
<file path=[Content_Types].xml><?xml version="1.0" encoding="utf-8"?>
<Types xmlns="http://schemas.openxmlformats.org/package/2006/content-types">
  <Default Extension="fntdata" ContentType="application/x-fontdata"/>
  <Default Extension="jfif" ContentType="image/jpeg"/>
  <Default Extension="jpg" ContentType="image/jpeg"/>
  <Default Extension="m4a" ContentType="audio/mp4"/>
  <Default Extension="mp3" ContentType="audio/mpeg"/>
  <Default Extension="mp4" ContentType="video/mp4"/>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2.xml" ContentType="application/vnd.openxmlformats-officedocument.theme+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3.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theme/theme4.xml" ContentType="application/vnd.openxmlformats-officedocument.theme+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theme/theme5.xml" ContentType="application/vnd.openxmlformats-officedocument.theme+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theme/theme6.xml" ContentType="application/vnd.openxmlformats-officedocument.theme+xml"/>
  <Override PartName="/ppt/theme/theme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tags/tag1.xml" ContentType="application/vnd.openxmlformats-officedocument.presentationml.tags+xml"/>
  <Override PartName="/ppt/notesSlides/notesSlide7.xml" ContentType="application/vnd.openxmlformats-officedocument.presentationml.notesSlide+xml"/>
  <Override PartName="/ppt/notesSlides/notesSlide8.xml" ContentType="application/vnd.openxmlformats-officedocument.presentationml.notesSlide+xml"/>
  <Override PartName="/ppt/tags/tag2.xml" ContentType="application/vnd.openxmlformats-officedocument.presentationml.tags+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tags/tag3.xml" ContentType="application/vnd.openxmlformats-officedocument.presentationml.tags+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tags/tag4.xml" ContentType="application/vnd.openxmlformats-officedocument.presentationml.tags+xml"/>
  <Override PartName="/ppt/notesSlides/notesSlide23.xml" ContentType="application/vnd.openxmlformats-officedocument.presentationml.notesSlide+xml"/>
  <Override PartName="/ppt/notesSlides/notesSlide2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3" r:id="rId1"/>
    <p:sldMasterId id="2147483675" r:id="rId2"/>
    <p:sldMasterId id="2147483707" r:id="rId3"/>
    <p:sldMasterId id="2147483791" r:id="rId4"/>
    <p:sldMasterId id="2147483815" r:id="rId5"/>
    <p:sldMasterId id="2147483839" r:id="rId6"/>
  </p:sldMasterIdLst>
  <p:notesMasterIdLst>
    <p:notesMasterId r:id="rId31"/>
  </p:notesMasterIdLst>
  <p:sldIdLst>
    <p:sldId id="368" r:id="rId7"/>
    <p:sldId id="367" r:id="rId8"/>
    <p:sldId id="371" r:id="rId9"/>
    <p:sldId id="360" r:id="rId10"/>
    <p:sldId id="353" r:id="rId11"/>
    <p:sldId id="372" r:id="rId12"/>
    <p:sldId id="269" r:id="rId13"/>
    <p:sldId id="373" r:id="rId14"/>
    <p:sldId id="376" r:id="rId15"/>
    <p:sldId id="374" r:id="rId16"/>
    <p:sldId id="375" r:id="rId17"/>
    <p:sldId id="377" r:id="rId18"/>
    <p:sldId id="379" r:id="rId19"/>
    <p:sldId id="381" r:id="rId20"/>
    <p:sldId id="417" r:id="rId21"/>
    <p:sldId id="382" r:id="rId22"/>
    <p:sldId id="410" r:id="rId23"/>
    <p:sldId id="411" r:id="rId24"/>
    <p:sldId id="412" r:id="rId25"/>
    <p:sldId id="418" r:id="rId26"/>
    <p:sldId id="276" r:id="rId27"/>
    <p:sldId id="408" r:id="rId28"/>
    <p:sldId id="383" r:id="rId29"/>
    <p:sldId id="392" r:id="rId30"/>
  </p:sldIdLst>
  <p:sldSz cx="9144000" cy="5143500" type="screen16x9"/>
  <p:notesSz cx="6858000" cy="9144000"/>
  <p:embeddedFontLst>
    <p:embeddedFont>
      <p:font typeface="Bahnschrift Condensed" panose="020B0502040204020203" pitchFamily="34" charset="0"/>
      <p:regular r:id="rId32"/>
      <p:bold r:id="rId33"/>
    </p:embeddedFont>
    <p:embeddedFont>
      <p:font typeface="Balsamiq Sans" panose="020B0604020202020204" charset="0"/>
      <p:regular r:id="rId34"/>
      <p:bold r:id="rId35"/>
      <p:italic r:id="rId36"/>
      <p:boldItalic r:id="rId37"/>
    </p:embeddedFont>
    <p:embeddedFont>
      <p:font typeface="Bebas Neue" panose="020B0606020202050201" pitchFamily="34" charset="0"/>
      <p:regular r:id="rId38"/>
    </p:embeddedFont>
    <p:embeddedFont>
      <p:font typeface="Comfortaa" panose="020B0604020202020204" charset="0"/>
      <p:regular r:id="rId39"/>
      <p:bold r:id="rId40"/>
    </p:embeddedFont>
    <p:embeddedFont>
      <p:font typeface="Gaegu" pitchFamily="2" charset="0"/>
      <p:regular r:id="rId41"/>
      <p:bold r:id="rId42"/>
    </p:embeddedFont>
    <p:embeddedFont>
      <p:font typeface="Hind" panose="02000000000000000000" pitchFamily="2" charset="0"/>
      <p:regular r:id="rId43"/>
      <p:bold r:id="rId44"/>
    </p:embeddedFont>
    <p:embeddedFont>
      <p:font typeface="Londrina Solid" panose="020B0604020202020204" charset="0"/>
      <p:regular r:id="rId45"/>
    </p:embeddedFont>
    <p:embeddedFont>
      <p:font typeface="Nanum Pen Script" panose="020B0604020202020204" charset="0"/>
      <p:regular r:id="rId46"/>
    </p:embeddedFont>
    <p:embeddedFont>
      <p:font typeface="Nunito" pitchFamily="2" charset="0"/>
      <p:regular r:id="rId47"/>
      <p:bold r:id="rId48"/>
      <p:italic r:id="rId49"/>
      <p:boldItalic r:id="rId50"/>
    </p:embeddedFont>
    <p:embeddedFont>
      <p:font typeface="Roboto Condensed Light" panose="02000000000000000000" pitchFamily="2" charset="0"/>
      <p:regular r:id="rId51"/>
      <p:italic r:id="rId52"/>
    </p:embeddedFont>
    <p:embeddedFont>
      <p:font typeface="Sue Ellen Francisco" panose="020B0604020202020204" charset="0"/>
      <p:regular r:id="rId53"/>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pos="2880">
          <p15:clr>
            <a:srgbClr val="9AA0A6"/>
          </p15:clr>
        </p15:guide>
        <p15:guide id="2" orient="horz" pos="162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9F7D7"/>
    <a:srgbClr val="ABDD8C"/>
    <a:srgbClr val="589469"/>
    <a:srgbClr val="FFFFFF"/>
    <a:srgbClr val="FDFCFD"/>
    <a:srgbClr val="194A2B"/>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E9FFF425-E50A-4CCF-82F3-6F0FB184FF93}">
  <a:tblStyle styleId="{E9FFF425-E50A-4CCF-82F3-6F0FB184FF93}"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00" d="100"/>
          <a:sy n="100" d="100"/>
        </p:scale>
        <p:origin x="941" y="72"/>
      </p:cViewPr>
      <p:guideLst>
        <p:guide pos="2880"/>
        <p:guide orient="horz" pos="1620"/>
      </p:guideLst>
    </p:cSldViewPr>
  </p:slideViewPr>
  <p:notesTextViewPr>
    <p:cViewPr>
      <p:scale>
        <a:sx n="1" d="1"/>
        <a:sy n="1" d="1"/>
      </p:scale>
      <p:origin x="0" y="0"/>
    </p:cViewPr>
  </p:notesTextViewPr>
  <p:sorterViewPr>
    <p:cViewPr>
      <p:scale>
        <a:sx n="100" d="100"/>
        <a:sy n="100" d="100"/>
      </p:scale>
      <p:origin x="0" y="0"/>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7.xml"/><Relationship Id="rId18" Type="http://schemas.openxmlformats.org/officeDocument/2006/relationships/slide" Target="slides/slide12.xml"/><Relationship Id="rId26" Type="http://schemas.openxmlformats.org/officeDocument/2006/relationships/slide" Target="slides/slide20.xml"/><Relationship Id="rId39" Type="http://schemas.openxmlformats.org/officeDocument/2006/relationships/font" Target="fonts/font8.fntdata"/><Relationship Id="rId21" Type="http://schemas.openxmlformats.org/officeDocument/2006/relationships/slide" Target="slides/slide15.xml"/><Relationship Id="rId34" Type="http://schemas.openxmlformats.org/officeDocument/2006/relationships/font" Target="fonts/font3.fntdata"/><Relationship Id="rId42" Type="http://schemas.openxmlformats.org/officeDocument/2006/relationships/font" Target="fonts/font11.fntdata"/><Relationship Id="rId47" Type="http://schemas.openxmlformats.org/officeDocument/2006/relationships/font" Target="fonts/font16.fntdata"/><Relationship Id="rId50" Type="http://schemas.openxmlformats.org/officeDocument/2006/relationships/font" Target="fonts/font19.fntdata"/><Relationship Id="rId55" Type="http://schemas.openxmlformats.org/officeDocument/2006/relationships/viewProps" Target="viewProps.xml"/><Relationship Id="rId7" Type="http://schemas.openxmlformats.org/officeDocument/2006/relationships/slide" Target="slides/slide1.xml"/><Relationship Id="rId2" Type="http://schemas.openxmlformats.org/officeDocument/2006/relationships/slideMaster" Target="slideMasters/slideMaster2.xml"/><Relationship Id="rId16" Type="http://schemas.openxmlformats.org/officeDocument/2006/relationships/slide" Target="slides/slide10.xml"/><Relationship Id="rId29" Type="http://schemas.openxmlformats.org/officeDocument/2006/relationships/slide" Target="slides/slide23.xml"/><Relationship Id="rId11" Type="http://schemas.openxmlformats.org/officeDocument/2006/relationships/slide" Target="slides/slide5.xml"/><Relationship Id="rId24" Type="http://schemas.openxmlformats.org/officeDocument/2006/relationships/slide" Target="slides/slide18.xml"/><Relationship Id="rId32" Type="http://schemas.openxmlformats.org/officeDocument/2006/relationships/font" Target="fonts/font1.fntdata"/><Relationship Id="rId37" Type="http://schemas.openxmlformats.org/officeDocument/2006/relationships/font" Target="fonts/font6.fntdata"/><Relationship Id="rId40" Type="http://schemas.openxmlformats.org/officeDocument/2006/relationships/font" Target="fonts/font9.fntdata"/><Relationship Id="rId45" Type="http://schemas.openxmlformats.org/officeDocument/2006/relationships/font" Target="fonts/font14.fntdata"/><Relationship Id="rId53" Type="http://schemas.openxmlformats.org/officeDocument/2006/relationships/font" Target="fonts/font22.fntdata"/><Relationship Id="rId5" Type="http://schemas.openxmlformats.org/officeDocument/2006/relationships/slideMaster" Target="slideMasters/slideMaster5.xml"/><Relationship Id="rId19" Type="http://schemas.openxmlformats.org/officeDocument/2006/relationships/slide" Target="slides/slide13.xml"/><Relationship Id="rId4" Type="http://schemas.openxmlformats.org/officeDocument/2006/relationships/slideMaster" Target="slideMasters/slideMaster4.xml"/><Relationship Id="rId9" Type="http://schemas.openxmlformats.org/officeDocument/2006/relationships/slide" Target="slides/slide3.xml"/><Relationship Id="rId14" Type="http://schemas.openxmlformats.org/officeDocument/2006/relationships/slide" Target="slides/slide8.xml"/><Relationship Id="rId22" Type="http://schemas.openxmlformats.org/officeDocument/2006/relationships/slide" Target="slides/slide16.xml"/><Relationship Id="rId27" Type="http://schemas.openxmlformats.org/officeDocument/2006/relationships/slide" Target="slides/slide21.xml"/><Relationship Id="rId30" Type="http://schemas.openxmlformats.org/officeDocument/2006/relationships/slide" Target="slides/slide24.xml"/><Relationship Id="rId35" Type="http://schemas.openxmlformats.org/officeDocument/2006/relationships/font" Target="fonts/font4.fntdata"/><Relationship Id="rId43" Type="http://schemas.openxmlformats.org/officeDocument/2006/relationships/font" Target="fonts/font12.fntdata"/><Relationship Id="rId48" Type="http://schemas.openxmlformats.org/officeDocument/2006/relationships/font" Target="fonts/font17.fntdata"/><Relationship Id="rId56" Type="http://schemas.openxmlformats.org/officeDocument/2006/relationships/theme" Target="theme/theme1.xml"/><Relationship Id="rId8" Type="http://schemas.openxmlformats.org/officeDocument/2006/relationships/slide" Target="slides/slide2.xml"/><Relationship Id="rId51" Type="http://schemas.openxmlformats.org/officeDocument/2006/relationships/font" Target="fonts/font20.fntdata"/><Relationship Id="rId3" Type="http://schemas.openxmlformats.org/officeDocument/2006/relationships/slideMaster" Target="slideMasters/slideMaster3.xml"/><Relationship Id="rId12" Type="http://schemas.openxmlformats.org/officeDocument/2006/relationships/slide" Target="slides/slide6.xml"/><Relationship Id="rId17" Type="http://schemas.openxmlformats.org/officeDocument/2006/relationships/slide" Target="slides/slide11.xml"/><Relationship Id="rId25" Type="http://schemas.openxmlformats.org/officeDocument/2006/relationships/slide" Target="slides/slide19.xml"/><Relationship Id="rId33" Type="http://schemas.openxmlformats.org/officeDocument/2006/relationships/font" Target="fonts/font2.fntdata"/><Relationship Id="rId38" Type="http://schemas.openxmlformats.org/officeDocument/2006/relationships/font" Target="fonts/font7.fntdata"/><Relationship Id="rId46" Type="http://schemas.openxmlformats.org/officeDocument/2006/relationships/font" Target="fonts/font15.fntdata"/><Relationship Id="rId20" Type="http://schemas.openxmlformats.org/officeDocument/2006/relationships/slide" Target="slides/slide14.xml"/><Relationship Id="rId41" Type="http://schemas.openxmlformats.org/officeDocument/2006/relationships/font" Target="fonts/font10.fntdata"/><Relationship Id="rId54"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9.xml"/><Relationship Id="rId23" Type="http://schemas.openxmlformats.org/officeDocument/2006/relationships/slide" Target="slides/slide17.xml"/><Relationship Id="rId28" Type="http://schemas.openxmlformats.org/officeDocument/2006/relationships/slide" Target="slides/slide22.xml"/><Relationship Id="rId36" Type="http://schemas.openxmlformats.org/officeDocument/2006/relationships/font" Target="fonts/font5.fntdata"/><Relationship Id="rId49" Type="http://schemas.openxmlformats.org/officeDocument/2006/relationships/font" Target="fonts/font18.fntdata"/><Relationship Id="rId57" Type="http://schemas.openxmlformats.org/officeDocument/2006/relationships/tableStyles" Target="tableStyles.xml"/><Relationship Id="rId10" Type="http://schemas.openxmlformats.org/officeDocument/2006/relationships/slide" Target="slides/slide4.xml"/><Relationship Id="rId31" Type="http://schemas.openxmlformats.org/officeDocument/2006/relationships/notesMaster" Target="notesMasters/notesMaster1.xml"/><Relationship Id="rId44" Type="http://schemas.openxmlformats.org/officeDocument/2006/relationships/font" Target="fonts/font13.fntdata"/><Relationship Id="rId52" Type="http://schemas.openxmlformats.org/officeDocument/2006/relationships/font" Target="fonts/font21.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00"/>
        <p:cNvGrpSpPr/>
        <p:nvPr/>
      </p:nvGrpSpPr>
      <p:grpSpPr>
        <a:xfrm>
          <a:off x="0" y="0"/>
          <a:ext cx="0" cy="0"/>
          <a:chOff x="0" y="0"/>
          <a:chExt cx="0" cy="0"/>
        </a:xfrm>
      </p:grpSpPr>
      <p:sp>
        <p:nvSpPr>
          <p:cNvPr id="4401" name="Google Shape;4401;g10922682ce6_1_5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02" name="Google Shape;4402;g10922682ce6_1_5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7"/>
        <p:cNvGrpSpPr/>
        <p:nvPr/>
      </p:nvGrpSpPr>
      <p:grpSpPr>
        <a:xfrm>
          <a:off x="0" y="0"/>
          <a:ext cx="0" cy="0"/>
          <a:chOff x="0" y="0"/>
          <a:chExt cx="0" cy="0"/>
        </a:xfrm>
      </p:grpSpPr>
      <p:sp>
        <p:nvSpPr>
          <p:cNvPr id="1498" name="Google Shape;1498;ge4b7ac326b_0_2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9" name="Google Shape;1499;ge4b7ac326b_0_2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3003243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7"/>
        <p:cNvGrpSpPr/>
        <p:nvPr/>
      </p:nvGrpSpPr>
      <p:grpSpPr>
        <a:xfrm>
          <a:off x="0" y="0"/>
          <a:ext cx="0" cy="0"/>
          <a:chOff x="0" y="0"/>
          <a:chExt cx="0" cy="0"/>
        </a:xfrm>
      </p:grpSpPr>
      <p:sp>
        <p:nvSpPr>
          <p:cNvPr id="1498" name="Google Shape;1498;ge4b7ac326b_0_2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9" name="Google Shape;1499;ge4b7ac326b_0_2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6250001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6"/>
        <p:cNvGrpSpPr/>
        <p:nvPr/>
      </p:nvGrpSpPr>
      <p:grpSpPr>
        <a:xfrm>
          <a:off x="0" y="0"/>
          <a:ext cx="0" cy="0"/>
          <a:chOff x="0" y="0"/>
          <a:chExt cx="0" cy="0"/>
        </a:xfrm>
      </p:grpSpPr>
      <p:sp>
        <p:nvSpPr>
          <p:cNvPr id="1927" name="Google Shape;1927;gedac56f28e_0_7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28" name="Google Shape;1928;gedac56f28e_0_7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4073120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6"/>
        <p:cNvGrpSpPr/>
        <p:nvPr/>
      </p:nvGrpSpPr>
      <p:grpSpPr>
        <a:xfrm>
          <a:off x="0" y="0"/>
          <a:ext cx="0" cy="0"/>
          <a:chOff x="0" y="0"/>
          <a:chExt cx="0" cy="0"/>
        </a:xfrm>
      </p:grpSpPr>
      <p:sp>
        <p:nvSpPr>
          <p:cNvPr id="1657" name="Google Shape;1657;g1078a0c0997_0_390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58" name="Google Shape;1658;g1078a0c0997_0_390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903179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5"/>
        <p:cNvGrpSpPr/>
        <p:nvPr/>
      </p:nvGrpSpPr>
      <p:grpSpPr>
        <a:xfrm>
          <a:off x="0" y="0"/>
          <a:ext cx="0" cy="0"/>
          <a:chOff x="0" y="0"/>
          <a:chExt cx="0" cy="0"/>
        </a:xfrm>
      </p:grpSpPr>
      <p:sp>
        <p:nvSpPr>
          <p:cNvPr id="1096" name="Google Shape;1096;gf09f6a330b_0_5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7" name="Google Shape;1097;gf09f6a330b_0_5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3905536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8"/>
        <p:cNvGrpSpPr/>
        <p:nvPr/>
      </p:nvGrpSpPr>
      <p:grpSpPr>
        <a:xfrm>
          <a:off x="0" y="0"/>
          <a:ext cx="0" cy="0"/>
          <a:chOff x="0" y="0"/>
          <a:chExt cx="0" cy="0"/>
        </a:xfrm>
      </p:grpSpPr>
      <p:sp>
        <p:nvSpPr>
          <p:cNvPr id="1779" name="Google Shape;1779;ge4b7ac326b_0_3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80" name="Google Shape;1780;ge4b7ac326b_0_3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4491632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5"/>
        <p:cNvGrpSpPr/>
        <p:nvPr/>
      </p:nvGrpSpPr>
      <p:grpSpPr>
        <a:xfrm>
          <a:off x="0" y="0"/>
          <a:ext cx="0" cy="0"/>
          <a:chOff x="0" y="0"/>
          <a:chExt cx="0" cy="0"/>
        </a:xfrm>
      </p:grpSpPr>
      <p:sp>
        <p:nvSpPr>
          <p:cNvPr id="1096" name="Google Shape;1096;gf09f6a330b_0_5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7" name="Google Shape;1097;gf09f6a330b_0_5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8506199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5"/>
        <p:cNvGrpSpPr/>
        <p:nvPr/>
      </p:nvGrpSpPr>
      <p:grpSpPr>
        <a:xfrm>
          <a:off x="0" y="0"/>
          <a:ext cx="0" cy="0"/>
          <a:chOff x="0" y="0"/>
          <a:chExt cx="0" cy="0"/>
        </a:xfrm>
      </p:grpSpPr>
      <p:sp>
        <p:nvSpPr>
          <p:cNvPr id="1096" name="Google Shape;1096;gf09f6a330b_0_5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7" name="Google Shape;1097;gf09f6a330b_0_5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7911369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5"/>
        <p:cNvGrpSpPr/>
        <p:nvPr/>
      </p:nvGrpSpPr>
      <p:grpSpPr>
        <a:xfrm>
          <a:off x="0" y="0"/>
          <a:ext cx="0" cy="0"/>
          <a:chOff x="0" y="0"/>
          <a:chExt cx="0" cy="0"/>
        </a:xfrm>
      </p:grpSpPr>
      <p:sp>
        <p:nvSpPr>
          <p:cNvPr id="1096" name="Google Shape;1096;gf09f6a330b_0_5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7" name="Google Shape;1097;gf09f6a330b_0_5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082397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5"/>
        <p:cNvGrpSpPr/>
        <p:nvPr/>
      </p:nvGrpSpPr>
      <p:grpSpPr>
        <a:xfrm>
          <a:off x="0" y="0"/>
          <a:ext cx="0" cy="0"/>
          <a:chOff x="0" y="0"/>
          <a:chExt cx="0" cy="0"/>
        </a:xfrm>
      </p:grpSpPr>
      <p:sp>
        <p:nvSpPr>
          <p:cNvPr id="1096" name="Google Shape;1096;gf09f6a330b_0_5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7" name="Google Shape;1097;gf09f6a330b_0_5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719055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59"/>
        <p:cNvGrpSpPr/>
        <p:nvPr/>
      </p:nvGrpSpPr>
      <p:grpSpPr>
        <a:xfrm>
          <a:off x="0" y="0"/>
          <a:ext cx="0" cy="0"/>
          <a:chOff x="0" y="0"/>
          <a:chExt cx="0" cy="0"/>
        </a:xfrm>
      </p:grpSpPr>
      <p:sp>
        <p:nvSpPr>
          <p:cNvPr id="4060" name="Google Shape;4060;g10c384ea75d_1_5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61" name="Google Shape;4061;g10c384ea75d_1_5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5"/>
        <p:cNvGrpSpPr/>
        <p:nvPr/>
      </p:nvGrpSpPr>
      <p:grpSpPr>
        <a:xfrm>
          <a:off x="0" y="0"/>
          <a:ext cx="0" cy="0"/>
          <a:chOff x="0" y="0"/>
          <a:chExt cx="0" cy="0"/>
        </a:xfrm>
      </p:grpSpPr>
      <p:sp>
        <p:nvSpPr>
          <p:cNvPr id="1096" name="Google Shape;1096;gf09f6a330b_0_5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7" name="Google Shape;1097;gf09f6a330b_0_5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5009759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48"/>
        <p:cNvGrpSpPr/>
        <p:nvPr/>
      </p:nvGrpSpPr>
      <p:grpSpPr>
        <a:xfrm>
          <a:off x="0" y="0"/>
          <a:ext cx="0" cy="0"/>
          <a:chOff x="0" y="0"/>
          <a:chExt cx="0" cy="0"/>
        </a:xfrm>
      </p:grpSpPr>
      <p:sp>
        <p:nvSpPr>
          <p:cNvPr id="2149" name="Google Shape;2149;gedac56f28e_0_12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50" name="Google Shape;2150;gedac56f28e_0_12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90"/>
        <p:cNvGrpSpPr/>
        <p:nvPr/>
      </p:nvGrpSpPr>
      <p:grpSpPr>
        <a:xfrm>
          <a:off x="0" y="0"/>
          <a:ext cx="0" cy="0"/>
          <a:chOff x="0" y="0"/>
          <a:chExt cx="0" cy="0"/>
        </a:xfrm>
      </p:grpSpPr>
      <p:sp>
        <p:nvSpPr>
          <p:cNvPr id="2791" name="Google Shape;2791;g8793608e4a_1_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92" name="Google Shape;2792;g8793608e4a_1_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1796699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29"/>
        <p:cNvGrpSpPr/>
        <p:nvPr/>
      </p:nvGrpSpPr>
      <p:grpSpPr>
        <a:xfrm>
          <a:off x="0" y="0"/>
          <a:ext cx="0" cy="0"/>
          <a:chOff x="0" y="0"/>
          <a:chExt cx="0" cy="0"/>
        </a:xfrm>
      </p:grpSpPr>
      <p:sp>
        <p:nvSpPr>
          <p:cNvPr id="2030" name="Google Shape;2030;gedac56f28e_0_10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31" name="Google Shape;2031;gedac56f28e_0_10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2169238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53"/>
        <p:cNvGrpSpPr/>
        <p:nvPr/>
      </p:nvGrpSpPr>
      <p:grpSpPr>
        <a:xfrm>
          <a:off x="0" y="0"/>
          <a:ext cx="0" cy="0"/>
          <a:chOff x="0" y="0"/>
          <a:chExt cx="0" cy="0"/>
        </a:xfrm>
      </p:grpSpPr>
      <p:sp>
        <p:nvSpPr>
          <p:cNvPr id="3254" name="Google Shape;3254;gf114aa7512_2_7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55" name="Google Shape;3255;gf114aa7512_2_7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160075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00"/>
        <p:cNvGrpSpPr/>
        <p:nvPr/>
      </p:nvGrpSpPr>
      <p:grpSpPr>
        <a:xfrm>
          <a:off x="0" y="0"/>
          <a:ext cx="0" cy="0"/>
          <a:chOff x="0" y="0"/>
          <a:chExt cx="0" cy="0"/>
        </a:xfrm>
      </p:grpSpPr>
      <p:sp>
        <p:nvSpPr>
          <p:cNvPr id="4401" name="Google Shape;4401;g10922682ce6_1_5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02" name="Google Shape;4402;g10922682ce6_1_5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22"/>
        <p:cNvGrpSpPr/>
        <p:nvPr/>
      </p:nvGrpSpPr>
      <p:grpSpPr>
        <a:xfrm>
          <a:off x="0" y="0"/>
          <a:ext cx="0" cy="0"/>
          <a:chOff x="0" y="0"/>
          <a:chExt cx="0" cy="0"/>
        </a:xfrm>
      </p:grpSpPr>
      <p:sp>
        <p:nvSpPr>
          <p:cNvPr id="1523" name="Google Shape;1523;ge4b7ac326b_0_2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24" name="Google Shape;1524;ge4b7ac326b_0_2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80"/>
        <p:cNvGrpSpPr/>
        <p:nvPr/>
      </p:nvGrpSpPr>
      <p:grpSpPr>
        <a:xfrm>
          <a:off x="0" y="0"/>
          <a:ext cx="0" cy="0"/>
          <a:chOff x="0" y="0"/>
          <a:chExt cx="0" cy="0"/>
        </a:xfrm>
      </p:grpSpPr>
      <p:sp>
        <p:nvSpPr>
          <p:cNvPr id="1681" name="Google Shape;1681;ge4b7ac326b_0_2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82" name="Google Shape;1682;ge4b7ac326b_0_2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256823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22"/>
        <p:cNvGrpSpPr/>
        <p:nvPr/>
      </p:nvGrpSpPr>
      <p:grpSpPr>
        <a:xfrm>
          <a:off x="0" y="0"/>
          <a:ext cx="0" cy="0"/>
          <a:chOff x="0" y="0"/>
          <a:chExt cx="0" cy="0"/>
        </a:xfrm>
      </p:grpSpPr>
      <p:sp>
        <p:nvSpPr>
          <p:cNvPr id="1523" name="Google Shape;1523;ge4b7ac326b_0_2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24" name="Google Shape;1524;ge4b7ac326b_0_2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6025244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19"/>
        <p:cNvGrpSpPr/>
        <p:nvPr/>
      </p:nvGrpSpPr>
      <p:grpSpPr>
        <a:xfrm>
          <a:off x="0" y="0"/>
          <a:ext cx="0" cy="0"/>
          <a:chOff x="0" y="0"/>
          <a:chExt cx="0" cy="0"/>
        </a:xfrm>
      </p:grpSpPr>
      <p:sp>
        <p:nvSpPr>
          <p:cNvPr id="1820" name="Google Shape;1820;gedac56f28e_0_6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21" name="Google Shape;1821;gedac56f28e_0_6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22"/>
        <p:cNvGrpSpPr/>
        <p:nvPr/>
      </p:nvGrpSpPr>
      <p:grpSpPr>
        <a:xfrm>
          <a:off x="0" y="0"/>
          <a:ext cx="0" cy="0"/>
          <a:chOff x="0" y="0"/>
          <a:chExt cx="0" cy="0"/>
        </a:xfrm>
      </p:grpSpPr>
      <p:sp>
        <p:nvSpPr>
          <p:cNvPr id="1523" name="Google Shape;1523;ge4b7ac326b_0_2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24" name="Google Shape;1524;ge4b7ac326b_0_2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2120391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19"/>
        <p:cNvGrpSpPr/>
        <p:nvPr/>
      </p:nvGrpSpPr>
      <p:grpSpPr>
        <a:xfrm>
          <a:off x="0" y="0"/>
          <a:ext cx="0" cy="0"/>
          <a:chOff x="0" y="0"/>
          <a:chExt cx="0" cy="0"/>
        </a:xfrm>
      </p:grpSpPr>
      <p:sp>
        <p:nvSpPr>
          <p:cNvPr id="1820" name="Google Shape;1820;gedac56f28e_0_6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21" name="Google Shape;1821;gedac56f28e_0_6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1481378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0.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5.xml"/><Relationship Id="rId4" Type="http://schemas.openxmlformats.org/officeDocument/2006/relationships/hyperlink" Target="http://bit.ly/2TtBDfr" TargetMode="Externa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1.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6.xml"/><Relationship Id="rId4" Type="http://schemas.openxmlformats.org/officeDocument/2006/relationships/hyperlink" Target="http://bit.ly/2TtBDfr" TargetMode="Externa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2.xml"/><Relationship Id="rId4" Type="http://schemas.openxmlformats.org/officeDocument/2006/relationships/hyperlink" Target="https://www.freepik.com/" TargetMode="Externa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3.xml"/><Relationship Id="rId4" Type="http://schemas.openxmlformats.org/officeDocument/2006/relationships/hyperlink" Target="http://bit.ly/2TtBDfr" TargetMode="Externa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4.xml"/><Relationship Id="rId4" Type="http://schemas.openxmlformats.org/officeDocument/2006/relationships/hyperlink" Target="http://bit.ly/2TtBDfr" TargetMode="Externa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00"/>
        <p:cNvGrpSpPr/>
        <p:nvPr/>
      </p:nvGrpSpPr>
      <p:grpSpPr>
        <a:xfrm>
          <a:off x="0" y="0"/>
          <a:ext cx="0" cy="0"/>
          <a:chOff x="0" y="0"/>
          <a:chExt cx="0" cy="0"/>
        </a:xfrm>
      </p:grpSpPr>
      <p:sp>
        <p:nvSpPr>
          <p:cNvPr id="201" name="Google Shape;201;p6"/>
          <p:cNvSpPr txBox="1">
            <a:spLocks noGrp="1"/>
          </p:cNvSpPr>
          <p:nvPr>
            <p:ph type="title"/>
          </p:nvPr>
        </p:nvSpPr>
        <p:spPr>
          <a:xfrm>
            <a:off x="713275" y="445025"/>
            <a:ext cx="7717500" cy="5727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202" name="Google Shape;202;p6"/>
          <p:cNvSpPr/>
          <p:nvPr/>
        </p:nvSpPr>
        <p:spPr>
          <a:xfrm rot="10800000">
            <a:off x="7541186" y="102"/>
            <a:ext cx="1602814" cy="1305172"/>
          </a:xfrm>
          <a:custGeom>
            <a:avLst/>
            <a:gdLst/>
            <a:ahLst/>
            <a:cxnLst/>
            <a:rect l="l" t="t" r="r" b="b"/>
            <a:pathLst>
              <a:path w="47781" h="38911" extrusionOk="0">
                <a:moveTo>
                  <a:pt x="1" y="1"/>
                </a:moveTo>
                <a:lnTo>
                  <a:pt x="1" y="38910"/>
                </a:lnTo>
                <a:lnTo>
                  <a:pt x="47781" y="38910"/>
                </a:lnTo>
                <a:cubicBezTo>
                  <a:pt x="47495" y="37696"/>
                  <a:pt x="47030" y="36529"/>
                  <a:pt x="46376" y="35469"/>
                </a:cubicBezTo>
                <a:cubicBezTo>
                  <a:pt x="44161" y="31826"/>
                  <a:pt x="40220" y="29409"/>
                  <a:pt x="36041" y="28516"/>
                </a:cubicBezTo>
                <a:cubicBezTo>
                  <a:pt x="30814" y="27385"/>
                  <a:pt x="24873" y="28290"/>
                  <a:pt x="20515" y="25194"/>
                </a:cubicBezTo>
                <a:cubicBezTo>
                  <a:pt x="17598" y="23134"/>
                  <a:pt x="16039" y="19622"/>
                  <a:pt x="15229" y="16133"/>
                </a:cubicBezTo>
                <a:cubicBezTo>
                  <a:pt x="14443" y="12693"/>
                  <a:pt x="14217" y="8990"/>
                  <a:pt x="12348" y="6001"/>
                </a:cubicBezTo>
                <a:cubicBezTo>
                  <a:pt x="10740" y="3441"/>
                  <a:pt x="8038" y="1667"/>
                  <a:pt x="5132" y="786"/>
                </a:cubicBezTo>
                <a:cubicBezTo>
                  <a:pt x="3466" y="286"/>
                  <a:pt x="1739" y="4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6"/>
          <p:cNvSpPr/>
          <p:nvPr/>
        </p:nvSpPr>
        <p:spPr>
          <a:xfrm>
            <a:off x="-1" y="4007550"/>
            <a:ext cx="1394966" cy="1135909"/>
          </a:xfrm>
          <a:custGeom>
            <a:avLst/>
            <a:gdLst/>
            <a:ahLst/>
            <a:cxnLst/>
            <a:rect l="l" t="t" r="r" b="b"/>
            <a:pathLst>
              <a:path w="47781" h="38911" extrusionOk="0">
                <a:moveTo>
                  <a:pt x="1" y="1"/>
                </a:moveTo>
                <a:lnTo>
                  <a:pt x="1" y="38910"/>
                </a:lnTo>
                <a:lnTo>
                  <a:pt x="47781" y="38910"/>
                </a:lnTo>
                <a:cubicBezTo>
                  <a:pt x="47495" y="37696"/>
                  <a:pt x="47030" y="36529"/>
                  <a:pt x="46376" y="35469"/>
                </a:cubicBezTo>
                <a:cubicBezTo>
                  <a:pt x="44161" y="31826"/>
                  <a:pt x="40220" y="29409"/>
                  <a:pt x="36041" y="28516"/>
                </a:cubicBezTo>
                <a:cubicBezTo>
                  <a:pt x="30814" y="27385"/>
                  <a:pt x="24873" y="28290"/>
                  <a:pt x="20515" y="25194"/>
                </a:cubicBezTo>
                <a:cubicBezTo>
                  <a:pt x="17598" y="23134"/>
                  <a:pt x="16039" y="19622"/>
                  <a:pt x="15229" y="16133"/>
                </a:cubicBezTo>
                <a:cubicBezTo>
                  <a:pt x="14443" y="12693"/>
                  <a:pt x="14217" y="8990"/>
                  <a:pt x="12348" y="6001"/>
                </a:cubicBezTo>
                <a:cubicBezTo>
                  <a:pt x="10740" y="3441"/>
                  <a:pt x="8038" y="1667"/>
                  <a:pt x="5132" y="786"/>
                </a:cubicBezTo>
                <a:cubicBezTo>
                  <a:pt x="3466" y="286"/>
                  <a:pt x="1739" y="4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4" name="Google Shape;204;p6"/>
          <p:cNvGrpSpPr/>
          <p:nvPr/>
        </p:nvGrpSpPr>
        <p:grpSpPr>
          <a:xfrm rot="1985753">
            <a:off x="-167008" y="3376599"/>
            <a:ext cx="366063" cy="1062241"/>
            <a:chOff x="4879175" y="1187475"/>
            <a:chExt cx="645625" cy="1873475"/>
          </a:xfrm>
        </p:grpSpPr>
        <p:sp>
          <p:nvSpPr>
            <p:cNvPr id="205" name="Google Shape;205;p6"/>
            <p:cNvSpPr/>
            <p:nvPr/>
          </p:nvSpPr>
          <p:spPr>
            <a:xfrm>
              <a:off x="5067000" y="1187475"/>
              <a:ext cx="269700" cy="175650"/>
            </a:xfrm>
            <a:custGeom>
              <a:avLst/>
              <a:gdLst/>
              <a:ahLst/>
              <a:cxnLst/>
              <a:rect l="l" t="t" r="r" b="b"/>
              <a:pathLst>
                <a:path w="10788" h="7026" extrusionOk="0">
                  <a:moveTo>
                    <a:pt x="655" y="1"/>
                  </a:moveTo>
                  <a:cubicBezTo>
                    <a:pt x="274" y="1"/>
                    <a:pt x="0" y="298"/>
                    <a:pt x="0" y="655"/>
                  </a:cubicBezTo>
                  <a:lnTo>
                    <a:pt x="0" y="6370"/>
                  </a:lnTo>
                  <a:cubicBezTo>
                    <a:pt x="0" y="6740"/>
                    <a:pt x="298" y="7025"/>
                    <a:pt x="655" y="7025"/>
                  </a:cubicBezTo>
                  <a:lnTo>
                    <a:pt x="10132" y="7025"/>
                  </a:lnTo>
                  <a:cubicBezTo>
                    <a:pt x="10490" y="7025"/>
                    <a:pt x="10787" y="6728"/>
                    <a:pt x="10787" y="6370"/>
                  </a:cubicBezTo>
                  <a:lnTo>
                    <a:pt x="10787" y="655"/>
                  </a:lnTo>
                  <a:cubicBezTo>
                    <a:pt x="10787" y="286"/>
                    <a:pt x="10490" y="1"/>
                    <a:pt x="101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6"/>
            <p:cNvSpPr/>
            <p:nvPr/>
          </p:nvSpPr>
          <p:spPr>
            <a:xfrm>
              <a:off x="4879175" y="1363100"/>
              <a:ext cx="645625" cy="1697850"/>
            </a:xfrm>
            <a:custGeom>
              <a:avLst/>
              <a:gdLst/>
              <a:ahLst/>
              <a:cxnLst/>
              <a:rect l="l" t="t" r="r" b="b"/>
              <a:pathLst>
                <a:path w="25825" h="67914" extrusionOk="0">
                  <a:moveTo>
                    <a:pt x="8608" y="0"/>
                  </a:moveTo>
                  <a:lnTo>
                    <a:pt x="8608" y="500"/>
                  </a:lnTo>
                  <a:cubicBezTo>
                    <a:pt x="8608" y="941"/>
                    <a:pt x="8358" y="1322"/>
                    <a:pt x="7954" y="1489"/>
                  </a:cubicBezTo>
                  <a:cubicBezTo>
                    <a:pt x="3274" y="3441"/>
                    <a:pt x="0" y="8037"/>
                    <a:pt x="0" y="13407"/>
                  </a:cubicBezTo>
                  <a:lnTo>
                    <a:pt x="0" y="63651"/>
                  </a:lnTo>
                  <a:lnTo>
                    <a:pt x="143" y="63651"/>
                  </a:lnTo>
                  <a:cubicBezTo>
                    <a:pt x="143" y="66008"/>
                    <a:pt x="2191" y="67913"/>
                    <a:pt x="4715" y="67913"/>
                  </a:cubicBezTo>
                  <a:cubicBezTo>
                    <a:pt x="6358" y="67913"/>
                    <a:pt x="7811" y="67092"/>
                    <a:pt x="8608" y="65877"/>
                  </a:cubicBezTo>
                  <a:cubicBezTo>
                    <a:pt x="9418" y="67092"/>
                    <a:pt x="10859" y="67913"/>
                    <a:pt x="12514" y="67913"/>
                  </a:cubicBezTo>
                  <a:cubicBezTo>
                    <a:pt x="14562" y="67913"/>
                    <a:pt x="16300" y="66651"/>
                    <a:pt x="16883" y="64901"/>
                  </a:cubicBezTo>
                  <a:cubicBezTo>
                    <a:pt x="17467" y="66651"/>
                    <a:pt x="19193" y="67913"/>
                    <a:pt x="21265" y="67913"/>
                  </a:cubicBezTo>
                  <a:cubicBezTo>
                    <a:pt x="23789" y="67913"/>
                    <a:pt x="25825" y="66008"/>
                    <a:pt x="25825" y="63651"/>
                  </a:cubicBezTo>
                  <a:lnTo>
                    <a:pt x="25825" y="13407"/>
                  </a:lnTo>
                  <a:cubicBezTo>
                    <a:pt x="25825" y="8037"/>
                    <a:pt x="22551" y="3441"/>
                    <a:pt x="17883" y="1489"/>
                  </a:cubicBezTo>
                  <a:cubicBezTo>
                    <a:pt x="17467" y="1322"/>
                    <a:pt x="17217" y="941"/>
                    <a:pt x="17217" y="500"/>
                  </a:cubicBezTo>
                  <a:lnTo>
                    <a:pt x="17217" y="0"/>
                  </a:lnTo>
                  <a:close/>
                </a:path>
              </a:pathLst>
            </a:custGeom>
            <a:solidFill>
              <a:srgbClr val="25BF7C">
                <a:alpha val="51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 name="Google Shape;207;p6"/>
          <p:cNvGrpSpPr/>
          <p:nvPr/>
        </p:nvGrpSpPr>
        <p:grpSpPr>
          <a:xfrm rot="2350920">
            <a:off x="124483" y="4434764"/>
            <a:ext cx="425263" cy="775134"/>
            <a:chOff x="-214625" y="3943775"/>
            <a:chExt cx="458725" cy="836125"/>
          </a:xfrm>
        </p:grpSpPr>
        <p:sp>
          <p:nvSpPr>
            <p:cNvPr id="208" name="Google Shape;208;p6"/>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6"/>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6"/>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6"/>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6"/>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6"/>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6"/>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6"/>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6"/>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6"/>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6"/>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6"/>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0" name="Google Shape;220;p6"/>
          <p:cNvSpPr/>
          <p:nvPr/>
        </p:nvSpPr>
        <p:spPr>
          <a:xfrm rot="2841006">
            <a:off x="411871" y="3989275"/>
            <a:ext cx="128452" cy="272389"/>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1" name="Google Shape;221;p6"/>
          <p:cNvGrpSpPr/>
          <p:nvPr/>
        </p:nvGrpSpPr>
        <p:grpSpPr>
          <a:xfrm rot="-1978349">
            <a:off x="8254895" y="4369489"/>
            <a:ext cx="782796" cy="1032187"/>
            <a:chOff x="4326425" y="5583250"/>
            <a:chExt cx="744150" cy="981100"/>
          </a:xfrm>
        </p:grpSpPr>
        <p:sp>
          <p:nvSpPr>
            <p:cNvPr id="222" name="Google Shape;222;p6"/>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6"/>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6"/>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6"/>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6"/>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6"/>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6"/>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6"/>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6"/>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6"/>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6"/>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6"/>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6"/>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6"/>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6"/>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6"/>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6"/>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6"/>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6"/>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6"/>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6"/>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6"/>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6"/>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6"/>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6"/>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7" name="Google Shape;247;p6"/>
          <p:cNvSpPr/>
          <p:nvPr/>
        </p:nvSpPr>
        <p:spPr>
          <a:xfrm rot="2841006">
            <a:off x="8871471" y="448325"/>
            <a:ext cx="128452" cy="272389"/>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6"/>
          <p:cNvSpPr/>
          <p:nvPr/>
        </p:nvSpPr>
        <p:spPr>
          <a:xfrm rot="7958994" flipH="1">
            <a:off x="7791971" y="4981425"/>
            <a:ext cx="128452" cy="272389"/>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9" name="Google Shape;249;p6"/>
          <p:cNvGrpSpPr/>
          <p:nvPr/>
        </p:nvGrpSpPr>
        <p:grpSpPr>
          <a:xfrm rot="-8287720">
            <a:off x="8091424" y="-418374"/>
            <a:ext cx="619364" cy="1255256"/>
            <a:chOff x="1803775" y="5029925"/>
            <a:chExt cx="655775" cy="1329050"/>
          </a:xfrm>
        </p:grpSpPr>
        <p:sp>
          <p:nvSpPr>
            <p:cNvPr id="250" name="Google Shape;250;p6"/>
            <p:cNvSpPr/>
            <p:nvPr/>
          </p:nvSpPr>
          <p:spPr>
            <a:xfrm>
              <a:off x="1955600" y="5030950"/>
              <a:ext cx="183975" cy="658600"/>
            </a:xfrm>
            <a:custGeom>
              <a:avLst/>
              <a:gdLst/>
              <a:ahLst/>
              <a:cxnLst/>
              <a:rect l="l" t="t" r="r" b="b"/>
              <a:pathLst>
                <a:path w="7359" h="26344" extrusionOk="0">
                  <a:moveTo>
                    <a:pt x="2447" y="1"/>
                  </a:moveTo>
                  <a:cubicBezTo>
                    <a:pt x="2378" y="1"/>
                    <a:pt x="2308" y="6"/>
                    <a:pt x="2238" y="19"/>
                  </a:cubicBezTo>
                  <a:cubicBezTo>
                    <a:pt x="1441" y="138"/>
                    <a:pt x="988" y="959"/>
                    <a:pt x="714" y="1709"/>
                  </a:cubicBezTo>
                  <a:cubicBezTo>
                    <a:pt x="12" y="3769"/>
                    <a:pt x="0" y="6031"/>
                    <a:pt x="655" y="8079"/>
                  </a:cubicBezTo>
                  <a:cubicBezTo>
                    <a:pt x="1107" y="9448"/>
                    <a:pt x="1846" y="10722"/>
                    <a:pt x="2262" y="12103"/>
                  </a:cubicBezTo>
                  <a:cubicBezTo>
                    <a:pt x="3131" y="14925"/>
                    <a:pt x="2631" y="18045"/>
                    <a:pt x="3572" y="20855"/>
                  </a:cubicBezTo>
                  <a:cubicBezTo>
                    <a:pt x="3822" y="21640"/>
                    <a:pt x="5763" y="26343"/>
                    <a:pt x="5763" y="26343"/>
                  </a:cubicBezTo>
                  <a:cubicBezTo>
                    <a:pt x="5763" y="26343"/>
                    <a:pt x="5977" y="23295"/>
                    <a:pt x="6227" y="22533"/>
                  </a:cubicBezTo>
                  <a:cubicBezTo>
                    <a:pt x="6882" y="20462"/>
                    <a:pt x="7358" y="18247"/>
                    <a:pt x="6858" y="16092"/>
                  </a:cubicBezTo>
                  <a:cubicBezTo>
                    <a:pt x="6620" y="15020"/>
                    <a:pt x="6144" y="14008"/>
                    <a:pt x="5834" y="12949"/>
                  </a:cubicBezTo>
                  <a:cubicBezTo>
                    <a:pt x="5120" y="10603"/>
                    <a:pt x="5179" y="8079"/>
                    <a:pt x="5167" y="5626"/>
                  </a:cubicBezTo>
                  <a:cubicBezTo>
                    <a:pt x="5167" y="3841"/>
                    <a:pt x="5036" y="1852"/>
                    <a:pt x="3739" y="614"/>
                  </a:cubicBezTo>
                  <a:cubicBezTo>
                    <a:pt x="3385" y="271"/>
                    <a:pt x="2923" y="1"/>
                    <a:pt x="24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6"/>
            <p:cNvSpPr/>
            <p:nvPr/>
          </p:nvSpPr>
          <p:spPr>
            <a:xfrm>
              <a:off x="2114250" y="5235650"/>
              <a:ext cx="231000" cy="585750"/>
            </a:xfrm>
            <a:custGeom>
              <a:avLst/>
              <a:gdLst/>
              <a:ahLst/>
              <a:cxnLst/>
              <a:rect l="l" t="t" r="r" b="b"/>
              <a:pathLst>
                <a:path w="9240" h="23430" extrusionOk="0">
                  <a:moveTo>
                    <a:pt x="7573" y="1"/>
                  </a:moveTo>
                  <a:cubicBezTo>
                    <a:pt x="7215" y="1"/>
                    <a:pt x="6845" y="121"/>
                    <a:pt x="6549" y="332"/>
                  </a:cubicBezTo>
                  <a:cubicBezTo>
                    <a:pt x="6013" y="701"/>
                    <a:pt x="5667" y="1296"/>
                    <a:pt x="5417" y="1891"/>
                  </a:cubicBezTo>
                  <a:cubicBezTo>
                    <a:pt x="3715" y="5785"/>
                    <a:pt x="4584" y="10476"/>
                    <a:pt x="2643" y="14274"/>
                  </a:cubicBezTo>
                  <a:cubicBezTo>
                    <a:pt x="2286" y="14988"/>
                    <a:pt x="1822" y="15643"/>
                    <a:pt x="1465" y="16369"/>
                  </a:cubicBezTo>
                  <a:cubicBezTo>
                    <a:pt x="857" y="17572"/>
                    <a:pt x="0" y="21299"/>
                    <a:pt x="274" y="23430"/>
                  </a:cubicBezTo>
                  <a:cubicBezTo>
                    <a:pt x="1167" y="21251"/>
                    <a:pt x="2346" y="18858"/>
                    <a:pt x="3548" y="16810"/>
                  </a:cubicBezTo>
                  <a:cubicBezTo>
                    <a:pt x="5834" y="12976"/>
                    <a:pt x="7572" y="8821"/>
                    <a:pt x="8715" y="4511"/>
                  </a:cubicBezTo>
                  <a:cubicBezTo>
                    <a:pt x="9001" y="3451"/>
                    <a:pt x="9239" y="2332"/>
                    <a:pt x="8966" y="1260"/>
                  </a:cubicBezTo>
                  <a:cubicBezTo>
                    <a:pt x="8870" y="879"/>
                    <a:pt x="8692" y="486"/>
                    <a:pt x="8370" y="248"/>
                  </a:cubicBezTo>
                  <a:cubicBezTo>
                    <a:pt x="8142" y="78"/>
                    <a:pt x="7861" y="1"/>
                    <a:pt x="75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6"/>
            <p:cNvSpPr/>
            <p:nvPr/>
          </p:nvSpPr>
          <p:spPr>
            <a:xfrm>
              <a:off x="2142525" y="5476450"/>
              <a:ext cx="239625" cy="558375"/>
            </a:xfrm>
            <a:custGeom>
              <a:avLst/>
              <a:gdLst/>
              <a:ahLst/>
              <a:cxnLst/>
              <a:rect l="l" t="t" r="r" b="b"/>
              <a:pathLst>
                <a:path w="9585" h="22335" extrusionOk="0">
                  <a:moveTo>
                    <a:pt x="8295" y="0"/>
                  </a:moveTo>
                  <a:cubicBezTo>
                    <a:pt x="7885" y="0"/>
                    <a:pt x="7450" y="190"/>
                    <a:pt x="7120" y="475"/>
                  </a:cubicBezTo>
                  <a:cubicBezTo>
                    <a:pt x="5120" y="2201"/>
                    <a:pt x="6096" y="5952"/>
                    <a:pt x="4025" y="7607"/>
                  </a:cubicBezTo>
                  <a:cubicBezTo>
                    <a:pt x="3655" y="7904"/>
                    <a:pt x="3227" y="8095"/>
                    <a:pt x="2882" y="8404"/>
                  </a:cubicBezTo>
                  <a:cubicBezTo>
                    <a:pt x="2048" y="9130"/>
                    <a:pt x="1810" y="10309"/>
                    <a:pt x="1762" y="11428"/>
                  </a:cubicBezTo>
                  <a:cubicBezTo>
                    <a:pt x="1727" y="12524"/>
                    <a:pt x="1822" y="13655"/>
                    <a:pt x="1465" y="14703"/>
                  </a:cubicBezTo>
                  <a:cubicBezTo>
                    <a:pt x="1286" y="15226"/>
                    <a:pt x="1012" y="15703"/>
                    <a:pt x="798" y="16203"/>
                  </a:cubicBezTo>
                  <a:cubicBezTo>
                    <a:pt x="12" y="18048"/>
                    <a:pt x="0" y="20406"/>
                    <a:pt x="417" y="22335"/>
                  </a:cubicBezTo>
                  <a:cubicBezTo>
                    <a:pt x="572" y="19632"/>
                    <a:pt x="2155" y="17393"/>
                    <a:pt x="3477" y="15131"/>
                  </a:cubicBezTo>
                  <a:cubicBezTo>
                    <a:pt x="5156" y="12286"/>
                    <a:pt x="6453" y="9226"/>
                    <a:pt x="7739" y="6178"/>
                  </a:cubicBezTo>
                  <a:cubicBezTo>
                    <a:pt x="8251" y="4940"/>
                    <a:pt x="8775" y="3701"/>
                    <a:pt x="9192" y="2415"/>
                  </a:cubicBezTo>
                  <a:cubicBezTo>
                    <a:pt x="9442" y="1641"/>
                    <a:pt x="9585" y="653"/>
                    <a:pt x="8930" y="189"/>
                  </a:cubicBezTo>
                  <a:cubicBezTo>
                    <a:pt x="8740" y="58"/>
                    <a:pt x="8521" y="0"/>
                    <a:pt x="82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6"/>
            <p:cNvSpPr/>
            <p:nvPr/>
          </p:nvSpPr>
          <p:spPr>
            <a:xfrm>
              <a:off x="2187475" y="5688250"/>
              <a:ext cx="272075" cy="546300"/>
            </a:xfrm>
            <a:custGeom>
              <a:avLst/>
              <a:gdLst/>
              <a:ahLst/>
              <a:cxnLst/>
              <a:rect l="l" t="t" r="r" b="b"/>
              <a:pathLst>
                <a:path w="10883" h="21852" extrusionOk="0">
                  <a:moveTo>
                    <a:pt x="9750" y="1"/>
                  </a:moveTo>
                  <a:cubicBezTo>
                    <a:pt x="9429" y="1"/>
                    <a:pt x="9097" y="124"/>
                    <a:pt x="8823" y="289"/>
                  </a:cubicBezTo>
                  <a:cubicBezTo>
                    <a:pt x="7382" y="1182"/>
                    <a:pt x="6965" y="3075"/>
                    <a:pt x="5941" y="4433"/>
                  </a:cubicBezTo>
                  <a:cubicBezTo>
                    <a:pt x="5417" y="5123"/>
                    <a:pt x="4715" y="5707"/>
                    <a:pt x="4310" y="6481"/>
                  </a:cubicBezTo>
                  <a:cubicBezTo>
                    <a:pt x="3751" y="7588"/>
                    <a:pt x="3881" y="8874"/>
                    <a:pt x="3774" y="10112"/>
                  </a:cubicBezTo>
                  <a:cubicBezTo>
                    <a:pt x="3751" y="10422"/>
                    <a:pt x="3703" y="10743"/>
                    <a:pt x="3560" y="11017"/>
                  </a:cubicBezTo>
                  <a:cubicBezTo>
                    <a:pt x="3358" y="11374"/>
                    <a:pt x="3000" y="11612"/>
                    <a:pt x="2727" y="11898"/>
                  </a:cubicBezTo>
                  <a:cubicBezTo>
                    <a:pt x="1798" y="12850"/>
                    <a:pt x="1655" y="14279"/>
                    <a:pt x="1488" y="15601"/>
                  </a:cubicBezTo>
                  <a:cubicBezTo>
                    <a:pt x="1357" y="16732"/>
                    <a:pt x="1143" y="17851"/>
                    <a:pt x="905" y="18958"/>
                  </a:cubicBezTo>
                  <a:cubicBezTo>
                    <a:pt x="738" y="19673"/>
                    <a:pt x="0" y="21232"/>
                    <a:pt x="369" y="21852"/>
                  </a:cubicBezTo>
                  <a:cubicBezTo>
                    <a:pt x="2941" y="15696"/>
                    <a:pt x="6489" y="10279"/>
                    <a:pt x="9751" y="4457"/>
                  </a:cubicBezTo>
                  <a:cubicBezTo>
                    <a:pt x="10239" y="3576"/>
                    <a:pt x="10716" y="2671"/>
                    <a:pt x="10823" y="1671"/>
                  </a:cubicBezTo>
                  <a:cubicBezTo>
                    <a:pt x="10882" y="1075"/>
                    <a:pt x="10739" y="397"/>
                    <a:pt x="10228" y="111"/>
                  </a:cubicBezTo>
                  <a:cubicBezTo>
                    <a:pt x="10078" y="34"/>
                    <a:pt x="9915" y="1"/>
                    <a:pt x="97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6"/>
            <p:cNvSpPr/>
            <p:nvPr/>
          </p:nvSpPr>
          <p:spPr>
            <a:xfrm>
              <a:off x="1875225" y="5439475"/>
              <a:ext cx="275350" cy="581350"/>
            </a:xfrm>
            <a:custGeom>
              <a:avLst/>
              <a:gdLst/>
              <a:ahLst/>
              <a:cxnLst/>
              <a:rect l="l" t="t" r="r" b="b"/>
              <a:pathLst>
                <a:path w="11014" h="23254" extrusionOk="0">
                  <a:moveTo>
                    <a:pt x="1532" y="0"/>
                  </a:moveTo>
                  <a:cubicBezTo>
                    <a:pt x="1396" y="0"/>
                    <a:pt x="1258" y="23"/>
                    <a:pt x="1120" y="72"/>
                  </a:cubicBezTo>
                  <a:cubicBezTo>
                    <a:pt x="167" y="418"/>
                    <a:pt x="0" y="1668"/>
                    <a:pt x="72" y="2668"/>
                  </a:cubicBezTo>
                  <a:cubicBezTo>
                    <a:pt x="405" y="6859"/>
                    <a:pt x="2215" y="10836"/>
                    <a:pt x="4501" y="14396"/>
                  </a:cubicBezTo>
                  <a:cubicBezTo>
                    <a:pt x="6465" y="17444"/>
                    <a:pt x="8692" y="20456"/>
                    <a:pt x="11014" y="23254"/>
                  </a:cubicBezTo>
                  <a:cubicBezTo>
                    <a:pt x="10966" y="22111"/>
                    <a:pt x="9954" y="20718"/>
                    <a:pt x="9335" y="19801"/>
                  </a:cubicBezTo>
                  <a:cubicBezTo>
                    <a:pt x="8763" y="18968"/>
                    <a:pt x="8132" y="18158"/>
                    <a:pt x="7906" y="17182"/>
                  </a:cubicBezTo>
                  <a:cubicBezTo>
                    <a:pt x="7632" y="15967"/>
                    <a:pt x="8073" y="14598"/>
                    <a:pt x="7454" y="13515"/>
                  </a:cubicBezTo>
                  <a:cubicBezTo>
                    <a:pt x="7001" y="12681"/>
                    <a:pt x="6025" y="12253"/>
                    <a:pt x="5346" y="11586"/>
                  </a:cubicBezTo>
                  <a:cubicBezTo>
                    <a:pt x="4108" y="10371"/>
                    <a:pt x="3858" y="8478"/>
                    <a:pt x="3858" y="6764"/>
                  </a:cubicBezTo>
                  <a:cubicBezTo>
                    <a:pt x="3858" y="5025"/>
                    <a:pt x="4037" y="3240"/>
                    <a:pt x="3406" y="1632"/>
                  </a:cubicBezTo>
                  <a:cubicBezTo>
                    <a:pt x="3089" y="816"/>
                    <a:pt x="2345" y="0"/>
                    <a:pt x="15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6"/>
            <p:cNvSpPr/>
            <p:nvPr/>
          </p:nvSpPr>
          <p:spPr>
            <a:xfrm>
              <a:off x="1803775" y="5791475"/>
              <a:ext cx="395625" cy="436825"/>
            </a:xfrm>
            <a:custGeom>
              <a:avLst/>
              <a:gdLst/>
              <a:ahLst/>
              <a:cxnLst/>
              <a:rect l="l" t="t" r="r" b="b"/>
              <a:pathLst>
                <a:path w="15825" h="17473" extrusionOk="0">
                  <a:moveTo>
                    <a:pt x="1787" y="0"/>
                  </a:moveTo>
                  <a:cubicBezTo>
                    <a:pt x="1712" y="0"/>
                    <a:pt x="1636" y="6"/>
                    <a:pt x="1561" y="18"/>
                  </a:cubicBezTo>
                  <a:cubicBezTo>
                    <a:pt x="489" y="197"/>
                    <a:pt x="1" y="1471"/>
                    <a:pt x="1" y="2566"/>
                  </a:cubicBezTo>
                  <a:cubicBezTo>
                    <a:pt x="13" y="4554"/>
                    <a:pt x="1001" y="6447"/>
                    <a:pt x="2335" y="7924"/>
                  </a:cubicBezTo>
                  <a:cubicBezTo>
                    <a:pt x="3680" y="9388"/>
                    <a:pt x="5347" y="10519"/>
                    <a:pt x="7002" y="11638"/>
                  </a:cubicBezTo>
                  <a:cubicBezTo>
                    <a:pt x="8442" y="12627"/>
                    <a:pt x="9895" y="13591"/>
                    <a:pt x="11371" y="14556"/>
                  </a:cubicBezTo>
                  <a:cubicBezTo>
                    <a:pt x="12752" y="15484"/>
                    <a:pt x="14288" y="16877"/>
                    <a:pt x="15824" y="17473"/>
                  </a:cubicBezTo>
                  <a:cubicBezTo>
                    <a:pt x="15670" y="16258"/>
                    <a:pt x="14824" y="14734"/>
                    <a:pt x="13931" y="13901"/>
                  </a:cubicBezTo>
                  <a:cubicBezTo>
                    <a:pt x="13276" y="13305"/>
                    <a:pt x="12479" y="12901"/>
                    <a:pt x="11836" y="12305"/>
                  </a:cubicBezTo>
                  <a:cubicBezTo>
                    <a:pt x="10395" y="10936"/>
                    <a:pt x="9931" y="8614"/>
                    <a:pt x="8157" y="7721"/>
                  </a:cubicBezTo>
                  <a:cubicBezTo>
                    <a:pt x="7276" y="7293"/>
                    <a:pt x="6180" y="7245"/>
                    <a:pt x="5525" y="6519"/>
                  </a:cubicBezTo>
                  <a:cubicBezTo>
                    <a:pt x="5192" y="6162"/>
                    <a:pt x="5049" y="5673"/>
                    <a:pt x="4894" y="5209"/>
                  </a:cubicBezTo>
                  <a:cubicBezTo>
                    <a:pt x="4644" y="4364"/>
                    <a:pt x="4382" y="3530"/>
                    <a:pt x="4120" y="2685"/>
                  </a:cubicBezTo>
                  <a:cubicBezTo>
                    <a:pt x="3918" y="2030"/>
                    <a:pt x="3728" y="1375"/>
                    <a:pt x="3311" y="840"/>
                  </a:cubicBezTo>
                  <a:cubicBezTo>
                    <a:pt x="2951" y="364"/>
                    <a:pt x="2385" y="0"/>
                    <a:pt x="17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6"/>
            <p:cNvSpPr/>
            <p:nvPr/>
          </p:nvSpPr>
          <p:spPr>
            <a:xfrm>
              <a:off x="2005900" y="5029925"/>
              <a:ext cx="226525" cy="1329050"/>
            </a:xfrm>
            <a:custGeom>
              <a:avLst/>
              <a:gdLst/>
              <a:ahLst/>
              <a:cxnLst/>
              <a:rect l="l" t="t" r="r" b="b"/>
              <a:pathLst>
                <a:path w="9061" h="53162" extrusionOk="0">
                  <a:moveTo>
                    <a:pt x="441" y="0"/>
                  </a:moveTo>
                  <a:lnTo>
                    <a:pt x="0" y="83"/>
                  </a:lnTo>
                  <a:cubicBezTo>
                    <a:pt x="1381" y="6787"/>
                    <a:pt x="2286" y="14180"/>
                    <a:pt x="3239" y="22015"/>
                  </a:cubicBezTo>
                  <a:cubicBezTo>
                    <a:pt x="4548" y="32754"/>
                    <a:pt x="5906" y="43875"/>
                    <a:pt x="8632" y="53161"/>
                  </a:cubicBezTo>
                  <a:lnTo>
                    <a:pt x="9061" y="53042"/>
                  </a:lnTo>
                  <a:cubicBezTo>
                    <a:pt x="6358" y="43779"/>
                    <a:pt x="5001" y="32695"/>
                    <a:pt x="3691" y="21967"/>
                  </a:cubicBezTo>
                  <a:cubicBezTo>
                    <a:pt x="2739" y="14121"/>
                    <a:pt x="1846" y="6727"/>
                    <a:pt x="4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6"/>
            <p:cNvSpPr/>
            <p:nvPr/>
          </p:nvSpPr>
          <p:spPr>
            <a:xfrm>
              <a:off x="2117225" y="5235900"/>
              <a:ext cx="205700" cy="572100"/>
            </a:xfrm>
            <a:custGeom>
              <a:avLst/>
              <a:gdLst/>
              <a:ahLst/>
              <a:cxnLst/>
              <a:rect l="l" t="t" r="r" b="b"/>
              <a:pathLst>
                <a:path w="8228" h="22884" extrusionOk="0">
                  <a:moveTo>
                    <a:pt x="7834" y="0"/>
                  </a:moveTo>
                  <a:cubicBezTo>
                    <a:pt x="6584" y="1989"/>
                    <a:pt x="6037" y="4596"/>
                    <a:pt x="5513" y="7132"/>
                  </a:cubicBezTo>
                  <a:cubicBezTo>
                    <a:pt x="5215" y="8561"/>
                    <a:pt x="4929" y="9906"/>
                    <a:pt x="4548" y="11109"/>
                  </a:cubicBezTo>
                  <a:cubicBezTo>
                    <a:pt x="4024" y="12704"/>
                    <a:pt x="3286" y="14228"/>
                    <a:pt x="2572" y="15716"/>
                  </a:cubicBezTo>
                  <a:cubicBezTo>
                    <a:pt x="1465" y="17967"/>
                    <a:pt x="357" y="20288"/>
                    <a:pt x="0" y="22824"/>
                  </a:cubicBezTo>
                  <a:lnTo>
                    <a:pt x="453" y="22884"/>
                  </a:lnTo>
                  <a:cubicBezTo>
                    <a:pt x="798" y="20419"/>
                    <a:pt x="1917" y="18133"/>
                    <a:pt x="2989" y="15907"/>
                  </a:cubicBezTo>
                  <a:cubicBezTo>
                    <a:pt x="3703" y="14407"/>
                    <a:pt x="4453" y="12859"/>
                    <a:pt x="4977" y="11252"/>
                  </a:cubicBezTo>
                  <a:cubicBezTo>
                    <a:pt x="5382" y="10025"/>
                    <a:pt x="5668" y="8668"/>
                    <a:pt x="5965" y="7239"/>
                  </a:cubicBezTo>
                  <a:cubicBezTo>
                    <a:pt x="6477" y="4751"/>
                    <a:pt x="7001" y="2179"/>
                    <a:pt x="8227" y="250"/>
                  </a:cubicBezTo>
                  <a:lnTo>
                    <a:pt x="783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6"/>
            <p:cNvSpPr/>
            <p:nvPr/>
          </p:nvSpPr>
          <p:spPr>
            <a:xfrm>
              <a:off x="2144900" y="5476700"/>
              <a:ext cx="224750" cy="525675"/>
            </a:xfrm>
            <a:custGeom>
              <a:avLst/>
              <a:gdLst/>
              <a:ahLst/>
              <a:cxnLst/>
              <a:rect l="l" t="t" r="r" b="b"/>
              <a:pathLst>
                <a:path w="8990" h="21027" extrusionOk="0">
                  <a:moveTo>
                    <a:pt x="8680" y="0"/>
                  </a:moveTo>
                  <a:cubicBezTo>
                    <a:pt x="7239" y="1358"/>
                    <a:pt x="6096" y="3620"/>
                    <a:pt x="5715" y="5930"/>
                  </a:cubicBezTo>
                  <a:cubicBezTo>
                    <a:pt x="5692" y="6084"/>
                    <a:pt x="5680" y="6251"/>
                    <a:pt x="5644" y="6418"/>
                  </a:cubicBezTo>
                  <a:cubicBezTo>
                    <a:pt x="5442" y="7692"/>
                    <a:pt x="5227" y="9001"/>
                    <a:pt x="4513" y="10049"/>
                  </a:cubicBezTo>
                  <a:cubicBezTo>
                    <a:pt x="4394" y="10216"/>
                    <a:pt x="4275" y="10371"/>
                    <a:pt x="4144" y="10537"/>
                  </a:cubicBezTo>
                  <a:cubicBezTo>
                    <a:pt x="3918" y="10823"/>
                    <a:pt x="3679" y="11121"/>
                    <a:pt x="3513" y="11442"/>
                  </a:cubicBezTo>
                  <a:cubicBezTo>
                    <a:pt x="3263" y="11918"/>
                    <a:pt x="3168" y="12442"/>
                    <a:pt x="3084" y="12954"/>
                  </a:cubicBezTo>
                  <a:cubicBezTo>
                    <a:pt x="3037" y="13157"/>
                    <a:pt x="3013" y="13395"/>
                    <a:pt x="2953" y="13609"/>
                  </a:cubicBezTo>
                  <a:cubicBezTo>
                    <a:pt x="2703" y="14621"/>
                    <a:pt x="2144" y="15574"/>
                    <a:pt x="1632" y="16479"/>
                  </a:cubicBezTo>
                  <a:cubicBezTo>
                    <a:pt x="1513" y="16705"/>
                    <a:pt x="1370" y="16907"/>
                    <a:pt x="1251" y="17133"/>
                  </a:cubicBezTo>
                  <a:cubicBezTo>
                    <a:pt x="679" y="18193"/>
                    <a:pt x="0" y="19586"/>
                    <a:pt x="143" y="21027"/>
                  </a:cubicBezTo>
                  <a:lnTo>
                    <a:pt x="584" y="20967"/>
                  </a:lnTo>
                  <a:cubicBezTo>
                    <a:pt x="477" y="19658"/>
                    <a:pt x="1060" y="18395"/>
                    <a:pt x="1655" y="17336"/>
                  </a:cubicBezTo>
                  <a:cubicBezTo>
                    <a:pt x="1774" y="17133"/>
                    <a:pt x="1905" y="16907"/>
                    <a:pt x="2025" y="16705"/>
                  </a:cubicBezTo>
                  <a:cubicBezTo>
                    <a:pt x="2572" y="15764"/>
                    <a:pt x="3132" y="14800"/>
                    <a:pt x="3394" y="13704"/>
                  </a:cubicBezTo>
                  <a:cubicBezTo>
                    <a:pt x="3441" y="13490"/>
                    <a:pt x="3489" y="13252"/>
                    <a:pt x="3525" y="13026"/>
                  </a:cubicBezTo>
                  <a:cubicBezTo>
                    <a:pt x="3620" y="12538"/>
                    <a:pt x="3715" y="12073"/>
                    <a:pt x="3918" y="11657"/>
                  </a:cubicBezTo>
                  <a:cubicBezTo>
                    <a:pt x="4060" y="11371"/>
                    <a:pt x="4275" y="11109"/>
                    <a:pt x="4501" y="10835"/>
                  </a:cubicBezTo>
                  <a:cubicBezTo>
                    <a:pt x="4632" y="10668"/>
                    <a:pt x="4763" y="10514"/>
                    <a:pt x="4882" y="10335"/>
                  </a:cubicBezTo>
                  <a:cubicBezTo>
                    <a:pt x="5680" y="9192"/>
                    <a:pt x="5882" y="7835"/>
                    <a:pt x="6096" y="6501"/>
                  </a:cubicBezTo>
                  <a:cubicBezTo>
                    <a:pt x="6120" y="6346"/>
                    <a:pt x="6132" y="6180"/>
                    <a:pt x="6168" y="6013"/>
                  </a:cubicBezTo>
                  <a:cubicBezTo>
                    <a:pt x="6537" y="3810"/>
                    <a:pt x="7609" y="1643"/>
                    <a:pt x="8990" y="346"/>
                  </a:cubicBezTo>
                  <a:lnTo>
                    <a:pt x="86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6"/>
            <p:cNvSpPr/>
            <p:nvPr/>
          </p:nvSpPr>
          <p:spPr>
            <a:xfrm>
              <a:off x="1821950" y="5686250"/>
              <a:ext cx="624500" cy="553650"/>
            </a:xfrm>
            <a:custGeom>
              <a:avLst/>
              <a:gdLst/>
              <a:ahLst/>
              <a:cxnLst/>
              <a:rect l="l" t="t" r="r" b="b"/>
              <a:pathLst>
                <a:path w="24980" h="22146" extrusionOk="0">
                  <a:moveTo>
                    <a:pt x="24694" y="0"/>
                  </a:moveTo>
                  <a:cubicBezTo>
                    <a:pt x="23420" y="1012"/>
                    <a:pt x="22610" y="2810"/>
                    <a:pt x="22241" y="3798"/>
                  </a:cubicBezTo>
                  <a:cubicBezTo>
                    <a:pt x="22110" y="4120"/>
                    <a:pt x="22003" y="4453"/>
                    <a:pt x="21884" y="4775"/>
                  </a:cubicBezTo>
                  <a:cubicBezTo>
                    <a:pt x="21539" y="5739"/>
                    <a:pt x="21193" y="6727"/>
                    <a:pt x="20681" y="7608"/>
                  </a:cubicBezTo>
                  <a:cubicBezTo>
                    <a:pt x="20455" y="7977"/>
                    <a:pt x="20181" y="8335"/>
                    <a:pt x="19931" y="8692"/>
                  </a:cubicBezTo>
                  <a:cubicBezTo>
                    <a:pt x="19586" y="9168"/>
                    <a:pt x="19229" y="9668"/>
                    <a:pt x="18955" y="10204"/>
                  </a:cubicBezTo>
                  <a:cubicBezTo>
                    <a:pt x="18610" y="10883"/>
                    <a:pt x="18395" y="11609"/>
                    <a:pt x="18193" y="12323"/>
                  </a:cubicBezTo>
                  <a:cubicBezTo>
                    <a:pt x="18062" y="12788"/>
                    <a:pt x="17919" y="13276"/>
                    <a:pt x="17740" y="13716"/>
                  </a:cubicBezTo>
                  <a:cubicBezTo>
                    <a:pt x="17550" y="14216"/>
                    <a:pt x="17312" y="14693"/>
                    <a:pt x="17086" y="15145"/>
                  </a:cubicBezTo>
                  <a:cubicBezTo>
                    <a:pt x="16931" y="15466"/>
                    <a:pt x="16764" y="15800"/>
                    <a:pt x="16609" y="16133"/>
                  </a:cubicBezTo>
                  <a:cubicBezTo>
                    <a:pt x="16216" y="17026"/>
                    <a:pt x="15919" y="17979"/>
                    <a:pt x="15633" y="18884"/>
                  </a:cubicBezTo>
                  <a:lnTo>
                    <a:pt x="14883" y="21265"/>
                  </a:lnTo>
                  <a:cubicBezTo>
                    <a:pt x="14740" y="21122"/>
                    <a:pt x="14585" y="20967"/>
                    <a:pt x="14442" y="20800"/>
                  </a:cubicBezTo>
                  <a:cubicBezTo>
                    <a:pt x="13311" y="19634"/>
                    <a:pt x="12025" y="18324"/>
                    <a:pt x="10799" y="17407"/>
                  </a:cubicBezTo>
                  <a:lnTo>
                    <a:pt x="10466" y="17169"/>
                  </a:lnTo>
                  <a:cubicBezTo>
                    <a:pt x="9847" y="16717"/>
                    <a:pt x="9204" y="16252"/>
                    <a:pt x="8680" y="15681"/>
                  </a:cubicBezTo>
                  <a:cubicBezTo>
                    <a:pt x="8489" y="15466"/>
                    <a:pt x="8299" y="15205"/>
                    <a:pt x="8096" y="14966"/>
                  </a:cubicBezTo>
                  <a:cubicBezTo>
                    <a:pt x="7858" y="14669"/>
                    <a:pt x="7620" y="14371"/>
                    <a:pt x="7358" y="14097"/>
                  </a:cubicBezTo>
                  <a:cubicBezTo>
                    <a:pt x="6930" y="13657"/>
                    <a:pt x="6418" y="13300"/>
                    <a:pt x="5929" y="12966"/>
                  </a:cubicBezTo>
                  <a:cubicBezTo>
                    <a:pt x="5739" y="12823"/>
                    <a:pt x="5537" y="12692"/>
                    <a:pt x="5358" y="12561"/>
                  </a:cubicBezTo>
                  <a:cubicBezTo>
                    <a:pt x="2822" y="10680"/>
                    <a:pt x="929" y="7561"/>
                    <a:pt x="453" y="4418"/>
                  </a:cubicBezTo>
                  <a:lnTo>
                    <a:pt x="0" y="4489"/>
                  </a:lnTo>
                  <a:cubicBezTo>
                    <a:pt x="512" y="7739"/>
                    <a:pt x="2465" y="10978"/>
                    <a:pt x="5096" y="12930"/>
                  </a:cubicBezTo>
                  <a:cubicBezTo>
                    <a:pt x="5287" y="13085"/>
                    <a:pt x="5477" y="13216"/>
                    <a:pt x="5679" y="13347"/>
                  </a:cubicBezTo>
                  <a:cubicBezTo>
                    <a:pt x="6180" y="13704"/>
                    <a:pt x="6644" y="14038"/>
                    <a:pt x="7049" y="14431"/>
                  </a:cubicBezTo>
                  <a:cubicBezTo>
                    <a:pt x="7299" y="14693"/>
                    <a:pt x="7501" y="14966"/>
                    <a:pt x="7739" y="15264"/>
                  </a:cubicBezTo>
                  <a:cubicBezTo>
                    <a:pt x="7942" y="15526"/>
                    <a:pt x="8132" y="15776"/>
                    <a:pt x="8358" y="16014"/>
                  </a:cubicBezTo>
                  <a:cubicBezTo>
                    <a:pt x="8906" y="16621"/>
                    <a:pt x="9573" y="17098"/>
                    <a:pt x="10216" y="17562"/>
                  </a:cubicBezTo>
                  <a:lnTo>
                    <a:pt x="10537" y="17800"/>
                  </a:lnTo>
                  <a:cubicBezTo>
                    <a:pt x="11752" y="18681"/>
                    <a:pt x="13014" y="19991"/>
                    <a:pt x="14133" y="21134"/>
                  </a:cubicBezTo>
                  <a:cubicBezTo>
                    <a:pt x="14371" y="21396"/>
                    <a:pt x="14609" y="21634"/>
                    <a:pt x="14847" y="21872"/>
                  </a:cubicBezTo>
                  <a:lnTo>
                    <a:pt x="15109" y="22146"/>
                  </a:lnTo>
                  <a:lnTo>
                    <a:pt x="16097" y="18991"/>
                  </a:lnTo>
                  <a:cubicBezTo>
                    <a:pt x="16371" y="18074"/>
                    <a:pt x="16657" y="17157"/>
                    <a:pt x="17050" y="16276"/>
                  </a:cubicBezTo>
                  <a:cubicBezTo>
                    <a:pt x="17193" y="15955"/>
                    <a:pt x="17348" y="15621"/>
                    <a:pt x="17502" y="15312"/>
                  </a:cubicBezTo>
                  <a:cubicBezTo>
                    <a:pt x="17740" y="14835"/>
                    <a:pt x="17979" y="14347"/>
                    <a:pt x="18181" y="13835"/>
                  </a:cubicBezTo>
                  <a:cubicBezTo>
                    <a:pt x="18360" y="13383"/>
                    <a:pt x="18502" y="12883"/>
                    <a:pt x="18633" y="12407"/>
                  </a:cubicBezTo>
                  <a:cubicBezTo>
                    <a:pt x="18836" y="11728"/>
                    <a:pt x="19038" y="11025"/>
                    <a:pt x="19372" y="10383"/>
                  </a:cubicBezTo>
                  <a:cubicBezTo>
                    <a:pt x="19634" y="9871"/>
                    <a:pt x="19979" y="9394"/>
                    <a:pt x="20324" y="8930"/>
                  </a:cubicBezTo>
                  <a:cubicBezTo>
                    <a:pt x="20574" y="8573"/>
                    <a:pt x="20836" y="8204"/>
                    <a:pt x="21074" y="7811"/>
                  </a:cubicBezTo>
                  <a:cubicBezTo>
                    <a:pt x="21634" y="6906"/>
                    <a:pt x="21991" y="5894"/>
                    <a:pt x="22324" y="4906"/>
                  </a:cubicBezTo>
                  <a:cubicBezTo>
                    <a:pt x="22432" y="4584"/>
                    <a:pt x="22551" y="4275"/>
                    <a:pt x="22670" y="3941"/>
                  </a:cubicBezTo>
                  <a:cubicBezTo>
                    <a:pt x="23015" y="3001"/>
                    <a:pt x="23789" y="1298"/>
                    <a:pt x="24979" y="357"/>
                  </a:cubicBezTo>
                  <a:lnTo>
                    <a:pt x="2469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6"/>
            <p:cNvSpPr/>
            <p:nvPr/>
          </p:nvSpPr>
          <p:spPr>
            <a:xfrm>
              <a:off x="1896650" y="5436500"/>
              <a:ext cx="263450" cy="569750"/>
            </a:xfrm>
            <a:custGeom>
              <a:avLst/>
              <a:gdLst/>
              <a:ahLst/>
              <a:cxnLst/>
              <a:rect l="l" t="t" r="r" b="b"/>
              <a:pathLst>
                <a:path w="10538" h="22790" extrusionOk="0">
                  <a:moveTo>
                    <a:pt x="322" y="1"/>
                  </a:moveTo>
                  <a:lnTo>
                    <a:pt x="322" y="1"/>
                  </a:lnTo>
                  <a:cubicBezTo>
                    <a:pt x="1" y="1382"/>
                    <a:pt x="215" y="2751"/>
                    <a:pt x="501" y="4275"/>
                  </a:cubicBezTo>
                  <a:cubicBezTo>
                    <a:pt x="977" y="6895"/>
                    <a:pt x="1572" y="9657"/>
                    <a:pt x="3037" y="11955"/>
                  </a:cubicBezTo>
                  <a:cubicBezTo>
                    <a:pt x="3239" y="12252"/>
                    <a:pt x="3442" y="12550"/>
                    <a:pt x="3656" y="12848"/>
                  </a:cubicBezTo>
                  <a:cubicBezTo>
                    <a:pt x="3954" y="13253"/>
                    <a:pt x="4239" y="13669"/>
                    <a:pt x="4489" y="14098"/>
                  </a:cubicBezTo>
                  <a:cubicBezTo>
                    <a:pt x="4763" y="14586"/>
                    <a:pt x="5013" y="15110"/>
                    <a:pt x="5227" y="15634"/>
                  </a:cubicBezTo>
                  <a:cubicBezTo>
                    <a:pt x="5347" y="15932"/>
                    <a:pt x="5489" y="16241"/>
                    <a:pt x="5632" y="16539"/>
                  </a:cubicBezTo>
                  <a:cubicBezTo>
                    <a:pt x="6763" y="18908"/>
                    <a:pt x="8514" y="20885"/>
                    <a:pt x="10204" y="22790"/>
                  </a:cubicBezTo>
                  <a:lnTo>
                    <a:pt x="10538" y="22480"/>
                  </a:lnTo>
                  <a:cubicBezTo>
                    <a:pt x="8871" y="20599"/>
                    <a:pt x="7144" y="18646"/>
                    <a:pt x="6049" y="16348"/>
                  </a:cubicBezTo>
                  <a:lnTo>
                    <a:pt x="5644" y="15455"/>
                  </a:lnTo>
                  <a:cubicBezTo>
                    <a:pt x="5418" y="14931"/>
                    <a:pt x="5180" y="14384"/>
                    <a:pt x="4882" y="13872"/>
                  </a:cubicBezTo>
                  <a:cubicBezTo>
                    <a:pt x="4632" y="13407"/>
                    <a:pt x="4335" y="12991"/>
                    <a:pt x="4037" y="12574"/>
                  </a:cubicBezTo>
                  <a:cubicBezTo>
                    <a:pt x="3834" y="12300"/>
                    <a:pt x="3620" y="12002"/>
                    <a:pt x="3430" y="11705"/>
                  </a:cubicBezTo>
                  <a:cubicBezTo>
                    <a:pt x="2001" y="9466"/>
                    <a:pt x="1417" y="6776"/>
                    <a:pt x="941" y="4180"/>
                  </a:cubicBezTo>
                  <a:cubicBezTo>
                    <a:pt x="679" y="2716"/>
                    <a:pt x="477" y="1382"/>
                    <a:pt x="763" y="108"/>
                  </a:cubicBezTo>
                  <a:lnTo>
                    <a:pt x="32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27"/>
        <p:cNvGrpSpPr/>
        <p:nvPr/>
      </p:nvGrpSpPr>
      <p:grpSpPr>
        <a:xfrm>
          <a:off x="0" y="0"/>
          <a:ext cx="0" cy="0"/>
          <a:chOff x="0" y="0"/>
          <a:chExt cx="0" cy="0"/>
        </a:xfrm>
      </p:grpSpPr>
      <p:sp>
        <p:nvSpPr>
          <p:cNvPr id="28" name="Google Shape;28;p5"/>
          <p:cNvSpPr txBox="1">
            <a:spLocks noGrp="1"/>
          </p:cNvSpPr>
          <p:nvPr>
            <p:ph type="title"/>
          </p:nvPr>
        </p:nvSpPr>
        <p:spPr>
          <a:xfrm>
            <a:off x="713225" y="539500"/>
            <a:ext cx="7717500" cy="572700"/>
          </a:xfrm>
          <a:prstGeom prst="rect">
            <a:avLst/>
          </a:prstGeom>
        </p:spPr>
        <p:txBody>
          <a:bodyPr spcFirstLastPara="1" wrap="square" lIns="91425" tIns="91425" rIns="91425" bIns="91425" anchor="ctr" anchorCtr="0">
            <a:noAutofit/>
          </a:bodyPr>
          <a:lstStyle>
            <a:lvl1pPr lvl="0">
              <a:spcBef>
                <a:spcPts val="0"/>
              </a:spcBef>
              <a:spcAft>
                <a:spcPts val="0"/>
              </a:spcAft>
              <a:buSzPts val="6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9" name="Google Shape;29;p5"/>
          <p:cNvSpPr txBox="1">
            <a:spLocks noGrp="1"/>
          </p:cNvSpPr>
          <p:nvPr>
            <p:ph type="body" idx="1"/>
          </p:nvPr>
        </p:nvSpPr>
        <p:spPr>
          <a:xfrm>
            <a:off x="5504688" y="2139696"/>
            <a:ext cx="2368200" cy="640200"/>
          </a:xfrm>
          <a:prstGeom prst="rect">
            <a:avLst/>
          </a:prstGeom>
        </p:spPr>
        <p:txBody>
          <a:bodyPr spcFirstLastPara="1" wrap="square" lIns="91425" tIns="91425" rIns="91425" bIns="91425" anchor="ctr" anchorCtr="0">
            <a:noAutofit/>
          </a:bodyPr>
          <a:lstStyle>
            <a:lvl1pPr marL="457200" lvl="0" indent="-317500">
              <a:spcBef>
                <a:spcPts val="0"/>
              </a:spcBef>
              <a:spcAft>
                <a:spcPts val="0"/>
              </a:spcAft>
              <a:buClr>
                <a:schemeClr val="lt1"/>
              </a:buClr>
              <a:buSzPts val="1400"/>
              <a:buChar char="●"/>
              <a:defRPr>
                <a:solidFill>
                  <a:schemeClr val="lt1"/>
                </a:solidFill>
              </a:defRPr>
            </a:lvl1pPr>
            <a:lvl2pPr marL="914400" lvl="1" indent="-304800">
              <a:spcBef>
                <a:spcPts val="0"/>
              </a:spcBef>
              <a:spcAft>
                <a:spcPts val="0"/>
              </a:spcAft>
              <a:buClr>
                <a:schemeClr val="lt1"/>
              </a:buClr>
              <a:buSzPts val="1200"/>
              <a:buChar char="○"/>
              <a:defRPr sz="1200">
                <a:solidFill>
                  <a:schemeClr val="lt1"/>
                </a:solidFill>
              </a:defRPr>
            </a:lvl2pPr>
            <a:lvl3pPr marL="1371600" lvl="2" indent="-304800">
              <a:spcBef>
                <a:spcPts val="1600"/>
              </a:spcBef>
              <a:spcAft>
                <a:spcPts val="0"/>
              </a:spcAft>
              <a:buClr>
                <a:schemeClr val="lt1"/>
              </a:buClr>
              <a:buSzPts val="1200"/>
              <a:buChar char="■"/>
              <a:defRPr sz="1200">
                <a:solidFill>
                  <a:schemeClr val="lt1"/>
                </a:solidFill>
              </a:defRPr>
            </a:lvl3pPr>
            <a:lvl4pPr marL="1828800" lvl="3" indent="-304800">
              <a:spcBef>
                <a:spcPts val="1600"/>
              </a:spcBef>
              <a:spcAft>
                <a:spcPts val="0"/>
              </a:spcAft>
              <a:buClr>
                <a:schemeClr val="lt1"/>
              </a:buClr>
              <a:buSzPts val="1200"/>
              <a:buChar char="●"/>
              <a:defRPr sz="1200">
                <a:solidFill>
                  <a:schemeClr val="lt1"/>
                </a:solidFill>
              </a:defRPr>
            </a:lvl4pPr>
            <a:lvl5pPr marL="2286000" lvl="4" indent="-304800">
              <a:spcBef>
                <a:spcPts val="1600"/>
              </a:spcBef>
              <a:spcAft>
                <a:spcPts val="0"/>
              </a:spcAft>
              <a:buClr>
                <a:schemeClr val="lt1"/>
              </a:buClr>
              <a:buSzPts val="1200"/>
              <a:buChar char="○"/>
              <a:defRPr sz="1200">
                <a:solidFill>
                  <a:schemeClr val="lt1"/>
                </a:solidFill>
              </a:defRPr>
            </a:lvl5pPr>
            <a:lvl6pPr marL="2743200" lvl="5" indent="-304800">
              <a:spcBef>
                <a:spcPts val="1600"/>
              </a:spcBef>
              <a:spcAft>
                <a:spcPts val="0"/>
              </a:spcAft>
              <a:buClr>
                <a:schemeClr val="lt1"/>
              </a:buClr>
              <a:buSzPts val="1200"/>
              <a:buChar char="■"/>
              <a:defRPr sz="1200">
                <a:solidFill>
                  <a:schemeClr val="lt1"/>
                </a:solidFill>
              </a:defRPr>
            </a:lvl6pPr>
            <a:lvl7pPr marL="3200400" lvl="6" indent="-304800">
              <a:spcBef>
                <a:spcPts val="1600"/>
              </a:spcBef>
              <a:spcAft>
                <a:spcPts val="0"/>
              </a:spcAft>
              <a:buClr>
                <a:schemeClr val="lt1"/>
              </a:buClr>
              <a:buSzPts val="1200"/>
              <a:buChar char="●"/>
              <a:defRPr sz="1200">
                <a:solidFill>
                  <a:schemeClr val="lt1"/>
                </a:solidFill>
              </a:defRPr>
            </a:lvl7pPr>
            <a:lvl8pPr marL="3657600" lvl="7" indent="-304800">
              <a:spcBef>
                <a:spcPts val="1600"/>
              </a:spcBef>
              <a:spcAft>
                <a:spcPts val="0"/>
              </a:spcAft>
              <a:buClr>
                <a:schemeClr val="lt1"/>
              </a:buClr>
              <a:buSzPts val="1200"/>
              <a:buChar char="○"/>
              <a:defRPr sz="1200">
                <a:solidFill>
                  <a:schemeClr val="lt1"/>
                </a:solidFill>
              </a:defRPr>
            </a:lvl8pPr>
            <a:lvl9pPr marL="4114800" lvl="8" indent="-304800">
              <a:spcBef>
                <a:spcPts val="1600"/>
              </a:spcBef>
              <a:spcAft>
                <a:spcPts val="1600"/>
              </a:spcAft>
              <a:buClr>
                <a:schemeClr val="lt1"/>
              </a:buClr>
              <a:buSzPts val="1200"/>
              <a:buChar char="■"/>
              <a:defRPr sz="1200">
                <a:solidFill>
                  <a:schemeClr val="lt1"/>
                </a:solidFill>
              </a:defRPr>
            </a:lvl9pPr>
          </a:lstStyle>
          <a:p>
            <a:endParaRPr/>
          </a:p>
        </p:txBody>
      </p:sp>
      <p:sp>
        <p:nvSpPr>
          <p:cNvPr id="30" name="Google Shape;30;p5"/>
          <p:cNvSpPr txBox="1">
            <a:spLocks noGrp="1"/>
          </p:cNvSpPr>
          <p:nvPr>
            <p:ph type="body" idx="2"/>
          </p:nvPr>
        </p:nvSpPr>
        <p:spPr>
          <a:xfrm>
            <a:off x="1709928" y="2139696"/>
            <a:ext cx="2368200" cy="640200"/>
          </a:xfrm>
          <a:prstGeom prst="rect">
            <a:avLst/>
          </a:prstGeom>
        </p:spPr>
        <p:txBody>
          <a:bodyPr spcFirstLastPara="1" wrap="square" lIns="91425" tIns="91425" rIns="91425" bIns="91425" anchor="ctr" anchorCtr="0">
            <a:noAutofit/>
          </a:bodyPr>
          <a:lstStyle>
            <a:lvl1pPr marL="457200" lvl="0" indent="-317500">
              <a:spcBef>
                <a:spcPts val="0"/>
              </a:spcBef>
              <a:spcAft>
                <a:spcPts val="0"/>
              </a:spcAft>
              <a:buClr>
                <a:schemeClr val="lt1"/>
              </a:buClr>
              <a:buSzPts val="1400"/>
              <a:buChar char="●"/>
              <a:defRPr>
                <a:solidFill>
                  <a:schemeClr val="lt1"/>
                </a:solidFill>
              </a:defRPr>
            </a:lvl1pPr>
            <a:lvl2pPr marL="914400" lvl="1" indent="-304800">
              <a:spcBef>
                <a:spcPts val="0"/>
              </a:spcBef>
              <a:spcAft>
                <a:spcPts val="0"/>
              </a:spcAft>
              <a:buClr>
                <a:schemeClr val="lt1"/>
              </a:buClr>
              <a:buSzPts val="1200"/>
              <a:buChar char="○"/>
              <a:defRPr sz="1200">
                <a:solidFill>
                  <a:schemeClr val="lt1"/>
                </a:solidFill>
              </a:defRPr>
            </a:lvl2pPr>
            <a:lvl3pPr marL="1371600" lvl="2" indent="-304800">
              <a:spcBef>
                <a:spcPts val="1600"/>
              </a:spcBef>
              <a:spcAft>
                <a:spcPts val="0"/>
              </a:spcAft>
              <a:buClr>
                <a:schemeClr val="lt1"/>
              </a:buClr>
              <a:buSzPts val="1200"/>
              <a:buChar char="■"/>
              <a:defRPr sz="1200">
                <a:solidFill>
                  <a:schemeClr val="lt1"/>
                </a:solidFill>
              </a:defRPr>
            </a:lvl3pPr>
            <a:lvl4pPr marL="1828800" lvl="3" indent="-304800">
              <a:spcBef>
                <a:spcPts val="1600"/>
              </a:spcBef>
              <a:spcAft>
                <a:spcPts val="0"/>
              </a:spcAft>
              <a:buClr>
                <a:schemeClr val="lt1"/>
              </a:buClr>
              <a:buSzPts val="1200"/>
              <a:buChar char="●"/>
              <a:defRPr sz="1200">
                <a:solidFill>
                  <a:schemeClr val="lt1"/>
                </a:solidFill>
              </a:defRPr>
            </a:lvl4pPr>
            <a:lvl5pPr marL="2286000" lvl="4" indent="-304800">
              <a:spcBef>
                <a:spcPts val="1600"/>
              </a:spcBef>
              <a:spcAft>
                <a:spcPts val="0"/>
              </a:spcAft>
              <a:buClr>
                <a:schemeClr val="lt1"/>
              </a:buClr>
              <a:buSzPts val="1200"/>
              <a:buChar char="○"/>
              <a:defRPr sz="1200">
                <a:solidFill>
                  <a:schemeClr val="lt1"/>
                </a:solidFill>
              </a:defRPr>
            </a:lvl5pPr>
            <a:lvl6pPr marL="2743200" lvl="5" indent="-304800">
              <a:spcBef>
                <a:spcPts val="1600"/>
              </a:spcBef>
              <a:spcAft>
                <a:spcPts val="0"/>
              </a:spcAft>
              <a:buClr>
                <a:schemeClr val="lt1"/>
              </a:buClr>
              <a:buSzPts val="1200"/>
              <a:buChar char="■"/>
              <a:defRPr sz="1200">
                <a:solidFill>
                  <a:schemeClr val="lt1"/>
                </a:solidFill>
              </a:defRPr>
            </a:lvl6pPr>
            <a:lvl7pPr marL="3200400" lvl="6" indent="-304800">
              <a:spcBef>
                <a:spcPts val="1600"/>
              </a:spcBef>
              <a:spcAft>
                <a:spcPts val="0"/>
              </a:spcAft>
              <a:buClr>
                <a:schemeClr val="lt1"/>
              </a:buClr>
              <a:buSzPts val="1200"/>
              <a:buChar char="●"/>
              <a:defRPr sz="1200">
                <a:solidFill>
                  <a:schemeClr val="lt1"/>
                </a:solidFill>
              </a:defRPr>
            </a:lvl7pPr>
            <a:lvl8pPr marL="3657600" lvl="7" indent="-304800">
              <a:spcBef>
                <a:spcPts val="1600"/>
              </a:spcBef>
              <a:spcAft>
                <a:spcPts val="0"/>
              </a:spcAft>
              <a:buClr>
                <a:schemeClr val="lt1"/>
              </a:buClr>
              <a:buSzPts val="1200"/>
              <a:buChar char="○"/>
              <a:defRPr sz="1200">
                <a:solidFill>
                  <a:schemeClr val="lt1"/>
                </a:solidFill>
              </a:defRPr>
            </a:lvl8pPr>
            <a:lvl9pPr marL="4114800" lvl="8" indent="-304800">
              <a:spcBef>
                <a:spcPts val="1600"/>
              </a:spcBef>
              <a:spcAft>
                <a:spcPts val="1600"/>
              </a:spcAft>
              <a:buClr>
                <a:schemeClr val="lt1"/>
              </a:buClr>
              <a:buSzPts val="1200"/>
              <a:buChar char="■"/>
              <a:defRPr sz="1200">
                <a:solidFill>
                  <a:schemeClr val="lt1"/>
                </a:solidFill>
              </a:defRPr>
            </a:lvl9pPr>
          </a:lstStyle>
          <a:p>
            <a:endParaRPr/>
          </a:p>
        </p:txBody>
      </p:sp>
      <p:sp>
        <p:nvSpPr>
          <p:cNvPr id="31" name="Google Shape;31;p5"/>
          <p:cNvSpPr txBox="1">
            <a:spLocks noGrp="1"/>
          </p:cNvSpPr>
          <p:nvPr>
            <p:ph type="title" idx="3"/>
          </p:nvPr>
        </p:nvSpPr>
        <p:spPr>
          <a:xfrm>
            <a:off x="1453896" y="1271016"/>
            <a:ext cx="2432400" cy="375000"/>
          </a:xfrm>
          <a:prstGeom prst="rect">
            <a:avLst/>
          </a:prstGeom>
        </p:spPr>
        <p:txBody>
          <a:bodyPr spcFirstLastPara="1" wrap="square" lIns="91425" tIns="91425" rIns="91425" bIns="91425" anchor="ctr" anchorCtr="0">
            <a:noAutofit/>
          </a:bodyPr>
          <a:lstStyle>
            <a:lvl1pPr lvl="0" rtl="0">
              <a:spcBef>
                <a:spcPts val="0"/>
              </a:spcBef>
              <a:spcAft>
                <a:spcPts val="0"/>
              </a:spcAft>
              <a:buNone/>
              <a:defRPr sz="4000">
                <a:solidFill>
                  <a:schemeClr val="lt1"/>
                </a:solidFill>
              </a:defRPr>
            </a:lvl1pPr>
            <a:lvl2pPr lvl="1" rtl="0">
              <a:spcBef>
                <a:spcPts val="0"/>
              </a:spcBef>
              <a:spcAft>
                <a:spcPts val="0"/>
              </a:spcAft>
              <a:buNone/>
              <a:defRPr>
                <a:latin typeface="Nunito"/>
                <a:ea typeface="Nunito"/>
                <a:cs typeface="Nunito"/>
                <a:sym typeface="Nunito"/>
              </a:defRPr>
            </a:lvl2pPr>
            <a:lvl3pPr lvl="2" rtl="0">
              <a:spcBef>
                <a:spcPts val="0"/>
              </a:spcBef>
              <a:spcAft>
                <a:spcPts val="0"/>
              </a:spcAft>
              <a:buNone/>
              <a:defRPr>
                <a:latin typeface="Nunito"/>
                <a:ea typeface="Nunito"/>
                <a:cs typeface="Nunito"/>
                <a:sym typeface="Nunito"/>
              </a:defRPr>
            </a:lvl3pPr>
            <a:lvl4pPr lvl="3" rtl="0">
              <a:spcBef>
                <a:spcPts val="0"/>
              </a:spcBef>
              <a:spcAft>
                <a:spcPts val="0"/>
              </a:spcAft>
              <a:buNone/>
              <a:defRPr>
                <a:latin typeface="Nunito"/>
                <a:ea typeface="Nunito"/>
                <a:cs typeface="Nunito"/>
                <a:sym typeface="Nunito"/>
              </a:defRPr>
            </a:lvl4pPr>
            <a:lvl5pPr lvl="4" rtl="0">
              <a:spcBef>
                <a:spcPts val="0"/>
              </a:spcBef>
              <a:spcAft>
                <a:spcPts val="0"/>
              </a:spcAft>
              <a:buNone/>
              <a:defRPr>
                <a:latin typeface="Nunito"/>
                <a:ea typeface="Nunito"/>
                <a:cs typeface="Nunito"/>
                <a:sym typeface="Nunito"/>
              </a:defRPr>
            </a:lvl5pPr>
            <a:lvl6pPr lvl="5" rtl="0">
              <a:spcBef>
                <a:spcPts val="0"/>
              </a:spcBef>
              <a:spcAft>
                <a:spcPts val="0"/>
              </a:spcAft>
              <a:buNone/>
              <a:defRPr>
                <a:latin typeface="Nunito"/>
                <a:ea typeface="Nunito"/>
                <a:cs typeface="Nunito"/>
                <a:sym typeface="Nunito"/>
              </a:defRPr>
            </a:lvl6pPr>
            <a:lvl7pPr lvl="6" rtl="0">
              <a:spcBef>
                <a:spcPts val="0"/>
              </a:spcBef>
              <a:spcAft>
                <a:spcPts val="0"/>
              </a:spcAft>
              <a:buNone/>
              <a:defRPr>
                <a:latin typeface="Nunito"/>
                <a:ea typeface="Nunito"/>
                <a:cs typeface="Nunito"/>
                <a:sym typeface="Nunito"/>
              </a:defRPr>
            </a:lvl7pPr>
            <a:lvl8pPr lvl="7" rtl="0">
              <a:spcBef>
                <a:spcPts val="0"/>
              </a:spcBef>
              <a:spcAft>
                <a:spcPts val="0"/>
              </a:spcAft>
              <a:buNone/>
              <a:defRPr>
                <a:latin typeface="Nunito"/>
                <a:ea typeface="Nunito"/>
                <a:cs typeface="Nunito"/>
                <a:sym typeface="Nunito"/>
              </a:defRPr>
            </a:lvl8pPr>
            <a:lvl9pPr lvl="8" rtl="0">
              <a:spcBef>
                <a:spcPts val="0"/>
              </a:spcBef>
              <a:spcAft>
                <a:spcPts val="0"/>
              </a:spcAft>
              <a:buNone/>
              <a:defRPr>
                <a:latin typeface="Nunito"/>
                <a:ea typeface="Nunito"/>
                <a:cs typeface="Nunito"/>
                <a:sym typeface="Nunito"/>
              </a:defRPr>
            </a:lvl9pPr>
          </a:lstStyle>
          <a:p>
            <a:endParaRPr/>
          </a:p>
        </p:txBody>
      </p:sp>
      <p:sp>
        <p:nvSpPr>
          <p:cNvPr id="32" name="Google Shape;32;p5"/>
          <p:cNvSpPr txBox="1">
            <a:spLocks noGrp="1"/>
          </p:cNvSpPr>
          <p:nvPr>
            <p:ph type="title" idx="4"/>
          </p:nvPr>
        </p:nvSpPr>
        <p:spPr>
          <a:xfrm>
            <a:off x="5252796" y="1271016"/>
            <a:ext cx="2432400" cy="375000"/>
          </a:xfrm>
          <a:prstGeom prst="rect">
            <a:avLst/>
          </a:prstGeom>
        </p:spPr>
        <p:txBody>
          <a:bodyPr spcFirstLastPara="1" wrap="square" lIns="91425" tIns="91425" rIns="91425" bIns="91425" anchor="ctr" anchorCtr="0">
            <a:noAutofit/>
          </a:bodyPr>
          <a:lstStyle>
            <a:lvl1pPr lvl="0" rtl="0">
              <a:spcBef>
                <a:spcPts val="0"/>
              </a:spcBef>
              <a:spcAft>
                <a:spcPts val="0"/>
              </a:spcAft>
              <a:buNone/>
              <a:defRPr sz="4000">
                <a:solidFill>
                  <a:schemeClr val="lt1"/>
                </a:solidFill>
              </a:defRPr>
            </a:lvl1pPr>
            <a:lvl2pPr lvl="1" rtl="0">
              <a:spcBef>
                <a:spcPts val="0"/>
              </a:spcBef>
              <a:spcAft>
                <a:spcPts val="0"/>
              </a:spcAft>
              <a:buNone/>
              <a:defRPr>
                <a:latin typeface="Nunito"/>
                <a:ea typeface="Nunito"/>
                <a:cs typeface="Nunito"/>
                <a:sym typeface="Nunito"/>
              </a:defRPr>
            </a:lvl2pPr>
            <a:lvl3pPr lvl="2" rtl="0">
              <a:spcBef>
                <a:spcPts val="0"/>
              </a:spcBef>
              <a:spcAft>
                <a:spcPts val="0"/>
              </a:spcAft>
              <a:buNone/>
              <a:defRPr>
                <a:latin typeface="Nunito"/>
                <a:ea typeface="Nunito"/>
                <a:cs typeface="Nunito"/>
                <a:sym typeface="Nunito"/>
              </a:defRPr>
            </a:lvl3pPr>
            <a:lvl4pPr lvl="3" rtl="0">
              <a:spcBef>
                <a:spcPts val="0"/>
              </a:spcBef>
              <a:spcAft>
                <a:spcPts val="0"/>
              </a:spcAft>
              <a:buNone/>
              <a:defRPr>
                <a:latin typeface="Nunito"/>
                <a:ea typeface="Nunito"/>
                <a:cs typeface="Nunito"/>
                <a:sym typeface="Nunito"/>
              </a:defRPr>
            </a:lvl4pPr>
            <a:lvl5pPr lvl="4" rtl="0">
              <a:spcBef>
                <a:spcPts val="0"/>
              </a:spcBef>
              <a:spcAft>
                <a:spcPts val="0"/>
              </a:spcAft>
              <a:buNone/>
              <a:defRPr>
                <a:latin typeface="Nunito"/>
                <a:ea typeface="Nunito"/>
                <a:cs typeface="Nunito"/>
                <a:sym typeface="Nunito"/>
              </a:defRPr>
            </a:lvl5pPr>
            <a:lvl6pPr lvl="5" rtl="0">
              <a:spcBef>
                <a:spcPts val="0"/>
              </a:spcBef>
              <a:spcAft>
                <a:spcPts val="0"/>
              </a:spcAft>
              <a:buNone/>
              <a:defRPr>
                <a:latin typeface="Nunito"/>
                <a:ea typeface="Nunito"/>
                <a:cs typeface="Nunito"/>
                <a:sym typeface="Nunito"/>
              </a:defRPr>
            </a:lvl6pPr>
            <a:lvl7pPr lvl="6" rtl="0">
              <a:spcBef>
                <a:spcPts val="0"/>
              </a:spcBef>
              <a:spcAft>
                <a:spcPts val="0"/>
              </a:spcAft>
              <a:buNone/>
              <a:defRPr>
                <a:latin typeface="Nunito"/>
                <a:ea typeface="Nunito"/>
                <a:cs typeface="Nunito"/>
                <a:sym typeface="Nunito"/>
              </a:defRPr>
            </a:lvl7pPr>
            <a:lvl8pPr lvl="7" rtl="0">
              <a:spcBef>
                <a:spcPts val="0"/>
              </a:spcBef>
              <a:spcAft>
                <a:spcPts val="0"/>
              </a:spcAft>
              <a:buNone/>
              <a:defRPr>
                <a:latin typeface="Nunito"/>
                <a:ea typeface="Nunito"/>
                <a:cs typeface="Nunito"/>
                <a:sym typeface="Nunito"/>
              </a:defRPr>
            </a:lvl8pPr>
            <a:lvl9pPr lvl="8" rtl="0">
              <a:spcBef>
                <a:spcPts val="0"/>
              </a:spcBef>
              <a:spcAft>
                <a:spcPts val="0"/>
              </a:spcAft>
              <a:buNone/>
              <a:defRPr>
                <a:latin typeface="Nunito"/>
                <a:ea typeface="Nunito"/>
                <a:cs typeface="Nunito"/>
                <a:sym typeface="Nunito"/>
              </a:defRPr>
            </a:lvl9pPr>
          </a:lstStyle>
          <a:p>
            <a:endParaRPr/>
          </a:p>
        </p:txBody>
      </p:sp>
    </p:spTree>
    <p:extLst>
      <p:ext uri="{BB962C8B-B14F-4D97-AF65-F5344CB8AC3E}">
        <p14:creationId xmlns:p14="http://schemas.microsoft.com/office/powerpoint/2010/main" val="2434915668"/>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688"/>
        <p:cNvGrpSpPr/>
        <p:nvPr/>
      </p:nvGrpSpPr>
      <p:grpSpPr>
        <a:xfrm>
          <a:off x="0" y="0"/>
          <a:ext cx="0" cy="0"/>
          <a:chOff x="0" y="0"/>
          <a:chExt cx="0" cy="0"/>
        </a:xfrm>
      </p:grpSpPr>
      <p:sp>
        <p:nvSpPr>
          <p:cNvPr id="689" name="Google Shape;689;p22"/>
          <p:cNvSpPr txBox="1">
            <a:spLocks noGrp="1"/>
          </p:cNvSpPr>
          <p:nvPr>
            <p:ph type="ctrTitle"/>
          </p:nvPr>
        </p:nvSpPr>
        <p:spPr>
          <a:xfrm>
            <a:off x="2429925" y="517425"/>
            <a:ext cx="4284000" cy="87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None/>
              <a:defRPr sz="69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690" name="Google Shape;690;p22"/>
          <p:cNvSpPr txBox="1">
            <a:spLocks noGrp="1"/>
          </p:cNvSpPr>
          <p:nvPr>
            <p:ph type="subTitle" idx="1"/>
          </p:nvPr>
        </p:nvSpPr>
        <p:spPr>
          <a:xfrm>
            <a:off x="2748525" y="1578523"/>
            <a:ext cx="3646800" cy="117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691" name="Google Shape;691;p22"/>
          <p:cNvSpPr txBox="1"/>
          <p:nvPr/>
        </p:nvSpPr>
        <p:spPr>
          <a:xfrm>
            <a:off x="1753950" y="3797025"/>
            <a:ext cx="5636100" cy="5169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300"/>
              </a:spcBef>
              <a:spcAft>
                <a:spcPts val="0"/>
              </a:spcAft>
              <a:buNone/>
            </a:pPr>
            <a:r>
              <a:rPr lang="en" sz="1200" b="1">
                <a:solidFill>
                  <a:schemeClr val="dk1"/>
                </a:solidFill>
                <a:latin typeface="Comfortaa"/>
                <a:ea typeface="Comfortaa"/>
                <a:cs typeface="Comfortaa"/>
                <a:sym typeface="Comfortaa"/>
              </a:rPr>
              <a:t>CREDITS:</a:t>
            </a:r>
            <a:r>
              <a:rPr lang="en" sz="1200">
                <a:solidFill>
                  <a:schemeClr val="dk1"/>
                </a:solidFill>
                <a:latin typeface="Comfortaa"/>
                <a:ea typeface="Comfortaa"/>
                <a:cs typeface="Comfortaa"/>
                <a:sym typeface="Comfortaa"/>
              </a:rPr>
              <a:t> This presentation template was created by </a:t>
            </a:r>
            <a:r>
              <a:rPr lang="en" sz="1200" b="1">
                <a:solidFill>
                  <a:schemeClr val="dk1"/>
                </a:solidFill>
                <a:uFill>
                  <a:noFill/>
                </a:uFill>
                <a:latin typeface="Comfortaa"/>
                <a:ea typeface="Comfortaa"/>
                <a:cs typeface="Comfortaa"/>
                <a:sym typeface="Comfortaa"/>
                <a:hlinkClick r:id="rId2">
                  <a:extLst>
                    <a:ext uri="{A12FA001-AC4F-418D-AE19-62706E023703}">
                      <ahyp:hlinkClr xmlns:ahyp="http://schemas.microsoft.com/office/drawing/2018/hyperlinkcolor" val="tx"/>
                    </a:ext>
                  </a:extLst>
                </a:hlinkClick>
              </a:rPr>
              <a:t>Slidesgo</a:t>
            </a:r>
            <a:r>
              <a:rPr lang="en" sz="1200" b="1">
                <a:solidFill>
                  <a:schemeClr val="dk1"/>
                </a:solidFill>
                <a:latin typeface="Comfortaa"/>
                <a:ea typeface="Comfortaa"/>
                <a:cs typeface="Comfortaa"/>
                <a:sym typeface="Comfortaa"/>
              </a:rPr>
              <a:t>,</a:t>
            </a:r>
            <a:r>
              <a:rPr lang="en" sz="1200">
                <a:solidFill>
                  <a:schemeClr val="dk1"/>
                </a:solidFill>
                <a:latin typeface="Comfortaa"/>
                <a:ea typeface="Comfortaa"/>
                <a:cs typeface="Comfortaa"/>
                <a:sym typeface="Comfortaa"/>
              </a:rPr>
              <a:t> including icons by </a:t>
            </a:r>
            <a:r>
              <a:rPr lang="en" sz="1200" b="1">
                <a:solidFill>
                  <a:schemeClr val="dk1"/>
                </a:solidFill>
                <a:uFill>
                  <a:noFill/>
                </a:uFill>
                <a:latin typeface="Comfortaa"/>
                <a:ea typeface="Comfortaa"/>
                <a:cs typeface="Comfortaa"/>
                <a:sym typeface="Comfortaa"/>
                <a:hlinkClick r:id="rId3">
                  <a:extLst>
                    <a:ext uri="{A12FA001-AC4F-418D-AE19-62706E023703}">
                      <ahyp:hlinkClr xmlns:ahyp="http://schemas.microsoft.com/office/drawing/2018/hyperlinkcolor" val="tx"/>
                    </a:ext>
                  </a:extLst>
                </a:hlinkClick>
              </a:rPr>
              <a:t>Flaticon</a:t>
            </a:r>
            <a:r>
              <a:rPr lang="en" sz="1200">
                <a:solidFill>
                  <a:schemeClr val="dk1"/>
                </a:solidFill>
                <a:latin typeface="Comfortaa"/>
                <a:ea typeface="Comfortaa"/>
                <a:cs typeface="Comfortaa"/>
                <a:sym typeface="Comfortaa"/>
              </a:rPr>
              <a:t> and infographics &amp; images by </a:t>
            </a:r>
            <a:r>
              <a:rPr lang="en" sz="1200" b="1">
                <a:solidFill>
                  <a:schemeClr val="dk1"/>
                </a:solidFill>
                <a:uFill>
                  <a:noFill/>
                </a:uFill>
                <a:latin typeface="Comfortaa"/>
                <a:ea typeface="Comfortaa"/>
                <a:cs typeface="Comfortaa"/>
                <a:sym typeface="Comfortaa"/>
                <a:hlinkClick r:id="rId4">
                  <a:extLst>
                    <a:ext uri="{A12FA001-AC4F-418D-AE19-62706E023703}">
                      <ahyp:hlinkClr xmlns:ahyp="http://schemas.microsoft.com/office/drawing/2018/hyperlinkcolor" val="tx"/>
                    </a:ext>
                  </a:extLst>
                </a:hlinkClick>
              </a:rPr>
              <a:t>Freepik</a:t>
            </a:r>
            <a:endParaRPr sz="1200" b="1">
              <a:solidFill>
                <a:schemeClr val="dk1"/>
              </a:solidFill>
              <a:latin typeface="Comfortaa"/>
              <a:ea typeface="Comfortaa"/>
              <a:cs typeface="Comfortaa"/>
              <a:sym typeface="Comfortaa"/>
            </a:endParaRPr>
          </a:p>
        </p:txBody>
      </p:sp>
      <p:sp>
        <p:nvSpPr>
          <p:cNvPr id="692" name="Google Shape;692;p22"/>
          <p:cNvSpPr/>
          <p:nvPr/>
        </p:nvSpPr>
        <p:spPr>
          <a:xfrm>
            <a:off x="7600498" y="2197640"/>
            <a:ext cx="2533894" cy="1429792"/>
          </a:xfrm>
          <a:custGeom>
            <a:avLst/>
            <a:gdLst/>
            <a:ahLst/>
            <a:cxnLst/>
            <a:rect l="l" t="t" r="r" b="b"/>
            <a:pathLst>
              <a:path w="33464" h="18882" extrusionOk="0">
                <a:moveTo>
                  <a:pt x="16041" y="207"/>
                </a:moveTo>
                <a:cubicBezTo>
                  <a:pt x="16835" y="207"/>
                  <a:pt x="17616" y="397"/>
                  <a:pt x="18316" y="771"/>
                </a:cubicBezTo>
                <a:cubicBezTo>
                  <a:pt x="19067" y="1177"/>
                  <a:pt x="19516" y="1872"/>
                  <a:pt x="19881" y="2485"/>
                </a:cubicBezTo>
                <a:cubicBezTo>
                  <a:pt x="20267" y="3148"/>
                  <a:pt x="20524" y="3870"/>
                  <a:pt x="20738" y="4492"/>
                </a:cubicBezTo>
                <a:cubicBezTo>
                  <a:pt x="20838" y="4777"/>
                  <a:pt x="20966" y="4927"/>
                  <a:pt x="21131" y="4948"/>
                </a:cubicBezTo>
                <a:cubicBezTo>
                  <a:pt x="21145" y="4950"/>
                  <a:pt x="21159" y="4951"/>
                  <a:pt x="21173" y="4951"/>
                </a:cubicBezTo>
                <a:cubicBezTo>
                  <a:pt x="21323" y="4951"/>
                  <a:pt x="21474" y="4841"/>
                  <a:pt x="21631" y="4614"/>
                </a:cubicBezTo>
                <a:cubicBezTo>
                  <a:pt x="21730" y="4470"/>
                  <a:pt x="21809" y="4321"/>
                  <a:pt x="21888" y="4177"/>
                </a:cubicBezTo>
                <a:cubicBezTo>
                  <a:pt x="21945" y="4077"/>
                  <a:pt x="22001" y="3978"/>
                  <a:pt x="22060" y="3877"/>
                </a:cubicBezTo>
                <a:cubicBezTo>
                  <a:pt x="22452" y="3250"/>
                  <a:pt x="22916" y="2771"/>
                  <a:pt x="23474" y="2420"/>
                </a:cubicBezTo>
                <a:cubicBezTo>
                  <a:pt x="23904" y="2154"/>
                  <a:pt x="24315" y="2021"/>
                  <a:pt x="24711" y="2021"/>
                </a:cubicBezTo>
                <a:cubicBezTo>
                  <a:pt x="25229" y="2021"/>
                  <a:pt x="25720" y="2249"/>
                  <a:pt x="26193" y="2706"/>
                </a:cubicBezTo>
                <a:cubicBezTo>
                  <a:pt x="26593" y="3092"/>
                  <a:pt x="26886" y="3549"/>
                  <a:pt x="27064" y="4070"/>
                </a:cubicBezTo>
                <a:cubicBezTo>
                  <a:pt x="27400" y="5034"/>
                  <a:pt x="27743" y="6035"/>
                  <a:pt x="27736" y="7099"/>
                </a:cubicBezTo>
                <a:cubicBezTo>
                  <a:pt x="27736" y="7370"/>
                  <a:pt x="27792" y="7541"/>
                  <a:pt x="27921" y="7627"/>
                </a:cubicBezTo>
                <a:cubicBezTo>
                  <a:pt x="27982" y="7667"/>
                  <a:pt x="28052" y="7687"/>
                  <a:pt x="28133" y="7687"/>
                </a:cubicBezTo>
                <a:cubicBezTo>
                  <a:pt x="28224" y="7687"/>
                  <a:pt x="28329" y="7662"/>
                  <a:pt x="28451" y="7613"/>
                </a:cubicBezTo>
                <a:cubicBezTo>
                  <a:pt x="28879" y="7431"/>
                  <a:pt x="29290" y="7355"/>
                  <a:pt x="29679" y="7355"/>
                </a:cubicBezTo>
                <a:cubicBezTo>
                  <a:pt x="30685" y="7355"/>
                  <a:pt x="31552" y="7861"/>
                  <a:pt x="32242" y="8355"/>
                </a:cubicBezTo>
                <a:cubicBezTo>
                  <a:pt x="32934" y="8847"/>
                  <a:pt x="33249" y="9562"/>
                  <a:pt x="33121" y="10362"/>
                </a:cubicBezTo>
                <a:cubicBezTo>
                  <a:pt x="32999" y="11091"/>
                  <a:pt x="32521" y="11562"/>
                  <a:pt x="31563" y="11889"/>
                </a:cubicBezTo>
                <a:cubicBezTo>
                  <a:pt x="31135" y="12038"/>
                  <a:pt x="30699" y="12084"/>
                  <a:pt x="30194" y="12084"/>
                </a:cubicBezTo>
                <a:cubicBezTo>
                  <a:pt x="30017" y="12084"/>
                  <a:pt x="29832" y="12078"/>
                  <a:pt x="29635" y="12069"/>
                </a:cubicBezTo>
                <a:cubicBezTo>
                  <a:pt x="28164" y="11898"/>
                  <a:pt x="26807" y="11411"/>
                  <a:pt x="25715" y="10662"/>
                </a:cubicBezTo>
                <a:cubicBezTo>
                  <a:pt x="25686" y="10647"/>
                  <a:pt x="25666" y="10626"/>
                  <a:pt x="25636" y="10604"/>
                </a:cubicBezTo>
                <a:cubicBezTo>
                  <a:pt x="25554" y="10539"/>
                  <a:pt x="25437" y="10450"/>
                  <a:pt x="25307" y="10450"/>
                </a:cubicBezTo>
                <a:cubicBezTo>
                  <a:pt x="25223" y="10450"/>
                  <a:pt x="25133" y="10487"/>
                  <a:pt x="25043" y="10590"/>
                </a:cubicBezTo>
                <a:cubicBezTo>
                  <a:pt x="24901" y="10761"/>
                  <a:pt x="25001" y="10940"/>
                  <a:pt x="25066" y="11068"/>
                </a:cubicBezTo>
                <a:cubicBezTo>
                  <a:pt x="25086" y="11104"/>
                  <a:pt x="25109" y="11140"/>
                  <a:pt x="25115" y="11176"/>
                </a:cubicBezTo>
                <a:cubicBezTo>
                  <a:pt x="25729" y="12669"/>
                  <a:pt x="25880" y="14169"/>
                  <a:pt x="25564" y="15646"/>
                </a:cubicBezTo>
                <a:cubicBezTo>
                  <a:pt x="25316" y="16817"/>
                  <a:pt x="24622" y="17660"/>
                  <a:pt x="23523" y="18153"/>
                </a:cubicBezTo>
                <a:cubicBezTo>
                  <a:pt x="22746" y="18500"/>
                  <a:pt x="21963" y="18674"/>
                  <a:pt x="21166" y="18674"/>
                </a:cubicBezTo>
                <a:cubicBezTo>
                  <a:pt x="20112" y="18674"/>
                  <a:pt x="19033" y="18369"/>
                  <a:pt x="17910" y="17759"/>
                </a:cubicBezTo>
                <a:cubicBezTo>
                  <a:pt x="17024" y="17281"/>
                  <a:pt x="16210" y="16568"/>
                  <a:pt x="15353" y="15524"/>
                </a:cubicBezTo>
                <a:cubicBezTo>
                  <a:pt x="15274" y="15418"/>
                  <a:pt x="15189" y="15317"/>
                  <a:pt x="15110" y="15211"/>
                </a:cubicBezTo>
                <a:cubicBezTo>
                  <a:pt x="15004" y="15068"/>
                  <a:pt x="14889" y="14918"/>
                  <a:pt x="14767" y="14782"/>
                </a:cubicBezTo>
                <a:cubicBezTo>
                  <a:pt x="14446" y="14410"/>
                  <a:pt x="14196" y="14225"/>
                  <a:pt x="13919" y="14225"/>
                </a:cubicBezTo>
                <a:cubicBezTo>
                  <a:pt x="13689" y="14225"/>
                  <a:pt x="13447" y="14347"/>
                  <a:pt x="13132" y="14582"/>
                </a:cubicBezTo>
                <a:cubicBezTo>
                  <a:pt x="13003" y="14683"/>
                  <a:pt x="12875" y="14789"/>
                  <a:pt x="12753" y="14889"/>
                </a:cubicBezTo>
                <a:cubicBezTo>
                  <a:pt x="12618" y="15010"/>
                  <a:pt x="12469" y="15132"/>
                  <a:pt x="12318" y="15240"/>
                </a:cubicBezTo>
                <a:cubicBezTo>
                  <a:pt x="11165" y="16068"/>
                  <a:pt x="9966" y="16482"/>
                  <a:pt x="8739" y="16482"/>
                </a:cubicBezTo>
                <a:cubicBezTo>
                  <a:pt x="8158" y="16482"/>
                  <a:pt x="7570" y="16389"/>
                  <a:pt x="6977" y="16203"/>
                </a:cubicBezTo>
                <a:cubicBezTo>
                  <a:pt x="5683" y="15788"/>
                  <a:pt x="4621" y="14839"/>
                  <a:pt x="4055" y="13589"/>
                </a:cubicBezTo>
                <a:cubicBezTo>
                  <a:pt x="3478" y="12304"/>
                  <a:pt x="3478" y="10818"/>
                  <a:pt x="4055" y="9526"/>
                </a:cubicBezTo>
                <a:cubicBezTo>
                  <a:pt x="4249" y="9104"/>
                  <a:pt x="4341" y="8890"/>
                  <a:pt x="4249" y="8741"/>
                </a:cubicBezTo>
                <a:cubicBezTo>
                  <a:pt x="4156" y="8583"/>
                  <a:pt x="3920" y="8569"/>
                  <a:pt x="3491" y="8540"/>
                </a:cubicBezTo>
                <a:cubicBezTo>
                  <a:pt x="2413" y="8461"/>
                  <a:pt x="1599" y="8084"/>
                  <a:pt x="993" y="7370"/>
                </a:cubicBezTo>
                <a:cubicBezTo>
                  <a:pt x="278" y="6520"/>
                  <a:pt x="221" y="5505"/>
                  <a:pt x="842" y="4578"/>
                </a:cubicBezTo>
                <a:cubicBezTo>
                  <a:pt x="1013" y="4321"/>
                  <a:pt x="1243" y="4057"/>
                  <a:pt x="1514" y="3807"/>
                </a:cubicBezTo>
                <a:cubicBezTo>
                  <a:pt x="2708" y="2720"/>
                  <a:pt x="4312" y="2171"/>
                  <a:pt x="5914" y="2171"/>
                </a:cubicBezTo>
                <a:cubicBezTo>
                  <a:pt x="7398" y="2171"/>
                  <a:pt x="8880" y="2641"/>
                  <a:pt x="10033" y="3592"/>
                </a:cubicBezTo>
                <a:cubicBezTo>
                  <a:pt x="10083" y="3635"/>
                  <a:pt x="10133" y="3678"/>
                  <a:pt x="10175" y="3728"/>
                </a:cubicBezTo>
                <a:cubicBezTo>
                  <a:pt x="10261" y="3800"/>
                  <a:pt x="10340" y="3877"/>
                  <a:pt x="10433" y="3942"/>
                </a:cubicBezTo>
                <a:cubicBezTo>
                  <a:pt x="10539" y="4009"/>
                  <a:pt x="10673" y="4081"/>
                  <a:pt x="10805" y="4081"/>
                </a:cubicBezTo>
                <a:cubicBezTo>
                  <a:pt x="10840" y="4081"/>
                  <a:pt x="10876" y="4076"/>
                  <a:pt x="10911" y="4064"/>
                </a:cubicBezTo>
                <a:cubicBezTo>
                  <a:pt x="11039" y="4021"/>
                  <a:pt x="11134" y="3899"/>
                  <a:pt x="11197" y="3678"/>
                </a:cubicBezTo>
                <a:cubicBezTo>
                  <a:pt x="11648" y="2285"/>
                  <a:pt x="12703" y="1157"/>
                  <a:pt x="14117" y="586"/>
                </a:cubicBezTo>
                <a:cubicBezTo>
                  <a:pt x="14742" y="333"/>
                  <a:pt x="15396" y="207"/>
                  <a:pt x="16041" y="207"/>
                </a:cubicBezTo>
                <a:close/>
                <a:moveTo>
                  <a:pt x="16046" y="1"/>
                </a:moveTo>
                <a:cubicBezTo>
                  <a:pt x="15372" y="1"/>
                  <a:pt x="14690" y="133"/>
                  <a:pt x="14039" y="399"/>
                </a:cubicBezTo>
                <a:cubicBezTo>
                  <a:pt x="12575" y="992"/>
                  <a:pt x="11468" y="2163"/>
                  <a:pt x="11005" y="3620"/>
                </a:cubicBezTo>
                <a:cubicBezTo>
                  <a:pt x="10954" y="3764"/>
                  <a:pt x="10897" y="3849"/>
                  <a:pt x="10840" y="3870"/>
                </a:cubicBezTo>
                <a:cubicBezTo>
                  <a:pt x="10828" y="3875"/>
                  <a:pt x="10814" y="3877"/>
                  <a:pt x="10799" y="3877"/>
                </a:cubicBezTo>
                <a:cubicBezTo>
                  <a:pt x="10741" y="3877"/>
                  <a:pt x="10660" y="3844"/>
                  <a:pt x="10547" y="3771"/>
                </a:cubicBezTo>
                <a:cubicBezTo>
                  <a:pt x="10469" y="3721"/>
                  <a:pt x="10397" y="3649"/>
                  <a:pt x="10319" y="3577"/>
                </a:cubicBezTo>
                <a:cubicBezTo>
                  <a:pt x="10268" y="3527"/>
                  <a:pt x="10218" y="3477"/>
                  <a:pt x="10162" y="3435"/>
                </a:cubicBezTo>
                <a:cubicBezTo>
                  <a:pt x="8970" y="2452"/>
                  <a:pt x="7440" y="1966"/>
                  <a:pt x="5910" y="1966"/>
                </a:cubicBezTo>
                <a:cubicBezTo>
                  <a:pt x="4257" y="1966"/>
                  <a:pt x="2605" y="2533"/>
                  <a:pt x="1378" y="3656"/>
                </a:cubicBezTo>
                <a:cubicBezTo>
                  <a:pt x="1085" y="3920"/>
                  <a:pt x="850" y="4192"/>
                  <a:pt x="670" y="4463"/>
                </a:cubicBezTo>
                <a:cubicBezTo>
                  <a:pt x="0" y="5471"/>
                  <a:pt x="57" y="6585"/>
                  <a:pt x="835" y="7498"/>
                </a:cubicBezTo>
                <a:cubicBezTo>
                  <a:pt x="1478" y="8256"/>
                  <a:pt x="2341" y="8662"/>
                  <a:pt x="3478" y="8741"/>
                </a:cubicBezTo>
                <a:cubicBezTo>
                  <a:pt x="3748" y="8761"/>
                  <a:pt x="4035" y="8784"/>
                  <a:pt x="4071" y="8847"/>
                </a:cubicBezTo>
                <a:cubicBezTo>
                  <a:pt x="4113" y="8905"/>
                  <a:pt x="3992" y="9169"/>
                  <a:pt x="3870" y="9447"/>
                </a:cubicBezTo>
                <a:cubicBezTo>
                  <a:pt x="3270" y="10791"/>
                  <a:pt x="3270" y="12333"/>
                  <a:pt x="3870" y="13675"/>
                </a:cubicBezTo>
                <a:cubicBezTo>
                  <a:pt x="4456" y="14974"/>
                  <a:pt x="5570" y="15968"/>
                  <a:pt x="6919" y="16397"/>
                </a:cubicBezTo>
                <a:cubicBezTo>
                  <a:pt x="7535" y="16593"/>
                  <a:pt x="8146" y="16690"/>
                  <a:pt x="8750" y="16690"/>
                </a:cubicBezTo>
                <a:cubicBezTo>
                  <a:pt x="10016" y="16690"/>
                  <a:pt x="11250" y="16262"/>
                  <a:pt x="12440" y="15411"/>
                </a:cubicBezTo>
                <a:cubicBezTo>
                  <a:pt x="12597" y="15296"/>
                  <a:pt x="12746" y="15175"/>
                  <a:pt x="12890" y="15046"/>
                </a:cubicBezTo>
                <a:cubicBezTo>
                  <a:pt x="13010" y="14947"/>
                  <a:pt x="13132" y="14846"/>
                  <a:pt x="13254" y="14746"/>
                </a:cubicBezTo>
                <a:cubicBezTo>
                  <a:pt x="13531" y="14539"/>
                  <a:pt x="13730" y="14432"/>
                  <a:pt x="13913" y="14432"/>
                </a:cubicBezTo>
                <a:cubicBezTo>
                  <a:pt x="14133" y="14432"/>
                  <a:pt x="14329" y="14589"/>
                  <a:pt x="14611" y="14918"/>
                </a:cubicBezTo>
                <a:cubicBezTo>
                  <a:pt x="14733" y="15053"/>
                  <a:pt x="14839" y="15197"/>
                  <a:pt x="14947" y="15332"/>
                </a:cubicBezTo>
                <a:cubicBezTo>
                  <a:pt x="15033" y="15439"/>
                  <a:pt x="15110" y="15547"/>
                  <a:pt x="15195" y="15653"/>
                </a:cubicBezTo>
                <a:cubicBezTo>
                  <a:pt x="16068" y="16717"/>
                  <a:pt x="16896" y="17446"/>
                  <a:pt x="17809" y="17939"/>
                </a:cubicBezTo>
                <a:cubicBezTo>
                  <a:pt x="18966" y="18567"/>
                  <a:pt x="20080" y="18882"/>
                  <a:pt x="21167" y="18882"/>
                </a:cubicBezTo>
                <a:cubicBezTo>
                  <a:pt x="21994" y="18882"/>
                  <a:pt x="22802" y="18702"/>
                  <a:pt x="23602" y="18339"/>
                </a:cubicBezTo>
                <a:cubicBezTo>
                  <a:pt x="24773" y="17818"/>
                  <a:pt x="25501" y="16925"/>
                  <a:pt x="25765" y="15689"/>
                </a:cubicBezTo>
                <a:cubicBezTo>
                  <a:pt x="26094" y="14169"/>
                  <a:pt x="25936" y="12626"/>
                  <a:pt x="25307" y="11097"/>
                </a:cubicBezTo>
                <a:cubicBezTo>
                  <a:pt x="25294" y="11055"/>
                  <a:pt x="25273" y="11012"/>
                  <a:pt x="25251" y="10976"/>
                </a:cubicBezTo>
                <a:cubicBezTo>
                  <a:pt x="25172" y="10833"/>
                  <a:pt x="25158" y="10784"/>
                  <a:pt x="25201" y="10725"/>
                </a:cubicBezTo>
                <a:cubicBezTo>
                  <a:pt x="25241" y="10679"/>
                  <a:pt x="25273" y="10657"/>
                  <a:pt x="25310" y="10657"/>
                </a:cubicBezTo>
                <a:cubicBezTo>
                  <a:pt x="25358" y="10657"/>
                  <a:pt x="25415" y="10695"/>
                  <a:pt x="25508" y="10768"/>
                </a:cubicBezTo>
                <a:cubicBezTo>
                  <a:pt x="25537" y="10791"/>
                  <a:pt x="25564" y="10811"/>
                  <a:pt x="25594" y="10833"/>
                </a:cubicBezTo>
                <a:cubicBezTo>
                  <a:pt x="26721" y="11605"/>
                  <a:pt x="28108" y="12097"/>
                  <a:pt x="29614" y="12268"/>
                </a:cubicBezTo>
                <a:cubicBezTo>
                  <a:pt x="29830" y="12280"/>
                  <a:pt x="30035" y="12288"/>
                  <a:pt x="30233" y="12288"/>
                </a:cubicBezTo>
                <a:cubicBezTo>
                  <a:pt x="30742" y="12288"/>
                  <a:pt x="31198" y="12237"/>
                  <a:pt x="31635" y="12083"/>
                </a:cubicBezTo>
                <a:cubicBezTo>
                  <a:pt x="32278" y="11862"/>
                  <a:pt x="33148" y="11447"/>
                  <a:pt x="33320" y="10398"/>
                </a:cubicBezTo>
                <a:cubicBezTo>
                  <a:pt x="33464" y="9512"/>
                  <a:pt x="33121" y="8727"/>
                  <a:pt x="32363" y="8184"/>
                </a:cubicBezTo>
                <a:cubicBezTo>
                  <a:pt x="31645" y="7670"/>
                  <a:pt x="30739" y="7146"/>
                  <a:pt x="29681" y="7146"/>
                </a:cubicBezTo>
                <a:cubicBezTo>
                  <a:pt x="29267" y="7146"/>
                  <a:pt x="28830" y="7226"/>
                  <a:pt x="28372" y="7419"/>
                </a:cubicBezTo>
                <a:cubicBezTo>
                  <a:pt x="28300" y="7452"/>
                  <a:pt x="28211" y="7482"/>
                  <a:pt x="28135" y="7482"/>
                </a:cubicBezTo>
                <a:cubicBezTo>
                  <a:pt x="28097" y="7482"/>
                  <a:pt x="28062" y="7474"/>
                  <a:pt x="28036" y="7455"/>
                </a:cubicBezTo>
                <a:cubicBezTo>
                  <a:pt x="27972" y="7413"/>
                  <a:pt x="27936" y="7291"/>
                  <a:pt x="27943" y="7106"/>
                </a:cubicBezTo>
                <a:cubicBezTo>
                  <a:pt x="27950" y="6005"/>
                  <a:pt x="27601" y="4984"/>
                  <a:pt x="27265" y="3998"/>
                </a:cubicBezTo>
                <a:cubicBezTo>
                  <a:pt x="27073" y="3448"/>
                  <a:pt x="26757" y="2963"/>
                  <a:pt x="26336" y="2557"/>
                </a:cubicBezTo>
                <a:cubicBezTo>
                  <a:pt x="25825" y="2066"/>
                  <a:pt x="25282" y="1819"/>
                  <a:pt x="24712" y="1819"/>
                </a:cubicBezTo>
                <a:cubicBezTo>
                  <a:pt x="24278" y="1819"/>
                  <a:pt x="23829" y="1962"/>
                  <a:pt x="23366" y="2249"/>
                </a:cubicBezTo>
                <a:cubicBezTo>
                  <a:pt x="22779" y="2614"/>
                  <a:pt x="22294" y="3106"/>
                  <a:pt x="21888" y="3771"/>
                </a:cubicBezTo>
                <a:cubicBezTo>
                  <a:pt x="21823" y="3870"/>
                  <a:pt x="21766" y="3978"/>
                  <a:pt x="21708" y="4077"/>
                </a:cubicBezTo>
                <a:cubicBezTo>
                  <a:pt x="21631" y="4220"/>
                  <a:pt x="21552" y="4364"/>
                  <a:pt x="21467" y="4492"/>
                </a:cubicBezTo>
                <a:cubicBezTo>
                  <a:pt x="21353" y="4652"/>
                  <a:pt x="21251" y="4744"/>
                  <a:pt x="21175" y="4744"/>
                </a:cubicBezTo>
                <a:cubicBezTo>
                  <a:pt x="21170" y="4744"/>
                  <a:pt x="21165" y="4743"/>
                  <a:pt x="21160" y="4742"/>
                </a:cubicBezTo>
                <a:cubicBezTo>
                  <a:pt x="21081" y="4734"/>
                  <a:pt x="21002" y="4621"/>
                  <a:pt x="20937" y="4427"/>
                </a:cubicBezTo>
                <a:cubicBezTo>
                  <a:pt x="20716" y="3791"/>
                  <a:pt x="20452" y="3056"/>
                  <a:pt x="20059" y="2386"/>
                </a:cubicBezTo>
                <a:cubicBezTo>
                  <a:pt x="19681" y="1743"/>
                  <a:pt x="19216" y="1021"/>
                  <a:pt x="18418" y="593"/>
                </a:cubicBezTo>
                <a:cubicBezTo>
                  <a:pt x="17686" y="199"/>
                  <a:pt x="16872" y="1"/>
                  <a:pt x="16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2"/>
          <p:cNvSpPr/>
          <p:nvPr/>
        </p:nvSpPr>
        <p:spPr>
          <a:xfrm>
            <a:off x="7694265" y="-466475"/>
            <a:ext cx="1349353" cy="1429775"/>
          </a:xfrm>
          <a:custGeom>
            <a:avLst/>
            <a:gdLst/>
            <a:ahLst/>
            <a:cxnLst/>
            <a:rect l="l" t="t" r="r" b="b"/>
            <a:pathLst>
              <a:path w="34849" h="36926" extrusionOk="0">
                <a:moveTo>
                  <a:pt x="19056" y="1"/>
                </a:moveTo>
                <a:cubicBezTo>
                  <a:pt x="18263" y="1"/>
                  <a:pt x="17470" y="101"/>
                  <a:pt x="16682" y="233"/>
                </a:cubicBezTo>
                <a:cubicBezTo>
                  <a:pt x="15804" y="377"/>
                  <a:pt x="14954" y="619"/>
                  <a:pt x="14111" y="905"/>
                </a:cubicBezTo>
                <a:cubicBezTo>
                  <a:pt x="13026" y="1268"/>
                  <a:pt x="11991" y="1733"/>
                  <a:pt x="11005" y="2319"/>
                </a:cubicBezTo>
                <a:cubicBezTo>
                  <a:pt x="9840" y="3005"/>
                  <a:pt x="8741" y="3776"/>
                  <a:pt x="7663" y="4590"/>
                </a:cubicBezTo>
                <a:cubicBezTo>
                  <a:pt x="6191" y="5704"/>
                  <a:pt x="4770" y="6875"/>
                  <a:pt x="3514" y="8239"/>
                </a:cubicBezTo>
                <a:cubicBezTo>
                  <a:pt x="2736" y="9082"/>
                  <a:pt x="2021" y="9982"/>
                  <a:pt x="1464" y="10995"/>
                </a:cubicBezTo>
                <a:cubicBezTo>
                  <a:pt x="1022" y="11795"/>
                  <a:pt x="679" y="12645"/>
                  <a:pt x="449" y="13538"/>
                </a:cubicBezTo>
                <a:cubicBezTo>
                  <a:pt x="172" y="14603"/>
                  <a:pt x="79" y="15701"/>
                  <a:pt x="36" y="16795"/>
                </a:cubicBezTo>
                <a:cubicBezTo>
                  <a:pt x="0" y="17751"/>
                  <a:pt x="43" y="18707"/>
                  <a:pt x="143" y="19658"/>
                </a:cubicBezTo>
                <a:cubicBezTo>
                  <a:pt x="258" y="20707"/>
                  <a:pt x="429" y="21743"/>
                  <a:pt x="650" y="22771"/>
                </a:cubicBezTo>
                <a:cubicBezTo>
                  <a:pt x="1128" y="24963"/>
                  <a:pt x="1999" y="26977"/>
                  <a:pt x="3293" y="28812"/>
                </a:cubicBezTo>
                <a:cubicBezTo>
                  <a:pt x="4278" y="30213"/>
                  <a:pt x="5406" y="31491"/>
                  <a:pt x="6678" y="32648"/>
                </a:cubicBezTo>
                <a:cubicBezTo>
                  <a:pt x="7835" y="33690"/>
                  <a:pt x="9091" y="34590"/>
                  <a:pt x="10469" y="35318"/>
                </a:cubicBezTo>
                <a:cubicBezTo>
                  <a:pt x="12011" y="36132"/>
                  <a:pt x="13646" y="36633"/>
                  <a:pt x="15383" y="36797"/>
                </a:cubicBezTo>
                <a:cubicBezTo>
                  <a:pt x="15933" y="36847"/>
                  <a:pt x="16481" y="36874"/>
                  <a:pt x="17031" y="36904"/>
                </a:cubicBezTo>
                <a:cubicBezTo>
                  <a:pt x="17406" y="36918"/>
                  <a:pt x="17781" y="36926"/>
                  <a:pt x="18156" y="36926"/>
                </a:cubicBezTo>
                <a:cubicBezTo>
                  <a:pt x="18710" y="36926"/>
                  <a:pt x="19263" y="36909"/>
                  <a:pt x="19816" y="36874"/>
                </a:cubicBezTo>
                <a:cubicBezTo>
                  <a:pt x="20416" y="36832"/>
                  <a:pt x="21016" y="36775"/>
                  <a:pt x="21616" y="36719"/>
                </a:cubicBezTo>
                <a:cubicBezTo>
                  <a:pt x="22673" y="36617"/>
                  <a:pt x="23709" y="36419"/>
                  <a:pt x="24723" y="36090"/>
                </a:cubicBezTo>
                <a:cubicBezTo>
                  <a:pt x="25745" y="35760"/>
                  <a:pt x="26694" y="35289"/>
                  <a:pt x="27551" y="34640"/>
                </a:cubicBezTo>
                <a:cubicBezTo>
                  <a:pt x="28444" y="33969"/>
                  <a:pt x="29207" y="33169"/>
                  <a:pt x="29928" y="32326"/>
                </a:cubicBezTo>
                <a:cubicBezTo>
                  <a:pt x="31035" y="31034"/>
                  <a:pt x="32014" y="29649"/>
                  <a:pt x="32914" y="28199"/>
                </a:cubicBezTo>
                <a:cubicBezTo>
                  <a:pt x="33428" y="27371"/>
                  <a:pt x="33863" y="26505"/>
                  <a:pt x="34177" y="25585"/>
                </a:cubicBezTo>
                <a:cubicBezTo>
                  <a:pt x="34614" y="24293"/>
                  <a:pt x="34792" y="22958"/>
                  <a:pt x="34828" y="21600"/>
                </a:cubicBezTo>
                <a:cubicBezTo>
                  <a:pt x="34849" y="20651"/>
                  <a:pt x="34820" y="19701"/>
                  <a:pt x="34792" y="18750"/>
                </a:cubicBezTo>
                <a:cubicBezTo>
                  <a:pt x="34763" y="17951"/>
                  <a:pt x="34720" y="17144"/>
                  <a:pt x="34671" y="16344"/>
                </a:cubicBezTo>
                <a:cubicBezTo>
                  <a:pt x="34621" y="15609"/>
                  <a:pt x="34578" y="14873"/>
                  <a:pt x="34499" y="14138"/>
                </a:cubicBezTo>
                <a:cubicBezTo>
                  <a:pt x="34407" y="13259"/>
                  <a:pt x="34213" y="12402"/>
                  <a:pt x="33942" y="11560"/>
                </a:cubicBezTo>
                <a:cubicBezTo>
                  <a:pt x="33534" y="10309"/>
                  <a:pt x="32914" y="9152"/>
                  <a:pt x="32215" y="8038"/>
                </a:cubicBezTo>
                <a:cubicBezTo>
                  <a:pt x="31642" y="7132"/>
                  <a:pt x="30972" y="6304"/>
                  <a:pt x="30165" y="5596"/>
                </a:cubicBezTo>
                <a:cubicBezTo>
                  <a:pt x="29628" y="5133"/>
                  <a:pt x="29078" y="4676"/>
                  <a:pt x="28514" y="4247"/>
                </a:cubicBezTo>
                <a:cubicBezTo>
                  <a:pt x="27407" y="3397"/>
                  <a:pt x="26223" y="2662"/>
                  <a:pt x="24958" y="2062"/>
                </a:cubicBezTo>
                <a:cubicBezTo>
                  <a:pt x="23971" y="1586"/>
                  <a:pt x="22952" y="1345"/>
                  <a:pt x="21901" y="1345"/>
                </a:cubicBezTo>
                <a:cubicBezTo>
                  <a:pt x="21455" y="1345"/>
                  <a:pt x="21003" y="1388"/>
                  <a:pt x="20545" y="1476"/>
                </a:cubicBezTo>
                <a:cubicBezTo>
                  <a:pt x="19816" y="1620"/>
                  <a:pt x="19088" y="1791"/>
                  <a:pt x="18366" y="1969"/>
                </a:cubicBezTo>
                <a:cubicBezTo>
                  <a:pt x="17374" y="2220"/>
                  <a:pt x="16382" y="2468"/>
                  <a:pt x="15396" y="2748"/>
                </a:cubicBezTo>
                <a:cubicBezTo>
                  <a:pt x="13811" y="3205"/>
                  <a:pt x="12419" y="4026"/>
                  <a:pt x="11184" y="5118"/>
                </a:cubicBezTo>
                <a:cubicBezTo>
                  <a:pt x="9991" y="6168"/>
                  <a:pt x="8940" y="7346"/>
                  <a:pt x="8020" y="8638"/>
                </a:cubicBezTo>
                <a:cubicBezTo>
                  <a:pt x="7519" y="9339"/>
                  <a:pt x="7098" y="10088"/>
                  <a:pt x="6791" y="10895"/>
                </a:cubicBezTo>
                <a:cubicBezTo>
                  <a:pt x="6520" y="11588"/>
                  <a:pt x="6306" y="12302"/>
                  <a:pt x="6128" y="13024"/>
                </a:cubicBezTo>
                <a:cubicBezTo>
                  <a:pt x="5848" y="14145"/>
                  <a:pt x="5641" y="15280"/>
                  <a:pt x="5656" y="16445"/>
                </a:cubicBezTo>
                <a:cubicBezTo>
                  <a:pt x="5663" y="16765"/>
                  <a:pt x="5649" y="17088"/>
                  <a:pt x="5677" y="17408"/>
                </a:cubicBezTo>
                <a:cubicBezTo>
                  <a:pt x="5706" y="17758"/>
                  <a:pt x="5769" y="18107"/>
                  <a:pt x="5812" y="18459"/>
                </a:cubicBezTo>
                <a:cubicBezTo>
                  <a:pt x="5963" y="19658"/>
                  <a:pt x="6112" y="20858"/>
                  <a:pt x="6263" y="22049"/>
                </a:cubicBezTo>
                <a:cubicBezTo>
                  <a:pt x="6405" y="23129"/>
                  <a:pt x="6678" y="24164"/>
                  <a:pt x="7084" y="25170"/>
                </a:cubicBezTo>
                <a:cubicBezTo>
                  <a:pt x="7578" y="26385"/>
                  <a:pt x="8248" y="27506"/>
                  <a:pt x="8998" y="28578"/>
                </a:cubicBezTo>
                <a:cubicBezTo>
                  <a:pt x="9512" y="29320"/>
                  <a:pt x="10140" y="29949"/>
                  <a:pt x="10904" y="30447"/>
                </a:cubicBezTo>
                <a:cubicBezTo>
                  <a:pt x="11398" y="30770"/>
                  <a:pt x="11896" y="31099"/>
                  <a:pt x="12390" y="31426"/>
                </a:cubicBezTo>
                <a:cubicBezTo>
                  <a:pt x="13053" y="31861"/>
                  <a:pt x="13712" y="32312"/>
                  <a:pt x="14375" y="32741"/>
                </a:cubicBezTo>
                <a:cubicBezTo>
                  <a:pt x="14911" y="33077"/>
                  <a:pt x="15489" y="33327"/>
                  <a:pt x="16111" y="33455"/>
                </a:cubicBezTo>
                <a:cubicBezTo>
                  <a:pt x="16567" y="33555"/>
                  <a:pt x="17024" y="33584"/>
                  <a:pt x="17489" y="33604"/>
                </a:cubicBezTo>
                <a:cubicBezTo>
                  <a:pt x="17599" y="33609"/>
                  <a:pt x="17709" y="33612"/>
                  <a:pt x="17819" y="33612"/>
                </a:cubicBezTo>
                <a:cubicBezTo>
                  <a:pt x="18383" y="33612"/>
                  <a:pt x="18937" y="33547"/>
                  <a:pt x="19480" y="33404"/>
                </a:cubicBezTo>
                <a:cubicBezTo>
                  <a:pt x="20603" y="33112"/>
                  <a:pt x="21681" y="32718"/>
                  <a:pt x="22745" y="32256"/>
                </a:cubicBezTo>
                <a:cubicBezTo>
                  <a:pt x="24015" y="31699"/>
                  <a:pt x="25116" y="30912"/>
                  <a:pt x="25979" y="29813"/>
                </a:cubicBezTo>
                <a:cubicBezTo>
                  <a:pt x="26437" y="29220"/>
                  <a:pt x="26843" y="28598"/>
                  <a:pt x="27222" y="27955"/>
                </a:cubicBezTo>
                <a:cubicBezTo>
                  <a:pt x="27758" y="27035"/>
                  <a:pt x="28300" y="26120"/>
                  <a:pt x="28821" y="25186"/>
                </a:cubicBezTo>
                <a:cubicBezTo>
                  <a:pt x="29351" y="24235"/>
                  <a:pt x="29693" y="23206"/>
                  <a:pt x="30007" y="22164"/>
                </a:cubicBezTo>
                <a:cubicBezTo>
                  <a:pt x="30400" y="20879"/>
                  <a:pt x="30643" y="19564"/>
                  <a:pt x="30706" y="18229"/>
                </a:cubicBezTo>
                <a:cubicBezTo>
                  <a:pt x="30736" y="17694"/>
                  <a:pt x="30722" y="17158"/>
                  <a:pt x="30672" y="16630"/>
                </a:cubicBezTo>
                <a:cubicBezTo>
                  <a:pt x="30578" y="15579"/>
                  <a:pt x="30393" y="14551"/>
                  <a:pt x="30129" y="13531"/>
                </a:cubicBezTo>
                <a:cubicBezTo>
                  <a:pt x="29928" y="12788"/>
                  <a:pt x="29678" y="12066"/>
                  <a:pt x="29328" y="11380"/>
                </a:cubicBezTo>
                <a:cubicBezTo>
                  <a:pt x="28458" y="9667"/>
                  <a:pt x="27236" y="8225"/>
                  <a:pt x="25815" y="6940"/>
                </a:cubicBezTo>
                <a:cubicBezTo>
                  <a:pt x="24915" y="6126"/>
                  <a:pt x="23873" y="5526"/>
                  <a:pt x="22788" y="4989"/>
                </a:cubicBezTo>
                <a:cubicBezTo>
                  <a:pt x="21895" y="4554"/>
                  <a:pt x="20960" y="4268"/>
                  <a:pt x="19967" y="4204"/>
                </a:cubicBezTo>
                <a:cubicBezTo>
                  <a:pt x="19741" y="4188"/>
                  <a:pt x="19515" y="4179"/>
                  <a:pt x="19290" y="4179"/>
                </a:cubicBezTo>
                <a:cubicBezTo>
                  <a:pt x="18615" y="4179"/>
                  <a:pt x="17948" y="4260"/>
                  <a:pt x="17288" y="4468"/>
                </a:cubicBezTo>
                <a:cubicBezTo>
                  <a:pt x="16510" y="4712"/>
                  <a:pt x="15775" y="5048"/>
                  <a:pt x="15060" y="5447"/>
                </a:cubicBezTo>
                <a:cubicBezTo>
                  <a:pt x="14118" y="5982"/>
                  <a:pt x="13247" y="6618"/>
                  <a:pt x="12512" y="7418"/>
                </a:cubicBezTo>
                <a:cubicBezTo>
                  <a:pt x="11533" y="8467"/>
                  <a:pt x="10776" y="9667"/>
                  <a:pt x="10169" y="10961"/>
                </a:cubicBezTo>
                <a:cubicBezTo>
                  <a:pt x="9855" y="11617"/>
                  <a:pt x="9662" y="12316"/>
                  <a:pt x="9555" y="13031"/>
                </a:cubicBezTo>
                <a:cubicBezTo>
                  <a:pt x="9447" y="13746"/>
                  <a:pt x="9463" y="14465"/>
                  <a:pt x="9454" y="15180"/>
                </a:cubicBezTo>
                <a:cubicBezTo>
                  <a:pt x="9447" y="15681"/>
                  <a:pt x="9483" y="16172"/>
                  <a:pt x="9506" y="16673"/>
                </a:cubicBezTo>
                <a:cubicBezTo>
                  <a:pt x="9526" y="17122"/>
                  <a:pt x="9562" y="17573"/>
                  <a:pt x="9583" y="18022"/>
                </a:cubicBezTo>
                <a:cubicBezTo>
                  <a:pt x="9634" y="18851"/>
                  <a:pt x="9734" y="19679"/>
                  <a:pt x="9876" y="20500"/>
                </a:cubicBezTo>
                <a:cubicBezTo>
                  <a:pt x="10105" y="21835"/>
                  <a:pt x="10577" y="23078"/>
                  <a:pt x="11290" y="24228"/>
                </a:cubicBezTo>
                <a:cubicBezTo>
                  <a:pt x="11862" y="25150"/>
                  <a:pt x="12512" y="26007"/>
                  <a:pt x="13204" y="26841"/>
                </a:cubicBezTo>
                <a:cubicBezTo>
                  <a:pt x="13953" y="27757"/>
                  <a:pt x="14882" y="28463"/>
                  <a:pt x="15960" y="28956"/>
                </a:cubicBezTo>
                <a:cubicBezTo>
                  <a:pt x="16797" y="29341"/>
                  <a:pt x="17652" y="29530"/>
                  <a:pt x="18521" y="29530"/>
                </a:cubicBezTo>
                <a:cubicBezTo>
                  <a:pt x="19070" y="29530"/>
                  <a:pt x="19623" y="29455"/>
                  <a:pt x="20181" y="29306"/>
                </a:cubicBezTo>
                <a:cubicBezTo>
                  <a:pt x="21580" y="28927"/>
                  <a:pt x="22881" y="28320"/>
                  <a:pt x="24094" y="27520"/>
                </a:cubicBezTo>
                <a:cubicBezTo>
                  <a:pt x="24631" y="27164"/>
                  <a:pt x="25109" y="26749"/>
                  <a:pt x="25522" y="26264"/>
                </a:cubicBezTo>
                <a:cubicBezTo>
                  <a:pt x="26243" y="25450"/>
                  <a:pt x="26737" y="24500"/>
                  <a:pt x="27073" y="23472"/>
                </a:cubicBezTo>
                <a:cubicBezTo>
                  <a:pt x="27565" y="21979"/>
                  <a:pt x="27980" y="20464"/>
                  <a:pt x="28365" y="18944"/>
                </a:cubicBezTo>
                <a:cubicBezTo>
                  <a:pt x="28643" y="17873"/>
                  <a:pt x="28758" y="16788"/>
                  <a:pt x="28679" y="15681"/>
                </a:cubicBezTo>
                <a:cubicBezTo>
                  <a:pt x="28622" y="14937"/>
                  <a:pt x="28435" y="14224"/>
                  <a:pt x="28221" y="13523"/>
                </a:cubicBezTo>
                <a:cubicBezTo>
                  <a:pt x="27765" y="12023"/>
                  <a:pt x="27064" y="10661"/>
                  <a:pt x="26015" y="9488"/>
                </a:cubicBezTo>
                <a:cubicBezTo>
                  <a:pt x="25165" y="8532"/>
                  <a:pt x="24130" y="7853"/>
                  <a:pt x="22894" y="7497"/>
                </a:cubicBezTo>
                <a:cubicBezTo>
                  <a:pt x="22186" y="7287"/>
                  <a:pt x="21468" y="7187"/>
                  <a:pt x="20747" y="7187"/>
                </a:cubicBezTo>
                <a:cubicBezTo>
                  <a:pt x="20140" y="7187"/>
                  <a:pt x="19531" y="7258"/>
                  <a:pt x="18923" y="7396"/>
                </a:cubicBezTo>
                <a:cubicBezTo>
                  <a:pt x="17917" y="7625"/>
                  <a:pt x="16975" y="8011"/>
                  <a:pt x="16096" y="8561"/>
                </a:cubicBezTo>
                <a:cubicBezTo>
                  <a:pt x="15317" y="9060"/>
                  <a:pt x="14632" y="9660"/>
                  <a:pt x="14011" y="10338"/>
                </a:cubicBezTo>
                <a:cubicBezTo>
                  <a:pt x="13340" y="11067"/>
                  <a:pt x="12733" y="11838"/>
                  <a:pt x="12291" y="12724"/>
                </a:cubicBezTo>
                <a:cubicBezTo>
                  <a:pt x="11847" y="13602"/>
                  <a:pt x="11576" y="14524"/>
                  <a:pt x="11526" y="15509"/>
                </a:cubicBezTo>
                <a:cubicBezTo>
                  <a:pt x="11483" y="16316"/>
                  <a:pt x="11540" y="17115"/>
                  <a:pt x="11675" y="17915"/>
                </a:cubicBezTo>
                <a:cubicBezTo>
                  <a:pt x="11948" y="19537"/>
                  <a:pt x="12462" y="21072"/>
                  <a:pt x="13211" y="22536"/>
                </a:cubicBezTo>
                <a:cubicBezTo>
                  <a:pt x="13797" y="23671"/>
                  <a:pt x="14632" y="24550"/>
                  <a:pt x="15739" y="25177"/>
                </a:cubicBezTo>
                <a:cubicBezTo>
                  <a:pt x="16474" y="25596"/>
                  <a:pt x="17245" y="25803"/>
                  <a:pt x="18049" y="25803"/>
                </a:cubicBezTo>
                <a:cubicBezTo>
                  <a:pt x="18330" y="25803"/>
                  <a:pt x="18614" y="25778"/>
                  <a:pt x="18903" y="25727"/>
                </a:cubicBezTo>
                <a:cubicBezTo>
                  <a:pt x="19816" y="25571"/>
                  <a:pt x="20603" y="25143"/>
                  <a:pt x="21289" y="24528"/>
                </a:cubicBezTo>
                <a:cubicBezTo>
                  <a:pt x="22380" y="23542"/>
                  <a:pt x="23208" y="22365"/>
                  <a:pt x="23787" y="21014"/>
                </a:cubicBezTo>
                <a:cubicBezTo>
                  <a:pt x="24173" y="20121"/>
                  <a:pt x="24552" y="19221"/>
                  <a:pt x="24937" y="18322"/>
                </a:cubicBezTo>
                <a:cubicBezTo>
                  <a:pt x="25123" y="17886"/>
                  <a:pt x="25280" y="17444"/>
                  <a:pt x="25380" y="16980"/>
                </a:cubicBezTo>
                <a:cubicBezTo>
                  <a:pt x="25530" y="16251"/>
                  <a:pt x="25573" y="15523"/>
                  <a:pt x="25373" y="14794"/>
                </a:cubicBezTo>
                <a:cubicBezTo>
                  <a:pt x="25165" y="14052"/>
                  <a:pt x="24879" y="13331"/>
                  <a:pt x="24536" y="12638"/>
                </a:cubicBezTo>
                <a:cubicBezTo>
                  <a:pt x="24288" y="12138"/>
                  <a:pt x="23937" y="11709"/>
                  <a:pt x="23481" y="11374"/>
                </a:cubicBezTo>
                <a:cubicBezTo>
                  <a:pt x="23224" y="11188"/>
                  <a:pt x="22951" y="11010"/>
                  <a:pt x="22673" y="10846"/>
                </a:cubicBezTo>
                <a:cubicBezTo>
                  <a:pt x="21948" y="10413"/>
                  <a:pt x="21162" y="10237"/>
                  <a:pt x="20346" y="10237"/>
                </a:cubicBezTo>
                <a:cubicBezTo>
                  <a:pt x="20150" y="10237"/>
                  <a:pt x="19952" y="10247"/>
                  <a:pt x="19753" y="10266"/>
                </a:cubicBezTo>
                <a:cubicBezTo>
                  <a:pt x="19117" y="10325"/>
                  <a:pt x="18553" y="10582"/>
                  <a:pt x="18039" y="10952"/>
                </a:cubicBezTo>
                <a:cubicBezTo>
                  <a:pt x="17252" y="11509"/>
                  <a:pt x="16675" y="12253"/>
                  <a:pt x="16246" y="13103"/>
                </a:cubicBezTo>
                <a:cubicBezTo>
                  <a:pt x="15753" y="14052"/>
                  <a:pt x="15439" y="15074"/>
                  <a:pt x="15175" y="16102"/>
                </a:cubicBezTo>
                <a:cubicBezTo>
                  <a:pt x="14954" y="16993"/>
                  <a:pt x="14796" y="17893"/>
                  <a:pt x="14810" y="18815"/>
                </a:cubicBezTo>
                <a:cubicBezTo>
                  <a:pt x="14810" y="18944"/>
                  <a:pt x="14832" y="19072"/>
                  <a:pt x="14839" y="19201"/>
                </a:cubicBezTo>
                <a:cubicBezTo>
                  <a:pt x="14868" y="19929"/>
                  <a:pt x="15017" y="20635"/>
                  <a:pt x="15297" y="21307"/>
                </a:cubicBezTo>
                <a:cubicBezTo>
                  <a:pt x="15453" y="21686"/>
                  <a:pt x="15667" y="22029"/>
                  <a:pt x="16003" y="22272"/>
                </a:cubicBezTo>
                <a:cubicBezTo>
                  <a:pt x="16387" y="22553"/>
                  <a:pt x="16801" y="22713"/>
                  <a:pt x="17243" y="22713"/>
                </a:cubicBezTo>
                <a:cubicBezTo>
                  <a:pt x="17418" y="22713"/>
                  <a:pt x="17598" y="22688"/>
                  <a:pt x="17782" y="22636"/>
                </a:cubicBezTo>
                <a:cubicBezTo>
                  <a:pt x="18281" y="22493"/>
                  <a:pt x="18718" y="22229"/>
                  <a:pt x="19110" y="21887"/>
                </a:cubicBezTo>
                <a:cubicBezTo>
                  <a:pt x="19952" y="21143"/>
                  <a:pt x="20637" y="20272"/>
                  <a:pt x="21230" y="19323"/>
                </a:cubicBezTo>
                <a:cubicBezTo>
                  <a:pt x="21381" y="19079"/>
                  <a:pt x="21494" y="18829"/>
                  <a:pt x="21559" y="18551"/>
                </a:cubicBezTo>
                <a:cubicBezTo>
                  <a:pt x="21717" y="17915"/>
                  <a:pt x="21688" y="17273"/>
                  <a:pt x="21537" y="16644"/>
                </a:cubicBezTo>
                <a:cubicBezTo>
                  <a:pt x="21409" y="16066"/>
                  <a:pt x="21223" y="15502"/>
                  <a:pt x="21059" y="14930"/>
                </a:cubicBezTo>
                <a:cubicBezTo>
                  <a:pt x="20996" y="14709"/>
                  <a:pt x="20917" y="14488"/>
                  <a:pt x="20838" y="14273"/>
                </a:cubicBezTo>
                <a:cubicBezTo>
                  <a:pt x="20752" y="14030"/>
                  <a:pt x="20574" y="13881"/>
                  <a:pt x="20331" y="13802"/>
                </a:cubicBezTo>
                <a:cubicBezTo>
                  <a:pt x="20129" y="13737"/>
                  <a:pt x="19924" y="13708"/>
                  <a:pt x="19714" y="13708"/>
                </a:cubicBezTo>
                <a:cubicBezTo>
                  <a:pt x="19649" y="13708"/>
                  <a:pt x="19583" y="13711"/>
                  <a:pt x="19516" y="13716"/>
                </a:cubicBezTo>
                <a:cubicBezTo>
                  <a:pt x="18831" y="13788"/>
                  <a:pt x="18217" y="14066"/>
                  <a:pt x="17653" y="14452"/>
                </a:cubicBezTo>
                <a:cubicBezTo>
                  <a:pt x="17417" y="14616"/>
                  <a:pt x="17268" y="14837"/>
                  <a:pt x="17182" y="15108"/>
                </a:cubicBezTo>
                <a:cubicBezTo>
                  <a:pt x="17132" y="15280"/>
                  <a:pt x="17090" y="15451"/>
                  <a:pt x="17060" y="15622"/>
                </a:cubicBezTo>
                <a:cubicBezTo>
                  <a:pt x="16975" y="16066"/>
                  <a:pt x="16975" y="16508"/>
                  <a:pt x="16988" y="16951"/>
                </a:cubicBezTo>
                <a:cubicBezTo>
                  <a:pt x="16995" y="17151"/>
                  <a:pt x="17018" y="17365"/>
                  <a:pt x="17074" y="17559"/>
                </a:cubicBezTo>
                <a:cubicBezTo>
                  <a:pt x="17160" y="17859"/>
                  <a:pt x="17203" y="18173"/>
                  <a:pt x="17232" y="18479"/>
                </a:cubicBezTo>
                <a:cubicBezTo>
                  <a:pt x="17246" y="18608"/>
                  <a:pt x="17275" y="18736"/>
                  <a:pt x="17304" y="18865"/>
                </a:cubicBezTo>
                <a:cubicBezTo>
                  <a:pt x="17331" y="19000"/>
                  <a:pt x="17424" y="19072"/>
                  <a:pt x="17561" y="19086"/>
                </a:cubicBezTo>
                <a:cubicBezTo>
                  <a:pt x="17655" y="19100"/>
                  <a:pt x="17747" y="19107"/>
                  <a:pt x="17838" y="19107"/>
                </a:cubicBezTo>
                <a:cubicBezTo>
                  <a:pt x="18231" y="19107"/>
                  <a:pt x="18593" y="18977"/>
                  <a:pt x="18889" y="18694"/>
                </a:cubicBezTo>
                <a:cubicBezTo>
                  <a:pt x="19424" y="18193"/>
                  <a:pt x="19503" y="17544"/>
                  <a:pt x="19388" y="16858"/>
                </a:cubicBezTo>
                <a:cubicBezTo>
                  <a:pt x="19309" y="16394"/>
                  <a:pt x="19189" y="15944"/>
                  <a:pt x="19067" y="15487"/>
                </a:cubicBezTo>
                <a:cubicBezTo>
                  <a:pt x="19045" y="15387"/>
                  <a:pt x="19018" y="15266"/>
                  <a:pt x="18910" y="15216"/>
                </a:cubicBezTo>
                <a:cubicBezTo>
                  <a:pt x="18876" y="15201"/>
                  <a:pt x="18837" y="15194"/>
                  <a:pt x="18797" y="15194"/>
                </a:cubicBezTo>
                <a:cubicBezTo>
                  <a:pt x="18664" y="15194"/>
                  <a:pt x="18511" y="15267"/>
                  <a:pt x="18445" y="15365"/>
                </a:cubicBezTo>
                <a:cubicBezTo>
                  <a:pt x="18296" y="15595"/>
                  <a:pt x="18138" y="15816"/>
                  <a:pt x="17989" y="16037"/>
                </a:cubicBezTo>
                <a:cubicBezTo>
                  <a:pt x="17960" y="16080"/>
                  <a:pt x="17938" y="16130"/>
                  <a:pt x="17895" y="16208"/>
                </a:cubicBezTo>
                <a:cubicBezTo>
                  <a:pt x="17996" y="16166"/>
                  <a:pt x="18060" y="16136"/>
                  <a:pt x="18118" y="16116"/>
                </a:cubicBezTo>
                <a:cubicBezTo>
                  <a:pt x="18172" y="16091"/>
                  <a:pt x="18225" y="16081"/>
                  <a:pt x="18279" y="16081"/>
                </a:cubicBezTo>
                <a:cubicBezTo>
                  <a:pt x="18367" y="16081"/>
                  <a:pt x="18454" y="16109"/>
                  <a:pt x="18538" y="16145"/>
                </a:cubicBezTo>
                <a:cubicBezTo>
                  <a:pt x="18646" y="16188"/>
                  <a:pt x="18632" y="16301"/>
                  <a:pt x="18653" y="16387"/>
                </a:cubicBezTo>
                <a:cubicBezTo>
                  <a:pt x="18745" y="16693"/>
                  <a:pt x="18810" y="17016"/>
                  <a:pt x="18923" y="17316"/>
                </a:cubicBezTo>
                <a:cubicBezTo>
                  <a:pt x="19018" y="17559"/>
                  <a:pt x="18953" y="17758"/>
                  <a:pt x="18817" y="17945"/>
                </a:cubicBezTo>
                <a:cubicBezTo>
                  <a:pt x="18725" y="18065"/>
                  <a:pt x="18623" y="18179"/>
                  <a:pt x="18510" y="18279"/>
                </a:cubicBezTo>
                <a:cubicBezTo>
                  <a:pt x="18347" y="18417"/>
                  <a:pt x="18169" y="18461"/>
                  <a:pt x="17981" y="18461"/>
                </a:cubicBezTo>
                <a:cubicBezTo>
                  <a:pt x="17856" y="18461"/>
                  <a:pt x="17727" y="18441"/>
                  <a:pt x="17595" y="18416"/>
                </a:cubicBezTo>
                <a:cubicBezTo>
                  <a:pt x="17581" y="18294"/>
                  <a:pt x="17575" y="18193"/>
                  <a:pt x="17561" y="18094"/>
                </a:cubicBezTo>
                <a:cubicBezTo>
                  <a:pt x="17532" y="17859"/>
                  <a:pt x="17532" y="17616"/>
                  <a:pt x="17467" y="17388"/>
                </a:cubicBezTo>
                <a:cubicBezTo>
                  <a:pt x="17338" y="16908"/>
                  <a:pt x="17331" y="16430"/>
                  <a:pt x="17354" y="15944"/>
                </a:cubicBezTo>
                <a:cubicBezTo>
                  <a:pt x="17367" y="15645"/>
                  <a:pt x="17439" y="15374"/>
                  <a:pt x="17703" y="15194"/>
                </a:cubicBezTo>
                <a:cubicBezTo>
                  <a:pt x="18260" y="14817"/>
                  <a:pt x="18853" y="14537"/>
                  <a:pt x="19539" y="14501"/>
                </a:cubicBezTo>
                <a:cubicBezTo>
                  <a:pt x="19573" y="14500"/>
                  <a:pt x="19607" y="14500"/>
                  <a:pt x="19639" y="14500"/>
                </a:cubicBezTo>
                <a:cubicBezTo>
                  <a:pt x="20157" y="14500"/>
                  <a:pt x="20364" y="14662"/>
                  <a:pt x="20538" y="15187"/>
                </a:cubicBezTo>
                <a:cubicBezTo>
                  <a:pt x="20723" y="15759"/>
                  <a:pt x="20894" y="16337"/>
                  <a:pt x="20989" y="16930"/>
                </a:cubicBezTo>
                <a:cubicBezTo>
                  <a:pt x="21002" y="17059"/>
                  <a:pt x="21002" y="17194"/>
                  <a:pt x="20973" y="17316"/>
                </a:cubicBezTo>
                <a:cubicBezTo>
                  <a:pt x="20881" y="17837"/>
                  <a:pt x="20660" y="18301"/>
                  <a:pt x="20373" y="18743"/>
                </a:cubicBezTo>
                <a:cubicBezTo>
                  <a:pt x="19967" y="19372"/>
                  <a:pt x="19510" y="19972"/>
                  <a:pt x="19018" y="20543"/>
                </a:cubicBezTo>
                <a:cubicBezTo>
                  <a:pt x="18659" y="20951"/>
                  <a:pt x="18267" y="21314"/>
                  <a:pt x="17789" y="21587"/>
                </a:cubicBezTo>
                <a:cubicBezTo>
                  <a:pt x="17582" y="21701"/>
                  <a:pt x="17374" y="21750"/>
                  <a:pt x="17160" y="21750"/>
                </a:cubicBezTo>
                <a:cubicBezTo>
                  <a:pt x="17040" y="21750"/>
                  <a:pt x="16919" y="21735"/>
                  <a:pt x="16796" y="21707"/>
                </a:cubicBezTo>
                <a:cubicBezTo>
                  <a:pt x="16233" y="21578"/>
                  <a:pt x="15854" y="21215"/>
                  <a:pt x="15633" y="20701"/>
                </a:cubicBezTo>
                <a:cubicBezTo>
                  <a:pt x="15403" y="20180"/>
                  <a:pt x="15275" y="19622"/>
                  <a:pt x="15254" y="19050"/>
                </a:cubicBezTo>
                <a:cubicBezTo>
                  <a:pt x="15239" y="18815"/>
                  <a:pt x="15239" y="18579"/>
                  <a:pt x="15254" y="18337"/>
                </a:cubicBezTo>
                <a:cubicBezTo>
                  <a:pt x="15261" y="18087"/>
                  <a:pt x="15275" y="17837"/>
                  <a:pt x="15317" y="17586"/>
                </a:cubicBezTo>
                <a:cubicBezTo>
                  <a:pt x="15475" y="16565"/>
                  <a:pt x="15753" y="15573"/>
                  <a:pt x="16118" y="14609"/>
                </a:cubicBezTo>
                <a:cubicBezTo>
                  <a:pt x="16467" y="13694"/>
                  <a:pt x="16946" y="12873"/>
                  <a:pt x="17653" y="12188"/>
                </a:cubicBezTo>
                <a:cubicBezTo>
                  <a:pt x="18348" y="11505"/>
                  <a:pt x="19143" y="11155"/>
                  <a:pt x="20055" y="11155"/>
                </a:cubicBezTo>
                <a:cubicBezTo>
                  <a:pt x="20278" y="11155"/>
                  <a:pt x="20508" y="11176"/>
                  <a:pt x="20745" y="11218"/>
                </a:cubicBezTo>
                <a:cubicBezTo>
                  <a:pt x="21553" y="11360"/>
                  <a:pt x="22281" y="11696"/>
                  <a:pt x="22944" y="12160"/>
                </a:cubicBezTo>
                <a:cubicBezTo>
                  <a:pt x="23438" y="12503"/>
                  <a:pt x="23823" y="12938"/>
                  <a:pt x="24116" y="13459"/>
                </a:cubicBezTo>
                <a:cubicBezTo>
                  <a:pt x="24480" y="14116"/>
                  <a:pt x="24730" y="14817"/>
                  <a:pt x="24922" y="15530"/>
                </a:cubicBezTo>
                <a:cubicBezTo>
                  <a:pt x="24980" y="15717"/>
                  <a:pt x="25001" y="15909"/>
                  <a:pt x="25008" y="16102"/>
                </a:cubicBezTo>
                <a:cubicBezTo>
                  <a:pt x="25037" y="16608"/>
                  <a:pt x="24879" y="17079"/>
                  <a:pt x="24680" y="17544"/>
                </a:cubicBezTo>
                <a:cubicBezTo>
                  <a:pt x="24331" y="18358"/>
                  <a:pt x="23979" y="19172"/>
                  <a:pt x="23630" y="19986"/>
                </a:cubicBezTo>
                <a:cubicBezTo>
                  <a:pt x="23380" y="20593"/>
                  <a:pt x="23131" y="21201"/>
                  <a:pt x="22766" y="21749"/>
                </a:cubicBezTo>
                <a:cubicBezTo>
                  <a:pt x="22231" y="22586"/>
                  <a:pt x="21609" y="23350"/>
                  <a:pt x="20809" y="23943"/>
                </a:cubicBezTo>
                <a:cubicBezTo>
                  <a:pt x="20123" y="24442"/>
                  <a:pt x="19374" y="24807"/>
                  <a:pt x="18495" y="24843"/>
                </a:cubicBezTo>
                <a:cubicBezTo>
                  <a:pt x="18420" y="24846"/>
                  <a:pt x="18346" y="24847"/>
                  <a:pt x="18271" y="24847"/>
                </a:cubicBezTo>
                <a:cubicBezTo>
                  <a:pt x="17545" y="24847"/>
                  <a:pt x="16844" y="24719"/>
                  <a:pt x="16203" y="24349"/>
                </a:cubicBezTo>
                <a:cubicBezTo>
                  <a:pt x="15161" y="23743"/>
                  <a:pt x="14318" y="22929"/>
                  <a:pt x="13775" y="21835"/>
                </a:cubicBezTo>
                <a:cubicBezTo>
                  <a:pt x="13190" y="20665"/>
                  <a:pt x="12769" y="19444"/>
                  <a:pt x="12462" y="18179"/>
                </a:cubicBezTo>
                <a:cubicBezTo>
                  <a:pt x="12248" y="17280"/>
                  <a:pt x="12083" y="16380"/>
                  <a:pt x="12169" y="15444"/>
                </a:cubicBezTo>
                <a:cubicBezTo>
                  <a:pt x="12219" y="14902"/>
                  <a:pt x="12325" y="14380"/>
                  <a:pt x="12561" y="13888"/>
                </a:cubicBezTo>
                <a:cubicBezTo>
                  <a:pt x="13376" y="12138"/>
                  <a:pt x="14568" y="10703"/>
                  <a:pt x="16132" y="9581"/>
                </a:cubicBezTo>
                <a:cubicBezTo>
                  <a:pt x="17424" y="8647"/>
                  <a:pt x="18867" y="8117"/>
                  <a:pt x="20481" y="8097"/>
                </a:cubicBezTo>
                <a:cubicBezTo>
                  <a:pt x="20522" y="8096"/>
                  <a:pt x="20562" y="8096"/>
                  <a:pt x="20602" y="8096"/>
                </a:cubicBezTo>
                <a:cubicBezTo>
                  <a:pt x="21905" y="8096"/>
                  <a:pt x="23107" y="8445"/>
                  <a:pt x="24223" y="9125"/>
                </a:cubicBezTo>
                <a:cubicBezTo>
                  <a:pt x="25116" y="9660"/>
                  <a:pt x="25815" y="10395"/>
                  <a:pt x="26408" y="11231"/>
                </a:cubicBezTo>
                <a:cubicBezTo>
                  <a:pt x="27073" y="12181"/>
                  <a:pt x="27565" y="13223"/>
                  <a:pt x="27894" y="14337"/>
                </a:cubicBezTo>
                <a:cubicBezTo>
                  <a:pt x="28086" y="14980"/>
                  <a:pt x="28250" y="15631"/>
                  <a:pt x="28293" y="16301"/>
                </a:cubicBezTo>
                <a:cubicBezTo>
                  <a:pt x="28336" y="17016"/>
                  <a:pt x="28300" y="17722"/>
                  <a:pt x="28115" y="18416"/>
                </a:cubicBezTo>
                <a:cubicBezTo>
                  <a:pt x="27815" y="19521"/>
                  <a:pt x="27493" y="20622"/>
                  <a:pt x="27179" y="21722"/>
                </a:cubicBezTo>
                <a:cubicBezTo>
                  <a:pt x="26936" y="22557"/>
                  <a:pt x="26629" y="23371"/>
                  <a:pt x="26243" y="24149"/>
                </a:cubicBezTo>
                <a:cubicBezTo>
                  <a:pt x="25772" y="25107"/>
                  <a:pt x="25145" y="25921"/>
                  <a:pt x="24252" y="26528"/>
                </a:cubicBezTo>
                <a:cubicBezTo>
                  <a:pt x="22973" y="27392"/>
                  <a:pt x="21580" y="28014"/>
                  <a:pt x="20089" y="28391"/>
                </a:cubicBezTo>
                <a:cubicBezTo>
                  <a:pt x="19599" y="28511"/>
                  <a:pt x="19109" y="28573"/>
                  <a:pt x="18619" y="28573"/>
                </a:cubicBezTo>
                <a:cubicBezTo>
                  <a:pt x="18295" y="28573"/>
                  <a:pt x="17971" y="28546"/>
                  <a:pt x="17647" y="28492"/>
                </a:cubicBezTo>
                <a:cubicBezTo>
                  <a:pt x="16132" y="28228"/>
                  <a:pt x="14882" y="27470"/>
                  <a:pt x="13847" y="26363"/>
                </a:cubicBezTo>
                <a:cubicBezTo>
                  <a:pt x="13112" y="25578"/>
                  <a:pt x="12483" y="24699"/>
                  <a:pt x="11862" y="23815"/>
                </a:cubicBezTo>
                <a:cubicBezTo>
                  <a:pt x="11254" y="22942"/>
                  <a:pt x="10834" y="21993"/>
                  <a:pt x="10568" y="20971"/>
                </a:cubicBezTo>
                <a:cubicBezTo>
                  <a:pt x="10268" y="19808"/>
                  <a:pt x="10140" y="18615"/>
                  <a:pt x="10054" y="17415"/>
                </a:cubicBezTo>
                <a:cubicBezTo>
                  <a:pt x="10011" y="16815"/>
                  <a:pt x="9977" y="16215"/>
                  <a:pt x="9968" y="15615"/>
                </a:cubicBezTo>
                <a:cubicBezTo>
                  <a:pt x="9955" y="14830"/>
                  <a:pt x="9919" y="14046"/>
                  <a:pt x="9998" y="13259"/>
                </a:cubicBezTo>
                <a:cubicBezTo>
                  <a:pt x="10047" y="12760"/>
                  <a:pt x="10176" y="12266"/>
                  <a:pt x="10354" y="11795"/>
                </a:cubicBezTo>
                <a:cubicBezTo>
                  <a:pt x="10568" y="11245"/>
                  <a:pt x="10848" y="10731"/>
                  <a:pt x="11154" y="10224"/>
                </a:cubicBezTo>
                <a:cubicBezTo>
                  <a:pt x="11718" y="9317"/>
                  <a:pt x="12340" y="8453"/>
                  <a:pt x="13132" y="7725"/>
                </a:cubicBezTo>
                <a:cubicBezTo>
                  <a:pt x="14118" y="6804"/>
                  <a:pt x="15232" y="6076"/>
                  <a:pt x="16474" y="5539"/>
                </a:cubicBezTo>
                <a:cubicBezTo>
                  <a:pt x="17304" y="5182"/>
                  <a:pt x="18155" y="5025"/>
                  <a:pt x="19024" y="5025"/>
                </a:cubicBezTo>
                <a:cubicBezTo>
                  <a:pt x="19404" y="5025"/>
                  <a:pt x="19788" y="5055"/>
                  <a:pt x="20175" y="5111"/>
                </a:cubicBezTo>
                <a:cubicBezTo>
                  <a:pt x="20996" y="5233"/>
                  <a:pt x="21774" y="5497"/>
                  <a:pt x="22523" y="5862"/>
                </a:cubicBezTo>
                <a:cubicBezTo>
                  <a:pt x="23745" y="6446"/>
                  <a:pt x="24872" y="7168"/>
                  <a:pt x="25851" y="8117"/>
                </a:cubicBezTo>
                <a:cubicBezTo>
                  <a:pt x="26859" y="9103"/>
                  <a:pt x="27750" y="10181"/>
                  <a:pt x="28507" y="11360"/>
                </a:cubicBezTo>
                <a:cubicBezTo>
                  <a:pt x="28992" y="12109"/>
                  <a:pt x="29351" y="12923"/>
                  <a:pt x="29585" y="13788"/>
                </a:cubicBezTo>
                <a:cubicBezTo>
                  <a:pt x="29815" y="14637"/>
                  <a:pt x="29978" y="15502"/>
                  <a:pt x="30107" y="16373"/>
                </a:cubicBezTo>
                <a:cubicBezTo>
                  <a:pt x="30165" y="16772"/>
                  <a:pt x="30235" y="17173"/>
                  <a:pt x="30257" y="17573"/>
                </a:cubicBezTo>
                <a:cubicBezTo>
                  <a:pt x="30271" y="17987"/>
                  <a:pt x="30257" y="18400"/>
                  <a:pt x="30228" y="18822"/>
                </a:cubicBezTo>
                <a:cubicBezTo>
                  <a:pt x="30165" y="19580"/>
                  <a:pt x="29978" y="20315"/>
                  <a:pt x="29779" y="21043"/>
                </a:cubicBezTo>
                <a:cubicBezTo>
                  <a:pt x="29457" y="22186"/>
                  <a:pt x="29100" y="23321"/>
                  <a:pt x="28543" y="24379"/>
                </a:cubicBezTo>
                <a:cubicBezTo>
                  <a:pt x="27822" y="25756"/>
                  <a:pt x="27022" y="27085"/>
                  <a:pt x="26158" y="28370"/>
                </a:cubicBezTo>
                <a:cubicBezTo>
                  <a:pt x="25287" y="29676"/>
                  <a:pt x="24108" y="30627"/>
                  <a:pt x="22687" y="31284"/>
                </a:cubicBezTo>
                <a:cubicBezTo>
                  <a:pt x="21717" y="31719"/>
                  <a:pt x="20723" y="32069"/>
                  <a:pt x="19703" y="32369"/>
                </a:cubicBezTo>
                <a:cubicBezTo>
                  <a:pt x="19162" y="32530"/>
                  <a:pt x="18613" y="32622"/>
                  <a:pt x="18049" y="32622"/>
                </a:cubicBezTo>
                <a:cubicBezTo>
                  <a:pt x="17989" y="32622"/>
                  <a:pt x="17928" y="32621"/>
                  <a:pt x="17868" y="32619"/>
                </a:cubicBezTo>
                <a:cubicBezTo>
                  <a:pt x="17674" y="32612"/>
                  <a:pt x="17482" y="32619"/>
                  <a:pt x="17288" y="32605"/>
                </a:cubicBezTo>
                <a:cubicBezTo>
                  <a:pt x="16560" y="32562"/>
                  <a:pt x="15854" y="32427"/>
                  <a:pt x="15196" y="32091"/>
                </a:cubicBezTo>
                <a:cubicBezTo>
                  <a:pt x="14853" y="31913"/>
                  <a:pt x="14519" y="31712"/>
                  <a:pt x="14190" y="31498"/>
                </a:cubicBezTo>
                <a:cubicBezTo>
                  <a:pt x="13148" y="30812"/>
                  <a:pt x="12104" y="30120"/>
                  <a:pt x="11069" y="29419"/>
                </a:cubicBezTo>
                <a:cubicBezTo>
                  <a:pt x="10433" y="28991"/>
                  <a:pt x="9898" y="28463"/>
                  <a:pt x="9447" y="27842"/>
                </a:cubicBezTo>
                <a:cubicBezTo>
                  <a:pt x="8870" y="27042"/>
                  <a:pt x="8369" y="26192"/>
                  <a:pt x="7920" y="25314"/>
                </a:cubicBezTo>
                <a:cubicBezTo>
                  <a:pt x="7440" y="24385"/>
                  <a:pt x="7106" y="23414"/>
                  <a:pt x="6913" y="22385"/>
                </a:cubicBezTo>
                <a:cubicBezTo>
                  <a:pt x="6734" y="21407"/>
                  <a:pt x="6642" y="20414"/>
                  <a:pt x="6520" y="19422"/>
                </a:cubicBezTo>
                <a:cubicBezTo>
                  <a:pt x="6441" y="18822"/>
                  <a:pt x="6369" y="18222"/>
                  <a:pt x="6284" y="17622"/>
                </a:cubicBezTo>
                <a:cubicBezTo>
                  <a:pt x="6191" y="16908"/>
                  <a:pt x="6148" y="16202"/>
                  <a:pt x="6220" y="15480"/>
                </a:cubicBezTo>
                <a:cubicBezTo>
                  <a:pt x="6313" y="14474"/>
                  <a:pt x="6534" y="13488"/>
                  <a:pt x="6806" y="12517"/>
                </a:cubicBezTo>
                <a:cubicBezTo>
                  <a:pt x="7226" y="11017"/>
                  <a:pt x="7927" y="9653"/>
                  <a:pt x="8890" y="8439"/>
                </a:cubicBezTo>
                <a:cubicBezTo>
                  <a:pt x="9634" y="7504"/>
                  <a:pt x="10448" y="6640"/>
                  <a:pt x="11348" y="5853"/>
                </a:cubicBezTo>
                <a:cubicBezTo>
                  <a:pt x="12404" y="4940"/>
                  <a:pt x="13576" y="4211"/>
                  <a:pt x="14896" y="3733"/>
                </a:cubicBezTo>
                <a:cubicBezTo>
                  <a:pt x="16217" y="3248"/>
                  <a:pt x="17568" y="2862"/>
                  <a:pt x="18939" y="2540"/>
                </a:cubicBezTo>
                <a:cubicBezTo>
                  <a:pt x="19710" y="2355"/>
                  <a:pt x="20488" y="2211"/>
                  <a:pt x="21289" y="2204"/>
                </a:cubicBezTo>
                <a:cubicBezTo>
                  <a:pt x="21767" y="2204"/>
                  <a:pt x="22245" y="2227"/>
                  <a:pt x="22716" y="2319"/>
                </a:cubicBezTo>
                <a:cubicBezTo>
                  <a:pt x="23637" y="2490"/>
                  <a:pt x="24494" y="2840"/>
                  <a:pt x="25308" y="3298"/>
                </a:cubicBezTo>
                <a:cubicBezTo>
                  <a:pt x="26559" y="3997"/>
                  <a:pt x="27736" y="4804"/>
                  <a:pt x="28837" y="5725"/>
                </a:cubicBezTo>
                <a:cubicBezTo>
                  <a:pt x="29472" y="6254"/>
                  <a:pt x="30093" y="6796"/>
                  <a:pt x="30650" y="7418"/>
                </a:cubicBezTo>
                <a:cubicBezTo>
                  <a:pt x="31229" y="8067"/>
                  <a:pt x="31707" y="8789"/>
                  <a:pt x="32156" y="9531"/>
                </a:cubicBezTo>
                <a:cubicBezTo>
                  <a:pt x="32914" y="10767"/>
                  <a:pt x="33449" y="12088"/>
                  <a:pt x="33771" y="13502"/>
                </a:cubicBezTo>
                <a:cubicBezTo>
                  <a:pt x="33963" y="14380"/>
                  <a:pt x="34048" y="15280"/>
                  <a:pt x="34120" y="16172"/>
                </a:cubicBezTo>
                <a:cubicBezTo>
                  <a:pt x="34170" y="16779"/>
                  <a:pt x="34220" y="17388"/>
                  <a:pt x="34249" y="17994"/>
                </a:cubicBezTo>
                <a:cubicBezTo>
                  <a:pt x="34285" y="18680"/>
                  <a:pt x="34306" y="19372"/>
                  <a:pt x="34328" y="20058"/>
                </a:cubicBezTo>
                <a:cubicBezTo>
                  <a:pt x="34335" y="20371"/>
                  <a:pt x="34299" y="20687"/>
                  <a:pt x="34299" y="21000"/>
                </a:cubicBezTo>
                <a:cubicBezTo>
                  <a:pt x="34299" y="21578"/>
                  <a:pt x="34285" y="22157"/>
                  <a:pt x="34220" y="22735"/>
                </a:cubicBezTo>
                <a:cubicBezTo>
                  <a:pt x="34134" y="23542"/>
                  <a:pt x="33949" y="24320"/>
                  <a:pt x="33656" y="25078"/>
                </a:cubicBezTo>
                <a:cubicBezTo>
                  <a:pt x="33371" y="25792"/>
                  <a:pt x="33006" y="26463"/>
                  <a:pt x="32607" y="27114"/>
                </a:cubicBezTo>
                <a:cubicBezTo>
                  <a:pt x="31536" y="28871"/>
                  <a:pt x="30364" y="30549"/>
                  <a:pt x="28979" y="32069"/>
                </a:cubicBezTo>
                <a:cubicBezTo>
                  <a:pt x="28444" y="32662"/>
                  <a:pt x="27858" y="33212"/>
                  <a:pt x="27208" y="33676"/>
                </a:cubicBezTo>
                <a:cubicBezTo>
                  <a:pt x="26173" y="34418"/>
                  <a:pt x="25023" y="34890"/>
                  <a:pt x="23787" y="35154"/>
                </a:cubicBezTo>
                <a:cubicBezTo>
                  <a:pt x="23016" y="35325"/>
                  <a:pt x="22238" y="35433"/>
                  <a:pt x="21460" y="35497"/>
                </a:cubicBezTo>
                <a:cubicBezTo>
                  <a:pt x="20603" y="35568"/>
                  <a:pt x="19753" y="35647"/>
                  <a:pt x="18903" y="35675"/>
                </a:cubicBezTo>
                <a:cubicBezTo>
                  <a:pt x="18571" y="35684"/>
                  <a:pt x="18238" y="35690"/>
                  <a:pt x="17906" y="35690"/>
                </a:cubicBezTo>
                <a:cubicBezTo>
                  <a:pt x="16979" y="35690"/>
                  <a:pt x="16052" y="35647"/>
                  <a:pt x="15132" y="35526"/>
                </a:cubicBezTo>
                <a:cubicBezTo>
                  <a:pt x="14382" y="35433"/>
                  <a:pt x="13633" y="35289"/>
                  <a:pt x="12911" y="35061"/>
                </a:cubicBezTo>
                <a:cubicBezTo>
                  <a:pt x="11441" y="34590"/>
                  <a:pt x="10097" y="33861"/>
                  <a:pt x="8841" y="32975"/>
                </a:cubicBezTo>
                <a:cubicBezTo>
                  <a:pt x="7012" y="31669"/>
                  <a:pt x="5463" y="30084"/>
                  <a:pt x="4114" y="28284"/>
                </a:cubicBezTo>
                <a:cubicBezTo>
                  <a:pt x="2770" y="26485"/>
                  <a:pt x="1850" y="24492"/>
                  <a:pt x="1329" y="22315"/>
                </a:cubicBezTo>
                <a:cubicBezTo>
                  <a:pt x="964" y="20800"/>
                  <a:pt x="743" y="19273"/>
                  <a:pt x="693" y="17722"/>
                </a:cubicBezTo>
                <a:cubicBezTo>
                  <a:pt x="664" y="16693"/>
                  <a:pt x="671" y="15674"/>
                  <a:pt x="815" y="14652"/>
                </a:cubicBezTo>
                <a:cubicBezTo>
                  <a:pt x="936" y="13802"/>
                  <a:pt x="1157" y="12974"/>
                  <a:pt x="1507" y="12181"/>
                </a:cubicBezTo>
                <a:cubicBezTo>
                  <a:pt x="1836" y="11416"/>
                  <a:pt x="2278" y="10717"/>
                  <a:pt x="2750" y="10038"/>
                </a:cubicBezTo>
                <a:cubicBezTo>
                  <a:pt x="3857" y="8460"/>
                  <a:pt x="5170" y="7082"/>
                  <a:pt x="6685" y="5882"/>
                </a:cubicBezTo>
                <a:cubicBezTo>
                  <a:pt x="7713" y="5068"/>
                  <a:pt x="8777" y="4283"/>
                  <a:pt x="9905" y="3598"/>
                </a:cubicBezTo>
                <a:cubicBezTo>
                  <a:pt x="11211" y="2797"/>
                  <a:pt x="12591" y="2168"/>
                  <a:pt x="14039" y="1670"/>
                </a:cubicBezTo>
                <a:cubicBezTo>
                  <a:pt x="14853" y="1390"/>
                  <a:pt x="15682" y="1183"/>
                  <a:pt x="16524" y="984"/>
                </a:cubicBezTo>
                <a:cubicBezTo>
                  <a:pt x="17396" y="777"/>
                  <a:pt x="18274" y="626"/>
                  <a:pt x="19167" y="540"/>
                </a:cubicBezTo>
                <a:cubicBezTo>
                  <a:pt x="19681" y="490"/>
                  <a:pt x="20202" y="463"/>
                  <a:pt x="20723" y="454"/>
                </a:cubicBezTo>
                <a:cubicBezTo>
                  <a:pt x="21602" y="454"/>
                  <a:pt x="22466" y="562"/>
                  <a:pt x="23323" y="770"/>
                </a:cubicBezTo>
                <a:cubicBezTo>
                  <a:pt x="23438" y="797"/>
                  <a:pt x="23559" y="826"/>
                  <a:pt x="23679" y="849"/>
                </a:cubicBezTo>
                <a:cubicBezTo>
                  <a:pt x="23697" y="852"/>
                  <a:pt x="23714" y="854"/>
                  <a:pt x="23729" y="854"/>
                </a:cubicBezTo>
                <a:cubicBezTo>
                  <a:pt x="23800" y="854"/>
                  <a:pt x="23842" y="814"/>
                  <a:pt x="23866" y="727"/>
                </a:cubicBezTo>
                <a:cubicBezTo>
                  <a:pt x="23530" y="562"/>
                  <a:pt x="22745" y="298"/>
                  <a:pt x="22360" y="240"/>
                </a:cubicBezTo>
                <a:cubicBezTo>
                  <a:pt x="21359" y="77"/>
                  <a:pt x="20360" y="34"/>
                  <a:pt x="19352" y="5"/>
                </a:cubicBezTo>
                <a:cubicBezTo>
                  <a:pt x="19253" y="2"/>
                  <a:pt x="19155" y="1"/>
                  <a:pt x="190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2"/>
          <p:cNvSpPr/>
          <p:nvPr/>
        </p:nvSpPr>
        <p:spPr>
          <a:xfrm>
            <a:off x="-128377" y="3716652"/>
            <a:ext cx="1350031" cy="1247668"/>
          </a:xfrm>
          <a:custGeom>
            <a:avLst/>
            <a:gdLst/>
            <a:ahLst/>
            <a:cxnLst/>
            <a:rect l="l" t="t" r="r" b="b"/>
            <a:pathLst>
              <a:path w="17475" h="16150" extrusionOk="0">
                <a:moveTo>
                  <a:pt x="9420" y="252"/>
                </a:moveTo>
                <a:cubicBezTo>
                  <a:pt x="9834" y="1030"/>
                  <a:pt x="9706" y="2129"/>
                  <a:pt x="9606" y="2972"/>
                </a:cubicBezTo>
                <a:cubicBezTo>
                  <a:pt x="9498" y="3836"/>
                  <a:pt x="9248" y="4657"/>
                  <a:pt x="8955" y="5479"/>
                </a:cubicBezTo>
                <a:cubicBezTo>
                  <a:pt x="8777" y="5414"/>
                  <a:pt x="8585" y="5378"/>
                  <a:pt x="8391" y="5365"/>
                </a:cubicBezTo>
                <a:cubicBezTo>
                  <a:pt x="8378" y="5272"/>
                  <a:pt x="8434" y="5143"/>
                  <a:pt x="8450" y="5051"/>
                </a:cubicBezTo>
                <a:cubicBezTo>
                  <a:pt x="8470" y="4821"/>
                  <a:pt x="8434" y="4564"/>
                  <a:pt x="8434" y="4329"/>
                </a:cubicBezTo>
                <a:cubicBezTo>
                  <a:pt x="8450" y="3829"/>
                  <a:pt x="8492" y="3322"/>
                  <a:pt x="8578" y="2830"/>
                </a:cubicBezTo>
                <a:cubicBezTo>
                  <a:pt x="8734" y="1930"/>
                  <a:pt x="9041" y="1080"/>
                  <a:pt x="9420" y="252"/>
                </a:cubicBezTo>
                <a:close/>
                <a:moveTo>
                  <a:pt x="6057" y="1206"/>
                </a:moveTo>
                <a:cubicBezTo>
                  <a:pt x="6585" y="1206"/>
                  <a:pt x="7921" y="4948"/>
                  <a:pt x="8107" y="5365"/>
                </a:cubicBezTo>
                <a:lnTo>
                  <a:pt x="8114" y="5371"/>
                </a:lnTo>
                <a:cubicBezTo>
                  <a:pt x="8078" y="5378"/>
                  <a:pt x="8042" y="5378"/>
                  <a:pt x="7999" y="5385"/>
                </a:cubicBezTo>
                <a:cubicBezTo>
                  <a:pt x="7821" y="5414"/>
                  <a:pt x="7642" y="5464"/>
                  <a:pt x="7478" y="5536"/>
                </a:cubicBezTo>
                <a:cubicBezTo>
                  <a:pt x="7171" y="4850"/>
                  <a:pt x="6821" y="4194"/>
                  <a:pt x="6542" y="3493"/>
                </a:cubicBezTo>
                <a:cubicBezTo>
                  <a:pt x="6400" y="3143"/>
                  <a:pt x="6271" y="2780"/>
                  <a:pt x="6170" y="2415"/>
                </a:cubicBezTo>
                <a:cubicBezTo>
                  <a:pt x="6114" y="2223"/>
                  <a:pt x="5814" y="1366"/>
                  <a:pt x="5992" y="1229"/>
                </a:cubicBezTo>
                <a:cubicBezTo>
                  <a:pt x="6012" y="1213"/>
                  <a:pt x="6034" y="1206"/>
                  <a:pt x="6057" y="1206"/>
                </a:cubicBezTo>
                <a:close/>
                <a:moveTo>
                  <a:pt x="12044" y="1288"/>
                </a:moveTo>
                <a:cubicBezTo>
                  <a:pt x="12058" y="1288"/>
                  <a:pt x="12071" y="1290"/>
                  <a:pt x="12083" y="1294"/>
                </a:cubicBezTo>
                <a:cubicBezTo>
                  <a:pt x="12477" y="1443"/>
                  <a:pt x="11348" y="3044"/>
                  <a:pt x="11170" y="3315"/>
                </a:cubicBezTo>
                <a:cubicBezTo>
                  <a:pt x="10626" y="4143"/>
                  <a:pt x="10085" y="4972"/>
                  <a:pt x="9498" y="5764"/>
                </a:cubicBezTo>
                <a:cubicBezTo>
                  <a:pt x="9449" y="5728"/>
                  <a:pt x="9399" y="5700"/>
                  <a:pt x="9349" y="5671"/>
                </a:cubicBezTo>
                <a:cubicBezTo>
                  <a:pt x="9613" y="4794"/>
                  <a:pt x="9913" y="3964"/>
                  <a:pt x="10398" y="3179"/>
                </a:cubicBezTo>
                <a:cubicBezTo>
                  <a:pt x="10642" y="2780"/>
                  <a:pt x="10912" y="2401"/>
                  <a:pt x="11219" y="2052"/>
                </a:cubicBezTo>
                <a:cubicBezTo>
                  <a:pt x="11362" y="1896"/>
                  <a:pt x="11809" y="1288"/>
                  <a:pt x="12044" y="1288"/>
                </a:cubicBezTo>
                <a:close/>
                <a:moveTo>
                  <a:pt x="3121" y="693"/>
                </a:moveTo>
                <a:cubicBezTo>
                  <a:pt x="3263" y="693"/>
                  <a:pt x="3654" y="1090"/>
                  <a:pt x="3757" y="1179"/>
                </a:cubicBezTo>
                <a:cubicBezTo>
                  <a:pt x="3951" y="1366"/>
                  <a:pt x="4136" y="1572"/>
                  <a:pt x="4300" y="1786"/>
                </a:cubicBezTo>
                <a:cubicBezTo>
                  <a:pt x="4621" y="2180"/>
                  <a:pt x="4893" y="2609"/>
                  <a:pt x="5178" y="3022"/>
                </a:cubicBezTo>
                <a:cubicBezTo>
                  <a:pt x="5814" y="3937"/>
                  <a:pt x="6449" y="4857"/>
                  <a:pt x="7056" y="5786"/>
                </a:cubicBezTo>
                <a:cubicBezTo>
                  <a:pt x="6993" y="5843"/>
                  <a:pt x="6928" y="5899"/>
                  <a:pt x="6864" y="5958"/>
                </a:cubicBezTo>
                <a:cubicBezTo>
                  <a:pt x="6213" y="5179"/>
                  <a:pt x="5536" y="4429"/>
                  <a:pt x="4857" y="3671"/>
                </a:cubicBezTo>
                <a:cubicBezTo>
                  <a:pt x="4456" y="3222"/>
                  <a:pt x="4050" y="2787"/>
                  <a:pt x="3694" y="2300"/>
                </a:cubicBezTo>
                <a:cubicBezTo>
                  <a:pt x="3543" y="2094"/>
                  <a:pt x="2607" y="794"/>
                  <a:pt x="3107" y="694"/>
                </a:cubicBezTo>
                <a:cubicBezTo>
                  <a:pt x="3112" y="693"/>
                  <a:pt x="3116" y="693"/>
                  <a:pt x="3121" y="693"/>
                </a:cubicBezTo>
                <a:close/>
                <a:moveTo>
                  <a:pt x="15116" y="1900"/>
                </a:moveTo>
                <a:cubicBezTo>
                  <a:pt x="15120" y="1900"/>
                  <a:pt x="15123" y="1900"/>
                  <a:pt x="15125" y="1901"/>
                </a:cubicBezTo>
                <a:cubicBezTo>
                  <a:pt x="15339" y="1966"/>
                  <a:pt x="15226" y="2165"/>
                  <a:pt x="15177" y="2266"/>
                </a:cubicBezTo>
                <a:cubicBezTo>
                  <a:pt x="15125" y="2358"/>
                  <a:pt x="15012" y="2444"/>
                  <a:pt x="14940" y="2514"/>
                </a:cubicBezTo>
                <a:cubicBezTo>
                  <a:pt x="14733" y="2722"/>
                  <a:pt x="14512" y="2909"/>
                  <a:pt x="14291" y="3094"/>
                </a:cubicBezTo>
                <a:cubicBezTo>
                  <a:pt x="13826" y="3493"/>
                  <a:pt x="13312" y="3822"/>
                  <a:pt x="12791" y="4151"/>
                </a:cubicBezTo>
                <a:cubicBezTo>
                  <a:pt x="11799" y="4778"/>
                  <a:pt x="10798" y="5394"/>
                  <a:pt x="9792" y="6000"/>
                </a:cubicBezTo>
                <a:lnTo>
                  <a:pt x="9778" y="6014"/>
                </a:lnTo>
                <a:cubicBezTo>
                  <a:pt x="9742" y="5971"/>
                  <a:pt x="9699" y="5935"/>
                  <a:pt x="9656" y="5892"/>
                </a:cubicBezTo>
                <a:cubicBezTo>
                  <a:pt x="9684" y="5856"/>
                  <a:pt x="9726" y="5800"/>
                  <a:pt x="9778" y="5728"/>
                </a:cubicBezTo>
                <a:cubicBezTo>
                  <a:pt x="10626" y="5065"/>
                  <a:pt x="11440" y="4365"/>
                  <a:pt x="12270" y="3680"/>
                </a:cubicBezTo>
                <a:cubicBezTo>
                  <a:pt x="12698" y="3322"/>
                  <a:pt x="13127" y="2958"/>
                  <a:pt x="13591" y="2658"/>
                </a:cubicBezTo>
                <a:cubicBezTo>
                  <a:pt x="13862" y="2494"/>
                  <a:pt x="14155" y="2358"/>
                  <a:pt x="14440" y="2223"/>
                </a:cubicBezTo>
                <a:cubicBezTo>
                  <a:pt x="14531" y="2188"/>
                  <a:pt x="15015" y="1900"/>
                  <a:pt x="15116" y="1900"/>
                </a:cubicBezTo>
                <a:close/>
                <a:moveTo>
                  <a:pt x="2646" y="4280"/>
                </a:moveTo>
                <a:cubicBezTo>
                  <a:pt x="2958" y="4280"/>
                  <a:pt x="3362" y="4413"/>
                  <a:pt x="3615" y="4478"/>
                </a:cubicBezTo>
                <a:cubicBezTo>
                  <a:pt x="4036" y="4580"/>
                  <a:pt x="4449" y="4722"/>
                  <a:pt x="4842" y="4907"/>
                </a:cubicBezTo>
                <a:cubicBezTo>
                  <a:pt x="5521" y="5229"/>
                  <a:pt x="6100" y="5728"/>
                  <a:pt x="6763" y="6064"/>
                </a:cubicBezTo>
                <a:cubicBezTo>
                  <a:pt x="6657" y="6185"/>
                  <a:pt x="6564" y="6314"/>
                  <a:pt x="6492" y="6449"/>
                </a:cubicBezTo>
                <a:lnTo>
                  <a:pt x="6485" y="6443"/>
                </a:lnTo>
                <a:cubicBezTo>
                  <a:pt x="5764" y="6156"/>
                  <a:pt x="5022" y="5978"/>
                  <a:pt x="4285" y="5743"/>
                </a:cubicBezTo>
                <a:cubicBezTo>
                  <a:pt x="3865" y="5615"/>
                  <a:pt x="3450" y="5457"/>
                  <a:pt x="3071" y="5243"/>
                </a:cubicBezTo>
                <a:cubicBezTo>
                  <a:pt x="2900" y="5143"/>
                  <a:pt x="1894" y="4528"/>
                  <a:pt x="2393" y="4322"/>
                </a:cubicBezTo>
                <a:cubicBezTo>
                  <a:pt x="2464" y="4293"/>
                  <a:pt x="2551" y="4280"/>
                  <a:pt x="2646" y="4280"/>
                </a:cubicBezTo>
                <a:close/>
                <a:moveTo>
                  <a:pt x="14495" y="4785"/>
                </a:moveTo>
                <a:cubicBezTo>
                  <a:pt x="14724" y="4785"/>
                  <a:pt x="14878" y="4855"/>
                  <a:pt x="14512" y="5257"/>
                </a:cubicBezTo>
                <a:cubicBezTo>
                  <a:pt x="14376" y="5407"/>
                  <a:pt x="14126" y="5457"/>
                  <a:pt x="13941" y="5529"/>
                </a:cubicBezTo>
                <a:cubicBezTo>
                  <a:pt x="13512" y="5678"/>
                  <a:pt x="13062" y="5800"/>
                  <a:pt x="12626" y="5935"/>
                </a:cubicBezTo>
                <a:cubicBezTo>
                  <a:pt x="11826" y="6192"/>
                  <a:pt x="11012" y="6429"/>
                  <a:pt x="10220" y="6700"/>
                </a:cubicBezTo>
                <a:cubicBezTo>
                  <a:pt x="10155" y="6551"/>
                  <a:pt x="10078" y="6407"/>
                  <a:pt x="9984" y="6271"/>
                </a:cubicBezTo>
                <a:cubicBezTo>
                  <a:pt x="10678" y="6007"/>
                  <a:pt x="11370" y="5743"/>
                  <a:pt x="12062" y="5479"/>
                </a:cubicBezTo>
                <a:cubicBezTo>
                  <a:pt x="12748" y="5222"/>
                  <a:pt x="13490" y="4844"/>
                  <a:pt x="14234" y="4801"/>
                </a:cubicBezTo>
                <a:cubicBezTo>
                  <a:pt x="14316" y="4795"/>
                  <a:pt x="14411" y="4785"/>
                  <a:pt x="14495" y="4785"/>
                </a:cubicBezTo>
                <a:close/>
                <a:moveTo>
                  <a:pt x="9742" y="6208"/>
                </a:moveTo>
                <a:lnTo>
                  <a:pt x="9742" y="6208"/>
                </a:lnTo>
                <a:cubicBezTo>
                  <a:pt x="9785" y="6251"/>
                  <a:pt x="9821" y="6300"/>
                  <a:pt x="9855" y="6350"/>
                </a:cubicBezTo>
                <a:cubicBezTo>
                  <a:pt x="9949" y="6479"/>
                  <a:pt x="10020" y="6621"/>
                  <a:pt x="10078" y="6772"/>
                </a:cubicBezTo>
                <a:cubicBezTo>
                  <a:pt x="10069" y="6778"/>
                  <a:pt x="10069" y="6785"/>
                  <a:pt x="10062" y="6792"/>
                </a:cubicBezTo>
                <a:cubicBezTo>
                  <a:pt x="9992" y="6585"/>
                  <a:pt x="9884" y="6386"/>
                  <a:pt x="9742" y="6208"/>
                </a:cubicBezTo>
                <a:close/>
                <a:moveTo>
                  <a:pt x="10112" y="6943"/>
                </a:moveTo>
                <a:cubicBezTo>
                  <a:pt x="10112" y="6943"/>
                  <a:pt x="10121" y="6950"/>
                  <a:pt x="10127" y="6950"/>
                </a:cubicBezTo>
                <a:cubicBezTo>
                  <a:pt x="10155" y="7056"/>
                  <a:pt x="10170" y="7164"/>
                  <a:pt x="10177" y="7270"/>
                </a:cubicBezTo>
                <a:cubicBezTo>
                  <a:pt x="10163" y="7157"/>
                  <a:pt x="10141" y="7049"/>
                  <a:pt x="10112" y="6943"/>
                </a:cubicBezTo>
                <a:close/>
                <a:moveTo>
                  <a:pt x="3949" y="6592"/>
                </a:moveTo>
                <a:cubicBezTo>
                  <a:pt x="4754" y="6592"/>
                  <a:pt x="5545" y="6700"/>
                  <a:pt x="6350" y="6729"/>
                </a:cubicBezTo>
                <a:cubicBezTo>
                  <a:pt x="6271" y="6936"/>
                  <a:pt x="6222" y="7150"/>
                  <a:pt x="6199" y="7371"/>
                </a:cubicBezTo>
                <a:cubicBezTo>
                  <a:pt x="6050" y="7357"/>
                  <a:pt x="5902" y="7351"/>
                  <a:pt x="5754" y="7351"/>
                </a:cubicBezTo>
                <a:cubicBezTo>
                  <a:pt x="5020" y="7351"/>
                  <a:pt x="4305" y="7514"/>
                  <a:pt x="3586" y="7692"/>
                </a:cubicBezTo>
                <a:cubicBezTo>
                  <a:pt x="3008" y="7836"/>
                  <a:pt x="2422" y="7985"/>
                  <a:pt x="1829" y="8028"/>
                </a:cubicBezTo>
                <a:cubicBezTo>
                  <a:pt x="1741" y="8035"/>
                  <a:pt x="1654" y="8037"/>
                  <a:pt x="1567" y="8037"/>
                </a:cubicBezTo>
                <a:cubicBezTo>
                  <a:pt x="1422" y="8037"/>
                  <a:pt x="1278" y="8031"/>
                  <a:pt x="1136" y="8031"/>
                </a:cubicBezTo>
                <a:cubicBezTo>
                  <a:pt x="1076" y="8031"/>
                  <a:pt x="1017" y="8032"/>
                  <a:pt x="958" y="8035"/>
                </a:cubicBezTo>
                <a:cubicBezTo>
                  <a:pt x="878" y="8041"/>
                  <a:pt x="758" y="8080"/>
                  <a:pt x="672" y="8080"/>
                </a:cubicBezTo>
                <a:cubicBezTo>
                  <a:pt x="659" y="8080"/>
                  <a:pt x="647" y="8080"/>
                  <a:pt x="636" y="8078"/>
                </a:cubicBezTo>
                <a:cubicBezTo>
                  <a:pt x="523" y="7999"/>
                  <a:pt x="401" y="7929"/>
                  <a:pt x="286" y="7857"/>
                </a:cubicBezTo>
                <a:cubicBezTo>
                  <a:pt x="336" y="7771"/>
                  <a:pt x="401" y="7707"/>
                  <a:pt x="480" y="7656"/>
                </a:cubicBezTo>
                <a:cubicBezTo>
                  <a:pt x="780" y="7428"/>
                  <a:pt x="1193" y="7329"/>
                  <a:pt x="1529" y="7150"/>
                </a:cubicBezTo>
                <a:cubicBezTo>
                  <a:pt x="2115" y="6842"/>
                  <a:pt x="2693" y="6664"/>
                  <a:pt x="3358" y="6614"/>
                </a:cubicBezTo>
                <a:cubicBezTo>
                  <a:pt x="3556" y="6599"/>
                  <a:pt x="3753" y="6592"/>
                  <a:pt x="3949" y="6592"/>
                </a:cubicBezTo>
                <a:close/>
                <a:moveTo>
                  <a:pt x="12921" y="6910"/>
                </a:moveTo>
                <a:cubicBezTo>
                  <a:pt x="14281" y="6910"/>
                  <a:pt x="15630" y="7048"/>
                  <a:pt x="16882" y="7656"/>
                </a:cubicBezTo>
                <a:cubicBezTo>
                  <a:pt x="16961" y="7692"/>
                  <a:pt x="17096" y="7742"/>
                  <a:pt x="17154" y="7814"/>
                </a:cubicBezTo>
                <a:cubicBezTo>
                  <a:pt x="17160" y="8241"/>
                  <a:pt x="17051" y="8455"/>
                  <a:pt x="16828" y="8455"/>
                </a:cubicBezTo>
                <a:cubicBezTo>
                  <a:pt x="16790" y="8455"/>
                  <a:pt x="16749" y="8448"/>
                  <a:pt x="16704" y="8436"/>
                </a:cubicBezTo>
                <a:cubicBezTo>
                  <a:pt x="16625" y="8436"/>
                  <a:pt x="16555" y="8420"/>
                  <a:pt x="16489" y="8400"/>
                </a:cubicBezTo>
                <a:cubicBezTo>
                  <a:pt x="16255" y="8342"/>
                  <a:pt x="16054" y="8271"/>
                  <a:pt x="15819" y="8249"/>
                </a:cubicBezTo>
                <a:cubicBezTo>
                  <a:pt x="15247" y="8206"/>
                  <a:pt x="14690" y="8186"/>
                  <a:pt x="14119" y="8084"/>
                </a:cubicBezTo>
                <a:cubicBezTo>
                  <a:pt x="12877" y="7863"/>
                  <a:pt x="11627" y="7622"/>
                  <a:pt x="10385" y="7365"/>
                </a:cubicBezTo>
                <a:lnTo>
                  <a:pt x="10349" y="7365"/>
                </a:lnTo>
                <a:cubicBezTo>
                  <a:pt x="10349" y="7236"/>
                  <a:pt x="10335" y="7114"/>
                  <a:pt x="10306" y="6993"/>
                </a:cubicBezTo>
                <a:cubicBezTo>
                  <a:pt x="11167" y="6967"/>
                  <a:pt x="12046" y="6910"/>
                  <a:pt x="12921" y="6910"/>
                </a:cubicBezTo>
                <a:close/>
                <a:moveTo>
                  <a:pt x="7241" y="9449"/>
                </a:moveTo>
                <a:cubicBezTo>
                  <a:pt x="7241" y="9449"/>
                  <a:pt x="7250" y="9456"/>
                  <a:pt x="7257" y="9456"/>
                </a:cubicBezTo>
                <a:cubicBezTo>
                  <a:pt x="7250" y="9464"/>
                  <a:pt x="7241" y="9471"/>
                  <a:pt x="7241" y="9478"/>
                </a:cubicBezTo>
                <a:lnTo>
                  <a:pt x="7241" y="9449"/>
                </a:lnTo>
                <a:close/>
                <a:moveTo>
                  <a:pt x="8374" y="5580"/>
                </a:moveTo>
                <a:cubicBezTo>
                  <a:pt x="8721" y="5580"/>
                  <a:pt x="9068" y="5677"/>
                  <a:pt x="9370" y="5872"/>
                </a:cubicBezTo>
                <a:cubicBezTo>
                  <a:pt x="10405" y="6736"/>
                  <a:pt x="10306" y="8492"/>
                  <a:pt x="9248" y="9277"/>
                </a:cubicBezTo>
                <a:cubicBezTo>
                  <a:pt x="9228" y="9284"/>
                  <a:pt x="9205" y="9300"/>
                  <a:pt x="9192" y="9313"/>
                </a:cubicBezTo>
                <a:cubicBezTo>
                  <a:pt x="9049" y="9413"/>
                  <a:pt x="8892" y="9498"/>
                  <a:pt x="8714" y="9557"/>
                </a:cubicBezTo>
                <a:cubicBezTo>
                  <a:pt x="8539" y="9616"/>
                  <a:pt x="8370" y="9643"/>
                  <a:pt x="8207" y="9643"/>
                </a:cubicBezTo>
                <a:cubicBezTo>
                  <a:pt x="7842" y="9643"/>
                  <a:pt x="7511" y="9507"/>
                  <a:pt x="7234" y="9284"/>
                </a:cubicBezTo>
                <a:lnTo>
                  <a:pt x="7234" y="9270"/>
                </a:lnTo>
                <a:cubicBezTo>
                  <a:pt x="7230" y="9246"/>
                  <a:pt x="7215" y="9235"/>
                  <a:pt x="7199" y="9235"/>
                </a:cubicBezTo>
                <a:cubicBezTo>
                  <a:pt x="7192" y="9235"/>
                  <a:pt x="7184" y="9237"/>
                  <a:pt x="7178" y="9241"/>
                </a:cubicBezTo>
                <a:cubicBezTo>
                  <a:pt x="6492" y="8650"/>
                  <a:pt x="6163" y="7527"/>
                  <a:pt x="6556" y="6713"/>
                </a:cubicBezTo>
                <a:cubicBezTo>
                  <a:pt x="6864" y="6071"/>
                  <a:pt x="7464" y="5678"/>
                  <a:pt x="8107" y="5592"/>
                </a:cubicBezTo>
                <a:lnTo>
                  <a:pt x="8107" y="5592"/>
                </a:lnTo>
                <a:cubicBezTo>
                  <a:pt x="8091" y="5615"/>
                  <a:pt x="8085" y="5642"/>
                  <a:pt x="8091" y="5678"/>
                </a:cubicBezTo>
                <a:cubicBezTo>
                  <a:pt x="8101" y="5717"/>
                  <a:pt x="8134" y="5735"/>
                  <a:pt x="8168" y="5735"/>
                </a:cubicBezTo>
                <a:cubicBezTo>
                  <a:pt x="8216" y="5735"/>
                  <a:pt x="8267" y="5701"/>
                  <a:pt x="8263" y="5642"/>
                </a:cubicBezTo>
                <a:cubicBezTo>
                  <a:pt x="8263" y="5615"/>
                  <a:pt x="8249" y="5599"/>
                  <a:pt x="8235" y="5586"/>
                </a:cubicBezTo>
                <a:cubicBezTo>
                  <a:pt x="8282" y="5582"/>
                  <a:pt x="8328" y="5580"/>
                  <a:pt x="8374" y="5580"/>
                </a:cubicBezTo>
                <a:close/>
                <a:moveTo>
                  <a:pt x="6213" y="7836"/>
                </a:moveTo>
                <a:cubicBezTo>
                  <a:pt x="6228" y="7929"/>
                  <a:pt x="6242" y="8021"/>
                  <a:pt x="6271" y="8107"/>
                </a:cubicBezTo>
                <a:cubicBezTo>
                  <a:pt x="6307" y="8242"/>
                  <a:pt x="6357" y="8364"/>
                  <a:pt x="6413" y="8492"/>
                </a:cubicBezTo>
                <a:cubicBezTo>
                  <a:pt x="5493" y="8864"/>
                  <a:pt x="4578" y="9250"/>
                  <a:pt x="3642" y="9584"/>
                </a:cubicBezTo>
                <a:cubicBezTo>
                  <a:pt x="3157" y="9764"/>
                  <a:pt x="2672" y="9927"/>
                  <a:pt x="2185" y="10091"/>
                </a:cubicBezTo>
                <a:cubicBezTo>
                  <a:pt x="1944" y="10170"/>
                  <a:pt x="1700" y="10249"/>
                  <a:pt x="1457" y="10328"/>
                </a:cubicBezTo>
                <a:cubicBezTo>
                  <a:pt x="1328" y="10371"/>
                  <a:pt x="1208" y="10407"/>
                  <a:pt x="1087" y="10441"/>
                </a:cubicBezTo>
                <a:cubicBezTo>
                  <a:pt x="1017" y="10478"/>
                  <a:pt x="962" y="10497"/>
                  <a:pt x="919" y="10497"/>
                </a:cubicBezTo>
                <a:cubicBezTo>
                  <a:pt x="829" y="10497"/>
                  <a:pt x="796" y="10416"/>
                  <a:pt x="814" y="10256"/>
                </a:cubicBezTo>
                <a:cubicBezTo>
                  <a:pt x="751" y="9913"/>
                  <a:pt x="1001" y="9785"/>
                  <a:pt x="1279" y="9577"/>
                </a:cubicBezTo>
                <a:cubicBezTo>
                  <a:pt x="1472" y="9442"/>
                  <a:pt x="1680" y="9327"/>
                  <a:pt x="1885" y="9214"/>
                </a:cubicBezTo>
                <a:cubicBezTo>
                  <a:pt x="2357" y="8964"/>
                  <a:pt x="2837" y="8743"/>
                  <a:pt x="3335" y="8556"/>
                </a:cubicBezTo>
                <a:cubicBezTo>
                  <a:pt x="4257" y="8206"/>
                  <a:pt x="5227" y="7942"/>
                  <a:pt x="6213" y="7836"/>
                </a:cubicBezTo>
                <a:close/>
                <a:moveTo>
                  <a:pt x="10241" y="8107"/>
                </a:moveTo>
                <a:cubicBezTo>
                  <a:pt x="11170" y="8479"/>
                  <a:pt x="12098" y="8842"/>
                  <a:pt x="12969" y="9327"/>
                </a:cubicBezTo>
                <a:cubicBezTo>
                  <a:pt x="13454" y="9600"/>
                  <a:pt x="13925" y="9899"/>
                  <a:pt x="14354" y="10249"/>
                </a:cubicBezTo>
                <a:cubicBezTo>
                  <a:pt x="14548" y="10407"/>
                  <a:pt x="14733" y="10570"/>
                  <a:pt x="14911" y="10750"/>
                </a:cubicBezTo>
                <a:cubicBezTo>
                  <a:pt x="15048" y="10892"/>
                  <a:pt x="15483" y="11241"/>
                  <a:pt x="15497" y="11435"/>
                </a:cubicBezTo>
                <a:cubicBezTo>
                  <a:pt x="15504" y="11627"/>
                  <a:pt x="15262" y="11677"/>
                  <a:pt x="15141" y="11677"/>
                </a:cubicBezTo>
                <a:cubicBezTo>
                  <a:pt x="15134" y="11677"/>
                  <a:pt x="15127" y="11678"/>
                  <a:pt x="15120" y="11678"/>
                </a:cubicBezTo>
                <a:cubicBezTo>
                  <a:pt x="15031" y="11678"/>
                  <a:pt x="14927" y="11639"/>
                  <a:pt x="14848" y="11620"/>
                </a:cubicBezTo>
                <a:cubicBezTo>
                  <a:pt x="14584" y="11555"/>
                  <a:pt x="14326" y="11456"/>
                  <a:pt x="14083" y="11341"/>
                </a:cubicBezTo>
                <a:cubicBezTo>
                  <a:pt x="13619" y="11113"/>
                  <a:pt x="13197" y="10820"/>
                  <a:pt x="12791" y="10513"/>
                </a:cubicBezTo>
                <a:cubicBezTo>
                  <a:pt x="11891" y="9841"/>
                  <a:pt x="11005" y="9128"/>
                  <a:pt x="10121" y="8427"/>
                </a:cubicBezTo>
                <a:cubicBezTo>
                  <a:pt x="10170" y="8328"/>
                  <a:pt x="10206" y="8222"/>
                  <a:pt x="10241" y="8107"/>
                </a:cubicBezTo>
                <a:close/>
                <a:moveTo>
                  <a:pt x="6628" y="8849"/>
                </a:moveTo>
                <a:cubicBezTo>
                  <a:pt x="6671" y="8907"/>
                  <a:pt x="6713" y="8964"/>
                  <a:pt x="6763" y="9020"/>
                </a:cubicBezTo>
                <a:cubicBezTo>
                  <a:pt x="5956" y="9735"/>
                  <a:pt x="5193" y="10484"/>
                  <a:pt x="4413" y="11221"/>
                </a:cubicBezTo>
                <a:cubicBezTo>
                  <a:pt x="3978" y="11634"/>
                  <a:pt x="3556" y="12056"/>
                  <a:pt x="3085" y="12421"/>
                </a:cubicBezTo>
                <a:cubicBezTo>
                  <a:pt x="2886" y="12577"/>
                  <a:pt x="2679" y="12721"/>
                  <a:pt x="2458" y="12849"/>
                </a:cubicBezTo>
                <a:cubicBezTo>
                  <a:pt x="2352" y="12911"/>
                  <a:pt x="1961" y="13146"/>
                  <a:pt x="1743" y="13146"/>
                </a:cubicBezTo>
                <a:cubicBezTo>
                  <a:pt x="1638" y="13146"/>
                  <a:pt x="1573" y="13091"/>
                  <a:pt x="1601" y="12935"/>
                </a:cubicBezTo>
                <a:cubicBezTo>
                  <a:pt x="1680" y="12527"/>
                  <a:pt x="2329" y="12020"/>
                  <a:pt x="2629" y="11769"/>
                </a:cubicBezTo>
                <a:cubicBezTo>
                  <a:pt x="3035" y="11427"/>
                  <a:pt x="3471" y="11113"/>
                  <a:pt x="3899" y="10799"/>
                </a:cubicBezTo>
                <a:cubicBezTo>
                  <a:pt x="4799" y="10141"/>
                  <a:pt x="5714" y="9492"/>
                  <a:pt x="6628" y="8849"/>
                </a:cubicBezTo>
                <a:close/>
                <a:moveTo>
                  <a:pt x="9555" y="9214"/>
                </a:moveTo>
                <a:cubicBezTo>
                  <a:pt x="10283" y="9978"/>
                  <a:pt x="11048" y="10714"/>
                  <a:pt x="11799" y="11449"/>
                </a:cubicBezTo>
                <a:cubicBezTo>
                  <a:pt x="12227" y="11870"/>
                  <a:pt x="12662" y="12283"/>
                  <a:pt x="13048" y="12741"/>
                </a:cubicBezTo>
                <a:cubicBezTo>
                  <a:pt x="13206" y="12935"/>
                  <a:pt x="13362" y="13134"/>
                  <a:pt x="13490" y="13348"/>
                </a:cubicBezTo>
                <a:cubicBezTo>
                  <a:pt x="13614" y="13535"/>
                  <a:pt x="14046" y="14207"/>
                  <a:pt x="13655" y="14207"/>
                </a:cubicBezTo>
                <a:cubicBezTo>
                  <a:pt x="13642" y="14207"/>
                  <a:pt x="13627" y="14206"/>
                  <a:pt x="13612" y="14205"/>
                </a:cubicBezTo>
                <a:cubicBezTo>
                  <a:pt x="13391" y="14184"/>
                  <a:pt x="13104" y="13884"/>
                  <a:pt x="12940" y="13749"/>
                </a:cubicBezTo>
                <a:cubicBezTo>
                  <a:pt x="12777" y="13598"/>
                  <a:pt x="12613" y="13440"/>
                  <a:pt x="12462" y="13278"/>
                </a:cubicBezTo>
                <a:cubicBezTo>
                  <a:pt x="12083" y="12870"/>
                  <a:pt x="11749" y="12421"/>
                  <a:pt x="11406" y="11984"/>
                </a:cubicBezTo>
                <a:cubicBezTo>
                  <a:pt x="10727" y="11120"/>
                  <a:pt x="10055" y="10249"/>
                  <a:pt x="9399" y="9370"/>
                </a:cubicBezTo>
                <a:lnTo>
                  <a:pt x="9492" y="9277"/>
                </a:lnTo>
                <a:cubicBezTo>
                  <a:pt x="9521" y="9257"/>
                  <a:pt x="9534" y="9234"/>
                  <a:pt x="9555" y="9214"/>
                </a:cubicBezTo>
                <a:close/>
                <a:moveTo>
                  <a:pt x="6921" y="9185"/>
                </a:moveTo>
                <a:cubicBezTo>
                  <a:pt x="6993" y="9264"/>
                  <a:pt x="7078" y="9336"/>
                  <a:pt x="7164" y="9392"/>
                </a:cubicBezTo>
                <a:cubicBezTo>
                  <a:pt x="7149" y="10292"/>
                  <a:pt x="6813" y="11149"/>
                  <a:pt x="6542" y="11992"/>
                </a:cubicBezTo>
                <a:cubicBezTo>
                  <a:pt x="6400" y="12463"/>
                  <a:pt x="6292" y="12935"/>
                  <a:pt x="6213" y="13420"/>
                </a:cubicBezTo>
                <a:cubicBezTo>
                  <a:pt x="6150" y="13877"/>
                  <a:pt x="6114" y="14448"/>
                  <a:pt x="5922" y="14870"/>
                </a:cubicBezTo>
                <a:cubicBezTo>
                  <a:pt x="5899" y="14991"/>
                  <a:pt x="5827" y="15084"/>
                  <a:pt x="5721" y="15147"/>
                </a:cubicBezTo>
                <a:cubicBezTo>
                  <a:pt x="5670" y="15251"/>
                  <a:pt x="5613" y="15302"/>
                  <a:pt x="5549" y="15302"/>
                </a:cubicBezTo>
                <a:cubicBezTo>
                  <a:pt x="5489" y="15302"/>
                  <a:pt x="5422" y="15256"/>
                  <a:pt x="5349" y="15163"/>
                </a:cubicBezTo>
                <a:cubicBezTo>
                  <a:pt x="5121" y="15012"/>
                  <a:pt x="5099" y="14976"/>
                  <a:pt x="5092" y="14719"/>
                </a:cubicBezTo>
                <a:cubicBezTo>
                  <a:pt x="5085" y="14484"/>
                  <a:pt x="5142" y="14241"/>
                  <a:pt x="5185" y="14013"/>
                </a:cubicBezTo>
                <a:cubicBezTo>
                  <a:pt x="5299" y="13483"/>
                  <a:pt x="5442" y="12962"/>
                  <a:pt x="5606" y="12455"/>
                </a:cubicBezTo>
                <a:cubicBezTo>
                  <a:pt x="5964" y="11334"/>
                  <a:pt x="6427" y="10256"/>
                  <a:pt x="6921" y="9185"/>
                </a:cubicBezTo>
                <a:close/>
                <a:moveTo>
                  <a:pt x="8878" y="9721"/>
                </a:moveTo>
                <a:cubicBezTo>
                  <a:pt x="8885" y="9721"/>
                  <a:pt x="8885" y="9728"/>
                  <a:pt x="8885" y="9728"/>
                </a:cubicBezTo>
                <a:cubicBezTo>
                  <a:pt x="9478" y="10691"/>
                  <a:pt x="10020" y="11706"/>
                  <a:pt x="10506" y="12727"/>
                </a:cubicBezTo>
                <a:cubicBezTo>
                  <a:pt x="10755" y="13248"/>
                  <a:pt x="10978" y="13769"/>
                  <a:pt x="11206" y="14297"/>
                </a:cubicBezTo>
                <a:cubicBezTo>
                  <a:pt x="11277" y="14461"/>
                  <a:pt x="11884" y="15758"/>
                  <a:pt x="11448" y="15758"/>
                </a:cubicBezTo>
                <a:cubicBezTo>
                  <a:pt x="11406" y="15758"/>
                  <a:pt x="11354" y="15746"/>
                  <a:pt x="11291" y="15720"/>
                </a:cubicBezTo>
                <a:cubicBezTo>
                  <a:pt x="11163" y="15662"/>
                  <a:pt x="10962" y="15391"/>
                  <a:pt x="10849" y="15283"/>
                </a:cubicBezTo>
                <a:cubicBezTo>
                  <a:pt x="10619" y="15069"/>
                  <a:pt x="10455" y="14827"/>
                  <a:pt x="10299" y="14563"/>
                </a:cubicBezTo>
                <a:cubicBezTo>
                  <a:pt x="10006" y="14049"/>
                  <a:pt x="9735" y="13519"/>
                  <a:pt x="9492" y="12978"/>
                </a:cubicBezTo>
                <a:cubicBezTo>
                  <a:pt x="9034" y="11963"/>
                  <a:pt x="8684" y="10899"/>
                  <a:pt x="8407" y="9821"/>
                </a:cubicBezTo>
                <a:lnTo>
                  <a:pt x="8407" y="9821"/>
                </a:lnTo>
                <a:cubicBezTo>
                  <a:pt x="8418" y="9821"/>
                  <a:pt x="8430" y="9821"/>
                  <a:pt x="8441" y="9821"/>
                </a:cubicBezTo>
                <a:cubicBezTo>
                  <a:pt x="8593" y="9821"/>
                  <a:pt x="8744" y="9780"/>
                  <a:pt x="8878" y="9721"/>
                </a:cubicBezTo>
                <a:close/>
                <a:moveTo>
                  <a:pt x="7442" y="9570"/>
                </a:moveTo>
                <a:cubicBezTo>
                  <a:pt x="7613" y="9656"/>
                  <a:pt x="7791" y="9721"/>
                  <a:pt x="7978" y="9756"/>
                </a:cubicBezTo>
                <a:cubicBezTo>
                  <a:pt x="8071" y="10777"/>
                  <a:pt x="8242" y="11785"/>
                  <a:pt x="8306" y="12813"/>
                </a:cubicBezTo>
                <a:cubicBezTo>
                  <a:pt x="8342" y="13320"/>
                  <a:pt x="8364" y="13819"/>
                  <a:pt x="8371" y="14326"/>
                </a:cubicBezTo>
                <a:cubicBezTo>
                  <a:pt x="8377" y="14594"/>
                  <a:pt x="8496" y="15867"/>
                  <a:pt x="8085" y="15867"/>
                </a:cubicBezTo>
                <a:cubicBezTo>
                  <a:pt x="8056" y="15867"/>
                  <a:pt x="8026" y="15861"/>
                  <a:pt x="7992" y="15848"/>
                </a:cubicBezTo>
                <a:cubicBezTo>
                  <a:pt x="7721" y="15740"/>
                  <a:pt x="7606" y="15111"/>
                  <a:pt x="7570" y="14870"/>
                </a:cubicBezTo>
                <a:cubicBezTo>
                  <a:pt x="7534" y="14633"/>
                  <a:pt x="7521" y="14398"/>
                  <a:pt x="7498" y="14162"/>
                </a:cubicBezTo>
                <a:cubicBezTo>
                  <a:pt x="7464" y="13684"/>
                  <a:pt x="7435" y="13212"/>
                  <a:pt x="7413" y="12734"/>
                </a:cubicBezTo>
                <a:cubicBezTo>
                  <a:pt x="7378" y="11692"/>
                  <a:pt x="7336" y="10606"/>
                  <a:pt x="7442" y="9570"/>
                </a:cubicBezTo>
                <a:close/>
                <a:moveTo>
                  <a:pt x="9418" y="0"/>
                </a:moveTo>
                <a:cubicBezTo>
                  <a:pt x="9388" y="0"/>
                  <a:pt x="9357" y="17"/>
                  <a:pt x="9341" y="45"/>
                </a:cubicBezTo>
                <a:cubicBezTo>
                  <a:pt x="8835" y="938"/>
                  <a:pt x="8513" y="1937"/>
                  <a:pt x="8355" y="2951"/>
                </a:cubicBezTo>
                <a:cubicBezTo>
                  <a:pt x="8285" y="3407"/>
                  <a:pt x="8249" y="3872"/>
                  <a:pt x="8256" y="4336"/>
                </a:cubicBezTo>
                <a:cubicBezTo>
                  <a:pt x="8256" y="4622"/>
                  <a:pt x="8278" y="4907"/>
                  <a:pt x="8263" y="5193"/>
                </a:cubicBezTo>
                <a:cubicBezTo>
                  <a:pt x="8263" y="5279"/>
                  <a:pt x="8249" y="5322"/>
                  <a:pt x="8249" y="5365"/>
                </a:cubicBezTo>
                <a:lnTo>
                  <a:pt x="8235" y="5365"/>
                </a:lnTo>
                <a:lnTo>
                  <a:pt x="8235" y="5329"/>
                </a:lnTo>
                <a:cubicBezTo>
                  <a:pt x="7999" y="4357"/>
                  <a:pt x="7593" y="3387"/>
                  <a:pt x="7164" y="2487"/>
                </a:cubicBezTo>
                <a:cubicBezTo>
                  <a:pt x="6955" y="2054"/>
                  <a:pt x="6584" y="985"/>
                  <a:pt x="5983" y="985"/>
                </a:cubicBezTo>
                <a:cubicBezTo>
                  <a:pt x="5967" y="985"/>
                  <a:pt x="5951" y="986"/>
                  <a:pt x="5935" y="987"/>
                </a:cubicBezTo>
                <a:cubicBezTo>
                  <a:pt x="5899" y="994"/>
                  <a:pt x="5863" y="1015"/>
                  <a:pt x="5856" y="1051"/>
                </a:cubicBezTo>
                <a:cubicBezTo>
                  <a:pt x="5735" y="1765"/>
                  <a:pt x="6021" y="2530"/>
                  <a:pt x="6264" y="3186"/>
                </a:cubicBezTo>
                <a:cubicBezTo>
                  <a:pt x="6571" y="4007"/>
                  <a:pt x="6950" y="4821"/>
                  <a:pt x="7378" y="5586"/>
                </a:cubicBezTo>
                <a:cubicBezTo>
                  <a:pt x="7320" y="5615"/>
                  <a:pt x="7264" y="5651"/>
                  <a:pt x="7214" y="5678"/>
                </a:cubicBezTo>
                <a:cubicBezTo>
                  <a:pt x="6449" y="4521"/>
                  <a:pt x="5656" y="3371"/>
                  <a:pt x="4857" y="2237"/>
                </a:cubicBezTo>
                <a:cubicBezTo>
                  <a:pt x="4528" y="1772"/>
                  <a:pt x="4179" y="1315"/>
                  <a:pt x="3743" y="938"/>
                </a:cubicBezTo>
                <a:cubicBezTo>
                  <a:pt x="3604" y="816"/>
                  <a:pt x="3262" y="478"/>
                  <a:pt x="3000" y="478"/>
                </a:cubicBezTo>
                <a:cubicBezTo>
                  <a:pt x="2951" y="478"/>
                  <a:pt x="2905" y="489"/>
                  <a:pt x="2864" y="516"/>
                </a:cubicBezTo>
                <a:cubicBezTo>
                  <a:pt x="2043" y="1066"/>
                  <a:pt x="5056" y="4264"/>
                  <a:pt x="6335" y="5579"/>
                </a:cubicBezTo>
                <a:cubicBezTo>
                  <a:pt x="5699" y="5150"/>
                  <a:pt x="4979" y="4778"/>
                  <a:pt x="4285" y="4544"/>
                </a:cubicBezTo>
                <a:cubicBezTo>
                  <a:pt x="3865" y="4400"/>
                  <a:pt x="3421" y="4300"/>
                  <a:pt x="2972" y="4264"/>
                </a:cubicBezTo>
                <a:cubicBezTo>
                  <a:pt x="2819" y="4249"/>
                  <a:pt x="2582" y="4204"/>
                  <a:pt x="2365" y="4204"/>
                </a:cubicBezTo>
                <a:cubicBezTo>
                  <a:pt x="2195" y="4204"/>
                  <a:pt x="2038" y="4231"/>
                  <a:pt x="1944" y="4322"/>
                </a:cubicBezTo>
                <a:cubicBezTo>
                  <a:pt x="1928" y="4336"/>
                  <a:pt x="1921" y="4372"/>
                  <a:pt x="1928" y="4393"/>
                </a:cubicBezTo>
                <a:cubicBezTo>
                  <a:pt x="2165" y="5035"/>
                  <a:pt x="3085" y="5464"/>
                  <a:pt x="3678" y="5694"/>
                </a:cubicBezTo>
                <a:cubicBezTo>
                  <a:pt x="4578" y="6043"/>
                  <a:pt x="5543" y="6172"/>
                  <a:pt x="6443" y="6521"/>
                </a:cubicBezTo>
                <a:lnTo>
                  <a:pt x="6449" y="6521"/>
                </a:lnTo>
                <a:cubicBezTo>
                  <a:pt x="6436" y="6542"/>
                  <a:pt x="6427" y="6557"/>
                  <a:pt x="6420" y="6578"/>
                </a:cubicBezTo>
                <a:cubicBezTo>
                  <a:pt x="5772" y="6429"/>
                  <a:pt x="5043" y="6353"/>
                  <a:pt x="4325" y="6353"/>
                </a:cubicBezTo>
                <a:cubicBezTo>
                  <a:pt x="3768" y="6353"/>
                  <a:pt x="3217" y="6399"/>
                  <a:pt x="2715" y="6492"/>
                </a:cubicBezTo>
                <a:cubicBezTo>
                  <a:pt x="2014" y="6628"/>
                  <a:pt x="1457" y="7006"/>
                  <a:pt x="801" y="7264"/>
                </a:cubicBezTo>
                <a:cubicBezTo>
                  <a:pt x="543" y="7365"/>
                  <a:pt x="187" y="7507"/>
                  <a:pt x="79" y="7800"/>
                </a:cubicBezTo>
                <a:cubicBezTo>
                  <a:pt x="0" y="8021"/>
                  <a:pt x="122" y="8213"/>
                  <a:pt x="336" y="8285"/>
                </a:cubicBezTo>
                <a:cubicBezTo>
                  <a:pt x="398" y="8305"/>
                  <a:pt x="465" y="8313"/>
                  <a:pt x="533" y="8313"/>
                </a:cubicBezTo>
                <a:cubicBezTo>
                  <a:pt x="732" y="8313"/>
                  <a:pt x="948" y="8249"/>
                  <a:pt x="1130" y="8249"/>
                </a:cubicBezTo>
                <a:cubicBezTo>
                  <a:pt x="1493" y="8242"/>
                  <a:pt x="1851" y="8249"/>
                  <a:pt x="2208" y="8199"/>
                </a:cubicBezTo>
                <a:cubicBezTo>
                  <a:pt x="3460" y="8020"/>
                  <a:pt x="4651" y="7535"/>
                  <a:pt x="5919" y="7535"/>
                </a:cubicBezTo>
                <a:cubicBezTo>
                  <a:pt x="6010" y="7535"/>
                  <a:pt x="6101" y="7538"/>
                  <a:pt x="6192" y="7543"/>
                </a:cubicBezTo>
                <a:lnTo>
                  <a:pt x="6192" y="7635"/>
                </a:lnTo>
                <a:cubicBezTo>
                  <a:pt x="4986" y="7827"/>
                  <a:pt x="3822" y="8120"/>
                  <a:pt x="2693" y="8614"/>
                </a:cubicBezTo>
                <a:cubicBezTo>
                  <a:pt x="2172" y="8842"/>
                  <a:pt x="1637" y="9092"/>
                  <a:pt x="1172" y="9421"/>
                </a:cubicBezTo>
                <a:cubicBezTo>
                  <a:pt x="915" y="9606"/>
                  <a:pt x="358" y="9999"/>
                  <a:pt x="401" y="10378"/>
                </a:cubicBezTo>
                <a:cubicBezTo>
                  <a:pt x="434" y="10616"/>
                  <a:pt x="663" y="10680"/>
                  <a:pt x="870" y="10680"/>
                </a:cubicBezTo>
                <a:cubicBezTo>
                  <a:pt x="893" y="10680"/>
                  <a:pt x="914" y="10679"/>
                  <a:pt x="936" y="10678"/>
                </a:cubicBezTo>
                <a:cubicBezTo>
                  <a:pt x="1486" y="10635"/>
                  <a:pt x="2086" y="10342"/>
                  <a:pt x="2614" y="10163"/>
                </a:cubicBezTo>
                <a:cubicBezTo>
                  <a:pt x="3922" y="9713"/>
                  <a:pt x="5236" y="9221"/>
                  <a:pt x="6492" y="8635"/>
                </a:cubicBezTo>
                <a:cubicBezTo>
                  <a:pt x="6499" y="8657"/>
                  <a:pt x="6513" y="8677"/>
                  <a:pt x="6521" y="8693"/>
                </a:cubicBezTo>
                <a:cubicBezTo>
                  <a:pt x="5356" y="9514"/>
                  <a:pt x="4192" y="10342"/>
                  <a:pt x="3051" y="11205"/>
                </a:cubicBezTo>
                <a:cubicBezTo>
                  <a:pt x="2600" y="11548"/>
                  <a:pt x="2151" y="11913"/>
                  <a:pt x="1793" y="12355"/>
                </a:cubicBezTo>
                <a:cubicBezTo>
                  <a:pt x="1637" y="12549"/>
                  <a:pt x="1215" y="12991"/>
                  <a:pt x="1394" y="13255"/>
                </a:cubicBezTo>
                <a:cubicBezTo>
                  <a:pt x="1455" y="13345"/>
                  <a:pt x="1549" y="13386"/>
                  <a:pt x="1669" y="13386"/>
                </a:cubicBezTo>
                <a:cubicBezTo>
                  <a:pt x="2709" y="13386"/>
                  <a:pt x="5704" y="10288"/>
                  <a:pt x="6614" y="9327"/>
                </a:cubicBezTo>
                <a:lnTo>
                  <a:pt x="6614" y="9327"/>
                </a:lnTo>
                <a:cubicBezTo>
                  <a:pt x="6060" y="10599"/>
                  <a:pt x="3972" y="15506"/>
                  <a:pt x="5477" y="15506"/>
                </a:cubicBezTo>
                <a:cubicBezTo>
                  <a:pt x="5485" y="15506"/>
                  <a:pt x="5492" y="15506"/>
                  <a:pt x="5500" y="15506"/>
                </a:cubicBezTo>
                <a:cubicBezTo>
                  <a:pt x="5879" y="15497"/>
                  <a:pt x="6064" y="15098"/>
                  <a:pt x="6150" y="14784"/>
                </a:cubicBezTo>
                <a:cubicBezTo>
                  <a:pt x="6335" y="14155"/>
                  <a:pt x="6357" y="13483"/>
                  <a:pt x="6492" y="12841"/>
                </a:cubicBezTo>
                <a:cubicBezTo>
                  <a:pt x="6707" y="11792"/>
                  <a:pt x="7178" y="10813"/>
                  <a:pt x="7234" y="9749"/>
                </a:cubicBezTo>
                <a:lnTo>
                  <a:pt x="7234" y="9749"/>
                </a:lnTo>
                <a:cubicBezTo>
                  <a:pt x="7257" y="10984"/>
                  <a:pt x="7185" y="12213"/>
                  <a:pt x="7264" y="13449"/>
                </a:cubicBezTo>
                <a:cubicBezTo>
                  <a:pt x="7300" y="14040"/>
                  <a:pt x="7300" y="14662"/>
                  <a:pt x="7456" y="15233"/>
                </a:cubicBezTo>
                <a:cubicBezTo>
                  <a:pt x="7526" y="15484"/>
                  <a:pt x="7779" y="16150"/>
                  <a:pt x="8137" y="16150"/>
                </a:cubicBezTo>
                <a:cubicBezTo>
                  <a:pt x="8146" y="16150"/>
                  <a:pt x="8154" y="16149"/>
                  <a:pt x="8163" y="16148"/>
                </a:cubicBezTo>
                <a:cubicBezTo>
                  <a:pt x="8842" y="16076"/>
                  <a:pt x="8549" y="14112"/>
                  <a:pt x="8535" y="13756"/>
                </a:cubicBezTo>
                <a:cubicBezTo>
                  <a:pt x="8484" y="12441"/>
                  <a:pt x="8420" y="11049"/>
                  <a:pt x="8091" y="9771"/>
                </a:cubicBezTo>
                <a:lnTo>
                  <a:pt x="8091" y="9771"/>
                </a:lnTo>
                <a:cubicBezTo>
                  <a:pt x="8114" y="9778"/>
                  <a:pt x="8127" y="9778"/>
                  <a:pt x="8141" y="9778"/>
                </a:cubicBezTo>
                <a:cubicBezTo>
                  <a:pt x="8177" y="9785"/>
                  <a:pt x="8206" y="9792"/>
                  <a:pt x="8235" y="9798"/>
                </a:cubicBezTo>
                <a:cubicBezTo>
                  <a:pt x="8549" y="11163"/>
                  <a:pt x="9034" y="12484"/>
                  <a:pt x="9663" y="13740"/>
                </a:cubicBezTo>
                <a:cubicBezTo>
                  <a:pt x="9941" y="14290"/>
                  <a:pt x="10220" y="14926"/>
                  <a:pt x="10678" y="15355"/>
                </a:cubicBezTo>
                <a:cubicBezTo>
                  <a:pt x="10841" y="15512"/>
                  <a:pt x="11171" y="15981"/>
                  <a:pt x="11477" y="15981"/>
                </a:cubicBezTo>
                <a:cubicBezTo>
                  <a:pt x="11530" y="15981"/>
                  <a:pt x="11583" y="15967"/>
                  <a:pt x="11634" y="15934"/>
                </a:cubicBezTo>
                <a:cubicBezTo>
                  <a:pt x="11855" y="15790"/>
                  <a:pt x="11805" y="15427"/>
                  <a:pt x="11756" y="15206"/>
                </a:cubicBezTo>
                <a:cubicBezTo>
                  <a:pt x="11612" y="14584"/>
                  <a:pt x="11235" y="13948"/>
                  <a:pt x="10969" y="13370"/>
                </a:cubicBezTo>
                <a:cubicBezTo>
                  <a:pt x="10385" y="12085"/>
                  <a:pt x="9706" y="10878"/>
                  <a:pt x="8941" y="9692"/>
                </a:cubicBezTo>
                <a:cubicBezTo>
                  <a:pt x="9049" y="9636"/>
                  <a:pt x="9156" y="9564"/>
                  <a:pt x="9248" y="9485"/>
                </a:cubicBezTo>
                <a:cubicBezTo>
                  <a:pt x="10098" y="10606"/>
                  <a:pt x="10948" y="11720"/>
                  <a:pt x="11835" y="12813"/>
                </a:cubicBezTo>
                <a:cubicBezTo>
                  <a:pt x="12191" y="13255"/>
                  <a:pt x="12570" y="13691"/>
                  <a:pt x="13019" y="14033"/>
                </a:cubicBezTo>
                <a:cubicBezTo>
                  <a:pt x="13183" y="14157"/>
                  <a:pt x="13513" y="14455"/>
                  <a:pt x="13773" y="14455"/>
                </a:cubicBezTo>
                <a:cubicBezTo>
                  <a:pt x="13831" y="14455"/>
                  <a:pt x="13886" y="14440"/>
                  <a:pt x="13934" y="14405"/>
                </a:cubicBezTo>
                <a:cubicBezTo>
                  <a:pt x="14854" y="13740"/>
                  <a:pt x="10319" y="9749"/>
                  <a:pt x="9634" y="9135"/>
                </a:cubicBezTo>
                <a:cubicBezTo>
                  <a:pt x="9792" y="8971"/>
                  <a:pt x="9927" y="8785"/>
                  <a:pt x="10035" y="8592"/>
                </a:cubicBezTo>
                <a:cubicBezTo>
                  <a:pt x="11098" y="9428"/>
                  <a:pt x="12134" y="10328"/>
                  <a:pt x="13269" y="11070"/>
                </a:cubicBezTo>
                <a:cubicBezTo>
                  <a:pt x="13720" y="11370"/>
                  <a:pt x="14205" y="11627"/>
                  <a:pt x="14733" y="11769"/>
                </a:cubicBezTo>
                <a:cubicBezTo>
                  <a:pt x="14863" y="11801"/>
                  <a:pt x="15130" y="11882"/>
                  <a:pt x="15356" y="11882"/>
                </a:cubicBezTo>
                <a:cubicBezTo>
                  <a:pt x="15500" y="11882"/>
                  <a:pt x="15627" y="11849"/>
                  <a:pt x="15691" y="11749"/>
                </a:cubicBezTo>
                <a:cubicBezTo>
                  <a:pt x="15854" y="11492"/>
                  <a:pt x="15434" y="11099"/>
                  <a:pt x="15297" y="10942"/>
                </a:cubicBezTo>
                <a:cubicBezTo>
                  <a:pt x="14854" y="10434"/>
                  <a:pt x="14340" y="10006"/>
                  <a:pt x="13783" y="9627"/>
                </a:cubicBezTo>
                <a:cubicBezTo>
                  <a:pt x="12712" y="8914"/>
                  <a:pt x="11492" y="8414"/>
                  <a:pt x="10283" y="7965"/>
                </a:cubicBezTo>
                <a:cubicBezTo>
                  <a:pt x="10319" y="7836"/>
                  <a:pt x="10335" y="7699"/>
                  <a:pt x="10342" y="7563"/>
                </a:cubicBezTo>
                <a:lnTo>
                  <a:pt x="10349" y="7563"/>
                </a:lnTo>
                <a:cubicBezTo>
                  <a:pt x="11905" y="7821"/>
                  <a:pt x="13463" y="8222"/>
                  <a:pt x="15033" y="8350"/>
                </a:cubicBezTo>
                <a:cubicBezTo>
                  <a:pt x="15411" y="8384"/>
                  <a:pt x="15797" y="8342"/>
                  <a:pt x="16169" y="8436"/>
                </a:cubicBezTo>
                <a:cubicBezTo>
                  <a:pt x="16385" y="8488"/>
                  <a:pt x="16596" y="8588"/>
                  <a:pt x="16823" y="8588"/>
                </a:cubicBezTo>
                <a:cubicBezTo>
                  <a:pt x="16873" y="8588"/>
                  <a:pt x="16924" y="8583"/>
                  <a:pt x="16976" y="8571"/>
                </a:cubicBezTo>
                <a:cubicBezTo>
                  <a:pt x="17240" y="8506"/>
                  <a:pt x="17475" y="8278"/>
                  <a:pt x="17411" y="7985"/>
                </a:cubicBezTo>
                <a:cubicBezTo>
                  <a:pt x="17333" y="7635"/>
                  <a:pt x="16890" y="7500"/>
                  <a:pt x="16597" y="7407"/>
                </a:cubicBezTo>
                <a:cubicBezTo>
                  <a:pt x="15982" y="7200"/>
                  <a:pt x="15382" y="6993"/>
                  <a:pt x="14740" y="6893"/>
                </a:cubicBezTo>
                <a:cubicBezTo>
                  <a:pt x="14134" y="6795"/>
                  <a:pt x="13517" y="6754"/>
                  <a:pt x="12897" y="6754"/>
                </a:cubicBezTo>
                <a:cubicBezTo>
                  <a:pt x="12026" y="6754"/>
                  <a:pt x="11150" y="6836"/>
                  <a:pt x="10299" y="6957"/>
                </a:cubicBezTo>
                <a:cubicBezTo>
                  <a:pt x="10292" y="6943"/>
                  <a:pt x="10292" y="6936"/>
                  <a:pt x="10292" y="6928"/>
                </a:cubicBezTo>
                <a:cubicBezTo>
                  <a:pt x="11413" y="6578"/>
                  <a:pt x="12527" y="6179"/>
                  <a:pt x="13648" y="5807"/>
                </a:cubicBezTo>
                <a:cubicBezTo>
                  <a:pt x="13919" y="5714"/>
                  <a:pt x="15375" y="5229"/>
                  <a:pt x="14890" y="4715"/>
                </a:cubicBezTo>
                <a:cubicBezTo>
                  <a:pt x="14813" y="4635"/>
                  <a:pt x="14654" y="4611"/>
                  <a:pt x="14486" y="4611"/>
                </a:cubicBezTo>
                <a:cubicBezTo>
                  <a:pt x="14295" y="4611"/>
                  <a:pt x="14093" y="4642"/>
                  <a:pt x="13991" y="4657"/>
                </a:cubicBezTo>
                <a:cubicBezTo>
                  <a:pt x="13562" y="4722"/>
                  <a:pt x="13147" y="4880"/>
                  <a:pt x="12741" y="5029"/>
                </a:cubicBezTo>
                <a:cubicBezTo>
                  <a:pt x="11799" y="5394"/>
                  <a:pt x="10834" y="5736"/>
                  <a:pt x="9920" y="6185"/>
                </a:cubicBezTo>
                <a:cubicBezTo>
                  <a:pt x="9913" y="6172"/>
                  <a:pt x="9906" y="6165"/>
                  <a:pt x="9898" y="6156"/>
                </a:cubicBezTo>
                <a:cubicBezTo>
                  <a:pt x="11149" y="5394"/>
                  <a:pt x="12419" y="4643"/>
                  <a:pt x="13626" y="3822"/>
                </a:cubicBezTo>
                <a:cubicBezTo>
                  <a:pt x="14162" y="3457"/>
                  <a:pt x="14676" y="3037"/>
                  <a:pt x="15125" y="2573"/>
                </a:cubicBezTo>
                <a:cubicBezTo>
                  <a:pt x="15276" y="2415"/>
                  <a:pt x="15639" y="2108"/>
                  <a:pt x="15497" y="1851"/>
                </a:cubicBezTo>
                <a:cubicBezTo>
                  <a:pt x="15438" y="1747"/>
                  <a:pt x="15346" y="1708"/>
                  <a:pt x="15240" y="1708"/>
                </a:cubicBezTo>
                <a:cubicBezTo>
                  <a:pt x="14975" y="1708"/>
                  <a:pt x="14622" y="1951"/>
                  <a:pt x="14469" y="2022"/>
                </a:cubicBezTo>
                <a:cubicBezTo>
                  <a:pt x="13848" y="2300"/>
                  <a:pt x="13283" y="2629"/>
                  <a:pt x="12748" y="3058"/>
                </a:cubicBezTo>
                <a:cubicBezTo>
                  <a:pt x="11848" y="3772"/>
                  <a:pt x="10962" y="4514"/>
                  <a:pt x="10098" y="5279"/>
                </a:cubicBezTo>
                <a:cubicBezTo>
                  <a:pt x="11027" y="3971"/>
                  <a:pt x="12863" y="1251"/>
                  <a:pt x="12241" y="980"/>
                </a:cubicBezTo>
                <a:cubicBezTo>
                  <a:pt x="12211" y="967"/>
                  <a:pt x="12180" y="961"/>
                  <a:pt x="12150" y="961"/>
                </a:cubicBezTo>
                <a:cubicBezTo>
                  <a:pt x="11950" y="961"/>
                  <a:pt x="11751" y="1218"/>
                  <a:pt x="11634" y="1330"/>
                </a:cubicBezTo>
                <a:cubicBezTo>
                  <a:pt x="11235" y="1736"/>
                  <a:pt x="10856" y="2151"/>
                  <a:pt x="10527" y="2622"/>
                </a:cubicBezTo>
                <a:cubicBezTo>
                  <a:pt x="9920" y="3500"/>
                  <a:pt x="9413" y="4537"/>
                  <a:pt x="9228" y="5599"/>
                </a:cubicBezTo>
                <a:cubicBezTo>
                  <a:pt x="9192" y="5579"/>
                  <a:pt x="9163" y="5565"/>
                  <a:pt x="9127" y="5550"/>
                </a:cubicBezTo>
                <a:cubicBezTo>
                  <a:pt x="9505" y="4643"/>
                  <a:pt x="9692" y="3658"/>
                  <a:pt x="9778" y="2679"/>
                </a:cubicBezTo>
                <a:cubicBezTo>
                  <a:pt x="9841" y="1822"/>
                  <a:pt x="9941" y="800"/>
                  <a:pt x="9478" y="38"/>
                </a:cubicBezTo>
                <a:cubicBezTo>
                  <a:pt x="9465" y="12"/>
                  <a:pt x="9442" y="0"/>
                  <a:pt x="94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2"/>
          <p:cNvSpPr/>
          <p:nvPr/>
        </p:nvSpPr>
        <p:spPr>
          <a:xfrm rot="10800000" flipH="1">
            <a:off x="-691852" y="1515235"/>
            <a:ext cx="2092697" cy="1174793"/>
          </a:xfrm>
          <a:custGeom>
            <a:avLst/>
            <a:gdLst/>
            <a:ahLst/>
            <a:cxnLst/>
            <a:rect l="l" t="t" r="r" b="b"/>
            <a:pathLst>
              <a:path w="33257" h="18669" extrusionOk="0">
                <a:moveTo>
                  <a:pt x="17319" y="1"/>
                </a:moveTo>
                <a:cubicBezTo>
                  <a:pt x="16529" y="1"/>
                  <a:pt x="15732" y="185"/>
                  <a:pt x="14997" y="581"/>
                </a:cubicBezTo>
                <a:cubicBezTo>
                  <a:pt x="14255" y="973"/>
                  <a:pt x="13804" y="1631"/>
                  <a:pt x="13398" y="2330"/>
                </a:cubicBezTo>
                <a:cubicBezTo>
                  <a:pt x="13019" y="2966"/>
                  <a:pt x="12762" y="3659"/>
                  <a:pt x="12527" y="4351"/>
                </a:cubicBezTo>
                <a:cubicBezTo>
                  <a:pt x="12436" y="4614"/>
                  <a:pt x="12322" y="4743"/>
                  <a:pt x="12191" y="4743"/>
                </a:cubicBezTo>
                <a:cubicBezTo>
                  <a:pt x="12076" y="4743"/>
                  <a:pt x="11949" y="4645"/>
                  <a:pt x="11812" y="4452"/>
                </a:cubicBezTo>
                <a:cubicBezTo>
                  <a:pt x="11655" y="4216"/>
                  <a:pt x="11542" y="3959"/>
                  <a:pt x="11391" y="3724"/>
                </a:cubicBezTo>
                <a:cubicBezTo>
                  <a:pt x="11019" y="3115"/>
                  <a:pt x="10548" y="2601"/>
                  <a:pt x="9941" y="2231"/>
                </a:cubicBezTo>
                <a:cubicBezTo>
                  <a:pt x="9497" y="1954"/>
                  <a:pt x="9068" y="1816"/>
                  <a:pt x="8654" y="1816"/>
                </a:cubicBezTo>
                <a:cubicBezTo>
                  <a:pt x="8109" y="1816"/>
                  <a:pt x="7590" y="2055"/>
                  <a:pt x="7099" y="2531"/>
                </a:cubicBezTo>
                <a:cubicBezTo>
                  <a:pt x="6684" y="2923"/>
                  <a:pt x="6384" y="3395"/>
                  <a:pt x="6199" y="3929"/>
                </a:cubicBezTo>
                <a:cubicBezTo>
                  <a:pt x="5857" y="4924"/>
                  <a:pt x="5514" y="5923"/>
                  <a:pt x="5528" y="6994"/>
                </a:cubicBezTo>
                <a:cubicBezTo>
                  <a:pt x="5528" y="7318"/>
                  <a:pt x="5434" y="7480"/>
                  <a:pt x="5232" y="7480"/>
                </a:cubicBezTo>
                <a:cubicBezTo>
                  <a:pt x="5154" y="7480"/>
                  <a:pt x="5061" y="7456"/>
                  <a:pt x="4950" y="7409"/>
                </a:cubicBezTo>
                <a:cubicBezTo>
                  <a:pt x="4510" y="7224"/>
                  <a:pt x="4089" y="7143"/>
                  <a:pt x="3683" y="7143"/>
                </a:cubicBezTo>
                <a:cubicBezTo>
                  <a:pt x="2738" y="7143"/>
                  <a:pt x="1876" y="7581"/>
                  <a:pt x="1058" y="8164"/>
                </a:cubicBezTo>
                <a:cubicBezTo>
                  <a:pt x="372" y="8658"/>
                  <a:pt x="0" y="9393"/>
                  <a:pt x="144" y="10271"/>
                </a:cubicBezTo>
                <a:cubicBezTo>
                  <a:pt x="293" y="11179"/>
                  <a:pt x="972" y="11608"/>
                  <a:pt x="1764" y="11885"/>
                </a:cubicBezTo>
                <a:cubicBezTo>
                  <a:pt x="2188" y="12029"/>
                  <a:pt x="2619" y="12081"/>
                  <a:pt x="3148" y="12081"/>
                </a:cubicBezTo>
                <a:cubicBezTo>
                  <a:pt x="3333" y="12081"/>
                  <a:pt x="3530" y="12075"/>
                  <a:pt x="3743" y="12064"/>
                </a:cubicBezTo>
                <a:cubicBezTo>
                  <a:pt x="5020" y="11921"/>
                  <a:pt x="6443" y="11507"/>
                  <a:pt x="7713" y="10643"/>
                </a:cubicBezTo>
                <a:cubicBezTo>
                  <a:pt x="7822" y="10566"/>
                  <a:pt x="7935" y="10449"/>
                  <a:pt x="8055" y="10449"/>
                </a:cubicBezTo>
                <a:cubicBezTo>
                  <a:pt x="8116" y="10449"/>
                  <a:pt x="8178" y="10479"/>
                  <a:pt x="8242" y="10557"/>
                </a:cubicBezTo>
                <a:cubicBezTo>
                  <a:pt x="8371" y="10708"/>
                  <a:pt x="8213" y="10871"/>
                  <a:pt x="8148" y="11028"/>
                </a:cubicBezTo>
                <a:cubicBezTo>
                  <a:pt x="7548" y="12492"/>
                  <a:pt x="7363" y="13999"/>
                  <a:pt x="7699" y="15563"/>
                </a:cubicBezTo>
                <a:cubicBezTo>
                  <a:pt x="7963" y="16784"/>
                  <a:pt x="8685" y="17641"/>
                  <a:pt x="9799" y="18141"/>
                </a:cubicBezTo>
                <a:cubicBezTo>
                  <a:pt x="10610" y="18503"/>
                  <a:pt x="11408" y="18668"/>
                  <a:pt x="12196" y="18668"/>
                </a:cubicBezTo>
                <a:cubicBezTo>
                  <a:pt x="13322" y="18668"/>
                  <a:pt x="14424" y="18330"/>
                  <a:pt x="15504" y="17742"/>
                </a:cubicBezTo>
                <a:cubicBezTo>
                  <a:pt x="16532" y="17192"/>
                  <a:pt x="17353" y="16384"/>
                  <a:pt x="18089" y="15485"/>
                </a:cubicBezTo>
                <a:cubicBezTo>
                  <a:pt x="18289" y="15241"/>
                  <a:pt x="18467" y="14984"/>
                  <a:pt x="18675" y="14742"/>
                </a:cubicBezTo>
                <a:cubicBezTo>
                  <a:pt x="18976" y="14394"/>
                  <a:pt x="19198" y="14226"/>
                  <a:pt x="19445" y="14226"/>
                </a:cubicBezTo>
                <a:cubicBezTo>
                  <a:pt x="19649" y="14226"/>
                  <a:pt x="19871" y="14341"/>
                  <a:pt x="20168" y="14564"/>
                </a:cubicBezTo>
                <a:cubicBezTo>
                  <a:pt x="20445" y="14770"/>
                  <a:pt x="20695" y="15020"/>
                  <a:pt x="20982" y="15221"/>
                </a:cubicBezTo>
                <a:cubicBezTo>
                  <a:pt x="22119" y="16034"/>
                  <a:pt x="23332" y="16481"/>
                  <a:pt x="24614" y="16481"/>
                </a:cubicBezTo>
                <a:cubicBezTo>
                  <a:pt x="25201" y="16481"/>
                  <a:pt x="25802" y="16387"/>
                  <a:pt x="26416" y="16192"/>
                </a:cubicBezTo>
                <a:cubicBezTo>
                  <a:pt x="29237" y="15306"/>
                  <a:pt x="30615" y="12106"/>
                  <a:pt x="29400" y="9380"/>
                </a:cubicBezTo>
                <a:cubicBezTo>
                  <a:pt x="29051" y="8608"/>
                  <a:pt x="29057" y="8593"/>
                  <a:pt x="29880" y="8536"/>
                </a:cubicBezTo>
                <a:cubicBezTo>
                  <a:pt x="30893" y="8464"/>
                  <a:pt x="31779" y="8122"/>
                  <a:pt x="32451" y="7330"/>
                </a:cubicBezTo>
                <a:cubicBezTo>
                  <a:pt x="33200" y="6444"/>
                  <a:pt x="33256" y="5379"/>
                  <a:pt x="32607" y="4416"/>
                </a:cubicBezTo>
                <a:cubicBezTo>
                  <a:pt x="32415" y="4123"/>
                  <a:pt x="32172" y="3859"/>
                  <a:pt x="31921" y="3630"/>
                </a:cubicBezTo>
                <a:cubicBezTo>
                  <a:pt x="30716" y="2532"/>
                  <a:pt x="29080" y="1977"/>
                  <a:pt x="27448" y="1977"/>
                </a:cubicBezTo>
                <a:cubicBezTo>
                  <a:pt x="25938" y="1977"/>
                  <a:pt x="24430" y="2452"/>
                  <a:pt x="23266" y="3408"/>
                </a:cubicBezTo>
                <a:cubicBezTo>
                  <a:pt x="23131" y="3516"/>
                  <a:pt x="23016" y="3659"/>
                  <a:pt x="22874" y="3751"/>
                </a:cubicBezTo>
                <a:cubicBezTo>
                  <a:pt x="22757" y="3826"/>
                  <a:pt x="22653" y="3875"/>
                  <a:pt x="22563" y="3875"/>
                </a:cubicBezTo>
                <a:cubicBezTo>
                  <a:pt x="22439" y="3875"/>
                  <a:pt x="22338" y="3784"/>
                  <a:pt x="22260" y="3544"/>
                </a:cubicBezTo>
                <a:cubicBezTo>
                  <a:pt x="21566" y="1362"/>
                  <a:pt x="19467" y="1"/>
                  <a:pt x="17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6" name="Google Shape;696;p22"/>
          <p:cNvGrpSpPr/>
          <p:nvPr/>
        </p:nvGrpSpPr>
        <p:grpSpPr>
          <a:xfrm rot="7432710">
            <a:off x="114495" y="-887117"/>
            <a:ext cx="1442082" cy="1899996"/>
            <a:chOff x="5450897" y="3655524"/>
            <a:chExt cx="455990" cy="600741"/>
          </a:xfrm>
        </p:grpSpPr>
        <p:sp>
          <p:nvSpPr>
            <p:cNvPr id="697" name="Google Shape;697;p22"/>
            <p:cNvSpPr/>
            <p:nvPr/>
          </p:nvSpPr>
          <p:spPr>
            <a:xfrm>
              <a:off x="5450897" y="3772600"/>
              <a:ext cx="327702" cy="476073"/>
            </a:xfrm>
            <a:custGeom>
              <a:avLst/>
              <a:gdLst/>
              <a:ahLst/>
              <a:cxnLst/>
              <a:rect l="l" t="t" r="r" b="b"/>
              <a:pathLst>
                <a:path w="16660" h="24203" extrusionOk="0">
                  <a:moveTo>
                    <a:pt x="16290" y="1"/>
                  </a:moveTo>
                  <a:lnTo>
                    <a:pt x="15803" y="21"/>
                  </a:lnTo>
                  <a:cubicBezTo>
                    <a:pt x="16161" y="8442"/>
                    <a:pt x="11854" y="14440"/>
                    <a:pt x="8176" y="17990"/>
                  </a:cubicBezTo>
                  <a:cubicBezTo>
                    <a:pt x="4184" y="21853"/>
                    <a:pt x="44" y="23738"/>
                    <a:pt x="1" y="23752"/>
                  </a:cubicBezTo>
                  <a:lnTo>
                    <a:pt x="200" y="24202"/>
                  </a:lnTo>
                  <a:cubicBezTo>
                    <a:pt x="243" y="24180"/>
                    <a:pt x="4448" y="22266"/>
                    <a:pt x="8505" y="18353"/>
                  </a:cubicBezTo>
                  <a:cubicBezTo>
                    <a:pt x="12262" y="14733"/>
                    <a:pt x="16660" y="8606"/>
                    <a:pt x="162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2"/>
            <p:cNvSpPr/>
            <p:nvPr/>
          </p:nvSpPr>
          <p:spPr>
            <a:xfrm>
              <a:off x="5490139" y="3972034"/>
              <a:ext cx="151085" cy="235175"/>
            </a:xfrm>
            <a:custGeom>
              <a:avLst/>
              <a:gdLst/>
              <a:ahLst/>
              <a:cxnLst/>
              <a:rect l="l" t="t" r="r" b="b"/>
              <a:pathLst>
                <a:path w="7681" h="11956" extrusionOk="0">
                  <a:moveTo>
                    <a:pt x="3091" y="1"/>
                  </a:moveTo>
                  <a:cubicBezTo>
                    <a:pt x="1" y="1"/>
                    <a:pt x="1554" y="11955"/>
                    <a:pt x="1554" y="11955"/>
                  </a:cubicBezTo>
                  <a:cubicBezTo>
                    <a:pt x="1554" y="11955"/>
                    <a:pt x="7681" y="1873"/>
                    <a:pt x="3739" y="152"/>
                  </a:cubicBezTo>
                  <a:cubicBezTo>
                    <a:pt x="3503" y="49"/>
                    <a:pt x="3288" y="1"/>
                    <a:pt x="30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2"/>
            <p:cNvSpPr/>
            <p:nvPr/>
          </p:nvSpPr>
          <p:spPr>
            <a:xfrm>
              <a:off x="5504144" y="4183349"/>
              <a:ext cx="245344" cy="72917"/>
            </a:xfrm>
            <a:custGeom>
              <a:avLst/>
              <a:gdLst/>
              <a:ahLst/>
              <a:cxnLst/>
              <a:rect l="l" t="t" r="r" b="b"/>
              <a:pathLst>
                <a:path w="12473" h="3707" extrusionOk="0">
                  <a:moveTo>
                    <a:pt x="8509" y="0"/>
                  </a:moveTo>
                  <a:cubicBezTo>
                    <a:pt x="4951" y="0"/>
                    <a:pt x="0" y="1205"/>
                    <a:pt x="0" y="1205"/>
                  </a:cubicBezTo>
                  <a:cubicBezTo>
                    <a:pt x="0" y="1205"/>
                    <a:pt x="5366" y="3707"/>
                    <a:pt x="8951" y="3707"/>
                  </a:cubicBezTo>
                  <a:cubicBezTo>
                    <a:pt x="10428" y="3707"/>
                    <a:pt x="11602" y="3283"/>
                    <a:pt x="11975" y="2085"/>
                  </a:cubicBezTo>
                  <a:cubicBezTo>
                    <a:pt x="12472" y="488"/>
                    <a:pt x="10772" y="0"/>
                    <a:pt x="85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2"/>
            <p:cNvSpPr/>
            <p:nvPr/>
          </p:nvSpPr>
          <p:spPr>
            <a:xfrm>
              <a:off x="5532724" y="3887040"/>
              <a:ext cx="153603" cy="202621"/>
            </a:xfrm>
            <a:custGeom>
              <a:avLst/>
              <a:gdLst/>
              <a:ahLst/>
              <a:cxnLst/>
              <a:rect l="l" t="t" r="r" b="b"/>
              <a:pathLst>
                <a:path w="7809" h="10301" extrusionOk="0">
                  <a:moveTo>
                    <a:pt x="3766" y="1"/>
                  </a:moveTo>
                  <a:cubicBezTo>
                    <a:pt x="1" y="1"/>
                    <a:pt x="5953" y="10300"/>
                    <a:pt x="5953" y="10300"/>
                  </a:cubicBezTo>
                  <a:cubicBezTo>
                    <a:pt x="5953" y="10300"/>
                    <a:pt x="7809" y="181"/>
                    <a:pt x="3860" y="3"/>
                  </a:cubicBezTo>
                  <a:cubicBezTo>
                    <a:pt x="3828" y="2"/>
                    <a:pt x="3797" y="1"/>
                    <a:pt x="3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2"/>
            <p:cNvSpPr/>
            <p:nvPr/>
          </p:nvSpPr>
          <p:spPr>
            <a:xfrm>
              <a:off x="5611444" y="3842094"/>
              <a:ext cx="109719" cy="167628"/>
            </a:xfrm>
            <a:custGeom>
              <a:avLst/>
              <a:gdLst/>
              <a:ahLst/>
              <a:cxnLst/>
              <a:rect l="l" t="t" r="r" b="b"/>
              <a:pathLst>
                <a:path w="5578" h="8522" extrusionOk="0">
                  <a:moveTo>
                    <a:pt x="2695" y="0"/>
                  </a:moveTo>
                  <a:cubicBezTo>
                    <a:pt x="0" y="0"/>
                    <a:pt x="4806" y="8521"/>
                    <a:pt x="4806" y="8521"/>
                  </a:cubicBezTo>
                  <a:cubicBezTo>
                    <a:pt x="4806" y="8521"/>
                    <a:pt x="5577" y="123"/>
                    <a:pt x="2756" y="2"/>
                  </a:cubicBezTo>
                  <a:cubicBezTo>
                    <a:pt x="2735" y="1"/>
                    <a:pt x="2715" y="0"/>
                    <a:pt x="26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2"/>
            <p:cNvSpPr/>
            <p:nvPr/>
          </p:nvSpPr>
          <p:spPr>
            <a:xfrm>
              <a:off x="5652731" y="3766108"/>
              <a:ext cx="109719" cy="167765"/>
            </a:xfrm>
            <a:custGeom>
              <a:avLst/>
              <a:gdLst/>
              <a:ahLst/>
              <a:cxnLst/>
              <a:rect l="l" t="t" r="r" b="b"/>
              <a:pathLst>
                <a:path w="5578" h="8529" extrusionOk="0">
                  <a:moveTo>
                    <a:pt x="2696" y="0"/>
                  </a:moveTo>
                  <a:cubicBezTo>
                    <a:pt x="1" y="0"/>
                    <a:pt x="4807" y="8528"/>
                    <a:pt x="4807" y="8528"/>
                  </a:cubicBezTo>
                  <a:cubicBezTo>
                    <a:pt x="4807" y="8528"/>
                    <a:pt x="5578" y="123"/>
                    <a:pt x="2757" y="2"/>
                  </a:cubicBezTo>
                  <a:cubicBezTo>
                    <a:pt x="2736" y="1"/>
                    <a:pt x="2716" y="0"/>
                    <a:pt x="26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2"/>
            <p:cNvSpPr/>
            <p:nvPr/>
          </p:nvSpPr>
          <p:spPr>
            <a:xfrm>
              <a:off x="5760896" y="3746478"/>
              <a:ext cx="134012" cy="147781"/>
            </a:xfrm>
            <a:custGeom>
              <a:avLst/>
              <a:gdLst/>
              <a:ahLst/>
              <a:cxnLst/>
              <a:rect l="l" t="t" r="r" b="b"/>
              <a:pathLst>
                <a:path w="6813" h="7513" extrusionOk="0">
                  <a:moveTo>
                    <a:pt x="4439" y="0"/>
                  </a:moveTo>
                  <a:cubicBezTo>
                    <a:pt x="2619" y="0"/>
                    <a:pt x="0" y="7512"/>
                    <a:pt x="0" y="7512"/>
                  </a:cubicBezTo>
                  <a:cubicBezTo>
                    <a:pt x="0" y="7512"/>
                    <a:pt x="6813" y="2542"/>
                    <a:pt x="5042" y="336"/>
                  </a:cubicBezTo>
                  <a:cubicBezTo>
                    <a:pt x="4856" y="104"/>
                    <a:pt x="4653" y="0"/>
                    <a:pt x="44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2"/>
            <p:cNvSpPr/>
            <p:nvPr/>
          </p:nvSpPr>
          <p:spPr>
            <a:xfrm>
              <a:off x="5691776" y="3949256"/>
              <a:ext cx="190484" cy="96304"/>
            </a:xfrm>
            <a:custGeom>
              <a:avLst/>
              <a:gdLst/>
              <a:ahLst/>
              <a:cxnLst/>
              <a:rect l="l" t="t" r="r" b="b"/>
              <a:pathLst>
                <a:path w="9684" h="4896" extrusionOk="0">
                  <a:moveTo>
                    <a:pt x="8292" y="1"/>
                  </a:moveTo>
                  <a:cubicBezTo>
                    <a:pt x="5915" y="1"/>
                    <a:pt x="1" y="4895"/>
                    <a:pt x="1" y="4895"/>
                  </a:cubicBezTo>
                  <a:cubicBezTo>
                    <a:pt x="1" y="4895"/>
                    <a:pt x="9684" y="4059"/>
                    <a:pt x="9249" y="825"/>
                  </a:cubicBezTo>
                  <a:cubicBezTo>
                    <a:pt x="9171" y="240"/>
                    <a:pt x="8818" y="1"/>
                    <a:pt x="82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2"/>
            <p:cNvSpPr/>
            <p:nvPr/>
          </p:nvSpPr>
          <p:spPr>
            <a:xfrm>
              <a:off x="5741502" y="3863121"/>
              <a:ext cx="165385" cy="83519"/>
            </a:xfrm>
            <a:custGeom>
              <a:avLst/>
              <a:gdLst/>
              <a:ahLst/>
              <a:cxnLst/>
              <a:rect l="l" t="t" r="r" b="b"/>
              <a:pathLst>
                <a:path w="8408" h="4246" extrusionOk="0">
                  <a:moveTo>
                    <a:pt x="7200" y="1"/>
                  </a:moveTo>
                  <a:cubicBezTo>
                    <a:pt x="5131" y="1"/>
                    <a:pt x="1" y="4246"/>
                    <a:pt x="1" y="4246"/>
                  </a:cubicBezTo>
                  <a:cubicBezTo>
                    <a:pt x="1" y="4246"/>
                    <a:pt x="8407" y="3517"/>
                    <a:pt x="8035" y="719"/>
                  </a:cubicBezTo>
                  <a:cubicBezTo>
                    <a:pt x="7967" y="209"/>
                    <a:pt x="7658" y="1"/>
                    <a:pt x="72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2"/>
            <p:cNvSpPr/>
            <p:nvPr/>
          </p:nvSpPr>
          <p:spPr>
            <a:xfrm>
              <a:off x="5589394" y="4064856"/>
              <a:ext cx="227228" cy="87807"/>
            </a:xfrm>
            <a:custGeom>
              <a:avLst/>
              <a:gdLst/>
              <a:ahLst/>
              <a:cxnLst/>
              <a:rect l="l" t="t" r="r" b="b"/>
              <a:pathLst>
                <a:path w="11552" h="4464" extrusionOk="0">
                  <a:moveTo>
                    <a:pt x="10206" y="1"/>
                  </a:moveTo>
                  <a:cubicBezTo>
                    <a:pt x="7163" y="1"/>
                    <a:pt x="1" y="4431"/>
                    <a:pt x="1" y="4431"/>
                  </a:cubicBezTo>
                  <a:cubicBezTo>
                    <a:pt x="1" y="4431"/>
                    <a:pt x="635" y="4463"/>
                    <a:pt x="1606" y="4463"/>
                  </a:cubicBezTo>
                  <a:cubicBezTo>
                    <a:pt x="4776" y="4463"/>
                    <a:pt x="11536" y="4116"/>
                    <a:pt x="11547" y="1152"/>
                  </a:cubicBezTo>
                  <a:cubicBezTo>
                    <a:pt x="11552" y="326"/>
                    <a:pt x="11030" y="1"/>
                    <a:pt x="10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2"/>
            <p:cNvSpPr/>
            <p:nvPr/>
          </p:nvSpPr>
          <p:spPr>
            <a:xfrm>
              <a:off x="5705879" y="3655524"/>
              <a:ext cx="104212" cy="172860"/>
            </a:xfrm>
            <a:custGeom>
              <a:avLst/>
              <a:gdLst/>
              <a:ahLst/>
              <a:cxnLst/>
              <a:rect l="l" t="t" r="r" b="b"/>
              <a:pathLst>
                <a:path w="5298" h="8788" extrusionOk="0">
                  <a:moveTo>
                    <a:pt x="2291" y="1"/>
                  </a:moveTo>
                  <a:cubicBezTo>
                    <a:pt x="1" y="1"/>
                    <a:pt x="2984" y="8787"/>
                    <a:pt x="2984" y="8787"/>
                  </a:cubicBezTo>
                  <a:cubicBezTo>
                    <a:pt x="2984" y="8787"/>
                    <a:pt x="5298" y="676"/>
                    <a:pt x="2549" y="33"/>
                  </a:cubicBezTo>
                  <a:cubicBezTo>
                    <a:pt x="2456" y="11"/>
                    <a:pt x="2371" y="1"/>
                    <a:pt x="22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 name="Google Shape;708;p22"/>
          <p:cNvGrpSpPr/>
          <p:nvPr/>
        </p:nvGrpSpPr>
        <p:grpSpPr>
          <a:xfrm flipH="1">
            <a:off x="360982" y="152172"/>
            <a:ext cx="371328" cy="336423"/>
            <a:chOff x="3346266" y="1265304"/>
            <a:chExt cx="227307" cy="205965"/>
          </a:xfrm>
        </p:grpSpPr>
        <p:sp>
          <p:nvSpPr>
            <p:cNvPr id="709" name="Google Shape;709;p22"/>
            <p:cNvSpPr/>
            <p:nvPr/>
          </p:nvSpPr>
          <p:spPr>
            <a:xfrm>
              <a:off x="3453291" y="1265304"/>
              <a:ext cx="96540" cy="85505"/>
            </a:xfrm>
            <a:custGeom>
              <a:avLst/>
              <a:gdLst/>
              <a:ahLst/>
              <a:cxnLst/>
              <a:rect l="l" t="t" r="r" b="b"/>
              <a:pathLst>
                <a:path w="4908" h="4347" extrusionOk="0">
                  <a:moveTo>
                    <a:pt x="2812" y="0"/>
                  </a:moveTo>
                  <a:cubicBezTo>
                    <a:pt x="2073" y="0"/>
                    <a:pt x="1329" y="308"/>
                    <a:pt x="844" y="869"/>
                  </a:cubicBezTo>
                  <a:cubicBezTo>
                    <a:pt x="501" y="1261"/>
                    <a:pt x="287" y="1755"/>
                    <a:pt x="165" y="2262"/>
                  </a:cubicBezTo>
                  <a:cubicBezTo>
                    <a:pt x="1" y="2933"/>
                    <a:pt x="1" y="3697"/>
                    <a:pt x="422" y="4247"/>
                  </a:cubicBezTo>
                  <a:lnTo>
                    <a:pt x="1665" y="4346"/>
                  </a:lnTo>
                  <a:cubicBezTo>
                    <a:pt x="2765" y="4182"/>
                    <a:pt x="3787" y="3555"/>
                    <a:pt x="4429" y="2648"/>
                  </a:cubicBezTo>
                  <a:cubicBezTo>
                    <a:pt x="4700" y="2269"/>
                    <a:pt x="4908" y="1812"/>
                    <a:pt x="4836" y="1354"/>
                  </a:cubicBezTo>
                  <a:cubicBezTo>
                    <a:pt x="4757" y="855"/>
                    <a:pt x="4344" y="454"/>
                    <a:pt x="3886" y="240"/>
                  </a:cubicBezTo>
                  <a:cubicBezTo>
                    <a:pt x="3552" y="78"/>
                    <a:pt x="3183" y="0"/>
                    <a:pt x="2812"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2"/>
            <p:cNvSpPr/>
            <p:nvPr/>
          </p:nvSpPr>
          <p:spPr>
            <a:xfrm>
              <a:off x="3450360" y="1328858"/>
              <a:ext cx="123213" cy="97819"/>
            </a:xfrm>
            <a:custGeom>
              <a:avLst/>
              <a:gdLst/>
              <a:ahLst/>
              <a:cxnLst/>
              <a:rect l="l" t="t" r="r" b="b"/>
              <a:pathLst>
                <a:path w="6264" h="4973" extrusionOk="0">
                  <a:moveTo>
                    <a:pt x="3721" y="0"/>
                  </a:moveTo>
                  <a:cubicBezTo>
                    <a:pt x="2660" y="0"/>
                    <a:pt x="1594" y="482"/>
                    <a:pt x="921" y="1309"/>
                  </a:cubicBezTo>
                  <a:lnTo>
                    <a:pt x="1" y="2787"/>
                  </a:lnTo>
                  <a:cubicBezTo>
                    <a:pt x="201" y="3594"/>
                    <a:pt x="772" y="4308"/>
                    <a:pt x="1514" y="4672"/>
                  </a:cubicBezTo>
                  <a:cubicBezTo>
                    <a:pt x="1913" y="4871"/>
                    <a:pt x="2358" y="4972"/>
                    <a:pt x="2804" y="4972"/>
                  </a:cubicBezTo>
                  <a:cubicBezTo>
                    <a:pt x="3189" y="4972"/>
                    <a:pt x="3574" y="4896"/>
                    <a:pt x="3929" y="4744"/>
                  </a:cubicBezTo>
                  <a:cubicBezTo>
                    <a:pt x="4392" y="4536"/>
                    <a:pt x="4800" y="4216"/>
                    <a:pt x="5171" y="3858"/>
                  </a:cubicBezTo>
                  <a:cubicBezTo>
                    <a:pt x="5492" y="3537"/>
                    <a:pt x="5799" y="3188"/>
                    <a:pt x="5992" y="2773"/>
                  </a:cubicBezTo>
                  <a:cubicBezTo>
                    <a:pt x="6184" y="2358"/>
                    <a:pt x="6263" y="1880"/>
                    <a:pt x="6135" y="1438"/>
                  </a:cubicBezTo>
                  <a:cubicBezTo>
                    <a:pt x="5927" y="723"/>
                    <a:pt x="5214" y="259"/>
                    <a:pt x="4486" y="87"/>
                  </a:cubicBezTo>
                  <a:cubicBezTo>
                    <a:pt x="4235" y="29"/>
                    <a:pt x="3978" y="0"/>
                    <a:pt x="3721"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2"/>
            <p:cNvSpPr/>
            <p:nvPr/>
          </p:nvSpPr>
          <p:spPr>
            <a:xfrm>
              <a:off x="3372545" y="1368788"/>
              <a:ext cx="100160" cy="102481"/>
            </a:xfrm>
            <a:custGeom>
              <a:avLst/>
              <a:gdLst/>
              <a:ahLst/>
              <a:cxnLst/>
              <a:rect l="l" t="t" r="r" b="b"/>
              <a:pathLst>
                <a:path w="5092" h="5210" extrusionOk="0">
                  <a:moveTo>
                    <a:pt x="2306" y="1"/>
                  </a:moveTo>
                  <a:cubicBezTo>
                    <a:pt x="1564" y="271"/>
                    <a:pt x="892" y="779"/>
                    <a:pt x="500" y="1464"/>
                  </a:cubicBezTo>
                  <a:cubicBezTo>
                    <a:pt x="100" y="2150"/>
                    <a:pt x="1" y="3014"/>
                    <a:pt x="279" y="3756"/>
                  </a:cubicBezTo>
                  <a:cubicBezTo>
                    <a:pt x="565" y="4491"/>
                    <a:pt x="1250" y="5084"/>
                    <a:pt x="2035" y="5192"/>
                  </a:cubicBezTo>
                  <a:cubicBezTo>
                    <a:pt x="2124" y="5204"/>
                    <a:pt x="2212" y="5209"/>
                    <a:pt x="2301" y="5209"/>
                  </a:cubicBezTo>
                  <a:cubicBezTo>
                    <a:pt x="3026" y="5209"/>
                    <a:pt x="3739" y="4833"/>
                    <a:pt x="4250" y="4292"/>
                  </a:cubicBezTo>
                  <a:cubicBezTo>
                    <a:pt x="4748" y="3756"/>
                    <a:pt x="5091" y="3043"/>
                    <a:pt x="5091" y="2306"/>
                  </a:cubicBezTo>
                  <a:cubicBezTo>
                    <a:pt x="5084" y="1564"/>
                    <a:pt x="4714" y="822"/>
                    <a:pt x="4078" y="450"/>
                  </a:cubicBezTo>
                  <a:lnTo>
                    <a:pt x="2306" y="1"/>
                  </a:ln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2"/>
            <p:cNvSpPr/>
            <p:nvPr/>
          </p:nvSpPr>
          <p:spPr>
            <a:xfrm>
              <a:off x="3346266" y="1329369"/>
              <a:ext cx="93728" cy="73999"/>
            </a:xfrm>
            <a:custGeom>
              <a:avLst/>
              <a:gdLst/>
              <a:ahLst/>
              <a:cxnLst/>
              <a:rect l="l" t="t" r="r" b="b"/>
              <a:pathLst>
                <a:path w="4765" h="3762" extrusionOk="0">
                  <a:moveTo>
                    <a:pt x="2979" y="0"/>
                  </a:moveTo>
                  <a:cubicBezTo>
                    <a:pt x="2770" y="0"/>
                    <a:pt x="2560" y="25"/>
                    <a:pt x="2357" y="68"/>
                  </a:cubicBezTo>
                  <a:cubicBezTo>
                    <a:pt x="1858" y="176"/>
                    <a:pt x="1380" y="397"/>
                    <a:pt x="965" y="704"/>
                  </a:cubicBezTo>
                  <a:cubicBezTo>
                    <a:pt x="643" y="954"/>
                    <a:pt x="352" y="1261"/>
                    <a:pt x="194" y="1633"/>
                  </a:cubicBezTo>
                  <a:cubicBezTo>
                    <a:pt x="29" y="2012"/>
                    <a:pt x="0" y="2454"/>
                    <a:pt x="172" y="2819"/>
                  </a:cubicBezTo>
                  <a:cubicBezTo>
                    <a:pt x="372" y="3232"/>
                    <a:pt x="787" y="3504"/>
                    <a:pt x="1222" y="3640"/>
                  </a:cubicBezTo>
                  <a:cubicBezTo>
                    <a:pt x="1491" y="3724"/>
                    <a:pt x="1770" y="3762"/>
                    <a:pt x="2051" y="3762"/>
                  </a:cubicBezTo>
                  <a:cubicBezTo>
                    <a:pt x="2464" y="3762"/>
                    <a:pt x="2880" y="3679"/>
                    <a:pt x="3272" y="3539"/>
                  </a:cubicBezTo>
                  <a:cubicBezTo>
                    <a:pt x="3850" y="3333"/>
                    <a:pt x="4429" y="2954"/>
                    <a:pt x="4600" y="2361"/>
                  </a:cubicBezTo>
                  <a:lnTo>
                    <a:pt x="4765" y="1105"/>
                  </a:lnTo>
                  <a:cubicBezTo>
                    <a:pt x="4607" y="654"/>
                    <a:pt x="4221" y="305"/>
                    <a:pt x="3771" y="133"/>
                  </a:cubicBezTo>
                  <a:cubicBezTo>
                    <a:pt x="3518" y="41"/>
                    <a:pt x="3249" y="0"/>
                    <a:pt x="2979"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2"/>
            <p:cNvSpPr/>
            <p:nvPr/>
          </p:nvSpPr>
          <p:spPr>
            <a:xfrm>
              <a:off x="3382361" y="1274962"/>
              <a:ext cx="105943" cy="90659"/>
            </a:xfrm>
            <a:custGeom>
              <a:avLst/>
              <a:gdLst/>
              <a:ahLst/>
              <a:cxnLst/>
              <a:rect l="l" t="t" r="r" b="b"/>
              <a:pathLst>
                <a:path w="5386" h="4609" extrusionOk="0">
                  <a:moveTo>
                    <a:pt x="3027" y="0"/>
                  </a:moveTo>
                  <a:cubicBezTo>
                    <a:pt x="2544" y="0"/>
                    <a:pt x="2062" y="114"/>
                    <a:pt x="1636" y="342"/>
                  </a:cubicBezTo>
                  <a:cubicBezTo>
                    <a:pt x="923" y="714"/>
                    <a:pt x="373" y="1377"/>
                    <a:pt x="152" y="2148"/>
                  </a:cubicBezTo>
                  <a:cubicBezTo>
                    <a:pt x="37" y="2514"/>
                    <a:pt x="1" y="2913"/>
                    <a:pt x="116" y="3278"/>
                  </a:cubicBezTo>
                  <a:cubicBezTo>
                    <a:pt x="301" y="3898"/>
                    <a:pt x="887" y="4334"/>
                    <a:pt x="1507" y="4498"/>
                  </a:cubicBezTo>
                  <a:cubicBezTo>
                    <a:pt x="1795" y="4578"/>
                    <a:pt x="2092" y="4608"/>
                    <a:pt x="2391" y="4608"/>
                  </a:cubicBezTo>
                  <a:cubicBezTo>
                    <a:pt x="2738" y="4608"/>
                    <a:pt x="3087" y="4567"/>
                    <a:pt x="3429" y="4514"/>
                  </a:cubicBezTo>
                  <a:lnTo>
                    <a:pt x="4836" y="3071"/>
                  </a:lnTo>
                  <a:cubicBezTo>
                    <a:pt x="5122" y="2442"/>
                    <a:pt x="5386" y="1720"/>
                    <a:pt x="5115" y="1086"/>
                  </a:cubicBezTo>
                  <a:cubicBezTo>
                    <a:pt x="4914" y="621"/>
                    <a:pt x="4450" y="315"/>
                    <a:pt x="3972" y="150"/>
                  </a:cubicBezTo>
                  <a:cubicBezTo>
                    <a:pt x="3667" y="50"/>
                    <a:pt x="3347" y="0"/>
                    <a:pt x="3027"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2"/>
            <p:cNvSpPr/>
            <p:nvPr/>
          </p:nvSpPr>
          <p:spPr>
            <a:xfrm>
              <a:off x="3470148" y="1346167"/>
              <a:ext cx="72091" cy="10681"/>
            </a:xfrm>
            <a:custGeom>
              <a:avLst/>
              <a:gdLst/>
              <a:ahLst/>
              <a:cxnLst/>
              <a:rect l="l" t="t" r="r" b="b"/>
              <a:pathLst>
                <a:path w="3665" h="543" extrusionOk="0">
                  <a:moveTo>
                    <a:pt x="2380" y="1"/>
                  </a:moveTo>
                  <a:cubicBezTo>
                    <a:pt x="2314" y="1"/>
                    <a:pt x="2251" y="1"/>
                    <a:pt x="2186" y="8"/>
                  </a:cubicBezTo>
                  <a:cubicBezTo>
                    <a:pt x="1951" y="8"/>
                    <a:pt x="1715" y="21"/>
                    <a:pt x="1480" y="57"/>
                  </a:cubicBezTo>
                  <a:cubicBezTo>
                    <a:pt x="1243" y="86"/>
                    <a:pt x="1015" y="129"/>
                    <a:pt x="787" y="186"/>
                  </a:cubicBezTo>
                  <a:cubicBezTo>
                    <a:pt x="551" y="251"/>
                    <a:pt x="330" y="328"/>
                    <a:pt x="109" y="422"/>
                  </a:cubicBezTo>
                  <a:cubicBezTo>
                    <a:pt x="80" y="436"/>
                    <a:pt x="52" y="450"/>
                    <a:pt x="23" y="465"/>
                  </a:cubicBezTo>
                  <a:cubicBezTo>
                    <a:pt x="1" y="472"/>
                    <a:pt x="1" y="499"/>
                    <a:pt x="9" y="522"/>
                  </a:cubicBezTo>
                  <a:cubicBezTo>
                    <a:pt x="16" y="535"/>
                    <a:pt x="30" y="542"/>
                    <a:pt x="44" y="542"/>
                  </a:cubicBezTo>
                  <a:cubicBezTo>
                    <a:pt x="52" y="542"/>
                    <a:pt x="59" y="535"/>
                    <a:pt x="66" y="535"/>
                  </a:cubicBezTo>
                  <a:cubicBezTo>
                    <a:pt x="280" y="436"/>
                    <a:pt x="501" y="357"/>
                    <a:pt x="729" y="294"/>
                  </a:cubicBezTo>
                  <a:cubicBezTo>
                    <a:pt x="959" y="229"/>
                    <a:pt x="1187" y="179"/>
                    <a:pt x="1415" y="150"/>
                  </a:cubicBezTo>
                  <a:cubicBezTo>
                    <a:pt x="1644" y="114"/>
                    <a:pt x="1872" y="100"/>
                    <a:pt x="2109" y="93"/>
                  </a:cubicBezTo>
                  <a:cubicBezTo>
                    <a:pt x="2194" y="86"/>
                    <a:pt x="2287" y="86"/>
                    <a:pt x="2380" y="86"/>
                  </a:cubicBezTo>
                  <a:cubicBezTo>
                    <a:pt x="2522" y="86"/>
                    <a:pt x="2673" y="93"/>
                    <a:pt x="2815" y="100"/>
                  </a:cubicBezTo>
                  <a:cubicBezTo>
                    <a:pt x="3058" y="107"/>
                    <a:pt x="3293" y="122"/>
                    <a:pt x="3536" y="143"/>
                  </a:cubicBezTo>
                  <a:cubicBezTo>
                    <a:pt x="3566" y="150"/>
                    <a:pt x="3593" y="150"/>
                    <a:pt x="3622" y="150"/>
                  </a:cubicBezTo>
                  <a:lnTo>
                    <a:pt x="3629" y="150"/>
                  </a:lnTo>
                  <a:cubicBezTo>
                    <a:pt x="3651" y="150"/>
                    <a:pt x="3665" y="129"/>
                    <a:pt x="3665" y="107"/>
                  </a:cubicBezTo>
                  <a:cubicBezTo>
                    <a:pt x="3665" y="86"/>
                    <a:pt x="3651" y="71"/>
                    <a:pt x="3622" y="64"/>
                  </a:cubicBezTo>
                  <a:cubicBezTo>
                    <a:pt x="3379" y="44"/>
                    <a:pt x="3144" y="28"/>
                    <a:pt x="2901" y="14"/>
                  </a:cubicBezTo>
                  <a:cubicBezTo>
                    <a:pt x="2722" y="8"/>
                    <a:pt x="2551" y="1"/>
                    <a:pt x="238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2"/>
            <p:cNvSpPr/>
            <p:nvPr/>
          </p:nvSpPr>
          <p:spPr>
            <a:xfrm>
              <a:off x="3468909" y="1368080"/>
              <a:ext cx="53955" cy="12943"/>
            </a:xfrm>
            <a:custGeom>
              <a:avLst/>
              <a:gdLst/>
              <a:ahLst/>
              <a:cxnLst/>
              <a:rect l="l" t="t" r="r" b="b"/>
              <a:pathLst>
                <a:path w="2743" h="658" extrusionOk="0">
                  <a:moveTo>
                    <a:pt x="50" y="1"/>
                  </a:moveTo>
                  <a:cubicBezTo>
                    <a:pt x="21" y="1"/>
                    <a:pt x="0" y="21"/>
                    <a:pt x="7" y="44"/>
                  </a:cubicBezTo>
                  <a:cubicBezTo>
                    <a:pt x="7" y="64"/>
                    <a:pt x="21" y="86"/>
                    <a:pt x="50" y="86"/>
                  </a:cubicBezTo>
                  <a:cubicBezTo>
                    <a:pt x="221" y="86"/>
                    <a:pt x="400" y="100"/>
                    <a:pt x="578" y="114"/>
                  </a:cubicBezTo>
                  <a:cubicBezTo>
                    <a:pt x="758" y="136"/>
                    <a:pt x="921" y="157"/>
                    <a:pt x="1092" y="186"/>
                  </a:cubicBezTo>
                  <a:cubicBezTo>
                    <a:pt x="1272" y="215"/>
                    <a:pt x="1443" y="251"/>
                    <a:pt x="1615" y="294"/>
                  </a:cubicBezTo>
                  <a:cubicBezTo>
                    <a:pt x="1786" y="343"/>
                    <a:pt x="1958" y="386"/>
                    <a:pt x="2120" y="443"/>
                  </a:cubicBezTo>
                  <a:cubicBezTo>
                    <a:pt x="2292" y="499"/>
                    <a:pt x="2456" y="565"/>
                    <a:pt x="2621" y="628"/>
                  </a:cubicBezTo>
                  <a:cubicBezTo>
                    <a:pt x="2635" y="637"/>
                    <a:pt x="2657" y="650"/>
                    <a:pt x="2677" y="657"/>
                  </a:cubicBezTo>
                  <a:lnTo>
                    <a:pt x="2700" y="657"/>
                  </a:lnTo>
                  <a:cubicBezTo>
                    <a:pt x="2713" y="657"/>
                    <a:pt x="2729" y="657"/>
                    <a:pt x="2736" y="643"/>
                  </a:cubicBezTo>
                  <a:cubicBezTo>
                    <a:pt x="2742" y="621"/>
                    <a:pt x="2742" y="594"/>
                    <a:pt x="2720" y="578"/>
                  </a:cubicBezTo>
                  <a:cubicBezTo>
                    <a:pt x="2549" y="508"/>
                    <a:pt x="2386" y="443"/>
                    <a:pt x="2215" y="386"/>
                  </a:cubicBezTo>
                  <a:cubicBezTo>
                    <a:pt x="2050" y="328"/>
                    <a:pt x="1879" y="278"/>
                    <a:pt x="1707" y="229"/>
                  </a:cubicBezTo>
                  <a:cubicBezTo>
                    <a:pt x="1529" y="186"/>
                    <a:pt x="1358" y="150"/>
                    <a:pt x="1186" y="114"/>
                  </a:cubicBezTo>
                  <a:cubicBezTo>
                    <a:pt x="1006" y="86"/>
                    <a:pt x="828" y="57"/>
                    <a:pt x="650" y="37"/>
                  </a:cubicBezTo>
                  <a:cubicBezTo>
                    <a:pt x="472" y="21"/>
                    <a:pt x="293" y="8"/>
                    <a:pt x="115"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2"/>
            <p:cNvSpPr/>
            <p:nvPr/>
          </p:nvSpPr>
          <p:spPr>
            <a:xfrm>
              <a:off x="3461178" y="1370302"/>
              <a:ext cx="31216" cy="36567"/>
            </a:xfrm>
            <a:custGeom>
              <a:avLst/>
              <a:gdLst/>
              <a:ahLst/>
              <a:cxnLst/>
              <a:rect l="l" t="t" r="r" b="b"/>
              <a:pathLst>
                <a:path w="1587" h="1859" extrusionOk="0">
                  <a:moveTo>
                    <a:pt x="50" y="1"/>
                  </a:moveTo>
                  <a:cubicBezTo>
                    <a:pt x="37" y="1"/>
                    <a:pt x="28" y="9"/>
                    <a:pt x="21" y="16"/>
                  </a:cubicBezTo>
                  <a:cubicBezTo>
                    <a:pt x="1" y="37"/>
                    <a:pt x="1" y="59"/>
                    <a:pt x="21" y="80"/>
                  </a:cubicBezTo>
                  <a:cubicBezTo>
                    <a:pt x="114" y="194"/>
                    <a:pt x="215" y="309"/>
                    <a:pt x="308" y="422"/>
                  </a:cubicBezTo>
                  <a:cubicBezTo>
                    <a:pt x="407" y="537"/>
                    <a:pt x="500" y="652"/>
                    <a:pt x="601" y="765"/>
                  </a:cubicBezTo>
                  <a:cubicBezTo>
                    <a:pt x="693" y="880"/>
                    <a:pt x="793" y="995"/>
                    <a:pt x="885" y="1115"/>
                  </a:cubicBezTo>
                  <a:cubicBezTo>
                    <a:pt x="986" y="1230"/>
                    <a:pt x="1079" y="1345"/>
                    <a:pt x="1178" y="1458"/>
                  </a:cubicBezTo>
                  <a:cubicBezTo>
                    <a:pt x="1279" y="1572"/>
                    <a:pt x="1372" y="1687"/>
                    <a:pt x="1471" y="1800"/>
                  </a:cubicBezTo>
                  <a:cubicBezTo>
                    <a:pt x="1478" y="1816"/>
                    <a:pt x="1494" y="1830"/>
                    <a:pt x="1507" y="1843"/>
                  </a:cubicBezTo>
                  <a:cubicBezTo>
                    <a:pt x="1514" y="1852"/>
                    <a:pt x="1521" y="1859"/>
                    <a:pt x="1536" y="1859"/>
                  </a:cubicBezTo>
                  <a:cubicBezTo>
                    <a:pt x="1543" y="1859"/>
                    <a:pt x="1557" y="1852"/>
                    <a:pt x="1564" y="1843"/>
                  </a:cubicBezTo>
                  <a:cubicBezTo>
                    <a:pt x="1586" y="1823"/>
                    <a:pt x="1579" y="1800"/>
                    <a:pt x="1564" y="1787"/>
                  </a:cubicBezTo>
                  <a:cubicBezTo>
                    <a:pt x="1471" y="1665"/>
                    <a:pt x="1372" y="1552"/>
                    <a:pt x="1271" y="1437"/>
                  </a:cubicBezTo>
                  <a:cubicBezTo>
                    <a:pt x="1178" y="1322"/>
                    <a:pt x="1079" y="1209"/>
                    <a:pt x="986" y="1094"/>
                  </a:cubicBezTo>
                  <a:cubicBezTo>
                    <a:pt x="885" y="979"/>
                    <a:pt x="793" y="866"/>
                    <a:pt x="693" y="752"/>
                  </a:cubicBezTo>
                  <a:cubicBezTo>
                    <a:pt x="601" y="637"/>
                    <a:pt x="500" y="515"/>
                    <a:pt x="407" y="402"/>
                  </a:cubicBezTo>
                  <a:cubicBezTo>
                    <a:pt x="308" y="287"/>
                    <a:pt x="215" y="172"/>
                    <a:pt x="114" y="59"/>
                  </a:cubicBezTo>
                  <a:cubicBezTo>
                    <a:pt x="100" y="44"/>
                    <a:pt x="93" y="30"/>
                    <a:pt x="80" y="16"/>
                  </a:cubicBezTo>
                  <a:cubicBezTo>
                    <a:pt x="71" y="9"/>
                    <a:pt x="57"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2"/>
            <p:cNvSpPr/>
            <p:nvPr/>
          </p:nvSpPr>
          <p:spPr>
            <a:xfrm>
              <a:off x="3424100" y="1372840"/>
              <a:ext cx="10838" cy="6766"/>
            </a:xfrm>
            <a:custGeom>
              <a:avLst/>
              <a:gdLst/>
              <a:ahLst/>
              <a:cxnLst/>
              <a:rect l="l" t="t" r="r" b="b"/>
              <a:pathLst>
                <a:path w="551" h="344" extrusionOk="0">
                  <a:moveTo>
                    <a:pt x="479" y="0"/>
                  </a:moveTo>
                  <a:cubicBezTo>
                    <a:pt x="307" y="101"/>
                    <a:pt x="150" y="215"/>
                    <a:pt x="1" y="343"/>
                  </a:cubicBezTo>
                  <a:cubicBezTo>
                    <a:pt x="100" y="300"/>
                    <a:pt x="199" y="251"/>
                    <a:pt x="300" y="201"/>
                  </a:cubicBezTo>
                  <a:cubicBezTo>
                    <a:pt x="307" y="194"/>
                    <a:pt x="314" y="194"/>
                    <a:pt x="321" y="194"/>
                  </a:cubicBezTo>
                  <a:lnTo>
                    <a:pt x="336" y="194"/>
                  </a:lnTo>
                  <a:cubicBezTo>
                    <a:pt x="371" y="165"/>
                    <a:pt x="422" y="137"/>
                    <a:pt x="465" y="115"/>
                  </a:cubicBezTo>
                  <a:cubicBezTo>
                    <a:pt x="479" y="101"/>
                    <a:pt x="499" y="86"/>
                    <a:pt x="522" y="79"/>
                  </a:cubicBezTo>
                  <a:cubicBezTo>
                    <a:pt x="542" y="65"/>
                    <a:pt x="551" y="36"/>
                    <a:pt x="535" y="23"/>
                  </a:cubicBezTo>
                  <a:cubicBezTo>
                    <a:pt x="528" y="9"/>
                    <a:pt x="515" y="0"/>
                    <a:pt x="499"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2"/>
            <p:cNvSpPr/>
            <p:nvPr/>
          </p:nvSpPr>
          <p:spPr>
            <a:xfrm>
              <a:off x="3396700" y="1398962"/>
              <a:ext cx="13926" cy="25040"/>
            </a:xfrm>
            <a:custGeom>
              <a:avLst/>
              <a:gdLst/>
              <a:ahLst/>
              <a:cxnLst/>
              <a:rect l="l" t="t" r="r" b="b"/>
              <a:pathLst>
                <a:path w="708" h="1273" extrusionOk="0">
                  <a:moveTo>
                    <a:pt x="708" y="1"/>
                  </a:moveTo>
                  <a:lnTo>
                    <a:pt x="708" y="1"/>
                  </a:lnTo>
                  <a:cubicBezTo>
                    <a:pt x="665" y="16"/>
                    <a:pt x="622" y="30"/>
                    <a:pt x="586" y="43"/>
                  </a:cubicBezTo>
                  <a:cubicBezTo>
                    <a:pt x="487" y="201"/>
                    <a:pt x="401" y="366"/>
                    <a:pt x="322" y="537"/>
                  </a:cubicBezTo>
                  <a:cubicBezTo>
                    <a:pt x="221" y="729"/>
                    <a:pt x="136" y="930"/>
                    <a:pt x="43" y="1137"/>
                  </a:cubicBezTo>
                  <a:cubicBezTo>
                    <a:pt x="29" y="1157"/>
                    <a:pt x="22" y="1187"/>
                    <a:pt x="7" y="1209"/>
                  </a:cubicBezTo>
                  <a:cubicBezTo>
                    <a:pt x="0" y="1229"/>
                    <a:pt x="0" y="1259"/>
                    <a:pt x="22" y="1265"/>
                  </a:cubicBezTo>
                  <a:cubicBezTo>
                    <a:pt x="29" y="1272"/>
                    <a:pt x="36" y="1272"/>
                    <a:pt x="43" y="1272"/>
                  </a:cubicBezTo>
                  <a:cubicBezTo>
                    <a:pt x="65" y="1272"/>
                    <a:pt x="79" y="1265"/>
                    <a:pt x="86" y="1252"/>
                  </a:cubicBezTo>
                  <a:cubicBezTo>
                    <a:pt x="172" y="1051"/>
                    <a:pt x="264" y="851"/>
                    <a:pt x="358" y="652"/>
                  </a:cubicBezTo>
                  <a:cubicBezTo>
                    <a:pt x="458" y="458"/>
                    <a:pt x="557" y="258"/>
                    <a:pt x="665" y="73"/>
                  </a:cubicBezTo>
                  <a:cubicBezTo>
                    <a:pt x="679" y="43"/>
                    <a:pt x="693" y="23"/>
                    <a:pt x="708"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22"/>
            <p:cNvSpPr/>
            <p:nvPr/>
          </p:nvSpPr>
          <p:spPr>
            <a:xfrm>
              <a:off x="3408227" y="1381003"/>
              <a:ext cx="16877" cy="18824"/>
            </a:xfrm>
            <a:custGeom>
              <a:avLst/>
              <a:gdLst/>
              <a:ahLst/>
              <a:cxnLst/>
              <a:rect l="l" t="t" r="r" b="b"/>
              <a:pathLst>
                <a:path w="858" h="957" extrusionOk="0">
                  <a:moveTo>
                    <a:pt x="857" y="0"/>
                  </a:moveTo>
                  <a:lnTo>
                    <a:pt x="857" y="0"/>
                  </a:lnTo>
                  <a:cubicBezTo>
                    <a:pt x="778" y="43"/>
                    <a:pt x="700" y="79"/>
                    <a:pt x="621" y="115"/>
                  </a:cubicBezTo>
                  <a:lnTo>
                    <a:pt x="614" y="115"/>
                  </a:lnTo>
                  <a:cubicBezTo>
                    <a:pt x="544" y="194"/>
                    <a:pt x="472" y="279"/>
                    <a:pt x="406" y="357"/>
                  </a:cubicBezTo>
                  <a:cubicBezTo>
                    <a:pt x="271" y="521"/>
                    <a:pt x="158" y="686"/>
                    <a:pt x="50" y="864"/>
                  </a:cubicBezTo>
                  <a:cubicBezTo>
                    <a:pt x="36" y="893"/>
                    <a:pt x="14" y="929"/>
                    <a:pt x="0" y="956"/>
                  </a:cubicBezTo>
                  <a:cubicBezTo>
                    <a:pt x="36" y="943"/>
                    <a:pt x="79" y="929"/>
                    <a:pt x="122" y="914"/>
                  </a:cubicBezTo>
                  <a:cubicBezTo>
                    <a:pt x="165" y="843"/>
                    <a:pt x="208" y="778"/>
                    <a:pt x="251" y="708"/>
                  </a:cubicBezTo>
                  <a:cubicBezTo>
                    <a:pt x="278" y="672"/>
                    <a:pt x="307" y="629"/>
                    <a:pt x="336" y="593"/>
                  </a:cubicBezTo>
                  <a:cubicBezTo>
                    <a:pt x="350" y="571"/>
                    <a:pt x="364" y="550"/>
                    <a:pt x="379" y="528"/>
                  </a:cubicBezTo>
                  <a:cubicBezTo>
                    <a:pt x="386" y="521"/>
                    <a:pt x="393" y="514"/>
                    <a:pt x="400" y="501"/>
                  </a:cubicBezTo>
                  <a:cubicBezTo>
                    <a:pt x="400" y="501"/>
                    <a:pt x="406" y="494"/>
                    <a:pt x="406" y="485"/>
                  </a:cubicBezTo>
                  <a:cubicBezTo>
                    <a:pt x="415" y="485"/>
                    <a:pt x="415" y="485"/>
                    <a:pt x="415" y="478"/>
                  </a:cubicBezTo>
                  <a:lnTo>
                    <a:pt x="422" y="478"/>
                  </a:lnTo>
                  <a:cubicBezTo>
                    <a:pt x="535" y="322"/>
                    <a:pt x="672" y="178"/>
                    <a:pt x="808" y="43"/>
                  </a:cubicBezTo>
                  <a:cubicBezTo>
                    <a:pt x="828" y="29"/>
                    <a:pt x="844" y="14"/>
                    <a:pt x="857"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2"/>
            <p:cNvSpPr/>
            <p:nvPr/>
          </p:nvSpPr>
          <p:spPr>
            <a:xfrm>
              <a:off x="3422409" y="1380019"/>
              <a:ext cx="20260" cy="47346"/>
            </a:xfrm>
            <a:custGeom>
              <a:avLst/>
              <a:gdLst/>
              <a:ahLst/>
              <a:cxnLst/>
              <a:rect l="l" t="t" r="r" b="b"/>
              <a:pathLst>
                <a:path w="1030" h="2407" extrusionOk="0">
                  <a:moveTo>
                    <a:pt x="971" y="0"/>
                  </a:moveTo>
                  <a:cubicBezTo>
                    <a:pt x="964" y="0"/>
                    <a:pt x="957" y="0"/>
                    <a:pt x="950" y="7"/>
                  </a:cubicBezTo>
                  <a:cubicBezTo>
                    <a:pt x="829" y="93"/>
                    <a:pt x="729" y="215"/>
                    <a:pt x="650" y="343"/>
                  </a:cubicBezTo>
                  <a:cubicBezTo>
                    <a:pt x="565" y="472"/>
                    <a:pt x="508" y="614"/>
                    <a:pt x="450" y="749"/>
                  </a:cubicBezTo>
                  <a:cubicBezTo>
                    <a:pt x="386" y="914"/>
                    <a:pt x="328" y="1085"/>
                    <a:pt x="272" y="1250"/>
                  </a:cubicBezTo>
                  <a:cubicBezTo>
                    <a:pt x="215" y="1421"/>
                    <a:pt x="172" y="1593"/>
                    <a:pt x="129" y="1764"/>
                  </a:cubicBezTo>
                  <a:cubicBezTo>
                    <a:pt x="87" y="1935"/>
                    <a:pt x="44" y="2107"/>
                    <a:pt x="15" y="2285"/>
                  </a:cubicBezTo>
                  <a:cubicBezTo>
                    <a:pt x="8" y="2307"/>
                    <a:pt x="8" y="2328"/>
                    <a:pt x="1" y="2350"/>
                  </a:cubicBezTo>
                  <a:cubicBezTo>
                    <a:pt x="1" y="2371"/>
                    <a:pt x="8" y="2400"/>
                    <a:pt x="28" y="2400"/>
                  </a:cubicBezTo>
                  <a:cubicBezTo>
                    <a:pt x="37" y="2407"/>
                    <a:pt x="37" y="2407"/>
                    <a:pt x="44" y="2407"/>
                  </a:cubicBezTo>
                  <a:cubicBezTo>
                    <a:pt x="57" y="2407"/>
                    <a:pt x="80" y="2393"/>
                    <a:pt x="87" y="2371"/>
                  </a:cubicBezTo>
                  <a:cubicBezTo>
                    <a:pt x="114" y="2199"/>
                    <a:pt x="150" y="2028"/>
                    <a:pt x="193" y="1857"/>
                  </a:cubicBezTo>
                  <a:cubicBezTo>
                    <a:pt x="236" y="1685"/>
                    <a:pt x="278" y="1514"/>
                    <a:pt x="328" y="1342"/>
                  </a:cubicBezTo>
                  <a:cubicBezTo>
                    <a:pt x="386" y="1178"/>
                    <a:pt x="443" y="1006"/>
                    <a:pt x="508" y="844"/>
                  </a:cubicBezTo>
                  <a:cubicBezTo>
                    <a:pt x="522" y="808"/>
                    <a:pt x="536" y="772"/>
                    <a:pt x="551" y="736"/>
                  </a:cubicBezTo>
                  <a:cubicBezTo>
                    <a:pt x="551" y="729"/>
                    <a:pt x="558" y="722"/>
                    <a:pt x="558" y="715"/>
                  </a:cubicBezTo>
                  <a:cubicBezTo>
                    <a:pt x="558" y="707"/>
                    <a:pt x="565" y="707"/>
                    <a:pt x="565" y="700"/>
                  </a:cubicBezTo>
                  <a:lnTo>
                    <a:pt x="565" y="693"/>
                  </a:lnTo>
                  <a:cubicBezTo>
                    <a:pt x="572" y="672"/>
                    <a:pt x="578" y="657"/>
                    <a:pt x="585" y="643"/>
                  </a:cubicBezTo>
                  <a:cubicBezTo>
                    <a:pt x="621" y="571"/>
                    <a:pt x="650" y="508"/>
                    <a:pt x="686" y="443"/>
                  </a:cubicBezTo>
                  <a:cubicBezTo>
                    <a:pt x="707" y="407"/>
                    <a:pt x="729" y="379"/>
                    <a:pt x="750" y="350"/>
                  </a:cubicBezTo>
                  <a:cubicBezTo>
                    <a:pt x="757" y="329"/>
                    <a:pt x="765" y="314"/>
                    <a:pt x="779" y="300"/>
                  </a:cubicBezTo>
                  <a:cubicBezTo>
                    <a:pt x="786" y="293"/>
                    <a:pt x="786" y="287"/>
                    <a:pt x="793" y="278"/>
                  </a:cubicBezTo>
                  <a:lnTo>
                    <a:pt x="799" y="271"/>
                  </a:lnTo>
                  <a:lnTo>
                    <a:pt x="808" y="264"/>
                  </a:lnTo>
                  <a:cubicBezTo>
                    <a:pt x="851" y="208"/>
                    <a:pt x="901" y="158"/>
                    <a:pt x="957" y="107"/>
                  </a:cubicBezTo>
                  <a:cubicBezTo>
                    <a:pt x="964" y="107"/>
                    <a:pt x="964" y="100"/>
                    <a:pt x="971" y="100"/>
                  </a:cubicBezTo>
                  <a:lnTo>
                    <a:pt x="979" y="93"/>
                  </a:lnTo>
                  <a:lnTo>
                    <a:pt x="986" y="86"/>
                  </a:lnTo>
                  <a:lnTo>
                    <a:pt x="993" y="79"/>
                  </a:lnTo>
                  <a:cubicBezTo>
                    <a:pt x="1014" y="64"/>
                    <a:pt x="1029" y="43"/>
                    <a:pt x="1014" y="21"/>
                  </a:cubicBezTo>
                  <a:cubicBezTo>
                    <a:pt x="1007" y="7"/>
                    <a:pt x="986" y="0"/>
                    <a:pt x="971"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2"/>
            <p:cNvSpPr/>
            <p:nvPr/>
          </p:nvSpPr>
          <p:spPr>
            <a:xfrm>
              <a:off x="3449081" y="1381711"/>
              <a:ext cx="5508" cy="34127"/>
            </a:xfrm>
            <a:custGeom>
              <a:avLst/>
              <a:gdLst/>
              <a:ahLst/>
              <a:cxnLst/>
              <a:rect l="l" t="t" r="r" b="b"/>
              <a:pathLst>
                <a:path w="280" h="1735" extrusionOk="0">
                  <a:moveTo>
                    <a:pt x="43" y="0"/>
                  </a:moveTo>
                  <a:cubicBezTo>
                    <a:pt x="43" y="0"/>
                    <a:pt x="37" y="0"/>
                    <a:pt x="37" y="7"/>
                  </a:cubicBezTo>
                  <a:cubicBezTo>
                    <a:pt x="16" y="14"/>
                    <a:pt x="1" y="36"/>
                    <a:pt x="9" y="57"/>
                  </a:cubicBezTo>
                  <a:cubicBezTo>
                    <a:pt x="30" y="165"/>
                    <a:pt x="52" y="271"/>
                    <a:pt x="66" y="372"/>
                  </a:cubicBezTo>
                  <a:cubicBezTo>
                    <a:pt x="86" y="478"/>
                    <a:pt x="102" y="586"/>
                    <a:pt x="122" y="693"/>
                  </a:cubicBezTo>
                  <a:lnTo>
                    <a:pt x="122" y="706"/>
                  </a:lnTo>
                  <a:lnTo>
                    <a:pt x="122" y="729"/>
                  </a:lnTo>
                  <a:cubicBezTo>
                    <a:pt x="122" y="742"/>
                    <a:pt x="129" y="749"/>
                    <a:pt x="129" y="765"/>
                  </a:cubicBezTo>
                  <a:cubicBezTo>
                    <a:pt x="129" y="792"/>
                    <a:pt x="138" y="821"/>
                    <a:pt x="138" y="850"/>
                  </a:cubicBezTo>
                  <a:cubicBezTo>
                    <a:pt x="144" y="900"/>
                    <a:pt x="151" y="956"/>
                    <a:pt x="158" y="1006"/>
                  </a:cubicBezTo>
                  <a:cubicBezTo>
                    <a:pt x="165" y="1114"/>
                    <a:pt x="172" y="1220"/>
                    <a:pt x="180" y="1328"/>
                  </a:cubicBezTo>
                  <a:cubicBezTo>
                    <a:pt x="187" y="1443"/>
                    <a:pt x="187" y="1549"/>
                    <a:pt x="194" y="1657"/>
                  </a:cubicBezTo>
                  <a:lnTo>
                    <a:pt x="194" y="1692"/>
                  </a:lnTo>
                  <a:cubicBezTo>
                    <a:pt x="194" y="1721"/>
                    <a:pt x="208" y="1735"/>
                    <a:pt x="230" y="1735"/>
                  </a:cubicBezTo>
                  <a:lnTo>
                    <a:pt x="237" y="1735"/>
                  </a:lnTo>
                  <a:cubicBezTo>
                    <a:pt x="258" y="1735"/>
                    <a:pt x="280" y="1721"/>
                    <a:pt x="280" y="1692"/>
                  </a:cubicBezTo>
                  <a:cubicBezTo>
                    <a:pt x="273" y="1585"/>
                    <a:pt x="273" y="1477"/>
                    <a:pt x="266" y="1371"/>
                  </a:cubicBezTo>
                  <a:cubicBezTo>
                    <a:pt x="258" y="1263"/>
                    <a:pt x="251" y="1150"/>
                    <a:pt x="244" y="1042"/>
                  </a:cubicBezTo>
                  <a:cubicBezTo>
                    <a:pt x="237" y="936"/>
                    <a:pt x="223" y="828"/>
                    <a:pt x="208" y="722"/>
                  </a:cubicBezTo>
                  <a:cubicBezTo>
                    <a:pt x="194" y="614"/>
                    <a:pt x="180" y="501"/>
                    <a:pt x="158" y="393"/>
                  </a:cubicBezTo>
                  <a:cubicBezTo>
                    <a:pt x="138" y="286"/>
                    <a:pt x="122" y="178"/>
                    <a:pt x="95" y="72"/>
                  </a:cubicBezTo>
                  <a:cubicBezTo>
                    <a:pt x="95" y="57"/>
                    <a:pt x="95" y="50"/>
                    <a:pt x="86" y="36"/>
                  </a:cubicBezTo>
                  <a:cubicBezTo>
                    <a:pt x="86" y="14"/>
                    <a:pt x="66" y="0"/>
                    <a:pt x="43"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22"/>
            <p:cNvSpPr/>
            <p:nvPr/>
          </p:nvSpPr>
          <p:spPr>
            <a:xfrm>
              <a:off x="3484645" y="1271874"/>
              <a:ext cx="28246" cy="32711"/>
            </a:xfrm>
            <a:custGeom>
              <a:avLst/>
              <a:gdLst/>
              <a:ahLst/>
              <a:cxnLst/>
              <a:rect l="l" t="t" r="r" b="b"/>
              <a:pathLst>
                <a:path w="1436" h="1663" extrusionOk="0">
                  <a:moveTo>
                    <a:pt x="1392" y="0"/>
                  </a:moveTo>
                  <a:cubicBezTo>
                    <a:pt x="1379" y="0"/>
                    <a:pt x="1372" y="7"/>
                    <a:pt x="1356" y="14"/>
                  </a:cubicBezTo>
                  <a:cubicBezTo>
                    <a:pt x="1158" y="185"/>
                    <a:pt x="964" y="370"/>
                    <a:pt x="786" y="571"/>
                  </a:cubicBezTo>
                  <a:cubicBezTo>
                    <a:pt x="592" y="772"/>
                    <a:pt x="414" y="986"/>
                    <a:pt x="242" y="1207"/>
                  </a:cubicBezTo>
                  <a:cubicBezTo>
                    <a:pt x="163" y="1313"/>
                    <a:pt x="78" y="1428"/>
                    <a:pt x="1" y="1534"/>
                  </a:cubicBezTo>
                  <a:cubicBezTo>
                    <a:pt x="8" y="1577"/>
                    <a:pt x="14" y="1620"/>
                    <a:pt x="21" y="1663"/>
                  </a:cubicBezTo>
                  <a:cubicBezTo>
                    <a:pt x="93" y="1550"/>
                    <a:pt x="172" y="1442"/>
                    <a:pt x="249" y="1342"/>
                  </a:cubicBezTo>
                  <a:cubicBezTo>
                    <a:pt x="414" y="1121"/>
                    <a:pt x="592" y="907"/>
                    <a:pt x="779" y="700"/>
                  </a:cubicBezTo>
                  <a:cubicBezTo>
                    <a:pt x="957" y="506"/>
                    <a:pt x="1142" y="314"/>
                    <a:pt x="1343" y="143"/>
                  </a:cubicBezTo>
                  <a:cubicBezTo>
                    <a:pt x="1372" y="120"/>
                    <a:pt x="1392" y="100"/>
                    <a:pt x="1421" y="77"/>
                  </a:cubicBezTo>
                  <a:cubicBezTo>
                    <a:pt x="1435" y="64"/>
                    <a:pt x="1435" y="28"/>
                    <a:pt x="1421" y="14"/>
                  </a:cubicBezTo>
                  <a:cubicBezTo>
                    <a:pt x="1415" y="7"/>
                    <a:pt x="1399" y="0"/>
                    <a:pt x="1392"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2"/>
            <p:cNvSpPr/>
            <p:nvPr/>
          </p:nvSpPr>
          <p:spPr>
            <a:xfrm>
              <a:off x="3463401" y="1302048"/>
              <a:ext cx="21676" cy="38652"/>
            </a:xfrm>
            <a:custGeom>
              <a:avLst/>
              <a:gdLst/>
              <a:ahLst/>
              <a:cxnLst/>
              <a:rect l="l" t="t" r="r" b="b"/>
              <a:pathLst>
                <a:path w="1102" h="1965" extrusionOk="0">
                  <a:moveTo>
                    <a:pt x="1081" y="0"/>
                  </a:moveTo>
                  <a:cubicBezTo>
                    <a:pt x="995" y="122"/>
                    <a:pt x="916" y="244"/>
                    <a:pt x="837" y="365"/>
                  </a:cubicBezTo>
                  <a:cubicBezTo>
                    <a:pt x="680" y="600"/>
                    <a:pt x="537" y="843"/>
                    <a:pt x="409" y="1087"/>
                  </a:cubicBezTo>
                  <a:cubicBezTo>
                    <a:pt x="280" y="1322"/>
                    <a:pt x="159" y="1565"/>
                    <a:pt x="52" y="1808"/>
                  </a:cubicBezTo>
                  <a:cubicBezTo>
                    <a:pt x="37" y="1836"/>
                    <a:pt x="23" y="1865"/>
                    <a:pt x="16" y="1901"/>
                  </a:cubicBezTo>
                  <a:cubicBezTo>
                    <a:pt x="1" y="1921"/>
                    <a:pt x="9" y="1944"/>
                    <a:pt x="30" y="1957"/>
                  </a:cubicBezTo>
                  <a:cubicBezTo>
                    <a:pt x="37" y="1957"/>
                    <a:pt x="44" y="1964"/>
                    <a:pt x="52" y="1964"/>
                  </a:cubicBezTo>
                  <a:cubicBezTo>
                    <a:pt x="66" y="1964"/>
                    <a:pt x="80" y="1957"/>
                    <a:pt x="87" y="1944"/>
                  </a:cubicBezTo>
                  <a:cubicBezTo>
                    <a:pt x="195" y="1694"/>
                    <a:pt x="309" y="1457"/>
                    <a:pt x="429" y="1222"/>
                  </a:cubicBezTo>
                  <a:cubicBezTo>
                    <a:pt x="566" y="979"/>
                    <a:pt x="702" y="737"/>
                    <a:pt x="851" y="501"/>
                  </a:cubicBezTo>
                  <a:cubicBezTo>
                    <a:pt x="930" y="372"/>
                    <a:pt x="1016" y="250"/>
                    <a:pt x="1101" y="129"/>
                  </a:cubicBezTo>
                  <a:cubicBezTo>
                    <a:pt x="1094" y="86"/>
                    <a:pt x="1088" y="43"/>
                    <a:pt x="1081"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2"/>
            <p:cNvSpPr/>
            <p:nvPr/>
          </p:nvSpPr>
          <p:spPr>
            <a:xfrm>
              <a:off x="3462162" y="1349098"/>
              <a:ext cx="4642" cy="4111"/>
            </a:xfrm>
            <a:custGeom>
              <a:avLst/>
              <a:gdLst/>
              <a:ahLst/>
              <a:cxnLst/>
              <a:rect l="l" t="t" r="r" b="b"/>
              <a:pathLst>
                <a:path w="236" h="209" extrusionOk="0">
                  <a:moveTo>
                    <a:pt x="129" y="1"/>
                  </a:moveTo>
                  <a:cubicBezTo>
                    <a:pt x="107" y="30"/>
                    <a:pt x="86" y="59"/>
                    <a:pt x="57" y="86"/>
                  </a:cubicBezTo>
                  <a:cubicBezTo>
                    <a:pt x="43" y="102"/>
                    <a:pt x="30" y="122"/>
                    <a:pt x="14" y="136"/>
                  </a:cubicBezTo>
                  <a:cubicBezTo>
                    <a:pt x="0" y="158"/>
                    <a:pt x="0" y="179"/>
                    <a:pt x="14" y="201"/>
                  </a:cubicBezTo>
                  <a:cubicBezTo>
                    <a:pt x="30" y="208"/>
                    <a:pt x="36" y="208"/>
                    <a:pt x="50" y="208"/>
                  </a:cubicBezTo>
                  <a:cubicBezTo>
                    <a:pt x="57" y="208"/>
                    <a:pt x="72" y="208"/>
                    <a:pt x="79" y="201"/>
                  </a:cubicBezTo>
                  <a:cubicBezTo>
                    <a:pt x="129" y="136"/>
                    <a:pt x="186" y="73"/>
                    <a:pt x="235" y="8"/>
                  </a:cubicBezTo>
                  <a:lnTo>
                    <a:pt x="129" y="1"/>
                  </a:lnTo>
                  <a:close/>
                </a:path>
              </a:pathLst>
            </a:custGeom>
            <a:solidFill>
              <a:srgbClr val="FBEE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2"/>
            <p:cNvSpPr/>
            <p:nvPr/>
          </p:nvSpPr>
          <p:spPr>
            <a:xfrm>
              <a:off x="3464699" y="1310191"/>
              <a:ext cx="40874" cy="39065"/>
            </a:xfrm>
            <a:custGeom>
              <a:avLst/>
              <a:gdLst/>
              <a:ahLst/>
              <a:cxnLst/>
              <a:rect l="l" t="t" r="r" b="b"/>
              <a:pathLst>
                <a:path w="2078" h="1986" extrusionOk="0">
                  <a:moveTo>
                    <a:pt x="2028" y="1"/>
                  </a:moveTo>
                  <a:cubicBezTo>
                    <a:pt x="2021" y="1"/>
                    <a:pt x="2014" y="1"/>
                    <a:pt x="2007" y="8"/>
                  </a:cubicBezTo>
                  <a:cubicBezTo>
                    <a:pt x="1836" y="87"/>
                    <a:pt x="1685" y="195"/>
                    <a:pt x="1536" y="308"/>
                  </a:cubicBezTo>
                  <a:cubicBezTo>
                    <a:pt x="1378" y="429"/>
                    <a:pt x="1236" y="565"/>
                    <a:pt x="1092" y="700"/>
                  </a:cubicBezTo>
                  <a:cubicBezTo>
                    <a:pt x="972" y="829"/>
                    <a:pt x="850" y="966"/>
                    <a:pt x="728" y="1101"/>
                  </a:cubicBezTo>
                  <a:cubicBezTo>
                    <a:pt x="699" y="1158"/>
                    <a:pt x="672" y="1223"/>
                    <a:pt x="650" y="1280"/>
                  </a:cubicBezTo>
                  <a:lnTo>
                    <a:pt x="178" y="1758"/>
                  </a:lnTo>
                  <a:cubicBezTo>
                    <a:pt x="122" y="1830"/>
                    <a:pt x="63" y="1909"/>
                    <a:pt x="0" y="1979"/>
                  </a:cubicBezTo>
                  <a:lnTo>
                    <a:pt x="106" y="1986"/>
                  </a:lnTo>
                  <a:cubicBezTo>
                    <a:pt x="171" y="1909"/>
                    <a:pt x="235" y="1823"/>
                    <a:pt x="307" y="1744"/>
                  </a:cubicBezTo>
                  <a:cubicBezTo>
                    <a:pt x="429" y="1586"/>
                    <a:pt x="557" y="1429"/>
                    <a:pt x="692" y="1273"/>
                  </a:cubicBezTo>
                  <a:cubicBezTo>
                    <a:pt x="821" y="1122"/>
                    <a:pt x="956" y="966"/>
                    <a:pt x="1100" y="822"/>
                  </a:cubicBezTo>
                  <a:cubicBezTo>
                    <a:pt x="1243" y="680"/>
                    <a:pt x="1385" y="544"/>
                    <a:pt x="1536" y="416"/>
                  </a:cubicBezTo>
                  <a:cubicBezTo>
                    <a:pt x="1556" y="400"/>
                    <a:pt x="1579" y="387"/>
                    <a:pt x="1592" y="373"/>
                  </a:cubicBezTo>
                  <a:cubicBezTo>
                    <a:pt x="1599" y="366"/>
                    <a:pt x="1606" y="366"/>
                    <a:pt x="1606" y="357"/>
                  </a:cubicBezTo>
                  <a:lnTo>
                    <a:pt x="1615" y="357"/>
                  </a:lnTo>
                  <a:cubicBezTo>
                    <a:pt x="1628" y="344"/>
                    <a:pt x="1635" y="337"/>
                    <a:pt x="1642" y="330"/>
                  </a:cubicBezTo>
                  <a:cubicBezTo>
                    <a:pt x="1685" y="301"/>
                    <a:pt x="1721" y="280"/>
                    <a:pt x="1757" y="251"/>
                  </a:cubicBezTo>
                  <a:cubicBezTo>
                    <a:pt x="1836" y="201"/>
                    <a:pt x="1914" y="152"/>
                    <a:pt x="1992" y="109"/>
                  </a:cubicBezTo>
                  <a:cubicBezTo>
                    <a:pt x="2014" y="100"/>
                    <a:pt x="2028" y="87"/>
                    <a:pt x="2050" y="80"/>
                  </a:cubicBezTo>
                  <a:cubicBezTo>
                    <a:pt x="2070" y="66"/>
                    <a:pt x="2077" y="37"/>
                    <a:pt x="2064" y="23"/>
                  </a:cubicBezTo>
                  <a:cubicBezTo>
                    <a:pt x="2057" y="8"/>
                    <a:pt x="2043" y="1"/>
                    <a:pt x="2028"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2"/>
            <p:cNvSpPr/>
            <p:nvPr/>
          </p:nvSpPr>
          <p:spPr>
            <a:xfrm>
              <a:off x="3468201" y="1331848"/>
              <a:ext cx="10838" cy="12923"/>
            </a:xfrm>
            <a:custGeom>
              <a:avLst/>
              <a:gdLst/>
              <a:ahLst/>
              <a:cxnLst/>
              <a:rect l="l" t="t" r="r" b="b"/>
              <a:pathLst>
                <a:path w="551" h="657" extrusionOk="0">
                  <a:moveTo>
                    <a:pt x="550" y="0"/>
                  </a:moveTo>
                  <a:lnTo>
                    <a:pt x="550" y="0"/>
                  </a:lnTo>
                  <a:cubicBezTo>
                    <a:pt x="537" y="21"/>
                    <a:pt x="514" y="36"/>
                    <a:pt x="501" y="57"/>
                  </a:cubicBezTo>
                  <a:cubicBezTo>
                    <a:pt x="365" y="208"/>
                    <a:pt x="244" y="364"/>
                    <a:pt x="115" y="521"/>
                  </a:cubicBezTo>
                  <a:cubicBezTo>
                    <a:pt x="79" y="564"/>
                    <a:pt x="36" y="614"/>
                    <a:pt x="0" y="657"/>
                  </a:cubicBezTo>
                  <a:lnTo>
                    <a:pt x="472" y="179"/>
                  </a:lnTo>
                  <a:cubicBezTo>
                    <a:pt x="494" y="122"/>
                    <a:pt x="521" y="57"/>
                    <a:pt x="5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22"/>
            <p:cNvSpPr/>
            <p:nvPr/>
          </p:nvSpPr>
          <p:spPr>
            <a:xfrm>
              <a:off x="3437456" y="1312866"/>
              <a:ext cx="14753" cy="37943"/>
            </a:xfrm>
            <a:custGeom>
              <a:avLst/>
              <a:gdLst/>
              <a:ahLst/>
              <a:cxnLst/>
              <a:rect l="l" t="t" r="r" b="b"/>
              <a:pathLst>
                <a:path w="750" h="1929" extrusionOk="0">
                  <a:moveTo>
                    <a:pt x="43" y="0"/>
                  </a:moveTo>
                  <a:cubicBezTo>
                    <a:pt x="28" y="0"/>
                    <a:pt x="21" y="7"/>
                    <a:pt x="14" y="16"/>
                  </a:cubicBezTo>
                  <a:cubicBezTo>
                    <a:pt x="7" y="23"/>
                    <a:pt x="0" y="36"/>
                    <a:pt x="0" y="43"/>
                  </a:cubicBezTo>
                  <a:cubicBezTo>
                    <a:pt x="0" y="59"/>
                    <a:pt x="7" y="65"/>
                    <a:pt x="14" y="72"/>
                  </a:cubicBezTo>
                  <a:cubicBezTo>
                    <a:pt x="14" y="79"/>
                    <a:pt x="21" y="86"/>
                    <a:pt x="28" y="93"/>
                  </a:cubicBezTo>
                  <a:cubicBezTo>
                    <a:pt x="28" y="101"/>
                    <a:pt x="34" y="101"/>
                    <a:pt x="34" y="108"/>
                  </a:cubicBezTo>
                  <a:cubicBezTo>
                    <a:pt x="50" y="122"/>
                    <a:pt x="57" y="129"/>
                    <a:pt x="64" y="144"/>
                  </a:cubicBezTo>
                  <a:cubicBezTo>
                    <a:pt x="86" y="172"/>
                    <a:pt x="106" y="201"/>
                    <a:pt x="120" y="221"/>
                  </a:cubicBezTo>
                  <a:cubicBezTo>
                    <a:pt x="156" y="280"/>
                    <a:pt x="192" y="329"/>
                    <a:pt x="228" y="386"/>
                  </a:cubicBezTo>
                  <a:cubicBezTo>
                    <a:pt x="292" y="501"/>
                    <a:pt x="350" y="616"/>
                    <a:pt x="406" y="729"/>
                  </a:cubicBezTo>
                  <a:cubicBezTo>
                    <a:pt x="413" y="744"/>
                    <a:pt x="420" y="758"/>
                    <a:pt x="420" y="772"/>
                  </a:cubicBezTo>
                  <a:lnTo>
                    <a:pt x="420" y="778"/>
                  </a:lnTo>
                  <a:lnTo>
                    <a:pt x="429" y="778"/>
                  </a:lnTo>
                  <a:lnTo>
                    <a:pt x="429" y="787"/>
                  </a:lnTo>
                  <a:cubicBezTo>
                    <a:pt x="436" y="801"/>
                    <a:pt x="436" y="808"/>
                    <a:pt x="442" y="814"/>
                  </a:cubicBezTo>
                  <a:cubicBezTo>
                    <a:pt x="449" y="844"/>
                    <a:pt x="463" y="873"/>
                    <a:pt x="472" y="900"/>
                  </a:cubicBezTo>
                  <a:cubicBezTo>
                    <a:pt x="499" y="965"/>
                    <a:pt x="514" y="1022"/>
                    <a:pt x="535" y="1087"/>
                  </a:cubicBezTo>
                  <a:cubicBezTo>
                    <a:pt x="571" y="1207"/>
                    <a:pt x="600" y="1335"/>
                    <a:pt x="621" y="1464"/>
                  </a:cubicBezTo>
                  <a:cubicBezTo>
                    <a:pt x="628" y="1493"/>
                    <a:pt x="634" y="1529"/>
                    <a:pt x="643" y="1558"/>
                  </a:cubicBezTo>
                  <a:lnTo>
                    <a:pt x="643" y="1565"/>
                  </a:lnTo>
                  <a:lnTo>
                    <a:pt x="643" y="1572"/>
                  </a:lnTo>
                  <a:lnTo>
                    <a:pt x="643" y="1601"/>
                  </a:lnTo>
                  <a:cubicBezTo>
                    <a:pt x="650" y="1615"/>
                    <a:pt x="650" y="1629"/>
                    <a:pt x="650" y="1651"/>
                  </a:cubicBezTo>
                  <a:cubicBezTo>
                    <a:pt x="650" y="1678"/>
                    <a:pt x="657" y="1701"/>
                    <a:pt x="657" y="1737"/>
                  </a:cubicBezTo>
                  <a:cubicBezTo>
                    <a:pt x="686" y="1757"/>
                    <a:pt x="720" y="1779"/>
                    <a:pt x="749" y="1807"/>
                  </a:cubicBezTo>
                  <a:cubicBezTo>
                    <a:pt x="742" y="1701"/>
                    <a:pt x="729" y="1593"/>
                    <a:pt x="713" y="1486"/>
                  </a:cubicBezTo>
                  <a:cubicBezTo>
                    <a:pt x="693" y="1358"/>
                    <a:pt x="663" y="1236"/>
                    <a:pt x="628" y="1108"/>
                  </a:cubicBezTo>
                  <a:cubicBezTo>
                    <a:pt x="592" y="979"/>
                    <a:pt x="549" y="857"/>
                    <a:pt x="499" y="729"/>
                  </a:cubicBezTo>
                  <a:cubicBezTo>
                    <a:pt x="449" y="616"/>
                    <a:pt x="393" y="494"/>
                    <a:pt x="321" y="386"/>
                  </a:cubicBezTo>
                  <a:cubicBezTo>
                    <a:pt x="257" y="273"/>
                    <a:pt x="185" y="165"/>
                    <a:pt x="106" y="59"/>
                  </a:cubicBezTo>
                  <a:cubicBezTo>
                    <a:pt x="93" y="43"/>
                    <a:pt x="86" y="29"/>
                    <a:pt x="70" y="16"/>
                  </a:cubicBezTo>
                  <a:cubicBezTo>
                    <a:pt x="64" y="7"/>
                    <a:pt x="50" y="0"/>
                    <a:pt x="43" y="0"/>
                  </a:cubicBezTo>
                  <a:close/>
                  <a:moveTo>
                    <a:pt x="663" y="1850"/>
                  </a:moveTo>
                  <a:lnTo>
                    <a:pt x="663" y="1886"/>
                  </a:lnTo>
                  <a:cubicBezTo>
                    <a:pt x="663" y="1908"/>
                    <a:pt x="686" y="1928"/>
                    <a:pt x="706" y="1928"/>
                  </a:cubicBezTo>
                  <a:cubicBezTo>
                    <a:pt x="729" y="1928"/>
                    <a:pt x="749" y="1915"/>
                    <a:pt x="749" y="1886"/>
                  </a:cubicBezTo>
                  <a:lnTo>
                    <a:pt x="749" y="1879"/>
                  </a:lnTo>
                  <a:cubicBezTo>
                    <a:pt x="742" y="1886"/>
                    <a:pt x="735" y="1886"/>
                    <a:pt x="729" y="1886"/>
                  </a:cubicBezTo>
                  <a:cubicBezTo>
                    <a:pt x="713" y="1886"/>
                    <a:pt x="706" y="1879"/>
                    <a:pt x="699" y="1872"/>
                  </a:cubicBezTo>
                  <a:cubicBezTo>
                    <a:pt x="686" y="1865"/>
                    <a:pt x="677" y="1858"/>
                    <a:pt x="663" y="185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2"/>
            <p:cNvSpPr/>
            <p:nvPr/>
          </p:nvSpPr>
          <p:spPr>
            <a:xfrm>
              <a:off x="3425654" y="1325101"/>
              <a:ext cx="26987" cy="24863"/>
            </a:xfrm>
            <a:custGeom>
              <a:avLst/>
              <a:gdLst/>
              <a:ahLst/>
              <a:cxnLst/>
              <a:rect l="l" t="t" r="r" b="b"/>
              <a:pathLst>
                <a:path w="1372" h="1264" extrusionOk="0">
                  <a:moveTo>
                    <a:pt x="50" y="0"/>
                  </a:moveTo>
                  <a:cubicBezTo>
                    <a:pt x="35" y="0"/>
                    <a:pt x="21" y="7"/>
                    <a:pt x="14" y="14"/>
                  </a:cubicBezTo>
                  <a:cubicBezTo>
                    <a:pt x="0" y="36"/>
                    <a:pt x="0" y="57"/>
                    <a:pt x="14" y="79"/>
                  </a:cubicBezTo>
                  <a:cubicBezTo>
                    <a:pt x="93" y="156"/>
                    <a:pt x="172" y="242"/>
                    <a:pt x="249" y="321"/>
                  </a:cubicBezTo>
                  <a:cubicBezTo>
                    <a:pt x="335" y="400"/>
                    <a:pt x="413" y="479"/>
                    <a:pt x="499" y="558"/>
                  </a:cubicBezTo>
                  <a:cubicBezTo>
                    <a:pt x="578" y="636"/>
                    <a:pt x="664" y="713"/>
                    <a:pt x="749" y="785"/>
                  </a:cubicBezTo>
                  <a:cubicBezTo>
                    <a:pt x="828" y="864"/>
                    <a:pt x="914" y="936"/>
                    <a:pt x="1000" y="1007"/>
                  </a:cubicBezTo>
                  <a:cubicBezTo>
                    <a:pt x="1085" y="1085"/>
                    <a:pt x="1178" y="1157"/>
                    <a:pt x="1263" y="1228"/>
                  </a:cubicBezTo>
                  <a:cubicBezTo>
                    <a:pt x="1277" y="1236"/>
                    <a:pt x="1286" y="1243"/>
                    <a:pt x="1299" y="1250"/>
                  </a:cubicBezTo>
                  <a:cubicBezTo>
                    <a:pt x="1306" y="1257"/>
                    <a:pt x="1313" y="1264"/>
                    <a:pt x="1329" y="1264"/>
                  </a:cubicBezTo>
                  <a:cubicBezTo>
                    <a:pt x="1335" y="1264"/>
                    <a:pt x="1342" y="1264"/>
                    <a:pt x="1349" y="1257"/>
                  </a:cubicBezTo>
                  <a:cubicBezTo>
                    <a:pt x="1356" y="1257"/>
                    <a:pt x="1356" y="1257"/>
                    <a:pt x="1356" y="1250"/>
                  </a:cubicBezTo>
                  <a:cubicBezTo>
                    <a:pt x="1363" y="1243"/>
                    <a:pt x="1371" y="1236"/>
                    <a:pt x="1371" y="1221"/>
                  </a:cubicBezTo>
                  <a:cubicBezTo>
                    <a:pt x="1371" y="1214"/>
                    <a:pt x="1363" y="1200"/>
                    <a:pt x="1356" y="1193"/>
                  </a:cubicBezTo>
                  <a:cubicBezTo>
                    <a:pt x="1356" y="1185"/>
                    <a:pt x="1349" y="1185"/>
                    <a:pt x="1349" y="1185"/>
                  </a:cubicBezTo>
                  <a:cubicBezTo>
                    <a:pt x="1320" y="1157"/>
                    <a:pt x="1286" y="1135"/>
                    <a:pt x="1257" y="1115"/>
                  </a:cubicBezTo>
                  <a:cubicBezTo>
                    <a:pt x="1200" y="1065"/>
                    <a:pt x="1149" y="1022"/>
                    <a:pt x="1092" y="979"/>
                  </a:cubicBezTo>
                  <a:cubicBezTo>
                    <a:pt x="1006" y="907"/>
                    <a:pt x="921" y="828"/>
                    <a:pt x="835" y="756"/>
                  </a:cubicBezTo>
                  <a:cubicBezTo>
                    <a:pt x="749" y="679"/>
                    <a:pt x="670" y="600"/>
                    <a:pt x="585" y="528"/>
                  </a:cubicBezTo>
                  <a:cubicBezTo>
                    <a:pt x="506" y="450"/>
                    <a:pt x="420" y="371"/>
                    <a:pt x="343" y="294"/>
                  </a:cubicBezTo>
                  <a:cubicBezTo>
                    <a:pt x="264" y="208"/>
                    <a:pt x="185" y="129"/>
                    <a:pt x="107" y="43"/>
                  </a:cubicBezTo>
                  <a:cubicBezTo>
                    <a:pt x="100" y="36"/>
                    <a:pt x="86" y="28"/>
                    <a:pt x="77" y="14"/>
                  </a:cubicBezTo>
                  <a:cubicBezTo>
                    <a:pt x="71" y="7"/>
                    <a:pt x="57" y="0"/>
                    <a:pt x="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2"/>
            <p:cNvSpPr/>
            <p:nvPr/>
          </p:nvSpPr>
          <p:spPr>
            <a:xfrm>
              <a:off x="3413007" y="1340975"/>
              <a:ext cx="27833" cy="10268"/>
            </a:xfrm>
            <a:custGeom>
              <a:avLst/>
              <a:gdLst/>
              <a:ahLst/>
              <a:cxnLst/>
              <a:rect l="l" t="t" r="r" b="b"/>
              <a:pathLst>
                <a:path w="1415" h="522" extrusionOk="0">
                  <a:moveTo>
                    <a:pt x="50" y="1"/>
                  </a:moveTo>
                  <a:cubicBezTo>
                    <a:pt x="35" y="1"/>
                    <a:pt x="14" y="8"/>
                    <a:pt x="8" y="21"/>
                  </a:cubicBezTo>
                  <a:cubicBezTo>
                    <a:pt x="1" y="44"/>
                    <a:pt x="8" y="64"/>
                    <a:pt x="28" y="78"/>
                  </a:cubicBezTo>
                  <a:cubicBezTo>
                    <a:pt x="107" y="129"/>
                    <a:pt x="186" y="164"/>
                    <a:pt x="271" y="206"/>
                  </a:cubicBezTo>
                  <a:cubicBezTo>
                    <a:pt x="357" y="249"/>
                    <a:pt x="443" y="285"/>
                    <a:pt x="529" y="314"/>
                  </a:cubicBezTo>
                  <a:cubicBezTo>
                    <a:pt x="614" y="350"/>
                    <a:pt x="700" y="378"/>
                    <a:pt x="792" y="407"/>
                  </a:cubicBezTo>
                  <a:cubicBezTo>
                    <a:pt x="878" y="429"/>
                    <a:pt x="964" y="450"/>
                    <a:pt x="1056" y="472"/>
                  </a:cubicBezTo>
                  <a:cubicBezTo>
                    <a:pt x="1149" y="493"/>
                    <a:pt x="1243" y="506"/>
                    <a:pt x="1336" y="522"/>
                  </a:cubicBezTo>
                  <a:lnTo>
                    <a:pt x="1372" y="522"/>
                  </a:lnTo>
                  <a:cubicBezTo>
                    <a:pt x="1379" y="522"/>
                    <a:pt x="1392" y="515"/>
                    <a:pt x="1399" y="506"/>
                  </a:cubicBezTo>
                  <a:cubicBezTo>
                    <a:pt x="1406" y="499"/>
                    <a:pt x="1415" y="493"/>
                    <a:pt x="1415" y="479"/>
                  </a:cubicBezTo>
                  <a:cubicBezTo>
                    <a:pt x="1415" y="472"/>
                    <a:pt x="1406" y="457"/>
                    <a:pt x="1399" y="450"/>
                  </a:cubicBezTo>
                  <a:cubicBezTo>
                    <a:pt x="1392" y="443"/>
                    <a:pt x="1379" y="436"/>
                    <a:pt x="1372" y="436"/>
                  </a:cubicBezTo>
                  <a:cubicBezTo>
                    <a:pt x="1349" y="436"/>
                    <a:pt x="1336" y="436"/>
                    <a:pt x="1320" y="429"/>
                  </a:cubicBezTo>
                  <a:cubicBezTo>
                    <a:pt x="1200" y="414"/>
                    <a:pt x="1086" y="393"/>
                    <a:pt x="971" y="364"/>
                  </a:cubicBezTo>
                  <a:cubicBezTo>
                    <a:pt x="849" y="335"/>
                    <a:pt x="736" y="301"/>
                    <a:pt x="621" y="265"/>
                  </a:cubicBezTo>
                  <a:cubicBezTo>
                    <a:pt x="565" y="236"/>
                    <a:pt x="499" y="215"/>
                    <a:pt x="436" y="186"/>
                  </a:cubicBezTo>
                  <a:cubicBezTo>
                    <a:pt x="343" y="150"/>
                    <a:pt x="242" y="100"/>
                    <a:pt x="150" y="50"/>
                  </a:cubicBezTo>
                  <a:cubicBezTo>
                    <a:pt x="121" y="35"/>
                    <a:pt x="93" y="21"/>
                    <a:pt x="71" y="8"/>
                  </a:cubicBezTo>
                  <a:cubicBezTo>
                    <a:pt x="64" y="1"/>
                    <a:pt x="57"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2"/>
            <p:cNvSpPr/>
            <p:nvPr/>
          </p:nvSpPr>
          <p:spPr>
            <a:xfrm>
              <a:off x="3451206" y="1283086"/>
              <a:ext cx="11684" cy="62806"/>
            </a:xfrm>
            <a:custGeom>
              <a:avLst/>
              <a:gdLst/>
              <a:ahLst/>
              <a:cxnLst/>
              <a:rect l="l" t="t" r="r" b="b"/>
              <a:pathLst>
                <a:path w="594" h="3193" extrusionOk="0">
                  <a:moveTo>
                    <a:pt x="50" y="1"/>
                  </a:moveTo>
                  <a:cubicBezTo>
                    <a:pt x="43" y="1"/>
                    <a:pt x="36" y="8"/>
                    <a:pt x="30" y="8"/>
                  </a:cubicBezTo>
                  <a:cubicBezTo>
                    <a:pt x="7" y="22"/>
                    <a:pt x="0" y="51"/>
                    <a:pt x="14" y="64"/>
                  </a:cubicBezTo>
                  <a:cubicBezTo>
                    <a:pt x="122" y="244"/>
                    <a:pt x="208" y="423"/>
                    <a:pt x="278" y="615"/>
                  </a:cubicBezTo>
                  <a:cubicBezTo>
                    <a:pt x="350" y="808"/>
                    <a:pt x="400" y="1007"/>
                    <a:pt x="436" y="1208"/>
                  </a:cubicBezTo>
                  <a:cubicBezTo>
                    <a:pt x="472" y="1415"/>
                    <a:pt x="492" y="1615"/>
                    <a:pt x="501" y="1821"/>
                  </a:cubicBezTo>
                  <a:cubicBezTo>
                    <a:pt x="508" y="2029"/>
                    <a:pt x="501" y="2243"/>
                    <a:pt x="486" y="2450"/>
                  </a:cubicBezTo>
                  <a:cubicBezTo>
                    <a:pt x="465" y="2658"/>
                    <a:pt x="436" y="2858"/>
                    <a:pt x="400" y="3064"/>
                  </a:cubicBezTo>
                  <a:cubicBezTo>
                    <a:pt x="393" y="3086"/>
                    <a:pt x="386" y="3115"/>
                    <a:pt x="379" y="3143"/>
                  </a:cubicBezTo>
                  <a:cubicBezTo>
                    <a:pt x="379" y="3165"/>
                    <a:pt x="386" y="3185"/>
                    <a:pt x="415" y="3192"/>
                  </a:cubicBezTo>
                  <a:lnTo>
                    <a:pt x="422" y="3192"/>
                  </a:lnTo>
                  <a:cubicBezTo>
                    <a:pt x="443" y="3192"/>
                    <a:pt x="465" y="3179"/>
                    <a:pt x="465" y="3165"/>
                  </a:cubicBezTo>
                  <a:cubicBezTo>
                    <a:pt x="508" y="2957"/>
                    <a:pt x="535" y="2743"/>
                    <a:pt x="557" y="2536"/>
                  </a:cubicBezTo>
                  <a:cubicBezTo>
                    <a:pt x="578" y="2322"/>
                    <a:pt x="593" y="2107"/>
                    <a:pt x="587" y="1900"/>
                  </a:cubicBezTo>
                  <a:cubicBezTo>
                    <a:pt x="587" y="1686"/>
                    <a:pt x="564" y="1472"/>
                    <a:pt x="535" y="1264"/>
                  </a:cubicBezTo>
                  <a:cubicBezTo>
                    <a:pt x="501" y="1058"/>
                    <a:pt x="450" y="858"/>
                    <a:pt x="386" y="657"/>
                  </a:cubicBezTo>
                  <a:cubicBezTo>
                    <a:pt x="314" y="465"/>
                    <a:pt x="228" y="272"/>
                    <a:pt x="129" y="94"/>
                  </a:cubicBezTo>
                  <a:cubicBezTo>
                    <a:pt x="115" y="64"/>
                    <a:pt x="100" y="44"/>
                    <a:pt x="86" y="22"/>
                  </a:cubicBezTo>
                  <a:cubicBezTo>
                    <a:pt x="79" y="8"/>
                    <a:pt x="64"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22"/>
            <p:cNvSpPr/>
            <p:nvPr/>
          </p:nvSpPr>
          <p:spPr>
            <a:xfrm>
              <a:off x="3390248" y="1352068"/>
              <a:ext cx="3541" cy="1849"/>
            </a:xfrm>
            <a:custGeom>
              <a:avLst/>
              <a:gdLst/>
              <a:ahLst/>
              <a:cxnLst/>
              <a:rect l="l" t="t" r="r" b="b"/>
              <a:pathLst>
                <a:path w="180" h="94" extrusionOk="0">
                  <a:moveTo>
                    <a:pt x="100" y="1"/>
                  </a:moveTo>
                  <a:cubicBezTo>
                    <a:pt x="78" y="1"/>
                    <a:pt x="64" y="7"/>
                    <a:pt x="50" y="7"/>
                  </a:cubicBezTo>
                  <a:cubicBezTo>
                    <a:pt x="28" y="7"/>
                    <a:pt x="1" y="21"/>
                    <a:pt x="8" y="50"/>
                  </a:cubicBezTo>
                  <a:cubicBezTo>
                    <a:pt x="8" y="71"/>
                    <a:pt x="21" y="93"/>
                    <a:pt x="44" y="93"/>
                  </a:cubicBezTo>
                  <a:lnTo>
                    <a:pt x="50" y="93"/>
                  </a:lnTo>
                  <a:cubicBezTo>
                    <a:pt x="93" y="86"/>
                    <a:pt x="136" y="86"/>
                    <a:pt x="179" y="79"/>
                  </a:cubicBezTo>
                  <a:cubicBezTo>
                    <a:pt x="150" y="50"/>
                    <a:pt x="121" y="28"/>
                    <a:pt x="10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2"/>
            <p:cNvSpPr/>
            <p:nvPr/>
          </p:nvSpPr>
          <p:spPr>
            <a:xfrm>
              <a:off x="3392215" y="1351498"/>
              <a:ext cx="40028" cy="5350"/>
            </a:xfrm>
            <a:custGeom>
              <a:avLst/>
              <a:gdLst/>
              <a:ahLst/>
              <a:cxnLst/>
              <a:rect l="l" t="t" r="r" b="b"/>
              <a:pathLst>
                <a:path w="2035" h="272" extrusionOk="0">
                  <a:moveTo>
                    <a:pt x="550" y="0"/>
                  </a:moveTo>
                  <a:cubicBezTo>
                    <a:pt x="501" y="0"/>
                    <a:pt x="449" y="0"/>
                    <a:pt x="400" y="7"/>
                  </a:cubicBezTo>
                  <a:cubicBezTo>
                    <a:pt x="264" y="7"/>
                    <a:pt x="129" y="14"/>
                    <a:pt x="0" y="30"/>
                  </a:cubicBezTo>
                  <a:cubicBezTo>
                    <a:pt x="21" y="57"/>
                    <a:pt x="50" y="79"/>
                    <a:pt x="79" y="108"/>
                  </a:cubicBezTo>
                  <a:cubicBezTo>
                    <a:pt x="172" y="100"/>
                    <a:pt x="257" y="93"/>
                    <a:pt x="350" y="93"/>
                  </a:cubicBezTo>
                  <a:cubicBezTo>
                    <a:pt x="415" y="93"/>
                    <a:pt x="478" y="86"/>
                    <a:pt x="550" y="86"/>
                  </a:cubicBezTo>
                  <a:cubicBezTo>
                    <a:pt x="614" y="86"/>
                    <a:pt x="679" y="93"/>
                    <a:pt x="749" y="93"/>
                  </a:cubicBezTo>
                  <a:cubicBezTo>
                    <a:pt x="878" y="100"/>
                    <a:pt x="1015" y="108"/>
                    <a:pt x="1150" y="122"/>
                  </a:cubicBezTo>
                  <a:cubicBezTo>
                    <a:pt x="1178" y="122"/>
                    <a:pt x="1214" y="129"/>
                    <a:pt x="1250" y="129"/>
                  </a:cubicBezTo>
                  <a:cubicBezTo>
                    <a:pt x="1263" y="136"/>
                    <a:pt x="1279" y="136"/>
                    <a:pt x="1299" y="136"/>
                  </a:cubicBezTo>
                  <a:lnTo>
                    <a:pt x="1306" y="136"/>
                  </a:lnTo>
                  <a:cubicBezTo>
                    <a:pt x="1315" y="136"/>
                    <a:pt x="1315" y="143"/>
                    <a:pt x="1315" y="143"/>
                  </a:cubicBezTo>
                  <a:lnTo>
                    <a:pt x="1315" y="136"/>
                  </a:lnTo>
                  <a:cubicBezTo>
                    <a:pt x="1322" y="143"/>
                    <a:pt x="1328" y="143"/>
                    <a:pt x="1335" y="143"/>
                  </a:cubicBezTo>
                  <a:cubicBezTo>
                    <a:pt x="1407" y="151"/>
                    <a:pt x="1471" y="165"/>
                    <a:pt x="1536" y="172"/>
                  </a:cubicBezTo>
                  <a:cubicBezTo>
                    <a:pt x="1671" y="201"/>
                    <a:pt x="1800" y="222"/>
                    <a:pt x="1928" y="258"/>
                  </a:cubicBezTo>
                  <a:cubicBezTo>
                    <a:pt x="1942" y="258"/>
                    <a:pt x="1964" y="264"/>
                    <a:pt x="1978" y="271"/>
                  </a:cubicBezTo>
                  <a:lnTo>
                    <a:pt x="1985" y="271"/>
                  </a:lnTo>
                  <a:cubicBezTo>
                    <a:pt x="2007" y="271"/>
                    <a:pt x="2028" y="258"/>
                    <a:pt x="2028" y="237"/>
                  </a:cubicBezTo>
                  <a:cubicBezTo>
                    <a:pt x="2035" y="215"/>
                    <a:pt x="2021" y="194"/>
                    <a:pt x="2000" y="186"/>
                  </a:cubicBezTo>
                  <a:cubicBezTo>
                    <a:pt x="1872" y="151"/>
                    <a:pt x="1735" y="122"/>
                    <a:pt x="1606" y="100"/>
                  </a:cubicBezTo>
                  <a:cubicBezTo>
                    <a:pt x="1471" y="79"/>
                    <a:pt x="1335" y="57"/>
                    <a:pt x="1200" y="43"/>
                  </a:cubicBezTo>
                  <a:cubicBezTo>
                    <a:pt x="1071" y="23"/>
                    <a:pt x="936" y="14"/>
                    <a:pt x="801" y="7"/>
                  </a:cubicBezTo>
                  <a:cubicBezTo>
                    <a:pt x="715" y="7"/>
                    <a:pt x="636" y="0"/>
                    <a:pt x="5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2"/>
            <p:cNvSpPr/>
            <p:nvPr/>
          </p:nvSpPr>
          <p:spPr>
            <a:xfrm>
              <a:off x="3382675" y="1364854"/>
              <a:ext cx="42153" cy="14752"/>
            </a:xfrm>
            <a:custGeom>
              <a:avLst/>
              <a:gdLst/>
              <a:ahLst/>
              <a:cxnLst/>
              <a:rect l="l" t="t" r="r" b="b"/>
              <a:pathLst>
                <a:path w="2143" h="750" extrusionOk="0">
                  <a:moveTo>
                    <a:pt x="1834" y="0"/>
                  </a:moveTo>
                  <a:cubicBezTo>
                    <a:pt x="1714" y="29"/>
                    <a:pt x="1599" y="50"/>
                    <a:pt x="1478" y="86"/>
                  </a:cubicBezTo>
                  <a:cubicBezTo>
                    <a:pt x="1320" y="129"/>
                    <a:pt x="1157" y="178"/>
                    <a:pt x="999" y="228"/>
                  </a:cubicBezTo>
                  <a:cubicBezTo>
                    <a:pt x="842" y="286"/>
                    <a:pt x="686" y="350"/>
                    <a:pt x="528" y="422"/>
                  </a:cubicBezTo>
                  <a:cubicBezTo>
                    <a:pt x="377" y="485"/>
                    <a:pt x="228" y="557"/>
                    <a:pt x="77" y="636"/>
                  </a:cubicBezTo>
                  <a:cubicBezTo>
                    <a:pt x="64" y="650"/>
                    <a:pt x="43" y="657"/>
                    <a:pt x="28" y="672"/>
                  </a:cubicBezTo>
                  <a:cubicBezTo>
                    <a:pt x="7" y="679"/>
                    <a:pt x="0" y="706"/>
                    <a:pt x="14" y="729"/>
                  </a:cubicBezTo>
                  <a:cubicBezTo>
                    <a:pt x="21" y="742"/>
                    <a:pt x="34" y="749"/>
                    <a:pt x="50" y="749"/>
                  </a:cubicBezTo>
                  <a:cubicBezTo>
                    <a:pt x="57" y="749"/>
                    <a:pt x="64" y="742"/>
                    <a:pt x="70" y="742"/>
                  </a:cubicBezTo>
                  <a:cubicBezTo>
                    <a:pt x="214" y="663"/>
                    <a:pt x="364" y="586"/>
                    <a:pt x="514" y="521"/>
                  </a:cubicBezTo>
                  <a:cubicBezTo>
                    <a:pt x="549" y="501"/>
                    <a:pt x="591" y="485"/>
                    <a:pt x="627" y="471"/>
                  </a:cubicBezTo>
                  <a:cubicBezTo>
                    <a:pt x="634" y="465"/>
                    <a:pt x="650" y="465"/>
                    <a:pt x="657" y="458"/>
                  </a:cubicBezTo>
                  <a:lnTo>
                    <a:pt x="663" y="458"/>
                  </a:lnTo>
                  <a:cubicBezTo>
                    <a:pt x="670" y="449"/>
                    <a:pt x="670" y="449"/>
                    <a:pt x="677" y="449"/>
                  </a:cubicBezTo>
                  <a:cubicBezTo>
                    <a:pt x="699" y="442"/>
                    <a:pt x="713" y="429"/>
                    <a:pt x="735" y="422"/>
                  </a:cubicBezTo>
                  <a:cubicBezTo>
                    <a:pt x="814" y="393"/>
                    <a:pt x="891" y="364"/>
                    <a:pt x="970" y="336"/>
                  </a:cubicBezTo>
                  <a:cubicBezTo>
                    <a:pt x="1128" y="278"/>
                    <a:pt x="1286" y="228"/>
                    <a:pt x="1442" y="185"/>
                  </a:cubicBezTo>
                  <a:cubicBezTo>
                    <a:pt x="1599" y="142"/>
                    <a:pt x="1764" y="100"/>
                    <a:pt x="1928" y="72"/>
                  </a:cubicBezTo>
                  <a:cubicBezTo>
                    <a:pt x="1999" y="57"/>
                    <a:pt x="2071" y="43"/>
                    <a:pt x="2143" y="29"/>
                  </a:cubicBezTo>
                  <a:cubicBezTo>
                    <a:pt x="2035" y="29"/>
                    <a:pt x="1935" y="14"/>
                    <a:pt x="1834"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22"/>
            <p:cNvSpPr/>
            <p:nvPr/>
          </p:nvSpPr>
          <p:spPr>
            <a:xfrm>
              <a:off x="3418750" y="1362887"/>
              <a:ext cx="13356" cy="2557"/>
            </a:xfrm>
            <a:custGeom>
              <a:avLst/>
              <a:gdLst/>
              <a:ahLst/>
              <a:cxnLst/>
              <a:rect l="l" t="t" r="r" b="b"/>
              <a:pathLst>
                <a:path w="679" h="130" extrusionOk="0">
                  <a:moveTo>
                    <a:pt x="636" y="1"/>
                  </a:moveTo>
                  <a:cubicBezTo>
                    <a:pt x="471" y="21"/>
                    <a:pt x="300" y="44"/>
                    <a:pt x="137" y="71"/>
                  </a:cubicBezTo>
                  <a:cubicBezTo>
                    <a:pt x="94" y="86"/>
                    <a:pt x="43" y="93"/>
                    <a:pt x="0" y="100"/>
                  </a:cubicBezTo>
                  <a:cubicBezTo>
                    <a:pt x="101" y="114"/>
                    <a:pt x="201" y="129"/>
                    <a:pt x="309" y="129"/>
                  </a:cubicBezTo>
                  <a:lnTo>
                    <a:pt x="336" y="129"/>
                  </a:lnTo>
                  <a:cubicBezTo>
                    <a:pt x="379" y="121"/>
                    <a:pt x="422" y="114"/>
                    <a:pt x="458" y="107"/>
                  </a:cubicBezTo>
                  <a:lnTo>
                    <a:pt x="487" y="107"/>
                  </a:lnTo>
                  <a:cubicBezTo>
                    <a:pt x="494" y="107"/>
                    <a:pt x="507" y="100"/>
                    <a:pt x="514" y="100"/>
                  </a:cubicBezTo>
                  <a:cubicBezTo>
                    <a:pt x="536" y="100"/>
                    <a:pt x="557" y="93"/>
                    <a:pt x="579" y="93"/>
                  </a:cubicBezTo>
                  <a:cubicBezTo>
                    <a:pt x="600" y="93"/>
                    <a:pt x="615" y="86"/>
                    <a:pt x="636" y="86"/>
                  </a:cubicBezTo>
                  <a:cubicBezTo>
                    <a:pt x="658" y="86"/>
                    <a:pt x="679" y="71"/>
                    <a:pt x="679" y="44"/>
                  </a:cubicBezTo>
                  <a:cubicBezTo>
                    <a:pt x="679" y="21"/>
                    <a:pt x="665" y="1"/>
                    <a:pt x="643"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22"/>
            <p:cNvSpPr/>
            <p:nvPr/>
          </p:nvSpPr>
          <p:spPr>
            <a:xfrm>
              <a:off x="3380984" y="1376656"/>
              <a:ext cx="50414" cy="21794"/>
            </a:xfrm>
            <a:custGeom>
              <a:avLst/>
              <a:gdLst/>
              <a:ahLst/>
              <a:cxnLst/>
              <a:rect l="l" t="t" r="r" b="b"/>
              <a:pathLst>
                <a:path w="2563" h="1108" extrusionOk="0">
                  <a:moveTo>
                    <a:pt x="2513" y="0"/>
                  </a:moveTo>
                  <a:cubicBezTo>
                    <a:pt x="2506" y="0"/>
                    <a:pt x="2499" y="0"/>
                    <a:pt x="2492" y="7"/>
                  </a:cubicBezTo>
                  <a:cubicBezTo>
                    <a:pt x="2391" y="57"/>
                    <a:pt x="2292" y="106"/>
                    <a:pt x="2193" y="149"/>
                  </a:cubicBezTo>
                  <a:cubicBezTo>
                    <a:pt x="2134" y="178"/>
                    <a:pt x="2078" y="207"/>
                    <a:pt x="2028" y="235"/>
                  </a:cubicBezTo>
                  <a:cubicBezTo>
                    <a:pt x="1870" y="307"/>
                    <a:pt x="1706" y="379"/>
                    <a:pt x="1550" y="442"/>
                  </a:cubicBezTo>
                  <a:cubicBezTo>
                    <a:pt x="1392" y="514"/>
                    <a:pt x="1234" y="578"/>
                    <a:pt x="1078" y="643"/>
                  </a:cubicBezTo>
                  <a:cubicBezTo>
                    <a:pt x="914" y="706"/>
                    <a:pt x="749" y="771"/>
                    <a:pt x="592" y="828"/>
                  </a:cubicBezTo>
                  <a:cubicBezTo>
                    <a:pt x="429" y="886"/>
                    <a:pt x="264" y="943"/>
                    <a:pt x="100" y="999"/>
                  </a:cubicBezTo>
                  <a:cubicBezTo>
                    <a:pt x="78" y="1006"/>
                    <a:pt x="57" y="1015"/>
                    <a:pt x="35" y="1022"/>
                  </a:cubicBezTo>
                  <a:cubicBezTo>
                    <a:pt x="14" y="1028"/>
                    <a:pt x="0" y="1049"/>
                    <a:pt x="7" y="1071"/>
                  </a:cubicBezTo>
                  <a:cubicBezTo>
                    <a:pt x="14" y="1092"/>
                    <a:pt x="28" y="1107"/>
                    <a:pt x="50" y="1107"/>
                  </a:cubicBezTo>
                  <a:lnTo>
                    <a:pt x="57" y="1107"/>
                  </a:lnTo>
                  <a:cubicBezTo>
                    <a:pt x="228" y="1049"/>
                    <a:pt x="386" y="992"/>
                    <a:pt x="549" y="936"/>
                  </a:cubicBezTo>
                  <a:cubicBezTo>
                    <a:pt x="713" y="871"/>
                    <a:pt x="878" y="814"/>
                    <a:pt x="1043" y="749"/>
                  </a:cubicBezTo>
                  <a:cubicBezTo>
                    <a:pt x="1207" y="686"/>
                    <a:pt x="1372" y="614"/>
                    <a:pt x="1528" y="550"/>
                  </a:cubicBezTo>
                  <a:cubicBezTo>
                    <a:pt x="1685" y="478"/>
                    <a:pt x="1850" y="406"/>
                    <a:pt x="1999" y="336"/>
                  </a:cubicBezTo>
                  <a:lnTo>
                    <a:pt x="2006" y="336"/>
                  </a:lnTo>
                  <a:cubicBezTo>
                    <a:pt x="2085" y="300"/>
                    <a:pt x="2163" y="264"/>
                    <a:pt x="2242" y="221"/>
                  </a:cubicBezTo>
                  <a:cubicBezTo>
                    <a:pt x="2321" y="185"/>
                    <a:pt x="2400" y="149"/>
                    <a:pt x="2477" y="106"/>
                  </a:cubicBezTo>
                  <a:cubicBezTo>
                    <a:pt x="2499" y="99"/>
                    <a:pt x="2520" y="93"/>
                    <a:pt x="2535" y="79"/>
                  </a:cubicBezTo>
                  <a:cubicBezTo>
                    <a:pt x="2556" y="72"/>
                    <a:pt x="2563" y="43"/>
                    <a:pt x="2549" y="21"/>
                  </a:cubicBezTo>
                  <a:cubicBezTo>
                    <a:pt x="2542" y="14"/>
                    <a:pt x="2535" y="7"/>
                    <a:pt x="2528"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22"/>
            <p:cNvSpPr/>
            <p:nvPr/>
          </p:nvSpPr>
          <p:spPr>
            <a:xfrm>
              <a:off x="3421701" y="1336745"/>
              <a:ext cx="55391" cy="51555"/>
            </a:xfrm>
            <a:custGeom>
              <a:avLst/>
              <a:gdLst/>
              <a:ahLst/>
              <a:cxnLst/>
              <a:rect l="l" t="t" r="r" b="b"/>
              <a:pathLst>
                <a:path w="2816" h="2621" extrusionOk="0">
                  <a:moveTo>
                    <a:pt x="1744" y="1"/>
                  </a:moveTo>
                  <a:cubicBezTo>
                    <a:pt x="1210" y="1"/>
                    <a:pt x="779" y="337"/>
                    <a:pt x="443" y="843"/>
                  </a:cubicBezTo>
                  <a:cubicBezTo>
                    <a:pt x="258" y="1150"/>
                    <a:pt x="1" y="1643"/>
                    <a:pt x="87" y="1993"/>
                  </a:cubicBezTo>
                  <a:cubicBezTo>
                    <a:pt x="178" y="2383"/>
                    <a:pt x="594" y="2620"/>
                    <a:pt x="994" y="2620"/>
                  </a:cubicBezTo>
                  <a:cubicBezTo>
                    <a:pt x="1027" y="2620"/>
                    <a:pt x="1060" y="2618"/>
                    <a:pt x="1093" y="2615"/>
                  </a:cubicBezTo>
                  <a:cubicBezTo>
                    <a:pt x="1521" y="2564"/>
                    <a:pt x="1893" y="2300"/>
                    <a:pt x="2200" y="2000"/>
                  </a:cubicBezTo>
                  <a:cubicBezTo>
                    <a:pt x="2407" y="1793"/>
                    <a:pt x="2608" y="1558"/>
                    <a:pt x="2707" y="1287"/>
                  </a:cubicBezTo>
                  <a:cubicBezTo>
                    <a:pt x="2815" y="1008"/>
                    <a:pt x="2815" y="678"/>
                    <a:pt x="2657" y="430"/>
                  </a:cubicBezTo>
                  <a:cubicBezTo>
                    <a:pt x="2493" y="173"/>
                    <a:pt x="2186" y="36"/>
                    <a:pt x="1886" y="8"/>
                  </a:cubicBezTo>
                  <a:cubicBezTo>
                    <a:pt x="1838" y="3"/>
                    <a:pt x="1791" y="1"/>
                    <a:pt x="17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7" name="Google Shape;737;p22"/>
          <p:cNvSpPr/>
          <p:nvPr/>
        </p:nvSpPr>
        <p:spPr>
          <a:xfrm rot="10800000" flipH="1">
            <a:off x="7922299" y="4459509"/>
            <a:ext cx="1218453" cy="683985"/>
          </a:xfrm>
          <a:custGeom>
            <a:avLst/>
            <a:gdLst/>
            <a:ahLst/>
            <a:cxnLst/>
            <a:rect l="l" t="t" r="r" b="b"/>
            <a:pathLst>
              <a:path w="33257" h="18669" extrusionOk="0">
                <a:moveTo>
                  <a:pt x="17319" y="1"/>
                </a:moveTo>
                <a:cubicBezTo>
                  <a:pt x="16529" y="1"/>
                  <a:pt x="15732" y="185"/>
                  <a:pt x="14997" y="581"/>
                </a:cubicBezTo>
                <a:cubicBezTo>
                  <a:pt x="14255" y="973"/>
                  <a:pt x="13804" y="1631"/>
                  <a:pt x="13398" y="2330"/>
                </a:cubicBezTo>
                <a:cubicBezTo>
                  <a:pt x="13019" y="2966"/>
                  <a:pt x="12762" y="3659"/>
                  <a:pt x="12527" y="4351"/>
                </a:cubicBezTo>
                <a:cubicBezTo>
                  <a:pt x="12436" y="4614"/>
                  <a:pt x="12322" y="4743"/>
                  <a:pt x="12191" y="4743"/>
                </a:cubicBezTo>
                <a:cubicBezTo>
                  <a:pt x="12076" y="4743"/>
                  <a:pt x="11949" y="4645"/>
                  <a:pt x="11812" y="4452"/>
                </a:cubicBezTo>
                <a:cubicBezTo>
                  <a:pt x="11655" y="4216"/>
                  <a:pt x="11542" y="3959"/>
                  <a:pt x="11391" y="3724"/>
                </a:cubicBezTo>
                <a:cubicBezTo>
                  <a:pt x="11019" y="3115"/>
                  <a:pt x="10548" y="2601"/>
                  <a:pt x="9941" y="2231"/>
                </a:cubicBezTo>
                <a:cubicBezTo>
                  <a:pt x="9497" y="1954"/>
                  <a:pt x="9068" y="1816"/>
                  <a:pt x="8654" y="1816"/>
                </a:cubicBezTo>
                <a:cubicBezTo>
                  <a:pt x="8109" y="1816"/>
                  <a:pt x="7590" y="2055"/>
                  <a:pt x="7099" y="2531"/>
                </a:cubicBezTo>
                <a:cubicBezTo>
                  <a:pt x="6684" y="2923"/>
                  <a:pt x="6384" y="3395"/>
                  <a:pt x="6199" y="3929"/>
                </a:cubicBezTo>
                <a:cubicBezTo>
                  <a:pt x="5857" y="4924"/>
                  <a:pt x="5514" y="5923"/>
                  <a:pt x="5528" y="6994"/>
                </a:cubicBezTo>
                <a:cubicBezTo>
                  <a:pt x="5528" y="7318"/>
                  <a:pt x="5434" y="7480"/>
                  <a:pt x="5232" y="7480"/>
                </a:cubicBezTo>
                <a:cubicBezTo>
                  <a:pt x="5154" y="7480"/>
                  <a:pt x="5061" y="7456"/>
                  <a:pt x="4950" y="7409"/>
                </a:cubicBezTo>
                <a:cubicBezTo>
                  <a:pt x="4510" y="7224"/>
                  <a:pt x="4089" y="7143"/>
                  <a:pt x="3683" y="7143"/>
                </a:cubicBezTo>
                <a:cubicBezTo>
                  <a:pt x="2738" y="7143"/>
                  <a:pt x="1876" y="7581"/>
                  <a:pt x="1058" y="8164"/>
                </a:cubicBezTo>
                <a:cubicBezTo>
                  <a:pt x="372" y="8658"/>
                  <a:pt x="0" y="9393"/>
                  <a:pt x="144" y="10271"/>
                </a:cubicBezTo>
                <a:cubicBezTo>
                  <a:pt x="293" y="11179"/>
                  <a:pt x="972" y="11608"/>
                  <a:pt x="1764" y="11885"/>
                </a:cubicBezTo>
                <a:cubicBezTo>
                  <a:pt x="2188" y="12029"/>
                  <a:pt x="2619" y="12081"/>
                  <a:pt x="3148" y="12081"/>
                </a:cubicBezTo>
                <a:cubicBezTo>
                  <a:pt x="3333" y="12081"/>
                  <a:pt x="3530" y="12075"/>
                  <a:pt x="3743" y="12064"/>
                </a:cubicBezTo>
                <a:cubicBezTo>
                  <a:pt x="5020" y="11921"/>
                  <a:pt x="6443" y="11507"/>
                  <a:pt x="7713" y="10643"/>
                </a:cubicBezTo>
                <a:cubicBezTo>
                  <a:pt x="7822" y="10566"/>
                  <a:pt x="7935" y="10449"/>
                  <a:pt x="8055" y="10449"/>
                </a:cubicBezTo>
                <a:cubicBezTo>
                  <a:pt x="8116" y="10449"/>
                  <a:pt x="8178" y="10479"/>
                  <a:pt x="8242" y="10557"/>
                </a:cubicBezTo>
                <a:cubicBezTo>
                  <a:pt x="8371" y="10708"/>
                  <a:pt x="8213" y="10871"/>
                  <a:pt x="8148" y="11028"/>
                </a:cubicBezTo>
                <a:cubicBezTo>
                  <a:pt x="7548" y="12492"/>
                  <a:pt x="7363" y="13999"/>
                  <a:pt x="7699" y="15563"/>
                </a:cubicBezTo>
                <a:cubicBezTo>
                  <a:pt x="7963" y="16784"/>
                  <a:pt x="8685" y="17641"/>
                  <a:pt x="9799" y="18141"/>
                </a:cubicBezTo>
                <a:cubicBezTo>
                  <a:pt x="10610" y="18503"/>
                  <a:pt x="11408" y="18668"/>
                  <a:pt x="12196" y="18668"/>
                </a:cubicBezTo>
                <a:cubicBezTo>
                  <a:pt x="13322" y="18668"/>
                  <a:pt x="14424" y="18330"/>
                  <a:pt x="15504" y="17742"/>
                </a:cubicBezTo>
                <a:cubicBezTo>
                  <a:pt x="16532" y="17192"/>
                  <a:pt x="17353" y="16384"/>
                  <a:pt x="18089" y="15485"/>
                </a:cubicBezTo>
                <a:cubicBezTo>
                  <a:pt x="18289" y="15241"/>
                  <a:pt x="18467" y="14984"/>
                  <a:pt x="18675" y="14742"/>
                </a:cubicBezTo>
                <a:cubicBezTo>
                  <a:pt x="18976" y="14394"/>
                  <a:pt x="19198" y="14226"/>
                  <a:pt x="19445" y="14226"/>
                </a:cubicBezTo>
                <a:cubicBezTo>
                  <a:pt x="19649" y="14226"/>
                  <a:pt x="19871" y="14341"/>
                  <a:pt x="20168" y="14564"/>
                </a:cubicBezTo>
                <a:cubicBezTo>
                  <a:pt x="20445" y="14770"/>
                  <a:pt x="20695" y="15020"/>
                  <a:pt x="20982" y="15221"/>
                </a:cubicBezTo>
                <a:cubicBezTo>
                  <a:pt x="22119" y="16034"/>
                  <a:pt x="23332" y="16481"/>
                  <a:pt x="24614" y="16481"/>
                </a:cubicBezTo>
                <a:cubicBezTo>
                  <a:pt x="25201" y="16481"/>
                  <a:pt x="25802" y="16387"/>
                  <a:pt x="26416" y="16192"/>
                </a:cubicBezTo>
                <a:cubicBezTo>
                  <a:pt x="29237" y="15306"/>
                  <a:pt x="30615" y="12106"/>
                  <a:pt x="29400" y="9380"/>
                </a:cubicBezTo>
                <a:cubicBezTo>
                  <a:pt x="29051" y="8608"/>
                  <a:pt x="29057" y="8593"/>
                  <a:pt x="29880" y="8536"/>
                </a:cubicBezTo>
                <a:cubicBezTo>
                  <a:pt x="30893" y="8464"/>
                  <a:pt x="31779" y="8122"/>
                  <a:pt x="32451" y="7330"/>
                </a:cubicBezTo>
                <a:cubicBezTo>
                  <a:pt x="33200" y="6444"/>
                  <a:pt x="33256" y="5379"/>
                  <a:pt x="32607" y="4416"/>
                </a:cubicBezTo>
                <a:cubicBezTo>
                  <a:pt x="32415" y="4123"/>
                  <a:pt x="32172" y="3859"/>
                  <a:pt x="31921" y="3630"/>
                </a:cubicBezTo>
                <a:cubicBezTo>
                  <a:pt x="30716" y="2532"/>
                  <a:pt x="29080" y="1977"/>
                  <a:pt x="27448" y="1977"/>
                </a:cubicBezTo>
                <a:cubicBezTo>
                  <a:pt x="25938" y="1977"/>
                  <a:pt x="24430" y="2452"/>
                  <a:pt x="23266" y="3408"/>
                </a:cubicBezTo>
                <a:cubicBezTo>
                  <a:pt x="23131" y="3516"/>
                  <a:pt x="23016" y="3659"/>
                  <a:pt x="22874" y="3751"/>
                </a:cubicBezTo>
                <a:cubicBezTo>
                  <a:pt x="22757" y="3826"/>
                  <a:pt x="22653" y="3875"/>
                  <a:pt x="22563" y="3875"/>
                </a:cubicBezTo>
                <a:cubicBezTo>
                  <a:pt x="22439" y="3875"/>
                  <a:pt x="22338" y="3784"/>
                  <a:pt x="22260" y="3544"/>
                </a:cubicBezTo>
                <a:cubicBezTo>
                  <a:pt x="21566" y="1362"/>
                  <a:pt x="19467" y="1"/>
                  <a:pt x="17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60678291"/>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Background ">
  <p:cSld name="Background ">
    <p:spTree>
      <p:nvGrpSpPr>
        <p:cNvPr id="1" name="Shape 738"/>
        <p:cNvGrpSpPr/>
        <p:nvPr/>
      </p:nvGrpSpPr>
      <p:grpSpPr>
        <a:xfrm>
          <a:off x="0" y="0"/>
          <a:ext cx="0" cy="0"/>
          <a:chOff x="0" y="0"/>
          <a:chExt cx="0" cy="0"/>
        </a:xfrm>
      </p:grpSpPr>
      <p:grpSp>
        <p:nvGrpSpPr>
          <p:cNvPr id="739" name="Google Shape;739;p23"/>
          <p:cNvGrpSpPr/>
          <p:nvPr/>
        </p:nvGrpSpPr>
        <p:grpSpPr>
          <a:xfrm rot="-2334434">
            <a:off x="7630097" y="3082451"/>
            <a:ext cx="2013493" cy="2652834"/>
            <a:chOff x="5450897" y="3655524"/>
            <a:chExt cx="455990" cy="600741"/>
          </a:xfrm>
        </p:grpSpPr>
        <p:sp>
          <p:nvSpPr>
            <p:cNvPr id="740" name="Google Shape;740;p23"/>
            <p:cNvSpPr/>
            <p:nvPr/>
          </p:nvSpPr>
          <p:spPr>
            <a:xfrm>
              <a:off x="5450897" y="3772600"/>
              <a:ext cx="327702" cy="476073"/>
            </a:xfrm>
            <a:custGeom>
              <a:avLst/>
              <a:gdLst/>
              <a:ahLst/>
              <a:cxnLst/>
              <a:rect l="l" t="t" r="r" b="b"/>
              <a:pathLst>
                <a:path w="16660" h="24203" extrusionOk="0">
                  <a:moveTo>
                    <a:pt x="16290" y="1"/>
                  </a:moveTo>
                  <a:lnTo>
                    <a:pt x="15803" y="21"/>
                  </a:lnTo>
                  <a:cubicBezTo>
                    <a:pt x="16161" y="8442"/>
                    <a:pt x="11854" y="14440"/>
                    <a:pt x="8176" y="17990"/>
                  </a:cubicBezTo>
                  <a:cubicBezTo>
                    <a:pt x="4184" y="21853"/>
                    <a:pt x="44" y="23738"/>
                    <a:pt x="1" y="23752"/>
                  </a:cubicBezTo>
                  <a:lnTo>
                    <a:pt x="200" y="24202"/>
                  </a:lnTo>
                  <a:cubicBezTo>
                    <a:pt x="243" y="24180"/>
                    <a:pt x="4448" y="22266"/>
                    <a:pt x="8505" y="18353"/>
                  </a:cubicBezTo>
                  <a:cubicBezTo>
                    <a:pt x="12262" y="14733"/>
                    <a:pt x="16660" y="8606"/>
                    <a:pt x="162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23"/>
            <p:cNvSpPr/>
            <p:nvPr/>
          </p:nvSpPr>
          <p:spPr>
            <a:xfrm>
              <a:off x="5490139" y="3972034"/>
              <a:ext cx="151085" cy="235175"/>
            </a:xfrm>
            <a:custGeom>
              <a:avLst/>
              <a:gdLst/>
              <a:ahLst/>
              <a:cxnLst/>
              <a:rect l="l" t="t" r="r" b="b"/>
              <a:pathLst>
                <a:path w="7681" h="11956" extrusionOk="0">
                  <a:moveTo>
                    <a:pt x="3091" y="1"/>
                  </a:moveTo>
                  <a:cubicBezTo>
                    <a:pt x="1" y="1"/>
                    <a:pt x="1554" y="11955"/>
                    <a:pt x="1554" y="11955"/>
                  </a:cubicBezTo>
                  <a:cubicBezTo>
                    <a:pt x="1554" y="11955"/>
                    <a:pt x="7681" y="1873"/>
                    <a:pt x="3739" y="152"/>
                  </a:cubicBezTo>
                  <a:cubicBezTo>
                    <a:pt x="3503" y="49"/>
                    <a:pt x="3288" y="1"/>
                    <a:pt x="30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23"/>
            <p:cNvSpPr/>
            <p:nvPr/>
          </p:nvSpPr>
          <p:spPr>
            <a:xfrm>
              <a:off x="5504144" y="4183349"/>
              <a:ext cx="245344" cy="72917"/>
            </a:xfrm>
            <a:custGeom>
              <a:avLst/>
              <a:gdLst/>
              <a:ahLst/>
              <a:cxnLst/>
              <a:rect l="l" t="t" r="r" b="b"/>
              <a:pathLst>
                <a:path w="12473" h="3707" extrusionOk="0">
                  <a:moveTo>
                    <a:pt x="8509" y="0"/>
                  </a:moveTo>
                  <a:cubicBezTo>
                    <a:pt x="4951" y="0"/>
                    <a:pt x="0" y="1205"/>
                    <a:pt x="0" y="1205"/>
                  </a:cubicBezTo>
                  <a:cubicBezTo>
                    <a:pt x="0" y="1205"/>
                    <a:pt x="5366" y="3707"/>
                    <a:pt x="8951" y="3707"/>
                  </a:cubicBezTo>
                  <a:cubicBezTo>
                    <a:pt x="10428" y="3707"/>
                    <a:pt x="11602" y="3283"/>
                    <a:pt x="11975" y="2085"/>
                  </a:cubicBezTo>
                  <a:cubicBezTo>
                    <a:pt x="12472" y="488"/>
                    <a:pt x="10772" y="0"/>
                    <a:pt x="85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23"/>
            <p:cNvSpPr/>
            <p:nvPr/>
          </p:nvSpPr>
          <p:spPr>
            <a:xfrm>
              <a:off x="5532724" y="3887040"/>
              <a:ext cx="153603" cy="202621"/>
            </a:xfrm>
            <a:custGeom>
              <a:avLst/>
              <a:gdLst/>
              <a:ahLst/>
              <a:cxnLst/>
              <a:rect l="l" t="t" r="r" b="b"/>
              <a:pathLst>
                <a:path w="7809" h="10301" extrusionOk="0">
                  <a:moveTo>
                    <a:pt x="3766" y="1"/>
                  </a:moveTo>
                  <a:cubicBezTo>
                    <a:pt x="1" y="1"/>
                    <a:pt x="5953" y="10300"/>
                    <a:pt x="5953" y="10300"/>
                  </a:cubicBezTo>
                  <a:cubicBezTo>
                    <a:pt x="5953" y="10300"/>
                    <a:pt x="7809" y="181"/>
                    <a:pt x="3860" y="3"/>
                  </a:cubicBezTo>
                  <a:cubicBezTo>
                    <a:pt x="3828" y="2"/>
                    <a:pt x="3797" y="1"/>
                    <a:pt x="3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23"/>
            <p:cNvSpPr/>
            <p:nvPr/>
          </p:nvSpPr>
          <p:spPr>
            <a:xfrm>
              <a:off x="5611444" y="3842094"/>
              <a:ext cx="109719" cy="167628"/>
            </a:xfrm>
            <a:custGeom>
              <a:avLst/>
              <a:gdLst/>
              <a:ahLst/>
              <a:cxnLst/>
              <a:rect l="l" t="t" r="r" b="b"/>
              <a:pathLst>
                <a:path w="5578" h="8522" extrusionOk="0">
                  <a:moveTo>
                    <a:pt x="2695" y="0"/>
                  </a:moveTo>
                  <a:cubicBezTo>
                    <a:pt x="0" y="0"/>
                    <a:pt x="4806" y="8521"/>
                    <a:pt x="4806" y="8521"/>
                  </a:cubicBezTo>
                  <a:cubicBezTo>
                    <a:pt x="4806" y="8521"/>
                    <a:pt x="5577" y="123"/>
                    <a:pt x="2756" y="2"/>
                  </a:cubicBezTo>
                  <a:cubicBezTo>
                    <a:pt x="2735" y="1"/>
                    <a:pt x="2715" y="0"/>
                    <a:pt x="26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23"/>
            <p:cNvSpPr/>
            <p:nvPr/>
          </p:nvSpPr>
          <p:spPr>
            <a:xfrm>
              <a:off x="5652731" y="3766108"/>
              <a:ext cx="109719" cy="167765"/>
            </a:xfrm>
            <a:custGeom>
              <a:avLst/>
              <a:gdLst/>
              <a:ahLst/>
              <a:cxnLst/>
              <a:rect l="l" t="t" r="r" b="b"/>
              <a:pathLst>
                <a:path w="5578" h="8529" extrusionOk="0">
                  <a:moveTo>
                    <a:pt x="2696" y="0"/>
                  </a:moveTo>
                  <a:cubicBezTo>
                    <a:pt x="1" y="0"/>
                    <a:pt x="4807" y="8528"/>
                    <a:pt x="4807" y="8528"/>
                  </a:cubicBezTo>
                  <a:cubicBezTo>
                    <a:pt x="4807" y="8528"/>
                    <a:pt x="5578" y="123"/>
                    <a:pt x="2757" y="2"/>
                  </a:cubicBezTo>
                  <a:cubicBezTo>
                    <a:pt x="2736" y="1"/>
                    <a:pt x="2716" y="0"/>
                    <a:pt x="26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3"/>
            <p:cNvSpPr/>
            <p:nvPr/>
          </p:nvSpPr>
          <p:spPr>
            <a:xfrm>
              <a:off x="5760896" y="3746478"/>
              <a:ext cx="134012" cy="147781"/>
            </a:xfrm>
            <a:custGeom>
              <a:avLst/>
              <a:gdLst/>
              <a:ahLst/>
              <a:cxnLst/>
              <a:rect l="l" t="t" r="r" b="b"/>
              <a:pathLst>
                <a:path w="6813" h="7513" extrusionOk="0">
                  <a:moveTo>
                    <a:pt x="4439" y="0"/>
                  </a:moveTo>
                  <a:cubicBezTo>
                    <a:pt x="2619" y="0"/>
                    <a:pt x="0" y="7512"/>
                    <a:pt x="0" y="7512"/>
                  </a:cubicBezTo>
                  <a:cubicBezTo>
                    <a:pt x="0" y="7512"/>
                    <a:pt x="6813" y="2542"/>
                    <a:pt x="5042" y="336"/>
                  </a:cubicBezTo>
                  <a:cubicBezTo>
                    <a:pt x="4856" y="104"/>
                    <a:pt x="4653" y="0"/>
                    <a:pt x="44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3"/>
            <p:cNvSpPr/>
            <p:nvPr/>
          </p:nvSpPr>
          <p:spPr>
            <a:xfrm>
              <a:off x="5691776" y="3949256"/>
              <a:ext cx="190484" cy="96304"/>
            </a:xfrm>
            <a:custGeom>
              <a:avLst/>
              <a:gdLst/>
              <a:ahLst/>
              <a:cxnLst/>
              <a:rect l="l" t="t" r="r" b="b"/>
              <a:pathLst>
                <a:path w="9684" h="4896" extrusionOk="0">
                  <a:moveTo>
                    <a:pt x="8292" y="1"/>
                  </a:moveTo>
                  <a:cubicBezTo>
                    <a:pt x="5915" y="1"/>
                    <a:pt x="1" y="4895"/>
                    <a:pt x="1" y="4895"/>
                  </a:cubicBezTo>
                  <a:cubicBezTo>
                    <a:pt x="1" y="4895"/>
                    <a:pt x="9684" y="4059"/>
                    <a:pt x="9249" y="825"/>
                  </a:cubicBezTo>
                  <a:cubicBezTo>
                    <a:pt x="9171" y="240"/>
                    <a:pt x="8818" y="1"/>
                    <a:pt x="82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23"/>
            <p:cNvSpPr/>
            <p:nvPr/>
          </p:nvSpPr>
          <p:spPr>
            <a:xfrm>
              <a:off x="5741502" y="3863121"/>
              <a:ext cx="165385" cy="83519"/>
            </a:xfrm>
            <a:custGeom>
              <a:avLst/>
              <a:gdLst/>
              <a:ahLst/>
              <a:cxnLst/>
              <a:rect l="l" t="t" r="r" b="b"/>
              <a:pathLst>
                <a:path w="8408" h="4246" extrusionOk="0">
                  <a:moveTo>
                    <a:pt x="7200" y="1"/>
                  </a:moveTo>
                  <a:cubicBezTo>
                    <a:pt x="5131" y="1"/>
                    <a:pt x="1" y="4246"/>
                    <a:pt x="1" y="4246"/>
                  </a:cubicBezTo>
                  <a:cubicBezTo>
                    <a:pt x="1" y="4246"/>
                    <a:pt x="8407" y="3517"/>
                    <a:pt x="8035" y="719"/>
                  </a:cubicBezTo>
                  <a:cubicBezTo>
                    <a:pt x="7967" y="209"/>
                    <a:pt x="7658" y="1"/>
                    <a:pt x="72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3"/>
            <p:cNvSpPr/>
            <p:nvPr/>
          </p:nvSpPr>
          <p:spPr>
            <a:xfrm>
              <a:off x="5589394" y="4064856"/>
              <a:ext cx="227228" cy="87807"/>
            </a:xfrm>
            <a:custGeom>
              <a:avLst/>
              <a:gdLst/>
              <a:ahLst/>
              <a:cxnLst/>
              <a:rect l="l" t="t" r="r" b="b"/>
              <a:pathLst>
                <a:path w="11552" h="4464" extrusionOk="0">
                  <a:moveTo>
                    <a:pt x="10206" y="1"/>
                  </a:moveTo>
                  <a:cubicBezTo>
                    <a:pt x="7163" y="1"/>
                    <a:pt x="1" y="4431"/>
                    <a:pt x="1" y="4431"/>
                  </a:cubicBezTo>
                  <a:cubicBezTo>
                    <a:pt x="1" y="4431"/>
                    <a:pt x="635" y="4463"/>
                    <a:pt x="1606" y="4463"/>
                  </a:cubicBezTo>
                  <a:cubicBezTo>
                    <a:pt x="4776" y="4463"/>
                    <a:pt x="11536" y="4116"/>
                    <a:pt x="11547" y="1152"/>
                  </a:cubicBezTo>
                  <a:cubicBezTo>
                    <a:pt x="11552" y="326"/>
                    <a:pt x="11030" y="1"/>
                    <a:pt x="10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3"/>
            <p:cNvSpPr/>
            <p:nvPr/>
          </p:nvSpPr>
          <p:spPr>
            <a:xfrm>
              <a:off x="5705879" y="3655524"/>
              <a:ext cx="104212" cy="172860"/>
            </a:xfrm>
            <a:custGeom>
              <a:avLst/>
              <a:gdLst/>
              <a:ahLst/>
              <a:cxnLst/>
              <a:rect l="l" t="t" r="r" b="b"/>
              <a:pathLst>
                <a:path w="5298" h="8788" extrusionOk="0">
                  <a:moveTo>
                    <a:pt x="2291" y="1"/>
                  </a:moveTo>
                  <a:cubicBezTo>
                    <a:pt x="1" y="1"/>
                    <a:pt x="2984" y="8787"/>
                    <a:pt x="2984" y="8787"/>
                  </a:cubicBezTo>
                  <a:cubicBezTo>
                    <a:pt x="2984" y="8787"/>
                    <a:pt x="5298" y="676"/>
                    <a:pt x="2549" y="33"/>
                  </a:cubicBezTo>
                  <a:cubicBezTo>
                    <a:pt x="2456" y="11"/>
                    <a:pt x="2371" y="1"/>
                    <a:pt x="22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1" name="Google Shape;751;p23"/>
          <p:cNvSpPr/>
          <p:nvPr/>
        </p:nvSpPr>
        <p:spPr>
          <a:xfrm>
            <a:off x="-1080077" y="2935253"/>
            <a:ext cx="2533894" cy="1429792"/>
          </a:xfrm>
          <a:custGeom>
            <a:avLst/>
            <a:gdLst/>
            <a:ahLst/>
            <a:cxnLst/>
            <a:rect l="l" t="t" r="r" b="b"/>
            <a:pathLst>
              <a:path w="33464" h="18882" extrusionOk="0">
                <a:moveTo>
                  <a:pt x="16041" y="207"/>
                </a:moveTo>
                <a:cubicBezTo>
                  <a:pt x="16835" y="207"/>
                  <a:pt x="17616" y="397"/>
                  <a:pt x="18316" y="771"/>
                </a:cubicBezTo>
                <a:cubicBezTo>
                  <a:pt x="19067" y="1177"/>
                  <a:pt x="19516" y="1872"/>
                  <a:pt x="19881" y="2485"/>
                </a:cubicBezTo>
                <a:cubicBezTo>
                  <a:pt x="20267" y="3148"/>
                  <a:pt x="20524" y="3870"/>
                  <a:pt x="20738" y="4492"/>
                </a:cubicBezTo>
                <a:cubicBezTo>
                  <a:pt x="20838" y="4777"/>
                  <a:pt x="20966" y="4927"/>
                  <a:pt x="21131" y="4948"/>
                </a:cubicBezTo>
                <a:cubicBezTo>
                  <a:pt x="21145" y="4950"/>
                  <a:pt x="21159" y="4951"/>
                  <a:pt x="21173" y="4951"/>
                </a:cubicBezTo>
                <a:cubicBezTo>
                  <a:pt x="21323" y="4951"/>
                  <a:pt x="21474" y="4841"/>
                  <a:pt x="21631" y="4614"/>
                </a:cubicBezTo>
                <a:cubicBezTo>
                  <a:pt x="21730" y="4470"/>
                  <a:pt x="21809" y="4321"/>
                  <a:pt x="21888" y="4177"/>
                </a:cubicBezTo>
                <a:cubicBezTo>
                  <a:pt x="21945" y="4077"/>
                  <a:pt x="22001" y="3978"/>
                  <a:pt x="22060" y="3877"/>
                </a:cubicBezTo>
                <a:cubicBezTo>
                  <a:pt x="22452" y="3250"/>
                  <a:pt x="22916" y="2771"/>
                  <a:pt x="23474" y="2420"/>
                </a:cubicBezTo>
                <a:cubicBezTo>
                  <a:pt x="23904" y="2154"/>
                  <a:pt x="24315" y="2021"/>
                  <a:pt x="24711" y="2021"/>
                </a:cubicBezTo>
                <a:cubicBezTo>
                  <a:pt x="25229" y="2021"/>
                  <a:pt x="25720" y="2249"/>
                  <a:pt x="26193" y="2706"/>
                </a:cubicBezTo>
                <a:cubicBezTo>
                  <a:pt x="26593" y="3092"/>
                  <a:pt x="26886" y="3549"/>
                  <a:pt x="27064" y="4070"/>
                </a:cubicBezTo>
                <a:cubicBezTo>
                  <a:pt x="27400" y="5034"/>
                  <a:pt x="27743" y="6035"/>
                  <a:pt x="27736" y="7099"/>
                </a:cubicBezTo>
                <a:cubicBezTo>
                  <a:pt x="27736" y="7370"/>
                  <a:pt x="27792" y="7541"/>
                  <a:pt x="27921" y="7627"/>
                </a:cubicBezTo>
                <a:cubicBezTo>
                  <a:pt x="27982" y="7667"/>
                  <a:pt x="28052" y="7687"/>
                  <a:pt x="28133" y="7687"/>
                </a:cubicBezTo>
                <a:cubicBezTo>
                  <a:pt x="28224" y="7687"/>
                  <a:pt x="28329" y="7662"/>
                  <a:pt x="28451" y="7613"/>
                </a:cubicBezTo>
                <a:cubicBezTo>
                  <a:pt x="28879" y="7431"/>
                  <a:pt x="29290" y="7355"/>
                  <a:pt x="29679" y="7355"/>
                </a:cubicBezTo>
                <a:cubicBezTo>
                  <a:pt x="30685" y="7355"/>
                  <a:pt x="31552" y="7861"/>
                  <a:pt x="32242" y="8355"/>
                </a:cubicBezTo>
                <a:cubicBezTo>
                  <a:pt x="32934" y="8847"/>
                  <a:pt x="33249" y="9562"/>
                  <a:pt x="33121" y="10362"/>
                </a:cubicBezTo>
                <a:cubicBezTo>
                  <a:pt x="32999" y="11091"/>
                  <a:pt x="32521" y="11562"/>
                  <a:pt x="31563" y="11889"/>
                </a:cubicBezTo>
                <a:cubicBezTo>
                  <a:pt x="31135" y="12038"/>
                  <a:pt x="30699" y="12084"/>
                  <a:pt x="30194" y="12084"/>
                </a:cubicBezTo>
                <a:cubicBezTo>
                  <a:pt x="30017" y="12084"/>
                  <a:pt x="29832" y="12078"/>
                  <a:pt x="29635" y="12069"/>
                </a:cubicBezTo>
                <a:cubicBezTo>
                  <a:pt x="28164" y="11898"/>
                  <a:pt x="26807" y="11411"/>
                  <a:pt x="25715" y="10662"/>
                </a:cubicBezTo>
                <a:cubicBezTo>
                  <a:pt x="25686" y="10647"/>
                  <a:pt x="25666" y="10626"/>
                  <a:pt x="25636" y="10604"/>
                </a:cubicBezTo>
                <a:cubicBezTo>
                  <a:pt x="25554" y="10539"/>
                  <a:pt x="25437" y="10450"/>
                  <a:pt x="25307" y="10450"/>
                </a:cubicBezTo>
                <a:cubicBezTo>
                  <a:pt x="25223" y="10450"/>
                  <a:pt x="25133" y="10487"/>
                  <a:pt x="25043" y="10590"/>
                </a:cubicBezTo>
                <a:cubicBezTo>
                  <a:pt x="24901" y="10761"/>
                  <a:pt x="25001" y="10940"/>
                  <a:pt x="25066" y="11068"/>
                </a:cubicBezTo>
                <a:cubicBezTo>
                  <a:pt x="25086" y="11104"/>
                  <a:pt x="25109" y="11140"/>
                  <a:pt x="25115" y="11176"/>
                </a:cubicBezTo>
                <a:cubicBezTo>
                  <a:pt x="25729" y="12669"/>
                  <a:pt x="25880" y="14169"/>
                  <a:pt x="25564" y="15646"/>
                </a:cubicBezTo>
                <a:cubicBezTo>
                  <a:pt x="25316" y="16817"/>
                  <a:pt x="24622" y="17660"/>
                  <a:pt x="23523" y="18153"/>
                </a:cubicBezTo>
                <a:cubicBezTo>
                  <a:pt x="22746" y="18500"/>
                  <a:pt x="21963" y="18674"/>
                  <a:pt x="21166" y="18674"/>
                </a:cubicBezTo>
                <a:cubicBezTo>
                  <a:pt x="20112" y="18674"/>
                  <a:pt x="19033" y="18369"/>
                  <a:pt x="17910" y="17759"/>
                </a:cubicBezTo>
                <a:cubicBezTo>
                  <a:pt x="17024" y="17281"/>
                  <a:pt x="16210" y="16568"/>
                  <a:pt x="15353" y="15524"/>
                </a:cubicBezTo>
                <a:cubicBezTo>
                  <a:pt x="15274" y="15418"/>
                  <a:pt x="15189" y="15317"/>
                  <a:pt x="15110" y="15211"/>
                </a:cubicBezTo>
                <a:cubicBezTo>
                  <a:pt x="15004" y="15068"/>
                  <a:pt x="14889" y="14918"/>
                  <a:pt x="14767" y="14782"/>
                </a:cubicBezTo>
                <a:cubicBezTo>
                  <a:pt x="14446" y="14410"/>
                  <a:pt x="14196" y="14225"/>
                  <a:pt x="13919" y="14225"/>
                </a:cubicBezTo>
                <a:cubicBezTo>
                  <a:pt x="13689" y="14225"/>
                  <a:pt x="13447" y="14347"/>
                  <a:pt x="13132" y="14582"/>
                </a:cubicBezTo>
                <a:cubicBezTo>
                  <a:pt x="13003" y="14683"/>
                  <a:pt x="12875" y="14789"/>
                  <a:pt x="12753" y="14889"/>
                </a:cubicBezTo>
                <a:cubicBezTo>
                  <a:pt x="12618" y="15010"/>
                  <a:pt x="12469" y="15132"/>
                  <a:pt x="12318" y="15240"/>
                </a:cubicBezTo>
                <a:cubicBezTo>
                  <a:pt x="11165" y="16068"/>
                  <a:pt x="9966" y="16482"/>
                  <a:pt x="8739" y="16482"/>
                </a:cubicBezTo>
                <a:cubicBezTo>
                  <a:pt x="8158" y="16482"/>
                  <a:pt x="7570" y="16389"/>
                  <a:pt x="6977" y="16203"/>
                </a:cubicBezTo>
                <a:cubicBezTo>
                  <a:pt x="5683" y="15788"/>
                  <a:pt x="4621" y="14839"/>
                  <a:pt x="4055" y="13589"/>
                </a:cubicBezTo>
                <a:cubicBezTo>
                  <a:pt x="3478" y="12304"/>
                  <a:pt x="3478" y="10818"/>
                  <a:pt x="4055" y="9526"/>
                </a:cubicBezTo>
                <a:cubicBezTo>
                  <a:pt x="4249" y="9104"/>
                  <a:pt x="4341" y="8890"/>
                  <a:pt x="4249" y="8741"/>
                </a:cubicBezTo>
                <a:cubicBezTo>
                  <a:pt x="4156" y="8583"/>
                  <a:pt x="3920" y="8569"/>
                  <a:pt x="3491" y="8540"/>
                </a:cubicBezTo>
                <a:cubicBezTo>
                  <a:pt x="2413" y="8461"/>
                  <a:pt x="1599" y="8084"/>
                  <a:pt x="993" y="7370"/>
                </a:cubicBezTo>
                <a:cubicBezTo>
                  <a:pt x="278" y="6520"/>
                  <a:pt x="221" y="5505"/>
                  <a:pt x="842" y="4578"/>
                </a:cubicBezTo>
                <a:cubicBezTo>
                  <a:pt x="1013" y="4321"/>
                  <a:pt x="1243" y="4057"/>
                  <a:pt x="1514" y="3807"/>
                </a:cubicBezTo>
                <a:cubicBezTo>
                  <a:pt x="2708" y="2720"/>
                  <a:pt x="4312" y="2171"/>
                  <a:pt x="5914" y="2171"/>
                </a:cubicBezTo>
                <a:cubicBezTo>
                  <a:pt x="7398" y="2171"/>
                  <a:pt x="8880" y="2641"/>
                  <a:pt x="10033" y="3592"/>
                </a:cubicBezTo>
                <a:cubicBezTo>
                  <a:pt x="10083" y="3635"/>
                  <a:pt x="10133" y="3678"/>
                  <a:pt x="10175" y="3728"/>
                </a:cubicBezTo>
                <a:cubicBezTo>
                  <a:pt x="10261" y="3800"/>
                  <a:pt x="10340" y="3877"/>
                  <a:pt x="10433" y="3942"/>
                </a:cubicBezTo>
                <a:cubicBezTo>
                  <a:pt x="10539" y="4009"/>
                  <a:pt x="10673" y="4081"/>
                  <a:pt x="10805" y="4081"/>
                </a:cubicBezTo>
                <a:cubicBezTo>
                  <a:pt x="10840" y="4081"/>
                  <a:pt x="10876" y="4076"/>
                  <a:pt x="10911" y="4064"/>
                </a:cubicBezTo>
                <a:cubicBezTo>
                  <a:pt x="11039" y="4021"/>
                  <a:pt x="11134" y="3899"/>
                  <a:pt x="11197" y="3678"/>
                </a:cubicBezTo>
                <a:cubicBezTo>
                  <a:pt x="11648" y="2285"/>
                  <a:pt x="12703" y="1157"/>
                  <a:pt x="14117" y="586"/>
                </a:cubicBezTo>
                <a:cubicBezTo>
                  <a:pt x="14742" y="333"/>
                  <a:pt x="15396" y="207"/>
                  <a:pt x="16041" y="207"/>
                </a:cubicBezTo>
                <a:close/>
                <a:moveTo>
                  <a:pt x="16046" y="1"/>
                </a:moveTo>
                <a:cubicBezTo>
                  <a:pt x="15372" y="1"/>
                  <a:pt x="14690" y="133"/>
                  <a:pt x="14039" y="399"/>
                </a:cubicBezTo>
                <a:cubicBezTo>
                  <a:pt x="12575" y="992"/>
                  <a:pt x="11468" y="2163"/>
                  <a:pt x="11005" y="3620"/>
                </a:cubicBezTo>
                <a:cubicBezTo>
                  <a:pt x="10954" y="3764"/>
                  <a:pt x="10897" y="3849"/>
                  <a:pt x="10840" y="3870"/>
                </a:cubicBezTo>
                <a:cubicBezTo>
                  <a:pt x="10828" y="3875"/>
                  <a:pt x="10814" y="3877"/>
                  <a:pt x="10799" y="3877"/>
                </a:cubicBezTo>
                <a:cubicBezTo>
                  <a:pt x="10741" y="3877"/>
                  <a:pt x="10660" y="3844"/>
                  <a:pt x="10547" y="3771"/>
                </a:cubicBezTo>
                <a:cubicBezTo>
                  <a:pt x="10469" y="3721"/>
                  <a:pt x="10397" y="3649"/>
                  <a:pt x="10319" y="3577"/>
                </a:cubicBezTo>
                <a:cubicBezTo>
                  <a:pt x="10268" y="3527"/>
                  <a:pt x="10218" y="3477"/>
                  <a:pt x="10162" y="3435"/>
                </a:cubicBezTo>
                <a:cubicBezTo>
                  <a:pt x="8970" y="2452"/>
                  <a:pt x="7440" y="1966"/>
                  <a:pt x="5910" y="1966"/>
                </a:cubicBezTo>
                <a:cubicBezTo>
                  <a:pt x="4257" y="1966"/>
                  <a:pt x="2605" y="2533"/>
                  <a:pt x="1378" y="3656"/>
                </a:cubicBezTo>
                <a:cubicBezTo>
                  <a:pt x="1085" y="3920"/>
                  <a:pt x="850" y="4192"/>
                  <a:pt x="670" y="4463"/>
                </a:cubicBezTo>
                <a:cubicBezTo>
                  <a:pt x="0" y="5471"/>
                  <a:pt x="57" y="6585"/>
                  <a:pt x="835" y="7498"/>
                </a:cubicBezTo>
                <a:cubicBezTo>
                  <a:pt x="1478" y="8256"/>
                  <a:pt x="2341" y="8662"/>
                  <a:pt x="3478" y="8741"/>
                </a:cubicBezTo>
                <a:cubicBezTo>
                  <a:pt x="3748" y="8761"/>
                  <a:pt x="4035" y="8784"/>
                  <a:pt x="4071" y="8847"/>
                </a:cubicBezTo>
                <a:cubicBezTo>
                  <a:pt x="4113" y="8905"/>
                  <a:pt x="3992" y="9169"/>
                  <a:pt x="3870" y="9447"/>
                </a:cubicBezTo>
                <a:cubicBezTo>
                  <a:pt x="3270" y="10791"/>
                  <a:pt x="3270" y="12333"/>
                  <a:pt x="3870" y="13675"/>
                </a:cubicBezTo>
                <a:cubicBezTo>
                  <a:pt x="4456" y="14974"/>
                  <a:pt x="5570" y="15968"/>
                  <a:pt x="6919" y="16397"/>
                </a:cubicBezTo>
                <a:cubicBezTo>
                  <a:pt x="7535" y="16593"/>
                  <a:pt x="8146" y="16690"/>
                  <a:pt x="8750" y="16690"/>
                </a:cubicBezTo>
                <a:cubicBezTo>
                  <a:pt x="10016" y="16690"/>
                  <a:pt x="11250" y="16262"/>
                  <a:pt x="12440" y="15411"/>
                </a:cubicBezTo>
                <a:cubicBezTo>
                  <a:pt x="12597" y="15296"/>
                  <a:pt x="12746" y="15175"/>
                  <a:pt x="12890" y="15046"/>
                </a:cubicBezTo>
                <a:cubicBezTo>
                  <a:pt x="13010" y="14947"/>
                  <a:pt x="13132" y="14846"/>
                  <a:pt x="13254" y="14746"/>
                </a:cubicBezTo>
                <a:cubicBezTo>
                  <a:pt x="13531" y="14539"/>
                  <a:pt x="13730" y="14432"/>
                  <a:pt x="13913" y="14432"/>
                </a:cubicBezTo>
                <a:cubicBezTo>
                  <a:pt x="14133" y="14432"/>
                  <a:pt x="14329" y="14589"/>
                  <a:pt x="14611" y="14918"/>
                </a:cubicBezTo>
                <a:cubicBezTo>
                  <a:pt x="14733" y="15053"/>
                  <a:pt x="14839" y="15197"/>
                  <a:pt x="14947" y="15332"/>
                </a:cubicBezTo>
                <a:cubicBezTo>
                  <a:pt x="15033" y="15439"/>
                  <a:pt x="15110" y="15547"/>
                  <a:pt x="15195" y="15653"/>
                </a:cubicBezTo>
                <a:cubicBezTo>
                  <a:pt x="16068" y="16717"/>
                  <a:pt x="16896" y="17446"/>
                  <a:pt x="17809" y="17939"/>
                </a:cubicBezTo>
                <a:cubicBezTo>
                  <a:pt x="18966" y="18567"/>
                  <a:pt x="20080" y="18882"/>
                  <a:pt x="21167" y="18882"/>
                </a:cubicBezTo>
                <a:cubicBezTo>
                  <a:pt x="21994" y="18882"/>
                  <a:pt x="22802" y="18702"/>
                  <a:pt x="23602" y="18339"/>
                </a:cubicBezTo>
                <a:cubicBezTo>
                  <a:pt x="24773" y="17818"/>
                  <a:pt x="25501" y="16925"/>
                  <a:pt x="25765" y="15689"/>
                </a:cubicBezTo>
                <a:cubicBezTo>
                  <a:pt x="26094" y="14169"/>
                  <a:pt x="25936" y="12626"/>
                  <a:pt x="25307" y="11097"/>
                </a:cubicBezTo>
                <a:cubicBezTo>
                  <a:pt x="25294" y="11055"/>
                  <a:pt x="25273" y="11012"/>
                  <a:pt x="25251" y="10976"/>
                </a:cubicBezTo>
                <a:cubicBezTo>
                  <a:pt x="25172" y="10833"/>
                  <a:pt x="25158" y="10784"/>
                  <a:pt x="25201" y="10725"/>
                </a:cubicBezTo>
                <a:cubicBezTo>
                  <a:pt x="25241" y="10679"/>
                  <a:pt x="25273" y="10657"/>
                  <a:pt x="25310" y="10657"/>
                </a:cubicBezTo>
                <a:cubicBezTo>
                  <a:pt x="25358" y="10657"/>
                  <a:pt x="25415" y="10695"/>
                  <a:pt x="25508" y="10768"/>
                </a:cubicBezTo>
                <a:cubicBezTo>
                  <a:pt x="25537" y="10791"/>
                  <a:pt x="25564" y="10811"/>
                  <a:pt x="25594" y="10833"/>
                </a:cubicBezTo>
                <a:cubicBezTo>
                  <a:pt x="26721" y="11605"/>
                  <a:pt x="28108" y="12097"/>
                  <a:pt x="29614" y="12268"/>
                </a:cubicBezTo>
                <a:cubicBezTo>
                  <a:pt x="29830" y="12280"/>
                  <a:pt x="30035" y="12288"/>
                  <a:pt x="30233" y="12288"/>
                </a:cubicBezTo>
                <a:cubicBezTo>
                  <a:pt x="30742" y="12288"/>
                  <a:pt x="31198" y="12237"/>
                  <a:pt x="31635" y="12083"/>
                </a:cubicBezTo>
                <a:cubicBezTo>
                  <a:pt x="32278" y="11862"/>
                  <a:pt x="33148" y="11447"/>
                  <a:pt x="33320" y="10398"/>
                </a:cubicBezTo>
                <a:cubicBezTo>
                  <a:pt x="33464" y="9512"/>
                  <a:pt x="33121" y="8727"/>
                  <a:pt x="32363" y="8184"/>
                </a:cubicBezTo>
                <a:cubicBezTo>
                  <a:pt x="31645" y="7670"/>
                  <a:pt x="30739" y="7146"/>
                  <a:pt x="29681" y="7146"/>
                </a:cubicBezTo>
                <a:cubicBezTo>
                  <a:pt x="29267" y="7146"/>
                  <a:pt x="28830" y="7226"/>
                  <a:pt x="28372" y="7419"/>
                </a:cubicBezTo>
                <a:cubicBezTo>
                  <a:pt x="28300" y="7452"/>
                  <a:pt x="28211" y="7482"/>
                  <a:pt x="28135" y="7482"/>
                </a:cubicBezTo>
                <a:cubicBezTo>
                  <a:pt x="28097" y="7482"/>
                  <a:pt x="28062" y="7474"/>
                  <a:pt x="28036" y="7455"/>
                </a:cubicBezTo>
                <a:cubicBezTo>
                  <a:pt x="27972" y="7413"/>
                  <a:pt x="27936" y="7291"/>
                  <a:pt x="27943" y="7106"/>
                </a:cubicBezTo>
                <a:cubicBezTo>
                  <a:pt x="27950" y="6005"/>
                  <a:pt x="27601" y="4984"/>
                  <a:pt x="27265" y="3998"/>
                </a:cubicBezTo>
                <a:cubicBezTo>
                  <a:pt x="27073" y="3448"/>
                  <a:pt x="26757" y="2963"/>
                  <a:pt x="26336" y="2557"/>
                </a:cubicBezTo>
                <a:cubicBezTo>
                  <a:pt x="25825" y="2066"/>
                  <a:pt x="25282" y="1819"/>
                  <a:pt x="24712" y="1819"/>
                </a:cubicBezTo>
                <a:cubicBezTo>
                  <a:pt x="24278" y="1819"/>
                  <a:pt x="23829" y="1962"/>
                  <a:pt x="23366" y="2249"/>
                </a:cubicBezTo>
                <a:cubicBezTo>
                  <a:pt x="22779" y="2614"/>
                  <a:pt x="22294" y="3106"/>
                  <a:pt x="21888" y="3771"/>
                </a:cubicBezTo>
                <a:cubicBezTo>
                  <a:pt x="21823" y="3870"/>
                  <a:pt x="21766" y="3978"/>
                  <a:pt x="21708" y="4077"/>
                </a:cubicBezTo>
                <a:cubicBezTo>
                  <a:pt x="21631" y="4220"/>
                  <a:pt x="21552" y="4364"/>
                  <a:pt x="21467" y="4492"/>
                </a:cubicBezTo>
                <a:cubicBezTo>
                  <a:pt x="21353" y="4652"/>
                  <a:pt x="21251" y="4744"/>
                  <a:pt x="21175" y="4744"/>
                </a:cubicBezTo>
                <a:cubicBezTo>
                  <a:pt x="21170" y="4744"/>
                  <a:pt x="21165" y="4743"/>
                  <a:pt x="21160" y="4742"/>
                </a:cubicBezTo>
                <a:cubicBezTo>
                  <a:pt x="21081" y="4734"/>
                  <a:pt x="21002" y="4621"/>
                  <a:pt x="20937" y="4427"/>
                </a:cubicBezTo>
                <a:cubicBezTo>
                  <a:pt x="20716" y="3791"/>
                  <a:pt x="20452" y="3056"/>
                  <a:pt x="20059" y="2386"/>
                </a:cubicBezTo>
                <a:cubicBezTo>
                  <a:pt x="19681" y="1743"/>
                  <a:pt x="19216" y="1021"/>
                  <a:pt x="18418" y="593"/>
                </a:cubicBezTo>
                <a:cubicBezTo>
                  <a:pt x="17686" y="199"/>
                  <a:pt x="16872" y="1"/>
                  <a:pt x="16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2" name="Google Shape;752;p23"/>
          <p:cNvGrpSpPr/>
          <p:nvPr/>
        </p:nvGrpSpPr>
        <p:grpSpPr>
          <a:xfrm rot="-3482162">
            <a:off x="-795196" y="-451948"/>
            <a:ext cx="2650922" cy="2274057"/>
            <a:chOff x="3242763" y="3032968"/>
            <a:chExt cx="449637" cy="385709"/>
          </a:xfrm>
        </p:grpSpPr>
        <p:sp>
          <p:nvSpPr>
            <p:cNvPr id="753" name="Google Shape;753;p23"/>
            <p:cNvSpPr/>
            <p:nvPr/>
          </p:nvSpPr>
          <p:spPr>
            <a:xfrm>
              <a:off x="3316938" y="3124158"/>
              <a:ext cx="375461" cy="211177"/>
            </a:xfrm>
            <a:custGeom>
              <a:avLst/>
              <a:gdLst/>
              <a:ahLst/>
              <a:cxnLst/>
              <a:rect l="l" t="t" r="r" b="b"/>
              <a:pathLst>
                <a:path w="19088" h="10736" extrusionOk="0">
                  <a:moveTo>
                    <a:pt x="18555" y="1"/>
                  </a:moveTo>
                  <a:cubicBezTo>
                    <a:pt x="17430" y="1"/>
                    <a:pt x="14656" y="108"/>
                    <a:pt x="11526" y="1039"/>
                  </a:cubicBezTo>
                  <a:cubicBezTo>
                    <a:pt x="7776" y="2153"/>
                    <a:pt x="2727" y="4715"/>
                    <a:pt x="0" y="10578"/>
                  </a:cubicBezTo>
                  <a:lnTo>
                    <a:pt x="334" y="10736"/>
                  </a:lnTo>
                  <a:cubicBezTo>
                    <a:pt x="2999" y="5001"/>
                    <a:pt x="7947" y="2487"/>
                    <a:pt x="11619" y="1395"/>
                  </a:cubicBezTo>
                  <a:cubicBezTo>
                    <a:pt x="14724" y="469"/>
                    <a:pt x="17478" y="365"/>
                    <a:pt x="18569" y="365"/>
                  </a:cubicBezTo>
                  <a:cubicBezTo>
                    <a:pt x="18883" y="365"/>
                    <a:pt x="19059" y="374"/>
                    <a:pt x="19067" y="374"/>
                  </a:cubicBezTo>
                  <a:lnTo>
                    <a:pt x="19088" y="10"/>
                  </a:lnTo>
                  <a:cubicBezTo>
                    <a:pt x="19079" y="10"/>
                    <a:pt x="18891" y="1"/>
                    <a:pt x="185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3"/>
            <p:cNvSpPr/>
            <p:nvPr/>
          </p:nvSpPr>
          <p:spPr>
            <a:xfrm>
              <a:off x="3485195" y="3129096"/>
              <a:ext cx="148922" cy="148174"/>
            </a:xfrm>
            <a:custGeom>
              <a:avLst/>
              <a:gdLst/>
              <a:ahLst/>
              <a:cxnLst/>
              <a:rect l="l" t="t" r="r" b="b"/>
              <a:pathLst>
                <a:path w="7571" h="7533" extrusionOk="0">
                  <a:moveTo>
                    <a:pt x="7570" y="1"/>
                  </a:moveTo>
                  <a:cubicBezTo>
                    <a:pt x="7570" y="1"/>
                    <a:pt x="0" y="4608"/>
                    <a:pt x="2036" y="7114"/>
                  </a:cubicBezTo>
                  <a:cubicBezTo>
                    <a:pt x="2271" y="7404"/>
                    <a:pt x="2526" y="7532"/>
                    <a:pt x="2792" y="7532"/>
                  </a:cubicBezTo>
                  <a:cubicBezTo>
                    <a:pt x="4832" y="7532"/>
                    <a:pt x="7570" y="1"/>
                    <a:pt x="7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3"/>
            <p:cNvSpPr/>
            <p:nvPr/>
          </p:nvSpPr>
          <p:spPr>
            <a:xfrm>
              <a:off x="3449376" y="3032968"/>
              <a:ext cx="195697" cy="102048"/>
            </a:xfrm>
            <a:custGeom>
              <a:avLst/>
              <a:gdLst/>
              <a:ahLst/>
              <a:cxnLst/>
              <a:rect l="l" t="t" r="r" b="b"/>
              <a:pathLst>
                <a:path w="9949" h="5188" extrusionOk="0">
                  <a:moveTo>
                    <a:pt x="3390" y="1"/>
                  </a:moveTo>
                  <a:cubicBezTo>
                    <a:pt x="2971" y="1"/>
                    <a:pt x="2591" y="139"/>
                    <a:pt x="2272" y="461"/>
                  </a:cubicBezTo>
                  <a:cubicBezTo>
                    <a:pt x="1" y="2761"/>
                    <a:pt x="9948" y="5188"/>
                    <a:pt x="9948" y="5188"/>
                  </a:cubicBezTo>
                  <a:cubicBezTo>
                    <a:pt x="9948" y="5188"/>
                    <a:pt x="5954" y="1"/>
                    <a:pt x="33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23"/>
            <p:cNvSpPr/>
            <p:nvPr/>
          </p:nvSpPr>
          <p:spPr>
            <a:xfrm>
              <a:off x="3414383" y="3162948"/>
              <a:ext cx="100120" cy="152442"/>
            </a:xfrm>
            <a:custGeom>
              <a:avLst/>
              <a:gdLst/>
              <a:ahLst/>
              <a:cxnLst/>
              <a:rect l="l" t="t" r="r" b="b"/>
              <a:pathLst>
                <a:path w="5090" h="7750" extrusionOk="0">
                  <a:moveTo>
                    <a:pt x="4736" y="1"/>
                  </a:moveTo>
                  <a:cubicBezTo>
                    <a:pt x="4736" y="1"/>
                    <a:pt x="1" y="6100"/>
                    <a:pt x="2572" y="7585"/>
                  </a:cubicBezTo>
                  <a:cubicBezTo>
                    <a:pt x="2767" y="7697"/>
                    <a:pt x="2945" y="7749"/>
                    <a:pt x="3107" y="7749"/>
                  </a:cubicBezTo>
                  <a:cubicBezTo>
                    <a:pt x="5089" y="7749"/>
                    <a:pt x="4736" y="1"/>
                    <a:pt x="47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3"/>
            <p:cNvSpPr/>
            <p:nvPr/>
          </p:nvSpPr>
          <p:spPr>
            <a:xfrm>
              <a:off x="3375220" y="3196662"/>
              <a:ext cx="71697" cy="127914"/>
            </a:xfrm>
            <a:custGeom>
              <a:avLst/>
              <a:gdLst/>
              <a:ahLst/>
              <a:cxnLst/>
              <a:rect l="l" t="t" r="r" b="b"/>
              <a:pathLst>
                <a:path w="3645" h="6503" extrusionOk="0">
                  <a:moveTo>
                    <a:pt x="3413" y="1"/>
                  </a:moveTo>
                  <a:lnTo>
                    <a:pt x="3413" y="1"/>
                  </a:lnTo>
                  <a:cubicBezTo>
                    <a:pt x="3413" y="1"/>
                    <a:pt x="0" y="5336"/>
                    <a:pt x="1843" y="6400"/>
                  </a:cubicBezTo>
                  <a:cubicBezTo>
                    <a:pt x="1964" y="6470"/>
                    <a:pt x="2076" y="6503"/>
                    <a:pt x="2180" y="6503"/>
                  </a:cubicBezTo>
                  <a:cubicBezTo>
                    <a:pt x="3644" y="6503"/>
                    <a:pt x="3413" y="1"/>
                    <a:pt x="34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23"/>
            <p:cNvSpPr/>
            <p:nvPr/>
          </p:nvSpPr>
          <p:spPr>
            <a:xfrm>
              <a:off x="3321423" y="3233071"/>
              <a:ext cx="71697" cy="127776"/>
            </a:xfrm>
            <a:custGeom>
              <a:avLst/>
              <a:gdLst/>
              <a:ahLst/>
              <a:cxnLst/>
              <a:rect l="l" t="t" r="r" b="b"/>
              <a:pathLst>
                <a:path w="3645" h="6496" extrusionOk="0">
                  <a:moveTo>
                    <a:pt x="3421" y="1"/>
                  </a:moveTo>
                  <a:cubicBezTo>
                    <a:pt x="3421" y="1"/>
                    <a:pt x="0" y="5334"/>
                    <a:pt x="1842" y="6392"/>
                  </a:cubicBezTo>
                  <a:cubicBezTo>
                    <a:pt x="1965" y="6463"/>
                    <a:pt x="2078" y="6496"/>
                    <a:pt x="2182" y="6496"/>
                  </a:cubicBezTo>
                  <a:cubicBezTo>
                    <a:pt x="3645" y="6496"/>
                    <a:pt x="3421" y="1"/>
                    <a:pt x="34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23"/>
            <p:cNvSpPr/>
            <p:nvPr/>
          </p:nvSpPr>
          <p:spPr>
            <a:xfrm>
              <a:off x="3242763" y="3254826"/>
              <a:ext cx="123213" cy="69612"/>
            </a:xfrm>
            <a:custGeom>
              <a:avLst/>
              <a:gdLst/>
              <a:ahLst/>
              <a:cxnLst/>
              <a:rect l="l" t="t" r="r" b="b"/>
              <a:pathLst>
                <a:path w="6264" h="3539" extrusionOk="0">
                  <a:moveTo>
                    <a:pt x="6263" y="0"/>
                  </a:moveTo>
                  <a:cubicBezTo>
                    <a:pt x="6263" y="0"/>
                    <a:pt x="1" y="958"/>
                    <a:pt x="420" y="3042"/>
                  </a:cubicBezTo>
                  <a:cubicBezTo>
                    <a:pt x="492" y="3393"/>
                    <a:pt x="705" y="3539"/>
                    <a:pt x="1011" y="3539"/>
                  </a:cubicBezTo>
                  <a:cubicBezTo>
                    <a:pt x="2517" y="3539"/>
                    <a:pt x="6263" y="0"/>
                    <a:pt x="62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3"/>
            <p:cNvSpPr/>
            <p:nvPr/>
          </p:nvSpPr>
          <p:spPr>
            <a:xfrm>
              <a:off x="3309051" y="3150418"/>
              <a:ext cx="155216" cy="40815"/>
            </a:xfrm>
            <a:custGeom>
              <a:avLst/>
              <a:gdLst/>
              <a:ahLst/>
              <a:cxnLst/>
              <a:rect l="l" t="t" r="r" b="b"/>
              <a:pathLst>
                <a:path w="7891" h="2075" extrusionOk="0">
                  <a:moveTo>
                    <a:pt x="2247" y="0"/>
                  </a:moveTo>
                  <a:cubicBezTo>
                    <a:pt x="1311" y="0"/>
                    <a:pt x="564" y="238"/>
                    <a:pt x="322" y="910"/>
                  </a:cubicBezTo>
                  <a:cubicBezTo>
                    <a:pt x="0" y="1802"/>
                    <a:pt x="1067" y="2075"/>
                    <a:pt x="2494" y="2075"/>
                  </a:cubicBezTo>
                  <a:cubicBezTo>
                    <a:pt x="4744" y="2075"/>
                    <a:pt x="7891" y="1395"/>
                    <a:pt x="7891" y="1395"/>
                  </a:cubicBezTo>
                  <a:cubicBezTo>
                    <a:pt x="7891" y="1395"/>
                    <a:pt x="4514" y="0"/>
                    <a:pt x="22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23"/>
            <p:cNvSpPr/>
            <p:nvPr/>
          </p:nvSpPr>
          <p:spPr>
            <a:xfrm>
              <a:off x="3262157" y="3202740"/>
              <a:ext cx="134680" cy="35465"/>
            </a:xfrm>
            <a:custGeom>
              <a:avLst/>
              <a:gdLst/>
              <a:ahLst/>
              <a:cxnLst/>
              <a:rect l="l" t="t" r="r" b="b"/>
              <a:pathLst>
                <a:path w="6847" h="1803" extrusionOk="0">
                  <a:moveTo>
                    <a:pt x="1950" y="1"/>
                  </a:moveTo>
                  <a:cubicBezTo>
                    <a:pt x="1137" y="1"/>
                    <a:pt x="489" y="207"/>
                    <a:pt x="278" y="792"/>
                  </a:cubicBezTo>
                  <a:cubicBezTo>
                    <a:pt x="0" y="1565"/>
                    <a:pt x="927" y="1802"/>
                    <a:pt x="2166" y="1802"/>
                  </a:cubicBezTo>
                  <a:cubicBezTo>
                    <a:pt x="4119" y="1802"/>
                    <a:pt x="6847" y="1214"/>
                    <a:pt x="6847" y="1214"/>
                  </a:cubicBezTo>
                  <a:cubicBezTo>
                    <a:pt x="6847" y="1214"/>
                    <a:pt x="3918" y="1"/>
                    <a:pt x="19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3"/>
            <p:cNvSpPr/>
            <p:nvPr/>
          </p:nvSpPr>
          <p:spPr>
            <a:xfrm>
              <a:off x="3378977" y="3090798"/>
              <a:ext cx="190366" cy="53542"/>
            </a:xfrm>
            <a:custGeom>
              <a:avLst/>
              <a:gdLst/>
              <a:ahLst/>
              <a:cxnLst/>
              <a:rect l="l" t="t" r="r" b="b"/>
              <a:pathLst>
                <a:path w="9678" h="2722" extrusionOk="0">
                  <a:moveTo>
                    <a:pt x="2554" y="1"/>
                  </a:moveTo>
                  <a:cubicBezTo>
                    <a:pt x="1773" y="1"/>
                    <a:pt x="1150" y="227"/>
                    <a:pt x="845" y="813"/>
                  </a:cubicBezTo>
                  <a:cubicBezTo>
                    <a:pt x="0" y="2420"/>
                    <a:pt x="3662" y="2721"/>
                    <a:pt x="6527" y="2721"/>
                  </a:cubicBezTo>
                  <a:cubicBezTo>
                    <a:pt x="8246" y="2721"/>
                    <a:pt x="9678" y="2613"/>
                    <a:pt x="9678" y="2613"/>
                  </a:cubicBezTo>
                  <a:cubicBezTo>
                    <a:pt x="9678" y="2613"/>
                    <a:pt x="5207" y="1"/>
                    <a:pt x="2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3"/>
            <p:cNvSpPr/>
            <p:nvPr/>
          </p:nvSpPr>
          <p:spPr>
            <a:xfrm>
              <a:off x="3255233" y="3297392"/>
              <a:ext cx="85584" cy="121285"/>
            </a:xfrm>
            <a:custGeom>
              <a:avLst/>
              <a:gdLst/>
              <a:ahLst/>
              <a:cxnLst/>
              <a:rect l="l" t="t" r="r" b="b"/>
              <a:pathLst>
                <a:path w="4351" h="6166" extrusionOk="0">
                  <a:moveTo>
                    <a:pt x="4351" y="1"/>
                  </a:moveTo>
                  <a:cubicBezTo>
                    <a:pt x="4350" y="1"/>
                    <a:pt x="1" y="4606"/>
                    <a:pt x="1615" y="5992"/>
                  </a:cubicBezTo>
                  <a:cubicBezTo>
                    <a:pt x="1753" y="6111"/>
                    <a:pt x="1888" y="6166"/>
                    <a:pt x="2018" y="6166"/>
                  </a:cubicBezTo>
                  <a:cubicBezTo>
                    <a:pt x="3408" y="6166"/>
                    <a:pt x="4350" y="1"/>
                    <a:pt x="43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4" name="Google Shape;764;p23"/>
          <p:cNvSpPr/>
          <p:nvPr/>
        </p:nvSpPr>
        <p:spPr>
          <a:xfrm rot="10800000" flipH="1">
            <a:off x="7198023" y="-243357"/>
            <a:ext cx="1765644" cy="996309"/>
          </a:xfrm>
          <a:custGeom>
            <a:avLst/>
            <a:gdLst/>
            <a:ahLst/>
            <a:cxnLst/>
            <a:rect l="l" t="t" r="r" b="b"/>
            <a:pathLst>
              <a:path w="33464" h="18882" extrusionOk="0">
                <a:moveTo>
                  <a:pt x="16041" y="207"/>
                </a:moveTo>
                <a:cubicBezTo>
                  <a:pt x="16835" y="207"/>
                  <a:pt x="17616" y="397"/>
                  <a:pt x="18316" y="771"/>
                </a:cubicBezTo>
                <a:cubicBezTo>
                  <a:pt x="19067" y="1177"/>
                  <a:pt x="19516" y="1872"/>
                  <a:pt x="19881" y="2485"/>
                </a:cubicBezTo>
                <a:cubicBezTo>
                  <a:pt x="20267" y="3148"/>
                  <a:pt x="20524" y="3870"/>
                  <a:pt x="20738" y="4492"/>
                </a:cubicBezTo>
                <a:cubicBezTo>
                  <a:pt x="20838" y="4777"/>
                  <a:pt x="20966" y="4927"/>
                  <a:pt x="21131" y="4948"/>
                </a:cubicBezTo>
                <a:cubicBezTo>
                  <a:pt x="21145" y="4950"/>
                  <a:pt x="21159" y="4951"/>
                  <a:pt x="21173" y="4951"/>
                </a:cubicBezTo>
                <a:cubicBezTo>
                  <a:pt x="21323" y="4951"/>
                  <a:pt x="21474" y="4841"/>
                  <a:pt x="21631" y="4614"/>
                </a:cubicBezTo>
                <a:cubicBezTo>
                  <a:pt x="21730" y="4470"/>
                  <a:pt x="21809" y="4321"/>
                  <a:pt x="21888" y="4177"/>
                </a:cubicBezTo>
                <a:cubicBezTo>
                  <a:pt x="21945" y="4077"/>
                  <a:pt x="22001" y="3978"/>
                  <a:pt x="22060" y="3877"/>
                </a:cubicBezTo>
                <a:cubicBezTo>
                  <a:pt x="22452" y="3250"/>
                  <a:pt x="22916" y="2771"/>
                  <a:pt x="23474" y="2420"/>
                </a:cubicBezTo>
                <a:cubicBezTo>
                  <a:pt x="23904" y="2154"/>
                  <a:pt x="24315" y="2021"/>
                  <a:pt x="24711" y="2021"/>
                </a:cubicBezTo>
                <a:cubicBezTo>
                  <a:pt x="25229" y="2021"/>
                  <a:pt x="25720" y="2249"/>
                  <a:pt x="26193" y="2706"/>
                </a:cubicBezTo>
                <a:cubicBezTo>
                  <a:pt x="26593" y="3092"/>
                  <a:pt x="26886" y="3549"/>
                  <a:pt x="27064" y="4070"/>
                </a:cubicBezTo>
                <a:cubicBezTo>
                  <a:pt x="27400" y="5034"/>
                  <a:pt x="27743" y="6035"/>
                  <a:pt x="27736" y="7099"/>
                </a:cubicBezTo>
                <a:cubicBezTo>
                  <a:pt x="27736" y="7370"/>
                  <a:pt x="27792" y="7541"/>
                  <a:pt x="27921" y="7627"/>
                </a:cubicBezTo>
                <a:cubicBezTo>
                  <a:pt x="27982" y="7667"/>
                  <a:pt x="28052" y="7687"/>
                  <a:pt x="28133" y="7687"/>
                </a:cubicBezTo>
                <a:cubicBezTo>
                  <a:pt x="28224" y="7687"/>
                  <a:pt x="28329" y="7662"/>
                  <a:pt x="28451" y="7613"/>
                </a:cubicBezTo>
                <a:cubicBezTo>
                  <a:pt x="28879" y="7431"/>
                  <a:pt x="29290" y="7355"/>
                  <a:pt x="29679" y="7355"/>
                </a:cubicBezTo>
                <a:cubicBezTo>
                  <a:pt x="30685" y="7355"/>
                  <a:pt x="31552" y="7861"/>
                  <a:pt x="32242" y="8355"/>
                </a:cubicBezTo>
                <a:cubicBezTo>
                  <a:pt x="32934" y="8847"/>
                  <a:pt x="33249" y="9562"/>
                  <a:pt x="33121" y="10362"/>
                </a:cubicBezTo>
                <a:cubicBezTo>
                  <a:pt x="32999" y="11091"/>
                  <a:pt x="32521" y="11562"/>
                  <a:pt x="31563" y="11889"/>
                </a:cubicBezTo>
                <a:cubicBezTo>
                  <a:pt x="31135" y="12038"/>
                  <a:pt x="30699" y="12084"/>
                  <a:pt x="30194" y="12084"/>
                </a:cubicBezTo>
                <a:cubicBezTo>
                  <a:pt x="30017" y="12084"/>
                  <a:pt x="29832" y="12078"/>
                  <a:pt x="29635" y="12069"/>
                </a:cubicBezTo>
                <a:cubicBezTo>
                  <a:pt x="28164" y="11898"/>
                  <a:pt x="26807" y="11411"/>
                  <a:pt x="25715" y="10662"/>
                </a:cubicBezTo>
                <a:cubicBezTo>
                  <a:pt x="25686" y="10647"/>
                  <a:pt x="25666" y="10626"/>
                  <a:pt x="25636" y="10604"/>
                </a:cubicBezTo>
                <a:cubicBezTo>
                  <a:pt x="25554" y="10539"/>
                  <a:pt x="25437" y="10450"/>
                  <a:pt x="25307" y="10450"/>
                </a:cubicBezTo>
                <a:cubicBezTo>
                  <a:pt x="25223" y="10450"/>
                  <a:pt x="25133" y="10487"/>
                  <a:pt x="25043" y="10590"/>
                </a:cubicBezTo>
                <a:cubicBezTo>
                  <a:pt x="24901" y="10761"/>
                  <a:pt x="25001" y="10940"/>
                  <a:pt x="25066" y="11068"/>
                </a:cubicBezTo>
                <a:cubicBezTo>
                  <a:pt x="25086" y="11104"/>
                  <a:pt x="25109" y="11140"/>
                  <a:pt x="25115" y="11176"/>
                </a:cubicBezTo>
                <a:cubicBezTo>
                  <a:pt x="25729" y="12669"/>
                  <a:pt x="25880" y="14169"/>
                  <a:pt x="25564" y="15646"/>
                </a:cubicBezTo>
                <a:cubicBezTo>
                  <a:pt x="25316" y="16817"/>
                  <a:pt x="24622" y="17660"/>
                  <a:pt x="23523" y="18153"/>
                </a:cubicBezTo>
                <a:cubicBezTo>
                  <a:pt x="22746" y="18500"/>
                  <a:pt x="21963" y="18674"/>
                  <a:pt x="21166" y="18674"/>
                </a:cubicBezTo>
                <a:cubicBezTo>
                  <a:pt x="20112" y="18674"/>
                  <a:pt x="19033" y="18369"/>
                  <a:pt x="17910" y="17759"/>
                </a:cubicBezTo>
                <a:cubicBezTo>
                  <a:pt x="17024" y="17281"/>
                  <a:pt x="16210" y="16568"/>
                  <a:pt x="15353" y="15524"/>
                </a:cubicBezTo>
                <a:cubicBezTo>
                  <a:pt x="15274" y="15418"/>
                  <a:pt x="15189" y="15317"/>
                  <a:pt x="15110" y="15211"/>
                </a:cubicBezTo>
                <a:cubicBezTo>
                  <a:pt x="15004" y="15068"/>
                  <a:pt x="14889" y="14918"/>
                  <a:pt x="14767" y="14782"/>
                </a:cubicBezTo>
                <a:cubicBezTo>
                  <a:pt x="14446" y="14410"/>
                  <a:pt x="14196" y="14225"/>
                  <a:pt x="13919" y="14225"/>
                </a:cubicBezTo>
                <a:cubicBezTo>
                  <a:pt x="13689" y="14225"/>
                  <a:pt x="13447" y="14347"/>
                  <a:pt x="13132" y="14582"/>
                </a:cubicBezTo>
                <a:cubicBezTo>
                  <a:pt x="13003" y="14683"/>
                  <a:pt x="12875" y="14789"/>
                  <a:pt x="12753" y="14889"/>
                </a:cubicBezTo>
                <a:cubicBezTo>
                  <a:pt x="12618" y="15010"/>
                  <a:pt x="12469" y="15132"/>
                  <a:pt x="12318" y="15240"/>
                </a:cubicBezTo>
                <a:cubicBezTo>
                  <a:pt x="11165" y="16068"/>
                  <a:pt x="9966" y="16482"/>
                  <a:pt x="8739" y="16482"/>
                </a:cubicBezTo>
                <a:cubicBezTo>
                  <a:pt x="8158" y="16482"/>
                  <a:pt x="7570" y="16389"/>
                  <a:pt x="6977" y="16203"/>
                </a:cubicBezTo>
                <a:cubicBezTo>
                  <a:pt x="5683" y="15788"/>
                  <a:pt x="4621" y="14839"/>
                  <a:pt x="4055" y="13589"/>
                </a:cubicBezTo>
                <a:cubicBezTo>
                  <a:pt x="3478" y="12304"/>
                  <a:pt x="3478" y="10818"/>
                  <a:pt x="4055" y="9526"/>
                </a:cubicBezTo>
                <a:cubicBezTo>
                  <a:pt x="4249" y="9104"/>
                  <a:pt x="4341" y="8890"/>
                  <a:pt x="4249" y="8741"/>
                </a:cubicBezTo>
                <a:cubicBezTo>
                  <a:pt x="4156" y="8583"/>
                  <a:pt x="3920" y="8569"/>
                  <a:pt x="3491" y="8540"/>
                </a:cubicBezTo>
                <a:cubicBezTo>
                  <a:pt x="2413" y="8461"/>
                  <a:pt x="1599" y="8084"/>
                  <a:pt x="993" y="7370"/>
                </a:cubicBezTo>
                <a:cubicBezTo>
                  <a:pt x="278" y="6520"/>
                  <a:pt x="221" y="5505"/>
                  <a:pt x="842" y="4578"/>
                </a:cubicBezTo>
                <a:cubicBezTo>
                  <a:pt x="1013" y="4321"/>
                  <a:pt x="1243" y="4057"/>
                  <a:pt x="1514" y="3807"/>
                </a:cubicBezTo>
                <a:cubicBezTo>
                  <a:pt x="2708" y="2720"/>
                  <a:pt x="4312" y="2171"/>
                  <a:pt x="5914" y="2171"/>
                </a:cubicBezTo>
                <a:cubicBezTo>
                  <a:pt x="7398" y="2171"/>
                  <a:pt x="8880" y="2641"/>
                  <a:pt x="10033" y="3592"/>
                </a:cubicBezTo>
                <a:cubicBezTo>
                  <a:pt x="10083" y="3635"/>
                  <a:pt x="10133" y="3678"/>
                  <a:pt x="10175" y="3728"/>
                </a:cubicBezTo>
                <a:cubicBezTo>
                  <a:pt x="10261" y="3800"/>
                  <a:pt x="10340" y="3877"/>
                  <a:pt x="10433" y="3942"/>
                </a:cubicBezTo>
                <a:cubicBezTo>
                  <a:pt x="10539" y="4009"/>
                  <a:pt x="10673" y="4081"/>
                  <a:pt x="10805" y="4081"/>
                </a:cubicBezTo>
                <a:cubicBezTo>
                  <a:pt x="10840" y="4081"/>
                  <a:pt x="10876" y="4076"/>
                  <a:pt x="10911" y="4064"/>
                </a:cubicBezTo>
                <a:cubicBezTo>
                  <a:pt x="11039" y="4021"/>
                  <a:pt x="11134" y="3899"/>
                  <a:pt x="11197" y="3678"/>
                </a:cubicBezTo>
                <a:cubicBezTo>
                  <a:pt x="11648" y="2285"/>
                  <a:pt x="12703" y="1157"/>
                  <a:pt x="14117" y="586"/>
                </a:cubicBezTo>
                <a:cubicBezTo>
                  <a:pt x="14742" y="333"/>
                  <a:pt x="15396" y="207"/>
                  <a:pt x="16041" y="207"/>
                </a:cubicBezTo>
                <a:close/>
                <a:moveTo>
                  <a:pt x="16046" y="1"/>
                </a:moveTo>
                <a:cubicBezTo>
                  <a:pt x="15372" y="1"/>
                  <a:pt x="14690" y="133"/>
                  <a:pt x="14039" y="399"/>
                </a:cubicBezTo>
                <a:cubicBezTo>
                  <a:pt x="12575" y="992"/>
                  <a:pt x="11468" y="2163"/>
                  <a:pt x="11005" y="3620"/>
                </a:cubicBezTo>
                <a:cubicBezTo>
                  <a:pt x="10954" y="3764"/>
                  <a:pt x="10897" y="3849"/>
                  <a:pt x="10840" y="3870"/>
                </a:cubicBezTo>
                <a:cubicBezTo>
                  <a:pt x="10828" y="3875"/>
                  <a:pt x="10814" y="3877"/>
                  <a:pt x="10799" y="3877"/>
                </a:cubicBezTo>
                <a:cubicBezTo>
                  <a:pt x="10741" y="3877"/>
                  <a:pt x="10660" y="3844"/>
                  <a:pt x="10547" y="3771"/>
                </a:cubicBezTo>
                <a:cubicBezTo>
                  <a:pt x="10469" y="3721"/>
                  <a:pt x="10397" y="3649"/>
                  <a:pt x="10319" y="3577"/>
                </a:cubicBezTo>
                <a:cubicBezTo>
                  <a:pt x="10268" y="3527"/>
                  <a:pt x="10218" y="3477"/>
                  <a:pt x="10162" y="3435"/>
                </a:cubicBezTo>
                <a:cubicBezTo>
                  <a:pt x="8970" y="2452"/>
                  <a:pt x="7440" y="1966"/>
                  <a:pt x="5910" y="1966"/>
                </a:cubicBezTo>
                <a:cubicBezTo>
                  <a:pt x="4257" y="1966"/>
                  <a:pt x="2605" y="2533"/>
                  <a:pt x="1378" y="3656"/>
                </a:cubicBezTo>
                <a:cubicBezTo>
                  <a:pt x="1085" y="3920"/>
                  <a:pt x="850" y="4192"/>
                  <a:pt x="670" y="4463"/>
                </a:cubicBezTo>
                <a:cubicBezTo>
                  <a:pt x="0" y="5471"/>
                  <a:pt x="57" y="6585"/>
                  <a:pt x="835" y="7498"/>
                </a:cubicBezTo>
                <a:cubicBezTo>
                  <a:pt x="1478" y="8256"/>
                  <a:pt x="2341" y="8662"/>
                  <a:pt x="3478" y="8741"/>
                </a:cubicBezTo>
                <a:cubicBezTo>
                  <a:pt x="3748" y="8761"/>
                  <a:pt x="4035" y="8784"/>
                  <a:pt x="4071" y="8847"/>
                </a:cubicBezTo>
                <a:cubicBezTo>
                  <a:pt x="4113" y="8905"/>
                  <a:pt x="3992" y="9169"/>
                  <a:pt x="3870" y="9447"/>
                </a:cubicBezTo>
                <a:cubicBezTo>
                  <a:pt x="3270" y="10791"/>
                  <a:pt x="3270" y="12333"/>
                  <a:pt x="3870" y="13675"/>
                </a:cubicBezTo>
                <a:cubicBezTo>
                  <a:pt x="4456" y="14974"/>
                  <a:pt x="5570" y="15968"/>
                  <a:pt x="6919" y="16397"/>
                </a:cubicBezTo>
                <a:cubicBezTo>
                  <a:pt x="7535" y="16593"/>
                  <a:pt x="8146" y="16690"/>
                  <a:pt x="8750" y="16690"/>
                </a:cubicBezTo>
                <a:cubicBezTo>
                  <a:pt x="10016" y="16690"/>
                  <a:pt x="11250" y="16262"/>
                  <a:pt x="12440" y="15411"/>
                </a:cubicBezTo>
                <a:cubicBezTo>
                  <a:pt x="12597" y="15296"/>
                  <a:pt x="12746" y="15175"/>
                  <a:pt x="12890" y="15046"/>
                </a:cubicBezTo>
                <a:cubicBezTo>
                  <a:pt x="13010" y="14947"/>
                  <a:pt x="13132" y="14846"/>
                  <a:pt x="13254" y="14746"/>
                </a:cubicBezTo>
                <a:cubicBezTo>
                  <a:pt x="13531" y="14539"/>
                  <a:pt x="13730" y="14432"/>
                  <a:pt x="13913" y="14432"/>
                </a:cubicBezTo>
                <a:cubicBezTo>
                  <a:pt x="14133" y="14432"/>
                  <a:pt x="14329" y="14589"/>
                  <a:pt x="14611" y="14918"/>
                </a:cubicBezTo>
                <a:cubicBezTo>
                  <a:pt x="14733" y="15053"/>
                  <a:pt x="14839" y="15197"/>
                  <a:pt x="14947" y="15332"/>
                </a:cubicBezTo>
                <a:cubicBezTo>
                  <a:pt x="15033" y="15439"/>
                  <a:pt x="15110" y="15547"/>
                  <a:pt x="15195" y="15653"/>
                </a:cubicBezTo>
                <a:cubicBezTo>
                  <a:pt x="16068" y="16717"/>
                  <a:pt x="16896" y="17446"/>
                  <a:pt x="17809" y="17939"/>
                </a:cubicBezTo>
                <a:cubicBezTo>
                  <a:pt x="18966" y="18567"/>
                  <a:pt x="20080" y="18882"/>
                  <a:pt x="21167" y="18882"/>
                </a:cubicBezTo>
                <a:cubicBezTo>
                  <a:pt x="21994" y="18882"/>
                  <a:pt x="22802" y="18702"/>
                  <a:pt x="23602" y="18339"/>
                </a:cubicBezTo>
                <a:cubicBezTo>
                  <a:pt x="24773" y="17818"/>
                  <a:pt x="25501" y="16925"/>
                  <a:pt x="25765" y="15689"/>
                </a:cubicBezTo>
                <a:cubicBezTo>
                  <a:pt x="26094" y="14169"/>
                  <a:pt x="25936" y="12626"/>
                  <a:pt x="25307" y="11097"/>
                </a:cubicBezTo>
                <a:cubicBezTo>
                  <a:pt x="25294" y="11055"/>
                  <a:pt x="25273" y="11012"/>
                  <a:pt x="25251" y="10976"/>
                </a:cubicBezTo>
                <a:cubicBezTo>
                  <a:pt x="25172" y="10833"/>
                  <a:pt x="25158" y="10784"/>
                  <a:pt x="25201" y="10725"/>
                </a:cubicBezTo>
                <a:cubicBezTo>
                  <a:pt x="25241" y="10679"/>
                  <a:pt x="25273" y="10657"/>
                  <a:pt x="25310" y="10657"/>
                </a:cubicBezTo>
                <a:cubicBezTo>
                  <a:pt x="25358" y="10657"/>
                  <a:pt x="25415" y="10695"/>
                  <a:pt x="25508" y="10768"/>
                </a:cubicBezTo>
                <a:cubicBezTo>
                  <a:pt x="25537" y="10791"/>
                  <a:pt x="25564" y="10811"/>
                  <a:pt x="25594" y="10833"/>
                </a:cubicBezTo>
                <a:cubicBezTo>
                  <a:pt x="26721" y="11605"/>
                  <a:pt x="28108" y="12097"/>
                  <a:pt x="29614" y="12268"/>
                </a:cubicBezTo>
                <a:cubicBezTo>
                  <a:pt x="29830" y="12280"/>
                  <a:pt x="30035" y="12288"/>
                  <a:pt x="30233" y="12288"/>
                </a:cubicBezTo>
                <a:cubicBezTo>
                  <a:pt x="30742" y="12288"/>
                  <a:pt x="31198" y="12237"/>
                  <a:pt x="31635" y="12083"/>
                </a:cubicBezTo>
                <a:cubicBezTo>
                  <a:pt x="32278" y="11862"/>
                  <a:pt x="33148" y="11447"/>
                  <a:pt x="33320" y="10398"/>
                </a:cubicBezTo>
                <a:cubicBezTo>
                  <a:pt x="33464" y="9512"/>
                  <a:pt x="33121" y="8727"/>
                  <a:pt x="32363" y="8184"/>
                </a:cubicBezTo>
                <a:cubicBezTo>
                  <a:pt x="31645" y="7670"/>
                  <a:pt x="30739" y="7146"/>
                  <a:pt x="29681" y="7146"/>
                </a:cubicBezTo>
                <a:cubicBezTo>
                  <a:pt x="29267" y="7146"/>
                  <a:pt x="28830" y="7226"/>
                  <a:pt x="28372" y="7419"/>
                </a:cubicBezTo>
                <a:cubicBezTo>
                  <a:pt x="28300" y="7452"/>
                  <a:pt x="28211" y="7482"/>
                  <a:pt x="28135" y="7482"/>
                </a:cubicBezTo>
                <a:cubicBezTo>
                  <a:pt x="28097" y="7482"/>
                  <a:pt x="28062" y="7474"/>
                  <a:pt x="28036" y="7455"/>
                </a:cubicBezTo>
                <a:cubicBezTo>
                  <a:pt x="27972" y="7413"/>
                  <a:pt x="27936" y="7291"/>
                  <a:pt x="27943" y="7106"/>
                </a:cubicBezTo>
                <a:cubicBezTo>
                  <a:pt x="27950" y="6005"/>
                  <a:pt x="27601" y="4984"/>
                  <a:pt x="27265" y="3998"/>
                </a:cubicBezTo>
                <a:cubicBezTo>
                  <a:pt x="27073" y="3448"/>
                  <a:pt x="26757" y="2963"/>
                  <a:pt x="26336" y="2557"/>
                </a:cubicBezTo>
                <a:cubicBezTo>
                  <a:pt x="25825" y="2066"/>
                  <a:pt x="25282" y="1819"/>
                  <a:pt x="24712" y="1819"/>
                </a:cubicBezTo>
                <a:cubicBezTo>
                  <a:pt x="24278" y="1819"/>
                  <a:pt x="23829" y="1962"/>
                  <a:pt x="23366" y="2249"/>
                </a:cubicBezTo>
                <a:cubicBezTo>
                  <a:pt x="22779" y="2614"/>
                  <a:pt x="22294" y="3106"/>
                  <a:pt x="21888" y="3771"/>
                </a:cubicBezTo>
                <a:cubicBezTo>
                  <a:pt x="21823" y="3870"/>
                  <a:pt x="21766" y="3978"/>
                  <a:pt x="21708" y="4077"/>
                </a:cubicBezTo>
                <a:cubicBezTo>
                  <a:pt x="21631" y="4220"/>
                  <a:pt x="21552" y="4364"/>
                  <a:pt x="21467" y="4492"/>
                </a:cubicBezTo>
                <a:cubicBezTo>
                  <a:pt x="21353" y="4652"/>
                  <a:pt x="21251" y="4744"/>
                  <a:pt x="21175" y="4744"/>
                </a:cubicBezTo>
                <a:cubicBezTo>
                  <a:pt x="21170" y="4744"/>
                  <a:pt x="21165" y="4743"/>
                  <a:pt x="21160" y="4742"/>
                </a:cubicBezTo>
                <a:cubicBezTo>
                  <a:pt x="21081" y="4734"/>
                  <a:pt x="21002" y="4621"/>
                  <a:pt x="20937" y="4427"/>
                </a:cubicBezTo>
                <a:cubicBezTo>
                  <a:pt x="20716" y="3791"/>
                  <a:pt x="20452" y="3056"/>
                  <a:pt x="20059" y="2386"/>
                </a:cubicBezTo>
                <a:cubicBezTo>
                  <a:pt x="19681" y="1743"/>
                  <a:pt x="19216" y="1021"/>
                  <a:pt x="18418" y="593"/>
                </a:cubicBezTo>
                <a:cubicBezTo>
                  <a:pt x="17686" y="199"/>
                  <a:pt x="16872" y="1"/>
                  <a:pt x="16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23"/>
          <p:cNvSpPr/>
          <p:nvPr/>
        </p:nvSpPr>
        <p:spPr>
          <a:xfrm>
            <a:off x="8433928" y="930316"/>
            <a:ext cx="963937" cy="521468"/>
          </a:xfrm>
          <a:custGeom>
            <a:avLst/>
            <a:gdLst/>
            <a:ahLst/>
            <a:cxnLst/>
            <a:rect l="l" t="t" r="r" b="b"/>
            <a:pathLst>
              <a:path w="29687" h="16060" extrusionOk="0">
                <a:moveTo>
                  <a:pt x="14479" y="1"/>
                </a:moveTo>
                <a:cubicBezTo>
                  <a:pt x="14224" y="1"/>
                  <a:pt x="13960" y="14"/>
                  <a:pt x="13698" y="41"/>
                </a:cubicBezTo>
                <a:cubicBezTo>
                  <a:pt x="12090" y="204"/>
                  <a:pt x="10577" y="625"/>
                  <a:pt x="9269" y="1611"/>
                </a:cubicBezTo>
                <a:cubicBezTo>
                  <a:pt x="8306" y="2339"/>
                  <a:pt x="7699" y="3275"/>
                  <a:pt x="7692" y="4531"/>
                </a:cubicBezTo>
                <a:cubicBezTo>
                  <a:pt x="7692" y="4590"/>
                  <a:pt x="7699" y="4653"/>
                  <a:pt x="7692" y="4718"/>
                </a:cubicBezTo>
                <a:cubicBezTo>
                  <a:pt x="7671" y="4844"/>
                  <a:pt x="7617" y="4909"/>
                  <a:pt x="7547" y="4909"/>
                </a:cubicBezTo>
                <a:cubicBezTo>
                  <a:pt x="7502" y="4909"/>
                  <a:pt x="7449" y="4881"/>
                  <a:pt x="7392" y="4824"/>
                </a:cubicBezTo>
                <a:cubicBezTo>
                  <a:pt x="6935" y="4339"/>
                  <a:pt x="6342" y="4240"/>
                  <a:pt x="5735" y="4211"/>
                </a:cubicBezTo>
                <a:cubicBezTo>
                  <a:pt x="5626" y="4206"/>
                  <a:pt x="5517" y="4203"/>
                  <a:pt x="5410" y="4203"/>
                </a:cubicBezTo>
                <a:cubicBezTo>
                  <a:pt x="3997" y="4203"/>
                  <a:pt x="2721" y="4642"/>
                  <a:pt x="1586" y="5532"/>
                </a:cubicBezTo>
                <a:cubicBezTo>
                  <a:pt x="1015" y="5981"/>
                  <a:pt x="607" y="6561"/>
                  <a:pt x="372" y="7246"/>
                </a:cubicBezTo>
                <a:cubicBezTo>
                  <a:pt x="43" y="8202"/>
                  <a:pt x="0" y="9174"/>
                  <a:pt x="436" y="10117"/>
                </a:cubicBezTo>
                <a:cubicBezTo>
                  <a:pt x="859" y="11033"/>
                  <a:pt x="1601" y="11526"/>
                  <a:pt x="2464" y="11526"/>
                </a:cubicBezTo>
                <a:cubicBezTo>
                  <a:pt x="2797" y="11526"/>
                  <a:pt x="3149" y="11453"/>
                  <a:pt x="3507" y="11301"/>
                </a:cubicBezTo>
                <a:cubicBezTo>
                  <a:pt x="3642" y="11245"/>
                  <a:pt x="3771" y="11166"/>
                  <a:pt x="3906" y="11116"/>
                </a:cubicBezTo>
                <a:cubicBezTo>
                  <a:pt x="3964" y="11096"/>
                  <a:pt x="4016" y="11085"/>
                  <a:pt x="4061" y="11085"/>
                </a:cubicBezTo>
                <a:cubicBezTo>
                  <a:pt x="4190" y="11085"/>
                  <a:pt x="4266" y="11171"/>
                  <a:pt x="4271" y="11366"/>
                </a:cubicBezTo>
                <a:cubicBezTo>
                  <a:pt x="4307" y="12329"/>
                  <a:pt x="4813" y="13058"/>
                  <a:pt x="5499" y="13673"/>
                </a:cubicBezTo>
                <a:cubicBezTo>
                  <a:pt x="6335" y="14429"/>
                  <a:pt x="7314" y="14943"/>
                  <a:pt x="8412" y="15180"/>
                </a:cubicBezTo>
                <a:cubicBezTo>
                  <a:pt x="8784" y="15256"/>
                  <a:pt x="9154" y="15298"/>
                  <a:pt x="9522" y="15298"/>
                </a:cubicBezTo>
                <a:cubicBezTo>
                  <a:pt x="10045" y="15298"/>
                  <a:pt x="10562" y="15214"/>
                  <a:pt x="11069" y="15029"/>
                </a:cubicBezTo>
                <a:cubicBezTo>
                  <a:pt x="11447" y="14893"/>
                  <a:pt x="11862" y="14780"/>
                  <a:pt x="11977" y="14266"/>
                </a:cubicBezTo>
                <a:cubicBezTo>
                  <a:pt x="11996" y="14177"/>
                  <a:pt x="12042" y="14142"/>
                  <a:pt x="12096" y="14142"/>
                </a:cubicBezTo>
                <a:cubicBezTo>
                  <a:pt x="12167" y="14142"/>
                  <a:pt x="12252" y="14203"/>
                  <a:pt x="12304" y="14280"/>
                </a:cubicBezTo>
                <a:cubicBezTo>
                  <a:pt x="12877" y="15130"/>
                  <a:pt x="13741" y="15536"/>
                  <a:pt x="14676" y="15793"/>
                </a:cubicBezTo>
                <a:cubicBezTo>
                  <a:pt x="15333" y="15975"/>
                  <a:pt x="15965" y="16060"/>
                  <a:pt x="16577" y="16060"/>
                </a:cubicBezTo>
                <a:cubicBezTo>
                  <a:pt x="18421" y="16060"/>
                  <a:pt x="20073" y="15285"/>
                  <a:pt x="21595" y="14030"/>
                </a:cubicBezTo>
                <a:cubicBezTo>
                  <a:pt x="22274" y="13473"/>
                  <a:pt x="22617" y="12773"/>
                  <a:pt x="22346" y="11867"/>
                </a:cubicBezTo>
                <a:cubicBezTo>
                  <a:pt x="22317" y="11766"/>
                  <a:pt x="22267" y="11666"/>
                  <a:pt x="22367" y="11581"/>
                </a:cubicBezTo>
                <a:cubicBezTo>
                  <a:pt x="22406" y="11547"/>
                  <a:pt x="22443" y="11535"/>
                  <a:pt x="22478" y="11535"/>
                </a:cubicBezTo>
                <a:cubicBezTo>
                  <a:pt x="22556" y="11535"/>
                  <a:pt x="22626" y="11600"/>
                  <a:pt x="22696" y="11644"/>
                </a:cubicBezTo>
                <a:cubicBezTo>
                  <a:pt x="23661" y="12247"/>
                  <a:pt x="24724" y="12499"/>
                  <a:pt x="25839" y="12499"/>
                </a:cubicBezTo>
                <a:cubicBezTo>
                  <a:pt x="25929" y="12499"/>
                  <a:pt x="26018" y="12497"/>
                  <a:pt x="26108" y="12494"/>
                </a:cubicBezTo>
                <a:cubicBezTo>
                  <a:pt x="28101" y="12415"/>
                  <a:pt x="29687" y="10701"/>
                  <a:pt x="29551" y="8789"/>
                </a:cubicBezTo>
                <a:cubicBezTo>
                  <a:pt x="29466" y="7603"/>
                  <a:pt x="28665" y="6838"/>
                  <a:pt x="27522" y="6838"/>
                </a:cubicBezTo>
                <a:cubicBezTo>
                  <a:pt x="27023" y="6838"/>
                  <a:pt x="27023" y="6838"/>
                  <a:pt x="27080" y="6339"/>
                </a:cubicBezTo>
                <a:cubicBezTo>
                  <a:pt x="27251" y="4896"/>
                  <a:pt x="26523" y="3746"/>
                  <a:pt x="25152" y="3275"/>
                </a:cubicBezTo>
                <a:cubicBezTo>
                  <a:pt x="24788" y="3152"/>
                  <a:pt x="24423" y="3098"/>
                  <a:pt x="24058" y="3098"/>
                </a:cubicBezTo>
                <a:cubicBezTo>
                  <a:pt x="23641" y="3098"/>
                  <a:pt x="23224" y="3168"/>
                  <a:pt x="22809" y="3282"/>
                </a:cubicBezTo>
                <a:cubicBezTo>
                  <a:pt x="22380" y="3397"/>
                  <a:pt x="22017" y="3611"/>
                  <a:pt x="21738" y="3990"/>
                </a:cubicBezTo>
                <a:cubicBezTo>
                  <a:pt x="21598" y="4175"/>
                  <a:pt x="21507" y="4268"/>
                  <a:pt x="21419" y="4268"/>
                </a:cubicBezTo>
                <a:cubicBezTo>
                  <a:pt x="21328" y="4268"/>
                  <a:pt x="21241" y="4168"/>
                  <a:pt x="21110" y="3967"/>
                </a:cubicBezTo>
                <a:cubicBezTo>
                  <a:pt x="20702" y="3361"/>
                  <a:pt x="20253" y="2790"/>
                  <a:pt x="19760" y="2247"/>
                </a:cubicBezTo>
                <a:cubicBezTo>
                  <a:pt x="18582" y="954"/>
                  <a:pt x="17119" y="240"/>
                  <a:pt x="15297" y="48"/>
                </a:cubicBezTo>
                <a:cubicBezTo>
                  <a:pt x="15044" y="17"/>
                  <a:pt x="14767" y="1"/>
                  <a:pt x="14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766" name="Google Shape;766;p23"/>
          <p:cNvSpPr/>
          <p:nvPr/>
        </p:nvSpPr>
        <p:spPr>
          <a:xfrm>
            <a:off x="2196584" y="4857678"/>
            <a:ext cx="963937" cy="521468"/>
          </a:xfrm>
          <a:custGeom>
            <a:avLst/>
            <a:gdLst/>
            <a:ahLst/>
            <a:cxnLst/>
            <a:rect l="l" t="t" r="r" b="b"/>
            <a:pathLst>
              <a:path w="29687" h="16060" extrusionOk="0">
                <a:moveTo>
                  <a:pt x="14479" y="1"/>
                </a:moveTo>
                <a:cubicBezTo>
                  <a:pt x="14224" y="1"/>
                  <a:pt x="13960" y="14"/>
                  <a:pt x="13698" y="41"/>
                </a:cubicBezTo>
                <a:cubicBezTo>
                  <a:pt x="12090" y="204"/>
                  <a:pt x="10577" y="625"/>
                  <a:pt x="9269" y="1611"/>
                </a:cubicBezTo>
                <a:cubicBezTo>
                  <a:pt x="8306" y="2339"/>
                  <a:pt x="7699" y="3275"/>
                  <a:pt x="7692" y="4531"/>
                </a:cubicBezTo>
                <a:cubicBezTo>
                  <a:pt x="7692" y="4590"/>
                  <a:pt x="7699" y="4653"/>
                  <a:pt x="7692" y="4718"/>
                </a:cubicBezTo>
                <a:cubicBezTo>
                  <a:pt x="7671" y="4844"/>
                  <a:pt x="7617" y="4909"/>
                  <a:pt x="7547" y="4909"/>
                </a:cubicBezTo>
                <a:cubicBezTo>
                  <a:pt x="7502" y="4909"/>
                  <a:pt x="7449" y="4881"/>
                  <a:pt x="7392" y="4824"/>
                </a:cubicBezTo>
                <a:cubicBezTo>
                  <a:pt x="6935" y="4339"/>
                  <a:pt x="6342" y="4240"/>
                  <a:pt x="5735" y="4211"/>
                </a:cubicBezTo>
                <a:cubicBezTo>
                  <a:pt x="5626" y="4206"/>
                  <a:pt x="5517" y="4203"/>
                  <a:pt x="5410" y="4203"/>
                </a:cubicBezTo>
                <a:cubicBezTo>
                  <a:pt x="3997" y="4203"/>
                  <a:pt x="2721" y="4642"/>
                  <a:pt x="1586" y="5532"/>
                </a:cubicBezTo>
                <a:cubicBezTo>
                  <a:pt x="1015" y="5981"/>
                  <a:pt x="607" y="6561"/>
                  <a:pt x="372" y="7246"/>
                </a:cubicBezTo>
                <a:cubicBezTo>
                  <a:pt x="43" y="8202"/>
                  <a:pt x="0" y="9174"/>
                  <a:pt x="436" y="10117"/>
                </a:cubicBezTo>
                <a:cubicBezTo>
                  <a:pt x="859" y="11033"/>
                  <a:pt x="1601" y="11526"/>
                  <a:pt x="2464" y="11526"/>
                </a:cubicBezTo>
                <a:cubicBezTo>
                  <a:pt x="2797" y="11526"/>
                  <a:pt x="3149" y="11453"/>
                  <a:pt x="3507" y="11301"/>
                </a:cubicBezTo>
                <a:cubicBezTo>
                  <a:pt x="3642" y="11245"/>
                  <a:pt x="3771" y="11166"/>
                  <a:pt x="3906" y="11116"/>
                </a:cubicBezTo>
                <a:cubicBezTo>
                  <a:pt x="3964" y="11096"/>
                  <a:pt x="4016" y="11085"/>
                  <a:pt x="4061" y="11085"/>
                </a:cubicBezTo>
                <a:cubicBezTo>
                  <a:pt x="4190" y="11085"/>
                  <a:pt x="4266" y="11171"/>
                  <a:pt x="4271" y="11366"/>
                </a:cubicBezTo>
                <a:cubicBezTo>
                  <a:pt x="4307" y="12329"/>
                  <a:pt x="4813" y="13058"/>
                  <a:pt x="5499" y="13673"/>
                </a:cubicBezTo>
                <a:cubicBezTo>
                  <a:pt x="6335" y="14429"/>
                  <a:pt x="7314" y="14943"/>
                  <a:pt x="8412" y="15180"/>
                </a:cubicBezTo>
                <a:cubicBezTo>
                  <a:pt x="8784" y="15256"/>
                  <a:pt x="9154" y="15298"/>
                  <a:pt x="9522" y="15298"/>
                </a:cubicBezTo>
                <a:cubicBezTo>
                  <a:pt x="10045" y="15298"/>
                  <a:pt x="10562" y="15214"/>
                  <a:pt x="11069" y="15029"/>
                </a:cubicBezTo>
                <a:cubicBezTo>
                  <a:pt x="11447" y="14893"/>
                  <a:pt x="11862" y="14780"/>
                  <a:pt x="11977" y="14266"/>
                </a:cubicBezTo>
                <a:cubicBezTo>
                  <a:pt x="11996" y="14177"/>
                  <a:pt x="12042" y="14142"/>
                  <a:pt x="12096" y="14142"/>
                </a:cubicBezTo>
                <a:cubicBezTo>
                  <a:pt x="12167" y="14142"/>
                  <a:pt x="12252" y="14203"/>
                  <a:pt x="12304" y="14280"/>
                </a:cubicBezTo>
                <a:cubicBezTo>
                  <a:pt x="12877" y="15130"/>
                  <a:pt x="13741" y="15536"/>
                  <a:pt x="14676" y="15793"/>
                </a:cubicBezTo>
                <a:cubicBezTo>
                  <a:pt x="15333" y="15975"/>
                  <a:pt x="15965" y="16060"/>
                  <a:pt x="16577" y="16060"/>
                </a:cubicBezTo>
                <a:cubicBezTo>
                  <a:pt x="18421" y="16060"/>
                  <a:pt x="20073" y="15285"/>
                  <a:pt x="21595" y="14030"/>
                </a:cubicBezTo>
                <a:cubicBezTo>
                  <a:pt x="22274" y="13473"/>
                  <a:pt x="22617" y="12773"/>
                  <a:pt x="22346" y="11867"/>
                </a:cubicBezTo>
                <a:cubicBezTo>
                  <a:pt x="22317" y="11766"/>
                  <a:pt x="22267" y="11666"/>
                  <a:pt x="22367" y="11581"/>
                </a:cubicBezTo>
                <a:cubicBezTo>
                  <a:pt x="22406" y="11547"/>
                  <a:pt x="22443" y="11535"/>
                  <a:pt x="22478" y="11535"/>
                </a:cubicBezTo>
                <a:cubicBezTo>
                  <a:pt x="22556" y="11535"/>
                  <a:pt x="22626" y="11600"/>
                  <a:pt x="22696" y="11644"/>
                </a:cubicBezTo>
                <a:cubicBezTo>
                  <a:pt x="23661" y="12247"/>
                  <a:pt x="24724" y="12499"/>
                  <a:pt x="25839" y="12499"/>
                </a:cubicBezTo>
                <a:cubicBezTo>
                  <a:pt x="25929" y="12499"/>
                  <a:pt x="26018" y="12497"/>
                  <a:pt x="26108" y="12494"/>
                </a:cubicBezTo>
                <a:cubicBezTo>
                  <a:pt x="28101" y="12415"/>
                  <a:pt x="29687" y="10701"/>
                  <a:pt x="29551" y="8789"/>
                </a:cubicBezTo>
                <a:cubicBezTo>
                  <a:pt x="29466" y="7603"/>
                  <a:pt x="28665" y="6838"/>
                  <a:pt x="27522" y="6838"/>
                </a:cubicBezTo>
                <a:cubicBezTo>
                  <a:pt x="27023" y="6838"/>
                  <a:pt x="27023" y="6838"/>
                  <a:pt x="27080" y="6339"/>
                </a:cubicBezTo>
                <a:cubicBezTo>
                  <a:pt x="27251" y="4896"/>
                  <a:pt x="26523" y="3746"/>
                  <a:pt x="25152" y="3275"/>
                </a:cubicBezTo>
                <a:cubicBezTo>
                  <a:pt x="24788" y="3152"/>
                  <a:pt x="24423" y="3098"/>
                  <a:pt x="24058" y="3098"/>
                </a:cubicBezTo>
                <a:cubicBezTo>
                  <a:pt x="23641" y="3098"/>
                  <a:pt x="23224" y="3168"/>
                  <a:pt x="22809" y="3282"/>
                </a:cubicBezTo>
                <a:cubicBezTo>
                  <a:pt x="22380" y="3397"/>
                  <a:pt x="22017" y="3611"/>
                  <a:pt x="21738" y="3990"/>
                </a:cubicBezTo>
                <a:cubicBezTo>
                  <a:pt x="21598" y="4175"/>
                  <a:pt x="21507" y="4268"/>
                  <a:pt x="21419" y="4268"/>
                </a:cubicBezTo>
                <a:cubicBezTo>
                  <a:pt x="21328" y="4268"/>
                  <a:pt x="21241" y="4168"/>
                  <a:pt x="21110" y="3967"/>
                </a:cubicBezTo>
                <a:cubicBezTo>
                  <a:pt x="20702" y="3361"/>
                  <a:pt x="20253" y="2790"/>
                  <a:pt x="19760" y="2247"/>
                </a:cubicBezTo>
                <a:cubicBezTo>
                  <a:pt x="18582" y="954"/>
                  <a:pt x="17119" y="240"/>
                  <a:pt x="15297" y="48"/>
                </a:cubicBezTo>
                <a:cubicBezTo>
                  <a:pt x="15044" y="17"/>
                  <a:pt x="14767" y="1"/>
                  <a:pt x="14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grpSp>
        <p:nvGrpSpPr>
          <p:cNvPr id="767" name="Google Shape;767;p23"/>
          <p:cNvGrpSpPr/>
          <p:nvPr/>
        </p:nvGrpSpPr>
        <p:grpSpPr>
          <a:xfrm>
            <a:off x="8092908" y="3564533"/>
            <a:ext cx="625593" cy="566814"/>
            <a:chOff x="3346266" y="1265304"/>
            <a:chExt cx="227307" cy="205965"/>
          </a:xfrm>
        </p:grpSpPr>
        <p:sp>
          <p:nvSpPr>
            <p:cNvPr id="768" name="Google Shape;768;p23"/>
            <p:cNvSpPr/>
            <p:nvPr/>
          </p:nvSpPr>
          <p:spPr>
            <a:xfrm>
              <a:off x="3453291" y="1265304"/>
              <a:ext cx="96540" cy="85505"/>
            </a:xfrm>
            <a:custGeom>
              <a:avLst/>
              <a:gdLst/>
              <a:ahLst/>
              <a:cxnLst/>
              <a:rect l="l" t="t" r="r" b="b"/>
              <a:pathLst>
                <a:path w="4908" h="4347" extrusionOk="0">
                  <a:moveTo>
                    <a:pt x="2812" y="0"/>
                  </a:moveTo>
                  <a:cubicBezTo>
                    <a:pt x="2073" y="0"/>
                    <a:pt x="1329" y="308"/>
                    <a:pt x="844" y="869"/>
                  </a:cubicBezTo>
                  <a:cubicBezTo>
                    <a:pt x="501" y="1261"/>
                    <a:pt x="287" y="1755"/>
                    <a:pt x="165" y="2262"/>
                  </a:cubicBezTo>
                  <a:cubicBezTo>
                    <a:pt x="1" y="2933"/>
                    <a:pt x="1" y="3697"/>
                    <a:pt x="422" y="4247"/>
                  </a:cubicBezTo>
                  <a:lnTo>
                    <a:pt x="1665" y="4346"/>
                  </a:lnTo>
                  <a:cubicBezTo>
                    <a:pt x="2765" y="4182"/>
                    <a:pt x="3787" y="3555"/>
                    <a:pt x="4429" y="2648"/>
                  </a:cubicBezTo>
                  <a:cubicBezTo>
                    <a:pt x="4700" y="2269"/>
                    <a:pt x="4908" y="1812"/>
                    <a:pt x="4836" y="1354"/>
                  </a:cubicBezTo>
                  <a:cubicBezTo>
                    <a:pt x="4757" y="855"/>
                    <a:pt x="4344" y="454"/>
                    <a:pt x="3886" y="240"/>
                  </a:cubicBezTo>
                  <a:cubicBezTo>
                    <a:pt x="3552" y="78"/>
                    <a:pt x="3183" y="0"/>
                    <a:pt x="2812"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23"/>
            <p:cNvSpPr/>
            <p:nvPr/>
          </p:nvSpPr>
          <p:spPr>
            <a:xfrm>
              <a:off x="3450360" y="1328858"/>
              <a:ext cx="123213" cy="97819"/>
            </a:xfrm>
            <a:custGeom>
              <a:avLst/>
              <a:gdLst/>
              <a:ahLst/>
              <a:cxnLst/>
              <a:rect l="l" t="t" r="r" b="b"/>
              <a:pathLst>
                <a:path w="6264" h="4973" extrusionOk="0">
                  <a:moveTo>
                    <a:pt x="3721" y="0"/>
                  </a:moveTo>
                  <a:cubicBezTo>
                    <a:pt x="2660" y="0"/>
                    <a:pt x="1594" y="482"/>
                    <a:pt x="921" y="1309"/>
                  </a:cubicBezTo>
                  <a:lnTo>
                    <a:pt x="1" y="2787"/>
                  </a:lnTo>
                  <a:cubicBezTo>
                    <a:pt x="201" y="3594"/>
                    <a:pt x="772" y="4308"/>
                    <a:pt x="1514" y="4672"/>
                  </a:cubicBezTo>
                  <a:cubicBezTo>
                    <a:pt x="1913" y="4871"/>
                    <a:pt x="2358" y="4972"/>
                    <a:pt x="2804" y="4972"/>
                  </a:cubicBezTo>
                  <a:cubicBezTo>
                    <a:pt x="3189" y="4972"/>
                    <a:pt x="3574" y="4896"/>
                    <a:pt x="3929" y="4744"/>
                  </a:cubicBezTo>
                  <a:cubicBezTo>
                    <a:pt x="4392" y="4536"/>
                    <a:pt x="4800" y="4216"/>
                    <a:pt x="5171" y="3858"/>
                  </a:cubicBezTo>
                  <a:cubicBezTo>
                    <a:pt x="5492" y="3537"/>
                    <a:pt x="5799" y="3188"/>
                    <a:pt x="5992" y="2773"/>
                  </a:cubicBezTo>
                  <a:cubicBezTo>
                    <a:pt x="6184" y="2358"/>
                    <a:pt x="6263" y="1880"/>
                    <a:pt x="6135" y="1438"/>
                  </a:cubicBezTo>
                  <a:cubicBezTo>
                    <a:pt x="5927" y="723"/>
                    <a:pt x="5214" y="259"/>
                    <a:pt x="4486" y="87"/>
                  </a:cubicBezTo>
                  <a:cubicBezTo>
                    <a:pt x="4235" y="29"/>
                    <a:pt x="3978" y="0"/>
                    <a:pt x="3721"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23"/>
            <p:cNvSpPr/>
            <p:nvPr/>
          </p:nvSpPr>
          <p:spPr>
            <a:xfrm>
              <a:off x="3372545" y="1368788"/>
              <a:ext cx="100160" cy="102481"/>
            </a:xfrm>
            <a:custGeom>
              <a:avLst/>
              <a:gdLst/>
              <a:ahLst/>
              <a:cxnLst/>
              <a:rect l="l" t="t" r="r" b="b"/>
              <a:pathLst>
                <a:path w="5092" h="5210" extrusionOk="0">
                  <a:moveTo>
                    <a:pt x="2306" y="1"/>
                  </a:moveTo>
                  <a:cubicBezTo>
                    <a:pt x="1564" y="271"/>
                    <a:pt x="892" y="779"/>
                    <a:pt x="500" y="1464"/>
                  </a:cubicBezTo>
                  <a:cubicBezTo>
                    <a:pt x="100" y="2150"/>
                    <a:pt x="1" y="3014"/>
                    <a:pt x="279" y="3756"/>
                  </a:cubicBezTo>
                  <a:cubicBezTo>
                    <a:pt x="565" y="4491"/>
                    <a:pt x="1250" y="5084"/>
                    <a:pt x="2035" y="5192"/>
                  </a:cubicBezTo>
                  <a:cubicBezTo>
                    <a:pt x="2124" y="5204"/>
                    <a:pt x="2212" y="5209"/>
                    <a:pt x="2301" y="5209"/>
                  </a:cubicBezTo>
                  <a:cubicBezTo>
                    <a:pt x="3026" y="5209"/>
                    <a:pt x="3739" y="4833"/>
                    <a:pt x="4250" y="4292"/>
                  </a:cubicBezTo>
                  <a:cubicBezTo>
                    <a:pt x="4748" y="3756"/>
                    <a:pt x="5091" y="3043"/>
                    <a:pt x="5091" y="2306"/>
                  </a:cubicBezTo>
                  <a:cubicBezTo>
                    <a:pt x="5084" y="1564"/>
                    <a:pt x="4714" y="822"/>
                    <a:pt x="4078" y="450"/>
                  </a:cubicBezTo>
                  <a:lnTo>
                    <a:pt x="2306" y="1"/>
                  </a:ln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3"/>
            <p:cNvSpPr/>
            <p:nvPr/>
          </p:nvSpPr>
          <p:spPr>
            <a:xfrm>
              <a:off x="3346266" y="1329369"/>
              <a:ext cx="93728" cy="73999"/>
            </a:xfrm>
            <a:custGeom>
              <a:avLst/>
              <a:gdLst/>
              <a:ahLst/>
              <a:cxnLst/>
              <a:rect l="l" t="t" r="r" b="b"/>
              <a:pathLst>
                <a:path w="4765" h="3762" extrusionOk="0">
                  <a:moveTo>
                    <a:pt x="2979" y="0"/>
                  </a:moveTo>
                  <a:cubicBezTo>
                    <a:pt x="2770" y="0"/>
                    <a:pt x="2560" y="25"/>
                    <a:pt x="2357" y="68"/>
                  </a:cubicBezTo>
                  <a:cubicBezTo>
                    <a:pt x="1858" y="176"/>
                    <a:pt x="1380" y="397"/>
                    <a:pt x="965" y="704"/>
                  </a:cubicBezTo>
                  <a:cubicBezTo>
                    <a:pt x="643" y="954"/>
                    <a:pt x="352" y="1261"/>
                    <a:pt x="194" y="1633"/>
                  </a:cubicBezTo>
                  <a:cubicBezTo>
                    <a:pt x="29" y="2012"/>
                    <a:pt x="0" y="2454"/>
                    <a:pt x="172" y="2819"/>
                  </a:cubicBezTo>
                  <a:cubicBezTo>
                    <a:pt x="372" y="3232"/>
                    <a:pt x="787" y="3504"/>
                    <a:pt x="1222" y="3640"/>
                  </a:cubicBezTo>
                  <a:cubicBezTo>
                    <a:pt x="1491" y="3724"/>
                    <a:pt x="1770" y="3762"/>
                    <a:pt x="2051" y="3762"/>
                  </a:cubicBezTo>
                  <a:cubicBezTo>
                    <a:pt x="2464" y="3762"/>
                    <a:pt x="2880" y="3679"/>
                    <a:pt x="3272" y="3539"/>
                  </a:cubicBezTo>
                  <a:cubicBezTo>
                    <a:pt x="3850" y="3333"/>
                    <a:pt x="4429" y="2954"/>
                    <a:pt x="4600" y="2361"/>
                  </a:cubicBezTo>
                  <a:lnTo>
                    <a:pt x="4765" y="1105"/>
                  </a:lnTo>
                  <a:cubicBezTo>
                    <a:pt x="4607" y="654"/>
                    <a:pt x="4221" y="305"/>
                    <a:pt x="3771" y="133"/>
                  </a:cubicBezTo>
                  <a:cubicBezTo>
                    <a:pt x="3518" y="41"/>
                    <a:pt x="3249" y="0"/>
                    <a:pt x="2979"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3"/>
            <p:cNvSpPr/>
            <p:nvPr/>
          </p:nvSpPr>
          <p:spPr>
            <a:xfrm>
              <a:off x="3382361" y="1274962"/>
              <a:ext cx="105943" cy="90659"/>
            </a:xfrm>
            <a:custGeom>
              <a:avLst/>
              <a:gdLst/>
              <a:ahLst/>
              <a:cxnLst/>
              <a:rect l="l" t="t" r="r" b="b"/>
              <a:pathLst>
                <a:path w="5386" h="4609" extrusionOk="0">
                  <a:moveTo>
                    <a:pt x="3027" y="0"/>
                  </a:moveTo>
                  <a:cubicBezTo>
                    <a:pt x="2544" y="0"/>
                    <a:pt x="2062" y="114"/>
                    <a:pt x="1636" y="342"/>
                  </a:cubicBezTo>
                  <a:cubicBezTo>
                    <a:pt x="923" y="714"/>
                    <a:pt x="373" y="1377"/>
                    <a:pt x="152" y="2148"/>
                  </a:cubicBezTo>
                  <a:cubicBezTo>
                    <a:pt x="37" y="2514"/>
                    <a:pt x="1" y="2913"/>
                    <a:pt x="116" y="3278"/>
                  </a:cubicBezTo>
                  <a:cubicBezTo>
                    <a:pt x="301" y="3898"/>
                    <a:pt x="887" y="4334"/>
                    <a:pt x="1507" y="4498"/>
                  </a:cubicBezTo>
                  <a:cubicBezTo>
                    <a:pt x="1795" y="4578"/>
                    <a:pt x="2092" y="4608"/>
                    <a:pt x="2391" y="4608"/>
                  </a:cubicBezTo>
                  <a:cubicBezTo>
                    <a:pt x="2738" y="4608"/>
                    <a:pt x="3087" y="4567"/>
                    <a:pt x="3429" y="4514"/>
                  </a:cubicBezTo>
                  <a:lnTo>
                    <a:pt x="4836" y="3071"/>
                  </a:lnTo>
                  <a:cubicBezTo>
                    <a:pt x="5122" y="2442"/>
                    <a:pt x="5386" y="1720"/>
                    <a:pt x="5115" y="1086"/>
                  </a:cubicBezTo>
                  <a:cubicBezTo>
                    <a:pt x="4914" y="621"/>
                    <a:pt x="4450" y="315"/>
                    <a:pt x="3972" y="150"/>
                  </a:cubicBezTo>
                  <a:cubicBezTo>
                    <a:pt x="3667" y="50"/>
                    <a:pt x="3347" y="0"/>
                    <a:pt x="3027"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3"/>
            <p:cNvSpPr/>
            <p:nvPr/>
          </p:nvSpPr>
          <p:spPr>
            <a:xfrm>
              <a:off x="3470148" y="1346167"/>
              <a:ext cx="72091" cy="10681"/>
            </a:xfrm>
            <a:custGeom>
              <a:avLst/>
              <a:gdLst/>
              <a:ahLst/>
              <a:cxnLst/>
              <a:rect l="l" t="t" r="r" b="b"/>
              <a:pathLst>
                <a:path w="3665" h="543" extrusionOk="0">
                  <a:moveTo>
                    <a:pt x="2380" y="1"/>
                  </a:moveTo>
                  <a:cubicBezTo>
                    <a:pt x="2314" y="1"/>
                    <a:pt x="2251" y="1"/>
                    <a:pt x="2186" y="8"/>
                  </a:cubicBezTo>
                  <a:cubicBezTo>
                    <a:pt x="1951" y="8"/>
                    <a:pt x="1715" y="21"/>
                    <a:pt x="1480" y="57"/>
                  </a:cubicBezTo>
                  <a:cubicBezTo>
                    <a:pt x="1243" y="86"/>
                    <a:pt x="1015" y="129"/>
                    <a:pt x="787" y="186"/>
                  </a:cubicBezTo>
                  <a:cubicBezTo>
                    <a:pt x="551" y="251"/>
                    <a:pt x="330" y="328"/>
                    <a:pt x="109" y="422"/>
                  </a:cubicBezTo>
                  <a:cubicBezTo>
                    <a:pt x="80" y="436"/>
                    <a:pt x="52" y="450"/>
                    <a:pt x="23" y="465"/>
                  </a:cubicBezTo>
                  <a:cubicBezTo>
                    <a:pt x="1" y="472"/>
                    <a:pt x="1" y="499"/>
                    <a:pt x="9" y="522"/>
                  </a:cubicBezTo>
                  <a:cubicBezTo>
                    <a:pt x="16" y="535"/>
                    <a:pt x="30" y="542"/>
                    <a:pt x="44" y="542"/>
                  </a:cubicBezTo>
                  <a:cubicBezTo>
                    <a:pt x="52" y="542"/>
                    <a:pt x="59" y="535"/>
                    <a:pt x="66" y="535"/>
                  </a:cubicBezTo>
                  <a:cubicBezTo>
                    <a:pt x="280" y="436"/>
                    <a:pt x="501" y="357"/>
                    <a:pt x="729" y="294"/>
                  </a:cubicBezTo>
                  <a:cubicBezTo>
                    <a:pt x="959" y="229"/>
                    <a:pt x="1187" y="179"/>
                    <a:pt x="1415" y="150"/>
                  </a:cubicBezTo>
                  <a:cubicBezTo>
                    <a:pt x="1644" y="114"/>
                    <a:pt x="1872" y="100"/>
                    <a:pt x="2109" y="93"/>
                  </a:cubicBezTo>
                  <a:cubicBezTo>
                    <a:pt x="2194" y="86"/>
                    <a:pt x="2287" y="86"/>
                    <a:pt x="2380" y="86"/>
                  </a:cubicBezTo>
                  <a:cubicBezTo>
                    <a:pt x="2522" y="86"/>
                    <a:pt x="2673" y="93"/>
                    <a:pt x="2815" y="100"/>
                  </a:cubicBezTo>
                  <a:cubicBezTo>
                    <a:pt x="3058" y="107"/>
                    <a:pt x="3293" y="122"/>
                    <a:pt x="3536" y="143"/>
                  </a:cubicBezTo>
                  <a:cubicBezTo>
                    <a:pt x="3566" y="150"/>
                    <a:pt x="3593" y="150"/>
                    <a:pt x="3622" y="150"/>
                  </a:cubicBezTo>
                  <a:lnTo>
                    <a:pt x="3629" y="150"/>
                  </a:lnTo>
                  <a:cubicBezTo>
                    <a:pt x="3651" y="150"/>
                    <a:pt x="3665" y="129"/>
                    <a:pt x="3665" y="107"/>
                  </a:cubicBezTo>
                  <a:cubicBezTo>
                    <a:pt x="3665" y="86"/>
                    <a:pt x="3651" y="71"/>
                    <a:pt x="3622" y="64"/>
                  </a:cubicBezTo>
                  <a:cubicBezTo>
                    <a:pt x="3379" y="44"/>
                    <a:pt x="3144" y="28"/>
                    <a:pt x="2901" y="14"/>
                  </a:cubicBezTo>
                  <a:cubicBezTo>
                    <a:pt x="2722" y="8"/>
                    <a:pt x="2551" y="1"/>
                    <a:pt x="238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3"/>
            <p:cNvSpPr/>
            <p:nvPr/>
          </p:nvSpPr>
          <p:spPr>
            <a:xfrm>
              <a:off x="3468909" y="1368080"/>
              <a:ext cx="53955" cy="12943"/>
            </a:xfrm>
            <a:custGeom>
              <a:avLst/>
              <a:gdLst/>
              <a:ahLst/>
              <a:cxnLst/>
              <a:rect l="l" t="t" r="r" b="b"/>
              <a:pathLst>
                <a:path w="2743" h="658" extrusionOk="0">
                  <a:moveTo>
                    <a:pt x="50" y="1"/>
                  </a:moveTo>
                  <a:cubicBezTo>
                    <a:pt x="21" y="1"/>
                    <a:pt x="0" y="21"/>
                    <a:pt x="7" y="44"/>
                  </a:cubicBezTo>
                  <a:cubicBezTo>
                    <a:pt x="7" y="64"/>
                    <a:pt x="21" y="86"/>
                    <a:pt x="50" y="86"/>
                  </a:cubicBezTo>
                  <a:cubicBezTo>
                    <a:pt x="221" y="86"/>
                    <a:pt x="400" y="100"/>
                    <a:pt x="578" y="114"/>
                  </a:cubicBezTo>
                  <a:cubicBezTo>
                    <a:pt x="758" y="136"/>
                    <a:pt x="921" y="157"/>
                    <a:pt x="1092" y="186"/>
                  </a:cubicBezTo>
                  <a:cubicBezTo>
                    <a:pt x="1272" y="215"/>
                    <a:pt x="1443" y="251"/>
                    <a:pt x="1615" y="294"/>
                  </a:cubicBezTo>
                  <a:cubicBezTo>
                    <a:pt x="1786" y="343"/>
                    <a:pt x="1958" y="386"/>
                    <a:pt x="2120" y="443"/>
                  </a:cubicBezTo>
                  <a:cubicBezTo>
                    <a:pt x="2292" y="499"/>
                    <a:pt x="2456" y="565"/>
                    <a:pt x="2621" y="628"/>
                  </a:cubicBezTo>
                  <a:cubicBezTo>
                    <a:pt x="2635" y="637"/>
                    <a:pt x="2657" y="650"/>
                    <a:pt x="2677" y="657"/>
                  </a:cubicBezTo>
                  <a:lnTo>
                    <a:pt x="2700" y="657"/>
                  </a:lnTo>
                  <a:cubicBezTo>
                    <a:pt x="2713" y="657"/>
                    <a:pt x="2729" y="657"/>
                    <a:pt x="2736" y="643"/>
                  </a:cubicBezTo>
                  <a:cubicBezTo>
                    <a:pt x="2742" y="621"/>
                    <a:pt x="2742" y="594"/>
                    <a:pt x="2720" y="578"/>
                  </a:cubicBezTo>
                  <a:cubicBezTo>
                    <a:pt x="2549" y="508"/>
                    <a:pt x="2386" y="443"/>
                    <a:pt x="2215" y="386"/>
                  </a:cubicBezTo>
                  <a:cubicBezTo>
                    <a:pt x="2050" y="328"/>
                    <a:pt x="1879" y="278"/>
                    <a:pt x="1707" y="229"/>
                  </a:cubicBezTo>
                  <a:cubicBezTo>
                    <a:pt x="1529" y="186"/>
                    <a:pt x="1358" y="150"/>
                    <a:pt x="1186" y="114"/>
                  </a:cubicBezTo>
                  <a:cubicBezTo>
                    <a:pt x="1006" y="86"/>
                    <a:pt x="828" y="57"/>
                    <a:pt x="650" y="37"/>
                  </a:cubicBezTo>
                  <a:cubicBezTo>
                    <a:pt x="472" y="21"/>
                    <a:pt x="293" y="8"/>
                    <a:pt x="115"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3"/>
            <p:cNvSpPr/>
            <p:nvPr/>
          </p:nvSpPr>
          <p:spPr>
            <a:xfrm>
              <a:off x="3461178" y="1370302"/>
              <a:ext cx="31216" cy="36567"/>
            </a:xfrm>
            <a:custGeom>
              <a:avLst/>
              <a:gdLst/>
              <a:ahLst/>
              <a:cxnLst/>
              <a:rect l="l" t="t" r="r" b="b"/>
              <a:pathLst>
                <a:path w="1587" h="1859" extrusionOk="0">
                  <a:moveTo>
                    <a:pt x="50" y="1"/>
                  </a:moveTo>
                  <a:cubicBezTo>
                    <a:pt x="37" y="1"/>
                    <a:pt x="28" y="9"/>
                    <a:pt x="21" y="16"/>
                  </a:cubicBezTo>
                  <a:cubicBezTo>
                    <a:pt x="1" y="37"/>
                    <a:pt x="1" y="59"/>
                    <a:pt x="21" y="80"/>
                  </a:cubicBezTo>
                  <a:cubicBezTo>
                    <a:pt x="114" y="194"/>
                    <a:pt x="215" y="309"/>
                    <a:pt x="308" y="422"/>
                  </a:cubicBezTo>
                  <a:cubicBezTo>
                    <a:pt x="407" y="537"/>
                    <a:pt x="500" y="652"/>
                    <a:pt x="601" y="765"/>
                  </a:cubicBezTo>
                  <a:cubicBezTo>
                    <a:pt x="693" y="880"/>
                    <a:pt x="793" y="995"/>
                    <a:pt x="885" y="1115"/>
                  </a:cubicBezTo>
                  <a:cubicBezTo>
                    <a:pt x="986" y="1230"/>
                    <a:pt x="1079" y="1345"/>
                    <a:pt x="1178" y="1458"/>
                  </a:cubicBezTo>
                  <a:cubicBezTo>
                    <a:pt x="1279" y="1572"/>
                    <a:pt x="1372" y="1687"/>
                    <a:pt x="1471" y="1800"/>
                  </a:cubicBezTo>
                  <a:cubicBezTo>
                    <a:pt x="1478" y="1816"/>
                    <a:pt x="1494" y="1830"/>
                    <a:pt x="1507" y="1843"/>
                  </a:cubicBezTo>
                  <a:cubicBezTo>
                    <a:pt x="1514" y="1852"/>
                    <a:pt x="1521" y="1859"/>
                    <a:pt x="1536" y="1859"/>
                  </a:cubicBezTo>
                  <a:cubicBezTo>
                    <a:pt x="1543" y="1859"/>
                    <a:pt x="1557" y="1852"/>
                    <a:pt x="1564" y="1843"/>
                  </a:cubicBezTo>
                  <a:cubicBezTo>
                    <a:pt x="1586" y="1823"/>
                    <a:pt x="1579" y="1800"/>
                    <a:pt x="1564" y="1787"/>
                  </a:cubicBezTo>
                  <a:cubicBezTo>
                    <a:pt x="1471" y="1665"/>
                    <a:pt x="1372" y="1552"/>
                    <a:pt x="1271" y="1437"/>
                  </a:cubicBezTo>
                  <a:cubicBezTo>
                    <a:pt x="1178" y="1322"/>
                    <a:pt x="1079" y="1209"/>
                    <a:pt x="986" y="1094"/>
                  </a:cubicBezTo>
                  <a:cubicBezTo>
                    <a:pt x="885" y="979"/>
                    <a:pt x="793" y="866"/>
                    <a:pt x="693" y="752"/>
                  </a:cubicBezTo>
                  <a:cubicBezTo>
                    <a:pt x="601" y="637"/>
                    <a:pt x="500" y="515"/>
                    <a:pt x="407" y="402"/>
                  </a:cubicBezTo>
                  <a:cubicBezTo>
                    <a:pt x="308" y="287"/>
                    <a:pt x="215" y="172"/>
                    <a:pt x="114" y="59"/>
                  </a:cubicBezTo>
                  <a:cubicBezTo>
                    <a:pt x="100" y="44"/>
                    <a:pt x="93" y="30"/>
                    <a:pt x="80" y="16"/>
                  </a:cubicBezTo>
                  <a:cubicBezTo>
                    <a:pt x="71" y="9"/>
                    <a:pt x="57"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3"/>
            <p:cNvSpPr/>
            <p:nvPr/>
          </p:nvSpPr>
          <p:spPr>
            <a:xfrm>
              <a:off x="3424100" y="1372840"/>
              <a:ext cx="10838" cy="6766"/>
            </a:xfrm>
            <a:custGeom>
              <a:avLst/>
              <a:gdLst/>
              <a:ahLst/>
              <a:cxnLst/>
              <a:rect l="l" t="t" r="r" b="b"/>
              <a:pathLst>
                <a:path w="551" h="344" extrusionOk="0">
                  <a:moveTo>
                    <a:pt x="479" y="0"/>
                  </a:moveTo>
                  <a:cubicBezTo>
                    <a:pt x="307" y="101"/>
                    <a:pt x="150" y="215"/>
                    <a:pt x="1" y="343"/>
                  </a:cubicBezTo>
                  <a:cubicBezTo>
                    <a:pt x="100" y="300"/>
                    <a:pt x="199" y="251"/>
                    <a:pt x="300" y="201"/>
                  </a:cubicBezTo>
                  <a:cubicBezTo>
                    <a:pt x="307" y="194"/>
                    <a:pt x="314" y="194"/>
                    <a:pt x="321" y="194"/>
                  </a:cubicBezTo>
                  <a:lnTo>
                    <a:pt x="336" y="194"/>
                  </a:lnTo>
                  <a:cubicBezTo>
                    <a:pt x="371" y="165"/>
                    <a:pt x="422" y="137"/>
                    <a:pt x="465" y="115"/>
                  </a:cubicBezTo>
                  <a:cubicBezTo>
                    <a:pt x="479" y="101"/>
                    <a:pt x="499" y="86"/>
                    <a:pt x="522" y="79"/>
                  </a:cubicBezTo>
                  <a:cubicBezTo>
                    <a:pt x="542" y="65"/>
                    <a:pt x="551" y="36"/>
                    <a:pt x="535" y="23"/>
                  </a:cubicBezTo>
                  <a:cubicBezTo>
                    <a:pt x="528" y="9"/>
                    <a:pt x="515" y="0"/>
                    <a:pt x="499"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3"/>
            <p:cNvSpPr/>
            <p:nvPr/>
          </p:nvSpPr>
          <p:spPr>
            <a:xfrm>
              <a:off x="3396700" y="1398962"/>
              <a:ext cx="13926" cy="25040"/>
            </a:xfrm>
            <a:custGeom>
              <a:avLst/>
              <a:gdLst/>
              <a:ahLst/>
              <a:cxnLst/>
              <a:rect l="l" t="t" r="r" b="b"/>
              <a:pathLst>
                <a:path w="708" h="1273" extrusionOk="0">
                  <a:moveTo>
                    <a:pt x="708" y="1"/>
                  </a:moveTo>
                  <a:lnTo>
                    <a:pt x="708" y="1"/>
                  </a:lnTo>
                  <a:cubicBezTo>
                    <a:pt x="665" y="16"/>
                    <a:pt x="622" y="30"/>
                    <a:pt x="586" y="43"/>
                  </a:cubicBezTo>
                  <a:cubicBezTo>
                    <a:pt x="487" y="201"/>
                    <a:pt x="401" y="366"/>
                    <a:pt x="322" y="537"/>
                  </a:cubicBezTo>
                  <a:cubicBezTo>
                    <a:pt x="221" y="729"/>
                    <a:pt x="136" y="930"/>
                    <a:pt x="43" y="1137"/>
                  </a:cubicBezTo>
                  <a:cubicBezTo>
                    <a:pt x="29" y="1157"/>
                    <a:pt x="22" y="1187"/>
                    <a:pt x="7" y="1209"/>
                  </a:cubicBezTo>
                  <a:cubicBezTo>
                    <a:pt x="0" y="1229"/>
                    <a:pt x="0" y="1259"/>
                    <a:pt x="22" y="1265"/>
                  </a:cubicBezTo>
                  <a:cubicBezTo>
                    <a:pt x="29" y="1272"/>
                    <a:pt x="36" y="1272"/>
                    <a:pt x="43" y="1272"/>
                  </a:cubicBezTo>
                  <a:cubicBezTo>
                    <a:pt x="65" y="1272"/>
                    <a:pt x="79" y="1265"/>
                    <a:pt x="86" y="1252"/>
                  </a:cubicBezTo>
                  <a:cubicBezTo>
                    <a:pt x="172" y="1051"/>
                    <a:pt x="264" y="851"/>
                    <a:pt x="358" y="652"/>
                  </a:cubicBezTo>
                  <a:cubicBezTo>
                    <a:pt x="458" y="458"/>
                    <a:pt x="557" y="258"/>
                    <a:pt x="665" y="73"/>
                  </a:cubicBezTo>
                  <a:cubicBezTo>
                    <a:pt x="679" y="43"/>
                    <a:pt x="693" y="23"/>
                    <a:pt x="708"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3"/>
            <p:cNvSpPr/>
            <p:nvPr/>
          </p:nvSpPr>
          <p:spPr>
            <a:xfrm>
              <a:off x="3408227" y="1381003"/>
              <a:ext cx="16877" cy="18824"/>
            </a:xfrm>
            <a:custGeom>
              <a:avLst/>
              <a:gdLst/>
              <a:ahLst/>
              <a:cxnLst/>
              <a:rect l="l" t="t" r="r" b="b"/>
              <a:pathLst>
                <a:path w="858" h="957" extrusionOk="0">
                  <a:moveTo>
                    <a:pt x="857" y="0"/>
                  </a:moveTo>
                  <a:lnTo>
                    <a:pt x="857" y="0"/>
                  </a:lnTo>
                  <a:cubicBezTo>
                    <a:pt x="778" y="43"/>
                    <a:pt x="700" y="79"/>
                    <a:pt x="621" y="115"/>
                  </a:cubicBezTo>
                  <a:lnTo>
                    <a:pt x="614" y="115"/>
                  </a:lnTo>
                  <a:cubicBezTo>
                    <a:pt x="544" y="194"/>
                    <a:pt x="472" y="279"/>
                    <a:pt x="406" y="357"/>
                  </a:cubicBezTo>
                  <a:cubicBezTo>
                    <a:pt x="271" y="521"/>
                    <a:pt x="158" y="686"/>
                    <a:pt x="50" y="864"/>
                  </a:cubicBezTo>
                  <a:cubicBezTo>
                    <a:pt x="36" y="893"/>
                    <a:pt x="14" y="929"/>
                    <a:pt x="0" y="956"/>
                  </a:cubicBezTo>
                  <a:cubicBezTo>
                    <a:pt x="36" y="943"/>
                    <a:pt x="79" y="929"/>
                    <a:pt x="122" y="914"/>
                  </a:cubicBezTo>
                  <a:cubicBezTo>
                    <a:pt x="165" y="843"/>
                    <a:pt x="208" y="778"/>
                    <a:pt x="251" y="708"/>
                  </a:cubicBezTo>
                  <a:cubicBezTo>
                    <a:pt x="278" y="672"/>
                    <a:pt x="307" y="629"/>
                    <a:pt x="336" y="593"/>
                  </a:cubicBezTo>
                  <a:cubicBezTo>
                    <a:pt x="350" y="571"/>
                    <a:pt x="364" y="550"/>
                    <a:pt x="379" y="528"/>
                  </a:cubicBezTo>
                  <a:cubicBezTo>
                    <a:pt x="386" y="521"/>
                    <a:pt x="393" y="514"/>
                    <a:pt x="400" y="501"/>
                  </a:cubicBezTo>
                  <a:cubicBezTo>
                    <a:pt x="400" y="501"/>
                    <a:pt x="406" y="494"/>
                    <a:pt x="406" y="485"/>
                  </a:cubicBezTo>
                  <a:cubicBezTo>
                    <a:pt x="415" y="485"/>
                    <a:pt x="415" y="485"/>
                    <a:pt x="415" y="478"/>
                  </a:cubicBezTo>
                  <a:lnTo>
                    <a:pt x="422" y="478"/>
                  </a:lnTo>
                  <a:cubicBezTo>
                    <a:pt x="535" y="322"/>
                    <a:pt x="672" y="178"/>
                    <a:pt x="808" y="43"/>
                  </a:cubicBezTo>
                  <a:cubicBezTo>
                    <a:pt x="828" y="29"/>
                    <a:pt x="844" y="14"/>
                    <a:pt x="857"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3"/>
            <p:cNvSpPr/>
            <p:nvPr/>
          </p:nvSpPr>
          <p:spPr>
            <a:xfrm>
              <a:off x="3422409" y="1380019"/>
              <a:ext cx="20260" cy="47346"/>
            </a:xfrm>
            <a:custGeom>
              <a:avLst/>
              <a:gdLst/>
              <a:ahLst/>
              <a:cxnLst/>
              <a:rect l="l" t="t" r="r" b="b"/>
              <a:pathLst>
                <a:path w="1030" h="2407" extrusionOk="0">
                  <a:moveTo>
                    <a:pt x="971" y="0"/>
                  </a:moveTo>
                  <a:cubicBezTo>
                    <a:pt x="964" y="0"/>
                    <a:pt x="957" y="0"/>
                    <a:pt x="950" y="7"/>
                  </a:cubicBezTo>
                  <a:cubicBezTo>
                    <a:pt x="829" y="93"/>
                    <a:pt x="729" y="215"/>
                    <a:pt x="650" y="343"/>
                  </a:cubicBezTo>
                  <a:cubicBezTo>
                    <a:pt x="565" y="472"/>
                    <a:pt x="508" y="614"/>
                    <a:pt x="450" y="749"/>
                  </a:cubicBezTo>
                  <a:cubicBezTo>
                    <a:pt x="386" y="914"/>
                    <a:pt x="328" y="1085"/>
                    <a:pt x="272" y="1250"/>
                  </a:cubicBezTo>
                  <a:cubicBezTo>
                    <a:pt x="215" y="1421"/>
                    <a:pt x="172" y="1593"/>
                    <a:pt x="129" y="1764"/>
                  </a:cubicBezTo>
                  <a:cubicBezTo>
                    <a:pt x="87" y="1935"/>
                    <a:pt x="44" y="2107"/>
                    <a:pt x="15" y="2285"/>
                  </a:cubicBezTo>
                  <a:cubicBezTo>
                    <a:pt x="8" y="2307"/>
                    <a:pt x="8" y="2328"/>
                    <a:pt x="1" y="2350"/>
                  </a:cubicBezTo>
                  <a:cubicBezTo>
                    <a:pt x="1" y="2371"/>
                    <a:pt x="8" y="2400"/>
                    <a:pt x="28" y="2400"/>
                  </a:cubicBezTo>
                  <a:cubicBezTo>
                    <a:pt x="37" y="2407"/>
                    <a:pt x="37" y="2407"/>
                    <a:pt x="44" y="2407"/>
                  </a:cubicBezTo>
                  <a:cubicBezTo>
                    <a:pt x="57" y="2407"/>
                    <a:pt x="80" y="2393"/>
                    <a:pt x="87" y="2371"/>
                  </a:cubicBezTo>
                  <a:cubicBezTo>
                    <a:pt x="114" y="2199"/>
                    <a:pt x="150" y="2028"/>
                    <a:pt x="193" y="1857"/>
                  </a:cubicBezTo>
                  <a:cubicBezTo>
                    <a:pt x="236" y="1685"/>
                    <a:pt x="278" y="1514"/>
                    <a:pt x="328" y="1342"/>
                  </a:cubicBezTo>
                  <a:cubicBezTo>
                    <a:pt x="386" y="1178"/>
                    <a:pt x="443" y="1006"/>
                    <a:pt x="508" y="844"/>
                  </a:cubicBezTo>
                  <a:cubicBezTo>
                    <a:pt x="522" y="808"/>
                    <a:pt x="536" y="772"/>
                    <a:pt x="551" y="736"/>
                  </a:cubicBezTo>
                  <a:cubicBezTo>
                    <a:pt x="551" y="729"/>
                    <a:pt x="558" y="722"/>
                    <a:pt x="558" y="715"/>
                  </a:cubicBezTo>
                  <a:cubicBezTo>
                    <a:pt x="558" y="707"/>
                    <a:pt x="565" y="707"/>
                    <a:pt x="565" y="700"/>
                  </a:cubicBezTo>
                  <a:lnTo>
                    <a:pt x="565" y="693"/>
                  </a:lnTo>
                  <a:cubicBezTo>
                    <a:pt x="572" y="672"/>
                    <a:pt x="578" y="657"/>
                    <a:pt x="585" y="643"/>
                  </a:cubicBezTo>
                  <a:cubicBezTo>
                    <a:pt x="621" y="571"/>
                    <a:pt x="650" y="508"/>
                    <a:pt x="686" y="443"/>
                  </a:cubicBezTo>
                  <a:cubicBezTo>
                    <a:pt x="707" y="407"/>
                    <a:pt x="729" y="379"/>
                    <a:pt x="750" y="350"/>
                  </a:cubicBezTo>
                  <a:cubicBezTo>
                    <a:pt x="757" y="329"/>
                    <a:pt x="765" y="314"/>
                    <a:pt x="779" y="300"/>
                  </a:cubicBezTo>
                  <a:cubicBezTo>
                    <a:pt x="786" y="293"/>
                    <a:pt x="786" y="287"/>
                    <a:pt x="793" y="278"/>
                  </a:cubicBezTo>
                  <a:lnTo>
                    <a:pt x="799" y="271"/>
                  </a:lnTo>
                  <a:lnTo>
                    <a:pt x="808" y="264"/>
                  </a:lnTo>
                  <a:cubicBezTo>
                    <a:pt x="851" y="208"/>
                    <a:pt x="901" y="158"/>
                    <a:pt x="957" y="107"/>
                  </a:cubicBezTo>
                  <a:cubicBezTo>
                    <a:pt x="964" y="107"/>
                    <a:pt x="964" y="100"/>
                    <a:pt x="971" y="100"/>
                  </a:cubicBezTo>
                  <a:lnTo>
                    <a:pt x="979" y="93"/>
                  </a:lnTo>
                  <a:lnTo>
                    <a:pt x="986" y="86"/>
                  </a:lnTo>
                  <a:lnTo>
                    <a:pt x="993" y="79"/>
                  </a:lnTo>
                  <a:cubicBezTo>
                    <a:pt x="1014" y="64"/>
                    <a:pt x="1029" y="43"/>
                    <a:pt x="1014" y="21"/>
                  </a:cubicBezTo>
                  <a:cubicBezTo>
                    <a:pt x="1007" y="7"/>
                    <a:pt x="986" y="0"/>
                    <a:pt x="971"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3"/>
            <p:cNvSpPr/>
            <p:nvPr/>
          </p:nvSpPr>
          <p:spPr>
            <a:xfrm>
              <a:off x="3449081" y="1381711"/>
              <a:ext cx="5508" cy="34127"/>
            </a:xfrm>
            <a:custGeom>
              <a:avLst/>
              <a:gdLst/>
              <a:ahLst/>
              <a:cxnLst/>
              <a:rect l="l" t="t" r="r" b="b"/>
              <a:pathLst>
                <a:path w="280" h="1735" extrusionOk="0">
                  <a:moveTo>
                    <a:pt x="43" y="0"/>
                  </a:moveTo>
                  <a:cubicBezTo>
                    <a:pt x="43" y="0"/>
                    <a:pt x="37" y="0"/>
                    <a:pt x="37" y="7"/>
                  </a:cubicBezTo>
                  <a:cubicBezTo>
                    <a:pt x="16" y="14"/>
                    <a:pt x="1" y="36"/>
                    <a:pt x="9" y="57"/>
                  </a:cubicBezTo>
                  <a:cubicBezTo>
                    <a:pt x="30" y="165"/>
                    <a:pt x="52" y="271"/>
                    <a:pt x="66" y="372"/>
                  </a:cubicBezTo>
                  <a:cubicBezTo>
                    <a:pt x="86" y="478"/>
                    <a:pt x="102" y="586"/>
                    <a:pt x="122" y="693"/>
                  </a:cubicBezTo>
                  <a:lnTo>
                    <a:pt x="122" y="706"/>
                  </a:lnTo>
                  <a:lnTo>
                    <a:pt x="122" y="729"/>
                  </a:lnTo>
                  <a:cubicBezTo>
                    <a:pt x="122" y="742"/>
                    <a:pt x="129" y="749"/>
                    <a:pt x="129" y="765"/>
                  </a:cubicBezTo>
                  <a:cubicBezTo>
                    <a:pt x="129" y="792"/>
                    <a:pt x="138" y="821"/>
                    <a:pt x="138" y="850"/>
                  </a:cubicBezTo>
                  <a:cubicBezTo>
                    <a:pt x="144" y="900"/>
                    <a:pt x="151" y="956"/>
                    <a:pt x="158" y="1006"/>
                  </a:cubicBezTo>
                  <a:cubicBezTo>
                    <a:pt x="165" y="1114"/>
                    <a:pt x="172" y="1220"/>
                    <a:pt x="180" y="1328"/>
                  </a:cubicBezTo>
                  <a:cubicBezTo>
                    <a:pt x="187" y="1443"/>
                    <a:pt x="187" y="1549"/>
                    <a:pt x="194" y="1657"/>
                  </a:cubicBezTo>
                  <a:lnTo>
                    <a:pt x="194" y="1692"/>
                  </a:lnTo>
                  <a:cubicBezTo>
                    <a:pt x="194" y="1721"/>
                    <a:pt x="208" y="1735"/>
                    <a:pt x="230" y="1735"/>
                  </a:cubicBezTo>
                  <a:lnTo>
                    <a:pt x="237" y="1735"/>
                  </a:lnTo>
                  <a:cubicBezTo>
                    <a:pt x="258" y="1735"/>
                    <a:pt x="280" y="1721"/>
                    <a:pt x="280" y="1692"/>
                  </a:cubicBezTo>
                  <a:cubicBezTo>
                    <a:pt x="273" y="1585"/>
                    <a:pt x="273" y="1477"/>
                    <a:pt x="266" y="1371"/>
                  </a:cubicBezTo>
                  <a:cubicBezTo>
                    <a:pt x="258" y="1263"/>
                    <a:pt x="251" y="1150"/>
                    <a:pt x="244" y="1042"/>
                  </a:cubicBezTo>
                  <a:cubicBezTo>
                    <a:pt x="237" y="936"/>
                    <a:pt x="223" y="828"/>
                    <a:pt x="208" y="722"/>
                  </a:cubicBezTo>
                  <a:cubicBezTo>
                    <a:pt x="194" y="614"/>
                    <a:pt x="180" y="501"/>
                    <a:pt x="158" y="393"/>
                  </a:cubicBezTo>
                  <a:cubicBezTo>
                    <a:pt x="138" y="286"/>
                    <a:pt x="122" y="178"/>
                    <a:pt x="95" y="72"/>
                  </a:cubicBezTo>
                  <a:cubicBezTo>
                    <a:pt x="95" y="57"/>
                    <a:pt x="95" y="50"/>
                    <a:pt x="86" y="36"/>
                  </a:cubicBezTo>
                  <a:cubicBezTo>
                    <a:pt x="86" y="14"/>
                    <a:pt x="66" y="0"/>
                    <a:pt x="43"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23"/>
            <p:cNvSpPr/>
            <p:nvPr/>
          </p:nvSpPr>
          <p:spPr>
            <a:xfrm>
              <a:off x="3484645" y="1271874"/>
              <a:ext cx="28246" cy="32711"/>
            </a:xfrm>
            <a:custGeom>
              <a:avLst/>
              <a:gdLst/>
              <a:ahLst/>
              <a:cxnLst/>
              <a:rect l="l" t="t" r="r" b="b"/>
              <a:pathLst>
                <a:path w="1436" h="1663" extrusionOk="0">
                  <a:moveTo>
                    <a:pt x="1392" y="0"/>
                  </a:moveTo>
                  <a:cubicBezTo>
                    <a:pt x="1379" y="0"/>
                    <a:pt x="1372" y="7"/>
                    <a:pt x="1356" y="14"/>
                  </a:cubicBezTo>
                  <a:cubicBezTo>
                    <a:pt x="1158" y="185"/>
                    <a:pt x="964" y="370"/>
                    <a:pt x="786" y="571"/>
                  </a:cubicBezTo>
                  <a:cubicBezTo>
                    <a:pt x="592" y="772"/>
                    <a:pt x="414" y="986"/>
                    <a:pt x="242" y="1207"/>
                  </a:cubicBezTo>
                  <a:cubicBezTo>
                    <a:pt x="163" y="1313"/>
                    <a:pt x="78" y="1428"/>
                    <a:pt x="1" y="1534"/>
                  </a:cubicBezTo>
                  <a:cubicBezTo>
                    <a:pt x="8" y="1577"/>
                    <a:pt x="14" y="1620"/>
                    <a:pt x="21" y="1663"/>
                  </a:cubicBezTo>
                  <a:cubicBezTo>
                    <a:pt x="93" y="1550"/>
                    <a:pt x="172" y="1442"/>
                    <a:pt x="249" y="1342"/>
                  </a:cubicBezTo>
                  <a:cubicBezTo>
                    <a:pt x="414" y="1121"/>
                    <a:pt x="592" y="907"/>
                    <a:pt x="779" y="700"/>
                  </a:cubicBezTo>
                  <a:cubicBezTo>
                    <a:pt x="957" y="506"/>
                    <a:pt x="1142" y="314"/>
                    <a:pt x="1343" y="143"/>
                  </a:cubicBezTo>
                  <a:cubicBezTo>
                    <a:pt x="1372" y="120"/>
                    <a:pt x="1392" y="100"/>
                    <a:pt x="1421" y="77"/>
                  </a:cubicBezTo>
                  <a:cubicBezTo>
                    <a:pt x="1435" y="64"/>
                    <a:pt x="1435" y="28"/>
                    <a:pt x="1421" y="14"/>
                  </a:cubicBezTo>
                  <a:cubicBezTo>
                    <a:pt x="1415" y="7"/>
                    <a:pt x="1399" y="0"/>
                    <a:pt x="1392"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23"/>
            <p:cNvSpPr/>
            <p:nvPr/>
          </p:nvSpPr>
          <p:spPr>
            <a:xfrm>
              <a:off x="3463401" y="1302048"/>
              <a:ext cx="21676" cy="38652"/>
            </a:xfrm>
            <a:custGeom>
              <a:avLst/>
              <a:gdLst/>
              <a:ahLst/>
              <a:cxnLst/>
              <a:rect l="l" t="t" r="r" b="b"/>
              <a:pathLst>
                <a:path w="1102" h="1965" extrusionOk="0">
                  <a:moveTo>
                    <a:pt x="1081" y="0"/>
                  </a:moveTo>
                  <a:cubicBezTo>
                    <a:pt x="995" y="122"/>
                    <a:pt x="916" y="244"/>
                    <a:pt x="837" y="365"/>
                  </a:cubicBezTo>
                  <a:cubicBezTo>
                    <a:pt x="680" y="600"/>
                    <a:pt x="537" y="843"/>
                    <a:pt x="409" y="1087"/>
                  </a:cubicBezTo>
                  <a:cubicBezTo>
                    <a:pt x="280" y="1322"/>
                    <a:pt x="159" y="1565"/>
                    <a:pt x="52" y="1808"/>
                  </a:cubicBezTo>
                  <a:cubicBezTo>
                    <a:pt x="37" y="1836"/>
                    <a:pt x="23" y="1865"/>
                    <a:pt x="16" y="1901"/>
                  </a:cubicBezTo>
                  <a:cubicBezTo>
                    <a:pt x="1" y="1921"/>
                    <a:pt x="9" y="1944"/>
                    <a:pt x="30" y="1957"/>
                  </a:cubicBezTo>
                  <a:cubicBezTo>
                    <a:pt x="37" y="1957"/>
                    <a:pt x="44" y="1964"/>
                    <a:pt x="52" y="1964"/>
                  </a:cubicBezTo>
                  <a:cubicBezTo>
                    <a:pt x="66" y="1964"/>
                    <a:pt x="80" y="1957"/>
                    <a:pt x="87" y="1944"/>
                  </a:cubicBezTo>
                  <a:cubicBezTo>
                    <a:pt x="195" y="1694"/>
                    <a:pt x="309" y="1457"/>
                    <a:pt x="429" y="1222"/>
                  </a:cubicBezTo>
                  <a:cubicBezTo>
                    <a:pt x="566" y="979"/>
                    <a:pt x="702" y="737"/>
                    <a:pt x="851" y="501"/>
                  </a:cubicBezTo>
                  <a:cubicBezTo>
                    <a:pt x="930" y="372"/>
                    <a:pt x="1016" y="250"/>
                    <a:pt x="1101" y="129"/>
                  </a:cubicBezTo>
                  <a:cubicBezTo>
                    <a:pt x="1094" y="86"/>
                    <a:pt x="1088" y="43"/>
                    <a:pt x="1081"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23"/>
            <p:cNvSpPr/>
            <p:nvPr/>
          </p:nvSpPr>
          <p:spPr>
            <a:xfrm>
              <a:off x="3462162" y="1349098"/>
              <a:ext cx="4642" cy="4111"/>
            </a:xfrm>
            <a:custGeom>
              <a:avLst/>
              <a:gdLst/>
              <a:ahLst/>
              <a:cxnLst/>
              <a:rect l="l" t="t" r="r" b="b"/>
              <a:pathLst>
                <a:path w="236" h="209" extrusionOk="0">
                  <a:moveTo>
                    <a:pt x="129" y="1"/>
                  </a:moveTo>
                  <a:cubicBezTo>
                    <a:pt x="107" y="30"/>
                    <a:pt x="86" y="59"/>
                    <a:pt x="57" y="86"/>
                  </a:cubicBezTo>
                  <a:cubicBezTo>
                    <a:pt x="43" y="102"/>
                    <a:pt x="30" y="122"/>
                    <a:pt x="14" y="136"/>
                  </a:cubicBezTo>
                  <a:cubicBezTo>
                    <a:pt x="0" y="158"/>
                    <a:pt x="0" y="179"/>
                    <a:pt x="14" y="201"/>
                  </a:cubicBezTo>
                  <a:cubicBezTo>
                    <a:pt x="30" y="208"/>
                    <a:pt x="36" y="208"/>
                    <a:pt x="50" y="208"/>
                  </a:cubicBezTo>
                  <a:cubicBezTo>
                    <a:pt x="57" y="208"/>
                    <a:pt x="72" y="208"/>
                    <a:pt x="79" y="201"/>
                  </a:cubicBezTo>
                  <a:cubicBezTo>
                    <a:pt x="129" y="136"/>
                    <a:pt x="186" y="73"/>
                    <a:pt x="235" y="8"/>
                  </a:cubicBezTo>
                  <a:lnTo>
                    <a:pt x="129" y="1"/>
                  </a:lnTo>
                  <a:close/>
                </a:path>
              </a:pathLst>
            </a:custGeom>
            <a:solidFill>
              <a:srgbClr val="FBEE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3"/>
            <p:cNvSpPr/>
            <p:nvPr/>
          </p:nvSpPr>
          <p:spPr>
            <a:xfrm>
              <a:off x="3464699" y="1310191"/>
              <a:ext cx="40874" cy="39065"/>
            </a:xfrm>
            <a:custGeom>
              <a:avLst/>
              <a:gdLst/>
              <a:ahLst/>
              <a:cxnLst/>
              <a:rect l="l" t="t" r="r" b="b"/>
              <a:pathLst>
                <a:path w="2078" h="1986" extrusionOk="0">
                  <a:moveTo>
                    <a:pt x="2028" y="1"/>
                  </a:moveTo>
                  <a:cubicBezTo>
                    <a:pt x="2021" y="1"/>
                    <a:pt x="2014" y="1"/>
                    <a:pt x="2007" y="8"/>
                  </a:cubicBezTo>
                  <a:cubicBezTo>
                    <a:pt x="1836" y="87"/>
                    <a:pt x="1685" y="195"/>
                    <a:pt x="1536" y="308"/>
                  </a:cubicBezTo>
                  <a:cubicBezTo>
                    <a:pt x="1378" y="429"/>
                    <a:pt x="1236" y="565"/>
                    <a:pt x="1092" y="700"/>
                  </a:cubicBezTo>
                  <a:cubicBezTo>
                    <a:pt x="972" y="829"/>
                    <a:pt x="850" y="966"/>
                    <a:pt x="728" y="1101"/>
                  </a:cubicBezTo>
                  <a:cubicBezTo>
                    <a:pt x="699" y="1158"/>
                    <a:pt x="672" y="1223"/>
                    <a:pt x="650" y="1280"/>
                  </a:cubicBezTo>
                  <a:lnTo>
                    <a:pt x="178" y="1758"/>
                  </a:lnTo>
                  <a:cubicBezTo>
                    <a:pt x="122" y="1830"/>
                    <a:pt x="63" y="1909"/>
                    <a:pt x="0" y="1979"/>
                  </a:cubicBezTo>
                  <a:lnTo>
                    <a:pt x="106" y="1986"/>
                  </a:lnTo>
                  <a:cubicBezTo>
                    <a:pt x="171" y="1909"/>
                    <a:pt x="235" y="1823"/>
                    <a:pt x="307" y="1744"/>
                  </a:cubicBezTo>
                  <a:cubicBezTo>
                    <a:pt x="429" y="1586"/>
                    <a:pt x="557" y="1429"/>
                    <a:pt x="692" y="1273"/>
                  </a:cubicBezTo>
                  <a:cubicBezTo>
                    <a:pt x="821" y="1122"/>
                    <a:pt x="956" y="966"/>
                    <a:pt x="1100" y="822"/>
                  </a:cubicBezTo>
                  <a:cubicBezTo>
                    <a:pt x="1243" y="680"/>
                    <a:pt x="1385" y="544"/>
                    <a:pt x="1536" y="416"/>
                  </a:cubicBezTo>
                  <a:cubicBezTo>
                    <a:pt x="1556" y="400"/>
                    <a:pt x="1579" y="387"/>
                    <a:pt x="1592" y="373"/>
                  </a:cubicBezTo>
                  <a:cubicBezTo>
                    <a:pt x="1599" y="366"/>
                    <a:pt x="1606" y="366"/>
                    <a:pt x="1606" y="357"/>
                  </a:cubicBezTo>
                  <a:lnTo>
                    <a:pt x="1615" y="357"/>
                  </a:lnTo>
                  <a:cubicBezTo>
                    <a:pt x="1628" y="344"/>
                    <a:pt x="1635" y="337"/>
                    <a:pt x="1642" y="330"/>
                  </a:cubicBezTo>
                  <a:cubicBezTo>
                    <a:pt x="1685" y="301"/>
                    <a:pt x="1721" y="280"/>
                    <a:pt x="1757" y="251"/>
                  </a:cubicBezTo>
                  <a:cubicBezTo>
                    <a:pt x="1836" y="201"/>
                    <a:pt x="1914" y="152"/>
                    <a:pt x="1992" y="109"/>
                  </a:cubicBezTo>
                  <a:cubicBezTo>
                    <a:pt x="2014" y="100"/>
                    <a:pt x="2028" y="87"/>
                    <a:pt x="2050" y="80"/>
                  </a:cubicBezTo>
                  <a:cubicBezTo>
                    <a:pt x="2070" y="66"/>
                    <a:pt x="2077" y="37"/>
                    <a:pt x="2064" y="23"/>
                  </a:cubicBezTo>
                  <a:cubicBezTo>
                    <a:pt x="2057" y="8"/>
                    <a:pt x="2043" y="1"/>
                    <a:pt x="2028"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3"/>
            <p:cNvSpPr/>
            <p:nvPr/>
          </p:nvSpPr>
          <p:spPr>
            <a:xfrm>
              <a:off x="3468201" y="1331848"/>
              <a:ext cx="10838" cy="12923"/>
            </a:xfrm>
            <a:custGeom>
              <a:avLst/>
              <a:gdLst/>
              <a:ahLst/>
              <a:cxnLst/>
              <a:rect l="l" t="t" r="r" b="b"/>
              <a:pathLst>
                <a:path w="551" h="657" extrusionOk="0">
                  <a:moveTo>
                    <a:pt x="550" y="0"/>
                  </a:moveTo>
                  <a:lnTo>
                    <a:pt x="550" y="0"/>
                  </a:lnTo>
                  <a:cubicBezTo>
                    <a:pt x="537" y="21"/>
                    <a:pt x="514" y="36"/>
                    <a:pt x="501" y="57"/>
                  </a:cubicBezTo>
                  <a:cubicBezTo>
                    <a:pt x="365" y="208"/>
                    <a:pt x="244" y="364"/>
                    <a:pt x="115" y="521"/>
                  </a:cubicBezTo>
                  <a:cubicBezTo>
                    <a:pt x="79" y="564"/>
                    <a:pt x="36" y="614"/>
                    <a:pt x="0" y="657"/>
                  </a:cubicBezTo>
                  <a:lnTo>
                    <a:pt x="472" y="179"/>
                  </a:lnTo>
                  <a:cubicBezTo>
                    <a:pt x="494" y="122"/>
                    <a:pt x="521" y="57"/>
                    <a:pt x="5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23"/>
            <p:cNvSpPr/>
            <p:nvPr/>
          </p:nvSpPr>
          <p:spPr>
            <a:xfrm>
              <a:off x="3437456" y="1312866"/>
              <a:ext cx="14753" cy="37943"/>
            </a:xfrm>
            <a:custGeom>
              <a:avLst/>
              <a:gdLst/>
              <a:ahLst/>
              <a:cxnLst/>
              <a:rect l="l" t="t" r="r" b="b"/>
              <a:pathLst>
                <a:path w="750" h="1929" extrusionOk="0">
                  <a:moveTo>
                    <a:pt x="43" y="0"/>
                  </a:moveTo>
                  <a:cubicBezTo>
                    <a:pt x="28" y="0"/>
                    <a:pt x="21" y="7"/>
                    <a:pt x="14" y="16"/>
                  </a:cubicBezTo>
                  <a:cubicBezTo>
                    <a:pt x="7" y="23"/>
                    <a:pt x="0" y="36"/>
                    <a:pt x="0" y="43"/>
                  </a:cubicBezTo>
                  <a:cubicBezTo>
                    <a:pt x="0" y="59"/>
                    <a:pt x="7" y="65"/>
                    <a:pt x="14" y="72"/>
                  </a:cubicBezTo>
                  <a:cubicBezTo>
                    <a:pt x="14" y="79"/>
                    <a:pt x="21" y="86"/>
                    <a:pt x="28" y="93"/>
                  </a:cubicBezTo>
                  <a:cubicBezTo>
                    <a:pt x="28" y="101"/>
                    <a:pt x="34" y="101"/>
                    <a:pt x="34" y="108"/>
                  </a:cubicBezTo>
                  <a:cubicBezTo>
                    <a:pt x="50" y="122"/>
                    <a:pt x="57" y="129"/>
                    <a:pt x="64" y="144"/>
                  </a:cubicBezTo>
                  <a:cubicBezTo>
                    <a:pt x="86" y="172"/>
                    <a:pt x="106" y="201"/>
                    <a:pt x="120" y="221"/>
                  </a:cubicBezTo>
                  <a:cubicBezTo>
                    <a:pt x="156" y="280"/>
                    <a:pt x="192" y="329"/>
                    <a:pt x="228" y="386"/>
                  </a:cubicBezTo>
                  <a:cubicBezTo>
                    <a:pt x="292" y="501"/>
                    <a:pt x="350" y="616"/>
                    <a:pt x="406" y="729"/>
                  </a:cubicBezTo>
                  <a:cubicBezTo>
                    <a:pt x="413" y="744"/>
                    <a:pt x="420" y="758"/>
                    <a:pt x="420" y="772"/>
                  </a:cubicBezTo>
                  <a:lnTo>
                    <a:pt x="420" y="778"/>
                  </a:lnTo>
                  <a:lnTo>
                    <a:pt x="429" y="778"/>
                  </a:lnTo>
                  <a:lnTo>
                    <a:pt x="429" y="787"/>
                  </a:lnTo>
                  <a:cubicBezTo>
                    <a:pt x="436" y="801"/>
                    <a:pt x="436" y="808"/>
                    <a:pt x="442" y="814"/>
                  </a:cubicBezTo>
                  <a:cubicBezTo>
                    <a:pt x="449" y="844"/>
                    <a:pt x="463" y="873"/>
                    <a:pt x="472" y="900"/>
                  </a:cubicBezTo>
                  <a:cubicBezTo>
                    <a:pt x="499" y="965"/>
                    <a:pt x="514" y="1022"/>
                    <a:pt x="535" y="1087"/>
                  </a:cubicBezTo>
                  <a:cubicBezTo>
                    <a:pt x="571" y="1207"/>
                    <a:pt x="600" y="1335"/>
                    <a:pt x="621" y="1464"/>
                  </a:cubicBezTo>
                  <a:cubicBezTo>
                    <a:pt x="628" y="1493"/>
                    <a:pt x="634" y="1529"/>
                    <a:pt x="643" y="1558"/>
                  </a:cubicBezTo>
                  <a:lnTo>
                    <a:pt x="643" y="1565"/>
                  </a:lnTo>
                  <a:lnTo>
                    <a:pt x="643" y="1572"/>
                  </a:lnTo>
                  <a:lnTo>
                    <a:pt x="643" y="1601"/>
                  </a:lnTo>
                  <a:cubicBezTo>
                    <a:pt x="650" y="1615"/>
                    <a:pt x="650" y="1629"/>
                    <a:pt x="650" y="1651"/>
                  </a:cubicBezTo>
                  <a:cubicBezTo>
                    <a:pt x="650" y="1678"/>
                    <a:pt x="657" y="1701"/>
                    <a:pt x="657" y="1737"/>
                  </a:cubicBezTo>
                  <a:cubicBezTo>
                    <a:pt x="686" y="1757"/>
                    <a:pt x="720" y="1779"/>
                    <a:pt x="749" y="1807"/>
                  </a:cubicBezTo>
                  <a:cubicBezTo>
                    <a:pt x="742" y="1701"/>
                    <a:pt x="729" y="1593"/>
                    <a:pt x="713" y="1486"/>
                  </a:cubicBezTo>
                  <a:cubicBezTo>
                    <a:pt x="693" y="1358"/>
                    <a:pt x="663" y="1236"/>
                    <a:pt x="628" y="1108"/>
                  </a:cubicBezTo>
                  <a:cubicBezTo>
                    <a:pt x="592" y="979"/>
                    <a:pt x="549" y="857"/>
                    <a:pt x="499" y="729"/>
                  </a:cubicBezTo>
                  <a:cubicBezTo>
                    <a:pt x="449" y="616"/>
                    <a:pt x="393" y="494"/>
                    <a:pt x="321" y="386"/>
                  </a:cubicBezTo>
                  <a:cubicBezTo>
                    <a:pt x="257" y="273"/>
                    <a:pt x="185" y="165"/>
                    <a:pt x="106" y="59"/>
                  </a:cubicBezTo>
                  <a:cubicBezTo>
                    <a:pt x="93" y="43"/>
                    <a:pt x="86" y="29"/>
                    <a:pt x="70" y="16"/>
                  </a:cubicBezTo>
                  <a:cubicBezTo>
                    <a:pt x="64" y="7"/>
                    <a:pt x="50" y="0"/>
                    <a:pt x="43" y="0"/>
                  </a:cubicBezTo>
                  <a:close/>
                  <a:moveTo>
                    <a:pt x="663" y="1850"/>
                  </a:moveTo>
                  <a:lnTo>
                    <a:pt x="663" y="1886"/>
                  </a:lnTo>
                  <a:cubicBezTo>
                    <a:pt x="663" y="1908"/>
                    <a:pt x="686" y="1928"/>
                    <a:pt x="706" y="1928"/>
                  </a:cubicBezTo>
                  <a:cubicBezTo>
                    <a:pt x="729" y="1928"/>
                    <a:pt x="749" y="1915"/>
                    <a:pt x="749" y="1886"/>
                  </a:cubicBezTo>
                  <a:lnTo>
                    <a:pt x="749" y="1879"/>
                  </a:lnTo>
                  <a:cubicBezTo>
                    <a:pt x="742" y="1886"/>
                    <a:pt x="735" y="1886"/>
                    <a:pt x="729" y="1886"/>
                  </a:cubicBezTo>
                  <a:cubicBezTo>
                    <a:pt x="713" y="1886"/>
                    <a:pt x="706" y="1879"/>
                    <a:pt x="699" y="1872"/>
                  </a:cubicBezTo>
                  <a:cubicBezTo>
                    <a:pt x="686" y="1865"/>
                    <a:pt x="677" y="1858"/>
                    <a:pt x="663" y="185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3"/>
            <p:cNvSpPr/>
            <p:nvPr/>
          </p:nvSpPr>
          <p:spPr>
            <a:xfrm>
              <a:off x="3425654" y="1325101"/>
              <a:ext cx="26987" cy="24863"/>
            </a:xfrm>
            <a:custGeom>
              <a:avLst/>
              <a:gdLst/>
              <a:ahLst/>
              <a:cxnLst/>
              <a:rect l="l" t="t" r="r" b="b"/>
              <a:pathLst>
                <a:path w="1372" h="1264" extrusionOk="0">
                  <a:moveTo>
                    <a:pt x="50" y="0"/>
                  </a:moveTo>
                  <a:cubicBezTo>
                    <a:pt x="35" y="0"/>
                    <a:pt x="21" y="7"/>
                    <a:pt x="14" y="14"/>
                  </a:cubicBezTo>
                  <a:cubicBezTo>
                    <a:pt x="0" y="36"/>
                    <a:pt x="0" y="57"/>
                    <a:pt x="14" y="79"/>
                  </a:cubicBezTo>
                  <a:cubicBezTo>
                    <a:pt x="93" y="156"/>
                    <a:pt x="172" y="242"/>
                    <a:pt x="249" y="321"/>
                  </a:cubicBezTo>
                  <a:cubicBezTo>
                    <a:pt x="335" y="400"/>
                    <a:pt x="413" y="479"/>
                    <a:pt x="499" y="558"/>
                  </a:cubicBezTo>
                  <a:cubicBezTo>
                    <a:pt x="578" y="636"/>
                    <a:pt x="664" y="713"/>
                    <a:pt x="749" y="785"/>
                  </a:cubicBezTo>
                  <a:cubicBezTo>
                    <a:pt x="828" y="864"/>
                    <a:pt x="914" y="936"/>
                    <a:pt x="1000" y="1007"/>
                  </a:cubicBezTo>
                  <a:cubicBezTo>
                    <a:pt x="1085" y="1085"/>
                    <a:pt x="1178" y="1157"/>
                    <a:pt x="1263" y="1228"/>
                  </a:cubicBezTo>
                  <a:cubicBezTo>
                    <a:pt x="1277" y="1236"/>
                    <a:pt x="1286" y="1243"/>
                    <a:pt x="1299" y="1250"/>
                  </a:cubicBezTo>
                  <a:cubicBezTo>
                    <a:pt x="1306" y="1257"/>
                    <a:pt x="1313" y="1264"/>
                    <a:pt x="1329" y="1264"/>
                  </a:cubicBezTo>
                  <a:cubicBezTo>
                    <a:pt x="1335" y="1264"/>
                    <a:pt x="1342" y="1264"/>
                    <a:pt x="1349" y="1257"/>
                  </a:cubicBezTo>
                  <a:cubicBezTo>
                    <a:pt x="1356" y="1257"/>
                    <a:pt x="1356" y="1257"/>
                    <a:pt x="1356" y="1250"/>
                  </a:cubicBezTo>
                  <a:cubicBezTo>
                    <a:pt x="1363" y="1243"/>
                    <a:pt x="1371" y="1236"/>
                    <a:pt x="1371" y="1221"/>
                  </a:cubicBezTo>
                  <a:cubicBezTo>
                    <a:pt x="1371" y="1214"/>
                    <a:pt x="1363" y="1200"/>
                    <a:pt x="1356" y="1193"/>
                  </a:cubicBezTo>
                  <a:cubicBezTo>
                    <a:pt x="1356" y="1185"/>
                    <a:pt x="1349" y="1185"/>
                    <a:pt x="1349" y="1185"/>
                  </a:cubicBezTo>
                  <a:cubicBezTo>
                    <a:pt x="1320" y="1157"/>
                    <a:pt x="1286" y="1135"/>
                    <a:pt x="1257" y="1115"/>
                  </a:cubicBezTo>
                  <a:cubicBezTo>
                    <a:pt x="1200" y="1065"/>
                    <a:pt x="1149" y="1022"/>
                    <a:pt x="1092" y="979"/>
                  </a:cubicBezTo>
                  <a:cubicBezTo>
                    <a:pt x="1006" y="907"/>
                    <a:pt x="921" y="828"/>
                    <a:pt x="835" y="756"/>
                  </a:cubicBezTo>
                  <a:cubicBezTo>
                    <a:pt x="749" y="679"/>
                    <a:pt x="670" y="600"/>
                    <a:pt x="585" y="528"/>
                  </a:cubicBezTo>
                  <a:cubicBezTo>
                    <a:pt x="506" y="450"/>
                    <a:pt x="420" y="371"/>
                    <a:pt x="343" y="294"/>
                  </a:cubicBezTo>
                  <a:cubicBezTo>
                    <a:pt x="264" y="208"/>
                    <a:pt x="185" y="129"/>
                    <a:pt x="107" y="43"/>
                  </a:cubicBezTo>
                  <a:cubicBezTo>
                    <a:pt x="100" y="36"/>
                    <a:pt x="86" y="28"/>
                    <a:pt x="77" y="14"/>
                  </a:cubicBezTo>
                  <a:cubicBezTo>
                    <a:pt x="71" y="7"/>
                    <a:pt x="57" y="0"/>
                    <a:pt x="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3"/>
            <p:cNvSpPr/>
            <p:nvPr/>
          </p:nvSpPr>
          <p:spPr>
            <a:xfrm>
              <a:off x="3413007" y="1340975"/>
              <a:ext cx="27833" cy="10268"/>
            </a:xfrm>
            <a:custGeom>
              <a:avLst/>
              <a:gdLst/>
              <a:ahLst/>
              <a:cxnLst/>
              <a:rect l="l" t="t" r="r" b="b"/>
              <a:pathLst>
                <a:path w="1415" h="522" extrusionOk="0">
                  <a:moveTo>
                    <a:pt x="50" y="1"/>
                  </a:moveTo>
                  <a:cubicBezTo>
                    <a:pt x="35" y="1"/>
                    <a:pt x="14" y="8"/>
                    <a:pt x="8" y="21"/>
                  </a:cubicBezTo>
                  <a:cubicBezTo>
                    <a:pt x="1" y="44"/>
                    <a:pt x="8" y="64"/>
                    <a:pt x="28" y="78"/>
                  </a:cubicBezTo>
                  <a:cubicBezTo>
                    <a:pt x="107" y="129"/>
                    <a:pt x="186" y="164"/>
                    <a:pt x="271" y="206"/>
                  </a:cubicBezTo>
                  <a:cubicBezTo>
                    <a:pt x="357" y="249"/>
                    <a:pt x="443" y="285"/>
                    <a:pt x="529" y="314"/>
                  </a:cubicBezTo>
                  <a:cubicBezTo>
                    <a:pt x="614" y="350"/>
                    <a:pt x="700" y="378"/>
                    <a:pt x="792" y="407"/>
                  </a:cubicBezTo>
                  <a:cubicBezTo>
                    <a:pt x="878" y="429"/>
                    <a:pt x="964" y="450"/>
                    <a:pt x="1056" y="472"/>
                  </a:cubicBezTo>
                  <a:cubicBezTo>
                    <a:pt x="1149" y="493"/>
                    <a:pt x="1243" y="506"/>
                    <a:pt x="1336" y="522"/>
                  </a:cubicBezTo>
                  <a:lnTo>
                    <a:pt x="1372" y="522"/>
                  </a:lnTo>
                  <a:cubicBezTo>
                    <a:pt x="1379" y="522"/>
                    <a:pt x="1392" y="515"/>
                    <a:pt x="1399" y="506"/>
                  </a:cubicBezTo>
                  <a:cubicBezTo>
                    <a:pt x="1406" y="499"/>
                    <a:pt x="1415" y="493"/>
                    <a:pt x="1415" y="479"/>
                  </a:cubicBezTo>
                  <a:cubicBezTo>
                    <a:pt x="1415" y="472"/>
                    <a:pt x="1406" y="457"/>
                    <a:pt x="1399" y="450"/>
                  </a:cubicBezTo>
                  <a:cubicBezTo>
                    <a:pt x="1392" y="443"/>
                    <a:pt x="1379" y="436"/>
                    <a:pt x="1372" y="436"/>
                  </a:cubicBezTo>
                  <a:cubicBezTo>
                    <a:pt x="1349" y="436"/>
                    <a:pt x="1336" y="436"/>
                    <a:pt x="1320" y="429"/>
                  </a:cubicBezTo>
                  <a:cubicBezTo>
                    <a:pt x="1200" y="414"/>
                    <a:pt x="1086" y="393"/>
                    <a:pt x="971" y="364"/>
                  </a:cubicBezTo>
                  <a:cubicBezTo>
                    <a:pt x="849" y="335"/>
                    <a:pt x="736" y="301"/>
                    <a:pt x="621" y="265"/>
                  </a:cubicBezTo>
                  <a:cubicBezTo>
                    <a:pt x="565" y="236"/>
                    <a:pt x="499" y="215"/>
                    <a:pt x="436" y="186"/>
                  </a:cubicBezTo>
                  <a:cubicBezTo>
                    <a:pt x="343" y="150"/>
                    <a:pt x="242" y="100"/>
                    <a:pt x="150" y="50"/>
                  </a:cubicBezTo>
                  <a:cubicBezTo>
                    <a:pt x="121" y="35"/>
                    <a:pt x="93" y="21"/>
                    <a:pt x="71" y="8"/>
                  </a:cubicBezTo>
                  <a:cubicBezTo>
                    <a:pt x="64" y="1"/>
                    <a:pt x="57"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23"/>
            <p:cNvSpPr/>
            <p:nvPr/>
          </p:nvSpPr>
          <p:spPr>
            <a:xfrm>
              <a:off x="3451206" y="1283086"/>
              <a:ext cx="11684" cy="62806"/>
            </a:xfrm>
            <a:custGeom>
              <a:avLst/>
              <a:gdLst/>
              <a:ahLst/>
              <a:cxnLst/>
              <a:rect l="l" t="t" r="r" b="b"/>
              <a:pathLst>
                <a:path w="594" h="3193" extrusionOk="0">
                  <a:moveTo>
                    <a:pt x="50" y="1"/>
                  </a:moveTo>
                  <a:cubicBezTo>
                    <a:pt x="43" y="1"/>
                    <a:pt x="36" y="8"/>
                    <a:pt x="30" y="8"/>
                  </a:cubicBezTo>
                  <a:cubicBezTo>
                    <a:pt x="7" y="22"/>
                    <a:pt x="0" y="51"/>
                    <a:pt x="14" y="64"/>
                  </a:cubicBezTo>
                  <a:cubicBezTo>
                    <a:pt x="122" y="244"/>
                    <a:pt x="208" y="423"/>
                    <a:pt x="278" y="615"/>
                  </a:cubicBezTo>
                  <a:cubicBezTo>
                    <a:pt x="350" y="808"/>
                    <a:pt x="400" y="1007"/>
                    <a:pt x="436" y="1208"/>
                  </a:cubicBezTo>
                  <a:cubicBezTo>
                    <a:pt x="472" y="1415"/>
                    <a:pt x="492" y="1615"/>
                    <a:pt x="501" y="1821"/>
                  </a:cubicBezTo>
                  <a:cubicBezTo>
                    <a:pt x="508" y="2029"/>
                    <a:pt x="501" y="2243"/>
                    <a:pt x="486" y="2450"/>
                  </a:cubicBezTo>
                  <a:cubicBezTo>
                    <a:pt x="465" y="2658"/>
                    <a:pt x="436" y="2858"/>
                    <a:pt x="400" y="3064"/>
                  </a:cubicBezTo>
                  <a:cubicBezTo>
                    <a:pt x="393" y="3086"/>
                    <a:pt x="386" y="3115"/>
                    <a:pt x="379" y="3143"/>
                  </a:cubicBezTo>
                  <a:cubicBezTo>
                    <a:pt x="379" y="3165"/>
                    <a:pt x="386" y="3185"/>
                    <a:pt x="415" y="3192"/>
                  </a:cubicBezTo>
                  <a:lnTo>
                    <a:pt x="422" y="3192"/>
                  </a:lnTo>
                  <a:cubicBezTo>
                    <a:pt x="443" y="3192"/>
                    <a:pt x="465" y="3179"/>
                    <a:pt x="465" y="3165"/>
                  </a:cubicBezTo>
                  <a:cubicBezTo>
                    <a:pt x="508" y="2957"/>
                    <a:pt x="535" y="2743"/>
                    <a:pt x="557" y="2536"/>
                  </a:cubicBezTo>
                  <a:cubicBezTo>
                    <a:pt x="578" y="2322"/>
                    <a:pt x="593" y="2107"/>
                    <a:pt x="587" y="1900"/>
                  </a:cubicBezTo>
                  <a:cubicBezTo>
                    <a:pt x="587" y="1686"/>
                    <a:pt x="564" y="1472"/>
                    <a:pt x="535" y="1264"/>
                  </a:cubicBezTo>
                  <a:cubicBezTo>
                    <a:pt x="501" y="1058"/>
                    <a:pt x="450" y="858"/>
                    <a:pt x="386" y="657"/>
                  </a:cubicBezTo>
                  <a:cubicBezTo>
                    <a:pt x="314" y="465"/>
                    <a:pt x="228" y="272"/>
                    <a:pt x="129" y="94"/>
                  </a:cubicBezTo>
                  <a:cubicBezTo>
                    <a:pt x="115" y="64"/>
                    <a:pt x="100" y="44"/>
                    <a:pt x="86" y="22"/>
                  </a:cubicBezTo>
                  <a:cubicBezTo>
                    <a:pt x="79" y="8"/>
                    <a:pt x="64"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23"/>
            <p:cNvSpPr/>
            <p:nvPr/>
          </p:nvSpPr>
          <p:spPr>
            <a:xfrm>
              <a:off x="3390248" y="1352068"/>
              <a:ext cx="3541" cy="1849"/>
            </a:xfrm>
            <a:custGeom>
              <a:avLst/>
              <a:gdLst/>
              <a:ahLst/>
              <a:cxnLst/>
              <a:rect l="l" t="t" r="r" b="b"/>
              <a:pathLst>
                <a:path w="180" h="94" extrusionOk="0">
                  <a:moveTo>
                    <a:pt x="100" y="1"/>
                  </a:moveTo>
                  <a:cubicBezTo>
                    <a:pt x="78" y="1"/>
                    <a:pt x="64" y="7"/>
                    <a:pt x="50" y="7"/>
                  </a:cubicBezTo>
                  <a:cubicBezTo>
                    <a:pt x="28" y="7"/>
                    <a:pt x="1" y="21"/>
                    <a:pt x="8" y="50"/>
                  </a:cubicBezTo>
                  <a:cubicBezTo>
                    <a:pt x="8" y="71"/>
                    <a:pt x="21" y="93"/>
                    <a:pt x="44" y="93"/>
                  </a:cubicBezTo>
                  <a:lnTo>
                    <a:pt x="50" y="93"/>
                  </a:lnTo>
                  <a:cubicBezTo>
                    <a:pt x="93" y="86"/>
                    <a:pt x="136" y="86"/>
                    <a:pt x="179" y="79"/>
                  </a:cubicBezTo>
                  <a:cubicBezTo>
                    <a:pt x="150" y="50"/>
                    <a:pt x="121" y="28"/>
                    <a:pt x="10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3"/>
            <p:cNvSpPr/>
            <p:nvPr/>
          </p:nvSpPr>
          <p:spPr>
            <a:xfrm>
              <a:off x="3392215" y="1351498"/>
              <a:ext cx="40028" cy="5350"/>
            </a:xfrm>
            <a:custGeom>
              <a:avLst/>
              <a:gdLst/>
              <a:ahLst/>
              <a:cxnLst/>
              <a:rect l="l" t="t" r="r" b="b"/>
              <a:pathLst>
                <a:path w="2035" h="272" extrusionOk="0">
                  <a:moveTo>
                    <a:pt x="550" y="0"/>
                  </a:moveTo>
                  <a:cubicBezTo>
                    <a:pt x="501" y="0"/>
                    <a:pt x="449" y="0"/>
                    <a:pt x="400" y="7"/>
                  </a:cubicBezTo>
                  <a:cubicBezTo>
                    <a:pt x="264" y="7"/>
                    <a:pt x="129" y="14"/>
                    <a:pt x="0" y="30"/>
                  </a:cubicBezTo>
                  <a:cubicBezTo>
                    <a:pt x="21" y="57"/>
                    <a:pt x="50" y="79"/>
                    <a:pt x="79" y="108"/>
                  </a:cubicBezTo>
                  <a:cubicBezTo>
                    <a:pt x="172" y="100"/>
                    <a:pt x="257" y="93"/>
                    <a:pt x="350" y="93"/>
                  </a:cubicBezTo>
                  <a:cubicBezTo>
                    <a:pt x="415" y="93"/>
                    <a:pt x="478" y="86"/>
                    <a:pt x="550" y="86"/>
                  </a:cubicBezTo>
                  <a:cubicBezTo>
                    <a:pt x="614" y="86"/>
                    <a:pt x="679" y="93"/>
                    <a:pt x="749" y="93"/>
                  </a:cubicBezTo>
                  <a:cubicBezTo>
                    <a:pt x="878" y="100"/>
                    <a:pt x="1015" y="108"/>
                    <a:pt x="1150" y="122"/>
                  </a:cubicBezTo>
                  <a:cubicBezTo>
                    <a:pt x="1178" y="122"/>
                    <a:pt x="1214" y="129"/>
                    <a:pt x="1250" y="129"/>
                  </a:cubicBezTo>
                  <a:cubicBezTo>
                    <a:pt x="1263" y="136"/>
                    <a:pt x="1279" y="136"/>
                    <a:pt x="1299" y="136"/>
                  </a:cubicBezTo>
                  <a:lnTo>
                    <a:pt x="1306" y="136"/>
                  </a:lnTo>
                  <a:cubicBezTo>
                    <a:pt x="1315" y="136"/>
                    <a:pt x="1315" y="143"/>
                    <a:pt x="1315" y="143"/>
                  </a:cubicBezTo>
                  <a:lnTo>
                    <a:pt x="1315" y="136"/>
                  </a:lnTo>
                  <a:cubicBezTo>
                    <a:pt x="1322" y="143"/>
                    <a:pt x="1328" y="143"/>
                    <a:pt x="1335" y="143"/>
                  </a:cubicBezTo>
                  <a:cubicBezTo>
                    <a:pt x="1407" y="151"/>
                    <a:pt x="1471" y="165"/>
                    <a:pt x="1536" y="172"/>
                  </a:cubicBezTo>
                  <a:cubicBezTo>
                    <a:pt x="1671" y="201"/>
                    <a:pt x="1800" y="222"/>
                    <a:pt x="1928" y="258"/>
                  </a:cubicBezTo>
                  <a:cubicBezTo>
                    <a:pt x="1942" y="258"/>
                    <a:pt x="1964" y="264"/>
                    <a:pt x="1978" y="271"/>
                  </a:cubicBezTo>
                  <a:lnTo>
                    <a:pt x="1985" y="271"/>
                  </a:lnTo>
                  <a:cubicBezTo>
                    <a:pt x="2007" y="271"/>
                    <a:pt x="2028" y="258"/>
                    <a:pt x="2028" y="237"/>
                  </a:cubicBezTo>
                  <a:cubicBezTo>
                    <a:pt x="2035" y="215"/>
                    <a:pt x="2021" y="194"/>
                    <a:pt x="2000" y="186"/>
                  </a:cubicBezTo>
                  <a:cubicBezTo>
                    <a:pt x="1872" y="151"/>
                    <a:pt x="1735" y="122"/>
                    <a:pt x="1606" y="100"/>
                  </a:cubicBezTo>
                  <a:cubicBezTo>
                    <a:pt x="1471" y="79"/>
                    <a:pt x="1335" y="57"/>
                    <a:pt x="1200" y="43"/>
                  </a:cubicBezTo>
                  <a:cubicBezTo>
                    <a:pt x="1071" y="23"/>
                    <a:pt x="936" y="14"/>
                    <a:pt x="801" y="7"/>
                  </a:cubicBezTo>
                  <a:cubicBezTo>
                    <a:pt x="715" y="7"/>
                    <a:pt x="636" y="0"/>
                    <a:pt x="5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23"/>
            <p:cNvSpPr/>
            <p:nvPr/>
          </p:nvSpPr>
          <p:spPr>
            <a:xfrm>
              <a:off x="3382675" y="1364854"/>
              <a:ext cx="42153" cy="14752"/>
            </a:xfrm>
            <a:custGeom>
              <a:avLst/>
              <a:gdLst/>
              <a:ahLst/>
              <a:cxnLst/>
              <a:rect l="l" t="t" r="r" b="b"/>
              <a:pathLst>
                <a:path w="2143" h="750" extrusionOk="0">
                  <a:moveTo>
                    <a:pt x="1834" y="0"/>
                  </a:moveTo>
                  <a:cubicBezTo>
                    <a:pt x="1714" y="29"/>
                    <a:pt x="1599" y="50"/>
                    <a:pt x="1478" y="86"/>
                  </a:cubicBezTo>
                  <a:cubicBezTo>
                    <a:pt x="1320" y="129"/>
                    <a:pt x="1157" y="178"/>
                    <a:pt x="999" y="228"/>
                  </a:cubicBezTo>
                  <a:cubicBezTo>
                    <a:pt x="842" y="286"/>
                    <a:pt x="686" y="350"/>
                    <a:pt x="528" y="422"/>
                  </a:cubicBezTo>
                  <a:cubicBezTo>
                    <a:pt x="377" y="485"/>
                    <a:pt x="228" y="557"/>
                    <a:pt x="77" y="636"/>
                  </a:cubicBezTo>
                  <a:cubicBezTo>
                    <a:pt x="64" y="650"/>
                    <a:pt x="43" y="657"/>
                    <a:pt x="28" y="672"/>
                  </a:cubicBezTo>
                  <a:cubicBezTo>
                    <a:pt x="7" y="679"/>
                    <a:pt x="0" y="706"/>
                    <a:pt x="14" y="729"/>
                  </a:cubicBezTo>
                  <a:cubicBezTo>
                    <a:pt x="21" y="742"/>
                    <a:pt x="34" y="749"/>
                    <a:pt x="50" y="749"/>
                  </a:cubicBezTo>
                  <a:cubicBezTo>
                    <a:pt x="57" y="749"/>
                    <a:pt x="64" y="742"/>
                    <a:pt x="70" y="742"/>
                  </a:cubicBezTo>
                  <a:cubicBezTo>
                    <a:pt x="214" y="663"/>
                    <a:pt x="364" y="586"/>
                    <a:pt x="514" y="521"/>
                  </a:cubicBezTo>
                  <a:cubicBezTo>
                    <a:pt x="549" y="501"/>
                    <a:pt x="591" y="485"/>
                    <a:pt x="627" y="471"/>
                  </a:cubicBezTo>
                  <a:cubicBezTo>
                    <a:pt x="634" y="465"/>
                    <a:pt x="650" y="465"/>
                    <a:pt x="657" y="458"/>
                  </a:cubicBezTo>
                  <a:lnTo>
                    <a:pt x="663" y="458"/>
                  </a:lnTo>
                  <a:cubicBezTo>
                    <a:pt x="670" y="449"/>
                    <a:pt x="670" y="449"/>
                    <a:pt x="677" y="449"/>
                  </a:cubicBezTo>
                  <a:cubicBezTo>
                    <a:pt x="699" y="442"/>
                    <a:pt x="713" y="429"/>
                    <a:pt x="735" y="422"/>
                  </a:cubicBezTo>
                  <a:cubicBezTo>
                    <a:pt x="814" y="393"/>
                    <a:pt x="891" y="364"/>
                    <a:pt x="970" y="336"/>
                  </a:cubicBezTo>
                  <a:cubicBezTo>
                    <a:pt x="1128" y="278"/>
                    <a:pt x="1286" y="228"/>
                    <a:pt x="1442" y="185"/>
                  </a:cubicBezTo>
                  <a:cubicBezTo>
                    <a:pt x="1599" y="142"/>
                    <a:pt x="1764" y="100"/>
                    <a:pt x="1928" y="72"/>
                  </a:cubicBezTo>
                  <a:cubicBezTo>
                    <a:pt x="1999" y="57"/>
                    <a:pt x="2071" y="43"/>
                    <a:pt x="2143" y="29"/>
                  </a:cubicBezTo>
                  <a:cubicBezTo>
                    <a:pt x="2035" y="29"/>
                    <a:pt x="1935" y="14"/>
                    <a:pt x="1834"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23"/>
            <p:cNvSpPr/>
            <p:nvPr/>
          </p:nvSpPr>
          <p:spPr>
            <a:xfrm>
              <a:off x="3418750" y="1362887"/>
              <a:ext cx="13356" cy="2557"/>
            </a:xfrm>
            <a:custGeom>
              <a:avLst/>
              <a:gdLst/>
              <a:ahLst/>
              <a:cxnLst/>
              <a:rect l="l" t="t" r="r" b="b"/>
              <a:pathLst>
                <a:path w="679" h="130" extrusionOk="0">
                  <a:moveTo>
                    <a:pt x="636" y="1"/>
                  </a:moveTo>
                  <a:cubicBezTo>
                    <a:pt x="471" y="21"/>
                    <a:pt x="300" y="44"/>
                    <a:pt x="137" y="71"/>
                  </a:cubicBezTo>
                  <a:cubicBezTo>
                    <a:pt x="94" y="86"/>
                    <a:pt x="43" y="93"/>
                    <a:pt x="0" y="100"/>
                  </a:cubicBezTo>
                  <a:cubicBezTo>
                    <a:pt x="101" y="114"/>
                    <a:pt x="201" y="129"/>
                    <a:pt x="309" y="129"/>
                  </a:cubicBezTo>
                  <a:lnTo>
                    <a:pt x="336" y="129"/>
                  </a:lnTo>
                  <a:cubicBezTo>
                    <a:pt x="379" y="121"/>
                    <a:pt x="422" y="114"/>
                    <a:pt x="458" y="107"/>
                  </a:cubicBezTo>
                  <a:lnTo>
                    <a:pt x="487" y="107"/>
                  </a:lnTo>
                  <a:cubicBezTo>
                    <a:pt x="494" y="107"/>
                    <a:pt x="507" y="100"/>
                    <a:pt x="514" y="100"/>
                  </a:cubicBezTo>
                  <a:cubicBezTo>
                    <a:pt x="536" y="100"/>
                    <a:pt x="557" y="93"/>
                    <a:pt x="579" y="93"/>
                  </a:cubicBezTo>
                  <a:cubicBezTo>
                    <a:pt x="600" y="93"/>
                    <a:pt x="615" y="86"/>
                    <a:pt x="636" y="86"/>
                  </a:cubicBezTo>
                  <a:cubicBezTo>
                    <a:pt x="658" y="86"/>
                    <a:pt x="679" y="71"/>
                    <a:pt x="679" y="44"/>
                  </a:cubicBezTo>
                  <a:cubicBezTo>
                    <a:pt x="679" y="21"/>
                    <a:pt x="665" y="1"/>
                    <a:pt x="643"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23"/>
            <p:cNvSpPr/>
            <p:nvPr/>
          </p:nvSpPr>
          <p:spPr>
            <a:xfrm>
              <a:off x="3380984" y="1376656"/>
              <a:ext cx="50414" cy="21794"/>
            </a:xfrm>
            <a:custGeom>
              <a:avLst/>
              <a:gdLst/>
              <a:ahLst/>
              <a:cxnLst/>
              <a:rect l="l" t="t" r="r" b="b"/>
              <a:pathLst>
                <a:path w="2563" h="1108" extrusionOk="0">
                  <a:moveTo>
                    <a:pt x="2513" y="0"/>
                  </a:moveTo>
                  <a:cubicBezTo>
                    <a:pt x="2506" y="0"/>
                    <a:pt x="2499" y="0"/>
                    <a:pt x="2492" y="7"/>
                  </a:cubicBezTo>
                  <a:cubicBezTo>
                    <a:pt x="2391" y="57"/>
                    <a:pt x="2292" y="106"/>
                    <a:pt x="2193" y="149"/>
                  </a:cubicBezTo>
                  <a:cubicBezTo>
                    <a:pt x="2134" y="178"/>
                    <a:pt x="2078" y="207"/>
                    <a:pt x="2028" y="235"/>
                  </a:cubicBezTo>
                  <a:cubicBezTo>
                    <a:pt x="1870" y="307"/>
                    <a:pt x="1706" y="379"/>
                    <a:pt x="1550" y="442"/>
                  </a:cubicBezTo>
                  <a:cubicBezTo>
                    <a:pt x="1392" y="514"/>
                    <a:pt x="1234" y="578"/>
                    <a:pt x="1078" y="643"/>
                  </a:cubicBezTo>
                  <a:cubicBezTo>
                    <a:pt x="914" y="706"/>
                    <a:pt x="749" y="771"/>
                    <a:pt x="592" y="828"/>
                  </a:cubicBezTo>
                  <a:cubicBezTo>
                    <a:pt x="429" y="886"/>
                    <a:pt x="264" y="943"/>
                    <a:pt x="100" y="999"/>
                  </a:cubicBezTo>
                  <a:cubicBezTo>
                    <a:pt x="78" y="1006"/>
                    <a:pt x="57" y="1015"/>
                    <a:pt x="35" y="1022"/>
                  </a:cubicBezTo>
                  <a:cubicBezTo>
                    <a:pt x="14" y="1028"/>
                    <a:pt x="0" y="1049"/>
                    <a:pt x="7" y="1071"/>
                  </a:cubicBezTo>
                  <a:cubicBezTo>
                    <a:pt x="14" y="1092"/>
                    <a:pt x="28" y="1107"/>
                    <a:pt x="50" y="1107"/>
                  </a:cubicBezTo>
                  <a:lnTo>
                    <a:pt x="57" y="1107"/>
                  </a:lnTo>
                  <a:cubicBezTo>
                    <a:pt x="228" y="1049"/>
                    <a:pt x="386" y="992"/>
                    <a:pt x="549" y="936"/>
                  </a:cubicBezTo>
                  <a:cubicBezTo>
                    <a:pt x="713" y="871"/>
                    <a:pt x="878" y="814"/>
                    <a:pt x="1043" y="749"/>
                  </a:cubicBezTo>
                  <a:cubicBezTo>
                    <a:pt x="1207" y="686"/>
                    <a:pt x="1372" y="614"/>
                    <a:pt x="1528" y="550"/>
                  </a:cubicBezTo>
                  <a:cubicBezTo>
                    <a:pt x="1685" y="478"/>
                    <a:pt x="1850" y="406"/>
                    <a:pt x="1999" y="336"/>
                  </a:cubicBezTo>
                  <a:lnTo>
                    <a:pt x="2006" y="336"/>
                  </a:lnTo>
                  <a:cubicBezTo>
                    <a:pt x="2085" y="300"/>
                    <a:pt x="2163" y="264"/>
                    <a:pt x="2242" y="221"/>
                  </a:cubicBezTo>
                  <a:cubicBezTo>
                    <a:pt x="2321" y="185"/>
                    <a:pt x="2400" y="149"/>
                    <a:pt x="2477" y="106"/>
                  </a:cubicBezTo>
                  <a:cubicBezTo>
                    <a:pt x="2499" y="99"/>
                    <a:pt x="2520" y="93"/>
                    <a:pt x="2535" y="79"/>
                  </a:cubicBezTo>
                  <a:cubicBezTo>
                    <a:pt x="2556" y="72"/>
                    <a:pt x="2563" y="43"/>
                    <a:pt x="2549" y="21"/>
                  </a:cubicBezTo>
                  <a:cubicBezTo>
                    <a:pt x="2542" y="14"/>
                    <a:pt x="2535" y="7"/>
                    <a:pt x="2528"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23"/>
            <p:cNvSpPr/>
            <p:nvPr/>
          </p:nvSpPr>
          <p:spPr>
            <a:xfrm>
              <a:off x="3421701" y="1336745"/>
              <a:ext cx="55391" cy="51555"/>
            </a:xfrm>
            <a:custGeom>
              <a:avLst/>
              <a:gdLst/>
              <a:ahLst/>
              <a:cxnLst/>
              <a:rect l="l" t="t" r="r" b="b"/>
              <a:pathLst>
                <a:path w="2816" h="2621" extrusionOk="0">
                  <a:moveTo>
                    <a:pt x="1744" y="1"/>
                  </a:moveTo>
                  <a:cubicBezTo>
                    <a:pt x="1210" y="1"/>
                    <a:pt x="779" y="337"/>
                    <a:pt x="443" y="843"/>
                  </a:cubicBezTo>
                  <a:cubicBezTo>
                    <a:pt x="258" y="1150"/>
                    <a:pt x="1" y="1643"/>
                    <a:pt x="87" y="1993"/>
                  </a:cubicBezTo>
                  <a:cubicBezTo>
                    <a:pt x="178" y="2383"/>
                    <a:pt x="594" y="2620"/>
                    <a:pt x="994" y="2620"/>
                  </a:cubicBezTo>
                  <a:cubicBezTo>
                    <a:pt x="1027" y="2620"/>
                    <a:pt x="1060" y="2618"/>
                    <a:pt x="1093" y="2615"/>
                  </a:cubicBezTo>
                  <a:cubicBezTo>
                    <a:pt x="1521" y="2564"/>
                    <a:pt x="1893" y="2300"/>
                    <a:pt x="2200" y="2000"/>
                  </a:cubicBezTo>
                  <a:cubicBezTo>
                    <a:pt x="2407" y="1793"/>
                    <a:pt x="2608" y="1558"/>
                    <a:pt x="2707" y="1287"/>
                  </a:cubicBezTo>
                  <a:cubicBezTo>
                    <a:pt x="2815" y="1008"/>
                    <a:pt x="2815" y="678"/>
                    <a:pt x="2657" y="430"/>
                  </a:cubicBezTo>
                  <a:cubicBezTo>
                    <a:pt x="2493" y="173"/>
                    <a:pt x="2186" y="36"/>
                    <a:pt x="1886" y="8"/>
                  </a:cubicBezTo>
                  <a:cubicBezTo>
                    <a:pt x="1838" y="3"/>
                    <a:pt x="1791" y="1"/>
                    <a:pt x="17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78613495"/>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796"/>
        <p:cNvGrpSpPr/>
        <p:nvPr/>
      </p:nvGrpSpPr>
      <p:grpSpPr>
        <a:xfrm>
          <a:off x="0" y="0"/>
          <a:ext cx="0" cy="0"/>
          <a:chOff x="0" y="0"/>
          <a:chExt cx="0" cy="0"/>
        </a:xfrm>
      </p:grpSpPr>
      <p:sp>
        <p:nvSpPr>
          <p:cNvPr id="797" name="Google Shape;797;p24"/>
          <p:cNvSpPr/>
          <p:nvPr/>
        </p:nvSpPr>
        <p:spPr>
          <a:xfrm>
            <a:off x="8279552" y="142611"/>
            <a:ext cx="1555057" cy="1437148"/>
          </a:xfrm>
          <a:custGeom>
            <a:avLst/>
            <a:gdLst/>
            <a:ahLst/>
            <a:cxnLst/>
            <a:rect l="l" t="t" r="r" b="b"/>
            <a:pathLst>
              <a:path w="17475" h="16150" extrusionOk="0">
                <a:moveTo>
                  <a:pt x="9420" y="252"/>
                </a:moveTo>
                <a:cubicBezTo>
                  <a:pt x="9834" y="1030"/>
                  <a:pt x="9706" y="2129"/>
                  <a:pt x="9606" y="2972"/>
                </a:cubicBezTo>
                <a:cubicBezTo>
                  <a:pt x="9498" y="3836"/>
                  <a:pt x="9248" y="4657"/>
                  <a:pt x="8955" y="5479"/>
                </a:cubicBezTo>
                <a:cubicBezTo>
                  <a:pt x="8777" y="5414"/>
                  <a:pt x="8585" y="5378"/>
                  <a:pt x="8391" y="5365"/>
                </a:cubicBezTo>
                <a:cubicBezTo>
                  <a:pt x="8378" y="5272"/>
                  <a:pt x="8434" y="5143"/>
                  <a:pt x="8450" y="5051"/>
                </a:cubicBezTo>
                <a:cubicBezTo>
                  <a:pt x="8470" y="4821"/>
                  <a:pt x="8434" y="4564"/>
                  <a:pt x="8434" y="4329"/>
                </a:cubicBezTo>
                <a:cubicBezTo>
                  <a:pt x="8450" y="3829"/>
                  <a:pt x="8492" y="3322"/>
                  <a:pt x="8578" y="2830"/>
                </a:cubicBezTo>
                <a:cubicBezTo>
                  <a:pt x="8734" y="1930"/>
                  <a:pt x="9041" y="1080"/>
                  <a:pt x="9420" y="252"/>
                </a:cubicBezTo>
                <a:close/>
                <a:moveTo>
                  <a:pt x="6057" y="1206"/>
                </a:moveTo>
                <a:cubicBezTo>
                  <a:pt x="6585" y="1206"/>
                  <a:pt x="7921" y="4948"/>
                  <a:pt x="8107" y="5365"/>
                </a:cubicBezTo>
                <a:lnTo>
                  <a:pt x="8114" y="5371"/>
                </a:lnTo>
                <a:cubicBezTo>
                  <a:pt x="8078" y="5378"/>
                  <a:pt x="8042" y="5378"/>
                  <a:pt x="7999" y="5385"/>
                </a:cubicBezTo>
                <a:cubicBezTo>
                  <a:pt x="7821" y="5414"/>
                  <a:pt x="7642" y="5464"/>
                  <a:pt x="7478" y="5536"/>
                </a:cubicBezTo>
                <a:cubicBezTo>
                  <a:pt x="7171" y="4850"/>
                  <a:pt x="6821" y="4194"/>
                  <a:pt x="6542" y="3493"/>
                </a:cubicBezTo>
                <a:cubicBezTo>
                  <a:pt x="6400" y="3143"/>
                  <a:pt x="6271" y="2780"/>
                  <a:pt x="6170" y="2415"/>
                </a:cubicBezTo>
                <a:cubicBezTo>
                  <a:pt x="6114" y="2223"/>
                  <a:pt x="5814" y="1366"/>
                  <a:pt x="5992" y="1229"/>
                </a:cubicBezTo>
                <a:cubicBezTo>
                  <a:pt x="6012" y="1213"/>
                  <a:pt x="6034" y="1206"/>
                  <a:pt x="6057" y="1206"/>
                </a:cubicBezTo>
                <a:close/>
                <a:moveTo>
                  <a:pt x="12044" y="1288"/>
                </a:moveTo>
                <a:cubicBezTo>
                  <a:pt x="12058" y="1288"/>
                  <a:pt x="12071" y="1290"/>
                  <a:pt x="12083" y="1294"/>
                </a:cubicBezTo>
                <a:cubicBezTo>
                  <a:pt x="12477" y="1443"/>
                  <a:pt x="11348" y="3044"/>
                  <a:pt x="11170" y="3315"/>
                </a:cubicBezTo>
                <a:cubicBezTo>
                  <a:pt x="10626" y="4143"/>
                  <a:pt x="10085" y="4972"/>
                  <a:pt x="9498" y="5764"/>
                </a:cubicBezTo>
                <a:cubicBezTo>
                  <a:pt x="9449" y="5728"/>
                  <a:pt x="9399" y="5700"/>
                  <a:pt x="9349" y="5671"/>
                </a:cubicBezTo>
                <a:cubicBezTo>
                  <a:pt x="9613" y="4794"/>
                  <a:pt x="9913" y="3964"/>
                  <a:pt x="10398" y="3179"/>
                </a:cubicBezTo>
                <a:cubicBezTo>
                  <a:pt x="10642" y="2780"/>
                  <a:pt x="10912" y="2401"/>
                  <a:pt x="11219" y="2052"/>
                </a:cubicBezTo>
                <a:cubicBezTo>
                  <a:pt x="11362" y="1896"/>
                  <a:pt x="11809" y="1288"/>
                  <a:pt x="12044" y="1288"/>
                </a:cubicBezTo>
                <a:close/>
                <a:moveTo>
                  <a:pt x="3121" y="693"/>
                </a:moveTo>
                <a:cubicBezTo>
                  <a:pt x="3263" y="693"/>
                  <a:pt x="3654" y="1090"/>
                  <a:pt x="3757" y="1179"/>
                </a:cubicBezTo>
                <a:cubicBezTo>
                  <a:pt x="3951" y="1366"/>
                  <a:pt x="4136" y="1572"/>
                  <a:pt x="4300" y="1786"/>
                </a:cubicBezTo>
                <a:cubicBezTo>
                  <a:pt x="4621" y="2180"/>
                  <a:pt x="4893" y="2609"/>
                  <a:pt x="5178" y="3022"/>
                </a:cubicBezTo>
                <a:cubicBezTo>
                  <a:pt x="5814" y="3937"/>
                  <a:pt x="6449" y="4857"/>
                  <a:pt x="7056" y="5786"/>
                </a:cubicBezTo>
                <a:cubicBezTo>
                  <a:pt x="6993" y="5843"/>
                  <a:pt x="6928" y="5899"/>
                  <a:pt x="6864" y="5958"/>
                </a:cubicBezTo>
                <a:cubicBezTo>
                  <a:pt x="6213" y="5179"/>
                  <a:pt x="5536" y="4429"/>
                  <a:pt x="4857" y="3671"/>
                </a:cubicBezTo>
                <a:cubicBezTo>
                  <a:pt x="4456" y="3222"/>
                  <a:pt x="4050" y="2787"/>
                  <a:pt x="3694" y="2300"/>
                </a:cubicBezTo>
                <a:cubicBezTo>
                  <a:pt x="3543" y="2094"/>
                  <a:pt x="2607" y="794"/>
                  <a:pt x="3107" y="694"/>
                </a:cubicBezTo>
                <a:cubicBezTo>
                  <a:pt x="3112" y="693"/>
                  <a:pt x="3116" y="693"/>
                  <a:pt x="3121" y="693"/>
                </a:cubicBezTo>
                <a:close/>
                <a:moveTo>
                  <a:pt x="15116" y="1900"/>
                </a:moveTo>
                <a:cubicBezTo>
                  <a:pt x="15120" y="1900"/>
                  <a:pt x="15123" y="1900"/>
                  <a:pt x="15125" y="1901"/>
                </a:cubicBezTo>
                <a:cubicBezTo>
                  <a:pt x="15339" y="1966"/>
                  <a:pt x="15226" y="2165"/>
                  <a:pt x="15177" y="2266"/>
                </a:cubicBezTo>
                <a:cubicBezTo>
                  <a:pt x="15125" y="2358"/>
                  <a:pt x="15012" y="2444"/>
                  <a:pt x="14940" y="2514"/>
                </a:cubicBezTo>
                <a:cubicBezTo>
                  <a:pt x="14733" y="2722"/>
                  <a:pt x="14512" y="2909"/>
                  <a:pt x="14291" y="3094"/>
                </a:cubicBezTo>
                <a:cubicBezTo>
                  <a:pt x="13826" y="3493"/>
                  <a:pt x="13312" y="3822"/>
                  <a:pt x="12791" y="4151"/>
                </a:cubicBezTo>
                <a:cubicBezTo>
                  <a:pt x="11799" y="4778"/>
                  <a:pt x="10798" y="5394"/>
                  <a:pt x="9792" y="6000"/>
                </a:cubicBezTo>
                <a:lnTo>
                  <a:pt x="9778" y="6014"/>
                </a:lnTo>
                <a:cubicBezTo>
                  <a:pt x="9742" y="5971"/>
                  <a:pt x="9699" y="5935"/>
                  <a:pt x="9656" y="5892"/>
                </a:cubicBezTo>
                <a:cubicBezTo>
                  <a:pt x="9684" y="5856"/>
                  <a:pt x="9726" y="5800"/>
                  <a:pt x="9778" y="5728"/>
                </a:cubicBezTo>
                <a:cubicBezTo>
                  <a:pt x="10626" y="5065"/>
                  <a:pt x="11440" y="4365"/>
                  <a:pt x="12270" y="3680"/>
                </a:cubicBezTo>
                <a:cubicBezTo>
                  <a:pt x="12698" y="3322"/>
                  <a:pt x="13127" y="2958"/>
                  <a:pt x="13591" y="2658"/>
                </a:cubicBezTo>
                <a:cubicBezTo>
                  <a:pt x="13862" y="2494"/>
                  <a:pt x="14155" y="2358"/>
                  <a:pt x="14440" y="2223"/>
                </a:cubicBezTo>
                <a:cubicBezTo>
                  <a:pt x="14531" y="2188"/>
                  <a:pt x="15015" y="1900"/>
                  <a:pt x="15116" y="1900"/>
                </a:cubicBezTo>
                <a:close/>
                <a:moveTo>
                  <a:pt x="2646" y="4280"/>
                </a:moveTo>
                <a:cubicBezTo>
                  <a:pt x="2958" y="4280"/>
                  <a:pt x="3362" y="4413"/>
                  <a:pt x="3615" y="4478"/>
                </a:cubicBezTo>
                <a:cubicBezTo>
                  <a:pt x="4036" y="4580"/>
                  <a:pt x="4449" y="4722"/>
                  <a:pt x="4842" y="4907"/>
                </a:cubicBezTo>
                <a:cubicBezTo>
                  <a:pt x="5521" y="5229"/>
                  <a:pt x="6100" y="5728"/>
                  <a:pt x="6763" y="6064"/>
                </a:cubicBezTo>
                <a:cubicBezTo>
                  <a:pt x="6657" y="6185"/>
                  <a:pt x="6564" y="6314"/>
                  <a:pt x="6492" y="6449"/>
                </a:cubicBezTo>
                <a:lnTo>
                  <a:pt x="6485" y="6443"/>
                </a:lnTo>
                <a:cubicBezTo>
                  <a:pt x="5764" y="6156"/>
                  <a:pt x="5022" y="5978"/>
                  <a:pt x="4285" y="5743"/>
                </a:cubicBezTo>
                <a:cubicBezTo>
                  <a:pt x="3865" y="5615"/>
                  <a:pt x="3450" y="5457"/>
                  <a:pt x="3071" y="5243"/>
                </a:cubicBezTo>
                <a:cubicBezTo>
                  <a:pt x="2900" y="5143"/>
                  <a:pt x="1894" y="4528"/>
                  <a:pt x="2393" y="4322"/>
                </a:cubicBezTo>
                <a:cubicBezTo>
                  <a:pt x="2464" y="4293"/>
                  <a:pt x="2551" y="4280"/>
                  <a:pt x="2646" y="4280"/>
                </a:cubicBezTo>
                <a:close/>
                <a:moveTo>
                  <a:pt x="14495" y="4785"/>
                </a:moveTo>
                <a:cubicBezTo>
                  <a:pt x="14724" y="4785"/>
                  <a:pt x="14878" y="4855"/>
                  <a:pt x="14512" y="5257"/>
                </a:cubicBezTo>
                <a:cubicBezTo>
                  <a:pt x="14376" y="5407"/>
                  <a:pt x="14126" y="5457"/>
                  <a:pt x="13941" y="5529"/>
                </a:cubicBezTo>
                <a:cubicBezTo>
                  <a:pt x="13512" y="5678"/>
                  <a:pt x="13062" y="5800"/>
                  <a:pt x="12626" y="5935"/>
                </a:cubicBezTo>
                <a:cubicBezTo>
                  <a:pt x="11826" y="6192"/>
                  <a:pt x="11012" y="6429"/>
                  <a:pt x="10220" y="6700"/>
                </a:cubicBezTo>
                <a:cubicBezTo>
                  <a:pt x="10155" y="6551"/>
                  <a:pt x="10078" y="6407"/>
                  <a:pt x="9984" y="6271"/>
                </a:cubicBezTo>
                <a:cubicBezTo>
                  <a:pt x="10678" y="6007"/>
                  <a:pt x="11370" y="5743"/>
                  <a:pt x="12062" y="5479"/>
                </a:cubicBezTo>
                <a:cubicBezTo>
                  <a:pt x="12748" y="5222"/>
                  <a:pt x="13490" y="4844"/>
                  <a:pt x="14234" y="4801"/>
                </a:cubicBezTo>
                <a:cubicBezTo>
                  <a:pt x="14316" y="4795"/>
                  <a:pt x="14411" y="4785"/>
                  <a:pt x="14495" y="4785"/>
                </a:cubicBezTo>
                <a:close/>
                <a:moveTo>
                  <a:pt x="9742" y="6208"/>
                </a:moveTo>
                <a:lnTo>
                  <a:pt x="9742" y="6208"/>
                </a:lnTo>
                <a:cubicBezTo>
                  <a:pt x="9785" y="6251"/>
                  <a:pt x="9821" y="6300"/>
                  <a:pt x="9855" y="6350"/>
                </a:cubicBezTo>
                <a:cubicBezTo>
                  <a:pt x="9949" y="6479"/>
                  <a:pt x="10020" y="6621"/>
                  <a:pt x="10078" y="6772"/>
                </a:cubicBezTo>
                <a:cubicBezTo>
                  <a:pt x="10069" y="6778"/>
                  <a:pt x="10069" y="6785"/>
                  <a:pt x="10062" y="6792"/>
                </a:cubicBezTo>
                <a:cubicBezTo>
                  <a:pt x="9992" y="6585"/>
                  <a:pt x="9884" y="6386"/>
                  <a:pt x="9742" y="6208"/>
                </a:cubicBezTo>
                <a:close/>
                <a:moveTo>
                  <a:pt x="10112" y="6943"/>
                </a:moveTo>
                <a:cubicBezTo>
                  <a:pt x="10112" y="6943"/>
                  <a:pt x="10121" y="6950"/>
                  <a:pt x="10127" y="6950"/>
                </a:cubicBezTo>
                <a:cubicBezTo>
                  <a:pt x="10155" y="7056"/>
                  <a:pt x="10170" y="7164"/>
                  <a:pt x="10177" y="7270"/>
                </a:cubicBezTo>
                <a:cubicBezTo>
                  <a:pt x="10163" y="7157"/>
                  <a:pt x="10141" y="7049"/>
                  <a:pt x="10112" y="6943"/>
                </a:cubicBezTo>
                <a:close/>
                <a:moveTo>
                  <a:pt x="3949" y="6592"/>
                </a:moveTo>
                <a:cubicBezTo>
                  <a:pt x="4754" y="6592"/>
                  <a:pt x="5545" y="6700"/>
                  <a:pt x="6350" y="6729"/>
                </a:cubicBezTo>
                <a:cubicBezTo>
                  <a:pt x="6271" y="6936"/>
                  <a:pt x="6222" y="7150"/>
                  <a:pt x="6199" y="7371"/>
                </a:cubicBezTo>
                <a:cubicBezTo>
                  <a:pt x="6050" y="7357"/>
                  <a:pt x="5902" y="7351"/>
                  <a:pt x="5754" y="7351"/>
                </a:cubicBezTo>
                <a:cubicBezTo>
                  <a:pt x="5020" y="7351"/>
                  <a:pt x="4305" y="7514"/>
                  <a:pt x="3586" y="7692"/>
                </a:cubicBezTo>
                <a:cubicBezTo>
                  <a:pt x="3008" y="7836"/>
                  <a:pt x="2422" y="7985"/>
                  <a:pt x="1829" y="8028"/>
                </a:cubicBezTo>
                <a:cubicBezTo>
                  <a:pt x="1741" y="8035"/>
                  <a:pt x="1654" y="8037"/>
                  <a:pt x="1567" y="8037"/>
                </a:cubicBezTo>
                <a:cubicBezTo>
                  <a:pt x="1422" y="8037"/>
                  <a:pt x="1278" y="8031"/>
                  <a:pt x="1136" y="8031"/>
                </a:cubicBezTo>
                <a:cubicBezTo>
                  <a:pt x="1076" y="8031"/>
                  <a:pt x="1017" y="8032"/>
                  <a:pt x="958" y="8035"/>
                </a:cubicBezTo>
                <a:cubicBezTo>
                  <a:pt x="878" y="8041"/>
                  <a:pt x="758" y="8080"/>
                  <a:pt x="672" y="8080"/>
                </a:cubicBezTo>
                <a:cubicBezTo>
                  <a:pt x="659" y="8080"/>
                  <a:pt x="647" y="8080"/>
                  <a:pt x="636" y="8078"/>
                </a:cubicBezTo>
                <a:cubicBezTo>
                  <a:pt x="523" y="7999"/>
                  <a:pt x="401" y="7929"/>
                  <a:pt x="286" y="7857"/>
                </a:cubicBezTo>
                <a:cubicBezTo>
                  <a:pt x="336" y="7771"/>
                  <a:pt x="401" y="7707"/>
                  <a:pt x="480" y="7656"/>
                </a:cubicBezTo>
                <a:cubicBezTo>
                  <a:pt x="780" y="7428"/>
                  <a:pt x="1193" y="7329"/>
                  <a:pt x="1529" y="7150"/>
                </a:cubicBezTo>
                <a:cubicBezTo>
                  <a:pt x="2115" y="6842"/>
                  <a:pt x="2693" y="6664"/>
                  <a:pt x="3358" y="6614"/>
                </a:cubicBezTo>
                <a:cubicBezTo>
                  <a:pt x="3556" y="6599"/>
                  <a:pt x="3753" y="6592"/>
                  <a:pt x="3949" y="6592"/>
                </a:cubicBezTo>
                <a:close/>
                <a:moveTo>
                  <a:pt x="12921" y="6910"/>
                </a:moveTo>
                <a:cubicBezTo>
                  <a:pt x="14281" y="6910"/>
                  <a:pt x="15630" y="7048"/>
                  <a:pt x="16882" y="7656"/>
                </a:cubicBezTo>
                <a:cubicBezTo>
                  <a:pt x="16961" y="7692"/>
                  <a:pt x="17096" y="7742"/>
                  <a:pt x="17154" y="7814"/>
                </a:cubicBezTo>
                <a:cubicBezTo>
                  <a:pt x="17160" y="8241"/>
                  <a:pt x="17051" y="8455"/>
                  <a:pt x="16828" y="8455"/>
                </a:cubicBezTo>
                <a:cubicBezTo>
                  <a:pt x="16790" y="8455"/>
                  <a:pt x="16749" y="8448"/>
                  <a:pt x="16704" y="8436"/>
                </a:cubicBezTo>
                <a:cubicBezTo>
                  <a:pt x="16625" y="8436"/>
                  <a:pt x="16555" y="8420"/>
                  <a:pt x="16489" y="8400"/>
                </a:cubicBezTo>
                <a:cubicBezTo>
                  <a:pt x="16255" y="8342"/>
                  <a:pt x="16054" y="8271"/>
                  <a:pt x="15819" y="8249"/>
                </a:cubicBezTo>
                <a:cubicBezTo>
                  <a:pt x="15247" y="8206"/>
                  <a:pt x="14690" y="8186"/>
                  <a:pt x="14119" y="8084"/>
                </a:cubicBezTo>
                <a:cubicBezTo>
                  <a:pt x="12877" y="7863"/>
                  <a:pt x="11627" y="7622"/>
                  <a:pt x="10385" y="7365"/>
                </a:cubicBezTo>
                <a:lnTo>
                  <a:pt x="10349" y="7365"/>
                </a:lnTo>
                <a:cubicBezTo>
                  <a:pt x="10349" y="7236"/>
                  <a:pt x="10335" y="7114"/>
                  <a:pt x="10306" y="6993"/>
                </a:cubicBezTo>
                <a:cubicBezTo>
                  <a:pt x="11167" y="6967"/>
                  <a:pt x="12046" y="6910"/>
                  <a:pt x="12921" y="6910"/>
                </a:cubicBezTo>
                <a:close/>
                <a:moveTo>
                  <a:pt x="7241" y="9449"/>
                </a:moveTo>
                <a:cubicBezTo>
                  <a:pt x="7241" y="9449"/>
                  <a:pt x="7250" y="9456"/>
                  <a:pt x="7257" y="9456"/>
                </a:cubicBezTo>
                <a:cubicBezTo>
                  <a:pt x="7250" y="9464"/>
                  <a:pt x="7241" y="9471"/>
                  <a:pt x="7241" y="9478"/>
                </a:cubicBezTo>
                <a:lnTo>
                  <a:pt x="7241" y="9449"/>
                </a:lnTo>
                <a:close/>
                <a:moveTo>
                  <a:pt x="8374" y="5580"/>
                </a:moveTo>
                <a:cubicBezTo>
                  <a:pt x="8721" y="5580"/>
                  <a:pt x="9068" y="5677"/>
                  <a:pt x="9370" y="5872"/>
                </a:cubicBezTo>
                <a:cubicBezTo>
                  <a:pt x="10405" y="6736"/>
                  <a:pt x="10306" y="8492"/>
                  <a:pt x="9248" y="9277"/>
                </a:cubicBezTo>
                <a:cubicBezTo>
                  <a:pt x="9228" y="9284"/>
                  <a:pt x="9205" y="9300"/>
                  <a:pt x="9192" y="9313"/>
                </a:cubicBezTo>
                <a:cubicBezTo>
                  <a:pt x="9049" y="9413"/>
                  <a:pt x="8892" y="9498"/>
                  <a:pt x="8714" y="9557"/>
                </a:cubicBezTo>
                <a:cubicBezTo>
                  <a:pt x="8539" y="9616"/>
                  <a:pt x="8370" y="9643"/>
                  <a:pt x="8207" y="9643"/>
                </a:cubicBezTo>
                <a:cubicBezTo>
                  <a:pt x="7842" y="9643"/>
                  <a:pt x="7511" y="9507"/>
                  <a:pt x="7234" y="9284"/>
                </a:cubicBezTo>
                <a:lnTo>
                  <a:pt x="7234" y="9270"/>
                </a:lnTo>
                <a:cubicBezTo>
                  <a:pt x="7230" y="9246"/>
                  <a:pt x="7215" y="9235"/>
                  <a:pt x="7199" y="9235"/>
                </a:cubicBezTo>
                <a:cubicBezTo>
                  <a:pt x="7192" y="9235"/>
                  <a:pt x="7184" y="9237"/>
                  <a:pt x="7178" y="9241"/>
                </a:cubicBezTo>
                <a:cubicBezTo>
                  <a:pt x="6492" y="8650"/>
                  <a:pt x="6163" y="7527"/>
                  <a:pt x="6556" y="6713"/>
                </a:cubicBezTo>
                <a:cubicBezTo>
                  <a:pt x="6864" y="6071"/>
                  <a:pt x="7464" y="5678"/>
                  <a:pt x="8107" y="5592"/>
                </a:cubicBezTo>
                <a:lnTo>
                  <a:pt x="8107" y="5592"/>
                </a:lnTo>
                <a:cubicBezTo>
                  <a:pt x="8091" y="5615"/>
                  <a:pt x="8085" y="5642"/>
                  <a:pt x="8091" y="5678"/>
                </a:cubicBezTo>
                <a:cubicBezTo>
                  <a:pt x="8101" y="5717"/>
                  <a:pt x="8134" y="5735"/>
                  <a:pt x="8168" y="5735"/>
                </a:cubicBezTo>
                <a:cubicBezTo>
                  <a:pt x="8216" y="5735"/>
                  <a:pt x="8267" y="5701"/>
                  <a:pt x="8263" y="5642"/>
                </a:cubicBezTo>
                <a:cubicBezTo>
                  <a:pt x="8263" y="5615"/>
                  <a:pt x="8249" y="5599"/>
                  <a:pt x="8235" y="5586"/>
                </a:cubicBezTo>
                <a:cubicBezTo>
                  <a:pt x="8282" y="5582"/>
                  <a:pt x="8328" y="5580"/>
                  <a:pt x="8374" y="5580"/>
                </a:cubicBezTo>
                <a:close/>
                <a:moveTo>
                  <a:pt x="6213" y="7836"/>
                </a:moveTo>
                <a:cubicBezTo>
                  <a:pt x="6228" y="7929"/>
                  <a:pt x="6242" y="8021"/>
                  <a:pt x="6271" y="8107"/>
                </a:cubicBezTo>
                <a:cubicBezTo>
                  <a:pt x="6307" y="8242"/>
                  <a:pt x="6357" y="8364"/>
                  <a:pt x="6413" y="8492"/>
                </a:cubicBezTo>
                <a:cubicBezTo>
                  <a:pt x="5493" y="8864"/>
                  <a:pt x="4578" y="9250"/>
                  <a:pt x="3642" y="9584"/>
                </a:cubicBezTo>
                <a:cubicBezTo>
                  <a:pt x="3157" y="9764"/>
                  <a:pt x="2672" y="9927"/>
                  <a:pt x="2185" y="10091"/>
                </a:cubicBezTo>
                <a:cubicBezTo>
                  <a:pt x="1944" y="10170"/>
                  <a:pt x="1700" y="10249"/>
                  <a:pt x="1457" y="10328"/>
                </a:cubicBezTo>
                <a:cubicBezTo>
                  <a:pt x="1328" y="10371"/>
                  <a:pt x="1208" y="10407"/>
                  <a:pt x="1087" y="10441"/>
                </a:cubicBezTo>
                <a:cubicBezTo>
                  <a:pt x="1017" y="10478"/>
                  <a:pt x="962" y="10497"/>
                  <a:pt x="919" y="10497"/>
                </a:cubicBezTo>
                <a:cubicBezTo>
                  <a:pt x="829" y="10497"/>
                  <a:pt x="796" y="10416"/>
                  <a:pt x="814" y="10256"/>
                </a:cubicBezTo>
                <a:cubicBezTo>
                  <a:pt x="751" y="9913"/>
                  <a:pt x="1001" y="9785"/>
                  <a:pt x="1279" y="9577"/>
                </a:cubicBezTo>
                <a:cubicBezTo>
                  <a:pt x="1472" y="9442"/>
                  <a:pt x="1680" y="9327"/>
                  <a:pt x="1885" y="9214"/>
                </a:cubicBezTo>
                <a:cubicBezTo>
                  <a:pt x="2357" y="8964"/>
                  <a:pt x="2837" y="8743"/>
                  <a:pt x="3335" y="8556"/>
                </a:cubicBezTo>
                <a:cubicBezTo>
                  <a:pt x="4257" y="8206"/>
                  <a:pt x="5227" y="7942"/>
                  <a:pt x="6213" y="7836"/>
                </a:cubicBezTo>
                <a:close/>
                <a:moveTo>
                  <a:pt x="10241" y="8107"/>
                </a:moveTo>
                <a:cubicBezTo>
                  <a:pt x="11170" y="8479"/>
                  <a:pt x="12098" y="8842"/>
                  <a:pt x="12969" y="9327"/>
                </a:cubicBezTo>
                <a:cubicBezTo>
                  <a:pt x="13454" y="9600"/>
                  <a:pt x="13925" y="9899"/>
                  <a:pt x="14354" y="10249"/>
                </a:cubicBezTo>
                <a:cubicBezTo>
                  <a:pt x="14548" y="10407"/>
                  <a:pt x="14733" y="10570"/>
                  <a:pt x="14911" y="10750"/>
                </a:cubicBezTo>
                <a:cubicBezTo>
                  <a:pt x="15048" y="10892"/>
                  <a:pt x="15483" y="11241"/>
                  <a:pt x="15497" y="11435"/>
                </a:cubicBezTo>
                <a:cubicBezTo>
                  <a:pt x="15504" y="11627"/>
                  <a:pt x="15262" y="11677"/>
                  <a:pt x="15141" y="11677"/>
                </a:cubicBezTo>
                <a:cubicBezTo>
                  <a:pt x="15134" y="11677"/>
                  <a:pt x="15127" y="11678"/>
                  <a:pt x="15120" y="11678"/>
                </a:cubicBezTo>
                <a:cubicBezTo>
                  <a:pt x="15031" y="11678"/>
                  <a:pt x="14927" y="11639"/>
                  <a:pt x="14848" y="11620"/>
                </a:cubicBezTo>
                <a:cubicBezTo>
                  <a:pt x="14584" y="11555"/>
                  <a:pt x="14326" y="11456"/>
                  <a:pt x="14083" y="11341"/>
                </a:cubicBezTo>
                <a:cubicBezTo>
                  <a:pt x="13619" y="11113"/>
                  <a:pt x="13197" y="10820"/>
                  <a:pt x="12791" y="10513"/>
                </a:cubicBezTo>
                <a:cubicBezTo>
                  <a:pt x="11891" y="9841"/>
                  <a:pt x="11005" y="9128"/>
                  <a:pt x="10121" y="8427"/>
                </a:cubicBezTo>
                <a:cubicBezTo>
                  <a:pt x="10170" y="8328"/>
                  <a:pt x="10206" y="8222"/>
                  <a:pt x="10241" y="8107"/>
                </a:cubicBezTo>
                <a:close/>
                <a:moveTo>
                  <a:pt x="6628" y="8849"/>
                </a:moveTo>
                <a:cubicBezTo>
                  <a:pt x="6671" y="8907"/>
                  <a:pt x="6713" y="8964"/>
                  <a:pt x="6763" y="9020"/>
                </a:cubicBezTo>
                <a:cubicBezTo>
                  <a:pt x="5956" y="9735"/>
                  <a:pt x="5193" y="10484"/>
                  <a:pt x="4413" y="11221"/>
                </a:cubicBezTo>
                <a:cubicBezTo>
                  <a:pt x="3978" y="11634"/>
                  <a:pt x="3556" y="12056"/>
                  <a:pt x="3085" y="12421"/>
                </a:cubicBezTo>
                <a:cubicBezTo>
                  <a:pt x="2886" y="12577"/>
                  <a:pt x="2679" y="12721"/>
                  <a:pt x="2458" y="12849"/>
                </a:cubicBezTo>
                <a:cubicBezTo>
                  <a:pt x="2352" y="12911"/>
                  <a:pt x="1961" y="13146"/>
                  <a:pt x="1743" y="13146"/>
                </a:cubicBezTo>
                <a:cubicBezTo>
                  <a:pt x="1638" y="13146"/>
                  <a:pt x="1573" y="13091"/>
                  <a:pt x="1601" y="12935"/>
                </a:cubicBezTo>
                <a:cubicBezTo>
                  <a:pt x="1680" y="12527"/>
                  <a:pt x="2329" y="12020"/>
                  <a:pt x="2629" y="11769"/>
                </a:cubicBezTo>
                <a:cubicBezTo>
                  <a:pt x="3035" y="11427"/>
                  <a:pt x="3471" y="11113"/>
                  <a:pt x="3899" y="10799"/>
                </a:cubicBezTo>
                <a:cubicBezTo>
                  <a:pt x="4799" y="10141"/>
                  <a:pt x="5714" y="9492"/>
                  <a:pt x="6628" y="8849"/>
                </a:cubicBezTo>
                <a:close/>
                <a:moveTo>
                  <a:pt x="9555" y="9214"/>
                </a:moveTo>
                <a:cubicBezTo>
                  <a:pt x="10283" y="9978"/>
                  <a:pt x="11048" y="10714"/>
                  <a:pt x="11799" y="11449"/>
                </a:cubicBezTo>
                <a:cubicBezTo>
                  <a:pt x="12227" y="11870"/>
                  <a:pt x="12662" y="12283"/>
                  <a:pt x="13048" y="12741"/>
                </a:cubicBezTo>
                <a:cubicBezTo>
                  <a:pt x="13206" y="12935"/>
                  <a:pt x="13362" y="13134"/>
                  <a:pt x="13490" y="13348"/>
                </a:cubicBezTo>
                <a:cubicBezTo>
                  <a:pt x="13614" y="13535"/>
                  <a:pt x="14046" y="14207"/>
                  <a:pt x="13655" y="14207"/>
                </a:cubicBezTo>
                <a:cubicBezTo>
                  <a:pt x="13642" y="14207"/>
                  <a:pt x="13627" y="14206"/>
                  <a:pt x="13612" y="14205"/>
                </a:cubicBezTo>
                <a:cubicBezTo>
                  <a:pt x="13391" y="14184"/>
                  <a:pt x="13104" y="13884"/>
                  <a:pt x="12940" y="13749"/>
                </a:cubicBezTo>
                <a:cubicBezTo>
                  <a:pt x="12777" y="13598"/>
                  <a:pt x="12613" y="13440"/>
                  <a:pt x="12462" y="13278"/>
                </a:cubicBezTo>
                <a:cubicBezTo>
                  <a:pt x="12083" y="12870"/>
                  <a:pt x="11749" y="12421"/>
                  <a:pt x="11406" y="11984"/>
                </a:cubicBezTo>
                <a:cubicBezTo>
                  <a:pt x="10727" y="11120"/>
                  <a:pt x="10055" y="10249"/>
                  <a:pt x="9399" y="9370"/>
                </a:cubicBezTo>
                <a:lnTo>
                  <a:pt x="9492" y="9277"/>
                </a:lnTo>
                <a:cubicBezTo>
                  <a:pt x="9521" y="9257"/>
                  <a:pt x="9534" y="9234"/>
                  <a:pt x="9555" y="9214"/>
                </a:cubicBezTo>
                <a:close/>
                <a:moveTo>
                  <a:pt x="6921" y="9185"/>
                </a:moveTo>
                <a:cubicBezTo>
                  <a:pt x="6993" y="9264"/>
                  <a:pt x="7078" y="9336"/>
                  <a:pt x="7164" y="9392"/>
                </a:cubicBezTo>
                <a:cubicBezTo>
                  <a:pt x="7149" y="10292"/>
                  <a:pt x="6813" y="11149"/>
                  <a:pt x="6542" y="11992"/>
                </a:cubicBezTo>
                <a:cubicBezTo>
                  <a:pt x="6400" y="12463"/>
                  <a:pt x="6292" y="12935"/>
                  <a:pt x="6213" y="13420"/>
                </a:cubicBezTo>
                <a:cubicBezTo>
                  <a:pt x="6150" y="13877"/>
                  <a:pt x="6114" y="14448"/>
                  <a:pt x="5922" y="14870"/>
                </a:cubicBezTo>
                <a:cubicBezTo>
                  <a:pt x="5899" y="14991"/>
                  <a:pt x="5827" y="15084"/>
                  <a:pt x="5721" y="15147"/>
                </a:cubicBezTo>
                <a:cubicBezTo>
                  <a:pt x="5670" y="15251"/>
                  <a:pt x="5613" y="15302"/>
                  <a:pt x="5549" y="15302"/>
                </a:cubicBezTo>
                <a:cubicBezTo>
                  <a:pt x="5489" y="15302"/>
                  <a:pt x="5422" y="15256"/>
                  <a:pt x="5349" y="15163"/>
                </a:cubicBezTo>
                <a:cubicBezTo>
                  <a:pt x="5121" y="15012"/>
                  <a:pt x="5099" y="14976"/>
                  <a:pt x="5092" y="14719"/>
                </a:cubicBezTo>
                <a:cubicBezTo>
                  <a:pt x="5085" y="14484"/>
                  <a:pt x="5142" y="14241"/>
                  <a:pt x="5185" y="14013"/>
                </a:cubicBezTo>
                <a:cubicBezTo>
                  <a:pt x="5299" y="13483"/>
                  <a:pt x="5442" y="12962"/>
                  <a:pt x="5606" y="12455"/>
                </a:cubicBezTo>
                <a:cubicBezTo>
                  <a:pt x="5964" y="11334"/>
                  <a:pt x="6427" y="10256"/>
                  <a:pt x="6921" y="9185"/>
                </a:cubicBezTo>
                <a:close/>
                <a:moveTo>
                  <a:pt x="8878" y="9721"/>
                </a:moveTo>
                <a:cubicBezTo>
                  <a:pt x="8885" y="9721"/>
                  <a:pt x="8885" y="9728"/>
                  <a:pt x="8885" y="9728"/>
                </a:cubicBezTo>
                <a:cubicBezTo>
                  <a:pt x="9478" y="10691"/>
                  <a:pt x="10020" y="11706"/>
                  <a:pt x="10506" y="12727"/>
                </a:cubicBezTo>
                <a:cubicBezTo>
                  <a:pt x="10755" y="13248"/>
                  <a:pt x="10978" y="13769"/>
                  <a:pt x="11206" y="14297"/>
                </a:cubicBezTo>
                <a:cubicBezTo>
                  <a:pt x="11277" y="14461"/>
                  <a:pt x="11884" y="15758"/>
                  <a:pt x="11448" y="15758"/>
                </a:cubicBezTo>
                <a:cubicBezTo>
                  <a:pt x="11406" y="15758"/>
                  <a:pt x="11354" y="15746"/>
                  <a:pt x="11291" y="15720"/>
                </a:cubicBezTo>
                <a:cubicBezTo>
                  <a:pt x="11163" y="15662"/>
                  <a:pt x="10962" y="15391"/>
                  <a:pt x="10849" y="15283"/>
                </a:cubicBezTo>
                <a:cubicBezTo>
                  <a:pt x="10619" y="15069"/>
                  <a:pt x="10455" y="14827"/>
                  <a:pt x="10299" y="14563"/>
                </a:cubicBezTo>
                <a:cubicBezTo>
                  <a:pt x="10006" y="14049"/>
                  <a:pt x="9735" y="13519"/>
                  <a:pt x="9492" y="12978"/>
                </a:cubicBezTo>
                <a:cubicBezTo>
                  <a:pt x="9034" y="11963"/>
                  <a:pt x="8684" y="10899"/>
                  <a:pt x="8407" y="9821"/>
                </a:cubicBezTo>
                <a:lnTo>
                  <a:pt x="8407" y="9821"/>
                </a:lnTo>
                <a:cubicBezTo>
                  <a:pt x="8418" y="9821"/>
                  <a:pt x="8430" y="9821"/>
                  <a:pt x="8441" y="9821"/>
                </a:cubicBezTo>
                <a:cubicBezTo>
                  <a:pt x="8593" y="9821"/>
                  <a:pt x="8744" y="9780"/>
                  <a:pt x="8878" y="9721"/>
                </a:cubicBezTo>
                <a:close/>
                <a:moveTo>
                  <a:pt x="7442" y="9570"/>
                </a:moveTo>
                <a:cubicBezTo>
                  <a:pt x="7613" y="9656"/>
                  <a:pt x="7791" y="9721"/>
                  <a:pt x="7978" y="9756"/>
                </a:cubicBezTo>
                <a:cubicBezTo>
                  <a:pt x="8071" y="10777"/>
                  <a:pt x="8242" y="11785"/>
                  <a:pt x="8306" y="12813"/>
                </a:cubicBezTo>
                <a:cubicBezTo>
                  <a:pt x="8342" y="13320"/>
                  <a:pt x="8364" y="13819"/>
                  <a:pt x="8371" y="14326"/>
                </a:cubicBezTo>
                <a:cubicBezTo>
                  <a:pt x="8377" y="14594"/>
                  <a:pt x="8496" y="15867"/>
                  <a:pt x="8085" y="15867"/>
                </a:cubicBezTo>
                <a:cubicBezTo>
                  <a:pt x="8056" y="15867"/>
                  <a:pt x="8026" y="15861"/>
                  <a:pt x="7992" y="15848"/>
                </a:cubicBezTo>
                <a:cubicBezTo>
                  <a:pt x="7721" y="15740"/>
                  <a:pt x="7606" y="15111"/>
                  <a:pt x="7570" y="14870"/>
                </a:cubicBezTo>
                <a:cubicBezTo>
                  <a:pt x="7534" y="14633"/>
                  <a:pt x="7521" y="14398"/>
                  <a:pt x="7498" y="14162"/>
                </a:cubicBezTo>
                <a:cubicBezTo>
                  <a:pt x="7464" y="13684"/>
                  <a:pt x="7435" y="13212"/>
                  <a:pt x="7413" y="12734"/>
                </a:cubicBezTo>
                <a:cubicBezTo>
                  <a:pt x="7378" y="11692"/>
                  <a:pt x="7336" y="10606"/>
                  <a:pt x="7442" y="9570"/>
                </a:cubicBezTo>
                <a:close/>
                <a:moveTo>
                  <a:pt x="9418" y="0"/>
                </a:moveTo>
                <a:cubicBezTo>
                  <a:pt x="9388" y="0"/>
                  <a:pt x="9357" y="17"/>
                  <a:pt x="9341" y="45"/>
                </a:cubicBezTo>
                <a:cubicBezTo>
                  <a:pt x="8835" y="938"/>
                  <a:pt x="8513" y="1937"/>
                  <a:pt x="8355" y="2951"/>
                </a:cubicBezTo>
                <a:cubicBezTo>
                  <a:pt x="8285" y="3407"/>
                  <a:pt x="8249" y="3872"/>
                  <a:pt x="8256" y="4336"/>
                </a:cubicBezTo>
                <a:cubicBezTo>
                  <a:pt x="8256" y="4622"/>
                  <a:pt x="8278" y="4907"/>
                  <a:pt x="8263" y="5193"/>
                </a:cubicBezTo>
                <a:cubicBezTo>
                  <a:pt x="8263" y="5279"/>
                  <a:pt x="8249" y="5322"/>
                  <a:pt x="8249" y="5365"/>
                </a:cubicBezTo>
                <a:lnTo>
                  <a:pt x="8235" y="5365"/>
                </a:lnTo>
                <a:lnTo>
                  <a:pt x="8235" y="5329"/>
                </a:lnTo>
                <a:cubicBezTo>
                  <a:pt x="7999" y="4357"/>
                  <a:pt x="7593" y="3387"/>
                  <a:pt x="7164" y="2487"/>
                </a:cubicBezTo>
                <a:cubicBezTo>
                  <a:pt x="6955" y="2054"/>
                  <a:pt x="6584" y="985"/>
                  <a:pt x="5983" y="985"/>
                </a:cubicBezTo>
                <a:cubicBezTo>
                  <a:pt x="5967" y="985"/>
                  <a:pt x="5951" y="986"/>
                  <a:pt x="5935" y="987"/>
                </a:cubicBezTo>
                <a:cubicBezTo>
                  <a:pt x="5899" y="994"/>
                  <a:pt x="5863" y="1015"/>
                  <a:pt x="5856" y="1051"/>
                </a:cubicBezTo>
                <a:cubicBezTo>
                  <a:pt x="5735" y="1765"/>
                  <a:pt x="6021" y="2530"/>
                  <a:pt x="6264" y="3186"/>
                </a:cubicBezTo>
                <a:cubicBezTo>
                  <a:pt x="6571" y="4007"/>
                  <a:pt x="6950" y="4821"/>
                  <a:pt x="7378" y="5586"/>
                </a:cubicBezTo>
                <a:cubicBezTo>
                  <a:pt x="7320" y="5615"/>
                  <a:pt x="7264" y="5651"/>
                  <a:pt x="7214" y="5678"/>
                </a:cubicBezTo>
                <a:cubicBezTo>
                  <a:pt x="6449" y="4521"/>
                  <a:pt x="5656" y="3371"/>
                  <a:pt x="4857" y="2237"/>
                </a:cubicBezTo>
                <a:cubicBezTo>
                  <a:pt x="4528" y="1772"/>
                  <a:pt x="4179" y="1315"/>
                  <a:pt x="3743" y="938"/>
                </a:cubicBezTo>
                <a:cubicBezTo>
                  <a:pt x="3604" y="816"/>
                  <a:pt x="3262" y="478"/>
                  <a:pt x="3000" y="478"/>
                </a:cubicBezTo>
                <a:cubicBezTo>
                  <a:pt x="2951" y="478"/>
                  <a:pt x="2905" y="489"/>
                  <a:pt x="2864" y="516"/>
                </a:cubicBezTo>
                <a:cubicBezTo>
                  <a:pt x="2043" y="1066"/>
                  <a:pt x="5056" y="4264"/>
                  <a:pt x="6335" y="5579"/>
                </a:cubicBezTo>
                <a:cubicBezTo>
                  <a:pt x="5699" y="5150"/>
                  <a:pt x="4979" y="4778"/>
                  <a:pt x="4285" y="4544"/>
                </a:cubicBezTo>
                <a:cubicBezTo>
                  <a:pt x="3865" y="4400"/>
                  <a:pt x="3421" y="4300"/>
                  <a:pt x="2972" y="4264"/>
                </a:cubicBezTo>
                <a:cubicBezTo>
                  <a:pt x="2819" y="4249"/>
                  <a:pt x="2582" y="4204"/>
                  <a:pt x="2365" y="4204"/>
                </a:cubicBezTo>
                <a:cubicBezTo>
                  <a:pt x="2195" y="4204"/>
                  <a:pt x="2038" y="4231"/>
                  <a:pt x="1944" y="4322"/>
                </a:cubicBezTo>
                <a:cubicBezTo>
                  <a:pt x="1928" y="4336"/>
                  <a:pt x="1921" y="4372"/>
                  <a:pt x="1928" y="4393"/>
                </a:cubicBezTo>
                <a:cubicBezTo>
                  <a:pt x="2165" y="5035"/>
                  <a:pt x="3085" y="5464"/>
                  <a:pt x="3678" y="5694"/>
                </a:cubicBezTo>
                <a:cubicBezTo>
                  <a:pt x="4578" y="6043"/>
                  <a:pt x="5543" y="6172"/>
                  <a:pt x="6443" y="6521"/>
                </a:cubicBezTo>
                <a:lnTo>
                  <a:pt x="6449" y="6521"/>
                </a:lnTo>
                <a:cubicBezTo>
                  <a:pt x="6436" y="6542"/>
                  <a:pt x="6427" y="6557"/>
                  <a:pt x="6420" y="6578"/>
                </a:cubicBezTo>
                <a:cubicBezTo>
                  <a:pt x="5772" y="6429"/>
                  <a:pt x="5043" y="6353"/>
                  <a:pt x="4325" y="6353"/>
                </a:cubicBezTo>
                <a:cubicBezTo>
                  <a:pt x="3768" y="6353"/>
                  <a:pt x="3217" y="6399"/>
                  <a:pt x="2715" y="6492"/>
                </a:cubicBezTo>
                <a:cubicBezTo>
                  <a:pt x="2014" y="6628"/>
                  <a:pt x="1457" y="7006"/>
                  <a:pt x="801" y="7264"/>
                </a:cubicBezTo>
                <a:cubicBezTo>
                  <a:pt x="543" y="7365"/>
                  <a:pt x="187" y="7507"/>
                  <a:pt x="79" y="7800"/>
                </a:cubicBezTo>
                <a:cubicBezTo>
                  <a:pt x="0" y="8021"/>
                  <a:pt x="122" y="8213"/>
                  <a:pt x="336" y="8285"/>
                </a:cubicBezTo>
                <a:cubicBezTo>
                  <a:pt x="398" y="8305"/>
                  <a:pt x="465" y="8313"/>
                  <a:pt x="533" y="8313"/>
                </a:cubicBezTo>
                <a:cubicBezTo>
                  <a:pt x="732" y="8313"/>
                  <a:pt x="948" y="8249"/>
                  <a:pt x="1130" y="8249"/>
                </a:cubicBezTo>
                <a:cubicBezTo>
                  <a:pt x="1493" y="8242"/>
                  <a:pt x="1851" y="8249"/>
                  <a:pt x="2208" y="8199"/>
                </a:cubicBezTo>
                <a:cubicBezTo>
                  <a:pt x="3460" y="8020"/>
                  <a:pt x="4651" y="7535"/>
                  <a:pt x="5919" y="7535"/>
                </a:cubicBezTo>
                <a:cubicBezTo>
                  <a:pt x="6010" y="7535"/>
                  <a:pt x="6101" y="7538"/>
                  <a:pt x="6192" y="7543"/>
                </a:cubicBezTo>
                <a:lnTo>
                  <a:pt x="6192" y="7635"/>
                </a:lnTo>
                <a:cubicBezTo>
                  <a:pt x="4986" y="7827"/>
                  <a:pt x="3822" y="8120"/>
                  <a:pt x="2693" y="8614"/>
                </a:cubicBezTo>
                <a:cubicBezTo>
                  <a:pt x="2172" y="8842"/>
                  <a:pt x="1637" y="9092"/>
                  <a:pt x="1172" y="9421"/>
                </a:cubicBezTo>
                <a:cubicBezTo>
                  <a:pt x="915" y="9606"/>
                  <a:pt x="358" y="9999"/>
                  <a:pt x="401" y="10378"/>
                </a:cubicBezTo>
                <a:cubicBezTo>
                  <a:pt x="434" y="10616"/>
                  <a:pt x="663" y="10680"/>
                  <a:pt x="870" y="10680"/>
                </a:cubicBezTo>
                <a:cubicBezTo>
                  <a:pt x="893" y="10680"/>
                  <a:pt x="914" y="10679"/>
                  <a:pt x="936" y="10678"/>
                </a:cubicBezTo>
                <a:cubicBezTo>
                  <a:pt x="1486" y="10635"/>
                  <a:pt x="2086" y="10342"/>
                  <a:pt x="2614" y="10163"/>
                </a:cubicBezTo>
                <a:cubicBezTo>
                  <a:pt x="3922" y="9713"/>
                  <a:pt x="5236" y="9221"/>
                  <a:pt x="6492" y="8635"/>
                </a:cubicBezTo>
                <a:cubicBezTo>
                  <a:pt x="6499" y="8657"/>
                  <a:pt x="6513" y="8677"/>
                  <a:pt x="6521" y="8693"/>
                </a:cubicBezTo>
                <a:cubicBezTo>
                  <a:pt x="5356" y="9514"/>
                  <a:pt x="4192" y="10342"/>
                  <a:pt x="3051" y="11205"/>
                </a:cubicBezTo>
                <a:cubicBezTo>
                  <a:pt x="2600" y="11548"/>
                  <a:pt x="2151" y="11913"/>
                  <a:pt x="1793" y="12355"/>
                </a:cubicBezTo>
                <a:cubicBezTo>
                  <a:pt x="1637" y="12549"/>
                  <a:pt x="1215" y="12991"/>
                  <a:pt x="1394" y="13255"/>
                </a:cubicBezTo>
                <a:cubicBezTo>
                  <a:pt x="1455" y="13345"/>
                  <a:pt x="1549" y="13386"/>
                  <a:pt x="1669" y="13386"/>
                </a:cubicBezTo>
                <a:cubicBezTo>
                  <a:pt x="2709" y="13386"/>
                  <a:pt x="5704" y="10288"/>
                  <a:pt x="6614" y="9327"/>
                </a:cubicBezTo>
                <a:lnTo>
                  <a:pt x="6614" y="9327"/>
                </a:lnTo>
                <a:cubicBezTo>
                  <a:pt x="6060" y="10599"/>
                  <a:pt x="3972" y="15506"/>
                  <a:pt x="5477" y="15506"/>
                </a:cubicBezTo>
                <a:cubicBezTo>
                  <a:pt x="5485" y="15506"/>
                  <a:pt x="5492" y="15506"/>
                  <a:pt x="5500" y="15506"/>
                </a:cubicBezTo>
                <a:cubicBezTo>
                  <a:pt x="5879" y="15497"/>
                  <a:pt x="6064" y="15098"/>
                  <a:pt x="6150" y="14784"/>
                </a:cubicBezTo>
                <a:cubicBezTo>
                  <a:pt x="6335" y="14155"/>
                  <a:pt x="6357" y="13483"/>
                  <a:pt x="6492" y="12841"/>
                </a:cubicBezTo>
                <a:cubicBezTo>
                  <a:pt x="6707" y="11792"/>
                  <a:pt x="7178" y="10813"/>
                  <a:pt x="7234" y="9749"/>
                </a:cubicBezTo>
                <a:lnTo>
                  <a:pt x="7234" y="9749"/>
                </a:lnTo>
                <a:cubicBezTo>
                  <a:pt x="7257" y="10984"/>
                  <a:pt x="7185" y="12213"/>
                  <a:pt x="7264" y="13449"/>
                </a:cubicBezTo>
                <a:cubicBezTo>
                  <a:pt x="7300" y="14040"/>
                  <a:pt x="7300" y="14662"/>
                  <a:pt x="7456" y="15233"/>
                </a:cubicBezTo>
                <a:cubicBezTo>
                  <a:pt x="7526" y="15484"/>
                  <a:pt x="7779" y="16150"/>
                  <a:pt x="8137" y="16150"/>
                </a:cubicBezTo>
                <a:cubicBezTo>
                  <a:pt x="8146" y="16150"/>
                  <a:pt x="8154" y="16149"/>
                  <a:pt x="8163" y="16148"/>
                </a:cubicBezTo>
                <a:cubicBezTo>
                  <a:pt x="8842" y="16076"/>
                  <a:pt x="8549" y="14112"/>
                  <a:pt x="8535" y="13756"/>
                </a:cubicBezTo>
                <a:cubicBezTo>
                  <a:pt x="8484" y="12441"/>
                  <a:pt x="8420" y="11049"/>
                  <a:pt x="8091" y="9771"/>
                </a:cubicBezTo>
                <a:lnTo>
                  <a:pt x="8091" y="9771"/>
                </a:lnTo>
                <a:cubicBezTo>
                  <a:pt x="8114" y="9778"/>
                  <a:pt x="8127" y="9778"/>
                  <a:pt x="8141" y="9778"/>
                </a:cubicBezTo>
                <a:cubicBezTo>
                  <a:pt x="8177" y="9785"/>
                  <a:pt x="8206" y="9792"/>
                  <a:pt x="8235" y="9798"/>
                </a:cubicBezTo>
                <a:cubicBezTo>
                  <a:pt x="8549" y="11163"/>
                  <a:pt x="9034" y="12484"/>
                  <a:pt x="9663" y="13740"/>
                </a:cubicBezTo>
                <a:cubicBezTo>
                  <a:pt x="9941" y="14290"/>
                  <a:pt x="10220" y="14926"/>
                  <a:pt x="10678" y="15355"/>
                </a:cubicBezTo>
                <a:cubicBezTo>
                  <a:pt x="10841" y="15512"/>
                  <a:pt x="11171" y="15981"/>
                  <a:pt x="11477" y="15981"/>
                </a:cubicBezTo>
                <a:cubicBezTo>
                  <a:pt x="11530" y="15981"/>
                  <a:pt x="11583" y="15967"/>
                  <a:pt x="11634" y="15934"/>
                </a:cubicBezTo>
                <a:cubicBezTo>
                  <a:pt x="11855" y="15790"/>
                  <a:pt x="11805" y="15427"/>
                  <a:pt x="11756" y="15206"/>
                </a:cubicBezTo>
                <a:cubicBezTo>
                  <a:pt x="11612" y="14584"/>
                  <a:pt x="11235" y="13948"/>
                  <a:pt x="10969" y="13370"/>
                </a:cubicBezTo>
                <a:cubicBezTo>
                  <a:pt x="10385" y="12085"/>
                  <a:pt x="9706" y="10878"/>
                  <a:pt x="8941" y="9692"/>
                </a:cubicBezTo>
                <a:cubicBezTo>
                  <a:pt x="9049" y="9636"/>
                  <a:pt x="9156" y="9564"/>
                  <a:pt x="9248" y="9485"/>
                </a:cubicBezTo>
                <a:cubicBezTo>
                  <a:pt x="10098" y="10606"/>
                  <a:pt x="10948" y="11720"/>
                  <a:pt x="11835" y="12813"/>
                </a:cubicBezTo>
                <a:cubicBezTo>
                  <a:pt x="12191" y="13255"/>
                  <a:pt x="12570" y="13691"/>
                  <a:pt x="13019" y="14033"/>
                </a:cubicBezTo>
                <a:cubicBezTo>
                  <a:pt x="13183" y="14157"/>
                  <a:pt x="13513" y="14455"/>
                  <a:pt x="13773" y="14455"/>
                </a:cubicBezTo>
                <a:cubicBezTo>
                  <a:pt x="13831" y="14455"/>
                  <a:pt x="13886" y="14440"/>
                  <a:pt x="13934" y="14405"/>
                </a:cubicBezTo>
                <a:cubicBezTo>
                  <a:pt x="14854" y="13740"/>
                  <a:pt x="10319" y="9749"/>
                  <a:pt x="9634" y="9135"/>
                </a:cubicBezTo>
                <a:cubicBezTo>
                  <a:pt x="9792" y="8971"/>
                  <a:pt x="9927" y="8785"/>
                  <a:pt x="10035" y="8592"/>
                </a:cubicBezTo>
                <a:cubicBezTo>
                  <a:pt x="11098" y="9428"/>
                  <a:pt x="12134" y="10328"/>
                  <a:pt x="13269" y="11070"/>
                </a:cubicBezTo>
                <a:cubicBezTo>
                  <a:pt x="13720" y="11370"/>
                  <a:pt x="14205" y="11627"/>
                  <a:pt x="14733" y="11769"/>
                </a:cubicBezTo>
                <a:cubicBezTo>
                  <a:pt x="14863" y="11801"/>
                  <a:pt x="15130" y="11882"/>
                  <a:pt x="15356" y="11882"/>
                </a:cubicBezTo>
                <a:cubicBezTo>
                  <a:pt x="15500" y="11882"/>
                  <a:pt x="15627" y="11849"/>
                  <a:pt x="15691" y="11749"/>
                </a:cubicBezTo>
                <a:cubicBezTo>
                  <a:pt x="15854" y="11492"/>
                  <a:pt x="15434" y="11099"/>
                  <a:pt x="15297" y="10942"/>
                </a:cubicBezTo>
                <a:cubicBezTo>
                  <a:pt x="14854" y="10434"/>
                  <a:pt x="14340" y="10006"/>
                  <a:pt x="13783" y="9627"/>
                </a:cubicBezTo>
                <a:cubicBezTo>
                  <a:pt x="12712" y="8914"/>
                  <a:pt x="11492" y="8414"/>
                  <a:pt x="10283" y="7965"/>
                </a:cubicBezTo>
                <a:cubicBezTo>
                  <a:pt x="10319" y="7836"/>
                  <a:pt x="10335" y="7699"/>
                  <a:pt x="10342" y="7563"/>
                </a:cubicBezTo>
                <a:lnTo>
                  <a:pt x="10349" y="7563"/>
                </a:lnTo>
                <a:cubicBezTo>
                  <a:pt x="11905" y="7821"/>
                  <a:pt x="13463" y="8222"/>
                  <a:pt x="15033" y="8350"/>
                </a:cubicBezTo>
                <a:cubicBezTo>
                  <a:pt x="15411" y="8384"/>
                  <a:pt x="15797" y="8342"/>
                  <a:pt x="16169" y="8436"/>
                </a:cubicBezTo>
                <a:cubicBezTo>
                  <a:pt x="16385" y="8488"/>
                  <a:pt x="16596" y="8588"/>
                  <a:pt x="16823" y="8588"/>
                </a:cubicBezTo>
                <a:cubicBezTo>
                  <a:pt x="16873" y="8588"/>
                  <a:pt x="16924" y="8583"/>
                  <a:pt x="16976" y="8571"/>
                </a:cubicBezTo>
                <a:cubicBezTo>
                  <a:pt x="17240" y="8506"/>
                  <a:pt x="17475" y="8278"/>
                  <a:pt x="17411" y="7985"/>
                </a:cubicBezTo>
                <a:cubicBezTo>
                  <a:pt x="17333" y="7635"/>
                  <a:pt x="16890" y="7500"/>
                  <a:pt x="16597" y="7407"/>
                </a:cubicBezTo>
                <a:cubicBezTo>
                  <a:pt x="15982" y="7200"/>
                  <a:pt x="15382" y="6993"/>
                  <a:pt x="14740" y="6893"/>
                </a:cubicBezTo>
                <a:cubicBezTo>
                  <a:pt x="14134" y="6795"/>
                  <a:pt x="13517" y="6754"/>
                  <a:pt x="12897" y="6754"/>
                </a:cubicBezTo>
                <a:cubicBezTo>
                  <a:pt x="12026" y="6754"/>
                  <a:pt x="11150" y="6836"/>
                  <a:pt x="10299" y="6957"/>
                </a:cubicBezTo>
                <a:cubicBezTo>
                  <a:pt x="10292" y="6943"/>
                  <a:pt x="10292" y="6936"/>
                  <a:pt x="10292" y="6928"/>
                </a:cubicBezTo>
                <a:cubicBezTo>
                  <a:pt x="11413" y="6578"/>
                  <a:pt x="12527" y="6179"/>
                  <a:pt x="13648" y="5807"/>
                </a:cubicBezTo>
                <a:cubicBezTo>
                  <a:pt x="13919" y="5714"/>
                  <a:pt x="15375" y="5229"/>
                  <a:pt x="14890" y="4715"/>
                </a:cubicBezTo>
                <a:cubicBezTo>
                  <a:pt x="14813" y="4635"/>
                  <a:pt x="14654" y="4611"/>
                  <a:pt x="14486" y="4611"/>
                </a:cubicBezTo>
                <a:cubicBezTo>
                  <a:pt x="14295" y="4611"/>
                  <a:pt x="14093" y="4642"/>
                  <a:pt x="13991" y="4657"/>
                </a:cubicBezTo>
                <a:cubicBezTo>
                  <a:pt x="13562" y="4722"/>
                  <a:pt x="13147" y="4880"/>
                  <a:pt x="12741" y="5029"/>
                </a:cubicBezTo>
                <a:cubicBezTo>
                  <a:pt x="11799" y="5394"/>
                  <a:pt x="10834" y="5736"/>
                  <a:pt x="9920" y="6185"/>
                </a:cubicBezTo>
                <a:cubicBezTo>
                  <a:pt x="9913" y="6172"/>
                  <a:pt x="9906" y="6165"/>
                  <a:pt x="9898" y="6156"/>
                </a:cubicBezTo>
                <a:cubicBezTo>
                  <a:pt x="11149" y="5394"/>
                  <a:pt x="12419" y="4643"/>
                  <a:pt x="13626" y="3822"/>
                </a:cubicBezTo>
                <a:cubicBezTo>
                  <a:pt x="14162" y="3457"/>
                  <a:pt x="14676" y="3037"/>
                  <a:pt x="15125" y="2573"/>
                </a:cubicBezTo>
                <a:cubicBezTo>
                  <a:pt x="15276" y="2415"/>
                  <a:pt x="15639" y="2108"/>
                  <a:pt x="15497" y="1851"/>
                </a:cubicBezTo>
                <a:cubicBezTo>
                  <a:pt x="15438" y="1747"/>
                  <a:pt x="15346" y="1708"/>
                  <a:pt x="15240" y="1708"/>
                </a:cubicBezTo>
                <a:cubicBezTo>
                  <a:pt x="14975" y="1708"/>
                  <a:pt x="14622" y="1951"/>
                  <a:pt x="14469" y="2022"/>
                </a:cubicBezTo>
                <a:cubicBezTo>
                  <a:pt x="13848" y="2300"/>
                  <a:pt x="13283" y="2629"/>
                  <a:pt x="12748" y="3058"/>
                </a:cubicBezTo>
                <a:cubicBezTo>
                  <a:pt x="11848" y="3772"/>
                  <a:pt x="10962" y="4514"/>
                  <a:pt x="10098" y="5279"/>
                </a:cubicBezTo>
                <a:cubicBezTo>
                  <a:pt x="11027" y="3971"/>
                  <a:pt x="12863" y="1251"/>
                  <a:pt x="12241" y="980"/>
                </a:cubicBezTo>
                <a:cubicBezTo>
                  <a:pt x="12211" y="967"/>
                  <a:pt x="12180" y="961"/>
                  <a:pt x="12150" y="961"/>
                </a:cubicBezTo>
                <a:cubicBezTo>
                  <a:pt x="11950" y="961"/>
                  <a:pt x="11751" y="1218"/>
                  <a:pt x="11634" y="1330"/>
                </a:cubicBezTo>
                <a:cubicBezTo>
                  <a:pt x="11235" y="1736"/>
                  <a:pt x="10856" y="2151"/>
                  <a:pt x="10527" y="2622"/>
                </a:cubicBezTo>
                <a:cubicBezTo>
                  <a:pt x="9920" y="3500"/>
                  <a:pt x="9413" y="4537"/>
                  <a:pt x="9228" y="5599"/>
                </a:cubicBezTo>
                <a:cubicBezTo>
                  <a:pt x="9192" y="5579"/>
                  <a:pt x="9163" y="5565"/>
                  <a:pt x="9127" y="5550"/>
                </a:cubicBezTo>
                <a:cubicBezTo>
                  <a:pt x="9505" y="4643"/>
                  <a:pt x="9692" y="3658"/>
                  <a:pt x="9778" y="2679"/>
                </a:cubicBezTo>
                <a:cubicBezTo>
                  <a:pt x="9841" y="1822"/>
                  <a:pt x="9941" y="800"/>
                  <a:pt x="9478" y="38"/>
                </a:cubicBezTo>
                <a:cubicBezTo>
                  <a:pt x="9465" y="12"/>
                  <a:pt x="9442" y="0"/>
                  <a:pt x="94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24"/>
          <p:cNvSpPr/>
          <p:nvPr/>
        </p:nvSpPr>
        <p:spPr>
          <a:xfrm>
            <a:off x="-859885" y="-341063"/>
            <a:ext cx="1349353" cy="1429775"/>
          </a:xfrm>
          <a:custGeom>
            <a:avLst/>
            <a:gdLst/>
            <a:ahLst/>
            <a:cxnLst/>
            <a:rect l="l" t="t" r="r" b="b"/>
            <a:pathLst>
              <a:path w="34849" h="36926" extrusionOk="0">
                <a:moveTo>
                  <a:pt x="19056" y="1"/>
                </a:moveTo>
                <a:cubicBezTo>
                  <a:pt x="18263" y="1"/>
                  <a:pt x="17470" y="101"/>
                  <a:pt x="16682" y="233"/>
                </a:cubicBezTo>
                <a:cubicBezTo>
                  <a:pt x="15804" y="377"/>
                  <a:pt x="14954" y="619"/>
                  <a:pt x="14111" y="905"/>
                </a:cubicBezTo>
                <a:cubicBezTo>
                  <a:pt x="13026" y="1268"/>
                  <a:pt x="11991" y="1733"/>
                  <a:pt x="11005" y="2319"/>
                </a:cubicBezTo>
                <a:cubicBezTo>
                  <a:pt x="9840" y="3005"/>
                  <a:pt x="8741" y="3776"/>
                  <a:pt x="7663" y="4590"/>
                </a:cubicBezTo>
                <a:cubicBezTo>
                  <a:pt x="6191" y="5704"/>
                  <a:pt x="4770" y="6875"/>
                  <a:pt x="3514" y="8239"/>
                </a:cubicBezTo>
                <a:cubicBezTo>
                  <a:pt x="2736" y="9082"/>
                  <a:pt x="2021" y="9982"/>
                  <a:pt x="1464" y="10995"/>
                </a:cubicBezTo>
                <a:cubicBezTo>
                  <a:pt x="1022" y="11795"/>
                  <a:pt x="679" y="12645"/>
                  <a:pt x="449" y="13538"/>
                </a:cubicBezTo>
                <a:cubicBezTo>
                  <a:pt x="172" y="14603"/>
                  <a:pt x="79" y="15701"/>
                  <a:pt x="36" y="16795"/>
                </a:cubicBezTo>
                <a:cubicBezTo>
                  <a:pt x="0" y="17751"/>
                  <a:pt x="43" y="18707"/>
                  <a:pt x="143" y="19658"/>
                </a:cubicBezTo>
                <a:cubicBezTo>
                  <a:pt x="258" y="20707"/>
                  <a:pt x="429" y="21743"/>
                  <a:pt x="650" y="22771"/>
                </a:cubicBezTo>
                <a:cubicBezTo>
                  <a:pt x="1128" y="24963"/>
                  <a:pt x="1999" y="26977"/>
                  <a:pt x="3293" y="28812"/>
                </a:cubicBezTo>
                <a:cubicBezTo>
                  <a:pt x="4278" y="30213"/>
                  <a:pt x="5406" y="31491"/>
                  <a:pt x="6678" y="32648"/>
                </a:cubicBezTo>
                <a:cubicBezTo>
                  <a:pt x="7835" y="33690"/>
                  <a:pt x="9091" y="34590"/>
                  <a:pt x="10469" y="35318"/>
                </a:cubicBezTo>
                <a:cubicBezTo>
                  <a:pt x="12011" y="36132"/>
                  <a:pt x="13646" y="36633"/>
                  <a:pt x="15383" y="36797"/>
                </a:cubicBezTo>
                <a:cubicBezTo>
                  <a:pt x="15933" y="36847"/>
                  <a:pt x="16481" y="36874"/>
                  <a:pt x="17031" y="36904"/>
                </a:cubicBezTo>
                <a:cubicBezTo>
                  <a:pt x="17406" y="36918"/>
                  <a:pt x="17781" y="36926"/>
                  <a:pt x="18156" y="36926"/>
                </a:cubicBezTo>
                <a:cubicBezTo>
                  <a:pt x="18710" y="36926"/>
                  <a:pt x="19263" y="36909"/>
                  <a:pt x="19816" y="36874"/>
                </a:cubicBezTo>
                <a:cubicBezTo>
                  <a:pt x="20416" y="36832"/>
                  <a:pt x="21016" y="36775"/>
                  <a:pt x="21616" y="36719"/>
                </a:cubicBezTo>
                <a:cubicBezTo>
                  <a:pt x="22673" y="36617"/>
                  <a:pt x="23709" y="36419"/>
                  <a:pt x="24723" y="36090"/>
                </a:cubicBezTo>
                <a:cubicBezTo>
                  <a:pt x="25745" y="35760"/>
                  <a:pt x="26694" y="35289"/>
                  <a:pt x="27551" y="34640"/>
                </a:cubicBezTo>
                <a:cubicBezTo>
                  <a:pt x="28444" y="33969"/>
                  <a:pt x="29207" y="33169"/>
                  <a:pt x="29928" y="32326"/>
                </a:cubicBezTo>
                <a:cubicBezTo>
                  <a:pt x="31035" y="31034"/>
                  <a:pt x="32014" y="29649"/>
                  <a:pt x="32914" y="28199"/>
                </a:cubicBezTo>
                <a:cubicBezTo>
                  <a:pt x="33428" y="27371"/>
                  <a:pt x="33863" y="26505"/>
                  <a:pt x="34177" y="25585"/>
                </a:cubicBezTo>
                <a:cubicBezTo>
                  <a:pt x="34614" y="24293"/>
                  <a:pt x="34792" y="22958"/>
                  <a:pt x="34828" y="21600"/>
                </a:cubicBezTo>
                <a:cubicBezTo>
                  <a:pt x="34849" y="20651"/>
                  <a:pt x="34820" y="19701"/>
                  <a:pt x="34792" y="18750"/>
                </a:cubicBezTo>
                <a:cubicBezTo>
                  <a:pt x="34763" y="17951"/>
                  <a:pt x="34720" y="17144"/>
                  <a:pt x="34671" y="16344"/>
                </a:cubicBezTo>
                <a:cubicBezTo>
                  <a:pt x="34621" y="15609"/>
                  <a:pt x="34578" y="14873"/>
                  <a:pt x="34499" y="14138"/>
                </a:cubicBezTo>
                <a:cubicBezTo>
                  <a:pt x="34407" y="13259"/>
                  <a:pt x="34213" y="12402"/>
                  <a:pt x="33942" y="11560"/>
                </a:cubicBezTo>
                <a:cubicBezTo>
                  <a:pt x="33534" y="10309"/>
                  <a:pt x="32914" y="9152"/>
                  <a:pt x="32215" y="8038"/>
                </a:cubicBezTo>
                <a:cubicBezTo>
                  <a:pt x="31642" y="7132"/>
                  <a:pt x="30972" y="6304"/>
                  <a:pt x="30165" y="5596"/>
                </a:cubicBezTo>
                <a:cubicBezTo>
                  <a:pt x="29628" y="5133"/>
                  <a:pt x="29078" y="4676"/>
                  <a:pt x="28514" y="4247"/>
                </a:cubicBezTo>
                <a:cubicBezTo>
                  <a:pt x="27407" y="3397"/>
                  <a:pt x="26223" y="2662"/>
                  <a:pt x="24958" y="2062"/>
                </a:cubicBezTo>
                <a:cubicBezTo>
                  <a:pt x="23971" y="1586"/>
                  <a:pt x="22952" y="1345"/>
                  <a:pt x="21901" y="1345"/>
                </a:cubicBezTo>
                <a:cubicBezTo>
                  <a:pt x="21455" y="1345"/>
                  <a:pt x="21003" y="1388"/>
                  <a:pt x="20545" y="1476"/>
                </a:cubicBezTo>
                <a:cubicBezTo>
                  <a:pt x="19816" y="1620"/>
                  <a:pt x="19088" y="1791"/>
                  <a:pt x="18366" y="1969"/>
                </a:cubicBezTo>
                <a:cubicBezTo>
                  <a:pt x="17374" y="2220"/>
                  <a:pt x="16382" y="2468"/>
                  <a:pt x="15396" y="2748"/>
                </a:cubicBezTo>
                <a:cubicBezTo>
                  <a:pt x="13811" y="3205"/>
                  <a:pt x="12419" y="4026"/>
                  <a:pt x="11184" y="5118"/>
                </a:cubicBezTo>
                <a:cubicBezTo>
                  <a:pt x="9991" y="6168"/>
                  <a:pt x="8940" y="7346"/>
                  <a:pt x="8020" y="8638"/>
                </a:cubicBezTo>
                <a:cubicBezTo>
                  <a:pt x="7519" y="9339"/>
                  <a:pt x="7098" y="10088"/>
                  <a:pt x="6791" y="10895"/>
                </a:cubicBezTo>
                <a:cubicBezTo>
                  <a:pt x="6520" y="11588"/>
                  <a:pt x="6306" y="12302"/>
                  <a:pt x="6128" y="13024"/>
                </a:cubicBezTo>
                <a:cubicBezTo>
                  <a:pt x="5848" y="14145"/>
                  <a:pt x="5641" y="15280"/>
                  <a:pt x="5656" y="16445"/>
                </a:cubicBezTo>
                <a:cubicBezTo>
                  <a:pt x="5663" y="16765"/>
                  <a:pt x="5649" y="17088"/>
                  <a:pt x="5677" y="17408"/>
                </a:cubicBezTo>
                <a:cubicBezTo>
                  <a:pt x="5706" y="17758"/>
                  <a:pt x="5769" y="18107"/>
                  <a:pt x="5812" y="18459"/>
                </a:cubicBezTo>
                <a:cubicBezTo>
                  <a:pt x="5963" y="19658"/>
                  <a:pt x="6112" y="20858"/>
                  <a:pt x="6263" y="22049"/>
                </a:cubicBezTo>
                <a:cubicBezTo>
                  <a:pt x="6405" y="23129"/>
                  <a:pt x="6678" y="24164"/>
                  <a:pt x="7084" y="25170"/>
                </a:cubicBezTo>
                <a:cubicBezTo>
                  <a:pt x="7578" y="26385"/>
                  <a:pt x="8248" y="27506"/>
                  <a:pt x="8998" y="28578"/>
                </a:cubicBezTo>
                <a:cubicBezTo>
                  <a:pt x="9512" y="29320"/>
                  <a:pt x="10140" y="29949"/>
                  <a:pt x="10904" y="30447"/>
                </a:cubicBezTo>
                <a:cubicBezTo>
                  <a:pt x="11398" y="30770"/>
                  <a:pt x="11896" y="31099"/>
                  <a:pt x="12390" y="31426"/>
                </a:cubicBezTo>
                <a:cubicBezTo>
                  <a:pt x="13053" y="31861"/>
                  <a:pt x="13712" y="32312"/>
                  <a:pt x="14375" y="32741"/>
                </a:cubicBezTo>
                <a:cubicBezTo>
                  <a:pt x="14911" y="33077"/>
                  <a:pt x="15489" y="33327"/>
                  <a:pt x="16111" y="33455"/>
                </a:cubicBezTo>
                <a:cubicBezTo>
                  <a:pt x="16567" y="33555"/>
                  <a:pt x="17024" y="33584"/>
                  <a:pt x="17489" y="33604"/>
                </a:cubicBezTo>
                <a:cubicBezTo>
                  <a:pt x="17599" y="33609"/>
                  <a:pt x="17709" y="33612"/>
                  <a:pt x="17819" y="33612"/>
                </a:cubicBezTo>
                <a:cubicBezTo>
                  <a:pt x="18383" y="33612"/>
                  <a:pt x="18937" y="33547"/>
                  <a:pt x="19480" y="33404"/>
                </a:cubicBezTo>
                <a:cubicBezTo>
                  <a:pt x="20603" y="33112"/>
                  <a:pt x="21681" y="32718"/>
                  <a:pt x="22745" y="32256"/>
                </a:cubicBezTo>
                <a:cubicBezTo>
                  <a:pt x="24015" y="31699"/>
                  <a:pt x="25116" y="30912"/>
                  <a:pt x="25979" y="29813"/>
                </a:cubicBezTo>
                <a:cubicBezTo>
                  <a:pt x="26437" y="29220"/>
                  <a:pt x="26843" y="28598"/>
                  <a:pt x="27222" y="27955"/>
                </a:cubicBezTo>
                <a:cubicBezTo>
                  <a:pt x="27758" y="27035"/>
                  <a:pt x="28300" y="26120"/>
                  <a:pt x="28821" y="25186"/>
                </a:cubicBezTo>
                <a:cubicBezTo>
                  <a:pt x="29351" y="24235"/>
                  <a:pt x="29693" y="23206"/>
                  <a:pt x="30007" y="22164"/>
                </a:cubicBezTo>
                <a:cubicBezTo>
                  <a:pt x="30400" y="20879"/>
                  <a:pt x="30643" y="19564"/>
                  <a:pt x="30706" y="18229"/>
                </a:cubicBezTo>
                <a:cubicBezTo>
                  <a:pt x="30736" y="17694"/>
                  <a:pt x="30722" y="17158"/>
                  <a:pt x="30672" y="16630"/>
                </a:cubicBezTo>
                <a:cubicBezTo>
                  <a:pt x="30578" y="15579"/>
                  <a:pt x="30393" y="14551"/>
                  <a:pt x="30129" y="13531"/>
                </a:cubicBezTo>
                <a:cubicBezTo>
                  <a:pt x="29928" y="12788"/>
                  <a:pt x="29678" y="12066"/>
                  <a:pt x="29328" y="11380"/>
                </a:cubicBezTo>
                <a:cubicBezTo>
                  <a:pt x="28458" y="9667"/>
                  <a:pt x="27236" y="8225"/>
                  <a:pt x="25815" y="6940"/>
                </a:cubicBezTo>
                <a:cubicBezTo>
                  <a:pt x="24915" y="6126"/>
                  <a:pt x="23873" y="5526"/>
                  <a:pt x="22788" y="4989"/>
                </a:cubicBezTo>
                <a:cubicBezTo>
                  <a:pt x="21895" y="4554"/>
                  <a:pt x="20960" y="4268"/>
                  <a:pt x="19967" y="4204"/>
                </a:cubicBezTo>
                <a:cubicBezTo>
                  <a:pt x="19741" y="4188"/>
                  <a:pt x="19515" y="4179"/>
                  <a:pt x="19290" y="4179"/>
                </a:cubicBezTo>
                <a:cubicBezTo>
                  <a:pt x="18615" y="4179"/>
                  <a:pt x="17948" y="4260"/>
                  <a:pt x="17288" y="4468"/>
                </a:cubicBezTo>
                <a:cubicBezTo>
                  <a:pt x="16510" y="4712"/>
                  <a:pt x="15775" y="5048"/>
                  <a:pt x="15060" y="5447"/>
                </a:cubicBezTo>
                <a:cubicBezTo>
                  <a:pt x="14118" y="5982"/>
                  <a:pt x="13247" y="6618"/>
                  <a:pt x="12512" y="7418"/>
                </a:cubicBezTo>
                <a:cubicBezTo>
                  <a:pt x="11533" y="8467"/>
                  <a:pt x="10776" y="9667"/>
                  <a:pt x="10169" y="10961"/>
                </a:cubicBezTo>
                <a:cubicBezTo>
                  <a:pt x="9855" y="11617"/>
                  <a:pt x="9662" y="12316"/>
                  <a:pt x="9555" y="13031"/>
                </a:cubicBezTo>
                <a:cubicBezTo>
                  <a:pt x="9447" y="13746"/>
                  <a:pt x="9463" y="14465"/>
                  <a:pt x="9454" y="15180"/>
                </a:cubicBezTo>
                <a:cubicBezTo>
                  <a:pt x="9447" y="15681"/>
                  <a:pt x="9483" y="16172"/>
                  <a:pt x="9506" y="16673"/>
                </a:cubicBezTo>
                <a:cubicBezTo>
                  <a:pt x="9526" y="17122"/>
                  <a:pt x="9562" y="17573"/>
                  <a:pt x="9583" y="18022"/>
                </a:cubicBezTo>
                <a:cubicBezTo>
                  <a:pt x="9634" y="18851"/>
                  <a:pt x="9734" y="19679"/>
                  <a:pt x="9876" y="20500"/>
                </a:cubicBezTo>
                <a:cubicBezTo>
                  <a:pt x="10105" y="21835"/>
                  <a:pt x="10577" y="23078"/>
                  <a:pt x="11290" y="24228"/>
                </a:cubicBezTo>
                <a:cubicBezTo>
                  <a:pt x="11862" y="25150"/>
                  <a:pt x="12512" y="26007"/>
                  <a:pt x="13204" y="26841"/>
                </a:cubicBezTo>
                <a:cubicBezTo>
                  <a:pt x="13953" y="27757"/>
                  <a:pt x="14882" y="28463"/>
                  <a:pt x="15960" y="28956"/>
                </a:cubicBezTo>
                <a:cubicBezTo>
                  <a:pt x="16797" y="29341"/>
                  <a:pt x="17652" y="29530"/>
                  <a:pt x="18521" y="29530"/>
                </a:cubicBezTo>
                <a:cubicBezTo>
                  <a:pt x="19070" y="29530"/>
                  <a:pt x="19623" y="29455"/>
                  <a:pt x="20181" y="29306"/>
                </a:cubicBezTo>
                <a:cubicBezTo>
                  <a:pt x="21580" y="28927"/>
                  <a:pt x="22881" y="28320"/>
                  <a:pt x="24094" y="27520"/>
                </a:cubicBezTo>
                <a:cubicBezTo>
                  <a:pt x="24631" y="27164"/>
                  <a:pt x="25109" y="26749"/>
                  <a:pt x="25522" y="26264"/>
                </a:cubicBezTo>
                <a:cubicBezTo>
                  <a:pt x="26243" y="25450"/>
                  <a:pt x="26737" y="24500"/>
                  <a:pt x="27073" y="23472"/>
                </a:cubicBezTo>
                <a:cubicBezTo>
                  <a:pt x="27565" y="21979"/>
                  <a:pt x="27980" y="20464"/>
                  <a:pt x="28365" y="18944"/>
                </a:cubicBezTo>
                <a:cubicBezTo>
                  <a:pt x="28643" y="17873"/>
                  <a:pt x="28758" y="16788"/>
                  <a:pt x="28679" y="15681"/>
                </a:cubicBezTo>
                <a:cubicBezTo>
                  <a:pt x="28622" y="14937"/>
                  <a:pt x="28435" y="14224"/>
                  <a:pt x="28221" y="13523"/>
                </a:cubicBezTo>
                <a:cubicBezTo>
                  <a:pt x="27765" y="12023"/>
                  <a:pt x="27064" y="10661"/>
                  <a:pt x="26015" y="9488"/>
                </a:cubicBezTo>
                <a:cubicBezTo>
                  <a:pt x="25165" y="8532"/>
                  <a:pt x="24130" y="7853"/>
                  <a:pt x="22894" y="7497"/>
                </a:cubicBezTo>
                <a:cubicBezTo>
                  <a:pt x="22186" y="7287"/>
                  <a:pt x="21468" y="7187"/>
                  <a:pt x="20747" y="7187"/>
                </a:cubicBezTo>
                <a:cubicBezTo>
                  <a:pt x="20140" y="7187"/>
                  <a:pt x="19531" y="7258"/>
                  <a:pt x="18923" y="7396"/>
                </a:cubicBezTo>
                <a:cubicBezTo>
                  <a:pt x="17917" y="7625"/>
                  <a:pt x="16975" y="8011"/>
                  <a:pt x="16096" y="8561"/>
                </a:cubicBezTo>
                <a:cubicBezTo>
                  <a:pt x="15317" y="9060"/>
                  <a:pt x="14632" y="9660"/>
                  <a:pt x="14011" y="10338"/>
                </a:cubicBezTo>
                <a:cubicBezTo>
                  <a:pt x="13340" y="11067"/>
                  <a:pt x="12733" y="11838"/>
                  <a:pt x="12291" y="12724"/>
                </a:cubicBezTo>
                <a:cubicBezTo>
                  <a:pt x="11847" y="13602"/>
                  <a:pt x="11576" y="14524"/>
                  <a:pt x="11526" y="15509"/>
                </a:cubicBezTo>
                <a:cubicBezTo>
                  <a:pt x="11483" y="16316"/>
                  <a:pt x="11540" y="17115"/>
                  <a:pt x="11675" y="17915"/>
                </a:cubicBezTo>
                <a:cubicBezTo>
                  <a:pt x="11948" y="19537"/>
                  <a:pt x="12462" y="21072"/>
                  <a:pt x="13211" y="22536"/>
                </a:cubicBezTo>
                <a:cubicBezTo>
                  <a:pt x="13797" y="23671"/>
                  <a:pt x="14632" y="24550"/>
                  <a:pt x="15739" y="25177"/>
                </a:cubicBezTo>
                <a:cubicBezTo>
                  <a:pt x="16474" y="25596"/>
                  <a:pt x="17245" y="25803"/>
                  <a:pt x="18049" y="25803"/>
                </a:cubicBezTo>
                <a:cubicBezTo>
                  <a:pt x="18330" y="25803"/>
                  <a:pt x="18614" y="25778"/>
                  <a:pt x="18903" y="25727"/>
                </a:cubicBezTo>
                <a:cubicBezTo>
                  <a:pt x="19816" y="25571"/>
                  <a:pt x="20603" y="25143"/>
                  <a:pt x="21289" y="24528"/>
                </a:cubicBezTo>
                <a:cubicBezTo>
                  <a:pt x="22380" y="23542"/>
                  <a:pt x="23208" y="22365"/>
                  <a:pt x="23787" y="21014"/>
                </a:cubicBezTo>
                <a:cubicBezTo>
                  <a:pt x="24173" y="20121"/>
                  <a:pt x="24552" y="19221"/>
                  <a:pt x="24937" y="18322"/>
                </a:cubicBezTo>
                <a:cubicBezTo>
                  <a:pt x="25123" y="17886"/>
                  <a:pt x="25280" y="17444"/>
                  <a:pt x="25380" y="16980"/>
                </a:cubicBezTo>
                <a:cubicBezTo>
                  <a:pt x="25530" y="16251"/>
                  <a:pt x="25573" y="15523"/>
                  <a:pt x="25373" y="14794"/>
                </a:cubicBezTo>
                <a:cubicBezTo>
                  <a:pt x="25165" y="14052"/>
                  <a:pt x="24879" y="13331"/>
                  <a:pt x="24536" y="12638"/>
                </a:cubicBezTo>
                <a:cubicBezTo>
                  <a:pt x="24288" y="12138"/>
                  <a:pt x="23937" y="11709"/>
                  <a:pt x="23481" y="11374"/>
                </a:cubicBezTo>
                <a:cubicBezTo>
                  <a:pt x="23224" y="11188"/>
                  <a:pt x="22951" y="11010"/>
                  <a:pt x="22673" y="10846"/>
                </a:cubicBezTo>
                <a:cubicBezTo>
                  <a:pt x="21948" y="10413"/>
                  <a:pt x="21162" y="10237"/>
                  <a:pt x="20346" y="10237"/>
                </a:cubicBezTo>
                <a:cubicBezTo>
                  <a:pt x="20150" y="10237"/>
                  <a:pt x="19952" y="10247"/>
                  <a:pt x="19753" y="10266"/>
                </a:cubicBezTo>
                <a:cubicBezTo>
                  <a:pt x="19117" y="10325"/>
                  <a:pt x="18553" y="10582"/>
                  <a:pt x="18039" y="10952"/>
                </a:cubicBezTo>
                <a:cubicBezTo>
                  <a:pt x="17252" y="11509"/>
                  <a:pt x="16675" y="12253"/>
                  <a:pt x="16246" y="13103"/>
                </a:cubicBezTo>
                <a:cubicBezTo>
                  <a:pt x="15753" y="14052"/>
                  <a:pt x="15439" y="15074"/>
                  <a:pt x="15175" y="16102"/>
                </a:cubicBezTo>
                <a:cubicBezTo>
                  <a:pt x="14954" y="16993"/>
                  <a:pt x="14796" y="17893"/>
                  <a:pt x="14810" y="18815"/>
                </a:cubicBezTo>
                <a:cubicBezTo>
                  <a:pt x="14810" y="18944"/>
                  <a:pt x="14832" y="19072"/>
                  <a:pt x="14839" y="19201"/>
                </a:cubicBezTo>
                <a:cubicBezTo>
                  <a:pt x="14868" y="19929"/>
                  <a:pt x="15017" y="20635"/>
                  <a:pt x="15297" y="21307"/>
                </a:cubicBezTo>
                <a:cubicBezTo>
                  <a:pt x="15453" y="21686"/>
                  <a:pt x="15667" y="22029"/>
                  <a:pt x="16003" y="22272"/>
                </a:cubicBezTo>
                <a:cubicBezTo>
                  <a:pt x="16387" y="22553"/>
                  <a:pt x="16801" y="22713"/>
                  <a:pt x="17243" y="22713"/>
                </a:cubicBezTo>
                <a:cubicBezTo>
                  <a:pt x="17418" y="22713"/>
                  <a:pt x="17598" y="22688"/>
                  <a:pt x="17782" y="22636"/>
                </a:cubicBezTo>
                <a:cubicBezTo>
                  <a:pt x="18281" y="22493"/>
                  <a:pt x="18718" y="22229"/>
                  <a:pt x="19110" y="21887"/>
                </a:cubicBezTo>
                <a:cubicBezTo>
                  <a:pt x="19952" y="21143"/>
                  <a:pt x="20637" y="20272"/>
                  <a:pt x="21230" y="19323"/>
                </a:cubicBezTo>
                <a:cubicBezTo>
                  <a:pt x="21381" y="19079"/>
                  <a:pt x="21494" y="18829"/>
                  <a:pt x="21559" y="18551"/>
                </a:cubicBezTo>
                <a:cubicBezTo>
                  <a:pt x="21717" y="17915"/>
                  <a:pt x="21688" y="17273"/>
                  <a:pt x="21537" y="16644"/>
                </a:cubicBezTo>
                <a:cubicBezTo>
                  <a:pt x="21409" y="16066"/>
                  <a:pt x="21223" y="15502"/>
                  <a:pt x="21059" y="14930"/>
                </a:cubicBezTo>
                <a:cubicBezTo>
                  <a:pt x="20996" y="14709"/>
                  <a:pt x="20917" y="14488"/>
                  <a:pt x="20838" y="14273"/>
                </a:cubicBezTo>
                <a:cubicBezTo>
                  <a:pt x="20752" y="14030"/>
                  <a:pt x="20574" y="13881"/>
                  <a:pt x="20331" y="13802"/>
                </a:cubicBezTo>
                <a:cubicBezTo>
                  <a:pt x="20129" y="13737"/>
                  <a:pt x="19924" y="13708"/>
                  <a:pt x="19714" y="13708"/>
                </a:cubicBezTo>
                <a:cubicBezTo>
                  <a:pt x="19649" y="13708"/>
                  <a:pt x="19583" y="13711"/>
                  <a:pt x="19516" y="13716"/>
                </a:cubicBezTo>
                <a:cubicBezTo>
                  <a:pt x="18831" y="13788"/>
                  <a:pt x="18217" y="14066"/>
                  <a:pt x="17653" y="14452"/>
                </a:cubicBezTo>
                <a:cubicBezTo>
                  <a:pt x="17417" y="14616"/>
                  <a:pt x="17268" y="14837"/>
                  <a:pt x="17182" y="15108"/>
                </a:cubicBezTo>
                <a:cubicBezTo>
                  <a:pt x="17132" y="15280"/>
                  <a:pt x="17090" y="15451"/>
                  <a:pt x="17060" y="15622"/>
                </a:cubicBezTo>
                <a:cubicBezTo>
                  <a:pt x="16975" y="16066"/>
                  <a:pt x="16975" y="16508"/>
                  <a:pt x="16988" y="16951"/>
                </a:cubicBezTo>
                <a:cubicBezTo>
                  <a:pt x="16995" y="17151"/>
                  <a:pt x="17018" y="17365"/>
                  <a:pt x="17074" y="17559"/>
                </a:cubicBezTo>
                <a:cubicBezTo>
                  <a:pt x="17160" y="17859"/>
                  <a:pt x="17203" y="18173"/>
                  <a:pt x="17232" y="18479"/>
                </a:cubicBezTo>
                <a:cubicBezTo>
                  <a:pt x="17246" y="18608"/>
                  <a:pt x="17275" y="18736"/>
                  <a:pt x="17304" y="18865"/>
                </a:cubicBezTo>
                <a:cubicBezTo>
                  <a:pt x="17331" y="19000"/>
                  <a:pt x="17424" y="19072"/>
                  <a:pt x="17561" y="19086"/>
                </a:cubicBezTo>
                <a:cubicBezTo>
                  <a:pt x="17655" y="19100"/>
                  <a:pt x="17747" y="19107"/>
                  <a:pt x="17838" y="19107"/>
                </a:cubicBezTo>
                <a:cubicBezTo>
                  <a:pt x="18231" y="19107"/>
                  <a:pt x="18593" y="18977"/>
                  <a:pt x="18889" y="18694"/>
                </a:cubicBezTo>
                <a:cubicBezTo>
                  <a:pt x="19424" y="18193"/>
                  <a:pt x="19503" y="17544"/>
                  <a:pt x="19388" y="16858"/>
                </a:cubicBezTo>
                <a:cubicBezTo>
                  <a:pt x="19309" y="16394"/>
                  <a:pt x="19189" y="15944"/>
                  <a:pt x="19067" y="15487"/>
                </a:cubicBezTo>
                <a:cubicBezTo>
                  <a:pt x="19045" y="15387"/>
                  <a:pt x="19018" y="15266"/>
                  <a:pt x="18910" y="15216"/>
                </a:cubicBezTo>
                <a:cubicBezTo>
                  <a:pt x="18876" y="15201"/>
                  <a:pt x="18837" y="15194"/>
                  <a:pt x="18797" y="15194"/>
                </a:cubicBezTo>
                <a:cubicBezTo>
                  <a:pt x="18664" y="15194"/>
                  <a:pt x="18511" y="15267"/>
                  <a:pt x="18445" y="15365"/>
                </a:cubicBezTo>
                <a:cubicBezTo>
                  <a:pt x="18296" y="15595"/>
                  <a:pt x="18138" y="15816"/>
                  <a:pt x="17989" y="16037"/>
                </a:cubicBezTo>
                <a:cubicBezTo>
                  <a:pt x="17960" y="16080"/>
                  <a:pt x="17938" y="16130"/>
                  <a:pt x="17895" y="16208"/>
                </a:cubicBezTo>
                <a:cubicBezTo>
                  <a:pt x="17996" y="16166"/>
                  <a:pt x="18060" y="16136"/>
                  <a:pt x="18118" y="16116"/>
                </a:cubicBezTo>
                <a:cubicBezTo>
                  <a:pt x="18172" y="16091"/>
                  <a:pt x="18225" y="16081"/>
                  <a:pt x="18279" y="16081"/>
                </a:cubicBezTo>
                <a:cubicBezTo>
                  <a:pt x="18367" y="16081"/>
                  <a:pt x="18454" y="16109"/>
                  <a:pt x="18538" y="16145"/>
                </a:cubicBezTo>
                <a:cubicBezTo>
                  <a:pt x="18646" y="16188"/>
                  <a:pt x="18632" y="16301"/>
                  <a:pt x="18653" y="16387"/>
                </a:cubicBezTo>
                <a:cubicBezTo>
                  <a:pt x="18745" y="16693"/>
                  <a:pt x="18810" y="17016"/>
                  <a:pt x="18923" y="17316"/>
                </a:cubicBezTo>
                <a:cubicBezTo>
                  <a:pt x="19018" y="17559"/>
                  <a:pt x="18953" y="17758"/>
                  <a:pt x="18817" y="17945"/>
                </a:cubicBezTo>
                <a:cubicBezTo>
                  <a:pt x="18725" y="18065"/>
                  <a:pt x="18623" y="18179"/>
                  <a:pt x="18510" y="18279"/>
                </a:cubicBezTo>
                <a:cubicBezTo>
                  <a:pt x="18347" y="18417"/>
                  <a:pt x="18169" y="18461"/>
                  <a:pt x="17981" y="18461"/>
                </a:cubicBezTo>
                <a:cubicBezTo>
                  <a:pt x="17856" y="18461"/>
                  <a:pt x="17727" y="18441"/>
                  <a:pt x="17595" y="18416"/>
                </a:cubicBezTo>
                <a:cubicBezTo>
                  <a:pt x="17581" y="18294"/>
                  <a:pt x="17575" y="18193"/>
                  <a:pt x="17561" y="18094"/>
                </a:cubicBezTo>
                <a:cubicBezTo>
                  <a:pt x="17532" y="17859"/>
                  <a:pt x="17532" y="17616"/>
                  <a:pt x="17467" y="17388"/>
                </a:cubicBezTo>
                <a:cubicBezTo>
                  <a:pt x="17338" y="16908"/>
                  <a:pt x="17331" y="16430"/>
                  <a:pt x="17354" y="15944"/>
                </a:cubicBezTo>
                <a:cubicBezTo>
                  <a:pt x="17367" y="15645"/>
                  <a:pt x="17439" y="15374"/>
                  <a:pt x="17703" y="15194"/>
                </a:cubicBezTo>
                <a:cubicBezTo>
                  <a:pt x="18260" y="14817"/>
                  <a:pt x="18853" y="14537"/>
                  <a:pt x="19539" y="14501"/>
                </a:cubicBezTo>
                <a:cubicBezTo>
                  <a:pt x="19573" y="14500"/>
                  <a:pt x="19607" y="14500"/>
                  <a:pt x="19639" y="14500"/>
                </a:cubicBezTo>
                <a:cubicBezTo>
                  <a:pt x="20157" y="14500"/>
                  <a:pt x="20364" y="14662"/>
                  <a:pt x="20538" y="15187"/>
                </a:cubicBezTo>
                <a:cubicBezTo>
                  <a:pt x="20723" y="15759"/>
                  <a:pt x="20894" y="16337"/>
                  <a:pt x="20989" y="16930"/>
                </a:cubicBezTo>
                <a:cubicBezTo>
                  <a:pt x="21002" y="17059"/>
                  <a:pt x="21002" y="17194"/>
                  <a:pt x="20973" y="17316"/>
                </a:cubicBezTo>
                <a:cubicBezTo>
                  <a:pt x="20881" y="17837"/>
                  <a:pt x="20660" y="18301"/>
                  <a:pt x="20373" y="18743"/>
                </a:cubicBezTo>
                <a:cubicBezTo>
                  <a:pt x="19967" y="19372"/>
                  <a:pt x="19510" y="19972"/>
                  <a:pt x="19018" y="20543"/>
                </a:cubicBezTo>
                <a:cubicBezTo>
                  <a:pt x="18659" y="20951"/>
                  <a:pt x="18267" y="21314"/>
                  <a:pt x="17789" y="21587"/>
                </a:cubicBezTo>
                <a:cubicBezTo>
                  <a:pt x="17582" y="21701"/>
                  <a:pt x="17374" y="21750"/>
                  <a:pt x="17160" y="21750"/>
                </a:cubicBezTo>
                <a:cubicBezTo>
                  <a:pt x="17040" y="21750"/>
                  <a:pt x="16919" y="21735"/>
                  <a:pt x="16796" y="21707"/>
                </a:cubicBezTo>
                <a:cubicBezTo>
                  <a:pt x="16233" y="21578"/>
                  <a:pt x="15854" y="21215"/>
                  <a:pt x="15633" y="20701"/>
                </a:cubicBezTo>
                <a:cubicBezTo>
                  <a:pt x="15403" y="20180"/>
                  <a:pt x="15275" y="19622"/>
                  <a:pt x="15254" y="19050"/>
                </a:cubicBezTo>
                <a:cubicBezTo>
                  <a:pt x="15239" y="18815"/>
                  <a:pt x="15239" y="18579"/>
                  <a:pt x="15254" y="18337"/>
                </a:cubicBezTo>
                <a:cubicBezTo>
                  <a:pt x="15261" y="18087"/>
                  <a:pt x="15275" y="17837"/>
                  <a:pt x="15317" y="17586"/>
                </a:cubicBezTo>
                <a:cubicBezTo>
                  <a:pt x="15475" y="16565"/>
                  <a:pt x="15753" y="15573"/>
                  <a:pt x="16118" y="14609"/>
                </a:cubicBezTo>
                <a:cubicBezTo>
                  <a:pt x="16467" y="13694"/>
                  <a:pt x="16946" y="12873"/>
                  <a:pt x="17653" y="12188"/>
                </a:cubicBezTo>
                <a:cubicBezTo>
                  <a:pt x="18348" y="11505"/>
                  <a:pt x="19143" y="11155"/>
                  <a:pt x="20055" y="11155"/>
                </a:cubicBezTo>
                <a:cubicBezTo>
                  <a:pt x="20278" y="11155"/>
                  <a:pt x="20508" y="11176"/>
                  <a:pt x="20745" y="11218"/>
                </a:cubicBezTo>
                <a:cubicBezTo>
                  <a:pt x="21553" y="11360"/>
                  <a:pt x="22281" y="11696"/>
                  <a:pt x="22944" y="12160"/>
                </a:cubicBezTo>
                <a:cubicBezTo>
                  <a:pt x="23438" y="12503"/>
                  <a:pt x="23823" y="12938"/>
                  <a:pt x="24116" y="13459"/>
                </a:cubicBezTo>
                <a:cubicBezTo>
                  <a:pt x="24480" y="14116"/>
                  <a:pt x="24730" y="14817"/>
                  <a:pt x="24922" y="15530"/>
                </a:cubicBezTo>
                <a:cubicBezTo>
                  <a:pt x="24980" y="15717"/>
                  <a:pt x="25001" y="15909"/>
                  <a:pt x="25008" y="16102"/>
                </a:cubicBezTo>
                <a:cubicBezTo>
                  <a:pt x="25037" y="16608"/>
                  <a:pt x="24879" y="17079"/>
                  <a:pt x="24680" y="17544"/>
                </a:cubicBezTo>
                <a:cubicBezTo>
                  <a:pt x="24331" y="18358"/>
                  <a:pt x="23979" y="19172"/>
                  <a:pt x="23630" y="19986"/>
                </a:cubicBezTo>
                <a:cubicBezTo>
                  <a:pt x="23380" y="20593"/>
                  <a:pt x="23131" y="21201"/>
                  <a:pt x="22766" y="21749"/>
                </a:cubicBezTo>
                <a:cubicBezTo>
                  <a:pt x="22231" y="22586"/>
                  <a:pt x="21609" y="23350"/>
                  <a:pt x="20809" y="23943"/>
                </a:cubicBezTo>
                <a:cubicBezTo>
                  <a:pt x="20123" y="24442"/>
                  <a:pt x="19374" y="24807"/>
                  <a:pt x="18495" y="24843"/>
                </a:cubicBezTo>
                <a:cubicBezTo>
                  <a:pt x="18420" y="24846"/>
                  <a:pt x="18346" y="24847"/>
                  <a:pt x="18271" y="24847"/>
                </a:cubicBezTo>
                <a:cubicBezTo>
                  <a:pt x="17545" y="24847"/>
                  <a:pt x="16844" y="24719"/>
                  <a:pt x="16203" y="24349"/>
                </a:cubicBezTo>
                <a:cubicBezTo>
                  <a:pt x="15161" y="23743"/>
                  <a:pt x="14318" y="22929"/>
                  <a:pt x="13775" y="21835"/>
                </a:cubicBezTo>
                <a:cubicBezTo>
                  <a:pt x="13190" y="20665"/>
                  <a:pt x="12769" y="19444"/>
                  <a:pt x="12462" y="18179"/>
                </a:cubicBezTo>
                <a:cubicBezTo>
                  <a:pt x="12248" y="17280"/>
                  <a:pt x="12083" y="16380"/>
                  <a:pt x="12169" y="15444"/>
                </a:cubicBezTo>
                <a:cubicBezTo>
                  <a:pt x="12219" y="14902"/>
                  <a:pt x="12325" y="14380"/>
                  <a:pt x="12561" y="13888"/>
                </a:cubicBezTo>
                <a:cubicBezTo>
                  <a:pt x="13376" y="12138"/>
                  <a:pt x="14568" y="10703"/>
                  <a:pt x="16132" y="9581"/>
                </a:cubicBezTo>
                <a:cubicBezTo>
                  <a:pt x="17424" y="8647"/>
                  <a:pt x="18867" y="8117"/>
                  <a:pt x="20481" y="8097"/>
                </a:cubicBezTo>
                <a:cubicBezTo>
                  <a:pt x="20522" y="8096"/>
                  <a:pt x="20562" y="8096"/>
                  <a:pt x="20602" y="8096"/>
                </a:cubicBezTo>
                <a:cubicBezTo>
                  <a:pt x="21905" y="8096"/>
                  <a:pt x="23107" y="8445"/>
                  <a:pt x="24223" y="9125"/>
                </a:cubicBezTo>
                <a:cubicBezTo>
                  <a:pt x="25116" y="9660"/>
                  <a:pt x="25815" y="10395"/>
                  <a:pt x="26408" y="11231"/>
                </a:cubicBezTo>
                <a:cubicBezTo>
                  <a:pt x="27073" y="12181"/>
                  <a:pt x="27565" y="13223"/>
                  <a:pt x="27894" y="14337"/>
                </a:cubicBezTo>
                <a:cubicBezTo>
                  <a:pt x="28086" y="14980"/>
                  <a:pt x="28250" y="15631"/>
                  <a:pt x="28293" y="16301"/>
                </a:cubicBezTo>
                <a:cubicBezTo>
                  <a:pt x="28336" y="17016"/>
                  <a:pt x="28300" y="17722"/>
                  <a:pt x="28115" y="18416"/>
                </a:cubicBezTo>
                <a:cubicBezTo>
                  <a:pt x="27815" y="19521"/>
                  <a:pt x="27493" y="20622"/>
                  <a:pt x="27179" y="21722"/>
                </a:cubicBezTo>
                <a:cubicBezTo>
                  <a:pt x="26936" y="22557"/>
                  <a:pt x="26629" y="23371"/>
                  <a:pt x="26243" y="24149"/>
                </a:cubicBezTo>
                <a:cubicBezTo>
                  <a:pt x="25772" y="25107"/>
                  <a:pt x="25145" y="25921"/>
                  <a:pt x="24252" y="26528"/>
                </a:cubicBezTo>
                <a:cubicBezTo>
                  <a:pt x="22973" y="27392"/>
                  <a:pt x="21580" y="28014"/>
                  <a:pt x="20089" y="28391"/>
                </a:cubicBezTo>
                <a:cubicBezTo>
                  <a:pt x="19599" y="28511"/>
                  <a:pt x="19109" y="28573"/>
                  <a:pt x="18619" y="28573"/>
                </a:cubicBezTo>
                <a:cubicBezTo>
                  <a:pt x="18295" y="28573"/>
                  <a:pt x="17971" y="28546"/>
                  <a:pt x="17647" y="28492"/>
                </a:cubicBezTo>
                <a:cubicBezTo>
                  <a:pt x="16132" y="28228"/>
                  <a:pt x="14882" y="27470"/>
                  <a:pt x="13847" y="26363"/>
                </a:cubicBezTo>
                <a:cubicBezTo>
                  <a:pt x="13112" y="25578"/>
                  <a:pt x="12483" y="24699"/>
                  <a:pt x="11862" y="23815"/>
                </a:cubicBezTo>
                <a:cubicBezTo>
                  <a:pt x="11254" y="22942"/>
                  <a:pt x="10834" y="21993"/>
                  <a:pt x="10568" y="20971"/>
                </a:cubicBezTo>
                <a:cubicBezTo>
                  <a:pt x="10268" y="19808"/>
                  <a:pt x="10140" y="18615"/>
                  <a:pt x="10054" y="17415"/>
                </a:cubicBezTo>
                <a:cubicBezTo>
                  <a:pt x="10011" y="16815"/>
                  <a:pt x="9977" y="16215"/>
                  <a:pt x="9968" y="15615"/>
                </a:cubicBezTo>
                <a:cubicBezTo>
                  <a:pt x="9955" y="14830"/>
                  <a:pt x="9919" y="14046"/>
                  <a:pt x="9998" y="13259"/>
                </a:cubicBezTo>
                <a:cubicBezTo>
                  <a:pt x="10047" y="12760"/>
                  <a:pt x="10176" y="12266"/>
                  <a:pt x="10354" y="11795"/>
                </a:cubicBezTo>
                <a:cubicBezTo>
                  <a:pt x="10568" y="11245"/>
                  <a:pt x="10848" y="10731"/>
                  <a:pt x="11154" y="10224"/>
                </a:cubicBezTo>
                <a:cubicBezTo>
                  <a:pt x="11718" y="9317"/>
                  <a:pt x="12340" y="8453"/>
                  <a:pt x="13132" y="7725"/>
                </a:cubicBezTo>
                <a:cubicBezTo>
                  <a:pt x="14118" y="6804"/>
                  <a:pt x="15232" y="6076"/>
                  <a:pt x="16474" y="5539"/>
                </a:cubicBezTo>
                <a:cubicBezTo>
                  <a:pt x="17304" y="5182"/>
                  <a:pt x="18155" y="5025"/>
                  <a:pt x="19024" y="5025"/>
                </a:cubicBezTo>
                <a:cubicBezTo>
                  <a:pt x="19404" y="5025"/>
                  <a:pt x="19788" y="5055"/>
                  <a:pt x="20175" y="5111"/>
                </a:cubicBezTo>
                <a:cubicBezTo>
                  <a:pt x="20996" y="5233"/>
                  <a:pt x="21774" y="5497"/>
                  <a:pt x="22523" y="5862"/>
                </a:cubicBezTo>
                <a:cubicBezTo>
                  <a:pt x="23745" y="6446"/>
                  <a:pt x="24872" y="7168"/>
                  <a:pt x="25851" y="8117"/>
                </a:cubicBezTo>
                <a:cubicBezTo>
                  <a:pt x="26859" y="9103"/>
                  <a:pt x="27750" y="10181"/>
                  <a:pt x="28507" y="11360"/>
                </a:cubicBezTo>
                <a:cubicBezTo>
                  <a:pt x="28992" y="12109"/>
                  <a:pt x="29351" y="12923"/>
                  <a:pt x="29585" y="13788"/>
                </a:cubicBezTo>
                <a:cubicBezTo>
                  <a:pt x="29815" y="14637"/>
                  <a:pt x="29978" y="15502"/>
                  <a:pt x="30107" y="16373"/>
                </a:cubicBezTo>
                <a:cubicBezTo>
                  <a:pt x="30165" y="16772"/>
                  <a:pt x="30235" y="17173"/>
                  <a:pt x="30257" y="17573"/>
                </a:cubicBezTo>
                <a:cubicBezTo>
                  <a:pt x="30271" y="17987"/>
                  <a:pt x="30257" y="18400"/>
                  <a:pt x="30228" y="18822"/>
                </a:cubicBezTo>
                <a:cubicBezTo>
                  <a:pt x="30165" y="19580"/>
                  <a:pt x="29978" y="20315"/>
                  <a:pt x="29779" y="21043"/>
                </a:cubicBezTo>
                <a:cubicBezTo>
                  <a:pt x="29457" y="22186"/>
                  <a:pt x="29100" y="23321"/>
                  <a:pt x="28543" y="24379"/>
                </a:cubicBezTo>
                <a:cubicBezTo>
                  <a:pt x="27822" y="25756"/>
                  <a:pt x="27022" y="27085"/>
                  <a:pt x="26158" y="28370"/>
                </a:cubicBezTo>
                <a:cubicBezTo>
                  <a:pt x="25287" y="29676"/>
                  <a:pt x="24108" y="30627"/>
                  <a:pt x="22687" y="31284"/>
                </a:cubicBezTo>
                <a:cubicBezTo>
                  <a:pt x="21717" y="31719"/>
                  <a:pt x="20723" y="32069"/>
                  <a:pt x="19703" y="32369"/>
                </a:cubicBezTo>
                <a:cubicBezTo>
                  <a:pt x="19162" y="32530"/>
                  <a:pt x="18613" y="32622"/>
                  <a:pt x="18049" y="32622"/>
                </a:cubicBezTo>
                <a:cubicBezTo>
                  <a:pt x="17989" y="32622"/>
                  <a:pt x="17928" y="32621"/>
                  <a:pt x="17868" y="32619"/>
                </a:cubicBezTo>
                <a:cubicBezTo>
                  <a:pt x="17674" y="32612"/>
                  <a:pt x="17482" y="32619"/>
                  <a:pt x="17288" y="32605"/>
                </a:cubicBezTo>
                <a:cubicBezTo>
                  <a:pt x="16560" y="32562"/>
                  <a:pt x="15854" y="32427"/>
                  <a:pt x="15196" y="32091"/>
                </a:cubicBezTo>
                <a:cubicBezTo>
                  <a:pt x="14853" y="31913"/>
                  <a:pt x="14519" y="31712"/>
                  <a:pt x="14190" y="31498"/>
                </a:cubicBezTo>
                <a:cubicBezTo>
                  <a:pt x="13148" y="30812"/>
                  <a:pt x="12104" y="30120"/>
                  <a:pt x="11069" y="29419"/>
                </a:cubicBezTo>
                <a:cubicBezTo>
                  <a:pt x="10433" y="28991"/>
                  <a:pt x="9898" y="28463"/>
                  <a:pt x="9447" y="27842"/>
                </a:cubicBezTo>
                <a:cubicBezTo>
                  <a:pt x="8870" y="27042"/>
                  <a:pt x="8369" y="26192"/>
                  <a:pt x="7920" y="25314"/>
                </a:cubicBezTo>
                <a:cubicBezTo>
                  <a:pt x="7440" y="24385"/>
                  <a:pt x="7106" y="23414"/>
                  <a:pt x="6913" y="22385"/>
                </a:cubicBezTo>
                <a:cubicBezTo>
                  <a:pt x="6734" y="21407"/>
                  <a:pt x="6642" y="20414"/>
                  <a:pt x="6520" y="19422"/>
                </a:cubicBezTo>
                <a:cubicBezTo>
                  <a:pt x="6441" y="18822"/>
                  <a:pt x="6369" y="18222"/>
                  <a:pt x="6284" y="17622"/>
                </a:cubicBezTo>
                <a:cubicBezTo>
                  <a:pt x="6191" y="16908"/>
                  <a:pt x="6148" y="16202"/>
                  <a:pt x="6220" y="15480"/>
                </a:cubicBezTo>
                <a:cubicBezTo>
                  <a:pt x="6313" y="14474"/>
                  <a:pt x="6534" y="13488"/>
                  <a:pt x="6806" y="12517"/>
                </a:cubicBezTo>
                <a:cubicBezTo>
                  <a:pt x="7226" y="11017"/>
                  <a:pt x="7927" y="9653"/>
                  <a:pt x="8890" y="8439"/>
                </a:cubicBezTo>
                <a:cubicBezTo>
                  <a:pt x="9634" y="7504"/>
                  <a:pt x="10448" y="6640"/>
                  <a:pt x="11348" y="5853"/>
                </a:cubicBezTo>
                <a:cubicBezTo>
                  <a:pt x="12404" y="4940"/>
                  <a:pt x="13576" y="4211"/>
                  <a:pt x="14896" y="3733"/>
                </a:cubicBezTo>
                <a:cubicBezTo>
                  <a:pt x="16217" y="3248"/>
                  <a:pt x="17568" y="2862"/>
                  <a:pt x="18939" y="2540"/>
                </a:cubicBezTo>
                <a:cubicBezTo>
                  <a:pt x="19710" y="2355"/>
                  <a:pt x="20488" y="2211"/>
                  <a:pt x="21289" y="2204"/>
                </a:cubicBezTo>
                <a:cubicBezTo>
                  <a:pt x="21767" y="2204"/>
                  <a:pt x="22245" y="2227"/>
                  <a:pt x="22716" y="2319"/>
                </a:cubicBezTo>
                <a:cubicBezTo>
                  <a:pt x="23637" y="2490"/>
                  <a:pt x="24494" y="2840"/>
                  <a:pt x="25308" y="3298"/>
                </a:cubicBezTo>
                <a:cubicBezTo>
                  <a:pt x="26559" y="3997"/>
                  <a:pt x="27736" y="4804"/>
                  <a:pt x="28837" y="5725"/>
                </a:cubicBezTo>
                <a:cubicBezTo>
                  <a:pt x="29472" y="6254"/>
                  <a:pt x="30093" y="6796"/>
                  <a:pt x="30650" y="7418"/>
                </a:cubicBezTo>
                <a:cubicBezTo>
                  <a:pt x="31229" y="8067"/>
                  <a:pt x="31707" y="8789"/>
                  <a:pt x="32156" y="9531"/>
                </a:cubicBezTo>
                <a:cubicBezTo>
                  <a:pt x="32914" y="10767"/>
                  <a:pt x="33449" y="12088"/>
                  <a:pt x="33771" y="13502"/>
                </a:cubicBezTo>
                <a:cubicBezTo>
                  <a:pt x="33963" y="14380"/>
                  <a:pt x="34048" y="15280"/>
                  <a:pt x="34120" y="16172"/>
                </a:cubicBezTo>
                <a:cubicBezTo>
                  <a:pt x="34170" y="16779"/>
                  <a:pt x="34220" y="17388"/>
                  <a:pt x="34249" y="17994"/>
                </a:cubicBezTo>
                <a:cubicBezTo>
                  <a:pt x="34285" y="18680"/>
                  <a:pt x="34306" y="19372"/>
                  <a:pt x="34328" y="20058"/>
                </a:cubicBezTo>
                <a:cubicBezTo>
                  <a:pt x="34335" y="20371"/>
                  <a:pt x="34299" y="20687"/>
                  <a:pt x="34299" y="21000"/>
                </a:cubicBezTo>
                <a:cubicBezTo>
                  <a:pt x="34299" y="21578"/>
                  <a:pt x="34285" y="22157"/>
                  <a:pt x="34220" y="22735"/>
                </a:cubicBezTo>
                <a:cubicBezTo>
                  <a:pt x="34134" y="23542"/>
                  <a:pt x="33949" y="24320"/>
                  <a:pt x="33656" y="25078"/>
                </a:cubicBezTo>
                <a:cubicBezTo>
                  <a:pt x="33371" y="25792"/>
                  <a:pt x="33006" y="26463"/>
                  <a:pt x="32607" y="27114"/>
                </a:cubicBezTo>
                <a:cubicBezTo>
                  <a:pt x="31536" y="28871"/>
                  <a:pt x="30364" y="30549"/>
                  <a:pt x="28979" y="32069"/>
                </a:cubicBezTo>
                <a:cubicBezTo>
                  <a:pt x="28444" y="32662"/>
                  <a:pt x="27858" y="33212"/>
                  <a:pt x="27208" y="33676"/>
                </a:cubicBezTo>
                <a:cubicBezTo>
                  <a:pt x="26173" y="34418"/>
                  <a:pt x="25023" y="34890"/>
                  <a:pt x="23787" y="35154"/>
                </a:cubicBezTo>
                <a:cubicBezTo>
                  <a:pt x="23016" y="35325"/>
                  <a:pt x="22238" y="35433"/>
                  <a:pt x="21460" y="35497"/>
                </a:cubicBezTo>
                <a:cubicBezTo>
                  <a:pt x="20603" y="35568"/>
                  <a:pt x="19753" y="35647"/>
                  <a:pt x="18903" y="35675"/>
                </a:cubicBezTo>
                <a:cubicBezTo>
                  <a:pt x="18571" y="35684"/>
                  <a:pt x="18238" y="35690"/>
                  <a:pt x="17906" y="35690"/>
                </a:cubicBezTo>
                <a:cubicBezTo>
                  <a:pt x="16979" y="35690"/>
                  <a:pt x="16052" y="35647"/>
                  <a:pt x="15132" y="35526"/>
                </a:cubicBezTo>
                <a:cubicBezTo>
                  <a:pt x="14382" y="35433"/>
                  <a:pt x="13633" y="35289"/>
                  <a:pt x="12911" y="35061"/>
                </a:cubicBezTo>
                <a:cubicBezTo>
                  <a:pt x="11441" y="34590"/>
                  <a:pt x="10097" y="33861"/>
                  <a:pt x="8841" y="32975"/>
                </a:cubicBezTo>
                <a:cubicBezTo>
                  <a:pt x="7012" y="31669"/>
                  <a:pt x="5463" y="30084"/>
                  <a:pt x="4114" y="28284"/>
                </a:cubicBezTo>
                <a:cubicBezTo>
                  <a:pt x="2770" y="26485"/>
                  <a:pt x="1850" y="24492"/>
                  <a:pt x="1329" y="22315"/>
                </a:cubicBezTo>
                <a:cubicBezTo>
                  <a:pt x="964" y="20800"/>
                  <a:pt x="743" y="19273"/>
                  <a:pt x="693" y="17722"/>
                </a:cubicBezTo>
                <a:cubicBezTo>
                  <a:pt x="664" y="16693"/>
                  <a:pt x="671" y="15674"/>
                  <a:pt x="815" y="14652"/>
                </a:cubicBezTo>
                <a:cubicBezTo>
                  <a:pt x="936" y="13802"/>
                  <a:pt x="1157" y="12974"/>
                  <a:pt x="1507" y="12181"/>
                </a:cubicBezTo>
                <a:cubicBezTo>
                  <a:pt x="1836" y="11416"/>
                  <a:pt x="2278" y="10717"/>
                  <a:pt x="2750" y="10038"/>
                </a:cubicBezTo>
                <a:cubicBezTo>
                  <a:pt x="3857" y="8460"/>
                  <a:pt x="5170" y="7082"/>
                  <a:pt x="6685" y="5882"/>
                </a:cubicBezTo>
                <a:cubicBezTo>
                  <a:pt x="7713" y="5068"/>
                  <a:pt x="8777" y="4283"/>
                  <a:pt x="9905" y="3598"/>
                </a:cubicBezTo>
                <a:cubicBezTo>
                  <a:pt x="11211" y="2797"/>
                  <a:pt x="12591" y="2168"/>
                  <a:pt x="14039" y="1670"/>
                </a:cubicBezTo>
                <a:cubicBezTo>
                  <a:pt x="14853" y="1390"/>
                  <a:pt x="15682" y="1183"/>
                  <a:pt x="16524" y="984"/>
                </a:cubicBezTo>
                <a:cubicBezTo>
                  <a:pt x="17396" y="777"/>
                  <a:pt x="18274" y="626"/>
                  <a:pt x="19167" y="540"/>
                </a:cubicBezTo>
                <a:cubicBezTo>
                  <a:pt x="19681" y="490"/>
                  <a:pt x="20202" y="463"/>
                  <a:pt x="20723" y="454"/>
                </a:cubicBezTo>
                <a:cubicBezTo>
                  <a:pt x="21602" y="454"/>
                  <a:pt x="22466" y="562"/>
                  <a:pt x="23323" y="770"/>
                </a:cubicBezTo>
                <a:cubicBezTo>
                  <a:pt x="23438" y="797"/>
                  <a:pt x="23559" y="826"/>
                  <a:pt x="23679" y="849"/>
                </a:cubicBezTo>
                <a:cubicBezTo>
                  <a:pt x="23697" y="852"/>
                  <a:pt x="23714" y="854"/>
                  <a:pt x="23729" y="854"/>
                </a:cubicBezTo>
                <a:cubicBezTo>
                  <a:pt x="23800" y="854"/>
                  <a:pt x="23842" y="814"/>
                  <a:pt x="23866" y="727"/>
                </a:cubicBezTo>
                <a:cubicBezTo>
                  <a:pt x="23530" y="562"/>
                  <a:pt x="22745" y="298"/>
                  <a:pt x="22360" y="240"/>
                </a:cubicBezTo>
                <a:cubicBezTo>
                  <a:pt x="21359" y="77"/>
                  <a:pt x="20360" y="34"/>
                  <a:pt x="19352" y="5"/>
                </a:cubicBezTo>
                <a:cubicBezTo>
                  <a:pt x="19253" y="2"/>
                  <a:pt x="19155" y="1"/>
                  <a:pt x="190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24"/>
          <p:cNvSpPr/>
          <p:nvPr/>
        </p:nvSpPr>
        <p:spPr>
          <a:xfrm>
            <a:off x="8499299" y="4646059"/>
            <a:ext cx="1218453" cy="683985"/>
          </a:xfrm>
          <a:custGeom>
            <a:avLst/>
            <a:gdLst/>
            <a:ahLst/>
            <a:cxnLst/>
            <a:rect l="l" t="t" r="r" b="b"/>
            <a:pathLst>
              <a:path w="33257" h="18669" extrusionOk="0">
                <a:moveTo>
                  <a:pt x="17319" y="1"/>
                </a:moveTo>
                <a:cubicBezTo>
                  <a:pt x="16529" y="1"/>
                  <a:pt x="15732" y="185"/>
                  <a:pt x="14997" y="581"/>
                </a:cubicBezTo>
                <a:cubicBezTo>
                  <a:pt x="14255" y="973"/>
                  <a:pt x="13804" y="1631"/>
                  <a:pt x="13398" y="2330"/>
                </a:cubicBezTo>
                <a:cubicBezTo>
                  <a:pt x="13019" y="2966"/>
                  <a:pt x="12762" y="3659"/>
                  <a:pt x="12527" y="4351"/>
                </a:cubicBezTo>
                <a:cubicBezTo>
                  <a:pt x="12436" y="4614"/>
                  <a:pt x="12322" y="4743"/>
                  <a:pt x="12191" y="4743"/>
                </a:cubicBezTo>
                <a:cubicBezTo>
                  <a:pt x="12076" y="4743"/>
                  <a:pt x="11949" y="4645"/>
                  <a:pt x="11812" y="4452"/>
                </a:cubicBezTo>
                <a:cubicBezTo>
                  <a:pt x="11655" y="4216"/>
                  <a:pt x="11542" y="3959"/>
                  <a:pt x="11391" y="3724"/>
                </a:cubicBezTo>
                <a:cubicBezTo>
                  <a:pt x="11019" y="3115"/>
                  <a:pt x="10548" y="2601"/>
                  <a:pt x="9941" y="2231"/>
                </a:cubicBezTo>
                <a:cubicBezTo>
                  <a:pt x="9497" y="1954"/>
                  <a:pt x="9068" y="1816"/>
                  <a:pt x="8654" y="1816"/>
                </a:cubicBezTo>
                <a:cubicBezTo>
                  <a:pt x="8109" y="1816"/>
                  <a:pt x="7590" y="2055"/>
                  <a:pt x="7099" y="2531"/>
                </a:cubicBezTo>
                <a:cubicBezTo>
                  <a:pt x="6684" y="2923"/>
                  <a:pt x="6384" y="3395"/>
                  <a:pt x="6199" y="3929"/>
                </a:cubicBezTo>
                <a:cubicBezTo>
                  <a:pt x="5857" y="4924"/>
                  <a:pt x="5514" y="5923"/>
                  <a:pt x="5528" y="6994"/>
                </a:cubicBezTo>
                <a:cubicBezTo>
                  <a:pt x="5528" y="7318"/>
                  <a:pt x="5434" y="7480"/>
                  <a:pt x="5232" y="7480"/>
                </a:cubicBezTo>
                <a:cubicBezTo>
                  <a:pt x="5154" y="7480"/>
                  <a:pt x="5061" y="7456"/>
                  <a:pt x="4950" y="7409"/>
                </a:cubicBezTo>
                <a:cubicBezTo>
                  <a:pt x="4510" y="7224"/>
                  <a:pt x="4089" y="7143"/>
                  <a:pt x="3683" y="7143"/>
                </a:cubicBezTo>
                <a:cubicBezTo>
                  <a:pt x="2738" y="7143"/>
                  <a:pt x="1876" y="7581"/>
                  <a:pt x="1058" y="8164"/>
                </a:cubicBezTo>
                <a:cubicBezTo>
                  <a:pt x="372" y="8658"/>
                  <a:pt x="0" y="9393"/>
                  <a:pt x="144" y="10271"/>
                </a:cubicBezTo>
                <a:cubicBezTo>
                  <a:pt x="293" y="11179"/>
                  <a:pt x="972" y="11608"/>
                  <a:pt x="1764" y="11885"/>
                </a:cubicBezTo>
                <a:cubicBezTo>
                  <a:pt x="2188" y="12029"/>
                  <a:pt x="2619" y="12081"/>
                  <a:pt x="3148" y="12081"/>
                </a:cubicBezTo>
                <a:cubicBezTo>
                  <a:pt x="3333" y="12081"/>
                  <a:pt x="3530" y="12075"/>
                  <a:pt x="3743" y="12064"/>
                </a:cubicBezTo>
                <a:cubicBezTo>
                  <a:pt x="5020" y="11921"/>
                  <a:pt x="6443" y="11507"/>
                  <a:pt x="7713" y="10643"/>
                </a:cubicBezTo>
                <a:cubicBezTo>
                  <a:pt x="7822" y="10566"/>
                  <a:pt x="7935" y="10449"/>
                  <a:pt x="8055" y="10449"/>
                </a:cubicBezTo>
                <a:cubicBezTo>
                  <a:pt x="8116" y="10449"/>
                  <a:pt x="8178" y="10479"/>
                  <a:pt x="8242" y="10557"/>
                </a:cubicBezTo>
                <a:cubicBezTo>
                  <a:pt x="8371" y="10708"/>
                  <a:pt x="8213" y="10871"/>
                  <a:pt x="8148" y="11028"/>
                </a:cubicBezTo>
                <a:cubicBezTo>
                  <a:pt x="7548" y="12492"/>
                  <a:pt x="7363" y="13999"/>
                  <a:pt x="7699" y="15563"/>
                </a:cubicBezTo>
                <a:cubicBezTo>
                  <a:pt x="7963" y="16784"/>
                  <a:pt x="8685" y="17641"/>
                  <a:pt x="9799" y="18141"/>
                </a:cubicBezTo>
                <a:cubicBezTo>
                  <a:pt x="10610" y="18503"/>
                  <a:pt x="11408" y="18668"/>
                  <a:pt x="12196" y="18668"/>
                </a:cubicBezTo>
                <a:cubicBezTo>
                  <a:pt x="13322" y="18668"/>
                  <a:pt x="14424" y="18330"/>
                  <a:pt x="15504" y="17742"/>
                </a:cubicBezTo>
                <a:cubicBezTo>
                  <a:pt x="16532" y="17192"/>
                  <a:pt x="17353" y="16384"/>
                  <a:pt x="18089" y="15485"/>
                </a:cubicBezTo>
                <a:cubicBezTo>
                  <a:pt x="18289" y="15241"/>
                  <a:pt x="18467" y="14984"/>
                  <a:pt x="18675" y="14742"/>
                </a:cubicBezTo>
                <a:cubicBezTo>
                  <a:pt x="18976" y="14394"/>
                  <a:pt x="19198" y="14226"/>
                  <a:pt x="19445" y="14226"/>
                </a:cubicBezTo>
                <a:cubicBezTo>
                  <a:pt x="19649" y="14226"/>
                  <a:pt x="19871" y="14341"/>
                  <a:pt x="20168" y="14564"/>
                </a:cubicBezTo>
                <a:cubicBezTo>
                  <a:pt x="20445" y="14770"/>
                  <a:pt x="20695" y="15020"/>
                  <a:pt x="20982" y="15221"/>
                </a:cubicBezTo>
                <a:cubicBezTo>
                  <a:pt x="22119" y="16034"/>
                  <a:pt x="23332" y="16481"/>
                  <a:pt x="24614" y="16481"/>
                </a:cubicBezTo>
                <a:cubicBezTo>
                  <a:pt x="25201" y="16481"/>
                  <a:pt x="25802" y="16387"/>
                  <a:pt x="26416" y="16192"/>
                </a:cubicBezTo>
                <a:cubicBezTo>
                  <a:pt x="29237" y="15306"/>
                  <a:pt x="30615" y="12106"/>
                  <a:pt x="29400" y="9380"/>
                </a:cubicBezTo>
                <a:cubicBezTo>
                  <a:pt x="29051" y="8608"/>
                  <a:pt x="29057" y="8593"/>
                  <a:pt x="29880" y="8536"/>
                </a:cubicBezTo>
                <a:cubicBezTo>
                  <a:pt x="30893" y="8464"/>
                  <a:pt x="31779" y="8122"/>
                  <a:pt x="32451" y="7330"/>
                </a:cubicBezTo>
                <a:cubicBezTo>
                  <a:pt x="33200" y="6444"/>
                  <a:pt x="33256" y="5379"/>
                  <a:pt x="32607" y="4416"/>
                </a:cubicBezTo>
                <a:cubicBezTo>
                  <a:pt x="32415" y="4123"/>
                  <a:pt x="32172" y="3859"/>
                  <a:pt x="31921" y="3630"/>
                </a:cubicBezTo>
                <a:cubicBezTo>
                  <a:pt x="30716" y="2532"/>
                  <a:pt x="29080" y="1977"/>
                  <a:pt x="27448" y="1977"/>
                </a:cubicBezTo>
                <a:cubicBezTo>
                  <a:pt x="25938" y="1977"/>
                  <a:pt x="24430" y="2452"/>
                  <a:pt x="23266" y="3408"/>
                </a:cubicBezTo>
                <a:cubicBezTo>
                  <a:pt x="23131" y="3516"/>
                  <a:pt x="23016" y="3659"/>
                  <a:pt x="22874" y="3751"/>
                </a:cubicBezTo>
                <a:cubicBezTo>
                  <a:pt x="22757" y="3826"/>
                  <a:pt x="22653" y="3875"/>
                  <a:pt x="22563" y="3875"/>
                </a:cubicBezTo>
                <a:cubicBezTo>
                  <a:pt x="22439" y="3875"/>
                  <a:pt x="22338" y="3784"/>
                  <a:pt x="22260" y="3544"/>
                </a:cubicBezTo>
                <a:cubicBezTo>
                  <a:pt x="21566" y="1362"/>
                  <a:pt x="19467" y="1"/>
                  <a:pt x="17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4"/>
          <p:cNvSpPr/>
          <p:nvPr/>
        </p:nvSpPr>
        <p:spPr>
          <a:xfrm>
            <a:off x="6240260" y="-341071"/>
            <a:ext cx="1349348" cy="730007"/>
          </a:xfrm>
          <a:custGeom>
            <a:avLst/>
            <a:gdLst/>
            <a:ahLst/>
            <a:cxnLst/>
            <a:rect l="l" t="t" r="r" b="b"/>
            <a:pathLst>
              <a:path w="29687" h="16060" extrusionOk="0">
                <a:moveTo>
                  <a:pt x="14479" y="1"/>
                </a:moveTo>
                <a:cubicBezTo>
                  <a:pt x="14224" y="1"/>
                  <a:pt x="13960" y="14"/>
                  <a:pt x="13698" y="41"/>
                </a:cubicBezTo>
                <a:cubicBezTo>
                  <a:pt x="12090" y="204"/>
                  <a:pt x="10577" y="625"/>
                  <a:pt x="9269" y="1611"/>
                </a:cubicBezTo>
                <a:cubicBezTo>
                  <a:pt x="8306" y="2339"/>
                  <a:pt x="7699" y="3275"/>
                  <a:pt x="7692" y="4531"/>
                </a:cubicBezTo>
                <a:cubicBezTo>
                  <a:pt x="7692" y="4590"/>
                  <a:pt x="7699" y="4653"/>
                  <a:pt x="7692" y="4718"/>
                </a:cubicBezTo>
                <a:cubicBezTo>
                  <a:pt x="7671" y="4844"/>
                  <a:pt x="7617" y="4909"/>
                  <a:pt x="7547" y="4909"/>
                </a:cubicBezTo>
                <a:cubicBezTo>
                  <a:pt x="7502" y="4909"/>
                  <a:pt x="7449" y="4881"/>
                  <a:pt x="7392" y="4824"/>
                </a:cubicBezTo>
                <a:cubicBezTo>
                  <a:pt x="6935" y="4339"/>
                  <a:pt x="6342" y="4240"/>
                  <a:pt x="5735" y="4211"/>
                </a:cubicBezTo>
                <a:cubicBezTo>
                  <a:pt x="5626" y="4206"/>
                  <a:pt x="5517" y="4203"/>
                  <a:pt x="5410" y="4203"/>
                </a:cubicBezTo>
                <a:cubicBezTo>
                  <a:pt x="3997" y="4203"/>
                  <a:pt x="2721" y="4642"/>
                  <a:pt x="1586" y="5532"/>
                </a:cubicBezTo>
                <a:cubicBezTo>
                  <a:pt x="1015" y="5981"/>
                  <a:pt x="607" y="6561"/>
                  <a:pt x="372" y="7246"/>
                </a:cubicBezTo>
                <a:cubicBezTo>
                  <a:pt x="43" y="8202"/>
                  <a:pt x="0" y="9174"/>
                  <a:pt x="436" y="10117"/>
                </a:cubicBezTo>
                <a:cubicBezTo>
                  <a:pt x="859" y="11033"/>
                  <a:pt x="1601" y="11526"/>
                  <a:pt x="2464" y="11526"/>
                </a:cubicBezTo>
                <a:cubicBezTo>
                  <a:pt x="2797" y="11526"/>
                  <a:pt x="3149" y="11453"/>
                  <a:pt x="3507" y="11301"/>
                </a:cubicBezTo>
                <a:cubicBezTo>
                  <a:pt x="3642" y="11245"/>
                  <a:pt x="3771" y="11166"/>
                  <a:pt x="3906" y="11116"/>
                </a:cubicBezTo>
                <a:cubicBezTo>
                  <a:pt x="3964" y="11096"/>
                  <a:pt x="4016" y="11085"/>
                  <a:pt x="4061" y="11085"/>
                </a:cubicBezTo>
                <a:cubicBezTo>
                  <a:pt x="4190" y="11085"/>
                  <a:pt x="4266" y="11171"/>
                  <a:pt x="4271" y="11366"/>
                </a:cubicBezTo>
                <a:cubicBezTo>
                  <a:pt x="4307" y="12329"/>
                  <a:pt x="4813" y="13058"/>
                  <a:pt x="5499" y="13673"/>
                </a:cubicBezTo>
                <a:cubicBezTo>
                  <a:pt x="6335" y="14429"/>
                  <a:pt x="7314" y="14943"/>
                  <a:pt x="8412" y="15180"/>
                </a:cubicBezTo>
                <a:cubicBezTo>
                  <a:pt x="8784" y="15256"/>
                  <a:pt x="9154" y="15298"/>
                  <a:pt x="9522" y="15298"/>
                </a:cubicBezTo>
                <a:cubicBezTo>
                  <a:pt x="10045" y="15298"/>
                  <a:pt x="10562" y="15214"/>
                  <a:pt x="11069" y="15029"/>
                </a:cubicBezTo>
                <a:cubicBezTo>
                  <a:pt x="11447" y="14893"/>
                  <a:pt x="11862" y="14780"/>
                  <a:pt x="11977" y="14266"/>
                </a:cubicBezTo>
                <a:cubicBezTo>
                  <a:pt x="11996" y="14177"/>
                  <a:pt x="12042" y="14142"/>
                  <a:pt x="12096" y="14142"/>
                </a:cubicBezTo>
                <a:cubicBezTo>
                  <a:pt x="12167" y="14142"/>
                  <a:pt x="12252" y="14203"/>
                  <a:pt x="12304" y="14280"/>
                </a:cubicBezTo>
                <a:cubicBezTo>
                  <a:pt x="12877" y="15130"/>
                  <a:pt x="13741" y="15536"/>
                  <a:pt x="14676" y="15793"/>
                </a:cubicBezTo>
                <a:cubicBezTo>
                  <a:pt x="15333" y="15975"/>
                  <a:pt x="15965" y="16060"/>
                  <a:pt x="16577" y="16060"/>
                </a:cubicBezTo>
                <a:cubicBezTo>
                  <a:pt x="18421" y="16060"/>
                  <a:pt x="20073" y="15285"/>
                  <a:pt x="21595" y="14030"/>
                </a:cubicBezTo>
                <a:cubicBezTo>
                  <a:pt x="22274" y="13473"/>
                  <a:pt x="22617" y="12773"/>
                  <a:pt x="22346" y="11867"/>
                </a:cubicBezTo>
                <a:cubicBezTo>
                  <a:pt x="22317" y="11766"/>
                  <a:pt x="22267" y="11666"/>
                  <a:pt x="22367" y="11581"/>
                </a:cubicBezTo>
                <a:cubicBezTo>
                  <a:pt x="22406" y="11547"/>
                  <a:pt x="22443" y="11535"/>
                  <a:pt x="22478" y="11535"/>
                </a:cubicBezTo>
                <a:cubicBezTo>
                  <a:pt x="22556" y="11535"/>
                  <a:pt x="22626" y="11600"/>
                  <a:pt x="22696" y="11644"/>
                </a:cubicBezTo>
                <a:cubicBezTo>
                  <a:pt x="23661" y="12247"/>
                  <a:pt x="24724" y="12499"/>
                  <a:pt x="25839" y="12499"/>
                </a:cubicBezTo>
                <a:cubicBezTo>
                  <a:pt x="25929" y="12499"/>
                  <a:pt x="26018" y="12497"/>
                  <a:pt x="26108" y="12494"/>
                </a:cubicBezTo>
                <a:cubicBezTo>
                  <a:pt x="28101" y="12415"/>
                  <a:pt x="29687" y="10701"/>
                  <a:pt x="29551" y="8789"/>
                </a:cubicBezTo>
                <a:cubicBezTo>
                  <a:pt x="29466" y="7603"/>
                  <a:pt x="28665" y="6838"/>
                  <a:pt x="27522" y="6838"/>
                </a:cubicBezTo>
                <a:cubicBezTo>
                  <a:pt x="27023" y="6838"/>
                  <a:pt x="27023" y="6838"/>
                  <a:pt x="27080" y="6339"/>
                </a:cubicBezTo>
                <a:cubicBezTo>
                  <a:pt x="27251" y="4896"/>
                  <a:pt x="26523" y="3746"/>
                  <a:pt x="25152" y="3275"/>
                </a:cubicBezTo>
                <a:cubicBezTo>
                  <a:pt x="24788" y="3152"/>
                  <a:pt x="24423" y="3098"/>
                  <a:pt x="24058" y="3098"/>
                </a:cubicBezTo>
                <a:cubicBezTo>
                  <a:pt x="23641" y="3098"/>
                  <a:pt x="23224" y="3168"/>
                  <a:pt x="22809" y="3282"/>
                </a:cubicBezTo>
                <a:cubicBezTo>
                  <a:pt x="22380" y="3397"/>
                  <a:pt x="22017" y="3611"/>
                  <a:pt x="21738" y="3990"/>
                </a:cubicBezTo>
                <a:cubicBezTo>
                  <a:pt x="21598" y="4175"/>
                  <a:pt x="21507" y="4268"/>
                  <a:pt x="21419" y="4268"/>
                </a:cubicBezTo>
                <a:cubicBezTo>
                  <a:pt x="21328" y="4268"/>
                  <a:pt x="21241" y="4168"/>
                  <a:pt x="21110" y="3967"/>
                </a:cubicBezTo>
                <a:cubicBezTo>
                  <a:pt x="20702" y="3361"/>
                  <a:pt x="20253" y="2790"/>
                  <a:pt x="19760" y="2247"/>
                </a:cubicBezTo>
                <a:cubicBezTo>
                  <a:pt x="18582" y="954"/>
                  <a:pt x="17119" y="240"/>
                  <a:pt x="15297" y="48"/>
                </a:cubicBezTo>
                <a:cubicBezTo>
                  <a:pt x="15044" y="17"/>
                  <a:pt x="14767" y="1"/>
                  <a:pt x="14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1" name="Google Shape;801;p24"/>
          <p:cNvGrpSpPr/>
          <p:nvPr/>
        </p:nvGrpSpPr>
        <p:grpSpPr>
          <a:xfrm>
            <a:off x="-140226" y="4125677"/>
            <a:ext cx="1349322" cy="1178509"/>
            <a:chOff x="4174688" y="2867426"/>
            <a:chExt cx="675133" cy="589667"/>
          </a:xfrm>
        </p:grpSpPr>
        <p:sp>
          <p:nvSpPr>
            <p:cNvPr id="802" name="Google Shape;802;p24"/>
            <p:cNvSpPr/>
            <p:nvPr/>
          </p:nvSpPr>
          <p:spPr>
            <a:xfrm>
              <a:off x="4174688" y="2867426"/>
              <a:ext cx="379395" cy="589667"/>
            </a:xfrm>
            <a:custGeom>
              <a:avLst/>
              <a:gdLst/>
              <a:ahLst/>
              <a:cxnLst/>
              <a:rect l="l" t="t" r="r" b="b"/>
              <a:pathLst>
                <a:path w="19288" h="29978" extrusionOk="0">
                  <a:moveTo>
                    <a:pt x="17185" y="522"/>
                  </a:moveTo>
                  <a:lnTo>
                    <a:pt x="17185" y="522"/>
                  </a:lnTo>
                  <a:cubicBezTo>
                    <a:pt x="17270" y="1656"/>
                    <a:pt x="17200" y="2800"/>
                    <a:pt x="17022" y="3927"/>
                  </a:cubicBezTo>
                  <a:cubicBezTo>
                    <a:pt x="16650" y="6191"/>
                    <a:pt x="15849" y="8370"/>
                    <a:pt x="14871" y="10440"/>
                  </a:cubicBezTo>
                  <a:cubicBezTo>
                    <a:pt x="14194" y="11883"/>
                    <a:pt x="13436" y="13311"/>
                    <a:pt x="12487" y="14605"/>
                  </a:cubicBezTo>
                  <a:cubicBezTo>
                    <a:pt x="12593" y="14411"/>
                    <a:pt x="12694" y="14219"/>
                    <a:pt x="12794" y="14026"/>
                  </a:cubicBezTo>
                  <a:cubicBezTo>
                    <a:pt x="14129" y="11383"/>
                    <a:pt x="15150" y="8591"/>
                    <a:pt x="15951" y="5735"/>
                  </a:cubicBezTo>
                  <a:cubicBezTo>
                    <a:pt x="15951" y="5726"/>
                    <a:pt x="15943" y="5722"/>
                    <a:pt x="15936" y="5722"/>
                  </a:cubicBezTo>
                  <a:cubicBezTo>
                    <a:pt x="15932" y="5722"/>
                    <a:pt x="15928" y="5724"/>
                    <a:pt x="15928" y="5727"/>
                  </a:cubicBezTo>
                  <a:cubicBezTo>
                    <a:pt x="15693" y="6514"/>
                    <a:pt x="15428" y="7292"/>
                    <a:pt x="15150" y="8063"/>
                  </a:cubicBezTo>
                  <a:cubicBezTo>
                    <a:pt x="14657" y="9441"/>
                    <a:pt x="14100" y="10805"/>
                    <a:pt x="13493" y="12140"/>
                  </a:cubicBezTo>
                  <a:cubicBezTo>
                    <a:pt x="13200" y="12797"/>
                    <a:pt x="12879" y="13448"/>
                    <a:pt x="12557" y="14098"/>
                  </a:cubicBezTo>
                  <a:cubicBezTo>
                    <a:pt x="12394" y="14418"/>
                    <a:pt x="12230" y="14740"/>
                    <a:pt x="12036" y="15040"/>
                  </a:cubicBezTo>
                  <a:cubicBezTo>
                    <a:pt x="12000" y="15090"/>
                    <a:pt x="11966" y="15140"/>
                    <a:pt x="11937" y="15189"/>
                  </a:cubicBezTo>
                  <a:cubicBezTo>
                    <a:pt x="12171" y="14733"/>
                    <a:pt x="12379" y="14269"/>
                    <a:pt x="12557" y="13791"/>
                  </a:cubicBezTo>
                  <a:cubicBezTo>
                    <a:pt x="12965" y="12661"/>
                    <a:pt x="13236" y="11498"/>
                    <a:pt x="13529" y="10341"/>
                  </a:cubicBezTo>
                  <a:cubicBezTo>
                    <a:pt x="13829" y="9177"/>
                    <a:pt x="14178" y="8027"/>
                    <a:pt x="14579" y="6892"/>
                  </a:cubicBezTo>
                  <a:cubicBezTo>
                    <a:pt x="15342" y="4728"/>
                    <a:pt x="16278" y="2628"/>
                    <a:pt x="17185" y="522"/>
                  </a:cubicBezTo>
                  <a:close/>
                  <a:moveTo>
                    <a:pt x="6495" y="3129"/>
                  </a:moveTo>
                  <a:lnTo>
                    <a:pt x="6495" y="3129"/>
                  </a:lnTo>
                  <a:cubicBezTo>
                    <a:pt x="7609" y="3499"/>
                    <a:pt x="8523" y="4321"/>
                    <a:pt x="9301" y="5170"/>
                  </a:cubicBezTo>
                  <a:cubicBezTo>
                    <a:pt x="10058" y="5999"/>
                    <a:pt x="10730" y="6920"/>
                    <a:pt x="11116" y="7984"/>
                  </a:cubicBezTo>
                  <a:cubicBezTo>
                    <a:pt x="11486" y="8976"/>
                    <a:pt x="11623" y="10034"/>
                    <a:pt x="11666" y="11091"/>
                  </a:cubicBezTo>
                  <a:cubicBezTo>
                    <a:pt x="11729" y="12519"/>
                    <a:pt x="11644" y="14012"/>
                    <a:pt x="11159" y="15354"/>
                  </a:cubicBezTo>
                  <a:cubicBezTo>
                    <a:pt x="11165" y="15325"/>
                    <a:pt x="11165" y="15297"/>
                    <a:pt x="11172" y="15268"/>
                  </a:cubicBezTo>
                  <a:cubicBezTo>
                    <a:pt x="11237" y="14912"/>
                    <a:pt x="11265" y="14547"/>
                    <a:pt x="11272" y="14190"/>
                  </a:cubicBezTo>
                  <a:cubicBezTo>
                    <a:pt x="11287" y="12776"/>
                    <a:pt x="10922" y="11383"/>
                    <a:pt x="10500" y="10041"/>
                  </a:cubicBezTo>
                  <a:cubicBezTo>
                    <a:pt x="10080" y="8676"/>
                    <a:pt x="9551" y="7348"/>
                    <a:pt x="8766" y="6142"/>
                  </a:cubicBezTo>
                  <a:cubicBezTo>
                    <a:pt x="8764" y="6138"/>
                    <a:pt x="8761" y="6136"/>
                    <a:pt x="8757" y="6136"/>
                  </a:cubicBezTo>
                  <a:cubicBezTo>
                    <a:pt x="8749" y="6136"/>
                    <a:pt x="8739" y="6146"/>
                    <a:pt x="8744" y="6155"/>
                  </a:cubicBezTo>
                  <a:cubicBezTo>
                    <a:pt x="9165" y="6849"/>
                    <a:pt x="9501" y="7585"/>
                    <a:pt x="9801" y="8334"/>
                  </a:cubicBezTo>
                  <a:cubicBezTo>
                    <a:pt x="10302" y="9612"/>
                    <a:pt x="10715" y="10970"/>
                    <a:pt x="10929" y="12325"/>
                  </a:cubicBezTo>
                  <a:cubicBezTo>
                    <a:pt x="11037" y="12997"/>
                    <a:pt x="11087" y="13669"/>
                    <a:pt x="11044" y="14348"/>
                  </a:cubicBezTo>
                  <a:cubicBezTo>
                    <a:pt x="11023" y="14675"/>
                    <a:pt x="10980" y="15004"/>
                    <a:pt x="10915" y="15333"/>
                  </a:cubicBezTo>
                  <a:cubicBezTo>
                    <a:pt x="10908" y="15347"/>
                    <a:pt x="10908" y="15354"/>
                    <a:pt x="10901" y="15367"/>
                  </a:cubicBezTo>
                  <a:cubicBezTo>
                    <a:pt x="10895" y="15110"/>
                    <a:pt x="10859" y="14846"/>
                    <a:pt x="10809" y="14589"/>
                  </a:cubicBezTo>
                  <a:cubicBezTo>
                    <a:pt x="10615" y="13626"/>
                    <a:pt x="10209" y="12711"/>
                    <a:pt x="9858" y="11804"/>
                  </a:cubicBezTo>
                  <a:cubicBezTo>
                    <a:pt x="9472" y="10812"/>
                    <a:pt x="9095" y="9827"/>
                    <a:pt x="8716" y="8834"/>
                  </a:cubicBezTo>
                  <a:cubicBezTo>
                    <a:pt x="8331" y="7849"/>
                    <a:pt x="7952" y="6856"/>
                    <a:pt x="7573" y="5871"/>
                  </a:cubicBezTo>
                  <a:cubicBezTo>
                    <a:pt x="7217" y="4956"/>
                    <a:pt x="6874" y="4035"/>
                    <a:pt x="6495" y="3129"/>
                  </a:cubicBezTo>
                  <a:close/>
                  <a:moveTo>
                    <a:pt x="18749" y="9497"/>
                  </a:moveTo>
                  <a:lnTo>
                    <a:pt x="18749" y="9497"/>
                  </a:lnTo>
                  <a:cubicBezTo>
                    <a:pt x="18564" y="10133"/>
                    <a:pt x="18328" y="10733"/>
                    <a:pt x="17999" y="11312"/>
                  </a:cubicBezTo>
                  <a:cubicBezTo>
                    <a:pt x="16679" y="13669"/>
                    <a:pt x="14422" y="15225"/>
                    <a:pt x="11993" y="16296"/>
                  </a:cubicBezTo>
                  <a:cubicBezTo>
                    <a:pt x="12237" y="16175"/>
                    <a:pt x="12471" y="16046"/>
                    <a:pt x="12694" y="15911"/>
                  </a:cubicBezTo>
                  <a:cubicBezTo>
                    <a:pt x="13186" y="15625"/>
                    <a:pt x="13657" y="15290"/>
                    <a:pt x="14100" y="14925"/>
                  </a:cubicBezTo>
                  <a:cubicBezTo>
                    <a:pt x="14986" y="14197"/>
                    <a:pt x="15779" y="13354"/>
                    <a:pt x="16535" y="12483"/>
                  </a:cubicBezTo>
                  <a:cubicBezTo>
                    <a:pt x="16541" y="12477"/>
                    <a:pt x="16533" y="12467"/>
                    <a:pt x="16522" y="12467"/>
                  </a:cubicBezTo>
                  <a:cubicBezTo>
                    <a:pt x="16520" y="12467"/>
                    <a:pt x="16517" y="12468"/>
                    <a:pt x="16514" y="12469"/>
                  </a:cubicBezTo>
                  <a:cubicBezTo>
                    <a:pt x="15728" y="13304"/>
                    <a:pt x="14900" y="14111"/>
                    <a:pt x="13993" y="14819"/>
                  </a:cubicBezTo>
                  <a:cubicBezTo>
                    <a:pt x="13558" y="15153"/>
                    <a:pt x="13100" y="15475"/>
                    <a:pt x="12622" y="15746"/>
                  </a:cubicBezTo>
                  <a:cubicBezTo>
                    <a:pt x="12401" y="15875"/>
                    <a:pt x="12165" y="15996"/>
                    <a:pt x="11937" y="16104"/>
                  </a:cubicBezTo>
                  <a:cubicBezTo>
                    <a:pt x="12144" y="15940"/>
                    <a:pt x="12351" y="15769"/>
                    <a:pt x="12550" y="15582"/>
                  </a:cubicBezTo>
                  <a:cubicBezTo>
                    <a:pt x="13087" y="15097"/>
                    <a:pt x="13585" y="14569"/>
                    <a:pt x="14108" y="14062"/>
                  </a:cubicBezTo>
                  <a:cubicBezTo>
                    <a:pt x="14672" y="13505"/>
                    <a:pt x="15272" y="12977"/>
                    <a:pt x="15865" y="12440"/>
                  </a:cubicBezTo>
                  <a:cubicBezTo>
                    <a:pt x="16885" y="11520"/>
                    <a:pt x="17899" y="10584"/>
                    <a:pt x="18749" y="9497"/>
                  </a:cubicBezTo>
                  <a:close/>
                  <a:moveTo>
                    <a:pt x="11537" y="16490"/>
                  </a:moveTo>
                  <a:cubicBezTo>
                    <a:pt x="11409" y="16547"/>
                    <a:pt x="11280" y="16596"/>
                    <a:pt x="11152" y="16646"/>
                  </a:cubicBezTo>
                  <a:cubicBezTo>
                    <a:pt x="11194" y="16625"/>
                    <a:pt x="11229" y="16596"/>
                    <a:pt x="11265" y="16576"/>
                  </a:cubicBezTo>
                  <a:cubicBezTo>
                    <a:pt x="11357" y="16554"/>
                    <a:pt x="11452" y="16524"/>
                    <a:pt x="11537" y="16490"/>
                  </a:cubicBezTo>
                  <a:close/>
                  <a:moveTo>
                    <a:pt x="5038" y="9098"/>
                  </a:moveTo>
                  <a:lnTo>
                    <a:pt x="5038" y="9098"/>
                  </a:lnTo>
                  <a:cubicBezTo>
                    <a:pt x="5487" y="9840"/>
                    <a:pt x="5859" y="10620"/>
                    <a:pt x="6159" y="11434"/>
                  </a:cubicBezTo>
                  <a:cubicBezTo>
                    <a:pt x="6788" y="13182"/>
                    <a:pt x="7088" y="15061"/>
                    <a:pt x="7253" y="16903"/>
                  </a:cubicBezTo>
                  <a:cubicBezTo>
                    <a:pt x="7395" y="18560"/>
                    <a:pt x="7381" y="20252"/>
                    <a:pt x="7009" y="21880"/>
                  </a:cubicBezTo>
                  <a:cubicBezTo>
                    <a:pt x="6995" y="21639"/>
                    <a:pt x="6953" y="21395"/>
                    <a:pt x="6930" y="21167"/>
                  </a:cubicBezTo>
                  <a:cubicBezTo>
                    <a:pt x="6894" y="20809"/>
                    <a:pt x="6852" y="20459"/>
                    <a:pt x="6816" y="20103"/>
                  </a:cubicBezTo>
                  <a:cubicBezTo>
                    <a:pt x="6738" y="19417"/>
                    <a:pt x="6660" y="18725"/>
                    <a:pt x="6574" y="18039"/>
                  </a:cubicBezTo>
                  <a:cubicBezTo>
                    <a:pt x="6387" y="16646"/>
                    <a:pt x="6159" y="15261"/>
                    <a:pt x="5909" y="13868"/>
                  </a:cubicBezTo>
                  <a:cubicBezTo>
                    <a:pt x="5909" y="13862"/>
                    <a:pt x="5902" y="13858"/>
                    <a:pt x="5895" y="13858"/>
                  </a:cubicBezTo>
                  <a:cubicBezTo>
                    <a:pt x="5886" y="13858"/>
                    <a:pt x="5877" y="13864"/>
                    <a:pt x="5881" y="13876"/>
                  </a:cubicBezTo>
                  <a:cubicBezTo>
                    <a:pt x="6080" y="15261"/>
                    <a:pt x="6245" y="16653"/>
                    <a:pt x="6409" y="18046"/>
                  </a:cubicBezTo>
                  <a:cubicBezTo>
                    <a:pt x="6488" y="18739"/>
                    <a:pt x="6558" y="19424"/>
                    <a:pt x="6630" y="20110"/>
                  </a:cubicBezTo>
                  <a:cubicBezTo>
                    <a:pt x="6666" y="20466"/>
                    <a:pt x="6696" y="20818"/>
                    <a:pt x="6730" y="21174"/>
                  </a:cubicBezTo>
                  <a:cubicBezTo>
                    <a:pt x="6738" y="21310"/>
                    <a:pt x="6745" y="21452"/>
                    <a:pt x="6752" y="21596"/>
                  </a:cubicBezTo>
                  <a:cubicBezTo>
                    <a:pt x="6488" y="20867"/>
                    <a:pt x="6252" y="20132"/>
                    <a:pt x="6060" y="19375"/>
                  </a:cubicBezTo>
                  <a:cubicBezTo>
                    <a:pt x="5609" y="17611"/>
                    <a:pt x="5352" y="15805"/>
                    <a:pt x="5223" y="13990"/>
                  </a:cubicBezTo>
                  <a:cubicBezTo>
                    <a:pt x="5153" y="13069"/>
                    <a:pt x="5117" y="12154"/>
                    <a:pt x="5102" y="11234"/>
                  </a:cubicBezTo>
                  <a:cubicBezTo>
                    <a:pt x="5088" y="10526"/>
                    <a:pt x="5131" y="9806"/>
                    <a:pt x="5038" y="9098"/>
                  </a:cubicBezTo>
                  <a:close/>
                  <a:moveTo>
                    <a:pt x="18806" y="15654"/>
                  </a:moveTo>
                  <a:lnTo>
                    <a:pt x="18806" y="15654"/>
                  </a:lnTo>
                  <a:cubicBezTo>
                    <a:pt x="18292" y="16411"/>
                    <a:pt x="17714" y="17117"/>
                    <a:pt x="17071" y="17767"/>
                  </a:cubicBezTo>
                  <a:cubicBezTo>
                    <a:pt x="15728" y="19117"/>
                    <a:pt x="14136" y="20218"/>
                    <a:pt x="12394" y="20989"/>
                  </a:cubicBezTo>
                  <a:cubicBezTo>
                    <a:pt x="10922" y="21639"/>
                    <a:pt x="9366" y="22038"/>
                    <a:pt x="7767" y="22216"/>
                  </a:cubicBezTo>
                  <a:cubicBezTo>
                    <a:pt x="7981" y="22137"/>
                    <a:pt x="8187" y="22045"/>
                    <a:pt x="8394" y="21959"/>
                  </a:cubicBezTo>
                  <a:cubicBezTo>
                    <a:pt x="8730" y="21817"/>
                    <a:pt x="9059" y="21675"/>
                    <a:pt x="9395" y="21524"/>
                  </a:cubicBezTo>
                  <a:cubicBezTo>
                    <a:pt x="10566" y="21010"/>
                    <a:pt x="11716" y="20466"/>
                    <a:pt x="12836" y="19853"/>
                  </a:cubicBezTo>
                  <a:cubicBezTo>
                    <a:pt x="13980" y="19224"/>
                    <a:pt x="15051" y="18524"/>
                    <a:pt x="16079" y="17724"/>
                  </a:cubicBezTo>
                  <a:lnTo>
                    <a:pt x="16079" y="17724"/>
                  </a:lnTo>
                  <a:cubicBezTo>
                    <a:pt x="15500" y="18146"/>
                    <a:pt x="14886" y="18531"/>
                    <a:pt x="14264" y="18896"/>
                  </a:cubicBezTo>
                  <a:cubicBezTo>
                    <a:pt x="13143" y="19560"/>
                    <a:pt x="11973" y="20139"/>
                    <a:pt x="10787" y="20667"/>
                  </a:cubicBezTo>
                  <a:cubicBezTo>
                    <a:pt x="10194" y="20931"/>
                    <a:pt x="9594" y="21188"/>
                    <a:pt x="8994" y="21438"/>
                  </a:cubicBezTo>
                  <a:cubicBezTo>
                    <a:pt x="8624" y="21596"/>
                    <a:pt x="8229" y="21738"/>
                    <a:pt x="7852" y="21909"/>
                  </a:cubicBezTo>
                  <a:cubicBezTo>
                    <a:pt x="8444" y="21409"/>
                    <a:pt x="9052" y="20924"/>
                    <a:pt x="9673" y="20453"/>
                  </a:cubicBezTo>
                  <a:cubicBezTo>
                    <a:pt x="10430" y="19875"/>
                    <a:pt x="11222" y="19352"/>
                    <a:pt x="12072" y="18917"/>
                  </a:cubicBezTo>
                  <a:cubicBezTo>
                    <a:pt x="12866" y="18504"/>
                    <a:pt x="13693" y="18146"/>
                    <a:pt x="14521" y="17789"/>
                  </a:cubicBezTo>
                  <a:cubicBezTo>
                    <a:pt x="15985" y="17160"/>
                    <a:pt x="17471" y="16540"/>
                    <a:pt x="18806" y="15654"/>
                  </a:cubicBezTo>
                  <a:close/>
                  <a:moveTo>
                    <a:pt x="2003" y="15796"/>
                  </a:moveTo>
                  <a:cubicBezTo>
                    <a:pt x="2325" y="16567"/>
                    <a:pt x="2560" y="17374"/>
                    <a:pt x="2754" y="18175"/>
                  </a:cubicBezTo>
                  <a:cubicBezTo>
                    <a:pt x="3153" y="19832"/>
                    <a:pt x="3317" y="21546"/>
                    <a:pt x="3246" y="23245"/>
                  </a:cubicBezTo>
                  <a:cubicBezTo>
                    <a:pt x="3189" y="24580"/>
                    <a:pt x="2975" y="25937"/>
                    <a:pt x="2467" y="27180"/>
                  </a:cubicBezTo>
                  <a:cubicBezTo>
                    <a:pt x="2497" y="26936"/>
                    <a:pt x="2510" y="26701"/>
                    <a:pt x="2524" y="26458"/>
                  </a:cubicBezTo>
                  <a:cubicBezTo>
                    <a:pt x="2659" y="24216"/>
                    <a:pt x="2368" y="21975"/>
                    <a:pt x="2060" y="19760"/>
                  </a:cubicBezTo>
                  <a:cubicBezTo>
                    <a:pt x="2060" y="19757"/>
                    <a:pt x="2056" y="19755"/>
                    <a:pt x="2053" y="19755"/>
                  </a:cubicBezTo>
                  <a:cubicBezTo>
                    <a:pt x="2049" y="19755"/>
                    <a:pt x="2046" y="19757"/>
                    <a:pt x="2046" y="19760"/>
                  </a:cubicBezTo>
                  <a:cubicBezTo>
                    <a:pt x="2102" y="20381"/>
                    <a:pt x="2154" y="21003"/>
                    <a:pt x="2203" y="21616"/>
                  </a:cubicBezTo>
                  <a:cubicBezTo>
                    <a:pt x="2289" y="22694"/>
                    <a:pt x="2359" y="23781"/>
                    <a:pt x="2353" y="24866"/>
                  </a:cubicBezTo>
                  <a:cubicBezTo>
                    <a:pt x="2353" y="25409"/>
                    <a:pt x="2325" y="25959"/>
                    <a:pt x="2282" y="26501"/>
                  </a:cubicBezTo>
                  <a:cubicBezTo>
                    <a:pt x="2260" y="26773"/>
                    <a:pt x="2239" y="27051"/>
                    <a:pt x="2188" y="27322"/>
                  </a:cubicBezTo>
                  <a:cubicBezTo>
                    <a:pt x="2181" y="27358"/>
                    <a:pt x="2174" y="27394"/>
                    <a:pt x="2167" y="27430"/>
                  </a:cubicBezTo>
                  <a:cubicBezTo>
                    <a:pt x="1996" y="26715"/>
                    <a:pt x="1861" y="25994"/>
                    <a:pt x="1753" y="25274"/>
                  </a:cubicBezTo>
                  <a:cubicBezTo>
                    <a:pt x="1511" y="23652"/>
                    <a:pt x="1417" y="22009"/>
                    <a:pt x="1468" y="20374"/>
                  </a:cubicBezTo>
                  <a:cubicBezTo>
                    <a:pt x="1496" y="19539"/>
                    <a:pt x="1561" y="18710"/>
                    <a:pt x="1660" y="17882"/>
                  </a:cubicBezTo>
                  <a:cubicBezTo>
                    <a:pt x="1746" y="17182"/>
                    <a:pt x="1874" y="16497"/>
                    <a:pt x="2003" y="15796"/>
                  </a:cubicBezTo>
                  <a:close/>
                  <a:moveTo>
                    <a:pt x="14907" y="23637"/>
                  </a:moveTo>
                  <a:lnTo>
                    <a:pt x="14907" y="23637"/>
                  </a:lnTo>
                  <a:cubicBezTo>
                    <a:pt x="14250" y="24288"/>
                    <a:pt x="13543" y="24873"/>
                    <a:pt x="12780" y="25394"/>
                  </a:cubicBezTo>
                  <a:cubicBezTo>
                    <a:pt x="11229" y="26444"/>
                    <a:pt x="9487" y="27202"/>
                    <a:pt x="7666" y="27637"/>
                  </a:cubicBezTo>
                  <a:cubicBezTo>
                    <a:pt x="6507" y="27911"/>
                    <a:pt x="5327" y="28043"/>
                    <a:pt x="4142" y="28043"/>
                  </a:cubicBezTo>
                  <a:cubicBezTo>
                    <a:pt x="3787" y="28043"/>
                    <a:pt x="3430" y="28031"/>
                    <a:pt x="3074" y="28007"/>
                  </a:cubicBezTo>
                  <a:cubicBezTo>
                    <a:pt x="3146" y="27994"/>
                    <a:pt x="3210" y="27980"/>
                    <a:pt x="3282" y="27965"/>
                  </a:cubicBezTo>
                  <a:cubicBezTo>
                    <a:pt x="3617" y="27901"/>
                    <a:pt x="3953" y="27822"/>
                    <a:pt x="4288" y="27750"/>
                  </a:cubicBezTo>
                  <a:cubicBezTo>
                    <a:pt x="6745" y="27186"/>
                    <a:pt x="9152" y="26395"/>
                    <a:pt x="11443" y="25351"/>
                  </a:cubicBezTo>
                  <a:cubicBezTo>
                    <a:pt x="11452" y="25351"/>
                    <a:pt x="11452" y="25344"/>
                    <a:pt x="11443" y="25344"/>
                  </a:cubicBezTo>
                  <a:cubicBezTo>
                    <a:pt x="10787" y="25617"/>
                    <a:pt x="10130" y="25865"/>
                    <a:pt x="9458" y="26102"/>
                  </a:cubicBezTo>
                  <a:cubicBezTo>
                    <a:pt x="8281" y="26516"/>
                    <a:pt x="7088" y="26880"/>
                    <a:pt x="5873" y="27186"/>
                  </a:cubicBezTo>
                  <a:cubicBezTo>
                    <a:pt x="5266" y="27344"/>
                    <a:pt x="4659" y="27480"/>
                    <a:pt x="4046" y="27608"/>
                  </a:cubicBezTo>
                  <a:cubicBezTo>
                    <a:pt x="3739" y="27673"/>
                    <a:pt x="3431" y="27730"/>
                    <a:pt x="3124" y="27779"/>
                  </a:cubicBezTo>
                  <a:cubicBezTo>
                    <a:pt x="3681" y="27450"/>
                    <a:pt x="4245" y="27137"/>
                    <a:pt x="4817" y="26830"/>
                  </a:cubicBezTo>
                  <a:cubicBezTo>
                    <a:pt x="6466" y="25951"/>
                    <a:pt x="8180" y="25238"/>
                    <a:pt x="10008" y="24802"/>
                  </a:cubicBezTo>
                  <a:cubicBezTo>
                    <a:pt x="11644" y="24424"/>
                    <a:pt x="13315" y="24180"/>
                    <a:pt x="14907" y="23637"/>
                  </a:cubicBezTo>
                  <a:close/>
                  <a:moveTo>
                    <a:pt x="17246" y="1"/>
                  </a:moveTo>
                  <a:cubicBezTo>
                    <a:pt x="17211" y="1"/>
                    <a:pt x="17177" y="18"/>
                    <a:pt x="17157" y="57"/>
                  </a:cubicBezTo>
                  <a:cubicBezTo>
                    <a:pt x="16593" y="1286"/>
                    <a:pt x="16050" y="2529"/>
                    <a:pt x="15529" y="3785"/>
                  </a:cubicBezTo>
                  <a:cubicBezTo>
                    <a:pt x="14614" y="5984"/>
                    <a:pt x="13815" y="8227"/>
                    <a:pt x="13229" y="10534"/>
                  </a:cubicBezTo>
                  <a:cubicBezTo>
                    <a:pt x="12737" y="12462"/>
                    <a:pt x="12257" y="14504"/>
                    <a:pt x="11066" y="16118"/>
                  </a:cubicBezTo>
                  <a:cubicBezTo>
                    <a:pt x="11400" y="15390"/>
                    <a:pt x="11601" y="14596"/>
                    <a:pt x="11716" y="13798"/>
                  </a:cubicBezTo>
                  <a:cubicBezTo>
                    <a:pt x="11865" y="12747"/>
                    <a:pt x="11871" y="11669"/>
                    <a:pt x="11794" y="10605"/>
                  </a:cubicBezTo>
                  <a:cubicBezTo>
                    <a:pt x="11716" y="9527"/>
                    <a:pt x="11515" y="8449"/>
                    <a:pt x="11057" y="7463"/>
                  </a:cubicBezTo>
                  <a:cubicBezTo>
                    <a:pt x="10586" y="6435"/>
                    <a:pt x="9866" y="5528"/>
                    <a:pt x="9086" y="4721"/>
                  </a:cubicBezTo>
                  <a:cubicBezTo>
                    <a:pt x="8295" y="3900"/>
                    <a:pt x="7395" y="3214"/>
                    <a:pt x="6317" y="2829"/>
                  </a:cubicBezTo>
                  <a:cubicBezTo>
                    <a:pt x="6307" y="2825"/>
                    <a:pt x="6297" y="2824"/>
                    <a:pt x="6288" y="2824"/>
                  </a:cubicBezTo>
                  <a:cubicBezTo>
                    <a:pt x="6214" y="2824"/>
                    <a:pt x="6156" y="2916"/>
                    <a:pt x="6181" y="2985"/>
                  </a:cubicBezTo>
                  <a:cubicBezTo>
                    <a:pt x="6558" y="4092"/>
                    <a:pt x="7002" y="5185"/>
                    <a:pt x="7424" y="6277"/>
                  </a:cubicBezTo>
                  <a:cubicBezTo>
                    <a:pt x="8159" y="8191"/>
                    <a:pt x="8901" y="10106"/>
                    <a:pt x="9637" y="12019"/>
                  </a:cubicBezTo>
                  <a:cubicBezTo>
                    <a:pt x="10209" y="13505"/>
                    <a:pt x="11159" y="15397"/>
                    <a:pt x="10344" y="16946"/>
                  </a:cubicBezTo>
                  <a:cubicBezTo>
                    <a:pt x="10338" y="16953"/>
                    <a:pt x="10338" y="16961"/>
                    <a:pt x="10329" y="16968"/>
                  </a:cubicBezTo>
                  <a:cubicBezTo>
                    <a:pt x="10322" y="16975"/>
                    <a:pt x="10322" y="16982"/>
                    <a:pt x="10322" y="16989"/>
                  </a:cubicBezTo>
                  <a:cubicBezTo>
                    <a:pt x="10272" y="17068"/>
                    <a:pt x="10223" y="17153"/>
                    <a:pt x="10173" y="17232"/>
                  </a:cubicBezTo>
                  <a:cubicBezTo>
                    <a:pt x="10151" y="17261"/>
                    <a:pt x="10144" y="17289"/>
                    <a:pt x="10151" y="17318"/>
                  </a:cubicBezTo>
                  <a:cubicBezTo>
                    <a:pt x="9679" y="18010"/>
                    <a:pt x="9224" y="18710"/>
                    <a:pt x="8752" y="19404"/>
                  </a:cubicBezTo>
                  <a:cubicBezTo>
                    <a:pt x="8265" y="20110"/>
                    <a:pt x="7787" y="20818"/>
                    <a:pt x="7295" y="21517"/>
                  </a:cubicBezTo>
                  <a:cubicBezTo>
                    <a:pt x="7431" y="20831"/>
                    <a:pt x="7501" y="20132"/>
                    <a:pt x="7530" y="19431"/>
                  </a:cubicBezTo>
                  <a:cubicBezTo>
                    <a:pt x="7602" y="17532"/>
                    <a:pt x="7373" y="15597"/>
                    <a:pt x="6987" y="13739"/>
                  </a:cubicBezTo>
                  <a:cubicBezTo>
                    <a:pt x="6601" y="11897"/>
                    <a:pt x="5967" y="10077"/>
                    <a:pt x="4917" y="8498"/>
                  </a:cubicBezTo>
                  <a:cubicBezTo>
                    <a:pt x="4891" y="8464"/>
                    <a:pt x="4859" y="8450"/>
                    <a:pt x="4826" y="8450"/>
                  </a:cubicBezTo>
                  <a:cubicBezTo>
                    <a:pt x="4758" y="8450"/>
                    <a:pt x="4693" y="8516"/>
                    <a:pt x="4716" y="8598"/>
                  </a:cubicBezTo>
                  <a:cubicBezTo>
                    <a:pt x="4845" y="9105"/>
                    <a:pt x="4860" y="9626"/>
                    <a:pt x="4860" y="10149"/>
                  </a:cubicBezTo>
                  <a:cubicBezTo>
                    <a:pt x="4860" y="10663"/>
                    <a:pt x="4860" y="11177"/>
                    <a:pt x="4874" y="11691"/>
                  </a:cubicBezTo>
                  <a:cubicBezTo>
                    <a:pt x="4953" y="15290"/>
                    <a:pt x="5410" y="18924"/>
                    <a:pt x="6738" y="22288"/>
                  </a:cubicBezTo>
                  <a:cubicBezTo>
                    <a:pt x="6087" y="23188"/>
                    <a:pt x="5424" y="24081"/>
                    <a:pt x="4716" y="24938"/>
                  </a:cubicBezTo>
                  <a:cubicBezTo>
                    <a:pt x="4046" y="25766"/>
                    <a:pt x="3338" y="26580"/>
                    <a:pt x="2603" y="27358"/>
                  </a:cubicBezTo>
                  <a:cubicBezTo>
                    <a:pt x="2846" y="26801"/>
                    <a:pt x="3024" y="26216"/>
                    <a:pt x="3153" y="25623"/>
                  </a:cubicBezTo>
                  <a:cubicBezTo>
                    <a:pt x="3516" y="23916"/>
                    <a:pt x="3532" y="22124"/>
                    <a:pt x="3331" y="20396"/>
                  </a:cubicBezTo>
                  <a:cubicBezTo>
                    <a:pt x="3239" y="19546"/>
                    <a:pt x="3081" y="18696"/>
                    <a:pt x="2867" y="17868"/>
                  </a:cubicBezTo>
                  <a:cubicBezTo>
                    <a:pt x="2653" y="17025"/>
                    <a:pt x="2353" y="16204"/>
                    <a:pt x="2060" y="15390"/>
                  </a:cubicBezTo>
                  <a:cubicBezTo>
                    <a:pt x="2043" y="15338"/>
                    <a:pt x="1999" y="15313"/>
                    <a:pt x="1955" y="15313"/>
                  </a:cubicBezTo>
                  <a:cubicBezTo>
                    <a:pt x="1908" y="15313"/>
                    <a:pt x="1860" y="15342"/>
                    <a:pt x="1845" y="15397"/>
                  </a:cubicBezTo>
                  <a:cubicBezTo>
                    <a:pt x="1604" y="16303"/>
                    <a:pt x="1475" y="17239"/>
                    <a:pt x="1374" y="18168"/>
                  </a:cubicBezTo>
                  <a:cubicBezTo>
                    <a:pt x="1004" y="21431"/>
                    <a:pt x="1225" y="24751"/>
                    <a:pt x="2017" y="27930"/>
                  </a:cubicBezTo>
                  <a:cubicBezTo>
                    <a:pt x="1996" y="27944"/>
                    <a:pt x="1982" y="27965"/>
                    <a:pt x="1982" y="27987"/>
                  </a:cubicBezTo>
                  <a:cubicBezTo>
                    <a:pt x="1347" y="28616"/>
                    <a:pt x="682" y="29207"/>
                    <a:pt x="54" y="29843"/>
                  </a:cubicBezTo>
                  <a:cubicBezTo>
                    <a:pt x="1" y="29896"/>
                    <a:pt x="54" y="29977"/>
                    <a:pt x="118" y="29977"/>
                  </a:cubicBezTo>
                  <a:cubicBezTo>
                    <a:pt x="132" y="29977"/>
                    <a:pt x="146" y="29974"/>
                    <a:pt x="161" y="29965"/>
                  </a:cubicBezTo>
                  <a:cubicBezTo>
                    <a:pt x="682" y="29601"/>
                    <a:pt x="1160" y="29173"/>
                    <a:pt x="1617" y="28736"/>
                  </a:cubicBezTo>
                  <a:cubicBezTo>
                    <a:pt x="1725" y="28636"/>
                    <a:pt x="1832" y="28530"/>
                    <a:pt x="1940" y="28429"/>
                  </a:cubicBezTo>
                  <a:cubicBezTo>
                    <a:pt x="1953" y="28437"/>
                    <a:pt x="1969" y="28441"/>
                    <a:pt x="1986" y="28441"/>
                  </a:cubicBezTo>
                  <a:cubicBezTo>
                    <a:pt x="2003" y="28441"/>
                    <a:pt x="2021" y="28437"/>
                    <a:pt x="2039" y="28429"/>
                  </a:cubicBezTo>
                  <a:cubicBezTo>
                    <a:pt x="2203" y="28330"/>
                    <a:pt x="2368" y="28230"/>
                    <a:pt x="2531" y="28129"/>
                  </a:cubicBezTo>
                  <a:cubicBezTo>
                    <a:pt x="3078" y="28199"/>
                    <a:pt x="3629" y="28232"/>
                    <a:pt x="4182" y="28232"/>
                  </a:cubicBezTo>
                  <a:cubicBezTo>
                    <a:pt x="4531" y="28232"/>
                    <a:pt x="4881" y="28219"/>
                    <a:pt x="5230" y="28194"/>
                  </a:cubicBezTo>
                  <a:cubicBezTo>
                    <a:pt x="7138" y="28066"/>
                    <a:pt x="9023" y="27565"/>
                    <a:pt x="10751" y="26758"/>
                  </a:cubicBezTo>
                  <a:cubicBezTo>
                    <a:pt x="12464" y="25951"/>
                    <a:pt x="14050" y="24845"/>
                    <a:pt x="15342" y="23466"/>
                  </a:cubicBezTo>
                  <a:cubicBezTo>
                    <a:pt x="15399" y="23404"/>
                    <a:pt x="15351" y="23303"/>
                    <a:pt x="15276" y="23303"/>
                  </a:cubicBezTo>
                  <a:cubicBezTo>
                    <a:pt x="15265" y="23303"/>
                    <a:pt x="15254" y="23305"/>
                    <a:pt x="15243" y="23310"/>
                  </a:cubicBezTo>
                  <a:cubicBezTo>
                    <a:pt x="14279" y="23688"/>
                    <a:pt x="13279" y="23923"/>
                    <a:pt x="12266" y="24137"/>
                  </a:cubicBezTo>
                  <a:cubicBezTo>
                    <a:pt x="11380" y="24331"/>
                    <a:pt x="10480" y="24494"/>
                    <a:pt x="9594" y="24717"/>
                  </a:cubicBezTo>
                  <a:cubicBezTo>
                    <a:pt x="8687" y="24945"/>
                    <a:pt x="7810" y="25245"/>
                    <a:pt x="6944" y="25608"/>
                  </a:cubicBezTo>
                  <a:cubicBezTo>
                    <a:pt x="5438" y="26237"/>
                    <a:pt x="4003" y="27030"/>
                    <a:pt x="2596" y="27865"/>
                  </a:cubicBezTo>
                  <a:cubicBezTo>
                    <a:pt x="2560" y="27872"/>
                    <a:pt x="2524" y="27879"/>
                    <a:pt x="2488" y="27887"/>
                  </a:cubicBezTo>
                  <a:cubicBezTo>
                    <a:pt x="2653" y="27723"/>
                    <a:pt x="2810" y="27552"/>
                    <a:pt x="2975" y="27387"/>
                  </a:cubicBezTo>
                  <a:cubicBezTo>
                    <a:pt x="3081" y="27272"/>
                    <a:pt x="3182" y="27159"/>
                    <a:pt x="3288" y="27044"/>
                  </a:cubicBezTo>
                  <a:cubicBezTo>
                    <a:pt x="3431" y="26893"/>
                    <a:pt x="3568" y="26744"/>
                    <a:pt x="3710" y="26587"/>
                  </a:cubicBezTo>
                  <a:cubicBezTo>
                    <a:pt x="3845" y="26431"/>
                    <a:pt x="3981" y="26273"/>
                    <a:pt x="4116" y="26115"/>
                  </a:cubicBezTo>
                  <a:cubicBezTo>
                    <a:pt x="4253" y="25959"/>
                    <a:pt x="4389" y="25802"/>
                    <a:pt x="4524" y="25644"/>
                  </a:cubicBezTo>
                  <a:cubicBezTo>
                    <a:pt x="4653" y="25488"/>
                    <a:pt x="4788" y="25323"/>
                    <a:pt x="4917" y="25166"/>
                  </a:cubicBezTo>
                  <a:cubicBezTo>
                    <a:pt x="5052" y="25001"/>
                    <a:pt x="5180" y="24845"/>
                    <a:pt x="5309" y="24681"/>
                  </a:cubicBezTo>
                  <a:cubicBezTo>
                    <a:pt x="5438" y="24516"/>
                    <a:pt x="5566" y="24352"/>
                    <a:pt x="5688" y="24187"/>
                  </a:cubicBezTo>
                  <a:cubicBezTo>
                    <a:pt x="5816" y="24023"/>
                    <a:pt x="5945" y="23860"/>
                    <a:pt x="6067" y="23695"/>
                  </a:cubicBezTo>
                  <a:cubicBezTo>
                    <a:pt x="6195" y="23531"/>
                    <a:pt x="6317" y="23359"/>
                    <a:pt x="6438" y="23195"/>
                  </a:cubicBezTo>
                  <a:cubicBezTo>
                    <a:pt x="6502" y="23109"/>
                    <a:pt x="6567" y="23023"/>
                    <a:pt x="6624" y="22945"/>
                  </a:cubicBezTo>
                  <a:cubicBezTo>
                    <a:pt x="6653" y="22902"/>
                    <a:pt x="6687" y="22859"/>
                    <a:pt x="6716" y="22816"/>
                  </a:cubicBezTo>
                  <a:cubicBezTo>
                    <a:pt x="6745" y="22773"/>
                    <a:pt x="6766" y="22737"/>
                    <a:pt x="6802" y="22703"/>
                  </a:cubicBezTo>
                  <a:cubicBezTo>
                    <a:pt x="6858" y="22631"/>
                    <a:pt x="6930" y="22581"/>
                    <a:pt x="7016" y="22538"/>
                  </a:cubicBezTo>
                  <a:cubicBezTo>
                    <a:pt x="7052" y="22523"/>
                    <a:pt x="7088" y="22509"/>
                    <a:pt x="7124" y="22496"/>
                  </a:cubicBezTo>
                  <a:cubicBezTo>
                    <a:pt x="7131" y="22489"/>
                    <a:pt x="7145" y="22480"/>
                    <a:pt x="7158" y="22480"/>
                  </a:cubicBezTo>
                  <a:cubicBezTo>
                    <a:pt x="7217" y="22473"/>
                    <a:pt x="7280" y="22473"/>
                    <a:pt x="7345" y="22473"/>
                  </a:cubicBezTo>
                  <a:cubicBezTo>
                    <a:pt x="8281" y="22424"/>
                    <a:pt x="9208" y="22266"/>
                    <a:pt x="10108" y="22031"/>
                  </a:cubicBezTo>
                  <a:cubicBezTo>
                    <a:pt x="11986" y="21537"/>
                    <a:pt x="13765" y="20681"/>
                    <a:pt x="15328" y="19539"/>
                  </a:cubicBezTo>
                  <a:cubicBezTo>
                    <a:pt x="16885" y="18396"/>
                    <a:pt x="18221" y="16975"/>
                    <a:pt x="19241" y="15340"/>
                  </a:cubicBezTo>
                  <a:cubicBezTo>
                    <a:pt x="19287" y="15272"/>
                    <a:pt x="19225" y="15194"/>
                    <a:pt x="19157" y="15194"/>
                  </a:cubicBezTo>
                  <a:cubicBezTo>
                    <a:pt x="19140" y="15194"/>
                    <a:pt x="19122" y="15200"/>
                    <a:pt x="19106" y="15212"/>
                  </a:cubicBezTo>
                  <a:cubicBezTo>
                    <a:pt x="18278" y="15811"/>
                    <a:pt x="17385" y="16310"/>
                    <a:pt x="16456" y="16747"/>
                  </a:cubicBezTo>
                  <a:cubicBezTo>
                    <a:pt x="14850" y="17510"/>
                    <a:pt x="13179" y="18125"/>
                    <a:pt x="11614" y="18975"/>
                  </a:cubicBezTo>
                  <a:cubicBezTo>
                    <a:pt x="9979" y="19860"/>
                    <a:pt x="8516" y="21052"/>
                    <a:pt x="7115" y="22266"/>
                  </a:cubicBezTo>
                  <a:lnTo>
                    <a:pt x="7115" y="22252"/>
                  </a:lnTo>
                  <a:cubicBezTo>
                    <a:pt x="7167" y="22196"/>
                    <a:pt x="7210" y="22130"/>
                    <a:pt x="7253" y="22074"/>
                  </a:cubicBezTo>
                  <a:cubicBezTo>
                    <a:pt x="8324" y="20561"/>
                    <a:pt x="9344" y="18996"/>
                    <a:pt x="10302" y="17404"/>
                  </a:cubicBezTo>
                  <a:cubicBezTo>
                    <a:pt x="10329" y="17397"/>
                    <a:pt x="10365" y="17381"/>
                    <a:pt x="10387" y="17347"/>
                  </a:cubicBezTo>
                  <a:cubicBezTo>
                    <a:pt x="10451" y="17253"/>
                    <a:pt x="10516" y="17153"/>
                    <a:pt x="10566" y="17054"/>
                  </a:cubicBezTo>
                  <a:cubicBezTo>
                    <a:pt x="10615" y="17004"/>
                    <a:pt x="10665" y="16946"/>
                    <a:pt x="10715" y="16896"/>
                  </a:cubicBezTo>
                  <a:lnTo>
                    <a:pt x="10730" y="16896"/>
                  </a:lnTo>
                  <a:cubicBezTo>
                    <a:pt x="11580" y="16625"/>
                    <a:pt x="12415" y="16296"/>
                    <a:pt x="13208" y="15890"/>
                  </a:cubicBezTo>
                  <a:cubicBezTo>
                    <a:pt x="14622" y="15176"/>
                    <a:pt x="15928" y="14233"/>
                    <a:pt x="16970" y="13033"/>
                  </a:cubicBezTo>
                  <a:cubicBezTo>
                    <a:pt x="17978" y="11890"/>
                    <a:pt x="18799" y="10469"/>
                    <a:pt x="19128" y="8970"/>
                  </a:cubicBezTo>
                  <a:cubicBezTo>
                    <a:pt x="19151" y="8880"/>
                    <a:pt x="19085" y="8830"/>
                    <a:pt x="19016" y="8830"/>
                  </a:cubicBezTo>
                  <a:cubicBezTo>
                    <a:pt x="18975" y="8830"/>
                    <a:pt x="18933" y="8847"/>
                    <a:pt x="18907" y="8884"/>
                  </a:cubicBezTo>
                  <a:cubicBezTo>
                    <a:pt x="18400" y="9605"/>
                    <a:pt x="17814" y="10269"/>
                    <a:pt x="17193" y="10891"/>
                  </a:cubicBezTo>
                  <a:cubicBezTo>
                    <a:pt x="16113" y="11969"/>
                    <a:pt x="14943" y="12941"/>
                    <a:pt x="13865" y="14012"/>
                  </a:cubicBezTo>
                  <a:cubicBezTo>
                    <a:pt x="13021" y="14846"/>
                    <a:pt x="12201" y="15762"/>
                    <a:pt x="11186" y="16404"/>
                  </a:cubicBezTo>
                  <a:cubicBezTo>
                    <a:pt x="12065" y="15532"/>
                    <a:pt x="12807" y="14540"/>
                    <a:pt x="13457" y="13491"/>
                  </a:cubicBezTo>
                  <a:cubicBezTo>
                    <a:pt x="14122" y="12404"/>
                    <a:pt x="14699" y="11263"/>
                    <a:pt x="15229" y="10106"/>
                  </a:cubicBezTo>
                  <a:cubicBezTo>
                    <a:pt x="15707" y="9048"/>
                    <a:pt x="16136" y="7977"/>
                    <a:pt x="16485" y="6870"/>
                  </a:cubicBezTo>
                  <a:cubicBezTo>
                    <a:pt x="17185" y="4685"/>
                    <a:pt x="17543" y="2393"/>
                    <a:pt x="17356" y="100"/>
                  </a:cubicBezTo>
                  <a:cubicBezTo>
                    <a:pt x="17352" y="40"/>
                    <a:pt x="17298" y="1"/>
                    <a:pt x="172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24"/>
            <p:cNvSpPr/>
            <p:nvPr/>
          </p:nvSpPr>
          <p:spPr>
            <a:xfrm>
              <a:off x="4443793" y="3122565"/>
              <a:ext cx="405064" cy="228349"/>
            </a:xfrm>
            <a:custGeom>
              <a:avLst/>
              <a:gdLst/>
              <a:ahLst/>
              <a:cxnLst/>
              <a:rect l="l" t="t" r="r" b="b"/>
              <a:pathLst>
                <a:path w="20593" h="11609" extrusionOk="0">
                  <a:moveTo>
                    <a:pt x="19603" y="236"/>
                  </a:moveTo>
                  <a:cubicBezTo>
                    <a:pt x="19923" y="236"/>
                    <a:pt x="20161" y="358"/>
                    <a:pt x="20058" y="804"/>
                  </a:cubicBezTo>
                  <a:cubicBezTo>
                    <a:pt x="19993" y="1077"/>
                    <a:pt x="19772" y="1368"/>
                    <a:pt x="19623" y="1612"/>
                  </a:cubicBezTo>
                  <a:cubicBezTo>
                    <a:pt x="18908" y="2775"/>
                    <a:pt x="17873" y="3618"/>
                    <a:pt x="16700" y="4282"/>
                  </a:cubicBezTo>
                  <a:cubicBezTo>
                    <a:pt x="15622" y="4897"/>
                    <a:pt x="14438" y="5533"/>
                    <a:pt x="13259" y="5896"/>
                  </a:cubicBezTo>
                  <a:cubicBezTo>
                    <a:pt x="11832" y="6347"/>
                    <a:pt x="10368" y="6669"/>
                    <a:pt x="8925" y="7068"/>
                  </a:cubicBezTo>
                  <a:lnTo>
                    <a:pt x="8925" y="7068"/>
                  </a:lnTo>
                  <a:cubicBezTo>
                    <a:pt x="10629" y="4270"/>
                    <a:pt x="13203" y="2625"/>
                    <a:pt x="16179" y="1348"/>
                  </a:cubicBezTo>
                  <a:cubicBezTo>
                    <a:pt x="17023" y="983"/>
                    <a:pt x="17916" y="554"/>
                    <a:pt x="18822" y="362"/>
                  </a:cubicBezTo>
                  <a:cubicBezTo>
                    <a:pt x="19049" y="312"/>
                    <a:pt x="19352" y="236"/>
                    <a:pt x="19603" y="236"/>
                  </a:cubicBezTo>
                  <a:close/>
                  <a:moveTo>
                    <a:pt x="19581" y="0"/>
                  </a:moveTo>
                  <a:cubicBezTo>
                    <a:pt x="18791" y="0"/>
                    <a:pt x="18034" y="281"/>
                    <a:pt x="17266" y="590"/>
                  </a:cubicBezTo>
                  <a:cubicBezTo>
                    <a:pt x="16051" y="1077"/>
                    <a:pt x="14844" y="1591"/>
                    <a:pt x="13694" y="2211"/>
                  </a:cubicBezTo>
                  <a:cubicBezTo>
                    <a:pt x="11522" y="3384"/>
                    <a:pt x="9759" y="5027"/>
                    <a:pt x="8531" y="7180"/>
                  </a:cubicBezTo>
                  <a:lnTo>
                    <a:pt x="8531" y="7180"/>
                  </a:lnTo>
                  <a:cubicBezTo>
                    <a:pt x="5515" y="8062"/>
                    <a:pt x="2799" y="9714"/>
                    <a:pt x="134" y="11338"/>
                  </a:cubicBezTo>
                  <a:cubicBezTo>
                    <a:pt x="0" y="11416"/>
                    <a:pt x="82" y="11608"/>
                    <a:pt x="207" y="11608"/>
                  </a:cubicBezTo>
                  <a:cubicBezTo>
                    <a:pt x="229" y="11608"/>
                    <a:pt x="252" y="11602"/>
                    <a:pt x="276" y="11588"/>
                  </a:cubicBezTo>
                  <a:cubicBezTo>
                    <a:pt x="2369" y="10310"/>
                    <a:pt x="4475" y="9017"/>
                    <a:pt x="6760" y="8104"/>
                  </a:cubicBezTo>
                  <a:cubicBezTo>
                    <a:pt x="8938" y="7225"/>
                    <a:pt x="11281" y="6861"/>
                    <a:pt x="13509" y="6117"/>
                  </a:cubicBezTo>
                  <a:cubicBezTo>
                    <a:pt x="16486" y="5132"/>
                    <a:pt x="19393" y="3325"/>
                    <a:pt x="20565" y="306"/>
                  </a:cubicBezTo>
                  <a:cubicBezTo>
                    <a:pt x="20593" y="234"/>
                    <a:pt x="20536" y="148"/>
                    <a:pt x="20464" y="126"/>
                  </a:cubicBezTo>
                  <a:cubicBezTo>
                    <a:pt x="20164" y="38"/>
                    <a:pt x="19870" y="0"/>
                    <a:pt x="195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24"/>
            <p:cNvSpPr/>
            <p:nvPr/>
          </p:nvSpPr>
          <p:spPr>
            <a:xfrm>
              <a:off x="4565472" y="3030273"/>
              <a:ext cx="133225" cy="255041"/>
            </a:xfrm>
            <a:custGeom>
              <a:avLst/>
              <a:gdLst/>
              <a:ahLst/>
              <a:cxnLst/>
              <a:rect l="l" t="t" r="r" b="b"/>
              <a:pathLst>
                <a:path w="6773" h="12966" extrusionOk="0">
                  <a:moveTo>
                    <a:pt x="5941" y="498"/>
                  </a:moveTo>
                  <a:cubicBezTo>
                    <a:pt x="6030" y="498"/>
                    <a:pt x="6060" y="584"/>
                    <a:pt x="6117" y="855"/>
                  </a:cubicBezTo>
                  <a:cubicBezTo>
                    <a:pt x="6259" y="1512"/>
                    <a:pt x="6074" y="2326"/>
                    <a:pt x="5909" y="2961"/>
                  </a:cubicBezTo>
                  <a:cubicBezTo>
                    <a:pt x="5560" y="4261"/>
                    <a:pt x="4910" y="5453"/>
                    <a:pt x="4252" y="6626"/>
                  </a:cubicBezTo>
                  <a:cubicBezTo>
                    <a:pt x="3155" y="8586"/>
                    <a:pt x="2034" y="10546"/>
                    <a:pt x="537" y="12222"/>
                  </a:cubicBezTo>
                  <a:lnTo>
                    <a:pt x="537" y="12222"/>
                  </a:lnTo>
                  <a:cubicBezTo>
                    <a:pt x="1087" y="10395"/>
                    <a:pt x="860" y="8446"/>
                    <a:pt x="1325" y="6583"/>
                  </a:cubicBezTo>
                  <a:cubicBezTo>
                    <a:pt x="1875" y="4418"/>
                    <a:pt x="3174" y="2461"/>
                    <a:pt x="4937" y="1098"/>
                  </a:cubicBezTo>
                  <a:cubicBezTo>
                    <a:pt x="5138" y="948"/>
                    <a:pt x="5445" y="661"/>
                    <a:pt x="5681" y="576"/>
                  </a:cubicBezTo>
                  <a:cubicBezTo>
                    <a:pt x="5805" y="532"/>
                    <a:pt x="5885" y="498"/>
                    <a:pt x="5941" y="498"/>
                  </a:cubicBezTo>
                  <a:close/>
                  <a:moveTo>
                    <a:pt x="6138" y="1"/>
                  </a:moveTo>
                  <a:cubicBezTo>
                    <a:pt x="6114" y="1"/>
                    <a:pt x="6089" y="7"/>
                    <a:pt x="6067" y="19"/>
                  </a:cubicBezTo>
                  <a:cubicBezTo>
                    <a:pt x="4060" y="1148"/>
                    <a:pt x="2468" y="2889"/>
                    <a:pt x="1559" y="5018"/>
                  </a:cubicBezTo>
                  <a:cubicBezTo>
                    <a:pt x="488" y="7503"/>
                    <a:pt x="1097" y="10288"/>
                    <a:pt x="53" y="12744"/>
                  </a:cubicBezTo>
                  <a:cubicBezTo>
                    <a:pt x="52" y="12746"/>
                    <a:pt x="51" y="12748"/>
                    <a:pt x="51" y="12750"/>
                  </a:cubicBezTo>
                  <a:lnTo>
                    <a:pt x="51" y="12750"/>
                  </a:lnTo>
                  <a:cubicBezTo>
                    <a:pt x="0" y="12841"/>
                    <a:pt x="69" y="12945"/>
                    <a:pt x="155" y="12960"/>
                  </a:cubicBezTo>
                  <a:lnTo>
                    <a:pt x="155" y="12960"/>
                  </a:lnTo>
                  <a:cubicBezTo>
                    <a:pt x="167" y="12963"/>
                    <a:pt x="179" y="12965"/>
                    <a:pt x="192" y="12965"/>
                  </a:cubicBezTo>
                  <a:cubicBezTo>
                    <a:pt x="231" y="12965"/>
                    <a:pt x="269" y="12945"/>
                    <a:pt x="292" y="12897"/>
                  </a:cubicBezTo>
                  <a:lnTo>
                    <a:pt x="292" y="12897"/>
                  </a:lnTo>
                  <a:cubicBezTo>
                    <a:pt x="2039" y="11101"/>
                    <a:pt x="3286" y="8939"/>
                    <a:pt x="4495" y="6768"/>
                  </a:cubicBezTo>
                  <a:cubicBezTo>
                    <a:pt x="5645" y="4718"/>
                    <a:pt x="6773" y="2519"/>
                    <a:pt x="6281" y="104"/>
                  </a:cubicBezTo>
                  <a:cubicBezTo>
                    <a:pt x="6265" y="38"/>
                    <a:pt x="6202" y="1"/>
                    <a:pt x="6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24"/>
            <p:cNvSpPr/>
            <p:nvPr/>
          </p:nvSpPr>
          <p:spPr>
            <a:xfrm>
              <a:off x="4571097" y="3041131"/>
              <a:ext cx="111332" cy="238695"/>
            </a:xfrm>
            <a:custGeom>
              <a:avLst/>
              <a:gdLst/>
              <a:ahLst/>
              <a:cxnLst/>
              <a:rect l="l" t="t" r="r" b="b"/>
              <a:pathLst>
                <a:path w="5660" h="12135" extrusionOk="0">
                  <a:moveTo>
                    <a:pt x="5484" y="0"/>
                  </a:moveTo>
                  <a:cubicBezTo>
                    <a:pt x="5427" y="0"/>
                    <a:pt x="5369" y="29"/>
                    <a:pt x="5344" y="96"/>
                  </a:cubicBezTo>
                  <a:cubicBezTo>
                    <a:pt x="4552" y="2166"/>
                    <a:pt x="3059" y="3859"/>
                    <a:pt x="2139" y="5866"/>
                  </a:cubicBezTo>
                  <a:cubicBezTo>
                    <a:pt x="1224" y="7837"/>
                    <a:pt x="802" y="9937"/>
                    <a:pt x="39" y="11964"/>
                  </a:cubicBezTo>
                  <a:cubicBezTo>
                    <a:pt x="0" y="12067"/>
                    <a:pt x="85" y="12134"/>
                    <a:pt x="173" y="12134"/>
                  </a:cubicBezTo>
                  <a:cubicBezTo>
                    <a:pt x="232" y="12134"/>
                    <a:pt x="292" y="12105"/>
                    <a:pt x="317" y="12036"/>
                  </a:cubicBezTo>
                  <a:cubicBezTo>
                    <a:pt x="1160" y="9793"/>
                    <a:pt x="1596" y="7472"/>
                    <a:pt x="2716" y="5323"/>
                  </a:cubicBezTo>
                  <a:cubicBezTo>
                    <a:pt x="3639" y="3573"/>
                    <a:pt x="4909" y="2038"/>
                    <a:pt x="5616" y="175"/>
                  </a:cubicBezTo>
                  <a:cubicBezTo>
                    <a:pt x="5659" y="70"/>
                    <a:pt x="5573" y="0"/>
                    <a:pt x="54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24"/>
            <p:cNvSpPr/>
            <p:nvPr/>
          </p:nvSpPr>
          <p:spPr>
            <a:xfrm>
              <a:off x="4611401" y="3124985"/>
              <a:ext cx="238420" cy="143729"/>
            </a:xfrm>
            <a:custGeom>
              <a:avLst/>
              <a:gdLst/>
              <a:ahLst/>
              <a:cxnLst/>
              <a:rect l="l" t="t" r="r" b="b"/>
              <a:pathLst>
                <a:path w="12121" h="7307" extrusionOk="0">
                  <a:moveTo>
                    <a:pt x="11905" y="0"/>
                  </a:moveTo>
                  <a:cubicBezTo>
                    <a:pt x="11883" y="0"/>
                    <a:pt x="11860" y="6"/>
                    <a:pt x="11837" y="18"/>
                  </a:cubicBezTo>
                  <a:cubicBezTo>
                    <a:pt x="7837" y="2196"/>
                    <a:pt x="3895" y="4481"/>
                    <a:pt x="124" y="7030"/>
                  </a:cubicBezTo>
                  <a:cubicBezTo>
                    <a:pt x="1" y="7119"/>
                    <a:pt x="77" y="7306"/>
                    <a:pt x="193" y="7306"/>
                  </a:cubicBezTo>
                  <a:cubicBezTo>
                    <a:pt x="217" y="7306"/>
                    <a:pt x="242" y="7298"/>
                    <a:pt x="268" y="7280"/>
                  </a:cubicBezTo>
                  <a:cubicBezTo>
                    <a:pt x="4039" y="4731"/>
                    <a:pt x="7981" y="2438"/>
                    <a:pt x="11979" y="268"/>
                  </a:cubicBezTo>
                  <a:cubicBezTo>
                    <a:pt x="12120" y="195"/>
                    <a:pt x="12036" y="0"/>
                    <a:pt x="119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24"/>
            <p:cNvSpPr/>
            <p:nvPr/>
          </p:nvSpPr>
          <p:spPr>
            <a:xfrm>
              <a:off x="4564311" y="3278981"/>
              <a:ext cx="228782" cy="99766"/>
            </a:xfrm>
            <a:custGeom>
              <a:avLst/>
              <a:gdLst/>
              <a:ahLst/>
              <a:cxnLst/>
              <a:rect l="l" t="t" r="r" b="b"/>
              <a:pathLst>
                <a:path w="11631" h="5072" extrusionOk="0">
                  <a:moveTo>
                    <a:pt x="352" y="308"/>
                  </a:moveTo>
                  <a:cubicBezTo>
                    <a:pt x="2481" y="527"/>
                    <a:pt x="4648" y="500"/>
                    <a:pt x="6746" y="966"/>
                  </a:cubicBezTo>
                  <a:cubicBezTo>
                    <a:pt x="7668" y="1172"/>
                    <a:pt x="8575" y="1465"/>
                    <a:pt x="9410" y="1915"/>
                  </a:cubicBezTo>
                  <a:cubicBezTo>
                    <a:pt x="9860" y="2150"/>
                    <a:pt x="10296" y="2436"/>
                    <a:pt x="10688" y="2765"/>
                  </a:cubicBezTo>
                  <a:cubicBezTo>
                    <a:pt x="10774" y="2836"/>
                    <a:pt x="11139" y="3086"/>
                    <a:pt x="11153" y="3194"/>
                  </a:cubicBezTo>
                  <a:cubicBezTo>
                    <a:pt x="11182" y="3458"/>
                    <a:pt x="10659" y="3735"/>
                    <a:pt x="10488" y="3828"/>
                  </a:cubicBezTo>
                  <a:cubicBezTo>
                    <a:pt x="9412" y="4393"/>
                    <a:pt x="7818" y="4817"/>
                    <a:pt x="6371" y="4817"/>
                  </a:cubicBezTo>
                  <a:cubicBezTo>
                    <a:pt x="5676" y="4817"/>
                    <a:pt x="5015" y="4720"/>
                    <a:pt x="4462" y="4493"/>
                  </a:cubicBezTo>
                  <a:cubicBezTo>
                    <a:pt x="2746" y="3797"/>
                    <a:pt x="952" y="2105"/>
                    <a:pt x="352" y="308"/>
                  </a:cubicBezTo>
                  <a:close/>
                  <a:moveTo>
                    <a:pt x="142" y="0"/>
                  </a:moveTo>
                  <a:cubicBezTo>
                    <a:pt x="83" y="0"/>
                    <a:pt x="45" y="32"/>
                    <a:pt x="27" y="74"/>
                  </a:cubicBezTo>
                  <a:lnTo>
                    <a:pt x="27" y="74"/>
                  </a:lnTo>
                  <a:cubicBezTo>
                    <a:pt x="8" y="104"/>
                    <a:pt x="0" y="142"/>
                    <a:pt x="12" y="186"/>
                  </a:cubicBezTo>
                  <a:cubicBezTo>
                    <a:pt x="333" y="1315"/>
                    <a:pt x="991" y="2215"/>
                    <a:pt x="1848" y="3000"/>
                  </a:cubicBezTo>
                  <a:cubicBezTo>
                    <a:pt x="2705" y="3785"/>
                    <a:pt x="3697" y="4642"/>
                    <a:pt x="4847" y="4935"/>
                  </a:cubicBezTo>
                  <a:cubicBezTo>
                    <a:pt x="5235" y="5033"/>
                    <a:pt x="5642" y="5071"/>
                    <a:pt x="6055" y="5071"/>
                  </a:cubicBezTo>
                  <a:cubicBezTo>
                    <a:pt x="6823" y="5071"/>
                    <a:pt x="7612" y="4939"/>
                    <a:pt x="8332" y="4814"/>
                  </a:cubicBezTo>
                  <a:cubicBezTo>
                    <a:pt x="9531" y="4599"/>
                    <a:pt x="10625" y="4207"/>
                    <a:pt x="11567" y="3422"/>
                  </a:cubicBezTo>
                  <a:cubicBezTo>
                    <a:pt x="11631" y="3372"/>
                    <a:pt x="11617" y="3271"/>
                    <a:pt x="11567" y="3221"/>
                  </a:cubicBezTo>
                  <a:cubicBezTo>
                    <a:pt x="8638" y="66"/>
                    <a:pt x="4069" y="429"/>
                    <a:pt x="155" y="1"/>
                  </a:cubicBezTo>
                  <a:cubicBezTo>
                    <a:pt x="150" y="1"/>
                    <a:pt x="146" y="0"/>
                    <a:pt x="1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4"/>
            <p:cNvSpPr/>
            <p:nvPr/>
          </p:nvSpPr>
          <p:spPr>
            <a:xfrm>
              <a:off x="4566554" y="3278765"/>
              <a:ext cx="226815" cy="71579"/>
            </a:xfrm>
            <a:custGeom>
              <a:avLst/>
              <a:gdLst/>
              <a:ahLst/>
              <a:cxnLst/>
              <a:rect l="l" t="t" r="r" b="b"/>
              <a:pathLst>
                <a:path w="11531" h="3639" extrusionOk="0">
                  <a:moveTo>
                    <a:pt x="198" y="1"/>
                  </a:moveTo>
                  <a:cubicBezTo>
                    <a:pt x="99" y="1"/>
                    <a:pt x="1" y="103"/>
                    <a:pt x="70" y="212"/>
                  </a:cubicBezTo>
                  <a:cubicBezTo>
                    <a:pt x="934" y="1697"/>
                    <a:pt x="3055" y="2290"/>
                    <a:pt x="4598" y="2768"/>
                  </a:cubicBezTo>
                  <a:cubicBezTo>
                    <a:pt x="6489" y="3355"/>
                    <a:pt x="8450" y="3638"/>
                    <a:pt x="10424" y="3638"/>
                  </a:cubicBezTo>
                  <a:cubicBezTo>
                    <a:pt x="10731" y="3638"/>
                    <a:pt x="11038" y="3632"/>
                    <a:pt x="11345" y="3618"/>
                  </a:cubicBezTo>
                  <a:cubicBezTo>
                    <a:pt x="11521" y="3611"/>
                    <a:pt x="11530" y="3333"/>
                    <a:pt x="11354" y="3333"/>
                  </a:cubicBezTo>
                  <a:cubicBezTo>
                    <a:pt x="11351" y="3333"/>
                    <a:pt x="11348" y="3333"/>
                    <a:pt x="11345" y="3333"/>
                  </a:cubicBezTo>
                  <a:cubicBezTo>
                    <a:pt x="11041" y="3346"/>
                    <a:pt x="10737" y="3353"/>
                    <a:pt x="10433" y="3353"/>
                  </a:cubicBezTo>
                  <a:cubicBezTo>
                    <a:pt x="8726" y="3353"/>
                    <a:pt x="7030" y="3146"/>
                    <a:pt x="5376" y="2698"/>
                  </a:cubicBezTo>
                  <a:cubicBezTo>
                    <a:pt x="3732" y="2254"/>
                    <a:pt x="1227" y="1633"/>
                    <a:pt x="313" y="68"/>
                  </a:cubicBezTo>
                  <a:cubicBezTo>
                    <a:pt x="284" y="21"/>
                    <a:pt x="241" y="1"/>
                    <a:pt x="1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 name="Google Shape;809;p24"/>
          <p:cNvSpPr/>
          <p:nvPr/>
        </p:nvSpPr>
        <p:spPr>
          <a:xfrm>
            <a:off x="5561375" y="4531517"/>
            <a:ext cx="975547" cy="532231"/>
          </a:xfrm>
          <a:custGeom>
            <a:avLst/>
            <a:gdLst/>
            <a:ahLst/>
            <a:cxnLst/>
            <a:rect l="l" t="t" r="r" b="b"/>
            <a:pathLst>
              <a:path w="29815" h="16265" extrusionOk="0">
                <a:moveTo>
                  <a:pt x="14574" y="206"/>
                </a:moveTo>
                <a:cubicBezTo>
                  <a:pt x="14853" y="206"/>
                  <a:pt x="15127" y="221"/>
                  <a:pt x="15382" y="247"/>
                </a:cubicBezTo>
                <a:cubicBezTo>
                  <a:pt x="17189" y="439"/>
                  <a:pt x="18625" y="1146"/>
                  <a:pt x="19775" y="2416"/>
                </a:cubicBezTo>
                <a:cubicBezTo>
                  <a:pt x="20296" y="2989"/>
                  <a:pt x="20738" y="3553"/>
                  <a:pt x="21117" y="4123"/>
                </a:cubicBezTo>
                <a:cubicBezTo>
                  <a:pt x="21266" y="4353"/>
                  <a:pt x="21367" y="4466"/>
                  <a:pt x="21502" y="4473"/>
                </a:cubicBezTo>
                <a:cubicBezTo>
                  <a:pt x="21645" y="4466"/>
                  <a:pt x="21753" y="4360"/>
                  <a:pt x="21909" y="4146"/>
                </a:cubicBezTo>
                <a:cubicBezTo>
                  <a:pt x="22152" y="3823"/>
                  <a:pt x="22488" y="3602"/>
                  <a:pt x="22930" y="3481"/>
                </a:cubicBezTo>
                <a:cubicBezTo>
                  <a:pt x="23373" y="3362"/>
                  <a:pt x="23778" y="3301"/>
                  <a:pt x="24160" y="3301"/>
                </a:cubicBezTo>
                <a:cubicBezTo>
                  <a:pt x="24531" y="3301"/>
                  <a:pt x="24879" y="3358"/>
                  <a:pt x="25216" y="3474"/>
                </a:cubicBezTo>
                <a:cubicBezTo>
                  <a:pt x="26545" y="3931"/>
                  <a:pt x="27237" y="5030"/>
                  <a:pt x="27073" y="6423"/>
                </a:cubicBezTo>
                <a:cubicBezTo>
                  <a:pt x="27037" y="6710"/>
                  <a:pt x="27023" y="6852"/>
                  <a:pt x="27109" y="6944"/>
                </a:cubicBezTo>
                <a:cubicBezTo>
                  <a:pt x="27187" y="7037"/>
                  <a:pt x="27316" y="7044"/>
                  <a:pt x="27564" y="7044"/>
                </a:cubicBezTo>
                <a:lnTo>
                  <a:pt x="27616" y="7044"/>
                </a:lnTo>
                <a:cubicBezTo>
                  <a:pt x="28708" y="7044"/>
                  <a:pt x="29458" y="7765"/>
                  <a:pt x="29544" y="8895"/>
                </a:cubicBezTo>
                <a:cubicBezTo>
                  <a:pt x="29607" y="9772"/>
                  <a:pt x="29301" y="10629"/>
                  <a:pt x="28687" y="11315"/>
                </a:cubicBezTo>
                <a:cubicBezTo>
                  <a:pt x="28051" y="12030"/>
                  <a:pt x="27136" y="12451"/>
                  <a:pt x="26193" y="12485"/>
                </a:cubicBezTo>
                <a:cubicBezTo>
                  <a:pt x="26091" y="12489"/>
                  <a:pt x="25991" y="12492"/>
                  <a:pt x="25891" y="12492"/>
                </a:cubicBezTo>
                <a:cubicBezTo>
                  <a:pt x="24736" y="12492"/>
                  <a:pt x="23739" y="12216"/>
                  <a:pt x="22844" y="11658"/>
                </a:cubicBezTo>
                <a:cubicBezTo>
                  <a:pt x="22831" y="11651"/>
                  <a:pt x="22808" y="11637"/>
                  <a:pt x="22795" y="11622"/>
                </a:cubicBezTo>
                <a:cubicBezTo>
                  <a:pt x="22745" y="11586"/>
                  <a:pt x="22664" y="11529"/>
                  <a:pt x="22568" y="11529"/>
                </a:cubicBezTo>
                <a:cubicBezTo>
                  <a:pt x="22512" y="11529"/>
                  <a:pt x="22451" y="11548"/>
                  <a:pt x="22389" y="11601"/>
                </a:cubicBezTo>
                <a:cubicBezTo>
                  <a:pt x="22251" y="11723"/>
                  <a:pt x="22303" y="11879"/>
                  <a:pt x="22330" y="11971"/>
                </a:cubicBezTo>
                <a:lnTo>
                  <a:pt x="22337" y="12000"/>
                </a:lnTo>
                <a:cubicBezTo>
                  <a:pt x="22574" y="12785"/>
                  <a:pt x="22337" y="13457"/>
                  <a:pt x="21624" y="14050"/>
                </a:cubicBezTo>
                <a:cubicBezTo>
                  <a:pt x="19995" y="15391"/>
                  <a:pt x="18359" y="16056"/>
                  <a:pt x="16666" y="16056"/>
                </a:cubicBezTo>
                <a:cubicBezTo>
                  <a:pt x="16051" y="16056"/>
                  <a:pt x="15428" y="15968"/>
                  <a:pt x="14796" y="15793"/>
                </a:cubicBezTo>
                <a:cubicBezTo>
                  <a:pt x="14033" y="15586"/>
                  <a:pt x="13082" y="15221"/>
                  <a:pt x="12482" y="14321"/>
                </a:cubicBezTo>
                <a:cubicBezTo>
                  <a:pt x="12419" y="14228"/>
                  <a:pt x="12304" y="14136"/>
                  <a:pt x="12191" y="14136"/>
                </a:cubicBezTo>
                <a:cubicBezTo>
                  <a:pt x="12176" y="14136"/>
                  <a:pt x="12162" y="14143"/>
                  <a:pt x="12148" y="14143"/>
                </a:cubicBezTo>
                <a:cubicBezTo>
                  <a:pt x="12090" y="14150"/>
                  <a:pt x="11997" y="14192"/>
                  <a:pt x="11968" y="14350"/>
                </a:cubicBezTo>
                <a:cubicBezTo>
                  <a:pt x="11876" y="14772"/>
                  <a:pt x="11548" y="14885"/>
                  <a:pt x="11197" y="15007"/>
                </a:cubicBezTo>
                <a:lnTo>
                  <a:pt x="11127" y="15036"/>
                </a:lnTo>
                <a:cubicBezTo>
                  <a:pt x="10647" y="15207"/>
                  <a:pt x="10141" y="15294"/>
                  <a:pt x="9613" y="15294"/>
                </a:cubicBezTo>
                <a:cubicBezTo>
                  <a:pt x="9261" y="15294"/>
                  <a:pt x="8898" y="15255"/>
                  <a:pt x="8527" y="15178"/>
                </a:cubicBezTo>
                <a:cubicBezTo>
                  <a:pt x="7462" y="14950"/>
                  <a:pt x="6499" y="14456"/>
                  <a:pt x="5656" y="13701"/>
                </a:cubicBezTo>
                <a:cubicBezTo>
                  <a:pt x="4878" y="12993"/>
                  <a:pt x="4492" y="12280"/>
                  <a:pt x="4463" y="11466"/>
                </a:cubicBezTo>
                <a:cubicBezTo>
                  <a:pt x="4456" y="11301"/>
                  <a:pt x="4413" y="11186"/>
                  <a:pt x="4321" y="11130"/>
                </a:cubicBezTo>
                <a:cubicBezTo>
                  <a:pt x="4277" y="11096"/>
                  <a:pt x="4223" y="11080"/>
                  <a:pt x="4161" y="11080"/>
                </a:cubicBezTo>
                <a:cubicBezTo>
                  <a:pt x="4103" y="11080"/>
                  <a:pt x="4037" y="11095"/>
                  <a:pt x="3964" y="11123"/>
                </a:cubicBezTo>
                <a:cubicBezTo>
                  <a:pt x="3879" y="11150"/>
                  <a:pt x="3800" y="11186"/>
                  <a:pt x="3728" y="11229"/>
                </a:cubicBezTo>
                <a:cubicBezTo>
                  <a:pt x="3671" y="11258"/>
                  <a:pt x="3622" y="11286"/>
                  <a:pt x="3563" y="11308"/>
                </a:cubicBezTo>
                <a:cubicBezTo>
                  <a:pt x="3214" y="11454"/>
                  <a:pt x="2875" y="11524"/>
                  <a:pt x="2554" y="11524"/>
                </a:cubicBezTo>
                <a:cubicBezTo>
                  <a:pt x="1728" y="11524"/>
                  <a:pt x="1029" y="11052"/>
                  <a:pt x="622" y="10172"/>
                </a:cubicBezTo>
                <a:cubicBezTo>
                  <a:pt x="228" y="9315"/>
                  <a:pt x="214" y="8401"/>
                  <a:pt x="564" y="7380"/>
                </a:cubicBezTo>
                <a:cubicBezTo>
                  <a:pt x="794" y="6710"/>
                  <a:pt x="1193" y="6144"/>
                  <a:pt x="1743" y="5709"/>
                </a:cubicBezTo>
                <a:cubicBezTo>
                  <a:pt x="2844" y="4847"/>
                  <a:pt x="4105" y="4409"/>
                  <a:pt x="5499" y="4409"/>
                </a:cubicBezTo>
                <a:cubicBezTo>
                  <a:pt x="5606" y="4409"/>
                  <a:pt x="5713" y="4411"/>
                  <a:pt x="5820" y="4416"/>
                </a:cubicBezTo>
                <a:cubicBezTo>
                  <a:pt x="6391" y="4446"/>
                  <a:pt x="6977" y="4531"/>
                  <a:pt x="7413" y="4996"/>
                </a:cubicBezTo>
                <a:cubicBezTo>
                  <a:pt x="7500" y="5088"/>
                  <a:pt x="7579" y="5109"/>
                  <a:pt x="7638" y="5109"/>
                </a:cubicBezTo>
                <a:cubicBezTo>
                  <a:pt x="7662" y="5109"/>
                  <a:pt x="7682" y="5106"/>
                  <a:pt x="7699" y="5102"/>
                </a:cubicBezTo>
                <a:cubicBezTo>
                  <a:pt x="7762" y="5081"/>
                  <a:pt x="7848" y="5016"/>
                  <a:pt x="7884" y="4831"/>
                </a:cubicBezTo>
                <a:cubicBezTo>
                  <a:pt x="7891" y="4781"/>
                  <a:pt x="7891" y="4730"/>
                  <a:pt x="7891" y="4680"/>
                </a:cubicBezTo>
                <a:lnTo>
                  <a:pt x="7884" y="4631"/>
                </a:lnTo>
                <a:cubicBezTo>
                  <a:pt x="7898" y="3496"/>
                  <a:pt x="8398" y="2567"/>
                  <a:pt x="9420" y="1796"/>
                </a:cubicBezTo>
                <a:cubicBezTo>
                  <a:pt x="10583" y="917"/>
                  <a:pt x="11977" y="425"/>
                  <a:pt x="13797" y="247"/>
                </a:cubicBezTo>
                <a:cubicBezTo>
                  <a:pt x="14054" y="219"/>
                  <a:pt x="14317" y="206"/>
                  <a:pt x="14574" y="206"/>
                </a:cubicBezTo>
                <a:close/>
                <a:moveTo>
                  <a:pt x="14558" y="0"/>
                </a:moveTo>
                <a:cubicBezTo>
                  <a:pt x="14298" y="0"/>
                  <a:pt x="14034" y="13"/>
                  <a:pt x="13776" y="39"/>
                </a:cubicBezTo>
                <a:cubicBezTo>
                  <a:pt x="11912" y="224"/>
                  <a:pt x="10491" y="732"/>
                  <a:pt x="9298" y="1631"/>
                </a:cubicBezTo>
                <a:cubicBezTo>
                  <a:pt x="8234" y="2432"/>
                  <a:pt x="7692" y="3438"/>
                  <a:pt x="7683" y="4631"/>
                </a:cubicBezTo>
                <a:lnTo>
                  <a:pt x="7683" y="4687"/>
                </a:lnTo>
                <a:cubicBezTo>
                  <a:pt x="7683" y="4730"/>
                  <a:pt x="7683" y="4766"/>
                  <a:pt x="7677" y="4802"/>
                </a:cubicBezTo>
                <a:cubicBezTo>
                  <a:pt x="7663" y="4874"/>
                  <a:pt x="7641" y="4901"/>
                  <a:pt x="7634" y="4901"/>
                </a:cubicBezTo>
                <a:cubicBezTo>
                  <a:pt x="7634" y="4901"/>
                  <a:pt x="7606" y="4895"/>
                  <a:pt x="7563" y="4852"/>
                </a:cubicBezTo>
                <a:cubicBezTo>
                  <a:pt x="7077" y="4338"/>
                  <a:pt x="6441" y="4238"/>
                  <a:pt x="5827" y="4209"/>
                </a:cubicBezTo>
                <a:cubicBezTo>
                  <a:pt x="5721" y="4204"/>
                  <a:pt x="5615" y="4202"/>
                  <a:pt x="5510" y="4202"/>
                </a:cubicBezTo>
                <a:cubicBezTo>
                  <a:pt x="4065" y="4202"/>
                  <a:pt x="2759" y="4653"/>
                  <a:pt x="1615" y="5544"/>
                </a:cubicBezTo>
                <a:cubicBezTo>
                  <a:pt x="1035" y="6009"/>
                  <a:pt x="614" y="6602"/>
                  <a:pt x="372" y="7309"/>
                </a:cubicBezTo>
                <a:cubicBezTo>
                  <a:pt x="0" y="8388"/>
                  <a:pt x="22" y="9351"/>
                  <a:pt x="435" y="10257"/>
                </a:cubicBezTo>
                <a:cubicBezTo>
                  <a:pt x="875" y="11210"/>
                  <a:pt x="1658" y="11727"/>
                  <a:pt x="2566" y="11727"/>
                </a:cubicBezTo>
                <a:cubicBezTo>
                  <a:pt x="2910" y="11727"/>
                  <a:pt x="3273" y="11653"/>
                  <a:pt x="3642" y="11500"/>
                </a:cubicBezTo>
                <a:cubicBezTo>
                  <a:pt x="3699" y="11473"/>
                  <a:pt x="3764" y="11443"/>
                  <a:pt x="3820" y="11407"/>
                </a:cubicBezTo>
                <a:cubicBezTo>
                  <a:pt x="3892" y="11371"/>
                  <a:pt x="3964" y="11337"/>
                  <a:pt x="4035" y="11315"/>
                </a:cubicBezTo>
                <a:cubicBezTo>
                  <a:pt x="4082" y="11297"/>
                  <a:pt x="4124" y="11288"/>
                  <a:pt x="4156" y="11288"/>
                </a:cubicBezTo>
                <a:cubicBezTo>
                  <a:pt x="4178" y="11288"/>
                  <a:pt x="4195" y="11292"/>
                  <a:pt x="4206" y="11301"/>
                </a:cubicBezTo>
                <a:cubicBezTo>
                  <a:pt x="4235" y="11322"/>
                  <a:pt x="4256" y="11380"/>
                  <a:pt x="4256" y="11473"/>
                </a:cubicBezTo>
                <a:cubicBezTo>
                  <a:pt x="4292" y="12350"/>
                  <a:pt x="4693" y="13108"/>
                  <a:pt x="5521" y="13850"/>
                </a:cubicBezTo>
                <a:cubicBezTo>
                  <a:pt x="6384" y="14628"/>
                  <a:pt x="7384" y="15142"/>
                  <a:pt x="8484" y="15378"/>
                </a:cubicBezTo>
                <a:cubicBezTo>
                  <a:pt x="8869" y="15458"/>
                  <a:pt x="9246" y="15498"/>
                  <a:pt x="9613" y="15498"/>
                </a:cubicBezTo>
                <a:cubicBezTo>
                  <a:pt x="10165" y="15498"/>
                  <a:pt x="10695" y="15408"/>
                  <a:pt x="11197" y="15228"/>
                </a:cubicBezTo>
                <a:lnTo>
                  <a:pt x="11269" y="15200"/>
                </a:lnTo>
                <a:cubicBezTo>
                  <a:pt x="11634" y="15072"/>
                  <a:pt x="12054" y="14921"/>
                  <a:pt x="12169" y="14393"/>
                </a:cubicBezTo>
                <a:cubicBezTo>
                  <a:pt x="12176" y="14357"/>
                  <a:pt x="12182" y="14350"/>
                  <a:pt x="12182" y="14343"/>
                </a:cubicBezTo>
                <a:cubicBezTo>
                  <a:pt x="12198" y="14343"/>
                  <a:pt x="12261" y="14364"/>
                  <a:pt x="12311" y="14436"/>
                </a:cubicBezTo>
                <a:cubicBezTo>
                  <a:pt x="12954" y="15392"/>
                  <a:pt x="13948" y="15771"/>
                  <a:pt x="14739" y="15992"/>
                </a:cubicBezTo>
                <a:cubicBezTo>
                  <a:pt x="15396" y="16170"/>
                  <a:pt x="16039" y="16265"/>
                  <a:pt x="16668" y="16265"/>
                </a:cubicBezTo>
                <a:cubicBezTo>
                  <a:pt x="18411" y="16265"/>
                  <a:pt x="20082" y="15586"/>
                  <a:pt x="21753" y="14208"/>
                </a:cubicBezTo>
                <a:cubicBezTo>
                  <a:pt x="22531" y="13572"/>
                  <a:pt x="22795" y="12808"/>
                  <a:pt x="22538" y="11937"/>
                </a:cubicBezTo>
                <a:lnTo>
                  <a:pt x="22524" y="11908"/>
                </a:lnTo>
                <a:cubicBezTo>
                  <a:pt x="22495" y="11808"/>
                  <a:pt x="22495" y="11786"/>
                  <a:pt x="22524" y="11757"/>
                </a:cubicBezTo>
                <a:cubicBezTo>
                  <a:pt x="22542" y="11743"/>
                  <a:pt x="22554" y="11735"/>
                  <a:pt x="22570" y="11735"/>
                </a:cubicBezTo>
                <a:cubicBezTo>
                  <a:pt x="22593" y="11735"/>
                  <a:pt x="22621" y="11752"/>
                  <a:pt x="22680" y="11793"/>
                </a:cubicBezTo>
                <a:cubicBezTo>
                  <a:pt x="22695" y="11808"/>
                  <a:pt x="22716" y="11822"/>
                  <a:pt x="22731" y="11829"/>
                </a:cubicBezTo>
                <a:cubicBezTo>
                  <a:pt x="23663" y="12411"/>
                  <a:pt x="24706" y="12698"/>
                  <a:pt x="25909" y="12698"/>
                </a:cubicBezTo>
                <a:cubicBezTo>
                  <a:pt x="26006" y="12698"/>
                  <a:pt x="26103" y="12696"/>
                  <a:pt x="26202" y="12693"/>
                </a:cubicBezTo>
                <a:cubicBezTo>
                  <a:pt x="27201" y="12657"/>
                  <a:pt x="28164" y="12208"/>
                  <a:pt x="28836" y="11450"/>
                </a:cubicBezTo>
                <a:cubicBezTo>
                  <a:pt x="29493" y="10722"/>
                  <a:pt x="29815" y="9808"/>
                  <a:pt x="29750" y="8879"/>
                </a:cubicBezTo>
                <a:cubicBezTo>
                  <a:pt x="29657" y="7637"/>
                  <a:pt x="28822" y="6838"/>
                  <a:pt x="27623" y="6838"/>
                </a:cubicBezTo>
                <a:lnTo>
                  <a:pt x="27616" y="6838"/>
                </a:lnTo>
                <a:cubicBezTo>
                  <a:pt x="27445" y="6838"/>
                  <a:pt x="27287" y="6838"/>
                  <a:pt x="27258" y="6809"/>
                </a:cubicBezTo>
                <a:cubicBezTo>
                  <a:pt x="27237" y="6780"/>
                  <a:pt x="27251" y="6624"/>
                  <a:pt x="27273" y="6453"/>
                </a:cubicBezTo>
                <a:cubicBezTo>
                  <a:pt x="27451" y="4953"/>
                  <a:pt x="26708" y="3767"/>
                  <a:pt x="25280" y="3282"/>
                </a:cubicBezTo>
                <a:cubicBezTo>
                  <a:pt x="24916" y="3157"/>
                  <a:pt x="24542" y="3094"/>
                  <a:pt x="24147" y="3094"/>
                </a:cubicBezTo>
                <a:cubicBezTo>
                  <a:pt x="23752" y="3094"/>
                  <a:pt x="23334" y="3157"/>
                  <a:pt x="22880" y="3282"/>
                </a:cubicBezTo>
                <a:cubicBezTo>
                  <a:pt x="22389" y="3417"/>
                  <a:pt x="22017" y="3659"/>
                  <a:pt x="21746" y="4024"/>
                </a:cubicBezTo>
                <a:cubicBezTo>
                  <a:pt x="21624" y="4188"/>
                  <a:pt x="21545" y="4259"/>
                  <a:pt x="21509" y="4267"/>
                </a:cubicBezTo>
                <a:cubicBezTo>
                  <a:pt x="21453" y="4267"/>
                  <a:pt x="21331" y="4074"/>
                  <a:pt x="21288" y="4010"/>
                </a:cubicBezTo>
                <a:cubicBezTo>
                  <a:pt x="20903" y="3431"/>
                  <a:pt x="20452" y="2860"/>
                  <a:pt x="19924" y="2274"/>
                </a:cubicBezTo>
                <a:cubicBezTo>
                  <a:pt x="18738" y="968"/>
                  <a:pt x="17261" y="240"/>
                  <a:pt x="15404" y="46"/>
                </a:cubicBezTo>
                <a:cubicBezTo>
                  <a:pt x="15139" y="16"/>
                  <a:pt x="14852" y="0"/>
                  <a:pt x="145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69643788"/>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1771950" y="1534750"/>
            <a:ext cx="5760900" cy="1930500"/>
          </a:xfrm>
          <a:prstGeom prst="rect">
            <a:avLst/>
          </a:prstGeom>
        </p:spPr>
        <p:txBody>
          <a:bodyPr spcFirstLastPara="1" wrap="square" lIns="91425" tIns="91425" rIns="91425" bIns="91425" anchor="ctr" anchorCtr="0">
            <a:noAutofit/>
          </a:bodyPr>
          <a:lstStyle>
            <a:lvl1pPr lvl="0" algn="ctr">
              <a:lnSpc>
                <a:spcPct val="90000"/>
              </a:lnSpc>
              <a:spcBef>
                <a:spcPts val="0"/>
              </a:spcBef>
              <a:spcAft>
                <a:spcPts val="0"/>
              </a:spcAft>
              <a:buSzPts val="5200"/>
              <a:buNone/>
              <a:defRPr sz="60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1771950" y="3614688"/>
            <a:ext cx="5760900" cy="422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1600">
                <a:solidFill>
                  <a:srgbClr val="000000"/>
                </a:solidFill>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grpSp>
        <p:nvGrpSpPr>
          <p:cNvPr id="11" name="Google Shape;11;p2"/>
          <p:cNvGrpSpPr/>
          <p:nvPr/>
        </p:nvGrpSpPr>
        <p:grpSpPr>
          <a:xfrm flipH="1">
            <a:off x="7045927" y="2287593"/>
            <a:ext cx="2902562" cy="2088248"/>
            <a:chOff x="4827150" y="2632375"/>
            <a:chExt cx="1863125" cy="1340425"/>
          </a:xfrm>
        </p:grpSpPr>
        <p:sp>
          <p:nvSpPr>
            <p:cNvPr id="12" name="Google Shape;12;p2"/>
            <p:cNvSpPr/>
            <p:nvPr/>
          </p:nvSpPr>
          <p:spPr>
            <a:xfrm>
              <a:off x="5790375" y="3391875"/>
              <a:ext cx="716725" cy="580925"/>
            </a:xfrm>
            <a:custGeom>
              <a:avLst/>
              <a:gdLst/>
              <a:ahLst/>
              <a:cxnLst/>
              <a:rect l="l" t="t" r="r" b="b"/>
              <a:pathLst>
                <a:path w="28669" h="23237" extrusionOk="0">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 name="Google Shape;13;p2"/>
            <p:cNvGrpSpPr/>
            <p:nvPr/>
          </p:nvGrpSpPr>
          <p:grpSpPr>
            <a:xfrm>
              <a:off x="4827150" y="2632375"/>
              <a:ext cx="1863125" cy="1274825"/>
              <a:chOff x="4827150" y="2632375"/>
              <a:chExt cx="1863125" cy="1274825"/>
            </a:xfrm>
          </p:grpSpPr>
          <p:sp>
            <p:nvSpPr>
              <p:cNvPr id="14" name="Google Shape;14;p2"/>
              <p:cNvSpPr/>
              <p:nvPr/>
            </p:nvSpPr>
            <p:spPr>
              <a:xfrm>
                <a:off x="4844825" y="2822325"/>
                <a:ext cx="721875" cy="658025"/>
              </a:xfrm>
              <a:custGeom>
                <a:avLst/>
                <a:gdLst/>
                <a:ahLst/>
                <a:cxnLst/>
                <a:rect l="l" t="t" r="r" b="b"/>
                <a:pathLst>
                  <a:path w="28875" h="26321" extrusionOk="0">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4827150" y="3079700"/>
                <a:ext cx="721875" cy="658000"/>
              </a:xfrm>
              <a:custGeom>
                <a:avLst/>
                <a:gdLst/>
                <a:ahLst/>
                <a:cxnLst/>
                <a:rect l="l" t="t" r="r" b="b"/>
                <a:pathLst>
                  <a:path w="28875" h="26320" extrusionOk="0">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5487350" y="2892125"/>
                <a:ext cx="1202925" cy="1015075"/>
              </a:xfrm>
              <a:custGeom>
                <a:avLst/>
                <a:gdLst/>
                <a:ahLst/>
                <a:cxnLst/>
                <a:rect l="l" t="t" r="r" b="b"/>
                <a:pathLst>
                  <a:path w="48117" h="40603" extrusionOk="0">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5487350" y="2632375"/>
                <a:ext cx="733300" cy="1193775"/>
              </a:xfrm>
              <a:custGeom>
                <a:avLst/>
                <a:gdLst/>
                <a:ahLst/>
                <a:cxnLst/>
                <a:rect l="l" t="t" r="r" b="b"/>
                <a:pathLst>
                  <a:path w="29332" h="47751" extrusionOk="0">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5341850" y="3063775"/>
                <a:ext cx="452525" cy="688925"/>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9" name="Google Shape;19;p2"/>
          <p:cNvSpPr/>
          <p:nvPr/>
        </p:nvSpPr>
        <p:spPr>
          <a:xfrm flipH="1">
            <a:off x="-65335" y="-492315"/>
            <a:ext cx="4307989" cy="2962068"/>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11350" y="2883575"/>
            <a:ext cx="9143720" cy="2892401"/>
          </a:xfrm>
          <a:custGeom>
            <a:avLst/>
            <a:gdLst/>
            <a:ahLst/>
            <a:cxnLst/>
            <a:rect l="l" t="t" r="r" b="b"/>
            <a:pathLst>
              <a:path w="285340" h="81213" extrusionOk="0">
                <a:moveTo>
                  <a:pt x="285339" y="1"/>
                </a:moveTo>
                <a:cubicBezTo>
                  <a:pt x="285111" y="92"/>
                  <a:pt x="284906" y="206"/>
                  <a:pt x="284677" y="320"/>
                </a:cubicBezTo>
                <a:cubicBezTo>
                  <a:pt x="281208" y="2078"/>
                  <a:pt x="277739" y="3835"/>
                  <a:pt x="274292" y="5593"/>
                </a:cubicBezTo>
                <a:cubicBezTo>
                  <a:pt x="267992" y="8788"/>
                  <a:pt x="261715" y="11961"/>
                  <a:pt x="255438" y="15157"/>
                </a:cubicBezTo>
                <a:cubicBezTo>
                  <a:pt x="248180" y="18831"/>
                  <a:pt x="240921" y="22506"/>
                  <a:pt x="233663" y="26181"/>
                </a:cubicBezTo>
                <a:cubicBezTo>
                  <a:pt x="227249" y="29422"/>
                  <a:pt x="220858" y="32686"/>
                  <a:pt x="214444" y="35928"/>
                </a:cubicBezTo>
                <a:cubicBezTo>
                  <a:pt x="212778" y="36772"/>
                  <a:pt x="211111" y="37617"/>
                  <a:pt x="209445" y="38461"/>
                </a:cubicBezTo>
                <a:cubicBezTo>
                  <a:pt x="208669" y="38849"/>
                  <a:pt x="207802" y="39192"/>
                  <a:pt x="207071" y="39671"/>
                </a:cubicBezTo>
                <a:cubicBezTo>
                  <a:pt x="206250" y="40219"/>
                  <a:pt x="205679" y="41155"/>
                  <a:pt x="204789" y="41588"/>
                </a:cubicBezTo>
                <a:cubicBezTo>
                  <a:pt x="203648" y="42136"/>
                  <a:pt x="202118" y="42159"/>
                  <a:pt x="200886" y="42341"/>
                </a:cubicBezTo>
                <a:cubicBezTo>
                  <a:pt x="197987" y="42798"/>
                  <a:pt x="195088" y="43186"/>
                  <a:pt x="192166" y="43528"/>
                </a:cubicBezTo>
                <a:cubicBezTo>
                  <a:pt x="186346" y="44168"/>
                  <a:pt x="180503" y="44578"/>
                  <a:pt x="174659" y="44738"/>
                </a:cubicBezTo>
                <a:cubicBezTo>
                  <a:pt x="175539" y="45039"/>
                  <a:pt x="176468" y="45109"/>
                  <a:pt x="177412" y="45109"/>
                </a:cubicBezTo>
                <a:cubicBezTo>
                  <a:pt x="178243" y="45109"/>
                  <a:pt x="179086" y="45055"/>
                  <a:pt x="179916" y="45055"/>
                </a:cubicBezTo>
                <a:cubicBezTo>
                  <a:pt x="181004" y="45055"/>
                  <a:pt x="182069" y="45149"/>
                  <a:pt x="183059" y="45583"/>
                </a:cubicBezTo>
                <a:cubicBezTo>
                  <a:pt x="182100" y="45765"/>
                  <a:pt x="181142" y="45948"/>
                  <a:pt x="180183" y="46108"/>
                </a:cubicBezTo>
                <a:cubicBezTo>
                  <a:pt x="180480" y="45925"/>
                  <a:pt x="180777" y="45720"/>
                  <a:pt x="181073" y="45514"/>
                </a:cubicBezTo>
                <a:lnTo>
                  <a:pt x="181073" y="45514"/>
                </a:lnTo>
                <a:cubicBezTo>
                  <a:pt x="178879" y="45992"/>
                  <a:pt x="176634" y="46228"/>
                  <a:pt x="174391" y="46228"/>
                </a:cubicBezTo>
                <a:cubicBezTo>
                  <a:pt x="172668" y="46228"/>
                  <a:pt x="170946" y="46089"/>
                  <a:pt x="169250" y="45811"/>
                </a:cubicBezTo>
                <a:cubicBezTo>
                  <a:pt x="170300" y="45651"/>
                  <a:pt x="171373" y="45514"/>
                  <a:pt x="172423" y="45354"/>
                </a:cubicBezTo>
                <a:cubicBezTo>
                  <a:pt x="172103" y="45103"/>
                  <a:pt x="171669" y="44966"/>
                  <a:pt x="171258" y="44966"/>
                </a:cubicBezTo>
                <a:cubicBezTo>
                  <a:pt x="172035" y="44670"/>
                  <a:pt x="172833" y="44396"/>
                  <a:pt x="173632" y="44190"/>
                </a:cubicBezTo>
                <a:cubicBezTo>
                  <a:pt x="171064" y="43745"/>
                  <a:pt x="168434" y="43608"/>
                  <a:pt x="165800" y="43608"/>
                </a:cubicBezTo>
                <a:cubicBezTo>
                  <a:pt x="163167" y="43608"/>
                  <a:pt x="160531" y="43745"/>
                  <a:pt x="157951" y="43848"/>
                </a:cubicBezTo>
                <a:cubicBezTo>
                  <a:pt x="155189" y="43985"/>
                  <a:pt x="152450" y="44099"/>
                  <a:pt x="149689" y="44236"/>
                </a:cubicBezTo>
                <a:cubicBezTo>
                  <a:pt x="144188" y="44487"/>
                  <a:pt x="138687" y="44738"/>
                  <a:pt x="133186" y="45035"/>
                </a:cubicBezTo>
                <a:cubicBezTo>
                  <a:pt x="128895" y="45263"/>
                  <a:pt x="124604" y="45491"/>
                  <a:pt x="120312" y="45834"/>
                </a:cubicBezTo>
                <a:cubicBezTo>
                  <a:pt x="119034" y="45925"/>
                  <a:pt x="117779" y="46016"/>
                  <a:pt x="116501" y="46153"/>
                </a:cubicBezTo>
                <a:cubicBezTo>
                  <a:pt x="116158" y="46199"/>
                  <a:pt x="115268" y="46176"/>
                  <a:pt x="114971" y="46450"/>
                </a:cubicBezTo>
                <a:cubicBezTo>
                  <a:pt x="114576" y="46853"/>
                  <a:pt x="111963" y="46988"/>
                  <a:pt x="108656" y="46988"/>
                </a:cubicBezTo>
                <a:cubicBezTo>
                  <a:pt x="102042" y="46988"/>
                  <a:pt x="92648" y="46450"/>
                  <a:pt x="92648" y="46450"/>
                </a:cubicBezTo>
                <a:lnTo>
                  <a:pt x="51951" y="31294"/>
                </a:lnTo>
                <a:lnTo>
                  <a:pt x="23" y="31659"/>
                </a:lnTo>
                <a:lnTo>
                  <a:pt x="0" y="81167"/>
                </a:lnTo>
                <a:lnTo>
                  <a:pt x="285339" y="81213"/>
                </a:lnTo>
                <a:lnTo>
                  <a:pt x="2853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 name="Google Shape;21;p2"/>
          <p:cNvGrpSpPr/>
          <p:nvPr/>
        </p:nvGrpSpPr>
        <p:grpSpPr>
          <a:xfrm flipH="1">
            <a:off x="-38673" y="227352"/>
            <a:ext cx="3674252" cy="4964363"/>
            <a:chOff x="5488575" y="2"/>
            <a:chExt cx="3674252" cy="4964363"/>
          </a:xfrm>
        </p:grpSpPr>
        <p:sp>
          <p:nvSpPr>
            <p:cNvPr id="22" name="Google Shape;22;p2"/>
            <p:cNvSpPr/>
            <p:nvPr/>
          </p:nvSpPr>
          <p:spPr>
            <a:xfrm>
              <a:off x="5488575" y="2"/>
              <a:ext cx="3674252" cy="4897023"/>
            </a:xfrm>
            <a:custGeom>
              <a:avLst/>
              <a:gdLst/>
              <a:ahLst/>
              <a:cxnLst/>
              <a:rect l="l" t="t" r="r" b="b"/>
              <a:pathLst>
                <a:path w="116912" h="180419" extrusionOk="0">
                  <a:moveTo>
                    <a:pt x="27242" y="180332"/>
                  </a:moveTo>
                  <a:cubicBezTo>
                    <a:pt x="27246" y="180335"/>
                    <a:pt x="27250" y="180339"/>
                    <a:pt x="27254" y="180343"/>
                  </a:cubicBezTo>
                  <a:cubicBezTo>
                    <a:pt x="27250" y="180339"/>
                    <a:pt x="27246" y="180335"/>
                    <a:pt x="27242" y="180332"/>
                  </a:cubicBezTo>
                  <a:close/>
                  <a:moveTo>
                    <a:pt x="47682" y="1"/>
                  </a:moveTo>
                  <a:lnTo>
                    <a:pt x="52248" y="19836"/>
                  </a:lnTo>
                  <a:lnTo>
                    <a:pt x="61423" y="36179"/>
                  </a:lnTo>
                  <a:lnTo>
                    <a:pt x="76579" y="49349"/>
                  </a:lnTo>
                  <a:lnTo>
                    <a:pt x="92603" y="64094"/>
                  </a:lnTo>
                  <a:lnTo>
                    <a:pt x="94543" y="86828"/>
                  </a:lnTo>
                  <a:cubicBezTo>
                    <a:pt x="94223" y="95890"/>
                    <a:pt x="93927" y="104974"/>
                    <a:pt x="93630" y="114036"/>
                  </a:cubicBezTo>
                  <a:cubicBezTo>
                    <a:pt x="93493" y="117482"/>
                    <a:pt x="93356" y="120952"/>
                    <a:pt x="93265" y="124421"/>
                  </a:cubicBezTo>
                  <a:cubicBezTo>
                    <a:pt x="93196" y="127115"/>
                    <a:pt x="93881" y="129762"/>
                    <a:pt x="93014" y="132342"/>
                  </a:cubicBezTo>
                  <a:cubicBezTo>
                    <a:pt x="92032" y="135309"/>
                    <a:pt x="90275" y="138185"/>
                    <a:pt x="88197" y="140810"/>
                  </a:cubicBezTo>
                  <a:cubicBezTo>
                    <a:pt x="86212" y="143298"/>
                    <a:pt x="83929" y="145991"/>
                    <a:pt x="81373" y="147886"/>
                  </a:cubicBezTo>
                  <a:cubicBezTo>
                    <a:pt x="78862" y="149757"/>
                    <a:pt x="75529" y="150921"/>
                    <a:pt x="72676" y="152177"/>
                  </a:cubicBezTo>
                  <a:cubicBezTo>
                    <a:pt x="66445" y="154939"/>
                    <a:pt x="59940" y="157267"/>
                    <a:pt x="53115" y="157815"/>
                  </a:cubicBezTo>
                  <a:cubicBezTo>
                    <a:pt x="49623" y="158089"/>
                    <a:pt x="46108" y="157906"/>
                    <a:pt x="42638" y="158499"/>
                  </a:cubicBezTo>
                  <a:cubicBezTo>
                    <a:pt x="40082" y="158910"/>
                    <a:pt x="37617" y="159755"/>
                    <a:pt x="35151" y="160599"/>
                  </a:cubicBezTo>
                  <a:cubicBezTo>
                    <a:pt x="33303" y="161216"/>
                    <a:pt x="31454" y="161855"/>
                    <a:pt x="29742" y="162768"/>
                  </a:cubicBezTo>
                  <a:cubicBezTo>
                    <a:pt x="26980" y="164251"/>
                    <a:pt x="25473" y="166374"/>
                    <a:pt x="23396" y="168588"/>
                  </a:cubicBezTo>
                  <a:cubicBezTo>
                    <a:pt x="21593" y="170528"/>
                    <a:pt x="18786" y="170962"/>
                    <a:pt x="16366" y="171943"/>
                  </a:cubicBezTo>
                  <a:cubicBezTo>
                    <a:pt x="13330" y="173153"/>
                    <a:pt x="10477" y="174751"/>
                    <a:pt x="7373" y="175915"/>
                  </a:cubicBezTo>
                  <a:cubicBezTo>
                    <a:pt x="6483" y="176235"/>
                    <a:pt x="5593" y="176600"/>
                    <a:pt x="4862" y="177193"/>
                  </a:cubicBezTo>
                  <a:cubicBezTo>
                    <a:pt x="4360" y="177604"/>
                    <a:pt x="3972" y="178129"/>
                    <a:pt x="3447" y="178494"/>
                  </a:cubicBezTo>
                  <a:cubicBezTo>
                    <a:pt x="2420" y="179248"/>
                    <a:pt x="982" y="179316"/>
                    <a:pt x="0" y="180161"/>
                  </a:cubicBezTo>
                  <a:cubicBezTo>
                    <a:pt x="4395" y="180019"/>
                    <a:pt x="8845" y="179701"/>
                    <a:pt x="13244" y="179701"/>
                  </a:cubicBezTo>
                  <a:cubicBezTo>
                    <a:pt x="14533" y="179701"/>
                    <a:pt x="15818" y="179728"/>
                    <a:pt x="17097" y="179795"/>
                  </a:cubicBezTo>
                  <a:cubicBezTo>
                    <a:pt x="18877" y="179864"/>
                    <a:pt x="20635" y="179978"/>
                    <a:pt x="22392" y="180069"/>
                  </a:cubicBezTo>
                  <a:cubicBezTo>
                    <a:pt x="22452" y="180073"/>
                    <a:pt x="22525" y="180074"/>
                    <a:pt x="22610" y="180074"/>
                  </a:cubicBezTo>
                  <a:cubicBezTo>
                    <a:pt x="23147" y="180074"/>
                    <a:pt x="24141" y="180018"/>
                    <a:pt x="25078" y="180018"/>
                  </a:cubicBezTo>
                  <a:cubicBezTo>
                    <a:pt x="26058" y="180018"/>
                    <a:pt x="26975" y="180079"/>
                    <a:pt x="27242" y="180332"/>
                  </a:cubicBezTo>
                  <a:lnTo>
                    <a:pt x="27242" y="180332"/>
                  </a:lnTo>
                  <a:cubicBezTo>
                    <a:pt x="26082" y="179190"/>
                    <a:pt x="22952" y="178828"/>
                    <a:pt x="21193" y="178828"/>
                  </a:cubicBezTo>
                  <a:cubicBezTo>
                    <a:pt x="21033" y="178828"/>
                    <a:pt x="20884" y="178831"/>
                    <a:pt x="20749" y="178837"/>
                  </a:cubicBezTo>
                  <a:cubicBezTo>
                    <a:pt x="21205" y="178700"/>
                    <a:pt x="21616" y="178472"/>
                    <a:pt x="21958" y="178175"/>
                  </a:cubicBezTo>
                  <a:lnTo>
                    <a:pt x="21958" y="178175"/>
                  </a:lnTo>
                  <a:cubicBezTo>
                    <a:pt x="21182" y="178312"/>
                    <a:pt x="20383" y="178472"/>
                    <a:pt x="19585" y="178608"/>
                  </a:cubicBezTo>
                  <a:cubicBezTo>
                    <a:pt x="20018" y="178426"/>
                    <a:pt x="20452" y="178243"/>
                    <a:pt x="20863" y="178061"/>
                  </a:cubicBezTo>
                  <a:lnTo>
                    <a:pt x="20863" y="178061"/>
                  </a:lnTo>
                  <a:cubicBezTo>
                    <a:pt x="19838" y="178411"/>
                    <a:pt x="18757" y="178587"/>
                    <a:pt x="17677" y="178587"/>
                  </a:cubicBezTo>
                  <a:cubicBezTo>
                    <a:pt x="16929" y="178587"/>
                    <a:pt x="16181" y="178503"/>
                    <a:pt x="15453" y="178335"/>
                  </a:cubicBezTo>
                  <a:cubicBezTo>
                    <a:pt x="16184" y="178266"/>
                    <a:pt x="16891" y="178198"/>
                    <a:pt x="17622" y="178083"/>
                  </a:cubicBezTo>
                  <a:cubicBezTo>
                    <a:pt x="16982" y="177992"/>
                    <a:pt x="16343" y="177832"/>
                    <a:pt x="15750" y="177627"/>
                  </a:cubicBezTo>
                  <a:lnTo>
                    <a:pt x="15750" y="177627"/>
                  </a:lnTo>
                  <a:cubicBezTo>
                    <a:pt x="16095" y="177711"/>
                    <a:pt x="16452" y="177753"/>
                    <a:pt x="16810" y="177753"/>
                  </a:cubicBezTo>
                  <a:cubicBezTo>
                    <a:pt x="17326" y="177753"/>
                    <a:pt x="17844" y="177665"/>
                    <a:pt x="18329" y="177490"/>
                  </a:cubicBezTo>
                  <a:cubicBezTo>
                    <a:pt x="18169" y="177422"/>
                    <a:pt x="18032" y="177330"/>
                    <a:pt x="17873" y="177262"/>
                  </a:cubicBezTo>
                  <a:cubicBezTo>
                    <a:pt x="18017" y="177247"/>
                    <a:pt x="18164" y="177240"/>
                    <a:pt x="18312" y="177240"/>
                  </a:cubicBezTo>
                  <a:cubicBezTo>
                    <a:pt x="18633" y="177240"/>
                    <a:pt x="18960" y="177275"/>
                    <a:pt x="19288" y="177353"/>
                  </a:cubicBezTo>
                  <a:cubicBezTo>
                    <a:pt x="19060" y="177239"/>
                    <a:pt x="18854" y="177056"/>
                    <a:pt x="18717" y="176851"/>
                  </a:cubicBezTo>
                  <a:cubicBezTo>
                    <a:pt x="19174" y="176851"/>
                    <a:pt x="19630" y="176919"/>
                    <a:pt x="20087" y="177079"/>
                  </a:cubicBezTo>
                  <a:cubicBezTo>
                    <a:pt x="19666" y="176791"/>
                    <a:pt x="19267" y="176503"/>
                    <a:pt x="18847" y="176216"/>
                  </a:cubicBezTo>
                  <a:lnTo>
                    <a:pt x="18847" y="176216"/>
                  </a:lnTo>
                  <a:cubicBezTo>
                    <a:pt x="20152" y="177089"/>
                    <a:pt x="22293" y="176424"/>
                    <a:pt x="23807" y="177079"/>
                  </a:cubicBezTo>
                  <a:lnTo>
                    <a:pt x="23237" y="176463"/>
                  </a:lnTo>
                  <a:lnTo>
                    <a:pt x="23237" y="176463"/>
                  </a:lnTo>
                  <a:cubicBezTo>
                    <a:pt x="23876" y="176737"/>
                    <a:pt x="24515" y="176988"/>
                    <a:pt x="25154" y="177262"/>
                  </a:cubicBezTo>
                  <a:cubicBezTo>
                    <a:pt x="24926" y="176782"/>
                    <a:pt x="24948" y="176189"/>
                    <a:pt x="25177" y="175732"/>
                  </a:cubicBezTo>
                  <a:cubicBezTo>
                    <a:pt x="25359" y="176052"/>
                    <a:pt x="25542" y="176372"/>
                    <a:pt x="25747" y="176714"/>
                  </a:cubicBezTo>
                  <a:cubicBezTo>
                    <a:pt x="25930" y="176075"/>
                    <a:pt x="26432" y="175527"/>
                    <a:pt x="27026" y="175253"/>
                  </a:cubicBezTo>
                  <a:lnTo>
                    <a:pt x="27026" y="175253"/>
                  </a:lnTo>
                  <a:cubicBezTo>
                    <a:pt x="27048" y="175984"/>
                    <a:pt x="26911" y="176714"/>
                    <a:pt x="26638" y="177376"/>
                  </a:cubicBezTo>
                  <a:cubicBezTo>
                    <a:pt x="27094" y="176760"/>
                    <a:pt x="27665" y="176212"/>
                    <a:pt x="28304" y="175778"/>
                  </a:cubicBezTo>
                  <a:lnTo>
                    <a:pt x="28304" y="175778"/>
                  </a:lnTo>
                  <a:cubicBezTo>
                    <a:pt x="28281" y="176280"/>
                    <a:pt x="28030" y="176760"/>
                    <a:pt x="27688" y="177079"/>
                  </a:cubicBezTo>
                  <a:cubicBezTo>
                    <a:pt x="29034" y="175824"/>
                    <a:pt x="31796" y="175344"/>
                    <a:pt x="33554" y="175162"/>
                  </a:cubicBezTo>
                  <a:cubicBezTo>
                    <a:pt x="33796" y="175136"/>
                    <a:pt x="34026" y="175124"/>
                    <a:pt x="34246" y="175124"/>
                  </a:cubicBezTo>
                  <a:cubicBezTo>
                    <a:pt x="36350" y="175124"/>
                    <a:pt x="37543" y="176220"/>
                    <a:pt x="39671" y="176737"/>
                  </a:cubicBezTo>
                  <a:cubicBezTo>
                    <a:pt x="42455" y="177399"/>
                    <a:pt x="45856" y="177102"/>
                    <a:pt x="48732" y="177444"/>
                  </a:cubicBezTo>
                  <a:cubicBezTo>
                    <a:pt x="51010" y="177716"/>
                    <a:pt x="53882" y="178305"/>
                    <a:pt x="56454" y="178305"/>
                  </a:cubicBezTo>
                  <a:cubicBezTo>
                    <a:pt x="57336" y="178305"/>
                    <a:pt x="58183" y="178236"/>
                    <a:pt x="58958" y="178061"/>
                  </a:cubicBezTo>
                  <a:lnTo>
                    <a:pt x="58958" y="178061"/>
                  </a:lnTo>
                  <a:cubicBezTo>
                    <a:pt x="56790" y="178563"/>
                    <a:pt x="54621" y="179042"/>
                    <a:pt x="52453" y="179544"/>
                  </a:cubicBezTo>
                  <a:cubicBezTo>
                    <a:pt x="54492" y="180163"/>
                    <a:pt x="56587" y="180418"/>
                    <a:pt x="58700" y="180418"/>
                  </a:cubicBezTo>
                  <a:cubicBezTo>
                    <a:pt x="62665" y="180418"/>
                    <a:pt x="66697" y="179521"/>
                    <a:pt x="70553" y="178449"/>
                  </a:cubicBezTo>
                  <a:cubicBezTo>
                    <a:pt x="76339" y="176818"/>
                    <a:pt x="82147" y="174794"/>
                    <a:pt x="88126" y="174794"/>
                  </a:cubicBezTo>
                  <a:cubicBezTo>
                    <a:pt x="88256" y="174794"/>
                    <a:pt x="88387" y="174795"/>
                    <a:pt x="88517" y="174797"/>
                  </a:cubicBezTo>
                  <a:cubicBezTo>
                    <a:pt x="94200" y="174865"/>
                    <a:pt x="99724" y="176486"/>
                    <a:pt x="105408" y="176668"/>
                  </a:cubicBezTo>
                  <a:cubicBezTo>
                    <a:pt x="109220" y="176782"/>
                    <a:pt x="113077" y="176874"/>
                    <a:pt x="116912" y="176988"/>
                  </a:cubicBezTo>
                  <a:lnTo>
                    <a:pt x="116912" y="92"/>
                  </a:lnTo>
                  <a:lnTo>
                    <a:pt x="67404" y="1"/>
                  </a:lnTo>
                  <a:lnTo>
                    <a:pt x="83381" y="16230"/>
                  </a:lnTo>
                  <a:lnTo>
                    <a:pt x="84157" y="22621"/>
                  </a:lnTo>
                  <a:lnTo>
                    <a:pt x="89886" y="35654"/>
                  </a:lnTo>
                  <a:lnTo>
                    <a:pt x="74457" y="21297"/>
                  </a:lnTo>
                  <a:cubicBezTo>
                    <a:pt x="74457" y="21297"/>
                    <a:pt x="61834" y="2922"/>
                    <a:pt x="62633"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7806288" y="2"/>
              <a:ext cx="1327120" cy="4964363"/>
            </a:xfrm>
            <a:custGeom>
              <a:avLst/>
              <a:gdLst/>
              <a:ahLst/>
              <a:cxnLst/>
              <a:rect l="l" t="t" r="r" b="b"/>
              <a:pathLst>
                <a:path w="42228" h="182900" extrusionOk="0">
                  <a:moveTo>
                    <a:pt x="9428" y="40949"/>
                  </a:moveTo>
                  <a:lnTo>
                    <a:pt x="9428" y="40949"/>
                  </a:lnTo>
                  <a:cubicBezTo>
                    <a:pt x="11479" y="42789"/>
                    <a:pt x="13557" y="44694"/>
                    <a:pt x="15478" y="46717"/>
                  </a:cubicBezTo>
                  <a:lnTo>
                    <a:pt x="15478" y="46717"/>
                  </a:lnTo>
                  <a:cubicBezTo>
                    <a:pt x="15402" y="46620"/>
                    <a:pt x="15325" y="46524"/>
                    <a:pt x="15248" y="46427"/>
                  </a:cubicBezTo>
                  <a:cubicBezTo>
                    <a:pt x="13582" y="44327"/>
                    <a:pt x="11756" y="42296"/>
                    <a:pt x="9428" y="40949"/>
                  </a:cubicBezTo>
                  <a:close/>
                  <a:moveTo>
                    <a:pt x="26070" y="145944"/>
                  </a:moveTo>
                  <a:cubicBezTo>
                    <a:pt x="26069" y="145975"/>
                    <a:pt x="26068" y="146006"/>
                    <a:pt x="26067" y="146037"/>
                  </a:cubicBezTo>
                  <a:cubicBezTo>
                    <a:pt x="26068" y="146006"/>
                    <a:pt x="26069" y="145975"/>
                    <a:pt x="26070" y="145944"/>
                  </a:cubicBezTo>
                  <a:close/>
                  <a:moveTo>
                    <a:pt x="21982" y="180457"/>
                  </a:moveTo>
                  <a:cubicBezTo>
                    <a:pt x="21982" y="180457"/>
                    <a:pt x="21982" y="180457"/>
                    <a:pt x="21982" y="180457"/>
                  </a:cubicBezTo>
                  <a:lnTo>
                    <a:pt x="21982" y="180457"/>
                  </a:lnTo>
                  <a:cubicBezTo>
                    <a:pt x="21982" y="180457"/>
                    <a:pt x="21982" y="180457"/>
                    <a:pt x="21982" y="180457"/>
                  </a:cubicBezTo>
                  <a:close/>
                  <a:moveTo>
                    <a:pt x="16002" y="1"/>
                  </a:moveTo>
                  <a:lnTo>
                    <a:pt x="17942" y="13833"/>
                  </a:lnTo>
                  <a:lnTo>
                    <a:pt x="25086" y="43734"/>
                  </a:lnTo>
                  <a:cubicBezTo>
                    <a:pt x="26775" y="50741"/>
                    <a:pt x="28259" y="57840"/>
                    <a:pt x="27871" y="65076"/>
                  </a:cubicBezTo>
                  <a:cubicBezTo>
                    <a:pt x="27483" y="72015"/>
                    <a:pt x="26752" y="78269"/>
                    <a:pt x="29423" y="84956"/>
                  </a:cubicBezTo>
                  <a:cubicBezTo>
                    <a:pt x="24493" y="77538"/>
                    <a:pt x="26273" y="67723"/>
                    <a:pt x="24538" y="58981"/>
                  </a:cubicBezTo>
                  <a:cubicBezTo>
                    <a:pt x="23260" y="52499"/>
                    <a:pt x="19996" y="46564"/>
                    <a:pt x="18581" y="40105"/>
                  </a:cubicBezTo>
                  <a:cubicBezTo>
                    <a:pt x="16937" y="32572"/>
                    <a:pt x="17668" y="24013"/>
                    <a:pt x="12852" y="17964"/>
                  </a:cubicBezTo>
                  <a:lnTo>
                    <a:pt x="12852" y="17964"/>
                  </a:lnTo>
                  <a:cubicBezTo>
                    <a:pt x="16390" y="24606"/>
                    <a:pt x="14312" y="32778"/>
                    <a:pt x="15979" y="40105"/>
                  </a:cubicBezTo>
                  <a:cubicBezTo>
                    <a:pt x="17531" y="47066"/>
                    <a:pt x="22415" y="52978"/>
                    <a:pt x="23488" y="60031"/>
                  </a:cubicBezTo>
                  <a:cubicBezTo>
                    <a:pt x="22259" y="54903"/>
                    <a:pt x="19157" y="50592"/>
                    <a:pt x="15478" y="46717"/>
                  </a:cubicBezTo>
                  <a:lnTo>
                    <a:pt x="15478" y="46717"/>
                  </a:lnTo>
                  <a:cubicBezTo>
                    <a:pt x="17737" y="49578"/>
                    <a:pt x="19771" y="52635"/>
                    <a:pt x="21206" y="55991"/>
                  </a:cubicBezTo>
                  <a:cubicBezTo>
                    <a:pt x="24493" y="63706"/>
                    <a:pt x="23694" y="71992"/>
                    <a:pt x="25063" y="79981"/>
                  </a:cubicBezTo>
                  <a:cubicBezTo>
                    <a:pt x="25872" y="84676"/>
                    <a:pt x="26078" y="89463"/>
                    <a:pt x="26669" y="94179"/>
                  </a:cubicBezTo>
                  <a:lnTo>
                    <a:pt x="26669" y="94179"/>
                  </a:lnTo>
                  <a:cubicBezTo>
                    <a:pt x="25838" y="91493"/>
                    <a:pt x="24892" y="88820"/>
                    <a:pt x="24378" y="86463"/>
                  </a:cubicBezTo>
                  <a:cubicBezTo>
                    <a:pt x="23351" y="81624"/>
                    <a:pt x="22826" y="76922"/>
                    <a:pt x="22438" y="72015"/>
                  </a:cubicBezTo>
                  <a:cubicBezTo>
                    <a:pt x="22256" y="69869"/>
                    <a:pt x="22073" y="67701"/>
                    <a:pt x="21297" y="65692"/>
                  </a:cubicBezTo>
                  <a:cubicBezTo>
                    <a:pt x="20247" y="62930"/>
                    <a:pt x="18124" y="60739"/>
                    <a:pt x="16070" y="58616"/>
                  </a:cubicBezTo>
                  <a:cubicBezTo>
                    <a:pt x="14039" y="56493"/>
                    <a:pt x="12007" y="54393"/>
                    <a:pt x="9953" y="52271"/>
                  </a:cubicBezTo>
                  <a:lnTo>
                    <a:pt x="9953" y="52271"/>
                  </a:lnTo>
                  <a:cubicBezTo>
                    <a:pt x="12372" y="55101"/>
                    <a:pt x="14792" y="57931"/>
                    <a:pt x="17211" y="60762"/>
                  </a:cubicBezTo>
                  <a:cubicBezTo>
                    <a:pt x="18010" y="61720"/>
                    <a:pt x="18832" y="62679"/>
                    <a:pt x="19448" y="63752"/>
                  </a:cubicBezTo>
                  <a:cubicBezTo>
                    <a:pt x="20201" y="65098"/>
                    <a:pt x="20612" y="66605"/>
                    <a:pt x="20863" y="68134"/>
                  </a:cubicBezTo>
                  <a:cubicBezTo>
                    <a:pt x="22598" y="78132"/>
                    <a:pt x="22575" y="88312"/>
                    <a:pt x="22758" y="98423"/>
                  </a:cubicBezTo>
                  <a:cubicBezTo>
                    <a:pt x="22940" y="107713"/>
                    <a:pt x="25269" y="117916"/>
                    <a:pt x="22575" y="126978"/>
                  </a:cubicBezTo>
                  <a:cubicBezTo>
                    <a:pt x="21754" y="116478"/>
                    <a:pt x="20407" y="105636"/>
                    <a:pt x="20407" y="95114"/>
                  </a:cubicBezTo>
                  <a:cubicBezTo>
                    <a:pt x="20019" y="101117"/>
                    <a:pt x="19813" y="107165"/>
                    <a:pt x="19791" y="113191"/>
                  </a:cubicBezTo>
                  <a:cubicBezTo>
                    <a:pt x="19768" y="116044"/>
                    <a:pt x="20201" y="119171"/>
                    <a:pt x="19859" y="122002"/>
                  </a:cubicBezTo>
                  <a:cubicBezTo>
                    <a:pt x="19266" y="127046"/>
                    <a:pt x="16024" y="132364"/>
                    <a:pt x="13285" y="136519"/>
                  </a:cubicBezTo>
                  <a:cubicBezTo>
                    <a:pt x="9816" y="141791"/>
                    <a:pt x="4657" y="144508"/>
                    <a:pt x="1" y="148388"/>
                  </a:cubicBezTo>
                  <a:cubicBezTo>
                    <a:pt x="2101" y="150145"/>
                    <a:pt x="3790" y="152314"/>
                    <a:pt x="5456" y="154505"/>
                  </a:cubicBezTo>
                  <a:cubicBezTo>
                    <a:pt x="9884" y="160280"/>
                    <a:pt x="14335" y="166100"/>
                    <a:pt x="18284" y="172240"/>
                  </a:cubicBezTo>
                  <a:cubicBezTo>
                    <a:pt x="18786" y="166580"/>
                    <a:pt x="21092" y="161444"/>
                    <a:pt x="22050" y="155875"/>
                  </a:cubicBezTo>
                  <a:cubicBezTo>
                    <a:pt x="23511" y="147452"/>
                    <a:pt x="24972" y="138893"/>
                    <a:pt x="24949" y="130333"/>
                  </a:cubicBezTo>
                  <a:lnTo>
                    <a:pt x="24949" y="130333"/>
                  </a:lnTo>
                  <a:cubicBezTo>
                    <a:pt x="26288" y="135393"/>
                    <a:pt x="26183" y="140701"/>
                    <a:pt x="26070" y="145944"/>
                  </a:cubicBezTo>
                  <a:lnTo>
                    <a:pt x="26070" y="145944"/>
                  </a:lnTo>
                  <a:cubicBezTo>
                    <a:pt x="26178" y="141337"/>
                    <a:pt x="27602" y="136465"/>
                    <a:pt x="28304" y="131908"/>
                  </a:cubicBezTo>
                  <a:cubicBezTo>
                    <a:pt x="29035" y="127046"/>
                    <a:pt x="29697" y="122162"/>
                    <a:pt x="30153" y="117277"/>
                  </a:cubicBezTo>
                  <a:cubicBezTo>
                    <a:pt x="30610" y="112392"/>
                    <a:pt x="30838" y="107485"/>
                    <a:pt x="30701" y="102578"/>
                  </a:cubicBezTo>
                  <a:cubicBezTo>
                    <a:pt x="30564" y="97807"/>
                    <a:pt x="29605" y="93196"/>
                    <a:pt x="30062" y="88403"/>
                  </a:cubicBezTo>
                  <a:lnTo>
                    <a:pt x="30062" y="88403"/>
                  </a:lnTo>
                  <a:cubicBezTo>
                    <a:pt x="31842" y="95525"/>
                    <a:pt x="32664" y="102897"/>
                    <a:pt x="32550" y="110224"/>
                  </a:cubicBezTo>
                  <a:cubicBezTo>
                    <a:pt x="33140" y="106091"/>
                    <a:pt x="33731" y="101895"/>
                    <a:pt x="33297" y="97737"/>
                  </a:cubicBezTo>
                  <a:lnTo>
                    <a:pt x="33297" y="97737"/>
                  </a:lnTo>
                  <a:cubicBezTo>
                    <a:pt x="33593" y="100317"/>
                    <a:pt x="33870" y="102898"/>
                    <a:pt x="34148" y="105499"/>
                  </a:cubicBezTo>
                  <a:cubicBezTo>
                    <a:pt x="34924" y="112552"/>
                    <a:pt x="35700" y="119765"/>
                    <a:pt x="34604" y="126841"/>
                  </a:cubicBezTo>
                  <a:cubicBezTo>
                    <a:pt x="33509" y="133985"/>
                    <a:pt x="31956" y="141289"/>
                    <a:pt x="29902" y="148228"/>
                  </a:cubicBezTo>
                  <a:cubicBezTo>
                    <a:pt x="29059" y="151054"/>
                    <a:pt x="22413" y="180458"/>
                    <a:pt x="21984" y="180458"/>
                  </a:cubicBezTo>
                  <a:cubicBezTo>
                    <a:pt x="21983" y="180458"/>
                    <a:pt x="21982" y="180457"/>
                    <a:pt x="21982" y="180457"/>
                  </a:cubicBezTo>
                  <a:lnTo>
                    <a:pt x="21982" y="180457"/>
                  </a:lnTo>
                  <a:cubicBezTo>
                    <a:pt x="22009" y="180463"/>
                    <a:pt x="33121" y="182900"/>
                    <a:pt x="33121" y="182900"/>
                  </a:cubicBezTo>
                  <a:cubicBezTo>
                    <a:pt x="33691" y="180115"/>
                    <a:pt x="34285" y="177330"/>
                    <a:pt x="34878" y="174546"/>
                  </a:cubicBezTo>
                  <a:cubicBezTo>
                    <a:pt x="37434" y="162266"/>
                    <a:pt x="38439" y="150396"/>
                    <a:pt x="38051" y="137820"/>
                  </a:cubicBezTo>
                  <a:cubicBezTo>
                    <a:pt x="37571" y="123463"/>
                    <a:pt x="36042" y="109151"/>
                    <a:pt x="35905" y="94794"/>
                  </a:cubicBezTo>
                  <a:cubicBezTo>
                    <a:pt x="35882" y="92078"/>
                    <a:pt x="35928" y="89362"/>
                    <a:pt x="36932" y="86828"/>
                  </a:cubicBezTo>
                  <a:cubicBezTo>
                    <a:pt x="37914" y="84317"/>
                    <a:pt x="39215" y="81875"/>
                    <a:pt x="40037" y="79273"/>
                  </a:cubicBezTo>
                  <a:cubicBezTo>
                    <a:pt x="42182" y="72471"/>
                    <a:pt x="42228" y="66719"/>
                    <a:pt x="41338" y="59666"/>
                  </a:cubicBezTo>
                  <a:cubicBezTo>
                    <a:pt x="39900" y="48368"/>
                    <a:pt x="39352" y="36955"/>
                    <a:pt x="39671" y="25565"/>
                  </a:cubicBezTo>
                  <a:lnTo>
                    <a:pt x="39671" y="25565"/>
                  </a:lnTo>
                  <a:cubicBezTo>
                    <a:pt x="37708" y="34170"/>
                    <a:pt x="36887" y="43049"/>
                    <a:pt x="37252" y="51883"/>
                  </a:cubicBezTo>
                  <a:cubicBezTo>
                    <a:pt x="37343" y="54005"/>
                    <a:pt x="37959" y="56448"/>
                    <a:pt x="37754" y="58570"/>
                  </a:cubicBezTo>
                  <a:cubicBezTo>
                    <a:pt x="37617" y="60008"/>
                    <a:pt x="36887" y="61583"/>
                    <a:pt x="36544" y="62999"/>
                  </a:cubicBezTo>
                  <a:cubicBezTo>
                    <a:pt x="36111" y="64733"/>
                    <a:pt x="35723" y="66491"/>
                    <a:pt x="35677" y="68271"/>
                  </a:cubicBezTo>
                  <a:cubicBezTo>
                    <a:pt x="35655" y="68651"/>
                    <a:pt x="36290" y="72910"/>
                    <a:pt x="36530" y="72910"/>
                  </a:cubicBezTo>
                  <a:cubicBezTo>
                    <a:pt x="36535" y="72910"/>
                    <a:pt x="36540" y="72908"/>
                    <a:pt x="36544" y="72905"/>
                  </a:cubicBezTo>
                  <a:cubicBezTo>
                    <a:pt x="37594" y="72106"/>
                    <a:pt x="37982" y="70531"/>
                    <a:pt x="37617" y="69253"/>
                  </a:cubicBezTo>
                  <a:lnTo>
                    <a:pt x="37617" y="69253"/>
                  </a:lnTo>
                  <a:cubicBezTo>
                    <a:pt x="37777" y="69869"/>
                    <a:pt x="37366" y="70577"/>
                    <a:pt x="36750" y="70759"/>
                  </a:cubicBezTo>
                  <a:cubicBezTo>
                    <a:pt x="35997" y="68157"/>
                    <a:pt x="36316" y="65258"/>
                    <a:pt x="37640" y="62884"/>
                  </a:cubicBezTo>
                  <a:cubicBezTo>
                    <a:pt x="37777" y="62610"/>
                    <a:pt x="37982" y="62314"/>
                    <a:pt x="38302" y="62222"/>
                  </a:cubicBezTo>
                  <a:cubicBezTo>
                    <a:pt x="38352" y="62211"/>
                    <a:pt x="38400" y="62206"/>
                    <a:pt x="38447" y="62206"/>
                  </a:cubicBezTo>
                  <a:cubicBezTo>
                    <a:pt x="38983" y="62206"/>
                    <a:pt x="39340" y="62888"/>
                    <a:pt x="39466" y="63455"/>
                  </a:cubicBezTo>
                  <a:cubicBezTo>
                    <a:pt x="40607" y="68157"/>
                    <a:pt x="40196" y="72882"/>
                    <a:pt x="39215" y="77561"/>
                  </a:cubicBezTo>
                  <a:cubicBezTo>
                    <a:pt x="38781" y="79638"/>
                    <a:pt x="38005" y="81670"/>
                    <a:pt x="36955" y="83518"/>
                  </a:cubicBezTo>
                  <a:cubicBezTo>
                    <a:pt x="35975" y="85251"/>
                    <a:pt x="34174" y="86597"/>
                    <a:pt x="33283" y="88261"/>
                  </a:cubicBezTo>
                  <a:lnTo>
                    <a:pt x="33283" y="88261"/>
                  </a:lnTo>
                  <a:cubicBezTo>
                    <a:pt x="34832" y="85363"/>
                    <a:pt x="34581" y="81850"/>
                    <a:pt x="34148" y="78588"/>
                  </a:cubicBezTo>
                  <a:cubicBezTo>
                    <a:pt x="33029" y="69937"/>
                    <a:pt x="35997" y="61606"/>
                    <a:pt x="35723" y="52841"/>
                  </a:cubicBezTo>
                  <a:cubicBezTo>
                    <a:pt x="35494" y="45240"/>
                    <a:pt x="33486" y="37366"/>
                    <a:pt x="32573" y="29788"/>
                  </a:cubicBezTo>
                  <a:cubicBezTo>
                    <a:pt x="31340" y="19676"/>
                    <a:pt x="30404" y="10158"/>
                    <a:pt x="29195" y="69"/>
                  </a:cubicBezTo>
                  <a:lnTo>
                    <a:pt x="16002" y="1"/>
                  </a:lnTo>
                  <a:close/>
                </a:path>
              </a:pathLst>
            </a:custGeom>
            <a:solidFill>
              <a:srgbClr val="2A3D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 name="Google Shape;24;p2"/>
          <p:cNvSpPr/>
          <p:nvPr/>
        </p:nvSpPr>
        <p:spPr>
          <a:xfrm>
            <a:off x="701984" y="4301288"/>
            <a:ext cx="5773200" cy="1225904"/>
          </a:xfrm>
          <a:custGeom>
            <a:avLst/>
            <a:gdLst/>
            <a:ahLst/>
            <a:cxnLst/>
            <a:rect l="l" t="t" r="r" b="b"/>
            <a:pathLst>
              <a:path w="183699" h="34421" extrusionOk="0">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rgbClr val="579D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1516176" y="3870063"/>
            <a:ext cx="1097543" cy="1154389"/>
          </a:xfrm>
          <a:custGeom>
            <a:avLst/>
            <a:gdLst/>
            <a:ahLst/>
            <a:cxnLst/>
            <a:rect l="l" t="t" r="r" b="b"/>
            <a:pathLst>
              <a:path w="34923" h="32413" extrusionOk="0">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rgbClr val="3D6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1306712" y="4309874"/>
            <a:ext cx="983492" cy="620271"/>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flipH="1">
            <a:off x="1759885" y="137197"/>
            <a:ext cx="1151153" cy="1548642"/>
          </a:xfrm>
          <a:custGeom>
            <a:avLst/>
            <a:gdLst/>
            <a:ahLst/>
            <a:cxnLst/>
            <a:rect l="l" t="t" r="r" b="b"/>
            <a:pathLst>
              <a:path w="39511" h="53154" extrusionOk="0">
                <a:moveTo>
                  <a:pt x="15418" y="1"/>
                </a:moveTo>
                <a:cubicBezTo>
                  <a:pt x="13918" y="1"/>
                  <a:pt x="12058" y="953"/>
                  <a:pt x="9701" y="3212"/>
                </a:cubicBezTo>
                <a:cubicBezTo>
                  <a:pt x="7944" y="4901"/>
                  <a:pt x="6985" y="7686"/>
                  <a:pt x="8126" y="9854"/>
                </a:cubicBezTo>
                <a:cubicBezTo>
                  <a:pt x="5273" y="9192"/>
                  <a:pt x="2534" y="8096"/>
                  <a:pt x="0" y="6658"/>
                </a:cubicBezTo>
                <a:lnTo>
                  <a:pt x="0" y="6658"/>
                </a:lnTo>
                <a:cubicBezTo>
                  <a:pt x="2192" y="11497"/>
                  <a:pt x="4406" y="16359"/>
                  <a:pt x="6597" y="21198"/>
                </a:cubicBezTo>
                <a:cubicBezTo>
                  <a:pt x="7464" y="23138"/>
                  <a:pt x="8332" y="25056"/>
                  <a:pt x="9473" y="26836"/>
                </a:cubicBezTo>
                <a:cubicBezTo>
                  <a:pt x="12258" y="31218"/>
                  <a:pt x="16457" y="34505"/>
                  <a:pt x="20543" y="37678"/>
                </a:cubicBezTo>
                <a:cubicBezTo>
                  <a:pt x="26957" y="42631"/>
                  <a:pt x="33188" y="47812"/>
                  <a:pt x="39374" y="53153"/>
                </a:cubicBezTo>
                <a:cubicBezTo>
                  <a:pt x="35676" y="47995"/>
                  <a:pt x="30518" y="44069"/>
                  <a:pt x="25839" y="39755"/>
                </a:cubicBezTo>
                <a:cubicBezTo>
                  <a:pt x="21137" y="35441"/>
                  <a:pt x="16708" y="30419"/>
                  <a:pt x="15156" y="24257"/>
                </a:cubicBezTo>
                <a:lnTo>
                  <a:pt x="15156" y="24257"/>
                </a:lnTo>
                <a:cubicBezTo>
                  <a:pt x="17941" y="30283"/>
                  <a:pt x="22643" y="35441"/>
                  <a:pt x="28418" y="38728"/>
                </a:cubicBezTo>
                <a:cubicBezTo>
                  <a:pt x="23373" y="34117"/>
                  <a:pt x="19356" y="28388"/>
                  <a:pt x="16731" y="22088"/>
                </a:cubicBezTo>
                <a:cubicBezTo>
                  <a:pt x="15586" y="19373"/>
                  <a:pt x="14665" y="16477"/>
                  <a:pt x="13072" y="14020"/>
                </a:cubicBezTo>
                <a:lnTo>
                  <a:pt x="13072" y="14020"/>
                </a:lnTo>
                <a:cubicBezTo>
                  <a:pt x="15115" y="16732"/>
                  <a:pt x="17148" y="19441"/>
                  <a:pt x="19196" y="22134"/>
                </a:cubicBezTo>
                <a:cubicBezTo>
                  <a:pt x="24629" y="29370"/>
                  <a:pt x="30746" y="37039"/>
                  <a:pt x="39511" y="39299"/>
                </a:cubicBezTo>
                <a:cubicBezTo>
                  <a:pt x="31636" y="33638"/>
                  <a:pt x="24652" y="26722"/>
                  <a:pt x="18900" y="18916"/>
                </a:cubicBezTo>
                <a:lnTo>
                  <a:pt x="18900" y="18916"/>
                </a:lnTo>
                <a:cubicBezTo>
                  <a:pt x="23579" y="24325"/>
                  <a:pt x="29331" y="28799"/>
                  <a:pt x="35699" y="32017"/>
                </a:cubicBezTo>
                <a:cubicBezTo>
                  <a:pt x="32230" y="30260"/>
                  <a:pt x="28395" y="24165"/>
                  <a:pt x="26364" y="20947"/>
                </a:cubicBezTo>
                <a:cubicBezTo>
                  <a:pt x="25131" y="19007"/>
                  <a:pt x="24058" y="16861"/>
                  <a:pt x="23191" y="14670"/>
                </a:cubicBezTo>
                <a:cubicBezTo>
                  <a:pt x="22415" y="12753"/>
                  <a:pt x="21776" y="10790"/>
                  <a:pt x="21274" y="8827"/>
                </a:cubicBezTo>
                <a:cubicBezTo>
                  <a:pt x="20035" y="3932"/>
                  <a:pt x="18467" y="1"/>
                  <a:pt x="154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 name="Google Shape;28;p2"/>
          <p:cNvGrpSpPr/>
          <p:nvPr/>
        </p:nvGrpSpPr>
        <p:grpSpPr>
          <a:xfrm flipH="1">
            <a:off x="7027369" y="392364"/>
            <a:ext cx="3349039" cy="4572010"/>
            <a:chOff x="-8979" y="-3697236"/>
            <a:chExt cx="3349039" cy="4572010"/>
          </a:xfrm>
        </p:grpSpPr>
        <p:sp>
          <p:nvSpPr>
            <p:cNvPr id="29" name="Google Shape;29;p2"/>
            <p:cNvSpPr/>
            <p:nvPr/>
          </p:nvSpPr>
          <p:spPr>
            <a:xfrm>
              <a:off x="-8979" y="-3697236"/>
              <a:ext cx="3349039" cy="4572010"/>
            </a:xfrm>
            <a:custGeom>
              <a:avLst/>
              <a:gdLst/>
              <a:ahLst/>
              <a:cxnLst/>
              <a:rect l="l" t="t" r="r" b="b"/>
              <a:pathLst>
                <a:path w="114949" h="156925" extrusionOk="0">
                  <a:moveTo>
                    <a:pt x="4" y="150666"/>
                  </a:moveTo>
                  <a:cubicBezTo>
                    <a:pt x="3" y="150668"/>
                    <a:pt x="2" y="150669"/>
                    <a:pt x="0" y="150670"/>
                  </a:cubicBezTo>
                  <a:lnTo>
                    <a:pt x="0" y="150670"/>
                  </a:lnTo>
                  <a:cubicBezTo>
                    <a:pt x="0" y="150670"/>
                    <a:pt x="2" y="150669"/>
                    <a:pt x="4" y="150666"/>
                  </a:cubicBezTo>
                  <a:close/>
                  <a:moveTo>
                    <a:pt x="0" y="1"/>
                  </a:moveTo>
                  <a:lnTo>
                    <a:pt x="14837" y="29400"/>
                  </a:lnTo>
                  <a:cubicBezTo>
                    <a:pt x="14837" y="29400"/>
                    <a:pt x="35174" y="47340"/>
                    <a:pt x="35174" y="47340"/>
                  </a:cubicBezTo>
                  <a:cubicBezTo>
                    <a:pt x="36315" y="48368"/>
                    <a:pt x="37023" y="51517"/>
                    <a:pt x="37639" y="52887"/>
                  </a:cubicBezTo>
                  <a:cubicBezTo>
                    <a:pt x="38826" y="55535"/>
                    <a:pt x="41474" y="59369"/>
                    <a:pt x="40721" y="62359"/>
                  </a:cubicBezTo>
                  <a:cubicBezTo>
                    <a:pt x="40219" y="64345"/>
                    <a:pt x="38119" y="65601"/>
                    <a:pt x="36818" y="67084"/>
                  </a:cubicBezTo>
                  <a:cubicBezTo>
                    <a:pt x="35402" y="68659"/>
                    <a:pt x="34010" y="70257"/>
                    <a:pt x="32618" y="71855"/>
                  </a:cubicBezTo>
                  <a:cubicBezTo>
                    <a:pt x="30655" y="74137"/>
                    <a:pt x="28463" y="76351"/>
                    <a:pt x="26797" y="78862"/>
                  </a:cubicBezTo>
                  <a:cubicBezTo>
                    <a:pt x="24903" y="81692"/>
                    <a:pt x="23761" y="85276"/>
                    <a:pt x="22597" y="88449"/>
                  </a:cubicBezTo>
                  <a:cubicBezTo>
                    <a:pt x="21821" y="90503"/>
                    <a:pt x="21776" y="91736"/>
                    <a:pt x="21707" y="93881"/>
                  </a:cubicBezTo>
                  <a:cubicBezTo>
                    <a:pt x="21593" y="97716"/>
                    <a:pt x="19767" y="101299"/>
                    <a:pt x="19082" y="105065"/>
                  </a:cubicBezTo>
                  <a:cubicBezTo>
                    <a:pt x="18398" y="108832"/>
                    <a:pt x="18146" y="112735"/>
                    <a:pt x="17781" y="116501"/>
                  </a:cubicBezTo>
                  <a:cubicBezTo>
                    <a:pt x="17667" y="117665"/>
                    <a:pt x="17553" y="118829"/>
                    <a:pt x="17530" y="119993"/>
                  </a:cubicBezTo>
                  <a:cubicBezTo>
                    <a:pt x="17462" y="123303"/>
                    <a:pt x="20132" y="128187"/>
                    <a:pt x="18032" y="131109"/>
                  </a:cubicBezTo>
                  <a:cubicBezTo>
                    <a:pt x="16024" y="133917"/>
                    <a:pt x="11253" y="139897"/>
                    <a:pt x="10043" y="140696"/>
                  </a:cubicBezTo>
                  <a:cubicBezTo>
                    <a:pt x="8871" y="141485"/>
                    <a:pt x="217" y="150446"/>
                    <a:pt x="4" y="150666"/>
                  </a:cubicBezTo>
                  <a:lnTo>
                    <a:pt x="4" y="150666"/>
                  </a:lnTo>
                  <a:cubicBezTo>
                    <a:pt x="220" y="150449"/>
                    <a:pt x="1220" y="150412"/>
                    <a:pt x="2115" y="150412"/>
                  </a:cubicBezTo>
                  <a:cubicBezTo>
                    <a:pt x="2575" y="150412"/>
                    <a:pt x="3007" y="150422"/>
                    <a:pt x="3290" y="150422"/>
                  </a:cubicBezTo>
                  <a:cubicBezTo>
                    <a:pt x="3371" y="150422"/>
                    <a:pt x="3439" y="150421"/>
                    <a:pt x="3493" y="150419"/>
                  </a:cubicBezTo>
                  <a:cubicBezTo>
                    <a:pt x="3645" y="150414"/>
                    <a:pt x="3797" y="150412"/>
                    <a:pt x="3951" y="150412"/>
                  </a:cubicBezTo>
                  <a:cubicBezTo>
                    <a:pt x="5176" y="150412"/>
                    <a:pt x="6432" y="150556"/>
                    <a:pt x="7670" y="150556"/>
                  </a:cubicBezTo>
                  <a:cubicBezTo>
                    <a:pt x="7813" y="150557"/>
                    <a:pt x="7956" y="150558"/>
                    <a:pt x="8100" y="150558"/>
                  </a:cubicBezTo>
                  <a:cubicBezTo>
                    <a:pt x="10652" y="150558"/>
                    <a:pt x="13218" y="150358"/>
                    <a:pt x="15681" y="149666"/>
                  </a:cubicBezTo>
                  <a:cubicBezTo>
                    <a:pt x="17484" y="149187"/>
                    <a:pt x="19562" y="149118"/>
                    <a:pt x="21433" y="149050"/>
                  </a:cubicBezTo>
                  <a:cubicBezTo>
                    <a:pt x="21675" y="149038"/>
                    <a:pt x="21917" y="149032"/>
                    <a:pt x="22158" y="149032"/>
                  </a:cubicBezTo>
                  <a:cubicBezTo>
                    <a:pt x="23836" y="149032"/>
                    <a:pt x="25506" y="149325"/>
                    <a:pt x="27003" y="150123"/>
                  </a:cubicBezTo>
                  <a:cubicBezTo>
                    <a:pt x="30974" y="152177"/>
                    <a:pt x="35357" y="153501"/>
                    <a:pt x="39557" y="155053"/>
                  </a:cubicBezTo>
                  <a:cubicBezTo>
                    <a:pt x="41537" y="155783"/>
                    <a:pt x="43865" y="155977"/>
                    <a:pt x="46205" y="155977"/>
                  </a:cubicBezTo>
                  <a:cubicBezTo>
                    <a:pt x="48476" y="155977"/>
                    <a:pt x="50760" y="155794"/>
                    <a:pt x="52750" y="155738"/>
                  </a:cubicBezTo>
                  <a:cubicBezTo>
                    <a:pt x="52835" y="155738"/>
                    <a:pt x="52921" y="155736"/>
                    <a:pt x="53006" y="155736"/>
                  </a:cubicBezTo>
                  <a:cubicBezTo>
                    <a:pt x="53262" y="155736"/>
                    <a:pt x="53514" y="155749"/>
                    <a:pt x="53754" y="155852"/>
                  </a:cubicBezTo>
                  <a:cubicBezTo>
                    <a:pt x="53959" y="155920"/>
                    <a:pt x="54142" y="156057"/>
                    <a:pt x="54347" y="156126"/>
                  </a:cubicBezTo>
                  <a:cubicBezTo>
                    <a:pt x="54553" y="156205"/>
                    <a:pt x="54764" y="156234"/>
                    <a:pt x="54975" y="156234"/>
                  </a:cubicBezTo>
                  <a:cubicBezTo>
                    <a:pt x="55186" y="156234"/>
                    <a:pt x="55397" y="156205"/>
                    <a:pt x="55603" y="156171"/>
                  </a:cubicBezTo>
                  <a:cubicBezTo>
                    <a:pt x="59734" y="155601"/>
                    <a:pt x="63751" y="155053"/>
                    <a:pt x="67883" y="155053"/>
                  </a:cubicBezTo>
                  <a:cubicBezTo>
                    <a:pt x="71969" y="155646"/>
                    <a:pt x="76009" y="156263"/>
                    <a:pt x="80117" y="156628"/>
                  </a:cubicBezTo>
                  <a:cubicBezTo>
                    <a:pt x="80623" y="156669"/>
                    <a:pt x="81159" y="156685"/>
                    <a:pt x="81713" y="156685"/>
                  </a:cubicBezTo>
                  <a:cubicBezTo>
                    <a:pt x="83257" y="156685"/>
                    <a:pt x="84944" y="156566"/>
                    <a:pt x="86533" y="156566"/>
                  </a:cubicBezTo>
                  <a:cubicBezTo>
                    <a:pt x="87813" y="156566"/>
                    <a:pt x="89029" y="156643"/>
                    <a:pt x="90057" y="156921"/>
                  </a:cubicBezTo>
                  <a:lnTo>
                    <a:pt x="90057" y="156921"/>
                  </a:lnTo>
                  <a:cubicBezTo>
                    <a:pt x="87961" y="156351"/>
                    <a:pt x="85865" y="155713"/>
                    <a:pt x="83792" y="154984"/>
                  </a:cubicBezTo>
                  <a:cubicBezTo>
                    <a:pt x="80163" y="153729"/>
                    <a:pt x="76602" y="152245"/>
                    <a:pt x="73110" y="150693"/>
                  </a:cubicBezTo>
                  <a:cubicBezTo>
                    <a:pt x="72357" y="150351"/>
                    <a:pt x="71603" y="150008"/>
                    <a:pt x="70987" y="149438"/>
                  </a:cubicBezTo>
                  <a:cubicBezTo>
                    <a:pt x="70188" y="148707"/>
                    <a:pt x="69686" y="147657"/>
                    <a:pt x="68773" y="147087"/>
                  </a:cubicBezTo>
                  <a:cubicBezTo>
                    <a:pt x="66901" y="145946"/>
                    <a:pt x="66536" y="144302"/>
                    <a:pt x="64710" y="143047"/>
                  </a:cubicBezTo>
                  <a:cubicBezTo>
                    <a:pt x="63797" y="142453"/>
                    <a:pt x="62770" y="141997"/>
                    <a:pt x="61697" y="141791"/>
                  </a:cubicBezTo>
                  <a:cubicBezTo>
                    <a:pt x="61642" y="141782"/>
                    <a:pt x="61550" y="141778"/>
                    <a:pt x="61431" y="141778"/>
                  </a:cubicBezTo>
                  <a:cubicBezTo>
                    <a:pt x="60856" y="141778"/>
                    <a:pt x="59661" y="141870"/>
                    <a:pt x="59080" y="141870"/>
                  </a:cubicBezTo>
                  <a:cubicBezTo>
                    <a:pt x="58898" y="141870"/>
                    <a:pt x="58776" y="141861"/>
                    <a:pt x="58753" y="141837"/>
                  </a:cubicBezTo>
                  <a:cubicBezTo>
                    <a:pt x="55945" y="138984"/>
                    <a:pt x="54598" y="136336"/>
                    <a:pt x="53206" y="132547"/>
                  </a:cubicBezTo>
                  <a:cubicBezTo>
                    <a:pt x="52864" y="131588"/>
                    <a:pt x="50239" y="121614"/>
                    <a:pt x="50033" y="121614"/>
                  </a:cubicBezTo>
                  <a:cubicBezTo>
                    <a:pt x="49874" y="121614"/>
                    <a:pt x="48299" y="116455"/>
                    <a:pt x="48070" y="115930"/>
                  </a:cubicBezTo>
                  <a:cubicBezTo>
                    <a:pt x="47386" y="114355"/>
                    <a:pt x="47203" y="113260"/>
                    <a:pt x="47112" y="111502"/>
                  </a:cubicBezTo>
                  <a:cubicBezTo>
                    <a:pt x="47112" y="111137"/>
                    <a:pt x="47089" y="110772"/>
                    <a:pt x="47180" y="110429"/>
                  </a:cubicBezTo>
                  <a:cubicBezTo>
                    <a:pt x="47272" y="110110"/>
                    <a:pt x="47454" y="109813"/>
                    <a:pt x="47614" y="109516"/>
                  </a:cubicBezTo>
                  <a:cubicBezTo>
                    <a:pt x="48048" y="108832"/>
                    <a:pt x="48481" y="108124"/>
                    <a:pt x="48915" y="107416"/>
                  </a:cubicBezTo>
                  <a:cubicBezTo>
                    <a:pt x="48666" y="107218"/>
                    <a:pt x="48357" y="107031"/>
                    <a:pt x="48067" y="107031"/>
                  </a:cubicBezTo>
                  <a:cubicBezTo>
                    <a:pt x="47958" y="107031"/>
                    <a:pt x="47851" y="107057"/>
                    <a:pt x="47751" y="107120"/>
                  </a:cubicBezTo>
                  <a:cubicBezTo>
                    <a:pt x="47427" y="107343"/>
                    <a:pt x="47246" y="107926"/>
                    <a:pt x="46938" y="107926"/>
                  </a:cubicBezTo>
                  <a:cubicBezTo>
                    <a:pt x="46900" y="107926"/>
                    <a:pt x="46859" y="107916"/>
                    <a:pt x="46815" y="107896"/>
                  </a:cubicBezTo>
                  <a:lnTo>
                    <a:pt x="46815" y="107896"/>
                  </a:lnTo>
                  <a:cubicBezTo>
                    <a:pt x="46817" y="107897"/>
                    <a:pt x="46818" y="107897"/>
                    <a:pt x="46819" y="107897"/>
                  </a:cubicBezTo>
                  <a:cubicBezTo>
                    <a:pt x="47061" y="107897"/>
                    <a:pt x="48574" y="97984"/>
                    <a:pt x="48755" y="97054"/>
                  </a:cubicBezTo>
                  <a:cubicBezTo>
                    <a:pt x="48669" y="97024"/>
                    <a:pt x="48582" y="97010"/>
                    <a:pt x="48494" y="97010"/>
                  </a:cubicBezTo>
                  <a:cubicBezTo>
                    <a:pt x="48118" y="97010"/>
                    <a:pt x="47749" y="97268"/>
                    <a:pt x="47545" y="97602"/>
                  </a:cubicBezTo>
                  <a:cubicBezTo>
                    <a:pt x="47272" y="98012"/>
                    <a:pt x="47226" y="98492"/>
                    <a:pt x="47157" y="98971"/>
                  </a:cubicBezTo>
                  <a:cubicBezTo>
                    <a:pt x="46998" y="100363"/>
                    <a:pt x="46153" y="103080"/>
                    <a:pt x="46381" y="104381"/>
                  </a:cubicBezTo>
                  <a:cubicBezTo>
                    <a:pt x="46244" y="103627"/>
                    <a:pt x="46153" y="102851"/>
                    <a:pt x="46039" y="102098"/>
                  </a:cubicBezTo>
                  <a:cubicBezTo>
                    <a:pt x="45491" y="102144"/>
                    <a:pt x="45354" y="102897"/>
                    <a:pt x="45468" y="103422"/>
                  </a:cubicBezTo>
                  <a:cubicBezTo>
                    <a:pt x="45510" y="103692"/>
                    <a:pt x="44851" y="106593"/>
                    <a:pt x="44233" y="106593"/>
                  </a:cubicBezTo>
                  <a:cubicBezTo>
                    <a:pt x="44173" y="106593"/>
                    <a:pt x="44112" y="106565"/>
                    <a:pt x="44053" y="106503"/>
                  </a:cubicBezTo>
                  <a:cubicBezTo>
                    <a:pt x="42958" y="105385"/>
                    <a:pt x="44190" y="102007"/>
                    <a:pt x="44487" y="100706"/>
                  </a:cubicBezTo>
                  <a:cubicBezTo>
                    <a:pt x="44966" y="98674"/>
                    <a:pt x="45377" y="96346"/>
                    <a:pt x="46290" y="94429"/>
                  </a:cubicBezTo>
                  <a:cubicBezTo>
                    <a:pt x="49714" y="87307"/>
                    <a:pt x="55557" y="82240"/>
                    <a:pt x="60830" y="76671"/>
                  </a:cubicBezTo>
                  <a:cubicBezTo>
                    <a:pt x="61012" y="76488"/>
                    <a:pt x="61172" y="76283"/>
                    <a:pt x="61104" y="76055"/>
                  </a:cubicBezTo>
                  <a:cubicBezTo>
                    <a:pt x="61060" y="75867"/>
                    <a:pt x="60899" y="75792"/>
                    <a:pt x="60711" y="75792"/>
                  </a:cubicBezTo>
                  <a:cubicBezTo>
                    <a:pt x="60509" y="75792"/>
                    <a:pt x="60276" y="75879"/>
                    <a:pt x="60122" y="76009"/>
                  </a:cubicBezTo>
                  <a:cubicBezTo>
                    <a:pt x="59848" y="76283"/>
                    <a:pt x="59574" y="76671"/>
                    <a:pt x="59186" y="76694"/>
                  </a:cubicBezTo>
                  <a:lnTo>
                    <a:pt x="60077" y="74845"/>
                  </a:lnTo>
                  <a:cubicBezTo>
                    <a:pt x="60077" y="74845"/>
                    <a:pt x="58479" y="74366"/>
                    <a:pt x="58342" y="74343"/>
                  </a:cubicBezTo>
                  <a:cubicBezTo>
                    <a:pt x="58205" y="74685"/>
                    <a:pt x="58022" y="75005"/>
                    <a:pt x="57771" y="75301"/>
                  </a:cubicBezTo>
                  <a:cubicBezTo>
                    <a:pt x="57817" y="74936"/>
                    <a:pt x="57862" y="74594"/>
                    <a:pt x="57908" y="74229"/>
                  </a:cubicBezTo>
                  <a:lnTo>
                    <a:pt x="57132" y="73955"/>
                  </a:lnTo>
                  <a:cubicBezTo>
                    <a:pt x="55626" y="76032"/>
                    <a:pt x="53800" y="77447"/>
                    <a:pt x="51791" y="78953"/>
                  </a:cubicBezTo>
                  <a:cubicBezTo>
                    <a:pt x="50521" y="79929"/>
                    <a:pt x="48440" y="81557"/>
                    <a:pt x="48077" y="83213"/>
                  </a:cubicBezTo>
                  <a:lnTo>
                    <a:pt x="48077" y="83213"/>
                  </a:lnTo>
                  <a:cubicBezTo>
                    <a:pt x="48260" y="82356"/>
                    <a:pt x="48555" y="81523"/>
                    <a:pt x="48983" y="80779"/>
                  </a:cubicBezTo>
                  <a:cubicBezTo>
                    <a:pt x="49257" y="80277"/>
                    <a:pt x="49554" y="79821"/>
                    <a:pt x="49851" y="79364"/>
                  </a:cubicBezTo>
                  <a:cubicBezTo>
                    <a:pt x="51563" y="76762"/>
                    <a:pt x="53115" y="73909"/>
                    <a:pt x="54964" y="71490"/>
                  </a:cubicBezTo>
                  <a:cubicBezTo>
                    <a:pt x="56995" y="68865"/>
                    <a:pt x="58912" y="66011"/>
                    <a:pt x="59437" y="62656"/>
                  </a:cubicBezTo>
                  <a:cubicBezTo>
                    <a:pt x="59962" y="59461"/>
                    <a:pt x="59141" y="56265"/>
                    <a:pt x="58912" y="53092"/>
                  </a:cubicBezTo>
                  <a:cubicBezTo>
                    <a:pt x="58684" y="50011"/>
                    <a:pt x="58479" y="47021"/>
                    <a:pt x="58136" y="43939"/>
                  </a:cubicBezTo>
                  <a:cubicBezTo>
                    <a:pt x="57474" y="37936"/>
                    <a:pt x="57497" y="30130"/>
                    <a:pt x="62336" y="25771"/>
                  </a:cubicBezTo>
                  <a:cubicBezTo>
                    <a:pt x="66194" y="22301"/>
                    <a:pt x="69344" y="17873"/>
                    <a:pt x="72676" y="13833"/>
                  </a:cubicBezTo>
                  <a:lnTo>
                    <a:pt x="73475" y="9861"/>
                  </a:lnTo>
                  <a:lnTo>
                    <a:pt x="89430" y="9861"/>
                  </a:lnTo>
                  <a:lnTo>
                    <a:pt x="106184" y="7054"/>
                  </a:lnTo>
                  <a:lnTo>
                    <a:pt x="114949" y="1"/>
                  </a:lnTo>
                  <a:lnTo>
                    <a:pt x="111776" y="1"/>
                  </a:lnTo>
                  <a:lnTo>
                    <a:pt x="104586" y="4657"/>
                  </a:lnTo>
                  <a:lnTo>
                    <a:pt x="90617" y="7465"/>
                  </a:lnTo>
                  <a:lnTo>
                    <a:pt x="90617" y="7465"/>
                  </a:lnTo>
                  <a:lnTo>
                    <a:pt x="102600" y="1"/>
                  </a:lnTo>
                  <a:lnTo>
                    <a:pt x="96209" y="1"/>
                  </a:lnTo>
                  <a:lnTo>
                    <a:pt x="84637" y="7465"/>
                  </a:lnTo>
                  <a:lnTo>
                    <a:pt x="72676" y="7853"/>
                  </a:lnTo>
                  <a:lnTo>
                    <a:pt x="68682" y="7853"/>
                  </a:lnTo>
                  <a:lnTo>
                    <a:pt x="62313" y="11847"/>
                  </a:lnTo>
                  <a:lnTo>
                    <a:pt x="60305" y="18238"/>
                  </a:lnTo>
                  <a:lnTo>
                    <a:pt x="57520" y="22210"/>
                  </a:lnTo>
                  <a:lnTo>
                    <a:pt x="49942" y="25816"/>
                  </a:lnTo>
                  <a:lnTo>
                    <a:pt x="39557" y="15842"/>
                  </a:lnTo>
                  <a:lnTo>
                    <a:pt x="39557" y="11048"/>
                  </a:lnTo>
                  <a:lnTo>
                    <a:pt x="41953" y="5068"/>
                  </a:lnTo>
                  <a:lnTo>
                    <a:pt x="45560" y="1"/>
                  </a:lnTo>
                  <a:lnTo>
                    <a:pt x="35174" y="480"/>
                  </a:lnTo>
                  <a:lnTo>
                    <a:pt x="36772" y="4657"/>
                  </a:lnTo>
                  <a:lnTo>
                    <a:pt x="34375" y="11459"/>
                  </a:lnTo>
                  <a:lnTo>
                    <a:pt x="36772" y="15842"/>
                  </a:lnTo>
                  <a:lnTo>
                    <a:pt x="36772" y="15842"/>
                  </a:lnTo>
                  <a:lnTo>
                    <a:pt x="25199" y="1"/>
                  </a:lnTo>
                  <a:close/>
                  <a:moveTo>
                    <a:pt x="90057" y="156921"/>
                  </a:moveTo>
                  <a:lnTo>
                    <a:pt x="90057" y="156921"/>
                  </a:lnTo>
                  <a:cubicBezTo>
                    <a:pt x="90061" y="156922"/>
                    <a:pt x="90065" y="156923"/>
                    <a:pt x="90069" y="156924"/>
                  </a:cubicBezTo>
                  <a:cubicBezTo>
                    <a:pt x="90065" y="156923"/>
                    <a:pt x="90061" y="156922"/>
                    <a:pt x="90057" y="15692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8979" y="-2950418"/>
              <a:ext cx="2686014" cy="3821609"/>
            </a:xfrm>
            <a:custGeom>
              <a:avLst/>
              <a:gdLst/>
              <a:ahLst/>
              <a:cxnLst/>
              <a:rect l="l" t="t" r="r" b="b"/>
              <a:pathLst>
                <a:path w="92192" h="131169" extrusionOk="0">
                  <a:moveTo>
                    <a:pt x="55671" y="3036"/>
                  </a:moveTo>
                  <a:cubicBezTo>
                    <a:pt x="55675" y="3087"/>
                    <a:pt x="55679" y="3137"/>
                    <a:pt x="55683" y="3188"/>
                  </a:cubicBezTo>
                  <a:lnTo>
                    <a:pt x="55683" y="3188"/>
                  </a:lnTo>
                  <a:cubicBezTo>
                    <a:pt x="55679" y="3137"/>
                    <a:pt x="55675" y="3087"/>
                    <a:pt x="55671" y="3036"/>
                  </a:cubicBezTo>
                  <a:close/>
                  <a:moveTo>
                    <a:pt x="53640" y="7556"/>
                  </a:moveTo>
                  <a:cubicBezTo>
                    <a:pt x="53759" y="8515"/>
                    <a:pt x="53858" y="9473"/>
                    <a:pt x="53932" y="10432"/>
                  </a:cubicBezTo>
                  <a:lnTo>
                    <a:pt x="53932" y="10432"/>
                  </a:lnTo>
                  <a:cubicBezTo>
                    <a:pt x="53938" y="9472"/>
                    <a:pt x="53851" y="8513"/>
                    <a:pt x="53640" y="7556"/>
                  </a:cubicBezTo>
                  <a:close/>
                  <a:moveTo>
                    <a:pt x="43642" y="16458"/>
                  </a:moveTo>
                  <a:cubicBezTo>
                    <a:pt x="43887" y="17130"/>
                    <a:pt x="44039" y="17834"/>
                    <a:pt x="44100" y="18540"/>
                  </a:cubicBezTo>
                  <a:lnTo>
                    <a:pt x="44100" y="18540"/>
                  </a:lnTo>
                  <a:cubicBezTo>
                    <a:pt x="44087" y="17819"/>
                    <a:pt x="43956" y="17113"/>
                    <a:pt x="43642" y="16458"/>
                  </a:cubicBezTo>
                  <a:close/>
                  <a:moveTo>
                    <a:pt x="34352" y="50193"/>
                  </a:moveTo>
                  <a:cubicBezTo>
                    <a:pt x="34352" y="50193"/>
                    <a:pt x="34352" y="50193"/>
                    <a:pt x="34352" y="50194"/>
                  </a:cubicBezTo>
                  <a:lnTo>
                    <a:pt x="34352" y="50194"/>
                  </a:lnTo>
                  <a:lnTo>
                    <a:pt x="34352" y="50193"/>
                  </a:lnTo>
                  <a:close/>
                  <a:moveTo>
                    <a:pt x="49472" y="51061"/>
                  </a:moveTo>
                  <a:cubicBezTo>
                    <a:pt x="49469" y="51068"/>
                    <a:pt x="49466" y="51076"/>
                    <a:pt x="49463" y="51084"/>
                  </a:cubicBezTo>
                  <a:cubicBezTo>
                    <a:pt x="49466" y="51076"/>
                    <a:pt x="49469" y="51068"/>
                    <a:pt x="49472" y="51061"/>
                  </a:cubicBezTo>
                  <a:close/>
                  <a:moveTo>
                    <a:pt x="41360" y="52887"/>
                  </a:moveTo>
                  <a:lnTo>
                    <a:pt x="41360" y="52887"/>
                  </a:lnTo>
                  <a:cubicBezTo>
                    <a:pt x="41332" y="52915"/>
                    <a:pt x="41312" y="52943"/>
                    <a:pt x="41291" y="52977"/>
                  </a:cubicBezTo>
                  <a:lnTo>
                    <a:pt x="41291" y="52977"/>
                  </a:lnTo>
                  <a:cubicBezTo>
                    <a:pt x="41314" y="52947"/>
                    <a:pt x="41337" y="52917"/>
                    <a:pt x="41360" y="52887"/>
                  </a:cubicBezTo>
                  <a:close/>
                  <a:moveTo>
                    <a:pt x="21228" y="74069"/>
                  </a:moveTo>
                  <a:cubicBezTo>
                    <a:pt x="21228" y="74069"/>
                    <a:pt x="21228" y="74069"/>
                    <a:pt x="21227" y="74069"/>
                  </a:cubicBezTo>
                  <a:lnTo>
                    <a:pt x="21227" y="74069"/>
                  </a:lnTo>
                  <a:cubicBezTo>
                    <a:pt x="21228" y="74069"/>
                    <a:pt x="21228" y="74069"/>
                    <a:pt x="21228" y="74069"/>
                  </a:cubicBezTo>
                  <a:close/>
                  <a:moveTo>
                    <a:pt x="46427" y="88608"/>
                  </a:moveTo>
                  <a:cubicBezTo>
                    <a:pt x="46448" y="88935"/>
                    <a:pt x="46483" y="89258"/>
                    <a:pt x="46532" y="89579"/>
                  </a:cubicBezTo>
                  <a:lnTo>
                    <a:pt x="46532" y="89579"/>
                  </a:lnTo>
                  <a:cubicBezTo>
                    <a:pt x="46513" y="89260"/>
                    <a:pt x="46478" y="88936"/>
                    <a:pt x="46427" y="88608"/>
                  </a:cubicBezTo>
                  <a:close/>
                  <a:moveTo>
                    <a:pt x="18398" y="91507"/>
                  </a:moveTo>
                  <a:lnTo>
                    <a:pt x="18398" y="91507"/>
                  </a:lnTo>
                  <a:cubicBezTo>
                    <a:pt x="18399" y="91510"/>
                    <a:pt x="18400" y="91514"/>
                    <a:pt x="18402" y="91517"/>
                  </a:cubicBezTo>
                  <a:lnTo>
                    <a:pt x="18402" y="91517"/>
                  </a:lnTo>
                  <a:cubicBezTo>
                    <a:pt x="18400" y="91514"/>
                    <a:pt x="18399" y="91510"/>
                    <a:pt x="18398" y="91507"/>
                  </a:cubicBezTo>
                  <a:close/>
                  <a:moveTo>
                    <a:pt x="18960" y="106900"/>
                  </a:moveTo>
                  <a:cubicBezTo>
                    <a:pt x="18955" y="106905"/>
                    <a:pt x="18950" y="106909"/>
                    <a:pt x="18945" y="106914"/>
                  </a:cubicBezTo>
                  <a:cubicBezTo>
                    <a:pt x="18950" y="106909"/>
                    <a:pt x="18955" y="106905"/>
                    <a:pt x="18960" y="106900"/>
                  </a:cubicBezTo>
                  <a:close/>
                  <a:moveTo>
                    <a:pt x="66787" y="122114"/>
                  </a:moveTo>
                  <a:cubicBezTo>
                    <a:pt x="66787" y="122114"/>
                    <a:pt x="66787" y="122115"/>
                    <a:pt x="66787" y="122116"/>
                  </a:cubicBezTo>
                  <a:cubicBezTo>
                    <a:pt x="66787" y="122115"/>
                    <a:pt x="66787" y="122114"/>
                    <a:pt x="66787" y="122114"/>
                  </a:cubicBezTo>
                  <a:close/>
                  <a:moveTo>
                    <a:pt x="67192" y="124103"/>
                  </a:moveTo>
                  <a:cubicBezTo>
                    <a:pt x="67257" y="124169"/>
                    <a:pt x="67319" y="124237"/>
                    <a:pt x="67381" y="124307"/>
                  </a:cubicBezTo>
                  <a:cubicBezTo>
                    <a:pt x="67324" y="124232"/>
                    <a:pt x="67260" y="124164"/>
                    <a:pt x="67192" y="124103"/>
                  </a:cubicBezTo>
                  <a:close/>
                  <a:moveTo>
                    <a:pt x="3" y="125035"/>
                  </a:moveTo>
                  <a:lnTo>
                    <a:pt x="3" y="125035"/>
                  </a:lnTo>
                  <a:cubicBezTo>
                    <a:pt x="2" y="125036"/>
                    <a:pt x="1" y="125036"/>
                    <a:pt x="0" y="125037"/>
                  </a:cubicBezTo>
                  <a:lnTo>
                    <a:pt x="0" y="125037"/>
                  </a:lnTo>
                  <a:cubicBezTo>
                    <a:pt x="1" y="125036"/>
                    <a:pt x="2" y="125036"/>
                    <a:pt x="3" y="125035"/>
                  </a:cubicBezTo>
                  <a:close/>
                  <a:moveTo>
                    <a:pt x="92126" y="130971"/>
                  </a:moveTo>
                  <a:cubicBezTo>
                    <a:pt x="92148" y="130971"/>
                    <a:pt x="92170" y="130972"/>
                    <a:pt x="92192" y="130972"/>
                  </a:cubicBezTo>
                  <a:cubicBezTo>
                    <a:pt x="92170" y="130972"/>
                    <a:pt x="92148" y="130971"/>
                    <a:pt x="92126" y="130971"/>
                  </a:cubicBezTo>
                  <a:close/>
                  <a:moveTo>
                    <a:pt x="28463" y="1"/>
                  </a:moveTo>
                  <a:cubicBezTo>
                    <a:pt x="28620" y="6753"/>
                    <a:pt x="32083" y="12913"/>
                    <a:pt x="35507" y="18740"/>
                  </a:cubicBezTo>
                  <a:lnTo>
                    <a:pt x="35507" y="18740"/>
                  </a:lnTo>
                  <a:cubicBezTo>
                    <a:pt x="33919" y="16140"/>
                    <a:pt x="31450" y="14191"/>
                    <a:pt x="28897" y="12554"/>
                  </a:cubicBezTo>
                  <a:cubicBezTo>
                    <a:pt x="26227" y="10820"/>
                    <a:pt x="23373" y="9359"/>
                    <a:pt x="20863" y="7396"/>
                  </a:cubicBezTo>
                  <a:lnTo>
                    <a:pt x="20863" y="7396"/>
                  </a:lnTo>
                  <a:cubicBezTo>
                    <a:pt x="25382" y="10934"/>
                    <a:pt x="29787" y="14860"/>
                    <a:pt x="33462" y="19356"/>
                  </a:cubicBezTo>
                  <a:cubicBezTo>
                    <a:pt x="35334" y="21639"/>
                    <a:pt x="37023" y="24081"/>
                    <a:pt x="38415" y="26683"/>
                  </a:cubicBezTo>
                  <a:cubicBezTo>
                    <a:pt x="39648" y="28966"/>
                    <a:pt x="41497" y="32230"/>
                    <a:pt x="41565" y="34878"/>
                  </a:cubicBezTo>
                  <a:cubicBezTo>
                    <a:pt x="41634" y="38027"/>
                    <a:pt x="38598" y="39511"/>
                    <a:pt x="36818" y="41588"/>
                  </a:cubicBezTo>
                  <a:cubicBezTo>
                    <a:pt x="34672" y="44099"/>
                    <a:pt x="32800" y="46815"/>
                    <a:pt x="30426" y="49075"/>
                  </a:cubicBezTo>
                  <a:cubicBezTo>
                    <a:pt x="27596" y="51791"/>
                    <a:pt x="25017" y="54599"/>
                    <a:pt x="23236" y="58159"/>
                  </a:cubicBezTo>
                  <a:cubicBezTo>
                    <a:pt x="22415" y="59780"/>
                    <a:pt x="21410" y="61264"/>
                    <a:pt x="21114" y="63090"/>
                  </a:cubicBezTo>
                  <a:cubicBezTo>
                    <a:pt x="20680" y="65578"/>
                    <a:pt x="20817" y="68134"/>
                    <a:pt x="20452" y="70622"/>
                  </a:cubicBezTo>
                  <a:cubicBezTo>
                    <a:pt x="20041" y="73361"/>
                    <a:pt x="19630" y="76123"/>
                    <a:pt x="19219" y="78862"/>
                  </a:cubicBezTo>
                  <a:cubicBezTo>
                    <a:pt x="19470" y="77287"/>
                    <a:pt x="20246" y="75689"/>
                    <a:pt x="20749" y="74205"/>
                  </a:cubicBezTo>
                  <a:cubicBezTo>
                    <a:pt x="21296" y="72699"/>
                    <a:pt x="21525" y="71010"/>
                    <a:pt x="21662" y="69412"/>
                  </a:cubicBezTo>
                  <a:cubicBezTo>
                    <a:pt x="21776" y="68066"/>
                    <a:pt x="21798" y="66696"/>
                    <a:pt x="22072" y="65372"/>
                  </a:cubicBezTo>
                  <a:cubicBezTo>
                    <a:pt x="22346" y="64025"/>
                    <a:pt x="22917" y="62724"/>
                    <a:pt x="23967" y="61857"/>
                  </a:cubicBezTo>
                  <a:lnTo>
                    <a:pt x="23967" y="61857"/>
                  </a:lnTo>
                  <a:cubicBezTo>
                    <a:pt x="23191" y="63272"/>
                    <a:pt x="22871" y="64893"/>
                    <a:pt x="22666" y="66513"/>
                  </a:cubicBezTo>
                  <a:cubicBezTo>
                    <a:pt x="22095" y="70850"/>
                    <a:pt x="21935" y="75643"/>
                    <a:pt x="22575" y="79980"/>
                  </a:cubicBezTo>
                  <a:cubicBezTo>
                    <a:pt x="23077" y="83290"/>
                    <a:pt x="22985" y="86691"/>
                    <a:pt x="22301" y="89955"/>
                  </a:cubicBezTo>
                  <a:cubicBezTo>
                    <a:pt x="22575" y="87307"/>
                    <a:pt x="22826" y="84614"/>
                    <a:pt x="22460" y="81966"/>
                  </a:cubicBezTo>
                  <a:cubicBezTo>
                    <a:pt x="22141" y="79661"/>
                    <a:pt x="20247" y="76398"/>
                    <a:pt x="21227" y="74069"/>
                  </a:cubicBezTo>
                  <a:lnTo>
                    <a:pt x="21227" y="74069"/>
                  </a:lnTo>
                  <a:cubicBezTo>
                    <a:pt x="19881" y="77265"/>
                    <a:pt x="19972" y="80688"/>
                    <a:pt x="19265" y="83975"/>
                  </a:cubicBezTo>
                  <a:cubicBezTo>
                    <a:pt x="18466" y="87695"/>
                    <a:pt x="19242" y="91530"/>
                    <a:pt x="19995" y="95182"/>
                  </a:cubicBezTo>
                  <a:cubicBezTo>
                    <a:pt x="19472" y="93953"/>
                    <a:pt x="18948" y="92746"/>
                    <a:pt x="18402" y="91517"/>
                  </a:cubicBezTo>
                  <a:lnTo>
                    <a:pt x="18402" y="91517"/>
                  </a:lnTo>
                  <a:cubicBezTo>
                    <a:pt x="18571" y="91920"/>
                    <a:pt x="18032" y="93406"/>
                    <a:pt x="18009" y="93904"/>
                  </a:cubicBezTo>
                  <a:cubicBezTo>
                    <a:pt x="17987" y="94817"/>
                    <a:pt x="18146" y="95684"/>
                    <a:pt x="18192" y="96574"/>
                  </a:cubicBezTo>
                  <a:cubicBezTo>
                    <a:pt x="18238" y="98149"/>
                    <a:pt x="18283" y="99427"/>
                    <a:pt x="18968" y="100934"/>
                  </a:cubicBezTo>
                  <a:cubicBezTo>
                    <a:pt x="19628" y="102412"/>
                    <a:pt x="20401" y="105546"/>
                    <a:pt x="18960" y="106900"/>
                  </a:cubicBezTo>
                  <a:lnTo>
                    <a:pt x="18960" y="106900"/>
                  </a:lnTo>
                  <a:cubicBezTo>
                    <a:pt x="19617" y="106289"/>
                    <a:pt x="20274" y="105677"/>
                    <a:pt x="20908" y="105065"/>
                  </a:cubicBezTo>
                  <a:lnTo>
                    <a:pt x="20908" y="105065"/>
                  </a:lnTo>
                  <a:cubicBezTo>
                    <a:pt x="19927" y="106937"/>
                    <a:pt x="18922" y="108786"/>
                    <a:pt x="17918" y="110635"/>
                  </a:cubicBezTo>
                  <a:cubicBezTo>
                    <a:pt x="18101" y="110041"/>
                    <a:pt x="18283" y="109471"/>
                    <a:pt x="18443" y="108877"/>
                  </a:cubicBezTo>
                  <a:lnTo>
                    <a:pt x="18443" y="108877"/>
                  </a:lnTo>
                  <a:cubicBezTo>
                    <a:pt x="16845" y="110954"/>
                    <a:pt x="15088" y="112894"/>
                    <a:pt x="13193" y="114720"/>
                  </a:cubicBezTo>
                  <a:cubicBezTo>
                    <a:pt x="14220" y="113442"/>
                    <a:pt x="15270" y="112187"/>
                    <a:pt x="16298" y="110909"/>
                  </a:cubicBezTo>
                  <a:cubicBezTo>
                    <a:pt x="16868" y="110201"/>
                    <a:pt x="17462" y="109471"/>
                    <a:pt x="17667" y="108580"/>
                  </a:cubicBezTo>
                  <a:cubicBezTo>
                    <a:pt x="17895" y="107599"/>
                    <a:pt x="17918" y="106503"/>
                    <a:pt x="18032" y="105499"/>
                  </a:cubicBezTo>
                  <a:lnTo>
                    <a:pt x="18032" y="105499"/>
                  </a:lnTo>
                  <a:cubicBezTo>
                    <a:pt x="15773" y="107393"/>
                    <a:pt x="13330" y="109151"/>
                    <a:pt x="11481" y="111434"/>
                  </a:cubicBezTo>
                  <a:cubicBezTo>
                    <a:pt x="9724" y="113556"/>
                    <a:pt x="7921" y="115633"/>
                    <a:pt x="6140" y="117733"/>
                  </a:cubicBezTo>
                  <a:cubicBezTo>
                    <a:pt x="4110" y="120175"/>
                    <a:pt x="2056" y="122593"/>
                    <a:pt x="3" y="125035"/>
                  </a:cubicBezTo>
                  <a:lnTo>
                    <a:pt x="3" y="125035"/>
                  </a:lnTo>
                  <a:cubicBezTo>
                    <a:pt x="158" y="124854"/>
                    <a:pt x="851" y="124809"/>
                    <a:pt x="1593" y="124809"/>
                  </a:cubicBezTo>
                  <a:cubicBezTo>
                    <a:pt x="2352" y="124809"/>
                    <a:pt x="3162" y="124856"/>
                    <a:pt x="3496" y="124856"/>
                  </a:cubicBezTo>
                  <a:cubicBezTo>
                    <a:pt x="3531" y="124856"/>
                    <a:pt x="3560" y="124856"/>
                    <a:pt x="3584" y="124855"/>
                  </a:cubicBezTo>
                  <a:cubicBezTo>
                    <a:pt x="5433" y="124763"/>
                    <a:pt x="7259" y="124627"/>
                    <a:pt x="9108" y="124398"/>
                  </a:cubicBezTo>
                  <a:cubicBezTo>
                    <a:pt x="10865" y="124193"/>
                    <a:pt x="12463" y="123257"/>
                    <a:pt x="14220" y="122846"/>
                  </a:cubicBezTo>
                  <a:cubicBezTo>
                    <a:pt x="14342" y="122818"/>
                    <a:pt x="14483" y="122794"/>
                    <a:pt x="14617" y="122794"/>
                  </a:cubicBezTo>
                  <a:cubicBezTo>
                    <a:pt x="14812" y="122794"/>
                    <a:pt x="14994" y="122844"/>
                    <a:pt x="15088" y="123006"/>
                  </a:cubicBezTo>
                  <a:cubicBezTo>
                    <a:pt x="15179" y="123143"/>
                    <a:pt x="15179" y="123325"/>
                    <a:pt x="15270" y="123462"/>
                  </a:cubicBezTo>
                  <a:cubicBezTo>
                    <a:pt x="15407" y="123668"/>
                    <a:pt x="15681" y="123713"/>
                    <a:pt x="15910" y="123736"/>
                  </a:cubicBezTo>
                  <a:cubicBezTo>
                    <a:pt x="16012" y="123744"/>
                    <a:pt x="16114" y="123747"/>
                    <a:pt x="16215" y="123747"/>
                  </a:cubicBezTo>
                  <a:cubicBezTo>
                    <a:pt x="17948" y="123747"/>
                    <a:pt x="19574" y="122700"/>
                    <a:pt x="21342" y="122549"/>
                  </a:cubicBezTo>
                  <a:cubicBezTo>
                    <a:pt x="21493" y="122537"/>
                    <a:pt x="21644" y="122531"/>
                    <a:pt x="21794" y="122531"/>
                  </a:cubicBezTo>
                  <a:cubicBezTo>
                    <a:pt x="22465" y="122531"/>
                    <a:pt x="23136" y="122643"/>
                    <a:pt x="23807" y="122755"/>
                  </a:cubicBezTo>
                  <a:cubicBezTo>
                    <a:pt x="26181" y="123143"/>
                    <a:pt x="28486" y="123531"/>
                    <a:pt x="30769" y="124330"/>
                  </a:cubicBezTo>
                  <a:cubicBezTo>
                    <a:pt x="31956" y="124741"/>
                    <a:pt x="33097" y="125220"/>
                    <a:pt x="34238" y="125722"/>
                  </a:cubicBezTo>
                  <a:cubicBezTo>
                    <a:pt x="35037" y="126087"/>
                    <a:pt x="36566" y="127251"/>
                    <a:pt x="37411" y="127251"/>
                  </a:cubicBezTo>
                  <a:cubicBezTo>
                    <a:pt x="40488" y="128780"/>
                    <a:pt x="43638" y="129544"/>
                    <a:pt x="47089" y="129544"/>
                  </a:cubicBezTo>
                  <a:cubicBezTo>
                    <a:pt x="47503" y="129544"/>
                    <a:pt x="47921" y="129533"/>
                    <a:pt x="48344" y="129511"/>
                  </a:cubicBezTo>
                  <a:cubicBezTo>
                    <a:pt x="50788" y="129386"/>
                    <a:pt x="53193" y="128764"/>
                    <a:pt x="55630" y="128764"/>
                  </a:cubicBezTo>
                  <a:cubicBezTo>
                    <a:pt x="55856" y="128764"/>
                    <a:pt x="56083" y="128769"/>
                    <a:pt x="56310" y="128781"/>
                  </a:cubicBezTo>
                  <a:cubicBezTo>
                    <a:pt x="56036" y="128895"/>
                    <a:pt x="55808" y="129100"/>
                    <a:pt x="55626" y="129329"/>
                  </a:cubicBezTo>
                  <a:cubicBezTo>
                    <a:pt x="56817" y="129368"/>
                    <a:pt x="57987" y="129374"/>
                    <a:pt x="59145" y="129374"/>
                  </a:cubicBezTo>
                  <a:cubicBezTo>
                    <a:pt x="59748" y="129374"/>
                    <a:pt x="60348" y="129372"/>
                    <a:pt x="60946" y="129372"/>
                  </a:cubicBezTo>
                  <a:cubicBezTo>
                    <a:pt x="64567" y="129372"/>
                    <a:pt x="68112" y="129439"/>
                    <a:pt x="71854" y="130378"/>
                  </a:cubicBezTo>
                  <a:cubicBezTo>
                    <a:pt x="73593" y="130818"/>
                    <a:pt x="75383" y="130901"/>
                    <a:pt x="77190" y="130901"/>
                  </a:cubicBezTo>
                  <a:cubicBezTo>
                    <a:pt x="78270" y="130901"/>
                    <a:pt x="79356" y="130871"/>
                    <a:pt x="80441" y="130871"/>
                  </a:cubicBezTo>
                  <a:cubicBezTo>
                    <a:pt x="81592" y="130871"/>
                    <a:pt x="82742" y="130904"/>
                    <a:pt x="83883" y="131040"/>
                  </a:cubicBezTo>
                  <a:cubicBezTo>
                    <a:pt x="84660" y="131135"/>
                    <a:pt x="85424" y="131169"/>
                    <a:pt x="86184" y="131169"/>
                  </a:cubicBezTo>
                  <a:cubicBezTo>
                    <a:pt x="88038" y="131169"/>
                    <a:pt x="89865" y="130969"/>
                    <a:pt x="91778" y="130969"/>
                  </a:cubicBezTo>
                  <a:cubicBezTo>
                    <a:pt x="91894" y="130969"/>
                    <a:pt x="92009" y="130969"/>
                    <a:pt x="92126" y="130971"/>
                  </a:cubicBezTo>
                  <a:lnTo>
                    <a:pt x="92126" y="130971"/>
                  </a:lnTo>
                  <a:cubicBezTo>
                    <a:pt x="85552" y="130869"/>
                    <a:pt x="79047" y="129183"/>
                    <a:pt x="72973" y="126681"/>
                  </a:cubicBezTo>
                  <a:cubicBezTo>
                    <a:pt x="72199" y="126363"/>
                    <a:pt x="70414" y="125820"/>
                    <a:pt x="68932" y="125820"/>
                  </a:cubicBezTo>
                  <a:cubicBezTo>
                    <a:pt x="67978" y="125820"/>
                    <a:pt x="67149" y="126045"/>
                    <a:pt x="66799" y="126703"/>
                  </a:cubicBezTo>
                  <a:lnTo>
                    <a:pt x="66799" y="126703"/>
                  </a:lnTo>
                  <a:cubicBezTo>
                    <a:pt x="67140" y="126050"/>
                    <a:pt x="67569" y="125442"/>
                    <a:pt x="68043" y="124900"/>
                  </a:cubicBezTo>
                  <a:lnTo>
                    <a:pt x="68043" y="124900"/>
                  </a:lnTo>
                  <a:cubicBezTo>
                    <a:pt x="67563" y="125037"/>
                    <a:pt x="67107" y="125243"/>
                    <a:pt x="66719" y="125562"/>
                  </a:cubicBezTo>
                  <a:cubicBezTo>
                    <a:pt x="66376" y="125174"/>
                    <a:pt x="66011" y="124786"/>
                    <a:pt x="65669" y="124398"/>
                  </a:cubicBezTo>
                  <a:cubicBezTo>
                    <a:pt x="65577" y="124307"/>
                    <a:pt x="65463" y="124193"/>
                    <a:pt x="65349" y="124147"/>
                  </a:cubicBezTo>
                  <a:cubicBezTo>
                    <a:pt x="65283" y="124121"/>
                    <a:pt x="65219" y="124110"/>
                    <a:pt x="65156" y="124110"/>
                  </a:cubicBezTo>
                  <a:cubicBezTo>
                    <a:pt x="64719" y="124110"/>
                    <a:pt x="64347" y="124661"/>
                    <a:pt x="63888" y="124741"/>
                  </a:cubicBezTo>
                  <a:cubicBezTo>
                    <a:pt x="64208" y="124284"/>
                    <a:pt x="64596" y="123873"/>
                    <a:pt x="65052" y="123554"/>
                  </a:cubicBezTo>
                  <a:cubicBezTo>
                    <a:pt x="65005" y="123553"/>
                    <a:pt x="64957" y="123552"/>
                    <a:pt x="64909" y="123552"/>
                  </a:cubicBezTo>
                  <a:cubicBezTo>
                    <a:pt x="62766" y="123552"/>
                    <a:pt x="60639" y="124549"/>
                    <a:pt x="59255" y="126179"/>
                  </a:cubicBezTo>
                  <a:cubicBezTo>
                    <a:pt x="60224" y="124007"/>
                    <a:pt x="61693" y="123266"/>
                    <a:pt x="63584" y="123266"/>
                  </a:cubicBezTo>
                  <a:cubicBezTo>
                    <a:pt x="64277" y="123266"/>
                    <a:pt x="65026" y="123366"/>
                    <a:pt x="65828" y="123531"/>
                  </a:cubicBezTo>
                  <a:cubicBezTo>
                    <a:pt x="66310" y="123627"/>
                    <a:pt x="66824" y="123772"/>
                    <a:pt x="67192" y="124103"/>
                  </a:cubicBezTo>
                  <a:lnTo>
                    <a:pt x="67192" y="124103"/>
                  </a:lnTo>
                  <a:cubicBezTo>
                    <a:pt x="66223" y="123107"/>
                    <a:pt x="64894" y="122507"/>
                    <a:pt x="63546" y="122207"/>
                  </a:cubicBezTo>
                  <a:cubicBezTo>
                    <a:pt x="62714" y="122034"/>
                    <a:pt x="61810" y="121938"/>
                    <a:pt x="60904" y="121938"/>
                  </a:cubicBezTo>
                  <a:cubicBezTo>
                    <a:pt x="59898" y="121938"/>
                    <a:pt x="58890" y="122057"/>
                    <a:pt x="57977" y="122321"/>
                  </a:cubicBezTo>
                  <a:cubicBezTo>
                    <a:pt x="56292" y="122799"/>
                    <a:pt x="53246" y="124321"/>
                    <a:pt x="52708" y="126208"/>
                  </a:cubicBezTo>
                  <a:lnTo>
                    <a:pt x="52708" y="126208"/>
                  </a:lnTo>
                  <a:cubicBezTo>
                    <a:pt x="53466" y="123525"/>
                    <a:pt x="55768" y="121955"/>
                    <a:pt x="58387" y="121385"/>
                  </a:cubicBezTo>
                  <a:cubicBezTo>
                    <a:pt x="58779" y="121295"/>
                    <a:pt x="60431" y="121169"/>
                    <a:pt x="62168" y="121169"/>
                  </a:cubicBezTo>
                  <a:cubicBezTo>
                    <a:pt x="64381" y="121169"/>
                    <a:pt x="66732" y="121373"/>
                    <a:pt x="66787" y="122114"/>
                  </a:cubicBezTo>
                  <a:lnTo>
                    <a:pt x="66787" y="122114"/>
                  </a:lnTo>
                  <a:cubicBezTo>
                    <a:pt x="66741" y="121475"/>
                    <a:pt x="66353" y="120906"/>
                    <a:pt x="65920" y="120427"/>
                  </a:cubicBezTo>
                  <a:cubicBezTo>
                    <a:pt x="64619" y="118920"/>
                    <a:pt x="62861" y="117847"/>
                    <a:pt x="60944" y="117345"/>
                  </a:cubicBezTo>
                  <a:cubicBezTo>
                    <a:pt x="60240" y="117158"/>
                    <a:pt x="59545" y="117072"/>
                    <a:pt x="58859" y="117072"/>
                  </a:cubicBezTo>
                  <a:cubicBezTo>
                    <a:pt x="56544" y="117072"/>
                    <a:pt x="54346" y="118045"/>
                    <a:pt x="52339" y="119331"/>
                  </a:cubicBezTo>
                  <a:cubicBezTo>
                    <a:pt x="50417" y="120538"/>
                    <a:pt x="48538" y="121942"/>
                    <a:pt x="46382" y="122643"/>
                  </a:cubicBezTo>
                  <a:lnTo>
                    <a:pt x="46382" y="122643"/>
                  </a:lnTo>
                  <a:cubicBezTo>
                    <a:pt x="48792" y="121843"/>
                    <a:pt x="50371" y="119487"/>
                    <a:pt x="52521" y="118098"/>
                  </a:cubicBezTo>
                  <a:cubicBezTo>
                    <a:pt x="53663" y="117391"/>
                    <a:pt x="54941" y="116957"/>
                    <a:pt x="56196" y="116524"/>
                  </a:cubicBezTo>
                  <a:cubicBezTo>
                    <a:pt x="54758" y="116021"/>
                    <a:pt x="53640" y="114994"/>
                    <a:pt x="52316" y="114287"/>
                  </a:cubicBezTo>
                  <a:cubicBezTo>
                    <a:pt x="51457" y="113837"/>
                    <a:pt x="50590" y="113666"/>
                    <a:pt x="49715" y="113666"/>
                  </a:cubicBezTo>
                  <a:cubicBezTo>
                    <a:pt x="48636" y="113666"/>
                    <a:pt x="47546" y="113926"/>
                    <a:pt x="46450" y="114241"/>
                  </a:cubicBezTo>
                  <a:cubicBezTo>
                    <a:pt x="42798" y="115314"/>
                    <a:pt x="39465" y="117368"/>
                    <a:pt x="36863" y="120153"/>
                  </a:cubicBezTo>
                  <a:cubicBezTo>
                    <a:pt x="39146" y="117688"/>
                    <a:pt x="41771" y="115519"/>
                    <a:pt x="44852" y="114127"/>
                  </a:cubicBezTo>
                  <a:cubicBezTo>
                    <a:pt x="46127" y="113543"/>
                    <a:pt x="47321" y="112980"/>
                    <a:pt x="48723" y="112980"/>
                  </a:cubicBezTo>
                  <a:cubicBezTo>
                    <a:pt x="48801" y="112980"/>
                    <a:pt x="48881" y="112982"/>
                    <a:pt x="48961" y="112986"/>
                  </a:cubicBezTo>
                  <a:cubicBezTo>
                    <a:pt x="50193" y="113031"/>
                    <a:pt x="51449" y="113716"/>
                    <a:pt x="52590" y="114104"/>
                  </a:cubicBezTo>
                  <a:cubicBezTo>
                    <a:pt x="54188" y="114698"/>
                    <a:pt x="55694" y="114834"/>
                    <a:pt x="57041" y="116021"/>
                  </a:cubicBezTo>
                  <a:cubicBezTo>
                    <a:pt x="53366" y="110201"/>
                    <a:pt x="52019" y="104107"/>
                    <a:pt x="49486" y="97761"/>
                  </a:cubicBezTo>
                  <a:cubicBezTo>
                    <a:pt x="48399" y="95074"/>
                    <a:pt x="46961" y="92424"/>
                    <a:pt x="46532" y="89579"/>
                  </a:cubicBezTo>
                  <a:lnTo>
                    <a:pt x="46532" y="89579"/>
                  </a:lnTo>
                  <a:cubicBezTo>
                    <a:pt x="46822" y="94376"/>
                    <a:pt x="43764" y="98290"/>
                    <a:pt x="44898" y="103148"/>
                  </a:cubicBezTo>
                  <a:cubicBezTo>
                    <a:pt x="45149" y="104175"/>
                    <a:pt x="45491" y="105248"/>
                    <a:pt x="46267" y="106001"/>
                  </a:cubicBezTo>
                  <a:cubicBezTo>
                    <a:pt x="46766" y="106499"/>
                    <a:pt x="47484" y="106828"/>
                    <a:pt x="48177" y="106828"/>
                  </a:cubicBezTo>
                  <a:cubicBezTo>
                    <a:pt x="48532" y="106828"/>
                    <a:pt x="48880" y="106742"/>
                    <a:pt x="49189" y="106549"/>
                  </a:cubicBezTo>
                  <a:lnTo>
                    <a:pt x="49189" y="106549"/>
                  </a:lnTo>
                  <a:cubicBezTo>
                    <a:pt x="48954" y="106948"/>
                    <a:pt x="48526" y="107106"/>
                    <a:pt x="48057" y="107106"/>
                  </a:cubicBezTo>
                  <a:cubicBezTo>
                    <a:pt x="47614" y="107106"/>
                    <a:pt x="47135" y="106965"/>
                    <a:pt x="46747" y="106754"/>
                  </a:cubicBezTo>
                  <a:cubicBezTo>
                    <a:pt x="45080" y="105864"/>
                    <a:pt x="43985" y="104152"/>
                    <a:pt x="43505" y="102326"/>
                  </a:cubicBezTo>
                  <a:cubicBezTo>
                    <a:pt x="42433" y="98195"/>
                    <a:pt x="43665" y="92534"/>
                    <a:pt x="45217" y="88654"/>
                  </a:cubicBezTo>
                  <a:cubicBezTo>
                    <a:pt x="45811" y="87125"/>
                    <a:pt x="45788" y="85413"/>
                    <a:pt x="46313" y="83838"/>
                  </a:cubicBezTo>
                  <a:lnTo>
                    <a:pt x="46313" y="83838"/>
                  </a:lnTo>
                  <a:cubicBezTo>
                    <a:pt x="45423" y="86326"/>
                    <a:pt x="43916" y="88517"/>
                    <a:pt x="42958" y="90959"/>
                  </a:cubicBezTo>
                  <a:cubicBezTo>
                    <a:pt x="42456" y="92235"/>
                    <a:pt x="40135" y="96697"/>
                    <a:pt x="40604" y="97847"/>
                  </a:cubicBezTo>
                  <a:lnTo>
                    <a:pt x="40604" y="97847"/>
                  </a:lnTo>
                  <a:cubicBezTo>
                    <a:pt x="39444" y="95042"/>
                    <a:pt x="40288" y="92761"/>
                    <a:pt x="41520" y="90206"/>
                  </a:cubicBezTo>
                  <a:cubicBezTo>
                    <a:pt x="43117" y="86896"/>
                    <a:pt x="44076" y="83952"/>
                    <a:pt x="45103" y="80482"/>
                  </a:cubicBezTo>
                  <a:lnTo>
                    <a:pt x="45103" y="80482"/>
                  </a:lnTo>
                  <a:cubicBezTo>
                    <a:pt x="44784" y="81555"/>
                    <a:pt x="44281" y="82719"/>
                    <a:pt x="43756" y="83701"/>
                  </a:cubicBezTo>
                  <a:cubicBezTo>
                    <a:pt x="43301" y="84544"/>
                    <a:pt x="42186" y="85478"/>
                    <a:pt x="41932" y="86366"/>
                  </a:cubicBezTo>
                  <a:lnTo>
                    <a:pt x="41932" y="86366"/>
                  </a:lnTo>
                  <a:cubicBezTo>
                    <a:pt x="43026" y="82510"/>
                    <a:pt x="43163" y="78495"/>
                    <a:pt x="44259" y="74616"/>
                  </a:cubicBezTo>
                  <a:cubicBezTo>
                    <a:pt x="45354" y="70759"/>
                    <a:pt x="47157" y="67130"/>
                    <a:pt x="49371" y="63797"/>
                  </a:cubicBezTo>
                  <a:cubicBezTo>
                    <a:pt x="52499" y="59072"/>
                    <a:pt x="56721" y="54987"/>
                    <a:pt x="60716" y="50992"/>
                  </a:cubicBezTo>
                  <a:lnTo>
                    <a:pt x="60716" y="50992"/>
                  </a:lnTo>
                  <a:cubicBezTo>
                    <a:pt x="58890" y="52590"/>
                    <a:pt x="56881" y="53708"/>
                    <a:pt x="55420" y="55671"/>
                  </a:cubicBezTo>
                  <a:cubicBezTo>
                    <a:pt x="56470" y="53823"/>
                    <a:pt x="57543" y="51951"/>
                    <a:pt x="58593" y="50102"/>
                  </a:cubicBezTo>
                  <a:lnTo>
                    <a:pt x="58593" y="50102"/>
                  </a:lnTo>
                  <a:cubicBezTo>
                    <a:pt x="57771" y="51198"/>
                    <a:pt x="56927" y="52293"/>
                    <a:pt x="56105" y="53389"/>
                  </a:cubicBezTo>
                  <a:cubicBezTo>
                    <a:pt x="56790" y="52430"/>
                    <a:pt x="57269" y="51357"/>
                    <a:pt x="57497" y="50216"/>
                  </a:cubicBezTo>
                  <a:lnTo>
                    <a:pt x="57497" y="50216"/>
                  </a:lnTo>
                  <a:cubicBezTo>
                    <a:pt x="56014" y="52133"/>
                    <a:pt x="54507" y="54028"/>
                    <a:pt x="53024" y="55945"/>
                  </a:cubicBezTo>
                  <a:cubicBezTo>
                    <a:pt x="50284" y="59438"/>
                    <a:pt x="47523" y="62975"/>
                    <a:pt x="45970" y="67130"/>
                  </a:cubicBezTo>
                  <a:cubicBezTo>
                    <a:pt x="46952" y="62496"/>
                    <a:pt x="49212" y="58159"/>
                    <a:pt x="52430" y="54690"/>
                  </a:cubicBezTo>
                  <a:lnTo>
                    <a:pt x="52430" y="54690"/>
                  </a:lnTo>
                  <a:cubicBezTo>
                    <a:pt x="49098" y="57041"/>
                    <a:pt x="46655" y="60510"/>
                    <a:pt x="45057" y="64254"/>
                  </a:cubicBezTo>
                  <a:cubicBezTo>
                    <a:pt x="41930" y="71535"/>
                    <a:pt x="42364" y="79752"/>
                    <a:pt x="39054" y="86965"/>
                  </a:cubicBezTo>
                  <a:cubicBezTo>
                    <a:pt x="38347" y="88494"/>
                    <a:pt x="37731" y="89909"/>
                    <a:pt x="37525" y="91576"/>
                  </a:cubicBezTo>
                  <a:cubicBezTo>
                    <a:pt x="37297" y="93150"/>
                    <a:pt x="37525" y="94771"/>
                    <a:pt x="37297" y="96369"/>
                  </a:cubicBezTo>
                  <a:cubicBezTo>
                    <a:pt x="37069" y="97989"/>
                    <a:pt x="36315" y="99496"/>
                    <a:pt x="36087" y="101116"/>
                  </a:cubicBezTo>
                  <a:cubicBezTo>
                    <a:pt x="35882" y="102395"/>
                    <a:pt x="35653" y="103696"/>
                    <a:pt x="35288" y="104974"/>
                  </a:cubicBezTo>
                  <a:cubicBezTo>
                    <a:pt x="34489" y="107759"/>
                    <a:pt x="32983" y="110338"/>
                    <a:pt x="30906" y="112324"/>
                  </a:cubicBezTo>
                  <a:cubicBezTo>
                    <a:pt x="32458" y="110840"/>
                    <a:pt x="33668" y="107804"/>
                    <a:pt x="34398" y="105818"/>
                  </a:cubicBezTo>
                  <a:cubicBezTo>
                    <a:pt x="34832" y="104632"/>
                    <a:pt x="35083" y="103194"/>
                    <a:pt x="35265" y="101938"/>
                  </a:cubicBezTo>
                  <a:cubicBezTo>
                    <a:pt x="35402" y="101094"/>
                    <a:pt x="35539" y="100158"/>
                    <a:pt x="35380" y="99313"/>
                  </a:cubicBezTo>
                  <a:cubicBezTo>
                    <a:pt x="35197" y="98400"/>
                    <a:pt x="34740" y="97510"/>
                    <a:pt x="34695" y="96574"/>
                  </a:cubicBezTo>
                  <a:cubicBezTo>
                    <a:pt x="34672" y="95958"/>
                    <a:pt x="34946" y="95479"/>
                    <a:pt x="34992" y="94908"/>
                  </a:cubicBezTo>
                  <a:cubicBezTo>
                    <a:pt x="35037" y="94292"/>
                    <a:pt x="34855" y="93584"/>
                    <a:pt x="34718" y="92991"/>
                  </a:cubicBezTo>
                  <a:cubicBezTo>
                    <a:pt x="34421" y="91735"/>
                    <a:pt x="33987" y="90548"/>
                    <a:pt x="33713" y="89316"/>
                  </a:cubicBezTo>
                  <a:cubicBezTo>
                    <a:pt x="32937" y="85961"/>
                    <a:pt x="32412" y="82560"/>
                    <a:pt x="32435" y="79113"/>
                  </a:cubicBezTo>
                  <a:cubicBezTo>
                    <a:pt x="32458" y="76191"/>
                    <a:pt x="33234" y="73338"/>
                    <a:pt x="33759" y="70462"/>
                  </a:cubicBezTo>
                  <a:cubicBezTo>
                    <a:pt x="34946" y="64208"/>
                    <a:pt x="37502" y="58205"/>
                    <a:pt x="41246" y="53046"/>
                  </a:cubicBezTo>
                  <a:cubicBezTo>
                    <a:pt x="41263" y="53020"/>
                    <a:pt x="41277" y="52997"/>
                    <a:pt x="41291" y="52977"/>
                  </a:cubicBezTo>
                  <a:lnTo>
                    <a:pt x="41291" y="52977"/>
                  </a:lnTo>
                  <a:cubicBezTo>
                    <a:pt x="40781" y="53609"/>
                    <a:pt x="39968" y="54017"/>
                    <a:pt x="39488" y="54758"/>
                  </a:cubicBezTo>
                  <a:cubicBezTo>
                    <a:pt x="38872" y="55717"/>
                    <a:pt x="38164" y="56630"/>
                    <a:pt x="37548" y="57566"/>
                  </a:cubicBezTo>
                  <a:lnTo>
                    <a:pt x="38484" y="55215"/>
                  </a:lnTo>
                  <a:lnTo>
                    <a:pt x="38484" y="55215"/>
                  </a:lnTo>
                  <a:cubicBezTo>
                    <a:pt x="34352" y="60761"/>
                    <a:pt x="32435" y="69252"/>
                    <a:pt x="31362" y="75963"/>
                  </a:cubicBezTo>
                  <a:cubicBezTo>
                    <a:pt x="30723" y="79980"/>
                    <a:pt x="30130" y="83998"/>
                    <a:pt x="29650" y="88015"/>
                  </a:cubicBezTo>
                  <a:cubicBezTo>
                    <a:pt x="29491" y="89361"/>
                    <a:pt x="29605" y="90754"/>
                    <a:pt x="29354" y="92078"/>
                  </a:cubicBezTo>
                  <a:cubicBezTo>
                    <a:pt x="29080" y="93516"/>
                    <a:pt x="28646" y="94908"/>
                    <a:pt x="28075" y="96255"/>
                  </a:cubicBezTo>
                  <a:cubicBezTo>
                    <a:pt x="27482" y="97647"/>
                    <a:pt x="26797" y="98811"/>
                    <a:pt x="26615" y="100386"/>
                  </a:cubicBezTo>
                  <a:cubicBezTo>
                    <a:pt x="26569" y="100820"/>
                    <a:pt x="26546" y="101276"/>
                    <a:pt x="26523" y="101710"/>
                  </a:cubicBezTo>
                  <a:cubicBezTo>
                    <a:pt x="26455" y="102851"/>
                    <a:pt x="26409" y="103992"/>
                    <a:pt x="26341" y="105111"/>
                  </a:cubicBezTo>
                  <a:cubicBezTo>
                    <a:pt x="27938" y="102897"/>
                    <a:pt x="28463" y="100112"/>
                    <a:pt x="28966" y="97442"/>
                  </a:cubicBezTo>
                  <a:lnTo>
                    <a:pt x="28966" y="97442"/>
                  </a:lnTo>
                  <a:cubicBezTo>
                    <a:pt x="28966" y="101596"/>
                    <a:pt x="28007" y="105864"/>
                    <a:pt x="25085" y="108946"/>
                  </a:cubicBezTo>
                  <a:cubicBezTo>
                    <a:pt x="23008" y="111160"/>
                    <a:pt x="21456" y="113693"/>
                    <a:pt x="20224" y="116455"/>
                  </a:cubicBezTo>
                  <a:cubicBezTo>
                    <a:pt x="19904" y="117140"/>
                    <a:pt x="17895" y="123189"/>
                    <a:pt x="17279" y="123189"/>
                  </a:cubicBezTo>
                  <a:cubicBezTo>
                    <a:pt x="16868" y="123189"/>
                    <a:pt x="19676" y="115291"/>
                    <a:pt x="20041" y="114629"/>
                  </a:cubicBezTo>
                  <a:cubicBezTo>
                    <a:pt x="20360" y="114629"/>
                    <a:pt x="21776" y="111730"/>
                    <a:pt x="22027" y="111365"/>
                  </a:cubicBezTo>
                  <a:cubicBezTo>
                    <a:pt x="22803" y="110201"/>
                    <a:pt x="23739" y="109105"/>
                    <a:pt x="24606" y="108010"/>
                  </a:cubicBezTo>
                  <a:cubicBezTo>
                    <a:pt x="24834" y="107713"/>
                    <a:pt x="25085" y="107393"/>
                    <a:pt x="25222" y="107028"/>
                  </a:cubicBezTo>
                  <a:cubicBezTo>
                    <a:pt x="25382" y="106640"/>
                    <a:pt x="25382" y="106184"/>
                    <a:pt x="25359" y="105773"/>
                  </a:cubicBezTo>
                  <a:cubicBezTo>
                    <a:pt x="25291" y="103810"/>
                    <a:pt x="24789" y="101847"/>
                    <a:pt x="25108" y="99907"/>
                  </a:cubicBezTo>
                  <a:cubicBezTo>
                    <a:pt x="25473" y="97761"/>
                    <a:pt x="26820" y="95867"/>
                    <a:pt x="27071" y="93721"/>
                  </a:cubicBezTo>
                  <a:cubicBezTo>
                    <a:pt x="27414" y="90777"/>
                    <a:pt x="26957" y="87558"/>
                    <a:pt x="27025" y="84591"/>
                  </a:cubicBezTo>
                  <a:cubicBezTo>
                    <a:pt x="27117" y="81327"/>
                    <a:pt x="27322" y="78063"/>
                    <a:pt x="27756" y="74799"/>
                  </a:cubicBezTo>
                  <a:cubicBezTo>
                    <a:pt x="28852" y="66628"/>
                    <a:pt x="31180" y="57977"/>
                    <a:pt x="37000" y="51905"/>
                  </a:cubicBezTo>
                  <a:lnTo>
                    <a:pt x="37000" y="51905"/>
                  </a:lnTo>
                  <a:lnTo>
                    <a:pt x="36566" y="52978"/>
                  </a:lnTo>
                  <a:cubicBezTo>
                    <a:pt x="39123" y="50559"/>
                    <a:pt x="41474" y="47956"/>
                    <a:pt x="43825" y="45332"/>
                  </a:cubicBezTo>
                  <a:cubicBezTo>
                    <a:pt x="47660" y="41040"/>
                    <a:pt x="50695" y="36453"/>
                    <a:pt x="52567" y="30952"/>
                  </a:cubicBezTo>
                  <a:lnTo>
                    <a:pt x="52567" y="30952"/>
                  </a:lnTo>
                  <a:cubicBezTo>
                    <a:pt x="52384" y="36795"/>
                    <a:pt x="48983" y="42227"/>
                    <a:pt x="46085" y="47135"/>
                  </a:cubicBezTo>
                  <a:cubicBezTo>
                    <a:pt x="43072" y="52270"/>
                    <a:pt x="39808" y="57360"/>
                    <a:pt x="37867" y="63044"/>
                  </a:cubicBezTo>
                  <a:cubicBezTo>
                    <a:pt x="37046" y="65463"/>
                    <a:pt x="36475" y="67951"/>
                    <a:pt x="36019" y="70462"/>
                  </a:cubicBezTo>
                  <a:cubicBezTo>
                    <a:pt x="34900" y="76579"/>
                    <a:pt x="34398" y="82856"/>
                    <a:pt x="35265" y="89019"/>
                  </a:cubicBezTo>
                  <a:cubicBezTo>
                    <a:pt x="34969" y="84659"/>
                    <a:pt x="35197" y="80277"/>
                    <a:pt x="35927" y="75986"/>
                  </a:cubicBezTo>
                  <a:lnTo>
                    <a:pt x="35927" y="75986"/>
                  </a:lnTo>
                  <a:cubicBezTo>
                    <a:pt x="35380" y="79980"/>
                    <a:pt x="35631" y="84112"/>
                    <a:pt x="36658" y="88015"/>
                  </a:cubicBezTo>
                  <a:cubicBezTo>
                    <a:pt x="35905" y="85139"/>
                    <a:pt x="36726" y="82423"/>
                    <a:pt x="37206" y="79615"/>
                  </a:cubicBezTo>
                  <a:cubicBezTo>
                    <a:pt x="39214" y="67929"/>
                    <a:pt x="43414" y="57452"/>
                    <a:pt x="48938" y="46975"/>
                  </a:cubicBezTo>
                  <a:cubicBezTo>
                    <a:pt x="52864" y="39534"/>
                    <a:pt x="56630" y="31636"/>
                    <a:pt x="56698" y="23237"/>
                  </a:cubicBezTo>
                  <a:lnTo>
                    <a:pt x="56698" y="23237"/>
                  </a:lnTo>
                  <a:cubicBezTo>
                    <a:pt x="57474" y="28076"/>
                    <a:pt x="56790" y="33052"/>
                    <a:pt x="55169" y="37662"/>
                  </a:cubicBezTo>
                  <a:cubicBezTo>
                    <a:pt x="54325" y="40013"/>
                    <a:pt x="53252" y="42273"/>
                    <a:pt x="52019" y="44441"/>
                  </a:cubicBezTo>
                  <a:cubicBezTo>
                    <a:pt x="50768" y="46580"/>
                    <a:pt x="50378" y="48831"/>
                    <a:pt x="49472" y="51061"/>
                  </a:cubicBezTo>
                  <a:lnTo>
                    <a:pt x="49472" y="51061"/>
                  </a:lnTo>
                  <a:cubicBezTo>
                    <a:pt x="50661" y="48149"/>
                    <a:pt x="52846" y="45782"/>
                    <a:pt x="54781" y="43323"/>
                  </a:cubicBezTo>
                  <a:cubicBezTo>
                    <a:pt x="59894" y="36818"/>
                    <a:pt x="59437" y="30084"/>
                    <a:pt x="58342" y="22278"/>
                  </a:cubicBezTo>
                  <a:cubicBezTo>
                    <a:pt x="57360" y="15248"/>
                    <a:pt x="56949" y="7624"/>
                    <a:pt x="60602" y="1530"/>
                  </a:cubicBezTo>
                  <a:lnTo>
                    <a:pt x="60602" y="1530"/>
                  </a:lnTo>
                  <a:cubicBezTo>
                    <a:pt x="58524" y="4315"/>
                    <a:pt x="57201" y="7624"/>
                    <a:pt x="56767" y="11048"/>
                  </a:cubicBezTo>
                  <a:cubicBezTo>
                    <a:pt x="56431" y="8404"/>
                    <a:pt x="55897" y="5870"/>
                    <a:pt x="55683" y="3188"/>
                  </a:cubicBezTo>
                  <a:lnTo>
                    <a:pt x="55683" y="3188"/>
                  </a:lnTo>
                  <a:cubicBezTo>
                    <a:pt x="55949" y="6652"/>
                    <a:pt x="56082" y="10117"/>
                    <a:pt x="56082" y="13582"/>
                  </a:cubicBezTo>
                  <a:cubicBezTo>
                    <a:pt x="56082" y="15202"/>
                    <a:pt x="55968" y="16823"/>
                    <a:pt x="55922" y="18421"/>
                  </a:cubicBezTo>
                  <a:cubicBezTo>
                    <a:pt x="55899" y="19197"/>
                    <a:pt x="55785" y="19950"/>
                    <a:pt x="55489" y="20657"/>
                  </a:cubicBezTo>
                  <a:cubicBezTo>
                    <a:pt x="55398" y="20840"/>
                    <a:pt x="54421" y="22225"/>
                    <a:pt x="54439" y="22278"/>
                  </a:cubicBezTo>
                  <a:lnTo>
                    <a:pt x="54439" y="22278"/>
                  </a:lnTo>
                  <a:cubicBezTo>
                    <a:pt x="53617" y="20269"/>
                    <a:pt x="53914" y="18010"/>
                    <a:pt x="54028" y="15841"/>
                  </a:cubicBezTo>
                  <a:cubicBezTo>
                    <a:pt x="54117" y="14038"/>
                    <a:pt x="54070" y="12235"/>
                    <a:pt x="53932" y="10432"/>
                  </a:cubicBezTo>
                  <a:lnTo>
                    <a:pt x="53932" y="10432"/>
                  </a:lnTo>
                  <a:cubicBezTo>
                    <a:pt x="53892" y="17053"/>
                    <a:pt x="49443" y="23740"/>
                    <a:pt x="50878" y="30358"/>
                  </a:cubicBezTo>
                  <a:cubicBezTo>
                    <a:pt x="49851" y="27847"/>
                    <a:pt x="49828" y="25040"/>
                    <a:pt x="50239" y="22369"/>
                  </a:cubicBezTo>
                  <a:cubicBezTo>
                    <a:pt x="50650" y="19699"/>
                    <a:pt x="51471" y="17120"/>
                    <a:pt x="52088" y="14495"/>
                  </a:cubicBezTo>
                  <a:lnTo>
                    <a:pt x="52088" y="14495"/>
                  </a:lnTo>
                  <a:cubicBezTo>
                    <a:pt x="50558" y="18877"/>
                    <a:pt x="49691" y="23488"/>
                    <a:pt x="49463" y="28144"/>
                  </a:cubicBezTo>
                  <a:cubicBezTo>
                    <a:pt x="49257" y="32184"/>
                    <a:pt x="47819" y="36453"/>
                    <a:pt x="45674" y="39899"/>
                  </a:cubicBezTo>
                  <a:cubicBezTo>
                    <a:pt x="43848" y="42866"/>
                    <a:pt x="41360" y="44966"/>
                    <a:pt x="39899" y="48208"/>
                  </a:cubicBezTo>
                  <a:cubicBezTo>
                    <a:pt x="40219" y="47066"/>
                    <a:pt x="40561" y="45902"/>
                    <a:pt x="40903" y="44738"/>
                  </a:cubicBezTo>
                  <a:lnTo>
                    <a:pt x="40903" y="44738"/>
                  </a:lnTo>
                  <a:cubicBezTo>
                    <a:pt x="39830" y="46952"/>
                    <a:pt x="37137" y="47934"/>
                    <a:pt x="35859" y="50011"/>
                  </a:cubicBezTo>
                  <a:cubicBezTo>
                    <a:pt x="35448" y="50695"/>
                    <a:pt x="35197" y="51449"/>
                    <a:pt x="34832" y="52133"/>
                  </a:cubicBezTo>
                  <a:cubicBezTo>
                    <a:pt x="33371" y="54758"/>
                    <a:pt x="30061" y="56196"/>
                    <a:pt x="29308" y="59095"/>
                  </a:cubicBezTo>
                  <a:cubicBezTo>
                    <a:pt x="29445" y="57246"/>
                    <a:pt x="30746" y="55831"/>
                    <a:pt x="31910" y="54507"/>
                  </a:cubicBezTo>
                  <a:cubicBezTo>
                    <a:pt x="32504" y="53823"/>
                    <a:pt x="33097" y="53161"/>
                    <a:pt x="33599" y="52407"/>
                  </a:cubicBezTo>
                  <a:cubicBezTo>
                    <a:pt x="33827" y="52111"/>
                    <a:pt x="34124" y="51700"/>
                    <a:pt x="34261" y="51357"/>
                  </a:cubicBezTo>
                  <a:cubicBezTo>
                    <a:pt x="34329" y="51175"/>
                    <a:pt x="34307" y="50242"/>
                    <a:pt x="34352" y="50194"/>
                  </a:cubicBezTo>
                  <a:lnTo>
                    <a:pt x="34352" y="50194"/>
                  </a:lnTo>
                  <a:lnTo>
                    <a:pt x="33074" y="51517"/>
                  </a:lnTo>
                  <a:cubicBezTo>
                    <a:pt x="33060" y="51520"/>
                    <a:pt x="33047" y="51521"/>
                    <a:pt x="33034" y="51521"/>
                  </a:cubicBezTo>
                  <a:cubicBezTo>
                    <a:pt x="32838" y="51521"/>
                    <a:pt x="32780" y="51206"/>
                    <a:pt x="32823" y="50992"/>
                  </a:cubicBezTo>
                  <a:cubicBezTo>
                    <a:pt x="33143" y="49805"/>
                    <a:pt x="33554" y="49280"/>
                    <a:pt x="34558" y="48710"/>
                  </a:cubicBezTo>
                  <a:cubicBezTo>
                    <a:pt x="35425" y="48208"/>
                    <a:pt x="36430" y="47728"/>
                    <a:pt x="36954" y="46838"/>
                  </a:cubicBezTo>
                  <a:cubicBezTo>
                    <a:pt x="37343" y="46176"/>
                    <a:pt x="37434" y="45377"/>
                    <a:pt x="37845" y="44761"/>
                  </a:cubicBezTo>
                  <a:cubicBezTo>
                    <a:pt x="38461" y="43779"/>
                    <a:pt x="39694" y="43391"/>
                    <a:pt x="40698" y="42798"/>
                  </a:cubicBezTo>
                  <a:cubicBezTo>
                    <a:pt x="43574" y="41155"/>
                    <a:pt x="45856" y="37776"/>
                    <a:pt x="46107" y="34467"/>
                  </a:cubicBezTo>
                  <a:cubicBezTo>
                    <a:pt x="46267" y="32367"/>
                    <a:pt x="45811" y="30244"/>
                    <a:pt x="44966" y="28304"/>
                  </a:cubicBezTo>
                  <a:cubicBezTo>
                    <a:pt x="44464" y="27185"/>
                    <a:pt x="43848" y="26113"/>
                    <a:pt x="43665" y="24903"/>
                  </a:cubicBezTo>
                  <a:cubicBezTo>
                    <a:pt x="43368" y="23145"/>
                    <a:pt x="44030" y="21365"/>
                    <a:pt x="44122" y="19585"/>
                  </a:cubicBezTo>
                  <a:cubicBezTo>
                    <a:pt x="44137" y="19238"/>
                    <a:pt x="44129" y="18889"/>
                    <a:pt x="44100" y="18540"/>
                  </a:cubicBezTo>
                  <a:lnTo>
                    <a:pt x="44100" y="18540"/>
                  </a:lnTo>
                  <a:cubicBezTo>
                    <a:pt x="44117" y="19554"/>
                    <a:pt x="43899" y="20597"/>
                    <a:pt x="43619" y="21570"/>
                  </a:cubicBezTo>
                  <a:cubicBezTo>
                    <a:pt x="43140" y="23260"/>
                    <a:pt x="42501" y="24949"/>
                    <a:pt x="42615" y="26683"/>
                  </a:cubicBezTo>
                  <a:cubicBezTo>
                    <a:pt x="42752" y="28464"/>
                    <a:pt x="44076" y="29856"/>
                    <a:pt x="44464" y="31591"/>
                  </a:cubicBezTo>
                  <a:cubicBezTo>
                    <a:pt x="44532" y="31887"/>
                    <a:pt x="44578" y="32184"/>
                    <a:pt x="44624" y="32481"/>
                  </a:cubicBezTo>
                  <a:cubicBezTo>
                    <a:pt x="44715" y="33508"/>
                    <a:pt x="44624" y="34558"/>
                    <a:pt x="44236" y="35494"/>
                  </a:cubicBezTo>
                  <a:cubicBezTo>
                    <a:pt x="44122" y="35791"/>
                    <a:pt x="43962" y="36087"/>
                    <a:pt x="43802" y="36361"/>
                  </a:cubicBezTo>
                  <a:cubicBezTo>
                    <a:pt x="44464" y="34056"/>
                    <a:pt x="44053" y="31636"/>
                    <a:pt x="42935" y="29536"/>
                  </a:cubicBezTo>
                  <a:cubicBezTo>
                    <a:pt x="41816" y="27482"/>
                    <a:pt x="41337" y="25314"/>
                    <a:pt x="41565" y="22917"/>
                  </a:cubicBezTo>
                  <a:cubicBezTo>
                    <a:pt x="41634" y="22232"/>
                    <a:pt x="41771" y="21548"/>
                    <a:pt x="41771" y="20863"/>
                  </a:cubicBezTo>
                  <a:cubicBezTo>
                    <a:pt x="41793" y="19813"/>
                    <a:pt x="41520" y="18786"/>
                    <a:pt x="41268" y="17781"/>
                  </a:cubicBezTo>
                  <a:cubicBezTo>
                    <a:pt x="40835" y="16229"/>
                    <a:pt x="40515" y="14609"/>
                    <a:pt x="40013" y="13079"/>
                  </a:cubicBezTo>
                  <a:cubicBezTo>
                    <a:pt x="39716" y="12166"/>
                    <a:pt x="38644" y="11253"/>
                    <a:pt x="38621" y="10272"/>
                  </a:cubicBezTo>
                  <a:lnTo>
                    <a:pt x="38621" y="10272"/>
                  </a:lnTo>
                  <a:cubicBezTo>
                    <a:pt x="38666" y="13490"/>
                    <a:pt x="38712" y="16709"/>
                    <a:pt x="38758" y="19927"/>
                  </a:cubicBezTo>
                  <a:cubicBezTo>
                    <a:pt x="36041" y="12965"/>
                    <a:pt x="31454" y="6871"/>
                    <a:pt x="28463" y="1"/>
                  </a:cubicBezTo>
                  <a:close/>
                </a:path>
              </a:pathLst>
            </a:custGeom>
            <a:solidFill>
              <a:srgbClr val="2A3D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 name="Google Shape;31;p2"/>
          <p:cNvSpPr/>
          <p:nvPr/>
        </p:nvSpPr>
        <p:spPr>
          <a:xfrm flipH="1">
            <a:off x="1549735" y="-212373"/>
            <a:ext cx="7701575" cy="2305627"/>
          </a:xfrm>
          <a:custGeom>
            <a:avLst/>
            <a:gdLst/>
            <a:ahLst/>
            <a:cxnLst/>
            <a:rect l="l" t="t" r="r" b="b"/>
            <a:pathLst>
              <a:path w="264341" h="79136" extrusionOk="0">
                <a:moveTo>
                  <a:pt x="65628" y="21293"/>
                </a:moveTo>
                <a:cubicBezTo>
                  <a:pt x="65626" y="21294"/>
                  <a:pt x="65625" y="21296"/>
                  <a:pt x="65624" y="21297"/>
                </a:cubicBezTo>
                <a:cubicBezTo>
                  <a:pt x="65625" y="21296"/>
                  <a:pt x="65626" y="21294"/>
                  <a:pt x="65628" y="21293"/>
                </a:cubicBezTo>
                <a:close/>
                <a:moveTo>
                  <a:pt x="67793" y="21919"/>
                </a:moveTo>
                <a:cubicBezTo>
                  <a:pt x="67593" y="21919"/>
                  <a:pt x="67420" y="21950"/>
                  <a:pt x="67290" y="22027"/>
                </a:cubicBezTo>
                <a:cubicBezTo>
                  <a:pt x="67535" y="22027"/>
                  <a:pt x="67795" y="22002"/>
                  <a:pt x="68035" y="21932"/>
                </a:cubicBezTo>
                <a:lnTo>
                  <a:pt x="68035" y="21932"/>
                </a:lnTo>
                <a:cubicBezTo>
                  <a:pt x="67951" y="21924"/>
                  <a:pt x="67870" y="21919"/>
                  <a:pt x="67793" y="21919"/>
                </a:cubicBezTo>
                <a:close/>
                <a:moveTo>
                  <a:pt x="160983" y="24786"/>
                </a:moveTo>
                <a:cubicBezTo>
                  <a:pt x="160953" y="24825"/>
                  <a:pt x="160925" y="24864"/>
                  <a:pt x="160896" y="24903"/>
                </a:cubicBezTo>
                <a:cubicBezTo>
                  <a:pt x="160926" y="24865"/>
                  <a:pt x="160955" y="24826"/>
                  <a:pt x="160983" y="24786"/>
                </a:cubicBezTo>
                <a:close/>
                <a:moveTo>
                  <a:pt x="135081" y="29765"/>
                </a:moveTo>
                <a:cubicBezTo>
                  <a:pt x="135087" y="29768"/>
                  <a:pt x="135093" y="29771"/>
                  <a:pt x="135098" y="29775"/>
                </a:cubicBezTo>
                <a:lnTo>
                  <a:pt x="135098" y="29775"/>
                </a:lnTo>
                <a:cubicBezTo>
                  <a:pt x="135093" y="29771"/>
                  <a:pt x="135087" y="29768"/>
                  <a:pt x="135081" y="29765"/>
                </a:cubicBezTo>
                <a:close/>
                <a:moveTo>
                  <a:pt x="184863" y="30153"/>
                </a:moveTo>
                <a:lnTo>
                  <a:pt x="184855" y="30154"/>
                </a:lnTo>
                <a:lnTo>
                  <a:pt x="184855" y="30154"/>
                </a:lnTo>
                <a:cubicBezTo>
                  <a:pt x="184858" y="30154"/>
                  <a:pt x="184860" y="30153"/>
                  <a:pt x="184863" y="30153"/>
                </a:cubicBezTo>
                <a:close/>
                <a:moveTo>
                  <a:pt x="156953" y="44486"/>
                </a:moveTo>
                <a:cubicBezTo>
                  <a:pt x="156951" y="44486"/>
                  <a:pt x="156949" y="44487"/>
                  <a:pt x="156948" y="44487"/>
                </a:cubicBezTo>
                <a:cubicBezTo>
                  <a:pt x="156949" y="44487"/>
                  <a:pt x="156951" y="44486"/>
                  <a:pt x="156953" y="44486"/>
                </a:cubicBezTo>
                <a:close/>
                <a:moveTo>
                  <a:pt x="82492" y="47751"/>
                </a:moveTo>
                <a:lnTo>
                  <a:pt x="82492" y="47751"/>
                </a:lnTo>
                <a:cubicBezTo>
                  <a:pt x="82489" y="47753"/>
                  <a:pt x="82486" y="47755"/>
                  <a:pt x="82483" y="47757"/>
                </a:cubicBezTo>
                <a:lnTo>
                  <a:pt x="82483" y="47757"/>
                </a:lnTo>
                <a:cubicBezTo>
                  <a:pt x="82486" y="47755"/>
                  <a:pt x="82489" y="47753"/>
                  <a:pt x="82492" y="47751"/>
                </a:cubicBezTo>
                <a:close/>
                <a:moveTo>
                  <a:pt x="23509" y="49480"/>
                </a:moveTo>
                <a:cubicBezTo>
                  <a:pt x="23492" y="49480"/>
                  <a:pt x="23475" y="49481"/>
                  <a:pt x="23458" y="49481"/>
                </a:cubicBezTo>
                <a:lnTo>
                  <a:pt x="23458" y="49481"/>
                </a:lnTo>
                <a:cubicBezTo>
                  <a:pt x="23612" y="49506"/>
                  <a:pt x="23767" y="49530"/>
                  <a:pt x="23922" y="49554"/>
                </a:cubicBezTo>
                <a:cubicBezTo>
                  <a:pt x="23783" y="49503"/>
                  <a:pt x="23645" y="49480"/>
                  <a:pt x="23509" y="49480"/>
                </a:cubicBezTo>
                <a:close/>
                <a:moveTo>
                  <a:pt x="63136" y="50034"/>
                </a:moveTo>
                <a:cubicBezTo>
                  <a:pt x="63138" y="50034"/>
                  <a:pt x="63141" y="50034"/>
                  <a:pt x="63144" y="50034"/>
                </a:cubicBezTo>
                <a:lnTo>
                  <a:pt x="63144" y="50034"/>
                </a:lnTo>
                <a:cubicBezTo>
                  <a:pt x="63141" y="50034"/>
                  <a:pt x="63138" y="50034"/>
                  <a:pt x="63136" y="50034"/>
                </a:cubicBezTo>
                <a:close/>
                <a:moveTo>
                  <a:pt x="206" y="1"/>
                </a:moveTo>
                <a:cubicBezTo>
                  <a:pt x="206" y="1576"/>
                  <a:pt x="229" y="3151"/>
                  <a:pt x="229" y="4726"/>
                </a:cubicBezTo>
                <a:cubicBezTo>
                  <a:pt x="320" y="15454"/>
                  <a:pt x="92" y="27939"/>
                  <a:pt x="183" y="38667"/>
                </a:cubicBezTo>
                <a:cubicBezTo>
                  <a:pt x="206" y="44122"/>
                  <a:pt x="161" y="46930"/>
                  <a:pt x="206" y="52408"/>
                </a:cubicBezTo>
                <a:cubicBezTo>
                  <a:pt x="206" y="53184"/>
                  <a:pt x="1" y="59986"/>
                  <a:pt x="229" y="63387"/>
                </a:cubicBezTo>
                <a:cubicBezTo>
                  <a:pt x="337" y="64999"/>
                  <a:pt x="1031" y="65700"/>
                  <a:pt x="1321" y="65700"/>
                </a:cubicBezTo>
                <a:cubicBezTo>
                  <a:pt x="1339" y="65700"/>
                  <a:pt x="1356" y="65697"/>
                  <a:pt x="1370" y="65692"/>
                </a:cubicBezTo>
                <a:cubicBezTo>
                  <a:pt x="1827" y="65532"/>
                  <a:pt x="1690" y="64870"/>
                  <a:pt x="1439" y="64459"/>
                </a:cubicBezTo>
                <a:cubicBezTo>
                  <a:pt x="1165" y="64071"/>
                  <a:pt x="845" y="63546"/>
                  <a:pt x="1165" y="63158"/>
                </a:cubicBezTo>
                <a:cubicBezTo>
                  <a:pt x="1271" y="63023"/>
                  <a:pt x="1411" y="62968"/>
                  <a:pt x="1565" y="62968"/>
                </a:cubicBezTo>
                <a:cubicBezTo>
                  <a:pt x="1907" y="62968"/>
                  <a:pt x="2320" y="63240"/>
                  <a:pt x="2603" y="63524"/>
                </a:cubicBezTo>
                <a:cubicBezTo>
                  <a:pt x="2888" y="63826"/>
                  <a:pt x="3297" y="64140"/>
                  <a:pt x="3657" y="64140"/>
                </a:cubicBezTo>
                <a:cubicBezTo>
                  <a:pt x="3786" y="64140"/>
                  <a:pt x="3909" y="64099"/>
                  <a:pt x="4018" y="64003"/>
                </a:cubicBezTo>
                <a:cubicBezTo>
                  <a:pt x="3379" y="62976"/>
                  <a:pt x="2740" y="61971"/>
                  <a:pt x="2078" y="60944"/>
                </a:cubicBezTo>
                <a:lnTo>
                  <a:pt x="2078" y="60944"/>
                </a:lnTo>
                <a:cubicBezTo>
                  <a:pt x="2595" y="61188"/>
                  <a:pt x="3184" y="61431"/>
                  <a:pt x="3728" y="61431"/>
                </a:cubicBezTo>
                <a:cubicBezTo>
                  <a:pt x="4000" y="61431"/>
                  <a:pt x="4262" y="61370"/>
                  <a:pt x="4497" y="61218"/>
                </a:cubicBezTo>
                <a:cubicBezTo>
                  <a:pt x="5000" y="60876"/>
                  <a:pt x="5182" y="60237"/>
                  <a:pt x="5456" y="59689"/>
                </a:cubicBezTo>
                <a:cubicBezTo>
                  <a:pt x="5713" y="59214"/>
                  <a:pt x="6158" y="58740"/>
                  <a:pt x="6659" y="58740"/>
                </a:cubicBezTo>
                <a:cubicBezTo>
                  <a:pt x="6736" y="58740"/>
                  <a:pt x="6815" y="58751"/>
                  <a:pt x="6894" y="58776"/>
                </a:cubicBezTo>
                <a:cubicBezTo>
                  <a:pt x="6734" y="58365"/>
                  <a:pt x="6597" y="57977"/>
                  <a:pt x="6460" y="57566"/>
                </a:cubicBezTo>
                <a:cubicBezTo>
                  <a:pt x="5848" y="58191"/>
                  <a:pt x="4980" y="58506"/>
                  <a:pt x="4116" y="58506"/>
                </a:cubicBezTo>
                <a:cubicBezTo>
                  <a:pt x="3370" y="58506"/>
                  <a:pt x="2627" y="58271"/>
                  <a:pt x="2055" y="57794"/>
                </a:cubicBezTo>
                <a:cubicBezTo>
                  <a:pt x="2690" y="56937"/>
                  <a:pt x="3763" y="56440"/>
                  <a:pt x="4829" y="56440"/>
                </a:cubicBezTo>
                <a:cubicBezTo>
                  <a:pt x="5181" y="56440"/>
                  <a:pt x="5533" y="56494"/>
                  <a:pt x="5867" y="56607"/>
                </a:cubicBezTo>
                <a:cubicBezTo>
                  <a:pt x="5159" y="55443"/>
                  <a:pt x="2146" y="53754"/>
                  <a:pt x="2124" y="52613"/>
                </a:cubicBezTo>
                <a:cubicBezTo>
                  <a:pt x="2177" y="52609"/>
                  <a:pt x="2230" y="52607"/>
                  <a:pt x="2283" y="52607"/>
                </a:cubicBezTo>
                <a:cubicBezTo>
                  <a:pt x="3803" y="52607"/>
                  <a:pt x="4978" y="54155"/>
                  <a:pt x="6346" y="54530"/>
                </a:cubicBezTo>
                <a:cubicBezTo>
                  <a:pt x="6689" y="53206"/>
                  <a:pt x="5684" y="51883"/>
                  <a:pt x="4908" y="50878"/>
                </a:cubicBezTo>
                <a:lnTo>
                  <a:pt x="3539" y="49052"/>
                </a:lnTo>
                <a:cubicBezTo>
                  <a:pt x="3610" y="48940"/>
                  <a:pt x="3713" y="48899"/>
                  <a:pt x="3833" y="48899"/>
                </a:cubicBezTo>
                <a:cubicBezTo>
                  <a:pt x="4138" y="48899"/>
                  <a:pt x="4558" y="49159"/>
                  <a:pt x="4880" y="49159"/>
                </a:cubicBezTo>
                <a:cubicBezTo>
                  <a:pt x="4997" y="49159"/>
                  <a:pt x="5102" y="49124"/>
                  <a:pt x="5182" y="49029"/>
                </a:cubicBezTo>
                <a:cubicBezTo>
                  <a:pt x="5274" y="48915"/>
                  <a:pt x="5296" y="48778"/>
                  <a:pt x="5319" y="48619"/>
                </a:cubicBezTo>
                <a:cubicBezTo>
                  <a:pt x="5388" y="47683"/>
                  <a:pt x="5456" y="46724"/>
                  <a:pt x="5547" y="45788"/>
                </a:cubicBezTo>
                <a:cubicBezTo>
                  <a:pt x="5684" y="47272"/>
                  <a:pt x="5844" y="48778"/>
                  <a:pt x="6438" y="50171"/>
                </a:cubicBezTo>
                <a:cubicBezTo>
                  <a:pt x="6575" y="49897"/>
                  <a:pt x="6734" y="49623"/>
                  <a:pt x="6894" y="49349"/>
                </a:cubicBezTo>
                <a:cubicBezTo>
                  <a:pt x="6917" y="49303"/>
                  <a:pt x="6940" y="49235"/>
                  <a:pt x="7008" y="49212"/>
                </a:cubicBezTo>
                <a:cubicBezTo>
                  <a:pt x="7032" y="49198"/>
                  <a:pt x="7057" y="49192"/>
                  <a:pt x="7083" y="49192"/>
                </a:cubicBezTo>
                <a:cubicBezTo>
                  <a:pt x="7183" y="49192"/>
                  <a:pt x="7292" y="49286"/>
                  <a:pt x="7328" y="49395"/>
                </a:cubicBezTo>
                <a:cubicBezTo>
                  <a:pt x="7373" y="49532"/>
                  <a:pt x="7351" y="49669"/>
                  <a:pt x="7328" y="49806"/>
                </a:cubicBezTo>
                <a:cubicBezTo>
                  <a:pt x="7214" y="50719"/>
                  <a:pt x="7739" y="51586"/>
                  <a:pt x="8241" y="52362"/>
                </a:cubicBezTo>
                <a:cubicBezTo>
                  <a:pt x="8286" y="52453"/>
                  <a:pt x="8355" y="52545"/>
                  <a:pt x="8446" y="52567"/>
                </a:cubicBezTo>
                <a:cubicBezTo>
                  <a:pt x="8476" y="52578"/>
                  <a:pt x="8505" y="52583"/>
                  <a:pt x="8532" y="52583"/>
                </a:cubicBezTo>
                <a:cubicBezTo>
                  <a:pt x="8734" y="52583"/>
                  <a:pt x="8863" y="52309"/>
                  <a:pt x="8903" y="52088"/>
                </a:cubicBezTo>
                <a:cubicBezTo>
                  <a:pt x="8926" y="51837"/>
                  <a:pt x="8994" y="51517"/>
                  <a:pt x="9245" y="51495"/>
                </a:cubicBezTo>
                <a:cubicBezTo>
                  <a:pt x="9359" y="52887"/>
                  <a:pt x="9473" y="54302"/>
                  <a:pt x="9588" y="55694"/>
                </a:cubicBezTo>
                <a:cubicBezTo>
                  <a:pt x="10181" y="55603"/>
                  <a:pt x="10615" y="55101"/>
                  <a:pt x="10866" y="54553"/>
                </a:cubicBezTo>
                <a:cubicBezTo>
                  <a:pt x="11068" y="54172"/>
                  <a:pt x="11203" y="52931"/>
                  <a:pt x="11814" y="52931"/>
                </a:cubicBezTo>
                <a:cubicBezTo>
                  <a:pt x="11825" y="52931"/>
                  <a:pt x="11836" y="52932"/>
                  <a:pt x="11847" y="52933"/>
                </a:cubicBezTo>
                <a:cubicBezTo>
                  <a:pt x="12441" y="52955"/>
                  <a:pt x="12486" y="53846"/>
                  <a:pt x="12441" y="54256"/>
                </a:cubicBezTo>
                <a:cubicBezTo>
                  <a:pt x="12281" y="55489"/>
                  <a:pt x="12121" y="56744"/>
                  <a:pt x="11961" y="57977"/>
                </a:cubicBezTo>
                <a:cubicBezTo>
                  <a:pt x="12441" y="56722"/>
                  <a:pt x="13262" y="55626"/>
                  <a:pt x="14335" y="54827"/>
                </a:cubicBezTo>
                <a:lnTo>
                  <a:pt x="14335" y="54827"/>
                </a:lnTo>
                <a:cubicBezTo>
                  <a:pt x="13650" y="55421"/>
                  <a:pt x="13879" y="56516"/>
                  <a:pt x="14084" y="57429"/>
                </a:cubicBezTo>
                <a:cubicBezTo>
                  <a:pt x="14267" y="58319"/>
                  <a:pt x="14175" y="59529"/>
                  <a:pt x="13308" y="59803"/>
                </a:cubicBezTo>
                <a:cubicBezTo>
                  <a:pt x="13193" y="59836"/>
                  <a:pt x="13073" y="59849"/>
                  <a:pt x="12951" y="59849"/>
                </a:cubicBezTo>
                <a:cubicBezTo>
                  <a:pt x="12488" y="59849"/>
                  <a:pt x="11988" y="59664"/>
                  <a:pt x="11559" y="59664"/>
                </a:cubicBezTo>
                <a:cubicBezTo>
                  <a:pt x="11312" y="59664"/>
                  <a:pt x="11090" y="59725"/>
                  <a:pt x="10911" y="59917"/>
                </a:cubicBezTo>
                <a:cubicBezTo>
                  <a:pt x="11368" y="60419"/>
                  <a:pt x="11824" y="60921"/>
                  <a:pt x="12281" y="61424"/>
                </a:cubicBezTo>
                <a:cubicBezTo>
                  <a:pt x="11342" y="61144"/>
                  <a:pt x="10386" y="61004"/>
                  <a:pt x="9412" y="61004"/>
                </a:cubicBezTo>
                <a:cubicBezTo>
                  <a:pt x="9273" y="61004"/>
                  <a:pt x="9134" y="61007"/>
                  <a:pt x="8994" y="61013"/>
                </a:cubicBezTo>
                <a:cubicBezTo>
                  <a:pt x="9316" y="62075"/>
                  <a:pt x="10426" y="62821"/>
                  <a:pt x="11526" y="62821"/>
                </a:cubicBezTo>
                <a:cubicBezTo>
                  <a:pt x="11750" y="62821"/>
                  <a:pt x="11973" y="62790"/>
                  <a:pt x="12190" y="62725"/>
                </a:cubicBezTo>
                <a:cubicBezTo>
                  <a:pt x="12486" y="62633"/>
                  <a:pt x="12783" y="62474"/>
                  <a:pt x="13103" y="62474"/>
                </a:cubicBezTo>
                <a:cubicBezTo>
                  <a:pt x="13422" y="62474"/>
                  <a:pt x="13765" y="62702"/>
                  <a:pt x="13765" y="63021"/>
                </a:cubicBezTo>
                <a:cubicBezTo>
                  <a:pt x="13586" y="63011"/>
                  <a:pt x="13402" y="63003"/>
                  <a:pt x="13219" y="63003"/>
                </a:cubicBezTo>
                <a:cubicBezTo>
                  <a:pt x="12583" y="63003"/>
                  <a:pt x="11948" y="63098"/>
                  <a:pt x="11505" y="63524"/>
                </a:cubicBezTo>
                <a:cubicBezTo>
                  <a:pt x="11277" y="63752"/>
                  <a:pt x="11117" y="64071"/>
                  <a:pt x="10889" y="64300"/>
                </a:cubicBezTo>
                <a:cubicBezTo>
                  <a:pt x="10481" y="64749"/>
                  <a:pt x="9930" y="64911"/>
                  <a:pt x="9333" y="64911"/>
                </a:cubicBezTo>
                <a:cubicBezTo>
                  <a:pt x="8628" y="64911"/>
                  <a:pt x="7859" y="64684"/>
                  <a:pt x="7191" y="64437"/>
                </a:cubicBezTo>
                <a:lnTo>
                  <a:pt x="7191" y="64437"/>
                </a:lnTo>
                <a:cubicBezTo>
                  <a:pt x="7716" y="65555"/>
                  <a:pt x="8948" y="66217"/>
                  <a:pt x="10158" y="66399"/>
                </a:cubicBezTo>
                <a:cubicBezTo>
                  <a:pt x="10445" y="66437"/>
                  <a:pt x="10733" y="66453"/>
                  <a:pt x="11020" y="66453"/>
                </a:cubicBezTo>
                <a:cubicBezTo>
                  <a:pt x="11964" y="66453"/>
                  <a:pt x="12905" y="66278"/>
                  <a:pt x="13833" y="66103"/>
                </a:cubicBezTo>
                <a:lnTo>
                  <a:pt x="13833" y="66103"/>
                </a:lnTo>
                <a:cubicBezTo>
                  <a:pt x="12988" y="67518"/>
                  <a:pt x="10706" y="67404"/>
                  <a:pt x="9473" y="68362"/>
                </a:cubicBezTo>
                <a:cubicBezTo>
                  <a:pt x="8286" y="69253"/>
                  <a:pt x="7373" y="70668"/>
                  <a:pt x="5958" y="71649"/>
                </a:cubicBezTo>
                <a:cubicBezTo>
                  <a:pt x="7419" y="71786"/>
                  <a:pt x="8880" y="71923"/>
                  <a:pt x="10341" y="72060"/>
                </a:cubicBezTo>
                <a:cubicBezTo>
                  <a:pt x="9884" y="73316"/>
                  <a:pt x="9610" y="74662"/>
                  <a:pt x="9588" y="76009"/>
                </a:cubicBezTo>
                <a:cubicBezTo>
                  <a:pt x="10432" y="75507"/>
                  <a:pt x="11117" y="74685"/>
                  <a:pt x="11459" y="73749"/>
                </a:cubicBezTo>
                <a:cubicBezTo>
                  <a:pt x="11847" y="73852"/>
                  <a:pt x="12241" y="73903"/>
                  <a:pt x="12635" y="73903"/>
                </a:cubicBezTo>
                <a:cubicBezTo>
                  <a:pt x="13028" y="73903"/>
                  <a:pt x="13422" y="73852"/>
                  <a:pt x="13810" y="73749"/>
                </a:cubicBezTo>
                <a:lnTo>
                  <a:pt x="13810" y="73749"/>
                </a:lnTo>
                <a:cubicBezTo>
                  <a:pt x="13262" y="75096"/>
                  <a:pt x="12852" y="76511"/>
                  <a:pt x="12600" y="77926"/>
                </a:cubicBezTo>
                <a:cubicBezTo>
                  <a:pt x="13856" y="77607"/>
                  <a:pt x="15020" y="76990"/>
                  <a:pt x="16001" y="76146"/>
                </a:cubicBezTo>
                <a:cubicBezTo>
                  <a:pt x="16138" y="76671"/>
                  <a:pt x="16253" y="77196"/>
                  <a:pt x="16367" y="77721"/>
                </a:cubicBezTo>
                <a:cubicBezTo>
                  <a:pt x="17188" y="77013"/>
                  <a:pt x="17805" y="76055"/>
                  <a:pt x="18079" y="74982"/>
                </a:cubicBezTo>
                <a:cubicBezTo>
                  <a:pt x="18900" y="76260"/>
                  <a:pt x="19517" y="77675"/>
                  <a:pt x="19882" y="79136"/>
                </a:cubicBezTo>
                <a:cubicBezTo>
                  <a:pt x="20726" y="77013"/>
                  <a:pt x="20498" y="74502"/>
                  <a:pt x="19265" y="72585"/>
                </a:cubicBezTo>
                <a:lnTo>
                  <a:pt x="19265" y="72585"/>
                </a:lnTo>
                <a:cubicBezTo>
                  <a:pt x="20361" y="72973"/>
                  <a:pt x="21457" y="73361"/>
                  <a:pt x="22575" y="73749"/>
                </a:cubicBezTo>
                <a:cubicBezTo>
                  <a:pt x="22758" y="72654"/>
                  <a:pt x="21228" y="72220"/>
                  <a:pt x="20407" y="71444"/>
                </a:cubicBezTo>
                <a:cubicBezTo>
                  <a:pt x="19380" y="70485"/>
                  <a:pt x="19517" y="68842"/>
                  <a:pt x="19745" y="67449"/>
                </a:cubicBezTo>
                <a:cubicBezTo>
                  <a:pt x="19808" y="67434"/>
                  <a:pt x="19870" y="67426"/>
                  <a:pt x="19931" y="67426"/>
                </a:cubicBezTo>
                <a:cubicBezTo>
                  <a:pt x="20480" y="67426"/>
                  <a:pt x="20920" y="68027"/>
                  <a:pt x="21434" y="68294"/>
                </a:cubicBezTo>
                <a:cubicBezTo>
                  <a:pt x="21519" y="68342"/>
                  <a:pt x="21612" y="68363"/>
                  <a:pt x="21707" y="68363"/>
                </a:cubicBezTo>
                <a:cubicBezTo>
                  <a:pt x="22070" y="68363"/>
                  <a:pt x="22454" y="68056"/>
                  <a:pt x="22502" y="67803"/>
                </a:cubicBezTo>
                <a:lnTo>
                  <a:pt x="22502" y="67803"/>
                </a:lnTo>
                <a:cubicBezTo>
                  <a:pt x="23680" y="69584"/>
                  <a:pt x="23946" y="71986"/>
                  <a:pt x="23123" y="73977"/>
                </a:cubicBezTo>
                <a:cubicBezTo>
                  <a:pt x="23945" y="73338"/>
                  <a:pt x="24744" y="72676"/>
                  <a:pt x="25542" y="72037"/>
                </a:cubicBezTo>
                <a:lnTo>
                  <a:pt x="25542" y="72037"/>
                </a:lnTo>
                <a:cubicBezTo>
                  <a:pt x="25360" y="73338"/>
                  <a:pt x="25200" y="74617"/>
                  <a:pt x="25017" y="75918"/>
                </a:cubicBezTo>
                <a:cubicBezTo>
                  <a:pt x="26387" y="75530"/>
                  <a:pt x="27414" y="74206"/>
                  <a:pt x="27460" y="72813"/>
                </a:cubicBezTo>
                <a:cubicBezTo>
                  <a:pt x="27848" y="73658"/>
                  <a:pt x="28533" y="74388"/>
                  <a:pt x="29354" y="74822"/>
                </a:cubicBezTo>
                <a:cubicBezTo>
                  <a:pt x="29514" y="74092"/>
                  <a:pt x="29674" y="73384"/>
                  <a:pt x="29834" y="72654"/>
                </a:cubicBezTo>
                <a:cubicBezTo>
                  <a:pt x="30153" y="73772"/>
                  <a:pt x="30450" y="74890"/>
                  <a:pt x="30769" y="76009"/>
                </a:cubicBezTo>
                <a:cubicBezTo>
                  <a:pt x="31614" y="74046"/>
                  <a:pt x="31066" y="71581"/>
                  <a:pt x="29491" y="70188"/>
                </a:cubicBezTo>
                <a:cubicBezTo>
                  <a:pt x="30199" y="70120"/>
                  <a:pt x="30929" y="70052"/>
                  <a:pt x="31660" y="70006"/>
                </a:cubicBezTo>
                <a:lnTo>
                  <a:pt x="28144" y="67198"/>
                </a:lnTo>
                <a:cubicBezTo>
                  <a:pt x="29149" y="67130"/>
                  <a:pt x="30153" y="67039"/>
                  <a:pt x="31157" y="66970"/>
                </a:cubicBezTo>
                <a:cubicBezTo>
                  <a:pt x="30199" y="66765"/>
                  <a:pt x="29286" y="66308"/>
                  <a:pt x="28533" y="65669"/>
                </a:cubicBezTo>
                <a:lnTo>
                  <a:pt x="28533" y="65669"/>
                </a:lnTo>
                <a:cubicBezTo>
                  <a:pt x="28728" y="65690"/>
                  <a:pt x="28924" y="65700"/>
                  <a:pt x="29119" y="65700"/>
                </a:cubicBezTo>
                <a:cubicBezTo>
                  <a:pt x="30412" y="65700"/>
                  <a:pt x="31699" y="65249"/>
                  <a:pt x="32710" y="64437"/>
                </a:cubicBezTo>
                <a:lnTo>
                  <a:pt x="32710" y="64437"/>
                </a:lnTo>
                <a:cubicBezTo>
                  <a:pt x="32241" y="64645"/>
                  <a:pt x="31675" y="64745"/>
                  <a:pt x="31085" y="64745"/>
                </a:cubicBezTo>
                <a:cubicBezTo>
                  <a:pt x="29804" y="64745"/>
                  <a:pt x="28408" y="64276"/>
                  <a:pt x="27642" y="63432"/>
                </a:cubicBezTo>
                <a:lnTo>
                  <a:pt x="27642" y="63432"/>
                </a:lnTo>
                <a:cubicBezTo>
                  <a:pt x="28229" y="63584"/>
                  <a:pt x="28829" y="63663"/>
                  <a:pt x="29425" y="63663"/>
                </a:cubicBezTo>
                <a:cubicBezTo>
                  <a:pt x="30709" y="63663"/>
                  <a:pt x="31976" y="63299"/>
                  <a:pt x="33052" y="62519"/>
                </a:cubicBezTo>
                <a:cubicBezTo>
                  <a:pt x="33440" y="62245"/>
                  <a:pt x="33805" y="61812"/>
                  <a:pt x="33714" y="61355"/>
                </a:cubicBezTo>
                <a:cubicBezTo>
                  <a:pt x="33691" y="61195"/>
                  <a:pt x="33600" y="61036"/>
                  <a:pt x="33645" y="60876"/>
                </a:cubicBezTo>
                <a:cubicBezTo>
                  <a:pt x="33663" y="60806"/>
                  <a:pt x="33714" y="60756"/>
                  <a:pt x="33771" y="60730"/>
                </a:cubicBezTo>
                <a:lnTo>
                  <a:pt x="33771" y="60730"/>
                </a:lnTo>
                <a:cubicBezTo>
                  <a:pt x="33844" y="60756"/>
                  <a:pt x="33916" y="60782"/>
                  <a:pt x="33988" y="60807"/>
                </a:cubicBezTo>
                <a:cubicBezTo>
                  <a:pt x="33978" y="60741"/>
                  <a:pt x="33925" y="60710"/>
                  <a:pt x="33863" y="60710"/>
                </a:cubicBezTo>
                <a:cubicBezTo>
                  <a:pt x="33833" y="60710"/>
                  <a:pt x="33801" y="60717"/>
                  <a:pt x="33771" y="60730"/>
                </a:cubicBezTo>
                <a:lnTo>
                  <a:pt x="33771" y="60730"/>
                </a:lnTo>
                <a:cubicBezTo>
                  <a:pt x="33386" y="60590"/>
                  <a:pt x="32999" y="60440"/>
                  <a:pt x="32595" y="60305"/>
                </a:cubicBezTo>
                <a:cubicBezTo>
                  <a:pt x="33052" y="59917"/>
                  <a:pt x="33600" y="59666"/>
                  <a:pt x="34170" y="59598"/>
                </a:cubicBezTo>
                <a:cubicBezTo>
                  <a:pt x="34043" y="59583"/>
                  <a:pt x="33917" y="59577"/>
                  <a:pt x="33792" y="59577"/>
                </a:cubicBezTo>
                <a:cubicBezTo>
                  <a:pt x="32499" y="59577"/>
                  <a:pt x="31292" y="60285"/>
                  <a:pt x="30085" y="60784"/>
                </a:cubicBezTo>
                <a:cubicBezTo>
                  <a:pt x="29411" y="61058"/>
                  <a:pt x="28647" y="61258"/>
                  <a:pt x="27928" y="61258"/>
                </a:cubicBezTo>
                <a:cubicBezTo>
                  <a:pt x="27209" y="61258"/>
                  <a:pt x="26535" y="61058"/>
                  <a:pt x="26045" y="60533"/>
                </a:cubicBezTo>
                <a:lnTo>
                  <a:pt x="26045" y="60533"/>
                </a:lnTo>
                <a:cubicBezTo>
                  <a:pt x="26154" y="60536"/>
                  <a:pt x="26263" y="60537"/>
                  <a:pt x="26372" y="60537"/>
                </a:cubicBezTo>
                <a:cubicBezTo>
                  <a:pt x="28225" y="60537"/>
                  <a:pt x="30071" y="60171"/>
                  <a:pt x="31774" y="59438"/>
                </a:cubicBezTo>
                <a:cubicBezTo>
                  <a:pt x="32732" y="59027"/>
                  <a:pt x="33760" y="58319"/>
                  <a:pt x="33760" y="57292"/>
                </a:cubicBezTo>
                <a:lnTo>
                  <a:pt x="33760" y="57292"/>
                </a:lnTo>
                <a:cubicBezTo>
                  <a:pt x="33270" y="57700"/>
                  <a:pt x="32627" y="57913"/>
                  <a:pt x="31985" y="57913"/>
                </a:cubicBezTo>
                <a:cubicBezTo>
                  <a:pt x="31548" y="57913"/>
                  <a:pt x="31112" y="57815"/>
                  <a:pt x="30724" y="57612"/>
                </a:cubicBezTo>
                <a:cubicBezTo>
                  <a:pt x="32025" y="57498"/>
                  <a:pt x="33303" y="56881"/>
                  <a:pt x="34193" y="55923"/>
                </a:cubicBezTo>
                <a:lnTo>
                  <a:pt x="34193" y="55923"/>
                </a:lnTo>
                <a:cubicBezTo>
                  <a:pt x="33510" y="56336"/>
                  <a:pt x="32711" y="56553"/>
                  <a:pt x="31913" y="56553"/>
                </a:cubicBezTo>
                <a:cubicBezTo>
                  <a:pt x="31432" y="56553"/>
                  <a:pt x="30951" y="56474"/>
                  <a:pt x="30495" y="56311"/>
                </a:cubicBezTo>
                <a:cubicBezTo>
                  <a:pt x="29196" y="56453"/>
                  <a:pt x="27951" y="56943"/>
                  <a:pt x="26903" y="57704"/>
                </a:cubicBezTo>
                <a:lnTo>
                  <a:pt x="26903" y="57704"/>
                </a:lnTo>
                <a:cubicBezTo>
                  <a:pt x="27097" y="57439"/>
                  <a:pt x="27236" y="57134"/>
                  <a:pt x="27300" y="56813"/>
                </a:cubicBezTo>
                <a:cubicBezTo>
                  <a:pt x="26967" y="56813"/>
                  <a:pt x="26635" y="56889"/>
                  <a:pt x="26333" y="57030"/>
                </a:cubicBezTo>
                <a:lnTo>
                  <a:pt x="26333" y="57030"/>
                </a:lnTo>
                <a:cubicBezTo>
                  <a:pt x="27067" y="56390"/>
                  <a:pt x="27447" y="55304"/>
                  <a:pt x="27186" y="54371"/>
                </a:cubicBezTo>
                <a:lnTo>
                  <a:pt x="27186" y="54371"/>
                </a:lnTo>
                <a:cubicBezTo>
                  <a:pt x="26296" y="55603"/>
                  <a:pt x="24926" y="56493"/>
                  <a:pt x="23420" y="56813"/>
                </a:cubicBezTo>
                <a:cubicBezTo>
                  <a:pt x="24104" y="56379"/>
                  <a:pt x="24675" y="55786"/>
                  <a:pt x="25063" y="55078"/>
                </a:cubicBezTo>
                <a:cubicBezTo>
                  <a:pt x="24911" y="54997"/>
                  <a:pt x="24741" y="54956"/>
                  <a:pt x="24573" y="54956"/>
                </a:cubicBezTo>
                <a:cubicBezTo>
                  <a:pt x="24470" y="54956"/>
                  <a:pt x="24369" y="54971"/>
                  <a:pt x="24273" y="55001"/>
                </a:cubicBezTo>
                <a:lnTo>
                  <a:pt x="24273" y="55001"/>
                </a:lnTo>
                <a:cubicBezTo>
                  <a:pt x="25367" y="54412"/>
                  <a:pt x="26336" y="53577"/>
                  <a:pt x="27072" y="52567"/>
                </a:cubicBezTo>
                <a:lnTo>
                  <a:pt x="27072" y="52567"/>
                </a:lnTo>
                <a:cubicBezTo>
                  <a:pt x="26455" y="53070"/>
                  <a:pt x="25588" y="53024"/>
                  <a:pt x="24812" y="53092"/>
                </a:cubicBezTo>
                <a:cubicBezTo>
                  <a:pt x="23442" y="53206"/>
                  <a:pt x="22119" y="53800"/>
                  <a:pt x="21114" y="54736"/>
                </a:cubicBezTo>
                <a:cubicBezTo>
                  <a:pt x="21434" y="54279"/>
                  <a:pt x="21776" y="53800"/>
                  <a:pt x="22096" y="53321"/>
                </a:cubicBezTo>
                <a:cubicBezTo>
                  <a:pt x="21809" y="53155"/>
                  <a:pt x="21473" y="53069"/>
                  <a:pt x="21140" y="53069"/>
                </a:cubicBezTo>
                <a:cubicBezTo>
                  <a:pt x="21074" y="53069"/>
                  <a:pt x="21008" y="53072"/>
                  <a:pt x="20942" y="53079"/>
                </a:cubicBezTo>
                <a:lnTo>
                  <a:pt x="20942" y="53079"/>
                </a:lnTo>
                <a:cubicBezTo>
                  <a:pt x="21499" y="52920"/>
                  <a:pt x="21974" y="52493"/>
                  <a:pt x="22187" y="51951"/>
                </a:cubicBezTo>
                <a:cubicBezTo>
                  <a:pt x="22112" y="51933"/>
                  <a:pt x="22037" y="51925"/>
                  <a:pt x="21963" y="51925"/>
                </a:cubicBezTo>
                <a:cubicBezTo>
                  <a:pt x="21478" y="51925"/>
                  <a:pt x="21022" y="52275"/>
                  <a:pt x="20566" y="52453"/>
                </a:cubicBezTo>
                <a:cubicBezTo>
                  <a:pt x="20449" y="52497"/>
                  <a:pt x="20317" y="52518"/>
                  <a:pt x="20185" y="52518"/>
                </a:cubicBezTo>
                <a:cubicBezTo>
                  <a:pt x="19702" y="52518"/>
                  <a:pt x="19209" y="52239"/>
                  <a:pt x="19334" y="51791"/>
                </a:cubicBezTo>
                <a:lnTo>
                  <a:pt x="19334" y="51791"/>
                </a:lnTo>
                <a:cubicBezTo>
                  <a:pt x="19479" y="51850"/>
                  <a:pt x="19624" y="51877"/>
                  <a:pt x="19768" y="51877"/>
                </a:cubicBezTo>
                <a:cubicBezTo>
                  <a:pt x="20461" y="51877"/>
                  <a:pt x="21125" y="51263"/>
                  <a:pt x="21616" y="50696"/>
                </a:cubicBezTo>
                <a:cubicBezTo>
                  <a:pt x="22103" y="50134"/>
                  <a:pt x="22759" y="49511"/>
                  <a:pt x="23458" y="49481"/>
                </a:cubicBezTo>
                <a:lnTo>
                  <a:pt x="23458" y="49481"/>
                </a:lnTo>
                <a:cubicBezTo>
                  <a:pt x="22018" y="49255"/>
                  <a:pt x="20594" y="49028"/>
                  <a:pt x="19151" y="48801"/>
                </a:cubicBezTo>
                <a:cubicBezTo>
                  <a:pt x="18900" y="48756"/>
                  <a:pt x="18649" y="48710"/>
                  <a:pt x="18467" y="48550"/>
                </a:cubicBezTo>
                <a:cubicBezTo>
                  <a:pt x="18261" y="48368"/>
                  <a:pt x="18261" y="47865"/>
                  <a:pt x="18170" y="47614"/>
                </a:cubicBezTo>
                <a:lnTo>
                  <a:pt x="18170" y="47614"/>
                </a:lnTo>
                <a:cubicBezTo>
                  <a:pt x="18360" y="47651"/>
                  <a:pt x="18553" y="47666"/>
                  <a:pt x="18748" y="47666"/>
                </a:cubicBezTo>
                <a:cubicBezTo>
                  <a:pt x="19652" y="47666"/>
                  <a:pt x="20593" y="47331"/>
                  <a:pt x="21457" y="47181"/>
                </a:cubicBezTo>
                <a:cubicBezTo>
                  <a:pt x="22712" y="46975"/>
                  <a:pt x="23922" y="46564"/>
                  <a:pt x="24995" y="45925"/>
                </a:cubicBezTo>
                <a:cubicBezTo>
                  <a:pt x="24287" y="45765"/>
                  <a:pt x="23579" y="45492"/>
                  <a:pt x="22940" y="45104"/>
                </a:cubicBezTo>
                <a:cubicBezTo>
                  <a:pt x="23351" y="44624"/>
                  <a:pt x="24059" y="44556"/>
                  <a:pt x="24675" y="44373"/>
                </a:cubicBezTo>
                <a:cubicBezTo>
                  <a:pt x="25269" y="44191"/>
                  <a:pt x="25930" y="43688"/>
                  <a:pt x="25771" y="43072"/>
                </a:cubicBezTo>
                <a:lnTo>
                  <a:pt x="25771" y="43072"/>
                </a:lnTo>
                <a:cubicBezTo>
                  <a:pt x="25177" y="43323"/>
                  <a:pt x="24538" y="43551"/>
                  <a:pt x="23876" y="43551"/>
                </a:cubicBezTo>
                <a:cubicBezTo>
                  <a:pt x="23237" y="43529"/>
                  <a:pt x="22552" y="43186"/>
                  <a:pt x="22324" y="42570"/>
                </a:cubicBezTo>
                <a:cubicBezTo>
                  <a:pt x="22929" y="42357"/>
                  <a:pt x="23569" y="42239"/>
                  <a:pt x="24211" y="42239"/>
                </a:cubicBezTo>
                <a:cubicBezTo>
                  <a:pt x="24465" y="42239"/>
                  <a:pt x="24719" y="42257"/>
                  <a:pt x="24972" y="42296"/>
                </a:cubicBezTo>
                <a:cubicBezTo>
                  <a:pt x="24252" y="41803"/>
                  <a:pt x="23359" y="41531"/>
                  <a:pt x="22475" y="41531"/>
                </a:cubicBezTo>
                <a:cubicBezTo>
                  <a:pt x="22295" y="41531"/>
                  <a:pt x="22114" y="41542"/>
                  <a:pt x="21936" y="41566"/>
                </a:cubicBezTo>
                <a:cubicBezTo>
                  <a:pt x="22414" y="41008"/>
                  <a:pt x="23135" y="40677"/>
                  <a:pt x="23856" y="40677"/>
                </a:cubicBezTo>
                <a:cubicBezTo>
                  <a:pt x="23962" y="40677"/>
                  <a:pt x="24068" y="40684"/>
                  <a:pt x="24173" y="40698"/>
                </a:cubicBezTo>
                <a:cubicBezTo>
                  <a:pt x="23914" y="40583"/>
                  <a:pt x="23636" y="40541"/>
                  <a:pt x="23348" y="40541"/>
                </a:cubicBezTo>
                <a:cubicBezTo>
                  <a:pt x="22613" y="40541"/>
                  <a:pt x="21814" y="40813"/>
                  <a:pt x="21106" y="40813"/>
                </a:cubicBezTo>
                <a:cubicBezTo>
                  <a:pt x="20725" y="40813"/>
                  <a:pt x="20370" y="40735"/>
                  <a:pt x="20064" y="40493"/>
                </a:cubicBezTo>
                <a:cubicBezTo>
                  <a:pt x="19973" y="40402"/>
                  <a:pt x="19882" y="40310"/>
                  <a:pt x="19836" y="40196"/>
                </a:cubicBezTo>
                <a:cubicBezTo>
                  <a:pt x="19749" y="39828"/>
                  <a:pt x="20260" y="39624"/>
                  <a:pt x="20663" y="39624"/>
                </a:cubicBezTo>
                <a:cubicBezTo>
                  <a:pt x="20685" y="39624"/>
                  <a:pt x="20706" y="39624"/>
                  <a:pt x="20726" y="39625"/>
                </a:cubicBezTo>
                <a:cubicBezTo>
                  <a:pt x="20825" y="39637"/>
                  <a:pt x="20935" y="39646"/>
                  <a:pt x="21045" y="39646"/>
                </a:cubicBezTo>
                <a:cubicBezTo>
                  <a:pt x="21367" y="39646"/>
                  <a:pt x="21697" y="39572"/>
                  <a:pt x="21799" y="39283"/>
                </a:cubicBezTo>
                <a:lnTo>
                  <a:pt x="21799" y="39283"/>
                </a:lnTo>
                <a:cubicBezTo>
                  <a:pt x="21652" y="39311"/>
                  <a:pt x="21504" y="39325"/>
                  <a:pt x="21355" y="39325"/>
                </a:cubicBezTo>
                <a:cubicBezTo>
                  <a:pt x="20531" y="39325"/>
                  <a:pt x="19707" y="38910"/>
                  <a:pt x="19243" y="38233"/>
                </a:cubicBezTo>
                <a:lnTo>
                  <a:pt x="19243" y="38233"/>
                </a:lnTo>
                <a:cubicBezTo>
                  <a:pt x="19334" y="38235"/>
                  <a:pt x="19426" y="38236"/>
                  <a:pt x="19518" y="38236"/>
                </a:cubicBezTo>
                <a:cubicBezTo>
                  <a:pt x="20701" y="38236"/>
                  <a:pt x="21865" y="38099"/>
                  <a:pt x="23009" y="37845"/>
                </a:cubicBezTo>
                <a:cubicBezTo>
                  <a:pt x="22988" y="37191"/>
                  <a:pt x="22206" y="36927"/>
                  <a:pt x="21528" y="36927"/>
                </a:cubicBezTo>
                <a:cubicBezTo>
                  <a:pt x="21473" y="36927"/>
                  <a:pt x="21419" y="36929"/>
                  <a:pt x="21365" y="36932"/>
                </a:cubicBezTo>
                <a:cubicBezTo>
                  <a:pt x="21185" y="36938"/>
                  <a:pt x="20995" y="36947"/>
                  <a:pt x="20806" y="36947"/>
                </a:cubicBezTo>
                <a:cubicBezTo>
                  <a:pt x="20256" y="36947"/>
                  <a:pt x="19714" y="36872"/>
                  <a:pt x="19425" y="36430"/>
                </a:cubicBezTo>
                <a:cubicBezTo>
                  <a:pt x="19357" y="36361"/>
                  <a:pt x="19334" y="36270"/>
                  <a:pt x="19334" y="36179"/>
                </a:cubicBezTo>
                <a:cubicBezTo>
                  <a:pt x="19357" y="35951"/>
                  <a:pt x="19631" y="35859"/>
                  <a:pt x="19859" y="35836"/>
                </a:cubicBezTo>
                <a:cubicBezTo>
                  <a:pt x="20304" y="35785"/>
                  <a:pt x="20762" y="35759"/>
                  <a:pt x="21213" y="35759"/>
                </a:cubicBezTo>
                <a:cubicBezTo>
                  <a:pt x="21364" y="35759"/>
                  <a:pt x="21514" y="35762"/>
                  <a:pt x="21662" y="35768"/>
                </a:cubicBezTo>
                <a:cubicBezTo>
                  <a:pt x="20977" y="35563"/>
                  <a:pt x="20361" y="35129"/>
                  <a:pt x="19927" y="34558"/>
                </a:cubicBezTo>
                <a:lnTo>
                  <a:pt x="19927" y="34558"/>
                </a:lnTo>
                <a:cubicBezTo>
                  <a:pt x="20995" y="34978"/>
                  <a:pt x="22143" y="35174"/>
                  <a:pt x="23291" y="35174"/>
                </a:cubicBezTo>
                <a:cubicBezTo>
                  <a:pt x="23517" y="35174"/>
                  <a:pt x="23742" y="35167"/>
                  <a:pt x="23967" y="35152"/>
                </a:cubicBezTo>
                <a:cubicBezTo>
                  <a:pt x="23306" y="34809"/>
                  <a:pt x="22712" y="34330"/>
                  <a:pt x="22210" y="33759"/>
                </a:cubicBezTo>
                <a:lnTo>
                  <a:pt x="22210" y="33759"/>
                </a:lnTo>
                <a:cubicBezTo>
                  <a:pt x="22803" y="33965"/>
                  <a:pt x="23397" y="34193"/>
                  <a:pt x="24013" y="34193"/>
                </a:cubicBezTo>
                <a:cubicBezTo>
                  <a:pt x="24039" y="34194"/>
                  <a:pt x="24065" y="34194"/>
                  <a:pt x="24090" y="34194"/>
                </a:cubicBezTo>
                <a:cubicBezTo>
                  <a:pt x="24682" y="34194"/>
                  <a:pt x="25283" y="33943"/>
                  <a:pt x="25611" y="33440"/>
                </a:cubicBezTo>
                <a:lnTo>
                  <a:pt x="25611" y="33440"/>
                </a:lnTo>
                <a:cubicBezTo>
                  <a:pt x="25522" y="33566"/>
                  <a:pt x="25399" y="33617"/>
                  <a:pt x="25262" y="33617"/>
                </a:cubicBezTo>
                <a:cubicBezTo>
                  <a:pt x="24980" y="33617"/>
                  <a:pt x="24640" y="33397"/>
                  <a:pt x="24424" y="33166"/>
                </a:cubicBezTo>
                <a:cubicBezTo>
                  <a:pt x="23876" y="32572"/>
                  <a:pt x="23328" y="31979"/>
                  <a:pt x="22758" y="31363"/>
                </a:cubicBezTo>
                <a:cubicBezTo>
                  <a:pt x="23055" y="31300"/>
                  <a:pt x="23361" y="31270"/>
                  <a:pt x="23668" y="31270"/>
                </a:cubicBezTo>
                <a:cubicBezTo>
                  <a:pt x="24373" y="31270"/>
                  <a:pt x="25082" y="31433"/>
                  <a:pt x="25702" y="31751"/>
                </a:cubicBezTo>
                <a:cubicBezTo>
                  <a:pt x="25405" y="31294"/>
                  <a:pt x="24995" y="30929"/>
                  <a:pt x="24538" y="30655"/>
                </a:cubicBezTo>
                <a:lnTo>
                  <a:pt x="24538" y="30655"/>
                </a:lnTo>
                <a:cubicBezTo>
                  <a:pt x="25542" y="30929"/>
                  <a:pt x="26478" y="31477"/>
                  <a:pt x="27186" y="32253"/>
                </a:cubicBezTo>
                <a:cubicBezTo>
                  <a:pt x="27300" y="31682"/>
                  <a:pt x="27117" y="31066"/>
                  <a:pt x="26752" y="30632"/>
                </a:cubicBezTo>
                <a:lnTo>
                  <a:pt x="26752" y="30632"/>
                </a:lnTo>
                <a:cubicBezTo>
                  <a:pt x="27460" y="31249"/>
                  <a:pt x="27848" y="32184"/>
                  <a:pt x="27825" y="33120"/>
                </a:cubicBezTo>
                <a:cubicBezTo>
                  <a:pt x="28008" y="32527"/>
                  <a:pt x="28099" y="31911"/>
                  <a:pt x="28053" y="31317"/>
                </a:cubicBezTo>
                <a:lnTo>
                  <a:pt x="28053" y="31317"/>
                </a:lnTo>
                <a:cubicBezTo>
                  <a:pt x="28601" y="32801"/>
                  <a:pt x="28738" y="34444"/>
                  <a:pt x="28464" y="36019"/>
                </a:cubicBezTo>
                <a:cubicBezTo>
                  <a:pt x="28829" y="33988"/>
                  <a:pt x="30336" y="32960"/>
                  <a:pt x="29263" y="30632"/>
                </a:cubicBezTo>
                <a:lnTo>
                  <a:pt x="29263" y="30632"/>
                </a:lnTo>
                <a:cubicBezTo>
                  <a:pt x="30313" y="31522"/>
                  <a:pt x="30884" y="32960"/>
                  <a:pt x="30747" y="34330"/>
                </a:cubicBezTo>
                <a:cubicBezTo>
                  <a:pt x="30610" y="35631"/>
                  <a:pt x="29879" y="36955"/>
                  <a:pt x="30290" y="38210"/>
                </a:cubicBezTo>
                <a:cubicBezTo>
                  <a:pt x="31226" y="37480"/>
                  <a:pt x="31819" y="36339"/>
                  <a:pt x="31888" y="35152"/>
                </a:cubicBezTo>
                <a:cubicBezTo>
                  <a:pt x="32162" y="36088"/>
                  <a:pt x="32230" y="37092"/>
                  <a:pt x="32093" y="38073"/>
                </a:cubicBezTo>
                <a:cubicBezTo>
                  <a:pt x="33212" y="37457"/>
                  <a:pt x="33965" y="36293"/>
                  <a:pt x="34125" y="35038"/>
                </a:cubicBezTo>
                <a:lnTo>
                  <a:pt x="34125" y="35038"/>
                </a:lnTo>
                <a:cubicBezTo>
                  <a:pt x="34239" y="36430"/>
                  <a:pt x="33486" y="37685"/>
                  <a:pt x="33189" y="38964"/>
                </a:cubicBezTo>
                <a:cubicBezTo>
                  <a:pt x="34170" y="38028"/>
                  <a:pt x="35220" y="37320"/>
                  <a:pt x="35768" y="36019"/>
                </a:cubicBezTo>
                <a:cubicBezTo>
                  <a:pt x="36156" y="36498"/>
                  <a:pt x="36202" y="37229"/>
                  <a:pt x="35951" y="37799"/>
                </a:cubicBezTo>
                <a:cubicBezTo>
                  <a:pt x="35722" y="38393"/>
                  <a:pt x="35243" y="38849"/>
                  <a:pt x="34741" y="39215"/>
                </a:cubicBezTo>
                <a:cubicBezTo>
                  <a:pt x="34011" y="39740"/>
                  <a:pt x="33166" y="40082"/>
                  <a:pt x="32390" y="40561"/>
                </a:cubicBezTo>
                <a:cubicBezTo>
                  <a:pt x="31637" y="41041"/>
                  <a:pt x="30906" y="41703"/>
                  <a:pt x="30678" y="42570"/>
                </a:cubicBezTo>
                <a:cubicBezTo>
                  <a:pt x="30975" y="42113"/>
                  <a:pt x="31568" y="41931"/>
                  <a:pt x="32116" y="41931"/>
                </a:cubicBezTo>
                <a:cubicBezTo>
                  <a:pt x="32664" y="41931"/>
                  <a:pt x="33212" y="42068"/>
                  <a:pt x="33760" y="42068"/>
                </a:cubicBezTo>
                <a:cubicBezTo>
                  <a:pt x="33776" y="42068"/>
                  <a:pt x="33792" y="42068"/>
                  <a:pt x="33808" y="42068"/>
                </a:cubicBezTo>
                <a:cubicBezTo>
                  <a:pt x="35253" y="42068"/>
                  <a:pt x="36686" y="41071"/>
                  <a:pt x="37160" y="39694"/>
                </a:cubicBezTo>
                <a:lnTo>
                  <a:pt x="37160" y="39694"/>
                </a:lnTo>
                <a:cubicBezTo>
                  <a:pt x="37480" y="40219"/>
                  <a:pt x="37115" y="40926"/>
                  <a:pt x="36636" y="41315"/>
                </a:cubicBezTo>
                <a:cubicBezTo>
                  <a:pt x="36156" y="41703"/>
                  <a:pt x="35540" y="41954"/>
                  <a:pt x="35152" y="42433"/>
                </a:cubicBezTo>
                <a:cubicBezTo>
                  <a:pt x="35015" y="42638"/>
                  <a:pt x="34901" y="42844"/>
                  <a:pt x="34741" y="43049"/>
                </a:cubicBezTo>
                <a:cubicBezTo>
                  <a:pt x="34193" y="43711"/>
                  <a:pt x="33235" y="43871"/>
                  <a:pt x="32367" y="43985"/>
                </a:cubicBezTo>
                <a:cubicBezTo>
                  <a:pt x="32890" y="44436"/>
                  <a:pt x="33555" y="44716"/>
                  <a:pt x="34239" y="44757"/>
                </a:cubicBezTo>
                <a:lnTo>
                  <a:pt x="34239" y="44757"/>
                </a:lnTo>
                <a:cubicBezTo>
                  <a:pt x="33771" y="44805"/>
                  <a:pt x="33302" y="44936"/>
                  <a:pt x="32892" y="45149"/>
                </a:cubicBezTo>
                <a:cubicBezTo>
                  <a:pt x="33600" y="45674"/>
                  <a:pt x="34467" y="45994"/>
                  <a:pt x="35357" y="46017"/>
                </a:cubicBezTo>
                <a:cubicBezTo>
                  <a:pt x="34650" y="46176"/>
                  <a:pt x="33919" y="46268"/>
                  <a:pt x="33189" y="46336"/>
                </a:cubicBezTo>
                <a:cubicBezTo>
                  <a:pt x="33096" y="46344"/>
                  <a:pt x="33003" y="46347"/>
                  <a:pt x="32912" y="46347"/>
                </a:cubicBezTo>
                <a:cubicBezTo>
                  <a:pt x="31907" y="46347"/>
                  <a:pt x="31009" y="45908"/>
                  <a:pt x="30130" y="45469"/>
                </a:cubicBezTo>
                <a:lnTo>
                  <a:pt x="30130" y="45469"/>
                </a:lnTo>
                <a:cubicBezTo>
                  <a:pt x="30222" y="46450"/>
                  <a:pt x="31135" y="47318"/>
                  <a:pt x="32139" y="47340"/>
                </a:cubicBezTo>
                <a:cubicBezTo>
                  <a:pt x="32550" y="48048"/>
                  <a:pt x="31728" y="48870"/>
                  <a:pt x="30952" y="49052"/>
                </a:cubicBezTo>
                <a:cubicBezTo>
                  <a:pt x="30153" y="49235"/>
                  <a:pt x="29263" y="49098"/>
                  <a:pt x="28578" y="49532"/>
                </a:cubicBezTo>
                <a:cubicBezTo>
                  <a:pt x="29075" y="49868"/>
                  <a:pt x="29671" y="50028"/>
                  <a:pt x="30271" y="50028"/>
                </a:cubicBezTo>
                <a:cubicBezTo>
                  <a:pt x="31278" y="50028"/>
                  <a:pt x="32297" y="49578"/>
                  <a:pt x="32880" y="48760"/>
                </a:cubicBezTo>
                <a:lnTo>
                  <a:pt x="32880" y="48760"/>
                </a:lnTo>
                <a:cubicBezTo>
                  <a:pt x="32339" y="49538"/>
                  <a:pt x="32215" y="49681"/>
                  <a:pt x="31477" y="50262"/>
                </a:cubicBezTo>
                <a:cubicBezTo>
                  <a:pt x="30587" y="50924"/>
                  <a:pt x="29856" y="51540"/>
                  <a:pt x="29537" y="52659"/>
                </a:cubicBezTo>
                <a:cubicBezTo>
                  <a:pt x="30244" y="51860"/>
                  <a:pt x="31112" y="51198"/>
                  <a:pt x="32093" y="50764"/>
                </a:cubicBezTo>
                <a:lnTo>
                  <a:pt x="32093" y="50764"/>
                </a:lnTo>
                <a:cubicBezTo>
                  <a:pt x="31865" y="51426"/>
                  <a:pt x="31591" y="52065"/>
                  <a:pt x="31226" y="52682"/>
                </a:cubicBezTo>
                <a:cubicBezTo>
                  <a:pt x="33212" y="52362"/>
                  <a:pt x="34969" y="50970"/>
                  <a:pt x="35745" y="49121"/>
                </a:cubicBezTo>
                <a:lnTo>
                  <a:pt x="35745" y="49121"/>
                </a:lnTo>
                <a:cubicBezTo>
                  <a:pt x="36019" y="49714"/>
                  <a:pt x="35517" y="50376"/>
                  <a:pt x="35015" y="50764"/>
                </a:cubicBezTo>
                <a:cubicBezTo>
                  <a:pt x="34513" y="51175"/>
                  <a:pt x="33896" y="51632"/>
                  <a:pt x="33874" y="52293"/>
                </a:cubicBezTo>
                <a:cubicBezTo>
                  <a:pt x="34787" y="51335"/>
                  <a:pt x="35928" y="50582"/>
                  <a:pt x="37138" y="50102"/>
                </a:cubicBezTo>
                <a:lnTo>
                  <a:pt x="37138" y="50102"/>
                </a:lnTo>
                <a:cubicBezTo>
                  <a:pt x="36065" y="51015"/>
                  <a:pt x="35449" y="52430"/>
                  <a:pt x="35494" y="53846"/>
                </a:cubicBezTo>
                <a:cubicBezTo>
                  <a:pt x="36225" y="52978"/>
                  <a:pt x="37229" y="52385"/>
                  <a:pt x="38073" y="51632"/>
                </a:cubicBezTo>
                <a:cubicBezTo>
                  <a:pt x="38918" y="50878"/>
                  <a:pt x="39603" y="49783"/>
                  <a:pt x="39397" y="48664"/>
                </a:cubicBezTo>
                <a:lnTo>
                  <a:pt x="39397" y="48664"/>
                </a:lnTo>
                <a:cubicBezTo>
                  <a:pt x="39763" y="49554"/>
                  <a:pt x="39489" y="50650"/>
                  <a:pt x="38758" y="51266"/>
                </a:cubicBezTo>
                <a:cubicBezTo>
                  <a:pt x="39192" y="50970"/>
                  <a:pt x="39603" y="50673"/>
                  <a:pt x="40036" y="50376"/>
                </a:cubicBezTo>
                <a:lnTo>
                  <a:pt x="40036" y="50376"/>
                </a:lnTo>
                <a:cubicBezTo>
                  <a:pt x="40128" y="50924"/>
                  <a:pt x="40036" y="51517"/>
                  <a:pt x="39763" y="51997"/>
                </a:cubicBezTo>
                <a:cubicBezTo>
                  <a:pt x="39991" y="51746"/>
                  <a:pt x="40219" y="51472"/>
                  <a:pt x="40425" y="51221"/>
                </a:cubicBezTo>
                <a:lnTo>
                  <a:pt x="40425" y="51221"/>
                </a:lnTo>
                <a:cubicBezTo>
                  <a:pt x="40379" y="52020"/>
                  <a:pt x="40995" y="52796"/>
                  <a:pt x="41771" y="52978"/>
                </a:cubicBezTo>
                <a:cubicBezTo>
                  <a:pt x="41543" y="51198"/>
                  <a:pt x="41611" y="49395"/>
                  <a:pt x="41999" y="47660"/>
                </a:cubicBezTo>
                <a:cubicBezTo>
                  <a:pt x="42753" y="48139"/>
                  <a:pt x="42776" y="49235"/>
                  <a:pt x="42798" y="50125"/>
                </a:cubicBezTo>
                <a:cubicBezTo>
                  <a:pt x="42821" y="51038"/>
                  <a:pt x="43049" y="52157"/>
                  <a:pt x="43917" y="52408"/>
                </a:cubicBezTo>
                <a:cubicBezTo>
                  <a:pt x="43825" y="51380"/>
                  <a:pt x="43711" y="50353"/>
                  <a:pt x="43597" y="49326"/>
                </a:cubicBezTo>
                <a:lnTo>
                  <a:pt x="43597" y="49326"/>
                </a:lnTo>
                <a:cubicBezTo>
                  <a:pt x="44008" y="49509"/>
                  <a:pt x="44419" y="49691"/>
                  <a:pt x="44830" y="49874"/>
                </a:cubicBezTo>
                <a:cubicBezTo>
                  <a:pt x="44807" y="49281"/>
                  <a:pt x="44784" y="48710"/>
                  <a:pt x="44784" y="48116"/>
                </a:cubicBezTo>
                <a:lnTo>
                  <a:pt x="44784" y="48116"/>
                </a:lnTo>
                <a:cubicBezTo>
                  <a:pt x="45218" y="48482"/>
                  <a:pt x="45743" y="48756"/>
                  <a:pt x="46291" y="48938"/>
                </a:cubicBezTo>
                <a:cubicBezTo>
                  <a:pt x="45971" y="47957"/>
                  <a:pt x="45537" y="46930"/>
                  <a:pt x="45400" y="45925"/>
                </a:cubicBezTo>
                <a:cubicBezTo>
                  <a:pt x="45309" y="45219"/>
                  <a:pt x="45787" y="43512"/>
                  <a:pt x="45448" y="42961"/>
                </a:cubicBezTo>
                <a:lnTo>
                  <a:pt x="45448" y="42961"/>
                </a:lnTo>
                <a:cubicBezTo>
                  <a:pt x="46154" y="44102"/>
                  <a:pt x="46610" y="45379"/>
                  <a:pt x="46816" y="46724"/>
                </a:cubicBezTo>
                <a:cubicBezTo>
                  <a:pt x="46884" y="47249"/>
                  <a:pt x="46998" y="47911"/>
                  <a:pt x="47500" y="48116"/>
                </a:cubicBezTo>
                <a:cubicBezTo>
                  <a:pt x="47089" y="47112"/>
                  <a:pt x="47614" y="45971"/>
                  <a:pt x="47706" y="44898"/>
                </a:cubicBezTo>
                <a:cubicBezTo>
                  <a:pt x="47843" y="43620"/>
                  <a:pt x="47341" y="42319"/>
                  <a:pt x="46405" y="41451"/>
                </a:cubicBezTo>
                <a:lnTo>
                  <a:pt x="46405" y="41451"/>
                </a:lnTo>
                <a:cubicBezTo>
                  <a:pt x="47135" y="41794"/>
                  <a:pt x="47911" y="42136"/>
                  <a:pt x="48413" y="42775"/>
                </a:cubicBezTo>
                <a:cubicBezTo>
                  <a:pt x="48824" y="43300"/>
                  <a:pt x="49030" y="43962"/>
                  <a:pt x="49418" y="44487"/>
                </a:cubicBezTo>
                <a:cubicBezTo>
                  <a:pt x="49728" y="44884"/>
                  <a:pt x="50222" y="45216"/>
                  <a:pt x="50700" y="45216"/>
                </a:cubicBezTo>
                <a:cubicBezTo>
                  <a:pt x="50855" y="45216"/>
                  <a:pt x="51008" y="45181"/>
                  <a:pt x="51152" y="45104"/>
                </a:cubicBezTo>
                <a:cubicBezTo>
                  <a:pt x="50125" y="44054"/>
                  <a:pt x="49463" y="42684"/>
                  <a:pt x="49258" y="41246"/>
                </a:cubicBezTo>
                <a:lnTo>
                  <a:pt x="49258" y="41246"/>
                </a:lnTo>
                <a:cubicBezTo>
                  <a:pt x="49737" y="41703"/>
                  <a:pt x="50331" y="41999"/>
                  <a:pt x="50993" y="42136"/>
                </a:cubicBezTo>
                <a:cubicBezTo>
                  <a:pt x="50571" y="40909"/>
                  <a:pt x="49664" y="39887"/>
                  <a:pt x="48532" y="39307"/>
                </a:cubicBezTo>
                <a:lnTo>
                  <a:pt x="48532" y="39307"/>
                </a:lnTo>
                <a:cubicBezTo>
                  <a:pt x="48851" y="39395"/>
                  <a:pt x="49180" y="39443"/>
                  <a:pt x="49509" y="39443"/>
                </a:cubicBezTo>
                <a:cubicBezTo>
                  <a:pt x="49121" y="38872"/>
                  <a:pt x="48756" y="38302"/>
                  <a:pt x="48368" y="37754"/>
                </a:cubicBezTo>
                <a:cubicBezTo>
                  <a:pt x="48467" y="37734"/>
                  <a:pt x="48567" y="37724"/>
                  <a:pt x="48668" y="37724"/>
                </a:cubicBezTo>
                <a:cubicBezTo>
                  <a:pt x="49146" y="37724"/>
                  <a:pt x="49626" y="37939"/>
                  <a:pt x="49965" y="38279"/>
                </a:cubicBezTo>
                <a:cubicBezTo>
                  <a:pt x="49486" y="37252"/>
                  <a:pt x="49714" y="35928"/>
                  <a:pt x="50536" y="35152"/>
                </a:cubicBezTo>
                <a:lnTo>
                  <a:pt x="50536" y="35152"/>
                </a:lnTo>
                <a:cubicBezTo>
                  <a:pt x="50354" y="35882"/>
                  <a:pt x="50468" y="36704"/>
                  <a:pt x="50856" y="37366"/>
                </a:cubicBezTo>
                <a:cubicBezTo>
                  <a:pt x="51052" y="36820"/>
                  <a:pt x="51394" y="36129"/>
                  <a:pt x="51963" y="36129"/>
                </a:cubicBezTo>
                <a:cubicBezTo>
                  <a:pt x="51989" y="36129"/>
                  <a:pt x="52015" y="36130"/>
                  <a:pt x="52043" y="36133"/>
                </a:cubicBezTo>
                <a:cubicBezTo>
                  <a:pt x="51403" y="36864"/>
                  <a:pt x="51221" y="37936"/>
                  <a:pt x="51540" y="38827"/>
                </a:cubicBezTo>
                <a:cubicBezTo>
                  <a:pt x="51883" y="39717"/>
                  <a:pt x="52750" y="40402"/>
                  <a:pt x="53709" y="40516"/>
                </a:cubicBezTo>
                <a:cubicBezTo>
                  <a:pt x="53093" y="39762"/>
                  <a:pt x="52819" y="38735"/>
                  <a:pt x="52978" y="37777"/>
                </a:cubicBezTo>
                <a:lnTo>
                  <a:pt x="52978" y="37777"/>
                </a:lnTo>
                <a:cubicBezTo>
                  <a:pt x="53522" y="37897"/>
                  <a:pt x="53852" y="38763"/>
                  <a:pt x="54298" y="38763"/>
                </a:cubicBezTo>
                <a:cubicBezTo>
                  <a:pt x="54358" y="38763"/>
                  <a:pt x="54420" y="38748"/>
                  <a:pt x="54485" y="38712"/>
                </a:cubicBezTo>
                <a:cubicBezTo>
                  <a:pt x="54599" y="38644"/>
                  <a:pt x="54667" y="38507"/>
                  <a:pt x="54713" y="38393"/>
                </a:cubicBezTo>
                <a:cubicBezTo>
                  <a:pt x="55101" y="37366"/>
                  <a:pt x="54279" y="36339"/>
                  <a:pt x="53618" y="35494"/>
                </a:cubicBezTo>
                <a:cubicBezTo>
                  <a:pt x="52933" y="34650"/>
                  <a:pt x="52385" y="33326"/>
                  <a:pt x="53161" y="32572"/>
                </a:cubicBezTo>
                <a:lnTo>
                  <a:pt x="53161" y="32572"/>
                </a:lnTo>
                <a:cubicBezTo>
                  <a:pt x="53549" y="33485"/>
                  <a:pt x="54348" y="34193"/>
                  <a:pt x="55284" y="34490"/>
                </a:cubicBezTo>
                <a:cubicBezTo>
                  <a:pt x="55452" y="34308"/>
                  <a:pt x="55705" y="34212"/>
                  <a:pt x="55960" y="34212"/>
                </a:cubicBezTo>
                <a:cubicBezTo>
                  <a:pt x="56121" y="34212"/>
                  <a:pt x="56284" y="34250"/>
                  <a:pt x="56425" y="34330"/>
                </a:cubicBezTo>
                <a:cubicBezTo>
                  <a:pt x="56199" y="33858"/>
                  <a:pt x="54573" y="30733"/>
                  <a:pt x="55802" y="30733"/>
                </a:cubicBezTo>
                <a:cubicBezTo>
                  <a:pt x="55941" y="30733"/>
                  <a:pt x="56116" y="30773"/>
                  <a:pt x="56334" y="30861"/>
                </a:cubicBezTo>
                <a:cubicBezTo>
                  <a:pt x="56379" y="30130"/>
                  <a:pt x="55969" y="29423"/>
                  <a:pt x="55444" y="28920"/>
                </a:cubicBezTo>
                <a:lnTo>
                  <a:pt x="55444" y="28920"/>
                </a:lnTo>
                <a:cubicBezTo>
                  <a:pt x="56585" y="29080"/>
                  <a:pt x="57680" y="29674"/>
                  <a:pt x="58456" y="30541"/>
                </a:cubicBezTo>
                <a:cubicBezTo>
                  <a:pt x="58890" y="31020"/>
                  <a:pt x="59233" y="31614"/>
                  <a:pt x="59301" y="32253"/>
                </a:cubicBezTo>
                <a:cubicBezTo>
                  <a:pt x="59415" y="33075"/>
                  <a:pt x="59096" y="33873"/>
                  <a:pt x="58867" y="34672"/>
                </a:cubicBezTo>
                <a:cubicBezTo>
                  <a:pt x="58662" y="35471"/>
                  <a:pt x="58525" y="36384"/>
                  <a:pt x="58959" y="37092"/>
                </a:cubicBezTo>
                <a:cubicBezTo>
                  <a:pt x="59073" y="36202"/>
                  <a:pt x="59529" y="35357"/>
                  <a:pt x="60191" y="34764"/>
                </a:cubicBezTo>
                <a:lnTo>
                  <a:pt x="60191" y="34764"/>
                </a:lnTo>
                <a:cubicBezTo>
                  <a:pt x="60374" y="35677"/>
                  <a:pt x="59986" y="36590"/>
                  <a:pt x="59803" y="37503"/>
                </a:cubicBezTo>
                <a:cubicBezTo>
                  <a:pt x="59621" y="38416"/>
                  <a:pt x="59712" y="39534"/>
                  <a:pt x="60511" y="40013"/>
                </a:cubicBezTo>
                <a:cubicBezTo>
                  <a:pt x="60556" y="38986"/>
                  <a:pt x="60785" y="37959"/>
                  <a:pt x="61150" y="37001"/>
                </a:cubicBezTo>
                <a:cubicBezTo>
                  <a:pt x="61332" y="37411"/>
                  <a:pt x="61561" y="37777"/>
                  <a:pt x="61835" y="38096"/>
                </a:cubicBezTo>
                <a:cubicBezTo>
                  <a:pt x="61919" y="38202"/>
                  <a:pt x="62043" y="38327"/>
                  <a:pt x="62187" y="38327"/>
                </a:cubicBezTo>
                <a:cubicBezTo>
                  <a:pt x="62199" y="38327"/>
                  <a:pt x="62211" y="38326"/>
                  <a:pt x="62223" y="38324"/>
                </a:cubicBezTo>
                <a:cubicBezTo>
                  <a:pt x="62337" y="38302"/>
                  <a:pt x="62428" y="38210"/>
                  <a:pt x="62497" y="38119"/>
                </a:cubicBezTo>
                <a:cubicBezTo>
                  <a:pt x="63935" y="36361"/>
                  <a:pt x="62679" y="34490"/>
                  <a:pt x="62245" y="32618"/>
                </a:cubicBezTo>
                <a:lnTo>
                  <a:pt x="62245" y="32618"/>
                </a:lnTo>
                <a:cubicBezTo>
                  <a:pt x="62839" y="33120"/>
                  <a:pt x="63615" y="33394"/>
                  <a:pt x="64391" y="33394"/>
                </a:cubicBezTo>
                <a:cubicBezTo>
                  <a:pt x="64414" y="31979"/>
                  <a:pt x="62337" y="31271"/>
                  <a:pt x="62268" y="29879"/>
                </a:cubicBezTo>
                <a:lnTo>
                  <a:pt x="62268" y="29879"/>
                </a:lnTo>
                <a:cubicBezTo>
                  <a:pt x="62620" y="30102"/>
                  <a:pt x="63026" y="30205"/>
                  <a:pt x="63435" y="30205"/>
                </a:cubicBezTo>
                <a:cubicBezTo>
                  <a:pt x="64407" y="30205"/>
                  <a:pt x="65400" y="29624"/>
                  <a:pt x="65738" y="28692"/>
                </a:cubicBezTo>
                <a:lnTo>
                  <a:pt x="65738" y="28692"/>
                </a:lnTo>
                <a:cubicBezTo>
                  <a:pt x="65553" y="28904"/>
                  <a:pt x="65276" y="28985"/>
                  <a:pt x="64991" y="28985"/>
                </a:cubicBezTo>
                <a:cubicBezTo>
                  <a:pt x="64784" y="28985"/>
                  <a:pt x="64574" y="28942"/>
                  <a:pt x="64391" y="28875"/>
                </a:cubicBezTo>
                <a:cubicBezTo>
                  <a:pt x="63935" y="28692"/>
                  <a:pt x="63547" y="28395"/>
                  <a:pt x="63090" y="28236"/>
                </a:cubicBezTo>
                <a:cubicBezTo>
                  <a:pt x="62770" y="28110"/>
                  <a:pt x="62434" y="28070"/>
                  <a:pt x="62091" y="28070"/>
                </a:cubicBezTo>
                <a:cubicBezTo>
                  <a:pt x="61749" y="28070"/>
                  <a:pt x="61401" y="28110"/>
                  <a:pt x="61059" y="28144"/>
                </a:cubicBezTo>
                <a:cubicBezTo>
                  <a:pt x="62428" y="27528"/>
                  <a:pt x="63820" y="26889"/>
                  <a:pt x="65213" y="26250"/>
                </a:cubicBezTo>
                <a:cubicBezTo>
                  <a:pt x="64824" y="26094"/>
                  <a:pt x="64406" y="26017"/>
                  <a:pt x="63989" y="26017"/>
                </a:cubicBezTo>
                <a:cubicBezTo>
                  <a:pt x="63428" y="26017"/>
                  <a:pt x="62867" y="26157"/>
                  <a:pt x="62382" y="26432"/>
                </a:cubicBezTo>
                <a:cubicBezTo>
                  <a:pt x="63022" y="25953"/>
                  <a:pt x="63661" y="25474"/>
                  <a:pt x="64300" y="24994"/>
                </a:cubicBezTo>
                <a:cubicBezTo>
                  <a:pt x="63737" y="24946"/>
                  <a:pt x="63174" y="24923"/>
                  <a:pt x="62612" y="24923"/>
                </a:cubicBezTo>
                <a:cubicBezTo>
                  <a:pt x="62124" y="24923"/>
                  <a:pt x="61637" y="24940"/>
                  <a:pt x="61150" y="24972"/>
                </a:cubicBezTo>
                <a:cubicBezTo>
                  <a:pt x="61880" y="24310"/>
                  <a:pt x="62793" y="23830"/>
                  <a:pt x="63752" y="23648"/>
                </a:cubicBezTo>
                <a:cubicBezTo>
                  <a:pt x="62200" y="23442"/>
                  <a:pt x="60374" y="23031"/>
                  <a:pt x="59758" y="21594"/>
                </a:cubicBezTo>
                <a:lnTo>
                  <a:pt x="59758" y="21594"/>
                </a:lnTo>
                <a:cubicBezTo>
                  <a:pt x="60216" y="21930"/>
                  <a:pt x="60785" y="22108"/>
                  <a:pt x="61353" y="22108"/>
                </a:cubicBezTo>
                <a:cubicBezTo>
                  <a:pt x="61747" y="22108"/>
                  <a:pt x="62141" y="22022"/>
                  <a:pt x="62497" y="21845"/>
                </a:cubicBezTo>
                <a:cubicBezTo>
                  <a:pt x="60876" y="21571"/>
                  <a:pt x="59415" y="20498"/>
                  <a:pt x="58639" y="19037"/>
                </a:cubicBezTo>
                <a:lnTo>
                  <a:pt x="58639" y="19037"/>
                </a:lnTo>
                <a:cubicBezTo>
                  <a:pt x="58882" y="19482"/>
                  <a:pt x="59668" y="19649"/>
                  <a:pt x="60387" y="19649"/>
                </a:cubicBezTo>
                <a:cubicBezTo>
                  <a:pt x="60885" y="19649"/>
                  <a:pt x="61350" y="19569"/>
                  <a:pt x="61584" y="19448"/>
                </a:cubicBezTo>
                <a:cubicBezTo>
                  <a:pt x="61196" y="18672"/>
                  <a:pt x="60625" y="17941"/>
                  <a:pt x="60146" y="17188"/>
                </a:cubicBezTo>
                <a:cubicBezTo>
                  <a:pt x="60488" y="17188"/>
                  <a:pt x="60853" y="17188"/>
                  <a:pt x="61218" y="17165"/>
                </a:cubicBezTo>
                <a:cubicBezTo>
                  <a:pt x="61332" y="17165"/>
                  <a:pt x="61447" y="17165"/>
                  <a:pt x="61561" y="17120"/>
                </a:cubicBezTo>
                <a:cubicBezTo>
                  <a:pt x="61835" y="17006"/>
                  <a:pt x="61880" y="16640"/>
                  <a:pt x="61766" y="16367"/>
                </a:cubicBezTo>
                <a:cubicBezTo>
                  <a:pt x="61652" y="16093"/>
                  <a:pt x="61401" y="15910"/>
                  <a:pt x="61173" y="15750"/>
                </a:cubicBezTo>
                <a:cubicBezTo>
                  <a:pt x="62086" y="15750"/>
                  <a:pt x="63022" y="15773"/>
                  <a:pt x="63935" y="15796"/>
                </a:cubicBezTo>
                <a:cubicBezTo>
                  <a:pt x="64049" y="15362"/>
                  <a:pt x="63706" y="14929"/>
                  <a:pt x="63318" y="14723"/>
                </a:cubicBezTo>
                <a:cubicBezTo>
                  <a:pt x="62930" y="14518"/>
                  <a:pt x="62474" y="14426"/>
                  <a:pt x="62131" y="14130"/>
                </a:cubicBezTo>
                <a:cubicBezTo>
                  <a:pt x="61766" y="13856"/>
                  <a:pt x="61606" y="13262"/>
                  <a:pt x="61949" y="12988"/>
                </a:cubicBezTo>
                <a:lnTo>
                  <a:pt x="61949" y="12988"/>
                </a:lnTo>
                <a:cubicBezTo>
                  <a:pt x="62474" y="13308"/>
                  <a:pt x="63090" y="13536"/>
                  <a:pt x="63706" y="13673"/>
                </a:cubicBezTo>
                <a:cubicBezTo>
                  <a:pt x="62862" y="12920"/>
                  <a:pt x="62337" y="11847"/>
                  <a:pt x="62268" y="10729"/>
                </a:cubicBezTo>
                <a:lnTo>
                  <a:pt x="62268" y="10729"/>
                </a:lnTo>
                <a:cubicBezTo>
                  <a:pt x="62953" y="10957"/>
                  <a:pt x="63410" y="11550"/>
                  <a:pt x="63980" y="11984"/>
                </a:cubicBezTo>
                <a:cubicBezTo>
                  <a:pt x="64334" y="12267"/>
                  <a:pt x="64793" y="12471"/>
                  <a:pt x="65221" y="12471"/>
                </a:cubicBezTo>
                <a:cubicBezTo>
                  <a:pt x="65484" y="12471"/>
                  <a:pt x="65735" y="12394"/>
                  <a:pt x="65943" y="12212"/>
                </a:cubicBezTo>
                <a:cubicBezTo>
                  <a:pt x="65920" y="12167"/>
                  <a:pt x="65893" y="12124"/>
                  <a:pt x="65861" y="12084"/>
                </a:cubicBezTo>
                <a:lnTo>
                  <a:pt x="65861" y="12084"/>
                </a:lnTo>
                <a:cubicBezTo>
                  <a:pt x="66229" y="12187"/>
                  <a:pt x="66612" y="12238"/>
                  <a:pt x="66994" y="12238"/>
                </a:cubicBezTo>
                <a:cubicBezTo>
                  <a:pt x="67706" y="12238"/>
                  <a:pt x="68416" y="12061"/>
                  <a:pt x="69025" y="11710"/>
                </a:cubicBezTo>
                <a:cubicBezTo>
                  <a:pt x="68340" y="11413"/>
                  <a:pt x="67838" y="10774"/>
                  <a:pt x="67678" y="10067"/>
                </a:cubicBezTo>
                <a:lnTo>
                  <a:pt x="67678" y="10067"/>
                </a:lnTo>
                <a:cubicBezTo>
                  <a:pt x="68117" y="10352"/>
                  <a:pt x="68642" y="10492"/>
                  <a:pt x="69170" y="10492"/>
                </a:cubicBezTo>
                <a:cubicBezTo>
                  <a:pt x="69824" y="10492"/>
                  <a:pt x="70483" y="10278"/>
                  <a:pt x="70988" y="9861"/>
                </a:cubicBezTo>
                <a:cubicBezTo>
                  <a:pt x="70645" y="9838"/>
                  <a:pt x="70326" y="9702"/>
                  <a:pt x="70097" y="9473"/>
                </a:cubicBezTo>
                <a:lnTo>
                  <a:pt x="70097" y="9473"/>
                </a:lnTo>
                <a:cubicBezTo>
                  <a:pt x="70198" y="9566"/>
                  <a:pt x="70305" y="9607"/>
                  <a:pt x="70415" y="9607"/>
                </a:cubicBezTo>
                <a:cubicBezTo>
                  <a:pt x="71200" y="9607"/>
                  <a:pt x="72150" y="7518"/>
                  <a:pt x="72311" y="7214"/>
                </a:cubicBezTo>
                <a:lnTo>
                  <a:pt x="72311" y="7214"/>
                </a:lnTo>
                <a:cubicBezTo>
                  <a:pt x="72255" y="7335"/>
                  <a:pt x="74937" y="8903"/>
                  <a:pt x="75279" y="8903"/>
                </a:cubicBezTo>
                <a:cubicBezTo>
                  <a:pt x="75298" y="8904"/>
                  <a:pt x="75318" y="8904"/>
                  <a:pt x="75337" y="8904"/>
                </a:cubicBezTo>
                <a:cubicBezTo>
                  <a:pt x="76270" y="8904"/>
                  <a:pt x="77575" y="7863"/>
                  <a:pt x="78200" y="7259"/>
                </a:cubicBezTo>
                <a:lnTo>
                  <a:pt x="78200" y="7259"/>
                </a:lnTo>
                <a:cubicBezTo>
                  <a:pt x="78337" y="7967"/>
                  <a:pt x="77926" y="8720"/>
                  <a:pt x="77265" y="9017"/>
                </a:cubicBezTo>
                <a:cubicBezTo>
                  <a:pt x="77972" y="9062"/>
                  <a:pt x="78634" y="9496"/>
                  <a:pt x="78976" y="10112"/>
                </a:cubicBezTo>
                <a:cubicBezTo>
                  <a:pt x="78859" y="10198"/>
                  <a:pt x="78728" y="10228"/>
                  <a:pt x="78588" y="10228"/>
                </a:cubicBezTo>
                <a:cubicBezTo>
                  <a:pt x="78244" y="10228"/>
                  <a:pt x="77851" y="10042"/>
                  <a:pt x="77498" y="10042"/>
                </a:cubicBezTo>
                <a:cubicBezTo>
                  <a:pt x="77385" y="10042"/>
                  <a:pt x="77275" y="10061"/>
                  <a:pt x="77173" y="10112"/>
                </a:cubicBezTo>
                <a:cubicBezTo>
                  <a:pt x="76968" y="10227"/>
                  <a:pt x="76854" y="10432"/>
                  <a:pt x="76671" y="10569"/>
                </a:cubicBezTo>
                <a:cubicBezTo>
                  <a:pt x="76403" y="10825"/>
                  <a:pt x="76084" y="10914"/>
                  <a:pt x="75737" y="10914"/>
                </a:cubicBezTo>
                <a:cubicBezTo>
                  <a:pt x="74974" y="10914"/>
                  <a:pt x="74071" y="10489"/>
                  <a:pt x="73248" y="10489"/>
                </a:cubicBezTo>
                <a:cubicBezTo>
                  <a:pt x="73011" y="10489"/>
                  <a:pt x="72781" y="10524"/>
                  <a:pt x="72563" y="10615"/>
                </a:cubicBezTo>
                <a:cubicBezTo>
                  <a:pt x="73202" y="10774"/>
                  <a:pt x="73612" y="11368"/>
                  <a:pt x="74069" y="11847"/>
                </a:cubicBezTo>
                <a:cubicBezTo>
                  <a:pt x="74430" y="12226"/>
                  <a:pt x="74919" y="12562"/>
                  <a:pt x="75413" y="12562"/>
                </a:cubicBezTo>
                <a:cubicBezTo>
                  <a:pt x="75544" y="12562"/>
                  <a:pt x="75675" y="12539"/>
                  <a:pt x="75804" y="12486"/>
                </a:cubicBezTo>
                <a:lnTo>
                  <a:pt x="75804" y="12486"/>
                </a:lnTo>
                <a:cubicBezTo>
                  <a:pt x="75433" y="12662"/>
                  <a:pt x="75021" y="12748"/>
                  <a:pt x="74607" y="12748"/>
                </a:cubicBezTo>
                <a:cubicBezTo>
                  <a:pt x="74002" y="12748"/>
                  <a:pt x="73393" y="12565"/>
                  <a:pt x="72905" y="12212"/>
                </a:cubicBezTo>
                <a:lnTo>
                  <a:pt x="72905" y="12212"/>
                </a:lnTo>
                <a:cubicBezTo>
                  <a:pt x="73019" y="12623"/>
                  <a:pt x="73133" y="13034"/>
                  <a:pt x="73224" y="13445"/>
                </a:cubicBezTo>
                <a:cubicBezTo>
                  <a:pt x="72878" y="13284"/>
                  <a:pt x="72492" y="13204"/>
                  <a:pt x="72105" y="13204"/>
                </a:cubicBezTo>
                <a:cubicBezTo>
                  <a:pt x="71778" y="13204"/>
                  <a:pt x="71451" y="13261"/>
                  <a:pt x="71147" y="13376"/>
                </a:cubicBezTo>
                <a:cubicBezTo>
                  <a:pt x="71650" y="14016"/>
                  <a:pt x="72471" y="14404"/>
                  <a:pt x="73293" y="14449"/>
                </a:cubicBezTo>
                <a:cubicBezTo>
                  <a:pt x="72699" y="14723"/>
                  <a:pt x="71992" y="15180"/>
                  <a:pt x="72083" y="15842"/>
                </a:cubicBezTo>
                <a:cubicBezTo>
                  <a:pt x="71170" y="15613"/>
                  <a:pt x="70234" y="15385"/>
                  <a:pt x="69299" y="15134"/>
                </a:cubicBezTo>
                <a:lnTo>
                  <a:pt x="69299" y="15134"/>
                </a:lnTo>
                <a:cubicBezTo>
                  <a:pt x="69687" y="15476"/>
                  <a:pt x="70075" y="15796"/>
                  <a:pt x="70463" y="16138"/>
                </a:cubicBezTo>
                <a:cubicBezTo>
                  <a:pt x="68865" y="16481"/>
                  <a:pt x="67267" y="16800"/>
                  <a:pt x="65669" y="17143"/>
                </a:cubicBezTo>
                <a:lnTo>
                  <a:pt x="67016" y="17736"/>
                </a:lnTo>
                <a:cubicBezTo>
                  <a:pt x="66034" y="18352"/>
                  <a:pt x="65099" y="19037"/>
                  <a:pt x="64231" y="19813"/>
                </a:cubicBezTo>
                <a:cubicBezTo>
                  <a:pt x="64688" y="19745"/>
                  <a:pt x="65121" y="19676"/>
                  <a:pt x="65578" y="19608"/>
                </a:cubicBezTo>
                <a:lnTo>
                  <a:pt x="65578" y="19608"/>
                </a:lnTo>
                <a:cubicBezTo>
                  <a:pt x="65099" y="19904"/>
                  <a:pt x="64619" y="20201"/>
                  <a:pt x="64140" y="20498"/>
                </a:cubicBezTo>
                <a:cubicBezTo>
                  <a:pt x="64242" y="20507"/>
                  <a:pt x="64344" y="20511"/>
                  <a:pt x="64446" y="20511"/>
                </a:cubicBezTo>
                <a:cubicBezTo>
                  <a:pt x="65671" y="20511"/>
                  <a:pt x="66891" y="19889"/>
                  <a:pt x="67587" y="18877"/>
                </a:cubicBezTo>
                <a:lnTo>
                  <a:pt x="67587" y="18877"/>
                </a:lnTo>
                <a:cubicBezTo>
                  <a:pt x="67040" y="19766"/>
                  <a:pt x="66379" y="20586"/>
                  <a:pt x="65628" y="21293"/>
                </a:cubicBezTo>
                <a:lnTo>
                  <a:pt x="65628" y="21293"/>
                </a:lnTo>
                <a:cubicBezTo>
                  <a:pt x="66043" y="20905"/>
                  <a:pt x="67269" y="20314"/>
                  <a:pt x="67815" y="19950"/>
                </a:cubicBezTo>
                <a:cubicBezTo>
                  <a:pt x="68458" y="19552"/>
                  <a:pt x="69174" y="19297"/>
                  <a:pt x="69906" y="19297"/>
                </a:cubicBezTo>
                <a:cubicBezTo>
                  <a:pt x="70265" y="19297"/>
                  <a:pt x="70627" y="19358"/>
                  <a:pt x="70988" y="19494"/>
                </a:cubicBezTo>
                <a:cubicBezTo>
                  <a:pt x="70280" y="19585"/>
                  <a:pt x="69618" y="19973"/>
                  <a:pt x="69253" y="20566"/>
                </a:cubicBezTo>
                <a:cubicBezTo>
                  <a:pt x="69047" y="20863"/>
                  <a:pt x="68933" y="21205"/>
                  <a:pt x="68728" y="21479"/>
                </a:cubicBezTo>
                <a:cubicBezTo>
                  <a:pt x="68557" y="21711"/>
                  <a:pt x="68309" y="21851"/>
                  <a:pt x="68035" y="21932"/>
                </a:cubicBezTo>
                <a:lnTo>
                  <a:pt x="68035" y="21932"/>
                </a:lnTo>
                <a:cubicBezTo>
                  <a:pt x="68800" y="22006"/>
                  <a:pt x="69836" y="22380"/>
                  <a:pt x="70523" y="22380"/>
                </a:cubicBezTo>
                <a:cubicBezTo>
                  <a:pt x="70841" y="22380"/>
                  <a:pt x="71085" y="22300"/>
                  <a:pt x="71193" y="22073"/>
                </a:cubicBezTo>
                <a:lnTo>
                  <a:pt x="71193" y="22073"/>
                </a:lnTo>
                <a:cubicBezTo>
                  <a:pt x="70440" y="23693"/>
                  <a:pt x="67632" y="22484"/>
                  <a:pt x="66331" y="23716"/>
                </a:cubicBezTo>
                <a:cubicBezTo>
                  <a:pt x="67518" y="23762"/>
                  <a:pt x="68682" y="23922"/>
                  <a:pt x="69846" y="24196"/>
                </a:cubicBezTo>
                <a:cubicBezTo>
                  <a:pt x="69162" y="24606"/>
                  <a:pt x="68408" y="24949"/>
                  <a:pt x="67632" y="25177"/>
                </a:cubicBezTo>
                <a:cubicBezTo>
                  <a:pt x="68180" y="25382"/>
                  <a:pt x="68751" y="25611"/>
                  <a:pt x="69299" y="25839"/>
                </a:cubicBezTo>
                <a:cubicBezTo>
                  <a:pt x="68294" y="26181"/>
                  <a:pt x="67290" y="26524"/>
                  <a:pt x="66286" y="26866"/>
                </a:cubicBezTo>
                <a:cubicBezTo>
                  <a:pt x="66917" y="27355"/>
                  <a:pt x="67694" y="27608"/>
                  <a:pt x="68487" y="27608"/>
                </a:cubicBezTo>
                <a:cubicBezTo>
                  <a:pt x="68582" y="27608"/>
                  <a:pt x="68678" y="27604"/>
                  <a:pt x="68774" y="27597"/>
                </a:cubicBezTo>
                <a:lnTo>
                  <a:pt x="68774" y="27597"/>
                </a:lnTo>
                <a:cubicBezTo>
                  <a:pt x="67952" y="28007"/>
                  <a:pt x="66856" y="27985"/>
                  <a:pt x="66080" y="28441"/>
                </a:cubicBezTo>
                <a:cubicBezTo>
                  <a:pt x="65715" y="28669"/>
                  <a:pt x="65624" y="29308"/>
                  <a:pt x="66012" y="29445"/>
                </a:cubicBezTo>
                <a:cubicBezTo>
                  <a:pt x="66070" y="29471"/>
                  <a:pt x="66129" y="29480"/>
                  <a:pt x="66187" y="29480"/>
                </a:cubicBezTo>
                <a:cubicBezTo>
                  <a:pt x="66286" y="29480"/>
                  <a:pt x="66382" y="29451"/>
                  <a:pt x="66468" y="29423"/>
                </a:cubicBezTo>
                <a:cubicBezTo>
                  <a:pt x="67084" y="29263"/>
                  <a:pt x="67701" y="29103"/>
                  <a:pt x="68317" y="28943"/>
                </a:cubicBezTo>
                <a:lnTo>
                  <a:pt x="68317" y="28943"/>
                </a:lnTo>
                <a:cubicBezTo>
                  <a:pt x="67792" y="29582"/>
                  <a:pt x="67267" y="30221"/>
                  <a:pt x="66742" y="30861"/>
                </a:cubicBezTo>
                <a:cubicBezTo>
                  <a:pt x="66768" y="30861"/>
                  <a:pt x="66793" y="30862"/>
                  <a:pt x="66818" y="30862"/>
                </a:cubicBezTo>
                <a:cubicBezTo>
                  <a:pt x="67502" y="30862"/>
                  <a:pt x="68198" y="30569"/>
                  <a:pt x="68682" y="30085"/>
                </a:cubicBezTo>
                <a:lnTo>
                  <a:pt x="68682" y="30085"/>
                </a:lnTo>
                <a:cubicBezTo>
                  <a:pt x="69070" y="30701"/>
                  <a:pt x="68454" y="31477"/>
                  <a:pt x="67815" y="31865"/>
                </a:cubicBezTo>
                <a:cubicBezTo>
                  <a:pt x="67176" y="32230"/>
                  <a:pt x="66400" y="32572"/>
                  <a:pt x="66217" y="33280"/>
                </a:cubicBezTo>
                <a:cubicBezTo>
                  <a:pt x="66295" y="33268"/>
                  <a:pt x="66374" y="33261"/>
                  <a:pt x="66454" y="33261"/>
                </a:cubicBezTo>
                <a:cubicBezTo>
                  <a:pt x="66952" y="33261"/>
                  <a:pt x="67457" y="33502"/>
                  <a:pt x="67792" y="33896"/>
                </a:cubicBezTo>
                <a:cubicBezTo>
                  <a:pt x="66537" y="34718"/>
                  <a:pt x="65418" y="35745"/>
                  <a:pt x="64505" y="36932"/>
                </a:cubicBezTo>
                <a:cubicBezTo>
                  <a:pt x="65081" y="36798"/>
                  <a:pt x="65608" y="36567"/>
                  <a:pt x="66073" y="36225"/>
                </a:cubicBezTo>
                <a:lnTo>
                  <a:pt x="66073" y="36225"/>
                </a:lnTo>
                <a:cubicBezTo>
                  <a:pt x="65194" y="36990"/>
                  <a:pt x="64636" y="38138"/>
                  <a:pt x="64574" y="39306"/>
                </a:cubicBezTo>
                <a:cubicBezTo>
                  <a:pt x="65692" y="38347"/>
                  <a:pt x="66719" y="37320"/>
                  <a:pt x="67655" y="36179"/>
                </a:cubicBezTo>
                <a:lnTo>
                  <a:pt x="67655" y="36179"/>
                </a:lnTo>
                <a:cubicBezTo>
                  <a:pt x="67701" y="37115"/>
                  <a:pt x="67267" y="38028"/>
                  <a:pt x="66537" y="38598"/>
                </a:cubicBezTo>
                <a:cubicBezTo>
                  <a:pt x="67838" y="38165"/>
                  <a:pt x="68933" y="37138"/>
                  <a:pt x="69458" y="35859"/>
                </a:cubicBezTo>
                <a:lnTo>
                  <a:pt x="69458" y="35859"/>
                </a:lnTo>
                <a:cubicBezTo>
                  <a:pt x="70006" y="37046"/>
                  <a:pt x="69755" y="38575"/>
                  <a:pt x="68842" y="39557"/>
                </a:cubicBezTo>
                <a:cubicBezTo>
                  <a:pt x="68659" y="39762"/>
                  <a:pt x="68408" y="39991"/>
                  <a:pt x="68408" y="40265"/>
                </a:cubicBezTo>
                <a:cubicBezTo>
                  <a:pt x="68408" y="40470"/>
                  <a:pt x="68545" y="40630"/>
                  <a:pt x="68591" y="40812"/>
                </a:cubicBezTo>
                <a:cubicBezTo>
                  <a:pt x="68842" y="41634"/>
                  <a:pt x="67838" y="42273"/>
                  <a:pt x="66993" y="42319"/>
                </a:cubicBezTo>
                <a:cubicBezTo>
                  <a:pt x="66876" y="42325"/>
                  <a:pt x="66758" y="42327"/>
                  <a:pt x="66639" y="42327"/>
                </a:cubicBezTo>
                <a:cubicBezTo>
                  <a:pt x="66446" y="42327"/>
                  <a:pt x="66250" y="42322"/>
                  <a:pt x="66057" y="42322"/>
                </a:cubicBezTo>
                <a:cubicBezTo>
                  <a:pt x="65504" y="42322"/>
                  <a:pt x="64965" y="42364"/>
                  <a:pt x="64528" y="42684"/>
                </a:cubicBezTo>
                <a:cubicBezTo>
                  <a:pt x="64557" y="42683"/>
                  <a:pt x="64586" y="42683"/>
                  <a:pt x="64615" y="42683"/>
                </a:cubicBezTo>
                <a:cubicBezTo>
                  <a:pt x="65568" y="42683"/>
                  <a:pt x="66535" y="43047"/>
                  <a:pt x="67221" y="43734"/>
                </a:cubicBezTo>
                <a:cubicBezTo>
                  <a:pt x="66901" y="43607"/>
                  <a:pt x="66560" y="43547"/>
                  <a:pt x="66218" y="43547"/>
                </a:cubicBezTo>
                <a:cubicBezTo>
                  <a:pt x="65150" y="43547"/>
                  <a:pt x="64076" y="44135"/>
                  <a:pt x="63592" y="45104"/>
                </a:cubicBezTo>
                <a:cubicBezTo>
                  <a:pt x="64009" y="45296"/>
                  <a:pt x="64458" y="45381"/>
                  <a:pt x="64911" y="45381"/>
                </a:cubicBezTo>
                <a:cubicBezTo>
                  <a:pt x="65748" y="45381"/>
                  <a:pt x="66602" y="45091"/>
                  <a:pt x="67313" y="44647"/>
                </a:cubicBezTo>
                <a:cubicBezTo>
                  <a:pt x="68431" y="43962"/>
                  <a:pt x="69276" y="42935"/>
                  <a:pt x="70097" y="41931"/>
                </a:cubicBezTo>
                <a:lnTo>
                  <a:pt x="70097" y="41931"/>
                </a:lnTo>
                <a:cubicBezTo>
                  <a:pt x="70029" y="42524"/>
                  <a:pt x="69732" y="43072"/>
                  <a:pt x="69276" y="43460"/>
                </a:cubicBezTo>
                <a:cubicBezTo>
                  <a:pt x="69371" y="43454"/>
                  <a:pt x="69467" y="43450"/>
                  <a:pt x="69562" y="43450"/>
                </a:cubicBezTo>
                <a:cubicBezTo>
                  <a:pt x="70127" y="43450"/>
                  <a:pt x="70685" y="43565"/>
                  <a:pt x="71193" y="43780"/>
                </a:cubicBezTo>
                <a:lnTo>
                  <a:pt x="69481" y="44967"/>
                </a:lnTo>
                <a:cubicBezTo>
                  <a:pt x="69618" y="45286"/>
                  <a:pt x="70006" y="45400"/>
                  <a:pt x="70303" y="45583"/>
                </a:cubicBezTo>
                <a:cubicBezTo>
                  <a:pt x="70600" y="45765"/>
                  <a:pt x="70873" y="46153"/>
                  <a:pt x="70668" y="46427"/>
                </a:cubicBezTo>
                <a:cubicBezTo>
                  <a:pt x="70554" y="46587"/>
                  <a:pt x="70348" y="46610"/>
                  <a:pt x="70143" y="46656"/>
                </a:cubicBezTo>
                <a:cubicBezTo>
                  <a:pt x="69504" y="46747"/>
                  <a:pt x="68865" y="46838"/>
                  <a:pt x="68226" y="46930"/>
                </a:cubicBezTo>
                <a:cubicBezTo>
                  <a:pt x="68568" y="47249"/>
                  <a:pt x="68933" y="47569"/>
                  <a:pt x="69299" y="47888"/>
                </a:cubicBezTo>
                <a:cubicBezTo>
                  <a:pt x="68511" y="47626"/>
                  <a:pt x="67689" y="47494"/>
                  <a:pt x="66870" y="47494"/>
                </a:cubicBezTo>
                <a:cubicBezTo>
                  <a:pt x="66052" y="47494"/>
                  <a:pt x="65236" y="47626"/>
                  <a:pt x="64460" y="47888"/>
                </a:cubicBezTo>
                <a:cubicBezTo>
                  <a:pt x="65121" y="47957"/>
                  <a:pt x="65761" y="48276"/>
                  <a:pt x="66240" y="48756"/>
                </a:cubicBezTo>
                <a:cubicBezTo>
                  <a:pt x="65230" y="49384"/>
                  <a:pt x="64419" y="50034"/>
                  <a:pt x="63199" y="50034"/>
                </a:cubicBezTo>
                <a:cubicBezTo>
                  <a:pt x="63180" y="50034"/>
                  <a:pt x="63162" y="50034"/>
                  <a:pt x="63144" y="50034"/>
                </a:cubicBezTo>
                <a:lnTo>
                  <a:pt x="63144" y="50034"/>
                </a:lnTo>
                <a:cubicBezTo>
                  <a:pt x="63537" y="50047"/>
                  <a:pt x="64098" y="51021"/>
                  <a:pt x="64943" y="51021"/>
                </a:cubicBezTo>
                <a:cubicBezTo>
                  <a:pt x="64979" y="51021"/>
                  <a:pt x="65016" y="51019"/>
                  <a:pt x="65053" y="51015"/>
                </a:cubicBezTo>
                <a:cubicBezTo>
                  <a:pt x="65738" y="50947"/>
                  <a:pt x="66605" y="50353"/>
                  <a:pt x="67313" y="50171"/>
                </a:cubicBezTo>
                <a:lnTo>
                  <a:pt x="67313" y="50171"/>
                </a:lnTo>
                <a:cubicBezTo>
                  <a:pt x="66856" y="50559"/>
                  <a:pt x="66308" y="50901"/>
                  <a:pt x="65715" y="51107"/>
                </a:cubicBezTo>
                <a:cubicBezTo>
                  <a:pt x="66103" y="51175"/>
                  <a:pt x="66491" y="51221"/>
                  <a:pt x="66879" y="51289"/>
                </a:cubicBezTo>
                <a:cubicBezTo>
                  <a:pt x="66377" y="51426"/>
                  <a:pt x="65898" y="51540"/>
                  <a:pt x="65395" y="51677"/>
                </a:cubicBezTo>
                <a:cubicBezTo>
                  <a:pt x="65733" y="51786"/>
                  <a:pt x="66089" y="51843"/>
                  <a:pt x="66444" y="51843"/>
                </a:cubicBezTo>
                <a:cubicBezTo>
                  <a:pt x="66762" y="51843"/>
                  <a:pt x="67079" y="51797"/>
                  <a:pt x="67381" y="51700"/>
                </a:cubicBezTo>
                <a:lnTo>
                  <a:pt x="67381" y="51700"/>
                </a:lnTo>
                <a:cubicBezTo>
                  <a:pt x="66833" y="52088"/>
                  <a:pt x="66286" y="52453"/>
                  <a:pt x="65738" y="52841"/>
                </a:cubicBezTo>
                <a:cubicBezTo>
                  <a:pt x="65327" y="53115"/>
                  <a:pt x="64939" y="53709"/>
                  <a:pt x="65327" y="53983"/>
                </a:cubicBezTo>
                <a:cubicBezTo>
                  <a:pt x="66240" y="53640"/>
                  <a:pt x="67153" y="53298"/>
                  <a:pt x="68043" y="52933"/>
                </a:cubicBezTo>
                <a:lnTo>
                  <a:pt x="68043" y="52933"/>
                </a:lnTo>
                <a:cubicBezTo>
                  <a:pt x="67838" y="53206"/>
                  <a:pt x="67655" y="53480"/>
                  <a:pt x="67450" y="53754"/>
                </a:cubicBezTo>
                <a:cubicBezTo>
                  <a:pt x="68020" y="53435"/>
                  <a:pt x="68614" y="53161"/>
                  <a:pt x="69230" y="52887"/>
                </a:cubicBezTo>
                <a:lnTo>
                  <a:pt x="69230" y="52887"/>
                </a:lnTo>
                <a:cubicBezTo>
                  <a:pt x="69230" y="53891"/>
                  <a:pt x="67952" y="54302"/>
                  <a:pt x="67039" y="54759"/>
                </a:cubicBezTo>
                <a:cubicBezTo>
                  <a:pt x="66080" y="55238"/>
                  <a:pt x="65304" y="56105"/>
                  <a:pt x="64939" y="57110"/>
                </a:cubicBezTo>
                <a:cubicBezTo>
                  <a:pt x="66103" y="56493"/>
                  <a:pt x="67267" y="55831"/>
                  <a:pt x="68386" y="55124"/>
                </a:cubicBezTo>
                <a:lnTo>
                  <a:pt x="68386" y="55124"/>
                </a:lnTo>
                <a:cubicBezTo>
                  <a:pt x="67883" y="55535"/>
                  <a:pt x="67861" y="56379"/>
                  <a:pt x="68340" y="56813"/>
                </a:cubicBezTo>
                <a:cubicBezTo>
                  <a:pt x="66719" y="58068"/>
                  <a:pt x="65236" y="59483"/>
                  <a:pt x="63912" y="61036"/>
                </a:cubicBezTo>
                <a:cubicBezTo>
                  <a:pt x="65236" y="60648"/>
                  <a:pt x="66491" y="59963"/>
                  <a:pt x="67541" y="59050"/>
                </a:cubicBezTo>
                <a:lnTo>
                  <a:pt x="67541" y="59050"/>
                </a:lnTo>
                <a:cubicBezTo>
                  <a:pt x="67290" y="59483"/>
                  <a:pt x="67016" y="59894"/>
                  <a:pt x="66765" y="60305"/>
                </a:cubicBezTo>
                <a:cubicBezTo>
                  <a:pt x="68386" y="59552"/>
                  <a:pt x="69664" y="58045"/>
                  <a:pt x="70143" y="56311"/>
                </a:cubicBezTo>
                <a:lnTo>
                  <a:pt x="70143" y="56311"/>
                </a:lnTo>
                <a:cubicBezTo>
                  <a:pt x="70600" y="57429"/>
                  <a:pt x="70189" y="58822"/>
                  <a:pt x="69207" y="59483"/>
                </a:cubicBezTo>
                <a:cubicBezTo>
                  <a:pt x="68819" y="59757"/>
                  <a:pt x="68294" y="59986"/>
                  <a:pt x="68226" y="60465"/>
                </a:cubicBezTo>
                <a:cubicBezTo>
                  <a:pt x="68431" y="60488"/>
                  <a:pt x="68637" y="60488"/>
                  <a:pt x="68865" y="60511"/>
                </a:cubicBezTo>
                <a:cubicBezTo>
                  <a:pt x="67906" y="60876"/>
                  <a:pt x="67016" y="61492"/>
                  <a:pt x="66331" y="62245"/>
                </a:cubicBezTo>
                <a:cubicBezTo>
                  <a:pt x="67107" y="62131"/>
                  <a:pt x="67906" y="62040"/>
                  <a:pt x="68682" y="61949"/>
                </a:cubicBezTo>
                <a:lnTo>
                  <a:pt x="68682" y="61949"/>
                </a:lnTo>
                <a:cubicBezTo>
                  <a:pt x="67655" y="62519"/>
                  <a:pt x="66788" y="63409"/>
                  <a:pt x="66240" y="64459"/>
                </a:cubicBezTo>
                <a:cubicBezTo>
                  <a:pt x="67404" y="64117"/>
                  <a:pt x="68431" y="63272"/>
                  <a:pt x="69002" y="62200"/>
                </a:cubicBezTo>
                <a:lnTo>
                  <a:pt x="69002" y="62200"/>
                </a:lnTo>
                <a:cubicBezTo>
                  <a:pt x="68819" y="63021"/>
                  <a:pt x="68637" y="63843"/>
                  <a:pt x="68477" y="64665"/>
                </a:cubicBezTo>
                <a:cubicBezTo>
                  <a:pt x="69139" y="64003"/>
                  <a:pt x="69687" y="63227"/>
                  <a:pt x="70097" y="62359"/>
                </a:cubicBezTo>
                <a:lnTo>
                  <a:pt x="70097" y="62359"/>
                </a:lnTo>
                <a:cubicBezTo>
                  <a:pt x="70029" y="62953"/>
                  <a:pt x="70052" y="63569"/>
                  <a:pt x="70212" y="64140"/>
                </a:cubicBezTo>
                <a:cubicBezTo>
                  <a:pt x="70554" y="62747"/>
                  <a:pt x="70896" y="61355"/>
                  <a:pt x="71239" y="59963"/>
                </a:cubicBezTo>
                <a:lnTo>
                  <a:pt x="71239" y="59963"/>
                </a:lnTo>
                <a:cubicBezTo>
                  <a:pt x="71170" y="61150"/>
                  <a:pt x="71033" y="62337"/>
                  <a:pt x="70851" y="63501"/>
                </a:cubicBezTo>
                <a:cubicBezTo>
                  <a:pt x="72015" y="62519"/>
                  <a:pt x="72882" y="61150"/>
                  <a:pt x="73293" y="59666"/>
                </a:cubicBezTo>
                <a:lnTo>
                  <a:pt x="73293" y="59666"/>
                </a:lnTo>
                <a:cubicBezTo>
                  <a:pt x="73635" y="60396"/>
                  <a:pt x="73407" y="61241"/>
                  <a:pt x="73088" y="61949"/>
                </a:cubicBezTo>
                <a:cubicBezTo>
                  <a:pt x="72768" y="62656"/>
                  <a:pt x="72311" y="63341"/>
                  <a:pt x="72197" y="64117"/>
                </a:cubicBezTo>
                <a:cubicBezTo>
                  <a:pt x="72083" y="64893"/>
                  <a:pt x="72403" y="65806"/>
                  <a:pt x="73133" y="66057"/>
                </a:cubicBezTo>
                <a:cubicBezTo>
                  <a:pt x="73156" y="65053"/>
                  <a:pt x="73453" y="64071"/>
                  <a:pt x="73978" y="63227"/>
                </a:cubicBezTo>
                <a:lnTo>
                  <a:pt x="73978" y="63227"/>
                </a:lnTo>
                <a:cubicBezTo>
                  <a:pt x="73955" y="63912"/>
                  <a:pt x="74206" y="64596"/>
                  <a:pt x="74708" y="65076"/>
                </a:cubicBezTo>
                <a:cubicBezTo>
                  <a:pt x="74777" y="64847"/>
                  <a:pt x="74936" y="64619"/>
                  <a:pt x="75165" y="64482"/>
                </a:cubicBezTo>
                <a:cubicBezTo>
                  <a:pt x="75339" y="64948"/>
                  <a:pt x="75845" y="65266"/>
                  <a:pt x="76343" y="65266"/>
                </a:cubicBezTo>
                <a:cubicBezTo>
                  <a:pt x="76430" y="65266"/>
                  <a:pt x="76517" y="65256"/>
                  <a:pt x="76603" y="65235"/>
                </a:cubicBezTo>
                <a:cubicBezTo>
                  <a:pt x="76215" y="63980"/>
                  <a:pt x="75849" y="62679"/>
                  <a:pt x="75598" y="61378"/>
                </a:cubicBezTo>
                <a:cubicBezTo>
                  <a:pt x="75417" y="60516"/>
                  <a:pt x="75980" y="58797"/>
                  <a:pt x="75762" y="58148"/>
                </a:cubicBezTo>
                <a:lnTo>
                  <a:pt x="75762" y="58148"/>
                </a:lnTo>
                <a:cubicBezTo>
                  <a:pt x="75991" y="58806"/>
                  <a:pt x="76354" y="59441"/>
                  <a:pt x="76808" y="59963"/>
                </a:cubicBezTo>
                <a:cubicBezTo>
                  <a:pt x="76907" y="60081"/>
                  <a:pt x="77040" y="60200"/>
                  <a:pt x="77178" y="60200"/>
                </a:cubicBezTo>
                <a:cubicBezTo>
                  <a:pt x="77199" y="60200"/>
                  <a:pt x="77220" y="60197"/>
                  <a:pt x="77242" y="60191"/>
                </a:cubicBezTo>
                <a:cubicBezTo>
                  <a:pt x="77261" y="60186"/>
                  <a:pt x="77278" y="60178"/>
                  <a:pt x="77293" y="60167"/>
                </a:cubicBezTo>
                <a:lnTo>
                  <a:pt x="77293" y="60167"/>
                </a:lnTo>
                <a:cubicBezTo>
                  <a:pt x="77717" y="61555"/>
                  <a:pt x="79117" y="62575"/>
                  <a:pt x="80570" y="62575"/>
                </a:cubicBezTo>
                <a:cubicBezTo>
                  <a:pt x="80655" y="62575"/>
                  <a:pt x="80740" y="62572"/>
                  <a:pt x="80825" y="62565"/>
                </a:cubicBezTo>
                <a:cubicBezTo>
                  <a:pt x="79981" y="61424"/>
                  <a:pt x="79433" y="60054"/>
                  <a:pt x="79273" y="58639"/>
                </a:cubicBezTo>
                <a:lnTo>
                  <a:pt x="79273" y="58639"/>
                </a:lnTo>
                <a:cubicBezTo>
                  <a:pt x="80141" y="59575"/>
                  <a:pt x="81191" y="60328"/>
                  <a:pt x="82332" y="60876"/>
                </a:cubicBezTo>
                <a:cubicBezTo>
                  <a:pt x="82218" y="60214"/>
                  <a:pt x="82012" y="59575"/>
                  <a:pt x="81693" y="58981"/>
                </a:cubicBezTo>
                <a:lnTo>
                  <a:pt x="81693" y="58981"/>
                </a:lnTo>
                <a:cubicBezTo>
                  <a:pt x="82058" y="59050"/>
                  <a:pt x="82377" y="59324"/>
                  <a:pt x="82720" y="59483"/>
                </a:cubicBezTo>
                <a:cubicBezTo>
                  <a:pt x="82844" y="59533"/>
                  <a:pt x="82989" y="59562"/>
                  <a:pt x="83133" y="59562"/>
                </a:cubicBezTo>
                <a:cubicBezTo>
                  <a:pt x="83384" y="59562"/>
                  <a:pt x="83631" y="59473"/>
                  <a:pt x="83747" y="59255"/>
                </a:cubicBezTo>
                <a:cubicBezTo>
                  <a:pt x="83884" y="58981"/>
                  <a:pt x="83724" y="58639"/>
                  <a:pt x="83542" y="58388"/>
                </a:cubicBezTo>
                <a:cubicBezTo>
                  <a:pt x="82765" y="57224"/>
                  <a:pt x="81624" y="56288"/>
                  <a:pt x="80323" y="55763"/>
                </a:cubicBezTo>
                <a:cubicBezTo>
                  <a:pt x="80591" y="55598"/>
                  <a:pt x="80879" y="55537"/>
                  <a:pt x="81179" y="55537"/>
                </a:cubicBezTo>
                <a:cubicBezTo>
                  <a:pt x="81877" y="55537"/>
                  <a:pt x="82640" y="55870"/>
                  <a:pt x="83359" y="56014"/>
                </a:cubicBezTo>
                <a:cubicBezTo>
                  <a:pt x="83599" y="56063"/>
                  <a:pt x="83842" y="56087"/>
                  <a:pt x="84086" y="56087"/>
                </a:cubicBezTo>
                <a:cubicBezTo>
                  <a:pt x="85535" y="56087"/>
                  <a:pt x="86986" y="55246"/>
                  <a:pt x="87650" y="53937"/>
                </a:cubicBezTo>
                <a:lnTo>
                  <a:pt x="87650" y="53937"/>
                </a:lnTo>
                <a:cubicBezTo>
                  <a:pt x="87276" y="54124"/>
                  <a:pt x="86861" y="54216"/>
                  <a:pt x="86446" y="54216"/>
                </a:cubicBezTo>
                <a:cubicBezTo>
                  <a:pt x="86101" y="54216"/>
                  <a:pt x="85757" y="54152"/>
                  <a:pt x="85436" y="54028"/>
                </a:cubicBezTo>
                <a:cubicBezTo>
                  <a:pt x="86258" y="53663"/>
                  <a:pt x="87034" y="53138"/>
                  <a:pt x="87650" y="52476"/>
                </a:cubicBezTo>
                <a:lnTo>
                  <a:pt x="87650" y="52476"/>
                </a:lnTo>
                <a:cubicBezTo>
                  <a:pt x="87282" y="52518"/>
                  <a:pt x="86909" y="52538"/>
                  <a:pt x="86535" y="52538"/>
                </a:cubicBezTo>
                <a:cubicBezTo>
                  <a:pt x="85682" y="52538"/>
                  <a:pt x="84823" y="52431"/>
                  <a:pt x="83998" y="52225"/>
                </a:cubicBezTo>
                <a:cubicBezTo>
                  <a:pt x="84774" y="51837"/>
                  <a:pt x="85550" y="51449"/>
                  <a:pt x="86326" y="51061"/>
                </a:cubicBezTo>
                <a:cubicBezTo>
                  <a:pt x="86942" y="50741"/>
                  <a:pt x="87673" y="50057"/>
                  <a:pt x="87239" y="49509"/>
                </a:cubicBezTo>
                <a:cubicBezTo>
                  <a:pt x="87011" y="49258"/>
                  <a:pt x="86646" y="49235"/>
                  <a:pt x="86303" y="49235"/>
                </a:cubicBezTo>
                <a:cubicBezTo>
                  <a:pt x="85436" y="49281"/>
                  <a:pt x="84569" y="49486"/>
                  <a:pt x="83793" y="49851"/>
                </a:cubicBezTo>
                <a:cubicBezTo>
                  <a:pt x="84203" y="49463"/>
                  <a:pt x="84432" y="48915"/>
                  <a:pt x="84432" y="48345"/>
                </a:cubicBezTo>
                <a:lnTo>
                  <a:pt x="84432" y="48345"/>
                </a:lnTo>
                <a:cubicBezTo>
                  <a:pt x="82925" y="48778"/>
                  <a:pt x="81533" y="49554"/>
                  <a:pt x="80346" y="50559"/>
                </a:cubicBezTo>
                <a:cubicBezTo>
                  <a:pt x="80756" y="49444"/>
                  <a:pt x="81506" y="48464"/>
                  <a:pt x="82483" y="47757"/>
                </a:cubicBezTo>
                <a:lnTo>
                  <a:pt x="82483" y="47757"/>
                </a:lnTo>
                <a:cubicBezTo>
                  <a:pt x="81464" y="48490"/>
                  <a:pt x="79993" y="48339"/>
                  <a:pt x="78971" y="49040"/>
                </a:cubicBezTo>
                <a:lnTo>
                  <a:pt x="78971" y="49040"/>
                </a:lnTo>
                <a:cubicBezTo>
                  <a:pt x="79352" y="48599"/>
                  <a:pt x="79548" y="47984"/>
                  <a:pt x="79479" y="47409"/>
                </a:cubicBezTo>
                <a:lnTo>
                  <a:pt x="79479" y="47409"/>
                </a:lnTo>
                <a:cubicBezTo>
                  <a:pt x="78520" y="48048"/>
                  <a:pt x="77516" y="48710"/>
                  <a:pt x="76374" y="48801"/>
                </a:cubicBezTo>
                <a:cubicBezTo>
                  <a:pt x="76312" y="48806"/>
                  <a:pt x="76249" y="48809"/>
                  <a:pt x="76185" y="48809"/>
                </a:cubicBezTo>
                <a:cubicBezTo>
                  <a:pt x="75094" y="48809"/>
                  <a:pt x="73928" y="48077"/>
                  <a:pt x="73864" y="46998"/>
                </a:cubicBezTo>
                <a:lnTo>
                  <a:pt x="73864" y="46998"/>
                </a:lnTo>
                <a:cubicBezTo>
                  <a:pt x="74502" y="47388"/>
                  <a:pt x="75264" y="47599"/>
                  <a:pt x="76021" y="47599"/>
                </a:cubicBezTo>
                <a:cubicBezTo>
                  <a:pt x="76239" y="47599"/>
                  <a:pt x="76457" y="47582"/>
                  <a:pt x="76671" y="47546"/>
                </a:cubicBezTo>
                <a:cubicBezTo>
                  <a:pt x="76511" y="47044"/>
                  <a:pt x="76352" y="46542"/>
                  <a:pt x="76192" y="46017"/>
                </a:cubicBezTo>
                <a:lnTo>
                  <a:pt x="76192" y="46017"/>
                </a:lnTo>
                <a:cubicBezTo>
                  <a:pt x="77036" y="46085"/>
                  <a:pt x="77881" y="46176"/>
                  <a:pt x="78748" y="46245"/>
                </a:cubicBezTo>
                <a:lnTo>
                  <a:pt x="77379" y="44099"/>
                </a:lnTo>
                <a:cubicBezTo>
                  <a:pt x="77835" y="43939"/>
                  <a:pt x="78292" y="43802"/>
                  <a:pt x="78748" y="43643"/>
                </a:cubicBezTo>
                <a:cubicBezTo>
                  <a:pt x="79456" y="44856"/>
                  <a:pt x="80845" y="45622"/>
                  <a:pt x="82248" y="45622"/>
                </a:cubicBezTo>
                <a:cubicBezTo>
                  <a:pt x="82428" y="45622"/>
                  <a:pt x="82609" y="45609"/>
                  <a:pt x="82788" y="45583"/>
                </a:cubicBezTo>
                <a:cubicBezTo>
                  <a:pt x="82309" y="44738"/>
                  <a:pt x="81852" y="43894"/>
                  <a:pt x="81373" y="43026"/>
                </a:cubicBezTo>
                <a:lnTo>
                  <a:pt x="81373" y="43026"/>
                </a:lnTo>
                <a:cubicBezTo>
                  <a:pt x="82400" y="43323"/>
                  <a:pt x="83313" y="43985"/>
                  <a:pt x="83884" y="44875"/>
                </a:cubicBezTo>
                <a:cubicBezTo>
                  <a:pt x="83952" y="44145"/>
                  <a:pt x="84523" y="43483"/>
                  <a:pt x="85253" y="43300"/>
                </a:cubicBezTo>
                <a:lnTo>
                  <a:pt x="85253" y="43300"/>
                </a:lnTo>
                <a:cubicBezTo>
                  <a:pt x="85232" y="44305"/>
                  <a:pt x="86152" y="45194"/>
                  <a:pt x="87132" y="45194"/>
                </a:cubicBezTo>
                <a:cubicBezTo>
                  <a:pt x="87221" y="45194"/>
                  <a:pt x="87310" y="45187"/>
                  <a:pt x="87399" y="45172"/>
                </a:cubicBezTo>
                <a:cubicBezTo>
                  <a:pt x="87239" y="43917"/>
                  <a:pt x="87102" y="42638"/>
                  <a:pt x="86942" y="41360"/>
                </a:cubicBezTo>
                <a:lnTo>
                  <a:pt x="86942" y="41360"/>
                </a:lnTo>
                <a:cubicBezTo>
                  <a:pt x="87787" y="44510"/>
                  <a:pt x="90252" y="47181"/>
                  <a:pt x="93334" y="48231"/>
                </a:cubicBezTo>
                <a:cubicBezTo>
                  <a:pt x="93014" y="46724"/>
                  <a:pt x="92215" y="45309"/>
                  <a:pt x="91051" y="44259"/>
                </a:cubicBezTo>
                <a:lnTo>
                  <a:pt x="91051" y="44259"/>
                </a:lnTo>
                <a:cubicBezTo>
                  <a:pt x="92215" y="44944"/>
                  <a:pt x="93356" y="45651"/>
                  <a:pt x="94498" y="46359"/>
                </a:cubicBezTo>
                <a:cubicBezTo>
                  <a:pt x="95776" y="44396"/>
                  <a:pt x="94475" y="41315"/>
                  <a:pt x="92169" y="40881"/>
                </a:cubicBezTo>
                <a:cubicBezTo>
                  <a:pt x="92302" y="40670"/>
                  <a:pt x="92472" y="40588"/>
                  <a:pt x="92668" y="40588"/>
                </a:cubicBezTo>
                <a:cubicBezTo>
                  <a:pt x="93213" y="40588"/>
                  <a:pt x="93950" y="41228"/>
                  <a:pt x="94589" y="41497"/>
                </a:cubicBezTo>
                <a:cubicBezTo>
                  <a:pt x="94772" y="41578"/>
                  <a:pt x="94967" y="41615"/>
                  <a:pt x="95162" y="41615"/>
                </a:cubicBezTo>
                <a:cubicBezTo>
                  <a:pt x="95798" y="41615"/>
                  <a:pt x="96439" y="41218"/>
                  <a:pt x="96666" y="40607"/>
                </a:cubicBezTo>
                <a:cubicBezTo>
                  <a:pt x="96913" y="39961"/>
                  <a:pt x="96622" y="39157"/>
                  <a:pt x="96058" y="38761"/>
                </a:cubicBezTo>
                <a:lnTo>
                  <a:pt x="96058" y="38761"/>
                </a:lnTo>
                <a:cubicBezTo>
                  <a:pt x="96751" y="39070"/>
                  <a:pt x="97509" y="39221"/>
                  <a:pt x="98268" y="39221"/>
                </a:cubicBezTo>
                <a:cubicBezTo>
                  <a:pt x="99682" y="39221"/>
                  <a:pt x="101102" y="38699"/>
                  <a:pt x="102121" y="37708"/>
                </a:cubicBezTo>
                <a:cubicBezTo>
                  <a:pt x="100843" y="37685"/>
                  <a:pt x="99519" y="37480"/>
                  <a:pt x="98355" y="36978"/>
                </a:cubicBezTo>
                <a:cubicBezTo>
                  <a:pt x="98857" y="36818"/>
                  <a:pt x="102646" y="33942"/>
                  <a:pt x="102669" y="33645"/>
                </a:cubicBezTo>
                <a:cubicBezTo>
                  <a:pt x="102738" y="33075"/>
                  <a:pt x="102144" y="32641"/>
                  <a:pt x="101573" y="32618"/>
                </a:cubicBezTo>
                <a:cubicBezTo>
                  <a:pt x="101113" y="32618"/>
                  <a:pt x="100686" y="32827"/>
                  <a:pt x="100277" y="33070"/>
                </a:cubicBezTo>
                <a:lnTo>
                  <a:pt x="100277" y="33070"/>
                </a:lnTo>
                <a:cubicBezTo>
                  <a:pt x="101239" y="32450"/>
                  <a:pt x="101992" y="31528"/>
                  <a:pt x="102372" y="30450"/>
                </a:cubicBezTo>
                <a:cubicBezTo>
                  <a:pt x="102509" y="30062"/>
                  <a:pt x="102509" y="29514"/>
                  <a:pt x="102121" y="29423"/>
                </a:cubicBezTo>
                <a:cubicBezTo>
                  <a:pt x="102106" y="29421"/>
                  <a:pt x="102091" y="29420"/>
                  <a:pt x="102076" y="29420"/>
                </a:cubicBezTo>
                <a:cubicBezTo>
                  <a:pt x="101886" y="29420"/>
                  <a:pt x="101699" y="29547"/>
                  <a:pt x="101551" y="29674"/>
                </a:cubicBezTo>
                <a:cubicBezTo>
                  <a:pt x="100021" y="30883"/>
                  <a:pt x="98492" y="32116"/>
                  <a:pt x="96963" y="33326"/>
                </a:cubicBezTo>
                <a:cubicBezTo>
                  <a:pt x="97899" y="32436"/>
                  <a:pt x="98515" y="31180"/>
                  <a:pt x="98652" y="29902"/>
                </a:cubicBezTo>
                <a:lnTo>
                  <a:pt x="98652" y="29902"/>
                </a:lnTo>
                <a:cubicBezTo>
                  <a:pt x="97467" y="30801"/>
                  <a:pt x="96282" y="31700"/>
                  <a:pt x="95113" y="32615"/>
                </a:cubicBezTo>
                <a:lnTo>
                  <a:pt x="95113" y="32615"/>
                </a:lnTo>
                <a:cubicBezTo>
                  <a:pt x="96124" y="31701"/>
                  <a:pt x="96635" y="30257"/>
                  <a:pt x="96392" y="28920"/>
                </a:cubicBezTo>
                <a:lnTo>
                  <a:pt x="96392" y="28920"/>
                </a:lnTo>
                <a:lnTo>
                  <a:pt x="92740" y="32983"/>
                </a:lnTo>
                <a:cubicBezTo>
                  <a:pt x="93402" y="31842"/>
                  <a:pt x="93813" y="30564"/>
                  <a:pt x="93927" y="29263"/>
                </a:cubicBezTo>
                <a:lnTo>
                  <a:pt x="93927" y="29263"/>
                </a:lnTo>
                <a:cubicBezTo>
                  <a:pt x="93265" y="29281"/>
                  <a:pt x="92632" y="29700"/>
                  <a:pt x="92304" y="30280"/>
                </a:cubicBezTo>
                <a:lnTo>
                  <a:pt x="92304" y="30280"/>
                </a:lnTo>
                <a:cubicBezTo>
                  <a:pt x="92593" y="29430"/>
                  <a:pt x="92604" y="28495"/>
                  <a:pt x="92352" y="27642"/>
                </a:cubicBezTo>
                <a:lnTo>
                  <a:pt x="92352" y="27642"/>
                </a:lnTo>
                <a:cubicBezTo>
                  <a:pt x="91074" y="29788"/>
                  <a:pt x="89773" y="31933"/>
                  <a:pt x="88495" y="34056"/>
                </a:cubicBezTo>
                <a:cubicBezTo>
                  <a:pt x="88449" y="33326"/>
                  <a:pt x="88677" y="32550"/>
                  <a:pt x="89111" y="31933"/>
                </a:cubicBezTo>
                <a:lnTo>
                  <a:pt x="89111" y="31933"/>
                </a:lnTo>
                <a:cubicBezTo>
                  <a:pt x="88677" y="32070"/>
                  <a:pt x="88266" y="32321"/>
                  <a:pt x="87970" y="32687"/>
                </a:cubicBezTo>
                <a:cubicBezTo>
                  <a:pt x="88426" y="31865"/>
                  <a:pt x="88403" y="30815"/>
                  <a:pt x="87947" y="30016"/>
                </a:cubicBezTo>
                <a:cubicBezTo>
                  <a:pt x="87125" y="30769"/>
                  <a:pt x="86554" y="31796"/>
                  <a:pt x="86326" y="32892"/>
                </a:cubicBezTo>
                <a:lnTo>
                  <a:pt x="84911" y="30975"/>
                </a:lnTo>
                <a:lnTo>
                  <a:pt x="84911" y="30975"/>
                </a:lnTo>
                <a:cubicBezTo>
                  <a:pt x="85322" y="33120"/>
                  <a:pt x="84523" y="35448"/>
                  <a:pt x="82902" y="36886"/>
                </a:cubicBezTo>
                <a:cubicBezTo>
                  <a:pt x="82925" y="36247"/>
                  <a:pt x="83313" y="35677"/>
                  <a:pt x="83564" y="35106"/>
                </a:cubicBezTo>
                <a:cubicBezTo>
                  <a:pt x="83815" y="34513"/>
                  <a:pt x="83907" y="33782"/>
                  <a:pt x="83496" y="33303"/>
                </a:cubicBezTo>
                <a:cubicBezTo>
                  <a:pt x="83349" y="33131"/>
                  <a:pt x="83122" y="33053"/>
                  <a:pt x="82897" y="33053"/>
                </a:cubicBezTo>
                <a:cubicBezTo>
                  <a:pt x="82493" y="33053"/>
                  <a:pt x="82091" y="33304"/>
                  <a:pt x="82149" y="33714"/>
                </a:cubicBezTo>
                <a:cubicBezTo>
                  <a:pt x="81807" y="33394"/>
                  <a:pt x="81898" y="32869"/>
                  <a:pt x="81830" y="32436"/>
                </a:cubicBezTo>
                <a:cubicBezTo>
                  <a:pt x="81793" y="32069"/>
                  <a:pt x="81477" y="31673"/>
                  <a:pt x="81176" y="31673"/>
                </a:cubicBezTo>
                <a:cubicBezTo>
                  <a:pt x="81102" y="31673"/>
                  <a:pt x="81030" y="31697"/>
                  <a:pt x="80962" y="31751"/>
                </a:cubicBezTo>
                <a:cubicBezTo>
                  <a:pt x="80802" y="31888"/>
                  <a:pt x="80757" y="32093"/>
                  <a:pt x="80734" y="32276"/>
                </a:cubicBezTo>
                <a:cubicBezTo>
                  <a:pt x="80551" y="33508"/>
                  <a:pt x="80369" y="34718"/>
                  <a:pt x="80163" y="35928"/>
                </a:cubicBezTo>
                <a:cubicBezTo>
                  <a:pt x="79684" y="35722"/>
                  <a:pt x="79387" y="35152"/>
                  <a:pt x="79456" y="34627"/>
                </a:cubicBezTo>
                <a:lnTo>
                  <a:pt x="79456" y="34627"/>
                </a:lnTo>
                <a:cubicBezTo>
                  <a:pt x="78954" y="34650"/>
                  <a:pt x="78474" y="34901"/>
                  <a:pt x="78155" y="35289"/>
                </a:cubicBezTo>
                <a:cubicBezTo>
                  <a:pt x="78543" y="34672"/>
                  <a:pt x="78588" y="33851"/>
                  <a:pt x="78269" y="33189"/>
                </a:cubicBezTo>
                <a:lnTo>
                  <a:pt x="78269" y="33189"/>
                </a:lnTo>
                <a:cubicBezTo>
                  <a:pt x="77698" y="33965"/>
                  <a:pt x="77013" y="34627"/>
                  <a:pt x="76237" y="35197"/>
                </a:cubicBezTo>
                <a:cubicBezTo>
                  <a:pt x="75918" y="34992"/>
                  <a:pt x="76032" y="34467"/>
                  <a:pt x="76260" y="34170"/>
                </a:cubicBezTo>
                <a:cubicBezTo>
                  <a:pt x="76511" y="33851"/>
                  <a:pt x="76854" y="33554"/>
                  <a:pt x="76808" y="33166"/>
                </a:cubicBezTo>
                <a:cubicBezTo>
                  <a:pt x="76785" y="32751"/>
                  <a:pt x="76454" y="32592"/>
                  <a:pt x="76044" y="32592"/>
                </a:cubicBezTo>
                <a:cubicBezTo>
                  <a:pt x="75641" y="32592"/>
                  <a:pt x="75161" y="32746"/>
                  <a:pt x="74822" y="32960"/>
                </a:cubicBezTo>
                <a:lnTo>
                  <a:pt x="76625" y="31477"/>
                </a:lnTo>
                <a:cubicBezTo>
                  <a:pt x="76377" y="30865"/>
                  <a:pt x="75709" y="30480"/>
                  <a:pt x="75056" y="30480"/>
                </a:cubicBezTo>
                <a:cubicBezTo>
                  <a:pt x="74865" y="30480"/>
                  <a:pt x="74674" y="30514"/>
                  <a:pt x="74496" y="30584"/>
                </a:cubicBezTo>
                <a:lnTo>
                  <a:pt x="74496" y="30584"/>
                </a:lnTo>
                <a:cubicBezTo>
                  <a:pt x="74820" y="30415"/>
                  <a:pt x="75101" y="30150"/>
                  <a:pt x="75279" y="29833"/>
                </a:cubicBezTo>
                <a:cubicBezTo>
                  <a:pt x="74115" y="29514"/>
                  <a:pt x="73407" y="28076"/>
                  <a:pt x="73886" y="26957"/>
                </a:cubicBezTo>
                <a:lnTo>
                  <a:pt x="73886" y="26957"/>
                </a:lnTo>
                <a:cubicBezTo>
                  <a:pt x="74385" y="27668"/>
                  <a:pt x="75251" y="28038"/>
                  <a:pt x="76110" y="28038"/>
                </a:cubicBezTo>
                <a:cubicBezTo>
                  <a:pt x="76823" y="28038"/>
                  <a:pt x="77531" y="27783"/>
                  <a:pt x="78018" y="27254"/>
                </a:cubicBezTo>
                <a:cubicBezTo>
                  <a:pt x="77150" y="26957"/>
                  <a:pt x="76466" y="26113"/>
                  <a:pt x="76374" y="25177"/>
                </a:cubicBezTo>
                <a:lnTo>
                  <a:pt x="76374" y="25177"/>
                </a:lnTo>
                <a:cubicBezTo>
                  <a:pt x="77447" y="26067"/>
                  <a:pt x="78520" y="26957"/>
                  <a:pt x="79616" y="27848"/>
                </a:cubicBezTo>
                <a:cubicBezTo>
                  <a:pt x="79479" y="26615"/>
                  <a:pt x="78817" y="25428"/>
                  <a:pt x="77835" y="24629"/>
                </a:cubicBezTo>
                <a:cubicBezTo>
                  <a:pt x="78023" y="24529"/>
                  <a:pt x="78227" y="24484"/>
                  <a:pt x="78433" y="24484"/>
                </a:cubicBezTo>
                <a:cubicBezTo>
                  <a:pt x="78976" y="24484"/>
                  <a:pt x="79536" y="24799"/>
                  <a:pt x="79867" y="25246"/>
                </a:cubicBezTo>
                <a:cubicBezTo>
                  <a:pt x="80346" y="25839"/>
                  <a:pt x="80506" y="26638"/>
                  <a:pt x="80643" y="27391"/>
                </a:cubicBezTo>
                <a:cubicBezTo>
                  <a:pt x="80779" y="26960"/>
                  <a:pt x="80892" y="26529"/>
                  <a:pt x="81006" y="26076"/>
                </a:cubicBezTo>
                <a:lnTo>
                  <a:pt x="81006" y="26076"/>
                </a:lnTo>
                <a:cubicBezTo>
                  <a:pt x="80934" y="26408"/>
                  <a:pt x="81877" y="27576"/>
                  <a:pt x="82058" y="27848"/>
                </a:cubicBezTo>
                <a:cubicBezTo>
                  <a:pt x="83496" y="25930"/>
                  <a:pt x="83268" y="24538"/>
                  <a:pt x="83176" y="22141"/>
                </a:cubicBezTo>
                <a:lnTo>
                  <a:pt x="83176" y="22141"/>
                </a:lnTo>
                <a:cubicBezTo>
                  <a:pt x="83564" y="23648"/>
                  <a:pt x="83975" y="25131"/>
                  <a:pt x="84363" y="26615"/>
                </a:cubicBezTo>
                <a:cubicBezTo>
                  <a:pt x="84797" y="26067"/>
                  <a:pt x="85048" y="25405"/>
                  <a:pt x="85116" y="24721"/>
                </a:cubicBezTo>
                <a:lnTo>
                  <a:pt x="85116" y="24721"/>
                </a:lnTo>
                <a:cubicBezTo>
                  <a:pt x="85095" y="25407"/>
                  <a:pt x="85718" y="26053"/>
                  <a:pt x="86418" y="26053"/>
                </a:cubicBezTo>
                <a:cubicBezTo>
                  <a:pt x="86463" y="26053"/>
                  <a:pt x="86509" y="26050"/>
                  <a:pt x="86554" y="26044"/>
                </a:cubicBezTo>
                <a:cubicBezTo>
                  <a:pt x="86417" y="25542"/>
                  <a:pt x="86303" y="25040"/>
                  <a:pt x="86166" y="24515"/>
                </a:cubicBezTo>
                <a:lnTo>
                  <a:pt x="86166" y="24515"/>
                </a:lnTo>
                <a:cubicBezTo>
                  <a:pt x="86550" y="25197"/>
                  <a:pt x="87332" y="25640"/>
                  <a:pt x="88103" y="25640"/>
                </a:cubicBezTo>
                <a:cubicBezTo>
                  <a:pt x="88157" y="25640"/>
                  <a:pt x="88212" y="25638"/>
                  <a:pt x="88266" y="25634"/>
                </a:cubicBezTo>
                <a:cubicBezTo>
                  <a:pt x="88426" y="24515"/>
                  <a:pt x="87901" y="23328"/>
                  <a:pt x="86988" y="22689"/>
                </a:cubicBezTo>
                <a:lnTo>
                  <a:pt x="86988" y="22689"/>
                </a:lnTo>
                <a:cubicBezTo>
                  <a:pt x="87067" y="22726"/>
                  <a:pt x="87143" y="22743"/>
                  <a:pt x="87215" y="22743"/>
                </a:cubicBezTo>
                <a:cubicBezTo>
                  <a:pt x="87728" y="22743"/>
                  <a:pt x="88064" y="21894"/>
                  <a:pt x="88084" y="21274"/>
                </a:cubicBezTo>
                <a:cubicBezTo>
                  <a:pt x="88883" y="21845"/>
                  <a:pt x="89339" y="22895"/>
                  <a:pt x="89202" y="23876"/>
                </a:cubicBezTo>
                <a:cubicBezTo>
                  <a:pt x="89430" y="23351"/>
                  <a:pt x="89955" y="22986"/>
                  <a:pt x="90526" y="22940"/>
                </a:cubicBezTo>
                <a:lnTo>
                  <a:pt x="90526" y="22940"/>
                </a:lnTo>
                <a:cubicBezTo>
                  <a:pt x="90229" y="23762"/>
                  <a:pt x="89933" y="24584"/>
                  <a:pt x="89636" y="25405"/>
                </a:cubicBezTo>
                <a:cubicBezTo>
                  <a:pt x="89522" y="25656"/>
                  <a:pt x="89430" y="25953"/>
                  <a:pt x="89545" y="26204"/>
                </a:cubicBezTo>
                <a:cubicBezTo>
                  <a:pt x="89633" y="26446"/>
                  <a:pt x="89869" y="26556"/>
                  <a:pt x="90126" y="26556"/>
                </a:cubicBezTo>
                <a:cubicBezTo>
                  <a:pt x="90402" y="26556"/>
                  <a:pt x="90703" y="26429"/>
                  <a:pt x="90868" y="26204"/>
                </a:cubicBezTo>
                <a:cubicBezTo>
                  <a:pt x="91173" y="25818"/>
                  <a:pt x="91171" y="25286"/>
                  <a:pt x="91134" y="24788"/>
                </a:cubicBezTo>
                <a:lnTo>
                  <a:pt x="91134" y="24788"/>
                </a:lnTo>
                <a:cubicBezTo>
                  <a:pt x="91227" y="25275"/>
                  <a:pt x="91743" y="25637"/>
                  <a:pt x="92234" y="25637"/>
                </a:cubicBezTo>
                <a:cubicBezTo>
                  <a:pt x="92404" y="25637"/>
                  <a:pt x="92572" y="25594"/>
                  <a:pt x="92717" y="25497"/>
                </a:cubicBezTo>
                <a:cubicBezTo>
                  <a:pt x="93334" y="25063"/>
                  <a:pt x="93151" y="23922"/>
                  <a:pt x="92443" y="23693"/>
                </a:cubicBezTo>
                <a:lnTo>
                  <a:pt x="92443" y="23693"/>
                </a:lnTo>
                <a:cubicBezTo>
                  <a:pt x="92809" y="23716"/>
                  <a:pt x="93174" y="23762"/>
                  <a:pt x="93516" y="23785"/>
                </a:cubicBezTo>
                <a:cubicBezTo>
                  <a:pt x="93927" y="23100"/>
                  <a:pt x="93379" y="22278"/>
                  <a:pt x="92923" y="21616"/>
                </a:cubicBezTo>
                <a:cubicBezTo>
                  <a:pt x="92489" y="20954"/>
                  <a:pt x="92261" y="19859"/>
                  <a:pt x="92968" y="19494"/>
                </a:cubicBezTo>
                <a:cubicBezTo>
                  <a:pt x="93265" y="20384"/>
                  <a:pt x="93562" y="21274"/>
                  <a:pt x="93881" y="22141"/>
                </a:cubicBezTo>
                <a:cubicBezTo>
                  <a:pt x="93973" y="22461"/>
                  <a:pt x="94110" y="22803"/>
                  <a:pt x="94406" y="22940"/>
                </a:cubicBezTo>
                <a:cubicBezTo>
                  <a:pt x="94470" y="22975"/>
                  <a:pt x="94541" y="22990"/>
                  <a:pt x="94613" y="22990"/>
                </a:cubicBezTo>
                <a:cubicBezTo>
                  <a:pt x="94874" y="22990"/>
                  <a:pt x="95140" y="22785"/>
                  <a:pt x="95068" y="22552"/>
                </a:cubicBezTo>
                <a:lnTo>
                  <a:pt x="95068" y="22552"/>
                </a:lnTo>
                <a:cubicBezTo>
                  <a:pt x="95297" y="23054"/>
                  <a:pt x="95548" y="23602"/>
                  <a:pt x="96004" y="23922"/>
                </a:cubicBezTo>
                <a:cubicBezTo>
                  <a:pt x="96229" y="24090"/>
                  <a:pt x="96521" y="24187"/>
                  <a:pt x="96799" y="24187"/>
                </a:cubicBezTo>
                <a:cubicBezTo>
                  <a:pt x="97086" y="24187"/>
                  <a:pt x="97360" y="24085"/>
                  <a:pt x="97533" y="23853"/>
                </a:cubicBezTo>
                <a:cubicBezTo>
                  <a:pt x="98173" y="22986"/>
                  <a:pt x="96826" y="21982"/>
                  <a:pt x="96643" y="20932"/>
                </a:cubicBezTo>
                <a:lnTo>
                  <a:pt x="96643" y="20932"/>
                </a:lnTo>
                <a:cubicBezTo>
                  <a:pt x="97351" y="21571"/>
                  <a:pt x="98241" y="21982"/>
                  <a:pt x="99177" y="22118"/>
                </a:cubicBezTo>
                <a:cubicBezTo>
                  <a:pt x="99321" y="21486"/>
                  <a:pt x="99151" y="20811"/>
                  <a:pt x="98757" y="20320"/>
                </a:cubicBezTo>
                <a:lnTo>
                  <a:pt x="98757" y="20320"/>
                </a:lnTo>
                <a:cubicBezTo>
                  <a:pt x="99474" y="20940"/>
                  <a:pt x="100393" y="21326"/>
                  <a:pt x="101345" y="21365"/>
                </a:cubicBezTo>
                <a:cubicBezTo>
                  <a:pt x="100638" y="20019"/>
                  <a:pt x="100227" y="18512"/>
                  <a:pt x="100113" y="16983"/>
                </a:cubicBezTo>
                <a:lnTo>
                  <a:pt x="100113" y="16983"/>
                </a:lnTo>
                <a:cubicBezTo>
                  <a:pt x="100683" y="17690"/>
                  <a:pt x="101254" y="18398"/>
                  <a:pt x="101802" y="19106"/>
                </a:cubicBezTo>
                <a:cubicBezTo>
                  <a:pt x="101414" y="17599"/>
                  <a:pt x="101779" y="15933"/>
                  <a:pt x="102738" y="14700"/>
                </a:cubicBezTo>
                <a:cubicBezTo>
                  <a:pt x="103148" y="15659"/>
                  <a:pt x="103263" y="16732"/>
                  <a:pt x="103034" y="17736"/>
                </a:cubicBezTo>
                <a:cubicBezTo>
                  <a:pt x="103134" y="17649"/>
                  <a:pt x="103237" y="17610"/>
                  <a:pt x="103339" y="17610"/>
                </a:cubicBezTo>
                <a:cubicBezTo>
                  <a:pt x="103821" y="17610"/>
                  <a:pt x="104261" y="18472"/>
                  <a:pt x="104016" y="19037"/>
                </a:cubicBezTo>
                <a:cubicBezTo>
                  <a:pt x="103696" y="19745"/>
                  <a:pt x="102966" y="20224"/>
                  <a:pt x="102852" y="20977"/>
                </a:cubicBezTo>
                <a:cubicBezTo>
                  <a:pt x="104404" y="20703"/>
                  <a:pt x="105796" y="19608"/>
                  <a:pt x="106435" y="18147"/>
                </a:cubicBezTo>
                <a:lnTo>
                  <a:pt x="106435" y="18147"/>
                </a:lnTo>
                <a:cubicBezTo>
                  <a:pt x="106869" y="18763"/>
                  <a:pt x="106481" y="19653"/>
                  <a:pt x="105933" y="20178"/>
                </a:cubicBezTo>
                <a:cubicBezTo>
                  <a:pt x="105385" y="20703"/>
                  <a:pt x="104678" y="21091"/>
                  <a:pt x="104358" y="21776"/>
                </a:cubicBezTo>
                <a:cubicBezTo>
                  <a:pt x="104036" y="22442"/>
                  <a:pt x="104401" y="23431"/>
                  <a:pt x="105073" y="23431"/>
                </a:cubicBezTo>
                <a:cubicBezTo>
                  <a:pt x="105115" y="23431"/>
                  <a:pt x="105158" y="23428"/>
                  <a:pt x="105203" y="23420"/>
                </a:cubicBezTo>
                <a:cubicBezTo>
                  <a:pt x="105545" y="23374"/>
                  <a:pt x="105796" y="23100"/>
                  <a:pt x="106024" y="22803"/>
                </a:cubicBezTo>
                <a:cubicBezTo>
                  <a:pt x="106889" y="21686"/>
                  <a:pt x="107559" y="20412"/>
                  <a:pt x="107980" y="19055"/>
                </a:cubicBezTo>
                <a:lnTo>
                  <a:pt x="107980" y="19055"/>
                </a:lnTo>
                <a:cubicBezTo>
                  <a:pt x="108046" y="19222"/>
                  <a:pt x="108230" y="19378"/>
                  <a:pt x="108419" y="19378"/>
                </a:cubicBezTo>
                <a:cubicBezTo>
                  <a:pt x="108458" y="19378"/>
                  <a:pt x="108497" y="19371"/>
                  <a:pt x="108535" y="19357"/>
                </a:cubicBezTo>
                <a:cubicBezTo>
                  <a:pt x="108900" y="19243"/>
                  <a:pt x="109060" y="18809"/>
                  <a:pt x="109106" y="18421"/>
                </a:cubicBezTo>
                <a:cubicBezTo>
                  <a:pt x="109174" y="18033"/>
                  <a:pt x="109220" y="17599"/>
                  <a:pt x="109494" y="17348"/>
                </a:cubicBezTo>
                <a:lnTo>
                  <a:pt x="109494" y="17348"/>
                </a:lnTo>
                <a:cubicBezTo>
                  <a:pt x="109088" y="17843"/>
                  <a:pt x="109705" y="18672"/>
                  <a:pt x="110358" y="18672"/>
                </a:cubicBezTo>
                <a:cubicBezTo>
                  <a:pt x="110366" y="18672"/>
                  <a:pt x="110375" y="18672"/>
                  <a:pt x="110384" y="18672"/>
                </a:cubicBezTo>
                <a:cubicBezTo>
                  <a:pt x="111069" y="18672"/>
                  <a:pt x="111617" y="18170"/>
                  <a:pt x="112096" y="17690"/>
                </a:cubicBezTo>
                <a:lnTo>
                  <a:pt x="112096" y="17690"/>
                </a:lnTo>
                <a:cubicBezTo>
                  <a:pt x="111936" y="18969"/>
                  <a:pt x="111023" y="20133"/>
                  <a:pt x="109813" y="20544"/>
                </a:cubicBezTo>
                <a:cubicBezTo>
                  <a:pt x="110475" y="20886"/>
                  <a:pt x="110338" y="21936"/>
                  <a:pt x="109791" y="22461"/>
                </a:cubicBezTo>
                <a:cubicBezTo>
                  <a:pt x="109266" y="22986"/>
                  <a:pt x="108490" y="23191"/>
                  <a:pt x="107873" y="23602"/>
                </a:cubicBezTo>
                <a:cubicBezTo>
                  <a:pt x="107257" y="24013"/>
                  <a:pt x="106755" y="24835"/>
                  <a:pt x="107143" y="25474"/>
                </a:cubicBezTo>
                <a:cubicBezTo>
                  <a:pt x="107782" y="25246"/>
                  <a:pt x="108444" y="24994"/>
                  <a:pt x="109083" y="24743"/>
                </a:cubicBezTo>
                <a:lnTo>
                  <a:pt x="109083" y="24743"/>
                </a:lnTo>
                <a:cubicBezTo>
                  <a:pt x="108170" y="25474"/>
                  <a:pt x="107622" y="26615"/>
                  <a:pt x="107645" y="27779"/>
                </a:cubicBezTo>
                <a:cubicBezTo>
                  <a:pt x="108417" y="27492"/>
                  <a:pt x="109133" y="27007"/>
                  <a:pt x="109681" y="26380"/>
                </a:cubicBezTo>
                <a:lnTo>
                  <a:pt x="109681" y="26380"/>
                </a:lnTo>
                <a:cubicBezTo>
                  <a:pt x="109275" y="27055"/>
                  <a:pt x="109101" y="27885"/>
                  <a:pt x="109243" y="28647"/>
                </a:cubicBezTo>
                <a:cubicBezTo>
                  <a:pt x="110361" y="26866"/>
                  <a:pt x="111959" y="25382"/>
                  <a:pt x="113808" y="24378"/>
                </a:cubicBezTo>
                <a:lnTo>
                  <a:pt x="113808" y="24378"/>
                </a:lnTo>
                <a:cubicBezTo>
                  <a:pt x="112986" y="26136"/>
                  <a:pt x="111982" y="27779"/>
                  <a:pt x="110818" y="29286"/>
                </a:cubicBezTo>
                <a:cubicBezTo>
                  <a:pt x="112233" y="28989"/>
                  <a:pt x="113534" y="28030"/>
                  <a:pt x="114242" y="26752"/>
                </a:cubicBezTo>
                <a:lnTo>
                  <a:pt x="114242" y="26752"/>
                </a:lnTo>
                <a:cubicBezTo>
                  <a:pt x="114173" y="27300"/>
                  <a:pt x="114105" y="27848"/>
                  <a:pt x="114059" y="28395"/>
                </a:cubicBezTo>
                <a:cubicBezTo>
                  <a:pt x="114949" y="28373"/>
                  <a:pt x="115748" y="27551"/>
                  <a:pt x="115771" y="26638"/>
                </a:cubicBezTo>
                <a:cubicBezTo>
                  <a:pt x="115816" y="27231"/>
                  <a:pt x="115885" y="27848"/>
                  <a:pt x="116273" y="28327"/>
                </a:cubicBezTo>
                <a:cubicBezTo>
                  <a:pt x="116498" y="28608"/>
                  <a:pt x="116870" y="28794"/>
                  <a:pt x="117219" y="28794"/>
                </a:cubicBezTo>
                <a:cubicBezTo>
                  <a:pt x="117436" y="28794"/>
                  <a:pt x="117644" y="28722"/>
                  <a:pt x="117802" y="28555"/>
                </a:cubicBezTo>
                <a:cubicBezTo>
                  <a:pt x="118031" y="28350"/>
                  <a:pt x="118099" y="28030"/>
                  <a:pt x="118145" y="27756"/>
                </a:cubicBezTo>
                <a:cubicBezTo>
                  <a:pt x="118373" y="26661"/>
                  <a:pt x="118624" y="25565"/>
                  <a:pt x="118852" y="24469"/>
                </a:cubicBezTo>
                <a:cubicBezTo>
                  <a:pt x="118921" y="25291"/>
                  <a:pt x="119172" y="26090"/>
                  <a:pt x="119583" y="26798"/>
                </a:cubicBezTo>
                <a:cubicBezTo>
                  <a:pt x="120404" y="25588"/>
                  <a:pt x="120907" y="24150"/>
                  <a:pt x="121043" y="22689"/>
                </a:cubicBezTo>
                <a:cubicBezTo>
                  <a:pt x="121203" y="23830"/>
                  <a:pt x="121340" y="24949"/>
                  <a:pt x="121500" y="26067"/>
                </a:cubicBezTo>
                <a:cubicBezTo>
                  <a:pt x="122299" y="25679"/>
                  <a:pt x="122778" y="24743"/>
                  <a:pt x="122687" y="23876"/>
                </a:cubicBezTo>
                <a:lnTo>
                  <a:pt x="122687" y="23876"/>
                </a:lnTo>
                <a:cubicBezTo>
                  <a:pt x="123417" y="23945"/>
                  <a:pt x="123965" y="24766"/>
                  <a:pt x="123737" y="25474"/>
                </a:cubicBezTo>
                <a:cubicBezTo>
                  <a:pt x="123486" y="26318"/>
                  <a:pt x="122459" y="26615"/>
                  <a:pt x="121774" y="27140"/>
                </a:cubicBezTo>
                <a:cubicBezTo>
                  <a:pt x="121066" y="27688"/>
                  <a:pt x="120952" y="29149"/>
                  <a:pt x="121842" y="29171"/>
                </a:cubicBezTo>
                <a:cubicBezTo>
                  <a:pt x="121454" y="29286"/>
                  <a:pt x="121066" y="29400"/>
                  <a:pt x="120655" y="29491"/>
                </a:cubicBezTo>
                <a:cubicBezTo>
                  <a:pt x="121158" y="30199"/>
                  <a:pt x="121295" y="31134"/>
                  <a:pt x="120975" y="31933"/>
                </a:cubicBezTo>
                <a:cubicBezTo>
                  <a:pt x="120176" y="30724"/>
                  <a:pt x="118875" y="29856"/>
                  <a:pt x="117460" y="29582"/>
                </a:cubicBezTo>
                <a:lnTo>
                  <a:pt x="117460" y="29582"/>
                </a:lnTo>
                <a:cubicBezTo>
                  <a:pt x="117802" y="30267"/>
                  <a:pt x="118122" y="30952"/>
                  <a:pt x="118464" y="31637"/>
                </a:cubicBezTo>
                <a:cubicBezTo>
                  <a:pt x="117677" y="31097"/>
                  <a:pt x="116722" y="30818"/>
                  <a:pt x="115766" y="30818"/>
                </a:cubicBezTo>
                <a:cubicBezTo>
                  <a:pt x="115225" y="30818"/>
                  <a:pt x="114684" y="30907"/>
                  <a:pt x="114173" y="31089"/>
                </a:cubicBezTo>
                <a:cubicBezTo>
                  <a:pt x="114879" y="31931"/>
                  <a:pt x="115903" y="32479"/>
                  <a:pt x="116996" y="32572"/>
                </a:cubicBezTo>
                <a:lnTo>
                  <a:pt x="116996" y="32572"/>
                </a:lnTo>
                <a:cubicBezTo>
                  <a:pt x="116845" y="32559"/>
                  <a:pt x="116693" y="32553"/>
                  <a:pt x="116542" y="32553"/>
                </a:cubicBezTo>
                <a:cubicBezTo>
                  <a:pt x="115615" y="32553"/>
                  <a:pt x="114678" y="32788"/>
                  <a:pt x="113876" y="33257"/>
                </a:cubicBezTo>
                <a:cubicBezTo>
                  <a:pt x="114242" y="34490"/>
                  <a:pt x="116889" y="33714"/>
                  <a:pt x="116958" y="34969"/>
                </a:cubicBezTo>
                <a:cubicBezTo>
                  <a:pt x="116991" y="35567"/>
                  <a:pt x="116359" y="35827"/>
                  <a:pt x="115704" y="35827"/>
                </a:cubicBezTo>
                <a:cubicBezTo>
                  <a:pt x="115460" y="35827"/>
                  <a:pt x="115212" y="35791"/>
                  <a:pt x="114995" y="35722"/>
                </a:cubicBezTo>
                <a:cubicBezTo>
                  <a:pt x="114580" y="35588"/>
                  <a:pt x="114087" y="35441"/>
                  <a:pt x="113652" y="35441"/>
                </a:cubicBezTo>
                <a:cubicBezTo>
                  <a:pt x="113272" y="35441"/>
                  <a:pt x="112937" y="35553"/>
                  <a:pt x="112735" y="35882"/>
                </a:cubicBezTo>
                <a:cubicBezTo>
                  <a:pt x="113767" y="36324"/>
                  <a:pt x="114895" y="36572"/>
                  <a:pt x="116032" y="36572"/>
                </a:cubicBezTo>
                <a:cubicBezTo>
                  <a:pt x="116127" y="36572"/>
                  <a:pt x="116223" y="36570"/>
                  <a:pt x="116319" y="36567"/>
                </a:cubicBezTo>
                <a:lnTo>
                  <a:pt x="116319" y="36567"/>
                </a:lnTo>
                <a:cubicBezTo>
                  <a:pt x="115451" y="36727"/>
                  <a:pt x="114607" y="37183"/>
                  <a:pt x="114036" y="37868"/>
                </a:cubicBezTo>
                <a:cubicBezTo>
                  <a:pt x="114115" y="37870"/>
                  <a:pt x="114193" y="37871"/>
                  <a:pt x="114271" y="37871"/>
                </a:cubicBezTo>
                <a:cubicBezTo>
                  <a:pt x="115836" y="37871"/>
                  <a:pt x="117388" y="37438"/>
                  <a:pt x="118692" y="36613"/>
                </a:cubicBezTo>
                <a:lnTo>
                  <a:pt x="118692" y="36613"/>
                </a:lnTo>
                <a:cubicBezTo>
                  <a:pt x="118396" y="37252"/>
                  <a:pt x="118076" y="37891"/>
                  <a:pt x="117757" y="38553"/>
                </a:cubicBezTo>
                <a:cubicBezTo>
                  <a:pt x="118396" y="38575"/>
                  <a:pt x="119058" y="38598"/>
                  <a:pt x="119697" y="38621"/>
                </a:cubicBezTo>
                <a:cubicBezTo>
                  <a:pt x="118282" y="38895"/>
                  <a:pt x="116981" y="39740"/>
                  <a:pt x="116182" y="40949"/>
                </a:cubicBezTo>
                <a:cubicBezTo>
                  <a:pt x="117916" y="40904"/>
                  <a:pt x="119605" y="40402"/>
                  <a:pt x="121089" y="39534"/>
                </a:cubicBezTo>
                <a:lnTo>
                  <a:pt x="121089" y="39534"/>
                </a:lnTo>
                <a:cubicBezTo>
                  <a:pt x="119469" y="40904"/>
                  <a:pt x="117688" y="42867"/>
                  <a:pt x="118441" y="44852"/>
                </a:cubicBezTo>
                <a:lnTo>
                  <a:pt x="118441" y="44852"/>
                </a:lnTo>
                <a:cubicBezTo>
                  <a:pt x="119469" y="43985"/>
                  <a:pt x="120496" y="43118"/>
                  <a:pt x="121523" y="42228"/>
                </a:cubicBezTo>
                <a:lnTo>
                  <a:pt x="121523" y="42228"/>
                </a:lnTo>
                <a:cubicBezTo>
                  <a:pt x="121500" y="42889"/>
                  <a:pt x="121454" y="43574"/>
                  <a:pt x="121409" y="44236"/>
                </a:cubicBezTo>
                <a:cubicBezTo>
                  <a:pt x="122299" y="43620"/>
                  <a:pt x="123029" y="42775"/>
                  <a:pt x="123509" y="41817"/>
                </a:cubicBezTo>
                <a:lnTo>
                  <a:pt x="123509" y="41817"/>
                </a:lnTo>
                <a:cubicBezTo>
                  <a:pt x="123143" y="42798"/>
                  <a:pt x="123143" y="43917"/>
                  <a:pt x="123486" y="44898"/>
                </a:cubicBezTo>
                <a:cubicBezTo>
                  <a:pt x="123640" y="45341"/>
                  <a:pt x="124022" y="45817"/>
                  <a:pt x="124453" y="45817"/>
                </a:cubicBezTo>
                <a:cubicBezTo>
                  <a:pt x="124533" y="45817"/>
                  <a:pt x="124614" y="45801"/>
                  <a:pt x="124696" y="45765"/>
                </a:cubicBezTo>
                <a:cubicBezTo>
                  <a:pt x="125015" y="45629"/>
                  <a:pt x="125106" y="45218"/>
                  <a:pt x="125198" y="44875"/>
                </a:cubicBezTo>
                <a:cubicBezTo>
                  <a:pt x="125609" y="42867"/>
                  <a:pt x="125837" y="40767"/>
                  <a:pt x="126316" y="38804"/>
                </a:cubicBezTo>
                <a:lnTo>
                  <a:pt x="126316" y="38804"/>
                </a:lnTo>
                <a:cubicBezTo>
                  <a:pt x="126248" y="40059"/>
                  <a:pt x="126704" y="41360"/>
                  <a:pt x="127572" y="42296"/>
                </a:cubicBezTo>
                <a:cubicBezTo>
                  <a:pt x="127914" y="41132"/>
                  <a:pt x="128279" y="39991"/>
                  <a:pt x="128621" y="38827"/>
                </a:cubicBezTo>
                <a:cubicBezTo>
                  <a:pt x="128850" y="40333"/>
                  <a:pt x="130174" y="41611"/>
                  <a:pt x="131680" y="41771"/>
                </a:cubicBezTo>
                <a:cubicBezTo>
                  <a:pt x="131178" y="39625"/>
                  <a:pt x="130699" y="37480"/>
                  <a:pt x="130219" y="35334"/>
                </a:cubicBezTo>
                <a:lnTo>
                  <a:pt x="130219" y="35334"/>
                </a:lnTo>
                <a:cubicBezTo>
                  <a:pt x="131429" y="35836"/>
                  <a:pt x="132662" y="36339"/>
                  <a:pt x="133894" y="36841"/>
                </a:cubicBezTo>
                <a:cubicBezTo>
                  <a:pt x="133850" y="34963"/>
                  <a:pt x="132095" y="33320"/>
                  <a:pt x="130244" y="33320"/>
                </a:cubicBezTo>
                <a:cubicBezTo>
                  <a:pt x="130182" y="33320"/>
                  <a:pt x="130121" y="33322"/>
                  <a:pt x="130059" y="33326"/>
                </a:cubicBezTo>
                <a:lnTo>
                  <a:pt x="132274" y="32230"/>
                </a:lnTo>
                <a:cubicBezTo>
                  <a:pt x="131888" y="31517"/>
                  <a:pt x="131080" y="31064"/>
                  <a:pt x="130274" y="31064"/>
                </a:cubicBezTo>
                <a:cubicBezTo>
                  <a:pt x="130125" y="31064"/>
                  <a:pt x="129977" y="31080"/>
                  <a:pt x="129831" y="31112"/>
                </a:cubicBezTo>
                <a:cubicBezTo>
                  <a:pt x="130790" y="30541"/>
                  <a:pt x="131749" y="29970"/>
                  <a:pt x="132684" y="29423"/>
                </a:cubicBezTo>
                <a:cubicBezTo>
                  <a:pt x="132319" y="29306"/>
                  <a:pt x="131939" y="29251"/>
                  <a:pt x="131559" y="29251"/>
                </a:cubicBezTo>
                <a:cubicBezTo>
                  <a:pt x="130371" y="29251"/>
                  <a:pt x="129182" y="29795"/>
                  <a:pt x="128439" y="30746"/>
                </a:cubicBezTo>
                <a:cubicBezTo>
                  <a:pt x="127937" y="29902"/>
                  <a:pt x="127435" y="29057"/>
                  <a:pt x="126932" y="28236"/>
                </a:cubicBezTo>
                <a:cubicBezTo>
                  <a:pt x="127320" y="28122"/>
                  <a:pt x="127708" y="28007"/>
                  <a:pt x="128097" y="27893"/>
                </a:cubicBezTo>
                <a:cubicBezTo>
                  <a:pt x="127868" y="27437"/>
                  <a:pt x="127640" y="27003"/>
                  <a:pt x="127412" y="26569"/>
                </a:cubicBezTo>
                <a:cubicBezTo>
                  <a:pt x="127927" y="26305"/>
                  <a:pt x="128503" y="26171"/>
                  <a:pt x="129073" y="26171"/>
                </a:cubicBezTo>
                <a:cubicBezTo>
                  <a:pt x="129489" y="26171"/>
                  <a:pt x="129903" y="26242"/>
                  <a:pt x="130288" y="26387"/>
                </a:cubicBezTo>
                <a:cubicBezTo>
                  <a:pt x="130881" y="24994"/>
                  <a:pt x="130105" y="23191"/>
                  <a:pt x="128690" y="22666"/>
                </a:cubicBezTo>
                <a:cubicBezTo>
                  <a:pt x="128997" y="22381"/>
                  <a:pt x="129404" y="22309"/>
                  <a:pt x="129844" y="22309"/>
                </a:cubicBezTo>
                <a:cubicBezTo>
                  <a:pt x="130295" y="22309"/>
                  <a:pt x="130779" y="22385"/>
                  <a:pt x="131224" y="22385"/>
                </a:cubicBezTo>
                <a:cubicBezTo>
                  <a:pt x="131703" y="22385"/>
                  <a:pt x="132136" y="22298"/>
                  <a:pt x="132433" y="21936"/>
                </a:cubicBezTo>
                <a:cubicBezTo>
                  <a:pt x="132913" y="21365"/>
                  <a:pt x="132639" y="20452"/>
                  <a:pt x="132045" y="19973"/>
                </a:cubicBezTo>
                <a:cubicBezTo>
                  <a:pt x="131580" y="19615"/>
                  <a:pt x="131003" y="19468"/>
                  <a:pt x="130423" y="19377"/>
                </a:cubicBezTo>
                <a:lnTo>
                  <a:pt x="130423" y="19377"/>
                </a:lnTo>
                <a:cubicBezTo>
                  <a:pt x="130675" y="19192"/>
                  <a:pt x="130873" y="18752"/>
                  <a:pt x="130721" y="18421"/>
                </a:cubicBezTo>
                <a:cubicBezTo>
                  <a:pt x="130470" y="17896"/>
                  <a:pt x="129854" y="17485"/>
                  <a:pt x="129877" y="16869"/>
                </a:cubicBezTo>
                <a:cubicBezTo>
                  <a:pt x="129900" y="16207"/>
                  <a:pt x="130676" y="15864"/>
                  <a:pt x="131132" y="15385"/>
                </a:cubicBezTo>
                <a:cubicBezTo>
                  <a:pt x="131536" y="14961"/>
                  <a:pt x="131369" y="13984"/>
                  <a:pt x="130914" y="13984"/>
                </a:cubicBezTo>
                <a:cubicBezTo>
                  <a:pt x="130855" y="13984"/>
                  <a:pt x="130790" y="14001"/>
                  <a:pt x="130721" y="14038"/>
                </a:cubicBezTo>
                <a:cubicBezTo>
                  <a:pt x="130982" y="13147"/>
                  <a:pt x="131885" y="12504"/>
                  <a:pt x="132818" y="12504"/>
                </a:cubicBezTo>
                <a:cubicBezTo>
                  <a:pt x="132865" y="12504"/>
                  <a:pt x="132912" y="12506"/>
                  <a:pt x="132958" y="12509"/>
                </a:cubicBezTo>
                <a:cubicBezTo>
                  <a:pt x="132890" y="13217"/>
                  <a:pt x="132981" y="13947"/>
                  <a:pt x="133187" y="14609"/>
                </a:cubicBezTo>
                <a:cubicBezTo>
                  <a:pt x="133552" y="14563"/>
                  <a:pt x="133917" y="14495"/>
                  <a:pt x="134259" y="14426"/>
                </a:cubicBezTo>
                <a:cubicBezTo>
                  <a:pt x="135629" y="14175"/>
                  <a:pt x="137272" y="13673"/>
                  <a:pt x="137523" y="12304"/>
                </a:cubicBezTo>
                <a:cubicBezTo>
                  <a:pt x="137843" y="13331"/>
                  <a:pt x="137843" y="14472"/>
                  <a:pt x="137546" y="15522"/>
                </a:cubicBezTo>
                <a:cubicBezTo>
                  <a:pt x="139098" y="15225"/>
                  <a:pt x="140445" y="13993"/>
                  <a:pt x="140856" y="12463"/>
                </a:cubicBezTo>
                <a:cubicBezTo>
                  <a:pt x="141563" y="12897"/>
                  <a:pt x="141951" y="13833"/>
                  <a:pt x="141746" y="14632"/>
                </a:cubicBezTo>
                <a:cubicBezTo>
                  <a:pt x="142431" y="13513"/>
                  <a:pt x="143298" y="12532"/>
                  <a:pt x="144302" y="11710"/>
                </a:cubicBezTo>
                <a:cubicBezTo>
                  <a:pt x="144736" y="13103"/>
                  <a:pt x="145558" y="14358"/>
                  <a:pt x="146676" y="15294"/>
                </a:cubicBezTo>
                <a:cubicBezTo>
                  <a:pt x="145992" y="15294"/>
                  <a:pt x="145307" y="15317"/>
                  <a:pt x="144622" y="15339"/>
                </a:cubicBezTo>
                <a:cubicBezTo>
                  <a:pt x="144942" y="15910"/>
                  <a:pt x="145307" y="16526"/>
                  <a:pt x="145238" y="17188"/>
                </a:cubicBezTo>
                <a:cubicBezTo>
                  <a:pt x="145180" y="17752"/>
                  <a:pt x="144691" y="18315"/>
                  <a:pt x="144167" y="18315"/>
                </a:cubicBezTo>
                <a:cubicBezTo>
                  <a:pt x="144076" y="18315"/>
                  <a:pt x="143983" y="18298"/>
                  <a:pt x="143892" y="18261"/>
                </a:cubicBezTo>
                <a:cubicBezTo>
                  <a:pt x="143572" y="18147"/>
                  <a:pt x="143344" y="17850"/>
                  <a:pt x="143116" y="17576"/>
                </a:cubicBezTo>
                <a:cubicBezTo>
                  <a:pt x="142497" y="16907"/>
                  <a:pt x="141572" y="16532"/>
                  <a:pt x="140654" y="16532"/>
                </a:cubicBezTo>
                <a:cubicBezTo>
                  <a:pt x="140320" y="16532"/>
                  <a:pt x="139986" y="16582"/>
                  <a:pt x="139669" y="16686"/>
                </a:cubicBezTo>
                <a:lnTo>
                  <a:pt x="141340" y="17521"/>
                </a:lnTo>
                <a:lnTo>
                  <a:pt x="141340" y="17521"/>
                </a:lnTo>
                <a:cubicBezTo>
                  <a:pt x="141195" y="17459"/>
                  <a:pt x="141043" y="17430"/>
                  <a:pt x="140890" y="17430"/>
                </a:cubicBezTo>
                <a:cubicBezTo>
                  <a:pt x="140036" y="17430"/>
                  <a:pt x="139153" y="18321"/>
                  <a:pt x="139395" y="19197"/>
                </a:cubicBezTo>
                <a:cubicBezTo>
                  <a:pt x="138824" y="18535"/>
                  <a:pt x="138185" y="17873"/>
                  <a:pt x="137341" y="17759"/>
                </a:cubicBezTo>
                <a:cubicBezTo>
                  <a:pt x="137302" y="17755"/>
                  <a:pt x="137263" y="17753"/>
                  <a:pt x="137225" y="17753"/>
                </a:cubicBezTo>
                <a:cubicBezTo>
                  <a:pt x="136414" y="17753"/>
                  <a:pt x="135580" y="18637"/>
                  <a:pt x="135994" y="19334"/>
                </a:cubicBezTo>
                <a:cubicBezTo>
                  <a:pt x="136428" y="20087"/>
                  <a:pt x="137797" y="19950"/>
                  <a:pt x="138094" y="20772"/>
                </a:cubicBezTo>
                <a:cubicBezTo>
                  <a:pt x="137820" y="21114"/>
                  <a:pt x="137523" y="21457"/>
                  <a:pt x="137249" y="21822"/>
                </a:cubicBezTo>
                <a:cubicBezTo>
                  <a:pt x="138185" y="22073"/>
                  <a:pt x="139167" y="22370"/>
                  <a:pt x="139852" y="23054"/>
                </a:cubicBezTo>
                <a:cubicBezTo>
                  <a:pt x="140354" y="23534"/>
                  <a:pt x="141061" y="25131"/>
                  <a:pt x="140194" y="25634"/>
                </a:cubicBezTo>
                <a:cubicBezTo>
                  <a:pt x="140106" y="25688"/>
                  <a:pt x="140000" y="25713"/>
                  <a:pt x="139880" y="25713"/>
                </a:cubicBezTo>
                <a:cubicBezTo>
                  <a:pt x="138998" y="25713"/>
                  <a:pt x="137372" y="24392"/>
                  <a:pt x="136930" y="23990"/>
                </a:cubicBezTo>
                <a:lnTo>
                  <a:pt x="136930" y="23990"/>
                </a:lnTo>
                <a:cubicBezTo>
                  <a:pt x="137044" y="24424"/>
                  <a:pt x="137272" y="24812"/>
                  <a:pt x="137569" y="25131"/>
                </a:cubicBezTo>
                <a:cubicBezTo>
                  <a:pt x="136907" y="25086"/>
                  <a:pt x="136245" y="25040"/>
                  <a:pt x="135583" y="25017"/>
                </a:cubicBezTo>
                <a:lnTo>
                  <a:pt x="135583" y="25017"/>
                </a:lnTo>
                <a:cubicBezTo>
                  <a:pt x="135811" y="25588"/>
                  <a:pt x="136199" y="26090"/>
                  <a:pt x="136702" y="26432"/>
                </a:cubicBezTo>
                <a:cubicBezTo>
                  <a:pt x="135743" y="26478"/>
                  <a:pt x="134807" y="26638"/>
                  <a:pt x="133894" y="26912"/>
                </a:cubicBezTo>
                <a:cubicBezTo>
                  <a:pt x="134523" y="27369"/>
                  <a:pt x="135303" y="27611"/>
                  <a:pt x="136079" y="27611"/>
                </a:cubicBezTo>
                <a:cubicBezTo>
                  <a:pt x="136543" y="27611"/>
                  <a:pt x="137005" y="27525"/>
                  <a:pt x="137432" y="27345"/>
                </a:cubicBezTo>
                <a:lnTo>
                  <a:pt x="137432" y="27345"/>
                </a:lnTo>
                <a:cubicBezTo>
                  <a:pt x="136998" y="27939"/>
                  <a:pt x="136314" y="28395"/>
                  <a:pt x="135583" y="28555"/>
                </a:cubicBezTo>
                <a:cubicBezTo>
                  <a:pt x="136110" y="28839"/>
                  <a:pt x="136726" y="28997"/>
                  <a:pt x="137321" y="28997"/>
                </a:cubicBezTo>
                <a:cubicBezTo>
                  <a:pt x="137397" y="28997"/>
                  <a:pt x="137472" y="28994"/>
                  <a:pt x="137546" y="28989"/>
                </a:cubicBezTo>
                <a:lnTo>
                  <a:pt x="137546" y="28989"/>
                </a:lnTo>
                <a:cubicBezTo>
                  <a:pt x="137257" y="29600"/>
                  <a:pt x="136572" y="29973"/>
                  <a:pt x="135897" y="29973"/>
                </a:cubicBezTo>
                <a:cubicBezTo>
                  <a:pt x="135619" y="29973"/>
                  <a:pt x="135344" y="29910"/>
                  <a:pt x="135098" y="29775"/>
                </a:cubicBezTo>
                <a:lnTo>
                  <a:pt x="135098" y="29775"/>
                </a:lnTo>
                <a:cubicBezTo>
                  <a:pt x="135868" y="30205"/>
                  <a:pt x="136616" y="30636"/>
                  <a:pt x="137386" y="31066"/>
                </a:cubicBezTo>
                <a:cubicBezTo>
                  <a:pt x="137351" y="31065"/>
                  <a:pt x="137316" y="31065"/>
                  <a:pt x="137281" y="31065"/>
                </a:cubicBezTo>
                <a:cubicBezTo>
                  <a:pt x="136402" y="31065"/>
                  <a:pt x="135509" y="31338"/>
                  <a:pt x="134807" y="31865"/>
                </a:cubicBezTo>
                <a:cubicBezTo>
                  <a:pt x="135343" y="32060"/>
                  <a:pt x="135904" y="32157"/>
                  <a:pt x="136468" y="32157"/>
                </a:cubicBezTo>
                <a:cubicBezTo>
                  <a:pt x="136961" y="32157"/>
                  <a:pt x="137455" y="32082"/>
                  <a:pt x="137934" y="31933"/>
                </a:cubicBezTo>
                <a:lnTo>
                  <a:pt x="137934" y="31933"/>
                </a:lnTo>
                <a:cubicBezTo>
                  <a:pt x="137569" y="32344"/>
                  <a:pt x="137227" y="32732"/>
                  <a:pt x="136861" y="33143"/>
                </a:cubicBezTo>
                <a:cubicBezTo>
                  <a:pt x="136937" y="33147"/>
                  <a:pt x="137013" y="33148"/>
                  <a:pt x="137089" y="33148"/>
                </a:cubicBezTo>
                <a:cubicBezTo>
                  <a:pt x="137994" y="33148"/>
                  <a:pt x="138890" y="32897"/>
                  <a:pt x="139669" y="32413"/>
                </a:cubicBezTo>
                <a:lnTo>
                  <a:pt x="139669" y="32413"/>
                </a:lnTo>
                <a:cubicBezTo>
                  <a:pt x="139418" y="32595"/>
                  <a:pt x="139258" y="32869"/>
                  <a:pt x="139212" y="33166"/>
                </a:cubicBezTo>
                <a:cubicBezTo>
                  <a:pt x="139321" y="33133"/>
                  <a:pt x="139435" y="33118"/>
                  <a:pt x="139551" y="33118"/>
                </a:cubicBezTo>
                <a:cubicBezTo>
                  <a:pt x="139924" y="33118"/>
                  <a:pt x="140310" y="33281"/>
                  <a:pt x="140536" y="33577"/>
                </a:cubicBezTo>
                <a:cubicBezTo>
                  <a:pt x="139656" y="34537"/>
                  <a:pt x="138355" y="35094"/>
                  <a:pt x="137048" y="35094"/>
                </a:cubicBezTo>
                <a:cubicBezTo>
                  <a:pt x="136864" y="35094"/>
                  <a:pt x="136679" y="35083"/>
                  <a:pt x="136496" y="35060"/>
                </a:cubicBezTo>
                <a:lnTo>
                  <a:pt x="136496" y="35060"/>
                </a:lnTo>
                <a:cubicBezTo>
                  <a:pt x="137010" y="35274"/>
                  <a:pt x="137559" y="35381"/>
                  <a:pt x="138105" y="35381"/>
                </a:cubicBezTo>
                <a:cubicBezTo>
                  <a:pt x="138432" y="35381"/>
                  <a:pt x="138759" y="35343"/>
                  <a:pt x="139075" y="35266"/>
                </a:cubicBezTo>
                <a:lnTo>
                  <a:pt x="139075" y="35266"/>
                </a:lnTo>
                <a:cubicBezTo>
                  <a:pt x="137752" y="35791"/>
                  <a:pt x="136542" y="36590"/>
                  <a:pt x="135538" y="37617"/>
                </a:cubicBezTo>
                <a:cubicBezTo>
                  <a:pt x="136382" y="37138"/>
                  <a:pt x="137318" y="36841"/>
                  <a:pt x="138254" y="36704"/>
                </a:cubicBezTo>
                <a:lnTo>
                  <a:pt x="138254" y="36704"/>
                </a:lnTo>
                <a:cubicBezTo>
                  <a:pt x="137478" y="37160"/>
                  <a:pt x="136884" y="37982"/>
                  <a:pt x="136747" y="38872"/>
                </a:cubicBezTo>
                <a:cubicBezTo>
                  <a:pt x="137927" y="38648"/>
                  <a:pt x="139034" y="37972"/>
                  <a:pt x="139778" y="37003"/>
                </a:cubicBezTo>
                <a:lnTo>
                  <a:pt x="139778" y="37003"/>
                </a:lnTo>
                <a:cubicBezTo>
                  <a:pt x="139725" y="37192"/>
                  <a:pt x="139748" y="37404"/>
                  <a:pt x="139852" y="37571"/>
                </a:cubicBezTo>
                <a:lnTo>
                  <a:pt x="141860" y="36498"/>
                </a:lnTo>
                <a:lnTo>
                  <a:pt x="141860" y="36498"/>
                </a:lnTo>
                <a:cubicBezTo>
                  <a:pt x="140947" y="38165"/>
                  <a:pt x="139464" y="39534"/>
                  <a:pt x="137706" y="40310"/>
                </a:cubicBezTo>
                <a:cubicBezTo>
                  <a:pt x="138436" y="40036"/>
                  <a:pt x="139167" y="39740"/>
                  <a:pt x="139897" y="39466"/>
                </a:cubicBezTo>
                <a:lnTo>
                  <a:pt x="139897" y="39466"/>
                </a:lnTo>
                <a:cubicBezTo>
                  <a:pt x="138961" y="40082"/>
                  <a:pt x="138368" y="41200"/>
                  <a:pt x="138368" y="42342"/>
                </a:cubicBezTo>
                <a:cubicBezTo>
                  <a:pt x="138939" y="41885"/>
                  <a:pt x="139509" y="41429"/>
                  <a:pt x="140080" y="40995"/>
                </a:cubicBezTo>
                <a:lnTo>
                  <a:pt x="140080" y="40995"/>
                </a:lnTo>
                <a:cubicBezTo>
                  <a:pt x="139646" y="42113"/>
                  <a:pt x="139943" y="43483"/>
                  <a:pt x="140833" y="44305"/>
                </a:cubicBezTo>
                <a:cubicBezTo>
                  <a:pt x="141267" y="43255"/>
                  <a:pt x="141678" y="42205"/>
                  <a:pt x="142111" y="41155"/>
                </a:cubicBezTo>
                <a:cubicBezTo>
                  <a:pt x="142225" y="41657"/>
                  <a:pt x="142362" y="42136"/>
                  <a:pt x="142499" y="42616"/>
                </a:cubicBezTo>
                <a:cubicBezTo>
                  <a:pt x="143001" y="40881"/>
                  <a:pt x="143800" y="39192"/>
                  <a:pt x="144827" y="37685"/>
                </a:cubicBezTo>
                <a:lnTo>
                  <a:pt x="144827" y="37685"/>
                </a:lnTo>
                <a:lnTo>
                  <a:pt x="143732" y="43666"/>
                </a:lnTo>
                <a:cubicBezTo>
                  <a:pt x="144753" y="42355"/>
                  <a:pt x="145516" y="40829"/>
                  <a:pt x="145935" y="39212"/>
                </a:cubicBezTo>
                <a:lnTo>
                  <a:pt x="145935" y="39212"/>
                </a:lnTo>
                <a:cubicBezTo>
                  <a:pt x="145580" y="40708"/>
                  <a:pt x="145953" y="42378"/>
                  <a:pt x="146950" y="43574"/>
                </a:cubicBezTo>
                <a:cubicBezTo>
                  <a:pt x="147293" y="42205"/>
                  <a:pt x="147521" y="40790"/>
                  <a:pt x="147635" y="39374"/>
                </a:cubicBezTo>
                <a:cubicBezTo>
                  <a:pt x="147863" y="40424"/>
                  <a:pt x="148411" y="41406"/>
                  <a:pt x="149210" y="42159"/>
                </a:cubicBezTo>
                <a:cubicBezTo>
                  <a:pt x="149187" y="41451"/>
                  <a:pt x="149164" y="40767"/>
                  <a:pt x="149164" y="40082"/>
                </a:cubicBezTo>
                <a:lnTo>
                  <a:pt x="149164" y="40082"/>
                </a:lnTo>
                <a:cubicBezTo>
                  <a:pt x="149644" y="40790"/>
                  <a:pt x="150397" y="41315"/>
                  <a:pt x="151219" y="41543"/>
                </a:cubicBezTo>
                <a:cubicBezTo>
                  <a:pt x="151241" y="40675"/>
                  <a:pt x="151059" y="39808"/>
                  <a:pt x="150716" y="39009"/>
                </a:cubicBezTo>
                <a:lnTo>
                  <a:pt x="150716" y="39009"/>
                </a:lnTo>
                <a:cubicBezTo>
                  <a:pt x="151629" y="39991"/>
                  <a:pt x="152976" y="40584"/>
                  <a:pt x="154346" y="40584"/>
                </a:cubicBezTo>
                <a:cubicBezTo>
                  <a:pt x="153364" y="39808"/>
                  <a:pt x="152679" y="38690"/>
                  <a:pt x="152383" y="37457"/>
                </a:cubicBezTo>
                <a:lnTo>
                  <a:pt x="152383" y="37457"/>
                </a:lnTo>
                <a:cubicBezTo>
                  <a:pt x="153159" y="38256"/>
                  <a:pt x="154117" y="38872"/>
                  <a:pt x="155167" y="39237"/>
                </a:cubicBezTo>
                <a:cubicBezTo>
                  <a:pt x="155784" y="39078"/>
                  <a:pt x="156491" y="38872"/>
                  <a:pt x="156811" y="38302"/>
                </a:cubicBezTo>
                <a:cubicBezTo>
                  <a:pt x="157166" y="37647"/>
                  <a:pt x="156526" y="36947"/>
                  <a:pt x="155944" y="36539"/>
                </a:cubicBezTo>
                <a:lnTo>
                  <a:pt x="155944" y="36539"/>
                </a:lnTo>
                <a:cubicBezTo>
                  <a:pt x="156218" y="36682"/>
                  <a:pt x="156528" y="36790"/>
                  <a:pt x="156819" y="36790"/>
                </a:cubicBezTo>
                <a:cubicBezTo>
                  <a:pt x="156886" y="36790"/>
                  <a:pt x="156952" y="36785"/>
                  <a:pt x="157016" y="36772"/>
                </a:cubicBezTo>
                <a:cubicBezTo>
                  <a:pt x="157541" y="36658"/>
                  <a:pt x="157929" y="35928"/>
                  <a:pt x="157518" y="35585"/>
                </a:cubicBezTo>
                <a:cubicBezTo>
                  <a:pt x="157381" y="35471"/>
                  <a:pt x="157199" y="35426"/>
                  <a:pt x="157016" y="35380"/>
                </a:cubicBezTo>
                <a:cubicBezTo>
                  <a:pt x="155761" y="35129"/>
                  <a:pt x="154483" y="34855"/>
                  <a:pt x="153227" y="34581"/>
                </a:cubicBezTo>
                <a:cubicBezTo>
                  <a:pt x="153980" y="34330"/>
                  <a:pt x="154756" y="34102"/>
                  <a:pt x="155510" y="33851"/>
                </a:cubicBezTo>
                <a:cubicBezTo>
                  <a:pt x="155130" y="33276"/>
                  <a:pt x="154514" y="33067"/>
                  <a:pt x="153830" y="33067"/>
                </a:cubicBezTo>
                <a:cubicBezTo>
                  <a:pt x="153073" y="33067"/>
                  <a:pt x="152233" y="33323"/>
                  <a:pt x="151538" y="33622"/>
                </a:cubicBezTo>
                <a:lnTo>
                  <a:pt x="153478" y="31180"/>
                </a:lnTo>
                <a:cubicBezTo>
                  <a:pt x="153319" y="31100"/>
                  <a:pt x="153145" y="31067"/>
                  <a:pt x="152967" y="31067"/>
                </a:cubicBezTo>
                <a:cubicBezTo>
                  <a:pt x="152584" y="31067"/>
                  <a:pt x="152177" y="31222"/>
                  <a:pt x="151835" y="31408"/>
                </a:cubicBezTo>
                <a:cubicBezTo>
                  <a:pt x="151333" y="31659"/>
                  <a:pt x="150808" y="32002"/>
                  <a:pt x="150237" y="32002"/>
                </a:cubicBezTo>
                <a:cubicBezTo>
                  <a:pt x="149666" y="32002"/>
                  <a:pt x="149073" y="31454"/>
                  <a:pt x="149256" y="30906"/>
                </a:cubicBezTo>
                <a:cubicBezTo>
                  <a:pt x="150077" y="30290"/>
                  <a:pt x="151059" y="29879"/>
                  <a:pt x="152063" y="29765"/>
                </a:cubicBezTo>
                <a:cubicBezTo>
                  <a:pt x="151127" y="29240"/>
                  <a:pt x="150169" y="28715"/>
                  <a:pt x="149233" y="28190"/>
                </a:cubicBezTo>
                <a:lnTo>
                  <a:pt x="149233" y="28190"/>
                </a:lnTo>
                <a:cubicBezTo>
                  <a:pt x="150007" y="28401"/>
                  <a:pt x="150805" y="28510"/>
                  <a:pt x="151603" y="28510"/>
                </a:cubicBezTo>
                <a:cubicBezTo>
                  <a:pt x="152357" y="28510"/>
                  <a:pt x="153111" y="28413"/>
                  <a:pt x="153843" y="28213"/>
                </a:cubicBezTo>
                <a:cubicBezTo>
                  <a:pt x="153296" y="26935"/>
                  <a:pt x="151561" y="26775"/>
                  <a:pt x="150146" y="26706"/>
                </a:cubicBezTo>
                <a:cubicBezTo>
                  <a:pt x="148753" y="26615"/>
                  <a:pt x="146973" y="25999"/>
                  <a:pt x="146973" y="24584"/>
                </a:cubicBezTo>
                <a:lnTo>
                  <a:pt x="146973" y="24584"/>
                </a:lnTo>
                <a:cubicBezTo>
                  <a:pt x="147658" y="25017"/>
                  <a:pt x="148343" y="25451"/>
                  <a:pt x="149027" y="25907"/>
                </a:cubicBezTo>
                <a:cubicBezTo>
                  <a:pt x="148872" y="25110"/>
                  <a:pt x="149943" y="24742"/>
                  <a:pt x="150778" y="24742"/>
                </a:cubicBezTo>
                <a:cubicBezTo>
                  <a:pt x="150804" y="24742"/>
                  <a:pt x="150829" y="24743"/>
                  <a:pt x="150853" y="24743"/>
                </a:cubicBezTo>
                <a:cubicBezTo>
                  <a:pt x="152634" y="24766"/>
                  <a:pt x="154391" y="24926"/>
                  <a:pt x="156149" y="25246"/>
                </a:cubicBezTo>
                <a:cubicBezTo>
                  <a:pt x="156058" y="24241"/>
                  <a:pt x="155647" y="23283"/>
                  <a:pt x="155030" y="22484"/>
                </a:cubicBezTo>
                <a:lnTo>
                  <a:pt x="155030" y="22484"/>
                </a:lnTo>
                <a:cubicBezTo>
                  <a:pt x="156172" y="23876"/>
                  <a:pt x="157610" y="25086"/>
                  <a:pt x="159253" y="25725"/>
                </a:cubicBezTo>
                <a:cubicBezTo>
                  <a:pt x="159320" y="25253"/>
                  <a:pt x="161134" y="21865"/>
                  <a:pt x="161235" y="21865"/>
                </a:cubicBezTo>
                <a:cubicBezTo>
                  <a:pt x="161237" y="21865"/>
                  <a:pt x="161238" y="21866"/>
                  <a:pt x="161239" y="21867"/>
                </a:cubicBezTo>
                <a:cubicBezTo>
                  <a:pt x="161675" y="22783"/>
                  <a:pt x="161570" y="23948"/>
                  <a:pt x="160983" y="24786"/>
                </a:cubicBezTo>
                <a:lnTo>
                  <a:pt x="160983" y="24786"/>
                </a:lnTo>
                <a:cubicBezTo>
                  <a:pt x="161364" y="24294"/>
                  <a:pt x="161878" y="23907"/>
                  <a:pt x="162471" y="23716"/>
                </a:cubicBezTo>
                <a:lnTo>
                  <a:pt x="162471" y="23716"/>
                </a:lnTo>
                <a:cubicBezTo>
                  <a:pt x="162061" y="24721"/>
                  <a:pt x="161627" y="25725"/>
                  <a:pt x="161216" y="26729"/>
                </a:cubicBezTo>
                <a:cubicBezTo>
                  <a:pt x="161366" y="26886"/>
                  <a:pt x="161552" y="26951"/>
                  <a:pt x="161753" y="26951"/>
                </a:cubicBezTo>
                <a:cubicBezTo>
                  <a:pt x="162226" y="26951"/>
                  <a:pt x="162781" y="26589"/>
                  <a:pt x="163133" y="26204"/>
                </a:cubicBezTo>
                <a:cubicBezTo>
                  <a:pt x="163543" y="25794"/>
                  <a:pt x="164092" y="25329"/>
                  <a:pt x="164606" y="25329"/>
                </a:cubicBezTo>
                <a:cubicBezTo>
                  <a:pt x="164751" y="25329"/>
                  <a:pt x="164893" y="25366"/>
                  <a:pt x="165028" y="25451"/>
                </a:cubicBezTo>
                <a:cubicBezTo>
                  <a:pt x="164166" y="25927"/>
                  <a:pt x="164566" y="27574"/>
                  <a:pt x="165555" y="27574"/>
                </a:cubicBezTo>
                <a:cubicBezTo>
                  <a:pt x="165562" y="27574"/>
                  <a:pt x="165569" y="27574"/>
                  <a:pt x="165576" y="27574"/>
                </a:cubicBezTo>
                <a:lnTo>
                  <a:pt x="165576" y="27574"/>
                </a:lnTo>
                <a:cubicBezTo>
                  <a:pt x="165754" y="28131"/>
                  <a:pt x="165104" y="28602"/>
                  <a:pt x="164542" y="28602"/>
                </a:cubicBezTo>
                <a:cubicBezTo>
                  <a:pt x="164529" y="28602"/>
                  <a:pt x="164516" y="28601"/>
                  <a:pt x="164503" y="28601"/>
                </a:cubicBezTo>
                <a:cubicBezTo>
                  <a:pt x="163932" y="28578"/>
                  <a:pt x="163384" y="28304"/>
                  <a:pt x="162814" y="28258"/>
                </a:cubicBezTo>
                <a:cubicBezTo>
                  <a:pt x="162799" y="28258"/>
                  <a:pt x="162784" y="28258"/>
                  <a:pt x="162769" y="28258"/>
                </a:cubicBezTo>
                <a:cubicBezTo>
                  <a:pt x="162186" y="28258"/>
                  <a:pt x="161538" y="28683"/>
                  <a:pt x="161650" y="29217"/>
                </a:cubicBezTo>
                <a:cubicBezTo>
                  <a:pt x="160896" y="29263"/>
                  <a:pt x="160143" y="29286"/>
                  <a:pt x="159367" y="29308"/>
                </a:cubicBezTo>
                <a:cubicBezTo>
                  <a:pt x="159185" y="29651"/>
                  <a:pt x="159002" y="29970"/>
                  <a:pt x="158797" y="30313"/>
                </a:cubicBezTo>
                <a:cubicBezTo>
                  <a:pt x="159093" y="31028"/>
                  <a:pt x="159909" y="31263"/>
                  <a:pt x="160726" y="31263"/>
                </a:cubicBezTo>
                <a:cubicBezTo>
                  <a:pt x="160978" y="31263"/>
                  <a:pt x="161230" y="31241"/>
                  <a:pt x="161467" y="31203"/>
                </a:cubicBezTo>
                <a:cubicBezTo>
                  <a:pt x="161913" y="31142"/>
                  <a:pt x="162394" y="31068"/>
                  <a:pt x="162854" y="31068"/>
                </a:cubicBezTo>
                <a:cubicBezTo>
                  <a:pt x="163430" y="31068"/>
                  <a:pt x="163972" y="31185"/>
                  <a:pt x="164366" y="31591"/>
                </a:cubicBezTo>
                <a:cubicBezTo>
                  <a:pt x="163384" y="31614"/>
                  <a:pt x="162403" y="31659"/>
                  <a:pt x="161444" y="31705"/>
                </a:cubicBezTo>
                <a:cubicBezTo>
                  <a:pt x="161809" y="32550"/>
                  <a:pt x="162471" y="33280"/>
                  <a:pt x="163270" y="33714"/>
                </a:cubicBezTo>
                <a:cubicBezTo>
                  <a:pt x="162750" y="33755"/>
                  <a:pt x="162225" y="33775"/>
                  <a:pt x="161699" y="33775"/>
                </a:cubicBezTo>
                <a:cubicBezTo>
                  <a:pt x="160471" y="33775"/>
                  <a:pt x="159235" y="33664"/>
                  <a:pt x="158020" y="33440"/>
                </a:cubicBezTo>
                <a:lnTo>
                  <a:pt x="158020" y="33440"/>
                </a:lnTo>
                <a:cubicBezTo>
                  <a:pt x="158865" y="34535"/>
                  <a:pt x="159732" y="35654"/>
                  <a:pt x="160577" y="36749"/>
                </a:cubicBezTo>
                <a:cubicBezTo>
                  <a:pt x="161275" y="36239"/>
                  <a:pt x="162137" y="35969"/>
                  <a:pt x="163004" y="35969"/>
                </a:cubicBezTo>
                <a:cubicBezTo>
                  <a:pt x="163300" y="35969"/>
                  <a:pt x="163596" y="36001"/>
                  <a:pt x="163887" y="36065"/>
                </a:cubicBezTo>
                <a:cubicBezTo>
                  <a:pt x="162540" y="36590"/>
                  <a:pt x="161376" y="37571"/>
                  <a:pt x="160623" y="38804"/>
                </a:cubicBezTo>
                <a:cubicBezTo>
                  <a:pt x="161200" y="38629"/>
                  <a:pt x="161803" y="38544"/>
                  <a:pt x="162405" y="38544"/>
                </a:cubicBezTo>
                <a:cubicBezTo>
                  <a:pt x="163065" y="38544"/>
                  <a:pt x="163723" y="38647"/>
                  <a:pt x="164343" y="38849"/>
                </a:cubicBezTo>
                <a:cubicBezTo>
                  <a:pt x="164343" y="39100"/>
                  <a:pt x="164320" y="39352"/>
                  <a:pt x="164320" y="39580"/>
                </a:cubicBezTo>
                <a:cubicBezTo>
                  <a:pt x="162974" y="40310"/>
                  <a:pt x="161764" y="40607"/>
                  <a:pt x="160463" y="41451"/>
                </a:cubicBezTo>
                <a:cubicBezTo>
                  <a:pt x="159552" y="42044"/>
                  <a:pt x="157867" y="44251"/>
                  <a:pt x="156953" y="44486"/>
                </a:cubicBezTo>
                <a:lnTo>
                  <a:pt x="156953" y="44486"/>
                </a:lnTo>
                <a:cubicBezTo>
                  <a:pt x="158480" y="44098"/>
                  <a:pt x="159985" y="43734"/>
                  <a:pt x="161513" y="43346"/>
                </a:cubicBezTo>
                <a:lnTo>
                  <a:pt x="161513" y="43346"/>
                </a:lnTo>
                <a:cubicBezTo>
                  <a:pt x="160052" y="44327"/>
                  <a:pt x="159162" y="46062"/>
                  <a:pt x="159230" y="47797"/>
                </a:cubicBezTo>
                <a:cubicBezTo>
                  <a:pt x="160029" y="47021"/>
                  <a:pt x="160942" y="46336"/>
                  <a:pt x="161901" y="45765"/>
                </a:cubicBezTo>
                <a:lnTo>
                  <a:pt x="161901" y="45765"/>
                </a:lnTo>
                <a:cubicBezTo>
                  <a:pt x="161832" y="46747"/>
                  <a:pt x="161307" y="47683"/>
                  <a:pt x="160508" y="48253"/>
                </a:cubicBezTo>
                <a:cubicBezTo>
                  <a:pt x="161421" y="47637"/>
                  <a:pt x="162357" y="46998"/>
                  <a:pt x="163293" y="46382"/>
                </a:cubicBezTo>
                <a:lnTo>
                  <a:pt x="163293" y="46382"/>
                </a:lnTo>
                <a:cubicBezTo>
                  <a:pt x="163636" y="47500"/>
                  <a:pt x="163179" y="48824"/>
                  <a:pt x="162198" y="49486"/>
                </a:cubicBezTo>
                <a:cubicBezTo>
                  <a:pt x="162608" y="50376"/>
                  <a:pt x="162996" y="51244"/>
                  <a:pt x="163384" y="52134"/>
                </a:cubicBezTo>
                <a:cubicBezTo>
                  <a:pt x="163887" y="50855"/>
                  <a:pt x="164320" y="49554"/>
                  <a:pt x="164663" y="48231"/>
                </a:cubicBezTo>
                <a:cubicBezTo>
                  <a:pt x="164845" y="49166"/>
                  <a:pt x="165256" y="50079"/>
                  <a:pt x="165872" y="50810"/>
                </a:cubicBezTo>
                <a:cubicBezTo>
                  <a:pt x="166055" y="50148"/>
                  <a:pt x="166215" y="49486"/>
                  <a:pt x="166397" y="48824"/>
                </a:cubicBezTo>
                <a:lnTo>
                  <a:pt x="166397" y="48824"/>
                </a:lnTo>
                <a:cubicBezTo>
                  <a:pt x="166260" y="50399"/>
                  <a:pt x="166352" y="51997"/>
                  <a:pt x="166648" y="53549"/>
                </a:cubicBezTo>
                <a:cubicBezTo>
                  <a:pt x="167584" y="51769"/>
                  <a:pt x="167995" y="49691"/>
                  <a:pt x="167790" y="47660"/>
                </a:cubicBezTo>
                <a:lnTo>
                  <a:pt x="167790" y="47660"/>
                </a:lnTo>
                <a:cubicBezTo>
                  <a:pt x="168589" y="48322"/>
                  <a:pt x="168885" y="49395"/>
                  <a:pt x="169410" y="50285"/>
                </a:cubicBezTo>
                <a:cubicBezTo>
                  <a:pt x="169818" y="50947"/>
                  <a:pt x="170591" y="51508"/>
                  <a:pt x="171299" y="51508"/>
                </a:cubicBezTo>
                <a:cubicBezTo>
                  <a:pt x="171543" y="51508"/>
                  <a:pt x="171779" y="51441"/>
                  <a:pt x="171990" y="51289"/>
                </a:cubicBezTo>
                <a:cubicBezTo>
                  <a:pt x="171853" y="50490"/>
                  <a:pt x="171465" y="49760"/>
                  <a:pt x="170917" y="49189"/>
                </a:cubicBezTo>
                <a:lnTo>
                  <a:pt x="170917" y="49189"/>
                </a:lnTo>
                <a:cubicBezTo>
                  <a:pt x="171624" y="49760"/>
                  <a:pt x="172492" y="50148"/>
                  <a:pt x="173382" y="50308"/>
                </a:cubicBezTo>
                <a:cubicBezTo>
                  <a:pt x="173222" y="49874"/>
                  <a:pt x="173062" y="49440"/>
                  <a:pt x="172903" y="49007"/>
                </a:cubicBezTo>
                <a:lnTo>
                  <a:pt x="172903" y="49007"/>
                </a:lnTo>
                <a:cubicBezTo>
                  <a:pt x="173747" y="49395"/>
                  <a:pt x="174683" y="49646"/>
                  <a:pt x="175642" y="49691"/>
                </a:cubicBezTo>
                <a:cubicBezTo>
                  <a:pt x="174957" y="48687"/>
                  <a:pt x="173975" y="47865"/>
                  <a:pt x="172880" y="47386"/>
                </a:cubicBezTo>
                <a:lnTo>
                  <a:pt x="172880" y="47386"/>
                </a:lnTo>
                <a:lnTo>
                  <a:pt x="175139" y="47569"/>
                </a:lnTo>
                <a:cubicBezTo>
                  <a:pt x="175214" y="47574"/>
                  <a:pt x="175289" y="47579"/>
                  <a:pt x="175364" y="47579"/>
                </a:cubicBezTo>
                <a:cubicBezTo>
                  <a:pt x="175589" y="47579"/>
                  <a:pt x="175807" y="47540"/>
                  <a:pt x="175961" y="47386"/>
                </a:cubicBezTo>
                <a:cubicBezTo>
                  <a:pt x="176349" y="46952"/>
                  <a:pt x="175733" y="46336"/>
                  <a:pt x="175185" y="46153"/>
                </a:cubicBezTo>
                <a:cubicBezTo>
                  <a:pt x="174637" y="45971"/>
                  <a:pt x="173907" y="45720"/>
                  <a:pt x="173953" y="45149"/>
                </a:cubicBezTo>
                <a:lnTo>
                  <a:pt x="173953" y="45149"/>
                </a:lnTo>
                <a:cubicBezTo>
                  <a:pt x="174687" y="45330"/>
                  <a:pt x="175446" y="45422"/>
                  <a:pt x="176204" y="45422"/>
                </a:cubicBezTo>
                <a:cubicBezTo>
                  <a:pt x="177073" y="45422"/>
                  <a:pt x="177940" y="45302"/>
                  <a:pt x="178769" y="45058"/>
                </a:cubicBezTo>
                <a:cubicBezTo>
                  <a:pt x="177331" y="44533"/>
                  <a:pt x="175893" y="44008"/>
                  <a:pt x="174455" y="43460"/>
                </a:cubicBezTo>
                <a:cubicBezTo>
                  <a:pt x="175324" y="42973"/>
                  <a:pt x="176326" y="42725"/>
                  <a:pt x="177329" y="42725"/>
                </a:cubicBezTo>
                <a:cubicBezTo>
                  <a:pt x="177642" y="42725"/>
                  <a:pt x="177956" y="42749"/>
                  <a:pt x="178267" y="42798"/>
                </a:cubicBezTo>
                <a:cubicBezTo>
                  <a:pt x="177355" y="41783"/>
                  <a:pt x="175992" y="41182"/>
                  <a:pt x="174622" y="41182"/>
                </a:cubicBezTo>
                <a:cubicBezTo>
                  <a:pt x="174482" y="41182"/>
                  <a:pt x="174343" y="41188"/>
                  <a:pt x="174204" y="41200"/>
                </a:cubicBezTo>
                <a:cubicBezTo>
                  <a:pt x="174980" y="40675"/>
                  <a:pt x="175847" y="40265"/>
                  <a:pt x="176760" y="40013"/>
                </a:cubicBezTo>
                <a:cubicBezTo>
                  <a:pt x="176454" y="39648"/>
                  <a:pt x="176027" y="39526"/>
                  <a:pt x="175557" y="39526"/>
                </a:cubicBezTo>
                <a:cubicBezTo>
                  <a:pt x="174941" y="39526"/>
                  <a:pt x="174251" y="39734"/>
                  <a:pt x="173656" y="39877"/>
                </a:cubicBezTo>
                <a:cubicBezTo>
                  <a:pt x="173471" y="39924"/>
                  <a:pt x="173270" y="39947"/>
                  <a:pt x="173066" y="39947"/>
                </a:cubicBezTo>
                <a:cubicBezTo>
                  <a:pt x="172088" y="39947"/>
                  <a:pt x="171036" y="39422"/>
                  <a:pt x="171282" y="38553"/>
                </a:cubicBezTo>
                <a:lnTo>
                  <a:pt x="171282" y="38553"/>
                </a:lnTo>
                <a:cubicBezTo>
                  <a:pt x="171718" y="38749"/>
                  <a:pt x="172191" y="38841"/>
                  <a:pt x="172667" y="38841"/>
                </a:cubicBezTo>
                <a:cubicBezTo>
                  <a:pt x="173908" y="38841"/>
                  <a:pt x="175164" y="38210"/>
                  <a:pt x="175824" y="37138"/>
                </a:cubicBezTo>
                <a:cubicBezTo>
                  <a:pt x="176529" y="38176"/>
                  <a:pt x="177783" y="38719"/>
                  <a:pt x="179028" y="38719"/>
                </a:cubicBezTo>
                <a:cubicBezTo>
                  <a:pt x="180081" y="38719"/>
                  <a:pt x="181127" y="38331"/>
                  <a:pt x="181827" y="37526"/>
                </a:cubicBezTo>
                <a:cubicBezTo>
                  <a:pt x="180983" y="37503"/>
                  <a:pt x="180161" y="37457"/>
                  <a:pt x="179316" y="37411"/>
                </a:cubicBezTo>
                <a:cubicBezTo>
                  <a:pt x="179794" y="36417"/>
                  <a:pt x="180912" y="35760"/>
                  <a:pt x="182027" y="35760"/>
                </a:cubicBezTo>
                <a:cubicBezTo>
                  <a:pt x="182244" y="35760"/>
                  <a:pt x="182460" y="35785"/>
                  <a:pt x="182672" y="35836"/>
                </a:cubicBezTo>
                <a:cubicBezTo>
                  <a:pt x="182459" y="35354"/>
                  <a:pt x="181997" y="35186"/>
                  <a:pt x="181463" y="35186"/>
                </a:cubicBezTo>
                <a:cubicBezTo>
                  <a:pt x="180912" y="35186"/>
                  <a:pt x="180283" y="35365"/>
                  <a:pt x="179773" y="35563"/>
                </a:cubicBezTo>
                <a:cubicBezTo>
                  <a:pt x="179467" y="35674"/>
                  <a:pt x="179105" y="35734"/>
                  <a:pt x="178750" y="35734"/>
                </a:cubicBezTo>
                <a:cubicBezTo>
                  <a:pt x="177941" y="35734"/>
                  <a:pt x="177176" y="35419"/>
                  <a:pt x="177239" y="34672"/>
                </a:cubicBezTo>
                <a:lnTo>
                  <a:pt x="177239" y="34672"/>
                </a:lnTo>
                <a:cubicBezTo>
                  <a:pt x="177438" y="34801"/>
                  <a:pt x="177664" y="34860"/>
                  <a:pt x="177892" y="34860"/>
                </a:cubicBezTo>
                <a:cubicBezTo>
                  <a:pt x="178633" y="34860"/>
                  <a:pt x="179402" y="34248"/>
                  <a:pt x="179385" y="33463"/>
                </a:cubicBezTo>
                <a:lnTo>
                  <a:pt x="179385" y="33463"/>
                </a:lnTo>
                <a:cubicBezTo>
                  <a:pt x="179889" y="33718"/>
                  <a:pt x="180446" y="33839"/>
                  <a:pt x="181005" y="33839"/>
                </a:cubicBezTo>
                <a:cubicBezTo>
                  <a:pt x="182244" y="33839"/>
                  <a:pt x="183493" y="33245"/>
                  <a:pt x="184201" y="32207"/>
                </a:cubicBezTo>
                <a:cubicBezTo>
                  <a:pt x="183976" y="32193"/>
                  <a:pt x="183751" y="32185"/>
                  <a:pt x="183527" y="32185"/>
                </a:cubicBezTo>
                <a:cubicBezTo>
                  <a:pt x="182703" y="32185"/>
                  <a:pt x="181886" y="32284"/>
                  <a:pt x="181097" y="32481"/>
                </a:cubicBezTo>
                <a:lnTo>
                  <a:pt x="181097" y="30587"/>
                </a:lnTo>
                <a:lnTo>
                  <a:pt x="184855" y="30154"/>
                </a:lnTo>
                <a:lnTo>
                  <a:pt x="184855" y="30154"/>
                </a:lnTo>
                <a:cubicBezTo>
                  <a:pt x="184828" y="30157"/>
                  <a:pt x="184803" y="30158"/>
                  <a:pt x="184780" y="30158"/>
                </a:cubicBezTo>
                <a:cubicBezTo>
                  <a:pt x="183318" y="30158"/>
                  <a:pt x="187991" y="24560"/>
                  <a:pt x="188013" y="24515"/>
                </a:cubicBezTo>
                <a:lnTo>
                  <a:pt x="188013" y="24515"/>
                </a:lnTo>
                <a:cubicBezTo>
                  <a:pt x="186810" y="25718"/>
                  <a:pt x="185380" y="26997"/>
                  <a:pt x="183741" y="26997"/>
                </a:cubicBezTo>
                <a:cubicBezTo>
                  <a:pt x="183577" y="26997"/>
                  <a:pt x="183411" y="26984"/>
                  <a:pt x="183242" y="26957"/>
                </a:cubicBezTo>
                <a:cubicBezTo>
                  <a:pt x="182763" y="26889"/>
                  <a:pt x="182307" y="26706"/>
                  <a:pt x="181827" y="26661"/>
                </a:cubicBezTo>
                <a:cubicBezTo>
                  <a:pt x="181765" y="26655"/>
                  <a:pt x="181703" y="26653"/>
                  <a:pt x="181640" y="26653"/>
                </a:cubicBezTo>
                <a:cubicBezTo>
                  <a:pt x="180925" y="26653"/>
                  <a:pt x="180214" y="27009"/>
                  <a:pt x="179773" y="27597"/>
                </a:cubicBezTo>
                <a:cubicBezTo>
                  <a:pt x="180252" y="25953"/>
                  <a:pt x="182421" y="25656"/>
                  <a:pt x="183767" y="24629"/>
                </a:cubicBezTo>
                <a:cubicBezTo>
                  <a:pt x="184977" y="23716"/>
                  <a:pt x="185525" y="22187"/>
                  <a:pt x="186027" y="20772"/>
                </a:cubicBezTo>
                <a:lnTo>
                  <a:pt x="186027" y="20772"/>
                </a:lnTo>
                <a:cubicBezTo>
                  <a:pt x="185479" y="20932"/>
                  <a:pt x="185297" y="21571"/>
                  <a:pt x="184863" y="21913"/>
                </a:cubicBezTo>
                <a:cubicBezTo>
                  <a:pt x="184566" y="22144"/>
                  <a:pt x="184212" y="22216"/>
                  <a:pt x="183840" y="22216"/>
                </a:cubicBezTo>
                <a:cubicBezTo>
                  <a:pt x="183438" y="22216"/>
                  <a:pt x="183017" y="22132"/>
                  <a:pt x="182626" y="22073"/>
                </a:cubicBezTo>
                <a:cubicBezTo>
                  <a:pt x="182459" y="22043"/>
                  <a:pt x="182281" y="22026"/>
                  <a:pt x="182103" y="22026"/>
                </a:cubicBezTo>
                <a:cubicBezTo>
                  <a:pt x="181475" y="22026"/>
                  <a:pt x="180841" y="22235"/>
                  <a:pt x="180663" y="22803"/>
                </a:cubicBezTo>
                <a:cubicBezTo>
                  <a:pt x="180663" y="21913"/>
                  <a:pt x="181576" y="21342"/>
                  <a:pt x="182329" y="20863"/>
                </a:cubicBezTo>
                <a:cubicBezTo>
                  <a:pt x="183060" y="20384"/>
                  <a:pt x="183859" y="19516"/>
                  <a:pt x="183471" y="18718"/>
                </a:cubicBezTo>
                <a:lnTo>
                  <a:pt x="183471" y="18718"/>
                </a:lnTo>
                <a:cubicBezTo>
                  <a:pt x="181941" y="19539"/>
                  <a:pt x="180207" y="20019"/>
                  <a:pt x="178472" y="20064"/>
                </a:cubicBezTo>
                <a:cubicBezTo>
                  <a:pt x="179294" y="19128"/>
                  <a:pt x="180252" y="18352"/>
                  <a:pt x="181325" y="17782"/>
                </a:cubicBezTo>
                <a:cubicBezTo>
                  <a:pt x="179933" y="17485"/>
                  <a:pt x="178586" y="17051"/>
                  <a:pt x="177308" y="16435"/>
                </a:cubicBezTo>
                <a:cubicBezTo>
                  <a:pt x="176486" y="16047"/>
                  <a:pt x="175527" y="15248"/>
                  <a:pt x="175847" y="14381"/>
                </a:cubicBezTo>
                <a:lnTo>
                  <a:pt x="175847" y="14381"/>
                </a:lnTo>
                <a:cubicBezTo>
                  <a:pt x="176555" y="14906"/>
                  <a:pt x="177354" y="15339"/>
                  <a:pt x="178152" y="15682"/>
                </a:cubicBezTo>
                <a:cubicBezTo>
                  <a:pt x="177993" y="15202"/>
                  <a:pt x="177513" y="14906"/>
                  <a:pt x="177239" y="14472"/>
                </a:cubicBezTo>
                <a:cubicBezTo>
                  <a:pt x="176995" y="14051"/>
                  <a:pt x="177161" y="13306"/>
                  <a:pt x="177631" y="13306"/>
                </a:cubicBezTo>
                <a:cubicBezTo>
                  <a:pt x="177645" y="13306"/>
                  <a:pt x="177659" y="13307"/>
                  <a:pt x="177673" y="13308"/>
                </a:cubicBezTo>
                <a:cubicBezTo>
                  <a:pt x="177878" y="13331"/>
                  <a:pt x="178038" y="13468"/>
                  <a:pt x="178175" y="13582"/>
                </a:cubicBezTo>
                <a:cubicBezTo>
                  <a:pt x="179042" y="14263"/>
                  <a:pt x="180132" y="14645"/>
                  <a:pt x="181226" y="14645"/>
                </a:cubicBezTo>
                <a:cubicBezTo>
                  <a:pt x="181343" y="14645"/>
                  <a:pt x="181460" y="14641"/>
                  <a:pt x="181576" y="14632"/>
                </a:cubicBezTo>
                <a:cubicBezTo>
                  <a:pt x="180526" y="13879"/>
                  <a:pt x="179887" y="12600"/>
                  <a:pt x="179887" y="11322"/>
                </a:cubicBezTo>
                <a:lnTo>
                  <a:pt x="179887" y="11322"/>
                </a:lnTo>
                <a:cubicBezTo>
                  <a:pt x="180983" y="12578"/>
                  <a:pt x="182466" y="13513"/>
                  <a:pt x="184087" y="13924"/>
                </a:cubicBezTo>
                <a:cubicBezTo>
                  <a:pt x="183973" y="12829"/>
                  <a:pt x="183402" y="11801"/>
                  <a:pt x="182535" y="11140"/>
                </a:cubicBezTo>
                <a:cubicBezTo>
                  <a:pt x="182568" y="10940"/>
                  <a:pt x="182704" y="10859"/>
                  <a:pt x="182878" y="10859"/>
                </a:cubicBezTo>
                <a:cubicBezTo>
                  <a:pt x="183182" y="10859"/>
                  <a:pt x="183601" y="11108"/>
                  <a:pt x="183790" y="11413"/>
                </a:cubicBezTo>
                <a:cubicBezTo>
                  <a:pt x="184407" y="12441"/>
                  <a:pt x="184795" y="13605"/>
                  <a:pt x="185502" y="14563"/>
                </a:cubicBezTo>
                <a:cubicBezTo>
                  <a:pt x="186090" y="15354"/>
                  <a:pt x="187019" y="15981"/>
                  <a:pt x="187942" y="15981"/>
                </a:cubicBezTo>
                <a:cubicBezTo>
                  <a:pt x="188165" y="15981"/>
                  <a:pt x="188389" y="15944"/>
                  <a:pt x="188606" y="15864"/>
                </a:cubicBezTo>
                <a:cubicBezTo>
                  <a:pt x="188196" y="14655"/>
                  <a:pt x="187716" y="13468"/>
                  <a:pt x="187168" y="12304"/>
                </a:cubicBezTo>
                <a:cubicBezTo>
                  <a:pt x="187394" y="12222"/>
                  <a:pt x="187624" y="12192"/>
                  <a:pt x="187858" y="12192"/>
                </a:cubicBezTo>
                <a:cubicBezTo>
                  <a:pt x="188477" y="12192"/>
                  <a:pt x="189118" y="12401"/>
                  <a:pt x="189748" y="12418"/>
                </a:cubicBezTo>
                <a:cubicBezTo>
                  <a:pt x="189776" y="12419"/>
                  <a:pt x="189804" y="12420"/>
                  <a:pt x="189833" y="12420"/>
                </a:cubicBezTo>
                <a:cubicBezTo>
                  <a:pt x="190704" y="12420"/>
                  <a:pt x="191701" y="11753"/>
                  <a:pt x="191391" y="10957"/>
                </a:cubicBezTo>
                <a:cubicBezTo>
                  <a:pt x="191140" y="10272"/>
                  <a:pt x="190044" y="9907"/>
                  <a:pt x="190250" y="9222"/>
                </a:cubicBezTo>
                <a:cubicBezTo>
                  <a:pt x="190353" y="8912"/>
                  <a:pt x="190647" y="8792"/>
                  <a:pt x="190978" y="8792"/>
                </a:cubicBezTo>
                <a:cubicBezTo>
                  <a:pt x="191231" y="8792"/>
                  <a:pt x="191506" y="8862"/>
                  <a:pt x="191733" y="8971"/>
                </a:cubicBezTo>
                <a:cubicBezTo>
                  <a:pt x="192089" y="9133"/>
                  <a:pt x="192491" y="9352"/>
                  <a:pt x="192866" y="9352"/>
                </a:cubicBezTo>
                <a:cubicBezTo>
                  <a:pt x="193020" y="9352"/>
                  <a:pt x="193169" y="9315"/>
                  <a:pt x="193308" y="9222"/>
                </a:cubicBezTo>
                <a:cubicBezTo>
                  <a:pt x="193765" y="8925"/>
                  <a:pt x="193742" y="8241"/>
                  <a:pt x="193993" y="7761"/>
                </a:cubicBezTo>
                <a:cubicBezTo>
                  <a:pt x="194219" y="7332"/>
                  <a:pt x="195004" y="7149"/>
                  <a:pt x="195987" y="7149"/>
                </a:cubicBezTo>
                <a:cubicBezTo>
                  <a:pt x="198091" y="7149"/>
                  <a:pt x="201099" y="7989"/>
                  <a:pt x="201457" y="9062"/>
                </a:cubicBezTo>
                <a:cubicBezTo>
                  <a:pt x="202393" y="11847"/>
                  <a:pt x="194838" y="15065"/>
                  <a:pt x="193400" y="16435"/>
                </a:cubicBezTo>
                <a:cubicBezTo>
                  <a:pt x="194016" y="16344"/>
                  <a:pt x="194632" y="16230"/>
                  <a:pt x="195271" y="16138"/>
                </a:cubicBezTo>
                <a:lnTo>
                  <a:pt x="195271" y="16138"/>
                </a:lnTo>
                <a:cubicBezTo>
                  <a:pt x="194084" y="17896"/>
                  <a:pt x="192898" y="19653"/>
                  <a:pt x="191711" y="21411"/>
                </a:cubicBezTo>
                <a:cubicBezTo>
                  <a:pt x="194518" y="20019"/>
                  <a:pt x="197257" y="18512"/>
                  <a:pt x="199905" y="16846"/>
                </a:cubicBezTo>
                <a:lnTo>
                  <a:pt x="199905" y="16846"/>
                </a:lnTo>
                <a:cubicBezTo>
                  <a:pt x="199882" y="17964"/>
                  <a:pt x="198764" y="18695"/>
                  <a:pt x="197919" y="19425"/>
                </a:cubicBezTo>
                <a:cubicBezTo>
                  <a:pt x="197075" y="20156"/>
                  <a:pt x="196458" y="21616"/>
                  <a:pt x="197348" y="22278"/>
                </a:cubicBezTo>
                <a:cubicBezTo>
                  <a:pt x="197873" y="21845"/>
                  <a:pt x="198398" y="21388"/>
                  <a:pt x="198901" y="20954"/>
                </a:cubicBezTo>
                <a:lnTo>
                  <a:pt x="198901" y="20954"/>
                </a:lnTo>
                <a:cubicBezTo>
                  <a:pt x="198102" y="22507"/>
                  <a:pt x="198421" y="24584"/>
                  <a:pt x="199654" y="25816"/>
                </a:cubicBezTo>
                <a:cubicBezTo>
                  <a:pt x="200065" y="23990"/>
                  <a:pt x="200498" y="22141"/>
                  <a:pt x="200909" y="20292"/>
                </a:cubicBezTo>
                <a:cubicBezTo>
                  <a:pt x="202256" y="21753"/>
                  <a:pt x="202849" y="23853"/>
                  <a:pt x="202484" y="25793"/>
                </a:cubicBezTo>
                <a:cubicBezTo>
                  <a:pt x="203283" y="24401"/>
                  <a:pt x="203831" y="22872"/>
                  <a:pt x="204082" y="21297"/>
                </a:cubicBezTo>
                <a:cubicBezTo>
                  <a:pt x="204949" y="22598"/>
                  <a:pt x="205018" y="24401"/>
                  <a:pt x="204242" y="25793"/>
                </a:cubicBezTo>
                <a:cubicBezTo>
                  <a:pt x="205315" y="24994"/>
                  <a:pt x="206205" y="23967"/>
                  <a:pt x="206867" y="22826"/>
                </a:cubicBezTo>
                <a:cubicBezTo>
                  <a:pt x="207218" y="23312"/>
                  <a:pt x="207840" y="23590"/>
                  <a:pt x="208441" y="23590"/>
                </a:cubicBezTo>
                <a:cubicBezTo>
                  <a:pt x="208856" y="23590"/>
                  <a:pt x="209262" y="23458"/>
                  <a:pt x="209560" y="23168"/>
                </a:cubicBezTo>
                <a:cubicBezTo>
                  <a:pt x="210313" y="22461"/>
                  <a:pt x="210017" y="20954"/>
                  <a:pt x="209012" y="20703"/>
                </a:cubicBezTo>
                <a:cubicBezTo>
                  <a:pt x="210245" y="20589"/>
                  <a:pt x="211455" y="20247"/>
                  <a:pt x="212550" y="19699"/>
                </a:cubicBezTo>
                <a:cubicBezTo>
                  <a:pt x="211751" y="18923"/>
                  <a:pt x="210930" y="18147"/>
                  <a:pt x="210131" y="17371"/>
                </a:cubicBezTo>
                <a:lnTo>
                  <a:pt x="210131" y="17371"/>
                </a:lnTo>
                <a:cubicBezTo>
                  <a:pt x="210340" y="17390"/>
                  <a:pt x="210550" y="17399"/>
                  <a:pt x="210760" y="17399"/>
                </a:cubicBezTo>
                <a:cubicBezTo>
                  <a:pt x="211808" y="17399"/>
                  <a:pt x="212854" y="17162"/>
                  <a:pt x="213806" y="16686"/>
                </a:cubicBezTo>
                <a:cubicBezTo>
                  <a:pt x="211774" y="16184"/>
                  <a:pt x="210108" y="14404"/>
                  <a:pt x="209788" y="12326"/>
                </a:cubicBezTo>
                <a:lnTo>
                  <a:pt x="209788" y="12326"/>
                </a:lnTo>
                <a:cubicBezTo>
                  <a:pt x="210290" y="12920"/>
                  <a:pt x="210952" y="13331"/>
                  <a:pt x="211683" y="13513"/>
                </a:cubicBezTo>
                <a:cubicBezTo>
                  <a:pt x="209606" y="12509"/>
                  <a:pt x="209218" y="9154"/>
                  <a:pt x="211044" y="7693"/>
                </a:cubicBezTo>
                <a:lnTo>
                  <a:pt x="211044" y="7693"/>
                </a:lnTo>
                <a:cubicBezTo>
                  <a:pt x="210907" y="8743"/>
                  <a:pt x="211386" y="9861"/>
                  <a:pt x="212231" y="10500"/>
                </a:cubicBezTo>
                <a:cubicBezTo>
                  <a:pt x="212710" y="9724"/>
                  <a:pt x="213189" y="8948"/>
                  <a:pt x="213646" y="8195"/>
                </a:cubicBezTo>
                <a:lnTo>
                  <a:pt x="213646" y="8195"/>
                </a:lnTo>
                <a:cubicBezTo>
                  <a:pt x="214194" y="9679"/>
                  <a:pt x="213783" y="11459"/>
                  <a:pt x="212664" y="12555"/>
                </a:cubicBezTo>
                <a:cubicBezTo>
                  <a:pt x="212963" y="12613"/>
                  <a:pt x="213266" y="12642"/>
                  <a:pt x="213569" y="12642"/>
                </a:cubicBezTo>
                <a:cubicBezTo>
                  <a:pt x="214446" y="12642"/>
                  <a:pt x="215319" y="12402"/>
                  <a:pt x="216065" y="11961"/>
                </a:cubicBezTo>
                <a:lnTo>
                  <a:pt x="216065" y="11961"/>
                </a:lnTo>
                <a:cubicBezTo>
                  <a:pt x="215883" y="13239"/>
                  <a:pt x="214970" y="14404"/>
                  <a:pt x="213760" y="14837"/>
                </a:cubicBezTo>
                <a:cubicBezTo>
                  <a:pt x="213914" y="14845"/>
                  <a:pt x="214068" y="14848"/>
                  <a:pt x="214222" y="14848"/>
                </a:cubicBezTo>
                <a:cubicBezTo>
                  <a:pt x="215505" y="14848"/>
                  <a:pt x="216778" y="14593"/>
                  <a:pt x="217960" y="14084"/>
                </a:cubicBezTo>
                <a:lnTo>
                  <a:pt x="217960" y="14084"/>
                </a:lnTo>
                <a:cubicBezTo>
                  <a:pt x="216225" y="15248"/>
                  <a:pt x="215129" y="17325"/>
                  <a:pt x="215152" y="19402"/>
                </a:cubicBezTo>
                <a:cubicBezTo>
                  <a:pt x="215837" y="18877"/>
                  <a:pt x="216522" y="18329"/>
                  <a:pt x="217207" y="17805"/>
                </a:cubicBezTo>
                <a:lnTo>
                  <a:pt x="217207" y="17805"/>
                </a:lnTo>
                <a:cubicBezTo>
                  <a:pt x="216887" y="19243"/>
                  <a:pt x="216567" y="20680"/>
                  <a:pt x="216248" y="22096"/>
                </a:cubicBezTo>
                <a:cubicBezTo>
                  <a:pt x="217777" y="21434"/>
                  <a:pt x="219147" y="20429"/>
                  <a:pt x="220288" y="19197"/>
                </a:cubicBezTo>
                <a:lnTo>
                  <a:pt x="220379" y="24104"/>
                </a:lnTo>
                <a:cubicBezTo>
                  <a:pt x="221474" y="22872"/>
                  <a:pt x="222570" y="21640"/>
                  <a:pt x="223665" y="20408"/>
                </a:cubicBezTo>
                <a:lnTo>
                  <a:pt x="223665" y="20408"/>
                </a:lnTo>
                <a:cubicBezTo>
                  <a:pt x="223460" y="20641"/>
                  <a:pt x="223369" y="22074"/>
                  <a:pt x="223141" y="22507"/>
                </a:cubicBezTo>
                <a:cubicBezTo>
                  <a:pt x="222753" y="23260"/>
                  <a:pt x="222114" y="23853"/>
                  <a:pt x="221749" y="24629"/>
                </a:cubicBezTo>
                <a:cubicBezTo>
                  <a:pt x="221155" y="25862"/>
                  <a:pt x="221247" y="27802"/>
                  <a:pt x="221429" y="29149"/>
                </a:cubicBezTo>
                <a:cubicBezTo>
                  <a:pt x="221909" y="28829"/>
                  <a:pt x="222274" y="28350"/>
                  <a:pt x="222456" y="27802"/>
                </a:cubicBezTo>
                <a:lnTo>
                  <a:pt x="222456" y="27802"/>
                </a:lnTo>
                <a:cubicBezTo>
                  <a:pt x="222365" y="28783"/>
                  <a:pt x="222297" y="29765"/>
                  <a:pt x="222205" y="30746"/>
                </a:cubicBezTo>
                <a:cubicBezTo>
                  <a:pt x="222833" y="30262"/>
                  <a:pt x="223404" y="29694"/>
                  <a:pt x="223897" y="29074"/>
                </a:cubicBezTo>
                <a:lnTo>
                  <a:pt x="223897" y="29074"/>
                </a:lnTo>
                <a:cubicBezTo>
                  <a:pt x="222980" y="30445"/>
                  <a:pt x="222582" y="32167"/>
                  <a:pt x="222844" y="33782"/>
                </a:cubicBezTo>
                <a:cubicBezTo>
                  <a:pt x="223575" y="33349"/>
                  <a:pt x="224077" y="32572"/>
                  <a:pt x="224191" y="31728"/>
                </a:cubicBezTo>
                <a:lnTo>
                  <a:pt x="224214" y="33257"/>
                </a:lnTo>
                <a:cubicBezTo>
                  <a:pt x="225173" y="32572"/>
                  <a:pt x="225812" y="31477"/>
                  <a:pt x="225971" y="30313"/>
                </a:cubicBezTo>
                <a:cubicBezTo>
                  <a:pt x="226200" y="30815"/>
                  <a:pt x="226314" y="31363"/>
                  <a:pt x="226314" y="31888"/>
                </a:cubicBezTo>
                <a:cubicBezTo>
                  <a:pt x="227113" y="31454"/>
                  <a:pt x="227524" y="30495"/>
                  <a:pt x="227569" y="29582"/>
                </a:cubicBezTo>
                <a:cubicBezTo>
                  <a:pt x="227615" y="28692"/>
                  <a:pt x="227341" y="27779"/>
                  <a:pt x="227090" y="26912"/>
                </a:cubicBezTo>
                <a:lnTo>
                  <a:pt x="227090" y="26912"/>
                </a:lnTo>
                <a:cubicBezTo>
                  <a:pt x="227843" y="28783"/>
                  <a:pt x="229441" y="30313"/>
                  <a:pt x="231358" y="30975"/>
                </a:cubicBezTo>
                <a:cubicBezTo>
                  <a:pt x="230765" y="29742"/>
                  <a:pt x="230148" y="28510"/>
                  <a:pt x="229555" y="27277"/>
                </a:cubicBezTo>
                <a:lnTo>
                  <a:pt x="229555" y="27277"/>
                </a:lnTo>
                <a:cubicBezTo>
                  <a:pt x="230515" y="28237"/>
                  <a:pt x="231876" y="28781"/>
                  <a:pt x="233229" y="28781"/>
                </a:cubicBezTo>
                <a:cubicBezTo>
                  <a:pt x="233614" y="28781"/>
                  <a:pt x="233997" y="28737"/>
                  <a:pt x="234371" y="28647"/>
                </a:cubicBezTo>
                <a:cubicBezTo>
                  <a:pt x="232956" y="27779"/>
                  <a:pt x="231860" y="26410"/>
                  <a:pt x="231313" y="24835"/>
                </a:cubicBezTo>
                <a:lnTo>
                  <a:pt x="231313" y="24835"/>
                </a:lnTo>
                <a:cubicBezTo>
                  <a:pt x="232226" y="26159"/>
                  <a:pt x="233732" y="27026"/>
                  <a:pt x="235307" y="27163"/>
                </a:cubicBezTo>
                <a:cubicBezTo>
                  <a:pt x="234074" y="26341"/>
                  <a:pt x="233002" y="25268"/>
                  <a:pt x="232180" y="23990"/>
                </a:cubicBezTo>
                <a:cubicBezTo>
                  <a:pt x="232356" y="23902"/>
                  <a:pt x="232555" y="23859"/>
                  <a:pt x="232756" y="23859"/>
                </a:cubicBezTo>
                <a:cubicBezTo>
                  <a:pt x="232864" y="23859"/>
                  <a:pt x="232973" y="23871"/>
                  <a:pt x="233079" y="23896"/>
                </a:cubicBezTo>
                <a:lnTo>
                  <a:pt x="233079" y="23896"/>
                </a:lnTo>
                <a:cubicBezTo>
                  <a:pt x="233078" y="23896"/>
                  <a:pt x="233076" y="23896"/>
                  <a:pt x="233075" y="23896"/>
                </a:cubicBezTo>
                <a:cubicBezTo>
                  <a:pt x="233011" y="23896"/>
                  <a:pt x="232948" y="23904"/>
                  <a:pt x="232887" y="23922"/>
                </a:cubicBezTo>
                <a:cubicBezTo>
                  <a:pt x="233177" y="24037"/>
                  <a:pt x="233465" y="24157"/>
                  <a:pt x="233750" y="24281"/>
                </a:cubicBezTo>
                <a:lnTo>
                  <a:pt x="233750" y="24281"/>
                </a:lnTo>
                <a:cubicBezTo>
                  <a:pt x="233751" y="24283"/>
                  <a:pt x="233753" y="24285"/>
                  <a:pt x="233755" y="24287"/>
                </a:cubicBezTo>
                <a:cubicBezTo>
                  <a:pt x="233754" y="24285"/>
                  <a:pt x="233753" y="24284"/>
                  <a:pt x="233752" y="24282"/>
                </a:cubicBezTo>
                <a:lnTo>
                  <a:pt x="233752" y="24282"/>
                </a:lnTo>
                <a:cubicBezTo>
                  <a:pt x="235668" y="25118"/>
                  <a:pt x="237479" y="26154"/>
                  <a:pt x="239187" y="27345"/>
                </a:cubicBezTo>
                <a:cubicBezTo>
                  <a:pt x="238662" y="25360"/>
                  <a:pt x="237224" y="23648"/>
                  <a:pt x="235353" y="22780"/>
                </a:cubicBezTo>
                <a:lnTo>
                  <a:pt x="235353" y="22780"/>
                </a:lnTo>
                <a:cubicBezTo>
                  <a:pt x="237133" y="23146"/>
                  <a:pt x="238776" y="24196"/>
                  <a:pt x="239826" y="25656"/>
                </a:cubicBezTo>
                <a:cubicBezTo>
                  <a:pt x="239644" y="24333"/>
                  <a:pt x="239096" y="23077"/>
                  <a:pt x="238251" y="22050"/>
                </a:cubicBezTo>
                <a:lnTo>
                  <a:pt x="238251" y="22050"/>
                </a:lnTo>
                <a:cubicBezTo>
                  <a:pt x="238525" y="22096"/>
                  <a:pt x="238822" y="22141"/>
                  <a:pt x="239119" y="22164"/>
                </a:cubicBezTo>
                <a:cubicBezTo>
                  <a:pt x="238548" y="21730"/>
                  <a:pt x="237955" y="21297"/>
                  <a:pt x="237361" y="20909"/>
                </a:cubicBezTo>
                <a:cubicBezTo>
                  <a:pt x="237471" y="20904"/>
                  <a:pt x="237580" y="20902"/>
                  <a:pt x="237690" y="20902"/>
                </a:cubicBezTo>
                <a:cubicBezTo>
                  <a:pt x="238675" y="20902"/>
                  <a:pt x="239653" y="21087"/>
                  <a:pt x="240557" y="21457"/>
                </a:cubicBezTo>
                <a:cubicBezTo>
                  <a:pt x="239895" y="20429"/>
                  <a:pt x="238731" y="19722"/>
                  <a:pt x="237498" y="19608"/>
                </a:cubicBezTo>
                <a:cubicBezTo>
                  <a:pt x="238069" y="19516"/>
                  <a:pt x="238617" y="19448"/>
                  <a:pt x="239187" y="19357"/>
                </a:cubicBezTo>
                <a:cubicBezTo>
                  <a:pt x="238424" y="19159"/>
                  <a:pt x="237626" y="19057"/>
                  <a:pt x="236832" y="19057"/>
                </a:cubicBezTo>
                <a:cubicBezTo>
                  <a:pt x="236342" y="19057"/>
                  <a:pt x="235854" y="19096"/>
                  <a:pt x="235375" y="19174"/>
                </a:cubicBezTo>
                <a:cubicBezTo>
                  <a:pt x="235718" y="19083"/>
                  <a:pt x="235923" y="18626"/>
                  <a:pt x="235741" y="18307"/>
                </a:cubicBezTo>
                <a:lnTo>
                  <a:pt x="235741" y="18307"/>
                </a:lnTo>
                <a:cubicBezTo>
                  <a:pt x="234909" y="19422"/>
                  <a:pt x="233514" y="20083"/>
                  <a:pt x="232126" y="20083"/>
                </a:cubicBezTo>
                <a:cubicBezTo>
                  <a:pt x="231837" y="20083"/>
                  <a:pt x="231549" y="20055"/>
                  <a:pt x="231267" y="19996"/>
                </a:cubicBezTo>
                <a:cubicBezTo>
                  <a:pt x="232066" y="19471"/>
                  <a:pt x="233298" y="19699"/>
                  <a:pt x="233869" y="18923"/>
                </a:cubicBezTo>
                <a:cubicBezTo>
                  <a:pt x="234143" y="18558"/>
                  <a:pt x="234166" y="18056"/>
                  <a:pt x="234303" y="17599"/>
                </a:cubicBezTo>
                <a:cubicBezTo>
                  <a:pt x="234414" y="17175"/>
                  <a:pt x="234744" y="16708"/>
                  <a:pt x="235184" y="16708"/>
                </a:cubicBezTo>
                <a:cubicBezTo>
                  <a:pt x="235195" y="16708"/>
                  <a:pt x="235205" y="16708"/>
                  <a:pt x="235216" y="16709"/>
                </a:cubicBezTo>
                <a:cubicBezTo>
                  <a:pt x="234817" y="16498"/>
                  <a:pt x="234371" y="16397"/>
                  <a:pt x="233924" y="16397"/>
                </a:cubicBezTo>
                <a:cubicBezTo>
                  <a:pt x="233251" y="16397"/>
                  <a:pt x="232577" y="16627"/>
                  <a:pt x="232064" y="17058"/>
                </a:cubicBezTo>
                <a:lnTo>
                  <a:pt x="232064" y="17058"/>
                </a:lnTo>
                <a:cubicBezTo>
                  <a:pt x="232220" y="16759"/>
                  <a:pt x="232241" y="16384"/>
                  <a:pt x="232066" y="16093"/>
                </a:cubicBezTo>
                <a:lnTo>
                  <a:pt x="232066" y="16093"/>
                </a:lnTo>
                <a:cubicBezTo>
                  <a:pt x="231221" y="16892"/>
                  <a:pt x="230126" y="17394"/>
                  <a:pt x="228962" y="17576"/>
                </a:cubicBezTo>
                <a:cubicBezTo>
                  <a:pt x="229715" y="17097"/>
                  <a:pt x="230354" y="16458"/>
                  <a:pt x="230879" y="15727"/>
                </a:cubicBezTo>
                <a:lnTo>
                  <a:pt x="230879" y="15727"/>
                </a:lnTo>
                <a:cubicBezTo>
                  <a:pt x="230331" y="16233"/>
                  <a:pt x="229583" y="16497"/>
                  <a:pt x="228840" y="16497"/>
                </a:cubicBezTo>
                <a:cubicBezTo>
                  <a:pt x="228376" y="16497"/>
                  <a:pt x="227913" y="16394"/>
                  <a:pt x="227501" y="16184"/>
                </a:cubicBezTo>
                <a:cubicBezTo>
                  <a:pt x="228665" y="16024"/>
                  <a:pt x="229715" y="15225"/>
                  <a:pt x="230148" y="14152"/>
                </a:cubicBezTo>
                <a:lnTo>
                  <a:pt x="230148" y="14152"/>
                </a:lnTo>
                <a:cubicBezTo>
                  <a:pt x="229609" y="14452"/>
                  <a:pt x="228987" y="14607"/>
                  <a:pt x="228366" y="14607"/>
                </a:cubicBezTo>
                <a:cubicBezTo>
                  <a:pt x="227806" y="14607"/>
                  <a:pt x="227246" y="14481"/>
                  <a:pt x="226747" y="14221"/>
                </a:cubicBezTo>
                <a:cubicBezTo>
                  <a:pt x="226565" y="13627"/>
                  <a:pt x="227638" y="13536"/>
                  <a:pt x="227980" y="13034"/>
                </a:cubicBezTo>
                <a:cubicBezTo>
                  <a:pt x="228208" y="12692"/>
                  <a:pt x="228049" y="12212"/>
                  <a:pt x="227752" y="11961"/>
                </a:cubicBezTo>
                <a:cubicBezTo>
                  <a:pt x="227432" y="11710"/>
                  <a:pt x="227021" y="11619"/>
                  <a:pt x="226633" y="11528"/>
                </a:cubicBezTo>
                <a:lnTo>
                  <a:pt x="228779" y="10774"/>
                </a:lnTo>
                <a:cubicBezTo>
                  <a:pt x="228505" y="9884"/>
                  <a:pt x="228003" y="9085"/>
                  <a:pt x="227364" y="8423"/>
                </a:cubicBezTo>
                <a:lnTo>
                  <a:pt x="227364" y="8423"/>
                </a:lnTo>
                <a:cubicBezTo>
                  <a:pt x="228322" y="8971"/>
                  <a:pt x="229258" y="9496"/>
                  <a:pt x="230217" y="10044"/>
                </a:cubicBezTo>
                <a:cubicBezTo>
                  <a:pt x="230194" y="9382"/>
                  <a:pt x="230377" y="8743"/>
                  <a:pt x="230719" y="8172"/>
                </a:cubicBezTo>
                <a:cubicBezTo>
                  <a:pt x="231039" y="8834"/>
                  <a:pt x="231267" y="9542"/>
                  <a:pt x="231358" y="10272"/>
                </a:cubicBezTo>
                <a:cubicBezTo>
                  <a:pt x="231723" y="9702"/>
                  <a:pt x="232020" y="9085"/>
                  <a:pt x="232180" y="8423"/>
                </a:cubicBezTo>
                <a:lnTo>
                  <a:pt x="232180" y="8423"/>
                </a:lnTo>
                <a:cubicBezTo>
                  <a:pt x="232248" y="9336"/>
                  <a:pt x="232111" y="10295"/>
                  <a:pt x="231746" y="11140"/>
                </a:cubicBezTo>
                <a:cubicBezTo>
                  <a:pt x="231762" y="11140"/>
                  <a:pt x="231779" y="11140"/>
                  <a:pt x="231795" y="11140"/>
                </a:cubicBezTo>
                <a:cubicBezTo>
                  <a:pt x="233261" y="11140"/>
                  <a:pt x="234673" y="10120"/>
                  <a:pt x="235102" y="8720"/>
                </a:cubicBezTo>
                <a:cubicBezTo>
                  <a:pt x="235558" y="9702"/>
                  <a:pt x="235375" y="10843"/>
                  <a:pt x="235330" y="11916"/>
                </a:cubicBezTo>
                <a:cubicBezTo>
                  <a:pt x="235307" y="12988"/>
                  <a:pt x="235512" y="14221"/>
                  <a:pt x="236448" y="14769"/>
                </a:cubicBezTo>
                <a:lnTo>
                  <a:pt x="237156" y="12783"/>
                </a:lnTo>
                <a:cubicBezTo>
                  <a:pt x="237498" y="14061"/>
                  <a:pt x="238160" y="15248"/>
                  <a:pt x="239050" y="16230"/>
                </a:cubicBezTo>
                <a:cubicBezTo>
                  <a:pt x="239073" y="14700"/>
                  <a:pt x="238868" y="12988"/>
                  <a:pt x="239279" y="11505"/>
                </a:cubicBezTo>
                <a:cubicBezTo>
                  <a:pt x="239473" y="11505"/>
                  <a:pt x="240446" y="11446"/>
                  <a:pt x="241203" y="11446"/>
                </a:cubicBezTo>
                <a:cubicBezTo>
                  <a:pt x="241689" y="11446"/>
                  <a:pt x="242087" y="11470"/>
                  <a:pt x="242132" y="11550"/>
                </a:cubicBezTo>
                <a:cubicBezTo>
                  <a:pt x="242680" y="12532"/>
                  <a:pt x="243090" y="13605"/>
                  <a:pt x="243341" y="14700"/>
                </a:cubicBezTo>
                <a:cubicBezTo>
                  <a:pt x="245145" y="14632"/>
                  <a:pt x="246857" y="13376"/>
                  <a:pt x="247427" y="11665"/>
                </a:cubicBezTo>
                <a:cubicBezTo>
                  <a:pt x="248660" y="12463"/>
                  <a:pt x="248112" y="14358"/>
                  <a:pt x="247587" y="15727"/>
                </a:cubicBezTo>
                <a:cubicBezTo>
                  <a:pt x="247062" y="17120"/>
                  <a:pt x="247130" y="19265"/>
                  <a:pt x="248591" y="19402"/>
                </a:cubicBezTo>
                <a:cubicBezTo>
                  <a:pt x="248820" y="18695"/>
                  <a:pt x="249048" y="18010"/>
                  <a:pt x="249276" y="17302"/>
                </a:cubicBezTo>
                <a:cubicBezTo>
                  <a:pt x="250646" y="18444"/>
                  <a:pt x="251855" y="19767"/>
                  <a:pt x="252882" y="21228"/>
                </a:cubicBezTo>
                <a:cubicBezTo>
                  <a:pt x="253453" y="19722"/>
                  <a:pt x="253270" y="17941"/>
                  <a:pt x="252403" y="16572"/>
                </a:cubicBezTo>
                <a:lnTo>
                  <a:pt x="252403" y="16572"/>
                </a:lnTo>
                <a:cubicBezTo>
                  <a:pt x="253244" y="16986"/>
                  <a:pt x="254189" y="17193"/>
                  <a:pt x="255135" y="17193"/>
                </a:cubicBezTo>
                <a:cubicBezTo>
                  <a:pt x="255908" y="17193"/>
                  <a:pt x="256683" y="17055"/>
                  <a:pt x="257402" y="16777"/>
                </a:cubicBezTo>
                <a:cubicBezTo>
                  <a:pt x="255964" y="16207"/>
                  <a:pt x="254663" y="15271"/>
                  <a:pt x="253659" y="14084"/>
                </a:cubicBezTo>
                <a:lnTo>
                  <a:pt x="253659" y="14084"/>
                </a:lnTo>
                <a:cubicBezTo>
                  <a:pt x="254486" y="14169"/>
                  <a:pt x="255317" y="14213"/>
                  <a:pt x="256148" y="14213"/>
                </a:cubicBezTo>
                <a:cubicBezTo>
                  <a:pt x="257539" y="14213"/>
                  <a:pt x="258929" y="14090"/>
                  <a:pt x="260301" y="13833"/>
                </a:cubicBezTo>
                <a:cubicBezTo>
                  <a:pt x="259821" y="13125"/>
                  <a:pt x="259251" y="12509"/>
                  <a:pt x="258589" y="11961"/>
                </a:cubicBezTo>
                <a:lnTo>
                  <a:pt x="258589" y="11961"/>
                </a:lnTo>
                <a:cubicBezTo>
                  <a:pt x="258650" y="11966"/>
                  <a:pt x="258712" y="11968"/>
                  <a:pt x="258776" y="11968"/>
                </a:cubicBezTo>
                <a:cubicBezTo>
                  <a:pt x="259928" y="11968"/>
                  <a:pt x="261452" y="11205"/>
                  <a:pt x="260803" y="10318"/>
                </a:cubicBezTo>
                <a:cubicBezTo>
                  <a:pt x="260597" y="10021"/>
                  <a:pt x="260209" y="9907"/>
                  <a:pt x="259867" y="9793"/>
                </a:cubicBezTo>
                <a:cubicBezTo>
                  <a:pt x="258064" y="9154"/>
                  <a:pt x="256717" y="7396"/>
                  <a:pt x="256535" y="5502"/>
                </a:cubicBezTo>
                <a:lnTo>
                  <a:pt x="256535" y="5502"/>
                </a:lnTo>
                <a:cubicBezTo>
                  <a:pt x="257493" y="6141"/>
                  <a:pt x="258475" y="6803"/>
                  <a:pt x="259593" y="6917"/>
                </a:cubicBezTo>
                <a:cubicBezTo>
                  <a:pt x="259683" y="6926"/>
                  <a:pt x="259775" y="6930"/>
                  <a:pt x="259866" y="6930"/>
                </a:cubicBezTo>
                <a:cubicBezTo>
                  <a:pt x="260930" y="6930"/>
                  <a:pt x="262032" y="6328"/>
                  <a:pt x="262264" y="5319"/>
                </a:cubicBezTo>
                <a:cubicBezTo>
                  <a:pt x="261556" y="5136"/>
                  <a:pt x="260917" y="4657"/>
                  <a:pt x="260552" y="4041"/>
                </a:cubicBezTo>
                <a:cubicBezTo>
                  <a:pt x="261419" y="3607"/>
                  <a:pt x="263839" y="46"/>
                  <a:pt x="264341" y="46"/>
                </a:cubicBezTo>
                <a:lnTo>
                  <a:pt x="20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flipH="1">
            <a:off x="3994978" y="-212373"/>
            <a:ext cx="5251671" cy="2156019"/>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flipH="1">
            <a:off x="1959373" y="-248937"/>
            <a:ext cx="2047608" cy="1221660"/>
          </a:xfrm>
          <a:custGeom>
            <a:avLst/>
            <a:gdLst/>
            <a:ahLst/>
            <a:cxnLst/>
            <a:rect l="l" t="t" r="r" b="b"/>
            <a:pathLst>
              <a:path w="70280" h="41931" extrusionOk="0">
                <a:moveTo>
                  <a:pt x="68056" y="747"/>
                </a:moveTo>
                <a:lnTo>
                  <a:pt x="68056" y="747"/>
                </a:lnTo>
                <a:cubicBezTo>
                  <a:pt x="68263" y="805"/>
                  <a:pt x="68446" y="856"/>
                  <a:pt x="68543" y="856"/>
                </a:cubicBezTo>
                <a:cubicBezTo>
                  <a:pt x="68614" y="856"/>
                  <a:pt x="68639" y="828"/>
                  <a:pt x="68590" y="754"/>
                </a:cubicBezTo>
                <a:lnTo>
                  <a:pt x="68056" y="747"/>
                </a:lnTo>
                <a:close/>
                <a:moveTo>
                  <a:pt x="60746" y="8892"/>
                </a:moveTo>
                <a:cubicBezTo>
                  <a:pt x="60766" y="8899"/>
                  <a:pt x="60788" y="8903"/>
                  <a:pt x="60813" y="8903"/>
                </a:cubicBezTo>
                <a:cubicBezTo>
                  <a:pt x="60818" y="8903"/>
                  <a:pt x="60824" y="8903"/>
                  <a:pt x="60830" y="8902"/>
                </a:cubicBezTo>
                <a:cubicBezTo>
                  <a:pt x="60802" y="8899"/>
                  <a:pt x="60774" y="8896"/>
                  <a:pt x="60746" y="8892"/>
                </a:cubicBezTo>
                <a:close/>
                <a:moveTo>
                  <a:pt x="20452" y="32686"/>
                </a:moveTo>
                <a:lnTo>
                  <a:pt x="20452" y="32686"/>
                </a:lnTo>
                <a:cubicBezTo>
                  <a:pt x="20633" y="32856"/>
                  <a:pt x="20854" y="32987"/>
                  <a:pt x="21095" y="33070"/>
                </a:cubicBezTo>
                <a:lnTo>
                  <a:pt x="21095" y="33070"/>
                </a:lnTo>
                <a:cubicBezTo>
                  <a:pt x="20873" y="32955"/>
                  <a:pt x="20658" y="32827"/>
                  <a:pt x="20452" y="32686"/>
                </a:cubicBezTo>
                <a:close/>
                <a:moveTo>
                  <a:pt x="8537" y="0"/>
                </a:moveTo>
                <a:cubicBezTo>
                  <a:pt x="6665" y="137"/>
                  <a:pt x="4816" y="274"/>
                  <a:pt x="2945" y="411"/>
                </a:cubicBezTo>
                <a:cubicBezTo>
                  <a:pt x="3493" y="959"/>
                  <a:pt x="4018" y="1484"/>
                  <a:pt x="4542" y="2009"/>
                </a:cubicBezTo>
                <a:cubicBezTo>
                  <a:pt x="3264" y="2329"/>
                  <a:pt x="1986" y="2648"/>
                  <a:pt x="708" y="2968"/>
                </a:cubicBezTo>
                <a:cubicBezTo>
                  <a:pt x="1438" y="3698"/>
                  <a:pt x="2465" y="4155"/>
                  <a:pt x="3493" y="4200"/>
                </a:cubicBezTo>
                <a:cubicBezTo>
                  <a:pt x="2580" y="4200"/>
                  <a:pt x="1644" y="4611"/>
                  <a:pt x="1027" y="5296"/>
                </a:cubicBezTo>
                <a:cubicBezTo>
                  <a:pt x="1781" y="5785"/>
                  <a:pt x="2662" y="6037"/>
                  <a:pt x="3557" y="6037"/>
                </a:cubicBezTo>
                <a:cubicBezTo>
                  <a:pt x="3665" y="6037"/>
                  <a:pt x="3773" y="6034"/>
                  <a:pt x="3881" y="6026"/>
                </a:cubicBezTo>
                <a:lnTo>
                  <a:pt x="3881" y="6026"/>
                </a:lnTo>
                <a:cubicBezTo>
                  <a:pt x="2306" y="6140"/>
                  <a:pt x="799" y="7053"/>
                  <a:pt x="0" y="8423"/>
                </a:cubicBezTo>
                <a:cubicBezTo>
                  <a:pt x="272" y="8434"/>
                  <a:pt x="544" y="8440"/>
                  <a:pt x="816" y="8440"/>
                </a:cubicBezTo>
                <a:cubicBezTo>
                  <a:pt x="2711" y="8440"/>
                  <a:pt x="4598" y="8163"/>
                  <a:pt x="6414" y="7624"/>
                </a:cubicBezTo>
                <a:lnTo>
                  <a:pt x="6414" y="7624"/>
                </a:lnTo>
                <a:cubicBezTo>
                  <a:pt x="5273" y="8606"/>
                  <a:pt x="4109" y="9564"/>
                  <a:pt x="2968" y="10523"/>
                </a:cubicBezTo>
                <a:cubicBezTo>
                  <a:pt x="5204" y="10500"/>
                  <a:pt x="7418" y="9861"/>
                  <a:pt x="9336" y="8697"/>
                </a:cubicBezTo>
                <a:lnTo>
                  <a:pt x="9336" y="8697"/>
                </a:lnTo>
                <a:cubicBezTo>
                  <a:pt x="8080" y="10409"/>
                  <a:pt x="7533" y="12623"/>
                  <a:pt x="7852" y="14723"/>
                </a:cubicBezTo>
                <a:cubicBezTo>
                  <a:pt x="8765" y="13901"/>
                  <a:pt x="9381" y="12737"/>
                  <a:pt x="9564" y="11527"/>
                </a:cubicBezTo>
                <a:lnTo>
                  <a:pt x="9564" y="11527"/>
                </a:lnTo>
                <a:cubicBezTo>
                  <a:pt x="9359" y="13011"/>
                  <a:pt x="9130" y="14472"/>
                  <a:pt x="8902" y="15955"/>
                </a:cubicBezTo>
                <a:cubicBezTo>
                  <a:pt x="10797" y="14791"/>
                  <a:pt x="12052" y="12623"/>
                  <a:pt x="12120" y="10386"/>
                </a:cubicBezTo>
                <a:cubicBezTo>
                  <a:pt x="12463" y="10865"/>
                  <a:pt x="12782" y="11345"/>
                  <a:pt x="13125" y="11801"/>
                </a:cubicBezTo>
                <a:cubicBezTo>
                  <a:pt x="13353" y="10683"/>
                  <a:pt x="13581" y="9564"/>
                  <a:pt x="13810" y="8446"/>
                </a:cubicBezTo>
                <a:cubicBezTo>
                  <a:pt x="13924" y="8994"/>
                  <a:pt x="14038" y="9564"/>
                  <a:pt x="14449" y="9929"/>
                </a:cubicBezTo>
                <a:cubicBezTo>
                  <a:pt x="14648" y="10129"/>
                  <a:pt x="14937" y="10243"/>
                  <a:pt x="15212" y="10243"/>
                </a:cubicBezTo>
                <a:cubicBezTo>
                  <a:pt x="15472" y="10243"/>
                  <a:pt x="15719" y="10140"/>
                  <a:pt x="15864" y="9907"/>
                </a:cubicBezTo>
                <a:cubicBezTo>
                  <a:pt x="16206" y="11162"/>
                  <a:pt x="16298" y="12486"/>
                  <a:pt x="16138" y="13764"/>
                </a:cubicBezTo>
                <a:cubicBezTo>
                  <a:pt x="17416" y="13262"/>
                  <a:pt x="18512" y="12280"/>
                  <a:pt x="19151" y="11025"/>
                </a:cubicBezTo>
                <a:cubicBezTo>
                  <a:pt x="19265" y="12554"/>
                  <a:pt x="19379" y="14084"/>
                  <a:pt x="19493" y="15613"/>
                </a:cubicBezTo>
                <a:cubicBezTo>
                  <a:pt x="19972" y="14586"/>
                  <a:pt x="20452" y="13536"/>
                  <a:pt x="20931" y="12486"/>
                </a:cubicBezTo>
                <a:cubicBezTo>
                  <a:pt x="21228" y="14221"/>
                  <a:pt x="21251" y="16024"/>
                  <a:pt x="20954" y="17781"/>
                </a:cubicBezTo>
                <a:cubicBezTo>
                  <a:pt x="21547" y="16845"/>
                  <a:pt x="22460" y="16138"/>
                  <a:pt x="23487" y="15773"/>
                </a:cubicBezTo>
                <a:lnTo>
                  <a:pt x="23487" y="15773"/>
                </a:lnTo>
                <a:cubicBezTo>
                  <a:pt x="22597" y="17758"/>
                  <a:pt x="21730" y="19767"/>
                  <a:pt x="20840" y="21776"/>
                </a:cubicBezTo>
                <a:cubicBezTo>
                  <a:pt x="22399" y="21562"/>
                  <a:pt x="23879" y="20889"/>
                  <a:pt x="25072" y="19886"/>
                </a:cubicBezTo>
                <a:lnTo>
                  <a:pt x="25072" y="19886"/>
                </a:lnTo>
                <a:cubicBezTo>
                  <a:pt x="24713" y="20259"/>
                  <a:pt x="24504" y="20786"/>
                  <a:pt x="24560" y="21296"/>
                </a:cubicBezTo>
                <a:cubicBezTo>
                  <a:pt x="24651" y="21301"/>
                  <a:pt x="24739" y="21304"/>
                  <a:pt x="24823" y="21304"/>
                </a:cubicBezTo>
                <a:cubicBezTo>
                  <a:pt x="28229" y="21304"/>
                  <a:pt x="26736" y="17347"/>
                  <a:pt x="26112" y="15499"/>
                </a:cubicBezTo>
                <a:lnTo>
                  <a:pt x="26112" y="15499"/>
                </a:lnTo>
                <a:cubicBezTo>
                  <a:pt x="26729" y="16069"/>
                  <a:pt x="27368" y="16663"/>
                  <a:pt x="28007" y="17233"/>
                </a:cubicBezTo>
                <a:cubicBezTo>
                  <a:pt x="27619" y="16526"/>
                  <a:pt x="27368" y="15750"/>
                  <a:pt x="27231" y="14974"/>
                </a:cubicBezTo>
                <a:lnTo>
                  <a:pt x="27231" y="14974"/>
                </a:lnTo>
                <a:cubicBezTo>
                  <a:pt x="27733" y="15385"/>
                  <a:pt x="28326" y="15659"/>
                  <a:pt x="28966" y="15750"/>
                </a:cubicBezTo>
                <a:cubicBezTo>
                  <a:pt x="28098" y="14723"/>
                  <a:pt x="27299" y="13604"/>
                  <a:pt x="26615" y="12463"/>
                </a:cubicBezTo>
                <a:cubicBezTo>
                  <a:pt x="26341" y="12029"/>
                  <a:pt x="26181" y="11367"/>
                  <a:pt x="26615" y="11162"/>
                </a:cubicBezTo>
                <a:cubicBezTo>
                  <a:pt x="26774" y="11093"/>
                  <a:pt x="26980" y="11093"/>
                  <a:pt x="27117" y="11002"/>
                </a:cubicBezTo>
                <a:cubicBezTo>
                  <a:pt x="27345" y="10797"/>
                  <a:pt x="27208" y="10409"/>
                  <a:pt x="27048" y="10158"/>
                </a:cubicBezTo>
                <a:cubicBezTo>
                  <a:pt x="26706" y="9564"/>
                  <a:pt x="26341" y="8948"/>
                  <a:pt x="25975" y="8354"/>
                </a:cubicBezTo>
                <a:cubicBezTo>
                  <a:pt x="26009" y="8350"/>
                  <a:pt x="26042" y="8348"/>
                  <a:pt x="26075" y="8348"/>
                </a:cubicBezTo>
                <a:cubicBezTo>
                  <a:pt x="26380" y="8348"/>
                  <a:pt x="26671" y="8525"/>
                  <a:pt x="26980" y="8628"/>
                </a:cubicBezTo>
                <a:cubicBezTo>
                  <a:pt x="27118" y="8688"/>
                  <a:pt x="27277" y="8725"/>
                  <a:pt x="27428" y="8725"/>
                </a:cubicBezTo>
                <a:cubicBezTo>
                  <a:pt x="27627" y="8725"/>
                  <a:pt x="27812" y="8660"/>
                  <a:pt x="27916" y="8491"/>
                </a:cubicBezTo>
                <a:cubicBezTo>
                  <a:pt x="28007" y="8354"/>
                  <a:pt x="28007" y="8172"/>
                  <a:pt x="28007" y="8012"/>
                </a:cubicBezTo>
                <a:cubicBezTo>
                  <a:pt x="28028" y="7416"/>
                  <a:pt x="28407" y="6700"/>
                  <a:pt x="28959" y="6700"/>
                </a:cubicBezTo>
                <a:cubicBezTo>
                  <a:pt x="28998" y="6700"/>
                  <a:pt x="29039" y="6703"/>
                  <a:pt x="29080" y="6711"/>
                </a:cubicBezTo>
                <a:cubicBezTo>
                  <a:pt x="29650" y="6802"/>
                  <a:pt x="29879" y="7578"/>
                  <a:pt x="30426" y="7738"/>
                </a:cubicBezTo>
                <a:cubicBezTo>
                  <a:pt x="30506" y="7764"/>
                  <a:pt x="30583" y="7775"/>
                  <a:pt x="30659" y="7775"/>
                </a:cubicBezTo>
                <a:cubicBezTo>
                  <a:pt x="31193" y="7775"/>
                  <a:pt x="31630" y="7188"/>
                  <a:pt x="31910" y="6688"/>
                </a:cubicBezTo>
                <a:cubicBezTo>
                  <a:pt x="32198" y="6175"/>
                  <a:pt x="32633" y="5569"/>
                  <a:pt x="33183" y="5569"/>
                </a:cubicBezTo>
                <a:cubicBezTo>
                  <a:pt x="33244" y="5569"/>
                  <a:pt x="33307" y="5577"/>
                  <a:pt x="33371" y="5593"/>
                </a:cubicBezTo>
                <a:cubicBezTo>
                  <a:pt x="33028" y="6163"/>
                  <a:pt x="32709" y="6734"/>
                  <a:pt x="32367" y="7305"/>
                </a:cubicBezTo>
                <a:cubicBezTo>
                  <a:pt x="32444" y="7360"/>
                  <a:pt x="32525" y="7382"/>
                  <a:pt x="32610" y="7382"/>
                </a:cubicBezTo>
                <a:cubicBezTo>
                  <a:pt x="32873" y="7382"/>
                  <a:pt x="33163" y="7168"/>
                  <a:pt x="33439" y="7099"/>
                </a:cubicBezTo>
                <a:cubicBezTo>
                  <a:pt x="33504" y="7082"/>
                  <a:pt x="33568" y="7074"/>
                  <a:pt x="33631" y="7074"/>
                </a:cubicBezTo>
                <a:cubicBezTo>
                  <a:pt x="34250" y="7074"/>
                  <a:pt x="34728" y="7851"/>
                  <a:pt x="34603" y="8514"/>
                </a:cubicBezTo>
                <a:cubicBezTo>
                  <a:pt x="34466" y="9222"/>
                  <a:pt x="33873" y="9747"/>
                  <a:pt x="33325" y="10226"/>
                </a:cubicBezTo>
                <a:cubicBezTo>
                  <a:pt x="34033" y="10226"/>
                  <a:pt x="34763" y="10066"/>
                  <a:pt x="35402" y="9770"/>
                </a:cubicBezTo>
                <a:lnTo>
                  <a:pt x="35402" y="9770"/>
                </a:lnTo>
                <a:cubicBezTo>
                  <a:pt x="35151" y="10751"/>
                  <a:pt x="34558" y="11618"/>
                  <a:pt x="33736" y="12189"/>
                </a:cubicBezTo>
                <a:cubicBezTo>
                  <a:pt x="33789" y="12193"/>
                  <a:pt x="33842" y="12195"/>
                  <a:pt x="33894" y="12195"/>
                </a:cubicBezTo>
                <a:cubicBezTo>
                  <a:pt x="34962" y="12195"/>
                  <a:pt x="35825" y="11329"/>
                  <a:pt x="36544" y="10546"/>
                </a:cubicBezTo>
                <a:lnTo>
                  <a:pt x="36544" y="10546"/>
                </a:lnTo>
                <a:cubicBezTo>
                  <a:pt x="36817" y="11413"/>
                  <a:pt x="37046" y="12463"/>
                  <a:pt x="36475" y="13171"/>
                </a:cubicBezTo>
                <a:cubicBezTo>
                  <a:pt x="35973" y="13787"/>
                  <a:pt x="34946" y="14038"/>
                  <a:pt x="34832" y="14837"/>
                </a:cubicBezTo>
                <a:cubicBezTo>
                  <a:pt x="35676" y="14768"/>
                  <a:pt x="36475" y="14380"/>
                  <a:pt x="37023" y="13764"/>
                </a:cubicBezTo>
                <a:cubicBezTo>
                  <a:pt x="37137" y="13650"/>
                  <a:pt x="37251" y="13513"/>
                  <a:pt x="37411" y="13444"/>
                </a:cubicBezTo>
                <a:cubicBezTo>
                  <a:pt x="37471" y="13419"/>
                  <a:pt x="37530" y="13408"/>
                  <a:pt x="37585" y="13408"/>
                </a:cubicBezTo>
                <a:cubicBezTo>
                  <a:pt x="38036" y="13408"/>
                  <a:pt x="38317" y="14164"/>
                  <a:pt x="38073" y="14631"/>
                </a:cubicBezTo>
                <a:cubicBezTo>
                  <a:pt x="37822" y="15156"/>
                  <a:pt x="37251" y="15476"/>
                  <a:pt x="37023" y="16024"/>
                </a:cubicBezTo>
                <a:cubicBezTo>
                  <a:pt x="36954" y="16184"/>
                  <a:pt x="36909" y="16366"/>
                  <a:pt x="36795" y="16480"/>
                </a:cubicBezTo>
                <a:cubicBezTo>
                  <a:pt x="36612" y="16709"/>
                  <a:pt x="36270" y="16709"/>
                  <a:pt x="35996" y="16800"/>
                </a:cubicBezTo>
                <a:cubicBezTo>
                  <a:pt x="34969" y="17097"/>
                  <a:pt x="33964" y="19584"/>
                  <a:pt x="33028" y="19858"/>
                </a:cubicBezTo>
                <a:cubicBezTo>
                  <a:pt x="33480" y="19729"/>
                  <a:pt x="33951" y="19666"/>
                  <a:pt x="34424" y="19666"/>
                </a:cubicBezTo>
                <a:cubicBezTo>
                  <a:pt x="35288" y="19666"/>
                  <a:pt x="36156" y="19879"/>
                  <a:pt x="36909" y="20292"/>
                </a:cubicBezTo>
                <a:lnTo>
                  <a:pt x="34352" y="21890"/>
                </a:lnTo>
                <a:cubicBezTo>
                  <a:pt x="34581" y="22438"/>
                  <a:pt x="35060" y="22871"/>
                  <a:pt x="35608" y="23054"/>
                </a:cubicBezTo>
                <a:lnTo>
                  <a:pt x="32618" y="23602"/>
                </a:lnTo>
                <a:cubicBezTo>
                  <a:pt x="32846" y="24150"/>
                  <a:pt x="33074" y="24697"/>
                  <a:pt x="33325" y="25245"/>
                </a:cubicBezTo>
                <a:cubicBezTo>
                  <a:pt x="32070" y="24880"/>
                  <a:pt x="30814" y="24492"/>
                  <a:pt x="29559" y="24127"/>
                </a:cubicBezTo>
                <a:lnTo>
                  <a:pt x="29559" y="24127"/>
                </a:lnTo>
                <a:cubicBezTo>
                  <a:pt x="30625" y="25419"/>
                  <a:pt x="31466" y="26870"/>
                  <a:pt x="32058" y="28433"/>
                </a:cubicBezTo>
                <a:lnTo>
                  <a:pt x="32058" y="28433"/>
                </a:lnTo>
                <a:cubicBezTo>
                  <a:pt x="31697" y="27548"/>
                  <a:pt x="29097" y="26978"/>
                  <a:pt x="27826" y="26978"/>
                </a:cubicBezTo>
                <a:cubicBezTo>
                  <a:pt x="27617" y="26978"/>
                  <a:pt x="27443" y="26994"/>
                  <a:pt x="27322" y="27026"/>
                </a:cubicBezTo>
                <a:cubicBezTo>
                  <a:pt x="27276" y="27870"/>
                  <a:pt x="26478" y="28509"/>
                  <a:pt x="25633" y="28646"/>
                </a:cubicBezTo>
                <a:cubicBezTo>
                  <a:pt x="25472" y="28673"/>
                  <a:pt x="25311" y="28685"/>
                  <a:pt x="25149" y="28685"/>
                </a:cubicBezTo>
                <a:cubicBezTo>
                  <a:pt x="24483" y="28685"/>
                  <a:pt x="23811" y="28483"/>
                  <a:pt x="23168" y="28281"/>
                </a:cubicBezTo>
                <a:lnTo>
                  <a:pt x="23168" y="28281"/>
                </a:lnTo>
                <a:cubicBezTo>
                  <a:pt x="23602" y="29257"/>
                  <a:pt x="24666" y="29904"/>
                  <a:pt x="25725" y="29904"/>
                </a:cubicBezTo>
                <a:cubicBezTo>
                  <a:pt x="26003" y="29904"/>
                  <a:pt x="26280" y="29859"/>
                  <a:pt x="26546" y="29765"/>
                </a:cubicBezTo>
                <a:lnTo>
                  <a:pt x="26546" y="29765"/>
                </a:lnTo>
                <a:cubicBezTo>
                  <a:pt x="26108" y="30600"/>
                  <a:pt x="25172" y="31149"/>
                  <a:pt x="24230" y="31149"/>
                </a:cubicBezTo>
                <a:cubicBezTo>
                  <a:pt x="24142" y="31149"/>
                  <a:pt x="24054" y="31144"/>
                  <a:pt x="23967" y="31134"/>
                </a:cubicBezTo>
                <a:lnTo>
                  <a:pt x="23967" y="31134"/>
                </a:lnTo>
                <a:cubicBezTo>
                  <a:pt x="24218" y="31613"/>
                  <a:pt x="23533" y="32070"/>
                  <a:pt x="23008" y="32207"/>
                </a:cubicBezTo>
                <a:cubicBezTo>
                  <a:pt x="22460" y="32321"/>
                  <a:pt x="21776" y="32618"/>
                  <a:pt x="21867" y="33166"/>
                </a:cubicBezTo>
                <a:cubicBezTo>
                  <a:pt x="21814" y="33170"/>
                  <a:pt x="21760" y="33172"/>
                  <a:pt x="21707" y="33172"/>
                </a:cubicBezTo>
                <a:cubicBezTo>
                  <a:pt x="21497" y="33172"/>
                  <a:pt x="21290" y="33137"/>
                  <a:pt x="21095" y="33070"/>
                </a:cubicBezTo>
                <a:lnTo>
                  <a:pt x="21095" y="33070"/>
                </a:lnTo>
                <a:cubicBezTo>
                  <a:pt x="21983" y="33528"/>
                  <a:pt x="22980" y="33768"/>
                  <a:pt x="23977" y="33768"/>
                </a:cubicBezTo>
                <a:cubicBezTo>
                  <a:pt x="24302" y="33768"/>
                  <a:pt x="24627" y="33742"/>
                  <a:pt x="24948" y="33691"/>
                </a:cubicBezTo>
                <a:lnTo>
                  <a:pt x="24948" y="33691"/>
                </a:lnTo>
                <a:cubicBezTo>
                  <a:pt x="24286" y="34238"/>
                  <a:pt x="23647" y="34809"/>
                  <a:pt x="22985" y="35380"/>
                </a:cubicBezTo>
                <a:cubicBezTo>
                  <a:pt x="23125" y="35391"/>
                  <a:pt x="23264" y="35397"/>
                  <a:pt x="23404" y="35397"/>
                </a:cubicBezTo>
                <a:cubicBezTo>
                  <a:pt x="25458" y="35397"/>
                  <a:pt x="27497" y="34158"/>
                  <a:pt x="28395" y="32298"/>
                </a:cubicBezTo>
                <a:cubicBezTo>
                  <a:pt x="28555" y="32777"/>
                  <a:pt x="28829" y="33211"/>
                  <a:pt x="29194" y="33554"/>
                </a:cubicBezTo>
                <a:lnTo>
                  <a:pt x="26112" y="36224"/>
                </a:lnTo>
                <a:cubicBezTo>
                  <a:pt x="25861" y="36452"/>
                  <a:pt x="25610" y="36909"/>
                  <a:pt x="25907" y="37069"/>
                </a:cubicBezTo>
                <a:cubicBezTo>
                  <a:pt x="28053" y="36475"/>
                  <a:pt x="29879" y="34855"/>
                  <a:pt x="30769" y="32800"/>
                </a:cubicBezTo>
                <a:lnTo>
                  <a:pt x="30769" y="32800"/>
                </a:lnTo>
                <a:cubicBezTo>
                  <a:pt x="31476" y="33713"/>
                  <a:pt x="30563" y="34969"/>
                  <a:pt x="29650" y="35653"/>
                </a:cubicBezTo>
                <a:cubicBezTo>
                  <a:pt x="28737" y="36338"/>
                  <a:pt x="27596" y="37206"/>
                  <a:pt x="27824" y="38324"/>
                </a:cubicBezTo>
                <a:cubicBezTo>
                  <a:pt x="29422" y="37228"/>
                  <a:pt x="30837" y="35905"/>
                  <a:pt x="32093" y="34444"/>
                </a:cubicBezTo>
                <a:lnTo>
                  <a:pt x="32093" y="34444"/>
                </a:lnTo>
                <a:cubicBezTo>
                  <a:pt x="32115" y="35151"/>
                  <a:pt x="31842" y="35882"/>
                  <a:pt x="31339" y="36430"/>
                </a:cubicBezTo>
                <a:cubicBezTo>
                  <a:pt x="31088" y="36726"/>
                  <a:pt x="30746" y="36955"/>
                  <a:pt x="30609" y="37320"/>
                </a:cubicBezTo>
                <a:cubicBezTo>
                  <a:pt x="30495" y="37571"/>
                  <a:pt x="30495" y="37868"/>
                  <a:pt x="30495" y="38141"/>
                </a:cubicBezTo>
                <a:cubicBezTo>
                  <a:pt x="30472" y="39397"/>
                  <a:pt x="30449" y="40652"/>
                  <a:pt x="30426" y="41930"/>
                </a:cubicBezTo>
                <a:cubicBezTo>
                  <a:pt x="31248" y="40721"/>
                  <a:pt x="31842" y="39374"/>
                  <a:pt x="32138" y="37959"/>
                </a:cubicBezTo>
                <a:cubicBezTo>
                  <a:pt x="32207" y="38735"/>
                  <a:pt x="32321" y="39488"/>
                  <a:pt x="32503" y="40241"/>
                </a:cubicBezTo>
                <a:cubicBezTo>
                  <a:pt x="32800" y="39602"/>
                  <a:pt x="33120" y="38940"/>
                  <a:pt x="33417" y="38301"/>
                </a:cubicBezTo>
                <a:cubicBezTo>
                  <a:pt x="33499" y="38137"/>
                  <a:pt x="33721" y="38030"/>
                  <a:pt x="33860" y="38030"/>
                </a:cubicBezTo>
                <a:cubicBezTo>
                  <a:pt x="33953" y="38030"/>
                  <a:pt x="34010" y="38078"/>
                  <a:pt x="33964" y="38187"/>
                </a:cubicBezTo>
                <a:cubicBezTo>
                  <a:pt x="34238" y="37639"/>
                  <a:pt x="34512" y="37091"/>
                  <a:pt x="34786" y="36544"/>
                </a:cubicBezTo>
                <a:lnTo>
                  <a:pt x="34786" y="36544"/>
                </a:lnTo>
                <a:cubicBezTo>
                  <a:pt x="34352" y="37913"/>
                  <a:pt x="34740" y="39511"/>
                  <a:pt x="35745" y="40538"/>
                </a:cubicBezTo>
                <a:cubicBezTo>
                  <a:pt x="36144" y="40937"/>
                  <a:pt x="36665" y="41267"/>
                  <a:pt x="37217" y="41267"/>
                </a:cubicBezTo>
                <a:cubicBezTo>
                  <a:pt x="37297" y="41267"/>
                  <a:pt x="37376" y="41260"/>
                  <a:pt x="37457" y="41246"/>
                </a:cubicBezTo>
                <a:cubicBezTo>
                  <a:pt x="36863" y="40104"/>
                  <a:pt x="36270" y="38986"/>
                  <a:pt x="35676" y="37845"/>
                </a:cubicBezTo>
                <a:lnTo>
                  <a:pt x="35676" y="37845"/>
                </a:lnTo>
                <a:cubicBezTo>
                  <a:pt x="36239" y="38334"/>
                  <a:pt x="37003" y="38608"/>
                  <a:pt x="37762" y="38608"/>
                </a:cubicBezTo>
                <a:cubicBezTo>
                  <a:pt x="37959" y="38608"/>
                  <a:pt x="38155" y="38590"/>
                  <a:pt x="38347" y="38552"/>
                </a:cubicBezTo>
                <a:cubicBezTo>
                  <a:pt x="38073" y="37822"/>
                  <a:pt x="37730" y="37114"/>
                  <a:pt x="37297" y="36452"/>
                </a:cubicBezTo>
                <a:lnTo>
                  <a:pt x="37297" y="36452"/>
                </a:lnTo>
                <a:cubicBezTo>
                  <a:pt x="37597" y="36665"/>
                  <a:pt x="37963" y="36767"/>
                  <a:pt x="38330" y="36767"/>
                </a:cubicBezTo>
                <a:cubicBezTo>
                  <a:pt x="38828" y="36767"/>
                  <a:pt x="39329" y="36579"/>
                  <a:pt x="39671" y="36224"/>
                </a:cubicBezTo>
                <a:cubicBezTo>
                  <a:pt x="39146" y="35653"/>
                  <a:pt x="38529" y="35151"/>
                  <a:pt x="37867" y="34763"/>
                </a:cubicBezTo>
                <a:lnTo>
                  <a:pt x="37867" y="34763"/>
                </a:lnTo>
                <a:cubicBezTo>
                  <a:pt x="37955" y="34774"/>
                  <a:pt x="38043" y="34779"/>
                  <a:pt x="38131" y="34779"/>
                </a:cubicBezTo>
                <a:cubicBezTo>
                  <a:pt x="39186" y="34779"/>
                  <a:pt x="40222" y="34038"/>
                  <a:pt x="40538" y="33006"/>
                </a:cubicBezTo>
                <a:cubicBezTo>
                  <a:pt x="39762" y="32823"/>
                  <a:pt x="38963" y="32641"/>
                  <a:pt x="38301" y="32207"/>
                </a:cubicBezTo>
                <a:cubicBezTo>
                  <a:pt x="37639" y="31750"/>
                  <a:pt x="37114" y="30997"/>
                  <a:pt x="37206" y="30198"/>
                </a:cubicBezTo>
                <a:lnTo>
                  <a:pt x="37206" y="30198"/>
                </a:lnTo>
                <a:cubicBezTo>
                  <a:pt x="37565" y="30601"/>
                  <a:pt x="38116" y="30823"/>
                  <a:pt x="38668" y="30823"/>
                </a:cubicBezTo>
                <a:cubicBezTo>
                  <a:pt x="38991" y="30823"/>
                  <a:pt x="39315" y="30747"/>
                  <a:pt x="39602" y="30586"/>
                </a:cubicBezTo>
                <a:cubicBezTo>
                  <a:pt x="39374" y="30038"/>
                  <a:pt x="38872" y="29582"/>
                  <a:pt x="38301" y="29422"/>
                </a:cubicBezTo>
                <a:cubicBezTo>
                  <a:pt x="38666" y="29399"/>
                  <a:pt x="39032" y="29262"/>
                  <a:pt x="39328" y="29011"/>
                </a:cubicBezTo>
                <a:cubicBezTo>
                  <a:pt x="37845" y="29011"/>
                  <a:pt x="35996" y="28829"/>
                  <a:pt x="35425" y="27436"/>
                </a:cubicBezTo>
                <a:lnTo>
                  <a:pt x="35425" y="27436"/>
                </a:lnTo>
                <a:cubicBezTo>
                  <a:pt x="35846" y="28018"/>
                  <a:pt x="36531" y="28370"/>
                  <a:pt x="37233" y="28370"/>
                </a:cubicBezTo>
                <a:cubicBezTo>
                  <a:pt x="37330" y="28370"/>
                  <a:pt x="37428" y="28363"/>
                  <a:pt x="37525" y="28349"/>
                </a:cubicBezTo>
                <a:cubicBezTo>
                  <a:pt x="37639" y="27939"/>
                  <a:pt x="37616" y="27482"/>
                  <a:pt x="37479" y="27071"/>
                </a:cubicBezTo>
                <a:lnTo>
                  <a:pt x="37479" y="27071"/>
                </a:lnTo>
                <a:cubicBezTo>
                  <a:pt x="37822" y="27254"/>
                  <a:pt x="38187" y="27436"/>
                  <a:pt x="38552" y="27619"/>
                </a:cubicBezTo>
                <a:cubicBezTo>
                  <a:pt x="36544" y="26615"/>
                  <a:pt x="36384" y="23898"/>
                  <a:pt x="38141" y="22506"/>
                </a:cubicBezTo>
                <a:lnTo>
                  <a:pt x="38141" y="22506"/>
                </a:lnTo>
                <a:cubicBezTo>
                  <a:pt x="38347" y="23351"/>
                  <a:pt x="38096" y="24286"/>
                  <a:pt x="37479" y="24926"/>
                </a:cubicBezTo>
                <a:cubicBezTo>
                  <a:pt x="38278" y="24675"/>
                  <a:pt x="39077" y="24423"/>
                  <a:pt x="39853" y="24172"/>
                </a:cubicBezTo>
                <a:lnTo>
                  <a:pt x="39853" y="24172"/>
                </a:lnTo>
                <a:cubicBezTo>
                  <a:pt x="39625" y="25063"/>
                  <a:pt x="39374" y="25930"/>
                  <a:pt x="39146" y="26820"/>
                </a:cubicBezTo>
                <a:cubicBezTo>
                  <a:pt x="39648" y="26135"/>
                  <a:pt x="40424" y="25633"/>
                  <a:pt x="41268" y="25473"/>
                </a:cubicBezTo>
                <a:cubicBezTo>
                  <a:pt x="41885" y="26752"/>
                  <a:pt x="42136" y="28212"/>
                  <a:pt x="41953" y="29628"/>
                </a:cubicBezTo>
                <a:cubicBezTo>
                  <a:pt x="43026" y="28304"/>
                  <a:pt x="43711" y="26683"/>
                  <a:pt x="43916" y="24994"/>
                </a:cubicBezTo>
                <a:cubicBezTo>
                  <a:pt x="44578" y="25314"/>
                  <a:pt x="45035" y="26021"/>
                  <a:pt x="45057" y="26752"/>
                </a:cubicBezTo>
                <a:cubicBezTo>
                  <a:pt x="45605" y="25451"/>
                  <a:pt x="45674" y="23967"/>
                  <a:pt x="45217" y="22643"/>
                </a:cubicBezTo>
                <a:lnTo>
                  <a:pt x="45217" y="22643"/>
                </a:lnTo>
                <a:cubicBezTo>
                  <a:pt x="46244" y="23396"/>
                  <a:pt x="47271" y="24150"/>
                  <a:pt x="48276" y="24903"/>
                </a:cubicBezTo>
                <a:cubicBezTo>
                  <a:pt x="47911" y="22620"/>
                  <a:pt x="46450" y="20520"/>
                  <a:pt x="44441" y="19402"/>
                </a:cubicBezTo>
                <a:cubicBezTo>
                  <a:pt x="45445" y="19402"/>
                  <a:pt x="46450" y="19379"/>
                  <a:pt x="47477" y="19379"/>
                </a:cubicBezTo>
                <a:cubicBezTo>
                  <a:pt x="45674" y="18192"/>
                  <a:pt x="43893" y="17005"/>
                  <a:pt x="42090" y="15818"/>
                </a:cubicBezTo>
                <a:cubicBezTo>
                  <a:pt x="42478" y="14951"/>
                  <a:pt x="43003" y="14152"/>
                  <a:pt x="43688" y="13490"/>
                </a:cubicBezTo>
                <a:cubicBezTo>
                  <a:pt x="43254" y="13216"/>
                  <a:pt x="42798" y="12965"/>
                  <a:pt x="42364" y="12691"/>
                </a:cubicBezTo>
                <a:cubicBezTo>
                  <a:pt x="42974" y="12494"/>
                  <a:pt x="43612" y="12395"/>
                  <a:pt x="44245" y="12395"/>
                </a:cubicBezTo>
                <a:cubicBezTo>
                  <a:pt x="44417" y="12395"/>
                  <a:pt x="44589" y="12403"/>
                  <a:pt x="44761" y="12417"/>
                </a:cubicBezTo>
                <a:cubicBezTo>
                  <a:pt x="43939" y="11801"/>
                  <a:pt x="43254" y="11002"/>
                  <a:pt x="42775" y="10089"/>
                </a:cubicBezTo>
                <a:cubicBezTo>
                  <a:pt x="42181" y="10569"/>
                  <a:pt x="41588" y="11071"/>
                  <a:pt x="40995" y="11550"/>
                </a:cubicBezTo>
                <a:cubicBezTo>
                  <a:pt x="40264" y="9016"/>
                  <a:pt x="44761" y="6848"/>
                  <a:pt x="43574" y="4497"/>
                </a:cubicBezTo>
                <a:cubicBezTo>
                  <a:pt x="44349" y="4320"/>
                  <a:pt x="45172" y="4135"/>
                  <a:pt x="45972" y="4135"/>
                </a:cubicBezTo>
                <a:cubicBezTo>
                  <a:pt x="46515" y="4135"/>
                  <a:pt x="47047" y="4221"/>
                  <a:pt x="47545" y="4451"/>
                </a:cubicBezTo>
                <a:cubicBezTo>
                  <a:pt x="48755" y="5022"/>
                  <a:pt x="49417" y="6871"/>
                  <a:pt x="48390" y="7761"/>
                </a:cubicBezTo>
                <a:cubicBezTo>
                  <a:pt x="49353" y="7419"/>
                  <a:pt x="50356" y="7257"/>
                  <a:pt x="51362" y="7257"/>
                </a:cubicBezTo>
                <a:cubicBezTo>
                  <a:pt x="51429" y="7257"/>
                  <a:pt x="51496" y="7257"/>
                  <a:pt x="51563" y="7259"/>
                </a:cubicBezTo>
                <a:cubicBezTo>
                  <a:pt x="51700" y="6848"/>
                  <a:pt x="51654" y="6391"/>
                  <a:pt x="51426" y="6003"/>
                </a:cubicBezTo>
                <a:lnTo>
                  <a:pt x="51426" y="6003"/>
                </a:lnTo>
                <a:cubicBezTo>
                  <a:pt x="52110" y="6551"/>
                  <a:pt x="52818" y="7122"/>
                  <a:pt x="53503" y="7670"/>
                </a:cubicBezTo>
                <a:cubicBezTo>
                  <a:pt x="53069" y="8332"/>
                  <a:pt x="52613" y="9016"/>
                  <a:pt x="52179" y="9701"/>
                </a:cubicBezTo>
                <a:cubicBezTo>
                  <a:pt x="53069" y="9176"/>
                  <a:pt x="53914" y="8491"/>
                  <a:pt x="54598" y="7715"/>
                </a:cubicBezTo>
                <a:cubicBezTo>
                  <a:pt x="54827" y="8309"/>
                  <a:pt x="55626" y="8742"/>
                  <a:pt x="55603" y="9404"/>
                </a:cubicBezTo>
                <a:cubicBezTo>
                  <a:pt x="55557" y="10842"/>
                  <a:pt x="55511" y="12303"/>
                  <a:pt x="55466" y="13764"/>
                </a:cubicBezTo>
                <a:cubicBezTo>
                  <a:pt x="55762" y="13330"/>
                  <a:pt x="56036" y="12897"/>
                  <a:pt x="56333" y="12486"/>
                </a:cubicBezTo>
                <a:cubicBezTo>
                  <a:pt x="56767" y="13308"/>
                  <a:pt x="57223" y="14129"/>
                  <a:pt x="57657" y="14951"/>
                </a:cubicBezTo>
                <a:cubicBezTo>
                  <a:pt x="57520" y="14015"/>
                  <a:pt x="57360" y="13079"/>
                  <a:pt x="57223" y="12121"/>
                </a:cubicBezTo>
                <a:lnTo>
                  <a:pt x="57223" y="12121"/>
                </a:lnTo>
                <a:cubicBezTo>
                  <a:pt x="57822" y="12409"/>
                  <a:pt x="58486" y="12552"/>
                  <a:pt x="59154" y="12552"/>
                </a:cubicBezTo>
                <a:cubicBezTo>
                  <a:pt x="59860" y="12552"/>
                  <a:pt x="60572" y="12392"/>
                  <a:pt x="61218" y="12075"/>
                </a:cubicBezTo>
                <a:cubicBezTo>
                  <a:pt x="60716" y="11276"/>
                  <a:pt x="59848" y="10774"/>
                  <a:pt x="59118" y="10158"/>
                </a:cubicBezTo>
                <a:cubicBezTo>
                  <a:pt x="58410" y="9541"/>
                  <a:pt x="57771" y="8606"/>
                  <a:pt x="58068" y="7693"/>
                </a:cubicBezTo>
                <a:lnTo>
                  <a:pt x="58068" y="7693"/>
                </a:lnTo>
                <a:cubicBezTo>
                  <a:pt x="58822" y="8336"/>
                  <a:pt x="59771" y="8764"/>
                  <a:pt x="60746" y="8892"/>
                </a:cubicBezTo>
                <a:lnTo>
                  <a:pt x="60746" y="8892"/>
                </a:lnTo>
                <a:cubicBezTo>
                  <a:pt x="60511" y="8808"/>
                  <a:pt x="60635" y="8259"/>
                  <a:pt x="60967" y="8218"/>
                </a:cubicBezTo>
                <a:cubicBezTo>
                  <a:pt x="60979" y="8217"/>
                  <a:pt x="60991" y="8216"/>
                  <a:pt x="61004" y="8216"/>
                </a:cubicBezTo>
                <a:cubicBezTo>
                  <a:pt x="61350" y="8216"/>
                  <a:pt x="61615" y="8523"/>
                  <a:pt x="61880" y="8765"/>
                </a:cubicBezTo>
                <a:cubicBezTo>
                  <a:pt x="62417" y="9247"/>
                  <a:pt x="63149" y="9518"/>
                  <a:pt x="63881" y="9518"/>
                </a:cubicBezTo>
                <a:cubicBezTo>
                  <a:pt x="64052" y="9518"/>
                  <a:pt x="64222" y="9503"/>
                  <a:pt x="64390" y="9473"/>
                </a:cubicBezTo>
                <a:cubicBezTo>
                  <a:pt x="64071" y="8742"/>
                  <a:pt x="63546" y="8103"/>
                  <a:pt x="62861" y="7670"/>
                </a:cubicBezTo>
                <a:cubicBezTo>
                  <a:pt x="63523" y="7647"/>
                  <a:pt x="64185" y="7624"/>
                  <a:pt x="64847" y="7601"/>
                </a:cubicBezTo>
                <a:cubicBezTo>
                  <a:pt x="64436" y="7168"/>
                  <a:pt x="64025" y="6734"/>
                  <a:pt x="63614" y="6300"/>
                </a:cubicBezTo>
                <a:lnTo>
                  <a:pt x="63614" y="6300"/>
                </a:lnTo>
                <a:cubicBezTo>
                  <a:pt x="64268" y="6361"/>
                  <a:pt x="64922" y="6415"/>
                  <a:pt x="65572" y="6415"/>
                </a:cubicBezTo>
                <a:cubicBezTo>
                  <a:pt x="66148" y="6415"/>
                  <a:pt x="66721" y="6372"/>
                  <a:pt x="67289" y="6255"/>
                </a:cubicBezTo>
                <a:cubicBezTo>
                  <a:pt x="68476" y="6003"/>
                  <a:pt x="69663" y="5364"/>
                  <a:pt x="70279" y="4314"/>
                </a:cubicBezTo>
                <a:lnTo>
                  <a:pt x="70279" y="4314"/>
                </a:lnTo>
                <a:cubicBezTo>
                  <a:pt x="69628" y="4616"/>
                  <a:pt x="68911" y="4763"/>
                  <a:pt x="68196" y="4763"/>
                </a:cubicBezTo>
                <a:cubicBezTo>
                  <a:pt x="67884" y="4763"/>
                  <a:pt x="67572" y="4735"/>
                  <a:pt x="67266" y="4680"/>
                </a:cubicBezTo>
                <a:cubicBezTo>
                  <a:pt x="66787" y="4588"/>
                  <a:pt x="66216" y="4314"/>
                  <a:pt x="66194" y="3812"/>
                </a:cubicBezTo>
                <a:cubicBezTo>
                  <a:pt x="66171" y="3242"/>
                  <a:pt x="66878" y="2945"/>
                  <a:pt x="67426" y="2899"/>
                </a:cubicBezTo>
                <a:cubicBezTo>
                  <a:pt x="67997" y="2831"/>
                  <a:pt x="68682" y="2785"/>
                  <a:pt x="68956" y="2306"/>
                </a:cubicBezTo>
                <a:cubicBezTo>
                  <a:pt x="68294" y="1982"/>
                  <a:pt x="67552" y="1819"/>
                  <a:pt x="66808" y="1819"/>
                </a:cubicBezTo>
                <a:cubicBezTo>
                  <a:pt x="66242" y="1819"/>
                  <a:pt x="65676" y="1913"/>
                  <a:pt x="65144" y="2100"/>
                </a:cubicBezTo>
                <a:cubicBezTo>
                  <a:pt x="65442" y="1396"/>
                  <a:pt x="66100" y="872"/>
                  <a:pt x="66837" y="732"/>
                </a:cubicBezTo>
                <a:lnTo>
                  <a:pt x="66837" y="732"/>
                </a:lnTo>
                <a:lnTo>
                  <a:pt x="68056" y="747"/>
                </a:lnTo>
                <a:lnTo>
                  <a:pt x="68056" y="747"/>
                </a:lnTo>
                <a:cubicBezTo>
                  <a:pt x="67785" y="671"/>
                  <a:pt x="67472" y="583"/>
                  <a:pt x="67254" y="583"/>
                </a:cubicBezTo>
                <a:cubicBezTo>
                  <a:pt x="67119" y="583"/>
                  <a:pt x="67021" y="617"/>
                  <a:pt x="66993" y="708"/>
                </a:cubicBezTo>
                <a:cubicBezTo>
                  <a:pt x="66940" y="714"/>
                  <a:pt x="66888" y="722"/>
                  <a:pt x="66837" y="732"/>
                </a:cubicBezTo>
                <a:lnTo>
                  <a:pt x="66837" y="732"/>
                </a:lnTo>
                <a:lnTo>
                  <a:pt x="8537" y="0"/>
                </a:lnTo>
                <a:close/>
              </a:path>
            </a:pathLst>
          </a:custGeom>
          <a:solidFill>
            <a:srgbClr val="4083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 name="Google Shape;34;p2"/>
          <p:cNvGrpSpPr/>
          <p:nvPr/>
        </p:nvGrpSpPr>
        <p:grpSpPr>
          <a:xfrm flipH="1">
            <a:off x="-81479" y="-35391"/>
            <a:ext cx="1589402" cy="2208142"/>
            <a:chOff x="6690382" y="-4766279"/>
            <a:chExt cx="1589402" cy="2208142"/>
          </a:xfrm>
        </p:grpSpPr>
        <p:sp>
          <p:nvSpPr>
            <p:cNvPr id="35" name="Google Shape;35;p2"/>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 name="Google Shape;50;p2"/>
          <p:cNvGrpSpPr/>
          <p:nvPr/>
        </p:nvGrpSpPr>
        <p:grpSpPr>
          <a:xfrm rot="-5400000">
            <a:off x="455608" y="-344761"/>
            <a:ext cx="1589402" cy="2208142"/>
            <a:chOff x="6690382" y="-4766279"/>
            <a:chExt cx="1589402" cy="2208142"/>
          </a:xfrm>
        </p:grpSpPr>
        <p:sp>
          <p:nvSpPr>
            <p:cNvPr id="51" name="Google Shape;51;p2"/>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 name="Google Shape;66;p2"/>
          <p:cNvGrpSpPr/>
          <p:nvPr/>
        </p:nvGrpSpPr>
        <p:grpSpPr>
          <a:xfrm>
            <a:off x="-125125" y="3044149"/>
            <a:ext cx="2205865" cy="1902268"/>
            <a:chOff x="-125125" y="3044149"/>
            <a:chExt cx="2205865" cy="1902268"/>
          </a:xfrm>
        </p:grpSpPr>
        <p:sp>
          <p:nvSpPr>
            <p:cNvPr id="67" name="Google Shape;67;p2"/>
            <p:cNvSpPr/>
            <p:nvPr/>
          </p:nvSpPr>
          <p:spPr>
            <a:xfrm>
              <a:off x="-125125" y="3044149"/>
              <a:ext cx="2205865" cy="1902268"/>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rgbClr val="2F4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124402" y="3107544"/>
              <a:ext cx="2134839" cy="1784418"/>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 name="Google Shape;69;p2"/>
          <p:cNvGrpSpPr/>
          <p:nvPr/>
        </p:nvGrpSpPr>
        <p:grpSpPr>
          <a:xfrm>
            <a:off x="-488019" y="3111867"/>
            <a:ext cx="11329721" cy="2435825"/>
            <a:chOff x="-33294" y="3093405"/>
            <a:chExt cx="11329721" cy="2435825"/>
          </a:xfrm>
        </p:grpSpPr>
        <p:grpSp>
          <p:nvGrpSpPr>
            <p:cNvPr id="70" name="Google Shape;70;p2"/>
            <p:cNvGrpSpPr/>
            <p:nvPr/>
          </p:nvGrpSpPr>
          <p:grpSpPr>
            <a:xfrm>
              <a:off x="6008092" y="3448642"/>
              <a:ext cx="3333990" cy="2080587"/>
              <a:chOff x="6846292" y="3448642"/>
              <a:chExt cx="3333990" cy="2080587"/>
            </a:xfrm>
          </p:grpSpPr>
          <p:sp>
            <p:nvSpPr>
              <p:cNvPr id="71" name="Google Shape;71;p2"/>
              <p:cNvSpPr/>
              <p:nvPr/>
            </p:nvSpPr>
            <p:spPr>
              <a:xfrm>
                <a:off x="6846292" y="3831819"/>
                <a:ext cx="3230936" cy="1697411"/>
              </a:xfrm>
              <a:custGeom>
                <a:avLst/>
                <a:gdLst/>
                <a:ahLst/>
                <a:cxnLst/>
                <a:rect l="l" t="t" r="r" b="b"/>
                <a:pathLst>
                  <a:path w="102806" h="47660" extrusionOk="0">
                    <a:moveTo>
                      <a:pt x="102806" y="1"/>
                    </a:moveTo>
                    <a:lnTo>
                      <a:pt x="93721" y="7054"/>
                    </a:lnTo>
                    <a:lnTo>
                      <a:pt x="85253" y="29263"/>
                    </a:lnTo>
                    <a:lnTo>
                      <a:pt x="80209" y="38644"/>
                    </a:lnTo>
                    <a:lnTo>
                      <a:pt x="16435" y="42022"/>
                    </a:lnTo>
                    <a:lnTo>
                      <a:pt x="0" y="47660"/>
                    </a:lnTo>
                    <a:lnTo>
                      <a:pt x="102806" y="47660"/>
                    </a:lnTo>
                    <a:lnTo>
                      <a:pt x="102806" y="1"/>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9537526" y="3448642"/>
                <a:ext cx="642755" cy="1438597"/>
              </a:xfrm>
              <a:custGeom>
                <a:avLst/>
                <a:gdLst/>
                <a:ahLst/>
                <a:cxnLst/>
                <a:rect l="l" t="t" r="r" b="b"/>
                <a:pathLst>
                  <a:path w="20452" h="40393" extrusionOk="0">
                    <a:moveTo>
                      <a:pt x="20184" y="0"/>
                    </a:moveTo>
                    <a:cubicBezTo>
                      <a:pt x="20044" y="0"/>
                      <a:pt x="19878" y="51"/>
                      <a:pt x="19767" y="129"/>
                    </a:cubicBezTo>
                    <a:cubicBezTo>
                      <a:pt x="16480" y="2252"/>
                      <a:pt x="11961" y="4877"/>
                      <a:pt x="10021" y="8414"/>
                    </a:cubicBezTo>
                    <a:cubicBezTo>
                      <a:pt x="9473" y="9373"/>
                      <a:pt x="9199" y="10492"/>
                      <a:pt x="8948" y="11564"/>
                    </a:cubicBezTo>
                    <a:cubicBezTo>
                      <a:pt x="8697" y="12523"/>
                      <a:pt x="8469" y="13482"/>
                      <a:pt x="8195" y="14440"/>
                    </a:cubicBezTo>
                    <a:cubicBezTo>
                      <a:pt x="6460" y="20672"/>
                      <a:pt x="3607" y="25693"/>
                      <a:pt x="92" y="31034"/>
                    </a:cubicBezTo>
                    <a:cubicBezTo>
                      <a:pt x="46" y="31103"/>
                      <a:pt x="1" y="31171"/>
                      <a:pt x="1" y="31240"/>
                    </a:cubicBezTo>
                    <a:cubicBezTo>
                      <a:pt x="1" y="31308"/>
                      <a:pt x="46" y="31354"/>
                      <a:pt x="92" y="31422"/>
                    </a:cubicBezTo>
                    <a:cubicBezTo>
                      <a:pt x="2899" y="35280"/>
                      <a:pt x="5912" y="38087"/>
                      <a:pt x="10112" y="40393"/>
                    </a:cubicBezTo>
                    <a:cubicBezTo>
                      <a:pt x="7944" y="39183"/>
                      <a:pt x="9542" y="32198"/>
                      <a:pt x="9222" y="30304"/>
                    </a:cubicBezTo>
                    <a:cubicBezTo>
                      <a:pt x="8583" y="26264"/>
                      <a:pt x="9245" y="21836"/>
                      <a:pt x="9245" y="17727"/>
                    </a:cubicBezTo>
                    <a:cubicBezTo>
                      <a:pt x="9815" y="19644"/>
                      <a:pt x="10386" y="21562"/>
                      <a:pt x="10957" y="23479"/>
                    </a:cubicBezTo>
                    <a:cubicBezTo>
                      <a:pt x="12418" y="21425"/>
                      <a:pt x="13148" y="18868"/>
                      <a:pt x="13011" y="16335"/>
                    </a:cubicBezTo>
                    <a:cubicBezTo>
                      <a:pt x="12965" y="15513"/>
                      <a:pt x="12828" y="14691"/>
                      <a:pt x="12874" y="13870"/>
                    </a:cubicBezTo>
                    <a:cubicBezTo>
                      <a:pt x="12965" y="12500"/>
                      <a:pt x="13559" y="11245"/>
                      <a:pt x="14129" y="10012"/>
                    </a:cubicBezTo>
                    <a:lnTo>
                      <a:pt x="14129" y="10012"/>
                    </a:lnTo>
                    <a:cubicBezTo>
                      <a:pt x="13741" y="12843"/>
                      <a:pt x="14746" y="15696"/>
                      <a:pt x="14586" y="18549"/>
                    </a:cubicBezTo>
                    <a:cubicBezTo>
                      <a:pt x="14495" y="20398"/>
                      <a:pt x="13924" y="22201"/>
                      <a:pt x="13536" y="24027"/>
                    </a:cubicBezTo>
                    <a:cubicBezTo>
                      <a:pt x="12828" y="27496"/>
                      <a:pt x="12897" y="31057"/>
                      <a:pt x="12942" y="34595"/>
                    </a:cubicBezTo>
                    <a:cubicBezTo>
                      <a:pt x="13490" y="30509"/>
                      <a:pt x="14152" y="26697"/>
                      <a:pt x="15408" y="22749"/>
                    </a:cubicBezTo>
                    <a:cubicBezTo>
                      <a:pt x="15453" y="24255"/>
                      <a:pt x="15499" y="25762"/>
                      <a:pt x="15545" y="27268"/>
                    </a:cubicBezTo>
                    <a:cubicBezTo>
                      <a:pt x="15385" y="21973"/>
                      <a:pt x="17485" y="16495"/>
                      <a:pt x="16572" y="11268"/>
                    </a:cubicBezTo>
                    <a:cubicBezTo>
                      <a:pt x="16458" y="10583"/>
                      <a:pt x="16298" y="9898"/>
                      <a:pt x="16229" y="9213"/>
                    </a:cubicBezTo>
                    <a:cubicBezTo>
                      <a:pt x="15818" y="5790"/>
                      <a:pt x="17622" y="2115"/>
                      <a:pt x="20452" y="197"/>
                    </a:cubicBezTo>
                    <a:cubicBezTo>
                      <a:pt x="20452" y="57"/>
                      <a:pt x="20332" y="0"/>
                      <a:pt x="20184"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 name="Google Shape;73;p2"/>
            <p:cNvSpPr/>
            <p:nvPr/>
          </p:nvSpPr>
          <p:spPr>
            <a:xfrm>
              <a:off x="8675217" y="3093405"/>
              <a:ext cx="2621211" cy="2131843"/>
            </a:xfrm>
            <a:custGeom>
              <a:avLst/>
              <a:gdLst/>
              <a:ahLst/>
              <a:cxnLst/>
              <a:rect l="l" t="t" r="r" b="b"/>
              <a:pathLst>
                <a:path w="83405" h="59858" extrusionOk="0">
                  <a:moveTo>
                    <a:pt x="21858" y="1"/>
                  </a:moveTo>
                  <a:cubicBezTo>
                    <a:pt x="18844" y="1"/>
                    <a:pt x="15692" y="473"/>
                    <a:pt x="13086" y="473"/>
                  </a:cubicBezTo>
                  <a:cubicBezTo>
                    <a:pt x="12906" y="473"/>
                    <a:pt x="12729" y="471"/>
                    <a:pt x="12555" y="466"/>
                  </a:cubicBezTo>
                  <a:cubicBezTo>
                    <a:pt x="12262" y="458"/>
                    <a:pt x="11965" y="449"/>
                    <a:pt x="11669" y="449"/>
                  </a:cubicBezTo>
                  <a:cubicBezTo>
                    <a:pt x="11181" y="449"/>
                    <a:pt x="10695" y="472"/>
                    <a:pt x="10227" y="558"/>
                  </a:cubicBezTo>
                  <a:cubicBezTo>
                    <a:pt x="7214" y="1151"/>
                    <a:pt x="5365" y="5031"/>
                    <a:pt x="3653" y="7291"/>
                  </a:cubicBezTo>
                  <a:cubicBezTo>
                    <a:pt x="2443" y="8934"/>
                    <a:pt x="1234" y="10555"/>
                    <a:pt x="1" y="12176"/>
                  </a:cubicBezTo>
                  <a:lnTo>
                    <a:pt x="1" y="36211"/>
                  </a:lnTo>
                  <a:lnTo>
                    <a:pt x="1" y="59858"/>
                  </a:lnTo>
                  <a:lnTo>
                    <a:pt x="83405" y="59858"/>
                  </a:lnTo>
                  <a:cubicBezTo>
                    <a:pt x="82537" y="59858"/>
                    <a:pt x="80278" y="57529"/>
                    <a:pt x="79524" y="56982"/>
                  </a:cubicBezTo>
                  <a:cubicBezTo>
                    <a:pt x="78497" y="56205"/>
                    <a:pt x="77561" y="55429"/>
                    <a:pt x="76603" y="54562"/>
                  </a:cubicBezTo>
                  <a:cubicBezTo>
                    <a:pt x="75324" y="53421"/>
                    <a:pt x="72905" y="52097"/>
                    <a:pt x="72106" y="50522"/>
                  </a:cubicBezTo>
                  <a:lnTo>
                    <a:pt x="72106" y="50522"/>
                  </a:lnTo>
                  <a:cubicBezTo>
                    <a:pt x="72380" y="51549"/>
                    <a:pt x="72677" y="52576"/>
                    <a:pt x="72951" y="53603"/>
                  </a:cubicBezTo>
                  <a:cubicBezTo>
                    <a:pt x="64574" y="49335"/>
                    <a:pt x="59529" y="40707"/>
                    <a:pt x="54759" y="32627"/>
                  </a:cubicBezTo>
                  <a:cubicBezTo>
                    <a:pt x="54257" y="31782"/>
                    <a:pt x="53709" y="30892"/>
                    <a:pt x="52887" y="30344"/>
                  </a:cubicBezTo>
                  <a:cubicBezTo>
                    <a:pt x="52454" y="30093"/>
                    <a:pt x="51974" y="29911"/>
                    <a:pt x="51518" y="29705"/>
                  </a:cubicBezTo>
                  <a:cubicBezTo>
                    <a:pt x="48619" y="28267"/>
                    <a:pt x="47409" y="25049"/>
                    <a:pt x="46062" y="22333"/>
                  </a:cubicBezTo>
                  <a:cubicBezTo>
                    <a:pt x="44373" y="19000"/>
                    <a:pt x="42616" y="17266"/>
                    <a:pt x="39352" y="15485"/>
                  </a:cubicBezTo>
                  <a:cubicBezTo>
                    <a:pt x="38484" y="15029"/>
                    <a:pt x="37549" y="14641"/>
                    <a:pt x="36818" y="13956"/>
                  </a:cubicBezTo>
                  <a:cubicBezTo>
                    <a:pt x="35996" y="13203"/>
                    <a:pt x="35540" y="12153"/>
                    <a:pt x="35061" y="11126"/>
                  </a:cubicBezTo>
                  <a:cubicBezTo>
                    <a:pt x="33874" y="8638"/>
                    <a:pt x="32527" y="6195"/>
                    <a:pt x="31043" y="3867"/>
                  </a:cubicBezTo>
                  <a:cubicBezTo>
                    <a:pt x="29032" y="710"/>
                    <a:pt x="25550" y="1"/>
                    <a:pt x="21858" y="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8504956" y="3124995"/>
              <a:ext cx="2077452" cy="2083193"/>
            </a:xfrm>
            <a:custGeom>
              <a:avLst/>
              <a:gdLst/>
              <a:ahLst/>
              <a:cxnLst/>
              <a:rect l="l" t="t" r="r" b="b"/>
              <a:pathLst>
                <a:path w="66103" h="58492" extrusionOk="0">
                  <a:moveTo>
                    <a:pt x="20598" y="6308"/>
                  </a:moveTo>
                  <a:lnTo>
                    <a:pt x="20598" y="6308"/>
                  </a:lnTo>
                  <a:cubicBezTo>
                    <a:pt x="20602" y="6309"/>
                    <a:pt x="20607" y="6311"/>
                    <a:pt x="20611" y="6313"/>
                  </a:cubicBezTo>
                  <a:cubicBezTo>
                    <a:pt x="20607" y="6311"/>
                    <a:pt x="20602" y="6309"/>
                    <a:pt x="20598" y="6308"/>
                  </a:cubicBezTo>
                  <a:close/>
                  <a:moveTo>
                    <a:pt x="16480" y="16219"/>
                  </a:moveTo>
                  <a:cubicBezTo>
                    <a:pt x="16478" y="16219"/>
                    <a:pt x="16477" y="16220"/>
                    <a:pt x="16475" y="16221"/>
                  </a:cubicBezTo>
                  <a:lnTo>
                    <a:pt x="16475" y="16221"/>
                  </a:lnTo>
                  <a:cubicBezTo>
                    <a:pt x="16477" y="16220"/>
                    <a:pt x="16478" y="16219"/>
                    <a:pt x="16480" y="16219"/>
                  </a:cubicBezTo>
                  <a:close/>
                  <a:moveTo>
                    <a:pt x="37475" y="17542"/>
                  </a:moveTo>
                  <a:cubicBezTo>
                    <a:pt x="37476" y="17542"/>
                    <a:pt x="37478" y="17542"/>
                    <a:pt x="37479" y="17543"/>
                  </a:cubicBezTo>
                  <a:cubicBezTo>
                    <a:pt x="37478" y="17542"/>
                    <a:pt x="37476" y="17542"/>
                    <a:pt x="37475" y="17542"/>
                  </a:cubicBezTo>
                  <a:close/>
                  <a:moveTo>
                    <a:pt x="18524" y="1"/>
                  </a:moveTo>
                  <a:cubicBezTo>
                    <a:pt x="17894" y="1"/>
                    <a:pt x="17265" y="30"/>
                    <a:pt x="16640" y="104"/>
                  </a:cubicBezTo>
                  <a:cubicBezTo>
                    <a:pt x="13467" y="447"/>
                    <a:pt x="11892" y="2364"/>
                    <a:pt x="9427" y="4030"/>
                  </a:cubicBezTo>
                  <a:cubicBezTo>
                    <a:pt x="7875" y="5080"/>
                    <a:pt x="6323" y="6130"/>
                    <a:pt x="4793" y="7180"/>
                  </a:cubicBezTo>
                  <a:lnTo>
                    <a:pt x="3196" y="12749"/>
                  </a:lnTo>
                  <a:lnTo>
                    <a:pt x="0" y="58491"/>
                  </a:lnTo>
                  <a:lnTo>
                    <a:pt x="45742" y="58491"/>
                  </a:lnTo>
                  <a:cubicBezTo>
                    <a:pt x="44715" y="58491"/>
                    <a:pt x="43391" y="53835"/>
                    <a:pt x="44509" y="53356"/>
                  </a:cubicBezTo>
                  <a:cubicBezTo>
                    <a:pt x="44637" y="53298"/>
                    <a:pt x="44771" y="53274"/>
                    <a:pt x="44906" y="53274"/>
                  </a:cubicBezTo>
                  <a:cubicBezTo>
                    <a:pt x="45255" y="53274"/>
                    <a:pt x="45619" y="53430"/>
                    <a:pt x="45947" y="53561"/>
                  </a:cubicBezTo>
                  <a:cubicBezTo>
                    <a:pt x="49234" y="54976"/>
                    <a:pt x="52886" y="55296"/>
                    <a:pt x="56447" y="55592"/>
                  </a:cubicBezTo>
                  <a:cubicBezTo>
                    <a:pt x="59665" y="55843"/>
                    <a:pt x="62884" y="56117"/>
                    <a:pt x="66102" y="56391"/>
                  </a:cubicBezTo>
                  <a:cubicBezTo>
                    <a:pt x="65007" y="56300"/>
                    <a:pt x="62610" y="52511"/>
                    <a:pt x="61948" y="51621"/>
                  </a:cubicBezTo>
                  <a:cubicBezTo>
                    <a:pt x="60944" y="50297"/>
                    <a:pt x="60396" y="48334"/>
                    <a:pt x="59277" y="47193"/>
                  </a:cubicBezTo>
                  <a:cubicBezTo>
                    <a:pt x="58935" y="46833"/>
                    <a:pt x="58439" y="46576"/>
                    <a:pt x="57952" y="46576"/>
                  </a:cubicBezTo>
                  <a:cubicBezTo>
                    <a:pt x="57789" y="46576"/>
                    <a:pt x="57628" y="46605"/>
                    <a:pt x="57474" y="46668"/>
                  </a:cubicBezTo>
                  <a:cubicBezTo>
                    <a:pt x="57248" y="46743"/>
                    <a:pt x="57022" y="46896"/>
                    <a:pt x="56796" y="46896"/>
                  </a:cubicBezTo>
                  <a:cubicBezTo>
                    <a:pt x="56748" y="46896"/>
                    <a:pt x="56700" y="46889"/>
                    <a:pt x="56652" y="46873"/>
                  </a:cubicBezTo>
                  <a:cubicBezTo>
                    <a:pt x="56447" y="46805"/>
                    <a:pt x="56333" y="46599"/>
                    <a:pt x="56264" y="46417"/>
                  </a:cubicBezTo>
                  <a:cubicBezTo>
                    <a:pt x="55945" y="45732"/>
                    <a:pt x="55785" y="44979"/>
                    <a:pt x="55420" y="44340"/>
                  </a:cubicBezTo>
                  <a:cubicBezTo>
                    <a:pt x="55055" y="43678"/>
                    <a:pt x="54438" y="43084"/>
                    <a:pt x="53708" y="43061"/>
                  </a:cubicBezTo>
                  <a:cubicBezTo>
                    <a:pt x="53069" y="43929"/>
                    <a:pt x="52338" y="44728"/>
                    <a:pt x="51517" y="45435"/>
                  </a:cubicBezTo>
                  <a:cubicBezTo>
                    <a:pt x="51517" y="45116"/>
                    <a:pt x="51699" y="44819"/>
                    <a:pt x="51973" y="44636"/>
                  </a:cubicBezTo>
                  <a:lnTo>
                    <a:pt x="51973" y="44636"/>
                  </a:lnTo>
                  <a:cubicBezTo>
                    <a:pt x="51937" y="44661"/>
                    <a:pt x="51903" y="44672"/>
                    <a:pt x="51871" y="44672"/>
                  </a:cubicBezTo>
                  <a:cubicBezTo>
                    <a:pt x="51668" y="44672"/>
                    <a:pt x="51581" y="44209"/>
                    <a:pt x="51699" y="43952"/>
                  </a:cubicBezTo>
                  <a:cubicBezTo>
                    <a:pt x="51996" y="43312"/>
                    <a:pt x="52316" y="42650"/>
                    <a:pt x="52612" y="42011"/>
                  </a:cubicBezTo>
                  <a:lnTo>
                    <a:pt x="52612" y="42011"/>
                  </a:lnTo>
                  <a:cubicBezTo>
                    <a:pt x="51836" y="42582"/>
                    <a:pt x="51083" y="43153"/>
                    <a:pt x="50307" y="43723"/>
                  </a:cubicBezTo>
                  <a:cubicBezTo>
                    <a:pt x="50535" y="42947"/>
                    <a:pt x="50946" y="42240"/>
                    <a:pt x="51540" y="41669"/>
                  </a:cubicBezTo>
                  <a:cubicBezTo>
                    <a:pt x="51037" y="40802"/>
                    <a:pt x="51060" y="39774"/>
                    <a:pt x="50900" y="38793"/>
                  </a:cubicBezTo>
                  <a:cubicBezTo>
                    <a:pt x="50741" y="37834"/>
                    <a:pt x="50216" y="36762"/>
                    <a:pt x="49257" y="36556"/>
                  </a:cubicBezTo>
                  <a:lnTo>
                    <a:pt x="49257" y="36556"/>
                  </a:lnTo>
                  <a:cubicBezTo>
                    <a:pt x="49029" y="37675"/>
                    <a:pt x="49531" y="38861"/>
                    <a:pt x="49303" y="39980"/>
                  </a:cubicBezTo>
                  <a:cubicBezTo>
                    <a:pt x="49097" y="41007"/>
                    <a:pt x="48207" y="41874"/>
                    <a:pt x="47157" y="42034"/>
                  </a:cubicBezTo>
                  <a:cubicBezTo>
                    <a:pt x="47591" y="41601"/>
                    <a:pt x="48047" y="41167"/>
                    <a:pt x="48481" y="40733"/>
                  </a:cubicBezTo>
                  <a:cubicBezTo>
                    <a:pt x="48618" y="40619"/>
                    <a:pt x="48778" y="40459"/>
                    <a:pt x="48801" y="40277"/>
                  </a:cubicBezTo>
                  <a:cubicBezTo>
                    <a:pt x="48823" y="40117"/>
                    <a:pt x="48778" y="39980"/>
                    <a:pt x="48732" y="39843"/>
                  </a:cubicBezTo>
                  <a:cubicBezTo>
                    <a:pt x="47707" y="36767"/>
                    <a:pt x="47068" y="30576"/>
                    <a:pt x="42730" y="30576"/>
                  </a:cubicBezTo>
                  <a:cubicBezTo>
                    <a:pt x="42722" y="30576"/>
                    <a:pt x="42714" y="30576"/>
                    <a:pt x="42706" y="30576"/>
                  </a:cubicBezTo>
                  <a:cubicBezTo>
                    <a:pt x="41177" y="30599"/>
                    <a:pt x="39625" y="30690"/>
                    <a:pt x="38095" y="30850"/>
                  </a:cubicBezTo>
                  <a:cubicBezTo>
                    <a:pt x="37046" y="32744"/>
                    <a:pt x="37570" y="34433"/>
                    <a:pt x="35083" y="35643"/>
                  </a:cubicBezTo>
                  <a:cubicBezTo>
                    <a:pt x="32686" y="36807"/>
                    <a:pt x="30586" y="38131"/>
                    <a:pt x="28623" y="40003"/>
                  </a:cubicBezTo>
                  <a:cubicBezTo>
                    <a:pt x="29764" y="37606"/>
                    <a:pt x="32047" y="35803"/>
                    <a:pt x="34626" y="35255"/>
                  </a:cubicBezTo>
                  <a:cubicBezTo>
                    <a:pt x="34923" y="35187"/>
                    <a:pt x="35219" y="35141"/>
                    <a:pt x="35425" y="34958"/>
                  </a:cubicBezTo>
                  <a:cubicBezTo>
                    <a:pt x="35699" y="34753"/>
                    <a:pt x="35813" y="34433"/>
                    <a:pt x="35927" y="34137"/>
                  </a:cubicBezTo>
                  <a:cubicBezTo>
                    <a:pt x="35927" y="32767"/>
                    <a:pt x="37319" y="31580"/>
                    <a:pt x="37182" y="30074"/>
                  </a:cubicBezTo>
                  <a:cubicBezTo>
                    <a:pt x="37068" y="28841"/>
                    <a:pt x="36155" y="27494"/>
                    <a:pt x="35653" y="26353"/>
                  </a:cubicBezTo>
                  <a:cubicBezTo>
                    <a:pt x="35516" y="26011"/>
                    <a:pt x="35356" y="25646"/>
                    <a:pt x="35448" y="25280"/>
                  </a:cubicBezTo>
                  <a:cubicBezTo>
                    <a:pt x="35493" y="25098"/>
                    <a:pt x="35608" y="24915"/>
                    <a:pt x="35653" y="24733"/>
                  </a:cubicBezTo>
                  <a:cubicBezTo>
                    <a:pt x="35742" y="24221"/>
                    <a:pt x="35181" y="23796"/>
                    <a:pt x="34666" y="23796"/>
                  </a:cubicBezTo>
                  <a:cubicBezTo>
                    <a:pt x="34653" y="23796"/>
                    <a:pt x="34639" y="23796"/>
                    <a:pt x="34626" y="23797"/>
                  </a:cubicBezTo>
                  <a:cubicBezTo>
                    <a:pt x="34078" y="23842"/>
                    <a:pt x="33622" y="24185"/>
                    <a:pt x="33234" y="24550"/>
                  </a:cubicBezTo>
                  <a:cubicBezTo>
                    <a:pt x="31430" y="26125"/>
                    <a:pt x="30221" y="28111"/>
                    <a:pt x="29490" y="30416"/>
                  </a:cubicBezTo>
                  <a:cubicBezTo>
                    <a:pt x="29970" y="27494"/>
                    <a:pt x="31545" y="24778"/>
                    <a:pt x="33827" y="22907"/>
                  </a:cubicBezTo>
                  <a:cubicBezTo>
                    <a:pt x="34740" y="22131"/>
                    <a:pt x="35859" y="21377"/>
                    <a:pt x="36041" y="20190"/>
                  </a:cubicBezTo>
                  <a:lnTo>
                    <a:pt x="36041" y="20190"/>
                  </a:lnTo>
                  <a:cubicBezTo>
                    <a:pt x="35356" y="20282"/>
                    <a:pt x="34695" y="20373"/>
                    <a:pt x="34010" y="20464"/>
                  </a:cubicBezTo>
                  <a:cubicBezTo>
                    <a:pt x="34458" y="20083"/>
                    <a:pt x="36870" y="17540"/>
                    <a:pt x="37451" y="17540"/>
                  </a:cubicBezTo>
                  <a:cubicBezTo>
                    <a:pt x="37459" y="17540"/>
                    <a:pt x="37467" y="17541"/>
                    <a:pt x="37475" y="17542"/>
                  </a:cubicBezTo>
                  <a:lnTo>
                    <a:pt x="37475" y="17542"/>
                  </a:lnTo>
                  <a:cubicBezTo>
                    <a:pt x="37138" y="17489"/>
                    <a:pt x="36778" y="17463"/>
                    <a:pt x="36402" y="17463"/>
                  </a:cubicBezTo>
                  <a:cubicBezTo>
                    <a:pt x="32600" y="17463"/>
                    <a:pt x="27090" y="20081"/>
                    <a:pt x="25679" y="23340"/>
                  </a:cubicBezTo>
                  <a:cubicBezTo>
                    <a:pt x="26843" y="20624"/>
                    <a:pt x="30061" y="19300"/>
                    <a:pt x="31430" y="16675"/>
                  </a:cubicBezTo>
                  <a:cubicBezTo>
                    <a:pt x="31545" y="16447"/>
                    <a:pt x="31636" y="16219"/>
                    <a:pt x="31841" y="16059"/>
                  </a:cubicBezTo>
                  <a:cubicBezTo>
                    <a:pt x="32047" y="15876"/>
                    <a:pt x="32366" y="15808"/>
                    <a:pt x="32640" y="15762"/>
                  </a:cubicBezTo>
                  <a:cubicBezTo>
                    <a:pt x="33678" y="15589"/>
                    <a:pt x="35321" y="15277"/>
                    <a:pt x="36828" y="15277"/>
                  </a:cubicBezTo>
                  <a:cubicBezTo>
                    <a:pt x="37905" y="15277"/>
                    <a:pt x="38913" y="15437"/>
                    <a:pt x="39579" y="15922"/>
                  </a:cubicBezTo>
                  <a:cubicBezTo>
                    <a:pt x="42181" y="17817"/>
                    <a:pt x="44624" y="20373"/>
                    <a:pt x="46701" y="22815"/>
                  </a:cubicBezTo>
                  <a:cubicBezTo>
                    <a:pt x="45856" y="21172"/>
                    <a:pt x="44783" y="19643"/>
                    <a:pt x="43733" y="18113"/>
                  </a:cubicBezTo>
                  <a:lnTo>
                    <a:pt x="40195" y="13023"/>
                  </a:lnTo>
                  <a:cubicBezTo>
                    <a:pt x="39944" y="12681"/>
                    <a:pt x="39670" y="12293"/>
                    <a:pt x="39305" y="12042"/>
                  </a:cubicBezTo>
                  <a:cubicBezTo>
                    <a:pt x="38255" y="11311"/>
                    <a:pt x="36749" y="11836"/>
                    <a:pt x="35562" y="11380"/>
                  </a:cubicBezTo>
                  <a:cubicBezTo>
                    <a:pt x="35327" y="11295"/>
                    <a:pt x="35093" y="11149"/>
                    <a:pt x="34839" y="11149"/>
                  </a:cubicBezTo>
                  <a:cubicBezTo>
                    <a:pt x="34822" y="11149"/>
                    <a:pt x="34804" y="11150"/>
                    <a:pt x="34786" y="11152"/>
                  </a:cubicBezTo>
                  <a:cubicBezTo>
                    <a:pt x="34558" y="11174"/>
                    <a:pt x="34375" y="11311"/>
                    <a:pt x="34170" y="11426"/>
                  </a:cubicBezTo>
                  <a:cubicBezTo>
                    <a:pt x="29833" y="14393"/>
                    <a:pt x="25382" y="17018"/>
                    <a:pt x="21250" y="20350"/>
                  </a:cubicBezTo>
                  <a:cubicBezTo>
                    <a:pt x="19767" y="21537"/>
                    <a:pt x="17986" y="22359"/>
                    <a:pt x="16571" y="23637"/>
                  </a:cubicBezTo>
                  <a:cubicBezTo>
                    <a:pt x="15065" y="24984"/>
                    <a:pt x="14471" y="26787"/>
                    <a:pt x="13170" y="28271"/>
                  </a:cubicBezTo>
                  <a:cubicBezTo>
                    <a:pt x="12600" y="26102"/>
                    <a:pt x="12759" y="23706"/>
                    <a:pt x="13672" y="21628"/>
                  </a:cubicBezTo>
                  <a:cubicBezTo>
                    <a:pt x="14082" y="20694"/>
                    <a:pt x="15629" y="16555"/>
                    <a:pt x="16475" y="16221"/>
                  </a:cubicBezTo>
                  <a:lnTo>
                    <a:pt x="16475" y="16221"/>
                  </a:lnTo>
                  <a:cubicBezTo>
                    <a:pt x="15493" y="16601"/>
                    <a:pt x="14577" y="17200"/>
                    <a:pt x="13876" y="17974"/>
                  </a:cubicBezTo>
                  <a:lnTo>
                    <a:pt x="13876" y="17974"/>
                  </a:lnTo>
                  <a:cubicBezTo>
                    <a:pt x="15252" y="16434"/>
                    <a:pt x="16563" y="14741"/>
                    <a:pt x="17941" y="13160"/>
                  </a:cubicBezTo>
                  <a:cubicBezTo>
                    <a:pt x="19219" y="11722"/>
                    <a:pt x="20109" y="9805"/>
                    <a:pt x="21935" y="8983"/>
                  </a:cubicBezTo>
                  <a:cubicBezTo>
                    <a:pt x="21707" y="8922"/>
                    <a:pt x="21479" y="8892"/>
                    <a:pt x="21257" y="8892"/>
                  </a:cubicBezTo>
                  <a:cubicBezTo>
                    <a:pt x="21146" y="8892"/>
                    <a:pt x="21037" y="8900"/>
                    <a:pt x="20931" y="8915"/>
                  </a:cubicBezTo>
                  <a:cubicBezTo>
                    <a:pt x="21547" y="8458"/>
                    <a:pt x="22232" y="8116"/>
                    <a:pt x="22962" y="7888"/>
                  </a:cubicBezTo>
                  <a:cubicBezTo>
                    <a:pt x="22770" y="7873"/>
                    <a:pt x="22577" y="7866"/>
                    <a:pt x="22384" y="7866"/>
                  </a:cubicBezTo>
                  <a:cubicBezTo>
                    <a:pt x="19786" y="7866"/>
                    <a:pt x="17187" y="9138"/>
                    <a:pt x="15635" y="11220"/>
                  </a:cubicBezTo>
                  <a:cubicBezTo>
                    <a:pt x="16239" y="10272"/>
                    <a:pt x="18838" y="6270"/>
                    <a:pt x="20355" y="6270"/>
                  </a:cubicBezTo>
                  <a:cubicBezTo>
                    <a:pt x="20439" y="6270"/>
                    <a:pt x="20520" y="6282"/>
                    <a:pt x="20598" y="6308"/>
                  </a:cubicBezTo>
                  <a:lnTo>
                    <a:pt x="20598" y="6308"/>
                  </a:lnTo>
                  <a:cubicBezTo>
                    <a:pt x="20077" y="6127"/>
                    <a:pt x="19557" y="5946"/>
                    <a:pt x="19036" y="5742"/>
                  </a:cubicBezTo>
                  <a:lnTo>
                    <a:pt x="19036" y="5742"/>
                  </a:lnTo>
                  <a:cubicBezTo>
                    <a:pt x="19072" y="5755"/>
                    <a:pt x="19116" y="5761"/>
                    <a:pt x="19167" y="5761"/>
                  </a:cubicBezTo>
                  <a:cubicBezTo>
                    <a:pt x="20102" y="5761"/>
                    <a:pt x="23508" y="3695"/>
                    <a:pt x="24309" y="3414"/>
                  </a:cubicBezTo>
                  <a:cubicBezTo>
                    <a:pt x="26021" y="2775"/>
                    <a:pt x="27801" y="2524"/>
                    <a:pt x="29627" y="2478"/>
                  </a:cubicBezTo>
                  <a:cubicBezTo>
                    <a:pt x="28052" y="1223"/>
                    <a:pt x="26067" y="720"/>
                    <a:pt x="24035" y="447"/>
                  </a:cubicBezTo>
                  <a:cubicBezTo>
                    <a:pt x="23305" y="332"/>
                    <a:pt x="22574" y="264"/>
                    <a:pt x="21867" y="195"/>
                  </a:cubicBezTo>
                  <a:cubicBezTo>
                    <a:pt x="20758" y="93"/>
                    <a:pt x="19639" y="1"/>
                    <a:pt x="18524" y="1"/>
                  </a:cubicBezTo>
                  <a:close/>
                </a:path>
              </a:pathLst>
            </a:custGeom>
            <a:solidFill>
              <a:srgbClr val="576A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8373776" y="3119689"/>
              <a:ext cx="1053827" cy="2096513"/>
            </a:xfrm>
            <a:custGeom>
              <a:avLst/>
              <a:gdLst/>
              <a:ahLst/>
              <a:cxnLst/>
              <a:rect l="l" t="t" r="r" b="b"/>
              <a:pathLst>
                <a:path w="33532" h="58866" extrusionOk="0">
                  <a:moveTo>
                    <a:pt x="25257" y="4197"/>
                  </a:moveTo>
                  <a:lnTo>
                    <a:pt x="25291" y="4202"/>
                  </a:lnTo>
                  <a:cubicBezTo>
                    <a:pt x="25280" y="4200"/>
                    <a:pt x="25268" y="4198"/>
                    <a:pt x="25257" y="4197"/>
                  </a:cubicBezTo>
                  <a:close/>
                  <a:moveTo>
                    <a:pt x="25725" y="35450"/>
                  </a:moveTo>
                  <a:lnTo>
                    <a:pt x="25725" y="35450"/>
                  </a:lnTo>
                  <a:cubicBezTo>
                    <a:pt x="25671" y="35454"/>
                    <a:pt x="25624" y="35469"/>
                    <a:pt x="25583" y="35493"/>
                  </a:cubicBezTo>
                  <a:lnTo>
                    <a:pt x="25583" y="35493"/>
                  </a:lnTo>
                  <a:cubicBezTo>
                    <a:pt x="25630" y="35477"/>
                    <a:pt x="25677" y="35463"/>
                    <a:pt x="25725" y="35450"/>
                  </a:cubicBezTo>
                  <a:close/>
                  <a:moveTo>
                    <a:pt x="17999" y="1"/>
                  </a:moveTo>
                  <a:cubicBezTo>
                    <a:pt x="14858" y="1"/>
                    <a:pt x="11656" y="1239"/>
                    <a:pt x="9930" y="3974"/>
                  </a:cubicBezTo>
                  <a:cubicBezTo>
                    <a:pt x="9702" y="4362"/>
                    <a:pt x="9496" y="4750"/>
                    <a:pt x="9154" y="5046"/>
                  </a:cubicBezTo>
                  <a:cubicBezTo>
                    <a:pt x="8789" y="5389"/>
                    <a:pt x="8309" y="5549"/>
                    <a:pt x="7990" y="5914"/>
                  </a:cubicBezTo>
                  <a:cubicBezTo>
                    <a:pt x="7716" y="6256"/>
                    <a:pt x="7602" y="6713"/>
                    <a:pt x="7510" y="7124"/>
                  </a:cubicBezTo>
                  <a:cubicBezTo>
                    <a:pt x="7510" y="10273"/>
                    <a:pt x="5844" y="13560"/>
                    <a:pt x="5479" y="16687"/>
                  </a:cubicBezTo>
                  <a:cubicBezTo>
                    <a:pt x="4406" y="25292"/>
                    <a:pt x="4246" y="33943"/>
                    <a:pt x="2557" y="42548"/>
                  </a:cubicBezTo>
                  <a:cubicBezTo>
                    <a:pt x="1530" y="47798"/>
                    <a:pt x="1" y="53071"/>
                    <a:pt x="298" y="58412"/>
                  </a:cubicBezTo>
                  <a:cubicBezTo>
                    <a:pt x="318" y="58738"/>
                    <a:pt x="1515" y="58866"/>
                    <a:pt x="3378" y="58866"/>
                  </a:cubicBezTo>
                  <a:cubicBezTo>
                    <a:pt x="9735" y="58866"/>
                    <a:pt x="23845" y="57379"/>
                    <a:pt x="25451" y="57202"/>
                  </a:cubicBezTo>
                  <a:cubicBezTo>
                    <a:pt x="25771" y="57179"/>
                    <a:pt x="26090" y="57134"/>
                    <a:pt x="26364" y="56928"/>
                  </a:cubicBezTo>
                  <a:cubicBezTo>
                    <a:pt x="26661" y="56723"/>
                    <a:pt x="26798" y="56381"/>
                    <a:pt x="26935" y="56038"/>
                  </a:cubicBezTo>
                  <a:cubicBezTo>
                    <a:pt x="27597" y="54326"/>
                    <a:pt x="28510" y="52888"/>
                    <a:pt x="28532" y="51017"/>
                  </a:cubicBezTo>
                  <a:cubicBezTo>
                    <a:pt x="28555" y="50523"/>
                    <a:pt x="27454" y="46196"/>
                    <a:pt x="27264" y="46196"/>
                  </a:cubicBezTo>
                  <a:cubicBezTo>
                    <a:pt x="27260" y="46196"/>
                    <a:pt x="27257" y="46198"/>
                    <a:pt x="27254" y="46200"/>
                  </a:cubicBezTo>
                  <a:cubicBezTo>
                    <a:pt x="26798" y="46703"/>
                    <a:pt x="26318" y="47182"/>
                    <a:pt x="25862" y="47684"/>
                  </a:cubicBezTo>
                  <a:cubicBezTo>
                    <a:pt x="25405" y="46999"/>
                    <a:pt x="24949" y="46292"/>
                    <a:pt x="24766" y="45493"/>
                  </a:cubicBezTo>
                  <a:cubicBezTo>
                    <a:pt x="24561" y="44694"/>
                    <a:pt x="24675" y="43781"/>
                    <a:pt x="25246" y="43188"/>
                  </a:cubicBezTo>
                  <a:cubicBezTo>
                    <a:pt x="25428" y="43005"/>
                    <a:pt x="25656" y="42845"/>
                    <a:pt x="25771" y="42617"/>
                  </a:cubicBezTo>
                  <a:cubicBezTo>
                    <a:pt x="25908" y="42366"/>
                    <a:pt x="25885" y="42069"/>
                    <a:pt x="25862" y="41795"/>
                  </a:cubicBezTo>
                  <a:lnTo>
                    <a:pt x="25360" y="36203"/>
                  </a:lnTo>
                  <a:cubicBezTo>
                    <a:pt x="25341" y="35938"/>
                    <a:pt x="25385" y="35609"/>
                    <a:pt x="25583" y="35493"/>
                  </a:cubicBezTo>
                  <a:lnTo>
                    <a:pt x="25583" y="35493"/>
                  </a:lnTo>
                  <a:cubicBezTo>
                    <a:pt x="24435" y="35861"/>
                    <a:pt x="23467" y="36704"/>
                    <a:pt x="22963" y="37801"/>
                  </a:cubicBezTo>
                  <a:cubicBezTo>
                    <a:pt x="22758" y="38234"/>
                    <a:pt x="22644" y="38714"/>
                    <a:pt x="22507" y="39170"/>
                  </a:cubicBezTo>
                  <a:cubicBezTo>
                    <a:pt x="22187" y="40380"/>
                    <a:pt x="21867" y="41590"/>
                    <a:pt x="21548" y="42777"/>
                  </a:cubicBezTo>
                  <a:cubicBezTo>
                    <a:pt x="21548" y="39147"/>
                    <a:pt x="21959" y="35541"/>
                    <a:pt x="22758" y="31980"/>
                  </a:cubicBezTo>
                  <a:cubicBezTo>
                    <a:pt x="23123" y="30383"/>
                    <a:pt x="23511" y="28830"/>
                    <a:pt x="24013" y="27233"/>
                  </a:cubicBezTo>
                  <a:lnTo>
                    <a:pt x="24013" y="27233"/>
                  </a:lnTo>
                  <a:cubicBezTo>
                    <a:pt x="23374" y="27689"/>
                    <a:pt x="22826" y="28260"/>
                    <a:pt x="22415" y="28922"/>
                  </a:cubicBezTo>
                  <a:cubicBezTo>
                    <a:pt x="22712" y="25817"/>
                    <a:pt x="25177" y="23421"/>
                    <a:pt x="27482" y="21321"/>
                  </a:cubicBezTo>
                  <a:cubicBezTo>
                    <a:pt x="28852" y="20088"/>
                    <a:pt x="30222" y="18856"/>
                    <a:pt x="31568" y="17623"/>
                  </a:cubicBezTo>
                  <a:lnTo>
                    <a:pt x="31568" y="17623"/>
                  </a:lnTo>
                  <a:cubicBezTo>
                    <a:pt x="29834" y="18787"/>
                    <a:pt x="28099" y="19929"/>
                    <a:pt x="26364" y="21070"/>
                  </a:cubicBezTo>
                  <a:cubicBezTo>
                    <a:pt x="25017" y="21960"/>
                    <a:pt x="23648" y="22850"/>
                    <a:pt x="22529" y="24037"/>
                  </a:cubicBezTo>
                  <a:cubicBezTo>
                    <a:pt x="20612" y="26046"/>
                    <a:pt x="19927" y="29196"/>
                    <a:pt x="18786" y="31706"/>
                  </a:cubicBezTo>
                  <a:cubicBezTo>
                    <a:pt x="17553" y="34445"/>
                    <a:pt x="16709" y="37276"/>
                    <a:pt x="14723" y="39627"/>
                  </a:cubicBezTo>
                  <a:cubicBezTo>
                    <a:pt x="13399" y="41156"/>
                    <a:pt x="11893" y="42571"/>
                    <a:pt x="10820" y="44306"/>
                  </a:cubicBezTo>
                  <a:cubicBezTo>
                    <a:pt x="11254" y="42594"/>
                    <a:pt x="12486" y="41225"/>
                    <a:pt x="13491" y="39787"/>
                  </a:cubicBezTo>
                  <a:cubicBezTo>
                    <a:pt x="15591" y="36819"/>
                    <a:pt x="15431" y="32597"/>
                    <a:pt x="16161" y="29127"/>
                  </a:cubicBezTo>
                  <a:cubicBezTo>
                    <a:pt x="16252" y="28762"/>
                    <a:pt x="16321" y="28420"/>
                    <a:pt x="16412" y="28054"/>
                  </a:cubicBezTo>
                  <a:cubicBezTo>
                    <a:pt x="16345" y="28037"/>
                    <a:pt x="16278" y="28030"/>
                    <a:pt x="16212" y="28030"/>
                  </a:cubicBezTo>
                  <a:cubicBezTo>
                    <a:pt x="15747" y="28030"/>
                    <a:pt x="15337" y="28425"/>
                    <a:pt x="14997" y="28785"/>
                  </a:cubicBezTo>
                  <a:cubicBezTo>
                    <a:pt x="14358" y="29515"/>
                    <a:pt x="13719" y="30223"/>
                    <a:pt x="13080" y="30930"/>
                  </a:cubicBezTo>
                  <a:cubicBezTo>
                    <a:pt x="13582" y="29470"/>
                    <a:pt x="14883" y="28100"/>
                    <a:pt x="15225" y="26730"/>
                  </a:cubicBezTo>
                  <a:cubicBezTo>
                    <a:pt x="14837" y="26730"/>
                    <a:pt x="14563" y="26936"/>
                    <a:pt x="14289" y="27255"/>
                  </a:cubicBezTo>
                  <a:cubicBezTo>
                    <a:pt x="13011" y="28602"/>
                    <a:pt x="11756" y="29972"/>
                    <a:pt x="10478" y="31318"/>
                  </a:cubicBezTo>
                  <a:cubicBezTo>
                    <a:pt x="11459" y="29447"/>
                    <a:pt x="12715" y="27712"/>
                    <a:pt x="14221" y="26228"/>
                  </a:cubicBezTo>
                  <a:cubicBezTo>
                    <a:pt x="15636" y="24836"/>
                    <a:pt x="16709" y="23238"/>
                    <a:pt x="17531" y="21458"/>
                  </a:cubicBezTo>
                  <a:cubicBezTo>
                    <a:pt x="18215" y="19997"/>
                    <a:pt x="18375" y="18262"/>
                    <a:pt x="19060" y="16893"/>
                  </a:cubicBezTo>
                  <a:cubicBezTo>
                    <a:pt x="19448" y="16117"/>
                    <a:pt x="20407" y="15615"/>
                    <a:pt x="20475" y="14747"/>
                  </a:cubicBezTo>
                  <a:cubicBezTo>
                    <a:pt x="20516" y="14019"/>
                    <a:pt x="20175" y="13756"/>
                    <a:pt x="19658" y="13756"/>
                  </a:cubicBezTo>
                  <a:cubicBezTo>
                    <a:pt x="18459" y="13756"/>
                    <a:pt x="16313" y="15174"/>
                    <a:pt x="15819" y="15478"/>
                  </a:cubicBezTo>
                  <a:cubicBezTo>
                    <a:pt x="13787" y="16710"/>
                    <a:pt x="11938" y="18239"/>
                    <a:pt x="10386" y="20043"/>
                  </a:cubicBezTo>
                  <a:cubicBezTo>
                    <a:pt x="11938" y="17783"/>
                    <a:pt x="13879" y="15797"/>
                    <a:pt x="16070" y="14154"/>
                  </a:cubicBezTo>
                  <a:cubicBezTo>
                    <a:pt x="16960" y="13492"/>
                    <a:pt x="17919" y="12876"/>
                    <a:pt x="18695" y="12054"/>
                  </a:cubicBezTo>
                  <a:cubicBezTo>
                    <a:pt x="19950" y="10707"/>
                    <a:pt x="19562" y="10410"/>
                    <a:pt x="18284" y="9292"/>
                  </a:cubicBezTo>
                  <a:lnTo>
                    <a:pt x="18284" y="9292"/>
                  </a:lnTo>
                  <a:cubicBezTo>
                    <a:pt x="18387" y="9295"/>
                    <a:pt x="18490" y="9296"/>
                    <a:pt x="18593" y="9296"/>
                  </a:cubicBezTo>
                  <a:cubicBezTo>
                    <a:pt x="19316" y="9296"/>
                    <a:pt x="20050" y="9226"/>
                    <a:pt x="20749" y="9087"/>
                  </a:cubicBezTo>
                  <a:cubicBezTo>
                    <a:pt x="20384" y="8721"/>
                    <a:pt x="19927" y="8470"/>
                    <a:pt x="19425" y="8311"/>
                  </a:cubicBezTo>
                  <a:cubicBezTo>
                    <a:pt x="19631" y="7740"/>
                    <a:pt x="20475" y="7900"/>
                    <a:pt x="20977" y="7580"/>
                  </a:cubicBezTo>
                  <a:cubicBezTo>
                    <a:pt x="22444" y="6602"/>
                    <a:pt x="22584" y="4160"/>
                    <a:pt x="24771" y="4160"/>
                  </a:cubicBezTo>
                  <a:cubicBezTo>
                    <a:pt x="24923" y="4160"/>
                    <a:pt x="25084" y="4172"/>
                    <a:pt x="25257" y="4197"/>
                  </a:cubicBezTo>
                  <a:lnTo>
                    <a:pt x="25257" y="4197"/>
                  </a:lnTo>
                  <a:lnTo>
                    <a:pt x="22210" y="3745"/>
                  </a:lnTo>
                  <a:cubicBezTo>
                    <a:pt x="24903" y="2924"/>
                    <a:pt x="27619" y="2239"/>
                    <a:pt x="30336" y="1646"/>
                  </a:cubicBezTo>
                  <a:cubicBezTo>
                    <a:pt x="30997" y="1502"/>
                    <a:pt x="31686" y="1367"/>
                    <a:pt x="32363" y="1367"/>
                  </a:cubicBezTo>
                  <a:cubicBezTo>
                    <a:pt x="32759" y="1367"/>
                    <a:pt x="33151" y="1413"/>
                    <a:pt x="33531" y="1531"/>
                  </a:cubicBezTo>
                  <a:cubicBezTo>
                    <a:pt x="32595" y="733"/>
                    <a:pt x="31294" y="596"/>
                    <a:pt x="30062" y="459"/>
                  </a:cubicBezTo>
                  <a:cubicBezTo>
                    <a:pt x="29331" y="390"/>
                    <a:pt x="28578" y="322"/>
                    <a:pt x="27848" y="253"/>
                  </a:cubicBezTo>
                  <a:cubicBezTo>
                    <a:pt x="27072" y="185"/>
                    <a:pt x="26273" y="93"/>
                    <a:pt x="25497" y="71"/>
                  </a:cubicBezTo>
                  <a:cubicBezTo>
                    <a:pt x="25397" y="68"/>
                    <a:pt x="25298" y="67"/>
                    <a:pt x="25199" y="67"/>
                  </a:cubicBezTo>
                  <a:cubicBezTo>
                    <a:pt x="22683" y="67"/>
                    <a:pt x="20419" y="790"/>
                    <a:pt x="17941" y="790"/>
                  </a:cubicBezTo>
                  <a:cubicBezTo>
                    <a:pt x="17640" y="790"/>
                    <a:pt x="17336" y="779"/>
                    <a:pt x="17029" y="755"/>
                  </a:cubicBezTo>
                  <a:cubicBezTo>
                    <a:pt x="17325" y="413"/>
                    <a:pt x="17713" y="139"/>
                    <a:pt x="18170" y="2"/>
                  </a:cubicBezTo>
                  <a:cubicBezTo>
                    <a:pt x="18113" y="1"/>
                    <a:pt x="18056" y="1"/>
                    <a:pt x="17999" y="1"/>
                  </a:cubicBezTo>
                  <a:close/>
                </a:path>
              </a:pathLst>
            </a:custGeom>
            <a:solidFill>
              <a:srgbClr val="728F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33294" y="4546893"/>
              <a:ext cx="8141137" cy="677896"/>
            </a:xfrm>
            <a:custGeom>
              <a:avLst/>
              <a:gdLst/>
              <a:ahLst/>
              <a:cxnLst/>
              <a:rect l="l" t="t" r="r" b="b"/>
              <a:pathLst>
                <a:path w="259045" h="19034" extrusionOk="0">
                  <a:moveTo>
                    <a:pt x="36376" y="0"/>
                  </a:moveTo>
                  <a:cubicBezTo>
                    <a:pt x="35375" y="0"/>
                    <a:pt x="34410" y="272"/>
                    <a:pt x="33462" y="581"/>
                  </a:cubicBezTo>
                  <a:cubicBezTo>
                    <a:pt x="25359" y="3137"/>
                    <a:pt x="18215" y="7999"/>
                    <a:pt x="11002" y="12359"/>
                  </a:cubicBezTo>
                  <a:cubicBezTo>
                    <a:pt x="7327" y="14550"/>
                    <a:pt x="3675" y="16764"/>
                    <a:pt x="0" y="18978"/>
                  </a:cubicBezTo>
                  <a:cubicBezTo>
                    <a:pt x="0" y="18978"/>
                    <a:pt x="37000" y="19024"/>
                    <a:pt x="82902" y="19024"/>
                  </a:cubicBezTo>
                  <a:cubicBezTo>
                    <a:pt x="108170" y="19031"/>
                    <a:pt x="136164" y="19034"/>
                    <a:pt x="162259" y="19034"/>
                  </a:cubicBezTo>
                  <a:cubicBezTo>
                    <a:pt x="214449" y="19034"/>
                    <a:pt x="259045" y="19024"/>
                    <a:pt x="259045" y="19024"/>
                  </a:cubicBezTo>
                  <a:cubicBezTo>
                    <a:pt x="257059" y="19024"/>
                    <a:pt x="254708" y="17654"/>
                    <a:pt x="252768" y="17221"/>
                  </a:cubicBezTo>
                  <a:cubicBezTo>
                    <a:pt x="249435" y="16490"/>
                    <a:pt x="246445" y="15531"/>
                    <a:pt x="243204" y="14322"/>
                  </a:cubicBezTo>
                  <a:cubicBezTo>
                    <a:pt x="237589" y="12222"/>
                    <a:pt x="231906" y="10145"/>
                    <a:pt x="226085" y="8661"/>
                  </a:cubicBezTo>
                  <a:cubicBezTo>
                    <a:pt x="223095" y="7908"/>
                    <a:pt x="218142" y="6333"/>
                    <a:pt x="214170" y="6264"/>
                  </a:cubicBezTo>
                  <a:cubicBezTo>
                    <a:pt x="214086" y="6263"/>
                    <a:pt x="214002" y="6262"/>
                    <a:pt x="213918" y="6262"/>
                  </a:cubicBezTo>
                  <a:cubicBezTo>
                    <a:pt x="212649" y="6262"/>
                    <a:pt x="211506" y="6427"/>
                    <a:pt x="210564" y="6812"/>
                  </a:cubicBezTo>
                  <a:cubicBezTo>
                    <a:pt x="210952" y="6630"/>
                    <a:pt x="211340" y="6447"/>
                    <a:pt x="211751" y="6264"/>
                  </a:cubicBezTo>
                  <a:cubicBezTo>
                    <a:pt x="211543" y="6240"/>
                    <a:pt x="211335" y="6228"/>
                    <a:pt x="211127" y="6228"/>
                  </a:cubicBezTo>
                  <a:cubicBezTo>
                    <a:pt x="210473" y="6228"/>
                    <a:pt x="209824" y="6348"/>
                    <a:pt x="209221" y="6579"/>
                  </a:cubicBezTo>
                  <a:lnTo>
                    <a:pt x="209221" y="6579"/>
                  </a:lnTo>
                  <a:cubicBezTo>
                    <a:pt x="209657" y="6224"/>
                    <a:pt x="209948" y="5688"/>
                    <a:pt x="209948" y="5123"/>
                  </a:cubicBezTo>
                  <a:lnTo>
                    <a:pt x="209948" y="5123"/>
                  </a:lnTo>
                  <a:cubicBezTo>
                    <a:pt x="209194" y="5374"/>
                    <a:pt x="208510" y="5876"/>
                    <a:pt x="208076" y="6538"/>
                  </a:cubicBezTo>
                  <a:cubicBezTo>
                    <a:pt x="208144" y="6082"/>
                    <a:pt x="208213" y="5625"/>
                    <a:pt x="208259" y="5146"/>
                  </a:cubicBezTo>
                  <a:lnTo>
                    <a:pt x="208259" y="5146"/>
                  </a:lnTo>
                  <a:cubicBezTo>
                    <a:pt x="207483" y="5945"/>
                    <a:pt x="206615" y="6630"/>
                    <a:pt x="205702" y="7246"/>
                  </a:cubicBezTo>
                  <a:lnTo>
                    <a:pt x="206136" y="6561"/>
                  </a:lnTo>
                  <a:lnTo>
                    <a:pt x="206136" y="6561"/>
                  </a:lnTo>
                  <a:cubicBezTo>
                    <a:pt x="205040" y="7018"/>
                    <a:pt x="203967" y="7497"/>
                    <a:pt x="202872" y="7976"/>
                  </a:cubicBezTo>
                  <a:cubicBezTo>
                    <a:pt x="203054" y="7725"/>
                    <a:pt x="203260" y="7474"/>
                    <a:pt x="203465" y="7223"/>
                  </a:cubicBezTo>
                  <a:lnTo>
                    <a:pt x="203465" y="7223"/>
                  </a:lnTo>
                  <a:cubicBezTo>
                    <a:pt x="202187" y="7428"/>
                    <a:pt x="200977" y="7908"/>
                    <a:pt x="199927" y="8638"/>
                  </a:cubicBezTo>
                  <a:cubicBezTo>
                    <a:pt x="200224" y="8341"/>
                    <a:pt x="200544" y="8045"/>
                    <a:pt x="200840" y="7748"/>
                  </a:cubicBezTo>
                  <a:cubicBezTo>
                    <a:pt x="200852" y="7520"/>
                    <a:pt x="200669" y="7417"/>
                    <a:pt x="200447" y="7417"/>
                  </a:cubicBezTo>
                  <a:cubicBezTo>
                    <a:pt x="200224" y="7417"/>
                    <a:pt x="199962" y="7520"/>
                    <a:pt x="199813" y="7702"/>
                  </a:cubicBezTo>
                  <a:cubicBezTo>
                    <a:pt x="199523" y="8038"/>
                    <a:pt x="199298" y="8548"/>
                    <a:pt x="198860" y="8548"/>
                  </a:cubicBezTo>
                  <a:cubicBezTo>
                    <a:pt x="198851" y="8548"/>
                    <a:pt x="198841" y="8547"/>
                    <a:pt x="198832" y="8547"/>
                  </a:cubicBezTo>
                  <a:cubicBezTo>
                    <a:pt x="199357" y="8250"/>
                    <a:pt x="199653" y="7588"/>
                    <a:pt x="199494" y="6995"/>
                  </a:cubicBezTo>
                  <a:lnTo>
                    <a:pt x="199494" y="6995"/>
                  </a:lnTo>
                  <a:cubicBezTo>
                    <a:pt x="198946" y="7748"/>
                    <a:pt x="198261" y="8387"/>
                    <a:pt x="197485" y="8889"/>
                  </a:cubicBezTo>
                  <a:cubicBezTo>
                    <a:pt x="197622" y="8341"/>
                    <a:pt x="197736" y="7794"/>
                    <a:pt x="197850" y="7269"/>
                  </a:cubicBezTo>
                  <a:lnTo>
                    <a:pt x="197850" y="7269"/>
                  </a:lnTo>
                  <a:cubicBezTo>
                    <a:pt x="196438" y="9060"/>
                    <a:pt x="194466" y="10761"/>
                    <a:pt x="192249" y="10761"/>
                  </a:cubicBezTo>
                  <a:cubicBezTo>
                    <a:pt x="191528" y="10761"/>
                    <a:pt x="190782" y="10582"/>
                    <a:pt x="190021" y="10168"/>
                  </a:cubicBezTo>
                  <a:lnTo>
                    <a:pt x="190021" y="10168"/>
                  </a:lnTo>
                  <a:cubicBezTo>
                    <a:pt x="190364" y="10829"/>
                    <a:pt x="190866" y="11377"/>
                    <a:pt x="191482" y="11765"/>
                  </a:cubicBezTo>
                  <a:cubicBezTo>
                    <a:pt x="190980" y="11697"/>
                    <a:pt x="190478" y="11605"/>
                    <a:pt x="189976" y="11514"/>
                  </a:cubicBezTo>
                  <a:lnTo>
                    <a:pt x="189976" y="11514"/>
                  </a:lnTo>
                  <a:cubicBezTo>
                    <a:pt x="189998" y="11902"/>
                    <a:pt x="190181" y="12267"/>
                    <a:pt x="190455" y="12541"/>
                  </a:cubicBezTo>
                  <a:cubicBezTo>
                    <a:pt x="190299" y="12403"/>
                    <a:pt x="190091" y="12304"/>
                    <a:pt x="189890" y="12304"/>
                  </a:cubicBezTo>
                  <a:cubicBezTo>
                    <a:pt x="189826" y="12304"/>
                    <a:pt x="189762" y="12314"/>
                    <a:pt x="189702" y="12336"/>
                  </a:cubicBezTo>
                  <a:cubicBezTo>
                    <a:pt x="189451" y="12450"/>
                    <a:pt x="189336" y="12838"/>
                    <a:pt x="189542" y="13021"/>
                  </a:cubicBezTo>
                  <a:cubicBezTo>
                    <a:pt x="188606" y="12564"/>
                    <a:pt x="187670" y="12130"/>
                    <a:pt x="186711" y="11674"/>
                  </a:cubicBezTo>
                  <a:lnTo>
                    <a:pt x="186711" y="11674"/>
                  </a:lnTo>
                  <a:cubicBezTo>
                    <a:pt x="187031" y="12564"/>
                    <a:pt x="187944" y="13203"/>
                    <a:pt x="188880" y="13249"/>
                  </a:cubicBezTo>
                  <a:cubicBezTo>
                    <a:pt x="188289" y="13472"/>
                    <a:pt x="187650" y="13586"/>
                    <a:pt x="187009" y="13586"/>
                  </a:cubicBezTo>
                  <a:cubicBezTo>
                    <a:pt x="186338" y="13586"/>
                    <a:pt x="185665" y="13460"/>
                    <a:pt x="185045" y="13203"/>
                  </a:cubicBezTo>
                  <a:lnTo>
                    <a:pt x="185045" y="13203"/>
                  </a:lnTo>
                  <a:cubicBezTo>
                    <a:pt x="185045" y="13751"/>
                    <a:pt x="185388" y="14253"/>
                    <a:pt x="185890" y="14459"/>
                  </a:cubicBezTo>
                  <a:cubicBezTo>
                    <a:pt x="185699" y="14415"/>
                    <a:pt x="185510" y="14392"/>
                    <a:pt x="185325" y="14392"/>
                  </a:cubicBezTo>
                  <a:cubicBezTo>
                    <a:pt x="184936" y="14392"/>
                    <a:pt x="184564" y="14493"/>
                    <a:pt x="184224" y="14710"/>
                  </a:cubicBezTo>
                  <a:cubicBezTo>
                    <a:pt x="184475" y="14847"/>
                    <a:pt x="184726" y="15006"/>
                    <a:pt x="184977" y="15166"/>
                  </a:cubicBezTo>
                  <a:cubicBezTo>
                    <a:pt x="181188" y="16764"/>
                    <a:pt x="177467" y="18567"/>
                    <a:pt x="173222" y="18567"/>
                  </a:cubicBezTo>
                  <a:cubicBezTo>
                    <a:pt x="170026" y="18567"/>
                    <a:pt x="166237" y="17061"/>
                    <a:pt x="163133" y="16444"/>
                  </a:cubicBezTo>
                  <a:cubicBezTo>
                    <a:pt x="161400" y="16129"/>
                    <a:pt x="158758" y="16058"/>
                    <a:pt x="157152" y="15488"/>
                  </a:cubicBezTo>
                  <a:lnTo>
                    <a:pt x="157152" y="15488"/>
                  </a:lnTo>
                  <a:cubicBezTo>
                    <a:pt x="157243" y="15516"/>
                    <a:pt x="157337" y="15530"/>
                    <a:pt x="157431" y="15530"/>
                  </a:cubicBezTo>
                  <a:cubicBezTo>
                    <a:pt x="157727" y="15530"/>
                    <a:pt x="158023" y="15395"/>
                    <a:pt x="158203" y="15166"/>
                  </a:cubicBezTo>
                  <a:cubicBezTo>
                    <a:pt x="157687" y="14834"/>
                    <a:pt x="157063" y="14659"/>
                    <a:pt x="156444" y="14659"/>
                  </a:cubicBezTo>
                  <a:cubicBezTo>
                    <a:pt x="156401" y="14659"/>
                    <a:pt x="156358" y="14659"/>
                    <a:pt x="156314" y="14661"/>
                  </a:cubicBezTo>
                  <a:lnTo>
                    <a:pt x="156314" y="14661"/>
                  </a:lnTo>
                  <a:cubicBezTo>
                    <a:pt x="156573" y="14569"/>
                    <a:pt x="156808" y="14401"/>
                    <a:pt x="156970" y="14185"/>
                  </a:cubicBezTo>
                  <a:lnTo>
                    <a:pt x="156970" y="14185"/>
                  </a:lnTo>
                  <a:cubicBezTo>
                    <a:pt x="156393" y="14293"/>
                    <a:pt x="155830" y="14473"/>
                    <a:pt x="155303" y="14701"/>
                  </a:cubicBezTo>
                  <a:lnTo>
                    <a:pt x="155303" y="14701"/>
                  </a:lnTo>
                  <a:cubicBezTo>
                    <a:pt x="155686" y="14461"/>
                    <a:pt x="155989" y="14081"/>
                    <a:pt x="156126" y="13637"/>
                  </a:cubicBezTo>
                  <a:lnTo>
                    <a:pt x="156126" y="13637"/>
                  </a:lnTo>
                  <a:cubicBezTo>
                    <a:pt x="155441" y="14116"/>
                    <a:pt x="154665" y="14481"/>
                    <a:pt x="153843" y="14710"/>
                  </a:cubicBezTo>
                  <a:cubicBezTo>
                    <a:pt x="154003" y="14367"/>
                    <a:pt x="154163" y="14025"/>
                    <a:pt x="154300" y="13660"/>
                  </a:cubicBezTo>
                  <a:lnTo>
                    <a:pt x="154300" y="13660"/>
                  </a:lnTo>
                  <a:cubicBezTo>
                    <a:pt x="153546" y="14025"/>
                    <a:pt x="152747" y="14299"/>
                    <a:pt x="151926" y="14504"/>
                  </a:cubicBezTo>
                  <a:cubicBezTo>
                    <a:pt x="152108" y="14322"/>
                    <a:pt x="152268" y="14162"/>
                    <a:pt x="152451" y="13979"/>
                  </a:cubicBezTo>
                  <a:cubicBezTo>
                    <a:pt x="151743" y="13934"/>
                    <a:pt x="151058" y="13888"/>
                    <a:pt x="150351" y="13842"/>
                  </a:cubicBezTo>
                  <a:cubicBezTo>
                    <a:pt x="150784" y="13705"/>
                    <a:pt x="151195" y="13591"/>
                    <a:pt x="151629" y="13477"/>
                  </a:cubicBezTo>
                  <a:cubicBezTo>
                    <a:pt x="151119" y="13323"/>
                    <a:pt x="150585" y="13243"/>
                    <a:pt x="150052" y="13243"/>
                  </a:cubicBezTo>
                  <a:cubicBezTo>
                    <a:pt x="149622" y="13243"/>
                    <a:pt x="149192" y="13295"/>
                    <a:pt x="148777" y="13403"/>
                  </a:cubicBezTo>
                  <a:lnTo>
                    <a:pt x="148777" y="13403"/>
                  </a:lnTo>
                  <a:cubicBezTo>
                    <a:pt x="149174" y="13231"/>
                    <a:pt x="149412" y="12711"/>
                    <a:pt x="149232" y="12313"/>
                  </a:cubicBezTo>
                  <a:cubicBezTo>
                    <a:pt x="149203" y="12312"/>
                    <a:pt x="149173" y="12312"/>
                    <a:pt x="149144" y="12312"/>
                  </a:cubicBezTo>
                  <a:cubicBezTo>
                    <a:pt x="148352" y="12312"/>
                    <a:pt x="147565" y="12606"/>
                    <a:pt x="146927" y="13112"/>
                  </a:cubicBezTo>
                  <a:cubicBezTo>
                    <a:pt x="147087" y="12678"/>
                    <a:pt x="147155" y="12245"/>
                    <a:pt x="147110" y="11788"/>
                  </a:cubicBezTo>
                  <a:lnTo>
                    <a:pt x="147110" y="11788"/>
                  </a:lnTo>
                  <a:cubicBezTo>
                    <a:pt x="146813" y="12267"/>
                    <a:pt x="146402" y="12633"/>
                    <a:pt x="145923" y="12884"/>
                  </a:cubicBezTo>
                  <a:cubicBezTo>
                    <a:pt x="145991" y="12564"/>
                    <a:pt x="146060" y="12222"/>
                    <a:pt x="146128" y="11902"/>
                  </a:cubicBezTo>
                  <a:lnTo>
                    <a:pt x="146128" y="11902"/>
                  </a:lnTo>
                  <a:cubicBezTo>
                    <a:pt x="145512" y="12404"/>
                    <a:pt x="144896" y="12884"/>
                    <a:pt x="144302" y="13386"/>
                  </a:cubicBezTo>
                  <a:cubicBezTo>
                    <a:pt x="144348" y="13043"/>
                    <a:pt x="144416" y="12701"/>
                    <a:pt x="144462" y="12382"/>
                  </a:cubicBezTo>
                  <a:lnTo>
                    <a:pt x="144462" y="12382"/>
                  </a:lnTo>
                  <a:cubicBezTo>
                    <a:pt x="143303" y="12885"/>
                    <a:pt x="142038" y="13136"/>
                    <a:pt x="140770" y="13136"/>
                  </a:cubicBezTo>
                  <a:cubicBezTo>
                    <a:pt x="140715" y="13136"/>
                    <a:pt x="140660" y="13136"/>
                    <a:pt x="140604" y="13135"/>
                  </a:cubicBezTo>
                  <a:cubicBezTo>
                    <a:pt x="140924" y="12952"/>
                    <a:pt x="141243" y="12770"/>
                    <a:pt x="141563" y="12587"/>
                  </a:cubicBezTo>
                  <a:cubicBezTo>
                    <a:pt x="141438" y="12471"/>
                    <a:pt x="141281" y="12393"/>
                    <a:pt x="141115" y="12358"/>
                  </a:cubicBezTo>
                  <a:lnTo>
                    <a:pt x="141115" y="12358"/>
                  </a:lnTo>
                  <a:cubicBezTo>
                    <a:pt x="141571" y="12156"/>
                    <a:pt x="141952" y="11777"/>
                    <a:pt x="142134" y="11309"/>
                  </a:cubicBezTo>
                  <a:cubicBezTo>
                    <a:pt x="141941" y="11277"/>
                    <a:pt x="141745" y="11261"/>
                    <a:pt x="141549" y="11261"/>
                  </a:cubicBezTo>
                  <a:cubicBezTo>
                    <a:pt x="140912" y="11261"/>
                    <a:pt x="140273" y="11428"/>
                    <a:pt x="139714" y="11742"/>
                  </a:cubicBezTo>
                  <a:cubicBezTo>
                    <a:pt x="140262" y="11195"/>
                    <a:pt x="140627" y="10487"/>
                    <a:pt x="140810" y="9757"/>
                  </a:cubicBezTo>
                  <a:lnTo>
                    <a:pt x="140810" y="9757"/>
                  </a:lnTo>
                  <a:cubicBezTo>
                    <a:pt x="139570" y="11190"/>
                    <a:pt x="138047" y="11597"/>
                    <a:pt x="136427" y="11597"/>
                  </a:cubicBezTo>
                  <a:cubicBezTo>
                    <a:pt x="134796" y="11597"/>
                    <a:pt x="133066" y="11184"/>
                    <a:pt x="131429" y="10989"/>
                  </a:cubicBezTo>
                  <a:cubicBezTo>
                    <a:pt x="127571" y="10533"/>
                    <a:pt x="123714" y="10145"/>
                    <a:pt x="119833" y="9871"/>
                  </a:cubicBezTo>
                  <a:cubicBezTo>
                    <a:pt x="119833" y="9871"/>
                    <a:pt x="114690" y="9516"/>
                    <a:pt x="110909" y="9516"/>
                  </a:cubicBezTo>
                  <a:cubicBezTo>
                    <a:pt x="109019" y="9516"/>
                    <a:pt x="107470" y="9604"/>
                    <a:pt x="107074" y="9871"/>
                  </a:cubicBezTo>
                  <a:cubicBezTo>
                    <a:pt x="105887" y="10670"/>
                    <a:pt x="94246" y="13386"/>
                    <a:pt x="94246" y="13386"/>
                  </a:cubicBezTo>
                  <a:cubicBezTo>
                    <a:pt x="94090" y="13423"/>
                    <a:pt x="93915" y="13440"/>
                    <a:pt x="93724" y="13440"/>
                  </a:cubicBezTo>
                  <a:cubicBezTo>
                    <a:pt x="91796" y="13440"/>
                    <a:pt x="88276" y="11701"/>
                    <a:pt x="86759" y="11286"/>
                  </a:cubicBezTo>
                  <a:cubicBezTo>
                    <a:pt x="83610" y="10487"/>
                    <a:pt x="79980" y="9118"/>
                    <a:pt x="76808" y="8866"/>
                  </a:cubicBezTo>
                  <a:cubicBezTo>
                    <a:pt x="76259" y="8827"/>
                    <a:pt x="75711" y="8811"/>
                    <a:pt x="75165" y="8811"/>
                  </a:cubicBezTo>
                  <a:cubicBezTo>
                    <a:pt x="72479" y="8811"/>
                    <a:pt x="69821" y="9205"/>
                    <a:pt x="67159" y="9205"/>
                  </a:cubicBezTo>
                  <a:cubicBezTo>
                    <a:pt x="66579" y="9205"/>
                    <a:pt x="65998" y="9186"/>
                    <a:pt x="65418" y="9140"/>
                  </a:cubicBezTo>
                  <a:cubicBezTo>
                    <a:pt x="61218" y="8821"/>
                    <a:pt x="57292" y="8341"/>
                    <a:pt x="53343" y="6721"/>
                  </a:cubicBezTo>
                  <a:cubicBezTo>
                    <a:pt x="51791" y="6721"/>
                    <a:pt x="48892" y="4507"/>
                    <a:pt x="47409" y="3936"/>
                  </a:cubicBezTo>
                  <a:lnTo>
                    <a:pt x="39785" y="878"/>
                  </a:lnTo>
                  <a:cubicBezTo>
                    <a:pt x="38804" y="467"/>
                    <a:pt x="37776" y="56"/>
                    <a:pt x="36704" y="10"/>
                  </a:cubicBezTo>
                  <a:cubicBezTo>
                    <a:pt x="36594" y="4"/>
                    <a:pt x="36485" y="0"/>
                    <a:pt x="36376" y="0"/>
                  </a:cubicBezTo>
                  <a:close/>
                </a:path>
              </a:pathLst>
            </a:custGeom>
            <a:solidFill>
              <a:srgbClr val="4A71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33294" y="4341571"/>
              <a:ext cx="2453356" cy="885246"/>
            </a:xfrm>
            <a:custGeom>
              <a:avLst/>
              <a:gdLst/>
              <a:ahLst/>
              <a:cxnLst/>
              <a:rect l="l" t="t" r="r" b="b"/>
              <a:pathLst>
                <a:path w="78064" h="24856" extrusionOk="0">
                  <a:moveTo>
                    <a:pt x="8035" y="0"/>
                  </a:moveTo>
                  <a:lnTo>
                    <a:pt x="0" y="3995"/>
                  </a:lnTo>
                  <a:lnTo>
                    <a:pt x="23" y="24789"/>
                  </a:lnTo>
                  <a:cubicBezTo>
                    <a:pt x="8332" y="24789"/>
                    <a:pt x="16640" y="24743"/>
                    <a:pt x="24949" y="24743"/>
                  </a:cubicBezTo>
                  <a:cubicBezTo>
                    <a:pt x="32664" y="24743"/>
                    <a:pt x="40378" y="24743"/>
                    <a:pt x="48071" y="24766"/>
                  </a:cubicBezTo>
                  <a:cubicBezTo>
                    <a:pt x="54781" y="24766"/>
                    <a:pt x="61469" y="24766"/>
                    <a:pt x="68180" y="24789"/>
                  </a:cubicBezTo>
                  <a:lnTo>
                    <a:pt x="74845" y="24789"/>
                  </a:lnTo>
                  <a:cubicBezTo>
                    <a:pt x="75388" y="24789"/>
                    <a:pt x="76024" y="24855"/>
                    <a:pt x="76634" y="24855"/>
                  </a:cubicBezTo>
                  <a:cubicBezTo>
                    <a:pt x="77153" y="24855"/>
                    <a:pt x="77654" y="24807"/>
                    <a:pt x="78063" y="24629"/>
                  </a:cubicBezTo>
                  <a:cubicBezTo>
                    <a:pt x="77561" y="23282"/>
                    <a:pt x="75803" y="22552"/>
                    <a:pt x="74639" y="21890"/>
                  </a:cubicBezTo>
                  <a:cubicBezTo>
                    <a:pt x="73521" y="21251"/>
                    <a:pt x="72539" y="20178"/>
                    <a:pt x="71307" y="19927"/>
                  </a:cubicBezTo>
                  <a:cubicBezTo>
                    <a:pt x="69823" y="19607"/>
                    <a:pt x="68362" y="19333"/>
                    <a:pt x="66879" y="18991"/>
                  </a:cubicBezTo>
                  <a:cubicBezTo>
                    <a:pt x="65761" y="18728"/>
                    <a:pt x="64601" y="18212"/>
                    <a:pt x="63419" y="18212"/>
                  </a:cubicBezTo>
                  <a:cubicBezTo>
                    <a:pt x="63370" y="18212"/>
                    <a:pt x="63321" y="18213"/>
                    <a:pt x="63272" y="18215"/>
                  </a:cubicBezTo>
                  <a:cubicBezTo>
                    <a:pt x="64094" y="19288"/>
                    <a:pt x="64802" y="20429"/>
                    <a:pt x="65372" y="21639"/>
                  </a:cubicBezTo>
                  <a:cubicBezTo>
                    <a:pt x="63068" y="18546"/>
                    <a:pt x="59994" y="15668"/>
                    <a:pt x="56023" y="15668"/>
                  </a:cubicBezTo>
                  <a:cubicBezTo>
                    <a:pt x="55510" y="15668"/>
                    <a:pt x="54982" y="15717"/>
                    <a:pt x="54439" y="15818"/>
                  </a:cubicBezTo>
                  <a:cubicBezTo>
                    <a:pt x="57566" y="16868"/>
                    <a:pt x="59575" y="19744"/>
                    <a:pt x="61127" y="22506"/>
                  </a:cubicBezTo>
                  <a:cubicBezTo>
                    <a:pt x="57543" y="17736"/>
                    <a:pt x="52179" y="13901"/>
                    <a:pt x="46267" y="12691"/>
                  </a:cubicBezTo>
                  <a:cubicBezTo>
                    <a:pt x="45657" y="12559"/>
                    <a:pt x="45034" y="12463"/>
                    <a:pt x="44408" y="12463"/>
                  </a:cubicBezTo>
                  <a:cubicBezTo>
                    <a:pt x="44168" y="12463"/>
                    <a:pt x="43928" y="12477"/>
                    <a:pt x="43688" y="12509"/>
                  </a:cubicBezTo>
                  <a:cubicBezTo>
                    <a:pt x="42319" y="12668"/>
                    <a:pt x="41086" y="13536"/>
                    <a:pt x="39808" y="14038"/>
                  </a:cubicBezTo>
                  <a:cubicBezTo>
                    <a:pt x="38256" y="14631"/>
                    <a:pt x="36726" y="15339"/>
                    <a:pt x="35288" y="16206"/>
                  </a:cubicBezTo>
                  <a:cubicBezTo>
                    <a:pt x="36247" y="15271"/>
                    <a:pt x="37297" y="14426"/>
                    <a:pt x="38438" y="13718"/>
                  </a:cubicBezTo>
                  <a:cubicBezTo>
                    <a:pt x="37913" y="13308"/>
                    <a:pt x="37229" y="13171"/>
                    <a:pt x="36567" y="13102"/>
                  </a:cubicBezTo>
                  <a:cubicBezTo>
                    <a:pt x="35722" y="12989"/>
                    <a:pt x="34870" y="12903"/>
                    <a:pt x="34022" y="12903"/>
                  </a:cubicBezTo>
                  <a:cubicBezTo>
                    <a:pt x="33336" y="12903"/>
                    <a:pt x="32653" y="12959"/>
                    <a:pt x="31979" y="13102"/>
                  </a:cubicBezTo>
                  <a:cubicBezTo>
                    <a:pt x="29970" y="13536"/>
                    <a:pt x="28190" y="14883"/>
                    <a:pt x="26387" y="15841"/>
                  </a:cubicBezTo>
                  <a:cubicBezTo>
                    <a:pt x="24378" y="16891"/>
                    <a:pt x="22346" y="17941"/>
                    <a:pt x="20383" y="19105"/>
                  </a:cubicBezTo>
                  <a:cubicBezTo>
                    <a:pt x="18557" y="20178"/>
                    <a:pt x="14175" y="22004"/>
                    <a:pt x="13125" y="23830"/>
                  </a:cubicBezTo>
                  <a:cubicBezTo>
                    <a:pt x="14380" y="21639"/>
                    <a:pt x="15841" y="19493"/>
                    <a:pt x="17530" y="17599"/>
                  </a:cubicBezTo>
                  <a:cubicBezTo>
                    <a:pt x="18968" y="15955"/>
                    <a:pt x="20908" y="14791"/>
                    <a:pt x="22552" y="13330"/>
                  </a:cubicBezTo>
                  <a:cubicBezTo>
                    <a:pt x="20269" y="12166"/>
                    <a:pt x="19242" y="11527"/>
                    <a:pt x="17644" y="9176"/>
                  </a:cubicBezTo>
                  <a:cubicBezTo>
                    <a:pt x="16754" y="7875"/>
                    <a:pt x="15864" y="6551"/>
                    <a:pt x="14974" y="5227"/>
                  </a:cubicBezTo>
                  <a:cubicBezTo>
                    <a:pt x="14540" y="4566"/>
                    <a:pt x="13536" y="2283"/>
                    <a:pt x="12828" y="1986"/>
                  </a:cubicBezTo>
                  <a:lnTo>
                    <a:pt x="8035" y="0"/>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37010" y="4321200"/>
              <a:ext cx="1617636" cy="882112"/>
            </a:xfrm>
            <a:custGeom>
              <a:avLst/>
              <a:gdLst/>
              <a:ahLst/>
              <a:cxnLst/>
              <a:rect l="l" t="t" r="r" b="b"/>
              <a:pathLst>
                <a:path w="51472" h="24768" extrusionOk="0">
                  <a:moveTo>
                    <a:pt x="21092" y="17116"/>
                  </a:moveTo>
                  <a:cubicBezTo>
                    <a:pt x="21084" y="17125"/>
                    <a:pt x="21076" y="17134"/>
                    <a:pt x="21068" y="17144"/>
                  </a:cubicBezTo>
                  <a:cubicBezTo>
                    <a:pt x="21076" y="17134"/>
                    <a:pt x="21084" y="17125"/>
                    <a:pt x="21092" y="17116"/>
                  </a:cubicBezTo>
                  <a:close/>
                  <a:moveTo>
                    <a:pt x="7896" y="1"/>
                  </a:moveTo>
                  <a:cubicBezTo>
                    <a:pt x="7342" y="1"/>
                    <a:pt x="6757" y="94"/>
                    <a:pt x="6140" y="299"/>
                  </a:cubicBezTo>
                  <a:cubicBezTo>
                    <a:pt x="5410" y="550"/>
                    <a:pt x="4702" y="915"/>
                    <a:pt x="4132" y="1485"/>
                  </a:cubicBezTo>
                  <a:cubicBezTo>
                    <a:pt x="4862" y="1965"/>
                    <a:pt x="5570" y="2535"/>
                    <a:pt x="6255" y="3106"/>
                  </a:cubicBezTo>
                  <a:cubicBezTo>
                    <a:pt x="6686" y="2954"/>
                    <a:pt x="7143" y="2881"/>
                    <a:pt x="7601" y="2881"/>
                  </a:cubicBezTo>
                  <a:cubicBezTo>
                    <a:pt x="8450" y="2881"/>
                    <a:pt x="9301" y="3134"/>
                    <a:pt x="9998" y="3608"/>
                  </a:cubicBezTo>
                  <a:cubicBezTo>
                    <a:pt x="9895" y="3354"/>
                    <a:pt x="9752" y="3113"/>
                    <a:pt x="9580" y="2895"/>
                  </a:cubicBezTo>
                  <a:lnTo>
                    <a:pt x="9580" y="2895"/>
                  </a:lnTo>
                  <a:cubicBezTo>
                    <a:pt x="10796" y="3959"/>
                    <a:pt x="11782" y="5286"/>
                    <a:pt x="12440" y="6758"/>
                  </a:cubicBezTo>
                  <a:cubicBezTo>
                    <a:pt x="11481" y="5868"/>
                    <a:pt x="10317" y="5183"/>
                    <a:pt x="9062" y="4795"/>
                  </a:cubicBezTo>
                  <a:cubicBezTo>
                    <a:pt x="8714" y="4672"/>
                    <a:pt x="8366" y="4586"/>
                    <a:pt x="8002" y="4586"/>
                  </a:cubicBezTo>
                  <a:cubicBezTo>
                    <a:pt x="7960" y="4586"/>
                    <a:pt x="7917" y="4587"/>
                    <a:pt x="7875" y="4590"/>
                  </a:cubicBezTo>
                  <a:cubicBezTo>
                    <a:pt x="7396" y="4613"/>
                    <a:pt x="6962" y="4795"/>
                    <a:pt x="6528" y="4955"/>
                  </a:cubicBezTo>
                  <a:cubicBezTo>
                    <a:pt x="5136" y="5526"/>
                    <a:pt x="3721" y="6073"/>
                    <a:pt x="2511" y="6964"/>
                  </a:cubicBezTo>
                  <a:cubicBezTo>
                    <a:pt x="1279" y="7831"/>
                    <a:pt x="274" y="9086"/>
                    <a:pt x="0" y="10570"/>
                  </a:cubicBezTo>
                  <a:cubicBezTo>
                    <a:pt x="893" y="10139"/>
                    <a:pt x="1888" y="9926"/>
                    <a:pt x="2882" y="9926"/>
                  </a:cubicBezTo>
                  <a:cubicBezTo>
                    <a:pt x="4047" y="9926"/>
                    <a:pt x="5211" y="10219"/>
                    <a:pt x="6209" y="10798"/>
                  </a:cubicBezTo>
                  <a:cubicBezTo>
                    <a:pt x="6003" y="11666"/>
                    <a:pt x="5775" y="12533"/>
                    <a:pt x="5547" y="13400"/>
                  </a:cubicBezTo>
                  <a:cubicBezTo>
                    <a:pt x="5561" y="13355"/>
                    <a:pt x="5644" y="13335"/>
                    <a:pt x="5777" y="13335"/>
                  </a:cubicBezTo>
                  <a:cubicBezTo>
                    <a:pt x="6511" y="13335"/>
                    <a:pt x="8756" y="13941"/>
                    <a:pt x="9085" y="14154"/>
                  </a:cubicBezTo>
                  <a:cubicBezTo>
                    <a:pt x="10158" y="14838"/>
                    <a:pt x="11139" y="16368"/>
                    <a:pt x="12052" y="17303"/>
                  </a:cubicBezTo>
                  <a:cubicBezTo>
                    <a:pt x="13536" y="15865"/>
                    <a:pt x="15019" y="14427"/>
                    <a:pt x="16503" y="12989"/>
                  </a:cubicBezTo>
                  <a:lnTo>
                    <a:pt x="16503" y="12989"/>
                  </a:lnTo>
                  <a:cubicBezTo>
                    <a:pt x="16092" y="14359"/>
                    <a:pt x="14814" y="15409"/>
                    <a:pt x="14654" y="16847"/>
                  </a:cubicBezTo>
                  <a:cubicBezTo>
                    <a:pt x="14609" y="17258"/>
                    <a:pt x="14677" y="17669"/>
                    <a:pt x="14586" y="18057"/>
                  </a:cubicBezTo>
                  <a:cubicBezTo>
                    <a:pt x="14494" y="18467"/>
                    <a:pt x="14289" y="18833"/>
                    <a:pt x="14061" y="19198"/>
                  </a:cubicBezTo>
                  <a:cubicBezTo>
                    <a:pt x="12851" y="21138"/>
                    <a:pt x="11481" y="23010"/>
                    <a:pt x="9998" y="24767"/>
                  </a:cubicBezTo>
                  <a:cubicBezTo>
                    <a:pt x="11961" y="22462"/>
                    <a:pt x="14768" y="20476"/>
                    <a:pt x="16868" y="18148"/>
                  </a:cubicBezTo>
                  <a:cubicBezTo>
                    <a:pt x="19105" y="15683"/>
                    <a:pt x="21342" y="13286"/>
                    <a:pt x="24652" y="12350"/>
                  </a:cubicBezTo>
                  <a:lnTo>
                    <a:pt x="24652" y="12350"/>
                  </a:lnTo>
                  <a:cubicBezTo>
                    <a:pt x="23100" y="13012"/>
                    <a:pt x="21707" y="13971"/>
                    <a:pt x="20543" y="15158"/>
                  </a:cubicBezTo>
                  <a:cubicBezTo>
                    <a:pt x="21370" y="14809"/>
                    <a:pt x="22285" y="14622"/>
                    <a:pt x="23206" y="14622"/>
                  </a:cubicBezTo>
                  <a:cubicBezTo>
                    <a:pt x="23429" y="14622"/>
                    <a:pt x="23653" y="14633"/>
                    <a:pt x="23876" y="14656"/>
                  </a:cubicBezTo>
                  <a:cubicBezTo>
                    <a:pt x="22836" y="15356"/>
                    <a:pt x="21908" y="16191"/>
                    <a:pt x="21092" y="17116"/>
                  </a:cubicBezTo>
                  <a:lnTo>
                    <a:pt x="21092" y="17116"/>
                  </a:lnTo>
                  <a:cubicBezTo>
                    <a:pt x="22461" y="15583"/>
                    <a:pt x="26329" y="14832"/>
                    <a:pt x="28167" y="13765"/>
                  </a:cubicBezTo>
                  <a:cubicBezTo>
                    <a:pt x="29694" y="12883"/>
                    <a:pt x="31376" y="12473"/>
                    <a:pt x="33091" y="12473"/>
                  </a:cubicBezTo>
                  <a:cubicBezTo>
                    <a:pt x="34171" y="12473"/>
                    <a:pt x="35263" y="12635"/>
                    <a:pt x="36338" y="12944"/>
                  </a:cubicBezTo>
                  <a:cubicBezTo>
                    <a:pt x="36338" y="13319"/>
                    <a:pt x="36801" y="13455"/>
                    <a:pt x="37206" y="13455"/>
                  </a:cubicBezTo>
                  <a:cubicBezTo>
                    <a:pt x="37269" y="13455"/>
                    <a:pt x="37330" y="13452"/>
                    <a:pt x="37388" y="13446"/>
                  </a:cubicBezTo>
                  <a:cubicBezTo>
                    <a:pt x="39184" y="13264"/>
                    <a:pt x="41041" y="12822"/>
                    <a:pt x="42852" y="12822"/>
                  </a:cubicBezTo>
                  <a:cubicBezTo>
                    <a:pt x="43986" y="12822"/>
                    <a:pt x="45103" y="12996"/>
                    <a:pt x="46176" y="13514"/>
                  </a:cubicBezTo>
                  <a:cubicBezTo>
                    <a:pt x="47934" y="14359"/>
                    <a:pt x="49554" y="15591"/>
                    <a:pt x="51471" y="16002"/>
                  </a:cubicBezTo>
                  <a:cubicBezTo>
                    <a:pt x="49212" y="13880"/>
                    <a:pt x="46427" y="12442"/>
                    <a:pt x="43688" y="11026"/>
                  </a:cubicBezTo>
                  <a:cubicBezTo>
                    <a:pt x="41493" y="9888"/>
                    <a:pt x="38880" y="9107"/>
                    <a:pt x="36316" y="9107"/>
                  </a:cubicBezTo>
                  <a:cubicBezTo>
                    <a:pt x="35334" y="9107"/>
                    <a:pt x="34359" y="9221"/>
                    <a:pt x="33417" y="9474"/>
                  </a:cubicBezTo>
                  <a:cubicBezTo>
                    <a:pt x="30678" y="10205"/>
                    <a:pt x="28327" y="12008"/>
                    <a:pt x="25633" y="12944"/>
                  </a:cubicBezTo>
                  <a:cubicBezTo>
                    <a:pt x="27939" y="11232"/>
                    <a:pt x="30472" y="9862"/>
                    <a:pt x="33143" y="8835"/>
                  </a:cubicBezTo>
                  <a:lnTo>
                    <a:pt x="33143" y="8835"/>
                  </a:lnTo>
                  <a:cubicBezTo>
                    <a:pt x="30472" y="8995"/>
                    <a:pt x="27824" y="9657"/>
                    <a:pt x="25382" y="10798"/>
                  </a:cubicBezTo>
                  <a:cubicBezTo>
                    <a:pt x="24097" y="11407"/>
                    <a:pt x="22635" y="12282"/>
                    <a:pt x="21148" y="12282"/>
                  </a:cubicBezTo>
                  <a:cubicBezTo>
                    <a:pt x="21129" y="12282"/>
                    <a:pt x="21110" y="12282"/>
                    <a:pt x="21091" y="12282"/>
                  </a:cubicBezTo>
                  <a:cubicBezTo>
                    <a:pt x="20996" y="12282"/>
                    <a:pt x="19062" y="11886"/>
                    <a:pt x="18499" y="11886"/>
                  </a:cubicBezTo>
                  <a:cubicBezTo>
                    <a:pt x="18389" y="11886"/>
                    <a:pt x="18332" y="11901"/>
                    <a:pt x="18350" y="11937"/>
                  </a:cubicBezTo>
                  <a:lnTo>
                    <a:pt x="18350" y="11937"/>
                  </a:lnTo>
                  <a:cubicBezTo>
                    <a:pt x="17278" y="10020"/>
                    <a:pt x="16183" y="8127"/>
                    <a:pt x="15088" y="6210"/>
                  </a:cubicBezTo>
                  <a:cubicBezTo>
                    <a:pt x="13482" y="3391"/>
                    <a:pt x="11239" y="1"/>
                    <a:pt x="7896" y="1"/>
                  </a:cubicBezTo>
                  <a:close/>
                </a:path>
              </a:pathLst>
            </a:custGeom>
            <a:solidFill>
              <a:srgbClr val="4265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5954077" y="4568004"/>
              <a:ext cx="2550876" cy="578673"/>
            </a:xfrm>
            <a:custGeom>
              <a:avLst/>
              <a:gdLst/>
              <a:ahLst/>
              <a:cxnLst/>
              <a:rect l="l" t="t" r="r" b="b"/>
              <a:pathLst>
                <a:path w="81167" h="16248" extrusionOk="0">
                  <a:moveTo>
                    <a:pt x="42548" y="0"/>
                  </a:moveTo>
                  <a:cubicBezTo>
                    <a:pt x="42417" y="0"/>
                    <a:pt x="42288" y="6"/>
                    <a:pt x="42159" y="19"/>
                  </a:cubicBezTo>
                  <a:cubicBezTo>
                    <a:pt x="41588" y="64"/>
                    <a:pt x="41040" y="270"/>
                    <a:pt x="40515" y="452"/>
                  </a:cubicBezTo>
                  <a:cubicBezTo>
                    <a:pt x="39465" y="817"/>
                    <a:pt x="38415" y="1206"/>
                    <a:pt x="37365" y="1594"/>
                  </a:cubicBezTo>
                  <a:cubicBezTo>
                    <a:pt x="37046" y="1708"/>
                    <a:pt x="36703" y="1845"/>
                    <a:pt x="36452" y="2073"/>
                  </a:cubicBezTo>
                  <a:cubicBezTo>
                    <a:pt x="36247" y="2255"/>
                    <a:pt x="36110" y="2484"/>
                    <a:pt x="35973" y="2712"/>
                  </a:cubicBezTo>
                  <a:cubicBezTo>
                    <a:pt x="35539" y="3442"/>
                    <a:pt x="35083" y="4196"/>
                    <a:pt x="34649" y="4926"/>
                  </a:cubicBezTo>
                  <a:cubicBezTo>
                    <a:pt x="34558" y="5086"/>
                    <a:pt x="34444" y="5246"/>
                    <a:pt x="34307" y="5360"/>
                  </a:cubicBezTo>
                  <a:cubicBezTo>
                    <a:pt x="34147" y="5474"/>
                    <a:pt x="33964" y="5497"/>
                    <a:pt x="33782" y="5542"/>
                  </a:cubicBezTo>
                  <a:cubicBezTo>
                    <a:pt x="31842" y="5885"/>
                    <a:pt x="30130" y="6615"/>
                    <a:pt x="28098" y="6729"/>
                  </a:cubicBezTo>
                  <a:cubicBezTo>
                    <a:pt x="27383" y="6776"/>
                    <a:pt x="26662" y="6786"/>
                    <a:pt x="25940" y="6786"/>
                  </a:cubicBezTo>
                  <a:cubicBezTo>
                    <a:pt x="25406" y="6786"/>
                    <a:pt x="24872" y="6781"/>
                    <a:pt x="24338" y="6781"/>
                  </a:cubicBezTo>
                  <a:cubicBezTo>
                    <a:pt x="22437" y="6781"/>
                    <a:pt x="20550" y="6850"/>
                    <a:pt x="18763" y="7482"/>
                  </a:cubicBezTo>
                  <a:cubicBezTo>
                    <a:pt x="17850" y="7802"/>
                    <a:pt x="16937" y="8281"/>
                    <a:pt x="15978" y="8395"/>
                  </a:cubicBezTo>
                  <a:cubicBezTo>
                    <a:pt x="15704" y="8432"/>
                    <a:pt x="15434" y="8439"/>
                    <a:pt x="15166" y="8439"/>
                  </a:cubicBezTo>
                  <a:cubicBezTo>
                    <a:pt x="14987" y="8439"/>
                    <a:pt x="14809" y="8436"/>
                    <a:pt x="14632" y="8436"/>
                  </a:cubicBezTo>
                  <a:cubicBezTo>
                    <a:pt x="14411" y="8436"/>
                    <a:pt x="14190" y="8441"/>
                    <a:pt x="13969" y="8464"/>
                  </a:cubicBezTo>
                  <a:cubicBezTo>
                    <a:pt x="12988" y="8601"/>
                    <a:pt x="12098" y="9080"/>
                    <a:pt x="11230" y="9537"/>
                  </a:cubicBezTo>
                  <a:cubicBezTo>
                    <a:pt x="7418" y="11637"/>
                    <a:pt x="3538" y="13668"/>
                    <a:pt x="0" y="16225"/>
                  </a:cubicBezTo>
                  <a:cubicBezTo>
                    <a:pt x="6741" y="16225"/>
                    <a:pt x="14710" y="16214"/>
                    <a:pt x="22269" y="16214"/>
                  </a:cubicBezTo>
                  <a:cubicBezTo>
                    <a:pt x="26049" y="16214"/>
                    <a:pt x="29726" y="16217"/>
                    <a:pt x="33097" y="16225"/>
                  </a:cubicBezTo>
                  <a:cubicBezTo>
                    <a:pt x="41109" y="16225"/>
                    <a:pt x="46381" y="16225"/>
                    <a:pt x="54416" y="16247"/>
                  </a:cubicBezTo>
                  <a:cubicBezTo>
                    <a:pt x="56812" y="16247"/>
                    <a:pt x="81167" y="16225"/>
                    <a:pt x="81167" y="16225"/>
                  </a:cubicBezTo>
                  <a:cubicBezTo>
                    <a:pt x="80100" y="14601"/>
                    <a:pt x="77733" y="12545"/>
                    <a:pt x="75691" y="12545"/>
                  </a:cubicBezTo>
                  <a:cubicBezTo>
                    <a:pt x="75637" y="12545"/>
                    <a:pt x="75583" y="12547"/>
                    <a:pt x="75529" y="12550"/>
                  </a:cubicBezTo>
                  <a:cubicBezTo>
                    <a:pt x="75349" y="12564"/>
                    <a:pt x="75169" y="12586"/>
                    <a:pt x="74988" y="12586"/>
                  </a:cubicBezTo>
                  <a:cubicBezTo>
                    <a:pt x="74872" y="12586"/>
                    <a:pt x="74755" y="12577"/>
                    <a:pt x="74639" y="12550"/>
                  </a:cubicBezTo>
                  <a:cubicBezTo>
                    <a:pt x="74365" y="12504"/>
                    <a:pt x="74114" y="12367"/>
                    <a:pt x="73863" y="12230"/>
                  </a:cubicBezTo>
                  <a:cubicBezTo>
                    <a:pt x="72653" y="11568"/>
                    <a:pt x="71421" y="10906"/>
                    <a:pt x="70211" y="10244"/>
                  </a:cubicBezTo>
                  <a:cubicBezTo>
                    <a:pt x="69207" y="9719"/>
                    <a:pt x="68202" y="9172"/>
                    <a:pt x="67084" y="8943"/>
                  </a:cubicBezTo>
                  <a:cubicBezTo>
                    <a:pt x="66775" y="8880"/>
                    <a:pt x="66457" y="8847"/>
                    <a:pt x="66141" y="8847"/>
                  </a:cubicBezTo>
                  <a:cubicBezTo>
                    <a:pt x="65312" y="8847"/>
                    <a:pt x="64493" y="9077"/>
                    <a:pt x="63865" y="9605"/>
                  </a:cubicBezTo>
                  <a:cubicBezTo>
                    <a:pt x="62815" y="7209"/>
                    <a:pt x="61126" y="5109"/>
                    <a:pt x="59049" y="3557"/>
                  </a:cubicBezTo>
                  <a:cubicBezTo>
                    <a:pt x="58264" y="2955"/>
                    <a:pt x="57282" y="2439"/>
                    <a:pt x="56338" y="2439"/>
                  </a:cubicBezTo>
                  <a:cubicBezTo>
                    <a:pt x="55993" y="2439"/>
                    <a:pt x="55653" y="2508"/>
                    <a:pt x="55329" y="2666"/>
                  </a:cubicBezTo>
                  <a:cubicBezTo>
                    <a:pt x="55192" y="2735"/>
                    <a:pt x="55032" y="2826"/>
                    <a:pt x="54872" y="2849"/>
                  </a:cubicBezTo>
                  <a:cubicBezTo>
                    <a:pt x="54758" y="2849"/>
                    <a:pt x="54621" y="2803"/>
                    <a:pt x="54507" y="2758"/>
                  </a:cubicBezTo>
                  <a:cubicBezTo>
                    <a:pt x="52978" y="2210"/>
                    <a:pt x="51494" y="1685"/>
                    <a:pt x="50056" y="977"/>
                  </a:cubicBezTo>
                  <a:cubicBezTo>
                    <a:pt x="49349" y="635"/>
                    <a:pt x="48550" y="612"/>
                    <a:pt x="47751" y="566"/>
                  </a:cubicBezTo>
                  <a:cubicBezTo>
                    <a:pt x="46587" y="498"/>
                    <a:pt x="45400" y="384"/>
                    <a:pt x="44236" y="178"/>
                  </a:cubicBezTo>
                  <a:cubicBezTo>
                    <a:pt x="43680" y="104"/>
                    <a:pt x="43109" y="0"/>
                    <a:pt x="42548"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5954077" y="4627695"/>
              <a:ext cx="2550876" cy="519801"/>
            </a:xfrm>
            <a:custGeom>
              <a:avLst/>
              <a:gdLst/>
              <a:ahLst/>
              <a:cxnLst/>
              <a:rect l="l" t="t" r="r" b="b"/>
              <a:pathLst>
                <a:path w="81167" h="14595" extrusionOk="0">
                  <a:moveTo>
                    <a:pt x="45736" y="1"/>
                  </a:moveTo>
                  <a:cubicBezTo>
                    <a:pt x="45138" y="1"/>
                    <a:pt x="44535" y="58"/>
                    <a:pt x="43939" y="123"/>
                  </a:cubicBezTo>
                  <a:cubicBezTo>
                    <a:pt x="42501" y="283"/>
                    <a:pt x="41040" y="443"/>
                    <a:pt x="39739" y="1036"/>
                  </a:cubicBezTo>
                  <a:cubicBezTo>
                    <a:pt x="39054" y="1333"/>
                    <a:pt x="38438" y="1766"/>
                    <a:pt x="37799" y="2177"/>
                  </a:cubicBezTo>
                  <a:cubicBezTo>
                    <a:pt x="37114" y="2657"/>
                    <a:pt x="36429" y="3113"/>
                    <a:pt x="35745" y="3592"/>
                  </a:cubicBezTo>
                  <a:cubicBezTo>
                    <a:pt x="36033" y="3578"/>
                    <a:pt x="36321" y="3571"/>
                    <a:pt x="36609" y="3571"/>
                  </a:cubicBezTo>
                  <a:cubicBezTo>
                    <a:pt x="38626" y="3571"/>
                    <a:pt x="40638" y="3903"/>
                    <a:pt x="42615" y="4323"/>
                  </a:cubicBezTo>
                  <a:cubicBezTo>
                    <a:pt x="43779" y="4551"/>
                    <a:pt x="44966" y="4848"/>
                    <a:pt x="46107" y="5236"/>
                  </a:cubicBezTo>
                  <a:cubicBezTo>
                    <a:pt x="46678" y="5418"/>
                    <a:pt x="47226" y="5624"/>
                    <a:pt x="47774" y="5875"/>
                  </a:cubicBezTo>
                  <a:cubicBezTo>
                    <a:pt x="47879" y="5919"/>
                    <a:pt x="48011" y="5989"/>
                    <a:pt x="48154" y="6069"/>
                  </a:cubicBezTo>
                  <a:lnTo>
                    <a:pt x="48154" y="6069"/>
                  </a:lnTo>
                  <a:cubicBezTo>
                    <a:pt x="46626" y="5501"/>
                    <a:pt x="44870" y="5175"/>
                    <a:pt x="43345" y="4848"/>
                  </a:cubicBezTo>
                  <a:cubicBezTo>
                    <a:pt x="41497" y="4460"/>
                    <a:pt x="39602" y="4232"/>
                    <a:pt x="37685" y="4209"/>
                  </a:cubicBezTo>
                  <a:cubicBezTo>
                    <a:pt x="37553" y="4209"/>
                    <a:pt x="37421" y="4209"/>
                    <a:pt x="37288" y="4209"/>
                  </a:cubicBezTo>
                  <a:cubicBezTo>
                    <a:pt x="35754" y="4209"/>
                    <a:pt x="34110" y="4228"/>
                    <a:pt x="32640" y="4711"/>
                  </a:cubicBezTo>
                  <a:cubicBezTo>
                    <a:pt x="32161" y="4871"/>
                    <a:pt x="31682" y="5053"/>
                    <a:pt x="31202" y="5190"/>
                  </a:cubicBezTo>
                  <a:cubicBezTo>
                    <a:pt x="30609" y="5350"/>
                    <a:pt x="29970" y="5396"/>
                    <a:pt x="29354" y="5464"/>
                  </a:cubicBezTo>
                  <a:cubicBezTo>
                    <a:pt x="26615" y="5692"/>
                    <a:pt x="23898" y="5943"/>
                    <a:pt x="21182" y="6172"/>
                  </a:cubicBezTo>
                  <a:cubicBezTo>
                    <a:pt x="21342" y="6175"/>
                    <a:pt x="21502" y="6177"/>
                    <a:pt x="21662" y="6177"/>
                  </a:cubicBezTo>
                  <a:cubicBezTo>
                    <a:pt x="22728" y="6177"/>
                    <a:pt x="23798" y="6110"/>
                    <a:pt x="24861" y="6110"/>
                  </a:cubicBezTo>
                  <a:cubicBezTo>
                    <a:pt x="25757" y="6110"/>
                    <a:pt x="26649" y="6158"/>
                    <a:pt x="27528" y="6331"/>
                  </a:cubicBezTo>
                  <a:cubicBezTo>
                    <a:pt x="29125" y="6674"/>
                    <a:pt x="30609" y="7427"/>
                    <a:pt x="31819" y="8523"/>
                  </a:cubicBezTo>
                  <a:cubicBezTo>
                    <a:pt x="30267" y="8043"/>
                    <a:pt x="28714" y="7244"/>
                    <a:pt x="27140" y="6902"/>
                  </a:cubicBezTo>
                  <a:cubicBezTo>
                    <a:pt x="26671" y="6801"/>
                    <a:pt x="26163" y="6766"/>
                    <a:pt x="25642" y="6766"/>
                  </a:cubicBezTo>
                  <a:cubicBezTo>
                    <a:pt x="24637" y="6766"/>
                    <a:pt x="23582" y="6895"/>
                    <a:pt x="22666" y="6925"/>
                  </a:cubicBezTo>
                  <a:cubicBezTo>
                    <a:pt x="19425" y="7085"/>
                    <a:pt x="16183" y="7427"/>
                    <a:pt x="13033" y="8203"/>
                  </a:cubicBezTo>
                  <a:cubicBezTo>
                    <a:pt x="8263" y="9367"/>
                    <a:pt x="3972" y="11695"/>
                    <a:pt x="0" y="14549"/>
                  </a:cubicBezTo>
                  <a:cubicBezTo>
                    <a:pt x="10112" y="14549"/>
                    <a:pt x="22985" y="14549"/>
                    <a:pt x="33097" y="14571"/>
                  </a:cubicBezTo>
                  <a:cubicBezTo>
                    <a:pt x="41109" y="14594"/>
                    <a:pt x="46381" y="14594"/>
                    <a:pt x="54416" y="14594"/>
                  </a:cubicBezTo>
                  <a:cubicBezTo>
                    <a:pt x="56812" y="14594"/>
                    <a:pt x="81167" y="14571"/>
                    <a:pt x="81167" y="14571"/>
                  </a:cubicBezTo>
                  <a:cubicBezTo>
                    <a:pt x="80939" y="14571"/>
                    <a:pt x="80619" y="13955"/>
                    <a:pt x="80482" y="13818"/>
                  </a:cubicBezTo>
                  <a:cubicBezTo>
                    <a:pt x="80140" y="13499"/>
                    <a:pt x="79934" y="13362"/>
                    <a:pt x="79432" y="13202"/>
                  </a:cubicBezTo>
                  <a:cubicBezTo>
                    <a:pt x="78468" y="12874"/>
                    <a:pt x="77430" y="12693"/>
                    <a:pt x="76401" y="12693"/>
                  </a:cubicBezTo>
                  <a:cubicBezTo>
                    <a:pt x="76285" y="12693"/>
                    <a:pt x="76169" y="12695"/>
                    <a:pt x="76054" y="12700"/>
                  </a:cubicBezTo>
                  <a:cubicBezTo>
                    <a:pt x="75872" y="12700"/>
                    <a:pt x="75695" y="12711"/>
                    <a:pt x="75521" y="12711"/>
                  </a:cubicBezTo>
                  <a:cubicBezTo>
                    <a:pt x="75347" y="12711"/>
                    <a:pt x="75175" y="12700"/>
                    <a:pt x="75004" y="12654"/>
                  </a:cubicBezTo>
                  <a:cubicBezTo>
                    <a:pt x="74434" y="12494"/>
                    <a:pt x="74000" y="12038"/>
                    <a:pt x="73566" y="11650"/>
                  </a:cubicBezTo>
                  <a:cubicBezTo>
                    <a:pt x="72402" y="10577"/>
                    <a:pt x="70987" y="9824"/>
                    <a:pt x="69595" y="9093"/>
                  </a:cubicBezTo>
                  <a:cubicBezTo>
                    <a:pt x="68554" y="8539"/>
                    <a:pt x="67377" y="7985"/>
                    <a:pt x="66246" y="7985"/>
                  </a:cubicBezTo>
                  <a:cubicBezTo>
                    <a:pt x="65839" y="7985"/>
                    <a:pt x="65439" y="8057"/>
                    <a:pt x="65052" y="8226"/>
                  </a:cubicBezTo>
                  <a:cubicBezTo>
                    <a:pt x="64938" y="8272"/>
                    <a:pt x="64801" y="8340"/>
                    <a:pt x="64733" y="8454"/>
                  </a:cubicBezTo>
                  <a:cubicBezTo>
                    <a:pt x="64641" y="8568"/>
                    <a:pt x="64641" y="8728"/>
                    <a:pt x="64619" y="8865"/>
                  </a:cubicBezTo>
                  <a:lnTo>
                    <a:pt x="64459" y="11330"/>
                  </a:lnTo>
                  <a:cubicBezTo>
                    <a:pt x="63957" y="8409"/>
                    <a:pt x="61720" y="6103"/>
                    <a:pt x="59437" y="4209"/>
                  </a:cubicBezTo>
                  <a:cubicBezTo>
                    <a:pt x="58958" y="3798"/>
                    <a:pt x="58479" y="3433"/>
                    <a:pt x="57954" y="3113"/>
                  </a:cubicBezTo>
                  <a:cubicBezTo>
                    <a:pt x="56949" y="2520"/>
                    <a:pt x="56014" y="2542"/>
                    <a:pt x="54941" y="2291"/>
                  </a:cubicBezTo>
                  <a:cubicBezTo>
                    <a:pt x="54165" y="2109"/>
                    <a:pt x="53571" y="1561"/>
                    <a:pt x="52727" y="1470"/>
                  </a:cubicBezTo>
                  <a:cubicBezTo>
                    <a:pt x="51585" y="1333"/>
                    <a:pt x="50444" y="1219"/>
                    <a:pt x="49349" y="876"/>
                  </a:cubicBezTo>
                  <a:cubicBezTo>
                    <a:pt x="48595" y="625"/>
                    <a:pt x="47865" y="283"/>
                    <a:pt x="47089" y="123"/>
                  </a:cubicBezTo>
                  <a:cubicBezTo>
                    <a:pt x="46645" y="34"/>
                    <a:pt x="46192" y="1"/>
                    <a:pt x="45736" y="1"/>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2280147" y="4449699"/>
              <a:ext cx="1942597" cy="695953"/>
            </a:xfrm>
            <a:custGeom>
              <a:avLst/>
              <a:gdLst/>
              <a:ahLst/>
              <a:cxnLst/>
              <a:rect l="l" t="t" r="r" b="b"/>
              <a:pathLst>
                <a:path w="61812" h="19541" extrusionOk="0">
                  <a:moveTo>
                    <a:pt x="10888" y="14403"/>
                  </a:moveTo>
                  <a:cubicBezTo>
                    <a:pt x="10898" y="14411"/>
                    <a:pt x="10908" y="14418"/>
                    <a:pt x="10919" y="14425"/>
                  </a:cubicBezTo>
                  <a:lnTo>
                    <a:pt x="10919" y="14425"/>
                  </a:lnTo>
                  <a:cubicBezTo>
                    <a:pt x="10909" y="14418"/>
                    <a:pt x="10898" y="14410"/>
                    <a:pt x="10888" y="14403"/>
                  </a:cubicBezTo>
                  <a:close/>
                  <a:moveTo>
                    <a:pt x="20708" y="17860"/>
                  </a:moveTo>
                  <a:cubicBezTo>
                    <a:pt x="20714" y="17864"/>
                    <a:pt x="20720" y="17868"/>
                    <a:pt x="20725" y="17872"/>
                  </a:cubicBezTo>
                  <a:cubicBezTo>
                    <a:pt x="20720" y="17868"/>
                    <a:pt x="20714" y="17864"/>
                    <a:pt x="20708" y="17860"/>
                  </a:cubicBezTo>
                  <a:close/>
                  <a:moveTo>
                    <a:pt x="38529" y="18397"/>
                  </a:moveTo>
                  <a:cubicBezTo>
                    <a:pt x="38537" y="18399"/>
                    <a:pt x="38544" y="18400"/>
                    <a:pt x="38551" y="18401"/>
                  </a:cubicBezTo>
                  <a:lnTo>
                    <a:pt x="38551" y="18401"/>
                  </a:lnTo>
                  <a:cubicBezTo>
                    <a:pt x="38544" y="18400"/>
                    <a:pt x="38537" y="18399"/>
                    <a:pt x="38529" y="18397"/>
                  </a:cubicBezTo>
                  <a:close/>
                  <a:moveTo>
                    <a:pt x="61773" y="19326"/>
                  </a:moveTo>
                  <a:lnTo>
                    <a:pt x="61773" y="19326"/>
                  </a:lnTo>
                  <a:cubicBezTo>
                    <a:pt x="61786" y="19329"/>
                    <a:pt x="61799" y="19331"/>
                    <a:pt x="61811" y="19333"/>
                  </a:cubicBezTo>
                  <a:cubicBezTo>
                    <a:pt x="61799" y="19331"/>
                    <a:pt x="61786" y="19329"/>
                    <a:pt x="61773" y="19326"/>
                  </a:cubicBezTo>
                  <a:close/>
                  <a:moveTo>
                    <a:pt x="25131" y="0"/>
                  </a:moveTo>
                  <a:lnTo>
                    <a:pt x="25131" y="0"/>
                  </a:lnTo>
                  <a:cubicBezTo>
                    <a:pt x="23122" y="1530"/>
                    <a:pt x="21912" y="3812"/>
                    <a:pt x="20794" y="6026"/>
                  </a:cubicBezTo>
                  <a:cubicBezTo>
                    <a:pt x="19698" y="8217"/>
                    <a:pt x="18991" y="11185"/>
                    <a:pt x="17530" y="13148"/>
                  </a:cubicBezTo>
                  <a:cubicBezTo>
                    <a:pt x="18968" y="10157"/>
                    <a:pt x="19105" y="6574"/>
                    <a:pt x="17918" y="3470"/>
                  </a:cubicBezTo>
                  <a:lnTo>
                    <a:pt x="17918" y="3470"/>
                  </a:lnTo>
                  <a:cubicBezTo>
                    <a:pt x="17872" y="4930"/>
                    <a:pt x="17530" y="6368"/>
                    <a:pt x="16891" y="7692"/>
                  </a:cubicBezTo>
                  <a:cubicBezTo>
                    <a:pt x="16845" y="5136"/>
                    <a:pt x="16411" y="2602"/>
                    <a:pt x="15613" y="183"/>
                  </a:cubicBezTo>
                  <a:lnTo>
                    <a:pt x="15613" y="183"/>
                  </a:lnTo>
                  <a:cubicBezTo>
                    <a:pt x="16023" y="2077"/>
                    <a:pt x="15955" y="4086"/>
                    <a:pt x="15407" y="5958"/>
                  </a:cubicBezTo>
                  <a:cubicBezTo>
                    <a:pt x="15088" y="7008"/>
                    <a:pt x="14631" y="8058"/>
                    <a:pt x="14700" y="9130"/>
                  </a:cubicBezTo>
                  <a:cubicBezTo>
                    <a:pt x="14380" y="7533"/>
                    <a:pt x="14243" y="5889"/>
                    <a:pt x="14289" y="4246"/>
                  </a:cubicBezTo>
                  <a:lnTo>
                    <a:pt x="14289" y="4246"/>
                  </a:lnTo>
                  <a:cubicBezTo>
                    <a:pt x="13855" y="6026"/>
                    <a:pt x="13992" y="7647"/>
                    <a:pt x="14060" y="9450"/>
                  </a:cubicBezTo>
                  <a:cubicBezTo>
                    <a:pt x="14083" y="10682"/>
                    <a:pt x="13787" y="12235"/>
                    <a:pt x="14426" y="13376"/>
                  </a:cubicBezTo>
                  <a:cubicBezTo>
                    <a:pt x="13421" y="11618"/>
                    <a:pt x="12874" y="9587"/>
                    <a:pt x="12851" y="7578"/>
                  </a:cubicBezTo>
                  <a:lnTo>
                    <a:pt x="12851" y="7578"/>
                  </a:lnTo>
                  <a:cubicBezTo>
                    <a:pt x="12349" y="9496"/>
                    <a:pt x="12486" y="11573"/>
                    <a:pt x="13262" y="13399"/>
                  </a:cubicBezTo>
                  <a:cubicBezTo>
                    <a:pt x="12143" y="12486"/>
                    <a:pt x="11253" y="11322"/>
                    <a:pt x="10682" y="10021"/>
                  </a:cubicBezTo>
                  <a:lnTo>
                    <a:pt x="10682" y="10021"/>
                  </a:lnTo>
                  <a:cubicBezTo>
                    <a:pt x="10819" y="11618"/>
                    <a:pt x="11344" y="13193"/>
                    <a:pt x="12212" y="14563"/>
                  </a:cubicBezTo>
                  <a:cubicBezTo>
                    <a:pt x="12048" y="14632"/>
                    <a:pt x="11872" y="14665"/>
                    <a:pt x="11696" y="14665"/>
                  </a:cubicBezTo>
                  <a:cubicBezTo>
                    <a:pt x="11418" y="14665"/>
                    <a:pt x="11141" y="14582"/>
                    <a:pt x="10919" y="14425"/>
                  </a:cubicBezTo>
                  <a:lnTo>
                    <a:pt x="10919" y="14425"/>
                  </a:lnTo>
                  <a:cubicBezTo>
                    <a:pt x="11100" y="14568"/>
                    <a:pt x="11160" y="14827"/>
                    <a:pt x="11139" y="15065"/>
                  </a:cubicBezTo>
                  <a:cubicBezTo>
                    <a:pt x="10809" y="15151"/>
                    <a:pt x="10446" y="15186"/>
                    <a:pt x="10060" y="15186"/>
                  </a:cubicBezTo>
                  <a:cubicBezTo>
                    <a:pt x="8396" y="15186"/>
                    <a:pt x="6302" y="14534"/>
                    <a:pt x="4579" y="14534"/>
                  </a:cubicBezTo>
                  <a:cubicBezTo>
                    <a:pt x="4379" y="14534"/>
                    <a:pt x="4184" y="14543"/>
                    <a:pt x="3995" y="14563"/>
                  </a:cubicBezTo>
                  <a:cubicBezTo>
                    <a:pt x="4930" y="14654"/>
                    <a:pt x="5843" y="15019"/>
                    <a:pt x="6597" y="15567"/>
                  </a:cubicBezTo>
                  <a:cubicBezTo>
                    <a:pt x="5277" y="15890"/>
                    <a:pt x="3913" y="16049"/>
                    <a:pt x="2550" y="16049"/>
                  </a:cubicBezTo>
                  <a:cubicBezTo>
                    <a:pt x="1697" y="16049"/>
                    <a:pt x="843" y="15987"/>
                    <a:pt x="0" y="15864"/>
                  </a:cubicBezTo>
                  <a:lnTo>
                    <a:pt x="0" y="15864"/>
                  </a:lnTo>
                  <a:cubicBezTo>
                    <a:pt x="1172" y="16295"/>
                    <a:pt x="2399" y="16616"/>
                    <a:pt x="3649" y="16809"/>
                  </a:cubicBezTo>
                  <a:lnTo>
                    <a:pt x="3649" y="16809"/>
                  </a:lnTo>
                  <a:cubicBezTo>
                    <a:pt x="3540" y="16800"/>
                    <a:pt x="3432" y="16795"/>
                    <a:pt x="3325" y="16795"/>
                  </a:cubicBezTo>
                  <a:cubicBezTo>
                    <a:pt x="3003" y="16795"/>
                    <a:pt x="2685" y="16836"/>
                    <a:pt x="2374" y="16914"/>
                  </a:cubicBezTo>
                  <a:cubicBezTo>
                    <a:pt x="3604" y="17052"/>
                    <a:pt x="4841" y="17121"/>
                    <a:pt x="6078" y="17121"/>
                  </a:cubicBezTo>
                  <a:cubicBezTo>
                    <a:pt x="7090" y="17121"/>
                    <a:pt x="8101" y="17075"/>
                    <a:pt x="9107" y="16982"/>
                  </a:cubicBezTo>
                  <a:lnTo>
                    <a:pt x="9107" y="16982"/>
                  </a:lnTo>
                  <a:cubicBezTo>
                    <a:pt x="8162" y="17464"/>
                    <a:pt x="7095" y="17706"/>
                    <a:pt x="6031" y="17706"/>
                  </a:cubicBezTo>
                  <a:cubicBezTo>
                    <a:pt x="5785" y="17706"/>
                    <a:pt x="5540" y="17693"/>
                    <a:pt x="5296" y="17667"/>
                  </a:cubicBezTo>
                  <a:lnTo>
                    <a:pt x="5296" y="17667"/>
                  </a:lnTo>
                  <a:cubicBezTo>
                    <a:pt x="9016" y="18215"/>
                    <a:pt x="12759" y="18512"/>
                    <a:pt x="16526" y="18557"/>
                  </a:cubicBezTo>
                  <a:cubicBezTo>
                    <a:pt x="15818" y="18169"/>
                    <a:pt x="15088" y="17781"/>
                    <a:pt x="14380" y="17393"/>
                  </a:cubicBezTo>
                  <a:cubicBezTo>
                    <a:pt x="14703" y="17393"/>
                    <a:pt x="15273" y="17384"/>
                    <a:pt x="15946" y="17384"/>
                  </a:cubicBezTo>
                  <a:cubicBezTo>
                    <a:pt x="17677" y="17384"/>
                    <a:pt x="20086" y="17443"/>
                    <a:pt x="20708" y="17860"/>
                  </a:cubicBezTo>
                  <a:lnTo>
                    <a:pt x="20708" y="17860"/>
                  </a:lnTo>
                  <a:cubicBezTo>
                    <a:pt x="20200" y="17507"/>
                    <a:pt x="19713" y="17153"/>
                    <a:pt x="19227" y="16820"/>
                  </a:cubicBezTo>
                  <a:lnTo>
                    <a:pt x="19227" y="16820"/>
                  </a:lnTo>
                  <a:cubicBezTo>
                    <a:pt x="20219" y="17483"/>
                    <a:pt x="22221" y="17441"/>
                    <a:pt x="23373" y="17690"/>
                  </a:cubicBezTo>
                  <a:cubicBezTo>
                    <a:pt x="25069" y="18060"/>
                    <a:pt x="26732" y="18331"/>
                    <a:pt x="28461" y="18331"/>
                  </a:cubicBezTo>
                  <a:cubicBezTo>
                    <a:pt x="28756" y="18331"/>
                    <a:pt x="29054" y="18323"/>
                    <a:pt x="29353" y="18306"/>
                  </a:cubicBezTo>
                  <a:cubicBezTo>
                    <a:pt x="27801" y="18101"/>
                    <a:pt x="26318" y="17530"/>
                    <a:pt x="25039" y="16640"/>
                  </a:cubicBezTo>
                  <a:lnTo>
                    <a:pt x="25039" y="16640"/>
                  </a:lnTo>
                  <a:cubicBezTo>
                    <a:pt x="26158" y="17051"/>
                    <a:pt x="27322" y="17279"/>
                    <a:pt x="28509" y="17370"/>
                  </a:cubicBezTo>
                  <a:cubicBezTo>
                    <a:pt x="28281" y="17165"/>
                    <a:pt x="28052" y="16937"/>
                    <a:pt x="27847" y="16731"/>
                  </a:cubicBezTo>
                  <a:lnTo>
                    <a:pt x="27847" y="16731"/>
                  </a:lnTo>
                  <a:cubicBezTo>
                    <a:pt x="28284" y="17156"/>
                    <a:pt x="29549" y="17225"/>
                    <a:pt x="30765" y="17225"/>
                  </a:cubicBezTo>
                  <a:cubicBezTo>
                    <a:pt x="31353" y="17225"/>
                    <a:pt x="31930" y="17209"/>
                    <a:pt x="32397" y="17209"/>
                  </a:cubicBezTo>
                  <a:cubicBezTo>
                    <a:pt x="32677" y="17209"/>
                    <a:pt x="32917" y="17215"/>
                    <a:pt x="33097" y="17233"/>
                  </a:cubicBezTo>
                  <a:cubicBezTo>
                    <a:pt x="34253" y="17355"/>
                    <a:pt x="35430" y="17385"/>
                    <a:pt x="36607" y="17385"/>
                  </a:cubicBezTo>
                  <a:cubicBezTo>
                    <a:pt x="37195" y="17385"/>
                    <a:pt x="37784" y="17378"/>
                    <a:pt x="38369" y="17370"/>
                  </a:cubicBezTo>
                  <a:lnTo>
                    <a:pt x="38369" y="17370"/>
                  </a:lnTo>
                  <a:cubicBezTo>
                    <a:pt x="38210" y="17735"/>
                    <a:pt x="37867" y="17987"/>
                    <a:pt x="37479" y="18078"/>
                  </a:cubicBezTo>
                  <a:cubicBezTo>
                    <a:pt x="38118" y="18032"/>
                    <a:pt x="38757" y="18009"/>
                    <a:pt x="39397" y="17987"/>
                  </a:cubicBezTo>
                  <a:lnTo>
                    <a:pt x="39397" y="17987"/>
                  </a:lnTo>
                  <a:cubicBezTo>
                    <a:pt x="39259" y="18241"/>
                    <a:pt x="38971" y="18412"/>
                    <a:pt x="38676" y="18412"/>
                  </a:cubicBezTo>
                  <a:cubicBezTo>
                    <a:pt x="38634" y="18412"/>
                    <a:pt x="38593" y="18408"/>
                    <a:pt x="38551" y="18401"/>
                  </a:cubicBezTo>
                  <a:lnTo>
                    <a:pt x="38551" y="18401"/>
                  </a:lnTo>
                  <a:cubicBezTo>
                    <a:pt x="41303" y="18908"/>
                    <a:pt x="44013" y="19541"/>
                    <a:pt x="46803" y="19541"/>
                  </a:cubicBezTo>
                  <a:cubicBezTo>
                    <a:pt x="46898" y="19541"/>
                    <a:pt x="46993" y="19540"/>
                    <a:pt x="47089" y="19539"/>
                  </a:cubicBezTo>
                  <a:cubicBezTo>
                    <a:pt x="47363" y="19539"/>
                    <a:pt x="47614" y="19516"/>
                    <a:pt x="47888" y="19516"/>
                  </a:cubicBezTo>
                  <a:cubicBezTo>
                    <a:pt x="47454" y="19333"/>
                    <a:pt x="47020" y="19151"/>
                    <a:pt x="46587" y="18968"/>
                  </a:cubicBezTo>
                  <a:cubicBezTo>
                    <a:pt x="47317" y="18892"/>
                    <a:pt x="48045" y="18862"/>
                    <a:pt x="48772" y="18862"/>
                  </a:cubicBezTo>
                  <a:cubicBezTo>
                    <a:pt x="50454" y="18862"/>
                    <a:pt x="52133" y="19023"/>
                    <a:pt x="53822" y="19151"/>
                  </a:cubicBezTo>
                  <a:cubicBezTo>
                    <a:pt x="54288" y="19184"/>
                    <a:pt x="54770" y="19196"/>
                    <a:pt x="55261" y="19196"/>
                  </a:cubicBezTo>
                  <a:cubicBezTo>
                    <a:pt x="56476" y="19196"/>
                    <a:pt x="57749" y="19123"/>
                    <a:pt x="58987" y="19123"/>
                  </a:cubicBezTo>
                  <a:cubicBezTo>
                    <a:pt x="59952" y="19123"/>
                    <a:pt x="60896" y="19167"/>
                    <a:pt x="61773" y="19326"/>
                  </a:cubicBezTo>
                  <a:lnTo>
                    <a:pt x="61773" y="19326"/>
                  </a:lnTo>
                  <a:cubicBezTo>
                    <a:pt x="60779" y="19138"/>
                    <a:pt x="58048" y="18154"/>
                    <a:pt x="56511" y="18154"/>
                  </a:cubicBezTo>
                  <a:cubicBezTo>
                    <a:pt x="56234" y="18154"/>
                    <a:pt x="55996" y="18186"/>
                    <a:pt x="55814" y="18260"/>
                  </a:cubicBezTo>
                  <a:lnTo>
                    <a:pt x="55814" y="18260"/>
                  </a:lnTo>
                  <a:cubicBezTo>
                    <a:pt x="56706" y="17818"/>
                    <a:pt x="57444" y="17065"/>
                    <a:pt x="57862" y="16183"/>
                  </a:cubicBezTo>
                  <a:lnTo>
                    <a:pt x="57862" y="16183"/>
                  </a:lnTo>
                  <a:cubicBezTo>
                    <a:pt x="56630" y="17325"/>
                    <a:pt x="55100" y="18146"/>
                    <a:pt x="53457" y="18512"/>
                  </a:cubicBezTo>
                  <a:cubicBezTo>
                    <a:pt x="56173" y="16891"/>
                    <a:pt x="59049" y="15111"/>
                    <a:pt x="60373" y="12257"/>
                  </a:cubicBezTo>
                  <a:lnTo>
                    <a:pt x="60373" y="12257"/>
                  </a:lnTo>
                  <a:cubicBezTo>
                    <a:pt x="57634" y="14677"/>
                    <a:pt x="54530" y="16708"/>
                    <a:pt x="51197" y="18238"/>
                  </a:cubicBezTo>
                  <a:cubicBezTo>
                    <a:pt x="50901" y="17735"/>
                    <a:pt x="51631" y="17233"/>
                    <a:pt x="52179" y="17005"/>
                  </a:cubicBezTo>
                  <a:cubicBezTo>
                    <a:pt x="53571" y="16457"/>
                    <a:pt x="54758" y="15430"/>
                    <a:pt x="55534" y="14175"/>
                  </a:cubicBezTo>
                  <a:lnTo>
                    <a:pt x="55534" y="14175"/>
                  </a:lnTo>
                  <a:cubicBezTo>
                    <a:pt x="54142" y="15088"/>
                    <a:pt x="52635" y="15841"/>
                    <a:pt x="51083" y="16457"/>
                  </a:cubicBezTo>
                  <a:cubicBezTo>
                    <a:pt x="53046" y="15248"/>
                    <a:pt x="55146" y="13878"/>
                    <a:pt x="55922" y="11710"/>
                  </a:cubicBezTo>
                  <a:lnTo>
                    <a:pt x="55922" y="11710"/>
                  </a:lnTo>
                  <a:cubicBezTo>
                    <a:pt x="53115" y="14723"/>
                    <a:pt x="49440" y="16914"/>
                    <a:pt x="45445" y="17941"/>
                  </a:cubicBezTo>
                  <a:cubicBezTo>
                    <a:pt x="46632" y="16777"/>
                    <a:pt x="48321" y="16229"/>
                    <a:pt x="49714" y="15293"/>
                  </a:cubicBezTo>
                  <a:cubicBezTo>
                    <a:pt x="51699" y="13969"/>
                    <a:pt x="53092" y="11778"/>
                    <a:pt x="53411" y="9404"/>
                  </a:cubicBezTo>
                  <a:lnTo>
                    <a:pt x="53411" y="9404"/>
                  </a:lnTo>
                  <a:cubicBezTo>
                    <a:pt x="52065" y="12645"/>
                    <a:pt x="49166" y="15225"/>
                    <a:pt x="45788" y="16183"/>
                  </a:cubicBezTo>
                  <a:cubicBezTo>
                    <a:pt x="48915" y="14608"/>
                    <a:pt x="51174" y="11436"/>
                    <a:pt x="51631" y="7966"/>
                  </a:cubicBezTo>
                  <a:lnTo>
                    <a:pt x="51631" y="7966"/>
                  </a:lnTo>
                  <a:cubicBezTo>
                    <a:pt x="50033" y="11573"/>
                    <a:pt x="47226" y="14631"/>
                    <a:pt x="43779" y="16526"/>
                  </a:cubicBezTo>
                  <a:lnTo>
                    <a:pt x="43779" y="16526"/>
                  </a:lnTo>
                  <a:cubicBezTo>
                    <a:pt x="45080" y="15681"/>
                    <a:pt x="46107" y="14403"/>
                    <a:pt x="46632" y="12942"/>
                  </a:cubicBezTo>
                  <a:lnTo>
                    <a:pt x="46632" y="12942"/>
                  </a:lnTo>
                  <a:cubicBezTo>
                    <a:pt x="45765" y="14083"/>
                    <a:pt x="43825" y="16001"/>
                    <a:pt x="42273" y="16046"/>
                  </a:cubicBezTo>
                  <a:cubicBezTo>
                    <a:pt x="42234" y="16048"/>
                    <a:pt x="42197" y="16048"/>
                    <a:pt x="42161" y="16048"/>
                  </a:cubicBezTo>
                  <a:cubicBezTo>
                    <a:pt x="40158" y="16048"/>
                    <a:pt x="41656" y="14204"/>
                    <a:pt x="42889" y="13307"/>
                  </a:cubicBezTo>
                  <a:lnTo>
                    <a:pt x="42889" y="13307"/>
                  </a:lnTo>
                  <a:cubicBezTo>
                    <a:pt x="41519" y="14289"/>
                    <a:pt x="40150" y="15248"/>
                    <a:pt x="38757" y="16183"/>
                  </a:cubicBezTo>
                  <a:cubicBezTo>
                    <a:pt x="40469" y="14677"/>
                    <a:pt x="41816" y="12760"/>
                    <a:pt x="42638" y="10637"/>
                  </a:cubicBezTo>
                  <a:lnTo>
                    <a:pt x="42638" y="10637"/>
                  </a:lnTo>
                  <a:cubicBezTo>
                    <a:pt x="40492" y="12828"/>
                    <a:pt x="38347" y="14677"/>
                    <a:pt x="35927" y="16526"/>
                  </a:cubicBezTo>
                  <a:cubicBezTo>
                    <a:pt x="37456" y="12897"/>
                    <a:pt x="39534" y="9518"/>
                    <a:pt x="42044" y="6483"/>
                  </a:cubicBezTo>
                  <a:lnTo>
                    <a:pt x="42044" y="6483"/>
                  </a:lnTo>
                  <a:cubicBezTo>
                    <a:pt x="39922" y="6985"/>
                    <a:pt x="38415" y="8856"/>
                    <a:pt x="37297" y="10728"/>
                  </a:cubicBezTo>
                  <a:cubicBezTo>
                    <a:pt x="36155" y="12577"/>
                    <a:pt x="35174" y="14631"/>
                    <a:pt x="33439" y="15955"/>
                  </a:cubicBezTo>
                  <a:cubicBezTo>
                    <a:pt x="34010" y="15088"/>
                    <a:pt x="34352" y="14083"/>
                    <a:pt x="34466" y="13033"/>
                  </a:cubicBezTo>
                  <a:lnTo>
                    <a:pt x="34466" y="13033"/>
                  </a:lnTo>
                  <a:cubicBezTo>
                    <a:pt x="33667" y="13878"/>
                    <a:pt x="32846" y="14723"/>
                    <a:pt x="32047" y="15567"/>
                  </a:cubicBezTo>
                  <a:cubicBezTo>
                    <a:pt x="34055" y="11116"/>
                    <a:pt x="36064" y="6049"/>
                    <a:pt x="34307" y="1507"/>
                  </a:cubicBezTo>
                  <a:lnTo>
                    <a:pt x="34307" y="1507"/>
                  </a:lnTo>
                  <a:cubicBezTo>
                    <a:pt x="34946" y="6277"/>
                    <a:pt x="33348" y="11322"/>
                    <a:pt x="30084" y="14859"/>
                  </a:cubicBezTo>
                  <a:cubicBezTo>
                    <a:pt x="30449" y="14038"/>
                    <a:pt x="30837" y="13216"/>
                    <a:pt x="31225" y="12394"/>
                  </a:cubicBezTo>
                  <a:lnTo>
                    <a:pt x="31225" y="12394"/>
                  </a:lnTo>
                  <a:cubicBezTo>
                    <a:pt x="30426" y="13148"/>
                    <a:pt x="29536" y="13764"/>
                    <a:pt x="28600" y="14266"/>
                  </a:cubicBezTo>
                  <a:cubicBezTo>
                    <a:pt x="29673" y="13262"/>
                    <a:pt x="30426" y="11915"/>
                    <a:pt x="30723" y="10477"/>
                  </a:cubicBezTo>
                  <a:lnTo>
                    <a:pt x="30723" y="10477"/>
                  </a:lnTo>
                  <a:cubicBezTo>
                    <a:pt x="29125" y="12349"/>
                    <a:pt x="27231" y="13969"/>
                    <a:pt x="25154" y="15293"/>
                  </a:cubicBezTo>
                  <a:cubicBezTo>
                    <a:pt x="27117" y="13673"/>
                    <a:pt x="28692" y="11573"/>
                    <a:pt x="29719" y="9222"/>
                  </a:cubicBezTo>
                  <a:lnTo>
                    <a:pt x="29719" y="9222"/>
                  </a:lnTo>
                  <a:cubicBezTo>
                    <a:pt x="28693" y="9684"/>
                    <a:pt x="27791" y="10431"/>
                    <a:pt x="27138" y="11336"/>
                  </a:cubicBezTo>
                  <a:lnTo>
                    <a:pt x="27138" y="11336"/>
                  </a:lnTo>
                  <a:cubicBezTo>
                    <a:pt x="28500" y="9280"/>
                    <a:pt x="29740" y="7124"/>
                    <a:pt x="30837" y="4908"/>
                  </a:cubicBezTo>
                  <a:lnTo>
                    <a:pt x="30837" y="4908"/>
                  </a:lnTo>
                  <a:cubicBezTo>
                    <a:pt x="27961" y="8400"/>
                    <a:pt x="25085" y="11915"/>
                    <a:pt x="22209" y="15430"/>
                  </a:cubicBezTo>
                  <a:cubicBezTo>
                    <a:pt x="22825" y="14312"/>
                    <a:pt x="23373" y="13170"/>
                    <a:pt x="23853" y="11983"/>
                  </a:cubicBezTo>
                  <a:lnTo>
                    <a:pt x="23853" y="11983"/>
                  </a:lnTo>
                  <a:cubicBezTo>
                    <a:pt x="23419" y="12349"/>
                    <a:pt x="22985" y="12714"/>
                    <a:pt x="22552" y="13102"/>
                  </a:cubicBezTo>
                  <a:cubicBezTo>
                    <a:pt x="24994" y="9541"/>
                    <a:pt x="27573" y="6117"/>
                    <a:pt x="30312" y="2785"/>
                  </a:cubicBezTo>
                  <a:lnTo>
                    <a:pt x="30312" y="2785"/>
                  </a:lnTo>
                  <a:cubicBezTo>
                    <a:pt x="28714" y="4657"/>
                    <a:pt x="26683" y="6072"/>
                    <a:pt x="24857" y="7715"/>
                  </a:cubicBezTo>
                  <a:cubicBezTo>
                    <a:pt x="23031" y="9359"/>
                    <a:pt x="21365" y="11344"/>
                    <a:pt x="20862" y="13741"/>
                  </a:cubicBezTo>
                  <a:cubicBezTo>
                    <a:pt x="21890" y="8491"/>
                    <a:pt x="25222" y="3744"/>
                    <a:pt x="29810" y="1005"/>
                  </a:cubicBezTo>
                  <a:lnTo>
                    <a:pt x="29810" y="1005"/>
                  </a:lnTo>
                  <a:cubicBezTo>
                    <a:pt x="26957" y="1826"/>
                    <a:pt x="24606" y="3903"/>
                    <a:pt x="22917" y="6323"/>
                  </a:cubicBezTo>
                  <a:cubicBezTo>
                    <a:pt x="21205" y="8742"/>
                    <a:pt x="20064" y="11527"/>
                    <a:pt x="18968" y="14289"/>
                  </a:cubicBezTo>
                  <a:cubicBezTo>
                    <a:pt x="20086" y="9176"/>
                    <a:pt x="22209" y="4314"/>
                    <a:pt x="25131" y="0"/>
                  </a:cubicBezTo>
                  <a:close/>
                </a:path>
              </a:pathLst>
            </a:custGeom>
            <a:solidFill>
              <a:srgbClr val="3D6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 name="Google Shape;82;p2"/>
          <p:cNvGrpSpPr/>
          <p:nvPr/>
        </p:nvGrpSpPr>
        <p:grpSpPr>
          <a:xfrm>
            <a:off x="6938125" y="3496124"/>
            <a:ext cx="2205865" cy="1902268"/>
            <a:chOff x="6938125" y="3496124"/>
            <a:chExt cx="2205865" cy="1902268"/>
          </a:xfrm>
        </p:grpSpPr>
        <p:sp>
          <p:nvSpPr>
            <p:cNvPr id="83" name="Google Shape;83;p2"/>
            <p:cNvSpPr/>
            <p:nvPr/>
          </p:nvSpPr>
          <p:spPr>
            <a:xfrm flipH="1">
              <a:off x="6938125" y="3496124"/>
              <a:ext cx="2205865" cy="1902268"/>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rgbClr val="2F4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flipH="1">
              <a:off x="7008429" y="3559519"/>
              <a:ext cx="2134839" cy="1784418"/>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 name="Google Shape;85;p2"/>
          <p:cNvGrpSpPr/>
          <p:nvPr/>
        </p:nvGrpSpPr>
        <p:grpSpPr>
          <a:xfrm>
            <a:off x="6323402" y="4647404"/>
            <a:ext cx="2550876" cy="579492"/>
            <a:chOff x="5954077" y="4568004"/>
            <a:chExt cx="2550876" cy="579492"/>
          </a:xfrm>
        </p:grpSpPr>
        <p:sp>
          <p:nvSpPr>
            <p:cNvPr id="86" name="Google Shape;86;p2"/>
            <p:cNvSpPr/>
            <p:nvPr/>
          </p:nvSpPr>
          <p:spPr>
            <a:xfrm>
              <a:off x="5954077" y="4568004"/>
              <a:ext cx="2550876" cy="578673"/>
            </a:xfrm>
            <a:custGeom>
              <a:avLst/>
              <a:gdLst/>
              <a:ahLst/>
              <a:cxnLst/>
              <a:rect l="l" t="t" r="r" b="b"/>
              <a:pathLst>
                <a:path w="81167" h="16248" extrusionOk="0">
                  <a:moveTo>
                    <a:pt x="42548" y="0"/>
                  </a:moveTo>
                  <a:cubicBezTo>
                    <a:pt x="42417" y="0"/>
                    <a:pt x="42288" y="6"/>
                    <a:pt x="42159" y="19"/>
                  </a:cubicBezTo>
                  <a:cubicBezTo>
                    <a:pt x="41588" y="64"/>
                    <a:pt x="41040" y="270"/>
                    <a:pt x="40515" y="452"/>
                  </a:cubicBezTo>
                  <a:cubicBezTo>
                    <a:pt x="39465" y="817"/>
                    <a:pt x="38415" y="1206"/>
                    <a:pt x="37365" y="1594"/>
                  </a:cubicBezTo>
                  <a:cubicBezTo>
                    <a:pt x="37046" y="1708"/>
                    <a:pt x="36703" y="1845"/>
                    <a:pt x="36452" y="2073"/>
                  </a:cubicBezTo>
                  <a:cubicBezTo>
                    <a:pt x="36247" y="2255"/>
                    <a:pt x="36110" y="2484"/>
                    <a:pt x="35973" y="2712"/>
                  </a:cubicBezTo>
                  <a:cubicBezTo>
                    <a:pt x="35539" y="3442"/>
                    <a:pt x="35083" y="4196"/>
                    <a:pt x="34649" y="4926"/>
                  </a:cubicBezTo>
                  <a:cubicBezTo>
                    <a:pt x="34558" y="5086"/>
                    <a:pt x="34444" y="5246"/>
                    <a:pt x="34307" y="5360"/>
                  </a:cubicBezTo>
                  <a:cubicBezTo>
                    <a:pt x="34147" y="5474"/>
                    <a:pt x="33964" y="5497"/>
                    <a:pt x="33782" y="5542"/>
                  </a:cubicBezTo>
                  <a:cubicBezTo>
                    <a:pt x="31842" y="5885"/>
                    <a:pt x="30130" y="6615"/>
                    <a:pt x="28098" y="6729"/>
                  </a:cubicBezTo>
                  <a:cubicBezTo>
                    <a:pt x="27383" y="6776"/>
                    <a:pt x="26662" y="6786"/>
                    <a:pt x="25940" y="6786"/>
                  </a:cubicBezTo>
                  <a:cubicBezTo>
                    <a:pt x="25406" y="6786"/>
                    <a:pt x="24872" y="6781"/>
                    <a:pt x="24338" y="6781"/>
                  </a:cubicBezTo>
                  <a:cubicBezTo>
                    <a:pt x="22437" y="6781"/>
                    <a:pt x="20550" y="6850"/>
                    <a:pt x="18763" y="7482"/>
                  </a:cubicBezTo>
                  <a:cubicBezTo>
                    <a:pt x="17850" y="7802"/>
                    <a:pt x="16937" y="8281"/>
                    <a:pt x="15978" y="8395"/>
                  </a:cubicBezTo>
                  <a:cubicBezTo>
                    <a:pt x="15704" y="8432"/>
                    <a:pt x="15434" y="8439"/>
                    <a:pt x="15166" y="8439"/>
                  </a:cubicBezTo>
                  <a:cubicBezTo>
                    <a:pt x="14987" y="8439"/>
                    <a:pt x="14809" y="8436"/>
                    <a:pt x="14632" y="8436"/>
                  </a:cubicBezTo>
                  <a:cubicBezTo>
                    <a:pt x="14411" y="8436"/>
                    <a:pt x="14190" y="8441"/>
                    <a:pt x="13969" y="8464"/>
                  </a:cubicBezTo>
                  <a:cubicBezTo>
                    <a:pt x="12988" y="8601"/>
                    <a:pt x="12098" y="9080"/>
                    <a:pt x="11230" y="9537"/>
                  </a:cubicBezTo>
                  <a:cubicBezTo>
                    <a:pt x="7418" y="11637"/>
                    <a:pt x="3538" y="13668"/>
                    <a:pt x="0" y="16225"/>
                  </a:cubicBezTo>
                  <a:cubicBezTo>
                    <a:pt x="6741" y="16225"/>
                    <a:pt x="14710" y="16214"/>
                    <a:pt x="22269" y="16214"/>
                  </a:cubicBezTo>
                  <a:cubicBezTo>
                    <a:pt x="26049" y="16214"/>
                    <a:pt x="29726" y="16217"/>
                    <a:pt x="33097" y="16225"/>
                  </a:cubicBezTo>
                  <a:cubicBezTo>
                    <a:pt x="41109" y="16225"/>
                    <a:pt x="46381" y="16225"/>
                    <a:pt x="54416" y="16247"/>
                  </a:cubicBezTo>
                  <a:cubicBezTo>
                    <a:pt x="56812" y="16247"/>
                    <a:pt x="81167" y="16225"/>
                    <a:pt x="81167" y="16225"/>
                  </a:cubicBezTo>
                  <a:cubicBezTo>
                    <a:pt x="80100" y="14601"/>
                    <a:pt x="77733" y="12545"/>
                    <a:pt x="75691" y="12545"/>
                  </a:cubicBezTo>
                  <a:cubicBezTo>
                    <a:pt x="75637" y="12545"/>
                    <a:pt x="75583" y="12547"/>
                    <a:pt x="75529" y="12550"/>
                  </a:cubicBezTo>
                  <a:cubicBezTo>
                    <a:pt x="75349" y="12564"/>
                    <a:pt x="75169" y="12586"/>
                    <a:pt x="74988" y="12586"/>
                  </a:cubicBezTo>
                  <a:cubicBezTo>
                    <a:pt x="74872" y="12586"/>
                    <a:pt x="74755" y="12577"/>
                    <a:pt x="74639" y="12550"/>
                  </a:cubicBezTo>
                  <a:cubicBezTo>
                    <a:pt x="74365" y="12504"/>
                    <a:pt x="74114" y="12367"/>
                    <a:pt x="73863" y="12230"/>
                  </a:cubicBezTo>
                  <a:cubicBezTo>
                    <a:pt x="72653" y="11568"/>
                    <a:pt x="71421" y="10906"/>
                    <a:pt x="70211" y="10244"/>
                  </a:cubicBezTo>
                  <a:cubicBezTo>
                    <a:pt x="69207" y="9719"/>
                    <a:pt x="68202" y="9172"/>
                    <a:pt x="67084" y="8943"/>
                  </a:cubicBezTo>
                  <a:cubicBezTo>
                    <a:pt x="66775" y="8880"/>
                    <a:pt x="66457" y="8847"/>
                    <a:pt x="66141" y="8847"/>
                  </a:cubicBezTo>
                  <a:cubicBezTo>
                    <a:pt x="65312" y="8847"/>
                    <a:pt x="64493" y="9077"/>
                    <a:pt x="63865" y="9605"/>
                  </a:cubicBezTo>
                  <a:cubicBezTo>
                    <a:pt x="62815" y="7209"/>
                    <a:pt x="61126" y="5109"/>
                    <a:pt x="59049" y="3557"/>
                  </a:cubicBezTo>
                  <a:cubicBezTo>
                    <a:pt x="58264" y="2955"/>
                    <a:pt x="57282" y="2439"/>
                    <a:pt x="56338" y="2439"/>
                  </a:cubicBezTo>
                  <a:cubicBezTo>
                    <a:pt x="55993" y="2439"/>
                    <a:pt x="55653" y="2508"/>
                    <a:pt x="55329" y="2666"/>
                  </a:cubicBezTo>
                  <a:cubicBezTo>
                    <a:pt x="55192" y="2735"/>
                    <a:pt x="55032" y="2826"/>
                    <a:pt x="54872" y="2849"/>
                  </a:cubicBezTo>
                  <a:cubicBezTo>
                    <a:pt x="54758" y="2849"/>
                    <a:pt x="54621" y="2803"/>
                    <a:pt x="54507" y="2758"/>
                  </a:cubicBezTo>
                  <a:cubicBezTo>
                    <a:pt x="52978" y="2210"/>
                    <a:pt x="51494" y="1685"/>
                    <a:pt x="50056" y="977"/>
                  </a:cubicBezTo>
                  <a:cubicBezTo>
                    <a:pt x="49349" y="635"/>
                    <a:pt x="48550" y="612"/>
                    <a:pt x="47751" y="566"/>
                  </a:cubicBezTo>
                  <a:cubicBezTo>
                    <a:pt x="46587" y="498"/>
                    <a:pt x="45400" y="384"/>
                    <a:pt x="44236" y="178"/>
                  </a:cubicBezTo>
                  <a:cubicBezTo>
                    <a:pt x="43680" y="104"/>
                    <a:pt x="43109" y="0"/>
                    <a:pt x="42548" y="0"/>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5954077" y="4627695"/>
              <a:ext cx="2550876" cy="519801"/>
            </a:xfrm>
            <a:custGeom>
              <a:avLst/>
              <a:gdLst/>
              <a:ahLst/>
              <a:cxnLst/>
              <a:rect l="l" t="t" r="r" b="b"/>
              <a:pathLst>
                <a:path w="81167" h="14595" extrusionOk="0">
                  <a:moveTo>
                    <a:pt x="45736" y="1"/>
                  </a:moveTo>
                  <a:cubicBezTo>
                    <a:pt x="45138" y="1"/>
                    <a:pt x="44535" y="58"/>
                    <a:pt x="43939" y="123"/>
                  </a:cubicBezTo>
                  <a:cubicBezTo>
                    <a:pt x="42501" y="283"/>
                    <a:pt x="41040" y="443"/>
                    <a:pt x="39739" y="1036"/>
                  </a:cubicBezTo>
                  <a:cubicBezTo>
                    <a:pt x="39054" y="1333"/>
                    <a:pt x="38438" y="1766"/>
                    <a:pt x="37799" y="2177"/>
                  </a:cubicBezTo>
                  <a:cubicBezTo>
                    <a:pt x="37114" y="2657"/>
                    <a:pt x="36429" y="3113"/>
                    <a:pt x="35745" y="3592"/>
                  </a:cubicBezTo>
                  <a:cubicBezTo>
                    <a:pt x="36033" y="3578"/>
                    <a:pt x="36321" y="3571"/>
                    <a:pt x="36609" y="3571"/>
                  </a:cubicBezTo>
                  <a:cubicBezTo>
                    <a:pt x="38626" y="3571"/>
                    <a:pt x="40638" y="3903"/>
                    <a:pt x="42615" y="4323"/>
                  </a:cubicBezTo>
                  <a:cubicBezTo>
                    <a:pt x="43779" y="4551"/>
                    <a:pt x="44966" y="4848"/>
                    <a:pt x="46107" y="5236"/>
                  </a:cubicBezTo>
                  <a:cubicBezTo>
                    <a:pt x="46678" y="5418"/>
                    <a:pt x="47226" y="5624"/>
                    <a:pt x="47774" y="5875"/>
                  </a:cubicBezTo>
                  <a:cubicBezTo>
                    <a:pt x="47879" y="5919"/>
                    <a:pt x="48011" y="5989"/>
                    <a:pt x="48154" y="6069"/>
                  </a:cubicBezTo>
                  <a:lnTo>
                    <a:pt x="48154" y="6069"/>
                  </a:lnTo>
                  <a:cubicBezTo>
                    <a:pt x="46626" y="5501"/>
                    <a:pt x="44870" y="5175"/>
                    <a:pt x="43345" y="4848"/>
                  </a:cubicBezTo>
                  <a:cubicBezTo>
                    <a:pt x="41497" y="4460"/>
                    <a:pt x="39602" y="4232"/>
                    <a:pt x="37685" y="4209"/>
                  </a:cubicBezTo>
                  <a:cubicBezTo>
                    <a:pt x="37553" y="4209"/>
                    <a:pt x="37421" y="4209"/>
                    <a:pt x="37288" y="4209"/>
                  </a:cubicBezTo>
                  <a:cubicBezTo>
                    <a:pt x="35754" y="4209"/>
                    <a:pt x="34110" y="4228"/>
                    <a:pt x="32640" y="4711"/>
                  </a:cubicBezTo>
                  <a:cubicBezTo>
                    <a:pt x="32161" y="4871"/>
                    <a:pt x="31682" y="5053"/>
                    <a:pt x="31202" y="5190"/>
                  </a:cubicBezTo>
                  <a:cubicBezTo>
                    <a:pt x="30609" y="5350"/>
                    <a:pt x="29970" y="5396"/>
                    <a:pt x="29354" y="5464"/>
                  </a:cubicBezTo>
                  <a:cubicBezTo>
                    <a:pt x="26615" y="5692"/>
                    <a:pt x="23898" y="5943"/>
                    <a:pt x="21182" y="6172"/>
                  </a:cubicBezTo>
                  <a:cubicBezTo>
                    <a:pt x="21342" y="6175"/>
                    <a:pt x="21502" y="6177"/>
                    <a:pt x="21662" y="6177"/>
                  </a:cubicBezTo>
                  <a:cubicBezTo>
                    <a:pt x="22728" y="6177"/>
                    <a:pt x="23798" y="6110"/>
                    <a:pt x="24861" y="6110"/>
                  </a:cubicBezTo>
                  <a:cubicBezTo>
                    <a:pt x="25757" y="6110"/>
                    <a:pt x="26649" y="6158"/>
                    <a:pt x="27528" y="6331"/>
                  </a:cubicBezTo>
                  <a:cubicBezTo>
                    <a:pt x="29125" y="6674"/>
                    <a:pt x="30609" y="7427"/>
                    <a:pt x="31819" y="8523"/>
                  </a:cubicBezTo>
                  <a:cubicBezTo>
                    <a:pt x="30267" y="8043"/>
                    <a:pt x="28714" y="7244"/>
                    <a:pt x="27140" y="6902"/>
                  </a:cubicBezTo>
                  <a:cubicBezTo>
                    <a:pt x="26671" y="6801"/>
                    <a:pt x="26163" y="6766"/>
                    <a:pt x="25642" y="6766"/>
                  </a:cubicBezTo>
                  <a:cubicBezTo>
                    <a:pt x="24637" y="6766"/>
                    <a:pt x="23582" y="6895"/>
                    <a:pt x="22666" y="6925"/>
                  </a:cubicBezTo>
                  <a:cubicBezTo>
                    <a:pt x="19425" y="7085"/>
                    <a:pt x="16183" y="7427"/>
                    <a:pt x="13033" y="8203"/>
                  </a:cubicBezTo>
                  <a:cubicBezTo>
                    <a:pt x="8263" y="9367"/>
                    <a:pt x="3972" y="11695"/>
                    <a:pt x="0" y="14549"/>
                  </a:cubicBezTo>
                  <a:cubicBezTo>
                    <a:pt x="10112" y="14549"/>
                    <a:pt x="22985" y="14549"/>
                    <a:pt x="33097" y="14571"/>
                  </a:cubicBezTo>
                  <a:cubicBezTo>
                    <a:pt x="41109" y="14594"/>
                    <a:pt x="46381" y="14594"/>
                    <a:pt x="54416" y="14594"/>
                  </a:cubicBezTo>
                  <a:cubicBezTo>
                    <a:pt x="56812" y="14594"/>
                    <a:pt x="81167" y="14571"/>
                    <a:pt x="81167" y="14571"/>
                  </a:cubicBezTo>
                  <a:cubicBezTo>
                    <a:pt x="80939" y="14571"/>
                    <a:pt x="80619" y="13955"/>
                    <a:pt x="80482" y="13818"/>
                  </a:cubicBezTo>
                  <a:cubicBezTo>
                    <a:pt x="80140" y="13499"/>
                    <a:pt x="79934" y="13362"/>
                    <a:pt x="79432" y="13202"/>
                  </a:cubicBezTo>
                  <a:cubicBezTo>
                    <a:pt x="78468" y="12874"/>
                    <a:pt x="77430" y="12693"/>
                    <a:pt x="76401" y="12693"/>
                  </a:cubicBezTo>
                  <a:cubicBezTo>
                    <a:pt x="76285" y="12693"/>
                    <a:pt x="76169" y="12695"/>
                    <a:pt x="76054" y="12700"/>
                  </a:cubicBezTo>
                  <a:cubicBezTo>
                    <a:pt x="75872" y="12700"/>
                    <a:pt x="75695" y="12711"/>
                    <a:pt x="75521" y="12711"/>
                  </a:cubicBezTo>
                  <a:cubicBezTo>
                    <a:pt x="75347" y="12711"/>
                    <a:pt x="75175" y="12700"/>
                    <a:pt x="75004" y="12654"/>
                  </a:cubicBezTo>
                  <a:cubicBezTo>
                    <a:pt x="74434" y="12494"/>
                    <a:pt x="74000" y="12038"/>
                    <a:pt x="73566" y="11650"/>
                  </a:cubicBezTo>
                  <a:cubicBezTo>
                    <a:pt x="72402" y="10577"/>
                    <a:pt x="70987" y="9824"/>
                    <a:pt x="69595" y="9093"/>
                  </a:cubicBezTo>
                  <a:cubicBezTo>
                    <a:pt x="68554" y="8539"/>
                    <a:pt x="67377" y="7985"/>
                    <a:pt x="66246" y="7985"/>
                  </a:cubicBezTo>
                  <a:cubicBezTo>
                    <a:pt x="65839" y="7985"/>
                    <a:pt x="65439" y="8057"/>
                    <a:pt x="65052" y="8226"/>
                  </a:cubicBezTo>
                  <a:cubicBezTo>
                    <a:pt x="64938" y="8272"/>
                    <a:pt x="64801" y="8340"/>
                    <a:pt x="64733" y="8454"/>
                  </a:cubicBezTo>
                  <a:cubicBezTo>
                    <a:pt x="64641" y="8568"/>
                    <a:pt x="64641" y="8728"/>
                    <a:pt x="64619" y="8865"/>
                  </a:cubicBezTo>
                  <a:lnTo>
                    <a:pt x="64459" y="11330"/>
                  </a:lnTo>
                  <a:cubicBezTo>
                    <a:pt x="63957" y="8409"/>
                    <a:pt x="61720" y="6103"/>
                    <a:pt x="59437" y="4209"/>
                  </a:cubicBezTo>
                  <a:cubicBezTo>
                    <a:pt x="58958" y="3798"/>
                    <a:pt x="58479" y="3433"/>
                    <a:pt x="57954" y="3113"/>
                  </a:cubicBezTo>
                  <a:cubicBezTo>
                    <a:pt x="56949" y="2520"/>
                    <a:pt x="56014" y="2542"/>
                    <a:pt x="54941" y="2291"/>
                  </a:cubicBezTo>
                  <a:cubicBezTo>
                    <a:pt x="54165" y="2109"/>
                    <a:pt x="53571" y="1561"/>
                    <a:pt x="52727" y="1470"/>
                  </a:cubicBezTo>
                  <a:cubicBezTo>
                    <a:pt x="51585" y="1333"/>
                    <a:pt x="50444" y="1219"/>
                    <a:pt x="49349" y="876"/>
                  </a:cubicBezTo>
                  <a:cubicBezTo>
                    <a:pt x="48595" y="625"/>
                    <a:pt x="47865" y="283"/>
                    <a:pt x="47089" y="123"/>
                  </a:cubicBezTo>
                  <a:cubicBezTo>
                    <a:pt x="46645" y="34"/>
                    <a:pt x="46192" y="1"/>
                    <a:pt x="45736" y="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 name="Google Shape;88;p2"/>
          <p:cNvSpPr/>
          <p:nvPr/>
        </p:nvSpPr>
        <p:spPr>
          <a:xfrm flipH="1">
            <a:off x="206317" y="1264511"/>
            <a:ext cx="1939785" cy="2990739"/>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39804903"/>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89"/>
        <p:cNvGrpSpPr/>
        <p:nvPr/>
      </p:nvGrpSpPr>
      <p:grpSpPr>
        <a:xfrm>
          <a:off x="0" y="0"/>
          <a:ext cx="0" cy="0"/>
          <a:chOff x="0" y="0"/>
          <a:chExt cx="0" cy="0"/>
        </a:xfrm>
      </p:grpSpPr>
      <p:sp>
        <p:nvSpPr>
          <p:cNvPr id="90" name="Google Shape;90;p3"/>
          <p:cNvSpPr txBox="1">
            <a:spLocks noGrp="1"/>
          </p:cNvSpPr>
          <p:nvPr>
            <p:ph type="title" hasCustomPrompt="1"/>
          </p:nvPr>
        </p:nvSpPr>
        <p:spPr>
          <a:xfrm>
            <a:off x="713225" y="1934975"/>
            <a:ext cx="12216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7000">
                <a:solidFill>
                  <a:schemeClr val="accent5"/>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91" name="Google Shape;91;p3"/>
          <p:cNvSpPr txBox="1">
            <a:spLocks noGrp="1"/>
          </p:cNvSpPr>
          <p:nvPr>
            <p:ph type="subTitle" idx="1"/>
          </p:nvPr>
        </p:nvSpPr>
        <p:spPr>
          <a:xfrm>
            <a:off x="2033125" y="2845225"/>
            <a:ext cx="4049700" cy="428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2" name="Google Shape;92;p3"/>
          <p:cNvSpPr/>
          <p:nvPr/>
        </p:nvSpPr>
        <p:spPr>
          <a:xfrm>
            <a:off x="5309222" y="161627"/>
            <a:ext cx="4568281" cy="2379442"/>
          </a:xfrm>
          <a:custGeom>
            <a:avLst/>
            <a:gdLst/>
            <a:ahLst/>
            <a:cxnLst/>
            <a:rect l="l" t="t" r="r" b="b"/>
            <a:pathLst>
              <a:path w="161924" h="84340" extrusionOk="0">
                <a:moveTo>
                  <a:pt x="9907" y="48527"/>
                </a:moveTo>
                <a:lnTo>
                  <a:pt x="9907" y="48527"/>
                </a:lnTo>
                <a:cubicBezTo>
                  <a:pt x="9238" y="49813"/>
                  <a:pt x="10613" y="51284"/>
                  <a:pt x="11971" y="51442"/>
                </a:cubicBezTo>
                <a:lnTo>
                  <a:pt x="11971" y="51442"/>
                </a:lnTo>
                <a:lnTo>
                  <a:pt x="9907" y="48527"/>
                </a:lnTo>
                <a:close/>
                <a:moveTo>
                  <a:pt x="35494" y="0"/>
                </a:moveTo>
                <a:lnTo>
                  <a:pt x="35494" y="0"/>
                </a:lnTo>
                <a:cubicBezTo>
                  <a:pt x="35150" y="1564"/>
                  <a:pt x="35245" y="3213"/>
                  <a:pt x="35750" y="4728"/>
                </a:cubicBezTo>
                <a:lnTo>
                  <a:pt x="35750" y="4728"/>
                </a:lnTo>
                <a:cubicBezTo>
                  <a:pt x="34838" y="3733"/>
                  <a:pt x="33417" y="3128"/>
                  <a:pt x="32039" y="3128"/>
                </a:cubicBezTo>
                <a:cubicBezTo>
                  <a:pt x="31134" y="3128"/>
                  <a:pt x="30248" y="3389"/>
                  <a:pt x="29537" y="3972"/>
                </a:cubicBezTo>
                <a:cubicBezTo>
                  <a:pt x="28053" y="2557"/>
                  <a:pt x="26204" y="1484"/>
                  <a:pt x="24218" y="890"/>
                </a:cubicBezTo>
                <a:lnTo>
                  <a:pt x="24218" y="890"/>
                </a:lnTo>
                <a:lnTo>
                  <a:pt x="27802" y="5821"/>
                </a:lnTo>
                <a:cubicBezTo>
                  <a:pt x="27396" y="5705"/>
                  <a:pt x="26954" y="5580"/>
                  <a:pt x="26533" y="5580"/>
                </a:cubicBezTo>
                <a:cubicBezTo>
                  <a:pt x="26291" y="5580"/>
                  <a:pt x="26056" y="5621"/>
                  <a:pt x="25839" y="5729"/>
                </a:cubicBezTo>
                <a:cubicBezTo>
                  <a:pt x="25248" y="6014"/>
                  <a:pt x="25077" y="6971"/>
                  <a:pt x="25628" y="7250"/>
                </a:cubicBezTo>
                <a:lnTo>
                  <a:pt x="25628" y="7250"/>
                </a:lnTo>
                <a:cubicBezTo>
                  <a:pt x="24214" y="6644"/>
                  <a:pt x="22778" y="6038"/>
                  <a:pt x="21365" y="5410"/>
                </a:cubicBezTo>
                <a:lnTo>
                  <a:pt x="21365" y="5410"/>
                </a:lnTo>
                <a:cubicBezTo>
                  <a:pt x="21685" y="6391"/>
                  <a:pt x="22027" y="7373"/>
                  <a:pt x="22347" y="8331"/>
                </a:cubicBezTo>
                <a:cubicBezTo>
                  <a:pt x="21692" y="6915"/>
                  <a:pt x="20089" y="6021"/>
                  <a:pt x="18498" y="6021"/>
                </a:cubicBezTo>
                <a:cubicBezTo>
                  <a:pt x="18037" y="6021"/>
                  <a:pt x="17578" y="6095"/>
                  <a:pt x="17142" y="6254"/>
                </a:cubicBezTo>
                <a:cubicBezTo>
                  <a:pt x="18124" y="7921"/>
                  <a:pt x="19105" y="9610"/>
                  <a:pt x="20087" y="11276"/>
                </a:cubicBezTo>
                <a:cubicBezTo>
                  <a:pt x="19937" y="11330"/>
                  <a:pt x="19790" y="11354"/>
                  <a:pt x="19646" y="11354"/>
                </a:cubicBezTo>
                <a:cubicBezTo>
                  <a:pt x="18754" y="11354"/>
                  <a:pt x="17954" y="10427"/>
                  <a:pt x="17188" y="9838"/>
                </a:cubicBezTo>
                <a:cubicBezTo>
                  <a:pt x="16881" y="9602"/>
                  <a:pt x="16453" y="9493"/>
                  <a:pt x="16041" y="9493"/>
                </a:cubicBezTo>
                <a:cubicBezTo>
                  <a:pt x="15256" y="9493"/>
                  <a:pt x="14530" y="9887"/>
                  <a:pt x="14814" y="10545"/>
                </a:cubicBezTo>
                <a:cubicBezTo>
                  <a:pt x="14070" y="9500"/>
                  <a:pt x="12775" y="8881"/>
                  <a:pt x="11474" y="8881"/>
                </a:cubicBezTo>
                <a:cubicBezTo>
                  <a:pt x="11100" y="8881"/>
                  <a:pt x="10725" y="8932"/>
                  <a:pt x="10363" y="9039"/>
                </a:cubicBezTo>
                <a:cubicBezTo>
                  <a:pt x="10660" y="10089"/>
                  <a:pt x="10934" y="11116"/>
                  <a:pt x="11208" y="12166"/>
                </a:cubicBezTo>
                <a:cubicBezTo>
                  <a:pt x="10434" y="11602"/>
                  <a:pt x="9477" y="11299"/>
                  <a:pt x="8515" y="11299"/>
                </a:cubicBezTo>
                <a:cubicBezTo>
                  <a:pt x="8116" y="11299"/>
                  <a:pt x="7716" y="11351"/>
                  <a:pt x="7328" y="11458"/>
                </a:cubicBezTo>
                <a:cubicBezTo>
                  <a:pt x="7145" y="12234"/>
                  <a:pt x="7259" y="13056"/>
                  <a:pt x="7670" y="13741"/>
                </a:cubicBezTo>
                <a:cubicBezTo>
                  <a:pt x="6415" y="14357"/>
                  <a:pt x="5387" y="15362"/>
                  <a:pt x="4725" y="16571"/>
                </a:cubicBezTo>
                <a:cubicBezTo>
                  <a:pt x="5318" y="16958"/>
                  <a:pt x="6035" y="17155"/>
                  <a:pt x="6752" y="17155"/>
                </a:cubicBezTo>
                <a:cubicBezTo>
                  <a:pt x="7134" y="17155"/>
                  <a:pt x="7516" y="17099"/>
                  <a:pt x="7880" y="16986"/>
                </a:cubicBezTo>
                <a:lnTo>
                  <a:pt x="7880" y="16986"/>
                </a:lnTo>
                <a:cubicBezTo>
                  <a:pt x="6935" y="17581"/>
                  <a:pt x="6905" y="19253"/>
                  <a:pt x="7761" y="20109"/>
                </a:cubicBezTo>
                <a:cubicBezTo>
                  <a:pt x="8743" y="21091"/>
                  <a:pt x="10249" y="21296"/>
                  <a:pt x="11642" y="21502"/>
                </a:cubicBezTo>
                <a:cubicBezTo>
                  <a:pt x="13034" y="21684"/>
                  <a:pt x="14563" y="21981"/>
                  <a:pt x="15408" y="23076"/>
                </a:cubicBezTo>
                <a:cubicBezTo>
                  <a:pt x="14472" y="23442"/>
                  <a:pt x="13627" y="24104"/>
                  <a:pt x="13102" y="24948"/>
                </a:cubicBezTo>
                <a:cubicBezTo>
                  <a:pt x="12052" y="24629"/>
                  <a:pt x="11002" y="24309"/>
                  <a:pt x="9952" y="23989"/>
                </a:cubicBezTo>
                <a:lnTo>
                  <a:pt x="9952" y="23989"/>
                </a:lnTo>
                <a:cubicBezTo>
                  <a:pt x="9607" y="25543"/>
                  <a:pt x="11037" y="27179"/>
                  <a:pt x="12641" y="27179"/>
                </a:cubicBezTo>
                <a:cubicBezTo>
                  <a:pt x="12733" y="27179"/>
                  <a:pt x="12826" y="27173"/>
                  <a:pt x="12920" y="27162"/>
                </a:cubicBezTo>
                <a:lnTo>
                  <a:pt x="12920" y="27162"/>
                </a:lnTo>
                <a:cubicBezTo>
                  <a:pt x="12349" y="31316"/>
                  <a:pt x="17211" y="33964"/>
                  <a:pt x="21251" y="35379"/>
                </a:cubicBezTo>
                <a:cubicBezTo>
                  <a:pt x="20589" y="36041"/>
                  <a:pt x="19927" y="36680"/>
                  <a:pt x="19265" y="37319"/>
                </a:cubicBezTo>
                <a:cubicBezTo>
                  <a:pt x="20087" y="38073"/>
                  <a:pt x="20680" y="39031"/>
                  <a:pt x="20931" y="40081"/>
                </a:cubicBezTo>
                <a:cubicBezTo>
                  <a:pt x="20432" y="40309"/>
                  <a:pt x="19889" y="40416"/>
                  <a:pt x="19343" y="40416"/>
                </a:cubicBezTo>
                <a:cubicBezTo>
                  <a:pt x="17920" y="40416"/>
                  <a:pt x="16483" y="39688"/>
                  <a:pt x="15773" y="38484"/>
                </a:cubicBezTo>
                <a:cubicBezTo>
                  <a:pt x="15157" y="39260"/>
                  <a:pt x="14540" y="40036"/>
                  <a:pt x="13947" y="40812"/>
                </a:cubicBezTo>
                <a:cubicBezTo>
                  <a:pt x="10706" y="38894"/>
                  <a:pt x="7464" y="36954"/>
                  <a:pt x="4223" y="35037"/>
                </a:cubicBezTo>
                <a:cubicBezTo>
                  <a:pt x="3614" y="34674"/>
                  <a:pt x="2873" y="34300"/>
                  <a:pt x="2182" y="34300"/>
                </a:cubicBezTo>
                <a:cubicBezTo>
                  <a:pt x="1916" y="34300"/>
                  <a:pt x="1657" y="34356"/>
                  <a:pt x="1416" y="34489"/>
                </a:cubicBezTo>
                <a:cubicBezTo>
                  <a:pt x="1" y="35265"/>
                  <a:pt x="868" y="37365"/>
                  <a:pt x="1872" y="38620"/>
                </a:cubicBezTo>
                <a:cubicBezTo>
                  <a:pt x="1788" y="41501"/>
                  <a:pt x="4812" y="43735"/>
                  <a:pt x="7669" y="43735"/>
                </a:cubicBezTo>
                <a:cubicBezTo>
                  <a:pt x="8683" y="43735"/>
                  <a:pt x="9675" y="43454"/>
                  <a:pt x="10500" y="42820"/>
                </a:cubicBezTo>
                <a:cubicBezTo>
                  <a:pt x="12075" y="43847"/>
                  <a:pt x="13262" y="45468"/>
                  <a:pt x="13696" y="47271"/>
                </a:cubicBezTo>
                <a:cubicBezTo>
                  <a:pt x="13118" y="47329"/>
                  <a:pt x="12539" y="47396"/>
                  <a:pt x="11955" y="47461"/>
                </a:cubicBezTo>
                <a:lnTo>
                  <a:pt x="11955" y="47461"/>
                </a:lnTo>
                <a:cubicBezTo>
                  <a:pt x="11840" y="47437"/>
                  <a:pt x="11723" y="47424"/>
                  <a:pt x="11605" y="47424"/>
                </a:cubicBezTo>
                <a:cubicBezTo>
                  <a:pt x="11383" y="47424"/>
                  <a:pt x="11157" y="47469"/>
                  <a:pt x="10934" y="47568"/>
                </a:cubicBezTo>
                <a:cubicBezTo>
                  <a:pt x="11277" y="47535"/>
                  <a:pt x="11617" y="47498"/>
                  <a:pt x="11955" y="47461"/>
                </a:cubicBezTo>
                <a:lnTo>
                  <a:pt x="11955" y="47461"/>
                </a:lnTo>
                <a:cubicBezTo>
                  <a:pt x="13415" y="47766"/>
                  <a:pt x="14544" y="49898"/>
                  <a:pt x="13353" y="51015"/>
                </a:cubicBezTo>
                <a:cubicBezTo>
                  <a:pt x="13024" y="51323"/>
                  <a:pt x="12622" y="51456"/>
                  <a:pt x="12207" y="51456"/>
                </a:cubicBezTo>
                <a:cubicBezTo>
                  <a:pt x="12129" y="51456"/>
                  <a:pt x="12050" y="51451"/>
                  <a:pt x="11971" y="51442"/>
                </a:cubicBezTo>
                <a:lnTo>
                  <a:pt x="11971" y="51442"/>
                </a:lnTo>
                <a:lnTo>
                  <a:pt x="13285" y="53297"/>
                </a:lnTo>
                <a:cubicBezTo>
                  <a:pt x="11824" y="53115"/>
                  <a:pt x="10340" y="52909"/>
                  <a:pt x="8880" y="52726"/>
                </a:cubicBezTo>
                <a:lnTo>
                  <a:pt x="8880" y="52726"/>
                </a:lnTo>
                <a:cubicBezTo>
                  <a:pt x="9542" y="53206"/>
                  <a:pt x="8697" y="54233"/>
                  <a:pt x="7875" y="54279"/>
                </a:cubicBezTo>
                <a:cubicBezTo>
                  <a:pt x="7783" y="54286"/>
                  <a:pt x="7690" y="54289"/>
                  <a:pt x="7596" y="54289"/>
                </a:cubicBezTo>
                <a:cubicBezTo>
                  <a:pt x="7213" y="54289"/>
                  <a:pt x="6818" y="54238"/>
                  <a:pt x="6440" y="54238"/>
                </a:cubicBezTo>
                <a:cubicBezTo>
                  <a:pt x="6082" y="54238"/>
                  <a:pt x="5738" y="54284"/>
                  <a:pt x="5433" y="54461"/>
                </a:cubicBezTo>
                <a:cubicBezTo>
                  <a:pt x="4200" y="55214"/>
                  <a:pt x="5022" y="57086"/>
                  <a:pt x="5958" y="58182"/>
                </a:cubicBezTo>
                <a:cubicBezTo>
                  <a:pt x="4885" y="58707"/>
                  <a:pt x="3812" y="59460"/>
                  <a:pt x="3539" y="60578"/>
                </a:cubicBezTo>
                <a:cubicBezTo>
                  <a:pt x="3298" y="61580"/>
                  <a:pt x="4112" y="62775"/>
                  <a:pt x="5071" y="62775"/>
                </a:cubicBezTo>
                <a:cubicBezTo>
                  <a:pt x="5205" y="62775"/>
                  <a:pt x="5342" y="62751"/>
                  <a:pt x="5479" y="62701"/>
                </a:cubicBezTo>
                <a:lnTo>
                  <a:pt x="5479" y="62701"/>
                </a:lnTo>
                <a:cubicBezTo>
                  <a:pt x="4337" y="63523"/>
                  <a:pt x="4292" y="65417"/>
                  <a:pt x="5410" y="66308"/>
                </a:cubicBezTo>
                <a:cubicBezTo>
                  <a:pt x="5811" y="66633"/>
                  <a:pt x="6321" y="66784"/>
                  <a:pt x="6837" y="66784"/>
                </a:cubicBezTo>
                <a:cubicBezTo>
                  <a:pt x="7650" y="66784"/>
                  <a:pt x="8477" y="66409"/>
                  <a:pt x="8916" y="65746"/>
                </a:cubicBezTo>
                <a:lnTo>
                  <a:pt x="8916" y="65746"/>
                </a:lnTo>
                <a:cubicBezTo>
                  <a:pt x="8425" y="66740"/>
                  <a:pt x="8768" y="68088"/>
                  <a:pt x="9724" y="68704"/>
                </a:cubicBezTo>
                <a:cubicBezTo>
                  <a:pt x="11139" y="66399"/>
                  <a:pt x="12577" y="64093"/>
                  <a:pt x="13993" y="61788"/>
                </a:cubicBezTo>
                <a:cubicBezTo>
                  <a:pt x="14376" y="62047"/>
                  <a:pt x="14821" y="62163"/>
                  <a:pt x="15273" y="62163"/>
                </a:cubicBezTo>
                <a:cubicBezTo>
                  <a:pt x="16652" y="62163"/>
                  <a:pt x="18101" y="61086"/>
                  <a:pt x="18101" y="59711"/>
                </a:cubicBezTo>
                <a:cubicBezTo>
                  <a:pt x="18236" y="59700"/>
                  <a:pt x="18372" y="59694"/>
                  <a:pt x="18507" y="59694"/>
                </a:cubicBezTo>
                <a:cubicBezTo>
                  <a:pt x="19446" y="59694"/>
                  <a:pt x="20379" y="59968"/>
                  <a:pt x="21137" y="60487"/>
                </a:cubicBezTo>
                <a:cubicBezTo>
                  <a:pt x="20224" y="61012"/>
                  <a:pt x="19516" y="61879"/>
                  <a:pt x="19174" y="62861"/>
                </a:cubicBezTo>
                <a:cubicBezTo>
                  <a:pt x="20566" y="63774"/>
                  <a:pt x="21959" y="64687"/>
                  <a:pt x="23351" y="65623"/>
                </a:cubicBezTo>
                <a:cubicBezTo>
                  <a:pt x="20703" y="66148"/>
                  <a:pt x="18101" y="66855"/>
                  <a:pt x="15567" y="67746"/>
                </a:cubicBezTo>
                <a:cubicBezTo>
                  <a:pt x="16066" y="68259"/>
                  <a:pt x="16800" y="68536"/>
                  <a:pt x="17527" y="68536"/>
                </a:cubicBezTo>
                <a:cubicBezTo>
                  <a:pt x="17932" y="68536"/>
                  <a:pt x="18335" y="68450"/>
                  <a:pt x="18695" y="68270"/>
                </a:cubicBezTo>
                <a:cubicBezTo>
                  <a:pt x="18900" y="69229"/>
                  <a:pt x="19105" y="70211"/>
                  <a:pt x="19334" y="71169"/>
                </a:cubicBezTo>
                <a:cubicBezTo>
                  <a:pt x="17667" y="71215"/>
                  <a:pt x="15796" y="72128"/>
                  <a:pt x="15590" y="73726"/>
                </a:cubicBezTo>
                <a:cubicBezTo>
                  <a:pt x="15450" y="74818"/>
                  <a:pt x="16665" y="75729"/>
                  <a:pt x="17666" y="75729"/>
                </a:cubicBezTo>
                <a:cubicBezTo>
                  <a:pt x="17789" y="75729"/>
                  <a:pt x="17908" y="75716"/>
                  <a:pt x="18022" y="75687"/>
                </a:cubicBezTo>
                <a:lnTo>
                  <a:pt x="18022" y="75687"/>
                </a:lnTo>
                <a:cubicBezTo>
                  <a:pt x="17435" y="76419"/>
                  <a:pt x="17265" y="77480"/>
                  <a:pt x="17690" y="78314"/>
                </a:cubicBezTo>
                <a:cubicBezTo>
                  <a:pt x="18110" y="79153"/>
                  <a:pt x="19061" y="79659"/>
                  <a:pt x="20007" y="79659"/>
                </a:cubicBezTo>
                <a:cubicBezTo>
                  <a:pt x="20347" y="79659"/>
                  <a:pt x="20686" y="79594"/>
                  <a:pt x="21000" y="79455"/>
                </a:cubicBezTo>
                <a:lnTo>
                  <a:pt x="21000" y="79455"/>
                </a:lnTo>
                <a:cubicBezTo>
                  <a:pt x="20543" y="80436"/>
                  <a:pt x="20064" y="81486"/>
                  <a:pt x="20224" y="82536"/>
                </a:cubicBezTo>
                <a:cubicBezTo>
                  <a:pt x="20362" y="83463"/>
                  <a:pt x="21199" y="84339"/>
                  <a:pt x="22101" y="84339"/>
                </a:cubicBezTo>
                <a:cubicBezTo>
                  <a:pt x="22243" y="84339"/>
                  <a:pt x="22387" y="84318"/>
                  <a:pt x="22529" y="84271"/>
                </a:cubicBezTo>
                <a:cubicBezTo>
                  <a:pt x="25177" y="83472"/>
                  <a:pt x="22232" y="77811"/>
                  <a:pt x="24971" y="77332"/>
                </a:cubicBezTo>
                <a:lnTo>
                  <a:pt x="24971" y="77332"/>
                </a:lnTo>
                <a:cubicBezTo>
                  <a:pt x="24013" y="79053"/>
                  <a:pt x="25632" y="81481"/>
                  <a:pt x="27607" y="81481"/>
                </a:cubicBezTo>
                <a:cubicBezTo>
                  <a:pt x="27702" y="81481"/>
                  <a:pt x="27797" y="81475"/>
                  <a:pt x="27893" y="81463"/>
                </a:cubicBezTo>
                <a:cubicBezTo>
                  <a:pt x="26775" y="78702"/>
                  <a:pt x="26661" y="75597"/>
                  <a:pt x="27574" y="72790"/>
                </a:cubicBezTo>
                <a:lnTo>
                  <a:pt x="27574" y="72790"/>
                </a:lnTo>
                <a:cubicBezTo>
                  <a:pt x="28509" y="74388"/>
                  <a:pt x="28806" y="76351"/>
                  <a:pt x="28350" y="78131"/>
                </a:cubicBezTo>
                <a:cubicBezTo>
                  <a:pt x="31363" y="76282"/>
                  <a:pt x="32139" y="71763"/>
                  <a:pt x="29925" y="69047"/>
                </a:cubicBezTo>
                <a:cubicBezTo>
                  <a:pt x="31933" y="66604"/>
                  <a:pt x="31705" y="62678"/>
                  <a:pt x="29400" y="60487"/>
                </a:cubicBezTo>
                <a:lnTo>
                  <a:pt x="29400" y="60487"/>
                </a:lnTo>
                <a:cubicBezTo>
                  <a:pt x="29427" y="60488"/>
                  <a:pt x="29455" y="60488"/>
                  <a:pt x="29482" y="60488"/>
                </a:cubicBezTo>
                <a:cubicBezTo>
                  <a:pt x="31916" y="60488"/>
                  <a:pt x="34173" y="58498"/>
                  <a:pt x="34398" y="56150"/>
                </a:cubicBezTo>
                <a:cubicBezTo>
                  <a:pt x="34655" y="56560"/>
                  <a:pt x="35101" y="56738"/>
                  <a:pt x="35568" y="56738"/>
                </a:cubicBezTo>
                <a:cubicBezTo>
                  <a:pt x="36427" y="56738"/>
                  <a:pt x="37356" y="56133"/>
                  <a:pt x="37297" y="55260"/>
                </a:cubicBezTo>
                <a:lnTo>
                  <a:pt x="37297" y="55260"/>
                </a:lnTo>
                <a:cubicBezTo>
                  <a:pt x="39488" y="59460"/>
                  <a:pt x="35562" y="60304"/>
                  <a:pt x="33234" y="63820"/>
                </a:cubicBezTo>
                <a:cubicBezTo>
                  <a:pt x="32869" y="64367"/>
                  <a:pt x="32641" y="65326"/>
                  <a:pt x="33303" y="65531"/>
                </a:cubicBezTo>
                <a:cubicBezTo>
                  <a:pt x="33360" y="65544"/>
                  <a:pt x="33421" y="65550"/>
                  <a:pt x="33484" y="65550"/>
                </a:cubicBezTo>
                <a:cubicBezTo>
                  <a:pt x="33645" y="65550"/>
                  <a:pt x="33817" y="65512"/>
                  <a:pt x="33965" y="65463"/>
                </a:cubicBezTo>
                <a:cubicBezTo>
                  <a:pt x="34771" y="65188"/>
                  <a:pt x="35548" y="64810"/>
                  <a:pt x="36261" y="64341"/>
                </a:cubicBezTo>
                <a:lnTo>
                  <a:pt x="36261" y="64341"/>
                </a:lnTo>
                <a:cubicBezTo>
                  <a:pt x="35593" y="64851"/>
                  <a:pt x="35019" y="65476"/>
                  <a:pt x="34855" y="66262"/>
                </a:cubicBezTo>
                <a:cubicBezTo>
                  <a:pt x="34633" y="67217"/>
                  <a:pt x="35340" y="68387"/>
                  <a:pt x="36324" y="68387"/>
                </a:cubicBezTo>
                <a:cubicBezTo>
                  <a:pt x="36351" y="68387"/>
                  <a:pt x="36379" y="68386"/>
                  <a:pt x="36407" y="68385"/>
                </a:cubicBezTo>
                <a:cubicBezTo>
                  <a:pt x="37640" y="68316"/>
                  <a:pt x="38256" y="66650"/>
                  <a:pt x="39488" y="66444"/>
                </a:cubicBezTo>
                <a:lnTo>
                  <a:pt x="39488" y="66444"/>
                </a:lnTo>
                <a:cubicBezTo>
                  <a:pt x="38210" y="68453"/>
                  <a:pt x="37776" y="70918"/>
                  <a:pt x="38279" y="73224"/>
                </a:cubicBezTo>
                <a:cubicBezTo>
                  <a:pt x="39142" y="72840"/>
                  <a:pt x="39861" y="72183"/>
                  <a:pt x="40354" y="71391"/>
                </a:cubicBezTo>
                <a:lnTo>
                  <a:pt x="40354" y="71391"/>
                </a:lnTo>
                <a:cubicBezTo>
                  <a:pt x="40382" y="71687"/>
                  <a:pt x="40435" y="71980"/>
                  <a:pt x="40516" y="72265"/>
                </a:cubicBezTo>
                <a:cubicBezTo>
                  <a:pt x="40681" y="72873"/>
                  <a:pt x="41250" y="73527"/>
                  <a:pt x="41811" y="73527"/>
                </a:cubicBezTo>
                <a:cubicBezTo>
                  <a:pt x="41944" y="73527"/>
                  <a:pt x="42077" y="73490"/>
                  <a:pt x="42205" y="73406"/>
                </a:cubicBezTo>
                <a:cubicBezTo>
                  <a:pt x="42456" y="73246"/>
                  <a:pt x="42570" y="72995"/>
                  <a:pt x="42684" y="72721"/>
                </a:cubicBezTo>
                <a:cubicBezTo>
                  <a:pt x="43495" y="70725"/>
                  <a:pt x="43756" y="68502"/>
                  <a:pt x="43452" y="66362"/>
                </a:cubicBezTo>
                <a:lnTo>
                  <a:pt x="43452" y="66362"/>
                </a:lnTo>
                <a:cubicBezTo>
                  <a:pt x="43657" y="66612"/>
                  <a:pt x="44045" y="66769"/>
                  <a:pt x="44425" y="66769"/>
                </a:cubicBezTo>
                <a:cubicBezTo>
                  <a:pt x="44703" y="66769"/>
                  <a:pt x="44978" y="66684"/>
                  <a:pt x="45172" y="66490"/>
                </a:cubicBezTo>
                <a:cubicBezTo>
                  <a:pt x="45811" y="65851"/>
                  <a:pt x="45720" y="64824"/>
                  <a:pt x="45537" y="63957"/>
                </a:cubicBezTo>
                <a:cubicBezTo>
                  <a:pt x="45126" y="62085"/>
                  <a:pt x="44464" y="60282"/>
                  <a:pt x="43597" y="58593"/>
                </a:cubicBezTo>
                <a:lnTo>
                  <a:pt x="43597" y="58593"/>
                </a:lnTo>
                <a:cubicBezTo>
                  <a:pt x="43937" y="58973"/>
                  <a:pt x="44464" y="59176"/>
                  <a:pt x="44988" y="59176"/>
                </a:cubicBezTo>
                <a:cubicBezTo>
                  <a:pt x="45344" y="59176"/>
                  <a:pt x="45699" y="59083"/>
                  <a:pt x="45994" y="58889"/>
                </a:cubicBezTo>
                <a:cubicBezTo>
                  <a:pt x="46204" y="58754"/>
                  <a:pt x="46376" y="58567"/>
                  <a:pt x="46504" y="58353"/>
                </a:cubicBezTo>
                <a:lnTo>
                  <a:pt x="46504" y="58353"/>
                </a:lnTo>
                <a:cubicBezTo>
                  <a:pt x="46529" y="58927"/>
                  <a:pt x="46631" y="59491"/>
                  <a:pt x="46884" y="60008"/>
                </a:cubicBezTo>
                <a:cubicBezTo>
                  <a:pt x="47268" y="60793"/>
                  <a:pt x="48132" y="61405"/>
                  <a:pt x="48986" y="61405"/>
                </a:cubicBezTo>
                <a:cubicBezTo>
                  <a:pt x="49250" y="61405"/>
                  <a:pt x="49512" y="61347"/>
                  <a:pt x="49760" y="61217"/>
                </a:cubicBezTo>
                <a:cubicBezTo>
                  <a:pt x="50650" y="60761"/>
                  <a:pt x="50901" y="59688"/>
                  <a:pt x="51061" y="58730"/>
                </a:cubicBezTo>
                <a:lnTo>
                  <a:pt x="51061" y="58730"/>
                </a:lnTo>
                <a:cubicBezTo>
                  <a:pt x="51700" y="62861"/>
                  <a:pt x="45446" y="65258"/>
                  <a:pt x="45149" y="69412"/>
                </a:cubicBezTo>
                <a:cubicBezTo>
                  <a:pt x="45298" y="69373"/>
                  <a:pt x="45446" y="69329"/>
                  <a:pt x="45591" y="69279"/>
                </a:cubicBezTo>
                <a:lnTo>
                  <a:pt x="45591" y="69279"/>
                </a:lnTo>
                <a:cubicBezTo>
                  <a:pt x="45264" y="69766"/>
                  <a:pt x="45032" y="70331"/>
                  <a:pt x="45126" y="70895"/>
                </a:cubicBezTo>
                <a:cubicBezTo>
                  <a:pt x="45273" y="71842"/>
                  <a:pt x="46271" y="72356"/>
                  <a:pt x="47270" y="72356"/>
                </a:cubicBezTo>
                <a:cubicBezTo>
                  <a:pt x="47669" y="72356"/>
                  <a:pt x="48068" y="72274"/>
                  <a:pt x="48413" y="72105"/>
                </a:cubicBezTo>
                <a:cubicBezTo>
                  <a:pt x="48527" y="72048"/>
                  <a:pt x="48636" y="71986"/>
                  <a:pt x="48741" y="71918"/>
                </a:cubicBezTo>
                <a:lnTo>
                  <a:pt x="48741" y="71918"/>
                </a:lnTo>
                <a:cubicBezTo>
                  <a:pt x="48730" y="71957"/>
                  <a:pt x="48719" y="71997"/>
                  <a:pt x="48710" y="72037"/>
                </a:cubicBezTo>
                <a:cubicBezTo>
                  <a:pt x="48436" y="73246"/>
                  <a:pt x="49212" y="74799"/>
                  <a:pt x="50513" y="74821"/>
                </a:cubicBezTo>
                <a:cubicBezTo>
                  <a:pt x="50533" y="74822"/>
                  <a:pt x="50553" y="74822"/>
                  <a:pt x="50573" y="74822"/>
                </a:cubicBezTo>
                <a:cubicBezTo>
                  <a:pt x="51339" y="74822"/>
                  <a:pt x="51921" y="74352"/>
                  <a:pt x="52360" y="73712"/>
                </a:cubicBezTo>
                <a:lnTo>
                  <a:pt x="52360" y="73712"/>
                </a:lnTo>
                <a:cubicBezTo>
                  <a:pt x="52058" y="74615"/>
                  <a:pt x="51905" y="75570"/>
                  <a:pt x="51905" y="76533"/>
                </a:cubicBezTo>
                <a:cubicBezTo>
                  <a:pt x="51927" y="77837"/>
                  <a:pt x="52656" y="79483"/>
                  <a:pt x="53965" y="79483"/>
                </a:cubicBezTo>
                <a:cubicBezTo>
                  <a:pt x="54008" y="79483"/>
                  <a:pt x="54052" y="79481"/>
                  <a:pt x="54097" y="79478"/>
                </a:cubicBezTo>
                <a:cubicBezTo>
                  <a:pt x="55489" y="79364"/>
                  <a:pt x="55968" y="77629"/>
                  <a:pt x="56082" y="76282"/>
                </a:cubicBezTo>
                <a:cubicBezTo>
                  <a:pt x="56103" y="76039"/>
                  <a:pt x="56123" y="75796"/>
                  <a:pt x="56143" y="75552"/>
                </a:cubicBezTo>
                <a:lnTo>
                  <a:pt x="56143" y="75552"/>
                </a:lnTo>
                <a:cubicBezTo>
                  <a:pt x="56110" y="76277"/>
                  <a:pt x="56707" y="77017"/>
                  <a:pt x="57452" y="77127"/>
                </a:cubicBezTo>
                <a:cubicBezTo>
                  <a:pt x="57538" y="75237"/>
                  <a:pt x="57287" y="73346"/>
                  <a:pt x="56730" y="71534"/>
                </a:cubicBezTo>
                <a:lnTo>
                  <a:pt x="56730" y="71534"/>
                </a:lnTo>
                <a:cubicBezTo>
                  <a:pt x="57464" y="73154"/>
                  <a:pt x="58531" y="74633"/>
                  <a:pt x="59849" y="75848"/>
                </a:cubicBezTo>
                <a:cubicBezTo>
                  <a:pt x="59461" y="73863"/>
                  <a:pt x="59095" y="71900"/>
                  <a:pt x="58707" y="69914"/>
                </a:cubicBezTo>
                <a:lnTo>
                  <a:pt x="58707" y="69914"/>
                </a:lnTo>
                <a:cubicBezTo>
                  <a:pt x="59027" y="71032"/>
                  <a:pt x="59871" y="71991"/>
                  <a:pt x="60990" y="72448"/>
                </a:cubicBezTo>
                <a:cubicBezTo>
                  <a:pt x="61857" y="71877"/>
                  <a:pt x="61583" y="70576"/>
                  <a:pt x="61150" y="69617"/>
                </a:cubicBezTo>
                <a:cubicBezTo>
                  <a:pt x="60087" y="67211"/>
                  <a:pt x="58716" y="64907"/>
                  <a:pt x="57114" y="62805"/>
                </a:cubicBezTo>
                <a:lnTo>
                  <a:pt x="57114" y="62805"/>
                </a:lnTo>
                <a:cubicBezTo>
                  <a:pt x="57294" y="62941"/>
                  <a:pt x="57531" y="63006"/>
                  <a:pt x="57778" y="63006"/>
                </a:cubicBezTo>
                <a:cubicBezTo>
                  <a:pt x="58226" y="63006"/>
                  <a:pt x="58706" y="62792"/>
                  <a:pt x="58936" y="62404"/>
                </a:cubicBezTo>
                <a:cubicBezTo>
                  <a:pt x="59369" y="61651"/>
                  <a:pt x="59073" y="60715"/>
                  <a:pt x="58593" y="60031"/>
                </a:cubicBezTo>
                <a:cubicBezTo>
                  <a:pt x="58091" y="59323"/>
                  <a:pt x="57406" y="58775"/>
                  <a:pt x="56927" y="58090"/>
                </a:cubicBezTo>
                <a:lnTo>
                  <a:pt x="56927" y="58090"/>
                </a:lnTo>
                <a:cubicBezTo>
                  <a:pt x="57032" y="58118"/>
                  <a:pt x="57137" y="58131"/>
                  <a:pt x="57241" y="58131"/>
                </a:cubicBezTo>
                <a:cubicBezTo>
                  <a:pt x="58081" y="58131"/>
                  <a:pt x="58829" y="57278"/>
                  <a:pt x="58890" y="56424"/>
                </a:cubicBezTo>
                <a:cubicBezTo>
                  <a:pt x="58936" y="55443"/>
                  <a:pt x="58411" y="54553"/>
                  <a:pt x="57908" y="53731"/>
                </a:cubicBezTo>
                <a:lnTo>
                  <a:pt x="57908" y="53731"/>
                </a:lnTo>
                <a:cubicBezTo>
                  <a:pt x="58169" y="54054"/>
                  <a:pt x="58564" y="54197"/>
                  <a:pt x="58981" y="54197"/>
                </a:cubicBezTo>
                <a:cubicBezTo>
                  <a:pt x="59476" y="54197"/>
                  <a:pt x="60002" y="53997"/>
                  <a:pt x="60374" y="53662"/>
                </a:cubicBezTo>
                <a:cubicBezTo>
                  <a:pt x="61035" y="53046"/>
                  <a:pt x="61309" y="52133"/>
                  <a:pt x="61538" y="51266"/>
                </a:cubicBezTo>
                <a:lnTo>
                  <a:pt x="61538" y="51266"/>
                </a:lnTo>
                <a:cubicBezTo>
                  <a:pt x="61538" y="52932"/>
                  <a:pt x="61515" y="54598"/>
                  <a:pt x="61492" y="56264"/>
                </a:cubicBezTo>
                <a:cubicBezTo>
                  <a:pt x="62725" y="56173"/>
                  <a:pt x="63843" y="55329"/>
                  <a:pt x="64208" y="54210"/>
                </a:cubicBezTo>
                <a:lnTo>
                  <a:pt x="64208" y="54210"/>
                </a:lnTo>
                <a:cubicBezTo>
                  <a:pt x="66057" y="58136"/>
                  <a:pt x="64847" y="63295"/>
                  <a:pt x="62200" y="66673"/>
                </a:cubicBezTo>
                <a:cubicBezTo>
                  <a:pt x="62330" y="66566"/>
                  <a:pt x="62481" y="66520"/>
                  <a:pt x="62637" y="66520"/>
                </a:cubicBezTo>
                <a:cubicBezTo>
                  <a:pt x="63083" y="66520"/>
                  <a:pt x="63565" y="66901"/>
                  <a:pt x="63683" y="67357"/>
                </a:cubicBezTo>
                <a:cubicBezTo>
                  <a:pt x="63843" y="67974"/>
                  <a:pt x="63592" y="68590"/>
                  <a:pt x="63432" y="69206"/>
                </a:cubicBezTo>
                <a:cubicBezTo>
                  <a:pt x="62976" y="70827"/>
                  <a:pt x="63227" y="72767"/>
                  <a:pt x="64573" y="73794"/>
                </a:cubicBezTo>
                <a:cubicBezTo>
                  <a:pt x="65012" y="74129"/>
                  <a:pt x="65571" y="74284"/>
                  <a:pt x="66132" y="74284"/>
                </a:cubicBezTo>
                <a:cubicBezTo>
                  <a:pt x="67188" y="74284"/>
                  <a:pt x="68248" y="73732"/>
                  <a:pt x="68513" y="72788"/>
                </a:cubicBezTo>
                <a:lnTo>
                  <a:pt x="68513" y="72788"/>
                </a:lnTo>
                <a:cubicBezTo>
                  <a:pt x="68243" y="74388"/>
                  <a:pt x="68399" y="76056"/>
                  <a:pt x="69002" y="77583"/>
                </a:cubicBezTo>
                <a:cubicBezTo>
                  <a:pt x="69899" y="77193"/>
                  <a:pt x="70463" y="76235"/>
                  <a:pt x="70437" y="75296"/>
                </a:cubicBezTo>
                <a:lnTo>
                  <a:pt x="70437" y="75296"/>
                </a:lnTo>
                <a:cubicBezTo>
                  <a:pt x="70602" y="75532"/>
                  <a:pt x="70959" y="75674"/>
                  <a:pt x="71316" y="75674"/>
                </a:cubicBezTo>
                <a:cubicBezTo>
                  <a:pt x="71605" y="75674"/>
                  <a:pt x="71895" y="75580"/>
                  <a:pt x="72083" y="75369"/>
                </a:cubicBezTo>
                <a:cubicBezTo>
                  <a:pt x="72631" y="74753"/>
                  <a:pt x="72494" y="73817"/>
                  <a:pt x="72311" y="73018"/>
                </a:cubicBezTo>
                <a:lnTo>
                  <a:pt x="72311" y="73018"/>
                </a:lnTo>
                <a:cubicBezTo>
                  <a:pt x="72905" y="73726"/>
                  <a:pt x="73498" y="74433"/>
                  <a:pt x="74069" y="75141"/>
                </a:cubicBezTo>
                <a:cubicBezTo>
                  <a:pt x="74411" y="74570"/>
                  <a:pt x="74753" y="73977"/>
                  <a:pt x="75096" y="73406"/>
                </a:cubicBezTo>
                <a:cubicBezTo>
                  <a:pt x="75530" y="75278"/>
                  <a:pt x="77378" y="76716"/>
                  <a:pt x="79364" y="76761"/>
                </a:cubicBezTo>
                <a:cubicBezTo>
                  <a:pt x="79159" y="75095"/>
                  <a:pt x="78360" y="73497"/>
                  <a:pt x="77150" y="72288"/>
                </a:cubicBezTo>
                <a:lnTo>
                  <a:pt x="77150" y="72288"/>
                </a:lnTo>
                <a:cubicBezTo>
                  <a:pt x="78246" y="72516"/>
                  <a:pt x="79319" y="72721"/>
                  <a:pt x="80414" y="72927"/>
                </a:cubicBezTo>
                <a:cubicBezTo>
                  <a:pt x="80302" y="71564"/>
                  <a:pt x="79131" y="70427"/>
                  <a:pt x="77788" y="70084"/>
                </a:cubicBezTo>
                <a:lnTo>
                  <a:pt x="77788" y="70084"/>
                </a:lnTo>
                <a:cubicBezTo>
                  <a:pt x="78505" y="69897"/>
                  <a:pt x="79165" y="69505"/>
                  <a:pt x="79638" y="68955"/>
                </a:cubicBezTo>
                <a:cubicBezTo>
                  <a:pt x="79866" y="68681"/>
                  <a:pt x="72996" y="65623"/>
                  <a:pt x="72676" y="65349"/>
                </a:cubicBezTo>
                <a:cubicBezTo>
                  <a:pt x="73955" y="65212"/>
                  <a:pt x="75210" y="65075"/>
                  <a:pt x="76465" y="64938"/>
                </a:cubicBezTo>
                <a:cubicBezTo>
                  <a:pt x="75628" y="63771"/>
                  <a:pt x="74388" y="62898"/>
                  <a:pt x="73003" y="62442"/>
                </a:cubicBezTo>
                <a:lnTo>
                  <a:pt x="73003" y="62442"/>
                </a:lnTo>
                <a:cubicBezTo>
                  <a:pt x="73124" y="62420"/>
                  <a:pt x="73244" y="62393"/>
                  <a:pt x="73361" y="62359"/>
                </a:cubicBezTo>
                <a:cubicBezTo>
                  <a:pt x="73704" y="61628"/>
                  <a:pt x="73156" y="60738"/>
                  <a:pt x="72425" y="60373"/>
                </a:cubicBezTo>
                <a:cubicBezTo>
                  <a:pt x="72254" y="60290"/>
                  <a:pt x="72075" y="60228"/>
                  <a:pt x="71892" y="60182"/>
                </a:cubicBezTo>
                <a:lnTo>
                  <a:pt x="71892" y="60182"/>
                </a:lnTo>
                <a:cubicBezTo>
                  <a:pt x="72831" y="60015"/>
                  <a:pt x="73719" y="59557"/>
                  <a:pt x="74343" y="58866"/>
                </a:cubicBezTo>
                <a:cubicBezTo>
                  <a:pt x="72996" y="58752"/>
                  <a:pt x="71626" y="58615"/>
                  <a:pt x="70462" y="57976"/>
                </a:cubicBezTo>
                <a:cubicBezTo>
                  <a:pt x="69275" y="57337"/>
                  <a:pt x="68385" y="56036"/>
                  <a:pt x="68682" y="54758"/>
                </a:cubicBezTo>
                <a:cubicBezTo>
                  <a:pt x="69481" y="54735"/>
                  <a:pt x="70280" y="54689"/>
                  <a:pt x="71079" y="54644"/>
                </a:cubicBezTo>
                <a:cubicBezTo>
                  <a:pt x="70964" y="53046"/>
                  <a:pt x="69915" y="51517"/>
                  <a:pt x="68431" y="50809"/>
                </a:cubicBezTo>
                <a:cubicBezTo>
                  <a:pt x="68602" y="50623"/>
                  <a:pt x="68829" y="50557"/>
                  <a:pt x="69085" y="50557"/>
                </a:cubicBezTo>
                <a:cubicBezTo>
                  <a:pt x="69720" y="50557"/>
                  <a:pt x="70532" y="50966"/>
                  <a:pt x="71106" y="50966"/>
                </a:cubicBezTo>
                <a:cubicBezTo>
                  <a:pt x="71378" y="50966"/>
                  <a:pt x="71597" y="50875"/>
                  <a:pt x="71718" y="50604"/>
                </a:cubicBezTo>
                <a:cubicBezTo>
                  <a:pt x="71900" y="50193"/>
                  <a:pt x="71558" y="49736"/>
                  <a:pt x="71238" y="49440"/>
                </a:cubicBezTo>
                <a:cubicBezTo>
                  <a:pt x="70051" y="48321"/>
                  <a:pt x="68522" y="47591"/>
                  <a:pt x="67472" y="46358"/>
                </a:cubicBezTo>
                <a:cubicBezTo>
                  <a:pt x="66422" y="45103"/>
                  <a:pt x="66103" y="43026"/>
                  <a:pt x="67404" y="42044"/>
                </a:cubicBezTo>
                <a:lnTo>
                  <a:pt x="67404" y="42044"/>
                </a:lnTo>
                <a:cubicBezTo>
                  <a:pt x="68522" y="43893"/>
                  <a:pt x="69823" y="45605"/>
                  <a:pt x="71284" y="47203"/>
                </a:cubicBezTo>
                <a:cubicBezTo>
                  <a:pt x="71743" y="47711"/>
                  <a:pt x="72474" y="48220"/>
                  <a:pt x="73103" y="48220"/>
                </a:cubicBezTo>
                <a:cubicBezTo>
                  <a:pt x="73349" y="48220"/>
                  <a:pt x="73579" y="48142"/>
                  <a:pt x="73772" y="47956"/>
                </a:cubicBezTo>
                <a:cubicBezTo>
                  <a:pt x="72969" y="45959"/>
                  <a:pt x="71832" y="44110"/>
                  <a:pt x="70377" y="42494"/>
                </a:cubicBezTo>
                <a:lnTo>
                  <a:pt x="70377" y="42494"/>
                </a:lnTo>
                <a:cubicBezTo>
                  <a:pt x="70495" y="42535"/>
                  <a:pt x="70625" y="42556"/>
                  <a:pt x="70758" y="42556"/>
                </a:cubicBezTo>
                <a:cubicBezTo>
                  <a:pt x="71130" y="42556"/>
                  <a:pt x="71521" y="42396"/>
                  <a:pt x="71718" y="42090"/>
                </a:cubicBezTo>
                <a:cubicBezTo>
                  <a:pt x="72129" y="41428"/>
                  <a:pt x="71855" y="40583"/>
                  <a:pt x="71398" y="39967"/>
                </a:cubicBezTo>
                <a:cubicBezTo>
                  <a:pt x="70942" y="39351"/>
                  <a:pt x="70303" y="38872"/>
                  <a:pt x="69869" y="38232"/>
                </a:cubicBezTo>
                <a:cubicBezTo>
                  <a:pt x="69412" y="37593"/>
                  <a:pt x="69230" y="36703"/>
                  <a:pt x="69709" y="36110"/>
                </a:cubicBezTo>
                <a:lnTo>
                  <a:pt x="69709" y="36110"/>
                </a:lnTo>
                <a:cubicBezTo>
                  <a:pt x="69983" y="37228"/>
                  <a:pt x="70599" y="38392"/>
                  <a:pt x="71695" y="38872"/>
                </a:cubicBezTo>
                <a:cubicBezTo>
                  <a:pt x="71928" y="38969"/>
                  <a:pt x="72185" y="39014"/>
                  <a:pt x="72443" y="39014"/>
                </a:cubicBezTo>
                <a:cubicBezTo>
                  <a:pt x="73398" y="39014"/>
                  <a:pt x="74383" y="38395"/>
                  <a:pt x="74365" y="37479"/>
                </a:cubicBezTo>
                <a:lnTo>
                  <a:pt x="74365" y="37479"/>
                </a:lnTo>
                <a:cubicBezTo>
                  <a:pt x="74502" y="38301"/>
                  <a:pt x="74297" y="39145"/>
                  <a:pt x="74229" y="39990"/>
                </a:cubicBezTo>
                <a:cubicBezTo>
                  <a:pt x="74160" y="40835"/>
                  <a:pt x="74274" y="41770"/>
                  <a:pt x="74913" y="42341"/>
                </a:cubicBezTo>
                <a:cubicBezTo>
                  <a:pt x="75169" y="42570"/>
                  <a:pt x="75528" y="42681"/>
                  <a:pt x="75879" y="42681"/>
                </a:cubicBezTo>
                <a:cubicBezTo>
                  <a:pt x="76404" y="42681"/>
                  <a:pt x="76913" y="42432"/>
                  <a:pt x="77036" y="41953"/>
                </a:cubicBezTo>
                <a:cubicBezTo>
                  <a:pt x="77114" y="41623"/>
                  <a:pt x="77274" y="41128"/>
                  <a:pt x="77517" y="41128"/>
                </a:cubicBezTo>
                <a:cubicBezTo>
                  <a:pt x="77559" y="41128"/>
                  <a:pt x="77605" y="41143"/>
                  <a:pt x="77652" y="41177"/>
                </a:cubicBezTo>
                <a:cubicBezTo>
                  <a:pt x="78406" y="42341"/>
                  <a:pt x="77013" y="43733"/>
                  <a:pt x="76899" y="45103"/>
                </a:cubicBezTo>
                <a:cubicBezTo>
                  <a:pt x="76831" y="46267"/>
                  <a:pt x="77926" y="47363"/>
                  <a:pt x="79113" y="47363"/>
                </a:cubicBezTo>
                <a:cubicBezTo>
                  <a:pt x="79745" y="47351"/>
                  <a:pt x="80334" y="47033"/>
                  <a:pt x="80735" y="46567"/>
                </a:cubicBezTo>
                <a:lnTo>
                  <a:pt x="80735" y="46567"/>
                </a:lnTo>
                <a:cubicBezTo>
                  <a:pt x="79949" y="48795"/>
                  <a:pt x="79003" y="51382"/>
                  <a:pt x="79022" y="53480"/>
                </a:cubicBezTo>
                <a:cubicBezTo>
                  <a:pt x="79798" y="53115"/>
                  <a:pt x="80597" y="52749"/>
                  <a:pt x="81396" y="52384"/>
                </a:cubicBezTo>
                <a:lnTo>
                  <a:pt x="81396" y="52384"/>
                </a:lnTo>
                <a:cubicBezTo>
                  <a:pt x="80916" y="53503"/>
                  <a:pt x="80962" y="54804"/>
                  <a:pt x="81487" y="55876"/>
                </a:cubicBezTo>
                <a:cubicBezTo>
                  <a:pt x="82105" y="55218"/>
                  <a:pt x="83220" y="54711"/>
                  <a:pt x="84048" y="54711"/>
                </a:cubicBezTo>
                <a:cubicBezTo>
                  <a:pt x="84627" y="54711"/>
                  <a:pt x="85065" y="54959"/>
                  <a:pt x="85093" y="55580"/>
                </a:cubicBezTo>
                <a:cubicBezTo>
                  <a:pt x="85622" y="54718"/>
                  <a:pt x="86167" y="53874"/>
                  <a:pt x="86701" y="53017"/>
                </a:cubicBezTo>
                <a:lnTo>
                  <a:pt x="86701" y="53017"/>
                </a:lnTo>
                <a:cubicBezTo>
                  <a:pt x="86370" y="53927"/>
                  <a:pt x="87096" y="55170"/>
                  <a:pt x="88127" y="55170"/>
                </a:cubicBezTo>
                <a:cubicBezTo>
                  <a:pt x="88143" y="55170"/>
                  <a:pt x="88159" y="55169"/>
                  <a:pt x="88175" y="55169"/>
                </a:cubicBezTo>
                <a:lnTo>
                  <a:pt x="88175" y="55169"/>
                </a:lnTo>
                <a:cubicBezTo>
                  <a:pt x="86417" y="55237"/>
                  <a:pt x="85344" y="58250"/>
                  <a:pt x="84066" y="58821"/>
                </a:cubicBezTo>
                <a:cubicBezTo>
                  <a:pt x="83711" y="58982"/>
                  <a:pt x="83304" y="59021"/>
                  <a:pt x="82867" y="59021"/>
                </a:cubicBezTo>
                <a:cubicBezTo>
                  <a:pt x="82460" y="59021"/>
                  <a:pt x="82027" y="58987"/>
                  <a:pt x="81584" y="58987"/>
                </a:cubicBezTo>
                <a:cubicBezTo>
                  <a:pt x="80884" y="58987"/>
                  <a:pt x="80160" y="59071"/>
                  <a:pt x="79478" y="59506"/>
                </a:cubicBezTo>
                <a:cubicBezTo>
                  <a:pt x="78611" y="60053"/>
                  <a:pt x="77835" y="61035"/>
                  <a:pt x="78200" y="61971"/>
                </a:cubicBezTo>
                <a:cubicBezTo>
                  <a:pt x="78525" y="62783"/>
                  <a:pt x="79452" y="63029"/>
                  <a:pt x="80411" y="63029"/>
                </a:cubicBezTo>
                <a:cubicBezTo>
                  <a:pt x="80534" y="63029"/>
                  <a:pt x="80657" y="63025"/>
                  <a:pt x="80779" y="63017"/>
                </a:cubicBezTo>
                <a:lnTo>
                  <a:pt x="80779" y="63017"/>
                </a:lnTo>
                <a:cubicBezTo>
                  <a:pt x="79839" y="63436"/>
                  <a:pt x="79346" y="64915"/>
                  <a:pt x="80095" y="65737"/>
                </a:cubicBezTo>
                <a:cubicBezTo>
                  <a:pt x="80471" y="66150"/>
                  <a:pt x="81013" y="66338"/>
                  <a:pt x="81573" y="66338"/>
                </a:cubicBezTo>
                <a:cubicBezTo>
                  <a:pt x="82406" y="66338"/>
                  <a:pt x="83278" y="65922"/>
                  <a:pt x="83701" y="65212"/>
                </a:cubicBezTo>
                <a:lnTo>
                  <a:pt x="83701" y="65212"/>
                </a:lnTo>
                <a:cubicBezTo>
                  <a:pt x="83610" y="66239"/>
                  <a:pt x="83792" y="67289"/>
                  <a:pt x="84226" y="68225"/>
                </a:cubicBezTo>
                <a:cubicBezTo>
                  <a:pt x="85253" y="68134"/>
                  <a:pt x="86235" y="67586"/>
                  <a:pt x="86828" y="66741"/>
                </a:cubicBezTo>
                <a:lnTo>
                  <a:pt x="86828" y="66741"/>
                </a:lnTo>
                <a:cubicBezTo>
                  <a:pt x="86189" y="68704"/>
                  <a:pt x="85892" y="70758"/>
                  <a:pt x="85961" y="72813"/>
                </a:cubicBezTo>
                <a:cubicBezTo>
                  <a:pt x="86631" y="72465"/>
                  <a:pt x="87187" y="71922"/>
                  <a:pt x="87565" y="71278"/>
                </a:cubicBezTo>
                <a:lnTo>
                  <a:pt x="87565" y="71278"/>
                </a:lnTo>
                <a:cubicBezTo>
                  <a:pt x="87140" y="73176"/>
                  <a:pt x="87165" y="75165"/>
                  <a:pt x="87650" y="77035"/>
                </a:cubicBezTo>
                <a:cubicBezTo>
                  <a:pt x="89156" y="75712"/>
                  <a:pt x="90115" y="73817"/>
                  <a:pt x="90252" y="71854"/>
                </a:cubicBezTo>
                <a:cubicBezTo>
                  <a:pt x="90320" y="72630"/>
                  <a:pt x="90389" y="73429"/>
                  <a:pt x="90868" y="74045"/>
                </a:cubicBezTo>
                <a:cubicBezTo>
                  <a:pt x="91168" y="74431"/>
                  <a:pt x="91683" y="74683"/>
                  <a:pt x="92160" y="74683"/>
                </a:cubicBezTo>
                <a:cubicBezTo>
                  <a:pt x="92445" y="74683"/>
                  <a:pt x="92717" y="74593"/>
                  <a:pt x="92922" y="74388"/>
                </a:cubicBezTo>
                <a:cubicBezTo>
                  <a:pt x="93242" y="74091"/>
                  <a:pt x="93333" y="73634"/>
                  <a:pt x="93356" y="73201"/>
                </a:cubicBezTo>
                <a:cubicBezTo>
                  <a:pt x="93497" y="71684"/>
                  <a:pt x="93298" y="70140"/>
                  <a:pt x="92789" y="68706"/>
                </a:cubicBezTo>
                <a:lnTo>
                  <a:pt x="92789" y="68706"/>
                </a:lnTo>
                <a:cubicBezTo>
                  <a:pt x="93360" y="69910"/>
                  <a:pt x="94065" y="71051"/>
                  <a:pt x="94885" y="72128"/>
                </a:cubicBezTo>
                <a:cubicBezTo>
                  <a:pt x="95153" y="72496"/>
                  <a:pt x="95616" y="72864"/>
                  <a:pt x="96025" y="72864"/>
                </a:cubicBezTo>
                <a:cubicBezTo>
                  <a:pt x="96174" y="72864"/>
                  <a:pt x="96315" y="72815"/>
                  <a:pt x="96438" y="72699"/>
                </a:cubicBezTo>
                <a:cubicBezTo>
                  <a:pt x="96734" y="72425"/>
                  <a:pt x="96666" y="71968"/>
                  <a:pt x="96552" y="71603"/>
                </a:cubicBezTo>
                <a:cubicBezTo>
                  <a:pt x="95958" y="69503"/>
                  <a:pt x="95000" y="67494"/>
                  <a:pt x="93721" y="65691"/>
                </a:cubicBezTo>
                <a:lnTo>
                  <a:pt x="93721" y="65691"/>
                </a:lnTo>
                <a:cubicBezTo>
                  <a:pt x="94436" y="66116"/>
                  <a:pt x="95265" y="66329"/>
                  <a:pt x="96098" y="66329"/>
                </a:cubicBezTo>
                <a:cubicBezTo>
                  <a:pt x="96249" y="66329"/>
                  <a:pt x="96401" y="66322"/>
                  <a:pt x="96552" y="66308"/>
                </a:cubicBezTo>
                <a:cubicBezTo>
                  <a:pt x="96605" y="65642"/>
                  <a:pt x="96487" y="64967"/>
                  <a:pt x="96227" y="64351"/>
                </a:cubicBezTo>
                <a:lnTo>
                  <a:pt x="96227" y="64351"/>
                </a:lnTo>
                <a:cubicBezTo>
                  <a:pt x="96928" y="64948"/>
                  <a:pt x="97774" y="65387"/>
                  <a:pt x="98674" y="65600"/>
                </a:cubicBezTo>
                <a:cubicBezTo>
                  <a:pt x="97967" y="63454"/>
                  <a:pt x="97328" y="61263"/>
                  <a:pt x="96757" y="59072"/>
                </a:cubicBezTo>
                <a:lnTo>
                  <a:pt x="96757" y="59072"/>
                </a:lnTo>
                <a:cubicBezTo>
                  <a:pt x="97217" y="59590"/>
                  <a:pt x="97913" y="59863"/>
                  <a:pt x="98604" y="59863"/>
                </a:cubicBezTo>
                <a:cubicBezTo>
                  <a:pt x="99010" y="59863"/>
                  <a:pt x="99415" y="59768"/>
                  <a:pt x="99770" y="59574"/>
                </a:cubicBezTo>
                <a:cubicBezTo>
                  <a:pt x="100307" y="59260"/>
                  <a:pt x="100694" y="58727"/>
                  <a:pt x="100857" y="58136"/>
                </a:cubicBezTo>
                <a:lnTo>
                  <a:pt x="100857" y="58136"/>
                </a:lnTo>
                <a:cubicBezTo>
                  <a:pt x="100913" y="60168"/>
                  <a:pt x="100969" y="62188"/>
                  <a:pt x="101025" y="64208"/>
                </a:cubicBezTo>
                <a:cubicBezTo>
                  <a:pt x="102655" y="63011"/>
                  <a:pt x="103818" y="61200"/>
                  <a:pt x="104213" y="59229"/>
                </a:cubicBezTo>
                <a:lnTo>
                  <a:pt x="104213" y="59229"/>
                </a:lnTo>
                <a:cubicBezTo>
                  <a:pt x="103660" y="62925"/>
                  <a:pt x="103557" y="66658"/>
                  <a:pt x="103924" y="70370"/>
                </a:cubicBezTo>
                <a:cubicBezTo>
                  <a:pt x="106024" y="68955"/>
                  <a:pt x="106526" y="66216"/>
                  <a:pt x="106846" y="63751"/>
                </a:cubicBezTo>
                <a:cubicBezTo>
                  <a:pt x="107234" y="66079"/>
                  <a:pt x="108238" y="68316"/>
                  <a:pt x="109768" y="70165"/>
                </a:cubicBezTo>
                <a:cubicBezTo>
                  <a:pt x="110270" y="67882"/>
                  <a:pt x="109973" y="65417"/>
                  <a:pt x="108923" y="63317"/>
                </a:cubicBezTo>
                <a:lnTo>
                  <a:pt x="108923" y="63317"/>
                </a:lnTo>
                <a:cubicBezTo>
                  <a:pt x="110384" y="65121"/>
                  <a:pt x="111730" y="66992"/>
                  <a:pt x="113032" y="68910"/>
                </a:cubicBezTo>
                <a:cubicBezTo>
                  <a:pt x="112552" y="66604"/>
                  <a:pt x="110658" y="63957"/>
                  <a:pt x="110635" y="61697"/>
                </a:cubicBezTo>
                <a:cubicBezTo>
                  <a:pt x="110612" y="60008"/>
                  <a:pt x="112803" y="59186"/>
                  <a:pt x="112027" y="56858"/>
                </a:cubicBezTo>
                <a:cubicBezTo>
                  <a:pt x="111411" y="55009"/>
                  <a:pt x="110544" y="52590"/>
                  <a:pt x="112164" y="51494"/>
                </a:cubicBezTo>
                <a:cubicBezTo>
                  <a:pt x="112917" y="51699"/>
                  <a:pt x="113648" y="51905"/>
                  <a:pt x="114401" y="52110"/>
                </a:cubicBezTo>
                <a:cubicBezTo>
                  <a:pt x="113168" y="52749"/>
                  <a:pt x="112575" y="54324"/>
                  <a:pt x="113032" y="55602"/>
                </a:cubicBezTo>
                <a:cubicBezTo>
                  <a:pt x="113410" y="55712"/>
                  <a:pt x="113804" y="55765"/>
                  <a:pt x="114200" y="55765"/>
                </a:cubicBezTo>
                <a:cubicBezTo>
                  <a:pt x="114878" y="55765"/>
                  <a:pt x="115562" y="55608"/>
                  <a:pt x="116181" y="55306"/>
                </a:cubicBezTo>
                <a:lnTo>
                  <a:pt x="116181" y="55306"/>
                </a:lnTo>
                <a:cubicBezTo>
                  <a:pt x="115702" y="55808"/>
                  <a:pt x="115200" y="56379"/>
                  <a:pt x="115291" y="57040"/>
                </a:cubicBezTo>
                <a:cubicBezTo>
                  <a:pt x="115350" y="57465"/>
                  <a:pt x="115830" y="57767"/>
                  <a:pt x="116228" y="57767"/>
                </a:cubicBezTo>
                <a:cubicBezTo>
                  <a:pt x="116332" y="57767"/>
                  <a:pt x="116431" y="57746"/>
                  <a:pt x="116515" y="57702"/>
                </a:cubicBezTo>
                <a:lnTo>
                  <a:pt x="116515" y="57702"/>
                </a:lnTo>
                <a:cubicBezTo>
                  <a:pt x="114948" y="59659"/>
                  <a:pt x="114974" y="62694"/>
                  <a:pt x="116592" y="64618"/>
                </a:cubicBezTo>
                <a:cubicBezTo>
                  <a:pt x="116935" y="63523"/>
                  <a:pt x="117779" y="62610"/>
                  <a:pt x="118852" y="62131"/>
                </a:cubicBezTo>
                <a:cubicBezTo>
                  <a:pt x="118988" y="60816"/>
                  <a:pt x="118516" y="59410"/>
                  <a:pt x="117548" y="58452"/>
                </a:cubicBezTo>
                <a:lnTo>
                  <a:pt x="117548" y="58452"/>
                </a:lnTo>
                <a:cubicBezTo>
                  <a:pt x="117712" y="58610"/>
                  <a:pt x="117856" y="58681"/>
                  <a:pt x="117985" y="58681"/>
                </a:cubicBezTo>
                <a:cubicBezTo>
                  <a:pt x="119038" y="58681"/>
                  <a:pt x="118964" y="53911"/>
                  <a:pt x="118943" y="53708"/>
                </a:cubicBezTo>
                <a:cubicBezTo>
                  <a:pt x="119011" y="53706"/>
                  <a:pt x="119078" y="53705"/>
                  <a:pt x="119143" y="53705"/>
                </a:cubicBezTo>
                <a:cubicBezTo>
                  <a:pt x="124837" y="53705"/>
                  <a:pt x="120110" y="61497"/>
                  <a:pt x="122299" y="61971"/>
                </a:cubicBezTo>
                <a:lnTo>
                  <a:pt x="122299" y="61971"/>
                </a:lnTo>
                <a:cubicBezTo>
                  <a:pt x="123280" y="60761"/>
                  <a:pt x="124239" y="59528"/>
                  <a:pt x="125220" y="58296"/>
                </a:cubicBezTo>
                <a:lnTo>
                  <a:pt x="125220" y="58296"/>
                </a:lnTo>
                <a:cubicBezTo>
                  <a:pt x="124490" y="60031"/>
                  <a:pt x="124079" y="61925"/>
                  <a:pt x="124056" y="63820"/>
                </a:cubicBezTo>
                <a:cubicBezTo>
                  <a:pt x="124809" y="62587"/>
                  <a:pt x="125563" y="61377"/>
                  <a:pt x="126316" y="60145"/>
                </a:cubicBezTo>
                <a:lnTo>
                  <a:pt x="126316" y="60145"/>
                </a:lnTo>
                <a:cubicBezTo>
                  <a:pt x="125517" y="62564"/>
                  <a:pt x="125426" y="65235"/>
                  <a:pt x="125996" y="67723"/>
                </a:cubicBezTo>
                <a:cubicBezTo>
                  <a:pt x="126182" y="68486"/>
                  <a:pt x="126685" y="69398"/>
                  <a:pt x="127386" y="69398"/>
                </a:cubicBezTo>
                <a:cubicBezTo>
                  <a:pt x="127461" y="69398"/>
                  <a:pt x="127538" y="69388"/>
                  <a:pt x="127617" y="69366"/>
                </a:cubicBezTo>
                <a:cubicBezTo>
                  <a:pt x="128210" y="69184"/>
                  <a:pt x="128439" y="68476"/>
                  <a:pt x="128530" y="67860"/>
                </a:cubicBezTo>
                <a:cubicBezTo>
                  <a:pt x="128804" y="66262"/>
                  <a:pt x="128918" y="64641"/>
                  <a:pt x="128895" y="63021"/>
                </a:cubicBezTo>
                <a:lnTo>
                  <a:pt x="128895" y="63021"/>
                </a:lnTo>
                <a:cubicBezTo>
                  <a:pt x="128918" y="64002"/>
                  <a:pt x="128964" y="65075"/>
                  <a:pt x="129534" y="65874"/>
                </a:cubicBezTo>
                <a:cubicBezTo>
                  <a:pt x="129883" y="66398"/>
                  <a:pt x="130520" y="66745"/>
                  <a:pt x="131113" y="66745"/>
                </a:cubicBezTo>
                <a:cubicBezTo>
                  <a:pt x="131450" y="66745"/>
                  <a:pt x="131774" y="66633"/>
                  <a:pt x="132022" y="66376"/>
                </a:cubicBezTo>
                <a:cubicBezTo>
                  <a:pt x="132456" y="65919"/>
                  <a:pt x="132524" y="65235"/>
                  <a:pt x="132502" y="64596"/>
                </a:cubicBezTo>
                <a:cubicBezTo>
                  <a:pt x="132461" y="63196"/>
                  <a:pt x="132185" y="61804"/>
                  <a:pt x="131699" y="60502"/>
                </a:cubicBezTo>
                <a:lnTo>
                  <a:pt x="131699" y="60502"/>
                </a:lnTo>
                <a:cubicBezTo>
                  <a:pt x="131934" y="60617"/>
                  <a:pt x="132198" y="60674"/>
                  <a:pt x="132461" y="60674"/>
                </a:cubicBezTo>
                <a:cubicBezTo>
                  <a:pt x="133090" y="60674"/>
                  <a:pt x="133709" y="60349"/>
                  <a:pt x="133894" y="59734"/>
                </a:cubicBezTo>
                <a:cubicBezTo>
                  <a:pt x="134054" y="59277"/>
                  <a:pt x="133940" y="58752"/>
                  <a:pt x="133803" y="58273"/>
                </a:cubicBezTo>
                <a:cubicBezTo>
                  <a:pt x="133444" y="56933"/>
                  <a:pt x="133023" y="55610"/>
                  <a:pt x="132553" y="54301"/>
                </a:cubicBezTo>
                <a:lnTo>
                  <a:pt x="132553" y="54301"/>
                </a:lnTo>
                <a:cubicBezTo>
                  <a:pt x="132794" y="52338"/>
                  <a:pt x="136209" y="49914"/>
                  <a:pt x="136017" y="48184"/>
                </a:cubicBezTo>
                <a:lnTo>
                  <a:pt x="136017" y="48184"/>
                </a:lnTo>
                <a:cubicBezTo>
                  <a:pt x="137067" y="48823"/>
                  <a:pt x="138094" y="49440"/>
                  <a:pt x="139121" y="50056"/>
                </a:cubicBezTo>
                <a:cubicBezTo>
                  <a:pt x="138756" y="50718"/>
                  <a:pt x="138368" y="51380"/>
                  <a:pt x="138002" y="52042"/>
                </a:cubicBezTo>
                <a:lnTo>
                  <a:pt x="139874" y="52795"/>
                </a:lnTo>
                <a:cubicBezTo>
                  <a:pt x="138322" y="53229"/>
                  <a:pt x="137363" y="55100"/>
                  <a:pt x="137980" y="56561"/>
                </a:cubicBezTo>
                <a:cubicBezTo>
                  <a:pt x="137890" y="57459"/>
                  <a:pt x="138715" y="57895"/>
                  <a:pt x="139653" y="57895"/>
                </a:cubicBezTo>
                <a:cubicBezTo>
                  <a:pt x="140385" y="57895"/>
                  <a:pt x="141187" y="57629"/>
                  <a:pt x="141677" y="57109"/>
                </a:cubicBezTo>
                <a:cubicBezTo>
                  <a:pt x="142796" y="55945"/>
                  <a:pt x="143344" y="54187"/>
                  <a:pt x="144827" y="53525"/>
                </a:cubicBezTo>
                <a:cubicBezTo>
                  <a:pt x="144416" y="52475"/>
                  <a:pt x="144028" y="51448"/>
                  <a:pt x="143617" y="50421"/>
                </a:cubicBezTo>
                <a:lnTo>
                  <a:pt x="143617" y="50421"/>
                </a:lnTo>
                <a:cubicBezTo>
                  <a:pt x="143776" y="50459"/>
                  <a:pt x="143938" y="50477"/>
                  <a:pt x="144100" y="50477"/>
                </a:cubicBezTo>
                <a:cubicBezTo>
                  <a:pt x="145194" y="50477"/>
                  <a:pt x="146289" y="49646"/>
                  <a:pt x="146448" y="48572"/>
                </a:cubicBezTo>
                <a:cubicBezTo>
                  <a:pt x="146612" y="48548"/>
                  <a:pt x="146778" y="48536"/>
                  <a:pt x="146943" y="48536"/>
                </a:cubicBezTo>
                <a:cubicBezTo>
                  <a:pt x="147557" y="48536"/>
                  <a:pt x="148163" y="48700"/>
                  <a:pt x="148685" y="49006"/>
                </a:cubicBezTo>
                <a:cubicBezTo>
                  <a:pt x="148319" y="50284"/>
                  <a:pt x="148023" y="51791"/>
                  <a:pt x="148936" y="52772"/>
                </a:cubicBezTo>
                <a:cubicBezTo>
                  <a:pt x="149182" y="53044"/>
                  <a:pt x="149535" y="53158"/>
                  <a:pt x="149900" y="53158"/>
                </a:cubicBezTo>
                <a:cubicBezTo>
                  <a:pt x="150807" y="53158"/>
                  <a:pt x="151789" y="52454"/>
                  <a:pt x="151405" y="51705"/>
                </a:cubicBezTo>
                <a:lnTo>
                  <a:pt x="151405" y="51705"/>
                </a:lnTo>
                <a:cubicBezTo>
                  <a:pt x="151585" y="51954"/>
                  <a:pt x="151864" y="52059"/>
                  <a:pt x="152163" y="52059"/>
                </a:cubicBezTo>
                <a:cubicBezTo>
                  <a:pt x="152964" y="52059"/>
                  <a:pt x="153910" y="51303"/>
                  <a:pt x="153478" y="50535"/>
                </a:cubicBezTo>
                <a:lnTo>
                  <a:pt x="153478" y="50535"/>
                </a:lnTo>
                <a:cubicBezTo>
                  <a:pt x="154186" y="51380"/>
                  <a:pt x="154893" y="52247"/>
                  <a:pt x="155601" y="53115"/>
                </a:cubicBezTo>
                <a:cubicBezTo>
                  <a:pt x="157130" y="51699"/>
                  <a:pt x="156742" y="48869"/>
                  <a:pt x="154893" y="47888"/>
                </a:cubicBezTo>
                <a:cubicBezTo>
                  <a:pt x="155395" y="46701"/>
                  <a:pt x="155875" y="45514"/>
                  <a:pt x="156377" y="44327"/>
                </a:cubicBezTo>
                <a:cubicBezTo>
                  <a:pt x="158203" y="44829"/>
                  <a:pt x="160029" y="45331"/>
                  <a:pt x="161855" y="45810"/>
                </a:cubicBezTo>
                <a:lnTo>
                  <a:pt x="161923" y="297"/>
                </a:lnTo>
                <a:lnTo>
                  <a:pt x="35494" y="0"/>
                </a:ln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3"/>
          <p:cNvSpPr/>
          <p:nvPr/>
        </p:nvSpPr>
        <p:spPr>
          <a:xfrm>
            <a:off x="7427190" y="458785"/>
            <a:ext cx="2382010" cy="3624488"/>
          </a:xfrm>
          <a:custGeom>
            <a:avLst/>
            <a:gdLst/>
            <a:ahLst/>
            <a:cxnLst/>
            <a:rect l="l" t="t" r="r" b="b"/>
            <a:pathLst>
              <a:path w="84431" h="128471" extrusionOk="0">
                <a:moveTo>
                  <a:pt x="69071" y="128339"/>
                </a:moveTo>
                <a:cubicBezTo>
                  <a:pt x="69078" y="128345"/>
                  <a:pt x="69085" y="128352"/>
                  <a:pt x="69092" y="128359"/>
                </a:cubicBezTo>
                <a:cubicBezTo>
                  <a:pt x="69085" y="128352"/>
                  <a:pt x="69078" y="128345"/>
                  <a:pt x="69071" y="128339"/>
                </a:cubicBezTo>
                <a:close/>
                <a:moveTo>
                  <a:pt x="30630" y="1"/>
                </a:moveTo>
                <a:cubicBezTo>
                  <a:pt x="29832" y="1"/>
                  <a:pt x="29288" y="1330"/>
                  <a:pt x="29308" y="2318"/>
                </a:cubicBezTo>
                <a:cubicBezTo>
                  <a:pt x="29376" y="8298"/>
                  <a:pt x="30312" y="14278"/>
                  <a:pt x="32047" y="19985"/>
                </a:cubicBezTo>
                <a:cubicBezTo>
                  <a:pt x="32914" y="22860"/>
                  <a:pt x="33987" y="25668"/>
                  <a:pt x="35242" y="28384"/>
                </a:cubicBezTo>
                <a:cubicBezTo>
                  <a:pt x="35585" y="29115"/>
                  <a:pt x="37662" y="34501"/>
                  <a:pt x="38529" y="34684"/>
                </a:cubicBezTo>
                <a:cubicBezTo>
                  <a:pt x="31362" y="33223"/>
                  <a:pt x="24469" y="30438"/>
                  <a:pt x="18329" y="26467"/>
                </a:cubicBezTo>
                <a:cubicBezTo>
                  <a:pt x="14334" y="23865"/>
                  <a:pt x="10568" y="20715"/>
                  <a:pt x="8240" y="16561"/>
                </a:cubicBezTo>
                <a:cubicBezTo>
                  <a:pt x="5912" y="12407"/>
                  <a:pt x="5204" y="7157"/>
                  <a:pt x="7304" y="2888"/>
                </a:cubicBezTo>
                <a:lnTo>
                  <a:pt x="7304" y="2888"/>
                </a:lnTo>
                <a:cubicBezTo>
                  <a:pt x="5432" y="4418"/>
                  <a:pt x="4634" y="6997"/>
                  <a:pt x="4748" y="9416"/>
                </a:cubicBezTo>
                <a:cubicBezTo>
                  <a:pt x="4885" y="11836"/>
                  <a:pt x="5798" y="14141"/>
                  <a:pt x="6870" y="16332"/>
                </a:cubicBezTo>
                <a:cubicBezTo>
                  <a:pt x="8331" y="19368"/>
                  <a:pt x="10066" y="22244"/>
                  <a:pt x="12075" y="24960"/>
                </a:cubicBezTo>
                <a:cubicBezTo>
                  <a:pt x="6962" y="22746"/>
                  <a:pt x="2899" y="18204"/>
                  <a:pt x="1324" y="12863"/>
                </a:cubicBezTo>
                <a:lnTo>
                  <a:pt x="1324" y="12863"/>
                </a:lnTo>
                <a:cubicBezTo>
                  <a:pt x="0" y="14689"/>
                  <a:pt x="1347" y="17200"/>
                  <a:pt x="2762" y="18912"/>
                </a:cubicBezTo>
                <a:cubicBezTo>
                  <a:pt x="8560" y="25919"/>
                  <a:pt x="16457" y="31146"/>
                  <a:pt x="25176" y="33771"/>
                </a:cubicBezTo>
                <a:cubicBezTo>
                  <a:pt x="28577" y="34798"/>
                  <a:pt x="32115" y="35437"/>
                  <a:pt x="35471" y="36670"/>
                </a:cubicBezTo>
                <a:cubicBezTo>
                  <a:pt x="41930" y="39089"/>
                  <a:pt x="48093" y="45594"/>
                  <a:pt x="51403" y="51552"/>
                </a:cubicBezTo>
                <a:cubicBezTo>
                  <a:pt x="56127" y="60020"/>
                  <a:pt x="54050" y="72026"/>
                  <a:pt x="52498" y="81133"/>
                </a:cubicBezTo>
                <a:cubicBezTo>
                  <a:pt x="50558" y="92432"/>
                  <a:pt x="46792" y="103365"/>
                  <a:pt x="45537" y="114801"/>
                </a:cubicBezTo>
                <a:cubicBezTo>
                  <a:pt x="45285" y="117289"/>
                  <a:pt x="43642" y="124844"/>
                  <a:pt x="45171" y="126967"/>
                </a:cubicBezTo>
                <a:cubicBezTo>
                  <a:pt x="45886" y="127944"/>
                  <a:pt x="47276" y="128165"/>
                  <a:pt x="48723" y="128165"/>
                </a:cubicBezTo>
                <a:cubicBezTo>
                  <a:pt x="49911" y="128165"/>
                  <a:pt x="51139" y="128016"/>
                  <a:pt x="52065" y="128016"/>
                </a:cubicBezTo>
                <a:cubicBezTo>
                  <a:pt x="54637" y="128016"/>
                  <a:pt x="57224" y="128471"/>
                  <a:pt x="59815" y="128471"/>
                </a:cubicBezTo>
                <a:cubicBezTo>
                  <a:pt x="60351" y="128471"/>
                  <a:pt x="60887" y="128451"/>
                  <a:pt x="61423" y="128405"/>
                </a:cubicBezTo>
                <a:cubicBezTo>
                  <a:pt x="62804" y="128299"/>
                  <a:pt x="64865" y="127533"/>
                  <a:pt x="66654" y="127533"/>
                </a:cubicBezTo>
                <a:cubicBezTo>
                  <a:pt x="67575" y="127533"/>
                  <a:pt x="68424" y="127737"/>
                  <a:pt x="69071" y="128339"/>
                </a:cubicBezTo>
                <a:lnTo>
                  <a:pt x="69071" y="128339"/>
                </a:lnTo>
                <a:cubicBezTo>
                  <a:pt x="65296" y="124779"/>
                  <a:pt x="63407" y="119653"/>
                  <a:pt x="62245" y="114595"/>
                </a:cubicBezTo>
                <a:cubicBezTo>
                  <a:pt x="59414" y="102361"/>
                  <a:pt x="58273" y="80266"/>
                  <a:pt x="69800" y="71912"/>
                </a:cubicBezTo>
                <a:cubicBezTo>
                  <a:pt x="72562" y="69903"/>
                  <a:pt x="75666" y="68443"/>
                  <a:pt x="78451" y="66434"/>
                </a:cubicBezTo>
                <a:cubicBezTo>
                  <a:pt x="81212" y="64448"/>
                  <a:pt x="83700" y="61778"/>
                  <a:pt x="84431" y="58422"/>
                </a:cubicBezTo>
                <a:lnTo>
                  <a:pt x="84431" y="58422"/>
                </a:lnTo>
                <a:cubicBezTo>
                  <a:pt x="82582" y="61390"/>
                  <a:pt x="79980" y="63877"/>
                  <a:pt x="76921" y="65589"/>
                </a:cubicBezTo>
                <a:cubicBezTo>
                  <a:pt x="73634" y="67393"/>
                  <a:pt x="69731" y="68420"/>
                  <a:pt x="67403" y="71364"/>
                </a:cubicBezTo>
                <a:cubicBezTo>
                  <a:pt x="71535" y="66137"/>
                  <a:pt x="74000" y="60134"/>
                  <a:pt x="75871" y="53789"/>
                </a:cubicBezTo>
                <a:cubicBezTo>
                  <a:pt x="76579" y="51461"/>
                  <a:pt x="80710" y="39842"/>
                  <a:pt x="77264" y="38382"/>
                </a:cubicBezTo>
                <a:cubicBezTo>
                  <a:pt x="76602" y="38085"/>
                  <a:pt x="75917" y="37811"/>
                  <a:pt x="75255" y="37514"/>
                </a:cubicBezTo>
                <a:lnTo>
                  <a:pt x="75255" y="37514"/>
                </a:lnTo>
                <a:cubicBezTo>
                  <a:pt x="76351" y="50365"/>
                  <a:pt x="71535" y="63581"/>
                  <a:pt x="62450" y="72711"/>
                </a:cubicBezTo>
                <a:cubicBezTo>
                  <a:pt x="62701" y="65293"/>
                  <a:pt x="61788" y="57190"/>
                  <a:pt x="62724" y="49954"/>
                </a:cubicBezTo>
                <a:cubicBezTo>
                  <a:pt x="63591" y="43266"/>
                  <a:pt x="67426" y="36099"/>
                  <a:pt x="71055" y="30530"/>
                </a:cubicBezTo>
                <a:cubicBezTo>
                  <a:pt x="72653" y="28065"/>
                  <a:pt x="74433" y="25714"/>
                  <a:pt x="75597" y="23043"/>
                </a:cubicBezTo>
                <a:cubicBezTo>
                  <a:pt x="76762" y="20350"/>
                  <a:pt x="77287" y="17245"/>
                  <a:pt x="76237" y="14506"/>
                </a:cubicBezTo>
                <a:lnTo>
                  <a:pt x="76237" y="14506"/>
                </a:lnTo>
                <a:cubicBezTo>
                  <a:pt x="75734" y="20920"/>
                  <a:pt x="72333" y="26718"/>
                  <a:pt x="68704" y="32013"/>
                </a:cubicBezTo>
                <a:cubicBezTo>
                  <a:pt x="69709" y="27882"/>
                  <a:pt x="70736" y="23728"/>
                  <a:pt x="71740" y="19574"/>
                </a:cubicBezTo>
                <a:cubicBezTo>
                  <a:pt x="71945" y="18729"/>
                  <a:pt x="72151" y="17839"/>
                  <a:pt x="71991" y="16994"/>
                </a:cubicBezTo>
                <a:cubicBezTo>
                  <a:pt x="71808" y="16127"/>
                  <a:pt x="71124" y="15328"/>
                  <a:pt x="70256" y="15283"/>
                </a:cubicBezTo>
                <a:cubicBezTo>
                  <a:pt x="70005" y="20464"/>
                  <a:pt x="69115" y="25622"/>
                  <a:pt x="67631" y="30598"/>
                </a:cubicBezTo>
                <a:cubicBezTo>
                  <a:pt x="66559" y="34250"/>
                  <a:pt x="65029" y="37994"/>
                  <a:pt x="62039" y="40367"/>
                </a:cubicBezTo>
                <a:cubicBezTo>
                  <a:pt x="60464" y="28955"/>
                  <a:pt x="59095" y="18569"/>
                  <a:pt x="61879" y="7043"/>
                </a:cubicBezTo>
                <a:cubicBezTo>
                  <a:pt x="61948" y="6792"/>
                  <a:pt x="62016" y="6518"/>
                  <a:pt x="61948" y="6267"/>
                </a:cubicBezTo>
                <a:cubicBezTo>
                  <a:pt x="61807" y="5719"/>
                  <a:pt x="61187" y="5541"/>
                  <a:pt x="60576" y="5541"/>
                </a:cubicBezTo>
                <a:cubicBezTo>
                  <a:pt x="60397" y="5541"/>
                  <a:pt x="60219" y="5556"/>
                  <a:pt x="60053" y="5582"/>
                </a:cubicBezTo>
                <a:cubicBezTo>
                  <a:pt x="56721" y="6107"/>
                  <a:pt x="53594" y="7682"/>
                  <a:pt x="51174" y="10010"/>
                </a:cubicBezTo>
                <a:cubicBezTo>
                  <a:pt x="50581" y="10581"/>
                  <a:pt x="50010" y="11220"/>
                  <a:pt x="49782" y="11996"/>
                </a:cubicBezTo>
                <a:cubicBezTo>
                  <a:pt x="49554" y="12658"/>
                  <a:pt x="49599" y="13365"/>
                  <a:pt x="49645" y="14073"/>
                </a:cubicBezTo>
                <a:cubicBezTo>
                  <a:pt x="49919" y="17839"/>
                  <a:pt x="50079" y="21811"/>
                  <a:pt x="50307" y="25805"/>
                </a:cubicBezTo>
                <a:cubicBezTo>
                  <a:pt x="50763" y="33717"/>
                  <a:pt x="51470" y="41812"/>
                  <a:pt x="53679" y="48974"/>
                </a:cubicBezTo>
                <a:lnTo>
                  <a:pt x="53679" y="48974"/>
                </a:lnTo>
                <a:cubicBezTo>
                  <a:pt x="51571" y="42163"/>
                  <a:pt x="44528" y="38261"/>
                  <a:pt x="40378" y="32447"/>
                </a:cubicBezTo>
                <a:cubicBezTo>
                  <a:pt x="34466" y="24093"/>
                  <a:pt x="35174" y="12886"/>
                  <a:pt x="36201" y="2683"/>
                </a:cubicBezTo>
                <a:cubicBezTo>
                  <a:pt x="36192" y="2683"/>
                  <a:pt x="36183" y="2683"/>
                  <a:pt x="36174" y="2683"/>
                </a:cubicBezTo>
                <a:cubicBezTo>
                  <a:pt x="34892" y="2683"/>
                  <a:pt x="34351" y="4290"/>
                  <a:pt x="34215" y="5559"/>
                </a:cubicBezTo>
                <a:cubicBezTo>
                  <a:pt x="33508" y="12201"/>
                  <a:pt x="34147" y="18980"/>
                  <a:pt x="36087" y="25348"/>
                </a:cubicBezTo>
                <a:cubicBezTo>
                  <a:pt x="32686" y="17314"/>
                  <a:pt x="29194" y="8640"/>
                  <a:pt x="31020" y="104"/>
                </a:cubicBezTo>
                <a:cubicBezTo>
                  <a:pt x="30884" y="33"/>
                  <a:pt x="30754" y="1"/>
                  <a:pt x="30630"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3"/>
          <p:cNvSpPr/>
          <p:nvPr/>
        </p:nvSpPr>
        <p:spPr>
          <a:xfrm>
            <a:off x="6442587" y="168708"/>
            <a:ext cx="2204920" cy="3973251"/>
          </a:xfrm>
          <a:custGeom>
            <a:avLst/>
            <a:gdLst/>
            <a:ahLst/>
            <a:cxnLst/>
            <a:rect l="l" t="t" r="r" b="b"/>
            <a:pathLst>
              <a:path w="78154" h="140833" extrusionOk="0">
                <a:moveTo>
                  <a:pt x="77855" y="138593"/>
                </a:moveTo>
                <a:lnTo>
                  <a:pt x="77855" y="138593"/>
                </a:lnTo>
                <a:cubicBezTo>
                  <a:pt x="77856" y="138594"/>
                  <a:pt x="77857" y="138594"/>
                  <a:pt x="77857" y="138595"/>
                </a:cubicBezTo>
                <a:cubicBezTo>
                  <a:pt x="77857" y="138594"/>
                  <a:pt x="77856" y="138594"/>
                  <a:pt x="77855" y="138593"/>
                </a:cubicBezTo>
                <a:close/>
                <a:moveTo>
                  <a:pt x="57999" y="0"/>
                </a:moveTo>
                <a:lnTo>
                  <a:pt x="57999" y="0"/>
                </a:lnTo>
                <a:cubicBezTo>
                  <a:pt x="59985" y="5638"/>
                  <a:pt x="57817" y="11915"/>
                  <a:pt x="54690" y="17028"/>
                </a:cubicBezTo>
                <a:cubicBezTo>
                  <a:pt x="51517" y="22209"/>
                  <a:pt x="47865" y="26911"/>
                  <a:pt x="45057" y="32298"/>
                </a:cubicBezTo>
                <a:cubicBezTo>
                  <a:pt x="42866" y="36521"/>
                  <a:pt x="42113" y="41268"/>
                  <a:pt x="40972" y="45833"/>
                </a:cubicBezTo>
                <a:cubicBezTo>
                  <a:pt x="39785" y="50604"/>
                  <a:pt x="38073" y="55283"/>
                  <a:pt x="36795" y="60053"/>
                </a:cubicBezTo>
                <a:cubicBezTo>
                  <a:pt x="32366" y="54096"/>
                  <a:pt x="30837" y="45719"/>
                  <a:pt x="31545" y="38438"/>
                </a:cubicBezTo>
                <a:cubicBezTo>
                  <a:pt x="32366" y="30107"/>
                  <a:pt x="35402" y="22346"/>
                  <a:pt x="36315" y="14061"/>
                </a:cubicBezTo>
                <a:lnTo>
                  <a:pt x="36315" y="14061"/>
                </a:lnTo>
                <a:cubicBezTo>
                  <a:pt x="30951" y="15247"/>
                  <a:pt x="25610" y="16412"/>
                  <a:pt x="20246" y="17598"/>
                </a:cubicBezTo>
                <a:cubicBezTo>
                  <a:pt x="22369" y="21935"/>
                  <a:pt x="22049" y="27025"/>
                  <a:pt x="21456" y="31796"/>
                </a:cubicBezTo>
                <a:cubicBezTo>
                  <a:pt x="21273" y="33371"/>
                  <a:pt x="21068" y="34854"/>
                  <a:pt x="20862" y="36292"/>
                </a:cubicBezTo>
                <a:cubicBezTo>
                  <a:pt x="19561" y="45491"/>
                  <a:pt x="18306" y="52727"/>
                  <a:pt x="22437" y="62245"/>
                </a:cubicBezTo>
                <a:cubicBezTo>
                  <a:pt x="23259" y="64139"/>
                  <a:pt x="24241" y="66079"/>
                  <a:pt x="24012" y="68134"/>
                </a:cubicBezTo>
                <a:cubicBezTo>
                  <a:pt x="23838" y="69876"/>
                  <a:pt x="22301" y="71570"/>
                  <a:pt x="20668" y="71570"/>
                </a:cubicBezTo>
                <a:cubicBezTo>
                  <a:pt x="20376" y="71570"/>
                  <a:pt x="20081" y="71515"/>
                  <a:pt x="19790" y="71398"/>
                </a:cubicBezTo>
                <a:cubicBezTo>
                  <a:pt x="13490" y="68887"/>
                  <a:pt x="7943" y="58821"/>
                  <a:pt x="8035" y="52430"/>
                </a:cubicBezTo>
                <a:cubicBezTo>
                  <a:pt x="8080" y="49394"/>
                  <a:pt x="8925" y="46427"/>
                  <a:pt x="9769" y="43528"/>
                </a:cubicBezTo>
                <a:cubicBezTo>
                  <a:pt x="11002" y="39237"/>
                  <a:pt x="12280" y="34991"/>
                  <a:pt x="13581" y="30723"/>
                </a:cubicBezTo>
                <a:lnTo>
                  <a:pt x="13581" y="30723"/>
                </a:lnTo>
                <a:cubicBezTo>
                  <a:pt x="10733" y="33250"/>
                  <a:pt x="9211" y="37203"/>
                  <a:pt x="9599" y="40981"/>
                </a:cubicBezTo>
                <a:lnTo>
                  <a:pt x="9599" y="40981"/>
                </a:lnTo>
                <a:cubicBezTo>
                  <a:pt x="9088" y="37234"/>
                  <a:pt x="8594" y="33488"/>
                  <a:pt x="8080" y="29742"/>
                </a:cubicBezTo>
                <a:cubicBezTo>
                  <a:pt x="7979" y="29012"/>
                  <a:pt x="7536" y="28049"/>
                  <a:pt x="6895" y="28049"/>
                </a:cubicBezTo>
                <a:cubicBezTo>
                  <a:pt x="6814" y="28049"/>
                  <a:pt x="6730" y="28065"/>
                  <a:pt x="6642" y="28098"/>
                </a:cubicBezTo>
                <a:cubicBezTo>
                  <a:pt x="7099" y="35630"/>
                  <a:pt x="6756" y="43208"/>
                  <a:pt x="5615" y="50672"/>
                </a:cubicBezTo>
                <a:cubicBezTo>
                  <a:pt x="4200" y="46130"/>
                  <a:pt x="2625" y="41862"/>
                  <a:pt x="1986" y="37091"/>
                </a:cubicBezTo>
                <a:cubicBezTo>
                  <a:pt x="160" y="37845"/>
                  <a:pt x="0" y="40355"/>
                  <a:pt x="251" y="42318"/>
                </a:cubicBezTo>
                <a:cubicBezTo>
                  <a:pt x="959" y="47522"/>
                  <a:pt x="2420" y="52635"/>
                  <a:pt x="4588" y="57429"/>
                </a:cubicBezTo>
                <a:cubicBezTo>
                  <a:pt x="8080" y="65052"/>
                  <a:pt x="13307" y="71740"/>
                  <a:pt x="17872" y="78793"/>
                </a:cubicBezTo>
                <a:cubicBezTo>
                  <a:pt x="26888" y="92762"/>
                  <a:pt x="28532" y="109173"/>
                  <a:pt x="28212" y="125471"/>
                </a:cubicBezTo>
                <a:cubicBezTo>
                  <a:pt x="28098" y="130835"/>
                  <a:pt x="27573" y="136495"/>
                  <a:pt x="24423" y="140832"/>
                </a:cubicBezTo>
                <a:cubicBezTo>
                  <a:pt x="30096" y="140341"/>
                  <a:pt x="35594" y="138844"/>
                  <a:pt x="41260" y="138844"/>
                </a:cubicBezTo>
                <a:cubicBezTo>
                  <a:pt x="41384" y="138844"/>
                  <a:pt x="41509" y="138845"/>
                  <a:pt x="41634" y="138846"/>
                </a:cubicBezTo>
                <a:cubicBezTo>
                  <a:pt x="43685" y="138856"/>
                  <a:pt x="45737" y="138861"/>
                  <a:pt x="47788" y="138861"/>
                </a:cubicBezTo>
                <a:cubicBezTo>
                  <a:pt x="50690" y="138861"/>
                  <a:pt x="53591" y="138850"/>
                  <a:pt x="56493" y="138823"/>
                </a:cubicBezTo>
                <a:cubicBezTo>
                  <a:pt x="61172" y="138801"/>
                  <a:pt x="65851" y="138755"/>
                  <a:pt x="70530" y="138687"/>
                </a:cubicBezTo>
                <a:cubicBezTo>
                  <a:pt x="71101" y="138687"/>
                  <a:pt x="74173" y="138323"/>
                  <a:pt x="76163" y="138323"/>
                </a:cubicBezTo>
                <a:cubicBezTo>
                  <a:pt x="77034" y="138323"/>
                  <a:pt x="77699" y="138393"/>
                  <a:pt x="77855" y="138593"/>
                </a:cubicBezTo>
                <a:lnTo>
                  <a:pt x="77855" y="138593"/>
                </a:lnTo>
                <a:cubicBezTo>
                  <a:pt x="74090" y="133709"/>
                  <a:pt x="69525" y="129419"/>
                  <a:pt x="64390" y="125973"/>
                </a:cubicBezTo>
                <a:cubicBezTo>
                  <a:pt x="63135" y="125128"/>
                  <a:pt x="61834" y="124329"/>
                  <a:pt x="60670" y="123348"/>
                </a:cubicBezTo>
                <a:cubicBezTo>
                  <a:pt x="52886" y="116751"/>
                  <a:pt x="50353" y="106206"/>
                  <a:pt x="47637" y="96871"/>
                </a:cubicBezTo>
                <a:cubicBezTo>
                  <a:pt x="44646" y="86554"/>
                  <a:pt x="48047" y="76351"/>
                  <a:pt x="53457" y="67358"/>
                </a:cubicBezTo>
                <a:cubicBezTo>
                  <a:pt x="58524" y="58889"/>
                  <a:pt x="65098" y="51403"/>
                  <a:pt x="69868" y="42775"/>
                </a:cubicBezTo>
                <a:cubicBezTo>
                  <a:pt x="74091" y="35105"/>
                  <a:pt x="76830" y="26614"/>
                  <a:pt x="77857" y="17895"/>
                </a:cubicBezTo>
                <a:cubicBezTo>
                  <a:pt x="78040" y="16434"/>
                  <a:pt x="78154" y="14928"/>
                  <a:pt x="77697" y="13536"/>
                </a:cubicBezTo>
                <a:cubicBezTo>
                  <a:pt x="77218" y="12143"/>
                  <a:pt x="76031" y="10888"/>
                  <a:pt x="74570" y="10797"/>
                </a:cubicBezTo>
                <a:lnTo>
                  <a:pt x="74570" y="10797"/>
                </a:lnTo>
                <a:cubicBezTo>
                  <a:pt x="75232" y="16366"/>
                  <a:pt x="74365" y="22118"/>
                  <a:pt x="72128" y="27254"/>
                </a:cubicBezTo>
                <a:cubicBezTo>
                  <a:pt x="72676" y="23716"/>
                  <a:pt x="72744" y="20086"/>
                  <a:pt x="72334" y="16526"/>
                </a:cubicBezTo>
                <a:cubicBezTo>
                  <a:pt x="72219" y="15613"/>
                  <a:pt x="72060" y="14654"/>
                  <a:pt x="71489" y="13924"/>
                </a:cubicBezTo>
                <a:cubicBezTo>
                  <a:pt x="71096" y="13421"/>
                  <a:pt x="70445" y="13081"/>
                  <a:pt x="69823" y="13081"/>
                </a:cubicBezTo>
                <a:cubicBezTo>
                  <a:pt x="69541" y="13081"/>
                  <a:pt x="69266" y="13151"/>
                  <a:pt x="69024" y="13307"/>
                </a:cubicBezTo>
                <a:cubicBezTo>
                  <a:pt x="71443" y="31111"/>
                  <a:pt x="64664" y="49896"/>
                  <a:pt x="51403" y="62016"/>
                </a:cubicBezTo>
                <a:cubicBezTo>
                  <a:pt x="50623" y="62730"/>
                  <a:pt x="44358" y="70430"/>
                  <a:pt x="43235" y="70430"/>
                </a:cubicBezTo>
                <a:cubicBezTo>
                  <a:pt x="43208" y="70430"/>
                  <a:pt x="43184" y="70425"/>
                  <a:pt x="43163" y="70416"/>
                </a:cubicBezTo>
                <a:cubicBezTo>
                  <a:pt x="38004" y="68088"/>
                  <a:pt x="42318" y="58935"/>
                  <a:pt x="43117" y="55146"/>
                </a:cubicBezTo>
                <a:cubicBezTo>
                  <a:pt x="44532" y="48321"/>
                  <a:pt x="46815" y="41702"/>
                  <a:pt x="49212" y="35151"/>
                </a:cubicBezTo>
                <a:cubicBezTo>
                  <a:pt x="53389" y="23761"/>
                  <a:pt x="61218" y="13787"/>
                  <a:pt x="63295" y="1575"/>
                </a:cubicBezTo>
                <a:cubicBezTo>
                  <a:pt x="61537" y="1050"/>
                  <a:pt x="59757" y="525"/>
                  <a:pt x="57999" y="0"/>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3"/>
          <p:cNvSpPr/>
          <p:nvPr/>
        </p:nvSpPr>
        <p:spPr>
          <a:xfrm>
            <a:off x="6441938" y="171924"/>
            <a:ext cx="2204948" cy="3973251"/>
          </a:xfrm>
          <a:custGeom>
            <a:avLst/>
            <a:gdLst/>
            <a:ahLst/>
            <a:cxnLst/>
            <a:rect l="l" t="t" r="r" b="b"/>
            <a:pathLst>
              <a:path w="78155" h="140833" extrusionOk="0">
                <a:moveTo>
                  <a:pt x="29354" y="24264"/>
                </a:moveTo>
                <a:cubicBezTo>
                  <a:pt x="29343" y="26527"/>
                  <a:pt x="29260" y="28790"/>
                  <a:pt x="29106" y="31049"/>
                </a:cubicBezTo>
                <a:lnTo>
                  <a:pt x="29106" y="31049"/>
                </a:lnTo>
                <a:cubicBezTo>
                  <a:pt x="29280" y="28789"/>
                  <a:pt x="29363" y="26524"/>
                  <a:pt x="29354" y="24264"/>
                </a:cubicBezTo>
                <a:close/>
                <a:moveTo>
                  <a:pt x="29057" y="20908"/>
                </a:moveTo>
                <a:cubicBezTo>
                  <a:pt x="29014" y="24578"/>
                  <a:pt x="28145" y="28133"/>
                  <a:pt x="27072" y="31655"/>
                </a:cubicBezTo>
                <a:lnTo>
                  <a:pt x="27072" y="31655"/>
                </a:lnTo>
                <a:cubicBezTo>
                  <a:pt x="28297" y="28119"/>
                  <a:pt x="29378" y="24584"/>
                  <a:pt x="29057" y="20908"/>
                </a:cubicBezTo>
                <a:close/>
                <a:moveTo>
                  <a:pt x="27072" y="31655"/>
                </a:moveTo>
                <a:cubicBezTo>
                  <a:pt x="26231" y="34081"/>
                  <a:pt x="25322" y="36508"/>
                  <a:pt x="24750" y="38980"/>
                </a:cubicBezTo>
                <a:lnTo>
                  <a:pt x="24750" y="38980"/>
                </a:lnTo>
                <a:cubicBezTo>
                  <a:pt x="24838" y="38684"/>
                  <a:pt x="24927" y="38389"/>
                  <a:pt x="25017" y="38096"/>
                </a:cubicBezTo>
                <a:cubicBezTo>
                  <a:pt x="25684" y="35949"/>
                  <a:pt x="26416" y="33808"/>
                  <a:pt x="27072" y="31655"/>
                </a:cubicBezTo>
                <a:close/>
                <a:moveTo>
                  <a:pt x="25679" y="91941"/>
                </a:moveTo>
                <a:lnTo>
                  <a:pt x="25679" y="91941"/>
                </a:lnTo>
                <a:cubicBezTo>
                  <a:pt x="25679" y="91941"/>
                  <a:pt x="25679" y="91942"/>
                  <a:pt x="25679" y="91943"/>
                </a:cubicBezTo>
                <a:lnTo>
                  <a:pt x="25679" y="91943"/>
                </a:lnTo>
                <a:cubicBezTo>
                  <a:pt x="25679" y="91942"/>
                  <a:pt x="25679" y="91941"/>
                  <a:pt x="25679" y="91941"/>
                </a:cubicBezTo>
                <a:close/>
                <a:moveTo>
                  <a:pt x="77856" y="138594"/>
                </a:moveTo>
                <a:cubicBezTo>
                  <a:pt x="77857" y="138594"/>
                  <a:pt x="77857" y="138595"/>
                  <a:pt x="77857" y="138595"/>
                </a:cubicBezTo>
                <a:cubicBezTo>
                  <a:pt x="77857" y="138595"/>
                  <a:pt x="77857" y="138594"/>
                  <a:pt x="77856" y="138594"/>
                </a:cubicBezTo>
                <a:close/>
                <a:moveTo>
                  <a:pt x="57977" y="0"/>
                </a:moveTo>
                <a:lnTo>
                  <a:pt x="57977" y="0"/>
                </a:lnTo>
                <a:cubicBezTo>
                  <a:pt x="59962" y="5638"/>
                  <a:pt x="57817" y="11915"/>
                  <a:pt x="54690" y="17005"/>
                </a:cubicBezTo>
                <a:cubicBezTo>
                  <a:pt x="53160" y="19516"/>
                  <a:pt x="51791" y="21456"/>
                  <a:pt x="50901" y="24264"/>
                </a:cubicBezTo>
                <a:cubicBezTo>
                  <a:pt x="50056" y="26911"/>
                  <a:pt x="48892" y="29764"/>
                  <a:pt x="48504" y="32526"/>
                </a:cubicBezTo>
                <a:cubicBezTo>
                  <a:pt x="48892" y="29764"/>
                  <a:pt x="49303" y="26980"/>
                  <a:pt x="49691" y="24218"/>
                </a:cubicBezTo>
                <a:lnTo>
                  <a:pt x="49691" y="24218"/>
                </a:lnTo>
                <a:cubicBezTo>
                  <a:pt x="48207" y="27277"/>
                  <a:pt x="47911" y="30746"/>
                  <a:pt x="47180" y="34056"/>
                </a:cubicBezTo>
                <a:cubicBezTo>
                  <a:pt x="45423" y="41930"/>
                  <a:pt x="41154" y="49097"/>
                  <a:pt x="39762" y="57018"/>
                </a:cubicBezTo>
                <a:cubicBezTo>
                  <a:pt x="40424" y="47865"/>
                  <a:pt x="45970" y="39442"/>
                  <a:pt x="45788" y="30267"/>
                </a:cubicBezTo>
                <a:lnTo>
                  <a:pt x="45788" y="30267"/>
                </a:lnTo>
                <a:cubicBezTo>
                  <a:pt x="45012" y="33348"/>
                  <a:pt x="43323" y="36156"/>
                  <a:pt x="42524" y="39283"/>
                </a:cubicBezTo>
                <a:cubicBezTo>
                  <a:pt x="41679" y="42478"/>
                  <a:pt x="41109" y="45765"/>
                  <a:pt x="40104" y="48915"/>
                </a:cubicBezTo>
                <a:cubicBezTo>
                  <a:pt x="39077" y="52156"/>
                  <a:pt x="37776" y="55329"/>
                  <a:pt x="37799" y="58730"/>
                </a:cubicBezTo>
                <a:cubicBezTo>
                  <a:pt x="37845" y="62039"/>
                  <a:pt x="38689" y="65783"/>
                  <a:pt x="38461" y="69024"/>
                </a:cubicBezTo>
                <a:cubicBezTo>
                  <a:pt x="38621" y="66741"/>
                  <a:pt x="38119" y="64436"/>
                  <a:pt x="37069" y="62405"/>
                </a:cubicBezTo>
                <a:cubicBezTo>
                  <a:pt x="36361" y="61035"/>
                  <a:pt x="33850" y="59551"/>
                  <a:pt x="33508" y="58250"/>
                </a:cubicBezTo>
                <a:lnTo>
                  <a:pt x="33508" y="58250"/>
                </a:lnTo>
                <a:cubicBezTo>
                  <a:pt x="34238" y="61081"/>
                  <a:pt x="35220" y="63820"/>
                  <a:pt x="35631" y="66741"/>
                </a:cubicBezTo>
                <a:cubicBezTo>
                  <a:pt x="36019" y="69663"/>
                  <a:pt x="35927" y="72722"/>
                  <a:pt x="34855" y="75483"/>
                </a:cubicBezTo>
                <a:cubicBezTo>
                  <a:pt x="35220" y="73384"/>
                  <a:pt x="35608" y="71284"/>
                  <a:pt x="35562" y="69161"/>
                </a:cubicBezTo>
                <a:cubicBezTo>
                  <a:pt x="35334" y="60556"/>
                  <a:pt x="27733" y="54849"/>
                  <a:pt x="27550" y="46199"/>
                </a:cubicBezTo>
                <a:cubicBezTo>
                  <a:pt x="27505" y="43756"/>
                  <a:pt x="27938" y="41360"/>
                  <a:pt x="28281" y="38940"/>
                </a:cubicBezTo>
                <a:cubicBezTo>
                  <a:pt x="28650" y="36321"/>
                  <a:pt x="28926" y="33688"/>
                  <a:pt x="29106" y="31049"/>
                </a:cubicBezTo>
                <a:lnTo>
                  <a:pt x="29106" y="31049"/>
                </a:lnTo>
                <a:cubicBezTo>
                  <a:pt x="28856" y="34289"/>
                  <a:pt x="28420" y="37521"/>
                  <a:pt x="27802" y="40721"/>
                </a:cubicBezTo>
                <a:cubicBezTo>
                  <a:pt x="26911" y="45308"/>
                  <a:pt x="26044" y="49417"/>
                  <a:pt x="27254" y="54005"/>
                </a:cubicBezTo>
                <a:cubicBezTo>
                  <a:pt x="28304" y="57908"/>
                  <a:pt x="31180" y="60989"/>
                  <a:pt x="32686" y="64687"/>
                </a:cubicBezTo>
                <a:cubicBezTo>
                  <a:pt x="33736" y="67312"/>
                  <a:pt x="34079" y="70234"/>
                  <a:pt x="33668" y="73041"/>
                </a:cubicBezTo>
                <a:cubicBezTo>
                  <a:pt x="33417" y="74707"/>
                  <a:pt x="32914" y="76465"/>
                  <a:pt x="33485" y="78063"/>
                </a:cubicBezTo>
                <a:cubicBezTo>
                  <a:pt x="33827" y="78976"/>
                  <a:pt x="34489" y="79752"/>
                  <a:pt x="34992" y="80619"/>
                </a:cubicBezTo>
                <a:cubicBezTo>
                  <a:pt x="36407" y="83130"/>
                  <a:pt x="36133" y="86211"/>
                  <a:pt x="35585" y="89042"/>
                </a:cubicBezTo>
                <a:cubicBezTo>
                  <a:pt x="35037" y="91872"/>
                  <a:pt x="34238" y="94771"/>
                  <a:pt x="34763" y="97601"/>
                </a:cubicBezTo>
                <a:cubicBezTo>
                  <a:pt x="33964" y="95478"/>
                  <a:pt x="34079" y="93127"/>
                  <a:pt x="34330" y="90891"/>
                </a:cubicBezTo>
                <a:cubicBezTo>
                  <a:pt x="34603" y="88631"/>
                  <a:pt x="34969" y="86371"/>
                  <a:pt x="34649" y="84134"/>
                </a:cubicBezTo>
                <a:cubicBezTo>
                  <a:pt x="34352" y="81875"/>
                  <a:pt x="33188" y="79615"/>
                  <a:pt x="31157" y="78633"/>
                </a:cubicBezTo>
                <a:cubicBezTo>
                  <a:pt x="30575" y="78346"/>
                  <a:pt x="29921" y="78208"/>
                  <a:pt x="29266" y="78208"/>
                </a:cubicBezTo>
                <a:cubicBezTo>
                  <a:pt x="27634" y="78208"/>
                  <a:pt x="26001" y="79065"/>
                  <a:pt x="25496" y="80596"/>
                </a:cubicBezTo>
                <a:cubicBezTo>
                  <a:pt x="25679" y="77812"/>
                  <a:pt x="29285" y="76785"/>
                  <a:pt x="30951" y="74548"/>
                </a:cubicBezTo>
                <a:cubicBezTo>
                  <a:pt x="31796" y="73429"/>
                  <a:pt x="32093" y="71991"/>
                  <a:pt x="32207" y="70599"/>
                </a:cubicBezTo>
                <a:cubicBezTo>
                  <a:pt x="32412" y="67860"/>
                  <a:pt x="31910" y="65075"/>
                  <a:pt x="30769" y="62587"/>
                </a:cubicBezTo>
                <a:cubicBezTo>
                  <a:pt x="29057" y="58912"/>
                  <a:pt x="26112" y="55945"/>
                  <a:pt x="24971" y="51996"/>
                </a:cubicBezTo>
                <a:cubicBezTo>
                  <a:pt x="23807" y="47888"/>
                  <a:pt x="23784" y="43346"/>
                  <a:pt x="24697" y="39214"/>
                </a:cubicBezTo>
                <a:cubicBezTo>
                  <a:pt x="24715" y="39136"/>
                  <a:pt x="24732" y="39058"/>
                  <a:pt x="24750" y="38980"/>
                </a:cubicBezTo>
                <a:lnTo>
                  <a:pt x="24750" y="38980"/>
                </a:lnTo>
                <a:cubicBezTo>
                  <a:pt x="23392" y="43593"/>
                  <a:pt x="22453" y="48499"/>
                  <a:pt x="23335" y="53140"/>
                </a:cubicBezTo>
                <a:lnTo>
                  <a:pt x="23335" y="53140"/>
                </a:lnTo>
                <a:cubicBezTo>
                  <a:pt x="22139" y="47811"/>
                  <a:pt x="22228" y="42203"/>
                  <a:pt x="23602" y="36909"/>
                </a:cubicBezTo>
                <a:cubicBezTo>
                  <a:pt x="24195" y="34626"/>
                  <a:pt x="25040" y="32389"/>
                  <a:pt x="25473" y="30038"/>
                </a:cubicBezTo>
                <a:cubicBezTo>
                  <a:pt x="26135" y="26432"/>
                  <a:pt x="25793" y="22620"/>
                  <a:pt x="24492" y="19174"/>
                </a:cubicBezTo>
                <a:lnTo>
                  <a:pt x="24492" y="19174"/>
                </a:lnTo>
                <a:cubicBezTo>
                  <a:pt x="24857" y="23008"/>
                  <a:pt x="25199" y="26934"/>
                  <a:pt x="24127" y="30632"/>
                </a:cubicBezTo>
                <a:cubicBezTo>
                  <a:pt x="24355" y="26204"/>
                  <a:pt x="23419" y="21730"/>
                  <a:pt x="21433" y="17758"/>
                </a:cubicBezTo>
                <a:lnTo>
                  <a:pt x="21433" y="17758"/>
                </a:lnTo>
                <a:cubicBezTo>
                  <a:pt x="22757" y="22620"/>
                  <a:pt x="22050" y="26934"/>
                  <a:pt x="21456" y="31796"/>
                </a:cubicBezTo>
                <a:cubicBezTo>
                  <a:pt x="21274" y="33348"/>
                  <a:pt x="21045" y="34855"/>
                  <a:pt x="20840" y="36293"/>
                </a:cubicBezTo>
                <a:cubicBezTo>
                  <a:pt x="19539" y="45468"/>
                  <a:pt x="18306" y="52704"/>
                  <a:pt x="22438" y="62222"/>
                </a:cubicBezTo>
                <a:cubicBezTo>
                  <a:pt x="23259" y="64117"/>
                  <a:pt x="24241" y="66079"/>
                  <a:pt x="24013" y="68134"/>
                </a:cubicBezTo>
                <a:cubicBezTo>
                  <a:pt x="23818" y="69881"/>
                  <a:pt x="22287" y="71562"/>
                  <a:pt x="20653" y="71562"/>
                </a:cubicBezTo>
                <a:cubicBezTo>
                  <a:pt x="20367" y="71562"/>
                  <a:pt x="20076" y="71510"/>
                  <a:pt x="19790" y="71398"/>
                </a:cubicBezTo>
                <a:cubicBezTo>
                  <a:pt x="13490" y="68887"/>
                  <a:pt x="7944" y="58821"/>
                  <a:pt x="8035" y="52407"/>
                </a:cubicBezTo>
                <a:cubicBezTo>
                  <a:pt x="8080" y="49371"/>
                  <a:pt x="8902" y="46427"/>
                  <a:pt x="9747" y="43505"/>
                </a:cubicBezTo>
                <a:cubicBezTo>
                  <a:pt x="11002" y="39237"/>
                  <a:pt x="12258" y="34969"/>
                  <a:pt x="13559" y="30723"/>
                </a:cubicBezTo>
                <a:lnTo>
                  <a:pt x="13559" y="30723"/>
                </a:lnTo>
                <a:cubicBezTo>
                  <a:pt x="10707" y="33253"/>
                  <a:pt x="9205" y="37193"/>
                  <a:pt x="9582" y="40992"/>
                </a:cubicBezTo>
                <a:lnTo>
                  <a:pt x="9582" y="40992"/>
                </a:lnTo>
                <a:cubicBezTo>
                  <a:pt x="9086" y="37242"/>
                  <a:pt x="8572" y="33492"/>
                  <a:pt x="8058" y="29742"/>
                </a:cubicBezTo>
                <a:cubicBezTo>
                  <a:pt x="7957" y="28998"/>
                  <a:pt x="7538" y="28042"/>
                  <a:pt x="6894" y="28042"/>
                </a:cubicBezTo>
                <a:cubicBezTo>
                  <a:pt x="6807" y="28042"/>
                  <a:pt x="6715" y="28060"/>
                  <a:pt x="6620" y="28098"/>
                </a:cubicBezTo>
                <a:cubicBezTo>
                  <a:pt x="7099" y="35631"/>
                  <a:pt x="6757" y="43209"/>
                  <a:pt x="5593" y="50672"/>
                </a:cubicBezTo>
                <a:cubicBezTo>
                  <a:pt x="4177" y="46107"/>
                  <a:pt x="2625" y="41839"/>
                  <a:pt x="1986" y="37091"/>
                </a:cubicBezTo>
                <a:cubicBezTo>
                  <a:pt x="137" y="37822"/>
                  <a:pt x="0" y="40355"/>
                  <a:pt x="251" y="42318"/>
                </a:cubicBezTo>
                <a:cubicBezTo>
                  <a:pt x="936" y="47523"/>
                  <a:pt x="2397" y="52635"/>
                  <a:pt x="4588" y="57406"/>
                </a:cubicBezTo>
                <a:cubicBezTo>
                  <a:pt x="6391" y="61355"/>
                  <a:pt x="8902" y="65714"/>
                  <a:pt x="11733" y="69047"/>
                </a:cubicBezTo>
                <a:cubicBezTo>
                  <a:pt x="14038" y="71786"/>
                  <a:pt x="17005" y="73909"/>
                  <a:pt x="19333" y="76648"/>
                </a:cubicBezTo>
                <a:cubicBezTo>
                  <a:pt x="21342" y="78976"/>
                  <a:pt x="22871" y="81738"/>
                  <a:pt x="23784" y="84682"/>
                </a:cubicBezTo>
                <a:cubicBezTo>
                  <a:pt x="23465" y="82176"/>
                  <a:pt x="22669" y="79715"/>
                  <a:pt x="21486" y="77482"/>
                </a:cubicBezTo>
                <a:lnTo>
                  <a:pt x="21486" y="77482"/>
                </a:lnTo>
                <a:cubicBezTo>
                  <a:pt x="22307" y="79028"/>
                  <a:pt x="23444" y="80327"/>
                  <a:pt x="24172" y="81989"/>
                </a:cubicBezTo>
                <a:cubicBezTo>
                  <a:pt x="25063" y="83997"/>
                  <a:pt x="25770" y="86097"/>
                  <a:pt x="26227" y="88266"/>
                </a:cubicBezTo>
                <a:cubicBezTo>
                  <a:pt x="25770" y="85458"/>
                  <a:pt x="25976" y="83586"/>
                  <a:pt x="27299" y="81076"/>
                </a:cubicBezTo>
                <a:cubicBezTo>
                  <a:pt x="27665" y="80345"/>
                  <a:pt x="28167" y="79569"/>
                  <a:pt x="28943" y="79318"/>
                </a:cubicBezTo>
                <a:cubicBezTo>
                  <a:pt x="29128" y="79267"/>
                  <a:pt x="29318" y="79243"/>
                  <a:pt x="29508" y="79243"/>
                </a:cubicBezTo>
                <a:cubicBezTo>
                  <a:pt x="29740" y="79243"/>
                  <a:pt x="29972" y="79278"/>
                  <a:pt x="30198" y="79341"/>
                </a:cubicBezTo>
                <a:cubicBezTo>
                  <a:pt x="31454" y="79729"/>
                  <a:pt x="32367" y="80893"/>
                  <a:pt x="32777" y="82148"/>
                </a:cubicBezTo>
                <a:cubicBezTo>
                  <a:pt x="33896" y="85527"/>
                  <a:pt x="33668" y="89886"/>
                  <a:pt x="32618" y="93242"/>
                </a:cubicBezTo>
                <a:cubicBezTo>
                  <a:pt x="32444" y="93785"/>
                  <a:pt x="32105" y="94411"/>
                  <a:pt x="31580" y="94411"/>
                </a:cubicBezTo>
                <a:cubicBezTo>
                  <a:pt x="31554" y="94411"/>
                  <a:pt x="31527" y="94409"/>
                  <a:pt x="31499" y="94406"/>
                </a:cubicBezTo>
                <a:cubicBezTo>
                  <a:pt x="31203" y="94383"/>
                  <a:pt x="30951" y="94177"/>
                  <a:pt x="30769" y="93949"/>
                </a:cubicBezTo>
                <a:cubicBezTo>
                  <a:pt x="29706" y="92715"/>
                  <a:pt x="29326" y="91095"/>
                  <a:pt x="29221" y="89456"/>
                </a:cubicBezTo>
                <a:lnTo>
                  <a:pt x="29221" y="89456"/>
                </a:lnTo>
                <a:cubicBezTo>
                  <a:pt x="29358" y="90165"/>
                  <a:pt x="29654" y="90842"/>
                  <a:pt x="30084" y="91416"/>
                </a:cubicBezTo>
                <a:cubicBezTo>
                  <a:pt x="30267" y="91667"/>
                  <a:pt x="30518" y="91918"/>
                  <a:pt x="30814" y="91940"/>
                </a:cubicBezTo>
                <a:cubicBezTo>
                  <a:pt x="31271" y="91940"/>
                  <a:pt x="31545" y="91461"/>
                  <a:pt x="31705" y="91050"/>
                </a:cubicBezTo>
                <a:cubicBezTo>
                  <a:pt x="32161" y="89863"/>
                  <a:pt x="32458" y="88608"/>
                  <a:pt x="32526" y="87353"/>
                </a:cubicBezTo>
                <a:cubicBezTo>
                  <a:pt x="32595" y="86257"/>
                  <a:pt x="32504" y="85116"/>
                  <a:pt x="32093" y="84111"/>
                </a:cubicBezTo>
                <a:cubicBezTo>
                  <a:pt x="31682" y="83084"/>
                  <a:pt x="30906" y="82194"/>
                  <a:pt x="29879" y="81806"/>
                </a:cubicBezTo>
                <a:cubicBezTo>
                  <a:pt x="29621" y="81712"/>
                  <a:pt x="29345" y="81655"/>
                  <a:pt x="29076" y="81655"/>
                </a:cubicBezTo>
                <a:cubicBezTo>
                  <a:pt x="28821" y="81655"/>
                  <a:pt x="28572" y="81707"/>
                  <a:pt x="28349" y="81829"/>
                </a:cubicBezTo>
                <a:cubicBezTo>
                  <a:pt x="27733" y="82217"/>
                  <a:pt x="27573" y="83039"/>
                  <a:pt x="27482" y="83769"/>
                </a:cubicBezTo>
                <a:cubicBezTo>
                  <a:pt x="27025" y="87695"/>
                  <a:pt x="26797" y="91096"/>
                  <a:pt x="28395" y="94839"/>
                </a:cubicBezTo>
                <a:cubicBezTo>
                  <a:pt x="29970" y="98491"/>
                  <a:pt x="32663" y="101573"/>
                  <a:pt x="35836" y="103947"/>
                </a:cubicBezTo>
                <a:cubicBezTo>
                  <a:pt x="31112" y="101276"/>
                  <a:pt x="26593" y="97283"/>
                  <a:pt x="25679" y="91943"/>
                </a:cubicBezTo>
                <a:lnTo>
                  <a:pt x="25679" y="91943"/>
                </a:lnTo>
                <a:cubicBezTo>
                  <a:pt x="26569" y="97146"/>
                  <a:pt x="27482" y="102007"/>
                  <a:pt x="29217" y="107005"/>
                </a:cubicBezTo>
                <a:cubicBezTo>
                  <a:pt x="29947" y="109151"/>
                  <a:pt x="30746" y="111273"/>
                  <a:pt x="30906" y="113533"/>
                </a:cubicBezTo>
                <a:cubicBezTo>
                  <a:pt x="31066" y="116021"/>
                  <a:pt x="30426" y="118532"/>
                  <a:pt x="29240" y="120746"/>
                </a:cubicBezTo>
                <a:cubicBezTo>
                  <a:pt x="27573" y="123827"/>
                  <a:pt x="28281" y="126977"/>
                  <a:pt x="27916" y="130401"/>
                </a:cubicBezTo>
                <a:cubicBezTo>
                  <a:pt x="27528" y="134076"/>
                  <a:pt x="26615" y="137796"/>
                  <a:pt x="24401" y="140832"/>
                </a:cubicBezTo>
                <a:cubicBezTo>
                  <a:pt x="30114" y="140337"/>
                  <a:pt x="35673" y="138823"/>
                  <a:pt x="41382" y="138823"/>
                </a:cubicBezTo>
                <a:cubicBezTo>
                  <a:pt x="41466" y="138823"/>
                  <a:pt x="41550" y="138823"/>
                  <a:pt x="41634" y="138824"/>
                </a:cubicBezTo>
                <a:cubicBezTo>
                  <a:pt x="43727" y="138843"/>
                  <a:pt x="45821" y="138850"/>
                  <a:pt x="47914" y="138850"/>
                </a:cubicBezTo>
                <a:cubicBezTo>
                  <a:pt x="50774" y="138850"/>
                  <a:pt x="53633" y="138837"/>
                  <a:pt x="56493" y="138824"/>
                </a:cubicBezTo>
                <a:cubicBezTo>
                  <a:pt x="61172" y="138778"/>
                  <a:pt x="65829" y="138732"/>
                  <a:pt x="70508" y="138687"/>
                </a:cubicBezTo>
                <a:cubicBezTo>
                  <a:pt x="71094" y="138687"/>
                  <a:pt x="74171" y="138323"/>
                  <a:pt x="76163" y="138323"/>
                </a:cubicBezTo>
                <a:cubicBezTo>
                  <a:pt x="77036" y="138323"/>
                  <a:pt x="77700" y="138393"/>
                  <a:pt x="77856" y="138594"/>
                </a:cubicBezTo>
                <a:lnTo>
                  <a:pt x="77856" y="138594"/>
                </a:lnTo>
                <a:cubicBezTo>
                  <a:pt x="74090" y="133687"/>
                  <a:pt x="69503" y="129419"/>
                  <a:pt x="64368" y="125973"/>
                </a:cubicBezTo>
                <a:cubicBezTo>
                  <a:pt x="63112" y="125128"/>
                  <a:pt x="61811" y="124330"/>
                  <a:pt x="60647" y="123348"/>
                </a:cubicBezTo>
                <a:cubicBezTo>
                  <a:pt x="54850" y="118418"/>
                  <a:pt x="51768" y="111137"/>
                  <a:pt x="49235" y="104152"/>
                </a:cubicBezTo>
                <a:lnTo>
                  <a:pt x="49235" y="104152"/>
                </a:lnTo>
                <a:cubicBezTo>
                  <a:pt x="50353" y="107416"/>
                  <a:pt x="50992" y="110840"/>
                  <a:pt x="51175" y="114286"/>
                </a:cubicBezTo>
                <a:cubicBezTo>
                  <a:pt x="50924" y="109995"/>
                  <a:pt x="49531" y="105864"/>
                  <a:pt x="48162" y="101778"/>
                </a:cubicBezTo>
                <a:lnTo>
                  <a:pt x="48162" y="101778"/>
                </a:lnTo>
                <a:cubicBezTo>
                  <a:pt x="48139" y="107439"/>
                  <a:pt x="48755" y="113122"/>
                  <a:pt x="50033" y="118623"/>
                </a:cubicBezTo>
                <a:cubicBezTo>
                  <a:pt x="45719" y="111342"/>
                  <a:pt x="49691" y="101527"/>
                  <a:pt x="46267" y="93789"/>
                </a:cubicBezTo>
                <a:lnTo>
                  <a:pt x="46267" y="93789"/>
                </a:lnTo>
                <a:cubicBezTo>
                  <a:pt x="49782" y="103444"/>
                  <a:pt x="44076" y="114560"/>
                  <a:pt x="47294" y="124330"/>
                </a:cubicBezTo>
                <a:cubicBezTo>
                  <a:pt x="48504" y="128027"/>
                  <a:pt x="50969" y="131268"/>
                  <a:pt x="54210" y="133437"/>
                </a:cubicBezTo>
                <a:cubicBezTo>
                  <a:pt x="49303" y="132136"/>
                  <a:pt x="46130" y="127297"/>
                  <a:pt x="44578" y="122458"/>
                </a:cubicBezTo>
                <a:cubicBezTo>
                  <a:pt x="42798" y="116911"/>
                  <a:pt x="42501" y="110908"/>
                  <a:pt x="43734" y="105225"/>
                </a:cubicBezTo>
                <a:cubicBezTo>
                  <a:pt x="44578" y="101345"/>
                  <a:pt x="46107" y="97533"/>
                  <a:pt x="45674" y="93607"/>
                </a:cubicBezTo>
                <a:lnTo>
                  <a:pt x="45674" y="93607"/>
                </a:lnTo>
                <a:cubicBezTo>
                  <a:pt x="45651" y="96757"/>
                  <a:pt x="44715" y="99884"/>
                  <a:pt x="43026" y="102554"/>
                </a:cubicBezTo>
                <a:cubicBezTo>
                  <a:pt x="44966" y="97921"/>
                  <a:pt x="45377" y="92831"/>
                  <a:pt x="45765" y="87832"/>
                </a:cubicBezTo>
                <a:lnTo>
                  <a:pt x="45765" y="87832"/>
                </a:lnTo>
                <a:cubicBezTo>
                  <a:pt x="43665" y="94657"/>
                  <a:pt x="41611" y="101481"/>
                  <a:pt x="40561" y="108534"/>
                </a:cubicBezTo>
                <a:cubicBezTo>
                  <a:pt x="39690" y="114511"/>
                  <a:pt x="39590" y="120669"/>
                  <a:pt x="40858" y="126548"/>
                </a:cubicBezTo>
                <a:lnTo>
                  <a:pt x="40858" y="126548"/>
                </a:lnTo>
                <a:cubicBezTo>
                  <a:pt x="38437" y="116712"/>
                  <a:pt x="37337" y="106433"/>
                  <a:pt x="39625" y="96620"/>
                </a:cubicBezTo>
                <a:cubicBezTo>
                  <a:pt x="41291" y="89521"/>
                  <a:pt x="44647" y="82947"/>
                  <a:pt x="47979" y="76465"/>
                </a:cubicBezTo>
                <a:lnTo>
                  <a:pt x="47979" y="76465"/>
                </a:lnTo>
                <a:cubicBezTo>
                  <a:pt x="44373" y="82217"/>
                  <a:pt x="40743" y="88015"/>
                  <a:pt x="38392" y="94360"/>
                </a:cubicBezTo>
                <a:cubicBezTo>
                  <a:pt x="37137" y="97738"/>
                  <a:pt x="36270" y="101527"/>
                  <a:pt x="37502" y="104905"/>
                </a:cubicBezTo>
                <a:cubicBezTo>
                  <a:pt x="35334" y="99450"/>
                  <a:pt x="37434" y="93356"/>
                  <a:pt x="39534" y="87878"/>
                </a:cubicBezTo>
                <a:cubicBezTo>
                  <a:pt x="40378" y="85686"/>
                  <a:pt x="41223" y="83472"/>
                  <a:pt x="42410" y="81441"/>
                </a:cubicBezTo>
                <a:cubicBezTo>
                  <a:pt x="43300" y="79889"/>
                  <a:pt x="44396" y="78428"/>
                  <a:pt x="45491" y="76990"/>
                </a:cubicBezTo>
                <a:cubicBezTo>
                  <a:pt x="53845" y="65897"/>
                  <a:pt x="63112" y="54964"/>
                  <a:pt x="69846" y="42775"/>
                </a:cubicBezTo>
                <a:cubicBezTo>
                  <a:pt x="74091" y="35106"/>
                  <a:pt x="76830" y="26592"/>
                  <a:pt x="77857" y="17895"/>
                </a:cubicBezTo>
                <a:cubicBezTo>
                  <a:pt x="78017" y="16435"/>
                  <a:pt x="78154" y="14928"/>
                  <a:pt x="77675" y="13513"/>
                </a:cubicBezTo>
                <a:cubicBezTo>
                  <a:pt x="77218" y="12121"/>
                  <a:pt x="76031" y="10865"/>
                  <a:pt x="74548" y="10774"/>
                </a:cubicBezTo>
                <a:lnTo>
                  <a:pt x="74548" y="10774"/>
                </a:lnTo>
                <a:cubicBezTo>
                  <a:pt x="75210" y="16366"/>
                  <a:pt x="74365" y="22095"/>
                  <a:pt x="72105" y="27254"/>
                </a:cubicBezTo>
                <a:cubicBezTo>
                  <a:pt x="72676" y="23716"/>
                  <a:pt x="72745" y="20087"/>
                  <a:pt x="72311" y="16526"/>
                </a:cubicBezTo>
                <a:cubicBezTo>
                  <a:pt x="72197" y="15613"/>
                  <a:pt x="72037" y="14654"/>
                  <a:pt x="71466" y="13924"/>
                </a:cubicBezTo>
                <a:cubicBezTo>
                  <a:pt x="71074" y="13421"/>
                  <a:pt x="70433" y="13081"/>
                  <a:pt x="69818" y="13081"/>
                </a:cubicBezTo>
                <a:cubicBezTo>
                  <a:pt x="69539" y="13081"/>
                  <a:pt x="69266" y="13151"/>
                  <a:pt x="69024" y="13307"/>
                </a:cubicBezTo>
                <a:cubicBezTo>
                  <a:pt x="70325" y="22871"/>
                  <a:pt x="68339" y="31476"/>
                  <a:pt x="66011" y="40652"/>
                </a:cubicBezTo>
                <a:lnTo>
                  <a:pt x="69024" y="31956"/>
                </a:lnTo>
                <a:lnTo>
                  <a:pt x="69024" y="31956"/>
                </a:lnTo>
                <a:cubicBezTo>
                  <a:pt x="68431" y="36019"/>
                  <a:pt x="67769" y="40104"/>
                  <a:pt x="66308" y="43939"/>
                </a:cubicBezTo>
                <a:cubicBezTo>
                  <a:pt x="63272" y="51837"/>
                  <a:pt x="57018" y="57977"/>
                  <a:pt x="50946" y="63865"/>
                </a:cubicBezTo>
                <a:cubicBezTo>
                  <a:pt x="53640" y="61423"/>
                  <a:pt x="56333" y="58981"/>
                  <a:pt x="59004" y="56539"/>
                </a:cubicBezTo>
                <a:lnTo>
                  <a:pt x="59004" y="56539"/>
                </a:lnTo>
                <a:cubicBezTo>
                  <a:pt x="55945" y="59985"/>
                  <a:pt x="52841" y="63432"/>
                  <a:pt x="49759" y="66856"/>
                </a:cubicBezTo>
                <a:cubicBezTo>
                  <a:pt x="47112" y="69800"/>
                  <a:pt x="44624" y="72242"/>
                  <a:pt x="43277" y="76123"/>
                </a:cubicBezTo>
                <a:cubicBezTo>
                  <a:pt x="42866" y="77264"/>
                  <a:pt x="42524" y="78496"/>
                  <a:pt x="41657" y="79364"/>
                </a:cubicBezTo>
                <a:cubicBezTo>
                  <a:pt x="42821" y="77606"/>
                  <a:pt x="43460" y="75529"/>
                  <a:pt x="43483" y="73429"/>
                </a:cubicBezTo>
                <a:lnTo>
                  <a:pt x="43483" y="73429"/>
                </a:lnTo>
                <a:cubicBezTo>
                  <a:pt x="42341" y="76693"/>
                  <a:pt x="41132" y="80071"/>
                  <a:pt x="38872" y="82719"/>
                </a:cubicBezTo>
                <a:cubicBezTo>
                  <a:pt x="40059" y="80482"/>
                  <a:pt x="41268" y="78223"/>
                  <a:pt x="41862" y="75757"/>
                </a:cubicBezTo>
                <a:cubicBezTo>
                  <a:pt x="42912" y="71443"/>
                  <a:pt x="40219" y="68111"/>
                  <a:pt x="40789" y="63934"/>
                </a:cubicBezTo>
                <a:cubicBezTo>
                  <a:pt x="41200" y="60898"/>
                  <a:pt x="42478" y="58113"/>
                  <a:pt x="43094" y="55146"/>
                </a:cubicBezTo>
                <a:cubicBezTo>
                  <a:pt x="44532" y="48321"/>
                  <a:pt x="46792" y="41702"/>
                  <a:pt x="49189" y="35151"/>
                </a:cubicBezTo>
                <a:cubicBezTo>
                  <a:pt x="53366" y="23739"/>
                  <a:pt x="61218" y="13787"/>
                  <a:pt x="63295" y="1575"/>
                </a:cubicBezTo>
                <a:cubicBezTo>
                  <a:pt x="61515" y="1050"/>
                  <a:pt x="59757" y="525"/>
                  <a:pt x="57977" y="0"/>
                </a:cubicBezTo>
                <a:close/>
              </a:path>
            </a:pathLst>
          </a:custGeom>
          <a:solidFill>
            <a:srgbClr val="37480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3"/>
          <p:cNvSpPr/>
          <p:nvPr/>
        </p:nvSpPr>
        <p:spPr>
          <a:xfrm>
            <a:off x="5205543" y="0"/>
            <a:ext cx="4671962" cy="2427093"/>
          </a:xfrm>
          <a:custGeom>
            <a:avLst/>
            <a:gdLst/>
            <a:ahLst/>
            <a:cxnLst/>
            <a:rect l="l" t="t" r="r" b="b"/>
            <a:pathLst>
              <a:path w="165599" h="86029" extrusionOk="0">
                <a:moveTo>
                  <a:pt x="35577" y="34559"/>
                </a:moveTo>
                <a:cubicBezTo>
                  <a:pt x="35496" y="34566"/>
                  <a:pt x="35415" y="34573"/>
                  <a:pt x="35334" y="34580"/>
                </a:cubicBezTo>
                <a:cubicBezTo>
                  <a:pt x="35416" y="34578"/>
                  <a:pt x="35497" y="34570"/>
                  <a:pt x="35577" y="34559"/>
                </a:cubicBezTo>
                <a:close/>
                <a:moveTo>
                  <a:pt x="25209" y="45810"/>
                </a:moveTo>
                <a:cubicBezTo>
                  <a:pt x="25206" y="45810"/>
                  <a:pt x="25203" y="45810"/>
                  <a:pt x="25200" y="45810"/>
                </a:cubicBezTo>
                <a:lnTo>
                  <a:pt x="25209" y="45810"/>
                </a:lnTo>
                <a:close/>
                <a:moveTo>
                  <a:pt x="32529" y="60642"/>
                </a:moveTo>
                <a:lnTo>
                  <a:pt x="32529" y="60642"/>
                </a:lnTo>
                <a:cubicBezTo>
                  <a:pt x="32528" y="60644"/>
                  <a:pt x="32527" y="60645"/>
                  <a:pt x="32527" y="60647"/>
                </a:cubicBezTo>
                <a:cubicBezTo>
                  <a:pt x="32527" y="60645"/>
                  <a:pt x="32528" y="60644"/>
                  <a:pt x="32529" y="60642"/>
                </a:cubicBezTo>
                <a:close/>
                <a:moveTo>
                  <a:pt x="154896" y="72512"/>
                </a:moveTo>
                <a:cubicBezTo>
                  <a:pt x="154895" y="72513"/>
                  <a:pt x="154894" y="72514"/>
                  <a:pt x="154893" y="72516"/>
                </a:cubicBezTo>
                <a:cubicBezTo>
                  <a:pt x="154894" y="72514"/>
                  <a:pt x="154895" y="72513"/>
                  <a:pt x="154896" y="72512"/>
                </a:cubicBezTo>
                <a:close/>
                <a:moveTo>
                  <a:pt x="38324" y="0"/>
                </a:moveTo>
                <a:cubicBezTo>
                  <a:pt x="36019" y="0"/>
                  <a:pt x="38370" y="5547"/>
                  <a:pt x="40812" y="5729"/>
                </a:cubicBezTo>
                <a:cubicBezTo>
                  <a:pt x="41086" y="5752"/>
                  <a:pt x="41406" y="5775"/>
                  <a:pt x="41588" y="5980"/>
                </a:cubicBezTo>
                <a:cubicBezTo>
                  <a:pt x="41931" y="6414"/>
                  <a:pt x="41383" y="6962"/>
                  <a:pt x="40858" y="7121"/>
                </a:cubicBezTo>
                <a:cubicBezTo>
                  <a:pt x="40356" y="7304"/>
                  <a:pt x="39717" y="7510"/>
                  <a:pt x="39694" y="8034"/>
                </a:cubicBezTo>
                <a:cubicBezTo>
                  <a:pt x="39671" y="8605"/>
                  <a:pt x="40356" y="8856"/>
                  <a:pt x="40904" y="8970"/>
                </a:cubicBezTo>
                <a:cubicBezTo>
                  <a:pt x="41429" y="9084"/>
                  <a:pt x="42113" y="9427"/>
                  <a:pt x="41976" y="9975"/>
                </a:cubicBezTo>
                <a:cubicBezTo>
                  <a:pt x="42216" y="9895"/>
                  <a:pt x="42490" y="9826"/>
                  <a:pt x="42744" y="9826"/>
                </a:cubicBezTo>
                <a:cubicBezTo>
                  <a:pt x="42998" y="9826"/>
                  <a:pt x="43232" y="9895"/>
                  <a:pt x="43392" y="10089"/>
                </a:cubicBezTo>
                <a:cubicBezTo>
                  <a:pt x="43711" y="10454"/>
                  <a:pt x="43483" y="11047"/>
                  <a:pt x="43118" y="11390"/>
                </a:cubicBezTo>
                <a:cubicBezTo>
                  <a:pt x="42775" y="11709"/>
                  <a:pt x="42319" y="11915"/>
                  <a:pt x="41999" y="12280"/>
                </a:cubicBezTo>
                <a:cubicBezTo>
                  <a:pt x="41680" y="12645"/>
                  <a:pt x="41588" y="13307"/>
                  <a:pt x="41976" y="13558"/>
                </a:cubicBezTo>
                <a:cubicBezTo>
                  <a:pt x="41751" y="13503"/>
                  <a:pt x="41518" y="13476"/>
                  <a:pt x="41283" y="13476"/>
                </a:cubicBezTo>
                <a:cubicBezTo>
                  <a:pt x="40638" y="13476"/>
                  <a:pt x="39984" y="13682"/>
                  <a:pt x="39466" y="14083"/>
                </a:cubicBezTo>
                <a:cubicBezTo>
                  <a:pt x="40036" y="14403"/>
                  <a:pt x="40493" y="14951"/>
                  <a:pt x="40721" y="15567"/>
                </a:cubicBezTo>
                <a:cubicBezTo>
                  <a:pt x="39717" y="15590"/>
                  <a:pt x="38712" y="15612"/>
                  <a:pt x="37708" y="15658"/>
                </a:cubicBezTo>
                <a:cubicBezTo>
                  <a:pt x="37982" y="16001"/>
                  <a:pt x="38256" y="16366"/>
                  <a:pt x="38347" y="16799"/>
                </a:cubicBezTo>
                <a:cubicBezTo>
                  <a:pt x="38439" y="17233"/>
                  <a:pt x="38302" y="17758"/>
                  <a:pt x="37891" y="17941"/>
                </a:cubicBezTo>
                <a:cubicBezTo>
                  <a:pt x="37777" y="17995"/>
                  <a:pt x="37663" y="18018"/>
                  <a:pt x="37548" y="18018"/>
                </a:cubicBezTo>
                <a:cubicBezTo>
                  <a:pt x="37132" y="18018"/>
                  <a:pt x="36714" y="17712"/>
                  <a:pt x="36339" y="17461"/>
                </a:cubicBezTo>
                <a:cubicBezTo>
                  <a:pt x="36067" y="17271"/>
                  <a:pt x="35705" y="17113"/>
                  <a:pt x="35381" y="17113"/>
                </a:cubicBezTo>
                <a:cubicBezTo>
                  <a:pt x="35160" y="17113"/>
                  <a:pt x="34957" y="17186"/>
                  <a:pt x="34809" y="17370"/>
                </a:cubicBezTo>
                <a:cubicBezTo>
                  <a:pt x="34741" y="16548"/>
                  <a:pt x="34444" y="15772"/>
                  <a:pt x="33965" y="15110"/>
                </a:cubicBezTo>
                <a:lnTo>
                  <a:pt x="33280" y="16708"/>
                </a:lnTo>
                <a:cubicBezTo>
                  <a:pt x="32276" y="15224"/>
                  <a:pt x="32253" y="14038"/>
                  <a:pt x="32595" y="12394"/>
                </a:cubicBezTo>
                <a:cubicBezTo>
                  <a:pt x="32560" y="12393"/>
                  <a:pt x="32524" y="12393"/>
                  <a:pt x="32489" y="12393"/>
                </a:cubicBezTo>
                <a:cubicBezTo>
                  <a:pt x="31747" y="12393"/>
                  <a:pt x="30991" y="12619"/>
                  <a:pt x="30381" y="13033"/>
                </a:cubicBezTo>
                <a:cubicBezTo>
                  <a:pt x="30358" y="12143"/>
                  <a:pt x="30313" y="11253"/>
                  <a:pt x="30267" y="10363"/>
                </a:cubicBezTo>
                <a:cubicBezTo>
                  <a:pt x="30257" y="10362"/>
                  <a:pt x="30247" y="10362"/>
                  <a:pt x="30237" y="10362"/>
                </a:cubicBezTo>
                <a:cubicBezTo>
                  <a:pt x="29359" y="10362"/>
                  <a:pt x="28603" y="11331"/>
                  <a:pt x="28806" y="12189"/>
                </a:cubicBezTo>
                <a:cubicBezTo>
                  <a:pt x="28487" y="11572"/>
                  <a:pt x="27939" y="11070"/>
                  <a:pt x="27277" y="10819"/>
                </a:cubicBezTo>
                <a:lnTo>
                  <a:pt x="27277" y="10819"/>
                </a:lnTo>
                <a:cubicBezTo>
                  <a:pt x="26410" y="12463"/>
                  <a:pt x="26866" y="14699"/>
                  <a:pt x="28327" y="15864"/>
                </a:cubicBezTo>
                <a:cubicBezTo>
                  <a:pt x="27277" y="15590"/>
                  <a:pt x="26318" y="14973"/>
                  <a:pt x="25634" y="14152"/>
                </a:cubicBezTo>
                <a:lnTo>
                  <a:pt x="25634" y="14152"/>
                </a:lnTo>
                <a:cubicBezTo>
                  <a:pt x="26455" y="15361"/>
                  <a:pt x="27003" y="16777"/>
                  <a:pt x="27231" y="18237"/>
                </a:cubicBezTo>
                <a:cubicBezTo>
                  <a:pt x="26609" y="17391"/>
                  <a:pt x="25551" y="16914"/>
                  <a:pt x="24495" y="16914"/>
                </a:cubicBezTo>
                <a:cubicBezTo>
                  <a:pt x="24041" y="16914"/>
                  <a:pt x="23587" y="17002"/>
                  <a:pt x="23168" y="17187"/>
                </a:cubicBezTo>
                <a:cubicBezTo>
                  <a:pt x="23260" y="16366"/>
                  <a:pt x="22529" y="15544"/>
                  <a:pt x="21685" y="15544"/>
                </a:cubicBezTo>
                <a:cubicBezTo>
                  <a:pt x="20863" y="15544"/>
                  <a:pt x="20110" y="16366"/>
                  <a:pt x="20201" y="17187"/>
                </a:cubicBezTo>
                <a:cubicBezTo>
                  <a:pt x="18466" y="17279"/>
                  <a:pt x="16800" y="18215"/>
                  <a:pt x="15819" y="19630"/>
                </a:cubicBezTo>
                <a:lnTo>
                  <a:pt x="20110" y="19881"/>
                </a:lnTo>
                <a:cubicBezTo>
                  <a:pt x="21205" y="19949"/>
                  <a:pt x="22552" y="20200"/>
                  <a:pt x="22872" y="21273"/>
                </a:cubicBezTo>
                <a:cubicBezTo>
                  <a:pt x="22669" y="21239"/>
                  <a:pt x="22465" y="21223"/>
                  <a:pt x="22260" y="21223"/>
                </a:cubicBezTo>
                <a:cubicBezTo>
                  <a:pt x="21217" y="21223"/>
                  <a:pt x="20173" y="21651"/>
                  <a:pt x="19448" y="22414"/>
                </a:cubicBezTo>
                <a:cubicBezTo>
                  <a:pt x="19699" y="22917"/>
                  <a:pt x="19973" y="23419"/>
                  <a:pt x="20224" y="23921"/>
                </a:cubicBezTo>
                <a:cubicBezTo>
                  <a:pt x="19688" y="24135"/>
                  <a:pt x="19103" y="24244"/>
                  <a:pt x="18517" y="24244"/>
                </a:cubicBezTo>
                <a:cubicBezTo>
                  <a:pt x="17979" y="24244"/>
                  <a:pt x="17440" y="24152"/>
                  <a:pt x="16937" y="23967"/>
                </a:cubicBezTo>
                <a:lnTo>
                  <a:pt x="16937" y="23967"/>
                </a:lnTo>
                <a:cubicBezTo>
                  <a:pt x="17097" y="25016"/>
                  <a:pt x="18124" y="25747"/>
                  <a:pt x="19151" y="25929"/>
                </a:cubicBezTo>
                <a:cubicBezTo>
                  <a:pt x="19366" y="25960"/>
                  <a:pt x="19596" y="25971"/>
                  <a:pt x="19833" y="25971"/>
                </a:cubicBezTo>
                <a:cubicBezTo>
                  <a:pt x="20418" y="25971"/>
                  <a:pt x="21039" y="25904"/>
                  <a:pt x="21535" y="25904"/>
                </a:cubicBezTo>
                <a:cubicBezTo>
                  <a:pt x="21587" y="25904"/>
                  <a:pt x="21636" y="25905"/>
                  <a:pt x="21685" y="25907"/>
                </a:cubicBezTo>
                <a:cubicBezTo>
                  <a:pt x="20726" y="27094"/>
                  <a:pt x="19699" y="28258"/>
                  <a:pt x="18695" y="29445"/>
                </a:cubicBezTo>
                <a:cubicBezTo>
                  <a:pt x="19013" y="29501"/>
                  <a:pt x="19335" y="29528"/>
                  <a:pt x="19657" y="29528"/>
                </a:cubicBezTo>
                <a:cubicBezTo>
                  <a:pt x="21296" y="29528"/>
                  <a:pt x="22929" y="28820"/>
                  <a:pt x="24036" y="27619"/>
                </a:cubicBezTo>
                <a:cubicBezTo>
                  <a:pt x="24849" y="26715"/>
                  <a:pt x="25919" y="25455"/>
                  <a:pt x="26907" y="25455"/>
                </a:cubicBezTo>
                <a:cubicBezTo>
                  <a:pt x="27168" y="25455"/>
                  <a:pt x="27422" y="25542"/>
                  <a:pt x="27665" y="25747"/>
                </a:cubicBezTo>
                <a:cubicBezTo>
                  <a:pt x="25953" y="27573"/>
                  <a:pt x="24241" y="29376"/>
                  <a:pt x="22529" y="31179"/>
                </a:cubicBezTo>
                <a:cubicBezTo>
                  <a:pt x="24059" y="30860"/>
                  <a:pt x="25611" y="30517"/>
                  <a:pt x="26912" y="29673"/>
                </a:cubicBezTo>
                <a:cubicBezTo>
                  <a:pt x="28213" y="28828"/>
                  <a:pt x="29217" y="27345"/>
                  <a:pt x="29057" y="25793"/>
                </a:cubicBezTo>
                <a:lnTo>
                  <a:pt x="29057" y="25793"/>
                </a:lnTo>
                <a:cubicBezTo>
                  <a:pt x="29970" y="26066"/>
                  <a:pt x="30084" y="27413"/>
                  <a:pt x="29537" y="28189"/>
                </a:cubicBezTo>
                <a:cubicBezTo>
                  <a:pt x="29012" y="28965"/>
                  <a:pt x="28099" y="29376"/>
                  <a:pt x="27368" y="29970"/>
                </a:cubicBezTo>
                <a:cubicBezTo>
                  <a:pt x="26615" y="30563"/>
                  <a:pt x="26022" y="31590"/>
                  <a:pt x="26432" y="32435"/>
                </a:cubicBezTo>
                <a:cubicBezTo>
                  <a:pt x="28966" y="31202"/>
                  <a:pt x="30906" y="28851"/>
                  <a:pt x="31682" y="26135"/>
                </a:cubicBezTo>
                <a:lnTo>
                  <a:pt x="31682" y="26135"/>
                </a:lnTo>
                <a:cubicBezTo>
                  <a:pt x="31545" y="26706"/>
                  <a:pt x="31659" y="27322"/>
                  <a:pt x="31956" y="27824"/>
                </a:cubicBezTo>
                <a:cubicBezTo>
                  <a:pt x="32960" y="26295"/>
                  <a:pt x="34581" y="25153"/>
                  <a:pt x="36384" y="24765"/>
                </a:cubicBezTo>
                <a:lnTo>
                  <a:pt x="36384" y="24765"/>
                </a:lnTo>
                <a:cubicBezTo>
                  <a:pt x="35494" y="25313"/>
                  <a:pt x="34764" y="26135"/>
                  <a:pt x="34284" y="27071"/>
                </a:cubicBezTo>
                <a:cubicBezTo>
                  <a:pt x="34488" y="27104"/>
                  <a:pt x="34694" y="27120"/>
                  <a:pt x="34901" y="27120"/>
                </a:cubicBezTo>
                <a:cubicBezTo>
                  <a:pt x="36266" y="27120"/>
                  <a:pt x="37642" y="26418"/>
                  <a:pt x="38416" y="25268"/>
                </a:cubicBezTo>
                <a:lnTo>
                  <a:pt x="38416" y="25268"/>
                </a:lnTo>
                <a:cubicBezTo>
                  <a:pt x="39260" y="25998"/>
                  <a:pt x="38370" y="27459"/>
                  <a:pt x="37297" y="27824"/>
                </a:cubicBezTo>
                <a:cubicBezTo>
                  <a:pt x="36224" y="28166"/>
                  <a:pt x="34969" y="28029"/>
                  <a:pt x="34056" y="28691"/>
                </a:cubicBezTo>
                <a:cubicBezTo>
                  <a:pt x="34216" y="29194"/>
                  <a:pt x="34376" y="29696"/>
                  <a:pt x="34535" y="30198"/>
                </a:cubicBezTo>
                <a:cubicBezTo>
                  <a:pt x="34340" y="30173"/>
                  <a:pt x="34144" y="30162"/>
                  <a:pt x="33948" y="30162"/>
                </a:cubicBezTo>
                <a:cubicBezTo>
                  <a:pt x="31944" y="30162"/>
                  <a:pt x="29955" y="31404"/>
                  <a:pt x="29103" y="33234"/>
                </a:cubicBezTo>
                <a:cubicBezTo>
                  <a:pt x="29902" y="32686"/>
                  <a:pt x="30792" y="32275"/>
                  <a:pt x="31728" y="32047"/>
                </a:cubicBezTo>
                <a:lnTo>
                  <a:pt x="31728" y="32047"/>
                </a:lnTo>
                <a:cubicBezTo>
                  <a:pt x="30906" y="32549"/>
                  <a:pt x="30313" y="33416"/>
                  <a:pt x="30153" y="34352"/>
                </a:cubicBezTo>
                <a:cubicBezTo>
                  <a:pt x="32230" y="34192"/>
                  <a:pt x="34239" y="33188"/>
                  <a:pt x="35585" y="31613"/>
                </a:cubicBezTo>
                <a:lnTo>
                  <a:pt x="35585" y="31613"/>
                </a:lnTo>
                <a:cubicBezTo>
                  <a:pt x="35083" y="32252"/>
                  <a:pt x="34581" y="32914"/>
                  <a:pt x="34079" y="33576"/>
                </a:cubicBezTo>
                <a:lnTo>
                  <a:pt x="37640" y="31636"/>
                </a:lnTo>
                <a:lnTo>
                  <a:pt x="37640" y="31636"/>
                </a:lnTo>
                <a:cubicBezTo>
                  <a:pt x="37941" y="32949"/>
                  <a:pt x="36902" y="34364"/>
                  <a:pt x="35577" y="34559"/>
                </a:cubicBezTo>
                <a:lnTo>
                  <a:pt x="35577" y="34559"/>
                </a:lnTo>
                <a:cubicBezTo>
                  <a:pt x="36774" y="34452"/>
                  <a:pt x="37970" y="34345"/>
                  <a:pt x="39146" y="34238"/>
                </a:cubicBezTo>
                <a:lnTo>
                  <a:pt x="39146" y="34238"/>
                </a:lnTo>
                <a:cubicBezTo>
                  <a:pt x="38393" y="34649"/>
                  <a:pt x="37662" y="35060"/>
                  <a:pt x="36909" y="35470"/>
                </a:cubicBezTo>
                <a:cubicBezTo>
                  <a:pt x="38187" y="35585"/>
                  <a:pt x="39306" y="36749"/>
                  <a:pt x="39397" y="38050"/>
                </a:cubicBezTo>
                <a:cubicBezTo>
                  <a:pt x="38279" y="38027"/>
                  <a:pt x="37183" y="37753"/>
                  <a:pt x="36202" y="37228"/>
                </a:cubicBezTo>
                <a:lnTo>
                  <a:pt x="36202" y="37228"/>
                </a:lnTo>
                <a:cubicBezTo>
                  <a:pt x="36632" y="37873"/>
                  <a:pt x="37062" y="38518"/>
                  <a:pt x="37492" y="39163"/>
                </a:cubicBezTo>
                <a:lnTo>
                  <a:pt x="37492" y="39163"/>
                </a:lnTo>
                <a:cubicBezTo>
                  <a:pt x="37193" y="38762"/>
                  <a:pt x="36689" y="38534"/>
                  <a:pt x="36195" y="38534"/>
                </a:cubicBezTo>
                <a:cubicBezTo>
                  <a:pt x="35905" y="38534"/>
                  <a:pt x="35619" y="38613"/>
                  <a:pt x="35380" y="38780"/>
                </a:cubicBezTo>
                <a:cubicBezTo>
                  <a:pt x="36590" y="39511"/>
                  <a:pt x="36955" y="41428"/>
                  <a:pt x="35905" y="42387"/>
                </a:cubicBezTo>
                <a:cubicBezTo>
                  <a:pt x="35605" y="42654"/>
                  <a:pt x="35219" y="42772"/>
                  <a:pt x="34824" y="42772"/>
                </a:cubicBezTo>
                <a:cubicBezTo>
                  <a:pt x="33839" y="42772"/>
                  <a:pt x="32801" y="42034"/>
                  <a:pt x="32915" y="41040"/>
                </a:cubicBezTo>
                <a:lnTo>
                  <a:pt x="32915" y="41040"/>
                </a:lnTo>
                <a:cubicBezTo>
                  <a:pt x="32550" y="41816"/>
                  <a:pt x="32184" y="42592"/>
                  <a:pt x="31819" y="43368"/>
                </a:cubicBezTo>
                <a:cubicBezTo>
                  <a:pt x="32321" y="41017"/>
                  <a:pt x="31020" y="38369"/>
                  <a:pt x="28806" y="37388"/>
                </a:cubicBezTo>
                <a:lnTo>
                  <a:pt x="28806" y="37388"/>
                </a:lnTo>
                <a:cubicBezTo>
                  <a:pt x="28989" y="38483"/>
                  <a:pt x="29149" y="39579"/>
                  <a:pt x="29331" y="40675"/>
                </a:cubicBezTo>
                <a:cubicBezTo>
                  <a:pt x="28783" y="38986"/>
                  <a:pt x="27186" y="37685"/>
                  <a:pt x="25428" y="37456"/>
                </a:cubicBezTo>
                <a:lnTo>
                  <a:pt x="25428" y="37456"/>
                </a:lnTo>
                <a:cubicBezTo>
                  <a:pt x="25405" y="38506"/>
                  <a:pt x="25839" y="39533"/>
                  <a:pt x="26615" y="40241"/>
                </a:cubicBezTo>
                <a:cubicBezTo>
                  <a:pt x="25800" y="39762"/>
                  <a:pt x="24861" y="39518"/>
                  <a:pt x="23916" y="39518"/>
                </a:cubicBezTo>
                <a:cubicBezTo>
                  <a:pt x="23643" y="39518"/>
                  <a:pt x="23370" y="39538"/>
                  <a:pt x="23100" y="39579"/>
                </a:cubicBezTo>
                <a:cubicBezTo>
                  <a:pt x="23407" y="40214"/>
                  <a:pt x="23788" y="40812"/>
                  <a:pt x="24226" y="41374"/>
                </a:cubicBezTo>
                <a:lnTo>
                  <a:pt x="24226" y="41374"/>
                </a:lnTo>
                <a:cubicBezTo>
                  <a:pt x="24138" y="41307"/>
                  <a:pt x="24032" y="41277"/>
                  <a:pt x="23919" y="41277"/>
                </a:cubicBezTo>
                <a:cubicBezTo>
                  <a:pt x="23444" y="41277"/>
                  <a:pt x="22849" y="41803"/>
                  <a:pt x="22963" y="42341"/>
                </a:cubicBezTo>
                <a:cubicBezTo>
                  <a:pt x="23146" y="43117"/>
                  <a:pt x="24059" y="43482"/>
                  <a:pt x="24835" y="43528"/>
                </a:cubicBezTo>
                <a:cubicBezTo>
                  <a:pt x="24982" y="43536"/>
                  <a:pt x="25131" y="43538"/>
                  <a:pt x="25279" y="43538"/>
                </a:cubicBezTo>
                <a:cubicBezTo>
                  <a:pt x="25441" y="43538"/>
                  <a:pt x="25604" y="43536"/>
                  <a:pt x="25765" y="43536"/>
                </a:cubicBezTo>
                <a:cubicBezTo>
                  <a:pt x="26255" y="43536"/>
                  <a:pt x="26738" y="43560"/>
                  <a:pt x="27186" y="43756"/>
                </a:cubicBezTo>
                <a:cubicBezTo>
                  <a:pt x="27916" y="44053"/>
                  <a:pt x="28418" y="45080"/>
                  <a:pt x="27848" y="45651"/>
                </a:cubicBezTo>
                <a:lnTo>
                  <a:pt x="25209" y="45810"/>
                </a:lnTo>
                <a:lnTo>
                  <a:pt x="25209" y="45810"/>
                </a:lnTo>
                <a:cubicBezTo>
                  <a:pt x="25210" y="45810"/>
                  <a:pt x="25210" y="45810"/>
                  <a:pt x="25211" y="45810"/>
                </a:cubicBezTo>
                <a:cubicBezTo>
                  <a:pt x="25663" y="45810"/>
                  <a:pt x="27439" y="48484"/>
                  <a:pt x="27688" y="48892"/>
                </a:cubicBezTo>
                <a:cubicBezTo>
                  <a:pt x="25451" y="48504"/>
                  <a:pt x="23237" y="46449"/>
                  <a:pt x="21662" y="44852"/>
                </a:cubicBezTo>
                <a:lnTo>
                  <a:pt x="21662" y="44852"/>
                </a:lnTo>
                <a:cubicBezTo>
                  <a:pt x="21354" y="45890"/>
                  <a:pt x="21338" y="47010"/>
                  <a:pt x="21600" y="48060"/>
                </a:cubicBezTo>
                <a:lnTo>
                  <a:pt x="21600" y="48060"/>
                </a:lnTo>
                <a:cubicBezTo>
                  <a:pt x="21312" y="47366"/>
                  <a:pt x="20770" y="46773"/>
                  <a:pt x="20087" y="46449"/>
                </a:cubicBezTo>
                <a:cubicBezTo>
                  <a:pt x="19676" y="47568"/>
                  <a:pt x="19539" y="48778"/>
                  <a:pt x="19653" y="49964"/>
                </a:cubicBezTo>
                <a:cubicBezTo>
                  <a:pt x="18832" y="48412"/>
                  <a:pt x="18923" y="46541"/>
                  <a:pt x="18695" y="44783"/>
                </a:cubicBezTo>
                <a:cubicBezTo>
                  <a:pt x="18466" y="43026"/>
                  <a:pt x="17690" y="41085"/>
                  <a:pt x="16001" y="40538"/>
                </a:cubicBezTo>
                <a:lnTo>
                  <a:pt x="16001" y="40538"/>
                </a:lnTo>
                <a:cubicBezTo>
                  <a:pt x="16093" y="41656"/>
                  <a:pt x="16161" y="42775"/>
                  <a:pt x="16252" y="43870"/>
                </a:cubicBezTo>
                <a:cubicBezTo>
                  <a:pt x="15613" y="43026"/>
                  <a:pt x="14837" y="42318"/>
                  <a:pt x="13947" y="41770"/>
                </a:cubicBezTo>
                <a:cubicBezTo>
                  <a:pt x="13422" y="42181"/>
                  <a:pt x="13171" y="42889"/>
                  <a:pt x="13331" y="43528"/>
                </a:cubicBezTo>
                <a:cubicBezTo>
                  <a:pt x="12187" y="42666"/>
                  <a:pt x="10767" y="42213"/>
                  <a:pt x="9341" y="42213"/>
                </a:cubicBezTo>
                <a:cubicBezTo>
                  <a:pt x="8803" y="42213"/>
                  <a:pt x="8264" y="42278"/>
                  <a:pt x="7739" y="42409"/>
                </a:cubicBezTo>
                <a:cubicBezTo>
                  <a:pt x="8127" y="43231"/>
                  <a:pt x="8743" y="43961"/>
                  <a:pt x="9496" y="44464"/>
                </a:cubicBezTo>
                <a:cubicBezTo>
                  <a:pt x="8803" y="44195"/>
                  <a:pt x="8061" y="44065"/>
                  <a:pt x="7318" y="44065"/>
                </a:cubicBezTo>
                <a:cubicBezTo>
                  <a:pt x="6101" y="44065"/>
                  <a:pt x="4878" y="44414"/>
                  <a:pt x="3858" y="45080"/>
                </a:cubicBezTo>
                <a:cubicBezTo>
                  <a:pt x="5022" y="45947"/>
                  <a:pt x="6369" y="46518"/>
                  <a:pt x="7807" y="46769"/>
                </a:cubicBezTo>
                <a:cubicBezTo>
                  <a:pt x="7371" y="47593"/>
                  <a:pt x="6550" y="47795"/>
                  <a:pt x="5593" y="47795"/>
                </a:cubicBezTo>
                <a:cubicBezTo>
                  <a:pt x="4668" y="47795"/>
                  <a:pt x="3615" y="47606"/>
                  <a:pt x="2658" y="47606"/>
                </a:cubicBezTo>
                <a:cubicBezTo>
                  <a:pt x="1752" y="47606"/>
                  <a:pt x="932" y="47776"/>
                  <a:pt x="389" y="48435"/>
                </a:cubicBezTo>
                <a:cubicBezTo>
                  <a:pt x="1315" y="49272"/>
                  <a:pt x="2560" y="49734"/>
                  <a:pt x="3800" y="49734"/>
                </a:cubicBezTo>
                <a:cubicBezTo>
                  <a:pt x="4150" y="49734"/>
                  <a:pt x="4499" y="49697"/>
                  <a:pt x="4840" y="49622"/>
                </a:cubicBezTo>
                <a:lnTo>
                  <a:pt x="4840" y="49622"/>
                </a:lnTo>
                <a:lnTo>
                  <a:pt x="1" y="51631"/>
                </a:lnTo>
                <a:cubicBezTo>
                  <a:pt x="774" y="51973"/>
                  <a:pt x="1625" y="52150"/>
                  <a:pt x="2471" y="52150"/>
                </a:cubicBezTo>
                <a:cubicBezTo>
                  <a:pt x="2924" y="52150"/>
                  <a:pt x="3375" y="52099"/>
                  <a:pt x="3813" y="51996"/>
                </a:cubicBezTo>
                <a:lnTo>
                  <a:pt x="3813" y="51996"/>
                </a:lnTo>
                <a:cubicBezTo>
                  <a:pt x="2717" y="52612"/>
                  <a:pt x="1804" y="53525"/>
                  <a:pt x="1188" y="54621"/>
                </a:cubicBezTo>
                <a:cubicBezTo>
                  <a:pt x="2268" y="54560"/>
                  <a:pt x="3330" y="54262"/>
                  <a:pt x="4292" y="53760"/>
                </a:cubicBezTo>
                <a:lnTo>
                  <a:pt x="4292" y="53760"/>
                </a:lnTo>
                <a:cubicBezTo>
                  <a:pt x="4065" y="54071"/>
                  <a:pt x="4151" y="54673"/>
                  <a:pt x="4543" y="54895"/>
                </a:cubicBezTo>
                <a:cubicBezTo>
                  <a:pt x="4732" y="55007"/>
                  <a:pt x="4941" y="55050"/>
                  <a:pt x="5158" y="55050"/>
                </a:cubicBezTo>
                <a:cubicBezTo>
                  <a:pt x="5514" y="55050"/>
                  <a:pt x="5891" y="54931"/>
                  <a:pt x="6232" y="54803"/>
                </a:cubicBezTo>
                <a:cubicBezTo>
                  <a:pt x="6629" y="54638"/>
                  <a:pt x="7051" y="54472"/>
                  <a:pt x="7462" y="54472"/>
                </a:cubicBezTo>
                <a:cubicBezTo>
                  <a:pt x="7617" y="54472"/>
                  <a:pt x="7771" y="54496"/>
                  <a:pt x="7921" y="54552"/>
                </a:cubicBezTo>
                <a:cubicBezTo>
                  <a:pt x="6780" y="55557"/>
                  <a:pt x="5639" y="56584"/>
                  <a:pt x="4474" y="57588"/>
                </a:cubicBezTo>
                <a:cubicBezTo>
                  <a:pt x="4338" y="58045"/>
                  <a:pt x="4863" y="58524"/>
                  <a:pt x="5342" y="58524"/>
                </a:cubicBezTo>
                <a:cubicBezTo>
                  <a:pt x="5844" y="58524"/>
                  <a:pt x="6278" y="58227"/>
                  <a:pt x="6689" y="57931"/>
                </a:cubicBezTo>
                <a:cubicBezTo>
                  <a:pt x="7898" y="57063"/>
                  <a:pt x="9108" y="56196"/>
                  <a:pt x="10318" y="55328"/>
                </a:cubicBezTo>
                <a:cubicBezTo>
                  <a:pt x="10409" y="55739"/>
                  <a:pt x="10478" y="56150"/>
                  <a:pt x="10569" y="56561"/>
                </a:cubicBezTo>
                <a:cubicBezTo>
                  <a:pt x="11938" y="56127"/>
                  <a:pt x="13194" y="55306"/>
                  <a:pt x="14130" y="54210"/>
                </a:cubicBezTo>
                <a:lnTo>
                  <a:pt x="14130" y="54210"/>
                </a:lnTo>
                <a:cubicBezTo>
                  <a:pt x="12509" y="56356"/>
                  <a:pt x="10637" y="58273"/>
                  <a:pt x="8560" y="59962"/>
                </a:cubicBezTo>
                <a:cubicBezTo>
                  <a:pt x="8918" y="60041"/>
                  <a:pt x="9283" y="60080"/>
                  <a:pt x="9648" y="60080"/>
                </a:cubicBezTo>
                <a:cubicBezTo>
                  <a:pt x="11556" y="60080"/>
                  <a:pt x="13471" y="59036"/>
                  <a:pt x="14463" y="57407"/>
                </a:cubicBezTo>
                <a:lnTo>
                  <a:pt x="14463" y="57407"/>
                </a:lnTo>
                <a:cubicBezTo>
                  <a:pt x="14302" y="57904"/>
                  <a:pt x="14307" y="58458"/>
                  <a:pt x="14495" y="58958"/>
                </a:cubicBezTo>
                <a:cubicBezTo>
                  <a:pt x="15590" y="57953"/>
                  <a:pt x="16686" y="56949"/>
                  <a:pt x="17759" y="55945"/>
                </a:cubicBezTo>
                <a:lnTo>
                  <a:pt x="17759" y="55945"/>
                </a:lnTo>
                <a:cubicBezTo>
                  <a:pt x="18877" y="56538"/>
                  <a:pt x="17964" y="58273"/>
                  <a:pt x="16846" y="58821"/>
                </a:cubicBezTo>
                <a:cubicBezTo>
                  <a:pt x="15727" y="59391"/>
                  <a:pt x="14221" y="59939"/>
                  <a:pt x="14221" y="61195"/>
                </a:cubicBezTo>
                <a:cubicBezTo>
                  <a:pt x="16047" y="60259"/>
                  <a:pt x="17964" y="59483"/>
                  <a:pt x="19927" y="58935"/>
                </a:cubicBezTo>
                <a:lnTo>
                  <a:pt x="19927" y="58935"/>
                </a:lnTo>
                <a:cubicBezTo>
                  <a:pt x="18854" y="60259"/>
                  <a:pt x="17553" y="61377"/>
                  <a:pt x="16115" y="62290"/>
                </a:cubicBezTo>
                <a:cubicBezTo>
                  <a:pt x="17941" y="61514"/>
                  <a:pt x="19790" y="60738"/>
                  <a:pt x="21639" y="59962"/>
                </a:cubicBezTo>
                <a:lnTo>
                  <a:pt x="21639" y="59962"/>
                </a:lnTo>
                <a:cubicBezTo>
                  <a:pt x="20407" y="61742"/>
                  <a:pt x="18626" y="63112"/>
                  <a:pt x="16595" y="63797"/>
                </a:cubicBezTo>
                <a:cubicBezTo>
                  <a:pt x="16967" y="64010"/>
                  <a:pt x="17346" y="64103"/>
                  <a:pt x="17728" y="64103"/>
                </a:cubicBezTo>
                <a:cubicBezTo>
                  <a:pt x="19266" y="64103"/>
                  <a:pt x="20825" y="62584"/>
                  <a:pt x="21959" y="61286"/>
                </a:cubicBezTo>
                <a:cubicBezTo>
                  <a:pt x="22247" y="60932"/>
                  <a:pt x="22599" y="60577"/>
                  <a:pt x="23036" y="60577"/>
                </a:cubicBezTo>
                <a:cubicBezTo>
                  <a:pt x="23050" y="60577"/>
                  <a:pt x="23063" y="60578"/>
                  <a:pt x="23077" y="60578"/>
                </a:cubicBezTo>
                <a:cubicBezTo>
                  <a:pt x="23876" y="60624"/>
                  <a:pt x="24081" y="61788"/>
                  <a:pt x="23648" y="62427"/>
                </a:cubicBezTo>
                <a:cubicBezTo>
                  <a:pt x="23191" y="63066"/>
                  <a:pt x="22415" y="63363"/>
                  <a:pt x="21799" y="63842"/>
                </a:cubicBezTo>
                <a:cubicBezTo>
                  <a:pt x="21183" y="64322"/>
                  <a:pt x="20680" y="65189"/>
                  <a:pt x="21114" y="65851"/>
                </a:cubicBezTo>
                <a:cubicBezTo>
                  <a:pt x="21982" y="65257"/>
                  <a:pt x="22826" y="64595"/>
                  <a:pt x="23579" y="63865"/>
                </a:cubicBezTo>
                <a:cubicBezTo>
                  <a:pt x="23967" y="64641"/>
                  <a:pt x="23602" y="65554"/>
                  <a:pt x="23602" y="66422"/>
                </a:cubicBezTo>
                <a:cubicBezTo>
                  <a:pt x="23602" y="67173"/>
                  <a:pt x="24171" y="68021"/>
                  <a:pt x="24801" y="68021"/>
                </a:cubicBezTo>
                <a:cubicBezTo>
                  <a:pt x="24918" y="68021"/>
                  <a:pt x="25037" y="67992"/>
                  <a:pt x="25154" y="67928"/>
                </a:cubicBezTo>
                <a:cubicBezTo>
                  <a:pt x="25428" y="67768"/>
                  <a:pt x="25588" y="67494"/>
                  <a:pt x="25702" y="67198"/>
                </a:cubicBezTo>
                <a:cubicBezTo>
                  <a:pt x="26136" y="66148"/>
                  <a:pt x="26204" y="64961"/>
                  <a:pt x="25907" y="63865"/>
                </a:cubicBezTo>
                <a:lnTo>
                  <a:pt x="25907" y="63865"/>
                </a:lnTo>
                <a:cubicBezTo>
                  <a:pt x="26227" y="64915"/>
                  <a:pt x="27072" y="65805"/>
                  <a:pt x="28099" y="66170"/>
                </a:cubicBezTo>
                <a:cubicBezTo>
                  <a:pt x="28443" y="65630"/>
                  <a:pt x="28552" y="64948"/>
                  <a:pt x="28425" y="64319"/>
                </a:cubicBezTo>
                <a:lnTo>
                  <a:pt x="28425" y="64319"/>
                </a:lnTo>
                <a:cubicBezTo>
                  <a:pt x="28947" y="65379"/>
                  <a:pt x="29990" y="66192"/>
                  <a:pt x="31157" y="66399"/>
                </a:cubicBezTo>
                <a:cubicBezTo>
                  <a:pt x="30746" y="64618"/>
                  <a:pt x="30039" y="62929"/>
                  <a:pt x="29080" y="61377"/>
                </a:cubicBezTo>
                <a:lnTo>
                  <a:pt x="29080" y="61377"/>
                </a:lnTo>
                <a:cubicBezTo>
                  <a:pt x="29833" y="62267"/>
                  <a:pt x="30838" y="62975"/>
                  <a:pt x="31979" y="63249"/>
                </a:cubicBezTo>
                <a:cubicBezTo>
                  <a:pt x="31340" y="61583"/>
                  <a:pt x="31226" y="59688"/>
                  <a:pt x="30404" y="58067"/>
                </a:cubicBezTo>
                <a:lnTo>
                  <a:pt x="30404" y="58067"/>
                </a:lnTo>
                <a:cubicBezTo>
                  <a:pt x="31202" y="58273"/>
                  <a:pt x="32933" y="59570"/>
                  <a:pt x="32529" y="60642"/>
                </a:cubicBezTo>
                <a:lnTo>
                  <a:pt x="32529" y="60642"/>
                </a:lnTo>
                <a:cubicBezTo>
                  <a:pt x="32929" y="59589"/>
                  <a:pt x="33329" y="58536"/>
                  <a:pt x="33729" y="57483"/>
                </a:cubicBezTo>
                <a:lnTo>
                  <a:pt x="33729" y="57483"/>
                </a:lnTo>
                <a:cubicBezTo>
                  <a:pt x="33568" y="58076"/>
                  <a:pt x="33788" y="58766"/>
                  <a:pt x="34284" y="59163"/>
                </a:cubicBezTo>
                <a:cubicBezTo>
                  <a:pt x="34787" y="58045"/>
                  <a:pt x="34901" y="56766"/>
                  <a:pt x="34604" y="55580"/>
                </a:cubicBezTo>
                <a:lnTo>
                  <a:pt x="34604" y="55580"/>
                </a:lnTo>
                <a:cubicBezTo>
                  <a:pt x="34878" y="55844"/>
                  <a:pt x="35252" y="55969"/>
                  <a:pt x="35629" y="55969"/>
                </a:cubicBezTo>
                <a:cubicBezTo>
                  <a:pt x="36130" y="55969"/>
                  <a:pt x="36635" y="55746"/>
                  <a:pt x="36909" y="55328"/>
                </a:cubicBezTo>
                <a:lnTo>
                  <a:pt x="36909" y="55328"/>
                </a:lnTo>
                <a:cubicBezTo>
                  <a:pt x="36361" y="56173"/>
                  <a:pt x="36179" y="57223"/>
                  <a:pt x="36384" y="58204"/>
                </a:cubicBezTo>
                <a:cubicBezTo>
                  <a:pt x="37411" y="57862"/>
                  <a:pt x="38461" y="57542"/>
                  <a:pt x="39489" y="57200"/>
                </a:cubicBezTo>
                <a:lnTo>
                  <a:pt x="39489" y="57200"/>
                </a:lnTo>
                <a:cubicBezTo>
                  <a:pt x="38690" y="58364"/>
                  <a:pt x="37708" y="59414"/>
                  <a:pt x="36613" y="60304"/>
                </a:cubicBezTo>
                <a:cubicBezTo>
                  <a:pt x="37041" y="60588"/>
                  <a:pt x="37539" y="60717"/>
                  <a:pt x="38045" y="60717"/>
                </a:cubicBezTo>
                <a:cubicBezTo>
                  <a:pt x="39449" y="60717"/>
                  <a:pt x="40914" y="59722"/>
                  <a:pt x="41132" y="58296"/>
                </a:cubicBezTo>
                <a:cubicBezTo>
                  <a:pt x="41360" y="58707"/>
                  <a:pt x="41588" y="59117"/>
                  <a:pt x="41794" y="59528"/>
                </a:cubicBezTo>
                <a:cubicBezTo>
                  <a:pt x="42296" y="59323"/>
                  <a:pt x="42798" y="59140"/>
                  <a:pt x="43278" y="58935"/>
                </a:cubicBezTo>
                <a:lnTo>
                  <a:pt x="43278" y="58935"/>
                </a:lnTo>
                <a:lnTo>
                  <a:pt x="42456" y="62130"/>
                </a:lnTo>
                <a:cubicBezTo>
                  <a:pt x="41543" y="62473"/>
                  <a:pt x="40744" y="63135"/>
                  <a:pt x="40242" y="63956"/>
                </a:cubicBezTo>
                <a:cubicBezTo>
                  <a:pt x="40294" y="63958"/>
                  <a:pt x="40346" y="63959"/>
                  <a:pt x="40399" y="63959"/>
                </a:cubicBezTo>
                <a:cubicBezTo>
                  <a:pt x="41852" y="63959"/>
                  <a:pt x="43292" y="63349"/>
                  <a:pt x="44327" y="62336"/>
                </a:cubicBezTo>
                <a:lnTo>
                  <a:pt x="44327" y="62336"/>
                </a:lnTo>
                <a:cubicBezTo>
                  <a:pt x="43917" y="62929"/>
                  <a:pt x="43529" y="63546"/>
                  <a:pt x="43118" y="64139"/>
                </a:cubicBezTo>
                <a:lnTo>
                  <a:pt x="46290" y="64664"/>
                </a:lnTo>
                <a:cubicBezTo>
                  <a:pt x="45560" y="65577"/>
                  <a:pt x="44601" y="66330"/>
                  <a:pt x="43529" y="66787"/>
                </a:cubicBezTo>
                <a:cubicBezTo>
                  <a:pt x="43832" y="66897"/>
                  <a:pt x="44153" y="66950"/>
                  <a:pt x="44473" y="66950"/>
                </a:cubicBezTo>
                <a:cubicBezTo>
                  <a:pt x="45283" y="66950"/>
                  <a:pt x="46093" y="66610"/>
                  <a:pt x="46633" y="65988"/>
                </a:cubicBezTo>
                <a:lnTo>
                  <a:pt x="46633" y="65988"/>
                </a:lnTo>
                <a:cubicBezTo>
                  <a:pt x="45629" y="67357"/>
                  <a:pt x="44852" y="68932"/>
                  <a:pt x="44396" y="70576"/>
                </a:cubicBezTo>
                <a:cubicBezTo>
                  <a:pt x="46382" y="69434"/>
                  <a:pt x="48208" y="67312"/>
                  <a:pt x="48322" y="64938"/>
                </a:cubicBezTo>
                <a:lnTo>
                  <a:pt x="48322" y="64938"/>
                </a:lnTo>
                <a:cubicBezTo>
                  <a:pt x="48550" y="66673"/>
                  <a:pt x="48756" y="68658"/>
                  <a:pt x="47683" y="70074"/>
                </a:cubicBezTo>
                <a:cubicBezTo>
                  <a:pt x="46542" y="71557"/>
                  <a:pt x="44122" y="72242"/>
                  <a:pt x="43962" y="74114"/>
                </a:cubicBezTo>
                <a:cubicBezTo>
                  <a:pt x="45012" y="72972"/>
                  <a:pt x="46701" y="72721"/>
                  <a:pt x="48208" y="72310"/>
                </a:cubicBezTo>
                <a:cubicBezTo>
                  <a:pt x="49714" y="71900"/>
                  <a:pt x="51358" y="71032"/>
                  <a:pt x="51609" y="69503"/>
                </a:cubicBezTo>
                <a:lnTo>
                  <a:pt x="51609" y="69503"/>
                </a:lnTo>
                <a:cubicBezTo>
                  <a:pt x="51609" y="71169"/>
                  <a:pt x="50011" y="72333"/>
                  <a:pt x="48664" y="73315"/>
                </a:cubicBezTo>
                <a:cubicBezTo>
                  <a:pt x="47318" y="74319"/>
                  <a:pt x="45925" y="75848"/>
                  <a:pt x="46473" y="77446"/>
                </a:cubicBezTo>
                <a:cubicBezTo>
                  <a:pt x="47546" y="76191"/>
                  <a:pt x="48801" y="75072"/>
                  <a:pt x="50171" y="74159"/>
                </a:cubicBezTo>
                <a:lnTo>
                  <a:pt x="50171" y="74159"/>
                </a:lnTo>
                <a:cubicBezTo>
                  <a:pt x="49440" y="75278"/>
                  <a:pt x="49189" y="76693"/>
                  <a:pt x="49440" y="77994"/>
                </a:cubicBezTo>
                <a:cubicBezTo>
                  <a:pt x="49806" y="77583"/>
                  <a:pt x="50194" y="77149"/>
                  <a:pt x="50559" y="76716"/>
                </a:cubicBezTo>
                <a:lnTo>
                  <a:pt x="50559" y="76716"/>
                </a:lnTo>
                <a:cubicBezTo>
                  <a:pt x="49828" y="77948"/>
                  <a:pt x="49943" y="79615"/>
                  <a:pt x="50810" y="80756"/>
                </a:cubicBezTo>
                <a:cubicBezTo>
                  <a:pt x="51680" y="79749"/>
                  <a:pt x="52257" y="78500"/>
                  <a:pt x="52464" y="77189"/>
                </a:cubicBezTo>
                <a:lnTo>
                  <a:pt x="52464" y="77189"/>
                </a:lnTo>
                <a:cubicBezTo>
                  <a:pt x="52582" y="77938"/>
                  <a:pt x="52962" y="78649"/>
                  <a:pt x="53549" y="79135"/>
                </a:cubicBezTo>
                <a:cubicBezTo>
                  <a:pt x="54302" y="77515"/>
                  <a:pt x="54804" y="75780"/>
                  <a:pt x="55033" y="73999"/>
                </a:cubicBezTo>
                <a:lnTo>
                  <a:pt x="55033" y="73999"/>
                </a:lnTo>
                <a:cubicBezTo>
                  <a:pt x="55010" y="74958"/>
                  <a:pt x="55329" y="75940"/>
                  <a:pt x="55968" y="76693"/>
                </a:cubicBezTo>
                <a:cubicBezTo>
                  <a:pt x="56219" y="75027"/>
                  <a:pt x="57361" y="73543"/>
                  <a:pt x="58890" y="72858"/>
                </a:cubicBezTo>
                <a:lnTo>
                  <a:pt x="58890" y="72858"/>
                </a:lnTo>
                <a:cubicBezTo>
                  <a:pt x="57475" y="74479"/>
                  <a:pt x="56653" y="76602"/>
                  <a:pt x="56607" y="78747"/>
                </a:cubicBezTo>
                <a:cubicBezTo>
                  <a:pt x="57292" y="78405"/>
                  <a:pt x="57863" y="77903"/>
                  <a:pt x="58274" y="77264"/>
                </a:cubicBezTo>
                <a:lnTo>
                  <a:pt x="58274" y="77264"/>
                </a:lnTo>
                <a:cubicBezTo>
                  <a:pt x="58023" y="77857"/>
                  <a:pt x="57749" y="78473"/>
                  <a:pt x="57886" y="79112"/>
                </a:cubicBezTo>
                <a:cubicBezTo>
                  <a:pt x="57980" y="79624"/>
                  <a:pt x="58468" y="80088"/>
                  <a:pt x="58957" y="80088"/>
                </a:cubicBezTo>
                <a:cubicBezTo>
                  <a:pt x="59057" y="80088"/>
                  <a:pt x="59158" y="80068"/>
                  <a:pt x="59255" y="80025"/>
                </a:cubicBezTo>
                <a:cubicBezTo>
                  <a:pt x="59575" y="79866"/>
                  <a:pt x="59780" y="79523"/>
                  <a:pt x="59917" y="79204"/>
                </a:cubicBezTo>
                <a:cubicBezTo>
                  <a:pt x="60282" y="78405"/>
                  <a:pt x="60533" y="77537"/>
                  <a:pt x="60670" y="76647"/>
                </a:cubicBezTo>
                <a:cubicBezTo>
                  <a:pt x="60899" y="77172"/>
                  <a:pt x="61264" y="77629"/>
                  <a:pt x="61720" y="77948"/>
                </a:cubicBezTo>
                <a:cubicBezTo>
                  <a:pt x="62447" y="76974"/>
                  <a:pt x="62827" y="75748"/>
                  <a:pt x="62809" y="74531"/>
                </a:cubicBezTo>
                <a:lnTo>
                  <a:pt x="62809" y="74531"/>
                </a:lnTo>
                <a:cubicBezTo>
                  <a:pt x="62962" y="74807"/>
                  <a:pt x="63181" y="75045"/>
                  <a:pt x="63455" y="75209"/>
                </a:cubicBezTo>
                <a:cubicBezTo>
                  <a:pt x="64277" y="74091"/>
                  <a:pt x="64962" y="72858"/>
                  <a:pt x="65487" y="71580"/>
                </a:cubicBezTo>
                <a:cubicBezTo>
                  <a:pt x="66651" y="72630"/>
                  <a:pt x="66445" y="74547"/>
                  <a:pt x="65669" y="75917"/>
                </a:cubicBezTo>
                <a:cubicBezTo>
                  <a:pt x="64916" y="77286"/>
                  <a:pt x="63706" y="78405"/>
                  <a:pt x="63044" y="79820"/>
                </a:cubicBezTo>
                <a:cubicBezTo>
                  <a:pt x="64300" y="79409"/>
                  <a:pt x="65418" y="78565"/>
                  <a:pt x="66171" y="77492"/>
                </a:cubicBezTo>
                <a:lnTo>
                  <a:pt x="66171" y="77492"/>
                </a:lnTo>
                <a:cubicBezTo>
                  <a:pt x="66285" y="78359"/>
                  <a:pt x="65966" y="79272"/>
                  <a:pt x="66080" y="80162"/>
                </a:cubicBezTo>
                <a:cubicBezTo>
                  <a:pt x="66173" y="80870"/>
                  <a:pt x="66813" y="81608"/>
                  <a:pt x="67467" y="81608"/>
                </a:cubicBezTo>
                <a:cubicBezTo>
                  <a:pt x="67615" y="81608"/>
                  <a:pt x="67763" y="81570"/>
                  <a:pt x="67906" y="81486"/>
                </a:cubicBezTo>
                <a:cubicBezTo>
                  <a:pt x="68203" y="81304"/>
                  <a:pt x="68385" y="80984"/>
                  <a:pt x="68522" y="80664"/>
                </a:cubicBezTo>
                <a:cubicBezTo>
                  <a:pt x="69213" y="79083"/>
                  <a:pt x="69556" y="77343"/>
                  <a:pt x="69506" y="75616"/>
                </a:cubicBezTo>
                <a:lnTo>
                  <a:pt x="69506" y="75616"/>
                </a:lnTo>
                <a:cubicBezTo>
                  <a:pt x="69647" y="76585"/>
                  <a:pt x="69910" y="77539"/>
                  <a:pt x="70303" y="78450"/>
                </a:cubicBezTo>
                <a:cubicBezTo>
                  <a:pt x="70652" y="79252"/>
                  <a:pt x="71316" y="80127"/>
                  <a:pt x="72144" y="80127"/>
                </a:cubicBezTo>
                <a:cubicBezTo>
                  <a:pt x="72236" y="80127"/>
                  <a:pt x="72330" y="80117"/>
                  <a:pt x="72425" y="80094"/>
                </a:cubicBezTo>
                <a:cubicBezTo>
                  <a:pt x="74642" y="79551"/>
                  <a:pt x="72825" y="74998"/>
                  <a:pt x="71903" y="74004"/>
                </a:cubicBezTo>
                <a:lnTo>
                  <a:pt x="71903" y="74004"/>
                </a:lnTo>
                <a:lnTo>
                  <a:pt x="74503" y="76739"/>
                </a:lnTo>
                <a:cubicBezTo>
                  <a:pt x="75050" y="75095"/>
                  <a:pt x="74183" y="73086"/>
                  <a:pt x="72608" y="72356"/>
                </a:cubicBezTo>
                <a:lnTo>
                  <a:pt x="72608" y="72356"/>
                </a:lnTo>
                <a:cubicBezTo>
                  <a:pt x="73361" y="72698"/>
                  <a:pt x="74115" y="73041"/>
                  <a:pt x="74868" y="73383"/>
                </a:cubicBezTo>
                <a:cubicBezTo>
                  <a:pt x="74183" y="72653"/>
                  <a:pt x="73498" y="71922"/>
                  <a:pt x="72813" y="71192"/>
                </a:cubicBezTo>
                <a:lnTo>
                  <a:pt x="72813" y="71192"/>
                </a:lnTo>
                <a:cubicBezTo>
                  <a:pt x="73818" y="71671"/>
                  <a:pt x="74822" y="72151"/>
                  <a:pt x="75826" y="72607"/>
                </a:cubicBezTo>
                <a:cubicBezTo>
                  <a:pt x="76012" y="72700"/>
                  <a:pt x="76228" y="72808"/>
                  <a:pt x="76450" y="72808"/>
                </a:cubicBezTo>
                <a:cubicBezTo>
                  <a:pt x="76501" y="72808"/>
                  <a:pt x="76552" y="72802"/>
                  <a:pt x="76602" y="72790"/>
                </a:cubicBezTo>
                <a:cubicBezTo>
                  <a:pt x="77059" y="72698"/>
                  <a:pt x="77264" y="72059"/>
                  <a:pt x="77082" y="71603"/>
                </a:cubicBezTo>
                <a:cubicBezTo>
                  <a:pt x="76899" y="71169"/>
                  <a:pt x="76488" y="70872"/>
                  <a:pt x="76077" y="70599"/>
                </a:cubicBezTo>
                <a:cubicBezTo>
                  <a:pt x="77310" y="70553"/>
                  <a:pt x="78543" y="70347"/>
                  <a:pt x="79707" y="69982"/>
                </a:cubicBezTo>
                <a:cubicBezTo>
                  <a:pt x="79022" y="69252"/>
                  <a:pt x="78246" y="68636"/>
                  <a:pt x="77379" y="68179"/>
                </a:cubicBezTo>
                <a:cubicBezTo>
                  <a:pt x="77789" y="67745"/>
                  <a:pt x="78497" y="67814"/>
                  <a:pt x="79113" y="67791"/>
                </a:cubicBezTo>
                <a:cubicBezTo>
                  <a:pt x="79707" y="67768"/>
                  <a:pt x="80460" y="67403"/>
                  <a:pt x="80369" y="66787"/>
                </a:cubicBezTo>
                <a:cubicBezTo>
                  <a:pt x="80283" y="66357"/>
                  <a:pt x="79822" y="66186"/>
                  <a:pt x="79356" y="66186"/>
                </a:cubicBezTo>
                <a:cubicBezTo>
                  <a:pt x="79203" y="66186"/>
                  <a:pt x="79049" y="66205"/>
                  <a:pt x="78908" y="66239"/>
                </a:cubicBezTo>
                <a:cubicBezTo>
                  <a:pt x="77355" y="66622"/>
                  <a:pt x="75883" y="68004"/>
                  <a:pt x="74410" y="68004"/>
                </a:cubicBezTo>
                <a:cubicBezTo>
                  <a:pt x="74129" y="68004"/>
                  <a:pt x="73848" y="67954"/>
                  <a:pt x="73567" y="67837"/>
                </a:cubicBezTo>
                <a:lnTo>
                  <a:pt x="75598" y="66079"/>
                </a:lnTo>
                <a:lnTo>
                  <a:pt x="75598" y="66079"/>
                </a:lnTo>
                <a:cubicBezTo>
                  <a:pt x="75547" y="66080"/>
                  <a:pt x="75495" y="66081"/>
                  <a:pt x="75444" y="66081"/>
                </a:cubicBezTo>
                <a:cubicBezTo>
                  <a:pt x="74469" y="66081"/>
                  <a:pt x="73498" y="65875"/>
                  <a:pt x="72631" y="65463"/>
                </a:cubicBezTo>
                <a:cubicBezTo>
                  <a:pt x="73218" y="64680"/>
                  <a:pt x="74209" y="64599"/>
                  <a:pt x="75254" y="64599"/>
                </a:cubicBezTo>
                <a:cubicBezTo>
                  <a:pt x="75528" y="64599"/>
                  <a:pt x="75805" y="64605"/>
                  <a:pt x="76079" y="64605"/>
                </a:cubicBezTo>
                <a:cubicBezTo>
                  <a:pt x="77082" y="64605"/>
                  <a:pt x="78050" y="64531"/>
                  <a:pt x="78680" y="63842"/>
                </a:cubicBezTo>
                <a:cubicBezTo>
                  <a:pt x="78885" y="63614"/>
                  <a:pt x="79045" y="63317"/>
                  <a:pt x="78976" y="63021"/>
                </a:cubicBezTo>
                <a:cubicBezTo>
                  <a:pt x="78894" y="62649"/>
                  <a:pt x="78591" y="62520"/>
                  <a:pt x="78213" y="62520"/>
                </a:cubicBezTo>
                <a:cubicBezTo>
                  <a:pt x="77756" y="62520"/>
                  <a:pt x="77187" y="62709"/>
                  <a:pt x="76762" y="62884"/>
                </a:cubicBezTo>
                <a:cubicBezTo>
                  <a:pt x="76332" y="63050"/>
                  <a:pt x="75875" y="63130"/>
                  <a:pt x="75417" y="63130"/>
                </a:cubicBezTo>
                <a:cubicBezTo>
                  <a:pt x="74370" y="63130"/>
                  <a:pt x="73323" y="62710"/>
                  <a:pt x="72608" y="61948"/>
                </a:cubicBezTo>
                <a:lnTo>
                  <a:pt x="72608" y="61948"/>
                </a:lnTo>
                <a:cubicBezTo>
                  <a:pt x="73209" y="62115"/>
                  <a:pt x="73853" y="62283"/>
                  <a:pt x="74471" y="62283"/>
                </a:cubicBezTo>
                <a:cubicBezTo>
                  <a:pt x="74863" y="62283"/>
                  <a:pt x="75244" y="62216"/>
                  <a:pt x="75598" y="62039"/>
                </a:cubicBezTo>
                <a:cubicBezTo>
                  <a:pt x="76688" y="61504"/>
                  <a:pt x="77482" y="60043"/>
                  <a:pt x="78580" y="60043"/>
                </a:cubicBezTo>
                <a:cubicBezTo>
                  <a:pt x="78701" y="60043"/>
                  <a:pt x="78825" y="60061"/>
                  <a:pt x="78953" y="60099"/>
                </a:cubicBezTo>
                <a:cubicBezTo>
                  <a:pt x="78564" y="59307"/>
                  <a:pt x="77740" y="59025"/>
                  <a:pt x="76828" y="59025"/>
                </a:cubicBezTo>
                <a:cubicBezTo>
                  <a:pt x="76136" y="59025"/>
                  <a:pt x="75394" y="59188"/>
                  <a:pt x="74754" y="59414"/>
                </a:cubicBezTo>
                <a:cubicBezTo>
                  <a:pt x="73899" y="59708"/>
                  <a:pt x="72920" y="60033"/>
                  <a:pt x="72035" y="60033"/>
                </a:cubicBezTo>
                <a:cubicBezTo>
                  <a:pt x="71407" y="60033"/>
                  <a:pt x="70826" y="59869"/>
                  <a:pt x="70371" y="59414"/>
                </a:cubicBezTo>
                <a:lnTo>
                  <a:pt x="70371" y="59414"/>
                </a:lnTo>
                <a:cubicBezTo>
                  <a:pt x="70524" y="59434"/>
                  <a:pt x="70677" y="59444"/>
                  <a:pt x="70829" y="59444"/>
                </a:cubicBezTo>
                <a:cubicBezTo>
                  <a:pt x="72750" y="59444"/>
                  <a:pt x="74589" y="57892"/>
                  <a:pt x="74822" y="55968"/>
                </a:cubicBezTo>
                <a:lnTo>
                  <a:pt x="74822" y="55968"/>
                </a:lnTo>
                <a:cubicBezTo>
                  <a:pt x="73316" y="56835"/>
                  <a:pt x="71809" y="57702"/>
                  <a:pt x="70303" y="58547"/>
                </a:cubicBezTo>
                <a:cubicBezTo>
                  <a:pt x="70189" y="57725"/>
                  <a:pt x="70599" y="56926"/>
                  <a:pt x="71193" y="56401"/>
                </a:cubicBezTo>
                <a:cubicBezTo>
                  <a:pt x="70915" y="56335"/>
                  <a:pt x="70670" y="56306"/>
                  <a:pt x="70447" y="56306"/>
                </a:cubicBezTo>
                <a:cubicBezTo>
                  <a:pt x="69513" y="56306"/>
                  <a:pt x="68964" y="56821"/>
                  <a:pt x="68043" y="57337"/>
                </a:cubicBezTo>
                <a:cubicBezTo>
                  <a:pt x="67791" y="57486"/>
                  <a:pt x="67515" y="57553"/>
                  <a:pt x="67235" y="57553"/>
                </a:cubicBezTo>
                <a:cubicBezTo>
                  <a:pt x="66402" y="57553"/>
                  <a:pt x="65531" y="56959"/>
                  <a:pt x="65121" y="56173"/>
                </a:cubicBezTo>
                <a:cubicBezTo>
                  <a:pt x="64596" y="55146"/>
                  <a:pt x="64642" y="53913"/>
                  <a:pt x="64710" y="52749"/>
                </a:cubicBezTo>
                <a:lnTo>
                  <a:pt x="64710" y="52749"/>
                </a:lnTo>
                <a:cubicBezTo>
                  <a:pt x="65099" y="53822"/>
                  <a:pt x="65966" y="54712"/>
                  <a:pt x="67061" y="55100"/>
                </a:cubicBezTo>
                <a:cubicBezTo>
                  <a:pt x="66810" y="53799"/>
                  <a:pt x="66719" y="52475"/>
                  <a:pt x="66788" y="51151"/>
                </a:cubicBezTo>
                <a:lnTo>
                  <a:pt x="66788" y="51151"/>
                </a:lnTo>
                <a:cubicBezTo>
                  <a:pt x="67198" y="51996"/>
                  <a:pt x="67815" y="52726"/>
                  <a:pt x="68568" y="53297"/>
                </a:cubicBezTo>
                <a:cubicBezTo>
                  <a:pt x="68545" y="52316"/>
                  <a:pt x="68477" y="51334"/>
                  <a:pt x="68522" y="50353"/>
                </a:cubicBezTo>
                <a:lnTo>
                  <a:pt x="68522" y="50353"/>
                </a:lnTo>
                <a:cubicBezTo>
                  <a:pt x="69078" y="51011"/>
                  <a:pt x="69986" y="52319"/>
                  <a:pt x="70996" y="52319"/>
                </a:cubicBezTo>
                <a:cubicBezTo>
                  <a:pt x="71106" y="52319"/>
                  <a:pt x="71218" y="52304"/>
                  <a:pt x="71330" y="52270"/>
                </a:cubicBezTo>
                <a:cubicBezTo>
                  <a:pt x="72540" y="51882"/>
                  <a:pt x="72631" y="51014"/>
                  <a:pt x="71878" y="50147"/>
                </a:cubicBezTo>
                <a:lnTo>
                  <a:pt x="71878" y="50147"/>
                </a:lnTo>
                <a:cubicBezTo>
                  <a:pt x="71981" y="50154"/>
                  <a:pt x="72090" y="50157"/>
                  <a:pt x="72203" y="50157"/>
                </a:cubicBezTo>
                <a:cubicBezTo>
                  <a:pt x="72868" y="50157"/>
                  <a:pt x="73673" y="50028"/>
                  <a:pt x="74160" y="49599"/>
                </a:cubicBezTo>
                <a:cubicBezTo>
                  <a:pt x="74578" y="49241"/>
                  <a:pt x="74684" y="48562"/>
                  <a:pt x="74477" y="48095"/>
                </a:cubicBezTo>
                <a:lnTo>
                  <a:pt x="74477" y="48095"/>
                </a:lnTo>
                <a:cubicBezTo>
                  <a:pt x="74496" y="48097"/>
                  <a:pt x="74514" y="48097"/>
                  <a:pt x="74533" y="48097"/>
                </a:cubicBezTo>
                <a:cubicBezTo>
                  <a:pt x="74757" y="48097"/>
                  <a:pt x="74986" y="48013"/>
                  <a:pt x="75119" y="47842"/>
                </a:cubicBezTo>
                <a:cubicBezTo>
                  <a:pt x="75461" y="47431"/>
                  <a:pt x="75393" y="46815"/>
                  <a:pt x="75210" y="46312"/>
                </a:cubicBezTo>
                <a:cubicBezTo>
                  <a:pt x="74046" y="46290"/>
                  <a:pt x="72928" y="45514"/>
                  <a:pt x="72540" y="44418"/>
                </a:cubicBezTo>
                <a:cubicBezTo>
                  <a:pt x="72868" y="43897"/>
                  <a:pt x="73490" y="43588"/>
                  <a:pt x="74102" y="43588"/>
                </a:cubicBezTo>
                <a:cubicBezTo>
                  <a:pt x="74214" y="43588"/>
                  <a:pt x="74325" y="43598"/>
                  <a:pt x="74434" y="43619"/>
                </a:cubicBezTo>
                <a:cubicBezTo>
                  <a:pt x="75804" y="45171"/>
                  <a:pt x="77789" y="46130"/>
                  <a:pt x="79866" y="46244"/>
                </a:cubicBezTo>
                <a:cubicBezTo>
                  <a:pt x="79593" y="45445"/>
                  <a:pt x="79341" y="44669"/>
                  <a:pt x="79090" y="43893"/>
                </a:cubicBezTo>
                <a:lnTo>
                  <a:pt x="79090" y="43893"/>
                </a:lnTo>
                <a:lnTo>
                  <a:pt x="80369" y="44349"/>
                </a:lnTo>
                <a:cubicBezTo>
                  <a:pt x="80848" y="43163"/>
                  <a:pt x="79981" y="41633"/>
                  <a:pt x="78725" y="41428"/>
                </a:cubicBezTo>
                <a:lnTo>
                  <a:pt x="78725" y="41428"/>
                </a:lnTo>
                <a:cubicBezTo>
                  <a:pt x="78824" y="41444"/>
                  <a:pt x="78925" y="41451"/>
                  <a:pt x="79030" y="41451"/>
                </a:cubicBezTo>
                <a:cubicBezTo>
                  <a:pt x="79775" y="41451"/>
                  <a:pt x="80666" y="41094"/>
                  <a:pt x="81596" y="41094"/>
                </a:cubicBezTo>
                <a:cubicBezTo>
                  <a:pt x="82019" y="41094"/>
                  <a:pt x="82450" y="41168"/>
                  <a:pt x="82879" y="41382"/>
                </a:cubicBezTo>
                <a:cubicBezTo>
                  <a:pt x="82742" y="39374"/>
                  <a:pt x="81236" y="37479"/>
                  <a:pt x="79364" y="36703"/>
                </a:cubicBezTo>
                <a:lnTo>
                  <a:pt x="79364" y="36703"/>
                </a:lnTo>
                <a:cubicBezTo>
                  <a:pt x="80300" y="36954"/>
                  <a:pt x="81236" y="37205"/>
                  <a:pt x="82149" y="37456"/>
                </a:cubicBezTo>
                <a:cubicBezTo>
                  <a:pt x="81829" y="36338"/>
                  <a:pt x="81304" y="35265"/>
                  <a:pt x="80620" y="34329"/>
                </a:cubicBezTo>
                <a:lnTo>
                  <a:pt x="80620" y="34329"/>
                </a:lnTo>
                <a:cubicBezTo>
                  <a:pt x="81199" y="34603"/>
                  <a:pt x="81734" y="34725"/>
                  <a:pt x="82186" y="34725"/>
                </a:cubicBezTo>
                <a:cubicBezTo>
                  <a:pt x="82952" y="34725"/>
                  <a:pt x="83484" y="34376"/>
                  <a:pt x="83604" y="33823"/>
                </a:cubicBezTo>
                <a:lnTo>
                  <a:pt x="83604" y="33823"/>
                </a:lnTo>
                <a:cubicBezTo>
                  <a:pt x="83878" y="34192"/>
                  <a:pt x="84194" y="34531"/>
                  <a:pt x="84546" y="34831"/>
                </a:cubicBezTo>
                <a:cubicBezTo>
                  <a:pt x="84751" y="34032"/>
                  <a:pt x="84979" y="33256"/>
                  <a:pt x="85185" y="32458"/>
                </a:cubicBezTo>
                <a:lnTo>
                  <a:pt x="85185" y="32458"/>
                </a:lnTo>
                <a:cubicBezTo>
                  <a:pt x="86737" y="34215"/>
                  <a:pt x="84158" y="37045"/>
                  <a:pt x="85002" y="39214"/>
                </a:cubicBezTo>
                <a:cubicBezTo>
                  <a:pt x="86166" y="38346"/>
                  <a:pt x="87125" y="37205"/>
                  <a:pt x="87810" y="35927"/>
                </a:cubicBezTo>
                <a:lnTo>
                  <a:pt x="87810" y="35927"/>
                </a:lnTo>
                <a:cubicBezTo>
                  <a:pt x="87399" y="37593"/>
                  <a:pt x="86965" y="39237"/>
                  <a:pt x="86554" y="40903"/>
                </a:cubicBezTo>
                <a:cubicBezTo>
                  <a:pt x="86417" y="41451"/>
                  <a:pt x="86395" y="42204"/>
                  <a:pt x="86942" y="42341"/>
                </a:cubicBezTo>
                <a:cubicBezTo>
                  <a:pt x="86983" y="42351"/>
                  <a:pt x="87024" y="42355"/>
                  <a:pt x="87065" y="42355"/>
                </a:cubicBezTo>
                <a:cubicBezTo>
                  <a:pt x="87406" y="42355"/>
                  <a:pt x="87720" y="42031"/>
                  <a:pt x="87924" y="41725"/>
                </a:cubicBezTo>
                <a:cubicBezTo>
                  <a:pt x="88882" y="40287"/>
                  <a:pt x="89636" y="38689"/>
                  <a:pt x="90115" y="37023"/>
                </a:cubicBezTo>
                <a:lnTo>
                  <a:pt x="90115" y="37023"/>
                </a:lnTo>
                <a:cubicBezTo>
                  <a:pt x="91074" y="38826"/>
                  <a:pt x="89887" y="41017"/>
                  <a:pt x="88540" y="42569"/>
                </a:cubicBezTo>
                <a:cubicBezTo>
                  <a:pt x="88106" y="43071"/>
                  <a:pt x="87855" y="44121"/>
                  <a:pt x="88517" y="44121"/>
                </a:cubicBezTo>
                <a:cubicBezTo>
                  <a:pt x="88534" y="44124"/>
                  <a:pt x="88551" y="44125"/>
                  <a:pt x="88568" y="44125"/>
                </a:cubicBezTo>
                <a:cubicBezTo>
                  <a:pt x="88711" y="44125"/>
                  <a:pt x="88851" y="44043"/>
                  <a:pt x="88974" y="43961"/>
                </a:cubicBezTo>
                <a:cubicBezTo>
                  <a:pt x="90047" y="43300"/>
                  <a:pt x="90960" y="42387"/>
                  <a:pt x="91622" y="41314"/>
                </a:cubicBezTo>
                <a:lnTo>
                  <a:pt x="91622" y="41314"/>
                </a:lnTo>
                <a:cubicBezTo>
                  <a:pt x="92306" y="42455"/>
                  <a:pt x="91781" y="43961"/>
                  <a:pt x="90982" y="45034"/>
                </a:cubicBezTo>
                <a:cubicBezTo>
                  <a:pt x="90206" y="46130"/>
                  <a:pt x="89179" y="47066"/>
                  <a:pt x="88723" y="48321"/>
                </a:cubicBezTo>
                <a:cubicBezTo>
                  <a:pt x="91302" y="47842"/>
                  <a:pt x="93516" y="45673"/>
                  <a:pt x="94041" y="43094"/>
                </a:cubicBezTo>
                <a:lnTo>
                  <a:pt x="94041" y="43094"/>
                </a:lnTo>
                <a:cubicBezTo>
                  <a:pt x="94498" y="44418"/>
                  <a:pt x="93790" y="45833"/>
                  <a:pt x="93265" y="47134"/>
                </a:cubicBezTo>
                <a:cubicBezTo>
                  <a:pt x="92740" y="48435"/>
                  <a:pt x="92489" y="50124"/>
                  <a:pt x="93539" y="51060"/>
                </a:cubicBezTo>
                <a:cubicBezTo>
                  <a:pt x="94338" y="49462"/>
                  <a:pt x="95000" y="47796"/>
                  <a:pt x="95479" y="46084"/>
                </a:cubicBezTo>
                <a:lnTo>
                  <a:pt x="95479" y="46084"/>
                </a:lnTo>
                <a:cubicBezTo>
                  <a:pt x="95228" y="48116"/>
                  <a:pt x="96027" y="50238"/>
                  <a:pt x="97556" y="51608"/>
                </a:cubicBezTo>
                <a:cubicBezTo>
                  <a:pt x="97739" y="51768"/>
                  <a:pt x="97921" y="51927"/>
                  <a:pt x="98172" y="51927"/>
                </a:cubicBezTo>
                <a:cubicBezTo>
                  <a:pt x="98675" y="51927"/>
                  <a:pt x="98903" y="51288"/>
                  <a:pt x="98948" y="50786"/>
                </a:cubicBezTo>
                <a:cubicBezTo>
                  <a:pt x="99177" y="48298"/>
                  <a:pt x="98538" y="45765"/>
                  <a:pt x="97145" y="43688"/>
                </a:cubicBezTo>
                <a:lnTo>
                  <a:pt x="97145" y="43688"/>
                </a:lnTo>
                <a:cubicBezTo>
                  <a:pt x="98469" y="45422"/>
                  <a:pt x="100318" y="46723"/>
                  <a:pt x="102395" y="47408"/>
                </a:cubicBezTo>
                <a:cubicBezTo>
                  <a:pt x="101899" y="45739"/>
                  <a:pt x="100889" y="44225"/>
                  <a:pt x="99566" y="43110"/>
                </a:cubicBezTo>
                <a:lnTo>
                  <a:pt x="99566" y="43110"/>
                </a:lnTo>
                <a:cubicBezTo>
                  <a:pt x="100559" y="43936"/>
                  <a:pt x="101683" y="44584"/>
                  <a:pt x="102874" y="45011"/>
                </a:cubicBezTo>
                <a:cubicBezTo>
                  <a:pt x="103141" y="45110"/>
                  <a:pt x="103434" y="45191"/>
                  <a:pt x="103710" y="45191"/>
                </a:cubicBezTo>
                <a:cubicBezTo>
                  <a:pt x="103883" y="45191"/>
                  <a:pt x="104049" y="45159"/>
                  <a:pt x="104198" y="45080"/>
                </a:cubicBezTo>
                <a:cubicBezTo>
                  <a:pt x="104769" y="44783"/>
                  <a:pt x="104815" y="43961"/>
                  <a:pt x="104495" y="43414"/>
                </a:cubicBezTo>
                <a:cubicBezTo>
                  <a:pt x="104153" y="42889"/>
                  <a:pt x="103582" y="42569"/>
                  <a:pt x="103011" y="42318"/>
                </a:cubicBezTo>
                <a:cubicBezTo>
                  <a:pt x="101710" y="41702"/>
                  <a:pt x="100341" y="41154"/>
                  <a:pt x="98971" y="40697"/>
                </a:cubicBezTo>
                <a:lnTo>
                  <a:pt x="98971" y="40697"/>
                </a:lnTo>
                <a:cubicBezTo>
                  <a:pt x="99778" y="40875"/>
                  <a:pt x="100619" y="41053"/>
                  <a:pt x="101447" y="41053"/>
                </a:cubicBezTo>
                <a:cubicBezTo>
                  <a:pt x="101789" y="41053"/>
                  <a:pt x="102129" y="41022"/>
                  <a:pt x="102464" y="40949"/>
                </a:cubicBezTo>
                <a:cubicBezTo>
                  <a:pt x="103605" y="40675"/>
                  <a:pt x="104678" y="39762"/>
                  <a:pt x="104723" y="38598"/>
                </a:cubicBezTo>
                <a:lnTo>
                  <a:pt x="104723" y="38598"/>
                </a:lnTo>
                <a:cubicBezTo>
                  <a:pt x="103476" y="39068"/>
                  <a:pt x="102142" y="39299"/>
                  <a:pt x="100806" y="39299"/>
                </a:cubicBezTo>
                <a:cubicBezTo>
                  <a:pt x="98645" y="39299"/>
                  <a:pt x="96477" y="38695"/>
                  <a:pt x="94657" y="37525"/>
                </a:cubicBezTo>
                <a:lnTo>
                  <a:pt x="94657" y="37525"/>
                </a:lnTo>
                <a:cubicBezTo>
                  <a:pt x="95475" y="37588"/>
                  <a:pt x="96295" y="37619"/>
                  <a:pt x="97115" y="37619"/>
                </a:cubicBezTo>
                <a:cubicBezTo>
                  <a:pt x="100758" y="37619"/>
                  <a:pt x="104399" y="37001"/>
                  <a:pt x="107827" y="35790"/>
                </a:cubicBezTo>
                <a:cubicBezTo>
                  <a:pt x="105134" y="34750"/>
                  <a:pt x="102244" y="34224"/>
                  <a:pt x="99355" y="34224"/>
                </a:cubicBezTo>
                <a:cubicBezTo>
                  <a:pt x="98693" y="34224"/>
                  <a:pt x="98032" y="34251"/>
                  <a:pt x="97373" y="34306"/>
                </a:cubicBezTo>
                <a:cubicBezTo>
                  <a:pt x="98994" y="34010"/>
                  <a:pt x="100638" y="33690"/>
                  <a:pt x="102098" y="32937"/>
                </a:cubicBezTo>
                <a:cubicBezTo>
                  <a:pt x="103559" y="32184"/>
                  <a:pt x="104837" y="30905"/>
                  <a:pt x="105180" y="29285"/>
                </a:cubicBezTo>
                <a:lnTo>
                  <a:pt x="105180" y="29285"/>
                </a:lnTo>
                <a:cubicBezTo>
                  <a:pt x="103036" y="30063"/>
                  <a:pt x="100317" y="30916"/>
                  <a:pt x="97769" y="30916"/>
                </a:cubicBezTo>
                <a:cubicBezTo>
                  <a:pt x="96355" y="30916"/>
                  <a:pt x="94994" y="30654"/>
                  <a:pt x="93813" y="29970"/>
                </a:cubicBezTo>
                <a:cubicBezTo>
                  <a:pt x="95015" y="29153"/>
                  <a:pt x="96458" y="28733"/>
                  <a:pt x="97898" y="28733"/>
                </a:cubicBezTo>
                <a:cubicBezTo>
                  <a:pt x="98672" y="28733"/>
                  <a:pt x="99446" y="28855"/>
                  <a:pt x="100181" y="29102"/>
                </a:cubicBezTo>
                <a:cubicBezTo>
                  <a:pt x="98606" y="27116"/>
                  <a:pt x="94886" y="27367"/>
                  <a:pt x="94018" y="24994"/>
                </a:cubicBezTo>
                <a:lnTo>
                  <a:pt x="94018" y="24994"/>
                </a:lnTo>
                <a:cubicBezTo>
                  <a:pt x="95342" y="26038"/>
                  <a:pt x="97032" y="26610"/>
                  <a:pt x="98714" y="26610"/>
                </a:cubicBezTo>
                <a:cubicBezTo>
                  <a:pt x="99091" y="26610"/>
                  <a:pt x="99467" y="26581"/>
                  <a:pt x="99839" y="26523"/>
                </a:cubicBezTo>
                <a:cubicBezTo>
                  <a:pt x="99487" y="25917"/>
                  <a:pt x="99014" y="25382"/>
                  <a:pt x="98455" y="24948"/>
                </a:cubicBezTo>
                <a:lnTo>
                  <a:pt x="98455" y="24948"/>
                </a:lnTo>
                <a:cubicBezTo>
                  <a:pt x="99479" y="25365"/>
                  <a:pt x="100581" y="25588"/>
                  <a:pt x="101695" y="25588"/>
                </a:cubicBezTo>
                <a:cubicBezTo>
                  <a:pt x="101730" y="25588"/>
                  <a:pt x="101766" y="25588"/>
                  <a:pt x="101802" y="25587"/>
                </a:cubicBezTo>
                <a:cubicBezTo>
                  <a:pt x="102806" y="25564"/>
                  <a:pt x="104107" y="25039"/>
                  <a:pt x="104016" y="24012"/>
                </a:cubicBezTo>
                <a:cubicBezTo>
                  <a:pt x="103970" y="23624"/>
                  <a:pt x="103742" y="23305"/>
                  <a:pt x="103491" y="23008"/>
                </a:cubicBezTo>
                <a:cubicBezTo>
                  <a:pt x="102464" y="21844"/>
                  <a:pt x="101094" y="20976"/>
                  <a:pt x="99610" y="20543"/>
                </a:cubicBezTo>
                <a:cubicBezTo>
                  <a:pt x="98629" y="20246"/>
                  <a:pt x="97579" y="20132"/>
                  <a:pt x="96757" y="19538"/>
                </a:cubicBezTo>
                <a:cubicBezTo>
                  <a:pt x="95958" y="18922"/>
                  <a:pt x="95616" y="17530"/>
                  <a:pt x="96438" y="16936"/>
                </a:cubicBezTo>
                <a:lnTo>
                  <a:pt x="96438" y="16936"/>
                </a:lnTo>
                <a:cubicBezTo>
                  <a:pt x="97876" y="18488"/>
                  <a:pt x="99861" y="19561"/>
                  <a:pt x="101961" y="19904"/>
                </a:cubicBezTo>
                <a:cubicBezTo>
                  <a:pt x="101980" y="18967"/>
                  <a:pt x="101799" y="18015"/>
                  <a:pt x="101443" y="17123"/>
                </a:cubicBezTo>
                <a:lnTo>
                  <a:pt x="101443" y="17123"/>
                </a:lnTo>
                <a:cubicBezTo>
                  <a:pt x="102017" y="18234"/>
                  <a:pt x="102950" y="19144"/>
                  <a:pt x="104084" y="19653"/>
                </a:cubicBezTo>
                <a:cubicBezTo>
                  <a:pt x="104255" y="19738"/>
                  <a:pt x="104444" y="19806"/>
                  <a:pt x="104622" y="19806"/>
                </a:cubicBezTo>
                <a:cubicBezTo>
                  <a:pt x="104730" y="19806"/>
                  <a:pt x="104834" y="19781"/>
                  <a:pt x="104929" y="19721"/>
                </a:cubicBezTo>
                <a:cubicBezTo>
                  <a:pt x="105203" y="19561"/>
                  <a:pt x="105248" y="19173"/>
                  <a:pt x="105271" y="18854"/>
                </a:cubicBezTo>
                <a:cubicBezTo>
                  <a:pt x="105316" y="17927"/>
                  <a:pt x="105361" y="17001"/>
                  <a:pt x="105407" y="16074"/>
                </a:cubicBezTo>
                <a:lnTo>
                  <a:pt x="105407" y="16074"/>
                </a:lnTo>
                <a:cubicBezTo>
                  <a:pt x="105361" y="17240"/>
                  <a:pt x="106709" y="19116"/>
                  <a:pt x="106732" y="20566"/>
                </a:cubicBezTo>
                <a:cubicBezTo>
                  <a:pt x="106778" y="22072"/>
                  <a:pt x="106093" y="23396"/>
                  <a:pt x="106138" y="24880"/>
                </a:cubicBezTo>
                <a:cubicBezTo>
                  <a:pt x="106138" y="25724"/>
                  <a:pt x="106732" y="26660"/>
                  <a:pt x="107576" y="26660"/>
                </a:cubicBezTo>
                <a:cubicBezTo>
                  <a:pt x="107667" y="25664"/>
                  <a:pt x="107780" y="24669"/>
                  <a:pt x="107871" y="23673"/>
                </a:cubicBezTo>
                <a:lnTo>
                  <a:pt x="107871" y="23673"/>
                </a:lnTo>
                <a:cubicBezTo>
                  <a:pt x="107751" y="25080"/>
                  <a:pt x="108909" y="26478"/>
                  <a:pt x="110338" y="26637"/>
                </a:cubicBezTo>
                <a:lnTo>
                  <a:pt x="110955" y="23168"/>
                </a:lnTo>
                <a:cubicBezTo>
                  <a:pt x="111541" y="23769"/>
                  <a:pt x="112383" y="24097"/>
                  <a:pt x="113218" y="24097"/>
                </a:cubicBezTo>
                <a:cubicBezTo>
                  <a:pt x="113683" y="24097"/>
                  <a:pt x="114145" y="23996"/>
                  <a:pt x="114561" y="23784"/>
                </a:cubicBezTo>
                <a:lnTo>
                  <a:pt x="114561" y="23784"/>
                </a:lnTo>
                <a:cubicBezTo>
                  <a:pt x="113214" y="25199"/>
                  <a:pt x="112005" y="26728"/>
                  <a:pt x="110932" y="28349"/>
                </a:cubicBezTo>
                <a:cubicBezTo>
                  <a:pt x="111179" y="28503"/>
                  <a:pt x="111465" y="28576"/>
                  <a:pt x="111751" y="28576"/>
                </a:cubicBezTo>
                <a:cubicBezTo>
                  <a:pt x="112230" y="28576"/>
                  <a:pt x="112709" y="28370"/>
                  <a:pt x="113009" y="27984"/>
                </a:cubicBezTo>
                <a:lnTo>
                  <a:pt x="113009" y="27984"/>
                </a:lnTo>
                <a:cubicBezTo>
                  <a:pt x="112598" y="28920"/>
                  <a:pt x="112872" y="30107"/>
                  <a:pt x="113671" y="30746"/>
                </a:cubicBezTo>
                <a:cubicBezTo>
                  <a:pt x="115132" y="29467"/>
                  <a:pt x="116090" y="27619"/>
                  <a:pt x="116250" y="25678"/>
                </a:cubicBezTo>
                <a:cubicBezTo>
                  <a:pt x="118190" y="25793"/>
                  <a:pt x="118921" y="28988"/>
                  <a:pt x="117209" y="29924"/>
                </a:cubicBezTo>
                <a:cubicBezTo>
                  <a:pt x="118145" y="29924"/>
                  <a:pt x="119103" y="29650"/>
                  <a:pt x="119879" y="29125"/>
                </a:cubicBezTo>
                <a:lnTo>
                  <a:pt x="119879" y="29125"/>
                </a:lnTo>
                <a:cubicBezTo>
                  <a:pt x="119514" y="29627"/>
                  <a:pt x="119697" y="30449"/>
                  <a:pt x="120244" y="30768"/>
                </a:cubicBezTo>
                <a:cubicBezTo>
                  <a:pt x="120451" y="30256"/>
                  <a:pt x="120942" y="30030"/>
                  <a:pt x="121466" y="30030"/>
                </a:cubicBezTo>
                <a:cubicBezTo>
                  <a:pt x="122271" y="30030"/>
                  <a:pt x="123156" y="30564"/>
                  <a:pt x="123212" y="31408"/>
                </a:cubicBezTo>
                <a:cubicBezTo>
                  <a:pt x="123304" y="32539"/>
                  <a:pt x="122146" y="33429"/>
                  <a:pt x="121023" y="33429"/>
                </a:cubicBezTo>
                <a:cubicBezTo>
                  <a:pt x="120764" y="33429"/>
                  <a:pt x="120507" y="33382"/>
                  <a:pt x="120267" y="33279"/>
                </a:cubicBezTo>
                <a:lnTo>
                  <a:pt x="120267" y="33279"/>
                </a:lnTo>
                <a:cubicBezTo>
                  <a:pt x="122587" y="34286"/>
                  <a:pt x="118254" y="35041"/>
                  <a:pt x="117351" y="35041"/>
                </a:cubicBezTo>
                <a:cubicBezTo>
                  <a:pt x="117312" y="35041"/>
                  <a:pt x="117280" y="35040"/>
                  <a:pt x="117254" y="35037"/>
                </a:cubicBezTo>
                <a:cubicBezTo>
                  <a:pt x="116027" y="34900"/>
                  <a:pt x="114689" y="34301"/>
                  <a:pt x="113427" y="34301"/>
                </a:cubicBezTo>
                <a:cubicBezTo>
                  <a:pt x="112788" y="34301"/>
                  <a:pt x="112169" y="34455"/>
                  <a:pt x="111594" y="34900"/>
                </a:cubicBezTo>
                <a:cubicBezTo>
                  <a:pt x="113557" y="35699"/>
                  <a:pt x="115542" y="36498"/>
                  <a:pt x="117528" y="37296"/>
                </a:cubicBezTo>
                <a:cubicBezTo>
                  <a:pt x="117093" y="37191"/>
                  <a:pt x="116649" y="37140"/>
                  <a:pt x="116204" y="37140"/>
                </a:cubicBezTo>
                <a:cubicBezTo>
                  <a:pt x="114244" y="37140"/>
                  <a:pt x="112289" y="38129"/>
                  <a:pt x="111228" y="39784"/>
                </a:cubicBezTo>
                <a:cubicBezTo>
                  <a:pt x="112179" y="39489"/>
                  <a:pt x="113173" y="39345"/>
                  <a:pt x="114169" y="39345"/>
                </a:cubicBezTo>
                <a:cubicBezTo>
                  <a:pt x="114944" y="39345"/>
                  <a:pt x="115720" y="39432"/>
                  <a:pt x="116478" y="39602"/>
                </a:cubicBezTo>
                <a:cubicBezTo>
                  <a:pt x="114196" y="40652"/>
                  <a:pt x="112347" y="42569"/>
                  <a:pt x="111388" y="44874"/>
                </a:cubicBezTo>
                <a:cubicBezTo>
                  <a:pt x="112826" y="43939"/>
                  <a:pt x="114515" y="43368"/>
                  <a:pt x="116227" y="43185"/>
                </a:cubicBezTo>
                <a:lnTo>
                  <a:pt x="116227" y="43185"/>
                </a:lnTo>
                <a:cubicBezTo>
                  <a:pt x="113967" y="44555"/>
                  <a:pt x="111753" y="45993"/>
                  <a:pt x="109608" y="47522"/>
                </a:cubicBezTo>
                <a:cubicBezTo>
                  <a:pt x="110119" y="47728"/>
                  <a:pt x="110639" y="47818"/>
                  <a:pt x="111160" y="47818"/>
                </a:cubicBezTo>
                <a:cubicBezTo>
                  <a:pt x="113128" y="47818"/>
                  <a:pt x="115120" y="46530"/>
                  <a:pt x="116798" y="45285"/>
                </a:cubicBezTo>
                <a:lnTo>
                  <a:pt x="116798" y="45285"/>
                </a:lnTo>
                <a:cubicBezTo>
                  <a:pt x="115702" y="46609"/>
                  <a:pt x="114629" y="47910"/>
                  <a:pt x="113557" y="49234"/>
                </a:cubicBezTo>
                <a:cubicBezTo>
                  <a:pt x="113123" y="49736"/>
                  <a:pt x="112872" y="50741"/>
                  <a:pt x="113511" y="50855"/>
                </a:cubicBezTo>
                <a:cubicBezTo>
                  <a:pt x="113543" y="50862"/>
                  <a:pt x="113575" y="50865"/>
                  <a:pt x="113606" y="50865"/>
                </a:cubicBezTo>
                <a:cubicBezTo>
                  <a:pt x="113780" y="50865"/>
                  <a:pt x="113954" y="50769"/>
                  <a:pt x="114127" y="50672"/>
                </a:cubicBezTo>
                <a:cubicBezTo>
                  <a:pt x="115794" y="49713"/>
                  <a:pt x="117254" y="48412"/>
                  <a:pt x="118418" y="46860"/>
                </a:cubicBezTo>
                <a:lnTo>
                  <a:pt x="118418" y="46860"/>
                </a:lnTo>
                <a:cubicBezTo>
                  <a:pt x="119012" y="48549"/>
                  <a:pt x="117574" y="50216"/>
                  <a:pt x="116159" y="51311"/>
                </a:cubicBezTo>
                <a:cubicBezTo>
                  <a:pt x="114744" y="52384"/>
                  <a:pt x="113054" y="53548"/>
                  <a:pt x="112918" y="55328"/>
                </a:cubicBezTo>
                <a:cubicBezTo>
                  <a:pt x="113094" y="55350"/>
                  <a:pt x="113271" y="55361"/>
                  <a:pt x="113447" y="55361"/>
                </a:cubicBezTo>
                <a:cubicBezTo>
                  <a:pt x="115307" y="55361"/>
                  <a:pt x="117141" y="54185"/>
                  <a:pt x="117871" y="52475"/>
                </a:cubicBezTo>
                <a:lnTo>
                  <a:pt x="117871" y="52475"/>
                </a:lnTo>
                <a:cubicBezTo>
                  <a:pt x="117779" y="53137"/>
                  <a:pt x="117688" y="53845"/>
                  <a:pt x="117871" y="54507"/>
                </a:cubicBezTo>
                <a:cubicBezTo>
                  <a:pt x="118069" y="55145"/>
                  <a:pt x="118648" y="55719"/>
                  <a:pt x="119303" y="55719"/>
                </a:cubicBezTo>
                <a:cubicBezTo>
                  <a:pt x="119327" y="55719"/>
                  <a:pt x="119352" y="55718"/>
                  <a:pt x="119377" y="55716"/>
                </a:cubicBezTo>
                <a:cubicBezTo>
                  <a:pt x="119971" y="55694"/>
                  <a:pt x="120450" y="55191"/>
                  <a:pt x="120792" y="54712"/>
                </a:cubicBezTo>
                <a:cubicBezTo>
                  <a:pt x="121495" y="53706"/>
                  <a:pt x="121929" y="52541"/>
                  <a:pt x="122055" y="51337"/>
                </a:cubicBezTo>
                <a:lnTo>
                  <a:pt x="122055" y="51337"/>
                </a:lnTo>
                <a:cubicBezTo>
                  <a:pt x="122111" y="51749"/>
                  <a:pt x="122295" y="52143"/>
                  <a:pt x="122595" y="52430"/>
                </a:cubicBezTo>
                <a:cubicBezTo>
                  <a:pt x="123143" y="50900"/>
                  <a:pt x="123782" y="49394"/>
                  <a:pt x="124490" y="47933"/>
                </a:cubicBezTo>
                <a:cubicBezTo>
                  <a:pt x="124627" y="47682"/>
                  <a:pt x="124764" y="47385"/>
                  <a:pt x="125061" y="47294"/>
                </a:cubicBezTo>
                <a:cubicBezTo>
                  <a:pt x="125132" y="47269"/>
                  <a:pt x="125200" y="47257"/>
                  <a:pt x="125265" y="47257"/>
                </a:cubicBezTo>
                <a:cubicBezTo>
                  <a:pt x="125837" y="47257"/>
                  <a:pt x="126122" y="48190"/>
                  <a:pt x="126019" y="48846"/>
                </a:cubicBezTo>
                <a:cubicBezTo>
                  <a:pt x="125654" y="51288"/>
                  <a:pt x="124307" y="53548"/>
                  <a:pt x="122344" y="55032"/>
                </a:cubicBezTo>
                <a:cubicBezTo>
                  <a:pt x="122093" y="55214"/>
                  <a:pt x="121819" y="55420"/>
                  <a:pt x="121751" y="55716"/>
                </a:cubicBezTo>
                <a:cubicBezTo>
                  <a:pt x="121614" y="56219"/>
                  <a:pt x="122139" y="56698"/>
                  <a:pt x="122664" y="56698"/>
                </a:cubicBezTo>
                <a:cubicBezTo>
                  <a:pt x="123189" y="56698"/>
                  <a:pt x="123645" y="56378"/>
                  <a:pt x="124056" y="56059"/>
                </a:cubicBezTo>
                <a:cubicBezTo>
                  <a:pt x="125974" y="54484"/>
                  <a:pt x="127434" y="52384"/>
                  <a:pt x="128256" y="50033"/>
                </a:cubicBezTo>
                <a:lnTo>
                  <a:pt x="128256" y="50033"/>
                </a:lnTo>
                <a:cubicBezTo>
                  <a:pt x="127845" y="51425"/>
                  <a:pt x="127800" y="52932"/>
                  <a:pt x="128142" y="54347"/>
                </a:cubicBezTo>
                <a:cubicBezTo>
                  <a:pt x="128233" y="54735"/>
                  <a:pt x="128439" y="55169"/>
                  <a:pt x="128827" y="55214"/>
                </a:cubicBezTo>
                <a:cubicBezTo>
                  <a:pt x="128846" y="55216"/>
                  <a:pt x="128865" y="55217"/>
                  <a:pt x="128884" y="55217"/>
                </a:cubicBezTo>
                <a:cubicBezTo>
                  <a:pt x="129285" y="55217"/>
                  <a:pt x="129541" y="54762"/>
                  <a:pt x="129694" y="54370"/>
                </a:cubicBezTo>
                <a:cubicBezTo>
                  <a:pt x="130032" y="53490"/>
                  <a:pt x="130393" y="52611"/>
                  <a:pt x="130732" y="51731"/>
                </a:cubicBezTo>
                <a:lnTo>
                  <a:pt x="130732" y="51731"/>
                </a:lnTo>
                <a:cubicBezTo>
                  <a:pt x="130480" y="52411"/>
                  <a:pt x="130800" y="53280"/>
                  <a:pt x="131429" y="53639"/>
                </a:cubicBezTo>
                <a:cubicBezTo>
                  <a:pt x="131772" y="53836"/>
                  <a:pt x="132054" y="53921"/>
                  <a:pt x="132290" y="53921"/>
                </a:cubicBezTo>
                <a:cubicBezTo>
                  <a:pt x="133752" y="53921"/>
                  <a:pt x="133448" y="50665"/>
                  <a:pt x="135185" y="50665"/>
                </a:cubicBezTo>
                <a:cubicBezTo>
                  <a:pt x="135475" y="50665"/>
                  <a:pt x="135823" y="50756"/>
                  <a:pt x="136245" y="50969"/>
                </a:cubicBezTo>
                <a:cubicBezTo>
                  <a:pt x="134647" y="47340"/>
                  <a:pt x="131657" y="43300"/>
                  <a:pt x="137226" y="40538"/>
                </a:cubicBezTo>
                <a:lnTo>
                  <a:pt x="137226" y="40538"/>
                </a:lnTo>
                <a:cubicBezTo>
                  <a:pt x="135629" y="42204"/>
                  <a:pt x="135606" y="45103"/>
                  <a:pt x="137158" y="46792"/>
                </a:cubicBezTo>
                <a:cubicBezTo>
                  <a:pt x="137523" y="46061"/>
                  <a:pt x="137888" y="45331"/>
                  <a:pt x="138254" y="44578"/>
                </a:cubicBezTo>
                <a:lnTo>
                  <a:pt x="138254" y="44578"/>
                </a:lnTo>
                <a:cubicBezTo>
                  <a:pt x="137386" y="46632"/>
                  <a:pt x="138254" y="49257"/>
                  <a:pt x="140171" y="50375"/>
                </a:cubicBezTo>
                <a:cubicBezTo>
                  <a:pt x="141723" y="47385"/>
                  <a:pt x="142362" y="43916"/>
                  <a:pt x="141974" y="40538"/>
                </a:cubicBezTo>
                <a:lnTo>
                  <a:pt x="141974" y="40538"/>
                </a:lnTo>
                <a:cubicBezTo>
                  <a:pt x="142636" y="42204"/>
                  <a:pt x="143321" y="43893"/>
                  <a:pt x="144006" y="45559"/>
                </a:cubicBezTo>
                <a:cubicBezTo>
                  <a:pt x="145101" y="43436"/>
                  <a:pt x="146836" y="41633"/>
                  <a:pt x="148913" y="40469"/>
                </a:cubicBezTo>
                <a:lnTo>
                  <a:pt x="148913" y="40469"/>
                </a:lnTo>
                <a:cubicBezTo>
                  <a:pt x="147452" y="41839"/>
                  <a:pt x="146539" y="43779"/>
                  <a:pt x="146448" y="45787"/>
                </a:cubicBezTo>
                <a:cubicBezTo>
                  <a:pt x="147886" y="45217"/>
                  <a:pt x="149324" y="44623"/>
                  <a:pt x="150762" y="44053"/>
                </a:cubicBezTo>
                <a:lnTo>
                  <a:pt x="150762" y="44053"/>
                </a:lnTo>
                <a:cubicBezTo>
                  <a:pt x="150283" y="45285"/>
                  <a:pt x="148982" y="45902"/>
                  <a:pt x="147886" y="46609"/>
                </a:cubicBezTo>
                <a:cubicBezTo>
                  <a:pt x="146790" y="47317"/>
                  <a:pt x="145695" y="48527"/>
                  <a:pt x="146083" y="49782"/>
                </a:cubicBezTo>
                <a:cubicBezTo>
                  <a:pt x="147361" y="49622"/>
                  <a:pt x="148593" y="49097"/>
                  <a:pt x="149598" y="48298"/>
                </a:cubicBezTo>
                <a:lnTo>
                  <a:pt x="149598" y="48298"/>
                </a:lnTo>
                <a:cubicBezTo>
                  <a:pt x="148730" y="49576"/>
                  <a:pt x="147703" y="50786"/>
                  <a:pt x="146562" y="51836"/>
                </a:cubicBezTo>
                <a:cubicBezTo>
                  <a:pt x="146758" y="51859"/>
                  <a:pt x="146955" y="51870"/>
                  <a:pt x="147151" y="51870"/>
                </a:cubicBezTo>
                <a:cubicBezTo>
                  <a:pt x="149352" y="51870"/>
                  <a:pt x="151504" y="50493"/>
                  <a:pt x="152405" y="48481"/>
                </a:cubicBezTo>
                <a:lnTo>
                  <a:pt x="152405" y="48481"/>
                </a:lnTo>
                <a:cubicBezTo>
                  <a:pt x="152725" y="50718"/>
                  <a:pt x="151333" y="53092"/>
                  <a:pt x="149210" y="53868"/>
                </a:cubicBezTo>
                <a:cubicBezTo>
                  <a:pt x="150283" y="53913"/>
                  <a:pt x="151355" y="53936"/>
                  <a:pt x="152405" y="53982"/>
                </a:cubicBezTo>
                <a:cubicBezTo>
                  <a:pt x="151194" y="54973"/>
                  <a:pt x="149628" y="55472"/>
                  <a:pt x="148059" y="55472"/>
                </a:cubicBezTo>
                <a:cubicBezTo>
                  <a:pt x="146703" y="55472"/>
                  <a:pt x="145344" y="55099"/>
                  <a:pt x="144211" y="54347"/>
                </a:cubicBezTo>
                <a:lnTo>
                  <a:pt x="144211" y="54347"/>
                </a:lnTo>
                <a:lnTo>
                  <a:pt x="146288" y="58022"/>
                </a:lnTo>
                <a:cubicBezTo>
                  <a:pt x="144748" y="57043"/>
                  <a:pt x="142916" y="56538"/>
                  <a:pt x="141091" y="56538"/>
                </a:cubicBezTo>
                <a:cubicBezTo>
                  <a:pt x="140319" y="56538"/>
                  <a:pt x="139548" y="56629"/>
                  <a:pt x="138801" y="56812"/>
                </a:cubicBezTo>
                <a:cubicBezTo>
                  <a:pt x="139806" y="57748"/>
                  <a:pt x="140810" y="58684"/>
                  <a:pt x="141814" y="59620"/>
                </a:cubicBezTo>
                <a:cubicBezTo>
                  <a:pt x="139896" y="59182"/>
                  <a:pt x="137915" y="58968"/>
                  <a:pt x="135937" y="58968"/>
                </a:cubicBezTo>
                <a:cubicBezTo>
                  <a:pt x="135232" y="58968"/>
                  <a:pt x="134527" y="58995"/>
                  <a:pt x="133826" y="59049"/>
                </a:cubicBezTo>
                <a:cubicBezTo>
                  <a:pt x="134761" y="60076"/>
                  <a:pt x="136062" y="60761"/>
                  <a:pt x="137432" y="60898"/>
                </a:cubicBezTo>
                <a:cubicBezTo>
                  <a:pt x="136780" y="61695"/>
                  <a:pt x="135778" y="61912"/>
                  <a:pt x="134725" y="61912"/>
                </a:cubicBezTo>
                <a:cubicBezTo>
                  <a:pt x="134119" y="61912"/>
                  <a:pt x="133496" y="61840"/>
                  <a:pt x="132912" y="61765"/>
                </a:cubicBezTo>
                <a:cubicBezTo>
                  <a:pt x="132559" y="61725"/>
                  <a:pt x="132186" y="61699"/>
                  <a:pt x="131811" y="61699"/>
                </a:cubicBezTo>
                <a:cubicBezTo>
                  <a:pt x="130491" y="61699"/>
                  <a:pt x="129155" y="62020"/>
                  <a:pt x="128621" y="63157"/>
                </a:cubicBezTo>
                <a:lnTo>
                  <a:pt x="134579" y="63865"/>
                </a:lnTo>
                <a:cubicBezTo>
                  <a:pt x="133483" y="64025"/>
                  <a:pt x="132433" y="64504"/>
                  <a:pt x="131611" y="65257"/>
                </a:cubicBezTo>
                <a:cubicBezTo>
                  <a:pt x="132334" y="65586"/>
                  <a:pt x="133125" y="65748"/>
                  <a:pt x="133914" y="65748"/>
                </a:cubicBezTo>
                <a:cubicBezTo>
                  <a:pt x="134496" y="65748"/>
                  <a:pt x="135077" y="65660"/>
                  <a:pt x="135629" y="65486"/>
                </a:cubicBezTo>
                <a:lnTo>
                  <a:pt x="135629" y="65486"/>
                </a:lnTo>
                <a:cubicBezTo>
                  <a:pt x="133734" y="66330"/>
                  <a:pt x="131863" y="67198"/>
                  <a:pt x="129968" y="68042"/>
                </a:cubicBezTo>
                <a:cubicBezTo>
                  <a:pt x="130626" y="68281"/>
                  <a:pt x="131323" y="68398"/>
                  <a:pt x="132020" y="68398"/>
                </a:cubicBezTo>
                <a:cubicBezTo>
                  <a:pt x="132994" y="68398"/>
                  <a:pt x="133969" y="68170"/>
                  <a:pt x="134836" y="67728"/>
                </a:cubicBezTo>
                <a:lnTo>
                  <a:pt x="134836" y="67728"/>
                </a:lnTo>
                <a:cubicBezTo>
                  <a:pt x="133038" y="69039"/>
                  <a:pt x="131493" y="70717"/>
                  <a:pt x="130356" y="72630"/>
                </a:cubicBezTo>
                <a:cubicBezTo>
                  <a:pt x="132578" y="72563"/>
                  <a:pt x="134756" y="71372"/>
                  <a:pt x="136028" y="69541"/>
                </a:cubicBezTo>
                <a:lnTo>
                  <a:pt x="136028" y="69541"/>
                </a:lnTo>
                <a:cubicBezTo>
                  <a:pt x="135269" y="70696"/>
                  <a:pt x="134828" y="72052"/>
                  <a:pt x="134784" y="73429"/>
                </a:cubicBezTo>
                <a:cubicBezTo>
                  <a:pt x="135971" y="73132"/>
                  <a:pt x="137021" y="72219"/>
                  <a:pt x="137455" y="71055"/>
                </a:cubicBezTo>
                <a:lnTo>
                  <a:pt x="137455" y="71055"/>
                </a:lnTo>
                <a:cubicBezTo>
                  <a:pt x="136953" y="72813"/>
                  <a:pt x="137455" y="74821"/>
                  <a:pt x="138710" y="76145"/>
                </a:cubicBezTo>
                <a:cubicBezTo>
                  <a:pt x="139326" y="74776"/>
                  <a:pt x="139737" y="73315"/>
                  <a:pt x="139920" y="71831"/>
                </a:cubicBezTo>
                <a:lnTo>
                  <a:pt x="139920" y="71831"/>
                </a:lnTo>
                <a:cubicBezTo>
                  <a:pt x="139760" y="73338"/>
                  <a:pt x="140125" y="74867"/>
                  <a:pt x="140924" y="76145"/>
                </a:cubicBezTo>
                <a:cubicBezTo>
                  <a:pt x="141381" y="73292"/>
                  <a:pt x="142499" y="70530"/>
                  <a:pt x="144165" y="68156"/>
                </a:cubicBezTo>
                <a:lnTo>
                  <a:pt x="144165" y="68156"/>
                </a:lnTo>
                <a:cubicBezTo>
                  <a:pt x="142887" y="70484"/>
                  <a:pt x="143458" y="73634"/>
                  <a:pt x="145466" y="75369"/>
                </a:cubicBezTo>
                <a:cubicBezTo>
                  <a:pt x="145991" y="73703"/>
                  <a:pt x="146242" y="71968"/>
                  <a:pt x="146265" y="70233"/>
                </a:cubicBezTo>
                <a:cubicBezTo>
                  <a:pt x="146448" y="71329"/>
                  <a:pt x="146973" y="72379"/>
                  <a:pt x="147726" y="73201"/>
                </a:cubicBezTo>
                <a:cubicBezTo>
                  <a:pt x="148228" y="71489"/>
                  <a:pt x="148525" y="69708"/>
                  <a:pt x="148571" y="67928"/>
                </a:cubicBezTo>
                <a:cubicBezTo>
                  <a:pt x="148662" y="69046"/>
                  <a:pt x="149278" y="70119"/>
                  <a:pt x="150191" y="70735"/>
                </a:cubicBezTo>
                <a:cubicBezTo>
                  <a:pt x="150191" y="68111"/>
                  <a:pt x="151401" y="65509"/>
                  <a:pt x="153432" y="63842"/>
                </a:cubicBezTo>
                <a:lnTo>
                  <a:pt x="153432" y="63842"/>
                </a:lnTo>
                <a:cubicBezTo>
                  <a:pt x="152428" y="65394"/>
                  <a:pt x="152223" y="67403"/>
                  <a:pt x="152907" y="69115"/>
                </a:cubicBezTo>
                <a:cubicBezTo>
                  <a:pt x="153980" y="68065"/>
                  <a:pt x="155053" y="67038"/>
                  <a:pt x="156149" y="65988"/>
                </a:cubicBezTo>
                <a:lnTo>
                  <a:pt x="156149" y="65988"/>
                </a:lnTo>
                <a:cubicBezTo>
                  <a:pt x="155578" y="67951"/>
                  <a:pt x="154437" y="69754"/>
                  <a:pt x="152930" y="71124"/>
                </a:cubicBezTo>
                <a:cubicBezTo>
                  <a:pt x="153163" y="71356"/>
                  <a:pt x="153444" y="71455"/>
                  <a:pt x="153740" y="71455"/>
                </a:cubicBezTo>
                <a:cubicBezTo>
                  <a:pt x="154490" y="71455"/>
                  <a:pt x="155342" y="70822"/>
                  <a:pt x="155783" y="70119"/>
                </a:cubicBezTo>
                <a:cubicBezTo>
                  <a:pt x="156423" y="69138"/>
                  <a:pt x="156970" y="67860"/>
                  <a:pt x="158112" y="67677"/>
                </a:cubicBezTo>
                <a:lnTo>
                  <a:pt x="158112" y="67677"/>
                </a:lnTo>
                <a:cubicBezTo>
                  <a:pt x="157040" y="69273"/>
                  <a:pt x="155968" y="70892"/>
                  <a:pt x="154896" y="72512"/>
                </a:cubicBezTo>
                <a:lnTo>
                  <a:pt x="154896" y="72512"/>
                </a:lnTo>
                <a:cubicBezTo>
                  <a:pt x="155107" y="72213"/>
                  <a:pt x="158897" y="70523"/>
                  <a:pt x="159639" y="70523"/>
                </a:cubicBezTo>
                <a:cubicBezTo>
                  <a:pt x="159667" y="70523"/>
                  <a:pt x="159690" y="70525"/>
                  <a:pt x="159709" y="70530"/>
                </a:cubicBezTo>
                <a:cubicBezTo>
                  <a:pt x="162220" y="71192"/>
                  <a:pt x="159687" y="72105"/>
                  <a:pt x="159184" y="72881"/>
                </a:cubicBezTo>
                <a:cubicBezTo>
                  <a:pt x="159002" y="73201"/>
                  <a:pt x="159093" y="73589"/>
                  <a:pt x="159025" y="73954"/>
                </a:cubicBezTo>
                <a:cubicBezTo>
                  <a:pt x="158865" y="74867"/>
                  <a:pt x="157792" y="75209"/>
                  <a:pt x="156925" y="75506"/>
                </a:cubicBezTo>
                <a:cubicBezTo>
                  <a:pt x="156057" y="75803"/>
                  <a:pt x="155076" y="76579"/>
                  <a:pt x="155418" y="77446"/>
                </a:cubicBezTo>
                <a:cubicBezTo>
                  <a:pt x="156605" y="76990"/>
                  <a:pt x="157815" y="76556"/>
                  <a:pt x="159025" y="76099"/>
                </a:cubicBezTo>
                <a:lnTo>
                  <a:pt x="159025" y="76099"/>
                </a:lnTo>
                <a:cubicBezTo>
                  <a:pt x="158568" y="76533"/>
                  <a:pt x="158956" y="77332"/>
                  <a:pt x="158659" y="77880"/>
                </a:cubicBezTo>
                <a:cubicBezTo>
                  <a:pt x="158203" y="78816"/>
                  <a:pt x="156582" y="78131"/>
                  <a:pt x="155783" y="78838"/>
                </a:cubicBezTo>
                <a:cubicBezTo>
                  <a:pt x="155532" y="79044"/>
                  <a:pt x="155418" y="79341"/>
                  <a:pt x="155281" y="79637"/>
                </a:cubicBezTo>
                <a:cubicBezTo>
                  <a:pt x="154619" y="80961"/>
                  <a:pt x="153569" y="82102"/>
                  <a:pt x="152268" y="82810"/>
                </a:cubicBezTo>
                <a:cubicBezTo>
                  <a:pt x="152416" y="82826"/>
                  <a:pt x="152563" y="82834"/>
                  <a:pt x="152711" y="82834"/>
                </a:cubicBezTo>
                <a:cubicBezTo>
                  <a:pt x="153823" y="82834"/>
                  <a:pt x="154932" y="82386"/>
                  <a:pt x="155738" y="81600"/>
                </a:cubicBezTo>
                <a:lnTo>
                  <a:pt x="155738" y="81600"/>
                </a:lnTo>
                <a:cubicBezTo>
                  <a:pt x="155692" y="82354"/>
                  <a:pt x="154985" y="82879"/>
                  <a:pt x="154642" y="83563"/>
                </a:cubicBezTo>
                <a:cubicBezTo>
                  <a:pt x="154312" y="84162"/>
                  <a:pt x="154617" y="85173"/>
                  <a:pt x="155203" y="85173"/>
                </a:cubicBezTo>
                <a:cubicBezTo>
                  <a:pt x="155264" y="85173"/>
                  <a:pt x="155328" y="85162"/>
                  <a:pt x="155395" y="85138"/>
                </a:cubicBezTo>
                <a:cubicBezTo>
                  <a:pt x="155624" y="85070"/>
                  <a:pt x="155783" y="84864"/>
                  <a:pt x="155920" y="84682"/>
                </a:cubicBezTo>
                <a:cubicBezTo>
                  <a:pt x="156514" y="83837"/>
                  <a:pt x="156993" y="82924"/>
                  <a:pt x="157336" y="81966"/>
                </a:cubicBezTo>
                <a:cubicBezTo>
                  <a:pt x="157778" y="82268"/>
                  <a:pt x="158326" y="82422"/>
                  <a:pt x="158876" y="82422"/>
                </a:cubicBezTo>
                <a:cubicBezTo>
                  <a:pt x="159405" y="82422"/>
                  <a:pt x="159935" y="82279"/>
                  <a:pt x="160371" y="81988"/>
                </a:cubicBezTo>
                <a:lnTo>
                  <a:pt x="160371" y="81988"/>
                </a:lnTo>
                <a:cubicBezTo>
                  <a:pt x="159344" y="82764"/>
                  <a:pt x="158637" y="83928"/>
                  <a:pt x="158431" y="85184"/>
                </a:cubicBezTo>
                <a:cubicBezTo>
                  <a:pt x="159572" y="84796"/>
                  <a:pt x="160531" y="83906"/>
                  <a:pt x="161033" y="82810"/>
                </a:cubicBezTo>
                <a:lnTo>
                  <a:pt x="161033" y="82810"/>
                </a:lnTo>
                <a:cubicBezTo>
                  <a:pt x="160759" y="83928"/>
                  <a:pt x="161193" y="85207"/>
                  <a:pt x="162106" y="85914"/>
                </a:cubicBezTo>
                <a:cubicBezTo>
                  <a:pt x="162540" y="85184"/>
                  <a:pt x="162836" y="84408"/>
                  <a:pt x="163042" y="83586"/>
                </a:cubicBezTo>
                <a:cubicBezTo>
                  <a:pt x="163155" y="84964"/>
                  <a:pt x="165548" y="86029"/>
                  <a:pt x="165598" y="86029"/>
                </a:cubicBezTo>
                <a:cubicBezTo>
                  <a:pt x="165598" y="86029"/>
                  <a:pt x="165598" y="86029"/>
                  <a:pt x="165598" y="86028"/>
                </a:cubicBezTo>
                <a:lnTo>
                  <a:pt x="165598" y="0"/>
                </a:lnTo>
                <a:close/>
              </a:path>
            </a:pathLst>
          </a:custGeom>
          <a:solidFill>
            <a:srgbClr val="3D72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3"/>
          <p:cNvSpPr/>
          <p:nvPr/>
        </p:nvSpPr>
        <p:spPr>
          <a:xfrm>
            <a:off x="5373630" y="367"/>
            <a:ext cx="4520602" cy="2121524"/>
          </a:xfrm>
          <a:custGeom>
            <a:avLst/>
            <a:gdLst/>
            <a:ahLst/>
            <a:cxnLst/>
            <a:rect l="l" t="t" r="r" b="b"/>
            <a:pathLst>
              <a:path w="160234" h="75198" extrusionOk="0">
                <a:moveTo>
                  <a:pt x="91164" y="4164"/>
                </a:moveTo>
                <a:cubicBezTo>
                  <a:pt x="91164" y="4358"/>
                  <a:pt x="91199" y="4550"/>
                  <a:pt x="91262" y="4731"/>
                </a:cubicBezTo>
                <a:lnTo>
                  <a:pt x="91262" y="4731"/>
                </a:lnTo>
                <a:cubicBezTo>
                  <a:pt x="91240" y="4541"/>
                  <a:pt x="91207" y="4352"/>
                  <a:pt x="91164" y="4164"/>
                </a:cubicBezTo>
                <a:close/>
                <a:moveTo>
                  <a:pt x="62176" y="10646"/>
                </a:moveTo>
                <a:cubicBezTo>
                  <a:pt x="62168" y="10647"/>
                  <a:pt x="62160" y="10647"/>
                  <a:pt x="62152" y="10647"/>
                </a:cubicBezTo>
                <a:lnTo>
                  <a:pt x="62152" y="10647"/>
                </a:lnTo>
                <a:cubicBezTo>
                  <a:pt x="62160" y="10647"/>
                  <a:pt x="62168" y="10647"/>
                  <a:pt x="62176" y="10646"/>
                </a:cubicBezTo>
                <a:close/>
                <a:moveTo>
                  <a:pt x="63979" y="11354"/>
                </a:moveTo>
                <a:cubicBezTo>
                  <a:pt x="63945" y="11374"/>
                  <a:pt x="63910" y="11395"/>
                  <a:pt x="63876" y="11417"/>
                </a:cubicBezTo>
                <a:lnTo>
                  <a:pt x="63876" y="11417"/>
                </a:lnTo>
                <a:cubicBezTo>
                  <a:pt x="63911" y="11396"/>
                  <a:pt x="63945" y="11375"/>
                  <a:pt x="63979" y="11354"/>
                </a:cubicBezTo>
                <a:close/>
                <a:moveTo>
                  <a:pt x="75118" y="10646"/>
                </a:moveTo>
                <a:cubicBezTo>
                  <a:pt x="74989" y="10950"/>
                  <a:pt x="75094" y="11246"/>
                  <a:pt x="75313" y="11469"/>
                </a:cubicBezTo>
                <a:lnTo>
                  <a:pt x="75313" y="11469"/>
                </a:lnTo>
                <a:cubicBezTo>
                  <a:pt x="75248" y="11195"/>
                  <a:pt x="75183" y="10921"/>
                  <a:pt x="75118" y="10646"/>
                </a:cubicBezTo>
                <a:close/>
                <a:moveTo>
                  <a:pt x="69321" y="12860"/>
                </a:moveTo>
                <a:lnTo>
                  <a:pt x="69321" y="12860"/>
                </a:lnTo>
                <a:cubicBezTo>
                  <a:pt x="69244" y="12930"/>
                  <a:pt x="69170" y="13002"/>
                  <a:pt x="69098" y="13077"/>
                </a:cubicBezTo>
                <a:lnTo>
                  <a:pt x="69098" y="13077"/>
                </a:lnTo>
                <a:cubicBezTo>
                  <a:pt x="69220" y="13064"/>
                  <a:pt x="69321" y="12995"/>
                  <a:pt x="69321" y="12860"/>
                </a:cubicBezTo>
                <a:close/>
                <a:moveTo>
                  <a:pt x="72174" y="13134"/>
                </a:moveTo>
                <a:lnTo>
                  <a:pt x="72174" y="13134"/>
                </a:lnTo>
                <a:cubicBezTo>
                  <a:pt x="72111" y="13395"/>
                  <a:pt x="72071" y="13660"/>
                  <a:pt x="72053" y="13925"/>
                </a:cubicBezTo>
                <a:lnTo>
                  <a:pt x="72053" y="13925"/>
                </a:lnTo>
                <a:cubicBezTo>
                  <a:pt x="72108" y="13664"/>
                  <a:pt x="72148" y="13400"/>
                  <a:pt x="72174" y="13134"/>
                </a:cubicBezTo>
                <a:close/>
                <a:moveTo>
                  <a:pt x="57708" y="48102"/>
                </a:moveTo>
                <a:cubicBezTo>
                  <a:pt x="57706" y="48102"/>
                  <a:pt x="57704" y="48103"/>
                  <a:pt x="57703" y="48103"/>
                </a:cubicBezTo>
                <a:cubicBezTo>
                  <a:pt x="57704" y="48102"/>
                  <a:pt x="57706" y="48102"/>
                  <a:pt x="57708" y="48102"/>
                </a:cubicBezTo>
                <a:close/>
                <a:moveTo>
                  <a:pt x="22574" y="49997"/>
                </a:moveTo>
                <a:cubicBezTo>
                  <a:pt x="22575" y="49998"/>
                  <a:pt x="22575" y="49998"/>
                  <a:pt x="22575" y="49999"/>
                </a:cubicBezTo>
                <a:lnTo>
                  <a:pt x="22575" y="49999"/>
                </a:lnTo>
                <a:cubicBezTo>
                  <a:pt x="22575" y="49998"/>
                  <a:pt x="22575" y="49998"/>
                  <a:pt x="22574" y="49997"/>
                </a:cubicBezTo>
                <a:close/>
                <a:moveTo>
                  <a:pt x="132245" y="0"/>
                </a:moveTo>
                <a:cubicBezTo>
                  <a:pt x="130796" y="0"/>
                  <a:pt x="129355" y="72"/>
                  <a:pt x="127959" y="375"/>
                </a:cubicBezTo>
                <a:cubicBezTo>
                  <a:pt x="127799" y="398"/>
                  <a:pt x="127639" y="444"/>
                  <a:pt x="127571" y="558"/>
                </a:cubicBezTo>
                <a:cubicBezTo>
                  <a:pt x="127479" y="717"/>
                  <a:pt x="127548" y="900"/>
                  <a:pt x="127616" y="1037"/>
                </a:cubicBezTo>
                <a:cubicBezTo>
                  <a:pt x="127799" y="1516"/>
                  <a:pt x="128004" y="1996"/>
                  <a:pt x="128210" y="2475"/>
                </a:cubicBezTo>
                <a:cubicBezTo>
                  <a:pt x="127571" y="1950"/>
                  <a:pt x="126863" y="1516"/>
                  <a:pt x="126087" y="1197"/>
                </a:cubicBezTo>
                <a:lnTo>
                  <a:pt x="126087" y="1197"/>
                </a:lnTo>
                <a:cubicBezTo>
                  <a:pt x="126384" y="1813"/>
                  <a:pt x="126658" y="2429"/>
                  <a:pt x="126954" y="3023"/>
                </a:cubicBezTo>
                <a:cubicBezTo>
                  <a:pt x="126270" y="2954"/>
                  <a:pt x="125631" y="2521"/>
                  <a:pt x="125311" y="1927"/>
                </a:cubicBezTo>
                <a:lnTo>
                  <a:pt x="125311" y="1927"/>
                </a:lnTo>
                <a:cubicBezTo>
                  <a:pt x="125745" y="2863"/>
                  <a:pt x="125516" y="4096"/>
                  <a:pt x="124786" y="4826"/>
                </a:cubicBezTo>
                <a:cubicBezTo>
                  <a:pt x="124763" y="4552"/>
                  <a:pt x="124740" y="4278"/>
                  <a:pt x="124672" y="4004"/>
                </a:cubicBezTo>
                <a:cubicBezTo>
                  <a:pt x="123924" y="4328"/>
                  <a:pt x="123265" y="4795"/>
                  <a:pt x="122696" y="5373"/>
                </a:cubicBezTo>
                <a:lnTo>
                  <a:pt x="122696" y="5373"/>
                </a:lnTo>
                <a:cubicBezTo>
                  <a:pt x="123246" y="4709"/>
                  <a:pt x="123455" y="3766"/>
                  <a:pt x="123211" y="2931"/>
                </a:cubicBezTo>
                <a:lnTo>
                  <a:pt x="123211" y="2931"/>
                </a:lnTo>
                <a:cubicBezTo>
                  <a:pt x="122161" y="3753"/>
                  <a:pt x="121591" y="5146"/>
                  <a:pt x="121727" y="6492"/>
                </a:cubicBezTo>
                <a:cubicBezTo>
                  <a:pt x="121454" y="5899"/>
                  <a:pt x="121180" y="5328"/>
                  <a:pt x="120906" y="4735"/>
                </a:cubicBezTo>
                <a:cubicBezTo>
                  <a:pt x="120358" y="5716"/>
                  <a:pt x="120107" y="6857"/>
                  <a:pt x="120175" y="7976"/>
                </a:cubicBezTo>
                <a:cubicBezTo>
                  <a:pt x="120016" y="7451"/>
                  <a:pt x="119787" y="6926"/>
                  <a:pt x="119536" y="6424"/>
                </a:cubicBezTo>
                <a:cubicBezTo>
                  <a:pt x="119080" y="6492"/>
                  <a:pt x="119011" y="7086"/>
                  <a:pt x="118966" y="7519"/>
                </a:cubicBezTo>
                <a:cubicBezTo>
                  <a:pt x="118783" y="8912"/>
                  <a:pt x="117505" y="10099"/>
                  <a:pt x="116112" y="10144"/>
                </a:cubicBezTo>
                <a:cubicBezTo>
                  <a:pt x="116934" y="9916"/>
                  <a:pt x="117642" y="9323"/>
                  <a:pt x="118007" y="8546"/>
                </a:cubicBezTo>
                <a:cubicBezTo>
                  <a:pt x="117886" y="8481"/>
                  <a:pt x="117750" y="8450"/>
                  <a:pt x="117614" y="8450"/>
                </a:cubicBezTo>
                <a:cubicBezTo>
                  <a:pt x="117458" y="8450"/>
                  <a:pt x="117303" y="8491"/>
                  <a:pt x="117171" y="8569"/>
                </a:cubicBezTo>
                <a:lnTo>
                  <a:pt x="117171" y="8569"/>
                </a:lnTo>
                <a:cubicBezTo>
                  <a:pt x="117681" y="8186"/>
                  <a:pt x="117979" y="7501"/>
                  <a:pt x="117893" y="6857"/>
                </a:cubicBezTo>
                <a:lnTo>
                  <a:pt x="117893" y="6857"/>
                </a:lnTo>
                <a:cubicBezTo>
                  <a:pt x="117071" y="7154"/>
                  <a:pt x="116409" y="7816"/>
                  <a:pt x="116135" y="8638"/>
                </a:cubicBezTo>
                <a:cubicBezTo>
                  <a:pt x="116181" y="8250"/>
                  <a:pt x="116227" y="7839"/>
                  <a:pt x="116272" y="7451"/>
                </a:cubicBezTo>
                <a:lnTo>
                  <a:pt x="116272" y="7451"/>
                </a:lnTo>
                <a:cubicBezTo>
                  <a:pt x="115565" y="8136"/>
                  <a:pt x="114720" y="8661"/>
                  <a:pt x="113761" y="8980"/>
                </a:cubicBezTo>
                <a:cubicBezTo>
                  <a:pt x="112826" y="8569"/>
                  <a:pt x="111867" y="8158"/>
                  <a:pt x="110931" y="7770"/>
                </a:cubicBezTo>
                <a:cubicBezTo>
                  <a:pt x="112209" y="7474"/>
                  <a:pt x="113465" y="7131"/>
                  <a:pt x="114720" y="6720"/>
                </a:cubicBezTo>
                <a:cubicBezTo>
                  <a:pt x="114234" y="6174"/>
                  <a:pt x="113497" y="5861"/>
                  <a:pt x="112747" y="5861"/>
                </a:cubicBezTo>
                <a:cubicBezTo>
                  <a:pt x="112651" y="5861"/>
                  <a:pt x="112556" y="5866"/>
                  <a:pt x="112460" y="5876"/>
                </a:cubicBezTo>
                <a:cubicBezTo>
                  <a:pt x="112643" y="5625"/>
                  <a:pt x="112826" y="5374"/>
                  <a:pt x="113008" y="5146"/>
                </a:cubicBezTo>
                <a:cubicBezTo>
                  <a:pt x="112808" y="5136"/>
                  <a:pt x="112607" y="5132"/>
                  <a:pt x="112407" y="5132"/>
                </a:cubicBezTo>
                <a:cubicBezTo>
                  <a:pt x="111627" y="5132"/>
                  <a:pt x="110850" y="5201"/>
                  <a:pt x="110087" y="5328"/>
                </a:cubicBezTo>
                <a:cubicBezTo>
                  <a:pt x="110863" y="4689"/>
                  <a:pt x="111776" y="4232"/>
                  <a:pt x="112757" y="4004"/>
                </a:cubicBezTo>
                <a:cubicBezTo>
                  <a:pt x="111821" y="3571"/>
                  <a:pt x="110885" y="3137"/>
                  <a:pt x="109950" y="2703"/>
                </a:cubicBezTo>
                <a:cubicBezTo>
                  <a:pt x="110657" y="2635"/>
                  <a:pt x="111342" y="2498"/>
                  <a:pt x="112027" y="2292"/>
                </a:cubicBezTo>
                <a:cubicBezTo>
                  <a:pt x="110649" y="305"/>
                  <a:pt x="109485" y="48"/>
                  <a:pt x="107689" y="48"/>
                </a:cubicBezTo>
                <a:cubicBezTo>
                  <a:pt x="107134" y="48"/>
                  <a:pt x="106519" y="73"/>
                  <a:pt x="105818" y="78"/>
                </a:cubicBezTo>
                <a:cubicBezTo>
                  <a:pt x="104312" y="90"/>
                  <a:pt x="102805" y="101"/>
                  <a:pt x="101299" y="101"/>
                </a:cubicBezTo>
                <a:cubicBezTo>
                  <a:pt x="99792" y="101"/>
                  <a:pt x="98286" y="90"/>
                  <a:pt x="96779" y="55"/>
                </a:cubicBezTo>
                <a:cubicBezTo>
                  <a:pt x="96528" y="49"/>
                  <a:pt x="96295" y="44"/>
                  <a:pt x="96077" y="44"/>
                </a:cubicBezTo>
                <a:cubicBezTo>
                  <a:pt x="94674" y="44"/>
                  <a:pt x="93921" y="264"/>
                  <a:pt x="93150" y="1904"/>
                </a:cubicBezTo>
                <a:cubicBezTo>
                  <a:pt x="92968" y="2270"/>
                  <a:pt x="92100" y="6013"/>
                  <a:pt x="92968" y="6036"/>
                </a:cubicBezTo>
                <a:cubicBezTo>
                  <a:pt x="92203" y="6017"/>
                  <a:pt x="91511" y="5448"/>
                  <a:pt x="91262" y="4731"/>
                </a:cubicBezTo>
                <a:lnTo>
                  <a:pt x="91262" y="4731"/>
                </a:lnTo>
                <a:cubicBezTo>
                  <a:pt x="91386" y="5767"/>
                  <a:pt x="91216" y="6826"/>
                  <a:pt x="90754" y="7770"/>
                </a:cubicBezTo>
                <a:cubicBezTo>
                  <a:pt x="89704" y="6606"/>
                  <a:pt x="89201" y="4963"/>
                  <a:pt x="89407" y="3388"/>
                </a:cubicBezTo>
                <a:lnTo>
                  <a:pt x="89407" y="3388"/>
                </a:lnTo>
                <a:cubicBezTo>
                  <a:pt x="89156" y="3799"/>
                  <a:pt x="88882" y="4187"/>
                  <a:pt x="88631" y="4598"/>
                </a:cubicBezTo>
                <a:cubicBezTo>
                  <a:pt x="87763" y="4096"/>
                  <a:pt x="87056" y="3297"/>
                  <a:pt x="86691" y="2361"/>
                </a:cubicBezTo>
                <a:lnTo>
                  <a:pt x="86691" y="2361"/>
                </a:lnTo>
                <a:cubicBezTo>
                  <a:pt x="86691" y="3205"/>
                  <a:pt x="86896" y="4073"/>
                  <a:pt x="87238" y="4849"/>
                </a:cubicBezTo>
                <a:cubicBezTo>
                  <a:pt x="87004" y="4875"/>
                  <a:pt x="86767" y="4888"/>
                  <a:pt x="86531" y="4888"/>
                </a:cubicBezTo>
                <a:cubicBezTo>
                  <a:pt x="85940" y="4888"/>
                  <a:pt x="85350" y="4806"/>
                  <a:pt x="84796" y="4643"/>
                </a:cubicBezTo>
                <a:lnTo>
                  <a:pt x="84796" y="4643"/>
                </a:lnTo>
                <a:cubicBezTo>
                  <a:pt x="85549" y="5031"/>
                  <a:pt x="86120" y="5739"/>
                  <a:pt x="86303" y="6584"/>
                </a:cubicBezTo>
                <a:cubicBezTo>
                  <a:pt x="85985" y="6676"/>
                  <a:pt x="85651" y="6722"/>
                  <a:pt x="85316" y="6722"/>
                </a:cubicBezTo>
                <a:cubicBezTo>
                  <a:pt x="84737" y="6722"/>
                  <a:pt x="84152" y="6584"/>
                  <a:pt x="83632" y="6310"/>
                </a:cubicBezTo>
                <a:lnTo>
                  <a:pt x="83632" y="6310"/>
                </a:lnTo>
                <a:cubicBezTo>
                  <a:pt x="84134" y="7017"/>
                  <a:pt x="84317" y="7930"/>
                  <a:pt x="84111" y="8775"/>
                </a:cubicBezTo>
                <a:cubicBezTo>
                  <a:pt x="83267" y="8706"/>
                  <a:pt x="82491" y="8090"/>
                  <a:pt x="82240" y="7268"/>
                </a:cubicBezTo>
                <a:lnTo>
                  <a:pt x="82240" y="7268"/>
                </a:lnTo>
                <a:cubicBezTo>
                  <a:pt x="82034" y="8820"/>
                  <a:pt x="82217" y="10418"/>
                  <a:pt x="82788" y="11879"/>
                </a:cubicBezTo>
                <a:cubicBezTo>
                  <a:pt x="81327" y="11149"/>
                  <a:pt x="80277" y="9642"/>
                  <a:pt x="80140" y="8021"/>
                </a:cubicBezTo>
                <a:cubicBezTo>
                  <a:pt x="80140" y="9186"/>
                  <a:pt x="79638" y="10372"/>
                  <a:pt x="78770" y="11194"/>
                </a:cubicBezTo>
                <a:cubicBezTo>
                  <a:pt x="78656" y="10007"/>
                  <a:pt x="78747" y="8798"/>
                  <a:pt x="79067" y="7633"/>
                </a:cubicBezTo>
                <a:lnTo>
                  <a:pt x="79067" y="7633"/>
                </a:lnTo>
                <a:cubicBezTo>
                  <a:pt x="78405" y="8113"/>
                  <a:pt x="78177" y="8980"/>
                  <a:pt x="77949" y="9779"/>
                </a:cubicBezTo>
                <a:cubicBezTo>
                  <a:pt x="77743" y="10555"/>
                  <a:pt x="77401" y="11422"/>
                  <a:pt x="76648" y="11765"/>
                </a:cubicBezTo>
                <a:cubicBezTo>
                  <a:pt x="76517" y="11826"/>
                  <a:pt x="76375" y="11854"/>
                  <a:pt x="76230" y="11854"/>
                </a:cubicBezTo>
                <a:cubicBezTo>
                  <a:pt x="75891" y="11854"/>
                  <a:pt x="75541" y="11701"/>
                  <a:pt x="75313" y="11469"/>
                </a:cubicBezTo>
                <a:lnTo>
                  <a:pt x="75313" y="11469"/>
                </a:lnTo>
                <a:cubicBezTo>
                  <a:pt x="75660" y="12930"/>
                  <a:pt x="76008" y="14394"/>
                  <a:pt x="76374" y="15873"/>
                </a:cubicBezTo>
                <a:cubicBezTo>
                  <a:pt x="76511" y="16444"/>
                  <a:pt x="76602" y="17152"/>
                  <a:pt x="76168" y="17540"/>
                </a:cubicBezTo>
                <a:cubicBezTo>
                  <a:pt x="76005" y="17687"/>
                  <a:pt x="75797" y="17752"/>
                  <a:pt x="75582" y="17752"/>
                </a:cubicBezTo>
                <a:cubicBezTo>
                  <a:pt x="75195" y="17752"/>
                  <a:pt x="74782" y="17542"/>
                  <a:pt x="74548" y="17220"/>
                </a:cubicBezTo>
                <a:cubicBezTo>
                  <a:pt x="74182" y="16718"/>
                  <a:pt x="74137" y="16056"/>
                  <a:pt x="74091" y="15440"/>
                </a:cubicBezTo>
                <a:cubicBezTo>
                  <a:pt x="73931" y="16261"/>
                  <a:pt x="73794" y="17106"/>
                  <a:pt x="73635" y="17928"/>
                </a:cubicBezTo>
                <a:cubicBezTo>
                  <a:pt x="72532" y="16921"/>
                  <a:pt x="71953" y="15406"/>
                  <a:pt x="72053" y="13925"/>
                </a:cubicBezTo>
                <a:lnTo>
                  <a:pt x="72053" y="13925"/>
                </a:lnTo>
                <a:cubicBezTo>
                  <a:pt x="71865" y="14834"/>
                  <a:pt x="71506" y="15710"/>
                  <a:pt x="71010" y="16490"/>
                </a:cubicBezTo>
                <a:cubicBezTo>
                  <a:pt x="70325" y="16079"/>
                  <a:pt x="70051" y="15143"/>
                  <a:pt x="70348" y="14435"/>
                </a:cubicBezTo>
                <a:lnTo>
                  <a:pt x="70348" y="14435"/>
                </a:lnTo>
                <a:cubicBezTo>
                  <a:pt x="69754" y="15622"/>
                  <a:pt x="68841" y="16695"/>
                  <a:pt x="67768" y="17471"/>
                </a:cubicBezTo>
                <a:cubicBezTo>
                  <a:pt x="67468" y="15907"/>
                  <a:pt x="67993" y="14221"/>
                  <a:pt x="69098" y="13077"/>
                </a:cubicBezTo>
                <a:lnTo>
                  <a:pt x="69098" y="13077"/>
                </a:lnTo>
                <a:cubicBezTo>
                  <a:pt x="69085" y="13078"/>
                  <a:pt x="69072" y="13079"/>
                  <a:pt x="69059" y="13079"/>
                </a:cubicBezTo>
                <a:cubicBezTo>
                  <a:pt x="68899" y="13079"/>
                  <a:pt x="68718" y="12986"/>
                  <a:pt x="68681" y="12815"/>
                </a:cubicBezTo>
                <a:cubicBezTo>
                  <a:pt x="68590" y="12518"/>
                  <a:pt x="68841" y="12221"/>
                  <a:pt x="69047" y="11993"/>
                </a:cubicBezTo>
                <a:lnTo>
                  <a:pt x="70964" y="9939"/>
                </a:lnTo>
                <a:lnTo>
                  <a:pt x="70964" y="9939"/>
                </a:lnTo>
                <a:cubicBezTo>
                  <a:pt x="69914" y="10327"/>
                  <a:pt x="68933" y="10920"/>
                  <a:pt x="68111" y="11696"/>
                </a:cubicBezTo>
                <a:lnTo>
                  <a:pt x="68088" y="9939"/>
                </a:lnTo>
                <a:cubicBezTo>
                  <a:pt x="67243" y="11879"/>
                  <a:pt x="66079" y="13659"/>
                  <a:pt x="64664" y="15211"/>
                </a:cubicBezTo>
                <a:cubicBezTo>
                  <a:pt x="64276" y="14321"/>
                  <a:pt x="64368" y="13226"/>
                  <a:pt x="64892" y="12404"/>
                </a:cubicBezTo>
                <a:lnTo>
                  <a:pt x="64892" y="12404"/>
                </a:lnTo>
                <a:cubicBezTo>
                  <a:pt x="64116" y="13134"/>
                  <a:pt x="63158" y="13637"/>
                  <a:pt x="62131" y="13888"/>
                </a:cubicBezTo>
                <a:cubicBezTo>
                  <a:pt x="62350" y="12877"/>
                  <a:pt x="62993" y="11972"/>
                  <a:pt x="63876" y="11417"/>
                </a:cubicBezTo>
                <a:lnTo>
                  <a:pt x="63876" y="11417"/>
                </a:lnTo>
                <a:cubicBezTo>
                  <a:pt x="62785" y="12066"/>
                  <a:pt x="61519" y="12405"/>
                  <a:pt x="60252" y="12405"/>
                </a:cubicBezTo>
                <a:cubicBezTo>
                  <a:pt x="59872" y="12405"/>
                  <a:pt x="59493" y="12374"/>
                  <a:pt x="59118" y="12313"/>
                </a:cubicBezTo>
                <a:cubicBezTo>
                  <a:pt x="59798" y="11315"/>
                  <a:pt x="60951" y="10678"/>
                  <a:pt x="62152" y="10647"/>
                </a:cubicBezTo>
                <a:lnTo>
                  <a:pt x="62152" y="10647"/>
                </a:lnTo>
                <a:cubicBezTo>
                  <a:pt x="62138" y="10647"/>
                  <a:pt x="62124" y="10647"/>
                  <a:pt x="62109" y="10647"/>
                </a:cubicBezTo>
                <a:cubicBezTo>
                  <a:pt x="61287" y="10647"/>
                  <a:pt x="60474" y="10240"/>
                  <a:pt x="59985" y="9551"/>
                </a:cubicBezTo>
                <a:cubicBezTo>
                  <a:pt x="61697" y="9140"/>
                  <a:pt x="63409" y="8752"/>
                  <a:pt x="65121" y="8410"/>
                </a:cubicBezTo>
                <a:lnTo>
                  <a:pt x="65121" y="8410"/>
                </a:lnTo>
                <a:lnTo>
                  <a:pt x="62290" y="8546"/>
                </a:lnTo>
                <a:cubicBezTo>
                  <a:pt x="62496" y="8387"/>
                  <a:pt x="65417" y="6606"/>
                  <a:pt x="65121" y="6538"/>
                </a:cubicBezTo>
                <a:cubicBezTo>
                  <a:pt x="64514" y="6420"/>
                  <a:pt x="63895" y="6362"/>
                  <a:pt x="63276" y="6362"/>
                </a:cubicBezTo>
                <a:cubicBezTo>
                  <a:pt x="62451" y="6362"/>
                  <a:pt x="61625" y="6466"/>
                  <a:pt x="60830" y="6675"/>
                </a:cubicBezTo>
                <a:cubicBezTo>
                  <a:pt x="61263" y="6561"/>
                  <a:pt x="61697" y="6218"/>
                  <a:pt x="61720" y="5762"/>
                </a:cubicBezTo>
                <a:cubicBezTo>
                  <a:pt x="61729" y="5575"/>
                  <a:pt x="61631" y="5399"/>
                  <a:pt x="61490" y="5279"/>
                </a:cubicBezTo>
                <a:lnTo>
                  <a:pt x="61490" y="5279"/>
                </a:lnTo>
                <a:cubicBezTo>
                  <a:pt x="61902" y="5278"/>
                  <a:pt x="62302" y="5215"/>
                  <a:pt x="62656" y="5009"/>
                </a:cubicBezTo>
                <a:cubicBezTo>
                  <a:pt x="63181" y="4689"/>
                  <a:pt x="63432" y="3844"/>
                  <a:pt x="62975" y="3411"/>
                </a:cubicBezTo>
                <a:cubicBezTo>
                  <a:pt x="63139" y="3400"/>
                  <a:pt x="63302" y="3395"/>
                  <a:pt x="63465" y="3395"/>
                </a:cubicBezTo>
                <a:cubicBezTo>
                  <a:pt x="64374" y="3395"/>
                  <a:pt x="65277" y="3554"/>
                  <a:pt x="66148" y="3844"/>
                </a:cubicBezTo>
                <a:lnTo>
                  <a:pt x="63660" y="2315"/>
                </a:lnTo>
                <a:lnTo>
                  <a:pt x="63660" y="2315"/>
                </a:lnTo>
                <a:cubicBezTo>
                  <a:pt x="64379" y="2622"/>
                  <a:pt x="65168" y="2772"/>
                  <a:pt x="65959" y="2772"/>
                </a:cubicBezTo>
                <a:cubicBezTo>
                  <a:pt x="66524" y="2772"/>
                  <a:pt x="67090" y="2696"/>
                  <a:pt x="67632" y="2543"/>
                </a:cubicBezTo>
                <a:cubicBezTo>
                  <a:pt x="67883" y="2452"/>
                  <a:pt x="68202" y="2201"/>
                  <a:pt x="68065" y="1973"/>
                </a:cubicBezTo>
                <a:cubicBezTo>
                  <a:pt x="67221" y="1767"/>
                  <a:pt x="66399" y="1471"/>
                  <a:pt x="65623" y="1037"/>
                </a:cubicBezTo>
                <a:cubicBezTo>
                  <a:pt x="66604" y="968"/>
                  <a:pt x="67586" y="900"/>
                  <a:pt x="68567" y="832"/>
                </a:cubicBezTo>
                <a:cubicBezTo>
                  <a:pt x="66201" y="141"/>
                  <a:pt x="63958" y="18"/>
                  <a:pt x="61668" y="18"/>
                </a:cubicBezTo>
                <a:cubicBezTo>
                  <a:pt x="60401" y="18"/>
                  <a:pt x="59119" y="55"/>
                  <a:pt x="57794" y="55"/>
                </a:cubicBezTo>
                <a:lnTo>
                  <a:pt x="42798" y="55"/>
                </a:lnTo>
                <a:cubicBezTo>
                  <a:pt x="40972" y="55"/>
                  <a:pt x="39168" y="55"/>
                  <a:pt x="37320" y="147"/>
                </a:cubicBezTo>
                <a:cubicBezTo>
                  <a:pt x="37743" y="793"/>
                  <a:pt x="38488" y="1171"/>
                  <a:pt x="39239" y="1171"/>
                </a:cubicBezTo>
                <a:cubicBezTo>
                  <a:pt x="39303" y="1171"/>
                  <a:pt x="39367" y="1168"/>
                  <a:pt x="39432" y="1162"/>
                </a:cubicBezTo>
                <a:lnTo>
                  <a:pt x="39432" y="1162"/>
                </a:lnTo>
                <a:cubicBezTo>
                  <a:pt x="38829" y="1232"/>
                  <a:pt x="38244" y="1341"/>
                  <a:pt x="37639" y="1471"/>
                </a:cubicBezTo>
                <a:cubicBezTo>
                  <a:pt x="37114" y="1608"/>
                  <a:pt x="36566" y="1745"/>
                  <a:pt x="36064" y="1904"/>
                </a:cubicBezTo>
                <a:cubicBezTo>
                  <a:pt x="37068" y="3342"/>
                  <a:pt x="39556" y="2270"/>
                  <a:pt x="40949" y="3319"/>
                </a:cubicBezTo>
                <a:cubicBezTo>
                  <a:pt x="39944" y="3342"/>
                  <a:pt x="38963" y="3456"/>
                  <a:pt x="37959" y="3639"/>
                </a:cubicBezTo>
                <a:cubicBezTo>
                  <a:pt x="37685" y="3685"/>
                  <a:pt x="37365" y="3753"/>
                  <a:pt x="37160" y="3959"/>
                </a:cubicBezTo>
                <a:cubicBezTo>
                  <a:pt x="37000" y="4118"/>
                  <a:pt x="36909" y="4324"/>
                  <a:pt x="36772" y="4484"/>
                </a:cubicBezTo>
                <a:cubicBezTo>
                  <a:pt x="36270" y="5123"/>
                  <a:pt x="35242" y="4963"/>
                  <a:pt x="34558" y="5397"/>
                </a:cubicBezTo>
                <a:cubicBezTo>
                  <a:pt x="34421" y="5465"/>
                  <a:pt x="34307" y="5602"/>
                  <a:pt x="34307" y="5739"/>
                </a:cubicBezTo>
                <a:cubicBezTo>
                  <a:pt x="34329" y="5990"/>
                  <a:pt x="34603" y="6081"/>
                  <a:pt x="34832" y="6104"/>
                </a:cubicBezTo>
                <a:cubicBezTo>
                  <a:pt x="34953" y="6115"/>
                  <a:pt x="35075" y="6120"/>
                  <a:pt x="35198" y="6120"/>
                </a:cubicBezTo>
                <a:cubicBezTo>
                  <a:pt x="35879" y="6120"/>
                  <a:pt x="36563" y="5961"/>
                  <a:pt x="37183" y="5670"/>
                </a:cubicBezTo>
                <a:lnTo>
                  <a:pt x="37183" y="5670"/>
                </a:lnTo>
                <a:cubicBezTo>
                  <a:pt x="36749" y="6173"/>
                  <a:pt x="36315" y="6652"/>
                  <a:pt x="35882" y="7154"/>
                </a:cubicBezTo>
                <a:lnTo>
                  <a:pt x="38598" y="6743"/>
                </a:lnTo>
                <a:lnTo>
                  <a:pt x="38598" y="6743"/>
                </a:lnTo>
                <a:cubicBezTo>
                  <a:pt x="37936" y="6949"/>
                  <a:pt x="37479" y="7725"/>
                  <a:pt x="37662" y="8410"/>
                </a:cubicBezTo>
                <a:cubicBezTo>
                  <a:pt x="38276" y="8211"/>
                  <a:pt x="38917" y="8114"/>
                  <a:pt x="39558" y="8114"/>
                </a:cubicBezTo>
                <a:cubicBezTo>
                  <a:pt x="40466" y="8114"/>
                  <a:pt x="41374" y="8309"/>
                  <a:pt x="42204" y="8683"/>
                </a:cubicBezTo>
                <a:cubicBezTo>
                  <a:pt x="41017" y="8980"/>
                  <a:pt x="39876" y="9414"/>
                  <a:pt x="38780" y="9962"/>
                </a:cubicBezTo>
                <a:cubicBezTo>
                  <a:pt x="38643" y="10053"/>
                  <a:pt x="38484" y="10121"/>
                  <a:pt x="38392" y="10258"/>
                </a:cubicBezTo>
                <a:cubicBezTo>
                  <a:pt x="38141" y="10646"/>
                  <a:pt x="38484" y="11149"/>
                  <a:pt x="38917" y="11331"/>
                </a:cubicBezTo>
                <a:cubicBezTo>
                  <a:pt x="39328" y="11514"/>
                  <a:pt x="39807" y="11491"/>
                  <a:pt x="40196" y="11696"/>
                </a:cubicBezTo>
                <a:cubicBezTo>
                  <a:pt x="40103" y="11691"/>
                  <a:pt x="40010" y="11688"/>
                  <a:pt x="39916" y="11688"/>
                </a:cubicBezTo>
                <a:cubicBezTo>
                  <a:pt x="39253" y="11688"/>
                  <a:pt x="38582" y="11833"/>
                  <a:pt x="37981" y="12153"/>
                </a:cubicBezTo>
                <a:cubicBezTo>
                  <a:pt x="37753" y="12267"/>
                  <a:pt x="37525" y="12495"/>
                  <a:pt x="37593" y="12723"/>
                </a:cubicBezTo>
                <a:cubicBezTo>
                  <a:pt x="37639" y="12860"/>
                  <a:pt x="37753" y="12929"/>
                  <a:pt x="37867" y="12997"/>
                </a:cubicBezTo>
                <a:cubicBezTo>
                  <a:pt x="38153" y="13163"/>
                  <a:pt x="38467" y="13298"/>
                  <a:pt x="38793" y="13391"/>
                </a:cubicBezTo>
                <a:lnTo>
                  <a:pt x="38793" y="13391"/>
                </a:lnTo>
                <a:cubicBezTo>
                  <a:pt x="38699" y="13381"/>
                  <a:pt x="38606" y="13376"/>
                  <a:pt x="38512" y="13376"/>
                </a:cubicBezTo>
                <a:cubicBezTo>
                  <a:pt x="37967" y="13376"/>
                  <a:pt x="37421" y="13544"/>
                  <a:pt x="36977" y="13865"/>
                </a:cubicBezTo>
                <a:cubicBezTo>
                  <a:pt x="38301" y="14070"/>
                  <a:pt x="39328" y="15417"/>
                  <a:pt x="39191" y="16741"/>
                </a:cubicBezTo>
                <a:cubicBezTo>
                  <a:pt x="38643" y="16261"/>
                  <a:pt x="38073" y="15805"/>
                  <a:pt x="37479" y="15371"/>
                </a:cubicBezTo>
                <a:cubicBezTo>
                  <a:pt x="37456" y="15782"/>
                  <a:pt x="37434" y="16216"/>
                  <a:pt x="37411" y="16627"/>
                </a:cubicBezTo>
                <a:cubicBezTo>
                  <a:pt x="36942" y="16030"/>
                  <a:pt x="36295" y="15453"/>
                  <a:pt x="35561" y="15453"/>
                </a:cubicBezTo>
                <a:cubicBezTo>
                  <a:pt x="35508" y="15453"/>
                  <a:pt x="35455" y="15456"/>
                  <a:pt x="35402" y="15463"/>
                </a:cubicBezTo>
                <a:cubicBezTo>
                  <a:pt x="34603" y="15554"/>
                  <a:pt x="34101" y="16786"/>
                  <a:pt x="34809" y="17174"/>
                </a:cubicBezTo>
                <a:cubicBezTo>
                  <a:pt x="34634" y="17192"/>
                  <a:pt x="34457" y="17200"/>
                  <a:pt x="34281" y="17200"/>
                </a:cubicBezTo>
                <a:cubicBezTo>
                  <a:pt x="33765" y="17200"/>
                  <a:pt x="33247" y="17128"/>
                  <a:pt x="32754" y="16992"/>
                </a:cubicBezTo>
                <a:lnTo>
                  <a:pt x="32754" y="16992"/>
                </a:lnTo>
                <a:cubicBezTo>
                  <a:pt x="33416" y="18087"/>
                  <a:pt x="34489" y="19092"/>
                  <a:pt x="35767" y="19366"/>
                </a:cubicBezTo>
                <a:cubicBezTo>
                  <a:pt x="34786" y="19819"/>
                  <a:pt x="33675" y="20032"/>
                  <a:pt x="32573" y="20032"/>
                </a:cubicBezTo>
                <a:cubicBezTo>
                  <a:pt x="32008" y="20032"/>
                  <a:pt x="31447" y="19976"/>
                  <a:pt x="30906" y="19868"/>
                </a:cubicBezTo>
                <a:lnTo>
                  <a:pt x="30906" y="19868"/>
                </a:lnTo>
                <a:cubicBezTo>
                  <a:pt x="30746" y="20370"/>
                  <a:pt x="30837" y="20895"/>
                  <a:pt x="31111" y="21329"/>
                </a:cubicBezTo>
                <a:cubicBezTo>
                  <a:pt x="30038" y="20575"/>
                  <a:pt x="28965" y="19822"/>
                  <a:pt x="27893" y="19069"/>
                </a:cubicBezTo>
                <a:cubicBezTo>
                  <a:pt x="27710" y="18932"/>
                  <a:pt x="27527" y="18818"/>
                  <a:pt x="27322" y="18772"/>
                </a:cubicBezTo>
                <a:cubicBezTo>
                  <a:pt x="27288" y="18766"/>
                  <a:pt x="27255" y="18763"/>
                  <a:pt x="27223" y="18763"/>
                </a:cubicBezTo>
                <a:cubicBezTo>
                  <a:pt x="26555" y="18763"/>
                  <a:pt x="26347" y="20012"/>
                  <a:pt x="26982" y="20213"/>
                </a:cubicBezTo>
                <a:lnTo>
                  <a:pt x="26982" y="20213"/>
                </a:lnTo>
                <a:cubicBezTo>
                  <a:pt x="25669" y="19903"/>
                  <a:pt x="24450" y="19159"/>
                  <a:pt x="23602" y="18087"/>
                </a:cubicBezTo>
                <a:lnTo>
                  <a:pt x="23602" y="18087"/>
                </a:lnTo>
                <a:cubicBezTo>
                  <a:pt x="23031" y="19000"/>
                  <a:pt x="23579" y="20393"/>
                  <a:pt x="24606" y="20690"/>
                </a:cubicBezTo>
                <a:cubicBezTo>
                  <a:pt x="23624" y="20758"/>
                  <a:pt x="22688" y="21123"/>
                  <a:pt x="21935" y="21739"/>
                </a:cubicBezTo>
                <a:cubicBezTo>
                  <a:pt x="22347" y="22245"/>
                  <a:pt x="22989" y="22535"/>
                  <a:pt x="23635" y="22535"/>
                </a:cubicBezTo>
                <a:cubicBezTo>
                  <a:pt x="23777" y="22535"/>
                  <a:pt x="23918" y="22521"/>
                  <a:pt x="24058" y="22493"/>
                </a:cubicBezTo>
                <a:lnTo>
                  <a:pt x="24058" y="22493"/>
                </a:lnTo>
                <a:lnTo>
                  <a:pt x="23830" y="23839"/>
                </a:lnTo>
                <a:cubicBezTo>
                  <a:pt x="25245" y="23748"/>
                  <a:pt x="26614" y="23132"/>
                  <a:pt x="27642" y="22150"/>
                </a:cubicBezTo>
                <a:lnTo>
                  <a:pt x="27642" y="22150"/>
                </a:lnTo>
                <a:cubicBezTo>
                  <a:pt x="27345" y="22652"/>
                  <a:pt x="27276" y="23292"/>
                  <a:pt x="27482" y="23839"/>
                </a:cubicBezTo>
                <a:lnTo>
                  <a:pt x="30084" y="23018"/>
                </a:lnTo>
                <a:lnTo>
                  <a:pt x="30084" y="23018"/>
                </a:lnTo>
                <a:cubicBezTo>
                  <a:pt x="29993" y="23360"/>
                  <a:pt x="29878" y="23702"/>
                  <a:pt x="29787" y="24045"/>
                </a:cubicBezTo>
                <a:cubicBezTo>
                  <a:pt x="29918" y="24054"/>
                  <a:pt x="30048" y="24059"/>
                  <a:pt x="30179" y="24059"/>
                </a:cubicBezTo>
                <a:cubicBezTo>
                  <a:pt x="31604" y="24059"/>
                  <a:pt x="33031" y="23494"/>
                  <a:pt x="34055" y="22470"/>
                </a:cubicBezTo>
                <a:cubicBezTo>
                  <a:pt x="34717" y="22835"/>
                  <a:pt x="35288" y="23337"/>
                  <a:pt x="35699" y="23976"/>
                </a:cubicBezTo>
                <a:cubicBezTo>
                  <a:pt x="35128" y="24364"/>
                  <a:pt x="34466" y="25003"/>
                  <a:pt x="34740" y="25643"/>
                </a:cubicBezTo>
                <a:cubicBezTo>
                  <a:pt x="34991" y="26259"/>
                  <a:pt x="35904" y="26373"/>
                  <a:pt x="36133" y="26966"/>
                </a:cubicBezTo>
                <a:cubicBezTo>
                  <a:pt x="36452" y="27834"/>
                  <a:pt x="35242" y="28382"/>
                  <a:pt x="34375" y="28587"/>
                </a:cubicBezTo>
                <a:cubicBezTo>
                  <a:pt x="33485" y="28815"/>
                  <a:pt x="32458" y="29842"/>
                  <a:pt x="33165" y="30413"/>
                </a:cubicBezTo>
                <a:cubicBezTo>
                  <a:pt x="34101" y="30230"/>
                  <a:pt x="35037" y="30048"/>
                  <a:pt x="35973" y="29842"/>
                </a:cubicBezTo>
                <a:lnTo>
                  <a:pt x="35973" y="29842"/>
                </a:lnTo>
                <a:cubicBezTo>
                  <a:pt x="35608" y="30230"/>
                  <a:pt x="35471" y="30801"/>
                  <a:pt x="35585" y="31303"/>
                </a:cubicBezTo>
                <a:cubicBezTo>
                  <a:pt x="37205" y="29820"/>
                  <a:pt x="38027" y="27537"/>
                  <a:pt x="37753" y="25369"/>
                </a:cubicBezTo>
                <a:lnTo>
                  <a:pt x="37753" y="25369"/>
                </a:lnTo>
                <a:cubicBezTo>
                  <a:pt x="38392" y="25734"/>
                  <a:pt x="38643" y="26601"/>
                  <a:pt x="38278" y="27240"/>
                </a:cubicBezTo>
                <a:cubicBezTo>
                  <a:pt x="39123" y="27240"/>
                  <a:pt x="39967" y="27491"/>
                  <a:pt x="40675" y="27994"/>
                </a:cubicBezTo>
                <a:cubicBezTo>
                  <a:pt x="39899" y="28907"/>
                  <a:pt x="38803" y="29523"/>
                  <a:pt x="38027" y="30459"/>
                </a:cubicBezTo>
                <a:cubicBezTo>
                  <a:pt x="37274" y="31395"/>
                  <a:pt x="37000" y="32947"/>
                  <a:pt x="37913" y="33723"/>
                </a:cubicBezTo>
                <a:cubicBezTo>
                  <a:pt x="36931" y="33860"/>
                  <a:pt x="35973" y="33997"/>
                  <a:pt x="34991" y="34111"/>
                </a:cubicBezTo>
                <a:cubicBezTo>
                  <a:pt x="35245" y="34908"/>
                  <a:pt x="36067" y="35321"/>
                  <a:pt x="36880" y="35321"/>
                </a:cubicBezTo>
                <a:cubicBezTo>
                  <a:pt x="37585" y="35321"/>
                  <a:pt x="38283" y="35010"/>
                  <a:pt x="38597" y="34367"/>
                </a:cubicBezTo>
                <a:lnTo>
                  <a:pt x="38597" y="34367"/>
                </a:lnTo>
                <a:cubicBezTo>
                  <a:pt x="38405" y="34836"/>
                  <a:pt x="38891" y="35391"/>
                  <a:pt x="39419" y="35457"/>
                </a:cubicBezTo>
                <a:cubicBezTo>
                  <a:pt x="39475" y="35465"/>
                  <a:pt x="39530" y="35468"/>
                  <a:pt x="39586" y="35468"/>
                </a:cubicBezTo>
                <a:cubicBezTo>
                  <a:pt x="40055" y="35468"/>
                  <a:pt x="40520" y="35223"/>
                  <a:pt x="40949" y="34978"/>
                </a:cubicBezTo>
                <a:lnTo>
                  <a:pt x="40949" y="34978"/>
                </a:lnTo>
                <a:cubicBezTo>
                  <a:pt x="40972" y="35891"/>
                  <a:pt x="40218" y="36667"/>
                  <a:pt x="39374" y="36964"/>
                </a:cubicBezTo>
                <a:cubicBezTo>
                  <a:pt x="38912" y="37122"/>
                  <a:pt x="38437" y="37170"/>
                  <a:pt x="37956" y="37170"/>
                </a:cubicBezTo>
                <a:cubicBezTo>
                  <a:pt x="37534" y="37170"/>
                  <a:pt x="37107" y="37133"/>
                  <a:pt x="36680" y="37101"/>
                </a:cubicBezTo>
                <a:lnTo>
                  <a:pt x="36680" y="37101"/>
                </a:lnTo>
                <a:cubicBezTo>
                  <a:pt x="37091" y="37672"/>
                  <a:pt x="37479" y="38265"/>
                  <a:pt x="37890" y="38836"/>
                </a:cubicBezTo>
                <a:cubicBezTo>
                  <a:pt x="37797" y="38824"/>
                  <a:pt x="37702" y="38818"/>
                  <a:pt x="37608" y="38818"/>
                </a:cubicBezTo>
                <a:cubicBezTo>
                  <a:pt x="36786" y="38818"/>
                  <a:pt x="35972" y="39255"/>
                  <a:pt x="35562" y="39931"/>
                </a:cubicBezTo>
                <a:cubicBezTo>
                  <a:pt x="36041" y="40296"/>
                  <a:pt x="36589" y="40502"/>
                  <a:pt x="37183" y="40570"/>
                </a:cubicBezTo>
                <a:cubicBezTo>
                  <a:pt x="36630" y="41984"/>
                  <a:pt x="35159" y="42970"/>
                  <a:pt x="33658" y="42970"/>
                </a:cubicBezTo>
                <a:cubicBezTo>
                  <a:pt x="33608" y="42970"/>
                  <a:pt x="33558" y="42969"/>
                  <a:pt x="33508" y="42967"/>
                </a:cubicBezTo>
                <a:lnTo>
                  <a:pt x="33508" y="42967"/>
                </a:lnTo>
                <a:cubicBezTo>
                  <a:pt x="33736" y="43538"/>
                  <a:pt x="33964" y="44108"/>
                  <a:pt x="34215" y="44679"/>
                </a:cubicBezTo>
                <a:cubicBezTo>
                  <a:pt x="33930" y="44536"/>
                  <a:pt x="33618" y="44471"/>
                  <a:pt x="33304" y="44471"/>
                </a:cubicBezTo>
                <a:cubicBezTo>
                  <a:pt x="32258" y="44471"/>
                  <a:pt x="31185" y="45196"/>
                  <a:pt x="30974" y="46231"/>
                </a:cubicBezTo>
                <a:lnTo>
                  <a:pt x="29376" y="44633"/>
                </a:lnTo>
                <a:lnTo>
                  <a:pt x="29376" y="44633"/>
                </a:lnTo>
                <a:cubicBezTo>
                  <a:pt x="29468" y="45090"/>
                  <a:pt x="29559" y="45546"/>
                  <a:pt x="29650" y="46003"/>
                </a:cubicBezTo>
                <a:cubicBezTo>
                  <a:pt x="28783" y="44884"/>
                  <a:pt x="27368" y="44154"/>
                  <a:pt x="25930" y="44108"/>
                </a:cubicBezTo>
                <a:lnTo>
                  <a:pt x="25930" y="44108"/>
                </a:lnTo>
                <a:cubicBezTo>
                  <a:pt x="25907" y="45249"/>
                  <a:pt x="26614" y="46391"/>
                  <a:pt x="27642" y="46893"/>
                </a:cubicBezTo>
                <a:cubicBezTo>
                  <a:pt x="27002" y="46779"/>
                  <a:pt x="26546" y="46254"/>
                  <a:pt x="25975" y="45957"/>
                </a:cubicBezTo>
                <a:cubicBezTo>
                  <a:pt x="25746" y="45838"/>
                  <a:pt x="25470" y="45770"/>
                  <a:pt x="25207" y="45770"/>
                </a:cubicBezTo>
                <a:cubicBezTo>
                  <a:pt x="24815" y="45770"/>
                  <a:pt x="24455" y="45921"/>
                  <a:pt x="24332" y="46277"/>
                </a:cubicBezTo>
                <a:cubicBezTo>
                  <a:pt x="24035" y="47167"/>
                  <a:pt x="25428" y="47555"/>
                  <a:pt x="26067" y="48240"/>
                </a:cubicBezTo>
                <a:cubicBezTo>
                  <a:pt x="26774" y="49016"/>
                  <a:pt x="26341" y="50431"/>
                  <a:pt x="25382" y="50842"/>
                </a:cubicBezTo>
                <a:cubicBezTo>
                  <a:pt x="25123" y="50956"/>
                  <a:pt x="24849" y="51009"/>
                  <a:pt x="24575" y="51009"/>
                </a:cubicBezTo>
                <a:cubicBezTo>
                  <a:pt x="23812" y="51009"/>
                  <a:pt x="23046" y="50602"/>
                  <a:pt x="22575" y="49999"/>
                </a:cubicBezTo>
                <a:lnTo>
                  <a:pt x="22575" y="49999"/>
                </a:lnTo>
                <a:cubicBezTo>
                  <a:pt x="22824" y="50321"/>
                  <a:pt x="22323" y="51709"/>
                  <a:pt x="22186" y="52006"/>
                </a:cubicBezTo>
                <a:cubicBezTo>
                  <a:pt x="20657" y="51367"/>
                  <a:pt x="19721" y="49495"/>
                  <a:pt x="18123" y="48719"/>
                </a:cubicBezTo>
                <a:cubicBezTo>
                  <a:pt x="18078" y="49381"/>
                  <a:pt x="18055" y="50043"/>
                  <a:pt x="18032" y="50705"/>
                </a:cubicBezTo>
                <a:cubicBezTo>
                  <a:pt x="17119" y="50157"/>
                  <a:pt x="16206" y="49609"/>
                  <a:pt x="15293" y="49061"/>
                </a:cubicBezTo>
                <a:cubicBezTo>
                  <a:pt x="15293" y="49906"/>
                  <a:pt x="15270" y="50750"/>
                  <a:pt x="15270" y="51572"/>
                </a:cubicBezTo>
                <a:cubicBezTo>
                  <a:pt x="15159" y="51588"/>
                  <a:pt x="15048" y="51595"/>
                  <a:pt x="14938" y="51595"/>
                </a:cubicBezTo>
                <a:cubicBezTo>
                  <a:pt x="13606" y="51595"/>
                  <a:pt x="12402" y="50486"/>
                  <a:pt x="11938" y="49221"/>
                </a:cubicBezTo>
                <a:cubicBezTo>
                  <a:pt x="11436" y="47829"/>
                  <a:pt x="11573" y="46299"/>
                  <a:pt x="11732" y="44839"/>
                </a:cubicBezTo>
                <a:lnTo>
                  <a:pt x="11732" y="44839"/>
                </a:lnTo>
                <a:cubicBezTo>
                  <a:pt x="11057" y="45296"/>
                  <a:pt x="10756" y="46210"/>
                  <a:pt x="10987" y="46987"/>
                </a:cubicBezTo>
                <a:lnTo>
                  <a:pt x="10987" y="46987"/>
                </a:lnTo>
                <a:cubicBezTo>
                  <a:pt x="10630" y="45961"/>
                  <a:pt x="9896" y="45070"/>
                  <a:pt x="8993" y="44519"/>
                </a:cubicBezTo>
                <a:lnTo>
                  <a:pt x="8993" y="44519"/>
                </a:lnTo>
                <a:cubicBezTo>
                  <a:pt x="9039" y="45455"/>
                  <a:pt x="9244" y="46391"/>
                  <a:pt x="9610" y="47258"/>
                </a:cubicBezTo>
                <a:cubicBezTo>
                  <a:pt x="7989" y="46299"/>
                  <a:pt x="6391" y="45318"/>
                  <a:pt x="4771" y="44359"/>
                </a:cubicBezTo>
                <a:lnTo>
                  <a:pt x="4771" y="44359"/>
                </a:lnTo>
                <a:cubicBezTo>
                  <a:pt x="5022" y="45501"/>
                  <a:pt x="5570" y="46596"/>
                  <a:pt x="6368" y="47486"/>
                </a:cubicBezTo>
                <a:cubicBezTo>
                  <a:pt x="5647" y="47162"/>
                  <a:pt x="4869" y="46994"/>
                  <a:pt x="4079" y="46994"/>
                </a:cubicBezTo>
                <a:cubicBezTo>
                  <a:pt x="3869" y="46994"/>
                  <a:pt x="3658" y="47006"/>
                  <a:pt x="3447" y="47030"/>
                </a:cubicBezTo>
                <a:cubicBezTo>
                  <a:pt x="3972" y="47989"/>
                  <a:pt x="4679" y="48833"/>
                  <a:pt x="5501" y="49518"/>
                </a:cubicBezTo>
                <a:lnTo>
                  <a:pt x="1735" y="49700"/>
                </a:lnTo>
                <a:cubicBezTo>
                  <a:pt x="1073" y="49746"/>
                  <a:pt x="160" y="50271"/>
                  <a:pt x="571" y="50773"/>
                </a:cubicBezTo>
                <a:lnTo>
                  <a:pt x="3401" y="51458"/>
                </a:lnTo>
                <a:cubicBezTo>
                  <a:pt x="2100" y="51892"/>
                  <a:pt x="913" y="52691"/>
                  <a:pt x="0" y="53740"/>
                </a:cubicBezTo>
                <a:cubicBezTo>
                  <a:pt x="162" y="53754"/>
                  <a:pt x="325" y="53761"/>
                  <a:pt x="488" y="53761"/>
                </a:cubicBezTo>
                <a:cubicBezTo>
                  <a:pt x="2035" y="53761"/>
                  <a:pt x="3584" y="53145"/>
                  <a:pt x="4714" y="52091"/>
                </a:cubicBezTo>
                <a:lnTo>
                  <a:pt x="4714" y="52091"/>
                </a:lnTo>
                <a:cubicBezTo>
                  <a:pt x="4372" y="52513"/>
                  <a:pt x="4156" y="53040"/>
                  <a:pt x="4086" y="53581"/>
                </a:cubicBezTo>
                <a:lnTo>
                  <a:pt x="5912" y="53238"/>
                </a:lnTo>
                <a:lnTo>
                  <a:pt x="5912" y="53238"/>
                </a:lnTo>
                <a:cubicBezTo>
                  <a:pt x="5547" y="53900"/>
                  <a:pt x="5204" y="54539"/>
                  <a:pt x="4839" y="55178"/>
                </a:cubicBezTo>
                <a:cubicBezTo>
                  <a:pt x="6368" y="54402"/>
                  <a:pt x="7875" y="53626"/>
                  <a:pt x="9381" y="52850"/>
                </a:cubicBezTo>
                <a:lnTo>
                  <a:pt x="9381" y="52850"/>
                </a:lnTo>
                <a:cubicBezTo>
                  <a:pt x="8240" y="54425"/>
                  <a:pt x="6939" y="55886"/>
                  <a:pt x="5501" y="57187"/>
                </a:cubicBezTo>
                <a:cubicBezTo>
                  <a:pt x="7259" y="57119"/>
                  <a:pt x="8970" y="56206"/>
                  <a:pt x="9998" y="54768"/>
                </a:cubicBezTo>
                <a:lnTo>
                  <a:pt x="9998" y="54768"/>
                </a:lnTo>
                <a:cubicBezTo>
                  <a:pt x="9838" y="55338"/>
                  <a:pt x="9678" y="55932"/>
                  <a:pt x="9541" y="56525"/>
                </a:cubicBezTo>
                <a:cubicBezTo>
                  <a:pt x="10614" y="55909"/>
                  <a:pt x="11710" y="55293"/>
                  <a:pt x="12782" y="54654"/>
                </a:cubicBezTo>
                <a:lnTo>
                  <a:pt x="12782" y="54654"/>
                </a:lnTo>
                <a:cubicBezTo>
                  <a:pt x="13262" y="55955"/>
                  <a:pt x="12714" y="57529"/>
                  <a:pt x="11527" y="58260"/>
                </a:cubicBezTo>
                <a:cubicBezTo>
                  <a:pt x="11777" y="58316"/>
                  <a:pt x="12033" y="58343"/>
                  <a:pt x="12289" y="58343"/>
                </a:cubicBezTo>
                <a:cubicBezTo>
                  <a:pt x="13082" y="58343"/>
                  <a:pt x="13873" y="58081"/>
                  <a:pt x="14494" y="57598"/>
                </a:cubicBezTo>
                <a:lnTo>
                  <a:pt x="14494" y="57598"/>
                </a:lnTo>
                <a:cubicBezTo>
                  <a:pt x="14362" y="58081"/>
                  <a:pt x="14801" y="58628"/>
                  <a:pt x="15302" y="58628"/>
                </a:cubicBezTo>
                <a:cubicBezTo>
                  <a:pt x="15322" y="58628"/>
                  <a:pt x="15342" y="58627"/>
                  <a:pt x="15362" y="58625"/>
                </a:cubicBezTo>
                <a:lnTo>
                  <a:pt x="15362" y="58625"/>
                </a:lnTo>
                <a:lnTo>
                  <a:pt x="14015" y="60154"/>
                </a:lnTo>
                <a:lnTo>
                  <a:pt x="14015" y="60154"/>
                </a:lnTo>
                <a:lnTo>
                  <a:pt x="16343" y="59447"/>
                </a:lnTo>
                <a:lnTo>
                  <a:pt x="15065" y="61341"/>
                </a:lnTo>
                <a:cubicBezTo>
                  <a:pt x="15818" y="61045"/>
                  <a:pt x="16594" y="60725"/>
                  <a:pt x="17347" y="60428"/>
                </a:cubicBezTo>
                <a:cubicBezTo>
                  <a:pt x="17534" y="60354"/>
                  <a:pt x="17735" y="60279"/>
                  <a:pt x="17927" y="60279"/>
                </a:cubicBezTo>
                <a:cubicBezTo>
                  <a:pt x="17970" y="60279"/>
                  <a:pt x="18013" y="60283"/>
                  <a:pt x="18055" y="60291"/>
                </a:cubicBezTo>
                <a:cubicBezTo>
                  <a:pt x="18740" y="60451"/>
                  <a:pt x="18580" y="61501"/>
                  <a:pt x="18238" y="62117"/>
                </a:cubicBezTo>
                <a:cubicBezTo>
                  <a:pt x="17872" y="62734"/>
                  <a:pt x="17598" y="63715"/>
                  <a:pt x="18260" y="64012"/>
                </a:cubicBezTo>
                <a:cubicBezTo>
                  <a:pt x="18922" y="63236"/>
                  <a:pt x="19493" y="62391"/>
                  <a:pt x="19972" y="61501"/>
                </a:cubicBezTo>
                <a:cubicBezTo>
                  <a:pt x="20086" y="61912"/>
                  <a:pt x="20360" y="62300"/>
                  <a:pt x="20703" y="62528"/>
                </a:cubicBezTo>
                <a:cubicBezTo>
                  <a:pt x="21046" y="61995"/>
                  <a:pt x="21170" y="61346"/>
                  <a:pt x="21084" y="60727"/>
                </a:cubicBezTo>
                <a:lnTo>
                  <a:pt x="21084" y="60727"/>
                </a:lnTo>
                <a:cubicBezTo>
                  <a:pt x="21356" y="61653"/>
                  <a:pt x="21777" y="62540"/>
                  <a:pt x="22323" y="63350"/>
                </a:cubicBezTo>
                <a:cubicBezTo>
                  <a:pt x="22415" y="61912"/>
                  <a:pt x="22392" y="60497"/>
                  <a:pt x="22186" y="59082"/>
                </a:cubicBezTo>
                <a:lnTo>
                  <a:pt x="22186" y="59082"/>
                </a:lnTo>
                <a:cubicBezTo>
                  <a:pt x="22437" y="59584"/>
                  <a:pt x="22848" y="60017"/>
                  <a:pt x="23373" y="60269"/>
                </a:cubicBezTo>
                <a:cubicBezTo>
                  <a:pt x="23465" y="59196"/>
                  <a:pt x="23373" y="58123"/>
                  <a:pt x="23099" y="57096"/>
                </a:cubicBezTo>
                <a:lnTo>
                  <a:pt x="23099" y="57096"/>
                </a:lnTo>
                <a:cubicBezTo>
                  <a:pt x="23396" y="57278"/>
                  <a:pt x="23693" y="57461"/>
                  <a:pt x="23990" y="57621"/>
                </a:cubicBezTo>
                <a:cubicBezTo>
                  <a:pt x="24492" y="57096"/>
                  <a:pt x="24903" y="56502"/>
                  <a:pt x="25199" y="55863"/>
                </a:cubicBezTo>
                <a:lnTo>
                  <a:pt x="25199" y="55863"/>
                </a:lnTo>
                <a:cubicBezTo>
                  <a:pt x="25131" y="56685"/>
                  <a:pt x="25382" y="57552"/>
                  <a:pt x="25907" y="58214"/>
                </a:cubicBezTo>
                <a:cubicBezTo>
                  <a:pt x="26660" y="57187"/>
                  <a:pt x="27299" y="56046"/>
                  <a:pt x="27779" y="54882"/>
                </a:cubicBezTo>
                <a:cubicBezTo>
                  <a:pt x="27854" y="54894"/>
                  <a:pt x="27929" y="54900"/>
                  <a:pt x="28004" y="54900"/>
                </a:cubicBezTo>
                <a:cubicBezTo>
                  <a:pt x="28775" y="54900"/>
                  <a:pt x="29521" y="54284"/>
                  <a:pt x="29605" y="53535"/>
                </a:cubicBezTo>
                <a:cubicBezTo>
                  <a:pt x="29673" y="53923"/>
                  <a:pt x="29742" y="54334"/>
                  <a:pt x="29787" y="54722"/>
                </a:cubicBezTo>
                <a:lnTo>
                  <a:pt x="31750" y="52850"/>
                </a:lnTo>
                <a:lnTo>
                  <a:pt x="31750" y="52850"/>
                </a:lnTo>
                <a:cubicBezTo>
                  <a:pt x="31088" y="54014"/>
                  <a:pt x="30860" y="55407"/>
                  <a:pt x="31134" y="56708"/>
                </a:cubicBezTo>
                <a:cubicBezTo>
                  <a:pt x="31933" y="56594"/>
                  <a:pt x="35060" y="55681"/>
                  <a:pt x="35516" y="54905"/>
                </a:cubicBezTo>
                <a:lnTo>
                  <a:pt x="35516" y="54905"/>
                </a:lnTo>
                <a:lnTo>
                  <a:pt x="33485" y="58465"/>
                </a:lnTo>
                <a:cubicBezTo>
                  <a:pt x="34809" y="58054"/>
                  <a:pt x="36041" y="57256"/>
                  <a:pt x="36954" y="56206"/>
                </a:cubicBezTo>
                <a:cubicBezTo>
                  <a:pt x="37297" y="56982"/>
                  <a:pt x="37730" y="57712"/>
                  <a:pt x="38301" y="58328"/>
                </a:cubicBezTo>
                <a:cubicBezTo>
                  <a:pt x="37822" y="58990"/>
                  <a:pt x="37502" y="59744"/>
                  <a:pt x="37365" y="60542"/>
                </a:cubicBezTo>
                <a:cubicBezTo>
                  <a:pt x="37704" y="60635"/>
                  <a:pt x="38057" y="60681"/>
                  <a:pt x="38411" y="60681"/>
                </a:cubicBezTo>
                <a:cubicBezTo>
                  <a:pt x="38844" y="60681"/>
                  <a:pt x="39279" y="60612"/>
                  <a:pt x="39693" y="60474"/>
                </a:cubicBezTo>
                <a:lnTo>
                  <a:pt x="39693" y="60474"/>
                </a:lnTo>
                <a:cubicBezTo>
                  <a:pt x="39374" y="60953"/>
                  <a:pt x="39305" y="61615"/>
                  <a:pt x="39556" y="62163"/>
                </a:cubicBezTo>
                <a:cubicBezTo>
                  <a:pt x="41588" y="61067"/>
                  <a:pt x="42569" y="58374"/>
                  <a:pt x="41725" y="56251"/>
                </a:cubicBezTo>
                <a:cubicBezTo>
                  <a:pt x="42729" y="55932"/>
                  <a:pt x="43368" y="54768"/>
                  <a:pt x="43140" y="53740"/>
                </a:cubicBezTo>
                <a:lnTo>
                  <a:pt x="43140" y="53740"/>
                </a:lnTo>
                <a:cubicBezTo>
                  <a:pt x="43365" y="54172"/>
                  <a:pt x="43777" y="54356"/>
                  <a:pt x="44235" y="54356"/>
                </a:cubicBezTo>
                <a:cubicBezTo>
                  <a:pt x="44939" y="54356"/>
                  <a:pt x="45752" y="53920"/>
                  <a:pt x="46153" y="53284"/>
                </a:cubicBezTo>
                <a:cubicBezTo>
                  <a:pt x="46792" y="52234"/>
                  <a:pt x="46860" y="50887"/>
                  <a:pt x="47500" y="49837"/>
                </a:cubicBezTo>
                <a:lnTo>
                  <a:pt x="47500" y="49837"/>
                </a:lnTo>
                <a:cubicBezTo>
                  <a:pt x="47774" y="52188"/>
                  <a:pt x="46746" y="54654"/>
                  <a:pt x="44875" y="56114"/>
                </a:cubicBezTo>
                <a:cubicBezTo>
                  <a:pt x="45263" y="56434"/>
                  <a:pt x="45628" y="56753"/>
                  <a:pt x="46016" y="57073"/>
                </a:cubicBezTo>
                <a:cubicBezTo>
                  <a:pt x="44829" y="58077"/>
                  <a:pt x="43916" y="59378"/>
                  <a:pt x="43391" y="60839"/>
                </a:cubicBezTo>
                <a:cubicBezTo>
                  <a:pt x="44829" y="60748"/>
                  <a:pt x="46153" y="59721"/>
                  <a:pt x="46632" y="58351"/>
                </a:cubicBezTo>
                <a:lnTo>
                  <a:pt x="46632" y="58351"/>
                </a:lnTo>
                <a:cubicBezTo>
                  <a:pt x="47431" y="59196"/>
                  <a:pt x="46564" y="60588"/>
                  <a:pt x="45628" y="61296"/>
                </a:cubicBezTo>
                <a:cubicBezTo>
                  <a:pt x="44692" y="62003"/>
                  <a:pt x="43528" y="62893"/>
                  <a:pt x="43779" y="64035"/>
                </a:cubicBezTo>
                <a:cubicBezTo>
                  <a:pt x="44989" y="63921"/>
                  <a:pt x="46130" y="63327"/>
                  <a:pt x="46929" y="62414"/>
                </a:cubicBezTo>
                <a:lnTo>
                  <a:pt x="46929" y="62414"/>
                </a:lnTo>
                <a:cubicBezTo>
                  <a:pt x="45765" y="63784"/>
                  <a:pt x="44829" y="65336"/>
                  <a:pt x="44144" y="66979"/>
                </a:cubicBezTo>
                <a:cubicBezTo>
                  <a:pt x="45194" y="66728"/>
                  <a:pt x="46153" y="66020"/>
                  <a:pt x="46701" y="65085"/>
                </a:cubicBezTo>
                <a:cubicBezTo>
                  <a:pt x="46792" y="65815"/>
                  <a:pt x="46883" y="66545"/>
                  <a:pt x="46975" y="67253"/>
                </a:cubicBezTo>
                <a:cubicBezTo>
                  <a:pt x="47910" y="65724"/>
                  <a:pt x="48367" y="63875"/>
                  <a:pt x="48207" y="62072"/>
                </a:cubicBezTo>
                <a:lnTo>
                  <a:pt x="48207" y="62072"/>
                </a:lnTo>
                <a:cubicBezTo>
                  <a:pt x="49143" y="62209"/>
                  <a:pt x="49120" y="63578"/>
                  <a:pt x="48778" y="64468"/>
                </a:cubicBezTo>
                <a:cubicBezTo>
                  <a:pt x="48413" y="65336"/>
                  <a:pt x="48207" y="66294"/>
                  <a:pt x="48892" y="67048"/>
                </a:cubicBezTo>
                <a:cubicBezTo>
                  <a:pt x="47614" y="68782"/>
                  <a:pt x="46244" y="70608"/>
                  <a:pt x="45377" y="72640"/>
                </a:cubicBezTo>
                <a:cubicBezTo>
                  <a:pt x="45401" y="72641"/>
                  <a:pt x="45426" y="72641"/>
                  <a:pt x="45451" y="72641"/>
                </a:cubicBezTo>
                <a:cubicBezTo>
                  <a:pt x="46109" y="72641"/>
                  <a:pt x="46739" y="72348"/>
                  <a:pt x="47157" y="71864"/>
                </a:cubicBezTo>
                <a:lnTo>
                  <a:pt x="47157" y="71864"/>
                </a:lnTo>
                <a:cubicBezTo>
                  <a:pt x="46792" y="72434"/>
                  <a:pt x="46427" y="73028"/>
                  <a:pt x="46062" y="73598"/>
                </a:cubicBezTo>
                <a:cubicBezTo>
                  <a:pt x="45879" y="73872"/>
                  <a:pt x="45696" y="74169"/>
                  <a:pt x="45696" y="74511"/>
                </a:cubicBezTo>
                <a:cubicBezTo>
                  <a:pt x="45696" y="74844"/>
                  <a:pt x="45933" y="75197"/>
                  <a:pt x="46259" y="75197"/>
                </a:cubicBezTo>
                <a:cubicBezTo>
                  <a:pt x="46269" y="75197"/>
                  <a:pt x="46280" y="75197"/>
                  <a:pt x="46290" y="75196"/>
                </a:cubicBezTo>
                <a:cubicBezTo>
                  <a:pt x="46495" y="75173"/>
                  <a:pt x="46678" y="75014"/>
                  <a:pt x="46815" y="74854"/>
                </a:cubicBezTo>
                <a:cubicBezTo>
                  <a:pt x="47637" y="73986"/>
                  <a:pt x="48298" y="72959"/>
                  <a:pt x="48755" y="71864"/>
                </a:cubicBezTo>
                <a:cubicBezTo>
                  <a:pt x="48778" y="72252"/>
                  <a:pt x="48801" y="72663"/>
                  <a:pt x="48801" y="73073"/>
                </a:cubicBezTo>
                <a:cubicBezTo>
                  <a:pt x="49590" y="72788"/>
                  <a:pt x="50169" y="72061"/>
                  <a:pt x="50314" y="71236"/>
                </a:cubicBezTo>
                <a:lnTo>
                  <a:pt x="50314" y="71236"/>
                </a:lnTo>
                <a:cubicBezTo>
                  <a:pt x="50255" y="71706"/>
                  <a:pt x="50370" y="72190"/>
                  <a:pt x="50604" y="72594"/>
                </a:cubicBezTo>
                <a:cubicBezTo>
                  <a:pt x="51311" y="71544"/>
                  <a:pt x="51882" y="70380"/>
                  <a:pt x="52293" y="69193"/>
                </a:cubicBezTo>
                <a:cubicBezTo>
                  <a:pt x="52316" y="69650"/>
                  <a:pt x="52339" y="70106"/>
                  <a:pt x="52361" y="70563"/>
                </a:cubicBezTo>
                <a:cubicBezTo>
                  <a:pt x="52886" y="70061"/>
                  <a:pt x="53252" y="69376"/>
                  <a:pt x="53389" y="68645"/>
                </a:cubicBezTo>
                <a:cubicBezTo>
                  <a:pt x="54324" y="69148"/>
                  <a:pt x="54050" y="70586"/>
                  <a:pt x="53525" y="71521"/>
                </a:cubicBezTo>
                <a:cubicBezTo>
                  <a:pt x="53023" y="72457"/>
                  <a:pt x="52361" y="73598"/>
                  <a:pt x="52932" y="74511"/>
                </a:cubicBezTo>
                <a:cubicBezTo>
                  <a:pt x="53657" y="74221"/>
                  <a:pt x="54210" y="73557"/>
                  <a:pt x="54406" y="72804"/>
                </a:cubicBezTo>
                <a:lnTo>
                  <a:pt x="54406" y="72804"/>
                </a:lnTo>
                <a:cubicBezTo>
                  <a:pt x="54529" y="73033"/>
                  <a:pt x="54786" y="73222"/>
                  <a:pt x="55055" y="73222"/>
                </a:cubicBezTo>
                <a:cubicBezTo>
                  <a:pt x="55093" y="73222"/>
                  <a:pt x="55131" y="73218"/>
                  <a:pt x="55169" y="73210"/>
                </a:cubicBezTo>
                <a:cubicBezTo>
                  <a:pt x="55694" y="73096"/>
                  <a:pt x="55991" y="72480"/>
                  <a:pt x="56059" y="71955"/>
                </a:cubicBezTo>
                <a:cubicBezTo>
                  <a:pt x="56128" y="71407"/>
                  <a:pt x="56082" y="70837"/>
                  <a:pt x="56265" y="70312"/>
                </a:cubicBezTo>
                <a:cubicBezTo>
                  <a:pt x="56396" y="70377"/>
                  <a:pt x="56540" y="70408"/>
                  <a:pt x="56684" y="70408"/>
                </a:cubicBezTo>
                <a:cubicBezTo>
                  <a:pt x="57142" y="70408"/>
                  <a:pt x="57609" y="70106"/>
                  <a:pt x="57748" y="69673"/>
                </a:cubicBezTo>
                <a:lnTo>
                  <a:pt x="57748" y="69673"/>
                </a:lnTo>
                <a:cubicBezTo>
                  <a:pt x="57862" y="70700"/>
                  <a:pt x="57725" y="71772"/>
                  <a:pt x="57383" y="72754"/>
                </a:cubicBezTo>
                <a:cubicBezTo>
                  <a:pt x="58319" y="71818"/>
                  <a:pt x="59049" y="70722"/>
                  <a:pt x="59551" y="69513"/>
                </a:cubicBezTo>
                <a:cubicBezTo>
                  <a:pt x="59917" y="70859"/>
                  <a:pt x="60282" y="72206"/>
                  <a:pt x="60647" y="73553"/>
                </a:cubicBezTo>
                <a:cubicBezTo>
                  <a:pt x="60989" y="72480"/>
                  <a:pt x="61126" y="71316"/>
                  <a:pt x="61081" y="70198"/>
                </a:cubicBezTo>
                <a:lnTo>
                  <a:pt x="61081" y="70198"/>
                </a:lnTo>
                <a:cubicBezTo>
                  <a:pt x="61400" y="70563"/>
                  <a:pt x="61697" y="70928"/>
                  <a:pt x="62016" y="71293"/>
                </a:cubicBezTo>
                <a:cubicBezTo>
                  <a:pt x="62222" y="70540"/>
                  <a:pt x="62245" y="69718"/>
                  <a:pt x="62108" y="68965"/>
                </a:cubicBezTo>
                <a:lnTo>
                  <a:pt x="62108" y="68965"/>
                </a:lnTo>
                <a:cubicBezTo>
                  <a:pt x="62189" y="69208"/>
                  <a:pt x="62404" y="69312"/>
                  <a:pt x="62645" y="69312"/>
                </a:cubicBezTo>
                <a:cubicBezTo>
                  <a:pt x="63017" y="69312"/>
                  <a:pt x="63449" y="69065"/>
                  <a:pt x="63546" y="68691"/>
                </a:cubicBezTo>
                <a:cubicBezTo>
                  <a:pt x="63728" y="68052"/>
                  <a:pt x="63340" y="67413"/>
                  <a:pt x="62907" y="66888"/>
                </a:cubicBezTo>
                <a:cubicBezTo>
                  <a:pt x="62496" y="66386"/>
                  <a:pt x="62016" y="65861"/>
                  <a:pt x="61971" y="65199"/>
                </a:cubicBezTo>
                <a:lnTo>
                  <a:pt x="61971" y="65199"/>
                </a:lnTo>
                <a:cubicBezTo>
                  <a:pt x="62930" y="65998"/>
                  <a:pt x="63911" y="66774"/>
                  <a:pt x="64870" y="67550"/>
                </a:cubicBezTo>
                <a:cubicBezTo>
                  <a:pt x="64208" y="67002"/>
                  <a:pt x="63934" y="64377"/>
                  <a:pt x="63249" y="63464"/>
                </a:cubicBezTo>
                <a:cubicBezTo>
                  <a:pt x="62544" y="62497"/>
                  <a:pt x="61580" y="61859"/>
                  <a:pt x="60468" y="61526"/>
                </a:cubicBezTo>
                <a:lnTo>
                  <a:pt x="60468" y="61526"/>
                </a:lnTo>
                <a:cubicBezTo>
                  <a:pt x="61012" y="61500"/>
                  <a:pt x="61464" y="61284"/>
                  <a:pt x="61514" y="60748"/>
                </a:cubicBezTo>
                <a:cubicBezTo>
                  <a:pt x="61606" y="59949"/>
                  <a:pt x="60533" y="59584"/>
                  <a:pt x="59711" y="59515"/>
                </a:cubicBezTo>
                <a:cubicBezTo>
                  <a:pt x="58113" y="59356"/>
                  <a:pt x="56493" y="59219"/>
                  <a:pt x="54872" y="59059"/>
                </a:cubicBezTo>
                <a:cubicBezTo>
                  <a:pt x="55466" y="58009"/>
                  <a:pt x="55055" y="56502"/>
                  <a:pt x="54005" y="55886"/>
                </a:cubicBezTo>
                <a:cubicBezTo>
                  <a:pt x="54794" y="55154"/>
                  <a:pt x="55145" y="54016"/>
                  <a:pt x="54962" y="52966"/>
                </a:cubicBezTo>
                <a:lnTo>
                  <a:pt x="54962" y="52966"/>
                </a:lnTo>
                <a:cubicBezTo>
                  <a:pt x="55120" y="53241"/>
                  <a:pt x="55386" y="53460"/>
                  <a:pt x="55694" y="53558"/>
                </a:cubicBezTo>
                <a:cubicBezTo>
                  <a:pt x="56212" y="51796"/>
                  <a:pt x="56222" y="49901"/>
                  <a:pt x="55723" y="48149"/>
                </a:cubicBezTo>
                <a:lnTo>
                  <a:pt x="55723" y="48149"/>
                </a:lnTo>
                <a:cubicBezTo>
                  <a:pt x="55877" y="48586"/>
                  <a:pt x="56075" y="49002"/>
                  <a:pt x="56401" y="49312"/>
                </a:cubicBezTo>
                <a:cubicBezTo>
                  <a:pt x="56688" y="49572"/>
                  <a:pt x="57081" y="49733"/>
                  <a:pt x="57453" y="49733"/>
                </a:cubicBezTo>
                <a:cubicBezTo>
                  <a:pt x="57703" y="49733"/>
                  <a:pt x="57943" y="49660"/>
                  <a:pt x="58136" y="49495"/>
                </a:cubicBezTo>
                <a:cubicBezTo>
                  <a:pt x="58362" y="49290"/>
                  <a:pt x="58416" y="48958"/>
                  <a:pt x="58344" y="48670"/>
                </a:cubicBezTo>
                <a:lnTo>
                  <a:pt x="58344" y="48670"/>
                </a:lnTo>
                <a:cubicBezTo>
                  <a:pt x="58561" y="48900"/>
                  <a:pt x="58782" y="49124"/>
                  <a:pt x="58935" y="49175"/>
                </a:cubicBezTo>
                <a:cubicBezTo>
                  <a:pt x="59073" y="49215"/>
                  <a:pt x="59195" y="49231"/>
                  <a:pt x="59306" y="49231"/>
                </a:cubicBezTo>
                <a:cubicBezTo>
                  <a:pt x="59839" y="49231"/>
                  <a:pt x="60114" y="48856"/>
                  <a:pt x="60624" y="48856"/>
                </a:cubicBezTo>
                <a:cubicBezTo>
                  <a:pt x="61598" y="48856"/>
                  <a:pt x="62617" y="49315"/>
                  <a:pt x="63691" y="49315"/>
                </a:cubicBezTo>
                <a:cubicBezTo>
                  <a:pt x="63952" y="49315"/>
                  <a:pt x="64215" y="49288"/>
                  <a:pt x="64482" y="49221"/>
                </a:cubicBezTo>
                <a:cubicBezTo>
                  <a:pt x="64596" y="49175"/>
                  <a:pt x="64733" y="49130"/>
                  <a:pt x="64824" y="49038"/>
                </a:cubicBezTo>
                <a:cubicBezTo>
                  <a:pt x="65007" y="48810"/>
                  <a:pt x="64801" y="48468"/>
                  <a:pt x="64596" y="48240"/>
                </a:cubicBezTo>
                <a:cubicBezTo>
                  <a:pt x="64048" y="47600"/>
                  <a:pt x="63477" y="46961"/>
                  <a:pt x="62930" y="46322"/>
                </a:cubicBezTo>
                <a:lnTo>
                  <a:pt x="62930" y="46322"/>
                </a:lnTo>
                <a:cubicBezTo>
                  <a:pt x="63444" y="46580"/>
                  <a:pt x="64016" y="46712"/>
                  <a:pt x="64596" y="46712"/>
                </a:cubicBezTo>
                <a:cubicBezTo>
                  <a:pt x="64839" y="46712"/>
                  <a:pt x="65084" y="46689"/>
                  <a:pt x="65326" y="46642"/>
                </a:cubicBezTo>
                <a:cubicBezTo>
                  <a:pt x="65098" y="45638"/>
                  <a:pt x="64436" y="44747"/>
                  <a:pt x="63569" y="44245"/>
                </a:cubicBezTo>
                <a:lnTo>
                  <a:pt x="63569" y="44245"/>
                </a:lnTo>
                <a:cubicBezTo>
                  <a:pt x="63838" y="44371"/>
                  <a:pt x="64139" y="44433"/>
                  <a:pt x="64441" y="44433"/>
                </a:cubicBezTo>
                <a:cubicBezTo>
                  <a:pt x="64908" y="44433"/>
                  <a:pt x="65377" y="44285"/>
                  <a:pt x="65737" y="43994"/>
                </a:cubicBezTo>
                <a:cubicBezTo>
                  <a:pt x="66330" y="43515"/>
                  <a:pt x="66604" y="42670"/>
                  <a:pt x="66445" y="41917"/>
                </a:cubicBezTo>
                <a:cubicBezTo>
                  <a:pt x="66910" y="41425"/>
                  <a:pt x="67600" y="41165"/>
                  <a:pt x="68285" y="41165"/>
                </a:cubicBezTo>
                <a:cubicBezTo>
                  <a:pt x="68775" y="41165"/>
                  <a:pt x="69263" y="41298"/>
                  <a:pt x="69663" y="41575"/>
                </a:cubicBezTo>
                <a:cubicBezTo>
                  <a:pt x="70279" y="42008"/>
                  <a:pt x="70781" y="42739"/>
                  <a:pt x="71535" y="42762"/>
                </a:cubicBezTo>
                <a:cubicBezTo>
                  <a:pt x="71580" y="41506"/>
                  <a:pt x="70941" y="40251"/>
                  <a:pt x="69914" y="39543"/>
                </a:cubicBezTo>
                <a:lnTo>
                  <a:pt x="69914" y="39543"/>
                </a:lnTo>
                <a:cubicBezTo>
                  <a:pt x="70172" y="39715"/>
                  <a:pt x="70451" y="39887"/>
                  <a:pt x="70769" y="39887"/>
                </a:cubicBezTo>
                <a:cubicBezTo>
                  <a:pt x="70788" y="39887"/>
                  <a:pt x="70807" y="39887"/>
                  <a:pt x="70827" y="39886"/>
                </a:cubicBezTo>
                <a:cubicBezTo>
                  <a:pt x="71169" y="39886"/>
                  <a:pt x="71512" y="39566"/>
                  <a:pt x="71421" y="39246"/>
                </a:cubicBezTo>
                <a:cubicBezTo>
                  <a:pt x="71375" y="39109"/>
                  <a:pt x="71261" y="38995"/>
                  <a:pt x="71147" y="38881"/>
                </a:cubicBezTo>
                <a:cubicBezTo>
                  <a:pt x="70827" y="38585"/>
                  <a:pt x="70508" y="38288"/>
                  <a:pt x="70188" y="37991"/>
                </a:cubicBezTo>
                <a:lnTo>
                  <a:pt x="70188" y="37991"/>
                </a:lnTo>
                <a:cubicBezTo>
                  <a:pt x="70246" y="37994"/>
                  <a:pt x="70304" y="37995"/>
                  <a:pt x="70361" y="37995"/>
                </a:cubicBezTo>
                <a:cubicBezTo>
                  <a:pt x="70778" y="37995"/>
                  <a:pt x="71176" y="37920"/>
                  <a:pt x="71557" y="37740"/>
                </a:cubicBezTo>
                <a:cubicBezTo>
                  <a:pt x="70807" y="36441"/>
                  <a:pt x="69508" y="36250"/>
                  <a:pt x="68140" y="36250"/>
                </a:cubicBezTo>
                <a:cubicBezTo>
                  <a:pt x="67568" y="36250"/>
                  <a:pt x="66984" y="36283"/>
                  <a:pt x="66423" y="36283"/>
                </a:cubicBezTo>
                <a:cubicBezTo>
                  <a:pt x="65755" y="36283"/>
                  <a:pt x="65118" y="36236"/>
                  <a:pt x="64573" y="36028"/>
                </a:cubicBezTo>
                <a:cubicBezTo>
                  <a:pt x="62861" y="35389"/>
                  <a:pt x="62153" y="33358"/>
                  <a:pt x="61651" y="31577"/>
                </a:cubicBezTo>
                <a:lnTo>
                  <a:pt x="61651" y="31577"/>
                </a:lnTo>
                <a:cubicBezTo>
                  <a:pt x="62131" y="32171"/>
                  <a:pt x="62587" y="32764"/>
                  <a:pt x="63066" y="33335"/>
                </a:cubicBezTo>
                <a:cubicBezTo>
                  <a:pt x="62952" y="31942"/>
                  <a:pt x="62815" y="30413"/>
                  <a:pt x="61857" y="29363"/>
                </a:cubicBezTo>
                <a:cubicBezTo>
                  <a:pt x="61058" y="28450"/>
                  <a:pt x="59848" y="28062"/>
                  <a:pt x="58684" y="27743"/>
                </a:cubicBezTo>
                <a:cubicBezTo>
                  <a:pt x="58968" y="27674"/>
                  <a:pt x="59258" y="27641"/>
                  <a:pt x="59548" y="27641"/>
                </a:cubicBezTo>
                <a:cubicBezTo>
                  <a:pt x="60029" y="27641"/>
                  <a:pt x="60511" y="27732"/>
                  <a:pt x="60967" y="27902"/>
                </a:cubicBezTo>
                <a:cubicBezTo>
                  <a:pt x="60464" y="27263"/>
                  <a:pt x="59757" y="26807"/>
                  <a:pt x="58981" y="26601"/>
                </a:cubicBezTo>
                <a:lnTo>
                  <a:pt x="58981" y="26601"/>
                </a:lnTo>
                <a:lnTo>
                  <a:pt x="60556" y="26830"/>
                </a:lnTo>
                <a:cubicBezTo>
                  <a:pt x="59785" y="26265"/>
                  <a:pt x="58983" y="25748"/>
                  <a:pt x="58150" y="25289"/>
                </a:cubicBezTo>
                <a:lnTo>
                  <a:pt x="58150" y="25289"/>
                </a:lnTo>
                <a:cubicBezTo>
                  <a:pt x="58418" y="25387"/>
                  <a:pt x="58705" y="25436"/>
                  <a:pt x="58992" y="25436"/>
                </a:cubicBezTo>
                <a:cubicBezTo>
                  <a:pt x="59550" y="25436"/>
                  <a:pt x="60109" y="25253"/>
                  <a:pt x="60533" y="24889"/>
                </a:cubicBezTo>
                <a:lnTo>
                  <a:pt x="60533" y="24889"/>
                </a:lnTo>
                <a:cubicBezTo>
                  <a:pt x="60482" y="24895"/>
                  <a:pt x="60432" y="24897"/>
                  <a:pt x="60381" y="24897"/>
                </a:cubicBezTo>
                <a:cubicBezTo>
                  <a:pt x="59547" y="24897"/>
                  <a:pt x="58773" y="24200"/>
                  <a:pt x="58730" y="23360"/>
                </a:cubicBezTo>
                <a:lnTo>
                  <a:pt x="58730" y="23360"/>
                </a:lnTo>
                <a:cubicBezTo>
                  <a:pt x="58859" y="23916"/>
                  <a:pt x="59410" y="24291"/>
                  <a:pt x="59954" y="24291"/>
                </a:cubicBezTo>
                <a:cubicBezTo>
                  <a:pt x="60080" y="24291"/>
                  <a:pt x="60207" y="24271"/>
                  <a:pt x="60327" y="24227"/>
                </a:cubicBezTo>
                <a:cubicBezTo>
                  <a:pt x="59780" y="23063"/>
                  <a:pt x="59643" y="21739"/>
                  <a:pt x="59917" y="20484"/>
                </a:cubicBezTo>
                <a:lnTo>
                  <a:pt x="59917" y="20484"/>
                </a:lnTo>
                <a:cubicBezTo>
                  <a:pt x="60076" y="21534"/>
                  <a:pt x="60601" y="22538"/>
                  <a:pt x="61377" y="23292"/>
                </a:cubicBezTo>
                <a:cubicBezTo>
                  <a:pt x="61423" y="22744"/>
                  <a:pt x="61811" y="22264"/>
                  <a:pt x="62313" y="22082"/>
                </a:cubicBezTo>
                <a:lnTo>
                  <a:pt x="62313" y="22082"/>
                </a:lnTo>
                <a:cubicBezTo>
                  <a:pt x="62016" y="23109"/>
                  <a:pt x="62108" y="24296"/>
                  <a:pt x="62610" y="25255"/>
                </a:cubicBezTo>
                <a:cubicBezTo>
                  <a:pt x="63363" y="24319"/>
                  <a:pt x="63660" y="23041"/>
                  <a:pt x="63454" y="21854"/>
                </a:cubicBezTo>
                <a:lnTo>
                  <a:pt x="63454" y="21854"/>
                </a:lnTo>
                <a:cubicBezTo>
                  <a:pt x="64619" y="23497"/>
                  <a:pt x="62405" y="26076"/>
                  <a:pt x="63591" y="27720"/>
                </a:cubicBezTo>
                <a:cubicBezTo>
                  <a:pt x="63911" y="27081"/>
                  <a:pt x="64231" y="26441"/>
                  <a:pt x="64550" y="25825"/>
                </a:cubicBezTo>
                <a:lnTo>
                  <a:pt x="64550" y="25825"/>
                </a:lnTo>
                <a:cubicBezTo>
                  <a:pt x="64573" y="27012"/>
                  <a:pt x="64368" y="28199"/>
                  <a:pt x="63957" y="29317"/>
                </a:cubicBezTo>
                <a:cubicBezTo>
                  <a:pt x="64547" y="28885"/>
                  <a:pt x="65035" y="28317"/>
                  <a:pt x="65407" y="27686"/>
                </a:cubicBezTo>
                <a:lnTo>
                  <a:pt x="65407" y="27686"/>
                </a:lnTo>
                <a:cubicBezTo>
                  <a:pt x="64957" y="28621"/>
                  <a:pt x="64966" y="29767"/>
                  <a:pt x="65417" y="30710"/>
                </a:cubicBezTo>
                <a:cubicBezTo>
                  <a:pt x="66011" y="30162"/>
                  <a:pt x="66422" y="29409"/>
                  <a:pt x="66559" y="28633"/>
                </a:cubicBezTo>
                <a:cubicBezTo>
                  <a:pt x="66582" y="28975"/>
                  <a:pt x="66787" y="29340"/>
                  <a:pt x="67061" y="29546"/>
                </a:cubicBezTo>
                <a:cubicBezTo>
                  <a:pt x="67517" y="28701"/>
                  <a:pt x="67586" y="27651"/>
                  <a:pt x="67221" y="26761"/>
                </a:cubicBezTo>
                <a:lnTo>
                  <a:pt x="67221" y="26761"/>
                </a:lnTo>
                <a:cubicBezTo>
                  <a:pt x="67951" y="27172"/>
                  <a:pt x="67928" y="28222"/>
                  <a:pt x="67677" y="29021"/>
                </a:cubicBezTo>
                <a:cubicBezTo>
                  <a:pt x="67449" y="29842"/>
                  <a:pt x="67084" y="30710"/>
                  <a:pt x="67472" y="31463"/>
                </a:cubicBezTo>
                <a:cubicBezTo>
                  <a:pt x="67746" y="31052"/>
                  <a:pt x="68020" y="30664"/>
                  <a:pt x="68293" y="30253"/>
                </a:cubicBezTo>
                <a:lnTo>
                  <a:pt x="68293" y="30253"/>
                </a:lnTo>
                <a:cubicBezTo>
                  <a:pt x="68248" y="31121"/>
                  <a:pt x="68476" y="32011"/>
                  <a:pt x="68933" y="32741"/>
                </a:cubicBezTo>
                <a:cubicBezTo>
                  <a:pt x="69155" y="32256"/>
                  <a:pt x="69252" y="31717"/>
                  <a:pt x="69208" y="31204"/>
                </a:cubicBezTo>
                <a:lnTo>
                  <a:pt x="69208" y="31204"/>
                </a:lnTo>
                <a:cubicBezTo>
                  <a:pt x="69300" y="31743"/>
                  <a:pt x="69603" y="32233"/>
                  <a:pt x="70051" y="32559"/>
                </a:cubicBezTo>
                <a:cubicBezTo>
                  <a:pt x="69503" y="30778"/>
                  <a:pt x="69686" y="28792"/>
                  <a:pt x="70530" y="27126"/>
                </a:cubicBezTo>
                <a:lnTo>
                  <a:pt x="70530" y="27126"/>
                </a:lnTo>
                <a:cubicBezTo>
                  <a:pt x="70462" y="27514"/>
                  <a:pt x="70690" y="27948"/>
                  <a:pt x="71078" y="28108"/>
                </a:cubicBezTo>
                <a:cubicBezTo>
                  <a:pt x="71489" y="26715"/>
                  <a:pt x="71398" y="25186"/>
                  <a:pt x="70804" y="23862"/>
                </a:cubicBezTo>
                <a:lnTo>
                  <a:pt x="70804" y="23862"/>
                </a:lnTo>
                <a:cubicBezTo>
                  <a:pt x="71443" y="24524"/>
                  <a:pt x="72082" y="25186"/>
                  <a:pt x="72722" y="25848"/>
                </a:cubicBezTo>
                <a:cubicBezTo>
                  <a:pt x="72356" y="24752"/>
                  <a:pt x="72516" y="23497"/>
                  <a:pt x="73155" y="22561"/>
                </a:cubicBezTo>
                <a:lnTo>
                  <a:pt x="73338" y="25916"/>
                </a:lnTo>
                <a:cubicBezTo>
                  <a:pt x="74023" y="25392"/>
                  <a:pt x="74662" y="24752"/>
                  <a:pt x="75210" y="24068"/>
                </a:cubicBezTo>
                <a:lnTo>
                  <a:pt x="75210" y="24068"/>
                </a:lnTo>
                <a:cubicBezTo>
                  <a:pt x="74433" y="26213"/>
                  <a:pt x="74730" y="28701"/>
                  <a:pt x="75917" y="30619"/>
                </a:cubicBezTo>
                <a:cubicBezTo>
                  <a:pt x="76031" y="29913"/>
                  <a:pt x="76145" y="29186"/>
                  <a:pt x="76258" y="28480"/>
                </a:cubicBezTo>
                <a:lnTo>
                  <a:pt x="76258" y="28480"/>
                </a:lnTo>
                <a:cubicBezTo>
                  <a:pt x="76102" y="29460"/>
                  <a:pt x="76513" y="30529"/>
                  <a:pt x="77287" y="31143"/>
                </a:cubicBezTo>
                <a:cubicBezTo>
                  <a:pt x="77716" y="29585"/>
                  <a:pt x="77519" y="27869"/>
                  <a:pt x="76785" y="26440"/>
                </a:cubicBezTo>
                <a:lnTo>
                  <a:pt x="76785" y="26440"/>
                </a:lnTo>
                <a:cubicBezTo>
                  <a:pt x="77018" y="26874"/>
                  <a:pt x="77439" y="27199"/>
                  <a:pt x="77903" y="27332"/>
                </a:cubicBezTo>
                <a:cubicBezTo>
                  <a:pt x="77963" y="26948"/>
                  <a:pt x="78345" y="26654"/>
                  <a:pt x="78732" y="26654"/>
                </a:cubicBezTo>
                <a:cubicBezTo>
                  <a:pt x="78783" y="26654"/>
                  <a:pt x="78834" y="26659"/>
                  <a:pt x="78884" y="26670"/>
                </a:cubicBezTo>
                <a:cubicBezTo>
                  <a:pt x="78405" y="27674"/>
                  <a:pt x="78245" y="28815"/>
                  <a:pt x="78382" y="29911"/>
                </a:cubicBezTo>
                <a:cubicBezTo>
                  <a:pt x="79090" y="29158"/>
                  <a:pt x="79843" y="28473"/>
                  <a:pt x="80665" y="27834"/>
                </a:cubicBezTo>
                <a:lnTo>
                  <a:pt x="80665" y="27834"/>
                </a:lnTo>
                <a:cubicBezTo>
                  <a:pt x="80208" y="28610"/>
                  <a:pt x="79934" y="29477"/>
                  <a:pt x="79843" y="30367"/>
                </a:cubicBezTo>
                <a:cubicBezTo>
                  <a:pt x="80309" y="30126"/>
                  <a:pt x="80832" y="30010"/>
                  <a:pt x="81356" y="30010"/>
                </a:cubicBezTo>
                <a:cubicBezTo>
                  <a:pt x="81576" y="30010"/>
                  <a:pt x="81796" y="30030"/>
                  <a:pt x="82011" y="30071"/>
                </a:cubicBezTo>
                <a:cubicBezTo>
                  <a:pt x="81030" y="31395"/>
                  <a:pt x="80505" y="33061"/>
                  <a:pt x="80528" y="34704"/>
                </a:cubicBezTo>
                <a:cubicBezTo>
                  <a:pt x="81190" y="33768"/>
                  <a:pt x="81852" y="32810"/>
                  <a:pt x="82491" y="31874"/>
                </a:cubicBezTo>
                <a:lnTo>
                  <a:pt x="82491" y="31874"/>
                </a:lnTo>
                <a:cubicBezTo>
                  <a:pt x="81852" y="33700"/>
                  <a:pt x="81715" y="35709"/>
                  <a:pt x="82103" y="37626"/>
                </a:cubicBezTo>
                <a:cubicBezTo>
                  <a:pt x="82856" y="36576"/>
                  <a:pt x="83313" y="35343"/>
                  <a:pt x="83449" y="34065"/>
                </a:cubicBezTo>
                <a:cubicBezTo>
                  <a:pt x="84499" y="34111"/>
                  <a:pt x="85002" y="35389"/>
                  <a:pt x="84979" y="36439"/>
                </a:cubicBezTo>
                <a:cubicBezTo>
                  <a:pt x="84933" y="37466"/>
                  <a:pt x="84636" y="38562"/>
                  <a:pt x="85070" y="39498"/>
                </a:cubicBezTo>
                <a:cubicBezTo>
                  <a:pt x="85344" y="38744"/>
                  <a:pt x="85549" y="37968"/>
                  <a:pt x="85664" y="37169"/>
                </a:cubicBezTo>
                <a:cubicBezTo>
                  <a:pt x="86074" y="38470"/>
                  <a:pt x="86188" y="39863"/>
                  <a:pt x="85960" y="41209"/>
                </a:cubicBezTo>
                <a:cubicBezTo>
                  <a:pt x="86303" y="40821"/>
                  <a:pt x="86622" y="40433"/>
                  <a:pt x="86965" y="40068"/>
                </a:cubicBezTo>
                <a:lnTo>
                  <a:pt x="86965" y="40068"/>
                </a:lnTo>
                <a:cubicBezTo>
                  <a:pt x="86531" y="41392"/>
                  <a:pt x="86462" y="42853"/>
                  <a:pt x="86759" y="44222"/>
                </a:cubicBezTo>
                <a:cubicBezTo>
                  <a:pt x="87193" y="43127"/>
                  <a:pt x="87421" y="41940"/>
                  <a:pt x="87398" y="40753"/>
                </a:cubicBezTo>
                <a:lnTo>
                  <a:pt x="87398" y="40753"/>
                </a:lnTo>
                <a:cubicBezTo>
                  <a:pt x="88174" y="42168"/>
                  <a:pt x="88654" y="43766"/>
                  <a:pt x="88745" y="45386"/>
                </a:cubicBezTo>
                <a:cubicBezTo>
                  <a:pt x="89042" y="44793"/>
                  <a:pt x="89316" y="44200"/>
                  <a:pt x="89589" y="43606"/>
                </a:cubicBezTo>
                <a:cubicBezTo>
                  <a:pt x="89704" y="45249"/>
                  <a:pt x="90617" y="46779"/>
                  <a:pt x="91986" y="47669"/>
                </a:cubicBezTo>
                <a:cubicBezTo>
                  <a:pt x="91598" y="45455"/>
                  <a:pt x="90799" y="43287"/>
                  <a:pt x="89635" y="41346"/>
                </a:cubicBezTo>
                <a:lnTo>
                  <a:pt x="89635" y="41346"/>
                </a:lnTo>
                <a:cubicBezTo>
                  <a:pt x="90731" y="42876"/>
                  <a:pt x="92488" y="43926"/>
                  <a:pt x="94383" y="44131"/>
                </a:cubicBezTo>
                <a:cubicBezTo>
                  <a:pt x="93287" y="43583"/>
                  <a:pt x="92397" y="42602"/>
                  <a:pt x="91940" y="41460"/>
                </a:cubicBezTo>
                <a:lnTo>
                  <a:pt x="91940" y="41460"/>
                </a:lnTo>
                <a:cubicBezTo>
                  <a:pt x="92818" y="41803"/>
                  <a:pt x="93736" y="41965"/>
                  <a:pt x="94656" y="41965"/>
                </a:cubicBezTo>
                <a:cubicBezTo>
                  <a:pt x="94717" y="41965"/>
                  <a:pt x="94778" y="41964"/>
                  <a:pt x="94839" y="41963"/>
                </a:cubicBezTo>
                <a:cubicBezTo>
                  <a:pt x="94520" y="41301"/>
                  <a:pt x="93698" y="40913"/>
                  <a:pt x="92990" y="40753"/>
                </a:cubicBezTo>
                <a:lnTo>
                  <a:pt x="92990" y="40753"/>
                </a:lnTo>
                <a:cubicBezTo>
                  <a:pt x="93797" y="40930"/>
                  <a:pt x="94627" y="41108"/>
                  <a:pt x="95448" y="41108"/>
                </a:cubicBezTo>
                <a:cubicBezTo>
                  <a:pt x="95787" y="41108"/>
                  <a:pt x="96126" y="41078"/>
                  <a:pt x="96460" y="41004"/>
                </a:cubicBezTo>
                <a:cubicBezTo>
                  <a:pt x="97624" y="40730"/>
                  <a:pt x="98697" y="39817"/>
                  <a:pt x="98742" y="38653"/>
                </a:cubicBezTo>
                <a:lnTo>
                  <a:pt x="98742" y="38653"/>
                </a:lnTo>
                <a:cubicBezTo>
                  <a:pt x="97487" y="39124"/>
                  <a:pt x="96151" y="39355"/>
                  <a:pt x="94814" y="39355"/>
                </a:cubicBezTo>
                <a:cubicBezTo>
                  <a:pt x="92652" y="39355"/>
                  <a:pt x="90487" y="38751"/>
                  <a:pt x="88654" y="37580"/>
                </a:cubicBezTo>
                <a:lnTo>
                  <a:pt x="88654" y="37580"/>
                </a:lnTo>
                <a:cubicBezTo>
                  <a:pt x="89471" y="37643"/>
                  <a:pt x="90292" y="37674"/>
                  <a:pt x="91114" y="37674"/>
                </a:cubicBezTo>
                <a:cubicBezTo>
                  <a:pt x="94762" y="37674"/>
                  <a:pt x="98419" y="37057"/>
                  <a:pt x="101847" y="35845"/>
                </a:cubicBezTo>
                <a:cubicBezTo>
                  <a:pt x="99153" y="34805"/>
                  <a:pt x="96263" y="34279"/>
                  <a:pt x="93374" y="34279"/>
                </a:cubicBezTo>
                <a:cubicBezTo>
                  <a:pt x="92713" y="34279"/>
                  <a:pt x="92051" y="34307"/>
                  <a:pt x="91393" y="34362"/>
                </a:cubicBezTo>
                <a:cubicBezTo>
                  <a:pt x="93013" y="34065"/>
                  <a:pt x="94657" y="33746"/>
                  <a:pt x="96118" y="32992"/>
                </a:cubicBezTo>
                <a:cubicBezTo>
                  <a:pt x="97578" y="32239"/>
                  <a:pt x="98857" y="30961"/>
                  <a:pt x="99199" y="29340"/>
                </a:cubicBezTo>
                <a:lnTo>
                  <a:pt x="99199" y="29340"/>
                </a:lnTo>
                <a:cubicBezTo>
                  <a:pt x="97056" y="30118"/>
                  <a:pt x="94336" y="30972"/>
                  <a:pt x="91788" y="30972"/>
                </a:cubicBezTo>
                <a:cubicBezTo>
                  <a:pt x="90374" y="30972"/>
                  <a:pt x="89013" y="30709"/>
                  <a:pt x="87832" y="30025"/>
                </a:cubicBezTo>
                <a:cubicBezTo>
                  <a:pt x="89019" y="29209"/>
                  <a:pt x="90467" y="28788"/>
                  <a:pt x="91911" y="28788"/>
                </a:cubicBezTo>
                <a:cubicBezTo>
                  <a:pt x="92689" y="28788"/>
                  <a:pt x="93465" y="28910"/>
                  <a:pt x="94200" y="29158"/>
                </a:cubicBezTo>
                <a:cubicBezTo>
                  <a:pt x="92625" y="27172"/>
                  <a:pt x="88905" y="27423"/>
                  <a:pt x="88015" y="25049"/>
                </a:cubicBezTo>
                <a:lnTo>
                  <a:pt x="88015" y="25049"/>
                </a:lnTo>
                <a:cubicBezTo>
                  <a:pt x="89339" y="26094"/>
                  <a:pt x="91029" y="26666"/>
                  <a:pt x="92723" y="26666"/>
                </a:cubicBezTo>
                <a:cubicBezTo>
                  <a:pt x="93102" y="26666"/>
                  <a:pt x="93482" y="26637"/>
                  <a:pt x="93858" y="26578"/>
                </a:cubicBezTo>
                <a:cubicBezTo>
                  <a:pt x="93490" y="25966"/>
                  <a:pt x="93005" y="25426"/>
                  <a:pt x="92439" y="24990"/>
                </a:cubicBezTo>
                <a:lnTo>
                  <a:pt x="92439" y="24990"/>
                </a:lnTo>
                <a:cubicBezTo>
                  <a:pt x="93471" y="25416"/>
                  <a:pt x="94581" y="25643"/>
                  <a:pt x="95692" y="25643"/>
                </a:cubicBezTo>
                <a:cubicBezTo>
                  <a:pt x="95728" y="25643"/>
                  <a:pt x="95763" y="25643"/>
                  <a:pt x="95798" y="25643"/>
                </a:cubicBezTo>
                <a:cubicBezTo>
                  <a:pt x="96825" y="25620"/>
                  <a:pt x="98126" y="25095"/>
                  <a:pt x="98035" y="24068"/>
                </a:cubicBezTo>
                <a:cubicBezTo>
                  <a:pt x="97989" y="23680"/>
                  <a:pt x="97761" y="23360"/>
                  <a:pt x="97510" y="23063"/>
                </a:cubicBezTo>
                <a:cubicBezTo>
                  <a:pt x="96483" y="21899"/>
                  <a:pt x="95113" y="21032"/>
                  <a:pt x="93630" y="20598"/>
                </a:cubicBezTo>
                <a:cubicBezTo>
                  <a:pt x="92648" y="20301"/>
                  <a:pt x="91575" y="20187"/>
                  <a:pt x="90776" y="19594"/>
                </a:cubicBezTo>
                <a:cubicBezTo>
                  <a:pt x="89977" y="18978"/>
                  <a:pt x="89635" y="17585"/>
                  <a:pt x="90457" y="16992"/>
                </a:cubicBezTo>
                <a:lnTo>
                  <a:pt x="90457" y="16992"/>
                </a:lnTo>
                <a:cubicBezTo>
                  <a:pt x="91895" y="18544"/>
                  <a:pt x="93881" y="19617"/>
                  <a:pt x="95981" y="19959"/>
                </a:cubicBezTo>
                <a:cubicBezTo>
                  <a:pt x="95981" y="19038"/>
                  <a:pt x="95817" y="18101"/>
                  <a:pt x="95477" y="17222"/>
                </a:cubicBezTo>
                <a:lnTo>
                  <a:pt x="95477" y="17222"/>
                </a:lnTo>
                <a:cubicBezTo>
                  <a:pt x="96045" y="18313"/>
                  <a:pt x="96984" y="19206"/>
                  <a:pt x="98103" y="19708"/>
                </a:cubicBezTo>
                <a:cubicBezTo>
                  <a:pt x="98274" y="19793"/>
                  <a:pt x="98454" y="19861"/>
                  <a:pt x="98626" y="19861"/>
                </a:cubicBezTo>
                <a:cubicBezTo>
                  <a:pt x="98730" y="19861"/>
                  <a:pt x="98831" y="19837"/>
                  <a:pt x="98925" y="19777"/>
                </a:cubicBezTo>
                <a:cubicBezTo>
                  <a:pt x="99222" y="19617"/>
                  <a:pt x="99267" y="19229"/>
                  <a:pt x="99290" y="18909"/>
                </a:cubicBezTo>
                <a:cubicBezTo>
                  <a:pt x="99335" y="17983"/>
                  <a:pt x="99381" y="17056"/>
                  <a:pt x="99426" y="16130"/>
                </a:cubicBezTo>
                <a:lnTo>
                  <a:pt x="99426" y="16130"/>
                </a:lnTo>
                <a:cubicBezTo>
                  <a:pt x="99380" y="17296"/>
                  <a:pt x="100728" y="19172"/>
                  <a:pt x="100751" y="20621"/>
                </a:cubicBezTo>
                <a:cubicBezTo>
                  <a:pt x="100797" y="22128"/>
                  <a:pt x="100112" y="23451"/>
                  <a:pt x="100135" y="24935"/>
                </a:cubicBezTo>
                <a:cubicBezTo>
                  <a:pt x="100158" y="25780"/>
                  <a:pt x="100728" y="26715"/>
                  <a:pt x="101573" y="26715"/>
                </a:cubicBezTo>
                <a:cubicBezTo>
                  <a:pt x="101687" y="25711"/>
                  <a:pt x="101778" y="24707"/>
                  <a:pt x="101892" y="23702"/>
                </a:cubicBezTo>
                <a:lnTo>
                  <a:pt x="101892" y="23702"/>
                </a:lnTo>
                <a:cubicBezTo>
                  <a:pt x="101755" y="25118"/>
                  <a:pt x="102919" y="26533"/>
                  <a:pt x="104335" y="26693"/>
                </a:cubicBezTo>
                <a:cubicBezTo>
                  <a:pt x="104563" y="25528"/>
                  <a:pt x="104768" y="24364"/>
                  <a:pt x="104974" y="23200"/>
                </a:cubicBezTo>
                <a:cubicBezTo>
                  <a:pt x="105548" y="23818"/>
                  <a:pt x="106387" y="24152"/>
                  <a:pt x="107223" y="24152"/>
                </a:cubicBezTo>
                <a:cubicBezTo>
                  <a:pt x="107684" y="24152"/>
                  <a:pt x="108144" y="24050"/>
                  <a:pt x="108557" y="23839"/>
                </a:cubicBezTo>
                <a:lnTo>
                  <a:pt x="108557" y="23839"/>
                </a:lnTo>
                <a:cubicBezTo>
                  <a:pt x="107233" y="25255"/>
                  <a:pt x="106024" y="26784"/>
                  <a:pt x="104951" y="28404"/>
                </a:cubicBezTo>
                <a:cubicBezTo>
                  <a:pt x="105190" y="28558"/>
                  <a:pt x="105474" y="28632"/>
                  <a:pt x="105759" y="28632"/>
                </a:cubicBezTo>
                <a:cubicBezTo>
                  <a:pt x="106237" y="28632"/>
                  <a:pt x="106719" y="28425"/>
                  <a:pt x="107005" y="28039"/>
                </a:cubicBezTo>
                <a:lnTo>
                  <a:pt x="107005" y="28039"/>
                </a:lnTo>
                <a:cubicBezTo>
                  <a:pt x="106594" y="28975"/>
                  <a:pt x="106891" y="30162"/>
                  <a:pt x="107667" y="30801"/>
                </a:cubicBezTo>
                <a:cubicBezTo>
                  <a:pt x="110109" y="28701"/>
                  <a:pt x="109470" y="25643"/>
                  <a:pt x="110954" y="22972"/>
                </a:cubicBezTo>
                <a:cubicBezTo>
                  <a:pt x="111319" y="23634"/>
                  <a:pt x="111776" y="24342"/>
                  <a:pt x="112506" y="24547"/>
                </a:cubicBezTo>
                <a:cubicBezTo>
                  <a:pt x="112579" y="24566"/>
                  <a:pt x="112655" y="24575"/>
                  <a:pt x="112731" y="24575"/>
                </a:cubicBezTo>
                <a:cubicBezTo>
                  <a:pt x="113393" y="24575"/>
                  <a:pt x="114112" y="23908"/>
                  <a:pt x="113784" y="23314"/>
                </a:cubicBezTo>
                <a:lnTo>
                  <a:pt x="113784" y="23314"/>
                </a:lnTo>
                <a:cubicBezTo>
                  <a:pt x="114834" y="23360"/>
                  <a:pt x="115587" y="24273"/>
                  <a:pt x="116409" y="24912"/>
                </a:cubicBezTo>
                <a:cubicBezTo>
                  <a:pt x="116872" y="25296"/>
                  <a:pt x="117527" y="25572"/>
                  <a:pt x="118111" y="25572"/>
                </a:cubicBezTo>
                <a:cubicBezTo>
                  <a:pt x="118535" y="25572"/>
                  <a:pt x="118922" y="25427"/>
                  <a:pt x="119171" y="25072"/>
                </a:cubicBezTo>
                <a:lnTo>
                  <a:pt x="119171" y="25072"/>
                </a:lnTo>
                <a:cubicBezTo>
                  <a:pt x="118852" y="26396"/>
                  <a:pt x="118190" y="27651"/>
                  <a:pt x="117254" y="28656"/>
                </a:cubicBezTo>
                <a:cubicBezTo>
                  <a:pt x="117461" y="28793"/>
                  <a:pt x="117696" y="28854"/>
                  <a:pt x="117936" y="28854"/>
                </a:cubicBezTo>
                <a:cubicBezTo>
                  <a:pt x="118411" y="28854"/>
                  <a:pt x="118906" y="28616"/>
                  <a:pt x="119240" y="28267"/>
                </a:cubicBezTo>
                <a:cubicBezTo>
                  <a:pt x="119749" y="27758"/>
                  <a:pt x="119979" y="27055"/>
                  <a:pt x="120201" y="26367"/>
                </a:cubicBezTo>
                <a:lnTo>
                  <a:pt x="120201" y="26367"/>
                </a:lnTo>
                <a:cubicBezTo>
                  <a:pt x="120105" y="26720"/>
                  <a:pt x="120286" y="27136"/>
                  <a:pt x="120609" y="27309"/>
                </a:cubicBezTo>
                <a:cubicBezTo>
                  <a:pt x="120997" y="26670"/>
                  <a:pt x="121385" y="26031"/>
                  <a:pt x="121773" y="25369"/>
                </a:cubicBezTo>
                <a:cubicBezTo>
                  <a:pt x="121840" y="25383"/>
                  <a:pt x="121907" y="25390"/>
                  <a:pt x="121974" y="25390"/>
                </a:cubicBezTo>
                <a:cubicBezTo>
                  <a:pt x="122634" y="25390"/>
                  <a:pt x="123242" y="24708"/>
                  <a:pt x="123097" y="24045"/>
                </a:cubicBezTo>
                <a:lnTo>
                  <a:pt x="123097" y="24045"/>
                </a:lnTo>
                <a:cubicBezTo>
                  <a:pt x="123782" y="25369"/>
                  <a:pt x="124352" y="27240"/>
                  <a:pt x="123165" y="28153"/>
                </a:cubicBezTo>
                <a:cubicBezTo>
                  <a:pt x="122412" y="28701"/>
                  <a:pt x="120974" y="29021"/>
                  <a:pt x="121271" y="29911"/>
                </a:cubicBezTo>
                <a:cubicBezTo>
                  <a:pt x="121385" y="30230"/>
                  <a:pt x="121750" y="30459"/>
                  <a:pt x="121819" y="30801"/>
                </a:cubicBezTo>
                <a:cubicBezTo>
                  <a:pt x="121910" y="31258"/>
                  <a:pt x="121454" y="31600"/>
                  <a:pt x="121043" y="31851"/>
                </a:cubicBezTo>
                <a:cubicBezTo>
                  <a:pt x="119468" y="32787"/>
                  <a:pt x="117893" y="33723"/>
                  <a:pt x="116295" y="34659"/>
                </a:cubicBezTo>
                <a:cubicBezTo>
                  <a:pt x="116957" y="34910"/>
                  <a:pt x="117642" y="35184"/>
                  <a:pt x="118304" y="35435"/>
                </a:cubicBezTo>
                <a:cubicBezTo>
                  <a:pt x="116660" y="36165"/>
                  <a:pt x="115017" y="36918"/>
                  <a:pt x="113396" y="37672"/>
                </a:cubicBezTo>
                <a:cubicBezTo>
                  <a:pt x="113829" y="37947"/>
                  <a:pt x="114344" y="38086"/>
                  <a:pt x="114864" y="38086"/>
                </a:cubicBezTo>
                <a:cubicBezTo>
                  <a:pt x="115250" y="38086"/>
                  <a:pt x="115639" y="38010"/>
                  <a:pt x="115998" y="37854"/>
                </a:cubicBezTo>
                <a:lnTo>
                  <a:pt x="115998" y="37854"/>
                </a:lnTo>
                <a:cubicBezTo>
                  <a:pt x="115839" y="38607"/>
                  <a:pt x="115108" y="39109"/>
                  <a:pt x="114401" y="39406"/>
                </a:cubicBezTo>
                <a:cubicBezTo>
                  <a:pt x="113693" y="39726"/>
                  <a:pt x="112917" y="39977"/>
                  <a:pt x="112392" y="40570"/>
                </a:cubicBezTo>
                <a:cubicBezTo>
                  <a:pt x="111890" y="41164"/>
                  <a:pt x="111867" y="42237"/>
                  <a:pt x="112575" y="42556"/>
                </a:cubicBezTo>
                <a:cubicBezTo>
                  <a:pt x="113533" y="41940"/>
                  <a:pt x="114538" y="41415"/>
                  <a:pt x="115587" y="40958"/>
                </a:cubicBezTo>
                <a:lnTo>
                  <a:pt x="115587" y="40958"/>
                </a:lnTo>
                <a:cubicBezTo>
                  <a:pt x="115131" y="42853"/>
                  <a:pt x="114401" y="44656"/>
                  <a:pt x="113419" y="46345"/>
                </a:cubicBezTo>
                <a:cubicBezTo>
                  <a:pt x="113878" y="46617"/>
                  <a:pt x="114413" y="46762"/>
                  <a:pt x="114948" y="46762"/>
                </a:cubicBezTo>
                <a:cubicBezTo>
                  <a:pt x="115132" y="46762"/>
                  <a:pt x="115315" y="46745"/>
                  <a:pt x="115496" y="46710"/>
                </a:cubicBezTo>
                <a:lnTo>
                  <a:pt x="115496" y="46710"/>
                </a:lnTo>
                <a:cubicBezTo>
                  <a:pt x="114355" y="48308"/>
                  <a:pt x="113670" y="50225"/>
                  <a:pt x="113556" y="52188"/>
                </a:cubicBezTo>
                <a:cubicBezTo>
                  <a:pt x="115747" y="50499"/>
                  <a:pt x="117368" y="48057"/>
                  <a:pt x="118075" y="45364"/>
                </a:cubicBezTo>
                <a:cubicBezTo>
                  <a:pt x="118075" y="46140"/>
                  <a:pt x="119240" y="46071"/>
                  <a:pt x="119924" y="46391"/>
                </a:cubicBezTo>
                <a:cubicBezTo>
                  <a:pt x="120769" y="46756"/>
                  <a:pt x="120951" y="47897"/>
                  <a:pt x="120723" y="48787"/>
                </a:cubicBezTo>
                <a:cubicBezTo>
                  <a:pt x="120472" y="49655"/>
                  <a:pt x="119947" y="50454"/>
                  <a:pt x="119742" y="51344"/>
                </a:cubicBezTo>
                <a:cubicBezTo>
                  <a:pt x="119696" y="51549"/>
                  <a:pt x="119673" y="51800"/>
                  <a:pt x="119787" y="51983"/>
                </a:cubicBezTo>
                <a:cubicBezTo>
                  <a:pt x="119878" y="52103"/>
                  <a:pt x="119993" y="52154"/>
                  <a:pt x="120120" y="52154"/>
                </a:cubicBezTo>
                <a:cubicBezTo>
                  <a:pt x="120473" y="52154"/>
                  <a:pt x="120910" y="51759"/>
                  <a:pt x="121111" y="51389"/>
                </a:cubicBezTo>
                <a:cubicBezTo>
                  <a:pt x="121727" y="50248"/>
                  <a:pt x="122321" y="49130"/>
                  <a:pt x="122937" y="48011"/>
                </a:cubicBezTo>
                <a:cubicBezTo>
                  <a:pt x="122960" y="49290"/>
                  <a:pt x="122960" y="50591"/>
                  <a:pt x="122960" y="51892"/>
                </a:cubicBezTo>
                <a:cubicBezTo>
                  <a:pt x="123668" y="51344"/>
                  <a:pt x="124170" y="50522"/>
                  <a:pt x="124330" y="49632"/>
                </a:cubicBezTo>
                <a:cubicBezTo>
                  <a:pt x="124626" y="50134"/>
                  <a:pt x="124900" y="50636"/>
                  <a:pt x="125197" y="51138"/>
                </a:cubicBezTo>
                <a:cubicBezTo>
                  <a:pt x="125431" y="50499"/>
                  <a:pt x="126083" y="50059"/>
                  <a:pt x="126763" y="50059"/>
                </a:cubicBezTo>
                <a:cubicBezTo>
                  <a:pt x="126812" y="50059"/>
                  <a:pt x="126860" y="50061"/>
                  <a:pt x="126909" y="50066"/>
                </a:cubicBezTo>
                <a:cubicBezTo>
                  <a:pt x="127098" y="47826"/>
                  <a:pt x="126299" y="45547"/>
                  <a:pt x="124836" y="43848"/>
                </a:cubicBezTo>
                <a:lnTo>
                  <a:pt x="124836" y="43848"/>
                </a:lnTo>
                <a:cubicBezTo>
                  <a:pt x="125189" y="43839"/>
                  <a:pt x="125526" y="43680"/>
                  <a:pt x="125653" y="43355"/>
                </a:cubicBezTo>
                <a:cubicBezTo>
                  <a:pt x="125745" y="43150"/>
                  <a:pt x="125722" y="42876"/>
                  <a:pt x="125676" y="42647"/>
                </a:cubicBezTo>
                <a:cubicBezTo>
                  <a:pt x="125606" y="42030"/>
                  <a:pt x="125481" y="41412"/>
                  <a:pt x="125311" y="40805"/>
                </a:cubicBezTo>
                <a:lnTo>
                  <a:pt x="125311" y="40805"/>
                </a:lnTo>
                <a:cubicBezTo>
                  <a:pt x="125438" y="40998"/>
                  <a:pt x="125631" y="41146"/>
                  <a:pt x="125859" y="41209"/>
                </a:cubicBezTo>
                <a:cubicBezTo>
                  <a:pt x="126612" y="38836"/>
                  <a:pt x="127114" y="36348"/>
                  <a:pt x="127297" y="33860"/>
                </a:cubicBezTo>
                <a:cubicBezTo>
                  <a:pt x="127365" y="34567"/>
                  <a:pt x="127434" y="35298"/>
                  <a:pt x="127845" y="35868"/>
                </a:cubicBezTo>
                <a:cubicBezTo>
                  <a:pt x="128115" y="36282"/>
                  <a:pt x="128609" y="36563"/>
                  <a:pt x="129083" y="36563"/>
                </a:cubicBezTo>
                <a:cubicBezTo>
                  <a:pt x="129289" y="36563"/>
                  <a:pt x="129491" y="36511"/>
                  <a:pt x="129671" y="36393"/>
                </a:cubicBezTo>
                <a:cubicBezTo>
                  <a:pt x="130310" y="35982"/>
                  <a:pt x="130264" y="35024"/>
                  <a:pt x="129945" y="34316"/>
                </a:cubicBezTo>
                <a:cubicBezTo>
                  <a:pt x="129648" y="33631"/>
                  <a:pt x="129123" y="32992"/>
                  <a:pt x="129032" y="32239"/>
                </a:cubicBezTo>
                <a:lnTo>
                  <a:pt x="129032" y="32239"/>
                </a:lnTo>
                <a:cubicBezTo>
                  <a:pt x="129990" y="32308"/>
                  <a:pt x="130926" y="32604"/>
                  <a:pt x="131771" y="33061"/>
                </a:cubicBezTo>
                <a:cubicBezTo>
                  <a:pt x="133026" y="32330"/>
                  <a:pt x="133277" y="30641"/>
                  <a:pt x="133072" y="29226"/>
                </a:cubicBezTo>
                <a:cubicBezTo>
                  <a:pt x="132866" y="27788"/>
                  <a:pt x="132318" y="26396"/>
                  <a:pt x="132455" y="24958"/>
                </a:cubicBezTo>
                <a:lnTo>
                  <a:pt x="132455" y="24958"/>
                </a:lnTo>
                <a:cubicBezTo>
                  <a:pt x="133049" y="25551"/>
                  <a:pt x="133460" y="26305"/>
                  <a:pt x="133619" y="27103"/>
                </a:cubicBezTo>
                <a:cubicBezTo>
                  <a:pt x="133939" y="26464"/>
                  <a:pt x="134144" y="25734"/>
                  <a:pt x="134213" y="25026"/>
                </a:cubicBezTo>
                <a:cubicBezTo>
                  <a:pt x="134236" y="25460"/>
                  <a:pt x="134464" y="25894"/>
                  <a:pt x="134806" y="26190"/>
                </a:cubicBezTo>
                <a:cubicBezTo>
                  <a:pt x="135339" y="24859"/>
                  <a:pt x="135418" y="23378"/>
                  <a:pt x="135003" y="22017"/>
                </a:cubicBezTo>
                <a:lnTo>
                  <a:pt x="135003" y="22017"/>
                </a:lnTo>
                <a:cubicBezTo>
                  <a:pt x="135121" y="22295"/>
                  <a:pt x="135413" y="22424"/>
                  <a:pt x="135730" y="22424"/>
                </a:cubicBezTo>
                <a:cubicBezTo>
                  <a:pt x="136100" y="22424"/>
                  <a:pt x="136504" y="22247"/>
                  <a:pt x="136701" y="21922"/>
                </a:cubicBezTo>
                <a:cubicBezTo>
                  <a:pt x="137066" y="21283"/>
                  <a:pt x="136906" y="20461"/>
                  <a:pt x="136724" y="19754"/>
                </a:cubicBezTo>
                <a:lnTo>
                  <a:pt x="136724" y="19754"/>
                </a:lnTo>
                <a:cubicBezTo>
                  <a:pt x="137135" y="20233"/>
                  <a:pt x="137568" y="20712"/>
                  <a:pt x="138002" y="21192"/>
                </a:cubicBezTo>
                <a:cubicBezTo>
                  <a:pt x="138846" y="20416"/>
                  <a:pt x="139486" y="19434"/>
                  <a:pt x="139805" y="18339"/>
                </a:cubicBezTo>
                <a:lnTo>
                  <a:pt x="139805" y="18339"/>
                </a:lnTo>
                <a:cubicBezTo>
                  <a:pt x="140102" y="19411"/>
                  <a:pt x="139896" y="20598"/>
                  <a:pt x="139235" y="21511"/>
                </a:cubicBezTo>
                <a:cubicBezTo>
                  <a:pt x="138732" y="22219"/>
                  <a:pt x="137979" y="22767"/>
                  <a:pt x="137660" y="23588"/>
                </a:cubicBezTo>
                <a:cubicBezTo>
                  <a:pt x="137388" y="24320"/>
                  <a:pt x="137863" y="25397"/>
                  <a:pt x="138594" y="25397"/>
                </a:cubicBezTo>
                <a:cubicBezTo>
                  <a:pt x="138661" y="25397"/>
                  <a:pt x="138730" y="25388"/>
                  <a:pt x="138801" y="25369"/>
                </a:cubicBezTo>
                <a:lnTo>
                  <a:pt x="138801" y="25369"/>
                </a:lnTo>
                <a:cubicBezTo>
                  <a:pt x="137340" y="26122"/>
                  <a:pt x="136130" y="27309"/>
                  <a:pt x="135309" y="28724"/>
                </a:cubicBezTo>
                <a:cubicBezTo>
                  <a:pt x="137637" y="28610"/>
                  <a:pt x="139851" y="27035"/>
                  <a:pt x="140695" y="24844"/>
                </a:cubicBezTo>
                <a:lnTo>
                  <a:pt x="140695" y="24844"/>
                </a:lnTo>
                <a:cubicBezTo>
                  <a:pt x="141334" y="26578"/>
                  <a:pt x="139737" y="28290"/>
                  <a:pt x="138253" y="29409"/>
                </a:cubicBezTo>
                <a:cubicBezTo>
                  <a:pt x="136792" y="30527"/>
                  <a:pt x="135080" y="32011"/>
                  <a:pt x="135423" y="33837"/>
                </a:cubicBezTo>
                <a:cubicBezTo>
                  <a:pt x="136495" y="32970"/>
                  <a:pt x="137568" y="32102"/>
                  <a:pt x="138618" y="31235"/>
                </a:cubicBezTo>
                <a:lnTo>
                  <a:pt x="138618" y="31235"/>
                </a:lnTo>
                <a:cubicBezTo>
                  <a:pt x="138299" y="33243"/>
                  <a:pt x="136655" y="34955"/>
                  <a:pt x="134692" y="35343"/>
                </a:cubicBezTo>
                <a:cubicBezTo>
                  <a:pt x="135057" y="35609"/>
                  <a:pt x="135508" y="35740"/>
                  <a:pt x="135962" y="35740"/>
                </a:cubicBezTo>
                <a:cubicBezTo>
                  <a:pt x="136353" y="35740"/>
                  <a:pt x="136746" y="35643"/>
                  <a:pt x="137087" y="35449"/>
                </a:cubicBezTo>
                <a:lnTo>
                  <a:pt x="137087" y="35449"/>
                </a:lnTo>
                <a:cubicBezTo>
                  <a:pt x="135616" y="36446"/>
                  <a:pt x="134401" y="37846"/>
                  <a:pt x="133619" y="39452"/>
                </a:cubicBezTo>
                <a:cubicBezTo>
                  <a:pt x="134966" y="38858"/>
                  <a:pt x="136199" y="37945"/>
                  <a:pt x="137157" y="36827"/>
                </a:cubicBezTo>
                <a:lnTo>
                  <a:pt x="137157" y="36827"/>
                </a:lnTo>
                <a:cubicBezTo>
                  <a:pt x="136975" y="37649"/>
                  <a:pt x="137020" y="38516"/>
                  <a:pt x="137294" y="39315"/>
                </a:cubicBezTo>
                <a:cubicBezTo>
                  <a:pt x="137323" y="39317"/>
                  <a:pt x="137351" y="39318"/>
                  <a:pt x="137380" y="39318"/>
                </a:cubicBezTo>
                <a:cubicBezTo>
                  <a:pt x="137967" y="39318"/>
                  <a:pt x="138534" y="38876"/>
                  <a:pt x="138687" y="38288"/>
                </a:cubicBezTo>
                <a:cubicBezTo>
                  <a:pt x="138710" y="39132"/>
                  <a:pt x="138732" y="39977"/>
                  <a:pt x="138755" y="40821"/>
                </a:cubicBezTo>
                <a:cubicBezTo>
                  <a:pt x="139784" y="39716"/>
                  <a:pt x="140400" y="38261"/>
                  <a:pt x="140508" y="36761"/>
                </a:cubicBezTo>
                <a:lnTo>
                  <a:pt x="140508" y="36761"/>
                </a:lnTo>
                <a:cubicBezTo>
                  <a:pt x="140606" y="37180"/>
                  <a:pt x="140839" y="37572"/>
                  <a:pt x="141175" y="37854"/>
                </a:cubicBezTo>
                <a:lnTo>
                  <a:pt x="145283" y="34248"/>
                </a:lnTo>
                <a:lnTo>
                  <a:pt x="145283" y="34248"/>
                </a:lnTo>
                <a:cubicBezTo>
                  <a:pt x="144598" y="35184"/>
                  <a:pt x="144073" y="36211"/>
                  <a:pt x="143708" y="37306"/>
                </a:cubicBezTo>
                <a:cubicBezTo>
                  <a:pt x="143923" y="37405"/>
                  <a:pt x="144163" y="37454"/>
                  <a:pt x="144404" y="37454"/>
                </a:cubicBezTo>
                <a:cubicBezTo>
                  <a:pt x="144777" y="37454"/>
                  <a:pt x="145152" y="37336"/>
                  <a:pt x="145443" y="37101"/>
                </a:cubicBezTo>
                <a:lnTo>
                  <a:pt x="145443" y="37101"/>
                </a:lnTo>
                <a:cubicBezTo>
                  <a:pt x="144964" y="37603"/>
                  <a:pt x="144713" y="38311"/>
                  <a:pt x="144735" y="38995"/>
                </a:cubicBezTo>
                <a:cubicBezTo>
                  <a:pt x="145671" y="38995"/>
                  <a:pt x="146584" y="38585"/>
                  <a:pt x="147223" y="37923"/>
                </a:cubicBezTo>
                <a:lnTo>
                  <a:pt x="147223" y="37923"/>
                </a:lnTo>
                <a:cubicBezTo>
                  <a:pt x="147657" y="39657"/>
                  <a:pt x="143800" y="39908"/>
                  <a:pt x="143982" y="41689"/>
                </a:cubicBezTo>
                <a:cubicBezTo>
                  <a:pt x="144713" y="41643"/>
                  <a:pt x="145397" y="41460"/>
                  <a:pt x="146059" y="41164"/>
                </a:cubicBezTo>
                <a:lnTo>
                  <a:pt x="146059" y="41164"/>
                </a:lnTo>
                <a:cubicBezTo>
                  <a:pt x="145764" y="41692"/>
                  <a:pt x="146367" y="42318"/>
                  <a:pt x="146965" y="42318"/>
                </a:cubicBezTo>
                <a:cubicBezTo>
                  <a:pt x="147013" y="42318"/>
                  <a:pt x="147062" y="42314"/>
                  <a:pt x="147109" y="42305"/>
                </a:cubicBezTo>
                <a:cubicBezTo>
                  <a:pt x="147748" y="42191"/>
                  <a:pt x="148205" y="41643"/>
                  <a:pt x="148593" y="41141"/>
                </a:cubicBezTo>
                <a:lnTo>
                  <a:pt x="148593" y="41141"/>
                </a:lnTo>
                <a:cubicBezTo>
                  <a:pt x="148456" y="42168"/>
                  <a:pt x="147452" y="42784"/>
                  <a:pt x="146630" y="43401"/>
                </a:cubicBezTo>
                <a:cubicBezTo>
                  <a:pt x="145785" y="44017"/>
                  <a:pt x="144964" y="45044"/>
                  <a:pt x="145397" y="45980"/>
                </a:cubicBezTo>
                <a:cubicBezTo>
                  <a:pt x="146033" y="45662"/>
                  <a:pt x="146668" y="45360"/>
                  <a:pt x="147304" y="45060"/>
                </a:cubicBezTo>
                <a:lnTo>
                  <a:pt x="147304" y="45060"/>
                </a:lnTo>
                <a:cubicBezTo>
                  <a:pt x="146993" y="45419"/>
                  <a:pt x="147055" y="46167"/>
                  <a:pt x="147520" y="46459"/>
                </a:cubicBezTo>
                <a:cubicBezTo>
                  <a:pt x="147764" y="46619"/>
                  <a:pt x="148043" y="46682"/>
                  <a:pt x="148332" y="46682"/>
                </a:cubicBezTo>
                <a:cubicBezTo>
                  <a:pt x="148747" y="46682"/>
                  <a:pt x="149184" y="46552"/>
                  <a:pt x="149574" y="46391"/>
                </a:cubicBezTo>
                <a:lnTo>
                  <a:pt x="149574" y="46391"/>
                </a:lnTo>
                <a:cubicBezTo>
                  <a:pt x="148844" y="46779"/>
                  <a:pt x="148273" y="47464"/>
                  <a:pt x="147977" y="48240"/>
                </a:cubicBezTo>
                <a:cubicBezTo>
                  <a:pt x="148193" y="48264"/>
                  <a:pt x="148409" y="48275"/>
                  <a:pt x="148624" y="48275"/>
                </a:cubicBezTo>
                <a:cubicBezTo>
                  <a:pt x="149229" y="48275"/>
                  <a:pt x="149830" y="48186"/>
                  <a:pt x="150419" y="48034"/>
                </a:cubicBezTo>
                <a:lnTo>
                  <a:pt x="150419" y="48034"/>
                </a:lnTo>
                <a:cubicBezTo>
                  <a:pt x="149711" y="49586"/>
                  <a:pt x="149734" y="51481"/>
                  <a:pt x="150510" y="53010"/>
                </a:cubicBezTo>
                <a:cubicBezTo>
                  <a:pt x="149369" y="53033"/>
                  <a:pt x="149734" y="55087"/>
                  <a:pt x="148821" y="55772"/>
                </a:cubicBezTo>
                <a:cubicBezTo>
                  <a:pt x="148524" y="56000"/>
                  <a:pt x="148136" y="56046"/>
                  <a:pt x="147771" y="56091"/>
                </a:cubicBezTo>
                <a:cubicBezTo>
                  <a:pt x="146447" y="56274"/>
                  <a:pt x="144941" y="57187"/>
                  <a:pt x="145146" y="58488"/>
                </a:cubicBezTo>
                <a:cubicBezTo>
                  <a:pt x="142795" y="58853"/>
                  <a:pt x="140421" y="59219"/>
                  <a:pt x="138048" y="59584"/>
                </a:cubicBezTo>
                <a:cubicBezTo>
                  <a:pt x="138573" y="60383"/>
                  <a:pt x="139508" y="60885"/>
                  <a:pt x="140467" y="60908"/>
                </a:cubicBezTo>
                <a:cubicBezTo>
                  <a:pt x="139006" y="61227"/>
                  <a:pt x="137568" y="61570"/>
                  <a:pt x="136130" y="61889"/>
                </a:cubicBezTo>
                <a:cubicBezTo>
                  <a:pt x="136660" y="62330"/>
                  <a:pt x="137359" y="62563"/>
                  <a:pt x="138053" y="62563"/>
                </a:cubicBezTo>
                <a:cubicBezTo>
                  <a:pt x="138404" y="62563"/>
                  <a:pt x="138755" y="62503"/>
                  <a:pt x="139080" y="62380"/>
                </a:cubicBezTo>
                <a:lnTo>
                  <a:pt x="139080" y="62380"/>
                </a:lnTo>
                <a:cubicBezTo>
                  <a:pt x="137493" y="63018"/>
                  <a:pt x="136038" y="63941"/>
                  <a:pt x="134738" y="65062"/>
                </a:cubicBezTo>
                <a:cubicBezTo>
                  <a:pt x="135066" y="65100"/>
                  <a:pt x="135397" y="65118"/>
                  <a:pt x="135729" y="65118"/>
                </a:cubicBezTo>
                <a:cubicBezTo>
                  <a:pt x="136599" y="65118"/>
                  <a:pt x="137473" y="64990"/>
                  <a:pt x="138299" y="64742"/>
                </a:cubicBezTo>
                <a:lnTo>
                  <a:pt x="138299" y="64742"/>
                </a:lnTo>
                <a:cubicBezTo>
                  <a:pt x="137865" y="65244"/>
                  <a:pt x="137705" y="65998"/>
                  <a:pt x="137911" y="66637"/>
                </a:cubicBezTo>
                <a:cubicBezTo>
                  <a:pt x="139166" y="66043"/>
                  <a:pt x="140216" y="65016"/>
                  <a:pt x="140855" y="63784"/>
                </a:cubicBezTo>
                <a:lnTo>
                  <a:pt x="140855" y="63784"/>
                </a:lnTo>
                <a:cubicBezTo>
                  <a:pt x="140695" y="64902"/>
                  <a:pt x="141061" y="66089"/>
                  <a:pt x="141814" y="66911"/>
                </a:cubicBezTo>
                <a:cubicBezTo>
                  <a:pt x="142316" y="65496"/>
                  <a:pt x="142795" y="64080"/>
                  <a:pt x="143297" y="62665"/>
                </a:cubicBezTo>
                <a:lnTo>
                  <a:pt x="143617" y="64080"/>
                </a:lnTo>
                <a:cubicBezTo>
                  <a:pt x="144582" y="63334"/>
                  <a:pt x="145189" y="62188"/>
                  <a:pt x="145316" y="60985"/>
                </a:cubicBezTo>
                <a:lnTo>
                  <a:pt x="145316" y="60985"/>
                </a:lnTo>
                <a:cubicBezTo>
                  <a:pt x="145350" y="61128"/>
                  <a:pt x="145537" y="61193"/>
                  <a:pt x="145746" y="61193"/>
                </a:cubicBezTo>
                <a:cubicBezTo>
                  <a:pt x="145902" y="61193"/>
                  <a:pt x="146071" y="61157"/>
                  <a:pt x="146196" y="61090"/>
                </a:cubicBezTo>
                <a:cubicBezTo>
                  <a:pt x="147687" y="60355"/>
                  <a:pt x="149179" y="59619"/>
                  <a:pt x="150670" y="58884"/>
                </a:cubicBezTo>
                <a:lnTo>
                  <a:pt x="150670" y="58884"/>
                </a:lnTo>
                <a:cubicBezTo>
                  <a:pt x="149961" y="59292"/>
                  <a:pt x="149359" y="59888"/>
                  <a:pt x="148935" y="60588"/>
                </a:cubicBezTo>
                <a:cubicBezTo>
                  <a:pt x="149124" y="60634"/>
                  <a:pt x="149317" y="60656"/>
                  <a:pt x="149510" y="60656"/>
                </a:cubicBezTo>
                <a:cubicBezTo>
                  <a:pt x="150179" y="60656"/>
                  <a:pt x="150848" y="60391"/>
                  <a:pt x="151332" y="59938"/>
                </a:cubicBezTo>
                <a:lnTo>
                  <a:pt x="151332" y="59938"/>
                </a:lnTo>
                <a:cubicBezTo>
                  <a:pt x="150514" y="61245"/>
                  <a:pt x="150275" y="62913"/>
                  <a:pt x="150738" y="64400"/>
                </a:cubicBezTo>
                <a:cubicBezTo>
                  <a:pt x="151475" y="64194"/>
                  <a:pt x="152145" y="63750"/>
                  <a:pt x="152638" y="63160"/>
                </a:cubicBezTo>
                <a:lnTo>
                  <a:pt x="152638" y="63160"/>
                </a:lnTo>
                <a:cubicBezTo>
                  <a:pt x="152268" y="63891"/>
                  <a:pt x="151977" y="64666"/>
                  <a:pt x="151766" y="65450"/>
                </a:cubicBezTo>
                <a:cubicBezTo>
                  <a:pt x="152291" y="65666"/>
                  <a:pt x="152869" y="65778"/>
                  <a:pt x="153442" y="65778"/>
                </a:cubicBezTo>
                <a:cubicBezTo>
                  <a:pt x="153716" y="65778"/>
                  <a:pt x="153988" y="65753"/>
                  <a:pt x="154254" y="65701"/>
                </a:cubicBezTo>
                <a:lnTo>
                  <a:pt x="154254" y="65701"/>
                </a:lnTo>
                <a:cubicBezTo>
                  <a:pt x="153249" y="66135"/>
                  <a:pt x="152450" y="67025"/>
                  <a:pt x="152131" y="68075"/>
                </a:cubicBezTo>
                <a:cubicBezTo>
                  <a:pt x="153318" y="67276"/>
                  <a:pt x="154368" y="66272"/>
                  <a:pt x="155189" y="65107"/>
                </a:cubicBezTo>
                <a:lnTo>
                  <a:pt x="155189" y="65107"/>
                </a:lnTo>
                <a:cubicBezTo>
                  <a:pt x="154779" y="65724"/>
                  <a:pt x="154870" y="66614"/>
                  <a:pt x="155418" y="67116"/>
                </a:cubicBezTo>
                <a:cubicBezTo>
                  <a:pt x="155709" y="67395"/>
                  <a:pt x="156112" y="67540"/>
                  <a:pt x="156515" y="67540"/>
                </a:cubicBezTo>
                <a:cubicBezTo>
                  <a:pt x="156839" y="67540"/>
                  <a:pt x="157162" y="67446"/>
                  <a:pt x="157426" y="67253"/>
                </a:cubicBezTo>
                <a:lnTo>
                  <a:pt x="157426" y="67253"/>
                </a:lnTo>
                <a:cubicBezTo>
                  <a:pt x="156833" y="68531"/>
                  <a:pt x="156125" y="69741"/>
                  <a:pt x="155304" y="70905"/>
                </a:cubicBezTo>
                <a:cubicBezTo>
                  <a:pt x="155988" y="70814"/>
                  <a:pt x="156650" y="70722"/>
                  <a:pt x="157335" y="70631"/>
                </a:cubicBezTo>
                <a:lnTo>
                  <a:pt x="157335" y="70631"/>
                </a:lnTo>
                <a:cubicBezTo>
                  <a:pt x="156353" y="71613"/>
                  <a:pt x="156285" y="73370"/>
                  <a:pt x="157198" y="74420"/>
                </a:cubicBezTo>
                <a:cubicBezTo>
                  <a:pt x="157449" y="73462"/>
                  <a:pt x="157677" y="72503"/>
                  <a:pt x="157928" y="71544"/>
                </a:cubicBezTo>
                <a:cubicBezTo>
                  <a:pt x="157997" y="72777"/>
                  <a:pt x="158385" y="73986"/>
                  <a:pt x="159070" y="75036"/>
                </a:cubicBezTo>
                <a:cubicBezTo>
                  <a:pt x="160234" y="71156"/>
                  <a:pt x="159618" y="66545"/>
                  <a:pt x="159618" y="62483"/>
                </a:cubicBezTo>
                <a:lnTo>
                  <a:pt x="159618" y="48399"/>
                </a:lnTo>
                <a:lnTo>
                  <a:pt x="159618" y="20050"/>
                </a:lnTo>
                <a:lnTo>
                  <a:pt x="159618" y="55"/>
                </a:lnTo>
                <a:lnTo>
                  <a:pt x="136062" y="55"/>
                </a:lnTo>
                <a:cubicBezTo>
                  <a:pt x="134801" y="55"/>
                  <a:pt x="133520" y="0"/>
                  <a:pt x="132245" y="0"/>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3"/>
          <p:cNvSpPr/>
          <p:nvPr/>
        </p:nvSpPr>
        <p:spPr>
          <a:xfrm>
            <a:off x="-391320" y="-39636"/>
            <a:ext cx="5251671" cy="2156019"/>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3"/>
          <p:cNvSpPr/>
          <p:nvPr/>
        </p:nvSpPr>
        <p:spPr>
          <a:xfrm rot="-5400000">
            <a:off x="-457201" y="329906"/>
            <a:ext cx="2047608" cy="1221660"/>
          </a:xfrm>
          <a:custGeom>
            <a:avLst/>
            <a:gdLst/>
            <a:ahLst/>
            <a:cxnLst/>
            <a:rect l="l" t="t" r="r" b="b"/>
            <a:pathLst>
              <a:path w="70280" h="41931" extrusionOk="0">
                <a:moveTo>
                  <a:pt x="68056" y="747"/>
                </a:moveTo>
                <a:lnTo>
                  <a:pt x="68056" y="747"/>
                </a:lnTo>
                <a:cubicBezTo>
                  <a:pt x="68263" y="805"/>
                  <a:pt x="68446" y="856"/>
                  <a:pt x="68543" y="856"/>
                </a:cubicBezTo>
                <a:cubicBezTo>
                  <a:pt x="68614" y="856"/>
                  <a:pt x="68639" y="828"/>
                  <a:pt x="68590" y="754"/>
                </a:cubicBezTo>
                <a:lnTo>
                  <a:pt x="68056" y="747"/>
                </a:lnTo>
                <a:close/>
                <a:moveTo>
                  <a:pt x="60746" y="8892"/>
                </a:moveTo>
                <a:cubicBezTo>
                  <a:pt x="60766" y="8899"/>
                  <a:pt x="60788" y="8903"/>
                  <a:pt x="60813" y="8903"/>
                </a:cubicBezTo>
                <a:cubicBezTo>
                  <a:pt x="60818" y="8903"/>
                  <a:pt x="60824" y="8903"/>
                  <a:pt x="60830" y="8902"/>
                </a:cubicBezTo>
                <a:cubicBezTo>
                  <a:pt x="60802" y="8899"/>
                  <a:pt x="60774" y="8896"/>
                  <a:pt x="60746" y="8892"/>
                </a:cubicBezTo>
                <a:close/>
                <a:moveTo>
                  <a:pt x="20452" y="32686"/>
                </a:moveTo>
                <a:lnTo>
                  <a:pt x="20452" y="32686"/>
                </a:lnTo>
                <a:cubicBezTo>
                  <a:pt x="20633" y="32856"/>
                  <a:pt x="20854" y="32987"/>
                  <a:pt x="21095" y="33070"/>
                </a:cubicBezTo>
                <a:lnTo>
                  <a:pt x="21095" y="33070"/>
                </a:lnTo>
                <a:cubicBezTo>
                  <a:pt x="20873" y="32955"/>
                  <a:pt x="20658" y="32827"/>
                  <a:pt x="20452" y="32686"/>
                </a:cubicBezTo>
                <a:close/>
                <a:moveTo>
                  <a:pt x="8537" y="0"/>
                </a:moveTo>
                <a:cubicBezTo>
                  <a:pt x="6665" y="137"/>
                  <a:pt x="4816" y="274"/>
                  <a:pt x="2945" y="411"/>
                </a:cubicBezTo>
                <a:cubicBezTo>
                  <a:pt x="3493" y="959"/>
                  <a:pt x="4018" y="1484"/>
                  <a:pt x="4542" y="2009"/>
                </a:cubicBezTo>
                <a:cubicBezTo>
                  <a:pt x="3264" y="2329"/>
                  <a:pt x="1986" y="2648"/>
                  <a:pt x="708" y="2968"/>
                </a:cubicBezTo>
                <a:cubicBezTo>
                  <a:pt x="1438" y="3698"/>
                  <a:pt x="2465" y="4155"/>
                  <a:pt x="3493" y="4200"/>
                </a:cubicBezTo>
                <a:cubicBezTo>
                  <a:pt x="2580" y="4200"/>
                  <a:pt x="1644" y="4611"/>
                  <a:pt x="1027" y="5296"/>
                </a:cubicBezTo>
                <a:cubicBezTo>
                  <a:pt x="1781" y="5785"/>
                  <a:pt x="2662" y="6037"/>
                  <a:pt x="3557" y="6037"/>
                </a:cubicBezTo>
                <a:cubicBezTo>
                  <a:pt x="3665" y="6037"/>
                  <a:pt x="3773" y="6034"/>
                  <a:pt x="3881" y="6026"/>
                </a:cubicBezTo>
                <a:lnTo>
                  <a:pt x="3881" y="6026"/>
                </a:lnTo>
                <a:cubicBezTo>
                  <a:pt x="2306" y="6140"/>
                  <a:pt x="799" y="7053"/>
                  <a:pt x="0" y="8423"/>
                </a:cubicBezTo>
                <a:cubicBezTo>
                  <a:pt x="272" y="8434"/>
                  <a:pt x="544" y="8440"/>
                  <a:pt x="816" y="8440"/>
                </a:cubicBezTo>
                <a:cubicBezTo>
                  <a:pt x="2711" y="8440"/>
                  <a:pt x="4598" y="8163"/>
                  <a:pt x="6414" y="7624"/>
                </a:cubicBezTo>
                <a:lnTo>
                  <a:pt x="6414" y="7624"/>
                </a:lnTo>
                <a:cubicBezTo>
                  <a:pt x="5273" y="8606"/>
                  <a:pt x="4109" y="9564"/>
                  <a:pt x="2968" y="10523"/>
                </a:cubicBezTo>
                <a:cubicBezTo>
                  <a:pt x="5204" y="10500"/>
                  <a:pt x="7418" y="9861"/>
                  <a:pt x="9336" y="8697"/>
                </a:cubicBezTo>
                <a:lnTo>
                  <a:pt x="9336" y="8697"/>
                </a:lnTo>
                <a:cubicBezTo>
                  <a:pt x="8080" y="10409"/>
                  <a:pt x="7533" y="12623"/>
                  <a:pt x="7852" y="14723"/>
                </a:cubicBezTo>
                <a:cubicBezTo>
                  <a:pt x="8765" y="13901"/>
                  <a:pt x="9381" y="12737"/>
                  <a:pt x="9564" y="11527"/>
                </a:cubicBezTo>
                <a:lnTo>
                  <a:pt x="9564" y="11527"/>
                </a:lnTo>
                <a:cubicBezTo>
                  <a:pt x="9359" y="13011"/>
                  <a:pt x="9130" y="14472"/>
                  <a:pt x="8902" y="15955"/>
                </a:cubicBezTo>
                <a:cubicBezTo>
                  <a:pt x="10797" y="14791"/>
                  <a:pt x="12052" y="12623"/>
                  <a:pt x="12120" y="10386"/>
                </a:cubicBezTo>
                <a:cubicBezTo>
                  <a:pt x="12463" y="10865"/>
                  <a:pt x="12782" y="11345"/>
                  <a:pt x="13125" y="11801"/>
                </a:cubicBezTo>
                <a:cubicBezTo>
                  <a:pt x="13353" y="10683"/>
                  <a:pt x="13581" y="9564"/>
                  <a:pt x="13810" y="8446"/>
                </a:cubicBezTo>
                <a:cubicBezTo>
                  <a:pt x="13924" y="8994"/>
                  <a:pt x="14038" y="9564"/>
                  <a:pt x="14449" y="9929"/>
                </a:cubicBezTo>
                <a:cubicBezTo>
                  <a:pt x="14648" y="10129"/>
                  <a:pt x="14937" y="10243"/>
                  <a:pt x="15212" y="10243"/>
                </a:cubicBezTo>
                <a:cubicBezTo>
                  <a:pt x="15472" y="10243"/>
                  <a:pt x="15719" y="10140"/>
                  <a:pt x="15864" y="9907"/>
                </a:cubicBezTo>
                <a:cubicBezTo>
                  <a:pt x="16206" y="11162"/>
                  <a:pt x="16298" y="12486"/>
                  <a:pt x="16138" y="13764"/>
                </a:cubicBezTo>
                <a:cubicBezTo>
                  <a:pt x="17416" y="13262"/>
                  <a:pt x="18512" y="12280"/>
                  <a:pt x="19151" y="11025"/>
                </a:cubicBezTo>
                <a:cubicBezTo>
                  <a:pt x="19265" y="12554"/>
                  <a:pt x="19379" y="14084"/>
                  <a:pt x="19493" y="15613"/>
                </a:cubicBezTo>
                <a:cubicBezTo>
                  <a:pt x="19972" y="14586"/>
                  <a:pt x="20452" y="13536"/>
                  <a:pt x="20931" y="12486"/>
                </a:cubicBezTo>
                <a:cubicBezTo>
                  <a:pt x="21228" y="14221"/>
                  <a:pt x="21251" y="16024"/>
                  <a:pt x="20954" y="17781"/>
                </a:cubicBezTo>
                <a:cubicBezTo>
                  <a:pt x="21547" y="16845"/>
                  <a:pt x="22460" y="16138"/>
                  <a:pt x="23487" y="15773"/>
                </a:cubicBezTo>
                <a:lnTo>
                  <a:pt x="23487" y="15773"/>
                </a:lnTo>
                <a:cubicBezTo>
                  <a:pt x="22597" y="17758"/>
                  <a:pt x="21730" y="19767"/>
                  <a:pt x="20840" y="21776"/>
                </a:cubicBezTo>
                <a:cubicBezTo>
                  <a:pt x="22399" y="21562"/>
                  <a:pt x="23879" y="20889"/>
                  <a:pt x="25072" y="19886"/>
                </a:cubicBezTo>
                <a:lnTo>
                  <a:pt x="25072" y="19886"/>
                </a:lnTo>
                <a:cubicBezTo>
                  <a:pt x="24713" y="20259"/>
                  <a:pt x="24504" y="20786"/>
                  <a:pt x="24560" y="21296"/>
                </a:cubicBezTo>
                <a:cubicBezTo>
                  <a:pt x="24651" y="21301"/>
                  <a:pt x="24739" y="21304"/>
                  <a:pt x="24823" y="21304"/>
                </a:cubicBezTo>
                <a:cubicBezTo>
                  <a:pt x="28229" y="21304"/>
                  <a:pt x="26736" y="17347"/>
                  <a:pt x="26112" y="15499"/>
                </a:cubicBezTo>
                <a:lnTo>
                  <a:pt x="26112" y="15499"/>
                </a:lnTo>
                <a:cubicBezTo>
                  <a:pt x="26729" y="16069"/>
                  <a:pt x="27368" y="16663"/>
                  <a:pt x="28007" y="17233"/>
                </a:cubicBezTo>
                <a:cubicBezTo>
                  <a:pt x="27619" y="16526"/>
                  <a:pt x="27368" y="15750"/>
                  <a:pt x="27231" y="14974"/>
                </a:cubicBezTo>
                <a:lnTo>
                  <a:pt x="27231" y="14974"/>
                </a:lnTo>
                <a:cubicBezTo>
                  <a:pt x="27733" y="15385"/>
                  <a:pt x="28326" y="15659"/>
                  <a:pt x="28966" y="15750"/>
                </a:cubicBezTo>
                <a:cubicBezTo>
                  <a:pt x="28098" y="14723"/>
                  <a:pt x="27299" y="13604"/>
                  <a:pt x="26615" y="12463"/>
                </a:cubicBezTo>
                <a:cubicBezTo>
                  <a:pt x="26341" y="12029"/>
                  <a:pt x="26181" y="11367"/>
                  <a:pt x="26615" y="11162"/>
                </a:cubicBezTo>
                <a:cubicBezTo>
                  <a:pt x="26774" y="11093"/>
                  <a:pt x="26980" y="11093"/>
                  <a:pt x="27117" y="11002"/>
                </a:cubicBezTo>
                <a:cubicBezTo>
                  <a:pt x="27345" y="10797"/>
                  <a:pt x="27208" y="10409"/>
                  <a:pt x="27048" y="10158"/>
                </a:cubicBezTo>
                <a:cubicBezTo>
                  <a:pt x="26706" y="9564"/>
                  <a:pt x="26341" y="8948"/>
                  <a:pt x="25975" y="8354"/>
                </a:cubicBezTo>
                <a:cubicBezTo>
                  <a:pt x="26009" y="8350"/>
                  <a:pt x="26042" y="8348"/>
                  <a:pt x="26075" y="8348"/>
                </a:cubicBezTo>
                <a:cubicBezTo>
                  <a:pt x="26380" y="8348"/>
                  <a:pt x="26671" y="8525"/>
                  <a:pt x="26980" y="8628"/>
                </a:cubicBezTo>
                <a:cubicBezTo>
                  <a:pt x="27118" y="8688"/>
                  <a:pt x="27277" y="8725"/>
                  <a:pt x="27428" y="8725"/>
                </a:cubicBezTo>
                <a:cubicBezTo>
                  <a:pt x="27627" y="8725"/>
                  <a:pt x="27812" y="8660"/>
                  <a:pt x="27916" y="8491"/>
                </a:cubicBezTo>
                <a:cubicBezTo>
                  <a:pt x="28007" y="8354"/>
                  <a:pt x="28007" y="8172"/>
                  <a:pt x="28007" y="8012"/>
                </a:cubicBezTo>
                <a:cubicBezTo>
                  <a:pt x="28028" y="7416"/>
                  <a:pt x="28407" y="6700"/>
                  <a:pt x="28959" y="6700"/>
                </a:cubicBezTo>
                <a:cubicBezTo>
                  <a:pt x="28998" y="6700"/>
                  <a:pt x="29039" y="6703"/>
                  <a:pt x="29080" y="6711"/>
                </a:cubicBezTo>
                <a:cubicBezTo>
                  <a:pt x="29650" y="6802"/>
                  <a:pt x="29879" y="7578"/>
                  <a:pt x="30426" y="7738"/>
                </a:cubicBezTo>
                <a:cubicBezTo>
                  <a:pt x="30506" y="7764"/>
                  <a:pt x="30583" y="7775"/>
                  <a:pt x="30659" y="7775"/>
                </a:cubicBezTo>
                <a:cubicBezTo>
                  <a:pt x="31193" y="7775"/>
                  <a:pt x="31630" y="7188"/>
                  <a:pt x="31910" y="6688"/>
                </a:cubicBezTo>
                <a:cubicBezTo>
                  <a:pt x="32198" y="6175"/>
                  <a:pt x="32633" y="5569"/>
                  <a:pt x="33183" y="5569"/>
                </a:cubicBezTo>
                <a:cubicBezTo>
                  <a:pt x="33244" y="5569"/>
                  <a:pt x="33307" y="5577"/>
                  <a:pt x="33371" y="5593"/>
                </a:cubicBezTo>
                <a:cubicBezTo>
                  <a:pt x="33028" y="6163"/>
                  <a:pt x="32709" y="6734"/>
                  <a:pt x="32367" y="7305"/>
                </a:cubicBezTo>
                <a:cubicBezTo>
                  <a:pt x="32444" y="7360"/>
                  <a:pt x="32525" y="7382"/>
                  <a:pt x="32610" y="7382"/>
                </a:cubicBezTo>
                <a:cubicBezTo>
                  <a:pt x="32873" y="7382"/>
                  <a:pt x="33163" y="7168"/>
                  <a:pt x="33439" y="7099"/>
                </a:cubicBezTo>
                <a:cubicBezTo>
                  <a:pt x="33504" y="7082"/>
                  <a:pt x="33568" y="7074"/>
                  <a:pt x="33631" y="7074"/>
                </a:cubicBezTo>
                <a:cubicBezTo>
                  <a:pt x="34250" y="7074"/>
                  <a:pt x="34728" y="7851"/>
                  <a:pt x="34603" y="8514"/>
                </a:cubicBezTo>
                <a:cubicBezTo>
                  <a:pt x="34466" y="9222"/>
                  <a:pt x="33873" y="9747"/>
                  <a:pt x="33325" y="10226"/>
                </a:cubicBezTo>
                <a:cubicBezTo>
                  <a:pt x="34033" y="10226"/>
                  <a:pt x="34763" y="10066"/>
                  <a:pt x="35402" y="9770"/>
                </a:cubicBezTo>
                <a:lnTo>
                  <a:pt x="35402" y="9770"/>
                </a:lnTo>
                <a:cubicBezTo>
                  <a:pt x="35151" y="10751"/>
                  <a:pt x="34558" y="11618"/>
                  <a:pt x="33736" y="12189"/>
                </a:cubicBezTo>
                <a:cubicBezTo>
                  <a:pt x="33789" y="12193"/>
                  <a:pt x="33842" y="12195"/>
                  <a:pt x="33894" y="12195"/>
                </a:cubicBezTo>
                <a:cubicBezTo>
                  <a:pt x="34962" y="12195"/>
                  <a:pt x="35825" y="11329"/>
                  <a:pt x="36544" y="10546"/>
                </a:cubicBezTo>
                <a:lnTo>
                  <a:pt x="36544" y="10546"/>
                </a:lnTo>
                <a:cubicBezTo>
                  <a:pt x="36817" y="11413"/>
                  <a:pt x="37046" y="12463"/>
                  <a:pt x="36475" y="13171"/>
                </a:cubicBezTo>
                <a:cubicBezTo>
                  <a:pt x="35973" y="13787"/>
                  <a:pt x="34946" y="14038"/>
                  <a:pt x="34832" y="14837"/>
                </a:cubicBezTo>
                <a:cubicBezTo>
                  <a:pt x="35676" y="14768"/>
                  <a:pt x="36475" y="14380"/>
                  <a:pt x="37023" y="13764"/>
                </a:cubicBezTo>
                <a:cubicBezTo>
                  <a:pt x="37137" y="13650"/>
                  <a:pt x="37251" y="13513"/>
                  <a:pt x="37411" y="13444"/>
                </a:cubicBezTo>
                <a:cubicBezTo>
                  <a:pt x="37471" y="13419"/>
                  <a:pt x="37530" y="13408"/>
                  <a:pt x="37585" y="13408"/>
                </a:cubicBezTo>
                <a:cubicBezTo>
                  <a:pt x="38036" y="13408"/>
                  <a:pt x="38317" y="14164"/>
                  <a:pt x="38073" y="14631"/>
                </a:cubicBezTo>
                <a:cubicBezTo>
                  <a:pt x="37822" y="15156"/>
                  <a:pt x="37251" y="15476"/>
                  <a:pt x="37023" y="16024"/>
                </a:cubicBezTo>
                <a:cubicBezTo>
                  <a:pt x="36954" y="16184"/>
                  <a:pt x="36909" y="16366"/>
                  <a:pt x="36795" y="16480"/>
                </a:cubicBezTo>
                <a:cubicBezTo>
                  <a:pt x="36612" y="16709"/>
                  <a:pt x="36270" y="16709"/>
                  <a:pt x="35996" y="16800"/>
                </a:cubicBezTo>
                <a:cubicBezTo>
                  <a:pt x="34969" y="17097"/>
                  <a:pt x="33964" y="19584"/>
                  <a:pt x="33028" y="19858"/>
                </a:cubicBezTo>
                <a:cubicBezTo>
                  <a:pt x="33480" y="19729"/>
                  <a:pt x="33951" y="19666"/>
                  <a:pt x="34424" y="19666"/>
                </a:cubicBezTo>
                <a:cubicBezTo>
                  <a:pt x="35288" y="19666"/>
                  <a:pt x="36156" y="19879"/>
                  <a:pt x="36909" y="20292"/>
                </a:cubicBezTo>
                <a:lnTo>
                  <a:pt x="34352" y="21890"/>
                </a:lnTo>
                <a:cubicBezTo>
                  <a:pt x="34581" y="22438"/>
                  <a:pt x="35060" y="22871"/>
                  <a:pt x="35608" y="23054"/>
                </a:cubicBezTo>
                <a:lnTo>
                  <a:pt x="32618" y="23602"/>
                </a:lnTo>
                <a:cubicBezTo>
                  <a:pt x="32846" y="24150"/>
                  <a:pt x="33074" y="24697"/>
                  <a:pt x="33325" y="25245"/>
                </a:cubicBezTo>
                <a:cubicBezTo>
                  <a:pt x="32070" y="24880"/>
                  <a:pt x="30814" y="24492"/>
                  <a:pt x="29559" y="24127"/>
                </a:cubicBezTo>
                <a:lnTo>
                  <a:pt x="29559" y="24127"/>
                </a:lnTo>
                <a:cubicBezTo>
                  <a:pt x="30625" y="25419"/>
                  <a:pt x="31466" y="26870"/>
                  <a:pt x="32058" y="28433"/>
                </a:cubicBezTo>
                <a:lnTo>
                  <a:pt x="32058" y="28433"/>
                </a:lnTo>
                <a:cubicBezTo>
                  <a:pt x="31697" y="27548"/>
                  <a:pt x="29097" y="26978"/>
                  <a:pt x="27826" y="26978"/>
                </a:cubicBezTo>
                <a:cubicBezTo>
                  <a:pt x="27617" y="26978"/>
                  <a:pt x="27443" y="26994"/>
                  <a:pt x="27322" y="27026"/>
                </a:cubicBezTo>
                <a:cubicBezTo>
                  <a:pt x="27276" y="27870"/>
                  <a:pt x="26478" y="28509"/>
                  <a:pt x="25633" y="28646"/>
                </a:cubicBezTo>
                <a:cubicBezTo>
                  <a:pt x="25472" y="28673"/>
                  <a:pt x="25311" y="28685"/>
                  <a:pt x="25149" y="28685"/>
                </a:cubicBezTo>
                <a:cubicBezTo>
                  <a:pt x="24483" y="28685"/>
                  <a:pt x="23811" y="28483"/>
                  <a:pt x="23168" y="28281"/>
                </a:cubicBezTo>
                <a:lnTo>
                  <a:pt x="23168" y="28281"/>
                </a:lnTo>
                <a:cubicBezTo>
                  <a:pt x="23602" y="29257"/>
                  <a:pt x="24666" y="29904"/>
                  <a:pt x="25725" y="29904"/>
                </a:cubicBezTo>
                <a:cubicBezTo>
                  <a:pt x="26003" y="29904"/>
                  <a:pt x="26280" y="29859"/>
                  <a:pt x="26546" y="29765"/>
                </a:cubicBezTo>
                <a:lnTo>
                  <a:pt x="26546" y="29765"/>
                </a:lnTo>
                <a:cubicBezTo>
                  <a:pt x="26108" y="30600"/>
                  <a:pt x="25172" y="31149"/>
                  <a:pt x="24230" y="31149"/>
                </a:cubicBezTo>
                <a:cubicBezTo>
                  <a:pt x="24142" y="31149"/>
                  <a:pt x="24054" y="31144"/>
                  <a:pt x="23967" y="31134"/>
                </a:cubicBezTo>
                <a:lnTo>
                  <a:pt x="23967" y="31134"/>
                </a:lnTo>
                <a:cubicBezTo>
                  <a:pt x="24218" y="31613"/>
                  <a:pt x="23533" y="32070"/>
                  <a:pt x="23008" y="32207"/>
                </a:cubicBezTo>
                <a:cubicBezTo>
                  <a:pt x="22460" y="32321"/>
                  <a:pt x="21776" y="32618"/>
                  <a:pt x="21867" y="33166"/>
                </a:cubicBezTo>
                <a:cubicBezTo>
                  <a:pt x="21814" y="33170"/>
                  <a:pt x="21760" y="33172"/>
                  <a:pt x="21707" y="33172"/>
                </a:cubicBezTo>
                <a:cubicBezTo>
                  <a:pt x="21497" y="33172"/>
                  <a:pt x="21290" y="33137"/>
                  <a:pt x="21095" y="33070"/>
                </a:cubicBezTo>
                <a:lnTo>
                  <a:pt x="21095" y="33070"/>
                </a:lnTo>
                <a:cubicBezTo>
                  <a:pt x="21983" y="33528"/>
                  <a:pt x="22980" y="33768"/>
                  <a:pt x="23977" y="33768"/>
                </a:cubicBezTo>
                <a:cubicBezTo>
                  <a:pt x="24302" y="33768"/>
                  <a:pt x="24627" y="33742"/>
                  <a:pt x="24948" y="33691"/>
                </a:cubicBezTo>
                <a:lnTo>
                  <a:pt x="24948" y="33691"/>
                </a:lnTo>
                <a:cubicBezTo>
                  <a:pt x="24286" y="34238"/>
                  <a:pt x="23647" y="34809"/>
                  <a:pt x="22985" y="35380"/>
                </a:cubicBezTo>
                <a:cubicBezTo>
                  <a:pt x="23125" y="35391"/>
                  <a:pt x="23264" y="35397"/>
                  <a:pt x="23404" y="35397"/>
                </a:cubicBezTo>
                <a:cubicBezTo>
                  <a:pt x="25458" y="35397"/>
                  <a:pt x="27497" y="34158"/>
                  <a:pt x="28395" y="32298"/>
                </a:cubicBezTo>
                <a:cubicBezTo>
                  <a:pt x="28555" y="32777"/>
                  <a:pt x="28829" y="33211"/>
                  <a:pt x="29194" y="33554"/>
                </a:cubicBezTo>
                <a:lnTo>
                  <a:pt x="26112" y="36224"/>
                </a:lnTo>
                <a:cubicBezTo>
                  <a:pt x="25861" y="36452"/>
                  <a:pt x="25610" y="36909"/>
                  <a:pt x="25907" y="37069"/>
                </a:cubicBezTo>
                <a:cubicBezTo>
                  <a:pt x="28053" y="36475"/>
                  <a:pt x="29879" y="34855"/>
                  <a:pt x="30769" y="32800"/>
                </a:cubicBezTo>
                <a:lnTo>
                  <a:pt x="30769" y="32800"/>
                </a:lnTo>
                <a:cubicBezTo>
                  <a:pt x="31476" y="33713"/>
                  <a:pt x="30563" y="34969"/>
                  <a:pt x="29650" y="35653"/>
                </a:cubicBezTo>
                <a:cubicBezTo>
                  <a:pt x="28737" y="36338"/>
                  <a:pt x="27596" y="37206"/>
                  <a:pt x="27824" y="38324"/>
                </a:cubicBezTo>
                <a:cubicBezTo>
                  <a:pt x="29422" y="37228"/>
                  <a:pt x="30837" y="35905"/>
                  <a:pt x="32093" y="34444"/>
                </a:cubicBezTo>
                <a:lnTo>
                  <a:pt x="32093" y="34444"/>
                </a:lnTo>
                <a:cubicBezTo>
                  <a:pt x="32115" y="35151"/>
                  <a:pt x="31842" y="35882"/>
                  <a:pt x="31339" y="36430"/>
                </a:cubicBezTo>
                <a:cubicBezTo>
                  <a:pt x="31088" y="36726"/>
                  <a:pt x="30746" y="36955"/>
                  <a:pt x="30609" y="37320"/>
                </a:cubicBezTo>
                <a:cubicBezTo>
                  <a:pt x="30495" y="37571"/>
                  <a:pt x="30495" y="37868"/>
                  <a:pt x="30495" y="38141"/>
                </a:cubicBezTo>
                <a:cubicBezTo>
                  <a:pt x="30472" y="39397"/>
                  <a:pt x="30449" y="40652"/>
                  <a:pt x="30426" y="41930"/>
                </a:cubicBezTo>
                <a:cubicBezTo>
                  <a:pt x="31248" y="40721"/>
                  <a:pt x="31842" y="39374"/>
                  <a:pt x="32138" y="37959"/>
                </a:cubicBezTo>
                <a:cubicBezTo>
                  <a:pt x="32207" y="38735"/>
                  <a:pt x="32321" y="39488"/>
                  <a:pt x="32503" y="40241"/>
                </a:cubicBezTo>
                <a:cubicBezTo>
                  <a:pt x="32800" y="39602"/>
                  <a:pt x="33120" y="38940"/>
                  <a:pt x="33417" y="38301"/>
                </a:cubicBezTo>
                <a:cubicBezTo>
                  <a:pt x="33499" y="38137"/>
                  <a:pt x="33721" y="38030"/>
                  <a:pt x="33860" y="38030"/>
                </a:cubicBezTo>
                <a:cubicBezTo>
                  <a:pt x="33953" y="38030"/>
                  <a:pt x="34010" y="38078"/>
                  <a:pt x="33964" y="38187"/>
                </a:cubicBezTo>
                <a:cubicBezTo>
                  <a:pt x="34238" y="37639"/>
                  <a:pt x="34512" y="37091"/>
                  <a:pt x="34786" y="36544"/>
                </a:cubicBezTo>
                <a:lnTo>
                  <a:pt x="34786" y="36544"/>
                </a:lnTo>
                <a:cubicBezTo>
                  <a:pt x="34352" y="37913"/>
                  <a:pt x="34740" y="39511"/>
                  <a:pt x="35745" y="40538"/>
                </a:cubicBezTo>
                <a:cubicBezTo>
                  <a:pt x="36144" y="40937"/>
                  <a:pt x="36665" y="41267"/>
                  <a:pt x="37217" y="41267"/>
                </a:cubicBezTo>
                <a:cubicBezTo>
                  <a:pt x="37297" y="41267"/>
                  <a:pt x="37376" y="41260"/>
                  <a:pt x="37457" y="41246"/>
                </a:cubicBezTo>
                <a:cubicBezTo>
                  <a:pt x="36863" y="40104"/>
                  <a:pt x="36270" y="38986"/>
                  <a:pt x="35676" y="37845"/>
                </a:cubicBezTo>
                <a:lnTo>
                  <a:pt x="35676" y="37845"/>
                </a:lnTo>
                <a:cubicBezTo>
                  <a:pt x="36239" y="38334"/>
                  <a:pt x="37003" y="38608"/>
                  <a:pt x="37762" y="38608"/>
                </a:cubicBezTo>
                <a:cubicBezTo>
                  <a:pt x="37959" y="38608"/>
                  <a:pt x="38155" y="38590"/>
                  <a:pt x="38347" y="38552"/>
                </a:cubicBezTo>
                <a:cubicBezTo>
                  <a:pt x="38073" y="37822"/>
                  <a:pt x="37730" y="37114"/>
                  <a:pt x="37297" y="36452"/>
                </a:cubicBezTo>
                <a:lnTo>
                  <a:pt x="37297" y="36452"/>
                </a:lnTo>
                <a:cubicBezTo>
                  <a:pt x="37597" y="36665"/>
                  <a:pt x="37963" y="36767"/>
                  <a:pt x="38330" y="36767"/>
                </a:cubicBezTo>
                <a:cubicBezTo>
                  <a:pt x="38828" y="36767"/>
                  <a:pt x="39329" y="36579"/>
                  <a:pt x="39671" y="36224"/>
                </a:cubicBezTo>
                <a:cubicBezTo>
                  <a:pt x="39146" y="35653"/>
                  <a:pt x="38529" y="35151"/>
                  <a:pt x="37867" y="34763"/>
                </a:cubicBezTo>
                <a:lnTo>
                  <a:pt x="37867" y="34763"/>
                </a:lnTo>
                <a:cubicBezTo>
                  <a:pt x="37955" y="34774"/>
                  <a:pt x="38043" y="34779"/>
                  <a:pt x="38131" y="34779"/>
                </a:cubicBezTo>
                <a:cubicBezTo>
                  <a:pt x="39186" y="34779"/>
                  <a:pt x="40222" y="34038"/>
                  <a:pt x="40538" y="33006"/>
                </a:cubicBezTo>
                <a:cubicBezTo>
                  <a:pt x="39762" y="32823"/>
                  <a:pt x="38963" y="32641"/>
                  <a:pt x="38301" y="32207"/>
                </a:cubicBezTo>
                <a:cubicBezTo>
                  <a:pt x="37639" y="31750"/>
                  <a:pt x="37114" y="30997"/>
                  <a:pt x="37206" y="30198"/>
                </a:cubicBezTo>
                <a:lnTo>
                  <a:pt x="37206" y="30198"/>
                </a:lnTo>
                <a:cubicBezTo>
                  <a:pt x="37565" y="30601"/>
                  <a:pt x="38116" y="30823"/>
                  <a:pt x="38668" y="30823"/>
                </a:cubicBezTo>
                <a:cubicBezTo>
                  <a:pt x="38991" y="30823"/>
                  <a:pt x="39315" y="30747"/>
                  <a:pt x="39602" y="30586"/>
                </a:cubicBezTo>
                <a:cubicBezTo>
                  <a:pt x="39374" y="30038"/>
                  <a:pt x="38872" y="29582"/>
                  <a:pt x="38301" y="29422"/>
                </a:cubicBezTo>
                <a:cubicBezTo>
                  <a:pt x="38666" y="29399"/>
                  <a:pt x="39032" y="29262"/>
                  <a:pt x="39328" y="29011"/>
                </a:cubicBezTo>
                <a:cubicBezTo>
                  <a:pt x="37845" y="29011"/>
                  <a:pt x="35996" y="28829"/>
                  <a:pt x="35425" y="27436"/>
                </a:cubicBezTo>
                <a:lnTo>
                  <a:pt x="35425" y="27436"/>
                </a:lnTo>
                <a:cubicBezTo>
                  <a:pt x="35846" y="28018"/>
                  <a:pt x="36531" y="28370"/>
                  <a:pt x="37233" y="28370"/>
                </a:cubicBezTo>
                <a:cubicBezTo>
                  <a:pt x="37330" y="28370"/>
                  <a:pt x="37428" y="28363"/>
                  <a:pt x="37525" y="28349"/>
                </a:cubicBezTo>
                <a:cubicBezTo>
                  <a:pt x="37639" y="27939"/>
                  <a:pt x="37616" y="27482"/>
                  <a:pt x="37479" y="27071"/>
                </a:cubicBezTo>
                <a:lnTo>
                  <a:pt x="37479" y="27071"/>
                </a:lnTo>
                <a:cubicBezTo>
                  <a:pt x="37822" y="27254"/>
                  <a:pt x="38187" y="27436"/>
                  <a:pt x="38552" y="27619"/>
                </a:cubicBezTo>
                <a:cubicBezTo>
                  <a:pt x="36544" y="26615"/>
                  <a:pt x="36384" y="23898"/>
                  <a:pt x="38141" y="22506"/>
                </a:cubicBezTo>
                <a:lnTo>
                  <a:pt x="38141" y="22506"/>
                </a:lnTo>
                <a:cubicBezTo>
                  <a:pt x="38347" y="23351"/>
                  <a:pt x="38096" y="24286"/>
                  <a:pt x="37479" y="24926"/>
                </a:cubicBezTo>
                <a:cubicBezTo>
                  <a:pt x="38278" y="24675"/>
                  <a:pt x="39077" y="24423"/>
                  <a:pt x="39853" y="24172"/>
                </a:cubicBezTo>
                <a:lnTo>
                  <a:pt x="39853" y="24172"/>
                </a:lnTo>
                <a:cubicBezTo>
                  <a:pt x="39625" y="25063"/>
                  <a:pt x="39374" y="25930"/>
                  <a:pt x="39146" y="26820"/>
                </a:cubicBezTo>
                <a:cubicBezTo>
                  <a:pt x="39648" y="26135"/>
                  <a:pt x="40424" y="25633"/>
                  <a:pt x="41268" y="25473"/>
                </a:cubicBezTo>
                <a:cubicBezTo>
                  <a:pt x="41885" y="26752"/>
                  <a:pt x="42136" y="28212"/>
                  <a:pt x="41953" y="29628"/>
                </a:cubicBezTo>
                <a:cubicBezTo>
                  <a:pt x="43026" y="28304"/>
                  <a:pt x="43711" y="26683"/>
                  <a:pt x="43916" y="24994"/>
                </a:cubicBezTo>
                <a:cubicBezTo>
                  <a:pt x="44578" y="25314"/>
                  <a:pt x="45035" y="26021"/>
                  <a:pt x="45057" y="26752"/>
                </a:cubicBezTo>
                <a:cubicBezTo>
                  <a:pt x="45605" y="25451"/>
                  <a:pt x="45674" y="23967"/>
                  <a:pt x="45217" y="22643"/>
                </a:cubicBezTo>
                <a:lnTo>
                  <a:pt x="45217" y="22643"/>
                </a:lnTo>
                <a:cubicBezTo>
                  <a:pt x="46244" y="23396"/>
                  <a:pt x="47271" y="24150"/>
                  <a:pt x="48276" y="24903"/>
                </a:cubicBezTo>
                <a:cubicBezTo>
                  <a:pt x="47911" y="22620"/>
                  <a:pt x="46450" y="20520"/>
                  <a:pt x="44441" y="19402"/>
                </a:cubicBezTo>
                <a:cubicBezTo>
                  <a:pt x="45445" y="19402"/>
                  <a:pt x="46450" y="19379"/>
                  <a:pt x="47477" y="19379"/>
                </a:cubicBezTo>
                <a:cubicBezTo>
                  <a:pt x="45674" y="18192"/>
                  <a:pt x="43893" y="17005"/>
                  <a:pt x="42090" y="15818"/>
                </a:cubicBezTo>
                <a:cubicBezTo>
                  <a:pt x="42478" y="14951"/>
                  <a:pt x="43003" y="14152"/>
                  <a:pt x="43688" y="13490"/>
                </a:cubicBezTo>
                <a:cubicBezTo>
                  <a:pt x="43254" y="13216"/>
                  <a:pt x="42798" y="12965"/>
                  <a:pt x="42364" y="12691"/>
                </a:cubicBezTo>
                <a:cubicBezTo>
                  <a:pt x="42974" y="12494"/>
                  <a:pt x="43612" y="12395"/>
                  <a:pt x="44245" y="12395"/>
                </a:cubicBezTo>
                <a:cubicBezTo>
                  <a:pt x="44417" y="12395"/>
                  <a:pt x="44589" y="12403"/>
                  <a:pt x="44761" y="12417"/>
                </a:cubicBezTo>
                <a:cubicBezTo>
                  <a:pt x="43939" y="11801"/>
                  <a:pt x="43254" y="11002"/>
                  <a:pt x="42775" y="10089"/>
                </a:cubicBezTo>
                <a:cubicBezTo>
                  <a:pt x="42181" y="10569"/>
                  <a:pt x="41588" y="11071"/>
                  <a:pt x="40995" y="11550"/>
                </a:cubicBezTo>
                <a:cubicBezTo>
                  <a:pt x="40264" y="9016"/>
                  <a:pt x="44761" y="6848"/>
                  <a:pt x="43574" y="4497"/>
                </a:cubicBezTo>
                <a:cubicBezTo>
                  <a:pt x="44349" y="4320"/>
                  <a:pt x="45172" y="4135"/>
                  <a:pt x="45972" y="4135"/>
                </a:cubicBezTo>
                <a:cubicBezTo>
                  <a:pt x="46515" y="4135"/>
                  <a:pt x="47047" y="4221"/>
                  <a:pt x="47545" y="4451"/>
                </a:cubicBezTo>
                <a:cubicBezTo>
                  <a:pt x="48755" y="5022"/>
                  <a:pt x="49417" y="6871"/>
                  <a:pt x="48390" y="7761"/>
                </a:cubicBezTo>
                <a:cubicBezTo>
                  <a:pt x="49353" y="7419"/>
                  <a:pt x="50356" y="7257"/>
                  <a:pt x="51362" y="7257"/>
                </a:cubicBezTo>
                <a:cubicBezTo>
                  <a:pt x="51429" y="7257"/>
                  <a:pt x="51496" y="7257"/>
                  <a:pt x="51563" y="7259"/>
                </a:cubicBezTo>
                <a:cubicBezTo>
                  <a:pt x="51700" y="6848"/>
                  <a:pt x="51654" y="6391"/>
                  <a:pt x="51426" y="6003"/>
                </a:cubicBezTo>
                <a:lnTo>
                  <a:pt x="51426" y="6003"/>
                </a:lnTo>
                <a:cubicBezTo>
                  <a:pt x="52110" y="6551"/>
                  <a:pt x="52818" y="7122"/>
                  <a:pt x="53503" y="7670"/>
                </a:cubicBezTo>
                <a:cubicBezTo>
                  <a:pt x="53069" y="8332"/>
                  <a:pt x="52613" y="9016"/>
                  <a:pt x="52179" y="9701"/>
                </a:cubicBezTo>
                <a:cubicBezTo>
                  <a:pt x="53069" y="9176"/>
                  <a:pt x="53914" y="8491"/>
                  <a:pt x="54598" y="7715"/>
                </a:cubicBezTo>
                <a:cubicBezTo>
                  <a:pt x="54827" y="8309"/>
                  <a:pt x="55626" y="8742"/>
                  <a:pt x="55603" y="9404"/>
                </a:cubicBezTo>
                <a:cubicBezTo>
                  <a:pt x="55557" y="10842"/>
                  <a:pt x="55511" y="12303"/>
                  <a:pt x="55466" y="13764"/>
                </a:cubicBezTo>
                <a:cubicBezTo>
                  <a:pt x="55762" y="13330"/>
                  <a:pt x="56036" y="12897"/>
                  <a:pt x="56333" y="12486"/>
                </a:cubicBezTo>
                <a:cubicBezTo>
                  <a:pt x="56767" y="13308"/>
                  <a:pt x="57223" y="14129"/>
                  <a:pt x="57657" y="14951"/>
                </a:cubicBezTo>
                <a:cubicBezTo>
                  <a:pt x="57520" y="14015"/>
                  <a:pt x="57360" y="13079"/>
                  <a:pt x="57223" y="12121"/>
                </a:cubicBezTo>
                <a:lnTo>
                  <a:pt x="57223" y="12121"/>
                </a:lnTo>
                <a:cubicBezTo>
                  <a:pt x="57822" y="12409"/>
                  <a:pt x="58486" y="12552"/>
                  <a:pt x="59154" y="12552"/>
                </a:cubicBezTo>
                <a:cubicBezTo>
                  <a:pt x="59860" y="12552"/>
                  <a:pt x="60572" y="12392"/>
                  <a:pt x="61218" y="12075"/>
                </a:cubicBezTo>
                <a:cubicBezTo>
                  <a:pt x="60716" y="11276"/>
                  <a:pt x="59848" y="10774"/>
                  <a:pt x="59118" y="10158"/>
                </a:cubicBezTo>
                <a:cubicBezTo>
                  <a:pt x="58410" y="9541"/>
                  <a:pt x="57771" y="8606"/>
                  <a:pt x="58068" y="7693"/>
                </a:cubicBezTo>
                <a:lnTo>
                  <a:pt x="58068" y="7693"/>
                </a:lnTo>
                <a:cubicBezTo>
                  <a:pt x="58822" y="8336"/>
                  <a:pt x="59771" y="8764"/>
                  <a:pt x="60746" y="8892"/>
                </a:cubicBezTo>
                <a:lnTo>
                  <a:pt x="60746" y="8892"/>
                </a:lnTo>
                <a:cubicBezTo>
                  <a:pt x="60511" y="8808"/>
                  <a:pt x="60635" y="8259"/>
                  <a:pt x="60967" y="8218"/>
                </a:cubicBezTo>
                <a:cubicBezTo>
                  <a:pt x="60979" y="8217"/>
                  <a:pt x="60991" y="8216"/>
                  <a:pt x="61004" y="8216"/>
                </a:cubicBezTo>
                <a:cubicBezTo>
                  <a:pt x="61350" y="8216"/>
                  <a:pt x="61615" y="8523"/>
                  <a:pt x="61880" y="8765"/>
                </a:cubicBezTo>
                <a:cubicBezTo>
                  <a:pt x="62417" y="9247"/>
                  <a:pt x="63149" y="9518"/>
                  <a:pt x="63881" y="9518"/>
                </a:cubicBezTo>
                <a:cubicBezTo>
                  <a:pt x="64052" y="9518"/>
                  <a:pt x="64222" y="9503"/>
                  <a:pt x="64390" y="9473"/>
                </a:cubicBezTo>
                <a:cubicBezTo>
                  <a:pt x="64071" y="8742"/>
                  <a:pt x="63546" y="8103"/>
                  <a:pt x="62861" y="7670"/>
                </a:cubicBezTo>
                <a:cubicBezTo>
                  <a:pt x="63523" y="7647"/>
                  <a:pt x="64185" y="7624"/>
                  <a:pt x="64847" y="7601"/>
                </a:cubicBezTo>
                <a:cubicBezTo>
                  <a:pt x="64436" y="7168"/>
                  <a:pt x="64025" y="6734"/>
                  <a:pt x="63614" y="6300"/>
                </a:cubicBezTo>
                <a:lnTo>
                  <a:pt x="63614" y="6300"/>
                </a:lnTo>
                <a:cubicBezTo>
                  <a:pt x="64268" y="6361"/>
                  <a:pt x="64922" y="6415"/>
                  <a:pt x="65572" y="6415"/>
                </a:cubicBezTo>
                <a:cubicBezTo>
                  <a:pt x="66148" y="6415"/>
                  <a:pt x="66721" y="6372"/>
                  <a:pt x="67289" y="6255"/>
                </a:cubicBezTo>
                <a:cubicBezTo>
                  <a:pt x="68476" y="6003"/>
                  <a:pt x="69663" y="5364"/>
                  <a:pt x="70279" y="4314"/>
                </a:cubicBezTo>
                <a:lnTo>
                  <a:pt x="70279" y="4314"/>
                </a:lnTo>
                <a:cubicBezTo>
                  <a:pt x="69628" y="4616"/>
                  <a:pt x="68911" y="4763"/>
                  <a:pt x="68196" y="4763"/>
                </a:cubicBezTo>
                <a:cubicBezTo>
                  <a:pt x="67884" y="4763"/>
                  <a:pt x="67572" y="4735"/>
                  <a:pt x="67266" y="4680"/>
                </a:cubicBezTo>
                <a:cubicBezTo>
                  <a:pt x="66787" y="4588"/>
                  <a:pt x="66216" y="4314"/>
                  <a:pt x="66194" y="3812"/>
                </a:cubicBezTo>
                <a:cubicBezTo>
                  <a:pt x="66171" y="3242"/>
                  <a:pt x="66878" y="2945"/>
                  <a:pt x="67426" y="2899"/>
                </a:cubicBezTo>
                <a:cubicBezTo>
                  <a:pt x="67997" y="2831"/>
                  <a:pt x="68682" y="2785"/>
                  <a:pt x="68956" y="2306"/>
                </a:cubicBezTo>
                <a:cubicBezTo>
                  <a:pt x="68294" y="1982"/>
                  <a:pt x="67552" y="1819"/>
                  <a:pt x="66808" y="1819"/>
                </a:cubicBezTo>
                <a:cubicBezTo>
                  <a:pt x="66242" y="1819"/>
                  <a:pt x="65676" y="1913"/>
                  <a:pt x="65144" y="2100"/>
                </a:cubicBezTo>
                <a:cubicBezTo>
                  <a:pt x="65442" y="1396"/>
                  <a:pt x="66100" y="872"/>
                  <a:pt x="66837" y="732"/>
                </a:cubicBezTo>
                <a:lnTo>
                  <a:pt x="66837" y="732"/>
                </a:lnTo>
                <a:lnTo>
                  <a:pt x="68056" y="747"/>
                </a:lnTo>
                <a:lnTo>
                  <a:pt x="68056" y="747"/>
                </a:lnTo>
                <a:cubicBezTo>
                  <a:pt x="67785" y="671"/>
                  <a:pt x="67472" y="583"/>
                  <a:pt x="67254" y="583"/>
                </a:cubicBezTo>
                <a:cubicBezTo>
                  <a:pt x="67119" y="583"/>
                  <a:pt x="67021" y="617"/>
                  <a:pt x="66993" y="708"/>
                </a:cubicBezTo>
                <a:cubicBezTo>
                  <a:pt x="66940" y="714"/>
                  <a:pt x="66888" y="722"/>
                  <a:pt x="66837" y="732"/>
                </a:cubicBezTo>
                <a:lnTo>
                  <a:pt x="66837" y="732"/>
                </a:lnTo>
                <a:lnTo>
                  <a:pt x="8537" y="0"/>
                </a:lnTo>
                <a:close/>
              </a:path>
            </a:pathLst>
          </a:custGeom>
          <a:solidFill>
            <a:srgbClr val="3D72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3"/>
          <p:cNvSpPr/>
          <p:nvPr/>
        </p:nvSpPr>
        <p:spPr>
          <a:xfrm>
            <a:off x="4572000" y="-39625"/>
            <a:ext cx="1954983" cy="860663"/>
          </a:xfrm>
          <a:custGeom>
            <a:avLst/>
            <a:gdLst/>
            <a:ahLst/>
            <a:cxnLst/>
            <a:rect l="l" t="t" r="r" b="b"/>
            <a:pathLst>
              <a:path w="61036" h="29538" extrusionOk="0">
                <a:moveTo>
                  <a:pt x="60341" y="2245"/>
                </a:moveTo>
                <a:cubicBezTo>
                  <a:pt x="60335" y="2245"/>
                  <a:pt x="60329" y="2245"/>
                  <a:pt x="60323" y="2245"/>
                </a:cubicBezTo>
                <a:lnTo>
                  <a:pt x="60323" y="2245"/>
                </a:lnTo>
                <a:cubicBezTo>
                  <a:pt x="60363" y="2249"/>
                  <a:pt x="60403" y="2254"/>
                  <a:pt x="60442" y="2258"/>
                </a:cubicBezTo>
                <a:cubicBezTo>
                  <a:pt x="60408" y="2249"/>
                  <a:pt x="60374" y="2245"/>
                  <a:pt x="60341" y="2245"/>
                </a:cubicBezTo>
                <a:close/>
                <a:moveTo>
                  <a:pt x="50777" y="0"/>
                </a:moveTo>
                <a:cubicBezTo>
                  <a:pt x="50712" y="0"/>
                  <a:pt x="50646" y="7"/>
                  <a:pt x="50582" y="21"/>
                </a:cubicBezTo>
                <a:lnTo>
                  <a:pt x="3105" y="569"/>
                </a:lnTo>
                <a:cubicBezTo>
                  <a:pt x="4155" y="661"/>
                  <a:pt x="4338" y="2167"/>
                  <a:pt x="3881" y="3103"/>
                </a:cubicBezTo>
                <a:cubicBezTo>
                  <a:pt x="3425" y="4039"/>
                  <a:pt x="2649" y="4952"/>
                  <a:pt x="2808" y="5979"/>
                </a:cubicBezTo>
                <a:cubicBezTo>
                  <a:pt x="1987" y="6253"/>
                  <a:pt x="1165" y="6527"/>
                  <a:pt x="343" y="6823"/>
                </a:cubicBezTo>
                <a:cubicBezTo>
                  <a:pt x="1028" y="7303"/>
                  <a:pt x="823" y="8581"/>
                  <a:pt x="1" y="8832"/>
                </a:cubicBezTo>
                <a:cubicBezTo>
                  <a:pt x="1804" y="8604"/>
                  <a:pt x="3973" y="8079"/>
                  <a:pt x="4452" y="6344"/>
                </a:cubicBezTo>
                <a:cubicBezTo>
                  <a:pt x="4703" y="6664"/>
                  <a:pt x="4931" y="6960"/>
                  <a:pt x="5160" y="7280"/>
                </a:cubicBezTo>
                <a:cubicBezTo>
                  <a:pt x="4292" y="9037"/>
                  <a:pt x="3448" y="10772"/>
                  <a:pt x="2580" y="12530"/>
                </a:cubicBezTo>
                <a:cubicBezTo>
                  <a:pt x="5296" y="11868"/>
                  <a:pt x="7214" y="8855"/>
                  <a:pt x="6666" y="6093"/>
                </a:cubicBezTo>
                <a:lnTo>
                  <a:pt x="6666" y="6093"/>
                </a:lnTo>
                <a:cubicBezTo>
                  <a:pt x="7031" y="6549"/>
                  <a:pt x="7625" y="6846"/>
                  <a:pt x="8218" y="6846"/>
                </a:cubicBezTo>
                <a:cubicBezTo>
                  <a:pt x="8583" y="5865"/>
                  <a:pt x="8515" y="4701"/>
                  <a:pt x="8013" y="3765"/>
                </a:cubicBezTo>
                <a:lnTo>
                  <a:pt x="8013" y="3765"/>
                </a:lnTo>
                <a:cubicBezTo>
                  <a:pt x="8482" y="4546"/>
                  <a:pt x="9365" y="5044"/>
                  <a:pt x="10258" y="5044"/>
                </a:cubicBezTo>
                <a:cubicBezTo>
                  <a:pt x="10278" y="5044"/>
                  <a:pt x="10298" y="5043"/>
                  <a:pt x="10318" y="5043"/>
                </a:cubicBezTo>
                <a:lnTo>
                  <a:pt x="10318" y="5043"/>
                </a:lnTo>
                <a:cubicBezTo>
                  <a:pt x="10501" y="6937"/>
                  <a:pt x="9839" y="8900"/>
                  <a:pt x="8583" y="10316"/>
                </a:cubicBezTo>
                <a:cubicBezTo>
                  <a:pt x="10113" y="11754"/>
                  <a:pt x="9702" y="14698"/>
                  <a:pt x="7830" y="15657"/>
                </a:cubicBezTo>
                <a:cubicBezTo>
                  <a:pt x="8880" y="15862"/>
                  <a:pt x="9816" y="16798"/>
                  <a:pt x="9793" y="17871"/>
                </a:cubicBezTo>
                <a:cubicBezTo>
                  <a:pt x="9757" y="18725"/>
                  <a:pt x="8938" y="19464"/>
                  <a:pt x="8134" y="19464"/>
                </a:cubicBezTo>
                <a:cubicBezTo>
                  <a:pt x="7928" y="19464"/>
                  <a:pt x="7724" y="19416"/>
                  <a:pt x="7533" y="19309"/>
                </a:cubicBezTo>
                <a:lnTo>
                  <a:pt x="7533" y="19309"/>
                </a:lnTo>
                <a:cubicBezTo>
                  <a:pt x="8150" y="19879"/>
                  <a:pt x="7853" y="21066"/>
                  <a:pt x="7054" y="21295"/>
                </a:cubicBezTo>
                <a:cubicBezTo>
                  <a:pt x="7465" y="21637"/>
                  <a:pt x="7853" y="21979"/>
                  <a:pt x="8264" y="22322"/>
                </a:cubicBezTo>
                <a:cubicBezTo>
                  <a:pt x="7374" y="22915"/>
                  <a:pt x="6826" y="23965"/>
                  <a:pt x="6803" y="25038"/>
                </a:cubicBezTo>
                <a:cubicBezTo>
                  <a:pt x="8675" y="24079"/>
                  <a:pt x="10158" y="22390"/>
                  <a:pt x="10820" y="20404"/>
                </a:cubicBezTo>
                <a:cubicBezTo>
                  <a:pt x="10839" y="20403"/>
                  <a:pt x="10857" y="20402"/>
                  <a:pt x="10876" y="20402"/>
                </a:cubicBezTo>
                <a:cubicBezTo>
                  <a:pt x="11836" y="20402"/>
                  <a:pt x="12126" y="22144"/>
                  <a:pt x="11185" y="22413"/>
                </a:cubicBezTo>
                <a:cubicBezTo>
                  <a:pt x="12190" y="22413"/>
                  <a:pt x="13126" y="23258"/>
                  <a:pt x="13285" y="24239"/>
                </a:cubicBezTo>
                <a:lnTo>
                  <a:pt x="14723" y="23235"/>
                </a:lnTo>
                <a:lnTo>
                  <a:pt x="14723" y="23235"/>
                </a:lnTo>
                <a:cubicBezTo>
                  <a:pt x="15613" y="23874"/>
                  <a:pt x="15362" y="25517"/>
                  <a:pt x="14335" y="25905"/>
                </a:cubicBezTo>
                <a:cubicBezTo>
                  <a:pt x="14974" y="25951"/>
                  <a:pt x="15613" y="26019"/>
                  <a:pt x="16253" y="26065"/>
                </a:cubicBezTo>
                <a:cubicBezTo>
                  <a:pt x="15819" y="27183"/>
                  <a:pt x="15865" y="28462"/>
                  <a:pt x="16367" y="29534"/>
                </a:cubicBezTo>
                <a:cubicBezTo>
                  <a:pt x="16403" y="29537"/>
                  <a:pt x="16439" y="29538"/>
                  <a:pt x="16475" y="29538"/>
                </a:cubicBezTo>
                <a:cubicBezTo>
                  <a:pt x="17568" y="29538"/>
                  <a:pt x="18475" y="28541"/>
                  <a:pt x="18741" y="27480"/>
                </a:cubicBezTo>
                <a:cubicBezTo>
                  <a:pt x="18992" y="26362"/>
                  <a:pt x="18718" y="25198"/>
                  <a:pt x="18467" y="24102"/>
                </a:cubicBezTo>
                <a:cubicBezTo>
                  <a:pt x="17850" y="21614"/>
                  <a:pt x="17622" y="19332"/>
                  <a:pt x="15340" y="17757"/>
                </a:cubicBezTo>
                <a:lnTo>
                  <a:pt x="15340" y="17757"/>
                </a:lnTo>
                <a:cubicBezTo>
                  <a:pt x="15564" y="17878"/>
                  <a:pt x="15828" y="17933"/>
                  <a:pt x="16092" y="17933"/>
                </a:cubicBezTo>
                <a:cubicBezTo>
                  <a:pt x="16176" y="17933"/>
                  <a:pt x="16261" y="17927"/>
                  <a:pt x="16344" y="17916"/>
                </a:cubicBezTo>
                <a:cubicBezTo>
                  <a:pt x="16275" y="17323"/>
                  <a:pt x="16116" y="16729"/>
                  <a:pt x="15865" y="16159"/>
                </a:cubicBezTo>
                <a:lnTo>
                  <a:pt x="15865" y="16159"/>
                </a:lnTo>
                <a:cubicBezTo>
                  <a:pt x="16390" y="16433"/>
                  <a:pt x="16915" y="16684"/>
                  <a:pt x="17462" y="16935"/>
                </a:cubicBezTo>
                <a:cubicBezTo>
                  <a:pt x="17074" y="15565"/>
                  <a:pt x="17143" y="14105"/>
                  <a:pt x="17668" y="12804"/>
                </a:cubicBezTo>
                <a:lnTo>
                  <a:pt x="17668" y="12804"/>
                </a:lnTo>
                <a:cubicBezTo>
                  <a:pt x="18238" y="13694"/>
                  <a:pt x="18193" y="14903"/>
                  <a:pt x="17622" y="15748"/>
                </a:cubicBezTo>
                <a:cubicBezTo>
                  <a:pt x="17725" y="15771"/>
                  <a:pt x="17830" y="15782"/>
                  <a:pt x="17936" y="15782"/>
                </a:cubicBezTo>
                <a:cubicBezTo>
                  <a:pt x="18557" y="15782"/>
                  <a:pt x="19191" y="15397"/>
                  <a:pt x="19425" y="14812"/>
                </a:cubicBezTo>
                <a:lnTo>
                  <a:pt x="19425" y="14812"/>
                </a:lnTo>
                <a:cubicBezTo>
                  <a:pt x="20064" y="15155"/>
                  <a:pt x="19927" y="16319"/>
                  <a:pt x="19220" y="16524"/>
                </a:cubicBezTo>
                <a:cubicBezTo>
                  <a:pt x="19471" y="16981"/>
                  <a:pt x="19608" y="17483"/>
                  <a:pt x="19608" y="18008"/>
                </a:cubicBezTo>
                <a:cubicBezTo>
                  <a:pt x="19996" y="17574"/>
                  <a:pt x="20316" y="17118"/>
                  <a:pt x="20589" y="16615"/>
                </a:cubicBezTo>
                <a:lnTo>
                  <a:pt x="20589" y="16615"/>
                </a:lnTo>
                <a:cubicBezTo>
                  <a:pt x="20544" y="17437"/>
                  <a:pt x="20521" y="18282"/>
                  <a:pt x="20475" y="19126"/>
                </a:cubicBezTo>
                <a:cubicBezTo>
                  <a:pt x="20653" y="19326"/>
                  <a:pt x="20928" y="19429"/>
                  <a:pt x="21203" y="19429"/>
                </a:cubicBezTo>
                <a:cubicBezTo>
                  <a:pt x="21493" y="19429"/>
                  <a:pt x="21783" y="19315"/>
                  <a:pt x="21959" y="19080"/>
                </a:cubicBezTo>
                <a:cubicBezTo>
                  <a:pt x="22282" y="18671"/>
                  <a:pt x="22158" y="17977"/>
                  <a:pt x="21720" y="17689"/>
                </a:cubicBezTo>
                <a:lnTo>
                  <a:pt x="21720" y="17689"/>
                </a:lnTo>
                <a:cubicBezTo>
                  <a:pt x="21771" y="17711"/>
                  <a:pt x="21826" y="17721"/>
                  <a:pt x="21882" y="17721"/>
                </a:cubicBezTo>
                <a:cubicBezTo>
                  <a:pt x="22122" y="17721"/>
                  <a:pt x="22383" y="17535"/>
                  <a:pt x="22484" y="17300"/>
                </a:cubicBezTo>
                <a:cubicBezTo>
                  <a:pt x="22598" y="16981"/>
                  <a:pt x="22507" y="16615"/>
                  <a:pt x="22415" y="16273"/>
                </a:cubicBezTo>
                <a:lnTo>
                  <a:pt x="22027" y="14881"/>
                </a:lnTo>
                <a:lnTo>
                  <a:pt x="22027" y="14881"/>
                </a:lnTo>
                <a:cubicBezTo>
                  <a:pt x="22319" y="14973"/>
                  <a:pt x="22624" y="15018"/>
                  <a:pt x="22929" y="15018"/>
                </a:cubicBezTo>
                <a:cubicBezTo>
                  <a:pt x="23676" y="15018"/>
                  <a:pt x="24428" y="14750"/>
                  <a:pt x="24995" y="14264"/>
                </a:cubicBezTo>
                <a:lnTo>
                  <a:pt x="24995" y="14264"/>
                </a:lnTo>
                <a:cubicBezTo>
                  <a:pt x="25200" y="15040"/>
                  <a:pt x="25132" y="15908"/>
                  <a:pt x="24812" y="16661"/>
                </a:cubicBezTo>
                <a:cubicBezTo>
                  <a:pt x="25200" y="16547"/>
                  <a:pt x="25588" y="16410"/>
                  <a:pt x="25953" y="16273"/>
                </a:cubicBezTo>
                <a:lnTo>
                  <a:pt x="25953" y="16273"/>
                </a:lnTo>
                <a:cubicBezTo>
                  <a:pt x="26364" y="16615"/>
                  <a:pt x="25999" y="17254"/>
                  <a:pt x="25588" y="17574"/>
                </a:cubicBezTo>
                <a:cubicBezTo>
                  <a:pt x="25177" y="17894"/>
                  <a:pt x="24652" y="18350"/>
                  <a:pt x="24858" y="18829"/>
                </a:cubicBezTo>
                <a:cubicBezTo>
                  <a:pt x="25360" y="18373"/>
                  <a:pt x="25999" y="18031"/>
                  <a:pt x="26684" y="17916"/>
                </a:cubicBezTo>
                <a:lnTo>
                  <a:pt x="26684" y="17916"/>
                </a:lnTo>
                <a:cubicBezTo>
                  <a:pt x="26912" y="18419"/>
                  <a:pt x="26592" y="19080"/>
                  <a:pt x="26067" y="19217"/>
                </a:cubicBezTo>
                <a:cubicBezTo>
                  <a:pt x="26296" y="19469"/>
                  <a:pt x="26547" y="19697"/>
                  <a:pt x="26798" y="19925"/>
                </a:cubicBezTo>
                <a:cubicBezTo>
                  <a:pt x="26273" y="20404"/>
                  <a:pt x="26113" y="21226"/>
                  <a:pt x="26410" y="21842"/>
                </a:cubicBezTo>
                <a:cubicBezTo>
                  <a:pt x="27026" y="21043"/>
                  <a:pt x="27528" y="20153"/>
                  <a:pt x="27871" y="19217"/>
                </a:cubicBezTo>
                <a:lnTo>
                  <a:pt x="27871" y="19217"/>
                </a:lnTo>
                <a:cubicBezTo>
                  <a:pt x="27734" y="19765"/>
                  <a:pt x="27894" y="20382"/>
                  <a:pt x="28282" y="20792"/>
                </a:cubicBezTo>
                <a:cubicBezTo>
                  <a:pt x="28898" y="20382"/>
                  <a:pt x="29354" y="19720"/>
                  <a:pt x="29491" y="18989"/>
                </a:cubicBezTo>
                <a:cubicBezTo>
                  <a:pt x="30085" y="19058"/>
                  <a:pt x="30678" y="19195"/>
                  <a:pt x="31226" y="19423"/>
                </a:cubicBezTo>
                <a:cubicBezTo>
                  <a:pt x="30929" y="19902"/>
                  <a:pt x="30610" y="20382"/>
                  <a:pt x="30290" y="20884"/>
                </a:cubicBezTo>
                <a:cubicBezTo>
                  <a:pt x="30464" y="20993"/>
                  <a:pt x="30675" y="21050"/>
                  <a:pt x="30885" y="21050"/>
                </a:cubicBezTo>
                <a:cubicBezTo>
                  <a:pt x="31115" y="21050"/>
                  <a:pt x="31344" y="20981"/>
                  <a:pt x="31523" y="20838"/>
                </a:cubicBezTo>
                <a:lnTo>
                  <a:pt x="31523" y="20838"/>
                </a:lnTo>
                <a:cubicBezTo>
                  <a:pt x="31431" y="21203"/>
                  <a:pt x="31386" y="21705"/>
                  <a:pt x="31705" y="21911"/>
                </a:cubicBezTo>
                <a:cubicBezTo>
                  <a:pt x="31831" y="21979"/>
                  <a:pt x="31968" y="21991"/>
                  <a:pt x="32108" y="21991"/>
                </a:cubicBezTo>
                <a:cubicBezTo>
                  <a:pt x="32178" y="21991"/>
                  <a:pt x="32248" y="21988"/>
                  <a:pt x="32318" y="21988"/>
                </a:cubicBezTo>
                <a:cubicBezTo>
                  <a:pt x="32389" y="21988"/>
                  <a:pt x="32459" y="21991"/>
                  <a:pt x="32527" y="22002"/>
                </a:cubicBezTo>
                <a:cubicBezTo>
                  <a:pt x="32892" y="22093"/>
                  <a:pt x="33166" y="22459"/>
                  <a:pt x="33121" y="22824"/>
                </a:cubicBezTo>
                <a:cubicBezTo>
                  <a:pt x="33098" y="23212"/>
                  <a:pt x="32755" y="23531"/>
                  <a:pt x="32390" y="23531"/>
                </a:cubicBezTo>
                <a:cubicBezTo>
                  <a:pt x="32984" y="23646"/>
                  <a:pt x="32915" y="24513"/>
                  <a:pt x="32801" y="25106"/>
                </a:cubicBezTo>
                <a:cubicBezTo>
                  <a:pt x="32700" y="25629"/>
                  <a:pt x="32972" y="26382"/>
                  <a:pt x="33413" y="26382"/>
                </a:cubicBezTo>
                <a:cubicBezTo>
                  <a:pt x="33472" y="26382"/>
                  <a:pt x="33535" y="26369"/>
                  <a:pt x="33600" y="26339"/>
                </a:cubicBezTo>
                <a:cubicBezTo>
                  <a:pt x="33737" y="26270"/>
                  <a:pt x="33828" y="26133"/>
                  <a:pt x="33919" y="25997"/>
                </a:cubicBezTo>
                <a:cubicBezTo>
                  <a:pt x="34069" y="25762"/>
                  <a:pt x="35356" y="22153"/>
                  <a:pt x="34365" y="22153"/>
                </a:cubicBezTo>
                <a:cubicBezTo>
                  <a:pt x="34296" y="22153"/>
                  <a:pt x="34217" y="22171"/>
                  <a:pt x="34125" y="22208"/>
                </a:cubicBezTo>
                <a:cubicBezTo>
                  <a:pt x="34558" y="22025"/>
                  <a:pt x="35015" y="21842"/>
                  <a:pt x="35449" y="21683"/>
                </a:cubicBezTo>
                <a:lnTo>
                  <a:pt x="35449" y="21683"/>
                </a:lnTo>
                <a:cubicBezTo>
                  <a:pt x="35406" y="21685"/>
                  <a:pt x="35364" y="21686"/>
                  <a:pt x="35322" y="21686"/>
                </a:cubicBezTo>
                <a:cubicBezTo>
                  <a:pt x="34089" y="21686"/>
                  <a:pt x="32907" y="20729"/>
                  <a:pt x="32664" y="19537"/>
                </a:cubicBezTo>
                <a:cubicBezTo>
                  <a:pt x="32915" y="19514"/>
                  <a:pt x="33166" y="19514"/>
                  <a:pt x="33417" y="19491"/>
                </a:cubicBezTo>
                <a:cubicBezTo>
                  <a:pt x="33075" y="18624"/>
                  <a:pt x="32367" y="17939"/>
                  <a:pt x="31477" y="17620"/>
                </a:cubicBezTo>
                <a:cubicBezTo>
                  <a:pt x="31885" y="17447"/>
                  <a:pt x="32315" y="17361"/>
                  <a:pt x="32744" y="17361"/>
                </a:cubicBezTo>
                <a:cubicBezTo>
                  <a:pt x="32939" y="17361"/>
                  <a:pt x="33133" y="17379"/>
                  <a:pt x="33326" y="17414"/>
                </a:cubicBezTo>
                <a:cubicBezTo>
                  <a:pt x="33463" y="16889"/>
                  <a:pt x="32869" y="16478"/>
                  <a:pt x="32344" y="16364"/>
                </a:cubicBezTo>
                <a:cubicBezTo>
                  <a:pt x="31797" y="16250"/>
                  <a:pt x="31180" y="16250"/>
                  <a:pt x="30838" y="15816"/>
                </a:cubicBezTo>
                <a:lnTo>
                  <a:pt x="33531" y="15269"/>
                </a:lnTo>
                <a:cubicBezTo>
                  <a:pt x="33235" y="14675"/>
                  <a:pt x="32481" y="14538"/>
                  <a:pt x="31819" y="14447"/>
                </a:cubicBezTo>
                <a:cubicBezTo>
                  <a:pt x="29628" y="14196"/>
                  <a:pt x="28807" y="13968"/>
                  <a:pt x="27916" y="11982"/>
                </a:cubicBezTo>
                <a:cubicBezTo>
                  <a:pt x="27662" y="11363"/>
                  <a:pt x="28364" y="10788"/>
                  <a:pt x="29041" y="10788"/>
                </a:cubicBezTo>
                <a:cubicBezTo>
                  <a:pt x="29213" y="10788"/>
                  <a:pt x="29384" y="10826"/>
                  <a:pt x="29537" y="10909"/>
                </a:cubicBezTo>
                <a:cubicBezTo>
                  <a:pt x="30267" y="11320"/>
                  <a:pt x="30541" y="12233"/>
                  <a:pt x="30724" y="13055"/>
                </a:cubicBezTo>
                <a:cubicBezTo>
                  <a:pt x="31203" y="12301"/>
                  <a:pt x="31340" y="11343"/>
                  <a:pt x="31135" y="10475"/>
                </a:cubicBezTo>
                <a:lnTo>
                  <a:pt x="31135" y="10475"/>
                </a:lnTo>
                <a:cubicBezTo>
                  <a:pt x="31842" y="11503"/>
                  <a:pt x="32847" y="12324"/>
                  <a:pt x="33988" y="12849"/>
                </a:cubicBezTo>
                <a:cubicBezTo>
                  <a:pt x="34204" y="11539"/>
                  <a:pt x="35552" y="10638"/>
                  <a:pt x="36852" y="10638"/>
                </a:cubicBezTo>
                <a:cubicBezTo>
                  <a:pt x="37340" y="10638"/>
                  <a:pt x="37822" y="10765"/>
                  <a:pt x="38233" y="11046"/>
                </a:cubicBezTo>
                <a:cubicBezTo>
                  <a:pt x="38213" y="11043"/>
                  <a:pt x="38193" y="11042"/>
                  <a:pt x="38174" y="11042"/>
                </a:cubicBezTo>
                <a:cubicBezTo>
                  <a:pt x="37692" y="11042"/>
                  <a:pt x="37494" y="11838"/>
                  <a:pt x="37845" y="12233"/>
                </a:cubicBezTo>
                <a:cubicBezTo>
                  <a:pt x="38211" y="12621"/>
                  <a:pt x="38827" y="12644"/>
                  <a:pt x="39352" y="12667"/>
                </a:cubicBezTo>
                <a:cubicBezTo>
                  <a:pt x="40288" y="11731"/>
                  <a:pt x="40972" y="10544"/>
                  <a:pt x="41315" y="9288"/>
                </a:cubicBezTo>
                <a:cubicBezTo>
                  <a:pt x="41349" y="9811"/>
                  <a:pt x="41857" y="10073"/>
                  <a:pt x="42368" y="10073"/>
                </a:cubicBezTo>
                <a:cubicBezTo>
                  <a:pt x="42884" y="10073"/>
                  <a:pt x="43403" y="9805"/>
                  <a:pt x="43438" y="9266"/>
                </a:cubicBezTo>
                <a:cubicBezTo>
                  <a:pt x="43483" y="10293"/>
                  <a:pt x="44008" y="11274"/>
                  <a:pt x="44830" y="11891"/>
                </a:cubicBezTo>
                <a:cubicBezTo>
                  <a:pt x="45811" y="11183"/>
                  <a:pt x="46450" y="10019"/>
                  <a:pt x="46542" y="8809"/>
                </a:cubicBezTo>
                <a:cubicBezTo>
                  <a:pt x="47888" y="9334"/>
                  <a:pt x="49235" y="9836"/>
                  <a:pt x="50559" y="10361"/>
                </a:cubicBezTo>
                <a:cubicBezTo>
                  <a:pt x="51518" y="11959"/>
                  <a:pt x="50673" y="14356"/>
                  <a:pt x="48916" y="14995"/>
                </a:cubicBezTo>
                <a:cubicBezTo>
                  <a:pt x="49966" y="15474"/>
                  <a:pt x="50148" y="17163"/>
                  <a:pt x="49235" y="17825"/>
                </a:cubicBezTo>
                <a:cubicBezTo>
                  <a:pt x="50011" y="18487"/>
                  <a:pt x="50810" y="19149"/>
                  <a:pt x="51586" y="19811"/>
                </a:cubicBezTo>
                <a:cubicBezTo>
                  <a:pt x="50993" y="21043"/>
                  <a:pt x="50787" y="22481"/>
                  <a:pt x="51016" y="23851"/>
                </a:cubicBezTo>
                <a:cubicBezTo>
                  <a:pt x="52727" y="23098"/>
                  <a:pt x="53526" y="20792"/>
                  <a:pt x="52636" y="19149"/>
                </a:cubicBezTo>
                <a:lnTo>
                  <a:pt x="52636" y="19149"/>
                </a:lnTo>
                <a:cubicBezTo>
                  <a:pt x="53093" y="19902"/>
                  <a:pt x="53937" y="20404"/>
                  <a:pt x="54805" y="20473"/>
                </a:cubicBezTo>
                <a:cubicBezTo>
                  <a:pt x="54485" y="21523"/>
                  <a:pt x="55101" y="22778"/>
                  <a:pt x="56128" y="23166"/>
                </a:cubicBezTo>
                <a:cubicBezTo>
                  <a:pt x="56859" y="21112"/>
                  <a:pt x="56699" y="18784"/>
                  <a:pt x="55695" y="16866"/>
                </a:cubicBezTo>
                <a:cubicBezTo>
                  <a:pt x="56973" y="16159"/>
                  <a:pt x="55855" y="14196"/>
                  <a:pt x="54690" y="13306"/>
                </a:cubicBezTo>
                <a:lnTo>
                  <a:pt x="54690" y="13306"/>
                </a:lnTo>
                <a:cubicBezTo>
                  <a:pt x="55170" y="13351"/>
                  <a:pt x="55672" y="13420"/>
                  <a:pt x="56151" y="13488"/>
                </a:cubicBezTo>
                <a:cubicBezTo>
                  <a:pt x="55901" y="13199"/>
                  <a:pt x="55650" y="12894"/>
                  <a:pt x="55400" y="12600"/>
                </a:cubicBezTo>
                <a:lnTo>
                  <a:pt x="55400" y="12600"/>
                </a:lnTo>
                <a:cubicBezTo>
                  <a:pt x="55568" y="12756"/>
                  <a:pt x="55774" y="12825"/>
                  <a:pt x="55990" y="12825"/>
                </a:cubicBezTo>
                <a:cubicBezTo>
                  <a:pt x="56772" y="12825"/>
                  <a:pt x="57701" y="11930"/>
                  <a:pt x="57566" y="11023"/>
                </a:cubicBezTo>
                <a:cubicBezTo>
                  <a:pt x="57384" y="9791"/>
                  <a:pt x="56197" y="8992"/>
                  <a:pt x="55124" y="8353"/>
                </a:cubicBezTo>
                <a:lnTo>
                  <a:pt x="55124" y="8353"/>
                </a:lnTo>
                <a:cubicBezTo>
                  <a:pt x="55155" y="8358"/>
                  <a:pt x="55186" y="8361"/>
                  <a:pt x="55216" y="8361"/>
                </a:cubicBezTo>
                <a:cubicBezTo>
                  <a:pt x="55691" y="8361"/>
                  <a:pt x="56003" y="7707"/>
                  <a:pt x="55832" y="7234"/>
                </a:cubicBezTo>
                <a:cubicBezTo>
                  <a:pt x="55649" y="6732"/>
                  <a:pt x="55170" y="6412"/>
                  <a:pt x="54713" y="6139"/>
                </a:cubicBezTo>
                <a:cubicBezTo>
                  <a:pt x="54881" y="5958"/>
                  <a:pt x="55088" y="5881"/>
                  <a:pt x="55308" y="5881"/>
                </a:cubicBezTo>
                <a:cubicBezTo>
                  <a:pt x="55895" y="5881"/>
                  <a:pt x="56576" y="6431"/>
                  <a:pt x="56859" y="7029"/>
                </a:cubicBezTo>
                <a:cubicBezTo>
                  <a:pt x="57247" y="7873"/>
                  <a:pt x="57407" y="8923"/>
                  <a:pt x="58206" y="9380"/>
                </a:cubicBezTo>
                <a:cubicBezTo>
                  <a:pt x="58418" y="9506"/>
                  <a:pt x="58646" y="9563"/>
                  <a:pt x="58874" y="9563"/>
                </a:cubicBezTo>
                <a:cubicBezTo>
                  <a:pt x="59800" y="9563"/>
                  <a:pt x="60739" y="8633"/>
                  <a:pt x="60739" y="7645"/>
                </a:cubicBezTo>
                <a:cubicBezTo>
                  <a:pt x="60739" y="6390"/>
                  <a:pt x="59689" y="5363"/>
                  <a:pt x="58502" y="4929"/>
                </a:cubicBezTo>
                <a:cubicBezTo>
                  <a:pt x="59438" y="4929"/>
                  <a:pt x="60374" y="4518"/>
                  <a:pt x="61036" y="3856"/>
                </a:cubicBezTo>
                <a:cubicBezTo>
                  <a:pt x="60602" y="3719"/>
                  <a:pt x="60146" y="3559"/>
                  <a:pt x="59917" y="3171"/>
                </a:cubicBezTo>
                <a:cubicBezTo>
                  <a:pt x="59731" y="2820"/>
                  <a:pt x="59957" y="2263"/>
                  <a:pt x="60323" y="2245"/>
                </a:cubicBezTo>
                <a:lnTo>
                  <a:pt x="60323" y="2245"/>
                </a:lnTo>
                <a:cubicBezTo>
                  <a:pt x="60008" y="2213"/>
                  <a:pt x="59693" y="2197"/>
                  <a:pt x="59378" y="2197"/>
                </a:cubicBezTo>
                <a:cubicBezTo>
                  <a:pt x="58156" y="2197"/>
                  <a:pt x="56946" y="2437"/>
                  <a:pt x="55832" y="2897"/>
                </a:cubicBezTo>
                <a:lnTo>
                  <a:pt x="55809" y="1505"/>
                </a:lnTo>
                <a:cubicBezTo>
                  <a:pt x="55127" y="1701"/>
                  <a:pt x="54418" y="1799"/>
                  <a:pt x="53708" y="1799"/>
                </a:cubicBezTo>
                <a:cubicBezTo>
                  <a:pt x="52848" y="1799"/>
                  <a:pt x="51988" y="1656"/>
                  <a:pt x="51175" y="1368"/>
                </a:cubicBezTo>
                <a:cubicBezTo>
                  <a:pt x="50491" y="1939"/>
                  <a:pt x="49806" y="2487"/>
                  <a:pt x="49121" y="3034"/>
                </a:cubicBezTo>
                <a:cubicBezTo>
                  <a:pt x="48756" y="2441"/>
                  <a:pt x="49167" y="1596"/>
                  <a:pt x="49806" y="1277"/>
                </a:cubicBezTo>
                <a:cubicBezTo>
                  <a:pt x="50199" y="1080"/>
                  <a:pt x="50634" y="1022"/>
                  <a:pt x="51076" y="1022"/>
                </a:cubicBezTo>
                <a:cubicBezTo>
                  <a:pt x="51353" y="1022"/>
                  <a:pt x="51633" y="1045"/>
                  <a:pt x="51906" y="1071"/>
                </a:cubicBezTo>
                <a:cubicBezTo>
                  <a:pt x="51885" y="499"/>
                  <a:pt x="51334" y="0"/>
                  <a:pt x="50777" y="0"/>
                </a:cubicBezTo>
                <a:close/>
              </a:path>
            </a:pathLst>
          </a:custGeom>
          <a:solidFill>
            <a:srgbClr val="3D72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3"/>
          <p:cNvSpPr/>
          <p:nvPr/>
        </p:nvSpPr>
        <p:spPr>
          <a:xfrm>
            <a:off x="-44233" y="-55922"/>
            <a:ext cx="1357982" cy="80636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3"/>
          <p:cNvSpPr/>
          <p:nvPr/>
        </p:nvSpPr>
        <p:spPr>
          <a:xfrm>
            <a:off x="5891179" y="2271325"/>
            <a:ext cx="5332729" cy="1796036"/>
          </a:xfrm>
          <a:custGeom>
            <a:avLst/>
            <a:gdLst/>
            <a:ahLst/>
            <a:cxnLst/>
            <a:rect l="l" t="t" r="r" b="b"/>
            <a:pathLst>
              <a:path w="135486" h="63661" extrusionOk="0">
                <a:moveTo>
                  <a:pt x="21964" y="37150"/>
                </a:moveTo>
                <a:lnTo>
                  <a:pt x="21964" y="37150"/>
                </a:lnTo>
                <a:cubicBezTo>
                  <a:pt x="21900" y="37151"/>
                  <a:pt x="21835" y="37154"/>
                  <a:pt x="21770" y="37158"/>
                </a:cubicBezTo>
                <a:cubicBezTo>
                  <a:pt x="21834" y="37154"/>
                  <a:pt x="21899" y="37151"/>
                  <a:pt x="21964" y="37150"/>
                </a:cubicBezTo>
                <a:close/>
                <a:moveTo>
                  <a:pt x="13760" y="40027"/>
                </a:moveTo>
                <a:cubicBezTo>
                  <a:pt x="13780" y="40083"/>
                  <a:pt x="13802" y="40138"/>
                  <a:pt x="13826" y="40194"/>
                </a:cubicBezTo>
                <a:cubicBezTo>
                  <a:pt x="13803" y="40138"/>
                  <a:pt x="13781" y="40083"/>
                  <a:pt x="13760" y="40027"/>
                </a:cubicBezTo>
                <a:close/>
                <a:moveTo>
                  <a:pt x="24212" y="42362"/>
                </a:moveTo>
                <a:cubicBezTo>
                  <a:pt x="24232" y="42488"/>
                  <a:pt x="24249" y="42615"/>
                  <a:pt x="24262" y="42741"/>
                </a:cubicBezTo>
                <a:lnTo>
                  <a:pt x="24262" y="42741"/>
                </a:lnTo>
                <a:cubicBezTo>
                  <a:pt x="24252" y="42615"/>
                  <a:pt x="24236" y="42488"/>
                  <a:pt x="24212" y="42362"/>
                </a:cubicBezTo>
                <a:close/>
                <a:moveTo>
                  <a:pt x="8691" y="48753"/>
                </a:moveTo>
                <a:lnTo>
                  <a:pt x="8691" y="48753"/>
                </a:lnTo>
                <a:cubicBezTo>
                  <a:pt x="8646" y="48830"/>
                  <a:pt x="8613" y="48909"/>
                  <a:pt x="8588" y="48989"/>
                </a:cubicBezTo>
                <a:lnTo>
                  <a:pt x="8588" y="48989"/>
                </a:lnTo>
                <a:cubicBezTo>
                  <a:pt x="8618" y="48909"/>
                  <a:pt x="8652" y="48830"/>
                  <a:pt x="8691" y="48753"/>
                </a:cubicBezTo>
                <a:close/>
                <a:moveTo>
                  <a:pt x="85491" y="1"/>
                </a:moveTo>
                <a:cubicBezTo>
                  <a:pt x="85224" y="1"/>
                  <a:pt x="84950" y="52"/>
                  <a:pt x="84676" y="112"/>
                </a:cubicBezTo>
                <a:cubicBezTo>
                  <a:pt x="80271" y="980"/>
                  <a:pt x="75843" y="1870"/>
                  <a:pt x="71415" y="2760"/>
                </a:cubicBezTo>
                <a:cubicBezTo>
                  <a:pt x="70068" y="3034"/>
                  <a:pt x="68653" y="3354"/>
                  <a:pt x="67648" y="4267"/>
                </a:cubicBezTo>
                <a:cubicBezTo>
                  <a:pt x="66507" y="5294"/>
                  <a:pt x="66119" y="6892"/>
                  <a:pt x="65275" y="8170"/>
                </a:cubicBezTo>
                <a:cubicBezTo>
                  <a:pt x="63996" y="10133"/>
                  <a:pt x="61759" y="11228"/>
                  <a:pt x="59637" y="12233"/>
                </a:cubicBezTo>
                <a:cubicBezTo>
                  <a:pt x="53497" y="15154"/>
                  <a:pt x="49091" y="16569"/>
                  <a:pt x="45668" y="22527"/>
                </a:cubicBezTo>
                <a:cubicBezTo>
                  <a:pt x="44526" y="24490"/>
                  <a:pt x="41103" y="29466"/>
                  <a:pt x="42700" y="31885"/>
                </a:cubicBezTo>
                <a:cubicBezTo>
                  <a:pt x="42016" y="30881"/>
                  <a:pt x="41354" y="29877"/>
                  <a:pt x="40692" y="28849"/>
                </a:cubicBezTo>
                <a:lnTo>
                  <a:pt x="40692" y="28849"/>
                </a:lnTo>
                <a:cubicBezTo>
                  <a:pt x="40943" y="30105"/>
                  <a:pt x="41171" y="31360"/>
                  <a:pt x="41399" y="32616"/>
                </a:cubicBezTo>
                <a:cubicBezTo>
                  <a:pt x="40281" y="31611"/>
                  <a:pt x="39185" y="30630"/>
                  <a:pt x="38067" y="29625"/>
                </a:cubicBezTo>
                <a:lnTo>
                  <a:pt x="38067" y="29625"/>
                </a:lnTo>
                <a:cubicBezTo>
                  <a:pt x="38706" y="30858"/>
                  <a:pt x="39162" y="32182"/>
                  <a:pt x="39391" y="33551"/>
                </a:cubicBezTo>
                <a:cubicBezTo>
                  <a:pt x="39459" y="33917"/>
                  <a:pt x="39482" y="34327"/>
                  <a:pt x="39277" y="34647"/>
                </a:cubicBezTo>
                <a:cubicBezTo>
                  <a:pt x="39113" y="34892"/>
                  <a:pt x="38812" y="35007"/>
                  <a:pt x="38504" y="35007"/>
                </a:cubicBezTo>
                <a:cubicBezTo>
                  <a:pt x="38295" y="35007"/>
                  <a:pt x="38082" y="34954"/>
                  <a:pt x="37907" y="34852"/>
                </a:cubicBezTo>
                <a:cubicBezTo>
                  <a:pt x="37450" y="34624"/>
                  <a:pt x="37154" y="34168"/>
                  <a:pt x="36857" y="33734"/>
                </a:cubicBezTo>
                <a:cubicBezTo>
                  <a:pt x="36423" y="34601"/>
                  <a:pt x="36195" y="35560"/>
                  <a:pt x="36172" y="36496"/>
                </a:cubicBezTo>
                <a:cubicBezTo>
                  <a:pt x="35485" y="35786"/>
                  <a:pt x="34344" y="31326"/>
                  <a:pt x="36333" y="31326"/>
                </a:cubicBezTo>
                <a:cubicBezTo>
                  <a:pt x="36391" y="31326"/>
                  <a:pt x="36451" y="31330"/>
                  <a:pt x="36515" y="31337"/>
                </a:cubicBezTo>
                <a:cubicBezTo>
                  <a:pt x="36421" y="31326"/>
                  <a:pt x="36327" y="31320"/>
                  <a:pt x="36233" y="31320"/>
                </a:cubicBezTo>
                <a:cubicBezTo>
                  <a:pt x="34869" y="31320"/>
                  <a:pt x="33567" y="32528"/>
                  <a:pt x="33525" y="33917"/>
                </a:cubicBezTo>
                <a:cubicBezTo>
                  <a:pt x="32543" y="33209"/>
                  <a:pt x="32406" y="31703"/>
                  <a:pt x="33000" y="30653"/>
                </a:cubicBezTo>
                <a:cubicBezTo>
                  <a:pt x="33593" y="29603"/>
                  <a:pt x="34734" y="28964"/>
                  <a:pt x="35921" y="28667"/>
                </a:cubicBezTo>
                <a:cubicBezTo>
                  <a:pt x="35571" y="28473"/>
                  <a:pt x="35197" y="28386"/>
                  <a:pt x="34821" y="28386"/>
                </a:cubicBezTo>
                <a:cubicBezTo>
                  <a:pt x="33602" y="28386"/>
                  <a:pt x="32359" y="29301"/>
                  <a:pt x="31835" y="30470"/>
                </a:cubicBezTo>
                <a:cubicBezTo>
                  <a:pt x="31349" y="31557"/>
                  <a:pt x="31300" y="32759"/>
                  <a:pt x="31395" y="33962"/>
                </a:cubicBezTo>
                <a:lnTo>
                  <a:pt x="31395" y="33962"/>
                </a:lnTo>
                <a:cubicBezTo>
                  <a:pt x="31175" y="33142"/>
                  <a:pt x="30768" y="32356"/>
                  <a:pt x="30306" y="31634"/>
                </a:cubicBezTo>
                <a:cubicBezTo>
                  <a:pt x="29576" y="30493"/>
                  <a:pt x="28708" y="29443"/>
                  <a:pt x="28069" y="28256"/>
                </a:cubicBezTo>
                <a:cubicBezTo>
                  <a:pt x="27430" y="27069"/>
                  <a:pt x="27065" y="25654"/>
                  <a:pt x="27453" y="24353"/>
                </a:cubicBezTo>
                <a:cubicBezTo>
                  <a:pt x="27799" y="23193"/>
                  <a:pt x="28908" y="22232"/>
                  <a:pt x="30082" y="22232"/>
                </a:cubicBezTo>
                <a:cubicBezTo>
                  <a:pt x="30225" y="22232"/>
                  <a:pt x="30368" y="22246"/>
                  <a:pt x="30512" y="22276"/>
                </a:cubicBezTo>
                <a:cubicBezTo>
                  <a:pt x="31835" y="22550"/>
                  <a:pt x="32589" y="24444"/>
                  <a:pt x="31630" y="25380"/>
                </a:cubicBezTo>
                <a:cubicBezTo>
                  <a:pt x="32885" y="24307"/>
                  <a:pt x="32406" y="22002"/>
                  <a:pt x="30945" y="21249"/>
                </a:cubicBezTo>
                <a:cubicBezTo>
                  <a:pt x="30523" y="21034"/>
                  <a:pt x="30066" y="20937"/>
                  <a:pt x="29606" y="20937"/>
                </a:cubicBezTo>
                <a:cubicBezTo>
                  <a:pt x="28447" y="20937"/>
                  <a:pt x="27265" y="21557"/>
                  <a:pt x="26563" y="22504"/>
                </a:cubicBezTo>
                <a:cubicBezTo>
                  <a:pt x="25604" y="23828"/>
                  <a:pt x="25444" y="25631"/>
                  <a:pt x="25810" y="27252"/>
                </a:cubicBezTo>
                <a:cubicBezTo>
                  <a:pt x="26152" y="28849"/>
                  <a:pt x="26974" y="30310"/>
                  <a:pt x="27773" y="31748"/>
                </a:cubicBezTo>
                <a:cubicBezTo>
                  <a:pt x="28534" y="33081"/>
                  <a:pt x="29296" y="34434"/>
                  <a:pt x="29731" y="35897"/>
                </a:cubicBezTo>
                <a:lnTo>
                  <a:pt x="29731" y="35897"/>
                </a:lnTo>
                <a:cubicBezTo>
                  <a:pt x="28898" y="33310"/>
                  <a:pt x="25856" y="32119"/>
                  <a:pt x="23253" y="31200"/>
                </a:cubicBezTo>
                <a:cubicBezTo>
                  <a:pt x="20514" y="30219"/>
                  <a:pt x="17387" y="28507"/>
                  <a:pt x="17319" y="25608"/>
                </a:cubicBezTo>
                <a:lnTo>
                  <a:pt x="17319" y="25608"/>
                </a:lnTo>
                <a:cubicBezTo>
                  <a:pt x="16451" y="27297"/>
                  <a:pt x="17661" y="29420"/>
                  <a:pt x="19282" y="30447"/>
                </a:cubicBezTo>
                <a:cubicBezTo>
                  <a:pt x="20879" y="31474"/>
                  <a:pt x="22819" y="31840"/>
                  <a:pt x="24509" y="32730"/>
                </a:cubicBezTo>
                <a:cubicBezTo>
                  <a:pt x="26791" y="33962"/>
                  <a:pt x="28526" y="36176"/>
                  <a:pt x="29165" y="38710"/>
                </a:cubicBezTo>
                <a:cubicBezTo>
                  <a:pt x="27169" y="35853"/>
                  <a:pt x="23713" y="34137"/>
                  <a:pt x="20251" y="34137"/>
                </a:cubicBezTo>
                <a:cubicBezTo>
                  <a:pt x="19674" y="34137"/>
                  <a:pt x="19098" y="34184"/>
                  <a:pt x="18528" y="34282"/>
                </a:cubicBezTo>
                <a:cubicBezTo>
                  <a:pt x="17090" y="34533"/>
                  <a:pt x="15675" y="35104"/>
                  <a:pt x="14694" y="36176"/>
                </a:cubicBezTo>
                <a:cubicBezTo>
                  <a:pt x="13753" y="37204"/>
                  <a:pt x="13295" y="38736"/>
                  <a:pt x="13760" y="40027"/>
                </a:cubicBezTo>
                <a:lnTo>
                  <a:pt x="13760" y="40027"/>
                </a:lnTo>
                <a:cubicBezTo>
                  <a:pt x="13130" y="38247"/>
                  <a:pt x="14773" y="36335"/>
                  <a:pt x="16565" y="35583"/>
                </a:cubicBezTo>
                <a:cubicBezTo>
                  <a:pt x="17561" y="35159"/>
                  <a:pt x="18625" y="34960"/>
                  <a:pt x="19693" y="34960"/>
                </a:cubicBezTo>
                <a:cubicBezTo>
                  <a:pt x="23107" y="34960"/>
                  <a:pt x="26559" y="36989"/>
                  <a:pt x="27932" y="40171"/>
                </a:cubicBezTo>
                <a:cubicBezTo>
                  <a:pt x="26636" y="38291"/>
                  <a:pt x="24418" y="37147"/>
                  <a:pt x="22152" y="37147"/>
                </a:cubicBezTo>
                <a:cubicBezTo>
                  <a:pt x="22089" y="37147"/>
                  <a:pt x="22027" y="37148"/>
                  <a:pt x="21964" y="37150"/>
                </a:cubicBezTo>
                <a:lnTo>
                  <a:pt x="21964" y="37150"/>
                </a:lnTo>
                <a:cubicBezTo>
                  <a:pt x="21993" y="37149"/>
                  <a:pt x="22022" y="37149"/>
                  <a:pt x="22051" y="37149"/>
                </a:cubicBezTo>
                <a:cubicBezTo>
                  <a:pt x="24374" y="37149"/>
                  <a:pt x="26106" y="39031"/>
                  <a:pt x="27248" y="40787"/>
                </a:cubicBezTo>
                <a:cubicBezTo>
                  <a:pt x="29083" y="43552"/>
                  <a:pt x="27049" y="45709"/>
                  <a:pt x="25344" y="47773"/>
                </a:cubicBezTo>
                <a:lnTo>
                  <a:pt x="25344" y="47773"/>
                </a:lnTo>
                <a:cubicBezTo>
                  <a:pt x="25784" y="47235"/>
                  <a:pt x="26135" y="46612"/>
                  <a:pt x="26357" y="45946"/>
                </a:cubicBezTo>
                <a:lnTo>
                  <a:pt x="26357" y="45946"/>
                </a:lnTo>
                <a:cubicBezTo>
                  <a:pt x="25810" y="47018"/>
                  <a:pt x="25011" y="47954"/>
                  <a:pt x="24052" y="48662"/>
                </a:cubicBezTo>
                <a:cubicBezTo>
                  <a:pt x="24303" y="48000"/>
                  <a:pt x="24691" y="47384"/>
                  <a:pt x="25170" y="46859"/>
                </a:cubicBezTo>
                <a:lnTo>
                  <a:pt x="25170" y="46859"/>
                </a:lnTo>
                <a:cubicBezTo>
                  <a:pt x="24235" y="47680"/>
                  <a:pt x="23322" y="48570"/>
                  <a:pt x="22454" y="49461"/>
                </a:cubicBezTo>
                <a:cubicBezTo>
                  <a:pt x="23253" y="48570"/>
                  <a:pt x="24052" y="47657"/>
                  <a:pt x="24623" y="46630"/>
                </a:cubicBezTo>
                <a:cubicBezTo>
                  <a:pt x="25216" y="45580"/>
                  <a:pt x="25581" y="44371"/>
                  <a:pt x="25467" y="43184"/>
                </a:cubicBezTo>
                <a:lnTo>
                  <a:pt x="25467" y="43184"/>
                </a:lnTo>
                <a:cubicBezTo>
                  <a:pt x="25102" y="45329"/>
                  <a:pt x="23824" y="47292"/>
                  <a:pt x="22021" y="48479"/>
                </a:cubicBezTo>
                <a:cubicBezTo>
                  <a:pt x="23614" y="47058"/>
                  <a:pt x="24477" y="44864"/>
                  <a:pt x="24262" y="42741"/>
                </a:cubicBezTo>
                <a:lnTo>
                  <a:pt x="24262" y="42741"/>
                </a:lnTo>
                <a:cubicBezTo>
                  <a:pt x="24360" y="44051"/>
                  <a:pt x="23704" y="45342"/>
                  <a:pt x="22934" y="46425"/>
                </a:cubicBezTo>
                <a:cubicBezTo>
                  <a:pt x="22066" y="47612"/>
                  <a:pt x="21039" y="48707"/>
                  <a:pt x="20537" y="50077"/>
                </a:cubicBezTo>
                <a:cubicBezTo>
                  <a:pt x="20400" y="48365"/>
                  <a:pt x="21861" y="46996"/>
                  <a:pt x="22454" y="45375"/>
                </a:cubicBezTo>
                <a:cubicBezTo>
                  <a:pt x="22797" y="44371"/>
                  <a:pt x="22819" y="43275"/>
                  <a:pt x="22477" y="42271"/>
                </a:cubicBezTo>
                <a:lnTo>
                  <a:pt x="22477" y="42271"/>
                </a:lnTo>
                <a:cubicBezTo>
                  <a:pt x="22614" y="43435"/>
                  <a:pt x="22340" y="44667"/>
                  <a:pt x="21724" y="45672"/>
                </a:cubicBezTo>
                <a:cubicBezTo>
                  <a:pt x="20834" y="47110"/>
                  <a:pt x="19213" y="48274"/>
                  <a:pt x="19213" y="49963"/>
                </a:cubicBezTo>
                <a:cubicBezTo>
                  <a:pt x="18939" y="49164"/>
                  <a:pt x="18939" y="48274"/>
                  <a:pt x="19259" y="47475"/>
                </a:cubicBezTo>
                <a:lnTo>
                  <a:pt x="19259" y="47475"/>
                </a:lnTo>
                <a:cubicBezTo>
                  <a:pt x="18595" y="48736"/>
                  <a:pt x="18403" y="50212"/>
                  <a:pt x="18725" y="51591"/>
                </a:cubicBezTo>
                <a:lnTo>
                  <a:pt x="18725" y="51591"/>
                </a:lnTo>
                <a:cubicBezTo>
                  <a:pt x="18440" y="50478"/>
                  <a:pt x="17882" y="49472"/>
                  <a:pt x="17113" y="48593"/>
                </a:cubicBezTo>
                <a:cubicBezTo>
                  <a:pt x="16474" y="47840"/>
                  <a:pt x="15675" y="47247"/>
                  <a:pt x="15424" y="46242"/>
                </a:cubicBezTo>
                <a:cubicBezTo>
                  <a:pt x="15082" y="45010"/>
                  <a:pt x="15835" y="43617"/>
                  <a:pt x="17022" y="43184"/>
                </a:cubicBezTo>
                <a:cubicBezTo>
                  <a:pt x="17135" y="43144"/>
                  <a:pt x="17265" y="43126"/>
                  <a:pt x="17405" y="43126"/>
                </a:cubicBezTo>
                <a:cubicBezTo>
                  <a:pt x="18480" y="43126"/>
                  <a:pt x="20128" y="44204"/>
                  <a:pt x="18916" y="45033"/>
                </a:cubicBezTo>
                <a:cubicBezTo>
                  <a:pt x="18783" y="45125"/>
                  <a:pt x="18631" y="45166"/>
                  <a:pt x="18478" y="45166"/>
                </a:cubicBezTo>
                <a:cubicBezTo>
                  <a:pt x="18028" y="45166"/>
                  <a:pt x="17570" y="44808"/>
                  <a:pt x="17570" y="44348"/>
                </a:cubicBezTo>
                <a:cubicBezTo>
                  <a:pt x="17250" y="44439"/>
                  <a:pt x="17090" y="44781"/>
                  <a:pt x="17113" y="45101"/>
                </a:cubicBezTo>
                <a:cubicBezTo>
                  <a:pt x="17136" y="45421"/>
                  <a:pt x="17341" y="45694"/>
                  <a:pt x="17570" y="45900"/>
                </a:cubicBezTo>
                <a:cubicBezTo>
                  <a:pt x="17894" y="46190"/>
                  <a:pt x="18333" y="46378"/>
                  <a:pt x="18763" y="46378"/>
                </a:cubicBezTo>
                <a:cubicBezTo>
                  <a:pt x="18908" y="46378"/>
                  <a:pt x="19052" y="46357"/>
                  <a:pt x="19190" y="46311"/>
                </a:cubicBezTo>
                <a:cubicBezTo>
                  <a:pt x="19693" y="46164"/>
                  <a:pt x="20080" y="45634"/>
                  <a:pt x="20035" y="45107"/>
                </a:cubicBezTo>
                <a:lnTo>
                  <a:pt x="20035" y="45107"/>
                </a:lnTo>
                <a:cubicBezTo>
                  <a:pt x="20064" y="45136"/>
                  <a:pt x="20105" y="45156"/>
                  <a:pt x="20147" y="45156"/>
                </a:cubicBezTo>
                <a:cubicBezTo>
                  <a:pt x="20163" y="45156"/>
                  <a:pt x="20179" y="45153"/>
                  <a:pt x="20195" y="45147"/>
                </a:cubicBezTo>
                <a:cubicBezTo>
                  <a:pt x="20309" y="45124"/>
                  <a:pt x="20354" y="44987"/>
                  <a:pt x="20400" y="44873"/>
                </a:cubicBezTo>
                <a:cubicBezTo>
                  <a:pt x="20550" y="44293"/>
                  <a:pt x="20438" y="43634"/>
                  <a:pt x="20102" y="43139"/>
                </a:cubicBezTo>
                <a:lnTo>
                  <a:pt x="20102" y="43139"/>
                </a:lnTo>
                <a:cubicBezTo>
                  <a:pt x="20102" y="43139"/>
                  <a:pt x="20103" y="43138"/>
                  <a:pt x="20103" y="43138"/>
                </a:cubicBezTo>
                <a:cubicBezTo>
                  <a:pt x="20172" y="43092"/>
                  <a:pt x="20149" y="43001"/>
                  <a:pt x="20126" y="42933"/>
                </a:cubicBezTo>
                <a:cubicBezTo>
                  <a:pt x="19990" y="42557"/>
                  <a:pt x="19700" y="42259"/>
                  <a:pt x="19344" y="42084"/>
                </a:cubicBezTo>
                <a:lnTo>
                  <a:pt x="19344" y="42084"/>
                </a:lnTo>
                <a:cubicBezTo>
                  <a:pt x="19260" y="41890"/>
                  <a:pt x="19044" y="41751"/>
                  <a:pt x="18824" y="41733"/>
                </a:cubicBezTo>
                <a:lnTo>
                  <a:pt x="18824" y="41733"/>
                </a:lnTo>
                <a:cubicBezTo>
                  <a:pt x="18853" y="41704"/>
                  <a:pt x="18877" y="41670"/>
                  <a:pt x="18894" y="41632"/>
                </a:cubicBezTo>
                <a:cubicBezTo>
                  <a:pt x="18709" y="41469"/>
                  <a:pt x="18467" y="41388"/>
                  <a:pt x="18228" y="41388"/>
                </a:cubicBezTo>
                <a:cubicBezTo>
                  <a:pt x="18205" y="41388"/>
                  <a:pt x="18183" y="41389"/>
                  <a:pt x="18160" y="41391"/>
                </a:cubicBezTo>
                <a:lnTo>
                  <a:pt x="18160" y="41391"/>
                </a:lnTo>
                <a:cubicBezTo>
                  <a:pt x="18209" y="41280"/>
                  <a:pt x="18207" y="41151"/>
                  <a:pt x="18117" y="41061"/>
                </a:cubicBezTo>
                <a:cubicBezTo>
                  <a:pt x="18066" y="41010"/>
                  <a:pt x="17976" y="40984"/>
                  <a:pt x="17877" y="40984"/>
                </a:cubicBezTo>
                <a:cubicBezTo>
                  <a:pt x="17844" y="40984"/>
                  <a:pt x="17809" y="40987"/>
                  <a:pt x="17775" y="40992"/>
                </a:cubicBezTo>
                <a:cubicBezTo>
                  <a:pt x="16588" y="41061"/>
                  <a:pt x="15493" y="41951"/>
                  <a:pt x="15219" y="43115"/>
                </a:cubicBezTo>
                <a:cubicBezTo>
                  <a:pt x="15219" y="42430"/>
                  <a:pt x="15538" y="41746"/>
                  <a:pt x="16063" y="41289"/>
                </a:cubicBezTo>
                <a:lnTo>
                  <a:pt x="16063" y="41289"/>
                </a:lnTo>
                <a:cubicBezTo>
                  <a:pt x="14876" y="42042"/>
                  <a:pt x="14237" y="43458"/>
                  <a:pt x="14169" y="44873"/>
                </a:cubicBezTo>
                <a:cubicBezTo>
                  <a:pt x="14123" y="46265"/>
                  <a:pt x="14625" y="47635"/>
                  <a:pt x="15333" y="48844"/>
                </a:cubicBezTo>
                <a:cubicBezTo>
                  <a:pt x="15721" y="49483"/>
                  <a:pt x="16200" y="50100"/>
                  <a:pt x="16428" y="50807"/>
                </a:cubicBezTo>
                <a:cubicBezTo>
                  <a:pt x="16565" y="51264"/>
                  <a:pt x="16611" y="51766"/>
                  <a:pt x="16451" y="52200"/>
                </a:cubicBezTo>
                <a:cubicBezTo>
                  <a:pt x="16223" y="51652"/>
                  <a:pt x="16177" y="51058"/>
                  <a:pt x="15766" y="50556"/>
                </a:cubicBezTo>
                <a:cubicBezTo>
                  <a:pt x="14762" y="49347"/>
                  <a:pt x="12776" y="49164"/>
                  <a:pt x="12000" y="47794"/>
                </a:cubicBezTo>
                <a:cubicBezTo>
                  <a:pt x="11430" y="46744"/>
                  <a:pt x="11795" y="45443"/>
                  <a:pt x="12183" y="44302"/>
                </a:cubicBezTo>
                <a:lnTo>
                  <a:pt x="12183" y="44302"/>
                </a:lnTo>
                <a:cubicBezTo>
                  <a:pt x="11270" y="44964"/>
                  <a:pt x="10905" y="46265"/>
                  <a:pt x="11133" y="47384"/>
                </a:cubicBezTo>
                <a:cubicBezTo>
                  <a:pt x="11384" y="48502"/>
                  <a:pt x="12137" y="49461"/>
                  <a:pt x="13050" y="50168"/>
                </a:cubicBezTo>
                <a:cubicBezTo>
                  <a:pt x="13415" y="50419"/>
                  <a:pt x="13803" y="50670"/>
                  <a:pt x="14055" y="51013"/>
                </a:cubicBezTo>
                <a:cubicBezTo>
                  <a:pt x="14625" y="51812"/>
                  <a:pt x="14420" y="52907"/>
                  <a:pt x="14169" y="53866"/>
                </a:cubicBezTo>
                <a:cubicBezTo>
                  <a:pt x="14214" y="52519"/>
                  <a:pt x="13301" y="51195"/>
                  <a:pt x="12046" y="50762"/>
                </a:cubicBezTo>
                <a:lnTo>
                  <a:pt x="12046" y="50762"/>
                </a:lnTo>
                <a:cubicBezTo>
                  <a:pt x="12573" y="51604"/>
                  <a:pt x="12866" y="52602"/>
                  <a:pt x="12872" y="53613"/>
                </a:cubicBezTo>
                <a:lnTo>
                  <a:pt x="12872" y="53613"/>
                </a:lnTo>
                <a:cubicBezTo>
                  <a:pt x="12820" y="52859"/>
                  <a:pt x="12193" y="52230"/>
                  <a:pt x="11658" y="51675"/>
                </a:cubicBezTo>
                <a:cubicBezTo>
                  <a:pt x="11042" y="51058"/>
                  <a:pt x="10448" y="50214"/>
                  <a:pt x="10745" y="49392"/>
                </a:cubicBezTo>
                <a:lnTo>
                  <a:pt x="10745" y="49392"/>
                </a:lnTo>
                <a:cubicBezTo>
                  <a:pt x="10471" y="49940"/>
                  <a:pt x="10517" y="50625"/>
                  <a:pt x="10745" y="51195"/>
                </a:cubicBezTo>
                <a:cubicBezTo>
                  <a:pt x="10901" y="51585"/>
                  <a:pt x="11131" y="51942"/>
                  <a:pt x="11385" y="52283"/>
                </a:cubicBezTo>
                <a:lnTo>
                  <a:pt x="11385" y="52283"/>
                </a:lnTo>
                <a:cubicBezTo>
                  <a:pt x="10895" y="51793"/>
                  <a:pt x="10213" y="51467"/>
                  <a:pt x="9626" y="51058"/>
                </a:cubicBezTo>
                <a:cubicBezTo>
                  <a:pt x="8946" y="50584"/>
                  <a:pt x="8359" y="49737"/>
                  <a:pt x="8588" y="48989"/>
                </a:cubicBezTo>
                <a:lnTo>
                  <a:pt x="8588" y="48989"/>
                </a:lnTo>
                <a:cubicBezTo>
                  <a:pt x="8316" y="49721"/>
                  <a:pt x="8393" y="50583"/>
                  <a:pt x="8805" y="51241"/>
                </a:cubicBezTo>
                <a:cubicBezTo>
                  <a:pt x="9330" y="52063"/>
                  <a:pt x="10288" y="52496"/>
                  <a:pt x="11110" y="53044"/>
                </a:cubicBezTo>
                <a:cubicBezTo>
                  <a:pt x="11612" y="53364"/>
                  <a:pt x="12229" y="53843"/>
                  <a:pt x="12365" y="54437"/>
                </a:cubicBezTo>
                <a:cubicBezTo>
                  <a:pt x="12314" y="54453"/>
                  <a:pt x="12262" y="54461"/>
                  <a:pt x="12209" y="54461"/>
                </a:cubicBezTo>
                <a:cubicBezTo>
                  <a:pt x="11603" y="54461"/>
                  <a:pt x="10901" y="53456"/>
                  <a:pt x="10334" y="53204"/>
                </a:cubicBezTo>
                <a:cubicBezTo>
                  <a:pt x="9421" y="52816"/>
                  <a:pt x="8394" y="52839"/>
                  <a:pt x="7435" y="52747"/>
                </a:cubicBezTo>
                <a:cubicBezTo>
                  <a:pt x="6180" y="52633"/>
                  <a:pt x="4742" y="52200"/>
                  <a:pt x="4308" y="51013"/>
                </a:cubicBezTo>
                <a:lnTo>
                  <a:pt x="4308" y="51013"/>
                </a:lnTo>
                <a:cubicBezTo>
                  <a:pt x="4673" y="52428"/>
                  <a:pt x="6362" y="52976"/>
                  <a:pt x="7800" y="53318"/>
                </a:cubicBezTo>
                <a:cubicBezTo>
                  <a:pt x="9238" y="53660"/>
                  <a:pt x="10927" y="54254"/>
                  <a:pt x="11270" y="55692"/>
                </a:cubicBezTo>
                <a:cubicBezTo>
                  <a:pt x="10950" y="55144"/>
                  <a:pt x="10288" y="54916"/>
                  <a:pt x="9672" y="54893"/>
                </a:cubicBezTo>
                <a:cubicBezTo>
                  <a:pt x="9568" y="54885"/>
                  <a:pt x="9463" y="54882"/>
                  <a:pt x="9359" y="54882"/>
                </a:cubicBezTo>
                <a:cubicBezTo>
                  <a:pt x="8903" y="54882"/>
                  <a:pt x="8446" y="54942"/>
                  <a:pt x="7977" y="54942"/>
                </a:cubicBezTo>
                <a:cubicBezTo>
                  <a:pt x="7919" y="54942"/>
                  <a:pt x="7860" y="54941"/>
                  <a:pt x="7800" y="54939"/>
                </a:cubicBezTo>
                <a:cubicBezTo>
                  <a:pt x="6750" y="54893"/>
                  <a:pt x="5723" y="54414"/>
                  <a:pt x="5016" y="53615"/>
                </a:cubicBezTo>
                <a:lnTo>
                  <a:pt x="5016" y="53615"/>
                </a:lnTo>
                <a:cubicBezTo>
                  <a:pt x="4651" y="54208"/>
                  <a:pt x="5381" y="54847"/>
                  <a:pt x="5997" y="55144"/>
                </a:cubicBezTo>
                <a:cubicBezTo>
                  <a:pt x="6728" y="55509"/>
                  <a:pt x="7481" y="55852"/>
                  <a:pt x="8211" y="56217"/>
                </a:cubicBezTo>
                <a:cubicBezTo>
                  <a:pt x="7922" y="56306"/>
                  <a:pt x="7629" y="56346"/>
                  <a:pt x="7335" y="56346"/>
                </a:cubicBezTo>
                <a:cubicBezTo>
                  <a:pt x="6123" y="56346"/>
                  <a:pt x="4894" y="55673"/>
                  <a:pt x="3829" y="55030"/>
                </a:cubicBezTo>
                <a:lnTo>
                  <a:pt x="3829" y="55030"/>
                </a:lnTo>
                <a:cubicBezTo>
                  <a:pt x="4331" y="56103"/>
                  <a:pt x="5335" y="56947"/>
                  <a:pt x="6499" y="57267"/>
                </a:cubicBezTo>
                <a:cubicBezTo>
                  <a:pt x="6310" y="57313"/>
                  <a:pt x="6120" y="57335"/>
                  <a:pt x="5931" y="57335"/>
                </a:cubicBezTo>
                <a:cubicBezTo>
                  <a:pt x="4915" y="57335"/>
                  <a:pt x="3919" y="56719"/>
                  <a:pt x="3053" y="56103"/>
                </a:cubicBezTo>
                <a:lnTo>
                  <a:pt x="3053" y="56103"/>
                </a:lnTo>
                <a:cubicBezTo>
                  <a:pt x="2870" y="56605"/>
                  <a:pt x="3327" y="57084"/>
                  <a:pt x="3783" y="57313"/>
                </a:cubicBezTo>
                <a:cubicBezTo>
                  <a:pt x="4559" y="57729"/>
                  <a:pt x="5492" y="57878"/>
                  <a:pt x="6386" y="57878"/>
                </a:cubicBezTo>
                <a:cubicBezTo>
                  <a:pt x="6571" y="57878"/>
                  <a:pt x="6753" y="57872"/>
                  <a:pt x="6933" y="57860"/>
                </a:cubicBezTo>
                <a:cubicBezTo>
                  <a:pt x="8065" y="57799"/>
                  <a:pt x="9142" y="57198"/>
                  <a:pt x="10263" y="57198"/>
                </a:cubicBezTo>
                <a:cubicBezTo>
                  <a:pt x="10385" y="57198"/>
                  <a:pt x="10508" y="57206"/>
                  <a:pt x="10631" y="57221"/>
                </a:cubicBezTo>
                <a:cubicBezTo>
                  <a:pt x="8440" y="57860"/>
                  <a:pt x="6568" y="59253"/>
                  <a:pt x="4742" y="60599"/>
                </a:cubicBezTo>
                <a:cubicBezTo>
                  <a:pt x="3601" y="61444"/>
                  <a:pt x="1592" y="63612"/>
                  <a:pt x="85" y="63612"/>
                </a:cubicBezTo>
                <a:cubicBezTo>
                  <a:pt x="0" y="63646"/>
                  <a:pt x="1231" y="63661"/>
                  <a:pt x="3519" y="63661"/>
                </a:cubicBezTo>
                <a:cubicBezTo>
                  <a:pt x="24572" y="63661"/>
                  <a:pt x="135188" y="62380"/>
                  <a:pt x="135188" y="62380"/>
                </a:cubicBezTo>
                <a:cubicBezTo>
                  <a:pt x="135188" y="45375"/>
                  <a:pt x="135485" y="29557"/>
                  <a:pt x="135188" y="12621"/>
                </a:cubicBezTo>
                <a:cubicBezTo>
                  <a:pt x="134966" y="12608"/>
                  <a:pt x="134750" y="12601"/>
                  <a:pt x="134538" y="12601"/>
                </a:cubicBezTo>
                <a:cubicBezTo>
                  <a:pt x="128515" y="12601"/>
                  <a:pt x="126707" y="17828"/>
                  <a:pt x="121790" y="21819"/>
                </a:cubicBezTo>
                <a:cubicBezTo>
                  <a:pt x="115011" y="27343"/>
                  <a:pt x="105789" y="30744"/>
                  <a:pt x="101316" y="38687"/>
                </a:cubicBezTo>
                <a:cubicBezTo>
                  <a:pt x="100973" y="35035"/>
                  <a:pt x="100996" y="31337"/>
                  <a:pt x="101110" y="27663"/>
                </a:cubicBezTo>
                <a:cubicBezTo>
                  <a:pt x="101110" y="22139"/>
                  <a:pt x="101087" y="17117"/>
                  <a:pt x="100585" y="11616"/>
                </a:cubicBezTo>
                <a:cubicBezTo>
                  <a:pt x="100517" y="10817"/>
                  <a:pt x="100426" y="9950"/>
                  <a:pt x="99901" y="9334"/>
                </a:cubicBezTo>
                <a:cubicBezTo>
                  <a:pt x="99383" y="8730"/>
                  <a:pt x="98697" y="8555"/>
                  <a:pt x="97929" y="8555"/>
                </a:cubicBezTo>
                <a:cubicBezTo>
                  <a:pt x="96860" y="8555"/>
                  <a:pt x="95634" y="8895"/>
                  <a:pt x="94491" y="8895"/>
                </a:cubicBezTo>
                <a:cubicBezTo>
                  <a:pt x="94065" y="8895"/>
                  <a:pt x="93650" y="8848"/>
                  <a:pt x="93258" y="8718"/>
                </a:cubicBezTo>
                <a:cubicBezTo>
                  <a:pt x="93258" y="11890"/>
                  <a:pt x="92528" y="15063"/>
                  <a:pt x="91090" y="17916"/>
                </a:cubicBezTo>
                <a:lnTo>
                  <a:pt x="87347" y="2235"/>
                </a:lnTo>
                <a:cubicBezTo>
                  <a:pt x="87118" y="1345"/>
                  <a:pt x="86776" y="295"/>
                  <a:pt x="85886" y="44"/>
                </a:cubicBezTo>
                <a:cubicBezTo>
                  <a:pt x="85756" y="14"/>
                  <a:pt x="85625" y="1"/>
                  <a:pt x="85491"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3"/>
          <p:cNvSpPr/>
          <p:nvPr/>
        </p:nvSpPr>
        <p:spPr>
          <a:xfrm>
            <a:off x="-2" y="4072950"/>
            <a:ext cx="9874856" cy="1201654"/>
          </a:xfrm>
          <a:custGeom>
            <a:avLst/>
            <a:gdLst/>
            <a:ahLst/>
            <a:cxnLst/>
            <a:rect l="l" t="t" r="r" b="b"/>
            <a:pathLst>
              <a:path w="285318" h="45926" extrusionOk="0">
                <a:moveTo>
                  <a:pt x="285317" y="1"/>
                </a:moveTo>
                <a:lnTo>
                  <a:pt x="1" y="115"/>
                </a:lnTo>
                <a:lnTo>
                  <a:pt x="1" y="45925"/>
                </a:lnTo>
                <a:lnTo>
                  <a:pt x="285317" y="45925"/>
                </a:lnTo>
                <a:lnTo>
                  <a:pt x="2853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3"/>
          <p:cNvSpPr/>
          <p:nvPr/>
        </p:nvSpPr>
        <p:spPr>
          <a:xfrm>
            <a:off x="-748350" y="4060950"/>
            <a:ext cx="9109991" cy="1201612"/>
          </a:xfrm>
          <a:custGeom>
            <a:avLst/>
            <a:gdLst/>
            <a:ahLst/>
            <a:cxnLst/>
            <a:rect l="l" t="t" r="r" b="b"/>
            <a:pathLst>
              <a:path w="282897" h="46354" extrusionOk="0">
                <a:moveTo>
                  <a:pt x="152290" y="1111"/>
                </a:moveTo>
                <a:lnTo>
                  <a:pt x="152290" y="1111"/>
                </a:lnTo>
                <a:cubicBezTo>
                  <a:pt x="152274" y="1112"/>
                  <a:pt x="152258" y="1113"/>
                  <a:pt x="152241" y="1114"/>
                </a:cubicBezTo>
                <a:lnTo>
                  <a:pt x="152241" y="1114"/>
                </a:lnTo>
                <a:cubicBezTo>
                  <a:pt x="152258" y="1113"/>
                  <a:pt x="152274" y="1112"/>
                  <a:pt x="152290" y="1111"/>
                </a:cubicBezTo>
                <a:close/>
                <a:moveTo>
                  <a:pt x="155098" y="23593"/>
                </a:moveTo>
                <a:lnTo>
                  <a:pt x="155098" y="23593"/>
                </a:lnTo>
                <a:cubicBezTo>
                  <a:pt x="157378" y="23869"/>
                  <a:pt x="159671" y="24086"/>
                  <a:pt x="161970" y="24262"/>
                </a:cubicBezTo>
                <a:lnTo>
                  <a:pt x="161970" y="24262"/>
                </a:lnTo>
                <a:cubicBezTo>
                  <a:pt x="159264" y="23883"/>
                  <a:pt x="156279" y="23735"/>
                  <a:pt x="155098" y="23593"/>
                </a:cubicBezTo>
                <a:close/>
                <a:moveTo>
                  <a:pt x="138117" y="24891"/>
                </a:moveTo>
                <a:cubicBezTo>
                  <a:pt x="138109" y="24892"/>
                  <a:pt x="138101" y="24893"/>
                  <a:pt x="138093" y="24894"/>
                </a:cubicBezTo>
                <a:cubicBezTo>
                  <a:pt x="138101" y="24893"/>
                  <a:pt x="138109" y="24892"/>
                  <a:pt x="138117" y="24891"/>
                </a:cubicBezTo>
                <a:close/>
                <a:moveTo>
                  <a:pt x="121856" y="1"/>
                </a:moveTo>
                <a:cubicBezTo>
                  <a:pt x="117583" y="1"/>
                  <a:pt x="113286" y="153"/>
                  <a:pt x="109048" y="153"/>
                </a:cubicBezTo>
                <a:cubicBezTo>
                  <a:pt x="108869" y="153"/>
                  <a:pt x="108690" y="152"/>
                  <a:pt x="108512" y="152"/>
                </a:cubicBezTo>
                <a:cubicBezTo>
                  <a:pt x="107600" y="149"/>
                  <a:pt x="106688" y="148"/>
                  <a:pt x="105777" y="148"/>
                </a:cubicBezTo>
                <a:cubicBezTo>
                  <a:pt x="92103" y="148"/>
                  <a:pt x="78429" y="449"/>
                  <a:pt x="64755" y="449"/>
                </a:cubicBezTo>
                <a:cubicBezTo>
                  <a:pt x="61172" y="471"/>
                  <a:pt x="0" y="471"/>
                  <a:pt x="0" y="494"/>
                </a:cubicBezTo>
                <a:lnTo>
                  <a:pt x="0" y="46305"/>
                </a:lnTo>
                <a:lnTo>
                  <a:pt x="105065" y="46305"/>
                </a:lnTo>
                <a:cubicBezTo>
                  <a:pt x="110248" y="46305"/>
                  <a:pt x="115414" y="46353"/>
                  <a:pt x="120577" y="46353"/>
                </a:cubicBezTo>
                <a:cubicBezTo>
                  <a:pt x="125417" y="46353"/>
                  <a:pt x="130254" y="46310"/>
                  <a:pt x="135103" y="46145"/>
                </a:cubicBezTo>
                <a:cubicBezTo>
                  <a:pt x="165529" y="45163"/>
                  <a:pt x="196252" y="44113"/>
                  <a:pt x="225697" y="36376"/>
                </a:cubicBezTo>
                <a:cubicBezTo>
                  <a:pt x="228093" y="35736"/>
                  <a:pt x="230490" y="35052"/>
                  <a:pt x="232658" y="33842"/>
                </a:cubicBezTo>
                <a:cubicBezTo>
                  <a:pt x="232978" y="33659"/>
                  <a:pt x="233343" y="33431"/>
                  <a:pt x="233480" y="33066"/>
                </a:cubicBezTo>
                <a:cubicBezTo>
                  <a:pt x="233777" y="32290"/>
                  <a:pt x="232887" y="31559"/>
                  <a:pt x="232133" y="31217"/>
                </a:cubicBezTo>
                <a:cubicBezTo>
                  <a:pt x="226222" y="28615"/>
                  <a:pt x="219465" y="29414"/>
                  <a:pt x="213051" y="28866"/>
                </a:cubicBezTo>
                <a:cubicBezTo>
                  <a:pt x="211294" y="28706"/>
                  <a:pt x="208966" y="28364"/>
                  <a:pt x="207961" y="26743"/>
                </a:cubicBezTo>
                <a:cubicBezTo>
                  <a:pt x="209034" y="24963"/>
                  <a:pt x="214147" y="25146"/>
                  <a:pt x="216019" y="25054"/>
                </a:cubicBezTo>
                <a:cubicBezTo>
                  <a:pt x="217342" y="24972"/>
                  <a:pt x="218670" y="24944"/>
                  <a:pt x="219999" y="24944"/>
                </a:cubicBezTo>
                <a:cubicBezTo>
                  <a:pt x="221971" y="24944"/>
                  <a:pt x="223948" y="25004"/>
                  <a:pt x="225925" y="25031"/>
                </a:cubicBezTo>
                <a:cubicBezTo>
                  <a:pt x="228384" y="25077"/>
                  <a:pt x="230851" y="25105"/>
                  <a:pt x="233321" y="25105"/>
                </a:cubicBezTo>
                <a:cubicBezTo>
                  <a:pt x="241904" y="25105"/>
                  <a:pt x="250532" y="24771"/>
                  <a:pt x="259022" y="23708"/>
                </a:cubicBezTo>
                <a:cubicBezTo>
                  <a:pt x="266143" y="22817"/>
                  <a:pt x="273493" y="21311"/>
                  <a:pt x="279154" y="16928"/>
                </a:cubicBezTo>
                <a:cubicBezTo>
                  <a:pt x="280706" y="15719"/>
                  <a:pt x="282166" y="14212"/>
                  <a:pt x="282532" y="12272"/>
                </a:cubicBezTo>
                <a:cubicBezTo>
                  <a:pt x="282897" y="10218"/>
                  <a:pt x="281893" y="8095"/>
                  <a:pt x="280363" y="6657"/>
                </a:cubicBezTo>
                <a:cubicBezTo>
                  <a:pt x="278857" y="5219"/>
                  <a:pt x="276871" y="4397"/>
                  <a:pt x="274908" y="3713"/>
                </a:cubicBezTo>
                <a:cubicBezTo>
                  <a:pt x="268853" y="1623"/>
                  <a:pt x="262817" y="1113"/>
                  <a:pt x="256746" y="1113"/>
                </a:cubicBezTo>
                <a:cubicBezTo>
                  <a:pt x="250962" y="1113"/>
                  <a:pt x="245146" y="1575"/>
                  <a:pt x="239247" y="1575"/>
                </a:cubicBezTo>
                <a:cubicBezTo>
                  <a:pt x="238150" y="1575"/>
                  <a:pt x="237049" y="1559"/>
                  <a:pt x="235945" y="1521"/>
                </a:cubicBezTo>
                <a:cubicBezTo>
                  <a:pt x="227843" y="1250"/>
                  <a:pt x="219737" y="1115"/>
                  <a:pt x="211631" y="1115"/>
                </a:cubicBezTo>
                <a:cubicBezTo>
                  <a:pt x="193132" y="1115"/>
                  <a:pt x="174635" y="1821"/>
                  <a:pt x="156194" y="3233"/>
                </a:cubicBezTo>
                <a:cubicBezTo>
                  <a:pt x="163726" y="3553"/>
                  <a:pt x="171281" y="3872"/>
                  <a:pt x="178836" y="4215"/>
                </a:cubicBezTo>
                <a:cubicBezTo>
                  <a:pt x="169820" y="4375"/>
                  <a:pt x="160850" y="4945"/>
                  <a:pt x="151902" y="5904"/>
                </a:cubicBezTo>
                <a:cubicBezTo>
                  <a:pt x="155227" y="6012"/>
                  <a:pt x="158537" y="6056"/>
                  <a:pt x="161842" y="6056"/>
                </a:cubicBezTo>
                <a:cubicBezTo>
                  <a:pt x="169748" y="6056"/>
                  <a:pt x="177625" y="5803"/>
                  <a:pt x="185593" y="5561"/>
                </a:cubicBezTo>
                <a:lnTo>
                  <a:pt x="185593" y="5561"/>
                </a:lnTo>
                <a:cubicBezTo>
                  <a:pt x="182694" y="5653"/>
                  <a:pt x="179521" y="6908"/>
                  <a:pt x="176577" y="7205"/>
                </a:cubicBezTo>
                <a:cubicBezTo>
                  <a:pt x="173450" y="7524"/>
                  <a:pt x="170322" y="7365"/>
                  <a:pt x="167218" y="7547"/>
                </a:cubicBezTo>
                <a:cubicBezTo>
                  <a:pt x="160988" y="7906"/>
                  <a:pt x="154934" y="9008"/>
                  <a:pt x="148658" y="9008"/>
                </a:cubicBezTo>
                <a:cubicBezTo>
                  <a:pt x="148151" y="9008"/>
                  <a:pt x="147642" y="9001"/>
                  <a:pt x="147132" y="8985"/>
                </a:cubicBezTo>
                <a:cubicBezTo>
                  <a:pt x="146365" y="8955"/>
                  <a:pt x="145586" y="8920"/>
                  <a:pt x="144809" y="8920"/>
                </a:cubicBezTo>
                <a:cubicBezTo>
                  <a:pt x="143227" y="8920"/>
                  <a:pt x="141655" y="9065"/>
                  <a:pt x="140216" y="9693"/>
                </a:cubicBezTo>
                <a:cubicBezTo>
                  <a:pt x="140742" y="9464"/>
                  <a:pt x="141480" y="9377"/>
                  <a:pt x="142335" y="9377"/>
                </a:cubicBezTo>
                <a:cubicBezTo>
                  <a:pt x="145129" y="9377"/>
                  <a:pt x="149180" y="10309"/>
                  <a:pt x="151230" y="10309"/>
                </a:cubicBezTo>
                <a:cubicBezTo>
                  <a:pt x="151249" y="10309"/>
                  <a:pt x="151268" y="10309"/>
                  <a:pt x="151286" y="10309"/>
                </a:cubicBezTo>
                <a:cubicBezTo>
                  <a:pt x="153458" y="10295"/>
                  <a:pt x="155564" y="10224"/>
                  <a:pt x="157679" y="10224"/>
                </a:cubicBezTo>
                <a:cubicBezTo>
                  <a:pt x="159075" y="10224"/>
                  <a:pt x="160475" y="10255"/>
                  <a:pt x="161900" y="10355"/>
                </a:cubicBezTo>
                <a:cubicBezTo>
                  <a:pt x="159891" y="10880"/>
                  <a:pt x="157905" y="11405"/>
                  <a:pt x="155920" y="11953"/>
                </a:cubicBezTo>
                <a:cubicBezTo>
                  <a:pt x="156245" y="11866"/>
                  <a:pt x="156623" y="11829"/>
                  <a:pt x="157036" y="11829"/>
                </a:cubicBezTo>
                <a:cubicBezTo>
                  <a:pt x="159230" y="11829"/>
                  <a:pt x="162437" y="12868"/>
                  <a:pt x="164319" y="13002"/>
                </a:cubicBezTo>
                <a:cubicBezTo>
                  <a:pt x="164993" y="13045"/>
                  <a:pt x="165700" y="13050"/>
                  <a:pt x="166417" y="13050"/>
                </a:cubicBezTo>
                <a:cubicBezTo>
                  <a:pt x="166659" y="13050"/>
                  <a:pt x="166902" y="13050"/>
                  <a:pt x="167145" y="13050"/>
                </a:cubicBezTo>
                <a:cubicBezTo>
                  <a:pt x="168896" y="13050"/>
                  <a:pt x="170671" y="13081"/>
                  <a:pt x="172171" y="13596"/>
                </a:cubicBezTo>
                <a:cubicBezTo>
                  <a:pt x="171760" y="14007"/>
                  <a:pt x="171350" y="14418"/>
                  <a:pt x="170916" y="14829"/>
                </a:cubicBezTo>
                <a:cubicBezTo>
                  <a:pt x="176782" y="15833"/>
                  <a:pt x="182717" y="16381"/>
                  <a:pt x="188651" y="16426"/>
                </a:cubicBezTo>
                <a:cubicBezTo>
                  <a:pt x="191276" y="16449"/>
                  <a:pt x="193947" y="16403"/>
                  <a:pt x="196549" y="16791"/>
                </a:cubicBezTo>
                <a:cubicBezTo>
                  <a:pt x="199607" y="17271"/>
                  <a:pt x="202529" y="18389"/>
                  <a:pt x="205565" y="18983"/>
                </a:cubicBezTo>
                <a:cubicBezTo>
                  <a:pt x="208623" y="19576"/>
                  <a:pt x="211750" y="19645"/>
                  <a:pt x="214855" y="19713"/>
                </a:cubicBezTo>
                <a:cubicBezTo>
                  <a:pt x="225884" y="19979"/>
                  <a:pt x="236859" y="20226"/>
                  <a:pt x="247909" y="20226"/>
                </a:cubicBezTo>
                <a:cubicBezTo>
                  <a:pt x="249208" y="20226"/>
                  <a:pt x="250508" y="20222"/>
                  <a:pt x="251809" y="20215"/>
                </a:cubicBezTo>
                <a:lnTo>
                  <a:pt x="251809" y="20215"/>
                </a:lnTo>
                <a:cubicBezTo>
                  <a:pt x="242202" y="22272"/>
                  <a:pt x="232467" y="22903"/>
                  <a:pt x="222670" y="22903"/>
                </a:cubicBezTo>
                <a:cubicBezTo>
                  <a:pt x="207089" y="22903"/>
                  <a:pt x="191351" y="21306"/>
                  <a:pt x="175719" y="21306"/>
                </a:cubicBezTo>
                <a:cubicBezTo>
                  <a:pt x="174559" y="21306"/>
                  <a:pt x="173399" y="21315"/>
                  <a:pt x="172240" y="21334"/>
                </a:cubicBezTo>
                <a:cubicBezTo>
                  <a:pt x="178129" y="21608"/>
                  <a:pt x="184018" y="21904"/>
                  <a:pt x="189929" y="22178"/>
                </a:cubicBezTo>
                <a:cubicBezTo>
                  <a:pt x="195042" y="22407"/>
                  <a:pt x="200246" y="22680"/>
                  <a:pt x="205017" y="24552"/>
                </a:cubicBezTo>
                <a:cubicBezTo>
                  <a:pt x="202094" y="25494"/>
                  <a:pt x="199038" y="25763"/>
                  <a:pt x="195953" y="25763"/>
                </a:cubicBezTo>
                <a:cubicBezTo>
                  <a:pt x="193955" y="25763"/>
                  <a:pt x="191945" y="25650"/>
                  <a:pt x="189952" y="25534"/>
                </a:cubicBezTo>
                <a:cubicBezTo>
                  <a:pt x="180692" y="25003"/>
                  <a:pt x="171271" y="24971"/>
                  <a:pt x="161970" y="24262"/>
                </a:cubicBezTo>
                <a:lnTo>
                  <a:pt x="161970" y="24262"/>
                </a:lnTo>
                <a:cubicBezTo>
                  <a:pt x="164493" y="24615"/>
                  <a:pt x="166774" y="25168"/>
                  <a:pt x="167127" y="26104"/>
                </a:cubicBezTo>
                <a:cubicBezTo>
                  <a:pt x="166622" y="26209"/>
                  <a:pt x="164915" y="27013"/>
                  <a:pt x="164293" y="27013"/>
                </a:cubicBezTo>
                <a:cubicBezTo>
                  <a:pt x="164240" y="27013"/>
                  <a:pt x="164195" y="27007"/>
                  <a:pt x="164160" y="26994"/>
                </a:cubicBezTo>
                <a:lnTo>
                  <a:pt x="164160" y="26994"/>
                </a:lnTo>
                <a:cubicBezTo>
                  <a:pt x="164660" y="27172"/>
                  <a:pt x="165192" y="27229"/>
                  <a:pt x="165736" y="27229"/>
                </a:cubicBezTo>
                <a:cubicBezTo>
                  <a:pt x="166712" y="27229"/>
                  <a:pt x="167726" y="27046"/>
                  <a:pt x="168672" y="27046"/>
                </a:cubicBezTo>
                <a:cubicBezTo>
                  <a:pt x="169506" y="27046"/>
                  <a:pt x="170287" y="27188"/>
                  <a:pt x="170939" y="27725"/>
                </a:cubicBezTo>
                <a:cubicBezTo>
                  <a:pt x="170583" y="27433"/>
                  <a:pt x="169974" y="27315"/>
                  <a:pt x="169208" y="27315"/>
                </a:cubicBezTo>
                <a:cubicBezTo>
                  <a:pt x="166137" y="27315"/>
                  <a:pt x="160549" y="29208"/>
                  <a:pt x="158704" y="29391"/>
                </a:cubicBezTo>
                <a:cubicBezTo>
                  <a:pt x="156760" y="29584"/>
                  <a:pt x="154774" y="29712"/>
                  <a:pt x="152792" y="29712"/>
                </a:cubicBezTo>
                <a:cubicBezTo>
                  <a:pt x="150562" y="29712"/>
                  <a:pt x="148336" y="29551"/>
                  <a:pt x="146173" y="29140"/>
                </a:cubicBezTo>
                <a:cubicBezTo>
                  <a:pt x="144210" y="28775"/>
                  <a:pt x="144324" y="26561"/>
                  <a:pt x="142772" y="25534"/>
                </a:cubicBezTo>
                <a:cubicBezTo>
                  <a:pt x="141913" y="24961"/>
                  <a:pt x="140784" y="24776"/>
                  <a:pt x="139696" y="24776"/>
                </a:cubicBezTo>
                <a:cubicBezTo>
                  <a:pt x="139146" y="24776"/>
                  <a:pt x="138606" y="24823"/>
                  <a:pt x="138117" y="24891"/>
                </a:cubicBezTo>
                <a:lnTo>
                  <a:pt x="138117" y="24891"/>
                </a:lnTo>
                <a:cubicBezTo>
                  <a:pt x="138304" y="24866"/>
                  <a:pt x="138496" y="24853"/>
                  <a:pt x="138689" y="24853"/>
                </a:cubicBezTo>
                <a:cubicBezTo>
                  <a:pt x="141631" y="24853"/>
                  <a:pt x="145051" y="27694"/>
                  <a:pt x="141334" y="29916"/>
                </a:cubicBezTo>
                <a:cubicBezTo>
                  <a:pt x="140398" y="30487"/>
                  <a:pt x="139303" y="30738"/>
                  <a:pt x="138230" y="30966"/>
                </a:cubicBezTo>
                <a:cubicBezTo>
                  <a:pt x="137066" y="31240"/>
                  <a:pt x="135902" y="31491"/>
                  <a:pt x="134738" y="31765"/>
                </a:cubicBezTo>
                <a:cubicBezTo>
                  <a:pt x="137363" y="31171"/>
                  <a:pt x="140330" y="30738"/>
                  <a:pt x="143001" y="30692"/>
                </a:cubicBezTo>
                <a:cubicBezTo>
                  <a:pt x="143124" y="30689"/>
                  <a:pt x="143247" y="30687"/>
                  <a:pt x="143370" y="30687"/>
                </a:cubicBezTo>
                <a:cubicBezTo>
                  <a:pt x="145003" y="30687"/>
                  <a:pt x="146626" y="30975"/>
                  <a:pt x="148091" y="31696"/>
                </a:cubicBezTo>
                <a:cubicBezTo>
                  <a:pt x="148798" y="32062"/>
                  <a:pt x="149506" y="32587"/>
                  <a:pt x="149688" y="33385"/>
                </a:cubicBezTo>
                <a:cubicBezTo>
                  <a:pt x="149825" y="34047"/>
                  <a:pt x="149529" y="34755"/>
                  <a:pt x="149049" y="35257"/>
                </a:cubicBezTo>
                <a:cubicBezTo>
                  <a:pt x="147309" y="37105"/>
                  <a:pt x="144678" y="37757"/>
                  <a:pt x="141980" y="37757"/>
                </a:cubicBezTo>
                <a:cubicBezTo>
                  <a:pt x="139511" y="37757"/>
                  <a:pt x="136986" y="37211"/>
                  <a:pt x="135035" y="36535"/>
                </a:cubicBezTo>
                <a:lnTo>
                  <a:pt x="135035" y="36535"/>
                </a:lnTo>
                <a:cubicBezTo>
                  <a:pt x="136450" y="38407"/>
                  <a:pt x="138983" y="38909"/>
                  <a:pt x="141311" y="39115"/>
                </a:cubicBezTo>
                <a:cubicBezTo>
                  <a:pt x="142205" y="39189"/>
                  <a:pt x="143132" y="39228"/>
                  <a:pt x="144077" y="39228"/>
                </a:cubicBezTo>
                <a:cubicBezTo>
                  <a:pt x="147741" y="39228"/>
                  <a:pt x="151667" y="38650"/>
                  <a:pt x="154915" y="37380"/>
                </a:cubicBezTo>
                <a:lnTo>
                  <a:pt x="154915" y="37380"/>
                </a:lnTo>
                <a:cubicBezTo>
                  <a:pt x="153272" y="39457"/>
                  <a:pt x="150579" y="40347"/>
                  <a:pt x="148045" y="41123"/>
                </a:cubicBezTo>
                <a:cubicBezTo>
                  <a:pt x="145762" y="41831"/>
                  <a:pt x="143434" y="42538"/>
                  <a:pt x="141015" y="42653"/>
                </a:cubicBezTo>
                <a:cubicBezTo>
                  <a:pt x="140638" y="42672"/>
                  <a:pt x="140260" y="42675"/>
                  <a:pt x="139881" y="42675"/>
                </a:cubicBezTo>
                <a:cubicBezTo>
                  <a:pt x="139700" y="42675"/>
                  <a:pt x="139520" y="42674"/>
                  <a:pt x="139339" y="42674"/>
                </a:cubicBezTo>
                <a:cubicBezTo>
                  <a:pt x="138541" y="42674"/>
                  <a:pt x="137743" y="42688"/>
                  <a:pt x="136952" y="42835"/>
                </a:cubicBezTo>
                <a:cubicBezTo>
                  <a:pt x="135765" y="43041"/>
                  <a:pt x="134646" y="43497"/>
                  <a:pt x="133528" y="43885"/>
                </a:cubicBezTo>
                <a:cubicBezTo>
                  <a:pt x="130378" y="44927"/>
                  <a:pt x="126573" y="45327"/>
                  <a:pt x="122763" y="45327"/>
                </a:cubicBezTo>
                <a:cubicBezTo>
                  <a:pt x="119148" y="45327"/>
                  <a:pt x="115528" y="44967"/>
                  <a:pt x="112460" y="44456"/>
                </a:cubicBezTo>
                <a:cubicBezTo>
                  <a:pt x="109813" y="43999"/>
                  <a:pt x="107165" y="43566"/>
                  <a:pt x="104517" y="43109"/>
                </a:cubicBezTo>
                <a:cubicBezTo>
                  <a:pt x="103787" y="42995"/>
                  <a:pt x="102942" y="42812"/>
                  <a:pt x="102577" y="42150"/>
                </a:cubicBezTo>
                <a:lnTo>
                  <a:pt x="102577" y="42150"/>
                </a:lnTo>
                <a:cubicBezTo>
                  <a:pt x="102578" y="42153"/>
                  <a:pt x="102585" y="42154"/>
                  <a:pt x="102597" y="42154"/>
                </a:cubicBezTo>
                <a:cubicBezTo>
                  <a:pt x="102810" y="42154"/>
                  <a:pt x="104665" y="41783"/>
                  <a:pt x="104859" y="41739"/>
                </a:cubicBezTo>
                <a:cubicBezTo>
                  <a:pt x="105658" y="41648"/>
                  <a:pt x="106457" y="41580"/>
                  <a:pt x="107279" y="41511"/>
                </a:cubicBezTo>
                <a:cubicBezTo>
                  <a:pt x="108740" y="41397"/>
                  <a:pt x="110771" y="41603"/>
                  <a:pt x="112027" y="40667"/>
                </a:cubicBezTo>
                <a:cubicBezTo>
                  <a:pt x="112072" y="40621"/>
                  <a:pt x="112095" y="40598"/>
                  <a:pt x="112118" y="40553"/>
                </a:cubicBezTo>
                <a:cubicBezTo>
                  <a:pt x="112118" y="40484"/>
                  <a:pt x="112049" y="40438"/>
                  <a:pt x="111981" y="40393"/>
                </a:cubicBezTo>
                <a:cubicBezTo>
                  <a:pt x="111684" y="40256"/>
                  <a:pt x="111365" y="40165"/>
                  <a:pt x="111045" y="40142"/>
                </a:cubicBezTo>
                <a:cubicBezTo>
                  <a:pt x="112323" y="40050"/>
                  <a:pt x="113579" y="39982"/>
                  <a:pt x="114857" y="39913"/>
                </a:cubicBezTo>
                <a:cubicBezTo>
                  <a:pt x="115176" y="39891"/>
                  <a:pt x="115473" y="39868"/>
                  <a:pt x="115793" y="39777"/>
                </a:cubicBezTo>
                <a:cubicBezTo>
                  <a:pt x="114583" y="39525"/>
                  <a:pt x="113305" y="39320"/>
                  <a:pt x="112095" y="39320"/>
                </a:cubicBezTo>
                <a:cubicBezTo>
                  <a:pt x="112027" y="39321"/>
                  <a:pt x="111958" y="39322"/>
                  <a:pt x="111890" y="39322"/>
                </a:cubicBezTo>
                <a:cubicBezTo>
                  <a:pt x="110794" y="39322"/>
                  <a:pt x="109698" y="39160"/>
                  <a:pt x="108603" y="39160"/>
                </a:cubicBezTo>
                <a:cubicBezTo>
                  <a:pt x="106366" y="39160"/>
                  <a:pt x="104129" y="39388"/>
                  <a:pt x="101892" y="39548"/>
                </a:cubicBezTo>
                <a:cubicBezTo>
                  <a:pt x="101064" y="39610"/>
                  <a:pt x="100249" y="39640"/>
                  <a:pt x="99442" y="39640"/>
                </a:cubicBezTo>
                <a:cubicBezTo>
                  <a:pt x="96650" y="39640"/>
                  <a:pt x="93957" y="39275"/>
                  <a:pt x="91141" y="38567"/>
                </a:cubicBezTo>
                <a:cubicBezTo>
                  <a:pt x="87467" y="37654"/>
                  <a:pt x="83860" y="36398"/>
                  <a:pt x="80162" y="35531"/>
                </a:cubicBezTo>
                <a:cubicBezTo>
                  <a:pt x="78475" y="35138"/>
                  <a:pt x="74846" y="34109"/>
                  <a:pt x="72113" y="34109"/>
                </a:cubicBezTo>
                <a:cubicBezTo>
                  <a:pt x="71040" y="34109"/>
                  <a:pt x="70105" y="34268"/>
                  <a:pt x="69480" y="34686"/>
                </a:cubicBezTo>
                <a:cubicBezTo>
                  <a:pt x="71878" y="33068"/>
                  <a:pt x="74691" y="32715"/>
                  <a:pt x="77619" y="32715"/>
                </a:cubicBezTo>
                <a:cubicBezTo>
                  <a:pt x="79883" y="32715"/>
                  <a:pt x="82215" y="32926"/>
                  <a:pt x="84477" y="32926"/>
                </a:cubicBezTo>
                <a:cubicBezTo>
                  <a:pt x="84859" y="32926"/>
                  <a:pt x="85240" y="32920"/>
                  <a:pt x="85618" y="32906"/>
                </a:cubicBezTo>
                <a:cubicBezTo>
                  <a:pt x="88722" y="32792"/>
                  <a:pt x="91758" y="32107"/>
                  <a:pt x="94771" y="31422"/>
                </a:cubicBezTo>
                <a:cubicBezTo>
                  <a:pt x="95843" y="31171"/>
                  <a:pt x="98035" y="30669"/>
                  <a:pt x="98468" y="29437"/>
                </a:cubicBezTo>
                <a:cubicBezTo>
                  <a:pt x="99085" y="27725"/>
                  <a:pt x="97304" y="27725"/>
                  <a:pt x="95889" y="27382"/>
                </a:cubicBezTo>
                <a:lnTo>
                  <a:pt x="95889" y="27382"/>
                </a:lnTo>
                <a:cubicBezTo>
                  <a:pt x="96189" y="27454"/>
                  <a:pt x="96525" y="27483"/>
                  <a:pt x="96884" y="27483"/>
                </a:cubicBezTo>
                <a:cubicBezTo>
                  <a:pt x="98358" y="27483"/>
                  <a:pt x="100215" y="26986"/>
                  <a:pt x="101481" y="26857"/>
                </a:cubicBezTo>
                <a:cubicBezTo>
                  <a:pt x="103330" y="26675"/>
                  <a:pt x="105202" y="26515"/>
                  <a:pt x="107051" y="26332"/>
                </a:cubicBezTo>
                <a:cubicBezTo>
                  <a:pt x="108854" y="26173"/>
                  <a:pt x="110657" y="25899"/>
                  <a:pt x="112460" y="25762"/>
                </a:cubicBezTo>
                <a:cubicBezTo>
                  <a:pt x="113304" y="25697"/>
                  <a:pt x="114004" y="25325"/>
                  <a:pt x="114813" y="25325"/>
                </a:cubicBezTo>
                <a:cubicBezTo>
                  <a:pt x="114858" y="25325"/>
                  <a:pt x="114903" y="25326"/>
                  <a:pt x="114948" y="25328"/>
                </a:cubicBezTo>
                <a:cubicBezTo>
                  <a:pt x="115336" y="25351"/>
                  <a:pt x="117459" y="26447"/>
                  <a:pt x="117413" y="26469"/>
                </a:cubicBezTo>
                <a:cubicBezTo>
                  <a:pt x="112597" y="28798"/>
                  <a:pt x="106845" y="27930"/>
                  <a:pt x="101687" y="29368"/>
                </a:cubicBezTo>
                <a:cubicBezTo>
                  <a:pt x="107233" y="29117"/>
                  <a:pt x="112803" y="28889"/>
                  <a:pt x="118349" y="28638"/>
                </a:cubicBezTo>
                <a:cubicBezTo>
                  <a:pt x="119445" y="28592"/>
                  <a:pt x="120677" y="28478"/>
                  <a:pt x="121339" y="27611"/>
                </a:cubicBezTo>
                <a:cubicBezTo>
                  <a:pt x="120609" y="27245"/>
                  <a:pt x="119856" y="26926"/>
                  <a:pt x="119102" y="26629"/>
                </a:cubicBezTo>
                <a:cubicBezTo>
                  <a:pt x="123188" y="24780"/>
                  <a:pt x="127799" y="24803"/>
                  <a:pt x="132273" y="24552"/>
                </a:cubicBezTo>
                <a:cubicBezTo>
                  <a:pt x="137865" y="24210"/>
                  <a:pt x="143411" y="23365"/>
                  <a:pt x="148844" y="21996"/>
                </a:cubicBezTo>
                <a:cubicBezTo>
                  <a:pt x="147520" y="21425"/>
                  <a:pt x="146219" y="20854"/>
                  <a:pt x="144895" y="20284"/>
                </a:cubicBezTo>
                <a:cubicBezTo>
                  <a:pt x="147572" y="19538"/>
                  <a:pt x="150276" y="19436"/>
                  <a:pt x="152989" y="19436"/>
                </a:cubicBezTo>
                <a:cubicBezTo>
                  <a:pt x="154014" y="19436"/>
                  <a:pt x="155040" y="19451"/>
                  <a:pt x="156066" y="19451"/>
                </a:cubicBezTo>
                <a:cubicBezTo>
                  <a:pt x="159225" y="19451"/>
                  <a:pt x="162382" y="19312"/>
                  <a:pt x="165506" y="18184"/>
                </a:cubicBezTo>
                <a:cubicBezTo>
                  <a:pt x="164391" y="18082"/>
                  <a:pt x="163289" y="18048"/>
                  <a:pt x="162192" y="18048"/>
                </a:cubicBezTo>
                <a:cubicBezTo>
                  <a:pt x="160079" y="18048"/>
                  <a:pt x="157985" y="18177"/>
                  <a:pt x="155851" y="18207"/>
                </a:cubicBezTo>
                <a:cubicBezTo>
                  <a:pt x="155738" y="18208"/>
                  <a:pt x="155625" y="18208"/>
                  <a:pt x="155512" y="18208"/>
                </a:cubicBezTo>
                <a:cubicBezTo>
                  <a:pt x="152786" y="18208"/>
                  <a:pt x="149961" y="17954"/>
                  <a:pt x="147178" y="17910"/>
                </a:cubicBezTo>
                <a:cubicBezTo>
                  <a:pt x="142681" y="17864"/>
                  <a:pt x="138321" y="17453"/>
                  <a:pt x="133916" y="16700"/>
                </a:cubicBezTo>
                <a:cubicBezTo>
                  <a:pt x="141060" y="16563"/>
                  <a:pt x="148159" y="15696"/>
                  <a:pt x="155212" y="14509"/>
                </a:cubicBezTo>
                <a:lnTo>
                  <a:pt x="155212" y="14509"/>
                </a:lnTo>
                <a:cubicBezTo>
                  <a:pt x="154066" y="14701"/>
                  <a:pt x="152684" y="14786"/>
                  <a:pt x="151218" y="14786"/>
                </a:cubicBezTo>
                <a:cubicBezTo>
                  <a:pt x="148158" y="14786"/>
                  <a:pt x="144738" y="14417"/>
                  <a:pt x="142361" y="13893"/>
                </a:cubicBezTo>
                <a:cubicBezTo>
                  <a:pt x="138641" y="13025"/>
                  <a:pt x="134943" y="12044"/>
                  <a:pt x="131131" y="11336"/>
                </a:cubicBezTo>
                <a:cubicBezTo>
                  <a:pt x="128168" y="10778"/>
                  <a:pt x="124982" y="10119"/>
                  <a:pt x="121935" y="10119"/>
                </a:cubicBezTo>
                <a:cubicBezTo>
                  <a:pt x="121768" y="10119"/>
                  <a:pt x="121602" y="10120"/>
                  <a:pt x="121436" y="10125"/>
                </a:cubicBezTo>
                <a:lnTo>
                  <a:pt x="121436" y="10125"/>
                </a:lnTo>
                <a:cubicBezTo>
                  <a:pt x="126616" y="9987"/>
                  <a:pt x="131818" y="9691"/>
                  <a:pt x="136997" y="9214"/>
                </a:cubicBezTo>
                <a:cubicBezTo>
                  <a:pt x="129465" y="8460"/>
                  <a:pt x="121864" y="8483"/>
                  <a:pt x="114332" y="8072"/>
                </a:cubicBezTo>
                <a:cubicBezTo>
                  <a:pt x="109242" y="7798"/>
                  <a:pt x="104129" y="7639"/>
                  <a:pt x="99039" y="7296"/>
                </a:cubicBezTo>
                <a:cubicBezTo>
                  <a:pt x="98058" y="7228"/>
                  <a:pt x="96939" y="7091"/>
                  <a:pt x="96391" y="6269"/>
                </a:cubicBezTo>
                <a:cubicBezTo>
                  <a:pt x="112825" y="5721"/>
                  <a:pt x="129283" y="5196"/>
                  <a:pt x="145717" y="4648"/>
                </a:cubicBezTo>
                <a:cubicBezTo>
                  <a:pt x="136906" y="4534"/>
                  <a:pt x="128096" y="4420"/>
                  <a:pt x="119285" y="4306"/>
                </a:cubicBezTo>
                <a:cubicBezTo>
                  <a:pt x="118167" y="4283"/>
                  <a:pt x="116911" y="4215"/>
                  <a:pt x="116181" y="3393"/>
                </a:cubicBezTo>
                <a:cubicBezTo>
                  <a:pt x="128262" y="2960"/>
                  <a:pt x="140161" y="1912"/>
                  <a:pt x="152241" y="1114"/>
                </a:cubicBezTo>
                <a:lnTo>
                  <a:pt x="152241" y="1114"/>
                </a:lnTo>
                <a:cubicBezTo>
                  <a:pt x="150617" y="1220"/>
                  <a:pt x="148972" y="1266"/>
                  <a:pt x="147317" y="1266"/>
                </a:cubicBezTo>
                <a:cubicBezTo>
                  <a:pt x="141634" y="1266"/>
                  <a:pt x="135824" y="730"/>
                  <a:pt x="130287" y="289"/>
                </a:cubicBezTo>
                <a:cubicBezTo>
                  <a:pt x="127503" y="67"/>
                  <a:pt x="124685" y="1"/>
                  <a:pt x="121856"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3"/>
          <p:cNvSpPr/>
          <p:nvPr/>
        </p:nvSpPr>
        <p:spPr>
          <a:xfrm>
            <a:off x="-615185" y="2953616"/>
            <a:ext cx="1720031" cy="1396462"/>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3"/>
          <p:cNvSpPr/>
          <p:nvPr/>
        </p:nvSpPr>
        <p:spPr>
          <a:xfrm>
            <a:off x="6379477" y="2119855"/>
            <a:ext cx="2496637" cy="1836634"/>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3"/>
          <p:cNvSpPr/>
          <p:nvPr/>
        </p:nvSpPr>
        <p:spPr>
          <a:xfrm>
            <a:off x="6000193" y="4015649"/>
            <a:ext cx="3885679" cy="574435"/>
          </a:xfrm>
          <a:custGeom>
            <a:avLst/>
            <a:gdLst/>
            <a:ahLst/>
            <a:cxnLst/>
            <a:rect l="l" t="t" r="r" b="b"/>
            <a:pathLst>
              <a:path w="137729" h="20361" extrusionOk="0">
                <a:moveTo>
                  <a:pt x="137728" y="0"/>
                </a:moveTo>
                <a:lnTo>
                  <a:pt x="0" y="2032"/>
                </a:lnTo>
                <a:lnTo>
                  <a:pt x="48189" y="5779"/>
                </a:lnTo>
                <a:lnTo>
                  <a:pt x="48189" y="5779"/>
                </a:lnTo>
                <a:cubicBezTo>
                  <a:pt x="48103" y="5774"/>
                  <a:pt x="48015" y="5772"/>
                  <a:pt x="47926" y="5772"/>
                </a:cubicBezTo>
                <a:cubicBezTo>
                  <a:pt x="46282" y="5772"/>
                  <a:pt x="44229" y="6486"/>
                  <a:pt x="42661" y="6734"/>
                </a:cubicBezTo>
                <a:cubicBezTo>
                  <a:pt x="40515" y="7076"/>
                  <a:pt x="38370" y="7419"/>
                  <a:pt x="36224" y="7738"/>
                </a:cubicBezTo>
                <a:cubicBezTo>
                  <a:pt x="32412" y="8332"/>
                  <a:pt x="28646" y="8697"/>
                  <a:pt x="24880" y="9496"/>
                </a:cubicBezTo>
                <a:cubicBezTo>
                  <a:pt x="24338" y="9621"/>
                  <a:pt x="23776" y="9727"/>
                  <a:pt x="23214" y="9727"/>
                </a:cubicBezTo>
                <a:cubicBezTo>
                  <a:pt x="23160" y="9727"/>
                  <a:pt x="23107" y="9726"/>
                  <a:pt x="23054" y="9724"/>
                </a:cubicBezTo>
                <a:cubicBezTo>
                  <a:pt x="22806" y="9702"/>
                  <a:pt x="22539" y="9661"/>
                  <a:pt x="22285" y="9661"/>
                </a:cubicBezTo>
                <a:cubicBezTo>
                  <a:pt x="21999" y="9661"/>
                  <a:pt x="21730" y="9713"/>
                  <a:pt x="21524" y="9906"/>
                </a:cubicBezTo>
                <a:cubicBezTo>
                  <a:pt x="21365" y="10021"/>
                  <a:pt x="21251" y="10226"/>
                  <a:pt x="21091" y="10317"/>
                </a:cubicBezTo>
                <a:cubicBezTo>
                  <a:pt x="20965" y="10387"/>
                  <a:pt x="20831" y="10414"/>
                  <a:pt x="20693" y="10414"/>
                </a:cubicBezTo>
                <a:cubicBezTo>
                  <a:pt x="20606" y="10414"/>
                  <a:pt x="20517" y="10404"/>
                  <a:pt x="20429" y="10386"/>
                </a:cubicBezTo>
                <a:cubicBezTo>
                  <a:pt x="19813" y="10272"/>
                  <a:pt x="19219" y="10021"/>
                  <a:pt x="18580" y="10021"/>
                </a:cubicBezTo>
                <a:cubicBezTo>
                  <a:pt x="18558" y="10020"/>
                  <a:pt x="18536" y="10019"/>
                  <a:pt x="18514" y="10019"/>
                </a:cubicBezTo>
                <a:cubicBezTo>
                  <a:pt x="17914" y="10019"/>
                  <a:pt x="17250" y="10316"/>
                  <a:pt x="17073" y="10888"/>
                </a:cubicBezTo>
                <a:cubicBezTo>
                  <a:pt x="16457" y="10934"/>
                  <a:pt x="15841" y="10979"/>
                  <a:pt x="15225" y="11025"/>
                </a:cubicBezTo>
                <a:cubicBezTo>
                  <a:pt x="14837" y="11048"/>
                  <a:pt x="14312" y="11344"/>
                  <a:pt x="14563" y="11664"/>
                </a:cubicBezTo>
                <a:cubicBezTo>
                  <a:pt x="15200" y="11749"/>
                  <a:pt x="15844" y="11779"/>
                  <a:pt x="16490" y="11779"/>
                </a:cubicBezTo>
                <a:cubicBezTo>
                  <a:pt x="18034" y="11779"/>
                  <a:pt x="19595" y="11608"/>
                  <a:pt x="21128" y="11608"/>
                </a:cubicBezTo>
                <a:cubicBezTo>
                  <a:pt x="22239" y="11608"/>
                  <a:pt x="23335" y="11698"/>
                  <a:pt x="24400" y="12006"/>
                </a:cubicBezTo>
                <a:cubicBezTo>
                  <a:pt x="23236" y="12189"/>
                  <a:pt x="22072" y="12440"/>
                  <a:pt x="20931" y="12760"/>
                </a:cubicBezTo>
                <a:cubicBezTo>
                  <a:pt x="20931" y="12962"/>
                  <a:pt x="21196" y="13053"/>
                  <a:pt x="21400" y="13100"/>
                </a:cubicBezTo>
                <a:lnTo>
                  <a:pt x="21400" y="13100"/>
                </a:lnTo>
                <a:cubicBezTo>
                  <a:pt x="21327" y="13084"/>
                  <a:pt x="21252" y="13076"/>
                  <a:pt x="21176" y="13076"/>
                </a:cubicBezTo>
                <a:cubicBezTo>
                  <a:pt x="20945" y="13076"/>
                  <a:pt x="20707" y="13149"/>
                  <a:pt x="20520" y="13285"/>
                </a:cubicBezTo>
                <a:cubicBezTo>
                  <a:pt x="23122" y="13764"/>
                  <a:pt x="25633" y="13627"/>
                  <a:pt x="28235" y="13787"/>
                </a:cubicBezTo>
                <a:cubicBezTo>
                  <a:pt x="30655" y="13947"/>
                  <a:pt x="33120" y="14472"/>
                  <a:pt x="35539" y="14814"/>
                </a:cubicBezTo>
                <a:cubicBezTo>
                  <a:pt x="39693" y="15407"/>
                  <a:pt x="43848" y="16001"/>
                  <a:pt x="48002" y="16594"/>
                </a:cubicBezTo>
                <a:cubicBezTo>
                  <a:pt x="52384" y="17233"/>
                  <a:pt x="57178" y="18557"/>
                  <a:pt x="61606" y="18557"/>
                </a:cubicBezTo>
                <a:lnTo>
                  <a:pt x="89430" y="20360"/>
                </a:lnTo>
                <a:lnTo>
                  <a:pt x="137728" y="0"/>
                </a:lnTo>
                <a:close/>
              </a:path>
            </a:pathLst>
          </a:custGeom>
          <a:solidFill>
            <a:srgbClr val="B28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3"/>
          <p:cNvSpPr/>
          <p:nvPr/>
        </p:nvSpPr>
        <p:spPr>
          <a:xfrm>
            <a:off x="6819275" y="4152280"/>
            <a:ext cx="2569425" cy="352797"/>
          </a:xfrm>
          <a:custGeom>
            <a:avLst/>
            <a:gdLst/>
            <a:ahLst/>
            <a:cxnLst/>
            <a:rect l="l" t="t" r="r" b="b"/>
            <a:pathLst>
              <a:path w="91074" h="12505" extrusionOk="0">
                <a:moveTo>
                  <a:pt x="18879" y="1"/>
                </a:moveTo>
                <a:cubicBezTo>
                  <a:pt x="16073" y="1"/>
                  <a:pt x="13482" y="994"/>
                  <a:pt x="10523" y="1411"/>
                </a:cubicBezTo>
                <a:cubicBezTo>
                  <a:pt x="10354" y="1434"/>
                  <a:pt x="10157" y="1443"/>
                  <a:pt x="9941" y="1443"/>
                </a:cubicBezTo>
                <a:cubicBezTo>
                  <a:pt x="9135" y="1443"/>
                  <a:pt x="8046" y="1321"/>
                  <a:pt x="6996" y="1321"/>
                </a:cubicBezTo>
                <a:cubicBezTo>
                  <a:pt x="5436" y="1321"/>
                  <a:pt x="3962" y="1589"/>
                  <a:pt x="3630" y="2918"/>
                </a:cubicBezTo>
                <a:cubicBezTo>
                  <a:pt x="3585" y="3078"/>
                  <a:pt x="3562" y="3260"/>
                  <a:pt x="3448" y="3397"/>
                </a:cubicBezTo>
                <a:cubicBezTo>
                  <a:pt x="3333" y="3511"/>
                  <a:pt x="3174" y="3580"/>
                  <a:pt x="3014" y="3626"/>
                </a:cubicBezTo>
                <a:cubicBezTo>
                  <a:pt x="1530" y="4242"/>
                  <a:pt x="1644" y="4949"/>
                  <a:pt x="1074" y="6205"/>
                </a:cubicBezTo>
                <a:cubicBezTo>
                  <a:pt x="845" y="6661"/>
                  <a:pt x="412" y="6958"/>
                  <a:pt x="1" y="7255"/>
                </a:cubicBezTo>
                <a:cubicBezTo>
                  <a:pt x="1348" y="7506"/>
                  <a:pt x="2786" y="7597"/>
                  <a:pt x="4178" y="7688"/>
                </a:cubicBezTo>
                <a:cubicBezTo>
                  <a:pt x="4488" y="7717"/>
                  <a:pt x="4807" y="7736"/>
                  <a:pt x="5130" y="7736"/>
                </a:cubicBezTo>
                <a:cubicBezTo>
                  <a:pt x="5329" y="7736"/>
                  <a:pt x="5530" y="7729"/>
                  <a:pt x="5730" y="7711"/>
                </a:cubicBezTo>
                <a:cubicBezTo>
                  <a:pt x="6689" y="7620"/>
                  <a:pt x="7602" y="7163"/>
                  <a:pt x="8309" y="6501"/>
                </a:cubicBezTo>
                <a:lnTo>
                  <a:pt x="8309" y="6501"/>
                </a:lnTo>
                <a:cubicBezTo>
                  <a:pt x="8035" y="6958"/>
                  <a:pt x="7739" y="7414"/>
                  <a:pt x="7465" y="7871"/>
                </a:cubicBezTo>
                <a:cubicBezTo>
                  <a:pt x="11710" y="8807"/>
                  <a:pt x="16412" y="8716"/>
                  <a:pt x="20772" y="9286"/>
                </a:cubicBezTo>
                <a:cubicBezTo>
                  <a:pt x="23214" y="9606"/>
                  <a:pt x="25725" y="10131"/>
                  <a:pt x="28190" y="10268"/>
                </a:cubicBezTo>
                <a:lnTo>
                  <a:pt x="67541" y="12505"/>
                </a:lnTo>
                <a:cubicBezTo>
                  <a:pt x="67541" y="12505"/>
                  <a:pt x="80141" y="7323"/>
                  <a:pt x="85870" y="4767"/>
                </a:cubicBezTo>
                <a:cubicBezTo>
                  <a:pt x="86212" y="4607"/>
                  <a:pt x="90480" y="3101"/>
                  <a:pt x="90663" y="2758"/>
                </a:cubicBezTo>
                <a:cubicBezTo>
                  <a:pt x="91074" y="1868"/>
                  <a:pt x="83747" y="1548"/>
                  <a:pt x="82788" y="1389"/>
                </a:cubicBezTo>
                <a:cubicBezTo>
                  <a:pt x="81273" y="1129"/>
                  <a:pt x="79755" y="1022"/>
                  <a:pt x="78234" y="1022"/>
                </a:cubicBezTo>
                <a:cubicBezTo>
                  <a:pt x="71183" y="1022"/>
                  <a:pt x="64077" y="3320"/>
                  <a:pt x="56966" y="3320"/>
                </a:cubicBezTo>
                <a:cubicBezTo>
                  <a:pt x="56321" y="3320"/>
                  <a:pt x="55677" y="3301"/>
                  <a:pt x="55033" y="3260"/>
                </a:cubicBezTo>
                <a:cubicBezTo>
                  <a:pt x="52339" y="3078"/>
                  <a:pt x="49646" y="2507"/>
                  <a:pt x="46953" y="2439"/>
                </a:cubicBezTo>
                <a:cubicBezTo>
                  <a:pt x="46812" y="2436"/>
                  <a:pt x="46672" y="2435"/>
                  <a:pt x="46532" y="2435"/>
                </a:cubicBezTo>
                <a:cubicBezTo>
                  <a:pt x="42842" y="2435"/>
                  <a:pt x="39214" y="3280"/>
                  <a:pt x="35586" y="3808"/>
                </a:cubicBezTo>
                <a:cubicBezTo>
                  <a:pt x="34715" y="3932"/>
                  <a:pt x="33902" y="3995"/>
                  <a:pt x="33119" y="3995"/>
                </a:cubicBezTo>
                <a:cubicBezTo>
                  <a:pt x="31011" y="3995"/>
                  <a:pt x="29120" y="3535"/>
                  <a:pt x="26889" y="2553"/>
                </a:cubicBezTo>
                <a:cubicBezTo>
                  <a:pt x="25269" y="1868"/>
                  <a:pt x="23739" y="1001"/>
                  <a:pt x="22073" y="476"/>
                </a:cubicBezTo>
                <a:cubicBezTo>
                  <a:pt x="20961" y="133"/>
                  <a:pt x="19906" y="1"/>
                  <a:pt x="18879" y="1"/>
                </a:cubicBezTo>
                <a:close/>
              </a:path>
            </a:pathLst>
          </a:custGeom>
          <a:solidFill>
            <a:srgbClr val="7C6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3"/>
          <p:cNvSpPr/>
          <p:nvPr/>
        </p:nvSpPr>
        <p:spPr>
          <a:xfrm>
            <a:off x="6818655" y="4152929"/>
            <a:ext cx="2569425" cy="351076"/>
          </a:xfrm>
          <a:custGeom>
            <a:avLst/>
            <a:gdLst/>
            <a:ahLst/>
            <a:cxnLst/>
            <a:rect l="l" t="t" r="r" b="b"/>
            <a:pathLst>
              <a:path w="91074" h="12444" extrusionOk="0">
                <a:moveTo>
                  <a:pt x="4" y="7251"/>
                </a:moveTo>
                <a:cubicBezTo>
                  <a:pt x="3" y="7252"/>
                  <a:pt x="1" y="7253"/>
                  <a:pt x="0" y="7255"/>
                </a:cubicBezTo>
                <a:cubicBezTo>
                  <a:pt x="2" y="7253"/>
                  <a:pt x="3" y="7252"/>
                  <a:pt x="4" y="7251"/>
                </a:cubicBezTo>
                <a:close/>
                <a:moveTo>
                  <a:pt x="18866" y="0"/>
                </a:moveTo>
                <a:cubicBezTo>
                  <a:pt x="16063" y="0"/>
                  <a:pt x="13464" y="993"/>
                  <a:pt x="10523" y="1411"/>
                </a:cubicBezTo>
                <a:cubicBezTo>
                  <a:pt x="10351" y="1434"/>
                  <a:pt x="10153" y="1442"/>
                  <a:pt x="9934" y="1442"/>
                </a:cubicBezTo>
                <a:cubicBezTo>
                  <a:pt x="9123" y="1442"/>
                  <a:pt x="8034" y="1321"/>
                  <a:pt x="6983" y="1321"/>
                </a:cubicBezTo>
                <a:cubicBezTo>
                  <a:pt x="5424" y="1321"/>
                  <a:pt x="3951" y="1589"/>
                  <a:pt x="3607" y="2918"/>
                </a:cubicBezTo>
                <a:cubicBezTo>
                  <a:pt x="3561" y="3078"/>
                  <a:pt x="3538" y="3260"/>
                  <a:pt x="3424" y="3397"/>
                </a:cubicBezTo>
                <a:cubicBezTo>
                  <a:pt x="3333" y="3511"/>
                  <a:pt x="3173" y="3580"/>
                  <a:pt x="3013" y="3625"/>
                </a:cubicBezTo>
                <a:cubicBezTo>
                  <a:pt x="1529" y="4242"/>
                  <a:pt x="1644" y="4949"/>
                  <a:pt x="1073" y="6182"/>
                </a:cubicBezTo>
                <a:cubicBezTo>
                  <a:pt x="845" y="6659"/>
                  <a:pt x="414" y="6956"/>
                  <a:pt x="4" y="7251"/>
                </a:cubicBezTo>
                <a:lnTo>
                  <a:pt x="4" y="7251"/>
                </a:lnTo>
                <a:cubicBezTo>
                  <a:pt x="24" y="7239"/>
                  <a:pt x="57" y="7233"/>
                  <a:pt x="100" y="7233"/>
                </a:cubicBezTo>
                <a:cubicBezTo>
                  <a:pt x="333" y="7233"/>
                  <a:pt x="848" y="7395"/>
                  <a:pt x="982" y="7414"/>
                </a:cubicBezTo>
                <a:cubicBezTo>
                  <a:pt x="1093" y="7430"/>
                  <a:pt x="1196" y="7441"/>
                  <a:pt x="1295" y="7441"/>
                </a:cubicBezTo>
                <a:cubicBezTo>
                  <a:pt x="1482" y="7441"/>
                  <a:pt x="1656" y="7404"/>
                  <a:pt x="1849" y="7300"/>
                </a:cubicBezTo>
                <a:cubicBezTo>
                  <a:pt x="2123" y="7140"/>
                  <a:pt x="2328" y="6867"/>
                  <a:pt x="2534" y="6615"/>
                </a:cubicBezTo>
                <a:cubicBezTo>
                  <a:pt x="2853" y="6227"/>
                  <a:pt x="3241" y="5862"/>
                  <a:pt x="3652" y="5565"/>
                </a:cubicBezTo>
                <a:cubicBezTo>
                  <a:pt x="3812" y="5451"/>
                  <a:pt x="3972" y="5337"/>
                  <a:pt x="4086" y="5200"/>
                </a:cubicBezTo>
                <a:cubicBezTo>
                  <a:pt x="4291" y="4972"/>
                  <a:pt x="4383" y="4675"/>
                  <a:pt x="4497" y="4424"/>
                </a:cubicBezTo>
                <a:cubicBezTo>
                  <a:pt x="4816" y="3671"/>
                  <a:pt x="5318" y="2986"/>
                  <a:pt x="5935" y="2461"/>
                </a:cubicBezTo>
                <a:lnTo>
                  <a:pt x="5935" y="2461"/>
                </a:lnTo>
                <a:cubicBezTo>
                  <a:pt x="5592" y="2849"/>
                  <a:pt x="5250" y="3260"/>
                  <a:pt x="5090" y="3762"/>
                </a:cubicBezTo>
                <a:cubicBezTo>
                  <a:pt x="4999" y="4013"/>
                  <a:pt x="4976" y="4310"/>
                  <a:pt x="4862" y="4561"/>
                </a:cubicBezTo>
                <a:cubicBezTo>
                  <a:pt x="4771" y="4744"/>
                  <a:pt x="4634" y="4926"/>
                  <a:pt x="4497" y="5086"/>
                </a:cubicBezTo>
                <a:cubicBezTo>
                  <a:pt x="3949" y="5839"/>
                  <a:pt x="3492" y="6661"/>
                  <a:pt x="3150" y="7551"/>
                </a:cubicBezTo>
                <a:cubicBezTo>
                  <a:pt x="3127" y="7620"/>
                  <a:pt x="4086" y="7688"/>
                  <a:pt x="4154" y="7688"/>
                </a:cubicBezTo>
                <a:cubicBezTo>
                  <a:pt x="4331" y="7703"/>
                  <a:pt x="4641" y="7775"/>
                  <a:pt x="4900" y="7775"/>
                </a:cubicBezTo>
                <a:cubicBezTo>
                  <a:pt x="5042" y="7775"/>
                  <a:pt x="5169" y="7753"/>
                  <a:pt x="5250" y="7688"/>
                </a:cubicBezTo>
                <a:cubicBezTo>
                  <a:pt x="5318" y="7620"/>
                  <a:pt x="5364" y="7528"/>
                  <a:pt x="5410" y="7437"/>
                </a:cubicBezTo>
                <a:cubicBezTo>
                  <a:pt x="5570" y="7140"/>
                  <a:pt x="5729" y="6844"/>
                  <a:pt x="5866" y="6547"/>
                </a:cubicBezTo>
                <a:lnTo>
                  <a:pt x="5866" y="6547"/>
                </a:lnTo>
                <a:cubicBezTo>
                  <a:pt x="5821" y="6958"/>
                  <a:pt x="5729" y="7346"/>
                  <a:pt x="5570" y="7711"/>
                </a:cubicBezTo>
                <a:cubicBezTo>
                  <a:pt x="5752" y="7643"/>
                  <a:pt x="5935" y="7665"/>
                  <a:pt x="6117" y="7643"/>
                </a:cubicBezTo>
                <a:cubicBezTo>
                  <a:pt x="6323" y="7620"/>
                  <a:pt x="6528" y="7528"/>
                  <a:pt x="6597" y="7369"/>
                </a:cubicBezTo>
                <a:cubicBezTo>
                  <a:pt x="6734" y="7049"/>
                  <a:pt x="6893" y="6821"/>
                  <a:pt x="7007" y="6478"/>
                </a:cubicBezTo>
                <a:cubicBezTo>
                  <a:pt x="7167" y="5908"/>
                  <a:pt x="7418" y="5383"/>
                  <a:pt x="7738" y="4904"/>
                </a:cubicBezTo>
                <a:cubicBezTo>
                  <a:pt x="8035" y="4447"/>
                  <a:pt x="8423" y="4013"/>
                  <a:pt x="8628" y="3488"/>
                </a:cubicBezTo>
                <a:lnTo>
                  <a:pt x="8628" y="3488"/>
                </a:lnTo>
                <a:cubicBezTo>
                  <a:pt x="8400" y="4219"/>
                  <a:pt x="8217" y="4972"/>
                  <a:pt x="8149" y="5748"/>
                </a:cubicBezTo>
                <a:cubicBezTo>
                  <a:pt x="8423" y="5292"/>
                  <a:pt x="8537" y="4789"/>
                  <a:pt x="8719" y="4287"/>
                </a:cubicBezTo>
                <a:cubicBezTo>
                  <a:pt x="8856" y="3831"/>
                  <a:pt x="9062" y="3397"/>
                  <a:pt x="9290" y="2963"/>
                </a:cubicBezTo>
                <a:lnTo>
                  <a:pt x="9290" y="2963"/>
                </a:lnTo>
                <a:cubicBezTo>
                  <a:pt x="9290" y="3351"/>
                  <a:pt x="9039" y="3854"/>
                  <a:pt x="8925" y="4242"/>
                </a:cubicBezTo>
                <a:cubicBezTo>
                  <a:pt x="8788" y="4698"/>
                  <a:pt x="8651" y="5155"/>
                  <a:pt x="8537" y="5611"/>
                </a:cubicBezTo>
                <a:cubicBezTo>
                  <a:pt x="8423" y="5999"/>
                  <a:pt x="8354" y="6478"/>
                  <a:pt x="8126" y="6821"/>
                </a:cubicBezTo>
                <a:cubicBezTo>
                  <a:pt x="7921" y="7163"/>
                  <a:pt x="7669" y="7506"/>
                  <a:pt x="7464" y="7871"/>
                </a:cubicBezTo>
                <a:cubicBezTo>
                  <a:pt x="7467" y="7866"/>
                  <a:pt x="7480" y="7864"/>
                  <a:pt x="7501" y="7864"/>
                </a:cubicBezTo>
                <a:cubicBezTo>
                  <a:pt x="7798" y="7864"/>
                  <a:pt x="9763" y="8285"/>
                  <a:pt x="9998" y="8327"/>
                </a:cubicBezTo>
                <a:cubicBezTo>
                  <a:pt x="10177" y="8352"/>
                  <a:pt x="10300" y="8373"/>
                  <a:pt x="10399" y="8373"/>
                </a:cubicBezTo>
                <a:cubicBezTo>
                  <a:pt x="10578" y="8373"/>
                  <a:pt x="10674" y="8303"/>
                  <a:pt x="10865" y="8053"/>
                </a:cubicBezTo>
                <a:cubicBezTo>
                  <a:pt x="11139" y="7734"/>
                  <a:pt x="11321" y="7323"/>
                  <a:pt x="11504" y="6958"/>
                </a:cubicBezTo>
                <a:lnTo>
                  <a:pt x="11504" y="6958"/>
                </a:lnTo>
                <a:cubicBezTo>
                  <a:pt x="11321" y="7437"/>
                  <a:pt x="11207" y="7939"/>
                  <a:pt x="11139" y="8441"/>
                </a:cubicBezTo>
                <a:cubicBezTo>
                  <a:pt x="12166" y="8487"/>
                  <a:pt x="13193" y="8601"/>
                  <a:pt x="14243" y="8693"/>
                </a:cubicBezTo>
                <a:cubicBezTo>
                  <a:pt x="14617" y="8729"/>
                  <a:pt x="14970" y="8795"/>
                  <a:pt x="15287" y="8795"/>
                </a:cubicBezTo>
                <a:cubicBezTo>
                  <a:pt x="15763" y="8795"/>
                  <a:pt x="16160" y="8647"/>
                  <a:pt x="16434" y="8031"/>
                </a:cubicBezTo>
                <a:cubicBezTo>
                  <a:pt x="16594" y="7665"/>
                  <a:pt x="16663" y="7277"/>
                  <a:pt x="16800" y="6889"/>
                </a:cubicBezTo>
                <a:cubicBezTo>
                  <a:pt x="17142" y="6068"/>
                  <a:pt x="17850" y="5451"/>
                  <a:pt x="18238" y="4630"/>
                </a:cubicBezTo>
                <a:cubicBezTo>
                  <a:pt x="18443" y="4196"/>
                  <a:pt x="18580" y="3717"/>
                  <a:pt x="18899" y="3351"/>
                </a:cubicBezTo>
                <a:lnTo>
                  <a:pt x="18899" y="3351"/>
                </a:lnTo>
                <a:cubicBezTo>
                  <a:pt x="18443" y="4356"/>
                  <a:pt x="17964" y="5360"/>
                  <a:pt x="17507" y="6364"/>
                </a:cubicBezTo>
                <a:cubicBezTo>
                  <a:pt x="17279" y="6844"/>
                  <a:pt x="17051" y="7323"/>
                  <a:pt x="16891" y="7848"/>
                </a:cubicBezTo>
                <a:cubicBezTo>
                  <a:pt x="16822" y="8053"/>
                  <a:pt x="16685" y="8419"/>
                  <a:pt x="16708" y="8624"/>
                </a:cubicBezTo>
                <a:cubicBezTo>
                  <a:pt x="16777" y="8989"/>
                  <a:pt x="16685" y="8829"/>
                  <a:pt x="17073" y="8944"/>
                </a:cubicBezTo>
                <a:cubicBezTo>
                  <a:pt x="17621" y="9103"/>
                  <a:pt x="18329" y="9035"/>
                  <a:pt x="18922" y="9081"/>
                </a:cubicBezTo>
                <a:cubicBezTo>
                  <a:pt x="19266" y="9119"/>
                  <a:pt x="19849" y="9285"/>
                  <a:pt x="20257" y="9285"/>
                </a:cubicBezTo>
                <a:cubicBezTo>
                  <a:pt x="20337" y="9285"/>
                  <a:pt x="20411" y="9278"/>
                  <a:pt x="20474" y="9263"/>
                </a:cubicBezTo>
                <a:cubicBezTo>
                  <a:pt x="20908" y="9172"/>
                  <a:pt x="21182" y="8624"/>
                  <a:pt x="21342" y="8259"/>
                </a:cubicBezTo>
                <a:cubicBezTo>
                  <a:pt x="21547" y="7825"/>
                  <a:pt x="21730" y="7391"/>
                  <a:pt x="21890" y="6958"/>
                </a:cubicBezTo>
                <a:cubicBezTo>
                  <a:pt x="21958" y="6821"/>
                  <a:pt x="22004" y="6684"/>
                  <a:pt x="22049" y="6570"/>
                </a:cubicBezTo>
                <a:cubicBezTo>
                  <a:pt x="22300" y="5976"/>
                  <a:pt x="22529" y="5383"/>
                  <a:pt x="22780" y="4812"/>
                </a:cubicBezTo>
                <a:cubicBezTo>
                  <a:pt x="22894" y="4538"/>
                  <a:pt x="23008" y="4264"/>
                  <a:pt x="23213" y="4036"/>
                </a:cubicBezTo>
                <a:cubicBezTo>
                  <a:pt x="23386" y="3864"/>
                  <a:pt x="23639" y="3723"/>
                  <a:pt x="23891" y="3723"/>
                </a:cubicBezTo>
                <a:cubicBezTo>
                  <a:pt x="23939" y="3723"/>
                  <a:pt x="23988" y="3728"/>
                  <a:pt x="24035" y="3739"/>
                </a:cubicBezTo>
                <a:cubicBezTo>
                  <a:pt x="23693" y="3739"/>
                  <a:pt x="23396" y="3945"/>
                  <a:pt x="23213" y="4219"/>
                </a:cubicBezTo>
                <a:cubicBezTo>
                  <a:pt x="23054" y="4470"/>
                  <a:pt x="22962" y="4789"/>
                  <a:pt x="22871" y="5109"/>
                </a:cubicBezTo>
                <a:cubicBezTo>
                  <a:pt x="22529" y="6364"/>
                  <a:pt x="22027" y="7574"/>
                  <a:pt x="21433" y="8738"/>
                </a:cubicBezTo>
                <a:cubicBezTo>
                  <a:pt x="21068" y="9423"/>
                  <a:pt x="21524" y="9400"/>
                  <a:pt x="22095" y="9469"/>
                </a:cubicBezTo>
                <a:cubicBezTo>
                  <a:pt x="22780" y="9583"/>
                  <a:pt x="23442" y="9697"/>
                  <a:pt x="24126" y="9788"/>
                </a:cubicBezTo>
                <a:cubicBezTo>
                  <a:pt x="25023" y="9928"/>
                  <a:pt x="26020" y="10228"/>
                  <a:pt x="26904" y="10228"/>
                </a:cubicBezTo>
                <a:cubicBezTo>
                  <a:pt x="27752" y="10228"/>
                  <a:pt x="28495" y="9951"/>
                  <a:pt x="28943" y="8989"/>
                </a:cubicBezTo>
                <a:cubicBezTo>
                  <a:pt x="29513" y="7757"/>
                  <a:pt x="30084" y="6524"/>
                  <a:pt x="30655" y="5269"/>
                </a:cubicBezTo>
                <a:lnTo>
                  <a:pt x="30655" y="5269"/>
                </a:lnTo>
                <a:cubicBezTo>
                  <a:pt x="30221" y="6752"/>
                  <a:pt x="29787" y="8236"/>
                  <a:pt x="29353" y="9720"/>
                </a:cubicBezTo>
                <a:cubicBezTo>
                  <a:pt x="29125" y="10473"/>
                  <a:pt x="30677" y="10496"/>
                  <a:pt x="31088" y="10519"/>
                </a:cubicBezTo>
                <a:cubicBezTo>
                  <a:pt x="31384" y="10537"/>
                  <a:pt x="31642" y="10552"/>
                  <a:pt x="31870" y="10552"/>
                </a:cubicBezTo>
                <a:cubicBezTo>
                  <a:pt x="32767" y="10552"/>
                  <a:pt x="33208" y="10323"/>
                  <a:pt x="33736" y="9195"/>
                </a:cubicBezTo>
                <a:lnTo>
                  <a:pt x="33736" y="9195"/>
                </a:lnTo>
                <a:cubicBezTo>
                  <a:pt x="33599" y="9628"/>
                  <a:pt x="33530" y="10108"/>
                  <a:pt x="33553" y="10564"/>
                </a:cubicBezTo>
                <a:cubicBezTo>
                  <a:pt x="35174" y="10770"/>
                  <a:pt x="36954" y="10747"/>
                  <a:pt x="38621" y="10861"/>
                </a:cubicBezTo>
                <a:cubicBezTo>
                  <a:pt x="39443" y="10900"/>
                  <a:pt x="40633" y="11178"/>
                  <a:pt x="41700" y="11178"/>
                </a:cubicBezTo>
                <a:cubicBezTo>
                  <a:pt x="42499" y="11178"/>
                  <a:pt x="43229" y="11023"/>
                  <a:pt x="43688" y="10496"/>
                </a:cubicBezTo>
                <a:cubicBezTo>
                  <a:pt x="44076" y="10062"/>
                  <a:pt x="44304" y="9514"/>
                  <a:pt x="44532" y="8966"/>
                </a:cubicBezTo>
                <a:lnTo>
                  <a:pt x="45194" y="7391"/>
                </a:lnTo>
                <a:cubicBezTo>
                  <a:pt x="45263" y="7255"/>
                  <a:pt x="45308" y="7118"/>
                  <a:pt x="45286" y="6981"/>
                </a:cubicBezTo>
                <a:cubicBezTo>
                  <a:pt x="45263" y="6867"/>
                  <a:pt x="45194" y="6752"/>
                  <a:pt x="45126" y="6638"/>
                </a:cubicBezTo>
                <a:cubicBezTo>
                  <a:pt x="44738" y="6022"/>
                  <a:pt x="44692" y="5200"/>
                  <a:pt x="45034" y="4561"/>
                </a:cubicBezTo>
                <a:lnTo>
                  <a:pt x="45034" y="4561"/>
                </a:lnTo>
                <a:cubicBezTo>
                  <a:pt x="44829" y="5543"/>
                  <a:pt x="45171" y="6615"/>
                  <a:pt x="45902" y="7300"/>
                </a:cubicBezTo>
                <a:cubicBezTo>
                  <a:pt x="46107" y="7506"/>
                  <a:pt x="45034" y="10633"/>
                  <a:pt x="44966" y="11089"/>
                </a:cubicBezTo>
                <a:cubicBezTo>
                  <a:pt x="46107" y="11548"/>
                  <a:pt x="47641" y="11615"/>
                  <a:pt x="49151" y="11615"/>
                </a:cubicBezTo>
                <a:cubicBezTo>
                  <a:pt x="49773" y="11615"/>
                  <a:pt x="50392" y="11604"/>
                  <a:pt x="50977" y="11604"/>
                </a:cubicBezTo>
                <a:cubicBezTo>
                  <a:pt x="51441" y="11604"/>
                  <a:pt x="51885" y="11611"/>
                  <a:pt x="52293" y="11637"/>
                </a:cubicBezTo>
                <a:cubicBezTo>
                  <a:pt x="52444" y="11644"/>
                  <a:pt x="52584" y="11648"/>
                  <a:pt x="52717" y="11648"/>
                </a:cubicBezTo>
                <a:cubicBezTo>
                  <a:pt x="53907" y="11648"/>
                  <a:pt x="54402" y="11333"/>
                  <a:pt x="55100" y="10039"/>
                </a:cubicBezTo>
                <a:cubicBezTo>
                  <a:pt x="55534" y="9240"/>
                  <a:pt x="55968" y="8419"/>
                  <a:pt x="56401" y="7620"/>
                </a:cubicBezTo>
                <a:cubicBezTo>
                  <a:pt x="56516" y="7437"/>
                  <a:pt x="56607" y="7232"/>
                  <a:pt x="56653" y="7026"/>
                </a:cubicBezTo>
                <a:cubicBezTo>
                  <a:pt x="56744" y="6661"/>
                  <a:pt x="56653" y="6296"/>
                  <a:pt x="56653" y="5931"/>
                </a:cubicBezTo>
                <a:cubicBezTo>
                  <a:pt x="56630" y="5543"/>
                  <a:pt x="56721" y="5132"/>
                  <a:pt x="57018" y="4926"/>
                </a:cubicBezTo>
                <a:lnTo>
                  <a:pt x="57018" y="4926"/>
                </a:lnTo>
                <a:cubicBezTo>
                  <a:pt x="56653" y="5657"/>
                  <a:pt x="56858" y="6547"/>
                  <a:pt x="56767" y="7369"/>
                </a:cubicBezTo>
                <a:cubicBezTo>
                  <a:pt x="56698" y="8008"/>
                  <a:pt x="56424" y="8624"/>
                  <a:pt x="56150" y="9195"/>
                </a:cubicBezTo>
                <a:cubicBezTo>
                  <a:pt x="55740" y="10085"/>
                  <a:pt x="55260" y="10952"/>
                  <a:pt x="54963" y="11888"/>
                </a:cubicBezTo>
                <a:cubicBezTo>
                  <a:pt x="55749" y="11898"/>
                  <a:pt x="56794" y="12100"/>
                  <a:pt x="57734" y="12100"/>
                </a:cubicBezTo>
                <a:cubicBezTo>
                  <a:pt x="58777" y="12100"/>
                  <a:pt x="59691" y="11852"/>
                  <a:pt x="59979" y="10821"/>
                </a:cubicBezTo>
                <a:lnTo>
                  <a:pt x="59979" y="10821"/>
                </a:lnTo>
                <a:cubicBezTo>
                  <a:pt x="59911" y="11178"/>
                  <a:pt x="59840" y="11545"/>
                  <a:pt x="59757" y="11911"/>
                </a:cubicBezTo>
                <a:cubicBezTo>
                  <a:pt x="60515" y="12033"/>
                  <a:pt x="61835" y="12444"/>
                  <a:pt x="62964" y="12444"/>
                </a:cubicBezTo>
                <a:cubicBezTo>
                  <a:pt x="63740" y="12444"/>
                  <a:pt x="64425" y="12250"/>
                  <a:pt x="64778" y="11637"/>
                </a:cubicBezTo>
                <a:cubicBezTo>
                  <a:pt x="64984" y="11295"/>
                  <a:pt x="65075" y="10929"/>
                  <a:pt x="65189" y="10564"/>
                </a:cubicBezTo>
                <a:cubicBezTo>
                  <a:pt x="65691" y="8761"/>
                  <a:pt x="66422" y="7003"/>
                  <a:pt x="67358" y="5360"/>
                </a:cubicBezTo>
                <a:lnTo>
                  <a:pt x="67358" y="5360"/>
                </a:lnTo>
                <a:cubicBezTo>
                  <a:pt x="66650" y="7300"/>
                  <a:pt x="66194" y="9400"/>
                  <a:pt x="66171" y="11454"/>
                </a:cubicBezTo>
                <a:cubicBezTo>
                  <a:pt x="66787" y="10011"/>
                  <a:pt x="67403" y="8568"/>
                  <a:pt x="68092" y="7156"/>
                </a:cubicBezTo>
                <a:lnTo>
                  <a:pt x="68092" y="7156"/>
                </a:lnTo>
                <a:cubicBezTo>
                  <a:pt x="68083" y="7189"/>
                  <a:pt x="68074" y="7222"/>
                  <a:pt x="68065" y="7255"/>
                </a:cubicBezTo>
                <a:cubicBezTo>
                  <a:pt x="67632" y="8966"/>
                  <a:pt x="67129" y="10656"/>
                  <a:pt x="66604" y="12345"/>
                </a:cubicBezTo>
                <a:cubicBezTo>
                  <a:pt x="66901" y="12345"/>
                  <a:pt x="67198" y="12322"/>
                  <a:pt x="67495" y="12276"/>
                </a:cubicBezTo>
                <a:cubicBezTo>
                  <a:pt x="70074" y="11934"/>
                  <a:pt x="72722" y="10359"/>
                  <a:pt x="75073" y="9377"/>
                </a:cubicBezTo>
                <a:cubicBezTo>
                  <a:pt x="78679" y="7871"/>
                  <a:pt x="82285" y="6364"/>
                  <a:pt x="85846" y="4767"/>
                </a:cubicBezTo>
                <a:cubicBezTo>
                  <a:pt x="86211" y="4607"/>
                  <a:pt x="90480" y="3100"/>
                  <a:pt x="90639" y="2758"/>
                </a:cubicBezTo>
                <a:cubicBezTo>
                  <a:pt x="91073" y="1868"/>
                  <a:pt x="83723" y="1548"/>
                  <a:pt x="82788" y="1388"/>
                </a:cubicBezTo>
                <a:cubicBezTo>
                  <a:pt x="81272" y="1128"/>
                  <a:pt x="79754" y="1021"/>
                  <a:pt x="78233" y="1021"/>
                </a:cubicBezTo>
                <a:cubicBezTo>
                  <a:pt x="71183" y="1021"/>
                  <a:pt x="64076" y="3320"/>
                  <a:pt x="56965" y="3320"/>
                </a:cubicBezTo>
                <a:cubicBezTo>
                  <a:pt x="56321" y="3320"/>
                  <a:pt x="55676" y="3301"/>
                  <a:pt x="55032" y="3260"/>
                </a:cubicBezTo>
                <a:cubicBezTo>
                  <a:pt x="52316" y="3078"/>
                  <a:pt x="49645" y="2507"/>
                  <a:pt x="46929" y="2438"/>
                </a:cubicBezTo>
                <a:cubicBezTo>
                  <a:pt x="46789" y="2436"/>
                  <a:pt x="46650" y="2435"/>
                  <a:pt x="46510" y="2435"/>
                </a:cubicBezTo>
                <a:cubicBezTo>
                  <a:pt x="42841" y="2435"/>
                  <a:pt x="39213" y="3280"/>
                  <a:pt x="35585" y="3808"/>
                </a:cubicBezTo>
                <a:cubicBezTo>
                  <a:pt x="34708" y="3931"/>
                  <a:pt x="33892" y="3995"/>
                  <a:pt x="33108" y="3995"/>
                </a:cubicBezTo>
                <a:cubicBezTo>
                  <a:pt x="30996" y="3995"/>
                  <a:pt x="29113" y="3535"/>
                  <a:pt x="26866" y="2553"/>
                </a:cubicBezTo>
                <a:cubicBezTo>
                  <a:pt x="25268" y="1868"/>
                  <a:pt x="23738" y="1000"/>
                  <a:pt x="22049" y="475"/>
                </a:cubicBezTo>
                <a:cubicBezTo>
                  <a:pt x="20943" y="133"/>
                  <a:pt x="19891" y="0"/>
                  <a:pt x="18866" y="0"/>
                </a:cubicBezTo>
                <a:close/>
              </a:path>
            </a:pathLst>
          </a:custGeom>
          <a:solidFill>
            <a:srgbClr val="7C6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3"/>
          <p:cNvSpPr/>
          <p:nvPr/>
        </p:nvSpPr>
        <p:spPr>
          <a:xfrm>
            <a:off x="6562348" y="2828655"/>
            <a:ext cx="2105781" cy="1251112"/>
          </a:xfrm>
          <a:custGeom>
            <a:avLst/>
            <a:gdLst/>
            <a:ahLst/>
            <a:cxnLst/>
            <a:rect l="l" t="t" r="r" b="b"/>
            <a:pathLst>
              <a:path w="74640" h="44346" extrusionOk="0">
                <a:moveTo>
                  <a:pt x="45015" y="1"/>
                </a:moveTo>
                <a:cubicBezTo>
                  <a:pt x="43225" y="1"/>
                  <a:pt x="41536" y="1288"/>
                  <a:pt x="40835" y="2975"/>
                </a:cubicBezTo>
                <a:cubicBezTo>
                  <a:pt x="40128" y="4732"/>
                  <a:pt x="40516" y="6558"/>
                  <a:pt x="41155" y="8247"/>
                </a:cubicBezTo>
                <a:cubicBezTo>
                  <a:pt x="40812" y="7745"/>
                  <a:pt x="40424" y="7060"/>
                  <a:pt x="39922" y="6650"/>
                </a:cubicBezTo>
                <a:cubicBezTo>
                  <a:pt x="39595" y="6401"/>
                  <a:pt x="39171" y="6243"/>
                  <a:pt x="38765" y="6243"/>
                </a:cubicBezTo>
                <a:cubicBezTo>
                  <a:pt x="38463" y="6243"/>
                  <a:pt x="38170" y="6331"/>
                  <a:pt x="37936" y="6535"/>
                </a:cubicBezTo>
                <a:cubicBezTo>
                  <a:pt x="37366" y="6992"/>
                  <a:pt x="37366" y="7859"/>
                  <a:pt x="37548" y="8567"/>
                </a:cubicBezTo>
                <a:cubicBezTo>
                  <a:pt x="37891" y="9959"/>
                  <a:pt x="38667" y="11192"/>
                  <a:pt x="39260" y="12493"/>
                </a:cubicBezTo>
                <a:cubicBezTo>
                  <a:pt x="41223" y="16784"/>
                  <a:pt x="40812" y="22057"/>
                  <a:pt x="38256" y="26028"/>
                </a:cubicBezTo>
                <a:cubicBezTo>
                  <a:pt x="40173" y="22216"/>
                  <a:pt x="39397" y="17514"/>
                  <a:pt x="37389" y="13771"/>
                </a:cubicBezTo>
                <a:cubicBezTo>
                  <a:pt x="36795" y="12653"/>
                  <a:pt x="35973" y="11511"/>
                  <a:pt x="34741" y="11260"/>
                </a:cubicBezTo>
                <a:cubicBezTo>
                  <a:pt x="34638" y="11239"/>
                  <a:pt x="34533" y="11229"/>
                  <a:pt x="34428" y="11229"/>
                </a:cubicBezTo>
                <a:cubicBezTo>
                  <a:pt x="33341" y="11229"/>
                  <a:pt x="32225" y="12298"/>
                  <a:pt x="32567" y="13263"/>
                </a:cubicBezTo>
                <a:lnTo>
                  <a:pt x="32567" y="13263"/>
                </a:lnTo>
                <a:cubicBezTo>
                  <a:pt x="32222" y="12519"/>
                  <a:pt x="31696" y="11786"/>
                  <a:pt x="30952" y="11488"/>
                </a:cubicBezTo>
                <a:cubicBezTo>
                  <a:pt x="30740" y="11400"/>
                  <a:pt x="30507" y="11357"/>
                  <a:pt x="30274" y="11357"/>
                </a:cubicBezTo>
                <a:cubicBezTo>
                  <a:pt x="29602" y="11357"/>
                  <a:pt x="28930" y="11712"/>
                  <a:pt x="28761" y="12356"/>
                </a:cubicBezTo>
                <a:cubicBezTo>
                  <a:pt x="28425" y="11652"/>
                  <a:pt x="27652" y="11285"/>
                  <a:pt x="26874" y="11285"/>
                </a:cubicBezTo>
                <a:cubicBezTo>
                  <a:pt x="26541" y="11285"/>
                  <a:pt x="26208" y="11352"/>
                  <a:pt x="25907" y="11488"/>
                </a:cubicBezTo>
                <a:cubicBezTo>
                  <a:pt x="24903" y="11945"/>
                  <a:pt x="24264" y="12995"/>
                  <a:pt x="24013" y="14068"/>
                </a:cubicBezTo>
                <a:cubicBezTo>
                  <a:pt x="23556" y="16008"/>
                  <a:pt x="24218" y="18153"/>
                  <a:pt x="25702" y="19477"/>
                </a:cubicBezTo>
                <a:cubicBezTo>
                  <a:pt x="26410" y="20116"/>
                  <a:pt x="27254" y="20573"/>
                  <a:pt x="28007" y="21166"/>
                </a:cubicBezTo>
                <a:cubicBezTo>
                  <a:pt x="30084" y="22878"/>
                  <a:pt x="31020" y="25846"/>
                  <a:pt x="30313" y="28448"/>
                </a:cubicBezTo>
                <a:cubicBezTo>
                  <a:pt x="30062" y="27717"/>
                  <a:pt x="29651" y="27078"/>
                  <a:pt x="29126" y="26553"/>
                </a:cubicBezTo>
                <a:lnTo>
                  <a:pt x="29126" y="26553"/>
                </a:lnTo>
                <a:cubicBezTo>
                  <a:pt x="29445" y="27809"/>
                  <a:pt x="29354" y="29178"/>
                  <a:pt x="28875" y="30365"/>
                </a:cubicBezTo>
                <a:cubicBezTo>
                  <a:pt x="28373" y="29749"/>
                  <a:pt x="27848" y="29132"/>
                  <a:pt x="27345" y="28516"/>
                </a:cubicBezTo>
                <a:cubicBezTo>
                  <a:pt x="27345" y="29178"/>
                  <a:pt x="27071" y="29840"/>
                  <a:pt x="26615" y="30319"/>
                </a:cubicBezTo>
                <a:cubicBezTo>
                  <a:pt x="25748" y="29772"/>
                  <a:pt x="25428" y="28653"/>
                  <a:pt x="25428" y="27626"/>
                </a:cubicBezTo>
                <a:cubicBezTo>
                  <a:pt x="25428" y="26599"/>
                  <a:pt x="25656" y="25594"/>
                  <a:pt x="25611" y="24567"/>
                </a:cubicBezTo>
                <a:cubicBezTo>
                  <a:pt x="25565" y="23563"/>
                  <a:pt x="25131" y="22467"/>
                  <a:pt x="24195" y="22034"/>
                </a:cubicBezTo>
                <a:cubicBezTo>
                  <a:pt x="23995" y="21941"/>
                  <a:pt x="23787" y="21898"/>
                  <a:pt x="23583" y="21898"/>
                </a:cubicBezTo>
                <a:cubicBezTo>
                  <a:pt x="22835" y="21898"/>
                  <a:pt x="22140" y="22472"/>
                  <a:pt x="22050" y="23243"/>
                </a:cubicBezTo>
                <a:cubicBezTo>
                  <a:pt x="21525" y="21554"/>
                  <a:pt x="21867" y="18747"/>
                  <a:pt x="20429" y="17537"/>
                </a:cubicBezTo>
                <a:cubicBezTo>
                  <a:pt x="19928" y="17124"/>
                  <a:pt x="19162" y="16897"/>
                  <a:pt x="18406" y="16897"/>
                </a:cubicBezTo>
                <a:cubicBezTo>
                  <a:pt x="17201" y="16897"/>
                  <a:pt x="16020" y="17474"/>
                  <a:pt x="15978" y="18793"/>
                </a:cubicBezTo>
                <a:cubicBezTo>
                  <a:pt x="15668" y="18423"/>
                  <a:pt x="15267" y="18265"/>
                  <a:pt x="14845" y="18265"/>
                </a:cubicBezTo>
                <a:cubicBezTo>
                  <a:pt x="13625" y="18265"/>
                  <a:pt x="12230" y="19593"/>
                  <a:pt x="12349" y="20984"/>
                </a:cubicBezTo>
                <a:cubicBezTo>
                  <a:pt x="12486" y="22855"/>
                  <a:pt x="14084" y="24225"/>
                  <a:pt x="15568" y="25366"/>
                </a:cubicBezTo>
                <a:cubicBezTo>
                  <a:pt x="14970" y="25004"/>
                  <a:pt x="14264" y="24816"/>
                  <a:pt x="13561" y="24816"/>
                </a:cubicBezTo>
                <a:cubicBezTo>
                  <a:pt x="13244" y="24816"/>
                  <a:pt x="12928" y="24854"/>
                  <a:pt x="12623" y="24933"/>
                </a:cubicBezTo>
                <a:cubicBezTo>
                  <a:pt x="11938" y="26690"/>
                  <a:pt x="13901" y="28334"/>
                  <a:pt x="15659" y="28950"/>
                </a:cubicBezTo>
                <a:cubicBezTo>
                  <a:pt x="17439" y="29589"/>
                  <a:pt x="19608" y="30205"/>
                  <a:pt x="20110" y="32031"/>
                </a:cubicBezTo>
                <a:cubicBezTo>
                  <a:pt x="19661" y="31521"/>
                  <a:pt x="19002" y="31285"/>
                  <a:pt x="18330" y="31285"/>
                </a:cubicBezTo>
                <a:cubicBezTo>
                  <a:pt x="17259" y="31285"/>
                  <a:pt x="16155" y="31884"/>
                  <a:pt x="15819" y="32921"/>
                </a:cubicBezTo>
                <a:cubicBezTo>
                  <a:pt x="15199" y="32664"/>
                  <a:pt x="14538" y="32539"/>
                  <a:pt x="13878" y="32539"/>
                </a:cubicBezTo>
                <a:cubicBezTo>
                  <a:pt x="13249" y="32539"/>
                  <a:pt x="12620" y="32653"/>
                  <a:pt x="12030" y="32876"/>
                </a:cubicBezTo>
                <a:cubicBezTo>
                  <a:pt x="12532" y="33446"/>
                  <a:pt x="13034" y="33994"/>
                  <a:pt x="13536" y="34565"/>
                </a:cubicBezTo>
                <a:cubicBezTo>
                  <a:pt x="12875" y="34211"/>
                  <a:pt x="12128" y="34034"/>
                  <a:pt x="11381" y="34034"/>
                </a:cubicBezTo>
                <a:cubicBezTo>
                  <a:pt x="10684" y="34034"/>
                  <a:pt x="9987" y="34188"/>
                  <a:pt x="9359" y="34496"/>
                </a:cubicBezTo>
                <a:cubicBezTo>
                  <a:pt x="8880" y="34725"/>
                  <a:pt x="11756" y="36163"/>
                  <a:pt x="11938" y="36231"/>
                </a:cubicBezTo>
                <a:cubicBezTo>
                  <a:pt x="12567" y="36427"/>
                  <a:pt x="13238" y="36469"/>
                  <a:pt x="13918" y="36469"/>
                </a:cubicBezTo>
                <a:cubicBezTo>
                  <a:pt x="14431" y="36469"/>
                  <a:pt x="14950" y="36445"/>
                  <a:pt x="15458" y="36445"/>
                </a:cubicBezTo>
                <a:cubicBezTo>
                  <a:pt x="15766" y="36445"/>
                  <a:pt x="16069" y="36454"/>
                  <a:pt x="16366" y="36482"/>
                </a:cubicBezTo>
                <a:cubicBezTo>
                  <a:pt x="17416" y="36573"/>
                  <a:pt x="19562" y="36482"/>
                  <a:pt x="20270" y="37509"/>
                </a:cubicBezTo>
                <a:cubicBezTo>
                  <a:pt x="21297" y="38977"/>
                  <a:pt x="20088" y="39536"/>
                  <a:pt x="18714" y="39536"/>
                </a:cubicBezTo>
                <a:cubicBezTo>
                  <a:pt x="18165" y="39536"/>
                  <a:pt x="17589" y="39446"/>
                  <a:pt x="17120" y="39290"/>
                </a:cubicBezTo>
                <a:cubicBezTo>
                  <a:pt x="15499" y="38719"/>
                  <a:pt x="13856" y="38171"/>
                  <a:pt x="12235" y="37601"/>
                </a:cubicBezTo>
                <a:lnTo>
                  <a:pt x="12235" y="37601"/>
                </a:lnTo>
                <a:cubicBezTo>
                  <a:pt x="12509" y="39016"/>
                  <a:pt x="13878" y="39769"/>
                  <a:pt x="14974" y="40499"/>
                </a:cubicBezTo>
                <a:cubicBezTo>
                  <a:pt x="14434" y="41039"/>
                  <a:pt x="13877" y="41263"/>
                  <a:pt x="13320" y="41263"/>
                </a:cubicBezTo>
                <a:cubicBezTo>
                  <a:pt x="11149" y="41263"/>
                  <a:pt x="8988" y="37854"/>
                  <a:pt x="7898" y="36528"/>
                </a:cubicBezTo>
                <a:cubicBezTo>
                  <a:pt x="7099" y="36916"/>
                  <a:pt x="6917" y="38034"/>
                  <a:pt x="7282" y="38856"/>
                </a:cubicBezTo>
                <a:cubicBezTo>
                  <a:pt x="7647" y="39655"/>
                  <a:pt x="8400" y="40225"/>
                  <a:pt x="9108" y="40750"/>
                </a:cubicBezTo>
                <a:cubicBezTo>
                  <a:pt x="8853" y="40868"/>
                  <a:pt x="8579" y="40920"/>
                  <a:pt x="8301" y="40920"/>
                </a:cubicBezTo>
                <a:cubicBezTo>
                  <a:pt x="7660" y="40920"/>
                  <a:pt x="7000" y="40640"/>
                  <a:pt x="6506" y="40225"/>
                </a:cubicBezTo>
                <a:cubicBezTo>
                  <a:pt x="5798" y="39609"/>
                  <a:pt x="5342" y="38787"/>
                  <a:pt x="4885" y="37966"/>
                </a:cubicBezTo>
                <a:lnTo>
                  <a:pt x="4885" y="37966"/>
                </a:lnTo>
                <a:cubicBezTo>
                  <a:pt x="4908" y="39655"/>
                  <a:pt x="5935" y="41298"/>
                  <a:pt x="7465" y="42052"/>
                </a:cubicBezTo>
                <a:cubicBezTo>
                  <a:pt x="6825" y="41869"/>
                  <a:pt x="6209" y="41572"/>
                  <a:pt x="5639" y="41230"/>
                </a:cubicBezTo>
                <a:lnTo>
                  <a:pt x="5639" y="41230"/>
                </a:lnTo>
                <a:cubicBezTo>
                  <a:pt x="5753" y="41823"/>
                  <a:pt x="6163" y="42348"/>
                  <a:pt x="6734" y="42599"/>
                </a:cubicBezTo>
                <a:cubicBezTo>
                  <a:pt x="5456" y="42485"/>
                  <a:pt x="4132" y="42348"/>
                  <a:pt x="2922" y="41915"/>
                </a:cubicBezTo>
                <a:cubicBezTo>
                  <a:pt x="1713" y="41458"/>
                  <a:pt x="571" y="40659"/>
                  <a:pt x="1" y="39495"/>
                </a:cubicBezTo>
                <a:lnTo>
                  <a:pt x="1" y="39495"/>
                </a:lnTo>
                <a:cubicBezTo>
                  <a:pt x="389" y="41093"/>
                  <a:pt x="1804" y="42280"/>
                  <a:pt x="3356" y="42828"/>
                </a:cubicBezTo>
                <a:cubicBezTo>
                  <a:pt x="4908" y="43353"/>
                  <a:pt x="5958" y="43695"/>
                  <a:pt x="7601" y="43695"/>
                </a:cubicBezTo>
                <a:cubicBezTo>
                  <a:pt x="9062" y="43695"/>
                  <a:pt x="10633" y="43691"/>
                  <a:pt x="12226" y="43691"/>
                </a:cubicBezTo>
                <a:cubicBezTo>
                  <a:pt x="14617" y="43691"/>
                  <a:pt x="17060" y="43699"/>
                  <a:pt x="19265" y="43741"/>
                </a:cubicBezTo>
                <a:cubicBezTo>
                  <a:pt x="19630" y="43741"/>
                  <a:pt x="19996" y="43763"/>
                  <a:pt x="20338" y="43878"/>
                </a:cubicBezTo>
                <a:cubicBezTo>
                  <a:pt x="20468" y="43933"/>
                  <a:pt x="20613" y="44004"/>
                  <a:pt x="20761" y="44004"/>
                </a:cubicBezTo>
                <a:cubicBezTo>
                  <a:pt x="20795" y="44004"/>
                  <a:pt x="20829" y="44000"/>
                  <a:pt x="20863" y="43992"/>
                </a:cubicBezTo>
                <a:cubicBezTo>
                  <a:pt x="20977" y="43946"/>
                  <a:pt x="21068" y="43878"/>
                  <a:pt x="21160" y="43832"/>
                </a:cubicBezTo>
                <a:cubicBezTo>
                  <a:pt x="21290" y="43764"/>
                  <a:pt x="21457" y="43737"/>
                  <a:pt x="21646" y="43737"/>
                </a:cubicBezTo>
                <a:cubicBezTo>
                  <a:pt x="22346" y="43737"/>
                  <a:pt x="23346" y="44106"/>
                  <a:pt x="23922" y="44106"/>
                </a:cubicBezTo>
                <a:cubicBezTo>
                  <a:pt x="23944" y="44106"/>
                  <a:pt x="23966" y="44106"/>
                  <a:pt x="23988" y="44106"/>
                </a:cubicBezTo>
                <a:cubicBezTo>
                  <a:pt x="25327" y="44106"/>
                  <a:pt x="26397" y="43443"/>
                  <a:pt x="27758" y="43443"/>
                </a:cubicBezTo>
                <a:cubicBezTo>
                  <a:pt x="27780" y="43443"/>
                  <a:pt x="27802" y="43443"/>
                  <a:pt x="27825" y="43444"/>
                </a:cubicBezTo>
                <a:cubicBezTo>
                  <a:pt x="29742" y="43444"/>
                  <a:pt x="31637" y="44129"/>
                  <a:pt x="33554" y="44288"/>
                </a:cubicBezTo>
                <a:cubicBezTo>
                  <a:pt x="34039" y="44328"/>
                  <a:pt x="34520" y="44346"/>
                  <a:pt x="34998" y="44346"/>
                </a:cubicBezTo>
                <a:cubicBezTo>
                  <a:pt x="37518" y="44346"/>
                  <a:pt x="39966" y="43864"/>
                  <a:pt x="42479" y="43672"/>
                </a:cubicBezTo>
                <a:cubicBezTo>
                  <a:pt x="44602" y="43516"/>
                  <a:pt x="46735" y="43501"/>
                  <a:pt x="48871" y="43501"/>
                </a:cubicBezTo>
                <a:cubicBezTo>
                  <a:pt x="49390" y="43501"/>
                  <a:pt x="49909" y="43502"/>
                  <a:pt x="50428" y="43502"/>
                </a:cubicBezTo>
                <a:cubicBezTo>
                  <a:pt x="51217" y="43502"/>
                  <a:pt x="52006" y="43500"/>
                  <a:pt x="52796" y="43489"/>
                </a:cubicBezTo>
                <a:cubicBezTo>
                  <a:pt x="56653" y="43421"/>
                  <a:pt x="60693" y="43193"/>
                  <a:pt x="64368" y="41937"/>
                </a:cubicBezTo>
                <a:cubicBezTo>
                  <a:pt x="65783" y="41458"/>
                  <a:pt x="71284" y="37966"/>
                  <a:pt x="70485" y="36208"/>
                </a:cubicBezTo>
                <a:cubicBezTo>
                  <a:pt x="70023" y="36003"/>
                  <a:pt x="69509" y="35900"/>
                  <a:pt x="69002" y="35900"/>
                </a:cubicBezTo>
                <a:cubicBezTo>
                  <a:pt x="68905" y="35900"/>
                  <a:pt x="68807" y="35904"/>
                  <a:pt x="68711" y="35912"/>
                </a:cubicBezTo>
                <a:lnTo>
                  <a:pt x="68711" y="35912"/>
                </a:lnTo>
                <a:cubicBezTo>
                  <a:pt x="70047" y="35730"/>
                  <a:pt x="71295" y="34869"/>
                  <a:pt x="71946" y="33697"/>
                </a:cubicBezTo>
                <a:cubicBezTo>
                  <a:pt x="72060" y="33492"/>
                  <a:pt x="72151" y="33287"/>
                  <a:pt x="72129" y="33081"/>
                </a:cubicBezTo>
                <a:cubicBezTo>
                  <a:pt x="72066" y="32726"/>
                  <a:pt x="71697" y="32505"/>
                  <a:pt x="71338" y="32505"/>
                </a:cubicBezTo>
                <a:cubicBezTo>
                  <a:pt x="71305" y="32505"/>
                  <a:pt x="71271" y="32507"/>
                  <a:pt x="71238" y="32511"/>
                </a:cubicBezTo>
                <a:cubicBezTo>
                  <a:pt x="70850" y="32556"/>
                  <a:pt x="70508" y="32762"/>
                  <a:pt x="70166" y="32944"/>
                </a:cubicBezTo>
                <a:cubicBezTo>
                  <a:pt x="69472" y="33307"/>
                  <a:pt x="68576" y="33623"/>
                  <a:pt x="67744" y="33623"/>
                </a:cubicBezTo>
                <a:cubicBezTo>
                  <a:pt x="67426" y="33623"/>
                  <a:pt x="67117" y="33577"/>
                  <a:pt x="66833" y="33469"/>
                </a:cubicBezTo>
                <a:cubicBezTo>
                  <a:pt x="67427" y="31643"/>
                  <a:pt x="70257" y="31415"/>
                  <a:pt x="71741" y="30639"/>
                </a:cubicBezTo>
                <a:cubicBezTo>
                  <a:pt x="73087" y="29931"/>
                  <a:pt x="74114" y="28630"/>
                  <a:pt x="74480" y="27169"/>
                </a:cubicBezTo>
                <a:cubicBezTo>
                  <a:pt x="74594" y="26713"/>
                  <a:pt x="74639" y="26188"/>
                  <a:pt x="74343" y="25846"/>
                </a:cubicBezTo>
                <a:cubicBezTo>
                  <a:pt x="74219" y="25693"/>
                  <a:pt x="74019" y="25620"/>
                  <a:pt x="73826" y="25620"/>
                </a:cubicBezTo>
                <a:cubicBezTo>
                  <a:pt x="73642" y="25620"/>
                  <a:pt x="73463" y="25686"/>
                  <a:pt x="73359" y="25812"/>
                </a:cubicBezTo>
                <a:lnTo>
                  <a:pt x="73359" y="25812"/>
                </a:lnTo>
                <a:cubicBezTo>
                  <a:pt x="73548" y="25326"/>
                  <a:pt x="73675" y="24761"/>
                  <a:pt x="73338" y="24385"/>
                </a:cubicBezTo>
                <a:cubicBezTo>
                  <a:pt x="73184" y="24212"/>
                  <a:pt x="72967" y="24137"/>
                  <a:pt x="72736" y="24137"/>
                </a:cubicBezTo>
                <a:cubicBezTo>
                  <a:pt x="72389" y="24137"/>
                  <a:pt x="72010" y="24307"/>
                  <a:pt x="71763" y="24567"/>
                </a:cubicBezTo>
                <a:cubicBezTo>
                  <a:pt x="71353" y="25001"/>
                  <a:pt x="71147" y="25594"/>
                  <a:pt x="70828" y="26097"/>
                </a:cubicBezTo>
                <a:cubicBezTo>
                  <a:pt x="70006" y="27421"/>
                  <a:pt x="68408" y="27991"/>
                  <a:pt x="66970" y="28607"/>
                </a:cubicBezTo>
                <a:cubicBezTo>
                  <a:pt x="65532" y="29224"/>
                  <a:pt x="64003" y="30137"/>
                  <a:pt x="63638" y="31666"/>
                </a:cubicBezTo>
                <a:cubicBezTo>
                  <a:pt x="63318" y="29863"/>
                  <a:pt x="64984" y="28356"/>
                  <a:pt x="66559" y="27443"/>
                </a:cubicBezTo>
                <a:cubicBezTo>
                  <a:pt x="68134" y="26508"/>
                  <a:pt x="69983" y="25549"/>
                  <a:pt x="70417" y="23768"/>
                </a:cubicBezTo>
                <a:cubicBezTo>
                  <a:pt x="70531" y="23243"/>
                  <a:pt x="70508" y="22650"/>
                  <a:pt x="70097" y="22285"/>
                </a:cubicBezTo>
                <a:cubicBezTo>
                  <a:pt x="69954" y="22158"/>
                  <a:pt x="69757" y="22097"/>
                  <a:pt x="69562" y="22097"/>
                </a:cubicBezTo>
                <a:cubicBezTo>
                  <a:pt x="69407" y="22097"/>
                  <a:pt x="69252" y="22136"/>
                  <a:pt x="69128" y="22212"/>
                </a:cubicBezTo>
                <a:lnTo>
                  <a:pt x="69128" y="22212"/>
                </a:lnTo>
                <a:cubicBezTo>
                  <a:pt x="69440" y="21583"/>
                  <a:pt x="69407" y="20766"/>
                  <a:pt x="68979" y="20208"/>
                </a:cubicBezTo>
                <a:cubicBezTo>
                  <a:pt x="68626" y="19748"/>
                  <a:pt x="68048" y="19494"/>
                  <a:pt x="67471" y="19494"/>
                </a:cubicBezTo>
                <a:cubicBezTo>
                  <a:pt x="67188" y="19494"/>
                  <a:pt x="66906" y="19555"/>
                  <a:pt x="66651" y="19683"/>
                </a:cubicBezTo>
                <a:cubicBezTo>
                  <a:pt x="65989" y="20025"/>
                  <a:pt x="65601" y="20733"/>
                  <a:pt x="65258" y="21417"/>
                </a:cubicBezTo>
                <a:cubicBezTo>
                  <a:pt x="64345" y="23335"/>
                  <a:pt x="63546" y="25412"/>
                  <a:pt x="61949" y="26804"/>
                </a:cubicBezTo>
                <a:cubicBezTo>
                  <a:pt x="59689" y="28722"/>
                  <a:pt x="55991" y="29110"/>
                  <a:pt x="54736" y="31803"/>
                </a:cubicBezTo>
                <a:cubicBezTo>
                  <a:pt x="54941" y="30570"/>
                  <a:pt x="55535" y="29429"/>
                  <a:pt x="56402" y="28516"/>
                </a:cubicBezTo>
                <a:lnTo>
                  <a:pt x="56402" y="28516"/>
                </a:lnTo>
                <a:cubicBezTo>
                  <a:pt x="54781" y="29406"/>
                  <a:pt x="53412" y="30707"/>
                  <a:pt x="52408" y="32237"/>
                </a:cubicBezTo>
                <a:cubicBezTo>
                  <a:pt x="52750" y="30114"/>
                  <a:pt x="54439" y="28425"/>
                  <a:pt x="56242" y="27215"/>
                </a:cubicBezTo>
                <a:cubicBezTo>
                  <a:pt x="58045" y="26005"/>
                  <a:pt x="60054" y="25115"/>
                  <a:pt x="61720" y="23700"/>
                </a:cubicBezTo>
                <a:cubicBezTo>
                  <a:pt x="63090" y="22513"/>
                  <a:pt x="64528" y="20413"/>
                  <a:pt x="64551" y="18496"/>
                </a:cubicBezTo>
                <a:cubicBezTo>
                  <a:pt x="64568" y="17708"/>
                  <a:pt x="63967" y="16154"/>
                  <a:pt x="63161" y="16154"/>
                </a:cubicBezTo>
                <a:cubicBezTo>
                  <a:pt x="62917" y="16154"/>
                  <a:pt x="62653" y="16296"/>
                  <a:pt x="62382" y="16647"/>
                </a:cubicBezTo>
                <a:cubicBezTo>
                  <a:pt x="62496" y="16190"/>
                  <a:pt x="62588" y="15643"/>
                  <a:pt x="62496" y="15186"/>
                </a:cubicBezTo>
                <a:cubicBezTo>
                  <a:pt x="62382" y="14661"/>
                  <a:pt x="61994" y="14136"/>
                  <a:pt x="61469" y="14091"/>
                </a:cubicBezTo>
                <a:cubicBezTo>
                  <a:pt x="61445" y="14089"/>
                  <a:pt x="61421" y="14088"/>
                  <a:pt x="61397" y="14088"/>
                </a:cubicBezTo>
                <a:cubicBezTo>
                  <a:pt x="60835" y="14088"/>
                  <a:pt x="60364" y="14592"/>
                  <a:pt x="60145" y="15118"/>
                </a:cubicBezTo>
                <a:cubicBezTo>
                  <a:pt x="59415" y="17081"/>
                  <a:pt x="59232" y="18108"/>
                  <a:pt x="57612" y="19660"/>
                </a:cubicBezTo>
                <a:cubicBezTo>
                  <a:pt x="56334" y="20847"/>
                  <a:pt x="54896" y="21828"/>
                  <a:pt x="53754" y="23152"/>
                </a:cubicBezTo>
                <a:cubicBezTo>
                  <a:pt x="52156" y="25001"/>
                  <a:pt x="51243" y="27398"/>
                  <a:pt x="51198" y="29840"/>
                </a:cubicBezTo>
                <a:cubicBezTo>
                  <a:pt x="50490" y="26896"/>
                  <a:pt x="51380" y="23632"/>
                  <a:pt x="53458" y="21440"/>
                </a:cubicBezTo>
                <a:cubicBezTo>
                  <a:pt x="54736" y="20094"/>
                  <a:pt x="56425" y="19135"/>
                  <a:pt x="57498" y="17651"/>
                </a:cubicBezTo>
                <a:cubicBezTo>
                  <a:pt x="58045" y="16898"/>
                  <a:pt x="59575" y="14113"/>
                  <a:pt x="59461" y="13178"/>
                </a:cubicBezTo>
                <a:cubicBezTo>
                  <a:pt x="59358" y="12289"/>
                  <a:pt x="58949" y="11949"/>
                  <a:pt x="58459" y="11949"/>
                </a:cubicBezTo>
                <a:cubicBezTo>
                  <a:pt x="57753" y="11949"/>
                  <a:pt x="56880" y="12656"/>
                  <a:pt x="56516" y="13451"/>
                </a:cubicBezTo>
                <a:cubicBezTo>
                  <a:pt x="56082" y="14364"/>
                  <a:pt x="55603" y="15460"/>
                  <a:pt x="54599" y="15574"/>
                </a:cubicBezTo>
                <a:cubicBezTo>
                  <a:pt x="55923" y="14296"/>
                  <a:pt x="56744" y="12538"/>
                  <a:pt x="56858" y="10712"/>
                </a:cubicBezTo>
                <a:cubicBezTo>
                  <a:pt x="56904" y="10119"/>
                  <a:pt x="56836" y="9480"/>
                  <a:pt x="56470" y="9023"/>
                </a:cubicBezTo>
                <a:cubicBezTo>
                  <a:pt x="56246" y="8746"/>
                  <a:pt x="55885" y="8584"/>
                  <a:pt x="55550" y="8584"/>
                </a:cubicBezTo>
                <a:cubicBezTo>
                  <a:pt x="55304" y="8584"/>
                  <a:pt x="55073" y="8671"/>
                  <a:pt x="54918" y="8864"/>
                </a:cubicBezTo>
                <a:cubicBezTo>
                  <a:pt x="55296" y="8087"/>
                  <a:pt x="54439" y="7176"/>
                  <a:pt x="53571" y="7176"/>
                </a:cubicBezTo>
                <a:cubicBezTo>
                  <a:pt x="53495" y="7176"/>
                  <a:pt x="53419" y="7183"/>
                  <a:pt x="53343" y="7197"/>
                </a:cubicBezTo>
                <a:cubicBezTo>
                  <a:pt x="52408" y="7357"/>
                  <a:pt x="51768" y="8270"/>
                  <a:pt x="51495" y="9160"/>
                </a:cubicBezTo>
                <a:cubicBezTo>
                  <a:pt x="51198" y="10073"/>
                  <a:pt x="51152" y="11032"/>
                  <a:pt x="50810" y="11922"/>
                </a:cubicBezTo>
                <a:cubicBezTo>
                  <a:pt x="50833" y="11237"/>
                  <a:pt x="50764" y="10530"/>
                  <a:pt x="50582" y="9868"/>
                </a:cubicBezTo>
                <a:cubicBezTo>
                  <a:pt x="50551" y="9866"/>
                  <a:pt x="50520" y="9865"/>
                  <a:pt x="50489" y="9865"/>
                </a:cubicBezTo>
                <a:cubicBezTo>
                  <a:pt x="50155" y="9865"/>
                  <a:pt x="49826" y="9977"/>
                  <a:pt x="49554" y="10165"/>
                </a:cubicBezTo>
                <a:cubicBezTo>
                  <a:pt x="50764" y="7814"/>
                  <a:pt x="48984" y="6147"/>
                  <a:pt x="48619" y="3888"/>
                </a:cubicBezTo>
                <a:cubicBezTo>
                  <a:pt x="48299" y="1833"/>
                  <a:pt x="47614" y="121"/>
                  <a:pt x="45240" y="7"/>
                </a:cubicBezTo>
                <a:cubicBezTo>
                  <a:pt x="45165" y="3"/>
                  <a:pt x="45090" y="1"/>
                  <a:pt x="450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3"/>
          <p:cNvSpPr/>
          <p:nvPr/>
        </p:nvSpPr>
        <p:spPr>
          <a:xfrm>
            <a:off x="7177964" y="3454060"/>
            <a:ext cx="1104435" cy="644994"/>
          </a:xfrm>
          <a:custGeom>
            <a:avLst/>
            <a:gdLst/>
            <a:ahLst/>
            <a:cxnLst/>
            <a:rect l="l" t="t" r="r" b="b"/>
            <a:pathLst>
              <a:path w="39147" h="22862" extrusionOk="0">
                <a:moveTo>
                  <a:pt x="23737" y="1"/>
                </a:moveTo>
                <a:cubicBezTo>
                  <a:pt x="22789" y="1"/>
                  <a:pt x="21879" y="670"/>
                  <a:pt x="21525" y="1532"/>
                </a:cubicBezTo>
                <a:cubicBezTo>
                  <a:pt x="21137" y="2445"/>
                  <a:pt x="21342" y="3381"/>
                  <a:pt x="21685" y="4271"/>
                </a:cubicBezTo>
                <a:cubicBezTo>
                  <a:pt x="21502" y="3997"/>
                  <a:pt x="21297" y="3655"/>
                  <a:pt x="21023" y="3449"/>
                </a:cubicBezTo>
                <a:cubicBezTo>
                  <a:pt x="20855" y="3307"/>
                  <a:pt x="20635" y="3223"/>
                  <a:pt x="20422" y="3223"/>
                </a:cubicBezTo>
                <a:cubicBezTo>
                  <a:pt x="20260" y="3223"/>
                  <a:pt x="20101" y="3272"/>
                  <a:pt x="19973" y="3381"/>
                </a:cubicBezTo>
                <a:cubicBezTo>
                  <a:pt x="19676" y="3609"/>
                  <a:pt x="19699" y="4066"/>
                  <a:pt x="19767" y="4431"/>
                </a:cubicBezTo>
                <a:cubicBezTo>
                  <a:pt x="19950" y="5138"/>
                  <a:pt x="20384" y="5777"/>
                  <a:pt x="20680" y="6439"/>
                </a:cubicBezTo>
                <a:cubicBezTo>
                  <a:pt x="21708" y="8653"/>
                  <a:pt x="21502" y="11370"/>
                  <a:pt x="20155" y="13424"/>
                </a:cubicBezTo>
                <a:cubicBezTo>
                  <a:pt x="21160" y="11461"/>
                  <a:pt x="20749" y="9042"/>
                  <a:pt x="19699" y="7101"/>
                </a:cubicBezTo>
                <a:cubicBezTo>
                  <a:pt x="19379" y="6531"/>
                  <a:pt x="18946" y="5937"/>
                  <a:pt x="18307" y="5800"/>
                </a:cubicBezTo>
                <a:cubicBezTo>
                  <a:pt x="18257" y="5792"/>
                  <a:pt x="18207" y="5788"/>
                  <a:pt x="18157" y="5788"/>
                </a:cubicBezTo>
                <a:cubicBezTo>
                  <a:pt x="17568" y="5788"/>
                  <a:pt x="16974" y="6354"/>
                  <a:pt x="17154" y="6864"/>
                </a:cubicBezTo>
                <a:lnTo>
                  <a:pt x="17154" y="6864"/>
                </a:lnTo>
                <a:cubicBezTo>
                  <a:pt x="16972" y="6460"/>
                  <a:pt x="16706" y="6086"/>
                  <a:pt x="16298" y="5914"/>
                </a:cubicBezTo>
                <a:cubicBezTo>
                  <a:pt x="16193" y="5876"/>
                  <a:pt x="16080" y="5857"/>
                  <a:pt x="15965" y="5857"/>
                </a:cubicBezTo>
                <a:cubicBezTo>
                  <a:pt x="15606" y="5857"/>
                  <a:pt x="15243" y="6042"/>
                  <a:pt x="15157" y="6371"/>
                </a:cubicBezTo>
                <a:cubicBezTo>
                  <a:pt x="14981" y="6020"/>
                  <a:pt x="14572" y="5825"/>
                  <a:pt x="14162" y="5825"/>
                </a:cubicBezTo>
                <a:cubicBezTo>
                  <a:pt x="13985" y="5825"/>
                  <a:pt x="13808" y="5862"/>
                  <a:pt x="13650" y="5937"/>
                </a:cubicBezTo>
                <a:cubicBezTo>
                  <a:pt x="13125" y="6166"/>
                  <a:pt x="12783" y="6713"/>
                  <a:pt x="12646" y="7261"/>
                </a:cubicBezTo>
                <a:cubicBezTo>
                  <a:pt x="12418" y="8265"/>
                  <a:pt x="12760" y="9361"/>
                  <a:pt x="13536" y="10046"/>
                </a:cubicBezTo>
                <a:cubicBezTo>
                  <a:pt x="13901" y="10388"/>
                  <a:pt x="14358" y="10616"/>
                  <a:pt x="14746" y="10913"/>
                </a:cubicBezTo>
                <a:cubicBezTo>
                  <a:pt x="15841" y="11803"/>
                  <a:pt x="16344" y="13333"/>
                  <a:pt x="15978" y="14657"/>
                </a:cubicBezTo>
                <a:cubicBezTo>
                  <a:pt x="15841" y="14291"/>
                  <a:pt x="15613" y="13972"/>
                  <a:pt x="15339" y="13698"/>
                </a:cubicBezTo>
                <a:lnTo>
                  <a:pt x="15339" y="13698"/>
                </a:lnTo>
                <a:cubicBezTo>
                  <a:pt x="15522" y="14337"/>
                  <a:pt x="15476" y="15045"/>
                  <a:pt x="15202" y="15661"/>
                </a:cubicBezTo>
                <a:lnTo>
                  <a:pt x="14403" y="14702"/>
                </a:lnTo>
                <a:cubicBezTo>
                  <a:pt x="14403" y="15045"/>
                  <a:pt x="14266" y="15387"/>
                  <a:pt x="14015" y="15638"/>
                </a:cubicBezTo>
                <a:cubicBezTo>
                  <a:pt x="13559" y="15341"/>
                  <a:pt x="13399" y="14771"/>
                  <a:pt x="13399" y="14246"/>
                </a:cubicBezTo>
                <a:cubicBezTo>
                  <a:pt x="13399" y="13721"/>
                  <a:pt x="13513" y="13196"/>
                  <a:pt x="13490" y="12671"/>
                </a:cubicBezTo>
                <a:cubicBezTo>
                  <a:pt x="13468" y="12146"/>
                  <a:pt x="13239" y="11575"/>
                  <a:pt x="12737" y="11370"/>
                </a:cubicBezTo>
                <a:cubicBezTo>
                  <a:pt x="12633" y="11320"/>
                  <a:pt x="12524" y="11298"/>
                  <a:pt x="12416" y="11298"/>
                </a:cubicBezTo>
                <a:cubicBezTo>
                  <a:pt x="12026" y="11298"/>
                  <a:pt x="11654" y="11593"/>
                  <a:pt x="11619" y="11986"/>
                </a:cubicBezTo>
                <a:cubicBezTo>
                  <a:pt x="11345" y="11119"/>
                  <a:pt x="11505" y="9658"/>
                  <a:pt x="10751" y="9042"/>
                </a:cubicBezTo>
                <a:cubicBezTo>
                  <a:pt x="10487" y="8830"/>
                  <a:pt x="10083" y="8714"/>
                  <a:pt x="9686" y="8714"/>
                </a:cubicBezTo>
                <a:cubicBezTo>
                  <a:pt x="9054" y="8714"/>
                  <a:pt x="8437" y="9008"/>
                  <a:pt x="8423" y="9681"/>
                </a:cubicBezTo>
                <a:cubicBezTo>
                  <a:pt x="8261" y="9495"/>
                  <a:pt x="8052" y="9416"/>
                  <a:pt x="7832" y="9416"/>
                </a:cubicBezTo>
                <a:cubicBezTo>
                  <a:pt x="7184" y="9416"/>
                  <a:pt x="6438" y="10106"/>
                  <a:pt x="6506" y="10822"/>
                </a:cubicBezTo>
                <a:cubicBezTo>
                  <a:pt x="6574" y="11781"/>
                  <a:pt x="7419" y="12488"/>
                  <a:pt x="8195" y="13082"/>
                </a:cubicBezTo>
                <a:cubicBezTo>
                  <a:pt x="7878" y="12892"/>
                  <a:pt x="7507" y="12801"/>
                  <a:pt x="7134" y="12801"/>
                </a:cubicBezTo>
                <a:cubicBezTo>
                  <a:pt x="6969" y="12801"/>
                  <a:pt x="6804" y="12818"/>
                  <a:pt x="6643" y="12853"/>
                </a:cubicBezTo>
                <a:cubicBezTo>
                  <a:pt x="6278" y="13766"/>
                  <a:pt x="7328" y="14611"/>
                  <a:pt x="8241" y="14930"/>
                </a:cubicBezTo>
                <a:cubicBezTo>
                  <a:pt x="9176" y="15250"/>
                  <a:pt x="10341" y="15570"/>
                  <a:pt x="10592" y="16505"/>
                </a:cubicBezTo>
                <a:cubicBezTo>
                  <a:pt x="10357" y="16254"/>
                  <a:pt x="10018" y="16137"/>
                  <a:pt x="9670" y="16137"/>
                </a:cubicBezTo>
                <a:cubicBezTo>
                  <a:pt x="9103" y="16137"/>
                  <a:pt x="8516" y="16447"/>
                  <a:pt x="8332" y="16985"/>
                </a:cubicBezTo>
                <a:cubicBezTo>
                  <a:pt x="8005" y="16845"/>
                  <a:pt x="7655" y="16776"/>
                  <a:pt x="7305" y="16776"/>
                </a:cubicBezTo>
                <a:cubicBezTo>
                  <a:pt x="6970" y="16776"/>
                  <a:pt x="6636" y="16839"/>
                  <a:pt x="6323" y="16962"/>
                </a:cubicBezTo>
                <a:lnTo>
                  <a:pt x="7122" y="17829"/>
                </a:lnTo>
                <a:cubicBezTo>
                  <a:pt x="6780" y="17641"/>
                  <a:pt x="6389" y="17549"/>
                  <a:pt x="5997" y="17549"/>
                </a:cubicBezTo>
                <a:cubicBezTo>
                  <a:pt x="5630" y="17549"/>
                  <a:pt x="5262" y="17629"/>
                  <a:pt x="4931" y="17784"/>
                </a:cubicBezTo>
                <a:cubicBezTo>
                  <a:pt x="4680" y="17898"/>
                  <a:pt x="6186" y="18651"/>
                  <a:pt x="6278" y="18674"/>
                </a:cubicBezTo>
                <a:cubicBezTo>
                  <a:pt x="6630" y="18781"/>
                  <a:pt x="7003" y="18802"/>
                  <a:pt x="7377" y="18802"/>
                </a:cubicBezTo>
                <a:cubicBezTo>
                  <a:pt x="7635" y="18802"/>
                  <a:pt x="7893" y="18792"/>
                  <a:pt x="8146" y="18792"/>
                </a:cubicBezTo>
                <a:cubicBezTo>
                  <a:pt x="8310" y="18792"/>
                  <a:pt x="8471" y="18796"/>
                  <a:pt x="8629" y="18811"/>
                </a:cubicBezTo>
                <a:cubicBezTo>
                  <a:pt x="9176" y="18856"/>
                  <a:pt x="10295" y="18811"/>
                  <a:pt x="10683" y="19336"/>
                </a:cubicBezTo>
                <a:cubicBezTo>
                  <a:pt x="11221" y="20085"/>
                  <a:pt x="10583" y="20381"/>
                  <a:pt x="9859" y="20381"/>
                </a:cubicBezTo>
                <a:cubicBezTo>
                  <a:pt x="9569" y="20381"/>
                  <a:pt x="9265" y="20334"/>
                  <a:pt x="9017" y="20249"/>
                </a:cubicBezTo>
                <a:lnTo>
                  <a:pt x="6437" y="19381"/>
                </a:lnTo>
                <a:lnTo>
                  <a:pt x="6437" y="19381"/>
                </a:lnTo>
                <a:cubicBezTo>
                  <a:pt x="6597" y="20112"/>
                  <a:pt x="7305" y="20500"/>
                  <a:pt x="7875" y="20888"/>
                </a:cubicBezTo>
                <a:cubicBezTo>
                  <a:pt x="7591" y="21168"/>
                  <a:pt x="7298" y="21283"/>
                  <a:pt x="7006" y="21283"/>
                </a:cubicBezTo>
                <a:cubicBezTo>
                  <a:pt x="5867" y="21283"/>
                  <a:pt x="4736" y="19524"/>
                  <a:pt x="4155" y="18834"/>
                </a:cubicBezTo>
                <a:cubicBezTo>
                  <a:pt x="3744" y="19039"/>
                  <a:pt x="3653" y="19610"/>
                  <a:pt x="3835" y="20020"/>
                </a:cubicBezTo>
                <a:cubicBezTo>
                  <a:pt x="4018" y="20454"/>
                  <a:pt x="4429" y="20728"/>
                  <a:pt x="4794" y="21002"/>
                </a:cubicBezTo>
                <a:cubicBezTo>
                  <a:pt x="4653" y="21065"/>
                  <a:pt x="4506" y="21094"/>
                  <a:pt x="4359" y="21094"/>
                </a:cubicBezTo>
                <a:cubicBezTo>
                  <a:pt x="4027" y="21094"/>
                  <a:pt x="3693" y="20949"/>
                  <a:pt x="3424" y="20728"/>
                </a:cubicBezTo>
                <a:cubicBezTo>
                  <a:pt x="3059" y="20431"/>
                  <a:pt x="2808" y="19998"/>
                  <a:pt x="2580" y="19564"/>
                </a:cubicBezTo>
                <a:lnTo>
                  <a:pt x="2580" y="19564"/>
                </a:lnTo>
                <a:cubicBezTo>
                  <a:pt x="2580" y="20454"/>
                  <a:pt x="3128" y="21299"/>
                  <a:pt x="3927" y="21687"/>
                </a:cubicBezTo>
                <a:cubicBezTo>
                  <a:pt x="3584" y="21573"/>
                  <a:pt x="3265" y="21436"/>
                  <a:pt x="2968" y="21253"/>
                </a:cubicBezTo>
                <a:lnTo>
                  <a:pt x="2968" y="21253"/>
                </a:lnTo>
                <a:cubicBezTo>
                  <a:pt x="3036" y="21573"/>
                  <a:pt x="3242" y="21846"/>
                  <a:pt x="3539" y="21961"/>
                </a:cubicBezTo>
                <a:cubicBezTo>
                  <a:pt x="2854" y="21892"/>
                  <a:pt x="2169" y="21824"/>
                  <a:pt x="1530" y="21595"/>
                </a:cubicBezTo>
                <a:cubicBezTo>
                  <a:pt x="891" y="21367"/>
                  <a:pt x="297" y="20956"/>
                  <a:pt x="1" y="20363"/>
                </a:cubicBezTo>
                <a:lnTo>
                  <a:pt x="1" y="20363"/>
                </a:lnTo>
                <a:cubicBezTo>
                  <a:pt x="206" y="21185"/>
                  <a:pt x="959" y="21801"/>
                  <a:pt x="1758" y="22075"/>
                </a:cubicBezTo>
                <a:cubicBezTo>
                  <a:pt x="2580" y="22349"/>
                  <a:pt x="3470" y="22371"/>
                  <a:pt x="4337" y="22371"/>
                </a:cubicBezTo>
                <a:cubicBezTo>
                  <a:pt x="6255" y="22371"/>
                  <a:pt x="8218" y="22508"/>
                  <a:pt x="10135" y="22554"/>
                </a:cubicBezTo>
                <a:cubicBezTo>
                  <a:pt x="10341" y="22554"/>
                  <a:pt x="10523" y="22554"/>
                  <a:pt x="10706" y="22623"/>
                </a:cubicBezTo>
                <a:cubicBezTo>
                  <a:pt x="10780" y="22641"/>
                  <a:pt x="10853" y="22674"/>
                  <a:pt x="10927" y="22674"/>
                </a:cubicBezTo>
                <a:cubicBezTo>
                  <a:pt x="10945" y="22674"/>
                  <a:pt x="10962" y="22673"/>
                  <a:pt x="10980" y="22668"/>
                </a:cubicBezTo>
                <a:cubicBezTo>
                  <a:pt x="11048" y="22668"/>
                  <a:pt x="11094" y="22623"/>
                  <a:pt x="11139" y="22600"/>
                </a:cubicBezTo>
                <a:cubicBezTo>
                  <a:pt x="11212" y="22566"/>
                  <a:pt x="11302" y="22552"/>
                  <a:pt x="11403" y="22552"/>
                </a:cubicBezTo>
                <a:cubicBezTo>
                  <a:pt x="11776" y="22552"/>
                  <a:pt x="12294" y="22737"/>
                  <a:pt x="12600" y="22737"/>
                </a:cubicBezTo>
                <a:cubicBezTo>
                  <a:pt x="12622" y="22737"/>
                  <a:pt x="12644" y="22738"/>
                  <a:pt x="12666" y="22738"/>
                </a:cubicBezTo>
                <a:cubicBezTo>
                  <a:pt x="13365" y="22738"/>
                  <a:pt x="13924" y="22394"/>
                  <a:pt x="14654" y="22394"/>
                </a:cubicBezTo>
                <a:cubicBezTo>
                  <a:pt x="15682" y="22394"/>
                  <a:pt x="16663" y="22759"/>
                  <a:pt x="17690" y="22828"/>
                </a:cubicBezTo>
                <a:cubicBezTo>
                  <a:pt x="17960" y="22851"/>
                  <a:pt x="18228" y="22861"/>
                  <a:pt x="18496" y="22861"/>
                </a:cubicBezTo>
                <a:cubicBezTo>
                  <a:pt x="19790" y="22861"/>
                  <a:pt x="21064" y="22626"/>
                  <a:pt x="22369" y="22531"/>
                </a:cubicBezTo>
                <a:cubicBezTo>
                  <a:pt x="24195" y="22394"/>
                  <a:pt x="25999" y="22440"/>
                  <a:pt x="27825" y="22417"/>
                </a:cubicBezTo>
                <a:cubicBezTo>
                  <a:pt x="29856" y="22394"/>
                  <a:pt x="31979" y="22280"/>
                  <a:pt x="33919" y="21618"/>
                </a:cubicBezTo>
                <a:cubicBezTo>
                  <a:pt x="34649" y="21367"/>
                  <a:pt x="37548" y="19564"/>
                  <a:pt x="37137" y="18674"/>
                </a:cubicBezTo>
                <a:cubicBezTo>
                  <a:pt x="36903" y="18574"/>
                  <a:pt x="36633" y="18510"/>
                  <a:pt x="36370" y="18510"/>
                </a:cubicBezTo>
                <a:cubicBezTo>
                  <a:pt x="36335" y="18510"/>
                  <a:pt x="36300" y="18511"/>
                  <a:pt x="36265" y="18513"/>
                </a:cubicBezTo>
                <a:lnTo>
                  <a:pt x="36265" y="18513"/>
                </a:lnTo>
                <a:cubicBezTo>
                  <a:pt x="36950" y="18395"/>
                  <a:pt x="37577" y="17961"/>
                  <a:pt x="37913" y="17373"/>
                </a:cubicBezTo>
                <a:cubicBezTo>
                  <a:pt x="37959" y="17281"/>
                  <a:pt x="38005" y="17167"/>
                  <a:pt x="38005" y="17053"/>
                </a:cubicBezTo>
                <a:cubicBezTo>
                  <a:pt x="37959" y="16848"/>
                  <a:pt x="37731" y="16756"/>
                  <a:pt x="37525" y="16756"/>
                </a:cubicBezTo>
                <a:cubicBezTo>
                  <a:pt x="37320" y="16779"/>
                  <a:pt x="37137" y="16893"/>
                  <a:pt x="36978" y="16985"/>
                </a:cubicBezTo>
                <a:cubicBezTo>
                  <a:pt x="36499" y="17224"/>
                  <a:pt x="35952" y="17359"/>
                  <a:pt x="35425" y="17359"/>
                </a:cubicBezTo>
                <a:cubicBezTo>
                  <a:pt x="35349" y="17359"/>
                  <a:pt x="35273" y="17356"/>
                  <a:pt x="35197" y="17350"/>
                </a:cubicBezTo>
                <a:cubicBezTo>
                  <a:pt x="35403" y="16460"/>
                  <a:pt x="36430" y="16072"/>
                  <a:pt x="37297" y="15752"/>
                </a:cubicBezTo>
                <a:cubicBezTo>
                  <a:pt x="38165" y="15455"/>
                  <a:pt x="39146" y="14885"/>
                  <a:pt x="39146" y="13995"/>
                </a:cubicBezTo>
                <a:cubicBezTo>
                  <a:pt x="38781" y="13995"/>
                  <a:pt x="38416" y="14054"/>
                  <a:pt x="38076" y="14178"/>
                </a:cubicBezTo>
                <a:lnTo>
                  <a:pt x="38076" y="14178"/>
                </a:lnTo>
                <a:cubicBezTo>
                  <a:pt x="38514" y="13726"/>
                  <a:pt x="38674" y="12990"/>
                  <a:pt x="38324" y="12465"/>
                </a:cubicBezTo>
                <a:lnTo>
                  <a:pt x="38324" y="12465"/>
                </a:lnTo>
                <a:cubicBezTo>
                  <a:pt x="37799" y="13629"/>
                  <a:pt x="36658" y="14497"/>
                  <a:pt x="35380" y="14771"/>
                </a:cubicBezTo>
                <a:cubicBezTo>
                  <a:pt x="35654" y="14132"/>
                  <a:pt x="36407" y="13607"/>
                  <a:pt x="36498" y="12945"/>
                </a:cubicBezTo>
                <a:cubicBezTo>
                  <a:pt x="36567" y="12465"/>
                  <a:pt x="36179" y="12100"/>
                  <a:pt x="35699" y="12100"/>
                </a:cubicBezTo>
                <a:cubicBezTo>
                  <a:pt x="36019" y="11575"/>
                  <a:pt x="36270" y="10982"/>
                  <a:pt x="35996" y="10388"/>
                </a:cubicBezTo>
                <a:cubicBezTo>
                  <a:pt x="35905" y="10206"/>
                  <a:pt x="35768" y="10023"/>
                  <a:pt x="35562" y="10000"/>
                </a:cubicBezTo>
                <a:cubicBezTo>
                  <a:pt x="35536" y="9995"/>
                  <a:pt x="35509" y="9992"/>
                  <a:pt x="35482" y="9992"/>
                </a:cubicBezTo>
                <a:cubicBezTo>
                  <a:pt x="35281" y="9992"/>
                  <a:pt x="35084" y="10133"/>
                  <a:pt x="34923" y="10274"/>
                </a:cubicBezTo>
                <a:cubicBezTo>
                  <a:pt x="34353" y="10753"/>
                  <a:pt x="33782" y="11233"/>
                  <a:pt x="33211" y="11712"/>
                </a:cubicBezTo>
                <a:cubicBezTo>
                  <a:pt x="33622" y="11347"/>
                  <a:pt x="34033" y="10959"/>
                  <a:pt x="34284" y="10479"/>
                </a:cubicBezTo>
                <a:cubicBezTo>
                  <a:pt x="34535" y="9977"/>
                  <a:pt x="34604" y="9361"/>
                  <a:pt x="34284" y="8905"/>
                </a:cubicBezTo>
                <a:cubicBezTo>
                  <a:pt x="34099" y="8620"/>
                  <a:pt x="33746" y="8442"/>
                  <a:pt x="33407" y="8442"/>
                </a:cubicBezTo>
                <a:cubicBezTo>
                  <a:pt x="33201" y="8442"/>
                  <a:pt x="33001" y="8507"/>
                  <a:pt x="32846" y="8653"/>
                </a:cubicBezTo>
                <a:cubicBezTo>
                  <a:pt x="32915" y="8380"/>
                  <a:pt x="32983" y="8106"/>
                  <a:pt x="32915" y="7832"/>
                </a:cubicBezTo>
                <a:cubicBezTo>
                  <a:pt x="32869" y="7558"/>
                  <a:pt x="32664" y="7307"/>
                  <a:pt x="32367" y="7284"/>
                </a:cubicBezTo>
                <a:cubicBezTo>
                  <a:pt x="32345" y="7281"/>
                  <a:pt x="32323" y="7279"/>
                  <a:pt x="32302" y="7279"/>
                </a:cubicBezTo>
                <a:cubicBezTo>
                  <a:pt x="32031" y="7279"/>
                  <a:pt x="31788" y="7534"/>
                  <a:pt x="31682" y="7809"/>
                </a:cubicBezTo>
                <a:cubicBezTo>
                  <a:pt x="31591" y="8083"/>
                  <a:pt x="31568" y="8402"/>
                  <a:pt x="31477" y="8699"/>
                </a:cubicBezTo>
                <a:cubicBezTo>
                  <a:pt x="31066" y="10069"/>
                  <a:pt x="29149" y="10388"/>
                  <a:pt x="28281" y="11575"/>
                </a:cubicBezTo>
                <a:cubicBezTo>
                  <a:pt x="28555" y="10091"/>
                  <a:pt x="30290" y="9407"/>
                  <a:pt x="31134" y="8151"/>
                </a:cubicBezTo>
                <a:cubicBezTo>
                  <a:pt x="31259" y="7944"/>
                  <a:pt x="31233" y="7568"/>
                  <a:pt x="31039" y="7568"/>
                </a:cubicBezTo>
                <a:cubicBezTo>
                  <a:pt x="31019" y="7568"/>
                  <a:pt x="30998" y="7572"/>
                  <a:pt x="30975" y="7581"/>
                </a:cubicBezTo>
                <a:cubicBezTo>
                  <a:pt x="31340" y="7170"/>
                  <a:pt x="31454" y="6394"/>
                  <a:pt x="30952" y="6166"/>
                </a:cubicBezTo>
                <a:cubicBezTo>
                  <a:pt x="30883" y="6139"/>
                  <a:pt x="30813" y="6127"/>
                  <a:pt x="30745" y="6127"/>
                </a:cubicBezTo>
                <a:cubicBezTo>
                  <a:pt x="30339" y="6127"/>
                  <a:pt x="29960" y="6551"/>
                  <a:pt x="29765" y="6942"/>
                </a:cubicBezTo>
                <a:cubicBezTo>
                  <a:pt x="29537" y="7398"/>
                  <a:pt x="29286" y="7969"/>
                  <a:pt x="28761" y="8037"/>
                </a:cubicBezTo>
                <a:cubicBezTo>
                  <a:pt x="29468" y="7375"/>
                  <a:pt x="29902" y="6462"/>
                  <a:pt x="29947" y="5526"/>
                </a:cubicBezTo>
                <a:cubicBezTo>
                  <a:pt x="29970" y="5230"/>
                  <a:pt x="29947" y="4887"/>
                  <a:pt x="29742" y="4659"/>
                </a:cubicBezTo>
                <a:cubicBezTo>
                  <a:pt x="29636" y="4513"/>
                  <a:pt x="29445" y="4429"/>
                  <a:pt x="29263" y="4429"/>
                </a:cubicBezTo>
                <a:cubicBezTo>
                  <a:pt x="29132" y="4429"/>
                  <a:pt x="29006" y="4472"/>
                  <a:pt x="28920" y="4568"/>
                </a:cubicBezTo>
                <a:cubicBezTo>
                  <a:pt x="29134" y="4161"/>
                  <a:pt x="28666" y="3694"/>
                  <a:pt x="28193" y="3694"/>
                </a:cubicBezTo>
                <a:cubicBezTo>
                  <a:pt x="28161" y="3694"/>
                  <a:pt x="28130" y="3696"/>
                  <a:pt x="28099" y="3700"/>
                </a:cubicBezTo>
                <a:cubicBezTo>
                  <a:pt x="27596" y="3792"/>
                  <a:pt x="27277" y="4271"/>
                  <a:pt x="27117" y="4728"/>
                </a:cubicBezTo>
                <a:cubicBezTo>
                  <a:pt x="26980" y="5207"/>
                  <a:pt x="26935" y="5709"/>
                  <a:pt x="26752" y="6166"/>
                </a:cubicBezTo>
                <a:cubicBezTo>
                  <a:pt x="26775" y="5800"/>
                  <a:pt x="26752" y="5435"/>
                  <a:pt x="26638" y="5093"/>
                </a:cubicBezTo>
                <a:cubicBezTo>
                  <a:pt x="26455" y="5093"/>
                  <a:pt x="26250" y="5138"/>
                  <a:pt x="26113" y="5253"/>
                </a:cubicBezTo>
                <a:cubicBezTo>
                  <a:pt x="26729" y="4043"/>
                  <a:pt x="25793" y="3175"/>
                  <a:pt x="25611" y="2011"/>
                </a:cubicBezTo>
                <a:cubicBezTo>
                  <a:pt x="25451" y="961"/>
                  <a:pt x="25086" y="71"/>
                  <a:pt x="23830" y="3"/>
                </a:cubicBezTo>
                <a:cubicBezTo>
                  <a:pt x="23799" y="1"/>
                  <a:pt x="23768" y="1"/>
                  <a:pt x="237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3"/>
          <p:cNvSpPr/>
          <p:nvPr/>
        </p:nvSpPr>
        <p:spPr>
          <a:xfrm>
            <a:off x="8216649" y="2467710"/>
            <a:ext cx="1661462" cy="1360350"/>
          </a:xfrm>
          <a:custGeom>
            <a:avLst/>
            <a:gdLst/>
            <a:ahLst/>
            <a:cxnLst/>
            <a:rect l="l" t="t" r="r" b="b"/>
            <a:pathLst>
              <a:path w="58891" h="48218" extrusionOk="0">
                <a:moveTo>
                  <a:pt x="51223" y="0"/>
                </a:moveTo>
                <a:cubicBezTo>
                  <a:pt x="49993" y="0"/>
                  <a:pt x="48731" y="851"/>
                  <a:pt x="48801" y="2073"/>
                </a:cubicBezTo>
                <a:cubicBezTo>
                  <a:pt x="48589" y="1295"/>
                  <a:pt x="47763" y="833"/>
                  <a:pt x="46965" y="833"/>
                </a:cubicBezTo>
                <a:cubicBezTo>
                  <a:pt x="46475" y="833"/>
                  <a:pt x="45995" y="1007"/>
                  <a:pt x="45674" y="1389"/>
                </a:cubicBezTo>
                <a:cubicBezTo>
                  <a:pt x="44807" y="2439"/>
                  <a:pt x="45355" y="4036"/>
                  <a:pt x="46040" y="5223"/>
                </a:cubicBezTo>
                <a:cubicBezTo>
                  <a:pt x="46724" y="6410"/>
                  <a:pt x="47523" y="7757"/>
                  <a:pt x="47067" y="9035"/>
                </a:cubicBezTo>
                <a:cubicBezTo>
                  <a:pt x="46890" y="8192"/>
                  <a:pt x="46074" y="7467"/>
                  <a:pt x="45225" y="7467"/>
                </a:cubicBezTo>
                <a:cubicBezTo>
                  <a:pt x="45086" y="7467"/>
                  <a:pt x="44946" y="7487"/>
                  <a:pt x="44807" y="7529"/>
                </a:cubicBezTo>
                <a:cubicBezTo>
                  <a:pt x="43827" y="7802"/>
                  <a:pt x="43439" y="9326"/>
                  <a:pt x="44254" y="9922"/>
                </a:cubicBezTo>
                <a:lnTo>
                  <a:pt x="44254" y="9922"/>
                </a:lnTo>
                <a:cubicBezTo>
                  <a:pt x="43728" y="9540"/>
                  <a:pt x="43048" y="9149"/>
                  <a:pt x="42438" y="9149"/>
                </a:cubicBezTo>
                <a:cubicBezTo>
                  <a:pt x="42174" y="9149"/>
                  <a:pt x="41923" y="9222"/>
                  <a:pt x="41703" y="9400"/>
                </a:cubicBezTo>
                <a:cubicBezTo>
                  <a:pt x="40904" y="10040"/>
                  <a:pt x="41360" y="11295"/>
                  <a:pt x="41657" y="12254"/>
                </a:cubicBezTo>
                <a:cubicBezTo>
                  <a:pt x="42456" y="14810"/>
                  <a:pt x="41657" y="17777"/>
                  <a:pt x="39671" y="19580"/>
                </a:cubicBezTo>
                <a:cubicBezTo>
                  <a:pt x="41520" y="16659"/>
                  <a:pt x="41817" y="12801"/>
                  <a:pt x="40402" y="9651"/>
                </a:cubicBezTo>
                <a:cubicBezTo>
                  <a:pt x="40288" y="9378"/>
                  <a:pt x="40128" y="9081"/>
                  <a:pt x="39831" y="8990"/>
                </a:cubicBezTo>
                <a:cubicBezTo>
                  <a:pt x="39784" y="8976"/>
                  <a:pt x="39736" y="8970"/>
                  <a:pt x="39689" y="8970"/>
                </a:cubicBezTo>
                <a:cubicBezTo>
                  <a:pt x="39330" y="8970"/>
                  <a:pt x="39004" y="9334"/>
                  <a:pt x="38964" y="9697"/>
                </a:cubicBezTo>
                <a:cubicBezTo>
                  <a:pt x="38957" y="9826"/>
                  <a:pt x="38972" y="9951"/>
                  <a:pt x="39004" y="10073"/>
                </a:cubicBezTo>
                <a:lnTo>
                  <a:pt x="39004" y="10073"/>
                </a:lnTo>
                <a:cubicBezTo>
                  <a:pt x="38751" y="9839"/>
                  <a:pt x="38412" y="9693"/>
                  <a:pt x="38069" y="9693"/>
                </a:cubicBezTo>
                <a:cubicBezTo>
                  <a:pt x="37956" y="9693"/>
                  <a:pt x="37842" y="9709"/>
                  <a:pt x="37731" y="9743"/>
                </a:cubicBezTo>
                <a:cubicBezTo>
                  <a:pt x="38051" y="12002"/>
                  <a:pt x="37800" y="14331"/>
                  <a:pt x="37001" y="16476"/>
                </a:cubicBezTo>
                <a:cubicBezTo>
                  <a:pt x="37777" y="13851"/>
                  <a:pt x="38439" y="10747"/>
                  <a:pt x="36727" y="8602"/>
                </a:cubicBezTo>
                <a:cubicBezTo>
                  <a:pt x="36538" y="8354"/>
                  <a:pt x="36162" y="8210"/>
                  <a:pt x="35860" y="8210"/>
                </a:cubicBezTo>
                <a:cubicBezTo>
                  <a:pt x="35654" y="8210"/>
                  <a:pt x="35483" y="8277"/>
                  <a:pt x="35431" y="8424"/>
                </a:cubicBezTo>
                <a:lnTo>
                  <a:pt x="35431" y="8424"/>
                </a:lnTo>
                <a:cubicBezTo>
                  <a:pt x="35396" y="6216"/>
                  <a:pt x="32517" y="3820"/>
                  <a:pt x="30208" y="3820"/>
                </a:cubicBezTo>
                <a:cubicBezTo>
                  <a:pt x="29970" y="3820"/>
                  <a:pt x="29737" y="3845"/>
                  <a:pt x="29514" y="3900"/>
                </a:cubicBezTo>
                <a:cubicBezTo>
                  <a:pt x="28144" y="4242"/>
                  <a:pt x="27483" y="6410"/>
                  <a:pt x="28692" y="7164"/>
                </a:cubicBezTo>
                <a:cubicBezTo>
                  <a:pt x="27962" y="8236"/>
                  <a:pt x="28373" y="9903"/>
                  <a:pt x="29514" y="10519"/>
                </a:cubicBezTo>
                <a:cubicBezTo>
                  <a:pt x="28304" y="10363"/>
                  <a:pt x="27277" y="8971"/>
                  <a:pt x="26220" y="8971"/>
                </a:cubicBezTo>
                <a:cubicBezTo>
                  <a:pt x="26041" y="8971"/>
                  <a:pt x="25861" y="9011"/>
                  <a:pt x="25679" y="9104"/>
                </a:cubicBezTo>
                <a:cubicBezTo>
                  <a:pt x="24926" y="9469"/>
                  <a:pt x="24812" y="10564"/>
                  <a:pt x="25200" y="11295"/>
                </a:cubicBezTo>
                <a:cubicBezTo>
                  <a:pt x="25679" y="12162"/>
                  <a:pt x="26661" y="12596"/>
                  <a:pt x="27300" y="13304"/>
                </a:cubicBezTo>
                <a:cubicBezTo>
                  <a:pt x="28030" y="14125"/>
                  <a:pt x="28624" y="15266"/>
                  <a:pt x="29217" y="16202"/>
                </a:cubicBezTo>
                <a:cubicBezTo>
                  <a:pt x="30610" y="18348"/>
                  <a:pt x="31774" y="20882"/>
                  <a:pt x="31272" y="23392"/>
                </a:cubicBezTo>
                <a:cubicBezTo>
                  <a:pt x="31160" y="23885"/>
                  <a:pt x="30894" y="24443"/>
                  <a:pt x="30389" y="24443"/>
                </a:cubicBezTo>
                <a:cubicBezTo>
                  <a:pt x="30379" y="24443"/>
                  <a:pt x="30369" y="24443"/>
                  <a:pt x="30359" y="24442"/>
                </a:cubicBezTo>
                <a:cubicBezTo>
                  <a:pt x="29948" y="24442"/>
                  <a:pt x="29674" y="24009"/>
                  <a:pt x="29491" y="23621"/>
                </a:cubicBezTo>
                <a:cubicBezTo>
                  <a:pt x="27730" y="19760"/>
                  <a:pt x="26416" y="12662"/>
                  <a:pt x="20888" y="12662"/>
                </a:cubicBezTo>
                <a:cubicBezTo>
                  <a:pt x="20827" y="12662"/>
                  <a:pt x="20765" y="12663"/>
                  <a:pt x="20703" y="12664"/>
                </a:cubicBezTo>
                <a:cubicBezTo>
                  <a:pt x="20521" y="13555"/>
                  <a:pt x="20840" y="14513"/>
                  <a:pt x="21525" y="15084"/>
                </a:cubicBezTo>
                <a:cubicBezTo>
                  <a:pt x="20393" y="14595"/>
                  <a:pt x="19167" y="14353"/>
                  <a:pt x="17941" y="14353"/>
                </a:cubicBezTo>
                <a:cubicBezTo>
                  <a:pt x="16991" y="14353"/>
                  <a:pt x="16041" y="14498"/>
                  <a:pt x="15134" y="14787"/>
                </a:cubicBezTo>
                <a:cubicBezTo>
                  <a:pt x="14609" y="14970"/>
                  <a:pt x="14084" y="15198"/>
                  <a:pt x="13765" y="15632"/>
                </a:cubicBezTo>
                <a:cubicBezTo>
                  <a:pt x="12715" y="16978"/>
                  <a:pt x="14244" y="18782"/>
                  <a:pt x="15705" y="19672"/>
                </a:cubicBezTo>
                <a:cubicBezTo>
                  <a:pt x="18421" y="21315"/>
                  <a:pt x="21479" y="22593"/>
                  <a:pt x="23557" y="24990"/>
                </a:cubicBezTo>
                <a:cubicBezTo>
                  <a:pt x="24196" y="25720"/>
                  <a:pt x="24743" y="26611"/>
                  <a:pt x="24789" y="27592"/>
                </a:cubicBezTo>
                <a:cubicBezTo>
                  <a:pt x="24935" y="30033"/>
                  <a:pt x="23406" y="30883"/>
                  <a:pt x="21450" y="30883"/>
                </a:cubicBezTo>
                <a:cubicBezTo>
                  <a:pt x="18816" y="30883"/>
                  <a:pt x="15406" y="29342"/>
                  <a:pt x="14267" y="28071"/>
                </a:cubicBezTo>
                <a:cubicBezTo>
                  <a:pt x="13582" y="27318"/>
                  <a:pt x="12920" y="26451"/>
                  <a:pt x="11938" y="26200"/>
                </a:cubicBezTo>
                <a:cubicBezTo>
                  <a:pt x="11813" y="26165"/>
                  <a:pt x="11683" y="26149"/>
                  <a:pt x="11553" y="26149"/>
                </a:cubicBezTo>
                <a:cubicBezTo>
                  <a:pt x="10784" y="26149"/>
                  <a:pt x="9985" y="26713"/>
                  <a:pt x="9950" y="27402"/>
                </a:cubicBezTo>
                <a:lnTo>
                  <a:pt x="9950" y="27402"/>
                </a:lnTo>
                <a:cubicBezTo>
                  <a:pt x="9722" y="26503"/>
                  <a:pt x="8751" y="25882"/>
                  <a:pt x="7824" y="25882"/>
                </a:cubicBezTo>
                <a:cubicBezTo>
                  <a:pt x="7395" y="25882"/>
                  <a:pt x="6975" y="26015"/>
                  <a:pt x="6643" y="26314"/>
                </a:cubicBezTo>
                <a:cubicBezTo>
                  <a:pt x="5502" y="27341"/>
                  <a:pt x="6209" y="29601"/>
                  <a:pt x="7716" y="29806"/>
                </a:cubicBezTo>
                <a:cubicBezTo>
                  <a:pt x="7529" y="29796"/>
                  <a:pt x="7336" y="29789"/>
                  <a:pt x="7143" y="29789"/>
                </a:cubicBezTo>
                <a:cubicBezTo>
                  <a:pt x="6082" y="29789"/>
                  <a:pt x="4980" y="29991"/>
                  <a:pt x="4497" y="30879"/>
                </a:cubicBezTo>
                <a:cubicBezTo>
                  <a:pt x="4064" y="31632"/>
                  <a:pt x="4360" y="32637"/>
                  <a:pt x="4954" y="33298"/>
                </a:cubicBezTo>
                <a:cubicBezTo>
                  <a:pt x="5525" y="33938"/>
                  <a:pt x="6346" y="34326"/>
                  <a:pt x="7145" y="34691"/>
                </a:cubicBezTo>
                <a:cubicBezTo>
                  <a:pt x="6890" y="35275"/>
                  <a:pt x="6210" y="35509"/>
                  <a:pt x="5551" y="35509"/>
                </a:cubicBezTo>
                <a:cubicBezTo>
                  <a:pt x="5387" y="35509"/>
                  <a:pt x="5223" y="35494"/>
                  <a:pt x="5068" y="35467"/>
                </a:cubicBezTo>
                <a:cubicBezTo>
                  <a:pt x="4337" y="35316"/>
                  <a:pt x="3626" y="34984"/>
                  <a:pt x="2879" y="34984"/>
                </a:cubicBezTo>
                <a:cubicBezTo>
                  <a:pt x="2833" y="34984"/>
                  <a:pt x="2786" y="34985"/>
                  <a:pt x="2740" y="34988"/>
                </a:cubicBezTo>
                <a:cubicBezTo>
                  <a:pt x="1188" y="35033"/>
                  <a:pt x="1" y="36677"/>
                  <a:pt x="161" y="38229"/>
                </a:cubicBezTo>
                <a:cubicBezTo>
                  <a:pt x="320" y="39758"/>
                  <a:pt x="1553" y="41059"/>
                  <a:pt x="2968" y="41630"/>
                </a:cubicBezTo>
                <a:cubicBezTo>
                  <a:pt x="3856" y="41996"/>
                  <a:pt x="4804" y="42136"/>
                  <a:pt x="5765" y="42136"/>
                </a:cubicBezTo>
                <a:cubicBezTo>
                  <a:pt x="6361" y="42136"/>
                  <a:pt x="6962" y="42082"/>
                  <a:pt x="7556" y="41995"/>
                </a:cubicBezTo>
                <a:cubicBezTo>
                  <a:pt x="10569" y="41607"/>
                  <a:pt x="13491" y="40443"/>
                  <a:pt x="15979" y="38662"/>
                </a:cubicBezTo>
                <a:lnTo>
                  <a:pt x="15979" y="38662"/>
                </a:lnTo>
                <a:cubicBezTo>
                  <a:pt x="14404" y="40785"/>
                  <a:pt x="10911" y="40991"/>
                  <a:pt x="9747" y="43364"/>
                </a:cubicBezTo>
                <a:cubicBezTo>
                  <a:pt x="9451" y="43981"/>
                  <a:pt x="9428" y="44848"/>
                  <a:pt x="9998" y="45190"/>
                </a:cubicBezTo>
                <a:cubicBezTo>
                  <a:pt x="10152" y="45276"/>
                  <a:pt x="10321" y="45310"/>
                  <a:pt x="10497" y="45310"/>
                </a:cubicBezTo>
                <a:cubicBezTo>
                  <a:pt x="10792" y="45310"/>
                  <a:pt x="11105" y="45214"/>
                  <a:pt x="11391" y="45099"/>
                </a:cubicBezTo>
                <a:cubicBezTo>
                  <a:pt x="12150" y="44799"/>
                  <a:pt x="12868" y="44403"/>
                  <a:pt x="13534" y="43933"/>
                </a:cubicBezTo>
                <a:lnTo>
                  <a:pt x="13534" y="43933"/>
                </a:lnTo>
                <a:cubicBezTo>
                  <a:pt x="13019" y="44337"/>
                  <a:pt x="12536" y="44783"/>
                  <a:pt x="12235" y="45350"/>
                </a:cubicBezTo>
                <a:cubicBezTo>
                  <a:pt x="11802" y="46149"/>
                  <a:pt x="11824" y="47245"/>
                  <a:pt x="12509" y="47815"/>
                </a:cubicBezTo>
                <a:cubicBezTo>
                  <a:pt x="12912" y="48127"/>
                  <a:pt x="13419" y="48218"/>
                  <a:pt x="13934" y="48218"/>
                </a:cubicBezTo>
                <a:cubicBezTo>
                  <a:pt x="14060" y="48218"/>
                  <a:pt x="14187" y="48212"/>
                  <a:pt x="14312" y="48203"/>
                </a:cubicBezTo>
                <a:cubicBezTo>
                  <a:pt x="20144" y="47758"/>
                  <a:pt x="23979" y="42212"/>
                  <a:pt x="30071" y="42212"/>
                </a:cubicBezTo>
                <a:cubicBezTo>
                  <a:pt x="30226" y="42212"/>
                  <a:pt x="30383" y="42216"/>
                  <a:pt x="30541" y="42223"/>
                </a:cubicBezTo>
                <a:cubicBezTo>
                  <a:pt x="34219" y="42401"/>
                  <a:pt x="38118" y="43975"/>
                  <a:pt x="41851" y="43975"/>
                </a:cubicBezTo>
                <a:cubicBezTo>
                  <a:pt x="42914" y="43975"/>
                  <a:pt x="43963" y="43848"/>
                  <a:pt x="44990" y="43524"/>
                </a:cubicBezTo>
                <a:cubicBezTo>
                  <a:pt x="50125" y="41949"/>
                  <a:pt x="55444" y="38206"/>
                  <a:pt x="57429" y="32979"/>
                </a:cubicBezTo>
                <a:cubicBezTo>
                  <a:pt x="57566" y="32614"/>
                  <a:pt x="57703" y="32203"/>
                  <a:pt x="57795" y="31815"/>
                </a:cubicBezTo>
                <a:cubicBezTo>
                  <a:pt x="58890" y="27729"/>
                  <a:pt x="58890" y="23461"/>
                  <a:pt x="58776" y="19284"/>
                </a:cubicBezTo>
                <a:cubicBezTo>
                  <a:pt x="58730" y="17207"/>
                  <a:pt x="58662" y="15107"/>
                  <a:pt x="58616" y="13030"/>
                </a:cubicBezTo>
                <a:cubicBezTo>
                  <a:pt x="58616" y="12208"/>
                  <a:pt x="58753" y="11204"/>
                  <a:pt x="58502" y="10405"/>
                </a:cubicBezTo>
                <a:cubicBezTo>
                  <a:pt x="58437" y="10208"/>
                  <a:pt x="57388" y="8569"/>
                  <a:pt x="57238" y="8569"/>
                </a:cubicBezTo>
                <a:cubicBezTo>
                  <a:pt x="57232" y="8569"/>
                  <a:pt x="57227" y="8572"/>
                  <a:pt x="57224" y="8579"/>
                </a:cubicBezTo>
                <a:cubicBezTo>
                  <a:pt x="56288" y="10701"/>
                  <a:pt x="55375" y="12847"/>
                  <a:pt x="54508" y="15015"/>
                </a:cubicBezTo>
                <a:cubicBezTo>
                  <a:pt x="54348" y="14399"/>
                  <a:pt x="54576" y="13760"/>
                  <a:pt x="54736" y="13121"/>
                </a:cubicBezTo>
                <a:cubicBezTo>
                  <a:pt x="54896" y="12505"/>
                  <a:pt x="54941" y="11774"/>
                  <a:pt x="54485" y="11318"/>
                </a:cubicBezTo>
                <a:cubicBezTo>
                  <a:pt x="54333" y="11158"/>
                  <a:pt x="54108" y="11085"/>
                  <a:pt x="53884" y="11085"/>
                </a:cubicBezTo>
                <a:cubicBezTo>
                  <a:pt x="53717" y="11085"/>
                  <a:pt x="53550" y="11125"/>
                  <a:pt x="53415" y="11201"/>
                </a:cubicBezTo>
                <a:lnTo>
                  <a:pt x="53415" y="11201"/>
                </a:lnTo>
                <a:cubicBezTo>
                  <a:pt x="54517" y="9036"/>
                  <a:pt x="54933" y="6524"/>
                  <a:pt x="54576" y="4128"/>
                </a:cubicBezTo>
                <a:cubicBezTo>
                  <a:pt x="54348" y="2576"/>
                  <a:pt x="53663" y="909"/>
                  <a:pt x="52248" y="225"/>
                </a:cubicBezTo>
                <a:cubicBezTo>
                  <a:pt x="51931" y="71"/>
                  <a:pt x="51578" y="0"/>
                  <a:pt x="512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3"/>
          <p:cNvSpPr/>
          <p:nvPr/>
        </p:nvSpPr>
        <p:spPr>
          <a:xfrm>
            <a:off x="6908143" y="2888746"/>
            <a:ext cx="2977717" cy="1434098"/>
          </a:xfrm>
          <a:custGeom>
            <a:avLst/>
            <a:gdLst/>
            <a:ahLst/>
            <a:cxnLst/>
            <a:rect l="l" t="t" r="r" b="b"/>
            <a:pathLst>
              <a:path w="105546" h="50832" extrusionOk="0">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3"/>
          <p:cNvSpPr/>
          <p:nvPr/>
        </p:nvSpPr>
        <p:spPr>
          <a:xfrm>
            <a:off x="7407216" y="2886151"/>
            <a:ext cx="2468961" cy="1363933"/>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3"/>
          <p:cNvSpPr/>
          <p:nvPr/>
        </p:nvSpPr>
        <p:spPr>
          <a:xfrm>
            <a:off x="8429820" y="3612076"/>
            <a:ext cx="1273766" cy="690811"/>
          </a:xfrm>
          <a:custGeom>
            <a:avLst/>
            <a:gdLst/>
            <a:ahLst/>
            <a:cxnLst/>
            <a:rect l="l" t="t" r="r" b="b"/>
            <a:pathLst>
              <a:path w="45149" h="24486" extrusionOk="0">
                <a:moveTo>
                  <a:pt x="33623" y="1"/>
                </a:moveTo>
                <a:cubicBezTo>
                  <a:pt x="22364" y="1"/>
                  <a:pt x="11937" y="5776"/>
                  <a:pt x="3675" y="14397"/>
                </a:cubicBezTo>
                <a:cubicBezTo>
                  <a:pt x="2123" y="16040"/>
                  <a:pt x="639" y="17820"/>
                  <a:pt x="0" y="19989"/>
                </a:cubicBezTo>
                <a:cubicBezTo>
                  <a:pt x="6026" y="13529"/>
                  <a:pt x="13421" y="8394"/>
                  <a:pt x="21570" y="4947"/>
                </a:cubicBezTo>
                <a:lnTo>
                  <a:pt x="21570" y="4947"/>
                </a:lnTo>
                <a:cubicBezTo>
                  <a:pt x="13764" y="8690"/>
                  <a:pt x="7441" y="15401"/>
                  <a:pt x="4131" y="23390"/>
                </a:cubicBezTo>
                <a:cubicBezTo>
                  <a:pt x="11641" y="16542"/>
                  <a:pt x="19539" y="10128"/>
                  <a:pt x="27778" y="4148"/>
                </a:cubicBezTo>
                <a:lnTo>
                  <a:pt x="27778" y="4148"/>
                </a:lnTo>
                <a:cubicBezTo>
                  <a:pt x="21319" y="9854"/>
                  <a:pt x="14517" y="16109"/>
                  <a:pt x="12508" y="24485"/>
                </a:cubicBezTo>
                <a:cubicBezTo>
                  <a:pt x="16548" y="16588"/>
                  <a:pt x="22574" y="9717"/>
                  <a:pt x="29901" y="4696"/>
                </a:cubicBezTo>
                <a:lnTo>
                  <a:pt x="29901" y="4696"/>
                </a:lnTo>
                <a:cubicBezTo>
                  <a:pt x="24697" y="9101"/>
                  <a:pt x="21935" y="16245"/>
                  <a:pt x="22825" y="23002"/>
                </a:cubicBezTo>
                <a:cubicBezTo>
                  <a:pt x="24090" y="16971"/>
                  <a:pt x="26205" y="11118"/>
                  <a:pt x="29080" y="5644"/>
                </a:cubicBezTo>
                <a:lnTo>
                  <a:pt x="29080" y="5644"/>
                </a:lnTo>
                <a:cubicBezTo>
                  <a:pt x="26626" y="10358"/>
                  <a:pt x="26178" y="16056"/>
                  <a:pt x="27870" y="21084"/>
                </a:cubicBezTo>
                <a:cubicBezTo>
                  <a:pt x="28260" y="18197"/>
                  <a:pt x="28817" y="15325"/>
                  <a:pt x="29512" y="12485"/>
                </a:cubicBezTo>
                <a:lnTo>
                  <a:pt x="29512" y="12485"/>
                </a:lnTo>
                <a:cubicBezTo>
                  <a:pt x="29211" y="14408"/>
                  <a:pt x="29595" y="16440"/>
                  <a:pt x="30632" y="18094"/>
                </a:cubicBezTo>
                <a:cubicBezTo>
                  <a:pt x="31020" y="15743"/>
                  <a:pt x="31408" y="13415"/>
                  <a:pt x="31773" y="11087"/>
                </a:cubicBezTo>
                <a:lnTo>
                  <a:pt x="31773" y="11087"/>
                </a:lnTo>
                <a:cubicBezTo>
                  <a:pt x="31750" y="13506"/>
                  <a:pt x="33074" y="15903"/>
                  <a:pt x="35128" y="17204"/>
                </a:cubicBezTo>
                <a:cubicBezTo>
                  <a:pt x="35836" y="13872"/>
                  <a:pt x="36543" y="10516"/>
                  <a:pt x="37228" y="7161"/>
                </a:cubicBezTo>
                <a:lnTo>
                  <a:pt x="37228" y="7161"/>
                </a:lnTo>
                <a:cubicBezTo>
                  <a:pt x="37046" y="9832"/>
                  <a:pt x="37434" y="12548"/>
                  <a:pt x="38347" y="15059"/>
                </a:cubicBezTo>
                <a:cubicBezTo>
                  <a:pt x="37433" y="12508"/>
                  <a:pt x="39764" y="1865"/>
                  <a:pt x="44143" y="1865"/>
                </a:cubicBezTo>
                <a:cubicBezTo>
                  <a:pt x="44467" y="1865"/>
                  <a:pt x="44802" y="1924"/>
                  <a:pt x="45149" y="2048"/>
                </a:cubicBezTo>
                <a:cubicBezTo>
                  <a:pt x="41247" y="647"/>
                  <a:pt x="37389" y="1"/>
                  <a:pt x="33623"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3"/>
          <p:cNvSpPr/>
          <p:nvPr/>
        </p:nvSpPr>
        <p:spPr>
          <a:xfrm>
            <a:off x="8137458" y="2979392"/>
            <a:ext cx="1524265" cy="767775"/>
          </a:xfrm>
          <a:custGeom>
            <a:avLst/>
            <a:gdLst/>
            <a:ahLst/>
            <a:cxnLst/>
            <a:rect l="l" t="t" r="r" b="b"/>
            <a:pathLst>
              <a:path w="54028" h="27214" extrusionOk="0">
                <a:moveTo>
                  <a:pt x="24213" y="1"/>
                </a:moveTo>
                <a:cubicBezTo>
                  <a:pt x="17339" y="1"/>
                  <a:pt x="10446" y="2169"/>
                  <a:pt x="4931" y="6305"/>
                </a:cubicBezTo>
                <a:cubicBezTo>
                  <a:pt x="9343" y="5100"/>
                  <a:pt x="13895" y="4488"/>
                  <a:pt x="18454" y="4488"/>
                </a:cubicBezTo>
                <a:cubicBezTo>
                  <a:pt x="20026" y="4488"/>
                  <a:pt x="21599" y="4561"/>
                  <a:pt x="23168" y="4707"/>
                </a:cubicBezTo>
                <a:cubicBezTo>
                  <a:pt x="22266" y="4633"/>
                  <a:pt x="21361" y="4596"/>
                  <a:pt x="20456" y="4596"/>
                </a:cubicBezTo>
                <a:cubicBezTo>
                  <a:pt x="14969" y="4596"/>
                  <a:pt x="9470" y="5949"/>
                  <a:pt x="4611" y="8496"/>
                </a:cubicBezTo>
                <a:cubicBezTo>
                  <a:pt x="10797" y="6716"/>
                  <a:pt x="17211" y="5689"/>
                  <a:pt x="23647" y="5438"/>
                </a:cubicBezTo>
                <a:lnTo>
                  <a:pt x="23647" y="5438"/>
                </a:lnTo>
                <a:cubicBezTo>
                  <a:pt x="14289" y="6990"/>
                  <a:pt x="5638" y="12285"/>
                  <a:pt x="0" y="19909"/>
                </a:cubicBezTo>
                <a:cubicBezTo>
                  <a:pt x="6323" y="13084"/>
                  <a:pt x="15385" y="8885"/>
                  <a:pt x="24697" y="8474"/>
                </a:cubicBezTo>
                <a:lnTo>
                  <a:pt x="24697" y="8474"/>
                </a:lnTo>
                <a:cubicBezTo>
                  <a:pt x="15727" y="11007"/>
                  <a:pt x="8195" y="18106"/>
                  <a:pt x="5113" y="26871"/>
                </a:cubicBezTo>
                <a:cubicBezTo>
                  <a:pt x="7670" y="22991"/>
                  <a:pt x="10683" y="19293"/>
                  <a:pt x="14494" y="16577"/>
                </a:cubicBezTo>
                <a:cubicBezTo>
                  <a:pt x="17960" y="14107"/>
                  <a:pt x="22123" y="12487"/>
                  <a:pt x="26349" y="12487"/>
                </a:cubicBezTo>
                <a:cubicBezTo>
                  <a:pt x="26772" y="12487"/>
                  <a:pt x="27195" y="12503"/>
                  <a:pt x="27619" y="12537"/>
                </a:cubicBezTo>
                <a:cubicBezTo>
                  <a:pt x="23305" y="13335"/>
                  <a:pt x="19288" y="15595"/>
                  <a:pt x="16343" y="18859"/>
                </a:cubicBezTo>
                <a:cubicBezTo>
                  <a:pt x="21281" y="14997"/>
                  <a:pt x="27538" y="12854"/>
                  <a:pt x="33797" y="12854"/>
                </a:cubicBezTo>
                <a:cubicBezTo>
                  <a:pt x="34714" y="12854"/>
                  <a:pt x="35631" y="12900"/>
                  <a:pt x="36544" y="12993"/>
                </a:cubicBezTo>
                <a:cubicBezTo>
                  <a:pt x="27642" y="14431"/>
                  <a:pt x="19448" y="19727"/>
                  <a:pt x="14449" y="27213"/>
                </a:cubicBezTo>
                <a:cubicBezTo>
                  <a:pt x="21000" y="19932"/>
                  <a:pt x="30404" y="15298"/>
                  <a:pt x="40173" y="14545"/>
                </a:cubicBezTo>
                <a:lnTo>
                  <a:pt x="40173" y="14545"/>
                </a:lnTo>
                <a:cubicBezTo>
                  <a:pt x="35380" y="16462"/>
                  <a:pt x="31134" y="19818"/>
                  <a:pt x="28144" y="24040"/>
                </a:cubicBezTo>
                <a:cubicBezTo>
                  <a:pt x="31864" y="20343"/>
                  <a:pt x="36475" y="17147"/>
                  <a:pt x="41725" y="16714"/>
                </a:cubicBezTo>
                <a:cubicBezTo>
                  <a:pt x="42082" y="16682"/>
                  <a:pt x="42442" y="16666"/>
                  <a:pt x="42804" y="16666"/>
                </a:cubicBezTo>
                <a:cubicBezTo>
                  <a:pt x="45031" y="16666"/>
                  <a:pt x="47307" y="17267"/>
                  <a:pt x="49212" y="18425"/>
                </a:cubicBezTo>
                <a:cubicBezTo>
                  <a:pt x="50947" y="19480"/>
                  <a:pt x="52027" y="21654"/>
                  <a:pt x="53814" y="21654"/>
                </a:cubicBezTo>
                <a:cubicBezTo>
                  <a:pt x="53884" y="21654"/>
                  <a:pt x="53955" y="21651"/>
                  <a:pt x="54028" y="21644"/>
                </a:cubicBezTo>
                <a:cubicBezTo>
                  <a:pt x="52133" y="12651"/>
                  <a:pt x="43095" y="4799"/>
                  <a:pt x="34786" y="1809"/>
                </a:cubicBezTo>
                <a:cubicBezTo>
                  <a:pt x="31400" y="594"/>
                  <a:pt x="27809" y="1"/>
                  <a:pt x="24213" y="1"/>
                </a:cubicBezTo>
                <a:close/>
              </a:path>
            </a:pathLst>
          </a:custGeom>
          <a:solidFill>
            <a:srgbClr val="205B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3"/>
          <p:cNvSpPr/>
          <p:nvPr/>
        </p:nvSpPr>
        <p:spPr>
          <a:xfrm>
            <a:off x="8136809" y="3033446"/>
            <a:ext cx="1515265" cy="713720"/>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3"/>
          <p:cNvSpPr/>
          <p:nvPr/>
        </p:nvSpPr>
        <p:spPr>
          <a:xfrm>
            <a:off x="9312012" y="3051022"/>
            <a:ext cx="566704" cy="1201655"/>
          </a:xfrm>
          <a:custGeom>
            <a:avLst/>
            <a:gdLst/>
            <a:ahLst/>
            <a:cxnLst/>
            <a:rect l="l" t="t" r="r" b="b"/>
            <a:pathLst>
              <a:path w="20087" h="42593" extrusionOk="0">
                <a:moveTo>
                  <a:pt x="20087" y="0"/>
                </a:moveTo>
                <a:lnTo>
                  <a:pt x="20087" y="0"/>
                </a:lnTo>
                <a:cubicBezTo>
                  <a:pt x="19197" y="2351"/>
                  <a:pt x="17006" y="7099"/>
                  <a:pt x="14997" y="8582"/>
                </a:cubicBezTo>
                <a:cubicBezTo>
                  <a:pt x="11527" y="11093"/>
                  <a:pt x="8720" y="14083"/>
                  <a:pt x="6415" y="17690"/>
                </a:cubicBezTo>
                <a:cubicBezTo>
                  <a:pt x="2009" y="24606"/>
                  <a:pt x="343" y="34466"/>
                  <a:pt x="1" y="42592"/>
                </a:cubicBezTo>
                <a:cubicBezTo>
                  <a:pt x="503" y="40538"/>
                  <a:pt x="1074" y="38392"/>
                  <a:pt x="1735" y="36247"/>
                </a:cubicBezTo>
                <a:cubicBezTo>
                  <a:pt x="3014" y="32047"/>
                  <a:pt x="4589" y="27824"/>
                  <a:pt x="6597" y="24241"/>
                </a:cubicBezTo>
                <a:lnTo>
                  <a:pt x="6597" y="24241"/>
                </a:lnTo>
                <a:cubicBezTo>
                  <a:pt x="4999" y="29673"/>
                  <a:pt x="6232" y="35859"/>
                  <a:pt x="9793" y="40264"/>
                </a:cubicBezTo>
                <a:cubicBezTo>
                  <a:pt x="8423" y="33713"/>
                  <a:pt x="7054" y="26728"/>
                  <a:pt x="9405" y="20452"/>
                </a:cubicBezTo>
                <a:lnTo>
                  <a:pt x="9405" y="20452"/>
                </a:lnTo>
                <a:cubicBezTo>
                  <a:pt x="8537" y="25998"/>
                  <a:pt x="9930" y="31841"/>
                  <a:pt x="13239" y="36384"/>
                </a:cubicBezTo>
                <a:cubicBezTo>
                  <a:pt x="12121" y="33028"/>
                  <a:pt x="11619" y="29468"/>
                  <a:pt x="11756" y="25930"/>
                </a:cubicBezTo>
                <a:lnTo>
                  <a:pt x="11756" y="25930"/>
                </a:lnTo>
                <a:cubicBezTo>
                  <a:pt x="12167" y="28737"/>
                  <a:pt x="13011" y="31476"/>
                  <a:pt x="14267" y="34033"/>
                </a:cubicBezTo>
                <a:cubicBezTo>
                  <a:pt x="13856" y="31476"/>
                  <a:pt x="13650" y="28874"/>
                  <a:pt x="13673" y="26295"/>
                </a:cubicBezTo>
                <a:lnTo>
                  <a:pt x="13673" y="26295"/>
                </a:lnTo>
                <a:cubicBezTo>
                  <a:pt x="14381" y="29102"/>
                  <a:pt x="15590" y="31773"/>
                  <a:pt x="17234" y="34170"/>
                </a:cubicBezTo>
                <a:cubicBezTo>
                  <a:pt x="14906" y="30769"/>
                  <a:pt x="15499" y="22551"/>
                  <a:pt x="17165" y="19059"/>
                </a:cubicBezTo>
                <a:lnTo>
                  <a:pt x="17165" y="19059"/>
                </a:lnTo>
                <a:cubicBezTo>
                  <a:pt x="19083" y="23419"/>
                  <a:pt x="18946" y="24880"/>
                  <a:pt x="19996" y="27139"/>
                </a:cubicBezTo>
                <a:cubicBezTo>
                  <a:pt x="19996" y="27139"/>
                  <a:pt x="20087" y="24126"/>
                  <a:pt x="20041" y="19105"/>
                </a:cubicBezTo>
                <a:cubicBezTo>
                  <a:pt x="20041" y="16320"/>
                  <a:pt x="20019" y="13513"/>
                  <a:pt x="20041" y="10728"/>
                </a:cubicBezTo>
                <a:cubicBezTo>
                  <a:pt x="20087" y="8742"/>
                  <a:pt x="20087" y="1"/>
                  <a:pt x="20087" y="0"/>
                </a:cubicBezTo>
                <a:close/>
              </a:path>
            </a:pathLst>
          </a:custGeom>
          <a:solidFill>
            <a:srgbClr val="205B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3"/>
          <p:cNvSpPr/>
          <p:nvPr/>
        </p:nvSpPr>
        <p:spPr>
          <a:xfrm>
            <a:off x="9333905" y="3068401"/>
            <a:ext cx="544812" cy="1109569"/>
          </a:xfrm>
          <a:custGeom>
            <a:avLst/>
            <a:gdLst/>
            <a:ahLst/>
            <a:cxnLst/>
            <a:rect l="l" t="t" r="r" b="b"/>
            <a:pathLst>
              <a:path w="19311" h="39329" extrusionOk="0">
                <a:moveTo>
                  <a:pt x="19060" y="0"/>
                </a:moveTo>
                <a:lnTo>
                  <a:pt x="19060" y="0"/>
                </a:lnTo>
                <a:cubicBezTo>
                  <a:pt x="18238" y="2511"/>
                  <a:pt x="17257" y="5045"/>
                  <a:pt x="15659" y="7168"/>
                </a:cubicBezTo>
                <a:cubicBezTo>
                  <a:pt x="14358" y="8902"/>
                  <a:pt x="12669" y="10340"/>
                  <a:pt x="11140" y="11870"/>
                </a:cubicBezTo>
                <a:cubicBezTo>
                  <a:pt x="4269" y="18831"/>
                  <a:pt x="366" y="28509"/>
                  <a:pt x="1" y="38256"/>
                </a:cubicBezTo>
                <a:cubicBezTo>
                  <a:pt x="298" y="37274"/>
                  <a:pt x="617" y="36293"/>
                  <a:pt x="914" y="35311"/>
                </a:cubicBezTo>
                <a:cubicBezTo>
                  <a:pt x="2557" y="30154"/>
                  <a:pt x="4359" y="25089"/>
                  <a:pt x="6960" y="20343"/>
                </a:cubicBezTo>
                <a:lnTo>
                  <a:pt x="6960" y="20343"/>
                </a:lnTo>
                <a:cubicBezTo>
                  <a:pt x="5410" y="23173"/>
                  <a:pt x="5205" y="27279"/>
                  <a:pt x="5479" y="30381"/>
                </a:cubicBezTo>
                <a:cubicBezTo>
                  <a:pt x="5753" y="33713"/>
                  <a:pt x="6894" y="36726"/>
                  <a:pt x="8994" y="39328"/>
                </a:cubicBezTo>
                <a:cubicBezTo>
                  <a:pt x="7396" y="31705"/>
                  <a:pt x="5753" y="23488"/>
                  <a:pt x="9656" y="16298"/>
                </a:cubicBezTo>
                <a:lnTo>
                  <a:pt x="9656" y="16298"/>
                </a:lnTo>
                <a:cubicBezTo>
                  <a:pt x="8925" y="17644"/>
                  <a:pt x="8834" y="19836"/>
                  <a:pt x="8674" y="21342"/>
                </a:cubicBezTo>
                <a:cubicBezTo>
                  <a:pt x="8515" y="23100"/>
                  <a:pt x="8492" y="24903"/>
                  <a:pt x="8720" y="26637"/>
                </a:cubicBezTo>
                <a:cubicBezTo>
                  <a:pt x="9131" y="29765"/>
                  <a:pt x="10592" y="32914"/>
                  <a:pt x="12441" y="35448"/>
                </a:cubicBezTo>
                <a:cubicBezTo>
                  <a:pt x="11710" y="34421"/>
                  <a:pt x="11550" y="32252"/>
                  <a:pt x="11345" y="31043"/>
                </a:cubicBezTo>
                <a:cubicBezTo>
                  <a:pt x="11117" y="29650"/>
                  <a:pt x="10888" y="28258"/>
                  <a:pt x="10797" y="26866"/>
                </a:cubicBezTo>
                <a:cubicBezTo>
                  <a:pt x="10569" y="23990"/>
                  <a:pt x="10569" y="20954"/>
                  <a:pt x="11870" y="18306"/>
                </a:cubicBezTo>
                <a:lnTo>
                  <a:pt x="11870" y="18306"/>
                </a:lnTo>
                <a:cubicBezTo>
                  <a:pt x="10729" y="22483"/>
                  <a:pt x="11117" y="27048"/>
                  <a:pt x="12943" y="30951"/>
                </a:cubicBezTo>
                <a:cubicBezTo>
                  <a:pt x="12235" y="27185"/>
                  <a:pt x="12646" y="23282"/>
                  <a:pt x="13376" y="19516"/>
                </a:cubicBezTo>
                <a:lnTo>
                  <a:pt x="13376" y="19516"/>
                </a:lnTo>
                <a:cubicBezTo>
                  <a:pt x="12988" y="22369"/>
                  <a:pt x="13308" y="25314"/>
                  <a:pt x="14267" y="28030"/>
                </a:cubicBezTo>
                <a:cubicBezTo>
                  <a:pt x="13856" y="25724"/>
                  <a:pt x="14198" y="23305"/>
                  <a:pt x="14792" y="21022"/>
                </a:cubicBezTo>
                <a:cubicBezTo>
                  <a:pt x="15385" y="18740"/>
                  <a:pt x="16207" y="16526"/>
                  <a:pt x="16755" y="14221"/>
                </a:cubicBezTo>
                <a:cubicBezTo>
                  <a:pt x="17051" y="17096"/>
                  <a:pt x="17713" y="19927"/>
                  <a:pt x="18718" y="22620"/>
                </a:cubicBezTo>
                <a:cubicBezTo>
                  <a:pt x="19220" y="18352"/>
                  <a:pt x="19197" y="14084"/>
                  <a:pt x="19265" y="9792"/>
                </a:cubicBezTo>
                <a:cubicBezTo>
                  <a:pt x="19288" y="8263"/>
                  <a:pt x="19288" y="6711"/>
                  <a:pt x="19288" y="5182"/>
                </a:cubicBezTo>
                <a:cubicBezTo>
                  <a:pt x="19288" y="4223"/>
                  <a:pt x="19288" y="3264"/>
                  <a:pt x="19288" y="2306"/>
                </a:cubicBezTo>
                <a:cubicBezTo>
                  <a:pt x="19288" y="1872"/>
                  <a:pt x="19311" y="1416"/>
                  <a:pt x="19288" y="982"/>
                </a:cubicBezTo>
                <a:cubicBezTo>
                  <a:pt x="19265" y="799"/>
                  <a:pt x="19037" y="92"/>
                  <a:pt x="19060" y="0"/>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 name="Google Shape;120;p3"/>
          <p:cNvGrpSpPr/>
          <p:nvPr/>
        </p:nvGrpSpPr>
        <p:grpSpPr>
          <a:xfrm>
            <a:off x="2127425" y="4302875"/>
            <a:ext cx="777800" cy="502800"/>
            <a:chOff x="3170025" y="4615900"/>
            <a:chExt cx="777800" cy="502800"/>
          </a:xfrm>
        </p:grpSpPr>
        <p:sp>
          <p:nvSpPr>
            <p:cNvPr id="121" name="Google Shape;121;p3"/>
            <p:cNvSpPr/>
            <p:nvPr/>
          </p:nvSpPr>
          <p:spPr>
            <a:xfrm>
              <a:off x="3613975" y="4843850"/>
              <a:ext cx="333850" cy="154250"/>
            </a:xfrm>
            <a:custGeom>
              <a:avLst/>
              <a:gdLst/>
              <a:ahLst/>
              <a:cxnLst/>
              <a:rect l="l" t="t" r="r" b="b"/>
              <a:pathLst>
                <a:path w="13354" h="6170" extrusionOk="0">
                  <a:moveTo>
                    <a:pt x="1005" y="1336"/>
                  </a:moveTo>
                  <a:cubicBezTo>
                    <a:pt x="1006" y="1337"/>
                    <a:pt x="1008" y="1337"/>
                    <a:pt x="1009" y="1338"/>
                  </a:cubicBezTo>
                  <a:lnTo>
                    <a:pt x="1009" y="1338"/>
                  </a:lnTo>
                  <a:cubicBezTo>
                    <a:pt x="1008" y="1337"/>
                    <a:pt x="1006" y="1337"/>
                    <a:pt x="1005" y="1336"/>
                  </a:cubicBezTo>
                  <a:close/>
                  <a:moveTo>
                    <a:pt x="6695" y="0"/>
                  </a:moveTo>
                  <a:cubicBezTo>
                    <a:pt x="5908" y="0"/>
                    <a:pt x="5123" y="87"/>
                    <a:pt x="4360" y="286"/>
                  </a:cubicBezTo>
                  <a:cubicBezTo>
                    <a:pt x="3792" y="433"/>
                    <a:pt x="1865" y="1357"/>
                    <a:pt x="1157" y="1357"/>
                  </a:cubicBezTo>
                  <a:cubicBezTo>
                    <a:pt x="1099" y="1357"/>
                    <a:pt x="1049" y="1351"/>
                    <a:pt x="1009" y="1338"/>
                  </a:cubicBezTo>
                  <a:lnTo>
                    <a:pt x="1009" y="1338"/>
                  </a:lnTo>
                  <a:cubicBezTo>
                    <a:pt x="2535" y="1853"/>
                    <a:pt x="4126" y="2237"/>
                    <a:pt x="5740" y="2488"/>
                  </a:cubicBezTo>
                  <a:lnTo>
                    <a:pt x="5740" y="2488"/>
                  </a:lnTo>
                  <a:cubicBezTo>
                    <a:pt x="5388" y="2436"/>
                    <a:pt x="5020" y="2416"/>
                    <a:pt x="4643" y="2416"/>
                  </a:cubicBezTo>
                  <a:cubicBezTo>
                    <a:pt x="3376" y="2416"/>
                    <a:pt x="2009" y="2643"/>
                    <a:pt x="799" y="2660"/>
                  </a:cubicBezTo>
                  <a:cubicBezTo>
                    <a:pt x="503" y="2660"/>
                    <a:pt x="115" y="2706"/>
                    <a:pt x="23" y="3002"/>
                  </a:cubicBezTo>
                  <a:cubicBezTo>
                    <a:pt x="1" y="3116"/>
                    <a:pt x="23" y="3253"/>
                    <a:pt x="69" y="3367"/>
                  </a:cubicBezTo>
                  <a:cubicBezTo>
                    <a:pt x="775" y="5498"/>
                    <a:pt x="3187" y="6169"/>
                    <a:pt x="5631" y="6169"/>
                  </a:cubicBezTo>
                  <a:cubicBezTo>
                    <a:pt x="7454" y="6169"/>
                    <a:pt x="9294" y="5795"/>
                    <a:pt x="10455" y="5376"/>
                  </a:cubicBezTo>
                  <a:cubicBezTo>
                    <a:pt x="11847" y="4874"/>
                    <a:pt x="13353" y="3847"/>
                    <a:pt x="12509" y="2226"/>
                  </a:cubicBezTo>
                  <a:cubicBezTo>
                    <a:pt x="12303" y="1770"/>
                    <a:pt x="11938" y="1404"/>
                    <a:pt x="11527" y="1108"/>
                  </a:cubicBezTo>
                  <a:cubicBezTo>
                    <a:pt x="10843" y="651"/>
                    <a:pt x="10021" y="423"/>
                    <a:pt x="9199" y="263"/>
                  </a:cubicBezTo>
                  <a:cubicBezTo>
                    <a:pt x="8375" y="98"/>
                    <a:pt x="7533" y="0"/>
                    <a:pt x="6695" y="0"/>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3"/>
            <p:cNvSpPr/>
            <p:nvPr/>
          </p:nvSpPr>
          <p:spPr>
            <a:xfrm>
              <a:off x="3614550" y="4843200"/>
              <a:ext cx="328125" cy="147550"/>
            </a:xfrm>
            <a:custGeom>
              <a:avLst/>
              <a:gdLst/>
              <a:ahLst/>
              <a:cxnLst/>
              <a:rect l="l" t="t" r="r" b="b"/>
              <a:pathLst>
                <a:path w="13125" h="5902" extrusionOk="0">
                  <a:moveTo>
                    <a:pt x="1005" y="1362"/>
                  </a:moveTo>
                  <a:cubicBezTo>
                    <a:pt x="1015" y="1366"/>
                    <a:pt x="1026" y="1369"/>
                    <a:pt x="1037" y="1373"/>
                  </a:cubicBezTo>
                  <a:lnTo>
                    <a:pt x="1037" y="1373"/>
                  </a:lnTo>
                  <a:cubicBezTo>
                    <a:pt x="1026" y="1369"/>
                    <a:pt x="1015" y="1366"/>
                    <a:pt x="1005" y="1362"/>
                  </a:cubicBezTo>
                  <a:close/>
                  <a:moveTo>
                    <a:pt x="6530" y="1"/>
                  </a:moveTo>
                  <a:cubicBezTo>
                    <a:pt x="6224" y="1"/>
                    <a:pt x="5923" y="33"/>
                    <a:pt x="5684" y="152"/>
                  </a:cubicBezTo>
                  <a:cubicBezTo>
                    <a:pt x="5638" y="175"/>
                    <a:pt x="5593" y="198"/>
                    <a:pt x="5593" y="244"/>
                  </a:cubicBezTo>
                  <a:cubicBezTo>
                    <a:pt x="5570" y="312"/>
                    <a:pt x="5615" y="358"/>
                    <a:pt x="5638" y="403"/>
                  </a:cubicBezTo>
                  <a:cubicBezTo>
                    <a:pt x="5958" y="814"/>
                    <a:pt x="6254" y="1225"/>
                    <a:pt x="6574" y="1659"/>
                  </a:cubicBezTo>
                  <a:cubicBezTo>
                    <a:pt x="6209" y="1271"/>
                    <a:pt x="5798" y="928"/>
                    <a:pt x="5387" y="632"/>
                  </a:cubicBezTo>
                  <a:cubicBezTo>
                    <a:pt x="5227" y="517"/>
                    <a:pt x="5068" y="403"/>
                    <a:pt x="4885" y="335"/>
                  </a:cubicBezTo>
                  <a:cubicBezTo>
                    <a:pt x="4797" y="304"/>
                    <a:pt x="4701" y="291"/>
                    <a:pt x="4600" y="291"/>
                  </a:cubicBezTo>
                  <a:cubicBezTo>
                    <a:pt x="4022" y="291"/>
                    <a:pt x="3274" y="731"/>
                    <a:pt x="2808" y="906"/>
                  </a:cubicBezTo>
                  <a:cubicBezTo>
                    <a:pt x="2406" y="1059"/>
                    <a:pt x="1763" y="1404"/>
                    <a:pt x="1270" y="1404"/>
                  </a:cubicBezTo>
                  <a:cubicBezTo>
                    <a:pt x="1188" y="1404"/>
                    <a:pt x="1109" y="1395"/>
                    <a:pt x="1037" y="1373"/>
                  </a:cubicBezTo>
                  <a:lnTo>
                    <a:pt x="1037" y="1373"/>
                  </a:lnTo>
                  <a:cubicBezTo>
                    <a:pt x="2576" y="1884"/>
                    <a:pt x="4136" y="2264"/>
                    <a:pt x="5740" y="2514"/>
                  </a:cubicBezTo>
                  <a:lnTo>
                    <a:pt x="5740" y="2514"/>
                  </a:lnTo>
                  <a:cubicBezTo>
                    <a:pt x="5388" y="2462"/>
                    <a:pt x="5020" y="2442"/>
                    <a:pt x="4643" y="2442"/>
                  </a:cubicBezTo>
                  <a:cubicBezTo>
                    <a:pt x="3378" y="2442"/>
                    <a:pt x="2015" y="2669"/>
                    <a:pt x="822" y="2686"/>
                  </a:cubicBezTo>
                  <a:cubicBezTo>
                    <a:pt x="502" y="2686"/>
                    <a:pt x="114" y="2732"/>
                    <a:pt x="46" y="3028"/>
                  </a:cubicBezTo>
                  <a:cubicBezTo>
                    <a:pt x="0" y="3142"/>
                    <a:pt x="46" y="3279"/>
                    <a:pt x="69" y="3393"/>
                  </a:cubicBezTo>
                  <a:cubicBezTo>
                    <a:pt x="320" y="4170"/>
                    <a:pt x="845" y="4786"/>
                    <a:pt x="1507" y="5219"/>
                  </a:cubicBezTo>
                  <a:cubicBezTo>
                    <a:pt x="2343" y="5762"/>
                    <a:pt x="3196" y="5901"/>
                    <a:pt x="4065" y="5901"/>
                  </a:cubicBezTo>
                  <a:cubicBezTo>
                    <a:pt x="4952" y="5901"/>
                    <a:pt x="5857" y="5756"/>
                    <a:pt x="6779" y="5744"/>
                  </a:cubicBezTo>
                  <a:cubicBezTo>
                    <a:pt x="8765" y="5722"/>
                    <a:pt x="10728" y="5037"/>
                    <a:pt x="12303" y="3827"/>
                  </a:cubicBezTo>
                  <a:lnTo>
                    <a:pt x="12303" y="3827"/>
                  </a:lnTo>
                  <a:cubicBezTo>
                    <a:pt x="11276" y="3964"/>
                    <a:pt x="10249" y="4055"/>
                    <a:pt x="9222" y="4078"/>
                  </a:cubicBezTo>
                  <a:cubicBezTo>
                    <a:pt x="10112" y="3964"/>
                    <a:pt x="11002" y="3804"/>
                    <a:pt x="11869" y="3576"/>
                  </a:cubicBezTo>
                  <a:cubicBezTo>
                    <a:pt x="12029" y="3553"/>
                    <a:pt x="12212" y="3485"/>
                    <a:pt x="12349" y="3393"/>
                  </a:cubicBezTo>
                  <a:cubicBezTo>
                    <a:pt x="13125" y="2732"/>
                    <a:pt x="12075" y="1522"/>
                    <a:pt x="11527" y="1134"/>
                  </a:cubicBezTo>
                  <a:cubicBezTo>
                    <a:pt x="11263" y="945"/>
                    <a:pt x="10812" y="632"/>
                    <a:pt x="10418" y="632"/>
                  </a:cubicBezTo>
                  <a:cubicBezTo>
                    <a:pt x="10336" y="632"/>
                    <a:pt x="10256" y="646"/>
                    <a:pt x="10180" y="677"/>
                  </a:cubicBezTo>
                  <a:cubicBezTo>
                    <a:pt x="10066" y="723"/>
                    <a:pt x="9952" y="814"/>
                    <a:pt x="9861" y="883"/>
                  </a:cubicBezTo>
                  <a:cubicBezTo>
                    <a:pt x="9564" y="1111"/>
                    <a:pt x="9267" y="1316"/>
                    <a:pt x="8994" y="1522"/>
                  </a:cubicBezTo>
                  <a:cubicBezTo>
                    <a:pt x="9245" y="1225"/>
                    <a:pt x="9815" y="837"/>
                    <a:pt x="9792" y="403"/>
                  </a:cubicBezTo>
                  <a:cubicBezTo>
                    <a:pt x="9610" y="381"/>
                    <a:pt x="9404" y="335"/>
                    <a:pt x="9199" y="289"/>
                  </a:cubicBezTo>
                  <a:cubicBezTo>
                    <a:pt x="8583" y="175"/>
                    <a:pt x="7944" y="84"/>
                    <a:pt x="7327" y="38"/>
                  </a:cubicBezTo>
                  <a:cubicBezTo>
                    <a:pt x="7088" y="27"/>
                    <a:pt x="6807" y="1"/>
                    <a:pt x="6530"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3"/>
            <p:cNvSpPr/>
            <p:nvPr/>
          </p:nvSpPr>
          <p:spPr>
            <a:xfrm>
              <a:off x="3170025" y="4972625"/>
              <a:ext cx="338975" cy="146075"/>
            </a:xfrm>
            <a:custGeom>
              <a:avLst/>
              <a:gdLst/>
              <a:ahLst/>
              <a:cxnLst/>
              <a:rect l="l" t="t" r="r" b="b"/>
              <a:pathLst>
                <a:path w="13559" h="5843" extrusionOk="0">
                  <a:moveTo>
                    <a:pt x="8173" y="0"/>
                  </a:moveTo>
                  <a:cubicBezTo>
                    <a:pt x="7570" y="0"/>
                    <a:pt x="6964" y="45"/>
                    <a:pt x="6369" y="111"/>
                  </a:cubicBezTo>
                  <a:cubicBezTo>
                    <a:pt x="4839" y="271"/>
                    <a:pt x="2762" y="522"/>
                    <a:pt x="1530" y="1526"/>
                  </a:cubicBezTo>
                  <a:cubicBezTo>
                    <a:pt x="1347" y="1663"/>
                    <a:pt x="1210" y="1823"/>
                    <a:pt x="1096" y="1960"/>
                  </a:cubicBezTo>
                  <a:cubicBezTo>
                    <a:pt x="0" y="3352"/>
                    <a:pt x="1347" y="4950"/>
                    <a:pt x="3059" y="5406"/>
                  </a:cubicBezTo>
                  <a:cubicBezTo>
                    <a:pt x="4109" y="5657"/>
                    <a:pt x="5205" y="5817"/>
                    <a:pt x="6300" y="5840"/>
                  </a:cubicBezTo>
                  <a:cubicBezTo>
                    <a:pt x="6347" y="5842"/>
                    <a:pt x="6395" y="5842"/>
                    <a:pt x="6443" y="5842"/>
                  </a:cubicBezTo>
                  <a:cubicBezTo>
                    <a:pt x="7123" y="5842"/>
                    <a:pt x="7913" y="5681"/>
                    <a:pt x="8126" y="5041"/>
                  </a:cubicBezTo>
                  <a:cubicBezTo>
                    <a:pt x="8192" y="5472"/>
                    <a:pt x="8631" y="5626"/>
                    <a:pt x="9085" y="5626"/>
                  </a:cubicBezTo>
                  <a:cubicBezTo>
                    <a:pt x="9256" y="5626"/>
                    <a:pt x="9430" y="5604"/>
                    <a:pt x="9587" y="5566"/>
                  </a:cubicBezTo>
                  <a:cubicBezTo>
                    <a:pt x="10683" y="5269"/>
                    <a:pt x="11710" y="4767"/>
                    <a:pt x="12600" y="4083"/>
                  </a:cubicBezTo>
                  <a:cubicBezTo>
                    <a:pt x="13079" y="3695"/>
                    <a:pt x="13559" y="3124"/>
                    <a:pt x="13353" y="2553"/>
                  </a:cubicBezTo>
                  <a:cubicBezTo>
                    <a:pt x="11573" y="2553"/>
                    <a:pt x="9815" y="2530"/>
                    <a:pt x="8035" y="2508"/>
                  </a:cubicBezTo>
                  <a:cubicBezTo>
                    <a:pt x="9359" y="2097"/>
                    <a:pt x="10614" y="1526"/>
                    <a:pt x="11801" y="819"/>
                  </a:cubicBezTo>
                  <a:cubicBezTo>
                    <a:pt x="10702" y="199"/>
                    <a:pt x="9445" y="0"/>
                    <a:pt x="8173" y="0"/>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3"/>
            <p:cNvSpPr/>
            <p:nvPr/>
          </p:nvSpPr>
          <p:spPr>
            <a:xfrm>
              <a:off x="3180300" y="4975175"/>
              <a:ext cx="329275" cy="143525"/>
            </a:xfrm>
            <a:custGeom>
              <a:avLst/>
              <a:gdLst/>
              <a:ahLst/>
              <a:cxnLst/>
              <a:rect l="l" t="t" r="r" b="b"/>
              <a:pathLst>
                <a:path w="13171" h="5741" extrusionOk="0">
                  <a:moveTo>
                    <a:pt x="6764" y="1"/>
                  </a:moveTo>
                  <a:cubicBezTo>
                    <a:pt x="5101" y="1"/>
                    <a:pt x="3400" y="444"/>
                    <a:pt x="1872" y="1059"/>
                  </a:cubicBezTo>
                  <a:cubicBezTo>
                    <a:pt x="1667" y="1127"/>
                    <a:pt x="1438" y="1242"/>
                    <a:pt x="1370" y="1447"/>
                  </a:cubicBezTo>
                  <a:cubicBezTo>
                    <a:pt x="2511" y="1675"/>
                    <a:pt x="3675" y="1835"/>
                    <a:pt x="4839" y="1903"/>
                  </a:cubicBezTo>
                  <a:cubicBezTo>
                    <a:pt x="4491" y="1897"/>
                    <a:pt x="4144" y="1895"/>
                    <a:pt x="3797" y="1895"/>
                  </a:cubicBezTo>
                  <a:cubicBezTo>
                    <a:pt x="2852" y="1895"/>
                    <a:pt x="1911" y="1916"/>
                    <a:pt x="959" y="1949"/>
                  </a:cubicBezTo>
                  <a:cubicBezTo>
                    <a:pt x="1393" y="2040"/>
                    <a:pt x="1826" y="2109"/>
                    <a:pt x="2283" y="2109"/>
                  </a:cubicBezTo>
                  <a:cubicBezTo>
                    <a:pt x="1872" y="2109"/>
                    <a:pt x="1461" y="2177"/>
                    <a:pt x="1050" y="2291"/>
                  </a:cubicBezTo>
                  <a:cubicBezTo>
                    <a:pt x="822" y="2360"/>
                    <a:pt x="594" y="2451"/>
                    <a:pt x="434" y="2634"/>
                  </a:cubicBezTo>
                  <a:cubicBezTo>
                    <a:pt x="0" y="3068"/>
                    <a:pt x="480" y="3821"/>
                    <a:pt x="799" y="4186"/>
                  </a:cubicBezTo>
                  <a:cubicBezTo>
                    <a:pt x="1164" y="4620"/>
                    <a:pt x="1644" y="4939"/>
                    <a:pt x="2192" y="5145"/>
                  </a:cubicBezTo>
                  <a:cubicBezTo>
                    <a:pt x="2327" y="5201"/>
                    <a:pt x="2458" y="5226"/>
                    <a:pt x="2584" y="5226"/>
                  </a:cubicBezTo>
                  <a:cubicBezTo>
                    <a:pt x="2967" y="5226"/>
                    <a:pt x="3315" y="5003"/>
                    <a:pt x="3675" y="4779"/>
                  </a:cubicBezTo>
                  <a:cubicBezTo>
                    <a:pt x="3995" y="4597"/>
                    <a:pt x="4291" y="4391"/>
                    <a:pt x="4588" y="4209"/>
                  </a:cubicBezTo>
                  <a:cubicBezTo>
                    <a:pt x="5022" y="3935"/>
                    <a:pt x="5433" y="3684"/>
                    <a:pt x="5844" y="3387"/>
                  </a:cubicBezTo>
                  <a:lnTo>
                    <a:pt x="5844" y="3387"/>
                  </a:lnTo>
                  <a:cubicBezTo>
                    <a:pt x="5113" y="3981"/>
                    <a:pt x="4383" y="4574"/>
                    <a:pt x="3652" y="5167"/>
                  </a:cubicBezTo>
                  <a:cubicBezTo>
                    <a:pt x="3584" y="5213"/>
                    <a:pt x="3538" y="5282"/>
                    <a:pt x="3561" y="5327"/>
                  </a:cubicBezTo>
                  <a:cubicBezTo>
                    <a:pt x="3584" y="5373"/>
                    <a:pt x="3630" y="5396"/>
                    <a:pt x="3675" y="5419"/>
                  </a:cubicBezTo>
                  <a:cubicBezTo>
                    <a:pt x="4406" y="5601"/>
                    <a:pt x="5090" y="5715"/>
                    <a:pt x="5866" y="5738"/>
                  </a:cubicBezTo>
                  <a:cubicBezTo>
                    <a:pt x="5913" y="5740"/>
                    <a:pt x="5961" y="5740"/>
                    <a:pt x="6009" y="5740"/>
                  </a:cubicBezTo>
                  <a:cubicBezTo>
                    <a:pt x="6689" y="5740"/>
                    <a:pt x="7481" y="5579"/>
                    <a:pt x="7715" y="4939"/>
                  </a:cubicBezTo>
                  <a:cubicBezTo>
                    <a:pt x="7769" y="5382"/>
                    <a:pt x="8095" y="5539"/>
                    <a:pt x="8524" y="5539"/>
                  </a:cubicBezTo>
                  <a:cubicBezTo>
                    <a:pt x="9380" y="5539"/>
                    <a:pt x="10645" y="4916"/>
                    <a:pt x="10979" y="4688"/>
                  </a:cubicBezTo>
                  <a:cubicBezTo>
                    <a:pt x="11002" y="4688"/>
                    <a:pt x="11002" y="4688"/>
                    <a:pt x="11002" y="4665"/>
                  </a:cubicBezTo>
                  <a:cubicBezTo>
                    <a:pt x="11025" y="4642"/>
                    <a:pt x="10979" y="4620"/>
                    <a:pt x="10956" y="4620"/>
                  </a:cubicBezTo>
                  <a:cubicBezTo>
                    <a:pt x="10454" y="4528"/>
                    <a:pt x="9975" y="4232"/>
                    <a:pt x="9473" y="4072"/>
                  </a:cubicBezTo>
                  <a:cubicBezTo>
                    <a:pt x="9067" y="3931"/>
                    <a:pt x="8633" y="3776"/>
                    <a:pt x="8194" y="3649"/>
                  </a:cubicBezTo>
                  <a:lnTo>
                    <a:pt x="8194" y="3649"/>
                  </a:lnTo>
                  <a:cubicBezTo>
                    <a:pt x="8558" y="3743"/>
                    <a:pt x="8913" y="3828"/>
                    <a:pt x="9267" y="3912"/>
                  </a:cubicBezTo>
                  <a:cubicBezTo>
                    <a:pt x="9850" y="4054"/>
                    <a:pt x="10466" y="4185"/>
                    <a:pt x="11069" y="4185"/>
                  </a:cubicBezTo>
                  <a:cubicBezTo>
                    <a:pt x="11339" y="4185"/>
                    <a:pt x="11608" y="4158"/>
                    <a:pt x="11869" y="4095"/>
                  </a:cubicBezTo>
                  <a:cubicBezTo>
                    <a:pt x="12486" y="3935"/>
                    <a:pt x="13170" y="3113"/>
                    <a:pt x="12919" y="2451"/>
                  </a:cubicBezTo>
                  <a:cubicBezTo>
                    <a:pt x="11892" y="2451"/>
                    <a:pt x="10865" y="2428"/>
                    <a:pt x="9838" y="2428"/>
                  </a:cubicBezTo>
                  <a:cubicBezTo>
                    <a:pt x="9194" y="2428"/>
                    <a:pt x="8504" y="2497"/>
                    <a:pt x="7832" y="2497"/>
                  </a:cubicBezTo>
                  <a:cubicBezTo>
                    <a:pt x="7553" y="2497"/>
                    <a:pt x="7276" y="2485"/>
                    <a:pt x="7008" y="2451"/>
                  </a:cubicBezTo>
                  <a:cubicBezTo>
                    <a:pt x="8377" y="1995"/>
                    <a:pt x="9747" y="1424"/>
                    <a:pt x="11048" y="762"/>
                  </a:cubicBezTo>
                  <a:cubicBezTo>
                    <a:pt x="10454" y="488"/>
                    <a:pt x="9815" y="420"/>
                    <a:pt x="9176" y="351"/>
                  </a:cubicBezTo>
                  <a:cubicBezTo>
                    <a:pt x="8993" y="323"/>
                    <a:pt x="8818" y="304"/>
                    <a:pt x="8647" y="304"/>
                  </a:cubicBezTo>
                  <a:cubicBezTo>
                    <a:pt x="8541" y="304"/>
                    <a:pt x="8436" y="311"/>
                    <a:pt x="8332" y="329"/>
                  </a:cubicBezTo>
                  <a:cubicBezTo>
                    <a:pt x="7692" y="443"/>
                    <a:pt x="7190" y="945"/>
                    <a:pt x="6779" y="1470"/>
                  </a:cubicBezTo>
                  <a:lnTo>
                    <a:pt x="7601" y="260"/>
                  </a:lnTo>
                  <a:cubicBezTo>
                    <a:pt x="7624" y="214"/>
                    <a:pt x="7670" y="123"/>
                    <a:pt x="7624" y="77"/>
                  </a:cubicBezTo>
                  <a:cubicBezTo>
                    <a:pt x="7601" y="32"/>
                    <a:pt x="7555" y="32"/>
                    <a:pt x="7510" y="32"/>
                  </a:cubicBezTo>
                  <a:cubicBezTo>
                    <a:pt x="7263" y="11"/>
                    <a:pt x="7014" y="1"/>
                    <a:pt x="6764"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3"/>
            <p:cNvSpPr/>
            <p:nvPr/>
          </p:nvSpPr>
          <p:spPr>
            <a:xfrm>
              <a:off x="3293275" y="4689125"/>
              <a:ext cx="475925" cy="167050"/>
            </a:xfrm>
            <a:custGeom>
              <a:avLst/>
              <a:gdLst/>
              <a:ahLst/>
              <a:cxnLst/>
              <a:rect l="l" t="t" r="r" b="b"/>
              <a:pathLst>
                <a:path w="19037" h="6682" extrusionOk="0">
                  <a:moveTo>
                    <a:pt x="10894" y="1"/>
                  </a:moveTo>
                  <a:cubicBezTo>
                    <a:pt x="7988" y="1"/>
                    <a:pt x="4991" y="668"/>
                    <a:pt x="2694" y="2184"/>
                  </a:cubicBezTo>
                  <a:cubicBezTo>
                    <a:pt x="2534" y="2298"/>
                    <a:pt x="2397" y="2412"/>
                    <a:pt x="2283" y="2503"/>
                  </a:cubicBezTo>
                  <a:cubicBezTo>
                    <a:pt x="1" y="4626"/>
                    <a:pt x="6666" y="6498"/>
                    <a:pt x="8378" y="6635"/>
                  </a:cubicBezTo>
                  <a:cubicBezTo>
                    <a:pt x="8825" y="6665"/>
                    <a:pt x="9292" y="6682"/>
                    <a:pt x="9769" y="6682"/>
                  </a:cubicBezTo>
                  <a:cubicBezTo>
                    <a:pt x="12529" y="6682"/>
                    <a:pt x="15671" y="6134"/>
                    <a:pt x="17850" y="4558"/>
                  </a:cubicBezTo>
                  <a:cubicBezTo>
                    <a:pt x="18466" y="4124"/>
                    <a:pt x="19037" y="3439"/>
                    <a:pt x="18877" y="2709"/>
                  </a:cubicBezTo>
                  <a:lnTo>
                    <a:pt x="18877" y="2709"/>
                  </a:lnTo>
                  <a:cubicBezTo>
                    <a:pt x="17979" y="2945"/>
                    <a:pt x="17024" y="3000"/>
                    <a:pt x="16050" y="3000"/>
                  </a:cubicBezTo>
                  <a:cubicBezTo>
                    <a:pt x="15182" y="3000"/>
                    <a:pt x="14299" y="2956"/>
                    <a:pt x="13431" y="2956"/>
                  </a:cubicBezTo>
                  <a:cubicBezTo>
                    <a:pt x="12824" y="2956"/>
                    <a:pt x="12225" y="2978"/>
                    <a:pt x="11642" y="3051"/>
                  </a:cubicBezTo>
                  <a:cubicBezTo>
                    <a:pt x="13331" y="2732"/>
                    <a:pt x="14997" y="2252"/>
                    <a:pt x="16686" y="1819"/>
                  </a:cubicBezTo>
                  <a:cubicBezTo>
                    <a:pt x="16754" y="1796"/>
                    <a:pt x="16823" y="1796"/>
                    <a:pt x="16869" y="1750"/>
                  </a:cubicBezTo>
                  <a:cubicBezTo>
                    <a:pt x="17028" y="1590"/>
                    <a:pt x="16891" y="1339"/>
                    <a:pt x="16732" y="1180"/>
                  </a:cubicBezTo>
                  <a:cubicBezTo>
                    <a:pt x="16321" y="814"/>
                    <a:pt x="15796" y="655"/>
                    <a:pt x="15248" y="518"/>
                  </a:cubicBezTo>
                  <a:cubicBezTo>
                    <a:pt x="13896" y="182"/>
                    <a:pt x="12407" y="1"/>
                    <a:pt x="10894" y="1"/>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3"/>
            <p:cNvSpPr/>
            <p:nvPr/>
          </p:nvSpPr>
          <p:spPr>
            <a:xfrm>
              <a:off x="3350350" y="4686600"/>
              <a:ext cx="408025" cy="158650"/>
            </a:xfrm>
            <a:custGeom>
              <a:avLst/>
              <a:gdLst/>
              <a:ahLst/>
              <a:cxnLst/>
              <a:rect l="l" t="t" r="r" b="b"/>
              <a:pathLst>
                <a:path w="16321" h="6346" extrusionOk="0">
                  <a:moveTo>
                    <a:pt x="8668" y="0"/>
                  </a:moveTo>
                  <a:cubicBezTo>
                    <a:pt x="8350" y="0"/>
                    <a:pt x="8032" y="9"/>
                    <a:pt x="7715" y="25"/>
                  </a:cubicBezTo>
                  <a:cubicBezTo>
                    <a:pt x="5844" y="117"/>
                    <a:pt x="4406" y="664"/>
                    <a:pt x="2694" y="1372"/>
                  </a:cubicBezTo>
                  <a:cubicBezTo>
                    <a:pt x="2009" y="1646"/>
                    <a:pt x="1005" y="1943"/>
                    <a:pt x="480" y="2513"/>
                  </a:cubicBezTo>
                  <a:cubicBezTo>
                    <a:pt x="411" y="2604"/>
                    <a:pt x="365" y="2673"/>
                    <a:pt x="320" y="2764"/>
                  </a:cubicBezTo>
                  <a:cubicBezTo>
                    <a:pt x="0" y="3358"/>
                    <a:pt x="525" y="4042"/>
                    <a:pt x="1073" y="4499"/>
                  </a:cubicBezTo>
                  <a:cubicBezTo>
                    <a:pt x="2602" y="5846"/>
                    <a:pt x="4748" y="6142"/>
                    <a:pt x="6757" y="6279"/>
                  </a:cubicBezTo>
                  <a:cubicBezTo>
                    <a:pt x="7281" y="6317"/>
                    <a:pt x="7817" y="6345"/>
                    <a:pt x="8352" y="6345"/>
                  </a:cubicBezTo>
                  <a:cubicBezTo>
                    <a:pt x="9422" y="6345"/>
                    <a:pt x="10492" y="6234"/>
                    <a:pt x="11481" y="5868"/>
                  </a:cubicBezTo>
                  <a:cubicBezTo>
                    <a:pt x="11027" y="5346"/>
                    <a:pt x="10210" y="4030"/>
                    <a:pt x="9617" y="3772"/>
                  </a:cubicBezTo>
                  <a:lnTo>
                    <a:pt x="9617" y="3772"/>
                  </a:lnTo>
                  <a:cubicBezTo>
                    <a:pt x="10572" y="4183"/>
                    <a:pt x="11324" y="4957"/>
                    <a:pt x="12280" y="5412"/>
                  </a:cubicBezTo>
                  <a:cubicBezTo>
                    <a:pt x="12394" y="5458"/>
                    <a:pt x="12508" y="5503"/>
                    <a:pt x="12600" y="5503"/>
                  </a:cubicBezTo>
                  <a:cubicBezTo>
                    <a:pt x="12737" y="5503"/>
                    <a:pt x="12851" y="5480"/>
                    <a:pt x="12988" y="5435"/>
                  </a:cubicBezTo>
                  <a:cubicBezTo>
                    <a:pt x="14312" y="5024"/>
                    <a:pt x="15636" y="4294"/>
                    <a:pt x="16320" y="3084"/>
                  </a:cubicBezTo>
                  <a:lnTo>
                    <a:pt x="16320" y="3084"/>
                  </a:lnTo>
                  <a:cubicBezTo>
                    <a:pt x="15166" y="3303"/>
                    <a:pt x="13994" y="3435"/>
                    <a:pt x="12820" y="3435"/>
                  </a:cubicBezTo>
                  <a:cubicBezTo>
                    <a:pt x="12648" y="3435"/>
                    <a:pt x="12476" y="3432"/>
                    <a:pt x="12303" y="3426"/>
                  </a:cubicBezTo>
                  <a:cubicBezTo>
                    <a:pt x="11382" y="3406"/>
                    <a:pt x="10197" y="2964"/>
                    <a:pt x="9257" y="2964"/>
                  </a:cubicBezTo>
                  <a:cubicBezTo>
                    <a:pt x="9131" y="2964"/>
                    <a:pt x="9010" y="2972"/>
                    <a:pt x="8894" y="2990"/>
                  </a:cubicBezTo>
                  <a:lnTo>
                    <a:pt x="8894" y="2990"/>
                  </a:lnTo>
                  <a:cubicBezTo>
                    <a:pt x="10761" y="2694"/>
                    <a:pt x="12559" y="2306"/>
                    <a:pt x="14403" y="1828"/>
                  </a:cubicBezTo>
                  <a:cubicBezTo>
                    <a:pt x="14471" y="1828"/>
                    <a:pt x="14540" y="1806"/>
                    <a:pt x="14586" y="1760"/>
                  </a:cubicBezTo>
                  <a:cubicBezTo>
                    <a:pt x="14745" y="1623"/>
                    <a:pt x="14608" y="1349"/>
                    <a:pt x="14449" y="1189"/>
                  </a:cubicBezTo>
                  <a:cubicBezTo>
                    <a:pt x="14038" y="824"/>
                    <a:pt x="13513" y="664"/>
                    <a:pt x="12965" y="527"/>
                  </a:cubicBezTo>
                  <a:cubicBezTo>
                    <a:pt x="11562" y="172"/>
                    <a:pt x="10113" y="0"/>
                    <a:pt x="8668" y="0"/>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3"/>
            <p:cNvSpPr/>
            <p:nvPr/>
          </p:nvSpPr>
          <p:spPr>
            <a:xfrm>
              <a:off x="3388000" y="4615900"/>
              <a:ext cx="240275" cy="144850"/>
            </a:xfrm>
            <a:custGeom>
              <a:avLst/>
              <a:gdLst/>
              <a:ahLst/>
              <a:cxnLst/>
              <a:rect l="l" t="t" r="r" b="b"/>
              <a:pathLst>
                <a:path w="9611" h="5794" extrusionOk="0">
                  <a:moveTo>
                    <a:pt x="6118" y="0"/>
                  </a:moveTo>
                  <a:cubicBezTo>
                    <a:pt x="5684" y="525"/>
                    <a:pt x="5661" y="1255"/>
                    <a:pt x="5547" y="1917"/>
                  </a:cubicBezTo>
                  <a:cubicBezTo>
                    <a:pt x="5433" y="2511"/>
                    <a:pt x="5251" y="3150"/>
                    <a:pt x="4954" y="3675"/>
                  </a:cubicBezTo>
                  <a:cubicBezTo>
                    <a:pt x="4611" y="2556"/>
                    <a:pt x="4817" y="1347"/>
                    <a:pt x="4292" y="228"/>
                  </a:cubicBezTo>
                  <a:cubicBezTo>
                    <a:pt x="3927" y="365"/>
                    <a:pt x="3904" y="845"/>
                    <a:pt x="3927" y="1233"/>
                  </a:cubicBezTo>
                  <a:lnTo>
                    <a:pt x="4178" y="4702"/>
                  </a:lnTo>
                  <a:cubicBezTo>
                    <a:pt x="3721" y="3333"/>
                    <a:pt x="3288" y="1940"/>
                    <a:pt x="2831" y="571"/>
                  </a:cubicBezTo>
                  <a:cubicBezTo>
                    <a:pt x="2791" y="430"/>
                    <a:pt x="2715" y="289"/>
                    <a:pt x="2588" y="289"/>
                  </a:cubicBezTo>
                  <a:cubicBezTo>
                    <a:pt x="2571" y="289"/>
                    <a:pt x="2553" y="291"/>
                    <a:pt x="2534" y="297"/>
                  </a:cubicBezTo>
                  <a:cubicBezTo>
                    <a:pt x="2534" y="479"/>
                    <a:pt x="2511" y="662"/>
                    <a:pt x="2489" y="867"/>
                  </a:cubicBezTo>
                  <a:cubicBezTo>
                    <a:pt x="2375" y="639"/>
                    <a:pt x="2192" y="457"/>
                    <a:pt x="2009" y="274"/>
                  </a:cubicBezTo>
                  <a:lnTo>
                    <a:pt x="2009" y="274"/>
                  </a:lnTo>
                  <a:cubicBezTo>
                    <a:pt x="1872" y="1849"/>
                    <a:pt x="2260" y="3447"/>
                    <a:pt x="3059" y="4771"/>
                  </a:cubicBezTo>
                  <a:cubicBezTo>
                    <a:pt x="2557" y="4017"/>
                    <a:pt x="2032" y="3287"/>
                    <a:pt x="1484" y="2579"/>
                  </a:cubicBezTo>
                  <a:cubicBezTo>
                    <a:pt x="1393" y="2442"/>
                    <a:pt x="1302" y="2305"/>
                    <a:pt x="1188" y="2191"/>
                  </a:cubicBezTo>
                  <a:cubicBezTo>
                    <a:pt x="1055" y="1992"/>
                    <a:pt x="826" y="1805"/>
                    <a:pt x="623" y="1805"/>
                  </a:cubicBezTo>
                  <a:cubicBezTo>
                    <a:pt x="547" y="1805"/>
                    <a:pt x="474" y="1832"/>
                    <a:pt x="412" y="1895"/>
                  </a:cubicBezTo>
                  <a:cubicBezTo>
                    <a:pt x="320" y="1986"/>
                    <a:pt x="297" y="2123"/>
                    <a:pt x="320" y="2260"/>
                  </a:cubicBezTo>
                  <a:cubicBezTo>
                    <a:pt x="340" y="2639"/>
                    <a:pt x="535" y="3001"/>
                    <a:pt x="828" y="3239"/>
                  </a:cubicBezTo>
                  <a:lnTo>
                    <a:pt x="828" y="3239"/>
                  </a:lnTo>
                  <a:cubicBezTo>
                    <a:pt x="552" y="3042"/>
                    <a:pt x="276" y="2845"/>
                    <a:pt x="1" y="2648"/>
                  </a:cubicBezTo>
                  <a:lnTo>
                    <a:pt x="1" y="2648"/>
                  </a:lnTo>
                  <a:cubicBezTo>
                    <a:pt x="1177" y="4694"/>
                    <a:pt x="3011" y="5793"/>
                    <a:pt x="4874" y="5793"/>
                  </a:cubicBezTo>
                  <a:cubicBezTo>
                    <a:pt x="6482" y="5793"/>
                    <a:pt x="8112" y="4975"/>
                    <a:pt x="9359" y="3241"/>
                  </a:cubicBezTo>
                  <a:cubicBezTo>
                    <a:pt x="9496" y="3036"/>
                    <a:pt x="9610" y="2739"/>
                    <a:pt x="9428" y="2579"/>
                  </a:cubicBezTo>
                  <a:lnTo>
                    <a:pt x="9428" y="2579"/>
                  </a:lnTo>
                  <a:cubicBezTo>
                    <a:pt x="9040" y="2671"/>
                    <a:pt x="8743" y="2967"/>
                    <a:pt x="8446" y="3241"/>
                  </a:cubicBezTo>
                  <a:cubicBezTo>
                    <a:pt x="8179" y="3509"/>
                    <a:pt x="7906" y="3776"/>
                    <a:pt x="7634" y="4042"/>
                  </a:cubicBezTo>
                  <a:lnTo>
                    <a:pt x="7634" y="4042"/>
                  </a:lnTo>
                  <a:cubicBezTo>
                    <a:pt x="8150" y="3435"/>
                    <a:pt x="8568" y="2738"/>
                    <a:pt x="8857" y="1986"/>
                  </a:cubicBezTo>
                  <a:cubicBezTo>
                    <a:pt x="8903" y="1872"/>
                    <a:pt x="8948" y="1712"/>
                    <a:pt x="8880" y="1598"/>
                  </a:cubicBezTo>
                  <a:cubicBezTo>
                    <a:pt x="8835" y="1493"/>
                    <a:pt x="8731" y="1447"/>
                    <a:pt x="8620" y="1447"/>
                  </a:cubicBezTo>
                  <a:cubicBezTo>
                    <a:pt x="8562" y="1447"/>
                    <a:pt x="8501" y="1460"/>
                    <a:pt x="8446" y="1484"/>
                  </a:cubicBezTo>
                  <a:cubicBezTo>
                    <a:pt x="8286" y="1552"/>
                    <a:pt x="8195" y="1689"/>
                    <a:pt x="8081" y="1826"/>
                  </a:cubicBezTo>
                  <a:cubicBezTo>
                    <a:pt x="8172" y="1529"/>
                    <a:pt x="8286" y="1210"/>
                    <a:pt x="8149" y="913"/>
                  </a:cubicBezTo>
                  <a:cubicBezTo>
                    <a:pt x="8075" y="735"/>
                    <a:pt x="7875" y="605"/>
                    <a:pt x="7688" y="605"/>
                  </a:cubicBezTo>
                  <a:cubicBezTo>
                    <a:pt x="7588" y="605"/>
                    <a:pt x="7491" y="643"/>
                    <a:pt x="7419" y="730"/>
                  </a:cubicBezTo>
                  <a:cubicBezTo>
                    <a:pt x="7373" y="799"/>
                    <a:pt x="7350" y="890"/>
                    <a:pt x="7328" y="982"/>
                  </a:cubicBezTo>
                  <a:cubicBezTo>
                    <a:pt x="6962" y="2328"/>
                    <a:pt x="6460" y="3721"/>
                    <a:pt x="5433" y="4679"/>
                  </a:cubicBezTo>
                  <a:cubicBezTo>
                    <a:pt x="6323" y="3652"/>
                    <a:pt x="6848" y="2305"/>
                    <a:pt x="6894" y="959"/>
                  </a:cubicBezTo>
                  <a:cubicBezTo>
                    <a:pt x="6894" y="708"/>
                    <a:pt x="6848" y="411"/>
                    <a:pt x="6620" y="297"/>
                  </a:cubicBezTo>
                  <a:cubicBezTo>
                    <a:pt x="6552" y="388"/>
                    <a:pt x="6483" y="502"/>
                    <a:pt x="6415" y="594"/>
                  </a:cubicBezTo>
                  <a:cubicBezTo>
                    <a:pt x="6392" y="365"/>
                    <a:pt x="6278" y="160"/>
                    <a:pt x="61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3"/>
            <p:cNvSpPr/>
            <p:nvPr/>
          </p:nvSpPr>
          <p:spPr>
            <a:xfrm>
              <a:off x="3413125" y="4622725"/>
              <a:ext cx="196875" cy="137950"/>
            </a:xfrm>
            <a:custGeom>
              <a:avLst/>
              <a:gdLst/>
              <a:ahLst/>
              <a:cxnLst/>
              <a:rect l="l" t="t" r="r" b="b"/>
              <a:pathLst>
                <a:path w="7875" h="5518" extrusionOk="0">
                  <a:moveTo>
                    <a:pt x="5592" y="868"/>
                  </a:moveTo>
                  <a:cubicBezTo>
                    <a:pt x="5590" y="873"/>
                    <a:pt x="5588" y="879"/>
                    <a:pt x="5586" y="884"/>
                  </a:cubicBezTo>
                  <a:lnTo>
                    <a:pt x="5586" y="884"/>
                  </a:lnTo>
                  <a:cubicBezTo>
                    <a:pt x="5588" y="879"/>
                    <a:pt x="5590" y="874"/>
                    <a:pt x="5592" y="868"/>
                  </a:cubicBezTo>
                  <a:close/>
                  <a:moveTo>
                    <a:pt x="7806" y="3448"/>
                  </a:moveTo>
                  <a:cubicBezTo>
                    <a:pt x="7806" y="3448"/>
                    <a:pt x="7806" y="3448"/>
                    <a:pt x="7805" y="3448"/>
                  </a:cubicBezTo>
                  <a:lnTo>
                    <a:pt x="7805" y="3448"/>
                  </a:lnTo>
                  <a:cubicBezTo>
                    <a:pt x="7806" y="3448"/>
                    <a:pt x="7806" y="3448"/>
                    <a:pt x="7806" y="3448"/>
                  </a:cubicBezTo>
                  <a:close/>
                  <a:moveTo>
                    <a:pt x="4999" y="1"/>
                  </a:moveTo>
                  <a:cubicBezTo>
                    <a:pt x="4725" y="503"/>
                    <a:pt x="4656" y="1074"/>
                    <a:pt x="4542" y="1644"/>
                  </a:cubicBezTo>
                  <a:cubicBezTo>
                    <a:pt x="4428" y="2259"/>
                    <a:pt x="4246" y="2874"/>
                    <a:pt x="3951" y="3399"/>
                  </a:cubicBezTo>
                  <a:lnTo>
                    <a:pt x="3951" y="3399"/>
                  </a:lnTo>
                  <a:cubicBezTo>
                    <a:pt x="3989" y="3318"/>
                    <a:pt x="3812" y="2784"/>
                    <a:pt x="3789" y="2672"/>
                  </a:cubicBezTo>
                  <a:cubicBezTo>
                    <a:pt x="3766" y="2398"/>
                    <a:pt x="3743" y="2124"/>
                    <a:pt x="3721" y="1850"/>
                  </a:cubicBezTo>
                  <a:cubicBezTo>
                    <a:pt x="3675" y="1348"/>
                    <a:pt x="3561" y="845"/>
                    <a:pt x="3401" y="343"/>
                  </a:cubicBezTo>
                  <a:cubicBezTo>
                    <a:pt x="3333" y="480"/>
                    <a:pt x="3310" y="640"/>
                    <a:pt x="3310" y="800"/>
                  </a:cubicBezTo>
                  <a:cubicBezTo>
                    <a:pt x="3287" y="709"/>
                    <a:pt x="3264" y="617"/>
                    <a:pt x="3196" y="549"/>
                  </a:cubicBezTo>
                  <a:cubicBezTo>
                    <a:pt x="3081" y="1211"/>
                    <a:pt x="3036" y="1918"/>
                    <a:pt x="3013" y="2603"/>
                  </a:cubicBezTo>
                  <a:cubicBezTo>
                    <a:pt x="3013" y="2900"/>
                    <a:pt x="3036" y="3174"/>
                    <a:pt x="3081" y="3448"/>
                  </a:cubicBezTo>
                  <a:cubicBezTo>
                    <a:pt x="3146" y="3749"/>
                    <a:pt x="3089" y="4110"/>
                    <a:pt x="3158" y="4399"/>
                  </a:cubicBezTo>
                  <a:lnTo>
                    <a:pt x="3158" y="4399"/>
                  </a:lnTo>
                  <a:cubicBezTo>
                    <a:pt x="3000" y="3825"/>
                    <a:pt x="2779" y="3270"/>
                    <a:pt x="2602" y="2694"/>
                  </a:cubicBezTo>
                  <a:cubicBezTo>
                    <a:pt x="2419" y="2147"/>
                    <a:pt x="2168" y="1667"/>
                    <a:pt x="1940" y="1142"/>
                  </a:cubicBezTo>
                  <a:cubicBezTo>
                    <a:pt x="1849" y="1370"/>
                    <a:pt x="1803" y="1622"/>
                    <a:pt x="1780" y="1873"/>
                  </a:cubicBezTo>
                  <a:cubicBezTo>
                    <a:pt x="1529" y="1667"/>
                    <a:pt x="1552" y="1256"/>
                    <a:pt x="1347" y="982"/>
                  </a:cubicBezTo>
                  <a:cubicBezTo>
                    <a:pt x="1278" y="1256"/>
                    <a:pt x="1301" y="1576"/>
                    <a:pt x="1324" y="1850"/>
                  </a:cubicBezTo>
                  <a:cubicBezTo>
                    <a:pt x="1438" y="2740"/>
                    <a:pt x="1552" y="3767"/>
                    <a:pt x="2077" y="4498"/>
                  </a:cubicBezTo>
                  <a:cubicBezTo>
                    <a:pt x="1895" y="4269"/>
                    <a:pt x="1735" y="4041"/>
                    <a:pt x="1575" y="3813"/>
                  </a:cubicBezTo>
                  <a:cubicBezTo>
                    <a:pt x="1438" y="3607"/>
                    <a:pt x="1324" y="3516"/>
                    <a:pt x="1141" y="3356"/>
                  </a:cubicBezTo>
                  <a:cubicBezTo>
                    <a:pt x="845" y="3082"/>
                    <a:pt x="662" y="2694"/>
                    <a:pt x="411" y="2375"/>
                  </a:cubicBezTo>
                  <a:cubicBezTo>
                    <a:pt x="388" y="2352"/>
                    <a:pt x="365" y="2329"/>
                    <a:pt x="342" y="2306"/>
                  </a:cubicBezTo>
                  <a:cubicBezTo>
                    <a:pt x="274" y="2215"/>
                    <a:pt x="183" y="2147"/>
                    <a:pt x="68" y="2147"/>
                  </a:cubicBezTo>
                  <a:cubicBezTo>
                    <a:pt x="46" y="2324"/>
                    <a:pt x="111" y="2481"/>
                    <a:pt x="220" y="2636"/>
                  </a:cubicBezTo>
                  <a:lnTo>
                    <a:pt x="220" y="2636"/>
                  </a:lnTo>
                  <a:cubicBezTo>
                    <a:pt x="211" y="2628"/>
                    <a:pt x="199" y="2624"/>
                    <a:pt x="187" y="2624"/>
                  </a:cubicBezTo>
                  <a:cubicBezTo>
                    <a:pt x="160" y="2624"/>
                    <a:pt x="128" y="2643"/>
                    <a:pt x="114" y="2672"/>
                  </a:cubicBezTo>
                  <a:cubicBezTo>
                    <a:pt x="91" y="2717"/>
                    <a:pt x="114" y="2763"/>
                    <a:pt x="137" y="2808"/>
                  </a:cubicBezTo>
                  <a:cubicBezTo>
                    <a:pt x="251" y="3128"/>
                    <a:pt x="411" y="3425"/>
                    <a:pt x="616" y="3699"/>
                  </a:cubicBezTo>
                  <a:cubicBezTo>
                    <a:pt x="396" y="3699"/>
                    <a:pt x="261" y="3401"/>
                    <a:pt x="67" y="3401"/>
                  </a:cubicBezTo>
                  <a:cubicBezTo>
                    <a:pt x="60" y="3401"/>
                    <a:pt x="53" y="3401"/>
                    <a:pt x="46" y="3402"/>
                  </a:cubicBezTo>
                  <a:cubicBezTo>
                    <a:pt x="0" y="3448"/>
                    <a:pt x="46" y="3516"/>
                    <a:pt x="68" y="3585"/>
                  </a:cubicBezTo>
                  <a:cubicBezTo>
                    <a:pt x="685" y="4566"/>
                    <a:pt x="1803" y="5205"/>
                    <a:pt x="2944" y="5433"/>
                  </a:cubicBezTo>
                  <a:cubicBezTo>
                    <a:pt x="3240" y="5489"/>
                    <a:pt x="3541" y="5517"/>
                    <a:pt x="3843" y="5517"/>
                  </a:cubicBezTo>
                  <a:cubicBezTo>
                    <a:pt x="4404" y="5517"/>
                    <a:pt x="4967" y="5421"/>
                    <a:pt x="5501" y="5228"/>
                  </a:cubicBezTo>
                  <a:cubicBezTo>
                    <a:pt x="5957" y="5068"/>
                    <a:pt x="6345" y="4840"/>
                    <a:pt x="6733" y="4589"/>
                  </a:cubicBezTo>
                  <a:cubicBezTo>
                    <a:pt x="6962" y="4452"/>
                    <a:pt x="7167" y="4292"/>
                    <a:pt x="7350" y="4109"/>
                  </a:cubicBezTo>
                  <a:cubicBezTo>
                    <a:pt x="7441" y="3995"/>
                    <a:pt x="7532" y="3881"/>
                    <a:pt x="7624" y="3767"/>
                  </a:cubicBezTo>
                  <a:cubicBezTo>
                    <a:pt x="7646" y="3722"/>
                    <a:pt x="7780" y="3455"/>
                    <a:pt x="7805" y="3448"/>
                  </a:cubicBezTo>
                  <a:lnTo>
                    <a:pt x="7805" y="3448"/>
                  </a:lnTo>
                  <a:cubicBezTo>
                    <a:pt x="7646" y="3471"/>
                    <a:pt x="7509" y="3539"/>
                    <a:pt x="7373" y="3630"/>
                  </a:cubicBezTo>
                  <a:cubicBezTo>
                    <a:pt x="7578" y="3493"/>
                    <a:pt x="7738" y="3333"/>
                    <a:pt x="7875" y="3128"/>
                  </a:cubicBezTo>
                  <a:lnTo>
                    <a:pt x="7875" y="3128"/>
                  </a:lnTo>
                  <a:cubicBezTo>
                    <a:pt x="7510" y="3219"/>
                    <a:pt x="7236" y="3493"/>
                    <a:pt x="6962" y="3721"/>
                  </a:cubicBezTo>
                  <a:cubicBezTo>
                    <a:pt x="6733" y="3904"/>
                    <a:pt x="6505" y="4064"/>
                    <a:pt x="6277" y="4201"/>
                  </a:cubicBezTo>
                  <a:cubicBezTo>
                    <a:pt x="6170" y="4272"/>
                    <a:pt x="6049" y="4329"/>
                    <a:pt x="5925" y="4329"/>
                  </a:cubicBezTo>
                  <a:cubicBezTo>
                    <a:pt x="5891" y="4329"/>
                    <a:pt x="5855" y="4325"/>
                    <a:pt x="5820" y="4315"/>
                  </a:cubicBezTo>
                  <a:cubicBezTo>
                    <a:pt x="5957" y="4018"/>
                    <a:pt x="6254" y="3813"/>
                    <a:pt x="6482" y="3539"/>
                  </a:cubicBezTo>
                  <a:cubicBezTo>
                    <a:pt x="6642" y="3379"/>
                    <a:pt x="6756" y="3196"/>
                    <a:pt x="6848" y="3014"/>
                  </a:cubicBezTo>
                  <a:cubicBezTo>
                    <a:pt x="7076" y="2649"/>
                    <a:pt x="7327" y="2261"/>
                    <a:pt x="7395" y="1827"/>
                  </a:cubicBezTo>
                  <a:lnTo>
                    <a:pt x="7395" y="1827"/>
                  </a:lnTo>
                  <a:cubicBezTo>
                    <a:pt x="7304" y="1850"/>
                    <a:pt x="7213" y="1941"/>
                    <a:pt x="7144" y="2032"/>
                  </a:cubicBezTo>
                  <a:lnTo>
                    <a:pt x="5478" y="4109"/>
                  </a:lnTo>
                  <a:cubicBezTo>
                    <a:pt x="5889" y="3448"/>
                    <a:pt x="6300" y="2808"/>
                    <a:pt x="6597" y="2101"/>
                  </a:cubicBezTo>
                  <a:cubicBezTo>
                    <a:pt x="6688" y="1895"/>
                    <a:pt x="6756" y="1667"/>
                    <a:pt x="6665" y="1462"/>
                  </a:cubicBezTo>
                  <a:lnTo>
                    <a:pt x="6665" y="1462"/>
                  </a:lnTo>
                  <a:cubicBezTo>
                    <a:pt x="6574" y="1530"/>
                    <a:pt x="6505" y="1622"/>
                    <a:pt x="6460" y="1713"/>
                  </a:cubicBezTo>
                  <a:cubicBezTo>
                    <a:pt x="6597" y="1348"/>
                    <a:pt x="6642" y="937"/>
                    <a:pt x="6597" y="526"/>
                  </a:cubicBezTo>
                  <a:lnTo>
                    <a:pt x="6597" y="526"/>
                  </a:lnTo>
                  <a:cubicBezTo>
                    <a:pt x="6254" y="1256"/>
                    <a:pt x="5980" y="1987"/>
                    <a:pt x="5638" y="2717"/>
                  </a:cubicBezTo>
                  <a:cubicBezTo>
                    <a:pt x="5335" y="3322"/>
                    <a:pt x="4951" y="3804"/>
                    <a:pt x="4504" y="4319"/>
                  </a:cubicBezTo>
                  <a:lnTo>
                    <a:pt x="4504" y="4319"/>
                  </a:lnTo>
                  <a:cubicBezTo>
                    <a:pt x="4881" y="3873"/>
                    <a:pt x="5194" y="3298"/>
                    <a:pt x="5387" y="2763"/>
                  </a:cubicBezTo>
                  <a:cubicBezTo>
                    <a:pt x="5501" y="2443"/>
                    <a:pt x="5569" y="2124"/>
                    <a:pt x="5592" y="1804"/>
                  </a:cubicBezTo>
                  <a:cubicBezTo>
                    <a:pt x="5615" y="1644"/>
                    <a:pt x="5615" y="1485"/>
                    <a:pt x="5615" y="1325"/>
                  </a:cubicBezTo>
                  <a:cubicBezTo>
                    <a:pt x="5615" y="1217"/>
                    <a:pt x="5554" y="986"/>
                    <a:pt x="5586" y="884"/>
                  </a:cubicBezTo>
                  <a:lnTo>
                    <a:pt x="5586" y="884"/>
                  </a:lnTo>
                  <a:cubicBezTo>
                    <a:pt x="5497" y="1108"/>
                    <a:pt x="5408" y="1353"/>
                    <a:pt x="5341" y="1576"/>
                  </a:cubicBezTo>
                  <a:cubicBezTo>
                    <a:pt x="5387" y="1325"/>
                    <a:pt x="5387" y="1074"/>
                    <a:pt x="5341" y="823"/>
                  </a:cubicBezTo>
                  <a:cubicBezTo>
                    <a:pt x="5250" y="937"/>
                    <a:pt x="5159" y="1074"/>
                    <a:pt x="5090" y="1188"/>
                  </a:cubicBezTo>
                  <a:cubicBezTo>
                    <a:pt x="5136" y="800"/>
                    <a:pt x="5159" y="366"/>
                    <a:pt x="4999" y="1"/>
                  </a:cubicBezTo>
                  <a:close/>
                </a:path>
              </a:pathLst>
            </a:custGeom>
            <a:solidFill>
              <a:srgbClr val="579D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 name="Google Shape;129;p3"/>
          <p:cNvGrpSpPr/>
          <p:nvPr/>
        </p:nvGrpSpPr>
        <p:grpSpPr>
          <a:xfrm>
            <a:off x="6140563" y="3868650"/>
            <a:ext cx="3753650" cy="1305050"/>
            <a:chOff x="12456600" y="3922575"/>
            <a:chExt cx="3753650" cy="1305050"/>
          </a:xfrm>
        </p:grpSpPr>
        <p:sp>
          <p:nvSpPr>
            <p:cNvPr id="130" name="Google Shape;130;p3"/>
            <p:cNvSpPr/>
            <p:nvPr/>
          </p:nvSpPr>
          <p:spPr>
            <a:xfrm>
              <a:off x="13680025" y="3922575"/>
              <a:ext cx="2530225" cy="1304475"/>
            </a:xfrm>
            <a:custGeom>
              <a:avLst/>
              <a:gdLst/>
              <a:ahLst/>
              <a:cxnLst/>
              <a:rect l="l" t="t" r="r" b="b"/>
              <a:pathLst>
                <a:path w="101209" h="52179" extrusionOk="0">
                  <a:moveTo>
                    <a:pt x="101208" y="0"/>
                  </a:moveTo>
                  <a:lnTo>
                    <a:pt x="1" y="52179"/>
                  </a:lnTo>
                  <a:lnTo>
                    <a:pt x="101208" y="52179"/>
                  </a:lnTo>
                  <a:lnTo>
                    <a:pt x="101208" y="0"/>
                  </a:lnTo>
                  <a:close/>
                </a:path>
              </a:pathLst>
            </a:custGeom>
            <a:solidFill>
              <a:srgbClr val="3A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3"/>
            <p:cNvSpPr/>
            <p:nvPr/>
          </p:nvSpPr>
          <p:spPr>
            <a:xfrm>
              <a:off x="14031550" y="4175350"/>
              <a:ext cx="2178700" cy="1052275"/>
            </a:xfrm>
            <a:custGeom>
              <a:avLst/>
              <a:gdLst/>
              <a:ahLst/>
              <a:cxnLst/>
              <a:rect l="l" t="t" r="r" b="b"/>
              <a:pathLst>
                <a:path w="87148" h="42091" extrusionOk="0">
                  <a:moveTo>
                    <a:pt x="40615" y="19707"/>
                  </a:moveTo>
                  <a:lnTo>
                    <a:pt x="40615" y="19707"/>
                  </a:lnTo>
                  <a:cubicBezTo>
                    <a:pt x="39396" y="20184"/>
                    <a:pt x="38170" y="20704"/>
                    <a:pt x="36932" y="21274"/>
                  </a:cubicBezTo>
                  <a:cubicBezTo>
                    <a:pt x="38160" y="20752"/>
                    <a:pt x="39388" y="20230"/>
                    <a:pt x="40615" y="19707"/>
                  </a:cubicBezTo>
                  <a:close/>
                  <a:moveTo>
                    <a:pt x="87147" y="1"/>
                  </a:moveTo>
                  <a:cubicBezTo>
                    <a:pt x="71601" y="6473"/>
                    <a:pt x="56132" y="13103"/>
                    <a:pt x="40615" y="19707"/>
                  </a:cubicBezTo>
                  <a:lnTo>
                    <a:pt x="40615" y="19707"/>
                  </a:lnTo>
                  <a:cubicBezTo>
                    <a:pt x="47257" y="17111"/>
                    <a:pt x="53703" y="15819"/>
                    <a:pt x="61012" y="14951"/>
                  </a:cubicBezTo>
                  <a:cubicBezTo>
                    <a:pt x="65304" y="14448"/>
                    <a:pt x="71014" y="12830"/>
                    <a:pt x="75786" y="12830"/>
                  </a:cubicBezTo>
                  <a:cubicBezTo>
                    <a:pt x="76852" y="12830"/>
                    <a:pt x="77870" y="12911"/>
                    <a:pt x="78816" y="13103"/>
                  </a:cubicBezTo>
                  <a:cubicBezTo>
                    <a:pt x="75050" y="17211"/>
                    <a:pt x="64756" y="23032"/>
                    <a:pt x="59072" y="23534"/>
                  </a:cubicBezTo>
                  <a:cubicBezTo>
                    <a:pt x="60647" y="23397"/>
                    <a:pt x="62199" y="23260"/>
                    <a:pt x="63774" y="23123"/>
                  </a:cubicBezTo>
                  <a:lnTo>
                    <a:pt x="63774" y="23123"/>
                  </a:lnTo>
                  <a:cubicBezTo>
                    <a:pt x="53937" y="26775"/>
                    <a:pt x="43939" y="30016"/>
                    <a:pt x="33919" y="33120"/>
                  </a:cubicBezTo>
                  <a:cubicBezTo>
                    <a:pt x="28783" y="34718"/>
                    <a:pt x="23647" y="36270"/>
                    <a:pt x="18512" y="37822"/>
                  </a:cubicBezTo>
                  <a:cubicBezTo>
                    <a:pt x="16252" y="38507"/>
                    <a:pt x="13992" y="39215"/>
                    <a:pt x="11710" y="39831"/>
                  </a:cubicBezTo>
                  <a:cubicBezTo>
                    <a:pt x="10431" y="40173"/>
                    <a:pt x="6163" y="40379"/>
                    <a:pt x="5364" y="41246"/>
                  </a:cubicBezTo>
                  <a:cubicBezTo>
                    <a:pt x="8377" y="37982"/>
                    <a:pt x="11961" y="35312"/>
                    <a:pt x="15750" y="33006"/>
                  </a:cubicBezTo>
                  <a:lnTo>
                    <a:pt x="15750" y="33006"/>
                  </a:lnTo>
                  <a:cubicBezTo>
                    <a:pt x="10135" y="35380"/>
                    <a:pt x="4862" y="38439"/>
                    <a:pt x="23" y="42068"/>
                  </a:cubicBezTo>
                  <a:cubicBezTo>
                    <a:pt x="23" y="42068"/>
                    <a:pt x="23" y="42090"/>
                    <a:pt x="1" y="42091"/>
                  </a:cubicBezTo>
                  <a:lnTo>
                    <a:pt x="1" y="42091"/>
                  </a:lnTo>
                  <a:cubicBezTo>
                    <a:pt x="5153" y="42017"/>
                    <a:pt x="10305" y="41993"/>
                    <a:pt x="15456" y="41993"/>
                  </a:cubicBezTo>
                  <a:cubicBezTo>
                    <a:pt x="24613" y="41993"/>
                    <a:pt x="33767" y="42068"/>
                    <a:pt x="42912" y="42068"/>
                  </a:cubicBezTo>
                  <a:cubicBezTo>
                    <a:pt x="44799" y="42068"/>
                    <a:pt x="63830" y="42078"/>
                    <a:pt x="76308" y="42078"/>
                  </a:cubicBezTo>
                  <a:cubicBezTo>
                    <a:pt x="82547" y="42078"/>
                    <a:pt x="87147" y="42076"/>
                    <a:pt x="87147" y="42068"/>
                  </a:cubicBezTo>
                  <a:lnTo>
                    <a:pt x="87147" y="1"/>
                  </a:lnTo>
                  <a:close/>
                  <a:moveTo>
                    <a:pt x="1" y="42091"/>
                  </a:moveTo>
                  <a:lnTo>
                    <a:pt x="1" y="42091"/>
                  </a:lnTo>
                  <a:cubicBezTo>
                    <a:pt x="1" y="42091"/>
                    <a:pt x="1" y="42091"/>
                    <a:pt x="0" y="42091"/>
                  </a:cubicBezTo>
                  <a:cubicBezTo>
                    <a:pt x="1" y="42091"/>
                    <a:pt x="1" y="42091"/>
                    <a:pt x="1" y="4209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3"/>
            <p:cNvSpPr/>
            <p:nvPr/>
          </p:nvSpPr>
          <p:spPr>
            <a:xfrm>
              <a:off x="12456600" y="4494350"/>
              <a:ext cx="1966425" cy="732700"/>
            </a:xfrm>
            <a:custGeom>
              <a:avLst/>
              <a:gdLst/>
              <a:ahLst/>
              <a:cxnLst/>
              <a:rect l="l" t="t" r="r" b="b"/>
              <a:pathLst>
                <a:path w="78657" h="29308" extrusionOk="0">
                  <a:moveTo>
                    <a:pt x="67016" y="0"/>
                  </a:moveTo>
                  <a:lnTo>
                    <a:pt x="50513" y="3447"/>
                  </a:lnTo>
                  <a:lnTo>
                    <a:pt x="0" y="29308"/>
                  </a:lnTo>
                  <a:lnTo>
                    <a:pt x="48938" y="29308"/>
                  </a:lnTo>
                  <a:lnTo>
                    <a:pt x="78656" y="13992"/>
                  </a:lnTo>
                  <a:lnTo>
                    <a:pt x="76853" y="10637"/>
                  </a:lnTo>
                  <a:lnTo>
                    <a:pt x="67016" y="0"/>
                  </a:lnTo>
                  <a:close/>
                </a:path>
              </a:pathLst>
            </a:custGeom>
            <a:solidFill>
              <a:srgbClr val="3A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3"/>
            <p:cNvSpPr/>
            <p:nvPr/>
          </p:nvSpPr>
          <p:spPr>
            <a:xfrm>
              <a:off x="12975300" y="4539425"/>
              <a:ext cx="1447725" cy="687625"/>
            </a:xfrm>
            <a:custGeom>
              <a:avLst/>
              <a:gdLst/>
              <a:ahLst/>
              <a:cxnLst/>
              <a:rect l="l" t="t" r="r" b="b"/>
              <a:pathLst>
                <a:path w="57909" h="27505" extrusionOk="0">
                  <a:moveTo>
                    <a:pt x="47934" y="0"/>
                  </a:moveTo>
                  <a:lnTo>
                    <a:pt x="44145" y="5113"/>
                  </a:lnTo>
                  <a:lnTo>
                    <a:pt x="41999" y="7510"/>
                  </a:lnTo>
                  <a:lnTo>
                    <a:pt x="38827" y="7510"/>
                  </a:lnTo>
                  <a:lnTo>
                    <a:pt x="36955" y="8834"/>
                  </a:lnTo>
                  <a:cubicBezTo>
                    <a:pt x="30815" y="11048"/>
                    <a:pt x="24857" y="12942"/>
                    <a:pt x="19014" y="16001"/>
                  </a:cubicBezTo>
                  <a:cubicBezTo>
                    <a:pt x="15476" y="17873"/>
                    <a:pt x="12052" y="19904"/>
                    <a:pt x="8651" y="22004"/>
                  </a:cubicBezTo>
                  <a:cubicBezTo>
                    <a:pt x="6757" y="23168"/>
                    <a:pt x="1964" y="27505"/>
                    <a:pt x="1" y="27505"/>
                  </a:cubicBezTo>
                  <a:lnTo>
                    <a:pt x="6369" y="27505"/>
                  </a:lnTo>
                  <a:lnTo>
                    <a:pt x="18580" y="20269"/>
                  </a:lnTo>
                  <a:lnTo>
                    <a:pt x="31363" y="15225"/>
                  </a:lnTo>
                  <a:lnTo>
                    <a:pt x="31363" y="15225"/>
                  </a:lnTo>
                  <a:lnTo>
                    <a:pt x="15682" y="27505"/>
                  </a:lnTo>
                  <a:lnTo>
                    <a:pt x="28190" y="27505"/>
                  </a:lnTo>
                  <a:lnTo>
                    <a:pt x="57908" y="12189"/>
                  </a:lnTo>
                  <a:lnTo>
                    <a:pt x="56105" y="8834"/>
                  </a:lnTo>
                  <a:lnTo>
                    <a:pt x="47934" y="0"/>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 name="Google Shape;134;p3"/>
          <p:cNvGrpSpPr/>
          <p:nvPr/>
        </p:nvGrpSpPr>
        <p:grpSpPr>
          <a:xfrm>
            <a:off x="-632525" y="3388925"/>
            <a:ext cx="1754725" cy="1335300"/>
            <a:chOff x="0" y="3611325"/>
            <a:chExt cx="1754725" cy="1335300"/>
          </a:xfrm>
        </p:grpSpPr>
        <p:sp>
          <p:nvSpPr>
            <p:cNvPr id="135" name="Google Shape;135;p3"/>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3"/>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 name="Google Shape;137;p3"/>
          <p:cNvSpPr/>
          <p:nvPr/>
        </p:nvSpPr>
        <p:spPr>
          <a:xfrm>
            <a:off x="-1403223" y="3761030"/>
            <a:ext cx="2496637" cy="1836634"/>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3"/>
          <p:cNvSpPr txBox="1">
            <a:spLocks noGrp="1"/>
          </p:cNvSpPr>
          <p:nvPr>
            <p:ph type="title" idx="2"/>
          </p:nvPr>
        </p:nvSpPr>
        <p:spPr>
          <a:xfrm>
            <a:off x="2033125" y="1934975"/>
            <a:ext cx="38856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Tree>
    <p:extLst>
      <p:ext uri="{BB962C8B-B14F-4D97-AF65-F5344CB8AC3E}">
        <p14:creationId xmlns:p14="http://schemas.microsoft.com/office/powerpoint/2010/main" val="2029298984"/>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39"/>
        <p:cNvGrpSpPr/>
        <p:nvPr/>
      </p:nvGrpSpPr>
      <p:grpSpPr>
        <a:xfrm>
          <a:off x="0" y="0"/>
          <a:ext cx="0" cy="0"/>
          <a:chOff x="0" y="0"/>
          <a:chExt cx="0" cy="0"/>
        </a:xfrm>
      </p:grpSpPr>
      <p:sp>
        <p:nvSpPr>
          <p:cNvPr id="140" name="Google Shape;140;p4"/>
          <p:cNvSpPr txBox="1">
            <a:spLocks noGrp="1"/>
          </p:cNvSpPr>
          <p:nvPr>
            <p:ph type="title"/>
          </p:nvPr>
        </p:nvSpPr>
        <p:spPr>
          <a:xfrm>
            <a:off x="713225" y="539500"/>
            <a:ext cx="7717500" cy="572700"/>
          </a:xfrm>
          <a:prstGeom prst="rect">
            <a:avLst/>
          </a:prstGeom>
        </p:spPr>
        <p:txBody>
          <a:bodyPr spcFirstLastPara="1" wrap="square" lIns="91425" tIns="91425" rIns="91425" bIns="91425" anchor="ctr" anchorCtr="0">
            <a:noAutofit/>
          </a:bodyPr>
          <a:lstStyle>
            <a:lvl1pPr lvl="0">
              <a:spcBef>
                <a:spcPts val="0"/>
              </a:spcBef>
              <a:spcAft>
                <a:spcPts val="0"/>
              </a:spcAft>
              <a:buSzPts val="3000"/>
              <a:buNone/>
              <a:defRPr sz="30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41" name="Google Shape;141;p4"/>
          <p:cNvSpPr txBox="1">
            <a:spLocks noGrp="1"/>
          </p:cNvSpPr>
          <p:nvPr>
            <p:ph type="body" idx="1"/>
          </p:nvPr>
        </p:nvSpPr>
        <p:spPr>
          <a:xfrm>
            <a:off x="713225" y="1145450"/>
            <a:ext cx="7717500" cy="34629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AutoNum type="arabicPeriod"/>
              <a:defRPr sz="1050"/>
            </a:lvl1pPr>
            <a:lvl2pPr marL="914400" lvl="1" indent="-317500">
              <a:spcBef>
                <a:spcPts val="0"/>
              </a:spcBef>
              <a:spcAft>
                <a:spcPts val="0"/>
              </a:spcAft>
              <a:buSzPts val="1400"/>
              <a:buAutoNum type="alphaLcPeriod"/>
              <a:defRPr/>
            </a:lvl2pPr>
            <a:lvl3pPr marL="1371600" lvl="2" indent="-317500">
              <a:spcBef>
                <a:spcPts val="0"/>
              </a:spcBef>
              <a:spcAft>
                <a:spcPts val="0"/>
              </a:spcAft>
              <a:buSzPts val="1400"/>
              <a:buAutoNum type="romanLcPeriod"/>
              <a:defRPr/>
            </a:lvl3pPr>
            <a:lvl4pPr marL="1828800" lvl="3" indent="-317500">
              <a:spcBef>
                <a:spcPts val="0"/>
              </a:spcBef>
              <a:spcAft>
                <a:spcPts val="0"/>
              </a:spcAft>
              <a:buSzPts val="1400"/>
              <a:buAutoNum type="arabicPeriod"/>
              <a:defRPr/>
            </a:lvl4pPr>
            <a:lvl5pPr marL="2286000" lvl="4" indent="-317500">
              <a:spcBef>
                <a:spcPts val="0"/>
              </a:spcBef>
              <a:spcAft>
                <a:spcPts val="0"/>
              </a:spcAft>
              <a:buSzPts val="1400"/>
              <a:buAutoNum type="alphaLcPeriod"/>
              <a:defRPr/>
            </a:lvl5pPr>
            <a:lvl6pPr marL="2743200" lvl="5" indent="-317500">
              <a:spcBef>
                <a:spcPts val="0"/>
              </a:spcBef>
              <a:spcAft>
                <a:spcPts val="0"/>
              </a:spcAft>
              <a:buSzPts val="1400"/>
              <a:buAutoNum type="romanLcPeriod"/>
              <a:defRPr/>
            </a:lvl6pPr>
            <a:lvl7pPr marL="3200400" lvl="6" indent="-317500">
              <a:spcBef>
                <a:spcPts val="0"/>
              </a:spcBef>
              <a:spcAft>
                <a:spcPts val="0"/>
              </a:spcAft>
              <a:buSzPts val="1400"/>
              <a:buAutoNum type="arabicPeriod"/>
              <a:defRPr/>
            </a:lvl7pPr>
            <a:lvl8pPr marL="3657600" lvl="7" indent="-317500">
              <a:spcBef>
                <a:spcPts val="0"/>
              </a:spcBef>
              <a:spcAft>
                <a:spcPts val="0"/>
              </a:spcAft>
              <a:buSzPts val="1400"/>
              <a:buAutoNum type="alphaLcPeriod"/>
              <a:defRPr/>
            </a:lvl8pPr>
            <a:lvl9pPr marL="4114800" lvl="8" indent="-317500">
              <a:spcBef>
                <a:spcPts val="0"/>
              </a:spcBef>
              <a:spcAft>
                <a:spcPts val="0"/>
              </a:spcAft>
              <a:buSzPts val="1400"/>
              <a:buAutoNum type="romanLcPeriod"/>
              <a:defRPr/>
            </a:lvl9pPr>
          </a:lstStyle>
          <a:p>
            <a:endParaRPr/>
          </a:p>
        </p:txBody>
      </p:sp>
      <p:sp>
        <p:nvSpPr>
          <p:cNvPr id="142" name="Google Shape;142;p4"/>
          <p:cNvSpPr/>
          <p:nvPr/>
        </p:nvSpPr>
        <p:spPr>
          <a:xfrm>
            <a:off x="-83000" y="3608786"/>
            <a:ext cx="608782" cy="926811"/>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4"/>
          <p:cNvSpPr/>
          <p:nvPr/>
        </p:nvSpPr>
        <p:spPr>
          <a:xfrm>
            <a:off x="-2353525" y="3248900"/>
            <a:ext cx="13061439" cy="2892401"/>
          </a:xfrm>
          <a:custGeom>
            <a:avLst/>
            <a:gdLst/>
            <a:ahLst/>
            <a:cxnLst/>
            <a:rect l="l" t="t" r="r" b="b"/>
            <a:pathLst>
              <a:path w="285340" h="81213" extrusionOk="0">
                <a:moveTo>
                  <a:pt x="285339" y="1"/>
                </a:moveTo>
                <a:cubicBezTo>
                  <a:pt x="285111" y="92"/>
                  <a:pt x="284906" y="206"/>
                  <a:pt x="284677" y="320"/>
                </a:cubicBezTo>
                <a:cubicBezTo>
                  <a:pt x="281208" y="2078"/>
                  <a:pt x="277739" y="3835"/>
                  <a:pt x="274292" y="5593"/>
                </a:cubicBezTo>
                <a:cubicBezTo>
                  <a:pt x="267992" y="8788"/>
                  <a:pt x="261715" y="11961"/>
                  <a:pt x="255438" y="15157"/>
                </a:cubicBezTo>
                <a:cubicBezTo>
                  <a:pt x="248180" y="18831"/>
                  <a:pt x="240921" y="22506"/>
                  <a:pt x="233663" y="26181"/>
                </a:cubicBezTo>
                <a:cubicBezTo>
                  <a:pt x="227249" y="29422"/>
                  <a:pt x="220858" y="32686"/>
                  <a:pt x="214444" y="35928"/>
                </a:cubicBezTo>
                <a:cubicBezTo>
                  <a:pt x="212778" y="36772"/>
                  <a:pt x="211111" y="37617"/>
                  <a:pt x="209445" y="38461"/>
                </a:cubicBezTo>
                <a:cubicBezTo>
                  <a:pt x="208669" y="38849"/>
                  <a:pt x="207802" y="39192"/>
                  <a:pt x="207071" y="39671"/>
                </a:cubicBezTo>
                <a:cubicBezTo>
                  <a:pt x="206250" y="40219"/>
                  <a:pt x="205679" y="41155"/>
                  <a:pt x="204789" y="41588"/>
                </a:cubicBezTo>
                <a:cubicBezTo>
                  <a:pt x="203648" y="42136"/>
                  <a:pt x="202118" y="42159"/>
                  <a:pt x="200886" y="42341"/>
                </a:cubicBezTo>
                <a:cubicBezTo>
                  <a:pt x="197987" y="42798"/>
                  <a:pt x="195088" y="43186"/>
                  <a:pt x="192166" y="43528"/>
                </a:cubicBezTo>
                <a:cubicBezTo>
                  <a:pt x="186346" y="44168"/>
                  <a:pt x="180503" y="44578"/>
                  <a:pt x="174659" y="44738"/>
                </a:cubicBezTo>
                <a:cubicBezTo>
                  <a:pt x="175539" y="45039"/>
                  <a:pt x="176468" y="45109"/>
                  <a:pt x="177412" y="45109"/>
                </a:cubicBezTo>
                <a:cubicBezTo>
                  <a:pt x="178243" y="45109"/>
                  <a:pt x="179086" y="45055"/>
                  <a:pt x="179916" y="45055"/>
                </a:cubicBezTo>
                <a:cubicBezTo>
                  <a:pt x="181004" y="45055"/>
                  <a:pt x="182069" y="45149"/>
                  <a:pt x="183059" y="45583"/>
                </a:cubicBezTo>
                <a:cubicBezTo>
                  <a:pt x="182100" y="45765"/>
                  <a:pt x="181142" y="45948"/>
                  <a:pt x="180183" y="46108"/>
                </a:cubicBezTo>
                <a:cubicBezTo>
                  <a:pt x="180480" y="45925"/>
                  <a:pt x="180777" y="45720"/>
                  <a:pt x="181073" y="45514"/>
                </a:cubicBezTo>
                <a:lnTo>
                  <a:pt x="181073" y="45514"/>
                </a:lnTo>
                <a:cubicBezTo>
                  <a:pt x="178879" y="45992"/>
                  <a:pt x="176634" y="46228"/>
                  <a:pt x="174391" y="46228"/>
                </a:cubicBezTo>
                <a:cubicBezTo>
                  <a:pt x="172668" y="46228"/>
                  <a:pt x="170946" y="46089"/>
                  <a:pt x="169250" y="45811"/>
                </a:cubicBezTo>
                <a:cubicBezTo>
                  <a:pt x="170300" y="45651"/>
                  <a:pt x="171373" y="45514"/>
                  <a:pt x="172423" y="45354"/>
                </a:cubicBezTo>
                <a:cubicBezTo>
                  <a:pt x="172103" y="45103"/>
                  <a:pt x="171669" y="44966"/>
                  <a:pt x="171258" y="44966"/>
                </a:cubicBezTo>
                <a:cubicBezTo>
                  <a:pt x="172035" y="44670"/>
                  <a:pt x="172833" y="44396"/>
                  <a:pt x="173632" y="44190"/>
                </a:cubicBezTo>
                <a:cubicBezTo>
                  <a:pt x="171064" y="43745"/>
                  <a:pt x="168434" y="43608"/>
                  <a:pt x="165800" y="43608"/>
                </a:cubicBezTo>
                <a:cubicBezTo>
                  <a:pt x="163167" y="43608"/>
                  <a:pt x="160531" y="43745"/>
                  <a:pt x="157951" y="43848"/>
                </a:cubicBezTo>
                <a:cubicBezTo>
                  <a:pt x="155189" y="43985"/>
                  <a:pt x="152450" y="44099"/>
                  <a:pt x="149689" y="44236"/>
                </a:cubicBezTo>
                <a:cubicBezTo>
                  <a:pt x="144188" y="44487"/>
                  <a:pt x="138687" y="44738"/>
                  <a:pt x="133186" y="45035"/>
                </a:cubicBezTo>
                <a:cubicBezTo>
                  <a:pt x="128895" y="45263"/>
                  <a:pt x="124604" y="45491"/>
                  <a:pt x="120312" y="45834"/>
                </a:cubicBezTo>
                <a:cubicBezTo>
                  <a:pt x="119034" y="45925"/>
                  <a:pt x="117779" y="46016"/>
                  <a:pt x="116501" y="46153"/>
                </a:cubicBezTo>
                <a:cubicBezTo>
                  <a:pt x="116158" y="46199"/>
                  <a:pt x="115268" y="46176"/>
                  <a:pt x="114971" y="46450"/>
                </a:cubicBezTo>
                <a:cubicBezTo>
                  <a:pt x="114576" y="46853"/>
                  <a:pt x="111963" y="46988"/>
                  <a:pt x="108656" y="46988"/>
                </a:cubicBezTo>
                <a:cubicBezTo>
                  <a:pt x="102042" y="46988"/>
                  <a:pt x="92648" y="46450"/>
                  <a:pt x="92648" y="46450"/>
                </a:cubicBezTo>
                <a:lnTo>
                  <a:pt x="51951" y="31294"/>
                </a:lnTo>
                <a:lnTo>
                  <a:pt x="23" y="31659"/>
                </a:lnTo>
                <a:lnTo>
                  <a:pt x="0" y="81167"/>
                </a:lnTo>
                <a:lnTo>
                  <a:pt x="285339" y="81213"/>
                </a:lnTo>
                <a:lnTo>
                  <a:pt x="285339" y="1"/>
                </a:lnTo>
                <a:close/>
              </a:path>
            </a:pathLst>
          </a:custGeom>
          <a:solidFill>
            <a:srgbClr val="87D7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 name="Google Shape;144;p4"/>
          <p:cNvGrpSpPr/>
          <p:nvPr/>
        </p:nvGrpSpPr>
        <p:grpSpPr>
          <a:xfrm>
            <a:off x="6174375" y="457202"/>
            <a:ext cx="3873434" cy="4964363"/>
            <a:chOff x="5717175" y="2"/>
            <a:chExt cx="3873434" cy="4964363"/>
          </a:xfrm>
        </p:grpSpPr>
        <p:sp>
          <p:nvSpPr>
            <p:cNvPr id="145" name="Google Shape;145;p4"/>
            <p:cNvSpPr/>
            <p:nvPr/>
          </p:nvSpPr>
          <p:spPr>
            <a:xfrm>
              <a:off x="5717175" y="2"/>
              <a:ext cx="3674252" cy="4897023"/>
            </a:xfrm>
            <a:custGeom>
              <a:avLst/>
              <a:gdLst/>
              <a:ahLst/>
              <a:cxnLst/>
              <a:rect l="l" t="t" r="r" b="b"/>
              <a:pathLst>
                <a:path w="116912" h="180419" extrusionOk="0">
                  <a:moveTo>
                    <a:pt x="27242" y="180332"/>
                  </a:moveTo>
                  <a:cubicBezTo>
                    <a:pt x="27246" y="180335"/>
                    <a:pt x="27250" y="180339"/>
                    <a:pt x="27254" y="180343"/>
                  </a:cubicBezTo>
                  <a:cubicBezTo>
                    <a:pt x="27250" y="180339"/>
                    <a:pt x="27246" y="180335"/>
                    <a:pt x="27242" y="180332"/>
                  </a:cubicBezTo>
                  <a:close/>
                  <a:moveTo>
                    <a:pt x="47682" y="1"/>
                  </a:moveTo>
                  <a:lnTo>
                    <a:pt x="52248" y="19836"/>
                  </a:lnTo>
                  <a:lnTo>
                    <a:pt x="61423" y="36179"/>
                  </a:lnTo>
                  <a:lnTo>
                    <a:pt x="76579" y="49349"/>
                  </a:lnTo>
                  <a:lnTo>
                    <a:pt x="92603" y="64094"/>
                  </a:lnTo>
                  <a:lnTo>
                    <a:pt x="94543" y="86828"/>
                  </a:lnTo>
                  <a:cubicBezTo>
                    <a:pt x="94223" y="95890"/>
                    <a:pt x="93927" y="104974"/>
                    <a:pt x="93630" y="114036"/>
                  </a:cubicBezTo>
                  <a:cubicBezTo>
                    <a:pt x="93493" y="117482"/>
                    <a:pt x="93356" y="120952"/>
                    <a:pt x="93265" y="124421"/>
                  </a:cubicBezTo>
                  <a:cubicBezTo>
                    <a:pt x="93196" y="127115"/>
                    <a:pt x="93881" y="129762"/>
                    <a:pt x="93014" y="132342"/>
                  </a:cubicBezTo>
                  <a:cubicBezTo>
                    <a:pt x="92032" y="135309"/>
                    <a:pt x="90275" y="138185"/>
                    <a:pt x="88197" y="140810"/>
                  </a:cubicBezTo>
                  <a:cubicBezTo>
                    <a:pt x="86212" y="143298"/>
                    <a:pt x="83929" y="145991"/>
                    <a:pt x="81373" y="147886"/>
                  </a:cubicBezTo>
                  <a:cubicBezTo>
                    <a:pt x="78862" y="149757"/>
                    <a:pt x="75529" y="150921"/>
                    <a:pt x="72676" y="152177"/>
                  </a:cubicBezTo>
                  <a:cubicBezTo>
                    <a:pt x="66445" y="154939"/>
                    <a:pt x="59940" y="157267"/>
                    <a:pt x="53115" y="157815"/>
                  </a:cubicBezTo>
                  <a:cubicBezTo>
                    <a:pt x="49623" y="158089"/>
                    <a:pt x="46108" y="157906"/>
                    <a:pt x="42638" y="158499"/>
                  </a:cubicBezTo>
                  <a:cubicBezTo>
                    <a:pt x="40082" y="158910"/>
                    <a:pt x="37617" y="159755"/>
                    <a:pt x="35151" y="160599"/>
                  </a:cubicBezTo>
                  <a:cubicBezTo>
                    <a:pt x="33303" y="161216"/>
                    <a:pt x="31454" y="161855"/>
                    <a:pt x="29742" y="162768"/>
                  </a:cubicBezTo>
                  <a:cubicBezTo>
                    <a:pt x="26980" y="164251"/>
                    <a:pt x="25473" y="166374"/>
                    <a:pt x="23396" y="168588"/>
                  </a:cubicBezTo>
                  <a:cubicBezTo>
                    <a:pt x="21593" y="170528"/>
                    <a:pt x="18786" y="170962"/>
                    <a:pt x="16366" y="171943"/>
                  </a:cubicBezTo>
                  <a:cubicBezTo>
                    <a:pt x="13330" y="173153"/>
                    <a:pt x="10477" y="174751"/>
                    <a:pt x="7373" y="175915"/>
                  </a:cubicBezTo>
                  <a:cubicBezTo>
                    <a:pt x="6483" y="176235"/>
                    <a:pt x="5593" y="176600"/>
                    <a:pt x="4862" y="177193"/>
                  </a:cubicBezTo>
                  <a:cubicBezTo>
                    <a:pt x="4360" y="177604"/>
                    <a:pt x="3972" y="178129"/>
                    <a:pt x="3447" y="178494"/>
                  </a:cubicBezTo>
                  <a:cubicBezTo>
                    <a:pt x="2420" y="179248"/>
                    <a:pt x="982" y="179316"/>
                    <a:pt x="0" y="180161"/>
                  </a:cubicBezTo>
                  <a:cubicBezTo>
                    <a:pt x="4395" y="180019"/>
                    <a:pt x="8845" y="179701"/>
                    <a:pt x="13244" y="179701"/>
                  </a:cubicBezTo>
                  <a:cubicBezTo>
                    <a:pt x="14533" y="179701"/>
                    <a:pt x="15818" y="179728"/>
                    <a:pt x="17097" y="179795"/>
                  </a:cubicBezTo>
                  <a:cubicBezTo>
                    <a:pt x="18877" y="179864"/>
                    <a:pt x="20635" y="179978"/>
                    <a:pt x="22392" y="180069"/>
                  </a:cubicBezTo>
                  <a:cubicBezTo>
                    <a:pt x="22452" y="180073"/>
                    <a:pt x="22525" y="180074"/>
                    <a:pt x="22610" y="180074"/>
                  </a:cubicBezTo>
                  <a:cubicBezTo>
                    <a:pt x="23147" y="180074"/>
                    <a:pt x="24141" y="180018"/>
                    <a:pt x="25078" y="180018"/>
                  </a:cubicBezTo>
                  <a:cubicBezTo>
                    <a:pt x="26058" y="180018"/>
                    <a:pt x="26975" y="180079"/>
                    <a:pt x="27242" y="180332"/>
                  </a:cubicBezTo>
                  <a:lnTo>
                    <a:pt x="27242" y="180332"/>
                  </a:lnTo>
                  <a:cubicBezTo>
                    <a:pt x="26082" y="179190"/>
                    <a:pt x="22952" y="178828"/>
                    <a:pt x="21193" y="178828"/>
                  </a:cubicBezTo>
                  <a:cubicBezTo>
                    <a:pt x="21033" y="178828"/>
                    <a:pt x="20884" y="178831"/>
                    <a:pt x="20749" y="178837"/>
                  </a:cubicBezTo>
                  <a:cubicBezTo>
                    <a:pt x="21205" y="178700"/>
                    <a:pt x="21616" y="178472"/>
                    <a:pt x="21958" y="178175"/>
                  </a:cubicBezTo>
                  <a:lnTo>
                    <a:pt x="21958" y="178175"/>
                  </a:lnTo>
                  <a:cubicBezTo>
                    <a:pt x="21182" y="178312"/>
                    <a:pt x="20383" y="178472"/>
                    <a:pt x="19585" y="178608"/>
                  </a:cubicBezTo>
                  <a:cubicBezTo>
                    <a:pt x="20018" y="178426"/>
                    <a:pt x="20452" y="178243"/>
                    <a:pt x="20863" y="178061"/>
                  </a:cubicBezTo>
                  <a:lnTo>
                    <a:pt x="20863" y="178061"/>
                  </a:lnTo>
                  <a:cubicBezTo>
                    <a:pt x="19838" y="178411"/>
                    <a:pt x="18757" y="178587"/>
                    <a:pt x="17677" y="178587"/>
                  </a:cubicBezTo>
                  <a:cubicBezTo>
                    <a:pt x="16929" y="178587"/>
                    <a:pt x="16181" y="178503"/>
                    <a:pt x="15453" y="178335"/>
                  </a:cubicBezTo>
                  <a:cubicBezTo>
                    <a:pt x="16184" y="178266"/>
                    <a:pt x="16891" y="178198"/>
                    <a:pt x="17622" y="178083"/>
                  </a:cubicBezTo>
                  <a:cubicBezTo>
                    <a:pt x="16982" y="177992"/>
                    <a:pt x="16343" y="177832"/>
                    <a:pt x="15750" y="177627"/>
                  </a:cubicBezTo>
                  <a:lnTo>
                    <a:pt x="15750" y="177627"/>
                  </a:lnTo>
                  <a:cubicBezTo>
                    <a:pt x="16095" y="177711"/>
                    <a:pt x="16452" y="177753"/>
                    <a:pt x="16810" y="177753"/>
                  </a:cubicBezTo>
                  <a:cubicBezTo>
                    <a:pt x="17326" y="177753"/>
                    <a:pt x="17844" y="177665"/>
                    <a:pt x="18329" y="177490"/>
                  </a:cubicBezTo>
                  <a:cubicBezTo>
                    <a:pt x="18169" y="177422"/>
                    <a:pt x="18032" y="177330"/>
                    <a:pt x="17873" y="177262"/>
                  </a:cubicBezTo>
                  <a:cubicBezTo>
                    <a:pt x="18017" y="177247"/>
                    <a:pt x="18164" y="177240"/>
                    <a:pt x="18312" y="177240"/>
                  </a:cubicBezTo>
                  <a:cubicBezTo>
                    <a:pt x="18633" y="177240"/>
                    <a:pt x="18960" y="177275"/>
                    <a:pt x="19288" y="177353"/>
                  </a:cubicBezTo>
                  <a:cubicBezTo>
                    <a:pt x="19060" y="177239"/>
                    <a:pt x="18854" y="177056"/>
                    <a:pt x="18717" y="176851"/>
                  </a:cubicBezTo>
                  <a:cubicBezTo>
                    <a:pt x="19174" y="176851"/>
                    <a:pt x="19630" y="176919"/>
                    <a:pt x="20087" y="177079"/>
                  </a:cubicBezTo>
                  <a:cubicBezTo>
                    <a:pt x="19666" y="176791"/>
                    <a:pt x="19267" y="176503"/>
                    <a:pt x="18847" y="176216"/>
                  </a:cubicBezTo>
                  <a:lnTo>
                    <a:pt x="18847" y="176216"/>
                  </a:lnTo>
                  <a:cubicBezTo>
                    <a:pt x="20152" y="177089"/>
                    <a:pt x="22293" y="176424"/>
                    <a:pt x="23807" y="177079"/>
                  </a:cubicBezTo>
                  <a:lnTo>
                    <a:pt x="23237" y="176463"/>
                  </a:lnTo>
                  <a:lnTo>
                    <a:pt x="23237" y="176463"/>
                  </a:lnTo>
                  <a:cubicBezTo>
                    <a:pt x="23876" y="176737"/>
                    <a:pt x="24515" y="176988"/>
                    <a:pt x="25154" y="177262"/>
                  </a:cubicBezTo>
                  <a:cubicBezTo>
                    <a:pt x="24926" y="176782"/>
                    <a:pt x="24948" y="176189"/>
                    <a:pt x="25177" y="175732"/>
                  </a:cubicBezTo>
                  <a:cubicBezTo>
                    <a:pt x="25359" y="176052"/>
                    <a:pt x="25542" y="176372"/>
                    <a:pt x="25747" y="176714"/>
                  </a:cubicBezTo>
                  <a:cubicBezTo>
                    <a:pt x="25930" y="176075"/>
                    <a:pt x="26432" y="175527"/>
                    <a:pt x="27026" y="175253"/>
                  </a:cubicBezTo>
                  <a:lnTo>
                    <a:pt x="27026" y="175253"/>
                  </a:lnTo>
                  <a:cubicBezTo>
                    <a:pt x="27048" y="175984"/>
                    <a:pt x="26911" y="176714"/>
                    <a:pt x="26638" y="177376"/>
                  </a:cubicBezTo>
                  <a:cubicBezTo>
                    <a:pt x="27094" y="176760"/>
                    <a:pt x="27665" y="176212"/>
                    <a:pt x="28304" y="175778"/>
                  </a:cubicBezTo>
                  <a:lnTo>
                    <a:pt x="28304" y="175778"/>
                  </a:lnTo>
                  <a:cubicBezTo>
                    <a:pt x="28281" y="176280"/>
                    <a:pt x="28030" y="176760"/>
                    <a:pt x="27688" y="177079"/>
                  </a:cubicBezTo>
                  <a:cubicBezTo>
                    <a:pt x="29034" y="175824"/>
                    <a:pt x="31796" y="175344"/>
                    <a:pt x="33554" y="175162"/>
                  </a:cubicBezTo>
                  <a:cubicBezTo>
                    <a:pt x="33796" y="175136"/>
                    <a:pt x="34026" y="175124"/>
                    <a:pt x="34246" y="175124"/>
                  </a:cubicBezTo>
                  <a:cubicBezTo>
                    <a:pt x="36350" y="175124"/>
                    <a:pt x="37543" y="176220"/>
                    <a:pt x="39671" y="176737"/>
                  </a:cubicBezTo>
                  <a:cubicBezTo>
                    <a:pt x="42455" y="177399"/>
                    <a:pt x="45856" y="177102"/>
                    <a:pt x="48732" y="177444"/>
                  </a:cubicBezTo>
                  <a:cubicBezTo>
                    <a:pt x="51010" y="177716"/>
                    <a:pt x="53882" y="178305"/>
                    <a:pt x="56454" y="178305"/>
                  </a:cubicBezTo>
                  <a:cubicBezTo>
                    <a:pt x="57336" y="178305"/>
                    <a:pt x="58183" y="178236"/>
                    <a:pt x="58958" y="178061"/>
                  </a:cubicBezTo>
                  <a:lnTo>
                    <a:pt x="58958" y="178061"/>
                  </a:lnTo>
                  <a:cubicBezTo>
                    <a:pt x="56790" y="178563"/>
                    <a:pt x="54621" y="179042"/>
                    <a:pt x="52453" y="179544"/>
                  </a:cubicBezTo>
                  <a:cubicBezTo>
                    <a:pt x="54492" y="180163"/>
                    <a:pt x="56587" y="180418"/>
                    <a:pt x="58700" y="180418"/>
                  </a:cubicBezTo>
                  <a:cubicBezTo>
                    <a:pt x="62665" y="180418"/>
                    <a:pt x="66697" y="179521"/>
                    <a:pt x="70553" y="178449"/>
                  </a:cubicBezTo>
                  <a:cubicBezTo>
                    <a:pt x="76339" y="176818"/>
                    <a:pt x="82147" y="174794"/>
                    <a:pt x="88126" y="174794"/>
                  </a:cubicBezTo>
                  <a:cubicBezTo>
                    <a:pt x="88256" y="174794"/>
                    <a:pt x="88387" y="174795"/>
                    <a:pt x="88517" y="174797"/>
                  </a:cubicBezTo>
                  <a:cubicBezTo>
                    <a:pt x="94200" y="174865"/>
                    <a:pt x="99724" y="176486"/>
                    <a:pt x="105408" y="176668"/>
                  </a:cubicBezTo>
                  <a:cubicBezTo>
                    <a:pt x="109220" y="176782"/>
                    <a:pt x="113077" y="176874"/>
                    <a:pt x="116912" y="176988"/>
                  </a:cubicBezTo>
                  <a:lnTo>
                    <a:pt x="116912" y="92"/>
                  </a:lnTo>
                  <a:lnTo>
                    <a:pt x="67404" y="1"/>
                  </a:lnTo>
                  <a:lnTo>
                    <a:pt x="83381" y="16230"/>
                  </a:lnTo>
                  <a:lnTo>
                    <a:pt x="84157" y="22621"/>
                  </a:lnTo>
                  <a:lnTo>
                    <a:pt x="89886" y="35654"/>
                  </a:lnTo>
                  <a:lnTo>
                    <a:pt x="74457" y="21297"/>
                  </a:lnTo>
                  <a:cubicBezTo>
                    <a:pt x="74457" y="21297"/>
                    <a:pt x="61834" y="2922"/>
                    <a:pt x="62633"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4"/>
            <p:cNvSpPr/>
            <p:nvPr/>
          </p:nvSpPr>
          <p:spPr>
            <a:xfrm>
              <a:off x="8263488" y="2"/>
              <a:ext cx="1327120" cy="4964363"/>
            </a:xfrm>
            <a:custGeom>
              <a:avLst/>
              <a:gdLst/>
              <a:ahLst/>
              <a:cxnLst/>
              <a:rect l="l" t="t" r="r" b="b"/>
              <a:pathLst>
                <a:path w="42228" h="182900" extrusionOk="0">
                  <a:moveTo>
                    <a:pt x="9428" y="40949"/>
                  </a:moveTo>
                  <a:lnTo>
                    <a:pt x="9428" y="40949"/>
                  </a:lnTo>
                  <a:cubicBezTo>
                    <a:pt x="11479" y="42789"/>
                    <a:pt x="13557" y="44694"/>
                    <a:pt x="15478" y="46717"/>
                  </a:cubicBezTo>
                  <a:lnTo>
                    <a:pt x="15478" y="46717"/>
                  </a:lnTo>
                  <a:cubicBezTo>
                    <a:pt x="15402" y="46620"/>
                    <a:pt x="15325" y="46524"/>
                    <a:pt x="15248" y="46427"/>
                  </a:cubicBezTo>
                  <a:cubicBezTo>
                    <a:pt x="13582" y="44327"/>
                    <a:pt x="11756" y="42296"/>
                    <a:pt x="9428" y="40949"/>
                  </a:cubicBezTo>
                  <a:close/>
                  <a:moveTo>
                    <a:pt x="26070" y="145944"/>
                  </a:moveTo>
                  <a:cubicBezTo>
                    <a:pt x="26069" y="145975"/>
                    <a:pt x="26068" y="146006"/>
                    <a:pt x="26067" y="146037"/>
                  </a:cubicBezTo>
                  <a:cubicBezTo>
                    <a:pt x="26068" y="146006"/>
                    <a:pt x="26069" y="145975"/>
                    <a:pt x="26070" y="145944"/>
                  </a:cubicBezTo>
                  <a:close/>
                  <a:moveTo>
                    <a:pt x="21982" y="180457"/>
                  </a:moveTo>
                  <a:cubicBezTo>
                    <a:pt x="21982" y="180457"/>
                    <a:pt x="21982" y="180457"/>
                    <a:pt x="21982" y="180457"/>
                  </a:cubicBezTo>
                  <a:lnTo>
                    <a:pt x="21982" y="180457"/>
                  </a:lnTo>
                  <a:cubicBezTo>
                    <a:pt x="21982" y="180457"/>
                    <a:pt x="21982" y="180457"/>
                    <a:pt x="21982" y="180457"/>
                  </a:cubicBezTo>
                  <a:close/>
                  <a:moveTo>
                    <a:pt x="16002" y="1"/>
                  </a:moveTo>
                  <a:lnTo>
                    <a:pt x="17942" y="13833"/>
                  </a:lnTo>
                  <a:lnTo>
                    <a:pt x="25086" y="43734"/>
                  </a:lnTo>
                  <a:cubicBezTo>
                    <a:pt x="26775" y="50741"/>
                    <a:pt x="28259" y="57840"/>
                    <a:pt x="27871" y="65076"/>
                  </a:cubicBezTo>
                  <a:cubicBezTo>
                    <a:pt x="27483" y="72015"/>
                    <a:pt x="26752" y="78269"/>
                    <a:pt x="29423" y="84956"/>
                  </a:cubicBezTo>
                  <a:cubicBezTo>
                    <a:pt x="24493" y="77538"/>
                    <a:pt x="26273" y="67723"/>
                    <a:pt x="24538" y="58981"/>
                  </a:cubicBezTo>
                  <a:cubicBezTo>
                    <a:pt x="23260" y="52499"/>
                    <a:pt x="19996" y="46564"/>
                    <a:pt x="18581" y="40105"/>
                  </a:cubicBezTo>
                  <a:cubicBezTo>
                    <a:pt x="16937" y="32572"/>
                    <a:pt x="17668" y="24013"/>
                    <a:pt x="12852" y="17964"/>
                  </a:cubicBezTo>
                  <a:lnTo>
                    <a:pt x="12852" y="17964"/>
                  </a:lnTo>
                  <a:cubicBezTo>
                    <a:pt x="16390" y="24606"/>
                    <a:pt x="14312" y="32778"/>
                    <a:pt x="15979" y="40105"/>
                  </a:cubicBezTo>
                  <a:cubicBezTo>
                    <a:pt x="17531" y="47066"/>
                    <a:pt x="22415" y="52978"/>
                    <a:pt x="23488" y="60031"/>
                  </a:cubicBezTo>
                  <a:cubicBezTo>
                    <a:pt x="22259" y="54903"/>
                    <a:pt x="19157" y="50592"/>
                    <a:pt x="15478" y="46717"/>
                  </a:cubicBezTo>
                  <a:lnTo>
                    <a:pt x="15478" y="46717"/>
                  </a:lnTo>
                  <a:cubicBezTo>
                    <a:pt x="17737" y="49578"/>
                    <a:pt x="19771" y="52635"/>
                    <a:pt x="21206" y="55991"/>
                  </a:cubicBezTo>
                  <a:cubicBezTo>
                    <a:pt x="24493" y="63706"/>
                    <a:pt x="23694" y="71992"/>
                    <a:pt x="25063" y="79981"/>
                  </a:cubicBezTo>
                  <a:cubicBezTo>
                    <a:pt x="25872" y="84676"/>
                    <a:pt x="26078" y="89463"/>
                    <a:pt x="26669" y="94179"/>
                  </a:cubicBezTo>
                  <a:lnTo>
                    <a:pt x="26669" y="94179"/>
                  </a:lnTo>
                  <a:cubicBezTo>
                    <a:pt x="25838" y="91493"/>
                    <a:pt x="24892" y="88820"/>
                    <a:pt x="24378" y="86463"/>
                  </a:cubicBezTo>
                  <a:cubicBezTo>
                    <a:pt x="23351" y="81624"/>
                    <a:pt x="22826" y="76922"/>
                    <a:pt x="22438" y="72015"/>
                  </a:cubicBezTo>
                  <a:cubicBezTo>
                    <a:pt x="22256" y="69869"/>
                    <a:pt x="22073" y="67701"/>
                    <a:pt x="21297" y="65692"/>
                  </a:cubicBezTo>
                  <a:cubicBezTo>
                    <a:pt x="20247" y="62930"/>
                    <a:pt x="18124" y="60739"/>
                    <a:pt x="16070" y="58616"/>
                  </a:cubicBezTo>
                  <a:cubicBezTo>
                    <a:pt x="14039" y="56493"/>
                    <a:pt x="12007" y="54393"/>
                    <a:pt x="9953" y="52271"/>
                  </a:cubicBezTo>
                  <a:lnTo>
                    <a:pt x="9953" y="52271"/>
                  </a:lnTo>
                  <a:cubicBezTo>
                    <a:pt x="12372" y="55101"/>
                    <a:pt x="14792" y="57931"/>
                    <a:pt x="17211" y="60762"/>
                  </a:cubicBezTo>
                  <a:cubicBezTo>
                    <a:pt x="18010" y="61720"/>
                    <a:pt x="18832" y="62679"/>
                    <a:pt x="19448" y="63752"/>
                  </a:cubicBezTo>
                  <a:cubicBezTo>
                    <a:pt x="20201" y="65098"/>
                    <a:pt x="20612" y="66605"/>
                    <a:pt x="20863" y="68134"/>
                  </a:cubicBezTo>
                  <a:cubicBezTo>
                    <a:pt x="22598" y="78132"/>
                    <a:pt x="22575" y="88312"/>
                    <a:pt x="22758" y="98423"/>
                  </a:cubicBezTo>
                  <a:cubicBezTo>
                    <a:pt x="22940" y="107713"/>
                    <a:pt x="25269" y="117916"/>
                    <a:pt x="22575" y="126978"/>
                  </a:cubicBezTo>
                  <a:cubicBezTo>
                    <a:pt x="21754" y="116478"/>
                    <a:pt x="20407" y="105636"/>
                    <a:pt x="20407" y="95114"/>
                  </a:cubicBezTo>
                  <a:cubicBezTo>
                    <a:pt x="20019" y="101117"/>
                    <a:pt x="19813" y="107165"/>
                    <a:pt x="19791" y="113191"/>
                  </a:cubicBezTo>
                  <a:cubicBezTo>
                    <a:pt x="19768" y="116044"/>
                    <a:pt x="20201" y="119171"/>
                    <a:pt x="19859" y="122002"/>
                  </a:cubicBezTo>
                  <a:cubicBezTo>
                    <a:pt x="19266" y="127046"/>
                    <a:pt x="16024" y="132364"/>
                    <a:pt x="13285" y="136519"/>
                  </a:cubicBezTo>
                  <a:cubicBezTo>
                    <a:pt x="9816" y="141791"/>
                    <a:pt x="4657" y="144508"/>
                    <a:pt x="1" y="148388"/>
                  </a:cubicBezTo>
                  <a:cubicBezTo>
                    <a:pt x="2101" y="150145"/>
                    <a:pt x="3790" y="152314"/>
                    <a:pt x="5456" y="154505"/>
                  </a:cubicBezTo>
                  <a:cubicBezTo>
                    <a:pt x="9884" y="160280"/>
                    <a:pt x="14335" y="166100"/>
                    <a:pt x="18284" y="172240"/>
                  </a:cubicBezTo>
                  <a:cubicBezTo>
                    <a:pt x="18786" y="166580"/>
                    <a:pt x="21092" y="161444"/>
                    <a:pt x="22050" y="155875"/>
                  </a:cubicBezTo>
                  <a:cubicBezTo>
                    <a:pt x="23511" y="147452"/>
                    <a:pt x="24972" y="138893"/>
                    <a:pt x="24949" y="130333"/>
                  </a:cubicBezTo>
                  <a:lnTo>
                    <a:pt x="24949" y="130333"/>
                  </a:lnTo>
                  <a:cubicBezTo>
                    <a:pt x="26288" y="135393"/>
                    <a:pt x="26183" y="140701"/>
                    <a:pt x="26070" y="145944"/>
                  </a:cubicBezTo>
                  <a:lnTo>
                    <a:pt x="26070" y="145944"/>
                  </a:lnTo>
                  <a:cubicBezTo>
                    <a:pt x="26178" y="141337"/>
                    <a:pt x="27602" y="136465"/>
                    <a:pt x="28304" y="131908"/>
                  </a:cubicBezTo>
                  <a:cubicBezTo>
                    <a:pt x="29035" y="127046"/>
                    <a:pt x="29697" y="122162"/>
                    <a:pt x="30153" y="117277"/>
                  </a:cubicBezTo>
                  <a:cubicBezTo>
                    <a:pt x="30610" y="112392"/>
                    <a:pt x="30838" y="107485"/>
                    <a:pt x="30701" y="102578"/>
                  </a:cubicBezTo>
                  <a:cubicBezTo>
                    <a:pt x="30564" y="97807"/>
                    <a:pt x="29605" y="93196"/>
                    <a:pt x="30062" y="88403"/>
                  </a:cubicBezTo>
                  <a:lnTo>
                    <a:pt x="30062" y="88403"/>
                  </a:lnTo>
                  <a:cubicBezTo>
                    <a:pt x="31842" y="95525"/>
                    <a:pt x="32664" y="102897"/>
                    <a:pt x="32550" y="110224"/>
                  </a:cubicBezTo>
                  <a:cubicBezTo>
                    <a:pt x="33140" y="106091"/>
                    <a:pt x="33731" y="101895"/>
                    <a:pt x="33297" y="97737"/>
                  </a:cubicBezTo>
                  <a:lnTo>
                    <a:pt x="33297" y="97737"/>
                  </a:lnTo>
                  <a:cubicBezTo>
                    <a:pt x="33593" y="100317"/>
                    <a:pt x="33870" y="102898"/>
                    <a:pt x="34148" y="105499"/>
                  </a:cubicBezTo>
                  <a:cubicBezTo>
                    <a:pt x="34924" y="112552"/>
                    <a:pt x="35700" y="119765"/>
                    <a:pt x="34604" y="126841"/>
                  </a:cubicBezTo>
                  <a:cubicBezTo>
                    <a:pt x="33509" y="133985"/>
                    <a:pt x="31956" y="141289"/>
                    <a:pt x="29902" y="148228"/>
                  </a:cubicBezTo>
                  <a:cubicBezTo>
                    <a:pt x="29059" y="151054"/>
                    <a:pt x="22413" y="180458"/>
                    <a:pt x="21984" y="180458"/>
                  </a:cubicBezTo>
                  <a:cubicBezTo>
                    <a:pt x="21983" y="180458"/>
                    <a:pt x="21982" y="180457"/>
                    <a:pt x="21982" y="180457"/>
                  </a:cubicBezTo>
                  <a:lnTo>
                    <a:pt x="21982" y="180457"/>
                  </a:lnTo>
                  <a:cubicBezTo>
                    <a:pt x="22009" y="180463"/>
                    <a:pt x="33121" y="182900"/>
                    <a:pt x="33121" y="182900"/>
                  </a:cubicBezTo>
                  <a:cubicBezTo>
                    <a:pt x="33691" y="180115"/>
                    <a:pt x="34285" y="177330"/>
                    <a:pt x="34878" y="174546"/>
                  </a:cubicBezTo>
                  <a:cubicBezTo>
                    <a:pt x="37434" y="162266"/>
                    <a:pt x="38439" y="150396"/>
                    <a:pt x="38051" y="137820"/>
                  </a:cubicBezTo>
                  <a:cubicBezTo>
                    <a:pt x="37571" y="123463"/>
                    <a:pt x="36042" y="109151"/>
                    <a:pt x="35905" y="94794"/>
                  </a:cubicBezTo>
                  <a:cubicBezTo>
                    <a:pt x="35882" y="92078"/>
                    <a:pt x="35928" y="89362"/>
                    <a:pt x="36932" y="86828"/>
                  </a:cubicBezTo>
                  <a:cubicBezTo>
                    <a:pt x="37914" y="84317"/>
                    <a:pt x="39215" y="81875"/>
                    <a:pt x="40037" y="79273"/>
                  </a:cubicBezTo>
                  <a:cubicBezTo>
                    <a:pt x="42182" y="72471"/>
                    <a:pt x="42228" y="66719"/>
                    <a:pt x="41338" y="59666"/>
                  </a:cubicBezTo>
                  <a:cubicBezTo>
                    <a:pt x="39900" y="48368"/>
                    <a:pt x="39352" y="36955"/>
                    <a:pt x="39671" y="25565"/>
                  </a:cubicBezTo>
                  <a:lnTo>
                    <a:pt x="39671" y="25565"/>
                  </a:lnTo>
                  <a:cubicBezTo>
                    <a:pt x="37708" y="34170"/>
                    <a:pt x="36887" y="43049"/>
                    <a:pt x="37252" y="51883"/>
                  </a:cubicBezTo>
                  <a:cubicBezTo>
                    <a:pt x="37343" y="54005"/>
                    <a:pt x="37959" y="56448"/>
                    <a:pt x="37754" y="58570"/>
                  </a:cubicBezTo>
                  <a:cubicBezTo>
                    <a:pt x="37617" y="60008"/>
                    <a:pt x="36887" y="61583"/>
                    <a:pt x="36544" y="62999"/>
                  </a:cubicBezTo>
                  <a:cubicBezTo>
                    <a:pt x="36111" y="64733"/>
                    <a:pt x="35723" y="66491"/>
                    <a:pt x="35677" y="68271"/>
                  </a:cubicBezTo>
                  <a:cubicBezTo>
                    <a:pt x="35655" y="68651"/>
                    <a:pt x="36290" y="72910"/>
                    <a:pt x="36530" y="72910"/>
                  </a:cubicBezTo>
                  <a:cubicBezTo>
                    <a:pt x="36535" y="72910"/>
                    <a:pt x="36540" y="72908"/>
                    <a:pt x="36544" y="72905"/>
                  </a:cubicBezTo>
                  <a:cubicBezTo>
                    <a:pt x="37594" y="72106"/>
                    <a:pt x="37982" y="70531"/>
                    <a:pt x="37617" y="69253"/>
                  </a:cubicBezTo>
                  <a:lnTo>
                    <a:pt x="37617" y="69253"/>
                  </a:lnTo>
                  <a:cubicBezTo>
                    <a:pt x="37777" y="69869"/>
                    <a:pt x="37366" y="70577"/>
                    <a:pt x="36750" y="70759"/>
                  </a:cubicBezTo>
                  <a:cubicBezTo>
                    <a:pt x="35997" y="68157"/>
                    <a:pt x="36316" y="65258"/>
                    <a:pt x="37640" y="62884"/>
                  </a:cubicBezTo>
                  <a:cubicBezTo>
                    <a:pt x="37777" y="62610"/>
                    <a:pt x="37982" y="62314"/>
                    <a:pt x="38302" y="62222"/>
                  </a:cubicBezTo>
                  <a:cubicBezTo>
                    <a:pt x="38352" y="62211"/>
                    <a:pt x="38400" y="62206"/>
                    <a:pt x="38447" y="62206"/>
                  </a:cubicBezTo>
                  <a:cubicBezTo>
                    <a:pt x="38983" y="62206"/>
                    <a:pt x="39340" y="62888"/>
                    <a:pt x="39466" y="63455"/>
                  </a:cubicBezTo>
                  <a:cubicBezTo>
                    <a:pt x="40607" y="68157"/>
                    <a:pt x="40196" y="72882"/>
                    <a:pt x="39215" y="77561"/>
                  </a:cubicBezTo>
                  <a:cubicBezTo>
                    <a:pt x="38781" y="79638"/>
                    <a:pt x="38005" y="81670"/>
                    <a:pt x="36955" y="83518"/>
                  </a:cubicBezTo>
                  <a:cubicBezTo>
                    <a:pt x="35975" y="85251"/>
                    <a:pt x="34174" y="86597"/>
                    <a:pt x="33283" y="88261"/>
                  </a:cubicBezTo>
                  <a:lnTo>
                    <a:pt x="33283" y="88261"/>
                  </a:lnTo>
                  <a:cubicBezTo>
                    <a:pt x="34832" y="85363"/>
                    <a:pt x="34581" y="81850"/>
                    <a:pt x="34148" y="78588"/>
                  </a:cubicBezTo>
                  <a:cubicBezTo>
                    <a:pt x="33029" y="69937"/>
                    <a:pt x="35997" y="61606"/>
                    <a:pt x="35723" y="52841"/>
                  </a:cubicBezTo>
                  <a:cubicBezTo>
                    <a:pt x="35494" y="45240"/>
                    <a:pt x="33486" y="37366"/>
                    <a:pt x="32573" y="29788"/>
                  </a:cubicBezTo>
                  <a:cubicBezTo>
                    <a:pt x="31340" y="19676"/>
                    <a:pt x="30404" y="10158"/>
                    <a:pt x="29195" y="69"/>
                  </a:cubicBezTo>
                  <a:lnTo>
                    <a:pt x="16002" y="1"/>
                  </a:lnTo>
                  <a:close/>
                </a:path>
              </a:pathLst>
            </a:custGeom>
            <a:solidFill>
              <a:srgbClr val="2A3D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 name="Google Shape;147;p4"/>
          <p:cNvSpPr/>
          <p:nvPr/>
        </p:nvSpPr>
        <p:spPr>
          <a:xfrm>
            <a:off x="-388824" y="3870063"/>
            <a:ext cx="1097543" cy="1154389"/>
          </a:xfrm>
          <a:custGeom>
            <a:avLst/>
            <a:gdLst/>
            <a:ahLst/>
            <a:cxnLst/>
            <a:rect l="l" t="t" r="r" b="b"/>
            <a:pathLst>
              <a:path w="34923" h="32413" extrusionOk="0">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rgbClr val="3D6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4"/>
          <p:cNvSpPr/>
          <p:nvPr/>
        </p:nvSpPr>
        <p:spPr>
          <a:xfrm flipH="1">
            <a:off x="5345312" y="4614674"/>
            <a:ext cx="983492" cy="620271"/>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4"/>
          <p:cNvSpPr/>
          <p:nvPr/>
        </p:nvSpPr>
        <p:spPr>
          <a:xfrm>
            <a:off x="6136675" y="-700578"/>
            <a:ext cx="4307989" cy="2962068"/>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4"/>
          <p:cNvSpPr/>
          <p:nvPr/>
        </p:nvSpPr>
        <p:spPr>
          <a:xfrm>
            <a:off x="5610349" y="-304800"/>
            <a:ext cx="2047608" cy="1221660"/>
          </a:xfrm>
          <a:custGeom>
            <a:avLst/>
            <a:gdLst/>
            <a:ahLst/>
            <a:cxnLst/>
            <a:rect l="l" t="t" r="r" b="b"/>
            <a:pathLst>
              <a:path w="70280" h="41931" extrusionOk="0">
                <a:moveTo>
                  <a:pt x="68056" y="747"/>
                </a:moveTo>
                <a:lnTo>
                  <a:pt x="68056" y="747"/>
                </a:lnTo>
                <a:cubicBezTo>
                  <a:pt x="68263" y="805"/>
                  <a:pt x="68446" y="856"/>
                  <a:pt x="68543" y="856"/>
                </a:cubicBezTo>
                <a:cubicBezTo>
                  <a:pt x="68614" y="856"/>
                  <a:pt x="68639" y="828"/>
                  <a:pt x="68590" y="754"/>
                </a:cubicBezTo>
                <a:lnTo>
                  <a:pt x="68056" y="747"/>
                </a:lnTo>
                <a:close/>
                <a:moveTo>
                  <a:pt x="60746" y="8892"/>
                </a:moveTo>
                <a:cubicBezTo>
                  <a:pt x="60766" y="8899"/>
                  <a:pt x="60788" y="8903"/>
                  <a:pt x="60813" y="8903"/>
                </a:cubicBezTo>
                <a:cubicBezTo>
                  <a:pt x="60818" y="8903"/>
                  <a:pt x="60824" y="8903"/>
                  <a:pt x="60830" y="8902"/>
                </a:cubicBezTo>
                <a:cubicBezTo>
                  <a:pt x="60802" y="8899"/>
                  <a:pt x="60774" y="8896"/>
                  <a:pt x="60746" y="8892"/>
                </a:cubicBezTo>
                <a:close/>
                <a:moveTo>
                  <a:pt x="20452" y="32686"/>
                </a:moveTo>
                <a:lnTo>
                  <a:pt x="20452" y="32686"/>
                </a:lnTo>
                <a:cubicBezTo>
                  <a:pt x="20633" y="32856"/>
                  <a:pt x="20854" y="32987"/>
                  <a:pt x="21095" y="33070"/>
                </a:cubicBezTo>
                <a:lnTo>
                  <a:pt x="21095" y="33070"/>
                </a:lnTo>
                <a:cubicBezTo>
                  <a:pt x="20873" y="32955"/>
                  <a:pt x="20658" y="32827"/>
                  <a:pt x="20452" y="32686"/>
                </a:cubicBezTo>
                <a:close/>
                <a:moveTo>
                  <a:pt x="8537" y="0"/>
                </a:moveTo>
                <a:cubicBezTo>
                  <a:pt x="6665" y="137"/>
                  <a:pt x="4816" y="274"/>
                  <a:pt x="2945" y="411"/>
                </a:cubicBezTo>
                <a:cubicBezTo>
                  <a:pt x="3493" y="959"/>
                  <a:pt x="4018" y="1484"/>
                  <a:pt x="4542" y="2009"/>
                </a:cubicBezTo>
                <a:cubicBezTo>
                  <a:pt x="3264" y="2329"/>
                  <a:pt x="1986" y="2648"/>
                  <a:pt x="708" y="2968"/>
                </a:cubicBezTo>
                <a:cubicBezTo>
                  <a:pt x="1438" y="3698"/>
                  <a:pt x="2465" y="4155"/>
                  <a:pt x="3493" y="4200"/>
                </a:cubicBezTo>
                <a:cubicBezTo>
                  <a:pt x="2580" y="4200"/>
                  <a:pt x="1644" y="4611"/>
                  <a:pt x="1027" y="5296"/>
                </a:cubicBezTo>
                <a:cubicBezTo>
                  <a:pt x="1781" y="5785"/>
                  <a:pt x="2662" y="6037"/>
                  <a:pt x="3557" y="6037"/>
                </a:cubicBezTo>
                <a:cubicBezTo>
                  <a:pt x="3665" y="6037"/>
                  <a:pt x="3773" y="6034"/>
                  <a:pt x="3881" y="6026"/>
                </a:cubicBezTo>
                <a:lnTo>
                  <a:pt x="3881" y="6026"/>
                </a:lnTo>
                <a:cubicBezTo>
                  <a:pt x="2306" y="6140"/>
                  <a:pt x="799" y="7053"/>
                  <a:pt x="0" y="8423"/>
                </a:cubicBezTo>
                <a:cubicBezTo>
                  <a:pt x="272" y="8434"/>
                  <a:pt x="544" y="8440"/>
                  <a:pt x="816" y="8440"/>
                </a:cubicBezTo>
                <a:cubicBezTo>
                  <a:pt x="2711" y="8440"/>
                  <a:pt x="4598" y="8163"/>
                  <a:pt x="6414" y="7624"/>
                </a:cubicBezTo>
                <a:lnTo>
                  <a:pt x="6414" y="7624"/>
                </a:lnTo>
                <a:cubicBezTo>
                  <a:pt x="5273" y="8606"/>
                  <a:pt x="4109" y="9564"/>
                  <a:pt x="2968" y="10523"/>
                </a:cubicBezTo>
                <a:cubicBezTo>
                  <a:pt x="5204" y="10500"/>
                  <a:pt x="7418" y="9861"/>
                  <a:pt x="9336" y="8697"/>
                </a:cubicBezTo>
                <a:lnTo>
                  <a:pt x="9336" y="8697"/>
                </a:lnTo>
                <a:cubicBezTo>
                  <a:pt x="8080" y="10409"/>
                  <a:pt x="7533" y="12623"/>
                  <a:pt x="7852" y="14723"/>
                </a:cubicBezTo>
                <a:cubicBezTo>
                  <a:pt x="8765" y="13901"/>
                  <a:pt x="9381" y="12737"/>
                  <a:pt x="9564" y="11527"/>
                </a:cubicBezTo>
                <a:lnTo>
                  <a:pt x="9564" y="11527"/>
                </a:lnTo>
                <a:cubicBezTo>
                  <a:pt x="9359" y="13011"/>
                  <a:pt x="9130" y="14472"/>
                  <a:pt x="8902" y="15955"/>
                </a:cubicBezTo>
                <a:cubicBezTo>
                  <a:pt x="10797" y="14791"/>
                  <a:pt x="12052" y="12623"/>
                  <a:pt x="12120" y="10386"/>
                </a:cubicBezTo>
                <a:cubicBezTo>
                  <a:pt x="12463" y="10865"/>
                  <a:pt x="12782" y="11345"/>
                  <a:pt x="13125" y="11801"/>
                </a:cubicBezTo>
                <a:cubicBezTo>
                  <a:pt x="13353" y="10683"/>
                  <a:pt x="13581" y="9564"/>
                  <a:pt x="13810" y="8446"/>
                </a:cubicBezTo>
                <a:cubicBezTo>
                  <a:pt x="13924" y="8994"/>
                  <a:pt x="14038" y="9564"/>
                  <a:pt x="14449" y="9929"/>
                </a:cubicBezTo>
                <a:cubicBezTo>
                  <a:pt x="14648" y="10129"/>
                  <a:pt x="14937" y="10243"/>
                  <a:pt x="15212" y="10243"/>
                </a:cubicBezTo>
                <a:cubicBezTo>
                  <a:pt x="15472" y="10243"/>
                  <a:pt x="15719" y="10140"/>
                  <a:pt x="15864" y="9907"/>
                </a:cubicBezTo>
                <a:cubicBezTo>
                  <a:pt x="16206" y="11162"/>
                  <a:pt x="16298" y="12486"/>
                  <a:pt x="16138" y="13764"/>
                </a:cubicBezTo>
                <a:cubicBezTo>
                  <a:pt x="17416" y="13262"/>
                  <a:pt x="18512" y="12280"/>
                  <a:pt x="19151" y="11025"/>
                </a:cubicBezTo>
                <a:cubicBezTo>
                  <a:pt x="19265" y="12554"/>
                  <a:pt x="19379" y="14084"/>
                  <a:pt x="19493" y="15613"/>
                </a:cubicBezTo>
                <a:cubicBezTo>
                  <a:pt x="19972" y="14586"/>
                  <a:pt x="20452" y="13536"/>
                  <a:pt x="20931" y="12486"/>
                </a:cubicBezTo>
                <a:cubicBezTo>
                  <a:pt x="21228" y="14221"/>
                  <a:pt x="21251" y="16024"/>
                  <a:pt x="20954" y="17781"/>
                </a:cubicBezTo>
                <a:cubicBezTo>
                  <a:pt x="21547" y="16845"/>
                  <a:pt x="22460" y="16138"/>
                  <a:pt x="23487" y="15773"/>
                </a:cubicBezTo>
                <a:lnTo>
                  <a:pt x="23487" y="15773"/>
                </a:lnTo>
                <a:cubicBezTo>
                  <a:pt x="22597" y="17758"/>
                  <a:pt x="21730" y="19767"/>
                  <a:pt x="20840" y="21776"/>
                </a:cubicBezTo>
                <a:cubicBezTo>
                  <a:pt x="22399" y="21562"/>
                  <a:pt x="23879" y="20889"/>
                  <a:pt x="25072" y="19886"/>
                </a:cubicBezTo>
                <a:lnTo>
                  <a:pt x="25072" y="19886"/>
                </a:lnTo>
                <a:cubicBezTo>
                  <a:pt x="24713" y="20259"/>
                  <a:pt x="24504" y="20786"/>
                  <a:pt x="24560" y="21296"/>
                </a:cubicBezTo>
                <a:cubicBezTo>
                  <a:pt x="24651" y="21301"/>
                  <a:pt x="24739" y="21304"/>
                  <a:pt x="24823" y="21304"/>
                </a:cubicBezTo>
                <a:cubicBezTo>
                  <a:pt x="28229" y="21304"/>
                  <a:pt x="26736" y="17347"/>
                  <a:pt x="26112" y="15499"/>
                </a:cubicBezTo>
                <a:lnTo>
                  <a:pt x="26112" y="15499"/>
                </a:lnTo>
                <a:cubicBezTo>
                  <a:pt x="26729" y="16069"/>
                  <a:pt x="27368" y="16663"/>
                  <a:pt x="28007" y="17233"/>
                </a:cubicBezTo>
                <a:cubicBezTo>
                  <a:pt x="27619" y="16526"/>
                  <a:pt x="27368" y="15750"/>
                  <a:pt x="27231" y="14974"/>
                </a:cubicBezTo>
                <a:lnTo>
                  <a:pt x="27231" y="14974"/>
                </a:lnTo>
                <a:cubicBezTo>
                  <a:pt x="27733" y="15385"/>
                  <a:pt x="28326" y="15659"/>
                  <a:pt x="28966" y="15750"/>
                </a:cubicBezTo>
                <a:cubicBezTo>
                  <a:pt x="28098" y="14723"/>
                  <a:pt x="27299" y="13604"/>
                  <a:pt x="26615" y="12463"/>
                </a:cubicBezTo>
                <a:cubicBezTo>
                  <a:pt x="26341" y="12029"/>
                  <a:pt x="26181" y="11367"/>
                  <a:pt x="26615" y="11162"/>
                </a:cubicBezTo>
                <a:cubicBezTo>
                  <a:pt x="26774" y="11093"/>
                  <a:pt x="26980" y="11093"/>
                  <a:pt x="27117" y="11002"/>
                </a:cubicBezTo>
                <a:cubicBezTo>
                  <a:pt x="27345" y="10797"/>
                  <a:pt x="27208" y="10409"/>
                  <a:pt x="27048" y="10158"/>
                </a:cubicBezTo>
                <a:cubicBezTo>
                  <a:pt x="26706" y="9564"/>
                  <a:pt x="26341" y="8948"/>
                  <a:pt x="25975" y="8354"/>
                </a:cubicBezTo>
                <a:cubicBezTo>
                  <a:pt x="26009" y="8350"/>
                  <a:pt x="26042" y="8348"/>
                  <a:pt x="26075" y="8348"/>
                </a:cubicBezTo>
                <a:cubicBezTo>
                  <a:pt x="26380" y="8348"/>
                  <a:pt x="26671" y="8525"/>
                  <a:pt x="26980" y="8628"/>
                </a:cubicBezTo>
                <a:cubicBezTo>
                  <a:pt x="27118" y="8688"/>
                  <a:pt x="27277" y="8725"/>
                  <a:pt x="27428" y="8725"/>
                </a:cubicBezTo>
                <a:cubicBezTo>
                  <a:pt x="27627" y="8725"/>
                  <a:pt x="27812" y="8660"/>
                  <a:pt x="27916" y="8491"/>
                </a:cubicBezTo>
                <a:cubicBezTo>
                  <a:pt x="28007" y="8354"/>
                  <a:pt x="28007" y="8172"/>
                  <a:pt x="28007" y="8012"/>
                </a:cubicBezTo>
                <a:cubicBezTo>
                  <a:pt x="28028" y="7416"/>
                  <a:pt x="28407" y="6700"/>
                  <a:pt x="28959" y="6700"/>
                </a:cubicBezTo>
                <a:cubicBezTo>
                  <a:pt x="28998" y="6700"/>
                  <a:pt x="29039" y="6703"/>
                  <a:pt x="29080" y="6711"/>
                </a:cubicBezTo>
                <a:cubicBezTo>
                  <a:pt x="29650" y="6802"/>
                  <a:pt x="29879" y="7578"/>
                  <a:pt x="30426" y="7738"/>
                </a:cubicBezTo>
                <a:cubicBezTo>
                  <a:pt x="30506" y="7764"/>
                  <a:pt x="30583" y="7775"/>
                  <a:pt x="30659" y="7775"/>
                </a:cubicBezTo>
                <a:cubicBezTo>
                  <a:pt x="31193" y="7775"/>
                  <a:pt x="31630" y="7188"/>
                  <a:pt x="31910" y="6688"/>
                </a:cubicBezTo>
                <a:cubicBezTo>
                  <a:pt x="32198" y="6175"/>
                  <a:pt x="32633" y="5569"/>
                  <a:pt x="33183" y="5569"/>
                </a:cubicBezTo>
                <a:cubicBezTo>
                  <a:pt x="33244" y="5569"/>
                  <a:pt x="33307" y="5577"/>
                  <a:pt x="33371" y="5593"/>
                </a:cubicBezTo>
                <a:cubicBezTo>
                  <a:pt x="33028" y="6163"/>
                  <a:pt x="32709" y="6734"/>
                  <a:pt x="32367" y="7305"/>
                </a:cubicBezTo>
                <a:cubicBezTo>
                  <a:pt x="32444" y="7360"/>
                  <a:pt x="32525" y="7382"/>
                  <a:pt x="32610" y="7382"/>
                </a:cubicBezTo>
                <a:cubicBezTo>
                  <a:pt x="32873" y="7382"/>
                  <a:pt x="33163" y="7168"/>
                  <a:pt x="33439" y="7099"/>
                </a:cubicBezTo>
                <a:cubicBezTo>
                  <a:pt x="33504" y="7082"/>
                  <a:pt x="33568" y="7074"/>
                  <a:pt x="33631" y="7074"/>
                </a:cubicBezTo>
                <a:cubicBezTo>
                  <a:pt x="34250" y="7074"/>
                  <a:pt x="34728" y="7851"/>
                  <a:pt x="34603" y="8514"/>
                </a:cubicBezTo>
                <a:cubicBezTo>
                  <a:pt x="34466" y="9222"/>
                  <a:pt x="33873" y="9747"/>
                  <a:pt x="33325" y="10226"/>
                </a:cubicBezTo>
                <a:cubicBezTo>
                  <a:pt x="34033" y="10226"/>
                  <a:pt x="34763" y="10066"/>
                  <a:pt x="35402" y="9770"/>
                </a:cubicBezTo>
                <a:lnTo>
                  <a:pt x="35402" y="9770"/>
                </a:lnTo>
                <a:cubicBezTo>
                  <a:pt x="35151" y="10751"/>
                  <a:pt x="34558" y="11618"/>
                  <a:pt x="33736" y="12189"/>
                </a:cubicBezTo>
                <a:cubicBezTo>
                  <a:pt x="33789" y="12193"/>
                  <a:pt x="33842" y="12195"/>
                  <a:pt x="33894" y="12195"/>
                </a:cubicBezTo>
                <a:cubicBezTo>
                  <a:pt x="34962" y="12195"/>
                  <a:pt x="35825" y="11329"/>
                  <a:pt x="36544" y="10546"/>
                </a:cubicBezTo>
                <a:lnTo>
                  <a:pt x="36544" y="10546"/>
                </a:lnTo>
                <a:cubicBezTo>
                  <a:pt x="36817" y="11413"/>
                  <a:pt x="37046" y="12463"/>
                  <a:pt x="36475" y="13171"/>
                </a:cubicBezTo>
                <a:cubicBezTo>
                  <a:pt x="35973" y="13787"/>
                  <a:pt x="34946" y="14038"/>
                  <a:pt x="34832" y="14837"/>
                </a:cubicBezTo>
                <a:cubicBezTo>
                  <a:pt x="35676" y="14768"/>
                  <a:pt x="36475" y="14380"/>
                  <a:pt x="37023" y="13764"/>
                </a:cubicBezTo>
                <a:cubicBezTo>
                  <a:pt x="37137" y="13650"/>
                  <a:pt x="37251" y="13513"/>
                  <a:pt x="37411" y="13444"/>
                </a:cubicBezTo>
                <a:cubicBezTo>
                  <a:pt x="37471" y="13419"/>
                  <a:pt x="37530" y="13408"/>
                  <a:pt x="37585" y="13408"/>
                </a:cubicBezTo>
                <a:cubicBezTo>
                  <a:pt x="38036" y="13408"/>
                  <a:pt x="38317" y="14164"/>
                  <a:pt x="38073" y="14631"/>
                </a:cubicBezTo>
                <a:cubicBezTo>
                  <a:pt x="37822" y="15156"/>
                  <a:pt x="37251" y="15476"/>
                  <a:pt x="37023" y="16024"/>
                </a:cubicBezTo>
                <a:cubicBezTo>
                  <a:pt x="36954" y="16184"/>
                  <a:pt x="36909" y="16366"/>
                  <a:pt x="36795" y="16480"/>
                </a:cubicBezTo>
                <a:cubicBezTo>
                  <a:pt x="36612" y="16709"/>
                  <a:pt x="36270" y="16709"/>
                  <a:pt x="35996" y="16800"/>
                </a:cubicBezTo>
                <a:cubicBezTo>
                  <a:pt x="34969" y="17097"/>
                  <a:pt x="33964" y="19584"/>
                  <a:pt x="33028" y="19858"/>
                </a:cubicBezTo>
                <a:cubicBezTo>
                  <a:pt x="33480" y="19729"/>
                  <a:pt x="33951" y="19666"/>
                  <a:pt x="34424" y="19666"/>
                </a:cubicBezTo>
                <a:cubicBezTo>
                  <a:pt x="35288" y="19666"/>
                  <a:pt x="36156" y="19879"/>
                  <a:pt x="36909" y="20292"/>
                </a:cubicBezTo>
                <a:lnTo>
                  <a:pt x="34352" y="21890"/>
                </a:lnTo>
                <a:cubicBezTo>
                  <a:pt x="34581" y="22438"/>
                  <a:pt x="35060" y="22871"/>
                  <a:pt x="35608" y="23054"/>
                </a:cubicBezTo>
                <a:lnTo>
                  <a:pt x="32618" y="23602"/>
                </a:lnTo>
                <a:cubicBezTo>
                  <a:pt x="32846" y="24150"/>
                  <a:pt x="33074" y="24697"/>
                  <a:pt x="33325" y="25245"/>
                </a:cubicBezTo>
                <a:cubicBezTo>
                  <a:pt x="32070" y="24880"/>
                  <a:pt x="30814" y="24492"/>
                  <a:pt x="29559" y="24127"/>
                </a:cubicBezTo>
                <a:lnTo>
                  <a:pt x="29559" y="24127"/>
                </a:lnTo>
                <a:cubicBezTo>
                  <a:pt x="30625" y="25419"/>
                  <a:pt x="31466" y="26870"/>
                  <a:pt x="32058" y="28433"/>
                </a:cubicBezTo>
                <a:lnTo>
                  <a:pt x="32058" y="28433"/>
                </a:lnTo>
                <a:cubicBezTo>
                  <a:pt x="31697" y="27548"/>
                  <a:pt x="29097" y="26978"/>
                  <a:pt x="27826" y="26978"/>
                </a:cubicBezTo>
                <a:cubicBezTo>
                  <a:pt x="27617" y="26978"/>
                  <a:pt x="27443" y="26994"/>
                  <a:pt x="27322" y="27026"/>
                </a:cubicBezTo>
                <a:cubicBezTo>
                  <a:pt x="27276" y="27870"/>
                  <a:pt x="26478" y="28509"/>
                  <a:pt x="25633" y="28646"/>
                </a:cubicBezTo>
                <a:cubicBezTo>
                  <a:pt x="25472" y="28673"/>
                  <a:pt x="25311" y="28685"/>
                  <a:pt x="25149" y="28685"/>
                </a:cubicBezTo>
                <a:cubicBezTo>
                  <a:pt x="24483" y="28685"/>
                  <a:pt x="23811" y="28483"/>
                  <a:pt x="23168" y="28281"/>
                </a:cubicBezTo>
                <a:lnTo>
                  <a:pt x="23168" y="28281"/>
                </a:lnTo>
                <a:cubicBezTo>
                  <a:pt x="23602" y="29257"/>
                  <a:pt x="24666" y="29904"/>
                  <a:pt x="25725" y="29904"/>
                </a:cubicBezTo>
                <a:cubicBezTo>
                  <a:pt x="26003" y="29904"/>
                  <a:pt x="26280" y="29859"/>
                  <a:pt x="26546" y="29765"/>
                </a:cubicBezTo>
                <a:lnTo>
                  <a:pt x="26546" y="29765"/>
                </a:lnTo>
                <a:cubicBezTo>
                  <a:pt x="26108" y="30600"/>
                  <a:pt x="25172" y="31149"/>
                  <a:pt x="24230" y="31149"/>
                </a:cubicBezTo>
                <a:cubicBezTo>
                  <a:pt x="24142" y="31149"/>
                  <a:pt x="24054" y="31144"/>
                  <a:pt x="23967" y="31134"/>
                </a:cubicBezTo>
                <a:lnTo>
                  <a:pt x="23967" y="31134"/>
                </a:lnTo>
                <a:cubicBezTo>
                  <a:pt x="24218" y="31613"/>
                  <a:pt x="23533" y="32070"/>
                  <a:pt x="23008" y="32207"/>
                </a:cubicBezTo>
                <a:cubicBezTo>
                  <a:pt x="22460" y="32321"/>
                  <a:pt x="21776" y="32618"/>
                  <a:pt x="21867" y="33166"/>
                </a:cubicBezTo>
                <a:cubicBezTo>
                  <a:pt x="21814" y="33170"/>
                  <a:pt x="21760" y="33172"/>
                  <a:pt x="21707" y="33172"/>
                </a:cubicBezTo>
                <a:cubicBezTo>
                  <a:pt x="21497" y="33172"/>
                  <a:pt x="21290" y="33137"/>
                  <a:pt x="21095" y="33070"/>
                </a:cubicBezTo>
                <a:lnTo>
                  <a:pt x="21095" y="33070"/>
                </a:lnTo>
                <a:cubicBezTo>
                  <a:pt x="21983" y="33528"/>
                  <a:pt x="22980" y="33768"/>
                  <a:pt x="23977" y="33768"/>
                </a:cubicBezTo>
                <a:cubicBezTo>
                  <a:pt x="24302" y="33768"/>
                  <a:pt x="24627" y="33742"/>
                  <a:pt x="24948" y="33691"/>
                </a:cubicBezTo>
                <a:lnTo>
                  <a:pt x="24948" y="33691"/>
                </a:lnTo>
                <a:cubicBezTo>
                  <a:pt x="24286" y="34238"/>
                  <a:pt x="23647" y="34809"/>
                  <a:pt x="22985" y="35380"/>
                </a:cubicBezTo>
                <a:cubicBezTo>
                  <a:pt x="23125" y="35391"/>
                  <a:pt x="23264" y="35397"/>
                  <a:pt x="23404" y="35397"/>
                </a:cubicBezTo>
                <a:cubicBezTo>
                  <a:pt x="25458" y="35397"/>
                  <a:pt x="27497" y="34158"/>
                  <a:pt x="28395" y="32298"/>
                </a:cubicBezTo>
                <a:cubicBezTo>
                  <a:pt x="28555" y="32777"/>
                  <a:pt x="28829" y="33211"/>
                  <a:pt x="29194" y="33554"/>
                </a:cubicBezTo>
                <a:lnTo>
                  <a:pt x="26112" y="36224"/>
                </a:lnTo>
                <a:cubicBezTo>
                  <a:pt x="25861" y="36452"/>
                  <a:pt x="25610" y="36909"/>
                  <a:pt x="25907" y="37069"/>
                </a:cubicBezTo>
                <a:cubicBezTo>
                  <a:pt x="28053" y="36475"/>
                  <a:pt x="29879" y="34855"/>
                  <a:pt x="30769" y="32800"/>
                </a:cubicBezTo>
                <a:lnTo>
                  <a:pt x="30769" y="32800"/>
                </a:lnTo>
                <a:cubicBezTo>
                  <a:pt x="31476" y="33713"/>
                  <a:pt x="30563" y="34969"/>
                  <a:pt x="29650" y="35653"/>
                </a:cubicBezTo>
                <a:cubicBezTo>
                  <a:pt x="28737" y="36338"/>
                  <a:pt x="27596" y="37206"/>
                  <a:pt x="27824" y="38324"/>
                </a:cubicBezTo>
                <a:cubicBezTo>
                  <a:pt x="29422" y="37228"/>
                  <a:pt x="30837" y="35905"/>
                  <a:pt x="32093" y="34444"/>
                </a:cubicBezTo>
                <a:lnTo>
                  <a:pt x="32093" y="34444"/>
                </a:lnTo>
                <a:cubicBezTo>
                  <a:pt x="32115" y="35151"/>
                  <a:pt x="31842" y="35882"/>
                  <a:pt x="31339" y="36430"/>
                </a:cubicBezTo>
                <a:cubicBezTo>
                  <a:pt x="31088" y="36726"/>
                  <a:pt x="30746" y="36955"/>
                  <a:pt x="30609" y="37320"/>
                </a:cubicBezTo>
                <a:cubicBezTo>
                  <a:pt x="30495" y="37571"/>
                  <a:pt x="30495" y="37868"/>
                  <a:pt x="30495" y="38141"/>
                </a:cubicBezTo>
                <a:cubicBezTo>
                  <a:pt x="30472" y="39397"/>
                  <a:pt x="30449" y="40652"/>
                  <a:pt x="30426" y="41930"/>
                </a:cubicBezTo>
                <a:cubicBezTo>
                  <a:pt x="31248" y="40721"/>
                  <a:pt x="31842" y="39374"/>
                  <a:pt x="32138" y="37959"/>
                </a:cubicBezTo>
                <a:cubicBezTo>
                  <a:pt x="32207" y="38735"/>
                  <a:pt x="32321" y="39488"/>
                  <a:pt x="32503" y="40241"/>
                </a:cubicBezTo>
                <a:cubicBezTo>
                  <a:pt x="32800" y="39602"/>
                  <a:pt x="33120" y="38940"/>
                  <a:pt x="33417" y="38301"/>
                </a:cubicBezTo>
                <a:cubicBezTo>
                  <a:pt x="33499" y="38137"/>
                  <a:pt x="33721" y="38030"/>
                  <a:pt x="33860" y="38030"/>
                </a:cubicBezTo>
                <a:cubicBezTo>
                  <a:pt x="33953" y="38030"/>
                  <a:pt x="34010" y="38078"/>
                  <a:pt x="33964" y="38187"/>
                </a:cubicBezTo>
                <a:cubicBezTo>
                  <a:pt x="34238" y="37639"/>
                  <a:pt x="34512" y="37091"/>
                  <a:pt x="34786" y="36544"/>
                </a:cubicBezTo>
                <a:lnTo>
                  <a:pt x="34786" y="36544"/>
                </a:lnTo>
                <a:cubicBezTo>
                  <a:pt x="34352" y="37913"/>
                  <a:pt x="34740" y="39511"/>
                  <a:pt x="35745" y="40538"/>
                </a:cubicBezTo>
                <a:cubicBezTo>
                  <a:pt x="36144" y="40937"/>
                  <a:pt x="36665" y="41267"/>
                  <a:pt x="37217" y="41267"/>
                </a:cubicBezTo>
                <a:cubicBezTo>
                  <a:pt x="37297" y="41267"/>
                  <a:pt x="37376" y="41260"/>
                  <a:pt x="37457" y="41246"/>
                </a:cubicBezTo>
                <a:cubicBezTo>
                  <a:pt x="36863" y="40104"/>
                  <a:pt x="36270" y="38986"/>
                  <a:pt x="35676" y="37845"/>
                </a:cubicBezTo>
                <a:lnTo>
                  <a:pt x="35676" y="37845"/>
                </a:lnTo>
                <a:cubicBezTo>
                  <a:pt x="36239" y="38334"/>
                  <a:pt x="37003" y="38608"/>
                  <a:pt x="37762" y="38608"/>
                </a:cubicBezTo>
                <a:cubicBezTo>
                  <a:pt x="37959" y="38608"/>
                  <a:pt x="38155" y="38590"/>
                  <a:pt x="38347" y="38552"/>
                </a:cubicBezTo>
                <a:cubicBezTo>
                  <a:pt x="38073" y="37822"/>
                  <a:pt x="37730" y="37114"/>
                  <a:pt x="37297" y="36452"/>
                </a:cubicBezTo>
                <a:lnTo>
                  <a:pt x="37297" y="36452"/>
                </a:lnTo>
                <a:cubicBezTo>
                  <a:pt x="37597" y="36665"/>
                  <a:pt x="37963" y="36767"/>
                  <a:pt x="38330" y="36767"/>
                </a:cubicBezTo>
                <a:cubicBezTo>
                  <a:pt x="38828" y="36767"/>
                  <a:pt x="39329" y="36579"/>
                  <a:pt x="39671" y="36224"/>
                </a:cubicBezTo>
                <a:cubicBezTo>
                  <a:pt x="39146" y="35653"/>
                  <a:pt x="38529" y="35151"/>
                  <a:pt x="37867" y="34763"/>
                </a:cubicBezTo>
                <a:lnTo>
                  <a:pt x="37867" y="34763"/>
                </a:lnTo>
                <a:cubicBezTo>
                  <a:pt x="37955" y="34774"/>
                  <a:pt x="38043" y="34779"/>
                  <a:pt x="38131" y="34779"/>
                </a:cubicBezTo>
                <a:cubicBezTo>
                  <a:pt x="39186" y="34779"/>
                  <a:pt x="40222" y="34038"/>
                  <a:pt x="40538" y="33006"/>
                </a:cubicBezTo>
                <a:cubicBezTo>
                  <a:pt x="39762" y="32823"/>
                  <a:pt x="38963" y="32641"/>
                  <a:pt x="38301" y="32207"/>
                </a:cubicBezTo>
                <a:cubicBezTo>
                  <a:pt x="37639" y="31750"/>
                  <a:pt x="37114" y="30997"/>
                  <a:pt x="37206" y="30198"/>
                </a:cubicBezTo>
                <a:lnTo>
                  <a:pt x="37206" y="30198"/>
                </a:lnTo>
                <a:cubicBezTo>
                  <a:pt x="37565" y="30601"/>
                  <a:pt x="38116" y="30823"/>
                  <a:pt x="38668" y="30823"/>
                </a:cubicBezTo>
                <a:cubicBezTo>
                  <a:pt x="38991" y="30823"/>
                  <a:pt x="39315" y="30747"/>
                  <a:pt x="39602" y="30586"/>
                </a:cubicBezTo>
                <a:cubicBezTo>
                  <a:pt x="39374" y="30038"/>
                  <a:pt x="38872" y="29582"/>
                  <a:pt x="38301" y="29422"/>
                </a:cubicBezTo>
                <a:cubicBezTo>
                  <a:pt x="38666" y="29399"/>
                  <a:pt x="39032" y="29262"/>
                  <a:pt x="39328" y="29011"/>
                </a:cubicBezTo>
                <a:cubicBezTo>
                  <a:pt x="37845" y="29011"/>
                  <a:pt x="35996" y="28829"/>
                  <a:pt x="35425" y="27436"/>
                </a:cubicBezTo>
                <a:lnTo>
                  <a:pt x="35425" y="27436"/>
                </a:lnTo>
                <a:cubicBezTo>
                  <a:pt x="35846" y="28018"/>
                  <a:pt x="36531" y="28370"/>
                  <a:pt x="37233" y="28370"/>
                </a:cubicBezTo>
                <a:cubicBezTo>
                  <a:pt x="37330" y="28370"/>
                  <a:pt x="37428" y="28363"/>
                  <a:pt x="37525" y="28349"/>
                </a:cubicBezTo>
                <a:cubicBezTo>
                  <a:pt x="37639" y="27939"/>
                  <a:pt x="37616" y="27482"/>
                  <a:pt x="37479" y="27071"/>
                </a:cubicBezTo>
                <a:lnTo>
                  <a:pt x="37479" y="27071"/>
                </a:lnTo>
                <a:cubicBezTo>
                  <a:pt x="37822" y="27254"/>
                  <a:pt x="38187" y="27436"/>
                  <a:pt x="38552" y="27619"/>
                </a:cubicBezTo>
                <a:cubicBezTo>
                  <a:pt x="36544" y="26615"/>
                  <a:pt x="36384" y="23898"/>
                  <a:pt x="38141" y="22506"/>
                </a:cubicBezTo>
                <a:lnTo>
                  <a:pt x="38141" y="22506"/>
                </a:lnTo>
                <a:cubicBezTo>
                  <a:pt x="38347" y="23351"/>
                  <a:pt x="38096" y="24286"/>
                  <a:pt x="37479" y="24926"/>
                </a:cubicBezTo>
                <a:cubicBezTo>
                  <a:pt x="38278" y="24675"/>
                  <a:pt x="39077" y="24423"/>
                  <a:pt x="39853" y="24172"/>
                </a:cubicBezTo>
                <a:lnTo>
                  <a:pt x="39853" y="24172"/>
                </a:lnTo>
                <a:cubicBezTo>
                  <a:pt x="39625" y="25063"/>
                  <a:pt x="39374" y="25930"/>
                  <a:pt x="39146" y="26820"/>
                </a:cubicBezTo>
                <a:cubicBezTo>
                  <a:pt x="39648" y="26135"/>
                  <a:pt x="40424" y="25633"/>
                  <a:pt x="41268" y="25473"/>
                </a:cubicBezTo>
                <a:cubicBezTo>
                  <a:pt x="41885" y="26752"/>
                  <a:pt x="42136" y="28212"/>
                  <a:pt x="41953" y="29628"/>
                </a:cubicBezTo>
                <a:cubicBezTo>
                  <a:pt x="43026" y="28304"/>
                  <a:pt x="43711" y="26683"/>
                  <a:pt x="43916" y="24994"/>
                </a:cubicBezTo>
                <a:cubicBezTo>
                  <a:pt x="44578" y="25314"/>
                  <a:pt x="45035" y="26021"/>
                  <a:pt x="45057" y="26752"/>
                </a:cubicBezTo>
                <a:cubicBezTo>
                  <a:pt x="45605" y="25451"/>
                  <a:pt x="45674" y="23967"/>
                  <a:pt x="45217" y="22643"/>
                </a:cubicBezTo>
                <a:lnTo>
                  <a:pt x="45217" y="22643"/>
                </a:lnTo>
                <a:cubicBezTo>
                  <a:pt x="46244" y="23396"/>
                  <a:pt x="47271" y="24150"/>
                  <a:pt x="48276" y="24903"/>
                </a:cubicBezTo>
                <a:cubicBezTo>
                  <a:pt x="47911" y="22620"/>
                  <a:pt x="46450" y="20520"/>
                  <a:pt x="44441" y="19402"/>
                </a:cubicBezTo>
                <a:cubicBezTo>
                  <a:pt x="45445" y="19402"/>
                  <a:pt x="46450" y="19379"/>
                  <a:pt x="47477" y="19379"/>
                </a:cubicBezTo>
                <a:cubicBezTo>
                  <a:pt x="45674" y="18192"/>
                  <a:pt x="43893" y="17005"/>
                  <a:pt x="42090" y="15818"/>
                </a:cubicBezTo>
                <a:cubicBezTo>
                  <a:pt x="42478" y="14951"/>
                  <a:pt x="43003" y="14152"/>
                  <a:pt x="43688" y="13490"/>
                </a:cubicBezTo>
                <a:cubicBezTo>
                  <a:pt x="43254" y="13216"/>
                  <a:pt x="42798" y="12965"/>
                  <a:pt x="42364" y="12691"/>
                </a:cubicBezTo>
                <a:cubicBezTo>
                  <a:pt x="42974" y="12494"/>
                  <a:pt x="43612" y="12395"/>
                  <a:pt x="44245" y="12395"/>
                </a:cubicBezTo>
                <a:cubicBezTo>
                  <a:pt x="44417" y="12395"/>
                  <a:pt x="44589" y="12403"/>
                  <a:pt x="44761" y="12417"/>
                </a:cubicBezTo>
                <a:cubicBezTo>
                  <a:pt x="43939" y="11801"/>
                  <a:pt x="43254" y="11002"/>
                  <a:pt x="42775" y="10089"/>
                </a:cubicBezTo>
                <a:cubicBezTo>
                  <a:pt x="42181" y="10569"/>
                  <a:pt x="41588" y="11071"/>
                  <a:pt x="40995" y="11550"/>
                </a:cubicBezTo>
                <a:cubicBezTo>
                  <a:pt x="40264" y="9016"/>
                  <a:pt x="44761" y="6848"/>
                  <a:pt x="43574" y="4497"/>
                </a:cubicBezTo>
                <a:cubicBezTo>
                  <a:pt x="44349" y="4320"/>
                  <a:pt x="45172" y="4135"/>
                  <a:pt x="45972" y="4135"/>
                </a:cubicBezTo>
                <a:cubicBezTo>
                  <a:pt x="46515" y="4135"/>
                  <a:pt x="47047" y="4221"/>
                  <a:pt x="47545" y="4451"/>
                </a:cubicBezTo>
                <a:cubicBezTo>
                  <a:pt x="48755" y="5022"/>
                  <a:pt x="49417" y="6871"/>
                  <a:pt x="48390" y="7761"/>
                </a:cubicBezTo>
                <a:cubicBezTo>
                  <a:pt x="49353" y="7419"/>
                  <a:pt x="50356" y="7257"/>
                  <a:pt x="51362" y="7257"/>
                </a:cubicBezTo>
                <a:cubicBezTo>
                  <a:pt x="51429" y="7257"/>
                  <a:pt x="51496" y="7257"/>
                  <a:pt x="51563" y="7259"/>
                </a:cubicBezTo>
                <a:cubicBezTo>
                  <a:pt x="51700" y="6848"/>
                  <a:pt x="51654" y="6391"/>
                  <a:pt x="51426" y="6003"/>
                </a:cubicBezTo>
                <a:lnTo>
                  <a:pt x="51426" y="6003"/>
                </a:lnTo>
                <a:cubicBezTo>
                  <a:pt x="52110" y="6551"/>
                  <a:pt x="52818" y="7122"/>
                  <a:pt x="53503" y="7670"/>
                </a:cubicBezTo>
                <a:cubicBezTo>
                  <a:pt x="53069" y="8332"/>
                  <a:pt x="52613" y="9016"/>
                  <a:pt x="52179" y="9701"/>
                </a:cubicBezTo>
                <a:cubicBezTo>
                  <a:pt x="53069" y="9176"/>
                  <a:pt x="53914" y="8491"/>
                  <a:pt x="54598" y="7715"/>
                </a:cubicBezTo>
                <a:cubicBezTo>
                  <a:pt x="54827" y="8309"/>
                  <a:pt x="55626" y="8742"/>
                  <a:pt x="55603" y="9404"/>
                </a:cubicBezTo>
                <a:cubicBezTo>
                  <a:pt x="55557" y="10842"/>
                  <a:pt x="55511" y="12303"/>
                  <a:pt x="55466" y="13764"/>
                </a:cubicBezTo>
                <a:cubicBezTo>
                  <a:pt x="55762" y="13330"/>
                  <a:pt x="56036" y="12897"/>
                  <a:pt x="56333" y="12486"/>
                </a:cubicBezTo>
                <a:cubicBezTo>
                  <a:pt x="56767" y="13308"/>
                  <a:pt x="57223" y="14129"/>
                  <a:pt x="57657" y="14951"/>
                </a:cubicBezTo>
                <a:cubicBezTo>
                  <a:pt x="57520" y="14015"/>
                  <a:pt x="57360" y="13079"/>
                  <a:pt x="57223" y="12121"/>
                </a:cubicBezTo>
                <a:lnTo>
                  <a:pt x="57223" y="12121"/>
                </a:lnTo>
                <a:cubicBezTo>
                  <a:pt x="57822" y="12409"/>
                  <a:pt x="58486" y="12552"/>
                  <a:pt x="59154" y="12552"/>
                </a:cubicBezTo>
                <a:cubicBezTo>
                  <a:pt x="59860" y="12552"/>
                  <a:pt x="60572" y="12392"/>
                  <a:pt x="61218" y="12075"/>
                </a:cubicBezTo>
                <a:cubicBezTo>
                  <a:pt x="60716" y="11276"/>
                  <a:pt x="59848" y="10774"/>
                  <a:pt x="59118" y="10158"/>
                </a:cubicBezTo>
                <a:cubicBezTo>
                  <a:pt x="58410" y="9541"/>
                  <a:pt x="57771" y="8606"/>
                  <a:pt x="58068" y="7693"/>
                </a:cubicBezTo>
                <a:lnTo>
                  <a:pt x="58068" y="7693"/>
                </a:lnTo>
                <a:cubicBezTo>
                  <a:pt x="58822" y="8336"/>
                  <a:pt x="59771" y="8764"/>
                  <a:pt x="60746" y="8892"/>
                </a:cubicBezTo>
                <a:lnTo>
                  <a:pt x="60746" y="8892"/>
                </a:lnTo>
                <a:cubicBezTo>
                  <a:pt x="60511" y="8808"/>
                  <a:pt x="60635" y="8259"/>
                  <a:pt x="60967" y="8218"/>
                </a:cubicBezTo>
                <a:cubicBezTo>
                  <a:pt x="60979" y="8217"/>
                  <a:pt x="60991" y="8216"/>
                  <a:pt x="61004" y="8216"/>
                </a:cubicBezTo>
                <a:cubicBezTo>
                  <a:pt x="61350" y="8216"/>
                  <a:pt x="61615" y="8523"/>
                  <a:pt x="61880" y="8765"/>
                </a:cubicBezTo>
                <a:cubicBezTo>
                  <a:pt x="62417" y="9247"/>
                  <a:pt x="63149" y="9518"/>
                  <a:pt x="63881" y="9518"/>
                </a:cubicBezTo>
                <a:cubicBezTo>
                  <a:pt x="64052" y="9518"/>
                  <a:pt x="64222" y="9503"/>
                  <a:pt x="64390" y="9473"/>
                </a:cubicBezTo>
                <a:cubicBezTo>
                  <a:pt x="64071" y="8742"/>
                  <a:pt x="63546" y="8103"/>
                  <a:pt x="62861" y="7670"/>
                </a:cubicBezTo>
                <a:cubicBezTo>
                  <a:pt x="63523" y="7647"/>
                  <a:pt x="64185" y="7624"/>
                  <a:pt x="64847" y="7601"/>
                </a:cubicBezTo>
                <a:cubicBezTo>
                  <a:pt x="64436" y="7168"/>
                  <a:pt x="64025" y="6734"/>
                  <a:pt x="63614" y="6300"/>
                </a:cubicBezTo>
                <a:lnTo>
                  <a:pt x="63614" y="6300"/>
                </a:lnTo>
                <a:cubicBezTo>
                  <a:pt x="64268" y="6361"/>
                  <a:pt x="64922" y="6415"/>
                  <a:pt x="65572" y="6415"/>
                </a:cubicBezTo>
                <a:cubicBezTo>
                  <a:pt x="66148" y="6415"/>
                  <a:pt x="66721" y="6372"/>
                  <a:pt x="67289" y="6255"/>
                </a:cubicBezTo>
                <a:cubicBezTo>
                  <a:pt x="68476" y="6003"/>
                  <a:pt x="69663" y="5364"/>
                  <a:pt x="70279" y="4314"/>
                </a:cubicBezTo>
                <a:lnTo>
                  <a:pt x="70279" y="4314"/>
                </a:lnTo>
                <a:cubicBezTo>
                  <a:pt x="69628" y="4616"/>
                  <a:pt x="68911" y="4763"/>
                  <a:pt x="68196" y="4763"/>
                </a:cubicBezTo>
                <a:cubicBezTo>
                  <a:pt x="67884" y="4763"/>
                  <a:pt x="67572" y="4735"/>
                  <a:pt x="67266" y="4680"/>
                </a:cubicBezTo>
                <a:cubicBezTo>
                  <a:pt x="66787" y="4588"/>
                  <a:pt x="66216" y="4314"/>
                  <a:pt x="66194" y="3812"/>
                </a:cubicBezTo>
                <a:cubicBezTo>
                  <a:pt x="66171" y="3242"/>
                  <a:pt x="66878" y="2945"/>
                  <a:pt x="67426" y="2899"/>
                </a:cubicBezTo>
                <a:cubicBezTo>
                  <a:pt x="67997" y="2831"/>
                  <a:pt x="68682" y="2785"/>
                  <a:pt x="68956" y="2306"/>
                </a:cubicBezTo>
                <a:cubicBezTo>
                  <a:pt x="68294" y="1982"/>
                  <a:pt x="67552" y="1819"/>
                  <a:pt x="66808" y="1819"/>
                </a:cubicBezTo>
                <a:cubicBezTo>
                  <a:pt x="66242" y="1819"/>
                  <a:pt x="65676" y="1913"/>
                  <a:pt x="65144" y="2100"/>
                </a:cubicBezTo>
                <a:cubicBezTo>
                  <a:pt x="65442" y="1396"/>
                  <a:pt x="66100" y="872"/>
                  <a:pt x="66837" y="732"/>
                </a:cubicBezTo>
                <a:lnTo>
                  <a:pt x="66837" y="732"/>
                </a:lnTo>
                <a:lnTo>
                  <a:pt x="68056" y="747"/>
                </a:lnTo>
                <a:lnTo>
                  <a:pt x="68056" y="747"/>
                </a:lnTo>
                <a:cubicBezTo>
                  <a:pt x="67785" y="671"/>
                  <a:pt x="67472" y="583"/>
                  <a:pt x="67254" y="583"/>
                </a:cubicBezTo>
                <a:cubicBezTo>
                  <a:pt x="67119" y="583"/>
                  <a:pt x="67021" y="617"/>
                  <a:pt x="66993" y="708"/>
                </a:cubicBezTo>
                <a:cubicBezTo>
                  <a:pt x="66940" y="714"/>
                  <a:pt x="66888" y="722"/>
                  <a:pt x="66837" y="732"/>
                </a:cubicBezTo>
                <a:lnTo>
                  <a:pt x="66837" y="732"/>
                </a:lnTo>
                <a:lnTo>
                  <a:pt x="8537" y="0"/>
                </a:lnTo>
                <a:close/>
              </a:path>
            </a:pathLst>
          </a:custGeom>
          <a:solidFill>
            <a:srgbClr val="4083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 name="Google Shape;151;p4"/>
          <p:cNvGrpSpPr/>
          <p:nvPr/>
        </p:nvGrpSpPr>
        <p:grpSpPr>
          <a:xfrm>
            <a:off x="8169482" y="9109"/>
            <a:ext cx="1589402" cy="2208142"/>
            <a:chOff x="6690382" y="-4766279"/>
            <a:chExt cx="1589402" cy="2208142"/>
          </a:xfrm>
        </p:grpSpPr>
        <p:sp>
          <p:nvSpPr>
            <p:cNvPr id="152" name="Google Shape;152;p4"/>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4"/>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4"/>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4"/>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4"/>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4"/>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4"/>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4"/>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4"/>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4"/>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4"/>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4"/>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4"/>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4"/>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4"/>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 name="Google Shape;167;p4"/>
          <p:cNvGrpSpPr/>
          <p:nvPr/>
        </p:nvGrpSpPr>
        <p:grpSpPr>
          <a:xfrm rot="5400000" flipH="1">
            <a:off x="7572319" y="-573361"/>
            <a:ext cx="1589402" cy="2208142"/>
            <a:chOff x="6690382" y="-4766279"/>
            <a:chExt cx="1589402" cy="2208142"/>
          </a:xfrm>
        </p:grpSpPr>
        <p:sp>
          <p:nvSpPr>
            <p:cNvPr id="168" name="Google Shape;168;p4"/>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4"/>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4"/>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4"/>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4"/>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4"/>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4"/>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4"/>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4"/>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4"/>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4"/>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4"/>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4"/>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4"/>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4"/>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3" name="Google Shape;183;p4"/>
          <p:cNvSpPr/>
          <p:nvPr/>
        </p:nvSpPr>
        <p:spPr>
          <a:xfrm>
            <a:off x="-1420525" y="3044149"/>
            <a:ext cx="2205865" cy="1902268"/>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rgbClr val="2F4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4"/>
          <p:cNvSpPr/>
          <p:nvPr/>
        </p:nvSpPr>
        <p:spPr>
          <a:xfrm>
            <a:off x="-1419802" y="3107544"/>
            <a:ext cx="2134839" cy="1784418"/>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5" name="Google Shape;185;p4"/>
          <p:cNvGrpSpPr/>
          <p:nvPr/>
        </p:nvGrpSpPr>
        <p:grpSpPr>
          <a:xfrm>
            <a:off x="-33294" y="3169605"/>
            <a:ext cx="11482121" cy="2204647"/>
            <a:chOff x="-33294" y="3093405"/>
            <a:chExt cx="11482121" cy="2204647"/>
          </a:xfrm>
        </p:grpSpPr>
        <p:grpSp>
          <p:nvGrpSpPr>
            <p:cNvPr id="186" name="Google Shape;186;p4"/>
            <p:cNvGrpSpPr/>
            <p:nvPr/>
          </p:nvGrpSpPr>
          <p:grpSpPr>
            <a:xfrm>
              <a:off x="6008092" y="3448642"/>
              <a:ext cx="3333990" cy="1775787"/>
              <a:chOff x="6846292" y="3448642"/>
              <a:chExt cx="3333990" cy="1775787"/>
            </a:xfrm>
          </p:grpSpPr>
          <p:sp>
            <p:nvSpPr>
              <p:cNvPr id="187" name="Google Shape;187;p4"/>
              <p:cNvSpPr/>
              <p:nvPr/>
            </p:nvSpPr>
            <p:spPr>
              <a:xfrm>
                <a:off x="6846292" y="3527019"/>
                <a:ext cx="3230936" cy="1697411"/>
              </a:xfrm>
              <a:custGeom>
                <a:avLst/>
                <a:gdLst/>
                <a:ahLst/>
                <a:cxnLst/>
                <a:rect l="l" t="t" r="r" b="b"/>
                <a:pathLst>
                  <a:path w="102806" h="47660" extrusionOk="0">
                    <a:moveTo>
                      <a:pt x="102806" y="1"/>
                    </a:moveTo>
                    <a:lnTo>
                      <a:pt x="93721" y="7054"/>
                    </a:lnTo>
                    <a:lnTo>
                      <a:pt x="85253" y="29263"/>
                    </a:lnTo>
                    <a:lnTo>
                      <a:pt x="80209" y="38644"/>
                    </a:lnTo>
                    <a:lnTo>
                      <a:pt x="16435" y="42022"/>
                    </a:lnTo>
                    <a:lnTo>
                      <a:pt x="0" y="47660"/>
                    </a:lnTo>
                    <a:lnTo>
                      <a:pt x="102806" y="47660"/>
                    </a:lnTo>
                    <a:lnTo>
                      <a:pt x="102806" y="1"/>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4"/>
              <p:cNvSpPr/>
              <p:nvPr/>
            </p:nvSpPr>
            <p:spPr>
              <a:xfrm>
                <a:off x="9537526" y="3448642"/>
                <a:ext cx="642755" cy="1438597"/>
              </a:xfrm>
              <a:custGeom>
                <a:avLst/>
                <a:gdLst/>
                <a:ahLst/>
                <a:cxnLst/>
                <a:rect l="l" t="t" r="r" b="b"/>
                <a:pathLst>
                  <a:path w="20452" h="40393" extrusionOk="0">
                    <a:moveTo>
                      <a:pt x="20184" y="0"/>
                    </a:moveTo>
                    <a:cubicBezTo>
                      <a:pt x="20044" y="0"/>
                      <a:pt x="19878" y="51"/>
                      <a:pt x="19767" y="129"/>
                    </a:cubicBezTo>
                    <a:cubicBezTo>
                      <a:pt x="16480" y="2252"/>
                      <a:pt x="11961" y="4877"/>
                      <a:pt x="10021" y="8414"/>
                    </a:cubicBezTo>
                    <a:cubicBezTo>
                      <a:pt x="9473" y="9373"/>
                      <a:pt x="9199" y="10492"/>
                      <a:pt x="8948" y="11564"/>
                    </a:cubicBezTo>
                    <a:cubicBezTo>
                      <a:pt x="8697" y="12523"/>
                      <a:pt x="8469" y="13482"/>
                      <a:pt x="8195" y="14440"/>
                    </a:cubicBezTo>
                    <a:cubicBezTo>
                      <a:pt x="6460" y="20672"/>
                      <a:pt x="3607" y="25693"/>
                      <a:pt x="92" y="31034"/>
                    </a:cubicBezTo>
                    <a:cubicBezTo>
                      <a:pt x="46" y="31103"/>
                      <a:pt x="1" y="31171"/>
                      <a:pt x="1" y="31240"/>
                    </a:cubicBezTo>
                    <a:cubicBezTo>
                      <a:pt x="1" y="31308"/>
                      <a:pt x="46" y="31354"/>
                      <a:pt x="92" y="31422"/>
                    </a:cubicBezTo>
                    <a:cubicBezTo>
                      <a:pt x="2899" y="35280"/>
                      <a:pt x="5912" y="38087"/>
                      <a:pt x="10112" y="40393"/>
                    </a:cubicBezTo>
                    <a:cubicBezTo>
                      <a:pt x="7944" y="39183"/>
                      <a:pt x="9542" y="32198"/>
                      <a:pt x="9222" y="30304"/>
                    </a:cubicBezTo>
                    <a:cubicBezTo>
                      <a:pt x="8583" y="26264"/>
                      <a:pt x="9245" y="21836"/>
                      <a:pt x="9245" y="17727"/>
                    </a:cubicBezTo>
                    <a:cubicBezTo>
                      <a:pt x="9815" y="19644"/>
                      <a:pt x="10386" y="21562"/>
                      <a:pt x="10957" y="23479"/>
                    </a:cubicBezTo>
                    <a:cubicBezTo>
                      <a:pt x="12418" y="21425"/>
                      <a:pt x="13148" y="18868"/>
                      <a:pt x="13011" y="16335"/>
                    </a:cubicBezTo>
                    <a:cubicBezTo>
                      <a:pt x="12965" y="15513"/>
                      <a:pt x="12828" y="14691"/>
                      <a:pt x="12874" y="13870"/>
                    </a:cubicBezTo>
                    <a:cubicBezTo>
                      <a:pt x="12965" y="12500"/>
                      <a:pt x="13559" y="11245"/>
                      <a:pt x="14129" y="10012"/>
                    </a:cubicBezTo>
                    <a:lnTo>
                      <a:pt x="14129" y="10012"/>
                    </a:lnTo>
                    <a:cubicBezTo>
                      <a:pt x="13741" y="12843"/>
                      <a:pt x="14746" y="15696"/>
                      <a:pt x="14586" y="18549"/>
                    </a:cubicBezTo>
                    <a:cubicBezTo>
                      <a:pt x="14495" y="20398"/>
                      <a:pt x="13924" y="22201"/>
                      <a:pt x="13536" y="24027"/>
                    </a:cubicBezTo>
                    <a:cubicBezTo>
                      <a:pt x="12828" y="27496"/>
                      <a:pt x="12897" y="31057"/>
                      <a:pt x="12942" y="34595"/>
                    </a:cubicBezTo>
                    <a:cubicBezTo>
                      <a:pt x="13490" y="30509"/>
                      <a:pt x="14152" y="26697"/>
                      <a:pt x="15408" y="22749"/>
                    </a:cubicBezTo>
                    <a:cubicBezTo>
                      <a:pt x="15453" y="24255"/>
                      <a:pt x="15499" y="25762"/>
                      <a:pt x="15545" y="27268"/>
                    </a:cubicBezTo>
                    <a:cubicBezTo>
                      <a:pt x="15385" y="21973"/>
                      <a:pt x="17485" y="16495"/>
                      <a:pt x="16572" y="11268"/>
                    </a:cubicBezTo>
                    <a:cubicBezTo>
                      <a:pt x="16458" y="10583"/>
                      <a:pt x="16298" y="9898"/>
                      <a:pt x="16229" y="9213"/>
                    </a:cubicBezTo>
                    <a:cubicBezTo>
                      <a:pt x="15818" y="5790"/>
                      <a:pt x="17622" y="2115"/>
                      <a:pt x="20452" y="197"/>
                    </a:cubicBezTo>
                    <a:cubicBezTo>
                      <a:pt x="20452" y="57"/>
                      <a:pt x="20332" y="0"/>
                      <a:pt x="20184"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9" name="Google Shape;189;p4"/>
            <p:cNvSpPr/>
            <p:nvPr/>
          </p:nvSpPr>
          <p:spPr>
            <a:xfrm>
              <a:off x="8827617" y="3093405"/>
              <a:ext cx="2621211" cy="2131843"/>
            </a:xfrm>
            <a:custGeom>
              <a:avLst/>
              <a:gdLst/>
              <a:ahLst/>
              <a:cxnLst/>
              <a:rect l="l" t="t" r="r" b="b"/>
              <a:pathLst>
                <a:path w="83405" h="59858" extrusionOk="0">
                  <a:moveTo>
                    <a:pt x="21858" y="1"/>
                  </a:moveTo>
                  <a:cubicBezTo>
                    <a:pt x="18844" y="1"/>
                    <a:pt x="15692" y="473"/>
                    <a:pt x="13086" y="473"/>
                  </a:cubicBezTo>
                  <a:cubicBezTo>
                    <a:pt x="12906" y="473"/>
                    <a:pt x="12729" y="471"/>
                    <a:pt x="12555" y="466"/>
                  </a:cubicBezTo>
                  <a:cubicBezTo>
                    <a:pt x="12262" y="458"/>
                    <a:pt x="11965" y="449"/>
                    <a:pt x="11669" y="449"/>
                  </a:cubicBezTo>
                  <a:cubicBezTo>
                    <a:pt x="11181" y="449"/>
                    <a:pt x="10695" y="472"/>
                    <a:pt x="10227" y="558"/>
                  </a:cubicBezTo>
                  <a:cubicBezTo>
                    <a:pt x="7214" y="1151"/>
                    <a:pt x="5365" y="5031"/>
                    <a:pt x="3653" y="7291"/>
                  </a:cubicBezTo>
                  <a:cubicBezTo>
                    <a:pt x="2443" y="8934"/>
                    <a:pt x="1234" y="10555"/>
                    <a:pt x="1" y="12176"/>
                  </a:cubicBezTo>
                  <a:lnTo>
                    <a:pt x="1" y="36211"/>
                  </a:lnTo>
                  <a:lnTo>
                    <a:pt x="1" y="59858"/>
                  </a:lnTo>
                  <a:lnTo>
                    <a:pt x="83405" y="59858"/>
                  </a:lnTo>
                  <a:cubicBezTo>
                    <a:pt x="82537" y="59858"/>
                    <a:pt x="80278" y="57529"/>
                    <a:pt x="79524" y="56982"/>
                  </a:cubicBezTo>
                  <a:cubicBezTo>
                    <a:pt x="78497" y="56205"/>
                    <a:pt x="77561" y="55429"/>
                    <a:pt x="76603" y="54562"/>
                  </a:cubicBezTo>
                  <a:cubicBezTo>
                    <a:pt x="75324" y="53421"/>
                    <a:pt x="72905" y="52097"/>
                    <a:pt x="72106" y="50522"/>
                  </a:cubicBezTo>
                  <a:lnTo>
                    <a:pt x="72106" y="50522"/>
                  </a:lnTo>
                  <a:cubicBezTo>
                    <a:pt x="72380" y="51549"/>
                    <a:pt x="72677" y="52576"/>
                    <a:pt x="72951" y="53603"/>
                  </a:cubicBezTo>
                  <a:cubicBezTo>
                    <a:pt x="64574" y="49335"/>
                    <a:pt x="59529" y="40707"/>
                    <a:pt x="54759" y="32627"/>
                  </a:cubicBezTo>
                  <a:cubicBezTo>
                    <a:pt x="54257" y="31782"/>
                    <a:pt x="53709" y="30892"/>
                    <a:pt x="52887" y="30344"/>
                  </a:cubicBezTo>
                  <a:cubicBezTo>
                    <a:pt x="52454" y="30093"/>
                    <a:pt x="51974" y="29911"/>
                    <a:pt x="51518" y="29705"/>
                  </a:cubicBezTo>
                  <a:cubicBezTo>
                    <a:pt x="48619" y="28267"/>
                    <a:pt x="47409" y="25049"/>
                    <a:pt x="46062" y="22333"/>
                  </a:cubicBezTo>
                  <a:cubicBezTo>
                    <a:pt x="44373" y="19000"/>
                    <a:pt x="42616" y="17266"/>
                    <a:pt x="39352" y="15485"/>
                  </a:cubicBezTo>
                  <a:cubicBezTo>
                    <a:pt x="38484" y="15029"/>
                    <a:pt x="37549" y="14641"/>
                    <a:pt x="36818" y="13956"/>
                  </a:cubicBezTo>
                  <a:cubicBezTo>
                    <a:pt x="35996" y="13203"/>
                    <a:pt x="35540" y="12153"/>
                    <a:pt x="35061" y="11126"/>
                  </a:cubicBezTo>
                  <a:cubicBezTo>
                    <a:pt x="33874" y="8638"/>
                    <a:pt x="32527" y="6195"/>
                    <a:pt x="31043" y="3867"/>
                  </a:cubicBezTo>
                  <a:cubicBezTo>
                    <a:pt x="29032" y="710"/>
                    <a:pt x="25550" y="1"/>
                    <a:pt x="21858" y="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4"/>
            <p:cNvSpPr/>
            <p:nvPr/>
          </p:nvSpPr>
          <p:spPr>
            <a:xfrm>
              <a:off x="8657356" y="3124995"/>
              <a:ext cx="2077452" cy="2083193"/>
            </a:xfrm>
            <a:custGeom>
              <a:avLst/>
              <a:gdLst/>
              <a:ahLst/>
              <a:cxnLst/>
              <a:rect l="l" t="t" r="r" b="b"/>
              <a:pathLst>
                <a:path w="66103" h="58492" extrusionOk="0">
                  <a:moveTo>
                    <a:pt x="20598" y="6308"/>
                  </a:moveTo>
                  <a:lnTo>
                    <a:pt x="20598" y="6308"/>
                  </a:lnTo>
                  <a:cubicBezTo>
                    <a:pt x="20602" y="6309"/>
                    <a:pt x="20607" y="6311"/>
                    <a:pt x="20611" y="6313"/>
                  </a:cubicBezTo>
                  <a:cubicBezTo>
                    <a:pt x="20607" y="6311"/>
                    <a:pt x="20602" y="6309"/>
                    <a:pt x="20598" y="6308"/>
                  </a:cubicBezTo>
                  <a:close/>
                  <a:moveTo>
                    <a:pt x="16480" y="16219"/>
                  </a:moveTo>
                  <a:cubicBezTo>
                    <a:pt x="16478" y="16219"/>
                    <a:pt x="16477" y="16220"/>
                    <a:pt x="16475" y="16221"/>
                  </a:cubicBezTo>
                  <a:lnTo>
                    <a:pt x="16475" y="16221"/>
                  </a:lnTo>
                  <a:cubicBezTo>
                    <a:pt x="16477" y="16220"/>
                    <a:pt x="16478" y="16219"/>
                    <a:pt x="16480" y="16219"/>
                  </a:cubicBezTo>
                  <a:close/>
                  <a:moveTo>
                    <a:pt x="37475" y="17542"/>
                  </a:moveTo>
                  <a:cubicBezTo>
                    <a:pt x="37476" y="17542"/>
                    <a:pt x="37478" y="17542"/>
                    <a:pt x="37479" y="17543"/>
                  </a:cubicBezTo>
                  <a:cubicBezTo>
                    <a:pt x="37478" y="17542"/>
                    <a:pt x="37476" y="17542"/>
                    <a:pt x="37475" y="17542"/>
                  </a:cubicBezTo>
                  <a:close/>
                  <a:moveTo>
                    <a:pt x="18524" y="1"/>
                  </a:moveTo>
                  <a:cubicBezTo>
                    <a:pt x="17894" y="1"/>
                    <a:pt x="17265" y="30"/>
                    <a:pt x="16640" y="104"/>
                  </a:cubicBezTo>
                  <a:cubicBezTo>
                    <a:pt x="13467" y="447"/>
                    <a:pt x="11892" y="2364"/>
                    <a:pt x="9427" y="4030"/>
                  </a:cubicBezTo>
                  <a:cubicBezTo>
                    <a:pt x="7875" y="5080"/>
                    <a:pt x="6323" y="6130"/>
                    <a:pt x="4793" y="7180"/>
                  </a:cubicBezTo>
                  <a:lnTo>
                    <a:pt x="3196" y="12749"/>
                  </a:lnTo>
                  <a:lnTo>
                    <a:pt x="0" y="58491"/>
                  </a:lnTo>
                  <a:lnTo>
                    <a:pt x="45742" y="58491"/>
                  </a:lnTo>
                  <a:cubicBezTo>
                    <a:pt x="44715" y="58491"/>
                    <a:pt x="43391" y="53835"/>
                    <a:pt x="44509" y="53356"/>
                  </a:cubicBezTo>
                  <a:cubicBezTo>
                    <a:pt x="44637" y="53298"/>
                    <a:pt x="44771" y="53274"/>
                    <a:pt x="44906" y="53274"/>
                  </a:cubicBezTo>
                  <a:cubicBezTo>
                    <a:pt x="45255" y="53274"/>
                    <a:pt x="45619" y="53430"/>
                    <a:pt x="45947" y="53561"/>
                  </a:cubicBezTo>
                  <a:cubicBezTo>
                    <a:pt x="49234" y="54976"/>
                    <a:pt x="52886" y="55296"/>
                    <a:pt x="56447" y="55592"/>
                  </a:cubicBezTo>
                  <a:cubicBezTo>
                    <a:pt x="59665" y="55843"/>
                    <a:pt x="62884" y="56117"/>
                    <a:pt x="66102" y="56391"/>
                  </a:cubicBezTo>
                  <a:cubicBezTo>
                    <a:pt x="65007" y="56300"/>
                    <a:pt x="62610" y="52511"/>
                    <a:pt x="61948" y="51621"/>
                  </a:cubicBezTo>
                  <a:cubicBezTo>
                    <a:pt x="60944" y="50297"/>
                    <a:pt x="60396" y="48334"/>
                    <a:pt x="59277" y="47193"/>
                  </a:cubicBezTo>
                  <a:cubicBezTo>
                    <a:pt x="58935" y="46833"/>
                    <a:pt x="58439" y="46576"/>
                    <a:pt x="57952" y="46576"/>
                  </a:cubicBezTo>
                  <a:cubicBezTo>
                    <a:pt x="57789" y="46576"/>
                    <a:pt x="57628" y="46605"/>
                    <a:pt x="57474" y="46668"/>
                  </a:cubicBezTo>
                  <a:cubicBezTo>
                    <a:pt x="57248" y="46743"/>
                    <a:pt x="57022" y="46896"/>
                    <a:pt x="56796" y="46896"/>
                  </a:cubicBezTo>
                  <a:cubicBezTo>
                    <a:pt x="56748" y="46896"/>
                    <a:pt x="56700" y="46889"/>
                    <a:pt x="56652" y="46873"/>
                  </a:cubicBezTo>
                  <a:cubicBezTo>
                    <a:pt x="56447" y="46805"/>
                    <a:pt x="56333" y="46599"/>
                    <a:pt x="56264" y="46417"/>
                  </a:cubicBezTo>
                  <a:cubicBezTo>
                    <a:pt x="55945" y="45732"/>
                    <a:pt x="55785" y="44979"/>
                    <a:pt x="55420" y="44340"/>
                  </a:cubicBezTo>
                  <a:cubicBezTo>
                    <a:pt x="55055" y="43678"/>
                    <a:pt x="54438" y="43084"/>
                    <a:pt x="53708" y="43061"/>
                  </a:cubicBezTo>
                  <a:cubicBezTo>
                    <a:pt x="53069" y="43929"/>
                    <a:pt x="52338" y="44728"/>
                    <a:pt x="51517" y="45435"/>
                  </a:cubicBezTo>
                  <a:cubicBezTo>
                    <a:pt x="51517" y="45116"/>
                    <a:pt x="51699" y="44819"/>
                    <a:pt x="51973" y="44636"/>
                  </a:cubicBezTo>
                  <a:lnTo>
                    <a:pt x="51973" y="44636"/>
                  </a:lnTo>
                  <a:cubicBezTo>
                    <a:pt x="51937" y="44661"/>
                    <a:pt x="51903" y="44672"/>
                    <a:pt x="51871" y="44672"/>
                  </a:cubicBezTo>
                  <a:cubicBezTo>
                    <a:pt x="51668" y="44672"/>
                    <a:pt x="51581" y="44209"/>
                    <a:pt x="51699" y="43952"/>
                  </a:cubicBezTo>
                  <a:cubicBezTo>
                    <a:pt x="51996" y="43312"/>
                    <a:pt x="52316" y="42650"/>
                    <a:pt x="52612" y="42011"/>
                  </a:cubicBezTo>
                  <a:lnTo>
                    <a:pt x="52612" y="42011"/>
                  </a:lnTo>
                  <a:cubicBezTo>
                    <a:pt x="51836" y="42582"/>
                    <a:pt x="51083" y="43153"/>
                    <a:pt x="50307" y="43723"/>
                  </a:cubicBezTo>
                  <a:cubicBezTo>
                    <a:pt x="50535" y="42947"/>
                    <a:pt x="50946" y="42240"/>
                    <a:pt x="51540" y="41669"/>
                  </a:cubicBezTo>
                  <a:cubicBezTo>
                    <a:pt x="51037" y="40802"/>
                    <a:pt x="51060" y="39774"/>
                    <a:pt x="50900" y="38793"/>
                  </a:cubicBezTo>
                  <a:cubicBezTo>
                    <a:pt x="50741" y="37834"/>
                    <a:pt x="50216" y="36762"/>
                    <a:pt x="49257" y="36556"/>
                  </a:cubicBezTo>
                  <a:lnTo>
                    <a:pt x="49257" y="36556"/>
                  </a:lnTo>
                  <a:cubicBezTo>
                    <a:pt x="49029" y="37675"/>
                    <a:pt x="49531" y="38861"/>
                    <a:pt x="49303" y="39980"/>
                  </a:cubicBezTo>
                  <a:cubicBezTo>
                    <a:pt x="49097" y="41007"/>
                    <a:pt x="48207" y="41874"/>
                    <a:pt x="47157" y="42034"/>
                  </a:cubicBezTo>
                  <a:cubicBezTo>
                    <a:pt x="47591" y="41601"/>
                    <a:pt x="48047" y="41167"/>
                    <a:pt x="48481" y="40733"/>
                  </a:cubicBezTo>
                  <a:cubicBezTo>
                    <a:pt x="48618" y="40619"/>
                    <a:pt x="48778" y="40459"/>
                    <a:pt x="48801" y="40277"/>
                  </a:cubicBezTo>
                  <a:cubicBezTo>
                    <a:pt x="48823" y="40117"/>
                    <a:pt x="48778" y="39980"/>
                    <a:pt x="48732" y="39843"/>
                  </a:cubicBezTo>
                  <a:cubicBezTo>
                    <a:pt x="47707" y="36767"/>
                    <a:pt x="47068" y="30576"/>
                    <a:pt x="42730" y="30576"/>
                  </a:cubicBezTo>
                  <a:cubicBezTo>
                    <a:pt x="42722" y="30576"/>
                    <a:pt x="42714" y="30576"/>
                    <a:pt x="42706" y="30576"/>
                  </a:cubicBezTo>
                  <a:cubicBezTo>
                    <a:pt x="41177" y="30599"/>
                    <a:pt x="39625" y="30690"/>
                    <a:pt x="38095" y="30850"/>
                  </a:cubicBezTo>
                  <a:cubicBezTo>
                    <a:pt x="37046" y="32744"/>
                    <a:pt x="37570" y="34433"/>
                    <a:pt x="35083" y="35643"/>
                  </a:cubicBezTo>
                  <a:cubicBezTo>
                    <a:pt x="32686" y="36807"/>
                    <a:pt x="30586" y="38131"/>
                    <a:pt x="28623" y="40003"/>
                  </a:cubicBezTo>
                  <a:cubicBezTo>
                    <a:pt x="29764" y="37606"/>
                    <a:pt x="32047" y="35803"/>
                    <a:pt x="34626" y="35255"/>
                  </a:cubicBezTo>
                  <a:cubicBezTo>
                    <a:pt x="34923" y="35187"/>
                    <a:pt x="35219" y="35141"/>
                    <a:pt x="35425" y="34958"/>
                  </a:cubicBezTo>
                  <a:cubicBezTo>
                    <a:pt x="35699" y="34753"/>
                    <a:pt x="35813" y="34433"/>
                    <a:pt x="35927" y="34137"/>
                  </a:cubicBezTo>
                  <a:cubicBezTo>
                    <a:pt x="35927" y="32767"/>
                    <a:pt x="37319" y="31580"/>
                    <a:pt x="37182" y="30074"/>
                  </a:cubicBezTo>
                  <a:cubicBezTo>
                    <a:pt x="37068" y="28841"/>
                    <a:pt x="36155" y="27494"/>
                    <a:pt x="35653" y="26353"/>
                  </a:cubicBezTo>
                  <a:cubicBezTo>
                    <a:pt x="35516" y="26011"/>
                    <a:pt x="35356" y="25646"/>
                    <a:pt x="35448" y="25280"/>
                  </a:cubicBezTo>
                  <a:cubicBezTo>
                    <a:pt x="35493" y="25098"/>
                    <a:pt x="35608" y="24915"/>
                    <a:pt x="35653" y="24733"/>
                  </a:cubicBezTo>
                  <a:cubicBezTo>
                    <a:pt x="35742" y="24221"/>
                    <a:pt x="35181" y="23796"/>
                    <a:pt x="34666" y="23796"/>
                  </a:cubicBezTo>
                  <a:cubicBezTo>
                    <a:pt x="34653" y="23796"/>
                    <a:pt x="34639" y="23796"/>
                    <a:pt x="34626" y="23797"/>
                  </a:cubicBezTo>
                  <a:cubicBezTo>
                    <a:pt x="34078" y="23842"/>
                    <a:pt x="33622" y="24185"/>
                    <a:pt x="33234" y="24550"/>
                  </a:cubicBezTo>
                  <a:cubicBezTo>
                    <a:pt x="31430" y="26125"/>
                    <a:pt x="30221" y="28111"/>
                    <a:pt x="29490" y="30416"/>
                  </a:cubicBezTo>
                  <a:cubicBezTo>
                    <a:pt x="29970" y="27494"/>
                    <a:pt x="31545" y="24778"/>
                    <a:pt x="33827" y="22907"/>
                  </a:cubicBezTo>
                  <a:cubicBezTo>
                    <a:pt x="34740" y="22131"/>
                    <a:pt x="35859" y="21377"/>
                    <a:pt x="36041" y="20190"/>
                  </a:cubicBezTo>
                  <a:lnTo>
                    <a:pt x="36041" y="20190"/>
                  </a:lnTo>
                  <a:cubicBezTo>
                    <a:pt x="35356" y="20282"/>
                    <a:pt x="34695" y="20373"/>
                    <a:pt x="34010" y="20464"/>
                  </a:cubicBezTo>
                  <a:cubicBezTo>
                    <a:pt x="34458" y="20083"/>
                    <a:pt x="36870" y="17540"/>
                    <a:pt x="37451" y="17540"/>
                  </a:cubicBezTo>
                  <a:cubicBezTo>
                    <a:pt x="37459" y="17540"/>
                    <a:pt x="37467" y="17541"/>
                    <a:pt x="37475" y="17542"/>
                  </a:cubicBezTo>
                  <a:lnTo>
                    <a:pt x="37475" y="17542"/>
                  </a:lnTo>
                  <a:cubicBezTo>
                    <a:pt x="37138" y="17489"/>
                    <a:pt x="36778" y="17463"/>
                    <a:pt x="36402" y="17463"/>
                  </a:cubicBezTo>
                  <a:cubicBezTo>
                    <a:pt x="32600" y="17463"/>
                    <a:pt x="27090" y="20081"/>
                    <a:pt x="25679" y="23340"/>
                  </a:cubicBezTo>
                  <a:cubicBezTo>
                    <a:pt x="26843" y="20624"/>
                    <a:pt x="30061" y="19300"/>
                    <a:pt x="31430" y="16675"/>
                  </a:cubicBezTo>
                  <a:cubicBezTo>
                    <a:pt x="31545" y="16447"/>
                    <a:pt x="31636" y="16219"/>
                    <a:pt x="31841" y="16059"/>
                  </a:cubicBezTo>
                  <a:cubicBezTo>
                    <a:pt x="32047" y="15876"/>
                    <a:pt x="32366" y="15808"/>
                    <a:pt x="32640" y="15762"/>
                  </a:cubicBezTo>
                  <a:cubicBezTo>
                    <a:pt x="33678" y="15589"/>
                    <a:pt x="35321" y="15277"/>
                    <a:pt x="36828" y="15277"/>
                  </a:cubicBezTo>
                  <a:cubicBezTo>
                    <a:pt x="37905" y="15277"/>
                    <a:pt x="38913" y="15437"/>
                    <a:pt x="39579" y="15922"/>
                  </a:cubicBezTo>
                  <a:cubicBezTo>
                    <a:pt x="42181" y="17817"/>
                    <a:pt x="44624" y="20373"/>
                    <a:pt x="46701" y="22815"/>
                  </a:cubicBezTo>
                  <a:cubicBezTo>
                    <a:pt x="45856" y="21172"/>
                    <a:pt x="44783" y="19643"/>
                    <a:pt x="43733" y="18113"/>
                  </a:cubicBezTo>
                  <a:lnTo>
                    <a:pt x="40195" y="13023"/>
                  </a:lnTo>
                  <a:cubicBezTo>
                    <a:pt x="39944" y="12681"/>
                    <a:pt x="39670" y="12293"/>
                    <a:pt x="39305" y="12042"/>
                  </a:cubicBezTo>
                  <a:cubicBezTo>
                    <a:pt x="38255" y="11311"/>
                    <a:pt x="36749" y="11836"/>
                    <a:pt x="35562" y="11380"/>
                  </a:cubicBezTo>
                  <a:cubicBezTo>
                    <a:pt x="35327" y="11295"/>
                    <a:pt x="35093" y="11149"/>
                    <a:pt x="34839" y="11149"/>
                  </a:cubicBezTo>
                  <a:cubicBezTo>
                    <a:pt x="34822" y="11149"/>
                    <a:pt x="34804" y="11150"/>
                    <a:pt x="34786" y="11152"/>
                  </a:cubicBezTo>
                  <a:cubicBezTo>
                    <a:pt x="34558" y="11174"/>
                    <a:pt x="34375" y="11311"/>
                    <a:pt x="34170" y="11426"/>
                  </a:cubicBezTo>
                  <a:cubicBezTo>
                    <a:pt x="29833" y="14393"/>
                    <a:pt x="25382" y="17018"/>
                    <a:pt x="21250" y="20350"/>
                  </a:cubicBezTo>
                  <a:cubicBezTo>
                    <a:pt x="19767" y="21537"/>
                    <a:pt x="17986" y="22359"/>
                    <a:pt x="16571" y="23637"/>
                  </a:cubicBezTo>
                  <a:cubicBezTo>
                    <a:pt x="15065" y="24984"/>
                    <a:pt x="14471" y="26787"/>
                    <a:pt x="13170" y="28271"/>
                  </a:cubicBezTo>
                  <a:cubicBezTo>
                    <a:pt x="12600" y="26102"/>
                    <a:pt x="12759" y="23706"/>
                    <a:pt x="13672" y="21628"/>
                  </a:cubicBezTo>
                  <a:cubicBezTo>
                    <a:pt x="14082" y="20694"/>
                    <a:pt x="15629" y="16555"/>
                    <a:pt x="16475" y="16221"/>
                  </a:cubicBezTo>
                  <a:lnTo>
                    <a:pt x="16475" y="16221"/>
                  </a:lnTo>
                  <a:cubicBezTo>
                    <a:pt x="15493" y="16601"/>
                    <a:pt x="14577" y="17200"/>
                    <a:pt x="13876" y="17974"/>
                  </a:cubicBezTo>
                  <a:lnTo>
                    <a:pt x="13876" y="17974"/>
                  </a:lnTo>
                  <a:cubicBezTo>
                    <a:pt x="15252" y="16434"/>
                    <a:pt x="16563" y="14741"/>
                    <a:pt x="17941" y="13160"/>
                  </a:cubicBezTo>
                  <a:cubicBezTo>
                    <a:pt x="19219" y="11722"/>
                    <a:pt x="20109" y="9805"/>
                    <a:pt x="21935" y="8983"/>
                  </a:cubicBezTo>
                  <a:cubicBezTo>
                    <a:pt x="21707" y="8922"/>
                    <a:pt x="21479" y="8892"/>
                    <a:pt x="21257" y="8892"/>
                  </a:cubicBezTo>
                  <a:cubicBezTo>
                    <a:pt x="21146" y="8892"/>
                    <a:pt x="21037" y="8900"/>
                    <a:pt x="20931" y="8915"/>
                  </a:cubicBezTo>
                  <a:cubicBezTo>
                    <a:pt x="21547" y="8458"/>
                    <a:pt x="22232" y="8116"/>
                    <a:pt x="22962" y="7888"/>
                  </a:cubicBezTo>
                  <a:cubicBezTo>
                    <a:pt x="22770" y="7873"/>
                    <a:pt x="22577" y="7866"/>
                    <a:pt x="22384" y="7866"/>
                  </a:cubicBezTo>
                  <a:cubicBezTo>
                    <a:pt x="19786" y="7866"/>
                    <a:pt x="17187" y="9138"/>
                    <a:pt x="15635" y="11220"/>
                  </a:cubicBezTo>
                  <a:cubicBezTo>
                    <a:pt x="16239" y="10272"/>
                    <a:pt x="18838" y="6270"/>
                    <a:pt x="20355" y="6270"/>
                  </a:cubicBezTo>
                  <a:cubicBezTo>
                    <a:pt x="20439" y="6270"/>
                    <a:pt x="20520" y="6282"/>
                    <a:pt x="20598" y="6308"/>
                  </a:cubicBezTo>
                  <a:lnTo>
                    <a:pt x="20598" y="6308"/>
                  </a:lnTo>
                  <a:cubicBezTo>
                    <a:pt x="20077" y="6127"/>
                    <a:pt x="19557" y="5946"/>
                    <a:pt x="19036" y="5742"/>
                  </a:cubicBezTo>
                  <a:lnTo>
                    <a:pt x="19036" y="5742"/>
                  </a:lnTo>
                  <a:cubicBezTo>
                    <a:pt x="19072" y="5755"/>
                    <a:pt x="19116" y="5761"/>
                    <a:pt x="19167" y="5761"/>
                  </a:cubicBezTo>
                  <a:cubicBezTo>
                    <a:pt x="20102" y="5761"/>
                    <a:pt x="23508" y="3695"/>
                    <a:pt x="24309" y="3414"/>
                  </a:cubicBezTo>
                  <a:cubicBezTo>
                    <a:pt x="26021" y="2775"/>
                    <a:pt x="27801" y="2524"/>
                    <a:pt x="29627" y="2478"/>
                  </a:cubicBezTo>
                  <a:cubicBezTo>
                    <a:pt x="28052" y="1223"/>
                    <a:pt x="26067" y="720"/>
                    <a:pt x="24035" y="447"/>
                  </a:cubicBezTo>
                  <a:cubicBezTo>
                    <a:pt x="23305" y="332"/>
                    <a:pt x="22574" y="264"/>
                    <a:pt x="21867" y="195"/>
                  </a:cubicBezTo>
                  <a:cubicBezTo>
                    <a:pt x="20758" y="93"/>
                    <a:pt x="19639" y="1"/>
                    <a:pt x="18524" y="1"/>
                  </a:cubicBezTo>
                  <a:close/>
                </a:path>
              </a:pathLst>
            </a:custGeom>
            <a:solidFill>
              <a:srgbClr val="576A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4"/>
            <p:cNvSpPr/>
            <p:nvPr/>
          </p:nvSpPr>
          <p:spPr>
            <a:xfrm>
              <a:off x="8526176" y="3119689"/>
              <a:ext cx="1053827" cy="2096513"/>
            </a:xfrm>
            <a:custGeom>
              <a:avLst/>
              <a:gdLst/>
              <a:ahLst/>
              <a:cxnLst/>
              <a:rect l="l" t="t" r="r" b="b"/>
              <a:pathLst>
                <a:path w="33532" h="58866" extrusionOk="0">
                  <a:moveTo>
                    <a:pt x="25257" y="4197"/>
                  </a:moveTo>
                  <a:lnTo>
                    <a:pt x="25291" y="4202"/>
                  </a:lnTo>
                  <a:cubicBezTo>
                    <a:pt x="25280" y="4200"/>
                    <a:pt x="25268" y="4198"/>
                    <a:pt x="25257" y="4197"/>
                  </a:cubicBezTo>
                  <a:close/>
                  <a:moveTo>
                    <a:pt x="25725" y="35450"/>
                  </a:moveTo>
                  <a:lnTo>
                    <a:pt x="25725" y="35450"/>
                  </a:lnTo>
                  <a:cubicBezTo>
                    <a:pt x="25671" y="35454"/>
                    <a:pt x="25624" y="35469"/>
                    <a:pt x="25583" y="35493"/>
                  </a:cubicBezTo>
                  <a:lnTo>
                    <a:pt x="25583" y="35493"/>
                  </a:lnTo>
                  <a:cubicBezTo>
                    <a:pt x="25630" y="35477"/>
                    <a:pt x="25677" y="35463"/>
                    <a:pt x="25725" y="35450"/>
                  </a:cubicBezTo>
                  <a:close/>
                  <a:moveTo>
                    <a:pt x="17999" y="1"/>
                  </a:moveTo>
                  <a:cubicBezTo>
                    <a:pt x="14858" y="1"/>
                    <a:pt x="11656" y="1239"/>
                    <a:pt x="9930" y="3974"/>
                  </a:cubicBezTo>
                  <a:cubicBezTo>
                    <a:pt x="9702" y="4362"/>
                    <a:pt x="9496" y="4750"/>
                    <a:pt x="9154" y="5046"/>
                  </a:cubicBezTo>
                  <a:cubicBezTo>
                    <a:pt x="8789" y="5389"/>
                    <a:pt x="8309" y="5549"/>
                    <a:pt x="7990" y="5914"/>
                  </a:cubicBezTo>
                  <a:cubicBezTo>
                    <a:pt x="7716" y="6256"/>
                    <a:pt x="7602" y="6713"/>
                    <a:pt x="7510" y="7124"/>
                  </a:cubicBezTo>
                  <a:cubicBezTo>
                    <a:pt x="7510" y="10273"/>
                    <a:pt x="5844" y="13560"/>
                    <a:pt x="5479" y="16687"/>
                  </a:cubicBezTo>
                  <a:cubicBezTo>
                    <a:pt x="4406" y="25292"/>
                    <a:pt x="4246" y="33943"/>
                    <a:pt x="2557" y="42548"/>
                  </a:cubicBezTo>
                  <a:cubicBezTo>
                    <a:pt x="1530" y="47798"/>
                    <a:pt x="1" y="53071"/>
                    <a:pt x="298" y="58412"/>
                  </a:cubicBezTo>
                  <a:cubicBezTo>
                    <a:pt x="318" y="58738"/>
                    <a:pt x="1515" y="58866"/>
                    <a:pt x="3378" y="58866"/>
                  </a:cubicBezTo>
                  <a:cubicBezTo>
                    <a:pt x="9735" y="58866"/>
                    <a:pt x="23845" y="57379"/>
                    <a:pt x="25451" y="57202"/>
                  </a:cubicBezTo>
                  <a:cubicBezTo>
                    <a:pt x="25771" y="57179"/>
                    <a:pt x="26090" y="57134"/>
                    <a:pt x="26364" y="56928"/>
                  </a:cubicBezTo>
                  <a:cubicBezTo>
                    <a:pt x="26661" y="56723"/>
                    <a:pt x="26798" y="56381"/>
                    <a:pt x="26935" y="56038"/>
                  </a:cubicBezTo>
                  <a:cubicBezTo>
                    <a:pt x="27597" y="54326"/>
                    <a:pt x="28510" y="52888"/>
                    <a:pt x="28532" y="51017"/>
                  </a:cubicBezTo>
                  <a:cubicBezTo>
                    <a:pt x="28555" y="50523"/>
                    <a:pt x="27454" y="46196"/>
                    <a:pt x="27264" y="46196"/>
                  </a:cubicBezTo>
                  <a:cubicBezTo>
                    <a:pt x="27260" y="46196"/>
                    <a:pt x="27257" y="46198"/>
                    <a:pt x="27254" y="46200"/>
                  </a:cubicBezTo>
                  <a:cubicBezTo>
                    <a:pt x="26798" y="46703"/>
                    <a:pt x="26318" y="47182"/>
                    <a:pt x="25862" y="47684"/>
                  </a:cubicBezTo>
                  <a:cubicBezTo>
                    <a:pt x="25405" y="46999"/>
                    <a:pt x="24949" y="46292"/>
                    <a:pt x="24766" y="45493"/>
                  </a:cubicBezTo>
                  <a:cubicBezTo>
                    <a:pt x="24561" y="44694"/>
                    <a:pt x="24675" y="43781"/>
                    <a:pt x="25246" y="43188"/>
                  </a:cubicBezTo>
                  <a:cubicBezTo>
                    <a:pt x="25428" y="43005"/>
                    <a:pt x="25656" y="42845"/>
                    <a:pt x="25771" y="42617"/>
                  </a:cubicBezTo>
                  <a:cubicBezTo>
                    <a:pt x="25908" y="42366"/>
                    <a:pt x="25885" y="42069"/>
                    <a:pt x="25862" y="41795"/>
                  </a:cubicBezTo>
                  <a:lnTo>
                    <a:pt x="25360" y="36203"/>
                  </a:lnTo>
                  <a:cubicBezTo>
                    <a:pt x="25341" y="35938"/>
                    <a:pt x="25385" y="35609"/>
                    <a:pt x="25583" y="35493"/>
                  </a:cubicBezTo>
                  <a:lnTo>
                    <a:pt x="25583" y="35493"/>
                  </a:lnTo>
                  <a:cubicBezTo>
                    <a:pt x="24435" y="35861"/>
                    <a:pt x="23467" y="36704"/>
                    <a:pt x="22963" y="37801"/>
                  </a:cubicBezTo>
                  <a:cubicBezTo>
                    <a:pt x="22758" y="38234"/>
                    <a:pt x="22644" y="38714"/>
                    <a:pt x="22507" y="39170"/>
                  </a:cubicBezTo>
                  <a:cubicBezTo>
                    <a:pt x="22187" y="40380"/>
                    <a:pt x="21867" y="41590"/>
                    <a:pt x="21548" y="42777"/>
                  </a:cubicBezTo>
                  <a:cubicBezTo>
                    <a:pt x="21548" y="39147"/>
                    <a:pt x="21959" y="35541"/>
                    <a:pt x="22758" y="31980"/>
                  </a:cubicBezTo>
                  <a:cubicBezTo>
                    <a:pt x="23123" y="30383"/>
                    <a:pt x="23511" y="28830"/>
                    <a:pt x="24013" y="27233"/>
                  </a:cubicBezTo>
                  <a:lnTo>
                    <a:pt x="24013" y="27233"/>
                  </a:lnTo>
                  <a:cubicBezTo>
                    <a:pt x="23374" y="27689"/>
                    <a:pt x="22826" y="28260"/>
                    <a:pt x="22415" y="28922"/>
                  </a:cubicBezTo>
                  <a:cubicBezTo>
                    <a:pt x="22712" y="25817"/>
                    <a:pt x="25177" y="23421"/>
                    <a:pt x="27482" y="21321"/>
                  </a:cubicBezTo>
                  <a:cubicBezTo>
                    <a:pt x="28852" y="20088"/>
                    <a:pt x="30222" y="18856"/>
                    <a:pt x="31568" y="17623"/>
                  </a:cubicBezTo>
                  <a:lnTo>
                    <a:pt x="31568" y="17623"/>
                  </a:lnTo>
                  <a:cubicBezTo>
                    <a:pt x="29834" y="18787"/>
                    <a:pt x="28099" y="19929"/>
                    <a:pt x="26364" y="21070"/>
                  </a:cubicBezTo>
                  <a:cubicBezTo>
                    <a:pt x="25017" y="21960"/>
                    <a:pt x="23648" y="22850"/>
                    <a:pt x="22529" y="24037"/>
                  </a:cubicBezTo>
                  <a:cubicBezTo>
                    <a:pt x="20612" y="26046"/>
                    <a:pt x="19927" y="29196"/>
                    <a:pt x="18786" y="31706"/>
                  </a:cubicBezTo>
                  <a:cubicBezTo>
                    <a:pt x="17553" y="34445"/>
                    <a:pt x="16709" y="37276"/>
                    <a:pt x="14723" y="39627"/>
                  </a:cubicBezTo>
                  <a:cubicBezTo>
                    <a:pt x="13399" y="41156"/>
                    <a:pt x="11893" y="42571"/>
                    <a:pt x="10820" y="44306"/>
                  </a:cubicBezTo>
                  <a:cubicBezTo>
                    <a:pt x="11254" y="42594"/>
                    <a:pt x="12486" y="41225"/>
                    <a:pt x="13491" y="39787"/>
                  </a:cubicBezTo>
                  <a:cubicBezTo>
                    <a:pt x="15591" y="36819"/>
                    <a:pt x="15431" y="32597"/>
                    <a:pt x="16161" y="29127"/>
                  </a:cubicBezTo>
                  <a:cubicBezTo>
                    <a:pt x="16252" y="28762"/>
                    <a:pt x="16321" y="28420"/>
                    <a:pt x="16412" y="28054"/>
                  </a:cubicBezTo>
                  <a:cubicBezTo>
                    <a:pt x="16345" y="28037"/>
                    <a:pt x="16278" y="28030"/>
                    <a:pt x="16212" y="28030"/>
                  </a:cubicBezTo>
                  <a:cubicBezTo>
                    <a:pt x="15747" y="28030"/>
                    <a:pt x="15337" y="28425"/>
                    <a:pt x="14997" y="28785"/>
                  </a:cubicBezTo>
                  <a:cubicBezTo>
                    <a:pt x="14358" y="29515"/>
                    <a:pt x="13719" y="30223"/>
                    <a:pt x="13080" y="30930"/>
                  </a:cubicBezTo>
                  <a:cubicBezTo>
                    <a:pt x="13582" y="29470"/>
                    <a:pt x="14883" y="28100"/>
                    <a:pt x="15225" y="26730"/>
                  </a:cubicBezTo>
                  <a:cubicBezTo>
                    <a:pt x="14837" y="26730"/>
                    <a:pt x="14563" y="26936"/>
                    <a:pt x="14289" y="27255"/>
                  </a:cubicBezTo>
                  <a:cubicBezTo>
                    <a:pt x="13011" y="28602"/>
                    <a:pt x="11756" y="29972"/>
                    <a:pt x="10478" y="31318"/>
                  </a:cubicBezTo>
                  <a:cubicBezTo>
                    <a:pt x="11459" y="29447"/>
                    <a:pt x="12715" y="27712"/>
                    <a:pt x="14221" y="26228"/>
                  </a:cubicBezTo>
                  <a:cubicBezTo>
                    <a:pt x="15636" y="24836"/>
                    <a:pt x="16709" y="23238"/>
                    <a:pt x="17531" y="21458"/>
                  </a:cubicBezTo>
                  <a:cubicBezTo>
                    <a:pt x="18215" y="19997"/>
                    <a:pt x="18375" y="18262"/>
                    <a:pt x="19060" y="16893"/>
                  </a:cubicBezTo>
                  <a:cubicBezTo>
                    <a:pt x="19448" y="16117"/>
                    <a:pt x="20407" y="15615"/>
                    <a:pt x="20475" y="14747"/>
                  </a:cubicBezTo>
                  <a:cubicBezTo>
                    <a:pt x="20516" y="14019"/>
                    <a:pt x="20175" y="13756"/>
                    <a:pt x="19658" y="13756"/>
                  </a:cubicBezTo>
                  <a:cubicBezTo>
                    <a:pt x="18459" y="13756"/>
                    <a:pt x="16313" y="15174"/>
                    <a:pt x="15819" y="15478"/>
                  </a:cubicBezTo>
                  <a:cubicBezTo>
                    <a:pt x="13787" y="16710"/>
                    <a:pt x="11938" y="18239"/>
                    <a:pt x="10386" y="20043"/>
                  </a:cubicBezTo>
                  <a:cubicBezTo>
                    <a:pt x="11938" y="17783"/>
                    <a:pt x="13879" y="15797"/>
                    <a:pt x="16070" y="14154"/>
                  </a:cubicBezTo>
                  <a:cubicBezTo>
                    <a:pt x="16960" y="13492"/>
                    <a:pt x="17919" y="12876"/>
                    <a:pt x="18695" y="12054"/>
                  </a:cubicBezTo>
                  <a:cubicBezTo>
                    <a:pt x="19950" y="10707"/>
                    <a:pt x="19562" y="10410"/>
                    <a:pt x="18284" y="9292"/>
                  </a:cubicBezTo>
                  <a:lnTo>
                    <a:pt x="18284" y="9292"/>
                  </a:lnTo>
                  <a:cubicBezTo>
                    <a:pt x="18387" y="9295"/>
                    <a:pt x="18490" y="9296"/>
                    <a:pt x="18593" y="9296"/>
                  </a:cubicBezTo>
                  <a:cubicBezTo>
                    <a:pt x="19316" y="9296"/>
                    <a:pt x="20050" y="9226"/>
                    <a:pt x="20749" y="9087"/>
                  </a:cubicBezTo>
                  <a:cubicBezTo>
                    <a:pt x="20384" y="8721"/>
                    <a:pt x="19927" y="8470"/>
                    <a:pt x="19425" y="8311"/>
                  </a:cubicBezTo>
                  <a:cubicBezTo>
                    <a:pt x="19631" y="7740"/>
                    <a:pt x="20475" y="7900"/>
                    <a:pt x="20977" y="7580"/>
                  </a:cubicBezTo>
                  <a:cubicBezTo>
                    <a:pt x="22444" y="6602"/>
                    <a:pt x="22584" y="4160"/>
                    <a:pt x="24771" y="4160"/>
                  </a:cubicBezTo>
                  <a:cubicBezTo>
                    <a:pt x="24923" y="4160"/>
                    <a:pt x="25084" y="4172"/>
                    <a:pt x="25257" y="4197"/>
                  </a:cubicBezTo>
                  <a:lnTo>
                    <a:pt x="25257" y="4197"/>
                  </a:lnTo>
                  <a:lnTo>
                    <a:pt x="22210" y="3745"/>
                  </a:lnTo>
                  <a:cubicBezTo>
                    <a:pt x="24903" y="2924"/>
                    <a:pt x="27619" y="2239"/>
                    <a:pt x="30336" y="1646"/>
                  </a:cubicBezTo>
                  <a:cubicBezTo>
                    <a:pt x="30997" y="1502"/>
                    <a:pt x="31686" y="1367"/>
                    <a:pt x="32363" y="1367"/>
                  </a:cubicBezTo>
                  <a:cubicBezTo>
                    <a:pt x="32759" y="1367"/>
                    <a:pt x="33151" y="1413"/>
                    <a:pt x="33531" y="1531"/>
                  </a:cubicBezTo>
                  <a:cubicBezTo>
                    <a:pt x="32595" y="733"/>
                    <a:pt x="31294" y="596"/>
                    <a:pt x="30062" y="459"/>
                  </a:cubicBezTo>
                  <a:cubicBezTo>
                    <a:pt x="29331" y="390"/>
                    <a:pt x="28578" y="322"/>
                    <a:pt x="27848" y="253"/>
                  </a:cubicBezTo>
                  <a:cubicBezTo>
                    <a:pt x="27072" y="185"/>
                    <a:pt x="26273" y="93"/>
                    <a:pt x="25497" y="71"/>
                  </a:cubicBezTo>
                  <a:cubicBezTo>
                    <a:pt x="25397" y="68"/>
                    <a:pt x="25298" y="67"/>
                    <a:pt x="25199" y="67"/>
                  </a:cubicBezTo>
                  <a:cubicBezTo>
                    <a:pt x="22683" y="67"/>
                    <a:pt x="20419" y="790"/>
                    <a:pt x="17941" y="790"/>
                  </a:cubicBezTo>
                  <a:cubicBezTo>
                    <a:pt x="17640" y="790"/>
                    <a:pt x="17336" y="779"/>
                    <a:pt x="17029" y="755"/>
                  </a:cubicBezTo>
                  <a:cubicBezTo>
                    <a:pt x="17325" y="413"/>
                    <a:pt x="17713" y="139"/>
                    <a:pt x="18170" y="2"/>
                  </a:cubicBezTo>
                  <a:cubicBezTo>
                    <a:pt x="18113" y="1"/>
                    <a:pt x="18056" y="1"/>
                    <a:pt x="17999" y="1"/>
                  </a:cubicBezTo>
                  <a:close/>
                </a:path>
              </a:pathLst>
            </a:custGeom>
            <a:solidFill>
              <a:srgbClr val="728F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4"/>
            <p:cNvSpPr/>
            <p:nvPr/>
          </p:nvSpPr>
          <p:spPr>
            <a:xfrm>
              <a:off x="-33294" y="4546893"/>
              <a:ext cx="8141137" cy="677896"/>
            </a:xfrm>
            <a:custGeom>
              <a:avLst/>
              <a:gdLst/>
              <a:ahLst/>
              <a:cxnLst/>
              <a:rect l="l" t="t" r="r" b="b"/>
              <a:pathLst>
                <a:path w="259045" h="19034" extrusionOk="0">
                  <a:moveTo>
                    <a:pt x="36376" y="0"/>
                  </a:moveTo>
                  <a:cubicBezTo>
                    <a:pt x="35375" y="0"/>
                    <a:pt x="34410" y="272"/>
                    <a:pt x="33462" y="581"/>
                  </a:cubicBezTo>
                  <a:cubicBezTo>
                    <a:pt x="25359" y="3137"/>
                    <a:pt x="18215" y="7999"/>
                    <a:pt x="11002" y="12359"/>
                  </a:cubicBezTo>
                  <a:cubicBezTo>
                    <a:pt x="7327" y="14550"/>
                    <a:pt x="3675" y="16764"/>
                    <a:pt x="0" y="18978"/>
                  </a:cubicBezTo>
                  <a:cubicBezTo>
                    <a:pt x="0" y="18978"/>
                    <a:pt x="37000" y="19024"/>
                    <a:pt x="82902" y="19024"/>
                  </a:cubicBezTo>
                  <a:cubicBezTo>
                    <a:pt x="108170" y="19031"/>
                    <a:pt x="136164" y="19034"/>
                    <a:pt x="162259" y="19034"/>
                  </a:cubicBezTo>
                  <a:cubicBezTo>
                    <a:pt x="214449" y="19034"/>
                    <a:pt x="259045" y="19024"/>
                    <a:pt x="259045" y="19024"/>
                  </a:cubicBezTo>
                  <a:cubicBezTo>
                    <a:pt x="257059" y="19024"/>
                    <a:pt x="254708" y="17654"/>
                    <a:pt x="252768" y="17221"/>
                  </a:cubicBezTo>
                  <a:cubicBezTo>
                    <a:pt x="249435" y="16490"/>
                    <a:pt x="246445" y="15531"/>
                    <a:pt x="243204" y="14322"/>
                  </a:cubicBezTo>
                  <a:cubicBezTo>
                    <a:pt x="237589" y="12222"/>
                    <a:pt x="231906" y="10145"/>
                    <a:pt x="226085" y="8661"/>
                  </a:cubicBezTo>
                  <a:cubicBezTo>
                    <a:pt x="223095" y="7908"/>
                    <a:pt x="218142" y="6333"/>
                    <a:pt x="214170" y="6264"/>
                  </a:cubicBezTo>
                  <a:cubicBezTo>
                    <a:pt x="214086" y="6263"/>
                    <a:pt x="214002" y="6262"/>
                    <a:pt x="213918" y="6262"/>
                  </a:cubicBezTo>
                  <a:cubicBezTo>
                    <a:pt x="212649" y="6262"/>
                    <a:pt x="211506" y="6427"/>
                    <a:pt x="210564" y="6812"/>
                  </a:cubicBezTo>
                  <a:cubicBezTo>
                    <a:pt x="210952" y="6630"/>
                    <a:pt x="211340" y="6447"/>
                    <a:pt x="211751" y="6264"/>
                  </a:cubicBezTo>
                  <a:cubicBezTo>
                    <a:pt x="211543" y="6240"/>
                    <a:pt x="211335" y="6228"/>
                    <a:pt x="211127" y="6228"/>
                  </a:cubicBezTo>
                  <a:cubicBezTo>
                    <a:pt x="210473" y="6228"/>
                    <a:pt x="209824" y="6348"/>
                    <a:pt x="209221" y="6579"/>
                  </a:cubicBezTo>
                  <a:lnTo>
                    <a:pt x="209221" y="6579"/>
                  </a:lnTo>
                  <a:cubicBezTo>
                    <a:pt x="209657" y="6224"/>
                    <a:pt x="209948" y="5688"/>
                    <a:pt x="209948" y="5123"/>
                  </a:cubicBezTo>
                  <a:lnTo>
                    <a:pt x="209948" y="5123"/>
                  </a:lnTo>
                  <a:cubicBezTo>
                    <a:pt x="209194" y="5374"/>
                    <a:pt x="208510" y="5876"/>
                    <a:pt x="208076" y="6538"/>
                  </a:cubicBezTo>
                  <a:cubicBezTo>
                    <a:pt x="208144" y="6082"/>
                    <a:pt x="208213" y="5625"/>
                    <a:pt x="208259" y="5146"/>
                  </a:cubicBezTo>
                  <a:lnTo>
                    <a:pt x="208259" y="5146"/>
                  </a:lnTo>
                  <a:cubicBezTo>
                    <a:pt x="207483" y="5945"/>
                    <a:pt x="206615" y="6630"/>
                    <a:pt x="205702" y="7246"/>
                  </a:cubicBezTo>
                  <a:lnTo>
                    <a:pt x="206136" y="6561"/>
                  </a:lnTo>
                  <a:lnTo>
                    <a:pt x="206136" y="6561"/>
                  </a:lnTo>
                  <a:cubicBezTo>
                    <a:pt x="205040" y="7018"/>
                    <a:pt x="203967" y="7497"/>
                    <a:pt x="202872" y="7976"/>
                  </a:cubicBezTo>
                  <a:cubicBezTo>
                    <a:pt x="203054" y="7725"/>
                    <a:pt x="203260" y="7474"/>
                    <a:pt x="203465" y="7223"/>
                  </a:cubicBezTo>
                  <a:lnTo>
                    <a:pt x="203465" y="7223"/>
                  </a:lnTo>
                  <a:cubicBezTo>
                    <a:pt x="202187" y="7428"/>
                    <a:pt x="200977" y="7908"/>
                    <a:pt x="199927" y="8638"/>
                  </a:cubicBezTo>
                  <a:cubicBezTo>
                    <a:pt x="200224" y="8341"/>
                    <a:pt x="200544" y="8045"/>
                    <a:pt x="200840" y="7748"/>
                  </a:cubicBezTo>
                  <a:cubicBezTo>
                    <a:pt x="200852" y="7520"/>
                    <a:pt x="200669" y="7417"/>
                    <a:pt x="200447" y="7417"/>
                  </a:cubicBezTo>
                  <a:cubicBezTo>
                    <a:pt x="200224" y="7417"/>
                    <a:pt x="199962" y="7520"/>
                    <a:pt x="199813" y="7702"/>
                  </a:cubicBezTo>
                  <a:cubicBezTo>
                    <a:pt x="199523" y="8038"/>
                    <a:pt x="199298" y="8548"/>
                    <a:pt x="198860" y="8548"/>
                  </a:cubicBezTo>
                  <a:cubicBezTo>
                    <a:pt x="198851" y="8548"/>
                    <a:pt x="198841" y="8547"/>
                    <a:pt x="198832" y="8547"/>
                  </a:cubicBezTo>
                  <a:cubicBezTo>
                    <a:pt x="199357" y="8250"/>
                    <a:pt x="199653" y="7588"/>
                    <a:pt x="199494" y="6995"/>
                  </a:cubicBezTo>
                  <a:lnTo>
                    <a:pt x="199494" y="6995"/>
                  </a:lnTo>
                  <a:cubicBezTo>
                    <a:pt x="198946" y="7748"/>
                    <a:pt x="198261" y="8387"/>
                    <a:pt x="197485" y="8889"/>
                  </a:cubicBezTo>
                  <a:cubicBezTo>
                    <a:pt x="197622" y="8341"/>
                    <a:pt x="197736" y="7794"/>
                    <a:pt x="197850" y="7269"/>
                  </a:cubicBezTo>
                  <a:lnTo>
                    <a:pt x="197850" y="7269"/>
                  </a:lnTo>
                  <a:cubicBezTo>
                    <a:pt x="196438" y="9060"/>
                    <a:pt x="194466" y="10761"/>
                    <a:pt x="192249" y="10761"/>
                  </a:cubicBezTo>
                  <a:cubicBezTo>
                    <a:pt x="191528" y="10761"/>
                    <a:pt x="190782" y="10582"/>
                    <a:pt x="190021" y="10168"/>
                  </a:cubicBezTo>
                  <a:lnTo>
                    <a:pt x="190021" y="10168"/>
                  </a:lnTo>
                  <a:cubicBezTo>
                    <a:pt x="190364" y="10829"/>
                    <a:pt x="190866" y="11377"/>
                    <a:pt x="191482" y="11765"/>
                  </a:cubicBezTo>
                  <a:cubicBezTo>
                    <a:pt x="190980" y="11697"/>
                    <a:pt x="190478" y="11605"/>
                    <a:pt x="189976" y="11514"/>
                  </a:cubicBezTo>
                  <a:lnTo>
                    <a:pt x="189976" y="11514"/>
                  </a:lnTo>
                  <a:cubicBezTo>
                    <a:pt x="189998" y="11902"/>
                    <a:pt x="190181" y="12267"/>
                    <a:pt x="190455" y="12541"/>
                  </a:cubicBezTo>
                  <a:cubicBezTo>
                    <a:pt x="190299" y="12403"/>
                    <a:pt x="190091" y="12304"/>
                    <a:pt x="189890" y="12304"/>
                  </a:cubicBezTo>
                  <a:cubicBezTo>
                    <a:pt x="189826" y="12304"/>
                    <a:pt x="189762" y="12314"/>
                    <a:pt x="189702" y="12336"/>
                  </a:cubicBezTo>
                  <a:cubicBezTo>
                    <a:pt x="189451" y="12450"/>
                    <a:pt x="189336" y="12838"/>
                    <a:pt x="189542" y="13021"/>
                  </a:cubicBezTo>
                  <a:cubicBezTo>
                    <a:pt x="188606" y="12564"/>
                    <a:pt x="187670" y="12130"/>
                    <a:pt x="186711" y="11674"/>
                  </a:cubicBezTo>
                  <a:lnTo>
                    <a:pt x="186711" y="11674"/>
                  </a:lnTo>
                  <a:cubicBezTo>
                    <a:pt x="187031" y="12564"/>
                    <a:pt x="187944" y="13203"/>
                    <a:pt x="188880" y="13249"/>
                  </a:cubicBezTo>
                  <a:cubicBezTo>
                    <a:pt x="188289" y="13472"/>
                    <a:pt x="187650" y="13586"/>
                    <a:pt x="187009" y="13586"/>
                  </a:cubicBezTo>
                  <a:cubicBezTo>
                    <a:pt x="186338" y="13586"/>
                    <a:pt x="185665" y="13460"/>
                    <a:pt x="185045" y="13203"/>
                  </a:cubicBezTo>
                  <a:lnTo>
                    <a:pt x="185045" y="13203"/>
                  </a:lnTo>
                  <a:cubicBezTo>
                    <a:pt x="185045" y="13751"/>
                    <a:pt x="185388" y="14253"/>
                    <a:pt x="185890" y="14459"/>
                  </a:cubicBezTo>
                  <a:cubicBezTo>
                    <a:pt x="185699" y="14415"/>
                    <a:pt x="185510" y="14392"/>
                    <a:pt x="185325" y="14392"/>
                  </a:cubicBezTo>
                  <a:cubicBezTo>
                    <a:pt x="184936" y="14392"/>
                    <a:pt x="184564" y="14493"/>
                    <a:pt x="184224" y="14710"/>
                  </a:cubicBezTo>
                  <a:cubicBezTo>
                    <a:pt x="184475" y="14847"/>
                    <a:pt x="184726" y="15006"/>
                    <a:pt x="184977" y="15166"/>
                  </a:cubicBezTo>
                  <a:cubicBezTo>
                    <a:pt x="181188" y="16764"/>
                    <a:pt x="177467" y="18567"/>
                    <a:pt x="173222" y="18567"/>
                  </a:cubicBezTo>
                  <a:cubicBezTo>
                    <a:pt x="170026" y="18567"/>
                    <a:pt x="166237" y="17061"/>
                    <a:pt x="163133" y="16444"/>
                  </a:cubicBezTo>
                  <a:cubicBezTo>
                    <a:pt x="161400" y="16129"/>
                    <a:pt x="158758" y="16058"/>
                    <a:pt x="157152" y="15488"/>
                  </a:cubicBezTo>
                  <a:lnTo>
                    <a:pt x="157152" y="15488"/>
                  </a:lnTo>
                  <a:cubicBezTo>
                    <a:pt x="157243" y="15516"/>
                    <a:pt x="157337" y="15530"/>
                    <a:pt x="157431" y="15530"/>
                  </a:cubicBezTo>
                  <a:cubicBezTo>
                    <a:pt x="157727" y="15530"/>
                    <a:pt x="158023" y="15395"/>
                    <a:pt x="158203" y="15166"/>
                  </a:cubicBezTo>
                  <a:cubicBezTo>
                    <a:pt x="157687" y="14834"/>
                    <a:pt x="157063" y="14659"/>
                    <a:pt x="156444" y="14659"/>
                  </a:cubicBezTo>
                  <a:cubicBezTo>
                    <a:pt x="156401" y="14659"/>
                    <a:pt x="156358" y="14659"/>
                    <a:pt x="156314" y="14661"/>
                  </a:cubicBezTo>
                  <a:lnTo>
                    <a:pt x="156314" y="14661"/>
                  </a:lnTo>
                  <a:cubicBezTo>
                    <a:pt x="156573" y="14569"/>
                    <a:pt x="156808" y="14401"/>
                    <a:pt x="156970" y="14185"/>
                  </a:cubicBezTo>
                  <a:lnTo>
                    <a:pt x="156970" y="14185"/>
                  </a:lnTo>
                  <a:cubicBezTo>
                    <a:pt x="156393" y="14293"/>
                    <a:pt x="155830" y="14473"/>
                    <a:pt x="155303" y="14701"/>
                  </a:cubicBezTo>
                  <a:lnTo>
                    <a:pt x="155303" y="14701"/>
                  </a:lnTo>
                  <a:cubicBezTo>
                    <a:pt x="155686" y="14461"/>
                    <a:pt x="155989" y="14081"/>
                    <a:pt x="156126" y="13637"/>
                  </a:cubicBezTo>
                  <a:lnTo>
                    <a:pt x="156126" y="13637"/>
                  </a:lnTo>
                  <a:cubicBezTo>
                    <a:pt x="155441" y="14116"/>
                    <a:pt x="154665" y="14481"/>
                    <a:pt x="153843" y="14710"/>
                  </a:cubicBezTo>
                  <a:cubicBezTo>
                    <a:pt x="154003" y="14367"/>
                    <a:pt x="154163" y="14025"/>
                    <a:pt x="154300" y="13660"/>
                  </a:cubicBezTo>
                  <a:lnTo>
                    <a:pt x="154300" y="13660"/>
                  </a:lnTo>
                  <a:cubicBezTo>
                    <a:pt x="153546" y="14025"/>
                    <a:pt x="152747" y="14299"/>
                    <a:pt x="151926" y="14504"/>
                  </a:cubicBezTo>
                  <a:cubicBezTo>
                    <a:pt x="152108" y="14322"/>
                    <a:pt x="152268" y="14162"/>
                    <a:pt x="152451" y="13979"/>
                  </a:cubicBezTo>
                  <a:cubicBezTo>
                    <a:pt x="151743" y="13934"/>
                    <a:pt x="151058" y="13888"/>
                    <a:pt x="150351" y="13842"/>
                  </a:cubicBezTo>
                  <a:cubicBezTo>
                    <a:pt x="150784" y="13705"/>
                    <a:pt x="151195" y="13591"/>
                    <a:pt x="151629" y="13477"/>
                  </a:cubicBezTo>
                  <a:cubicBezTo>
                    <a:pt x="151119" y="13323"/>
                    <a:pt x="150585" y="13243"/>
                    <a:pt x="150052" y="13243"/>
                  </a:cubicBezTo>
                  <a:cubicBezTo>
                    <a:pt x="149622" y="13243"/>
                    <a:pt x="149192" y="13295"/>
                    <a:pt x="148777" y="13403"/>
                  </a:cubicBezTo>
                  <a:lnTo>
                    <a:pt x="148777" y="13403"/>
                  </a:lnTo>
                  <a:cubicBezTo>
                    <a:pt x="149174" y="13231"/>
                    <a:pt x="149412" y="12711"/>
                    <a:pt x="149232" y="12313"/>
                  </a:cubicBezTo>
                  <a:cubicBezTo>
                    <a:pt x="149203" y="12312"/>
                    <a:pt x="149173" y="12312"/>
                    <a:pt x="149144" y="12312"/>
                  </a:cubicBezTo>
                  <a:cubicBezTo>
                    <a:pt x="148352" y="12312"/>
                    <a:pt x="147565" y="12606"/>
                    <a:pt x="146927" y="13112"/>
                  </a:cubicBezTo>
                  <a:cubicBezTo>
                    <a:pt x="147087" y="12678"/>
                    <a:pt x="147155" y="12245"/>
                    <a:pt x="147110" y="11788"/>
                  </a:cubicBezTo>
                  <a:lnTo>
                    <a:pt x="147110" y="11788"/>
                  </a:lnTo>
                  <a:cubicBezTo>
                    <a:pt x="146813" y="12267"/>
                    <a:pt x="146402" y="12633"/>
                    <a:pt x="145923" y="12884"/>
                  </a:cubicBezTo>
                  <a:cubicBezTo>
                    <a:pt x="145991" y="12564"/>
                    <a:pt x="146060" y="12222"/>
                    <a:pt x="146128" y="11902"/>
                  </a:cubicBezTo>
                  <a:lnTo>
                    <a:pt x="146128" y="11902"/>
                  </a:lnTo>
                  <a:cubicBezTo>
                    <a:pt x="145512" y="12404"/>
                    <a:pt x="144896" y="12884"/>
                    <a:pt x="144302" y="13386"/>
                  </a:cubicBezTo>
                  <a:cubicBezTo>
                    <a:pt x="144348" y="13043"/>
                    <a:pt x="144416" y="12701"/>
                    <a:pt x="144462" y="12382"/>
                  </a:cubicBezTo>
                  <a:lnTo>
                    <a:pt x="144462" y="12382"/>
                  </a:lnTo>
                  <a:cubicBezTo>
                    <a:pt x="143303" y="12885"/>
                    <a:pt x="142038" y="13136"/>
                    <a:pt x="140770" y="13136"/>
                  </a:cubicBezTo>
                  <a:cubicBezTo>
                    <a:pt x="140715" y="13136"/>
                    <a:pt x="140660" y="13136"/>
                    <a:pt x="140604" y="13135"/>
                  </a:cubicBezTo>
                  <a:cubicBezTo>
                    <a:pt x="140924" y="12952"/>
                    <a:pt x="141243" y="12770"/>
                    <a:pt x="141563" y="12587"/>
                  </a:cubicBezTo>
                  <a:cubicBezTo>
                    <a:pt x="141438" y="12471"/>
                    <a:pt x="141281" y="12393"/>
                    <a:pt x="141115" y="12358"/>
                  </a:cubicBezTo>
                  <a:lnTo>
                    <a:pt x="141115" y="12358"/>
                  </a:lnTo>
                  <a:cubicBezTo>
                    <a:pt x="141571" y="12156"/>
                    <a:pt x="141952" y="11777"/>
                    <a:pt x="142134" y="11309"/>
                  </a:cubicBezTo>
                  <a:cubicBezTo>
                    <a:pt x="141941" y="11277"/>
                    <a:pt x="141745" y="11261"/>
                    <a:pt x="141549" y="11261"/>
                  </a:cubicBezTo>
                  <a:cubicBezTo>
                    <a:pt x="140912" y="11261"/>
                    <a:pt x="140273" y="11428"/>
                    <a:pt x="139714" y="11742"/>
                  </a:cubicBezTo>
                  <a:cubicBezTo>
                    <a:pt x="140262" y="11195"/>
                    <a:pt x="140627" y="10487"/>
                    <a:pt x="140810" y="9757"/>
                  </a:cubicBezTo>
                  <a:lnTo>
                    <a:pt x="140810" y="9757"/>
                  </a:lnTo>
                  <a:cubicBezTo>
                    <a:pt x="139570" y="11190"/>
                    <a:pt x="138047" y="11597"/>
                    <a:pt x="136427" y="11597"/>
                  </a:cubicBezTo>
                  <a:cubicBezTo>
                    <a:pt x="134796" y="11597"/>
                    <a:pt x="133066" y="11184"/>
                    <a:pt x="131429" y="10989"/>
                  </a:cubicBezTo>
                  <a:cubicBezTo>
                    <a:pt x="127571" y="10533"/>
                    <a:pt x="123714" y="10145"/>
                    <a:pt x="119833" y="9871"/>
                  </a:cubicBezTo>
                  <a:cubicBezTo>
                    <a:pt x="119833" y="9871"/>
                    <a:pt x="114690" y="9516"/>
                    <a:pt x="110909" y="9516"/>
                  </a:cubicBezTo>
                  <a:cubicBezTo>
                    <a:pt x="109019" y="9516"/>
                    <a:pt x="107470" y="9604"/>
                    <a:pt x="107074" y="9871"/>
                  </a:cubicBezTo>
                  <a:cubicBezTo>
                    <a:pt x="105887" y="10670"/>
                    <a:pt x="94246" y="13386"/>
                    <a:pt x="94246" y="13386"/>
                  </a:cubicBezTo>
                  <a:cubicBezTo>
                    <a:pt x="94090" y="13423"/>
                    <a:pt x="93915" y="13440"/>
                    <a:pt x="93724" y="13440"/>
                  </a:cubicBezTo>
                  <a:cubicBezTo>
                    <a:pt x="91796" y="13440"/>
                    <a:pt x="88276" y="11701"/>
                    <a:pt x="86759" y="11286"/>
                  </a:cubicBezTo>
                  <a:cubicBezTo>
                    <a:pt x="83610" y="10487"/>
                    <a:pt x="79980" y="9118"/>
                    <a:pt x="76808" y="8866"/>
                  </a:cubicBezTo>
                  <a:cubicBezTo>
                    <a:pt x="76259" y="8827"/>
                    <a:pt x="75711" y="8811"/>
                    <a:pt x="75165" y="8811"/>
                  </a:cubicBezTo>
                  <a:cubicBezTo>
                    <a:pt x="72479" y="8811"/>
                    <a:pt x="69821" y="9205"/>
                    <a:pt x="67159" y="9205"/>
                  </a:cubicBezTo>
                  <a:cubicBezTo>
                    <a:pt x="66579" y="9205"/>
                    <a:pt x="65998" y="9186"/>
                    <a:pt x="65418" y="9140"/>
                  </a:cubicBezTo>
                  <a:cubicBezTo>
                    <a:pt x="61218" y="8821"/>
                    <a:pt x="57292" y="8341"/>
                    <a:pt x="53343" y="6721"/>
                  </a:cubicBezTo>
                  <a:cubicBezTo>
                    <a:pt x="51791" y="6721"/>
                    <a:pt x="48892" y="4507"/>
                    <a:pt x="47409" y="3936"/>
                  </a:cubicBezTo>
                  <a:lnTo>
                    <a:pt x="39785" y="878"/>
                  </a:lnTo>
                  <a:cubicBezTo>
                    <a:pt x="38804" y="467"/>
                    <a:pt x="37776" y="56"/>
                    <a:pt x="36704" y="10"/>
                  </a:cubicBezTo>
                  <a:cubicBezTo>
                    <a:pt x="36594" y="4"/>
                    <a:pt x="36485" y="0"/>
                    <a:pt x="36376" y="0"/>
                  </a:cubicBezTo>
                  <a:close/>
                </a:path>
              </a:pathLst>
            </a:custGeom>
            <a:solidFill>
              <a:srgbClr val="4A71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4"/>
            <p:cNvSpPr/>
            <p:nvPr/>
          </p:nvSpPr>
          <p:spPr>
            <a:xfrm>
              <a:off x="-33294" y="4341571"/>
              <a:ext cx="2453356" cy="885246"/>
            </a:xfrm>
            <a:custGeom>
              <a:avLst/>
              <a:gdLst/>
              <a:ahLst/>
              <a:cxnLst/>
              <a:rect l="l" t="t" r="r" b="b"/>
              <a:pathLst>
                <a:path w="78064" h="24856" extrusionOk="0">
                  <a:moveTo>
                    <a:pt x="8035" y="0"/>
                  </a:moveTo>
                  <a:lnTo>
                    <a:pt x="0" y="3995"/>
                  </a:lnTo>
                  <a:lnTo>
                    <a:pt x="23" y="24789"/>
                  </a:lnTo>
                  <a:cubicBezTo>
                    <a:pt x="8332" y="24789"/>
                    <a:pt x="16640" y="24743"/>
                    <a:pt x="24949" y="24743"/>
                  </a:cubicBezTo>
                  <a:cubicBezTo>
                    <a:pt x="32664" y="24743"/>
                    <a:pt x="40378" y="24743"/>
                    <a:pt x="48071" y="24766"/>
                  </a:cubicBezTo>
                  <a:cubicBezTo>
                    <a:pt x="54781" y="24766"/>
                    <a:pt x="61469" y="24766"/>
                    <a:pt x="68180" y="24789"/>
                  </a:cubicBezTo>
                  <a:lnTo>
                    <a:pt x="74845" y="24789"/>
                  </a:lnTo>
                  <a:cubicBezTo>
                    <a:pt x="75388" y="24789"/>
                    <a:pt x="76024" y="24855"/>
                    <a:pt x="76634" y="24855"/>
                  </a:cubicBezTo>
                  <a:cubicBezTo>
                    <a:pt x="77153" y="24855"/>
                    <a:pt x="77654" y="24807"/>
                    <a:pt x="78063" y="24629"/>
                  </a:cubicBezTo>
                  <a:cubicBezTo>
                    <a:pt x="77561" y="23282"/>
                    <a:pt x="75803" y="22552"/>
                    <a:pt x="74639" y="21890"/>
                  </a:cubicBezTo>
                  <a:cubicBezTo>
                    <a:pt x="73521" y="21251"/>
                    <a:pt x="72539" y="20178"/>
                    <a:pt x="71307" y="19927"/>
                  </a:cubicBezTo>
                  <a:cubicBezTo>
                    <a:pt x="69823" y="19607"/>
                    <a:pt x="68362" y="19333"/>
                    <a:pt x="66879" y="18991"/>
                  </a:cubicBezTo>
                  <a:cubicBezTo>
                    <a:pt x="65761" y="18728"/>
                    <a:pt x="64601" y="18212"/>
                    <a:pt x="63419" y="18212"/>
                  </a:cubicBezTo>
                  <a:cubicBezTo>
                    <a:pt x="63370" y="18212"/>
                    <a:pt x="63321" y="18213"/>
                    <a:pt x="63272" y="18215"/>
                  </a:cubicBezTo>
                  <a:cubicBezTo>
                    <a:pt x="64094" y="19288"/>
                    <a:pt x="64802" y="20429"/>
                    <a:pt x="65372" y="21639"/>
                  </a:cubicBezTo>
                  <a:cubicBezTo>
                    <a:pt x="63068" y="18546"/>
                    <a:pt x="59994" y="15668"/>
                    <a:pt x="56023" y="15668"/>
                  </a:cubicBezTo>
                  <a:cubicBezTo>
                    <a:pt x="55510" y="15668"/>
                    <a:pt x="54982" y="15717"/>
                    <a:pt x="54439" y="15818"/>
                  </a:cubicBezTo>
                  <a:cubicBezTo>
                    <a:pt x="57566" y="16868"/>
                    <a:pt x="59575" y="19744"/>
                    <a:pt x="61127" y="22506"/>
                  </a:cubicBezTo>
                  <a:cubicBezTo>
                    <a:pt x="57543" y="17736"/>
                    <a:pt x="52179" y="13901"/>
                    <a:pt x="46267" y="12691"/>
                  </a:cubicBezTo>
                  <a:cubicBezTo>
                    <a:pt x="45657" y="12559"/>
                    <a:pt x="45034" y="12463"/>
                    <a:pt x="44408" y="12463"/>
                  </a:cubicBezTo>
                  <a:cubicBezTo>
                    <a:pt x="44168" y="12463"/>
                    <a:pt x="43928" y="12477"/>
                    <a:pt x="43688" y="12509"/>
                  </a:cubicBezTo>
                  <a:cubicBezTo>
                    <a:pt x="42319" y="12668"/>
                    <a:pt x="41086" y="13536"/>
                    <a:pt x="39808" y="14038"/>
                  </a:cubicBezTo>
                  <a:cubicBezTo>
                    <a:pt x="38256" y="14631"/>
                    <a:pt x="36726" y="15339"/>
                    <a:pt x="35288" y="16206"/>
                  </a:cubicBezTo>
                  <a:cubicBezTo>
                    <a:pt x="36247" y="15271"/>
                    <a:pt x="37297" y="14426"/>
                    <a:pt x="38438" y="13718"/>
                  </a:cubicBezTo>
                  <a:cubicBezTo>
                    <a:pt x="37913" y="13308"/>
                    <a:pt x="37229" y="13171"/>
                    <a:pt x="36567" y="13102"/>
                  </a:cubicBezTo>
                  <a:cubicBezTo>
                    <a:pt x="35722" y="12989"/>
                    <a:pt x="34870" y="12903"/>
                    <a:pt x="34022" y="12903"/>
                  </a:cubicBezTo>
                  <a:cubicBezTo>
                    <a:pt x="33336" y="12903"/>
                    <a:pt x="32653" y="12959"/>
                    <a:pt x="31979" y="13102"/>
                  </a:cubicBezTo>
                  <a:cubicBezTo>
                    <a:pt x="29970" y="13536"/>
                    <a:pt x="28190" y="14883"/>
                    <a:pt x="26387" y="15841"/>
                  </a:cubicBezTo>
                  <a:cubicBezTo>
                    <a:pt x="24378" y="16891"/>
                    <a:pt x="22346" y="17941"/>
                    <a:pt x="20383" y="19105"/>
                  </a:cubicBezTo>
                  <a:cubicBezTo>
                    <a:pt x="18557" y="20178"/>
                    <a:pt x="14175" y="22004"/>
                    <a:pt x="13125" y="23830"/>
                  </a:cubicBezTo>
                  <a:cubicBezTo>
                    <a:pt x="14380" y="21639"/>
                    <a:pt x="15841" y="19493"/>
                    <a:pt x="17530" y="17599"/>
                  </a:cubicBezTo>
                  <a:cubicBezTo>
                    <a:pt x="18968" y="15955"/>
                    <a:pt x="20908" y="14791"/>
                    <a:pt x="22552" y="13330"/>
                  </a:cubicBezTo>
                  <a:cubicBezTo>
                    <a:pt x="20269" y="12166"/>
                    <a:pt x="19242" y="11527"/>
                    <a:pt x="17644" y="9176"/>
                  </a:cubicBezTo>
                  <a:cubicBezTo>
                    <a:pt x="16754" y="7875"/>
                    <a:pt x="15864" y="6551"/>
                    <a:pt x="14974" y="5227"/>
                  </a:cubicBezTo>
                  <a:cubicBezTo>
                    <a:pt x="14540" y="4566"/>
                    <a:pt x="13536" y="2283"/>
                    <a:pt x="12828" y="1986"/>
                  </a:cubicBezTo>
                  <a:lnTo>
                    <a:pt x="8035" y="0"/>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4"/>
            <p:cNvSpPr/>
            <p:nvPr/>
          </p:nvSpPr>
          <p:spPr>
            <a:xfrm>
              <a:off x="37010" y="4321200"/>
              <a:ext cx="1617636" cy="882112"/>
            </a:xfrm>
            <a:custGeom>
              <a:avLst/>
              <a:gdLst/>
              <a:ahLst/>
              <a:cxnLst/>
              <a:rect l="l" t="t" r="r" b="b"/>
              <a:pathLst>
                <a:path w="51472" h="24768" extrusionOk="0">
                  <a:moveTo>
                    <a:pt x="21092" y="17116"/>
                  </a:moveTo>
                  <a:cubicBezTo>
                    <a:pt x="21084" y="17125"/>
                    <a:pt x="21076" y="17134"/>
                    <a:pt x="21068" y="17144"/>
                  </a:cubicBezTo>
                  <a:cubicBezTo>
                    <a:pt x="21076" y="17134"/>
                    <a:pt x="21084" y="17125"/>
                    <a:pt x="21092" y="17116"/>
                  </a:cubicBezTo>
                  <a:close/>
                  <a:moveTo>
                    <a:pt x="7896" y="1"/>
                  </a:moveTo>
                  <a:cubicBezTo>
                    <a:pt x="7342" y="1"/>
                    <a:pt x="6757" y="94"/>
                    <a:pt x="6140" y="299"/>
                  </a:cubicBezTo>
                  <a:cubicBezTo>
                    <a:pt x="5410" y="550"/>
                    <a:pt x="4702" y="915"/>
                    <a:pt x="4132" y="1485"/>
                  </a:cubicBezTo>
                  <a:cubicBezTo>
                    <a:pt x="4862" y="1965"/>
                    <a:pt x="5570" y="2535"/>
                    <a:pt x="6255" y="3106"/>
                  </a:cubicBezTo>
                  <a:cubicBezTo>
                    <a:pt x="6686" y="2954"/>
                    <a:pt x="7143" y="2881"/>
                    <a:pt x="7601" y="2881"/>
                  </a:cubicBezTo>
                  <a:cubicBezTo>
                    <a:pt x="8450" y="2881"/>
                    <a:pt x="9301" y="3134"/>
                    <a:pt x="9998" y="3608"/>
                  </a:cubicBezTo>
                  <a:cubicBezTo>
                    <a:pt x="9895" y="3354"/>
                    <a:pt x="9752" y="3113"/>
                    <a:pt x="9580" y="2895"/>
                  </a:cubicBezTo>
                  <a:lnTo>
                    <a:pt x="9580" y="2895"/>
                  </a:lnTo>
                  <a:cubicBezTo>
                    <a:pt x="10796" y="3959"/>
                    <a:pt x="11782" y="5286"/>
                    <a:pt x="12440" y="6758"/>
                  </a:cubicBezTo>
                  <a:cubicBezTo>
                    <a:pt x="11481" y="5868"/>
                    <a:pt x="10317" y="5183"/>
                    <a:pt x="9062" y="4795"/>
                  </a:cubicBezTo>
                  <a:cubicBezTo>
                    <a:pt x="8714" y="4672"/>
                    <a:pt x="8366" y="4586"/>
                    <a:pt x="8002" y="4586"/>
                  </a:cubicBezTo>
                  <a:cubicBezTo>
                    <a:pt x="7960" y="4586"/>
                    <a:pt x="7917" y="4587"/>
                    <a:pt x="7875" y="4590"/>
                  </a:cubicBezTo>
                  <a:cubicBezTo>
                    <a:pt x="7396" y="4613"/>
                    <a:pt x="6962" y="4795"/>
                    <a:pt x="6528" y="4955"/>
                  </a:cubicBezTo>
                  <a:cubicBezTo>
                    <a:pt x="5136" y="5526"/>
                    <a:pt x="3721" y="6073"/>
                    <a:pt x="2511" y="6964"/>
                  </a:cubicBezTo>
                  <a:cubicBezTo>
                    <a:pt x="1279" y="7831"/>
                    <a:pt x="274" y="9086"/>
                    <a:pt x="0" y="10570"/>
                  </a:cubicBezTo>
                  <a:cubicBezTo>
                    <a:pt x="893" y="10139"/>
                    <a:pt x="1888" y="9926"/>
                    <a:pt x="2882" y="9926"/>
                  </a:cubicBezTo>
                  <a:cubicBezTo>
                    <a:pt x="4047" y="9926"/>
                    <a:pt x="5211" y="10219"/>
                    <a:pt x="6209" y="10798"/>
                  </a:cubicBezTo>
                  <a:cubicBezTo>
                    <a:pt x="6003" y="11666"/>
                    <a:pt x="5775" y="12533"/>
                    <a:pt x="5547" y="13400"/>
                  </a:cubicBezTo>
                  <a:cubicBezTo>
                    <a:pt x="5561" y="13355"/>
                    <a:pt x="5644" y="13335"/>
                    <a:pt x="5777" y="13335"/>
                  </a:cubicBezTo>
                  <a:cubicBezTo>
                    <a:pt x="6511" y="13335"/>
                    <a:pt x="8756" y="13941"/>
                    <a:pt x="9085" y="14154"/>
                  </a:cubicBezTo>
                  <a:cubicBezTo>
                    <a:pt x="10158" y="14838"/>
                    <a:pt x="11139" y="16368"/>
                    <a:pt x="12052" y="17303"/>
                  </a:cubicBezTo>
                  <a:cubicBezTo>
                    <a:pt x="13536" y="15865"/>
                    <a:pt x="15019" y="14427"/>
                    <a:pt x="16503" y="12989"/>
                  </a:cubicBezTo>
                  <a:lnTo>
                    <a:pt x="16503" y="12989"/>
                  </a:lnTo>
                  <a:cubicBezTo>
                    <a:pt x="16092" y="14359"/>
                    <a:pt x="14814" y="15409"/>
                    <a:pt x="14654" y="16847"/>
                  </a:cubicBezTo>
                  <a:cubicBezTo>
                    <a:pt x="14609" y="17258"/>
                    <a:pt x="14677" y="17669"/>
                    <a:pt x="14586" y="18057"/>
                  </a:cubicBezTo>
                  <a:cubicBezTo>
                    <a:pt x="14494" y="18467"/>
                    <a:pt x="14289" y="18833"/>
                    <a:pt x="14061" y="19198"/>
                  </a:cubicBezTo>
                  <a:cubicBezTo>
                    <a:pt x="12851" y="21138"/>
                    <a:pt x="11481" y="23010"/>
                    <a:pt x="9998" y="24767"/>
                  </a:cubicBezTo>
                  <a:cubicBezTo>
                    <a:pt x="11961" y="22462"/>
                    <a:pt x="14768" y="20476"/>
                    <a:pt x="16868" y="18148"/>
                  </a:cubicBezTo>
                  <a:cubicBezTo>
                    <a:pt x="19105" y="15683"/>
                    <a:pt x="21342" y="13286"/>
                    <a:pt x="24652" y="12350"/>
                  </a:cubicBezTo>
                  <a:lnTo>
                    <a:pt x="24652" y="12350"/>
                  </a:lnTo>
                  <a:cubicBezTo>
                    <a:pt x="23100" y="13012"/>
                    <a:pt x="21707" y="13971"/>
                    <a:pt x="20543" y="15158"/>
                  </a:cubicBezTo>
                  <a:cubicBezTo>
                    <a:pt x="21370" y="14809"/>
                    <a:pt x="22285" y="14622"/>
                    <a:pt x="23206" y="14622"/>
                  </a:cubicBezTo>
                  <a:cubicBezTo>
                    <a:pt x="23429" y="14622"/>
                    <a:pt x="23653" y="14633"/>
                    <a:pt x="23876" y="14656"/>
                  </a:cubicBezTo>
                  <a:cubicBezTo>
                    <a:pt x="22836" y="15356"/>
                    <a:pt x="21908" y="16191"/>
                    <a:pt x="21092" y="17116"/>
                  </a:cubicBezTo>
                  <a:lnTo>
                    <a:pt x="21092" y="17116"/>
                  </a:lnTo>
                  <a:cubicBezTo>
                    <a:pt x="22461" y="15583"/>
                    <a:pt x="26329" y="14832"/>
                    <a:pt x="28167" y="13765"/>
                  </a:cubicBezTo>
                  <a:cubicBezTo>
                    <a:pt x="29694" y="12883"/>
                    <a:pt x="31376" y="12473"/>
                    <a:pt x="33091" y="12473"/>
                  </a:cubicBezTo>
                  <a:cubicBezTo>
                    <a:pt x="34171" y="12473"/>
                    <a:pt x="35263" y="12635"/>
                    <a:pt x="36338" y="12944"/>
                  </a:cubicBezTo>
                  <a:cubicBezTo>
                    <a:pt x="36338" y="13319"/>
                    <a:pt x="36801" y="13455"/>
                    <a:pt x="37206" y="13455"/>
                  </a:cubicBezTo>
                  <a:cubicBezTo>
                    <a:pt x="37269" y="13455"/>
                    <a:pt x="37330" y="13452"/>
                    <a:pt x="37388" y="13446"/>
                  </a:cubicBezTo>
                  <a:cubicBezTo>
                    <a:pt x="39184" y="13264"/>
                    <a:pt x="41041" y="12822"/>
                    <a:pt x="42852" y="12822"/>
                  </a:cubicBezTo>
                  <a:cubicBezTo>
                    <a:pt x="43986" y="12822"/>
                    <a:pt x="45103" y="12996"/>
                    <a:pt x="46176" y="13514"/>
                  </a:cubicBezTo>
                  <a:cubicBezTo>
                    <a:pt x="47934" y="14359"/>
                    <a:pt x="49554" y="15591"/>
                    <a:pt x="51471" y="16002"/>
                  </a:cubicBezTo>
                  <a:cubicBezTo>
                    <a:pt x="49212" y="13880"/>
                    <a:pt x="46427" y="12442"/>
                    <a:pt x="43688" y="11026"/>
                  </a:cubicBezTo>
                  <a:cubicBezTo>
                    <a:pt x="41493" y="9888"/>
                    <a:pt x="38880" y="9107"/>
                    <a:pt x="36316" y="9107"/>
                  </a:cubicBezTo>
                  <a:cubicBezTo>
                    <a:pt x="35334" y="9107"/>
                    <a:pt x="34359" y="9221"/>
                    <a:pt x="33417" y="9474"/>
                  </a:cubicBezTo>
                  <a:cubicBezTo>
                    <a:pt x="30678" y="10205"/>
                    <a:pt x="28327" y="12008"/>
                    <a:pt x="25633" y="12944"/>
                  </a:cubicBezTo>
                  <a:cubicBezTo>
                    <a:pt x="27939" y="11232"/>
                    <a:pt x="30472" y="9862"/>
                    <a:pt x="33143" y="8835"/>
                  </a:cubicBezTo>
                  <a:lnTo>
                    <a:pt x="33143" y="8835"/>
                  </a:lnTo>
                  <a:cubicBezTo>
                    <a:pt x="30472" y="8995"/>
                    <a:pt x="27824" y="9657"/>
                    <a:pt x="25382" y="10798"/>
                  </a:cubicBezTo>
                  <a:cubicBezTo>
                    <a:pt x="24097" y="11407"/>
                    <a:pt x="22635" y="12282"/>
                    <a:pt x="21148" y="12282"/>
                  </a:cubicBezTo>
                  <a:cubicBezTo>
                    <a:pt x="21129" y="12282"/>
                    <a:pt x="21110" y="12282"/>
                    <a:pt x="21091" y="12282"/>
                  </a:cubicBezTo>
                  <a:cubicBezTo>
                    <a:pt x="20996" y="12282"/>
                    <a:pt x="19062" y="11886"/>
                    <a:pt x="18499" y="11886"/>
                  </a:cubicBezTo>
                  <a:cubicBezTo>
                    <a:pt x="18389" y="11886"/>
                    <a:pt x="18332" y="11901"/>
                    <a:pt x="18350" y="11937"/>
                  </a:cubicBezTo>
                  <a:lnTo>
                    <a:pt x="18350" y="11937"/>
                  </a:lnTo>
                  <a:cubicBezTo>
                    <a:pt x="17278" y="10020"/>
                    <a:pt x="16183" y="8127"/>
                    <a:pt x="15088" y="6210"/>
                  </a:cubicBezTo>
                  <a:cubicBezTo>
                    <a:pt x="13482" y="3391"/>
                    <a:pt x="11239" y="1"/>
                    <a:pt x="7896" y="1"/>
                  </a:cubicBezTo>
                  <a:close/>
                </a:path>
              </a:pathLst>
            </a:custGeom>
            <a:solidFill>
              <a:srgbClr val="4265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4"/>
            <p:cNvSpPr/>
            <p:nvPr/>
          </p:nvSpPr>
          <p:spPr>
            <a:xfrm>
              <a:off x="6801177" y="4647398"/>
              <a:ext cx="2550876" cy="578673"/>
            </a:xfrm>
            <a:custGeom>
              <a:avLst/>
              <a:gdLst/>
              <a:ahLst/>
              <a:cxnLst/>
              <a:rect l="l" t="t" r="r" b="b"/>
              <a:pathLst>
                <a:path w="81167" h="16248" extrusionOk="0">
                  <a:moveTo>
                    <a:pt x="42548" y="0"/>
                  </a:moveTo>
                  <a:cubicBezTo>
                    <a:pt x="42417" y="0"/>
                    <a:pt x="42288" y="6"/>
                    <a:pt x="42159" y="19"/>
                  </a:cubicBezTo>
                  <a:cubicBezTo>
                    <a:pt x="41588" y="64"/>
                    <a:pt x="41040" y="270"/>
                    <a:pt x="40515" y="452"/>
                  </a:cubicBezTo>
                  <a:cubicBezTo>
                    <a:pt x="39465" y="817"/>
                    <a:pt x="38415" y="1206"/>
                    <a:pt x="37365" y="1594"/>
                  </a:cubicBezTo>
                  <a:cubicBezTo>
                    <a:pt x="37046" y="1708"/>
                    <a:pt x="36703" y="1845"/>
                    <a:pt x="36452" y="2073"/>
                  </a:cubicBezTo>
                  <a:cubicBezTo>
                    <a:pt x="36247" y="2255"/>
                    <a:pt x="36110" y="2484"/>
                    <a:pt x="35973" y="2712"/>
                  </a:cubicBezTo>
                  <a:cubicBezTo>
                    <a:pt x="35539" y="3442"/>
                    <a:pt x="35083" y="4196"/>
                    <a:pt x="34649" y="4926"/>
                  </a:cubicBezTo>
                  <a:cubicBezTo>
                    <a:pt x="34558" y="5086"/>
                    <a:pt x="34444" y="5246"/>
                    <a:pt x="34307" y="5360"/>
                  </a:cubicBezTo>
                  <a:cubicBezTo>
                    <a:pt x="34147" y="5474"/>
                    <a:pt x="33964" y="5497"/>
                    <a:pt x="33782" y="5542"/>
                  </a:cubicBezTo>
                  <a:cubicBezTo>
                    <a:pt x="31842" y="5885"/>
                    <a:pt x="30130" y="6615"/>
                    <a:pt x="28098" y="6729"/>
                  </a:cubicBezTo>
                  <a:cubicBezTo>
                    <a:pt x="27383" y="6776"/>
                    <a:pt x="26662" y="6786"/>
                    <a:pt x="25940" y="6786"/>
                  </a:cubicBezTo>
                  <a:cubicBezTo>
                    <a:pt x="25406" y="6786"/>
                    <a:pt x="24872" y="6781"/>
                    <a:pt x="24338" y="6781"/>
                  </a:cubicBezTo>
                  <a:cubicBezTo>
                    <a:pt x="22437" y="6781"/>
                    <a:pt x="20550" y="6850"/>
                    <a:pt x="18763" y="7482"/>
                  </a:cubicBezTo>
                  <a:cubicBezTo>
                    <a:pt x="17850" y="7802"/>
                    <a:pt x="16937" y="8281"/>
                    <a:pt x="15978" y="8395"/>
                  </a:cubicBezTo>
                  <a:cubicBezTo>
                    <a:pt x="15704" y="8432"/>
                    <a:pt x="15434" y="8439"/>
                    <a:pt x="15166" y="8439"/>
                  </a:cubicBezTo>
                  <a:cubicBezTo>
                    <a:pt x="14987" y="8439"/>
                    <a:pt x="14809" y="8436"/>
                    <a:pt x="14632" y="8436"/>
                  </a:cubicBezTo>
                  <a:cubicBezTo>
                    <a:pt x="14411" y="8436"/>
                    <a:pt x="14190" y="8441"/>
                    <a:pt x="13969" y="8464"/>
                  </a:cubicBezTo>
                  <a:cubicBezTo>
                    <a:pt x="12988" y="8601"/>
                    <a:pt x="12098" y="9080"/>
                    <a:pt x="11230" y="9537"/>
                  </a:cubicBezTo>
                  <a:cubicBezTo>
                    <a:pt x="7418" y="11637"/>
                    <a:pt x="3538" y="13668"/>
                    <a:pt x="0" y="16225"/>
                  </a:cubicBezTo>
                  <a:cubicBezTo>
                    <a:pt x="6741" y="16225"/>
                    <a:pt x="14710" y="16214"/>
                    <a:pt x="22269" y="16214"/>
                  </a:cubicBezTo>
                  <a:cubicBezTo>
                    <a:pt x="26049" y="16214"/>
                    <a:pt x="29726" y="16217"/>
                    <a:pt x="33097" y="16225"/>
                  </a:cubicBezTo>
                  <a:cubicBezTo>
                    <a:pt x="41109" y="16225"/>
                    <a:pt x="46381" y="16225"/>
                    <a:pt x="54416" y="16247"/>
                  </a:cubicBezTo>
                  <a:cubicBezTo>
                    <a:pt x="56812" y="16247"/>
                    <a:pt x="81167" y="16225"/>
                    <a:pt x="81167" y="16225"/>
                  </a:cubicBezTo>
                  <a:cubicBezTo>
                    <a:pt x="80100" y="14601"/>
                    <a:pt x="77733" y="12545"/>
                    <a:pt x="75691" y="12545"/>
                  </a:cubicBezTo>
                  <a:cubicBezTo>
                    <a:pt x="75637" y="12545"/>
                    <a:pt x="75583" y="12547"/>
                    <a:pt x="75529" y="12550"/>
                  </a:cubicBezTo>
                  <a:cubicBezTo>
                    <a:pt x="75349" y="12564"/>
                    <a:pt x="75169" y="12586"/>
                    <a:pt x="74988" y="12586"/>
                  </a:cubicBezTo>
                  <a:cubicBezTo>
                    <a:pt x="74872" y="12586"/>
                    <a:pt x="74755" y="12577"/>
                    <a:pt x="74639" y="12550"/>
                  </a:cubicBezTo>
                  <a:cubicBezTo>
                    <a:pt x="74365" y="12504"/>
                    <a:pt x="74114" y="12367"/>
                    <a:pt x="73863" y="12230"/>
                  </a:cubicBezTo>
                  <a:cubicBezTo>
                    <a:pt x="72653" y="11568"/>
                    <a:pt x="71421" y="10906"/>
                    <a:pt x="70211" y="10244"/>
                  </a:cubicBezTo>
                  <a:cubicBezTo>
                    <a:pt x="69207" y="9719"/>
                    <a:pt x="68202" y="9172"/>
                    <a:pt x="67084" y="8943"/>
                  </a:cubicBezTo>
                  <a:cubicBezTo>
                    <a:pt x="66775" y="8880"/>
                    <a:pt x="66457" y="8847"/>
                    <a:pt x="66141" y="8847"/>
                  </a:cubicBezTo>
                  <a:cubicBezTo>
                    <a:pt x="65312" y="8847"/>
                    <a:pt x="64493" y="9077"/>
                    <a:pt x="63865" y="9605"/>
                  </a:cubicBezTo>
                  <a:cubicBezTo>
                    <a:pt x="62815" y="7209"/>
                    <a:pt x="61126" y="5109"/>
                    <a:pt x="59049" y="3557"/>
                  </a:cubicBezTo>
                  <a:cubicBezTo>
                    <a:pt x="58264" y="2955"/>
                    <a:pt x="57282" y="2439"/>
                    <a:pt x="56338" y="2439"/>
                  </a:cubicBezTo>
                  <a:cubicBezTo>
                    <a:pt x="55993" y="2439"/>
                    <a:pt x="55653" y="2508"/>
                    <a:pt x="55329" y="2666"/>
                  </a:cubicBezTo>
                  <a:cubicBezTo>
                    <a:pt x="55192" y="2735"/>
                    <a:pt x="55032" y="2826"/>
                    <a:pt x="54872" y="2849"/>
                  </a:cubicBezTo>
                  <a:cubicBezTo>
                    <a:pt x="54758" y="2849"/>
                    <a:pt x="54621" y="2803"/>
                    <a:pt x="54507" y="2758"/>
                  </a:cubicBezTo>
                  <a:cubicBezTo>
                    <a:pt x="52978" y="2210"/>
                    <a:pt x="51494" y="1685"/>
                    <a:pt x="50056" y="977"/>
                  </a:cubicBezTo>
                  <a:cubicBezTo>
                    <a:pt x="49349" y="635"/>
                    <a:pt x="48550" y="612"/>
                    <a:pt x="47751" y="566"/>
                  </a:cubicBezTo>
                  <a:cubicBezTo>
                    <a:pt x="46587" y="498"/>
                    <a:pt x="45400" y="384"/>
                    <a:pt x="44236" y="178"/>
                  </a:cubicBezTo>
                  <a:cubicBezTo>
                    <a:pt x="43680" y="104"/>
                    <a:pt x="43109" y="0"/>
                    <a:pt x="42548"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4"/>
            <p:cNvSpPr/>
            <p:nvPr/>
          </p:nvSpPr>
          <p:spPr>
            <a:xfrm>
              <a:off x="6801177" y="4707089"/>
              <a:ext cx="2550876" cy="519801"/>
            </a:xfrm>
            <a:custGeom>
              <a:avLst/>
              <a:gdLst/>
              <a:ahLst/>
              <a:cxnLst/>
              <a:rect l="l" t="t" r="r" b="b"/>
              <a:pathLst>
                <a:path w="81167" h="14595" extrusionOk="0">
                  <a:moveTo>
                    <a:pt x="45736" y="1"/>
                  </a:moveTo>
                  <a:cubicBezTo>
                    <a:pt x="45138" y="1"/>
                    <a:pt x="44535" y="58"/>
                    <a:pt x="43939" y="123"/>
                  </a:cubicBezTo>
                  <a:cubicBezTo>
                    <a:pt x="42501" y="283"/>
                    <a:pt x="41040" y="443"/>
                    <a:pt x="39739" y="1036"/>
                  </a:cubicBezTo>
                  <a:cubicBezTo>
                    <a:pt x="39054" y="1333"/>
                    <a:pt x="38438" y="1766"/>
                    <a:pt x="37799" y="2177"/>
                  </a:cubicBezTo>
                  <a:cubicBezTo>
                    <a:pt x="37114" y="2657"/>
                    <a:pt x="36429" y="3113"/>
                    <a:pt x="35745" y="3592"/>
                  </a:cubicBezTo>
                  <a:cubicBezTo>
                    <a:pt x="36033" y="3578"/>
                    <a:pt x="36321" y="3571"/>
                    <a:pt x="36609" y="3571"/>
                  </a:cubicBezTo>
                  <a:cubicBezTo>
                    <a:pt x="38626" y="3571"/>
                    <a:pt x="40638" y="3903"/>
                    <a:pt x="42615" y="4323"/>
                  </a:cubicBezTo>
                  <a:cubicBezTo>
                    <a:pt x="43779" y="4551"/>
                    <a:pt x="44966" y="4848"/>
                    <a:pt x="46107" y="5236"/>
                  </a:cubicBezTo>
                  <a:cubicBezTo>
                    <a:pt x="46678" y="5418"/>
                    <a:pt x="47226" y="5624"/>
                    <a:pt x="47774" y="5875"/>
                  </a:cubicBezTo>
                  <a:cubicBezTo>
                    <a:pt x="47879" y="5919"/>
                    <a:pt x="48011" y="5989"/>
                    <a:pt x="48154" y="6069"/>
                  </a:cubicBezTo>
                  <a:lnTo>
                    <a:pt x="48154" y="6069"/>
                  </a:lnTo>
                  <a:cubicBezTo>
                    <a:pt x="46626" y="5501"/>
                    <a:pt x="44870" y="5175"/>
                    <a:pt x="43345" y="4848"/>
                  </a:cubicBezTo>
                  <a:cubicBezTo>
                    <a:pt x="41497" y="4460"/>
                    <a:pt x="39602" y="4232"/>
                    <a:pt x="37685" y="4209"/>
                  </a:cubicBezTo>
                  <a:cubicBezTo>
                    <a:pt x="37553" y="4209"/>
                    <a:pt x="37421" y="4209"/>
                    <a:pt x="37288" y="4209"/>
                  </a:cubicBezTo>
                  <a:cubicBezTo>
                    <a:pt x="35754" y="4209"/>
                    <a:pt x="34110" y="4228"/>
                    <a:pt x="32640" y="4711"/>
                  </a:cubicBezTo>
                  <a:cubicBezTo>
                    <a:pt x="32161" y="4871"/>
                    <a:pt x="31682" y="5053"/>
                    <a:pt x="31202" y="5190"/>
                  </a:cubicBezTo>
                  <a:cubicBezTo>
                    <a:pt x="30609" y="5350"/>
                    <a:pt x="29970" y="5396"/>
                    <a:pt x="29354" y="5464"/>
                  </a:cubicBezTo>
                  <a:cubicBezTo>
                    <a:pt x="26615" y="5692"/>
                    <a:pt x="23898" y="5943"/>
                    <a:pt x="21182" y="6172"/>
                  </a:cubicBezTo>
                  <a:cubicBezTo>
                    <a:pt x="21342" y="6175"/>
                    <a:pt x="21502" y="6177"/>
                    <a:pt x="21662" y="6177"/>
                  </a:cubicBezTo>
                  <a:cubicBezTo>
                    <a:pt x="22728" y="6177"/>
                    <a:pt x="23798" y="6110"/>
                    <a:pt x="24861" y="6110"/>
                  </a:cubicBezTo>
                  <a:cubicBezTo>
                    <a:pt x="25757" y="6110"/>
                    <a:pt x="26649" y="6158"/>
                    <a:pt x="27528" y="6331"/>
                  </a:cubicBezTo>
                  <a:cubicBezTo>
                    <a:pt x="29125" y="6674"/>
                    <a:pt x="30609" y="7427"/>
                    <a:pt x="31819" y="8523"/>
                  </a:cubicBezTo>
                  <a:cubicBezTo>
                    <a:pt x="30267" y="8043"/>
                    <a:pt x="28714" y="7244"/>
                    <a:pt x="27140" y="6902"/>
                  </a:cubicBezTo>
                  <a:cubicBezTo>
                    <a:pt x="26671" y="6801"/>
                    <a:pt x="26163" y="6766"/>
                    <a:pt x="25642" y="6766"/>
                  </a:cubicBezTo>
                  <a:cubicBezTo>
                    <a:pt x="24637" y="6766"/>
                    <a:pt x="23582" y="6895"/>
                    <a:pt x="22666" y="6925"/>
                  </a:cubicBezTo>
                  <a:cubicBezTo>
                    <a:pt x="19425" y="7085"/>
                    <a:pt x="16183" y="7427"/>
                    <a:pt x="13033" y="8203"/>
                  </a:cubicBezTo>
                  <a:cubicBezTo>
                    <a:pt x="8263" y="9367"/>
                    <a:pt x="3972" y="11695"/>
                    <a:pt x="0" y="14549"/>
                  </a:cubicBezTo>
                  <a:cubicBezTo>
                    <a:pt x="10112" y="14549"/>
                    <a:pt x="22985" y="14549"/>
                    <a:pt x="33097" y="14571"/>
                  </a:cubicBezTo>
                  <a:cubicBezTo>
                    <a:pt x="41109" y="14594"/>
                    <a:pt x="46381" y="14594"/>
                    <a:pt x="54416" y="14594"/>
                  </a:cubicBezTo>
                  <a:cubicBezTo>
                    <a:pt x="56812" y="14594"/>
                    <a:pt x="81167" y="14571"/>
                    <a:pt x="81167" y="14571"/>
                  </a:cubicBezTo>
                  <a:cubicBezTo>
                    <a:pt x="80939" y="14571"/>
                    <a:pt x="80619" y="13955"/>
                    <a:pt x="80482" y="13818"/>
                  </a:cubicBezTo>
                  <a:cubicBezTo>
                    <a:pt x="80140" y="13499"/>
                    <a:pt x="79934" y="13362"/>
                    <a:pt x="79432" y="13202"/>
                  </a:cubicBezTo>
                  <a:cubicBezTo>
                    <a:pt x="78468" y="12874"/>
                    <a:pt x="77430" y="12693"/>
                    <a:pt x="76401" y="12693"/>
                  </a:cubicBezTo>
                  <a:cubicBezTo>
                    <a:pt x="76285" y="12693"/>
                    <a:pt x="76169" y="12695"/>
                    <a:pt x="76054" y="12700"/>
                  </a:cubicBezTo>
                  <a:cubicBezTo>
                    <a:pt x="75872" y="12700"/>
                    <a:pt x="75695" y="12711"/>
                    <a:pt x="75521" y="12711"/>
                  </a:cubicBezTo>
                  <a:cubicBezTo>
                    <a:pt x="75347" y="12711"/>
                    <a:pt x="75175" y="12700"/>
                    <a:pt x="75004" y="12654"/>
                  </a:cubicBezTo>
                  <a:cubicBezTo>
                    <a:pt x="74434" y="12494"/>
                    <a:pt x="74000" y="12038"/>
                    <a:pt x="73566" y="11650"/>
                  </a:cubicBezTo>
                  <a:cubicBezTo>
                    <a:pt x="72402" y="10577"/>
                    <a:pt x="70987" y="9824"/>
                    <a:pt x="69595" y="9093"/>
                  </a:cubicBezTo>
                  <a:cubicBezTo>
                    <a:pt x="68554" y="8539"/>
                    <a:pt x="67377" y="7985"/>
                    <a:pt x="66246" y="7985"/>
                  </a:cubicBezTo>
                  <a:cubicBezTo>
                    <a:pt x="65839" y="7985"/>
                    <a:pt x="65439" y="8057"/>
                    <a:pt x="65052" y="8226"/>
                  </a:cubicBezTo>
                  <a:cubicBezTo>
                    <a:pt x="64938" y="8272"/>
                    <a:pt x="64801" y="8340"/>
                    <a:pt x="64733" y="8454"/>
                  </a:cubicBezTo>
                  <a:cubicBezTo>
                    <a:pt x="64641" y="8568"/>
                    <a:pt x="64641" y="8728"/>
                    <a:pt x="64619" y="8865"/>
                  </a:cubicBezTo>
                  <a:lnTo>
                    <a:pt x="64459" y="11330"/>
                  </a:lnTo>
                  <a:cubicBezTo>
                    <a:pt x="63957" y="8409"/>
                    <a:pt x="61720" y="6103"/>
                    <a:pt x="59437" y="4209"/>
                  </a:cubicBezTo>
                  <a:cubicBezTo>
                    <a:pt x="58958" y="3798"/>
                    <a:pt x="58479" y="3433"/>
                    <a:pt x="57954" y="3113"/>
                  </a:cubicBezTo>
                  <a:cubicBezTo>
                    <a:pt x="56949" y="2520"/>
                    <a:pt x="56014" y="2542"/>
                    <a:pt x="54941" y="2291"/>
                  </a:cubicBezTo>
                  <a:cubicBezTo>
                    <a:pt x="54165" y="2109"/>
                    <a:pt x="53571" y="1561"/>
                    <a:pt x="52727" y="1470"/>
                  </a:cubicBezTo>
                  <a:cubicBezTo>
                    <a:pt x="51585" y="1333"/>
                    <a:pt x="50444" y="1219"/>
                    <a:pt x="49349" y="876"/>
                  </a:cubicBezTo>
                  <a:cubicBezTo>
                    <a:pt x="48595" y="625"/>
                    <a:pt x="47865" y="283"/>
                    <a:pt x="47089" y="123"/>
                  </a:cubicBezTo>
                  <a:cubicBezTo>
                    <a:pt x="46645" y="34"/>
                    <a:pt x="46192" y="1"/>
                    <a:pt x="45736" y="1"/>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4"/>
            <p:cNvSpPr/>
            <p:nvPr/>
          </p:nvSpPr>
          <p:spPr>
            <a:xfrm>
              <a:off x="2584947" y="4602099"/>
              <a:ext cx="1942597" cy="695953"/>
            </a:xfrm>
            <a:custGeom>
              <a:avLst/>
              <a:gdLst/>
              <a:ahLst/>
              <a:cxnLst/>
              <a:rect l="l" t="t" r="r" b="b"/>
              <a:pathLst>
                <a:path w="61812" h="19541" extrusionOk="0">
                  <a:moveTo>
                    <a:pt x="10888" y="14403"/>
                  </a:moveTo>
                  <a:cubicBezTo>
                    <a:pt x="10898" y="14411"/>
                    <a:pt x="10908" y="14418"/>
                    <a:pt x="10919" y="14425"/>
                  </a:cubicBezTo>
                  <a:lnTo>
                    <a:pt x="10919" y="14425"/>
                  </a:lnTo>
                  <a:cubicBezTo>
                    <a:pt x="10909" y="14418"/>
                    <a:pt x="10898" y="14410"/>
                    <a:pt x="10888" y="14403"/>
                  </a:cubicBezTo>
                  <a:close/>
                  <a:moveTo>
                    <a:pt x="20708" y="17860"/>
                  </a:moveTo>
                  <a:cubicBezTo>
                    <a:pt x="20714" y="17864"/>
                    <a:pt x="20720" y="17868"/>
                    <a:pt x="20725" y="17872"/>
                  </a:cubicBezTo>
                  <a:cubicBezTo>
                    <a:pt x="20720" y="17868"/>
                    <a:pt x="20714" y="17864"/>
                    <a:pt x="20708" y="17860"/>
                  </a:cubicBezTo>
                  <a:close/>
                  <a:moveTo>
                    <a:pt x="38529" y="18397"/>
                  </a:moveTo>
                  <a:cubicBezTo>
                    <a:pt x="38537" y="18399"/>
                    <a:pt x="38544" y="18400"/>
                    <a:pt x="38551" y="18401"/>
                  </a:cubicBezTo>
                  <a:lnTo>
                    <a:pt x="38551" y="18401"/>
                  </a:lnTo>
                  <a:cubicBezTo>
                    <a:pt x="38544" y="18400"/>
                    <a:pt x="38537" y="18399"/>
                    <a:pt x="38529" y="18397"/>
                  </a:cubicBezTo>
                  <a:close/>
                  <a:moveTo>
                    <a:pt x="61773" y="19326"/>
                  </a:moveTo>
                  <a:lnTo>
                    <a:pt x="61773" y="19326"/>
                  </a:lnTo>
                  <a:cubicBezTo>
                    <a:pt x="61786" y="19329"/>
                    <a:pt x="61799" y="19331"/>
                    <a:pt x="61811" y="19333"/>
                  </a:cubicBezTo>
                  <a:cubicBezTo>
                    <a:pt x="61799" y="19331"/>
                    <a:pt x="61786" y="19329"/>
                    <a:pt x="61773" y="19326"/>
                  </a:cubicBezTo>
                  <a:close/>
                  <a:moveTo>
                    <a:pt x="25131" y="0"/>
                  </a:moveTo>
                  <a:lnTo>
                    <a:pt x="25131" y="0"/>
                  </a:lnTo>
                  <a:cubicBezTo>
                    <a:pt x="23122" y="1530"/>
                    <a:pt x="21912" y="3812"/>
                    <a:pt x="20794" y="6026"/>
                  </a:cubicBezTo>
                  <a:cubicBezTo>
                    <a:pt x="19698" y="8217"/>
                    <a:pt x="18991" y="11185"/>
                    <a:pt x="17530" y="13148"/>
                  </a:cubicBezTo>
                  <a:cubicBezTo>
                    <a:pt x="18968" y="10157"/>
                    <a:pt x="19105" y="6574"/>
                    <a:pt x="17918" y="3470"/>
                  </a:cubicBezTo>
                  <a:lnTo>
                    <a:pt x="17918" y="3470"/>
                  </a:lnTo>
                  <a:cubicBezTo>
                    <a:pt x="17872" y="4930"/>
                    <a:pt x="17530" y="6368"/>
                    <a:pt x="16891" y="7692"/>
                  </a:cubicBezTo>
                  <a:cubicBezTo>
                    <a:pt x="16845" y="5136"/>
                    <a:pt x="16411" y="2602"/>
                    <a:pt x="15613" y="183"/>
                  </a:cubicBezTo>
                  <a:lnTo>
                    <a:pt x="15613" y="183"/>
                  </a:lnTo>
                  <a:cubicBezTo>
                    <a:pt x="16023" y="2077"/>
                    <a:pt x="15955" y="4086"/>
                    <a:pt x="15407" y="5958"/>
                  </a:cubicBezTo>
                  <a:cubicBezTo>
                    <a:pt x="15088" y="7008"/>
                    <a:pt x="14631" y="8058"/>
                    <a:pt x="14700" y="9130"/>
                  </a:cubicBezTo>
                  <a:cubicBezTo>
                    <a:pt x="14380" y="7533"/>
                    <a:pt x="14243" y="5889"/>
                    <a:pt x="14289" y="4246"/>
                  </a:cubicBezTo>
                  <a:lnTo>
                    <a:pt x="14289" y="4246"/>
                  </a:lnTo>
                  <a:cubicBezTo>
                    <a:pt x="13855" y="6026"/>
                    <a:pt x="13992" y="7647"/>
                    <a:pt x="14060" y="9450"/>
                  </a:cubicBezTo>
                  <a:cubicBezTo>
                    <a:pt x="14083" y="10682"/>
                    <a:pt x="13787" y="12235"/>
                    <a:pt x="14426" y="13376"/>
                  </a:cubicBezTo>
                  <a:cubicBezTo>
                    <a:pt x="13421" y="11618"/>
                    <a:pt x="12874" y="9587"/>
                    <a:pt x="12851" y="7578"/>
                  </a:cubicBezTo>
                  <a:lnTo>
                    <a:pt x="12851" y="7578"/>
                  </a:lnTo>
                  <a:cubicBezTo>
                    <a:pt x="12349" y="9496"/>
                    <a:pt x="12486" y="11573"/>
                    <a:pt x="13262" y="13399"/>
                  </a:cubicBezTo>
                  <a:cubicBezTo>
                    <a:pt x="12143" y="12486"/>
                    <a:pt x="11253" y="11322"/>
                    <a:pt x="10682" y="10021"/>
                  </a:cubicBezTo>
                  <a:lnTo>
                    <a:pt x="10682" y="10021"/>
                  </a:lnTo>
                  <a:cubicBezTo>
                    <a:pt x="10819" y="11618"/>
                    <a:pt x="11344" y="13193"/>
                    <a:pt x="12212" y="14563"/>
                  </a:cubicBezTo>
                  <a:cubicBezTo>
                    <a:pt x="12048" y="14632"/>
                    <a:pt x="11872" y="14665"/>
                    <a:pt x="11696" y="14665"/>
                  </a:cubicBezTo>
                  <a:cubicBezTo>
                    <a:pt x="11418" y="14665"/>
                    <a:pt x="11141" y="14582"/>
                    <a:pt x="10919" y="14425"/>
                  </a:cubicBezTo>
                  <a:lnTo>
                    <a:pt x="10919" y="14425"/>
                  </a:lnTo>
                  <a:cubicBezTo>
                    <a:pt x="11100" y="14568"/>
                    <a:pt x="11160" y="14827"/>
                    <a:pt x="11139" y="15065"/>
                  </a:cubicBezTo>
                  <a:cubicBezTo>
                    <a:pt x="10809" y="15151"/>
                    <a:pt x="10446" y="15186"/>
                    <a:pt x="10060" y="15186"/>
                  </a:cubicBezTo>
                  <a:cubicBezTo>
                    <a:pt x="8396" y="15186"/>
                    <a:pt x="6302" y="14534"/>
                    <a:pt x="4579" y="14534"/>
                  </a:cubicBezTo>
                  <a:cubicBezTo>
                    <a:pt x="4379" y="14534"/>
                    <a:pt x="4184" y="14543"/>
                    <a:pt x="3995" y="14563"/>
                  </a:cubicBezTo>
                  <a:cubicBezTo>
                    <a:pt x="4930" y="14654"/>
                    <a:pt x="5843" y="15019"/>
                    <a:pt x="6597" y="15567"/>
                  </a:cubicBezTo>
                  <a:cubicBezTo>
                    <a:pt x="5277" y="15890"/>
                    <a:pt x="3913" y="16049"/>
                    <a:pt x="2550" y="16049"/>
                  </a:cubicBezTo>
                  <a:cubicBezTo>
                    <a:pt x="1697" y="16049"/>
                    <a:pt x="843" y="15987"/>
                    <a:pt x="0" y="15864"/>
                  </a:cubicBezTo>
                  <a:lnTo>
                    <a:pt x="0" y="15864"/>
                  </a:lnTo>
                  <a:cubicBezTo>
                    <a:pt x="1172" y="16295"/>
                    <a:pt x="2399" y="16616"/>
                    <a:pt x="3649" y="16809"/>
                  </a:cubicBezTo>
                  <a:lnTo>
                    <a:pt x="3649" y="16809"/>
                  </a:lnTo>
                  <a:cubicBezTo>
                    <a:pt x="3540" y="16800"/>
                    <a:pt x="3432" y="16795"/>
                    <a:pt x="3325" y="16795"/>
                  </a:cubicBezTo>
                  <a:cubicBezTo>
                    <a:pt x="3003" y="16795"/>
                    <a:pt x="2685" y="16836"/>
                    <a:pt x="2374" y="16914"/>
                  </a:cubicBezTo>
                  <a:cubicBezTo>
                    <a:pt x="3604" y="17052"/>
                    <a:pt x="4841" y="17121"/>
                    <a:pt x="6078" y="17121"/>
                  </a:cubicBezTo>
                  <a:cubicBezTo>
                    <a:pt x="7090" y="17121"/>
                    <a:pt x="8101" y="17075"/>
                    <a:pt x="9107" y="16982"/>
                  </a:cubicBezTo>
                  <a:lnTo>
                    <a:pt x="9107" y="16982"/>
                  </a:lnTo>
                  <a:cubicBezTo>
                    <a:pt x="8162" y="17464"/>
                    <a:pt x="7095" y="17706"/>
                    <a:pt x="6031" y="17706"/>
                  </a:cubicBezTo>
                  <a:cubicBezTo>
                    <a:pt x="5785" y="17706"/>
                    <a:pt x="5540" y="17693"/>
                    <a:pt x="5296" y="17667"/>
                  </a:cubicBezTo>
                  <a:lnTo>
                    <a:pt x="5296" y="17667"/>
                  </a:lnTo>
                  <a:cubicBezTo>
                    <a:pt x="9016" y="18215"/>
                    <a:pt x="12759" y="18512"/>
                    <a:pt x="16526" y="18557"/>
                  </a:cubicBezTo>
                  <a:cubicBezTo>
                    <a:pt x="15818" y="18169"/>
                    <a:pt x="15088" y="17781"/>
                    <a:pt x="14380" y="17393"/>
                  </a:cubicBezTo>
                  <a:cubicBezTo>
                    <a:pt x="14703" y="17393"/>
                    <a:pt x="15273" y="17384"/>
                    <a:pt x="15946" y="17384"/>
                  </a:cubicBezTo>
                  <a:cubicBezTo>
                    <a:pt x="17677" y="17384"/>
                    <a:pt x="20086" y="17443"/>
                    <a:pt x="20708" y="17860"/>
                  </a:cubicBezTo>
                  <a:lnTo>
                    <a:pt x="20708" y="17860"/>
                  </a:lnTo>
                  <a:cubicBezTo>
                    <a:pt x="20200" y="17507"/>
                    <a:pt x="19713" y="17153"/>
                    <a:pt x="19227" y="16820"/>
                  </a:cubicBezTo>
                  <a:lnTo>
                    <a:pt x="19227" y="16820"/>
                  </a:lnTo>
                  <a:cubicBezTo>
                    <a:pt x="20219" y="17483"/>
                    <a:pt x="22221" y="17441"/>
                    <a:pt x="23373" y="17690"/>
                  </a:cubicBezTo>
                  <a:cubicBezTo>
                    <a:pt x="25069" y="18060"/>
                    <a:pt x="26732" y="18331"/>
                    <a:pt x="28461" y="18331"/>
                  </a:cubicBezTo>
                  <a:cubicBezTo>
                    <a:pt x="28756" y="18331"/>
                    <a:pt x="29054" y="18323"/>
                    <a:pt x="29353" y="18306"/>
                  </a:cubicBezTo>
                  <a:cubicBezTo>
                    <a:pt x="27801" y="18101"/>
                    <a:pt x="26318" y="17530"/>
                    <a:pt x="25039" y="16640"/>
                  </a:cubicBezTo>
                  <a:lnTo>
                    <a:pt x="25039" y="16640"/>
                  </a:lnTo>
                  <a:cubicBezTo>
                    <a:pt x="26158" y="17051"/>
                    <a:pt x="27322" y="17279"/>
                    <a:pt x="28509" y="17370"/>
                  </a:cubicBezTo>
                  <a:cubicBezTo>
                    <a:pt x="28281" y="17165"/>
                    <a:pt x="28052" y="16937"/>
                    <a:pt x="27847" y="16731"/>
                  </a:cubicBezTo>
                  <a:lnTo>
                    <a:pt x="27847" y="16731"/>
                  </a:lnTo>
                  <a:cubicBezTo>
                    <a:pt x="28284" y="17156"/>
                    <a:pt x="29549" y="17225"/>
                    <a:pt x="30765" y="17225"/>
                  </a:cubicBezTo>
                  <a:cubicBezTo>
                    <a:pt x="31353" y="17225"/>
                    <a:pt x="31930" y="17209"/>
                    <a:pt x="32397" y="17209"/>
                  </a:cubicBezTo>
                  <a:cubicBezTo>
                    <a:pt x="32677" y="17209"/>
                    <a:pt x="32917" y="17215"/>
                    <a:pt x="33097" y="17233"/>
                  </a:cubicBezTo>
                  <a:cubicBezTo>
                    <a:pt x="34253" y="17355"/>
                    <a:pt x="35430" y="17385"/>
                    <a:pt x="36607" y="17385"/>
                  </a:cubicBezTo>
                  <a:cubicBezTo>
                    <a:pt x="37195" y="17385"/>
                    <a:pt x="37784" y="17378"/>
                    <a:pt x="38369" y="17370"/>
                  </a:cubicBezTo>
                  <a:lnTo>
                    <a:pt x="38369" y="17370"/>
                  </a:lnTo>
                  <a:cubicBezTo>
                    <a:pt x="38210" y="17735"/>
                    <a:pt x="37867" y="17987"/>
                    <a:pt x="37479" y="18078"/>
                  </a:cubicBezTo>
                  <a:cubicBezTo>
                    <a:pt x="38118" y="18032"/>
                    <a:pt x="38757" y="18009"/>
                    <a:pt x="39397" y="17987"/>
                  </a:cubicBezTo>
                  <a:lnTo>
                    <a:pt x="39397" y="17987"/>
                  </a:lnTo>
                  <a:cubicBezTo>
                    <a:pt x="39259" y="18241"/>
                    <a:pt x="38971" y="18412"/>
                    <a:pt x="38676" y="18412"/>
                  </a:cubicBezTo>
                  <a:cubicBezTo>
                    <a:pt x="38634" y="18412"/>
                    <a:pt x="38593" y="18408"/>
                    <a:pt x="38551" y="18401"/>
                  </a:cubicBezTo>
                  <a:lnTo>
                    <a:pt x="38551" y="18401"/>
                  </a:lnTo>
                  <a:cubicBezTo>
                    <a:pt x="41303" y="18908"/>
                    <a:pt x="44013" y="19541"/>
                    <a:pt x="46803" y="19541"/>
                  </a:cubicBezTo>
                  <a:cubicBezTo>
                    <a:pt x="46898" y="19541"/>
                    <a:pt x="46993" y="19540"/>
                    <a:pt x="47089" y="19539"/>
                  </a:cubicBezTo>
                  <a:cubicBezTo>
                    <a:pt x="47363" y="19539"/>
                    <a:pt x="47614" y="19516"/>
                    <a:pt x="47888" y="19516"/>
                  </a:cubicBezTo>
                  <a:cubicBezTo>
                    <a:pt x="47454" y="19333"/>
                    <a:pt x="47020" y="19151"/>
                    <a:pt x="46587" y="18968"/>
                  </a:cubicBezTo>
                  <a:cubicBezTo>
                    <a:pt x="47317" y="18892"/>
                    <a:pt x="48045" y="18862"/>
                    <a:pt x="48772" y="18862"/>
                  </a:cubicBezTo>
                  <a:cubicBezTo>
                    <a:pt x="50454" y="18862"/>
                    <a:pt x="52133" y="19023"/>
                    <a:pt x="53822" y="19151"/>
                  </a:cubicBezTo>
                  <a:cubicBezTo>
                    <a:pt x="54288" y="19184"/>
                    <a:pt x="54770" y="19196"/>
                    <a:pt x="55261" y="19196"/>
                  </a:cubicBezTo>
                  <a:cubicBezTo>
                    <a:pt x="56476" y="19196"/>
                    <a:pt x="57749" y="19123"/>
                    <a:pt x="58987" y="19123"/>
                  </a:cubicBezTo>
                  <a:cubicBezTo>
                    <a:pt x="59952" y="19123"/>
                    <a:pt x="60896" y="19167"/>
                    <a:pt x="61773" y="19326"/>
                  </a:cubicBezTo>
                  <a:lnTo>
                    <a:pt x="61773" y="19326"/>
                  </a:lnTo>
                  <a:cubicBezTo>
                    <a:pt x="60779" y="19138"/>
                    <a:pt x="58048" y="18154"/>
                    <a:pt x="56511" y="18154"/>
                  </a:cubicBezTo>
                  <a:cubicBezTo>
                    <a:pt x="56234" y="18154"/>
                    <a:pt x="55996" y="18186"/>
                    <a:pt x="55814" y="18260"/>
                  </a:cubicBezTo>
                  <a:lnTo>
                    <a:pt x="55814" y="18260"/>
                  </a:lnTo>
                  <a:cubicBezTo>
                    <a:pt x="56706" y="17818"/>
                    <a:pt x="57444" y="17065"/>
                    <a:pt x="57862" y="16183"/>
                  </a:cubicBezTo>
                  <a:lnTo>
                    <a:pt x="57862" y="16183"/>
                  </a:lnTo>
                  <a:cubicBezTo>
                    <a:pt x="56630" y="17325"/>
                    <a:pt x="55100" y="18146"/>
                    <a:pt x="53457" y="18512"/>
                  </a:cubicBezTo>
                  <a:cubicBezTo>
                    <a:pt x="56173" y="16891"/>
                    <a:pt x="59049" y="15111"/>
                    <a:pt x="60373" y="12257"/>
                  </a:cubicBezTo>
                  <a:lnTo>
                    <a:pt x="60373" y="12257"/>
                  </a:lnTo>
                  <a:cubicBezTo>
                    <a:pt x="57634" y="14677"/>
                    <a:pt x="54530" y="16708"/>
                    <a:pt x="51197" y="18238"/>
                  </a:cubicBezTo>
                  <a:cubicBezTo>
                    <a:pt x="50901" y="17735"/>
                    <a:pt x="51631" y="17233"/>
                    <a:pt x="52179" y="17005"/>
                  </a:cubicBezTo>
                  <a:cubicBezTo>
                    <a:pt x="53571" y="16457"/>
                    <a:pt x="54758" y="15430"/>
                    <a:pt x="55534" y="14175"/>
                  </a:cubicBezTo>
                  <a:lnTo>
                    <a:pt x="55534" y="14175"/>
                  </a:lnTo>
                  <a:cubicBezTo>
                    <a:pt x="54142" y="15088"/>
                    <a:pt x="52635" y="15841"/>
                    <a:pt x="51083" y="16457"/>
                  </a:cubicBezTo>
                  <a:cubicBezTo>
                    <a:pt x="53046" y="15248"/>
                    <a:pt x="55146" y="13878"/>
                    <a:pt x="55922" y="11710"/>
                  </a:cubicBezTo>
                  <a:lnTo>
                    <a:pt x="55922" y="11710"/>
                  </a:lnTo>
                  <a:cubicBezTo>
                    <a:pt x="53115" y="14723"/>
                    <a:pt x="49440" y="16914"/>
                    <a:pt x="45445" y="17941"/>
                  </a:cubicBezTo>
                  <a:cubicBezTo>
                    <a:pt x="46632" y="16777"/>
                    <a:pt x="48321" y="16229"/>
                    <a:pt x="49714" y="15293"/>
                  </a:cubicBezTo>
                  <a:cubicBezTo>
                    <a:pt x="51699" y="13969"/>
                    <a:pt x="53092" y="11778"/>
                    <a:pt x="53411" y="9404"/>
                  </a:cubicBezTo>
                  <a:lnTo>
                    <a:pt x="53411" y="9404"/>
                  </a:lnTo>
                  <a:cubicBezTo>
                    <a:pt x="52065" y="12645"/>
                    <a:pt x="49166" y="15225"/>
                    <a:pt x="45788" y="16183"/>
                  </a:cubicBezTo>
                  <a:cubicBezTo>
                    <a:pt x="48915" y="14608"/>
                    <a:pt x="51174" y="11436"/>
                    <a:pt x="51631" y="7966"/>
                  </a:cubicBezTo>
                  <a:lnTo>
                    <a:pt x="51631" y="7966"/>
                  </a:lnTo>
                  <a:cubicBezTo>
                    <a:pt x="50033" y="11573"/>
                    <a:pt x="47226" y="14631"/>
                    <a:pt x="43779" y="16526"/>
                  </a:cubicBezTo>
                  <a:lnTo>
                    <a:pt x="43779" y="16526"/>
                  </a:lnTo>
                  <a:cubicBezTo>
                    <a:pt x="45080" y="15681"/>
                    <a:pt x="46107" y="14403"/>
                    <a:pt x="46632" y="12942"/>
                  </a:cubicBezTo>
                  <a:lnTo>
                    <a:pt x="46632" y="12942"/>
                  </a:lnTo>
                  <a:cubicBezTo>
                    <a:pt x="45765" y="14083"/>
                    <a:pt x="43825" y="16001"/>
                    <a:pt x="42273" y="16046"/>
                  </a:cubicBezTo>
                  <a:cubicBezTo>
                    <a:pt x="42234" y="16048"/>
                    <a:pt x="42197" y="16048"/>
                    <a:pt x="42161" y="16048"/>
                  </a:cubicBezTo>
                  <a:cubicBezTo>
                    <a:pt x="40158" y="16048"/>
                    <a:pt x="41656" y="14204"/>
                    <a:pt x="42889" y="13307"/>
                  </a:cubicBezTo>
                  <a:lnTo>
                    <a:pt x="42889" y="13307"/>
                  </a:lnTo>
                  <a:cubicBezTo>
                    <a:pt x="41519" y="14289"/>
                    <a:pt x="40150" y="15248"/>
                    <a:pt x="38757" y="16183"/>
                  </a:cubicBezTo>
                  <a:cubicBezTo>
                    <a:pt x="40469" y="14677"/>
                    <a:pt x="41816" y="12760"/>
                    <a:pt x="42638" y="10637"/>
                  </a:cubicBezTo>
                  <a:lnTo>
                    <a:pt x="42638" y="10637"/>
                  </a:lnTo>
                  <a:cubicBezTo>
                    <a:pt x="40492" y="12828"/>
                    <a:pt x="38347" y="14677"/>
                    <a:pt x="35927" y="16526"/>
                  </a:cubicBezTo>
                  <a:cubicBezTo>
                    <a:pt x="37456" y="12897"/>
                    <a:pt x="39534" y="9518"/>
                    <a:pt x="42044" y="6483"/>
                  </a:cubicBezTo>
                  <a:lnTo>
                    <a:pt x="42044" y="6483"/>
                  </a:lnTo>
                  <a:cubicBezTo>
                    <a:pt x="39922" y="6985"/>
                    <a:pt x="38415" y="8856"/>
                    <a:pt x="37297" y="10728"/>
                  </a:cubicBezTo>
                  <a:cubicBezTo>
                    <a:pt x="36155" y="12577"/>
                    <a:pt x="35174" y="14631"/>
                    <a:pt x="33439" y="15955"/>
                  </a:cubicBezTo>
                  <a:cubicBezTo>
                    <a:pt x="34010" y="15088"/>
                    <a:pt x="34352" y="14083"/>
                    <a:pt x="34466" y="13033"/>
                  </a:cubicBezTo>
                  <a:lnTo>
                    <a:pt x="34466" y="13033"/>
                  </a:lnTo>
                  <a:cubicBezTo>
                    <a:pt x="33667" y="13878"/>
                    <a:pt x="32846" y="14723"/>
                    <a:pt x="32047" y="15567"/>
                  </a:cubicBezTo>
                  <a:cubicBezTo>
                    <a:pt x="34055" y="11116"/>
                    <a:pt x="36064" y="6049"/>
                    <a:pt x="34307" y="1507"/>
                  </a:cubicBezTo>
                  <a:lnTo>
                    <a:pt x="34307" y="1507"/>
                  </a:lnTo>
                  <a:cubicBezTo>
                    <a:pt x="34946" y="6277"/>
                    <a:pt x="33348" y="11322"/>
                    <a:pt x="30084" y="14859"/>
                  </a:cubicBezTo>
                  <a:cubicBezTo>
                    <a:pt x="30449" y="14038"/>
                    <a:pt x="30837" y="13216"/>
                    <a:pt x="31225" y="12394"/>
                  </a:cubicBezTo>
                  <a:lnTo>
                    <a:pt x="31225" y="12394"/>
                  </a:lnTo>
                  <a:cubicBezTo>
                    <a:pt x="30426" y="13148"/>
                    <a:pt x="29536" y="13764"/>
                    <a:pt x="28600" y="14266"/>
                  </a:cubicBezTo>
                  <a:cubicBezTo>
                    <a:pt x="29673" y="13262"/>
                    <a:pt x="30426" y="11915"/>
                    <a:pt x="30723" y="10477"/>
                  </a:cubicBezTo>
                  <a:lnTo>
                    <a:pt x="30723" y="10477"/>
                  </a:lnTo>
                  <a:cubicBezTo>
                    <a:pt x="29125" y="12349"/>
                    <a:pt x="27231" y="13969"/>
                    <a:pt x="25154" y="15293"/>
                  </a:cubicBezTo>
                  <a:cubicBezTo>
                    <a:pt x="27117" y="13673"/>
                    <a:pt x="28692" y="11573"/>
                    <a:pt x="29719" y="9222"/>
                  </a:cubicBezTo>
                  <a:lnTo>
                    <a:pt x="29719" y="9222"/>
                  </a:lnTo>
                  <a:cubicBezTo>
                    <a:pt x="28693" y="9684"/>
                    <a:pt x="27791" y="10431"/>
                    <a:pt x="27138" y="11336"/>
                  </a:cubicBezTo>
                  <a:lnTo>
                    <a:pt x="27138" y="11336"/>
                  </a:lnTo>
                  <a:cubicBezTo>
                    <a:pt x="28500" y="9280"/>
                    <a:pt x="29740" y="7124"/>
                    <a:pt x="30837" y="4908"/>
                  </a:cubicBezTo>
                  <a:lnTo>
                    <a:pt x="30837" y="4908"/>
                  </a:lnTo>
                  <a:cubicBezTo>
                    <a:pt x="27961" y="8400"/>
                    <a:pt x="25085" y="11915"/>
                    <a:pt x="22209" y="15430"/>
                  </a:cubicBezTo>
                  <a:cubicBezTo>
                    <a:pt x="22825" y="14312"/>
                    <a:pt x="23373" y="13170"/>
                    <a:pt x="23853" y="11983"/>
                  </a:cubicBezTo>
                  <a:lnTo>
                    <a:pt x="23853" y="11983"/>
                  </a:lnTo>
                  <a:cubicBezTo>
                    <a:pt x="23419" y="12349"/>
                    <a:pt x="22985" y="12714"/>
                    <a:pt x="22552" y="13102"/>
                  </a:cubicBezTo>
                  <a:cubicBezTo>
                    <a:pt x="24994" y="9541"/>
                    <a:pt x="27573" y="6117"/>
                    <a:pt x="30312" y="2785"/>
                  </a:cubicBezTo>
                  <a:lnTo>
                    <a:pt x="30312" y="2785"/>
                  </a:lnTo>
                  <a:cubicBezTo>
                    <a:pt x="28714" y="4657"/>
                    <a:pt x="26683" y="6072"/>
                    <a:pt x="24857" y="7715"/>
                  </a:cubicBezTo>
                  <a:cubicBezTo>
                    <a:pt x="23031" y="9359"/>
                    <a:pt x="21365" y="11344"/>
                    <a:pt x="20862" y="13741"/>
                  </a:cubicBezTo>
                  <a:cubicBezTo>
                    <a:pt x="21890" y="8491"/>
                    <a:pt x="25222" y="3744"/>
                    <a:pt x="29810" y="1005"/>
                  </a:cubicBezTo>
                  <a:lnTo>
                    <a:pt x="29810" y="1005"/>
                  </a:lnTo>
                  <a:cubicBezTo>
                    <a:pt x="26957" y="1826"/>
                    <a:pt x="24606" y="3903"/>
                    <a:pt x="22917" y="6323"/>
                  </a:cubicBezTo>
                  <a:cubicBezTo>
                    <a:pt x="21205" y="8742"/>
                    <a:pt x="20064" y="11527"/>
                    <a:pt x="18968" y="14289"/>
                  </a:cubicBezTo>
                  <a:cubicBezTo>
                    <a:pt x="20086" y="9176"/>
                    <a:pt x="22209" y="4314"/>
                    <a:pt x="25131" y="0"/>
                  </a:cubicBezTo>
                  <a:close/>
                </a:path>
              </a:pathLst>
            </a:custGeom>
            <a:solidFill>
              <a:srgbClr val="3D6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8" name="Google Shape;198;p4"/>
          <p:cNvSpPr/>
          <p:nvPr/>
        </p:nvSpPr>
        <p:spPr>
          <a:xfrm flipH="1">
            <a:off x="-1553860" y="-1238065"/>
            <a:ext cx="4307989" cy="2962068"/>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4"/>
          <p:cNvSpPr/>
          <p:nvPr/>
        </p:nvSpPr>
        <p:spPr>
          <a:xfrm>
            <a:off x="701984" y="4742813"/>
            <a:ext cx="5773200" cy="1225904"/>
          </a:xfrm>
          <a:custGeom>
            <a:avLst/>
            <a:gdLst/>
            <a:ahLst/>
            <a:cxnLst/>
            <a:rect l="l" t="t" r="r" b="b"/>
            <a:pathLst>
              <a:path w="183699" h="34421" extrusionOk="0">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rgbClr val="579D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62657330"/>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200"/>
        <p:cNvGrpSpPr/>
        <p:nvPr/>
      </p:nvGrpSpPr>
      <p:grpSpPr>
        <a:xfrm>
          <a:off x="0" y="0"/>
          <a:ext cx="0" cy="0"/>
          <a:chOff x="0" y="0"/>
          <a:chExt cx="0" cy="0"/>
        </a:xfrm>
      </p:grpSpPr>
      <p:sp>
        <p:nvSpPr>
          <p:cNvPr id="201" name="Google Shape;201;p5"/>
          <p:cNvSpPr txBox="1">
            <a:spLocks noGrp="1"/>
          </p:cNvSpPr>
          <p:nvPr>
            <p:ph type="title"/>
          </p:nvPr>
        </p:nvSpPr>
        <p:spPr>
          <a:xfrm>
            <a:off x="1699700" y="2760725"/>
            <a:ext cx="2175300" cy="27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02" name="Google Shape;202;p5"/>
          <p:cNvSpPr txBox="1">
            <a:spLocks noGrp="1"/>
          </p:cNvSpPr>
          <p:nvPr>
            <p:ph type="subTitle" idx="1"/>
          </p:nvPr>
        </p:nvSpPr>
        <p:spPr>
          <a:xfrm>
            <a:off x="1699700" y="3064100"/>
            <a:ext cx="2175300" cy="665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3" name="Google Shape;203;p5"/>
          <p:cNvSpPr txBox="1">
            <a:spLocks noGrp="1"/>
          </p:cNvSpPr>
          <p:nvPr>
            <p:ph type="title" idx="2"/>
          </p:nvPr>
        </p:nvSpPr>
        <p:spPr>
          <a:xfrm>
            <a:off x="4017725" y="2760725"/>
            <a:ext cx="2175300" cy="27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000"/>
            </a:lvl1pPr>
            <a:lvl2pPr lvl="1" algn="ctr" rtl="0">
              <a:spcBef>
                <a:spcPts val="0"/>
              </a:spcBef>
              <a:spcAft>
                <a:spcPts val="0"/>
              </a:spcAft>
              <a:buSzPts val="2800"/>
              <a:buNone/>
              <a:defRPr sz="2800"/>
            </a:lvl2pPr>
            <a:lvl3pPr lvl="2" algn="ctr" rtl="0">
              <a:spcBef>
                <a:spcPts val="0"/>
              </a:spcBef>
              <a:spcAft>
                <a:spcPts val="0"/>
              </a:spcAft>
              <a:buSzPts val="2800"/>
              <a:buNone/>
              <a:defRPr sz="2800"/>
            </a:lvl3pPr>
            <a:lvl4pPr lvl="3" algn="ctr" rtl="0">
              <a:spcBef>
                <a:spcPts val="0"/>
              </a:spcBef>
              <a:spcAft>
                <a:spcPts val="0"/>
              </a:spcAft>
              <a:buSzPts val="2800"/>
              <a:buNone/>
              <a:defRPr sz="2800"/>
            </a:lvl4pPr>
            <a:lvl5pPr lvl="4" algn="ctr" rtl="0">
              <a:spcBef>
                <a:spcPts val="0"/>
              </a:spcBef>
              <a:spcAft>
                <a:spcPts val="0"/>
              </a:spcAft>
              <a:buSzPts val="2800"/>
              <a:buNone/>
              <a:defRPr sz="2800"/>
            </a:lvl5pPr>
            <a:lvl6pPr lvl="5" algn="ctr" rtl="0">
              <a:spcBef>
                <a:spcPts val="0"/>
              </a:spcBef>
              <a:spcAft>
                <a:spcPts val="0"/>
              </a:spcAft>
              <a:buSzPts val="2800"/>
              <a:buNone/>
              <a:defRPr sz="2800"/>
            </a:lvl6pPr>
            <a:lvl7pPr lvl="6" algn="ctr" rtl="0">
              <a:spcBef>
                <a:spcPts val="0"/>
              </a:spcBef>
              <a:spcAft>
                <a:spcPts val="0"/>
              </a:spcAft>
              <a:buSzPts val="2800"/>
              <a:buNone/>
              <a:defRPr sz="2800"/>
            </a:lvl7pPr>
            <a:lvl8pPr lvl="7" algn="ctr" rtl="0">
              <a:spcBef>
                <a:spcPts val="0"/>
              </a:spcBef>
              <a:spcAft>
                <a:spcPts val="0"/>
              </a:spcAft>
              <a:buSzPts val="2800"/>
              <a:buNone/>
              <a:defRPr sz="2800"/>
            </a:lvl8pPr>
            <a:lvl9pPr lvl="8" algn="ctr" rtl="0">
              <a:spcBef>
                <a:spcPts val="0"/>
              </a:spcBef>
              <a:spcAft>
                <a:spcPts val="0"/>
              </a:spcAft>
              <a:buSzPts val="2800"/>
              <a:buNone/>
              <a:defRPr sz="2800"/>
            </a:lvl9pPr>
          </a:lstStyle>
          <a:p>
            <a:endParaRPr/>
          </a:p>
        </p:txBody>
      </p:sp>
      <p:sp>
        <p:nvSpPr>
          <p:cNvPr id="204" name="Google Shape;204;p5"/>
          <p:cNvSpPr txBox="1">
            <a:spLocks noGrp="1"/>
          </p:cNvSpPr>
          <p:nvPr>
            <p:ph type="subTitle" idx="3"/>
          </p:nvPr>
        </p:nvSpPr>
        <p:spPr>
          <a:xfrm>
            <a:off x="4017725" y="3064100"/>
            <a:ext cx="2175300" cy="665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5" name="Google Shape;205;p5"/>
          <p:cNvSpPr/>
          <p:nvPr/>
        </p:nvSpPr>
        <p:spPr>
          <a:xfrm>
            <a:off x="-3152126" y="72237"/>
            <a:ext cx="4874140" cy="2720430"/>
          </a:xfrm>
          <a:custGeom>
            <a:avLst/>
            <a:gdLst/>
            <a:ahLst/>
            <a:cxnLst/>
            <a:rect l="l" t="t" r="r" b="b"/>
            <a:pathLst>
              <a:path w="162174" h="82120" extrusionOk="0">
                <a:moveTo>
                  <a:pt x="152245" y="47249"/>
                </a:moveTo>
                <a:lnTo>
                  <a:pt x="152245" y="47249"/>
                </a:lnTo>
                <a:cubicBezTo>
                  <a:pt x="151564" y="48194"/>
                  <a:pt x="150882" y="49139"/>
                  <a:pt x="150201" y="50079"/>
                </a:cubicBezTo>
                <a:lnTo>
                  <a:pt x="150201" y="50079"/>
                </a:lnTo>
                <a:cubicBezTo>
                  <a:pt x="151564" y="49922"/>
                  <a:pt x="152929" y="48500"/>
                  <a:pt x="152245" y="47249"/>
                </a:cubicBezTo>
                <a:close/>
                <a:moveTo>
                  <a:pt x="126635" y="0"/>
                </a:moveTo>
                <a:lnTo>
                  <a:pt x="0" y="274"/>
                </a:lnTo>
                <a:lnTo>
                  <a:pt x="68" y="44601"/>
                </a:lnTo>
                <a:cubicBezTo>
                  <a:pt x="1895" y="44122"/>
                  <a:pt x="3743" y="43642"/>
                  <a:pt x="5569" y="43140"/>
                </a:cubicBezTo>
                <a:cubicBezTo>
                  <a:pt x="6049" y="44304"/>
                  <a:pt x="6551" y="45468"/>
                  <a:pt x="7030" y="46632"/>
                </a:cubicBezTo>
                <a:cubicBezTo>
                  <a:pt x="5181" y="47568"/>
                  <a:pt x="4793" y="50330"/>
                  <a:pt x="6323" y="51699"/>
                </a:cubicBezTo>
                <a:cubicBezTo>
                  <a:pt x="7030" y="50878"/>
                  <a:pt x="7738" y="50033"/>
                  <a:pt x="8445" y="49189"/>
                </a:cubicBezTo>
                <a:lnTo>
                  <a:pt x="8445" y="49189"/>
                </a:lnTo>
                <a:cubicBezTo>
                  <a:pt x="8028" y="49944"/>
                  <a:pt x="8990" y="50688"/>
                  <a:pt x="9795" y="50688"/>
                </a:cubicBezTo>
                <a:cubicBezTo>
                  <a:pt x="10090" y="50688"/>
                  <a:pt x="10363" y="50588"/>
                  <a:pt x="10541" y="50353"/>
                </a:cubicBezTo>
                <a:lnTo>
                  <a:pt x="10541" y="50353"/>
                </a:lnTo>
                <a:cubicBezTo>
                  <a:pt x="10156" y="51072"/>
                  <a:pt x="11127" y="51757"/>
                  <a:pt x="12035" y="51757"/>
                </a:cubicBezTo>
                <a:cubicBezTo>
                  <a:pt x="12401" y="51757"/>
                  <a:pt x="12758" y="51645"/>
                  <a:pt x="13010" y="51380"/>
                </a:cubicBezTo>
                <a:cubicBezTo>
                  <a:pt x="13923" y="50421"/>
                  <a:pt x="13627" y="48938"/>
                  <a:pt x="13262" y="47705"/>
                </a:cubicBezTo>
                <a:cubicBezTo>
                  <a:pt x="13782" y="47418"/>
                  <a:pt x="14387" y="47258"/>
                  <a:pt x="14998" y="47258"/>
                </a:cubicBezTo>
                <a:cubicBezTo>
                  <a:pt x="15165" y="47258"/>
                  <a:pt x="15332" y="47270"/>
                  <a:pt x="15498" y="47294"/>
                </a:cubicBezTo>
                <a:cubicBezTo>
                  <a:pt x="15657" y="48345"/>
                  <a:pt x="16746" y="49155"/>
                  <a:pt x="17837" y="49155"/>
                </a:cubicBezTo>
                <a:cubicBezTo>
                  <a:pt x="18002" y="49155"/>
                  <a:pt x="18167" y="49136"/>
                  <a:pt x="18329" y="49097"/>
                </a:cubicBezTo>
                <a:lnTo>
                  <a:pt x="18329" y="49097"/>
                </a:lnTo>
                <a:cubicBezTo>
                  <a:pt x="17941" y="50102"/>
                  <a:pt x="17530" y="51106"/>
                  <a:pt x="17119" y="52110"/>
                </a:cubicBezTo>
                <a:cubicBezTo>
                  <a:pt x="18625" y="52749"/>
                  <a:pt x="19150" y="54484"/>
                  <a:pt x="20292" y="55625"/>
                </a:cubicBezTo>
                <a:cubicBezTo>
                  <a:pt x="20778" y="56112"/>
                  <a:pt x="21572" y="56361"/>
                  <a:pt x="22300" y="56361"/>
                </a:cubicBezTo>
                <a:cubicBezTo>
                  <a:pt x="23245" y="56361"/>
                  <a:pt x="24080" y="55941"/>
                  <a:pt x="23989" y="55078"/>
                </a:cubicBezTo>
                <a:cubicBezTo>
                  <a:pt x="24583" y="53640"/>
                  <a:pt x="23647" y="51836"/>
                  <a:pt x="22095" y="51403"/>
                </a:cubicBezTo>
                <a:cubicBezTo>
                  <a:pt x="22711" y="51152"/>
                  <a:pt x="23350" y="50901"/>
                  <a:pt x="23967" y="50672"/>
                </a:cubicBezTo>
                <a:lnTo>
                  <a:pt x="22825" y="48732"/>
                </a:lnTo>
                <a:cubicBezTo>
                  <a:pt x="23875" y="48139"/>
                  <a:pt x="24902" y="47522"/>
                  <a:pt x="25952" y="46929"/>
                </a:cubicBezTo>
                <a:lnTo>
                  <a:pt x="25952" y="46929"/>
                </a:lnTo>
                <a:cubicBezTo>
                  <a:pt x="25760" y="48599"/>
                  <a:pt x="29167" y="50962"/>
                  <a:pt x="29415" y="52866"/>
                </a:cubicBezTo>
                <a:lnTo>
                  <a:pt x="29415" y="52866"/>
                </a:lnTo>
                <a:cubicBezTo>
                  <a:pt x="28945" y="54142"/>
                  <a:pt x="28525" y="55443"/>
                  <a:pt x="28166" y="56744"/>
                </a:cubicBezTo>
                <a:cubicBezTo>
                  <a:pt x="28029" y="57200"/>
                  <a:pt x="27915" y="57703"/>
                  <a:pt x="28075" y="58159"/>
                </a:cubicBezTo>
                <a:cubicBezTo>
                  <a:pt x="28259" y="58757"/>
                  <a:pt x="28876" y="59077"/>
                  <a:pt x="29504" y="59077"/>
                </a:cubicBezTo>
                <a:cubicBezTo>
                  <a:pt x="29768" y="59077"/>
                  <a:pt x="30035" y="59020"/>
                  <a:pt x="30272" y="58903"/>
                </a:cubicBezTo>
                <a:lnTo>
                  <a:pt x="30272" y="58903"/>
                </a:lnTo>
                <a:cubicBezTo>
                  <a:pt x="29784" y="60170"/>
                  <a:pt x="29508" y="61523"/>
                  <a:pt x="29467" y="62884"/>
                </a:cubicBezTo>
                <a:cubicBezTo>
                  <a:pt x="29445" y="63500"/>
                  <a:pt x="29513" y="64185"/>
                  <a:pt x="29947" y="64619"/>
                </a:cubicBezTo>
                <a:cubicBezTo>
                  <a:pt x="30197" y="64869"/>
                  <a:pt x="30523" y="64979"/>
                  <a:pt x="30864" y="64979"/>
                </a:cubicBezTo>
                <a:cubicBezTo>
                  <a:pt x="31457" y="64979"/>
                  <a:pt x="32095" y="64646"/>
                  <a:pt x="32458" y="64139"/>
                </a:cubicBezTo>
                <a:cubicBezTo>
                  <a:pt x="33005" y="63363"/>
                  <a:pt x="33051" y="62313"/>
                  <a:pt x="33074" y="61355"/>
                </a:cubicBezTo>
                <a:lnTo>
                  <a:pt x="33074" y="61355"/>
                </a:lnTo>
                <a:cubicBezTo>
                  <a:pt x="33051" y="62930"/>
                  <a:pt x="33165" y="64504"/>
                  <a:pt x="33439" y="66057"/>
                </a:cubicBezTo>
                <a:cubicBezTo>
                  <a:pt x="33553" y="66673"/>
                  <a:pt x="33781" y="67380"/>
                  <a:pt x="34352" y="67540"/>
                </a:cubicBezTo>
                <a:cubicBezTo>
                  <a:pt x="34433" y="67563"/>
                  <a:pt x="34511" y="67573"/>
                  <a:pt x="34587" y="67573"/>
                </a:cubicBezTo>
                <a:cubicBezTo>
                  <a:pt x="35287" y="67573"/>
                  <a:pt x="35787" y="66684"/>
                  <a:pt x="35973" y="65942"/>
                </a:cubicBezTo>
                <a:cubicBezTo>
                  <a:pt x="36566" y="63523"/>
                  <a:pt x="36452" y="60921"/>
                  <a:pt x="35653" y="58547"/>
                </a:cubicBezTo>
                <a:lnTo>
                  <a:pt x="35653" y="58547"/>
                </a:lnTo>
                <a:cubicBezTo>
                  <a:pt x="36406" y="59757"/>
                  <a:pt x="37182" y="60944"/>
                  <a:pt x="37936" y="62153"/>
                </a:cubicBezTo>
                <a:cubicBezTo>
                  <a:pt x="37890" y="60305"/>
                  <a:pt x="37502" y="58456"/>
                  <a:pt x="36772" y="56767"/>
                </a:cubicBezTo>
                <a:lnTo>
                  <a:pt x="36772" y="56767"/>
                </a:lnTo>
                <a:cubicBezTo>
                  <a:pt x="37730" y="57954"/>
                  <a:pt x="38712" y="59163"/>
                  <a:pt x="39670" y="60350"/>
                </a:cubicBezTo>
                <a:cubicBezTo>
                  <a:pt x="41881" y="59877"/>
                  <a:pt x="37158" y="52290"/>
                  <a:pt x="42844" y="52290"/>
                </a:cubicBezTo>
                <a:cubicBezTo>
                  <a:pt x="42910" y="52290"/>
                  <a:pt x="42979" y="52291"/>
                  <a:pt x="43049" y="52293"/>
                </a:cubicBezTo>
                <a:cubicBezTo>
                  <a:pt x="43028" y="52496"/>
                  <a:pt x="42954" y="57144"/>
                  <a:pt x="44008" y="57144"/>
                </a:cubicBezTo>
                <a:cubicBezTo>
                  <a:pt x="44138" y="57144"/>
                  <a:pt x="44284" y="57074"/>
                  <a:pt x="44449" y="56918"/>
                </a:cubicBezTo>
                <a:lnTo>
                  <a:pt x="44449" y="56918"/>
                </a:lnTo>
                <a:cubicBezTo>
                  <a:pt x="43477" y="57853"/>
                  <a:pt x="43004" y="59193"/>
                  <a:pt x="43140" y="60510"/>
                </a:cubicBezTo>
                <a:cubicBezTo>
                  <a:pt x="44213" y="60967"/>
                  <a:pt x="45057" y="61857"/>
                  <a:pt x="45400" y="62907"/>
                </a:cubicBezTo>
                <a:cubicBezTo>
                  <a:pt x="47036" y="61031"/>
                  <a:pt x="47046" y="58091"/>
                  <a:pt x="45489" y="56181"/>
                </a:cubicBezTo>
                <a:lnTo>
                  <a:pt x="45489" y="56181"/>
                </a:lnTo>
                <a:cubicBezTo>
                  <a:pt x="45574" y="56225"/>
                  <a:pt x="45673" y="56245"/>
                  <a:pt x="45778" y="56245"/>
                </a:cubicBezTo>
                <a:cubicBezTo>
                  <a:pt x="46175" y="56245"/>
                  <a:pt x="46651" y="55954"/>
                  <a:pt x="46723" y="55534"/>
                </a:cubicBezTo>
                <a:cubicBezTo>
                  <a:pt x="46815" y="54895"/>
                  <a:pt x="46290" y="54324"/>
                  <a:pt x="45833" y="53845"/>
                </a:cubicBezTo>
                <a:lnTo>
                  <a:pt x="45833" y="53845"/>
                </a:lnTo>
                <a:cubicBezTo>
                  <a:pt x="46446" y="54137"/>
                  <a:pt x="47134" y="54289"/>
                  <a:pt x="47825" y="54289"/>
                </a:cubicBezTo>
                <a:cubicBezTo>
                  <a:pt x="48214" y="54289"/>
                  <a:pt x="48605" y="54241"/>
                  <a:pt x="48983" y="54142"/>
                </a:cubicBezTo>
                <a:cubicBezTo>
                  <a:pt x="49440" y="52886"/>
                  <a:pt x="48823" y="51357"/>
                  <a:pt x="47591" y="50718"/>
                </a:cubicBezTo>
                <a:cubicBezTo>
                  <a:pt x="48344" y="50535"/>
                  <a:pt x="49074" y="50330"/>
                  <a:pt x="49828" y="50125"/>
                </a:cubicBezTo>
                <a:cubicBezTo>
                  <a:pt x="51471" y="51197"/>
                  <a:pt x="50604" y="53571"/>
                  <a:pt x="49987" y="55352"/>
                </a:cubicBezTo>
                <a:cubicBezTo>
                  <a:pt x="49189" y="57634"/>
                  <a:pt x="51403" y="58433"/>
                  <a:pt x="51380" y="60076"/>
                </a:cubicBezTo>
                <a:cubicBezTo>
                  <a:pt x="51334" y="62268"/>
                  <a:pt x="49440" y="64847"/>
                  <a:pt x="48983" y="67107"/>
                </a:cubicBezTo>
                <a:cubicBezTo>
                  <a:pt x="50261" y="65235"/>
                  <a:pt x="51631" y="63409"/>
                  <a:pt x="53069" y="61651"/>
                </a:cubicBezTo>
                <a:lnTo>
                  <a:pt x="53069" y="61651"/>
                </a:lnTo>
                <a:cubicBezTo>
                  <a:pt x="52019" y="63706"/>
                  <a:pt x="51722" y="66102"/>
                  <a:pt x="52247" y="68316"/>
                </a:cubicBezTo>
                <a:cubicBezTo>
                  <a:pt x="53754" y="66513"/>
                  <a:pt x="54781" y="64345"/>
                  <a:pt x="55146" y="62062"/>
                </a:cubicBezTo>
                <a:cubicBezTo>
                  <a:pt x="55488" y="64459"/>
                  <a:pt x="55990" y="67152"/>
                  <a:pt x="58090" y="68522"/>
                </a:cubicBezTo>
                <a:cubicBezTo>
                  <a:pt x="58458" y="64915"/>
                  <a:pt x="58355" y="61267"/>
                  <a:pt x="57801" y="57675"/>
                </a:cubicBezTo>
                <a:lnTo>
                  <a:pt x="57801" y="57675"/>
                </a:lnTo>
                <a:cubicBezTo>
                  <a:pt x="58195" y="59587"/>
                  <a:pt x="59361" y="61342"/>
                  <a:pt x="61012" y="62519"/>
                </a:cubicBezTo>
                <a:lnTo>
                  <a:pt x="61162" y="56612"/>
                </a:lnTo>
                <a:lnTo>
                  <a:pt x="61162" y="56612"/>
                </a:lnTo>
                <a:cubicBezTo>
                  <a:pt x="61328" y="57183"/>
                  <a:pt x="61719" y="57699"/>
                  <a:pt x="62267" y="57999"/>
                </a:cubicBezTo>
                <a:cubicBezTo>
                  <a:pt x="62616" y="58195"/>
                  <a:pt x="63018" y="58289"/>
                  <a:pt x="63424" y="58289"/>
                </a:cubicBezTo>
                <a:cubicBezTo>
                  <a:pt x="64107" y="58289"/>
                  <a:pt x="64799" y="58021"/>
                  <a:pt x="65258" y="57520"/>
                </a:cubicBezTo>
                <a:lnTo>
                  <a:pt x="65258" y="57520"/>
                </a:lnTo>
                <a:cubicBezTo>
                  <a:pt x="64687" y="59666"/>
                  <a:pt x="64048" y="61788"/>
                  <a:pt x="63340" y="63888"/>
                </a:cubicBezTo>
                <a:cubicBezTo>
                  <a:pt x="64251" y="63676"/>
                  <a:pt x="65093" y="63246"/>
                  <a:pt x="65789" y="62661"/>
                </a:cubicBezTo>
                <a:lnTo>
                  <a:pt x="65789" y="62661"/>
                </a:lnTo>
                <a:cubicBezTo>
                  <a:pt x="65533" y="63262"/>
                  <a:pt x="65422" y="63920"/>
                  <a:pt x="65486" y="64573"/>
                </a:cubicBezTo>
                <a:cubicBezTo>
                  <a:pt x="65628" y="64586"/>
                  <a:pt x="65771" y="64593"/>
                  <a:pt x="65914" y="64593"/>
                </a:cubicBezTo>
                <a:cubicBezTo>
                  <a:pt x="66755" y="64593"/>
                  <a:pt x="67594" y="64366"/>
                  <a:pt x="68316" y="63957"/>
                </a:cubicBezTo>
                <a:lnTo>
                  <a:pt x="68316" y="63957"/>
                </a:lnTo>
                <a:cubicBezTo>
                  <a:pt x="67038" y="65714"/>
                  <a:pt x="66056" y="67654"/>
                  <a:pt x="65463" y="69709"/>
                </a:cubicBezTo>
                <a:cubicBezTo>
                  <a:pt x="65372" y="70074"/>
                  <a:pt x="65303" y="70530"/>
                  <a:pt x="65577" y="70804"/>
                </a:cubicBezTo>
                <a:cubicBezTo>
                  <a:pt x="65696" y="70911"/>
                  <a:pt x="65832" y="70956"/>
                  <a:pt x="65977" y="70956"/>
                </a:cubicBezTo>
                <a:cubicBezTo>
                  <a:pt x="66390" y="70956"/>
                  <a:pt x="66865" y="70589"/>
                  <a:pt x="67152" y="70234"/>
                </a:cubicBezTo>
                <a:cubicBezTo>
                  <a:pt x="67998" y="69158"/>
                  <a:pt x="68708" y="68001"/>
                  <a:pt x="69293" y="66784"/>
                </a:cubicBezTo>
                <a:lnTo>
                  <a:pt x="69293" y="66784"/>
                </a:lnTo>
                <a:cubicBezTo>
                  <a:pt x="68751" y="68221"/>
                  <a:pt x="68532" y="69755"/>
                  <a:pt x="68659" y="71261"/>
                </a:cubicBezTo>
                <a:cubicBezTo>
                  <a:pt x="68704" y="71694"/>
                  <a:pt x="68773" y="72151"/>
                  <a:pt x="69115" y="72448"/>
                </a:cubicBezTo>
                <a:cubicBezTo>
                  <a:pt x="69317" y="72642"/>
                  <a:pt x="69585" y="72727"/>
                  <a:pt x="69867" y="72727"/>
                </a:cubicBezTo>
                <a:cubicBezTo>
                  <a:pt x="70347" y="72727"/>
                  <a:pt x="70867" y="72479"/>
                  <a:pt x="71169" y="72105"/>
                </a:cubicBezTo>
                <a:cubicBezTo>
                  <a:pt x="71649" y="71512"/>
                  <a:pt x="71717" y="70713"/>
                  <a:pt x="71786" y="69960"/>
                </a:cubicBezTo>
                <a:cubicBezTo>
                  <a:pt x="71923" y="71877"/>
                  <a:pt x="72881" y="73726"/>
                  <a:pt x="74388" y="75004"/>
                </a:cubicBezTo>
                <a:cubicBezTo>
                  <a:pt x="74873" y="73183"/>
                  <a:pt x="74898" y="71244"/>
                  <a:pt x="74471" y="69396"/>
                </a:cubicBezTo>
                <a:lnTo>
                  <a:pt x="74471" y="69396"/>
                </a:lnTo>
                <a:cubicBezTo>
                  <a:pt x="74852" y="70026"/>
                  <a:pt x="75415" y="70559"/>
                  <a:pt x="76100" y="70896"/>
                </a:cubicBezTo>
                <a:cubicBezTo>
                  <a:pt x="76145" y="68910"/>
                  <a:pt x="75848" y="66878"/>
                  <a:pt x="75209" y="64984"/>
                </a:cubicBezTo>
                <a:lnTo>
                  <a:pt x="75209" y="64984"/>
                </a:lnTo>
                <a:cubicBezTo>
                  <a:pt x="75803" y="65806"/>
                  <a:pt x="76784" y="66353"/>
                  <a:pt x="77811" y="66445"/>
                </a:cubicBezTo>
                <a:cubicBezTo>
                  <a:pt x="78245" y="65509"/>
                  <a:pt x="78428" y="64504"/>
                  <a:pt x="78336" y="63500"/>
                </a:cubicBezTo>
                <a:lnTo>
                  <a:pt x="78336" y="63500"/>
                </a:lnTo>
                <a:cubicBezTo>
                  <a:pt x="78760" y="64183"/>
                  <a:pt x="79633" y="64588"/>
                  <a:pt x="80466" y="64588"/>
                </a:cubicBezTo>
                <a:cubicBezTo>
                  <a:pt x="81025" y="64588"/>
                  <a:pt x="81567" y="64406"/>
                  <a:pt x="81943" y="64002"/>
                </a:cubicBezTo>
                <a:cubicBezTo>
                  <a:pt x="82694" y="63196"/>
                  <a:pt x="82210" y="61758"/>
                  <a:pt x="81270" y="61351"/>
                </a:cubicBezTo>
                <a:lnTo>
                  <a:pt x="81270" y="61351"/>
                </a:lnTo>
                <a:cubicBezTo>
                  <a:pt x="81395" y="61359"/>
                  <a:pt x="81521" y="61363"/>
                  <a:pt x="81647" y="61363"/>
                </a:cubicBezTo>
                <a:cubicBezTo>
                  <a:pt x="82602" y="61363"/>
                  <a:pt x="83536" y="61121"/>
                  <a:pt x="83860" y="60327"/>
                </a:cubicBezTo>
                <a:cubicBezTo>
                  <a:pt x="84203" y="59437"/>
                  <a:pt x="83426" y="58479"/>
                  <a:pt x="82582" y="57931"/>
                </a:cubicBezTo>
                <a:cubicBezTo>
                  <a:pt x="81894" y="57512"/>
                  <a:pt x="81158" y="57433"/>
                  <a:pt x="80449" y="57433"/>
                </a:cubicBezTo>
                <a:cubicBezTo>
                  <a:pt x="80018" y="57433"/>
                  <a:pt x="79597" y="57462"/>
                  <a:pt x="79202" y="57462"/>
                </a:cubicBezTo>
                <a:cubicBezTo>
                  <a:pt x="78758" y="57462"/>
                  <a:pt x="78348" y="57425"/>
                  <a:pt x="77994" y="57269"/>
                </a:cubicBezTo>
                <a:cubicBezTo>
                  <a:pt x="76693" y="56698"/>
                  <a:pt x="75620" y="53777"/>
                  <a:pt x="73863" y="53731"/>
                </a:cubicBezTo>
                <a:lnTo>
                  <a:pt x="73863" y="53731"/>
                </a:lnTo>
                <a:cubicBezTo>
                  <a:pt x="73871" y="53731"/>
                  <a:pt x="73879" y="53731"/>
                  <a:pt x="73887" y="53731"/>
                </a:cubicBezTo>
                <a:cubicBezTo>
                  <a:pt x="74934" y="53731"/>
                  <a:pt x="75675" y="52498"/>
                  <a:pt x="75333" y="51604"/>
                </a:cubicBezTo>
                <a:lnTo>
                  <a:pt x="75333" y="51604"/>
                </a:lnTo>
                <a:lnTo>
                  <a:pt x="76944" y="54119"/>
                </a:lnTo>
                <a:cubicBezTo>
                  <a:pt x="76982" y="53510"/>
                  <a:pt x="77419" y="53266"/>
                  <a:pt x="77995" y="53266"/>
                </a:cubicBezTo>
                <a:cubicBezTo>
                  <a:pt x="78824" y="53266"/>
                  <a:pt x="79941" y="53770"/>
                  <a:pt x="80573" y="54416"/>
                </a:cubicBezTo>
                <a:cubicBezTo>
                  <a:pt x="81098" y="53343"/>
                  <a:pt x="81121" y="52088"/>
                  <a:pt x="80665" y="50992"/>
                </a:cubicBezTo>
                <a:lnTo>
                  <a:pt x="80665" y="50992"/>
                </a:lnTo>
                <a:lnTo>
                  <a:pt x="83038" y="52088"/>
                </a:lnTo>
                <a:cubicBezTo>
                  <a:pt x="83057" y="50029"/>
                  <a:pt x="82113" y="47511"/>
                  <a:pt x="81316" y="45345"/>
                </a:cubicBezTo>
                <a:lnTo>
                  <a:pt x="81316" y="45345"/>
                </a:lnTo>
                <a:cubicBezTo>
                  <a:pt x="81720" y="45793"/>
                  <a:pt x="82307" y="46095"/>
                  <a:pt x="82924" y="46107"/>
                </a:cubicBezTo>
                <a:cubicBezTo>
                  <a:pt x="82937" y="46108"/>
                  <a:pt x="82949" y="46108"/>
                  <a:pt x="82962" y="46108"/>
                </a:cubicBezTo>
                <a:cubicBezTo>
                  <a:pt x="84156" y="46108"/>
                  <a:pt x="85229" y="45023"/>
                  <a:pt x="85138" y="43893"/>
                </a:cubicBezTo>
                <a:cubicBezTo>
                  <a:pt x="85047" y="42569"/>
                  <a:pt x="83632" y="41223"/>
                  <a:pt x="84408" y="40081"/>
                </a:cubicBezTo>
                <a:cubicBezTo>
                  <a:pt x="84453" y="40052"/>
                  <a:pt x="84496" y="40039"/>
                  <a:pt x="84536" y="40039"/>
                </a:cubicBezTo>
                <a:cubicBezTo>
                  <a:pt x="84778" y="40039"/>
                  <a:pt x="84926" y="40521"/>
                  <a:pt x="85024" y="40835"/>
                </a:cubicBezTo>
                <a:cubicBezTo>
                  <a:pt x="85147" y="41312"/>
                  <a:pt x="85652" y="41553"/>
                  <a:pt x="86176" y="41553"/>
                </a:cubicBezTo>
                <a:cubicBezTo>
                  <a:pt x="86529" y="41553"/>
                  <a:pt x="86890" y="41443"/>
                  <a:pt x="87147" y="41223"/>
                </a:cubicBezTo>
                <a:cubicBezTo>
                  <a:pt x="87786" y="40675"/>
                  <a:pt x="87900" y="39762"/>
                  <a:pt x="87832" y="38940"/>
                </a:cubicBezTo>
                <a:cubicBezTo>
                  <a:pt x="87763" y="38118"/>
                  <a:pt x="87558" y="37297"/>
                  <a:pt x="87695" y="36475"/>
                </a:cubicBezTo>
                <a:lnTo>
                  <a:pt x="87695" y="36475"/>
                </a:lnTo>
                <a:cubicBezTo>
                  <a:pt x="87677" y="37372"/>
                  <a:pt x="88661" y="37988"/>
                  <a:pt x="89615" y="37988"/>
                </a:cubicBezTo>
                <a:cubicBezTo>
                  <a:pt x="89874" y="37988"/>
                  <a:pt x="90131" y="37942"/>
                  <a:pt x="90365" y="37845"/>
                </a:cubicBezTo>
                <a:cubicBezTo>
                  <a:pt x="91461" y="37388"/>
                  <a:pt x="92077" y="36247"/>
                  <a:pt x="92374" y="35151"/>
                </a:cubicBezTo>
                <a:lnTo>
                  <a:pt x="92374" y="35151"/>
                </a:lnTo>
                <a:cubicBezTo>
                  <a:pt x="92853" y="35722"/>
                  <a:pt x="92648" y="36612"/>
                  <a:pt x="92214" y="37228"/>
                </a:cubicBezTo>
                <a:cubicBezTo>
                  <a:pt x="91758" y="37845"/>
                  <a:pt x="91119" y="38301"/>
                  <a:pt x="90662" y="38895"/>
                </a:cubicBezTo>
                <a:cubicBezTo>
                  <a:pt x="90206" y="39488"/>
                  <a:pt x="89932" y="40333"/>
                  <a:pt x="90343" y="40972"/>
                </a:cubicBezTo>
                <a:cubicBezTo>
                  <a:pt x="90541" y="41281"/>
                  <a:pt x="90937" y="41440"/>
                  <a:pt x="91311" y="41440"/>
                </a:cubicBezTo>
                <a:cubicBezTo>
                  <a:pt x="91442" y="41440"/>
                  <a:pt x="91571" y="41420"/>
                  <a:pt x="91687" y="41381"/>
                </a:cubicBezTo>
                <a:lnTo>
                  <a:pt x="91687" y="41381"/>
                </a:lnTo>
                <a:cubicBezTo>
                  <a:pt x="90246" y="42938"/>
                  <a:pt x="89091" y="44743"/>
                  <a:pt x="88288" y="46678"/>
                </a:cubicBezTo>
                <a:cubicBezTo>
                  <a:pt x="88485" y="46868"/>
                  <a:pt x="88721" y="46947"/>
                  <a:pt x="88972" y="46947"/>
                </a:cubicBezTo>
                <a:cubicBezTo>
                  <a:pt x="89598" y="46947"/>
                  <a:pt x="90321" y="46459"/>
                  <a:pt x="90776" y="45970"/>
                </a:cubicBezTo>
                <a:cubicBezTo>
                  <a:pt x="92237" y="44418"/>
                  <a:pt x="93538" y="42729"/>
                  <a:pt x="94679" y="40949"/>
                </a:cubicBezTo>
                <a:lnTo>
                  <a:pt x="94679" y="40949"/>
                </a:lnTo>
                <a:cubicBezTo>
                  <a:pt x="95980" y="41907"/>
                  <a:pt x="95638" y="43916"/>
                  <a:pt x="94588" y="45126"/>
                </a:cubicBezTo>
                <a:cubicBezTo>
                  <a:pt x="93561" y="46336"/>
                  <a:pt x="92032" y="47066"/>
                  <a:pt x="90822" y="48139"/>
                </a:cubicBezTo>
                <a:cubicBezTo>
                  <a:pt x="90502" y="48435"/>
                  <a:pt x="90160" y="48869"/>
                  <a:pt x="90343" y="49257"/>
                </a:cubicBezTo>
                <a:cubicBezTo>
                  <a:pt x="90464" y="49523"/>
                  <a:pt x="90684" y="49614"/>
                  <a:pt x="90957" y="49614"/>
                </a:cubicBezTo>
                <a:cubicBezTo>
                  <a:pt x="91531" y="49614"/>
                  <a:pt x="92341" y="49217"/>
                  <a:pt x="92975" y="49217"/>
                </a:cubicBezTo>
                <a:cubicBezTo>
                  <a:pt x="93231" y="49217"/>
                  <a:pt x="93458" y="49281"/>
                  <a:pt x="93629" y="49463"/>
                </a:cubicBezTo>
                <a:cubicBezTo>
                  <a:pt x="92146" y="50170"/>
                  <a:pt x="91096" y="51654"/>
                  <a:pt x="90982" y="53206"/>
                </a:cubicBezTo>
                <a:cubicBezTo>
                  <a:pt x="91781" y="53252"/>
                  <a:pt x="92602" y="53297"/>
                  <a:pt x="93401" y="53320"/>
                </a:cubicBezTo>
                <a:cubicBezTo>
                  <a:pt x="93675" y="54553"/>
                  <a:pt x="92785" y="55831"/>
                  <a:pt x="91621" y="56447"/>
                </a:cubicBezTo>
                <a:cubicBezTo>
                  <a:pt x="90434" y="57063"/>
                  <a:pt x="89064" y="57200"/>
                  <a:pt x="87718" y="57315"/>
                </a:cubicBezTo>
                <a:cubicBezTo>
                  <a:pt x="88337" y="57988"/>
                  <a:pt x="89218" y="58438"/>
                  <a:pt x="90151" y="58601"/>
                </a:cubicBezTo>
                <a:lnTo>
                  <a:pt x="90151" y="58601"/>
                </a:lnTo>
                <a:cubicBezTo>
                  <a:pt x="89980" y="58645"/>
                  <a:pt x="89815" y="58701"/>
                  <a:pt x="89658" y="58775"/>
                </a:cubicBezTo>
                <a:cubicBezTo>
                  <a:pt x="88905" y="59141"/>
                  <a:pt x="88357" y="60008"/>
                  <a:pt x="88699" y="60715"/>
                </a:cubicBezTo>
                <a:cubicBezTo>
                  <a:pt x="88825" y="60752"/>
                  <a:pt x="88954" y="60781"/>
                  <a:pt x="89084" y="60803"/>
                </a:cubicBezTo>
                <a:lnTo>
                  <a:pt x="89084" y="60803"/>
                </a:lnTo>
                <a:cubicBezTo>
                  <a:pt x="87687" y="61245"/>
                  <a:pt x="86431" y="62097"/>
                  <a:pt x="85572" y="63226"/>
                </a:cubicBezTo>
                <a:cubicBezTo>
                  <a:pt x="86850" y="63363"/>
                  <a:pt x="88106" y="63500"/>
                  <a:pt x="89384" y="63637"/>
                </a:cubicBezTo>
                <a:cubicBezTo>
                  <a:pt x="89064" y="63911"/>
                  <a:pt x="82171" y="66878"/>
                  <a:pt x="82422" y="67152"/>
                </a:cubicBezTo>
                <a:cubicBezTo>
                  <a:pt x="82894" y="67688"/>
                  <a:pt x="83551" y="68066"/>
                  <a:pt x="84265" y="68249"/>
                </a:cubicBezTo>
                <a:lnTo>
                  <a:pt x="84265" y="68249"/>
                </a:lnTo>
                <a:cubicBezTo>
                  <a:pt x="82925" y="68578"/>
                  <a:pt x="81758" y="69681"/>
                  <a:pt x="81646" y="71010"/>
                </a:cubicBezTo>
                <a:cubicBezTo>
                  <a:pt x="82719" y="70804"/>
                  <a:pt x="83815" y="70599"/>
                  <a:pt x="84910" y="70393"/>
                </a:cubicBezTo>
                <a:lnTo>
                  <a:pt x="84910" y="70393"/>
                </a:lnTo>
                <a:cubicBezTo>
                  <a:pt x="83678" y="71557"/>
                  <a:pt x="82902" y="73110"/>
                  <a:pt x="82696" y="74730"/>
                </a:cubicBezTo>
                <a:cubicBezTo>
                  <a:pt x="84682" y="74707"/>
                  <a:pt x="86531" y="73292"/>
                  <a:pt x="86964" y="71466"/>
                </a:cubicBezTo>
                <a:lnTo>
                  <a:pt x="87992" y="73178"/>
                </a:lnTo>
                <a:cubicBezTo>
                  <a:pt x="88562" y="72470"/>
                  <a:pt x="89156" y="71786"/>
                  <a:pt x="89749" y="71101"/>
                </a:cubicBezTo>
                <a:lnTo>
                  <a:pt x="89749" y="71101"/>
                </a:lnTo>
                <a:cubicBezTo>
                  <a:pt x="89567" y="71877"/>
                  <a:pt x="89430" y="72790"/>
                  <a:pt x="89977" y="73383"/>
                </a:cubicBezTo>
                <a:cubicBezTo>
                  <a:pt x="90165" y="73595"/>
                  <a:pt x="90455" y="73688"/>
                  <a:pt x="90746" y="73688"/>
                </a:cubicBezTo>
                <a:cubicBezTo>
                  <a:pt x="91107" y="73688"/>
                  <a:pt x="91470" y="73544"/>
                  <a:pt x="91639" y="73302"/>
                </a:cubicBezTo>
                <a:lnTo>
                  <a:pt x="91639" y="73302"/>
                </a:lnTo>
                <a:cubicBezTo>
                  <a:pt x="91604" y="74223"/>
                  <a:pt x="92185" y="75162"/>
                  <a:pt x="93082" y="75552"/>
                </a:cubicBezTo>
                <a:cubicBezTo>
                  <a:pt x="93660" y="74075"/>
                  <a:pt x="93836" y="72457"/>
                  <a:pt x="93573" y="70905"/>
                </a:cubicBezTo>
                <a:lnTo>
                  <a:pt x="93573" y="70905"/>
                </a:lnTo>
                <a:cubicBezTo>
                  <a:pt x="93839" y="71800"/>
                  <a:pt x="94899" y="72330"/>
                  <a:pt x="95952" y="72330"/>
                </a:cubicBezTo>
                <a:cubicBezTo>
                  <a:pt x="96513" y="72330"/>
                  <a:pt x="97073" y="72180"/>
                  <a:pt x="97510" y="71854"/>
                </a:cubicBezTo>
                <a:cubicBezTo>
                  <a:pt x="98856" y="70850"/>
                  <a:pt x="99107" y="68955"/>
                  <a:pt x="98651" y="67380"/>
                </a:cubicBezTo>
                <a:cubicBezTo>
                  <a:pt x="98491" y="66787"/>
                  <a:pt x="98240" y="66171"/>
                  <a:pt x="98400" y="65577"/>
                </a:cubicBezTo>
                <a:cubicBezTo>
                  <a:pt x="98518" y="65138"/>
                  <a:pt x="98998" y="64762"/>
                  <a:pt x="99435" y="64762"/>
                </a:cubicBezTo>
                <a:cubicBezTo>
                  <a:pt x="99588" y="64762"/>
                  <a:pt x="99736" y="64808"/>
                  <a:pt x="99861" y="64915"/>
                </a:cubicBezTo>
                <a:cubicBezTo>
                  <a:pt x="97213" y="61628"/>
                  <a:pt x="96003" y="56607"/>
                  <a:pt x="97852" y="52772"/>
                </a:cubicBezTo>
                <a:lnTo>
                  <a:pt x="97852" y="52772"/>
                </a:lnTo>
                <a:cubicBezTo>
                  <a:pt x="98240" y="53868"/>
                  <a:pt x="99359" y="54690"/>
                  <a:pt x="100568" y="54781"/>
                </a:cubicBezTo>
                <a:cubicBezTo>
                  <a:pt x="100568" y="53160"/>
                  <a:pt x="100545" y="51540"/>
                  <a:pt x="100523" y="49919"/>
                </a:cubicBezTo>
                <a:lnTo>
                  <a:pt x="100523" y="49919"/>
                </a:lnTo>
                <a:cubicBezTo>
                  <a:pt x="100774" y="50764"/>
                  <a:pt x="101048" y="51654"/>
                  <a:pt x="101710" y="52247"/>
                </a:cubicBezTo>
                <a:cubicBezTo>
                  <a:pt x="102079" y="52580"/>
                  <a:pt x="102600" y="52772"/>
                  <a:pt x="103092" y="52772"/>
                </a:cubicBezTo>
                <a:cubicBezTo>
                  <a:pt x="103513" y="52772"/>
                  <a:pt x="103912" y="52631"/>
                  <a:pt x="104175" y="52316"/>
                </a:cubicBezTo>
                <a:lnTo>
                  <a:pt x="104175" y="52316"/>
                </a:lnTo>
                <a:cubicBezTo>
                  <a:pt x="103673" y="53115"/>
                  <a:pt x="103148" y="53982"/>
                  <a:pt x="103193" y="54941"/>
                </a:cubicBezTo>
                <a:cubicBezTo>
                  <a:pt x="103254" y="55772"/>
                  <a:pt x="103999" y="56603"/>
                  <a:pt x="104836" y="56603"/>
                </a:cubicBezTo>
                <a:cubicBezTo>
                  <a:pt x="104942" y="56603"/>
                  <a:pt x="105049" y="56589"/>
                  <a:pt x="105156" y="56561"/>
                </a:cubicBezTo>
                <a:lnTo>
                  <a:pt x="105156" y="56561"/>
                </a:lnTo>
                <a:cubicBezTo>
                  <a:pt x="104677" y="57223"/>
                  <a:pt x="103992" y="57771"/>
                  <a:pt x="103490" y="58433"/>
                </a:cubicBezTo>
                <a:cubicBezTo>
                  <a:pt x="103011" y="59118"/>
                  <a:pt x="102714" y="60031"/>
                  <a:pt x="103148" y="60761"/>
                </a:cubicBezTo>
                <a:cubicBezTo>
                  <a:pt x="103378" y="61137"/>
                  <a:pt x="103866" y="61345"/>
                  <a:pt x="104320" y="61345"/>
                </a:cubicBezTo>
                <a:cubicBezTo>
                  <a:pt x="104570" y="61345"/>
                  <a:pt x="104810" y="61282"/>
                  <a:pt x="104992" y="61150"/>
                </a:cubicBezTo>
                <a:lnTo>
                  <a:pt x="104992" y="61150"/>
                </a:lnTo>
                <a:cubicBezTo>
                  <a:pt x="103369" y="63208"/>
                  <a:pt x="101997" y="65448"/>
                  <a:pt x="100934" y="67791"/>
                </a:cubicBezTo>
                <a:cubicBezTo>
                  <a:pt x="100500" y="68704"/>
                  <a:pt x="100226" y="69983"/>
                  <a:pt x="101093" y="70553"/>
                </a:cubicBezTo>
                <a:cubicBezTo>
                  <a:pt x="102212" y="70097"/>
                  <a:pt x="103056" y="69161"/>
                  <a:pt x="103376" y="68065"/>
                </a:cubicBezTo>
                <a:lnTo>
                  <a:pt x="103376" y="68065"/>
                </a:lnTo>
                <a:cubicBezTo>
                  <a:pt x="102988" y="70005"/>
                  <a:pt x="102623" y="71923"/>
                  <a:pt x="102235" y="73863"/>
                </a:cubicBezTo>
                <a:cubicBezTo>
                  <a:pt x="103547" y="72668"/>
                  <a:pt x="104612" y="71237"/>
                  <a:pt x="105346" y="69672"/>
                </a:cubicBezTo>
                <a:lnTo>
                  <a:pt x="105346" y="69672"/>
                </a:lnTo>
                <a:cubicBezTo>
                  <a:pt x="104793" y="71422"/>
                  <a:pt x="104546" y="73265"/>
                  <a:pt x="104631" y="75095"/>
                </a:cubicBezTo>
                <a:cubicBezTo>
                  <a:pt x="105407" y="74981"/>
                  <a:pt x="106023" y="74228"/>
                  <a:pt x="105955" y="73475"/>
                </a:cubicBezTo>
                <a:lnTo>
                  <a:pt x="105955" y="73475"/>
                </a:lnTo>
                <a:cubicBezTo>
                  <a:pt x="105978" y="73726"/>
                  <a:pt x="106001" y="74000"/>
                  <a:pt x="106024" y="74274"/>
                </a:cubicBezTo>
                <a:cubicBezTo>
                  <a:pt x="106138" y="75598"/>
                  <a:pt x="106594" y="77264"/>
                  <a:pt x="107987" y="77378"/>
                </a:cubicBezTo>
                <a:cubicBezTo>
                  <a:pt x="108033" y="77382"/>
                  <a:pt x="108080" y="77384"/>
                  <a:pt x="108125" y="77384"/>
                </a:cubicBezTo>
                <a:cubicBezTo>
                  <a:pt x="109452" y="77384"/>
                  <a:pt x="110178" y="75804"/>
                  <a:pt x="110178" y="74502"/>
                </a:cubicBezTo>
                <a:cubicBezTo>
                  <a:pt x="110191" y="73569"/>
                  <a:pt x="110032" y="72636"/>
                  <a:pt x="109724" y="71748"/>
                </a:cubicBezTo>
                <a:lnTo>
                  <a:pt x="109724" y="71748"/>
                </a:lnTo>
                <a:cubicBezTo>
                  <a:pt x="110166" y="72388"/>
                  <a:pt x="110753" y="72859"/>
                  <a:pt x="111531" y="72859"/>
                </a:cubicBezTo>
                <a:cubicBezTo>
                  <a:pt x="111552" y="72859"/>
                  <a:pt x="111572" y="72859"/>
                  <a:pt x="111593" y="72859"/>
                </a:cubicBezTo>
                <a:cubicBezTo>
                  <a:pt x="112894" y="72813"/>
                  <a:pt x="113670" y="71329"/>
                  <a:pt x="113373" y="70142"/>
                </a:cubicBezTo>
                <a:cubicBezTo>
                  <a:pt x="113362" y="70095"/>
                  <a:pt x="113350" y="70048"/>
                  <a:pt x="113337" y="70001"/>
                </a:cubicBezTo>
                <a:lnTo>
                  <a:pt x="113337" y="70001"/>
                </a:lnTo>
                <a:cubicBezTo>
                  <a:pt x="113443" y="70069"/>
                  <a:pt x="113554" y="70131"/>
                  <a:pt x="113670" y="70188"/>
                </a:cubicBezTo>
                <a:cubicBezTo>
                  <a:pt x="114031" y="70368"/>
                  <a:pt x="114447" y="70455"/>
                  <a:pt x="114859" y="70455"/>
                </a:cubicBezTo>
                <a:cubicBezTo>
                  <a:pt x="115856" y="70455"/>
                  <a:pt x="116834" y="69951"/>
                  <a:pt x="116980" y="69047"/>
                </a:cubicBezTo>
                <a:cubicBezTo>
                  <a:pt x="117074" y="68484"/>
                  <a:pt x="116843" y="67936"/>
                  <a:pt x="116517" y="67454"/>
                </a:cubicBezTo>
                <a:lnTo>
                  <a:pt x="116517" y="67454"/>
                </a:lnTo>
                <a:cubicBezTo>
                  <a:pt x="116662" y="67504"/>
                  <a:pt x="116809" y="67548"/>
                  <a:pt x="116957" y="67586"/>
                </a:cubicBezTo>
                <a:cubicBezTo>
                  <a:pt x="116660" y="63546"/>
                  <a:pt x="110383" y="61195"/>
                  <a:pt x="111022" y="57178"/>
                </a:cubicBezTo>
                <a:lnTo>
                  <a:pt x="111022" y="57178"/>
                </a:lnTo>
                <a:cubicBezTo>
                  <a:pt x="111205" y="58113"/>
                  <a:pt x="111456" y="59163"/>
                  <a:pt x="112346" y="59620"/>
                </a:cubicBezTo>
                <a:cubicBezTo>
                  <a:pt x="112579" y="59734"/>
                  <a:pt x="112829" y="59785"/>
                  <a:pt x="113081" y="59785"/>
                </a:cubicBezTo>
                <a:cubicBezTo>
                  <a:pt x="113941" y="59785"/>
                  <a:pt x="114834" y="59186"/>
                  <a:pt x="115222" y="58410"/>
                </a:cubicBezTo>
                <a:cubicBezTo>
                  <a:pt x="115475" y="57915"/>
                  <a:pt x="115578" y="57368"/>
                  <a:pt x="115602" y="56807"/>
                </a:cubicBezTo>
                <a:lnTo>
                  <a:pt x="115602" y="56807"/>
                </a:lnTo>
                <a:cubicBezTo>
                  <a:pt x="115730" y="57018"/>
                  <a:pt x="115902" y="57202"/>
                  <a:pt x="116112" y="57337"/>
                </a:cubicBezTo>
                <a:cubicBezTo>
                  <a:pt x="116407" y="57531"/>
                  <a:pt x="116762" y="57624"/>
                  <a:pt x="117118" y="57624"/>
                </a:cubicBezTo>
                <a:cubicBezTo>
                  <a:pt x="117642" y="57624"/>
                  <a:pt x="118169" y="57422"/>
                  <a:pt x="118509" y="57041"/>
                </a:cubicBezTo>
                <a:lnTo>
                  <a:pt x="118509" y="57041"/>
                </a:lnTo>
                <a:cubicBezTo>
                  <a:pt x="117642" y="58707"/>
                  <a:pt x="116980" y="60464"/>
                  <a:pt x="116569" y="62268"/>
                </a:cubicBezTo>
                <a:cubicBezTo>
                  <a:pt x="116386" y="63112"/>
                  <a:pt x="116272" y="64116"/>
                  <a:pt x="116934" y="64733"/>
                </a:cubicBezTo>
                <a:cubicBezTo>
                  <a:pt x="117130" y="64928"/>
                  <a:pt x="117407" y="65013"/>
                  <a:pt x="117688" y="65013"/>
                </a:cubicBezTo>
                <a:cubicBezTo>
                  <a:pt x="118066" y="65013"/>
                  <a:pt x="118452" y="64860"/>
                  <a:pt x="118656" y="64619"/>
                </a:cubicBezTo>
                <a:lnTo>
                  <a:pt x="118656" y="64619"/>
                </a:lnTo>
                <a:cubicBezTo>
                  <a:pt x="118348" y="66697"/>
                  <a:pt x="118609" y="68846"/>
                  <a:pt x="119422" y="70804"/>
                </a:cubicBezTo>
                <a:cubicBezTo>
                  <a:pt x="119536" y="71055"/>
                  <a:pt x="119650" y="71329"/>
                  <a:pt x="119901" y="71489"/>
                </a:cubicBezTo>
                <a:cubicBezTo>
                  <a:pt x="120030" y="71566"/>
                  <a:pt x="120163" y="71601"/>
                  <a:pt x="120295" y="71601"/>
                </a:cubicBezTo>
                <a:cubicBezTo>
                  <a:pt x="120866" y="71601"/>
                  <a:pt x="121424" y="70959"/>
                  <a:pt x="121590" y="70348"/>
                </a:cubicBezTo>
                <a:cubicBezTo>
                  <a:pt x="121675" y="70076"/>
                  <a:pt x="121731" y="69796"/>
                  <a:pt x="121760" y="69513"/>
                </a:cubicBezTo>
                <a:lnTo>
                  <a:pt x="121760" y="69513"/>
                </a:lnTo>
                <a:cubicBezTo>
                  <a:pt x="122256" y="70278"/>
                  <a:pt x="122979" y="70912"/>
                  <a:pt x="123850" y="71284"/>
                </a:cubicBezTo>
                <a:cubicBezTo>
                  <a:pt x="124329" y="69047"/>
                  <a:pt x="123896" y="66650"/>
                  <a:pt x="122640" y="64687"/>
                </a:cubicBezTo>
                <a:lnTo>
                  <a:pt x="122640" y="64687"/>
                </a:lnTo>
                <a:cubicBezTo>
                  <a:pt x="123873" y="64892"/>
                  <a:pt x="124466" y="66513"/>
                  <a:pt x="125722" y="66582"/>
                </a:cubicBezTo>
                <a:cubicBezTo>
                  <a:pt x="125750" y="66583"/>
                  <a:pt x="125779" y="66584"/>
                  <a:pt x="125807" y="66584"/>
                </a:cubicBezTo>
                <a:cubicBezTo>
                  <a:pt x="126789" y="66584"/>
                  <a:pt x="127474" y="65437"/>
                  <a:pt x="127274" y="64527"/>
                </a:cubicBezTo>
                <a:cubicBezTo>
                  <a:pt x="127116" y="63790"/>
                  <a:pt x="126580" y="63188"/>
                  <a:pt x="125946" y="62710"/>
                </a:cubicBezTo>
                <a:lnTo>
                  <a:pt x="125946" y="62710"/>
                </a:lnTo>
                <a:cubicBezTo>
                  <a:pt x="126637" y="63138"/>
                  <a:pt x="127387" y="63481"/>
                  <a:pt x="128164" y="63728"/>
                </a:cubicBezTo>
                <a:cubicBezTo>
                  <a:pt x="128309" y="63777"/>
                  <a:pt x="128466" y="63825"/>
                  <a:pt x="128626" y="63825"/>
                </a:cubicBezTo>
                <a:cubicBezTo>
                  <a:pt x="128692" y="63825"/>
                  <a:pt x="128759" y="63817"/>
                  <a:pt x="128826" y="63797"/>
                </a:cubicBezTo>
                <a:cubicBezTo>
                  <a:pt x="129488" y="63614"/>
                  <a:pt x="129260" y="62678"/>
                  <a:pt x="128895" y="62131"/>
                </a:cubicBezTo>
                <a:cubicBezTo>
                  <a:pt x="126544" y="58707"/>
                  <a:pt x="122640" y="57885"/>
                  <a:pt x="124832" y="53822"/>
                </a:cubicBezTo>
                <a:lnTo>
                  <a:pt x="124832" y="53822"/>
                </a:lnTo>
                <a:cubicBezTo>
                  <a:pt x="124758" y="54663"/>
                  <a:pt x="125684" y="55246"/>
                  <a:pt x="126540" y="55246"/>
                </a:cubicBezTo>
                <a:cubicBezTo>
                  <a:pt x="127009" y="55246"/>
                  <a:pt x="127457" y="55071"/>
                  <a:pt x="127708" y="54667"/>
                </a:cubicBezTo>
                <a:cubicBezTo>
                  <a:pt x="127956" y="56968"/>
                  <a:pt x="130211" y="58890"/>
                  <a:pt x="132644" y="58890"/>
                </a:cubicBezTo>
                <a:cubicBezTo>
                  <a:pt x="132672" y="58890"/>
                  <a:pt x="132701" y="58890"/>
                  <a:pt x="132729" y="58889"/>
                </a:cubicBezTo>
                <a:lnTo>
                  <a:pt x="132729" y="58889"/>
                </a:lnTo>
                <a:cubicBezTo>
                  <a:pt x="130424" y="61035"/>
                  <a:pt x="130196" y="64847"/>
                  <a:pt x="132204" y="67243"/>
                </a:cubicBezTo>
                <a:cubicBezTo>
                  <a:pt x="129990" y="69868"/>
                  <a:pt x="130766" y="74274"/>
                  <a:pt x="133779" y="76077"/>
                </a:cubicBezTo>
                <a:cubicBezTo>
                  <a:pt x="133323" y="74342"/>
                  <a:pt x="133619" y="72425"/>
                  <a:pt x="134555" y="70873"/>
                </a:cubicBezTo>
                <a:lnTo>
                  <a:pt x="134555" y="70873"/>
                </a:lnTo>
                <a:cubicBezTo>
                  <a:pt x="135468" y="73612"/>
                  <a:pt x="135377" y="76647"/>
                  <a:pt x="134236" y="79318"/>
                </a:cubicBezTo>
                <a:cubicBezTo>
                  <a:pt x="134334" y="79330"/>
                  <a:pt x="134432" y="79336"/>
                  <a:pt x="134529" y="79336"/>
                </a:cubicBezTo>
                <a:cubicBezTo>
                  <a:pt x="136500" y="79336"/>
                  <a:pt x="138116" y="76976"/>
                  <a:pt x="137180" y="75301"/>
                </a:cubicBezTo>
                <a:lnTo>
                  <a:pt x="137180" y="75301"/>
                </a:lnTo>
                <a:cubicBezTo>
                  <a:pt x="139919" y="75757"/>
                  <a:pt x="136952" y="81281"/>
                  <a:pt x="139622" y="82057"/>
                </a:cubicBezTo>
                <a:cubicBezTo>
                  <a:pt x="139762" y="82100"/>
                  <a:pt x="139903" y="82120"/>
                  <a:pt x="140042" y="82120"/>
                </a:cubicBezTo>
                <a:cubicBezTo>
                  <a:pt x="140948" y="82120"/>
                  <a:pt x="141789" y="81278"/>
                  <a:pt x="141928" y="80368"/>
                </a:cubicBezTo>
                <a:cubicBezTo>
                  <a:pt x="142088" y="79341"/>
                  <a:pt x="141608" y="78314"/>
                  <a:pt x="141152" y="77378"/>
                </a:cubicBezTo>
                <a:lnTo>
                  <a:pt x="141152" y="77378"/>
                </a:lnTo>
                <a:cubicBezTo>
                  <a:pt x="141454" y="77508"/>
                  <a:pt x="141783" y="77569"/>
                  <a:pt x="142116" y="77569"/>
                </a:cubicBezTo>
                <a:cubicBezTo>
                  <a:pt x="143065" y="77569"/>
                  <a:pt x="144039" y="77071"/>
                  <a:pt x="144461" y="76259"/>
                </a:cubicBezTo>
                <a:cubicBezTo>
                  <a:pt x="144887" y="75443"/>
                  <a:pt x="144716" y="74411"/>
                  <a:pt x="144129" y="73692"/>
                </a:cubicBezTo>
                <a:lnTo>
                  <a:pt x="144129" y="73692"/>
                </a:lnTo>
                <a:cubicBezTo>
                  <a:pt x="144244" y="73721"/>
                  <a:pt x="144365" y="73735"/>
                  <a:pt x="144490" y="73735"/>
                </a:cubicBezTo>
                <a:cubicBezTo>
                  <a:pt x="145490" y="73735"/>
                  <a:pt x="146702" y="72845"/>
                  <a:pt x="146561" y="71786"/>
                </a:cubicBezTo>
                <a:cubicBezTo>
                  <a:pt x="146356" y="70234"/>
                  <a:pt x="144484" y="69343"/>
                  <a:pt x="142818" y="69298"/>
                </a:cubicBezTo>
                <a:cubicBezTo>
                  <a:pt x="143023" y="68362"/>
                  <a:pt x="143252" y="67403"/>
                  <a:pt x="143457" y="66467"/>
                </a:cubicBezTo>
                <a:cubicBezTo>
                  <a:pt x="143819" y="66648"/>
                  <a:pt x="144224" y="66734"/>
                  <a:pt x="144632" y="66734"/>
                </a:cubicBezTo>
                <a:cubicBezTo>
                  <a:pt x="145357" y="66734"/>
                  <a:pt x="146087" y="66462"/>
                  <a:pt x="146584" y="65965"/>
                </a:cubicBezTo>
                <a:cubicBezTo>
                  <a:pt x="144051" y="65098"/>
                  <a:pt x="141448" y="64413"/>
                  <a:pt x="138801" y="63888"/>
                </a:cubicBezTo>
                <a:cubicBezTo>
                  <a:pt x="140193" y="62998"/>
                  <a:pt x="141585" y="62108"/>
                  <a:pt x="142978" y="61195"/>
                </a:cubicBezTo>
                <a:cubicBezTo>
                  <a:pt x="142635" y="60236"/>
                  <a:pt x="141905" y="59414"/>
                  <a:pt x="140992" y="58889"/>
                </a:cubicBezTo>
                <a:cubicBezTo>
                  <a:pt x="141769" y="58391"/>
                  <a:pt x="142704" y="58119"/>
                  <a:pt x="143643" y="58119"/>
                </a:cubicBezTo>
                <a:cubicBezTo>
                  <a:pt x="143779" y="58119"/>
                  <a:pt x="143915" y="58125"/>
                  <a:pt x="144051" y="58136"/>
                </a:cubicBezTo>
                <a:cubicBezTo>
                  <a:pt x="144051" y="59478"/>
                  <a:pt x="145502" y="60534"/>
                  <a:pt x="146881" y="60534"/>
                </a:cubicBezTo>
                <a:cubicBezTo>
                  <a:pt x="147333" y="60534"/>
                  <a:pt x="147776" y="60421"/>
                  <a:pt x="148159" y="60168"/>
                </a:cubicBezTo>
                <a:cubicBezTo>
                  <a:pt x="149574" y="62405"/>
                  <a:pt x="151012" y="64641"/>
                  <a:pt x="152427" y="66901"/>
                </a:cubicBezTo>
                <a:cubicBezTo>
                  <a:pt x="153396" y="66277"/>
                  <a:pt x="153735" y="64964"/>
                  <a:pt x="153236" y="63993"/>
                </a:cubicBezTo>
                <a:lnTo>
                  <a:pt x="153236" y="63993"/>
                </a:lnTo>
                <a:cubicBezTo>
                  <a:pt x="153669" y="64653"/>
                  <a:pt x="154513" y="65025"/>
                  <a:pt x="155340" y="65025"/>
                </a:cubicBezTo>
                <a:cubicBezTo>
                  <a:pt x="155856" y="65025"/>
                  <a:pt x="156365" y="64881"/>
                  <a:pt x="156764" y="64573"/>
                </a:cubicBezTo>
                <a:cubicBezTo>
                  <a:pt x="157860" y="63706"/>
                  <a:pt x="157814" y="61857"/>
                  <a:pt x="156673" y="61035"/>
                </a:cubicBezTo>
                <a:lnTo>
                  <a:pt x="156673" y="61035"/>
                </a:lnTo>
                <a:cubicBezTo>
                  <a:pt x="156814" y="61087"/>
                  <a:pt x="156954" y="61111"/>
                  <a:pt x="157092" y="61111"/>
                </a:cubicBezTo>
                <a:cubicBezTo>
                  <a:pt x="158051" y="61111"/>
                  <a:pt x="158875" y="59958"/>
                  <a:pt x="158636" y="58981"/>
                </a:cubicBezTo>
                <a:cubicBezTo>
                  <a:pt x="158362" y="57885"/>
                  <a:pt x="157266" y="57155"/>
                  <a:pt x="156194" y="56653"/>
                </a:cubicBezTo>
                <a:cubicBezTo>
                  <a:pt x="157129" y="55580"/>
                  <a:pt x="157974" y="53754"/>
                  <a:pt x="156719" y="53023"/>
                </a:cubicBezTo>
                <a:cubicBezTo>
                  <a:pt x="156429" y="52849"/>
                  <a:pt x="156098" y="52802"/>
                  <a:pt x="155751" y="52802"/>
                </a:cubicBezTo>
                <a:cubicBezTo>
                  <a:pt x="155339" y="52802"/>
                  <a:pt x="154904" y="52869"/>
                  <a:pt x="154486" y="52869"/>
                </a:cubicBezTo>
                <a:cubicBezTo>
                  <a:pt x="154423" y="52869"/>
                  <a:pt x="154361" y="52867"/>
                  <a:pt x="154299" y="52864"/>
                </a:cubicBezTo>
                <a:cubicBezTo>
                  <a:pt x="153477" y="52795"/>
                  <a:pt x="152633" y="51814"/>
                  <a:pt x="153272" y="51334"/>
                </a:cubicBezTo>
                <a:lnTo>
                  <a:pt x="153272" y="51334"/>
                </a:lnTo>
                <a:cubicBezTo>
                  <a:pt x="151811" y="51517"/>
                  <a:pt x="150350" y="51699"/>
                  <a:pt x="148889" y="51882"/>
                </a:cubicBezTo>
                <a:cubicBezTo>
                  <a:pt x="149327" y="51284"/>
                  <a:pt x="149764" y="50683"/>
                  <a:pt x="150201" y="50079"/>
                </a:cubicBezTo>
                <a:lnTo>
                  <a:pt x="150201" y="50079"/>
                </a:lnTo>
                <a:cubicBezTo>
                  <a:pt x="150119" y="50089"/>
                  <a:pt x="150037" y="50094"/>
                  <a:pt x="149955" y="50094"/>
                </a:cubicBezTo>
                <a:cubicBezTo>
                  <a:pt x="149537" y="50094"/>
                  <a:pt x="149132" y="49966"/>
                  <a:pt x="148798" y="49668"/>
                </a:cubicBezTo>
                <a:cubicBezTo>
                  <a:pt x="147603" y="48585"/>
                  <a:pt x="148745" y="46493"/>
                  <a:pt x="150213" y="46206"/>
                </a:cubicBezTo>
                <a:lnTo>
                  <a:pt x="150213" y="46206"/>
                </a:lnTo>
                <a:cubicBezTo>
                  <a:pt x="150549" y="46243"/>
                  <a:pt x="150885" y="46279"/>
                  <a:pt x="151218" y="46313"/>
                </a:cubicBezTo>
                <a:cubicBezTo>
                  <a:pt x="150995" y="46217"/>
                  <a:pt x="150770" y="46173"/>
                  <a:pt x="150549" y="46173"/>
                </a:cubicBezTo>
                <a:cubicBezTo>
                  <a:pt x="150436" y="46173"/>
                  <a:pt x="150323" y="46184"/>
                  <a:pt x="150213" y="46206"/>
                </a:cubicBezTo>
                <a:lnTo>
                  <a:pt x="150213" y="46206"/>
                </a:lnTo>
                <a:cubicBezTo>
                  <a:pt x="149626" y="46141"/>
                  <a:pt x="149036" y="46074"/>
                  <a:pt x="148456" y="46016"/>
                </a:cubicBezTo>
                <a:cubicBezTo>
                  <a:pt x="148912" y="44258"/>
                  <a:pt x="150076" y="42684"/>
                  <a:pt x="151651" y="41679"/>
                </a:cubicBezTo>
                <a:cubicBezTo>
                  <a:pt x="152485" y="42303"/>
                  <a:pt x="153487" y="42580"/>
                  <a:pt x="154508" y="42580"/>
                </a:cubicBezTo>
                <a:cubicBezTo>
                  <a:pt x="157370" y="42580"/>
                  <a:pt x="160386" y="40403"/>
                  <a:pt x="160302" y="37593"/>
                </a:cubicBezTo>
                <a:cubicBezTo>
                  <a:pt x="161306" y="36384"/>
                  <a:pt x="162174" y="34329"/>
                  <a:pt x="160759" y="33576"/>
                </a:cubicBezTo>
                <a:cubicBezTo>
                  <a:pt x="160513" y="33450"/>
                  <a:pt x="160253" y="33397"/>
                  <a:pt x="159987" y="33397"/>
                </a:cubicBezTo>
                <a:cubicBezTo>
                  <a:pt x="159291" y="33397"/>
                  <a:pt x="158556" y="33761"/>
                  <a:pt x="157928" y="34124"/>
                </a:cubicBezTo>
                <a:cubicBezTo>
                  <a:pt x="154687" y="35996"/>
                  <a:pt x="151446" y="37867"/>
                  <a:pt x="148205" y="39739"/>
                </a:cubicBezTo>
                <a:cubicBezTo>
                  <a:pt x="147611" y="38986"/>
                  <a:pt x="146995" y="38210"/>
                  <a:pt x="146379" y="37457"/>
                </a:cubicBezTo>
                <a:cubicBezTo>
                  <a:pt x="145669" y="38645"/>
                  <a:pt x="144230" y="39356"/>
                  <a:pt x="142806" y="39356"/>
                </a:cubicBezTo>
                <a:cubicBezTo>
                  <a:pt x="142261" y="39356"/>
                  <a:pt x="141719" y="39252"/>
                  <a:pt x="141220" y="39031"/>
                </a:cubicBezTo>
                <a:cubicBezTo>
                  <a:pt x="141471" y="38004"/>
                  <a:pt x="142065" y="37046"/>
                  <a:pt x="142886" y="36338"/>
                </a:cubicBezTo>
                <a:lnTo>
                  <a:pt x="140901" y="34444"/>
                </a:lnTo>
                <a:cubicBezTo>
                  <a:pt x="144941" y="33074"/>
                  <a:pt x="149802" y="30472"/>
                  <a:pt x="149232" y="26455"/>
                </a:cubicBezTo>
                <a:lnTo>
                  <a:pt x="149232" y="26455"/>
                </a:lnTo>
                <a:cubicBezTo>
                  <a:pt x="149318" y="26464"/>
                  <a:pt x="149403" y="26468"/>
                  <a:pt x="149488" y="26468"/>
                </a:cubicBezTo>
                <a:cubicBezTo>
                  <a:pt x="151101" y="26468"/>
                  <a:pt x="152546" y="24868"/>
                  <a:pt x="152199" y="23351"/>
                </a:cubicBezTo>
                <a:lnTo>
                  <a:pt x="152199" y="23351"/>
                </a:lnTo>
                <a:lnTo>
                  <a:pt x="149049" y="24286"/>
                </a:lnTo>
                <a:cubicBezTo>
                  <a:pt x="148524" y="23465"/>
                  <a:pt x="147680" y="22826"/>
                  <a:pt x="146744" y="22460"/>
                </a:cubicBezTo>
                <a:cubicBezTo>
                  <a:pt x="147588" y="21388"/>
                  <a:pt x="149118" y="21091"/>
                  <a:pt x="150510" y="20908"/>
                </a:cubicBezTo>
                <a:cubicBezTo>
                  <a:pt x="151902" y="20726"/>
                  <a:pt x="153432" y="20543"/>
                  <a:pt x="154413" y="19584"/>
                </a:cubicBezTo>
                <a:cubicBezTo>
                  <a:pt x="155256" y="18721"/>
                  <a:pt x="155217" y="17082"/>
                  <a:pt x="154264" y="16512"/>
                </a:cubicBezTo>
                <a:lnTo>
                  <a:pt x="154264" y="16512"/>
                </a:lnTo>
                <a:cubicBezTo>
                  <a:pt x="154634" y="16626"/>
                  <a:pt x="155023" y="16682"/>
                  <a:pt x="155413" y="16682"/>
                </a:cubicBezTo>
                <a:cubicBezTo>
                  <a:pt x="156133" y="16682"/>
                  <a:pt x="156853" y="16490"/>
                  <a:pt x="157449" y="16115"/>
                </a:cubicBezTo>
                <a:cubicBezTo>
                  <a:pt x="156787" y="14951"/>
                  <a:pt x="155737" y="13969"/>
                  <a:pt x="154505" y="13376"/>
                </a:cubicBezTo>
                <a:cubicBezTo>
                  <a:pt x="154893" y="12691"/>
                  <a:pt x="155007" y="11892"/>
                  <a:pt x="154824" y="11162"/>
                </a:cubicBezTo>
                <a:cubicBezTo>
                  <a:pt x="154430" y="11051"/>
                  <a:pt x="154019" y="10997"/>
                  <a:pt x="153607" y="10997"/>
                </a:cubicBezTo>
                <a:cubicBezTo>
                  <a:pt x="152659" y="10997"/>
                  <a:pt x="151707" y="11283"/>
                  <a:pt x="150944" y="11824"/>
                </a:cubicBezTo>
                <a:cubicBezTo>
                  <a:pt x="151218" y="10819"/>
                  <a:pt x="151514" y="9815"/>
                  <a:pt x="151788" y="8811"/>
                </a:cubicBezTo>
                <a:cubicBezTo>
                  <a:pt x="151424" y="8702"/>
                  <a:pt x="151044" y="8649"/>
                  <a:pt x="150664" y="8649"/>
                </a:cubicBezTo>
                <a:cubicBezTo>
                  <a:pt x="149375" y="8649"/>
                  <a:pt x="148077" y="9250"/>
                  <a:pt x="147337" y="10272"/>
                </a:cubicBezTo>
                <a:cubicBezTo>
                  <a:pt x="147637" y="9613"/>
                  <a:pt x="146906" y="9230"/>
                  <a:pt x="146117" y="9230"/>
                </a:cubicBezTo>
                <a:cubicBezTo>
                  <a:pt x="145702" y="9230"/>
                  <a:pt x="145270" y="9336"/>
                  <a:pt x="144964" y="9564"/>
                </a:cubicBezTo>
                <a:cubicBezTo>
                  <a:pt x="144195" y="10155"/>
                  <a:pt x="143393" y="11052"/>
                  <a:pt x="142498" y="11052"/>
                </a:cubicBezTo>
                <a:cubicBezTo>
                  <a:pt x="142356" y="11052"/>
                  <a:pt x="142212" y="11029"/>
                  <a:pt x="142065" y="10979"/>
                </a:cubicBezTo>
                <a:lnTo>
                  <a:pt x="145009" y="6072"/>
                </a:lnTo>
                <a:cubicBezTo>
                  <a:pt x="144576" y="5919"/>
                  <a:pt x="144119" y="5847"/>
                  <a:pt x="143661" y="5847"/>
                </a:cubicBezTo>
                <a:cubicBezTo>
                  <a:pt x="142066" y="5847"/>
                  <a:pt x="140456" y="6720"/>
                  <a:pt x="139782" y="8103"/>
                </a:cubicBezTo>
                <a:cubicBezTo>
                  <a:pt x="140125" y="7167"/>
                  <a:pt x="140444" y="6209"/>
                  <a:pt x="140786" y="5273"/>
                </a:cubicBezTo>
                <a:lnTo>
                  <a:pt x="140786" y="5273"/>
                </a:lnTo>
                <a:cubicBezTo>
                  <a:pt x="139352" y="5856"/>
                  <a:pt x="137940" y="6460"/>
                  <a:pt x="136528" y="7044"/>
                </a:cubicBezTo>
                <a:lnTo>
                  <a:pt x="136528" y="7044"/>
                </a:lnTo>
                <a:cubicBezTo>
                  <a:pt x="137051" y="6782"/>
                  <a:pt x="136880" y="5853"/>
                  <a:pt x="136313" y="5570"/>
                </a:cubicBezTo>
                <a:cubicBezTo>
                  <a:pt x="136088" y="5461"/>
                  <a:pt x="135847" y="5420"/>
                  <a:pt x="135602" y="5420"/>
                </a:cubicBezTo>
                <a:cubicBezTo>
                  <a:pt x="135175" y="5420"/>
                  <a:pt x="134733" y="5545"/>
                  <a:pt x="134327" y="5661"/>
                </a:cubicBezTo>
                <a:cubicBezTo>
                  <a:pt x="135514" y="4063"/>
                  <a:pt x="136724" y="2443"/>
                  <a:pt x="137911" y="845"/>
                </a:cubicBezTo>
                <a:lnTo>
                  <a:pt x="137911" y="845"/>
                </a:lnTo>
                <a:cubicBezTo>
                  <a:pt x="135925" y="1438"/>
                  <a:pt x="134099" y="2488"/>
                  <a:pt x="132592" y="3858"/>
                </a:cubicBezTo>
                <a:cubicBezTo>
                  <a:pt x="131880" y="3295"/>
                  <a:pt x="130994" y="3043"/>
                  <a:pt x="130088" y="3043"/>
                </a:cubicBezTo>
                <a:cubicBezTo>
                  <a:pt x="128703" y="3043"/>
                  <a:pt x="127273" y="3633"/>
                  <a:pt x="126356" y="4608"/>
                </a:cubicBezTo>
                <a:lnTo>
                  <a:pt x="126356" y="4608"/>
                </a:lnTo>
                <a:cubicBezTo>
                  <a:pt x="126872" y="3129"/>
                  <a:pt x="126980" y="1522"/>
                  <a:pt x="126635"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5"/>
          <p:cNvSpPr/>
          <p:nvPr/>
        </p:nvSpPr>
        <p:spPr>
          <a:xfrm>
            <a:off x="9566150" y="2186813"/>
            <a:ext cx="728850" cy="2328075"/>
          </a:xfrm>
          <a:custGeom>
            <a:avLst/>
            <a:gdLst/>
            <a:ahLst/>
            <a:cxnLst/>
            <a:rect l="l" t="t" r="r" b="b"/>
            <a:pathLst>
              <a:path w="29154" h="93123" extrusionOk="0">
                <a:moveTo>
                  <a:pt x="18585" y="1"/>
                </a:moveTo>
                <a:cubicBezTo>
                  <a:pt x="26209" y="74525"/>
                  <a:pt x="2790" y="89065"/>
                  <a:pt x="2790" y="89065"/>
                </a:cubicBezTo>
                <a:cubicBezTo>
                  <a:pt x="2790" y="89065"/>
                  <a:pt x="1" y="93123"/>
                  <a:pt x="1698" y="93123"/>
                </a:cubicBezTo>
                <a:cubicBezTo>
                  <a:pt x="2547" y="93123"/>
                  <a:pt x="4517" y="92108"/>
                  <a:pt x="8519" y="89065"/>
                </a:cubicBezTo>
                <a:cubicBezTo>
                  <a:pt x="29154" y="64482"/>
                  <a:pt x="21964" y="160"/>
                  <a:pt x="21964" y="160"/>
                </a:cubicBezTo>
                <a:lnTo>
                  <a:pt x="18585" y="1"/>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5"/>
          <p:cNvSpPr/>
          <p:nvPr/>
        </p:nvSpPr>
        <p:spPr>
          <a:xfrm>
            <a:off x="8919750" y="1887238"/>
            <a:ext cx="769800" cy="2706525"/>
          </a:xfrm>
          <a:custGeom>
            <a:avLst/>
            <a:gdLst/>
            <a:ahLst/>
            <a:cxnLst/>
            <a:rect l="l" t="t" r="r" b="b"/>
            <a:pathLst>
              <a:path w="30792" h="108261" extrusionOk="0">
                <a:moveTo>
                  <a:pt x="26204" y="0"/>
                </a:moveTo>
                <a:cubicBezTo>
                  <a:pt x="26204" y="0"/>
                  <a:pt x="22894" y="23739"/>
                  <a:pt x="22210" y="34809"/>
                </a:cubicBezTo>
                <a:cubicBezTo>
                  <a:pt x="21852" y="40575"/>
                  <a:pt x="21090" y="43071"/>
                  <a:pt x="19824" y="43071"/>
                </a:cubicBezTo>
                <a:cubicBezTo>
                  <a:pt x="18664" y="43071"/>
                  <a:pt x="17081" y="40978"/>
                  <a:pt x="14997" y="37388"/>
                </a:cubicBezTo>
                <a:cubicBezTo>
                  <a:pt x="5844" y="21616"/>
                  <a:pt x="2580" y="1940"/>
                  <a:pt x="2580" y="1940"/>
                </a:cubicBezTo>
                <a:lnTo>
                  <a:pt x="1" y="2465"/>
                </a:lnTo>
                <a:cubicBezTo>
                  <a:pt x="1" y="2465"/>
                  <a:pt x="4543" y="26135"/>
                  <a:pt x="12258" y="38803"/>
                </a:cubicBezTo>
                <a:cubicBezTo>
                  <a:pt x="19973" y="51494"/>
                  <a:pt x="18717" y="44327"/>
                  <a:pt x="18375" y="54233"/>
                </a:cubicBezTo>
                <a:cubicBezTo>
                  <a:pt x="18010" y="64162"/>
                  <a:pt x="17416" y="95045"/>
                  <a:pt x="26729" y="108260"/>
                </a:cubicBezTo>
                <a:cubicBezTo>
                  <a:pt x="30449" y="103924"/>
                  <a:pt x="30792" y="99039"/>
                  <a:pt x="30792" y="99039"/>
                </a:cubicBezTo>
                <a:cubicBezTo>
                  <a:pt x="30792" y="99039"/>
                  <a:pt x="21205" y="81874"/>
                  <a:pt x="23305" y="64459"/>
                </a:cubicBezTo>
                <a:cubicBezTo>
                  <a:pt x="25405" y="47043"/>
                  <a:pt x="26455" y="4040"/>
                  <a:pt x="27688" y="2214"/>
                </a:cubicBezTo>
                <a:cubicBezTo>
                  <a:pt x="28920" y="365"/>
                  <a:pt x="26204" y="0"/>
                  <a:pt x="26204" y="0"/>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8" name="Google Shape;208;p5"/>
          <p:cNvGrpSpPr/>
          <p:nvPr/>
        </p:nvGrpSpPr>
        <p:grpSpPr>
          <a:xfrm>
            <a:off x="7166875" y="3883475"/>
            <a:ext cx="1356975" cy="1285650"/>
            <a:chOff x="3516400" y="3673775"/>
            <a:chExt cx="1356975" cy="1285650"/>
          </a:xfrm>
        </p:grpSpPr>
        <p:sp>
          <p:nvSpPr>
            <p:cNvPr id="209" name="Google Shape;209;p5"/>
            <p:cNvSpPr/>
            <p:nvPr/>
          </p:nvSpPr>
          <p:spPr>
            <a:xfrm>
              <a:off x="4141250" y="3798175"/>
              <a:ext cx="458800" cy="855400"/>
            </a:xfrm>
            <a:custGeom>
              <a:avLst/>
              <a:gdLst/>
              <a:ahLst/>
              <a:cxnLst/>
              <a:rect l="l" t="t" r="r" b="b"/>
              <a:pathLst>
                <a:path w="18352" h="34216" extrusionOk="0">
                  <a:moveTo>
                    <a:pt x="18352" y="0"/>
                  </a:moveTo>
                  <a:lnTo>
                    <a:pt x="18352" y="0"/>
                  </a:lnTo>
                  <a:cubicBezTo>
                    <a:pt x="11162" y="2580"/>
                    <a:pt x="7441" y="8332"/>
                    <a:pt x="7441" y="8332"/>
                  </a:cubicBezTo>
                  <a:lnTo>
                    <a:pt x="8080" y="10249"/>
                  </a:lnTo>
                  <a:lnTo>
                    <a:pt x="6094" y="9701"/>
                  </a:lnTo>
                  <a:lnTo>
                    <a:pt x="1461" y="18055"/>
                  </a:lnTo>
                  <a:lnTo>
                    <a:pt x="4679" y="18786"/>
                  </a:lnTo>
                  <a:lnTo>
                    <a:pt x="708" y="19562"/>
                  </a:lnTo>
                  <a:lnTo>
                    <a:pt x="0" y="25588"/>
                  </a:lnTo>
                  <a:lnTo>
                    <a:pt x="0" y="25588"/>
                  </a:lnTo>
                  <a:lnTo>
                    <a:pt x="3515" y="24880"/>
                  </a:lnTo>
                  <a:lnTo>
                    <a:pt x="3515" y="24880"/>
                  </a:lnTo>
                  <a:cubicBezTo>
                    <a:pt x="3515" y="24880"/>
                    <a:pt x="2397" y="25542"/>
                    <a:pt x="206" y="26774"/>
                  </a:cubicBezTo>
                  <a:cubicBezTo>
                    <a:pt x="822" y="30655"/>
                    <a:pt x="4063" y="34216"/>
                    <a:pt x="4063" y="34216"/>
                  </a:cubicBezTo>
                  <a:cubicBezTo>
                    <a:pt x="8514" y="32526"/>
                    <a:pt x="12440" y="20954"/>
                    <a:pt x="12440" y="20954"/>
                  </a:cubicBezTo>
                  <a:lnTo>
                    <a:pt x="8765" y="20680"/>
                  </a:lnTo>
                  <a:lnTo>
                    <a:pt x="13627" y="19037"/>
                  </a:lnTo>
                  <a:lnTo>
                    <a:pt x="14928" y="13673"/>
                  </a:lnTo>
                  <a:lnTo>
                    <a:pt x="12120" y="13079"/>
                  </a:lnTo>
                  <a:lnTo>
                    <a:pt x="15704" y="12098"/>
                  </a:lnTo>
                  <a:lnTo>
                    <a:pt x="16936" y="4292"/>
                  </a:lnTo>
                  <a:lnTo>
                    <a:pt x="14403" y="4976"/>
                  </a:lnTo>
                  <a:cubicBezTo>
                    <a:pt x="14403" y="4976"/>
                    <a:pt x="15864" y="3401"/>
                    <a:pt x="1835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5"/>
            <p:cNvSpPr/>
            <p:nvPr/>
          </p:nvSpPr>
          <p:spPr>
            <a:xfrm>
              <a:off x="3838800" y="3673775"/>
              <a:ext cx="387500" cy="722450"/>
            </a:xfrm>
            <a:custGeom>
              <a:avLst/>
              <a:gdLst/>
              <a:ahLst/>
              <a:cxnLst/>
              <a:rect l="l" t="t" r="r" b="b"/>
              <a:pathLst>
                <a:path w="15500" h="28898" extrusionOk="0">
                  <a:moveTo>
                    <a:pt x="1" y="1"/>
                  </a:moveTo>
                  <a:lnTo>
                    <a:pt x="1" y="1"/>
                  </a:ln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309" y="27459"/>
                    <a:pt x="12052" y="28897"/>
                  </a:cubicBezTo>
                  <a:cubicBezTo>
                    <a:pt x="12052" y="28897"/>
                    <a:pt x="14791" y="25884"/>
                    <a:pt x="15316" y="22620"/>
                  </a:cubicBezTo>
                  <a:cubicBezTo>
                    <a:pt x="13468" y="21593"/>
                    <a:pt x="12532" y="21023"/>
                    <a:pt x="12532" y="21023"/>
                  </a:cubicBezTo>
                  <a:lnTo>
                    <a:pt x="12532" y="21023"/>
                  </a:lnTo>
                  <a:lnTo>
                    <a:pt x="15499" y="21616"/>
                  </a:lnTo>
                  <a:lnTo>
                    <a:pt x="14906" y="16526"/>
                  </a:lnTo>
                  <a:lnTo>
                    <a:pt x="11550" y="15864"/>
                  </a:lnTo>
                  <a:lnTo>
                    <a:pt x="14267" y="15248"/>
                  </a:lnTo>
                  <a:lnTo>
                    <a:pt x="10341" y="8195"/>
                  </a:lnTo>
                  <a:lnTo>
                    <a:pt x="8674" y="8651"/>
                  </a:lnTo>
                  <a:lnTo>
                    <a:pt x="9199" y="7054"/>
                  </a:lnTo>
                  <a:cubicBezTo>
                    <a:pt x="9199" y="7054"/>
                    <a:pt x="6049" y="2192"/>
                    <a:pt x="1"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5"/>
            <p:cNvSpPr/>
            <p:nvPr/>
          </p:nvSpPr>
          <p:spPr>
            <a:xfrm>
              <a:off x="3516400" y="4016075"/>
              <a:ext cx="836575" cy="754475"/>
            </a:xfrm>
            <a:custGeom>
              <a:avLst/>
              <a:gdLst/>
              <a:ahLst/>
              <a:cxnLst/>
              <a:rect l="l" t="t" r="r" b="b"/>
              <a:pathLst>
                <a:path w="33463" h="30179" extrusionOk="0">
                  <a:moveTo>
                    <a:pt x="270" y="1"/>
                  </a:moveTo>
                  <a:cubicBezTo>
                    <a:pt x="94" y="1"/>
                    <a:pt x="0" y="4"/>
                    <a:pt x="0" y="4"/>
                  </a:cubicBezTo>
                  <a:lnTo>
                    <a:pt x="2785" y="5162"/>
                  </a:lnTo>
                  <a:lnTo>
                    <a:pt x="9929" y="5185"/>
                  </a:lnTo>
                  <a:lnTo>
                    <a:pt x="5684" y="7034"/>
                  </a:lnTo>
                  <a:lnTo>
                    <a:pt x="8149" y="10001"/>
                  </a:lnTo>
                  <a:lnTo>
                    <a:pt x="16092" y="9978"/>
                  </a:lnTo>
                  <a:lnTo>
                    <a:pt x="9747" y="11394"/>
                  </a:lnTo>
                  <a:lnTo>
                    <a:pt x="12646" y="14909"/>
                  </a:lnTo>
                  <a:lnTo>
                    <a:pt x="20657" y="13722"/>
                  </a:lnTo>
                  <a:lnTo>
                    <a:pt x="14221" y="16324"/>
                  </a:lnTo>
                  <a:cubicBezTo>
                    <a:pt x="14221" y="16324"/>
                    <a:pt x="21616" y="27348"/>
                    <a:pt x="31591" y="30179"/>
                  </a:cubicBezTo>
                  <a:cubicBezTo>
                    <a:pt x="31591" y="30179"/>
                    <a:pt x="33462" y="20546"/>
                    <a:pt x="21137" y="8266"/>
                  </a:cubicBezTo>
                  <a:cubicBezTo>
                    <a:pt x="13214" y="343"/>
                    <a:pt x="2129" y="1"/>
                    <a:pt x="27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5"/>
            <p:cNvSpPr/>
            <p:nvPr/>
          </p:nvSpPr>
          <p:spPr>
            <a:xfrm>
              <a:off x="4037375" y="4204375"/>
              <a:ext cx="836000" cy="755050"/>
            </a:xfrm>
            <a:custGeom>
              <a:avLst/>
              <a:gdLst/>
              <a:ahLst/>
              <a:cxnLst/>
              <a:rect l="l" t="t" r="r" b="b"/>
              <a:pathLst>
                <a:path w="33440" h="30202" extrusionOk="0">
                  <a:moveTo>
                    <a:pt x="33171" y="1"/>
                  </a:moveTo>
                  <a:cubicBezTo>
                    <a:pt x="31315" y="1"/>
                    <a:pt x="20248" y="344"/>
                    <a:pt x="12304" y="8267"/>
                  </a:cubicBezTo>
                  <a:cubicBezTo>
                    <a:pt x="1" y="20547"/>
                    <a:pt x="1850" y="30202"/>
                    <a:pt x="1850" y="30202"/>
                  </a:cubicBezTo>
                  <a:cubicBezTo>
                    <a:pt x="11847" y="27349"/>
                    <a:pt x="19220" y="16324"/>
                    <a:pt x="19220" y="16324"/>
                  </a:cubicBezTo>
                  <a:lnTo>
                    <a:pt x="12806" y="13722"/>
                  </a:lnTo>
                  <a:lnTo>
                    <a:pt x="20818" y="14909"/>
                  </a:lnTo>
                  <a:lnTo>
                    <a:pt x="23694" y="11394"/>
                  </a:lnTo>
                  <a:lnTo>
                    <a:pt x="17348" y="9979"/>
                  </a:lnTo>
                  <a:lnTo>
                    <a:pt x="17348" y="9979"/>
                  </a:lnTo>
                  <a:lnTo>
                    <a:pt x="25291" y="10001"/>
                  </a:lnTo>
                  <a:lnTo>
                    <a:pt x="27779" y="7034"/>
                  </a:lnTo>
                  <a:lnTo>
                    <a:pt x="23511" y="5185"/>
                  </a:lnTo>
                  <a:lnTo>
                    <a:pt x="30655" y="5163"/>
                  </a:lnTo>
                  <a:lnTo>
                    <a:pt x="33440" y="4"/>
                  </a:lnTo>
                  <a:cubicBezTo>
                    <a:pt x="33440" y="4"/>
                    <a:pt x="33347" y="1"/>
                    <a:pt x="33171"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5"/>
            <p:cNvSpPr/>
            <p:nvPr/>
          </p:nvSpPr>
          <p:spPr>
            <a:xfrm>
              <a:off x="3838800" y="3673775"/>
              <a:ext cx="299050" cy="719600"/>
            </a:xfrm>
            <a:custGeom>
              <a:avLst/>
              <a:gdLst/>
              <a:ahLst/>
              <a:cxnLst/>
              <a:rect l="l" t="t" r="r" b="b"/>
              <a:pathLst>
                <a:path w="11962" h="28784" extrusionOk="0">
                  <a:moveTo>
                    <a:pt x="1" y="1"/>
                  </a:move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126" y="26957"/>
                    <a:pt x="11756" y="28783"/>
                  </a:cubicBezTo>
                  <a:cubicBezTo>
                    <a:pt x="11961" y="26204"/>
                    <a:pt x="11527" y="20931"/>
                    <a:pt x="8058" y="11847"/>
                  </a:cubicBezTo>
                  <a:cubicBezTo>
                    <a:pt x="5068" y="3995"/>
                    <a:pt x="1827" y="1096"/>
                    <a:pt x="366" y="137"/>
                  </a:cubicBezTo>
                  <a:cubicBezTo>
                    <a:pt x="252" y="92"/>
                    <a:pt x="115" y="46"/>
                    <a:pt x="1"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5"/>
            <p:cNvSpPr/>
            <p:nvPr/>
          </p:nvSpPr>
          <p:spPr>
            <a:xfrm>
              <a:off x="4245100" y="3798175"/>
              <a:ext cx="354950" cy="851975"/>
            </a:xfrm>
            <a:custGeom>
              <a:avLst/>
              <a:gdLst/>
              <a:ahLst/>
              <a:cxnLst/>
              <a:rect l="l" t="t" r="r" b="b"/>
              <a:pathLst>
                <a:path w="14198" h="34079" extrusionOk="0">
                  <a:moveTo>
                    <a:pt x="14198" y="0"/>
                  </a:moveTo>
                  <a:lnTo>
                    <a:pt x="14198" y="0"/>
                  </a:lnTo>
                  <a:cubicBezTo>
                    <a:pt x="14038" y="46"/>
                    <a:pt x="13901" y="115"/>
                    <a:pt x="13741" y="160"/>
                  </a:cubicBezTo>
                  <a:cubicBezTo>
                    <a:pt x="12029" y="1301"/>
                    <a:pt x="8195" y="4748"/>
                    <a:pt x="4657" y="14015"/>
                  </a:cubicBezTo>
                  <a:cubicBezTo>
                    <a:pt x="548" y="24789"/>
                    <a:pt x="0" y="31020"/>
                    <a:pt x="251" y="34079"/>
                  </a:cubicBezTo>
                  <a:cubicBezTo>
                    <a:pt x="4543" y="31910"/>
                    <a:pt x="8286" y="20954"/>
                    <a:pt x="8286" y="20954"/>
                  </a:cubicBezTo>
                  <a:lnTo>
                    <a:pt x="4611" y="20680"/>
                  </a:lnTo>
                  <a:lnTo>
                    <a:pt x="9473" y="19037"/>
                  </a:lnTo>
                  <a:lnTo>
                    <a:pt x="10774" y="13673"/>
                  </a:lnTo>
                  <a:lnTo>
                    <a:pt x="7966" y="13079"/>
                  </a:lnTo>
                  <a:lnTo>
                    <a:pt x="11550" y="12098"/>
                  </a:lnTo>
                  <a:lnTo>
                    <a:pt x="12782" y="4292"/>
                  </a:lnTo>
                  <a:lnTo>
                    <a:pt x="10249" y="4976"/>
                  </a:lnTo>
                  <a:cubicBezTo>
                    <a:pt x="10249" y="4976"/>
                    <a:pt x="11710" y="3401"/>
                    <a:pt x="14198"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 name="Google Shape;215;p5"/>
          <p:cNvGrpSpPr/>
          <p:nvPr/>
        </p:nvGrpSpPr>
        <p:grpSpPr>
          <a:xfrm>
            <a:off x="-1495625" y="2459825"/>
            <a:ext cx="2711800" cy="3077000"/>
            <a:chOff x="4675" y="5263075"/>
            <a:chExt cx="2711800" cy="3077000"/>
          </a:xfrm>
        </p:grpSpPr>
        <p:sp>
          <p:nvSpPr>
            <p:cNvPr id="216" name="Google Shape;216;p5"/>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5"/>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5"/>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9" name="Google Shape;219;p5"/>
            <p:cNvGrpSpPr/>
            <p:nvPr/>
          </p:nvGrpSpPr>
          <p:grpSpPr>
            <a:xfrm>
              <a:off x="4675" y="5345475"/>
              <a:ext cx="2711800" cy="2994600"/>
              <a:chOff x="4675" y="5345475"/>
              <a:chExt cx="2711800" cy="2994600"/>
            </a:xfrm>
          </p:grpSpPr>
          <p:sp>
            <p:nvSpPr>
              <p:cNvPr id="220" name="Google Shape;220;p5"/>
              <p:cNvSpPr/>
              <p:nvPr/>
            </p:nvSpPr>
            <p:spPr>
              <a:xfrm>
                <a:off x="1642450" y="5558800"/>
                <a:ext cx="94750" cy="112450"/>
              </a:xfrm>
              <a:custGeom>
                <a:avLst/>
                <a:gdLst/>
                <a:ahLst/>
                <a:cxnLst/>
                <a:rect l="l" t="t" r="r" b="b"/>
                <a:pathLst>
                  <a:path w="3790" h="4498" extrusionOk="0">
                    <a:moveTo>
                      <a:pt x="639" y="1"/>
                    </a:moveTo>
                    <a:cubicBezTo>
                      <a:pt x="639" y="1"/>
                      <a:pt x="0" y="2945"/>
                      <a:pt x="3789" y="4497"/>
                    </a:cubicBezTo>
                    <a:cubicBezTo>
                      <a:pt x="3743" y="2534"/>
                      <a:pt x="2830" y="206"/>
                      <a:pt x="63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5"/>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5"/>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5"/>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5"/>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5"/>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5"/>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5"/>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5"/>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5"/>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5"/>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5"/>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5"/>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5"/>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5"/>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5"/>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5"/>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5"/>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5"/>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5"/>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5"/>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5"/>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5"/>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5"/>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5"/>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5"/>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5"/>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5"/>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8" name="Google Shape;248;p5"/>
              <p:cNvGrpSpPr/>
              <p:nvPr/>
            </p:nvGrpSpPr>
            <p:grpSpPr>
              <a:xfrm>
                <a:off x="4675" y="5593050"/>
                <a:ext cx="2711800" cy="2747025"/>
                <a:chOff x="4675" y="3688050"/>
                <a:chExt cx="2711800" cy="2747025"/>
              </a:xfrm>
            </p:grpSpPr>
            <p:sp>
              <p:nvSpPr>
                <p:cNvPr id="249" name="Google Shape;249;p5"/>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5"/>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5"/>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5"/>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5"/>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5"/>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5"/>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5"/>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5"/>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5"/>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5"/>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5"/>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1" name="Google Shape;261;p5"/>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62" name="Google Shape;262;p5"/>
          <p:cNvSpPr/>
          <p:nvPr/>
        </p:nvSpPr>
        <p:spPr>
          <a:xfrm>
            <a:off x="-920525" y="-155625"/>
            <a:ext cx="1586400" cy="3438650"/>
          </a:xfrm>
          <a:custGeom>
            <a:avLst/>
            <a:gdLst/>
            <a:ahLst/>
            <a:cxnLst/>
            <a:rect l="l" t="t" r="r" b="b"/>
            <a:pathLst>
              <a:path w="63456" h="137546" extrusionOk="0">
                <a:moveTo>
                  <a:pt x="17120" y="1"/>
                </a:moveTo>
                <a:lnTo>
                  <a:pt x="17120" y="1"/>
                </a:lnTo>
                <a:cubicBezTo>
                  <a:pt x="17257" y="5775"/>
                  <a:pt x="17394" y="11527"/>
                  <a:pt x="17531" y="17302"/>
                </a:cubicBezTo>
                <a:cubicBezTo>
                  <a:pt x="17599" y="20201"/>
                  <a:pt x="17690" y="23123"/>
                  <a:pt x="18444" y="25816"/>
                </a:cubicBezTo>
                <a:cubicBezTo>
                  <a:pt x="19151" y="28304"/>
                  <a:pt x="20452" y="30472"/>
                  <a:pt x="20932" y="33075"/>
                </a:cubicBezTo>
                <a:cubicBezTo>
                  <a:pt x="21251" y="34786"/>
                  <a:pt x="21205" y="36590"/>
                  <a:pt x="21160" y="38370"/>
                </a:cubicBezTo>
                <a:cubicBezTo>
                  <a:pt x="21068" y="42205"/>
                  <a:pt x="20977" y="46085"/>
                  <a:pt x="20178" y="49851"/>
                </a:cubicBezTo>
                <a:cubicBezTo>
                  <a:pt x="19585" y="52727"/>
                  <a:pt x="18580" y="55489"/>
                  <a:pt x="17896" y="58342"/>
                </a:cubicBezTo>
                <a:cubicBezTo>
                  <a:pt x="16275" y="65007"/>
                  <a:pt x="16344" y="72014"/>
                  <a:pt x="15157" y="78794"/>
                </a:cubicBezTo>
                <a:cubicBezTo>
                  <a:pt x="13787" y="86554"/>
                  <a:pt x="10820" y="93813"/>
                  <a:pt x="8332" y="101185"/>
                </a:cubicBezTo>
                <a:cubicBezTo>
                  <a:pt x="7350" y="104061"/>
                  <a:pt x="6460" y="106960"/>
                  <a:pt x="5890" y="109973"/>
                </a:cubicBezTo>
                <a:cubicBezTo>
                  <a:pt x="5319" y="113031"/>
                  <a:pt x="5114" y="116136"/>
                  <a:pt x="4703" y="119217"/>
                </a:cubicBezTo>
                <a:cubicBezTo>
                  <a:pt x="3904" y="125448"/>
                  <a:pt x="2306" y="131588"/>
                  <a:pt x="1" y="137317"/>
                </a:cubicBezTo>
                <a:lnTo>
                  <a:pt x="11642" y="137546"/>
                </a:lnTo>
                <a:cubicBezTo>
                  <a:pt x="14221" y="114926"/>
                  <a:pt x="18672" y="92489"/>
                  <a:pt x="24926" y="70759"/>
                </a:cubicBezTo>
                <a:cubicBezTo>
                  <a:pt x="25702" y="68066"/>
                  <a:pt x="26547" y="65281"/>
                  <a:pt x="28236" y="63295"/>
                </a:cubicBezTo>
                <a:cubicBezTo>
                  <a:pt x="29537" y="61766"/>
                  <a:pt x="31203" y="60876"/>
                  <a:pt x="32755" y="59826"/>
                </a:cubicBezTo>
                <a:cubicBezTo>
                  <a:pt x="34923" y="58365"/>
                  <a:pt x="36955" y="56562"/>
                  <a:pt x="38758" y="54439"/>
                </a:cubicBezTo>
                <a:cubicBezTo>
                  <a:pt x="40013" y="52978"/>
                  <a:pt x="41178" y="51358"/>
                  <a:pt x="42547" y="50102"/>
                </a:cubicBezTo>
                <a:cubicBezTo>
                  <a:pt x="45811" y="47089"/>
                  <a:pt x="49897" y="46290"/>
                  <a:pt x="53754" y="44989"/>
                </a:cubicBezTo>
                <a:cubicBezTo>
                  <a:pt x="57589" y="43688"/>
                  <a:pt x="61675" y="41360"/>
                  <a:pt x="63455" y="36818"/>
                </a:cubicBezTo>
                <a:lnTo>
                  <a:pt x="63455" y="36818"/>
                </a:lnTo>
                <a:cubicBezTo>
                  <a:pt x="58091" y="40401"/>
                  <a:pt x="52316" y="42935"/>
                  <a:pt x="46405" y="44282"/>
                </a:cubicBezTo>
                <a:cubicBezTo>
                  <a:pt x="50513" y="38187"/>
                  <a:pt x="54781" y="31637"/>
                  <a:pt x="55831" y="23899"/>
                </a:cubicBezTo>
                <a:cubicBezTo>
                  <a:pt x="55706" y="23846"/>
                  <a:pt x="55583" y="23821"/>
                  <a:pt x="55462" y="23821"/>
                </a:cubicBezTo>
                <a:cubicBezTo>
                  <a:pt x="54489" y="23821"/>
                  <a:pt x="53699" y="25427"/>
                  <a:pt x="53252" y="26706"/>
                </a:cubicBezTo>
                <a:cubicBezTo>
                  <a:pt x="50833" y="33668"/>
                  <a:pt x="46724" y="39511"/>
                  <a:pt x="42661" y="45218"/>
                </a:cubicBezTo>
                <a:cubicBezTo>
                  <a:pt x="39229" y="50081"/>
                  <a:pt x="35073" y="55375"/>
                  <a:pt x="30080" y="55375"/>
                </a:cubicBezTo>
                <a:cubicBezTo>
                  <a:pt x="30059" y="55375"/>
                  <a:pt x="30037" y="55375"/>
                  <a:pt x="30016" y="55375"/>
                </a:cubicBezTo>
                <a:cubicBezTo>
                  <a:pt x="33348" y="46541"/>
                  <a:pt x="36361" y="37548"/>
                  <a:pt x="39374" y="28555"/>
                </a:cubicBezTo>
                <a:cubicBezTo>
                  <a:pt x="41109" y="23419"/>
                  <a:pt x="41862" y="17736"/>
                  <a:pt x="43688" y="12714"/>
                </a:cubicBezTo>
                <a:cubicBezTo>
                  <a:pt x="44608" y="10227"/>
                  <a:pt x="47002" y="5748"/>
                  <a:pt x="43717" y="5748"/>
                </a:cubicBezTo>
                <a:cubicBezTo>
                  <a:pt x="43415" y="5748"/>
                  <a:pt x="43065" y="5786"/>
                  <a:pt x="42661" y="5867"/>
                </a:cubicBezTo>
                <a:cubicBezTo>
                  <a:pt x="40196" y="16754"/>
                  <a:pt x="38279" y="27117"/>
                  <a:pt x="34079" y="37434"/>
                </a:cubicBezTo>
                <a:cubicBezTo>
                  <a:pt x="33988" y="25656"/>
                  <a:pt x="34695" y="13810"/>
                  <a:pt x="36202" y="2055"/>
                </a:cubicBezTo>
                <a:cubicBezTo>
                  <a:pt x="35517" y="2009"/>
                  <a:pt x="34832" y="1964"/>
                  <a:pt x="34147" y="1918"/>
                </a:cubicBezTo>
                <a:cubicBezTo>
                  <a:pt x="32869" y="12646"/>
                  <a:pt x="32755" y="23442"/>
                  <a:pt x="31408" y="34147"/>
                </a:cubicBezTo>
                <a:cubicBezTo>
                  <a:pt x="30062" y="44875"/>
                  <a:pt x="27300" y="55786"/>
                  <a:pt x="21571" y="64163"/>
                </a:cubicBezTo>
                <a:cubicBezTo>
                  <a:pt x="23054" y="55763"/>
                  <a:pt x="23944" y="47181"/>
                  <a:pt x="23671" y="38712"/>
                </a:cubicBezTo>
                <a:cubicBezTo>
                  <a:pt x="23534" y="34398"/>
                  <a:pt x="23100" y="30084"/>
                  <a:pt x="23511" y="25748"/>
                </a:cubicBezTo>
                <a:cubicBezTo>
                  <a:pt x="23762" y="22894"/>
                  <a:pt x="24401" y="20110"/>
                  <a:pt x="25017" y="17325"/>
                </a:cubicBezTo>
                <a:lnTo>
                  <a:pt x="28236" y="3105"/>
                </a:lnTo>
                <a:cubicBezTo>
                  <a:pt x="27699" y="2655"/>
                  <a:pt x="27044" y="2415"/>
                  <a:pt x="26380" y="2415"/>
                </a:cubicBezTo>
                <a:cubicBezTo>
                  <a:pt x="26169" y="2415"/>
                  <a:pt x="25957" y="2439"/>
                  <a:pt x="25748" y="2489"/>
                </a:cubicBezTo>
                <a:cubicBezTo>
                  <a:pt x="23807" y="10683"/>
                  <a:pt x="22233" y="18968"/>
                  <a:pt x="21023" y="27300"/>
                </a:cubicBezTo>
                <a:cubicBezTo>
                  <a:pt x="19288" y="19950"/>
                  <a:pt x="18489" y="12189"/>
                  <a:pt x="18626" y="4383"/>
                </a:cubicBezTo>
                <a:cubicBezTo>
                  <a:pt x="18672" y="2626"/>
                  <a:pt x="18466" y="343"/>
                  <a:pt x="17120"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5"/>
          <p:cNvSpPr/>
          <p:nvPr/>
        </p:nvSpPr>
        <p:spPr>
          <a:xfrm>
            <a:off x="-642625" y="736900"/>
            <a:ext cx="1808925" cy="1875650"/>
          </a:xfrm>
          <a:custGeom>
            <a:avLst/>
            <a:gdLst/>
            <a:ahLst/>
            <a:cxnLst/>
            <a:rect l="l" t="t" r="r" b="b"/>
            <a:pathLst>
              <a:path w="72357" h="75026" extrusionOk="0">
                <a:moveTo>
                  <a:pt x="53376" y="0"/>
                </a:moveTo>
                <a:cubicBezTo>
                  <a:pt x="52854" y="0"/>
                  <a:pt x="52350" y="231"/>
                  <a:pt x="52339" y="1117"/>
                </a:cubicBezTo>
                <a:cubicBezTo>
                  <a:pt x="52339" y="2943"/>
                  <a:pt x="31819" y="33232"/>
                  <a:pt x="24720" y="46311"/>
                </a:cubicBezTo>
                <a:cubicBezTo>
                  <a:pt x="17622" y="59367"/>
                  <a:pt x="2146" y="66717"/>
                  <a:pt x="2146" y="66717"/>
                </a:cubicBezTo>
                <a:cubicBezTo>
                  <a:pt x="2146" y="66717"/>
                  <a:pt x="1" y="70277"/>
                  <a:pt x="548" y="75025"/>
                </a:cubicBezTo>
                <a:cubicBezTo>
                  <a:pt x="13833" y="70277"/>
                  <a:pt x="28715" y="48593"/>
                  <a:pt x="33371" y="41540"/>
                </a:cubicBezTo>
                <a:cubicBezTo>
                  <a:pt x="38005" y="34510"/>
                  <a:pt x="33554" y="38893"/>
                  <a:pt x="45446" y="33757"/>
                </a:cubicBezTo>
                <a:cubicBezTo>
                  <a:pt x="57338" y="28621"/>
                  <a:pt x="72357" y="14355"/>
                  <a:pt x="72357" y="14355"/>
                </a:cubicBezTo>
                <a:lnTo>
                  <a:pt x="70736" y="12758"/>
                </a:lnTo>
                <a:cubicBezTo>
                  <a:pt x="70736" y="12758"/>
                  <a:pt x="58616" y="24855"/>
                  <a:pt x="44168" y="31474"/>
                </a:cubicBezTo>
                <a:cubicBezTo>
                  <a:pt x="41625" y="32628"/>
                  <a:pt x="39741" y="33309"/>
                  <a:pt x="38625" y="33309"/>
                </a:cubicBezTo>
                <a:cubicBezTo>
                  <a:pt x="36715" y="33309"/>
                  <a:pt x="37055" y="31313"/>
                  <a:pt x="40196" y="26270"/>
                </a:cubicBezTo>
                <a:cubicBezTo>
                  <a:pt x="45172" y="18281"/>
                  <a:pt x="54530" y="272"/>
                  <a:pt x="54530" y="272"/>
                </a:cubicBezTo>
                <a:cubicBezTo>
                  <a:pt x="54530" y="272"/>
                  <a:pt x="53942" y="0"/>
                  <a:pt x="53376" y="0"/>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5"/>
          <p:cNvSpPr/>
          <p:nvPr/>
        </p:nvSpPr>
        <p:spPr>
          <a:xfrm>
            <a:off x="-340150" y="4520775"/>
            <a:ext cx="8616869" cy="1292300"/>
          </a:xfrm>
          <a:custGeom>
            <a:avLst/>
            <a:gdLst/>
            <a:ahLst/>
            <a:cxnLst/>
            <a:rect l="l" t="t" r="r" b="b"/>
            <a:pathLst>
              <a:path w="180175" h="51692" extrusionOk="0">
                <a:moveTo>
                  <a:pt x="40686" y="0"/>
                </a:moveTo>
                <a:cubicBezTo>
                  <a:pt x="21471" y="0"/>
                  <a:pt x="3881" y="3158"/>
                  <a:pt x="3881" y="3158"/>
                </a:cubicBezTo>
                <a:cubicBezTo>
                  <a:pt x="3881" y="3158"/>
                  <a:pt x="1" y="35729"/>
                  <a:pt x="17371" y="46366"/>
                </a:cubicBezTo>
                <a:cubicBezTo>
                  <a:pt x="24008" y="50435"/>
                  <a:pt x="46973" y="51692"/>
                  <a:pt x="72800" y="51692"/>
                </a:cubicBezTo>
                <a:cubicBezTo>
                  <a:pt x="114479" y="51692"/>
                  <a:pt x="163612" y="48420"/>
                  <a:pt x="163612" y="48420"/>
                </a:cubicBezTo>
                <a:cubicBezTo>
                  <a:pt x="163612" y="48420"/>
                  <a:pt x="180175" y="23820"/>
                  <a:pt x="159476" y="23820"/>
                </a:cubicBezTo>
                <a:cubicBezTo>
                  <a:pt x="159159" y="23820"/>
                  <a:pt x="158834" y="23826"/>
                  <a:pt x="158499" y="23837"/>
                </a:cubicBezTo>
                <a:cubicBezTo>
                  <a:pt x="157518" y="23872"/>
                  <a:pt x="156509" y="23888"/>
                  <a:pt x="155474" y="23888"/>
                </a:cubicBezTo>
                <a:cubicBezTo>
                  <a:pt x="133115" y="23888"/>
                  <a:pt x="98608" y="16005"/>
                  <a:pt x="75484" y="5577"/>
                </a:cubicBezTo>
                <a:cubicBezTo>
                  <a:pt x="66032" y="1302"/>
                  <a:pt x="53024" y="0"/>
                  <a:pt x="40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5" name="Google Shape;265;p5"/>
          <p:cNvGrpSpPr/>
          <p:nvPr/>
        </p:nvGrpSpPr>
        <p:grpSpPr>
          <a:xfrm rot="935900" flipH="1">
            <a:off x="-539847" y="2669725"/>
            <a:ext cx="1811856" cy="1141585"/>
            <a:chOff x="1783375" y="3070625"/>
            <a:chExt cx="1811800" cy="1141550"/>
          </a:xfrm>
        </p:grpSpPr>
        <p:sp>
          <p:nvSpPr>
            <p:cNvPr id="266" name="Google Shape;266;p5"/>
            <p:cNvSpPr/>
            <p:nvPr/>
          </p:nvSpPr>
          <p:spPr>
            <a:xfrm>
              <a:off x="1783375" y="3070625"/>
              <a:ext cx="1811800" cy="1141550"/>
            </a:xfrm>
            <a:custGeom>
              <a:avLst/>
              <a:gdLst/>
              <a:ahLst/>
              <a:cxnLst/>
              <a:rect l="l" t="t" r="r" b="b"/>
              <a:pathLst>
                <a:path w="72472" h="45662" extrusionOk="0">
                  <a:moveTo>
                    <a:pt x="58411" y="0"/>
                  </a:moveTo>
                  <a:lnTo>
                    <a:pt x="56311" y="1438"/>
                  </a:lnTo>
                  <a:cubicBezTo>
                    <a:pt x="56311" y="1438"/>
                    <a:pt x="51358" y="7145"/>
                    <a:pt x="50422" y="12645"/>
                  </a:cubicBezTo>
                  <a:cubicBezTo>
                    <a:pt x="49463" y="18169"/>
                    <a:pt x="41086" y="18922"/>
                    <a:pt x="35768" y="21205"/>
                  </a:cubicBezTo>
                  <a:cubicBezTo>
                    <a:pt x="30450" y="23487"/>
                    <a:pt x="27391" y="32435"/>
                    <a:pt x="20361" y="36817"/>
                  </a:cubicBezTo>
                  <a:cubicBezTo>
                    <a:pt x="18018" y="38271"/>
                    <a:pt x="15525" y="38755"/>
                    <a:pt x="13242" y="38755"/>
                  </a:cubicBezTo>
                  <a:cubicBezTo>
                    <a:pt x="8677" y="38755"/>
                    <a:pt x="4954" y="36817"/>
                    <a:pt x="4954" y="36817"/>
                  </a:cubicBezTo>
                  <a:cubicBezTo>
                    <a:pt x="4954" y="36817"/>
                    <a:pt x="1" y="42889"/>
                    <a:pt x="1622" y="44509"/>
                  </a:cubicBezTo>
                  <a:cubicBezTo>
                    <a:pt x="2371" y="45259"/>
                    <a:pt x="4828" y="45662"/>
                    <a:pt x="7939" y="45662"/>
                  </a:cubicBezTo>
                  <a:cubicBezTo>
                    <a:pt x="11557" y="45662"/>
                    <a:pt x="16060" y="45117"/>
                    <a:pt x="19790" y="43939"/>
                  </a:cubicBezTo>
                  <a:cubicBezTo>
                    <a:pt x="26729" y="41748"/>
                    <a:pt x="30815" y="35767"/>
                    <a:pt x="32344" y="32161"/>
                  </a:cubicBezTo>
                  <a:cubicBezTo>
                    <a:pt x="33874" y="28532"/>
                    <a:pt x="35106" y="25313"/>
                    <a:pt x="40151" y="23396"/>
                  </a:cubicBezTo>
                  <a:cubicBezTo>
                    <a:pt x="42708" y="25220"/>
                    <a:pt x="46986" y="28179"/>
                    <a:pt x="51237" y="28179"/>
                  </a:cubicBezTo>
                  <a:cubicBezTo>
                    <a:pt x="51881" y="28179"/>
                    <a:pt x="52524" y="28111"/>
                    <a:pt x="53161" y="27961"/>
                  </a:cubicBezTo>
                  <a:cubicBezTo>
                    <a:pt x="58023" y="26820"/>
                    <a:pt x="63250" y="23602"/>
                    <a:pt x="64870" y="22346"/>
                  </a:cubicBezTo>
                  <a:cubicBezTo>
                    <a:pt x="66491" y="21114"/>
                    <a:pt x="72471" y="20840"/>
                    <a:pt x="72471" y="20840"/>
                  </a:cubicBezTo>
                  <a:lnTo>
                    <a:pt x="71901" y="19881"/>
                  </a:lnTo>
                  <a:cubicBezTo>
                    <a:pt x="71239" y="20064"/>
                    <a:pt x="67906" y="20452"/>
                    <a:pt x="66103" y="20452"/>
                  </a:cubicBezTo>
                  <a:cubicBezTo>
                    <a:pt x="64300" y="20452"/>
                    <a:pt x="59438" y="24263"/>
                    <a:pt x="53549" y="25496"/>
                  </a:cubicBezTo>
                  <a:cubicBezTo>
                    <a:pt x="52945" y="25622"/>
                    <a:pt x="52340" y="25680"/>
                    <a:pt x="51746" y="25680"/>
                  </a:cubicBezTo>
                  <a:cubicBezTo>
                    <a:pt x="46544" y="25680"/>
                    <a:pt x="42156" y="21272"/>
                    <a:pt x="46519" y="20064"/>
                  </a:cubicBezTo>
                  <a:cubicBezTo>
                    <a:pt x="51358" y="18740"/>
                    <a:pt x="52020" y="15133"/>
                    <a:pt x="53070" y="10089"/>
                  </a:cubicBezTo>
                  <a:cubicBezTo>
                    <a:pt x="54120" y="5045"/>
                    <a:pt x="58411" y="1"/>
                    <a:pt x="58411" y="0"/>
                  </a:cubicBezTo>
                  <a:close/>
                </a:path>
              </a:pathLst>
            </a:custGeom>
            <a:solidFill>
              <a:srgbClr val="384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5"/>
            <p:cNvSpPr/>
            <p:nvPr/>
          </p:nvSpPr>
          <p:spPr>
            <a:xfrm>
              <a:off x="2393975" y="3475200"/>
              <a:ext cx="200300" cy="407450"/>
            </a:xfrm>
            <a:custGeom>
              <a:avLst/>
              <a:gdLst/>
              <a:ahLst/>
              <a:cxnLst/>
              <a:rect l="l" t="t" r="r" b="b"/>
              <a:pathLst>
                <a:path w="8012" h="16298" extrusionOk="0">
                  <a:moveTo>
                    <a:pt x="6574" y="0"/>
                  </a:moveTo>
                  <a:cubicBezTo>
                    <a:pt x="6163" y="503"/>
                    <a:pt x="5752" y="1027"/>
                    <a:pt x="5318" y="1530"/>
                  </a:cubicBezTo>
                  <a:cubicBezTo>
                    <a:pt x="913" y="6506"/>
                    <a:pt x="685" y="9245"/>
                    <a:pt x="1780" y="12486"/>
                  </a:cubicBezTo>
                  <a:cubicBezTo>
                    <a:pt x="2876" y="15750"/>
                    <a:pt x="4131" y="16298"/>
                    <a:pt x="4131" y="16298"/>
                  </a:cubicBezTo>
                  <a:lnTo>
                    <a:pt x="5980" y="15773"/>
                  </a:lnTo>
                  <a:cubicBezTo>
                    <a:pt x="5980" y="15773"/>
                    <a:pt x="0" y="8400"/>
                    <a:pt x="5661" y="2831"/>
                  </a:cubicBezTo>
                  <a:cubicBezTo>
                    <a:pt x="6574" y="1940"/>
                    <a:pt x="7350" y="1027"/>
                    <a:pt x="8012" y="137"/>
                  </a:cubicBezTo>
                  <a:lnTo>
                    <a:pt x="6574" y="0"/>
                  </a:lnTo>
                  <a:close/>
                </a:path>
              </a:pathLst>
            </a:custGeom>
            <a:solidFill>
              <a:srgbClr val="384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 name="Google Shape;268;p5"/>
          <p:cNvGrpSpPr/>
          <p:nvPr/>
        </p:nvGrpSpPr>
        <p:grpSpPr>
          <a:xfrm>
            <a:off x="-807750" y="3519275"/>
            <a:ext cx="2490825" cy="2014050"/>
            <a:chOff x="-807750" y="3519275"/>
            <a:chExt cx="2490825" cy="2014050"/>
          </a:xfrm>
        </p:grpSpPr>
        <p:sp>
          <p:nvSpPr>
            <p:cNvPr id="269" name="Google Shape;269;p5"/>
            <p:cNvSpPr/>
            <p:nvPr/>
          </p:nvSpPr>
          <p:spPr>
            <a:xfrm>
              <a:off x="-807750" y="3536650"/>
              <a:ext cx="2490825" cy="1996675"/>
            </a:xfrm>
            <a:custGeom>
              <a:avLst/>
              <a:gdLst/>
              <a:ahLst/>
              <a:cxnLst/>
              <a:rect l="l" t="t" r="r" b="b"/>
              <a:pathLst>
                <a:path w="99633" h="79867" extrusionOk="0">
                  <a:moveTo>
                    <a:pt x="58273" y="1"/>
                  </a:moveTo>
                  <a:cubicBezTo>
                    <a:pt x="50718" y="10478"/>
                    <a:pt x="44692" y="24127"/>
                    <a:pt x="39899" y="27117"/>
                  </a:cubicBezTo>
                  <a:cubicBezTo>
                    <a:pt x="35083" y="30085"/>
                    <a:pt x="12828" y="32755"/>
                    <a:pt x="6414" y="44670"/>
                  </a:cubicBezTo>
                  <a:cubicBezTo>
                    <a:pt x="0" y="56585"/>
                    <a:pt x="11322" y="60853"/>
                    <a:pt x="11322" y="60853"/>
                  </a:cubicBezTo>
                  <a:lnTo>
                    <a:pt x="23465" y="63592"/>
                  </a:lnTo>
                  <a:cubicBezTo>
                    <a:pt x="23465" y="63592"/>
                    <a:pt x="30552" y="55799"/>
                    <a:pt x="39428" y="55799"/>
                  </a:cubicBezTo>
                  <a:cubicBezTo>
                    <a:pt x="41725" y="55799"/>
                    <a:pt x="44142" y="56321"/>
                    <a:pt x="46587" y="57635"/>
                  </a:cubicBezTo>
                  <a:cubicBezTo>
                    <a:pt x="58501" y="64049"/>
                    <a:pt x="58730" y="62382"/>
                    <a:pt x="70645" y="69047"/>
                  </a:cubicBezTo>
                  <a:cubicBezTo>
                    <a:pt x="82537" y="75735"/>
                    <a:pt x="99633" y="79867"/>
                    <a:pt x="99633" y="79867"/>
                  </a:cubicBezTo>
                  <a:cubicBezTo>
                    <a:pt x="99633" y="79867"/>
                    <a:pt x="96962" y="67495"/>
                    <a:pt x="90092" y="63592"/>
                  </a:cubicBezTo>
                  <a:cubicBezTo>
                    <a:pt x="83244" y="59712"/>
                    <a:pt x="83244" y="56265"/>
                    <a:pt x="83244" y="50080"/>
                  </a:cubicBezTo>
                  <a:cubicBezTo>
                    <a:pt x="83244" y="43894"/>
                    <a:pt x="80482" y="46428"/>
                    <a:pt x="81167" y="40698"/>
                  </a:cubicBezTo>
                  <a:cubicBezTo>
                    <a:pt x="81852" y="34969"/>
                    <a:pt x="93538" y="22141"/>
                    <a:pt x="93310" y="20315"/>
                  </a:cubicBezTo>
                  <a:cubicBezTo>
                    <a:pt x="92169" y="16207"/>
                    <a:pt x="65600" y="754"/>
                    <a:pt x="58273"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5"/>
            <p:cNvSpPr/>
            <p:nvPr/>
          </p:nvSpPr>
          <p:spPr>
            <a:xfrm>
              <a:off x="622250" y="3519275"/>
              <a:ext cx="945775" cy="600725"/>
            </a:xfrm>
            <a:custGeom>
              <a:avLst/>
              <a:gdLst/>
              <a:ahLst/>
              <a:cxnLst/>
              <a:rect l="l" t="t" r="r" b="b"/>
              <a:pathLst>
                <a:path w="37831" h="24029" extrusionOk="0">
                  <a:moveTo>
                    <a:pt x="3026" y="0"/>
                  </a:moveTo>
                  <a:cubicBezTo>
                    <a:pt x="1995" y="0"/>
                    <a:pt x="1387" y="220"/>
                    <a:pt x="1073" y="467"/>
                  </a:cubicBezTo>
                  <a:cubicBezTo>
                    <a:pt x="0" y="1334"/>
                    <a:pt x="891" y="5443"/>
                    <a:pt x="6597" y="8867"/>
                  </a:cubicBezTo>
                  <a:cubicBezTo>
                    <a:pt x="12303" y="12290"/>
                    <a:pt x="16846" y="12427"/>
                    <a:pt x="18443" y="17426"/>
                  </a:cubicBezTo>
                  <a:cubicBezTo>
                    <a:pt x="19815" y="21736"/>
                    <a:pt x="21119" y="24029"/>
                    <a:pt x="22832" y="24029"/>
                  </a:cubicBezTo>
                  <a:cubicBezTo>
                    <a:pt x="23115" y="24029"/>
                    <a:pt x="23409" y="23966"/>
                    <a:pt x="23716" y="23840"/>
                  </a:cubicBezTo>
                  <a:cubicBezTo>
                    <a:pt x="25113" y="23260"/>
                    <a:pt x="24875" y="22681"/>
                    <a:pt x="25641" y="22681"/>
                  </a:cubicBezTo>
                  <a:cubicBezTo>
                    <a:pt x="26051" y="22681"/>
                    <a:pt x="26750" y="22847"/>
                    <a:pt x="28144" y="23269"/>
                  </a:cubicBezTo>
                  <a:cubicBezTo>
                    <a:pt x="29138" y="23565"/>
                    <a:pt x="30270" y="23716"/>
                    <a:pt x="31378" y="23716"/>
                  </a:cubicBezTo>
                  <a:cubicBezTo>
                    <a:pt x="34719" y="23716"/>
                    <a:pt x="37830" y="22338"/>
                    <a:pt x="36201" y="19389"/>
                  </a:cubicBezTo>
                  <a:cubicBezTo>
                    <a:pt x="36201" y="19389"/>
                    <a:pt x="32778" y="14071"/>
                    <a:pt x="19722" y="6584"/>
                  </a:cubicBezTo>
                  <a:cubicBezTo>
                    <a:pt x="10483" y="1287"/>
                    <a:pt x="5519" y="0"/>
                    <a:pt x="3026" y="0"/>
                  </a:cubicBezTo>
                  <a:close/>
                </a:path>
              </a:pathLst>
            </a:custGeom>
            <a:solidFill>
              <a:srgbClr val="2F4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1" name="Google Shape;271;p5"/>
          <p:cNvSpPr/>
          <p:nvPr/>
        </p:nvSpPr>
        <p:spPr>
          <a:xfrm>
            <a:off x="6835945" y="22038"/>
            <a:ext cx="2988212" cy="4964116"/>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5"/>
          <p:cNvSpPr/>
          <p:nvPr/>
        </p:nvSpPr>
        <p:spPr>
          <a:xfrm>
            <a:off x="-743325" y="4187950"/>
            <a:ext cx="10157106" cy="1387800"/>
          </a:xfrm>
          <a:custGeom>
            <a:avLst/>
            <a:gdLst/>
            <a:ahLst/>
            <a:cxnLst/>
            <a:rect l="l" t="t" r="r" b="b"/>
            <a:pathLst>
              <a:path w="310425" h="55512" extrusionOk="0">
                <a:moveTo>
                  <a:pt x="2900" y="1"/>
                </a:moveTo>
                <a:lnTo>
                  <a:pt x="1" y="52476"/>
                </a:lnTo>
                <a:lnTo>
                  <a:pt x="308896" y="55512"/>
                </a:lnTo>
                <a:cubicBezTo>
                  <a:pt x="308896" y="55512"/>
                  <a:pt x="310425" y="8720"/>
                  <a:pt x="305107" y="4155"/>
                </a:cubicBezTo>
                <a:cubicBezTo>
                  <a:pt x="303814" y="3050"/>
                  <a:pt x="302122" y="2614"/>
                  <a:pt x="300041" y="2614"/>
                </a:cubicBezTo>
                <a:cubicBezTo>
                  <a:pt x="293521" y="2614"/>
                  <a:pt x="283181" y="6896"/>
                  <a:pt x="269339" y="8332"/>
                </a:cubicBezTo>
                <a:cubicBezTo>
                  <a:pt x="251079" y="10249"/>
                  <a:pt x="249550" y="8720"/>
                  <a:pt x="233960" y="22803"/>
                </a:cubicBezTo>
                <a:cubicBezTo>
                  <a:pt x="225701" y="30252"/>
                  <a:pt x="207225" y="32082"/>
                  <a:pt x="190185" y="32082"/>
                </a:cubicBezTo>
                <a:cubicBezTo>
                  <a:pt x="175060" y="32082"/>
                  <a:pt x="161066" y="30640"/>
                  <a:pt x="156354" y="30404"/>
                </a:cubicBezTo>
                <a:cubicBezTo>
                  <a:pt x="147515" y="29961"/>
                  <a:pt x="148054" y="27742"/>
                  <a:pt x="143776" y="27742"/>
                </a:cubicBezTo>
                <a:cubicBezTo>
                  <a:pt x="143204" y="27742"/>
                  <a:pt x="142546" y="27781"/>
                  <a:pt x="141769" y="27870"/>
                </a:cubicBezTo>
                <a:cubicBezTo>
                  <a:pt x="137896" y="28312"/>
                  <a:pt x="127514" y="31163"/>
                  <a:pt x="111151" y="31163"/>
                </a:cubicBezTo>
                <a:cubicBezTo>
                  <a:pt x="99647" y="31163"/>
                  <a:pt x="85186" y="29754"/>
                  <a:pt x="67952" y="25108"/>
                </a:cubicBezTo>
                <a:cubicBezTo>
                  <a:pt x="23899" y="13239"/>
                  <a:pt x="2900" y="1"/>
                  <a:pt x="29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5"/>
          <p:cNvSpPr/>
          <p:nvPr/>
        </p:nvSpPr>
        <p:spPr>
          <a:xfrm>
            <a:off x="7886338" y="4099063"/>
            <a:ext cx="641600" cy="537575"/>
          </a:xfrm>
          <a:custGeom>
            <a:avLst/>
            <a:gdLst/>
            <a:ahLst/>
            <a:cxnLst/>
            <a:rect l="l" t="t" r="r" b="b"/>
            <a:pathLst>
              <a:path w="25664" h="21503" extrusionOk="0">
                <a:moveTo>
                  <a:pt x="8527" y="0"/>
                </a:moveTo>
                <a:cubicBezTo>
                  <a:pt x="7508" y="0"/>
                  <a:pt x="6425" y="76"/>
                  <a:pt x="5273" y="236"/>
                </a:cubicBezTo>
                <a:cubicBezTo>
                  <a:pt x="15225" y="1948"/>
                  <a:pt x="21479" y="6855"/>
                  <a:pt x="20748" y="16054"/>
                </a:cubicBezTo>
                <a:cubicBezTo>
                  <a:pt x="18408" y="8898"/>
                  <a:pt x="13983" y="5758"/>
                  <a:pt x="12261" y="5758"/>
                </a:cubicBezTo>
                <a:cubicBezTo>
                  <a:pt x="12237" y="5758"/>
                  <a:pt x="12212" y="5758"/>
                  <a:pt x="12189" y="5760"/>
                </a:cubicBezTo>
                <a:cubicBezTo>
                  <a:pt x="17621" y="9891"/>
                  <a:pt x="18808" y="16259"/>
                  <a:pt x="18831" y="16738"/>
                </a:cubicBezTo>
                <a:cubicBezTo>
                  <a:pt x="11459" y="7523"/>
                  <a:pt x="4129" y="4467"/>
                  <a:pt x="430" y="4467"/>
                </a:cubicBezTo>
                <a:cubicBezTo>
                  <a:pt x="280" y="4467"/>
                  <a:pt x="137" y="4472"/>
                  <a:pt x="0" y="4481"/>
                </a:cubicBezTo>
                <a:cubicBezTo>
                  <a:pt x="6209" y="6513"/>
                  <a:pt x="15202" y="12379"/>
                  <a:pt x="16092" y="16738"/>
                </a:cubicBezTo>
                <a:cubicBezTo>
                  <a:pt x="13436" y="13850"/>
                  <a:pt x="10183" y="12749"/>
                  <a:pt x="7538" y="12749"/>
                </a:cubicBezTo>
                <a:cubicBezTo>
                  <a:pt x="6273" y="12749"/>
                  <a:pt x="5147" y="13001"/>
                  <a:pt x="4291" y="13429"/>
                </a:cubicBezTo>
                <a:cubicBezTo>
                  <a:pt x="8354" y="13429"/>
                  <a:pt x="12600" y="17674"/>
                  <a:pt x="12600" y="17674"/>
                </a:cubicBezTo>
                <a:cubicBezTo>
                  <a:pt x="10561" y="17170"/>
                  <a:pt x="8814" y="16977"/>
                  <a:pt x="7334" y="16977"/>
                </a:cubicBezTo>
                <a:cubicBezTo>
                  <a:pt x="2515" y="16977"/>
                  <a:pt x="525" y="19021"/>
                  <a:pt x="525" y="19021"/>
                </a:cubicBezTo>
                <a:cubicBezTo>
                  <a:pt x="525" y="19021"/>
                  <a:pt x="2537" y="18135"/>
                  <a:pt x="5554" y="18135"/>
                </a:cubicBezTo>
                <a:cubicBezTo>
                  <a:pt x="7380" y="18135"/>
                  <a:pt x="9575" y="18459"/>
                  <a:pt x="11915" y="19500"/>
                </a:cubicBezTo>
                <a:cubicBezTo>
                  <a:pt x="15716" y="21177"/>
                  <a:pt x="19620" y="21502"/>
                  <a:pt x="22076" y="21502"/>
                </a:cubicBezTo>
                <a:cubicBezTo>
                  <a:pt x="23631" y="21502"/>
                  <a:pt x="24606" y="21372"/>
                  <a:pt x="24606" y="21372"/>
                </a:cubicBezTo>
                <a:cubicBezTo>
                  <a:pt x="24606" y="21372"/>
                  <a:pt x="25663" y="0"/>
                  <a:pt x="8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5"/>
          <p:cNvSpPr/>
          <p:nvPr/>
        </p:nvSpPr>
        <p:spPr>
          <a:xfrm>
            <a:off x="7662888" y="4304800"/>
            <a:ext cx="453625" cy="442975"/>
          </a:xfrm>
          <a:custGeom>
            <a:avLst/>
            <a:gdLst/>
            <a:ahLst/>
            <a:cxnLst/>
            <a:rect l="l" t="t" r="r" b="b"/>
            <a:pathLst>
              <a:path w="18145" h="17719" extrusionOk="0">
                <a:moveTo>
                  <a:pt x="6060" y="0"/>
                </a:moveTo>
                <a:cubicBezTo>
                  <a:pt x="5335" y="0"/>
                  <a:pt x="4564" y="54"/>
                  <a:pt x="3744" y="169"/>
                </a:cubicBezTo>
                <a:cubicBezTo>
                  <a:pt x="10751" y="1356"/>
                  <a:pt x="15179" y="4826"/>
                  <a:pt x="14677" y="11331"/>
                </a:cubicBezTo>
                <a:cubicBezTo>
                  <a:pt x="13013" y="6272"/>
                  <a:pt x="9888" y="4048"/>
                  <a:pt x="8682" y="4048"/>
                </a:cubicBezTo>
                <a:cubicBezTo>
                  <a:pt x="8664" y="4048"/>
                  <a:pt x="8646" y="4049"/>
                  <a:pt x="8628" y="4050"/>
                </a:cubicBezTo>
                <a:cubicBezTo>
                  <a:pt x="12463" y="6971"/>
                  <a:pt x="13285" y="11468"/>
                  <a:pt x="13308" y="11810"/>
                </a:cubicBezTo>
                <a:cubicBezTo>
                  <a:pt x="8092" y="5302"/>
                  <a:pt x="2940" y="3148"/>
                  <a:pt x="315" y="3148"/>
                </a:cubicBezTo>
                <a:cubicBezTo>
                  <a:pt x="205" y="3148"/>
                  <a:pt x="101" y="3152"/>
                  <a:pt x="0" y="3159"/>
                </a:cubicBezTo>
                <a:cubicBezTo>
                  <a:pt x="4383" y="4597"/>
                  <a:pt x="10751" y="8729"/>
                  <a:pt x="11367" y="11810"/>
                </a:cubicBezTo>
                <a:cubicBezTo>
                  <a:pt x="9501" y="9775"/>
                  <a:pt x="7208" y="9000"/>
                  <a:pt x="5340" y="9000"/>
                </a:cubicBezTo>
                <a:cubicBezTo>
                  <a:pt x="4443" y="9000"/>
                  <a:pt x="3643" y="9178"/>
                  <a:pt x="3036" y="9482"/>
                </a:cubicBezTo>
                <a:cubicBezTo>
                  <a:pt x="5912" y="9482"/>
                  <a:pt x="8902" y="12472"/>
                  <a:pt x="8902" y="12472"/>
                </a:cubicBezTo>
                <a:cubicBezTo>
                  <a:pt x="7471" y="12120"/>
                  <a:pt x="6243" y="11984"/>
                  <a:pt x="5202" y="11984"/>
                </a:cubicBezTo>
                <a:cubicBezTo>
                  <a:pt x="1794" y="11984"/>
                  <a:pt x="388" y="13431"/>
                  <a:pt x="388" y="13431"/>
                </a:cubicBezTo>
                <a:cubicBezTo>
                  <a:pt x="388" y="13431"/>
                  <a:pt x="1500" y="12779"/>
                  <a:pt x="3202" y="12779"/>
                </a:cubicBezTo>
                <a:cubicBezTo>
                  <a:pt x="4976" y="12779"/>
                  <a:pt x="7392" y="13487"/>
                  <a:pt x="9861" y="16375"/>
                </a:cubicBezTo>
                <a:cubicBezTo>
                  <a:pt x="10703" y="17359"/>
                  <a:pt x="11638" y="17718"/>
                  <a:pt x="12555" y="17718"/>
                </a:cubicBezTo>
                <a:cubicBezTo>
                  <a:pt x="15042" y="17718"/>
                  <a:pt x="17393" y="15074"/>
                  <a:pt x="17393" y="15074"/>
                </a:cubicBezTo>
                <a:cubicBezTo>
                  <a:pt x="17393" y="15074"/>
                  <a:pt x="18145" y="0"/>
                  <a:pt x="60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5" name="Google Shape;275;p5"/>
          <p:cNvGrpSpPr/>
          <p:nvPr/>
        </p:nvGrpSpPr>
        <p:grpSpPr>
          <a:xfrm>
            <a:off x="5111688" y="4133025"/>
            <a:ext cx="1674825" cy="951100"/>
            <a:chOff x="2960600" y="6094450"/>
            <a:chExt cx="1674825" cy="951100"/>
          </a:xfrm>
        </p:grpSpPr>
        <p:grpSp>
          <p:nvGrpSpPr>
            <p:cNvPr id="276" name="Google Shape;276;p5"/>
            <p:cNvGrpSpPr/>
            <p:nvPr/>
          </p:nvGrpSpPr>
          <p:grpSpPr>
            <a:xfrm>
              <a:off x="2960600" y="6094450"/>
              <a:ext cx="1674825" cy="951100"/>
              <a:chOff x="2960600" y="4037050"/>
              <a:chExt cx="1674825" cy="951100"/>
            </a:xfrm>
          </p:grpSpPr>
          <p:sp>
            <p:nvSpPr>
              <p:cNvPr id="277" name="Google Shape;277;p5"/>
              <p:cNvSpPr/>
              <p:nvPr/>
            </p:nvSpPr>
            <p:spPr>
              <a:xfrm>
                <a:off x="2960600" y="4037050"/>
                <a:ext cx="1375250" cy="951100"/>
              </a:xfrm>
              <a:custGeom>
                <a:avLst/>
                <a:gdLst/>
                <a:ahLst/>
                <a:cxnLst/>
                <a:rect l="l" t="t" r="r" b="b"/>
                <a:pathLst>
                  <a:path w="55010" h="38044" extrusionOk="0">
                    <a:moveTo>
                      <a:pt x="13550" y="1"/>
                    </a:moveTo>
                    <a:cubicBezTo>
                      <a:pt x="13379" y="1"/>
                      <a:pt x="13207" y="4"/>
                      <a:pt x="13034" y="9"/>
                    </a:cubicBezTo>
                    <a:cubicBezTo>
                      <a:pt x="7949" y="177"/>
                      <a:pt x="9034" y="1641"/>
                      <a:pt x="7280" y="1641"/>
                    </a:cubicBezTo>
                    <a:cubicBezTo>
                      <a:pt x="7129" y="1641"/>
                      <a:pt x="6956" y="1631"/>
                      <a:pt x="6757" y="1607"/>
                    </a:cubicBezTo>
                    <a:cubicBezTo>
                      <a:pt x="6628" y="1592"/>
                      <a:pt x="6505" y="1585"/>
                      <a:pt x="6389" y="1585"/>
                    </a:cubicBezTo>
                    <a:cubicBezTo>
                      <a:pt x="4229" y="1585"/>
                      <a:pt x="4284" y="4131"/>
                      <a:pt x="4566" y="6492"/>
                    </a:cubicBezTo>
                    <a:cubicBezTo>
                      <a:pt x="4862" y="8957"/>
                      <a:pt x="6802" y="13134"/>
                      <a:pt x="6460" y="15188"/>
                    </a:cubicBezTo>
                    <a:cubicBezTo>
                      <a:pt x="6095" y="17265"/>
                      <a:pt x="3881" y="20278"/>
                      <a:pt x="3356" y="20506"/>
                    </a:cubicBezTo>
                    <a:cubicBezTo>
                      <a:pt x="2831" y="20735"/>
                      <a:pt x="2854" y="22812"/>
                      <a:pt x="2671" y="25094"/>
                    </a:cubicBezTo>
                    <a:cubicBezTo>
                      <a:pt x="2557" y="26783"/>
                      <a:pt x="2648" y="29865"/>
                      <a:pt x="1644" y="32284"/>
                    </a:cubicBezTo>
                    <a:cubicBezTo>
                      <a:pt x="640" y="34704"/>
                      <a:pt x="1" y="35936"/>
                      <a:pt x="457" y="36050"/>
                    </a:cubicBezTo>
                    <a:cubicBezTo>
                      <a:pt x="542" y="36071"/>
                      <a:pt x="605" y="36078"/>
                      <a:pt x="652" y="36078"/>
                    </a:cubicBezTo>
                    <a:cubicBezTo>
                      <a:pt x="775" y="36078"/>
                      <a:pt x="790" y="36028"/>
                      <a:pt x="813" y="36028"/>
                    </a:cubicBezTo>
                    <a:cubicBezTo>
                      <a:pt x="831" y="36028"/>
                      <a:pt x="854" y="36058"/>
                      <a:pt x="936" y="36164"/>
                    </a:cubicBezTo>
                    <a:cubicBezTo>
                      <a:pt x="1165" y="36461"/>
                      <a:pt x="1119" y="37237"/>
                      <a:pt x="1005" y="37534"/>
                    </a:cubicBezTo>
                    <a:cubicBezTo>
                      <a:pt x="921" y="37716"/>
                      <a:pt x="1773" y="38044"/>
                      <a:pt x="2444" y="38044"/>
                    </a:cubicBezTo>
                    <a:cubicBezTo>
                      <a:pt x="2867" y="38044"/>
                      <a:pt x="3219" y="37914"/>
                      <a:pt x="3219" y="37534"/>
                    </a:cubicBezTo>
                    <a:cubicBezTo>
                      <a:pt x="3219" y="36530"/>
                      <a:pt x="2671" y="30070"/>
                      <a:pt x="4451" y="25779"/>
                    </a:cubicBezTo>
                    <a:cubicBezTo>
                      <a:pt x="6209" y="21488"/>
                      <a:pt x="8629" y="19959"/>
                      <a:pt x="9975" y="18498"/>
                    </a:cubicBezTo>
                    <a:cubicBezTo>
                      <a:pt x="11345" y="17014"/>
                      <a:pt x="11641" y="16261"/>
                      <a:pt x="11641" y="16261"/>
                    </a:cubicBezTo>
                    <a:lnTo>
                      <a:pt x="11641" y="16261"/>
                    </a:lnTo>
                    <a:cubicBezTo>
                      <a:pt x="11641" y="16261"/>
                      <a:pt x="11459" y="18544"/>
                      <a:pt x="9336" y="20735"/>
                    </a:cubicBezTo>
                    <a:cubicBezTo>
                      <a:pt x="7213" y="22903"/>
                      <a:pt x="9268" y="22675"/>
                      <a:pt x="9975" y="24797"/>
                    </a:cubicBezTo>
                    <a:cubicBezTo>
                      <a:pt x="10683" y="26897"/>
                      <a:pt x="12577" y="31782"/>
                      <a:pt x="12577" y="32672"/>
                    </a:cubicBezTo>
                    <a:cubicBezTo>
                      <a:pt x="12577" y="33562"/>
                      <a:pt x="11938" y="34133"/>
                      <a:pt x="12760" y="34361"/>
                    </a:cubicBezTo>
                    <a:cubicBezTo>
                      <a:pt x="13582" y="34612"/>
                      <a:pt x="14152" y="35206"/>
                      <a:pt x="14152" y="35206"/>
                    </a:cubicBezTo>
                    <a:cubicBezTo>
                      <a:pt x="14152" y="35206"/>
                      <a:pt x="14893" y="35257"/>
                      <a:pt x="15420" y="35257"/>
                    </a:cubicBezTo>
                    <a:cubicBezTo>
                      <a:pt x="15684" y="35257"/>
                      <a:pt x="15895" y="35244"/>
                      <a:pt x="15933" y="35206"/>
                    </a:cubicBezTo>
                    <a:cubicBezTo>
                      <a:pt x="16047" y="35092"/>
                      <a:pt x="15042" y="34681"/>
                      <a:pt x="14814" y="32741"/>
                    </a:cubicBezTo>
                    <a:cubicBezTo>
                      <a:pt x="14586" y="30801"/>
                      <a:pt x="12052" y="27148"/>
                      <a:pt x="12098" y="24661"/>
                    </a:cubicBezTo>
                    <a:cubicBezTo>
                      <a:pt x="12098" y="24661"/>
                      <a:pt x="11390" y="23611"/>
                      <a:pt x="13582" y="21031"/>
                    </a:cubicBezTo>
                    <a:cubicBezTo>
                      <a:pt x="15750" y="18429"/>
                      <a:pt x="16640" y="16489"/>
                      <a:pt x="16640" y="16489"/>
                    </a:cubicBezTo>
                    <a:cubicBezTo>
                      <a:pt x="16640" y="16489"/>
                      <a:pt x="22014" y="18286"/>
                      <a:pt x="24478" y="18286"/>
                    </a:cubicBezTo>
                    <a:cubicBezTo>
                      <a:pt x="24873" y="18286"/>
                      <a:pt x="25194" y="18240"/>
                      <a:pt x="25405" y="18132"/>
                    </a:cubicBezTo>
                    <a:cubicBezTo>
                      <a:pt x="26820" y="19662"/>
                      <a:pt x="27414" y="24432"/>
                      <a:pt x="27939" y="26487"/>
                    </a:cubicBezTo>
                    <a:cubicBezTo>
                      <a:pt x="28464" y="28564"/>
                      <a:pt x="28760" y="34909"/>
                      <a:pt x="28646" y="36142"/>
                    </a:cubicBezTo>
                    <a:cubicBezTo>
                      <a:pt x="28532" y="37374"/>
                      <a:pt x="31043" y="37374"/>
                      <a:pt x="31043" y="37374"/>
                    </a:cubicBezTo>
                    <a:cubicBezTo>
                      <a:pt x="31043" y="37374"/>
                      <a:pt x="30518" y="34726"/>
                      <a:pt x="30404" y="33197"/>
                    </a:cubicBezTo>
                    <a:cubicBezTo>
                      <a:pt x="30290" y="31668"/>
                      <a:pt x="30290" y="30321"/>
                      <a:pt x="30176" y="29020"/>
                    </a:cubicBezTo>
                    <a:cubicBezTo>
                      <a:pt x="30061" y="27742"/>
                      <a:pt x="30518" y="26623"/>
                      <a:pt x="30107" y="24615"/>
                    </a:cubicBezTo>
                    <a:cubicBezTo>
                      <a:pt x="29707" y="22660"/>
                      <a:pt x="29761" y="18694"/>
                      <a:pt x="33342" y="18694"/>
                    </a:cubicBezTo>
                    <a:cubicBezTo>
                      <a:pt x="33440" y="18694"/>
                      <a:pt x="33541" y="18697"/>
                      <a:pt x="33645" y="18703"/>
                    </a:cubicBezTo>
                    <a:cubicBezTo>
                      <a:pt x="35357" y="18909"/>
                      <a:pt x="39169" y="23382"/>
                      <a:pt x="41360" y="24729"/>
                    </a:cubicBezTo>
                    <a:cubicBezTo>
                      <a:pt x="43528" y="26076"/>
                      <a:pt x="42638" y="26669"/>
                      <a:pt x="45058" y="28929"/>
                    </a:cubicBezTo>
                    <a:cubicBezTo>
                      <a:pt x="47477" y="31211"/>
                      <a:pt x="48892" y="32878"/>
                      <a:pt x="50741" y="34612"/>
                    </a:cubicBezTo>
                    <a:cubicBezTo>
                      <a:pt x="52189" y="35971"/>
                      <a:pt x="52195" y="36574"/>
                      <a:pt x="52459" y="36574"/>
                    </a:cubicBezTo>
                    <a:cubicBezTo>
                      <a:pt x="52532" y="36574"/>
                      <a:pt x="52624" y="36527"/>
                      <a:pt x="52773" y="36438"/>
                    </a:cubicBezTo>
                    <a:cubicBezTo>
                      <a:pt x="52940" y="36338"/>
                      <a:pt x="53038" y="36263"/>
                      <a:pt x="53091" y="36209"/>
                    </a:cubicBezTo>
                    <a:lnTo>
                      <a:pt x="53091" y="36209"/>
                    </a:lnTo>
                    <a:cubicBezTo>
                      <a:pt x="53124" y="36269"/>
                      <a:pt x="53188" y="36326"/>
                      <a:pt x="53415" y="36326"/>
                    </a:cubicBezTo>
                    <a:cubicBezTo>
                      <a:pt x="53497" y="36326"/>
                      <a:pt x="53601" y="36319"/>
                      <a:pt x="53731" y="36301"/>
                    </a:cubicBezTo>
                    <a:cubicBezTo>
                      <a:pt x="54439" y="36210"/>
                      <a:pt x="55010" y="36005"/>
                      <a:pt x="54895" y="34726"/>
                    </a:cubicBezTo>
                    <a:cubicBezTo>
                      <a:pt x="54781" y="33471"/>
                      <a:pt x="53777" y="32353"/>
                      <a:pt x="53868" y="30024"/>
                    </a:cubicBezTo>
                    <a:cubicBezTo>
                      <a:pt x="53960" y="27696"/>
                      <a:pt x="53731" y="27514"/>
                      <a:pt x="53823" y="26464"/>
                    </a:cubicBezTo>
                    <a:cubicBezTo>
                      <a:pt x="53914" y="25414"/>
                      <a:pt x="53891" y="25094"/>
                      <a:pt x="54165" y="24341"/>
                    </a:cubicBezTo>
                    <a:cubicBezTo>
                      <a:pt x="54228" y="24160"/>
                      <a:pt x="54041" y="24090"/>
                      <a:pt x="53739" y="24090"/>
                    </a:cubicBezTo>
                    <a:cubicBezTo>
                      <a:pt x="53279" y="24090"/>
                      <a:pt x="52552" y="24253"/>
                      <a:pt x="52042" y="24432"/>
                    </a:cubicBezTo>
                    <a:cubicBezTo>
                      <a:pt x="51903" y="24480"/>
                      <a:pt x="51771" y="24500"/>
                      <a:pt x="51649" y="24500"/>
                    </a:cubicBezTo>
                    <a:cubicBezTo>
                      <a:pt x="51006" y="24500"/>
                      <a:pt x="50604" y="23953"/>
                      <a:pt x="50604" y="23953"/>
                    </a:cubicBezTo>
                    <a:cubicBezTo>
                      <a:pt x="50604" y="23953"/>
                      <a:pt x="50239" y="21328"/>
                      <a:pt x="48710" y="20278"/>
                    </a:cubicBezTo>
                    <a:cubicBezTo>
                      <a:pt x="47957" y="21762"/>
                      <a:pt x="48299" y="22652"/>
                      <a:pt x="48299" y="22652"/>
                    </a:cubicBezTo>
                    <a:cubicBezTo>
                      <a:pt x="48299" y="22652"/>
                      <a:pt x="47683" y="22492"/>
                      <a:pt x="45560" y="19936"/>
                    </a:cubicBezTo>
                    <a:cubicBezTo>
                      <a:pt x="43437" y="17379"/>
                      <a:pt x="41520" y="15485"/>
                      <a:pt x="40607" y="13727"/>
                    </a:cubicBezTo>
                    <a:cubicBezTo>
                      <a:pt x="39717" y="11947"/>
                      <a:pt x="38461" y="9847"/>
                      <a:pt x="38461" y="9847"/>
                    </a:cubicBezTo>
                    <a:cubicBezTo>
                      <a:pt x="38461" y="9847"/>
                      <a:pt x="37137" y="7199"/>
                      <a:pt x="35448" y="5419"/>
                    </a:cubicBezTo>
                    <a:cubicBezTo>
                      <a:pt x="35448" y="5419"/>
                      <a:pt x="34170" y="3844"/>
                      <a:pt x="28760" y="3250"/>
                    </a:cubicBezTo>
                    <a:cubicBezTo>
                      <a:pt x="23519" y="2675"/>
                      <a:pt x="18878" y="1"/>
                      <a:pt x="13550" y="1"/>
                    </a:cubicBezTo>
                    <a:close/>
                  </a:path>
                </a:pathLst>
              </a:custGeom>
              <a:solidFill>
                <a:srgbClr val="3042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5"/>
              <p:cNvSpPr/>
              <p:nvPr/>
            </p:nvSpPr>
            <p:spPr>
              <a:xfrm>
                <a:off x="4265075" y="4492950"/>
                <a:ext cx="370350" cy="254600"/>
              </a:xfrm>
              <a:custGeom>
                <a:avLst/>
                <a:gdLst/>
                <a:ahLst/>
                <a:cxnLst/>
                <a:rect l="l" t="t" r="r" b="b"/>
                <a:pathLst>
                  <a:path w="14814" h="10184" extrusionOk="0">
                    <a:moveTo>
                      <a:pt x="13664" y="0"/>
                    </a:moveTo>
                    <a:cubicBezTo>
                      <a:pt x="13445" y="0"/>
                      <a:pt x="13179" y="17"/>
                      <a:pt x="12874" y="56"/>
                    </a:cubicBezTo>
                    <a:cubicBezTo>
                      <a:pt x="11276" y="285"/>
                      <a:pt x="8605" y="1494"/>
                      <a:pt x="6871" y="2704"/>
                    </a:cubicBezTo>
                    <a:cubicBezTo>
                      <a:pt x="5199" y="3885"/>
                      <a:pt x="3898" y="4348"/>
                      <a:pt x="3518" y="4348"/>
                    </a:cubicBezTo>
                    <a:cubicBezTo>
                      <a:pt x="3509" y="4348"/>
                      <a:pt x="3501" y="4348"/>
                      <a:pt x="3492" y="4347"/>
                    </a:cubicBezTo>
                    <a:cubicBezTo>
                      <a:pt x="3150" y="4325"/>
                      <a:pt x="3584" y="3594"/>
                      <a:pt x="3538" y="3206"/>
                    </a:cubicBezTo>
                    <a:cubicBezTo>
                      <a:pt x="3521" y="3113"/>
                      <a:pt x="3484" y="3072"/>
                      <a:pt x="3435" y="3072"/>
                    </a:cubicBezTo>
                    <a:cubicBezTo>
                      <a:pt x="3290" y="3072"/>
                      <a:pt x="3035" y="3426"/>
                      <a:pt x="2831" y="3868"/>
                    </a:cubicBezTo>
                    <a:cubicBezTo>
                      <a:pt x="2557" y="4484"/>
                      <a:pt x="2534" y="4576"/>
                      <a:pt x="1575" y="5055"/>
                    </a:cubicBezTo>
                    <a:cubicBezTo>
                      <a:pt x="616" y="5534"/>
                      <a:pt x="228" y="6379"/>
                      <a:pt x="114" y="6813"/>
                    </a:cubicBezTo>
                    <a:cubicBezTo>
                      <a:pt x="0" y="7223"/>
                      <a:pt x="1575" y="7840"/>
                      <a:pt x="1575" y="7840"/>
                    </a:cubicBezTo>
                    <a:cubicBezTo>
                      <a:pt x="1575" y="7840"/>
                      <a:pt x="1461" y="6653"/>
                      <a:pt x="2328" y="5945"/>
                    </a:cubicBezTo>
                    <a:cubicBezTo>
                      <a:pt x="2671" y="5666"/>
                      <a:pt x="2982" y="5532"/>
                      <a:pt x="3329" y="5532"/>
                    </a:cubicBezTo>
                    <a:cubicBezTo>
                      <a:pt x="3862" y="5532"/>
                      <a:pt x="4480" y="5845"/>
                      <a:pt x="5433" y="6425"/>
                    </a:cubicBezTo>
                    <a:cubicBezTo>
                      <a:pt x="7008" y="7383"/>
                      <a:pt x="8902" y="8502"/>
                      <a:pt x="10454" y="9323"/>
                    </a:cubicBezTo>
                    <a:cubicBezTo>
                      <a:pt x="11598" y="9946"/>
                      <a:pt x="12593" y="10184"/>
                      <a:pt x="13348" y="10184"/>
                    </a:cubicBezTo>
                    <a:cubicBezTo>
                      <a:pt x="13617" y="10184"/>
                      <a:pt x="13856" y="10153"/>
                      <a:pt x="14061" y="10099"/>
                    </a:cubicBezTo>
                    <a:cubicBezTo>
                      <a:pt x="14814" y="9894"/>
                      <a:pt x="14015" y="10099"/>
                      <a:pt x="12760" y="9529"/>
                    </a:cubicBezTo>
                    <a:cubicBezTo>
                      <a:pt x="11481" y="8958"/>
                      <a:pt x="9952" y="8273"/>
                      <a:pt x="9404" y="7338"/>
                    </a:cubicBezTo>
                    <a:cubicBezTo>
                      <a:pt x="8856" y="6402"/>
                      <a:pt x="12554" y="5808"/>
                      <a:pt x="13490" y="5740"/>
                    </a:cubicBezTo>
                    <a:cubicBezTo>
                      <a:pt x="14449" y="5671"/>
                      <a:pt x="14266" y="5557"/>
                      <a:pt x="13262" y="5329"/>
                    </a:cubicBezTo>
                    <a:cubicBezTo>
                      <a:pt x="13140" y="5301"/>
                      <a:pt x="13003" y="5289"/>
                      <a:pt x="12851" y="5289"/>
                    </a:cubicBezTo>
                    <a:cubicBezTo>
                      <a:pt x="11752" y="5289"/>
                      <a:pt x="9955" y="5939"/>
                      <a:pt x="8811" y="6059"/>
                    </a:cubicBezTo>
                    <a:cubicBezTo>
                      <a:pt x="8664" y="6075"/>
                      <a:pt x="8520" y="6082"/>
                      <a:pt x="8377" y="6082"/>
                    </a:cubicBezTo>
                    <a:cubicBezTo>
                      <a:pt x="7256" y="6082"/>
                      <a:pt x="6289" y="5627"/>
                      <a:pt x="5843" y="5101"/>
                    </a:cubicBezTo>
                    <a:cubicBezTo>
                      <a:pt x="5318" y="4484"/>
                      <a:pt x="6802" y="3526"/>
                      <a:pt x="8240" y="2750"/>
                    </a:cubicBezTo>
                    <a:cubicBezTo>
                      <a:pt x="9678" y="1996"/>
                      <a:pt x="11801" y="695"/>
                      <a:pt x="13399" y="467"/>
                    </a:cubicBezTo>
                    <a:cubicBezTo>
                      <a:pt x="14691" y="301"/>
                      <a:pt x="14595" y="0"/>
                      <a:pt x="13664" y="0"/>
                    </a:cubicBezTo>
                    <a:close/>
                  </a:path>
                </a:pathLst>
              </a:custGeom>
              <a:solidFill>
                <a:srgbClr val="3042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5"/>
              <p:cNvSpPr/>
              <p:nvPr/>
            </p:nvSpPr>
            <p:spPr>
              <a:xfrm>
                <a:off x="4185750" y="4346225"/>
                <a:ext cx="364725" cy="304500"/>
              </a:xfrm>
              <a:custGeom>
                <a:avLst/>
                <a:gdLst/>
                <a:ahLst/>
                <a:cxnLst/>
                <a:rect l="l" t="t" r="r" b="b"/>
                <a:pathLst>
                  <a:path w="14589" h="12180" extrusionOk="0">
                    <a:moveTo>
                      <a:pt x="11198" y="0"/>
                    </a:moveTo>
                    <a:cubicBezTo>
                      <a:pt x="10978" y="0"/>
                      <a:pt x="10516" y="138"/>
                      <a:pt x="9907" y="447"/>
                    </a:cubicBezTo>
                    <a:cubicBezTo>
                      <a:pt x="8469" y="1178"/>
                      <a:pt x="6346" y="3209"/>
                      <a:pt x="5091" y="4898"/>
                    </a:cubicBezTo>
                    <a:cubicBezTo>
                      <a:pt x="3858" y="6610"/>
                      <a:pt x="2740" y="7455"/>
                      <a:pt x="2420" y="7546"/>
                    </a:cubicBezTo>
                    <a:cubicBezTo>
                      <a:pt x="2403" y="7551"/>
                      <a:pt x="2388" y="7553"/>
                      <a:pt x="2374" y="7553"/>
                    </a:cubicBezTo>
                    <a:cubicBezTo>
                      <a:pt x="2118" y="7553"/>
                      <a:pt x="2273" y="6798"/>
                      <a:pt x="2100" y="6473"/>
                    </a:cubicBezTo>
                    <a:cubicBezTo>
                      <a:pt x="2061" y="6399"/>
                      <a:pt x="2020" y="6365"/>
                      <a:pt x="1980" y="6365"/>
                    </a:cubicBezTo>
                    <a:cubicBezTo>
                      <a:pt x="1835" y="6365"/>
                      <a:pt x="1697" y="6799"/>
                      <a:pt x="1644" y="7318"/>
                    </a:cubicBezTo>
                    <a:cubicBezTo>
                      <a:pt x="1575" y="7980"/>
                      <a:pt x="1598" y="8071"/>
                      <a:pt x="845" y="8847"/>
                    </a:cubicBezTo>
                    <a:cubicBezTo>
                      <a:pt x="92" y="9600"/>
                      <a:pt x="0" y="10536"/>
                      <a:pt x="46" y="10970"/>
                    </a:cubicBezTo>
                    <a:cubicBezTo>
                      <a:pt x="69" y="11403"/>
                      <a:pt x="1963" y="12179"/>
                      <a:pt x="1963" y="12179"/>
                    </a:cubicBezTo>
                    <a:cubicBezTo>
                      <a:pt x="1963" y="12179"/>
                      <a:pt x="1279" y="10399"/>
                      <a:pt x="1849" y="9440"/>
                    </a:cubicBezTo>
                    <a:cubicBezTo>
                      <a:pt x="2212" y="8854"/>
                      <a:pt x="2617" y="8627"/>
                      <a:pt x="3289" y="8627"/>
                    </a:cubicBezTo>
                    <a:cubicBezTo>
                      <a:pt x="3717" y="8627"/>
                      <a:pt x="4252" y="8719"/>
                      <a:pt x="4954" y="8870"/>
                    </a:cubicBezTo>
                    <a:cubicBezTo>
                      <a:pt x="6757" y="9281"/>
                      <a:pt x="8902" y="9714"/>
                      <a:pt x="10637" y="9988"/>
                    </a:cubicBezTo>
                    <a:cubicBezTo>
                      <a:pt x="11130" y="10071"/>
                      <a:pt x="11581" y="10108"/>
                      <a:pt x="11990" y="10108"/>
                    </a:cubicBezTo>
                    <a:cubicBezTo>
                      <a:pt x="13041" y="10108"/>
                      <a:pt x="13813" y="9867"/>
                      <a:pt x="14289" y="9554"/>
                    </a:cubicBezTo>
                    <a:cubicBezTo>
                      <a:pt x="14523" y="9401"/>
                      <a:pt x="14589" y="9356"/>
                      <a:pt x="14514" y="9356"/>
                    </a:cubicBezTo>
                    <a:cubicBezTo>
                      <a:pt x="14409" y="9356"/>
                      <a:pt x="14025" y="9446"/>
                      <a:pt x="13441" y="9446"/>
                    </a:cubicBezTo>
                    <a:cubicBezTo>
                      <a:pt x="13269" y="9446"/>
                      <a:pt x="13079" y="9438"/>
                      <a:pt x="12874" y="9418"/>
                    </a:cubicBezTo>
                    <a:cubicBezTo>
                      <a:pt x="11482" y="9303"/>
                      <a:pt x="9815" y="9166"/>
                      <a:pt x="8994" y="8459"/>
                    </a:cubicBezTo>
                    <a:cubicBezTo>
                      <a:pt x="8149" y="7751"/>
                      <a:pt x="11482" y="5994"/>
                      <a:pt x="12349" y="5606"/>
                    </a:cubicBezTo>
                    <a:cubicBezTo>
                      <a:pt x="12948" y="5353"/>
                      <a:pt x="13035" y="5254"/>
                      <a:pt x="12694" y="5254"/>
                    </a:cubicBezTo>
                    <a:cubicBezTo>
                      <a:pt x="12541" y="5254"/>
                      <a:pt x="12301" y="5274"/>
                      <a:pt x="11984" y="5309"/>
                    </a:cubicBezTo>
                    <a:cubicBezTo>
                      <a:pt x="10957" y="5423"/>
                      <a:pt x="9199" y="6884"/>
                      <a:pt x="8012" y="7432"/>
                    </a:cubicBezTo>
                    <a:cubicBezTo>
                      <a:pt x="7437" y="7702"/>
                      <a:pt x="6834" y="7817"/>
                      <a:pt x="6289" y="7817"/>
                    </a:cubicBezTo>
                    <a:cubicBezTo>
                      <a:pt x="5730" y="7817"/>
                      <a:pt x="5232" y="7697"/>
                      <a:pt x="4885" y="7500"/>
                    </a:cubicBezTo>
                    <a:cubicBezTo>
                      <a:pt x="4200" y="7089"/>
                      <a:pt x="5296" y="5697"/>
                      <a:pt x="6414" y="4487"/>
                    </a:cubicBezTo>
                    <a:cubicBezTo>
                      <a:pt x="7510" y="3300"/>
                      <a:pt x="9085" y="1406"/>
                      <a:pt x="10523" y="675"/>
                    </a:cubicBezTo>
                    <a:cubicBezTo>
                      <a:pt x="11352" y="255"/>
                      <a:pt x="11498" y="0"/>
                      <a:pt x="11198" y="0"/>
                    </a:cubicBezTo>
                    <a:close/>
                  </a:path>
                </a:pathLst>
              </a:custGeom>
              <a:solidFill>
                <a:srgbClr val="3042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0" name="Google Shape;280;p5"/>
            <p:cNvSpPr/>
            <p:nvPr/>
          </p:nvSpPr>
          <p:spPr>
            <a:xfrm>
              <a:off x="3669625" y="6502450"/>
              <a:ext cx="141825" cy="504675"/>
            </a:xfrm>
            <a:custGeom>
              <a:avLst/>
              <a:gdLst/>
              <a:ahLst/>
              <a:cxnLst/>
              <a:rect l="l" t="t" r="r" b="b"/>
              <a:pathLst>
                <a:path w="5673" h="20187" extrusionOk="0">
                  <a:moveTo>
                    <a:pt x="2097" y="1"/>
                  </a:moveTo>
                  <a:cubicBezTo>
                    <a:pt x="1012" y="1"/>
                    <a:pt x="1" y="437"/>
                    <a:pt x="126" y="1698"/>
                  </a:cubicBezTo>
                  <a:cubicBezTo>
                    <a:pt x="126" y="1858"/>
                    <a:pt x="103" y="1972"/>
                    <a:pt x="11" y="2064"/>
                  </a:cubicBezTo>
                  <a:cubicBezTo>
                    <a:pt x="947" y="4118"/>
                    <a:pt x="1427" y="7610"/>
                    <a:pt x="1860" y="9299"/>
                  </a:cubicBezTo>
                  <a:cubicBezTo>
                    <a:pt x="2385" y="11353"/>
                    <a:pt x="2682" y="17722"/>
                    <a:pt x="2568" y="18954"/>
                  </a:cubicBezTo>
                  <a:cubicBezTo>
                    <a:pt x="2454" y="20187"/>
                    <a:pt x="4987" y="20187"/>
                    <a:pt x="4987" y="20187"/>
                  </a:cubicBezTo>
                  <a:cubicBezTo>
                    <a:pt x="4987" y="20187"/>
                    <a:pt x="4440" y="17539"/>
                    <a:pt x="4325" y="16010"/>
                  </a:cubicBezTo>
                  <a:cubicBezTo>
                    <a:pt x="4211" y="14481"/>
                    <a:pt x="4211" y="13134"/>
                    <a:pt x="4097" y="11833"/>
                  </a:cubicBezTo>
                  <a:cubicBezTo>
                    <a:pt x="3983" y="10532"/>
                    <a:pt x="4440" y="9413"/>
                    <a:pt x="4029" y="7428"/>
                  </a:cubicBezTo>
                  <a:cubicBezTo>
                    <a:pt x="3709" y="5830"/>
                    <a:pt x="3686" y="2862"/>
                    <a:pt x="5672" y="1858"/>
                  </a:cubicBezTo>
                  <a:cubicBezTo>
                    <a:pt x="5170" y="1288"/>
                    <a:pt x="4645" y="785"/>
                    <a:pt x="4006" y="443"/>
                  </a:cubicBezTo>
                  <a:cubicBezTo>
                    <a:pt x="3531" y="183"/>
                    <a:pt x="2799" y="1"/>
                    <a:pt x="2097" y="1"/>
                  </a:cubicBezTo>
                  <a:close/>
                </a:path>
              </a:pathLst>
            </a:custGeom>
            <a:solidFill>
              <a:srgbClr val="3042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5"/>
            <p:cNvSpPr/>
            <p:nvPr/>
          </p:nvSpPr>
          <p:spPr>
            <a:xfrm>
              <a:off x="3031350" y="6143175"/>
              <a:ext cx="75350" cy="293900"/>
            </a:xfrm>
            <a:custGeom>
              <a:avLst/>
              <a:gdLst/>
              <a:ahLst/>
              <a:cxnLst/>
              <a:rect l="l" t="t" r="r" b="b"/>
              <a:pathLst>
                <a:path w="3014" h="11756" extrusionOk="0">
                  <a:moveTo>
                    <a:pt x="2398" y="0"/>
                  </a:moveTo>
                  <a:cubicBezTo>
                    <a:pt x="2078" y="115"/>
                    <a:pt x="69" y="1712"/>
                    <a:pt x="183" y="3607"/>
                  </a:cubicBezTo>
                  <a:cubicBezTo>
                    <a:pt x="229" y="4246"/>
                    <a:pt x="275" y="4817"/>
                    <a:pt x="92" y="5730"/>
                  </a:cubicBezTo>
                  <a:cubicBezTo>
                    <a:pt x="1" y="6300"/>
                    <a:pt x="549" y="7213"/>
                    <a:pt x="503" y="8286"/>
                  </a:cubicBezTo>
                  <a:cubicBezTo>
                    <a:pt x="412" y="10089"/>
                    <a:pt x="572" y="10774"/>
                    <a:pt x="252" y="11755"/>
                  </a:cubicBezTo>
                  <a:cubicBezTo>
                    <a:pt x="2306" y="10957"/>
                    <a:pt x="3014" y="6962"/>
                    <a:pt x="2900" y="5889"/>
                  </a:cubicBezTo>
                  <a:cubicBezTo>
                    <a:pt x="2786" y="4817"/>
                    <a:pt x="2398" y="0"/>
                    <a:pt x="2398" y="0"/>
                  </a:cubicBezTo>
                  <a:close/>
                </a:path>
              </a:pathLst>
            </a:custGeom>
            <a:solidFill>
              <a:srgbClr val="3042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 name="Google Shape;282;p5"/>
          <p:cNvGrpSpPr/>
          <p:nvPr/>
        </p:nvGrpSpPr>
        <p:grpSpPr>
          <a:xfrm>
            <a:off x="6811225" y="4073100"/>
            <a:ext cx="1356975" cy="1285650"/>
            <a:chOff x="3516400" y="3673775"/>
            <a:chExt cx="1356975" cy="1285650"/>
          </a:xfrm>
        </p:grpSpPr>
        <p:sp>
          <p:nvSpPr>
            <p:cNvPr id="283" name="Google Shape;283;p5"/>
            <p:cNvSpPr/>
            <p:nvPr/>
          </p:nvSpPr>
          <p:spPr>
            <a:xfrm>
              <a:off x="4141250" y="3798175"/>
              <a:ext cx="458800" cy="855400"/>
            </a:xfrm>
            <a:custGeom>
              <a:avLst/>
              <a:gdLst/>
              <a:ahLst/>
              <a:cxnLst/>
              <a:rect l="l" t="t" r="r" b="b"/>
              <a:pathLst>
                <a:path w="18352" h="34216" extrusionOk="0">
                  <a:moveTo>
                    <a:pt x="18352" y="0"/>
                  </a:moveTo>
                  <a:lnTo>
                    <a:pt x="18352" y="0"/>
                  </a:lnTo>
                  <a:cubicBezTo>
                    <a:pt x="11162" y="2580"/>
                    <a:pt x="7441" y="8332"/>
                    <a:pt x="7441" y="8332"/>
                  </a:cubicBezTo>
                  <a:lnTo>
                    <a:pt x="8080" y="10249"/>
                  </a:lnTo>
                  <a:lnTo>
                    <a:pt x="6094" y="9701"/>
                  </a:lnTo>
                  <a:lnTo>
                    <a:pt x="1461" y="18055"/>
                  </a:lnTo>
                  <a:lnTo>
                    <a:pt x="4679" y="18786"/>
                  </a:lnTo>
                  <a:lnTo>
                    <a:pt x="708" y="19562"/>
                  </a:lnTo>
                  <a:lnTo>
                    <a:pt x="0" y="25588"/>
                  </a:lnTo>
                  <a:lnTo>
                    <a:pt x="0" y="25588"/>
                  </a:lnTo>
                  <a:lnTo>
                    <a:pt x="3515" y="24880"/>
                  </a:lnTo>
                  <a:lnTo>
                    <a:pt x="3515" y="24880"/>
                  </a:lnTo>
                  <a:cubicBezTo>
                    <a:pt x="3515" y="24880"/>
                    <a:pt x="2397" y="25542"/>
                    <a:pt x="206" y="26774"/>
                  </a:cubicBezTo>
                  <a:cubicBezTo>
                    <a:pt x="822" y="30655"/>
                    <a:pt x="4063" y="34216"/>
                    <a:pt x="4063" y="34216"/>
                  </a:cubicBezTo>
                  <a:cubicBezTo>
                    <a:pt x="8514" y="32526"/>
                    <a:pt x="12440" y="20954"/>
                    <a:pt x="12440" y="20954"/>
                  </a:cubicBezTo>
                  <a:lnTo>
                    <a:pt x="8765" y="20680"/>
                  </a:lnTo>
                  <a:lnTo>
                    <a:pt x="13627" y="19037"/>
                  </a:lnTo>
                  <a:lnTo>
                    <a:pt x="14928" y="13673"/>
                  </a:lnTo>
                  <a:lnTo>
                    <a:pt x="12120" y="13079"/>
                  </a:lnTo>
                  <a:lnTo>
                    <a:pt x="15704" y="12098"/>
                  </a:lnTo>
                  <a:lnTo>
                    <a:pt x="16936" y="4292"/>
                  </a:lnTo>
                  <a:lnTo>
                    <a:pt x="14403" y="4976"/>
                  </a:lnTo>
                  <a:cubicBezTo>
                    <a:pt x="14403" y="4976"/>
                    <a:pt x="15864" y="3401"/>
                    <a:pt x="18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5"/>
            <p:cNvSpPr/>
            <p:nvPr/>
          </p:nvSpPr>
          <p:spPr>
            <a:xfrm>
              <a:off x="4245100" y="3798175"/>
              <a:ext cx="354950" cy="851975"/>
            </a:xfrm>
            <a:custGeom>
              <a:avLst/>
              <a:gdLst/>
              <a:ahLst/>
              <a:cxnLst/>
              <a:rect l="l" t="t" r="r" b="b"/>
              <a:pathLst>
                <a:path w="14198" h="34079" extrusionOk="0">
                  <a:moveTo>
                    <a:pt x="14198" y="0"/>
                  </a:moveTo>
                  <a:lnTo>
                    <a:pt x="14198" y="0"/>
                  </a:lnTo>
                  <a:cubicBezTo>
                    <a:pt x="14038" y="46"/>
                    <a:pt x="13901" y="115"/>
                    <a:pt x="13741" y="160"/>
                  </a:cubicBezTo>
                  <a:cubicBezTo>
                    <a:pt x="12029" y="1301"/>
                    <a:pt x="8195" y="4748"/>
                    <a:pt x="4657" y="14015"/>
                  </a:cubicBezTo>
                  <a:cubicBezTo>
                    <a:pt x="548" y="24789"/>
                    <a:pt x="0" y="31020"/>
                    <a:pt x="251" y="34079"/>
                  </a:cubicBezTo>
                  <a:cubicBezTo>
                    <a:pt x="4543" y="31910"/>
                    <a:pt x="8286" y="20954"/>
                    <a:pt x="8286" y="20954"/>
                  </a:cubicBezTo>
                  <a:lnTo>
                    <a:pt x="4611" y="20680"/>
                  </a:lnTo>
                  <a:lnTo>
                    <a:pt x="9473" y="19037"/>
                  </a:lnTo>
                  <a:lnTo>
                    <a:pt x="10774" y="13673"/>
                  </a:lnTo>
                  <a:lnTo>
                    <a:pt x="7966" y="13079"/>
                  </a:lnTo>
                  <a:lnTo>
                    <a:pt x="11550" y="12098"/>
                  </a:lnTo>
                  <a:lnTo>
                    <a:pt x="12782" y="4292"/>
                  </a:lnTo>
                  <a:lnTo>
                    <a:pt x="10249" y="4976"/>
                  </a:lnTo>
                  <a:cubicBezTo>
                    <a:pt x="10249" y="4976"/>
                    <a:pt x="11710" y="3401"/>
                    <a:pt x="141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5"/>
            <p:cNvSpPr/>
            <p:nvPr/>
          </p:nvSpPr>
          <p:spPr>
            <a:xfrm>
              <a:off x="3838800" y="3673775"/>
              <a:ext cx="387500" cy="722450"/>
            </a:xfrm>
            <a:custGeom>
              <a:avLst/>
              <a:gdLst/>
              <a:ahLst/>
              <a:cxnLst/>
              <a:rect l="l" t="t" r="r" b="b"/>
              <a:pathLst>
                <a:path w="15500" h="28898" extrusionOk="0">
                  <a:moveTo>
                    <a:pt x="1" y="1"/>
                  </a:moveTo>
                  <a:lnTo>
                    <a:pt x="1" y="1"/>
                  </a:ln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309" y="27459"/>
                    <a:pt x="12052" y="28897"/>
                  </a:cubicBezTo>
                  <a:cubicBezTo>
                    <a:pt x="12052" y="28897"/>
                    <a:pt x="14791" y="25884"/>
                    <a:pt x="15316" y="22620"/>
                  </a:cubicBezTo>
                  <a:cubicBezTo>
                    <a:pt x="13468" y="21593"/>
                    <a:pt x="12532" y="21023"/>
                    <a:pt x="12532" y="21023"/>
                  </a:cubicBezTo>
                  <a:lnTo>
                    <a:pt x="12532" y="21023"/>
                  </a:lnTo>
                  <a:lnTo>
                    <a:pt x="15499" y="21616"/>
                  </a:lnTo>
                  <a:lnTo>
                    <a:pt x="14906" y="16526"/>
                  </a:lnTo>
                  <a:lnTo>
                    <a:pt x="11550" y="15864"/>
                  </a:lnTo>
                  <a:lnTo>
                    <a:pt x="14267" y="15248"/>
                  </a:lnTo>
                  <a:lnTo>
                    <a:pt x="10341" y="8195"/>
                  </a:lnTo>
                  <a:lnTo>
                    <a:pt x="8674" y="8651"/>
                  </a:lnTo>
                  <a:lnTo>
                    <a:pt x="9199" y="7054"/>
                  </a:lnTo>
                  <a:cubicBezTo>
                    <a:pt x="9199" y="7054"/>
                    <a:pt x="6049" y="2192"/>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5"/>
            <p:cNvSpPr/>
            <p:nvPr/>
          </p:nvSpPr>
          <p:spPr>
            <a:xfrm>
              <a:off x="3838800" y="3673775"/>
              <a:ext cx="299050" cy="719600"/>
            </a:xfrm>
            <a:custGeom>
              <a:avLst/>
              <a:gdLst/>
              <a:ahLst/>
              <a:cxnLst/>
              <a:rect l="l" t="t" r="r" b="b"/>
              <a:pathLst>
                <a:path w="11962" h="28784" extrusionOk="0">
                  <a:moveTo>
                    <a:pt x="1" y="1"/>
                  </a:move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126" y="26957"/>
                    <a:pt x="11756" y="28783"/>
                  </a:cubicBezTo>
                  <a:cubicBezTo>
                    <a:pt x="11961" y="26204"/>
                    <a:pt x="11527" y="20931"/>
                    <a:pt x="8058" y="11847"/>
                  </a:cubicBezTo>
                  <a:cubicBezTo>
                    <a:pt x="5068" y="3995"/>
                    <a:pt x="1827" y="1096"/>
                    <a:pt x="366" y="137"/>
                  </a:cubicBezTo>
                  <a:cubicBezTo>
                    <a:pt x="252" y="92"/>
                    <a:pt x="115" y="4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5"/>
            <p:cNvSpPr/>
            <p:nvPr/>
          </p:nvSpPr>
          <p:spPr>
            <a:xfrm>
              <a:off x="3516400" y="4016075"/>
              <a:ext cx="836575" cy="754475"/>
            </a:xfrm>
            <a:custGeom>
              <a:avLst/>
              <a:gdLst/>
              <a:ahLst/>
              <a:cxnLst/>
              <a:rect l="l" t="t" r="r" b="b"/>
              <a:pathLst>
                <a:path w="33463" h="30179" extrusionOk="0">
                  <a:moveTo>
                    <a:pt x="270" y="1"/>
                  </a:moveTo>
                  <a:cubicBezTo>
                    <a:pt x="94" y="1"/>
                    <a:pt x="0" y="4"/>
                    <a:pt x="0" y="4"/>
                  </a:cubicBezTo>
                  <a:lnTo>
                    <a:pt x="2785" y="5162"/>
                  </a:lnTo>
                  <a:lnTo>
                    <a:pt x="9929" y="5185"/>
                  </a:lnTo>
                  <a:lnTo>
                    <a:pt x="5684" y="7034"/>
                  </a:lnTo>
                  <a:lnTo>
                    <a:pt x="8149" y="10001"/>
                  </a:lnTo>
                  <a:lnTo>
                    <a:pt x="16092" y="9978"/>
                  </a:lnTo>
                  <a:lnTo>
                    <a:pt x="9747" y="11394"/>
                  </a:lnTo>
                  <a:lnTo>
                    <a:pt x="12646" y="14909"/>
                  </a:lnTo>
                  <a:lnTo>
                    <a:pt x="20657" y="13722"/>
                  </a:lnTo>
                  <a:lnTo>
                    <a:pt x="14221" y="16324"/>
                  </a:lnTo>
                  <a:cubicBezTo>
                    <a:pt x="14221" y="16324"/>
                    <a:pt x="21616" y="27348"/>
                    <a:pt x="31591" y="30179"/>
                  </a:cubicBezTo>
                  <a:cubicBezTo>
                    <a:pt x="31591" y="30179"/>
                    <a:pt x="33462" y="20546"/>
                    <a:pt x="21137" y="8266"/>
                  </a:cubicBezTo>
                  <a:cubicBezTo>
                    <a:pt x="13214" y="343"/>
                    <a:pt x="2129" y="1"/>
                    <a:pt x="2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5"/>
            <p:cNvSpPr/>
            <p:nvPr/>
          </p:nvSpPr>
          <p:spPr>
            <a:xfrm>
              <a:off x="4037375" y="4204375"/>
              <a:ext cx="836000" cy="755050"/>
            </a:xfrm>
            <a:custGeom>
              <a:avLst/>
              <a:gdLst/>
              <a:ahLst/>
              <a:cxnLst/>
              <a:rect l="l" t="t" r="r" b="b"/>
              <a:pathLst>
                <a:path w="33440" h="30202" extrusionOk="0">
                  <a:moveTo>
                    <a:pt x="33171" y="1"/>
                  </a:moveTo>
                  <a:cubicBezTo>
                    <a:pt x="31315" y="1"/>
                    <a:pt x="20248" y="344"/>
                    <a:pt x="12304" y="8267"/>
                  </a:cubicBezTo>
                  <a:cubicBezTo>
                    <a:pt x="1" y="20547"/>
                    <a:pt x="1850" y="30202"/>
                    <a:pt x="1850" y="30202"/>
                  </a:cubicBezTo>
                  <a:cubicBezTo>
                    <a:pt x="11847" y="27349"/>
                    <a:pt x="19220" y="16324"/>
                    <a:pt x="19220" y="16324"/>
                  </a:cubicBezTo>
                  <a:lnTo>
                    <a:pt x="12806" y="13722"/>
                  </a:lnTo>
                  <a:lnTo>
                    <a:pt x="20818" y="14909"/>
                  </a:lnTo>
                  <a:lnTo>
                    <a:pt x="23694" y="11394"/>
                  </a:lnTo>
                  <a:lnTo>
                    <a:pt x="17348" y="9979"/>
                  </a:lnTo>
                  <a:lnTo>
                    <a:pt x="17348" y="9979"/>
                  </a:lnTo>
                  <a:lnTo>
                    <a:pt x="25291" y="10001"/>
                  </a:lnTo>
                  <a:lnTo>
                    <a:pt x="27779" y="7034"/>
                  </a:lnTo>
                  <a:lnTo>
                    <a:pt x="23511" y="5185"/>
                  </a:lnTo>
                  <a:lnTo>
                    <a:pt x="30655" y="5163"/>
                  </a:lnTo>
                  <a:lnTo>
                    <a:pt x="33440" y="4"/>
                  </a:lnTo>
                  <a:cubicBezTo>
                    <a:pt x="33440" y="4"/>
                    <a:pt x="33347" y="1"/>
                    <a:pt x="33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 name="Google Shape;289;p5"/>
          <p:cNvGrpSpPr/>
          <p:nvPr/>
        </p:nvGrpSpPr>
        <p:grpSpPr>
          <a:xfrm>
            <a:off x="6898700" y="4230250"/>
            <a:ext cx="3615550" cy="1525700"/>
            <a:chOff x="3713275" y="3903750"/>
            <a:chExt cx="3615550" cy="1525700"/>
          </a:xfrm>
        </p:grpSpPr>
        <p:sp>
          <p:nvSpPr>
            <p:cNvPr id="290" name="Google Shape;290;p5"/>
            <p:cNvSpPr/>
            <p:nvPr/>
          </p:nvSpPr>
          <p:spPr>
            <a:xfrm>
              <a:off x="5368100" y="4173625"/>
              <a:ext cx="179775" cy="408050"/>
            </a:xfrm>
            <a:custGeom>
              <a:avLst/>
              <a:gdLst/>
              <a:ahLst/>
              <a:cxnLst/>
              <a:rect l="l" t="t" r="r" b="b"/>
              <a:pathLst>
                <a:path w="7191" h="16322" extrusionOk="0">
                  <a:moveTo>
                    <a:pt x="3546" y="0"/>
                  </a:moveTo>
                  <a:cubicBezTo>
                    <a:pt x="3536" y="0"/>
                    <a:pt x="3526" y="1"/>
                    <a:pt x="3516" y="1"/>
                  </a:cubicBezTo>
                  <a:cubicBezTo>
                    <a:pt x="1" y="4703"/>
                    <a:pt x="2100" y="14975"/>
                    <a:pt x="2100" y="14975"/>
                  </a:cubicBezTo>
                  <a:cubicBezTo>
                    <a:pt x="2100" y="14975"/>
                    <a:pt x="2808" y="15705"/>
                    <a:pt x="3538" y="16322"/>
                  </a:cubicBezTo>
                  <a:cubicBezTo>
                    <a:pt x="6186" y="14199"/>
                    <a:pt x="7190" y="10889"/>
                    <a:pt x="6460" y="10318"/>
                  </a:cubicBezTo>
                  <a:cubicBezTo>
                    <a:pt x="6413" y="10280"/>
                    <a:pt x="6366" y="10262"/>
                    <a:pt x="6318" y="10262"/>
                  </a:cubicBezTo>
                  <a:cubicBezTo>
                    <a:pt x="5658" y="10262"/>
                    <a:pt x="4964" y="13753"/>
                    <a:pt x="3196" y="14541"/>
                  </a:cubicBezTo>
                  <a:cubicBezTo>
                    <a:pt x="2580" y="12281"/>
                    <a:pt x="2580" y="4955"/>
                    <a:pt x="3150" y="3037"/>
                  </a:cubicBezTo>
                  <a:cubicBezTo>
                    <a:pt x="3710" y="1178"/>
                    <a:pt x="4073" y="0"/>
                    <a:pt x="35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5"/>
            <p:cNvSpPr/>
            <p:nvPr/>
          </p:nvSpPr>
          <p:spPr>
            <a:xfrm>
              <a:off x="3782875" y="4313125"/>
              <a:ext cx="1806075" cy="1116325"/>
            </a:xfrm>
            <a:custGeom>
              <a:avLst/>
              <a:gdLst/>
              <a:ahLst/>
              <a:cxnLst/>
              <a:rect l="l" t="t" r="r" b="b"/>
              <a:pathLst>
                <a:path w="72243" h="44653" extrusionOk="0">
                  <a:moveTo>
                    <a:pt x="56861" y="0"/>
                  </a:moveTo>
                  <a:cubicBezTo>
                    <a:pt x="55773" y="0"/>
                    <a:pt x="54538" y="794"/>
                    <a:pt x="53369" y="794"/>
                  </a:cubicBezTo>
                  <a:cubicBezTo>
                    <a:pt x="53207" y="794"/>
                    <a:pt x="53046" y="779"/>
                    <a:pt x="52887" y="744"/>
                  </a:cubicBezTo>
                  <a:cubicBezTo>
                    <a:pt x="52453" y="630"/>
                    <a:pt x="52088" y="402"/>
                    <a:pt x="51654" y="288"/>
                  </a:cubicBezTo>
                  <a:cubicBezTo>
                    <a:pt x="51526" y="258"/>
                    <a:pt x="51397" y="245"/>
                    <a:pt x="51267" y="245"/>
                  </a:cubicBezTo>
                  <a:cubicBezTo>
                    <a:pt x="50379" y="245"/>
                    <a:pt x="49503" y="895"/>
                    <a:pt x="49303" y="1771"/>
                  </a:cubicBezTo>
                  <a:cubicBezTo>
                    <a:pt x="49189" y="2228"/>
                    <a:pt x="49235" y="2798"/>
                    <a:pt x="48847" y="3095"/>
                  </a:cubicBezTo>
                  <a:cubicBezTo>
                    <a:pt x="48693" y="3222"/>
                    <a:pt x="48520" y="3272"/>
                    <a:pt x="48335" y="3272"/>
                  </a:cubicBezTo>
                  <a:cubicBezTo>
                    <a:pt x="47660" y="3272"/>
                    <a:pt x="46831" y="2604"/>
                    <a:pt x="46202" y="2604"/>
                  </a:cubicBezTo>
                  <a:cubicBezTo>
                    <a:pt x="46012" y="2604"/>
                    <a:pt x="45841" y="2664"/>
                    <a:pt x="45697" y="2821"/>
                  </a:cubicBezTo>
                  <a:cubicBezTo>
                    <a:pt x="45423" y="3118"/>
                    <a:pt x="45469" y="3552"/>
                    <a:pt x="45263" y="3894"/>
                  </a:cubicBezTo>
                  <a:cubicBezTo>
                    <a:pt x="45068" y="4226"/>
                    <a:pt x="44757" y="4345"/>
                    <a:pt x="44394" y="4345"/>
                  </a:cubicBezTo>
                  <a:cubicBezTo>
                    <a:pt x="43784" y="4345"/>
                    <a:pt x="43025" y="4009"/>
                    <a:pt x="42410" y="3780"/>
                  </a:cubicBezTo>
                  <a:cubicBezTo>
                    <a:pt x="41935" y="3594"/>
                    <a:pt x="41418" y="3503"/>
                    <a:pt x="40902" y="3503"/>
                  </a:cubicBezTo>
                  <a:cubicBezTo>
                    <a:pt x="40402" y="3503"/>
                    <a:pt x="39903" y="3589"/>
                    <a:pt x="39443" y="3757"/>
                  </a:cubicBezTo>
                  <a:cubicBezTo>
                    <a:pt x="39146" y="3871"/>
                    <a:pt x="38872" y="4031"/>
                    <a:pt x="38667" y="4282"/>
                  </a:cubicBezTo>
                  <a:cubicBezTo>
                    <a:pt x="38484" y="4510"/>
                    <a:pt x="38416" y="4830"/>
                    <a:pt x="38279" y="5081"/>
                  </a:cubicBezTo>
                  <a:cubicBezTo>
                    <a:pt x="37824" y="5855"/>
                    <a:pt x="36945" y="5948"/>
                    <a:pt x="35991" y="5948"/>
                  </a:cubicBezTo>
                  <a:cubicBezTo>
                    <a:pt x="35692" y="5948"/>
                    <a:pt x="35386" y="5939"/>
                    <a:pt x="35084" y="5939"/>
                  </a:cubicBezTo>
                  <a:cubicBezTo>
                    <a:pt x="34217" y="5939"/>
                    <a:pt x="33379" y="6013"/>
                    <a:pt x="32824" y="6587"/>
                  </a:cubicBezTo>
                  <a:cubicBezTo>
                    <a:pt x="32048" y="7432"/>
                    <a:pt x="32299" y="8847"/>
                    <a:pt x="31637" y="9760"/>
                  </a:cubicBezTo>
                  <a:cubicBezTo>
                    <a:pt x="31203" y="10354"/>
                    <a:pt x="30473" y="10627"/>
                    <a:pt x="29811" y="10856"/>
                  </a:cubicBezTo>
                  <a:cubicBezTo>
                    <a:pt x="28144" y="11449"/>
                    <a:pt x="26478" y="12020"/>
                    <a:pt x="24812" y="12613"/>
                  </a:cubicBezTo>
                  <a:cubicBezTo>
                    <a:pt x="24447" y="12727"/>
                    <a:pt x="24059" y="12887"/>
                    <a:pt x="23808" y="13184"/>
                  </a:cubicBezTo>
                  <a:cubicBezTo>
                    <a:pt x="23602" y="13458"/>
                    <a:pt x="23534" y="13800"/>
                    <a:pt x="23305" y="14074"/>
                  </a:cubicBezTo>
                  <a:cubicBezTo>
                    <a:pt x="23032" y="14416"/>
                    <a:pt x="22552" y="14553"/>
                    <a:pt x="22096" y="14576"/>
                  </a:cubicBezTo>
                  <a:cubicBezTo>
                    <a:pt x="21933" y="14593"/>
                    <a:pt x="21770" y="14601"/>
                    <a:pt x="21607" y="14601"/>
                  </a:cubicBezTo>
                  <a:cubicBezTo>
                    <a:pt x="20215" y="14601"/>
                    <a:pt x="18833" y="14000"/>
                    <a:pt x="17873" y="12978"/>
                  </a:cubicBezTo>
                  <a:cubicBezTo>
                    <a:pt x="17645" y="12727"/>
                    <a:pt x="17439" y="12453"/>
                    <a:pt x="17120" y="12362"/>
                  </a:cubicBezTo>
                  <a:cubicBezTo>
                    <a:pt x="17010" y="12326"/>
                    <a:pt x="16897" y="12311"/>
                    <a:pt x="16782" y="12311"/>
                  </a:cubicBezTo>
                  <a:cubicBezTo>
                    <a:pt x="16608" y="12311"/>
                    <a:pt x="16430" y="12344"/>
                    <a:pt x="16252" y="12385"/>
                  </a:cubicBezTo>
                  <a:cubicBezTo>
                    <a:pt x="15088" y="12636"/>
                    <a:pt x="13924" y="12887"/>
                    <a:pt x="12737" y="13161"/>
                  </a:cubicBezTo>
                  <a:cubicBezTo>
                    <a:pt x="12528" y="13206"/>
                    <a:pt x="12309" y="13251"/>
                    <a:pt x="12087" y="13251"/>
                  </a:cubicBezTo>
                  <a:cubicBezTo>
                    <a:pt x="11969" y="13251"/>
                    <a:pt x="11851" y="13238"/>
                    <a:pt x="11733" y="13207"/>
                  </a:cubicBezTo>
                  <a:cubicBezTo>
                    <a:pt x="11391" y="13093"/>
                    <a:pt x="11117" y="12796"/>
                    <a:pt x="10797" y="12568"/>
                  </a:cubicBezTo>
                  <a:cubicBezTo>
                    <a:pt x="10304" y="12209"/>
                    <a:pt x="9700" y="12048"/>
                    <a:pt x="9081" y="12048"/>
                  </a:cubicBezTo>
                  <a:cubicBezTo>
                    <a:pt x="8440" y="12048"/>
                    <a:pt x="7782" y="12220"/>
                    <a:pt x="7214" y="12522"/>
                  </a:cubicBezTo>
                  <a:cubicBezTo>
                    <a:pt x="6118" y="13115"/>
                    <a:pt x="5273" y="14097"/>
                    <a:pt x="4475" y="15078"/>
                  </a:cubicBezTo>
                  <a:cubicBezTo>
                    <a:pt x="4087" y="15580"/>
                    <a:pt x="3699" y="16128"/>
                    <a:pt x="3676" y="16767"/>
                  </a:cubicBezTo>
                  <a:cubicBezTo>
                    <a:pt x="3653" y="17429"/>
                    <a:pt x="4087" y="18091"/>
                    <a:pt x="3904" y="18753"/>
                  </a:cubicBezTo>
                  <a:cubicBezTo>
                    <a:pt x="3813" y="19118"/>
                    <a:pt x="3562" y="19392"/>
                    <a:pt x="3310" y="19666"/>
                  </a:cubicBezTo>
                  <a:cubicBezTo>
                    <a:pt x="2375" y="20762"/>
                    <a:pt x="1553" y="21972"/>
                    <a:pt x="868" y="23273"/>
                  </a:cubicBezTo>
                  <a:cubicBezTo>
                    <a:pt x="389" y="24186"/>
                    <a:pt x="1" y="25167"/>
                    <a:pt x="92" y="26194"/>
                  </a:cubicBezTo>
                  <a:cubicBezTo>
                    <a:pt x="252" y="28112"/>
                    <a:pt x="2101" y="29527"/>
                    <a:pt x="2397" y="31421"/>
                  </a:cubicBezTo>
                  <a:cubicBezTo>
                    <a:pt x="2626" y="32836"/>
                    <a:pt x="2078" y="34662"/>
                    <a:pt x="3265" y="35461"/>
                  </a:cubicBezTo>
                  <a:cubicBezTo>
                    <a:pt x="3657" y="35744"/>
                    <a:pt x="4146" y="35800"/>
                    <a:pt x="4643" y="35800"/>
                  </a:cubicBezTo>
                  <a:cubicBezTo>
                    <a:pt x="4870" y="35800"/>
                    <a:pt x="5098" y="35788"/>
                    <a:pt x="5319" y="35781"/>
                  </a:cubicBezTo>
                  <a:cubicBezTo>
                    <a:pt x="5490" y="35772"/>
                    <a:pt x="5663" y="35768"/>
                    <a:pt x="5836" y="35768"/>
                  </a:cubicBezTo>
                  <a:cubicBezTo>
                    <a:pt x="7048" y="35768"/>
                    <a:pt x="8286" y="35995"/>
                    <a:pt x="9245" y="36694"/>
                  </a:cubicBezTo>
                  <a:cubicBezTo>
                    <a:pt x="9930" y="37173"/>
                    <a:pt x="10409" y="37858"/>
                    <a:pt x="11048" y="38383"/>
                  </a:cubicBezTo>
                  <a:cubicBezTo>
                    <a:pt x="13148" y="40163"/>
                    <a:pt x="16389" y="40072"/>
                    <a:pt x="18489" y="41875"/>
                  </a:cubicBezTo>
                  <a:cubicBezTo>
                    <a:pt x="19083" y="42377"/>
                    <a:pt x="19539" y="43016"/>
                    <a:pt x="20178" y="43450"/>
                  </a:cubicBezTo>
                  <a:cubicBezTo>
                    <a:pt x="21056" y="44094"/>
                    <a:pt x="22059" y="44290"/>
                    <a:pt x="23124" y="44290"/>
                  </a:cubicBezTo>
                  <a:cubicBezTo>
                    <a:pt x="24763" y="44290"/>
                    <a:pt x="26550" y="43827"/>
                    <a:pt x="28252" y="43827"/>
                  </a:cubicBezTo>
                  <a:cubicBezTo>
                    <a:pt x="28577" y="43827"/>
                    <a:pt x="28900" y="43844"/>
                    <a:pt x="29217" y="43884"/>
                  </a:cubicBezTo>
                  <a:cubicBezTo>
                    <a:pt x="30450" y="44044"/>
                    <a:pt x="31614" y="44569"/>
                    <a:pt x="32846" y="44637"/>
                  </a:cubicBezTo>
                  <a:cubicBezTo>
                    <a:pt x="32985" y="44647"/>
                    <a:pt x="33122" y="44652"/>
                    <a:pt x="33259" y="44652"/>
                  </a:cubicBezTo>
                  <a:cubicBezTo>
                    <a:pt x="35537" y="44652"/>
                    <a:pt x="37614" y="43282"/>
                    <a:pt x="39854" y="42765"/>
                  </a:cubicBezTo>
                  <a:cubicBezTo>
                    <a:pt x="41337" y="42446"/>
                    <a:pt x="42912" y="42446"/>
                    <a:pt x="44236" y="41715"/>
                  </a:cubicBezTo>
                  <a:cubicBezTo>
                    <a:pt x="46222" y="40597"/>
                    <a:pt x="47158" y="37995"/>
                    <a:pt x="49303" y="37219"/>
                  </a:cubicBezTo>
                  <a:cubicBezTo>
                    <a:pt x="50011" y="36945"/>
                    <a:pt x="50787" y="36922"/>
                    <a:pt x="51472" y="36603"/>
                  </a:cubicBezTo>
                  <a:cubicBezTo>
                    <a:pt x="51997" y="36351"/>
                    <a:pt x="52431" y="35941"/>
                    <a:pt x="52933" y="35644"/>
                  </a:cubicBezTo>
                  <a:cubicBezTo>
                    <a:pt x="53687" y="35206"/>
                    <a:pt x="54505" y="35061"/>
                    <a:pt x="55358" y="35061"/>
                  </a:cubicBezTo>
                  <a:cubicBezTo>
                    <a:pt x="57038" y="35061"/>
                    <a:pt x="58852" y="35625"/>
                    <a:pt x="60579" y="35625"/>
                  </a:cubicBezTo>
                  <a:cubicBezTo>
                    <a:pt x="61130" y="35625"/>
                    <a:pt x="61673" y="35567"/>
                    <a:pt x="62200" y="35416"/>
                  </a:cubicBezTo>
                  <a:cubicBezTo>
                    <a:pt x="63912" y="34936"/>
                    <a:pt x="65190" y="33544"/>
                    <a:pt x="66217" y="32106"/>
                  </a:cubicBezTo>
                  <a:cubicBezTo>
                    <a:pt x="67860" y="29778"/>
                    <a:pt x="69070" y="27130"/>
                    <a:pt x="69732" y="24345"/>
                  </a:cubicBezTo>
                  <a:cubicBezTo>
                    <a:pt x="69823" y="24049"/>
                    <a:pt x="69892" y="23729"/>
                    <a:pt x="70074" y="23478"/>
                  </a:cubicBezTo>
                  <a:cubicBezTo>
                    <a:pt x="70280" y="23227"/>
                    <a:pt x="70577" y="23067"/>
                    <a:pt x="70805" y="22839"/>
                  </a:cubicBezTo>
                  <a:cubicBezTo>
                    <a:pt x="72243" y="21447"/>
                    <a:pt x="70303" y="18867"/>
                    <a:pt x="71147" y="17041"/>
                  </a:cubicBezTo>
                  <a:cubicBezTo>
                    <a:pt x="71330" y="16630"/>
                    <a:pt x="71672" y="16265"/>
                    <a:pt x="71718" y="15832"/>
                  </a:cubicBezTo>
                  <a:cubicBezTo>
                    <a:pt x="71786" y="15284"/>
                    <a:pt x="71421" y="14782"/>
                    <a:pt x="71102" y="14348"/>
                  </a:cubicBezTo>
                  <a:cubicBezTo>
                    <a:pt x="69321" y="12134"/>
                    <a:pt x="67404" y="10011"/>
                    <a:pt x="65350" y="8003"/>
                  </a:cubicBezTo>
                  <a:lnTo>
                    <a:pt x="65350" y="8003"/>
                  </a:lnTo>
                  <a:cubicBezTo>
                    <a:pt x="65352" y="8039"/>
                    <a:pt x="65335" y="8057"/>
                    <a:pt x="65302" y="8057"/>
                  </a:cubicBezTo>
                  <a:cubicBezTo>
                    <a:pt x="65029" y="8057"/>
                    <a:pt x="63681" y="6828"/>
                    <a:pt x="63661" y="5035"/>
                  </a:cubicBezTo>
                  <a:cubicBezTo>
                    <a:pt x="63661" y="4373"/>
                    <a:pt x="63638" y="3643"/>
                    <a:pt x="63250" y="3118"/>
                  </a:cubicBezTo>
                  <a:cubicBezTo>
                    <a:pt x="62588" y="2228"/>
                    <a:pt x="61173" y="2159"/>
                    <a:pt x="60556" y="1246"/>
                  </a:cubicBezTo>
                  <a:lnTo>
                    <a:pt x="60556" y="1246"/>
                  </a:lnTo>
                  <a:cubicBezTo>
                    <a:pt x="60585" y="1654"/>
                    <a:pt x="60197" y="1866"/>
                    <a:pt x="59781" y="1866"/>
                  </a:cubicBezTo>
                  <a:cubicBezTo>
                    <a:pt x="59545" y="1866"/>
                    <a:pt x="59300" y="1798"/>
                    <a:pt x="59118" y="1657"/>
                  </a:cubicBezTo>
                  <a:cubicBezTo>
                    <a:pt x="58616" y="1269"/>
                    <a:pt x="58365" y="630"/>
                    <a:pt x="57840" y="288"/>
                  </a:cubicBezTo>
                  <a:cubicBezTo>
                    <a:pt x="57533" y="80"/>
                    <a:pt x="57205" y="0"/>
                    <a:pt x="568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5"/>
            <p:cNvSpPr/>
            <p:nvPr/>
          </p:nvSpPr>
          <p:spPr>
            <a:xfrm>
              <a:off x="3907275" y="4596475"/>
              <a:ext cx="54250" cy="67375"/>
            </a:xfrm>
            <a:custGeom>
              <a:avLst/>
              <a:gdLst/>
              <a:ahLst/>
              <a:cxnLst/>
              <a:rect l="l" t="t" r="r" b="b"/>
              <a:pathLst>
                <a:path w="2170" h="2695" extrusionOk="0">
                  <a:moveTo>
                    <a:pt x="46" y="1"/>
                  </a:moveTo>
                  <a:lnTo>
                    <a:pt x="46" y="1"/>
                  </a:lnTo>
                  <a:cubicBezTo>
                    <a:pt x="1" y="1119"/>
                    <a:pt x="457" y="2489"/>
                    <a:pt x="1713" y="2694"/>
                  </a:cubicBezTo>
                  <a:cubicBezTo>
                    <a:pt x="1713" y="2694"/>
                    <a:pt x="2169" y="1005"/>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5"/>
            <p:cNvSpPr/>
            <p:nvPr/>
          </p:nvSpPr>
          <p:spPr>
            <a:xfrm>
              <a:off x="4008275" y="4566825"/>
              <a:ext cx="53675" cy="73050"/>
            </a:xfrm>
            <a:custGeom>
              <a:avLst/>
              <a:gdLst/>
              <a:ahLst/>
              <a:cxnLst/>
              <a:rect l="l" t="t" r="r" b="b"/>
              <a:pathLst>
                <a:path w="2147" h="2922" extrusionOk="0">
                  <a:moveTo>
                    <a:pt x="206" y="0"/>
                  </a:moveTo>
                  <a:cubicBezTo>
                    <a:pt x="1" y="1096"/>
                    <a:pt x="229" y="2534"/>
                    <a:pt x="1416" y="2922"/>
                  </a:cubicBezTo>
                  <a:cubicBezTo>
                    <a:pt x="1416" y="2922"/>
                    <a:pt x="2146" y="1347"/>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5"/>
            <p:cNvSpPr/>
            <p:nvPr/>
          </p:nvSpPr>
          <p:spPr>
            <a:xfrm>
              <a:off x="3958075" y="4575375"/>
              <a:ext cx="56500" cy="79350"/>
            </a:xfrm>
            <a:custGeom>
              <a:avLst/>
              <a:gdLst/>
              <a:ahLst/>
              <a:cxnLst/>
              <a:rect l="l" t="t" r="r" b="b"/>
              <a:pathLst>
                <a:path w="2260" h="3174" extrusionOk="0">
                  <a:moveTo>
                    <a:pt x="1096" y="0"/>
                  </a:moveTo>
                  <a:lnTo>
                    <a:pt x="1096" y="0"/>
                  </a:lnTo>
                  <a:cubicBezTo>
                    <a:pt x="411" y="913"/>
                    <a:pt x="0" y="2283"/>
                    <a:pt x="913" y="3173"/>
                  </a:cubicBezTo>
                  <a:cubicBezTo>
                    <a:pt x="913" y="3173"/>
                    <a:pt x="2260" y="2055"/>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5"/>
            <p:cNvSpPr/>
            <p:nvPr/>
          </p:nvSpPr>
          <p:spPr>
            <a:xfrm>
              <a:off x="4034525" y="4566250"/>
              <a:ext cx="55950" cy="79325"/>
            </a:xfrm>
            <a:custGeom>
              <a:avLst/>
              <a:gdLst/>
              <a:ahLst/>
              <a:cxnLst/>
              <a:rect l="l" t="t" r="r" b="b"/>
              <a:pathLst>
                <a:path w="2238" h="3173" extrusionOk="0">
                  <a:moveTo>
                    <a:pt x="1096" y="0"/>
                  </a:moveTo>
                  <a:lnTo>
                    <a:pt x="1096" y="0"/>
                  </a:lnTo>
                  <a:cubicBezTo>
                    <a:pt x="412" y="913"/>
                    <a:pt x="1" y="2283"/>
                    <a:pt x="914" y="3173"/>
                  </a:cubicBezTo>
                  <a:cubicBezTo>
                    <a:pt x="914" y="3173"/>
                    <a:pt x="2238" y="2077"/>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5"/>
            <p:cNvSpPr/>
            <p:nvPr/>
          </p:nvSpPr>
          <p:spPr>
            <a:xfrm>
              <a:off x="3933525" y="4569100"/>
              <a:ext cx="55950" cy="79350"/>
            </a:xfrm>
            <a:custGeom>
              <a:avLst/>
              <a:gdLst/>
              <a:ahLst/>
              <a:cxnLst/>
              <a:rect l="l" t="t" r="r" b="b"/>
              <a:pathLst>
                <a:path w="2238" h="3174" extrusionOk="0">
                  <a:moveTo>
                    <a:pt x="1096" y="0"/>
                  </a:moveTo>
                  <a:cubicBezTo>
                    <a:pt x="412" y="913"/>
                    <a:pt x="1" y="2306"/>
                    <a:pt x="914" y="3173"/>
                  </a:cubicBezTo>
                  <a:cubicBezTo>
                    <a:pt x="914" y="3173"/>
                    <a:pt x="2238" y="2077"/>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5"/>
            <p:cNvSpPr/>
            <p:nvPr/>
          </p:nvSpPr>
          <p:spPr>
            <a:xfrm>
              <a:off x="4052225" y="4589075"/>
              <a:ext cx="53650" cy="69625"/>
            </a:xfrm>
            <a:custGeom>
              <a:avLst/>
              <a:gdLst/>
              <a:ahLst/>
              <a:cxnLst/>
              <a:rect l="l" t="t" r="r" b="b"/>
              <a:pathLst>
                <a:path w="2146" h="2785" extrusionOk="0">
                  <a:moveTo>
                    <a:pt x="1963" y="0"/>
                  </a:moveTo>
                  <a:lnTo>
                    <a:pt x="1963" y="0"/>
                  </a:lnTo>
                  <a:cubicBezTo>
                    <a:pt x="982" y="525"/>
                    <a:pt x="0" y="1598"/>
                    <a:pt x="457" y="2785"/>
                  </a:cubicBezTo>
                  <a:cubicBezTo>
                    <a:pt x="457" y="2785"/>
                    <a:pt x="2146" y="2351"/>
                    <a:pt x="19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5"/>
            <p:cNvSpPr/>
            <p:nvPr/>
          </p:nvSpPr>
          <p:spPr>
            <a:xfrm>
              <a:off x="3986600" y="4567950"/>
              <a:ext cx="53675" cy="69650"/>
            </a:xfrm>
            <a:custGeom>
              <a:avLst/>
              <a:gdLst/>
              <a:ahLst/>
              <a:cxnLst/>
              <a:rect l="l" t="t" r="r" b="b"/>
              <a:pathLst>
                <a:path w="2147" h="2786" extrusionOk="0">
                  <a:moveTo>
                    <a:pt x="1963" y="1"/>
                  </a:moveTo>
                  <a:lnTo>
                    <a:pt x="1963" y="1"/>
                  </a:lnTo>
                  <a:cubicBezTo>
                    <a:pt x="959" y="549"/>
                    <a:pt x="0" y="1621"/>
                    <a:pt x="457" y="2785"/>
                  </a:cubicBezTo>
                  <a:cubicBezTo>
                    <a:pt x="457" y="2785"/>
                    <a:pt x="2146" y="2375"/>
                    <a:pt x="19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5"/>
            <p:cNvSpPr/>
            <p:nvPr/>
          </p:nvSpPr>
          <p:spPr>
            <a:xfrm>
              <a:off x="3797725" y="4783375"/>
              <a:ext cx="79325" cy="29225"/>
            </a:xfrm>
            <a:custGeom>
              <a:avLst/>
              <a:gdLst/>
              <a:ahLst/>
              <a:cxnLst/>
              <a:rect l="l" t="t" r="r" b="b"/>
              <a:pathLst>
                <a:path w="3173" h="1169" extrusionOk="0">
                  <a:moveTo>
                    <a:pt x="1681" y="0"/>
                  </a:moveTo>
                  <a:cubicBezTo>
                    <a:pt x="1218" y="0"/>
                    <a:pt x="654" y="136"/>
                    <a:pt x="0" y="537"/>
                  </a:cubicBezTo>
                  <a:cubicBezTo>
                    <a:pt x="526" y="896"/>
                    <a:pt x="1196" y="1168"/>
                    <a:pt x="1832" y="1168"/>
                  </a:cubicBezTo>
                  <a:cubicBezTo>
                    <a:pt x="2328" y="1168"/>
                    <a:pt x="2803" y="1002"/>
                    <a:pt x="3173" y="582"/>
                  </a:cubicBezTo>
                  <a:cubicBezTo>
                    <a:pt x="3173" y="582"/>
                    <a:pt x="2643" y="0"/>
                    <a:pt x="16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5"/>
            <p:cNvSpPr/>
            <p:nvPr/>
          </p:nvSpPr>
          <p:spPr>
            <a:xfrm>
              <a:off x="3829100" y="4684850"/>
              <a:ext cx="78200" cy="30875"/>
            </a:xfrm>
            <a:custGeom>
              <a:avLst/>
              <a:gdLst/>
              <a:ahLst/>
              <a:cxnLst/>
              <a:rect l="l" t="t" r="r" b="b"/>
              <a:pathLst>
                <a:path w="3128" h="1235" extrusionOk="0">
                  <a:moveTo>
                    <a:pt x="1357" y="0"/>
                  </a:moveTo>
                  <a:cubicBezTo>
                    <a:pt x="973" y="0"/>
                    <a:pt x="522" y="83"/>
                    <a:pt x="1" y="301"/>
                  </a:cubicBezTo>
                  <a:cubicBezTo>
                    <a:pt x="542" y="812"/>
                    <a:pt x="1301" y="1234"/>
                    <a:pt x="2037" y="1234"/>
                  </a:cubicBezTo>
                  <a:cubicBezTo>
                    <a:pt x="2418" y="1234"/>
                    <a:pt x="2793" y="1121"/>
                    <a:pt x="3128" y="848"/>
                  </a:cubicBezTo>
                  <a:cubicBezTo>
                    <a:pt x="3128" y="848"/>
                    <a:pt x="2584" y="0"/>
                    <a:pt x="13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5"/>
            <p:cNvSpPr/>
            <p:nvPr/>
          </p:nvSpPr>
          <p:spPr>
            <a:xfrm>
              <a:off x="3821675" y="4720875"/>
              <a:ext cx="63950" cy="47500"/>
            </a:xfrm>
            <a:custGeom>
              <a:avLst/>
              <a:gdLst/>
              <a:ahLst/>
              <a:cxnLst/>
              <a:rect l="l" t="t" r="r" b="b"/>
              <a:pathLst>
                <a:path w="2558" h="1900" extrusionOk="0">
                  <a:moveTo>
                    <a:pt x="1" y="1"/>
                  </a:moveTo>
                  <a:lnTo>
                    <a:pt x="1" y="1"/>
                  </a:lnTo>
                  <a:cubicBezTo>
                    <a:pt x="345" y="932"/>
                    <a:pt x="1138" y="1899"/>
                    <a:pt x="2157" y="1899"/>
                  </a:cubicBezTo>
                  <a:cubicBezTo>
                    <a:pt x="2287" y="1899"/>
                    <a:pt x="2420" y="1883"/>
                    <a:pt x="2557" y="1850"/>
                  </a:cubicBezTo>
                  <a:cubicBezTo>
                    <a:pt x="2557" y="1850"/>
                    <a:pt x="2352" y="11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5"/>
            <p:cNvSpPr/>
            <p:nvPr/>
          </p:nvSpPr>
          <p:spPr>
            <a:xfrm>
              <a:off x="3854775" y="4651275"/>
              <a:ext cx="64525" cy="47650"/>
            </a:xfrm>
            <a:custGeom>
              <a:avLst/>
              <a:gdLst/>
              <a:ahLst/>
              <a:cxnLst/>
              <a:rect l="l" t="t" r="r" b="b"/>
              <a:pathLst>
                <a:path w="2581" h="1906" extrusionOk="0">
                  <a:moveTo>
                    <a:pt x="1" y="0"/>
                  </a:moveTo>
                  <a:cubicBezTo>
                    <a:pt x="362" y="944"/>
                    <a:pt x="1130" y="1905"/>
                    <a:pt x="2149" y="1905"/>
                  </a:cubicBezTo>
                  <a:cubicBezTo>
                    <a:pt x="2288" y="1905"/>
                    <a:pt x="2432" y="1887"/>
                    <a:pt x="2580" y="1849"/>
                  </a:cubicBezTo>
                  <a:cubicBezTo>
                    <a:pt x="2580" y="1849"/>
                    <a:pt x="2375" y="13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5"/>
            <p:cNvSpPr/>
            <p:nvPr/>
          </p:nvSpPr>
          <p:spPr>
            <a:xfrm>
              <a:off x="3803425" y="4738000"/>
              <a:ext cx="63925" cy="47650"/>
            </a:xfrm>
            <a:custGeom>
              <a:avLst/>
              <a:gdLst/>
              <a:ahLst/>
              <a:cxnLst/>
              <a:rect l="l" t="t" r="r" b="b"/>
              <a:pathLst>
                <a:path w="2557" h="1906" extrusionOk="0">
                  <a:moveTo>
                    <a:pt x="1" y="1"/>
                  </a:moveTo>
                  <a:lnTo>
                    <a:pt x="1" y="1"/>
                  </a:lnTo>
                  <a:cubicBezTo>
                    <a:pt x="342" y="944"/>
                    <a:pt x="1107" y="1906"/>
                    <a:pt x="2126" y="1906"/>
                  </a:cubicBezTo>
                  <a:cubicBezTo>
                    <a:pt x="2265" y="1906"/>
                    <a:pt x="2409" y="1888"/>
                    <a:pt x="2557" y="1849"/>
                  </a:cubicBezTo>
                  <a:cubicBezTo>
                    <a:pt x="2557" y="1849"/>
                    <a:pt x="2352" y="13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5"/>
            <p:cNvSpPr/>
            <p:nvPr/>
          </p:nvSpPr>
          <p:spPr>
            <a:xfrm>
              <a:off x="3893025" y="4630150"/>
              <a:ext cx="54225" cy="69075"/>
            </a:xfrm>
            <a:custGeom>
              <a:avLst/>
              <a:gdLst/>
              <a:ahLst/>
              <a:cxnLst/>
              <a:rect l="l" t="t" r="r" b="b"/>
              <a:pathLst>
                <a:path w="2169" h="2763" extrusionOk="0">
                  <a:moveTo>
                    <a:pt x="91" y="1"/>
                  </a:moveTo>
                  <a:cubicBezTo>
                    <a:pt x="0" y="1119"/>
                    <a:pt x="388" y="2511"/>
                    <a:pt x="1644" y="2763"/>
                  </a:cubicBezTo>
                  <a:cubicBezTo>
                    <a:pt x="1644" y="2763"/>
                    <a:pt x="2168" y="1119"/>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5"/>
            <p:cNvSpPr/>
            <p:nvPr/>
          </p:nvSpPr>
          <p:spPr>
            <a:xfrm>
              <a:off x="3840525" y="4674100"/>
              <a:ext cx="54225" cy="69625"/>
            </a:xfrm>
            <a:custGeom>
              <a:avLst/>
              <a:gdLst/>
              <a:ahLst/>
              <a:cxnLst/>
              <a:rect l="l" t="t" r="r" b="b"/>
              <a:pathLst>
                <a:path w="2169" h="2785" extrusionOk="0">
                  <a:moveTo>
                    <a:pt x="91" y="0"/>
                  </a:moveTo>
                  <a:lnTo>
                    <a:pt x="91" y="0"/>
                  </a:lnTo>
                  <a:cubicBezTo>
                    <a:pt x="0" y="1141"/>
                    <a:pt x="388" y="2534"/>
                    <a:pt x="1621" y="2785"/>
                  </a:cubicBezTo>
                  <a:cubicBezTo>
                    <a:pt x="1621" y="2785"/>
                    <a:pt x="2169" y="1119"/>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5"/>
            <p:cNvSpPr/>
            <p:nvPr/>
          </p:nvSpPr>
          <p:spPr>
            <a:xfrm>
              <a:off x="3736650" y="4906700"/>
              <a:ext cx="77650" cy="31425"/>
            </a:xfrm>
            <a:custGeom>
              <a:avLst/>
              <a:gdLst/>
              <a:ahLst/>
              <a:cxnLst/>
              <a:rect l="l" t="t" r="r" b="b"/>
              <a:pathLst>
                <a:path w="3106" h="1257" extrusionOk="0">
                  <a:moveTo>
                    <a:pt x="1282" y="0"/>
                  </a:moveTo>
                  <a:cubicBezTo>
                    <a:pt x="917" y="0"/>
                    <a:pt x="491" y="73"/>
                    <a:pt x="1" y="260"/>
                  </a:cubicBezTo>
                  <a:cubicBezTo>
                    <a:pt x="541" y="800"/>
                    <a:pt x="1310" y="1256"/>
                    <a:pt x="2061" y="1256"/>
                  </a:cubicBezTo>
                  <a:cubicBezTo>
                    <a:pt x="2422" y="1256"/>
                    <a:pt x="2779" y="1151"/>
                    <a:pt x="3105" y="899"/>
                  </a:cubicBezTo>
                  <a:cubicBezTo>
                    <a:pt x="3105" y="899"/>
                    <a:pt x="2566" y="0"/>
                    <a:pt x="12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5"/>
            <p:cNvSpPr/>
            <p:nvPr/>
          </p:nvSpPr>
          <p:spPr>
            <a:xfrm>
              <a:off x="3788025" y="4814525"/>
              <a:ext cx="73625" cy="35800"/>
            </a:xfrm>
            <a:custGeom>
              <a:avLst/>
              <a:gdLst/>
              <a:ahLst/>
              <a:cxnLst/>
              <a:rect l="l" t="t" r="r" b="b"/>
              <a:pathLst>
                <a:path w="2945" h="1432" extrusionOk="0">
                  <a:moveTo>
                    <a:pt x="810" y="1"/>
                  </a:moveTo>
                  <a:cubicBezTo>
                    <a:pt x="567" y="1"/>
                    <a:pt x="297" y="28"/>
                    <a:pt x="0" y="90"/>
                  </a:cubicBezTo>
                  <a:cubicBezTo>
                    <a:pt x="489" y="787"/>
                    <a:pt x="1311" y="1432"/>
                    <a:pt x="2160" y="1432"/>
                  </a:cubicBezTo>
                  <a:cubicBezTo>
                    <a:pt x="2422" y="1432"/>
                    <a:pt x="2687" y="1371"/>
                    <a:pt x="2945" y="1231"/>
                  </a:cubicBezTo>
                  <a:cubicBezTo>
                    <a:pt x="2945" y="1231"/>
                    <a:pt x="2460" y="1"/>
                    <a:pt x="8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5"/>
            <p:cNvSpPr/>
            <p:nvPr/>
          </p:nvSpPr>
          <p:spPr>
            <a:xfrm>
              <a:off x="3774900" y="4843000"/>
              <a:ext cx="57075" cy="57725"/>
            </a:xfrm>
            <a:custGeom>
              <a:avLst/>
              <a:gdLst/>
              <a:ahLst/>
              <a:cxnLst/>
              <a:rect l="l" t="t" r="r" b="b"/>
              <a:pathLst>
                <a:path w="2283" h="2309" extrusionOk="0">
                  <a:moveTo>
                    <a:pt x="0" y="1"/>
                  </a:moveTo>
                  <a:cubicBezTo>
                    <a:pt x="178" y="1090"/>
                    <a:pt x="854" y="2309"/>
                    <a:pt x="2069" y="2309"/>
                  </a:cubicBezTo>
                  <a:cubicBezTo>
                    <a:pt x="2102" y="2309"/>
                    <a:pt x="2135" y="2308"/>
                    <a:pt x="2169" y="2306"/>
                  </a:cubicBezTo>
                  <a:cubicBezTo>
                    <a:pt x="2169" y="2306"/>
                    <a:pt x="2283" y="57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5"/>
            <p:cNvSpPr/>
            <p:nvPr/>
          </p:nvSpPr>
          <p:spPr>
            <a:xfrm>
              <a:off x="3821125" y="4781375"/>
              <a:ext cx="57075" cy="57725"/>
            </a:xfrm>
            <a:custGeom>
              <a:avLst/>
              <a:gdLst/>
              <a:ahLst/>
              <a:cxnLst/>
              <a:rect l="l" t="t" r="r" b="b"/>
              <a:pathLst>
                <a:path w="2283" h="2309" extrusionOk="0">
                  <a:moveTo>
                    <a:pt x="0" y="0"/>
                  </a:moveTo>
                  <a:lnTo>
                    <a:pt x="0" y="0"/>
                  </a:lnTo>
                  <a:cubicBezTo>
                    <a:pt x="178" y="1089"/>
                    <a:pt x="854" y="2308"/>
                    <a:pt x="2069" y="2308"/>
                  </a:cubicBezTo>
                  <a:cubicBezTo>
                    <a:pt x="2102" y="2308"/>
                    <a:pt x="2135" y="2308"/>
                    <a:pt x="2169" y="2306"/>
                  </a:cubicBezTo>
                  <a:cubicBezTo>
                    <a:pt x="2169" y="2306"/>
                    <a:pt x="2283" y="59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5"/>
            <p:cNvSpPr/>
            <p:nvPr/>
          </p:nvSpPr>
          <p:spPr>
            <a:xfrm>
              <a:off x="3753200" y="4856700"/>
              <a:ext cx="57675" cy="57725"/>
            </a:xfrm>
            <a:custGeom>
              <a:avLst/>
              <a:gdLst/>
              <a:ahLst/>
              <a:cxnLst/>
              <a:rect l="l" t="t" r="r" b="b"/>
              <a:pathLst>
                <a:path w="2307" h="2309" extrusionOk="0">
                  <a:moveTo>
                    <a:pt x="1" y="0"/>
                  </a:moveTo>
                  <a:lnTo>
                    <a:pt x="1" y="0"/>
                  </a:lnTo>
                  <a:cubicBezTo>
                    <a:pt x="201" y="1089"/>
                    <a:pt x="877" y="2308"/>
                    <a:pt x="2072" y="2308"/>
                  </a:cubicBezTo>
                  <a:cubicBezTo>
                    <a:pt x="2104" y="2308"/>
                    <a:pt x="2136" y="2307"/>
                    <a:pt x="2169" y="2306"/>
                  </a:cubicBezTo>
                  <a:cubicBezTo>
                    <a:pt x="2169" y="2306"/>
                    <a:pt x="2306" y="57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5"/>
            <p:cNvSpPr/>
            <p:nvPr/>
          </p:nvSpPr>
          <p:spPr>
            <a:xfrm>
              <a:off x="3857075" y="4768250"/>
              <a:ext cx="53075" cy="75350"/>
            </a:xfrm>
            <a:custGeom>
              <a:avLst/>
              <a:gdLst/>
              <a:ahLst/>
              <a:cxnLst/>
              <a:rect l="l" t="t" r="r" b="b"/>
              <a:pathLst>
                <a:path w="2123" h="3014" extrusionOk="0">
                  <a:moveTo>
                    <a:pt x="320" y="0"/>
                  </a:moveTo>
                  <a:cubicBezTo>
                    <a:pt x="0" y="1096"/>
                    <a:pt x="114" y="2534"/>
                    <a:pt x="1278" y="3013"/>
                  </a:cubicBezTo>
                  <a:cubicBezTo>
                    <a:pt x="1278" y="3013"/>
                    <a:pt x="2123"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5"/>
            <p:cNvSpPr/>
            <p:nvPr/>
          </p:nvSpPr>
          <p:spPr>
            <a:xfrm>
              <a:off x="3846225" y="4739150"/>
              <a:ext cx="53100" cy="75350"/>
            </a:xfrm>
            <a:custGeom>
              <a:avLst/>
              <a:gdLst/>
              <a:ahLst/>
              <a:cxnLst/>
              <a:rect l="l" t="t" r="r" b="b"/>
              <a:pathLst>
                <a:path w="2124" h="3014" extrusionOk="0">
                  <a:moveTo>
                    <a:pt x="297" y="0"/>
                  </a:moveTo>
                  <a:cubicBezTo>
                    <a:pt x="0" y="1096"/>
                    <a:pt x="115" y="2534"/>
                    <a:pt x="1279" y="3013"/>
                  </a:cubicBezTo>
                  <a:cubicBezTo>
                    <a:pt x="1279" y="3013"/>
                    <a:pt x="2123" y="1507"/>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5"/>
            <p:cNvSpPr/>
            <p:nvPr/>
          </p:nvSpPr>
          <p:spPr>
            <a:xfrm>
              <a:off x="3859925" y="4720875"/>
              <a:ext cx="53650" cy="75350"/>
            </a:xfrm>
            <a:custGeom>
              <a:avLst/>
              <a:gdLst/>
              <a:ahLst/>
              <a:cxnLst/>
              <a:rect l="l" t="t" r="r" b="b"/>
              <a:pathLst>
                <a:path w="2146" h="3014" extrusionOk="0">
                  <a:moveTo>
                    <a:pt x="320" y="1"/>
                  </a:moveTo>
                  <a:cubicBezTo>
                    <a:pt x="0" y="1097"/>
                    <a:pt x="114" y="2534"/>
                    <a:pt x="1278" y="3014"/>
                  </a:cubicBezTo>
                  <a:cubicBezTo>
                    <a:pt x="1278" y="3014"/>
                    <a:pt x="2146" y="1507"/>
                    <a:pt x="3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5"/>
            <p:cNvSpPr/>
            <p:nvPr/>
          </p:nvSpPr>
          <p:spPr>
            <a:xfrm>
              <a:off x="3796575" y="4801350"/>
              <a:ext cx="53675" cy="75350"/>
            </a:xfrm>
            <a:custGeom>
              <a:avLst/>
              <a:gdLst/>
              <a:ahLst/>
              <a:cxnLst/>
              <a:rect l="l" t="t" r="r" b="b"/>
              <a:pathLst>
                <a:path w="2147" h="3014" extrusionOk="0">
                  <a:moveTo>
                    <a:pt x="320" y="0"/>
                  </a:moveTo>
                  <a:cubicBezTo>
                    <a:pt x="1" y="1096"/>
                    <a:pt x="115" y="2534"/>
                    <a:pt x="1279" y="3013"/>
                  </a:cubicBezTo>
                  <a:cubicBezTo>
                    <a:pt x="1279" y="3013"/>
                    <a:pt x="2146"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5"/>
            <p:cNvSpPr/>
            <p:nvPr/>
          </p:nvSpPr>
          <p:spPr>
            <a:xfrm>
              <a:off x="3802275" y="5060400"/>
              <a:ext cx="57100" cy="58250"/>
            </a:xfrm>
            <a:custGeom>
              <a:avLst/>
              <a:gdLst/>
              <a:ahLst/>
              <a:cxnLst/>
              <a:rect l="l" t="t" r="r" b="b"/>
              <a:pathLst>
                <a:path w="2284" h="2330" extrusionOk="0">
                  <a:moveTo>
                    <a:pt x="2146" y="1"/>
                  </a:moveTo>
                  <a:cubicBezTo>
                    <a:pt x="2146" y="1"/>
                    <a:pt x="412" y="1"/>
                    <a:pt x="1" y="2329"/>
                  </a:cubicBezTo>
                  <a:cubicBezTo>
                    <a:pt x="1096" y="2055"/>
                    <a:pt x="2283" y="1256"/>
                    <a:pt x="2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5"/>
            <p:cNvSpPr/>
            <p:nvPr/>
          </p:nvSpPr>
          <p:spPr>
            <a:xfrm>
              <a:off x="3745800" y="4975700"/>
              <a:ext cx="62225" cy="48775"/>
            </a:xfrm>
            <a:custGeom>
              <a:avLst/>
              <a:gdLst/>
              <a:ahLst/>
              <a:cxnLst/>
              <a:rect l="l" t="t" r="r" b="b"/>
              <a:pathLst>
                <a:path w="2489" h="1951" extrusionOk="0">
                  <a:moveTo>
                    <a:pt x="2307" y="0"/>
                  </a:moveTo>
                  <a:cubicBezTo>
                    <a:pt x="1846" y="0"/>
                    <a:pt x="622" y="176"/>
                    <a:pt x="0" y="1951"/>
                  </a:cubicBezTo>
                  <a:cubicBezTo>
                    <a:pt x="1119" y="1882"/>
                    <a:pt x="2442" y="1289"/>
                    <a:pt x="2488" y="11"/>
                  </a:cubicBezTo>
                  <a:cubicBezTo>
                    <a:pt x="2488" y="11"/>
                    <a:pt x="2421" y="0"/>
                    <a:pt x="23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5"/>
            <p:cNvSpPr/>
            <p:nvPr/>
          </p:nvSpPr>
          <p:spPr>
            <a:xfrm>
              <a:off x="3761200" y="5025525"/>
              <a:ext cx="77625" cy="30725"/>
            </a:xfrm>
            <a:custGeom>
              <a:avLst/>
              <a:gdLst/>
              <a:ahLst/>
              <a:cxnLst/>
              <a:rect l="l" t="t" r="r" b="b"/>
              <a:pathLst>
                <a:path w="3105" h="1229" extrusionOk="0">
                  <a:moveTo>
                    <a:pt x="2023" y="0"/>
                  </a:moveTo>
                  <a:cubicBezTo>
                    <a:pt x="1476" y="0"/>
                    <a:pt x="766" y="207"/>
                    <a:pt x="0" y="962"/>
                  </a:cubicBezTo>
                  <a:cubicBezTo>
                    <a:pt x="413" y="1124"/>
                    <a:pt x="890" y="1229"/>
                    <a:pt x="1352" y="1229"/>
                  </a:cubicBezTo>
                  <a:cubicBezTo>
                    <a:pt x="2065" y="1229"/>
                    <a:pt x="2745" y="979"/>
                    <a:pt x="3105" y="300"/>
                  </a:cubicBezTo>
                  <a:cubicBezTo>
                    <a:pt x="3105" y="300"/>
                    <a:pt x="2682" y="0"/>
                    <a:pt x="20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5"/>
            <p:cNvSpPr/>
            <p:nvPr/>
          </p:nvSpPr>
          <p:spPr>
            <a:xfrm>
              <a:off x="3732675" y="4954200"/>
              <a:ext cx="77050" cy="30725"/>
            </a:xfrm>
            <a:custGeom>
              <a:avLst/>
              <a:gdLst/>
              <a:ahLst/>
              <a:cxnLst/>
              <a:rect l="l" t="t" r="r" b="b"/>
              <a:pathLst>
                <a:path w="3082" h="1229" extrusionOk="0">
                  <a:moveTo>
                    <a:pt x="2003" y="0"/>
                  </a:moveTo>
                  <a:cubicBezTo>
                    <a:pt x="1460" y="0"/>
                    <a:pt x="756" y="207"/>
                    <a:pt x="0" y="962"/>
                  </a:cubicBezTo>
                  <a:cubicBezTo>
                    <a:pt x="413" y="1124"/>
                    <a:pt x="886" y="1229"/>
                    <a:pt x="1344" y="1229"/>
                  </a:cubicBezTo>
                  <a:cubicBezTo>
                    <a:pt x="2051" y="1229"/>
                    <a:pt x="2722" y="979"/>
                    <a:pt x="3082" y="300"/>
                  </a:cubicBezTo>
                  <a:cubicBezTo>
                    <a:pt x="3082" y="300"/>
                    <a:pt x="2659" y="0"/>
                    <a:pt x="20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5"/>
            <p:cNvSpPr/>
            <p:nvPr/>
          </p:nvSpPr>
          <p:spPr>
            <a:xfrm>
              <a:off x="3762350" y="5050625"/>
              <a:ext cx="77050" cy="31000"/>
            </a:xfrm>
            <a:custGeom>
              <a:avLst/>
              <a:gdLst/>
              <a:ahLst/>
              <a:cxnLst/>
              <a:rect l="l" t="t" r="r" b="b"/>
              <a:pathLst>
                <a:path w="3082" h="1240" extrusionOk="0">
                  <a:moveTo>
                    <a:pt x="2003" y="1"/>
                  </a:moveTo>
                  <a:cubicBezTo>
                    <a:pt x="1459" y="1"/>
                    <a:pt x="756" y="207"/>
                    <a:pt x="0" y="963"/>
                  </a:cubicBezTo>
                  <a:cubicBezTo>
                    <a:pt x="411" y="1132"/>
                    <a:pt x="882" y="1239"/>
                    <a:pt x="1338" y="1239"/>
                  </a:cubicBezTo>
                  <a:cubicBezTo>
                    <a:pt x="2047" y="1239"/>
                    <a:pt x="2720" y="981"/>
                    <a:pt x="3082" y="301"/>
                  </a:cubicBezTo>
                  <a:cubicBezTo>
                    <a:pt x="3082" y="301"/>
                    <a:pt x="2659" y="1"/>
                    <a:pt x="20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5"/>
            <p:cNvSpPr/>
            <p:nvPr/>
          </p:nvSpPr>
          <p:spPr>
            <a:xfrm>
              <a:off x="3743500" y="4928175"/>
              <a:ext cx="77650" cy="32200"/>
            </a:xfrm>
            <a:custGeom>
              <a:avLst/>
              <a:gdLst/>
              <a:ahLst/>
              <a:cxnLst/>
              <a:rect l="l" t="t" r="r" b="b"/>
              <a:pathLst>
                <a:path w="3106" h="1288" extrusionOk="0">
                  <a:moveTo>
                    <a:pt x="1207" y="1"/>
                  </a:moveTo>
                  <a:cubicBezTo>
                    <a:pt x="860" y="1"/>
                    <a:pt x="459" y="64"/>
                    <a:pt x="1" y="223"/>
                  </a:cubicBezTo>
                  <a:cubicBezTo>
                    <a:pt x="535" y="804"/>
                    <a:pt x="1317" y="1288"/>
                    <a:pt x="2088" y="1288"/>
                  </a:cubicBezTo>
                  <a:cubicBezTo>
                    <a:pt x="2438" y="1288"/>
                    <a:pt x="2785" y="1188"/>
                    <a:pt x="3105" y="953"/>
                  </a:cubicBezTo>
                  <a:cubicBezTo>
                    <a:pt x="3105" y="953"/>
                    <a:pt x="2557" y="1"/>
                    <a:pt x="12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5"/>
            <p:cNvSpPr/>
            <p:nvPr/>
          </p:nvSpPr>
          <p:spPr>
            <a:xfrm>
              <a:off x="3741225" y="4997150"/>
              <a:ext cx="77050" cy="31975"/>
            </a:xfrm>
            <a:custGeom>
              <a:avLst/>
              <a:gdLst/>
              <a:ahLst/>
              <a:cxnLst/>
              <a:rect l="l" t="t" r="r" b="b"/>
              <a:pathLst>
                <a:path w="3082" h="1279" extrusionOk="0">
                  <a:moveTo>
                    <a:pt x="1208" y="1"/>
                  </a:moveTo>
                  <a:cubicBezTo>
                    <a:pt x="861" y="1"/>
                    <a:pt x="460" y="65"/>
                    <a:pt x="1" y="226"/>
                  </a:cubicBezTo>
                  <a:cubicBezTo>
                    <a:pt x="533" y="790"/>
                    <a:pt x="1303" y="1278"/>
                    <a:pt x="2065" y="1278"/>
                  </a:cubicBezTo>
                  <a:cubicBezTo>
                    <a:pt x="2413" y="1278"/>
                    <a:pt x="2760" y="1176"/>
                    <a:pt x="3082" y="933"/>
                  </a:cubicBezTo>
                  <a:cubicBezTo>
                    <a:pt x="3082" y="933"/>
                    <a:pt x="2537" y="1"/>
                    <a:pt x="1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5"/>
            <p:cNvSpPr/>
            <p:nvPr/>
          </p:nvSpPr>
          <p:spPr>
            <a:xfrm>
              <a:off x="3866775" y="5198500"/>
              <a:ext cx="57650" cy="58225"/>
            </a:xfrm>
            <a:custGeom>
              <a:avLst/>
              <a:gdLst/>
              <a:ahLst/>
              <a:cxnLst/>
              <a:rect l="l" t="t" r="r" b="b"/>
              <a:pathLst>
                <a:path w="2306" h="2329" extrusionOk="0">
                  <a:moveTo>
                    <a:pt x="2146" y="1"/>
                  </a:moveTo>
                  <a:cubicBezTo>
                    <a:pt x="2146" y="1"/>
                    <a:pt x="411" y="1"/>
                    <a:pt x="0" y="2329"/>
                  </a:cubicBezTo>
                  <a:cubicBezTo>
                    <a:pt x="1096" y="2055"/>
                    <a:pt x="2305" y="1256"/>
                    <a:pt x="2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5"/>
            <p:cNvSpPr/>
            <p:nvPr/>
          </p:nvSpPr>
          <p:spPr>
            <a:xfrm>
              <a:off x="3797725" y="5133175"/>
              <a:ext cx="62225" cy="48800"/>
            </a:xfrm>
            <a:custGeom>
              <a:avLst/>
              <a:gdLst/>
              <a:ahLst/>
              <a:cxnLst/>
              <a:rect l="l" t="t" r="r" b="b"/>
              <a:pathLst>
                <a:path w="2489" h="1952" extrusionOk="0">
                  <a:moveTo>
                    <a:pt x="2307" y="1"/>
                  </a:moveTo>
                  <a:cubicBezTo>
                    <a:pt x="1846" y="1"/>
                    <a:pt x="622" y="177"/>
                    <a:pt x="0" y="1952"/>
                  </a:cubicBezTo>
                  <a:cubicBezTo>
                    <a:pt x="1119" y="1883"/>
                    <a:pt x="2443" y="1267"/>
                    <a:pt x="2488" y="12"/>
                  </a:cubicBezTo>
                  <a:cubicBezTo>
                    <a:pt x="2488" y="12"/>
                    <a:pt x="2421" y="1"/>
                    <a:pt x="23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5"/>
            <p:cNvSpPr/>
            <p:nvPr/>
          </p:nvSpPr>
          <p:spPr>
            <a:xfrm>
              <a:off x="3813125" y="5183025"/>
              <a:ext cx="77625" cy="30575"/>
            </a:xfrm>
            <a:custGeom>
              <a:avLst/>
              <a:gdLst/>
              <a:ahLst/>
              <a:cxnLst/>
              <a:rect l="l" t="t" r="r" b="b"/>
              <a:pathLst>
                <a:path w="3105" h="1223" extrusionOk="0">
                  <a:moveTo>
                    <a:pt x="2023" y="0"/>
                  </a:moveTo>
                  <a:cubicBezTo>
                    <a:pt x="1476" y="0"/>
                    <a:pt x="766" y="207"/>
                    <a:pt x="1" y="962"/>
                  </a:cubicBezTo>
                  <a:cubicBezTo>
                    <a:pt x="408" y="1121"/>
                    <a:pt x="877" y="1222"/>
                    <a:pt x="1333" y="1222"/>
                  </a:cubicBezTo>
                  <a:cubicBezTo>
                    <a:pt x="2053" y="1222"/>
                    <a:pt x="2741" y="971"/>
                    <a:pt x="3105" y="300"/>
                  </a:cubicBezTo>
                  <a:cubicBezTo>
                    <a:pt x="3105" y="300"/>
                    <a:pt x="2682" y="0"/>
                    <a:pt x="20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5"/>
            <p:cNvSpPr/>
            <p:nvPr/>
          </p:nvSpPr>
          <p:spPr>
            <a:xfrm>
              <a:off x="3784600" y="5111675"/>
              <a:ext cx="77050" cy="30750"/>
            </a:xfrm>
            <a:custGeom>
              <a:avLst/>
              <a:gdLst/>
              <a:ahLst/>
              <a:cxnLst/>
              <a:rect l="l" t="t" r="r" b="b"/>
              <a:pathLst>
                <a:path w="3082" h="1230" extrusionOk="0">
                  <a:moveTo>
                    <a:pt x="2003" y="1"/>
                  </a:moveTo>
                  <a:cubicBezTo>
                    <a:pt x="1460" y="1"/>
                    <a:pt x="756" y="207"/>
                    <a:pt x="0" y="963"/>
                  </a:cubicBezTo>
                  <a:cubicBezTo>
                    <a:pt x="413" y="1124"/>
                    <a:pt x="886" y="1230"/>
                    <a:pt x="1344" y="1230"/>
                  </a:cubicBezTo>
                  <a:cubicBezTo>
                    <a:pt x="2051" y="1230"/>
                    <a:pt x="2722" y="979"/>
                    <a:pt x="3082" y="301"/>
                  </a:cubicBezTo>
                  <a:cubicBezTo>
                    <a:pt x="3082" y="301"/>
                    <a:pt x="2659" y="1"/>
                    <a:pt x="20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5"/>
            <p:cNvSpPr/>
            <p:nvPr/>
          </p:nvSpPr>
          <p:spPr>
            <a:xfrm>
              <a:off x="3818250" y="5197600"/>
              <a:ext cx="77650" cy="30800"/>
            </a:xfrm>
            <a:custGeom>
              <a:avLst/>
              <a:gdLst/>
              <a:ahLst/>
              <a:cxnLst/>
              <a:rect l="l" t="t" r="r" b="b"/>
              <a:pathLst>
                <a:path w="3106" h="1232" extrusionOk="0">
                  <a:moveTo>
                    <a:pt x="2044" y="1"/>
                  </a:moveTo>
                  <a:cubicBezTo>
                    <a:pt x="1494" y="1"/>
                    <a:pt x="776" y="207"/>
                    <a:pt x="1" y="972"/>
                  </a:cubicBezTo>
                  <a:cubicBezTo>
                    <a:pt x="406" y="1131"/>
                    <a:pt x="868" y="1231"/>
                    <a:pt x="1318" y="1231"/>
                  </a:cubicBezTo>
                  <a:cubicBezTo>
                    <a:pt x="2037" y="1231"/>
                    <a:pt x="2726" y="975"/>
                    <a:pt x="3105" y="288"/>
                  </a:cubicBezTo>
                  <a:cubicBezTo>
                    <a:pt x="3105" y="288"/>
                    <a:pt x="2691" y="1"/>
                    <a:pt x="20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5"/>
            <p:cNvSpPr/>
            <p:nvPr/>
          </p:nvSpPr>
          <p:spPr>
            <a:xfrm>
              <a:off x="3795425" y="5085675"/>
              <a:ext cx="77075" cy="32075"/>
            </a:xfrm>
            <a:custGeom>
              <a:avLst/>
              <a:gdLst/>
              <a:ahLst/>
              <a:cxnLst/>
              <a:rect l="l" t="t" r="r" b="b"/>
              <a:pathLst>
                <a:path w="3083" h="1283" extrusionOk="0">
                  <a:moveTo>
                    <a:pt x="1205" y="0"/>
                  </a:moveTo>
                  <a:cubicBezTo>
                    <a:pt x="859" y="0"/>
                    <a:pt x="459" y="64"/>
                    <a:pt x="1" y="222"/>
                  </a:cubicBezTo>
                  <a:cubicBezTo>
                    <a:pt x="538" y="791"/>
                    <a:pt x="1326" y="1283"/>
                    <a:pt x="2093" y="1283"/>
                  </a:cubicBezTo>
                  <a:cubicBezTo>
                    <a:pt x="2435" y="1283"/>
                    <a:pt x="2773" y="1185"/>
                    <a:pt x="3082" y="953"/>
                  </a:cubicBezTo>
                  <a:cubicBezTo>
                    <a:pt x="3082" y="953"/>
                    <a:pt x="2548" y="0"/>
                    <a:pt x="12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5"/>
            <p:cNvSpPr/>
            <p:nvPr/>
          </p:nvSpPr>
          <p:spPr>
            <a:xfrm>
              <a:off x="3793150" y="5154425"/>
              <a:ext cx="77075" cy="31950"/>
            </a:xfrm>
            <a:custGeom>
              <a:avLst/>
              <a:gdLst/>
              <a:ahLst/>
              <a:cxnLst/>
              <a:rect l="l" t="t" r="r" b="b"/>
              <a:pathLst>
                <a:path w="3083" h="1278" extrusionOk="0">
                  <a:moveTo>
                    <a:pt x="1220" y="1"/>
                  </a:moveTo>
                  <a:cubicBezTo>
                    <a:pt x="870" y="1"/>
                    <a:pt x="465" y="67"/>
                    <a:pt x="1" y="234"/>
                  </a:cubicBezTo>
                  <a:cubicBezTo>
                    <a:pt x="534" y="799"/>
                    <a:pt x="1304" y="1277"/>
                    <a:pt x="2067" y="1277"/>
                  </a:cubicBezTo>
                  <a:cubicBezTo>
                    <a:pt x="2414" y="1277"/>
                    <a:pt x="2761" y="1178"/>
                    <a:pt x="3082" y="942"/>
                  </a:cubicBezTo>
                  <a:cubicBezTo>
                    <a:pt x="3082" y="942"/>
                    <a:pt x="2540" y="1"/>
                    <a:pt x="1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5"/>
            <p:cNvSpPr/>
            <p:nvPr/>
          </p:nvSpPr>
          <p:spPr>
            <a:xfrm>
              <a:off x="3990600" y="5195075"/>
              <a:ext cx="55375" cy="78775"/>
            </a:xfrm>
            <a:custGeom>
              <a:avLst/>
              <a:gdLst/>
              <a:ahLst/>
              <a:cxnLst/>
              <a:rect l="l" t="t" r="r" b="b"/>
              <a:pathLst>
                <a:path w="2215" h="3151" extrusionOk="0">
                  <a:moveTo>
                    <a:pt x="1210" y="1"/>
                  </a:moveTo>
                  <a:lnTo>
                    <a:pt x="1210" y="1"/>
                  </a:lnTo>
                  <a:cubicBezTo>
                    <a:pt x="1210" y="1"/>
                    <a:pt x="0" y="1233"/>
                    <a:pt x="1370" y="3151"/>
                  </a:cubicBezTo>
                  <a:cubicBezTo>
                    <a:pt x="1963" y="2169"/>
                    <a:pt x="2214" y="754"/>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5"/>
            <p:cNvSpPr/>
            <p:nvPr/>
          </p:nvSpPr>
          <p:spPr>
            <a:xfrm>
              <a:off x="3892450" y="5170550"/>
              <a:ext cx="56500" cy="78775"/>
            </a:xfrm>
            <a:custGeom>
              <a:avLst/>
              <a:gdLst/>
              <a:ahLst/>
              <a:cxnLst/>
              <a:rect l="l" t="t" r="r" b="b"/>
              <a:pathLst>
                <a:path w="2260" h="3151" extrusionOk="0">
                  <a:moveTo>
                    <a:pt x="1393" y="0"/>
                  </a:moveTo>
                  <a:cubicBezTo>
                    <a:pt x="1392" y="0"/>
                    <a:pt x="0" y="1027"/>
                    <a:pt x="1050" y="3150"/>
                  </a:cubicBezTo>
                  <a:cubicBezTo>
                    <a:pt x="1758" y="2283"/>
                    <a:pt x="2260" y="913"/>
                    <a:pt x="1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5"/>
            <p:cNvSpPr/>
            <p:nvPr/>
          </p:nvSpPr>
          <p:spPr>
            <a:xfrm>
              <a:off x="3946650" y="5188225"/>
              <a:ext cx="51950" cy="66800"/>
            </a:xfrm>
            <a:custGeom>
              <a:avLst/>
              <a:gdLst/>
              <a:ahLst/>
              <a:cxnLst/>
              <a:rect l="l" t="t" r="r" b="b"/>
              <a:pathLst>
                <a:path w="2078" h="2672" extrusionOk="0">
                  <a:moveTo>
                    <a:pt x="1713" y="1"/>
                  </a:moveTo>
                  <a:cubicBezTo>
                    <a:pt x="1712" y="1"/>
                    <a:pt x="1" y="320"/>
                    <a:pt x="23" y="2671"/>
                  </a:cubicBezTo>
                  <a:cubicBezTo>
                    <a:pt x="1051" y="2215"/>
                    <a:pt x="2078" y="1211"/>
                    <a:pt x="17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5"/>
            <p:cNvSpPr/>
            <p:nvPr/>
          </p:nvSpPr>
          <p:spPr>
            <a:xfrm>
              <a:off x="3875325" y="5159125"/>
              <a:ext cx="52525" cy="67375"/>
            </a:xfrm>
            <a:custGeom>
              <a:avLst/>
              <a:gdLst/>
              <a:ahLst/>
              <a:cxnLst/>
              <a:rect l="l" t="t" r="r" b="b"/>
              <a:pathLst>
                <a:path w="2101" h="2695" extrusionOk="0">
                  <a:moveTo>
                    <a:pt x="1712" y="1"/>
                  </a:moveTo>
                  <a:cubicBezTo>
                    <a:pt x="1712" y="1"/>
                    <a:pt x="1" y="320"/>
                    <a:pt x="23" y="2694"/>
                  </a:cubicBezTo>
                  <a:cubicBezTo>
                    <a:pt x="1050" y="2238"/>
                    <a:pt x="2100" y="1210"/>
                    <a:pt x="17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5"/>
            <p:cNvSpPr/>
            <p:nvPr/>
          </p:nvSpPr>
          <p:spPr>
            <a:xfrm>
              <a:off x="3965475" y="5205350"/>
              <a:ext cx="51950" cy="66800"/>
            </a:xfrm>
            <a:custGeom>
              <a:avLst/>
              <a:gdLst/>
              <a:ahLst/>
              <a:cxnLst/>
              <a:rect l="l" t="t" r="r" b="b"/>
              <a:pathLst>
                <a:path w="2078" h="2672" extrusionOk="0">
                  <a:moveTo>
                    <a:pt x="1690" y="1"/>
                  </a:moveTo>
                  <a:cubicBezTo>
                    <a:pt x="1690" y="1"/>
                    <a:pt x="1" y="320"/>
                    <a:pt x="24" y="2671"/>
                  </a:cubicBezTo>
                  <a:cubicBezTo>
                    <a:pt x="1051" y="2215"/>
                    <a:pt x="2078" y="1187"/>
                    <a:pt x="1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5"/>
            <p:cNvSpPr/>
            <p:nvPr/>
          </p:nvSpPr>
          <p:spPr>
            <a:xfrm>
              <a:off x="3851925" y="5143500"/>
              <a:ext cx="66800" cy="44200"/>
            </a:xfrm>
            <a:custGeom>
              <a:avLst/>
              <a:gdLst/>
              <a:ahLst/>
              <a:cxnLst/>
              <a:rect l="l" t="t" r="r" b="b"/>
              <a:pathLst>
                <a:path w="2672" h="1768" extrusionOk="0">
                  <a:moveTo>
                    <a:pt x="2334" y="1"/>
                  </a:moveTo>
                  <a:cubicBezTo>
                    <a:pt x="1790" y="1"/>
                    <a:pt x="710" y="216"/>
                    <a:pt x="1" y="1767"/>
                  </a:cubicBezTo>
                  <a:cubicBezTo>
                    <a:pt x="26" y="1767"/>
                    <a:pt x="52" y="1768"/>
                    <a:pt x="78" y="1768"/>
                  </a:cubicBezTo>
                  <a:cubicBezTo>
                    <a:pt x="1202" y="1768"/>
                    <a:pt x="2493" y="1282"/>
                    <a:pt x="2671" y="32"/>
                  </a:cubicBezTo>
                  <a:cubicBezTo>
                    <a:pt x="2671" y="32"/>
                    <a:pt x="2542" y="1"/>
                    <a:pt x="2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5"/>
            <p:cNvSpPr/>
            <p:nvPr/>
          </p:nvSpPr>
          <p:spPr>
            <a:xfrm>
              <a:off x="3899850" y="5193600"/>
              <a:ext cx="66225" cy="43750"/>
            </a:xfrm>
            <a:custGeom>
              <a:avLst/>
              <a:gdLst/>
              <a:ahLst/>
              <a:cxnLst/>
              <a:rect l="l" t="t" r="r" b="b"/>
              <a:pathLst>
                <a:path w="2649" h="1750" extrusionOk="0">
                  <a:moveTo>
                    <a:pt x="2291" y="1"/>
                  </a:moveTo>
                  <a:cubicBezTo>
                    <a:pt x="1746" y="1"/>
                    <a:pt x="700" y="221"/>
                    <a:pt x="1" y="1749"/>
                  </a:cubicBezTo>
                  <a:cubicBezTo>
                    <a:pt x="26" y="1749"/>
                    <a:pt x="52" y="1750"/>
                    <a:pt x="77" y="1750"/>
                  </a:cubicBezTo>
                  <a:cubicBezTo>
                    <a:pt x="1181" y="1750"/>
                    <a:pt x="2493" y="1264"/>
                    <a:pt x="2649" y="37"/>
                  </a:cubicBezTo>
                  <a:cubicBezTo>
                    <a:pt x="2649" y="37"/>
                    <a:pt x="2511" y="1"/>
                    <a:pt x="22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5"/>
            <p:cNvSpPr/>
            <p:nvPr/>
          </p:nvSpPr>
          <p:spPr>
            <a:xfrm>
              <a:off x="4008275" y="5221575"/>
              <a:ext cx="66225" cy="43725"/>
            </a:xfrm>
            <a:custGeom>
              <a:avLst/>
              <a:gdLst/>
              <a:ahLst/>
              <a:cxnLst/>
              <a:rect l="l" t="t" r="r" b="b"/>
              <a:pathLst>
                <a:path w="2649" h="1749" extrusionOk="0">
                  <a:moveTo>
                    <a:pt x="2286" y="0"/>
                  </a:moveTo>
                  <a:cubicBezTo>
                    <a:pt x="1737" y="0"/>
                    <a:pt x="683" y="220"/>
                    <a:pt x="1" y="1748"/>
                  </a:cubicBezTo>
                  <a:cubicBezTo>
                    <a:pt x="26" y="1749"/>
                    <a:pt x="51" y="1749"/>
                    <a:pt x="77" y="1749"/>
                  </a:cubicBezTo>
                  <a:cubicBezTo>
                    <a:pt x="1180" y="1749"/>
                    <a:pt x="2492" y="1263"/>
                    <a:pt x="2649" y="36"/>
                  </a:cubicBezTo>
                  <a:cubicBezTo>
                    <a:pt x="2649" y="36"/>
                    <a:pt x="2509" y="0"/>
                    <a:pt x="22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5"/>
            <p:cNvSpPr/>
            <p:nvPr/>
          </p:nvSpPr>
          <p:spPr>
            <a:xfrm>
              <a:off x="4075625" y="4603900"/>
              <a:ext cx="54225" cy="66800"/>
            </a:xfrm>
            <a:custGeom>
              <a:avLst/>
              <a:gdLst/>
              <a:ahLst/>
              <a:cxnLst/>
              <a:rect l="l" t="t" r="r" b="b"/>
              <a:pathLst>
                <a:path w="2169" h="2672" extrusionOk="0">
                  <a:moveTo>
                    <a:pt x="46" y="1"/>
                  </a:moveTo>
                  <a:lnTo>
                    <a:pt x="46" y="1"/>
                  </a:lnTo>
                  <a:cubicBezTo>
                    <a:pt x="0" y="1119"/>
                    <a:pt x="457" y="2489"/>
                    <a:pt x="1712" y="2671"/>
                  </a:cubicBezTo>
                  <a:cubicBezTo>
                    <a:pt x="1712" y="2671"/>
                    <a:pt x="2169" y="1005"/>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5"/>
            <p:cNvSpPr/>
            <p:nvPr/>
          </p:nvSpPr>
          <p:spPr>
            <a:xfrm>
              <a:off x="4176625" y="4574225"/>
              <a:ext cx="53650" cy="73075"/>
            </a:xfrm>
            <a:custGeom>
              <a:avLst/>
              <a:gdLst/>
              <a:ahLst/>
              <a:cxnLst/>
              <a:rect l="l" t="t" r="r" b="b"/>
              <a:pathLst>
                <a:path w="2146" h="2923" extrusionOk="0">
                  <a:moveTo>
                    <a:pt x="206" y="1"/>
                  </a:moveTo>
                  <a:cubicBezTo>
                    <a:pt x="0" y="1096"/>
                    <a:pt x="229" y="2534"/>
                    <a:pt x="1438" y="2922"/>
                  </a:cubicBezTo>
                  <a:cubicBezTo>
                    <a:pt x="1438" y="2922"/>
                    <a:pt x="2146" y="1347"/>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5"/>
            <p:cNvSpPr/>
            <p:nvPr/>
          </p:nvSpPr>
          <p:spPr>
            <a:xfrm>
              <a:off x="4269625" y="4635300"/>
              <a:ext cx="53675" cy="73050"/>
            </a:xfrm>
            <a:custGeom>
              <a:avLst/>
              <a:gdLst/>
              <a:ahLst/>
              <a:cxnLst/>
              <a:rect l="l" t="t" r="r" b="b"/>
              <a:pathLst>
                <a:path w="2147" h="2922" extrusionOk="0">
                  <a:moveTo>
                    <a:pt x="206" y="0"/>
                  </a:moveTo>
                  <a:cubicBezTo>
                    <a:pt x="1" y="1096"/>
                    <a:pt x="229" y="2534"/>
                    <a:pt x="1439" y="2922"/>
                  </a:cubicBezTo>
                  <a:cubicBezTo>
                    <a:pt x="1439" y="2922"/>
                    <a:pt x="2146" y="1347"/>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5"/>
            <p:cNvSpPr/>
            <p:nvPr/>
          </p:nvSpPr>
          <p:spPr>
            <a:xfrm>
              <a:off x="4126400" y="4582800"/>
              <a:ext cx="56525" cy="78775"/>
            </a:xfrm>
            <a:custGeom>
              <a:avLst/>
              <a:gdLst/>
              <a:ahLst/>
              <a:cxnLst/>
              <a:rect l="l" t="t" r="r" b="b"/>
              <a:pathLst>
                <a:path w="2261" h="3151" extrusionOk="0">
                  <a:moveTo>
                    <a:pt x="1096" y="0"/>
                  </a:moveTo>
                  <a:lnTo>
                    <a:pt x="1096" y="0"/>
                  </a:lnTo>
                  <a:cubicBezTo>
                    <a:pt x="411" y="890"/>
                    <a:pt x="1" y="2283"/>
                    <a:pt x="914" y="3150"/>
                  </a:cubicBezTo>
                  <a:cubicBezTo>
                    <a:pt x="914" y="3150"/>
                    <a:pt x="2260" y="2054"/>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5"/>
            <p:cNvSpPr/>
            <p:nvPr/>
          </p:nvSpPr>
          <p:spPr>
            <a:xfrm>
              <a:off x="4202875" y="4573650"/>
              <a:ext cx="56500" cy="79350"/>
            </a:xfrm>
            <a:custGeom>
              <a:avLst/>
              <a:gdLst/>
              <a:ahLst/>
              <a:cxnLst/>
              <a:rect l="l" t="t" r="r" b="b"/>
              <a:pathLst>
                <a:path w="2260" h="3174" extrusionOk="0">
                  <a:moveTo>
                    <a:pt x="1096" y="1"/>
                  </a:moveTo>
                  <a:cubicBezTo>
                    <a:pt x="411" y="914"/>
                    <a:pt x="0" y="2284"/>
                    <a:pt x="913" y="3174"/>
                  </a:cubicBezTo>
                  <a:cubicBezTo>
                    <a:pt x="913" y="3174"/>
                    <a:pt x="2260" y="2055"/>
                    <a:pt x="10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5"/>
            <p:cNvSpPr/>
            <p:nvPr/>
          </p:nvSpPr>
          <p:spPr>
            <a:xfrm>
              <a:off x="4101875" y="4576525"/>
              <a:ext cx="56500" cy="79325"/>
            </a:xfrm>
            <a:custGeom>
              <a:avLst/>
              <a:gdLst/>
              <a:ahLst/>
              <a:cxnLst/>
              <a:rect l="l" t="t" r="r" b="b"/>
              <a:pathLst>
                <a:path w="2260" h="3173" extrusionOk="0">
                  <a:moveTo>
                    <a:pt x="1096" y="0"/>
                  </a:moveTo>
                  <a:lnTo>
                    <a:pt x="1096" y="0"/>
                  </a:lnTo>
                  <a:cubicBezTo>
                    <a:pt x="411" y="913"/>
                    <a:pt x="0" y="2305"/>
                    <a:pt x="913" y="3173"/>
                  </a:cubicBezTo>
                  <a:cubicBezTo>
                    <a:pt x="913" y="3173"/>
                    <a:pt x="2260" y="2077"/>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5"/>
            <p:cNvSpPr/>
            <p:nvPr/>
          </p:nvSpPr>
          <p:spPr>
            <a:xfrm>
              <a:off x="4221125" y="4596475"/>
              <a:ext cx="53100" cy="69650"/>
            </a:xfrm>
            <a:custGeom>
              <a:avLst/>
              <a:gdLst/>
              <a:ahLst/>
              <a:cxnLst/>
              <a:rect l="l" t="t" r="r" b="b"/>
              <a:pathLst>
                <a:path w="2124" h="2786" extrusionOk="0">
                  <a:moveTo>
                    <a:pt x="1964" y="1"/>
                  </a:moveTo>
                  <a:lnTo>
                    <a:pt x="1964" y="1"/>
                  </a:lnTo>
                  <a:cubicBezTo>
                    <a:pt x="959" y="526"/>
                    <a:pt x="1" y="1599"/>
                    <a:pt x="457" y="2786"/>
                  </a:cubicBezTo>
                  <a:cubicBezTo>
                    <a:pt x="457" y="2786"/>
                    <a:pt x="2123" y="2352"/>
                    <a:pt x="19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5"/>
            <p:cNvSpPr/>
            <p:nvPr/>
          </p:nvSpPr>
          <p:spPr>
            <a:xfrm>
              <a:off x="4233675" y="4621600"/>
              <a:ext cx="53100" cy="69625"/>
            </a:xfrm>
            <a:custGeom>
              <a:avLst/>
              <a:gdLst/>
              <a:ahLst/>
              <a:cxnLst/>
              <a:rect l="l" t="t" r="r" b="b"/>
              <a:pathLst>
                <a:path w="2124" h="2785" extrusionOk="0">
                  <a:moveTo>
                    <a:pt x="1964" y="0"/>
                  </a:moveTo>
                  <a:lnTo>
                    <a:pt x="1964" y="0"/>
                  </a:lnTo>
                  <a:cubicBezTo>
                    <a:pt x="959" y="525"/>
                    <a:pt x="1" y="1621"/>
                    <a:pt x="457" y="2785"/>
                  </a:cubicBezTo>
                  <a:cubicBezTo>
                    <a:pt x="457" y="2785"/>
                    <a:pt x="2124" y="2374"/>
                    <a:pt x="19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5"/>
            <p:cNvSpPr/>
            <p:nvPr/>
          </p:nvSpPr>
          <p:spPr>
            <a:xfrm>
              <a:off x="4154925" y="4575375"/>
              <a:ext cx="53675" cy="69650"/>
            </a:xfrm>
            <a:custGeom>
              <a:avLst/>
              <a:gdLst/>
              <a:ahLst/>
              <a:cxnLst/>
              <a:rect l="l" t="t" r="r" b="b"/>
              <a:pathLst>
                <a:path w="2147" h="2786" extrusionOk="0">
                  <a:moveTo>
                    <a:pt x="1964" y="0"/>
                  </a:moveTo>
                  <a:cubicBezTo>
                    <a:pt x="982" y="525"/>
                    <a:pt x="1" y="1621"/>
                    <a:pt x="457" y="2785"/>
                  </a:cubicBezTo>
                  <a:cubicBezTo>
                    <a:pt x="457" y="2785"/>
                    <a:pt x="2146" y="2374"/>
                    <a:pt x="19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5"/>
            <p:cNvSpPr/>
            <p:nvPr/>
          </p:nvSpPr>
          <p:spPr>
            <a:xfrm>
              <a:off x="4259925" y="4670675"/>
              <a:ext cx="63375" cy="48450"/>
            </a:xfrm>
            <a:custGeom>
              <a:avLst/>
              <a:gdLst/>
              <a:ahLst/>
              <a:cxnLst/>
              <a:rect l="l" t="t" r="r" b="b"/>
              <a:pathLst>
                <a:path w="2535" h="1938" extrusionOk="0">
                  <a:moveTo>
                    <a:pt x="1" y="0"/>
                  </a:moveTo>
                  <a:lnTo>
                    <a:pt x="1" y="0"/>
                  </a:lnTo>
                  <a:cubicBezTo>
                    <a:pt x="348" y="960"/>
                    <a:pt x="1115" y="1937"/>
                    <a:pt x="2155" y="1937"/>
                  </a:cubicBezTo>
                  <a:cubicBezTo>
                    <a:pt x="2277" y="1937"/>
                    <a:pt x="2404" y="1924"/>
                    <a:pt x="2534" y="1895"/>
                  </a:cubicBezTo>
                  <a:cubicBezTo>
                    <a:pt x="2534" y="1895"/>
                    <a:pt x="2352" y="16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5"/>
            <p:cNvSpPr/>
            <p:nvPr/>
          </p:nvSpPr>
          <p:spPr>
            <a:xfrm>
              <a:off x="4347250" y="4604475"/>
              <a:ext cx="57650" cy="57200"/>
            </a:xfrm>
            <a:custGeom>
              <a:avLst/>
              <a:gdLst/>
              <a:ahLst/>
              <a:cxnLst/>
              <a:rect l="l" t="t" r="r" b="b"/>
              <a:pathLst>
                <a:path w="2306" h="2288" extrusionOk="0">
                  <a:moveTo>
                    <a:pt x="0" y="1"/>
                  </a:moveTo>
                  <a:cubicBezTo>
                    <a:pt x="198" y="1080"/>
                    <a:pt x="886" y="2288"/>
                    <a:pt x="2063" y="2288"/>
                  </a:cubicBezTo>
                  <a:cubicBezTo>
                    <a:pt x="2105" y="2288"/>
                    <a:pt x="2148" y="2286"/>
                    <a:pt x="2191" y="2283"/>
                  </a:cubicBezTo>
                  <a:cubicBezTo>
                    <a:pt x="2191" y="2283"/>
                    <a:pt x="2305" y="54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5"/>
            <p:cNvSpPr/>
            <p:nvPr/>
          </p:nvSpPr>
          <p:spPr>
            <a:xfrm>
              <a:off x="4316425" y="4622725"/>
              <a:ext cx="53675" cy="75350"/>
            </a:xfrm>
            <a:custGeom>
              <a:avLst/>
              <a:gdLst/>
              <a:ahLst/>
              <a:cxnLst/>
              <a:rect l="l" t="t" r="r" b="b"/>
              <a:pathLst>
                <a:path w="2147" h="3014" extrusionOk="0">
                  <a:moveTo>
                    <a:pt x="297" y="1"/>
                  </a:moveTo>
                  <a:lnTo>
                    <a:pt x="297" y="1"/>
                  </a:lnTo>
                  <a:cubicBezTo>
                    <a:pt x="0" y="1097"/>
                    <a:pt x="115" y="2535"/>
                    <a:pt x="1302" y="3014"/>
                  </a:cubicBezTo>
                  <a:cubicBezTo>
                    <a:pt x="1302" y="3014"/>
                    <a:pt x="2146" y="1507"/>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5"/>
            <p:cNvSpPr/>
            <p:nvPr/>
          </p:nvSpPr>
          <p:spPr>
            <a:xfrm>
              <a:off x="4384325" y="4586775"/>
              <a:ext cx="53100" cy="75350"/>
            </a:xfrm>
            <a:custGeom>
              <a:avLst/>
              <a:gdLst/>
              <a:ahLst/>
              <a:cxnLst/>
              <a:rect l="l" t="t" r="r" b="b"/>
              <a:pathLst>
                <a:path w="2124" h="3014" extrusionOk="0">
                  <a:moveTo>
                    <a:pt x="297" y="1"/>
                  </a:moveTo>
                  <a:cubicBezTo>
                    <a:pt x="1" y="1097"/>
                    <a:pt x="115" y="2535"/>
                    <a:pt x="1302" y="3014"/>
                  </a:cubicBezTo>
                  <a:cubicBezTo>
                    <a:pt x="1302" y="3014"/>
                    <a:pt x="2123" y="1485"/>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5"/>
            <p:cNvSpPr/>
            <p:nvPr/>
          </p:nvSpPr>
          <p:spPr>
            <a:xfrm>
              <a:off x="4291325" y="4626150"/>
              <a:ext cx="53650" cy="75350"/>
            </a:xfrm>
            <a:custGeom>
              <a:avLst/>
              <a:gdLst/>
              <a:ahLst/>
              <a:cxnLst/>
              <a:rect l="l" t="t" r="r" b="b"/>
              <a:pathLst>
                <a:path w="2146" h="3014" extrusionOk="0">
                  <a:moveTo>
                    <a:pt x="297" y="1"/>
                  </a:moveTo>
                  <a:lnTo>
                    <a:pt x="297" y="1"/>
                  </a:lnTo>
                  <a:cubicBezTo>
                    <a:pt x="0" y="1097"/>
                    <a:pt x="114" y="2535"/>
                    <a:pt x="1301" y="3014"/>
                  </a:cubicBezTo>
                  <a:cubicBezTo>
                    <a:pt x="1301" y="3014"/>
                    <a:pt x="2146" y="1507"/>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5"/>
            <p:cNvSpPr/>
            <p:nvPr/>
          </p:nvSpPr>
          <p:spPr>
            <a:xfrm>
              <a:off x="4406025" y="4593075"/>
              <a:ext cx="56500" cy="78750"/>
            </a:xfrm>
            <a:custGeom>
              <a:avLst/>
              <a:gdLst/>
              <a:ahLst/>
              <a:cxnLst/>
              <a:rect l="l" t="t" r="r" b="b"/>
              <a:pathLst>
                <a:path w="2260" h="3150" extrusionOk="0">
                  <a:moveTo>
                    <a:pt x="1255" y="0"/>
                  </a:moveTo>
                  <a:lnTo>
                    <a:pt x="1255" y="0"/>
                  </a:lnTo>
                  <a:cubicBezTo>
                    <a:pt x="502" y="867"/>
                    <a:pt x="0" y="2214"/>
                    <a:pt x="867" y="3150"/>
                  </a:cubicBezTo>
                  <a:cubicBezTo>
                    <a:pt x="867" y="3150"/>
                    <a:pt x="2260" y="2146"/>
                    <a:pt x="1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5"/>
            <p:cNvSpPr/>
            <p:nvPr/>
          </p:nvSpPr>
          <p:spPr>
            <a:xfrm>
              <a:off x="4333550" y="4605625"/>
              <a:ext cx="56500" cy="78775"/>
            </a:xfrm>
            <a:custGeom>
              <a:avLst/>
              <a:gdLst/>
              <a:ahLst/>
              <a:cxnLst/>
              <a:rect l="l" t="t" r="r" b="b"/>
              <a:pathLst>
                <a:path w="2260" h="3151" extrusionOk="0">
                  <a:moveTo>
                    <a:pt x="1233" y="0"/>
                  </a:moveTo>
                  <a:lnTo>
                    <a:pt x="1233" y="0"/>
                  </a:lnTo>
                  <a:cubicBezTo>
                    <a:pt x="502" y="868"/>
                    <a:pt x="0" y="2214"/>
                    <a:pt x="845" y="3150"/>
                  </a:cubicBezTo>
                  <a:cubicBezTo>
                    <a:pt x="845" y="3150"/>
                    <a:pt x="2260" y="2146"/>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5"/>
            <p:cNvSpPr/>
            <p:nvPr/>
          </p:nvSpPr>
          <p:spPr>
            <a:xfrm>
              <a:off x="4400875" y="4607325"/>
              <a:ext cx="63375" cy="48450"/>
            </a:xfrm>
            <a:custGeom>
              <a:avLst/>
              <a:gdLst/>
              <a:ahLst/>
              <a:cxnLst/>
              <a:rect l="l" t="t" r="r" b="b"/>
              <a:pathLst>
                <a:path w="2535" h="1938" extrusionOk="0">
                  <a:moveTo>
                    <a:pt x="1" y="1"/>
                  </a:moveTo>
                  <a:lnTo>
                    <a:pt x="1" y="1"/>
                  </a:lnTo>
                  <a:cubicBezTo>
                    <a:pt x="348" y="941"/>
                    <a:pt x="1117" y="1937"/>
                    <a:pt x="2160" y="1937"/>
                  </a:cubicBezTo>
                  <a:cubicBezTo>
                    <a:pt x="2281" y="1937"/>
                    <a:pt x="2406" y="1924"/>
                    <a:pt x="2534" y="1895"/>
                  </a:cubicBezTo>
                  <a:cubicBezTo>
                    <a:pt x="2534" y="1895"/>
                    <a:pt x="2352" y="16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5"/>
            <p:cNvSpPr/>
            <p:nvPr/>
          </p:nvSpPr>
          <p:spPr>
            <a:xfrm>
              <a:off x="4488175" y="4541125"/>
              <a:ext cx="57675" cy="57175"/>
            </a:xfrm>
            <a:custGeom>
              <a:avLst/>
              <a:gdLst/>
              <a:ahLst/>
              <a:cxnLst/>
              <a:rect l="l" t="t" r="r" b="b"/>
              <a:pathLst>
                <a:path w="2307" h="2287" extrusionOk="0">
                  <a:moveTo>
                    <a:pt x="1" y="1"/>
                  </a:moveTo>
                  <a:lnTo>
                    <a:pt x="1" y="1"/>
                  </a:lnTo>
                  <a:cubicBezTo>
                    <a:pt x="201" y="1090"/>
                    <a:pt x="898" y="2286"/>
                    <a:pt x="2093" y="2286"/>
                  </a:cubicBezTo>
                  <a:cubicBezTo>
                    <a:pt x="2125" y="2286"/>
                    <a:pt x="2159" y="2285"/>
                    <a:pt x="2192" y="2283"/>
                  </a:cubicBezTo>
                  <a:cubicBezTo>
                    <a:pt x="2192" y="2283"/>
                    <a:pt x="2306" y="54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5"/>
            <p:cNvSpPr/>
            <p:nvPr/>
          </p:nvSpPr>
          <p:spPr>
            <a:xfrm>
              <a:off x="4457375" y="4559400"/>
              <a:ext cx="53650" cy="75350"/>
            </a:xfrm>
            <a:custGeom>
              <a:avLst/>
              <a:gdLst/>
              <a:ahLst/>
              <a:cxnLst/>
              <a:rect l="l" t="t" r="r" b="b"/>
              <a:pathLst>
                <a:path w="2146" h="3014" extrusionOk="0">
                  <a:moveTo>
                    <a:pt x="320" y="0"/>
                  </a:moveTo>
                  <a:lnTo>
                    <a:pt x="320" y="0"/>
                  </a:lnTo>
                  <a:cubicBezTo>
                    <a:pt x="0" y="1096"/>
                    <a:pt x="114" y="2534"/>
                    <a:pt x="1301" y="3013"/>
                  </a:cubicBezTo>
                  <a:cubicBezTo>
                    <a:pt x="1301" y="3013"/>
                    <a:pt x="2146"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5"/>
            <p:cNvSpPr/>
            <p:nvPr/>
          </p:nvSpPr>
          <p:spPr>
            <a:xfrm>
              <a:off x="4525275" y="4523450"/>
              <a:ext cx="53675" cy="75350"/>
            </a:xfrm>
            <a:custGeom>
              <a:avLst/>
              <a:gdLst/>
              <a:ahLst/>
              <a:cxnLst/>
              <a:rect l="l" t="t" r="r" b="b"/>
              <a:pathLst>
                <a:path w="2147" h="3014" extrusionOk="0">
                  <a:moveTo>
                    <a:pt x="297" y="0"/>
                  </a:moveTo>
                  <a:lnTo>
                    <a:pt x="297" y="0"/>
                  </a:lnTo>
                  <a:cubicBezTo>
                    <a:pt x="1" y="1073"/>
                    <a:pt x="115" y="2511"/>
                    <a:pt x="1302" y="3013"/>
                  </a:cubicBezTo>
                  <a:cubicBezTo>
                    <a:pt x="1302" y="3013"/>
                    <a:pt x="2146" y="1484"/>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5"/>
            <p:cNvSpPr/>
            <p:nvPr/>
          </p:nvSpPr>
          <p:spPr>
            <a:xfrm>
              <a:off x="4432275" y="4562825"/>
              <a:ext cx="53650" cy="75350"/>
            </a:xfrm>
            <a:custGeom>
              <a:avLst/>
              <a:gdLst/>
              <a:ahLst/>
              <a:cxnLst/>
              <a:rect l="l" t="t" r="r" b="b"/>
              <a:pathLst>
                <a:path w="2146" h="3014" extrusionOk="0">
                  <a:moveTo>
                    <a:pt x="320" y="0"/>
                  </a:moveTo>
                  <a:lnTo>
                    <a:pt x="320" y="0"/>
                  </a:lnTo>
                  <a:cubicBezTo>
                    <a:pt x="0" y="1096"/>
                    <a:pt x="114" y="2534"/>
                    <a:pt x="1301" y="3013"/>
                  </a:cubicBezTo>
                  <a:cubicBezTo>
                    <a:pt x="1301" y="3013"/>
                    <a:pt x="2146"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5"/>
            <p:cNvSpPr/>
            <p:nvPr/>
          </p:nvSpPr>
          <p:spPr>
            <a:xfrm>
              <a:off x="4546950" y="4529725"/>
              <a:ext cx="56525" cy="78775"/>
            </a:xfrm>
            <a:custGeom>
              <a:avLst/>
              <a:gdLst/>
              <a:ahLst/>
              <a:cxnLst/>
              <a:rect l="l" t="t" r="r" b="b"/>
              <a:pathLst>
                <a:path w="2261" h="3151" extrusionOk="0">
                  <a:moveTo>
                    <a:pt x="1256" y="0"/>
                  </a:moveTo>
                  <a:lnTo>
                    <a:pt x="1256" y="0"/>
                  </a:lnTo>
                  <a:cubicBezTo>
                    <a:pt x="503" y="868"/>
                    <a:pt x="1" y="2214"/>
                    <a:pt x="868" y="3150"/>
                  </a:cubicBezTo>
                  <a:cubicBezTo>
                    <a:pt x="868" y="3150"/>
                    <a:pt x="2261" y="2123"/>
                    <a:pt x="1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5"/>
            <p:cNvSpPr/>
            <p:nvPr/>
          </p:nvSpPr>
          <p:spPr>
            <a:xfrm>
              <a:off x="4546950" y="4498900"/>
              <a:ext cx="56525" cy="78775"/>
            </a:xfrm>
            <a:custGeom>
              <a:avLst/>
              <a:gdLst/>
              <a:ahLst/>
              <a:cxnLst/>
              <a:rect l="l" t="t" r="r" b="b"/>
              <a:pathLst>
                <a:path w="2261" h="3151" extrusionOk="0">
                  <a:moveTo>
                    <a:pt x="1233" y="1"/>
                  </a:moveTo>
                  <a:cubicBezTo>
                    <a:pt x="503" y="868"/>
                    <a:pt x="1" y="2215"/>
                    <a:pt x="845" y="3151"/>
                  </a:cubicBezTo>
                  <a:cubicBezTo>
                    <a:pt x="845" y="3151"/>
                    <a:pt x="2261" y="2146"/>
                    <a:pt x="12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5"/>
            <p:cNvSpPr/>
            <p:nvPr/>
          </p:nvSpPr>
          <p:spPr>
            <a:xfrm>
              <a:off x="4478475" y="4534300"/>
              <a:ext cx="56525" cy="78750"/>
            </a:xfrm>
            <a:custGeom>
              <a:avLst/>
              <a:gdLst/>
              <a:ahLst/>
              <a:cxnLst/>
              <a:rect l="l" t="t" r="r" b="b"/>
              <a:pathLst>
                <a:path w="2261" h="3150" extrusionOk="0">
                  <a:moveTo>
                    <a:pt x="1233" y="0"/>
                  </a:moveTo>
                  <a:lnTo>
                    <a:pt x="1233" y="0"/>
                  </a:lnTo>
                  <a:cubicBezTo>
                    <a:pt x="503" y="867"/>
                    <a:pt x="1" y="2214"/>
                    <a:pt x="845" y="3150"/>
                  </a:cubicBezTo>
                  <a:cubicBezTo>
                    <a:pt x="845" y="3150"/>
                    <a:pt x="2261" y="2146"/>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5"/>
            <p:cNvSpPr/>
            <p:nvPr/>
          </p:nvSpPr>
          <p:spPr>
            <a:xfrm>
              <a:off x="4533825" y="4484650"/>
              <a:ext cx="63375" cy="48600"/>
            </a:xfrm>
            <a:custGeom>
              <a:avLst/>
              <a:gdLst/>
              <a:ahLst/>
              <a:cxnLst/>
              <a:rect l="l" t="t" r="r" b="b"/>
              <a:pathLst>
                <a:path w="2535" h="1944" extrusionOk="0">
                  <a:moveTo>
                    <a:pt x="1" y="0"/>
                  </a:moveTo>
                  <a:cubicBezTo>
                    <a:pt x="346" y="954"/>
                    <a:pt x="1105" y="1943"/>
                    <a:pt x="2135" y="1943"/>
                  </a:cubicBezTo>
                  <a:cubicBezTo>
                    <a:pt x="2264" y="1943"/>
                    <a:pt x="2397" y="1928"/>
                    <a:pt x="2535" y="1895"/>
                  </a:cubicBezTo>
                  <a:cubicBezTo>
                    <a:pt x="2535" y="1895"/>
                    <a:pt x="2352" y="18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5"/>
            <p:cNvSpPr/>
            <p:nvPr/>
          </p:nvSpPr>
          <p:spPr>
            <a:xfrm>
              <a:off x="4621150" y="4419025"/>
              <a:ext cx="57075" cy="57150"/>
            </a:xfrm>
            <a:custGeom>
              <a:avLst/>
              <a:gdLst/>
              <a:ahLst/>
              <a:cxnLst/>
              <a:rect l="l" t="t" r="r" b="b"/>
              <a:pathLst>
                <a:path w="2283" h="2286" extrusionOk="0">
                  <a:moveTo>
                    <a:pt x="0" y="0"/>
                  </a:moveTo>
                  <a:lnTo>
                    <a:pt x="0" y="0"/>
                  </a:lnTo>
                  <a:cubicBezTo>
                    <a:pt x="200" y="1089"/>
                    <a:pt x="897" y="2286"/>
                    <a:pt x="2092" y="2286"/>
                  </a:cubicBezTo>
                  <a:cubicBezTo>
                    <a:pt x="2125" y="2286"/>
                    <a:pt x="2158" y="2285"/>
                    <a:pt x="2191" y="2283"/>
                  </a:cubicBezTo>
                  <a:cubicBezTo>
                    <a:pt x="2191" y="2283"/>
                    <a:pt x="2283" y="54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5"/>
            <p:cNvSpPr/>
            <p:nvPr/>
          </p:nvSpPr>
          <p:spPr>
            <a:xfrm>
              <a:off x="4590325" y="4437275"/>
              <a:ext cx="53675" cy="75350"/>
            </a:xfrm>
            <a:custGeom>
              <a:avLst/>
              <a:gdLst/>
              <a:ahLst/>
              <a:cxnLst/>
              <a:rect l="l" t="t" r="r" b="b"/>
              <a:pathLst>
                <a:path w="2147" h="3014" extrusionOk="0">
                  <a:moveTo>
                    <a:pt x="297" y="1"/>
                  </a:moveTo>
                  <a:lnTo>
                    <a:pt x="297" y="1"/>
                  </a:lnTo>
                  <a:cubicBezTo>
                    <a:pt x="1" y="1096"/>
                    <a:pt x="115" y="2534"/>
                    <a:pt x="1302" y="3014"/>
                  </a:cubicBezTo>
                  <a:cubicBezTo>
                    <a:pt x="1302" y="3014"/>
                    <a:pt x="2146" y="1484"/>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5"/>
            <p:cNvSpPr/>
            <p:nvPr/>
          </p:nvSpPr>
          <p:spPr>
            <a:xfrm>
              <a:off x="4658225" y="4400750"/>
              <a:ext cx="53100" cy="75350"/>
            </a:xfrm>
            <a:custGeom>
              <a:avLst/>
              <a:gdLst/>
              <a:ahLst/>
              <a:cxnLst/>
              <a:rect l="l" t="t" r="r" b="b"/>
              <a:pathLst>
                <a:path w="2124" h="3014" extrusionOk="0">
                  <a:moveTo>
                    <a:pt x="298" y="1"/>
                  </a:moveTo>
                  <a:cubicBezTo>
                    <a:pt x="1" y="1097"/>
                    <a:pt x="115" y="2535"/>
                    <a:pt x="1302" y="3014"/>
                  </a:cubicBezTo>
                  <a:cubicBezTo>
                    <a:pt x="1302" y="3014"/>
                    <a:pt x="2124" y="1507"/>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5"/>
            <p:cNvSpPr/>
            <p:nvPr/>
          </p:nvSpPr>
          <p:spPr>
            <a:xfrm>
              <a:off x="4565225" y="4440700"/>
              <a:ext cx="53650" cy="75350"/>
            </a:xfrm>
            <a:custGeom>
              <a:avLst/>
              <a:gdLst/>
              <a:ahLst/>
              <a:cxnLst/>
              <a:rect l="l" t="t" r="r" b="b"/>
              <a:pathLst>
                <a:path w="2146" h="3014" extrusionOk="0">
                  <a:moveTo>
                    <a:pt x="297" y="1"/>
                  </a:moveTo>
                  <a:lnTo>
                    <a:pt x="297" y="1"/>
                  </a:lnTo>
                  <a:cubicBezTo>
                    <a:pt x="0" y="1096"/>
                    <a:pt x="114" y="2534"/>
                    <a:pt x="1301" y="3014"/>
                  </a:cubicBezTo>
                  <a:cubicBezTo>
                    <a:pt x="1301" y="3014"/>
                    <a:pt x="2146" y="1484"/>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5"/>
            <p:cNvSpPr/>
            <p:nvPr/>
          </p:nvSpPr>
          <p:spPr>
            <a:xfrm>
              <a:off x="4679925" y="4407600"/>
              <a:ext cx="56500" cy="78200"/>
            </a:xfrm>
            <a:custGeom>
              <a:avLst/>
              <a:gdLst/>
              <a:ahLst/>
              <a:cxnLst/>
              <a:rect l="l" t="t" r="r" b="b"/>
              <a:pathLst>
                <a:path w="2260" h="3128" extrusionOk="0">
                  <a:moveTo>
                    <a:pt x="1256" y="1"/>
                  </a:moveTo>
                  <a:lnTo>
                    <a:pt x="1256" y="1"/>
                  </a:lnTo>
                  <a:cubicBezTo>
                    <a:pt x="502" y="845"/>
                    <a:pt x="0" y="2215"/>
                    <a:pt x="868" y="3128"/>
                  </a:cubicBezTo>
                  <a:cubicBezTo>
                    <a:pt x="868" y="3128"/>
                    <a:pt x="2260" y="2124"/>
                    <a:pt x="12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5"/>
            <p:cNvSpPr/>
            <p:nvPr/>
          </p:nvSpPr>
          <p:spPr>
            <a:xfrm>
              <a:off x="4611450" y="4412175"/>
              <a:ext cx="56500" cy="78775"/>
            </a:xfrm>
            <a:custGeom>
              <a:avLst/>
              <a:gdLst/>
              <a:ahLst/>
              <a:cxnLst/>
              <a:rect l="l" t="t" r="r" b="b"/>
              <a:pathLst>
                <a:path w="2260" h="3151" extrusionOk="0">
                  <a:moveTo>
                    <a:pt x="1233" y="0"/>
                  </a:moveTo>
                  <a:lnTo>
                    <a:pt x="1233" y="0"/>
                  </a:lnTo>
                  <a:cubicBezTo>
                    <a:pt x="502" y="845"/>
                    <a:pt x="0" y="2214"/>
                    <a:pt x="845" y="3150"/>
                  </a:cubicBezTo>
                  <a:cubicBezTo>
                    <a:pt x="845" y="3150"/>
                    <a:pt x="2260"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5"/>
            <p:cNvSpPr/>
            <p:nvPr/>
          </p:nvSpPr>
          <p:spPr>
            <a:xfrm>
              <a:off x="4660525" y="4446400"/>
              <a:ext cx="63350" cy="48050"/>
            </a:xfrm>
            <a:custGeom>
              <a:avLst/>
              <a:gdLst/>
              <a:ahLst/>
              <a:cxnLst/>
              <a:rect l="l" t="t" r="r" b="b"/>
              <a:pathLst>
                <a:path w="2534" h="1922" extrusionOk="0">
                  <a:moveTo>
                    <a:pt x="0" y="1"/>
                  </a:moveTo>
                  <a:lnTo>
                    <a:pt x="0" y="1"/>
                  </a:lnTo>
                  <a:cubicBezTo>
                    <a:pt x="345" y="934"/>
                    <a:pt x="1104" y="1921"/>
                    <a:pt x="2134" y="1921"/>
                  </a:cubicBezTo>
                  <a:cubicBezTo>
                    <a:pt x="2263" y="1921"/>
                    <a:pt x="2397" y="1906"/>
                    <a:pt x="2534" y="1873"/>
                  </a:cubicBezTo>
                  <a:cubicBezTo>
                    <a:pt x="2534" y="1873"/>
                    <a:pt x="2351" y="16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5"/>
            <p:cNvSpPr/>
            <p:nvPr/>
          </p:nvSpPr>
          <p:spPr>
            <a:xfrm>
              <a:off x="4747825" y="4380225"/>
              <a:ext cx="57075" cy="57150"/>
            </a:xfrm>
            <a:custGeom>
              <a:avLst/>
              <a:gdLst/>
              <a:ahLst/>
              <a:cxnLst/>
              <a:rect l="l" t="t" r="r" b="b"/>
              <a:pathLst>
                <a:path w="2283" h="2286" extrusionOk="0">
                  <a:moveTo>
                    <a:pt x="0" y="0"/>
                  </a:moveTo>
                  <a:lnTo>
                    <a:pt x="0" y="0"/>
                  </a:lnTo>
                  <a:cubicBezTo>
                    <a:pt x="200" y="1089"/>
                    <a:pt x="898" y="2285"/>
                    <a:pt x="2092" y="2285"/>
                  </a:cubicBezTo>
                  <a:cubicBezTo>
                    <a:pt x="2125" y="2285"/>
                    <a:pt x="2158" y="2285"/>
                    <a:pt x="2192" y="2283"/>
                  </a:cubicBezTo>
                  <a:cubicBezTo>
                    <a:pt x="2192" y="2283"/>
                    <a:pt x="2283" y="54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5"/>
            <p:cNvSpPr/>
            <p:nvPr/>
          </p:nvSpPr>
          <p:spPr>
            <a:xfrm>
              <a:off x="4717000" y="4398475"/>
              <a:ext cx="53675" cy="75350"/>
            </a:xfrm>
            <a:custGeom>
              <a:avLst/>
              <a:gdLst/>
              <a:ahLst/>
              <a:cxnLst/>
              <a:rect l="l" t="t" r="r" b="b"/>
              <a:pathLst>
                <a:path w="2147" h="3014" extrusionOk="0">
                  <a:moveTo>
                    <a:pt x="298" y="1"/>
                  </a:moveTo>
                  <a:cubicBezTo>
                    <a:pt x="1" y="1096"/>
                    <a:pt x="115" y="2534"/>
                    <a:pt x="1302" y="3014"/>
                  </a:cubicBezTo>
                  <a:cubicBezTo>
                    <a:pt x="1302" y="3014"/>
                    <a:pt x="2146" y="1484"/>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5"/>
            <p:cNvSpPr/>
            <p:nvPr/>
          </p:nvSpPr>
          <p:spPr>
            <a:xfrm>
              <a:off x="4784925" y="4361950"/>
              <a:ext cx="53075" cy="75350"/>
            </a:xfrm>
            <a:custGeom>
              <a:avLst/>
              <a:gdLst/>
              <a:ahLst/>
              <a:cxnLst/>
              <a:rect l="l" t="t" r="r" b="b"/>
              <a:pathLst>
                <a:path w="2123" h="3014" extrusionOk="0">
                  <a:moveTo>
                    <a:pt x="297" y="1"/>
                  </a:moveTo>
                  <a:cubicBezTo>
                    <a:pt x="0" y="1096"/>
                    <a:pt x="114" y="2534"/>
                    <a:pt x="1301" y="3014"/>
                  </a:cubicBezTo>
                  <a:cubicBezTo>
                    <a:pt x="1301" y="3014"/>
                    <a:pt x="2123" y="1507"/>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5"/>
            <p:cNvSpPr/>
            <p:nvPr/>
          </p:nvSpPr>
          <p:spPr>
            <a:xfrm>
              <a:off x="4691900" y="4401900"/>
              <a:ext cx="53675" cy="75350"/>
            </a:xfrm>
            <a:custGeom>
              <a:avLst/>
              <a:gdLst/>
              <a:ahLst/>
              <a:cxnLst/>
              <a:rect l="l" t="t" r="r" b="b"/>
              <a:pathLst>
                <a:path w="2147" h="3014" extrusionOk="0">
                  <a:moveTo>
                    <a:pt x="297" y="1"/>
                  </a:moveTo>
                  <a:lnTo>
                    <a:pt x="297" y="1"/>
                  </a:lnTo>
                  <a:cubicBezTo>
                    <a:pt x="1" y="1096"/>
                    <a:pt x="115" y="2534"/>
                    <a:pt x="1302" y="3014"/>
                  </a:cubicBezTo>
                  <a:cubicBezTo>
                    <a:pt x="1302" y="3014"/>
                    <a:pt x="2146" y="1484"/>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5"/>
            <p:cNvSpPr/>
            <p:nvPr/>
          </p:nvSpPr>
          <p:spPr>
            <a:xfrm>
              <a:off x="4806600" y="4368800"/>
              <a:ext cx="56525" cy="78775"/>
            </a:xfrm>
            <a:custGeom>
              <a:avLst/>
              <a:gdLst/>
              <a:ahLst/>
              <a:cxnLst/>
              <a:rect l="l" t="t" r="r" b="b"/>
              <a:pathLst>
                <a:path w="2261" h="3151" extrusionOk="0">
                  <a:moveTo>
                    <a:pt x="1256" y="1"/>
                  </a:moveTo>
                  <a:lnTo>
                    <a:pt x="1256" y="1"/>
                  </a:lnTo>
                  <a:cubicBezTo>
                    <a:pt x="503" y="845"/>
                    <a:pt x="0" y="2215"/>
                    <a:pt x="868" y="3151"/>
                  </a:cubicBezTo>
                  <a:cubicBezTo>
                    <a:pt x="868" y="3151"/>
                    <a:pt x="2260" y="2123"/>
                    <a:pt x="12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5"/>
            <p:cNvSpPr/>
            <p:nvPr/>
          </p:nvSpPr>
          <p:spPr>
            <a:xfrm>
              <a:off x="4738125" y="4373375"/>
              <a:ext cx="56525" cy="78775"/>
            </a:xfrm>
            <a:custGeom>
              <a:avLst/>
              <a:gdLst/>
              <a:ahLst/>
              <a:cxnLst/>
              <a:rect l="l" t="t" r="r" b="b"/>
              <a:pathLst>
                <a:path w="2261" h="3151" extrusionOk="0">
                  <a:moveTo>
                    <a:pt x="1233" y="0"/>
                  </a:moveTo>
                  <a:cubicBezTo>
                    <a:pt x="503" y="845"/>
                    <a:pt x="0" y="2214"/>
                    <a:pt x="845" y="3150"/>
                  </a:cubicBezTo>
                  <a:cubicBezTo>
                    <a:pt x="845" y="3150"/>
                    <a:pt x="2260"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5"/>
            <p:cNvSpPr/>
            <p:nvPr/>
          </p:nvSpPr>
          <p:spPr>
            <a:xfrm>
              <a:off x="4814025" y="4388200"/>
              <a:ext cx="55925" cy="63375"/>
            </a:xfrm>
            <a:custGeom>
              <a:avLst/>
              <a:gdLst/>
              <a:ahLst/>
              <a:cxnLst/>
              <a:rect l="l" t="t" r="r" b="b"/>
              <a:pathLst>
                <a:path w="2237" h="2535" extrusionOk="0">
                  <a:moveTo>
                    <a:pt x="0" y="1"/>
                  </a:moveTo>
                  <a:lnTo>
                    <a:pt x="0" y="1"/>
                  </a:lnTo>
                  <a:cubicBezTo>
                    <a:pt x="69" y="1119"/>
                    <a:pt x="662" y="2443"/>
                    <a:pt x="1917" y="2534"/>
                  </a:cubicBezTo>
                  <a:cubicBezTo>
                    <a:pt x="1917" y="2534"/>
                    <a:pt x="2237" y="82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5"/>
            <p:cNvSpPr/>
            <p:nvPr/>
          </p:nvSpPr>
          <p:spPr>
            <a:xfrm>
              <a:off x="4913300" y="4349400"/>
              <a:ext cx="54800" cy="70225"/>
            </a:xfrm>
            <a:custGeom>
              <a:avLst/>
              <a:gdLst/>
              <a:ahLst/>
              <a:cxnLst/>
              <a:rect l="l" t="t" r="r" b="b"/>
              <a:pathLst>
                <a:path w="2192" h="2809" extrusionOk="0">
                  <a:moveTo>
                    <a:pt x="138" y="1"/>
                  </a:moveTo>
                  <a:lnTo>
                    <a:pt x="138" y="1"/>
                  </a:lnTo>
                  <a:cubicBezTo>
                    <a:pt x="1" y="1119"/>
                    <a:pt x="366" y="2511"/>
                    <a:pt x="1599" y="2808"/>
                  </a:cubicBezTo>
                  <a:cubicBezTo>
                    <a:pt x="1599" y="2808"/>
                    <a:pt x="2192" y="1165"/>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5"/>
            <p:cNvSpPr/>
            <p:nvPr/>
          </p:nvSpPr>
          <p:spPr>
            <a:xfrm>
              <a:off x="4867075" y="4360250"/>
              <a:ext cx="55950" cy="79350"/>
            </a:xfrm>
            <a:custGeom>
              <a:avLst/>
              <a:gdLst/>
              <a:ahLst/>
              <a:cxnLst/>
              <a:rect l="l" t="t" r="r" b="b"/>
              <a:pathLst>
                <a:path w="2238" h="3174" extrusionOk="0">
                  <a:moveTo>
                    <a:pt x="891" y="0"/>
                  </a:moveTo>
                  <a:cubicBezTo>
                    <a:pt x="298" y="959"/>
                    <a:pt x="1" y="2374"/>
                    <a:pt x="1005" y="3173"/>
                  </a:cubicBezTo>
                  <a:cubicBezTo>
                    <a:pt x="1005" y="3173"/>
                    <a:pt x="2238" y="1940"/>
                    <a:pt x="8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5"/>
            <p:cNvSpPr/>
            <p:nvPr/>
          </p:nvSpPr>
          <p:spPr>
            <a:xfrm>
              <a:off x="4942400" y="4344275"/>
              <a:ext cx="55375" cy="79325"/>
            </a:xfrm>
            <a:custGeom>
              <a:avLst/>
              <a:gdLst/>
              <a:ahLst/>
              <a:cxnLst/>
              <a:rect l="l" t="t" r="r" b="b"/>
              <a:pathLst>
                <a:path w="2215" h="3173" extrusionOk="0">
                  <a:moveTo>
                    <a:pt x="891" y="0"/>
                  </a:moveTo>
                  <a:cubicBezTo>
                    <a:pt x="298" y="982"/>
                    <a:pt x="1" y="2397"/>
                    <a:pt x="982" y="3173"/>
                  </a:cubicBezTo>
                  <a:cubicBezTo>
                    <a:pt x="982" y="3173"/>
                    <a:pt x="2215" y="1963"/>
                    <a:pt x="8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5"/>
            <p:cNvSpPr/>
            <p:nvPr/>
          </p:nvSpPr>
          <p:spPr>
            <a:xfrm>
              <a:off x="4845400" y="4364250"/>
              <a:ext cx="55950" cy="79325"/>
            </a:xfrm>
            <a:custGeom>
              <a:avLst/>
              <a:gdLst/>
              <a:ahLst/>
              <a:cxnLst/>
              <a:rect l="l" t="t" r="r" b="b"/>
              <a:pathLst>
                <a:path w="2238" h="3173" extrusionOk="0">
                  <a:moveTo>
                    <a:pt x="891" y="0"/>
                  </a:moveTo>
                  <a:lnTo>
                    <a:pt x="891" y="0"/>
                  </a:lnTo>
                  <a:cubicBezTo>
                    <a:pt x="297" y="982"/>
                    <a:pt x="1" y="2397"/>
                    <a:pt x="1005" y="3173"/>
                  </a:cubicBezTo>
                  <a:cubicBezTo>
                    <a:pt x="1005" y="3173"/>
                    <a:pt x="2237" y="1963"/>
                    <a:pt x="8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5"/>
            <p:cNvSpPr/>
            <p:nvPr/>
          </p:nvSpPr>
          <p:spPr>
            <a:xfrm>
              <a:off x="4960675" y="4363675"/>
              <a:ext cx="54800" cy="72500"/>
            </a:xfrm>
            <a:custGeom>
              <a:avLst/>
              <a:gdLst/>
              <a:ahLst/>
              <a:cxnLst/>
              <a:rect l="l" t="t" r="r" b="b"/>
              <a:pathLst>
                <a:path w="2192" h="2900" extrusionOk="0">
                  <a:moveTo>
                    <a:pt x="1826" y="0"/>
                  </a:moveTo>
                  <a:lnTo>
                    <a:pt x="1826" y="0"/>
                  </a:lnTo>
                  <a:cubicBezTo>
                    <a:pt x="868" y="617"/>
                    <a:pt x="0" y="1758"/>
                    <a:pt x="571" y="2899"/>
                  </a:cubicBezTo>
                  <a:cubicBezTo>
                    <a:pt x="571" y="2899"/>
                    <a:pt x="2191" y="2328"/>
                    <a:pt x="18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5"/>
            <p:cNvSpPr/>
            <p:nvPr/>
          </p:nvSpPr>
          <p:spPr>
            <a:xfrm>
              <a:off x="4893325" y="4348825"/>
              <a:ext cx="54825" cy="72500"/>
            </a:xfrm>
            <a:custGeom>
              <a:avLst/>
              <a:gdLst/>
              <a:ahLst/>
              <a:cxnLst/>
              <a:rect l="l" t="t" r="r" b="b"/>
              <a:pathLst>
                <a:path w="2193" h="2900" extrusionOk="0">
                  <a:moveTo>
                    <a:pt x="1827" y="1"/>
                  </a:moveTo>
                  <a:lnTo>
                    <a:pt x="1827" y="1"/>
                  </a:lnTo>
                  <a:cubicBezTo>
                    <a:pt x="868" y="617"/>
                    <a:pt x="1" y="1758"/>
                    <a:pt x="571" y="2900"/>
                  </a:cubicBezTo>
                  <a:cubicBezTo>
                    <a:pt x="571" y="2900"/>
                    <a:pt x="2192" y="2329"/>
                    <a:pt x="18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5"/>
            <p:cNvSpPr/>
            <p:nvPr/>
          </p:nvSpPr>
          <p:spPr>
            <a:xfrm>
              <a:off x="5040550" y="4308325"/>
              <a:ext cx="55375" cy="63350"/>
            </a:xfrm>
            <a:custGeom>
              <a:avLst/>
              <a:gdLst/>
              <a:ahLst/>
              <a:cxnLst/>
              <a:rect l="l" t="t" r="r" b="b"/>
              <a:pathLst>
                <a:path w="2215" h="2534" extrusionOk="0">
                  <a:moveTo>
                    <a:pt x="1" y="0"/>
                  </a:moveTo>
                  <a:cubicBezTo>
                    <a:pt x="69" y="1119"/>
                    <a:pt x="640" y="2443"/>
                    <a:pt x="1918" y="2534"/>
                  </a:cubicBezTo>
                  <a:cubicBezTo>
                    <a:pt x="1918" y="2534"/>
                    <a:pt x="2215" y="82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5"/>
            <p:cNvSpPr/>
            <p:nvPr/>
          </p:nvSpPr>
          <p:spPr>
            <a:xfrm>
              <a:off x="5139850" y="4269525"/>
              <a:ext cx="54225" cy="70200"/>
            </a:xfrm>
            <a:custGeom>
              <a:avLst/>
              <a:gdLst/>
              <a:ahLst/>
              <a:cxnLst/>
              <a:rect l="l" t="t" r="r" b="b"/>
              <a:pathLst>
                <a:path w="2169" h="2808" extrusionOk="0">
                  <a:moveTo>
                    <a:pt x="115" y="0"/>
                  </a:moveTo>
                  <a:lnTo>
                    <a:pt x="115" y="0"/>
                  </a:lnTo>
                  <a:cubicBezTo>
                    <a:pt x="0" y="1119"/>
                    <a:pt x="343" y="2511"/>
                    <a:pt x="1598" y="2808"/>
                  </a:cubicBezTo>
                  <a:cubicBezTo>
                    <a:pt x="1598" y="2808"/>
                    <a:pt x="2169" y="1164"/>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5"/>
            <p:cNvSpPr/>
            <p:nvPr/>
          </p:nvSpPr>
          <p:spPr>
            <a:xfrm>
              <a:off x="5093625" y="4280350"/>
              <a:ext cx="55375" cy="79350"/>
            </a:xfrm>
            <a:custGeom>
              <a:avLst/>
              <a:gdLst/>
              <a:ahLst/>
              <a:cxnLst/>
              <a:rect l="l" t="t" r="r" b="b"/>
              <a:pathLst>
                <a:path w="2215" h="3174" extrusionOk="0">
                  <a:moveTo>
                    <a:pt x="868" y="1"/>
                  </a:moveTo>
                  <a:lnTo>
                    <a:pt x="868" y="1"/>
                  </a:lnTo>
                  <a:cubicBezTo>
                    <a:pt x="274" y="959"/>
                    <a:pt x="1" y="2375"/>
                    <a:pt x="982" y="3174"/>
                  </a:cubicBezTo>
                  <a:cubicBezTo>
                    <a:pt x="982" y="3174"/>
                    <a:pt x="2215" y="194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5"/>
            <p:cNvSpPr/>
            <p:nvPr/>
          </p:nvSpPr>
          <p:spPr>
            <a:xfrm>
              <a:off x="5168375" y="4264950"/>
              <a:ext cx="55950" cy="78775"/>
            </a:xfrm>
            <a:custGeom>
              <a:avLst/>
              <a:gdLst/>
              <a:ahLst/>
              <a:cxnLst/>
              <a:rect l="l" t="t" r="r" b="b"/>
              <a:pathLst>
                <a:path w="2238" h="3151" extrusionOk="0">
                  <a:moveTo>
                    <a:pt x="891" y="1"/>
                  </a:moveTo>
                  <a:cubicBezTo>
                    <a:pt x="297" y="959"/>
                    <a:pt x="1" y="2374"/>
                    <a:pt x="1005" y="3150"/>
                  </a:cubicBezTo>
                  <a:cubicBezTo>
                    <a:pt x="1005" y="3150"/>
                    <a:pt x="2238" y="1941"/>
                    <a:pt x="8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5"/>
            <p:cNvSpPr/>
            <p:nvPr/>
          </p:nvSpPr>
          <p:spPr>
            <a:xfrm>
              <a:off x="5068525" y="4276925"/>
              <a:ext cx="55375" cy="78775"/>
            </a:xfrm>
            <a:custGeom>
              <a:avLst/>
              <a:gdLst/>
              <a:ahLst/>
              <a:cxnLst/>
              <a:rect l="l" t="t" r="r" b="b"/>
              <a:pathLst>
                <a:path w="2215" h="3151" extrusionOk="0">
                  <a:moveTo>
                    <a:pt x="868" y="1"/>
                  </a:moveTo>
                  <a:cubicBezTo>
                    <a:pt x="274" y="960"/>
                    <a:pt x="0" y="2375"/>
                    <a:pt x="982" y="3151"/>
                  </a:cubicBezTo>
                  <a:cubicBezTo>
                    <a:pt x="982" y="3151"/>
                    <a:pt x="2214" y="194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5"/>
            <p:cNvSpPr/>
            <p:nvPr/>
          </p:nvSpPr>
          <p:spPr>
            <a:xfrm>
              <a:off x="5187200" y="4283775"/>
              <a:ext cx="54825" cy="72500"/>
            </a:xfrm>
            <a:custGeom>
              <a:avLst/>
              <a:gdLst/>
              <a:ahLst/>
              <a:cxnLst/>
              <a:rect l="l" t="t" r="r" b="b"/>
              <a:pathLst>
                <a:path w="2193" h="2900" extrusionOk="0">
                  <a:moveTo>
                    <a:pt x="1804" y="1"/>
                  </a:moveTo>
                  <a:cubicBezTo>
                    <a:pt x="868" y="617"/>
                    <a:pt x="1" y="1758"/>
                    <a:pt x="549" y="2900"/>
                  </a:cubicBezTo>
                  <a:cubicBezTo>
                    <a:pt x="549" y="2900"/>
                    <a:pt x="2192" y="2329"/>
                    <a:pt x="18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5"/>
            <p:cNvSpPr/>
            <p:nvPr/>
          </p:nvSpPr>
          <p:spPr>
            <a:xfrm>
              <a:off x="5119875" y="4268950"/>
              <a:ext cx="54800" cy="72500"/>
            </a:xfrm>
            <a:custGeom>
              <a:avLst/>
              <a:gdLst/>
              <a:ahLst/>
              <a:cxnLst/>
              <a:rect l="l" t="t" r="r" b="b"/>
              <a:pathLst>
                <a:path w="2192" h="2900" extrusionOk="0">
                  <a:moveTo>
                    <a:pt x="1804" y="0"/>
                  </a:moveTo>
                  <a:cubicBezTo>
                    <a:pt x="868" y="617"/>
                    <a:pt x="0" y="1758"/>
                    <a:pt x="548" y="2899"/>
                  </a:cubicBezTo>
                  <a:cubicBezTo>
                    <a:pt x="548" y="2899"/>
                    <a:pt x="2192" y="2328"/>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5"/>
            <p:cNvSpPr/>
            <p:nvPr/>
          </p:nvSpPr>
          <p:spPr>
            <a:xfrm>
              <a:off x="5196350" y="4288350"/>
              <a:ext cx="57075" cy="78200"/>
            </a:xfrm>
            <a:custGeom>
              <a:avLst/>
              <a:gdLst/>
              <a:ahLst/>
              <a:cxnLst/>
              <a:rect l="l" t="t" r="r" b="b"/>
              <a:pathLst>
                <a:path w="2283" h="3128" extrusionOk="0">
                  <a:moveTo>
                    <a:pt x="1278" y="0"/>
                  </a:moveTo>
                  <a:lnTo>
                    <a:pt x="1278" y="0"/>
                  </a:lnTo>
                  <a:cubicBezTo>
                    <a:pt x="525" y="845"/>
                    <a:pt x="0" y="2192"/>
                    <a:pt x="845" y="3127"/>
                  </a:cubicBezTo>
                  <a:cubicBezTo>
                    <a:pt x="845" y="3127"/>
                    <a:pt x="2283" y="2146"/>
                    <a:pt x="1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5"/>
            <p:cNvSpPr/>
            <p:nvPr/>
          </p:nvSpPr>
          <p:spPr>
            <a:xfrm>
              <a:off x="5288200" y="4332850"/>
              <a:ext cx="55950" cy="75350"/>
            </a:xfrm>
            <a:custGeom>
              <a:avLst/>
              <a:gdLst/>
              <a:ahLst/>
              <a:cxnLst/>
              <a:rect l="l" t="t" r="r" b="b"/>
              <a:pathLst>
                <a:path w="2238" h="3014" extrusionOk="0">
                  <a:moveTo>
                    <a:pt x="1599" y="1"/>
                  </a:moveTo>
                  <a:lnTo>
                    <a:pt x="1599" y="1"/>
                  </a:lnTo>
                  <a:cubicBezTo>
                    <a:pt x="731" y="708"/>
                    <a:pt x="1" y="1964"/>
                    <a:pt x="663" y="3014"/>
                  </a:cubicBezTo>
                  <a:cubicBezTo>
                    <a:pt x="663" y="3014"/>
                    <a:pt x="2238" y="2283"/>
                    <a:pt x="15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5"/>
            <p:cNvSpPr/>
            <p:nvPr/>
          </p:nvSpPr>
          <p:spPr>
            <a:xfrm>
              <a:off x="5243700" y="4321450"/>
              <a:ext cx="57650" cy="58225"/>
            </a:xfrm>
            <a:custGeom>
              <a:avLst/>
              <a:gdLst/>
              <a:ahLst/>
              <a:cxnLst/>
              <a:rect l="l" t="t" r="r" b="b"/>
              <a:pathLst>
                <a:path w="2306" h="2329" extrusionOk="0">
                  <a:moveTo>
                    <a:pt x="2306" y="0"/>
                  </a:moveTo>
                  <a:lnTo>
                    <a:pt x="2306" y="0"/>
                  </a:lnTo>
                  <a:cubicBezTo>
                    <a:pt x="1210" y="251"/>
                    <a:pt x="1" y="1050"/>
                    <a:pt x="138" y="2328"/>
                  </a:cubicBezTo>
                  <a:cubicBezTo>
                    <a:pt x="138" y="2328"/>
                    <a:pt x="1872"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5"/>
            <p:cNvSpPr/>
            <p:nvPr/>
          </p:nvSpPr>
          <p:spPr>
            <a:xfrm>
              <a:off x="5308175" y="4363100"/>
              <a:ext cx="57675" cy="58225"/>
            </a:xfrm>
            <a:custGeom>
              <a:avLst/>
              <a:gdLst/>
              <a:ahLst/>
              <a:cxnLst/>
              <a:rect l="l" t="t" r="r" b="b"/>
              <a:pathLst>
                <a:path w="2307" h="2329" extrusionOk="0">
                  <a:moveTo>
                    <a:pt x="2306" y="0"/>
                  </a:moveTo>
                  <a:lnTo>
                    <a:pt x="2306" y="0"/>
                  </a:lnTo>
                  <a:cubicBezTo>
                    <a:pt x="1211" y="274"/>
                    <a:pt x="1" y="1073"/>
                    <a:pt x="138" y="2329"/>
                  </a:cubicBezTo>
                  <a:cubicBezTo>
                    <a:pt x="138" y="2329"/>
                    <a:pt x="1873" y="2329"/>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5"/>
            <p:cNvSpPr/>
            <p:nvPr/>
          </p:nvSpPr>
          <p:spPr>
            <a:xfrm>
              <a:off x="5228300" y="4300900"/>
              <a:ext cx="57650" cy="58225"/>
            </a:xfrm>
            <a:custGeom>
              <a:avLst/>
              <a:gdLst/>
              <a:ahLst/>
              <a:cxnLst/>
              <a:rect l="l" t="t" r="r" b="b"/>
              <a:pathLst>
                <a:path w="2306" h="2329" extrusionOk="0">
                  <a:moveTo>
                    <a:pt x="2306" y="1"/>
                  </a:moveTo>
                  <a:cubicBezTo>
                    <a:pt x="1210" y="274"/>
                    <a:pt x="0" y="1073"/>
                    <a:pt x="160" y="2329"/>
                  </a:cubicBezTo>
                  <a:cubicBezTo>
                    <a:pt x="160" y="2329"/>
                    <a:pt x="1895" y="2329"/>
                    <a:pt x="23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5"/>
            <p:cNvSpPr/>
            <p:nvPr/>
          </p:nvSpPr>
          <p:spPr>
            <a:xfrm>
              <a:off x="5308175" y="4403850"/>
              <a:ext cx="73650" cy="35150"/>
            </a:xfrm>
            <a:custGeom>
              <a:avLst/>
              <a:gdLst/>
              <a:ahLst/>
              <a:cxnLst/>
              <a:rect l="l" t="t" r="r" b="b"/>
              <a:pathLst>
                <a:path w="2946" h="1406" extrusionOk="0">
                  <a:moveTo>
                    <a:pt x="2156" y="1"/>
                  </a:moveTo>
                  <a:cubicBezTo>
                    <a:pt x="1246" y="1"/>
                    <a:pt x="318" y="336"/>
                    <a:pt x="1" y="1269"/>
                  </a:cubicBezTo>
                  <a:cubicBezTo>
                    <a:pt x="1" y="1269"/>
                    <a:pt x="295" y="1406"/>
                    <a:pt x="740" y="1406"/>
                  </a:cubicBezTo>
                  <a:cubicBezTo>
                    <a:pt x="1325" y="1406"/>
                    <a:pt x="2168" y="1171"/>
                    <a:pt x="2945" y="82"/>
                  </a:cubicBezTo>
                  <a:cubicBezTo>
                    <a:pt x="2695" y="30"/>
                    <a:pt x="2426" y="1"/>
                    <a:pt x="2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5"/>
            <p:cNvSpPr/>
            <p:nvPr/>
          </p:nvSpPr>
          <p:spPr>
            <a:xfrm>
              <a:off x="5271100" y="4345975"/>
              <a:ext cx="73625" cy="35050"/>
            </a:xfrm>
            <a:custGeom>
              <a:avLst/>
              <a:gdLst/>
              <a:ahLst/>
              <a:cxnLst/>
              <a:rect l="l" t="t" r="r" b="b"/>
              <a:pathLst>
                <a:path w="2945" h="1402" extrusionOk="0">
                  <a:moveTo>
                    <a:pt x="2126" y="1"/>
                  </a:moveTo>
                  <a:cubicBezTo>
                    <a:pt x="1218" y="1"/>
                    <a:pt x="315" y="347"/>
                    <a:pt x="0" y="1256"/>
                  </a:cubicBezTo>
                  <a:cubicBezTo>
                    <a:pt x="0" y="1256"/>
                    <a:pt x="305" y="1402"/>
                    <a:pt x="763" y="1402"/>
                  </a:cubicBezTo>
                  <a:cubicBezTo>
                    <a:pt x="1346" y="1402"/>
                    <a:pt x="2178" y="1166"/>
                    <a:pt x="2945" y="92"/>
                  </a:cubicBezTo>
                  <a:cubicBezTo>
                    <a:pt x="2682" y="33"/>
                    <a:pt x="2404" y="1"/>
                    <a:pt x="2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5"/>
            <p:cNvSpPr/>
            <p:nvPr/>
          </p:nvSpPr>
          <p:spPr>
            <a:xfrm>
              <a:off x="5327575" y="4445275"/>
              <a:ext cx="56525" cy="78775"/>
            </a:xfrm>
            <a:custGeom>
              <a:avLst/>
              <a:gdLst/>
              <a:ahLst/>
              <a:cxnLst/>
              <a:rect l="l" t="t" r="r" b="b"/>
              <a:pathLst>
                <a:path w="2261" h="3151" extrusionOk="0">
                  <a:moveTo>
                    <a:pt x="1256" y="0"/>
                  </a:moveTo>
                  <a:cubicBezTo>
                    <a:pt x="526" y="845"/>
                    <a:pt x="1" y="2192"/>
                    <a:pt x="845" y="3150"/>
                  </a:cubicBezTo>
                  <a:cubicBezTo>
                    <a:pt x="845" y="3150"/>
                    <a:pt x="2261" y="2146"/>
                    <a:pt x="1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5"/>
            <p:cNvSpPr/>
            <p:nvPr/>
          </p:nvSpPr>
          <p:spPr>
            <a:xfrm>
              <a:off x="5418875" y="4489775"/>
              <a:ext cx="55950" cy="75925"/>
            </a:xfrm>
            <a:custGeom>
              <a:avLst/>
              <a:gdLst/>
              <a:ahLst/>
              <a:cxnLst/>
              <a:rect l="l" t="t" r="r" b="b"/>
              <a:pathLst>
                <a:path w="2238" h="3037" extrusionOk="0">
                  <a:moveTo>
                    <a:pt x="1622" y="1"/>
                  </a:moveTo>
                  <a:lnTo>
                    <a:pt x="1622" y="1"/>
                  </a:lnTo>
                  <a:cubicBezTo>
                    <a:pt x="731" y="708"/>
                    <a:pt x="1" y="1964"/>
                    <a:pt x="686" y="3036"/>
                  </a:cubicBezTo>
                  <a:cubicBezTo>
                    <a:pt x="686" y="3036"/>
                    <a:pt x="2238" y="2283"/>
                    <a:pt x="1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5"/>
            <p:cNvSpPr/>
            <p:nvPr/>
          </p:nvSpPr>
          <p:spPr>
            <a:xfrm>
              <a:off x="5374375" y="4478375"/>
              <a:ext cx="57650" cy="58225"/>
            </a:xfrm>
            <a:custGeom>
              <a:avLst/>
              <a:gdLst/>
              <a:ahLst/>
              <a:cxnLst/>
              <a:rect l="l" t="t" r="r" b="b"/>
              <a:pathLst>
                <a:path w="2306" h="2329" extrusionOk="0">
                  <a:moveTo>
                    <a:pt x="2306" y="0"/>
                  </a:moveTo>
                  <a:lnTo>
                    <a:pt x="2306" y="0"/>
                  </a:lnTo>
                  <a:cubicBezTo>
                    <a:pt x="1210" y="274"/>
                    <a:pt x="1" y="1073"/>
                    <a:pt x="138" y="2328"/>
                  </a:cubicBezTo>
                  <a:cubicBezTo>
                    <a:pt x="138" y="2328"/>
                    <a:pt x="1872"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5"/>
            <p:cNvSpPr/>
            <p:nvPr/>
          </p:nvSpPr>
          <p:spPr>
            <a:xfrm>
              <a:off x="5438850" y="4520600"/>
              <a:ext cx="57675" cy="57650"/>
            </a:xfrm>
            <a:custGeom>
              <a:avLst/>
              <a:gdLst/>
              <a:ahLst/>
              <a:cxnLst/>
              <a:rect l="l" t="t" r="r" b="b"/>
              <a:pathLst>
                <a:path w="2307" h="2306" extrusionOk="0">
                  <a:moveTo>
                    <a:pt x="2306" y="0"/>
                  </a:moveTo>
                  <a:lnTo>
                    <a:pt x="2306" y="0"/>
                  </a:lnTo>
                  <a:cubicBezTo>
                    <a:pt x="1211" y="251"/>
                    <a:pt x="1" y="1050"/>
                    <a:pt x="138" y="2306"/>
                  </a:cubicBezTo>
                  <a:cubicBezTo>
                    <a:pt x="138" y="2306"/>
                    <a:pt x="1873" y="2306"/>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5"/>
            <p:cNvSpPr/>
            <p:nvPr/>
          </p:nvSpPr>
          <p:spPr>
            <a:xfrm>
              <a:off x="5359550" y="4458400"/>
              <a:ext cx="57650" cy="57650"/>
            </a:xfrm>
            <a:custGeom>
              <a:avLst/>
              <a:gdLst/>
              <a:ahLst/>
              <a:cxnLst/>
              <a:rect l="l" t="t" r="r" b="b"/>
              <a:pathLst>
                <a:path w="2306" h="2306" extrusionOk="0">
                  <a:moveTo>
                    <a:pt x="2305" y="0"/>
                  </a:moveTo>
                  <a:lnTo>
                    <a:pt x="2305" y="0"/>
                  </a:lnTo>
                  <a:cubicBezTo>
                    <a:pt x="1187" y="251"/>
                    <a:pt x="0" y="1050"/>
                    <a:pt x="137" y="2306"/>
                  </a:cubicBezTo>
                  <a:cubicBezTo>
                    <a:pt x="137" y="2306"/>
                    <a:pt x="1872" y="2306"/>
                    <a:pt x="2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5"/>
            <p:cNvSpPr/>
            <p:nvPr/>
          </p:nvSpPr>
          <p:spPr>
            <a:xfrm>
              <a:off x="5439425" y="4561100"/>
              <a:ext cx="73075" cy="35075"/>
            </a:xfrm>
            <a:custGeom>
              <a:avLst/>
              <a:gdLst/>
              <a:ahLst/>
              <a:cxnLst/>
              <a:rect l="l" t="t" r="r" b="b"/>
              <a:pathLst>
                <a:path w="2923" h="1403" extrusionOk="0">
                  <a:moveTo>
                    <a:pt x="2113" y="1"/>
                  </a:moveTo>
                  <a:cubicBezTo>
                    <a:pt x="1210" y="1"/>
                    <a:pt x="298" y="348"/>
                    <a:pt x="1" y="1256"/>
                  </a:cubicBezTo>
                  <a:cubicBezTo>
                    <a:pt x="1" y="1256"/>
                    <a:pt x="301" y="1402"/>
                    <a:pt x="754" y="1402"/>
                  </a:cubicBezTo>
                  <a:cubicBezTo>
                    <a:pt x="1331" y="1402"/>
                    <a:pt x="2155" y="1166"/>
                    <a:pt x="2922" y="92"/>
                  </a:cubicBezTo>
                  <a:cubicBezTo>
                    <a:pt x="2665" y="33"/>
                    <a:pt x="2390" y="1"/>
                    <a:pt x="2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5"/>
            <p:cNvSpPr/>
            <p:nvPr/>
          </p:nvSpPr>
          <p:spPr>
            <a:xfrm>
              <a:off x="5401775" y="4503150"/>
              <a:ext cx="73625" cy="35150"/>
            </a:xfrm>
            <a:custGeom>
              <a:avLst/>
              <a:gdLst/>
              <a:ahLst/>
              <a:cxnLst/>
              <a:rect l="l" t="t" r="r" b="b"/>
              <a:pathLst>
                <a:path w="2945" h="1406" extrusionOk="0">
                  <a:moveTo>
                    <a:pt x="2146" y="0"/>
                  </a:moveTo>
                  <a:cubicBezTo>
                    <a:pt x="1231" y="0"/>
                    <a:pt x="317" y="336"/>
                    <a:pt x="0" y="1269"/>
                  </a:cubicBezTo>
                  <a:cubicBezTo>
                    <a:pt x="0" y="1269"/>
                    <a:pt x="295" y="1405"/>
                    <a:pt x="740" y="1405"/>
                  </a:cubicBezTo>
                  <a:cubicBezTo>
                    <a:pt x="1324" y="1405"/>
                    <a:pt x="2167" y="1170"/>
                    <a:pt x="2945" y="82"/>
                  </a:cubicBezTo>
                  <a:cubicBezTo>
                    <a:pt x="2689" y="30"/>
                    <a:pt x="2417" y="0"/>
                    <a:pt x="2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5"/>
            <p:cNvSpPr/>
            <p:nvPr/>
          </p:nvSpPr>
          <p:spPr>
            <a:xfrm>
              <a:off x="5434875" y="4550275"/>
              <a:ext cx="57075" cy="78200"/>
            </a:xfrm>
            <a:custGeom>
              <a:avLst/>
              <a:gdLst/>
              <a:ahLst/>
              <a:cxnLst/>
              <a:rect l="l" t="t" r="r" b="b"/>
              <a:pathLst>
                <a:path w="2283" h="3128" extrusionOk="0">
                  <a:moveTo>
                    <a:pt x="1278" y="0"/>
                  </a:moveTo>
                  <a:lnTo>
                    <a:pt x="1278" y="0"/>
                  </a:lnTo>
                  <a:cubicBezTo>
                    <a:pt x="525" y="845"/>
                    <a:pt x="0" y="2191"/>
                    <a:pt x="845" y="3127"/>
                  </a:cubicBezTo>
                  <a:cubicBezTo>
                    <a:pt x="845" y="3127"/>
                    <a:pt x="2283" y="2146"/>
                    <a:pt x="1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5"/>
            <p:cNvSpPr/>
            <p:nvPr/>
          </p:nvSpPr>
          <p:spPr>
            <a:xfrm>
              <a:off x="5526725" y="4594775"/>
              <a:ext cx="55950" cy="75350"/>
            </a:xfrm>
            <a:custGeom>
              <a:avLst/>
              <a:gdLst/>
              <a:ahLst/>
              <a:cxnLst/>
              <a:rect l="l" t="t" r="r" b="b"/>
              <a:pathLst>
                <a:path w="2238" h="3014" extrusionOk="0">
                  <a:moveTo>
                    <a:pt x="1599" y="1"/>
                  </a:moveTo>
                  <a:cubicBezTo>
                    <a:pt x="731" y="708"/>
                    <a:pt x="1" y="1941"/>
                    <a:pt x="663" y="3013"/>
                  </a:cubicBezTo>
                  <a:cubicBezTo>
                    <a:pt x="663" y="3013"/>
                    <a:pt x="2238" y="2260"/>
                    <a:pt x="15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5"/>
            <p:cNvSpPr/>
            <p:nvPr/>
          </p:nvSpPr>
          <p:spPr>
            <a:xfrm>
              <a:off x="5482225" y="4583375"/>
              <a:ext cx="57650" cy="57650"/>
            </a:xfrm>
            <a:custGeom>
              <a:avLst/>
              <a:gdLst/>
              <a:ahLst/>
              <a:cxnLst/>
              <a:rect l="l" t="t" r="r" b="b"/>
              <a:pathLst>
                <a:path w="2306" h="2306" extrusionOk="0">
                  <a:moveTo>
                    <a:pt x="2306" y="0"/>
                  </a:moveTo>
                  <a:lnTo>
                    <a:pt x="2306" y="0"/>
                  </a:lnTo>
                  <a:cubicBezTo>
                    <a:pt x="1210" y="251"/>
                    <a:pt x="1" y="1050"/>
                    <a:pt x="138" y="2305"/>
                  </a:cubicBezTo>
                  <a:cubicBezTo>
                    <a:pt x="138" y="2305"/>
                    <a:pt x="138" y="2305"/>
                    <a:pt x="139" y="2305"/>
                  </a:cubicBezTo>
                  <a:cubicBezTo>
                    <a:pt x="204" y="2305"/>
                    <a:pt x="1881" y="2283"/>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5"/>
            <p:cNvSpPr/>
            <p:nvPr/>
          </p:nvSpPr>
          <p:spPr>
            <a:xfrm>
              <a:off x="5546700" y="4625025"/>
              <a:ext cx="57675" cy="58225"/>
            </a:xfrm>
            <a:custGeom>
              <a:avLst/>
              <a:gdLst/>
              <a:ahLst/>
              <a:cxnLst/>
              <a:rect l="l" t="t" r="r" b="b"/>
              <a:pathLst>
                <a:path w="2307" h="2329" extrusionOk="0">
                  <a:moveTo>
                    <a:pt x="2306" y="0"/>
                  </a:moveTo>
                  <a:cubicBezTo>
                    <a:pt x="1188" y="274"/>
                    <a:pt x="1" y="1073"/>
                    <a:pt x="138" y="2328"/>
                  </a:cubicBezTo>
                  <a:cubicBezTo>
                    <a:pt x="138" y="2328"/>
                    <a:pt x="1873"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5"/>
            <p:cNvSpPr/>
            <p:nvPr/>
          </p:nvSpPr>
          <p:spPr>
            <a:xfrm>
              <a:off x="5466825" y="4562825"/>
              <a:ext cx="57650" cy="58225"/>
            </a:xfrm>
            <a:custGeom>
              <a:avLst/>
              <a:gdLst/>
              <a:ahLst/>
              <a:cxnLst/>
              <a:rect l="l" t="t" r="r" b="b"/>
              <a:pathLst>
                <a:path w="2306" h="2329" extrusionOk="0">
                  <a:moveTo>
                    <a:pt x="2306" y="0"/>
                  </a:moveTo>
                  <a:cubicBezTo>
                    <a:pt x="1210" y="274"/>
                    <a:pt x="0" y="1073"/>
                    <a:pt x="160" y="2328"/>
                  </a:cubicBezTo>
                  <a:cubicBezTo>
                    <a:pt x="160" y="2328"/>
                    <a:pt x="1895"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5"/>
            <p:cNvSpPr/>
            <p:nvPr/>
          </p:nvSpPr>
          <p:spPr>
            <a:xfrm>
              <a:off x="5546700" y="4665775"/>
              <a:ext cx="73650" cy="35150"/>
            </a:xfrm>
            <a:custGeom>
              <a:avLst/>
              <a:gdLst/>
              <a:ahLst/>
              <a:cxnLst/>
              <a:rect l="l" t="t" r="r" b="b"/>
              <a:pathLst>
                <a:path w="2946" h="1406" extrusionOk="0">
                  <a:moveTo>
                    <a:pt x="2156" y="0"/>
                  </a:moveTo>
                  <a:cubicBezTo>
                    <a:pt x="1246" y="0"/>
                    <a:pt x="318" y="336"/>
                    <a:pt x="1" y="1269"/>
                  </a:cubicBezTo>
                  <a:cubicBezTo>
                    <a:pt x="1" y="1269"/>
                    <a:pt x="295" y="1406"/>
                    <a:pt x="740" y="1406"/>
                  </a:cubicBezTo>
                  <a:cubicBezTo>
                    <a:pt x="1325" y="1406"/>
                    <a:pt x="2168" y="1170"/>
                    <a:pt x="2945" y="82"/>
                  </a:cubicBezTo>
                  <a:cubicBezTo>
                    <a:pt x="2695" y="30"/>
                    <a:pt x="2426" y="0"/>
                    <a:pt x="2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5"/>
            <p:cNvSpPr/>
            <p:nvPr/>
          </p:nvSpPr>
          <p:spPr>
            <a:xfrm>
              <a:off x="5509625" y="4607625"/>
              <a:ext cx="73625" cy="35275"/>
            </a:xfrm>
            <a:custGeom>
              <a:avLst/>
              <a:gdLst/>
              <a:ahLst/>
              <a:cxnLst/>
              <a:rect l="l" t="t" r="r" b="b"/>
              <a:pathLst>
                <a:path w="2945" h="1411" extrusionOk="0">
                  <a:moveTo>
                    <a:pt x="2168" y="1"/>
                  </a:moveTo>
                  <a:cubicBezTo>
                    <a:pt x="1246" y="1"/>
                    <a:pt x="320" y="344"/>
                    <a:pt x="0" y="1267"/>
                  </a:cubicBezTo>
                  <a:cubicBezTo>
                    <a:pt x="0" y="1267"/>
                    <a:pt x="301" y="1411"/>
                    <a:pt x="754" y="1411"/>
                  </a:cubicBezTo>
                  <a:cubicBezTo>
                    <a:pt x="1338" y="1411"/>
                    <a:pt x="2174" y="1172"/>
                    <a:pt x="2945" y="80"/>
                  </a:cubicBezTo>
                  <a:cubicBezTo>
                    <a:pt x="2696" y="29"/>
                    <a:pt x="2432" y="1"/>
                    <a:pt x="2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5"/>
            <p:cNvSpPr/>
            <p:nvPr/>
          </p:nvSpPr>
          <p:spPr>
            <a:xfrm>
              <a:off x="5530150" y="4678650"/>
              <a:ext cx="64525" cy="46250"/>
            </a:xfrm>
            <a:custGeom>
              <a:avLst/>
              <a:gdLst/>
              <a:ahLst/>
              <a:cxnLst/>
              <a:rect l="l" t="t" r="r" b="b"/>
              <a:pathLst>
                <a:path w="2581" h="1850" extrusionOk="0">
                  <a:moveTo>
                    <a:pt x="2580" y="1"/>
                  </a:moveTo>
                  <a:lnTo>
                    <a:pt x="2580" y="1"/>
                  </a:lnTo>
                  <a:cubicBezTo>
                    <a:pt x="1462" y="24"/>
                    <a:pt x="115" y="571"/>
                    <a:pt x="1" y="1827"/>
                  </a:cubicBezTo>
                  <a:cubicBezTo>
                    <a:pt x="1" y="1827"/>
                    <a:pt x="106" y="1850"/>
                    <a:pt x="279" y="1850"/>
                  </a:cubicBezTo>
                  <a:cubicBezTo>
                    <a:pt x="795" y="1850"/>
                    <a:pt x="1913" y="1644"/>
                    <a:pt x="25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5"/>
            <p:cNvSpPr/>
            <p:nvPr/>
          </p:nvSpPr>
          <p:spPr>
            <a:xfrm>
              <a:off x="5547850" y="4789725"/>
              <a:ext cx="70775" cy="38000"/>
            </a:xfrm>
            <a:custGeom>
              <a:avLst/>
              <a:gdLst/>
              <a:ahLst/>
              <a:cxnLst/>
              <a:rect l="l" t="t" r="r" b="b"/>
              <a:pathLst>
                <a:path w="2831" h="1520" extrusionOk="0">
                  <a:moveTo>
                    <a:pt x="2329" y="1"/>
                  </a:moveTo>
                  <a:cubicBezTo>
                    <a:pt x="1330" y="1"/>
                    <a:pt x="273" y="371"/>
                    <a:pt x="0" y="1424"/>
                  </a:cubicBezTo>
                  <a:cubicBezTo>
                    <a:pt x="0" y="1424"/>
                    <a:pt x="239" y="1519"/>
                    <a:pt x="602" y="1519"/>
                  </a:cubicBezTo>
                  <a:cubicBezTo>
                    <a:pt x="1180" y="1519"/>
                    <a:pt x="2074" y="1278"/>
                    <a:pt x="2831" y="32"/>
                  </a:cubicBezTo>
                  <a:cubicBezTo>
                    <a:pt x="2668" y="12"/>
                    <a:pt x="2499" y="1"/>
                    <a:pt x="23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5"/>
            <p:cNvSpPr/>
            <p:nvPr/>
          </p:nvSpPr>
          <p:spPr>
            <a:xfrm>
              <a:off x="5539300" y="4735725"/>
              <a:ext cx="78750" cy="29200"/>
            </a:xfrm>
            <a:custGeom>
              <a:avLst/>
              <a:gdLst/>
              <a:ahLst/>
              <a:cxnLst/>
              <a:rect l="l" t="t" r="r" b="b"/>
              <a:pathLst>
                <a:path w="3150" h="1168" extrusionOk="0">
                  <a:moveTo>
                    <a:pt x="1368" y="0"/>
                  </a:moveTo>
                  <a:cubicBezTo>
                    <a:pt x="859" y="0"/>
                    <a:pt x="371" y="173"/>
                    <a:pt x="0" y="617"/>
                  </a:cubicBezTo>
                  <a:cubicBezTo>
                    <a:pt x="0" y="617"/>
                    <a:pt x="511" y="1168"/>
                    <a:pt x="1434" y="1168"/>
                  </a:cubicBezTo>
                  <a:cubicBezTo>
                    <a:pt x="1904" y="1168"/>
                    <a:pt x="2480" y="1025"/>
                    <a:pt x="3150" y="594"/>
                  </a:cubicBezTo>
                  <a:cubicBezTo>
                    <a:pt x="2637" y="256"/>
                    <a:pt x="1986" y="0"/>
                    <a:pt x="1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5"/>
            <p:cNvSpPr/>
            <p:nvPr/>
          </p:nvSpPr>
          <p:spPr>
            <a:xfrm>
              <a:off x="5554700" y="4815025"/>
              <a:ext cx="79350" cy="29225"/>
            </a:xfrm>
            <a:custGeom>
              <a:avLst/>
              <a:gdLst/>
              <a:ahLst/>
              <a:cxnLst/>
              <a:rect l="l" t="t" r="r" b="b"/>
              <a:pathLst>
                <a:path w="3174" h="1169" extrusionOk="0">
                  <a:moveTo>
                    <a:pt x="1370" y="1"/>
                  </a:moveTo>
                  <a:cubicBezTo>
                    <a:pt x="859" y="1"/>
                    <a:pt x="371" y="174"/>
                    <a:pt x="0" y="617"/>
                  </a:cubicBezTo>
                  <a:cubicBezTo>
                    <a:pt x="0" y="617"/>
                    <a:pt x="512" y="1169"/>
                    <a:pt x="1441" y="1169"/>
                  </a:cubicBezTo>
                  <a:cubicBezTo>
                    <a:pt x="1914" y="1169"/>
                    <a:pt x="2495" y="1026"/>
                    <a:pt x="3173" y="595"/>
                  </a:cubicBezTo>
                  <a:cubicBezTo>
                    <a:pt x="2647" y="257"/>
                    <a:pt x="1991" y="1"/>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5"/>
            <p:cNvSpPr/>
            <p:nvPr/>
          </p:nvSpPr>
          <p:spPr>
            <a:xfrm>
              <a:off x="5545575" y="4714500"/>
              <a:ext cx="79325" cy="29175"/>
            </a:xfrm>
            <a:custGeom>
              <a:avLst/>
              <a:gdLst/>
              <a:ahLst/>
              <a:cxnLst/>
              <a:rect l="l" t="t" r="r" b="b"/>
              <a:pathLst>
                <a:path w="3173" h="1167" extrusionOk="0">
                  <a:moveTo>
                    <a:pt x="1364" y="1"/>
                  </a:moveTo>
                  <a:cubicBezTo>
                    <a:pt x="854" y="1"/>
                    <a:pt x="368" y="169"/>
                    <a:pt x="0" y="598"/>
                  </a:cubicBezTo>
                  <a:cubicBezTo>
                    <a:pt x="0" y="598"/>
                    <a:pt x="528" y="1166"/>
                    <a:pt x="1468" y="1166"/>
                  </a:cubicBezTo>
                  <a:cubicBezTo>
                    <a:pt x="1938" y="1166"/>
                    <a:pt x="2511" y="1024"/>
                    <a:pt x="3173" y="598"/>
                  </a:cubicBezTo>
                  <a:cubicBezTo>
                    <a:pt x="2656" y="258"/>
                    <a:pt x="1992" y="1"/>
                    <a:pt x="13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5"/>
            <p:cNvSpPr/>
            <p:nvPr/>
          </p:nvSpPr>
          <p:spPr>
            <a:xfrm>
              <a:off x="5541575" y="4833750"/>
              <a:ext cx="71925" cy="38275"/>
            </a:xfrm>
            <a:custGeom>
              <a:avLst/>
              <a:gdLst/>
              <a:ahLst/>
              <a:cxnLst/>
              <a:rect l="l" t="t" r="r" b="b"/>
              <a:pathLst>
                <a:path w="2877" h="1531" extrusionOk="0">
                  <a:moveTo>
                    <a:pt x="721" y="0"/>
                  </a:moveTo>
                  <a:cubicBezTo>
                    <a:pt x="485" y="0"/>
                    <a:pt x="243" y="51"/>
                    <a:pt x="0" y="165"/>
                  </a:cubicBezTo>
                  <a:cubicBezTo>
                    <a:pt x="0" y="165"/>
                    <a:pt x="455" y="1530"/>
                    <a:pt x="2299" y="1530"/>
                  </a:cubicBezTo>
                  <a:cubicBezTo>
                    <a:pt x="2478" y="1530"/>
                    <a:pt x="2670" y="1517"/>
                    <a:pt x="2876" y="1489"/>
                  </a:cubicBezTo>
                  <a:cubicBezTo>
                    <a:pt x="2425" y="730"/>
                    <a:pt x="1616" y="0"/>
                    <a:pt x="7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5"/>
            <p:cNvSpPr/>
            <p:nvPr/>
          </p:nvSpPr>
          <p:spPr>
            <a:xfrm>
              <a:off x="5538725" y="4779175"/>
              <a:ext cx="71925" cy="38500"/>
            </a:xfrm>
            <a:custGeom>
              <a:avLst/>
              <a:gdLst/>
              <a:ahLst/>
              <a:cxnLst/>
              <a:rect l="l" t="t" r="r" b="b"/>
              <a:pathLst>
                <a:path w="2877" h="1540" extrusionOk="0">
                  <a:moveTo>
                    <a:pt x="707" y="1"/>
                  </a:moveTo>
                  <a:cubicBezTo>
                    <a:pt x="476" y="1"/>
                    <a:pt x="239" y="49"/>
                    <a:pt x="0" y="157"/>
                  </a:cubicBezTo>
                  <a:cubicBezTo>
                    <a:pt x="0" y="157"/>
                    <a:pt x="442" y="1539"/>
                    <a:pt x="2329" y="1539"/>
                  </a:cubicBezTo>
                  <a:cubicBezTo>
                    <a:pt x="2499" y="1539"/>
                    <a:pt x="2682" y="1528"/>
                    <a:pt x="2876" y="1504"/>
                  </a:cubicBezTo>
                  <a:cubicBezTo>
                    <a:pt x="2405" y="723"/>
                    <a:pt x="1601" y="1"/>
                    <a:pt x="7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5"/>
            <p:cNvSpPr/>
            <p:nvPr/>
          </p:nvSpPr>
          <p:spPr>
            <a:xfrm>
              <a:off x="5534150" y="4755800"/>
              <a:ext cx="71925" cy="38475"/>
            </a:xfrm>
            <a:custGeom>
              <a:avLst/>
              <a:gdLst/>
              <a:ahLst/>
              <a:cxnLst/>
              <a:rect l="l" t="t" r="r" b="b"/>
              <a:pathLst>
                <a:path w="2877" h="1539" extrusionOk="0">
                  <a:moveTo>
                    <a:pt x="707" y="0"/>
                  </a:moveTo>
                  <a:cubicBezTo>
                    <a:pt x="476" y="0"/>
                    <a:pt x="240" y="48"/>
                    <a:pt x="1" y="156"/>
                  </a:cubicBezTo>
                  <a:cubicBezTo>
                    <a:pt x="1" y="156"/>
                    <a:pt x="442" y="1539"/>
                    <a:pt x="2329" y="1539"/>
                  </a:cubicBezTo>
                  <a:cubicBezTo>
                    <a:pt x="2500" y="1539"/>
                    <a:pt x="2682" y="1527"/>
                    <a:pt x="2877" y="1503"/>
                  </a:cubicBezTo>
                  <a:cubicBezTo>
                    <a:pt x="2405" y="723"/>
                    <a:pt x="1602" y="0"/>
                    <a:pt x="7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5"/>
            <p:cNvSpPr/>
            <p:nvPr/>
          </p:nvSpPr>
          <p:spPr>
            <a:xfrm>
              <a:off x="5492500" y="4845525"/>
              <a:ext cx="77625" cy="30850"/>
            </a:xfrm>
            <a:custGeom>
              <a:avLst/>
              <a:gdLst/>
              <a:ahLst/>
              <a:cxnLst/>
              <a:rect l="l" t="t" r="r" b="b"/>
              <a:pathLst>
                <a:path w="3105" h="1234" extrusionOk="0">
                  <a:moveTo>
                    <a:pt x="1794" y="0"/>
                  </a:moveTo>
                  <a:cubicBezTo>
                    <a:pt x="1064" y="0"/>
                    <a:pt x="369" y="255"/>
                    <a:pt x="0" y="949"/>
                  </a:cubicBezTo>
                  <a:cubicBezTo>
                    <a:pt x="0" y="949"/>
                    <a:pt x="416" y="1233"/>
                    <a:pt x="1059" y="1233"/>
                  </a:cubicBezTo>
                  <a:cubicBezTo>
                    <a:pt x="1612" y="1233"/>
                    <a:pt x="2334" y="1023"/>
                    <a:pt x="3105" y="242"/>
                  </a:cubicBezTo>
                  <a:cubicBezTo>
                    <a:pt x="2698" y="95"/>
                    <a:pt x="2240" y="0"/>
                    <a:pt x="17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5"/>
            <p:cNvSpPr/>
            <p:nvPr/>
          </p:nvSpPr>
          <p:spPr>
            <a:xfrm>
              <a:off x="5484500" y="4948625"/>
              <a:ext cx="79350" cy="29275"/>
            </a:xfrm>
            <a:custGeom>
              <a:avLst/>
              <a:gdLst/>
              <a:ahLst/>
              <a:cxnLst/>
              <a:rect l="l" t="t" r="r" b="b"/>
              <a:pathLst>
                <a:path w="3174" h="1171" extrusionOk="0">
                  <a:moveTo>
                    <a:pt x="1473" y="1"/>
                  </a:moveTo>
                  <a:cubicBezTo>
                    <a:pt x="913" y="1"/>
                    <a:pt x="381" y="192"/>
                    <a:pt x="1" y="683"/>
                  </a:cubicBezTo>
                  <a:cubicBezTo>
                    <a:pt x="1" y="683"/>
                    <a:pt x="507" y="1170"/>
                    <a:pt x="1366" y="1170"/>
                  </a:cubicBezTo>
                  <a:cubicBezTo>
                    <a:pt x="1861" y="1170"/>
                    <a:pt x="2473" y="1009"/>
                    <a:pt x="3174" y="500"/>
                  </a:cubicBezTo>
                  <a:cubicBezTo>
                    <a:pt x="2672" y="209"/>
                    <a:pt x="2058" y="1"/>
                    <a:pt x="14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5"/>
            <p:cNvSpPr/>
            <p:nvPr/>
          </p:nvSpPr>
          <p:spPr>
            <a:xfrm>
              <a:off x="5491350" y="4896825"/>
              <a:ext cx="73075" cy="36500"/>
            </a:xfrm>
            <a:custGeom>
              <a:avLst/>
              <a:gdLst/>
              <a:ahLst/>
              <a:cxnLst/>
              <a:rect l="l" t="t" r="r" b="b"/>
              <a:pathLst>
                <a:path w="2923" h="1460" extrusionOk="0">
                  <a:moveTo>
                    <a:pt x="780" y="1"/>
                  </a:moveTo>
                  <a:cubicBezTo>
                    <a:pt x="522" y="1"/>
                    <a:pt x="260" y="61"/>
                    <a:pt x="1" y="199"/>
                  </a:cubicBezTo>
                  <a:cubicBezTo>
                    <a:pt x="1" y="199"/>
                    <a:pt x="480" y="1459"/>
                    <a:pt x="2175" y="1459"/>
                  </a:cubicBezTo>
                  <a:cubicBezTo>
                    <a:pt x="2402" y="1459"/>
                    <a:pt x="2650" y="1437"/>
                    <a:pt x="2922" y="1385"/>
                  </a:cubicBezTo>
                  <a:cubicBezTo>
                    <a:pt x="2449" y="666"/>
                    <a:pt x="1638" y="1"/>
                    <a:pt x="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5"/>
            <p:cNvSpPr/>
            <p:nvPr/>
          </p:nvSpPr>
          <p:spPr>
            <a:xfrm>
              <a:off x="5505050" y="4875450"/>
              <a:ext cx="73075" cy="36575"/>
            </a:xfrm>
            <a:custGeom>
              <a:avLst/>
              <a:gdLst/>
              <a:ahLst/>
              <a:cxnLst/>
              <a:rect l="l" t="t" r="r" b="b"/>
              <a:pathLst>
                <a:path w="2923" h="1463" extrusionOk="0">
                  <a:moveTo>
                    <a:pt x="760" y="1"/>
                  </a:moveTo>
                  <a:cubicBezTo>
                    <a:pt x="508" y="1"/>
                    <a:pt x="253" y="58"/>
                    <a:pt x="1" y="186"/>
                  </a:cubicBezTo>
                  <a:cubicBezTo>
                    <a:pt x="1" y="186"/>
                    <a:pt x="486" y="1463"/>
                    <a:pt x="2207" y="1463"/>
                  </a:cubicBezTo>
                  <a:cubicBezTo>
                    <a:pt x="2425" y="1463"/>
                    <a:pt x="2663" y="1442"/>
                    <a:pt x="2922" y="1396"/>
                  </a:cubicBezTo>
                  <a:cubicBezTo>
                    <a:pt x="2445" y="671"/>
                    <a:pt x="1625" y="1"/>
                    <a:pt x="7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5"/>
            <p:cNvSpPr/>
            <p:nvPr/>
          </p:nvSpPr>
          <p:spPr>
            <a:xfrm>
              <a:off x="5498200" y="4923400"/>
              <a:ext cx="57100" cy="58300"/>
            </a:xfrm>
            <a:custGeom>
              <a:avLst/>
              <a:gdLst/>
              <a:ahLst/>
              <a:cxnLst/>
              <a:rect l="l" t="t" r="r" b="b"/>
              <a:pathLst>
                <a:path w="2284" h="2332" extrusionOk="0">
                  <a:moveTo>
                    <a:pt x="234" y="0"/>
                  </a:moveTo>
                  <a:cubicBezTo>
                    <a:pt x="202" y="0"/>
                    <a:pt x="170" y="1"/>
                    <a:pt x="138" y="3"/>
                  </a:cubicBezTo>
                  <a:cubicBezTo>
                    <a:pt x="138" y="3"/>
                    <a:pt x="1" y="1715"/>
                    <a:pt x="2283" y="2331"/>
                  </a:cubicBezTo>
                  <a:cubicBezTo>
                    <a:pt x="2105" y="1241"/>
                    <a:pt x="1429" y="0"/>
                    <a:pt x="2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5"/>
            <p:cNvSpPr/>
            <p:nvPr/>
          </p:nvSpPr>
          <p:spPr>
            <a:xfrm>
              <a:off x="3906150" y="4619875"/>
              <a:ext cx="86175" cy="60425"/>
            </a:xfrm>
            <a:custGeom>
              <a:avLst/>
              <a:gdLst/>
              <a:ahLst/>
              <a:cxnLst/>
              <a:rect l="l" t="t" r="r" b="b"/>
              <a:pathLst>
                <a:path w="3447" h="2417" extrusionOk="0">
                  <a:moveTo>
                    <a:pt x="0" y="1"/>
                  </a:moveTo>
                  <a:cubicBezTo>
                    <a:pt x="476" y="1191"/>
                    <a:pt x="1522" y="2416"/>
                    <a:pt x="2836" y="2416"/>
                  </a:cubicBezTo>
                  <a:cubicBezTo>
                    <a:pt x="3034" y="2416"/>
                    <a:pt x="3238" y="2389"/>
                    <a:pt x="3447" y="2329"/>
                  </a:cubicBezTo>
                  <a:cubicBezTo>
                    <a:pt x="3447" y="2329"/>
                    <a:pt x="3104" y="6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5"/>
            <p:cNvSpPr/>
            <p:nvPr/>
          </p:nvSpPr>
          <p:spPr>
            <a:xfrm>
              <a:off x="4046525" y="4534300"/>
              <a:ext cx="71925" cy="103300"/>
            </a:xfrm>
            <a:custGeom>
              <a:avLst/>
              <a:gdLst/>
              <a:ahLst/>
              <a:cxnLst/>
              <a:rect l="l" t="t" r="r" b="b"/>
              <a:pathLst>
                <a:path w="2877" h="4132" extrusionOk="0">
                  <a:moveTo>
                    <a:pt x="890" y="0"/>
                  </a:moveTo>
                  <a:lnTo>
                    <a:pt x="890" y="0"/>
                  </a:lnTo>
                  <a:cubicBezTo>
                    <a:pt x="228" y="1324"/>
                    <a:pt x="0" y="3218"/>
                    <a:pt x="1392" y="4131"/>
                  </a:cubicBezTo>
                  <a:cubicBezTo>
                    <a:pt x="1392" y="4131"/>
                    <a:pt x="2876" y="2397"/>
                    <a:pt x="8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5"/>
            <p:cNvSpPr/>
            <p:nvPr/>
          </p:nvSpPr>
          <p:spPr>
            <a:xfrm>
              <a:off x="3713275" y="4753400"/>
              <a:ext cx="85600" cy="61925"/>
            </a:xfrm>
            <a:custGeom>
              <a:avLst/>
              <a:gdLst/>
              <a:ahLst/>
              <a:cxnLst/>
              <a:rect l="l" t="t" r="r" b="b"/>
              <a:pathLst>
                <a:path w="3424" h="2477" extrusionOk="0">
                  <a:moveTo>
                    <a:pt x="0" y="1"/>
                  </a:moveTo>
                  <a:lnTo>
                    <a:pt x="0" y="1"/>
                  </a:lnTo>
                  <a:cubicBezTo>
                    <a:pt x="480" y="1221"/>
                    <a:pt x="1504" y="2476"/>
                    <a:pt x="2840" y="2476"/>
                  </a:cubicBezTo>
                  <a:cubicBezTo>
                    <a:pt x="3029" y="2476"/>
                    <a:pt x="3223" y="2451"/>
                    <a:pt x="3424" y="2398"/>
                  </a:cubicBezTo>
                  <a:cubicBezTo>
                    <a:pt x="3424" y="2398"/>
                    <a:pt x="3127" y="13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5"/>
            <p:cNvSpPr/>
            <p:nvPr/>
          </p:nvSpPr>
          <p:spPr>
            <a:xfrm>
              <a:off x="3833675" y="4883525"/>
              <a:ext cx="71350" cy="90175"/>
            </a:xfrm>
            <a:custGeom>
              <a:avLst/>
              <a:gdLst/>
              <a:ahLst/>
              <a:cxnLst/>
              <a:rect l="l" t="t" r="r" b="b"/>
              <a:pathLst>
                <a:path w="2854" h="3607" extrusionOk="0">
                  <a:moveTo>
                    <a:pt x="92" y="0"/>
                  </a:moveTo>
                  <a:lnTo>
                    <a:pt x="92" y="0"/>
                  </a:lnTo>
                  <a:cubicBezTo>
                    <a:pt x="0" y="1507"/>
                    <a:pt x="548" y="3310"/>
                    <a:pt x="2191" y="3606"/>
                  </a:cubicBezTo>
                  <a:cubicBezTo>
                    <a:pt x="2191" y="3606"/>
                    <a:pt x="2853" y="1438"/>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5"/>
            <p:cNvSpPr/>
            <p:nvPr/>
          </p:nvSpPr>
          <p:spPr>
            <a:xfrm>
              <a:off x="3805700" y="4674675"/>
              <a:ext cx="86200" cy="60800"/>
            </a:xfrm>
            <a:custGeom>
              <a:avLst/>
              <a:gdLst/>
              <a:ahLst/>
              <a:cxnLst/>
              <a:rect l="l" t="t" r="r" b="b"/>
              <a:pathLst>
                <a:path w="3448" h="2432" extrusionOk="0">
                  <a:moveTo>
                    <a:pt x="1" y="0"/>
                  </a:moveTo>
                  <a:lnTo>
                    <a:pt x="1" y="0"/>
                  </a:lnTo>
                  <a:cubicBezTo>
                    <a:pt x="499" y="1216"/>
                    <a:pt x="1537" y="2432"/>
                    <a:pt x="2856" y="2432"/>
                  </a:cubicBezTo>
                  <a:cubicBezTo>
                    <a:pt x="3047" y="2432"/>
                    <a:pt x="3245" y="2406"/>
                    <a:pt x="3447" y="2351"/>
                  </a:cubicBezTo>
                  <a:cubicBezTo>
                    <a:pt x="3447" y="2351"/>
                    <a:pt x="3105" y="9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5"/>
            <p:cNvSpPr/>
            <p:nvPr/>
          </p:nvSpPr>
          <p:spPr>
            <a:xfrm>
              <a:off x="4105850" y="4700350"/>
              <a:ext cx="70800" cy="97600"/>
            </a:xfrm>
            <a:custGeom>
              <a:avLst/>
              <a:gdLst/>
              <a:ahLst/>
              <a:cxnLst/>
              <a:rect l="l" t="t" r="r" b="b"/>
              <a:pathLst>
                <a:path w="2832" h="3904" extrusionOk="0">
                  <a:moveTo>
                    <a:pt x="320" y="0"/>
                  </a:moveTo>
                  <a:lnTo>
                    <a:pt x="320" y="0"/>
                  </a:lnTo>
                  <a:cubicBezTo>
                    <a:pt x="1" y="1461"/>
                    <a:pt x="229" y="3355"/>
                    <a:pt x="1804" y="3903"/>
                  </a:cubicBezTo>
                  <a:cubicBezTo>
                    <a:pt x="1804" y="3903"/>
                    <a:pt x="2831" y="1872"/>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5"/>
            <p:cNvSpPr/>
            <p:nvPr/>
          </p:nvSpPr>
          <p:spPr>
            <a:xfrm>
              <a:off x="3955775" y="4790725"/>
              <a:ext cx="95900" cy="48625"/>
            </a:xfrm>
            <a:custGeom>
              <a:avLst/>
              <a:gdLst/>
              <a:ahLst/>
              <a:cxnLst/>
              <a:rect l="l" t="t" r="r" b="b"/>
              <a:pathLst>
                <a:path w="3836" h="1945" extrusionOk="0">
                  <a:moveTo>
                    <a:pt x="928" y="0"/>
                  </a:moveTo>
                  <a:cubicBezTo>
                    <a:pt x="645" y="0"/>
                    <a:pt x="337" y="26"/>
                    <a:pt x="1" y="83"/>
                  </a:cubicBezTo>
                  <a:cubicBezTo>
                    <a:pt x="640" y="1041"/>
                    <a:pt x="1707" y="1945"/>
                    <a:pt x="2848" y="1945"/>
                  </a:cubicBezTo>
                  <a:cubicBezTo>
                    <a:pt x="3174" y="1945"/>
                    <a:pt x="3506" y="1871"/>
                    <a:pt x="3836" y="1703"/>
                  </a:cubicBezTo>
                  <a:cubicBezTo>
                    <a:pt x="3836" y="1703"/>
                    <a:pt x="3238" y="0"/>
                    <a:pt x="9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5"/>
            <p:cNvSpPr/>
            <p:nvPr/>
          </p:nvSpPr>
          <p:spPr>
            <a:xfrm>
              <a:off x="3800000" y="4708325"/>
              <a:ext cx="69650" cy="101600"/>
            </a:xfrm>
            <a:custGeom>
              <a:avLst/>
              <a:gdLst/>
              <a:ahLst/>
              <a:cxnLst/>
              <a:rect l="l" t="t" r="r" b="b"/>
              <a:pathLst>
                <a:path w="2786" h="4064" extrusionOk="0">
                  <a:moveTo>
                    <a:pt x="571" y="1"/>
                  </a:moveTo>
                  <a:cubicBezTo>
                    <a:pt x="46" y="1370"/>
                    <a:pt x="1" y="3288"/>
                    <a:pt x="1484" y="4064"/>
                  </a:cubicBezTo>
                  <a:cubicBezTo>
                    <a:pt x="1484" y="4064"/>
                    <a:pt x="2785" y="2192"/>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5"/>
            <p:cNvSpPr/>
            <p:nvPr/>
          </p:nvSpPr>
          <p:spPr>
            <a:xfrm>
              <a:off x="3753200" y="4955975"/>
              <a:ext cx="76500" cy="71800"/>
            </a:xfrm>
            <a:custGeom>
              <a:avLst/>
              <a:gdLst/>
              <a:ahLst/>
              <a:cxnLst/>
              <a:rect l="l" t="t" r="r" b="b"/>
              <a:pathLst>
                <a:path w="3060" h="2872" extrusionOk="0">
                  <a:moveTo>
                    <a:pt x="1" y="1"/>
                  </a:moveTo>
                  <a:lnTo>
                    <a:pt x="1" y="1"/>
                  </a:lnTo>
                  <a:cubicBezTo>
                    <a:pt x="323" y="1376"/>
                    <a:pt x="1272" y="2872"/>
                    <a:pt x="2772" y="2872"/>
                  </a:cubicBezTo>
                  <a:cubicBezTo>
                    <a:pt x="2866" y="2872"/>
                    <a:pt x="2961" y="2866"/>
                    <a:pt x="3059" y="2854"/>
                  </a:cubicBezTo>
                  <a:cubicBezTo>
                    <a:pt x="3059" y="2854"/>
                    <a:pt x="3059" y="57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5"/>
            <p:cNvSpPr/>
            <p:nvPr/>
          </p:nvSpPr>
          <p:spPr>
            <a:xfrm>
              <a:off x="3867900" y="4762550"/>
              <a:ext cx="70225" cy="98175"/>
            </a:xfrm>
            <a:custGeom>
              <a:avLst/>
              <a:gdLst/>
              <a:ahLst/>
              <a:cxnLst/>
              <a:rect l="l" t="t" r="r" b="b"/>
              <a:pathLst>
                <a:path w="2809" h="3927" extrusionOk="0">
                  <a:moveTo>
                    <a:pt x="343" y="0"/>
                  </a:moveTo>
                  <a:lnTo>
                    <a:pt x="343" y="0"/>
                  </a:lnTo>
                  <a:cubicBezTo>
                    <a:pt x="1" y="1438"/>
                    <a:pt x="206" y="3333"/>
                    <a:pt x="1758" y="3926"/>
                  </a:cubicBezTo>
                  <a:cubicBezTo>
                    <a:pt x="1758" y="3926"/>
                    <a:pt x="2808" y="1895"/>
                    <a:pt x="3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5"/>
            <p:cNvSpPr/>
            <p:nvPr/>
          </p:nvSpPr>
          <p:spPr>
            <a:xfrm>
              <a:off x="4797475" y="4320875"/>
              <a:ext cx="71925" cy="86175"/>
            </a:xfrm>
            <a:custGeom>
              <a:avLst/>
              <a:gdLst/>
              <a:ahLst/>
              <a:cxnLst/>
              <a:rect l="l" t="t" r="r" b="b"/>
              <a:pathLst>
                <a:path w="2877" h="3447" extrusionOk="0">
                  <a:moveTo>
                    <a:pt x="0" y="0"/>
                  </a:moveTo>
                  <a:lnTo>
                    <a:pt x="0" y="0"/>
                  </a:lnTo>
                  <a:cubicBezTo>
                    <a:pt x="23" y="1484"/>
                    <a:pt x="708" y="3264"/>
                    <a:pt x="2374" y="3447"/>
                  </a:cubicBezTo>
                  <a:cubicBezTo>
                    <a:pt x="2374" y="3447"/>
                    <a:pt x="2876" y="121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5"/>
            <p:cNvSpPr/>
            <p:nvPr/>
          </p:nvSpPr>
          <p:spPr>
            <a:xfrm>
              <a:off x="4930425" y="4301475"/>
              <a:ext cx="74200" cy="101025"/>
            </a:xfrm>
            <a:custGeom>
              <a:avLst/>
              <a:gdLst/>
              <a:ahLst/>
              <a:cxnLst/>
              <a:rect l="l" t="t" r="r" b="b"/>
              <a:pathLst>
                <a:path w="2968" h="4041" extrusionOk="0">
                  <a:moveTo>
                    <a:pt x="2009" y="0"/>
                  </a:moveTo>
                  <a:cubicBezTo>
                    <a:pt x="891" y="982"/>
                    <a:pt x="0" y="2671"/>
                    <a:pt x="959" y="4040"/>
                  </a:cubicBezTo>
                  <a:cubicBezTo>
                    <a:pt x="959" y="4040"/>
                    <a:pt x="2968" y="2968"/>
                    <a:pt x="20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5"/>
            <p:cNvSpPr/>
            <p:nvPr/>
          </p:nvSpPr>
          <p:spPr>
            <a:xfrm>
              <a:off x="4569225" y="4374500"/>
              <a:ext cx="71350" cy="87350"/>
            </a:xfrm>
            <a:custGeom>
              <a:avLst/>
              <a:gdLst/>
              <a:ahLst/>
              <a:cxnLst/>
              <a:rect l="l" t="t" r="r" b="b"/>
              <a:pathLst>
                <a:path w="2854" h="3494" extrusionOk="0">
                  <a:moveTo>
                    <a:pt x="0" y="1"/>
                  </a:moveTo>
                  <a:cubicBezTo>
                    <a:pt x="0" y="1485"/>
                    <a:pt x="662" y="3288"/>
                    <a:pt x="2305" y="3493"/>
                  </a:cubicBezTo>
                  <a:cubicBezTo>
                    <a:pt x="2305" y="3493"/>
                    <a:pt x="2853" y="1256"/>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5"/>
            <p:cNvSpPr/>
            <p:nvPr/>
          </p:nvSpPr>
          <p:spPr>
            <a:xfrm>
              <a:off x="4615425" y="4540575"/>
              <a:ext cx="71375" cy="103300"/>
            </a:xfrm>
            <a:custGeom>
              <a:avLst/>
              <a:gdLst/>
              <a:ahLst/>
              <a:cxnLst/>
              <a:rect l="l" t="t" r="r" b="b"/>
              <a:pathLst>
                <a:path w="2855" h="4132" extrusionOk="0">
                  <a:moveTo>
                    <a:pt x="800" y="0"/>
                  </a:moveTo>
                  <a:cubicBezTo>
                    <a:pt x="161" y="1347"/>
                    <a:pt x="1" y="3241"/>
                    <a:pt x="1416" y="4131"/>
                  </a:cubicBezTo>
                  <a:cubicBezTo>
                    <a:pt x="1416" y="4131"/>
                    <a:pt x="2854" y="2351"/>
                    <a:pt x="8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5"/>
            <p:cNvSpPr/>
            <p:nvPr/>
          </p:nvSpPr>
          <p:spPr>
            <a:xfrm>
              <a:off x="4683900" y="4335150"/>
              <a:ext cx="71925" cy="86175"/>
            </a:xfrm>
            <a:custGeom>
              <a:avLst/>
              <a:gdLst/>
              <a:ahLst/>
              <a:cxnLst/>
              <a:rect l="l" t="t" r="r" b="b"/>
              <a:pathLst>
                <a:path w="2877" h="3447" extrusionOk="0">
                  <a:moveTo>
                    <a:pt x="1" y="0"/>
                  </a:moveTo>
                  <a:lnTo>
                    <a:pt x="1" y="0"/>
                  </a:lnTo>
                  <a:cubicBezTo>
                    <a:pt x="24" y="1484"/>
                    <a:pt x="709" y="3264"/>
                    <a:pt x="2375" y="3447"/>
                  </a:cubicBezTo>
                  <a:cubicBezTo>
                    <a:pt x="2375" y="3447"/>
                    <a:pt x="2877" y="121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5"/>
            <p:cNvSpPr/>
            <p:nvPr/>
          </p:nvSpPr>
          <p:spPr>
            <a:xfrm>
              <a:off x="4928725" y="4472650"/>
              <a:ext cx="73625" cy="104450"/>
            </a:xfrm>
            <a:custGeom>
              <a:avLst/>
              <a:gdLst/>
              <a:ahLst/>
              <a:cxnLst/>
              <a:rect l="l" t="t" r="r" b="b"/>
              <a:pathLst>
                <a:path w="2945" h="4178" extrusionOk="0">
                  <a:moveTo>
                    <a:pt x="1301" y="1"/>
                  </a:moveTo>
                  <a:lnTo>
                    <a:pt x="1301" y="1"/>
                  </a:lnTo>
                  <a:cubicBezTo>
                    <a:pt x="457" y="1233"/>
                    <a:pt x="0" y="3082"/>
                    <a:pt x="1233" y="4178"/>
                  </a:cubicBezTo>
                  <a:cubicBezTo>
                    <a:pt x="1233" y="4178"/>
                    <a:pt x="2944" y="2649"/>
                    <a:pt x="13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5"/>
            <p:cNvSpPr/>
            <p:nvPr/>
          </p:nvSpPr>
          <p:spPr>
            <a:xfrm>
              <a:off x="4780350" y="4500050"/>
              <a:ext cx="76500" cy="73850"/>
            </a:xfrm>
            <a:custGeom>
              <a:avLst/>
              <a:gdLst/>
              <a:ahLst/>
              <a:cxnLst/>
              <a:rect l="l" t="t" r="r" b="b"/>
              <a:pathLst>
                <a:path w="3060" h="2954" extrusionOk="0">
                  <a:moveTo>
                    <a:pt x="0" y="1"/>
                  </a:moveTo>
                  <a:cubicBezTo>
                    <a:pt x="285" y="1403"/>
                    <a:pt x="1223" y="2953"/>
                    <a:pt x="2772" y="2953"/>
                  </a:cubicBezTo>
                  <a:cubicBezTo>
                    <a:pt x="2836" y="2953"/>
                    <a:pt x="2901" y="2950"/>
                    <a:pt x="2968" y="2945"/>
                  </a:cubicBezTo>
                  <a:cubicBezTo>
                    <a:pt x="2968" y="2945"/>
                    <a:pt x="3059" y="66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5"/>
            <p:cNvSpPr/>
            <p:nvPr/>
          </p:nvSpPr>
          <p:spPr>
            <a:xfrm>
              <a:off x="4636550" y="4369375"/>
              <a:ext cx="74200" cy="103300"/>
            </a:xfrm>
            <a:custGeom>
              <a:avLst/>
              <a:gdLst/>
              <a:ahLst/>
              <a:cxnLst/>
              <a:rect l="l" t="t" r="r" b="b"/>
              <a:pathLst>
                <a:path w="2968" h="4132" extrusionOk="0">
                  <a:moveTo>
                    <a:pt x="1735" y="1"/>
                  </a:moveTo>
                  <a:cubicBezTo>
                    <a:pt x="731" y="1096"/>
                    <a:pt x="0" y="2854"/>
                    <a:pt x="1073" y="4132"/>
                  </a:cubicBezTo>
                  <a:cubicBezTo>
                    <a:pt x="1073" y="4132"/>
                    <a:pt x="2968" y="2854"/>
                    <a:pt x="17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5"/>
            <p:cNvSpPr/>
            <p:nvPr/>
          </p:nvSpPr>
          <p:spPr>
            <a:xfrm>
              <a:off x="4526425" y="4577650"/>
              <a:ext cx="71350" cy="94175"/>
            </a:xfrm>
            <a:custGeom>
              <a:avLst/>
              <a:gdLst/>
              <a:ahLst/>
              <a:cxnLst/>
              <a:rect l="l" t="t" r="r" b="b"/>
              <a:pathLst>
                <a:path w="2854" h="3767" extrusionOk="0">
                  <a:moveTo>
                    <a:pt x="228" y="1"/>
                  </a:moveTo>
                  <a:lnTo>
                    <a:pt x="228" y="1"/>
                  </a:lnTo>
                  <a:cubicBezTo>
                    <a:pt x="0" y="1462"/>
                    <a:pt x="388" y="3333"/>
                    <a:pt x="2009" y="3767"/>
                  </a:cubicBezTo>
                  <a:cubicBezTo>
                    <a:pt x="2009" y="3767"/>
                    <a:pt x="2853" y="1644"/>
                    <a:pt x="2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5"/>
            <p:cNvSpPr/>
            <p:nvPr/>
          </p:nvSpPr>
          <p:spPr>
            <a:xfrm>
              <a:off x="4683900" y="4442975"/>
              <a:ext cx="74225" cy="104475"/>
            </a:xfrm>
            <a:custGeom>
              <a:avLst/>
              <a:gdLst/>
              <a:ahLst/>
              <a:cxnLst/>
              <a:rect l="l" t="t" r="r" b="b"/>
              <a:pathLst>
                <a:path w="2969" h="4179" extrusionOk="0">
                  <a:moveTo>
                    <a:pt x="1370" y="1"/>
                  </a:moveTo>
                  <a:lnTo>
                    <a:pt x="1370" y="1"/>
                  </a:lnTo>
                  <a:cubicBezTo>
                    <a:pt x="503" y="1211"/>
                    <a:pt x="1" y="3037"/>
                    <a:pt x="1234" y="4178"/>
                  </a:cubicBezTo>
                  <a:cubicBezTo>
                    <a:pt x="1234" y="4178"/>
                    <a:pt x="2968" y="2672"/>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5"/>
            <p:cNvSpPr/>
            <p:nvPr/>
          </p:nvSpPr>
          <p:spPr>
            <a:xfrm>
              <a:off x="5150700" y="4258100"/>
              <a:ext cx="71925" cy="86200"/>
            </a:xfrm>
            <a:custGeom>
              <a:avLst/>
              <a:gdLst/>
              <a:ahLst/>
              <a:cxnLst/>
              <a:rect l="l" t="t" r="r" b="b"/>
              <a:pathLst>
                <a:path w="2877" h="3448" extrusionOk="0">
                  <a:moveTo>
                    <a:pt x="0" y="1"/>
                  </a:moveTo>
                  <a:cubicBezTo>
                    <a:pt x="23" y="1484"/>
                    <a:pt x="708" y="3265"/>
                    <a:pt x="2351" y="3447"/>
                  </a:cubicBezTo>
                  <a:cubicBezTo>
                    <a:pt x="2351" y="3447"/>
                    <a:pt x="2876" y="121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5"/>
            <p:cNvSpPr/>
            <p:nvPr/>
          </p:nvSpPr>
          <p:spPr>
            <a:xfrm>
              <a:off x="5283650" y="4238125"/>
              <a:ext cx="74200" cy="101025"/>
            </a:xfrm>
            <a:custGeom>
              <a:avLst/>
              <a:gdLst/>
              <a:ahLst/>
              <a:cxnLst/>
              <a:rect l="l" t="t" r="r" b="b"/>
              <a:pathLst>
                <a:path w="2968" h="4041" extrusionOk="0">
                  <a:moveTo>
                    <a:pt x="2009" y="1"/>
                  </a:moveTo>
                  <a:lnTo>
                    <a:pt x="2009" y="1"/>
                  </a:lnTo>
                  <a:cubicBezTo>
                    <a:pt x="891" y="1005"/>
                    <a:pt x="0" y="2671"/>
                    <a:pt x="959" y="4041"/>
                  </a:cubicBezTo>
                  <a:cubicBezTo>
                    <a:pt x="959" y="4041"/>
                    <a:pt x="2968" y="2968"/>
                    <a:pt x="20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5"/>
            <p:cNvSpPr/>
            <p:nvPr/>
          </p:nvSpPr>
          <p:spPr>
            <a:xfrm>
              <a:off x="4922425" y="4311750"/>
              <a:ext cx="71375" cy="86750"/>
            </a:xfrm>
            <a:custGeom>
              <a:avLst/>
              <a:gdLst/>
              <a:ahLst/>
              <a:cxnLst/>
              <a:rect l="l" t="t" r="r" b="b"/>
              <a:pathLst>
                <a:path w="2855" h="3470" extrusionOk="0">
                  <a:moveTo>
                    <a:pt x="1" y="0"/>
                  </a:moveTo>
                  <a:cubicBezTo>
                    <a:pt x="1" y="1484"/>
                    <a:pt x="663" y="3264"/>
                    <a:pt x="2306" y="3470"/>
                  </a:cubicBezTo>
                  <a:cubicBezTo>
                    <a:pt x="2306" y="3470"/>
                    <a:pt x="2854" y="125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5"/>
            <p:cNvSpPr/>
            <p:nvPr/>
          </p:nvSpPr>
          <p:spPr>
            <a:xfrm>
              <a:off x="4968650" y="4477800"/>
              <a:ext cx="71350" cy="103300"/>
            </a:xfrm>
            <a:custGeom>
              <a:avLst/>
              <a:gdLst/>
              <a:ahLst/>
              <a:cxnLst/>
              <a:rect l="l" t="t" r="r" b="b"/>
              <a:pathLst>
                <a:path w="2854" h="4132" extrusionOk="0">
                  <a:moveTo>
                    <a:pt x="800" y="0"/>
                  </a:moveTo>
                  <a:lnTo>
                    <a:pt x="800" y="0"/>
                  </a:lnTo>
                  <a:cubicBezTo>
                    <a:pt x="161" y="1347"/>
                    <a:pt x="1" y="3242"/>
                    <a:pt x="1416" y="4132"/>
                  </a:cubicBezTo>
                  <a:cubicBezTo>
                    <a:pt x="1416" y="4132"/>
                    <a:pt x="2854" y="2329"/>
                    <a:pt x="8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5"/>
            <p:cNvSpPr/>
            <p:nvPr/>
          </p:nvSpPr>
          <p:spPr>
            <a:xfrm>
              <a:off x="5037125" y="4272375"/>
              <a:ext cx="71925" cy="86175"/>
            </a:xfrm>
            <a:custGeom>
              <a:avLst/>
              <a:gdLst/>
              <a:ahLst/>
              <a:cxnLst/>
              <a:rect l="l" t="t" r="r" b="b"/>
              <a:pathLst>
                <a:path w="2877" h="3447" extrusionOk="0">
                  <a:moveTo>
                    <a:pt x="1" y="0"/>
                  </a:moveTo>
                  <a:cubicBezTo>
                    <a:pt x="24" y="1484"/>
                    <a:pt x="708" y="3264"/>
                    <a:pt x="2375" y="3447"/>
                  </a:cubicBezTo>
                  <a:cubicBezTo>
                    <a:pt x="2375" y="3447"/>
                    <a:pt x="2877" y="121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5"/>
            <p:cNvSpPr/>
            <p:nvPr/>
          </p:nvSpPr>
          <p:spPr>
            <a:xfrm>
              <a:off x="5281375" y="4409900"/>
              <a:ext cx="74200" cy="104450"/>
            </a:xfrm>
            <a:custGeom>
              <a:avLst/>
              <a:gdLst/>
              <a:ahLst/>
              <a:cxnLst/>
              <a:rect l="l" t="t" r="r" b="b"/>
              <a:pathLst>
                <a:path w="2968" h="4178" extrusionOk="0">
                  <a:moveTo>
                    <a:pt x="1324" y="0"/>
                  </a:moveTo>
                  <a:lnTo>
                    <a:pt x="1324" y="0"/>
                  </a:lnTo>
                  <a:cubicBezTo>
                    <a:pt x="479" y="1210"/>
                    <a:pt x="0" y="3059"/>
                    <a:pt x="1255" y="4177"/>
                  </a:cubicBezTo>
                  <a:cubicBezTo>
                    <a:pt x="1255" y="4177"/>
                    <a:pt x="2967" y="2648"/>
                    <a:pt x="13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5"/>
            <p:cNvSpPr/>
            <p:nvPr/>
          </p:nvSpPr>
          <p:spPr>
            <a:xfrm>
              <a:off x="5133575" y="4437275"/>
              <a:ext cx="76475" cy="73275"/>
            </a:xfrm>
            <a:custGeom>
              <a:avLst/>
              <a:gdLst/>
              <a:ahLst/>
              <a:cxnLst/>
              <a:rect l="l" t="t" r="r" b="b"/>
              <a:pathLst>
                <a:path w="3059" h="2931" extrusionOk="0">
                  <a:moveTo>
                    <a:pt x="0" y="1"/>
                  </a:moveTo>
                  <a:lnTo>
                    <a:pt x="0" y="1"/>
                  </a:lnTo>
                  <a:cubicBezTo>
                    <a:pt x="285" y="1403"/>
                    <a:pt x="1221" y="2931"/>
                    <a:pt x="2769" y="2931"/>
                  </a:cubicBezTo>
                  <a:cubicBezTo>
                    <a:pt x="2834" y="2931"/>
                    <a:pt x="2900" y="2928"/>
                    <a:pt x="2968" y="2922"/>
                  </a:cubicBezTo>
                  <a:cubicBezTo>
                    <a:pt x="2968" y="2922"/>
                    <a:pt x="3059" y="64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5"/>
            <p:cNvSpPr/>
            <p:nvPr/>
          </p:nvSpPr>
          <p:spPr>
            <a:xfrm>
              <a:off x="4989200" y="4306600"/>
              <a:ext cx="74775" cy="102750"/>
            </a:xfrm>
            <a:custGeom>
              <a:avLst/>
              <a:gdLst/>
              <a:ahLst/>
              <a:cxnLst/>
              <a:rect l="l" t="t" r="r" b="b"/>
              <a:pathLst>
                <a:path w="2991" h="4110" extrusionOk="0">
                  <a:moveTo>
                    <a:pt x="1758" y="1"/>
                  </a:moveTo>
                  <a:lnTo>
                    <a:pt x="1758" y="1"/>
                  </a:lnTo>
                  <a:cubicBezTo>
                    <a:pt x="754" y="1074"/>
                    <a:pt x="1" y="2831"/>
                    <a:pt x="1096" y="4109"/>
                  </a:cubicBezTo>
                  <a:cubicBezTo>
                    <a:pt x="1096" y="4109"/>
                    <a:pt x="2991" y="2854"/>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5"/>
            <p:cNvSpPr/>
            <p:nvPr/>
          </p:nvSpPr>
          <p:spPr>
            <a:xfrm>
              <a:off x="4879650" y="4514325"/>
              <a:ext cx="71350" cy="94750"/>
            </a:xfrm>
            <a:custGeom>
              <a:avLst/>
              <a:gdLst/>
              <a:ahLst/>
              <a:cxnLst/>
              <a:rect l="l" t="t" r="r" b="b"/>
              <a:pathLst>
                <a:path w="2854" h="3790" extrusionOk="0">
                  <a:moveTo>
                    <a:pt x="228" y="0"/>
                  </a:moveTo>
                  <a:lnTo>
                    <a:pt x="228" y="0"/>
                  </a:lnTo>
                  <a:cubicBezTo>
                    <a:pt x="0" y="1484"/>
                    <a:pt x="388" y="3355"/>
                    <a:pt x="2009" y="3789"/>
                  </a:cubicBezTo>
                  <a:cubicBezTo>
                    <a:pt x="2009" y="3789"/>
                    <a:pt x="2853" y="1666"/>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5"/>
            <p:cNvSpPr/>
            <p:nvPr/>
          </p:nvSpPr>
          <p:spPr>
            <a:xfrm>
              <a:off x="5037125" y="4379650"/>
              <a:ext cx="73650" cy="104450"/>
            </a:xfrm>
            <a:custGeom>
              <a:avLst/>
              <a:gdLst/>
              <a:ahLst/>
              <a:cxnLst/>
              <a:rect l="l" t="t" r="r" b="b"/>
              <a:pathLst>
                <a:path w="2946" h="4178" extrusionOk="0">
                  <a:moveTo>
                    <a:pt x="1348" y="0"/>
                  </a:moveTo>
                  <a:lnTo>
                    <a:pt x="1348" y="0"/>
                  </a:lnTo>
                  <a:cubicBezTo>
                    <a:pt x="503" y="1233"/>
                    <a:pt x="1" y="3059"/>
                    <a:pt x="1233" y="4177"/>
                  </a:cubicBezTo>
                  <a:cubicBezTo>
                    <a:pt x="1233" y="4177"/>
                    <a:pt x="2945" y="2694"/>
                    <a:pt x="13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5"/>
            <p:cNvSpPr/>
            <p:nvPr/>
          </p:nvSpPr>
          <p:spPr>
            <a:xfrm>
              <a:off x="3906150" y="4928550"/>
              <a:ext cx="95875" cy="49175"/>
            </a:xfrm>
            <a:custGeom>
              <a:avLst/>
              <a:gdLst/>
              <a:ahLst/>
              <a:cxnLst/>
              <a:rect l="l" t="t" r="r" b="b"/>
              <a:pathLst>
                <a:path w="3835" h="1967" extrusionOk="0">
                  <a:moveTo>
                    <a:pt x="860" y="1"/>
                  </a:moveTo>
                  <a:cubicBezTo>
                    <a:pt x="596" y="1"/>
                    <a:pt x="310" y="23"/>
                    <a:pt x="0" y="71"/>
                  </a:cubicBezTo>
                  <a:cubicBezTo>
                    <a:pt x="625" y="1053"/>
                    <a:pt x="1698" y="1966"/>
                    <a:pt x="2857" y="1966"/>
                  </a:cubicBezTo>
                  <a:cubicBezTo>
                    <a:pt x="3179" y="1966"/>
                    <a:pt x="3507" y="1896"/>
                    <a:pt x="3835" y="1737"/>
                  </a:cubicBezTo>
                  <a:cubicBezTo>
                    <a:pt x="3835" y="1737"/>
                    <a:pt x="3225" y="1"/>
                    <a:pt x="8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5"/>
            <p:cNvSpPr/>
            <p:nvPr/>
          </p:nvSpPr>
          <p:spPr>
            <a:xfrm>
              <a:off x="4040250" y="4816750"/>
              <a:ext cx="70200" cy="99325"/>
            </a:xfrm>
            <a:custGeom>
              <a:avLst/>
              <a:gdLst/>
              <a:ahLst/>
              <a:cxnLst/>
              <a:rect l="l" t="t" r="r" b="b"/>
              <a:pathLst>
                <a:path w="2808" h="3973" extrusionOk="0">
                  <a:moveTo>
                    <a:pt x="434" y="1"/>
                  </a:moveTo>
                  <a:lnTo>
                    <a:pt x="434" y="1"/>
                  </a:lnTo>
                  <a:cubicBezTo>
                    <a:pt x="0" y="1416"/>
                    <a:pt x="137" y="3333"/>
                    <a:pt x="1666" y="3972"/>
                  </a:cubicBezTo>
                  <a:cubicBezTo>
                    <a:pt x="1666" y="3972"/>
                    <a:pt x="2808" y="2009"/>
                    <a:pt x="4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5"/>
            <p:cNvSpPr/>
            <p:nvPr/>
          </p:nvSpPr>
          <p:spPr>
            <a:xfrm>
              <a:off x="3741225" y="5095500"/>
              <a:ext cx="94750" cy="50125"/>
            </a:xfrm>
            <a:custGeom>
              <a:avLst/>
              <a:gdLst/>
              <a:ahLst/>
              <a:cxnLst/>
              <a:rect l="l" t="t" r="r" b="b"/>
              <a:pathLst>
                <a:path w="3790" h="2005" extrusionOk="0">
                  <a:moveTo>
                    <a:pt x="783" y="0"/>
                  </a:moveTo>
                  <a:cubicBezTo>
                    <a:pt x="541" y="0"/>
                    <a:pt x="281" y="18"/>
                    <a:pt x="1" y="58"/>
                  </a:cubicBezTo>
                  <a:cubicBezTo>
                    <a:pt x="616" y="1053"/>
                    <a:pt x="1689" y="2005"/>
                    <a:pt x="2858" y="2005"/>
                  </a:cubicBezTo>
                  <a:cubicBezTo>
                    <a:pt x="3164" y="2005"/>
                    <a:pt x="3477" y="1939"/>
                    <a:pt x="3790" y="1792"/>
                  </a:cubicBezTo>
                  <a:cubicBezTo>
                    <a:pt x="3790" y="1792"/>
                    <a:pt x="3205" y="0"/>
                    <a:pt x="7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5"/>
            <p:cNvSpPr/>
            <p:nvPr/>
          </p:nvSpPr>
          <p:spPr>
            <a:xfrm>
              <a:off x="3885025" y="5202500"/>
              <a:ext cx="74775" cy="79350"/>
            </a:xfrm>
            <a:custGeom>
              <a:avLst/>
              <a:gdLst/>
              <a:ahLst/>
              <a:cxnLst/>
              <a:rect l="l" t="t" r="r" b="b"/>
              <a:pathLst>
                <a:path w="2991" h="3174" extrusionOk="0">
                  <a:moveTo>
                    <a:pt x="1" y="0"/>
                  </a:moveTo>
                  <a:cubicBezTo>
                    <a:pt x="183" y="1484"/>
                    <a:pt x="1050" y="3173"/>
                    <a:pt x="2717" y="3173"/>
                  </a:cubicBezTo>
                  <a:cubicBezTo>
                    <a:pt x="2717" y="3173"/>
                    <a:pt x="2991" y="91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5"/>
            <p:cNvSpPr/>
            <p:nvPr/>
          </p:nvSpPr>
          <p:spPr>
            <a:xfrm>
              <a:off x="3817700" y="5001025"/>
              <a:ext cx="95300" cy="49150"/>
            </a:xfrm>
            <a:custGeom>
              <a:avLst/>
              <a:gdLst/>
              <a:ahLst/>
              <a:cxnLst/>
              <a:rect l="l" t="t" r="r" b="b"/>
              <a:pathLst>
                <a:path w="3812" h="1966" extrusionOk="0">
                  <a:moveTo>
                    <a:pt x="854" y="1"/>
                  </a:moveTo>
                  <a:cubicBezTo>
                    <a:pt x="592" y="1"/>
                    <a:pt x="307" y="22"/>
                    <a:pt x="0" y="71"/>
                  </a:cubicBezTo>
                  <a:cubicBezTo>
                    <a:pt x="625" y="1053"/>
                    <a:pt x="1698" y="1966"/>
                    <a:pt x="2846" y="1966"/>
                  </a:cubicBezTo>
                  <a:cubicBezTo>
                    <a:pt x="3165" y="1966"/>
                    <a:pt x="3490" y="1896"/>
                    <a:pt x="3812" y="1737"/>
                  </a:cubicBezTo>
                  <a:cubicBezTo>
                    <a:pt x="3812" y="1737"/>
                    <a:pt x="3203" y="1"/>
                    <a:pt x="8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5"/>
            <p:cNvSpPr/>
            <p:nvPr/>
          </p:nvSpPr>
          <p:spPr>
            <a:xfrm>
              <a:off x="4124125" y="4971975"/>
              <a:ext cx="71350" cy="89600"/>
            </a:xfrm>
            <a:custGeom>
              <a:avLst/>
              <a:gdLst/>
              <a:ahLst/>
              <a:cxnLst/>
              <a:rect l="l" t="t" r="r" b="b"/>
              <a:pathLst>
                <a:path w="2854" h="3584" extrusionOk="0">
                  <a:moveTo>
                    <a:pt x="69" y="0"/>
                  </a:moveTo>
                  <a:lnTo>
                    <a:pt x="69" y="0"/>
                  </a:lnTo>
                  <a:cubicBezTo>
                    <a:pt x="0" y="1484"/>
                    <a:pt x="571" y="3310"/>
                    <a:pt x="2214" y="3584"/>
                  </a:cubicBezTo>
                  <a:cubicBezTo>
                    <a:pt x="2214" y="3584"/>
                    <a:pt x="2854" y="1392"/>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5"/>
            <p:cNvSpPr/>
            <p:nvPr/>
          </p:nvSpPr>
          <p:spPr>
            <a:xfrm>
              <a:off x="3986600" y="5083500"/>
              <a:ext cx="102175" cy="41800"/>
            </a:xfrm>
            <a:custGeom>
              <a:avLst/>
              <a:gdLst/>
              <a:ahLst/>
              <a:cxnLst/>
              <a:rect l="l" t="t" r="r" b="b"/>
              <a:pathLst>
                <a:path w="4087" h="1672" extrusionOk="0">
                  <a:moveTo>
                    <a:pt x="1621" y="1"/>
                  </a:moveTo>
                  <a:cubicBezTo>
                    <a:pt x="1155" y="1"/>
                    <a:pt x="617" y="88"/>
                    <a:pt x="0" y="309"/>
                  </a:cubicBezTo>
                  <a:cubicBezTo>
                    <a:pt x="704" y="1044"/>
                    <a:pt x="1729" y="1672"/>
                    <a:pt x="2737" y="1672"/>
                  </a:cubicBezTo>
                  <a:cubicBezTo>
                    <a:pt x="3201" y="1672"/>
                    <a:pt x="3662" y="1539"/>
                    <a:pt x="4086" y="1222"/>
                  </a:cubicBezTo>
                  <a:cubicBezTo>
                    <a:pt x="4086" y="1222"/>
                    <a:pt x="3362" y="1"/>
                    <a:pt x="16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5"/>
            <p:cNvSpPr/>
            <p:nvPr/>
          </p:nvSpPr>
          <p:spPr>
            <a:xfrm>
              <a:off x="3825100" y="5034150"/>
              <a:ext cx="71375" cy="95900"/>
            </a:xfrm>
            <a:custGeom>
              <a:avLst/>
              <a:gdLst/>
              <a:ahLst/>
              <a:cxnLst/>
              <a:rect l="l" t="t" r="r" b="b"/>
              <a:pathLst>
                <a:path w="2855" h="3836" extrusionOk="0">
                  <a:moveTo>
                    <a:pt x="298" y="1"/>
                  </a:moveTo>
                  <a:cubicBezTo>
                    <a:pt x="1" y="1462"/>
                    <a:pt x="320" y="3333"/>
                    <a:pt x="1918" y="3836"/>
                  </a:cubicBezTo>
                  <a:cubicBezTo>
                    <a:pt x="1918" y="3836"/>
                    <a:pt x="2854" y="1759"/>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5"/>
            <p:cNvSpPr/>
            <p:nvPr/>
          </p:nvSpPr>
          <p:spPr>
            <a:xfrm>
              <a:off x="3901000" y="5075825"/>
              <a:ext cx="71350" cy="90175"/>
            </a:xfrm>
            <a:custGeom>
              <a:avLst/>
              <a:gdLst/>
              <a:ahLst/>
              <a:cxnLst/>
              <a:rect l="l" t="t" r="r" b="b"/>
              <a:pathLst>
                <a:path w="2854" h="3607" extrusionOk="0">
                  <a:moveTo>
                    <a:pt x="92" y="0"/>
                  </a:moveTo>
                  <a:cubicBezTo>
                    <a:pt x="1" y="1507"/>
                    <a:pt x="548" y="3333"/>
                    <a:pt x="2192" y="3607"/>
                  </a:cubicBezTo>
                  <a:cubicBezTo>
                    <a:pt x="2192" y="3607"/>
                    <a:pt x="2854" y="1438"/>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5"/>
            <p:cNvSpPr/>
            <p:nvPr/>
          </p:nvSpPr>
          <p:spPr>
            <a:xfrm>
              <a:off x="5568975" y="4626150"/>
              <a:ext cx="71900" cy="95325"/>
            </a:xfrm>
            <a:custGeom>
              <a:avLst/>
              <a:gdLst/>
              <a:ahLst/>
              <a:cxnLst/>
              <a:rect l="l" t="t" r="r" b="b"/>
              <a:pathLst>
                <a:path w="2876" h="3813" extrusionOk="0">
                  <a:moveTo>
                    <a:pt x="2397" y="1"/>
                  </a:moveTo>
                  <a:lnTo>
                    <a:pt x="2397" y="1"/>
                  </a:lnTo>
                  <a:cubicBezTo>
                    <a:pt x="1141" y="800"/>
                    <a:pt x="0" y="2306"/>
                    <a:pt x="708" y="3813"/>
                  </a:cubicBezTo>
                  <a:cubicBezTo>
                    <a:pt x="708" y="3813"/>
                    <a:pt x="2876" y="3082"/>
                    <a:pt x="23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5"/>
            <p:cNvSpPr/>
            <p:nvPr/>
          </p:nvSpPr>
          <p:spPr>
            <a:xfrm>
              <a:off x="5642575" y="4765750"/>
              <a:ext cx="99875" cy="43050"/>
            </a:xfrm>
            <a:custGeom>
              <a:avLst/>
              <a:gdLst/>
              <a:ahLst/>
              <a:cxnLst/>
              <a:rect l="l" t="t" r="r" b="b"/>
              <a:pathLst>
                <a:path w="3995" h="1722" extrusionOk="0">
                  <a:moveTo>
                    <a:pt x="2574" y="0"/>
                  </a:moveTo>
                  <a:cubicBezTo>
                    <a:pt x="1499" y="0"/>
                    <a:pt x="457" y="393"/>
                    <a:pt x="0" y="1447"/>
                  </a:cubicBezTo>
                  <a:cubicBezTo>
                    <a:pt x="0" y="1447"/>
                    <a:pt x="478" y="1721"/>
                    <a:pt x="1201" y="1721"/>
                  </a:cubicBezTo>
                  <a:cubicBezTo>
                    <a:pt x="1953" y="1721"/>
                    <a:pt x="2971" y="1425"/>
                    <a:pt x="3995" y="215"/>
                  </a:cubicBezTo>
                  <a:cubicBezTo>
                    <a:pt x="3548" y="80"/>
                    <a:pt x="3058" y="0"/>
                    <a:pt x="25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5"/>
            <p:cNvSpPr/>
            <p:nvPr/>
          </p:nvSpPr>
          <p:spPr>
            <a:xfrm>
              <a:off x="5401775" y="4460675"/>
              <a:ext cx="71925" cy="94750"/>
            </a:xfrm>
            <a:custGeom>
              <a:avLst/>
              <a:gdLst/>
              <a:ahLst/>
              <a:cxnLst/>
              <a:rect l="l" t="t" r="r" b="b"/>
              <a:pathLst>
                <a:path w="2877" h="3790" extrusionOk="0">
                  <a:moveTo>
                    <a:pt x="2443" y="1"/>
                  </a:moveTo>
                  <a:lnTo>
                    <a:pt x="2443" y="1"/>
                  </a:lnTo>
                  <a:cubicBezTo>
                    <a:pt x="1164" y="777"/>
                    <a:pt x="0" y="2283"/>
                    <a:pt x="708" y="3790"/>
                  </a:cubicBezTo>
                  <a:cubicBezTo>
                    <a:pt x="708" y="3790"/>
                    <a:pt x="2876" y="3082"/>
                    <a:pt x="24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5"/>
            <p:cNvSpPr/>
            <p:nvPr/>
          </p:nvSpPr>
          <p:spPr>
            <a:xfrm>
              <a:off x="5277375" y="4604475"/>
              <a:ext cx="79325" cy="67525"/>
            </a:xfrm>
            <a:custGeom>
              <a:avLst/>
              <a:gdLst/>
              <a:ahLst/>
              <a:cxnLst/>
              <a:rect l="l" t="t" r="r" b="b"/>
              <a:pathLst>
                <a:path w="3173" h="2701" extrusionOk="0">
                  <a:moveTo>
                    <a:pt x="3173" y="1"/>
                  </a:moveTo>
                  <a:lnTo>
                    <a:pt x="3173" y="1"/>
                  </a:lnTo>
                  <a:cubicBezTo>
                    <a:pt x="1689" y="160"/>
                    <a:pt x="0" y="1028"/>
                    <a:pt x="0" y="2694"/>
                  </a:cubicBezTo>
                  <a:cubicBezTo>
                    <a:pt x="0" y="2694"/>
                    <a:pt x="55" y="2701"/>
                    <a:pt x="151" y="2701"/>
                  </a:cubicBezTo>
                  <a:cubicBezTo>
                    <a:pt x="672" y="2701"/>
                    <a:pt x="2402" y="2505"/>
                    <a:pt x="3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5"/>
            <p:cNvSpPr/>
            <p:nvPr/>
          </p:nvSpPr>
          <p:spPr>
            <a:xfrm>
              <a:off x="5496500" y="4537150"/>
              <a:ext cx="72475" cy="95875"/>
            </a:xfrm>
            <a:custGeom>
              <a:avLst/>
              <a:gdLst/>
              <a:ahLst/>
              <a:cxnLst/>
              <a:rect l="l" t="t" r="r" b="b"/>
              <a:pathLst>
                <a:path w="2899" h="3835" extrusionOk="0">
                  <a:moveTo>
                    <a:pt x="2420" y="0"/>
                  </a:moveTo>
                  <a:cubicBezTo>
                    <a:pt x="1164" y="799"/>
                    <a:pt x="0" y="2328"/>
                    <a:pt x="731" y="3835"/>
                  </a:cubicBezTo>
                  <a:cubicBezTo>
                    <a:pt x="731" y="3835"/>
                    <a:pt x="2899" y="3082"/>
                    <a:pt x="24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5"/>
            <p:cNvSpPr/>
            <p:nvPr/>
          </p:nvSpPr>
          <p:spPr>
            <a:xfrm>
              <a:off x="5497075" y="4845150"/>
              <a:ext cx="89600" cy="55375"/>
            </a:xfrm>
            <a:custGeom>
              <a:avLst/>
              <a:gdLst/>
              <a:ahLst/>
              <a:cxnLst/>
              <a:rect l="l" t="t" r="r" b="b"/>
              <a:pathLst>
                <a:path w="3584" h="2215" extrusionOk="0">
                  <a:moveTo>
                    <a:pt x="3347" y="0"/>
                  </a:moveTo>
                  <a:cubicBezTo>
                    <a:pt x="1912" y="0"/>
                    <a:pt x="260" y="594"/>
                    <a:pt x="0" y="2151"/>
                  </a:cubicBezTo>
                  <a:cubicBezTo>
                    <a:pt x="0" y="2151"/>
                    <a:pt x="217" y="2215"/>
                    <a:pt x="558" y="2215"/>
                  </a:cubicBezTo>
                  <a:cubicBezTo>
                    <a:pt x="1300" y="2215"/>
                    <a:pt x="2629" y="1914"/>
                    <a:pt x="3584" y="6"/>
                  </a:cubicBezTo>
                  <a:cubicBezTo>
                    <a:pt x="3506" y="2"/>
                    <a:pt x="3426" y="0"/>
                    <a:pt x="33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5"/>
            <p:cNvSpPr/>
            <p:nvPr/>
          </p:nvSpPr>
          <p:spPr>
            <a:xfrm>
              <a:off x="5419450" y="4706050"/>
              <a:ext cx="74775" cy="101600"/>
            </a:xfrm>
            <a:custGeom>
              <a:avLst/>
              <a:gdLst/>
              <a:ahLst/>
              <a:cxnLst/>
              <a:rect l="l" t="t" r="r" b="b"/>
              <a:pathLst>
                <a:path w="2991" h="4064" extrusionOk="0">
                  <a:moveTo>
                    <a:pt x="1941" y="0"/>
                  </a:moveTo>
                  <a:lnTo>
                    <a:pt x="1941" y="0"/>
                  </a:lnTo>
                  <a:cubicBezTo>
                    <a:pt x="845" y="1028"/>
                    <a:pt x="1" y="2739"/>
                    <a:pt x="1005" y="4063"/>
                  </a:cubicBezTo>
                  <a:cubicBezTo>
                    <a:pt x="1005" y="4063"/>
                    <a:pt x="2991" y="2922"/>
                    <a:pt x="19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5"/>
            <p:cNvSpPr/>
            <p:nvPr/>
          </p:nvSpPr>
          <p:spPr>
            <a:xfrm>
              <a:off x="5429150" y="4549500"/>
              <a:ext cx="96475" cy="46850"/>
            </a:xfrm>
            <a:custGeom>
              <a:avLst/>
              <a:gdLst/>
              <a:ahLst/>
              <a:cxnLst/>
              <a:rect l="l" t="t" r="r" b="b"/>
              <a:pathLst>
                <a:path w="3859" h="1874" extrusionOk="0">
                  <a:moveTo>
                    <a:pt x="2870" y="0"/>
                  </a:moveTo>
                  <a:cubicBezTo>
                    <a:pt x="1650" y="0"/>
                    <a:pt x="412" y="463"/>
                    <a:pt x="1" y="1697"/>
                  </a:cubicBezTo>
                  <a:cubicBezTo>
                    <a:pt x="1" y="1697"/>
                    <a:pt x="382" y="1873"/>
                    <a:pt x="958" y="1873"/>
                  </a:cubicBezTo>
                  <a:cubicBezTo>
                    <a:pt x="1727" y="1873"/>
                    <a:pt x="2841" y="1560"/>
                    <a:pt x="3858" y="100"/>
                  </a:cubicBezTo>
                  <a:cubicBezTo>
                    <a:pt x="3542" y="35"/>
                    <a:pt x="3207" y="0"/>
                    <a:pt x="28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5"/>
            <p:cNvSpPr/>
            <p:nvPr/>
          </p:nvSpPr>
          <p:spPr>
            <a:xfrm>
              <a:off x="5202050" y="4536000"/>
              <a:ext cx="68500" cy="87900"/>
            </a:xfrm>
            <a:custGeom>
              <a:avLst/>
              <a:gdLst/>
              <a:ahLst/>
              <a:cxnLst/>
              <a:rect l="l" t="t" r="r" b="b"/>
              <a:pathLst>
                <a:path w="2740" h="3516" extrusionOk="0">
                  <a:moveTo>
                    <a:pt x="2739" y="1"/>
                  </a:moveTo>
                  <a:lnTo>
                    <a:pt x="2739" y="1"/>
                  </a:lnTo>
                  <a:cubicBezTo>
                    <a:pt x="1370" y="594"/>
                    <a:pt x="0" y="1918"/>
                    <a:pt x="480" y="3516"/>
                  </a:cubicBezTo>
                  <a:cubicBezTo>
                    <a:pt x="480" y="3516"/>
                    <a:pt x="2739" y="3128"/>
                    <a:pt x="27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5"/>
            <p:cNvSpPr/>
            <p:nvPr/>
          </p:nvSpPr>
          <p:spPr>
            <a:xfrm>
              <a:off x="5393200" y="4622500"/>
              <a:ext cx="90200" cy="54500"/>
            </a:xfrm>
            <a:custGeom>
              <a:avLst/>
              <a:gdLst/>
              <a:ahLst/>
              <a:cxnLst/>
              <a:rect l="l" t="t" r="r" b="b"/>
              <a:pathLst>
                <a:path w="3608" h="2180" extrusionOk="0">
                  <a:moveTo>
                    <a:pt x="3293" y="0"/>
                  </a:moveTo>
                  <a:cubicBezTo>
                    <a:pt x="1876" y="0"/>
                    <a:pt x="277" y="581"/>
                    <a:pt x="1" y="2110"/>
                  </a:cubicBezTo>
                  <a:cubicBezTo>
                    <a:pt x="1" y="2110"/>
                    <a:pt x="228" y="2179"/>
                    <a:pt x="585" y="2179"/>
                  </a:cubicBezTo>
                  <a:cubicBezTo>
                    <a:pt x="1329" y="2179"/>
                    <a:pt x="2635" y="1877"/>
                    <a:pt x="3607" y="10"/>
                  </a:cubicBezTo>
                  <a:cubicBezTo>
                    <a:pt x="3504" y="4"/>
                    <a:pt x="3399" y="0"/>
                    <a:pt x="32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5"/>
            <p:cNvSpPr/>
            <p:nvPr/>
          </p:nvSpPr>
          <p:spPr>
            <a:xfrm>
              <a:off x="4298175" y="4516600"/>
              <a:ext cx="71925" cy="85625"/>
            </a:xfrm>
            <a:custGeom>
              <a:avLst/>
              <a:gdLst/>
              <a:ahLst/>
              <a:cxnLst/>
              <a:rect l="l" t="t" r="r" b="b"/>
              <a:pathLst>
                <a:path w="2877" h="3425" extrusionOk="0">
                  <a:moveTo>
                    <a:pt x="0" y="0"/>
                  </a:moveTo>
                  <a:cubicBezTo>
                    <a:pt x="23" y="1507"/>
                    <a:pt x="730" y="3264"/>
                    <a:pt x="2397" y="3424"/>
                  </a:cubicBezTo>
                  <a:cubicBezTo>
                    <a:pt x="2397" y="3424"/>
                    <a:pt x="2876" y="118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5"/>
            <p:cNvSpPr/>
            <p:nvPr/>
          </p:nvSpPr>
          <p:spPr>
            <a:xfrm>
              <a:off x="4431700" y="4494350"/>
              <a:ext cx="74200" cy="101600"/>
            </a:xfrm>
            <a:custGeom>
              <a:avLst/>
              <a:gdLst/>
              <a:ahLst/>
              <a:cxnLst/>
              <a:rect l="l" t="t" r="r" b="b"/>
              <a:pathLst>
                <a:path w="2968" h="4064" extrusionOk="0">
                  <a:moveTo>
                    <a:pt x="1963" y="0"/>
                  </a:moveTo>
                  <a:lnTo>
                    <a:pt x="1963" y="0"/>
                  </a:lnTo>
                  <a:cubicBezTo>
                    <a:pt x="868" y="1005"/>
                    <a:pt x="0" y="2694"/>
                    <a:pt x="959" y="4063"/>
                  </a:cubicBezTo>
                  <a:cubicBezTo>
                    <a:pt x="959" y="4063"/>
                    <a:pt x="2967" y="2945"/>
                    <a:pt x="19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5"/>
            <p:cNvSpPr/>
            <p:nvPr/>
          </p:nvSpPr>
          <p:spPr>
            <a:xfrm>
              <a:off x="4070475" y="4573650"/>
              <a:ext cx="71925" cy="86200"/>
            </a:xfrm>
            <a:custGeom>
              <a:avLst/>
              <a:gdLst/>
              <a:ahLst/>
              <a:cxnLst/>
              <a:rect l="l" t="t" r="r" b="b"/>
              <a:pathLst>
                <a:path w="2877" h="3448" extrusionOk="0">
                  <a:moveTo>
                    <a:pt x="1" y="1"/>
                  </a:moveTo>
                  <a:lnTo>
                    <a:pt x="1" y="1"/>
                  </a:lnTo>
                  <a:cubicBezTo>
                    <a:pt x="24" y="1507"/>
                    <a:pt x="708" y="3288"/>
                    <a:pt x="2352" y="3448"/>
                  </a:cubicBezTo>
                  <a:cubicBezTo>
                    <a:pt x="2352" y="3448"/>
                    <a:pt x="2877" y="123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5"/>
            <p:cNvSpPr/>
            <p:nvPr/>
          </p:nvSpPr>
          <p:spPr>
            <a:xfrm>
              <a:off x="4689050" y="4405900"/>
              <a:ext cx="70775" cy="102725"/>
            </a:xfrm>
            <a:custGeom>
              <a:avLst/>
              <a:gdLst/>
              <a:ahLst/>
              <a:cxnLst/>
              <a:rect l="l" t="t" r="r" b="b"/>
              <a:pathLst>
                <a:path w="2831" h="4109" extrusionOk="0">
                  <a:moveTo>
                    <a:pt x="754" y="0"/>
                  </a:moveTo>
                  <a:cubicBezTo>
                    <a:pt x="137" y="1347"/>
                    <a:pt x="0" y="3242"/>
                    <a:pt x="1438" y="4109"/>
                  </a:cubicBezTo>
                  <a:cubicBezTo>
                    <a:pt x="1438" y="4109"/>
                    <a:pt x="2831" y="2306"/>
                    <a:pt x="7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5"/>
            <p:cNvSpPr/>
            <p:nvPr/>
          </p:nvSpPr>
          <p:spPr>
            <a:xfrm>
              <a:off x="4184600" y="4532575"/>
              <a:ext cx="72500" cy="85625"/>
            </a:xfrm>
            <a:custGeom>
              <a:avLst/>
              <a:gdLst/>
              <a:ahLst/>
              <a:cxnLst/>
              <a:rect l="l" t="t" r="r" b="b"/>
              <a:pathLst>
                <a:path w="2900" h="3425" extrusionOk="0">
                  <a:moveTo>
                    <a:pt x="1" y="1"/>
                  </a:moveTo>
                  <a:lnTo>
                    <a:pt x="1" y="1"/>
                  </a:lnTo>
                  <a:cubicBezTo>
                    <a:pt x="46" y="1507"/>
                    <a:pt x="754" y="3265"/>
                    <a:pt x="2420" y="3424"/>
                  </a:cubicBezTo>
                  <a:cubicBezTo>
                    <a:pt x="2420" y="3424"/>
                    <a:pt x="2900" y="1187"/>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5"/>
            <p:cNvSpPr/>
            <p:nvPr/>
          </p:nvSpPr>
          <p:spPr>
            <a:xfrm>
              <a:off x="4378625" y="4580500"/>
              <a:ext cx="73625" cy="104450"/>
            </a:xfrm>
            <a:custGeom>
              <a:avLst/>
              <a:gdLst/>
              <a:ahLst/>
              <a:cxnLst/>
              <a:rect l="l" t="t" r="r" b="b"/>
              <a:pathLst>
                <a:path w="2945" h="4178" extrusionOk="0">
                  <a:moveTo>
                    <a:pt x="1279" y="1"/>
                  </a:moveTo>
                  <a:lnTo>
                    <a:pt x="1279" y="1"/>
                  </a:lnTo>
                  <a:cubicBezTo>
                    <a:pt x="434" y="1233"/>
                    <a:pt x="0" y="3082"/>
                    <a:pt x="1256" y="4178"/>
                  </a:cubicBezTo>
                  <a:cubicBezTo>
                    <a:pt x="1256" y="4178"/>
                    <a:pt x="2945" y="2626"/>
                    <a:pt x="12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5"/>
            <p:cNvSpPr/>
            <p:nvPr/>
          </p:nvSpPr>
          <p:spPr>
            <a:xfrm>
              <a:off x="4321000" y="4702625"/>
              <a:ext cx="76475" cy="72275"/>
            </a:xfrm>
            <a:custGeom>
              <a:avLst/>
              <a:gdLst/>
              <a:ahLst/>
              <a:cxnLst/>
              <a:rect l="l" t="t" r="r" b="b"/>
              <a:pathLst>
                <a:path w="3059" h="2891" extrusionOk="0">
                  <a:moveTo>
                    <a:pt x="0" y="0"/>
                  </a:moveTo>
                  <a:cubicBezTo>
                    <a:pt x="303" y="1364"/>
                    <a:pt x="1242" y="2891"/>
                    <a:pt x="2758" y="2891"/>
                  </a:cubicBezTo>
                  <a:cubicBezTo>
                    <a:pt x="2841" y="2891"/>
                    <a:pt x="2926" y="2886"/>
                    <a:pt x="3013" y="2876"/>
                  </a:cubicBezTo>
                  <a:cubicBezTo>
                    <a:pt x="3013" y="2876"/>
                    <a:pt x="3059" y="59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5"/>
            <p:cNvSpPr/>
            <p:nvPr/>
          </p:nvSpPr>
          <p:spPr>
            <a:xfrm>
              <a:off x="4162925" y="4630150"/>
              <a:ext cx="74200" cy="103325"/>
            </a:xfrm>
            <a:custGeom>
              <a:avLst/>
              <a:gdLst/>
              <a:ahLst/>
              <a:cxnLst/>
              <a:rect l="l" t="t" r="r" b="b"/>
              <a:pathLst>
                <a:path w="2968" h="4133" extrusionOk="0">
                  <a:moveTo>
                    <a:pt x="1690" y="1"/>
                  </a:moveTo>
                  <a:lnTo>
                    <a:pt x="1690" y="1"/>
                  </a:lnTo>
                  <a:cubicBezTo>
                    <a:pt x="708" y="1096"/>
                    <a:pt x="0" y="2877"/>
                    <a:pt x="1096" y="4132"/>
                  </a:cubicBezTo>
                  <a:cubicBezTo>
                    <a:pt x="1096" y="4132"/>
                    <a:pt x="2968" y="2831"/>
                    <a:pt x="1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5"/>
            <p:cNvSpPr/>
            <p:nvPr/>
          </p:nvSpPr>
          <p:spPr>
            <a:xfrm>
              <a:off x="4565800" y="4470950"/>
              <a:ext cx="71925" cy="93600"/>
            </a:xfrm>
            <a:custGeom>
              <a:avLst/>
              <a:gdLst/>
              <a:ahLst/>
              <a:cxnLst/>
              <a:rect l="l" t="t" r="r" b="b"/>
              <a:pathLst>
                <a:path w="2877" h="3744" extrusionOk="0">
                  <a:moveTo>
                    <a:pt x="206" y="0"/>
                  </a:moveTo>
                  <a:lnTo>
                    <a:pt x="206" y="0"/>
                  </a:lnTo>
                  <a:cubicBezTo>
                    <a:pt x="0" y="1484"/>
                    <a:pt x="434" y="3333"/>
                    <a:pt x="2054" y="3744"/>
                  </a:cubicBezTo>
                  <a:cubicBezTo>
                    <a:pt x="2054" y="3744"/>
                    <a:pt x="2876" y="1621"/>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5"/>
            <p:cNvSpPr/>
            <p:nvPr/>
          </p:nvSpPr>
          <p:spPr>
            <a:xfrm>
              <a:off x="4279325" y="4603900"/>
              <a:ext cx="74225" cy="104450"/>
            </a:xfrm>
            <a:custGeom>
              <a:avLst/>
              <a:gdLst/>
              <a:ahLst/>
              <a:cxnLst/>
              <a:rect l="l" t="t" r="r" b="b"/>
              <a:pathLst>
                <a:path w="2969" h="4178" extrusionOk="0">
                  <a:moveTo>
                    <a:pt x="1325" y="1"/>
                  </a:moveTo>
                  <a:lnTo>
                    <a:pt x="1325" y="1"/>
                  </a:lnTo>
                  <a:cubicBezTo>
                    <a:pt x="480" y="1233"/>
                    <a:pt x="1" y="3082"/>
                    <a:pt x="1256" y="4178"/>
                  </a:cubicBezTo>
                  <a:cubicBezTo>
                    <a:pt x="1256" y="4178"/>
                    <a:pt x="2968" y="2648"/>
                    <a:pt x="13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5"/>
            <p:cNvSpPr/>
            <p:nvPr/>
          </p:nvSpPr>
          <p:spPr>
            <a:xfrm>
              <a:off x="5361250" y="3954150"/>
              <a:ext cx="1815775" cy="1034900"/>
            </a:xfrm>
            <a:custGeom>
              <a:avLst/>
              <a:gdLst/>
              <a:ahLst/>
              <a:cxnLst/>
              <a:rect l="l" t="t" r="r" b="b"/>
              <a:pathLst>
                <a:path w="72631" h="41396" extrusionOk="0">
                  <a:moveTo>
                    <a:pt x="54220" y="1"/>
                  </a:moveTo>
                  <a:cubicBezTo>
                    <a:pt x="53432" y="1"/>
                    <a:pt x="52639" y="483"/>
                    <a:pt x="52339" y="1225"/>
                  </a:cubicBezTo>
                  <a:cubicBezTo>
                    <a:pt x="52179" y="1682"/>
                    <a:pt x="52134" y="2252"/>
                    <a:pt x="51700" y="2481"/>
                  </a:cubicBezTo>
                  <a:cubicBezTo>
                    <a:pt x="51572" y="2558"/>
                    <a:pt x="51440" y="2591"/>
                    <a:pt x="51305" y="2591"/>
                  </a:cubicBezTo>
                  <a:cubicBezTo>
                    <a:pt x="50565" y="2591"/>
                    <a:pt x="49743" y="1599"/>
                    <a:pt x="49044" y="1599"/>
                  </a:cubicBezTo>
                  <a:cubicBezTo>
                    <a:pt x="48896" y="1599"/>
                    <a:pt x="48754" y="1643"/>
                    <a:pt x="48619" y="1750"/>
                  </a:cubicBezTo>
                  <a:cubicBezTo>
                    <a:pt x="48322" y="2001"/>
                    <a:pt x="48276" y="2435"/>
                    <a:pt x="48048" y="2732"/>
                  </a:cubicBezTo>
                  <a:cubicBezTo>
                    <a:pt x="47846" y="2982"/>
                    <a:pt x="47591" y="3080"/>
                    <a:pt x="47309" y="3080"/>
                  </a:cubicBezTo>
                  <a:cubicBezTo>
                    <a:pt x="46664" y="3080"/>
                    <a:pt x="45875" y="2572"/>
                    <a:pt x="45240" y="2207"/>
                  </a:cubicBezTo>
                  <a:cubicBezTo>
                    <a:pt x="44608" y="1866"/>
                    <a:pt x="43895" y="1675"/>
                    <a:pt x="43174" y="1675"/>
                  </a:cubicBezTo>
                  <a:cubicBezTo>
                    <a:pt x="42881" y="1675"/>
                    <a:pt x="42587" y="1707"/>
                    <a:pt x="42296" y="1773"/>
                  </a:cubicBezTo>
                  <a:cubicBezTo>
                    <a:pt x="41999" y="1842"/>
                    <a:pt x="41680" y="1956"/>
                    <a:pt x="41474" y="2161"/>
                  </a:cubicBezTo>
                  <a:cubicBezTo>
                    <a:pt x="41246" y="2367"/>
                    <a:pt x="41132" y="2663"/>
                    <a:pt x="40949" y="2914"/>
                  </a:cubicBezTo>
                  <a:cubicBezTo>
                    <a:pt x="40581" y="3371"/>
                    <a:pt x="40071" y="3508"/>
                    <a:pt x="39495" y="3508"/>
                  </a:cubicBezTo>
                  <a:cubicBezTo>
                    <a:pt x="38628" y="3508"/>
                    <a:pt x="37613" y="3197"/>
                    <a:pt x="36714" y="3197"/>
                  </a:cubicBezTo>
                  <a:cubicBezTo>
                    <a:pt x="36210" y="3197"/>
                    <a:pt x="35742" y="3294"/>
                    <a:pt x="35357" y="3599"/>
                  </a:cubicBezTo>
                  <a:cubicBezTo>
                    <a:pt x="34444" y="4307"/>
                    <a:pt x="34512" y="5768"/>
                    <a:pt x="33691" y="6566"/>
                  </a:cubicBezTo>
                  <a:cubicBezTo>
                    <a:pt x="33189" y="7091"/>
                    <a:pt x="32435" y="7251"/>
                    <a:pt x="31728" y="7388"/>
                  </a:cubicBezTo>
                  <a:cubicBezTo>
                    <a:pt x="29993" y="7708"/>
                    <a:pt x="28258" y="8050"/>
                    <a:pt x="26546" y="8392"/>
                  </a:cubicBezTo>
                  <a:cubicBezTo>
                    <a:pt x="26158" y="8461"/>
                    <a:pt x="25748" y="8552"/>
                    <a:pt x="25474" y="8826"/>
                  </a:cubicBezTo>
                  <a:cubicBezTo>
                    <a:pt x="25223" y="9054"/>
                    <a:pt x="25086" y="9397"/>
                    <a:pt x="24857" y="9625"/>
                  </a:cubicBezTo>
                  <a:cubicBezTo>
                    <a:pt x="24563" y="9880"/>
                    <a:pt x="24151" y="9950"/>
                    <a:pt x="23751" y="9950"/>
                  </a:cubicBezTo>
                  <a:cubicBezTo>
                    <a:pt x="23685" y="9950"/>
                    <a:pt x="23620" y="9948"/>
                    <a:pt x="23556" y="9945"/>
                  </a:cubicBezTo>
                  <a:cubicBezTo>
                    <a:pt x="22004" y="9876"/>
                    <a:pt x="20521" y="9032"/>
                    <a:pt x="19630" y="7753"/>
                  </a:cubicBezTo>
                  <a:cubicBezTo>
                    <a:pt x="19448" y="7479"/>
                    <a:pt x="19265" y="7160"/>
                    <a:pt x="18968" y="7023"/>
                  </a:cubicBezTo>
                  <a:cubicBezTo>
                    <a:pt x="18798" y="6938"/>
                    <a:pt x="18619" y="6914"/>
                    <a:pt x="18442" y="6914"/>
                  </a:cubicBezTo>
                  <a:cubicBezTo>
                    <a:pt x="18334" y="6914"/>
                    <a:pt x="18227" y="6923"/>
                    <a:pt x="18124" y="6932"/>
                  </a:cubicBezTo>
                  <a:lnTo>
                    <a:pt x="14517" y="7160"/>
                  </a:lnTo>
                  <a:cubicBezTo>
                    <a:pt x="14388" y="7169"/>
                    <a:pt x="14259" y="7177"/>
                    <a:pt x="14131" y="7177"/>
                  </a:cubicBezTo>
                  <a:cubicBezTo>
                    <a:pt x="13920" y="7177"/>
                    <a:pt x="13712" y="7154"/>
                    <a:pt x="13513" y="7069"/>
                  </a:cubicBezTo>
                  <a:cubicBezTo>
                    <a:pt x="13171" y="6909"/>
                    <a:pt x="12965" y="6589"/>
                    <a:pt x="12691" y="6315"/>
                  </a:cubicBezTo>
                  <a:cubicBezTo>
                    <a:pt x="12130" y="5754"/>
                    <a:pt x="11341" y="5510"/>
                    <a:pt x="10536" y="5510"/>
                  </a:cubicBezTo>
                  <a:cubicBezTo>
                    <a:pt x="10066" y="5510"/>
                    <a:pt x="9591" y="5593"/>
                    <a:pt x="9154" y="5745"/>
                  </a:cubicBezTo>
                  <a:cubicBezTo>
                    <a:pt x="7967" y="6156"/>
                    <a:pt x="6985" y="7000"/>
                    <a:pt x="6072" y="7867"/>
                  </a:cubicBezTo>
                  <a:cubicBezTo>
                    <a:pt x="5616" y="8301"/>
                    <a:pt x="5136" y="8803"/>
                    <a:pt x="5022" y="9420"/>
                  </a:cubicBezTo>
                  <a:cubicBezTo>
                    <a:pt x="4908" y="10082"/>
                    <a:pt x="5228" y="10812"/>
                    <a:pt x="4977" y="11428"/>
                  </a:cubicBezTo>
                  <a:cubicBezTo>
                    <a:pt x="4817" y="11771"/>
                    <a:pt x="4520" y="11999"/>
                    <a:pt x="4246" y="12250"/>
                  </a:cubicBezTo>
                  <a:cubicBezTo>
                    <a:pt x="3150" y="13186"/>
                    <a:pt x="2146" y="14281"/>
                    <a:pt x="1302" y="15445"/>
                  </a:cubicBezTo>
                  <a:cubicBezTo>
                    <a:pt x="708" y="16267"/>
                    <a:pt x="160" y="17203"/>
                    <a:pt x="92" y="18230"/>
                  </a:cubicBezTo>
                  <a:cubicBezTo>
                    <a:pt x="1" y="20147"/>
                    <a:pt x="1621" y="21814"/>
                    <a:pt x="1621" y="23754"/>
                  </a:cubicBezTo>
                  <a:cubicBezTo>
                    <a:pt x="1644" y="25169"/>
                    <a:pt x="845" y="26881"/>
                    <a:pt x="1895" y="27862"/>
                  </a:cubicBezTo>
                  <a:cubicBezTo>
                    <a:pt x="2397" y="28342"/>
                    <a:pt x="3173" y="28387"/>
                    <a:pt x="3881" y="28479"/>
                  </a:cubicBezTo>
                  <a:cubicBezTo>
                    <a:pt x="5250" y="28616"/>
                    <a:pt x="6666" y="29004"/>
                    <a:pt x="7647" y="29962"/>
                  </a:cubicBezTo>
                  <a:cubicBezTo>
                    <a:pt x="8218" y="30533"/>
                    <a:pt x="8629" y="31263"/>
                    <a:pt x="9176" y="31880"/>
                  </a:cubicBezTo>
                  <a:cubicBezTo>
                    <a:pt x="11002" y="33957"/>
                    <a:pt x="14221" y="34322"/>
                    <a:pt x="16024" y="36422"/>
                  </a:cubicBezTo>
                  <a:cubicBezTo>
                    <a:pt x="16526" y="36992"/>
                    <a:pt x="16891" y="37700"/>
                    <a:pt x="17462" y="38225"/>
                  </a:cubicBezTo>
                  <a:cubicBezTo>
                    <a:pt x="19653" y="40393"/>
                    <a:pt x="23374" y="39138"/>
                    <a:pt x="26341" y="39960"/>
                  </a:cubicBezTo>
                  <a:cubicBezTo>
                    <a:pt x="27528" y="40302"/>
                    <a:pt x="28624" y="40987"/>
                    <a:pt x="29833" y="41261"/>
                  </a:cubicBezTo>
                  <a:cubicBezTo>
                    <a:pt x="30263" y="41356"/>
                    <a:pt x="30694" y="41396"/>
                    <a:pt x="31125" y="41396"/>
                  </a:cubicBezTo>
                  <a:cubicBezTo>
                    <a:pt x="33076" y="41396"/>
                    <a:pt x="35042" y="40585"/>
                    <a:pt x="37023" y="40416"/>
                  </a:cubicBezTo>
                  <a:cubicBezTo>
                    <a:pt x="37432" y="40385"/>
                    <a:pt x="37845" y="40381"/>
                    <a:pt x="38259" y="40381"/>
                  </a:cubicBezTo>
                  <a:cubicBezTo>
                    <a:pt x="38408" y="40381"/>
                    <a:pt x="38558" y="40382"/>
                    <a:pt x="38707" y="40382"/>
                  </a:cubicBezTo>
                  <a:cubicBezTo>
                    <a:pt x="39670" y="40382"/>
                    <a:pt x="40627" y="40360"/>
                    <a:pt x="41520" y="40028"/>
                  </a:cubicBezTo>
                  <a:cubicBezTo>
                    <a:pt x="43643" y="39207"/>
                    <a:pt x="44944" y="36764"/>
                    <a:pt x="47181" y="36308"/>
                  </a:cubicBezTo>
                  <a:cubicBezTo>
                    <a:pt x="47934" y="36148"/>
                    <a:pt x="48710" y="36239"/>
                    <a:pt x="49417" y="36011"/>
                  </a:cubicBezTo>
                  <a:cubicBezTo>
                    <a:pt x="49965" y="35851"/>
                    <a:pt x="50467" y="35509"/>
                    <a:pt x="51015" y="35281"/>
                  </a:cubicBezTo>
                  <a:cubicBezTo>
                    <a:pt x="51538" y="35072"/>
                    <a:pt x="52068" y="34988"/>
                    <a:pt x="52604" y="34988"/>
                  </a:cubicBezTo>
                  <a:cubicBezTo>
                    <a:pt x="54849" y="34988"/>
                    <a:pt x="57198" y="36465"/>
                    <a:pt x="59544" y="36465"/>
                  </a:cubicBezTo>
                  <a:cubicBezTo>
                    <a:pt x="59767" y="36465"/>
                    <a:pt x="59990" y="36451"/>
                    <a:pt x="60214" y="36422"/>
                  </a:cubicBezTo>
                  <a:cubicBezTo>
                    <a:pt x="61971" y="36171"/>
                    <a:pt x="63432" y="34984"/>
                    <a:pt x="64665" y="33706"/>
                  </a:cubicBezTo>
                  <a:cubicBezTo>
                    <a:pt x="66628" y="31651"/>
                    <a:pt x="68203" y="29209"/>
                    <a:pt x="69275" y="26561"/>
                  </a:cubicBezTo>
                  <a:cubicBezTo>
                    <a:pt x="69390" y="26265"/>
                    <a:pt x="69526" y="25968"/>
                    <a:pt x="69732" y="25740"/>
                  </a:cubicBezTo>
                  <a:cubicBezTo>
                    <a:pt x="69960" y="25511"/>
                    <a:pt x="70280" y="25420"/>
                    <a:pt x="70554" y="25215"/>
                  </a:cubicBezTo>
                  <a:cubicBezTo>
                    <a:pt x="72174" y="24051"/>
                    <a:pt x="70645" y="21220"/>
                    <a:pt x="71741" y="19531"/>
                  </a:cubicBezTo>
                  <a:cubicBezTo>
                    <a:pt x="71992" y="19143"/>
                    <a:pt x="72357" y="18846"/>
                    <a:pt x="72471" y="18413"/>
                  </a:cubicBezTo>
                  <a:cubicBezTo>
                    <a:pt x="72631" y="17888"/>
                    <a:pt x="72334" y="17340"/>
                    <a:pt x="72060" y="16861"/>
                  </a:cubicBezTo>
                  <a:cubicBezTo>
                    <a:pt x="70645" y="14395"/>
                    <a:pt x="69047" y="12022"/>
                    <a:pt x="67335" y="9739"/>
                  </a:cubicBezTo>
                  <a:cubicBezTo>
                    <a:pt x="67331" y="9772"/>
                    <a:pt x="67314" y="9787"/>
                    <a:pt x="67286" y="9787"/>
                  </a:cubicBezTo>
                  <a:cubicBezTo>
                    <a:pt x="67024" y="9787"/>
                    <a:pt x="65832" y="8362"/>
                    <a:pt x="66080" y="6544"/>
                  </a:cubicBezTo>
                  <a:cubicBezTo>
                    <a:pt x="66171" y="5904"/>
                    <a:pt x="66240" y="5197"/>
                    <a:pt x="65943" y="4603"/>
                  </a:cubicBezTo>
                  <a:cubicBezTo>
                    <a:pt x="65418" y="3622"/>
                    <a:pt x="64026" y="3348"/>
                    <a:pt x="63569" y="2367"/>
                  </a:cubicBezTo>
                  <a:cubicBezTo>
                    <a:pt x="63544" y="2704"/>
                    <a:pt x="63231" y="2864"/>
                    <a:pt x="62882" y="2864"/>
                  </a:cubicBezTo>
                  <a:cubicBezTo>
                    <a:pt x="62594" y="2864"/>
                    <a:pt x="62281" y="2755"/>
                    <a:pt x="62085" y="2549"/>
                  </a:cubicBezTo>
                  <a:cubicBezTo>
                    <a:pt x="61652" y="2093"/>
                    <a:pt x="61492" y="1431"/>
                    <a:pt x="61013" y="997"/>
                  </a:cubicBezTo>
                  <a:cubicBezTo>
                    <a:pt x="60644" y="662"/>
                    <a:pt x="60201" y="555"/>
                    <a:pt x="59719" y="555"/>
                  </a:cubicBezTo>
                  <a:cubicBezTo>
                    <a:pt x="58868" y="555"/>
                    <a:pt x="57897" y="888"/>
                    <a:pt x="57000" y="888"/>
                  </a:cubicBezTo>
                  <a:cubicBezTo>
                    <a:pt x="56674" y="888"/>
                    <a:pt x="56357" y="844"/>
                    <a:pt x="56060" y="723"/>
                  </a:cubicBezTo>
                  <a:cubicBezTo>
                    <a:pt x="55649" y="563"/>
                    <a:pt x="55306" y="289"/>
                    <a:pt x="54895" y="130"/>
                  </a:cubicBezTo>
                  <a:cubicBezTo>
                    <a:pt x="54679" y="42"/>
                    <a:pt x="54450" y="1"/>
                    <a:pt x="54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5"/>
            <p:cNvSpPr/>
            <p:nvPr/>
          </p:nvSpPr>
          <p:spPr>
            <a:xfrm>
              <a:off x="5534725" y="4060100"/>
              <a:ext cx="54225" cy="72500"/>
            </a:xfrm>
            <a:custGeom>
              <a:avLst/>
              <a:gdLst/>
              <a:ahLst/>
              <a:cxnLst/>
              <a:rect l="l" t="t" r="r" b="b"/>
              <a:pathLst>
                <a:path w="2169" h="2900" extrusionOk="0">
                  <a:moveTo>
                    <a:pt x="206" y="0"/>
                  </a:moveTo>
                  <a:lnTo>
                    <a:pt x="206" y="0"/>
                  </a:lnTo>
                  <a:cubicBezTo>
                    <a:pt x="0" y="1119"/>
                    <a:pt x="252" y="2534"/>
                    <a:pt x="1461" y="2899"/>
                  </a:cubicBezTo>
                  <a:cubicBezTo>
                    <a:pt x="1461" y="2899"/>
                    <a:pt x="2169" y="1324"/>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5"/>
            <p:cNvSpPr/>
            <p:nvPr/>
          </p:nvSpPr>
          <p:spPr>
            <a:xfrm>
              <a:off x="5638575" y="4046400"/>
              <a:ext cx="52525" cy="76500"/>
            </a:xfrm>
            <a:custGeom>
              <a:avLst/>
              <a:gdLst/>
              <a:ahLst/>
              <a:cxnLst/>
              <a:rect l="l" t="t" r="r" b="b"/>
              <a:pathLst>
                <a:path w="2101" h="3060" extrusionOk="0">
                  <a:moveTo>
                    <a:pt x="389" y="0"/>
                  </a:moveTo>
                  <a:lnTo>
                    <a:pt x="389" y="0"/>
                  </a:lnTo>
                  <a:cubicBezTo>
                    <a:pt x="1" y="1050"/>
                    <a:pt x="24" y="2511"/>
                    <a:pt x="1165" y="3059"/>
                  </a:cubicBezTo>
                  <a:cubicBezTo>
                    <a:pt x="1165" y="3059"/>
                    <a:pt x="2101" y="1621"/>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5"/>
            <p:cNvSpPr/>
            <p:nvPr/>
          </p:nvSpPr>
          <p:spPr>
            <a:xfrm>
              <a:off x="5583800" y="4050400"/>
              <a:ext cx="56525" cy="77625"/>
            </a:xfrm>
            <a:custGeom>
              <a:avLst/>
              <a:gdLst/>
              <a:ahLst/>
              <a:cxnLst/>
              <a:rect l="l" t="t" r="r" b="b"/>
              <a:pathLst>
                <a:path w="2261" h="3105" extrusionOk="0">
                  <a:moveTo>
                    <a:pt x="1416" y="0"/>
                  </a:moveTo>
                  <a:lnTo>
                    <a:pt x="1416" y="0"/>
                  </a:lnTo>
                  <a:cubicBezTo>
                    <a:pt x="617" y="799"/>
                    <a:pt x="0" y="2123"/>
                    <a:pt x="777" y="3104"/>
                  </a:cubicBezTo>
                  <a:cubicBezTo>
                    <a:pt x="777" y="3104"/>
                    <a:pt x="2260" y="2214"/>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5"/>
            <p:cNvSpPr/>
            <p:nvPr/>
          </p:nvSpPr>
          <p:spPr>
            <a:xfrm>
              <a:off x="5660275" y="4052675"/>
              <a:ext cx="57075" cy="77625"/>
            </a:xfrm>
            <a:custGeom>
              <a:avLst/>
              <a:gdLst/>
              <a:ahLst/>
              <a:cxnLst/>
              <a:rect l="l" t="t" r="r" b="b"/>
              <a:pathLst>
                <a:path w="2283" h="3105" extrusionOk="0">
                  <a:moveTo>
                    <a:pt x="1438" y="1"/>
                  </a:moveTo>
                  <a:lnTo>
                    <a:pt x="1438" y="1"/>
                  </a:lnTo>
                  <a:cubicBezTo>
                    <a:pt x="616" y="799"/>
                    <a:pt x="0" y="2100"/>
                    <a:pt x="799" y="3105"/>
                  </a:cubicBezTo>
                  <a:cubicBezTo>
                    <a:pt x="799" y="3105"/>
                    <a:pt x="2283" y="2215"/>
                    <a:pt x="14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5"/>
            <p:cNvSpPr/>
            <p:nvPr/>
          </p:nvSpPr>
          <p:spPr>
            <a:xfrm>
              <a:off x="5560400" y="4041275"/>
              <a:ext cx="56525" cy="77625"/>
            </a:xfrm>
            <a:custGeom>
              <a:avLst/>
              <a:gdLst/>
              <a:ahLst/>
              <a:cxnLst/>
              <a:rect l="l" t="t" r="r" b="b"/>
              <a:pathLst>
                <a:path w="2261" h="3105" extrusionOk="0">
                  <a:moveTo>
                    <a:pt x="1416" y="0"/>
                  </a:moveTo>
                  <a:lnTo>
                    <a:pt x="1416" y="0"/>
                  </a:lnTo>
                  <a:cubicBezTo>
                    <a:pt x="617" y="799"/>
                    <a:pt x="1" y="2100"/>
                    <a:pt x="777" y="3104"/>
                  </a:cubicBezTo>
                  <a:cubicBezTo>
                    <a:pt x="777" y="3104"/>
                    <a:pt x="2260" y="2191"/>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5"/>
            <p:cNvSpPr/>
            <p:nvPr/>
          </p:nvSpPr>
          <p:spPr>
            <a:xfrm>
              <a:off x="5677375" y="4081200"/>
              <a:ext cx="54825" cy="63375"/>
            </a:xfrm>
            <a:custGeom>
              <a:avLst/>
              <a:gdLst/>
              <a:ahLst/>
              <a:cxnLst/>
              <a:rect l="l" t="t" r="r" b="b"/>
              <a:pathLst>
                <a:path w="2193" h="2535" extrusionOk="0">
                  <a:moveTo>
                    <a:pt x="2192" y="1"/>
                  </a:moveTo>
                  <a:lnTo>
                    <a:pt x="2192" y="1"/>
                  </a:lnTo>
                  <a:cubicBezTo>
                    <a:pt x="1119" y="366"/>
                    <a:pt x="1" y="1302"/>
                    <a:pt x="298" y="2534"/>
                  </a:cubicBezTo>
                  <a:cubicBezTo>
                    <a:pt x="298" y="2534"/>
                    <a:pt x="2009" y="2352"/>
                    <a:pt x="2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5"/>
            <p:cNvSpPr/>
            <p:nvPr/>
          </p:nvSpPr>
          <p:spPr>
            <a:xfrm>
              <a:off x="5615750" y="4050975"/>
              <a:ext cx="54250" cy="63350"/>
            </a:xfrm>
            <a:custGeom>
              <a:avLst/>
              <a:gdLst/>
              <a:ahLst/>
              <a:cxnLst/>
              <a:rect l="l" t="t" r="r" b="b"/>
              <a:pathLst>
                <a:path w="2170" h="2534" extrusionOk="0">
                  <a:moveTo>
                    <a:pt x="2169" y="0"/>
                  </a:moveTo>
                  <a:cubicBezTo>
                    <a:pt x="1096" y="365"/>
                    <a:pt x="1" y="1301"/>
                    <a:pt x="275" y="2534"/>
                  </a:cubicBezTo>
                  <a:cubicBezTo>
                    <a:pt x="275" y="2534"/>
                    <a:pt x="2009" y="2351"/>
                    <a:pt x="2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5"/>
            <p:cNvSpPr/>
            <p:nvPr/>
          </p:nvSpPr>
          <p:spPr>
            <a:xfrm>
              <a:off x="5401200" y="4234450"/>
              <a:ext cx="78200" cy="30500"/>
            </a:xfrm>
            <a:custGeom>
              <a:avLst/>
              <a:gdLst/>
              <a:ahLst/>
              <a:cxnLst/>
              <a:rect l="l" t="t" r="r" b="b"/>
              <a:pathLst>
                <a:path w="3128" h="1220" extrusionOk="0">
                  <a:moveTo>
                    <a:pt x="1404" y="1"/>
                  </a:moveTo>
                  <a:cubicBezTo>
                    <a:pt x="1009" y="1"/>
                    <a:pt x="542" y="91"/>
                    <a:pt x="0" y="330"/>
                  </a:cubicBezTo>
                  <a:cubicBezTo>
                    <a:pt x="532" y="818"/>
                    <a:pt x="1284" y="1219"/>
                    <a:pt x="2008" y="1219"/>
                  </a:cubicBezTo>
                  <a:cubicBezTo>
                    <a:pt x="2402" y="1219"/>
                    <a:pt x="2789" y="1100"/>
                    <a:pt x="3127" y="810"/>
                  </a:cubicBezTo>
                  <a:cubicBezTo>
                    <a:pt x="3127" y="810"/>
                    <a:pt x="2588" y="1"/>
                    <a:pt x="14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5"/>
            <p:cNvSpPr/>
            <p:nvPr/>
          </p:nvSpPr>
          <p:spPr>
            <a:xfrm>
              <a:off x="5448000" y="4140300"/>
              <a:ext cx="74775" cy="34425"/>
            </a:xfrm>
            <a:custGeom>
              <a:avLst/>
              <a:gdLst/>
              <a:ahLst/>
              <a:cxnLst/>
              <a:rect l="l" t="t" r="r" b="b"/>
              <a:pathLst>
                <a:path w="2991" h="1377" extrusionOk="0">
                  <a:moveTo>
                    <a:pt x="942" y="0"/>
                  </a:moveTo>
                  <a:cubicBezTo>
                    <a:pt x="663" y="0"/>
                    <a:pt x="350" y="37"/>
                    <a:pt x="0" y="125"/>
                  </a:cubicBezTo>
                  <a:cubicBezTo>
                    <a:pt x="506" y="782"/>
                    <a:pt x="1310" y="1377"/>
                    <a:pt x="2128" y="1377"/>
                  </a:cubicBezTo>
                  <a:cubicBezTo>
                    <a:pt x="2418" y="1377"/>
                    <a:pt x="2709" y="1302"/>
                    <a:pt x="2990" y="1129"/>
                  </a:cubicBezTo>
                  <a:cubicBezTo>
                    <a:pt x="2990" y="1129"/>
                    <a:pt x="2483" y="0"/>
                    <a:pt x="9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5"/>
            <p:cNvSpPr/>
            <p:nvPr/>
          </p:nvSpPr>
          <p:spPr>
            <a:xfrm>
              <a:off x="5436000" y="4170225"/>
              <a:ext cx="57675" cy="55575"/>
            </a:xfrm>
            <a:custGeom>
              <a:avLst/>
              <a:gdLst/>
              <a:ahLst/>
              <a:cxnLst/>
              <a:rect l="l" t="t" r="r" b="b"/>
              <a:pathLst>
                <a:path w="2307" h="2223" extrusionOk="0">
                  <a:moveTo>
                    <a:pt x="1" y="1"/>
                  </a:moveTo>
                  <a:lnTo>
                    <a:pt x="1" y="1"/>
                  </a:lnTo>
                  <a:cubicBezTo>
                    <a:pt x="219" y="1070"/>
                    <a:pt x="938" y="2222"/>
                    <a:pt x="2097" y="2222"/>
                  </a:cubicBezTo>
                  <a:cubicBezTo>
                    <a:pt x="2151" y="2222"/>
                    <a:pt x="2205" y="2220"/>
                    <a:pt x="2260" y="2215"/>
                  </a:cubicBezTo>
                  <a:cubicBezTo>
                    <a:pt x="2260" y="2215"/>
                    <a:pt x="2306" y="4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5"/>
            <p:cNvSpPr/>
            <p:nvPr/>
          </p:nvSpPr>
          <p:spPr>
            <a:xfrm>
              <a:off x="5478800" y="4106875"/>
              <a:ext cx="58225" cy="55575"/>
            </a:xfrm>
            <a:custGeom>
              <a:avLst/>
              <a:gdLst/>
              <a:ahLst/>
              <a:cxnLst/>
              <a:rect l="l" t="t" r="r" b="b"/>
              <a:pathLst>
                <a:path w="2329" h="2223" extrusionOk="0">
                  <a:moveTo>
                    <a:pt x="1" y="1"/>
                  </a:moveTo>
                  <a:cubicBezTo>
                    <a:pt x="241" y="1049"/>
                    <a:pt x="961" y="2222"/>
                    <a:pt x="2122" y="2222"/>
                  </a:cubicBezTo>
                  <a:cubicBezTo>
                    <a:pt x="2175" y="2222"/>
                    <a:pt x="2229" y="2220"/>
                    <a:pt x="2283" y="2215"/>
                  </a:cubicBezTo>
                  <a:cubicBezTo>
                    <a:pt x="2283" y="2215"/>
                    <a:pt x="2329" y="4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5"/>
            <p:cNvSpPr/>
            <p:nvPr/>
          </p:nvSpPr>
          <p:spPr>
            <a:xfrm>
              <a:off x="5415475" y="4185050"/>
              <a:ext cx="57650" cy="55575"/>
            </a:xfrm>
            <a:custGeom>
              <a:avLst/>
              <a:gdLst/>
              <a:ahLst/>
              <a:cxnLst/>
              <a:rect l="l" t="t" r="r" b="b"/>
              <a:pathLst>
                <a:path w="2306" h="2223" extrusionOk="0">
                  <a:moveTo>
                    <a:pt x="0" y="1"/>
                  </a:moveTo>
                  <a:cubicBezTo>
                    <a:pt x="218" y="1070"/>
                    <a:pt x="937" y="2223"/>
                    <a:pt x="2096" y="2223"/>
                  </a:cubicBezTo>
                  <a:cubicBezTo>
                    <a:pt x="2150" y="2223"/>
                    <a:pt x="2204" y="2220"/>
                    <a:pt x="2260" y="2215"/>
                  </a:cubicBezTo>
                  <a:cubicBezTo>
                    <a:pt x="2260" y="2215"/>
                    <a:pt x="2305" y="48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5"/>
            <p:cNvSpPr/>
            <p:nvPr/>
          </p:nvSpPr>
          <p:spPr>
            <a:xfrm>
              <a:off x="5515900" y="4091475"/>
              <a:ext cx="53650" cy="74200"/>
            </a:xfrm>
            <a:custGeom>
              <a:avLst/>
              <a:gdLst/>
              <a:ahLst/>
              <a:cxnLst/>
              <a:rect l="l" t="t" r="r" b="b"/>
              <a:pathLst>
                <a:path w="2146" h="2968" extrusionOk="0">
                  <a:moveTo>
                    <a:pt x="251" y="1"/>
                  </a:moveTo>
                  <a:lnTo>
                    <a:pt x="251" y="1"/>
                  </a:lnTo>
                  <a:cubicBezTo>
                    <a:pt x="0" y="1096"/>
                    <a:pt x="183" y="2534"/>
                    <a:pt x="1370" y="2968"/>
                  </a:cubicBezTo>
                  <a:cubicBezTo>
                    <a:pt x="1370" y="2968"/>
                    <a:pt x="2146" y="1416"/>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5"/>
            <p:cNvSpPr/>
            <p:nvPr/>
          </p:nvSpPr>
          <p:spPr>
            <a:xfrm>
              <a:off x="5457125" y="4127425"/>
              <a:ext cx="53650" cy="74200"/>
            </a:xfrm>
            <a:custGeom>
              <a:avLst/>
              <a:gdLst/>
              <a:ahLst/>
              <a:cxnLst/>
              <a:rect l="l" t="t" r="r" b="b"/>
              <a:pathLst>
                <a:path w="2146" h="2968" extrusionOk="0">
                  <a:moveTo>
                    <a:pt x="251" y="1"/>
                  </a:moveTo>
                  <a:lnTo>
                    <a:pt x="251" y="1"/>
                  </a:lnTo>
                  <a:cubicBezTo>
                    <a:pt x="0" y="1119"/>
                    <a:pt x="183" y="2534"/>
                    <a:pt x="1370" y="2968"/>
                  </a:cubicBezTo>
                  <a:cubicBezTo>
                    <a:pt x="1370" y="2968"/>
                    <a:pt x="2146" y="1416"/>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5"/>
            <p:cNvSpPr/>
            <p:nvPr/>
          </p:nvSpPr>
          <p:spPr>
            <a:xfrm>
              <a:off x="5324150" y="4346175"/>
              <a:ext cx="74225" cy="35250"/>
            </a:xfrm>
            <a:custGeom>
              <a:avLst/>
              <a:gdLst/>
              <a:ahLst/>
              <a:cxnLst/>
              <a:rect l="l" t="t" r="r" b="b"/>
              <a:pathLst>
                <a:path w="2969" h="1410" extrusionOk="0">
                  <a:moveTo>
                    <a:pt x="881" y="1"/>
                  </a:moveTo>
                  <a:cubicBezTo>
                    <a:pt x="619" y="1"/>
                    <a:pt x="326" y="33"/>
                    <a:pt x="1" y="107"/>
                  </a:cubicBezTo>
                  <a:cubicBezTo>
                    <a:pt x="497" y="790"/>
                    <a:pt x="1286" y="1410"/>
                    <a:pt x="2122" y="1410"/>
                  </a:cubicBezTo>
                  <a:cubicBezTo>
                    <a:pt x="2402" y="1410"/>
                    <a:pt x="2687" y="1340"/>
                    <a:pt x="2968" y="1180"/>
                  </a:cubicBezTo>
                  <a:cubicBezTo>
                    <a:pt x="2968" y="1180"/>
                    <a:pt x="2480" y="1"/>
                    <a:pt x="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5"/>
            <p:cNvSpPr/>
            <p:nvPr/>
          </p:nvSpPr>
          <p:spPr>
            <a:xfrm>
              <a:off x="5388650" y="4260250"/>
              <a:ext cx="69075" cy="41800"/>
            </a:xfrm>
            <a:custGeom>
              <a:avLst/>
              <a:gdLst/>
              <a:ahLst/>
              <a:cxnLst/>
              <a:rect l="l" t="t" r="r" b="b"/>
              <a:pathLst>
                <a:path w="2763" h="1672" extrusionOk="0">
                  <a:moveTo>
                    <a:pt x="227" y="0"/>
                  </a:moveTo>
                  <a:cubicBezTo>
                    <a:pt x="154" y="0"/>
                    <a:pt x="78" y="2"/>
                    <a:pt x="0" y="6"/>
                  </a:cubicBezTo>
                  <a:cubicBezTo>
                    <a:pt x="417" y="839"/>
                    <a:pt x="1225" y="1671"/>
                    <a:pt x="2166" y="1671"/>
                  </a:cubicBezTo>
                  <a:cubicBezTo>
                    <a:pt x="2360" y="1671"/>
                    <a:pt x="2559" y="1636"/>
                    <a:pt x="2762" y="1558"/>
                  </a:cubicBezTo>
                  <a:cubicBezTo>
                    <a:pt x="2762" y="1558"/>
                    <a:pt x="2378" y="0"/>
                    <a:pt x="2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5"/>
            <p:cNvSpPr/>
            <p:nvPr/>
          </p:nvSpPr>
          <p:spPr>
            <a:xfrm>
              <a:off x="5372100" y="4284350"/>
              <a:ext cx="54225" cy="65075"/>
            </a:xfrm>
            <a:custGeom>
              <a:avLst/>
              <a:gdLst/>
              <a:ahLst/>
              <a:cxnLst/>
              <a:rect l="l" t="t" r="r" b="b"/>
              <a:pathLst>
                <a:path w="2169" h="2603" extrusionOk="0">
                  <a:moveTo>
                    <a:pt x="0" y="1"/>
                  </a:moveTo>
                  <a:cubicBezTo>
                    <a:pt x="0" y="1142"/>
                    <a:pt x="525" y="2489"/>
                    <a:pt x="1803" y="2603"/>
                  </a:cubicBezTo>
                  <a:cubicBezTo>
                    <a:pt x="1803" y="2603"/>
                    <a:pt x="2169" y="9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5"/>
            <p:cNvSpPr/>
            <p:nvPr/>
          </p:nvSpPr>
          <p:spPr>
            <a:xfrm>
              <a:off x="5426300" y="4230700"/>
              <a:ext cx="54800" cy="65100"/>
            </a:xfrm>
            <a:custGeom>
              <a:avLst/>
              <a:gdLst/>
              <a:ahLst/>
              <a:cxnLst/>
              <a:rect l="l" t="t" r="r" b="b"/>
              <a:pathLst>
                <a:path w="2192" h="2604" extrusionOk="0">
                  <a:moveTo>
                    <a:pt x="1" y="1"/>
                  </a:moveTo>
                  <a:cubicBezTo>
                    <a:pt x="24" y="1119"/>
                    <a:pt x="548" y="2466"/>
                    <a:pt x="1804" y="2603"/>
                  </a:cubicBezTo>
                  <a:cubicBezTo>
                    <a:pt x="1804" y="2603"/>
                    <a:pt x="2192" y="91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5"/>
            <p:cNvSpPr/>
            <p:nvPr/>
          </p:nvSpPr>
          <p:spPr>
            <a:xfrm>
              <a:off x="5348700" y="4295200"/>
              <a:ext cx="54800" cy="65075"/>
            </a:xfrm>
            <a:custGeom>
              <a:avLst/>
              <a:gdLst/>
              <a:ahLst/>
              <a:cxnLst/>
              <a:rect l="l" t="t" r="r" b="b"/>
              <a:pathLst>
                <a:path w="2192" h="2603" extrusionOk="0">
                  <a:moveTo>
                    <a:pt x="0" y="0"/>
                  </a:moveTo>
                  <a:lnTo>
                    <a:pt x="0" y="0"/>
                  </a:lnTo>
                  <a:cubicBezTo>
                    <a:pt x="23" y="1119"/>
                    <a:pt x="548" y="2465"/>
                    <a:pt x="1804" y="2602"/>
                  </a:cubicBezTo>
                  <a:cubicBezTo>
                    <a:pt x="1804" y="2602"/>
                    <a:pt x="2192" y="91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5"/>
            <p:cNvSpPr/>
            <p:nvPr/>
          </p:nvSpPr>
          <p:spPr>
            <a:xfrm>
              <a:off x="5457700" y="4223875"/>
              <a:ext cx="53650" cy="78200"/>
            </a:xfrm>
            <a:custGeom>
              <a:avLst/>
              <a:gdLst/>
              <a:ahLst/>
              <a:cxnLst/>
              <a:rect l="l" t="t" r="r" b="b"/>
              <a:pathLst>
                <a:path w="2146" h="3128" extrusionOk="0">
                  <a:moveTo>
                    <a:pt x="571" y="0"/>
                  </a:moveTo>
                  <a:cubicBezTo>
                    <a:pt x="91" y="1027"/>
                    <a:pt x="0" y="2465"/>
                    <a:pt x="1096" y="3127"/>
                  </a:cubicBezTo>
                  <a:cubicBezTo>
                    <a:pt x="1096" y="3127"/>
                    <a:pt x="2146" y="1758"/>
                    <a:pt x="5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5"/>
            <p:cNvSpPr/>
            <p:nvPr/>
          </p:nvSpPr>
          <p:spPr>
            <a:xfrm>
              <a:off x="5451400" y="4193625"/>
              <a:ext cx="53675" cy="78200"/>
            </a:xfrm>
            <a:custGeom>
              <a:avLst/>
              <a:gdLst/>
              <a:ahLst/>
              <a:cxnLst/>
              <a:rect l="l" t="t" r="r" b="b"/>
              <a:pathLst>
                <a:path w="2147" h="3128" extrusionOk="0">
                  <a:moveTo>
                    <a:pt x="549" y="0"/>
                  </a:moveTo>
                  <a:cubicBezTo>
                    <a:pt x="92" y="1027"/>
                    <a:pt x="1" y="2488"/>
                    <a:pt x="1074" y="3127"/>
                  </a:cubicBezTo>
                  <a:cubicBezTo>
                    <a:pt x="1074" y="3127"/>
                    <a:pt x="2147" y="1758"/>
                    <a:pt x="5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5"/>
            <p:cNvSpPr/>
            <p:nvPr/>
          </p:nvSpPr>
          <p:spPr>
            <a:xfrm>
              <a:off x="5467400" y="4177650"/>
              <a:ext cx="53650" cy="78200"/>
            </a:xfrm>
            <a:custGeom>
              <a:avLst/>
              <a:gdLst/>
              <a:ahLst/>
              <a:cxnLst/>
              <a:rect l="l" t="t" r="r" b="b"/>
              <a:pathLst>
                <a:path w="2146" h="3128" extrusionOk="0">
                  <a:moveTo>
                    <a:pt x="571" y="0"/>
                  </a:moveTo>
                  <a:cubicBezTo>
                    <a:pt x="114" y="1027"/>
                    <a:pt x="0" y="2465"/>
                    <a:pt x="1096" y="3127"/>
                  </a:cubicBezTo>
                  <a:cubicBezTo>
                    <a:pt x="1096" y="3127"/>
                    <a:pt x="2146" y="1735"/>
                    <a:pt x="5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5"/>
            <p:cNvSpPr/>
            <p:nvPr/>
          </p:nvSpPr>
          <p:spPr>
            <a:xfrm>
              <a:off x="5393200" y="4247825"/>
              <a:ext cx="53675" cy="78200"/>
            </a:xfrm>
            <a:custGeom>
              <a:avLst/>
              <a:gdLst/>
              <a:ahLst/>
              <a:cxnLst/>
              <a:rect l="l" t="t" r="r" b="b"/>
              <a:pathLst>
                <a:path w="2147" h="3128" extrusionOk="0">
                  <a:moveTo>
                    <a:pt x="549" y="1"/>
                  </a:moveTo>
                  <a:lnTo>
                    <a:pt x="549" y="1"/>
                  </a:lnTo>
                  <a:cubicBezTo>
                    <a:pt x="92" y="1028"/>
                    <a:pt x="1" y="2489"/>
                    <a:pt x="1074" y="3128"/>
                  </a:cubicBezTo>
                  <a:cubicBezTo>
                    <a:pt x="1074" y="3128"/>
                    <a:pt x="2146" y="1758"/>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5"/>
            <p:cNvSpPr/>
            <p:nvPr/>
          </p:nvSpPr>
          <p:spPr>
            <a:xfrm>
              <a:off x="5358975" y="4511250"/>
              <a:ext cx="61075" cy="49875"/>
            </a:xfrm>
            <a:custGeom>
              <a:avLst/>
              <a:gdLst/>
              <a:ahLst/>
              <a:cxnLst/>
              <a:rect l="l" t="t" r="r" b="b"/>
              <a:pathLst>
                <a:path w="2443" h="1995" extrusionOk="0">
                  <a:moveTo>
                    <a:pt x="2287" y="1"/>
                  </a:moveTo>
                  <a:cubicBezTo>
                    <a:pt x="1848" y="1"/>
                    <a:pt x="597" y="168"/>
                    <a:pt x="0" y="1995"/>
                  </a:cubicBezTo>
                  <a:cubicBezTo>
                    <a:pt x="1119" y="1904"/>
                    <a:pt x="2420" y="1264"/>
                    <a:pt x="2443" y="9"/>
                  </a:cubicBezTo>
                  <a:cubicBezTo>
                    <a:pt x="2443" y="9"/>
                    <a:pt x="2385" y="1"/>
                    <a:pt x="22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5"/>
            <p:cNvSpPr/>
            <p:nvPr/>
          </p:nvSpPr>
          <p:spPr>
            <a:xfrm>
              <a:off x="5316750" y="4419825"/>
              <a:ext cx="68500" cy="40600"/>
            </a:xfrm>
            <a:custGeom>
              <a:avLst/>
              <a:gdLst/>
              <a:ahLst/>
              <a:cxnLst/>
              <a:rect l="l" t="t" r="r" b="b"/>
              <a:pathLst>
                <a:path w="2740" h="1624" extrusionOk="0">
                  <a:moveTo>
                    <a:pt x="2266" y="0"/>
                  </a:moveTo>
                  <a:cubicBezTo>
                    <a:pt x="1697" y="0"/>
                    <a:pt x="728" y="232"/>
                    <a:pt x="0" y="1612"/>
                  </a:cubicBezTo>
                  <a:cubicBezTo>
                    <a:pt x="99" y="1620"/>
                    <a:pt x="200" y="1624"/>
                    <a:pt x="302" y="1624"/>
                  </a:cubicBezTo>
                  <a:cubicBezTo>
                    <a:pt x="1356" y="1624"/>
                    <a:pt x="2531" y="1183"/>
                    <a:pt x="2739" y="60"/>
                  </a:cubicBezTo>
                  <a:cubicBezTo>
                    <a:pt x="2739" y="60"/>
                    <a:pt x="2554" y="0"/>
                    <a:pt x="22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5"/>
            <p:cNvSpPr/>
            <p:nvPr/>
          </p:nvSpPr>
          <p:spPr>
            <a:xfrm>
              <a:off x="5328725" y="4470000"/>
              <a:ext cx="78775" cy="29375"/>
            </a:xfrm>
            <a:custGeom>
              <a:avLst/>
              <a:gdLst/>
              <a:ahLst/>
              <a:cxnLst/>
              <a:rect l="l" t="t" r="r" b="b"/>
              <a:pathLst>
                <a:path w="3151" h="1175" extrusionOk="0">
                  <a:moveTo>
                    <a:pt x="1809" y="1"/>
                  </a:moveTo>
                  <a:cubicBezTo>
                    <a:pt x="1314" y="1"/>
                    <a:pt x="701" y="163"/>
                    <a:pt x="1" y="678"/>
                  </a:cubicBezTo>
                  <a:cubicBezTo>
                    <a:pt x="487" y="967"/>
                    <a:pt x="1096" y="1174"/>
                    <a:pt x="1677" y="1174"/>
                  </a:cubicBezTo>
                  <a:cubicBezTo>
                    <a:pt x="2242" y="1174"/>
                    <a:pt x="2779" y="978"/>
                    <a:pt x="3150" y="472"/>
                  </a:cubicBezTo>
                  <a:cubicBezTo>
                    <a:pt x="3150" y="472"/>
                    <a:pt x="2652" y="1"/>
                    <a:pt x="18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5"/>
            <p:cNvSpPr/>
            <p:nvPr/>
          </p:nvSpPr>
          <p:spPr>
            <a:xfrm>
              <a:off x="5310475" y="4395400"/>
              <a:ext cx="78775" cy="29275"/>
            </a:xfrm>
            <a:custGeom>
              <a:avLst/>
              <a:gdLst/>
              <a:ahLst/>
              <a:cxnLst/>
              <a:rect l="l" t="t" r="r" b="b"/>
              <a:pathLst>
                <a:path w="3151" h="1171" extrusionOk="0">
                  <a:moveTo>
                    <a:pt x="1823" y="0"/>
                  </a:moveTo>
                  <a:cubicBezTo>
                    <a:pt x="1326" y="0"/>
                    <a:pt x="708" y="166"/>
                    <a:pt x="0" y="694"/>
                  </a:cubicBezTo>
                  <a:cubicBezTo>
                    <a:pt x="494" y="970"/>
                    <a:pt x="1099" y="1171"/>
                    <a:pt x="1673" y="1171"/>
                  </a:cubicBezTo>
                  <a:cubicBezTo>
                    <a:pt x="2239" y="1171"/>
                    <a:pt x="2776" y="976"/>
                    <a:pt x="3150" y="466"/>
                  </a:cubicBezTo>
                  <a:cubicBezTo>
                    <a:pt x="3150" y="466"/>
                    <a:pt x="2657" y="0"/>
                    <a:pt x="18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5"/>
            <p:cNvSpPr/>
            <p:nvPr/>
          </p:nvSpPr>
          <p:spPr>
            <a:xfrm>
              <a:off x="5325300" y="4495100"/>
              <a:ext cx="79350" cy="29375"/>
            </a:xfrm>
            <a:custGeom>
              <a:avLst/>
              <a:gdLst/>
              <a:ahLst/>
              <a:cxnLst/>
              <a:rect l="l" t="t" r="r" b="b"/>
              <a:pathLst>
                <a:path w="3174" h="1175" extrusionOk="0">
                  <a:moveTo>
                    <a:pt x="1826" y="1"/>
                  </a:moveTo>
                  <a:cubicBezTo>
                    <a:pt x="1328" y="1"/>
                    <a:pt x="709" y="163"/>
                    <a:pt x="1" y="678"/>
                  </a:cubicBezTo>
                  <a:cubicBezTo>
                    <a:pt x="498" y="967"/>
                    <a:pt x="1113" y="1174"/>
                    <a:pt x="1697" y="1174"/>
                  </a:cubicBezTo>
                  <a:cubicBezTo>
                    <a:pt x="2264" y="1174"/>
                    <a:pt x="2802" y="979"/>
                    <a:pt x="3173" y="472"/>
                  </a:cubicBezTo>
                  <a:cubicBezTo>
                    <a:pt x="3173" y="472"/>
                    <a:pt x="2675" y="1"/>
                    <a:pt x="18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5"/>
            <p:cNvSpPr/>
            <p:nvPr/>
          </p:nvSpPr>
          <p:spPr>
            <a:xfrm>
              <a:off x="5327575" y="4367925"/>
              <a:ext cx="74225" cy="36175"/>
            </a:xfrm>
            <a:custGeom>
              <a:avLst/>
              <a:gdLst/>
              <a:ahLst/>
              <a:cxnLst/>
              <a:rect l="l" t="t" r="r" b="b"/>
              <a:pathLst>
                <a:path w="2969" h="1447" extrusionOk="0">
                  <a:moveTo>
                    <a:pt x="788" y="0"/>
                  </a:moveTo>
                  <a:cubicBezTo>
                    <a:pt x="550" y="0"/>
                    <a:pt x="288" y="25"/>
                    <a:pt x="1" y="81"/>
                  </a:cubicBezTo>
                  <a:cubicBezTo>
                    <a:pt x="507" y="797"/>
                    <a:pt x="1321" y="1446"/>
                    <a:pt x="2176" y="1446"/>
                  </a:cubicBezTo>
                  <a:cubicBezTo>
                    <a:pt x="2439" y="1446"/>
                    <a:pt x="2705" y="1385"/>
                    <a:pt x="2968" y="1245"/>
                  </a:cubicBezTo>
                  <a:cubicBezTo>
                    <a:pt x="2968" y="1245"/>
                    <a:pt x="2477" y="0"/>
                    <a:pt x="7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5"/>
            <p:cNvSpPr/>
            <p:nvPr/>
          </p:nvSpPr>
          <p:spPr>
            <a:xfrm>
              <a:off x="5315025" y="4435825"/>
              <a:ext cx="73650" cy="36175"/>
            </a:xfrm>
            <a:custGeom>
              <a:avLst/>
              <a:gdLst/>
              <a:ahLst/>
              <a:cxnLst/>
              <a:rect l="l" t="t" r="r" b="b"/>
              <a:pathLst>
                <a:path w="2946" h="1447" extrusionOk="0">
                  <a:moveTo>
                    <a:pt x="787" y="1"/>
                  </a:moveTo>
                  <a:cubicBezTo>
                    <a:pt x="550" y="1"/>
                    <a:pt x="288" y="25"/>
                    <a:pt x="1" y="82"/>
                  </a:cubicBezTo>
                  <a:cubicBezTo>
                    <a:pt x="507" y="797"/>
                    <a:pt x="1321" y="1446"/>
                    <a:pt x="2165" y="1446"/>
                  </a:cubicBezTo>
                  <a:cubicBezTo>
                    <a:pt x="2425" y="1446"/>
                    <a:pt x="2688" y="1385"/>
                    <a:pt x="2945" y="1246"/>
                  </a:cubicBezTo>
                  <a:cubicBezTo>
                    <a:pt x="2945" y="1246"/>
                    <a:pt x="2472" y="1"/>
                    <a:pt x="7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5"/>
            <p:cNvSpPr/>
            <p:nvPr/>
          </p:nvSpPr>
          <p:spPr>
            <a:xfrm>
              <a:off x="5402900" y="4657325"/>
              <a:ext cx="61100" cy="49900"/>
            </a:xfrm>
            <a:custGeom>
              <a:avLst/>
              <a:gdLst/>
              <a:ahLst/>
              <a:cxnLst/>
              <a:rect l="l" t="t" r="r" b="b"/>
              <a:pathLst>
                <a:path w="2444" h="1996" extrusionOk="0">
                  <a:moveTo>
                    <a:pt x="2287" y="1"/>
                  </a:moveTo>
                  <a:cubicBezTo>
                    <a:pt x="1848" y="1"/>
                    <a:pt x="597" y="168"/>
                    <a:pt x="1" y="1995"/>
                  </a:cubicBezTo>
                  <a:cubicBezTo>
                    <a:pt x="1119" y="1904"/>
                    <a:pt x="2420" y="1288"/>
                    <a:pt x="2443" y="9"/>
                  </a:cubicBezTo>
                  <a:cubicBezTo>
                    <a:pt x="2443" y="9"/>
                    <a:pt x="2386" y="1"/>
                    <a:pt x="22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5"/>
            <p:cNvSpPr/>
            <p:nvPr/>
          </p:nvSpPr>
          <p:spPr>
            <a:xfrm>
              <a:off x="5344700" y="4583025"/>
              <a:ext cx="69075" cy="40600"/>
            </a:xfrm>
            <a:custGeom>
              <a:avLst/>
              <a:gdLst/>
              <a:ahLst/>
              <a:cxnLst/>
              <a:rect l="l" t="t" r="r" b="b"/>
              <a:pathLst>
                <a:path w="2763" h="1624" extrusionOk="0">
                  <a:moveTo>
                    <a:pt x="2289" y="0"/>
                  </a:moveTo>
                  <a:cubicBezTo>
                    <a:pt x="1718" y="0"/>
                    <a:pt x="744" y="232"/>
                    <a:pt x="1" y="1612"/>
                  </a:cubicBezTo>
                  <a:cubicBezTo>
                    <a:pt x="102" y="1620"/>
                    <a:pt x="204" y="1624"/>
                    <a:pt x="308" y="1624"/>
                  </a:cubicBezTo>
                  <a:cubicBezTo>
                    <a:pt x="1375" y="1624"/>
                    <a:pt x="2534" y="1183"/>
                    <a:pt x="2763" y="60"/>
                  </a:cubicBezTo>
                  <a:cubicBezTo>
                    <a:pt x="2763" y="60"/>
                    <a:pt x="2577" y="0"/>
                    <a:pt x="22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5"/>
            <p:cNvSpPr/>
            <p:nvPr/>
          </p:nvSpPr>
          <p:spPr>
            <a:xfrm>
              <a:off x="5356675" y="4633200"/>
              <a:ext cx="79350" cy="29375"/>
            </a:xfrm>
            <a:custGeom>
              <a:avLst/>
              <a:gdLst/>
              <a:ahLst/>
              <a:cxnLst/>
              <a:rect l="l" t="t" r="r" b="b"/>
              <a:pathLst>
                <a:path w="3174" h="1175" extrusionOk="0">
                  <a:moveTo>
                    <a:pt x="1826" y="1"/>
                  </a:moveTo>
                  <a:cubicBezTo>
                    <a:pt x="1328" y="1"/>
                    <a:pt x="710" y="163"/>
                    <a:pt x="1" y="678"/>
                  </a:cubicBezTo>
                  <a:cubicBezTo>
                    <a:pt x="499" y="967"/>
                    <a:pt x="1114" y="1174"/>
                    <a:pt x="1698" y="1174"/>
                  </a:cubicBezTo>
                  <a:cubicBezTo>
                    <a:pt x="2265" y="1174"/>
                    <a:pt x="2802" y="978"/>
                    <a:pt x="3174" y="472"/>
                  </a:cubicBezTo>
                  <a:cubicBezTo>
                    <a:pt x="3174" y="472"/>
                    <a:pt x="2675" y="1"/>
                    <a:pt x="18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5"/>
            <p:cNvSpPr/>
            <p:nvPr/>
          </p:nvSpPr>
          <p:spPr>
            <a:xfrm>
              <a:off x="5338425" y="4558600"/>
              <a:ext cx="79350" cy="29275"/>
            </a:xfrm>
            <a:custGeom>
              <a:avLst/>
              <a:gdLst/>
              <a:ahLst/>
              <a:cxnLst/>
              <a:rect l="l" t="t" r="r" b="b"/>
              <a:pathLst>
                <a:path w="3174" h="1171" extrusionOk="0">
                  <a:moveTo>
                    <a:pt x="1841" y="0"/>
                  </a:moveTo>
                  <a:cubicBezTo>
                    <a:pt x="1340" y="0"/>
                    <a:pt x="717" y="166"/>
                    <a:pt x="1" y="694"/>
                  </a:cubicBezTo>
                  <a:cubicBezTo>
                    <a:pt x="495" y="970"/>
                    <a:pt x="1105" y="1171"/>
                    <a:pt x="1685" y="1171"/>
                  </a:cubicBezTo>
                  <a:cubicBezTo>
                    <a:pt x="2257" y="1171"/>
                    <a:pt x="2799" y="976"/>
                    <a:pt x="3173" y="466"/>
                  </a:cubicBezTo>
                  <a:cubicBezTo>
                    <a:pt x="3173" y="466"/>
                    <a:pt x="2681" y="0"/>
                    <a:pt x="18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5"/>
            <p:cNvSpPr/>
            <p:nvPr/>
          </p:nvSpPr>
          <p:spPr>
            <a:xfrm>
              <a:off x="5359550" y="4648600"/>
              <a:ext cx="79325" cy="29375"/>
            </a:xfrm>
            <a:custGeom>
              <a:avLst/>
              <a:gdLst/>
              <a:ahLst/>
              <a:cxnLst/>
              <a:rect l="l" t="t" r="r" b="b"/>
              <a:pathLst>
                <a:path w="3173" h="1175" extrusionOk="0">
                  <a:moveTo>
                    <a:pt x="1825" y="1"/>
                  </a:moveTo>
                  <a:cubicBezTo>
                    <a:pt x="1327" y="1"/>
                    <a:pt x="709" y="163"/>
                    <a:pt x="0" y="678"/>
                  </a:cubicBezTo>
                  <a:cubicBezTo>
                    <a:pt x="498" y="967"/>
                    <a:pt x="1113" y="1174"/>
                    <a:pt x="1697" y="1174"/>
                  </a:cubicBezTo>
                  <a:cubicBezTo>
                    <a:pt x="2264" y="1174"/>
                    <a:pt x="2802" y="979"/>
                    <a:pt x="3173" y="472"/>
                  </a:cubicBezTo>
                  <a:cubicBezTo>
                    <a:pt x="3173" y="472"/>
                    <a:pt x="2674" y="1"/>
                    <a:pt x="18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5"/>
            <p:cNvSpPr/>
            <p:nvPr/>
          </p:nvSpPr>
          <p:spPr>
            <a:xfrm>
              <a:off x="5356125" y="4531500"/>
              <a:ext cx="73625" cy="35800"/>
            </a:xfrm>
            <a:custGeom>
              <a:avLst/>
              <a:gdLst/>
              <a:ahLst/>
              <a:cxnLst/>
              <a:rect l="l" t="t" r="r" b="b"/>
              <a:pathLst>
                <a:path w="2945" h="1432" extrusionOk="0">
                  <a:moveTo>
                    <a:pt x="817" y="1"/>
                  </a:moveTo>
                  <a:cubicBezTo>
                    <a:pt x="572" y="1"/>
                    <a:pt x="300" y="27"/>
                    <a:pt x="0" y="89"/>
                  </a:cubicBezTo>
                  <a:cubicBezTo>
                    <a:pt x="489" y="787"/>
                    <a:pt x="1297" y="1432"/>
                    <a:pt x="2151" y="1432"/>
                  </a:cubicBezTo>
                  <a:cubicBezTo>
                    <a:pt x="2414" y="1432"/>
                    <a:pt x="2681" y="1370"/>
                    <a:pt x="2945" y="1230"/>
                  </a:cubicBezTo>
                  <a:cubicBezTo>
                    <a:pt x="2945" y="1230"/>
                    <a:pt x="2477" y="1"/>
                    <a:pt x="8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5"/>
            <p:cNvSpPr/>
            <p:nvPr/>
          </p:nvSpPr>
          <p:spPr>
            <a:xfrm>
              <a:off x="5343575" y="4599025"/>
              <a:ext cx="73625" cy="36175"/>
            </a:xfrm>
            <a:custGeom>
              <a:avLst/>
              <a:gdLst/>
              <a:ahLst/>
              <a:cxnLst/>
              <a:rect l="l" t="t" r="r" b="b"/>
              <a:pathLst>
                <a:path w="2945" h="1447" extrusionOk="0">
                  <a:moveTo>
                    <a:pt x="780" y="1"/>
                  </a:moveTo>
                  <a:cubicBezTo>
                    <a:pt x="544" y="1"/>
                    <a:pt x="285" y="25"/>
                    <a:pt x="0" y="82"/>
                  </a:cubicBezTo>
                  <a:cubicBezTo>
                    <a:pt x="489" y="797"/>
                    <a:pt x="1298" y="1446"/>
                    <a:pt x="2152" y="1446"/>
                  </a:cubicBezTo>
                  <a:cubicBezTo>
                    <a:pt x="2415" y="1446"/>
                    <a:pt x="2682" y="1385"/>
                    <a:pt x="2944" y="1246"/>
                  </a:cubicBezTo>
                  <a:cubicBezTo>
                    <a:pt x="2944" y="1246"/>
                    <a:pt x="2453" y="1"/>
                    <a:pt x="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5"/>
            <p:cNvSpPr/>
            <p:nvPr/>
          </p:nvSpPr>
          <p:spPr>
            <a:xfrm>
              <a:off x="5529600" y="4668375"/>
              <a:ext cx="56500" cy="79350"/>
            </a:xfrm>
            <a:custGeom>
              <a:avLst/>
              <a:gdLst/>
              <a:ahLst/>
              <a:cxnLst/>
              <a:rect l="l" t="t" r="r" b="b"/>
              <a:pathLst>
                <a:path w="2260" h="3174" extrusionOk="0">
                  <a:moveTo>
                    <a:pt x="1370" y="1"/>
                  </a:moveTo>
                  <a:cubicBezTo>
                    <a:pt x="1369" y="1"/>
                    <a:pt x="0" y="1074"/>
                    <a:pt x="1073" y="3174"/>
                  </a:cubicBezTo>
                  <a:cubicBezTo>
                    <a:pt x="1780" y="2283"/>
                    <a:pt x="2260" y="914"/>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5"/>
            <p:cNvSpPr/>
            <p:nvPr/>
          </p:nvSpPr>
          <p:spPr>
            <a:xfrm>
              <a:off x="5436575" y="4630725"/>
              <a:ext cx="56525" cy="77050"/>
            </a:xfrm>
            <a:custGeom>
              <a:avLst/>
              <a:gdLst/>
              <a:ahLst/>
              <a:cxnLst/>
              <a:rect l="l" t="t" r="r" b="b"/>
              <a:pathLst>
                <a:path w="2261" h="3082" extrusionOk="0">
                  <a:moveTo>
                    <a:pt x="1530" y="1"/>
                  </a:moveTo>
                  <a:cubicBezTo>
                    <a:pt x="1530" y="1"/>
                    <a:pt x="1" y="822"/>
                    <a:pt x="731" y="3082"/>
                  </a:cubicBezTo>
                  <a:cubicBezTo>
                    <a:pt x="1575" y="2329"/>
                    <a:pt x="2260" y="1050"/>
                    <a:pt x="15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5"/>
            <p:cNvSpPr/>
            <p:nvPr/>
          </p:nvSpPr>
          <p:spPr>
            <a:xfrm>
              <a:off x="5482225" y="4657550"/>
              <a:ext cx="56525" cy="59925"/>
            </a:xfrm>
            <a:custGeom>
              <a:avLst/>
              <a:gdLst/>
              <a:ahLst/>
              <a:cxnLst/>
              <a:rect l="l" t="t" r="r" b="b"/>
              <a:pathLst>
                <a:path w="2261" h="2397" extrusionOk="0">
                  <a:moveTo>
                    <a:pt x="2055" y="0"/>
                  </a:moveTo>
                  <a:cubicBezTo>
                    <a:pt x="2055" y="0"/>
                    <a:pt x="320" y="69"/>
                    <a:pt x="1" y="2397"/>
                  </a:cubicBezTo>
                  <a:cubicBezTo>
                    <a:pt x="1096" y="2100"/>
                    <a:pt x="2260" y="1233"/>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5"/>
            <p:cNvSpPr/>
            <p:nvPr/>
          </p:nvSpPr>
          <p:spPr>
            <a:xfrm>
              <a:off x="5416025" y="4618175"/>
              <a:ext cx="56525" cy="60500"/>
            </a:xfrm>
            <a:custGeom>
              <a:avLst/>
              <a:gdLst/>
              <a:ahLst/>
              <a:cxnLst/>
              <a:rect l="l" t="t" r="r" b="b"/>
              <a:pathLst>
                <a:path w="2261" h="2420" extrusionOk="0">
                  <a:moveTo>
                    <a:pt x="2055" y="0"/>
                  </a:moveTo>
                  <a:lnTo>
                    <a:pt x="2055" y="0"/>
                  </a:lnTo>
                  <a:cubicBezTo>
                    <a:pt x="2055" y="0"/>
                    <a:pt x="320" y="92"/>
                    <a:pt x="1" y="2420"/>
                  </a:cubicBezTo>
                  <a:cubicBezTo>
                    <a:pt x="1096" y="2123"/>
                    <a:pt x="2261" y="1256"/>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5"/>
            <p:cNvSpPr/>
            <p:nvPr/>
          </p:nvSpPr>
          <p:spPr>
            <a:xfrm>
              <a:off x="5498200" y="4676950"/>
              <a:ext cx="56525" cy="60500"/>
            </a:xfrm>
            <a:custGeom>
              <a:avLst/>
              <a:gdLst/>
              <a:ahLst/>
              <a:cxnLst/>
              <a:rect l="l" t="t" r="r" b="b"/>
              <a:pathLst>
                <a:path w="2261" h="2420" extrusionOk="0">
                  <a:moveTo>
                    <a:pt x="2055" y="0"/>
                  </a:moveTo>
                  <a:lnTo>
                    <a:pt x="2055" y="0"/>
                  </a:lnTo>
                  <a:cubicBezTo>
                    <a:pt x="2055" y="0"/>
                    <a:pt x="320" y="69"/>
                    <a:pt x="1" y="2420"/>
                  </a:cubicBezTo>
                  <a:cubicBezTo>
                    <a:pt x="1096" y="2100"/>
                    <a:pt x="2260" y="1256"/>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5"/>
            <p:cNvSpPr/>
            <p:nvPr/>
          </p:nvSpPr>
          <p:spPr>
            <a:xfrm>
              <a:off x="5397775" y="4601250"/>
              <a:ext cx="72500" cy="37050"/>
            </a:xfrm>
            <a:custGeom>
              <a:avLst/>
              <a:gdLst/>
              <a:ahLst/>
              <a:cxnLst/>
              <a:rect l="l" t="t" r="r" b="b"/>
              <a:pathLst>
                <a:path w="2900" h="1482" extrusionOk="0">
                  <a:moveTo>
                    <a:pt x="2254" y="1"/>
                  </a:moveTo>
                  <a:cubicBezTo>
                    <a:pt x="1668" y="1"/>
                    <a:pt x="781" y="239"/>
                    <a:pt x="0" y="1431"/>
                  </a:cubicBezTo>
                  <a:cubicBezTo>
                    <a:pt x="204" y="1464"/>
                    <a:pt x="417" y="1482"/>
                    <a:pt x="632" y="1482"/>
                  </a:cubicBezTo>
                  <a:cubicBezTo>
                    <a:pt x="1599" y="1482"/>
                    <a:pt x="2600" y="1115"/>
                    <a:pt x="2899" y="107"/>
                  </a:cubicBezTo>
                  <a:cubicBezTo>
                    <a:pt x="2899" y="107"/>
                    <a:pt x="2644" y="1"/>
                    <a:pt x="2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5"/>
            <p:cNvSpPr/>
            <p:nvPr/>
          </p:nvSpPr>
          <p:spPr>
            <a:xfrm>
              <a:off x="5437725" y="4657550"/>
              <a:ext cx="72475" cy="36675"/>
            </a:xfrm>
            <a:custGeom>
              <a:avLst/>
              <a:gdLst/>
              <a:ahLst/>
              <a:cxnLst/>
              <a:rect l="l" t="t" r="r" b="b"/>
              <a:pathLst>
                <a:path w="2899" h="1467" extrusionOk="0">
                  <a:moveTo>
                    <a:pt x="2229" y="0"/>
                  </a:moveTo>
                  <a:cubicBezTo>
                    <a:pt x="1644" y="0"/>
                    <a:pt x="770" y="240"/>
                    <a:pt x="0" y="1415"/>
                  </a:cubicBezTo>
                  <a:cubicBezTo>
                    <a:pt x="204" y="1449"/>
                    <a:pt x="418" y="1467"/>
                    <a:pt x="634" y="1467"/>
                  </a:cubicBezTo>
                  <a:cubicBezTo>
                    <a:pt x="1600" y="1467"/>
                    <a:pt x="2600" y="1103"/>
                    <a:pt x="2899" y="114"/>
                  </a:cubicBezTo>
                  <a:cubicBezTo>
                    <a:pt x="2899" y="114"/>
                    <a:pt x="2633" y="0"/>
                    <a:pt x="2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5"/>
            <p:cNvSpPr/>
            <p:nvPr/>
          </p:nvSpPr>
          <p:spPr>
            <a:xfrm>
              <a:off x="5672250" y="4768250"/>
              <a:ext cx="56525" cy="79350"/>
            </a:xfrm>
            <a:custGeom>
              <a:avLst/>
              <a:gdLst/>
              <a:ahLst/>
              <a:cxnLst/>
              <a:rect l="l" t="t" r="r" b="b"/>
              <a:pathLst>
                <a:path w="2261" h="3174" extrusionOk="0">
                  <a:moveTo>
                    <a:pt x="1370" y="0"/>
                  </a:moveTo>
                  <a:cubicBezTo>
                    <a:pt x="1370" y="1"/>
                    <a:pt x="0" y="1073"/>
                    <a:pt x="1096" y="3173"/>
                  </a:cubicBezTo>
                  <a:cubicBezTo>
                    <a:pt x="1804" y="2283"/>
                    <a:pt x="2260" y="913"/>
                    <a:pt x="13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5"/>
            <p:cNvSpPr/>
            <p:nvPr/>
          </p:nvSpPr>
          <p:spPr>
            <a:xfrm>
              <a:off x="5579225" y="4730575"/>
              <a:ext cx="56525" cy="77075"/>
            </a:xfrm>
            <a:custGeom>
              <a:avLst/>
              <a:gdLst/>
              <a:ahLst/>
              <a:cxnLst/>
              <a:rect l="l" t="t" r="r" b="b"/>
              <a:pathLst>
                <a:path w="2261" h="3083" extrusionOk="0">
                  <a:moveTo>
                    <a:pt x="1530" y="1"/>
                  </a:moveTo>
                  <a:lnTo>
                    <a:pt x="1530" y="1"/>
                  </a:lnTo>
                  <a:cubicBezTo>
                    <a:pt x="1530" y="1"/>
                    <a:pt x="1" y="823"/>
                    <a:pt x="731" y="3082"/>
                  </a:cubicBezTo>
                  <a:cubicBezTo>
                    <a:pt x="1576" y="2329"/>
                    <a:pt x="2261" y="1051"/>
                    <a:pt x="15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5"/>
            <p:cNvSpPr/>
            <p:nvPr/>
          </p:nvSpPr>
          <p:spPr>
            <a:xfrm>
              <a:off x="5625450" y="4756825"/>
              <a:ext cx="56525" cy="60525"/>
            </a:xfrm>
            <a:custGeom>
              <a:avLst/>
              <a:gdLst/>
              <a:ahLst/>
              <a:cxnLst/>
              <a:rect l="l" t="t" r="r" b="b"/>
              <a:pathLst>
                <a:path w="2261" h="2421" extrusionOk="0">
                  <a:moveTo>
                    <a:pt x="2055" y="1"/>
                  </a:moveTo>
                  <a:cubicBezTo>
                    <a:pt x="2055" y="1"/>
                    <a:pt x="320" y="92"/>
                    <a:pt x="1" y="2420"/>
                  </a:cubicBezTo>
                  <a:cubicBezTo>
                    <a:pt x="1096" y="2124"/>
                    <a:pt x="2260" y="1256"/>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5"/>
            <p:cNvSpPr/>
            <p:nvPr/>
          </p:nvSpPr>
          <p:spPr>
            <a:xfrm>
              <a:off x="5559250" y="4718025"/>
              <a:ext cx="55950" cy="60525"/>
            </a:xfrm>
            <a:custGeom>
              <a:avLst/>
              <a:gdLst/>
              <a:ahLst/>
              <a:cxnLst/>
              <a:rect l="l" t="t" r="r" b="b"/>
              <a:pathLst>
                <a:path w="2238" h="2421" extrusionOk="0">
                  <a:moveTo>
                    <a:pt x="2055" y="1"/>
                  </a:moveTo>
                  <a:cubicBezTo>
                    <a:pt x="2055" y="1"/>
                    <a:pt x="321" y="92"/>
                    <a:pt x="1" y="2420"/>
                  </a:cubicBezTo>
                  <a:cubicBezTo>
                    <a:pt x="1074" y="2124"/>
                    <a:pt x="2238" y="1256"/>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5"/>
            <p:cNvSpPr/>
            <p:nvPr/>
          </p:nvSpPr>
          <p:spPr>
            <a:xfrm>
              <a:off x="5641425" y="4776800"/>
              <a:ext cx="56525" cy="60525"/>
            </a:xfrm>
            <a:custGeom>
              <a:avLst/>
              <a:gdLst/>
              <a:ahLst/>
              <a:cxnLst/>
              <a:rect l="l" t="t" r="r" b="b"/>
              <a:pathLst>
                <a:path w="2261" h="2421" extrusionOk="0">
                  <a:moveTo>
                    <a:pt x="2055" y="1"/>
                  </a:moveTo>
                  <a:lnTo>
                    <a:pt x="2055" y="1"/>
                  </a:lnTo>
                  <a:cubicBezTo>
                    <a:pt x="2055" y="1"/>
                    <a:pt x="320" y="69"/>
                    <a:pt x="1" y="2420"/>
                  </a:cubicBezTo>
                  <a:cubicBezTo>
                    <a:pt x="1096" y="2101"/>
                    <a:pt x="2261" y="1256"/>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5"/>
            <p:cNvSpPr/>
            <p:nvPr/>
          </p:nvSpPr>
          <p:spPr>
            <a:xfrm>
              <a:off x="5541000" y="4701125"/>
              <a:ext cx="71925" cy="37000"/>
            </a:xfrm>
            <a:custGeom>
              <a:avLst/>
              <a:gdLst/>
              <a:ahLst/>
              <a:cxnLst/>
              <a:rect l="l" t="t" r="r" b="b"/>
              <a:pathLst>
                <a:path w="2877" h="1480" extrusionOk="0">
                  <a:moveTo>
                    <a:pt x="2232" y="0"/>
                  </a:moveTo>
                  <a:cubicBezTo>
                    <a:pt x="1649" y="0"/>
                    <a:pt x="768" y="239"/>
                    <a:pt x="1" y="1430"/>
                  </a:cubicBezTo>
                  <a:cubicBezTo>
                    <a:pt x="198" y="1462"/>
                    <a:pt x="404" y="1480"/>
                    <a:pt x="613" y="1480"/>
                  </a:cubicBezTo>
                  <a:cubicBezTo>
                    <a:pt x="1585" y="1480"/>
                    <a:pt x="2595" y="1102"/>
                    <a:pt x="2877" y="106"/>
                  </a:cubicBezTo>
                  <a:cubicBezTo>
                    <a:pt x="2877" y="106"/>
                    <a:pt x="2621" y="0"/>
                    <a:pt x="2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5"/>
            <p:cNvSpPr/>
            <p:nvPr/>
          </p:nvSpPr>
          <p:spPr>
            <a:xfrm>
              <a:off x="5580950" y="4757400"/>
              <a:ext cx="71925" cy="36700"/>
            </a:xfrm>
            <a:custGeom>
              <a:avLst/>
              <a:gdLst/>
              <a:ahLst/>
              <a:cxnLst/>
              <a:rect l="l" t="t" r="r" b="b"/>
              <a:pathLst>
                <a:path w="2877" h="1468" extrusionOk="0">
                  <a:moveTo>
                    <a:pt x="2208" y="1"/>
                  </a:moveTo>
                  <a:cubicBezTo>
                    <a:pt x="1625" y="1"/>
                    <a:pt x="757" y="241"/>
                    <a:pt x="0" y="1416"/>
                  </a:cubicBezTo>
                  <a:cubicBezTo>
                    <a:pt x="204" y="1449"/>
                    <a:pt x="418" y="1467"/>
                    <a:pt x="634" y="1467"/>
                  </a:cubicBezTo>
                  <a:cubicBezTo>
                    <a:pt x="1600" y="1467"/>
                    <a:pt x="2596" y="1104"/>
                    <a:pt x="2876" y="115"/>
                  </a:cubicBezTo>
                  <a:cubicBezTo>
                    <a:pt x="2876" y="115"/>
                    <a:pt x="2610" y="1"/>
                    <a:pt x="2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5"/>
            <p:cNvSpPr/>
            <p:nvPr/>
          </p:nvSpPr>
          <p:spPr>
            <a:xfrm>
              <a:off x="5815475" y="4872100"/>
              <a:ext cx="56525" cy="78775"/>
            </a:xfrm>
            <a:custGeom>
              <a:avLst/>
              <a:gdLst/>
              <a:ahLst/>
              <a:cxnLst/>
              <a:rect l="l" t="t" r="r" b="b"/>
              <a:pathLst>
                <a:path w="2261" h="3151" extrusionOk="0">
                  <a:moveTo>
                    <a:pt x="1370" y="1"/>
                  </a:moveTo>
                  <a:cubicBezTo>
                    <a:pt x="1370" y="1"/>
                    <a:pt x="1" y="1051"/>
                    <a:pt x="1096" y="3150"/>
                  </a:cubicBezTo>
                  <a:cubicBezTo>
                    <a:pt x="1804" y="2283"/>
                    <a:pt x="2260" y="914"/>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5"/>
            <p:cNvSpPr/>
            <p:nvPr/>
          </p:nvSpPr>
          <p:spPr>
            <a:xfrm>
              <a:off x="5722475" y="4834450"/>
              <a:ext cx="56500" cy="76475"/>
            </a:xfrm>
            <a:custGeom>
              <a:avLst/>
              <a:gdLst/>
              <a:ahLst/>
              <a:cxnLst/>
              <a:rect l="l" t="t" r="r" b="b"/>
              <a:pathLst>
                <a:path w="2260" h="3059" extrusionOk="0">
                  <a:moveTo>
                    <a:pt x="1529" y="0"/>
                  </a:moveTo>
                  <a:cubicBezTo>
                    <a:pt x="1529" y="0"/>
                    <a:pt x="0" y="822"/>
                    <a:pt x="730" y="3059"/>
                  </a:cubicBezTo>
                  <a:cubicBezTo>
                    <a:pt x="1575" y="2328"/>
                    <a:pt x="2260" y="1050"/>
                    <a:pt x="15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5"/>
            <p:cNvSpPr/>
            <p:nvPr/>
          </p:nvSpPr>
          <p:spPr>
            <a:xfrm>
              <a:off x="5768675" y="4860700"/>
              <a:ext cx="56525" cy="60500"/>
            </a:xfrm>
            <a:custGeom>
              <a:avLst/>
              <a:gdLst/>
              <a:ahLst/>
              <a:cxnLst/>
              <a:rect l="l" t="t" r="r" b="b"/>
              <a:pathLst>
                <a:path w="2261" h="2420" extrusionOk="0">
                  <a:moveTo>
                    <a:pt x="2055" y="0"/>
                  </a:moveTo>
                  <a:cubicBezTo>
                    <a:pt x="2055" y="0"/>
                    <a:pt x="320" y="92"/>
                    <a:pt x="1" y="2420"/>
                  </a:cubicBezTo>
                  <a:cubicBezTo>
                    <a:pt x="1074" y="2123"/>
                    <a:pt x="2261" y="1255"/>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5"/>
            <p:cNvSpPr/>
            <p:nvPr/>
          </p:nvSpPr>
          <p:spPr>
            <a:xfrm>
              <a:off x="5702500" y="4821875"/>
              <a:ext cx="55925" cy="60525"/>
            </a:xfrm>
            <a:custGeom>
              <a:avLst/>
              <a:gdLst/>
              <a:ahLst/>
              <a:cxnLst/>
              <a:rect l="l" t="t" r="r" b="b"/>
              <a:pathLst>
                <a:path w="2237" h="2421" extrusionOk="0">
                  <a:moveTo>
                    <a:pt x="2032" y="1"/>
                  </a:moveTo>
                  <a:cubicBezTo>
                    <a:pt x="2031" y="1"/>
                    <a:pt x="320" y="70"/>
                    <a:pt x="0" y="2420"/>
                  </a:cubicBezTo>
                  <a:cubicBezTo>
                    <a:pt x="1073" y="2101"/>
                    <a:pt x="2237" y="1256"/>
                    <a:pt x="20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5"/>
            <p:cNvSpPr/>
            <p:nvPr/>
          </p:nvSpPr>
          <p:spPr>
            <a:xfrm>
              <a:off x="5784650" y="4880650"/>
              <a:ext cx="56525" cy="60525"/>
            </a:xfrm>
            <a:custGeom>
              <a:avLst/>
              <a:gdLst/>
              <a:ahLst/>
              <a:cxnLst/>
              <a:rect l="l" t="t" r="r" b="b"/>
              <a:pathLst>
                <a:path w="2261" h="2421" extrusionOk="0">
                  <a:moveTo>
                    <a:pt x="2055" y="1"/>
                  </a:moveTo>
                  <a:cubicBezTo>
                    <a:pt x="2055" y="1"/>
                    <a:pt x="321" y="70"/>
                    <a:pt x="1" y="2420"/>
                  </a:cubicBezTo>
                  <a:cubicBezTo>
                    <a:pt x="1097" y="2101"/>
                    <a:pt x="2261" y="1234"/>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5"/>
            <p:cNvSpPr/>
            <p:nvPr/>
          </p:nvSpPr>
          <p:spPr>
            <a:xfrm>
              <a:off x="5684225" y="4804925"/>
              <a:ext cx="71925" cy="36525"/>
            </a:xfrm>
            <a:custGeom>
              <a:avLst/>
              <a:gdLst/>
              <a:ahLst/>
              <a:cxnLst/>
              <a:rect l="l" t="t" r="r" b="b"/>
              <a:pathLst>
                <a:path w="2877" h="1461" extrusionOk="0">
                  <a:moveTo>
                    <a:pt x="2224" y="1"/>
                  </a:moveTo>
                  <a:cubicBezTo>
                    <a:pt x="1641" y="1"/>
                    <a:pt x="764" y="237"/>
                    <a:pt x="1" y="1409"/>
                  </a:cubicBezTo>
                  <a:cubicBezTo>
                    <a:pt x="205" y="1443"/>
                    <a:pt x="419" y="1461"/>
                    <a:pt x="634" y="1461"/>
                  </a:cubicBezTo>
                  <a:cubicBezTo>
                    <a:pt x="1600" y="1461"/>
                    <a:pt x="2597" y="1097"/>
                    <a:pt x="2877" y="108"/>
                  </a:cubicBezTo>
                  <a:cubicBezTo>
                    <a:pt x="2877" y="108"/>
                    <a:pt x="2618" y="1"/>
                    <a:pt x="2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5"/>
            <p:cNvSpPr/>
            <p:nvPr/>
          </p:nvSpPr>
          <p:spPr>
            <a:xfrm>
              <a:off x="5724175" y="4860900"/>
              <a:ext cx="71925" cy="37050"/>
            </a:xfrm>
            <a:custGeom>
              <a:avLst/>
              <a:gdLst/>
              <a:ahLst/>
              <a:cxnLst/>
              <a:rect l="l" t="t" r="r" b="b"/>
              <a:pathLst>
                <a:path w="2877" h="1482" extrusionOk="0">
                  <a:moveTo>
                    <a:pt x="2232" y="0"/>
                  </a:moveTo>
                  <a:cubicBezTo>
                    <a:pt x="1649" y="0"/>
                    <a:pt x="767" y="239"/>
                    <a:pt x="0" y="1430"/>
                  </a:cubicBezTo>
                  <a:cubicBezTo>
                    <a:pt x="204" y="1463"/>
                    <a:pt x="417" y="1481"/>
                    <a:pt x="632" y="1481"/>
                  </a:cubicBezTo>
                  <a:cubicBezTo>
                    <a:pt x="1598" y="1481"/>
                    <a:pt x="2596" y="1115"/>
                    <a:pt x="2876" y="106"/>
                  </a:cubicBezTo>
                  <a:cubicBezTo>
                    <a:pt x="2876" y="106"/>
                    <a:pt x="2621" y="0"/>
                    <a:pt x="2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5"/>
            <p:cNvSpPr/>
            <p:nvPr/>
          </p:nvSpPr>
          <p:spPr>
            <a:xfrm>
              <a:off x="5700200" y="4092050"/>
              <a:ext cx="54250" cy="72500"/>
            </a:xfrm>
            <a:custGeom>
              <a:avLst/>
              <a:gdLst/>
              <a:ahLst/>
              <a:cxnLst/>
              <a:rect l="l" t="t" r="r" b="b"/>
              <a:pathLst>
                <a:path w="2170" h="2900" extrusionOk="0">
                  <a:moveTo>
                    <a:pt x="206" y="0"/>
                  </a:moveTo>
                  <a:cubicBezTo>
                    <a:pt x="1" y="1119"/>
                    <a:pt x="252" y="2534"/>
                    <a:pt x="1462" y="2899"/>
                  </a:cubicBezTo>
                  <a:cubicBezTo>
                    <a:pt x="1462" y="2899"/>
                    <a:pt x="2169" y="1324"/>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5"/>
            <p:cNvSpPr/>
            <p:nvPr/>
          </p:nvSpPr>
          <p:spPr>
            <a:xfrm>
              <a:off x="5804625" y="4077775"/>
              <a:ext cx="52525" cy="77075"/>
            </a:xfrm>
            <a:custGeom>
              <a:avLst/>
              <a:gdLst/>
              <a:ahLst/>
              <a:cxnLst/>
              <a:rect l="l" t="t" r="r" b="b"/>
              <a:pathLst>
                <a:path w="2101" h="3083" extrusionOk="0">
                  <a:moveTo>
                    <a:pt x="366" y="1"/>
                  </a:moveTo>
                  <a:cubicBezTo>
                    <a:pt x="1" y="1074"/>
                    <a:pt x="1" y="2512"/>
                    <a:pt x="1142" y="3082"/>
                  </a:cubicBezTo>
                  <a:cubicBezTo>
                    <a:pt x="1142" y="3082"/>
                    <a:pt x="2101" y="162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5"/>
            <p:cNvSpPr/>
            <p:nvPr/>
          </p:nvSpPr>
          <p:spPr>
            <a:xfrm>
              <a:off x="5887375" y="4151975"/>
              <a:ext cx="52525" cy="76475"/>
            </a:xfrm>
            <a:custGeom>
              <a:avLst/>
              <a:gdLst/>
              <a:ahLst/>
              <a:cxnLst/>
              <a:rect l="l" t="t" r="r" b="b"/>
              <a:pathLst>
                <a:path w="2101" h="3059" extrusionOk="0">
                  <a:moveTo>
                    <a:pt x="389" y="0"/>
                  </a:moveTo>
                  <a:lnTo>
                    <a:pt x="389" y="0"/>
                  </a:lnTo>
                  <a:cubicBezTo>
                    <a:pt x="1" y="1050"/>
                    <a:pt x="23" y="2511"/>
                    <a:pt x="1165" y="3059"/>
                  </a:cubicBezTo>
                  <a:cubicBezTo>
                    <a:pt x="1165" y="3059"/>
                    <a:pt x="2100" y="1621"/>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5"/>
            <p:cNvSpPr/>
            <p:nvPr/>
          </p:nvSpPr>
          <p:spPr>
            <a:xfrm>
              <a:off x="5749275" y="4082350"/>
              <a:ext cx="56525" cy="77625"/>
            </a:xfrm>
            <a:custGeom>
              <a:avLst/>
              <a:gdLst/>
              <a:ahLst/>
              <a:cxnLst/>
              <a:rect l="l" t="t" r="r" b="b"/>
              <a:pathLst>
                <a:path w="2261" h="3105" extrusionOk="0">
                  <a:moveTo>
                    <a:pt x="1416" y="0"/>
                  </a:moveTo>
                  <a:lnTo>
                    <a:pt x="1416" y="0"/>
                  </a:lnTo>
                  <a:cubicBezTo>
                    <a:pt x="617" y="799"/>
                    <a:pt x="1" y="2100"/>
                    <a:pt x="777" y="3105"/>
                  </a:cubicBezTo>
                  <a:cubicBezTo>
                    <a:pt x="777" y="3105"/>
                    <a:pt x="2261" y="2214"/>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5"/>
            <p:cNvSpPr/>
            <p:nvPr/>
          </p:nvSpPr>
          <p:spPr>
            <a:xfrm>
              <a:off x="5826325" y="4084625"/>
              <a:ext cx="56500" cy="77625"/>
            </a:xfrm>
            <a:custGeom>
              <a:avLst/>
              <a:gdLst/>
              <a:ahLst/>
              <a:cxnLst/>
              <a:rect l="l" t="t" r="r" b="b"/>
              <a:pathLst>
                <a:path w="2260" h="3105" extrusionOk="0">
                  <a:moveTo>
                    <a:pt x="1415" y="1"/>
                  </a:moveTo>
                  <a:lnTo>
                    <a:pt x="1415" y="1"/>
                  </a:lnTo>
                  <a:cubicBezTo>
                    <a:pt x="617" y="800"/>
                    <a:pt x="0" y="2101"/>
                    <a:pt x="776" y="3105"/>
                  </a:cubicBezTo>
                  <a:cubicBezTo>
                    <a:pt x="776" y="3105"/>
                    <a:pt x="2260" y="2215"/>
                    <a:pt x="14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5"/>
            <p:cNvSpPr/>
            <p:nvPr/>
          </p:nvSpPr>
          <p:spPr>
            <a:xfrm>
              <a:off x="5725875" y="4073225"/>
              <a:ext cx="56525" cy="77050"/>
            </a:xfrm>
            <a:custGeom>
              <a:avLst/>
              <a:gdLst/>
              <a:ahLst/>
              <a:cxnLst/>
              <a:rect l="l" t="t" r="r" b="b"/>
              <a:pathLst>
                <a:path w="2261" h="3082" extrusionOk="0">
                  <a:moveTo>
                    <a:pt x="1416" y="0"/>
                  </a:moveTo>
                  <a:lnTo>
                    <a:pt x="1416" y="0"/>
                  </a:lnTo>
                  <a:cubicBezTo>
                    <a:pt x="617" y="776"/>
                    <a:pt x="1" y="2100"/>
                    <a:pt x="777" y="3082"/>
                  </a:cubicBezTo>
                  <a:cubicBezTo>
                    <a:pt x="777" y="3082"/>
                    <a:pt x="2261" y="2191"/>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5"/>
            <p:cNvSpPr/>
            <p:nvPr/>
          </p:nvSpPr>
          <p:spPr>
            <a:xfrm>
              <a:off x="5843425" y="4112600"/>
              <a:ext cx="54250" cy="63925"/>
            </a:xfrm>
            <a:custGeom>
              <a:avLst/>
              <a:gdLst/>
              <a:ahLst/>
              <a:cxnLst/>
              <a:rect l="l" t="t" r="r" b="b"/>
              <a:pathLst>
                <a:path w="2170" h="2557" extrusionOk="0">
                  <a:moveTo>
                    <a:pt x="2169" y="0"/>
                  </a:moveTo>
                  <a:lnTo>
                    <a:pt x="2169" y="0"/>
                  </a:lnTo>
                  <a:cubicBezTo>
                    <a:pt x="1097" y="388"/>
                    <a:pt x="1" y="1301"/>
                    <a:pt x="275" y="2557"/>
                  </a:cubicBezTo>
                  <a:cubicBezTo>
                    <a:pt x="275" y="2557"/>
                    <a:pt x="1987" y="2374"/>
                    <a:pt x="2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5"/>
            <p:cNvSpPr/>
            <p:nvPr/>
          </p:nvSpPr>
          <p:spPr>
            <a:xfrm>
              <a:off x="5852000" y="4139975"/>
              <a:ext cx="54225" cy="63375"/>
            </a:xfrm>
            <a:custGeom>
              <a:avLst/>
              <a:gdLst/>
              <a:ahLst/>
              <a:cxnLst/>
              <a:rect l="l" t="t" r="r" b="b"/>
              <a:pathLst>
                <a:path w="2169" h="2535" extrusionOk="0">
                  <a:moveTo>
                    <a:pt x="2169" y="1"/>
                  </a:moveTo>
                  <a:lnTo>
                    <a:pt x="2169" y="1"/>
                  </a:lnTo>
                  <a:cubicBezTo>
                    <a:pt x="1119" y="366"/>
                    <a:pt x="0" y="1302"/>
                    <a:pt x="274" y="2534"/>
                  </a:cubicBezTo>
                  <a:cubicBezTo>
                    <a:pt x="274" y="2534"/>
                    <a:pt x="2009" y="2352"/>
                    <a:pt x="2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5"/>
            <p:cNvSpPr/>
            <p:nvPr/>
          </p:nvSpPr>
          <p:spPr>
            <a:xfrm>
              <a:off x="5781250" y="4082925"/>
              <a:ext cx="54225" cy="63350"/>
            </a:xfrm>
            <a:custGeom>
              <a:avLst/>
              <a:gdLst/>
              <a:ahLst/>
              <a:cxnLst/>
              <a:rect l="l" t="t" r="r" b="b"/>
              <a:pathLst>
                <a:path w="2169" h="2534" extrusionOk="0">
                  <a:moveTo>
                    <a:pt x="2168" y="0"/>
                  </a:moveTo>
                  <a:lnTo>
                    <a:pt x="2168" y="0"/>
                  </a:lnTo>
                  <a:cubicBezTo>
                    <a:pt x="1118" y="365"/>
                    <a:pt x="0" y="1301"/>
                    <a:pt x="274" y="2534"/>
                  </a:cubicBezTo>
                  <a:cubicBezTo>
                    <a:pt x="274" y="2534"/>
                    <a:pt x="2009" y="2351"/>
                    <a:pt x="2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5"/>
            <p:cNvSpPr/>
            <p:nvPr/>
          </p:nvSpPr>
          <p:spPr>
            <a:xfrm>
              <a:off x="5877100" y="4185050"/>
              <a:ext cx="57675" cy="56075"/>
            </a:xfrm>
            <a:custGeom>
              <a:avLst/>
              <a:gdLst/>
              <a:ahLst/>
              <a:cxnLst/>
              <a:rect l="l" t="t" r="r" b="b"/>
              <a:pathLst>
                <a:path w="2307" h="2243" extrusionOk="0">
                  <a:moveTo>
                    <a:pt x="1" y="1"/>
                  </a:moveTo>
                  <a:lnTo>
                    <a:pt x="1" y="1"/>
                  </a:lnTo>
                  <a:cubicBezTo>
                    <a:pt x="199" y="1058"/>
                    <a:pt x="907" y="2243"/>
                    <a:pt x="2105" y="2243"/>
                  </a:cubicBezTo>
                  <a:cubicBezTo>
                    <a:pt x="2148" y="2243"/>
                    <a:pt x="2193" y="2241"/>
                    <a:pt x="2238" y="2238"/>
                  </a:cubicBezTo>
                  <a:cubicBezTo>
                    <a:pt x="2238" y="2238"/>
                    <a:pt x="2306" y="50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5"/>
            <p:cNvSpPr/>
            <p:nvPr/>
          </p:nvSpPr>
          <p:spPr>
            <a:xfrm>
              <a:off x="5972975" y="4132575"/>
              <a:ext cx="54800" cy="63925"/>
            </a:xfrm>
            <a:custGeom>
              <a:avLst/>
              <a:gdLst/>
              <a:ahLst/>
              <a:cxnLst/>
              <a:rect l="l" t="t" r="r" b="b"/>
              <a:pathLst>
                <a:path w="2192" h="2557" extrusionOk="0">
                  <a:moveTo>
                    <a:pt x="0" y="0"/>
                  </a:moveTo>
                  <a:lnTo>
                    <a:pt x="0" y="0"/>
                  </a:lnTo>
                  <a:cubicBezTo>
                    <a:pt x="23" y="1118"/>
                    <a:pt x="571" y="2465"/>
                    <a:pt x="1826" y="2556"/>
                  </a:cubicBezTo>
                  <a:cubicBezTo>
                    <a:pt x="1826" y="2556"/>
                    <a:pt x="2192" y="86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5"/>
            <p:cNvSpPr/>
            <p:nvPr/>
          </p:nvSpPr>
          <p:spPr>
            <a:xfrm>
              <a:off x="5933600" y="4146825"/>
              <a:ext cx="53650" cy="78200"/>
            </a:xfrm>
            <a:custGeom>
              <a:avLst/>
              <a:gdLst/>
              <a:ahLst/>
              <a:cxnLst/>
              <a:rect l="l" t="t" r="r" b="b"/>
              <a:pathLst>
                <a:path w="2146" h="3128" extrusionOk="0">
                  <a:moveTo>
                    <a:pt x="548" y="1"/>
                  </a:moveTo>
                  <a:cubicBezTo>
                    <a:pt x="92" y="1051"/>
                    <a:pt x="0" y="2489"/>
                    <a:pt x="1096" y="3128"/>
                  </a:cubicBezTo>
                  <a:cubicBezTo>
                    <a:pt x="1096" y="3128"/>
                    <a:pt x="2146" y="1758"/>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5"/>
            <p:cNvSpPr/>
            <p:nvPr/>
          </p:nvSpPr>
          <p:spPr>
            <a:xfrm>
              <a:off x="6006075" y="4121150"/>
              <a:ext cx="53650" cy="78200"/>
            </a:xfrm>
            <a:custGeom>
              <a:avLst/>
              <a:gdLst/>
              <a:ahLst/>
              <a:cxnLst/>
              <a:rect l="l" t="t" r="r" b="b"/>
              <a:pathLst>
                <a:path w="2146" h="3128" extrusionOk="0">
                  <a:moveTo>
                    <a:pt x="548" y="1"/>
                  </a:moveTo>
                  <a:lnTo>
                    <a:pt x="548" y="1"/>
                  </a:lnTo>
                  <a:cubicBezTo>
                    <a:pt x="91" y="1028"/>
                    <a:pt x="0" y="2466"/>
                    <a:pt x="1073" y="3128"/>
                  </a:cubicBezTo>
                  <a:cubicBezTo>
                    <a:pt x="1073" y="3128"/>
                    <a:pt x="2146"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5"/>
            <p:cNvSpPr/>
            <p:nvPr/>
          </p:nvSpPr>
          <p:spPr>
            <a:xfrm>
              <a:off x="5908500" y="4146825"/>
              <a:ext cx="53075" cy="78200"/>
            </a:xfrm>
            <a:custGeom>
              <a:avLst/>
              <a:gdLst/>
              <a:ahLst/>
              <a:cxnLst/>
              <a:rect l="l" t="t" r="r" b="b"/>
              <a:pathLst>
                <a:path w="2123" h="3128" extrusionOk="0">
                  <a:moveTo>
                    <a:pt x="548" y="1"/>
                  </a:moveTo>
                  <a:lnTo>
                    <a:pt x="548" y="1"/>
                  </a:lnTo>
                  <a:cubicBezTo>
                    <a:pt x="91" y="1028"/>
                    <a:pt x="0" y="2466"/>
                    <a:pt x="1073" y="3128"/>
                  </a:cubicBezTo>
                  <a:cubicBezTo>
                    <a:pt x="1073" y="3128"/>
                    <a:pt x="2123"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5"/>
            <p:cNvSpPr/>
            <p:nvPr/>
          </p:nvSpPr>
          <p:spPr>
            <a:xfrm>
              <a:off x="6024900" y="4134275"/>
              <a:ext cx="55950" cy="75925"/>
            </a:xfrm>
            <a:custGeom>
              <a:avLst/>
              <a:gdLst/>
              <a:ahLst/>
              <a:cxnLst/>
              <a:rect l="l" t="t" r="r" b="b"/>
              <a:pathLst>
                <a:path w="2238" h="3037" extrusionOk="0">
                  <a:moveTo>
                    <a:pt x="1553" y="1"/>
                  </a:moveTo>
                  <a:lnTo>
                    <a:pt x="1553" y="1"/>
                  </a:lnTo>
                  <a:cubicBezTo>
                    <a:pt x="685" y="731"/>
                    <a:pt x="0" y="2009"/>
                    <a:pt x="708" y="3036"/>
                  </a:cubicBezTo>
                  <a:cubicBezTo>
                    <a:pt x="708" y="3036"/>
                    <a:pt x="2237" y="2260"/>
                    <a:pt x="15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5"/>
            <p:cNvSpPr/>
            <p:nvPr/>
          </p:nvSpPr>
          <p:spPr>
            <a:xfrm>
              <a:off x="5950725" y="4136000"/>
              <a:ext cx="56500" cy="76475"/>
            </a:xfrm>
            <a:custGeom>
              <a:avLst/>
              <a:gdLst/>
              <a:ahLst/>
              <a:cxnLst/>
              <a:rect l="l" t="t" r="r" b="b"/>
              <a:pathLst>
                <a:path w="2260" h="3059" extrusionOk="0">
                  <a:moveTo>
                    <a:pt x="1552" y="0"/>
                  </a:moveTo>
                  <a:lnTo>
                    <a:pt x="1552" y="0"/>
                  </a:lnTo>
                  <a:cubicBezTo>
                    <a:pt x="708" y="730"/>
                    <a:pt x="0" y="2009"/>
                    <a:pt x="731" y="3059"/>
                  </a:cubicBezTo>
                  <a:cubicBezTo>
                    <a:pt x="731" y="3059"/>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5"/>
            <p:cNvSpPr/>
            <p:nvPr/>
          </p:nvSpPr>
          <p:spPr>
            <a:xfrm>
              <a:off x="6025475" y="4142825"/>
              <a:ext cx="57650" cy="56075"/>
            </a:xfrm>
            <a:custGeom>
              <a:avLst/>
              <a:gdLst/>
              <a:ahLst/>
              <a:cxnLst/>
              <a:rect l="l" t="t" r="r" b="b"/>
              <a:pathLst>
                <a:path w="2306" h="2243" extrusionOk="0">
                  <a:moveTo>
                    <a:pt x="0" y="1"/>
                  </a:moveTo>
                  <a:lnTo>
                    <a:pt x="0" y="1"/>
                  </a:lnTo>
                  <a:cubicBezTo>
                    <a:pt x="220" y="1058"/>
                    <a:pt x="929" y="2243"/>
                    <a:pt x="2107" y="2243"/>
                  </a:cubicBezTo>
                  <a:cubicBezTo>
                    <a:pt x="2149" y="2243"/>
                    <a:pt x="2193" y="2241"/>
                    <a:pt x="2237" y="2238"/>
                  </a:cubicBezTo>
                  <a:cubicBezTo>
                    <a:pt x="2237" y="2238"/>
                    <a:pt x="2306" y="50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5"/>
            <p:cNvSpPr/>
            <p:nvPr/>
          </p:nvSpPr>
          <p:spPr>
            <a:xfrm>
              <a:off x="6121325" y="4090325"/>
              <a:ext cx="54825" cy="63950"/>
            </a:xfrm>
            <a:custGeom>
              <a:avLst/>
              <a:gdLst/>
              <a:ahLst/>
              <a:cxnLst/>
              <a:rect l="l" t="t" r="r" b="b"/>
              <a:pathLst>
                <a:path w="2193" h="2558" extrusionOk="0">
                  <a:moveTo>
                    <a:pt x="1" y="1"/>
                  </a:moveTo>
                  <a:lnTo>
                    <a:pt x="1" y="1"/>
                  </a:lnTo>
                  <a:cubicBezTo>
                    <a:pt x="47" y="1119"/>
                    <a:pt x="594" y="2466"/>
                    <a:pt x="1850" y="2557"/>
                  </a:cubicBezTo>
                  <a:cubicBezTo>
                    <a:pt x="1850" y="2557"/>
                    <a:pt x="2192" y="86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5"/>
            <p:cNvSpPr/>
            <p:nvPr/>
          </p:nvSpPr>
          <p:spPr>
            <a:xfrm>
              <a:off x="6082525" y="4104600"/>
              <a:ext cx="53675" cy="78200"/>
            </a:xfrm>
            <a:custGeom>
              <a:avLst/>
              <a:gdLst/>
              <a:ahLst/>
              <a:cxnLst/>
              <a:rect l="l" t="t" r="r" b="b"/>
              <a:pathLst>
                <a:path w="2147" h="3128" extrusionOk="0">
                  <a:moveTo>
                    <a:pt x="549" y="1"/>
                  </a:moveTo>
                  <a:lnTo>
                    <a:pt x="549" y="1"/>
                  </a:lnTo>
                  <a:cubicBezTo>
                    <a:pt x="92" y="1051"/>
                    <a:pt x="1" y="2489"/>
                    <a:pt x="1074" y="3128"/>
                  </a:cubicBezTo>
                  <a:cubicBezTo>
                    <a:pt x="1074" y="3128"/>
                    <a:pt x="2146" y="1758"/>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5"/>
            <p:cNvSpPr/>
            <p:nvPr/>
          </p:nvSpPr>
          <p:spPr>
            <a:xfrm>
              <a:off x="6154425" y="4078925"/>
              <a:ext cx="53675" cy="78200"/>
            </a:xfrm>
            <a:custGeom>
              <a:avLst/>
              <a:gdLst/>
              <a:ahLst/>
              <a:cxnLst/>
              <a:rect l="l" t="t" r="r" b="b"/>
              <a:pathLst>
                <a:path w="2147" h="3128" extrusionOk="0">
                  <a:moveTo>
                    <a:pt x="549" y="0"/>
                  </a:moveTo>
                  <a:cubicBezTo>
                    <a:pt x="92" y="1028"/>
                    <a:pt x="1" y="2466"/>
                    <a:pt x="1096" y="3128"/>
                  </a:cubicBezTo>
                  <a:cubicBezTo>
                    <a:pt x="1096" y="3128"/>
                    <a:pt x="2146" y="1735"/>
                    <a:pt x="5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5"/>
            <p:cNvSpPr/>
            <p:nvPr/>
          </p:nvSpPr>
          <p:spPr>
            <a:xfrm>
              <a:off x="6056850" y="4104600"/>
              <a:ext cx="53675" cy="78200"/>
            </a:xfrm>
            <a:custGeom>
              <a:avLst/>
              <a:gdLst/>
              <a:ahLst/>
              <a:cxnLst/>
              <a:rect l="l" t="t" r="r" b="b"/>
              <a:pathLst>
                <a:path w="2147" h="3128" extrusionOk="0">
                  <a:moveTo>
                    <a:pt x="548" y="1"/>
                  </a:moveTo>
                  <a:lnTo>
                    <a:pt x="548" y="1"/>
                  </a:lnTo>
                  <a:cubicBezTo>
                    <a:pt x="92" y="1028"/>
                    <a:pt x="1" y="2466"/>
                    <a:pt x="1096" y="3128"/>
                  </a:cubicBezTo>
                  <a:cubicBezTo>
                    <a:pt x="1096" y="3128"/>
                    <a:pt x="2146"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5"/>
            <p:cNvSpPr/>
            <p:nvPr/>
          </p:nvSpPr>
          <p:spPr>
            <a:xfrm>
              <a:off x="6173275" y="4092050"/>
              <a:ext cx="56500" cy="75925"/>
            </a:xfrm>
            <a:custGeom>
              <a:avLst/>
              <a:gdLst/>
              <a:ahLst/>
              <a:cxnLst/>
              <a:rect l="l" t="t" r="r" b="b"/>
              <a:pathLst>
                <a:path w="2260" h="3037" extrusionOk="0">
                  <a:moveTo>
                    <a:pt x="1552" y="0"/>
                  </a:moveTo>
                  <a:lnTo>
                    <a:pt x="1552" y="0"/>
                  </a:lnTo>
                  <a:cubicBezTo>
                    <a:pt x="708" y="731"/>
                    <a:pt x="0" y="2009"/>
                    <a:pt x="730" y="3036"/>
                  </a:cubicBezTo>
                  <a:cubicBezTo>
                    <a:pt x="730" y="3036"/>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5"/>
            <p:cNvSpPr/>
            <p:nvPr/>
          </p:nvSpPr>
          <p:spPr>
            <a:xfrm>
              <a:off x="6177250" y="4061800"/>
              <a:ext cx="56525" cy="75925"/>
            </a:xfrm>
            <a:custGeom>
              <a:avLst/>
              <a:gdLst/>
              <a:ahLst/>
              <a:cxnLst/>
              <a:rect l="l" t="t" r="r" b="b"/>
              <a:pathLst>
                <a:path w="2261" h="3037" extrusionOk="0">
                  <a:moveTo>
                    <a:pt x="1553" y="1"/>
                  </a:moveTo>
                  <a:lnTo>
                    <a:pt x="1553" y="1"/>
                  </a:lnTo>
                  <a:cubicBezTo>
                    <a:pt x="708" y="731"/>
                    <a:pt x="1" y="1987"/>
                    <a:pt x="731" y="3036"/>
                  </a:cubicBezTo>
                  <a:cubicBezTo>
                    <a:pt x="731" y="3036"/>
                    <a:pt x="2260" y="2238"/>
                    <a:pt x="15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5"/>
            <p:cNvSpPr/>
            <p:nvPr/>
          </p:nvSpPr>
          <p:spPr>
            <a:xfrm>
              <a:off x="6104775" y="4086350"/>
              <a:ext cx="56525" cy="76475"/>
            </a:xfrm>
            <a:custGeom>
              <a:avLst/>
              <a:gdLst/>
              <a:ahLst/>
              <a:cxnLst/>
              <a:rect l="l" t="t" r="r" b="b"/>
              <a:pathLst>
                <a:path w="2261" h="3059" extrusionOk="0">
                  <a:moveTo>
                    <a:pt x="1553" y="0"/>
                  </a:moveTo>
                  <a:cubicBezTo>
                    <a:pt x="686" y="753"/>
                    <a:pt x="1" y="2009"/>
                    <a:pt x="709" y="3059"/>
                  </a:cubicBezTo>
                  <a:cubicBezTo>
                    <a:pt x="709" y="3059"/>
                    <a:pt x="2261" y="2260"/>
                    <a:pt x="15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5"/>
            <p:cNvSpPr/>
            <p:nvPr/>
          </p:nvSpPr>
          <p:spPr>
            <a:xfrm>
              <a:off x="6174975" y="4041275"/>
              <a:ext cx="57650" cy="56050"/>
            </a:xfrm>
            <a:custGeom>
              <a:avLst/>
              <a:gdLst/>
              <a:ahLst/>
              <a:cxnLst/>
              <a:rect l="l" t="t" r="r" b="b"/>
              <a:pathLst>
                <a:path w="2306" h="2242" extrusionOk="0">
                  <a:moveTo>
                    <a:pt x="0" y="0"/>
                  </a:moveTo>
                  <a:cubicBezTo>
                    <a:pt x="199" y="1057"/>
                    <a:pt x="928" y="2242"/>
                    <a:pt x="2107" y="2242"/>
                  </a:cubicBezTo>
                  <a:cubicBezTo>
                    <a:pt x="2150" y="2242"/>
                    <a:pt x="2193" y="2240"/>
                    <a:pt x="2237" y="2237"/>
                  </a:cubicBezTo>
                  <a:cubicBezTo>
                    <a:pt x="2237" y="2237"/>
                    <a:pt x="2306" y="50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5"/>
            <p:cNvSpPr/>
            <p:nvPr/>
          </p:nvSpPr>
          <p:spPr>
            <a:xfrm>
              <a:off x="6270850" y="3988200"/>
              <a:ext cx="54800" cy="64500"/>
            </a:xfrm>
            <a:custGeom>
              <a:avLst/>
              <a:gdLst/>
              <a:ahLst/>
              <a:cxnLst/>
              <a:rect l="l" t="t" r="r" b="b"/>
              <a:pathLst>
                <a:path w="2192" h="2580" extrusionOk="0">
                  <a:moveTo>
                    <a:pt x="0" y="0"/>
                  </a:moveTo>
                  <a:lnTo>
                    <a:pt x="0" y="0"/>
                  </a:lnTo>
                  <a:cubicBezTo>
                    <a:pt x="46" y="1142"/>
                    <a:pt x="571" y="2488"/>
                    <a:pt x="1849" y="2580"/>
                  </a:cubicBezTo>
                  <a:cubicBezTo>
                    <a:pt x="1849" y="2580"/>
                    <a:pt x="2191" y="89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5"/>
            <p:cNvSpPr/>
            <p:nvPr/>
          </p:nvSpPr>
          <p:spPr>
            <a:xfrm>
              <a:off x="6231475" y="4003025"/>
              <a:ext cx="53650" cy="78200"/>
            </a:xfrm>
            <a:custGeom>
              <a:avLst/>
              <a:gdLst/>
              <a:ahLst/>
              <a:cxnLst/>
              <a:rect l="l" t="t" r="r" b="b"/>
              <a:pathLst>
                <a:path w="2146" h="3128" extrusionOk="0">
                  <a:moveTo>
                    <a:pt x="548" y="1"/>
                  </a:moveTo>
                  <a:cubicBezTo>
                    <a:pt x="91" y="1051"/>
                    <a:pt x="0" y="2489"/>
                    <a:pt x="1096" y="3128"/>
                  </a:cubicBezTo>
                  <a:cubicBezTo>
                    <a:pt x="1096" y="3128"/>
                    <a:pt x="2146" y="1758"/>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5"/>
            <p:cNvSpPr/>
            <p:nvPr/>
          </p:nvSpPr>
          <p:spPr>
            <a:xfrm>
              <a:off x="6303950" y="3977350"/>
              <a:ext cx="53650" cy="78200"/>
            </a:xfrm>
            <a:custGeom>
              <a:avLst/>
              <a:gdLst/>
              <a:ahLst/>
              <a:cxnLst/>
              <a:rect l="l" t="t" r="r" b="b"/>
              <a:pathLst>
                <a:path w="2146" h="3128" extrusionOk="0">
                  <a:moveTo>
                    <a:pt x="548" y="1"/>
                  </a:moveTo>
                  <a:lnTo>
                    <a:pt x="548" y="1"/>
                  </a:lnTo>
                  <a:cubicBezTo>
                    <a:pt x="91" y="1028"/>
                    <a:pt x="0" y="2466"/>
                    <a:pt x="1096" y="3128"/>
                  </a:cubicBezTo>
                  <a:cubicBezTo>
                    <a:pt x="1096" y="3128"/>
                    <a:pt x="2146"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5"/>
            <p:cNvSpPr/>
            <p:nvPr/>
          </p:nvSpPr>
          <p:spPr>
            <a:xfrm>
              <a:off x="6206350" y="4003025"/>
              <a:ext cx="53675" cy="78200"/>
            </a:xfrm>
            <a:custGeom>
              <a:avLst/>
              <a:gdLst/>
              <a:ahLst/>
              <a:cxnLst/>
              <a:rect l="l" t="t" r="r" b="b"/>
              <a:pathLst>
                <a:path w="2147" h="3128" extrusionOk="0">
                  <a:moveTo>
                    <a:pt x="549" y="1"/>
                  </a:moveTo>
                  <a:cubicBezTo>
                    <a:pt x="92" y="1028"/>
                    <a:pt x="1" y="2466"/>
                    <a:pt x="1096" y="3128"/>
                  </a:cubicBezTo>
                  <a:cubicBezTo>
                    <a:pt x="1096" y="3128"/>
                    <a:pt x="2146" y="1735"/>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5"/>
            <p:cNvSpPr/>
            <p:nvPr/>
          </p:nvSpPr>
          <p:spPr>
            <a:xfrm>
              <a:off x="6322775" y="3990475"/>
              <a:ext cx="56500" cy="75925"/>
            </a:xfrm>
            <a:custGeom>
              <a:avLst/>
              <a:gdLst/>
              <a:ahLst/>
              <a:cxnLst/>
              <a:rect l="l" t="t" r="r" b="b"/>
              <a:pathLst>
                <a:path w="2260" h="3037" extrusionOk="0">
                  <a:moveTo>
                    <a:pt x="1552" y="1"/>
                  </a:moveTo>
                  <a:lnTo>
                    <a:pt x="1552" y="1"/>
                  </a:lnTo>
                  <a:cubicBezTo>
                    <a:pt x="708" y="731"/>
                    <a:pt x="0" y="1986"/>
                    <a:pt x="708" y="3036"/>
                  </a:cubicBezTo>
                  <a:cubicBezTo>
                    <a:pt x="708" y="3036"/>
                    <a:pt x="2260" y="2237"/>
                    <a:pt x="15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5"/>
            <p:cNvSpPr/>
            <p:nvPr/>
          </p:nvSpPr>
          <p:spPr>
            <a:xfrm>
              <a:off x="6253725" y="3984775"/>
              <a:ext cx="56525" cy="76475"/>
            </a:xfrm>
            <a:custGeom>
              <a:avLst/>
              <a:gdLst/>
              <a:ahLst/>
              <a:cxnLst/>
              <a:rect l="l" t="t" r="r" b="b"/>
              <a:pathLst>
                <a:path w="2261" h="3059" extrusionOk="0">
                  <a:moveTo>
                    <a:pt x="1552" y="0"/>
                  </a:moveTo>
                  <a:lnTo>
                    <a:pt x="1552" y="0"/>
                  </a:lnTo>
                  <a:cubicBezTo>
                    <a:pt x="708" y="754"/>
                    <a:pt x="0" y="2009"/>
                    <a:pt x="731" y="3059"/>
                  </a:cubicBezTo>
                  <a:cubicBezTo>
                    <a:pt x="731" y="3059"/>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5"/>
            <p:cNvSpPr/>
            <p:nvPr/>
          </p:nvSpPr>
          <p:spPr>
            <a:xfrm>
              <a:off x="6305650" y="4021300"/>
              <a:ext cx="57650" cy="56050"/>
            </a:xfrm>
            <a:custGeom>
              <a:avLst/>
              <a:gdLst/>
              <a:ahLst/>
              <a:cxnLst/>
              <a:rect l="l" t="t" r="r" b="b"/>
              <a:pathLst>
                <a:path w="2306" h="2242" extrusionOk="0">
                  <a:moveTo>
                    <a:pt x="0" y="0"/>
                  </a:moveTo>
                  <a:lnTo>
                    <a:pt x="0" y="0"/>
                  </a:lnTo>
                  <a:cubicBezTo>
                    <a:pt x="221" y="1057"/>
                    <a:pt x="930" y="2242"/>
                    <a:pt x="2107" y="2242"/>
                  </a:cubicBezTo>
                  <a:cubicBezTo>
                    <a:pt x="2150" y="2242"/>
                    <a:pt x="2193" y="2240"/>
                    <a:pt x="2237" y="2237"/>
                  </a:cubicBezTo>
                  <a:cubicBezTo>
                    <a:pt x="2237" y="2237"/>
                    <a:pt x="2306" y="50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5"/>
            <p:cNvSpPr/>
            <p:nvPr/>
          </p:nvSpPr>
          <p:spPr>
            <a:xfrm>
              <a:off x="6401525" y="3968800"/>
              <a:ext cx="55375" cy="63925"/>
            </a:xfrm>
            <a:custGeom>
              <a:avLst/>
              <a:gdLst/>
              <a:ahLst/>
              <a:cxnLst/>
              <a:rect l="l" t="t" r="r" b="b"/>
              <a:pathLst>
                <a:path w="2215" h="2557" extrusionOk="0">
                  <a:moveTo>
                    <a:pt x="0" y="0"/>
                  </a:moveTo>
                  <a:lnTo>
                    <a:pt x="0" y="0"/>
                  </a:lnTo>
                  <a:cubicBezTo>
                    <a:pt x="46" y="1119"/>
                    <a:pt x="594" y="2465"/>
                    <a:pt x="1849" y="2557"/>
                  </a:cubicBezTo>
                  <a:cubicBezTo>
                    <a:pt x="1849" y="2557"/>
                    <a:pt x="2214" y="86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5"/>
            <p:cNvSpPr/>
            <p:nvPr/>
          </p:nvSpPr>
          <p:spPr>
            <a:xfrm>
              <a:off x="6362725" y="3983050"/>
              <a:ext cx="53650" cy="78200"/>
            </a:xfrm>
            <a:custGeom>
              <a:avLst/>
              <a:gdLst/>
              <a:ahLst/>
              <a:cxnLst/>
              <a:rect l="l" t="t" r="r" b="b"/>
              <a:pathLst>
                <a:path w="2146" h="3128" extrusionOk="0">
                  <a:moveTo>
                    <a:pt x="548" y="1"/>
                  </a:moveTo>
                  <a:lnTo>
                    <a:pt x="548" y="1"/>
                  </a:lnTo>
                  <a:cubicBezTo>
                    <a:pt x="91" y="1051"/>
                    <a:pt x="0" y="2489"/>
                    <a:pt x="1096" y="3128"/>
                  </a:cubicBezTo>
                  <a:cubicBezTo>
                    <a:pt x="1096" y="3128"/>
                    <a:pt x="2146" y="1758"/>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5"/>
            <p:cNvSpPr/>
            <p:nvPr/>
          </p:nvSpPr>
          <p:spPr>
            <a:xfrm>
              <a:off x="6434625" y="3957375"/>
              <a:ext cx="53650" cy="78200"/>
            </a:xfrm>
            <a:custGeom>
              <a:avLst/>
              <a:gdLst/>
              <a:ahLst/>
              <a:cxnLst/>
              <a:rect l="l" t="t" r="r" b="b"/>
              <a:pathLst>
                <a:path w="2146" h="3128" extrusionOk="0">
                  <a:moveTo>
                    <a:pt x="571" y="1"/>
                  </a:moveTo>
                  <a:lnTo>
                    <a:pt x="571" y="1"/>
                  </a:lnTo>
                  <a:cubicBezTo>
                    <a:pt x="91" y="1028"/>
                    <a:pt x="0" y="2466"/>
                    <a:pt x="1096" y="3128"/>
                  </a:cubicBezTo>
                  <a:cubicBezTo>
                    <a:pt x="1096" y="3128"/>
                    <a:pt x="2146" y="1735"/>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5"/>
            <p:cNvSpPr/>
            <p:nvPr/>
          </p:nvSpPr>
          <p:spPr>
            <a:xfrm>
              <a:off x="6337025" y="3983050"/>
              <a:ext cx="53675" cy="78200"/>
            </a:xfrm>
            <a:custGeom>
              <a:avLst/>
              <a:gdLst/>
              <a:ahLst/>
              <a:cxnLst/>
              <a:rect l="l" t="t" r="r" b="b"/>
              <a:pathLst>
                <a:path w="2147" h="3128" extrusionOk="0">
                  <a:moveTo>
                    <a:pt x="549" y="1"/>
                  </a:moveTo>
                  <a:lnTo>
                    <a:pt x="549" y="1"/>
                  </a:lnTo>
                  <a:cubicBezTo>
                    <a:pt x="92" y="1028"/>
                    <a:pt x="1" y="2466"/>
                    <a:pt x="1096" y="3128"/>
                  </a:cubicBezTo>
                  <a:cubicBezTo>
                    <a:pt x="1096" y="3128"/>
                    <a:pt x="2146" y="1736"/>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5"/>
            <p:cNvSpPr/>
            <p:nvPr/>
          </p:nvSpPr>
          <p:spPr>
            <a:xfrm>
              <a:off x="6453450" y="3970500"/>
              <a:ext cx="56500" cy="76500"/>
            </a:xfrm>
            <a:custGeom>
              <a:avLst/>
              <a:gdLst/>
              <a:ahLst/>
              <a:cxnLst/>
              <a:rect l="l" t="t" r="r" b="b"/>
              <a:pathLst>
                <a:path w="2260" h="3060" extrusionOk="0">
                  <a:moveTo>
                    <a:pt x="1552" y="1"/>
                  </a:moveTo>
                  <a:cubicBezTo>
                    <a:pt x="708" y="731"/>
                    <a:pt x="0" y="2009"/>
                    <a:pt x="731" y="3059"/>
                  </a:cubicBezTo>
                  <a:cubicBezTo>
                    <a:pt x="731" y="3059"/>
                    <a:pt x="2260" y="2260"/>
                    <a:pt x="15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5"/>
            <p:cNvSpPr/>
            <p:nvPr/>
          </p:nvSpPr>
          <p:spPr>
            <a:xfrm>
              <a:off x="6384975" y="3964800"/>
              <a:ext cx="56500" cy="76475"/>
            </a:xfrm>
            <a:custGeom>
              <a:avLst/>
              <a:gdLst/>
              <a:ahLst/>
              <a:cxnLst/>
              <a:rect l="l" t="t" r="r" b="b"/>
              <a:pathLst>
                <a:path w="2260" h="3059" extrusionOk="0">
                  <a:moveTo>
                    <a:pt x="1552" y="0"/>
                  </a:moveTo>
                  <a:cubicBezTo>
                    <a:pt x="708" y="754"/>
                    <a:pt x="0" y="2009"/>
                    <a:pt x="708" y="3059"/>
                  </a:cubicBezTo>
                  <a:cubicBezTo>
                    <a:pt x="708" y="3059"/>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5"/>
            <p:cNvSpPr/>
            <p:nvPr/>
          </p:nvSpPr>
          <p:spPr>
            <a:xfrm>
              <a:off x="6463725" y="3985900"/>
              <a:ext cx="54800" cy="69650"/>
            </a:xfrm>
            <a:custGeom>
              <a:avLst/>
              <a:gdLst/>
              <a:ahLst/>
              <a:cxnLst/>
              <a:rect l="l" t="t" r="r" b="b"/>
              <a:pathLst>
                <a:path w="2192" h="2786" extrusionOk="0">
                  <a:moveTo>
                    <a:pt x="114" y="1"/>
                  </a:moveTo>
                  <a:lnTo>
                    <a:pt x="114" y="1"/>
                  </a:lnTo>
                  <a:cubicBezTo>
                    <a:pt x="0" y="1142"/>
                    <a:pt x="388" y="2535"/>
                    <a:pt x="1621" y="2786"/>
                  </a:cubicBezTo>
                  <a:cubicBezTo>
                    <a:pt x="1621" y="2786"/>
                    <a:pt x="2191" y="1142"/>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5"/>
            <p:cNvSpPr/>
            <p:nvPr/>
          </p:nvSpPr>
          <p:spPr>
            <a:xfrm>
              <a:off x="6566425" y="3962525"/>
              <a:ext cx="53100" cy="74775"/>
            </a:xfrm>
            <a:custGeom>
              <a:avLst/>
              <a:gdLst/>
              <a:ahLst/>
              <a:cxnLst/>
              <a:rect l="l" t="t" r="r" b="b"/>
              <a:pathLst>
                <a:path w="2124" h="2991" extrusionOk="0">
                  <a:moveTo>
                    <a:pt x="275" y="0"/>
                  </a:moveTo>
                  <a:lnTo>
                    <a:pt x="275" y="0"/>
                  </a:lnTo>
                  <a:cubicBezTo>
                    <a:pt x="1" y="1096"/>
                    <a:pt x="138" y="2534"/>
                    <a:pt x="1325" y="2990"/>
                  </a:cubicBezTo>
                  <a:cubicBezTo>
                    <a:pt x="1325" y="2990"/>
                    <a:pt x="2123" y="1461"/>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5"/>
            <p:cNvSpPr/>
            <p:nvPr/>
          </p:nvSpPr>
          <p:spPr>
            <a:xfrm>
              <a:off x="6513925" y="3969375"/>
              <a:ext cx="57100" cy="78750"/>
            </a:xfrm>
            <a:custGeom>
              <a:avLst/>
              <a:gdLst/>
              <a:ahLst/>
              <a:cxnLst/>
              <a:rect l="l" t="t" r="r" b="b"/>
              <a:pathLst>
                <a:path w="2284" h="3150" extrusionOk="0">
                  <a:moveTo>
                    <a:pt x="1233" y="0"/>
                  </a:moveTo>
                  <a:lnTo>
                    <a:pt x="1233" y="0"/>
                  </a:lnTo>
                  <a:cubicBezTo>
                    <a:pt x="503" y="867"/>
                    <a:pt x="1" y="2237"/>
                    <a:pt x="868" y="3150"/>
                  </a:cubicBezTo>
                  <a:cubicBezTo>
                    <a:pt x="868" y="3150"/>
                    <a:pt x="2283"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5"/>
            <p:cNvSpPr/>
            <p:nvPr/>
          </p:nvSpPr>
          <p:spPr>
            <a:xfrm>
              <a:off x="6590975" y="3964800"/>
              <a:ext cx="56500" cy="78775"/>
            </a:xfrm>
            <a:custGeom>
              <a:avLst/>
              <a:gdLst/>
              <a:ahLst/>
              <a:cxnLst/>
              <a:rect l="l" t="t" r="r" b="b"/>
              <a:pathLst>
                <a:path w="2260" h="3151" extrusionOk="0">
                  <a:moveTo>
                    <a:pt x="1210" y="0"/>
                  </a:moveTo>
                  <a:lnTo>
                    <a:pt x="1210" y="0"/>
                  </a:lnTo>
                  <a:cubicBezTo>
                    <a:pt x="479" y="868"/>
                    <a:pt x="0" y="2237"/>
                    <a:pt x="868" y="3150"/>
                  </a:cubicBezTo>
                  <a:cubicBezTo>
                    <a:pt x="868" y="3150"/>
                    <a:pt x="2260" y="2123"/>
                    <a:pt x="12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5"/>
            <p:cNvSpPr/>
            <p:nvPr/>
          </p:nvSpPr>
          <p:spPr>
            <a:xfrm>
              <a:off x="6492250" y="3970500"/>
              <a:ext cx="56525" cy="78775"/>
            </a:xfrm>
            <a:custGeom>
              <a:avLst/>
              <a:gdLst/>
              <a:ahLst/>
              <a:cxnLst/>
              <a:rect l="l" t="t" r="r" b="b"/>
              <a:pathLst>
                <a:path w="2261" h="3151" extrusionOk="0">
                  <a:moveTo>
                    <a:pt x="1210" y="1"/>
                  </a:moveTo>
                  <a:lnTo>
                    <a:pt x="1210" y="1"/>
                  </a:lnTo>
                  <a:cubicBezTo>
                    <a:pt x="503" y="868"/>
                    <a:pt x="0" y="2215"/>
                    <a:pt x="868" y="3151"/>
                  </a:cubicBezTo>
                  <a:cubicBezTo>
                    <a:pt x="868" y="3151"/>
                    <a:pt x="2260" y="2123"/>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5"/>
            <p:cNvSpPr/>
            <p:nvPr/>
          </p:nvSpPr>
          <p:spPr>
            <a:xfrm>
              <a:off x="6608650" y="3989900"/>
              <a:ext cx="51950" cy="67375"/>
            </a:xfrm>
            <a:custGeom>
              <a:avLst/>
              <a:gdLst/>
              <a:ahLst/>
              <a:cxnLst/>
              <a:rect l="l" t="t" r="r" b="b"/>
              <a:pathLst>
                <a:path w="2078" h="2695" extrusionOk="0">
                  <a:moveTo>
                    <a:pt x="2055" y="1"/>
                  </a:moveTo>
                  <a:lnTo>
                    <a:pt x="2055" y="1"/>
                  </a:lnTo>
                  <a:cubicBezTo>
                    <a:pt x="1028" y="457"/>
                    <a:pt x="1" y="1484"/>
                    <a:pt x="389" y="2694"/>
                  </a:cubicBezTo>
                  <a:cubicBezTo>
                    <a:pt x="389" y="2694"/>
                    <a:pt x="2078" y="2352"/>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5"/>
            <p:cNvSpPr/>
            <p:nvPr/>
          </p:nvSpPr>
          <p:spPr>
            <a:xfrm>
              <a:off x="6544175" y="3965375"/>
              <a:ext cx="52525" cy="67350"/>
            </a:xfrm>
            <a:custGeom>
              <a:avLst/>
              <a:gdLst/>
              <a:ahLst/>
              <a:cxnLst/>
              <a:rect l="l" t="t" r="r" b="b"/>
              <a:pathLst>
                <a:path w="2101" h="2694" extrusionOk="0">
                  <a:moveTo>
                    <a:pt x="2055" y="0"/>
                  </a:moveTo>
                  <a:cubicBezTo>
                    <a:pt x="1028" y="457"/>
                    <a:pt x="0" y="1484"/>
                    <a:pt x="388" y="2694"/>
                  </a:cubicBezTo>
                  <a:cubicBezTo>
                    <a:pt x="388" y="2694"/>
                    <a:pt x="2100" y="2351"/>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5"/>
            <p:cNvSpPr/>
            <p:nvPr/>
          </p:nvSpPr>
          <p:spPr>
            <a:xfrm>
              <a:off x="6699375" y="3940250"/>
              <a:ext cx="54250" cy="69650"/>
            </a:xfrm>
            <a:custGeom>
              <a:avLst/>
              <a:gdLst/>
              <a:ahLst/>
              <a:cxnLst/>
              <a:rect l="l" t="t" r="r" b="b"/>
              <a:pathLst>
                <a:path w="2170" h="2786" extrusionOk="0">
                  <a:moveTo>
                    <a:pt x="92" y="1"/>
                  </a:moveTo>
                  <a:cubicBezTo>
                    <a:pt x="1" y="1119"/>
                    <a:pt x="389" y="2512"/>
                    <a:pt x="1622" y="2786"/>
                  </a:cubicBezTo>
                  <a:cubicBezTo>
                    <a:pt x="1622" y="2786"/>
                    <a:pt x="2169" y="1142"/>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5"/>
            <p:cNvSpPr/>
            <p:nvPr/>
          </p:nvSpPr>
          <p:spPr>
            <a:xfrm>
              <a:off x="6801525" y="3916300"/>
              <a:ext cx="53675" cy="74775"/>
            </a:xfrm>
            <a:custGeom>
              <a:avLst/>
              <a:gdLst/>
              <a:ahLst/>
              <a:cxnLst/>
              <a:rect l="l" t="t" r="r" b="b"/>
              <a:pathLst>
                <a:path w="2147" h="2991" extrusionOk="0">
                  <a:moveTo>
                    <a:pt x="297" y="0"/>
                  </a:moveTo>
                  <a:cubicBezTo>
                    <a:pt x="1" y="1096"/>
                    <a:pt x="160" y="2534"/>
                    <a:pt x="1347" y="2990"/>
                  </a:cubicBezTo>
                  <a:cubicBezTo>
                    <a:pt x="1347" y="2990"/>
                    <a:pt x="2146" y="1461"/>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5"/>
            <p:cNvSpPr/>
            <p:nvPr/>
          </p:nvSpPr>
          <p:spPr>
            <a:xfrm>
              <a:off x="6749600" y="3923725"/>
              <a:ext cx="56525" cy="78750"/>
            </a:xfrm>
            <a:custGeom>
              <a:avLst/>
              <a:gdLst/>
              <a:ahLst/>
              <a:cxnLst/>
              <a:rect l="l" t="t" r="r" b="b"/>
              <a:pathLst>
                <a:path w="2261" h="3150" extrusionOk="0">
                  <a:moveTo>
                    <a:pt x="1233" y="0"/>
                  </a:moveTo>
                  <a:lnTo>
                    <a:pt x="1233" y="0"/>
                  </a:lnTo>
                  <a:cubicBezTo>
                    <a:pt x="503" y="867"/>
                    <a:pt x="1" y="2214"/>
                    <a:pt x="868" y="3150"/>
                  </a:cubicBezTo>
                  <a:cubicBezTo>
                    <a:pt x="868" y="3150"/>
                    <a:pt x="2260"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5"/>
            <p:cNvSpPr/>
            <p:nvPr/>
          </p:nvSpPr>
          <p:spPr>
            <a:xfrm>
              <a:off x="6826075" y="3919150"/>
              <a:ext cx="57075" cy="78775"/>
            </a:xfrm>
            <a:custGeom>
              <a:avLst/>
              <a:gdLst/>
              <a:ahLst/>
              <a:cxnLst/>
              <a:rect l="l" t="t" r="r" b="b"/>
              <a:pathLst>
                <a:path w="2283" h="3151" extrusionOk="0">
                  <a:moveTo>
                    <a:pt x="1233" y="0"/>
                  </a:moveTo>
                  <a:lnTo>
                    <a:pt x="1233" y="0"/>
                  </a:lnTo>
                  <a:cubicBezTo>
                    <a:pt x="502" y="845"/>
                    <a:pt x="0" y="2214"/>
                    <a:pt x="868" y="3150"/>
                  </a:cubicBezTo>
                  <a:cubicBezTo>
                    <a:pt x="868" y="3150"/>
                    <a:pt x="2283"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5"/>
            <p:cNvSpPr/>
            <p:nvPr/>
          </p:nvSpPr>
          <p:spPr>
            <a:xfrm>
              <a:off x="6725625" y="3916300"/>
              <a:ext cx="56525" cy="78775"/>
            </a:xfrm>
            <a:custGeom>
              <a:avLst/>
              <a:gdLst/>
              <a:ahLst/>
              <a:cxnLst/>
              <a:rect l="l" t="t" r="r" b="b"/>
              <a:pathLst>
                <a:path w="2261" h="3151" extrusionOk="0">
                  <a:moveTo>
                    <a:pt x="1211" y="0"/>
                  </a:moveTo>
                  <a:cubicBezTo>
                    <a:pt x="480" y="868"/>
                    <a:pt x="1" y="2214"/>
                    <a:pt x="845" y="3150"/>
                  </a:cubicBezTo>
                  <a:cubicBezTo>
                    <a:pt x="845" y="3150"/>
                    <a:pt x="2261" y="2123"/>
                    <a:pt x="1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5"/>
            <p:cNvSpPr/>
            <p:nvPr/>
          </p:nvSpPr>
          <p:spPr>
            <a:xfrm>
              <a:off x="6844325" y="3943675"/>
              <a:ext cx="51950" cy="67375"/>
            </a:xfrm>
            <a:custGeom>
              <a:avLst/>
              <a:gdLst/>
              <a:ahLst/>
              <a:cxnLst/>
              <a:rect l="l" t="t" r="r" b="b"/>
              <a:pathLst>
                <a:path w="2078" h="2695" extrusionOk="0">
                  <a:moveTo>
                    <a:pt x="2032" y="1"/>
                  </a:moveTo>
                  <a:lnTo>
                    <a:pt x="2032" y="1"/>
                  </a:lnTo>
                  <a:cubicBezTo>
                    <a:pt x="1005" y="480"/>
                    <a:pt x="1" y="1485"/>
                    <a:pt x="389" y="2694"/>
                  </a:cubicBezTo>
                  <a:cubicBezTo>
                    <a:pt x="389" y="2694"/>
                    <a:pt x="2078" y="2375"/>
                    <a:pt x="20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5"/>
            <p:cNvSpPr/>
            <p:nvPr/>
          </p:nvSpPr>
          <p:spPr>
            <a:xfrm>
              <a:off x="6779850" y="3919150"/>
              <a:ext cx="51950" cy="67350"/>
            </a:xfrm>
            <a:custGeom>
              <a:avLst/>
              <a:gdLst/>
              <a:ahLst/>
              <a:cxnLst/>
              <a:rect l="l" t="t" r="r" b="b"/>
              <a:pathLst>
                <a:path w="2078" h="2694" extrusionOk="0">
                  <a:moveTo>
                    <a:pt x="2032" y="0"/>
                  </a:moveTo>
                  <a:lnTo>
                    <a:pt x="2032" y="0"/>
                  </a:lnTo>
                  <a:cubicBezTo>
                    <a:pt x="1005" y="480"/>
                    <a:pt x="0" y="1484"/>
                    <a:pt x="388" y="2694"/>
                  </a:cubicBezTo>
                  <a:cubicBezTo>
                    <a:pt x="388" y="2694"/>
                    <a:pt x="2077" y="2374"/>
                    <a:pt x="20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5"/>
            <p:cNvSpPr/>
            <p:nvPr/>
          </p:nvSpPr>
          <p:spPr>
            <a:xfrm>
              <a:off x="6851175" y="3947675"/>
              <a:ext cx="56525" cy="75925"/>
            </a:xfrm>
            <a:custGeom>
              <a:avLst/>
              <a:gdLst/>
              <a:ahLst/>
              <a:cxnLst/>
              <a:rect l="l" t="t" r="r" b="b"/>
              <a:pathLst>
                <a:path w="2261" h="3037" extrusionOk="0">
                  <a:moveTo>
                    <a:pt x="1575" y="1"/>
                  </a:moveTo>
                  <a:cubicBezTo>
                    <a:pt x="731" y="731"/>
                    <a:pt x="0" y="1986"/>
                    <a:pt x="708" y="3036"/>
                  </a:cubicBezTo>
                  <a:cubicBezTo>
                    <a:pt x="708" y="3036"/>
                    <a:pt x="2260" y="2260"/>
                    <a:pt x="15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5"/>
            <p:cNvSpPr/>
            <p:nvPr/>
          </p:nvSpPr>
          <p:spPr>
            <a:xfrm>
              <a:off x="6936200" y="4006450"/>
              <a:ext cx="54225" cy="71350"/>
            </a:xfrm>
            <a:custGeom>
              <a:avLst/>
              <a:gdLst/>
              <a:ahLst/>
              <a:cxnLst/>
              <a:rect l="l" t="t" r="r" b="b"/>
              <a:pathLst>
                <a:path w="2169" h="2854" extrusionOk="0">
                  <a:moveTo>
                    <a:pt x="1872" y="1"/>
                  </a:moveTo>
                  <a:lnTo>
                    <a:pt x="1872" y="1"/>
                  </a:lnTo>
                  <a:cubicBezTo>
                    <a:pt x="913" y="571"/>
                    <a:pt x="0" y="1690"/>
                    <a:pt x="503" y="2854"/>
                  </a:cubicBezTo>
                  <a:cubicBezTo>
                    <a:pt x="503" y="2854"/>
                    <a:pt x="2169" y="2329"/>
                    <a:pt x="18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5"/>
            <p:cNvSpPr/>
            <p:nvPr/>
          </p:nvSpPr>
          <p:spPr>
            <a:xfrm>
              <a:off x="6896250" y="3991050"/>
              <a:ext cx="61650" cy="49875"/>
            </a:xfrm>
            <a:custGeom>
              <a:avLst/>
              <a:gdLst/>
              <a:ahLst/>
              <a:cxnLst/>
              <a:rect l="l" t="t" r="r" b="b"/>
              <a:pathLst>
                <a:path w="2466" h="1995" extrusionOk="0">
                  <a:moveTo>
                    <a:pt x="2466" y="0"/>
                  </a:moveTo>
                  <a:cubicBezTo>
                    <a:pt x="1347" y="92"/>
                    <a:pt x="46" y="708"/>
                    <a:pt x="1" y="1986"/>
                  </a:cubicBezTo>
                  <a:cubicBezTo>
                    <a:pt x="1" y="1986"/>
                    <a:pt x="58" y="1995"/>
                    <a:pt x="157" y="1995"/>
                  </a:cubicBezTo>
                  <a:cubicBezTo>
                    <a:pt x="596" y="1995"/>
                    <a:pt x="1851" y="1827"/>
                    <a:pt x="24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5"/>
            <p:cNvSpPr/>
            <p:nvPr/>
          </p:nvSpPr>
          <p:spPr>
            <a:xfrm>
              <a:off x="6953900" y="4041825"/>
              <a:ext cx="61650" cy="49900"/>
            </a:xfrm>
            <a:custGeom>
              <a:avLst/>
              <a:gdLst/>
              <a:ahLst/>
              <a:cxnLst/>
              <a:rect l="l" t="t" r="r" b="b"/>
              <a:pathLst>
                <a:path w="2466" h="1996" extrusionOk="0">
                  <a:moveTo>
                    <a:pt x="2465" y="1"/>
                  </a:moveTo>
                  <a:lnTo>
                    <a:pt x="2465" y="1"/>
                  </a:lnTo>
                  <a:cubicBezTo>
                    <a:pt x="1347" y="92"/>
                    <a:pt x="46" y="708"/>
                    <a:pt x="0" y="1987"/>
                  </a:cubicBezTo>
                  <a:cubicBezTo>
                    <a:pt x="0" y="1987"/>
                    <a:pt x="58" y="1995"/>
                    <a:pt x="156" y="1995"/>
                  </a:cubicBezTo>
                  <a:cubicBezTo>
                    <a:pt x="596" y="1995"/>
                    <a:pt x="1850" y="1828"/>
                    <a:pt x="24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5"/>
            <p:cNvSpPr/>
            <p:nvPr/>
          </p:nvSpPr>
          <p:spPr>
            <a:xfrm>
              <a:off x="6884275" y="3968800"/>
              <a:ext cx="61650" cy="49875"/>
            </a:xfrm>
            <a:custGeom>
              <a:avLst/>
              <a:gdLst/>
              <a:ahLst/>
              <a:cxnLst/>
              <a:rect l="l" t="t" r="r" b="b"/>
              <a:pathLst>
                <a:path w="2466" h="1995" extrusionOk="0">
                  <a:moveTo>
                    <a:pt x="2465" y="0"/>
                  </a:moveTo>
                  <a:lnTo>
                    <a:pt x="2465" y="0"/>
                  </a:lnTo>
                  <a:cubicBezTo>
                    <a:pt x="1347" y="92"/>
                    <a:pt x="46" y="708"/>
                    <a:pt x="0" y="1986"/>
                  </a:cubicBezTo>
                  <a:cubicBezTo>
                    <a:pt x="0" y="1986"/>
                    <a:pt x="58" y="1994"/>
                    <a:pt x="157" y="1994"/>
                  </a:cubicBezTo>
                  <a:cubicBezTo>
                    <a:pt x="596" y="1994"/>
                    <a:pt x="1850" y="1827"/>
                    <a:pt x="24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5"/>
            <p:cNvSpPr/>
            <p:nvPr/>
          </p:nvSpPr>
          <p:spPr>
            <a:xfrm>
              <a:off x="6948175" y="4080525"/>
              <a:ext cx="77075" cy="31350"/>
            </a:xfrm>
            <a:custGeom>
              <a:avLst/>
              <a:gdLst/>
              <a:ahLst/>
              <a:cxnLst/>
              <a:rect l="l" t="t" r="r" b="b"/>
              <a:pathLst>
                <a:path w="3083" h="1254" extrusionOk="0">
                  <a:moveTo>
                    <a:pt x="1826" y="0"/>
                  </a:moveTo>
                  <a:cubicBezTo>
                    <a:pt x="1088" y="0"/>
                    <a:pt x="376" y="266"/>
                    <a:pt x="1" y="986"/>
                  </a:cubicBezTo>
                  <a:cubicBezTo>
                    <a:pt x="1" y="986"/>
                    <a:pt x="409" y="1254"/>
                    <a:pt x="1032" y="1254"/>
                  </a:cubicBezTo>
                  <a:cubicBezTo>
                    <a:pt x="1589" y="1254"/>
                    <a:pt x="2318" y="1041"/>
                    <a:pt x="3082" y="233"/>
                  </a:cubicBezTo>
                  <a:cubicBezTo>
                    <a:pt x="2695" y="90"/>
                    <a:pt x="2256" y="0"/>
                    <a:pt x="18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5"/>
            <p:cNvSpPr/>
            <p:nvPr/>
          </p:nvSpPr>
          <p:spPr>
            <a:xfrm>
              <a:off x="6920225" y="4017750"/>
              <a:ext cx="76475" cy="31375"/>
            </a:xfrm>
            <a:custGeom>
              <a:avLst/>
              <a:gdLst/>
              <a:ahLst/>
              <a:cxnLst/>
              <a:rect l="l" t="t" r="r" b="b"/>
              <a:pathLst>
                <a:path w="3059" h="1255" extrusionOk="0">
                  <a:moveTo>
                    <a:pt x="1804" y="0"/>
                  </a:moveTo>
                  <a:cubicBezTo>
                    <a:pt x="1067" y="0"/>
                    <a:pt x="361" y="266"/>
                    <a:pt x="0" y="987"/>
                  </a:cubicBezTo>
                  <a:cubicBezTo>
                    <a:pt x="0" y="987"/>
                    <a:pt x="402" y="1254"/>
                    <a:pt x="1019" y="1254"/>
                  </a:cubicBezTo>
                  <a:cubicBezTo>
                    <a:pt x="1571" y="1254"/>
                    <a:pt x="2295" y="1041"/>
                    <a:pt x="3059" y="233"/>
                  </a:cubicBezTo>
                  <a:cubicBezTo>
                    <a:pt x="2672" y="91"/>
                    <a:pt x="2233"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5"/>
            <p:cNvSpPr/>
            <p:nvPr/>
          </p:nvSpPr>
          <p:spPr>
            <a:xfrm>
              <a:off x="6957875" y="4122300"/>
              <a:ext cx="55950" cy="75900"/>
            </a:xfrm>
            <a:custGeom>
              <a:avLst/>
              <a:gdLst/>
              <a:ahLst/>
              <a:cxnLst/>
              <a:rect l="l" t="t" r="r" b="b"/>
              <a:pathLst>
                <a:path w="2238" h="3036" extrusionOk="0">
                  <a:moveTo>
                    <a:pt x="1576" y="0"/>
                  </a:moveTo>
                  <a:cubicBezTo>
                    <a:pt x="708" y="731"/>
                    <a:pt x="1" y="1986"/>
                    <a:pt x="686" y="3036"/>
                  </a:cubicBezTo>
                  <a:cubicBezTo>
                    <a:pt x="686" y="3036"/>
                    <a:pt x="2238" y="2260"/>
                    <a:pt x="15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5"/>
            <p:cNvSpPr/>
            <p:nvPr/>
          </p:nvSpPr>
          <p:spPr>
            <a:xfrm>
              <a:off x="7042325" y="4181075"/>
              <a:ext cx="54825" cy="71350"/>
            </a:xfrm>
            <a:custGeom>
              <a:avLst/>
              <a:gdLst/>
              <a:ahLst/>
              <a:cxnLst/>
              <a:rect l="l" t="t" r="r" b="b"/>
              <a:pathLst>
                <a:path w="2193" h="2854" extrusionOk="0">
                  <a:moveTo>
                    <a:pt x="1895" y="0"/>
                  </a:moveTo>
                  <a:lnTo>
                    <a:pt x="1895" y="0"/>
                  </a:lnTo>
                  <a:cubicBezTo>
                    <a:pt x="914" y="571"/>
                    <a:pt x="1" y="1689"/>
                    <a:pt x="526" y="2853"/>
                  </a:cubicBezTo>
                  <a:cubicBezTo>
                    <a:pt x="526" y="2853"/>
                    <a:pt x="2192" y="2328"/>
                    <a:pt x="18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5"/>
            <p:cNvSpPr/>
            <p:nvPr/>
          </p:nvSpPr>
          <p:spPr>
            <a:xfrm>
              <a:off x="7002400" y="4165650"/>
              <a:ext cx="62225" cy="49900"/>
            </a:xfrm>
            <a:custGeom>
              <a:avLst/>
              <a:gdLst/>
              <a:ahLst/>
              <a:cxnLst/>
              <a:rect l="l" t="t" r="r" b="b"/>
              <a:pathLst>
                <a:path w="2489" h="1996" extrusionOk="0">
                  <a:moveTo>
                    <a:pt x="2488" y="1"/>
                  </a:moveTo>
                  <a:lnTo>
                    <a:pt x="2488" y="1"/>
                  </a:lnTo>
                  <a:cubicBezTo>
                    <a:pt x="1347" y="92"/>
                    <a:pt x="46" y="708"/>
                    <a:pt x="0" y="1987"/>
                  </a:cubicBezTo>
                  <a:cubicBezTo>
                    <a:pt x="0" y="1987"/>
                    <a:pt x="58" y="1995"/>
                    <a:pt x="158" y="1995"/>
                  </a:cubicBezTo>
                  <a:cubicBezTo>
                    <a:pt x="603" y="1995"/>
                    <a:pt x="1873" y="1828"/>
                    <a:pt x="2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5"/>
            <p:cNvSpPr/>
            <p:nvPr/>
          </p:nvSpPr>
          <p:spPr>
            <a:xfrm>
              <a:off x="7060025" y="4216450"/>
              <a:ext cx="62225" cy="49875"/>
            </a:xfrm>
            <a:custGeom>
              <a:avLst/>
              <a:gdLst/>
              <a:ahLst/>
              <a:cxnLst/>
              <a:rect l="l" t="t" r="r" b="b"/>
              <a:pathLst>
                <a:path w="2489" h="1995" extrusionOk="0">
                  <a:moveTo>
                    <a:pt x="2489" y="0"/>
                  </a:moveTo>
                  <a:lnTo>
                    <a:pt x="2489" y="0"/>
                  </a:lnTo>
                  <a:cubicBezTo>
                    <a:pt x="1347" y="92"/>
                    <a:pt x="46" y="708"/>
                    <a:pt x="1" y="1986"/>
                  </a:cubicBezTo>
                  <a:cubicBezTo>
                    <a:pt x="1" y="1986"/>
                    <a:pt x="59" y="1995"/>
                    <a:pt x="159" y="1995"/>
                  </a:cubicBezTo>
                  <a:cubicBezTo>
                    <a:pt x="604" y="1995"/>
                    <a:pt x="1873" y="1827"/>
                    <a:pt x="2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5"/>
            <p:cNvSpPr/>
            <p:nvPr/>
          </p:nvSpPr>
          <p:spPr>
            <a:xfrm>
              <a:off x="6990400" y="4143400"/>
              <a:ext cx="62225" cy="49875"/>
            </a:xfrm>
            <a:custGeom>
              <a:avLst/>
              <a:gdLst/>
              <a:ahLst/>
              <a:cxnLst/>
              <a:rect l="l" t="t" r="r" b="b"/>
              <a:pathLst>
                <a:path w="2489" h="1995" extrusionOk="0">
                  <a:moveTo>
                    <a:pt x="2489" y="1"/>
                  </a:moveTo>
                  <a:lnTo>
                    <a:pt x="2489" y="1"/>
                  </a:lnTo>
                  <a:cubicBezTo>
                    <a:pt x="1348" y="92"/>
                    <a:pt x="47" y="708"/>
                    <a:pt x="1" y="1987"/>
                  </a:cubicBezTo>
                  <a:cubicBezTo>
                    <a:pt x="1" y="1987"/>
                    <a:pt x="58" y="1995"/>
                    <a:pt x="157" y="1995"/>
                  </a:cubicBezTo>
                  <a:cubicBezTo>
                    <a:pt x="597" y="1995"/>
                    <a:pt x="1855" y="1828"/>
                    <a:pt x="24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5"/>
            <p:cNvSpPr/>
            <p:nvPr/>
          </p:nvSpPr>
          <p:spPr>
            <a:xfrm>
              <a:off x="7054900" y="4255125"/>
              <a:ext cx="77050" cy="31375"/>
            </a:xfrm>
            <a:custGeom>
              <a:avLst/>
              <a:gdLst/>
              <a:ahLst/>
              <a:cxnLst/>
              <a:rect l="l" t="t" r="r" b="b"/>
              <a:pathLst>
                <a:path w="3082" h="1255" extrusionOk="0">
                  <a:moveTo>
                    <a:pt x="1809" y="1"/>
                  </a:moveTo>
                  <a:cubicBezTo>
                    <a:pt x="1067" y="1"/>
                    <a:pt x="361" y="266"/>
                    <a:pt x="0" y="987"/>
                  </a:cubicBezTo>
                  <a:cubicBezTo>
                    <a:pt x="0" y="987"/>
                    <a:pt x="401" y="1255"/>
                    <a:pt x="1022" y="1255"/>
                  </a:cubicBezTo>
                  <a:cubicBezTo>
                    <a:pt x="1577" y="1255"/>
                    <a:pt x="2306" y="1041"/>
                    <a:pt x="3082" y="234"/>
                  </a:cubicBezTo>
                  <a:cubicBezTo>
                    <a:pt x="2686" y="91"/>
                    <a:pt x="2242" y="1"/>
                    <a:pt x="18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5"/>
            <p:cNvSpPr/>
            <p:nvPr/>
          </p:nvSpPr>
          <p:spPr>
            <a:xfrm>
              <a:off x="7026350" y="4192350"/>
              <a:ext cx="77075" cy="31375"/>
            </a:xfrm>
            <a:custGeom>
              <a:avLst/>
              <a:gdLst/>
              <a:ahLst/>
              <a:cxnLst/>
              <a:rect l="l" t="t" r="r" b="b"/>
              <a:pathLst>
                <a:path w="3083" h="1255" extrusionOk="0">
                  <a:moveTo>
                    <a:pt x="1820" y="1"/>
                  </a:moveTo>
                  <a:cubicBezTo>
                    <a:pt x="1077" y="1"/>
                    <a:pt x="361" y="266"/>
                    <a:pt x="1" y="987"/>
                  </a:cubicBezTo>
                  <a:cubicBezTo>
                    <a:pt x="1" y="987"/>
                    <a:pt x="402" y="1255"/>
                    <a:pt x="1023" y="1255"/>
                  </a:cubicBezTo>
                  <a:cubicBezTo>
                    <a:pt x="1578" y="1255"/>
                    <a:pt x="2307" y="1041"/>
                    <a:pt x="3082" y="234"/>
                  </a:cubicBezTo>
                  <a:cubicBezTo>
                    <a:pt x="2696" y="91"/>
                    <a:pt x="2253" y="1"/>
                    <a:pt x="18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5"/>
            <p:cNvSpPr/>
            <p:nvPr/>
          </p:nvSpPr>
          <p:spPr>
            <a:xfrm>
              <a:off x="7049175" y="4241550"/>
              <a:ext cx="55950" cy="75925"/>
            </a:xfrm>
            <a:custGeom>
              <a:avLst/>
              <a:gdLst/>
              <a:ahLst/>
              <a:cxnLst/>
              <a:rect l="l" t="t" r="r" b="b"/>
              <a:pathLst>
                <a:path w="2238" h="3037" extrusionOk="0">
                  <a:moveTo>
                    <a:pt x="1576" y="1"/>
                  </a:moveTo>
                  <a:lnTo>
                    <a:pt x="1576" y="1"/>
                  </a:lnTo>
                  <a:cubicBezTo>
                    <a:pt x="708" y="731"/>
                    <a:pt x="1" y="1986"/>
                    <a:pt x="686" y="3036"/>
                  </a:cubicBezTo>
                  <a:cubicBezTo>
                    <a:pt x="686" y="3036"/>
                    <a:pt x="2238" y="2260"/>
                    <a:pt x="15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5"/>
            <p:cNvSpPr/>
            <p:nvPr/>
          </p:nvSpPr>
          <p:spPr>
            <a:xfrm>
              <a:off x="7133650" y="4300325"/>
              <a:ext cx="54800" cy="71350"/>
            </a:xfrm>
            <a:custGeom>
              <a:avLst/>
              <a:gdLst/>
              <a:ahLst/>
              <a:cxnLst/>
              <a:rect l="l" t="t" r="r" b="b"/>
              <a:pathLst>
                <a:path w="2192" h="2854" extrusionOk="0">
                  <a:moveTo>
                    <a:pt x="1895" y="1"/>
                  </a:moveTo>
                  <a:lnTo>
                    <a:pt x="1895" y="1"/>
                  </a:lnTo>
                  <a:cubicBezTo>
                    <a:pt x="913" y="571"/>
                    <a:pt x="0" y="1690"/>
                    <a:pt x="525" y="2854"/>
                  </a:cubicBezTo>
                  <a:cubicBezTo>
                    <a:pt x="525" y="2854"/>
                    <a:pt x="2191" y="2329"/>
                    <a:pt x="18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5"/>
            <p:cNvSpPr/>
            <p:nvPr/>
          </p:nvSpPr>
          <p:spPr>
            <a:xfrm>
              <a:off x="7093700" y="4284925"/>
              <a:ext cx="62225" cy="49875"/>
            </a:xfrm>
            <a:custGeom>
              <a:avLst/>
              <a:gdLst/>
              <a:ahLst/>
              <a:cxnLst/>
              <a:rect l="l" t="t" r="r" b="b"/>
              <a:pathLst>
                <a:path w="2489" h="1995" extrusionOk="0">
                  <a:moveTo>
                    <a:pt x="2488" y="0"/>
                  </a:moveTo>
                  <a:cubicBezTo>
                    <a:pt x="1347" y="92"/>
                    <a:pt x="46" y="708"/>
                    <a:pt x="0" y="1986"/>
                  </a:cubicBezTo>
                  <a:cubicBezTo>
                    <a:pt x="0" y="1986"/>
                    <a:pt x="58" y="1995"/>
                    <a:pt x="157" y="1995"/>
                  </a:cubicBezTo>
                  <a:cubicBezTo>
                    <a:pt x="596" y="1995"/>
                    <a:pt x="1854" y="1827"/>
                    <a:pt x="24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5"/>
            <p:cNvSpPr/>
            <p:nvPr/>
          </p:nvSpPr>
          <p:spPr>
            <a:xfrm>
              <a:off x="7151325" y="4335700"/>
              <a:ext cx="62225" cy="49900"/>
            </a:xfrm>
            <a:custGeom>
              <a:avLst/>
              <a:gdLst/>
              <a:ahLst/>
              <a:cxnLst/>
              <a:rect l="l" t="t" r="r" b="b"/>
              <a:pathLst>
                <a:path w="2489" h="1996" extrusionOk="0">
                  <a:moveTo>
                    <a:pt x="2489" y="1"/>
                  </a:moveTo>
                  <a:lnTo>
                    <a:pt x="2489" y="1"/>
                  </a:lnTo>
                  <a:cubicBezTo>
                    <a:pt x="1347" y="92"/>
                    <a:pt x="46" y="708"/>
                    <a:pt x="1" y="1987"/>
                  </a:cubicBezTo>
                  <a:cubicBezTo>
                    <a:pt x="1" y="1987"/>
                    <a:pt x="59" y="1995"/>
                    <a:pt x="159" y="1995"/>
                  </a:cubicBezTo>
                  <a:cubicBezTo>
                    <a:pt x="604" y="1995"/>
                    <a:pt x="1873" y="1828"/>
                    <a:pt x="24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5"/>
            <p:cNvSpPr/>
            <p:nvPr/>
          </p:nvSpPr>
          <p:spPr>
            <a:xfrm>
              <a:off x="7081700" y="4262675"/>
              <a:ext cx="62225" cy="49875"/>
            </a:xfrm>
            <a:custGeom>
              <a:avLst/>
              <a:gdLst/>
              <a:ahLst/>
              <a:cxnLst/>
              <a:rect l="l" t="t" r="r" b="b"/>
              <a:pathLst>
                <a:path w="2489" h="1995" extrusionOk="0">
                  <a:moveTo>
                    <a:pt x="2489" y="0"/>
                  </a:moveTo>
                  <a:lnTo>
                    <a:pt x="2489" y="0"/>
                  </a:lnTo>
                  <a:cubicBezTo>
                    <a:pt x="1348" y="92"/>
                    <a:pt x="47" y="708"/>
                    <a:pt x="1" y="1986"/>
                  </a:cubicBezTo>
                  <a:cubicBezTo>
                    <a:pt x="1" y="1986"/>
                    <a:pt x="58" y="1994"/>
                    <a:pt x="157" y="1994"/>
                  </a:cubicBezTo>
                  <a:cubicBezTo>
                    <a:pt x="597" y="1994"/>
                    <a:pt x="1855" y="1827"/>
                    <a:pt x="2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5"/>
            <p:cNvSpPr/>
            <p:nvPr/>
          </p:nvSpPr>
          <p:spPr>
            <a:xfrm>
              <a:off x="7146200" y="4374400"/>
              <a:ext cx="77050" cy="31350"/>
            </a:xfrm>
            <a:custGeom>
              <a:avLst/>
              <a:gdLst/>
              <a:ahLst/>
              <a:cxnLst/>
              <a:rect l="l" t="t" r="r" b="b"/>
              <a:pathLst>
                <a:path w="3082" h="1254" extrusionOk="0">
                  <a:moveTo>
                    <a:pt x="1809" y="0"/>
                  </a:moveTo>
                  <a:cubicBezTo>
                    <a:pt x="1067" y="0"/>
                    <a:pt x="361" y="266"/>
                    <a:pt x="0" y="986"/>
                  </a:cubicBezTo>
                  <a:cubicBezTo>
                    <a:pt x="0" y="986"/>
                    <a:pt x="402" y="1254"/>
                    <a:pt x="1022" y="1254"/>
                  </a:cubicBezTo>
                  <a:cubicBezTo>
                    <a:pt x="1577" y="1254"/>
                    <a:pt x="2306" y="1041"/>
                    <a:pt x="3082" y="233"/>
                  </a:cubicBezTo>
                  <a:cubicBezTo>
                    <a:pt x="2686" y="90"/>
                    <a:pt x="2242" y="0"/>
                    <a:pt x="18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5"/>
            <p:cNvSpPr/>
            <p:nvPr/>
          </p:nvSpPr>
          <p:spPr>
            <a:xfrm>
              <a:off x="7117650" y="4311625"/>
              <a:ext cx="77075" cy="31375"/>
            </a:xfrm>
            <a:custGeom>
              <a:avLst/>
              <a:gdLst/>
              <a:ahLst/>
              <a:cxnLst/>
              <a:rect l="l" t="t" r="r" b="b"/>
              <a:pathLst>
                <a:path w="3083" h="1255" extrusionOk="0">
                  <a:moveTo>
                    <a:pt x="1820" y="0"/>
                  </a:moveTo>
                  <a:cubicBezTo>
                    <a:pt x="1077" y="0"/>
                    <a:pt x="361" y="266"/>
                    <a:pt x="1" y="987"/>
                  </a:cubicBezTo>
                  <a:cubicBezTo>
                    <a:pt x="1" y="987"/>
                    <a:pt x="402" y="1254"/>
                    <a:pt x="1023" y="1254"/>
                  </a:cubicBezTo>
                  <a:cubicBezTo>
                    <a:pt x="1578" y="1254"/>
                    <a:pt x="2307" y="1041"/>
                    <a:pt x="3082" y="233"/>
                  </a:cubicBezTo>
                  <a:cubicBezTo>
                    <a:pt x="2696" y="91"/>
                    <a:pt x="2253" y="0"/>
                    <a:pt x="18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5"/>
            <p:cNvSpPr/>
            <p:nvPr/>
          </p:nvSpPr>
          <p:spPr>
            <a:xfrm>
              <a:off x="7125650" y="4386350"/>
              <a:ext cx="70775" cy="38850"/>
            </a:xfrm>
            <a:custGeom>
              <a:avLst/>
              <a:gdLst/>
              <a:ahLst/>
              <a:cxnLst/>
              <a:rect l="l" t="t" r="r" b="b"/>
              <a:pathLst>
                <a:path w="2831" h="1554" extrusionOk="0">
                  <a:moveTo>
                    <a:pt x="2365" y="1"/>
                  </a:moveTo>
                  <a:cubicBezTo>
                    <a:pt x="1351" y="1"/>
                    <a:pt x="257" y="401"/>
                    <a:pt x="0" y="1467"/>
                  </a:cubicBezTo>
                  <a:cubicBezTo>
                    <a:pt x="0" y="1467"/>
                    <a:pt x="228" y="1554"/>
                    <a:pt x="577" y="1554"/>
                  </a:cubicBezTo>
                  <a:cubicBezTo>
                    <a:pt x="1158" y="1554"/>
                    <a:pt x="2075" y="1313"/>
                    <a:pt x="2831" y="29"/>
                  </a:cubicBezTo>
                  <a:cubicBezTo>
                    <a:pt x="2680" y="11"/>
                    <a:pt x="2523" y="1"/>
                    <a:pt x="23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5"/>
            <p:cNvSpPr/>
            <p:nvPr/>
          </p:nvSpPr>
          <p:spPr>
            <a:xfrm>
              <a:off x="7128500" y="4497925"/>
              <a:ext cx="75350" cy="32775"/>
            </a:xfrm>
            <a:custGeom>
              <a:avLst/>
              <a:gdLst/>
              <a:ahLst/>
              <a:cxnLst/>
              <a:rect l="l" t="t" r="r" b="b"/>
              <a:pathLst>
                <a:path w="3014" h="1311" extrusionOk="0">
                  <a:moveTo>
                    <a:pt x="1959" y="0"/>
                  </a:moveTo>
                  <a:cubicBezTo>
                    <a:pt x="1134" y="0"/>
                    <a:pt x="335" y="301"/>
                    <a:pt x="1" y="1113"/>
                  </a:cubicBezTo>
                  <a:cubicBezTo>
                    <a:pt x="1" y="1113"/>
                    <a:pt x="353" y="1310"/>
                    <a:pt x="887" y="1310"/>
                  </a:cubicBezTo>
                  <a:cubicBezTo>
                    <a:pt x="1458" y="1310"/>
                    <a:pt x="2236" y="1085"/>
                    <a:pt x="3014" y="154"/>
                  </a:cubicBezTo>
                  <a:cubicBezTo>
                    <a:pt x="2681" y="57"/>
                    <a:pt x="2318" y="0"/>
                    <a:pt x="19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5"/>
            <p:cNvSpPr/>
            <p:nvPr/>
          </p:nvSpPr>
          <p:spPr>
            <a:xfrm>
              <a:off x="7130775" y="4440175"/>
              <a:ext cx="78200" cy="30575"/>
            </a:xfrm>
            <a:custGeom>
              <a:avLst/>
              <a:gdLst/>
              <a:ahLst/>
              <a:cxnLst/>
              <a:rect l="l" t="t" r="r" b="b"/>
              <a:pathLst>
                <a:path w="3128" h="1223" extrusionOk="0">
                  <a:moveTo>
                    <a:pt x="1145" y="1"/>
                  </a:moveTo>
                  <a:cubicBezTo>
                    <a:pt x="742" y="1"/>
                    <a:pt x="348" y="127"/>
                    <a:pt x="1" y="433"/>
                  </a:cubicBezTo>
                  <a:cubicBezTo>
                    <a:pt x="1" y="433"/>
                    <a:pt x="549" y="1222"/>
                    <a:pt x="1720" y="1222"/>
                  </a:cubicBezTo>
                  <a:cubicBezTo>
                    <a:pt x="2117" y="1222"/>
                    <a:pt x="2585" y="1132"/>
                    <a:pt x="3128" y="889"/>
                  </a:cubicBezTo>
                  <a:cubicBezTo>
                    <a:pt x="2589" y="394"/>
                    <a:pt x="1855" y="1"/>
                    <a:pt x="1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5"/>
            <p:cNvSpPr/>
            <p:nvPr/>
          </p:nvSpPr>
          <p:spPr>
            <a:xfrm>
              <a:off x="7134200" y="4520775"/>
              <a:ext cx="78775" cy="30675"/>
            </a:xfrm>
            <a:custGeom>
              <a:avLst/>
              <a:gdLst/>
              <a:ahLst/>
              <a:cxnLst/>
              <a:rect l="l" t="t" r="r" b="b"/>
              <a:pathLst>
                <a:path w="3151" h="1227" extrusionOk="0">
                  <a:moveTo>
                    <a:pt x="1138" y="1"/>
                  </a:moveTo>
                  <a:cubicBezTo>
                    <a:pt x="737" y="1"/>
                    <a:pt x="344" y="125"/>
                    <a:pt x="1" y="427"/>
                  </a:cubicBezTo>
                  <a:cubicBezTo>
                    <a:pt x="1" y="427"/>
                    <a:pt x="546" y="1226"/>
                    <a:pt x="1723" y="1226"/>
                  </a:cubicBezTo>
                  <a:cubicBezTo>
                    <a:pt x="2124" y="1226"/>
                    <a:pt x="2599" y="1133"/>
                    <a:pt x="3151" y="883"/>
                  </a:cubicBezTo>
                  <a:cubicBezTo>
                    <a:pt x="2608" y="400"/>
                    <a:pt x="1859" y="1"/>
                    <a:pt x="1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5"/>
            <p:cNvSpPr/>
            <p:nvPr/>
          </p:nvSpPr>
          <p:spPr>
            <a:xfrm>
              <a:off x="7140475" y="4420025"/>
              <a:ext cx="78200" cy="30425"/>
            </a:xfrm>
            <a:custGeom>
              <a:avLst/>
              <a:gdLst/>
              <a:ahLst/>
              <a:cxnLst/>
              <a:rect l="l" t="t" r="r" b="b"/>
              <a:pathLst>
                <a:path w="3128" h="1217" extrusionOk="0">
                  <a:moveTo>
                    <a:pt x="1124" y="1"/>
                  </a:moveTo>
                  <a:cubicBezTo>
                    <a:pt x="725" y="1"/>
                    <a:pt x="336" y="122"/>
                    <a:pt x="1" y="417"/>
                  </a:cubicBezTo>
                  <a:cubicBezTo>
                    <a:pt x="1" y="417"/>
                    <a:pt x="546" y="1216"/>
                    <a:pt x="1713" y="1216"/>
                  </a:cubicBezTo>
                  <a:cubicBezTo>
                    <a:pt x="2112" y="1216"/>
                    <a:pt x="2582" y="1123"/>
                    <a:pt x="3128" y="873"/>
                  </a:cubicBezTo>
                  <a:cubicBezTo>
                    <a:pt x="2586" y="390"/>
                    <a:pt x="1838" y="1"/>
                    <a:pt x="11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5"/>
            <p:cNvSpPr/>
            <p:nvPr/>
          </p:nvSpPr>
          <p:spPr>
            <a:xfrm>
              <a:off x="7120525" y="4535300"/>
              <a:ext cx="66200" cy="45225"/>
            </a:xfrm>
            <a:custGeom>
              <a:avLst/>
              <a:gdLst/>
              <a:ahLst/>
              <a:cxnLst/>
              <a:rect l="l" t="t" r="r" b="b"/>
              <a:pathLst>
                <a:path w="2648" h="1809" extrusionOk="0">
                  <a:moveTo>
                    <a:pt x="497" y="0"/>
                  </a:moveTo>
                  <a:cubicBezTo>
                    <a:pt x="337" y="0"/>
                    <a:pt x="171" y="24"/>
                    <a:pt x="0" y="74"/>
                  </a:cubicBezTo>
                  <a:cubicBezTo>
                    <a:pt x="0" y="74"/>
                    <a:pt x="297" y="1763"/>
                    <a:pt x="2648" y="1809"/>
                  </a:cubicBezTo>
                  <a:cubicBezTo>
                    <a:pt x="2274" y="904"/>
                    <a:pt x="1494" y="0"/>
                    <a:pt x="4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5"/>
            <p:cNvSpPr/>
            <p:nvPr/>
          </p:nvSpPr>
          <p:spPr>
            <a:xfrm>
              <a:off x="7125650" y="4480700"/>
              <a:ext cx="66225" cy="45625"/>
            </a:xfrm>
            <a:custGeom>
              <a:avLst/>
              <a:gdLst/>
              <a:ahLst/>
              <a:cxnLst/>
              <a:rect l="l" t="t" r="r" b="b"/>
              <a:pathLst>
                <a:path w="2649" h="1825" extrusionOk="0">
                  <a:moveTo>
                    <a:pt x="467" y="1"/>
                  </a:moveTo>
                  <a:cubicBezTo>
                    <a:pt x="315" y="1"/>
                    <a:pt x="160" y="22"/>
                    <a:pt x="0" y="67"/>
                  </a:cubicBezTo>
                  <a:cubicBezTo>
                    <a:pt x="0" y="67"/>
                    <a:pt x="274" y="1779"/>
                    <a:pt x="2648" y="1824"/>
                  </a:cubicBezTo>
                  <a:cubicBezTo>
                    <a:pt x="2272" y="913"/>
                    <a:pt x="1465" y="1"/>
                    <a:pt x="4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5"/>
            <p:cNvSpPr/>
            <p:nvPr/>
          </p:nvSpPr>
          <p:spPr>
            <a:xfrm>
              <a:off x="7124500" y="4456750"/>
              <a:ext cx="66225" cy="45600"/>
            </a:xfrm>
            <a:custGeom>
              <a:avLst/>
              <a:gdLst/>
              <a:ahLst/>
              <a:cxnLst/>
              <a:rect l="l" t="t" r="r" b="b"/>
              <a:pathLst>
                <a:path w="2649" h="1824" extrusionOk="0">
                  <a:moveTo>
                    <a:pt x="467" y="0"/>
                  </a:moveTo>
                  <a:cubicBezTo>
                    <a:pt x="316" y="0"/>
                    <a:pt x="160" y="21"/>
                    <a:pt x="1" y="66"/>
                  </a:cubicBezTo>
                  <a:cubicBezTo>
                    <a:pt x="1" y="66"/>
                    <a:pt x="275" y="1778"/>
                    <a:pt x="2649" y="1824"/>
                  </a:cubicBezTo>
                  <a:cubicBezTo>
                    <a:pt x="2272" y="912"/>
                    <a:pt x="1465" y="0"/>
                    <a:pt x="4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5"/>
            <p:cNvSpPr/>
            <p:nvPr/>
          </p:nvSpPr>
          <p:spPr>
            <a:xfrm>
              <a:off x="7067450" y="4543200"/>
              <a:ext cx="78775" cy="29450"/>
            </a:xfrm>
            <a:custGeom>
              <a:avLst/>
              <a:gdLst/>
              <a:ahLst/>
              <a:cxnLst/>
              <a:rect l="l" t="t" r="r" b="b"/>
              <a:pathLst>
                <a:path w="3151" h="1178" extrusionOk="0">
                  <a:moveTo>
                    <a:pt x="1502" y="1"/>
                  </a:moveTo>
                  <a:cubicBezTo>
                    <a:pt x="927" y="1"/>
                    <a:pt x="380" y="200"/>
                    <a:pt x="0" y="717"/>
                  </a:cubicBezTo>
                  <a:cubicBezTo>
                    <a:pt x="0" y="717"/>
                    <a:pt x="496" y="1177"/>
                    <a:pt x="1322" y="1177"/>
                  </a:cubicBezTo>
                  <a:cubicBezTo>
                    <a:pt x="1822" y="1177"/>
                    <a:pt x="2444" y="1008"/>
                    <a:pt x="3150" y="466"/>
                  </a:cubicBezTo>
                  <a:cubicBezTo>
                    <a:pt x="2663" y="194"/>
                    <a:pt x="2069" y="1"/>
                    <a:pt x="15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5"/>
            <p:cNvSpPr/>
            <p:nvPr/>
          </p:nvSpPr>
          <p:spPr>
            <a:xfrm>
              <a:off x="7045750" y="4642950"/>
              <a:ext cx="78775" cy="29800"/>
            </a:xfrm>
            <a:custGeom>
              <a:avLst/>
              <a:gdLst/>
              <a:ahLst/>
              <a:cxnLst/>
              <a:rect l="l" t="t" r="r" b="b"/>
              <a:pathLst>
                <a:path w="3151" h="1192" extrusionOk="0">
                  <a:moveTo>
                    <a:pt x="1216" y="1"/>
                  </a:moveTo>
                  <a:cubicBezTo>
                    <a:pt x="776" y="1"/>
                    <a:pt x="351" y="143"/>
                    <a:pt x="1" y="493"/>
                  </a:cubicBezTo>
                  <a:cubicBezTo>
                    <a:pt x="1" y="493"/>
                    <a:pt x="537" y="1192"/>
                    <a:pt x="1608" y="1192"/>
                  </a:cubicBezTo>
                  <a:cubicBezTo>
                    <a:pt x="2037" y="1192"/>
                    <a:pt x="2551" y="1080"/>
                    <a:pt x="3151" y="767"/>
                  </a:cubicBezTo>
                  <a:cubicBezTo>
                    <a:pt x="2611" y="338"/>
                    <a:pt x="1895" y="1"/>
                    <a:pt x="12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5"/>
            <p:cNvSpPr/>
            <p:nvPr/>
          </p:nvSpPr>
          <p:spPr>
            <a:xfrm>
              <a:off x="7061750" y="4590475"/>
              <a:ext cx="67925" cy="42650"/>
            </a:xfrm>
            <a:custGeom>
              <a:avLst/>
              <a:gdLst/>
              <a:ahLst/>
              <a:cxnLst/>
              <a:rect l="l" t="t" r="r" b="b"/>
              <a:pathLst>
                <a:path w="2717" h="1706" extrusionOk="0">
                  <a:moveTo>
                    <a:pt x="571" y="0"/>
                  </a:moveTo>
                  <a:cubicBezTo>
                    <a:pt x="386" y="0"/>
                    <a:pt x="195" y="33"/>
                    <a:pt x="0" y="104"/>
                  </a:cubicBezTo>
                  <a:cubicBezTo>
                    <a:pt x="0" y="104"/>
                    <a:pt x="346" y="1705"/>
                    <a:pt x="2535" y="1705"/>
                  </a:cubicBezTo>
                  <a:cubicBezTo>
                    <a:pt x="2594" y="1705"/>
                    <a:pt x="2654" y="1704"/>
                    <a:pt x="2716" y="1702"/>
                  </a:cubicBezTo>
                  <a:cubicBezTo>
                    <a:pt x="2316" y="843"/>
                    <a:pt x="1516" y="0"/>
                    <a:pt x="5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5"/>
            <p:cNvSpPr/>
            <p:nvPr/>
          </p:nvSpPr>
          <p:spPr>
            <a:xfrm>
              <a:off x="7034350" y="4662600"/>
              <a:ext cx="68500" cy="42425"/>
            </a:xfrm>
            <a:custGeom>
              <a:avLst/>
              <a:gdLst/>
              <a:ahLst/>
              <a:cxnLst/>
              <a:rect l="l" t="t" r="r" b="b"/>
              <a:pathLst>
                <a:path w="2740" h="1697" extrusionOk="0">
                  <a:moveTo>
                    <a:pt x="557" y="1"/>
                  </a:moveTo>
                  <a:cubicBezTo>
                    <a:pt x="377" y="1"/>
                    <a:pt x="191" y="30"/>
                    <a:pt x="0" y="95"/>
                  </a:cubicBezTo>
                  <a:cubicBezTo>
                    <a:pt x="0" y="95"/>
                    <a:pt x="347" y="1696"/>
                    <a:pt x="2556" y="1696"/>
                  </a:cubicBezTo>
                  <a:cubicBezTo>
                    <a:pt x="2616" y="1696"/>
                    <a:pt x="2677" y="1695"/>
                    <a:pt x="2739" y="1693"/>
                  </a:cubicBezTo>
                  <a:cubicBezTo>
                    <a:pt x="2316" y="847"/>
                    <a:pt x="1521" y="1"/>
                    <a:pt x="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5"/>
            <p:cNvSpPr/>
            <p:nvPr/>
          </p:nvSpPr>
          <p:spPr>
            <a:xfrm>
              <a:off x="7078275" y="4571300"/>
              <a:ext cx="67950" cy="42950"/>
            </a:xfrm>
            <a:custGeom>
              <a:avLst/>
              <a:gdLst/>
              <a:ahLst/>
              <a:cxnLst/>
              <a:rect l="l" t="t" r="r" b="b"/>
              <a:pathLst>
                <a:path w="2718" h="1718" extrusionOk="0">
                  <a:moveTo>
                    <a:pt x="549" y="1"/>
                  </a:moveTo>
                  <a:cubicBezTo>
                    <a:pt x="371" y="1"/>
                    <a:pt x="188" y="30"/>
                    <a:pt x="1" y="95"/>
                  </a:cubicBezTo>
                  <a:cubicBezTo>
                    <a:pt x="1" y="95"/>
                    <a:pt x="352" y="1718"/>
                    <a:pt x="2579" y="1718"/>
                  </a:cubicBezTo>
                  <a:cubicBezTo>
                    <a:pt x="2625" y="1718"/>
                    <a:pt x="2670" y="1717"/>
                    <a:pt x="2717" y="1716"/>
                  </a:cubicBezTo>
                  <a:cubicBezTo>
                    <a:pt x="2313" y="850"/>
                    <a:pt x="1504" y="1"/>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5"/>
            <p:cNvSpPr/>
            <p:nvPr/>
          </p:nvSpPr>
          <p:spPr>
            <a:xfrm>
              <a:off x="7009800" y="4664400"/>
              <a:ext cx="54825" cy="65650"/>
            </a:xfrm>
            <a:custGeom>
              <a:avLst/>
              <a:gdLst/>
              <a:ahLst/>
              <a:cxnLst/>
              <a:rect l="l" t="t" r="r" b="b"/>
              <a:pathLst>
                <a:path w="2193" h="2626" extrusionOk="0">
                  <a:moveTo>
                    <a:pt x="389" y="0"/>
                  </a:moveTo>
                  <a:lnTo>
                    <a:pt x="389" y="0"/>
                  </a:lnTo>
                  <a:cubicBezTo>
                    <a:pt x="389" y="0"/>
                    <a:pt x="1" y="1689"/>
                    <a:pt x="2192" y="2625"/>
                  </a:cubicBezTo>
                  <a:cubicBezTo>
                    <a:pt x="2169" y="1484"/>
                    <a:pt x="1667" y="137"/>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5"/>
            <p:cNvSpPr/>
            <p:nvPr/>
          </p:nvSpPr>
          <p:spPr>
            <a:xfrm>
              <a:off x="7058875" y="4615900"/>
              <a:ext cx="54250" cy="65075"/>
            </a:xfrm>
            <a:custGeom>
              <a:avLst/>
              <a:gdLst/>
              <a:ahLst/>
              <a:cxnLst/>
              <a:rect l="l" t="t" r="r" b="b"/>
              <a:pathLst>
                <a:path w="2170" h="2603" extrusionOk="0">
                  <a:moveTo>
                    <a:pt x="389" y="0"/>
                  </a:moveTo>
                  <a:lnTo>
                    <a:pt x="389" y="0"/>
                  </a:lnTo>
                  <a:cubicBezTo>
                    <a:pt x="389" y="0"/>
                    <a:pt x="1" y="1689"/>
                    <a:pt x="2169" y="2602"/>
                  </a:cubicBezTo>
                  <a:cubicBezTo>
                    <a:pt x="2146" y="1484"/>
                    <a:pt x="1644" y="137"/>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5"/>
            <p:cNvSpPr/>
            <p:nvPr/>
          </p:nvSpPr>
          <p:spPr>
            <a:xfrm>
              <a:off x="5534150" y="4082925"/>
              <a:ext cx="77075" cy="70750"/>
            </a:xfrm>
            <a:custGeom>
              <a:avLst/>
              <a:gdLst/>
              <a:ahLst/>
              <a:cxnLst/>
              <a:rect l="l" t="t" r="r" b="b"/>
              <a:pathLst>
                <a:path w="3083" h="2830" extrusionOk="0">
                  <a:moveTo>
                    <a:pt x="1" y="0"/>
                  </a:moveTo>
                  <a:lnTo>
                    <a:pt x="1" y="0"/>
                  </a:lnTo>
                  <a:cubicBezTo>
                    <a:pt x="321" y="1345"/>
                    <a:pt x="1280" y="2830"/>
                    <a:pt x="2766" y="2830"/>
                  </a:cubicBezTo>
                  <a:cubicBezTo>
                    <a:pt x="2869" y="2830"/>
                    <a:pt x="2974" y="2823"/>
                    <a:pt x="3082" y="2808"/>
                  </a:cubicBezTo>
                  <a:cubicBezTo>
                    <a:pt x="3082" y="2808"/>
                    <a:pt x="3059" y="52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5"/>
            <p:cNvSpPr/>
            <p:nvPr/>
          </p:nvSpPr>
          <p:spPr>
            <a:xfrm>
              <a:off x="5673950" y="4021850"/>
              <a:ext cx="74225" cy="104450"/>
            </a:xfrm>
            <a:custGeom>
              <a:avLst/>
              <a:gdLst/>
              <a:ahLst/>
              <a:cxnLst/>
              <a:rect l="l" t="t" r="r" b="b"/>
              <a:pathLst>
                <a:path w="2969" h="4178" extrusionOk="0">
                  <a:moveTo>
                    <a:pt x="1348" y="1"/>
                  </a:moveTo>
                  <a:lnTo>
                    <a:pt x="1348" y="1"/>
                  </a:lnTo>
                  <a:cubicBezTo>
                    <a:pt x="503" y="1211"/>
                    <a:pt x="1" y="3060"/>
                    <a:pt x="1256" y="4178"/>
                  </a:cubicBezTo>
                  <a:cubicBezTo>
                    <a:pt x="1256" y="4178"/>
                    <a:pt x="2968" y="2672"/>
                    <a:pt x="13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5"/>
            <p:cNvSpPr/>
            <p:nvPr/>
          </p:nvSpPr>
          <p:spPr>
            <a:xfrm>
              <a:off x="5324150" y="4187350"/>
              <a:ext cx="76500" cy="71700"/>
            </a:xfrm>
            <a:custGeom>
              <a:avLst/>
              <a:gdLst/>
              <a:ahLst/>
              <a:cxnLst/>
              <a:rect l="l" t="t" r="r" b="b"/>
              <a:pathLst>
                <a:path w="3060" h="2868" extrusionOk="0">
                  <a:moveTo>
                    <a:pt x="1" y="0"/>
                  </a:moveTo>
                  <a:lnTo>
                    <a:pt x="1" y="0"/>
                  </a:lnTo>
                  <a:cubicBezTo>
                    <a:pt x="325" y="1383"/>
                    <a:pt x="1263" y="2868"/>
                    <a:pt x="2775" y="2868"/>
                  </a:cubicBezTo>
                  <a:cubicBezTo>
                    <a:pt x="2860" y="2868"/>
                    <a:pt x="2948" y="2863"/>
                    <a:pt x="3037" y="2853"/>
                  </a:cubicBezTo>
                  <a:cubicBezTo>
                    <a:pt x="3037" y="2853"/>
                    <a:pt x="3060" y="57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5"/>
            <p:cNvSpPr/>
            <p:nvPr/>
          </p:nvSpPr>
          <p:spPr>
            <a:xfrm>
              <a:off x="5418325" y="4334000"/>
              <a:ext cx="71350" cy="97025"/>
            </a:xfrm>
            <a:custGeom>
              <a:avLst/>
              <a:gdLst/>
              <a:ahLst/>
              <a:cxnLst/>
              <a:rect l="l" t="t" r="r" b="b"/>
              <a:pathLst>
                <a:path w="2854" h="3881" extrusionOk="0">
                  <a:moveTo>
                    <a:pt x="320" y="0"/>
                  </a:moveTo>
                  <a:lnTo>
                    <a:pt x="320" y="0"/>
                  </a:lnTo>
                  <a:cubicBezTo>
                    <a:pt x="0" y="1461"/>
                    <a:pt x="297" y="3333"/>
                    <a:pt x="1872" y="3881"/>
                  </a:cubicBezTo>
                  <a:cubicBezTo>
                    <a:pt x="1872" y="3881"/>
                    <a:pt x="2853" y="1804"/>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5"/>
            <p:cNvSpPr/>
            <p:nvPr/>
          </p:nvSpPr>
          <p:spPr>
            <a:xfrm>
              <a:off x="5426875" y="4122875"/>
              <a:ext cx="77050" cy="70650"/>
            </a:xfrm>
            <a:custGeom>
              <a:avLst/>
              <a:gdLst/>
              <a:ahLst/>
              <a:cxnLst/>
              <a:rect l="l" t="t" r="r" b="b"/>
              <a:pathLst>
                <a:path w="3082" h="2826" extrusionOk="0">
                  <a:moveTo>
                    <a:pt x="1" y="0"/>
                  </a:moveTo>
                  <a:lnTo>
                    <a:pt x="1" y="0"/>
                  </a:lnTo>
                  <a:cubicBezTo>
                    <a:pt x="322" y="1352"/>
                    <a:pt x="1290" y="2826"/>
                    <a:pt x="2790" y="2826"/>
                  </a:cubicBezTo>
                  <a:cubicBezTo>
                    <a:pt x="2885" y="2826"/>
                    <a:pt x="2983" y="2820"/>
                    <a:pt x="3082" y="2808"/>
                  </a:cubicBezTo>
                  <a:cubicBezTo>
                    <a:pt x="3082" y="2808"/>
                    <a:pt x="3059" y="52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5"/>
            <p:cNvSpPr/>
            <p:nvPr/>
          </p:nvSpPr>
          <p:spPr>
            <a:xfrm>
              <a:off x="5713900" y="4193050"/>
              <a:ext cx="69075" cy="102175"/>
            </a:xfrm>
            <a:custGeom>
              <a:avLst/>
              <a:gdLst/>
              <a:ahLst/>
              <a:cxnLst/>
              <a:rect l="l" t="t" r="r" b="b"/>
              <a:pathLst>
                <a:path w="2763" h="4087" extrusionOk="0">
                  <a:moveTo>
                    <a:pt x="571" y="1"/>
                  </a:moveTo>
                  <a:lnTo>
                    <a:pt x="571" y="1"/>
                  </a:lnTo>
                  <a:cubicBezTo>
                    <a:pt x="23" y="1393"/>
                    <a:pt x="1" y="3287"/>
                    <a:pt x="1461" y="4086"/>
                  </a:cubicBezTo>
                  <a:cubicBezTo>
                    <a:pt x="1461" y="4086"/>
                    <a:pt x="2763" y="2215"/>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5"/>
            <p:cNvSpPr/>
            <p:nvPr/>
          </p:nvSpPr>
          <p:spPr>
            <a:xfrm>
              <a:off x="5558125" y="4261500"/>
              <a:ext cx="89050" cy="57175"/>
            </a:xfrm>
            <a:custGeom>
              <a:avLst/>
              <a:gdLst/>
              <a:ahLst/>
              <a:cxnLst/>
              <a:rect l="l" t="t" r="r" b="b"/>
              <a:pathLst>
                <a:path w="3562" h="2287" extrusionOk="0">
                  <a:moveTo>
                    <a:pt x="140" y="0"/>
                  </a:moveTo>
                  <a:cubicBezTo>
                    <a:pt x="94" y="0"/>
                    <a:pt x="47" y="1"/>
                    <a:pt x="0" y="2"/>
                  </a:cubicBezTo>
                  <a:cubicBezTo>
                    <a:pt x="542" y="1144"/>
                    <a:pt x="1594" y="2286"/>
                    <a:pt x="2861" y="2286"/>
                  </a:cubicBezTo>
                  <a:cubicBezTo>
                    <a:pt x="3088" y="2286"/>
                    <a:pt x="3322" y="2250"/>
                    <a:pt x="3561" y="2170"/>
                  </a:cubicBezTo>
                  <a:cubicBezTo>
                    <a:pt x="3561" y="2170"/>
                    <a:pt x="3140"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5"/>
            <p:cNvSpPr/>
            <p:nvPr/>
          </p:nvSpPr>
          <p:spPr>
            <a:xfrm>
              <a:off x="5404625" y="4157100"/>
              <a:ext cx="72500" cy="103875"/>
            </a:xfrm>
            <a:custGeom>
              <a:avLst/>
              <a:gdLst/>
              <a:ahLst/>
              <a:cxnLst/>
              <a:rect l="l" t="t" r="r" b="b"/>
              <a:pathLst>
                <a:path w="2900" h="4155" extrusionOk="0">
                  <a:moveTo>
                    <a:pt x="1050" y="1"/>
                  </a:moveTo>
                  <a:cubicBezTo>
                    <a:pt x="297" y="1302"/>
                    <a:pt x="0" y="3173"/>
                    <a:pt x="1324" y="4155"/>
                  </a:cubicBezTo>
                  <a:cubicBezTo>
                    <a:pt x="1324" y="4155"/>
                    <a:pt x="2899" y="2511"/>
                    <a:pt x="10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5"/>
            <p:cNvSpPr/>
            <p:nvPr/>
          </p:nvSpPr>
          <p:spPr>
            <a:xfrm>
              <a:off x="5333850" y="4393350"/>
              <a:ext cx="74225" cy="81625"/>
            </a:xfrm>
            <a:custGeom>
              <a:avLst/>
              <a:gdLst/>
              <a:ahLst/>
              <a:cxnLst/>
              <a:rect l="l" t="t" r="r" b="b"/>
              <a:pathLst>
                <a:path w="2969" h="3265" extrusionOk="0">
                  <a:moveTo>
                    <a:pt x="1" y="0"/>
                  </a:moveTo>
                  <a:lnTo>
                    <a:pt x="1" y="0"/>
                  </a:lnTo>
                  <a:cubicBezTo>
                    <a:pt x="138" y="1484"/>
                    <a:pt x="937" y="3219"/>
                    <a:pt x="2603" y="3264"/>
                  </a:cubicBezTo>
                  <a:cubicBezTo>
                    <a:pt x="2603" y="3264"/>
                    <a:pt x="2968" y="102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5"/>
            <p:cNvSpPr/>
            <p:nvPr/>
          </p:nvSpPr>
          <p:spPr>
            <a:xfrm>
              <a:off x="5468525" y="4219875"/>
              <a:ext cx="70225" cy="102175"/>
            </a:xfrm>
            <a:custGeom>
              <a:avLst/>
              <a:gdLst/>
              <a:ahLst/>
              <a:cxnLst/>
              <a:rect l="l" t="t" r="r" b="b"/>
              <a:pathLst>
                <a:path w="2809" h="4087" extrusionOk="0">
                  <a:moveTo>
                    <a:pt x="640" y="0"/>
                  </a:moveTo>
                  <a:lnTo>
                    <a:pt x="640" y="0"/>
                  </a:lnTo>
                  <a:cubicBezTo>
                    <a:pt x="69" y="1370"/>
                    <a:pt x="1" y="3287"/>
                    <a:pt x="1462" y="4086"/>
                  </a:cubicBezTo>
                  <a:cubicBezTo>
                    <a:pt x="1462" y="4086"/>
                    <a:pt x="2808" y="2237"/>
                    <a:pt x="6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5"/>
            <p:cNvSpPr/>
            <p:nvPr/>
          </p:nvSpPr>
          <p:spPr>
            <a:xfrm>
              <a:off x="6454575" y="3917425"/>
              <a:ext cx="71925" cy="93625"/>
            </a:xfrm>
            <a:custGeom>
              <a:avLst/>
              <a:gdLst/>
              <a:ahLst/>
              <a:cxnLst/>
              <a:rect l="l" t="t" r="r" b="b"/>
              <a:pathLst>
                <a:path w="2877" h="3745" extrusionOk="0">
                  <a:moveTo>
                    <a:pt x="206" y="1"/>
                  </a:moveTo>
                  <a:lnTo>
                    <a:pt x="206" y="1"/>
                  </a:lnTo>
                  <a:cubicBezTo>
                    <a:pt x="1" y="1462"/>
                    <a:pt x="412" y="3333"/>
                    <a:pt x="2032" y="3744"/>
                  </a:cubicBezTo>
                  <a:cubicBezTo>
                    <a:pt x="2032" y="3744"/>
                    <a:pt x="2877" y="1622"/>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5"/>
            <p:cNvSpPr/>
            <p:nvPr/>
          </p:nvSpPr>
          <p:spPr>
            <a:xfrm>
              <a:off x="6584125" y="3924275"/>
              <a:ext cx="72500" cy="96475"/>
            </a:xfrm>
            <a:custGeom>
              <a:avLst/>
              <a:gdLst/>
              <a:ahLst/>
              <a:cxnLst/>
              <a:rect l="l" t="t" r="r" b="b"/>
              <a:pathLst>
                <a:path w="2900" h="3859" extrusionOk="0">
                  <a:moveTo>
                    <a:pt x="2397" y="1"/>
                  </a:moveTo>
                  <a:lnTo>
                    <a:pt x="2397" y="1"/>
                  </a:lnTo>
                  <a:cubicBezTo>
                    <a:pt x="1142" y="823"/>
                    <a:pt x="0" y="2352"/>
                    <a:pt x="753" y="3858"/>
                  </a:cubicBezTo>
                  <a:cubicBezTo>
                    <a:pt x="753" y="3858"/>
                    <a:pt x="2899" y="3082"/>
                    <a:pt x="23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5"/>
            <p:cNvSpPr/>
            <p:nvPr/>
          </p:nvSpPr>
          <p:spPr>
            <a:xfrm>
              <a:off x="6220625" y="3936825"/>
              <a:ext cx="71350" cy="94750"/>
            </a:xfrm>
            <a:custGeom>
              <a:avLst/>
              <a:gdLst/>
              <a:ahLst/>
              <a:cxnLst/>
              <a:rect l="l" t="t" r="r" b="b"/>
              <a:pathLst>
                <a:path w="2854" h="3790" extrusionOk="0">
                  <a:moveTo>
                    <a:pt x="229" y="1"/>
                  </a:moveTo>
                  <a:lnTo>
                    <a:pt x="229" y="1"/>
                  </a:lnTo>
                  <a:cubicBezTo>
                    <a:pt x="1" y="1485"/>
                    <a:pt x="389" y="3356"/>
                    <a:pt x="1986" y="3790"/>
                  </a:cubicBezTo>
                  <a:cubicBezTo>
                    <a:pt x="1986" y="3790"/>
                    <a:pt x="2854" y="1667"/>
                    <a:pt x="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5"/>
            <p:cNvSpPr/>
            <p:nvPr/>
          </p:nvSpPr>
          <p:spPr>
            <a:xfrm>
              <a:off x="6235450" y="4110875"/>
              <a:ext cx="74225" cy="104450"/>
            </a:xfrm>
            <a:custGeom>
              <a:avLst/>
              <a:gdLst/>
              <a:ahLst/>
              <a:cxnLst/>
              <a:rect l="l" t="t" r="r" b="b"/>
              <a:pathLst>
                <a:path w="2969" h="4178" extrusionOk="0">
                  <a:moveTo>
                    <a:pt x="1279" y="1"/>
                  </a:moveTo>
                  <a:cubicBezTo>
                    <a:pt x="457" y="1233"/>
                    <a:pt x="1" y="3105"/>
                    <a:pt x="1279" y="4178"/>
                  </a:cubicBezTo>
                  <a:cubicBezTo>
                    <a:pt x="1279" y="4178"/>
                    <a:pt x="2968" y="2626"/>
                    <a:pt x="12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5"/>
            <p:cNvSpPr/>
            <p:nvPr/>
          </p:nvSpPr>
          <p:spPr>
            <a:xfrm>
              <a:off x="6340450" y="3914575"/>
              <a:ext cx="71350" cy="94175"/>
            </a:xfrm>
            <a:custGeom>
              <a:avLst/>
              <a:gdLst/>
              <a:ahLst/>
              <a:cxnLst/>
              <a:rect l="l" t="t" r="r" b="b"/>
              <a:pathLst>
                <a:path w="2854" h="3767" extrusionOk="0">
                  <a:moveTo>
                    <a:pt x="206" y="1"/>
                  </a:moveTo>
                  <a:cubicBezTo>
                    <a:pt x="1" y="1484"/>
                    <a:pt x="412" y="3356"/>
                    <a:pt x="2032" y="3767"/>
                  </a:cubicBezTo>
                  <a:cubicBezTo>
                    <a:pt x="2032" y="3767"/>
                    <a:pt x="2854" y="1644"/>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5"/>
            <p:cNvSpPr/>
            <p:nvPr/>
          </p:nvSpPr>
          <p:spPr>
            <a:xfrm>
              <a:off x="6556150" y="4091475"/>
              <a:ext cx="74225" cy="102750"/>
            </a:xfrm>
            <a:custGeom>
              <a:avLst/>
              <a:gdLst/>
              <a:ahLst/>
              <a:cxnLst/>
              <a:rect l="l" t="t" r="r" b="b"/>
              <a:pathLst>
                <a:path w="2969" h="4110" extrusionOk="0">
                  <a:moveTo>
                    <a:pt x="1736" y="1"/>
                  </a:moveTo>
                  <a:lnTo>
                    <a:pt x="1736" y="1"/>
                  </a:lnTo>
                  <a:cubicBezTo>
                    <a:pt x="731" y="1073"/>
                    <a:pt x="1" y="2831"/>
                    <a:pt x="1074" y="4109"/>
                  </a:cubicBezTo>
                  <a:cubicBezTo>
                    <a:pt x="1074" y="4109"/>
                    <a:pt x="2968" y="2854"/>
                    <a:pt x="17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5"/>
            <p:cNvSpPr/>
            <p:nvPr/>
          </p:nvSpPr>
          <p:spPr>
            <a:xfrm>
              <a:off x="6416925" y="4092050"/>
              <a:ext cx="72500" cy="83325"/>
            </a:xfrm>
            <a:custGeom>
              <a:avLst/>
              <a:gdLst/>
              <a:ahLst/>
              <a:cxnLst/>
              <a:rect l="l" t="t" r="r" b="b"/>
              <a:pathLst>
                <a:path w="2900" h="3333" extrusionOk="0">
                  <a:moveTo>
                    <a:pt x="0" y="0"/>
                  </a:moveTo>
                  <a:lnTo>
                    <a:pt x="0" y="0"/>
                  </a:lnTo>
                  <a:cubicBezTo>
                    <a:pt x="69" y="1484"/>
                    <a:pt x="822" y="3242"/>
                    <a:pt x="2511" y="3333"/>
                  </a:cubicBezTo>
                  <a:cubicBezTo>
                    <a:pt x="2511" y="3333"/>
                    <a:pt x="2899" y="1096"/>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5"/>
            <p:cNvSpPr/>
            <p:nvPr/>
          </p:nvSpPr>
          <p:spPr>
            <a:xfrm>
              <a:off x="6282825" y="3948250"/>
              <a:ext cx="73625" cy="99325"/>
            </a:xfrm>
            <a:custGeom>
              <a:avLst/>
              <a:gdLst/>
              <a:ahLst/>
              <a:cxnLst/>
              <a:rect l="l" t="t" r="r" b="b"/>
              <a:pathLst>
                <a:path w="2945" h="3973" extrusionOk="0">
                  <a:moveTo>
                    <a:pt x="2146" y="0"/>
                  </a:moveTo>
                  <a:lnTo>
                    <a:pt x="2146" y="0"/>
                  </a:lnTo>
                  <a:cubicBezTo>
                    <a:pt x="982" y="936"/>
                    <a:pt x="0" y="2557"/>
                    <a:pt x="891" y="3972"/>
                  </a:cubicBezTo>
                  <a:cubicBezTo>
                    <a:pt x="891" y="3972"/>
                    <a:pt x="2945" y="3013"/>
                    <a:pt x="2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5"/>
            <p:cNvSpPr/>
            <p:nvPr/>
          </p:nvSpPr>
          <p:spPr>
            <a:xfrm>
              <a:off x="6148725" y="4132575"/>
              <a:ext cx="70225" cy="99875"/>
            </a:xfrm>
            <a:custGeom>
              <a:avLst/>
              <a:gdLst/>
              <a:ahLst/>
              <a:cxnLst/>
              <a:rect l="l" t="t" r="r" b="b"/>
              <a:pathLst>
                <a:path w="2809" h="3995" extrusionOk="0">
                  <a:moveTo>
                    <a:pt x="434" y="0"/>
                  </a:moveTo>
                  <a:lnTo>
                    <a:pt x="434" y="0"/>
                  </a:lnTo>
                  <a:cubicBezTo>
                    <a:pt x="1" y="1415"/>
                    <a:pt x="115" y="3333"/>
                    <a:pt x="1644" y="3994"/>
                  </a:cubicBezTo>
                  <a:cubicBezTo>
                    <a:pt x="1644" y="3994"/>
                    <a:pt x="2808" y="2009"/>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5"/>
            <p:cNvSpPr/>
            <p:nvPr/>
          </p:nvSpPr>
          <p:spPr>
            <a:xfrm>
              <a:off x="6318200" y="4026425"/>
              <a:ext cx="74775" cy="102750"/>
            </a:xfrm>
            <a:custGeom>
              <a:avLst/>
              <a:gdLst/>
              <a:ahLst/>
              <a:cxnLst/>
              <a:rect l="l" t="t" r="r" b="b"/>
              <a:pathLst>
                <a:path w="2991" h="4110" extrusionOk="0">
                  <a:moveTo>
                    <a:pt x="1804" y="1"/>
                  </a:moveTo>
                  <a:lnTo>
                    <a:pt x="1804" y="1"/>
                  </a:lnTo>
                  <a:cubicBezTo>
                    <a:pt x="777" y="1073"/>
                    <a:pt x="1" y="2808"/>
                    <a:pt x="1073" y="4109"/>
                  </a:cubicBezTo>
                  <a:cubicBezTo>
                    <a:pt x="1073" y="4109"/>
                    <a:pt x="2991" y="2877"/>
                    <a:pt x="18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5"/>
            <p:cNvSpPr/>
            <p:nvPr/>
          </p:nvSpPr>
          <p:spPr>
            <a:xfrm>
              <a:off x="6813525" y="3906600"/>
              <a:ext cx="71350" cy="93600"/>
            </a:xfrm>
            <a:custGeom>
              <a:avLst/>
              <a:gdLst/>
              <a:ahLst/>
              <a:cxnLst/>
              <a:rect l="l" t="t" r="r" b="b"/>
              <a:pathLst>
                <a:path w="2854" h="3744" extrusionOk="0">
                  <a:moveTo>
                    <a:pt x="205" y="0"/>
                  </a:moveTo>
                  <a:lnTo>
                    <a:pt x="205" y="0"/>
                  </a:lnTo>
                  <a:cubicBezTo>
                    <a:pt x="0" y="1461"/>
                    <a:pt x="411" y="3333"/>
                    <a:pt x="2031" y="3744"/>
                  </a:cubicBezTo>
                  <a:cubicBezTo>
                    <a:pt x="2031" y="3744"/>
                    <a:pt x="2853" y="1621"/>
                    <a:pt x="2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5"/>
            <p:cNvSpPr/>
            <p:nvPr/>
          </p:nvSpPr>
          <p:spPr>
            <a:xfrm>
              <a:off x="6943050" y="3913450"/>
              <a:ext cx="72500" cy="96450"/>
            </a:xfrm>
            <a:custGeom>
              <a:avLst/>
              <a:gdLst/>
              <a:ahLst/>
              <a:cxnLst/>
              <a:rect l="l" t="t" r="r" b="b"/>
              <a:pathLst>
                <a:path w="2900" h="3858" extrusionOk="0">
                  <a:moveTo>
                    <a:pt x="2374" y="0"/>
                  </a:moveTo>
                  <a:lnTo>
                    <a:pt x="2374" y="0"/>
                  </a:lnTo>
                  <a:cubicBezTo>
                    <a:pt x="1119" y="822"/>
                    <a:pt x="0" y="2351"/>
                    <a:pt x="731" y="3858"/>
                  </a:cubicBezTo>
                  <a:cubicBezTo>
                    <a:pt x="731" y="3858"/>
                    <a:pt x="2899" y="3082"/>
                    <a:pt x="23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5"/>
            <p:cNvSpPr/>
            <p:nvPr/>
          </p:nvSpPr>
          <p:spPr>
            <a:xfrm>
              <a:off x="6578975" y="3926000"/>
              <a:ext cx="71925" cy="94750"/>
            </a:xfrm>
            <a:custGeom>
              <a:avLst/>
              <a:gdLst/>
              <a:ahLst/>
              <a:cxnLst/>
              <a:rect l="l" t="t" r="r" b="b"/>
              <a:pathLst>
                <a:path w="2877" h="3790" extrusionOk="0">
                  <a:moveTo>
                    <a:pt x="229" y="0"/>
                  </a:moveTo>
                  <a:cubicBezTo>
                    <a:pt x="1" y="1484"/>
                    <a:pt x="389" y="3356"/>
                    <a:pt x="2009" y="3789"/>
                  </a:cubicBezTo>
                  <a:cubicBezTo>
                    <a:pt x="2009" y="3789"/>
                    <a:pt x="2877" y="1667"/>
                    <a:pt x="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5"/>
            <p:cNvSpPr/>
            <p:nvPr/>
          </p:nvSpPr>
          <p:spPr>
            <a:xfrm>
              <a:off x="6594400" y="4100050"/>
              <a:ext cx="73625" cy="104450"/>
            </a:xfrm>
            <a:custGeom>
              <a:avLst/>
              <a:gdLst/>
              <a:ahLst/>
              <a:cxnLst/>
              <a:rect l="l" t="t" r="r" b="b"/>
              <a:pathLst>
                <a:path w="2945" h="4178" extrusionOk="0">
                  <a:moveTo>
                    <a:pt x="1255" y="0"/>
                  </a:moveTo>
                  <a:lnTo>
                    <a:pt x="1255" y="0"/>
                  </a:lnTo>
                  <a:cubicBezTo>
                    <a:pt x="434" y="1233"/>
                    <a:pt x="0" y="3104"/>
                    <a:pt x="1278" y="4177"/>
                  </a:cubicBezTo>
                  <a:cubicBezTo>
                    <a:pt x="1278" y="4177"/>
                    <a:pt x="2945" y="2625"/>
                    <a:pt x="1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5"/>
            <p:cNvSpPr/>
            <p:nvPr/>
          </p:nvSpPr>
          <p:spPr>
            <a:xfrm>
              <a:off x="6698825" y="3903750"/>
              <a:ext cx="71925" cy="94175"/>
            </a:xfrm>
            <a:custGeom>
              <a:avLst/>
              <a:gdLst/>
              <a:ahLst/>
              <a:cxnLst/>
              <a:rect l="l" t="t" r="r" b="b"/>
              <a:pathLst>
                <a:path w="2877" h="3767" extrusionOk="0">
                  <a:moveTo>
                    <a:pt x="206" y="0"/>
                  </a:moveTo>
                  <a:lnTo>
                    <a:pt x="206" y="0"/>
                  </a:lnTo>
                  <a:cubicBezTo>
                    <a:pt x="0" y="1484"/>
                    <a:pt x="411" y="3355"/>
                    <a:pt x="2032" y="3766"/>
                  </a:cubicBezTo>
                  <a:cubicBezTo>
                    <a:pt x="2032" y="3766"/>
                    <a:pt x="2876" y="1644"/>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5"/>
            <p:cNvSpPr/>
            <p:nvPr/>
          </p:nvSpPr>
          <p:spPr>
            <a:xfrm>
              <a:off x="6914525" y="4080625"/>
              <a:ext cx="74775" cy="102750"/>
            </a:xfrm>
            <a:custGeom>
              <a:avLst/>
              <a:gdLst/>
              <a:ahLst/>
              <a:cxnLst/>
              <a:rect l="l" t="t" r="r" b="b"/>
              <a:pathLst>
                <a:path w="2991" h="4110" extrusionOk="0">
                  <a:moveTo>
                    <a:pt x="1758" y="1"/>
                  </a:moveTo>
                  <a:cubicBezTo>
                    <a:pt x="731" y="1074"/>
                    <a:pt x="0" y="2831"/>
                    <a:pt x="1073" y="4109"/>
                  </a:cubicBezTo>
                  <a:cubicBezTo>
                    <a:pt x="1073" y="4109"/>
                    <a:pt x="2990" y="2854"/>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5"/>
            <p:cNvSpPr/>
            <p:nvPr/>
          </p:nvSpPr>
          <p:spPr>
            <a:xfrm>
              <a:off x="6775275" y="4081200"/>
              <a:ext cx="73075" cy="83350"/>
            </a:xfrm>
            <a:custGeom>
              <a:avLst/>
              <a:gdLst/>
              <a:ahLst/>
              <a:cxnLst/>
              <a:rect l="l" t="t" r="r" b="b"/>
              <a:pathLst>
                <a:path w="2923" h="3334" extrusionOk="0">
                  <a:moveTo>
                    <a:pt x="1" y="1"/>
                  </a:moveTo>
                  <a:cubicBezTo>
                    <a:pt x="92" y="1484"/>
                    <a:pt x="845" y="3242"/>
                    <a:pt x="2511" y="3333"/>
                  </a:cubicBezTo>
                  <a:cubicBezTo>
                    <a:pt x="2511" y="3333"/>
                    <a:pt x="2922" y="109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5"/>
            <p:cNvSpPr/>
            <p:nvPr/>
          </p:nvSpPr>
          <p:spPr>
            <a:xfrm>
              <a:off x="6641175" y="3937400"/>
              <a:ext cx="74225" cy="99325"/>
            </a:xfrm>
            <a:custGeom>
              <a:avLst/>
              <a:gdLst/>
              <a:ahLst/>
              <a:cxnLst/>
              <a:rect l="l" t="t" r="r" b="b"/>
              <a:pathLst>
                <a:path w="2969" h="3973" extrusionOk="0">
                  <a:moveTo>
                    <a:pt x="2146" y="1"/>
                  </a:moveTo>
                  <a:cubicBezTo>
                    <a:pt x="982" y="937"/>
                    <a:pt x="1" y="2557"/>
                    <a:pt x="891" y="3972"/>
                  </a:cubicBezTo>
                  <a:cubicBezTo>
                    <a:pt x="891" y="3972"/>
                    <a:pt x="2968" y="3014"/>
                    <a:pt x="2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5"/>
            <p:cNvSpPr/>
            <p:nvPr/>
          </p:nvSpPr>
          <p:spPr>
            <a:xfrm>
              <a:off x="6507075" y="4121725"/>
              <a:ext cx="70225" cy="99875"/>
            </a:xfrm>
            <a:custGeom>
              <a:avLst/>
              <a:gdLst/>
              <a:ahLst/>
              <a:cxnLst/>
              <a:rect l="l" t="t" r="r" b="b"/>
              <a:pathLst>
                <a:path w="2809" h="3995" extrusionOk="0">
                  <a:moveTo>
                    <a:pt x="434" y="0"/>
                  </a:moveTo>
                  <a:lnTo>
                    <a:pt x="434" y="0"/>
                  </a:lnTo>
                  <a:cubicBezTo>
                    <a:pt x="1" y="1416"/>
                    <a:pt x="115" y="3333"/>
                    <a:pt x="1667" y="3995"/>
                  </a:cubicBezTo>
                  <a:cubicBezTo>
                    <a:pt x="1667" y="3995"/>
                    <a:pt x="2808" y="2009"/>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5"/>
            <p:cNvSpPr/>
            <p:nvPr/>
          </p:nvSpPr>
          <p:spPr>
            <a:xfrm>
              <a:off x="6676550" y="4015575"/>
              <a:ext cx="74800" cy="102750"/>
            </a:xfrm>
            <a:custGeom>
              <a:avLst/>
              <a:gdLst/>
              <a:ahLst/>
              <a:cxnLst/>
              <a:rect l="l" t="t" r="r" b="b"/>
              <a:pathLst>
                <a:path w="2992" h="4110" extrusionOk="0">
                  <a:moveTo>
                    <a:pt x="1804" y="1"/>
                  </a:moveTo>
                  <a:lnTo>
                    <a:pt x="1804" y="1"/>
                  </a:lnTo>
                  <a:cubicBezTo>
                    <a:pt x="777" y="1074"/>
                    <a:pt x="1" y="2808"/>
                    <a:pt x="1074" y="4109"/>
                  </a:cubicBezTo>
                  <a:cubicBezTo>
                    <a:pt x="1074" y="4109"/>
                    <a:pt x="2991" y="2877"/>
                    <a:pt x="18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5"/>
            <p:cNvSpPr/>
            <p:nvPr/>
          </p:nvSpPr>
          <p:spPr>
            <a:xfrm>
              <a:off x="5489075" y="4390475"/>
              <a:ext cx="88475" cy="58050"/>
            </a:xfrm>
            <a:custGeom>
              <a:avLst/>
              <a:gdLst/>
              <a:ahLst/>
              <a:cxnLst/>
              <a:rect l="l" t="t" r="r" b="b"/>
              <a:pathLst>
                <a:path w="3539" h="2322" extrusionOk="0">
                  <a:moveTo>
                    <a:pt x="93" y="0"/>
                  </a:moveTo>
                  <a:cubicBezTo>
                    <a:pt x="62" y="0"/>
                    <a:pt x="32" y="1"/>
                    <a:pt x="0" y="1"/>
                  </a:cubicBezTo>
                  <a:cubicBezTo>
                    <a:pt x="528" y="1153"/>
                    <a:pt x="1572" y="2321"/>
                    <a:pt x="2863" y="2321"/>
                  </a:cubicBezTo>
                  <a:cubicBezTo>
                    <a:pt x="3082" y="2321"/>
                    <a:pt x="3307" y="2288"/>
                    <a:pt x="3538" y="2215"/>
                  </a:cubicBezTo>
                  <a:cubicBezTo>
                    <a:pt x="3538" y="2215"/>
                    <a:pt x="3113"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5"/>
            <p:cNvSpPr/>
            <p:nvPr/>
          </p:nvSpPr>
          <p:spPr>
            <a:xfrm>
              <a:off x="5629450" y="4298625"/>
              <a:ext cx="71350" cy="103300"/>
            </a:xfrm>
            <a:custGeom>
              <a:avLst/>
              <a:gdLst/>
              <a:ahLst/>
              <a:cxnLst/>
              <a:rect l="l" t="t" r="r" b="b"/>
              <a:pathLst>
                <a:path w="2854" h="4132" extrusionOk="0">
                  <a:moveTo>
                    <a:pt x="777" y="0"/>
                  </a:moveTo>
                  <a:lnTo>
                    <a:pt x="777" y="0"/>
                  </a:lnTo>
                  <a:cubicBezTo>
                    <a:pt x="160" y="1370"/>
                    <a:pt x="0" y="3264"/>
                    <a:pt x="1438" y="4132"/>
                  </a:cubicBezTo>
                  <a:cubicBezTo>
                    <a:pt x="1438" y="4132"/>
                    <a:pt x="2854" y="2328"/>
                    <a:pt x="7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5"/>
            <p:cNvSpPr/>
            <p:nvPr/>
          </p:nvSpPr>
          <p:spPr>
            <a:xfrm>
              <a:off x="5301325" y="4530875"/>
              <a:ext cx="87925" cy="59500"/>
            </a:xfrm>
            <a:custGeom>
              <a:avLst/>
              <a:gdLst/>
              <a:ahLst/>
              <a:cxnLst/>
              <a:rect l="l" t="t" r="r" b="b"/>
              <a:pathLst>
                <a:path w="3517" h="2380" extrusionOk="0">
                  <a:moveTo>
                    <a:pt x="1" y="0"/>
                  </a:moveTo>
                  <a:lnTo>
                    <a:pt x="1" y="0"/>
                  </a:lnTo>
                  <a:cubicBezTo>
                    <a:pt x="513" y="1181"/>
                    <a:pt x="1568" y="2379"/>
                    <a:pt x="2873" y="2379"/>
                  </a:cubicBezTo>
                  <a:cubicBezTo>
                    <a:pt x="3081" y="2379"/>
                    <a:pt x="3296" y="2349"/>
                    <a:pt x="3516" y="2283"/>
                  </a:cubicBezTo>
                  <a:cubicBezTo>
                    <a:pt x="3516" y="2283"/>
                    <a:pt x="3128" y="2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5"/>
            <p:cNvSpPr/>
            <p:nvPr/>
          </p:nvSpPr>
          <p:spPr>
            <a:xfrm>
              <a:off x="5427450" y="4656400"/>
              <a:ext cx="71925" cy="88475"/>
            </a:xfrm>
            <a:custGeom>
              <a:avLst/>
              <a:gdLst/>
              <a:ahLst/>
              <a:cxnLst/>
              <a:rect l="l" t="t" r="r" b="b"/>
              <a:pathLst>
                <a:path w="2877" h="3539" extrusionOk="0">
                  <a:moveTo>
                    <a:pt x="46" y="1"/>
                  </a:moveTo>
                  <a:lnTo>
                    <a:pt x="46" y="1"/>
                  </a:lnTo>
                  <a:cubicBezTo>
                    <a:pt x="0" y="1507"/>
                    <a:pt x="617" y="3310"/>
                    <a:pt x="2283" y="3539"/>
                  </a:cubicBezTo>
                  <a:cubicBezTo>
                    <a:pt x="2283" y="3539"/>
                    <a:pt x="2876" y="1325"/>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5"/>
            <p:cNvSpPr/>
            <p:nvPr/>
          </p:nvSpPr>
          <p:spPr>
            <a:xfrm>
              <a:off x="5390925" y="4448700"/>
              <a:ext cx="88475" cy="58050"/>
            </a:xfrm>
            <a:custGeom>
              <a:avLst/>
              <a:gdLst/>
              <a:ahLst/>
              <a:cxnLst/>
              <a:rect l="l" t="t" r="r" b="b"/>
              <a:pathLst>
                <a:path w="3539" h="2322" extrusionOk="0">
                  <a:moveTo>
                    <a:pt x="48" y="0"/>
                  </a:moveTo>
                  <a:cubicBezTo>
                    <a:pt x="32" y="0"/>
                    <a:pt x="16" y="0"/>
                    <a:pt x="1" y="0"/>
                  </a:cubicBezTo>
                  <a:cubicBezTo>
                    <a:pt x="527" y="1169"/>
                    <a:pt x="1568" y="2322"/>
                    <a:pt x="2856" y="2322"/>
                  </a:cubicBezTo>
                  <a:cubicBezTo>
                    <a:pt x="3077" y="2322"/>
                    <a:pt x="3305" y="2288"/>
                    <a:pt x="3538" y="2214"/>
                  </a:cubicBezTo>
                  <a:cubicBezTo>
                    <a:pt x="3538" y="2214"/>
                    <a:pt x="3109"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5"/>
            <p:cNvSpPr/>
            <p:nvPr/>
          </p:nvSpPr>
          <p:spPr>
            <a:xfrm>
              <a:off x="5692800" y="4463525"/>
              <a:ext cx="71350" cy="96475"/>
            </a:xfrm>
            <a:custGeom>
              <a:avLst/>
              <a:gdLst/>
              <a:ahLst/>
              <a:cxnLst/>
              <a:rect l="l" t="t" r="r" b="b"/>
              <a:pathLst>
                <a:path w="2854" h="3859" extrusionOk="0">
                  <a:moveTo>
                    <a:pt x="297" y="1"/>
                  </a:moveTo>
                  <a:lnTo>
                    <a:pt x="297" y="1"/>
                  </a:lnTo>
                  <a:cubicBezTo>
                    <a:pt x="0" y="1462"/>
                    <a:pt x="320" y="3356"/>
                    <a:pt x="1895" y="3858"/>
                  </a:cubicBezTo>
                  <a:cubicBezTo>
                    <a:pt x="1895" y="3858"/>
                    <a:pt x="2853" y="1781"/>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5"/>
            <p:cNvSpPr/>
            <p:nvPr/>
          </p:nvSpPr>
          <p:spPr>
            <a:xfrm>
              <a:off x="5545000" y="4558300"/>
              <a:ext cx="97600" cy="47375"/>
            </a:xfrm>
            <a:custGeom>
              <a:avLst/>
              <a:gdLst/>
              <a:ahLst/>
              <a:cxnLst/>
              <a:rect l="l" t="t" r="r" b="b"/>
              <a:pathLst>
                <a:path w="3904" h="1895" extrusionOk="0">
                  <a:moveTo>
                    <a:pt x="1060" y="1"/>
                  </a:moveTo>
                  <a:cubicBezTo>
                    <a:pt x="740" y="1"/>
                    <a:pt x="388" y="35"/>
                    <a:pt x="0" y="113"/>
                  </a:cubicBezTo>
                  <a:cubicBezTo>
                    <a:pt x="660" y="1050"/>
                    <a:pt x="1728" y="1895"/>
                    <a:pt x="2845" y="1895"/>
                  </a:cubicBezTo>
                  <a:cubicBezTo>
                    <a:pt x="3197" y="1895"/>
                    <a:pt x="3553" y="1811"/>
                    <a:pt x="3903" y="1619"/>
                  </a:cubicBezTo>
                  <a:cubicBezTo>
                    <a:pt x="3903" y="1619"/>
                    <a:pt x="3259"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5"/>
            <p:cNvSpPr/>
            <p:nvPr/>
          </p:nvSpPr>
          <p:spPr>
            <a:xfrm>
              <a:off x="5388650" y="4481800"/>
              <a:ext cx="69075" cy="101025"/>
            </a:xfrm>
            <a:custGeom>
              <a:avLst/>
              <a:gdLst/>
              <a:ahLst/>
              <a:cxnLst/>
              <a:rect l="l" t="t" r="r" b="b"/>
              <a:pathLst>
                <a:path w="2763" h="4041" extrusionOk="0">
                  <a:moveTo>
                    <a:pt x="480" y="0"/>
                  </a:moveTo>
                  <a:lnTo>
                    <a:pt x="480" y="0"/>
                  </a:lnTo>
                  <a:cubicBezTo>
                    <a:pt x="0" y="1415"/>
                    <a:pt x="23" y="3310"/>
                    <a:pt x="1530" y="4040"/>
                  </a:cubicBezTo>
                  <a:cubicBezTo>
                    <a:pt x="1530" y="4040"/>
                    <a:pt x="2762" y="2123"/>
                    <a:pt x="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5"/>
            <p:cNvSpPr/>
            <p:nvPr/>
          </p:nvSpPr>
          <p:spPr>
            <a:xfrm>
              <a:off x="5348700" y="4732300"/>
              <a:ext cx="78775" cy="69050"/>
            </a:xfrm>
            <a:custGeom>
              <a:avLst/>
              <a:gdLst/>
              <a:ahLst/>
              <a:cxnLst/>
              <a:rect l="l" t="t" r="r" b="b"/>
              <a:pathLst>
                <a:path w="3151" h="2762" extrusionOk="0">
                  <a:moveTo>
                    <a:pt x="0" y="0"/>
                  </a:moveTo>
                  <a:lnTo>
                    <a:pt x="0" y="0"/>
                  </a:lnTo>
                  <a:cubicBezTo>
                    <a:pt x="363" y="1321"/>
                    <a:pt x="1361" y="2762"/>
                    <a:pt x="2830" y="2762"/>
                  </a:cubicBezTo>
                  <a:cubicBezTo>
                    <a:pt x="2934" y="2762"/>
                    <a:pt x="3041" y="2755"/>
                    <a:pt x="3150" y="2739"/>
                  </a:cubicBezTo>
                  <a:cubicBezTo>
                    <a:pt x="3150" y="2739"/>
                    <a:pt x="3082" y="45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5"/>
            <p:cNvSpPr/>
            <p:nvPr/>
          </p:nvSpPr>
          <p:spPr>
            <a:xfrm>
              <a:off x="5457125" y="4534300"/>
              <a:ext cx="71350" cy="96450"/>
            </a:xfrm>
            <a:custGeom>
              <a:avLst/>
              <a:gdLst/>
              <a:ahLst/>
              <a:cxnLst/>
              <a:rect l="l" t="t" r="r" b="b"/>
              <a:pathLst>
                <a:path w="2854" h="3858" extrusionOk="0">
                  <a:moveTo>
                    <a:pt x="320" y="0"/>
                  </a:moveTo>
                  <a:cubicBezTo>
                    <a:pt x="0" y="1438"/>
                    <a:pt x="297" y="3333"/>
                    <a:pt x="1872" y="3858"/>
                  </a:cubicBezTo>
                  <a:cubicBezTo>
                    <a:pt x="1872" y="3858"/>
                    <a:pt x="2853" y="1803"/>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5"/>
            <p:cNvSpPr/>
            <p:nvPr/>
          </p:nvSpPr>
          <p:spPr>
            <a:xfrm>
              <a:off x="7169600" y="4340275"/>
              <a:ext cx="69050" cy="88475"/>
            </a:xfrm>
            <a:custGeom>
              <a:avLst/>
              <a:gdLst/>
              <a:ahLst/>
              <a:cxnLst/>
              <a:rect l="l" t="t" r="r" b="b"/>
              <a:pathLst>
                <a:path w="2762" h="3539" extrusionOk="0">
                  <a:moveTo>
                    <a:pt x="2716" y="0"/>
                  </a:moveTo>
                  <a:lnTo>
                    <a:pt x="2716" y="0"/>
                  </a:lnTo>
                  <a:cubicBezTo>
                    <a:pt x="1370" y="617"/>
                    <a:pt x="0" y="1941"/>
                    <a:pt x="502" y="3538"/>
                  </a:cubicBezTo>
                  <a:cubicBezTo>
                    <a:pt x="502" y="3538"/>
                    <a:pt x="2762" y="3105"/>
                    <a:pt x="27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5"/>
            <p:cNvSpPr/>
            <p:nvPr/>
          </p:nvSpPr>
          <p:spPr>
            <a:xfrm>
              <a:off x="7225500" y="4488825"/>
              <a:ext cx="103325" cy="39450"/>
            </a:xfrm>
            <a:custGeom>
              <a:avLst/>
              <a:gdLst/>
              <a:ahLst/>
              <a:cxnLst/>
              <a:rect l="l" t="t" r="r" b="b"/>
              <a:pathLst>
                <a:path w="4133" h="1578" extrusionOk="0">
                  <a:moveTo>
                    <a:pt x="2156" y="0"/>
                  </a:moveTo>
                  <a:cubicBezTo>
                    <a:pt x="1305" y="0"/>
                    <a:pt x="497" y="300"/>
                    <a:pt x="1" y="1089"/>
                  </a:cubicBezTo>
                  <a:cubicBezTo>
                    <a:pt x="1" y="1089"/>
                    <a:pt x="614" y="1578"/>
                    <a:pt x="1588" y="1578"/>
                  </a:cubicBezTo>
                  <a:cubicBezTo>
                    <a:pt x="2283" y="1578"/>
                    <a:pt x="3162" y="1328"/>
                    <a:pt x="4132" y="472"/>
                  </a:cubicBezTo>
                  <a:cubicBezTo>
                    <a:pt x="3536" y="189"/>
                    <a:pt x="2833" y="0"/>
                    <a:pt x="2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5"/>
            <p:cNvSpPr/>
            <p:nvPr/>
          </p:nvSpPr>
          <p:spPr>
            <a:xfrm>
              <a:off x="7028650" y="4152525"/>
              <a:ext cx="69050" cy="87350"/>
            </a:xfrm>
            <a:custGeom>
              <a:avLst/>
              <a:gdLst/>
              <a:ahLst/>
              <a:cxnLst/>
              <a:rect l="l" t="t" r="r" b="b"/>
              <a:pathLst>
                <a:path w="2762" h="3494" extrusionOk="0">
                  <a:moveTo>
                    <a:pt x="2762" y="1"/>
                  </a:moveTo>
                  <a:cubicBezTo>
                    <a:pt x="1392" y="594"/>
                    <a:pt x="0" y="1895"/>
                    <a:pt x="479" y="3493"/>
                  </a:cubicBezTo>
                  <a:cubicBezTo>
                    <a:pt x="479" y="3493"/>
                    <a:pt x="2739" y="3105"/>
                    <a:pt x="27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5"/>
            <p:cNvSpPr/>
            <p:nvPr/>
          </p:nvSpPr>
          <p:spPr>
            <a:xfrm>
              <a:off x="6883125" y="4279150"/>
              <a:ext cx="88475" cy="56750"/>
            </a:xfrm>
            <a:custGeom>
              <a:avLst/>
              <a:gdLst/>
              <a:ahLst/>
              <a:cxnLst/>
              <a:rect l="l" t="t" r="r" b="b"/>
              <a:pathLst>
                <a:path w="3539" h="2270" extrusionOk="0">
                  <a:moveTo>
                    <a:pt x="3386" y="1"/>
                  </a:moveTo>
                  <a:cubicBezTo>
                    <a:pt x="1934" y="1"/>
                    <a:pt x="243" y="630"/>
                    <a:pt x="1" y="2217"/>
                  </a:cubicBezTo>
                  <a:cubicBezTo>
                    <a:pt x="1" y="2217"/>
                    <a:pt x="196" y="2270"/>
                    <a:pt x="506" y="2270"/>
                  </a:cubicBezTo>
                  <a:cubicBezTo>
                    <a:pt x="1238" y="2270"/>
                    <a:pt x="2608" y="1976"/>
                    <a:pt x="3539" y="3"/>
                  </a:cubicBezTo>
                  <a:cubicBezTo>
                    <a:pt x="3488" y="2"/>
                    <a:pt x="3437" y="1"/>
                    <a:pt x="3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5"/>
            <p:cNvSpPr/>
            <p:nvPr/>
          </p:nvSpPr>
          <p:spPr>
            <a:xfrm>
              <a:off x="7111375" y="4241550"/>
              <a:ext cx="68500" cy="88475"/>
            </a:xfrm>
            <a:custGeom>
              <a:avLst/>
              <a:gdLst/>
              <a:ahLst/>
              <a:cxnLst/>
              <a:rect l="l" t="t" r="r" b="b"/>
              <a:pathLst>
                <a:path w="2740" h="3539" extrusionOk="0">
                  <a:moveTo>
                    <a:pt x="2717" y="1"/>
                  </a:moveTo>
                  <a:cubicBezTo>
                    <a:pt x="1370" y="617"/>
                    <a:pt x="1" y="1964"/>
                    <a:pt x="503" y="3539"/>
                  </a:cubicBezTo>
                  <a:cubicBezTo>
                    <a:pt x="503" y="3539"/>
                    <a:pt x="2740" y="3128"/>
                    <a:pt x="27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5"/>
            <p:cNvSpPr/>
            <p:nvPr/>
          </p:nvSpPr>
          <p:spPr>
            <a:xfrm>
              <a:off x="7067450" y="4548575"/>
              <a:ext cx="96450" cy="46975"/>
            </a:xfrm>
            <a:custGeom>
              <a:avLst/>
              <a:gdLst/>
              <a:ahLst/>
              <a:cxnLst/>
              <a:rect l="l" t="t" r="r" b="b"/>
              <a:pathLst>
                <a:path w="3858" h="1879" extrusionOk="0">
                  <a:moveTo>
                    <a:pt x="2893" y="1"/>
                  </a:moveTo>
                  <a:cubicBezTo>
                    <a:pt x="1666" y="1"/>
                    <a:pt x="414" y="452"/>
                    <a:pt x="0" y="1712"/>
                  </a:cubicBezTo>
                  <a:cubicBezTo>
                    <a:pt x="0" y="1712"/>
                    <a:pt x="371" y="1879"/>
                    <a:pt x="934" y="1879"/>
                  </a:cubicBezTo>
                  <a:cubicBezTo>
                    <a:pt x="1703" y="1879"/>
                    <a:pt x="2830" y="1567"/>
                    <a:pt x="3858" y="91"/>
                  </a:cubicBezTo>
                  <a:cubicBezTo>
                    <a:pt x="3549" y="33"/>
                    <a:pt x="3222" y="1"/>
                    <a:pt x="28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5"/>
            <p:cNvSpPr/>
            <p:nvPr/>
          </p:nvSpPr>
          <p:spPr>
            <a:xfrm>
              <a:off x="7009250" y="4396200"/>
              <a:ext cx="73050" cy="97025"/>
            </a:xfrm>
            <a:custGeom>
              <a:avLst/>
              <a:gdLst/>
              <a:ahLst/>
              <a:cxnLst/>
              <a:rect l="l" t="t" r="r" b="b"/>
              <a:pathLst>
                <a:path w="2922" h="3881" extrusionOk="0">
                  <a:moveTo>
                    <a:pt x="2305" y="0"/>
                  </a:moveTo>
                  <a:cubicBezTo>
                    <a:pt x="1073" y="845"/>
                    <a:pt x="0" y="2420"/>
                    <a:pt x="799" y="3881"/>
                  </a:cubicBezTo>
                  <a:cubicBezTo>
                    <a:pt x="799" y="3881"/>
                    <a:pt x="2922" y="3036"/>
                    <a:pt x="2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5"/>
            <p:cNvSpPr/>
            <p:nvPr/>
          </p:nvSpPr>
          <p:spPr>
            <a:xfrm>
              <a:off x="7045200" y="4244500"/>
              <a:ext cx="101025" cy="41650"/>
            </a:xfrm>
            <a:custGeom>
              <a:avLst/>
              <a:gdLst/>
              <a:ahLst/>
              <a:cxnLst/>
              <a:rect l="l" t="t" r="r" b="b"/>
              <a:pathLst>
                <a:path w="4041" h="1666" extrusionOk="0">
                  <a:moveTo>
                    <a:pt x="2412" y="0"/>
                  </a:moveTo>
                  <a:cubicBezTo>
                    <a:pt x="1421" y="0"/>
                    <a:pt x="468" y="356"/>
                    <a:pt x="0" y="1321"/>
                  </a:cubicBezTo>
                  <a:cubicBezTo>
                    <a:pt x="0" y="1321"/>
                    <a:pt x="526" y="1665"/>
                    <a:pt x="1332" y="1665"/>
                  </a:cubicBezTo>
                  <a:cubicBezTo>
                    <a:pt x="2065" y="1665"/>
                    <a:pt x="3029" y="1380"/>
                    <a:pt x="4040" y="294"/>
                  </a:cubicBezTo>
                  <a:cubicBezTo>
                    <a:pt x="3539" y="113"/>
                    <a:pt x="2970" y="0"/>
                    <a:pt x="24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5"/>
            <p:cNvSpPr/>
            <p:nvPr/>
          </p:nvSpPr>
          <p:spPr>
            <a:xfrm>
              <a:off x="6821500" y="4199325"/>
              <a:ext cx="74775" cy="78200"/>
            </a:xfrm>
            <a:custGeom>
              <a:avLst/>
              <a:gdLst/>
              <a:ahLst/>
              <a:cxnLst/>
              <a:rect l="l" t="t" r="r" b="b"/>
              <a:pathLst>
                <a:path w="2991" h="3128" extrusionOk="0">
                  <a:moveTo>
                    <a:pt x="2991" y="1"/>
                  </a:moveTo>
                  <a:lnTo>
                    <a:pt x="2991" y="1"/>
                  </a:lnTo>
                  <a:cubicBezTo>
                    <a:pt x="1553" y="389"/>
                    <a:pt x="1" y="1484"/>
                    <a:pt x="252" y="3128"/>
                  </a:cubicBezTo>
                  <a:cubicBezTo>
                    <a:pt x="252" y="3128"/>
                    <a:pt x="2534" y="3059"/>
                    <a:pt x="29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5"/>
            <p:cNvSpPr/>
            <p:nvPr/>
          </p:nvSpPr>
          <p:spPr>
            <a:xfrm>
              <a:off x="6997250" y="4313100"/>
              <a:ext cx="97050" cy="46150"/>
            </a:xfrm>
            <a:custGeom>
              <a:avLst/>
              <a:gdLst/>
              <a:ahLst/>
              <a:cxnLst/>
              <a:rect l="l" t="t" r="r" b="b"/>
              <a:pathLst>
                <a:path w="3882" h="1846" extrusionOk="0">
                  <a:moveTo>
                    <a:pt x="2840" y="1"/>
                  </a:moveTo>
                  <a:cubicBezTo>
                    <a:pt x="1631" y="1"/>
                    <a:pt x="407" y="441"/>
                    <a:pt x="1" y="1658"/>
                  </a:cubicBezTo>
                  <a:cubicBezTo>
                    <a:pt x="1" y="1658"/>
                    <a:pt x="392" y="1845"/>
                    <a:pt x="985" y="1845"/>
                  </a:cubicBezTo>
                  <a:cubicBezTo>
                    <a:pt x="1751" y="1845"/>
                    <a:pt x="2852" y="1534"/>
                    <a:pt x="3881" y="106"/>
                  </a:cubicBezTo>
                  <a:cubicBezTo>
                    <a:pt x="3549" y="39"/>
                    <a:pt x="3195" y="1"/>
                    <a:pt x="28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5"/>
            <p:cNvSpPr/>
            <p:nvPr/>
          </p:nvSpPr>
          <p:spPr>
            <a:xfrm>
              <a:off x="5932450" y="4038400"/>
              <a:ext cx="71350" cy="93050"/>
            </a:xfrm>
            <a:custGeom>
              <a:avLst/>
              <a:gdLst/>
              <a:ahLst/>
              <a:cxnLst/>
              <a:rect l="l" t="t" r="r" b="b"/>
              <a:pathLst>
                <a:path w="2854" h="3722" extrusionOk="0">
                  <a:moveTo>
                    <a:pt x="183" y="1"/>
                  </a:moveTo>
                  <a:lnTo>
                    <a:pt x="183" y="1"/>
                  </a:lnTo>
                  <a:cubicBezTo>
                    <a:pt x="1" y="1485"/>
                    <a:pt x="434" y="3333"/>
                    <a:pt x="2078" y="3721"/>
                  </a:cubicBezTo>
                  <a:cubicBezTo>
                    <a:pt x="2078" y="3721"/>
                    <a:pt x="2854" y="1576"/>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5"/>
            <p:cNvSpPr/>
            <p:nvPr/>
          </p:nvSpPr>
          <p:spPr>
            <a:xfrm>
              <a:off x="6062550" y="4042975"/>
              <a:ext cx="72500" cy="96450"/>
            </a:xfrm>
            <a:custGeom>
              <a:avLst/>
              <a:gdLst/>
              <a:ahLst/>
              <a:cxnLst/>
              <a:rect l="l" t="t" r="r" b="b"/>
              <a:pathLst>
                <a:path w="2900" h="3858" extrusionOk="0">
                  <a:moveTo>
                    <a:pt x="2352" y="0"/>
                  </a:moveTo>
                  <a:lnTo>
                    <a:pt x="2352" y="0"/>
                  </a:lnTo>
                  <a:cubicBezTo>
                    <a:pt x="1119" y="822"/>
                    <a:pt x="1" y="2374"/>
                    <a:pt x="754" y="3858"/>
                  </a:cubicBezTo>
                  <a:cubicBezTo>
                    <a:pt x="754" y="3858"/>
                    <a:pt x="2900" y="3059"/>
                    <a:pt x="23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5"/>
            <p:cNvSpPr/>
            <p:nvPr/>
          </p:nvSpPr>
          <p:spPr>
            <a:xfrm>
              <a:off x="5698500" y="4061800"/>
              <a:ext cx="71925" cy="93625"/>
            </a:xfrm>
            <a:custGeom>
              <a:avLst/>
              <a:gdLst/>
              <a:ahLst/>
              <a:cxnLst/>
              <a:rect l="l" t="t" r="r" b="b"/>
              <a:pathLst>
                <a:path w="2877" h="3745" extrusionOk="0">
                  <a:moveTo>
                    <a:pt x="206" y="1"/>
                  </a:moveTo>
                  <a:lnTo>
                    <a:pt x="206" y="1"/>
                  </a:lnTo>
                  <a:cubicBezTo>
                    <a:pt x="0" y="1462"/>
                    <a:pt x="411" y="3333"/>
                    <a:pt x="2032" y="3744"/>
                  </a:cubicBezTo>
                  <a:cubicBezTo>
                    <a:pt x="2032" y="3744"/>
                    <a:pt x="2876" y="1621"/>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5"/>
            <p:cNvSpPr/>
            <p:nvPr/>
          </p:nvSpPr>
          <p:spPr>
            <a:xfrm>
              <a:off x="6327900" y="3988200"/>
              <a:ext cx="73650" cy="104450"/>
            </a:xfrm>
            <a:custGeom>
              <a:avLst/>
              <a:gdLst/>
              <a:ahLst/>
              <a:cxnLst/>
              <a:rect l="l" t="t" r="r" b="b"/>
              <a:pathLst>
                <a:path w="2946" h="4178" extrusionOk="0">
                  <a:moveTo>
                    <a:pt x="1233" y="0"/>
                  </a:moveTo>
                  <a:lnTo>
                    <a:pt x="1233" y="0"/>
                  </a:lnTo>
                  <a:cubicBezTo>
                    <a:pt x="412" y="1256"/>
                    <a:pt x="1" y="3104"/>
                    <a:pt x="1302" y="4177"/>
                  </a:cubicBezTo>
                  <a:cubicBezTo>
                    <a:pt x="1302" y="4177"/>
                    <a:pt x="2945" y="2580"/>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5"/>
            <p:cNvSpPr/>
            <p:nvPr/>
          </p:nvSpPr>
          <p:spPr>
            <a:xfrm>
              <a:off x="5818325" y="4037850"/>
              <a:ext cx="71350" cy="93025"/>
            </a:xfrm>
            <a:custGeom>
              <a:avLst/>
              <a:gdLst/>
              <a:ahLst/>
              <a:cxnLst/>
              <a:rect l="l" t="t" r="r" b="b"/>
              <a:pathLst>
                <a:path w="2854" h="3721" extrusionOk="0">
                  <a:moveTo>
                    <a:pt x="160" y="0"/>
                  </a:moveTo>
                  <a:cubicBezTo>
                    <a:pt x="1" y="1461"/>
                    <a:pt x="434" y="3333"/>
                    <a:pt x="2055" y="3721"/>
                  </a:cubicBezTo>
                  <a:cubicBezTo>
                    <a:pt x="2055" y="3721"/>
                    <a:pt x="2854" y="1575"/>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5"/>
            <p:cNvSpPr/>
            <p:nvPr/>
          </p:nvSpPr>
          <p:spPr>
            <a:xfrm>
              <a:off x="5995800" y="4117725"/>
              <a:ext cx="74775" cy="103300"/>
            </a:xfrm>
            <a:custGeom>
              <a:avLst/>
              <a:gdLst/>
              <a:ahLst/>
              <a:cxnLst/>
              <a:rect l="l" t="t" r="r" b="b"/>
              <a:pathLst>
                <a:path w="2991" h="4132" extrusionOk="0">
                  <a:moveTo>
                    <a:pt x="1712" y="1"/>
                  </a:moveTo>
                  <a:cubicBezTo>
                    <a:pt x="731" y="1096"/>
                    <a:pt x="0" y="2877"/>
                    <a:pt x="1119" y="4132"/>
                  </a:cubicBezTo>
                  <a:cubicBezTo>
                    <a:pt x="1119" y="4132"/>
                    <a:pt x="2990" y="2831"/>
                    <a:pt x="17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5"/>
            <p:cNvSpPr/>
            <p:nvPr/>
          </p:nvSpPr>
          <p:spPr>
            <a:xfrm>
              <a:off x="5932450" y="4225000"/>
              <a:ext cx="73650" cy="82775"/>
            </a:xfrm>
            <a:custGeom>
              <a:avLst/>
              <a:gdLst/>
              <a:ahLst/>
              <a:cxnLst/>
              <a:rect l="l" t="t" r="r" b="b"/>
              <a:pathLst>
                <a:path w="2946" h="3311" extrusionOk="0">
                  <a:moveTo>
                    <a:pt x="1" y="1"/>
                  </a:moveTo>
                  <a:lnTo>
                    <a:pt x="1" y="1"/>
                  </a:lnTo>
                  <a:cubicBezTo>
                    <a:pt x="115" y="1484"/>
                    <a:pt x="891" y="3219"/>
                    <a:pt x="2557" y="3310"/>
                  </a:cubicBezTo>
                  <a:cubicBezTo>
                    <a:pt x="2557" y="3310"/>
                    <a:pt x="2945" y="105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5"/>
            <p:cNvSpPr/>
            <p:nvPr/>
          </p:nvSpPr>
          <p:spPr>
            <a:xfrm>
              <a:off x="5776100" y="4136550"/>
              <a:ext cx="74200" cy="100475"/>
            </a:xfrm>
            <a:custGeom>
              <a:avLst/>
              <a:gdLst/>
              <a:ahLst/>
              <a:cxnLst/>
              <a:rect l="l" t="t" r="r" b="b"/>
              <a:pathLst>
                <a:path w="2968" h="4019" extrusionOk="0">
                  <a:moveTo>
                    <a:pt x="2101" y="1"/>
                  </a:moveTo>
                  <a:lnTo>
                    <a:pt x="2101" y="1"/>
                  </a:lnTo>
                  <a:cubicBezTo>
                    <a:pt x="959" y="959"/>
                    <a:pt x="1" y="2603"/>
                    <a:pt x="914" y="4018"/>
                  </a:cubicBezTo>
                  <a:cubicBezTo>
                    <a:pt x="914" y="4018"/>
                    <a:pt x="2968" y="3014"/>
                    <a:pt x="2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5"/>
            <p:cNvSpPr/>
            <p:nvPr/>
          </p:nvSpPr>
          <p:spPr>
            <a:xfrm>
              <a:off x="6203500" y="4032700"/>
              <a:ext cx="70225" cy="99325"/>
            </a:xfrm>
            <a:custGeom>
              <a:avLst/>
              <a:gdLst/>
              <a:ahLst/>
              <a:cxnLst/>
              <a:rect l="l" t="t" r="r" b="b"/>
              <a:pathLst>
                <a:path w="2809" h="3973" extrusionOk="0">
                  <a:moveTo>
                    <a:pt x="412" y="1"/>
                  </a:moveTo>
                  <a:lnTo>
                    <a:pt x="412" y="1"/>
                  </a:lnTo>
                  <a:cubicBezTo>
                    <a:pt x="1" y="1439"/>
                    <a:pt x="138" y="3333"/>
                    <a:pt x="1690" y="3972"/>
                  </a:cubicBezTo>
                  <a:cubicBezTo>
                    <a:pt x="1690" y="3972"/>
                    <a:pt x="2808" y="1986"/>
                    <a:pt x="4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5"/>
            <p:cNvSpPr/>
            <p:nvPr/>
          </p:nvSpPr>
          <p:spPr>
            <a:xfrm>
              <a:off x="5894800" y="4126275"/>
              <a:ext cx="74775" cy="103325"/>
            </a:xfrm>
            <a:custGeom>
              <a:avLst/>
              <a:gdLst/>
              <a:ahLst/>
              <a:cxnLst/>
              <a:rect l="l" t="t" r="r" b="b"/>
              <a:pathLst>
                <a:path w="2991" h="4133" extrusionOk="0">
                  <a:moveTo>
                    <a:pt x="1758" y="1"/>
                  </a:moveTo>
                  <a:lnTo>
                    <a:pt x="1758" y="1"/>
                  </a:lnTo>
                  <a:cubicBezTo>
                    <a:pt x="731" y="1097"/>
                    <a:pt x="0" y="2854"/>
                    <a:pt x="1073" y="4132"/>
                  </a:cubicBezTo>
                  <a:cubicBezTo>
                    <a:pt x="1073" y="4132"/>
                    <a:pt x="2990" y="2877"/>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 name="Google Shape;689;p5"/>
          <p:cNvGrpSpPr/>
          <p:nvPr/>
        </p:nvGrpSpPr>
        <p:grpSpPr>
          <a:xfrm>
            <a:off x="-1688225" y="2214638"/>
            <a:ext cx="2711800" cy="3077000"/>
            <a:chOff x="4675" y="5263075"/>
            <a:chExt cx="2711800" cy="3077000"/>
          </a:xfrm>
        </p:grpSpPr>
        <p:sp>
          <p:nvSpPr>
            <p:cNvPr id="690" name="Google Shape;690;p5"/>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5"/>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5"/>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3" name="Google Shape;693;p5"/>
            <p:cNvGrpSpPr/>
            <p:nvPr/>
          </p:nvGrpSpPr>
          <p:grpSpPr>
            <a:xfrm>
              <a:off x="4675" y="5345475"/>
              <a:ext cx="2711800" cy="2994600"/>
              <a:chOff x="4675" y="5345475"/>
              <a:chExt cx="2711800" cy="2994600"/>
            </a:xfrm>
          </p:grpSpPr>
          <p:sp>
            <p:nvSpPr>
              <p:cNvPr id="694" name="Google Shape;694;p5"/>
              <p:cNvSpPr/>
              <p:nvPr/>
            </p:nvSpPr>
            <p:spPr>
              <a:xfrm>
                <a:off x="1642450" y="5558800"/>
                <a:ext cx="94750" cy="112450"/>
              </a:xfrm>
              <a:custGeom>
                <a:avLst/>
                <a:gdLst/>
                <a:ahLst/>
                <a:cxnLst/>
                <a:rect l="l" t="t" r="r" b="b"/>
                <a:pathLst>
                  <a:path w="3790" h="4498" extrusionOk="0">
                    <a:moveTo>
                      <a:pt x="639" y="1"/>
                    </a:moveTo>
                    <a:cubicBezTo>
                      <a:pt x="639" y="1"/>
                      <a:pt x="0" y="2945"/>
                      <a:pt x="3789" y="4497"/>
                    </a:cubicBezTo>
                    <a:cubicBezTo>
                      <a:pt x="3743" y="2534"/>
                      <a:pt x="2830" y="206"/>
                      <a:pt x="639" y="1"/>
                    </a:cubicBezTo>
                    <a:close/>
                  </a:path>
                </a:pathLst>
              </a:custGeom>
              <a:solidFill>
                <a:srgbClr val="98B7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5"/>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5"/>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5"/>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5"/>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5"/>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5"/>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5"/>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5"/>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5"/>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5"/>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5"/>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5"/>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5"/>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5"/>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5"/>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5"/>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5"/>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5"/>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5"/>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5"/>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5"/>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5"/>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5"/>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5"/>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5"/>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5"/>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5"/>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2" name="Google Shape;722;p5"/>
              <p:cNvGrpSpPr/>
              <p:nvPr/>
            </p:nvGrpSpPr>
            <p:grpSpPr>
              <a:xfrm>
                <a:off x="4675" y="5593050"/>
                <a:ext cx="2711800" cy="2747025"/>
                <a:chOff x="4675" y="3688050"/>
                <a:chExt cx="2711800" cy="2747025"/>
              </a:xfrm>
            </p:grpSpPr>
            <p:sp>
              <p:nvSpPr>
                <p:cNvPr id="723" name="Google Shape;723;p5"/>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5"/>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5"/>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5"/>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5"/>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5"/>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5"/>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5"/>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5"/>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5"/>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5"/>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5"/>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5" name="Google Shape;735;p5"/>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36" name="Google Shape;736;p5"/>
          <p:cNvSpPr/>
          <p:nvPr/>
        </p:nvSpPr>
        <p:spPr>
          <a:xfrm>
            <a:off x="7943282" y="970340"/>
            <a:ext cx="359276" cy="3474249"/>
          </a:xfrm>
          <a:custGeom>
            <a:avLst/>
            <a:gdLst/>
            <a:ahLst/>
            <a:cxnLst/>
            <a:rect l="l" t="t" r="r" b="b"/>
            <a:pathLst>
              <a:path w="9246" h="89410" extrusionOk="0">
                <a:moveTo>
                  <a:pt x="6483" y="0"/>
                </a:moveTo>
                <a:cubicBezTo>
                  <a:pt x="6483" y="0"/>
                  <a:pt x="1" y="43414"/>
                  <a:pt x="2078" y="88060"/>
                </a:cubicBezTo>
                <a:cubicBezTo>
                  <a:pt x="3029" y="89072"/>
                  <a:pt x="3970" y="89410"/>
                  <a:pt x="4802" y="89410"/>
                </a:cubicBezTo>
                <a:cubicBezTo>
                  <a:pt x="6465" y="89410"/>
                  <a:pt x="7693" y="88060"/>
                  <a:pt x="7693" y="88060"/>
                </a:cubicBezTo>
                <a:cubicBezTo>
                  <a:pt x="7693" y="88060"/>
                  <a:pt x="2124" y="59894"/>
                  <a:pt x="9245" y="1324"/>
                </a:cubicBezTo>
                <a:lnTo>
                  <a:pt x="6483"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5"/>
          <p:cNvSpPr/>
          <p:nvPr/>
        </p:nvSpPr>
        <p:spPr>
          <a:xfrm>
            <a:off x="5751788" y="22050"/>
            <a:ext cx="4419625" cy="3083306"/>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5"/>
          <p:cNvSpPr/>
          <p:nvPr/>
        </p:nvSpPr>
        <p:spPr>
          <a:xfrm>
            <a:off x="6019763" y="-51950"/>
            <a:ext cx="4419625" cy="3083306"/>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5"/>
          <p:cNvSpPr/>
          <p:nvPr/>
        </p:nvSpPr>
        <p:spPr>
          <a:xfrm flipH="1">
            <a:off x="6275803" y="-51948"/>
            <a:ext cx="5251671" cy="2156019"/>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5"/>
          <p:cNvSpPr/>
          <p:nvPr/>
        </p:nvSpPr>
        <p:spPr>
          <a:xfrm flipH="1">
            <a:off x="9033555" y="-51947"/>
            <a:ext cx="1357982" cy="80636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5"/>
          <p:cNvSpPr/>
          <p:nvPr/>
        </p:nvSpPr>
        <p:spPr>
          <a:xfrm>
            <a:off x="8447713" y="1397975"/>
            <a:ext cx="4419625" cy="3083306"/>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5"/>
          <p:cNvSpPr txBox="1">
            <a:spLocks noGrp="1"/>
          </p:cNvSpPr>
          <p:nvPr>
            <p:ph type="title" idx="4"/>
          </p:nvPr>
        </p:nvSpPr>
        <p:spPr>
          <a:xfrm>
            <a:off x="713225" y="539500"/>
            <a:ext cx="6078600" cy="572700"/>
          </a:xfrm>
          <a:prstGeom prst="rect">
            <a:avLst/>
          </a:prstGeom>
        </p:spPr>
        <p:txBody>
          <a:bodyPr spcFirstLastPara="1" wrap="square" lIns="91425" tIns="91425" rIns="91425" bIns="91425" anchor="ctr" anchorCtr="0">
            <a:noAutofit/>
          </a:bodyPr>
          <a:lstStyle>
            <a:lvl1pPr lvl="0" algn="ctr">
              <a:spcBef>
                <a:spcPts val="0"/>
              </a:spcBef>
              <a:spcAft>
                <a:spcPts val="0"/>
              </a:spcAft>
              <a:buSzPts val="3000"/>
              <a:buNone/>
              <a:defRPr sz="30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Tree>
    <p:extLst>
      <p:ext uri="{BB962C8B-B14F-4D97-AF65-F5344CB8AC3E}">
        <p14:creationId xmlns:p14="http://schemas.microsoft.com/office/powerpoint/2010/main" val="926096756"/>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743"/>
        <p:cNvGrpSpPr/>
        <p:nvPr/>
      </p:nvGrpSpPr>
      <p:grpSpPr>
        <a:xfrm>
          <a:off x="0" y="0"/>
          <a:ext cx="0" cy="0"/>
          <a:chOff x="0" y="0"/>
          <a:chExt cx="0" cy="0"/>
        </a:xfrm>
      </p:grpSpPr>
      <p:sp>
        <p:nvSpPr>
          <p:cNvPr id="744" name="Google Shape;744;p6"/>
          <p:cNvSpPr/>
          <p:nvPr/>
        </p:nvSpPr>
        <p:spPr>
          <a:xfrm flipH="1">
            <a:off x="8461517" y="2914951"/>
            <a:ext cx="2980883" cy="2228602"/>
          </a:xfrm>
          <a:custGeom>
            <a:avLst/>
            <a:gdLst/>
            <a:ahLst/>
            <a:cxnLst/>
            <a:rect l="l" t="t" r="r" b="b"/>
            <a:pathLst>
              <a:path w="105546" h="50832" extrusionOk="0">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6"/>
          <p:cNvSpPr/>
          <p:nvPr/>
        </p:nvSpPr>
        <p:spPr>
          <a:xfrm flipH="1">
            <a:off x="8454148" y="2893350"/>
            <a:ext cx="2166384" cy="2119566"/>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6"/>
          <p:cNvSpPr/>
          <p:nvPr/>
        </p:nvSpPr>
        <p:spPr>
          <a:xfrm>
            <a:off x="-1009960" y="2332479"/>
            <a:ext cx="1720031" cy="1396462"/>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 name="Google Shape;747;p6"/>
          <p:cNvGrpSpPr/>
          <p:nvPr/>
        </p:nvGrpSpPr>
        <p:grpSpPr>
          <a:xfrm>
            <a:off x="-642951" y="3238849"/>
            <a:ext cx="2506462" cy="1803274"/>
            <a:chOff x="4827150" y="2632375"/>
            <a:chExt cx="1863125" cy="1340425"/>
          </a:xfrm>
        </p:grpSpPr>
        <p:sp>
          <p:nvSpPr>
            <p:cNvPr id="748" name="Google Shape;748;p6"/>
            <p:cNvSpPr/>
            <p:nvPr/>
          </p:nvSpPr>
          <p:spPr>
            <a:xfrm>
              <a:off x="5790375" y="3391875"/>
              <a:ext cx="716725" cy="580925"/>
            </a:xfrm>
            <a:custGeom>
              <a:avLst/>
              <a:gdLst/>
              <a:ahLst/>
              <a:cxnLst/>
              <a:rect l="l" t="t" r="r" b="b"/>
              <a:pathLst>
                <a:path w="28669" h="23237" extrusionOk="0">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9" name="Google Shape;749;p6"/>
            <p:cNvGrpSpPr/>
            <p:nvPr/>
          </p:nvGrpSpPr>
          <p:grpSpPr>
            <a:xfrm>
              <a:off x="4827150" y="2632375"/>
              <a:ext cx="1863125" cy="1274825"/>
              <a:chOff x="4827150" y="2632375"/>
              <a:chExt cx="1863125" cy="1274825"/>
            </a:xfrm>
          </p:grpSpPr>
          <p:sp>
            <p:nvSpPr>
              <p:cNvPr id="750" name="Google Shape;750;p6"/>
              <p:cNvSpPr/>
              <p:nvPr/>
            </p:nvSpPr>
            <p:spPr>
              <a:xfrm>
                <a:off x="4844825" y="2822325"/>
                <a:ext cx="721875" cy="658025"/>
              </a:xfrm>
              <a:custGeom>
                <a:avLst/>
                <a:gdLst/>
                <a:ahLst/>
                <a:cxnLst/>
                <a:rect l="l" t="t" r="r" b="b"/>
                <a:pathLst>
                  <a:path w="28875" h="26321" extrusionOk="0">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6"/>
              <p:cNvSpPr/>
              <p:nvPr/>
            </p:nvSpPr>
            <p:spPr>
              <a:xfrm>
                <a:off x="4827150" y="3079700"/>
                <a:ext cx="721875" cy="658000"/>
              </a:xfrm>
              <a:custGeom>
                <a:avLst/>
                <a:gdLst/>
                <a:ahLst/>
                <a:cxnLst/>
                <a:rect l="l" t="t" r="r" b="b"/>
                <a:pathLst>
                  <a:path w="28875" h="26320" extrusionOk="0">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6"/>
              <p:cNvSpPr/>
              <p:nvPr/>
            </p:nvSpPr>
            <p:spPr>
              <a:xfrm>
                <a:off x="5487350" y="2892125"/>
                <a:ext cx="1202925" cy="1015075"/>
              </a:xfrm>
              <a:custGeom>
                <a:avLst/>
                <a:gdLst/>
                <a:ahLst/>
                <a:cxnLst/>
                <a:rect l="l" t="t" r="r" b="b"/>
                <a:pathLst>
                  <a:path w="48117" h="40603" extrusionOk="0">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6"/>
              <p:cNvSpPr/>
              <p:nvPr/>
            </p:nvSpPr>
            <p:spPr>
              <a:xfrm>
                <a:off x="5487350" y="2632375"/>
                <a:ext cx="733300" cy="1193775"/>
              </a:xfrm>
              <a:custGeom>
                <a:avLst/>
                <a:gdLst/>
                <a:ahLst/>
                <a:cxnLst/>
                <a:rect l="l" t="t" r="r" b="b"/>
                <a:pathLst>
                  <a:path w="29332" h="47751" extrusionOk="0">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6"/>
              <p:cNvSpPr/>
              <p:nvPr/>
            </p:nvSpPr>
            <p:spPr>
              <a:xfrm>
                <a:off x="5341850" y="3063775"/>
                <a:ext cx="452525" cy="688925"/>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55" name="Google Shape;755;p6"/>
          <p:cNvSpPr/>
          <p:nvPr/>
        </p:nvSpPr>
        <p:spPr>
          <a:xfrm>
            <a:off x="-2049325" y="3103763"/>
            <a:ext cx="11295184" cy="2892401"/>
          </a:xfrm>
          <a:custGeom>
            <a:avLst/>
            <a:gdLst/>
            <a:ahLst/>
            <a:cxnLst/>
            <a:rect l="l" t="t" r="r" b="b"/>
            <a:pathLst>
              <a:path w="285340" h="81213" extrusionOk="0">
                <a:moveTo>
                  <a:pt x="285339" y="1"/>
                </a:moveTo>
                <a:cubicBezTo>
                  <a:pt x="285111" y="92"/>
                  <a:pt x="284906" y="206"/>
                  <a:pt x="284677" y="320"/>
                </a:cubicBezTo>
                <a:cubicBezTo>
                  <a:pt x="281208" y="2078"/>
                  <a:pt x="277739" y="3835"/>
                  <a:pt x="274292" y="5593"/>
                </a:cubicBezTo>
                <a:cubicBezTo>
                  <a:pt x="267992" y="8788"/>
                  <a:pt x="261715" y="11961"/>
                  <a:pt x="255438" y="15157"/>
                </a:cubicBezTo>
                <a:cubicBezTo>
                  <a:pt x="248180" y="18831"/>
                  <a:pt x="240921" y="22506"/>
                  <a:pt x="233663" y="26181"/>
                </a:cubicBezTo>
                <a:cubicBezTo>
                  <a:pt x="227249" y="29422"/>
                  <a:pt x="220858" y="32686"/>
                  <a:pt x="214444" y="35928"/>
                </a:cubicBezTo>
                <a:cubicBezTo>
                  <a:pt x="212778" y="36772"/>
                  <a:pt x="211111" y="37617"/>
                  <a:pt x="209445" y="38461"/>
                </a:cubicBezTo>
                <a:cubicBezTo>
                  <a:pt x="208669" y="38849"/>
                  <a:pt x="207802" y="39192"/>
                  <a:pt x="207071" y="39671"/>
                </a:cubicBezTo>
                <a:cubicBezTo>
                  <a:pt x="206250" y="40219"/>
                  <a:pt x="205679" y="41155"/>
                  <a:pt x="204789" y="41588"/>
                </a:cubicBezTo>
                <a:cubicBezTo>
                  <a:pt x="203648" y="42136"/>
                  <a:pt x="202118" y="42159"/>
                  <a:pt x="200886" y="42341"/>
                </a:cubicBezTo>
                <a:cubicBezTo>
                  <a:pt x="197987" y="42798"/>
                  <a:pt x="195088" y="43186"/>
                  <a:pt x="192166" y="43528"/>
                </a:cubicBezTo>
                <a:cubicBezTo>
                  <a:pt x="186346" y="44168"/>
                  <a:pt x="180503" y="44578"/>
                  <a:pt x="174659" y="44738"/>
                </a:cubicBezTo>
                <a:cubicBezTo>
                  <a:pt x="175539" y="45039"/>
                  <a:pt x="176468" y="45109"/>
                  <a:pt x="177412" y="45109"/>
                </a:cubicBezTo>
                <a:cubicBezTo>
                  <a:pt x="178243" y="45109"/>
                  <a:pt x="179086" y="45055"/>
                  <a:pt x="179916" y="45055"/>
                </a:cubicBezTo>
                <a:cubicBezTo>
                  <a:pt x="181004" y="45055"/>
                  <a:pt x="182069" y="45149"/>
                  <a:pt x="183059" y="45583"/>
                </a:cubicBezTo>
                <a:cubicBezTo>
                  <a:pt x="182100" y="45765"/>
                  <a:pt x="181142" y="45948"/>
                  <a:pt x="180183" y="46108"/>
                </a:cubicBezTo>
                <a:cubicBezTo>
                  <a:pt x="180480" y="45925"/>
                  <a:pt x="180777" y="45720"/>
                  <a:pt x="181073" y="45514"/>
                </a:cubicBezTo>
                <a:lnTo>
                  <a:pt x="181073" y="45514"/>
                </a:lnTo>
                <a:cubicBezTo>
                  <a:pt x="178879" y="45992"/>
                  <a:pt x="176634" y="46228"/>
                  <a:pt x="174391" y="46228"/>
                </a:cubicBezTo>
                <a:cubicBezTo>
                  <a:pt x="172668" y="46228"/>
                  <a:pt x="170946" y="46089"/>
                  <a:pt x="169250" y="45811"/>
                </a:cubicBezTo>
                <a:cubicBezTo>
                  <a:pt x="170300" y="45651"/>
                  <a:pt x="171373" y="45514"/>
                  <a:pt x="172423" y="45354"/>
                </a:cubicBezTo>
                <a:cubicBezTo>
                  <a:pt x="172103" y="45103"/>
                  <a:pt x="171669" y="44966"/>
                  <a:pt x="171258" y="44966"/>
                </a:cubicBezTo>
                <a:cubicBezTo>
                  <a:pt x="172035" y="44670"/>
                  <a:pt x="172833" y="44396"/>
                  <a:pt x="173632" y="44190"/>
                </a:cubicBezTo>
                <a:cubicBezTo>
                  <a:pt x="171064" y="43745"/>
                  <a:pt x="168434" y="43608"/>
                  <a:pt x="165800" y="43608"/>
                </a:cubicBezTo>
                <a:cubicBezTo>
                  <a:pt x="163167" y="43608"/>
                  <a:pt x="160531" y="43745"/>
                  <a:pt x="157951" y="43848"/>
                </a:cubicBezTo>
                <a:cubicBezTo>
                  <a:pt x="155189" y="43985"/>
                  <a:pt x="152450" y="44099"/>
                  <a:pt x="149689" y="44236"/>
                </a:cubicBezTo>
                <a:cubicBezTo>
                  <a:pt x="144188" y="44487"/>
                  <a:pt x="138687" y="44738"/>
                  <a:pt x="133186" y="45035"/>
                </a:cubicBezTo>
                <a:cubicBezTo>
                  <a:pt x="128895" y="45263"/>
                  <a:pt x="124604" y="45491"/>
                  <a:pt x="120312" y="45834"/>
                </a:cubicBezTo>
                <a:cubicBezTo>
                  <a:pt x="119034" y="45925"/>
                  <a:pt x="117779" y="46016"/>
                  <a:pt x="116501" y="46153"/>
                </a:cubicBezTo>
                <a:cubicBezTo>
                  <a:pt x="116158" y="46199"/>
                  <a:pt x="115268" y="46176"/>
                  <a:pt x="114971" y="46450"/>
                </a:cubicBezTo>
                <a:cubicBezTo>
                  <a:pt x="114576" y="46853"/>
                  <a:pt x="111963" y="46988"/>
                  <a:pt x="108656" y="46988"/>
                </a:cubicBezTo>
                <a:cubicBezTo>
                  <a:pt x="102042" y="46988"/>
                  <a:pt x="92648" y="46450"/>
                  <a:pt x="92648" y="46450"/>
                </a:cubicBezTo>
                <a:lnTo>
                  <a:pt x="51951" y="31294"/>
                </a:lnTo>
                <a:lnTo>
                  <a:pt x="23" y="31659"/>
                </a:lnTo>
                <a:lnTo>
                  <a:pt x="0" y="81167"/>
                </a:lnTo>
                <a:lnTo>
                  <a:pt x="285339" y="81213"/>
                </a:lnTo>
                <a:lnTo>
                  <a:pt x="2853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6"/>
          <p:cNvSpPr/>
          <p:nvPr/>
        </p:nvSpPr>
        <p:spPr>
          <a:xfrm>
            <a:off x="5866666" y="3393209"/>
            <a:ext cx="2977717" cy="1434098"/>
          </a:xfrm>
          <a:custGeom>
            <a:avLst/>
            <a:gdLst/>
            <a:ahLst/>
            <a:cxnLst/>
            <a:rect l="l" t="t" r="r" b="b"/>
            <a:pathLst>
              <a:path w="105546" h="50832" extrusionOk="0">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6"/>
          <p:cNvSpPr/>
          <p:nvPr/>
        </p:nvSpPr>
        <p:spPr>
          <a:xfrm>
            <a:off x="6098212" y="3379313"/>
            <a:ext cx="2468961" cy="1363933"/>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 name="Google Shape;758;p6"/>
          <p:cNvGrpSpPr/>
          <p:nvPr/>
        </p:nvGrpSpPr>
        <p:grpSpPr>
          <a:xfrm>
            <a:off x="7859450" y="-116966"/>
            <a:ext cx="3349039" cy="5081332"/>
            <a:chOff x="-8979" y="-3697236"/>
            <a:chExt cx="3349039" cy="4572010"/>
          </a:xfrm>
        </p:grpSpPr>
        <p:sp>
          <p:nvSpPr>
            <p:cNvPr id="759" name="Google Shape;759;p6"/>
            <p:cNvSpPr/>
            <p:nvPr/>
          </p:nvSpPr>
          <p:spPr>
            <a:xfrm>
              <a:off x="-8979" y="-3697236"/>
              <a:ext cx="3349039" cy="4572010"/>
            </a:xfrm>
            <a:custGeom>
              <a:avLst/>
              <a:gdLst/>
              <a:ahLst/>
              <a:cxnLst/>
              <a:rect l="l" t="t" r="r" b="b"/>
              <a:pathLst>
                <a:path w="114949" h="156925" extrusionOk="0">
                  <a:moveTo>
                    <a:pt x="4" y="150666"/>
                  </a:moveTo>
                  <a:cubicBezTo>
                    <a:pt x="3" y="150668"/>
                    <a:pt x="2" y="150669"/>
                    <a:pt x="0" y="150670"/>
                  </a:cubicBezTo>
                  <a:lnTo>
                    <a:pt x="0" y="150670"/>
                  </a:lnTo>
                  <a:cubicBezTo>
                    <a:pt x="0" y="150670"/>
                    <a:pt x="2" y="150669"/>
                    <a:pt x="4" y="150666"/>
                  </a:cubicBezTo>
                  <a:close/>
                  <a:moveTo>
                    <a:pt x="0" y="1"/>
                  </a:moveTo>
                  <a:lnTo>
                    <a:pt x="14837" y="29400"/>
                  </a:lnTo>
                  <a:cubicBezTo>
                    <a:pt x="14837" y="29400"/>
                    <a:pt x="35174" y="47340"/>
                    <a:pt x="35174" y="47340"/>
                  </a:cubicBezTo>
                  <a:cubicBezTo>
                    <a:pt x="36315" y="48368"/>
                    <a:pt x="37023" y="51517"/>
                    <a:pt x="37639" y="52887"/>
                  </a:cubicBezTo>
                  <a:cubicBezTo>
                    <a:pt x="38826" y="55535"/>
                    <a:pt x="41474" y="59369"/>
                    <a:pt x="40721" y="62359"/>
                  </a:cubicBezTo>
                  <a:cubicBezTo>
                    <a:pt x="40219" y="64345"/>
                    <a:pt x="38119" y="65601"/>
                    <a:pt x="36818" y="67084"/>
                  </a:cubicBezTo>
                  <a:cubicBezTo>
                    <a:pt x="35402" y="68659"/>
                    <a:pt x="34010" y="70257"/>
                    <a:pt x="32618" y="71855"/>
                  </a:cubicBezTo>
                  <a:cubicBezTo>
                    <a:pt x="30655" y="74137"/>
                    <a:pt x="28463" y="76351"/>
                    <a:pt x="26797" y="78862"/>
                  </a:cubicBezTo>
                  <a:cubicBezTo>
                    <a:pt x="24903" y="81692"/>
                    <a:pt x="23761" y="85276"/>
                    <a:pt x="22597" y="88449"/>
                  </a:cubicBezTo>
                  <a:cubicBezTo>
                    <a:pt x="21821" y="90503"/>
                    <a:pt x="21776" y="91736"/>
                    <a:pt x="21707" y="93881"/>
                  </a:cubicBezTo>
                  <a:cubicBezTo>
                    <a:pt x="21593" y="97716"/>
                    <a:pt x="19767" y="101299"/>
                    <a:pt x="19082" y="105065"/>
                  </a:cubicBezTo>
                  <a:cubicBezTo>
                    <a:pt x="18398" y="108832"/>
                    <a:pt x="18146" y="112735"/>
                    <a:pt x="17781" y="116501"/>
                  </a:cubicBezTo>
                  <a:cubicBezTo>
                    <a:pt x="17667" y="117665"/>
                    <a:pt x="17553" y="118829"/>
                    <a:pt x="17530" y="119993"/>
                  </a:cubicBezTo>
                  <a:cubicBezTo>
                    <a:pt x="17462" y="123303"/>
                    <a:pt x="20132" y="128187"/>
                    <a:pt x="18032" y="131109"/>
                  </a:cubicBezTo>
                  <a:cubicBezTo>
                    <a:pt x="16024" y="133917"/>
                    <a:pt x="11253" y="139897"/>
                    <a:pt x="10043" y="140696"/>
                  </a:cubicBezTo>
                  <a:cubicBezTo>
                    <a:pt x="8871" y="141485"/>
                    <a:pt x="217" y="150446"/>
                    <a:pt x="4" y="150666"/>
                  </a:cubicBezTo>
                  <a:lnTo>
                    <a:pt x="4" y="150666"/>
                  </a:lnTo>
                  <a:cubicBezTo>
                    <a:pt x="220" y="150449"/>
                    <a:pt x="1220" y="150412"/>
                    <a:pt x="2115" y="150412"/>
                  </a:cubicBezTo>
                  <a:cubicBezTo>
                    <a:pt x="2575" y="150412"/>
                    <a:pt x="3007" y="150422"/>
                    <a:pt x="3290" y="150422"/>
                  </a:cubicBezTo>
                  <a:cubicBezTo>
                    <a:pt x="3371" y="150422"/>
                    <a:pt x="3439" y="150421"/>
                    <a:pt x="3493" y="150419"/>
                  </a:cubicBezTo>
                  <a:cubicBezTo>
                    <a:pt x="3645" y="150414"/>
                    <a:pt x="3797" y="150412"/>
                    <a:pt x="3951" y="150412"/>
                  </a:cubicBezTo>
                  <a:cubicBezTo>
                    <a:pt x="5176" y="150412"/>
                    <a:pt x="6432" y="150556"/>
                    <a:pt x="7670" y="150556"/>
                  </a:cubicBezTo>
                  <a:cubicBezTo>
                    <a:pt x="7813" y="150557"/>
                    <a:pt x="7956" y="150558"/>
                    <a:pt x="8100" y="150558"/>
                  </a:cubicBezTo>
                  <a:cubicBezTo>
                    <a:pt x="10652" y="150558"/>
                    <a:pt x="13218" y="150358"/>
                    <a:pt x="15681" y="149666"/>
                  </a:cubicBezTo>
                  <a:cubicBezTo>
                    <a:pt x="17484" y="149187"/>
                    <a:pt x="19562" y="149118"/>
                    <a:pt x="21433" y="149050"/>
                  </a:cubicBezTo>
                  <a:cubicBezTo>
                    <a:pt x="21675" y="149038"/>
                    <a:pt x="21917" y="149032"/>
                    <a:pt x="22158" y="149032"/>
                  </a:cubicBezTo>
                  <a:cubicBezTo>
                    <a:pt x="23836" y="149032"/>
                    <a:pt x="25506" y="149325"/>
                    <a:pt x="27003" y="150123"/>
                  </a:cubicBezTo>
                  <a:cubicBezTo>
                    <a:pt x="30974" y="152177"/>
                    <a:pt x="35357" y="153501"/>
                    <a:pt x="39557" y="155053"/>
                  </a:cubicBezTo>
                  <a:cubicBezTo>
                    <a:pt x="41537" y="155783"/>
                    <a:pt x="43865" y="155977"/>
                    <a:pt x="46205" y="155977"/>
                  </a:cubicBezTo>
                  <a:cubicBezTo>
                    <a:pt x="48476" y="155977"/>
                    <a:pt x="50760" y="155794"/>
                    <a:pt x="52750" y="155738"/>
                  </a:cubicBezTo>
                  <a:cubicBezTo>
                    <a:pt x="52835" y="155738"/>
                    <a:pt x="52921" y="155736"/>
                    <a:pt x="53006" y="155736"/>
                  </a:cubicBezTo>
                  <a:cubicBezTo>
                    <a:pt x="53262" y="155736"/>
                    <a:pt x="53514" y="155749"/>
                    <a:pt x="53754" y="155852"/>
                  </a:cubicBezTo>
                  <a:cubicBezTo>
                    <a:pt x="53959" y="155920"/>
                    <a:pt x="54142" y="156057"/>
                    <a:pt x="54347" y="156126"/>
                  </a:cubicBezTo>
                  <a:cubicBezTo>
                    <a:pt x="54553" y="156205"/>
                    <a:pt x="54764" y="156234"/>
                    <a:pt x="54975" y="156234"/>
                  </a:cubicBezTo>
                  <a:cubicBezTo>
                    <a:pt x="55186" y="156234"/>
                    <a:pt x="55397" y="156205"/>
                    <a:pt x="55603" y="156171"/>
                  </a:cubicBezTo>
                  <a:cubicBezTo>
                    <a:pt x="59734" y="155601"/>
                    <a:pt x="63751" y="155053"/>
                    <a:pt x="67883" y="155053"/>
                  </a:cubicBezTo>
                  <a:cubicBezTo>
                    <a:pt x="71969" y="155646"/>
                    <a:pt x="76009" y="156263"/>
                    <a:pt x="80117" y="156628"/>
                  </a:cubicBezTo>
                  <a:cubicBezTo>
                    <a:pt x="80623" y="156669"/>
                    <a:pt x="81159" y="156685"/>
                    <a:pt x="81713" y="156685"/>
                  </a:cubicBezTo>
                  <a:cubicBezTo>
                    <a:pt x="83257" y="156685"/>
                    <a:pt x="84944" y="156566"/>
                    <a:pt x="86533" y="156566"/>
                  </a:cubicBezTo>
                  <a:cubicBezTo>
                    <a:pt x="87813" y="156566"/>
                    <a:pt x="89029" y="156643"/>
                    <a:pt x="90057" y="156921"/>
                  </a:cubicBezTo>
                  <a:lnTo>
                    <a:pt x="90057" y="156921"/>
                  </a:lnTo>
                  <a:cubicBezTo>
                    <a:pt x="87961" y="156351"/>
                    <a:pt x="85865" y="155713"/>
                    <a:pt x="83792" y="154984"/>
                  </a:cubicBezTo>
                  <a:cubicBezTo>
                    <a:pt x="80163" y="153729"/>
                    <a:pt x="76602" y="152245"/>
                    <a:pt x="73110" y="150693"/>
                  </a:cubicBezTo>
                  <a:cubicBezTo>
                    <a:pt x="72357" y="150351"/>
                    <a:pt x="71603" y="150008"/>
                    <a:pt x="70987" y="149438"/>
                  </a:cubicBezTo>
                  <a:cubicBezTo>
                    <a:pt x="70188" y="148707"/>
                    <a:pt x="69686" y="147657"/>
                    <a:pt x="68773" y="147087"/>
                  </a:cubicBezTo>
                  <a:cubicBezTo>
                    <a:pt x="66901" y="145946"/>
                    <a:pt x="66536" y="144302"/>
                    <a:pt x="64710" y="143047"/>
                  </a:cubicBezTo>
                  <a:cubicBezTo>
                    <a:pt x="63797" y="142453"/>
                    <a:pt x="62770" y="141997"/>
                    <a:pt x="61697" y="141791"/>
                  </a:cubicBezTo>
                  <a:cubicBezTo>
                    <a:pt x="61642" y="141782"/>
                    <a:pt x="61550" y="141778"/>
                    <a:pt x="61431" y="141778"/>
                  </a:cubicBezTo>
                  <a:cubicBezTo>
                    <a:pt x="60856" y="141778"/>
                    <a:pt x="59661" y="141870"/>
                    <a:pt x="59080" y="141870"/>
                  </a:cubicBezTo>
                  <a:cubicBezTo>
                    <a:pt x="58898" y="141870"/>
                    <a:pt x="58776" y="141861"/>
                    <a:pt x="58753" y="141837"/>
                  </a:cubicBezTo>
                  <a:cubicBezTo>
                    <a:pt x="55945" y="138984"/>
                    <a:pt x="54598" y="136336"/>
                    <a:pt x="53206" y="132547"/>
                  </a:cubicBezTo>
                  <a:cubicBezTo>
                    <a:pt x="52864" y="131588"/>
                    <a:pt x="50239" y="121614"/>
                    <a:pt x="50033" y="121614"/>
                  </a:cubicBezTo>
                  <a:cubicBezTo>
                    <a:pt x="49874" y="121614"/>
                    <a:pt x="48299" y="116455"/>
                    <a:pt x="48070" y="115930"/>
                  </a:cubicBezTo>
                  <a:cubicBezTo>
                    <a:pt x="47386" y="114355"/>
                    <a:pt x="47203" y="113260"/>
                    <a:pt x="47112" y="111502"/>
                  </a:cubicBezTo>
                  <a:cubicBezTo>
                    <a:pt x="47112" y="111137"/>
                    <a:pt x="47089" y="110772"/>
                    <a:pt x="47180" y="110429"/>
                  </a:cubicBezTo>
                  <a:cubicBezTo>
                    <a:pt x="47272" y="110110"/>
                    <a:pt x="47454" y="109813"/>
                    <a:pt x="47614" y="109516"/>
                  </a:cubicBezTo>
                  <a:cubicBezTo>
                    <a:pt x="48048" y="108832"/>
                    <a:pt x="48481" y="108124"/>
                    <a:pt x="48915" y="107416"/>
                  </a:cubicBezTo>
                  <a:cubicBezTo>
                    <a:pt x="48666" y="107218"/>
                    <a:pt x="48357" y="107031"/>
                    <a:pt x="48067" y="107031"/>
                  </a:cubicBezTo>
                  <a:cubicBezTo>
                    <a:pt x="47958" y="107031"/>
                    <a:pt x="47851" y="107057"/>
                    <a:pt x="47751" y="107120"/>
                  </a:cubicBezTo>
                  <a:cubicBezTo>
                    <a:pt x="47427" y="107343"/>
                    <a:pt x="47246" y="107926"/>
                    <a:pt x="46938" y="107926"/>
                  </a:cubicBezTo>
                  <a:cubicBezTo>
                    <a:pt x="46900" y="107926"/>
                    <a:pt x="46859" y="107916"/>
                    <a:pt x="46815" y="107896"/>
                  </a:cubicBezTo>
                  <a:lnTo>
                    <a:pt x="46815" y="107896"/>
                  </a:lnTo>
                  <a:cubicBezTo>
                    <a:pt x="46817" y="107897"/>
                    <a:pt x="46818" y="107897"/>
                    <a:pt x="46819" y="107897"/>
                  </a:cubicBezTo>
                  <a:cubicBezTo>
                    <a:pt x="47061" y="107897"/>
                    <a:pt x="48574" y="97984"/>
                    <a:pt x="48755" y="97054"/>
                  </a:cubicBezTo>
                  <a:cubicBezTo>
                    <a:pt x="48669" y="97024"/>
                    <a:pt x="48582" y="97010"/>
                    <a:pt x="48494" y="97010"/>
                  </a:cubicBezTo>
                  <a:cubicBezTo>
                    <a:pt x="48118" y="97010"/>
                    <a:pt x="47749" y="97268"/>
                    <a:pt x="47545" y="97602"/>
                  </a:cubicBezTo>
                  <a:cubicBezTo>
                    <a:pt x="47272" y="98012"/>
                    <a:pt x="47226" y="98492"/>
                    <a:pt x="47157" y="98971"/>
                  </a:cubicBezTo>
                  <a:cubicBezTo>
                    <a:pt x="46998" y="100363"/>
                    <a:pt x="46153" y="103080"/>
                    <a:pt x="46381" y="104381"/>
                  </a:cubicBezTo>
                  <a:cubicBezTo>
                    <a:pt x="46244" y="103627"/>
                    <a:pt x="46153" y="102851"/>
                    <a:pt x="46039" y="102098"/>
                  </a:cubicBezTo>
                  <a:cubicBezTo>
                    <a:pt x="45491" y="102144"/>
                    <a:pt x="45354" y="102897"/>
                    <a:pt x="45468" y="103422"/>
                  </a:cubicBezTo>
                  <a:cubicBezTo>
                    <a:pt x="45510" y="103692"/>
                    <a:pt x="44851" y="106593"/>
                    <a:pt x="44233" y="106593"/>
                  </a:cubicBezTo>
                  <a:cubicBezTo>
                    <a:pt x="44173" y="106593"/>
                    <a:pt x="44112" y="106565"/>
                    <a:pt x="44053" y="106503"/>
                  </a:cubicBezTo>
                  <a:cubicBezTo>
                    <a:pt x="42958" y="105385"/>
                    <a:pt x="44190" y="102007"/>
                    <a:pt x="44487" y="100706"/>
                  </a:cubicBezTo>
                  <a:cubicBezTo>
                    <a:pt x="44966" y="98674"/>
                    <a:pt x="45377" y="96346"/>
                    <a:pt x="46290" y="94429"/>
                  </a:cubicBezTo>
                  <a:cubicBezTo>
                    <a:pt x="49714" y="87307"/>
                    <a:pt x="55557" y="82240"/>
                    <a:pt x="60830" y="76671"/>
                  </a:cubicBezTo>
                  <a:cubicBezTo>
                    <a:pt x="61012" y="76488"/>
                    <a:pt x="61172" y="76283"/>
                    <a:pt x="61104" y="76055"/>
                  </a:cubicBezTo>
                  <a:cubicBezTo>
                    <a:pt x="61060" y="75867"/>
                    <a:pt x="60899" y="75792"/>
                    <a:pt x="60711" y="75792"/>
                  </a:cubicBezTo>
                  <a:cubicBezTo>
                    <a:pt x="60509" y="75792"/>
                    <a:pt x="60276" y="75879"/>
                    <a:pt x="60122" y="76009"/>
                  </a:cubicBezTo>
                  <a:cubicBezTo>
                    <a:pt x="59848" y="76283"/>
                    <a:pt x="59574" y="76671"/>
                    <a:pt x="59186" y="76694"/>
                  </a:cubicBezTo>
                  <a:lnTo>
                    <a:pt x="60077" y="74845"/>
                  </a:lnTo>
                  <a:cubicBezTo>
                    <a:pt x="60077" y="74845"/>
                    <a:pt x="58479" y="74366"/>
                    <a:pt x="58342" y="74343"/>
                  </a:cubicBezTo>
                  <a:cubicBezTo>
                    <a:pt x="58205" y="74685"/>
                    <a:pt x="58022" y="75005"/>
                    <a:pt x="57771" y="75301"/>
                  </a:cubicBezTo>
                  <a:cubicBezTo>
                    <a:pt x="57817" y="74936"/>
                    <a:pt x="57862" y="74594"/>
                    <a:pt x="57908" y="74229"/>
                  </a:cubicBezTo>
                  <a:lnTo>
                    <a:pt x="57132" y="73955"/>
                  </a:lnTo>
                  <a:cubicBezTo>
                    <a:pt x="55626" y="76032"/>
                    <a:pt x="53800" y="77447"/>
                    <a:pt x="51791" y="78953"/>
                  </a:cubicBezTo>
                  <a:cubicBezTo>
                    <a:pt x="50521" y="79929"/>
                    <a:pt x="48440" y="81557"/>
                    <a:pt x="48077" y="83213"/>
                  </a:cubicBezTo>
                  <a:lnTo>
                    <a:pt x="48077" y="83213"/>
                  </a:lnTo>
                  <a:cubicBezTo>
                    <a:pt x="48260" y="82356"/>
                    <a:pt x="48555" y="81523"/>
                    <a:pt x="48983" y="80779"/>
                  </a:cubicBezTo>
                  <a:cubicBezTo>
                    <a:pt x="49257" y="80277"/>
                    <a:pt x="49554" y="79821"/>
                    <a:pt x="49851" y="79364"/>
                  </a:cubicBezTo>
                  <a:cubicBezTo>
                    <a:pt x="51563" y="76762"/>
                    <a:pt x="53115" y="73909"/>
                    <a:pt x="54964" y="71490"/>
                  </a:cubicBezTo>
                  <a:cubicBezTo>
                    <a:pt x="56995" y="68865"/>
                    <a:pt x="58912" y="66011"/>
                    <a:pt x="59437" y="62656"/>
                  </a:cubicBezTo>
                  <a:cubicBezTo>
                    <a:pt x="59962" y="59461"/>
                    <a:pt x="59141" y="56265"/>
                    <a:pt x="58912" y="53092"/>
                  </a:cubicBezTo>
                  <a:cubicBezTo>
                    <a:pt x="58684" y="50011"/>
                    <a:pt x="58479" y="47021"/>
                    <a:pt x="58136" y="43939"/>
                  </a:cubicBezTo>
                  <a:cubicBezTo>
                    <a:pt x="57474" y="37936"/>
                    <a:pt x="57497" y="30130"/>
                    <a:pt x="62336" y="25771"/>
                  </a:cubicBezTo>
                  <a:cubicBezTo>
                    <a:pt x="66194" y="22301"/>
                    <a:pt x="69344" y="17873"/>
                    <a:pt x="72676" y="13833"/>
                  </a:cubicBezTo>
                  <a:lnTo>
                    <a:pt x="73475" y="9861"/>
                  </a:lnTo>
                  <a:lnTo>
                    <a:pt x="89430" y="9861"/>
                  </a:lnTo>
                  <a:lnTo>
                    <a:pt x="106184" y="7054"/>
                  </a:lnTo>
                  <a:lnTo>
                    <a:pt x="114949" y="1"/>
                  </a:lnTo>
                  <a:lnTo>
                    <a:pt x="111776" y="1"/>
                  </a:lnTo>
                  <a:lnTo>
                    <a:pt x="104586" y="4657"/>
                  </a:lnTo>
                  <a:lnTo>
                    <a:pt x="90617" y="7465"/>
                  </a:lnTo>
                  <a:lnTo>
                    <a:pt x="90617" y="7465"/>
                  </a:lnTo>
                  <a:lnTo>
                    <a:pt x="102600" y="1"/>
                  </a:lnTo>
                  <a:lnTo>
                    <a:pt x="96209" y="1"/>
                  </a:lnTo>
                  <a:lnTo>
                    <a:pt x="84637" y="7465"/>
                  </a:lnTo>
                  <a:lnTo>
                    <a:pt x="72676" y="7853"/>
                  </a:lnTo>
                  <a:lnTo>
                    <a:pt x="68682" y="7853"/>
                  </a:lnTo>
                  <a:lnTo>
                    <a:pt x="62313" y="11847"/>
                  </a:lnTo>
                  <a:lnTo>
                    <a:pt x="60305" y="18238"/>
                  </a:lnTo>
                  <a:lnTo>
                    <a:pt x="57520" y="22210"/>
                  </a:lnTo>
                  <a:lnTo>
                    <a:pt x="49942" y="25816"/>
                  </a:lnTo>
                  <a:lnTo>
                    <a:pt x="39557" y="15842"/>
                  </a:lnTo>
                  <a:lnTo>
                    <a:pt x="39557" y="11048"/>
                  </a:lnTo>
                  <a:lnTo>
                    <a:pt x="41953" y="5068"/>
                  </a:lnTo>
                  <a:lnTo>
                    <a:pt x="45560" y="1"/>
                  </a:lnTo>
                  <a:lnTo>
                    <a:pt x="35174" y="480"/>
                  </a:lnTo>
                  <a:lnTo>
                    <a:pt x="36772" y="4657"/>
                  </a:lnTo>
                  <a:lnTo>
                    <a:pt x="34375" y="11459"/>
                  </a:lnTo>
                  <a:lnTo>
                    <a:pt x="36772" y="15842"/>
                  </a:lnTo>
                  <a:lnTo>
                    <a:pt x="36772" y="15842"/>
                  </a:lnTo>
                  <a:lnTo>
                    <a:pt x="25199" y="1"/>
                  </a:lnTo>
                  <a:close/>
                  <a:moveTo>
                    <a:pt x="90057" y="156921"/>
                  </a:moveTo>
                  <a:lnTo>
                    <a:pt x="90057" y="156921"/>
                  </a:lnTo>
                  <a:cubicBezTo>
                    <a:pt x="90061" y="156922"/>
                    <a:pt x="90065" y="156923"/>
                    <a:pt x="90069" y="156924"/>
                  </a:cubicBezTo>
                  <a:cubicBezTo>
                    <a:pt x="90065" y="156923"/>
                    <a:pt x="90061" y="156922"/>
                    <a:pt x="90057" y="15692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6"/>
            <p:cNvSpPr/>
            <p:nvPr/>
          </p:nvSpPr>
          <p:spPr>
            <a:xfrm>
              <a:off x="-8979" y="-2950418"/>
              <a:ext cx="2686014" cy="3821609"/>
            </a:xfrm>
            <a:custGeom>
              <a:avLst/>
              <a:gdLst/>
              <a:ahLst/>
              <a:cxnLst/>
              <a:rect l="l" t="t" r="r" b="b"/>
              <a:pathLst>
                <a:path w="92192" h="131169" extrusionOk="0">
                  <a:moveTo>
                    <a:pt x="55671" y="3036"/>
                  </a:moveTo>
                  <a:cubicBezTo>
                    <a:pt x="55675" y="3087"/>
                    <a:pt x="55679" y="3137"/>
                    <a:pt x="55683" y="3188"/>
                  </a:cubicBezTo>
                  <a:lnTo>
                    <a:pt x="55683" y="3188"/>
                  </a:lnTo>
                  <a:cubicBezTo>
                    <a:pt x="55679" y="3137"/>
                    <a:pt x="55675" y="3087"/>
                    <a:pt x="55671" y="3036"/>
                  </a:cubicBezTo>
                  <a:close/>
                  <a:moveTo>
                    <a:pt x="53640" y="7556"/>
                  </a:moveTo>
                  <a:cubicBezTo>
                    <a:pt x="53759" y="8515"/>
                    <a:pt x="53858" y="9473"/>
                    <a:pt x="53932" y="10432"/>
                  </a:cubicBezTo>
                  <a:lnTo>
                    <a:pt x="53932" y="10432"/>
                  </a:lnTo>
                  <a:cubicBezTo>
                    <a:pt x="53938" y="9472"/>
                    <a:pt x="53851" y="8513"/>
                    <a:pt x="53640" y="7556"/>
                  </a:cubicBezTo>
                  <a:close/>
                  <a:moveTo>
                    <a:pt x="43642" y="16458"/>
                  </a:moveTo>
                  <a:cubicBezTo>
                    <a:pt x="43887" y="17130"/>
                    <a:pt x="44039" y="17834"/>
                    <a:pt x="44100" y="18540"/>
                  </a:cubicBezTo>
                  <a:lnTo>
                    <a:pt x="44100" y="18540"/>
                  </a:lnTo>
                  <a:cubicBezTo>
                    <a:pt x="44087" y="17819"/>
                    <a:pt x="43956" y="17113"/>
                    <a:pt x="43642" y="16458"/>
                  </a:cubicBezTo>
                  <a:close/>
                  <a:moveTo>
                    <a:pt x="34352" y="50193"/>
                  </a:moveTo>
                  <a:cubicBezTo>
                    <a:pt x="34352" y="50193"/>
                    <a:pt x="34352" y="50193"/>
                    <a:pt x="34352" y="50194"/>
                  </a:cubicBezTo>
                  <a:lnTo>
                    <a:pt x="34352" y="50194"/>
                  </a:lnTo>
                  <a:lnTo>
                    <a:pt x="34352" y="50193"/>
                  </a:lnTo>
                  <a:close/>
                  <a:moveTo>
                    <a:pt x="49472" y="51061"/>
                  </a:moveTo>
                  <a:cubicBezTo>
                    <a:pt x="49469" y="51068"/>
                    <a:pt x="49466" y="51076"/>
                    <a:pt x="49463" y="51084"/>
                  </a:cubicBezTo>
                  <a:cubicBezTo>
                    <a:pt x="49466" y="51076"/>
                    <a:pt x="49469" y="51068"/>
                    <a:pt x="49472" y="51061"/>
                  </a:cubicBezTo>
                  <a:close/>
                  <a:moveTo>
                    <a:pt x="41360" y="52887"/>
                  </a:moveTo>
                  <a:lnTo>
                    <a:pt x="41360" y="52887"/>
                  </a:lnTo>
                  <a:cubicBezTo>
                    <a:pt x="41332" y="52915"/>
                    <a:pt x="41312" y="52943"/>
                    <a:pt x="41291" y="52977"/>
                  </a:cubicBezTo>
                  <a:lnTo>
                    <a:pt x="41291" y="52977"/>
                  </a:lnTo>
                  <a:cubicBezTo>
                    <a:pt x="41314" y="52947"/>
                    <a:pt x="41337" y="52917"/>
                    <a:pt x="41360" y="52887"/>
                  </a:cubicBezTo>
                  <a:close/>
                  <a:moveTo>
                    <a:pt x="21228" y="74069"/>
                  </a:moveTo>
                  <a:cubicBezTo>
                    <a:pt x="21228" y="74069"/>
                    <a:pt x="21228" y="74069"/>
                    <a:pt x="21227" y="74069"/>
                  </a:cubicBezTo>
                  <a:lnTo>
                    <a:pt x="21227" y="74069"/>
                  </a:lnTo>
                  <a:cubicBezTo>
                    <a:pt x="21228" y="74069"/>
                    <a:pt x="21228" y="74069"/>
                    <a:pt x="21228" y="74069"/>
                  </a:cubicBezTo>
                  <a:close/>
                  <a:moveTo>
                    <a:pt x="46427" y="88608"/>
                  </a:moveTo>
                  <a:cubicBezTo>
                    <a:pt x="46448" y="88935"/>
                    <a:pt x="46483" y="89258"/>
                    <a:pt x="46532" y="89579"/>
                  </a:cubicBezTo>
                  <a:lnTo>
                    <a:pt x="46532" y="89579"/>
                  </a:lnTo>
                  <a:cubicBezTo>
                    <a:pt x="46513" y="89260"/>
                    <a:pt x="46478" y="88936"/>
                    <a:pt x="46427" y="88608"/>
                  </a:cubicBezTo>
                  <a:close/>
                  <a:moveTo>
                    <a:pt x="18398" y="91507"/>
                  </a:moveTo>
                  <a:lnTo>
                    <a:pt x="18398" y="91507"/>
                  </a:lnTo>
                  <a:cubicBezTo>
                    <a:pt x="18399" y="91510"/>
                    <a:pt x="18400" y="91514"/>
                    <a:pt x="18402" y="91517"/>
                  </a:cubicBezTo>
                  <a:lnTo>
                    <a:pt x="18402" y="91517"/>
                  </a:lnTo>
                  <a:cubicBezTo>
                    <a:pt x="18400" y="91514"/>
                    <a:pt x="18399" y="91510"/>
                    <a:pt x="18398" y="91507"/>
                  </a:cubicBezTo>
                  <a:close/>
                  <a:moveTo>
                    <a:pt x="18960" y="106900"/>
                  </a:moveTo>
                  <a:cubicBezTo>
                    <a:pt x="18955" y="106905"/>
                    <a:pt x="18950" y="106909"/>
                    <a:pt x="18945" y="106914"/>
                  </a:cubicBezTo>
                  <a:cubicBezTo>
                    <a:pt x="18950" y="106909"/>
                    <a:pt x="18955" y="106905"/>
                    <a:pt x="18960" y="106900"/>
                  </a:cubicBezTo>
                  <a:close/>
                  <a:moveTo>
                    <a:pt x="66787" y="122114"/>
                  </a:moveTo>
                  <a:cubicBezTo>
                    <a:pt x="66787" y="122114"/>
                    <a:pt x="66787" y="122115"/>
                    <a:pt x="66787" y="122116"/>
                  </a:cubicBezTo>
                  <a:cubicBezTo>
                    <a:pt x="66787" y="122115"/>
                    <a:pt x="66787" y="122114"/>
                    <a:pt x="66787" y="122114"/>
                  </a:cubicBezTo>
                  <a:close/>
                  <a:moveTo>
                    <a:pt x="67192" y="124103"/>
                  </a:moveTo>
                  <a:cubicBezTo>
                    <a:pt x="67257" y="124169"/>
                    <a:pt x="67319" y="124237"/>
                    <a:pt x="67381" y="124307"/>
                  </a:cubicBezTo>
                  <a:cubicBezTo>
                    <a:pt x="67324" y="124232"/>
                    <a:pt x="67260" y="124164"/>
                    <a:pt x="67192" y="124103"/>
                  </a:cubicBezTo>
                  <a:close/>
                  <a:moveTo>
                    <a:pt x="3" y="125035"/>
                  </a:moveTo>
                  <a:lnTo>
                    <a:pt x="3" y="125035"/>
                  </a:lnTo>
                  <a:cubicBezTo>
                    <a:pt x="2" y="125036"/>
                    <a:pt x="1" y="125036"/>
                    <a:pt x="0" y="125037"/>
                  </a:cubicBezTo>
                  <a:lnTo>
                    <a:pt x="0" y="125037"/>
                  </a:lnTo>
                  <a:cubicBezTo>
                    <a:pt x="1" y="125036"/>
                    <a:pt x="2" y="125036"/>
                    <a:pt x="3" y="125035"/>
                  </a:cubicBezTo>
                  <a:close/>
                  <a:moveTo>
                    <a:pt x="92126" y="130971"/>
                  </a:moveTo>
                  <a:cubicBezTo>
                    <a:pt x="92148" y="130971"/>
                    <a:pt x="92170" y="130972"/>
                    <a:pt x="92192" y="130972"/>
                  </a:cubicBezTo>
                  <a:cubicBezTo>
                    <a:pt x="92170" y="130972"/>
                    <a:pt x="92148" y="130971"/>
                    <a:pt x="92126" y="130971"/>
                  </a:cubicBezTo>
                  <a:close/>
                  <a:moveTo>
                    <a:pt x="28463" y="1"/>
                  </a:moveTo>
                  <a:cubicBezTo>
                    <a:pt x="28620" y="6753"/>
                    <a:pt x="32083" y="12913"/>
                    <a:pt x="35507" y="18740"/>
                  </a:cubicBezTo>
                  <a:lnTo>
                    <a:pt x="35507" y="18740"/>
                  </a:lnTo>
                  <a:cubicBezTo>
                    <a:pt x="33919" y="16140"/>
                    <a:pt x="31450" y="14191"/>
                    <a:pt x="28897" y="12554"/>
                  </a:cubicBezTo>
                  <a:cubicBezTo>
                    <a:pt x="26227" y="10820"/>
                    <a:pt x="23373" y="9359"/>
                    <a:pt x="20863" y="7396"/>
                  </a:cubicBezTo>
                  <a:lnTo>
                    <a:pt x="20863" y="7396"/>
                  </a:lnTo>
                  <a:cubicBezTo>
                    <a:pt x="25382" y="10934"/>
                    <a:pt x="29787" y="14860"/>
                    <a:pt x="33462" y="19356"/>
                  </a:cubicBezTo>
                  <a:cubicBezTo>
                    <a:pt x="35334" y="21639"/>
                    <a:pt x="37023" y="24081"/>
                    <a:pt x="38415" y="26683"/>
                  </a:cubicBezTo>
                  <a:cubicBezTo>
                    <a:pt x="39648" y="28966"/>
                    <a:pt x="41497" y="32230"/>
                    <a:pt x="41565" y="34878"/>
                  </a:cubicBezTo>
                  <a:cubicBezTo>
                    <a:pt x="41634" y="38027"/>
                    <a:pt x="38598" y="39511"/>
                    <a:pt x="36818" y="41588"/>
                  </a:cubicBezTo>
                  <a:cubicBezTo>
                    <a:pt x="34672" y="44099"/>
                    <a:pt x="32800" y="46815"/>
                    <a:pt x="30426" y="49075"/>
                  </a:cubicBezTo>
                  <a:cubicBezTo>
                    <a:pt x="27596" y="51791"/>
                    <a:pt x="25017" y="54599"/>
                    <a:pt x="23236" y="58159"/>
                  </a:cubicBezTo>
                  <a:cubicBezTo>
                    <a:pt x="22415" y="59780"/>
                    <a:pt x="21410" y="61264"/>
                    <a:pt x="21114" y="63090"/>
                  </a:cubicBezTo>
                  <a:cubicBezTo>
                    <a:pt x="20680" y="65578"/>
                    <a:pt x="20817" y="68134"/>
                    <a:pt x="20452" y="70622"/>
                  </a:cubicBezTo>
                  <a:cubicBezTo>
                    <a:pt x="20041" y="73361"/>
                    <a:pt x="19630" y="76123"/>
                    <a:pt x="19219" y="78862"/>
                  </a:cubicBezTo>
                  <a:cubicBezTo>
                    <a:pt x="19470" y="77287"/>
                    <a:pt x="20246" y="75689"/>
                    <a:pt x="20749" y="74205"/>
                  </a:cubicBezTo>
                  <a:cubicBezTo>
                    <a:pt x="21296" y="72699"/>
                    <a:pt x="21525" y="71010"/>
                    <a:pt x="21662" y="69412"/>
                  </a:cubicBezTo>
                  <a:cubicBezTo>
                    <a:pt x="21776" y="68066"/>
                    <a:pt x="21798" y="66696"/>
                    <a:pt x="22072" y="65372"/>
                  </a:cubicBezTo>
                  <a:cubicBezTo>
                    <a:pt x="22346" y="64025"/>
                    <a:pt x="22917" y="62724"/>
                    <a:pt x="23967" y="61857"/>
                  </a:cubicBezTo>
                  <a:lnTo>
                    <a:pt x="23967" y="61857"/>
                  </a:lnTo>
                  <a:cubicBezTo>
                    <a:pt x="23191" y="63272"/>
                    <a:pt x="22871" y="64893"/>
                    <a:pt x="22666" y="66513"/>
                  </a:cubicBezTo>
                  <a:cubicBezTo>
                    <a:pt x="22095" y="70850"/>
                    <a:pt x="21935" y="75643"/>
                    <a:pt x="22575" y="79980"/>
                  </a:cubicBezTo>
                  <a:cubicBezTo>
                    <a:pt x="23077" y="83290"/>
                    <a:pt x="22985" y="86691"/>
                    <a:pt x="22301" y="89955"/>
                  </a:cubicBezTo>
                  <a:cubicBezTo>
                    <a:pt x="22575" y="87307"/>
                    <a:pt x="22826" y="84614"/>
                    <a:pt x="22460" y="81966"/>
                  </a:cubicBezTo>
                  <a:cubicBezTo>
                    <a:pt x="22141" y="79661"/>
                    <a:pt x="20247" y="76398"/>
                    <a:pt x="21227" y="74069"/>
                  </a:cubicBezTo>
                  <a:lnTo>
                    <a:pt x="21227" y="74069"/>
                  </a:lnTo>
                  <a:cubicBezTo>
                    <a:pt x="19881" y="77265"/>
                    <a:pt x="19972" y="80688"/>
                    <a:pt x="19265" y="83975"/>
                  </a:cubicBezTo>
                  <a:cubicBezTo>
                    <a:pt x="18466" y="87695"/>
                    <a:pt x="19242" y="91530"/>
                    <a:pt x="19995" y="95182"/>
                  </a:cubicBezTo>
                  <a:cubicBezTo>
                    <a:pt x="19472" y="93953"/>
                    <a:pt x="18948" y="92746"/>
                    <a:pt x="18402" y="91517"/>
                  </a:cubicBezTo>
                  <a:lnTo>
                    <a:pt x="18402" y="91517"/>
                  </a:lnTo>
                  <a:cubicBezTo>
                    <a:pt x="18571" y="91920"/>
                    <a:pt x="18032" y="93406"/>
                    <a:pt x="18009" y="93904"/>
                  </a:cubicBezTo>
                  <a:cubicBezTo>
                    <a:pt x="17987" y="94817"/>
                    <a:pt x="18146" y="95684"/>
                    <a:pt x="18192" y="96574"/>
                  </a:cubicBezTo>
                  <a:cubicBezTo>
                    <a:pt x="18238" y="98149"/>
                    <a:pt x="18283" y="99427"/>
                    <a:pt x="18968" y="100934"/>
                  </a:cubicBezTo>
                  <a:cubicBezTo>
                    <a:pt x="19628" y="102412"/>
                    <a:pt x="20401" y="105546"/>
                    <a:pt x="18960" y="106900"/>
                  </a:cubicBezTo>
                  <a:lnTo>
                    <a:pt x="18960" y="106900"/>
                  </a:lnTo>
                  <a:cubicBezTo>
                    <a:pt x="19617" y="106289"/>
                    <a:pt x="20274" y="105677"/>
                    <a:pt x="20908" y="105065"/>
                  </a:cubicBezTo>
                  <a:lnTo>
                    <a:pt x="20908" y="105065"/>
                  </a:lnTo>
                  <a:cubicBezTo>
                    <a:pt x="19927" y="106937"/>
                    <a:pt x="18922" y="108786"/>
                    <a:pt x="17918" y="110635"/>
                  </a:cubicBezTo>
                  <a:cubicBezTo>
                    <a:pt x="18101" y="110041"/>
                    <a:pt x="18283" y="109471"/>
                    <a:pt x="18443" y="108877"/>
                  </a:cubicBezTo>
                  <a:lnTo>
                    <a:pt x="18443" y="108877"/>
                  </a:lnTo>
                  <a:cubicBezTo>
                    <a:pt x="16845" y="110954"/>
                    <a:pt x="15088" y="112894"/>
                    <a:pt x="13193" y="114720"/>
                  </a:cubicBezTo>
                  <a:cubicBezTo>
                    <a:pt x="14220" y="113442"/>
                    <a:pt x="15270" y="112187"/>
                    <a:pt x="16298" y="110909"/>
                  </a:cubicBezTo>
                  <a:cubicBezTo>
                    <a:pt x="16868" y="110201"/>
                    <a:pt x="17462" y="109471"/>
                    <a:pt x="17667" y="108580"/>
                  </a:cubicBezTo>
                  <a:cubicBezTo>
                    <a:pt x="17895" y="107599"/>
                    <a:pt x="17918" y="106503"/>
                    <a:pt x="18032" y="105499"/>
                  </a:cubicBezTo>
                  <a:lnTo>
                    <a:pt x="18032" y="105499"/>
                  </a:lnTo>
                  <a:cubicBezTo>
                    <a:pt x="15773" y="107393"/>
                    <a:pt x="13330" y="109151"/>
                    <a:pt x="11481" y="111434"/>
                  </a:cubicBezTo>
                  <a:cubicBezTo>
                    <a:pt x="9724" y="113556"/>
                    <a:pt x="7921" y="115633"/>
                    <a:pt x="6140" y="117733"/>
                  </a:cubicBezTo>
                  <a:cubicBezTo>
                    <a:pt x="4110" y="120175"/>
                    <a:pt x="2056" y="122593"/>
                    <a:pt x="3" y="125035"/>
                  </a:cubicBezTo>
                  <a:lnTo>
                    <a:pt x="3" y="125035"/>
                  </a:lnTo>
                  <a:cubicBezTo>
                    <a:pt x="158" y="124854"/>
                    <a:pt x="851" y="124809"/>
                    <a:pt x="1593" y="124809"/>
                  </a:cubicBezTo>
                  <a:cubicBezTo>
                    <a:pt x="2352" y="124809"/>
                    <a:pt x="3162" y="124856"/>
                    <a:pt x="3496" y="124856"/>
                  </a:cubicBezTo>
                  <a:cubicBezTo>
                    <a:pt x="3531" y="124856"/>
                    <a:pt x="3560" y="124856"/>
                    <a:pt x="3584" y="124855"/>
                  </a:cubicBezTo>
                  <a:cubicBezTo>
                    <a:pt x="5433" y="124763"/>
                    <a:pt x="7259" y="124627"/>
                    <a:pt x="9108" y="124398"/>
                  </a:cubicBezTo>
                  <a:cubicBezTo>
                    <a:pt x="10865" y="124193"/>
                    <a:pt x="12463" y="123257"/>
                    <a:pt x="14220" y="122846"/>
                  </a:cubicBezTo>
                  <a:cubicBezTo>
                    <a:pt x="14342" y="122818"/>
                    <a:pt x="14483" y="122794"/>
                    <a:pt x="14617" y="122794"/>
                  </a:cubicBezTo>
                  <a:cubicBezTo>
                    <a:pt x="14812" y="122794"/>
                    <a:pt x="14994" y="122844"/>
                    <a:pt x="15088" y="123006"/>
                  </a:cubicBezTo>
                  <a:cubicBezTo>
                    <a:pt x="15179" y="123143"/>
                    <a:pt x="15179" y="123325"/>
                    <a:pt x="15270" y="123462"/>
                  </a:cubicBezTo>
                  <a:cubicBezTo>
                    <a:pt x="15407" y="123668"/>
                    <a:pt x="15681" y="123713"/>
                    <a:pt x="15910" y="123736"/>
                  </a:cubicBezTo>
                  <a:cubicBezTo>
                    <a:pt x="16012" y="123744"/>
                    <a:pt x="16114" y="123747"/>
                    <a:pt x="16215" y="123747"/>
                  </a:cubicBezTo>
                  <a:cubicBezTo>
                    <a:pt x="17948" y="123747"/>
                    <a:pt x="19574" y="122700"/>
                    <a:pt x="21342" y="122549"/>
                  </a:cubicBezTo>
                  <a:cubicBezTo>
                    <a:pt x="21493" y="122537"/>
                    <a:pt x="21644" y="122531"/>
                    <a:pt x="21794" y="122531"/>
                  </a:cubicBezTo>
                  <a:cubicBezTo>
                    <a:pt x="22465" y="122531"/>
                    <a:pt x="23136" y="122643"/>
                    <a:pt x="23807" y="122755"/>
                  </a:cubicBezTo>
                  <a:cubicBezTo>
                    <a:pt x="26181" y="123143"/>
                    <a:pt x="28486" y="123531"/>
                    <a:pt x="30769" y="124330"/>
                  </a:cubicBezTo>
                  <a:cubicBezTo>
                    <a:pt x="31956" y="124741"/>
                    <a:pt x="33097" y="125220"/>
                    <a:pt x="34238" y="125722"/>
                  </a:cubicBezTo>
                  <a:cubicBezTo>
                    <a:pt x="35037" y="126087"/>
                    <a:pt x="36566" y="127251"/>
                    <a:pt x="37411" y="127251"/>
                  </a:cubicBezTo>
                  <a:cubicBezTo>
                    <a:pt x="40488" y="128780"/>
                    <a:pt x="43638" y="129544"/>
                    <a:pt x="47089" y="129544"/>
                  </a:cubicBezTo>
                  <a:cubicBezTo>
                    <a:pt x="47503" y="129544"/>
                    <a:pt x="47921" y="129533"/>
                    <a:pt x="48344" y="129511"/>
                  </a:cubicBezTo>
                  <a:cubicBezTo>
                    <a:pt x="50788" y="129386"/>
                    <a:pt x="53193" y="128764"/>
                    <a:pt x="55630" y="128764"/>
                  </a:cubicBezTo>
                  <a:cubicBezTo>
                    <a:pt x="55856" y="128764"/>
                    <a:pt x="56083" y="128769"/>
                    <a:pt x="56310" y="128781"/>
                  </a:cubicBezTo>
                  <a:cubicBezTo>
                    <a:pt x="56036" y="128895"/>
                    <a:pt x="55808" y="129100"/>
                    <a:pt x="55626" y="129329"/>
                  </a:cubicBezTo>
                  <a:cubicBezTo>
                    <a:pt x="56817" y="129368"/>
                    <a:pt x="57987" y="129374"/>
                    <a:pt x="59145" y="129374"/>
                  </a:cubicBezTo>
                  <a:cubicBezTo>
                    <a:pt x="59748" y="129374"/>
                    <a:pt x="60348" y="129372"/>
                    <a:pt x="60946" y="129372"/>
                  </a:cubicBezTo>
                  <a:cubicBezTo>
                    <a:pt x="64567" y="129372"/>
                    <a:pt x="68112" y="129439"/>
                    <a:pt x="71854" y="130378"/>
                  </a:cubicBezTo>
                  <a:cubicBezTo>
                    <a:pt x="73593" y="130818"/>
                    <a:pt x="75383" y="130901"/>
                    <a:pt x="77190" y="130901"/>
                  </a:cubicBezTo>
                  <a:cubicBezTo>
                    <a:pt x="78270" y="130901"/>
                    <a:pt x="79356" y="130871"/>
                    <a:pt x="80441" y="130871"/>
                  </a:cubicBezTo>
                  <a:cubicBezTo>
                    <a:pt x="81592" y="130871"/>
                    <a:pt x="82742" y="130904"/>
                    <a:pt x="83883" y="131040"/>
                  </a:cubicBezTo>
                  <a:cubicBezTo>
                    <a:pt x="84660" y="131135"/>
                    <a:pt x="85424" y="131169"/>
                    <a:pt x="86184" y="131169"/>
                  </a:cubicBezTo>
                  <a:cubicBezTo>
                    <a:pt x="88038" y="131169"/>
                    <a:pt x="89865" y="130969"/>
                    <a:pt x="91778" y="130969"/>
                  </a:cubicBezTo>
                  <a:cubicBezTo>
                    <a:pt x="91894" y="130969"/>
                    <a:pt x="92009" y="130969"/>
                    <a:pt x="92126" y="130971"/>
                  </a:cubicBezTo>
                  <a:lnTo>
                    <a:pt x="92126" y="130971"/>
                  </a:lnTo>
                  <a:cubicBezTo>
                    <a:pt x="85552" y="130869"/>
                    <a:pt x="79047" y="129183"/>
                    <a:pt x="72973" y="126681"/>
                  </a:cubicBezTo>
                  <a:cubicBezTo>
                    <a:pt x="72199" y="126363"/>
                    <a:pt x="70414" y="125820"/>
                    <a:pt x="68932" y="125820"/>
                  </a:cubicBezTo>
                  <a:cubicBezTo>
                    <a:pt x="67978" y="125820"/>
                    <a:pt x="67149" y="126045"/>
                    <a:pt x="66799" y="126703"/>
                  </a:cubicBezTo>
                  <a:lnTo>
                    <a:pt x="66799" y="126703"/>
                  </a:lnTo>
                  <a:cubicBezTo>
                    <a:pt x="67140" y="126050"/>
                    <a:pt x="67569" y="125442"/>
                    <a:pt x="68043" y="124900"/>
                  </a:cubicBezTo>
                  <a:lnTo>
                    <a:pt x="68043" y="124900"/>
                  </a:lnTo>
                  <a:cubicBezTo>
                    <a:pt x="67563" y="125037"/>
                    <a:pt x="67107" y="125243"/>
                    <a:pt x="66719" y="125562"/>
                  </a:cubicBezTo>
                  <a:cubicBezTo>
                    <a:pt x="66376" y="125174"/>
                    <a:pt x="66011" y="124786"/>
                    <a:pt x="65669" y="124398"/>
                  </a:cubicBezTo>
                  <a:cubicBezTo>
                    <a:pt x="65577" y="124307"/>
                    <a:pt x="65463" y="124193"/>
                    <a:pt x="65349" y="124147"/>
                  </a:cubicBezTo>
                  <a:cubicBezTo>
                    <a:pt x="65283" y="124121"/>
                    <a:pt x="65219" y="124110"/>
                    <a:pt x="65156" y="124110"/>
                  </a:cubicBezTo>
                  <a:cubicBezTo>
                    <a:pt x="64719" y="124110"/>
                    <a:pt x="64347" y="124661"/>
                    <a:pt x="63888" y="124741"/>
                  </a:cubicBezTo>
                  <a:cubicBezTo>
                    <a:pt x="64208" y="124284"/>
                    <a:pt x="64596" y="123873"/>
                    <a:pt x="65052" y="123554"/>
                  </a:cubicBezTo>
                  <a:cubicBezTo>
                    <a:pt x="65005" y="123553"/>
                    <a:pt x="64957" y="123552"/>
                    <a:pt x="64909" y="123552"/>
                  </a:cubicBezTo>
                  <a:cubicBezTo>
                    <a:pt x="62766" y="123552"/>
                    <a:pt x="60639" y="124549"/>
                    <a:pt x="59255" y="126179"/>
                  </a:cubicBezTo>
                  <a:cubicBezTo>
                    <a:pt x="60224" y="124007"/>
                    <a:pt x="61693" y="123266"/>
                    <a:pt x="63584" y="123266"/>
                  </a:cubicBezTo>
                  <a:cubicBezTo>
                    <a:pt x="64277" y="123266"/>
                    <a:pt x="65026" y="123366"/>
                    <a:pt x="65828" y="123531"/>
                  </a:cubicBezTo>
                  <a:cubicBezTo>
                    <a:pt x="66310" y="123627"/>
                    <a:pt x="66824" y="123772"/>
                    <a:pt x="67192" y="124103"/>
                  </a:cubicBezTo>
                  <a:lnTo>
                    <a:pt x="67192" y="124103"/>
                  </a:lnTo>
                  <a:cubicBezTo>
                    <a:pt x="66223" y="123107"/>
                    <a:pt x="64894" y="122507"/>
                    <a:pt x="63546" y="122207"/>
                  </a:cubicBezTo>
                  <a:cubicBezTo>
                    <a:pt x="62714" y="122034"/>
                    <a:pt x="61810" y="121938"/>
                    <a:pt x="60904" y="121938"/>
                  </a:cubicBezTo>
                  <a:cubicBezTo>
                    <a:pt x="59898" y="121938"/>
                    <a:pt x="58890" y="122057"/>
                    <a:pt x="57977" y="122321"/>
                  </a:cubicBezTo>
                  <a:cubicBezTo>
                    <a:pt x="56292" y="122799"/>
                    <a:pt x="53246" y="124321"/>
                    <a:pt x="52708" y="126208"/>
                  </a:cubicBezTo>
                  <a:lnTo>
                    <a:pt x="52708" y="126208"/>
                  </a:lnTo>
                  <a:cubicBezTo>
                    <a:pt x="53466" y="123525"/>
                    <a:pt x="55768" y="121955"/>
                    <a:pt x="58387" y="121385"/>
                  </a:cubicBezTo>
                  <a:cubicBezTo>
                    <a:pt x="58779" y="121295"/>
                    <a:pt x="60431" y="121169"/>
                    <a:pt x="62168" y="121169"/>
                  </a:cubicBezTo>
                  <a:cubicBezTo>
                    <a:pt x="64381" y="121169"/>
                    <a:pt x="66732" y="121373"/>
                    <a:pt x="66787" y="122114"/>
                  </a:cubicBezTo>
                  <a:lnTo>
                    <a:pt x="66787" y="122114"/>
                  </a:lnTo>
                  <a:cubicBezTo>
                    <a:pt x="66741" y="121475"/>
                    <a:pt x="66353" y="120906"/>
                    <a:pt x="65920" y="120427"/>
                  </a:cubicBezTo>
                  <a:cubicBezTo>
                    <a:pt x="64619" y="118920"/>
                    <a:pt x="62861" y="117847"/>
                    <a:pt x="60944" y="117345"/>
                  </a:cubicBezTo>
                  <a:cubicBezTo>
                    <a:pt x="60240" y="117158"/>
                    <a:pt x="59545" y="117072"/>
                    <a:pt x="58859" y="117072"/>
                  </a:cubicBezTo>
                  <a:cubicBezTo>
                    <a:pt x="56544" y="117072"/>
                    <a:pt x="54346" y="118045"/>
                    <a:pt x="52339" y="119331"/>
                  </a:cubicBezTo>
                  <a:cubicBezTo>
                    <a:pt x="50417" y="120538"/>
                    <a:pt x="48538" y="121942"/>
                    <a:pt x="46382" y="122643"/>
                  </a:cubicBezTo>
                  <a:lnTo>
                    <a:pt x="46382" y="122643"/>
                  </a:lnTo>
                  <a:cubicBezTo>
                    <a:pt x="48792" y="121843"/>
                    <a:pt x="50371" y="119487"/>
                    <a:pt x="52521" y="118098"/>
                  </a:cubicBezTo>
                  <a:cubicBezTo>
                    <a:pt x="53663" y="117391"/>
                    <a:pt x="54941" y="116957"/>
                    <a:pt x="56196" y="116524"/>
                  </a:cubicBezTo>
                  <a:cubicBezTo>
                    <a:pt x="54758" y="116021"/>
                    <a:pt x="53640" y="114994"/>
                    <a:pt x="52316" y="114287"/>
                  </a:cubicBezTo>
                  <a:cubicBezTo>
                    <a:pt x="51457" y="113837"/>
                    <a:pt x="50590" y="113666"/>
                    <a:pt x="49715" y="113666"/>
                  </a:cubicBezTo>
                  <a:cubicBezTo>
                    <a:pt x="48636" y="113666"/>
                    <a:pt x="47546" y="113926"/>
                    <a:pt x="46450" y="114241"/>
                  </a:cubicBezTo>
                  <a:cubicBezTo>
                    <a:pt x="42798" y="115314"/>
                    <a:pt x="39465" y="117368"/>
                    <a:pt x="36863" y="120153"/>
                  </a:cubicBezTo>
                  <a:cubicBezTo>
                    <a:pt x="39146" y="117688"/>
                    <a:pt x="41771" y="115519"/>
                    <a:pt x="44852" y="114127"/>
                  </a:cubicBezTo>
                  <a:cubicBezTo>
                    <a:pt x="46127" y="113543"/>
                    <a:pt x="47321" y="112980"/>
                    <a:pt x="48723" y="112980"/>
                  </a:cubicBezTo>
                  <a:cubicBezTo>
                    <a:pt x="48801" y="112980"/>
                    <a:pt x="48881" y="112982"/>
                    <a:pt x="48961" y="112986"/>
                  </a:cubicBezTo>
                  <a:cubicBezTo>
                    <a:pt x="50193" y="113031"/>
                    <a:pt x="51449" y="113716"/>
                    <a:pt x="52590" y="114104"/>
                  </a:cubicBezTo>
                  <a:cubicBezTo>
                    <a:pt x="54188" y="114698"/>
                    <a:pt x="55694" y="114834"/>
                    <a:pt x="57041" y="116021"/>
                  </a:cubicBezTo>
                  <a:cubicBezTo>
                    <a:pt x="53366" y="110201"/>
                    <a:pt x="52019" y="104107"/>
                    <a:pt x="49486" y="97761"/>
                  </a:cubicBezTo>
                  <a:cubicBezTo>
                    <a:pt x="48399" y="95074"/>
                    <a:pt x="46961" y="92424"/>
                    <a:pt x="46532" y="89579"/>
                  </a:cubicBezTo>
                  <a:lnTo>
                    <a:pt x="46532" y="89579"/>
                  </a:lnTo>
                  <a:cubicBezTo>
                    <a:pt x="46822" y="94376"/>
                    <a:pt x="43764" y="98290"/>
                    <a:pt x="44898" y="103148"/>
                  </a:cubicBezTo>
                  <a:cubicBezTo>
                    <a:pt x="45149" y="104175"/>
                    <a:pt x="45491" y="105248"/>
                    <a:pt x="46267" y="106001"/>
                  </a:cubicBezTo>
                  <a:cubicBezTo>
                    <a:pt x="46766" y="106499"/>
                    <a:pt x="47484" y="106828"/>
                    <a:pt x="48177" y="106828"/>
                  </a:cubicBezTo>
                  <a:cubicBezTo>
                    <a:pt x="48532" y="106828"/>
                    <a:pt x="48880" y="106742"/>
                    <a:pt x="49189" y="106549"/>
                  </a:cubicBezTo>
                  <a:lnTo>
                    <a:pt x="49189" y="106549"/>
                  </a:lnTo>
                  <a:cubicBezTo>
                    <a:pt x="48954" y="106948"/>
                    <a:pt x="48526" y="107106"/>
                    <a:pt x="48057" y="107106"/>
                  </a:cubicBezTo>
                  <a:cubicBezTo>
                    <a:pt x="47614" y="107106"/>
                    <a:pt x="47135" y="106965"/>
                    <a:pt x="46747" y="106754"/>
                  </a:cubicBezTo>
                  <a:cubicBezTo>
                    <a:pt x="45080" y="105864"/>
                    <a:pt x="43985" y="104152"/>
                    <a:pt x="43505" y="102326"/>
                  </a:cubicBezTo>
                  <a:cubicBezTo>
                    <a:pt x="42433" y="98195"/>
                    <a:pt x="43665" y="92534"/>
                    <a:pt x="45217" y="88654"/>
                  </a:cubicBezTo>
                  <a:cubicBezTo>
                    <a:pt x="45811" y="87125"/>
                    <a:pt x="45788" y="85413"/>
                    <a:pt x="46313" y="83838"/>
                  </a:cubicBezTo>
                  <a:lnTo>
                    <a:pt x="46313" y="83838"/>
                  </a:lnTo>
                  <a:cubicBezTo>
                    <a:pt x="45423" y="86326"/>
                    <a:pt x="43916" y="88517"/>
                    <a:pt x="42958" y="90959"/>
                  </a:cubicBezTo>
                  <a:cubicBezTo>
                    <a:pt x="42456" y="92235"/>
                    <a:pt x="40135" y="96697"/>
                    <a:pt x="40604" y="97847"/>
                  </a:cubicBezTo>
                  <a:lnTo>
                    <a:pt x="40604" y="97847"/>
                  </a:lnTo>
                  <a:cubicBezTo>
                    <a:pt x="39444" y="95042"/>
                    <a:pt x="40288" y="92761"/>
                    <a:pt x="41520" y="90206"/>
                  </a:cubicBezTo>
                  <a:cubicBezTo>
                    <a:pt x="43117" y="86896"/>
                    <a:pt x="44076" y="83952"/>
                    <a:pt x="45103" y="80482"/>
                  </a:cubicBezTo>
                  <a:lnTo>
                    <a:pt x="45103" y="80482"/>
                  </a:lnTo>
                  <a:cubicBezTo>
                    <a:pt x="44784" y="81555"/>
                    <a:pt x="44281" y="82719"/>
                    <a:pt x="43756" y="83701"/>
                  </a:cubicBezTo>
                  <a:cubicBezTo>
                    <a:pt x="43301" y="84544"/>
                    <a:pt x="42186" y="85478"/>
                    <a:pt x="41932" y="86366"/>
                  </a:cubicBezTo>
                  <a:lnTo>
                    <a:pt x="41932" y="86366"/>
                  </a:lnTo>
                  <a:cubicBezTo>
                    <a:pt x="43026" y="82510"/>
                    <a:pt x="43163" y="78495"/>
                    <a:pt x="44259" y="74616"/>
                  </a:cubicBezTo>
                  <a:cubicBezTo>
                    <a:pt x="45354" y="70759"/>
                    <a:pt x="47157" y="67130"/>
                    <a:pt x="49371" y="63797"/>
                  </a:cubicBezTo>
                  <a:cubicBezTo>
                    <a:pt x="52499" y="59072"/>
                    <a:pt x="56721" y="54987"/>
                    <a:pt x="60716" y="50992"/>
                  </a:cubicBezTo>
                  <a:lnTo>
                    <a:pt x="60716" y="50992"/>
                  </a:lnTo>
                  <a:cubicBezTo>
                    <a:pt x="58890" y="52590"/>
                    <a:pt x="56881" y="53708"/>
                    <a:pt x="55420" y="55671"/>
                  </a:cubicBezTo>
                  <a:cubicBezTo>
                    <a:pt x="56470" y="53823"/>
                    <a:pt x="57543" y="51951"/>
                    <a:pt x="58593" y="50102"/>
                  </a:cubicBezTo>
                  <a:lnTo>
                    <a:pt x="58593" y="50102"/>
                  </a:lnTo>
                  <a:cubicBezTo>
                    <a:pt x="57771" y="51198"/>
                    <a:pt x="56927" y="52293"/>
                    <a:pt x="56105" y="53389"/>
                  </a:cubicBezTo>
                  <a:cubicBezTo>
                    <a:pt x="56790" y="52430"/>
                    <a:pt x="57269" y="51357"/>
                    <a:pt x="57497" y="50216"/>
                  </a:cubicBezTo>
                  <a:lnTo>
                    <a:pt x="57497" y="50216"/>
                  </a:lnTo>
                  <a:cubicBezTo>
                    <a:pt x="56014" y="52133"/>
                    <a:pt x="54507" y="54028"/>
                    <a:pt x="53024" y="55945"/>
                  </a:cubicBezTo>
                  <a:cubicBezTo>
                    <a:pt x="50284" y="59438"/>
                    <a:pt x="47523" y="62975"/>
                    <a:pt x="45970" y="67130"/>
                  </a:cubicBezTo>
                  <a:cubicBezTo>
                    <a:pt x="46952" y="62496"/>
                    <a:pt x="49212" y="58159"/>
                    <a:pt x="52430" y="54690"/>
                  </a:cubicBezTo>
                  <a:lnTo>
                    <a:pt x="52430" y="54690"/>
                  </a:lnTo>
                  <a:cubicBezTo>
                    <a:pt x="49098" y="57041"/>
                    <a:pt x="46655" y="60510"/>
                    <a:pt x="45057" y="64254"/>
                  </a:cubicBezTo>
                  <a:cubicBezTo>
                    <a:pt x="41930" y="71535"/>
                    <a:pt x="42364" y="79752"/>
                    <a:pt x="39054" y="86965"/>
                  </a:cubicBezTo>
                  <a:cubicBezTo>
                    <a:pt x="38347" y="88494"/>
                    <a:pt x="37731" y="89909"/>
                    <a:pt x="37525" y="91576"/>
                  </a:cubicBezTo>
                  <a:cubicBezTo>
                    <a:pt x="37297" y="93150"/>
                    <a:pt x="37525" y="94771"/>
                    <a:pt x="37297" y="96369"/>
                  </a:cubicBezTo>
                  <a:cubicBezTo>
                    <a:pt x="37069" y="97989"/>
                    <a:pt x="36315" y="99496"/>
                    <a:pt x="36087" y="101116"/>
                  </a:cubicBezTo>
                  <a:cubicBezTo>
                    <a:pt x="35882" y="102395"/>
                    <a:pt x="35653" y="103696"/>
                    <a:pt x="35288" y="104974"/>
                  </a:cubicBezTo>
                  <a:cubicBezTo>
                    <a:pt x="34489" y="107759"/>
                    <a:pt x="32983" y="110338"/>
                    <a:pt x="30906" y="112324"/>
                  </a:cubicBezTo>
                  <a:cubicBezTo>
                    <a:pt x="32458" y="110840"/>
                    <a:pt x="33668" y="107804"/>
                    <a:pt x="34398" y="105818"/>
                  </a:cubicBezTo>
                  <a:cubicBezTo>
                    <a:pt x="34832" y="104632"/>
                    <a:pt x="35083" y="103194"/>
                    <a:pt x="35265" y="101938"/>
                  </a:cubicBezTo>
                  <a:cubicBezTo>
                    <a:pt x="35402" y="101094"/>
                    <a:pt x="35539" y="100158"/>
                    <a:pt x="35380" y="99313"/>
                  </a:cubicBezTo>
                  <a:cubicBezTo>
                    <a:pt x="35197" y="98400"/>
                    <a:pt x="34740" y="97510"/>
                    <a:pt x="34695" y="96574"/>
                  </a:cubicBezTo>
                  <a:cubicBezTo>
                    <a:pt x="34672" y="95958"/>
                    <a:pt x="34946" y="95479"/>
                    <a:pt x="34992" y="94908"/>
                  </a:cubicBezTo>
                  <a:cubicBezTo>
                    <a:pt x="35037" y="94292"/>
                    <a:pt x="34855" y="93584"/>
                    <a:pt x="34718" y="92991"/>
                  </a:cubicBezTo>
                  <a:cubicBezTo>
                    <a:pt x="34421" y="91735"/>
                    <a:pt x="33987" y="90548"/>
                    <a:pt x="33713" y="89316"/>
                  </a:cubicBezTo>
                  <a:cubicBezTo>
                    <a:pt x="32937" y="85961"/>
                    <a:pt x="32412" y="82560"/>
                    <a:pt x="32435" y="79113"/>
                  </a:cubicBezTo>
                  <a:cubicBezTo>
                    <a:pt x="32458" y="76191"/>
                    <a:pt x="33234" y="73338"/>
                    <a:pt x="33759" y="70462"/>
                  </a:cubicBezTo>
                  <a:cubicBezTo>
                    <a:pt x="34946" y="64208"/>
                    <a:pt x="37502" y="58205"/>
                    <a:pt x="41246" y="53046"/>
                  </a:cubicBezTo>
                  <a:cubicBezTo>
                    <a:pt x="41263" y="53020"/>
                    <a:pt x="41277" y="52997"/>
                    <a:pt x="41291" y="52977"/>
                  </a:cubicBezTo>
                  <a:lnTo>
                    <a:pt x="41291" y="52977"/>
                  </a:lnTo>
                  <a:cubicBezTo>
                    <a:pt x="40781" y="53609"/>
                    <a:pt x="39968" y="54017"/>
                    <a:pt x="39488" y="54758"/>
                  </a:cubicBezTo>
                  <a:cubicBezTo>
                    <a:pt x="38872" y="55717"/>
                    <a:pt x="38164" y="56630"/>
                    <a:pt x="37548" y="57566"/>
                  </a:cubicBezTo>
                  <a:lnTo>
                    <a:pt x="38484" y="55215"/>
                  </a:lnTo>
                  <a:lnTo>
                    <a:pt x="38484" y="55215"/>
                  </a:lnTo>
                  <a:cubicBezTo>
                    <a:pt x="34352" y="60761"/>
                    <a:pt x="32435" y="69252"/>
                    <a:pt x="31362" y="75963"/>
                  </a:cubicBezTo>
                  <a:cubicBezTo>
                    <a:pt x="30723" y="79980"/>
                    <a:pt x="30130" y="83998"/>
                    <a:pt x="29650" y="88015"/>
                  </a:cubicBezTo>
                  <a:cubicBezTo>
                    <a:pt x="29491" y="89361"/>
                    <a:pt x="29605" y="90754"/>
                    <a:pt x="29354" y="92078"/>
                  </a:cubicBezTo>
                  <a:cubicBezTo>
                    <a:pt x="29080" y="93516"/>
                    <a:pt x="28646" y="94908"/>
                    <a:pt x="28075" y="96255"/>
                  </a:cubicBezTo>
                  <a:cubicBezTo>
                    <a:pt x="27482" y="97647"/>
                    <a:pt x="26797" y="98811"/>
                    <a:pt x="26615" y="100386"/>
                  </a:cubicBezTo>
                  <a:cubicBezTo>
                    <a:pt x="26569" y="100820"/>
                    <a:pt x="26546" y="101276"/>
                    <a:pt x="26523" y="101710"/>
                  </a:cubicBezTo>
                  <a:cubicBezTo>
                    <a:pt x="26455" y="102851"/>
                    <a:pt x="26409" y="103992"/>
                    <a:pt x="26341" y="105111"/>
                  </a:cubicBezTo>
                  <a:cubicBezTo>
                    <a:pt x="27938" y="102897"/>
                    <a:pt x="28463" y="100112"/>
                    <a:pt x="28966" y="97442"/>
                  </a:cubicBezTo>
                  <a:lnTo>
                    <a:pt x="28966" y="97442"/>
                  </a:lnTo>
                  <a:cubicBezTo>
                    <a:pt x="28966" y="101596"/>
                    <a:pt x="28007" y="105864"/>
                    <a:pt x="25085" y="108946"/>
                  </a:cubicBezTo>
                  <a:cubicBezTo>
                    <a:pt x="23008" y="111160"/>
                    <a:pt x="21456" y="113693"/>
                    <a:pt x="20224" y="116455"/>
                  </a:cubicBezTo>
                  <a:cubicBezTo>
                    <a:pt x="19904" y="117140"/>
                    <a:pt x="17895" y="123189"/>
                    <a:pt x="17279" y="123189"/>
                  </a:cubicBezTo>
                  <a:cubicBezTo>
                    <a:pt x="16868" y="123189"/>
                    <a:pt x="19676" y="115291"/>
                    <a:pt x="20041" y="114629"/>
                  </a:cubicBezTo>
                  <a:cubicBezTo>
                    <a:pt x="20360" y="114629"/>
                    <a:pt x="21776" y="111730"/>
                    <a:pt x="22027" y="111365"/>
                  </a:cubicBezTo>
                  <a:cubicBezTo>
                    <a:pt x="22803" y="110201"/>
                    <a:pt x="23739" y="109105"/>
                    <a:pt x="24606" y="108010"/>
                  </a:cubicBezTo>
                  <a:cubicBezTo>
                    <a:pt x="24834" y="107713"/>
                    <a:pt x="25085" y="107393"/>
                    <a:pt x="25222" y="107028"/>
                  </a:cubicBezTo>
                  <a:cubicBezTo>
                    <a:pt x="25382" y="106640"/>
                    <a:pt x="25382" y="106184"/>
                    <a:pt x="25359" y="105773"/>
                  </a:cubicBezTo>
                  <a:cubicBezTo>
                    <a:pt x="25291" y="103810"/>
                    <a:pt x="24789" y="101847"/>
                    <a:pt x="25108" y="99907"/>
                  </a:cubicBezTo>
                  <a:cubicBezTo>
                    <a:pt x="25473" y="97761"/>
                    <a:pt x="26820" y="95867"/>
                    <a:pt x="27071" y="93721"/>
                  </a:cubicBezTo>
                  <a:cubicBezTo>
                    <a:pt x="27414" y="90777"/>
                    <a:pt x="26957" y="87558"/>
                    <a:pt x="27025" y="84591"/>
                  </a:cubicBezTo>
                  <a:cubicBezTo>
                    <a:pt x="27117" y="81327"/>
                    <a:pt x="27322" y="78063"/>
                    <a:pt x="27756" y="74799"/>
                  </a:cubicBezTo>
                  <a:cubicBezTo>
                    <a:pt x="28852" y="66628"/>
                    <a:pt x="31180" y="57977"/>
                    <a:pt x="37000" y="51905"/>
                  </a:cubicBezTo>
                  <a:lnTo>
                    <a:pt x="37000" y="51905"/>
                  </a:lnTo>
                  <a:lnTo>
                    <a:pt x="36566" y="52978"/>
                  </a:lnTo>
                  <a:cubicBezTo>
                    <a:pt x="39123" y="50559"/>
                    <a:pt x="41474" y="47956"/>
                    <a:pt x="43825" y="45332"/>
                  </a:cubicBezTo>
                  <a:cubicBezTo>
                    <a:pt x="47660" y="41040"/>
                    <a:pt x="50695" y="36453"/>
                    <a:pt x="52567" y="30952"/>
                  </a:cubicBezTo>
                  <a:lnTo>
                    <a:pt x="52567" y="30952"/>
                  </a:lnTo>
                  <a:cubicBezTo>
                    <a:pt x="52384" y="36795"/>
                    <a:pt x="48983" y="42227"/>
                    <a:pt x="46085" y="47135"/>
                  </a:cubicBezTo>
                  <a:cubicBezTo>
                    <a:pt x="43072" y="52270"/>
                    <a:pt x="39808" y="57360"/>
                    <a:pt x="37867" y="63044"/>
                  </a:cubicBezTo>
                  <a:cubicBezTo>
                    <a:pt x="37046" y="65463"/>
                    <a:pt x="36475" y="67951"/>
                    <a:pt x="36019" y="70462"/>
                  </a:cubicBezTo>
                  <a:cubicBezTo>
                    <a:pt x="34900" y="76579"/>
                    <a:pt x="34398" y="82856"/>
                    <a:pt x="35265" y="89019"/>
                  </a:cubicBezTo>
                  <a:cubicBezTo>
                    <a:pt x="34969" y="84659"/>
                    <a:pt x="35197" y="80277"/>
                    <a:pt x="35927" y="75986"/>
                  </a:cubicBezTo>
                  <a:lnTo>
                    <a:pt x="35927" y="75986"/>
                  </a:lnTo>
                  <a:cubicBezTo>
                    <a:pt x="35380" y="79980"/>
                    <a:pt x="35631" y="84112"/>
                    <a:pt x="36658" y="88015"/>
                  </a:cubicBezTo>
                  <a:cubicBezTo>
                    <a:pt x="35905" y="85139"/>
                    <a:pt x="36726" y="82423"/>
                    <a:pt x="37206" y="79615"/>
                  </a:cubicBezTo>
                  <a:cubicBezTo>
                    <a:pt x="39214" y="67929"/>
                    <a:pt x="43414" y="57452"/>
                    <a:pt x="48938" y="46975"/>
                  </a:cubicBezTo>
                  <a:cubicBezTo>
                    <a:pt x="52864" y="39534"/>
                    <a:pt x="56630" y="31636"/>
                    <a:pt x="56698" y="23237"/>
                  </a:cubicBezTo>
                  <a:lnTo>
                    <a:pt x="56698" y="23237"/>
                  </a:lnTo>
                  <a:cubicBezTo>
                    <a:pt x="57474" y="28076"/>
                    <a:pt x="56790" y="33052"/>
                    <a:pt x="55169" y="37662"/>
                  </a:cubicBezTo>
                  <a:cubicBezTo>
                    <a:pt x="54325" y="40013"/>
                    <a:pt x="53252" y="42273"/>
                    <a:pt x="52019" y="44441"/>
                  </a:cubicBezTo>
                  <a:cubicBezTo>
                    <a:pt x="50768" y="46580"/>
                    <a:pt x="50378" y="48831"/>
                    <a:pt x="49472" y="51061"/>
                  </a:cubicBezTo>
                  <a:lnTo>
                    <a:pt x="49472" y="51061"/>
                  </a:lnTo>
                  <a:cubicBezTo>
                    <a:pt x="50661" y="48149"/>
                    <a:pt x="52846" y="45782"/>
                    <a:pt x="54781" y="43323"/>
                  </a:cubicBezTo>
                  <a:cubicBezTo>
                    <a:pt x="59894" y="36818"/>
                    <a:pt x="59437" y="30084"/>
                    <a:pt x="58342" y="22278"/>
                  </a:cubicBezTo>
                  <a:cubicBezTo>
                    <a:pt x="57360" y="15248"/>
                    <a:pt x="56949" y="7624"/>
                    <a:pt x="60602" y="1530"/>
                  </a:cubicBezTo>
                  <a:lnTo>
                    <a:pt x="60602" y="1530"/>
                  </a:lnTo>
                  <a:cubicBezTo>
                    <a:pt x="58524" y="4315"/>
                    <a:pt x="57201" y="7624"/>
                    <a:pt x="56767" y="11048"/>
                  </a:cubicBezTo>
                  <a:cubicBezTo>
                    <a:pt x="56431" y="8404"/>
                    <a:pt x="55897" y="5870"/>
                    <a:pt x="55683" y="3188"/>
                  </a:cubicBezTo>
                  <a:lnTo>
                    <a:pt x="55683" y="3188"/>
                  </a:lnTo>
                  <a:cubicBezTo>
                    <a:pt x="55949" y="6652"/>
                    <a:pt x="56082" y="10117"/>
                    <a:pt x="56082" y="13582"/>
                  </a:cubicBezTo>
                  <a:cubicBezTo>
                    <a:pt x="56082" y="15202"/>
                    <a:pt x="55968" y="16823"/>
                    <a:pt x="55922" y="18421"/>
                  </a:cubicBezTo>
                  <a:cubicBezTo>
                    <a:pt x="55899" y="19197"/>
                    <a:pt x="55785" y="19950"/>
                    <a:pt x="55489" y="20657"/>
                  </a:cubicBezTo>
                  <a:cubicBezTo>
                    <a:pt x="55398" y="20840"/>
                    <a:pt x="54421" y="22225"/>
                    <a:pt x="54439" y="22278"/>
                  </a:cubicBezTo>
                  <a:lnTo>
                    <a:pt x="54439" y="22278"/>
                  </a:lnTo>
                  <a:cubicBezTo>
                    <a:pt x="53617" y="20269"/>
                    <a:pt x="53914" y="18010"/>
                    <a:pt x="54028" y="15841"/>
                  </a:cubicBezTo>
                  <a:cubicBezTo>
                    <a:pt x="54117" y="14038"/>
                    <a:pt x="54070" y="12235"/>
                    <a:pt x="53932" y="10432"/>
                  </a:cubicBezTo>
                  <a:lnTo>
                    <a:pt x="53932" y="10432"/>
                  </a:lnTo>
                  <a:cubicBezTo>
                    <a:pt x="53892" y="17053"/>
                    <a:pt x="49443" y="23740"/>
                    <a:pt x="50878" y="30358"/>
                  </a:cubicBezTo>
                  <a:cubicBezTo>
                    <a:pt x="49851" y="27847"/>
                    <a:pt x="49828" y="25040"/>
                    <a:pt x="50239" y="22369"/>
                  </a:cubicBezTo>
                  <a:cubicBezTo>
                    <a:pt x="50650" y="19699"/>
                    <a:pt x="51471" y="17120"/>
                    <a:pt x="52088" y="14495"/>
                  </a:cubicBezTo>
                  <a:lnTo>
                    <a:pt x="52088" y="14495"/>
                  </a:lnTo>
                  <a:cubicBezTo>
                    <a:pt x="50558" y="18877"/>
                    <a:pt x="49691" y="23488"/>
                    <a:pt x="49463" y="28144"/>
                  </a:cubicBezTo>
                  <a:cubicBezTo>
                    <a:pt x="49257" y="32184"/>
                    <a:pt x="47819" y="36453"/>
                    <a:pt x="45674" y="39899"/>
                  </a:cubicBezTo>
                  <a:cubicBezTo>
                    <a:pt x="43848" y="42866"/>
                    <a:pt x="41360" y="44966"/>
                    <a:pt x="39899" y="48208"/>
                  </a:cubicBezTo>
                  <a:cubicBezTo>
                    <a:pt x="40219" y="47066"/>
                    <a:pt x="40561" y="45902"/>
                    <a:pt x="40903" y="44738"/>
                  </a:cubicBezTo>
                  <a:lnTo>
                    <a:pt x="40903" y="44738"/>
                  </a:lnTo>
                  <a:cubicBezTo>
                    <a:pt x="39830" y="46952"/>
                    <a:pt x="37137" y="47934"/>
                    <a:pt x="35859" y="50011"/>
                  </a:cubicBezTo>
                  <a:cubicBezTo>
                    <a:pt x="35448" y="50695"/>
                    <a:pt x="35197" y="51449"/>
                    <a:pt x="34832" y="52133"/>
                  </a:cubicBezTo>
                  <a:cubicBezTo>
                    <a:pt x="33371" y="54758"/>
                    <a:pt x="30061" y="56196"/>
                    <a:pt x="29308" y="59095"/>
                  </a:cubicBezTo>
                  <a:cubicBezTo>
                    <a:pt x="29445" y="57246"/>
                    <a:pt x="30746" y="55831"/>
                    <a:pt x="31910" y="54507"/>
                  </a:cubicBezTo>
                  <a:cubicBezTo>
                    <a:pt x="32504" y="53823"/>
                    <a:pt x="33097" y="53161"/>
                    <a:pt x="33599" y="52407"/>
                  </a:cubicBezTo>
                  <a:cubicBezTo>
                    <a:pt x="33827" y="52111"/>
                    <a:pt x="34124" y="51700"/>
                    <a:pt x="34261" y="51357"/>
                  </a:cubicBezTo>
                  <a:cubicBezTo>
                    <a:pt x="34329" y="51175"/>
                    <a:pt x="34307" y="50242"/>
                    <a:pt x="34352" y="50194"/>
                  </a:cubicBezTo>
                  <a:lnTo>
                    <a:pt x="34352" y="50194"/>
                  </a:lnTo>
                  <a:lnTo>
                    <a:pt x="33074" y="51517"/>
                  </a:lnTo>
                  <a:cubicBezTo>
                    <a:pt x="33060" y="51520"/>
                    <a:pt x="33047" y="51521"/>
                    <a:pt x="33034" y="51521"/>
                  </a:cubicBezTo>
                  <a:cubicBezTo>
                    <a:pt x="32838" y="51521"/>
                    <a:pt x="32780" y="51206"/>
                    <a:pt x="32823" y="50992"/>
                  </a:cubicBezTo>
                  <a:cubicBezTo>
                    <a:pt x="33143" y="49805"/>
                    <a:pt x="33554" y="49280"/>
                    <a:pt x="34558" y="48710"/>
                  </a:cubicBezTo>
                  <a:cubicBezTo>
                    <a:pt x="35425" y="48208"/>
                    <a:pt x="36430" y="47728"/>
                    <a:pt x="36954" y="46838"/>
                  </a:cubicBezTo>
                  <a:cubicBezTo>
                    <a:pt x="37343" y="46176"/>
                    <a:pt x="37434" y="45377"/>
                    <a:pt x="37845" y="44761"/>
                  </a:cubicBezTo>
                  <a:cubicBezTo>
                    <a:pt x="38461" y="43779"/>
                    <a:pt x="39694" y="43391"/>
                    <a:pt x="40698" y="42798"/>
                  </a:cubicBezTo>
                  <a:cubicBezTo>
                    <a:pt x="43574" y="41155"/>
                    <a:pt x="45856" y="37776"/>
                    <a:pt x="46107" y="34467"/>
                  </a:cubicBezTo>
                  <a:cubicBezTo>
                    <a:pt x="46267" y="32367"/>
                    <a:pt x="45811" y="30244"/>
                    <a:pt x="44966" y="28304"/>
                  </a:cubicBezTo>
                  <a:cubicBezTo>
                    <a:pt x="44464" y="27185"/>
                    <a:pt x="43848" y="26113"/>
                    <a:pt x="43665" y="24903"/>
                  </a:cubicBezTo>
                  <a:cubicBezTo>
                    <a:pt x="43368" y="23145"/>
                    <a:pt x="44030" y="21365"/>
                    <a:pt x="44122" y="19585"/>
                  </a:cubicBezTo>
                  <a:cubicBezTo>
                    <a:pt x="44137" y="19238"/>
                    <a:pt x="44129" y="18889"/>
                    <a:pt x="44100" y="18540"/>
                  </a:cubicBezTo>
                  <a:lnTo>
                    <a:pt x="44100" y="18540"/>
                  </a:lnTo>
                  <a:cubicBezTo>
                    <a:pt x="44117" y="19554"/>
                    <a:pt x="43899" y="20597"/>
                    <a:pt x="43619" y="21570"/>
                  </a:cubicBezTo>
                  <a:cubicBezTo>
                    <a:pt x="43140" y="23260"/>
                    <a:pt x="42501" y="24949"/>
                    <a:pt x="42615" y="26683"/>
                  </a:cubicBezTo>
                  <a:cubicBezTo>
                    <a:pt x="42752" y="28464"/>
                    <a:pt x="44076" y="29856"/>
                    <a:pt x="44464" y="31591"/>
                  </a:cubicBezTo>
                  <a:cubicBezTo>
                    <a:pt x="44532" y="31887"/>
                    <a:pt x="44578" y="32184"/>
                    <a:pt x="44624" y="32481"/>
                  </a:cubicBezTo>
                  <a:cubicBezTo>
                    <a:pt x="44715" y="33508"/>
                    <a:pt x="44624" y="34558"/>
                    <a:pt x="44236" y="35494"/>
                  </a:cubicBezTo>
                  <a:cubicBezTo>
                    <a:pt x="44122" y="35791"/>
                    <a:pt x="43962" y="36087"/>
                    <a:pt x="43802" y="36361"/>
                  </a:cubicBezTo>
                  <a:cubicBezTo>
                    <a:pt x="44464" y="34056"/>
                    <a:pt x="44053" y="31636"/>
                    <a:pt x="42935" y="29536"/>
                  </a:cubicBezTo>
                  <a:cubicBezTo>
                    <a:pt x="41816" y="27482"/>
                    <a:pt x="41337" y="25314"/>
                    <a:pt x="41565" y="22917"/>
                  </a:cubicBezTo>
                  <a:cubicBezTo>
                    <a:pt x="41634" y="22232"/>
                    <a:pt x="41771" y="21548"/>
                    <a:pt x="41771" y="20863"/>
                  </a:cubicBezTo>
                  <a:cubicBezTo>
                    <a:pt x="41793" y="19813"/>
                    <a:pt x="41520" y="18786"/>
                    <a:pt x="41268" y="17781"/>
                  </a:cubicBezTo>
                  <a:cubicBezTo>
                    <a:pt x="40835" y="16229"/>
                    <a:pt x="40515" y="14609"/>
                    <a:pt x="40013" y="13079"/>
                  </a:cubicBezTo>
                  <a:cubicBezTo>
                    <a:pt x="39716" y="12166"/>
                    <a:pt x="38644" y="11253"/>
                    <a:pt x="38621" y="10272"/>
                  </a:cubicBezTo>
                  <a:lnTo>
                    <a:pt x="38621" y="10272"/>
                  </a:lnTo>
                  <a:cubicBezTo>
                    <a:pt x="38666" y="13490"/>
                    <a:pt x="38712" y="16709"/>
                    <a:pt x="38758" y="19927"/>
                  </a:cubicBezTo>
                  <a:cubicBezTo>
                    <a:pt x="36041" y="12965"/>
                    <a:pt x="31454" y="6871"/>
                    <a:pt x="28463" y="1"/>
                  </a:cubicBezTo>
                  <a:close/>
                </a:path>
              </a:pathLst>
            </a:custGeom>
            <a:solidFill>
              <a:srgbClr val="2A3D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1" name="Google Shape;761;p6"/>
          <p:cNvSpPr/>
          <p:nvPr/>
        </p:nvSpPr>
        <p:spPr>
          <a:xfrm>
            <a:off x="602009" y="4502050"/>
            <a:ext cx="5773200" cy="1225904"/>
          </a:xfrm>
          <a:custGeom>
            <a:avLst/>
            <a:gdLst/>
            <a:ahLst/>
            <a:cxnLst/>
            <a:rect l="l" t="t" r="r" b="b"/>
            <a:pathLst>
              <a:path w="183699" h="34421" extrusionOk="0">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6"/>
          <p:cNvSpPr/>
          <p:nvPr/>
        </p:nvSpPr>
        <p:spPr>
          <a:xfrm flipH="1">
            <a:off x="7644185" y="4248001"/>
            <a:ext cx="1273766" cy="690811"/>
          </a:xfrm>
          <a:custGeom>
            <a:avLst/>
            <a:gdLst/>
            <a:ahLst/>
            <a:cxnLst/>
            <a:rect l="l" t="t" r="r" b="b"/>
            <a:pathLst>
              <a:path w="45149" h="24486" extrusionOk="0">
                <a:moveTo>
                  <a:pt x="33623" y="1"/>
                </a:moveTo>
                <a:cubicBezTo>
                  <a:pt x="22364" y="1"/>
                  <a:pt x="11937" y="5776"/>
                  <a:pt x="3675" y="14397"/>
                </a:cubicBezTo>
                <a:cubicBezTo>
                  <a:pt x="2123" y="16040"/>
                  <a:pt x="639" y="17820"/>
                  <a:pt x="0" y="19989"/>
                </a:cubicBezTo>
                <a:cubicBezTo>
                  <a:pt x="6026" y="13529"/>
                  <a:pt x="13421" y="8394"/>
                  <a:pt x="21570" y="4947"/>
                </a:cubicBezTo>
                <a:lnTo>
                  <a:pt x="21570" y="4947"/>
                </a:lnTo>
                <a:cubicBezTo>
                  <a:pt x="13764" y="8690"/>
                  <a:pt x="7441" y="15401"/>
                  <a:pt x="4131" y="23390"/>
                </a:cubicBezTo>
                <a:cubicBezTo>
                  <a:pt x="11641" y="16542"/>
                  <a:pt x="19539" y="10128"/>
                  <a:pt x="27778" y="4148"/>
                </a:cubicBezTo>
                <a:lnTo>
                  <a:pt x="27778" y="4148"/>
                </a:lnTo>
                <a:cubicBezTo>
                  <a:pt x="21319" y="9854"/>
                  <a:pt x="14517" y="16109"/>
                  <a:pt x="12508" y="24485"/>
                </a:cubicBezTo>
                <a:cubicBezTo>
                  <a:pt x="16548" y="16588"/>
                  <a:pt x="22574" y="9717"/>
                  <a:pt x="29901" y="4696"/>
                </a:cubicBezTo>
                <a:lnTo>
                  <a:pt x="29901" y="4696"/>
                </a:lnTo>
                <a:cubicBezTo>
                  <a:pt x="24697" y="9101"/>
                  <a:pt x="21935" y="16245"/>
                  <a:pt x="22825" y="23002"/>
                </a:cubicBezTo>
                <a:cubicBezTo>
                  <a:pt x="24090" y="16971"/>
                  <a:pt x="26205" y="11118"/>
                  <a:pt x="29080" y="5644"/>
                </a:cubicBezTo>
                <a:lnTo>
                  <a:pt x="29080" y="5644"/>
                </a:lnTo>
                <a:cubicBezTo>
                  <a:pt x="26626" y="10358"/>
                  <a:pt x="26178" y="16056"/>
                  <a:pt x="27870" y="21084"/>
                </a:cubicBezTo>
                <a:cubicBezTo>
                  <a:pt x="28260" y="18197"/>
                  <a:pt x="28817" y="15325"/>
                  <a:pt x="29512" y="12485"/>
                </a:cubicBezTo>
                <a:lnTo>
                  <a:pt x="29512" y="12485"/>
                </a:lnTo>
                <a:cubicBezTo>
                  <a:pt x="29211" y="14408"/>
                  <a:pt x="29595" y="16440"/>
                  <a:pt x="30632" y="18094"/>
                </a:cubicBezTo>
                <a:cubicBezTo>
                  <a:pt x="31020" y="15743"/>
                  <a:pt x="31408" y="13415"/>
                  <a:pt x="31773" y="11087"/>
                </a:cubicBezTo>
                <a:lnTo>
                  <a:pt x="31773" y="11087"/>
                </a:lnTo>
                <a:cubicBezTo>
                  <a:pt x="31750" y="13506"/>
                  <a:pt x="33074" y="15903"/>
                  <a:pt x="35128" y="17204"/>
                </a:cubicBezTo>
                <a:cubicBezTo>
                  <a:pt x="35836" y="13872"/>
                  <a:pt x="36543" y="10516"/>
                  <a:pt x="37228" y="7161"/>
                </a:cubicBezTo>
                <a:lnTo>
                  <a:pt x="37228" y="7161"/>
                </a:lnTo>
                <a:cubicBezTo>
                  <a:pt x="37046" y="9832"/>
                  <a:pt x="37434" y="12548"/>
                  <a:pt x="38347" y="15059"/>
                </a:cubicBezTo>
                <a:cubicBezTo>
                  <a:pt x="37433" y="12508"/>
                  <a:pt x="39764" y="1865"/>
                  <a:pt x="44143" y="1865"/>
                </a:cubicBezTo>
                <a:cubicBezTo>
                  <a:pt x="44467" y="1865"/>
                  <a:pt x="44802" y="1924"/>
                  <a:pt x="45149" y="2048"/>
                </a:cubicBezTo>
                <a:cubicBezTo>
                  <a:pt x="41247" y="647"/>
                  <a:pt x="37389" y="1"/>
                  <a:pt x="33623"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6"/>
          <p:cNvSpPr/>
          <p:nvPr/>
        </p:nvSpPr>
        <p:spPr>
          <a:xfrm flipH="1">
            <a:off x="7469054" y="3704326"/>
            <a:ext cx="544812" cy="1109569"/>
          </a:xfrm>
          <a:custGeom>
            <a:avLst/>
            <a:gdLst/>
            <a:ahLst/>
            <a:cxnLst/>
            <a:rect l="l" t="t" r="r" b="b"/>
            <a:pathLst>
              <a:path w="19311" h="39329" extrusionOk="0">
                <a:moveTo>
                  <a:pt x="19060" y="0"/>
                </a:moveTo>
                <a:lnTo>
                  <a:pt x="19060" y="0"/>
                </a:lnTo>
                <a:cubicBezTo>
                  <a:pt x="18238" y="2511"/>
                  <a:pt x="17257" y="5045"/>
                  <a:pt x="15659" y="7168"/>
                </a:cubicBezTo>
                <a:cubicBezTo>
                  <a:pt x="14358" y="8902"/>
                  <a:pt x="12669" y="10340"/>
                  <a:pt x="11140" y="11870"/>
                </a:cubicBezTo>
                <a:cubicBezTo>
                  <a:pt x="4269" y="18831"/>
                  <a:pt x="366" y="28509"/>
                  <a:pt x="1" y="38256"/>
                </a:cubicBezTo>
                <a:cubicBezTo>
                  <a:pt x="298" y="37274"/>
                  <a:pt x="617" y="36293"/>
                  <a:pt x="914" y="35311"/>
                </a:cubicBezTo>
                <a:cubicBezTo>
                  <a:pt x="2557" y="30154"/>
                  <a:pt x="4359" y="25089"/>
                  <a:pt x="6960" y="20343"/>
                </a:cubicBezTo>
                <a:lnTo>
                  <a:pt x="6960" y="20343"/>
                </a:lnTo>
                <a:cubicBezTo>
                  <a:pt x="5410" y="23173"/>
                  <a:pt x="5205" y="27279"/>
                  <a:pt x="5479" y="30381"/>
                </a:cubicBezTo>
                <a:cubicBezTo>
                  <a:pt x="5753" y="33713"/>
                  <a:pt x="6894" y="36726"/>
                  <a:pt x="8994" y="39328"/>
                </a:cubicBezTo>
                <a:cubicBezTo>
                  <a:pt x="7396" y="31705"/>
                  <a:pt x="5753" y="23488"/>
                  <a:pt x="9656" y="16298"/>
                </a:cubicBezTo>
                <a:lnTo>
                  <a:pt x="9656" y="16298"/>
                </a:lnTo>
                <a:cubicBezTo>
                  <a:pt x="8925" y="17644"/>
                  <a:pt x="8834" y="19836"/>
                  <a:pt x="8674" y="21342"/>
                </a:cubicBezTo>
                <a:cubicBezTo>
                  <a:pt x="8515" y="23100"/>
                  <a:pt x="8492" y="24903"/>
                  <a:pt x="8720" y="26637"/>
                </a:cubicBezTo>
                <a:cubicBezTo>
                  <a:pt x="9131" y="29765"/>
                  <a:pt x="10592" y="32914"/>
                  <a:pt x="12441" y="35448"/>
                </a:cubicBezTo>
                <a:cubicBezTo>
                  <a:pt x="11710" y="34421"/>
                  <a:pt x="11550" y="32252"/>
                  <a:pt x="11345" y="31043"/>
                </a:cubicBezTo>
                <a:cubicBezTo>
                  <a:pt x="11117" y="29650"/>
                  <a:pt x="10888" y="28258"/>
                  <a:pt x="10797" y="26866"/>
                </a:cubicBezTo>
                <a:cubicBezTo>
                  <a:pt x="10569" y="23990"/>
                  <a:pt x="10569" y="20954"/>
                  <a:pt x="11870" y="18306"/>
                </a:cubicBezTo>
                <a:lnTo>
                  <a:pt x="11870" y="18306"/>
                </a:lnTo>
                <a:cubicBezTo>
                  <a:pt x="10729" y="22483"/>
                  <a:pt x="11117" y="27048"/>
                  <a:pt x="12943" y="30951"/>
                </a:cubicBezTo>
                <a:cubicBezTo>
                  <a:pt x="12235" y="27185"/>
                  <a:pt x="12646" y="23282"/>
                  <a:pt x="13376" y="19516"/>
                </a:cubicBezTo>
                <a:lnTo>
                  <a:pt x="13376" y="19516"/>
                </a:lnTo>
                <a:cubicBezTo>
                  <a:pt x="12988" y="22369"/>
                  <a:pt x="13308" y="25314"/>
                  <a:pt x="14267" y="28030"/>
                </a:cubicBezTo>
                <a:cubicBezTo>
                  <a:pt x="13856" y="25724"/>
                  <a:pt x="14198" y="23305"/>
                  <a:pt x="14792" y="21022"/>
                </a:cubicBezTo>
                <a:cubicBezTo>
                  <a:pt x="15385" y="18740"/>
                  <a:pt x="16207" y="16526"/>
                  <a:pt x="16755" y="14221"/>
                </a:cubicBezTo>
                <a:cubicBezTo>
                  <a:pt x="17051" y="17096"/>
                  <a:pt x="17713" y="19927"/>
                  <a:pt x="18718" y="22620"/>
                </a:cubicBezTo>
                <a:cubicBezTo>
                  <a:pt x="19220" y="18352"/>
                  <a:pt x="19197" y="14084"/>
                  <a:pt x="19265" y="9792"/>
                </a:cubicBezTo>
                <a:cubicBezTo>
                  <a:pt x="19288" y="8263"/>
                  <a:pt x="19288" y="6711"/>
                  <a:pt x="19288" y="5182"/>
                </a:cubicBezTo>
                <a:cubicBezTo>
                  <a:pt x="19288" y="4223"/>
                  <a:pt x="19288" y="3264"/>
                  <a:pt x="19288" y="2306"/>
                </a:cubicBezTo>
                <a:cubicBezTo>
                  <a:pt x="19288" y="1872"/>
                  <a:pt x="19311" y="1416"/>
                  <a:pt x="19288" y="982"/>
                </a:cubicBezTo>
                <a:cubicBezTo>
                  <a:pt x="19265" y="799"/>
                  <a:pt x="19037" y="92"/>
                  <a:pt x="19060" y="0"/>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6"/>
          <p:cNvSpPr/>
          <p:nvPr/>
        </p:nvSpPr>
        <p:spPr>
          <a:xfrm flipH="1">
            <a:off x="3129231" y="-280786"/>
            <a:ext cx="7701575" cy="2305627"/>
          </a:xfrm>
          <a:custGeom>
            <a:avLst/>
            <a:gdLst/>
            <a:ahLst/>
            <a:cxnLst/>
            <a:rect l="l" t="t" r="r" b="b"/>
            <a:pathLst>
              <a:path w="264341" h="79136" extrusionOk="0">
                <a:moveTo>
                  <a:pt x="65628" y="21293"/>
                </a:moveTo>
                <a:cubicBezTo>
                  <a:pt x="65626" y="21294"/>
                  <a:pt x="65625" y="21296"/>
                  <a:pt x="65624" y="21297"/>
                </a:cubicBezTo>
                <a:cubicBezTo>
                  <a:pt x="65625" y="21296"/>
                  <a:pt x="65626" y="21294"/>
                  <a:pt x="65628" y="21293"/>
                </a:cubicBezTo>
                <a:close/>
                <a:moveTo>
                  <a:pt x="67793" y="21919"/>
                </a:moveTo>
                <a:cubicBezTo>
                  <a:pt x="67593" y="21919"/>
                  <a:pt x="67420" y="21950"/>
                  <a:pt x="67290" y="22027"/>
                </a:cubicBezTo>
                <a:cubicBezTo>
                  <a:pt x="67535" y="22027"/>
                  <a:pt x="67795" y="22002"/>
                  <a:pt x="68035" y="21932"/>
                </a:cubicBezTo>
                <a:lnTo>
                  <a:pt x="68035" y="21932"/>
                </a:lnTo>
                <a:cubicBezTo>
                  <a:pt x="67951" y="21924"/>
                  <a:pt x="67870" y="21919"/>
                  <a:pt x="67793" y="21919"/>
                </a:cubicBezTo>
                <a:close/>
                <a:moveTo>
                  <a:pt x="160983" y="24786"/>
                </a:moveTo>
                <a:cubicBezTo>
                  <a:pt x="160953" y="24825"/>
                  <a:pt x="160925" y="24864"/>
                  <a:pt x="160896" y="24903"/>
                </a:cubicBezTo>
                <a:cubicBezTo>
                  <a:pt x="160926" y="24865"/>
                  <a:pt x="160955" y="24826"/>
                  <a:pt x="160983" y="24786"/>
                </a:cubicBezTo>
                <a:close/>
                <a:moveTo>
                  <a:pt x="135081" y="29765"/>
                </a:moveTo>
                <a:cubicBezTo>
                  <a:pt x="135087" y="29768"/>
                  <a:pt x="135093" y="29771"/>
                  <a:pt x="135098" y="29775"/>
                </a:cubicBezTo>
                <a:lnTo>
                  <a:pt x="135098" y="29775"/>
                </a:lnTo>
                <a:cubicBezTo>
                  <a:pt x="135093" y="29771"/>
                  <a:pt x="135087" y="29768"/>
                  <a:pt x="135081" y="29765"/>
                </a:cubicBezTo>
                <a:close/>
                <a:moveTo>
                  <a:pt x="184863" y="30153"/>
                </a:moveTo>
                <a:lnTo>
                  <a:pt x="184855" y="30154"/>
                </a:lnTo>
                <a:lnTo>
                  <a:pt x="184855" y="30154"/>
                </a:lnTo>
                <a:cubicBezTo>
                  <a:pt x="184858" y="30154"/>
                  <a:pt x="184860" y="30153"/>
                  <a:pt x="184863" y="30153"/>
                </a:cubicBezTo>
                <a:close/>
                <a:moveTo>
                  <a:pt x="156953" y="44486"/>
                </a:moveTo>
                <a:cubicBezTo>
                  <a:pt x="156951" y="44486"/>
                  <a:pt x="156949" y="44487"/>
                  <a:pt x="156948" y="44487"/>
                </a:cubicBezTo>
                <a:cubicBezTo>
                  <a:pt x="156949" y="44487"/>
                  <a:pt x="156951" y="44486"/>
                  <a:pt x="156953" y="44486"/>
                </a:cubicBezTo>
                <a:close/>
                <a:moveTo>
                  <a:pt x="82492" y="47751"/>
                </a:moveTo>
                <a:lnTo>
                  <a:pt x="82492" y="47751"/>
                </a:lnTo>
                <a:cubicBezTo>
                  <a:pt x="82489" y="47753"/>
                  <a:pt x="82486" y="47755"/>
                  <a:pt x="82483" y="47757"/>
                </a:cubicBezTo>
                <a:lnTo>
                  <a:pt x="82483" y="47757"/>
                </a:lnTo>
                <a:cubicBezTo>
                  <a:pt x="82486" y="47755"/>
                  <a:pt x="82489" y="47753"/>
                  <a:pt x="82492" y="47751"/>
                </a:cubicBezTo>
                <a:close/>
                <a:moveTo>
                  <a:pt x="23509" y="49480"/>
                </a:moveTo>
                <a:cubicBezTo>
                  <a:pt x="23492" y="49480"/>
                  <a:pt x="23475" y="49481"/>
                  <a:pt x="23458" y="49481"/>
                </a:cubicBezTo>
                <a:lnTo>
                  <a:pt x="23458" y="49481"/>
                </a:lnTo>
                <a:cubicBezTo>
                  <a:pt x="23612" y="49506"/>
                  <a:pt x="23767" y="49530"/>
                  <a:pt x="23922" y="49554"/>
                </a:cubicBezTo>
                <a:cubicBezTo>
                  <a:pt x="23783" y="49503"/>
                  <a:pt x="23645" y="49480"/>
                  <a:pt x="23509" y="49480"/>
                </a:cubicBezTo>
                <a:close/>
                <a:moveTo>
                  <a:pt x="63136" y="50034"/>
                </a:moveTo>
                <a:cubicBezTo>
                  <a:pt x="63138" y="50034"/>
                  <a:pt x="63141" y="50034"/>
                  <a:pt x="63144" y="50034"/>
                </a:cubicBezTo>
                <a:lnTo>
                  <a:pt x="63144" y="50034"/>
                </a:lnTo>
                <a:cubicBezTo>
                  <a:pt x="63141" y="50034"/>
                  <a:pt x="63138" y="50034"/>
                  <a:pt x="63136" y="50034"/>
                </a:cubicBezTo>
                <a:close/>
                <a:moveTo>
                  <a:pt x="206" y="1"/>
                </a:moveTo>
                <a:cubicBezTo>
                  <a:pt x="206" y="1576"/>
                  <a:pt x="229" y="3151"/>
                  <a:pt x="229" y="4726"/>
                </a:cubicBezTo>
                <a:cubicBezTo>
                  <a:pt x="320" y="15454"/>
                  <a:pt x="92" y="27939"/>
                  <a:pt x="183" y="38667"/>
                </a:cubicBezTo>
                <a:cubicBezTo>
                  <a:pt x="206" y="44122"/>
                  <a:pt x="161" y="46930"/>
                  <a:pt x="206" y="52408"/>
                </a:cubicBezTo>
                <a:cubicBezTo>
                  <a:pt x="206" y="53184"/>
                  <a:pt x="1" y="59986"/>
                  <a:pt x="229" y="63387"/>
                </a:cubicBezTo>
                <a:cubicBezTo>
                  <a:pt x="337" y="64999"/>
                  <a:pt x="1031" y="65700"/>
                  <a:pt x="1321" y="65700"/>
                </a:cubicBezTo>
                <a:cubicBezTo>
                  <a:pt x="1339" y="65700"/>
                  <a:pt x="1356" y="65697"/>
                  <a:pt x="1370" y="65692"/>
                </a:cubicBezTo>
                <a:cubicBezTo>
                  <a:pt x="1827" y="65532"/>
                  <a:pt x="1690" y="64870"/>
                  <a:pt x="1439" y="64459"/>
                </a:cubicBezTo>
                <a:cubicBezTo>
                  <a:pt x="1165" y="64071"/>
                  <a:pt x="845" y="63546"/>
                  <a:pt x="1165" y="63158"/>
                </a:cubicBezTo>
                <a:cubicBezTo>
                  <a:pt x="1271" y="63023"/>
                  <a:pt x="1411" y="62968"/>
                  <a:pt x="1565" y="62968"/>
                </a:cubicBezTo>
                <a:cubicBezTo>
                  <a:pt x="1907" y="62968"/>
                  <a:pt x="2320" y="63240"/>
                  <a:pt x="2603" y="63524"/>
                </a:cubicBezTo>
                <a:cubicBezTo>
                  <a:pt x="2888" y="63826"/>
                  <a:pt x="3297" y="64140"/>
                  <a:pt x="3657" y="64140"/>
                </a:cubicBezTo>
                <a:cubicBezTo>
                  <a:pt x="3786" y="64140"/>
                  <a:pt x="3909" y="64099"/>
                  <a:pt x="4018" y="64003"/>
                </a:cubicBezTo>
                <a:cubicBezTo>
                  <a:pt x="3379" y="62976"/>
                  <a:pt x="2740" y="61971"/>
                  <a:pt x="2078" y="60944"/>
                </a:cubicBezTo>
                <a:lnTo>
                  <a:pt x="2078" y="60944"/>
                </a:lnTo>
                <a:cubicBezTo>
                  <a:pt x="2595" y="61188"/>
                  <a:pt x="3184" y="61431"/>
                  <a:pt x="3728" y="61431"/>
                </a:cubicBezTo>
                <a:cubicBezTo>
                  <a:pt x="4000" y="61431"/>
                  <a:pt x="4262" y="61370"/>
                  <a:pt x="4497" y="61218"/>
                </a:cubicBezTo>
                <a:cubicBezTo>
                  <a:pt x="5000" y="60876"/>
                  <a:pt x="5182" y="60237"/>
                  <a:pt x="5456" y="59689"/>
                </a:cubicBezTo>
                <a:cubicBezTo>
                  <a:pt x="5713" y="59214"/>
                  <a:pt x="6158" y="58740"/>
                  <a:pt x="6659" y="58740"/>
                </a:cubicBezTo>
                <a:cubicBezTo>
                  <a:pt x="6736" y="58740"/>
                  <a:pt x="6815" y="58751"/>
                  <a:pt x="6894" y="58776"/>
                </a:cubicBezTo>
                <a:cubicBezTo>
                  <a:pt x="6734" y="58365"/>
                  <a:pt x="6597" y="57977"/>
                  <a:pt x="6460" y="57566"/>
                </a:cubicBezTo>
                <a:cubicBezTo>
                  <a:pt x="5848" y="58191"/>
                  <a:pt x="4980" y="58506"/>
                  <a:pt x="4116" y="58506"/>
                </a:cubicBezTo>
                <a:cubicBezTo>
                  <a:pt x="3370" y="58506"/>
                  <a:pt x="2627" y="58271"/>
                  <a:pt x="2055" y="57794"/>
                </a:cubicBezTo>
                <a:cubicBezTo>
                  <a:pt x="2690" y="56937"/>
                  <a:pt x="3763" y="56440"/>
                  <a:pt x="4829" y="56440"/>
                </a:cubicBezTo>
                <a:cubicBezTo>
                  <a:pt x="5181" y="56440"/>
                  <a:pt x="5533" y="56494"/>
                  <a:pt x="5867" y="56607"/>
                </a:cubicBezTo>
                <a:cubicBezTo>
                  <a:pt x="5159" y="55443"/>
                  <a:pt x="2146" y="53754"/>
                  <a:pt x="2124" y="52613"/>
                </a:cubicBezTo>
                <a:cubicBezTo>
                  <a:pt x="2177" y="52609"/>
                  <a:pt x="2230" y="52607"/>
                  <a:pt x="2283" y="52607"/>
                </a:cubicBezTo>
                <a:cubicBezTo>
                  <a:pt x="3803" y="52607"/>
                  <a:pt x="4978" y="54155"/>
                  <a:pt x="6346" y="54530"/>
                </a:cubicBezTo>
                <a:cubicBezTo>
                  <a:pt x="6689" y="53206"/>
                  <a:pt x="5684" y="51883"/>
                  <a:pt x="4908" y="50878"/>
                </a:cubicBezTo>
                <a:lnTo>
                  <a:pt x="3539" y="49052"/>
                </a:lnTo>
                <a:cubicBezTo>
                  <a:pt x="3610" y="48940"/>
                  <a:pt x="3713" y="48899"/>
                  <a:pt x="3833" y="48899"/>
                </a:cubicBezTo>
                <a:cubicBezTo>
                  <a:pt x="4138" y="48899"/>
                  <a:pt x="4558" y="49159"/>
                  <a:pt x="4880" y="49159"/>
                </a:cubicBezTo>
                <a:cubicBezTo>
                  <a:pt x="4997" y="49159"/>
                  <a:pt x="5102" y="49124"/>
                  <a:pt x="5182" y="49029"/>
                </a:cubicBezTo>
                <a:cubicBezTo>
                  <a:pt x="5274" y="48915"/>
                  <a:pt x="5296" y="48778"/>
                  <a:pt x="5319" y="48619"/>
                </a:cubicBezTo>
                <a:cubicBezTo>
                  <a:pt x="5388" y="47683"/>
                  <a:pt x="5456" y="46724"/>
                  <a:pt x="5547" y="45788"/>
                </a:cubicBezTo>
                <a:cubicBezTo>
                  <a:pt x="5684" y="47272"/>
                  <a:pt x="5844" y="48778"/>
                  <a:pt x="6438" y="50171"/>
                </a:cubicBezTo>
                <a:cubicBezTo>
                  <a:pt x="6575" y="49897"/>
                  <a:pt x="6734" y="49623"/>
                  <a:pt x="6894" y="49349"/>
                </a:cubicBezTo>
                <a:cubicBezTo>
                  <a:pt x="6917" y="49303"/>
                  <a:pt x="6940" y="49235"/>
                  <a:pt x="7008" y="49212"/>
                </a:cubicBezTo>
                <a:cubicBezTo>
                  <a:pt x="7032" y="49198"/>
                  <a:pt x="7057" y="49192"/>
                  <a:pt x="7083" y="49192"/>
                </a:cubicBezTo>
                <a:cubicBezTo>
                  <a:pt x="7183" y="49192"/>
                  <a:pt x="7292" y="49286"/>
                  <a:pt x="7328" y="49395"/>
                </a:cubicBezTo>
                <a:cubicBezTo>
                  <a:pt x="7373" y="49532"/>
                  <a:pt x="7351" y="49669"/>
                  <a:pt x="7328" y="49806"/>
                </a:cubicBezTo>
                <a:cubicBezTo>
                  <a:pt x="7214" y="50719"/>
                  <a:pt x="7739" y="51586"/>
                  <a:pt x="8241" y="52362"/>
                </a:cubicBezTo>
                <a:cubicBezTo>
                  <a:pt x="8286" y="52453"/>
                  <a:pt x="8355" y="52545"/>
                  <a:pt x="8446" y="52567"/>
                </a:cubicBezTo>
                <a:cubicBezTo>
                  <a:pt x="8476" y="52578"/>
                  <a:pt x="8505" y="52583"/>
                  <a:pt x="8532" y="52583"/>
                </a:cubicBezTo>
                <a:cubicBezTo>
                  <a:pt x="8734" y="52583"/>
                  <a:pt x="8863" y="52309"/>
                  <a:pt x="8903" y="52088"/>
                </a:cubicBezTo>
                <a:cubicBezTo>
                  <a:pt x="8926" y="51837"/>
                  <a:pt x="8994" y="51517"/>
                  <a:pt x="9245" y="51495"/>
                </a:cubicBezTo>
                <a:cubicBezTo>
                  <a:pt x="9359" y="52887"/>
                  <a:pt x="9473" y="54302"/>
                  <a:pt x="9588" y="55694"/>
                </a:cubicBezTo>
                <a:cubicBezTo>
                  <a:pt x="10181" y="55603"/>
                  <a:pt x="10615" y="55101"/>
                  <a:pt x="10866" y="54553"/>
                </a:cubicBezTo>
                <a:cubicBezTo>
                  <a:pt x="11068" y="54172"/>
                  <a:pt x="11203" y="52931"/>
                  <a:pt x="11814" y="52931"/>
                </a:cubicBezTo>
                <a:cubicBezTo>
                  <a:pt x="11825" y="52931"/>
                  <a:pt x="11836" y="52932"/>
                  <a:pt x="11847" y="52933"/>
                </a:cubicBezTo>
                <a:cubicBezTo>
                  <a:pt x="12441" y="52955"/>
                  <a:pt x="12486" y="53846"/>
                  <a:pt x="12441" y="54256"/>
                </a:cubicBezTo>
                <a:cubicBezTo>
                  <a:pt x="12281" y="55489"/>
                  <a:pt x="12121" y="56744"/>
                  <a:pt x="11961" y="57977"/>
                </a:cubicBezTo>
                <a:cubicBezTo>
                  <a:pt x="12441" y="56722"/>
                  <a:pt x="13262" y="55626"/>
                  <a:pt x="14335" y="54827"/>
                </a:cubicBezTo>
                <a:lnTo>
                  <a:pt x="14335" y="54827"/>
                </a:lnTo>
                <a:cubicBezTo>
                  <a:pt x="13650" y="55421"/>
                  <a:pt x="13879" y="56516"/>
                  <a:pt x="14084" y="57429"/>
                </a:cubicBezTo>
                <a:cubicBezTo>
                  <a:pt x="14267" y="58319"/>
                  <a:pt x="14175" y="59529"/>
                  <a:pt x="13308" y="59803"/>
                </a:cubicBezTo>
                <a:cubicBezTo>
                  <a:pt x="13193" y="59836"/>
                  <a:pt x="13073" y="59849"/>
                  <a:pt x="12951" y="59849"/>
                </a:cubicBezTo>
                <a:cubicBezTo>
                  <a:pt x="12488" y="59849"/>
                  <a:pt x="11988" y="59664"/>
                  <a:pt x="11559" y="59664"/>
                </a:cubicBezTo>
                <a:cubicBezTo>
                  <a:pt x="11312" y="59664"/>
                  <a:pt x="11090" y="59725"/>
                  <a:pt x="10911" y="59917"/>
                </a:cubicBezTo>
                <a:cubicBezTo>
                  <a:pt x="11368" y="60419"/>
                  <a:pt x="11824" y="60921"/>
                  <a:pt x="12281" y="61424"/>
                </a:cubicBezTo>
                <a:cubicBezTo>
                  <a:pt x="11342" y="61144"/>
                  <a:pt x="10386" y="61004"/>
                  <a:pt x="9412" y="61004"/>
                </a:cubicBezTo>
                <a:cubicBezTo>
                  <a:pt x="9273" y="61004"/>
                  <a:pt x="9134" y="61007"/>
                  <a:pt x="8994" y="61013"/>
                </a:cubicBezTo>
                <a:cubicBezTo>
                  <a:pt x="9316" y="62075"/>
                  <a:pt x="10426" y="62821"/>
                  <a:pt x="11526" y="62821"/>
                </a:cubicBezTo>
                <a:cubicBezTo>
                  <a:pt x="11750" y="62821"/>
                  <a:pt x="11973" y="62790"/>
                  <a:pt x="12190" y="62725"/>
                </a:cubicBezTo>
                <a:cubicBezTo>
                  <a:pt x="12486" y="62633"/>
                  <a:pt x="12783" y="62474"/>
                  <a:pt x="13103" y="62474"/>
                </a:cubicBezTo>
                <a:cubicBezTo>
                  <a:pt x="13422" y="62474"/>
                  <a:pt x="13765" y="62702"/>
                  <a:pt x="13765" y="63021"/>
                </a:cubicBezTo>
                <a:cubicBezTo>
                  <a:pt x="13586" y="63011"/>
                  <a:pt x="13402" y="63003"/>
                  <a:pt x="13219" y="63003"/>
                </a:cubicBezTo>
                <a:cubicBezTo>
                  <a:pt x="12583" y="63003"/>
                  <a:pt x="11948" y="63098"/>
                  <a:pt x="11505" y="63524"/>
                </a:cubicBezTo>
                <a:cubicBezTo>
                  <a:pt x="11277" y="63752"/>
                  <a:pt x="11117" y="64071"/>
                  <a:pt x="10889" y="64300"/>
                </a:cubicBezTo>
                <a:cubicBezTo>
                  <a:pt x="10481" y="64749"/>
                  <a:pt x="9930" y="64911"/>
                  <a:pt x="9333" y="64911"/>
                </a:cubicBezTo>
                <a:cubicBezTo>
                  <a:pt x="8628" y="64911"/>
                  <a:pt x="7859" y="64684"/>
                  <a:pt x="7191" y="64437"/>
                </a:cubicBezTo>
                <a:lnTo>
                  <a:pt x="7191" y="64437"/>
                </a:lnTo>
                <a:cubicBezTo>
                  <a:pt x="7716" y="65555"/>
                  <a:pt x="8948" y="66217"/>
                  <a:pt x="10158" y="66399"/>
                </a:cubicBezTo>
                <a:cubicBezTo>
                  <a:pt x="10445" y="66437"/>
                  <a:pt x="10733" y="66453"/>
                  <a:pt x="11020" y="66453"/>
                </a:cubicBezTo>
                <a:cubicBezTo>
                  <a:pt x="11964" y="66453"/>
                  <a:pt x="12905" y="66278"/>
                  <a:pt x="13833" y="66103"/>
                </a:cubicBezTo>
                <a:lnTo>
                  <a:pt x="13833" y="66103"/>
                </a:lnTo>
                <a:cubicBezTo>
                  <a:pt x="12988" y="67518"/>
                  <a:pt x="10706" y="67404"/>
                  <a:pt x="9473" y="68362"/>
                </a:cubicBezTo>
                <a:cubicBezTo>
                  <a:pt x="8286" y="69253"/>
                  <a:pt x="7373" y="70668"/>
                  <a:pt x="5958" y="71649"/>
                </a:cubicBezTo>
                <a:cubicBezTo>
                  <a:pt x="7419" y="71786"/>
                  <a:pt x="8880" y="71923"/>
                  <a:pt x="10341" y="72060"/>
                </a:cubicBezTo>
                <a:cubicBezTo>
                  <a:pt x="9884" y="73316"/>
                  <a:pt x="9610" y="74662"/>
                  <a:pt x="9588" y="76009"/>
                </a:cubicBezTo>
                <a:cubicBezTo>
                  <a:pt x="10432" y="75507"/>
                  <a:pt x="11117" y="74685"/>
                  <a:pt x="11459" y="73749"/>
                </a:cubicBezTo>
                <a:cubicBezTo>
                  <a:pt x="11847" y="73852"/>
                  <a:pt x="12241" y="73903"/>
                  <a:pt x="12635" y="73903"/>
                </a:cubicBezTo>
                <a:cubicBezTo>
                  <a:pt x="13028" y="73903"/>
                  <a:pt x="13422" y="73852"/>
                  <a:pt x="13810" y="73749"/>
                </a:cubicBezTo>
                <a:lnTo>
                  <a:pt x="13810" y="73749"/>
                </a:lnTo>
                <a:cubicBezTo>
                  <a:pt x="13262" y="75096"/>
                  <a:pt x="12852" y="76511"/>
                  <a:pt x="12600" y="77926"/>
                </a:cubicBezTo>
                <a:cubicBezTo>
                  <a:pt x="13856" y="77607"/>
                  <a:pt x="15020" y="76990"/>
                  <a:pt x="16001" y="76146"/>
                </a:cubicBezTo>
                <a:cubicBezTo>
                  <a:pt x="16138" y="76671"/>
                  <a:pt x="16253" y="77196"/>
                  <a:pt x="16367" y="77721"/>
                </a:cubicBezTo>
                <a:cubicBezTo>
                  <a:pt x="17188" y="77013"/>
                  <a:pt x="17805" y="76055"/>
                  <a:pt x="18079" y="74982"/>
                </a:cubicBezTo>
                <a:cubicBezTo>
                  <a:pt x="18900" y="76260"/>
                  <a:pt x="19517" y="77675"/>
                  <a:pt x="19882" y="79136"/>
                </a:cubicBezTo>
                <a:cubicBezTo>
                  <a:pt x="20726" y="77013"/>
                  <a:pt x="20498" y="74502"/>
                  <a:pt x="19265" y="72585"/>
                </a:cubicBezTo>
                <a:lnTo>
                  <a:pt x="19265" y="72585"/>
                </a:lnTo>
                <a:cubicBezTo>
                  <a:pt x="20361" y="72973"/>
                  <a:pt x="21457" y="73361"/>
                  <a:pt x="22575" y="73749"/>
                </a:cubicBezTo>
                <a:cubicBezTo>
                  <a:pt x="22758" y="72654"/>
                  <a:pt x="21228" y="72220"/>
                  <a:pt x="20407" y="71444"/>
                </a:cubicBezTo>
                <a:cubicBezTo>
                  <a:pt x="19380" y="70485"/>
                  <a:pt x="19517" y="68842"/>
                  <a:pt x="19745" y="67449"/>
                </a:cubicBezTo>
                <a:cubicBezTo>
                  <a:pt x="19808" y="67434"/>
                  <a:pt x="19870" y="67426"/>
                  <a:pt x="19931" y="67426"/>
                </a:cubicBezTo>
                <a:cubicBezTo>
                  <a:pt x="20480" y="67426"/>
                  <a:pt x="20920" y="68027"/>
                  <a:pt x="21434" y="68294"/>
                </a:cubicBezTo>
                <a:cubicBezTo>
                  <a:pt x="21519" y="68342"/>
                  <a:pt x="21612" y="68363"/>
                  <a:pt x="21707" y="68363"/>
                </a:cubicBezTo>
                <a:cubicBezTo>
                  <a:pt x="22070" y="68363"/>
                  <a:pt x="22454" y="68056"/>
                  <a:pt x="22502" y="67803"/>
                </a:cubicBezTo>
                <a:lnTo>
                  <a:pt x="22502" y="67803"/>
                </a:lnTo>
                <a:cubicBezTo>
                  <a:pt x="23680" y="69584"/>
                  <a:pt x="23946" y="71986"/>
                  <a:pt x="23123" y="73977"/>
                </a:cubicBezTo>
                <a:cubicBezTo>
                  <a:pt x="23945" y="73338"/>
                  <a:pt x="24744" y="72676"/>
                  <a:pt x="25542" y="72037"/>
                </a:cubicBezTo>
                <a:lnTo>
                  <a:pt x="25542" y="72037"/>
                </a:lnTo>
                <a:cubicBezTo>
                  <a:pt x="25360" y="73338"/>
                  <a:pt x="25200" y="74617"/>
                  <a:pt x="25017" y="75918"/>
                </a:cubicBezTo>
                <a:cubicBezTo>
                  <a:pt x="26387" y="75530"/>
                  <a:pt x="27414" y="74206"/>
                  <a:pt x="27460" y="72813"/>
                </a:cubicBezTo>
                <a:cubicBezTo>
                  <a:pt x="27848" y="73658"/>
                  <a:pt x="28533" y="74388"/>
                  <a:pt x="29354" y="74822"/>
                </a:cubicBezTo>
                <a:cubicBezTo>
                  <a:pt x="29514" y="74092"/>
                  <a:pt x="29674" y="73384"/>
                  <a:pt x="29834" y="72654"/>
                </a:cubicBezTo>
                <a:cubicBezTo>
                  <a:pt x="30153" y="73772"/>
                  <a:pt x="30450" y="74890"/>
                  <a:pt x="30769" y="76009"/>
                </a:cubicBezTo>
                <a:cubicBezTo>
                  <a:pt x="31614" y="74046"/>
                  <a:pt x="31066" y="71581"/>
                  <a:pt x="29491" y="70188"/>
                </a:cubicBezTo>
                <a:cubicBezTo>
                  <a:pt x="30199" y="70120"/>
                  <a:pt x="30929" y="70052"/>
                  <a:pt x="31660" y="70006"/>
                </a:cubicBezTo>
                <a:lnTo>
                  <a:pt x="28144" y="67198"/>
                </a:lnTo>
                <a:cubicBezTo>
                  <a:pt x="29149" y="67130"/>
                  <a:pt x="30153" y="67039"/>
                  <a:pt x="31157" y="66970"/>
                </a:cubicBezTo>
                <a:cubicBezTo>
                  <a:pt x="30199" y="66765"/>
                  <a:pt x="29286" y="66308"/>
                  <a:pt x="28533" y="65669"/>
                </a:cubicBezTo>
                <a:lnTo>
                  <a:pt x="28533" y="65669"/>
                </a:lnTo>
                <a:cubicBezTo>
                  <a:pt x="28728" y="65690"/>
                  <a:pt x="28924" y="65700"/>
                  <a:pt x="29119" y="65700"/>
                </a:cubicBezTo>
                <a:cubicBezTo>
                  <a:pt x="30412" y="65700"/>
                  <a:pt x="31699" y="65249"/>
                  <a:pt x="32710" y="64437"/>
                </a:cubicBezTo>
                <a:lnTo>
                  <a:pt x="32710" y="64437"/>
                </a:lnTo>
                <a:cubicBezTo>
                  <a:pt x="32241" y="64645"/>
                  <a:pt x="31675" y="64745"/>
                  <a:pt x="31085" y="64745"/>
                </a:cubicBezTo>
                <a:cubicBezTo>
                  <a:pt x="29804" y="64745"/>
                  <a:pt x="28408" y="64276"/>
                  <a:pt x="27642" y="63432"/>
                </a:cubicBezTo>
                <a:lnTo>
                  <a:pt x="27642" y="63432"/>
                </a:lnTo>
                <a:cubicBezTo>
                  <a:pt x="28229" y="63584"/>
                  <a:pt x="28829" y="63663"/>
                  <a:pt x="29425" y="63663"/>
                </a:cubicBezTo>
                <a:cubicBezTo>
                  <a:pt x="30709" y="63663"/>
                  <a:pt x="31976" y="63299"/>
                  <a:pt x="33052" y="62519"/>
                </a:cubicBezTo>
                <a:cubicBezTo>
                  <a:pt x="33440" y="62245"/>
                  <a:pt x="33805" y="61812"/>
                  <a:pt x="33714" y="61355"/>
                </a:cubicBezTo>
                <a:cubicBezTo>
                  <a:pt x="33691" y="61195"/>
                  <a:pt x="33600" y="61036"/>
                  <a:pt x="33645" y="60876"/>
                </a:cubicBezTo>
                <a:cubicBezTo>
                  <a:pt x="33663" y="60806"/>
                  <a:pt x="33714" y="60756"/>
                  <a:pt x="33771" y="60730"/>
                </a:cubicBezTo>
                <a:lnTo>
                  <a:pt x="33771" y="60730"/>
                </a:lnTo>
                <a:cubicBezTo>
                  <a:pt x="33844" y="60756"/>
                  <a:pt x="33916" y="60782"/>
                  <a:pt x="33988" y="60807"/>
                </a:cubicBezTo>
                <a:cubicBezTo>
                  <a:pt x="33978" y="60741"/>
                  <a:pt x="33925" y="60710"/>
                  <a:pt x="33863" y="60710"/>
                </a:cubicBezTo>
                <a:cubicBezTo>
                  <a:pt x="33833" y="60710"/>
                  <a:pt x="33801" y="60717"/>
                  <a:pt x="33771" y="60730"/>
                </a:cubicBezTo>
                <a:lnTo>
                  <a:pt x="33771" y="60730"/>
                </a:lnTo>
                <a:cubicBezTo>
                  <a:pt x="33386" y="60590"/>
                  <a:pt x="32999" y="60440"/>
                  <a:pt x="32595" y="60305"/>
                </a:cubicBezTo>
                <a:cubicBezTo>
                  <a:pt x="33052" y="59917"/>
                  <a:pt x="33600" y="59666"/>
                  <a:pt x="34170" y="59598"/>
                </a:cubicBezTo>
                <a:cubicBezTo>
                  <a:pt x="34043" y="59583"/>
                  <a:pt x="33917" y="59577"/>
                  <a:pt x="33792" y="59577"/>
                </a:cubicBezTo>
                <a:cubicBezTo>
                  <a:pt x="32499" y="59577"/>
                  <a:pt x="31292" y="60285"/>
                  <a:pt x="30085" y="60784"/>
                </a:cubicBezTo>
                <a:cubicBezTo>
                  <a:pt x="29411" y="61058"/>
                  <a:pt x="28647" y="61258"/>
                  <a:pt x="27928" y="61258"/>
                </a:cubicBezTo>
                <a:cubicBezTo>
                  <a:pt x="27209" y="61258"/>
                  <a:pt x="26535" y="61058"/>
                  <a:pt x="26045" y="60533"/>
                </a:cubicBezTo>
                <a:lnTo>
                  <a:pt x="26045" y="60533"/>
                </a:lnTo>
                <a:cubicBezTo>
                  <a:pt x="26154" y="60536"/>
                  <a:pt x="26263" y="60537"/>
                  <a:pt x="26372" y="60537"/>
                </a:cubicBezTo>
                <a:cubicBezTo>
                  <a:pt x="28225" y="60537"/>
                  <a:pt x="30071" y="60171"/>
                  <a:pt x="31774" y="59438"/>
                </a:cubicBezTo>
                <a:cubicBezTo>
                  <a:pt x="32732" y="59027"/>
                  <a:pt x="33760" y="58319"/>
                  <a:pt x="33760" y="57292"/>
                </a:cubicBezTo>
                <a:lnTo>
                  <a:pt x="33760" y="57292"/>
                </a:lnTo>
                <a:cubicBezTo>
                  <a:pt x="33270" y="57700"/>
                  <a:pt x="32627" y="57913"/>
                  <a:pt x="31985" y="57913"/>
                </a:cubicBezTo>
                <a:cubicBezTo>
                  <a:pt x="31548" y="57913"/>
                  <a:pt x="31112" y="57815"/>
                  <a:pt x="30724" y="57612"/>
                </a:cubicBezTo>
                <a:cubicBezTo>
                  <a:pt x="32025" y="57498"/>
                  <a:pt x="33303" y="56881"/>
                  <a:pt x="34193" y="55923"/>
                </a:cubicBezTo>
                <a:lnTo>
                  <a:pt x="34193" y="55923"/>
                </a:lnTo>
                <a:cubicBezTo>
                  <a:pt x="33510" y="56336"/>
                  <a:pt x="32711" y="56553"/>
                  <a:pt x="31913" y="56553"/>
                </a:cubicBezTo>
                <a:cubicBezTo>
                  <a:pt x="31432" y="56553"/>
                  <a:pt x="30951" y="56474"/>
                  <a:pt x="30495" y="56311"/>
                </a:cubicBezTo>
                <a:cubicBezTo>
                  <a:pt x="29196" y="56453"/>
                  <a:pt x="27951" y="56943"/>
                  <a:pt x="26903" y="57704"/>
                </a:cubicBezTo>
                <a:lnTo>
                  <a:pt x="26903" y="57704"/>
                </a:lnTo>
                <a:cubicBezTo>
                  <a:pt x="27097" y="57439"/>
                  <a:pt x="27236" y="57134"/>
                  <a:pt x="27300" y="56813"/>
                </a:cubicBezTo>
                <a:cubicBezTo>
                  <a:pt x="26967" y="56813"/>
                  <a:pt x="26635" y="56889"/>
                  <a:pt x="26333" y="57030"/>
                </a:cubicBezTo>
                <a:lnTo>
                  <a:pt x="26333" y="57030"/>
                </a:lnTo>
                <a:cubicBezTo>
                  <a:pt x="27067" y="56390"/>
                  <a:pt x="27447" y="55304"/>
                  <a:pt x="27186" y="54371"/>
                </a:cubicBezTo>
                <a:lnTo>
                  <a:pt x="27186" y="54371"/>
                </a:lnTo>
                <a:cubicBezTo>
                  <a:pt x="26296" y="55603"/>
                  <a:pt x="24926" y="56493"/>
                  <a:pt x="23420" y="56813"/>
                </a:cubicBezTo>
                <a:cubicBezTo>
                  <a:pt x="24104" y="56379"/>
                  <a:pt x="24675" y="55786"/>
                  <a:pt x="25063" y="55078"/>
                </a:cubicBezTo>
                <a:cubicBezTo>
                  <a:pt x="24911" y="54997"/>
                  <a:pt x="24741" y="54956"/>
                  <a:pt x="24573" y="54956"/>
                </a:cubicBezTo>
                <a:cubicBezTo>
                  <a:pt x="24470" y="54956"/>
                  <a:pt x="24369" y="54971"/>
                  <a:pt x="24273" y="55001"/>
                </a:cubicBezTo>
                <a:lnTo>
                  <a:pt x="24273" y="55001"/>
                </a:lnTo>
                <a:cubicBezTo>
                  <a:pt x="25367" y="54412"/>
                  <a:pt x="26336" y="53577"/>
                  <a:pt x="27072" y="52567"/>
                </a:cubicBezTo>
                <a:lnTo>
                  <a:pt x="27072" y="52567"/>
                </a:lnTo>
                <a:cubicBezTo>
                  <a:pt x="26455" y="53070"/>
                  <a:pt x="25588" y="53024"/>
                  <a:pt x="24812" y="53092"/>
                </a:cubicBezTo>
                <a:cubicBezTo>
                  <a:pt x="23442" y="53206"/>
                  <a:pt x="22119" y="53800"/>
                  <a:pt x="21114" y="54736"/>
                </a:cubicBezTo>
                <a:cubicBezTo>
                  <a:pt x="21434" y="54279"/>
                  <a:pt x="21776" y="53800"/>
                  <a:pt x="22096" y="53321"/>
                </a:cubicBezTo>
                <a:cubicBezTo>
                  <a:pt x="21809" y="53155"/>
                  <a:pt x="21473" y="53069"/>
                  <a:pt x="21140" y="53069"/>
                </a:cubicBezTo>
                <a:cubicBezTo>
                  <a:pt x="21074" y="53069"/>
                  <a:pt x="21008" y="53072"/>
                  <a:pt x="20942" y="53079"/>
                </a:cubicBezTo>
                <a:lnTo>
                  <a:pt x="20942" y="53079"/>
                </a:lnTo>
                <a:cubicBezTo>
                  <a:pt x="21499" y="52920"/>
                  <a:pt x="21974" y="52493"/>
                  <a:pt x="22187" y="51951"/>
                </a:cubicBezTo>
                <a:cubicBezTo>
                  <a:pt x="22112" y="51933"/>
                  <a:pt x="22037" y="51925"/>
                  <a:pt x="21963" y="51925"/>
                </a:cubicBezTo>
                <a:cubicBezTo>
                  <a:pt x="21478" y="51925"/>
                  <a:pt x="21022" y="52275"/>
                  <a:pt x="20566" y="52453"/>
                </a:cubicBezTo>
                <a:cubicBezTo>
                  <a:pt x="20449" y="52497"/>
                  <a:pt x="20317" y="52518"/>
                  <a:pt x="20185" y="52518"/>
                </a:cubicBezTo>
                <a:cubicBezTo>
                  <a:pt x="19702" y="52518"/>
                  <a:pt x="19209" y="52239"/>
                  <a:pt x="19334" y="51791"/>
                </a:cubicBezTo>
                <a:lnTo>
                  <a:pt x="19334" y="51791"/>
                </a:lnTo>
                <a:cubicBezTo>
                  <a:pt x="19479" y="51850"/>
                  <a:pt x="19624" y="51877"/>
                  <a:pt x="19768" y="51877"/>
                </a:cubicBezTo>
                <a:cubicBezTo>
                  <a:pt x="20461" y="51877"/>
                  <a:pt x="21125" y="51263"/>
                  <a:pt x="21616" y="50696"/>
                </a:cubicBezTo>
                <a:cubicBezTo>
                  <a:pt x="22103" y="50134"/>
                  <a:pt x="22759" y="49511"/>
                  <a:pt x="23458" y="49481"/>
                </a:cubicBezTo>
                <a:lnTo>
                  <a:pt x="23458" y="49481"/>
                </a:lnTo>
                <a:cubicBezTo>
                  <a:pt x="22018" y="49255"/>
                  <a:pt x="20594" y="49028"/>
                  <a:pt x="19151" y="48801"/>
                </a:cubicBezTo>
                <a:cubicBezTo>
                  <a:pt x="18900" y="48756"/>
                  <a:pt x="18649" y="48710"/>
                  <a:pt x="18467" y="48550"/>
                </a:cubicBezTo>
                <a:cubicBezTo>
                  <a:pt x="18261" y="48368"/>
                  <a:pt x="18261" y="47865"/>
                  <a:pt x="18170" y="47614"/>
                </a:cubicBezTo>
                <a:lnTo>
                  <a:pt x="18170" y="47614"/>
                </a:lnTo>
                <a:cubicBezTo>
                  <a:pt x="18360" y="47651"/>
                  <a:pt x="18553" y="47666"/>
                  <a:pt x="18748" y="47666"/>
                </a:cubicBezTo>
                <a:cubicBezTo>
                  <a:pt x="19652" y="47666"/>
                  <a:pt x="20593" y="47331"/>
                  <a:pt x="21457" y="47181"/>
                </a:cubicBezTo>
                <a:cubicBezTo>
                  <a:pt x="22712" y="46975"/>
                  <a:pt x="23922" y="46564"/>
                  <a:pt x="24995" y="45925"/>
                </a:cubicBezTo>
                <a:cubicBezTo>
                  <a:pt x="24287" y="45765"/>
                  <a:pt x="23579" y="45492"/>
                  <a:pt x="22940" y="45104"/>
                </a:cubicBezTo>
                <a:cubicBezTo>
                  <a:pt x="23351" y="44624"/>
                  <a:pt x="24059" y="44556"/>
                  <a:pt x="24675" y="44373"/>
                </a:cubicBezTo>
                <a:cubicBezTo>
                  <a:pt x="25269" y="44191"/>
                  <a:pt x="25930" y="43688"/>
                  <a:pt x="25771" y="43072"/>
                </a:cubicBezTo>
                <a:lnTo>
                  <a:pt x="25771" y="43072"/>
                </a:lnTo>
                <a:cubicBezTo>
                  <a:pt x="25177" y="43323"/>
                  <a:pt x="24538" y="43551"/>
                  <a:pt x="23876" y="43551"/>
                </a:cubicBezTo>
                <a:cubicBezTo>
                  <a:pt x="23237" y="43529"/>
                  <a:pt x="22552" y="43186"/>
                  <a:pt x="22324" y="42570"/>
                </a:cubicBezTo>
                <a:cubicBezTo>
                  <a:pt x="22929" y="42357"/>
                  <a:pt x="23569" y="42239"/>
                  <a:pt x="24211" y="42239"/>
                </a:cubicBezTo>
                <a:cubicBezTo>
                  <a:pt x="24465" y="42239"/>
                  <a:pt x="24719" y="42257"/>
                  <a:pt x="24972" y="42296"/>
                </a:cubicBezTo>
                <a:cubicBezTo>
                  <a:pt x="24252" y="41803"/>
                  <a:pt x="23359" y="41531"/>
                  <a:pt x="22475" y="41531"/>
                </a:cubicBezTo>
                <a:cubicBezTo>
                  <a:pt x="22295" y="41531"/>
                  <a:pt x="22114" y="41542"/>
                  <a:pt x="21936" y="41566"/>
                </a:cubicBezTo>
                <a:cubicBezTo>
                  <a:pt x="22414" y="41008"/>
                  <a:pt x="23135" y="40677"/>
                  <a:pt x="23856" y="40677"/>
                </a:cubicBezTo>
                <a:cubicBezTo>
                  <a:pt x="23962" y="40677"/>
                  <a:pt x="24068" y="40684"/>
                  <a:pt x="24173" y="40698"/>
                </a:cubicBezTo>
                <a:cubicBezTo>
                  <a:pt x="23914" y="40583"/>
                  <a:pt x="23636" y="40541"/>
                  <a:pt x="23348" y="40541"/>
                </a:cubicBezTo>
                <a:cubicBezTo>
                  <a:pt x="22613" y="40541"/>
                  <a:pt x="21814" y="40813"/>
                  <a:pt x="21106" y="40813"/>
                </a:cubicBezTo>
                <a:cubicBezTo>
                  <a:pt x="20725" y="40813"/>
                  <a:pt x="20370" y="40735"/>
                  <a:pt x="20064" y="40493"/>
                </a:cubicBezTo>
                <a:cubicBezTo>
                  <a:pt x="19973" y="40402"/>
                  <a:pt x="19882" y="40310"/>
                  <a:pt x="19836" y="40196"/>
                </a:cubicBezTo>
                <a:cubicBezTo>
                  <a:pt x="19749" y="39828"/>
                  <a:pt x="20260" y="39624"/>
                  <a:pt x="20663" y="39624"/>
                </a:cubicBezTo>
                <a:cubicBezTo>
                  <a:pt x="20685" y="39624"/>
                  <a:pt x="20706" y="39624"/>
                  <a:pt x="20726" y="39625"/>
                </a:cubicBezTo>
                <a:cubicBezTo>
                  <a:pt x="20825" y="39637"/>
                  <a:pt x="20935" y="39646"/>
                  <a:pt x="21045" y="39646"/>
                </a:cubicBezTo>
                <a:cubicBezTo>
                  <a:pt x="21367" y="39646"/>
                  <a:pt x="21697" y="39572"/>
                  <a:pt x="21799" y="39283"/>
                </a:cubicBezTo>
                <a:lnTo>
                  <a:pt x="21799" y="39283"/>
                </a:lnTo>
                <a:cubicBezTo>
                  <a:pt x="21652" y="39311"/>
                  <a:pt x="21504" y="39325"/>
                  <a:pt x="21355" y="39325"/>
                </a:cubicBezTo>
                <a:cubicBezTo>
                  <a:pt x="20531" y="39325"/>
                  <a:pt x="19707" y="38910"/>
                  <a:pt x="19243" y="38233"/>
                </a:cubicBezTo>
                <a:lnTo>
                  <a:pt x="19243" y="38233"/>
                </a:lnTo>
                <a:cubicBezTo>
                  <a:pt x="19334" y="38235"/>
                  <a:pt x="19426" y="38236"/>
                  <a:pt x="19518" y="38236"/>
                </a:cubicBezTo>
                <a:cubicBezTo>
                  <a:pt x="20701" y="38236"/>
                  <a:pt x="21865" y="38099"/>
                  <a:pt x="23009" y="37845"/>
                </a:cubicBezTo>
                <a:cubicBezTo>
                  <a:pt x="22988" y="37191"/>
                  <a:pt x="22206" y="36927"/>
                  <a:pt x="21528" y="36927"/>
                </a:cubicBezTo>
                <a:cubicBezTo>
                  <a:pt x="21473" y="36927"/>
                  <a:pt x="21419" y="36929"/>
                  <a:pt x="21365" y="36932"/>
                </a:cubicBezTo>
                <a:cubicBezTo>
                  <a:pt x="21185" y="36938"/>
                  <a:pt x="20995" y="36947"/>
                  <a:pt x="20806" y="36947"/>
                </a:cubicBezTo>
                <a:cubicBezTo>
                  <a:pt x="20256" y="36947"/>
                  <a:pt x="19714" y="36872"/>
                  <a:pt x="19425" y="36430"/>
                </a:cubicBezTo>
                <a:cubicBezTo>
                  <a:pt x="19357" y="36361"/>
                  <a:pt x="19334" y="36270"/>
                  <a:pt x="19334" y="36179"/>
                </a:cubicBezTo>
                <a:cubicBezTo>
                  <a:pt x="19357" y="35951"/>
                  <a:pt x="19631" y="35859"/>
                  <a:pt x="19859" y="35836"/>
                </a:cubicBezTo>
                <a:cubicBezTo>
                  <a:pt x="20304" y="35785"/>
                  <a:pt x="20762" y="35759"/>
                  <a:pt x="21213" y="35759"/>
                </a:cubicBezTo>
                <a:cubicBezTo>
                  <a:pt x="21364" y="35759"/>
                  <a:pt x="21514" y="35762"/>
                  <a:pt x="21662" y="35768"/>
                </a:cubicBezTo>
                <a:cubicBezTo>
                  <a:pt x="20977" y="35563"/>
                  <a:pt x="20361" y="35129"/>
                  <a:pt x="19927" y="34558"/>
                </a:cubicBezTo>
                <a:lnTo>
                  <a:pt x="19927" y="34558"/>
                </a:lnTo>
                <a:cubicBezTo>
                  <a:pt x="20995" y="34978"/>
                  <a:pt x="22143" y="35174"/>
                  <a:pt x="23291" y="35174"/>
                </a:cubicBezTo>
                <a:cubicBezTo>
                  <a:pt x="23517" y="35174"/>
                  <a:pt x="23742" y="35167"/>
                  <a:pt x="23967" y="35152"/>
                </a:cubicBezTo>
                <a:cubicBezTo>
                  <a:pt x="23306" y="34809"/>
                  <a:pt x="22712" y="34330"/>
                  <a:pt x="22210" y="33759"/>
                </a:cubicBezTo>
                <a:lnTo>
                  <a:pt x="22210" y="33759"/>
                </a:lnTo>
                <a:cubicBezTo>
                  <a:pt x="22803" y="33965"/>
                  <a:pt x="23397" y="34193"/>
                  <a:pt x="24013" y="34193"/>
                </a:cubicBezTo>
                <a:cubicBezTo>
                  <a:pt x="24039" y="34194"/>
                  <a:pt x="24065" y="34194"/>
                  <a:pt x="24090" y="34194"/>
                </a:cubicBezTo>
                <a:cubicBezTo>
                  <a:pt x="24682" y="34194"/>
                  <a:pt x="25283" y="33943"/>
                  <a:pt x="25611" y="33440"/>
                </a:cubicBezTo>
                <a:lnTo>
                  <a:pt x="25611" y="33440"/>
                </a:lnTo>
                <a:cubicBezTo>
                  <a:pt x="25522" y="33566"/>
                  <a:pt x="25399" y="33617"/>
                  <a:pt x="25262" y="33617"/>
                </a:cubicBezTo>
                <a:cubicBezTo>
                  <a:pt x="24980" y="33617"/>
                  <a:pt x="24640" y="33397"/>
                  <a:pt x="24424" y="33166"/>
                </a:cubicBezTo>
                <a:cubicBezTo>
                  <a:pt x="23876" y="32572"/>
                  <a:pt x="23328" y="31979"/>
                  <a:pt x="22758" y="31363"/>
                </a:cubicBezTo>
                <a:cubicBezTo>
                  <a:pt x="23055" y="31300"/>
                  <a:pt x="23361" y="31270"/>
                  <a:pt x="23668" y="31270"/>
                </a:cubicBezTo>
                <a:cubicBezTo>
                  <a:pt x="24373" y="31270"/>
                  <a:pt x="25082" y="31433"/>
                  <a:pt x="25702" y="31751"/>
                </a:cubicBezTo>
                <a:cubicBezTo>
                  <a:pt x="25405" y="31294"/>
                  <a:pt x="24995" y="30929"/>
                  <a:pt x="24538" y="30655"/>
                </a:cubicBezTo>
                <a:lnTo>
                  <a:pt x="24538" y="30655"/>
                </a:lnTo>
                <a:cubicBezTo>
                  <a:pt x="25542" y="30929"/>
                  <a:pt x="26478" y="31477"/>
                  <a:pt x="27186" y="32253"/>
                </a:cubicBezTo>
                <a:cubicBezTo>
                  <a:pt x="27300" y="31682"/>
                  <a:pt x="27117" y="31066"/>
                  <a:pt x="26752" y="30632"/>
                </a:cubicBezTo>
                <a:lnTo>
                  <a:pt x="26752" y="30632"/>
                </a:lnTo>
                <a:cubicBezTo>
                  <a:pt x="27460" y="31249"/>
                  <a:pt x="27848" y="32184"/>
                  <a:pt x="27825" y="33120"/>
                </a:cubicBezTo>
                <a:cubicBezTo>
                  <a:pt x="28008" y="32527"/>
                  <a:pt x="28099" y="31911"/>
                  <a:pt x="28053" y="31317"/>
                </a:cubicBezTo>
                <a:lnTo>
                  <a:pt x="28053" y="31317"/>
                </a:lnTo>
                <a:cubicBezTo>
                  <a:pt x="28601" y="32801"/>
                  <a:pt x="28738" y="34444"/>
                  <a:pt x="28464" y="36019"/>
                </a:cubicBezTo>
                <a:cubicBezTo>
                  <a:pt x="28829" y="33988"/>
                  <a:pt x="30336" y="32960"/>
                  <a:pt x="29263" y="30632"/>
                </a:cubicBezTo>
                <a:lnTo>
                  <a:pt x="29263" y="30632"/>
                </a:lnTo>
                <a:cubicBezTo>
                  <a:pt x="30313" y="31522"/>
                  <a:pt x="30884" y="32960"/>
                  <a:pt x="30747" y="34330"/>
                </a:cubicBezTo>
                <a:cubicBezTo>
                  <a:pt x="30610" y="35631"/>
                  <a:pt x="29879" y="36955"/>
                  <a:pt x="30290" y="38210"/>
                </a:cubicBezTo>
                <a:cubicBezTo>
                  <a:pt x="31226" y="37480"/>
                  <a:pt x="31819" y="36339"/>
                  <a:pt x="31888" y="35152"/>
                </a:cubicBezTo>
                <a:cubicBezTo>
                  <a:pt x="32162" y="36088"/>
                  <a:pt x="32230" y="37092"/>
                  <a:pt x="32093" y="38073"/>
                </a:cubicBezTo>
                <a:cubicBezTo>
                  <a:pt x="33212" y="37457"/>
                  <a:pt x="33965" y="36293"/>
                  <a:pt x="34125" y="35038"/>
                </a:cubicBezTo>
                <a:lnTo>
                  <a:pt x="34125" y="35038"/>
                </a:lnTo>
                <a:cubicBezTo>
                  <a:pt x="34239" y="36430"/>
                  <a:pt x="33486" y="37685"/>
                  <a:pt x="33189" y="38964"/>
                </a:cubicBezTo>
                <a:cubicBezTo>
                  <a:pt x="34170" y="38028"/>
                  <a:pt x="35220" y="37320"/>
                  <a:pt x="35768" y="36019"/>
                </a:cubicBezTo>
                <a:cubicBezTo>
                  <a:pt x="36156" y="36498"/>
                  <a:pt x="36202" y="37229"/>
                  <a:pt x="35951" y="37799"/>
                </a:cubicBezTo>
                <a:cubicBezTo>
                  <a:pt x="35722" y="38393"/>
                  <a:pt x="35243" y="38849"/>
                  <a:pt x="34741" y="39215"/>
                </a:cubicBezTo>
                <a:cubicBezTo>
                  <a:pt x="34011" y="39740"/>
                  <a:pt x="33166" y="40082"/>
                  <a:pt x="32390" y="40561"/>
                </a:cubicBezTo>
                <a:cubicBezTo>
                  <a:pt x="31637" y="41041"/>
                  <a:pt x="30906" y="41703"/>
                  <a:pt x="30678" y="42570"/>
                </a:cubicBezTo>
                <a:cubicBezTo>
                  <a:pt x="30975" y="42113"/>
                  <a:pt x="31568" y="41931"/>
                  <a:pt x="32116" y="41931"/>
                </a:cubicBezTo>
                <a:cubicBezTo>
                  <a:pt x="32664" y="41931"/>
                  <a:pt x="33212" y="42068"/>
                  <a:pt x="33760" y="42068"/>
                </a:cubicBezTo>
                <a:cubicBezTo>
                  <a:pt x="33776" y="42068"/>
                  <a:pt x="33792" y="42068"/>
                  <a:pt x="33808" y="42068"/>
                </a:cubicBezTo>
                <a:cubicBezTo>
                  <a:pt x="35253" y="42068"/>
                  <a:pt x="36686" y="41071"/>
                  <a:pt x="37160" y="39694"/>
                </a:cubicBezTo>
                <a:lnTo>
                  <a:pt x="37160" y="39694"/>
                </a:lnTo>
                <a:cubicBezTo>
                  <a:pt x="37480" y="40219"/>
                  <a:pt x="37115" y="40926"/>
                  <a:pt x="36636" y="41315"/>
                </a:cubicBezTo>
                <a:cubicBezTo>
                  <a:pt x="36156" y="41703"/>
                  <a:pt x="35540" y="41954"/>
                  <a:pt x="35152" y="42433"/>
                </a:cubicBezTo>
                <a:cubicBezTo>
                  <a:pt x="35015" y="42638"/>
                  <a:pt x="34901" y="42844"/>
                  <a:pt x="34741" y="43049"/>
                </a:cubicBezTo>
                <a:cubicBezTo>
                  <a:pt x="34193" y="43711"/>
                  <a:pt x="33235" y="43871"/>
                  <a:pt x="32367" y="43985"/>
                </a:cubicBezTo>
                <a:cubicBezTo>
                  <a:pt x="32890" y="44436"/>
                  <a:pt x="33555" y="44716"/>
                  <a:pt x="34239" y="44757"/>
                </a:cubicBezTo>
                <a:lnTo>
                  <a:pt x="34239" y="44757"/>
                </a:lnTo>
                <a:cubicBezTo>
                  <a:pt x="33771" y="44805"/>
                  <a:pt x="33302" y="44936"/>
                  <a:pt x="32892" y="45149"/>
                </a:cubicBezTo>
                <a:cubicBezTo>
                  <a:pt x="33600" y="45674"/>
                  <a:pt x="34467" y="45994"/>
                  <a:pt x="35357" y="46017"/>
                </a:cubicBezTo>
                <a:cubicBezTo>
                  <a:pt x="34650" y="46176"/>
                  <a:pt x="33919" y="46268"/>
                  <a:pt x="33189" y="46336"/>
                </a:cubicBezTo>
                <a:cubicBezTo>
                  <a:pt x="33096" y="46344"/>
                  <a:pt x="33003" y="46347"/>
                  <a:pt x="32912" y="46347"/>
                </a:cubicBezTo>
                <a:cubicBezTo>
                  <a:pt x="31907" y="46347"/>
                  <a:pt x="31009" y="45908"/>
                  <a:pt x="30130" y="45469"/>
                </a:cubicBezTo>
                <a:lnTo>
                  <a:pt x="30130" y="45469"/>
                </a:lnTo>
                <a:cubicBezTo>
                  <a:pt x="30222" y="46450"/>
                  <a:pt x="31135" y="47318"/>
                  <a:pt x="32139" y="47340"/>
                </a:cubicBezTo>
                <a:cubicBezTo>
                  <a:pt x="32550" y="48048"/>
                  <a:pt x="31728" y="48870"/>
                  <a:pt x="30952" y="49052"/>
                </a:cubicBezTo>
                <a:cubicBezTo>
                  <a:pt x="30153" y="49235"/>
                  <a:pt x="29263" y="49098"/>
                  <a:pt x="28578" y="49532"/>
                </a:cubicBezTo>
                <a:cubicBezTo>
                  <a:pt x="29075" y="49868"/>
                  <a:pt x="29671" y="50028"/>
                  <a:pt x="30271" y="50028"/>
                </a:cubicBezTo>
                <a:cubicBezTo>
                  <a:pt x="31278" y="50028"/>
                  <a:pt x="32297" y="49578"/>
                  <a:pt x="32880" y="48760"/>
                </a:cubicBezTo>
                <a:lnTo>
                  <a:pt x="32880" y="48760"/>
                </a:lnTo>
                <a:cubicBezTo>
                  <a:pt x="32339" y="49538"/>
                  <a:pt x="32215" y="49681"/>
                  <a:pt x="31477" y="50262"/>
                </a:cubicBezTo>
                <a:cubicBezTo>
                  <a:pt x="30587" y="50924"/>
                  <a:pt x="29856" y="51540"/>
                  <a:pt x="29537" y="52659"/>
                </a:cubicBezTo>
                <a:cubicBezTo>
                  <a:pt x="30244" y="51860"/>
                  <a:pt x="31112" y="51198"/>
                  <a:pt x="32093" y="50764"/>
                </a:cubicBezTo>
                <a:lnTo>
                  <a:pt x="32093" y="50764"/>
                </a:lnTo>
                <a:cubicBezTo>
                  <a:pt x="31865" y="51426"/>
                  <a:pt x="31591" y="52065"/>
                  <a:pt x="31226" y="52682"/>
                </a:cubicBezTo>
                <a:cubicBezTo>
                  <a:pt x="33212" y="52362"/>
                  <a:pt x="34969" y="50970"/>
                  <a:pt x="35745" y="49121"/>
                </a:cubicBezTo>
                <a:lnTo>
                  <a:pt x="35745" y="49121"/>
                </a:lnTo>
                <a:cubicBezTo>
                  <a:pt x="36019" y="49714"/>
                  <a:pt x="35517" y="50376"/>
                  <a:pt x="35015" y="50764"/>
                </a:cubicBezTo>
                <a:cubicBezTo>
                  <a:pt x="34513" y="51175"/>
                  <a:pt x="33896" y="51632"/>
                  <a:pt x="33874" y="52293"/>
                </a:cubicBezTo>
                <a:cubicBezTo>
                  <a:pt x="34787" y="51335"/>
                  <a:pt x="35928" y="50582"/>
                  <a:pt x="37138" y="50102"/>
                </a:cubicBezTo>
                <a:lnTo>
                  <a:pt x="37138" y="50102"/>
                </a:lnTo>
                <a:cubicBezTo>
                  <a:pt x="36065" y="51015"/>
                  <a:pt x="35449" y="52430"/>
                  <a:pt x="35494" y="53846"/>
                </a:cubicBezTo>
                <a:cubicBezTo>
                  <a:pt x="36225" y="52978"/>
                  <a:pt x="37229" y="52385"/>
                  <a:pt x="38073" y="51632"/>
                </a:cubicBezTo>
                <a:cubicBezTo>
                  <a:pt x="38918" y="50878"/>
                  <a:pt x="39603" y="49783"/>
                  <a:pt x="39397" y="48664"/>
                </a:cubicBezTo>
                <a:lnTo>
                  <a:pt x="39397" y="48664"/>
                </a:lnTo>
                <a:cubicBezTo>
                  <a:pt x="39763" y="49554"/>
                  <a:pt x="39489" y="50650"/>
                  <a:pt x="38758" y="51266"/>
                </a:cubicBezTo>
                <a:cubicBezTo>
                  <a:pt x="39192" y="50970"/>
                  <a:pt x="39603" y="50673"/>
                  <a:pt x="40036" y="50376"/>
                </a:cubicBezTo>
                <a:lnTo>
                  <a:pt x="40036" y="50376"/>
                </a:lnTo>
                <a:cubicBezTo>
                  <a:pt x="40128" y="50924"/>
                  <a:pt x="40036" y="51517"/>
                  <a:pt x="39763" y="51997"/>
                </a:cubicBezTo>
                <a:cubicBezTo>
                  <a:pt x="39991" y="51746"/>
                  <a:pt x="40219" y="51472"/>
                  <a:pt x="40425" y="51221"/>
                </a:cubicBezTo>
                <a:lnTo>
                  <a:pt x="40425" y="51221"/>
                </a:lnTo>
                <a:cubicBezTo>
                  <a:pt x="40379" y="52020"/>
                  <a:pt x="40995" y="52796"/>
                  <a:pt x="41771" y="52978"/>
                </a:cubicBezTo>
                <a:cubicBezTo>
                  <a:pt x="41543" y="51198"/>
                  <a:pt x="41611" y="49395"/>
                  <a:pt x="41999" y="47660"/>
                </a:cubicBezTo>
                <a:cubicBezTo>
                  <a:pt x="42753" y="48139"/>
                  <a:pt x="42776" y="49235"/>
                  <a:pt x="42798" y="50125"/>
                </a:cubicBezTo>
                <a:cubicBezTo>
                  <a:pt x="42821" y="51038"/>
                  <a:pt x="43049" y="52157"/>
                  <a:pt x="43917" y="52408"/>
                </a:cubicBezTo>
                <a:cubicBezTo>
                  <a:pt x="43825" y="51380"/>
                  <a:pt x="43711" y="50353"/>
                  <a:pt x="43597" y="49326"/>
                </a:cubicBezTo>
                <a:lnTo>
                  <a:pt x="43597" y="49326"/>
                </a:lnTo>
                <a:cubicBezTo>
                  <a:pt x="44008" y="49509"/>
                  <a:pt x="44419" y="49691"/>
                  <a:pt x="44830" y="49874"/>
                </a:cubicBezTo>
                <a:cubicBezTo>
                  <a:pt x="44807" y="49281"/>
                  <a:pt x="44784" y="48710"/>
                  <a:pt x="44784" y="48116"/>
                </a:cubicBezTo>
                <a:lnTo>
                  <a:pt x="44784" y="48116"/>
                </a:lnTo>
                <a:cubicBezTo>
                  <a:pt x="45218" y="48482"/>
                  <a:pt x="45743" y="48756"/>
                  <a:pt x="46291" y="48938"/>
                </a:cubicBezTo>
                <a:cubicBezTo>
                  <a:pt x="45971" y="47957"/>
                  <a:pt x="45537" y="46930"/>
                  <a:pt x="45400" y="45925"/>
                </a:cubicBezTo>
                <a:cubicBezTo>
                  <a:pt x="45309" y="45219"/>
                  <a:pt x="45787" y="43512"/>
                  <a:pt x="45448" y="42961"/>
                </a:cubicBezTo>
                <a:lnTo>
                  <a:pt x="45448" y="42961"/>
                </a:lnTo>
                <a:cubicBezTo>
                  <a:pt x="46154" y="44102"/>
                  <a:pt x="46610" y="45379"/>
                  <a:pt x="46816" y="46724"/>
                </a:cubicBezTo>
                <a:cubicBezTo>
                  <a:pt x="46884" y="47249"/>
                  <a:pt x="46998" y="47911"/>
                  <a:pt x="47500" y="48116"/>
                </a:cubicBezTo>
                <a:cubicBezTo>
                  <a:pt x="47089" y="47112"/>
                  <a:pt x="47614" y="45971"/>
                  <a:pt x="47706" y="44898"/>
                </a:cubicBezTo>
                <a:cubicBezTo>
                  <a:pt x="47843" y="43620"/>
                  <a:pt x="47341" y="42319"/>
                  <a:pt x="46405" y="41451"/>
                </a:cubicBezTo>
                <a:lnTo>
                  <a:pt x="46405" y="41451"/>
                </a:lnTo>
                <a:cubicBezTo>
                  <a:pt x="47135" y="41794"/>
                  <a:pt x="47911" y="42136"/>
                  <a:pt x="48413" y="42775"/>
                </a:cubicBezTo>
                <a:cubicBezTo>
                  <a:pt x="48824" y="43300"/>
                  <a:pt x="49030" y="43962"/>
                  <a:pt x="49418" y="44487"/>
                </a:cubicBezTo>
                <a:cubicBezTo>
                  <a:pt x="49728" y="44884"/>
                  <a:pt x="50222" y="45216"/>
                  <a:pt x="50700" y="45216"/>
                </a:cubicBezTo>
                <a:cubicBezTo>
                  <a:pt x="50855" y="45216"/>
                  <a:pt x="51008" y="45181"/>
                  <a:pt x="51152" y="45104"/>
                </a:cubicBezTo>
                <a:cubicBezTo>
                  <a:pt x="50125" y="44054"/>
                  <a:pt x="49463" y="42684"/>
                  <a:pt x="49258" y="41246"/>
                </a:cubicBezTo>
                <a:lnTo>
                  <a:pt x="49258" y="41246"/>
                </a:lnTo>
                <a:cubicBezTo>
                  <a:pt x="49737" y="41703"/>
                  <a:pt x="50331" y="41999"/>
                  <a:pt x="50993" y="42136"/>
                </a:cubicBezTo>
                <a:cubicBezTo>
                  <a:pt x="50571" y="40909"/>
                  <a:pt x="49664" y="39887"/>
                  <a:pt x="48532" y="39307"/>
                </a:cubicBezTo>
                <a:lnTo>
                  <a:pt x="48532" y="39307"/>
                </a:lnTo>
                <a:cubicBezTo>
                  <a:pt x="48851" y="39395"/>
                  <a:pt x="49180" y="39443"/>
                  <a:pt x="49509" y="39443"/>
                </a:cubicBezTo>
                <a:cubicBezTo>
                  <a:pt x="49121" y="38872"/>
                  <a:pt x="48756" y="38302"/>
                  <a:pt x="48368" y="37754"/>
                </a:cubicBezTo>
                <a:cubicBezTo>
                  <a:pt x="48467" y="37734"/>
                  <a:pt x="48567" y="37724"/>
                  <a:pt x="48668" y="37724"/>
                </a:cubicBezTo>
                <a:cubicBezTo>
                  <a:pt x="49146" y="37724"/>
                  <a:pt x="49626" y="37939"/>
                  <a:pt x="49965" y="38279"/>
                </a:cubicBezTo>
                <a:cubicBezTo>
                  <a:pt x="49486" y="37252"/>
                  <a:pt x="49714" y="35928"/>
                  <a:pt x="50536" y="35152"/>
                </a:cubicBezTo>
                <a:lnTo>
                  <a:pt x="50536" y="35152"/>
                </a:lnTo>
                <a:cubicBezTo>
                  <a:pt x="50354" y="35882"/>
                  <a:pt x="50468" y="36704"/>
                  <a:pt x="50856" y="37366"/>
                </a:cubicBezTo>
                <a:cubicBezTo>
                  <a:pt x="51052" y="36820"/>
                  <a:pt x="51394" y="36129"/>
                  <a:pt x="51963" y="36129"/>
                </a:cubicBezTo>
                <a:cubicBezTo>
                  <a:pt x="51989" y="36129"/>
                  <a:pt x="52015" y="36130"/>
                  <a:pt x="52043" y="36133"/>
                </a:cubicBezTo>
                <a:cubicBezTo>
                  <a:pt x="51403" y="36864"/>
                  <a:pt x="51221" y="37936"/>
                  <a:pt x="51540" y="38827"/>
                </a:cubicBezTo>
                <a:cubicBezTo>
                  <a:pt x="51883" y="39717"/>
                  <a:pt x="52750" y="40402"/>
                  <a:pt x="53709" y="40516"/>
                </a:cubicBezTo>
                <a:cubicBezTo>
                  <a:pt x="53093" y="39762"/>
                  <a:pt x="52819" y="38735"/>
                  <a:pt x="52978" y="37777"/>
                </a:cubicBezTo>
                <a:lnTo>
                  <a:pt x="52978" y="37777"/>
                </a:lnTo>
                <a:cubicBezTo>
                  <a:pt x="53522" y="37897"/>
                  <a:pt x="53852" y="38763"/>
                  <a:pt x="54298" y="38763"/>
                </a:cubicBezTo>
                <a:cubicBezTo>
                  <a:pt x="54358" y="38763"/>
                  <a:pt x="54420" y="38748"/>
                  <a:pt x="54485" y="38712"/>
                </a:cubicBezTo>
                <a:cubicBezTo>
                  <a:pt x="54599" y="38644"/>
                  <a:pt x="54667" y="38507"/>
                  <a:pt x="54713" y="38393"/>
                </a:cubicBezTo>
                <a:cubicBezTo>
                  <a:pt x="55101" y="37366"/>
                  <a:pt x="54279" y="36339"/>
                  <a:pt x="53618" y="35494"/>
                </a:cubicBezTo>
                <a:cubicBezTo>
                  <a:pt x="52933" y="34650"/>
                  <a:pt x="52385" y="33326"/>
                  <a:pt x="53161" y="32572"/>
                </a:cubicBezTo>
                <a:lnTo>
                  <a:pt x="53161" y="32572"/>
                </a:lnTo>
                <a:cubicBezTo>
                  <a:pt x="53549" y="33485"/>
                  <a:pt x="54348" y="34193"/>
                  <a:pt x="55284" y="34490"/>
                </a:cubicBezTo>
                <a:cubicBezTo>
                  <a:pt x="55452" y="34308"/>
                  <a:pt x="55705" y="34212"/>
                  <a:pt x="55960" y="34212"/>
                </a:cubicBezTo>
                <a:cubicBezTo>
                  <a:pt x="56121" y="34212"/>
                  <a:pt x="56284" y="34250"/>
                  <a:pt x="56425" y="34330"/>
                </a:cubicBezTo>
                <a:cubicBezTo>
                  <a:pt x="56199" y="33858"/>
                  <a:pt x="54573" y="30733"/>
                  <a:pt x="55802" y="30733"/>
                </a:cubicBezTo>
                <a:cubicBezTo>
                  <a:pt x="55941" y="30733"/>
                  <a:pt x="56116" y="30773"/>
                  <a:pt x="56334" y="30861"/>
                </a:cubicBezTo>
                <a:cubicBezTo>
                  <a:pt x="56379" y="30130"/>
                  <a:pt x="55969" y="29423"/>
                  <a:pt x="55444" y="28920"/>
                </a:cubicBezTo>
                <a:lnTo>
                  <a:pt x="55444" y="28920"/>
                </a:lnTo>
                <a:cubicBezTo>
                  <a:pt x="56585" y="29080"/>
                  <a:pt x="57680" y="29674"/>
                  <a:pt x="58456" y="30541"/>
                </a:cubicBezTo>
                <a:cubicBezTo>
                  <a:pt x="58890" y="31020"/>
                  <a:pt x="59233" y="31614"/>
                  <a:pt x="59301" y="32253"/>
                </a:cubicBezTo>
                <a:cubicBezTo>
                  <a:pt x="59415" y="33075"/>
                  <a:pt x="59096" y="33873"/>
                  <a:pt x="58867" y="34672"/>
                </a:cubicBezTo>
                <a:cubicBezTo>
                  <a:pt x="58662" y="35471"/>
                  <a:pt x="58525" y="36384"/>
                  <a:pt x="58959" y="37092"/>
                </a:cubicBezTo>
                <a:cubicBezTo>
                  <a:pt x="59073" y="36202"/>
                  <a:pt x="59529" y="35357"/>
                  <a:pt x="60191" y="34764"/>
                </a:cubicBezTo>
                <a:lnTo>
                  <a:pt x="60191" y="34764"/>
                </a:lnTo>
                <a:cubicBezTo>
                  <a:pt x="60374" y="35677"/>
                  <a:pt x="59986" y="36590"/>
                  <a:pt x="59803" y="37503"/>
                </a:cubicBezTo>
                <a:cubicBezTo>
                  <a:pt x="59621" y="38416"/>
                  <a:pt x="59712" y="39534"/>
                  <a:pt x="60511" y="40013"/>
                </a:cubicBezTo>
                <a:cubicBezTo>
                  <a:pt x="60556" y="38986"/>
                  <a:pt x="60785" y="37959"/>
                  <a:pt x="61150" y="37001"/>
                </a:cubicBezTo>
                <a:cubicBezTo>
                  <a:pt x="61332" y="37411"/>
                  <a:pt x="61561" y="37777"/>
                  <a:pt x="61835" y="38096"/>
                </a:cubicBezTo>
                <a:cubicBezTo>
                  <a:pt x="61919" y="38202"/>
                  <a:pt x="62043" y="38327"/>
                  <a:pt x="62187" y="38327"/>
                </a:cubicBezTo>
                <a:cubicBezTo>
                  <a:pt x="62199" y="38327"/>
                  <a:pt x="62211" y="38326"/>
                  <a:pt x="62223" y="38324"/>
                </a:cubicBezTo>
                <a:cubicBezTo>
                  <a:pt x="62337" y="38302"/>
                  <a:pt x="62428" y="38210"/>
                  <a:pt x="62497" y="38119"/>
                </a:cubicBezTo>
                <a:cubicBezTo>
                  <a:pt x="63935" y="36361"/>
                  <a:pt x="62679" y="34490"/>
                  <a:pt x="62245" y="32618"/>
                </a:cubicBezTo>
                <a:lnTo>
                  <a:pt x="62245" y="32618"/>
                </a:lnTo>
                <a:cubicBezTo>
                  <a:pt x="62839" y="33120"/>
                  <a:pt x="63615" y="33394"/>
                  <a:pt x="64391" y="33394"/>
                </a:cubicBezTo>
                <a:cubicBezTo>
                  <a:pt x="64414" y="31979"/>
                  <a:pt x="62337" y="31271"/>
                  <a:pt x="62268" y="29879"/>
                </a:cubicBezTo>
                <a:lnTo>
                  <a:pt x="62268" y="29879"/>
                </a:lnTo>
                <a:cubicBezTo>
                  <a:pt x="62620" y="30102"/>
                  <a:pt x="63026" y="30205"/>
                  <a:pt x="63435" y="30205"/>
                </a:cubicBezTo>
                <a:cubicBezTo>
                  <a:pt x="64407" y="30205"/>
                  <a:pt x="65400" y="29624"/>
                  <a:pt x="65738" y="28692"/>
                </a:cubicBezTo>
                <a:lnTo>
                  <a:pt x="65738" y="28692"/>
                </a:lnTo>
                <a:cubicBezTo>
                  <a:pt x="65553" y="28904"/>
                  <a:pt x="65276" y="28985"/>
                  <a:pt x="64991" y="28985"/>
                </a:cubicBezTo>
                <a:cubicBezTo>
                  <a:pt x="64784" y="28985"/>
                  <a:pt x="64574" y="28942"/>
                  <a:pt x="64391" y="28875"/>
                </a:cubicBezTo>
                <a:cubicBezTo>
                  <a:pt x="63935" y="28692"/>
                  <a:pt x="63547" y="28395"/>
                  <a:pt x="63090" y="28236"/>
                </a:cubicBezTo>
                <a:cubicBezTo>
                  <a:pt x="62770" y="28110"/>
                  <a:pt x="62434" y="28070"/>
                  <a:pt x="62091" y="28070"/>
                </a:cubicBezTo>
                <a:cubicBezTo>
                  <a:pt x="61749" y="28070"/>
                  <a:pt x="61401" y="28110"/>
                  <a:pt x="61059" y="28144"/>
                </a:cubicBezTo>
                <a:cubicBezTo>
                  <a:pt x="62428" y="27528"/>
                  <a:pt x="63820" y="26889"/>
                  <a:pt x="65213" y="26250"/>
                </a:cubicBezTo>
                <a:cubicBezTo>
                  <a:pt x="64824" y="26094"/>
                  <a:pt x="64406" y="26017"/>
                  <a:pt x="63989" y="26017"/>
                </a:cubicBezTo>
                <a:cubicBezTo>
                  <a:pt x="63428" y="26017"/>
                  <a:pt x="62867" y="26157"/>
                  <a:pt x="62382" y="26432"/>
                </a:cubicBezTo>
                <a:cubicBezTo>
                  <a:pt x="63022" y="25953"/>
                  <a:pt x="63661" y="25474"/>
                  <a:pt x="64300" y="24994"/>
                </a:cubicBezTo>
                <a:cubicBezTo>
                  <a:pt x="63737" y="24946"/>
                  <a:pt x="63174" y="24923"/>
                  <a:pt x="62612" y="24923"/>
                </a:cubicBezTo>
                <a:cubicBezTo>
                  <a:pt x="62124" y="24923"/>
                  <a:pt x="61637" y="24940"/>
                  <a:pt x="61150" y="24972"/>
                </a:cubicBezTo>
                <a:cubicBezTo>
                  <a:pt x="61880" y="24310"/>
                  <a:pt x="62793" y="23830"/>
                  <a:pt x="63752" y="23648"/>
                </a:cubicBezTo>
                <a:cubicBezTo>
                  <a:pt x="62200" y="23442"/>
                  <a:pt x="60374" y="23031"/>
                  <a:pt x="59758" y="21594"/>
                </a:cubicBezTo>
                <a:lnTo>
                  <a:pt x="59758" y="21594"/>
                </a:lnTo>
                <a:cubicBezTo>
                  <a:pt x="60216" y="21930"/>
                  <a:pt x="60785" y="22108"/>
                  <a:pt x="61353" y="22108"/>
                </a:cubicBezTo>
                <a:cubicBezTo>
                  <a:pt x="61747" y="22108"/>
                  <a:pt x="62141" y="22022"/>
                  <a:pt x="62497" y="21845"/>
                </a:cubicBezTo>
                <a:cubicBezTo>
                  <a:pt x="60876" y="21571"/>
                  <a:pt x="59415" y="20498"/>
                  <a:pt x="58639" y="19037"/>
                </a:cubicBezTo>
                <a:lnTo>
                  <a:pt x="58639" y="19037"/>
                </a:lnTo>
                <a:cubicBezTo>
                  <a:pt x="58882" y="19482"/>
                  <a:pt x="59668" y="19649"/>
                  <a:pt x="60387" y="19649"/>
                </a:cubicBezTo>
                <a:cubicBezTo>
                  <a:pt x="60885" y="19649"/>
                  <a:pt x="61350" y="19569"/>
                  <a:pt x="61584" y="19448"/>
                </a:cubicBezTo>
                <a:cubicBezTo>
                  <a:pt x="61196" y="18672"/>
                  <a:pt x="60625" y="17941"/>
                  <a:pt x="60146" y="17188"/>
                </a:cubicBezTo>
                <a:cubicBezTo>
                  <a:pt x="60488" y="17188"/>
                  <a:pt x="60853" y="17188"/>
                  <a:pt x="61218" y="17165"/>
                </a:cubicBezTo>
                <a:cubicBezTo>
                  <a:pt x="61332" y="17165"/>
                  <a:pt x="61447" y="17165"/>
                  <a:pt x="61561" y="17120"/>
                </a:cubicBezTo>
                <a:cubicBezTo>
                  <a:pt x="61835" y="17006"/>
                  <a:pt x="61880" y="16640"/>
                  <a:pt x="61766" y="16367"/>
                </a:cubicBezTo>
                <a:cubicBezTo>
                  <a:pt x="61652" y="16093"/>
                  <a:pt x="61401" y="15910"/>
                  <a:pt x="61173" y="15750"/>
                </a:cubicBezTo>
                <a:cubicBezTo>
                  <a:pt x="62086" y="15750"/>
                  <a:pt x="63022" y="15773"/>
                  <a:pt x="63935" y="15796"/>
                </a:cubicBezTo>
                <a:cubicBezTo>
                  <a:pt x="64049" y="15362"/>
                  <a:pt x="63706" y="14929"/>
                  <a:pt x="63318" y="14723"/>
                </a:cubicBezTo>
                <a:cubicBezTo>
                  <a:pt x="62930" y="14518"/>
                  <a:pt x="62474" y="14426"/>
                  <a:pt x="62131" y="14130"/>
                </a:cubicBezTo>
                <a:cubicBezTo>
                  <a:pt x="61766" y="13856"/>
                  <a:pt x="61606" y="13262"/>
                  <a:pt x="61949" y="12988"/>
                </a:cubicBezTo>
                <a:lnTo>
                  <a:pt x="61949" y="12988"/>
                </a:lnTo>
                <a:cubicBezTo>
                  <a:pt x="62474" y="13308"/>
                  <a:pt x="63090" y="13536"/>
                  <a:pt x="63706" y="13673"/>
                </a:cubicBezTo>
                <a:cubicBezTo>
                  <a:pt x="62862" y="12920"/>
                  <a:pt x="62337" y="11847"/>
                  <a:pt x="62268" y="10729"/>
                </a:cubicBezTo>
                <a:lnTo>
                  <a:pt x="62268" y="10729"/>
                </a:lnTo>
                <a:cubicBezTo>
                  <a:pt x="62953" y="10957"/>
                  <a:pt x="63410" y="11550"/>
                  <a:pt x="63980" y="11984"/>
                </a:cubicBezTo>
                <a:cubicBezTo>
                  <a:pt x="64334" y="12267"/>
                  <a:pt x="64793" y="12471"/>
                  <a:pt x="65221" y="12471"/>
                </a:cubicBezTo>
                <a:cubicBezTo>
                  <a:pt x="65484" y="12471"/>
                  <a:pt x="65735" y="12394"/>
                  <a:pt x="65943" y="12212"/>
                </a:cubicBezTo>
                <a:cubicBezTo>
                  <a:pt x="65920" y="12167"/>
                  <a:pt x="65893" y="12124"/>
                  <a:pt x="65861" y="12084"/>
                </a:cubicBezTo>
                <a:lnTo>
                  <a:pt x="65861" y="12084"/>
                </a:lnTo>
                <a:cubicBezTo>
                  <a:pt x="66229" y="12187"/>
                  <a:pt x="66612" y="12238"/>
                  <a:pt x="66994" y="12238"/>
                </a:cubicBezTo>
                <a:cubicBezTo>
                  <a:pt x="67706" y="12238"/>
                  <a:pt x="68416" y="12061"/>
                  <a:pt x="69025" y="11710"/>
                </a:cubicBezTo>
                <a:cubicBezTo>
                  <a:pt x="68340" y="11413"/>
                  <a:pt x="67838" y="10774"/>
                  <a:pt x="67678" y="10067"/>
                </a:cubicBezTo>
                <a:lnTo>
                  <a:pt x="67678" y="10067"/>
                </a:lnTo>
                <a:cubicBezTo>
                  <a:pt x="68117" y="10352"/>
                  <a:pt x="68642" y="10492"/>
                  <a:pt x="69170" y="10492"/>
                </a:cubicBezTo>
                <a:cubicBezTo>
                  <a:pt x="69824" y="10492"/>
                  <a:pt x="70483" y="10278"/>
                  <a:pt x="70988" y="9861"/>
                </a:cubicBezTo>
                <a:cubicBezTo>
                  <a:pt x="70645" y="9838"/>
                  <a:pt x="70326" y="9702"/>
                  <a:pt x="70097" y="9473"/>
                </a:cubicBezTo>
                <a:lnTo>
                  <a:pt x="70097" y="9473"/>
                </a:lnTo>
                <a:cubicBezTo>
                  <a:pt x="70198" y="9566"/>
                  <a:pt x="70305" y="9607"/>
                  <a:pt x="70415" y="9607"/>
                </a:cubicBezTo>
                <a:cubicBezTo>
                  <a:pt x="71200" y="9607"/>
                  <a:pt x="72150" y="7518"/>
                  <a:pt x="72311" y="7214"/>
                </a:cubicBezTo>
                <a:lnTo>
                  <a:pt x="72311" y="7214"/>
                </a:lnTo>
                <a:cubicBezTo>
                  <a:pt x="72255" y="7335"/>
                  <a:pt x="74937" y="8903"/>
                  <a:pt x="75279" y="8903"/>
                </a:cubicBezTo>
                <a:cubicBezTo>
                  <a:pt x="75298" y="8904"/>
                  <a:pt x="75318" y="8904"/>
                  <a:pt x="75337" y="8904"/>
                </a:cubicBezTo>
                <a:cubicBezTo>
                  <a:pt x="76270" y="8904"/>
                  <a:pt x="77575" y="7863"/>
                  <a:pt x="78200" y="7259"/>
                </a:cubicBezTo>
                <a:lnTo>
                  <a:pt x="78200" y="7259"/>
                </a:lnTo>
                <a:cubicBezTo>
                  <a:pt x="78337" y="7967"/>
                  <a:pt x="77926" y="8720"/>
                  <a:pt x="77265" y="9017"/>
                </a:cubicBezTo>
                <a:cubicBezTo>
                  <a:pt x="77972" y="9062"/>
                  <a:pt x="78634" y="9496"/>
                  <a:pt x="78976" y="10112"/>
                </a:cubicBezTo>
                <a:cubicBezTo>
                  <a:pt x="78859" y="10198"/>
                  <a:pt x="78728" y="10228"/>
                  <a:pt x="78588" y="10228"/>
                </a:cubicBezTo>
                <a:cubicBezTo>
                  <a:pt x="78244" y="10228"/>
                  <a:pt x="77851" y="10042"/>
                  <a:pt x="77498" y="10042"/>
                </a:cubicBezTo>
                <a:cubicBezTo>
                  <a:pt x="77385" y="10042"/>
                  <a:pt x="77275" y="10061"/>
                  <a:pt x="77173" y="10112"/>
                </a:cubicBezTo>
                <a:cubicBezTo>
                  <a:pt x="76968" y="10227"/>
                  <a:pt x="76854" y="10432"/>
                  <a:pt x="76671" y="10569"/>
                </a:cubicBezTo>
                <a:cubicBezTo>
                  <a:pt x="76403" y="10825"/>
                  <a:pt x="76084" y="10914"/>
                  <a:pt x="75737" y="10914"/>
                </a:cubicBezTo>
                <a:cubicBezTo>
                  <a:pt x="74974" y="10914"/>
                  <a:pt x="74071" y="10489"/>
                  <a:pt x="73248" y="10489"/>
                </a:cubicBezTo>
                <a:cubicBezTo>
                  <a:pt x="73011" y="10489"/>
                  <a:pt x="72781" y="10524"/>
                  <a:pt x="72563" y="10615"/>
                </a:cubicBezTo>
                <a:cubicBezTo>
                  <a:pt x="73202" y="10774"/>
                  <a:pt x="73612" y="11368"/>
                  <a:pt x="74069" y="11847"/>
                </a:cubicBezTo>
                <a:cubicBezTo>
                  <a:pt x="74430" y="12226"/>
                  <a:pt x="74919" y="12562"/>
                  <a:pt x="75413" y="12562"/>
                </a:cubicBezTo>
                <a:cubicBezTo>
                  <a:pt x="75544" y="12562"/>
                  <a:pt x="75675" y="12539"/>
                  <a:pt x="75804" y="12486"/>
                </a:cubicBezTo>
                <a:lnTo>
                  <a:pt x="75804" y="12486"/>
                </a:lnTo>
                <a:cubicBezTo>
                  <a:pt x="75433" y="12662"/>
                  <a:pt x="75021" y="12748"/>
                  <a:pt x="74607" y="12748"/>
                </a:cubicBezTo>
                <a:cubicBezTo>
                  <a:pt x="74002" y="12748"/>
                  <a:pt x="73393" y="12565"/>
                  <a:pt x="72905" y="12212"/>
                </a:cubicBezTo>
                <a:lnTo>
                  <a:pt x="72905" y="12212"/>
                </a:lnTo>
                <a:cubicBezTo>
                  <a:pt x="73019" y="12623"/>
                  <a:pt x="73133" y="13034"/>
                  <a:pt x="73224" y="13445"/>
                </a:cubicBezTo>
                <a:cubicBezTo>
                  <a:pt x="72878" y="13284"/>
                  <a:pt x="72492" y="13204"/>
                  <a:pt x="72105" y="13204"/>
                </a:cubicBezTo>
                <a:cubicBezTo>
                  <a:pt x="71778" y="13204"/>
                  <a:pt x="71451" y="13261"/>
                  <a:pt x="71147" y="13376"/>
                </a:cubicBezTo>
                <a:cubicBezTo>
                  <a:pt x="71650" y="14016"/>
                  <a:pt x="72471" y="14404"/>
                  <a:pt x="73293" y="14449"/>
                </a:cubicBezTo>
                <a:cubicBezTo>
                  <a:pt x="72699" y="14723"/>
                  <a:pt x="71992" y="15180"/>
                  <a:pt x="72083" y="15842"/>
                </a:cubicBezTo>
                <a:cubicBezTo>
                  <a:pt x="71170" y="15613"/>
                  <a:pt x="70234" y="15385"/>
                  <a:pt x="69299" y="15134"/>
                </a:cubicBezTo>
                <a:lnTo>
                  <a:pt x="69299" y="15134"/>
                </a:lnTo>
                <a:cubicBezTo>
                  <a:pt x="69687" y="15476"/>
                  <a:pt x="70075" y="15796"/>
                  <a:pt x="70463" y="16138"/>
                </a:cubicBezTo>
                <a:cubicBezTo>
                  <a:pt x="68865" y="16481"/>
                  <a:pt x="67267" y="16800"/>
                  <a:pt x="65669" y="17143"/>
                </a:cubicBezTo>
                <a:lnTo>
                  <a:pt x="67016" y="17736"/>
                </a:lnTo>
                <a:cubicBezTo>
                  <a:pt x="66034" y="18352"/>
                  <a:pt x="65099" y="19037"/>
                  <a:pt x="64231" y="19813"/>
                </a:cubicBezTo>
                <a:cubicBezTo>
                  <a:pt x="64688" y="19745"/>
                  <a:pt x="65121" y="19676"/>
                  <a:pt x="65578" y="19608"/>
                </a:cubicBezTo>
                <a:lnTo>
                  <a:pt x="65578" y="19608"/>
                </a:lnTo>
                <a:cubicBezTo>
                  <a:pt x="65099" y="19904"/>
                  <a:pt x="64619" y="20201"/>
                  <a:pt x="64140" y="20498"/>
                </a:cubicBezTo>
                <a:cubicBezTo>
                  <a:pt x="64242" y="20507"/>
                  <a:pt x="64344" y="20511"/>
                  <a:pt x="64446" y="20511"/>
                </a:cubicBezTo>
                <a:cubicBezTo>
                  <a:pt x="65671" y="20511"/>
                  <a:pt x="66891" y="19889"/>
                  <a:pt x="67587" y="18877"/>
                </a:cubicBezTo>
                <a:lnTo>
                  <a:pt x="67587" y="18877"/>
                </a:lnTo>
                <a:cubicBezTo>
                  <a:pt x="67040" y="19766"/>
                  <a:pt x="66379" y="20586"/>
                  <a:pt x="65628" y="21293"/>
                </a:cubicBezTo>
                <a:lnTo>
                  <a:pt x="65628" y="21293"/>
                </a:lnTo>
                <a:cubicBezTo>
                  <a:pt x="66043" y="20905"/>
                  <a:pt x="67269" y="20314"/>
                  <a:pt x="67815" y="19950"/>
                </a:cubicBezTo>
                <a:cubicBezTo>
                  <a:pt x="68458" y="19552"/>
                  <a:pt x="69174" y="19297"/>
                  <a:pt x="69906" y="19297"/>
                </a:cubicBezTo>
                <a:cubicBezTo>
                  <a:pt x="70265" y="19297"/>
                  <a:pt x="70627" y="19358"/>
                  <a:pt x="70988" y="19494"/>
                </a:cubicBezTo>
                <a:cubicBezTo>
                  <a:pt x="70280" y="19585"/>
                  <a:pt x="69618" y="19973"/>
                  <a:pt x="69253" y="20566"/>
                </a:cubicBezTo>
                <a:cubicBezTo>
                  <a:pt x="69047" y="20863"/>
                  <a:pt x="68933" y="21205"/>
                  <a:pt x="68728" y="21479"/>
                </a:cubicBezTo>
                <a:cubicBezTo>
                  <a:pt x="68557" y="21711"/>
                  <a:pt x="68309" y="21851"/>
                  <a:pt x="68035" y="21932"/>
                </a:cubicBezTo>
                <a:lnTo>
                  <a:pt x="68035" y="21932"/>
                </a:lnTo>
                <a:cubicBezTo>
                  <a:pt x="68800" y="22006"/>
                  <a:pt x="69836" y="22380"/>
                  <a:pt x="70523" y="22380"/>
                </a:cubicBezTo>
                <a:cubicBezTo>
                  <a:pt x="70841" y="22380"/>
                  <a:pt x="71085" y="22300"/>
                  <a:pt x="71193" y="22073"/>
                </a:cubicBezTo>
                <a:lnTo>
                  <a:pt x="71193" y="22073"/>
                </a:lnTo>
                <a:cubicBezTo>
                  <a:pt x="70440" y="23693"/>
                  <a:pt x="67632" y="22484"/>
                  <a:pt x="66331" y="23716"/>
                </a:cubicBezTo>
                <a:cubicBezTo>
                  <a:pt x="67518" y="23762"/>
                  <a:pt x="68682" y="23922"/>
                  <a:pt x="69846" y="24196"/>
                </a:cubicBezTo>
                <a:cubicBezTo>
                  <a:pt x="69162" y="24606"/>
                  <a:pt x="68408" y="24949"/>
                  <a:pt x="67632" y="25177"/>
                </a:cubicBezTo>
                <a:cubicBezTo>
                  <a:pt x="68180" y="25382"/>
                  <a:pt x="68751" y="25611"/>
                  <a:pt x="69299" y="25839"/>
                </a:cubicBezTo>
                <a:cubicBezTo>
                  <a:pt x="68294" y="26181"/>
                  <a:pt x="67290" y="26524"/>
                  <a:pt x="66286" y="26866"/>
                </a:cubicBezTo>
                <a:cubicBezTo>
                  <a:pt x="66917" y="27355"/>
                  <a:pt x="67694" y="27608"/>
                  <a:pt x="68487" y="27608"/>
                </a:cubicBezTo>
                <a:cubicBezTo>
                  <a:pt x="68582" y="27608"/>
                  <a:pt x="68678" y="27604"/>
                  <a:pt x="68774" y="27597"/>
                </a:cubicBezTo>
                <a:lnTo>
                  <a:pt x="68774" y="27597"/>
                </a:lnTo>
                <a:cubicBezTo>
                  <a:pt x="67952" y="28007"/>
                  <a:pt x="66856" y="27985"/>
                  <a:pt x="66080" y="28441"/>
                </a:cubicBezTo>
                <a:cubicBezTo>
                  <a:pt x="65715" y="28669"/>
                  <a:pt x="65624" y="29308"/>
                  <a:pt x="66012" y="29445"/>
                </a:cubicBezTo>
                <a:cubicBezTo>
                  <a:pt x="66070" y="29471"/>
                  <a:pt x="66129" y="29480"/>
                  <a:pt x="66187" y="29480"/>
                </a:cubicBezTo>
                <a:cubicBezTo>
                  <a:pt x="66286" y="29480"/>
                  <a:pt x="66382" y="29451"/>
                  <a:pt x="66468" y="29423"/>
                </a:cubicBezTo>
                <a:cubicBezTo>
                  <a:pt x="67084" y="29263"/>
                  <a:pt x="67701" y="29103"/>
                  <a:pt x="68317" y="28943"/>
                </a:cubicBezTo>
                <a:lnTo>
                  <a:pt x="68317" y="28943"/>
                </a:lnTo>
                <a:cubicBezTo>
                  <a:pt x="67792" y="29582"/>
                  <a:pt x="67267" y="30221"/>
                  <a:pt x="66742" y="30861"/>
                </a:cubicBezTo>
                <a:cubicBezTo>
                  <a:pt x="66768" y="30861"/>
                  <a:pt x="66793" y="30862"/>
                  <a:pt x="66818" y="30862"/>
                </a:cubicBezTo>
                <a:cubicBezTo>
                  <a:pt x="67502" y="30862"/>
                  <a:pt x="68198" y="30569"/>
                  <a:pt x="68682" y="30085"/>
                </a:cubicBezTo>
                <a:lnTo>
                  <a:pt x="68682" y="30085"/>
                </a:lnTo>
                <a:cubicBezTo>
                  <a:pt x="69070" y="30701"/>
                  <a:pt x="68454" y="31477"/>
                  <a:pt x="67815" y="31865"/>
                </a:cubicBezTo>
                <a:cubicBezTo>
                  <a:pt x="67176" y="32230"/>
                  <a:pt x="66400" y="32572"/>
                  <a:pt x="66217" y="33280"/>
                </a:cubicBezTo>
                <a:cubicBezTo>
                  <a:pt x="66295" y="33268"/>
                  <a:pt x="66374" y="33261"/>
                  <a:pt x="66454" y="33261"/>
                </a:cubicBezTo>
                <a:cubicBezTo>
                  <a:pt x="66952" y="33261"/>
                  <a:pt x="67457" y="33502"/>
                  <a:pt x="67792" y="33896"/>
                </a:cubicBezTo>
                <a:cubicBezTo>
                  <a:pt x="66537" y="34718"/>
                  <a:pt x="65418" y="35745"/>
                  <a:pt x="64505" y="36932"/>
                </a:cubicBezTo>
                <a:cubicBezTo>
                  <a:pt x="65081" y="36798"/>
                  <a:pt x="65608" y="36567"/>
                  <a:pt x="66073" y="36225"/>
                </a:cubicBezTo>
                <a:lnTo>
                  <a:pt x="66073" y="36225"/>
                </a:lnTo>
                <a:cubicBezTo>
                  <a:pt x="65194" y="36990"/>
                  <a:pt x="64636" y="38138"/>
                  <a:pt x="64574" y="39306"/>
                </a:cubicBezTo>
                <a:cubicBezTo>
                  <a:pt x="65692" y="38347"/>
                  <a:pt x="66719" y="37320"/>
                  <a:pt x="67655" y="36179"/>
                </a:cubicBezTo>
                <a:lnTo>
                  <a:pt x="67655" y="36179"/>
                </a:lnTo>
                <a:cubicBezTo>
                  <a:pt x="67701" y="37115"/>
                  <a:pt x="67267" y="38028"/>
                  <a:pt x="66537" y="38598"/>
                </a:cubicBezTo>
                <a:cubicBezTo>
                  <a:pt x="67838" y="38165"/>
                  <a:pt x="68933" y="37138"/>
                  <a:pt x="69458" y="35859"/>
                </a:cubicBezTo>
                <a:lnTo>
                  <a:pt x="69458" y="35859"/>
                </a:lnTo>
                <a:cubicBezTo>
                  <a:pt x="70006" y="37046"/>
                  <a:pt x="69755" y="38575"/>
                  <a:pt x="68842" y="39557"/>
                </a:cubicBezTo>
                <a:cubicBezTo>
                  <a:pt x="68659" y="39762"/>
                  <a:pt x="68408" y="39991"/>
                  <a:pt x="68408" y="40265"/>
                </a:cubicBezTo>
                <a:cubicBezTo>
                  <a:pt x="68408" y="40470"/>
                  <a:pt x="68545" y="40630"/>
                  <a:pt x="68591" y="40812"/>
                </a:cubicBezTo>
                <a:cubicBezTo>
                  <a:pt x="68842" y="41634"/>
                  <a:pt x="67838" y="42273"/>
                  <a:pt x="66993" y="42319"/>
                </a:cubicBezTo>
                <a:cubicBezTo>
                  <a:pt x="66876" y="42325"/>
                  <a:pt x="66758" y="42327"/>
                  <a:pt x="66639" y="42327"/>
                </a:cubicBezTo>
                <a:cubicBezTo>
                  <a:pt x="66446" y="42327"/>
                  <a:pt x="66250" y="42322"/>
                  <a:pt x="66057" y="42322"/>
                </a:cubicBezTo>
                <a:cubicBezTo>
                  <a:pt x="65504" y="42322"/>
                  <a:pt x="64965" y="42364"/>
                  <a:pt x="64528" y="42684"/>
                </a:cubicBezTo>
                <a:cubicBezTo>
                  <a:pt x="64557" y="42683"/>
                  <a:pt x="64586" y="42683"/>
                  <a:pt x="64615" y="42683"/>
                </a:cubicBezTo>
                <a:cubicBezTo>
                  <a:pt x="65568" y="42683"/>
                  <a:pt x="66535" y="43047"/>
                  <a:pt x="67221" y="43734"/>
                </a:cubicBezTo>
                <a:cubicBezTo>
                  <a:pt x="66901" y="43607"/>
                  <a:pt x="66560" y="43547"/>
                  <a:pt x="66218" y="43547"/>
                </a:cubicBezTo>
                <a:cubicBezTo>
                  <a:pt x="65150" y="43547"/>
                  <a:pt x="64076" y="44135"/>
                  <a:pt x="63592" y="45104"/>
                </a:cubicBezTo>
                <a:cubicBezTo>
                  <a:pt x="64009" y="45296"/>
                  <a:pt x="64458" y="45381"/>
                  <a:pt x="64911" y="45381"/>
                </a:cubicBezTo>
                <a:cubicBezTo>
                  <a:pt x="65748" y="45381"/>
                  <a:pt x="66602" y="45091"/>
                  <a:pt x="67313" y="44647"/>
                </a:cubicBezTo>
                <a:cubicBezTo>
                  <a:pt x="68431" y="43962"/>
                  <a:pt x="69276" y="42935"/>
                  <a:pt x="70097" y="41931"/>
                </a:cubicBezTo>
                <a:lnTo>
                  <a:pt x="70097" y="41931"/>
                </a:lnTo>
                <a:cubicBezTo>
                  <a:pt x="70029" y="42524"/>
                  <a:pt x="69732" y="43072"/>
                  <a:pt x="69276" y="43460"/>
                </a:cubicBezTo>
                <a:cubicBezTo>
                  <a:pt x="69371" y="43454"/>
                  <a:pt x="69467" y="43450"/>
                  <a:pt x="69562" y="43450"/>
                </a:cubicBezTo>
                <a:cubicBezTo>
                  <a:pt x="70127" y="43450"/>
                  <a:pt x="70685" y="43565"/>
                  <a:pt x="71193" y="43780"/>
                </a:cubicBezTo>
                <a:lnTo>
                  <a:pt x="69481" y="44967"/>
                </a:lnTo>
                <a:cubicBezTo>
                  <a:pt x="69618" y="45286"/>
                  <a:pt x="70006" y="45400"/>
                  <a:pt x="70303" y="45583"/>
                </a:cubicBezTo>
                <a:cubicBezTo>
                  <a:pt x="70600" y="45765"/>
                  <a:pt x="70873" y="46153"/>
                  <a:pt x="70668" y="46427"/>
                </a:cubicBezTo>
                <a:cubicBezTo>
                  <a:pt x="70554" y="46587"/>
                  <a:pt x="70348" y="46610"/>
                  <a:pt x="70143" y="46656"/>
                </a:cubicBezTo>
                <a:cubicBezTo>
                  <a:pt x="69504" y="46747"/>
                  <a:pt x="68865" y="46838"/>
                  <a:pt x="68226" y="46930"/>
                </a:cubicBezTo>
                <a:cubicBezTo>
                  <a:pt x="68568" y="47249"/>
                  <a:pt x="68933" y="47569"/>
                  <a:pt x="69299" y="47888"/>
                </a:cubicBezTo>
                <a:cubicBezTo>
                  <a:pt x="68511" y="47626"/>
                  <a:pt x="67689" y="47494"/>
                  <a:pt x="66870" y="47494"/>
                </a:cubicBezTo>
                <a:cubicBezTo>
                  <a:pt x="66052" y="47494"/>
                  <a:pt x="65236" y="47626"/>
                  <a:pt x="64460" y="47888"/>
                </a:cubicBezTo>
                <a:cubicBezTo>
                  <a:pt x="65121" y="47957"/>
                  <a:pt x="65761" y="48276"/>
                  <a:pt x="66240" y="48756"/>
                </a:cubicBezTo>
                <a:cubicBezTo>
                  <a:pt x="65230" y="49384"/>
                  <a:pt x="64419" y="50034"/>
                  <a:pt x="63199" y="50034"/>
                </a:cubicBezTo>
                <a:cubicBezTo>
                  <a:pt x="63180" y="50034"/>
                  <a:pt x="63162" y="50034"/>
                  <a:pt x="63144" y="50034"/>
                </a:cubicBezTo>
                <a:lnTo>
                  <a:pt x="63144" y="50034"/>
                </a:lnTo>
                <a:cubicBezTo>
                  <a:pt x="63537" y="50047"/>
                  <a:pt x="64098" y="51021"/>
                  <a:pt x="64943" y="51021"/>
                </a:cubicBezTo>
                <a:cubicBezTo>
                  <a:pt x="64979" y="51021"/>
                  <a:pt x="65016" y="51019"/>
                  <a:pt x="65053" y="51015"/>
                </a:cubicBezTo>
                <a:cubicBezTo>
                  <a:pt x="65738" y="50947"/>
                  <a:pt x="66605" y="50353"/>
                  <a:pt x="67313" y="50171"/>
                </a:cubicBezTo>
                <a:lnTo>
                  <a:pt x="67313" y="50171"/>
                </a:lnTo>
                <a:cubicBezTo>
                  <a:pt x="66856" y="50559"/>
                  <a:pt x="66308" y="50901"/>
                  <a:pt x="65715" y="51107"/>
                </a:cubicBezTo>
                <a:cubicBezTo>
                  <a:pt x="66103" y="51175"/>
                  <a:pt x="66491" y="51221"/>
                  <a:pt x="66879" y="51289"/>
                </a:cubicBezTo>
                <a:cubicBezTo>
                  <a:pt x="66377" y="51426"/>
                  <a:pt x="65898" y="51540"/>
                  <a:pt x="65395" y="51677"/>
                </a:cubicBezTo>
                <a:cubicBezTo>
                  <a:pt x="65733" y="51786"/>
                  <a:pt x="66089" y="51843"/>
                  <a:pt x="66444" y="51843"/>
                </a:cubicBezTo>
                <a:cubicBezTo>
                  <a:pt x="66762" y="51843"/>
                  <a:pt x="67079" y="51797"/>
                  <a:pt x="67381" y="51700"/>
                </a:cubicBezTo>
                <a:lnTo>
                  <a:pt x="67381" y="51700"/>
                </a:lnTo>
                <a:cubicBezTo>
                  <a:pt x="66833" y="52088"/>
                  <a:pt x="66286" y="52453"/>
                  <a:pt x="65738" y="52841"/>
                </a:cubicBezTo>
                <a:cubicBezTo>
                  <a:pt x="65327" y="53115"/>
                  <a:pt x="64939" y="53709"/>
                  <a:pt x="65327" y="53983"/>
                </a:cubicBezTo>
                <a:cubicBezTo>
                  <a:pt x="66240" y="53640"/>
                  <a:pt x="67153" y="53298"/>
                  <a:pt x="68043" y="52933"/>
                </a:cubicBezTo>
                <a:lnTo>
                  <a:pt x="68043" y="52933"/>
                </a:lnTo>
                <a:cubicBezTo>
                  <a:pt x="67838" y="53206"/>
                  <a:pt x="67655" y="53480"/>
                  <a:pt x="67450" y="53754"/>
                </a:cubicBezTo>
                <a:cubicBezTo>
                  <a:pt x="68020" y="53435"/>
                  <a:pt x="68614" y="53161"/>
                  <a:pt x="69230" y="52887"/>
                </a:cubicBezTo>
                <a:lnTo>
                  <a:pt x="69230" y="52887"/>
                </a:lnTo>
                <a:cubicBezTo>
                  <a:pt x="69230" y="53891"/>
                  <a:pt x="67952" y="54302"/>
                  <a:pt x="67039" y="54759"/>
                </a:cubicBezTo>
                <a:cubicBezTo>
                  <a:pt x="66080" y="55238"/>
                  <a:pt x="65304" y="56105"/>
                  <a:pt x="64939" y="57110"/>
                </a:cubicBezTo>
                <a:cubicBezTo>
                  <a:pt x="66103" y="56493"/>
                  <a:pt x="67267" y="55831"/>
                  <a:pt x="68386" y="55124"/>
                </a:cubicBezTo>
                <a:lnTo>
                  <a:pt x="68386" y="55124"/>
                </a:lnTo>
                <a:cubicBezTo>
                  <a:pt x="67883" y="55535"/>
                  <a:pt x="67861" y="56379"/>
                  <a:pt x="68340" y="56813"/>
                </a:cubicBezTo>
                <a:cubicBezTo>
                  <a:pt x="66719" y="58068"/>
                  <a:pt x="65236" y="59483"/>
                  <a:pt x="63912" y="61036"/>
                </a:cubicBezTo>
                <a:cubicBezTo>
                  <a:pt x="65236" y="60648"/>
                  <a:pt x="66491" y="59963"/>
                  <a:pt x="67541" y="59050"/>
                </a:cubicBezTo>
                <a:lnTo>
                  <a:pt x="67541" y="59050"/>
                </a:lnTo>
                <a:cubicBezTo>
                  <a:pt x="67290" y="59483"/>
                  <a:pt x="67016" y="59894"/>
                  <a:pt x="66765" y="60305"/>
                </a:cubicBezTo>
                <a:cubicBezTo>
                  <a:pt x="68386" y="59552"/>
                  <a:pt x="69664" y="58045"/>
                  <a:pt x="70143" y="56311"/>
                </a:cubicBezTo>
                <a:lnTo>
                  <a:pt x="70143" y="56311"/>
                </a:lnTo>
                <a:cubicBezTo>
                  <a:pt x="70600" y="57429"/>
                  <a:pt x="70189" y="58822"/>
                  <a:pt x="69207" y="59483"/>
                </a:cubicBezTo>
                <a:cubicBezTo>
                  <a:pt x="68819" y="59757"/>
                  <a:pt x="68294" y="59986"/>
                  <a:pt x="68226" y="60465"/>
                </a:cubicBezTo>
                <a:cubicBezTo>
                  <a:pt x="68431" y="60488"/>
                  <a:pt x="68637" y="60488"/>
                  <a:pt x="68865" y="60511"/>
                </a:cubicBezTo>
                <a:cubicBezTo>
                  <a:pt x="67906" y="60876"/>
                  <a:pt x="67016" y="61492"/>
                  <a:pt x="66331" y="62245"/>
                </a:cubicBezTo>
                <a:cubicBezTo>
                  <a:pt x="67107" y="62131"/>
                  <a:pt x="67906" y="62040"/>
                  <a:pt x="68682" y="61949"/>
                </a:cubicBezTo>
                <a:lnTo>
                  <a:pt x="68682" y="61949"/>
                </a:lnTo>
                <a:cubicBezTo>
                  <a:pt x="67655" y="62519"/>
                  <a:pt x="66788" y="63409"/>
                  <a:pt x="66240" y="64459"/>
                </a:cubicBezTo>
                <a:cubicBezTo>
                  <a:pt x="67404" y="64117"/>
                  <a:pt x="68431" y="63272"/>
                  <a:pt x="69002" y="62200"/>
                </a:cubicBezTo>
                <a:lnTo>
                  <a:pt x="69002" y="62200"/>
                </a:lnTo>
                <a:cubicBezTo>
                  <a:pt x="68819" y="63021"/>
                  <a:pt x="68637" y="63843"/>
                  <a:pt x="68477" y="64665"/>
                </a:cubicBezTo>
                <a:cubicBezTo>
                  <a:pt x="69139" y="64003"/>
                  <a:pt x="69687" y="63227"/>
                  <a:pt x="70097" y="62359"/>
                </a:cubicBezTo>
                <a:lnTo>
                  <a:pt x="70097" y="62359"/>
                </a:lnTo>
                <a:cubicBezTo>
                  <a:pt x="70029" y="62953"/>
                  <a:pt x="70052" y="63569"/>
                  <a:pt x="70212" y="64140"/>
                </a:cubicBezTo>
                <a:cubicBezTo>
                  <a:pt x="70554" y="62747"/>
                  <a:pt x="70896" y="61355"/>
                  <a:pt x="71239" y="59963"/>
                </a:cubicBezTo>
                <a:lnTo>
                  <a:pt x="71239" y="59963"/>
                </a:lnTo>
                <a:cubicBezTo>
                  <a:pt x="71170" y="61150"/>
                  <a:pt x="71033" y="62337"/>
                  <a:pt x="70851" y="63501"/>
                </a:cubicBezTo>
                <a:cubicBezTo>
                  <a:pt x="72015" y="62519"/>
                  <a:pt x="72882" y="61150"/>
                  <a:pt x="73293" y="59666"/>
                </a:cubicBezTo>
                <a:lnTo>
                  <a:pt x="73293" y="59666"/>
                </a:lnTo>
                <a:cubicBezTo>
                  <a:pt x="73635" y="60396"/>
                  <a:pt x="73407" y="61241"/>
                  <a:pt x="73088" y="61949"/>
                </a:cubicBezTo>
                <a:cubicBezTo>
                  <a:pt x="72768" y="62656"/>
                  <a:pt x="72311" y="63341"/>
                  <a:pt x="72197" y="64117"/>
                </a:cubicBezTo>
                <a:cubicBezTo>
                  <a:pt x="72083" y="64893"/>
                  <a:pt x="72403" y="65806"/>
                  <a:pt x="73133" y="66057"/>
                </a:cubicBezTo>
                <a:cubicBezTo>
                  <a:pt x="73156" y="65053"/>
                  <a:pt x="73453" y="64071"/>
                  <a:pt x="73978" y="63227"/>
                </a:cubicBezTo>
                <a:lnTo>
                  <a:pt x="73978" y="63227"/>
                </a:lnTo>
                <a:cubicBezTo>
                  <a:pt x="73955" y="63912"/>
                  <a:pt x="74206" y="64596"/>
                  <a:pt x="74708" y="65076"/>
                </a:cubicBezTo>
                <a:cubicBezTo>
                  <a:pt x="74777" y="64847"/>
                  <a:pt x="74936" y="64619"/>
                  <a:pt x="75165" y="64482"/>
                </a:cubicBezTo>
                <a:cubicBezTo>
                  <a:pt x="75339" y="64948"/>
                  <a:pt x="75845" y="65266"/>
                  <a:pt x="76343" y="65266"/>
                </a:cubicBezTo>
                <a:cubicBezTo>
                  <a:pt x="76430" y="65266"/>
                  <a:pt x="76517" y="65256"/>
                  <a:pt x="76603" y="65235"/>
                </a:cubicBezTo>
                <a:cubicBezTo>
                  <a:pt x="76215" y="63980"/>
                  <a:pt x="75849" y="62679"/>
                  <a:pt x="75598" y="61378"/>
                </a:cubicBezTo>
                <a:cubicBezTo>
                  <a:pt x="75417" y="60516"/>
                  <a:pt x="75980" y="58797"/>
                  <a:pt x="75762" y="58148"/>
                </a:cubicBezTo>
                <a:lnTo>
                  <a:pt x="75762" y="58148"/>
                </a:lnTo>
                <a:cubicBezTo>
                  <a:pt x="75991" y="58806"/>
                  <a:pt x="76354" y="59441"/>
                  <a:pt x="76808" y="59963"/>
                </a:cubicBezTo>
                <a:cubicBezTo>
                  <a:pt x="76907" y="60081"/>
                  <a:pt x="77040" y="60200"/>
                  <a:pt x="77178" y="60200"/>
                </a:cubicBezTo>
                <a:cubicBezTo>
                  <a:pt x="77199" y="60200"/>
                  <a:pt x="77220" y="60197"/>
                  <a:pt x="77242" y="60191"/>
                </a:cubicBezTo>
                <a:cubicBezTo>
                  <a:pt x="77261" y="60186"/>
                  <a:pt x="77278" y="60178"/>
                  <a:pt x="77293" y="60167"/>
                </a:cubicBezTo>
                <a:lnTo>
                  <a:pt x="77293" y="60167"/>
                </a:lnTo>
                <a:cubicBezTo>
                  <a:pt x="77717" y="61555"/>
                  <a:pt x="79117" y="62575"/>
                  <a:pt x="80570" y="62575"/>
                </a:cubicBezTo>
                <a:cubicBezTo>
                  <a:pt x="80655" y="62575"/>
                  <a:pt x="80740" y="62572"/>
                  <a:pt x="80825" y="62565"/>
                </a:cubicBezTo>
                <a:cubicBezTo>
                  <a:pt x="79981" y="61424"/>
                  <a:pt x="79433" y="60054"/>
                  <a:pt x="79273" y="58639"/>
                </a:cubicBezTo>
                <a:lnTo>
                  <a:pt x="79273" y="58639"/>
                </a:lnTo>
                <a:cubicBezTo>
                  <a:pt x="80141" y="59575"/>
                  <a:pt x="81191" y="60328"/>
                  <a:pt x="82332" y="60876"/>
                </a:cubicBezTo>
                <a:cubicBezTo>
                  <a:pt x="82218" y="60214"/>
                  <a:pt x="82012" y="59575"/>
                  <a:pt x="81693" y="58981"/>
                </a:cubicBezTo>
                <a:lnTo>
                  <a:pt x="81693" y="58981"/>
                </a:lnTo>
                <a:cubicBezTo>
                  <a:pt x="82058" y="59050"/>
                  <a:pt x="82377" y="59324"/>
                  <a:pt x="82720" y="59483"/>
                </a:cubicBezTo>
                <a:cubicBezTo>
                  <a:pt x="82844" y="59533"/>
                  <a:pt x="82989" y="59562"/>
                  <a:pt x="83133" y="59562"/>
                </a:cubicBezTo>
                <a:cubicBezTo>
                  <a:pt x="83384" y="59562"/>
                  <a:pt x="83631" y="59473"/>
                  <a:pt x="83747" y="59255"/>
                </a:cubicBezTo>
                <a:cubicBezTo>
                  <a:pt x="83884" y="58981"/>
                  <a:pt x="83724" y="58639"/>
                  <a:pt x="83542" y="58388"/>
                </a:cubicBezTo>
                <a:cubicBezTo>
                  <a:pt x="82765" y="57224"/>
                  <a:pt x="81624" y="56288"/>
                  <a:pt x="80323" y="55763"/>
                </a:cubicBezTo>
                <a:cubicBezTo>
                  <a:pt x="80591" y="55598"/>
                  <a:pt x="80879" y="55537"/>
                  <a:pt x="81179" y="55537"/>
                </a:cubicBezTo>
                <a:cubicBezTo>
                  <a:pt x="81877" y="55537"/>
                  <a:pt x="82640" y="55870"/>
                  <a:pt x="83359" y="56014"/>
                </a:cubicBezTo>
                <a:cubicBezTo>
                  <a:pt x="83599" y="56063"/>
                  <a:pt x="83842" y="56087"/>
                  <a:pt x="84086" y="56087"/>
                </a:cubicBezTo>
                <a:cubicBezTo>
                  <a:pt x="85535" y="56087"/>
                  <a:pt x="86986" y="55246"/>
                  <a:pt x="87650" y="53937"/>
                </a:cubicBezTo>
                <a:lnTo>
                  <a:pt x="87650" y="53937"/>
                </a:lnTo>
                <a:cubicBezTo>
                  <a:pt x="87276" y="54124"/>
                  <a:pt x="86861" y="54216"/>
                  <a:pt x="86446" y="54216"/>
                </a:cubicBezTo>
                <a:cubicBezTo>
                  <a:pt x="86101" y="54216"/>
                  <a:pt x="85757" y="54152"/>
                  <a:pt x="85436" y="54028"/>
                </a:cubicBezTo>
                <a:cubicBezTo>
                  <a:pt x="86258" y="53663"/>
                  <a:pt x="87034" y="53138"/>
                  <a:pt x="87650" y="52476"/>
                </a:cubicBezTo>
                <a:lnTo>
                  <a:pt x="87650" y="52476"/>
                </a:lnTo>
                <a:cubicBezTo>
                  <a:pt x="87282" y="52518"/>
                  <a:pt x="86909" y="52538"/>
                  <a:pt x="86535" y="52538"/>
                </a:cubicBezTo>
                <a:cubicBezTo>
                  <a:pt x="85682" y="52538"/>
                  <a:pt x="84823" y="52431"/>
                  <a:pt x="83998" y="52225"/>
                </a:cubicBezTo>
                <a:cubicBezTo>
                  <a:pt x="84774" y="51837"/>
                  <a:pt x="85550" y="51449"/>
                  <a:pt x="86326" y="51061"/>
                </a:cubicBezTo>
                <a:cubicBezTo>
                  <a:pt x="86942" y="50741"/>
                  <a:pt x="87673" y="50057"/>
                  <a:pt x="87239" y="49509"/>
                </a:cubicBezTo>
                <a:cubicBezTo>
                  <a:pt x="87011" y="49258"/>
                  <a:pt x="86646" y="49235"/>
                  <a:pt x="86303" y="49235"/>
                </a:cubicBezTo>
                <a:cubicBezTo>
                  <a:pt x="85436" y="49281"/>
                  <a:pt x="84569" y="49486"/>
                  <a:pt x="83793" y="49851"/>
                </a:cubicBezTo>
                <a:cubicBezTo>
                  <a:pt x="84203" y="49463"/>
                  <a:pt x="84432" y="48915"/>
                  <a:pt x="84432" y="48345"/>
                </a:cubicBezTo>
                <a:lnTo>
                  <a:pt x="84432" y="48345"/>
                </a:lnTo>
                <a:cubicBezTo>
                  <a:pt x="82925" y="48778"/>
                  <a:pt x="81533" y="49554"/>
                  <a:pt x="80346" y="50559"/>
                </a:cubicBezTo>
                <a:cubicBezTo>
                  <a:pt x="80756" y="49444"/>
                  <a:pt x="81506" y="48464"/>
                  <a:pt x="82483" y="47757"/>
                </a:cubicBezTo>
                <a:lnTo>
                  <a:pt x="82483" y="47757"/>
                </a:lnTo>
                <a:cubicBezTo>
                  <a:pt x="81464" y="48490"/>
                  <a:pt x="79993" y="48339"/>
                  <a:pt x="78971" y="49040"/>
                </a:cubicBezTo>
                <a:lnTo>
                  <a:pt x="78971" y="49040"/>
                </a:lnTo>
                <a:cubicBezTo>
                  <a:pt x="79352" y="48599"/>
                  <a:pt x="79548" y="47984"/>
                  <a:pt x="79479" y="47409"/>
                </a:cubicBezTo>
                <a:lnTo>
                  <a:pt x="79479" y="47409"/>
                </a:lnTo>
                <a:cubicBezTo>
                  <a:pt x="78520" y="48048"/>
                  <a:pt x="77516" y="48710"/>
                  <a:pt x="76374" y="48801"/>
                </a:cubicBezTo>
                <a:cubicBezTo>
                  <a:pt x="76312" y="48806"/>
                  <a:pt x="76249" y="48809"/>
                  <a:pt x="76185" y="48809"/>
                </a:cubicBezTo>
                <a:cubicBezTo>
                  <a:pt x="75094" y="48809"/>
                  <a:pt x="73928" y="48077"/>
                  <a:pt x="73864" y="46998"/>
                </a:cubicBezTo>
                <a:lnTo>
                  <a:pt x="73864" y="46998"/>
                </a:lnTo>
                <a:cubicBezTo>
                  <a:pt x="74502" y="47388"/>
                  <a:pt x="75264" y="47599"/>
                  <a:pt x="76021" y="47599"/>
                </a:cubicBezTo>
                <a:cubicBezTo>
                  <a:pt x="76239" y="47599"/>
                  <a:pt x="76457" y="47582"/>
                  <a:pt x="76671" y="47546"/>
                </a:cubicBezTo>
                <a:cubicBezTo>
                  <a:pt x="76511" y="47044"/>
                  <a:pt x="76352" y="46542"/>
                  <a:pt x="76192" y="46017"/>
                </a:cubicBezTo>
                <a:lnTo>
                  <a:pt x="76192" y="46017"/>
                </a:lnTo>
                <a:cubicBezTo>
                  <a:pt x="77036" y="46085"/>
                  <a:pt x="77881" y="46176"/>
                  <a:pt x="78748" y="46245"/>
                </a:cubicBezTo>
                <a:lnTo>
                  <a:pt x="77379" y="44099"/>
                </a:lnTo>
                <a:cubicBezTo>
                  <a:pt x="77835" y="43939"/>
                  <a:pt x="78292" y="43802"/>
                  <a:pt x="78748" y="43643"/>
                </a:cubicBezTo>
                <a:cubicBezTo>
                  <a:pt x="79456" y="44856"/>
                  <a:pt x="80845" y="45622"/>
                  <a:pt x="82248" y="45622"/>
                </a:cubicBezTo>
                <a:cubicBezTo>
                  <a:pt x="82428" y="45622"/>
                  <a:pt x="82609" y="45609"/>
                  <a:pt x="82788" y="45583"/>
                </a:cubicBezTo>
                <a:cubicBezTo>
                  <a:pt x="82309" y="44738"/>
                  <a:pt x="81852" y="43894"/>
                  <a:pt x="81373" y="43026"/>
                </a:cubicBezTo>
                <a:lnTo>
                  <a:pt x="81373" y="43026"/>
                </a:lnTo>
                <a:cubicBezTo>
                  <a:pt x="82400" y="43323"/>
                  <a:pt x="83313" y="43985"/>
                  <a:pt x="83884" y="44875"/>
                </a:cubicBezTo>
                <a:cubicBezTo>
                  <a:pt x="83952" y="44145"/>
                  <a:pt x="84523" y="43483"/>
                  <a:pt x="85253" y="43300"/>
                </a:cubicBezTo>
                <a:lnTo>
                  <a:pt x="85253" y="43300"/>
                </a:lnTo>
                <a:cubicBezTo>
                  <a:pt x="85232" y="44305"/>
                  <a:pt x="86152" y="45194"/>
                  <a:pt x="87132" y="45194"/>
                </a:cubicBezTo>
                <a:cubicBezTo>
                  <a:pt x="87221" y="45194"/>
                  <a:pt x="87310" y="45187"/>
                  <a:pt x="87399" y="45172"/>
                </a:cubicBezTo>
                <a:cubicBezTo>
                  <a:pt x="87239" y="43917"/>
                  <a:pt x="87102" y="42638"/>
                  <a:pt x="86942" y="41360"/>
                </a:cubicBezTo>
                <a:lnTo>
                  <a:pt x="86942" y="41360"/>
                </a:lnTo>
                <a:cubicBezTo>
                  <a:pt x="87787" y="44510"/>
                  <a:pt x="90252" y="47181"/>
                  <a:pt x="93334" y="48231"/>
                </a:cubicBezTo>
                <a:cubicBezTo>
                  <a:pt x="93014" y="46724"/>
                  <a:pt x="92215" y="45309"/>
                  <a:pt x="91051" y="44259"/>
                </a:cubicBezTo>
                <a:lnTo>
                  <a:pt x="91051" y="44259"/>
                </a:lnTo>
                <a:cubicBezTo>
                  <a:pt x="92215" y="44944"/>
                  <a:pt x="93356" y="45651"/>
                  <a:pt x="94498" y="46359"/>
                </a:cubicBezTo>
                <a:cubicBezTo>
                  <a:pt x="95776" y="44396"/>
                  <a:pt x="94475" y="41315"/>
                  <a:pt x="92169" y="40881"/>
                </a:cubicBezTo>
                <a:cubicBezTo>
                  <a:pt x="92302" y="40670"/>
                  <a:pt x="92472" y="40588"/>
                  <a:pt x="92668" y="40588"/>
                </a:cubicBezTo>
                <a:cubicBezTo>
                  <a:pt x="93213" y="40588"/>
                  <a:pt x="93950" y="41228"/>
                  <a:pt x="94589" y="41497"/>
                </a:cubicBezTo>
                <a:cubicBezTo>
                  <a:pt x="94772" y="41578"/>
                  <a:pt x="94967" y="41615"/>
                  <a:pt x="95162" y="41615"/>
                </a:cubicBezTo>
                <a:cubicBezTo>
                  <a:pt x="95798" y="41615"/>
                  <a:pt x="96439" y="41218"/>
                  <a:pt x="96666" y="40607"/>
                </a:cubicBezTo>
                <a:cubicBezTo>
                  <a:pt x="96913" y="39961"/>
                  <a:pt x="96622" y="39157"/>
                  <a:pt x="96058" y="38761"/>
                </a:cubicBezTo>
                <a:lnTo>
                  <a:pt x="96058" y="38761"/>
                </a:lnTo>
                <a:cubicBezTo>
                  <a:pt x="96751" y="39070"/>
                  <a:pt x="97509" y="39221"/>
                  <a:pt x="98268" y="39221"/>
                </a:cubicBezTo>
                <a:cubicBezTo>
                  <a:pt x="99682" y="39221"/>
                  <a:pt x="101102" y="38699"/>
                  <a:pt x="102121" y="37708"/>
                </a:cubicBezTo>
                <a:cubicBezTo>
                  <a:pt x="100843" y="37685"/>
                  <a:pt x="99519" y="37480"/>
                  <a:pt x="98355" y="36978"/>
                </a:cubicBezTo>
                <a:cubicBezTo>
                  <a:pt x="98857" y="36818"/>
                  <a:pt x="102646" y="33942"/>
                  <a:pt x="102669" y="33645"/>
                </a:cubicBezTo>
                <a:cubicBezTo>
                  <a:pt x="102738" y="33075"/>
                  <a:pt x="102144" y="32641"/>
                  <a:pt x="101573" y="32618"/>
                </a:cubicBezTo>
                <a:cubicBezTo>
                  <a:pt x="101113" y="32618"/>
                  <a:pt x="100686" y="32827"/>
                  <a:pt x="100277" y="33070"/>
                </a:cubicBezTo>
                <a:lnTo>
                  <a:pt x="100277" y="33070"/>
                </a:lnTo>
                <a:cubicBezTo>
                  <a:pt x="101239" y="32450"/>
                  <a:pt x="101992" y="31528"/>
                  <a:pt x="102372" y="30450"/>
                </a:cubicBezTo>
                <a:cubicBezTo>
                  <a:pt x="102509" y="30062"/>
                  <a:pt x="102509" y="29514"/>
                  <a:pt x="102121" y="29423"/>
                </a:cubicBezTo>
                <a:cubicBezTo>
                  <a:pt x="102106" y="29421"/>
                  <a:pt x="102091" y="29420"/>
                  <a:pt x="102076" y="29420"/>
                </a:cubicBezTo>
                <a:cubicBezTo>
                  <a:pt x="101886" y="29420"/>
                  <a:pt x="101699" y="29547"/>
                  <a:pt x="101551" y="29674"/>
                </a:cubicBezTo>
                <a:cubicBezTo>
                  <a:pt x="100021" y="30883"/>
                  <a:pt x="98492" y="32116"/>
                  <a:pt x="96963" y="33326"/>
                </a:cubicBezTo>
                <a:cubicBezTo>
                  <a:pt x="97899" y="32436"/>
                  <a:pt x="98515" y="31180"/>
                  <a:pt x="98652" y="29902"/>
                </a:cubicBezTo>
                <a:lnTo>
                  <a:pt x="98652" y="29902"/>
                </a:lnTo>
                <a:cubicBezTo>
                  <a:pt x="97467" y="30801"/>
                  <a:pt x="96282" y="31700"/>
                  <a:pt x="95113" y="32615"/>
                </a:cubicBezTo>
                <a:lnTo>
                  <a:pt x="95113" y="32615"/>
                </a:lnTo>
                <a:cubicBezTo>
                  <a:pt x="96124" y="31701"/>
                  <a:pt x="96635" y="30257"/>
                  <a:pt x="96392" y="28920"/>
                </a:cubicBezTo>
                <a:lnTo>
                  <a:pt x="96392" y="28920"/>
                </a:lnTo>
                <a:lnTo>
                  <a:pt x="92740" y="32983"/>
                </a:lnTo>
                <a:cubicBezTo>
                  <a:pt x="93402" y="31842"/>
                  <a:pt x="93813" y="30564"/>
                  <a:pt x="93927" y="29263"/>
                </a:cubicBezTo>
                <a:lnTo>
                  <a:pt x="93927" y="29263"/>
                </a:lnTo>
                <a:cubicBezTo>
                  <a:pt x="93265" y="29281"/>
                  <a:pt x="92632" y="29700"/>
                  <a:pt x="92304" y="30280"/>
                </a:cubicBezTo>
                <a:lnTo>
                  <a:pt x="92304" y="30280"/>
                </a:lnTo>
                <a:cubicBezTo>
                  <a:pt x="92593" y="29430"/>
                  <a:pt x="92604" y="28495"/>
                  <a:pt x="92352" y="27642"/>
                </a:cubicBezTo>
                <a:lnTo>
                  <a:pt x="92352" y="27642"/>
                </a:lnTo>
                <a:cubicBezTo>
                  <a:pt x="91074" y="29788"/>
                  <a:pt x="89773" y="31933"/>
                  <a:pt x="88495" y="34056"/>
                </a:cubicBezTo>
                <a:cubicBezTo>
                  <a:pt x="88449" y="33326"/>
                  <a:pt x="88677" y="32550"/>
                  <a:pt x="89111" y="31933"/>
                </a:cubicBezTo>
                <a:lnTo>
                  <a:pt x="89111" y="31933"/>
                </a:lnTo>
                <a:cubicBezTo>
                  <a:pt x="88677" y="32070"/>
                  <a:pt x="88266" y="32321"/>
                  <a:pt x="87970" y="32687"/>
                </a:cubicBezTo>
                <a:cubicBezTo>
                  <a:pt x="88426" y="31865"/>
                  <a:pt x="88403" y="30815"/>
                  <a:pt x="87947" y="30016"/>
                </a:cubicBezTo>
                <a:cubicBezTo>
                  <a:pt x="87125" y="30769"/>
                  <a:pt x="86554" y="31796"/>
                  <a:pt x="86326" y="32892"/>
                </a:cubicBezTo>
                <a:lnTo>
                  <a:pt x="84911" y="30975"/>
                </a:lnTo>
                <a:lnTo>
                  <a:pt x="84911" y="30975"/>
                </a:lnTo>
                <a:cubicBezTo>
                  <a:pt x="85322" y="33120"/>
                  <a:pt x="84523" y="35448"/>
                  <a:pt x="82902" y="36886"/>
                </a:cubicBezTo>
                <a:cubicBezTo>
                  <a:pt x="82925" y="36247"/>
                  <a:pt x="83313" y="35677"/>
                  <a:pt x="83564" y="35106"/>
                </a:cubicBezTo>
                <a:cubicBezTo>
                  <a:pt x="83815" y="34513"/>
                  <a:pt x="83907" y="33782"/>
                  <a:pt x="83496" y="33303"/>
                </a:cubicBezTo>
                <a:cubicBezTo>
                  <a:pt x="83349" y="33131"/>
                  <a:pt x="83122" y="33053"/>
                  <a:pt x="82897" y="33053"/>
                </a:cubicBezTo>
                <a:cubicBezTo>
                  <a:pt x="82493" y="33053"/>
                  <a:pt x="82091" y="33304"/>
                  <a:pt x="82149" y="33714"/>
                </a:cubicBezTo>
                <a:cubicBezTo>
                  <a:pt x="81807" y="33394"/>
                  <a:pt x="81898" y="32869"/>
                  <a:pt x="81830" y="32436"/>
                </a:cubicBezTo>
                <a:cubicBezTo>
                  <a:pt x="81793" y="32069"/>
                  <a:pt x="81477" y="31673"/>
                  <a:pt x="81176" y="31673"/>
                </a:cubicBezTo>
                <a:cubicBezTo>
                  <a:pt x="81102" y="31673"/>
                  <a:pt x="81030" y="31697"/>
                  <a:pt x="80962" y="31751"/>
                </a:cubicBezTo>
                <a:cubicBezTo>
                  <a:pt x="80802" y="31888"/>
                  <a:pt x="80757" y="32093"/>
                  <a:pt x="80734" y="32276"/>
                </a:cubicBezTo>
                <a:cubicBezTo>
                  <a:pt x="80551" y="33508"/>
                  <a:pt x="80369" y="34718"/>
                  <a:pt x="80163" y="35928"/>
                </a:cubicBezTo>
                <a:cubicBezTo>
                  <a:pt x="79684" y="35722"/>
                  <a:pt x="79387" y="35152"/>
                  <a:pt x="79456" y="34627"/>
                </a:cubicBezTo>
                <a:lnTo>
                  <a:pt x="79456" y="34627"/>
                </a:lnTo>
                <a:cubicBezTo>
                  <a:pt x="78954" y="34650"/>
                  <a:pt x="78474" y="34901"/>
                  <a:pt x="78155" y="35289"/>
                </a:cubicBezTo>
                <a:cubicBezTo>
                  <a:pt x="78543" y="34672"/>
                  <a:pt x="78588" y="33851"/>
                  <a:pt x="78269" y="33189"/>
                </a:cubicBezTo>
                <a:lnTo>
                  <a:pt x="78269" y="33189"/>
                </a:lnTo>
                <a:cubicBezTo>
                  <a:pt x="77698" y="33965"/>
                  <a:pt x="77013" y="34627"/>
                  <a:pt x="76237" y="35197"/>
                </a:cubicBezTo>
                <a:cubicBezTo>
                  <a:pt x="75918" y="34992"/>
                  <a:pt x="76032" y="34467"/>
                  <a:pt x="76260" y="34170"/>
                </a:cubicBezTo>
                <a:cubicBezTo>
                  <a:pt x="76511" y="33851"/>
                  <a:pt x="76854" y="33554"/>
                  <a:pt x="76808" y="33166"/>
                </a:cubicBezTo>
                <a:cubicBezTo>
                  <a:pt x="76785" y="32751"/>
                  <a:pt x="76454" y="32592"/>
                  <a:pt x="76044" y="32592"/>
                </a:cubicBezTo>
                <a:cubicBezTo>
                  <a:pt x="75641" y="32592"/>
                  <a:pt x="75161" y="32746"/>
                  <a:pt x="74822" y="32960"/>
                </a:cubicBezTo>
                <a:lnTo>
                  <a:pt x="76625" y="31477"/>
                </a:lnTo>
                <a:cubicBezTo>
                  <a:pt x="76377" y="30865"/>
                  <a:pt x="75709" y="30480"/>
                  <a:pt x="75056" y="30480"/>
                </a:cubicBezTo>
                <a:cubicBezTo>
                  <a:pt x="74865" y="30480"/>
                  <a:pt x="74674" y="30514"/>
                  <a:pt x="74496" y="30584"/>
                </a:cubicBezTo>
                <a:lnTo>
                  <a:pt x="74496" y="30584"/>
                </a:lnTo>
                <a:cubicBezTo>
                  <a:pt x="74820" y="30415"/>
                  <a:pt x="75101" y="30150"/>
                  <a:pt x="75279" y="29833"/>
                </a:cubicBezTo>
                <a:cubicBezTo>
                  <a:pt x="74115" y="29514"/>
                  <a:pt x="73407" y="28076"/>
                  <a:pt x="73886" y="26957"/>
                </a:cubicBezTo>
                <a:lnTo>
                  <a:pt x="73886" y="26957"/>
                </a:lnTo>
                <a:cubicBezTo>
                  <a:pt x="74385" y="27668"/>
                  <a:pt x="75251" y="28038"/>
                  <a:pt x="76110" y="28038"/>
                </a:cubicBezTo>
                <a:cubicBezTo>
                  <a:pt x="76823" y="28038"/>
                  <a:pt x="77531" y="27783"/>
                  <a:pt x="78018" y="27254"/>
                </a:cubicBezTo>
                <a:cubicBezTo>
                  <a:pt x="77150" y="26957"/>
                  <a:pt x="76466" y="26113"/>
                  <a:pt x="76374" y="25177"/>
                </a:cubicBezTo>
                <a:lnTo>
                  <a:pt x="76374" y="25177"/>
                </a:lnTo>
                <a:cubicBezTo>
                  <a:pt x="77447" y="26067"/>
                  <a:pt x="78520" y="26957"/>
                  <a:pt x="79616" y="27848"/>
                </a:cubicBezTo>
                <a:cubicBezTo>
                  <a:pt x="79479" y="26615"/>
                  <a:pt x="78817" y="25428"/>
                  <a:pt x="77835" y="24629"/>
                </a:cubicBezTo>
                <a:cubicBezTo>
                  <a:pt x="78023" y="24529"/>
                  <a:pt x="78227" y="24484"/>
                  <a:pt x="78433" y="24484"/>
                </a:cubicBezTo>
                <a:cubicBezTo>
                  <a:pt x="78976" y="24484"/>
                  <a:pt x="79536" y="24799"/>
                  <a:pt x="79867" y="25246"/>
                </a:cubicBezTo>
                <a:cubicBezTo>
                  <a:pt x="80346" y="25839"/>
                  <a:pt x="80506" y="26638"/>
                  <a:pt x="80643" y="27391"/>
                </a:cubicBezTo>
                <a:cubicBezTo>
                  <a:pt x="80779" y="26960"/>
                  <a:pt x="80892" y="26529"/>
                  <a:pt x="81006" y="26076"/>
                </a:cubicBezTo>
                <a:lnTo>
                  <a:pt x="81006" y="26076"/>
                </a:lnTo>
                <a:cubicBezTo>
                  <a:pt x="80934" y="26408"/>
                  <a:pt x="81877" y="27576"/>
                  <a:pt x="82058" y="27848"/>
                </a:cubicBezTo>
                <a:cubicBezTo>
                  <a:pt x="83496" y="25930"/>
                  <a:pt x="83268" y="24538"/>
                  <a:pt x="83176" y="22141"/>
                </a:cubicBezTo>
                <a:lnTo>
                  <a:pt x="83176" y="22141"/>
                </a:lnTo>
                <a:cubicBezTo>
                  <a:pt x="83564" y="23648"/>
                  <a:pt x="83975" y="25131"/>
                  <a:pt x="84363" y="26615"/>
                </a:cubicBezTo>
                <a:cubicBezTo>
                  <a:pt x="84797" y="26067"/>
                  <a:pt x="85048" y="25405"/>
                  <a:pt x="85116" y="24721"/>
                </a:cubicBezTo>
                <a:lnTo>
                  <a:pt x="85116" y="24721"/>
                </a:lnTo>
                <a:cubicBezTo>
                  <a:pt x="85095" y="25407"/>
                  <a:pt x="85718" y="26053"/>
                  <a:pt x="86418" y="26053"/>
                </a:cubicBezTo>
                <a:cubicBezTo>
                  <a:pt x="86463" y="26053"/>
                  <a:pt x="86509" y="26050"/>
                  <a:pt x="86554" y="26044"/>
                </a:cubicBezTo>
                <a:cubicBezTo>
                  <a:pt x="86417" y="25542"/>
                  <a:pt x="86303" y="25040"/>
                  <a:pt x="86166" y="24515"/>
                </a:cubicBezTo>
                <a:lnTo>
                  <a:pt x="86166" y="24515"/>
                </a:lnTo>
                <a:cubicBezTo>
                  <a:pt x="86550" y="25197"/>
                  <a:pt x="87332" y="25640"/>
                  <a:pt x="88103" y="25640"/>
                </a:cubicBezTo>
                <a:cubicBezTo>
                  <a:pt x="88157" y="25640"/>
                  <a:pt x="88212" y="25638"/>
                  <a:pt x="88266" y="25634"/>
                </a:cubicBezTo>
                <a:cubicBezTo>
                  <a:pt x="88426" y="24515"/>
                  <a:pt x="87901" y="23328"/>
                  <a:pt x="86988" y="22689"/>
                </a:cubicBezTo>
                <a:lnTo>
                  <a:pt x="86988" y="22689"/>
                </a:lnTo>
                <a:cubicBezTo>
                  <a:pt x="87067" y="22726"/>
                  <a:pt x="87143" y="22743"/>
                  <a:pt x="87215" y="22743"/>
                </a:cubicBezTo>
                <a:cubicBezTo>
                  <a:pt x="87728" y="22743"/>
                  <a:pt x="88064" y="21894"/>
                  <a:pt x="88084" y="21274"/>
                </a:cubicBezTo>
                <a:cubicBezTo>
                  <a:pt x="88883" y="21845"/>
                  <a:pt x="89339" y="22895"/>
                  <a:pt x="89202" y="23876"/>
                </a:cubicBezTo>
                <a:cubicBezTo>
                  <a:pt x="89430" y="23351"/>
                  <a:pt x="89955" y="22986"/>
                  <a:pt x="90526" y="22940"/>
                </a:cubicBezTo>
                <a:lnTo>
                  <a:pt x="90526" y="22940"/>
                </a:lnTo>
                <a:cubicBezTo>
                  <a:pt x="90229" y="23762"/>
                  <a:pt x="89933" y="24584"/>
                  <a:pt x="89636" y="25405"/>
                </a:cubicBezTo>
                <a:cubicBezTo>
                  <a:pt x="89522" y="25656"/>
                  <a:pt x="89430" y="25953"/>
                  <a:pt x="89545" y="26204"/>
                </a:cubicBezTo>
                <a:cubicBezTo>
                  <a:pt x="89633" y="26446"/>
                  <a:pt x="89869" y="26556"/>
                  <a:pt x="90126" y="26556"/>
                </a:cubicBezTo>
                <a:cubicBezTo>
                  <a:pt x="90402" y="26556"/>
                  <a:pt x="90703" y="26429"/>
                  <a:pt x="90868" y="26204"/>
                </a:cubicBezTo>
                <a:cubicBezTo>
                  <a:pt x="91173" y="25818"/>
                  <a:pt x="91171" y="25286"/>
                  <a:pt x="91134" y="24788"/>
                </a:cubicBezTo>
                <a:lnTo>
                  <a:pt x="91134" y="24788"/>
                </a:lnTo>
                <a:cubicBezTo>
                  <a:pt x="91227" y="25275"/>
                  <a:pt x="91743" y="25637"/>
                  <a:pt x="92234" y="25637"/>
                </a:cubicBezTo>
                <a:cubicBezTo>
                  <a:pt x="92404" y="25637"/>
                  <a:pt x="92572" y="25594"/>
                  <a:pt x="92717" y="25497"/>
                </a:cubicBezTo>
                <a:cubicBezTo>
                  <a:pt x="93334" y="25063"/>
                  <a:pt x="93151" y="23922"/>
                  <a:pt x="92443" y="23693"/>
                </a:cubicBezTo>
                <a:lnTo>
                  <a:pt x="92443" y="23693"/>
                </a:lnTo>
                <a:cubicBezTo>
                  <a:pt x="92809" y="23716"/>
                  <a:pt x="93174" y="23762"/>
                  <a:pt x="93516" y="23785"/>
                </a:cubicBezTo>
                <a:cubicBezTo>
                  <a:pt x="93927" y="23100"/>
                  <a:pt x="93379" y="22278"/>
                  <a:pt x="92923" y="21616"/>
                </a:cubicBezTo>
                <a:cubicBezTo>
                  <a:pt x="92489" y="20954"/>
                  <a:pt x="92261" y="19859"/>
                  <a:pt x="92968" y="19494"/>
                </a:cubicBezTo>
                <a:cubicBezTo>
                  <a:pt x="93265" y="20384"/>
                  <a:pt x="93562" y="21274"/>
                  <a:pt x="93881" y="22141"/>
                </a:cubicBezTo>
                <a:cubicBezTo>
                  <a:pt x="93973" y="22461"/>
                  <a:pt x="94110" y="22803"/>
                  <a:pt x="94406" y="22940"/>
                </a:cubicBezTo>
                <a:cubicBezTo>
                  <a:pt x="94470" y="22975"/>
                  <a:pt x="94541" y="22990"/>
                  <a:pt x="94613" y="22990"/>
                </a:cubicBezTo>
                <a:cubicBezTo>
                  <a:pt x="94874" y="22990"/>
                  <a:pt x="95140" y="22785"/>
                  <a:pt x="95068" y="22552"/>
                </a:cubicBezTo>
                <a:lnTo>
                  <a:pt x="95068" y="22552"/>
                </a:lnTo>
                <a:cubicBezTo>
                  <a:pt x="95297" y="23054"/>
                  <a:pt x="95548" y="23602"/>
                  <a:pt x="96004" y="23922"/>
                </a:cubicBezTo>
                <a:cubicBezTo>
                  <a:pt x="96229" y="24090"/>
                  <a:pt x="96521" y="24187"/>
                  <a:pt x="96799" y="24187"/>
                </a:cubicBezTo>
                <a:cubicBezTo>
                  <a:pt x="97086" y="24187"/>
                  <a:pt x="97360" y="24085"/>
                  <a:pt x="97533" y="23853"/>
                </a:cubicBezTo>
                <a:cubicBezTo>
                  <a:pt x="98173" y="22986"/>
                  <a:pt x="96826" y="21982"/>
                  <a:pt x="96643" y="20932"/>
                </a:cubicBezTo>
                <a:lnTo>
                  <a:pt x="96643" y="20932"/>
                </a:lnTo>
                <a:cubicBezTo>
                  <a:pt x="97351" y="21571"/>
                  <a:pt x="98241" y="21982"/>
                  <a:pt x="99177" y="22118"/>
                </a:cubicBezTo>
                <a:cubicBezTo>
                  <a:pt x="99321" y="21486"/>
                  <a:pt x="99151" y="20811"/>
                  <a:pt x="98757" y="20320"/>
                </a:cubicBezTo>
                <a:lnTo>
                  <a:pt x="98757" y="20320"/>
                </a:lnTo>
                <a:cubicBezTo>
                  <a:pt x="99474" y="20940"/>
                  <a:pt x="100393" y="21326"/>
                  <a:pt x="101345" y="21365"/>
                </a:cubicBezTo>
                <a:cubicBezTo>
                  <a:pt x="100638" y="20019"/>
                  <a:pt x="100227" y="18512"/>
                  <a:pt x="100113" y="16983"/>
                </a:cubicBezTo>
                <a:lnTo>
                  <a:pt x="100113" y="16983"/>
                </a:lnTo>
                <a:cubicBezTo>
                  <a:pt x="100683" y="17690"/>
                  <a:pt x="101254" y="18398"/>
                  <a:pt x="101802" y="19106"/>
                </a:cubicBezTo>
                <a:cubicBezTo>
                  <a:pt x="101414" y="17599"/>
                  <a:pt x="101779" y="15933"/>
                  <a:pt x="102738" y="14700"/>
                </a:cubicBezTo>
                <a:cubicBezTo>
                  <a:pt x="103148" y="15659"/>
                  <a:pt x="103263" y="16732"/>
                  <a:pt x="103034" y="17736"/>
                </a:cubicBezTo>
                <a:cubicBezTo>
                  <a:pt x="103134" y="17649"/>
                  <a:pt x="103237" y="17610"/>
                  <a:pt x="103339" y="17610"/>
                </a:cubicBezTo>
                <a:cubicBezTo>
                  <a:pt x="103821" y="17610"/>
                  <a:pt x="104261" y="18472"/>
                  <a:pt x="104016" y="19037"/>
                </a:cubicBezTo>
                <a:cubicBezTo>
                  <a:pt x="103696" y="19745"/>
                  <a:pt x="102966" y="20224"/>
                  <a:pt x="102852" y="20977"/>
                </a:cubicBezTo>
                <a:cubicBezTo>
                  <a:pt x="104404" y="20703"/>
                  <a:pt x="105796" y="19608"/>
                  <a:pt x="106435" y="18147"/>
                </a:cubicBezTo>
                <a:lnTo>
                  <a:pt x="106435" y="18147"/>
                </a:lnTo>
                <a:cubicBezTo>
                  <a:pt x="106869" y="18763"/>
                  <a:pt x="106481" y="19653"/>
                  <a:pt x="105933" y="20178"/>
                </a:cubicBezTo>
                <a:cubicBezTo>
                  <a:pt x="105385" y="20703"/>
                  <a:pt x="104678" y="21091"/>
                  <a:pt x="104358" y="21776"/>
                </a:cubicBezTo>
                <a:cubicBezTo>
                  <a:pt x="104036" y="22442"/>
                  <a:pt x="104401" y="23431"/>
                  <a:pt x="105073" y="23431"/>
                </a:cubicBezTo>
                <a:cubicBezTo>
                  <a:pt x="105115" y="23431"/>
                  <a:pt x="105158" y="23428"/>
                  <a:pt x="105203" y="23420"/>
                </a:cubicBezTo>
                <a:cubicBezTo>
                  <a:pt x="105545" y="23374"/>
                  <a:pt x="105796" y="23100"/>
                  <a:pt x="106024" y="22803"/>
                </a:cubicBezTo>
                <a:cubicBezTo>
                  <a:pt x="106889" y="21686"/>
                  <a:pt x="107559" y="20412"/>
                  <a:pt x="107980" y="19055"/>
                </a:cubicBezTo>
                <a:lnTo>
                  <a:pt x="107980" y="19055"/>
                </a:lnTo>
                <a:cubicBezTo>
                  <a:pt x="108046" y="19222"/>
                  <a:pt x="108230" y="19378"/>
                  <a:pt x="108419" y="19378"/>
                </a:cubicBezTo>
                <a:cubicBezTo>
                  <a:pt x="108458" y="19378"/>
                  <a:pt x="108497" y="19371"/>
                  <a:pt x="108535" y="19357"/>
                </a:cubicBezTo>
                <a:cubicBezTo>
                  <a:pt x="108900" y="19243"/>
                  <a:pt x="109060" y="18809"/>
                  <a:pt x="109106" y="18421"/>
                </a:cubicBezTo>
                <a:cubicBezTo>
                  <a:pt x="109174" y="18033"/>
                  <a:pt x="109220" y="17599"/>
                  <a:pt x="109494" y="17348"/>
                </a:cubicBezTo>
                <a:lnTo>
                  <a:pt x="109494" y="17348"/>
                </a:lnTo>
                <a:cubicBezTo>
                  <a:pt x="109088" y="17843"/>
                  <a:pt x="109705" y="18672"/>
                  <a:pt x="110358" y="18672"/>
                </a:cubicBezTo>
                <a:cubicBezTo>
                  <a:pt x="110366" y="18672"/>
                  <a:pt x="110375" y="18672"/>
                  <a:pt x="110384" y="18672"/>
                </a:cubicBezTo>
                <a:cubicBezTo>
                  <a:pt x="111069" y="18672"/>
                  <a:pt x="111617" y="18170"/>
                  <a:pt x="112096" y="17690"/>
                </a:cubicBezTo>
                <a:lnTo>
                  <a:pt x="112096" y="17690"/>
                </a:lnTo>
                <a:cubicBezTo>
                  <a:pt x="111936" y="18969"/>
                  <a:pt x="111023" y="20133"/>
                  <a:pt x="109813" y="20544"/>
                </a:cubicBezTo>
                <a:cubicBezTo>
                  <a:pt x="110475" y="20886"/>
                  <a:pt x="110338" y="21936"/>
                  <a:pt x="109791" y="22461"/>
                </a:cubicBezTo>
                <a:cubicBezTo>
                  <a:pt x="109266" y="22986"/>
                  <a:pt x="108490" y="23191"/>
                  <a:pt x="107873" y="23602"/>
                </a:cubicBezTo>
                <a:cubicBezTo>
                  <a:pt x="107257" y="24013"/>
                  <a:pt x="106755" y="24835"/>
                  <a:pt x="107143" y="25474"/>
                </a:cubicBezTo>
                <a:cubicBezTo>
                  <a:pt x="107782" y="25246"/>
                  <a:pt x="108444" y="24994"/>
                  <a:pt x="109083" y="24743"/>
                </a:cubicBezTo>
                <a:lnTo>
                  <a:pt x="109083" y="24743"/>
                </a:lnTo>
                <a:cubicBezTo>
                  <a:pt x="108170" y="25474"/>
                  <a:pt x="107622" y="26615"/>
                  <a:pt x="107645" y="27779"/>
                </a:cubicBezTo>
                <a:cubicBezTo>
                  <a:pt x="108417" y="27492"/>
                  <a:pt x="109133" y="27007"/>
                  <a:pt x="109681" y="26380"/>
                </a:cubicBezTo>
                <a:lnTo>
                  <a:pt x="109681" y="26380"/>
                </a:lnTo>
                <a:cubicBezTo>
                  <a:pt x="109275" y="27055"/>
                  <a:pt x="109101" y="27885"/>
                  <a:pt x="109243" y="28647"/>
                </a:cubicBezTo>
                <a:cubicBezTo>
                  <a:pt x="110361" y="26866"/>
                  <a:pt x="111959" y="25382"/>
                  <a:pt x="113808" y="24378"/>
                </a:cubicBezTo>
                <a:lnTo>
                  <a:pt x="113808" y="24378"/>
                </a:lnTo>
                <a:cubicBezTo>
                  <a:pt x="112986" y="26136"/>
                  <a:pt x="111982" y="27779"/>
                  <a:pt x="110818" y="29286"/>
                </a:cubicBezTo>
                <a:cubicBezTo>
                  <a:pt x="112233" y="28989"/>
                  <a:pt x="113534" y="28030"/>
                  <a:pt x="114242" y="26752"/>
                </a:cubicBezTo>
                <a:lnTo>
                  <a:pt x="114242" y="26752"/>
                </a:lnTo>
                <a:cubicBezTo>
                  <a:pt x="114173" y="27300"/>
                  <a:pt x="114105" y="27848"/>
                  <a:pt x="114059" y="28395"/>
                </a:cubicBezTo>
                <a:cubicBezTo>
                  <a:pt x="114949" y="28373"/>
                  <a:pt x="115748" y="27551"/>
                  <a:pt x="115771" y="26638"/>
                </a:cubicBezTo>
                <a:cubicBezTo>
                  <a:pt x="115816" y="27231"/>
                  <a:pt x="115885" y="27848"/>
                  <a:pt x="116273" y="28327"/>
                </a:cubicBezTo>
                <a:cubicBezTo>
                  <a:pt x="116498" y="28608"/>
                  <a:pt x="116870" y="28794"/>
                  <a:pt x="117219" y="28794"/>
                </a:cubicBezTo>
                <a:cubicBezTo>
                  <a:pt x="117436" y="28794"/>
                  <a:pt x="117644" y="28722"/>
                  <a:pt x="117802" y="28555"/>
                </a:cubicBezTo>
                <a:cubicBezTo>
                  <a:pt x="118031" y="28350"/>
                  <a:pt x="118099" y="28030"/>
                  <a:pt x="118145" y="27756"/>
                </a:cubicBezTo>
                <a:cubicBezTo>
                  <a:pt x="118373" y="26661"/>
                  <a:pt x="118624" y="25565"/>
                  <a:pt x="118852" y="24469"/>
                </a:cubicBezTo>
                <a:cubicBezTo>
                  <a:pt x="118921" y="25291"/>
                  <a:pt x="119172" y="26090"/>
                  <a:pt x="119583" y="26798"/>
                </a:cubicBezTo>
                <a:cubicBezTo>
                  <a:pt x="120404" y="25588"/>
                  <a:pt x="120907" y="24150"/>
                  <a:pt x="121043" y="22689"/>
                </a:cubicBezTo>
                <a:cubicBezTo>
                  <a:pt x="121203" y="23830"/>
                  <a:pt x="121340" y="24949"/>
                  <a:pt x="121500" y="26067"/>
                </a:cubicBezTo>
                <a:cubicBezTo>
                  <a:pt x="122299" y="25679"/>
                  <a:pt x="122778" y="24743"/>
                  <a:pt x="122687" y="23876"/>
                </a:cubicBezTo>
                <a:lnTo>
                  <a:pt x="122687" y="23876"/>
                </a:lnTo>
                <a:cubicBezTo>
                  <a:pt x="123417" y="23945"/>
                  <a:pt x="123965" y="24766"/>
                  <a:pt x="123737" y="25474"/>
                </a:cubicBezTo>
                <a:cubicBezTo>
                  <a:pt x="123486" y="26318"/>
                  <a:pt x="122459" y="26615"/>
                  <a:pt x="121774" y="27140"/>
                </a:cubicBezTo>
                <a:cubicBezTo>
                  <a:pt x="121066" y="27688"/>
                  <a:pt x="120952" y="29149"/>
                  <a:pt x="121842" y="29171"/>
                </a:cubicBezTo>
                <a:cubicBezTo>
                  <a:pt x="121454" y="29286"/>
                  <a:pt x="121066" y="29400"/>
                  <a:pt x="120655" y="29491"/>
                </a:cubicBezTo>
                <a:cubicBezTo>
                  <a:pt x="121158" y="30199"/>
                  <a:pt x="121295" y="31134"/>
                  <a:pt x="120975" y="31933"/>
                </a:cubicBezTo>
                <a:cubicBezTo>
                  <a:pt x="120176" y="30724"/>
                  <a:pt x="118875" y="29856"/>
                  <a:pt x="117460" y="29582"/>
                </a:cubicBezTo>
                <a:lnTo>
                  <a:pt x="117460" y="29582"/>
                </a:lnTo>
                <a:cubicBezTo>
                  <a:pt x="117802" y="30267"/>
                  <a:pt x="118122" y="30952"/>
                  <a:pt x="118464" y="31637"/>
                </a:cubicBezTo>
                <a:cubicBezTo>
                  <a:pt x="117677" y="31097"/>
                  <a:pt x="116722" y="30818"/>
                  <a:pt x="115766" y="30818"/>
                </a:cubicBezTo>
                <a:cubicBezTo>
                  <a:pt x="115225" y="30818"/>
                  <a:pt x="114684" y="30907"/>
                  <a:pt x="114173" y="31089"/>
                </a:cubicBezTo>
                <a:cubicBezTo>
                  <a:pt x="114879" y="31931"/>
                  <a:pt x="115903" y="32479"/>
                  <a:pt x="116996" y="32572"/>
                </a:cubicBezTo>
                <a:lnTo>
                  <a:pt x="116996" y="32572"/>
                </a:lnTo>
                <a:cubicBezTo>
                  <a:pt x="116845" y="32559"/>
                  <a:pt x="116693" y="32553"/>
                  <a:pt x="116542" y="32553"/>
                </a:cubicBezTo>
                <a:cubicBezTo>
                  <a:pt x="115615" y="32553"/>
                  <a:pt x="114678" y="32788"/>
                  <a:pt x="113876" y="33257"/>
                </a:cubicBezTo>
                <a:cubicBezTo>
                  <a:pt x="114242" y="34490"/>
                  <a:pt x="116889" y="33714"/>
                  <a:pt x="116958" y="34969"/>
                </a:cubicBezTo>
                <a:cubicBezTo>
                  <a:pt x="116991" y="35567"/>
                  <a:pt x="116359" y="35827"/>
                  <a:pt x="115704" y="35827"/>
                </a:cubicBezTo>
                <a:cubicBezTo>
                  <a:pt x="115460" y="35827"/>
                  <a:pt x="115212" y="35791"/>
                  <a:pt x="114995" y="35722"/>
                </a:cubicBezTo>
                <a:cubicBezTo>
                  <a:pt x="114580" y="35588"/>
                  <a:pt x="114087" y="35441"/>
                  <a:pt x="113652" y="35441"/>
                </a:cubicBezTo>
                <a:cubicBezTo>
                  <a:pt x="113272" y="35441"/>
                  <a:pt x="112937" y="35553"/>
                  <a:pt x="112735" y="35882"/>
                </a:cubicBezTo>
                <a:cubicBezTo>
                  <a:pt x="113767" y="36324"/>
                  <a:pt x="114895" y="36572"/>
                  <a:pt x="116032" y="36572"/>
                </a:cubicBezTo>
                <a:cubicBezTo>
                  <a:pt x="116127" y="36572"/>
                  <a:pt x="116223" y="36570"/>
                  <a:pt x="116319" y="36567"/>
                </a:cubicBezTo>
                <a:lnTo>
                  <a:pt x="116319" y="36567"/>
                </a:lnTo>
                <a:cubicBezTo>
                  <a:pt x="115451" y="36727"/>
                  <a:pt x="114607" y="37183"/>
                  <a:pt x="114036" y="37868"/>
                </a:cubicBezTo>
                <a:cubicBezTo>
                  <a:pt x="114115" y="37870"/>
                  <a:pt x="114193" y="37871"/>
                  <a:pt x="114271" y="37871"/>
                </a:cubicBezTo>
                <a:cubicBezTo>
                  <a:pt x="115836" y="37871"/>
                  <a:pt x="117388" y="37438"/>
                  <a:pt x="118692" y="36613"/>
                </a:cubicBezTo>
                <a:lnTo>
                  <a:pt x="118692" y="36613"/>
                </a:lnTo>
                <a:cubicBezTo>
                  <a:pt x="118396" y="37252"/>
                  <a:pt x="118076" y="37891"/>
                  <a:pt x="117757" y="38553"/>
                </a:cubicBezTo>
                <a:cubicBezTo>
                  <a:pt x="118396" y="38575"/>
                  <a:pt x="119058" y="38598"/>
                  <a:pt x="119697" y="38621"/>
                </a:cubicBezTo>
                <a:cubicBezTo>
                  <a:pt x="118282" y="38895"/>
                  <a:pt x="116981" y="39740"/>
                  <a:pt x="116182" y="40949"/>
                </a:cubicBezTo>
                <a:cubicBezTo>
                  <a:pt x="117916" y="40904"/>
                  <a:pt x="119605" y="40402"/>
                  <a:pt x="121089" y="39534"/>
                </a:cubicBezTo>
                <a:lnTo>
                  <a:pt x="121089" y="39534"/>
                </a:lnTo>
                <a:cubicBezTo>
                  <a:pt x="119469" y="40904"/>
                  <a:pt x="117688" y="42867"/>
                  <a:pt x="118441" y="44852"/>
                </a:cubicBezTo>
                <a:lnTo>
                  <a:pt x="118441" y="44852"/>
                </a:lnTo>
                <a:cubicBezTo>
                  <a:pt x="119469" y="43985"/>
                  <a:pt x="120496" y="43118"/>
                  <a:pt x="121523" y="42228"/>
                </a:cubicBezTo>
                <a:lnTo>
                  <a:pt x="121523" y="42228"/>
                </a:lnTo>
                <a:cubicBezTo>
                  <a:pt x="121500" y="42889"/>
                  <a:pt x="121454" y="43574"/>
                  <a:pt x="121409" y="44236"/>
                </a:cubicBezTo>
                <a:cubicBezTo>
                  <a:pt x="122299" y="43620"/>
                  <a:pt x="123029" y="42775"/>
                  <a:pt x="123509" y="41817"/>
                </a:cubicBezTo>
                <a:lnTo>
                  <a:pt x="123509" y="41817"/>
                </a:lnTo>
                <a:cubicBezTo>
                  <a:pt x="123143" y="42798"/>
                  <a:pt x="123143" y="43917"/>
                  <a:pt x="123486" y="44898"/>
                </a:cubicBezTo>
                <a:cubicBezTo>
                  <a:pt x="123640" y="45341"/>
                  <a:pt x="124022" y="45817"/>
                  <a:pt x="124453" y="45817"/>
                </a:cubicBezTo>
                <a:cubicBezTo>
                  <a:pt x="124533" y="45817"/>
                  <a:pt x="124614" y="45801"/>
                  <a:pt x="124696" y="45765"/>
                </a:cubicBezTo>
                <a:cubicBezTo>
                  <a:pt x="125015" y="45629"/>
                  <a:pt x="125106" y="45218"/>
                  <a:pt x="125198" y="44875"/>
                </a:cubicBezTo>
                <a:cubicBezTo>
                  <a:pt x="125609" y="42867"/>
                  <a:pt x="125837" y="40767"/>
                  <a:pt x="126316" y="38804"/>
                </a:cubicBezTo>
                <a:lnTo>
                  <a:pt x="126316" y="38804"/>
                </a:lnTo>
                <a:cubicBezTo>
                  <a:pt x="126248" y="40059"/>
                  <a:pt x="126704" y="41360"/>
                  <a:pt x="127572" y="42296"/>
                </a:cubicBezTo>
                <a:cubicBezTo>
                  <a:pt x="127914" y="41132"/>
                  <a:pt x="128279" y="39991"/>
                  <a:pt x="128621" y="38827"/>
                </a:cubicBezTo>
                <a:cubicBezTo>
                  <a:pt x="128850" y="40333"/>
                  <a:pt x="130174" y="41611"/>
                  <a:pt x="131680" y="41771"/>
                </a:cubicBezTo>
                <a:cubicBezTo>
                  <a:pt x="131178" y="39625"/>
                  <a:pt x="130699" y="37480"/>
                  <a:pt x="130219" y="35334"/>
                </a:cubicBezTo>
                <a:lnTo>
                  <a:pt x="130219" y="35334"/>
                </a:lnTo>
                <a:cubicBezTo>
                  <a:pt x="131429" y="35836"/>
                  <a:pt x="132662" y="36339"/>
                  <a:pt x="133894" y="36841"/>
                </a:cubicBezTo>
                <a:cubicBezTo>
                  <a:pt x="133850" y="34963"/>
                  <a:pt x="132095" y="33320"/>
                  <a:pt x="130244" y="33320"/>
                </a:cubicBezTo>
                <a:cubicBezTo>
                  <a:pt x="130182" y="33320"/>
                  <a:pt x="130121" y="33322"/>
                  <a:pt x="130059" y="33326"/>
                </a:cubicBezTo>
                <a:lnTo>
                  <a:pt x="132274" y="32230"/>
                </a:lnTo>
                <a:cubicBezTo>
                  <a:pt x="131888" y="31517"/>
                  <a:pt x="131080" y="31064"/>
                  <a:pt x="130274" y="31064"/>
                </a:cubicBezTo>
                <a:cubicBezTo>
                  <a:pt x="130125" y="31064"/>
                  <a:pt x="129977" y="31080"/>
                  <a:pt x="129831" y="31112"/>
                </a:cubicBezTo>
                <a:cubicBezTo>
                  <a:pt x="130790" y="30541"/>
                  <a:pt x="131749" y="29970"/>
                  <a:pt x="132684" y="29423"/>
                </a:cubicBezTo>
                <a:cubicBezTo>
                  <a:pt x="132319" y="29306"/>
                  <a:pt x="131939" y="29251"/>
                  <a:pt x="131559" y="29251"/>
                </a:cubicBezTo>
                <a:cubicBezTo>
                  <a:pt x="130371" y="29251"/>
                  <a:pt x="129182" y="29795"/>
                  <a:pt x="128439" y="30746"/>
                </a:cubicBezTo>
                <a:cubicBezTo>
                  <a:pt x="127937" y="29902"/>
                  <a:pt x="127435" y="29057"/>
                  <a:pt x="126932" y="28236"/>
                </a:cubicBezTo>
                <a:cubicBezTo>
                  <a:pt x="127320" y="28122"/>
                  <a:pt x="127708" y="28007"/>
                  <a:pt x="128097" y="27893"/>
                </a:cubicBezTo>
                <a:cubicBezTo>
                  <a:pt x="127868" y="27437"/>
                  <a:pt x="127640" y="27003"/>
                  <a:pt x="127412" y="26569"/>
                </a:cubicBezTo>
                <a:cubicBezTo>
                  <a:pt x="127927" y="26305"/>
                  <a:pt x="128503" y="26171"/>
                  <a:pt x="129073" y="26171"/>
                </a:cubicBezTo>
                <a:cubicBezTo>
                  <a:pt x="129489" y="26171"/>
                  <a:pt x="129903" y="26242"/>
                  <a:pt x="130288" y="26387"/>
                </a:cubicBezTo>
                <a:cubicBezTo>
                  <a:pt x="130881" y="24994"/>
                  <a:pt x="130105" y="23191"/>
                  <a:pt x="128690" y="22666"/>
                </a:cubicBezTo>
                <a:cubicBezTo>
                  <a:pt x="128997" y="22381"/>
                  <a:pt x="129404" y="22309"/>
                  <a:pt x="129844" y="22309"/>
                </a:cubicBezTo>
                <a:cubicBezTo>
                  <a:pt x="130295" y="22309"/>
                  <a:pt x="130779" y="22385"/>
                  <a:pt x="131224" y="22385"/>
                </a:cubicBezTo>
                <a:cubicBezTo>
                  <a:pt x="131703" y="22385"/>
                  <a:pt x="132136" y="22298"/>
                  <a:pt x="132433" y="21936"/>
                </a:cubicBezTo>
                <a:cubicBezTo>
                  <a:pt x="132913" y="21365"/>
                  <a:pt x="132639" y="20452"/>
                  <a:pt x="132045" y="19973"/>
                </a:cubicBezTo>
                <a:cubicBezTo>
                  <a:pt x="131580" y="19615"/>
                  <a:pt x="131003" y="19468"/>
                  <a:pt x="130423" y="19377"/>
                </a:cubicBezTo>
                <a:lnTo>
                  <a:pt x="130423" y="19377"/>
                </a:lnTo>
                <a:cubicBezTo>
                  <a:pt x="130675" y="19192"/>
                  <a:pt x="130873" y="18752"/>
                  <a:pt x="130721" y="18421"/>
                </a:cubicBezTo>
                <a:cubicBezTo>
                  <a:pt x="130470" y="17896"/>
                  <a:pt x="129854" y="17485"/>
                  <a:pt x="129877" y="16869"/>
                </a:cubicBezTo>
                <a:cubicBezTo>
                  <a:pt x="129900" y="16207"/>
                  <a:pt x="130676" y="15864"/>
                  <a:pt x="131132" y="15385"/>
                </a:cubicBezTo>
                <a:cubicBezTo>
                  <a:pt x="131536" y="14961"/>
                  <a:pt x="131369" y="13984"/>
                  <a:pt x="130914" y="13984"/>
                </a:cubicBezTo>
                <a:cubicBezTo>
                  <a:pt x="130855" y="13984"/>
                  <a:pt x="130790" y="14001"/>
                  <a:pt x="130721" y="14038"/>
                </a:cubicBezTo>
                <a:cubicBezTo>
                  <a:pt x="130982" y="13147"/>
                  <a:pt x="131885" y="12504"/>
                  <a:pt x="132818" y="12504"/>
                </a:cubicBezTo>
                <a:cubicBezTo>
                  <a:pt x="132865" y="12504"/>
                  <a:pt x="132912" y="12506"/>
                  <a:pt x="132958" y="12509"/>
                </a:cubicBezTo>
                <a:cubicBezTo>
                  <a:pt x="132890" y="13217"/>
                  <a:pt x="132981" y="13947"/>
                  <a:pt x="133187" y="14609"/>
                </a:cubicBezTo>
                <a:cubicBezTo>
                  <a:pt x="133552" y="14563"/>
                  <a:pt x="133917" y="14495"/>
                  <a:pt x="134259" y="14426"/>
                </a:cubicBezTo>
                <a:cubicBezTo>
                  <a:pt x="135629" y="14175"/>
                  <a:pt x="137272" y="13673"/>
                  <a:pt x="137523" y="12304"/>
                </a:cubicBezTo>
                <a:cubicBezTo>
                  <a:pt x="137843" y="13331"/>
                  <a:pt x="137843" y="14472"/>
                  <a:pt x="137546" y="15522"/>
                </a:cubicBezTo>
                <a:cubicBezTo>
                  <a:pt x="139098" y="15225"/>
                  <a:pt x="140445" y="13993"/>
                  <a:pt x="140856" y="12463"/>
                </a:cubicBezTo>
                <a:cubicBezTo>
                  <a:pt x="141563" y="12897"/>
                  <a:pt x="141951" y="13833"/>
                  <a:pt x="141746" y="14632"/>
                </a:cubicBezTo>
                <a:cubicBezTo>
                  <a:pt x="142431" y="13513"/>
                  <a:pt x="143298" y="12532"/>
                  <a:pt x="144302" y="11710"/>
                </a:cubicBezTo>
                <a:cubicBezTo>
                  <a:pt x="144736" y="13103"/>
                  <a:pt x="145558" y="14358"/>
                  <a:pt x="146676" y="15294"/>
                </a:cubicBezTo>
                <a:cubicBezTo>
                  <a:pt x="145992" y="15294"/>
                  <a:pt x="145307" y="15317"/>
                  <a:pt x="144622" y="15339"/>
                </a:cubicBezTo>
                <a:cubicBezTo>
                  <a:pt x="144942" y="15910"/>
                  <a:pt x="145307" y="16526"/>
                  <a:pt x="145238" y="17188"/>
                </a:cubicBezTo>
                <a:cubicBezTo>
                  <a:pt x="145180" y="17752"/>
                  <a:pt x="144691" y="18315"/>
                  <a:pt x="144167" y="18315"/>
                </a:cubicBezTo>
                <a:cubicBezTo>
                  <a:pt x="144076" y="18315"/>
                  <a:pt x="143983" y="18298"/>
                  <a:pt x="143892" y="18261"/>
                </a:cubicBezTo>
                <a:cubicBezTo>
                  <a:pt x="143572" y="18147"/>
                  <a:pt x="143344" y="17850"/>
                  <a:pt x="143116" y="17576"/>
                </a:cubicBezTo>
                <a:cubicBezTo>
                  <a:pt x="142497" y="16907"/>
                  <a:pt x="141572" y="16532"/>
                  <a:pt x="140654" y="16532"/>
                </a:cubicBezTo>
                <a:cubicBezTo>
                  <a:pt x="140320" y="16532"/>
                  <a:pt x="139986" y="16582"/>
                  <a:pt x="139669" y="16686"/>
                </a:cubicBezTo>
                <a:lnTo>
                  <a:pt x="141340" y="17521"/>
                </a:lnTo>
                <a:lnTo>
                  <a:pt x="141340" y="17521"/>
                </a:lnTo>
                <a:cubicBezTo>
                  <a:pt x="141195" y="17459"/>
                  <a:pt x="141043" y="17430"/>
                  <a:pt x="140890" y="17430"/>
                </a:cubicBezTo>
                <a:cubicBezTo>
                  <a:pt x="140036" y="17430"/>
                  <a:pt x="139153" y="18321"/>
                  <a:pt x="139395" y="19197"/>
                </a:cubicBezTo>
                <a:cubicBezTo>
                  <a:pt x="138824" y="18535"/>
                  <a:pt x="138185" y="17873"/>
                  <a:pt x="137341" y="17759"/>
                </a:cubicBezTo>
                <a:cubicBezTo>
                  <a:pt x="137302" y="17755"/>
                  <a:pt x="137263" y="17753"/>
                  <a:pt x="137225" y="17753"/>
                </a:cubicBezTo>
                <a:cubicBezTo>
                  <a:pt x="136414" y="17753"/>
                  <a:pt x="135580" y="18637"/>
                  <a:pt x="135994" y="19334"/>
                </a:cubicBezTo>
                <a:cubicBezTo>
                  <a:pt x="136428" y="20087"/>
                  <a:pt x="137797" y="19950"/>
                  <a:pt x="138094" y="20772"/>
                </a:cubicBezTo>
                <a:cubicBezTo>
                  <a:pt x="137820" y="21114"/>
                  <a:pt x="137523" y="21457"/>
                  <a:pt x="137249" y="21822"/>
                </a:cubicBezTo>
                <a:cubicBezTo>
                  <a:pt x="138185" y="22073"/>
                  <a:pt x="139167" y="22370"/>
                  <a:pt x="139852" y="23054"/>
                </a:cubicBezTo>
                <a:cubicBezTo>
                  <a:pt x="140354" y="23534"/>
                  <a:pt x="141061" y="25131"/>
                  <a:pt x="140194" y="25634"/>
                </a:cubicBezTo>
                <a:cubicBezTo>
                  <a:pt x="140106" y="25688"/>
                  <a:pt x="140000" y="25713"/>
                  <a:pt x="139880" y="25713"/>
                </a:cubicBezTo>
                <a:cubicBezTo>
                  <a:pt x="138998" y="25713"/>
                  <a:pt x="137372" y="24392"/>
                  <a:pt x="136930" y="23990"/>
                </a:cubicBezTo>
                <a:lnTo>
                  <a:pt x="136930" y="23990"/>
                </a:lnTo>
                <a:cubicBezTo>
                  <a:pt x="137044" y="24424"/>
                  <a:pt x="137272" y="24812"/>
                  <a:pt x="137569" y="25131"/>
                </a:cubicBezTo>
                <a:cubicBezTo>
                  <a:pt x="136907" y="25086"/>
                  <a:pt x="136245" y="25040"/>
                  <a:pt x="135583" y="25017"/>
                </a:cubicBezTo>
                <a:lnTo>
                  <a:pt x="135583" y="25017"/>
                </a:lnTo>
                <a:cubicBezTo>
                  <a:pt x="135811" y="25588"/>
                  <a:pt x="136199" y="26090"/>
                  <a:pt x="136702" y="26432"/>
                </a:cubicBezTo>
                <a:cubicBezTo>
                  <a:pt x="135743" y="26478"/>
                  <a:pt x="134807" y="26638"/>
                  <a:pt x="133894" y="26912"/>
                </a:cubicBezTo>
                <a:cubicBezTo>
                  <a:pt x="134523" y="27369"/>
                  <a:pt x="135303" y="27611"/>
                  <a:pt x="136079" y="27611"/>
                </a:cubicBezTo>
                <a:cubicBezTo>
                  <a:pt x="136543" y="27611"/>
                  <a:pt x="137005" y="27525"/>
                  <a:pt x="137432" y="27345"/>
                </a:cubicBezTo>
                <a:lnTo>
                  <a:pt x="137432" y="27345"/>
                </a:lnTo>
                <a:cubicBezTo>
                  <a:pt x="136998" y="27939"/>
                  <a:pt x="136314" y="28395"/>
                  <a:pt x="135583" y="28555"/>
                </a:cubicBezTo>
                <a:cubicBezTo>
                  <a:pt x="136110" y="28839"/>
                  <a:pt x="136726" y="28997"/>
                  <a:pt x="137321" y="28997"/>
                </a:cubicBezTo>
                <a:cubicBezTo>
                  <a:pt x="137397" y="28997"/>
                  <a:pt x="137472" y="28994"/>
                  <a:pt x="137546" y="28989"/>
                </a:cubicBezTo>
                <a:lnTo>
                  <a:pt x="137546" y="28989"/>
                </a:lnTo>
                <a:cubicBezTo>
                  <a:pt x="137257" y="29600"/>
                  <a:pt x="136572" y="29973"/>
                  <a:pt x="135897" y="29973"/>
                </a:cubicBezTo>
                <a:cubicBezTo>
                  <a:pt x="135619" y="29973"/>
                  <a:pt x="135344" y="29910"/>
                  <a:pt x="135098" y="29775"/>
                </a:cubicBezTo>
                <a:lnTo>
                  <a:pt x="135098" y="29775"/>
                </a:lnTo>
                <a:cubicBezTo>
                  <a:pt x="135868" y="30205"/>
                  <a:pt x="136616" y="30636"/>
                  <a:pt x="137386" y="31066"/>
                </a:cubicBezTo>
                <a:cubicBezTo>
                  <a:pt x="137351" y="31065"/>
                  <a:pt x="137316" y="31065"/>
                  <a:pt x="137281" y="31065"/>
                </a:cubicBezTo>
                <a:cubicBezTo>
                  <a:pt x="136402" y="31065"/>
                  <a:pt x="135509" y="31338"/>
                  <a:pt x="134807" y="31865"/>
                </a:cubicBezTo>
                <a:cubicBezTo>
                  <a:pt x="135343" y="32060"/>
                  <a:pt x="135904" y="32157"/>
                  <a:pt x="136468" y="32157"/>
                </a:cubicBezTo>
                <a:cubicBezTo>
                  <a:pt x="136961" y="32157"/>
                  <a:pt x="137455" y="32082"/>
                  <a:pt x="137934" y="31933"/>
                </a:cubicBezTo>
                <a:lnTo>
                  <a:pt x="137934" y="31933"/>
                </a:lnTo>
                <a:cubicBezTo>
                  <a:pt x="137569" y="32344"/>
                  <a:pt x="137227" y="32732"/>
                  <a:pt x="136861" y="33143"/>
                </a:cubicBezTo>
                <a:cubicBezTo>
                  <a:pt x="136937" y="33147"/>
                  <a:pt x="137013" y="33148"/>
                  <a:pt x="137089" y="33148"/>
                </a:cubicBezTo>
                <a:cubicBezTo>
                  <a:pt x="137994" y="33148"/>
                  <a:pt x="138890" y="32897"/>
                  <a:pt x="139669" y="32413"/>
                </a:cubicBezTo>
                <a:lnTo>
                  <a:pt x="139669" y="32413"/>
                </a:lnTo>
                <a:cubicBezTo>
                  <a:pt x="139418" y="32595"/>
                  <a:pt x="139258" y="32869"/>
                  <a:pt x="139212" y="33166"/>
                </a:cubicBezTo>
                <a:cubicBezTo>
                  <a:pt x="139321" y="33133"/>
                  <a:pt x="139435" y="33118"/>
                  <a:pt x="139551" y="33118"/>
                </a:cubicBezTo>
                <a:cubicBezTo>
                  <a:pt x="139924" y="33118"/>
                  <a:pt x="140310" y="33281"/>
                  <a:pt x="140536" y="33577"/>
                </a:cubicBezTo>
                <a:cubicBezTo>
                  <a:pt x="139656" y="34537"/>
                  <a:pt x="138355" y="35094"/>
                  <a:pt x="137048" y="35094"/>
                </a:cubicBezTo>
                <a:cubicBezTo>
                  <a:pt x="136864" y="35094"/>
                  <a:pt x="136679" y="35083"/>
                  <a:pt x="136496" y="35060"/>
                </a:cubicBezTo>
                <a:lnTo>
                  <a:pt x="136496" y="35060"/>
                </a:lnTo>
                <a:cubicBezTo>
                  <a:pt x="137010" y="35274"/>
                  <a:pt x="137559" y="35381"/>
                  <a:pt x="138105" y="35381"/>
                </a:cubicBezTo>
                <a:cubicBezTo>
                  <a:pt x="138432" y="35381"/>
                  <a:pt x="138759" y="35343"/>
                  <a:pt x="139075" y="35266"/>
                </a:cubicBezTo>
                <a:lnTo>
                  <a:pt x="139075" y="35266"/>
                </a:lnTo>
                <a:cubicBezTo>
                  <a:pt x="137752" y="35791"/>
                  <a:pt x="136542" y="36590"/>
                  <a:pt x="135538" y="37617"/>
                </a:cubicBezTo>
                <a:cubicBezTo>
                  <a:pt x="136382" y="37138"/>
                  <a:pt x="137318" y="36841"/>
                  <a:pt x="138254" y="36704"/>
                </a:cubicBezTo>
                <a:lnTo>
                  <a:pt x="138254" y="36704"/>
                </a:lnTo>
                <a:cubicBezTo>
                  <a:pt x="137478" y="37160"/>
                  <a:pt x="136884" y="37982"/>
                  <a:pt x="136747" y="38872"/>
                </a:cubicBezTo>
                <a:cubicBezTo>
                  <a:pt x="137927" y="38648"/>
                  <a:pt x="139034" y="37972"/>
                  <a:pt x="139778" y="37003"/>
                </a:cubicBezTo>
                <a:lnTo>
                  <a:pt x="139778" y="37003"/>
                </a:lnTo>
                <a:cubicBezTo>
                  <a:pt x="139725" y="37192"/>
                  <a:pt x="139748" y="37404"/>
                  <a:pt x="139852" y="37571"/>
                </a:cubicBezTo>
                <a:lnTo>
                  <a:pt x="141860" y="36498"/>
                </a:lnTo>
                <a:lnTo>
                  <a:pt x="141860" y="36498"/>
                </a:lnTo>
                <a:cubicBezTo>
                  <a:pt x="140947" y="38165"/>
                  <a:pt x="139464" y="39534"/>
                  <a:pt x="137706" y="40310"/>
                </a:cubicBezTo>
                <a:cubicBezTo>
                  <a:pt x="138436" y="40036"/>
                  <a:pt x="139167" y="39740"/>
                  <a:pt x="139897" y="39466"/>
                </a:cubicBezTo>
                <a:lnTo>
                  <a:pt x="139897" y="39466"/>
                </a:lnTo>
                <a:cubicBezTo>
                  <a:pt x="138961" y="40082"/>
                  <a:pt x="138368" y="41200"/>
                  <a:pt x="138368" y="42342"/>
                </a:cubicBezTo>
                <a:cubicBezTo>
                  <a:pt x="138939" y="41885"/>
                  <a:pt x="139509" y="41429"/>
                  <a:pt x="140080" y="40995"/>
                </a:cubicBezTo>
                <a:lnTo>
                  <a:pt x="140080" y="40995"/>
                </a:lnTo>
                <a:cubicBezTo>
                  <a:pt x="139646" y="42113"/>
                  <a:pt x="139943" y="43483"/>
                  <a:pt x="140833" y="44305"/>
                </a:cubicBezTo>
                <a:cubicBezTo>
                  <a:pt x="141267" y="43255"/>
                  <a:pt x="141678" y="42205"/>
                  <a:pt x="142111" y="41155"/>
                </a:cubicBezTo>
                <a:cubicBezTo>
                  <a:pt x="142225" y="41657"/>
                  <a:pt x="142362" y="42136"/>
                  <a:pt x="142499" y="42616"/>
                </a:cubicBezTo>
                <a:cubicBezTo>
                  <a:pt x="143001" y="40881"/>
                  <a:pt x="143800" y="39192"/>
                  <a:pt x="144827" y="37685"/>
                </a:cubicBezTo>
                <a:lnTo>
                  <a:pt x="144827" y="37685"/>
                </a:lnTo>
                <a:lnTo>
                  <a:pt x="143732" y="43666"/>
                </a:lnTo>
                <a:cubicBezTo>
                  <a:pt x="144753" y="42355"/>
                  <a:pt x="145516" y="40829"/>
                  <a:pt x="145935" y="39212"/>
                </a:cubicBezTo>
                <a:lnTo>
                  <a:pt x="145935" y="39212"/>
                </a:lnTo>
                <a:cubicBezTo>
                  <a:pt x="145580" y="40708"/>
                  <a:pt x="145953" y="42378"/>
                  <a:pt x="146950" y="43574"/>
                </a:cubicBezTo>
                <a:cubicBezTo>
                  <a:pt x="147293" y="42205"/>
                  <a:pt x="147521" y="40790"/>
                  <a:pt x="147635" y="39374"/>
                </a:cubicBezTo>
                <a:cubicBezTo>
                  <a:pt x="147863" y="40424"/>
                  <a:pt x="148411" y="41406"/>
                  <a:pt x="149210" y="42159"/>
                </a:cubicBezTo>
                <a:cubicBezTo>
                  <a:pt x="149187" y="41451"/>
                  <a:pt x="149164" y="40767"/>
                  <a:pt x="149164" y="40082"/>
                </a:cubicBezTo>
                <a:lnTo>
                  <a:pt x="149164" y="40082"/>
                </a:lnTo>
                <a:cubicBezTo>
                  <a:pt x="149644" y="40790"/>
                  <a:pt x="150397" y="41315"/>
                  <a:pt x="151219" y="41543"/>
                </a:cubicBezTo>
                <a:cubicBezTo>
                  <a:pt x="151241" y="40675"/>
                  <a:pt x="151059" y="39808"/>
                  <a:pt x="150716" y="39009"/>
                </a:cubicBezTo>
                <a:lnTo>
                  <a:pt x="150716" y="39009"/>
                </a:lnTo>
                <a:cubicBezTo>
                  <a:pt x="151629" y="39991"/>
                  <a:pt x="152976" y="40584"/>
                  <a:pt x="154346" y="40584"/>
                </a:cubicBezTo>
                <a:cubicBezTo>
                  <a:pt x="153364" y="39808"/>
                  <a:pt x="152679" y="38690"/>
                  <a:pt x="152383" y="37457"/>
                </a:cubicBezTo>
                <a:lnTo>
                  <a:pt x="152383" y="37457"/>
                </a:lnTo>
                <a:cubicBezTo>
                  <a:pt x="153159" y="38256"/>
                  <a:pt x="154117" y="38872"/>
                  <a:pt x="155167" y="39237"/>
                </a:cubicBezTo>
                <a:cubicBezTo>
                  <a:pt x="155784" y="39078"/>
                  <a:pt x="156491" y="38872"/>
                  <a:pt x="156811" y="38302"/>
                </a:cubicBezTo>
                <a:cubicBezTo>
                  <a:pt x="157166" y="37647"/>
                  <a:pt x="156526" y="36947"/>
                  <a:pt x="155944" y="36539"/>
                </a:cubicBezTo>
                <a:lnTo>
                  <a:pt x="155944" y="36539"/>
                </a:lnTo>
                <a:cubicBezTo>
                  <a:pt x="156218" y="36682"/>
                  <a:pt x="156528" y="36790"/>
                  <a:pt x="156819" y="36790"/>
                </a:cubicBezTo>
                <a:cubicBezTo>
                  <a:pt x="156886" y="36790"/>
                  <a:pt x="156952" y="36785"/>
                  <a:pt x="157016" y="36772"/>
                </a:cubicBezTo>
                <a:cubicBezTo>
                  <a:pt x="157541" y="36658"/>
                  <a:pt x="157929" y="35928"/>
                  <a:pt x="157518" y="35585"/>
                </a:cubicBezTo>
                <a:cubicBezTo>
                  <a:pt x="157381" y="35471"/>
                  <a:pt x="157199" y="35426"/>
                  <a:pt x="157016" y="35380"/>
                </a:cubicBezTo>
                <a:cubicBezTo>
                  <a:pt x="155761" y="35129"/>
                  <a:pt x="154483" y="34855"/>
                  <a:pt x="153227" y="34581"/>
                </a:cubicBezTo>
                <a:cubicBezTo>
                  <a:pt x="153980" y="34330"/>
                  <a:pt x="154756" y="34102"/>
                  <a:pt x="155510" y="33851"/>
                </a:cubicBezTo>
                <a:cubicBezTo>
                  <a:pt x="155130" y="33276"/>
                  <a:pt x="154514" y="33067"/>
                  <a:pt x="153830" y="33067"/>
                </a:cubicBezTo>
                <a:cubicBezTo>
                  <a:pt x="153073" y="33067"/>
                  <a:pt x="152233" y="33323"/>
                  <a:pt x="151538" y="33622"/>
                </a:cubicBezTo>
                <a:lnTo>
                  <a:pt x="153478" y="31180"/>
                </a:lnTo>
                <a:cubicBezTo>
                  <a:pt x="153319" y="31100"/>
                  <a:pt x="153145" y="31067"/>
                  <a:pt x="152967" y="31067"/>
                </a:cubicBezTo>
                <a:cubicBezTo>
                  <a:pt x="152584" y="31067"/>
                  <a:pt x="152177" y="31222"/>
                  <a:pt x="151835" y="31408"/>
                </a:cubicBezTo>
                <a:cubicBezTo>
                  <a:pt x="151333" y="31659"/>
                  <a:pt x="150808" y="32002"/>
                  <a:pt x="150237" y="32002"/>
                </a:cubicBezTo>
                <a:cubicBezTo>
                  <a:pt x="149666" y="32002"/>
                  <a:pt x="149073" y="31454"/>
                  <a:pt x="149256" y="30906"/>
                </a:cubicBezTo>
                <a:cubicBezTo>
                  <a:pt x="150077" y="30290"/>
                  <a:pt x="151059" y="29879"/>
                  <a:pt x="152063" y="29765"/>
                </a:cubicBezTo>
                <a:cubicBezTo>
                  <a:pt x="151127" y="29240"/>
                  <a:pt x="150169" y="28715"/>
                  <a:pt x="149233" y="28190"/>
                </a:cubicBezTo>
                <a:lnTo>
                  <a:pt x="149233" y="28190"/>
                </a:lnTo>
                <a:cubicBezTo>
                  <a:pt x="150007" y="28401"/>
                  <a:pt x="150805" y="28510"/>
                  <a:pt x="151603" y="28510"/>
                </a:cubicBezTo>
                <a:cubicBezTo>
                  <a:pt x="152357" y="28510"/>
                  <a:pt x="153111" y="28413"/>
                  <a:pt x="153843" y="28213"/>
                </a:cubicBezTo>
                <a:cubicBezTo>
                  <a:pt x="153296" y="26935"/>
                  <a:pt x="151561" y="26775"/>
                  <a:pt x="150146" y="26706"/>
                </a:cubicBezTo>
                <a:cubicBezTo>
                  <a:pt x="148753" y="26615"/>
                  <a:pt x="146973" y="25999"/>
                  <a:pt x="146973" y="24584"/>
                </a:cubicBezTo>
                <a:lnTo>
                  <a:pt x="146973" y="24584"/>
                </a:lnTo>
                <a:cubicBezTo>
                  <a:pt x="147658" y="25017"/>
                  <a:pt x="148343" y="25451"/>
                  <a:pt x="149027" y="25907"/>
                </a:cubicBezTo>
                <a:cubicBezTo>
                  <a:pt x="148872" y="25110"/>
                  <a:pt x="149943" y="24742"/>
                  <a:pt x="150778" y="24742"/>
                </a:cubicBezTo>
                <a:cubicBezTo>
                  <a:pt x="150804" y="24742"/>
                  <a:pt x="150829" y="24743"/>
                  <a:pt x="150853" y="24743"/>
                </a:cubicBezTo>
                <a:cubicBezTo>
                  <a:pt x="152634" y="24766"/>
                  <a:pt x="154391" y="24926"/>
                  <a:pt x="156149" y="25246"/>
                </a:cubicBezTo>
                <a:cubicBezTo>
                  <a:pt x="156058" y="24241"/>
                  <a:pt x="155647" y="23283"/>
                  <a:pt x="155030" y="22484"/>
                </a:cubicBezTo>
                <a:lnTo>
                  <a:pt x="155030" y="22484"/>
                </a:lnTo>
                <a:cubicBezTo>
                  <a:pt x="156172" y="23876"/>
                  <a:pt x="157610" y="25086"/>
                  <a:pt x="159253" y="25725"/>
                </a:cubicBezTo>
                <a:cubicBezTo>
                  <a:pt x="159320" y="25253"/>
                  <a:pt x="161134" y="21865"/>
                  <a:pt x="161235" y="21865"/>
                </a:cubicBezTo>
                <a:cubicBezTo>
                  <a:pt x="161237" y="21865"/>
                  <a:pt x="161238" y="21866"/>
                  <a:pt x="161239" y="21867"/>
                </a:cubicBezTo>
                <a:cubicBezTo>
                  <a:pt x="161675" y="22783"/>
                  <a:pt x="161570" y="23948"/>
                  <a:pt x="160983" y="24786"/>
                </a:cubicBezTo>
                <a:lnTo>
                  <a:pt x="160983" y="24786"/>
                </a:lnTo>
                <a:cubicBezTo>
                  <a:pt x="161364" y="24294"/>
                  <a:pt x="161878" y="23907"/>
                  <a:pt x="162471" y="23716"/>
                </a:cubicBezTo>
                <a:lnTo>
                  <a:pt x="162471" y="23716"/>
                </a:lnTo>
                <a:cubicBezTo>
                  <a:pt x="162061" y="24721"/>
                  <a:pt x="161627" y="25725"/>
                  <a:pt x="161216" y="26729"/>
                </a:cubicBezTo>
                <a:cubicBezTo>
                  <a:pt x="161366" y="26886"/>
                  <a:pt x="161552" y="26951"/>
                  <a:pt x="161753" y="26951"/>
                </a:cubicBezTo>
                <a:cubicBezTo>
                  <a:pt x="162226" y="26951"/>
                  <a:pt x="162781" y="26589"/>
                  <a:pt x="163133" y="26204"/>
                </a:cubicBezTo>
                <a:cubicBezTo>
                  <a:pt x="163543" y="25794"/>
                  <a:pt x="164092" y="25329"/>
                  <a:pt x="164606" y="25329"/>
                </a:cubicBezTo>
                <a:cubicBezTo>
                  <a:pt x="164751" y="25329"/>
                  <a:pt x="164893" y="25366"/>
                  <a:pt x="165028" y="25451"/>
                </a:cubicBezTo>
                <a:cubicBezTo>
                  <a:pt x="164166" y="25927"/>
                  <a:pt x="164566" y="27574"/>
                  <a:pt x="165555" y="27574"/>
                </a:cubicBezTo>
                <a:cubicBezTo>
                  <a:pt x="165562" y="27574"/>
                  <a:pt x="165569" y="27574"/>
                  <a:pt x="165576" y="27574"/>
                </a:cubicBezTo>
                <a:lnTo>
                  <a:pt x="165576" y="27574"/>
                </a:lnTo>
                <a:cubicBezTo>
                  <a:pt x="165754" y="28131"/>
                  <a:pt x="165104" y="28602"/>
                  <a:pt x="164542" y="28602"/>
                </a:cubicBezTo>
                <a:cubicBezTo>
                  <a:pt x="164529" y="28602"/>
                  <a:pt x="164516" y="28601"/>
                  <a:pt x="164503" y="28601"/>
                </a:cubicBezTo>
                <a:cubicBezTo>
                  <a:pt x="163932" y="28578"/>
                  <a:pt x="163384" y="28304"/>
                  <a:pt x="162814" y="28258"/>
                </a:cubicBezTo>
                <a:cubicBezTo>
                  <a:pt x="162799" y="28258"/>
                  <a:pt x="162784" y="28258"/>
                  <a:pt x="162769" y="28258"/>
                </a:cubicBezTo>
                <a:cubicBezTo>
                  <a:pt x="162186" y="28258"/>
                  <a:pt x="161538" y="28683"/>
                  <a:pt x="161650" y="29217"/>
                </a:cubicBezTo>
                <a:cubicBezTo>
                  <a:pt x="160896" y="29263"/>
                  <a:pt x="160143" y="29286"/>
                  <a:pt x="159367" y="29308"/>
                </a:cubicBezTo>
                <a:cubicBezTo>
                  <a:pt x="159185" y="29651"/>
                  <a:pt x="159002" y="29970"/>
                  <a:pt x="158797" y="30313"/>
                </a:cubicBezTo>
                <a:cubicBezTo>
                  <a:pt x="159093" y="31028"/>
                  <a:pt x="159909" y="31263"/>
                  <a:pt x="160726" y="31263"/>
                </a:cubicBezTo>
                <a:cubicBezTo>
                  <a:pt x="160978" y="31263"/>
                  <a:pt x="161230" y="31241"/>
                  <a:pt x="161467" y="31203"/>
                </a:cubicBezTo>
                <a:cubicBezTo>
                  <a:pt x="161913" y="31142"/>
                  <a:pt x="162394" y="31068"/>
                  <a:pt x="162854" y="31068"/>
                </a:cubicBezTo>
                <a:cubicBezTo>
                  <a:pt x="163430" y="31068"/>
                  <a:pt x="163972" y="31185"/>
                  <a:pt x="164366" y="31591"/>
                </a:cubicBezTo>
                <a:cubicBezTo>
                  <a:pt x="163384" y="31614"/>
                  <a:pt x="162403" y="31659"/>
                  <a:pt x="161444" y="31705"/>
                </a:cubicBezTo>
                <a:cubicBezTo>
                  <a:pt x="161809" y="32550"/>
                  <a:pt x="162471" y="33280"/>
                  <a:pt x="163270" y="33714"/>
                </a:cubicBezTo>
                <a:cubicBezTo>
                  <a:pt x="162750" y="33755"/>
                  <a:pt x="162225" y="33775"/>
                  <a:pt x="161699" y="33775"/>
                </a:cubicBezTo>
                <a:cubicBezTo>
                  <a:pt x="160471" y="33775"/>
                  <a:pt x="159235" y="33664"/>
                  <a:pt x="158020" y="33440"/>
                </a:cubicBezTo>
                <a:lnTo>
                  <a:pt x="158020" y="33440"/>
                </a:lnTo>
                <a:cubicBezTo>
                  <a:pt x="158865" y="34535"/>
                  <a:pt x="159732" y="35654"/>
                  <a:pt x="160577" y="36749"/>
                </a:cubicBezTo>
                <a:cubicBezTo>
                  <a:pt x="161275" y="36239"/>
                  <a:pt x="162137" y="35969"/>
                  <a:pt x="163004" y="35969"/>
                </a:cubicBezTo>
                <a:cubicBezTo>
                  <a:pt x="163300" y="35969"/>
                  <a:pt x="163596" y="36001"/>
                  <a:pt x="163887" y="36065"/>
                </a:cubicBezTo>
                <a:cubicBezTo>
                  <a:pt x="162540" y="36590"/>
                  <a:pt x="161376" y="37571"/>
                  <a:pt x="160623" y="38804"/>
                </a:cubicBezTo>
                <a:cubicBezTo>
                  <a:pt x="161200" y="38629"/>
                  <a:pt x="161803" y="38544"/>
                  <a:pt x="162405" y="38544"/>
                </a:cubicBezTo>
                <a:cubicBezTo>
                  <a:pt x="163065" y="38544"/>
                  <a:pt x="163723" y="38647"/>
                  <a:pt x="164343" y="38849"/>
                </a:cubicBezTo>
                <a:cubicBezTo>
                  <a:pt x="164343" y="39100"/>
                  <a:pt x="164320" y="39352"/>
                  <a:pt x="164320" y="39580"/>
                </a:cubicBezTo>
                <a:cubicBezTo>
                  <a:pt x="162974" y="40310"/>
                  <a:pt x="161764" y="40607"/>
                  <a:pt x="160463" y="41451"/>
                </a:cubicBezTo>
                <a:cubicBezTo>
                  <a:pt x="159552" y="42044"/>
                  <a:pt x="157867" y="44251"/>
                  <a:pt x="156953" y="44486"/>
                </a:cubicBezTo>
                <a:lnTo>
                  <a:pt x="156953" y="44486"/>
                </a:lnTo>
                <a:cubicBezTo>
                  <a:pt x="158480" y="44098"/>
                  <a:pt x="159985" y="43734"/>
                  <a:pt x="161513" y="43346"/>
                </a:cubicBezTo>
                <a:lnTo>
                  <a:pt x="161513" y="43346"/>
                </a:lnTo>
                <a:cubicBezTo>
                  <a:pt x="160052" y="44327"/>
                  <a:pt x="159162" y="46062"/>
                  <a:pt x="159230" y="47797"/>
                </a:cubicBezTo>
                <a:cubicBezTo>
                  <a:pt x="160029" y="47021"/>
                  <a:pt x="160942" y="46336"/>
                  <a:pt x="161901" y="45765"/>
                </a:cubicBezTo>
                <a:lnTo>
                  <a:pt x="161901" y="45765"/>
                </a:lnTo>
                <a:cubicBezTo>
                  <a:pt x="161832" y="46747"/>
                  <a:pt x="161307" y="47683"/>
                  <a:pt x="160508" y="48253"/>
                </a:cubicBezTo>
                <a:cubicBezTo>
                  <a:pt x="161421" y="47637"/>
                  <a:pt x="162357" y="46998"/>
                  <a:pt x="163293" y="46382"/>
                </a:cubicBezTo>
                <a:lnTo>
                  <a:pt x="163293" y="46382"/>
                </a:lnTo>
                <a:cubicBezTo>
                  <a:pt x="163636" y="47500"/>
                  <a:pt x="163179" y="48824"/>
                  <a:pt x="162198" y="49486"/>
                </a:cubicBezTo>
                <a:cubicBezTo>
                  <a:pt x="162608" y="50376"/>
                  <a:pt x="162996" y="51244"/>
                  <a:pt x="163384" y="52134"/>
                </a:cubicBezTo>
                <a:cubicBezTo>
                  <a:pt x="163887" y="50855"/>
                  <a:pt x="164320" y="49554"/>
                  <a:pt x="164663" y="48231"/>
                </a:cubicBezTo>
                <a:cubicBezTo>
                  <a:pt x="164845" y="49166"/>
                  <a:pt x="165256" y="50079"/>
                  <a:pt x="165872" y="50810"/>
                </a:cubicBezTo>
                <a:cubicBezTo>
                  <a:pt x="166055" y="50148"/>
                  <a:pt x="166215" y="49486"/>
                  <a:pt x="166397" y="48824"/>
                </a:cubicBezTo>
                <a:lnTo>
                  <a:pt x="166397" y="48824"/>
                </a:lnTo>
                <a:cubicBezTo>
                  <a:pt x="166260" y="50399"/>
                  <a:pt x="166352" y="51997"/>
                  <a:pt x="166648" y="53549"/>
                </a:cubicBezTo>
                <a:cubicBezTo>
                  <a:pt x="167584" y="51769"/>
                  <a:pt x="167995" y="49691"/>
                  <a:pt x="167790" y="47660"/>
                </a:cubicBezTo>
                <a:lnTo>
                  <a:pt x="167790" y="47660"/>
                </a:lnTo>
                <a:cubicBezTo>
                  <a:pt x="168589" y="48322"/>
                  <a:pt x="168885" y="49395"/>
                  <a:pt x="169410" y="50285"/>
                </a:cubicBezTo>
                <a:cubicBezTo>
                  <a:pt x="169818" y="50947"/>
                  <a:pt x="170591" y="51508"/>
                  <a:pt x="171299" y="51508"/>
                </a:cubicBezTo>
                <a:cubicBezTo>
                  <a:pt x="171543" y="51508"/>
                  <a:pt x="171779" y="51441"/>
                  <a:pt x="171990" y="51289"/>
                </a:cubicBezTo>
                <a:cubicBezTo>
                  <a:pt x="171853" y="50490"/>
                  <a:pt x="171465" y="49760"/>
                  <a:pt x="170917" y="49189"/>
                </a:cubicBezTo>
                <a:lnTo>
                  <a:pt x="170917" y="49189"/>
                </a:lnTo>
                <a:cubicBezTo>
                  <a:pt x="171624" y="49760"/>
                  <a:pt x="172492" y="50148"/>
                  <a:pt x="173382" y="50308"/>
                </a:cubicBezTo>
                <a:cubicBezTo>
                  <a:pt x="173222" y="49874"/>
                  <a:pt x="173062" y="49440"/>
                  <a:pt x="172903" y="49007"/>
                </a:cubicBezTo>
                <a:lnTo>
                  <a:pt x="172903" y="49007"/>
                </a:lnTo>
                <a:cubicBezTo>
                  <a:pt x="173747" y="49395"/>
                  <a:pt x="174683" y="49646"/>
                  <a:pt x="175642" y="49691"/>
                </a:cubicBezTo>
                <a:cubicBezTo>
                  <a:pt x="174957" y="48687"/>
                  <a:pt x="173975" y="47865"/>
                  <a:pt x="172880" y="47386"/>
                </a:cubicBezTo>
                <a:lnTo>
                  <a:pt x="172880" y="47386"/>
                </a:lnTo>
                <a:lnTo>
                  <a:pt x="175139" y="47569"/>
                </a:lnTo>
                <a:cubicBezTo>
                  <a:pt x="175214" y="47574"/>
                  <a:pt x="175289" y="47579"/>
                  <a:pt x="175364" y="47579"/>
                </a:cubicBezTo>
                <a:cubicBezTo>
                  <a:pt x="175589" y="47579"/>
                  <a:pt x="175807" y="47540"/>
                  <a:pt x="175961" y="47386"/>
                </a:cubicBezTo>
                <a:cubicBezTo>
                  <a:pt x="176349" y="46952"/>
                  <a:pt x="175733" y="46336"/>
                  <a:pt x="175185" y="46153"/>
                </a:cubicBezTo>
                <a:cubicBezTo>
                  <a:pt x="174637" y="45971"/>
                  <a:pt x="173907" y="45720"/>
                  <a:pt x="173953" y="45149"/>
                </a:cubicBezTo>
                <a:lnTo>
                  <a:pt x="173953" y="45149"/>
                </a:lnTo>
                <a:cubicBezTo>
                  <a:pt x="174687" y="45330"/>
                  <a:pt x="175446" y="45422"/>
                  <a:pt x="176204" y="45422"/>
                </a:cubicBezTo>
                <a:cubicBezTo>
                  <a:pt x="177073" y="45422"/>
                  <a:pt x="177940" y="45302"/>
                  <a:pt x="178769" y="45058"/>
                </a:cubicBezTo>
                <a:cubicBezTo>
                  <a:pt x="177331" y="44533"/>
                  <a:pt x="175893" y="44008"/>
                  <a:pt x="174455" y="43460"/>
                </a:cubicBezTo>
                <a:cubicBezTo>
                  <a:pt x="175324" y="42973"/>
                  <a:pt x="176326" y="42725"/>
                  <a:pt x="177329" y="42725"/>
                </a:cubicBezTo>
                <a:cubicBezTo>
                  <a:pt x="177642" y="42725"/>
                  <a:pt x="177956" y="42749"/>
                  <a:pt x="178267" y="42798"/>
                </a:cubicBezTo>
                <a:cubicBezTo>
                  <a:pt x="177355" y="41783"/>
                  <a:pt x="175992" y="41182"/>
                  <a:pt x="174622" y="41182"/>
                </a:cubicBezTo>
                <a:cubicBezTo>
                  <a:pt x="174482" y="41182"/>
                  <a:pt x="174343" y="41188"/>
                  <a:pt x="174204" y="41200"/>
                </a:cubicBezTo>
                <a:cubicBezTo>
                  <a:pt x="174980" y="40675"/>
                  <a:pt x="175847" y="40265"/>
                  <a:pt x="176760" y="40013"/>
                </a:cubicBezTo>
                <a:cubicBezTo>
                  <a:pt x="176454" y="39648"/>
                  <a:pt x="176027" y="39526"/>
                  <a:pt x="175557" y="39526"/>
                </a:cubicBezTo>
                <a:cubicBezTo>
                  <a:pt x="174941" y="39526"/>
                  <a:pt x="174251" y="39734"/>
                  <a:pt x="173656" y="39877"/>
                </a:cubicBezTo>
                <a:cubicBezTo>
                  <a:pt x="173471" y="39924"/>
                  <a:pt x="173270" y="39947"/>
                  <a:pt x="173066" y="39947"/>
                </a:cubicBezTo>
                <a:cubicBezTo>
                  <a:pt x="172088" y="39947"/>
                  <a:pt x="171036" y="39422"/>
                  <a:pt x="171282" y="38553"/>
                </a:cubicBezTo>
                <a:lnTo>
                  <a:pt x="171282" y="38553"/>
                </a:lnTo>
                <a:cubicBezTo>
                  <a:pt x="171718" y="38749"/>
                  <a:pt x="172191" y="38841"/>
                  <a:pt x="172667" y="38841"/>
                </a:cubicBezTo>
                <a:cubicBezTo>
                  <a:pt x="173908" y="38841"/>
                  <a:pt x="175164" y="38210"/>
                  <a:pt x="175824" y="37138"/>
                </a:cubicBezTo>
                <a:cubicBezTo>
                  <a:pt x="176529" y="38176"/>
                  <a:pt x="177783" y="38719"/>
                  <a:pt x="179028" y="38719"/>
                </a:cubicBezTo>
                <a:cubicBezTo>
                  <a:pt x="180081" y="38719"/>
                  <a:pt x="181127" y="38331"/>
                  <a:pt x="181827" y="37526"/>
                </a:cubicBezTo>
                <a:cubicBezTo>
                  <a:pt x="180983" y="37503"/>
                  <a:pt x="180161" y="37457"/>
                  <a:pt x="179316" y="37411"/>
                </a:cubicBezTo>
                <a:cubicBezTo>
                  <a:pt x="179794" y="36417"/>
                  <a:pt x="180912" y="35760"/>
                  <a:pt x="182027" y="35760"/>
                </a:cubicBezTo>
                <a:cubicBezTo>
                  <a:pt x="182244" y="35760"/>
                  <a:pt x="182460" y="35785"/>
                  <a:pt x="182672" y="35836"/>
                </a:cubicBezTo>
                <a:cubicBezTo>
                  <a:pt x="182459" y="35354"/>
                  <a:pt x="181997" y="35186"/>
                  <a:pt x="181463" y="35186"/>
                </a:cubicBezTo>
                <a:cubicBezTo>
                  <a:pt x="180912" y="35186"/>
                  <a:pt x="180283" y="35365"/>
                  <a:pt x="179773" y="35563"/>
                </a:cubicBezTo>
                <a:cubicBezTo>
                  <a:pt x="179467" y="35674"/>
                  <a:pt x="179105" y="35734"/>
                  <a:pt x="178750" y="35734"/>
                </a:cubicBezTo>
                <a:cubicBezTo>
                  <a:pt x="177941" y="35734"/>
                  <a:pt x="177176" y="35419"/>
                  <a:pt x="177239" y="34672"/>
                </a:cubicBezTo>
                <a:lnTo>
                  <a:pt x="177239" y="34672"/>
                </a:lnTo>
                <a:cubicBezTo>
                  <a:pt x="177438" y="34801"/>
                  <a:pt x="177664" y="34860"/>
                  <a:pt x="177892" y="34860"/>
                </a:cubicBezTo>
                <a:cubicBezTo>
                  <a:pt x="178633" y="34860"/>
                  <a:pt x="179402" y="34248"/>
                  <a:pt x="179385" y="33463"/>
                </a:cubicBezTo>
                <a:lnTo>
                  <a:pt x="179385" y="33463"/>
                </a:lnTo>
                <a:cubicBezTo>
                  <a:pt x="179889" y="33718"/>
                  <a:pt x="180446" y="33839"/>
                  <a:pt x="181005" y="33839"/>
                </a:cubicBezTo>
                <a:cubicBezTo>
                  <a:pt x="182244" y="33839"/>
                  <a:pt x="183493" y="33245"/>
                  <a:pt x="184201" y="32207"/>
                </a:cubicBezTo>
                <a:cubicBezTo>
                  <a:pt x="183976" y="32193"/>
                  <a:pt x="183751" y="32185"/>
                  <a:pt x="183527" y="32185"/>
                </a:cubicBezTo>
                <a:cubicBezTo>
                  <a:pt x="182703" y="32185"/>
                  <a:pt x="181886" y="32284"/>
                  <a:pt x="181097" y="32481"/>
                </a:cubicBezTo>
                <a:lnTo>
                  <a:pt x="181097" y="30587"/>
                </a:lnTo>
                <a:lnTo>
                  <a:pt x="184855" y="30154"/>
                </a:lnTo>
                <a:lnTo>
                  <a:pt x="184855" y="30154"/>
                </a:lnTo>
                <a:cubicBezTo>
                  <a:pt x="184828" y="30157"/>
                  <a:pt x="184803" y="30158"/>
                  <a:pt x="184780" y="30158"/>
                </a:cubicBezTo>
                <a:cubicBezTo>
                  <a:pt x="183318" y="30158"/>
                  <a:pt x="187991" y="24560"/>
                  <a:pt x="188013" y="24515"/>
                </a:cubicBezTo>
                <a:lnTo>
                  <a:pt x="188013" y="24515"/>
                </a:lnTo>
                <a:cubicBezTo>
                  <a:pt x="186810" y="25718"/>
                  <a:pt x="185380" y="26997"/>
                  <a:pt x="183741" y="26997"/>
                </a:cubicBezTo>
                <a:cubicBezTo>
                  <a:pt x="183577" y="26997"/>
                  <a:pt x="183411" y="26984"/>
                  <a:pt x="183242" y="26957"/>
                </a:cubicBezTo>
                <a:cubicBezTo>
                  <a:pt x="182763" y="26889"/>
                  <a:pt x="182307" y="26706"/>
                  <a:pt x="181827" y="26661"/>
                </a:cubicBezTo>
                <a:cubicBezTo>
                  <a:pt x="181765" y="26655"/>
                  <a:pt x="181703" y="26653"/>
                  <a:pt x="181640" y="26653"/>
                </a:cubicBezTo>
                <a:cubicBezTo>
                  <a:pt x="180925" y="26653"/>
                  <a:pt x="180214" y="27009"/>
                  <a:pt x="179773" y="27597"/>
                </a:cubicBezTo>
                <a:cubicBezTo>
                  <a:pt x="180252" y="25953"/>
                  <a:pt x="182421" y="25656"/>
                  <a:pt x="183767" y="24629"/>
                </a:cubicBezTo>
                <a:cubicBezTo>
                  <a:pt x="184977" y="23716"/>
                  <a:pt x="185525" y="22187"/>
                  <a:pt x="186027" y="20772"/>
                </a:cubicBezTo>
                <a:lnTo>
                  <a:pt x="186027" y="20772"/>
                </a:lnTo>
                <a:cubicBezTo>
                  <a:pt x="185479" y="20932"/>
                  <a:pt x="185297" y="21571"/>
                  <a:pt x="184863" y="21913"/>
                </a:cubicBezTo>
                <a:cubicBezTo>
                  <a:pt x="184566" y="22144"/>
                  <a:pt x="184212" y="22216"/>
                  <a:pt x="183840" y="22216"/>
                </a:cubicBezTo>
                <a:cubicBezTo>
                  <a:pt x="183438" y="22216"/>
                  <a:pt x="183017" y="22132"/>
                  <a:pt x="182626" y="22073"/>
                </a:cubicBezTo>
                <a:cubicBezTo>
                  <a:pt x="182459" y="22043"/>
                  <a:pt x="182281" y="22026"/>
                  <a:pt x="182103" y="22026"/>
                </a:cubicBezTo>
                <a:cubicBezTo>
                  <a:pt x="181475" y="22026"/>
                  <a:pt x="180841" y="22235"/>
                  <a:pt x="180663" y="22803"/>
                </a:cubicBezTo>
                <a:cubicBezTo>
                  <a:pt x="180663" y="21913"/>
                  <a:pt x="181576" y="21342"/>
                  <a:pt x="182329" y="20863"/>
                </a:cubicBezTo>
                <a:cubicBezTo>
                  <a:pt x="183060" y="20384"/>
                  <a:pt x="183859" y="19516"/>
                  <a:pt x="183471" y="18718"/>
                </a:cubicBezTo>
                <a:lnTo>
                  <a:pt x="183471" y="18718"/>
                </a:lnTo>
                <a:cubicBezTo>
                  <a:pt x="181941" y="19539"/>
                  <a:pt x="180207" y="20019"/>
                  <a:pt x="178472" y="20064"/>
                </a:cubicBezTo>
                <a:cubicBezTo>
                  <a:pt x="179294" y="19128"/>
                  <a:pt x="180252" y="18352"/>
                  <a:pt x="181325" y="17782"/>
                </a:cubicBezTo>
                <a:cubicBezTo>
                  <a:pt x="179933" y="17485"/>
                  <a:pt x="178586" y="17051"/>
                  <a:pt x="177308" y="16435"/>
                </a:cubicBezTo>
                <a:cubicBezTo>
                  <a:pt x="176486" y="16047"/>
                  <a:pt x="175527" y="15248"/>
                  <a:pt x="175847" y="14381"/>
                </a:cubicBezTo>
                <a:lnTo>
                  <a:pt x="175847" y="14381"/>
                </a:lnTo>
                <a:cubicBezTo>
                  <a:pt x="176555" y="14906"/>
                  <a:pt x="177354" y="15339"/>
                  <a:pt x="178152" y="15682"/>
                </a:cubicBezTo>
                <a:cubicBezTo>
                  <a:pt x="177993" y="15202"/>
                  <a:pt x="177513" y="14906"/>
                  <a:pt x="177239" y="14472"/>
                </a:cubicBezTo>
                <a:cubicBezTo>
                  <a:pt x="176995" y="14051"/>
                  <a:pt x="177161" y="13306"/>
                  <a:pt x="177631" y="13306"/>
                </a:cubicBezTo>
                <a:cubicBezTo>
                  <a:pt x="177645" y="13306"/>
                  <a:pt x="177659" y="13307"/>
                  <a:pt x="177673" y="13308"/>
                </a:cubicBezTo>
                <a:cubicBezTo>
                  <a:pt x="177878" y="13331"/>
                  <a:pt x="178038" y="13468"/>
                  <a:pt x="178175" y="13582"/>
                </a:cubicBezTo>
                <a:cubicBezTo>
                  <a:pt x="179042" y="14263"/>
                  <a:pt x="180132" y="14645"/>
                  <a:pt x="181226" y="14645"/>
                </a:cubicBezTo>
                <a:cubicBezTo>
                  <a:pt x="181343" y="14645"/>
                  <a:pt x="181460" y="14641"/>
                  <a:pt x="181576" y="14632"/>
                </a:cubicBezTo>
                <a:cubicBezTo>
                  <a:pt x="180526" y="13879"/>
                  <a:pt x="179887" y="12600"/>
                  <a:pt x="179887" y="11322"/>
                </a:cubicBezTo>
                <a:lnTo>
                  <a:pt x="179887" y="11322"/>
                </a:lnTo>
                <a:cubicBezTo>
                  <a:pt x="180983" y="12578"/>
                  <a:pt x="182466" y="13513"/>
                  <a:pt x="184087" y="13924"/>
                </a:cubicBezTo>
                <a:cubicBezTo>
                  <a:pt x="183973" y="12829"/>
                  <a:pt x="183402" y="11801"/>
                  <a:pt x="182535" y="11140"/>
                </a:cubicBezTo>
                <a:cubicBezTo>
                  <a:pt x="182568" y="10940"/>
                  <a:pt x="182704" y="10859"/>
                  <a:pt x="182878" y="10859"/>
                </a:cubicBezTo>
                <a:cubicBezTo>
                  <a:pt x="183182" y="10859"/>
                  <a:pt x="183601" y="11108"/>
                  <a:pt x="183790" y="11413"/>
                </a:cubicBezTo>
                <a:cubicBezTo>
                  <a:pt x="184407" y="12441"/>
                  <a:pt x="184795" y="13605"/>
                  <a:pt x="185502" y="14563"/>
                </a:cubicBezTo>
                <a:cubicBezTo>
                  <a:pt x="186090" y="15354"/>
                  <a:pt x="187019" y="15981"/>
                  <a:pt x="187942" y="15981"/>
                </a:cubicBezTo>
                <a:cubicBezTo>
                  <a:pt x="188165" y="15981"/>
                  <a:pt x="188389" y="15944"/>
                  <a:pt x="188606" y="15864"/>
                </a:cubicBezTo>
                <a:cubicBezTo>
                  <a:pt x="188196" y="14655"/>
                  <a:pt x="187716" y="13468"/>
                  <a:pt x="187168" y="12304"/>
                </a:cubicBezTo>
                <a:cubicBezTo>
                  <a:pt x="187394" y="12222"/>
                  <a:pt x="187624" y="12192"/>
                  <a:pt x="187858" y="12192"/>
                </a:cubicBezTo>
                <a:cubicBezTo>
                  <a:pt x="188477" y="12192"/>
                  <a:pt x="189118" y="12401"/>
                  <a:pt x="189748" y="12418"/>
                </a:cubicBezTo>
                <a:cubicBezTo>
                  <a:pt x="189776" y="12419"/>
                  <a:pt x="189804" y="12420"/>
                  <a:pt x="189833" y="12420"/>
                </a:cubicBezTo>
                <a:cubicBezTo>
                  <a:pt x="190704" y="12420"/>
                  <a:pt x="191701" y="11753"/>
                  <a:pt x="191391" y="10957"/>
                </a:cubicBezTo>
                <a:cubicBezTo>
                  <a:pt x="191140" y="10272"/>
                  <a:pt x="190044" y="9907"/>
                  <a:pt x="190250" y="9222"/>
                </a:cubicBezTo>
                <a:cubicBezTo>
                  <a:pt x="190353" y="8912"/>
                  <a:pt x="190647" y="8792"/>
                  <a:pt x="190978" y="8792"/>
                </a:cubicBezTo>
                <a:cubicBezTo>
                  <a:pt x="191231" y="8792"/>
                  <a:pt x="191506" y="8862"/>
                  <a:pt x="191733" y="8971"/>
                </a:cubicBezTo>
                <a:cubicBezTo>
                  <a:pt x="192089" y="9133"/>
                  <a:pt x="192491" y="9352"/>
                  <a:pt x="192866" y="9352"/>
                </a:cubicBezTo>
                <a:cubicBezTo>
                  <a:pt x="193020" y="9352"/>
                  <a:pt x="193169" y="9315"/>
                  <a:pt x="193308" y="9222"/>
                </a:cubicBezTo>
                <a:cubicBezTo>
                  <a:pt x="193765" y="8925"/>
                  <a:pt x="193742" y="8241"/>
                  <a:pt x="193993" y="7761"/>
                </a:cubicBezTo>
                <a:cubicBezTo>
                  <a:pt x="194219" y="7332"/>
                  <a:pt x="195004" y="7149"/>
                  <a:pt x="195987" y="7149"/>
                </a:cubicBezTo>
                <a:cubicBezTo>
                  <a:pt x="198091" y="7149"/>
                  <a:pt x="201099" y="7989"/>
                  <a:pt x="201457" y="9062"/>
                </a:cubicBezTo>
                <a:cubicBezTo>
                  <a:pt x="202393" y="11847"/>
                  <a:pt x="194838" y="15065"/>
                  <a:pt x="193400" y="16435"/>
                </a:cubicBezTo>
                <a:cubicBezTo>
                  <a:pt x="194016" y="16344"/>
                  <a:pt x="194632" y="16230"/>
                  <a:pt x="195271" y="16138"/>
                </a:cubicBezTo>
                <a:lnTo>
                  <a:pt x="195271" y="16138"/>
                </a:lnTo>
                <a:cubicBezTo>
                  <a:pt x="194084" y="17896"/>
                  <a:pt x="192898" y="19653"/>
                  <a:pt x="191711" y="21411"/>
                </a:cubicBezTo>
                <a:cubicBezTo>
                  <a:pt x="194518" y="20019"/>
                  <a:pt x="197257" y="18512"/>
                  <a:pt x="199905" y="16846"/>
                </a:cubicBezTo>
                <a:lnTo>
                  <a:pt x="199905" y="16846"/>
                </a:lnTo>
                <a:cubicBezTo>
                  <a:pt x="199882" y="17964"/>
                  <a:pt x="198764" y="18695"/>
                  <a:pt x="197919" y="19425"/>
                </a:cubicBezTo>
                <a:cubicBezTo>
                  <a:pt x="197075" y="20156"/>
                  <a:pt x="196458" y="21616"/>
                  <a:pt x="197348" y="22278"/>
                </a:cubicBezTo>
                <a:cubicBezTo>
                  <a:pt x="197873" y="21845"/>
                  <a:pt x="198398" y="21388"/>
                  <a:pt x="198901" y="20954"/>
                </a:cubicBezTo>
                <a:lnTo>
                  <a:pt x="198901" y="20954"/>
                </a:lnTo>
                <a:cubicBezTo>
                  <a:pt x="198102" y="22507"/>
                  <a:pt x="198421" y="24584"/>
                  <a:pt x="199654" y="25816"/>
                </a:cubicBezTo>
                <a:cubicBezTo>
                  <a:pt x="200065" y="23990"/>
                  <a:pt x="200498" y="22141"/>
                  <a:pt x="200909" y="20292"/>
                </a:cubicBezTo>
                <a:cubicBezTo>
                  <a:pt x="202256" y="21753"/>
                  <a:pt x="202849" y="23853"/>
                  <a:pt x="202484" y="25793"/>
                </a:cubicBezTo>
                <a:cubicBezTo>
                  <a:pt x="203283" y="24401"/>
                  <a:pt x="203831" y="22872"/>
                  <a:pt x="204082" y="21297"/>
                </a:cubicBezTo>
                <a:cubicBezTo>
                  <a:pt x="204949" y="22598"/>
                  <a:pt x="205018" y="24401"/>
                  <a:pt x="204242" y="25793"/>
                </a:cubicBezTo>
                <a:cubicBezTo>
                  <a:pt x="205315" y="24994"/>
                  <a:pt x="206205" y="23967"/>
                  <a:pt x="206867" y="22826"/>
                </a:cubicBezTo>
                <a:cubicBezTo>
                  <a:pt x="207218" y="23312"/>
                  <a:pt x="207840" y="23590"/>
                  <a:pt x="208441" y="23590"/>
                </a:cubicBezTo>
                <a:cubicBezTo>
                  <a:pt x="208856" y="23590"/>
                  <a:pt x="209262" y="23458"/>
                  <a:pt x="209560" y="23168"/>
                </a:cubicBezTo>
                <a:cubicBezTo>
                  <a:pt x="210313" y="22461"/>
                  <a:pt x="210017" y="20954"/>
                  <a:pt x="209012" y="20703"/>
                </a:cubicBezTo>
                <a:cubicBezTo>
                  <a:pt x="210245" y="20589"/>
                  <a:pt x="211455" y="20247"/>
                  <a:pt x="212550" y="19699"/>
                </a:cubicBezTo>
                <a:cubicBezTo>
                  <a:pt x="211751" y="18923"/>
                  <a:pt x="210930" y="18147"/>
                  <a:pt x="210131" y="17371"/>
                </a:cubicBezTo>
                <a:lnTo>
                  <a:pt x="210131" y="17371"/>
                </a:lnTo>
                <a:cubicBezTo>
                  <a:pt x="210340" y="17390"/>
                  <a:pt x="210550" y="17399"/>
                  <a:pt x="210760" y="17399"/>
                </a:cubicBezTo>
                <a:cubicBezTo>
                  <a:pt x="211808" y="17399"/>
                  <a:pt x="212854" y="17162"/>
                  <a:pt x="213806" y="16686"/>
                </a:cubicBezTo>
                <a:cubicBezTo>
                  <a:pt x="211774" y="16184"/>
                  <a:pt x="210108" y="14404"/>
                  <a:pt x="209788" y="12326"/>
                </a:cubicBezTo>
                <a:lnTo>
                  <a:pt x="209788" y="12326"/>
                </a:lnTo>
                <a:cubicBezTo>
                  <a:pt x="210290" y="12920"/>
                  <a:pt x="210952" y="13331"/>
                  <a:pt x="211683" y="13513"/>
                </a:cubicBezTo>
                <a:cubicBezTo>
                  <a:pt x="209606" y="12509"/>
                  <a:pt x="209218" y="9154"/>
                  <a:pt x="211044" y="7693"/>
                </a:cubicBezTo>
                <a:lnTo>
                  <a:pt x="211044" y="7693"/>
                </a:lnTo>
                <a:cubicBezTo>
                  <a:pt x="210907" y="8743"/>
                  <a:pt x="211386" y="9861"/>
                  <a:pt x="212231" y="10500"/>
                </a:cubicBezTo>
                <a:cubicBezTo>
                  <a:pt x="212710" y="9724"/>
                  <a:pt x="213189" y="8948"/>
                  <a:pt x="213646" y="8195"/>
                </a:cubicBezTo>
                <a:lnTo>
                  <a:pt x="213646" y="8195"/>
                </a:lnTo>
                <a:cubicBezTo>
                  <a:pt x="214194" y="9679"/>
                  <a:pt x="213783" y="11459"/>
                  <a:pt x="212664" y="12555"/>
                </a:cubicBezTo>
                <a:cubicBezTo>
                  <a:pt x="212963" y="12613"/>
                  <a:pt x="213266" y="12642"/>
                  <a:pt x="213569" y="12642"/>
                </a:cubicBezTo>
                <a:cubicBezTo>
                  <a:pt x="214446" y="12642"/>
                  <a:pt x="215319" y="12402"/>
                  <a:pt x="216065" y="11961"/>
                </a:cubicBezTo>
                <a:lnTo>
                  <a:pt x="216065" y="11961"/>
                </a:lnTo>
                <a:cubicBezTo>
                  <a:pt x="215883" y="13239"/>
                  <a:pt x="214970" y="14404"/>
                  <a:pt x="213760" y="14837"/>
                </a:cubicBezTo>
                <a:cubicBezTo>
                  <a:pt x="213914" y="14845"/>
                  <a:pt x="214068" y="14848"/>
                  <a:pt x="214222" y="14848"/>
                </a:cubicBezTo>
                <a:cubicBezTo>
                  <a:pt x="215505" y="14848"/>
                  <a:pt x="216778" y="14593"/>
                  <a:pt x="217960" y="14084"/>
                </a:cubicBezTo>
                <a:lnTo>
                  <a:pt x="217960" y="14084"/>
                </a:lnTo>
                <a:cubicBezTo>
                  <a:pt x="216225" y="15248"/>
                  <a:pt x="215129" y="17325"/>
                  <a:pt x="215152" y="19402"/>
                </a:cubicBezTo>
                <a:cubicBezTo>
                  <a:pt x="215837" y="18877"/>
                  <a:pt x="216522" y="18329"/>
                  <a:pt x="217207" y="17805"/>
                </a:cubicBezTo>
                <a:lnTo>
                  <a:pt x="217207" y="17805"/>
                </a:lnTo>
                <a:cubicBezTo>
                  <a:pt x="216887" y="19243"/>
                  <a:pt x="216567" y="20680"/>
                  <a:pt x="216248" y="22096"/>
                </a:cubicBezTo>
                <a:cubicBezTo>
                  <a:pt x="217777" y="21434"/>
                  <a:pt x="219147" y="20429"/>
                  <a:pt x="220288" y="19197"/>
                </a:cubicBezTo>
                <a:lnTo>
                  <a:pt x="220379" y="24104"/>
                </a:lnTo>
                <a:cubicBezTo>
                  <a:pt x="221474" y="22872"/>
                  <a:pt x="222570" y="21640"/>
                  <a:pt x="223665" y="20408"/>
                </a:cubicBezTo>
                <a:lnTo>
                  <a:pt x="223665" y="20408"/>
                </a:lnTo>
                <a:cubicBezTo>
                  <a:pt x="223460" y="20641"/>
                  <a:pt x="223369" y="22074"/>
                  <a:pt x="223141" y="22507"/>
                </a:cubicBezTo>
                <a:cubicBezTo>
                  <a:pt x="222753" y="23260"/>
                  <a:pt x="222114" y="23853"/>
                  <a:pt x="221749" y="24629"/>
                </a:cubicBezTo>
                <a:cubicBezTo>
                  <a:pt x="221155" y="25862"/>
                  <a:pt x="221247" y="27802"/>
                  <a:pt x="221429" y="29149"/>
                </a:cubicBezTo>
                <a:cubicBezTo>
                  <a:pt x="221909" y="28829"/>
                  <a:pt x="222274" y="28350"/>
                  <a:pt x="222456" y="27802"/>
                </a:cubicBezTo>
                <a:lnTo>
                  <a:pt x="222456" y="27802"/>
                </a:lnTo>
                <a:cubicBezTo>
                  <a:pt x="222365" y="28783"/>
                  <a:pt x="222297" y="29765"/>
                  <a:pt x="222205" y="30746"/>
                </a:cubicBezTo>
                <a:cubicBezTo>
                  <a:pt x="222833" y="30262"/>
                  <a:pt x="223404" y="29694"/>
                  <a:pt x="223897" y="29074"/>
                </a:cubicBezTo>
                <a:lnTo>
                  <a:pt x="223897" y="29074"/>
                </a:lnTo>
                <a:cubicBezTo>
                  <a:pt x="222980" y="30445"/>
                  <a:pt x="222582" y="32167"/>
                  <a:pt x="222844" y="33782"/>
                </a:cubicBezTo>
                <a:cubicBezTo>
                  <a:pt x="223575" y="33349"/>
                  <a:pt x="224077" y="32572"/>
                  <a:pt x="224191" y="31728"/>
                </a:cubicBezTo>
                <a:lnTo>
                  <a:pt x="224214" y="33257"/>
                </a:lnTo>
                <a:cubicBezTo>
                  <a:pt x="225173" y="32572"/>
                  <a:pt x="225812" y="31477"/>
                  <a:pt x="225971" y="30313"/>
                </a:cubicBezTo>
                <a:cubicBezTo>
                  <a:pt x="226200" y="30815"/>
                  <a:pt x="226314" y="31363"/>
                  <a:pt x="226314" y="31888"/>
                </a:cubicBezTo>
                <a:cubicBezTo>
                  <a:pt x="227113" y="31454"/>
                  <a:pt x="227524" y="30495"/>
                  <a:pt x="227569" y="29582"/>
                </a:cubicBezTo>
                <a:cubicBezTo>
                  <a:pt x="227615" y="28692"/>
                  <a:pt x="227341" y="27779"/>
                  <a:pt x="227090" y="26912"/>
                </a:cubicBezTo>
                <a:lnTo>
                  <a:pt x="227090" y="26912"/>
                </a:lnTo>
                <a:cubicBezTo>
                  <a:pt x="227843" y="28783"/>
                  <a:pt x="229441" y="30313"/>
                  <a:pt x="231358" y="30975"/>
                </a:cubicBezTo>
                <a:cubicBezTo>
                  <a:pt x="230765" y="29742"/>
                  <a:pt x="230148" y="28510"/>
                  <a:pt x="229555" y="27277"/>
                </a:cubicBezTo>
                <a:lnTo>
                  <a:pt x="229555" y="27277"/>
                </a:lnTo>
                <a:cubicBezTo>
                  <a:pt x="230515" y="28237"/>
                  <a:pt x="231876" y="28781"/>
                  <a:pt x="233229" y="28781"/>
                </a:cubicBezTo>
                <a:cubicBezTo>
                  <a:pt x="233614" y="28781"/>
                  <a:pt x="233997" y="28737"/>
                  <a:pt x="234371" y="28647"/>
                </a:cubicBezTo>
                <a:cubicBezTo>
                  <a:pt x="232956" y="27779"/>
                  <a:pt x="231860" y="26410"/>
                  <a:pt x="231313" y="24835"/>
                </a:cubicBezTo>
                <a:lnTo>
                  <a:pt x="231313" y="24835"/>
                </a:lnTo>
                <a:cubicBezTo>
                  <a:pt x="232226" y="26159"/>
                  <a:pt x="233732" y="27026"/>
                  <a:pt x="235307" y="27163"/>
                </a:cubicBezTo>
                <a:cubicBezTo>
                  <a:pt x="234074" y="26341"/>
                  <a:pt x="233002" y="25268"/>
                  <a:pt x="232180" y="23990"/>
                </a:cubicBezTo>
                <a:cubicBezTo>
                  <a:pt x="232356" y="23902"/>
                  <a:pt x="232555" y="23859"/>
                  <a:pt x="232756" y="23859"/>
                </a:cubicBezTo>
                <a:cubicBezTo>
                  <a:pt x="232864" y="23859"/>
                  <a:pt x="232973" y="23871"/>
                  <a:pt x="233079" y="23896"/>
                </a:cubicBezTo>
                <a:lnTo>
                  <a:pt x="233079" y="23896"/>
                </a:lnTo>
                <a:cubicBezTo>
                  <a:pt x="233078" y="23896"/>
                  <a:pt x="233076" y="23896"/>
                  <a:pt x="233075" y="23896"/>
                </a:cubicBezTo>
                <a:cubicBezTo>
                  <a:pt x="233011" y="23896"/>
                  <a:pt x="232948" y="23904"/>
                  <a:pt x="232887" y="23922"/>
                </a:cubicBezTo>
                <a:cubicBezTo>
                  <a:pt x="233177" y="24037"/>
                  <a:pt x="233465" y="24157"/>
                  <a:pt x="233750" y="24281"/>
                </a:cubicBezTo>
                <a:lnTo>
                  <a:pt x="233750" y="24281"/>
                </a:lnTo>
                <a:cubicBezTo>
                  <a:pt x="233751" y="24283"/>
                  <a:pt x="233753" y="24285"/>
                  <a:pt x="233755" y="24287"/>
                </a:cubicBezTo>
                <a:cubicBezTo>
                  <a:pt x="233754" y="24285"/>
                  <a:pt x="233753" y="24284"/>
                  <a:pt x="233752" y="24282"/>
                </a:cubicBezTo>
                <a:lnTo>
                  <a:pt x="233752" y="24282"/>
                </a:lnTo>
                <a:cubicBezTo>
                  <a:pt x="235668" y="25118"/>
                  <a:pt x="237479" y="26154"/>
                  <a:pt x="239187" y="27345"/>
                </a:cubicBezTo>
                <a:cubicBezTo>
                  <a:pt x="238662" y="25360"/>
                  <a:pt x="237224" y="23648"/>
                  <a:pt x="235353" y="22780"/>
                </a:cubicBezTo>
                <a:lnTo>
                  <a:pt x="235353" y="22780"/>
                </a:lnTo>
                <a:cubicBezTo>
                  <a:pt x="237133" y="23146"/>
                  <a:pt x="238776" y="24196"/>
                  <a:pt x="239826" y="25656"/>
                </a:cubicBezTo>
                <a:cubicBezTo>
                  <a:pt x="239644" y="24333"/>
                  <a:pt x="239096" y="23077"/>
                  <a:pt x="238251" y="22050"/>
                </a:cubicBezTo>
                <a:lnTo>
                  <a:pt x="238251" y="22050"/>
                </a:lnTo>
                <a:cubicBezTo>
                  <a:pt x="238525" y="22096"/>
                  <a:pt x="238822" y="22141"/>
                  <a:pt x="239119" y="22164"/>
                </a:cubicBezTo>
                <a:cubicBezTo>
                  <a:pt x="238548" y="21730"/>
                  <a:pt x="237955" y="21297"/>
                  <a:pt x="237361" y="20909"/>
                </a:cubicBezTo>
                <a:cubicBezTo>
                  <a:pt x="237471" y="20904"/>
                  <a:pt x="237580" y="20902"/>
                  <a:pt x="237690" y="20902"/>
                </a:cubicBezTo>
                <a:cubicBezTo>
                  <a:pt x="238675" y="20902"/>
                  <a:pt x="239653" y="21087"/>
                  <a:pt x="240557" y="21457"/>
                </a:cubicBezTo>
                <a:cubicBezTo>
                  <a:pt x="239895" y="20429"/>
                  <a:pt x="238731" y="19722"/>
                  <a:pt x="237498" y="19608"/>
                </a:cubicBezTo>
                <a:cubicBezTo>
                  <a:pt x="238069" y="19516"/>
                  <a:pt x="238617" y="19448"/>
                  <a:pt x="239187" y="19357"/>
                </a:cubicBezTo>
                <a:cubicBezTo>
                  <a:pt x="238424" y="19159"/>
                  <a:pt x="237626" y="19057"/>
                  <a:pt x="236832" y="19057"/>
                </a:cubicBezTo>
                <a:cubicBezTo>
                  <a:pt x="236342" y="19057"/>
                  <a:pt x="235854" y="19096"/>
                  <a:pt x="235375" y="19174"/>
                </a:cubicBezTo>
                <a:cubicBezTo>
                  <a:pt x="235718" y="19083"/>
                  <a:pt x="235923" y="18626"/>
                  <a:pt x="235741" y="18307"/>
                </a:cubicBezTo>
                <a:lnTo>
                  <a:pt x="235741" y="18307"/>
                </a:lnTo>
                <a:cubicBezTo>
                  <a:pt x="234909" y="19422"/>
                  <a:pt x="233514" y="20083"/>
                  <a:pt x="232126" y="20083"/>
                </a:cubicBezTo>
                <a:cubicBezTo>
                  <a:pt x="231837" y="20083"/>
                  <a:pt x="231549" y="20055"/>
                  <a:pt x="231267" y="19996"/>
                </a:cubicBezTo>
                <a:cubicBezTo>
                  <a:pt x="232066" y="19471"/>
                  <a:pt x="233298" y="19699"/>
                  <a:pt x="233869" y="18923"/>
                </a:cubicBezTo>
                <a:cubicBezTo>
                  <a:pt x="234143" y="18558"/>
                  <a:pt x="234166" y="18056"/>
                  <a:pt x="234303" y="17599"/>
                </a:cubicBezTo>
                <a:cubicBezTo>
                  <a:pt x="234414" y="17175"/>
                  <a:pt x="234744" y="16708"/>
                  <a:pt x="235184" y="16708"/>
                </a:cubicBezTo>
                <a:cubicBezTo>
                  <a:pt x="235195" y="16708"/>
                  <a:pt x="235205" y="16708"/>
                  <a:pt x="235216" y="16709"/>
                </a:cubicBezTo>
                <a:cubicBezTo>
                  <a:pt x="234817" y="16498"/>
                  <a:pt x="234371" y="16397"/>
                  <a:pt x="233924" y="16397"/>
                </a:cubicBezTo>
                <a:cubicBezTo>
                  <a:pt x="233251" y="16397"/>
                  <a:pt x="232577" y="16627"/>
                  <a:pt x="232064" y="17058"/>
                </a:cubicBezTo>
                <a:lnTo>
                  <a:pt x="232064" y="17058"/>
                </a:lnTo>
                <a:cubicBezTo>
                  <a:pt x="232220" y="16759"/>
                  <a:pt x="232241" y="16384"/>
                  <a:pt x="232066" y="16093"/>
                </a:cubicBezTo>
                <a:lnTo>
                  <a:pt x="232066" y="16093"/>
                </a:lnTo>
                <a:cubicBezTo>
                  <a:pt x="231221" y="16892"/>
                  <a:pt x="230126" y="17394"/>
                  <a:pt x="228962" y="17576"/>
                </a:cubicBezTo>
                <a:cubicBezTo>
                  <a:pt x="229715" y="17097"/>
                  <a:pt x="230354" y="16458"/>
                  <a:pt x="230879" y="15727"/>
                </a:cubicBezTo>
                <a:lnTo>
                  <a:pt x="230879" y="15727"/>
                </a:lnTo>
                <a:cubicBezTo>
                  <a:pt x="230331" y="16233"/>
                  <a:pt x="229583" y="16497"/>
                  <a:pt x="228840" y="16497"/>
                </a:cubicBezTo>
                <a:cubicBezTo>
                  <a:pt x="228376" y="16497"/>
                  <a:pt x="227913" y="16394"/>
                  <a:pt x="227501" y="16184"/>
                </a:cubicBezTo>
                <a:cubicBezTo>
                  <a:pt x="228665" y="16024"/>
                  <a:pt x="229715" y="15225"/>
                  <a:pt x="230148" y="14152"/>
                </a:cubicBezTo>
                <a:lnTo>
                  <a:pt x="230148" y="14152"/>
                </a:lnTo>
                <a:cubicBezTo>
                  <a:pt x="229609" y="14452"/>
                  <a:pt x="228987" y="14607"/>
                  <a:pt x="228366" y="14607"/>
                </a:cubicBezTo>
                <a:cubicBezTo>
                  <a:pt x="227806" y="14607"/>
                  <a:pt x="227246" y="14481"/>
                  <a:pt x="226747" y="14221"/>
                </a:cubicBezTo>
                <a:cubicBezTo>
                  <a:pt x="226565" y="13627"/>
                  <a:pt x="227638" y="13536"/>
                  <a:pt x="227980" y="13034"/>
                </a:cubicBezTo>
                <a:cubicBezTo>
                  <a:pt x="228208" y="12692"/>
                  <a:pt x="228049" y="12212"/>
                  <a:pt x="227752" y="11961"/>
                </a:cubicBezTo>
                <a:cubicBezTo>
                  <a:pt x="227432" y="11710"/>
                  <a:pt x="227021" y="11619"/>
                  <a:pt x="226633" y="11528"/>
                </a:cubicBezTo>
                <a:lnTo>
                  <a:pt x="228779" y="10774"/>
                </a:lnTo>
                <a:cubicBezTo>
                  <a:pt x="228505" y="9884"/>
                  <a:pt x="228003" y="9085"/>
                  <a:pt x="227364" y="8423"/>
                </a:cubicBezTo>
                <a:lnTo>
                  <a:pt x="227364" y="8423"/>
                </a:lnTo>
                <a:cubicBezTo>
                  <a:pt x="228322" y="8971"/>
                  <a:pt x="229258" y="9496"/>
                  <a:pt x="230217" y="10044"/>
                </a:cubicBezTo>
                <a:cubicBezTo>
                  <a:pt x="230194" y="9382"/>
                  <a:pt x="230377" y="8743"/>
                  <a:pt x="230719" y="8172"/>
                </a:cubicBezTo>
                <a:cubicBezTo>
                  <a:pt x="231039" y="8834"/>
                  <a:pt x="231267" y="9542"/>
                  <a:pt x="231358" y="10272"/>
                </a:cubicBezTo>
                <a:cubicBezTo>
                  <a:pt x="231723" y="9702"/>
                  <a:pt x="232020" y="9085"/>
                  <a:pt x="232180" y="8423"/>
                </a:cubicBezTo>
                <a:lnTo>
                  <a:pt x="232180" y="8423"/>
                </a:lnTo>
                <a:cubicBezTo>
                  <a:pt x="232248" y="9336"/>
                  <a:pt x="232111" y="10295"/>
                  <a:pt x="231746" y="11140"/>
                </a:cubicBezTo>
                <a:cubicBezTo>
                  <a:pt x="231762" y="11140"/>
                  <a:pt x="231779" y="11140"/>
                  <a:pt x="231795" y="11140"/>
                </a:cubicBezTo>
                <a:cubicBezTo>
                  <a:pt x="233261" y="11140"/>
                  <a:pt x="234673" y="10120"/>
                  <a:pt x="235102" y="8720"/>
                </a:cubicBezTo>
                <a:cubicBezTo>
                  <a:pt x="235558" y="9702"/>
                  <a:pt x="235375" y="10843"/>
                  <a:pt x="235330" y="11916"/>
                </a:cubicBezTo>
                <a:cubicBezTo>
                  <a:pt x="235307" y="12988"/>
                  <a:pt x="235512" y="14221"/>
                  <a:pt x="236448" y="14769"/>
                </a:cubicBezTo>
                <a:lnTo>
                  <a:pt x="237156" y="12783"/>
                </a:lnTo>
                <a:cubicBezTo>
                  <a:pt x="237498" y="14061"/>
                  <a:pt x="238160" y="15248"/>
                  <a:pt x="239050" y="16230"/>
                </a:cubicBezTo>
                <a:cubicBezTo>
                  <a:pt x="239073" y="14700"/>
                  <a:pt x="238868" y="12988"/>
                  <a:pt x="239279" y="11505"/>
                </a:cubicBezTo>
                <a:cubicBezTo>
                  <a:pt x="239473" y="11505"/>
                  <a:pt x="240446" y="11446"/>
                  <a:pt x="241203" y="11446"/>
                </a:cubicBezTo>
                <a:cubicBezTo>
                  <a:pt x="241689" y="11446"/>
                  <a:pt x="242087" y="11470"/>
                  <a:pt x="242132" y="11550"/>
                </a:cubicBezTo>
                <a:cubicBezTo>
                  <a:pt x="242680" y="12532"/>
                  <a:pt x="243090" y="13605"/>
                  <a:pt x="243341" y="14700"/>
                </a:cubicBezTo>
                <a:cubicBezTo>
                  <a:pt x="245145" y="14632"/>
                  <a:pt x="246857" y="13376"/>
                  <a:pt x="247427" y="11665"/>
                </a:cubicBezTo>
                <a:cubicBezTo>
                  <a:pt x="248660" y="12463"/>
                  <a:pt x="248112" y="14358"/>
                  <a:pt x="247587" y="15727"/>
                </a:cubicBezTo>
                <a:cubicBezTo>
                  <a:pt x="247062" y="17120"/>
                  <a:pt x="247130" y="19265"/>
                  <a:pt x="248591" y="19402"/>
                </a:cubicBezTo>
                <a:cubicBezTo>
                  <a:pt x="248820" y="18695"/>
                  <a:pt x="249048" y="18010"/>
                  <a:pt x="249276" y="17302"/>
                </a:cubicBezTo>
                <a:cubicBezTo>
                  <a:pt x="250646" y="18444"/>
                  <a:pt x="251855" y="19767"/>
                  <a:pt x="252882" y="21228"/>
                </a:cubicBezTo>
                <a:cubicBezTo>
                  <a:pt x="253453" y="19722"/>
                  <a:pt x="253270" y="17941"/>
                  <a:pt x="252403" y="16572"/>
                </a:cubicBezTo>
                <a:lnTo>
                  <a:pt x="252403" y="16572"/>
                </a:lnTo>
                <a:cubicBezTo>
                  <a:pt x="253244" y="16986"/>
                  <a:pt x="254189" y="17193"/>
                  <a:pt x="255135" y="17193"/>
                </a:cubicBezTo>
                <a:cubicBezTo>
                  <a:pt x="255908" y="17193"/>
                  <a:pt x="256683" y="17055"/>
                  <a:pt x="257402" y="16777"/>
                </a:cubicBezTo>
                <a:cubicBezTo>
                  <a:pt x="255964" y="16207"/>
                  <a:pt x="254663" y="15271"/>
                  <a:pt x="253659" y="14084"/>
                </a:cubicBezTo>
                <a:lnTo>
                  <a:pt x="253659" y="14084"/>
                </a:lnTo>
                <a:cubicBezTo>
                  <a:pt x="254486" y="14169"/>
                  <a:pt x="255317" y="14213"/>
                  <a:pt x="256148" y="14213"/>
                </a:cubicBezTo>
                <a:cubicBezTo>
                  <a:pt x="257539" y="14213"/>
                  <a:pt x="258929" y="14090"/>
                  <a:pt x="260301" y="13833"/>
                </a:cubicBezTo>
                <a:cubicBezTo>
                  <a:pt x="259821" y="13125"/>
                  <a:pt x="259251" y="12509"/>
                  <a:pt x="258589" y="11961"/>
                </a:cubicBezTo>
                <a:lnTo>
                  <a:pt x="258589" y="11961"/>
                </a:lnTo>
                <a:cubicBezTo>
                  <a:pt x="258650" y="11966"/>
                  <a:pt x="258712" y="11968"/>
                  <a:pt x="258776" y="11968"/>
                </a:cubicBezTo>
                <a:cubicBezTo>
                  <a:pt x="259928" y="11968"/>
                  <a:pt x="261452" y="11205"/>
                  <a:pt x="260803" y="10318"/>
                </a:cubicBezTo>
                <a:cubicBezTo>
                  <a:pt x="260597" y="10021"/>
                  <a:pt x="260209" y="9907"/>
                  <a:pt x="259867" y="9793"/>
                </a:cubicBezTo>
                <a:cubicBezTo>
                  <a:pt x="258064" y="9154"/>
                  <a:pt x="256717" y="7396"/>
                  <a:pt x="256535" y="5502"/>
                </a:cubicBezTo>
                <a:lnTo>
                  <a:pt x="256535" y="5502"/>
                </a:lnTo>
                <a:cubicBezTo>
                  <a:pt x="257493" y="6141"/>
                  <a:pt x="258475" y="6803"/>
                  <a:pt x="259593" y="6917"/>
                </a:cubicBezTo>
                <a:cubicBezTo>
                  <a:pt x="259683" y="6926"/>
                  <a:pt x="259775" y="6930"/>
                  <a:pt x="259866" y="6930"/>
                </a:cubicBezTo>
                <a:cubicBezTo>
                  <a:pt x="260930" y="6930"/>
                  <a:pt x="262032" y="6328"/>
                  <a:pt x="262264" y="5319"/>
                </a:cubicBezTo>
                <a:cubicBezTo>
                  <a:pt x="261556" y="5136"/>
                  <a:pt x="260917" y="4657"/>
                  <a:pt x="260552" y="4041"/>
                </a:cubicBezTo>
                <a:cubicBezTo>
                  <a:pt x="261419" y="3607"/>
                  <a:pt x="263839" y="46"/>
                  <a:pt x="264341" y="46"/>
                </a:cubicBezTo>
                <a:lnTo>
                  <a:pt x="20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6"/>
          <p:cNvSpPr/>
          <p:nvPr/>
        </p:nvSpPr>
        <p:spPr>
          <a:xfrm flipH="1">
            <a:off x="4616686" y="-204586"/>
            <a:ext cx="5251671" cy="2156019"/>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6"/>
          <p:cNvSpPr/>
          <p:nvPr/>
        </p:nvSpPr>
        <p:spPr>
          <a:xfrm>
            <a:off x="7326059" y="3500475"/>
            <a:ext cx="1710383" cy="1336116"/>
          </a:xfrm>
          <a:custGeom>
            <a:avLst/>
            <a:gdLst/>
            <a:ahLst/>
            <a:cxnLst/>
            <a:rect l="l" t="t" r="r" b="b"/>
            <a:pathLst>
              <a:path w="60625" h="47359" extrusionOk="0">
                <a:moveTo>
                  <a:pt x="112" y="8902"/>
                </a:moveTo>
                <a:cubicBezTo>
                  <a:pt x="75" y="8915"/>
                  <a:pt x="37" y="8929"/>
                  <a:pt x="0" y="8943"/>
                </a:cubicBezTo>
                <a:cubicBezTo>
                  <a:pt x="37" y="8929"/>
                  <a:pt x="75" y="8916"/>
                  <a:pt x="112" y="8902"/>
                </a:cubicBezTo>
                <a:close/>
                <a:moveTo>
                  <a:pt x="18840" y="18932"/>
                </a:moveTo>
                <a:lnTo>
                  <a:pt x="18840" y="18932"/>
                </a:lnTo>
                <a:cubicBezTo>
                  <a:pt x="18807" y="18935"/>
                  <a:pt x="18773" y="18938"/>
                  <a:pt x="18740" y="18941"/>
                </a:cubicBezTo>
                <a:cubicBezTo>
                  <a:pt x="18773" y="18938"/>
                  <a:pt x="18807" y="18935"/>
                  <a:pt x="18840" y="18932"/>
                </a:cubicBezTo>
                <a:close/>
                <a:moveTo>
                  <a:pt x="20442" y="0"/>
                </a:moveTo>
                <a:cubicBezTo>
                  <a:pt x="20011" y="0"/>
                  <a:pt x="19581" y="14"/>
                  <a:pt x="19151" y="41"/>
                </a:cubicBezTo>
                <a:cubicBezTo>
                  <a:pt x="22643" y="452"/>
                  <a:pt x="26227" y="2666"/>
                  <a:pt x="29240" y="4355"/>
                </a:cubicBezTo>
                <a:cubicBezTo>
                  <a:pt x="31362" y="5565"/>
                  <a:pt x="33325" y="7345"/>
                  <a:pt x="35334" y="8806"/>
                </a:cubicBezTo>
                <a:cubicBezTo>
                  <a:pt x="28623" y="3944"/>
                  <a:pt x="20566" y="909"/>
                  <a:pt x="12417" y="178"/>
                </a:cubicBezTo>
                <a:lnTo>
                  <a:pt x="12417" y="178"/>
                </a:lnTo>
                <a:cubicBezTo>
                  <a:pt x="20383" y="2506"/>
                  <a:pt x="28121" y="5793"/>
                  <a:pt x="35380" y="9902"/>
                </a:cubicBezTo>
                <a:cubicBezTo>
                  <a:pt x="29308" y="7363"/>
                  <a:pt x="22749" y="6083"/>
                  <a:pt x="16259" y="6083"/>
                </a:cubicBezTo>
                <a:cubicBezTo>
                  <a:pt x="10711" y="6083"/>
                  <a:pt x="5213" y="7018"/>
                  <a:pt x="112" y="8902"/>
                </a:cubicBezTo>
                <a:lnTo>
                  <a:pt x="112" y="8902"/>
                </a:lnTo>
                <a:cubicBezTo>
                  <a:pt x="2146" y="8161"/>
                  <a:pt x="4627" y="8004"/>
                  <a:pt x="6757" y="7802"/>
                </a:cubicBezTo>
                <a:cubicBezTo>
                  <a:pt x="8102" y="7682"/>
                  <a:pt x="9448" y="7624"/>
                  <a:pt x="10794" y="7624"/>
                </a:cubicBezTo>
                <a:cubicBezTo>
                  <a:pt x="11754" y="7624"/>
                  <a:pt x="12713" y="7654"/>
                  <a:pt x="13673" y="7711"/>
                </a:cubicBezTo>
                <a:cubicBezTo>
                  <a:pt x="18603" y="7985"/>
                  <a:pt x="23510" y="9034"/>
                  <a:pt x="28144" y="10769"/>
                </a:cubicBezTo>
                <a:cubicBezTo>
                  <a:pt x="33006" y="12595"/>
                  <a:pt x="37708" y="14855"/>
                  <a:pt x="42524" y="16818"/>
                </a:cubicBezTo>
                <a:cubicBezTo>
                  <a:pt x="39534" y="16453"/>
                  <a:pt x="36932" y="14832"/>
                  <a:pt x="34193" y="13691"/>
                </a:cubicBezTo>
                <a:cubicBezTo>
                  <a:pt x="31750" y="12664"/>
                  <a:pt x="28715" y="12413"/>
                  <a:pt x="26090" y="12253"/>
                </a:cubicBezTo>
                <a:cubicBezTo>
                  <a:pt x="25302" y="12205"/>
                  <a:pt x="24513" y="12180"/>
                  <a:pt x="23723" y="12180"/>
                </a:cubicBezTo>
                <a:cubicBezTo>
                  <a:pt x="20024" y="12180"/>
                  <a:pt x="16314" y="12710"/>
                  <a:pt x="12760" y="13782"/>
                </a:cubicBezTo>
                <a:cubicBezTo>
                  <a:pt x="10637" y="14398"/>
                  <a:pt x="8583" y="15220"/>
                  <a:pt x="6597" y="16224"/>
                </a:cubicBezTo>
                <a:cubicBezTo>
                  <a:pt x="5615" y="16727"/>
                  <a:pt x="4679" y="17274"/>
                  <a:pt x="3744" y="17868"/>
                </a:cubicBezTo>
                <a:cubicBezTo>
                  <a:pt x="2922" y="18393"/>
                  <a:pt x="2055" y="19283"/>
                  <a:pt x="1164" y="19671"/>
                </a:cubicBezTo>
                <a:cubicBezTo>
                  <a:pt x="6506" y="17366"/>
                  <a:pt x="12212" y="15563"/>
                  <a:pt x="18146" y="15311"/>
                </a:cubicBezTo>
                <a:cubicBezTo>
                  <a:pt x="18635" y="15289"/>
                  <a:pt x="19125" y="15277"/>
                  <a:pt x="19615" y="15277"/>
                </a:cubicBezTo>
                <a:cubicBezTo>
                  <a:pt x="23517" y="15277"/>
                  <a:pt x="27431" y="16010"/>
                  <a:pt x="31020" y="17571"/>
                </a:cubicBezTo>
                <a:cubicBezTo>
                  <a:pt x="35334" y="19488"/>
                  <a:pt x="39511" y="21634"/>
                  <a:pt x="43893" y="23437"/>
                </a:cubicBezTo>
                <a:cubicBezTo>
                  <a:pt x="44665" y="23756"/>
                  <a:pt x="45446" y="24070"/>
                  <a:pt x="46240" y="24351"/>
                </a:cubicBezTo>
                <a:lnTo>
                  <a:pt x="46240" y="24351"/>
                </a:lnTo>
                <a:cubicBezTo>
                  <a:pt x="44178" y="23726"/>
                  <a:pt x="42145" y="23046"/>
                  <a:pt x="40127" y="22273"/>
                </a:cubicBezTo>
                <a:cubicBezTo>
                  <a:pt x="37867" y="21406"/>
                  <a:pt x="35722" y="20173"/>
                  <a:pt x="33508" y="19374"/>
                </a:cubicBezTo>
                <a:cubicBezTo>
                  <a:pt x="31157" y="18507"/>
                  <a:pt x="28509" y="18165"/>
                  <a:pt x="26021" y="18096"/>
                </a:cubicBezTo>
                <a:cubicBezTo>
                  <a:pt x="25822" y="18093"/>
                  <a:pt x="25624" y="18091"/>
                  <a:pt x="25425" y="18091"/>
                </a:cubicBezTo>
                <a:cubicBezTo>
                  <a:pt x="24368" y="18091"/>
                  <a:pt x="23312" y="18144"/>
                  <a:pt x="22255" y="18279"/>
                </a:cubicBezTo>
                <a:cubicBezTo>
                  <a:pt x="21102" y="18412"/>
                  <a:pt x="19971" y="18825"/>
                  <a:pt x="18840" y="18932"/>
                </a:cubicBezTo>
                <a:lnTo>
                  <a:pt x="18840" y="18932"/>
                </a:lnTo>
                <a:cubicBezTo>
                  <a:pt x="19826" y="18848"/>
                  <a:pt x="20816" y="18807"/>
                  <a:pt x="21806" y="18807"/>
                </a:cubicBezTo>
                <a:cubicBezTo>
                  <a:pt x="25462" y="18807"/>
                  <a:pt x="29128" y="19367"/>
                  <a:pt x="32640" y="20401"/>
                </a:cubicBezTo>
                <a:cubicBezTo>
                  <a:pt x="37160" y="21748"/>
                  <a:pt x="41017" y="24168"/>
                  <a:pt x="45149" y="26313"/>
                </a:cubicBezTo>
                <a:cubicBezTo>
                  <a:pt x="46313" y="26907"/>
                  <a:pt x="47454" y="27660"/>
                  <a:pt x="48253" y="28710"/>
                </a:cubicBezTo>
                <a:cubicBezTo>
                  <a:pt x="47294" y="28048"/>
                  <a:pt x="46336" y="27409"/>
                  <a:pt x="45286" y="26884"/>
                </a:cubicBezTo>
                <a:cubicBezTo>
                  <a:pt x="40127" y="24259"/>
                  <a:pt x="34078" y="23186"/>
                  <a:pt x="28327" y="23095"/>
                </a:cubicBezTo>
                <a:cubicBezTo>
                  <a:pt x="28094" y="23091"/>
                  <a:pt x="27861" y="23089"/>
                  <a:pt x="27628" y="23089"/>
                </a:cubicBezTo>
                <a:cubicBezTo>
                  <a:pt x="25076" y="23089"/>
                  <a:pt x="22526" y="23318"/>
                  <a:pt x="19995" y="23757"/>
                </a:cubicBezTo>
                <a:cubicBezTo>
                  <a:pt x="18557" y="24031"/>
                  <a:pt x="13673" y="24464"/>
                  <a:pt x="13079" y="26085"/>
                </a:cubicBezTo>
                <a:cubicBezTo>
                  <a:pt x="13216" y="25720"/>
                  <a:pt x="16161" y="25469"/>
                  <a:pt x="16594" y="25400"/>
                </a:cubicBezTo>
                <a:cubicBezTo>
                  <a:pt x="17804" y="25218"/>
                  <a:pt x="19059" y="25058"/>
                  <a:pt x="20292" y="24967"/>
                </a:cubicBezTo>
                <a:cubicBezTo>
                  <a:pt x="21810" y="24840"/>
                  <a:pt x="23337" y="24774"/>
                  <a:pt x="24867" y="24774"/>
                </a:cubicBezTo>
                <a:cubicBezTo>
                  <a:pt x="25821" y="24774"/>
                  <a:pt x="26777" y="24800"/>
                  <a:pt x="27733" y="24852"/>
                </a:cubicBezTo>
                <a:cubicBezTo>
                  <a:pt x="32686" y="25126"/>
                  <a:pt x="37594" y="26085"/>
                  <a:pt x="42296" y="27728"/>
                </a:cubicBezTo>
                <a:cubicBezTo>
                  <a:pt x="44784" y="28596"/>
                  <a:pt x="47020" y="29783"/>
                  <a:pt x="49257" y="31198"/>
                </a:cubicBezTo>
                <a:cubicBezTo>
                  <a:pt x="47340" y="30833"/>
                  <a:pt x="45377" y="30171"/>
                  <a:pt x="43437" y="30057"/>
                </a:cubicBezTo>
                <a:cubicBezTo>
                  <a:pt x="42747" y="30010"/>
                  <a:pt x="42054" y="29987"/>
                  <a:pt x="41358" y="29987"/>
                </a:cubicBezTo>
                <a:cubicBezTo>
                  <a:pt x="37261" y="29987"/>
                  <a:pt x="33090" y="30778"/>
                  <a:pt x="29285" y="32202"/>
                </a:cubicBezTo>
                <a:cubicBezTo>
                  <a:pt x="32036" y="31861"/>
                  <a:pt x="35026" y="31141"/>
                  <a:pt x="37809" y="31141"/>
                </a:cubicBezTo>
                <a:cubicBezTo>
                  <a:pt x="38004" y="31141"/>
                  <a:pt x="38199" y="31145"/>
                  <a:pt x="38392" y="31152"/>
                </a:cubicBezTo>
                <a:cubicBezTo>
                  <a:pt x="41428" y="31266"/>
                  <a:pt x="44464" y="31700"/>
                  <a:pt x="47386" y="32545"/>
                </a:cubicBezTo>
                <a:cubicBezTo>
                  <a:pt x="47190" y="32414"/>
                  <a:pt x="47016" y="32284"/>
                  <a:pt x="46823" y="32135"/>
                </a:cubicBezTo>
                <a:lnTo>
                  <a:pt x="46823" y="32135"/>
                </a:lnTo>
                <a:cubicBezTo>
                  <a:pt x="47340" y="32533"/>
                  <a:pt x="47922" y="32825"/>
                  <a:pt x="48504" y="33138"/>
                </a:cubicBezTo>
                <a:cubicBezTo>
                  <a:pt x="49349" y="33572"/>
                  <a:pt x="50216" y="33983"/>
                  <a:pt x="50969" y="34599"/>
                </a:cubicBezTo>
                <a:cubicBezTo>
                  <a:pt x="52293" y="35694"/>
                  <a:pt x="53434" y="36995"/>
                  <a:pt x="54347" y="38433"/>
                </a:cubicBezTo>
                <a:cubicBezTo>
                  <a:pt x="55260" y="39871"/>
                  <a:pt x="55991" y="41469"/>
                  <a:pt x="56356" y="43135"/>
                </a:cubicBezTo>
                <a:cubicBezTo>
                  <a:pt x="56698" y="44596"/>
                  <a:pt x="57155" y="45920"/>
                  <a:pt x="57657" y="47358"/>
                </a:cubicBezTo>
                <a:cubicBezTo>
                  <a:pt x="60624" y="40488"/>
                  <a:pt x="58228" y="31974"/>
                  <a:pt x="55078" y="25743"/>
                </a:cubicBezTo>
                <a:cubicBezTo>
                  <a:pt x="51517" y="18712"/>
                  <a:pt x="46450" y="12458"/>
                  <a:pt x="40241" y="7597"/>
                </a:cubicBezTo>
                <a:cubicBezTo>
                  <a:pt x="37228" y="5246"/>
                  <a:pt x="33919" y="3899"/>
                  <a:pt x="30518" y="2324"/>
                </a:cubicBezTo>
                <a:cubicBezTo>
                  <a:pt x="27370" y="882"/>
                  <a:pt x="23915" y="0"/>
                  <a:pt x="204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6"/>
          <p:cNvSpPr/>
          <p:nvPr/>
        </p:nvSpPr>
        <p:spPr>
          <a:xfrm rot="589025" flipH="1">
            <a:off x="7375796" y="4646451"/>
            <a:ext cx="1515162" cy="713671"/>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6"/>
          <p:cNvSpPr/>
          <p:nvPr/>
        </p:nvSpPr>
        <p:spPr>
          <a:xfrm rot="2035852">
            <a:off x="6575078" y="4123580"/>
            <a:ext cx="1515217" cy="713697"/>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9" name="Google Shape;769;p6"/>
          <p:cNvGrpSpPr/>
          <p:nvPr/>
        </p:nvGrpSpPr>
        <p:grpSpPr>
          <a:xfrm flipH="1">
            <a:off x="8111675" y="3925750"/>
            <a:ext cx="1754725" cy="1335300"/>
            <a:chOff x="0" y="3611325"/>
            <a:chExt cx="1754725" cy="1335300"/>
          </a:xfrm>
        </p:grpSpPr>
        <p:sp>
          <p:nvSpPr>
            <p:cNvPr id="770" name="Google Shape;770;p6"/>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6"/>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2" name="Google Shape;772;p6"/>
          <p:cNvSpPr/>
          <p:nvPr/>
        </p:nvSpPr>
        <p:spPr>
          <a:xfrm flipH="1">
            <a:off x="6761214" y="3862099"/>
            <a:ext cx="2221863" cy="1634498"/>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6"/>
          <p:cNvSpPr/>
          <p:nvPr/>
        </p:nvSpPr>
        <p:spPr>
          <a:xfrm flipH="1">
            <a:off x="-2091787" y="-1501363"/>
            <a:ext cx="4419625" cy="3083306"/>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6"/>
          <p:cNvSpPr/>
          <p:nvPr/>
        </p:nvSpPr>
        <p:spPr>
          <a:xfrm flipH="1">
            <a:off x="-1744532" y="-1272774"/>
            <a:ext cx="2988212" cy="4964116"/>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6"/>
          <p:cNvSpPr/>
          <p:nvPr/>
        </p:nvSpPr>
        <p:spPr>
          <a:xfrm flipH="1">
            <a:off x="-2359762" y="-1575363"/>
            <a:ext cx="4419625" cy="3083306"/>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6"/>
          <p:cNvSpPr/>
          <p:nvPr/>
        </p:nvSpPr>
        <p:spPr>
          <a:xfrm flipH="1">
            <a:off x="-651819" y="3458434"/>
            <a:ext cx="2977717" cy="1434098"/>
          </a:xfrm>
          <a:custGeom>
            <a:avLst/>
            <a:gdLst/>
            <a:ahLst/>
            <a:cxnLst/>
            <a:rect l="l" t="t" r="r" b="b"/>
            <a:pathLst>
              <a:path w="105546" h="50832" extrusionOk="0">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6"/>
          <p:cNvSpPr/>
          <p:nvPr/>
        </p:nvSpPr>
        <p:spPr>
          <a:xfrm flipH="1">
            <a:off x="-679409" y="3444538"/>
            <a:ext cx="2468961" cy="1363933"/>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6"/>
          <p:cNvSpPr/>
          <p:nvPr/>
        </p:nvSpPr>
        <p:spPr>
          <a:xfrm>
            <a:off x="112048" y="4553481"/>
            <a:ext cx="1224300" cy="681357"/>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9" name="Google Shape;779;p6"/>
          <p:cNvGrpSpPr/>
          <p:nvPr/>
        </p:nvGrpSpPr>
        <p:grpSpPr>
          <a:xfrm>
            <a:off x="-1268125" y="3044149"/>
            <a:ext cx="2205865" cy="1902268"/>
            <a:chOff x="-1268125" y="3044149"/>
            <a:chExt cx="2205865" cy="1902268"/>
          </a:xfrm>
        </p:grpSpPr>
        <p:sp>
          <p:nvSpPr>
            <p:cNvPr id="780" name="Google Shape;780;p6"/>
            <p:cNvSpPr/>
            <p:nvPr/>
          </p:nvSpPr>
          <p:spPr>
            <a:xfrm>
              <a:off x="-1268125" y="3044149"/>
              <a:ext cx="2205865" cy="1902268"/>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rgbClr val="2F4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6"/>
            <p:cNvSpPr/>
            <p:nvPr/>
          </p:nvSpPr>
          <p:spPr>
            <a:xfrm>
              <a:off x="-1267402" y="3107544"/>
              <a:ext cx="2134839" cy="1784418"/>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 name="Google Shape;782;p6"/>
          <p:cNvGrpSpPr/>
          <p:nvPr/>
        </p:nvGrpSpPr>
        <p:grpSpPr>
          <a:xfrm flipH="1">
            <a:off x="-1027312" y="4171413"/>
            <a:ext cx="1754725" cy="1335300"/>
            <a:chOff x="0" y="3611325"/>
            <a:chExt cx="1754725" cy="1335300"/>
          </a:xfrm>
        </p:grpSpPr>
        <p:sp>
          <p:nvSpPr>
            <p:cNvPr id="783" name="Google Shape;783;p6"/>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6"/>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5" name="Google Shape;785;p6"/>
          <p:cNvSpPr/>
          <p:nvPr/>
        </p:nvSpPr>
        <p:spPr>
          <a:xfrm flipH="1">
            <a:off x="7974015" y="2397641"/>
            <a:ext cx="1720031" cy="1396462"/>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6" name="Google Shape;786;p6"/>
          <p:cNvGrpSpPr/>
          <p:nvPr/>
        </p:nvGrpSpPr>
        <p:grpSpPr>
          <a:xfrm>
            <a:off x="8480413" y="1869013"/>
            <a:ext cx="1109900" cy="1185825"/>
            <a:chOff x="454950" y="2869750"/>
            <a:chExt cx="1109900" cy="1185825"/>
          </a:xfrm>
        </p:grpSpPr>
        <p:sp>
          <p:nvSpPr>
            <p:cNvPr id="787" name="Google Shape;787;p6"/>
            <p:cNvSpPr/>
            <p:nvPr/>
          </p:nvSpPr>
          <p:spPr>
            <a:xfrm>
              <a:off x="454950" y="3726850"/>
              <a:ext cx="470800" cy="328725"/>
            </a:xfrm>
            <a:custGeom>
              <a:avLst/>
              <a:gdLst/>
              <a:ahLst/>
              <a:cxnLst/>
              <a:rect l="l" t="t" r="r" b="b"/>
              <a:pathLst>
                <a:path w="18832" h="13149" extrusionOk="0">
                  <a:moveTo>
                    <a:pt x="9998" y="685"/>
                  </a:moveTo>
                  <a:cubicBezTo>
                    <a:pt x="9998" y="765"/>
                    <a:pt x="10013" y="843"/>
                    <a:pt x="10040" y="917"/>
                  </a:cubicBezTo>
                  <a:lnTo>
                    <a:pt x="10040" y="917"/>
                  </a:lnTo>
                  <a:cubicBezTo>
                    <a:pt x="10028" y="839"/>
                    <a:pt x="10014" y="762"/>
                    <a:pt x="9998" y="685"/>
                  </a:cubicBezTo>
                  <a:close/>
                  <a:moveTo>
                    <a:pt x="2694" y="4109"/>
                  </a:moveTo>
                  <a:lnTo>
                    <a:pt x="2694" y="4109"/>
                  </a:lnTo>
                  <a:cubicBezTo>
                    <a:pt x="3038" y="4399"/>
                    <a:pt x="3454" y="4602"/>
                    <a:pt x="3896" y="4697"/>
                  </a:cubicBezTo>
                  <a:lnTo>
                    <a:pt x="3896" y="4697"/>
                  </a:lnTo>
                  <a:cubicBezTo>
                    <a:pt x="3549" y="4408"/>
                    <a:pt x="3137" y="4202"/>
                    <a:pt x="2694" y="4109"/>
                  </a:cubicBezTo>
                  <a:close/>
                  <a:moveTo>
                    <a:pt x="1758" y="11048"/>
                  </a:moveTo>
                  <a:cubicBezTo>
                    <a:pt x="1802" y="11064"/>
                    <a:pt x="1846" y="11072"/>
                    <a:pt x="1890" y="11072"/>
                  </a:cubicBezTo>
                  <a:cubicBezTo>
                    <a:pt x="1937" y="11072"/>
                    <a:pt x="1983" y="11063"/>
                    <a:pt x="2027" y="11048"/>
                  </a:cubicBezTo>
                  <a:lnTo>
                    <a:pt x="2027" y="11048"/>
                  </a:lnTo>
                  <a:cubicBezTo>
                    <a:pt x="1938" y="11048"/>
                    <a:pt x="1849" y="11048"/>
                    <a:pt x="1758" y="11048"/>
                  </a:cubicBezTo>
                  <a:close/>
                  <a:moveTo>
                    <a:pt x="10523" y="0"/>
                  </a:moveTo>
                  <a:cubicBezTo>
                    <a:pt x="10500" y="457"/>
                    <a:pt x="10500" y="890"/>
                    <a:pt x="10477" y="1347"/>
                  </a:cubicBezTo>
                  <a:cubicBezTo>
                    <a:pt x="10277" y="1280"/>
                    <a:pt x="10114" y="1116"/>
                    <a:pt x="10040" y="917"/>
                  </a:cubicBezTo>
                  <a:lnTo>
                    <a:pt x="10040" y="917"/>
                  </a:lnTo>
                  <a:cubicBezTo>
                    <a:pt x="10192" y="1923"/>
                    <a:pt x="9952" y="2986"/>
                    <a:pt x="9359" y="3812"/>
                  </a:cubicBezTo>
                  <a:cubicBezTo>
                    <a:pt x="9336" y="3812"/>
                    <a:pt x="9336" y="3789"/>
                    <a:pt x="9313" y="3766"/>
                  </a:cubicBezTo>
                  <a:cubicBezTo>
                    <a:pt x="9131" y="3538"/>
                    <a:pt x="9062" y="3219"/>
                    <a:pt x="9176" y="2945"/>
                  </a:cubicBezTo>
                  <a:cubicBezTo>
                    <a:pt x="9137" y="2935"/>
                    <a:pt x="9098" y="2930"/>
                    <a:pt x="9060" y="2930"/>
                  </a:cubicBezTo>
                  <a:cubicBezTo>
                    <a:pt x="8966" y="2930"/>
                    <a:pt x="8876" y="2957"/>
                    <a:pt x="8794" y="3001"/>
                  </a:cubicBezTo>
                  <a:lnTo>
                    <a:pt x="8794" y="3001"/>
                  </a:lnTo>
                  <a:cubicBezTo>
                    <a:pt x="9252" y="2631"/>
                    <a:pt x="9276" y="1841"/>
                    <a:pt x="8811" y="1461"/>
                  </a:cubicBezTo>
                  <a:lnTo>
                    <a:pt x="8811" y="1461"/>
                  </a:lnTo>
                  <a:cubicBezTo>
                    <a:pt x="8697" y="1781"/>
                    <a:pt x="8583" y="2100"/>
                    <a:pt x="8309" y="2306"/>
                  </a:cubicBezTo>
                  <a:cubicBezTo>
                    <a:pt x="8190" y="2392"/>
                    <a:pt x="8029" y="2443"/>
                    <a:pt x="7874" y="2443"/>
                  </a:cubicBezTo>
                  <a:cubicBezTo>
                    <a:pt x="7703" y="2443"/>
                    <a:pt x="7538" y="2381"/>
                    <a:pt x="7442" y="2237"/>
                  </a:cubicBezTo>
                  <a:cubicBezTo>
                    <a:pt x="7670" y="1826"/>
                    <a:pt x="7647" y="1301"/>
                    <a:pt x="7350" y="936"/>
                  </a:cubicBezTo>
                  <a:cubicBezTo>
                    <a:pt x="6962" y="1233"/>
                    <a:pt x="6803" y="1803"/>
                    <a:pt x="7008" y="2260"/>
                  </a:cubicBezTo>
                  <a:cubicBezTo>
                    <a:pt x="6643" y="1918"/>
                    <a:pt x="6255" y="1552"/>
                    <a:pt x="5867" y="1210"/>
                  </a:cubicBezTo>
                  <a:lnTo>
                    <a:pt x="5867" y="1210"/>
                  </a:lnTo>
                  <a:cubicBezTo>
                    <a:pt x="6072" y="1689"/>
                    <a:pt x="6278" y="2169"/>
                    <a:pt x="6483" y="2648"/>
                  </a:cubicBezTo>
                  <a:cubicBezTo>
                    <a:pt x="6163" y="2374"/>
                    <a:pt x="5844" y="2077"/>
                    <a:pt x="5524" y="1781"/>
                  </a:cubicBezTo>
                  <a:lnTo>
                    <a:pt x="5524" y="1781"/>
                  </a:lnTo>
                  <a:cubicBezTo>
                    <a:pt x="5821" y="2351"/>
                    <a:pt x="5730" y="3105"/>
                    <a:pt x="5319" y="3584"/>
                  </a:cubicBezTo>
                  <a:cubicBezTo>
                    <a:pt x="5365" y="3127"/>
                    <a:pt x="5296" y="2648"/>
                    <a:pt x="5136" y="2214"/>
                  </a:cubicBezTo>
                  <a:cubicBezTo>
                    <a:pt x="4497" y="2694"/>
                    <a:pt x="4497" y="3789"/>
                    <a:pt x="5136" y="4246"/>
                  </a:cubicBezTo>
                  <a:cubicBezTo>
                    <a:pt x="4566" y="3858"/>
                    <a:pt x="3904" y="3607"/>
                    <a:pt x="3196" y="3584"/>
                  </a:cubicBezTo>
                  <a:lnTo>
                    <a:pt x="3196" y="3584"/>
                  </a:lnTo>
                  <a:cubicBezTo>
                    <a:pt x="3539" y="3972"/>
                    <a:pt x="3881" y="4360"/>
                    <a:pt x="4246" y="4748"/>
                  </a:cubicBezTo>
                  <a:cubicBezTo>
                    <a:pt x="4128" y="4739"/>
                    <a:pt x="4011" y="4721"/>
                    <a:pt x="3896" y="4697"/>
                  </a:cubicBezTo>
                  <a:lnTo>
                    <a:pt x="3896" y="4697"/>
                  </a:lnTo>
                  <a:cubicBezTo>
                    <a:pt x="4229" y="4974"/>
                    <a:pt x="4501" y="5327"/>
                    <a:pt x="4680" y="5729"/>
                  </a:cubicBezTo>
                  <a:cubicBezTo>
                    <a:pt x="4337" y="5524"/>
                    <a:pt x="3972" y="5387"/>
                    <a:pt x="3584" y="5296"/>
                  </a:cubicBezTo>
                  <a:lnTo>
                    <a:pt x="3584" y="5296"/>
                  </a:lnTo>
                  <a:cubicBezTo>
                    <a:pt x="3516" y="5684"/>
                    <a:pt x="3653" y="6095"/>
                    <a:pt x="3949" y="6369"/>
                  </a:cubicBezTo>
                  <a:cubicBezTo>
                    <a:pt x="3773" y="6240"/>
                    <a:pt x="3552" y="6168"/>
                    <a:pt x="3326" y="6168"/>
                  </a:cubicBezTo>
                  <a:cubicBezTo>
                    <a:pt x="3229" y="6168"/>
                    <a:pt x="3132" y="6182"/>
                    <a:pt x="3036" y="6209"/>
                  </a:cubicBezTo>
                  <a:cubicBezTo>
                    <a:pt x="3721" y="6734"/>
                    <a:pt x="4725" y="6871"/>
                    <a:pt x="5182" y="7601"/>
                  </a:cubicBezTo>
                  <a:cubicBezTo>
                    <a:pt x="4452" y="8058"/>
                    <a:pt x="3402" y="8149"/>
                    <a:pt x="2534" y="8354"/>
                  </a:cubicBezTo>
                  <a:cubicBezTo>
                    <a:pt x="2648" y="8651"/>
                    <a:pt x="2877" y="8925"/>
                    <a:pt x="3128" y="9108"/>
                  </a:cubicBezTo>
                  <a:cubicBezTo>
                    <a:pt x="2781" y="9400"/>
                    <a:pt x="2302" y="9429"/>
                    <a:pt x="1833" y="9429"/>
                  </a:cubicBezTo>
                  <a:cubicBezTo>
                    <a:pt x="1715" y="9429"/>
                    <a:pt x="1598" y="9427"/>
                    <a:pt x="1484" y="9427"/>
                  </a:cubicBezTo>
                  <a:cubicBezTo>
                    <a:pt x="914" y="9427"/>
                    <a:pt x="229" y="9564"/>
                    <a:pt x="1" y="10089"/>
                  </a:cubicBezTo>
                  <a:cubicBezTo>
                    <a:pt x="526" y="9975"/>
                    <a:pt x="1051" y="9861"/>
                    <a:pt x="1576" y="9747"/>
                  </a:cubicBezTo>
                  <a:lnTo>
                    <a:pt x="1576" y="9747"/>
                  </a:lnTo>
                  <a:cubicBezTo>
                    <a:pt x="1439" y="9998"/>
                    <a:pt x="1324" y="10272"/>
                    <a:pt x="1188" y="10523"/>
                  </a:cubicBezTo>
                  <a:cubicBezTo>
                    <a:pt x="1477" y="10414"/>
                    <a:pt x="1794" y="10349"/>
                    <a:pt x="2106" y="10349"/>
                  </a:cubicBezTo>
                  <a:cubicBezTo>
                    <a:pt x="2189" y="10349"/>
                    <a:pt x="2271" y="10353"/>
                    <a:pt x="2352" y="10363"/>
                  </a:cubicBezTo>
                  <a:cubicBezTo>
                    <a:pt x="2489" y="10621"/>
                    <a:pt x="2290" y="10957"/>
                    <a:pt x="2027" y="11048"/>
                  </a:cubicBezTo>
                  <a:lnTo>
                    <a:pt x="2027" y="11048"/>
                  </a:lnTo>
                  <a:cubicBezTo>
                    <a:pt x="2318" y="11049"/>
                    <a:pt x="2602" y="11053"/>
                    <a:pt x="2899" y="11071"/>
                  </a:cubicBezTo>
                  <a:cubicBezTo>
                    <a:pt x="2968" y="11390"/>
                    <a:pt x="2534" y="11550"/>
                    <a:pt x="2215" y="11596"/>
                  </a:cubicBezTo>
                  <a:cubicBezTo>
                    <a:pt x="1895" y="11641"/>
                    <a:pt x="1461" y="11892"/>
                    <a:pt x="1621" y="12189"/>
                  </a:cubicBezTo>
                  <a:cubicBezTo>
                    <a:pt x="1678" y="12303"/>
                    <a:pt x="1798" y="12343"/>
                    <a:pt x="1932" y="12343"/>
                  </a:cubicBezTo>
                  <a:cubicBezTo>
                    <a:pt x="2066" y="12343"/>
                    <a:pt x="2215" y="12303"/>
                    <a:pt x="2329" y="12257"/>
                  </a:cubicBezTo>
                  <a:cubicBezTo>
                    <a:pt x="3014" y="11938"/>
                    <a:pt x="3653" y="11527"/>
                    <a:pt x="4223" y="11048"/>
                  </a:cubicBezTo>
                  <a:lnTo>
                    <a:pt x="4223" y="11048"/>
                  </a:lnTo>
                  <a:cubicBezTo>
                    <a:pt x="4200" y="11207"/>
                    <a:pt x="4246" y="11367"/>
                    <a:pt x="4360" y="11459"/>
                  </a:cubicBezTo>
                  <a:cubicBezTo>
                    <a:pt x="4589" y="11322"/>
                    <a:pt x="4794" y="11185"/>
                    <a:pt x="4999" y="11048"/>
                  </a:cubicBezTo>
                  <a:lnTo>
                    <a:pt x="4999" y="11048"/>
                  </a:lnTo>
                  <a:cubicBezTo>
                    <a:pt x="4771" y="11459"/>
                    <a:pt x="4611" y="11892"/>
                    <a:pt x="4520" y="12349"/>
                  </a:cubicBezTo>
                  <a:cubicBezTo>
                    <a:pt x="4550" y="12339"/>
                    <a:pt x="4579" y="12335"/>
                    <a:pt x="4607" y="12335"/>
                  </a:cubicBezTo>
                  <a:cubicBezTo>
                    <a:pt x="4974" y="12335"/>
                    <a:pt x="5122" y="13126"/>
                    <a:pt x="5547" y="13148"/>
                  </a:cubicBezTo>
                  <a:cubicBezTo>
                    <a:pt x="5555" y="13148"/>
                    <a:pt x="5562" y="13148"/>
                    <a:pt x="5570" y="13148"/>
                  </a:cubicBezTo>
                  <a:cubicBezTo>
                    <a:pt x="5901" y="13148"/>
                    <a:pt x="5994" y="12683"/>
                    <a:pt x="5963" y="12349"/>
                  </a:cubicBezTo>
                  <a:lnTo>
                    <a:pt x="5963" y="12349"/>
                  </a:lnTo>
                  <a:cubicBezTo>
                    <a:pt x="6008" y="12631"/>
                    <a:pt x="6284" y="12839"/>
                    <a:pt x="6557" y="12839"/>
                  </a:cubicBezTo>
                  <a:cubicBezTo>
                    <a:pt x="6594" y="12839"/>
                    <a:pt x="6630" y="12836"/>
                    <a:pt x="6666" y="12828"/>
                  </a:cubicBezTo>
                  <a:cubicBezTo>
                    <a:pt x="6975" y="12746"/>
                    <a:pt x="7154" y="12403"/>
                    <a:pt x="7085" y="12102"/>
                  </a:cubicBezTo>
                  <a:lnTo>
                    <a:pt x="7085" y="12102"/>
                  </a:lnTo>
                  <a:cubicBezTo>
                    <a:pt x="7183" y="12326"/>
                    <a:pt x="7429" y="12453"/>
                    <a:pt x="7676" y="12453"/>
                  </a:cubicBezTo>
                  <a:cubicBezTo>
                    <a:pt x="7802" y="12453"/>
                    <a:pt x="7929" y="12420"/>
                    <a:pt x="8035" y="12349"/>
                  </a:cubicBezTo>
                  <a:cubicBezTo>
                    <a:pt x="8378" y="12121"/>
                    <a:pt x="8492" y="11687"/>
                    <a:pt x="8423" y="11276"/>
                  </a:cubicBezTo>
                  <a:cubicBezTo>
                    <a:pt x="8363" y="10937"/>
                    <a:pt x="8181" y="10615"/>
                    <a:pt x="7999" y="10311"/>
                  </a:cubicBezTo>
                  <a:lnTo>
                    <a:pt x="7999" y="10311"/>
                  </a:lnTo>
                  <a:cubicBezTo>
                    <a:pt x="8188" y="10592"/>
                    <a:pt x="8471" y="10815"/>
                    <a:pt x="8788" y="10934"/>
                  </a:cubicBezTo>
                  <a:cubicBezTo>
                    <a:pt x="8720" y="10546"/>
                    <a:pt x="8674" y="10135"/>
                    <a:pt x="8629" y="9724"/>
                  </a:cubicBezTo>
                  <a:cubicBezTo>
                    <a:pt x="8583" y="9541"/>
                    <a:pt x="8560" y="9313"/>
                    <a:pt x="8651" y="9130"/>
                  </a:cubicBezTo>
                  <a:cubicBezTo>
                    <a:pt x="8705" y="8988"/>
                    <a:pt x="8856" y="8873"/>
                    <a:pt x="9006" y="8873"/>
                  </a:cubicBezTo>
                  <a:cubicBezTo>
                    <a:pt x="9048" y="8873"/>
                    <a:pt x="9091" y="8882"/>
                    <a:pt x="9131" y="8902"/>
                  </a:cubicBezTo>
                  <a:cubicBezTo>
                    <a:pt x="9405" y="9016"/>
                    <a:pt x="9313" y="9404"/>
                    <a:pt x="9245" y="9678"/>
                  </a:cubicBezTo>
                  <a:cubicBezTo>
                    <a:pt x="9154" y="9975"/>
                    <a:pt x="9222" y="10386"/>
                    <a:pt x="9496" y="10386"/>
                  </a:cubicBezTo>
                  <a:cubicBezTo>
                    <a:pt x="9587" y="10089"/>
                    <a:pt x="9724" y="9815"/>
                    <a:pt x="9952" y="9610"/>
                  </a:cubicBezTo>
                  <a:cubicBezTo>
                    <a:pt x="9998" y="10135"/>
                    <a:pt x="10181" y="10660"/>
                    <a:pt x="10455" y="11139"/>
                  </a:cubicBezTo>
                  <a:cubicBezTo>
                    <a:pt x="10637" y="10911"/>
                    <a:pt x="10706" y="10614"/>
                    <a:pt x="10637" y="10340"/>
                  </a:cubicBezTo>
                  <a:lnTo>
                    <a:pt x="10637" y="10340"/>
                  </a:lnTo>
                  <a:cubicBezTo>
                    <a:pt x="10837" y="10685"/>
                    <a:pt x="11238" y="10943"/>
                    <a:pt x="11635" y="10943"/>
                  </a:cubicBezTo>
                  <a:cubicBezTo>
                    <a:pt x="11737" y="10943"/>
                    <a:pt x="11840" y="10925"/>
                    <a:pt x="11938" y="10888"/>
                  </a:cubicBezTo>
                  <a:cubicBezTo>
                    <a:pt x="12397" y="10691"/>
                    <a:pt x="12521" y="9950"/>
                    <a:pt x="12110" y="9707"/>
                  </a:cubicBezTo>
                  <a:lnTo>
                    <a:pt x="12110" y="9707"/>
                  </a:lnTo>
                  <a:cubicBezTo>
                    <a:pt x="12424" y="9860"/>
                    <a:pt x="12781" y="9932"/>
                    <a:pt x="13142" y="9932"/>
                  </a:cubicBezTo>
                  <a:cubicBezTo>
                    <a:pt x="13266" y="9932"/>
                    <a:pt x="13390" y="9923"/>
                    <a:pt x="13513" y="9906"/>
                  </a:cubicBezTo>
                  <a:cubicBezTo>
                    <a:pt x="13650" y="9861"/>
                    <a:pt x="13833" y="9792"/>
                    <a:pt x="13833" y="9655"/>
                  </a:cubicBezTo>
                  <a:cubicBezTo>
                    <a:pt x="13833" y="9541"/>
                    <a:pt x="13719" y="9450"/>
                    <a:pt x="13627" y="9381"/>
                  </a:cubicBezTo>
                  <a:cubicBezTo>
                    <a:pt x="13308" y="9153"/>
                    <a:pt x="12988" y="8971"/>
                    <a:pt x="12737" y="8651"/>
                  </a:cubicBezTo>
                  <a:cubicBezTo>
                    <a:pt x="12943" y="8583"/>
                    <a:pt x="13171" y="8309"/>
                    <a:pt x="13399" y="8240"/>
                  </a:cubicBezTo>
                  <a:cubicBezTo>
                    <a:pt x="13250" y="8155"/>
                    <a:pt x="12686" y="7754"/>
                    <a:pt x="12462" y="7754"/>
                  </a:cubicBezTo>
                  <a:cubicBezTo>
                    <a:pt x="12451" y="7754"/>
                    <a:pt x="12440" y="7755"/>
                    <a:pt x="12431" y="7757"/>
                  </a:cubicBezTo>
                  <a:lnTo>
                    <a:pt x="12431" y="7757"/>
                  </a:lnTo>
                  <a:cubicBezTo>
                    <a:pt x="12814" y="7645"/>
                    <a:pt x="13198" y="7554"/>
                    <a:pt x="13582" y="7441"/>
                  </a:cubicBezTo>
                  <a:cubicBezTo>
                    <a:pt x="13080" y="6962"/>
                    <a:pt x="12395" y="6711"/>
                    <a:pt x="11710" y="6711"/>
                  </a:cubicBezTo>
                  <a:cubicBezTo>
                    <a:pt x="11915" y="6437"/>
                    <a:pt x="12235" y="6254"/>
                    <a:pt x="12600" y="6232"/>
                  </a:cubicBezTo>
                  <a:cubicBezTo>
                    <a:pt x="12052" y="6140"/>
                    <a:pt x="11527" y="5912"/>
                    <a:pt x="11094" y="5592"/>
                  </a:cubicBezTo>
                  <a:cubicBezTo>
                    <a:pt x="11438" y="5396"/>
                    <a:pt x="11852" y="5293"/>
                    <a:pt x="12262" y="5293"/>
                  </a:cubicBezTo>
                  <a:cubicBezTo>
                    <a:pt x="12422" y="5293"/>
                    <a:pt x="12583" y="5309"/>
                    <a:pt x="12737" y="5341"/>
                  </a:cubicBezTo>
                  <a:cubicBezTo>
                    <a:pt x="12486" y="5273"/>
                    <a:pt x="12281" y="5067"/>
                    <a:pt x="12189" y="4816"/>
                  </a:cubicBezTo>
                  <a:lnTo>
                    <a:pt x="12189" y="4816"/>
                  </a:lnTo>
                  <a:cubicBezTo>
                    <a:pt x="13125" y="5182"/>
                    <a:pt x="14038" y="5547"/>
                    <a:pt x="14951" y="5889"/>
                  </a:cubicBezTo>
                  <a:cubicBezTo>
                    <a:pt x="14860" y="5684"/>
                    <a:pt x="15111" y="5478"/>
                    <a:pt x="15339" y="5478"/>
                  </a:cubicBezTo>
                  <a:cubicBezTo>
                    <a:pt x="15567" y="5478"/>
                    <a:pt x="15773" y="5592"/>
                    <a:pt x="15978" y="5638"/>
                  </a:cubicBezTo>
                  <a:cubicBezTo>
                    <a:pt x="16022" y="5645"/>
                    <a:pt x="16066" y="5649"/>
                    <a:pt x="16110" y="5649"/>
                  </a:cubicBezTo>
                  <a:cubicBezTo>
                    <a:pt x="16614" y="5649"/>
                    <a:pt x="17095" y="5184"/>
                    <a:pt x="17074" y="4679"/>
                  </a:cubicBezTo>
                  <a:lnTo>
                    <a:pt x="17074" y="4679"/>
                  </a:lnTo>
                  <a:cubicBezTo>
                    <a:pt x="16893" y="4770"/>
                    <a:pt x="16692" y="4813"/>
                    <a:pt x="16489" y="4813"/>
                  </a:cubicBezTo>
                  <a:cubicBezTo>
                    <a:pt x="16128" y="4813"/>
                    <a:pt x="15762" y="4677"/>
                    <a:pt x="15499" y="4428"/>
                  </a:cubicBezTo>
                  <a:lnTo>
                    <a:pt x="15499" y="4428"/>
                  </a:lnTo>
                  <a:cubicBezTo>
                    <a:pt x="15583" y="4447"/>
                    <a:pt x="15668" y="4456"/>
                    <a:pt x="15753" y="4456"/>
                  </a:cubicBezTo>
                  <a:cubicBezTo>
                    <a:pt x="16292" y="4456"/>
                    <a:pt x="16825" y="4097"/>
                    <a:pt x="16983" y="3584"/>
                  </a:cubicBezTo>
                  <a:cubicBezTo>
                    <a:pt x="17095" y="3611"/>
                    <a:pt x="17209" y="3624"/>
                    <a:pt x="17324" y="3624"/>
                  </a:cubicBezTo>
                  <a:cubicBezTo>
                    <a:pt x="17975" y="3624"/>
                    <a:pt x="18618" y="3201"/>
                    <a:pt x="18831" y="2580"/>
                  </a:cubicBezTo>
                  <a:lnTo>
                    <a:pt x="18831" y="2580"/>
                  </a:lnTo>
                  <a:cubicBezTo>
                    <a:pt x="18483" y="2970"/>
                    <a:pt x="17973" y="3079"/>
                    <a:pt x="17436" y="3079"/>
                  </a:cubicBezTo>
                  <a:cubicBezTo>
                    <a:pt x="17094" y="3079"/>
                    <a:pt x="16741" y="3035"/>
                    <a:pt x="16412" y="2990"/>
                  </a:cubicBezTo>
                  <a:cubicBezTo>
                    <a:pt x="16236" y="2971"/>
                    <a:pt x="16050" y="2959"/>
                    <a:pt x="15863" y="2959"/>
                  </a:cubicBezTo>
                  <a:cubicBezTo>
                    <a:pt x="15152" y="2959"/>
                    <a:pt x="14423" y="3134"/>
                    <a:pt x="14152" y="3766"/>
                  </a:cubicBezTo>
                  <a:lnTo>
                    <a:pt x="14152" y="3766"/>
                  </a:lnTo>
                  <a:cubicBezTo>
                    <a:pt x="14175" y="3470"/>
                    <a:pt x="14129" y="3150"/>
                    <a:pt x="14038" y="2876"/>
                  </a:cubicBezTo>
                  <a:cubicBezTo>
                    <a:pt x="14540" y="2762"/>
                    <a:pt x="14997" y="2351"/>
                    <a:pt x="15157" y="1849"/>
                  </a:cubicBezTo>
                  <a:cubicBezTo>
                    <a:pt x="15081" y="1819"/>
                    <a:pt x="15002" y="1803"/>
                    <a:pt x="14924" y="1803"/>
                  </a:cubicBezTo>
                  <a:cubicBezTo>
                    <a:pt x="14776" y="1803"/>
                    <a:pt x="14631" y="1859"/>
                    <a:pt x="14512" y="1969"/>
                  </a:cubicBezTo>
                  <a:lnTo>
                    <a:pt x="14512" y="1969"/>
                  </a:lnTo>
                  <a:cubicBezTo>
                    <a:pt x="14885" y="1601"/>
                    <a:pt x="14947" y="953"/>
                    <a:pt x="14654" y="548"/>
                  </a:cubicBezTo>
                  <a:lnTo>
                    <a:pt x="14654" y="548"/>
                  </a:lnTo>
                  <a:cubicBezTo>
                    <a:pt x="14107" y="594"/>
                    <a:pt x="13901" y="1233"/>
                    <a:pt x="13719" y="1735"/>
                  </a:cubicBezTo>
                  <a:cubicBezTo>
                    <a:pt x="13579" y="2174"/>
                    <a:pt x="13231" y="2682"/>
                    <a:pt x="12810" y="2682"/>
                  </a:cubicBezTo>
                  <a:cubicBezTo>
                    <a:pt x="12749" y="2682"/>
                    <a:pt x="12687" y="2671"/>
                    <a:pt x="12623" y="2648"/>
                  </a:cubicBezTo>
                  <a:cubicBezTo>
                    <a:pt x="12965" y="2169"/>
                    <a:pt x="13308" y="1667"/>
                    <a:pt x="13582" y="1164"/>
                  </a:cubicBezTo>
                  <a:cubicBezTo>
                    <a:pt x="13450" y="1134"/>
                    <a:pt x="13316" y="1119"/>
                    <a:pt x="13181" y="1119"/>
                  </a:cubicBezTo>
                  <a:cubicBezTo>
                    <a:pt x="12705" y="1119"/>
                    <a:pt x="12225" y="1301"/>
                    <a:pt x="11870" y="1621"/>
                  </a:cubicBezTo>
                  <a:cubicBezTo>
                    <a:pt x="12189" y="1256"/>
                    <a:pt x="12281" y="708"/>
                    <a:pt x="12098" y="251"/>
                  </a:cubicBezTo>
                  <a:lnTo>
                    <a:pt x="12098" y="251"/>
                  </a:lnTo>
                  <a:cubicBezTo>
                    <a:pt x="11710" y="617"/>
                    <a:pt x="11413" y="1050"/>
                    <a:pt x="11185" y="1507"/>
                  </a:cubicBezTo>
                  <a:cubicBezTo>
                    <a:pt x="11071" y="982"/>
                    <a:pt x="10843" y="457"/>
                    <a:pt x="10523" y="0"/>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6"/>
            <p:cNvSpPr/>
            <p:nvPr/>
          </p:nvSpPr>
          <p:spPr>
            <a:xfrm>
              <a:off x="711175" y="3498025"/>
              <a:ext cx="215725" cy="210575"/>
            </a:xfrm>
            <a:custGeom>
              <a:avLst/>
              <a:gdLst/>
              <a:ahLst/>
              <a:cxnLst/>
              <a:rect l="l" t="t" r="r" b="b"/>
              <a:pathLst>
                <a:path w="8629" h="8423" extrusionOk="0">
                  <a:moveTo>
                    <a:pt x="206" y="4337"/>
                  </a:moveTo>
                  <a:lnTo>
                    <a:pt x="206" y="4337"/>
                  </a:lnTo>
                  <a:cubicBezTo>
                    <a:pt x="460" y="4431"/>
                    <a:pt x="706" y="4548"/>
                    <a:pt x="940" y="4689"/>
                  </a:cubicBezTo>
                  <a:lnTo>
                    <a:pt x="940" y="4689"/>
                  </a:lnTo>
                  <a:cubicBezTo>
                    <a:pt x="811" y="4465"/>
                    <a:pt x="487" y="4381"/>
                    <a:pt x="206" y="4337"/>
                  </a:cubicBezTo>
                  <a:close/>
                  <a:moveTo>
                    <a:pt x="548" y="5205"/>
                  </a:moveTo>
                  <a:lnTo>
                    <a:pt x="548" y="5205"/>
                  </a:lnTo>
                  <a:cubicBezTo>
                    <a:pt x="563" y="5217"/>
                    <a:pt x="579" y="5227"/>
                    <a:pt x="596" y="5234"/>
                  </a:cubicBezTo>
                  <a:lnTo>
                    <a:pt x="596" y="5234"/>
                  </a:lnTo>
                  <a:cubicBezTo>
                    <a:pt x="580" y="5224"/>
                    <a:pt x="564" y="5214"/>
                    <a:pt x="548" y="5205"/>
                  </a:cubicBezTo>
                  <a:close/>
                  <a:moveTo>
                    <a:pt x="5045" y="0"/>
                  </a:moveTo>
                  <a:cubicBezTo>
                    <a:pt x="4953" y="251"/>
                    <a:pt x="4908" y="525"/>
                    <a:pt x="4953" y="822"/>
                  </a:cubicBezTo>
                  <a:cubicBezTo>
                    <a:pt x="4657" y="685"/>
                    <a:pt x="4360" y="525"/>
                    <a:pt x="4109" y="343"/>
                  </a:cubicBezTo>
                  <a:lnTo>
                    <a:pt x="4109" y="343"/>
                  </a:lnTo>
                  <a:cubicBezTo>
                    <a:pt x="4380" y="823"/>
                    <a:pt x="4384" y="1361"/>
                    <a:pt x="3770" y="1361"/>
                  </a:cubicBezTo>
                  <a:cubicBezTo>
                    <a:pt x="3713" y="1361"/>
                    <a:pt x="3651" y="1357"/>
                    <a:pt x="3584" y="1347"/>
                  </a:cubicBezTo>
                  <a:cubicBezTo>
                    <a:pt x="3264" y="1301"/>
                    <a:pt x="2990" y="1119"/>
                    <a:pt x="2739" y="936"/>
                  </a:cubicBezTo>
                  <a:lnTo>
                    <a:pt x="2739" y="936"/>
                  </a:lnTo>
                  <a:cubicBezTo>
                    <a:pt x="2945" y="1119"/>
                    <a:pt x="3059" y="1416"/>
                    <a:pt x="3013" y="1689"/>
                  </a:cubicBezTo>
                  <a:cubicBezTo>
                    <a:pt x="2873" y="1615"/>
                    <a:pt x="2718" y="1578"/>
                    <a:pt x="2564" y="1578"/>
                  </a:cubicBezTo>
                  <a:cubicBezTo>
                    <a:pt x="2339" y="1578"/>
                    <a:pt x="2116" y="1655"/>
                    <a:pt x="1940" y="1804"/>
                  </a:cubicBezTo>
                  <a:cubicBezTo>
                    <a:pt x="2260" y="1918"/>
                    <a:pt x="2648" y="2123"/>
                    <a:pt x="2625" y="2465"/>
                  </a:cubicBezTo>
                  <a:cubicBezTo>
                    <a:pt x="2625" y="2717"/>
                    <a:pt x="2397" y="2922"/>
                    <a:pt x="2146" y="2968"/>
                  </a:cubicBezTo>
                  <a:cubicBezTo>
                    <a:pt x="2116" y="2971"/>
                    <a:pt x="2085" y="2972"/>
                    <a:pt x="2055" y="2972"/>
                  </a:cubicBezTo>
                  <a:cubicBezTo>
                    <a:pt x="1852" y="2972"/>
                    <a:pt x="1636" y="2910"/>
                    <a:pt x="1438" y="2831"/>
                  </a:cubicBezTo>
                  <a:cubicBezTo>
                    <a:pt x="1320" y="2791"/>
                    <a:pt x="1185" y="2735"/>
                    <a:pt x="1062" y="2735"/>
                  </a:cubicBezTo>
                  <a:cubicBezTo>
                    <a:pt x="1042" y="2735"/>
                    <a:pt x="1023" y="2736"/>
                    <a:pt x="1004" y="2739"/>
                  </a:cubicBezTo>
                  <a:cubicBezTo>
                    <a:pt x="845" y="2762"/>
                    <a:pt x="685" y="2899"/>
                    <a:pt x="731" y="3036"/>
                  </a:cubicBezTo>
                  <a:cubicBezTo>
                    <a:pt x="753" y="3150"/>
                    <a:pt x="868" y="3219"/>
                    <a:pt x="959" y="3264"/>
                  </a:cubicBezTo>
                  <a:cubicBezTo>
                    <a:pt x="1291" y="3430"/>
                    <a:pt x="1659" y="3510"/>
                    <a:pt x="2030" y="3510"/>
                  </a:cubicBezTo>
                  <a:cubicBezTo>
                    <a:pt x="2373" y="3510"/>
                    <a:pt x="2718" y="3442"/>
                    <a:pt x="3036" y="3310"/>
                  </a:cubicBezTo>
                  <a:cubicBezTo>
                    <a:pt x="3134" y="3271"/>
                    <a:pt x="3250" y="3214"/>
                    <a:pt x="3368" y="3214"/>
                  </a:cubicBezTo>
                  <a:cubicBezTo>
                    <a:pt x="3387" y="3214"/>
                    <a:pt x="3405" y="3216"/>
                    <a:pt x="3424" y="3219"/>
                  </a:cubicBezTo>
                  <a:cubicBezTo>
                    <a:pt x="3812" y="3287"/>
                    <a:pt x="3721" y="3903"/>
                    <a:pt x="3424" y="4155"/>
                  </a:cubicBezTo>
                  <a:cubicBezTo>
                    <a:pt x="2967" y="4200"/>
                    <a:pt x="2579" y="4565"/>
                    <a:pt x="2511" y="4999"/>
                  </a:cubicBezTo>
                  <a:cubicBezTo>
                    <a:pt x="2274" y="4726"/>
                    <a:pt x="1906" y="4554"/>
                    <a:pt x="1547" y="4554"/>
                  </a:cubicBezTo>
                  <a:cubicBezTo>
                    <a:pt x="1456" y="4554"/>
                    <a:pt x="1366" y="4565"/>
                    <a:pt x="1278" y="4588"/>
                  </a:cubicBezTo>
                  <a:cubicBezTo>
                    <a:pt x="1324" y="4725"/>
                    <a:pt x="1370" y="4862"/>
                    <a:pt x="1415" y="5022"/>
                  </a:cubicBezTo>
                  <a:cubicBezTo>
                    <a:pt x="1264" y="4899"/>
                    <a:pt x="1105" y="4788"/>
                    <a:pt x="940" y="4689"/>
                  </a:cubicBezTo>
                  <a:lnTo>
                    <a:pt x="940" y="4689"/>
                  </a:lnTo>
                  <a:cubicBezTo>
                    <a:pt x="947" y="4700"/>
                    <a:pt x="953" y="4713"/>
                    <a:pt x="959" y="4725"/>
                  </a:cubicBezTo>
                  <a:cubicBezTo>
                    <a:pt x="1071" y="4950"/>
                    <a:pt x="876" y="5252"/>
                    <a:pt x="676" y="5252"/>
                  </a:cubicBezTo>
                  <a:cubicBezTo>
                    <a:pt x="649" y="5252"/>
                    <a:pt x="622" y="5246"/>
                    <a:pt x="596" y="5234"/>
                  </a:cubicBezTo>
                  <a:lnTo>
                    <a:pt x="596" y="5234"/>
                  </a:lnTo>
                  <a:cubicBezTo>
                    <a:pt x="857" y="5406"/>
                    <a:pt x="1128" y="5741"/>
                    <a:pt x="913" y="5935"/>
                  </a:cubicBezTo>
                  <a:cubicBezTo>
                    <a:pt x="832" y="6009"/>
                    <a:pt x="714" y="6025"/>
                    <a:pt x="590" y="6025"/>
                  </a:cubicBezTo>
                  <a:cubicBezTo>
                    <a:pt x="492" y="6025"/>
                    <a:pt x="390" y="6015"/>
                    <a:pt x="299" y="6015"/>
                  </a:cubicBezTo>
                  <a:cubicBezTo>
                    <a:pt x="150" y="6015"/>
                    <a:pt x="29" y="6042"/>
                    <a:pt x="0" y="6186"/>
                  </a:cubicBezTo>
                  <a:cubicBezTo>
                    <a:pt x="206" y="6254"/>
                    <a:pt x="411" y="6346"/>
                    <a:pt x="571" y="6506"/>
                  </a:cubicBezTo>
                  <a:cubicBezTo>
                    <a:pt x="708" y="6665"/>
                    <a:pt x="776" y="6939"/>
                    <a:pt x="639" y="7099"/>
                  </a:cubicBezTo>
                  <a:cubicBezTo>
                    <a:pt x="548" y="7213"/>
                    <a:pt x="388" y="7259"/>
                    <a:pt x="251" y="7350"/>
                  </a:cubicBezTo>
                  <a:cubicBezTo>
                    <a:pt x="137" y="7441"/>
                    <a:pt x="46" y="7624"/>
                    <a:pt x="137" y="7738"/>
                  </a:cubicBezTo>
                  <a:cubicBezTo>
                    <a:pt x="174" y="7775"/>
                    <a:pt x="221" y="7791"/>
                    <a:pt x="272" y="7791"/>
                  </a:cubicBezTo>
                  <a:cubicBezTo>
                    <a:pt x="377" y="7791"/>
                    <a:pt x="501" y="7724"/>
                    <a:pt x="594" y="7647"/>
                  </a:cubicBezTo>
                  <a:cubicBezTo>
                    <a:pt x="982" y="7350"/>
                    <a:pt x="1347" y="7031"/>
                    <a:pt x="1712" y="6665"/>
                  </a:cubicBezTo>
                  <a:lnTo>
                    <a:pt x="1712" y="6665"/>
                  </a:lnTo>
                  <a:cubicBezTo>
                    <a:pt x="1552" y="6848"/>
                    <a:pt x="1484" y="7145"/>
                    <a:pt x="1644" y="7304"/>
                  </a:cubicBezTo>
                  <a:cubicBezTo>
                    <a:pt x="1685" y="7351"/>
                    <a:pt x="1739" y="7371"/>
                    <a:pt x="1796" y="7371"/>
                  </a:cubicBezTo>
                  <a:cubicBezTo>
                    <a:pt x="1916" y="7371"/>
                    <a:pt x="2044" y="7280"/>
                    <a:pt x="2060" y="7171"/>
                  </a:cubicBezTo>
                  <a:lnTo>
                    <a:pt x="2060" y="7171"/>
                  </a:lnTo>
                  <a:cubicBezTo>
                    <a:pt x="2178" y="7630"/>
                    <a:pt x="2374" y="8065"/>
                    <a:pt x="2648" y="8423"/>
                  </a:cubicBezTo>
                  <a:cubicBezTo>
                    <a:pt x="3127" y="7875"/>
                    <a:pt x="3104" y="7099"/>
                    <a:pt x="2762" y="6506"/>
                  </a:cubicBezTo>
                  <a:cubicBezTo>
                    <a:pt x="3107" y="5949"/>
                    <a:pt x="3458" y="5886"/>
                    <a:pt x="3820" y="5886"/>
                  </a:cubicBezTo>
                  <a:cubicBezTo>
                    <a:pt x="3924" y="5886"/>
                    <a:pt x="4029" y="5891"/>
                    <a:pt x="4135" y="5891"/>
                  </a:cubicBezTo>
                  <a:cubicBezTo>
                    <a:pt x="4415" y="5891"/>
                    <a:pt x="4702" y="5855"/>
                    <a:pt x="4999" y="5593"/>
                  </a:cubicBezTo>
                  <a:cubicBezTo>
                    <a:pt x="4588" y="5113"/>
                    <a:pt x="4314" y="4497"/>
                    <a:pt x="4337" y="3858"/>
                  </a:cubicBezTo>
                  <a:lnTo>
                    <a:pt x="4337" y="3858"/>
                  </a:lnTo>
                  <a:cubicBezTo>
                    <a:pt x="4474" y="3980"/>
                    <a:pt x="4651" y="4051"/>
                    <a:pt x="4829" y="4051"/>
                  </a:cubicBezTo>
                  <a:cubicBezTo>
                    <a:pt x="4918" y="4051"/>
                    <a:pt x="5007" y="4033"/>
                    <a:pt x="5090" y="3995"/>
                  </a:cubicBezTo>
                  <a:cubicBezTo>
                    <a:pt x="4930" y="3698"/>
                    <a:pt x="4793" y="3424"/>
                    <a:pt x="4634" y="3127"/>
                  </a:cubicBezTo>
                  <a:cubicBezTo>
                    <a:pt x="4588" y="3036"/>
                    <a:pt x="4542" y="2945"/>
                    <a:pt x="4565" y="2854"/>
                  </a:cubicBezTo>
                  <a:cubicBezTo>
                    <a:pt x="4565" y="2704"/>
                    <a:pt x="4701" y="2629"/>
                    <a:pt x="4850" y="2629"/>
                  </a:cubicBezTo>
                  <a:cubicBezTo>
                    <a:pt x="4975" y="2629"/>
                    <a:pt x="5109" y="2681"/>
                    <a:pt x="5182" y="2785"/>
                  </a:cubicBezTo>
                  <a:cubicBezTo>
                    <a:pt x="5341" y="3013"/>
                    <a:pt x="5296" y="3310"/>
                    <a:pt x="5250" y="3584"/>
                  </a:cubicBezTo>
                  <a:cubicBezTo>
                    <a:pt x="5275" y="3457"/>
                    <a:pt x="5399" y="3394"/>
                    <a:pt x="5532" y="3394"/>
                  </a:cubicBezTo>
                  <a:cubicBezTo>
                    <a:pt x="5638" y="3394"/>
                    <a:pt x="5750" y="3434"/>
                    <a:pt x="5821" y="3515"/>
                  </a:cubicBezTo>
                  <a:cubicBezTo>
                    <a:pt x="5958" y="3675"/>
                    <a:pt x="5958" y="3949"/>
                    <a:pt x="5889" y="4177"/>
                  </a:cubicBezTo>
                  <a:cubicBezTo>
                    <a:pt x="5798" y="4428"/>
                    <a:pt x="5661" y="4657"/>
                    <a:pt x="5615" y="4885"/>
                  </a:cubicBezTo>
                  <a:cubicBezTo>
                    <a:pt x="5866" y="4748"/>
                    <a:pt x="6483" y="4497"/>
                    <a:pt x="6460" y="4155"/>
                  </a:cubicBezTo>
                  <a:cubicBezTo>
                    <a:pt x="6437" y="3903"/>
                    <a:pt x="6140" y="3652"/>
                    <a:pt x="6323" y="3493"/>
                  </a:cubicBezTo>
                  <a:lnTo>
                    <a:pt x="6323" y="3493"/>
                  </a:lnTo>
                  <a:cubicBezTo>
                    <a:pt x="6665" y="3675"/>
                    <a:pt x="7053" y="3812"/>
                    <a:pt x="7441" y="3881"/>
                  </a:cubicBezTo>
                  <a:cubicBezTo>
                    <a:pt x="7396" y="3538"/>
                    <a:pt x="7236" y="3242"/>
                    <a:pt x="7008" y="2990"/>
                  </a:cubicBezTo>
                  <a:cubicBezTo>
                    <a:pt x="7373" y="2968"/>
                    <a:pt x="7738" y="2922"/>
                    <a:pt x="8080" y="2808"/>
                  </a:cubicBezTo>
                  <a:cubicBezTo>
                    <a:pt x="8012" y="2694"/>
                    <a:pt x="7966" y="2580"/>
                    <a:pt x="7898" y="2465"/>
                  </a:cubicBezTo>
                  <a:cubicBezTo>
                    <a:pt x="8103" y="2397"/>
                    <a:pt x="8331" y="2374"/>
                    <a:pt x="8537" y="2351"/>
                  </a:cubicBezTo>
                  <a:cubicBezTo>
                    <a:pt x="8354" y="2123"/>
                    <a:pt x="8080" y="1963"/>
                    <a:pt x="7784" y="1895"/>
                  </a:cubicBezTo>
                  <a:cubicBezTo>
                    <a:pt x="8012" y="1872"/>
                    <a:pt x="8240" y="1849"/>
                    <a:pt x="8400" y="1689"/>
                  </a:cubicBezTo>
                  <a:cubicBezTo>
                    <a:pt x="8582" y="1552"/>
                    <a:pt x="8628" y="1256"/>
                    <a:pt x="8446" y="1119"/>
                  </a:cubicBezTo>
                  <a:cubicBezTo>
                    <a:pt x="8391" y="1080"/>
                    <a:pt x="8328" y="1065"/>
                    <a:pt x="8262" y="1065"/>
                  </a:cubicBezTo>
                  <a:cubicBezTo>
                    <a:pt x="8137" y="1065"/>
                    <a:pt x="8003" y="1119"/>
                    <a:pt x="7898" y="1164"/>
                  </a:cubicBezTo>
                  <a:cubicBezTo>
                    <a:pt x="8058" y="891"/>
                    <a:pt x="8058" y="503"/>
                    <a:pt x="7875" y="229"/>
                  </a:cubicBezTo>
                  <a:cubicBezTo>
                    <a:pt x="7738" y="480"/>
                    <a:pt x="7601" y="754"/>
                    <a:pt x="7487" y="1005"/>
                  </a:cubicBezTo>
                  <a:cubicBezTo>
                    <a:pt x="7464" y="1050"/>
                    <a:pt x="7441" y="1096"/>
                    <a:pt x="7396" y="1119"/>
                  </a:cubicBezTo>
                  <a:cubicBezTo>
                    <a:pt x="7374" y="1130"/>
                    <a:pt x="7354" y="1134"/>
                    <a:pt x="7334" y="1134"/>
                  </a:cubicBezTo>
                  <a:cubicBezTo>
                    <a:pt x="7157" y="1134"/>
                    <a:pt x="7061" y="728"/>
                    <a:pt x="6854" y="728"/>
                  </a:cubicBezTo>
                  <a:cubicBezTo>
                    <a:pt x="6845" y="728"/>
                    <a:pt x="6835" y="729"/>
                    <a:pt x="6825" y="731"/>
                  </a:cubicBezTo>
                  <a:cubicBezTo>
                    <a:pt x="6665" y="1096"/>
                    <a:pt x="6323" y="1347"/>
                    <a:pt x="5935" y="1416"/>
                  </a:cubicBezTo>
                  <a:cubicBezTo>
                    <a:pt x="6163" y="1096"/>
                    <a:pt x="6254" y="662"/>
                    <a:pt x="6186" y="274"/>
                  </a:cubicBezTo>
                  <a:lnTo>
                    <a:pt x="6186" y="274"/>
                  </a:lnTo>
                  <a:cubicBezTo>
                    <a:pt x="5935" y="388"/>
                    <a:pt x="5729" y="571"/>
                    <a:pt x="5592" y="799"/>
                  </a:cubicBezTo>
                  <a:cubicBezTo>
                    <a:pt x="5478" y="503"/>
                    <a:pt x="5296" y="206"/>
                    <a:pt x="5045" y="0"/>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6"/>
            <p:cNvSpPr/>
            <p:nvPr/>
          </p:nvSpPr>
          <p:spPr>
            <a:xfrm>
              <a:off x="978800" y="3383800"/>
              <a:ext cx="109575" cy="132050"/>
            </a:xfrm>
            <a:custGeom>
              <a:avLst/>
              <a:gdLst/>
              <a:ahLst/>
              <a:cxnLst/>
              <a:rect l="l" t="t" r="r" b="b"/>
              <a:pathLst>
                <a:path w="4383" h="5282" extrusionOk="0">
                  <a:moveTo>
                    <a:pt x="1531" y="5227"/>
                  </a:moveTo>
                  <a:cubicBezTo>
                    <a:pt x="1530" y="5229"/>
                    <a:pt x="1530" y="5230"/>
                    <a:pt x="1530" y="5231"/>
                  </a:cubicBezTo>
                  <a:cubicBezTo>
                    <a:pt x="1530" y="5230"/>
                    <a:pt x="1530" y="5229"/>
                    <a:pt x="1531" y="5227"/>
                  </a:cubicBezTo>
                  <a:close/>
                  <a:moveTo>
                    <a:pt x="2915" y="1"/>
                  </a:moveTo>
                  <a:cubicBezTo>
                    <a:pt x="2100" y="1"/>
                    <a:pt x="1322" y="349"/>
                    <a:pt x="502" y="392"/>
                  </a:cubicBezTo>
                  <a:lnTo>
                    <a:pt x="1598" y="917"/>
                  </a:lnTo>
                  <a:cubicBezTo>
                    <a:pt x="1164" y="1237"/>
                    <a:pt x="639" y="1419"/>
                    <a:pt x="92" y="1465"/>
                  </a:cubicBezTo>
                  <a:cubicBezTo>
                    <a:pt x="244" y="1558"/>
                    <a:pt x="415" y="1595"/>
                    <a:pt x="593" y="1595"/>
                  </a:cubicBezTo>
                  <a:cubicBezTo>
                    <a:pt x="896" y="1595"/>
                    <a:pt x="1219" y="1489"/>
                    <a:pt x="1507" y="1374"/>
                  </a:cubicBezTo>
                  <a:lnTo>
                    <a:pt x="1507" y="1374"/>
                  </a:lnTo>
                  <a:cubicBezTo>
                    <a:pt x="1278" y="1648"/>
                    <a:pt x="936" y="1762"/>
                    <a:pt x="639" y="1922"/>
                  </a:cubicBezTo>
                  <a:cubicBezTo>
                    <a:pt x="320" y="2081"/>
                    <a:pt x="23" y="2332"/>
                    <a:pt x="0" y="2675"/>
                  </a:cubicBezTo>
                  <a:cubicBezTo>
                    <a:pt x="160" y="2515"/>
                    <a:pt x="365" y="2378"/>
                    <a:pt x="571" y="2310"/>
                  </a:cubicBezTo>
                  <a:lnTo>
                    <a:pt x="571" y="2310"/>
                  </a:lnTo>
                  <a:cubicBezTo>
                    <a:pt x="480" y="2447"/>
                    <a:pt x="388" y="2606"/>
                    <a:pt x="343" y="2789"/>
                  </a:cubicBezTo>
                  <a:cubicBezTo>
                    <a:pt x="665" y="2708"/>
                    <a:pt x="969" y="2486"/>
                    <a:pt x="1146" y="2200"/>
                  </a:cubicBezTo>
                  <a:lnTo>
                    <a:pt x="1146" y="2200"/>
                  </a:lnTo>
                  <a:cubicBezTo>
                    <a:pt x="1144" y="2271"/>
                    <a:pt x="1174" y="2356"/>
                    <a:pt x="1187" y="2424"/>
                  </a:cubicBezTo>
                  <a:cubicBezTo>
                    <a:pt x="1256" y="2721"/>
                    <a:pt x="982" y="2949"/>
                    <a:pt x="753" y="3109"/>
                  </a:cubicBezTo>
                  <a:cubicBezTo>
                    <a:pt x="525" y="3291"/>
                    <a:pt x="251" y="3497"/>
                    <a:pt x="274" y="3793"/>
                  </a:cubicBezTo>
                  <a:cubicBezTo>
                    <a:pt x="753" y="3565"/>
                    <a:pt x="1210" y="3223"/>
                    <a:pt x="1552" y="2812"/>
                  </a:cubicBezTo>
                  <a:lnTo>
                    <a:pt x="1552" y="2812"/>
                  </a:lnTo>
                  <a:cubicBezTo>
                    <a:pt x="1438" y="2972"/>
                    <a:pt x="1301" y="3131"/>
                    <a:pt x="1187" y="3291"/>
                  </a:cubicBezTo>
                  <a:cubicBezTo>
                    <a:pt x="1031" y="3470"/>
                    <a:pt x="439" y="4846"/>
                    <a:pt x="1093" y="4846"/>
                  </a:cubicBezTo>
                  <a:cubicBezTo>
                    <a:pt x="1108" y="4846"/>
                    <a:pt x="1125" y="4845"/>
                    <a:pt x="1142" y="4843"/>
                  </a:cubicBezTo>
                  <a:cubicBezTo>
                    <a:pt x="1507" y="4820"/>
                    <a:pt x="1301" y="4136"/>
                    <a:pt x="1598" y="3953"/>
                  </a:cubicBezTo>
                  <a:lnTo>
                    <a:pt x="1598" y="3953"/>
                  </a:lnTo>
                  <a:cubicBezTo>
                    <a:pt x="1666" y="4363"/>
                    <a:pt x="1644" y="4818"/>
                    <a:pt x="1531" y="5227"/>
                  </a:cubicBezTo>
                  <a:lnTo>
                    <a:pt x="1531" y="5227"/>
                  </a:lnTo>
                  <a:cubicBezTo>
                    <a:pt x="1601" y="4979"/>
                    <a:pt x="1850" y="4819"/>
                    <a:pt x="1940" y="4592"/>
                  </a:cubicBezTo>
                  <a:cubicBezTo>
                    <a:pt x="2009" y="4341"/>
                    <a:pt x="2009" y="4067"/>
                    <a:pt x="2009" y="3839"/>
                  </a:cubicBezTo>
                  <a:cubicBezTo>
                    <a:pt x="2191" y="4067"/>
                    <a:pt x="2191" y="4410"/>
                    <a:pt x="2260" y="4683"/>
                  </a:cubicBezTo>
                  <a:cubicBezTo>
                    <a:pt x="2346" y="4962"/>
                    <a:pt x="2532" y="5281"/>
                    <a:pt x="2800" y="5281"/>
                  </a:cubicBezTo>
                  <a:cubicBezTo>
                    <a:pt x="2818" y="5281"/>
                    <a:pt x="2835" y="5280"/>
                    <a:pt x="2853" y="5277"/>
                  </a:cubicBezTo>
                  <a:cubicBezTo>
                    <a:pt x="2625" y="4866"/>
                    <a:pt x="2488" y="4387"/>
                    <a:pt x="2488" y="3907"/>
                  </a:cubicBezTo>
                  <a:lnTo>
                    <a:pt x="2488" y="3907"/>
                  </a:lnTo>
                  <a:cubicBezTo>
                    <a:pt x="2534" y="4159"/>
                    <a:pt x="2739" y="4387"/>
                    <a:pt x="3013" y="4432"/>
                  </a:cubicBezTo>
                  <a:cubicBezTo>
                    <a:pt x="2968" y="4273"/>
                    <a:pt x="2899" y="4136"/>
                    <a:pt x="2831" y="3999"/>
                  </a:cubicBezTo>
                  <a:lnTo>
                    <a:pt x="2831" y="3999"/>
                  </a:lnTo>
                  <a:cubicBezTo>
                    <a:pt x="2994" y="4137"/>
                    <a:pt x="3212" y="4206"/>
                    <a:pt x="3433" y="4206"/>
                  </a:cubicBezTo>
                  <a:cubicBezTo>
                    <a:pt x="3613" y="4206"/>
                    <a:pt x="3795" y="4160"/>
                    <a:pt x="3949" y="4067"/>
                  </a:cubicBezTo>
                  <a:cubicBezTo>
                    <a:pt x="3744" y="3907"/>
                    <a:pt x="3515" y="3748"/>
                    <a:pt x="3333" y="3542"/>
                  </a:cubicBezTo>
                  <a:cubicBezTo>
                    <a:pt x="3173" y="3337"/>
                    <a:pt x="3036" y="3063"/>
                    <a:pt x="3059" y="2789"/>
                  </a:cubicBezTo>
                  <a:lnTo>
                    <a:pt x="3059" y="2789"/>
                  </a:lnTo>
                  <a:cubicBezTo>
                    <a:pt x="3150" y="3086"/>
                    <a:pt x="3424" y="3291"/>
                    <a:pt x="3721" y="3291"/>
                  </a:cubicBezTo>
                  <a:cubicBezTo>
                    <a:pt x="3264" y="3063"/>
                    <a:pt x="3036" y="2447"/>
                    <a:pt x="3219" y="1967"/>
                  </a:cubicBezTo>
                  <a:lnTo>
                    <a:pt x="3219" y="1967"/>
                  </a:lnTo>
                  <a:cubicBezTo>
                    <a:pt x="3287" y="2287"/>
                    <a:pt x="3561" y="2538"/>
                    <a:pt x="3881" y="2606"/>
                  </a:cubicBezTo>
                  <a:lnTo>
                    <a:pt x="3629" y="1922"/>
                  </a:lnTo>
                  <a:lnTo>
                    <a:pt x="3629" y="1922"/>
                  </a:lnTo>
                  <a:cubicBezTo>
                    <a:pt x="3812" y="2127"/>
                    <a:pt x="4040" y="2310"/>
                    <a:pt x="4291" y="2447"/>
                  </a:cubicBezTo>
                  <a:cubicBezTo>
                    <a:pt x="4337" y="2264"/>
                    <a:pt x="4200" y="2059"/>
                    <a:pt x="4109" y="1899"/>
                  </a:cubicBezTo>
                  <a:cubicBezTo>
                    <a:pt x="3721" y="1077"/>
                    <a:pt x="4383" y="73"/>
                    <a:pt x="3059" y="4"/>
                  </a:cubicBezTo>
                  <a:cubicBezTo>
                    <a:pt x="3011" y="2"/>
                    <a:pt x="2963" y="1"/>
                    <a:pt x="2915" y="1"/>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6"/>
            <p:cNvSpPr/>
            <p:nvPr/>
          </p:nvSpPr>
          <p:spPr>
            <a:xfrm>
              <a:off x="874950" y="3357925"/>
              <a:ext cx="139550" cy="126425"/>
            </a:xfrm>
            <a:custGeom>
              <a:avLst/>
              <a:gdLst/>
              <a:ahLst/>
              <a:cxnLst/>
              <a:rect l="l" t="t" r="r" b="b"/>
              <a:pathLst>
                <a:path w="5582" h="5057" extrusionOk="0">
                  <a:moveTo>
                    <a:pt x="959" y="674"/>
                  </a:moveTo>
                  <a:cubicBezTo>
                    <a:pt x="974" y="690"/>
                    <a:pt x="989" y="705"/>
                    <a:pt x="1004" y="720"/>
                  </a:cubicBezTo>
                  <a:lnTo>
                    <a:pt x="1004" y="720"/>
                  </a:lnTo>
                  <a:cubicBezTo>
                    <a:pt x="989" y="705"/>
                    <a:pt x="974" y="689"/>
                    <a:pt x="959" y="674"/>
                  </a:cubicBezTo>
                  <a:close/>
                  <a:moveTo>
                    <a:pt x="4486" y="1"/>
                  </a:moveTo>
                  <a:cubicBezTo>
                    <a:pt x="3922" y="1"/>
                    <a:pt x="3185" y="194"/>
                    <a:pt x="2536" y="194"/>
                  </a:cubicBezTo>
                  <a:cubicBezTo>
                    <a:pt x="2280" y="194"/>
                    <a:pt x="2038" y="164"/>
                    <a:pt x="1826" y="81"/>
                  </a:cubicBezTo>
                  <a:lnTo>
                    <a:pt x="1826" y="81"/>
                  </a:lnTo>
                  <a:cubicBezTo>
                    <a:pt x="2283" y="263"/>
                    <a:pt x="2922" y="423"/>
                    <a:pt x="3287" y="743"/>
                  </a:cubicBezTo>
                  <a:cubicBezTo>
                    <a:pt x="2899" y="961"/>
                    <a:pt x="2454" y="1121"/>
                    <a:pt x="2022" y="1121"/>
                  </a:cubicBezTo>
                  <a:cubicBezTo>
                    <a:pt x="1659" y="1121"/>
                    <a:pt x="1305" y="1007"/>
                    <a:pt x="1004" y="720"/>
                  </a:cubicBezTo>
                  <a:lnTo>
                    <a:pt x="1004" y="720"/>
                  </a:lnTo>
                  <a:cubicBezTo>
                    <a:pt x="1240" y="953"/>
                    <a:pt x="1476" y="1169"/>
                    <a:pt x="1712" y="1405"/>
                  </a:cubicBezTo>
                  <a:cubicBezTo>
                    <a:pt x="1370" y="1248"/>
                    <a:pt x="974" y="1100"/>
                    <a:pt x="609" y="1100"/>
                  </a:cubicBezTo>
                  <a:cubicBezTo>
                    <a:pt x="389" y="1100"/>
                    <a:pt x="180" y="1153"/>
                    <a:pt x="0" y="1290"/>
                  </a:cubicBezTo>
                  <a:cubicBezTo>
                    <a:pt x="548" y="1313"/>
                    <a:pt x="1096" y="1473"/>
                    <a:pt x="1598" y="1701"/>
                  </a:cubicBezTo>
                  <a:cubicBezTo>
                    <a:pt x="1415" y="1724"/>
                    <a:pt x="1255" y="1747"/>
                    <a:pt x="1073" y="1747"/>
                  </a:cubicBezTo>
                  <a:cubicBezTo>
                    <a:pt x="1278" y="1793"/>
                    <a:pt x="1484" y="1884"/>
                    <a:pt x="1643" y="2021"/>
                  </a:cubicBezTo>
                  <a:cubicBezTo>
                    <a:pt x="1164" y="2249"/>
                    <a:pt x="662" y="2386"/>
                    <a:pt x="160" y="2432"/>
                  </a:cubicBezTo>
                  <a:cubicBezTo>
                    <a:pt x="381" y="2517"/>
                    <a:pt x="617" y="2557"/>
                    <a:pt x="855" y="2557"/>
                  </a:cubicBezTo>
                  <a:cubicBezTo>
                    <a:pt x="1258" y="2557"/>
                    <a:pt x="1665" y="2441"/>
                    <a:pt x="2009" y="2226"/>
                  </a:cubicBezTo>
                  <a:lnTo>
                    <a:pt x="2009" y="2226"/>
                  </a:lnTo>
                  <a:cubicBezTo>
                    <a:pt x="1895" y="2500"/>
                    <a:pt x="1575" y="2660"/>
                    <a:pt x="1324" y="2820"/>
                  </a:cubicBezTo>
                  <a:cubicBezTo>
                    <a:pt x="1096" y="3002"/>
                    <a:pt x="867" y="3322"/>
                    <a:pt x="1027" y="3596"/>
                  </a:cubicBezTo>
                  <a:cubicBezTo>
                    <a:pt x="1210" y="3367"/>
                    <a:pt x="1438" y="3162"/>
                    <a:pt x="1666" y="3002"/>
                  </a:cubicBezTo>
                  <a:lnTo>
                    <a:pt x="1666" y="3002"/>
                  </a:lnTo>
                  <a:cubicBezTo>
                    <a:pt x="1552" y="3253"/>
                    <a:pt x="1484" y="3550"/>
                    <a:pt x="1484" y="3824"/>
                  </a:cubicBezTo>
                  <a:cubicBezTo>
                    <a:pt x="1758" y="3550"/>
                    <a:pt x="2031" y="3299"/>
                    <a:pt x="2305" y="3048"/>
                  </a:cubicBezTo>
                  <a:lnTo>
                    <a:pt x="2305" y="3048"/>
                  </a:lnTo>
                  <a:cubicBezTo>
                    <a:pt x="2397" y="3390"/>
                    <a:pt x="2031" y="3687"/>
                    <a:pt x="1849" y="3984"/>
                  </a:cubicBezTo>
                  <a:cubicBezTo>
                    <a:pt x="1666" y="4303"/>
                    <a:pt x="1689" y="4737"/>
                    <a:pt x="1917" y="5057"/>
                  </a:cubicBezTo>
                  <a:cubicBezTo>
                    <a:pt x="2100" y="4600"/>
                    <a:pt x="2374" y="4166"/>
                    <a:pt x="2693" y="3801"/>
                  </a:cubicBezTo>
                  <a:lnTo>
                    <a:pt x="2693" y="3801"/>
                  </a:lnTo>
                  <a:cubicBezTo>
                    <a:pt x="2625" y="4029"/>
                    <a:pt x="2671" y="4303"/>
                    <a:pt x="2830" y="4486"/>
                  </a:cubicBezTo>
                  <a:cubicBezTo>
                    <a:pt x="2945" y="4258"/>
                    <a:pt x="3059" y="4029"/>
                    <a:pt x="3173" y="3801"/>
                  </a:cubicBezTo>
                  <a:cubicBezTo>
                    <a:pt x="3218" y="4029"/>
                    <a:pt x="3310" y="4280"/>
                    <a:pt x="3447" y="4463"/>
                  </a:cubicBezTo>
                  <a:cubicBezTo>
                    <a:pt x="3515" y="3824"/>
                    <a:pt x="3652" y="3162"/>
                    <a:pt x="3835" y="2546"/>
                  </a:cubicBezTo>
                  <a:lnTo>
                    <a:pt x="3835" y="2546"/>
                  </a:lnTo>
                  <a:cubicBezTo>
                    <a:pt x="3812" y="2843"/>
                    <a:pt x="3835" y="3162"/>
                    <a:pt x="3949" y="3459"/>
                  </a:cubicBezTo>
                  <a:cubicBezTo>
                    <a:pt x="4040" y="3162"/>
                    <a:pt x="4154" y="2843"/>
                    <a:pt x="4268" y="2546"/>
                  </a:cubicBezTo>
                  <a:lnTo>
                    <a:pt x="4428" y="3071"/>
                  </a:lnTo>
                  <a:cubicBezTo>
                    <a:pt x="4474" y="2683"/>
                    <a:pt x="4565" y="2318"/>
                    <a:pt x="4565" y="1929"/>
                  </a:cubicBezTo>
                  <a:cubicBezTo>
                    <a:pt x="4650" y="1986"/>
                    <a:pt x="4769" y="2025"/>
                    <a:pt x="4881" y="2025"/>
                  </a:cubicBezTo>
                  <a:cubicBezTo>
                    <a:pt x="4949" y="2025"/>
                    <a:pt x="5015" y="2010"/>
                    <a:pt x="5067" y="1975"/>
                  </a:cubicBezTo>
                  <a:cubicBezTo>
                    <a:pt x="5204" y="1861"/>
                    <a:pt x="5296" y="1656"/>
                    <a:pt x="5318" y="1473"/>
                  </a:cubicBezTo>
                  <a:cubicBezTo>
                    <a:pt x="5581" y="274"/>
                    <a:pt x="5156" y="1"/>
                    <a:pt x="4486" y="1"/>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6"/>
            <p:cNvSpPr/>
            <p:nvPr/>
          </p:nvSpPr>
          <p:spPr>
            <a:xfrm>
              <a:off x="990775" y="3326500"/>
              <a:ext cx="114150" cy="99075"/>
            </a:xfrm>
            <a:custGeom>
              <a:avLst/>
              <a:gdLst/>
              <a:ahLst/>
              <a:cxnLst/>
              <a:rect l="l" t="t" r="r" b="b"/>
              <a:pathLst>
                <a:path w="4566" h="3963" extrusionOk="0">
                  <a:moveTo>
                    <a:pt x="1100" y="0"/>
                  </a:moveTo>
                  <a:cubicBezTo>
                    <a:pt x="1009" y="0"/>
                    <a:pt x="944" y="32"/>
                    <a:pt x="914" y="105"/>
                  </a:cubicBezTo>
                  <a:cubicBezTo>
                    <a:pt x="822" y="311"/>
                    <a:pt x="1028" y="493"/>
                    <a:pt x="1210" y="607"/>
                  </a:cubicBezTo>
                  <a:cubicBezTo>
                    <a:pt x="1393" y="744"/>
                    <a:pt x="1576" y="950"/>
                    <a:pt x="1461" y="1132"/>
                  </a:cubicBezTo>
                  <a:cubicBezTo>
                    <a:pt x="1406" y="1212"/>
                    <a:pt x="1325" y="1237"/>
                    <a:pt x="1232" y="1237"/>
                  </a:cubicBezTo>
                  <a:cubicBezTo>
                    <a:pt x="1065" y="1237"/>
                    <a:pt x="858" y="1155"/>
                    <a:pt x="693" y="1155"/>
                  </a:cubicBezTo>
                  <a:cubicBezTo>
                    <a:pt x="607" y="1155"/>
                    <a:pt x="532" y="1177"/>
                    <a:pt x="480" y="1246"/>
                  </a:cubicBezTo>
                  <a:cubicBezTo>
                    <a:pt x="777" y="1406"/>
                    <a:pt x="1119" y="1520"/>
                    <a:pt x="1484" y="1543"/>
                  </a:cubicBezTo>
                  <a:cubicBezTo>
                    <a:pt x="936" y="1589"/>
                    <a:pt x="343" y="1657"/>
                    <a:pt x="1" y="2068"/>
                  </a:cubicBezTo>
                  <a:cubicBezTo>
                    <a:pt x="54" y="2101"/>
                    <a:pt x="111" y="2115"/>
                    <a:pt x="170" y="2115"/>
                  </a:cubicBezTo>
                  <a:cubicBezTo>
                    <a:pt x="313" y="2115"/>
                    <a:pt x="465" y="2035"/>
                    <a:pt x="594" y="1954"/>
                  </a:cubicBezTo>
                  <a:cubicBezTo>
                    <a:pt x="704" y="1899"/>
                    <a:pt x="839" y="1844"/>
                    <a:pt x="959" y="1844"/>
                  </a:cubicBezTo>
                  <a:cubicBezTo>
                    <a:pt x="1038" y="1844"/>
                    <a:pt x="1110" y="1868"/>
                    <a:pt x="1165" y="1931"/>
                  </a:cubicBezTo>
                  <a:cubicBezTo>
                    <a:pt x="936" y="2091"/>
                    <a:pt x="708" y="2319"/>
                    <a:pt x="548" y="2570"/>
                  </a:cubicBezTo>
                  <a:cubicBezTo>
                    <a:pt x="461" y="2702"/>
                    <a:pt x="457" y="2960"/>
                    <a:pt x="599" y="2960"/>
                  </a:cubicBezTo>
                  <a:cubicBezTo>
                    <a:pt x="604" y="2960"/>
                    <a:pt x="611" y="2959"/>
                    <a:pt x="617" y="2958"/>
                  </a:cubicBezTo>
                  <a:cubicBezTo>
                    <a:pt x="663" y="2958"/>
                    <a:pt x="708" y="2935"/>
                    <a:pt x="754" y="2890"/>
                  </a:cubicBezTo>
                  <a:cubicBezTo>
                    <a:pt x="1142" y="2570"/>
                    <a:pt x="1507" y="2251"/>
                    <a:pt x="1895" y="1908"/>
                  </a:cubicBezTo>
                  <a:lnTo>
                    <a:pt x="1895" y="1908"/>
                  </a:lnTo>
                  <a:cubicBezTo>
                    <a:pt x="1735" y="2410"/>
                    <a:pt x="1370" y="2821"/>
                    <a:pt x="914" y="3004"/>
                  </a:cubicBezTo>
                  <a:cubicBezTo>
                    <a:pt x="1598" y="2776"/>
                    <a:pt x="2192" y="2342"/>
                    <a:pt x="2625" y="1771"/>
                  </a:cubicBezTo>
                  <a:lnTo>
                    <a:pt x="2625" y="1771"/>
                  </a:lnTo>
                  <a:cubicBezTo>
                    <a:pt x="2557" y="2137"/>
                    <a:pt x="2329" y="2479"/>
                    <a:pt x="2032" y="2707"/>
                  </a:cubicBezTo>
                  <a:cubicBezTo>
                    <a:pt x="2283" y="2525"/>
                    <a:pt x="2557" y="2342"/>
                    <a:pt x="2831" y="2205"/>
                  </a:cubicBezTo>
                  <a:lnTo>
                    <a:pt x="2831" y="2205"/>
                  </a:lnTo>
                  <a:cubicBezTo>
                    <a:pt x="2808" y="2753"/>
                    <a:pt x="2306" y="3164"/>
                    <a:pt x="2237" y="3689"/>
                  </a:cubicBezTo>
                  <a:cubicBezTo>
                    <a:pt x="2219" y="3802"/>
                    <a:pt x="2294" y="3962"/>
                    <a:pt x="2385" y="3962"/>
                  </a:cubicBezTo>
                  <a:cubicBezTo>
                    <a:pt x="2404" y="3962"/>
                    <a:pt x="2423" y="3955"/>
                    <a:pt x="2443" y="3940"/>
                  </a:cubicBezTo>
                  <a:cubicBezTo>
                    <a:pt x="2466" y="3917"/>
                    <a:pt x="2466" y="3871"/>
                    <a:pt x="2489" y="3848"/>
                  </a:cubicBezTo>
                  <a:cubicBezTo>
                    <a:pt x="2625" y="3415"/>
                    <a:pt x="2785" y="3004"/>
                    <a:pt x="2922" y="2570"/>
                  </a:cubicBezTo>
                  <a:cubicBezTo>
                    <a:pt x="3014" y="2844"/>
                    <a:pt x="3105" y="3164"/>
                    <a:pt x="3265" y="3369"/>
                  </a:cubicBezTo>
                  <a:cubicBezTo>
                    <a:pt x="3515" y="3164"/>
                    <a:pt x="3561" y="2710"/>
                    <a:pt x="3380" y="2413"/>
                  </a:cubicBezTo>
                  <a:lnTo>
                    <a:pt x="3380" y="2413"/>
                  </a:lnTo>
                  <a:cubicBezTo>
                    <a:pt x="3632" y="2822"/>
                    <a:pt x="4087" y="3118"/>
                    <a:pt x="4566" y="3141"/>
                  </a:cubicBezTo>
                  <a:cubicBezTo>
                    <a:pt x="4543" y="2707"/>
                    <a:pt x="4292" y="2296"/>
                    <a:pt x="3927" y="2045"/>
                  </a:cubicBezTo>
                  <a:lnTo>
                    <a:pt x="3927" y="2045"/>
                  </a:lnTo>
                  <a:cubicBezTo>
                    <a:pt x="4086" y="2068"/>
                    <a:pt x="4246" y="2114"/>
                    <a:pt x="4383" y="2137"/>
                  </a:cubicBezTo>
                  <a:cubicBezTo>
                    <a:pt x="4178" y="2022"/>
                    <a:pt x="3972" y="1908"/>
                    <a:pt x="3767" y="1817"/>
                  </a:cubicBezTo>
                  <a:lnTo>
                    <a:pt x="3767" y="1817"/>
                  </a:lnTo>
                  <a:cubicBezTo>
                    <a:pt x="3835" y="1840"/>
                    <a:pt x="3909" y="1851"/>
                    <a:pt x="3984" y="1851"/>
                  </a:cubicBezTo>
                  <a:cubicBezTo>
                    <a:pt x="4058" y="1851"/>
                    <a:pt x="4132" y="1840"/>
                    <a:pt x="4200" y="1817"/>
                  </a:cubicBezTo>
                  <a:lnTo>
                    <a:pt x="3675" y="1497"/>
                  </a:lnTo>
                  <a:cubicBezTo>
                    <a:pt x="3904" y="1452"/>
                    <a:pt x="4086" y="1224"/>
                    <a:pt x="4063" y="995"/>
                  </a:cubicBezTo>
                  <a:lnTo>
                    <a:pt x="4063" y="995"/>
                  </a:lnTo>
                  <a:cubicBezTo>
                    <a:pt x="3927" y="1064"/>
                    <a:pt x="3790" y="1132"/>
                    <a:pt x="3675" y="1224"/>
                  </a:cubicBezTo>
                  <a:cubicBezTo>
                    <a:pt x="3767" y="927"/>
                    <a:pt x="3835" y="607"/>
                    <a:pt x="3881" y="288"/>
                  </a:cubicBezTo>
                  <a:lnTo>
                    <a:pt x="3881" y="288"/>
                  </a:lnTo>
                  <a:cubicBezTo>
                    <a:pt x="3630" y="447"/>
                    <a:pt x="3470" y="699"/>
                    <a:pt x="3424" y="995"/>
                  </a:cubicBezTo>
                  <a:cubicBezTo>
                    <a:pt x="3265" y="858"/>
                    <a:pt x="3150" y="676"/>
                    <a:pt x="3082" y="493"/>
                  </a:cubicBezTo>
                  <a:lnTo>
                    <a:pt x="3082" y="493"/>
                  </a:lnTo>
                  <a:cubicBezTo>
                    <a:pt x="3105" y="721"/>
                    <a:pt x="3128" y="950"/>
                    <a:pt x="3150" y="1201"/>
                  </a:cubicBezTo>
                  <a:cubicBezTo>
                    <a:pt x="3033" y="1084"/>
                    <a:pt x="1634" y="0"/>
                    <a:pt x="1100"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6"/>
            <p:cNvSpPr/>
            <p:nvPr/>
          </p:nvSpPr>
          <p:spPr>
            <a:xfrm>
              <a:off x="896625" y="3209850"/>
              <a:ext cx="121000" cy="143650"/>
            </a:xfrm>
            <a:custGeom>
              <a:avLst/>
              <a:gdLst/>
              <a:ahLst/>
              <a:cxnLst/>
              <a:rect l="l" t="t" r="r" b="b"/>
              <a:pathLst>
                <a:path w="4840" h="5746" extrusionOk="0">
                  <a:moveTo>
                    <a:pt x="3150" y="1"/>
                  </a:moveTo>
                  <a:lnTo>
                    <a:pt x="3150" y="1"/>
                  </a:lnTo>
                  <a:cubicBezTo>
                    <a:pt x="3125" y="56"/>
                    <a:pt x="3114" y="112"/>
                    <a:pt x="3115" y="168"/>
                  </a:cubicBezTo>
                  <a:lnTo>
                    <a:pt x="3115" y="168"/>
                  </a:lnTo>
                  <a:cubicBezTo>
                    <a:pt x="3126" y="112"/>
                    <a:pt x="3137" y="56"/>
                    <a:pt x="3150" y="1"/>
                  </a:cubicBezTo>
                  <a:close/>
                  <a:moveTo>
                    <a:pt x="3115" y="168"/>
                  </a:moveTo>
                  <a:cubicBezTo>
                    <a:pt x="3015" y="710"/>
                    <a:pt x="3028" y="1266"/>
                    <a:pt x="3173" y="1804"/>
                  </a:cubicBezTo>
                  <a:cubicBezTo>
                    <a:pt x="2831" y="1712"/>
                    <a:pt x="2717" y="1302"/>
                    <a:pt x="2602" y="959"/>
                  </a:cubicBezTo>
                  <a:cubicBezTo>
                    <a:pt x="2497" y="665"/>
                    <a:pt x="2276" y="312"/>
                    <a:pt x="1974" y="312"/>
                  </a:cubicBezTo>
                  <a:cubicBezTo>
                    <a:pt x="1948" y="312"/>
                    <a:pt x="1922" y="315"/>
                    <a:pt x="1895" y="320"/>
                  </a:cubicBezTo>
                  <a:cubicBezTo>
                    <a:pt x="2260" y="594"/>
                    <a:pt x="2511" y="1028"/>
                    <a:pt x="2602" y="1484"/>
                  </a:cubicBezTo>
                  <a:cubicBezTo>
                    <a:pt x="2397" y="1302"/>
                    <a:pt x="2214" y="1142"/>
                    <a:pt x="2009" y="982"/>
                  </a:cubicBezTo>
                  <a:lnTo>
                    <a:pt x="2009" y="982"/>
                  </a:lnTo>
                  <a:cubicBezTo>
                    <a:pt x="2009" y="1188"/>
                    <a:pt x="2169" y="1370"/>
                    <a:pt x="2214" y="1576"/>
                  </a:cubicBezTo>
                  <a:cubicBezTo>
                    <a:pt x="2280" y="1773"/>
                    <a:pt x="2177" y="2056"/>
                    <a:pt x="1965" y="2056"/>
                  </a:cubicBezTo>
                  <a:cubicBezTo>
                    <a:pt x="1957" y="2056"/>
                    <a:pt x="1949" y="2056"/>
                    <a:pt x="1941" y="2055"/>
                  </a:cubicBezTo>
                  <a:cubicBezTo>
                    <a:pt x="1849" y="2032"/>
                    <a:pt x="1781" y="1964"/>
                    <a:pt x="1712" y="1872"/>
                  </a:cubicBezTo>
                  <a:cubicBezTo>
                    <a:pt x="1393" y="1461"/>
                    <a:pt x="1187" y="982"/>
                    <a:pt x="1096" y="480"/>
                  </a:cubicBezTo>
                  <a:lnTo>
                    <a:pt x="1096" y="480"/>
                  </a:lnTo>
                  <a:cubicBezTo>
                    <a:pt x="1005" y="1119"/>
                    <a:pt x="1119" y="1804"/>
                    <a:pt x="1438" y="2374"/>
                  </a:cubicBezTo>
                  <a:cubicBezTo>
                    <a:pt x="1119" y="2078"/>
                    <a:pt x="799" y="1781"/>
                    <a:pt x="457" y="1484"/>
                  </a:cubicBezTo>
                  <a:lnTo>
                    <a:pt x="457" y="1484"/>
                  </a:lnTo>
                  <a:cubicBezTo>
                    <a:pt x="708" y="1849"/>
                    <a:pt x="982" y="2215"/>
                    <a:pt x="1233" y="2580"/>
                  </a:cubicBezTo>
                  <a:cubicBezTo>
                    <a:pt x="1093" y="2533"/>
                    <a:pt x="946" y="2511"/>
                    <a:pt x="799" y="2511"/>
                  </a:cubicBezTo>
                  <a:cubicBezTo>
                    <a:pt x="512" y="2511"/>
                    <a:pt x="226" y="2597"/>
                    <a:pt x="0" y="2762"/>
                  </a:cubicBezTo>
                  <a:cubicBezTo>
                    <a:pt x="503" y="2877"/>
                    <a:pt x="1028" y="2968"/>
                    <a:pt x="1530" y="3036"/>
                  </a:cubicBezTo>
                  <a:cubicBezTo>
                    <a:pt x="1164" y="3082"/>
                    <a:pt x="776" y="3242"/>
                    <a:pt x="480" y="3470"/>
                  </a:cubicBezTo>
                  <a:cubicBezTo>
                    <a:pt x="776" y="3539"/>
                    <a:pt x="1096" y="3561"/>
                    <a:pt x="1416" y="3561"/>
                  </a:cubicBezTo>
                  <a:cubicBezTo>
                    <a:pt x="1119" y="3653"/>
                    <a:pt x="845" y="3858"/>
                    <a:pt x="708" y="4132"/>
                  </a:cubicBezTo>
                  <a:cubicBezTo>
                    <a:pt x="1164" y="4178"/>
                    <a:pt x="1644" y="4246"/>
                    <a:pt x="2100" y="4383"/>
                  </a:cubicBezTo>
                  <a:cubicBezTo>
                    <a:pt x="1826" y="4543"/>
                    <a:pt x="1621" y="4817"/>
                    <a:pt x="1530" y="5091"/>
                  </a:cubicBezTo>
                  <a:cubicBezTo>
                    <a:pt x="1572" y="5109"/>
                    <a:pt x="1616" y="5117"/>
                    <a:pt x="1661" y="5117"/>
                  </a:cubicBezTo>
                  <a:cubicBezTo>
                    <a:pt x="1811" y="5117"/>
                    <a:pt x="1973" y="5038"/>
                    <a:pt x="2119" y="5038"/>
                  </a:cubicBezTo>
                  <a:cubicBezTo>
                    <a:pt x="2144" y="5038"/>
                    <a:pt x="2168" y="5040"/>
                    <a:pt x="2192" y="5045"/>
                  </a:cubicBezTo>
                  <a:cubicBezTo>
                    <a:pt x="2374" y="5091"/>
                    <a:pt x="2466" y="5273"/>
                    <a:pt x="2602" y="5410"/>
                  </a:cubicBezTo>
                  <a:cubicBezTo>
                    <a:pt x="2694" y="5519"/>
                    <a:pt x="2817" y="5594"/>
                    <a:pt x="2951" y="5635"/>
                  </a:cubicBezTo>
                  <a:lnTo>
                    <a:pt x="2951" y="5635"/>
                  </a:lnTo>
                  <a:cubicBezTo>
                    <a:pt x="2956" y="5644"/>
                    <a:pt x="2962" y="5653"/>
                    <a:pt x="2968" y="5661"/>
                  </a:cubicBezTo>
                  <a:cubicBezTo>
                    <a:pt x="3205" y="5703"/>
                    <a:pt x="3451" y="5745"/>
                    <a:pt x="3691" y="5745"/>
                  </a:cubicBezTo>
                  <a:cubicBezTo>
                    <a:pt x="3842" y="5745"/>
                    <a:pt x="3990" y="5728"/>
                    <a:pt x="4132" y="5684"/>
                  </a:cubicBezTo>
                  <a:cubicBezTo>
                    <a:pt x="4520" y="5547"/>
                    <a:pt x="4839" y="5136"/>
                    <a:pt x="4702" y="4748"/>
                  </a:cubicBezTo>
                  <a:cubicBezTo>
                    <a:pt x="4657" y="4566"/>
                    <a:pt x="4474" y="4406"/>
                    <a:pt x="4269" y="4360"/>
                  </a:cubicBezTo>
                  <a:cubicBezTo>
                    <a:pt x="4223" y="3424"/>
                    <a:pt x="4269" y="2352"/>
                    <a:pt x="4702" y="1507"/>
                  </a:cubicBezTo>
                  <a:lnTo>
                    <a:pt x="4702" y="1507"/>
                  </a:lnTo>
                  <a:cubicBezTo>
                    <a:pt x="4411" y="1888"/>
                    <a:pt x="4164" y="2313"/>
                    <a:pt x="4004" y="2760"/>
                  </a:cubicBezTo>
                  <a:lnTo>
                    <a:pt x="4004" y="2760"/>
                  </a:lnTo>
                  <a:cubicBezTo>
                    <a:pt x="4004" y="2624"/>
                    <a:pt x="4009" y="2488"/>
                    <a:pt x="4018" y="2352"/>
                  </a:cubicBezTo>
                  <a:lnTo>
                    <a:pt x="4018" y="2352"/>
                  </a:lnTo>
                  <a:cubicBezTo>
                    <a:pt x="4002" y="2382"/>
                    <a:pt x="3986" y="2412"/>
                    <a:pt x="3968" y="2441"/>
                  </a:cubicBezTo>
                  <a:lnTo>
                    <a:pt x="3968" y="2441"/>
                  </a:lnTo>
                  <a:cubicBezTo>
                    <a:pt x="3916" y="1891"/>
                    <a:pt x="3814" y="1344"/>
                    <a:pt x="3493" y="891"/>
                  </a:cubicBezTo>
                  <a:cubicBezTo>
                    <a:pt x="3344" y="668"/>
                    <a:pt x="3120" y="415"/>
                    <a:pt x="3115" y="168"/>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6"/>
            <p:cNvSpPr/>
            <p:nvPr/>
          </p:nvSpPr>
          <p:spPr>
            <a:xfrm>
              <a:off x="1095775" y="3194450"/>
              <a:ext cx="103300" cy="84475"/>
            </a:xfrm>
            <a:custGeom>
              <a:avLst/>
              <a:gdLst/>
              <a:ahLst/>
              <a:cxnLst/>
              <a:rect l="l" t="t" r="r" b="b"/>
              <a:pathLst>
                <a:path w="4132" h="3379" extrusionOk="0">
                  <a:moveTo>
                    <a:pt x="1941" y="0"/>
                  </a:moveTo>
                  <a:cubicBezTo>
                    <a:pt x="1986" y="297"/>
                    <a:pt x="2146" y="594"/>
                    <a:pt x="2397" y="776"/>
                  </a:cubicBezTo>
                  <a:cubicBezTo>
                    <a:pt x="2388" y="777"/>
                    <a:pt x="2380" y="777"/>
                    <a:pt x="2371" y="777"/>
                  </a:cubicBezTo>
                  <a:cubicBezTo>
                    <a:pt x="1846" y="777"/>
                    <a:pt x="1444" y="161"/>
                    <a:pt x="956" y="161"/>
                  </a:cubicBezTo>
                  <a:cubicBezTo>
                    <a:pt x="905" y="161"/>
                    <a:pt x="853" y="168"/>
                    <a:pt x="799" y="183"/>
                  </a:cubicBezTo>
                  <a:cubicBezTo>
                    <a:pt x="1096" y="434"/>
                    <a:pt x="1347" y="731"/>
                    <a:pt x="1553" y="1050"/>
                  </a:cubicBezTo>
                  <a:cubicBezTo>
                    <a:pt x="1497" y="1082"/>
                    <a:pt x="1437" y="1094"/>
                    <a:pt x="1373" y="1094"/>
                  </a:cubicBezTo>
                  <a:cubicBezTo>
                    <a:pt x="1197" y="1094"/>
                    <a:pt x="998" y="1005"/>
                    <a:pt x="826" y="1005"/>
                  </a:cubicBezTo>
                  <a:cubicBezTo>
                    <a:pt x="749" y="1005"/>
                    <a:pt x="678" y="1023"/>
                    <a:pt x="617" y="1073"/>
                  </a:cubicBezTo>
                  <a:cubicBezTo>
                    <a:pt x="776" y="1164"/>
                    <a:pt x="936" y="1233"/>
                    <a:pt x="1096" y="1301"/>
                  </a:cubicBezTo>
                  <a:cubicBezTo>
                    <a:pt x="822" y="1353"/>
                    <a:pt x="548" y="1378"/>
                    <a:pt x="274" y="1378"/>
                  </a:cubicBezTo>
                  <a:cubicBezTo>
                    <a:pt x="183" y="1378"/>
                    <a:pt x="92" y="1376"/>
                    <a:pt x="0" y="1370"/>
                  </a:cubicBezTo>
                  <a:lnTo>
                    <a:pt x="0" y="1370"/>
                  </a:lnTo>
                  <a:cubicBezTo>
                    <a:pt x="238" y="1590"/>
                    <a:pt x="551" y="1710"/>
                    <a:pt x="865" y="1710"/>
                  </a:cubicBezTo>
                  <a:cubicBezTo>
                    <a:pt x="974" y="1710"/>
                    <a:pt x="1082" y="1696"/>
                    <a:pt x="1187" y="1667"/>
                  </a:cubicBezTo>
                  <a:lnTo>
                    <a:pt x="1187" y="1667"/>
                  </a:lnTo>
                  <a:cubicBezTo>
                    <a:pt x="845" y="1849"/>
                    <a:pt x="503" y="2032"/>
                    <a:pt x="160" y="2192"/>
                  </a:cubicBezTo>
                  <a:cubicBezTo>
                    <a:pt x="503" y="2100"/>
                    <a:pt x="845" y="2009"/>
                    <a:pt x="1165" y="1895"/>
                  </a:cubicBezTo>
                  <a:lnTo>
                    <a:pt x="1165" y="1895"/>
                  </a:lnTo>
                  <a:cubicBezTo>
                    <a:pt x="1187" y="2032"/>
                    <a:pt x="1050" y="2123"/>
                    <a:pt x="936" y="2214"/>
                  </a:cubicBezTo>
                  <a:cubicBezTo>
                    <a:pt x="822" y="2306"/>
                    <a:pt x="731" y="2465"/>
                    <a:pt x="822" y="2580"/>
                  </a:cubicBezTo>
                  <a:cubicBezTo>
                    <a:pt x="854" y="2603"/>
                    <a:pt x="891" y="2613"/>
                    <a:pt x="930" y="2613"/>
                  </a:cubicBezTo>
                  <a:cubicBezTo>
                    <a:pt x="1003" y="2613"/>
                    <a:pt x="1082" y="2579"/>
                    <a:pt x="1142" y="2534"/>
                  </a:cubicBezTo>
                  <a:cubicBezTo>
                    <a:pt x="1279" y="2436"/>
                    <a:pt x="1416" y="2322"/>
                    <a:pt x="1524" y="2190"/>
                  </a:cubicBezTo>
                  <a:lnTo>
                    <a:pt x="1524" y="2190"/>
                  </a:lnTo>
                  <a:cubicBezTo>
                    <a:pt x="1334" y="2458"/>
                    <a:pt x="1265" y="2812"/>
                    <a:pt x="1370" y="3127"/>
                  </a:cubicBezTo>
                  <a:cubicBezTo>
                    <a:pt x="1644" y="2739"/>
                    <a:pt x="1872" y="2351"/>
                    <a:pt x="2078" y="1940"/>
                  </a:cubicBezTo>
                  <a:cubicBezTo>
                    <a:pt x="2169" y="2237"/>
                    <a:pt x="2214" y="2534"/>
                    <a:pt x="2192" y="2831"/>
                  </a:cubicBezTo>
                  <a:cubicBezTo>
                    <a:pt x="2306" y="2694"/>
                    <a:pt x="2420" y="2534"/>
                    <a:pt x="2488" y="2374"/>
                  </a:cubicBezTo>
                  <a:lnTo>
                    <a:pt x="2488" y="2374"/>
                  </a:lnTo>
                  <a:cubicBezTo>
                    <a:pt x="2443" y="2739"/>
                    <a:pt x="2557" y="3105"/>
                    <a:pt x="2785" y="3378"/>
                  </a:cubicBezTo>
                  <a:lnTo>
                    <a:pt x="3059" y="1940"/>
                  </a:lnTo>
                  <a:cubicBezTo>
                    <a:pt x="3196" y="2237"/>
                    <a:pt x="3242" y="2580"/>
                    <a:pt x="3173" y="2899"/>
                  </a:cubicBezTo>
                  <a:cubicBezTo>
                    <a:pt x="3721" y="2397"/>
                    <a:pt x="4132" y="1575"/>
                    <a:pt x="3561" y="959"/>
                  </a:cubicBezTo>
                  <a:cubicBezTo>
                    <a:pt x="3287" y="662"/>
                    <a:pt x="2009" y="411"/>
                    <a:pt x="1941"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6"/>
            <p:cNvSpPr/>
            <p:nvPr/>
          </p:nvSpPr>
          <p:spPr>
            <a:xfrm>
              <a:off x="1059250" y="3331975"/>
              <a:ext cx="123850" cy="123275"/>
            </a:xfrm>
            <a:custGeom>
              <a:avLst/>
              <a:gdLst/>
              <a:ahLst/>
              <a:cxnLst/>
              <a:rect l="l" t="t" r="r" b="b"/>
              <a:pathLst>
                <a:path w="4954" h="4931" extrusionOk="0">
                  <a:moveTo>
                    <a:pt x="411" y="2009"/>
                  </a:moveTo>
                  <a:cubicBezTo>
                    <a:pt x="412" y="2010"/>
                    <a:pt x="412" y="2010"/>
                    <a:pt x="413" y="2011"/>
                  </a:cubicBezTo>
                  <a:lnTo>
                    <a:pt x="413" y="2011"/>
                  </a:lnTo>
                  <a:cubicBezTo>
                    <a:pt x="412" y="2010"/>
                    <a:pt x="412" y="2010"/>
                    <a:pt x="411" y="2009"/>
                  </a:cubicBezTo>
                  <a:close/>
                  <a:moveTo>
                    <a:pt x="2877" y="0"/>
                  </a:moveTo>
                  <a:cubicBezTo>
                    <a:pt x="2694" y="502"/>
                    <a:pt x="2648" y="1027"/>
                    <a:pt x="2762" y="1530"/>
                  </a:cubicBezTo>
                  <a:cubicBezTo>
                    <a:pt x="2648" y="1393"/>
                    <a:pt x="2534" y="1256"/>
                    <a:pt x="2420" y="1119"/>
                  </a:cubicBezTo>
                  <a:lnTo>
                    <a:pt x="2420" y="1119"/>
                  </a:lnTo>
                  <a:cubicBezTo>
                    <a:pt x="2557" y="1370"/>
                    <a:pt x="2534" y="1712"/>
                    <a:pt x="2352" y="1940"/>
                  </a:cubicBezTo>
                  <a:cubicBezTo>
                    <a:pt x="2260" y="1712"/>
                    <a:pt x="2237" y="1461"/>
                    <a:pt x="2260" y="1210"/>
                  </a:cubicBezTo>
                  <a:lnTo>
                    <a:pt x="2260" y="1210"/>
                  </a:lnTo>
                  <a:cubicBezTo>
                    <a:pt x="2192" y="1347"/>
                    <a:pt x="2101" y="1461"/>
                    <a:pt x="2009" y="1575"/>
                  </a:cubicBezTo>
                  <a:cubicBezTo>
                    <a:pt x="2055" y="1278"/>
                    <a:pt x="2009" y="1005"/>
                    <a:pt x="1895" y="731"/>
                  </a:cubicBezTo>
                  <a:cubicBezTo>
                    <a:pt x="1781" y="936"/>
                    <a:pt x="1713" y="1164"/>
                    <a:pt x="1713" y="1393"/>
                  </a:cubicBezTo>
                  <a:cubicBezTo>
                    <a:pt x="1621" y="1073"/>
                    <a:pt x="1553" y="776"/>
                    <a:pt x="1461" y="457"/>
                  </a:cubicBezTo>
                  <a:lnTo>
                    <a:pt x="1461" y="457"/>
                  </a:lnTo>
                  <a:cubicBezTo>
                    <a:pt x="1256" y="845"/>
                    <a:pt x="1279" y="1370"/>
                    <a:pt x="1507" y="1735"/>
                  </a:cubicBezTo>
                  <a:cubicBezTo>
                    <a:pt x="1302" y="1552"/>
                    <a:pt x="1073" y="1347"/>
                    <a:pt x="868" y="1141"/>
                  </a:cubicBezTo>
                  <a:lnTo>
                    <a:pt x="868" y="1141"/>
                  </a:lnTo>
                  <a:cubicBezTo>
                    <a:pt x="982" y="1415"/>
                    <a:pt x="1096" y="1689"/>
                    <a:pt x="1210" y="1963"/>
                  </a:cubicBezTo>
                  <a:cubicBezTo>
                    <a:pt x="1065" y="1859"/>
                    <a:pt x="957" y="1755"/>
                    <a:pt x="800" y="1755"/>
                  </a:cubicBezTo>
                  <a:cubicBezTo>
                    <a:pt x="785" y="1755"/>
                    <a:pt x="770" y="1756"/>
                    <a:pt x="754" y="1758"/>
                  </a:cubicBezTo>
                  <a:cubicBezTo>
                    <a:pt x="712" y="1779"/>
                    <a:pt x="475" y="2014"/>
                    <a:pt x="421" y="2014"/>
                  </a:cubicBezTo>
                  <a:cubicBezTo>
                    <a:pt x="418" y="2014"/>
                    <a:pt x="415" y="2013"/>
                    <a:pt x="413" y="2011"/>
                  </a:cubicBezTo>
                  <a:lnTo>
                    <a:pt x="413" y="2011"/>
                  </a:lnTo>
                  <a:cubicBezTo>
                    <a:pt x="434" y="2040"/>
                    <a:pt x="468" y="2052"/>
                    <a:pt x="503" y="2052"/>
                  </a:cubicBezTo>
                  <a:cubicBezTo>
                    <a:pt x="546" y="2052"/>
                    <a:pt x="592" y="2034"/>
                    <a:pt x="617" y="2009"/>
                  </a:cubicBezTo>
                  <a:lnTo>
                    <a:pt x="617" y="2009"/>
                  </a:lnTo>
                  <a:cubicBezTo>
                    <a:pt x="663" y="2100"/>
                    <a:pt x="548" y="2191"/>
                    <a:pt x="480" y="2260"/>
                  </a:cubicBezTo>
                  <a:cubicBezTo>
                    <a:pt x="411" y="2328"/>
                    <a:pt x="389" y="2488"/>
                    <a:pt x="503" y="2488"/>
                  </a:cubicBezTo>
                  <a:cubicBezTo>
                    <a:pt x="252" y="2762"/>
                    <a:pt x="92" y="3082"/>
                    <a:pt x="1" y="3424"/>
                  </a:cubicBezTo>
                  <a:cubicBezTo>
                    <a:pt x="252" y="3264"/>
                    <a:pt x="457" y="3059"/>
                    <a:pt x="640" y="2831"/>
                  </a:cubicBezTo>
                  <a:lnTo>
                    <a:pt x="640" y="2831"/>
                  </a:lnTo>
                  <a:cubicBezTo>
                    <a:pt x="434" y="3150"/>
                    <a:pt x="252" y="3538"/>
                    <a:pt x="389" y="3881"/>
                  </a:cubicBezTo>
                  <a:cubicBezTo>
                    <a:pt x="594" y="3538"/>
                    <a:pt x="822" y="3219"/>
                    <a:pt x="1028" y="2876"/>
                  </a:cubicBezTo>
                  <a:lnTo>
                    <a:pt x="1028" y="2876"/>
                  </a:lnTo>
                  <a:cubicBezTo>
                    <a:pt x="982" y="3082"/>
                    <a:pt x="959" y="3310"/>
                    <a:pt x="982" y="3515"/>
                  </a:cubicBezTo>
                  <a:cubicBezTo>
                    <a:pt x="1269" y="3185"/>
                    <a:pt x="1555" y="2854"/>
                    <a:pt x="1821" y="2523"/>
                  </a:cubicBezTo>
                  <a:lnTo>
                    <a:pt x="1821" y="2523"/>
                  </a:lnTo>
                  <a:cubicBezTo>
                    <a:pt x="1457" y="3009"/>
                    <a:pt x="1830" y="3849"/>
                    <a:pt x="1986" y="4405"/>
                  </a:cubicBezTo>
                  <a:cubicBezTo>
                    <a:pt x="1986" y="4451"/>
                    <a:pt x="2009" y="4497"/>
                    <a:pt x="2009" y="4542"/>
                  </a:cubicBezTo>
                  <a:cubicBezTo>
                    <a:pt x="2032" y="4634"/>
                    <a:pt x="2078" y="4748"/>
                    <a:pt x="2169" y="4748"/>
                  </a:cubicBezTo>
                  <a:cubicBezTo>
                    <a:pt x="2237" y="4725"/>
                    <a:pt x="2260" y="4634"/>
                    <a:pt x="2283" y="4565"/>
                  </a:cubicBezTo>
                  <a:cubicBezTo>
                    <a:pt x="2329" y="4360"/>
                    <a:pt x="2374" y="4132"/>
                    <a:pt x="2420" y="3926"/>
                  </a:cubicBezTo>
                  <a:cubicBezTo>
                    <a:pt x="2443" y="4269"/>
                    <a:pt x="2557" y="4611"/>
                    <a:pt x="2740" y="4930"/>
                  </a:cubicBezTo>
                  <a:cubicBezTo>
                    <a:pt x="2877" y="4816"/>
                    <a:pt x="2968" y="4657"/>
                    <a:pt x="3036" y="4497"/>
                  </a:cubicBezTo>
                  <a:cubicBezTo>
                    <a:pt x="3082" y="4634"/>
                    <a:pt x="3151" y="4771"/>
                    <a:pt x="3196" y="4908"/>
                  </a:cubicBezTo>
                  <a:cubicBezTo>
                    <a:pt x="3493" y="4542"/>
                    <a:pt x="3561" y="4017"/>
                    <a:pt x="3356" y="3584"/>
                  </a:cubicBezTo>
                  <a:lnTo>
                    <a:pt x="3356" y="3584"/>
                  </a:lnTo>
                  <a:cubicBezTo>
                    <a:pt x="3539" y="3766"/>
                    <a:pt x="3744" y="3926"/>
                    <a:pt x="3927" y="4109"/>
                  </a:cubicBezTo>
                  <a:cubicBezTo>
                    <a:pt x="3959" y="4141"/>
                    <a:pt x="4014" y="4173"/>
                    <a:pt x="4060" y="4173"/>
                  </a:cubicBezTo>
                  <a:cubicBezTo>
                    <a:pt x="4079" y="4173"/>
                    <a:pt x="4096" y="4168"/>
                    <a:pt x="4109" y="4154"/>
                  </a:cubicBezTo>
                  <a:cubicBezTo>
                    <a:pt x="4155" y="4132"/>
                    <a:pt x="4155" y="4086"/>
                    <a:pt x="4155" y="4040"/>
                  </a:cubicBezTo>
                  <a:cubicBezTo>
                    <a:pt x="4132" y="3607"/>
                    <a:pt x="3904" y="3196"/>
                    <a:pt x="3584" y="2922"/>
                  </a:cubicBezTo>
                  <a:lnTo>
                    <a:pt x="3584" y="2922"/>
                  </a:lnTo>
                  <a:cubicBezTo>
                    <a:pt x="3790" y="3082"/>
                    <a:pt x="3995" y="3241"/>
                    <a:pt x="4200" y="3401"/>
                  </a:cubicBezTo>
                  <a:cubicBezTo>
                    <a:pt x="4124" y="3132"/>
                    <a:pt x="3950" y="2880"/>
                    <a:pt x="3734" y="2698"/>
                  </a:cubicBezTo>
                  <a:lnTo>
                    <a:pt x="3734" y="2698"/>
                  </a:lnTo>
                  <a:cubicBezTo>
                    <a:pt x="3955" y="2851"/>
                    <a:pt x="4203" y="2956"/>
                    <a:pt x="4452" y="3013"/>
                  </a:cubicBezTo>
                  <a:cubicBezTo>
                    <a:pt x="4474" y="2671"/>
                    <a:pt x="4155" y="2328"/>
                    <a:pt x="3790" y="2306"/>
                  </a:cubicBezTo>
                  <a:cubicBezTo>
                    <a:pt x="3904" y="2237"/>
                    <a:pt x="4041" y="2237"/>
                    <a:pt x="4178" y="2237"/>
                  </a:cubicBezTo>
                  <a:cubicBezTo>
                    <a:pt x="4315" y="2214"/>
                    <a:pt x="4452" y="2214"/>
                    <a:pt x="4566" y="2169"/>
                  </a:cubicBezTo>
                  <a:cubicBezTo>
                    <a:pt x="4703" y="2100"/>
                    <a:pt x="4794" y="1963"/>
                    <a:pt x="4748" y="1849"/>
                  </a:cubicBezTo>
                  <a:cubicBezTo>
                    <a:pt x="4734" y="1765"/>
                    <a:pt x="4652" y="1716"/>
                    <a:pt x="4575" y="1716"/>
                  </a:cubicBezTo>
                  <a:cubicBezTo>
                    <a:pt x="4553" y="1716"/>
                    <a:pt x="4530" y="1720"/>
                    <a:pt x="4511" y="1729"/>
                  </a:cubicBezTo>
                  <a:lnTo>
                    <a:pt x="4511" y="1729"/>
                  </a:lnTo>
                  <a:cubicBezTo>
                    <a:pt x="4650" y="1604"/>
                    <a:pt x="4785" y="1459"/>
                    <a:pt x="4885" y="1278"/>
                  </a:cubicBezTo>
                  <a:cubicBezTo>
                    <a:pt x="4931" y="1256"/>
                    <a:pt x="4954" y="1210"/>
                    <a:pt x="4954" y="1141"/>
                  </a:cubicBezTo>
                  <a:cubicBezTo>
                    <a:pt x="4940" y="1072"/>
                    <a:pt x="4857" y="1044"/>
                    <a:pt x="4769" y="1044"/>
                  </a:cubicBezTo>
                  <a:cubicBezTo>
                    <a:pt x="4713" y="1044"/>
                    <a:pt x="4656" y="1055"/>
                    <a:pt x="4611" y="1073"/>
                  </a:cubicBezTo>
                  <a:cubicBezTo>
                    <a:pt x="4450" y="1153"/>
                    <a:pt x="4325" y="1269"/>
                    <a:pt x="4219" y="1421"/>
                  </a:cubicBezTo>
                  <a:lnTo>
                    <a:pt x="4219" y="1421"/>
                  </a:lnTo>
                  <a:cubicBezTo>
                    <a:pt x="4353" y="1206"/>
                    <a:pt x="4423" y="957"/>
                    <a:pt x="4360" y="708"/>
                  </a:cubicBezTo>
                  <a:lnTo>
                    <a:pt x="4360" y="708"/>
                  </a:lnTo>
                  <a:cubicBezTo>
                    <a:pt x="4155" y="1119"/>
                    <a:pt x="3812" y="1438"/>
                    <a:pt x="3424" y="1666"/>
                  </a:cubicBezTo>
                  <a:cubicBezTo>
                    <a:pt x="3698" y="1415"/>
                    <a:pt x="3995" y="1050"/>
                    <a:pt x="3858" y="685"/>
                  </a:cubicBezTo>
                  <a:lnTo>
                    <a:pt x="3858" y="685"/>
                  </a:lnTo>
                  <a:cubicBezTo>
                    <a:pt x="3675" y="766"/>
                    <a:pt x="3510" y="920"/>
                    <a:pt x="3412" y="1098"/>
                  </a:cubicBezTo>
                  <a:lnTo>
                    <a:pt x="3412" y="1098"/>
                  </a:lnTo>
                  <a:cubicBezTo>
                    <a:pt x="3519" y="862"/>
                    <a:pt x="3531" y="595"/>
                    <a:pt x="3447" y="365"/>
                  </a:cubicBezTo>
                  <a:lnTo>
                    <a:pt x="3447" y="365"/>
                  </a:lnTo>
                  <a:cubicBezTo>
                    <a:pt x="3265" y="457"/>
                    <a:pt x="3128" y="616"/>
                    <a:pt x="3082" y="822"/>
                  </a:cubicBezTo>
                  <a:cubicBezTo>
                    <a:pt x="3014" y="548"/>
                    <a:pt x="2945" y="274"/>
                    <a:pt x="2877"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6"/>
            <p:cNvSpPr/>
            <p:nvPr/>
          </p:nvSpPr>
          <p:spPr>
            <a:xfrm>
              <a:off x="1018750" y="3192175"/>
              <a:ext cx="87600" cy="116125"/>
            </a:xfrm>
            <a:custGeom>
              <a:avLst/>
              <a:gdLst/>
              <a:ahLst/>
              <a:cxnLst/>
              <a:rect l="l" t="t" r="r" b="b"/>
              <a:pathLst>
                <a:path w="3504" h="4645" extrusionOk="0">
                  <a:moveTo>
                    <a:pt x="2944" y="1529"/>
                  </a:moveTo>
                  <a:cubicBezTo>
                    <a:pt x="2916" y="1577"/>
                    <a:pt x="2890" y="1626"/>
                    <a:pt x="2865" y="1676"/>
                  </a:cubicBezTo>
                  <a:lnTo>
                    <a:pt x="2865" y="1676"/>
                  </a:lnTo>
                  <a:cubicBezTo>
                    <a:pt x="2892" y="1628"/>
                    <a:pt x="2918" y="1579"/>
                    <a:pt x="2944" y="1529"/>
                  </a:cubicBezTo>
                  <a:close/>
                  <a:moveTo>
                    <a:pt x="3264" y="1849"/>
                  </a:moveTo>
                  <a:lnTo>
                    <a:pt x="3264" y="1849"/>
                  </a:lnTo>
                  <a:cubicBezTo>
                    <a:pt x="3256" y="1858"/>
                    <a:pt x="3248" y="1866"/>
                    <a:pt x="3241" y="1875"/>
                  </a:cubicBezTo>
                  <a:lnTo>
                    <a:pt x="3241" y="1875"/>
                  </a:lnTo>
                  <a:cubicBezTo>
                    <a:pt x="3249" y="1867"/>
                    <a:pt x="3256" y="1858"/>
                    <a:pt x="3264" y="1849"/>
                  </a:cubicBezTo>
                  <a:close/>
                  <a:moveTo>
                    <a:pt x="1986" y="0"/>
                  </a:moveTo>
                  <a:cubicBezTo>
                    <a:pt x="1986" y="708"/>
                    <a:pt x="1780" y="1415"/>
                    <a:pt x="1392" y="2009"/>
                  </a:cubicBezTo>
                  <a:cubicBezTo>
                    <a:pt x="1529" y="1461"/>
                    <a:pt x="1461" y="845"/>
                    <a:pt x="1187" y="342"/>
                  </a:cubicBezTo>
                  <a:cubicBezTo>
                    <a:pt x="1004" y="799"/>
                    <a:pt x="982" y="1347"/>
                    <a:pt x="1118" y="1826"/>
                  </a:cubicBezTo>
                  <a:cubicBezTo>
                    <a:pt x="845" y="1438"/>
                    <a:pt x="662" y="1027"/>
                    <a:pt x="548" y="571"/>
                  </a:cubicBezTo>
                  <a:cubicBezTo>
                    <a:pt x="388" y="1096"/>
                    <a:pt x="388" y="1689"/>
                    <a:pt x="525" y="2214"/>
                  </a:cubicBezTo>
                  <a:cubicBezTo>
                    <a:pt x="297" y="1963"/>
                    <a:pt x="114" y="1689"/>
                    <a:pt x="0" y="1392"/>
                  </a:cubicBezTo>
                  <a:lnTo>
                    <a:pt x="0" y="1392"/>
                  </a:lnTo>
                  <a:cubicBezTo>
                    <a:pt x="68" y="2214"/>
                    <a:pt x="479" y="3036"/>
                    <a:pt x="1255" y="3401"/>
                  </a:cubicBezTo>
                  <a:cubicBezTo>
                    <a:pt x="1235" y="3398"/>
                    <a:pt x="1215" y="3396"/>
                    <a:pt x="1195" y="3396"/>
                  </a:cubicBezTo>
                  <a:cubicBezTo>
                    <a:pt x="949" y="3396"/>
                    <a:pt x="757" y="3648"/>
                    <a:pt x="799" y="3880"/>
                  </a:cubicBezTo>
                  <a:cubicBezTo>
                    <a:pt x="847" y="4057"/>
                    <a:pt x="1031" y="4177"/>
                    <a:pt x="1207" y="4177"/>
                  </a:cubicBezTo>
                  <a:cubicBezTo>
                    <a:pt x="1281" y="4177"/>
                    <a:pt x="1354" y="4156"/>
                    <a:pt x="1415" y="4109"/>
                  </a:cubicBezTo>
                  <a:lnTo>
                    <a:pt x="1415" y="4109"/>
                  </a:lnTo>
                  <a:cubicBezTo>
                    <a:pt x="1278" y="4246"/>
                    <a:pt x="1278" y="4474"/>
                    <a:pt x="1392" y="4611"/>
                  </a:cubicBezTo>
                  <a:cubicBezTo>
                    <a:pt x="1552" y="4629"/>
                    <a:pt x="1715" y="4644"/>
                    <a:pt x="1877" y="4644"/>
                  </a:cubicBezTo>
                  <a:cubicBezTo>
                    <a:pt x="2110" y="4644"/>
                    <a:pt x="2341" y="4614"/>
                    <a:pt x="2556" y="4519"/>
                  </a:cubicBezTo>
                  <a:cubicBezTo>
                    <a:pt x="3504" y="4091"/>
                    <a:pt x="2624" y="2615"/>
                    <a:pt x="3241" y="1875"/>
                  </a:cubicBezTo>
                  <a:lnTo>
                    <a:pt x="3241" y="1875"/>
                  </a:lnTo>
                  <a:cubicBezTo>
                    <a:pt x="2912" y="2259"/>
                    <a:pt x="2715" y="2728"/>
                    <a:pt x="2648" y="3218"/>
                  </a:cubicBezTo>
                  <a:cubicBezTo>
                    <a:pt x="2565" y="2702"/>
                    <a:pt x="2632" y="2149"/>
                    <a:pt x="2865" y="1676"/>
                  </a:cubicBezTo>
                  <a:lnTo>
                    <a:pt x="2865" y="1676"/>
                  </a:lnTo>
                  <a:cubicBezTo>
                    <a:pt x="2681" y="2010"/>
                    <a:pt x="2479" y="2329"/>
                    <a:pt x="2260" y="2648"/>
                  </a:cubicBezTo>
                  <a:cubicBezTo>
                    <a:pt x="2511" y="2146"/>
                    <a:pt x="2602" y="1575"/>
                    <a:pt x="2556" y="1004"/>
                  </a:cubicBezTo>
                  <a:lnTo>
                    <a:pt x="2556" y="1004"/>
                  </a:lnTo>
                  <a:cubicBezTo>
                    <a:pt x="2442" y="1370"/>
                    <a:pt x="2283" y="1712"/>
                    <a:pt x="2077" y="2031"/>
                  </a:cubicBezTo>
                  <a:cubicBezTo>
                    <a:pt x="2442" y="1438"/>
                    <a:pt x="2214" y="662"/>
                    <a:pt x="1986"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6"/>
            <p:cNvSpPr/>
            <p:nvPr/>
          </p:nvSpPr>
          <p:spPr>
            <a:xfrm>
              <a:off x="1124300" y="3276625"/>
              <a:ext cx="110150" cy="126700"/>
            </a:xfrm>
            <a:custGeom>
              <a:avLst/>
              <a:gdLst/>
              <a:ahLst/>
              <a:cxnLst/>
              <a:rect l="l" t="t" r="r" b="b"/>
              <a:pathLst>
                <a:path w="4406" h="5068" extrusionOk="0">
                  <a:moveTo>
                    <a:pt x="3493" y="0"/>
                  </a:moveTo>
                  <a:lnTo>
                    <a:pt x="3493" y="0"/>
                  </a:lnTo>
                  <a:cubicBezTo>
                    <a:pt x="3356" y="662"/>
                    <a:pt x="3082" y="1324"/>
                    <a:pt x="2671" y="1872"/>
                  </a:cubicBezTo>
                  <a:cubicBezTo>
                    <a:pt x="2831" y="1461"/>
                    <a:pt x="2900" y="1027"/>
                    <a:pt x="2854" y="594"/>
                  </a:cubicBezTo>
                  <a:lnTo>
                    <a:pt x="2854" y="594"/>
                  </a:lnTo>
                  <a:cubicBezTo>
                    <a:pt x="2694" y="1210"/>
                    <a:pt x="2489" y="1803"/>
                    <a:pt x="2192" y="2374"/>
                  </a:cubicBezTo>
                  <a:cubicBezTo>
                    <a:pt x="2238" y="1963"/>
                    <a:pt x="2238" y="1461"/>
                    <a:pt x="1872" y="1256"/>
                  </a:cubicBezTo>
                  <a:lnTo>
                    <a:pt x="1872" y="1256"/>
                  </a:lnTo>
                  <a:cubicBezTo>
                    <a:pt x="1964" y="1781"/>
                    <a:pt x="1850" y="2374"/>
                    <a:pt x="1598" y="2853"/>
                  </a:cubicBezTo>
                  <a:lnTo>
                    <a:pt x="1553" y="1598"/>
                  </a:lnTo>
                  <a:cubicBezTo>
                    <a:pt x="1484" y="1940"/>
                    <a:pt x="1416" y="2283"/>
                    <a:pt x="1347" y="2625"/>
                  </a:cubicBezTo>
                  <a:cubicBezTo>
                    <a:pt x="1325" y="2762"/>
                    <a:pt x="1302" y="2876"/>
                    <a:pt x="1210" y="2967"/>
                  </a:cubicBezTo>
                  <a:cubicBezTo>
                    <a:pt x="1164" y="3006"/>
                    <a:pt x="1104" y="3024"/>
                    <a:pt x="1040" y="3024"/>
                  </a:cubicBezTo>
                  <a:cubicBezTo>
                    <a:pt x="918" y="3024"/>
                    <a:pt x="783" y="2959"/>
                    <a:pt x="708" y="2853"/>
                  </a:cubicBezTo>
                  <a:cubicBezTo>
                    <a:pt x="594" y="2716"/>
                    <a:pt x="571" y="2511"/>
                    <a:pt x="549" y="2306"/>
                  </a:cubicBezTo>
                  <a:cubicBezTo>
                    <a:pt x="229" y="2534"/>
                    <a:pt x="1" y="3104"/>
                    <a:pt x="46" y="3470"/>
                  </a:cubicBezTo>
                  <a:cubicBezTo>
                    <a:pt x="138" y="4154"/>
                    <a:pt x="549" y="4771"/>
                    <a:pt x="1165" y="5067"/>
                  </a:cubicBezTo>
                  <a:cubicBezTo>
                    <a:pt x="959" y="4839"/>
                    <a:pt x="845" y="4497"/>
                    <a:pt x="891" y="4177"/>
                  </a:cubicBezTo>
                  <a:lnTo>
                    <a:pt x="891" y="4177"/>
                  </a:lnTo>
                  <a:cubicBezTo>
                    <a:pt x="1005" y="4451"/>
                    <a:pt x="1233" y="4679"/>
                    <a:pt x="1507" y="4816"/>
                  </a:cubicBezTo>
                  <a:cubicBezTo>
                    <a:pt x="1553" y="4748"/>
                    <a:pt x="1553" y="4657"/>
                    <a:pt x="1484" y="4588"/>
                  </a:cubicBezTo>
                  <a:lnTo>
                    <a:pt x="1484" y="4588"/>
                  </a:lnTo>
                  <a:cubicBezTo>
                    <a:pt x="1827" y="4888"/>
                    <a:pt x="2289" y="5047"/>
                    <a:pt x="2741" y="5047"/>
                  </a:cubicBezTo>
                  <a:cubicBezTo>
                    <a:pt x="2771" y="5047"/>
                    <a:pt x="2801" y="5046"/>
                    <a:pt x="2831" y="5045"/>
                  </a:cubicBezTo>
                  <a:cubicBezTo>
                    <a:pt x="2443" y="4976"/>
                    <a:pt x="2078" y="4748"/>
                    <a:pt x="1850" y="4405"/>
                  </a:cubicBezTo>
                  <a:lnTo>
                    <a:pt x="1850" y="4405"/>
                  </a:lnTo>
                  <a:cubicBezTo>
                    <a:pt x="2131" y="4660"/>
                    <a:pt x="2507" y="4797"/>
                    <a:pt x="2880" y="4797"/>
                  </a:cubicBezTo>
                  <a:cubicBezTo>
                    <a:pt x="3143" y="4797"/>
                    <a:pt x="3404" y="4729"/>
                    <a:pt x="3630" y="4588"/>
                  </a:cubicBezTo>
                  <a:cubicBezTo>
                    <a:pt x="3333" y="4497"/>
                    <a:pt x="3059" y="4383"/>
                    <a:pt x="2785" y="4223"/>
                  </a:cubicBezTo>
                  <a:lnTo>
                    <a:pt x="2785" y="4223"/>
                  </a:lnTo>
                  <a:cubicBezTo>
                    <a:pt x="3333" y="4246"/>
                    <a:pt x="3881" y="4360"/>
                    <a:pt x="4406" y="4565"/>
                  </a:cubicBezTo>
                  <a:cubicBezTo>
                    <a:pt x="4338" y="4017"/>
                    <a:pt x="3721" y="3721"/>
                    <a:pt x="3196" y="3538"/>
                  </a:cubicBezTo>
                  <a:cubicBezTo>
                    <a:pt x="3516" y="3538"/>
                    <a:pt x="3858" y="3538"/>
                    <a:pt x="4201" y="3584"/>
                  </a:cubicBezTo>
                  <a:cubicBezTo>
                    <a:pt x="3915" y="3377"/>
                    <a:pt x="3574" y="3270"/>
                    <a:pt x="3239" y="3270"/>
                  </a:cubicBezTo>
                  <a:cubicBezTo>
                    <a:pt x="3093" y="3270"/>
                    <a:pt x="2947" y="3291"/>
                    <a:pt x="2808" y="3333"/>
                  </a:cubicBezTo>
                  <a:cubicBezTo>
                    <a:pt x="2945" y="3082"/>
                    <a:pt x="3219" y="2967"/>
                    <a:pt x="3470" y="2808"/>
                  </a:cubicBezTo>
                  <a:cubicBezTo>
                    <a:pt x="3721" y="2648"/>
                    <a:pt x="3927" y="2374"/>
                    <a:pt x="3835" y="2100"/>
                  </a:cubicBezTo>
                  <a:lnTo>
                    <a:pt x="3835" y="2100"/>
                  </a:lnTo>
                  <a:cubicBezTo>
                    <a:pt x="3493" y="2579"/>
                    <a:pt x="3014" y="2967"/>
                    <a:pt x="2466" y="3173"/>
                  </a:cubicBezTo>
                  <a:cubicBezTo>
                    <a:pt x="3014" y="2716"/>
                    <a:pt x="3516" y="2054"/>
                    <a:pt x="3447" y="1347"/>
                  </a:cubicBezTo>
                  <a:lnTo>
                    <a:pt x="3447" y="1347"/>
                  </a:lnTo>
                  <a:cubicBezTo>
                    <a:pt x="3396" y="1435"/>
                    <a:pt x="3344" y="1526"/>
                    <a:pt x="3293" y="1617"/>
                  </a:cubicBezTo>
                  <a:lnTo>
                    <a:pt x="3293" y="1617"/>
                  </a:lnTo>
                  <a:cubicBezTo>
                    <a:pt x="3552" y="1094"/>
                    <a:pt x="3708" y="529"/>
                    <a:pt x="3493"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6"/>
            <p:cNvSpPr/>
            <p:nvPr/>
          </p:nvSpPr>
          <p:spPr>
            <a:xfrm>
              <a:off x="1298925" y="3327325"/>
              <a:ext cx="174625" cy="138200"/>
            </a:xfrm>
            <a:custGeom>
              <a:avLst/>
              <a:gdLst/>
              <a:ahLst/>
              <a:cxnLst/>
              <a:rect l="l" t="t" r="r" b="b"/>
              <a:pathLst>
                <a:path w="6985" h="5528" extrusionOk="0">
                  <a:moveTo>
                    <a:pt x="4891" y="0"/>
                  </a:moveTo>
                  <a:cubicBezTo>
                    <a:pt x="4335" y="0"/>
                    <a:pt x="3837" y="223"/>
                    <a:pt x="3766" y="848"/>
                  </a:cubicBezTo>
                  <a:lnTo>
                    <a:pt x="3926" y="985"/>
                  </a:lnTo>
                  <a:cubicBezTo>
                    <a:pt x="3150" y="1201"/>
                    <a:pt x="2464" y="1272"/>
                    <a:pt x="1743" y="1272"/>
                  </a:cubicBezTo>
                  <a:cubicBezTo>
                    <a:pt x="1320" y="1272"/>
                    <a:pt x="884" y="1247"/>
                    <a:pt x="411" y="1213"/>
                  </a:cubicBezTo>
                  <a:lnTo>
                    <a:pt x="411" y="1213"/>
                  </a:lnTo>
                  <a:lnTo>
                    <a:pt x="1096" y="1738"/>
                  </a:lnTo>
                  <a:cubicBezTo>
                    <a:pt x="845" y="1784"/>
                    <a:pt x="617" y="1898"/>
                    <a:pt x="434" y="2035"/>
                  </a:cubicBezTo>
                  <a:cubicBezTo>
                    <a:pt x="845" y="2218"/>
                    <a:pt x="1301" y="2332"/>
                    <a:pt x="1781" y="2332"/>
                  </a:cubicBezTo>
                  <a:cubicBezTo>
                    <a:pt x="1575" y="2606"/>
                    <a:pt x="1164" y="2651"/>
                    <a:pt x="822" y="2697"/>
                  </a:cubicBezTo>
                  <a:cubicBezTo>
                    <a:pt x="480" y="2765"/>
                    <a:pt x="92" y="2902"/>
                    <a:pt x="0" y="3222"/>
                  </a:cubicBezTo>
                  <a:cubicBezTo>
                    <a:pt x="388" y="2994"/>
                    <a:pt x="822" y="2880"/>
                    <a:pt x="1278" y="2857"/>
                  </a:cubicBezTo>
                  <a:lnTo>
                    <a:pt x="1278" y="2857"/>
                  </a:lnTo>
                  <a:cubicBezTo>
                    <a:pt x="1050" y="3017"/>
                    <a:pt x="913" y="3245"/>
                    <a:pt x="845" y="3519"/>
                  </a:cubicBezTo>
                  <a:cubicBezTo>
                    <a:pt x="1187" y="3336"/>
                    <a:pt x="1552" y="3199"/>
                    <a:pt x="1918" y="3131"/>
                  </a:cubicBezTo>
                  <a:lnTo>
                    <a:pt x="1918" y="3131"/>
                  </a:lnTo>
                  <a:cubicBezTo>
                    <a:pt x="1963" y="3405"/>
                    <a:pt x="1735" y="3633"/>
                    <a:pt x="1552" y="3815"/>
                  </a:cubicBezTo>
                  <a:cubicBezTo>
                    <a:pt x="1393" y="4021"/>
                    <a:pt x="1210" y="4318"/>
                    <a:pt x="1370" y="4546"/>
                  </a:cubicBezTo>
                  <a:cubicBezTo>
                    <a:pt x="1438" y="4649"/>
                    <a:pt x="1558" y="4694"/>
                    <a:pt x="1684" y="4694"/>
                  </a:cubicBezTo>
                  <a:cubicBezTo>
                    <a:pt x="1809" y="4694"/>
                    <a:pt x="1940" y="4649"/>
                    <a:pt x="2032" y="4569"/>
                  </a:cubicBezTo>
                  <a:cubicBezTo>
                    <a:pt x="2214" y="4386"/>
                    <a:pt x="2306" y="4135"/>
                    <a:pt x="2374" y="3907"/>
                  </a:cubicBezTo>
                  <a:lnTo>
                    <a:pt x="2374" y="3907"/>
                  </a:lnTo>
                  <a:cubicBezTo>
                    <a:pt x="2237" y="4455"/>
                    <a:pt x="2328" y="5048"/>
                    <a:pt x="2602" y="5527"/>
                  </a:cubicBezTo>
                  <a:cubicBezTo>
                    <a:pt x="2671" y="5253"/>
                    <a:pt x="2739" y="4980"/>
                    <a:pt x="2785" y="4706"/>
                  </a:cubicBezTo>
                  <a:cubicBezTo>
                    <a:pt x="2899" y="5048"/>
                    <a:pt x="3196" y="5345"/>
                    <a:pt x="3538" y="5459"/>
                  </a:cubicBezTo>
                  <a:cubicBezTo>
                    <a:pt x="3470" y="4820"/>
                    <a:pt x="3401" y="4181"/>
                    <a:pt x="3333" y="3564"/>
                  </a:cubicBezTo>
                  <a:lnTo>
                    <a:pt x="3333" y="3564"/>
                  </a:lnTo>
                  <a:cubicBezTo>
                    <a:pt x="3515" y="3793"/>
                    <a:pt x="3721" y="3998"/>
                    <a:pt x="3926" y="4203"/>
                  </a:cubicBezTo>
                  <a:cubicBezTo>
                    <a:pt x="3972" y="4021"/>
                    <a:pt x="4040" y="3815"/>
                    <a:pt x="4086" y="3610"/>
                  </a:cubicBezTo>
                  <a:cubicBezTo>
                    <a:pt x="4314" y="3770"/>
                    <a:pt x="4565" y="3930"/>
                    <a:pt x="4794" y="4089"/>
                  </a:cubicBezTo>
                  <a:cubicBezTo>
                    <a:pt x="4853" y="4134"/>
                    <a:pt x="4932" y="4169"/>
                    <a:pt x="4999" y="4169"/>
                  </a:cubicBezTo>
                  <a:cubicBezTo>
                    <a:pt x="5034" y="4169"/>
                    <a:pt x="5066" y="4159"/>
                    <a:pt x="5090" y="4135"/>
                  </a:cubicBezTo>
                  <a:cubicBezTo>
                    <a:pt x="5136" y="4089"/>
                    <a:pt x="5136" y="4021"/>
                    <a:pt x="5136" y="3975"/>
                  </a:cubicBezTo>
                  <a:cubicBezTo>
                    <a:pt x="5136" y="3610"/>
                    <a:pt x="5067" y="3245"/>
                    <a:pt x="4908" y="2925"/>
                  </a:cubicBezTo>
                  <a:lnTo>
                    <a:pt x="4908" y="2925"/>
                  </a:lnTo>
                  <a:cubicBezTo>
                    <a:pt x="5204" y="3108"/>
                    <a:pt x="5524" y="3222"/>
                    <a:pt x="5866" y="3245"/>
                  </a:cubicBezTo>
                  <a:cubicBezTo>
                    <a:pt x="6072" y="3245"/>
                    <a:pt x="6346" y="3153"/>
                    <a:pt x="6323" y="2948"/>
                  </a:cubicBezTo>
                  <a:cubicBezTo>
                    <a:pt x="6300" y="2857"/>
                    <a:pt x="6232" y="2811"/>
                    <a:pt x="6186" y="2743"/>
                  </a:cubicBezTo>
                  <a:cubicBezTo>
                    <a:pt x="5958" y="2560"/>
                    <a:pt x="5729" y="2400"/>
                    <a:pt x="5478" y="2263"/>
                  </a:cubicBezTo>
                  <a:cubicBezTo>
                    <a:pt x="6026" y="1989"/>
                    <a:pt x="6528" y="1647"/>
                    <a:pt x="6985" y="1259"/>
                  </a:cubicBezTo>
                  <a:cubicBezTo>
                    <a:pt x="6872" y="1254"/>
                    <a:pt x="6759" y="1251"/>
                    <a:pt x="6646" y="1251"/>
                  </a:cubicBezTo>
                  <a:cubicBezTo>
                    <a:pt x="6261" y="1251"/>
                    <a:pt x="5879" y="1284"/>
                    <a:pt x="5511" y="1371"/>
                  </a:cubicBezTo>
                  <a:lnTo>
                    <a:pt x="5511" y="1371"/>
                  </a:lnTo>
                  <a:cubicBezTo>
                    <a:pt x="5742" y="1308"/>
                    <a:pt x="6187" y="617"/>
                    <a:pt x="6300" y="437"/>
                  </a:cubicBezTo>
                  <a:cubicBezTo>
                    <a:pt x="5980" y="195"/>
                    <a:pt x="5410" y="0"/>
                    <a:pt x="4891"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6"/>
            <p:cNvSpPr/>
            <p:nvPr/>
          </p:nvSpPr>
          <p:spPr>
            <a:xfrm>
              <a:off x="1227600" y="3212700"/>
              <a:ext cx="186050" cy="156375"/>
            </a:xfrm>
            <a:custGeom>
              <a:avLst/>
              <a:gdLst/>
              <a:ahLst/>
              <a:cxnLst/>
              <a:rect l="l" t="t" r="r" b="b"/>
              <a:pathLst>
                <a:path w="7442" h="6255" extrusionOk="0">
                  <a:moveTo>
                    <a:pt x="4588" y="1"/>
                  </a:moveTo>
                  <a:cubicBezTo>
                    <a:pt x="4109" y="503"/>
                    <a:pt x="3972" y="1325"/>
                    <a:pt x="4268" y="1941"/>
                  </a:cubicBezTo>
                  <a:cubicBezTo>
                    <a:pt x="4040" y="1781"/>
                    <a:pt x="3812" y="1644"/>
                    <a:pt x="3561" y="1507"/>
                  </a:cubicBezTo>
                  <a:lnTo>
                    <a:pt x="3561" y="1507"/>
                  </a:lnTo>
                  <a:cubicBezTo>
                    <a:pt x="3470" y="1690"/>
                    <a:pt x="3561" y="1918"/>
                    <a:pt x="3629" y="2101"/>
                  </a:cubicBezTo>
                  <a:lnTo>
                    <a:pt x="3858" y="2603"/>
                  </a:lnTo>
                  <a:cubicBezTo>
                    <a:pt x="3323" y="2202"/>
                    <a:pt x="2421" y="1793"/>
                    <a:pt x="1605" y="1793"/>
                  </a:cubicBezTo>
                  <a:cubicBezTo>
                    <a:pt x="1027" y="1793"/>
                    <a:pt x="491" y="1999"/>
                    <a:pt x="160" y="2557"/>
                  </a:cubicBezTo>
                  <a:cubicBezTo>
                    <a:pt x="484" y="2267"/>
                    <a:pt x="923" y="2117"/>
                    <a:pt x="1353" y="2117"/>
                  </a:cubicBezTo>
                  <a:cubicBezTo>
                    <a:pt x="1498" y="2117"/>
                    <a:pt x="1642" y="2135"/>
                    <a:pt x="1780" y="2169"/>
                  </a:cubicBezTo>
                  <a:cubicBezTo>
                    <a:pt x="1507" y="2306"/>
                    <a:pt x="1210" y="2466"/>
                    <a:pt x="913" y="2603"/>
                  </a:cubicBezTo>
                  <a:cubicBezTo>
                    <a:pt x="959" y="2854"/>
                    <a:pt x="1370" y="3014"/>
                    <a:pt x="1255" y="3242"/>
                  </a:cubicBezTo>
                  <a:cubicBezTo>
                    <a:pt x="1210" y="3356"/>
                    <a:pt x="1050" y="3379"/>
                    <a:pt x="936" y="3402"/>
                  </a:cubicBezTo>
                  <a:cubicBezTo>
                    <a:pt x="616" y="3425"/>
                    <a:pt x="297" y="3470"/>
                    <a:pt x="0" y="3493"/>
                  </a:cubicBezTo>
                  <a:cubicBezTo>
                    <a:pt x="287" y="3780"/>
                    <a:pt x="703" y="3956"/>
                    <a:pt x="1115" y="3956"/>
                  </a:cubicBezTo>
                  <a:cubicBezTo>
                    <a:pt x="1162" y="3956"/>
                    <a:pt x="1209" y="3954"/>
                    <a:pt x="1255" y="3950"/>
                  </a:cubicBezTo>
                  <a:lnTo>
                    <a:pt x="1255" y="3950"/>
                  </a:lnTo>
                  <a:cubicBezTo>
                    <a:pt x="1050" y="3995"/>
                    <a:pt x="913" y="4178"/>
                    <a:pt x="845" y="4360"/>
                  </a:cubicBezTo>
                  <a:cubicBezTo>
                    <a:pt x="879" y="4355"/>
                    <a:pt x="912" y="4352"/>
                    <a:pt x="943" y="4352"/>
                  </a:cubicBezTo>
                  <a:cubicBezTo>
                    <a:pt x="1039" y="4352"/>
                    <a:pt x="1124" y="4377"/>
                    <a:pt x="1210" y="4429"/>
                  </a:cubicBezTo>
                  <a:cubicBezTo>
                    <a:pt x="1062" y="4675"/>
                    <a:pt x="820" y="4850"/>
                    <a:pt x="552" y="4938"/>
                  </a:cubicBezTo>
                  <a:lnTo>
                    <a:pt x="552" y="4938"/>
                  </a:lnTo>
                  <a:cubicBezTo>
                    <a:pt x="540" y="4910"/>
                    <a:pt x="524" y="4884"/>
                    <a:pt x="502" y="4863"/>
                  </a:cubicBezTo>
                  <a:cubicBezTo>
                    <a:pt x="475" y="4846"/>
                    <a:pt x="444" y="4839"/>
                    <a:pt x="413" y="4839"/>
                  </a:cubicBezTo>
                  <a:cubicBezTo>
                    <a:pt x="313" y="4839"/>
                    <a:pt x="211" y="4913"/>
                    <a:pt x="228" y="4999"/>
                  </a:cubicBezTo>
                  <a:cubicBezTo>
                    <a:pt x="338" y="4993"/>
                    <a:pt x="447" y="4972"/>
                    <a:pt x="552" y="4938"/>
                  </a:cubicBezTo>
                  <a:lnTo>
                    <a:pt x="552" y="4938"/>
                  </a:lnTo>
                  <a:cubicBezTo>
                    <a:pt x="590" y="5027"/>
                    <a:pt x="577" y="5141"/>
                    <a:pt x="525" y="5228"/>
                  </a:cubicBezTo>
                  <a:cubicBezTo>
                    <a:pt x="479" y="5319"/>
                    <a:pt x="365" y="5410"/>
                    <a:pt x="251" y="5479"/>
                  </a:cubicBezTo>
                  <a:cubicBezTo>
                    <a:pt x="390" y="5575"/>
                    <a:pt x="559" y="5620"/>
                    <a:pt x="729" y="5620"/>
                  </a:cubicBezTo>
                  <a:cubicBezTo>
                    <a:pt x="1005" y="5620"/>
                    <a:pt x="1283" y="5499"/>
                    <a:pt x="1438" y="5273"/>
                  </a:cubicBezTo>
                  <a:lnTo>
                    <a:pt x="1438" y="5273"/>
                  </a:lnTo>
                  <a:cubicBezTo>
                    <a:pt x="1529" y="5661"/>
                    <a:pt x="1301" y="6095"/>
                    <a:pt x="913" y="6255"/>
                  </a:cubicBezTo>
                  <a:cubicBezTo>
                    <a:pt x="1415" y="6255"/>
                    <a:pt x="1849" y="5935"/>
                    <a:pt x="2146" y="5547"/>
                  </a:cubicBezTo>
                  <a:cubicBezTo>
                    <a:pt x="2420" y="5159"/>
                    <a:pt x="2579" y="4680"/>
                    <a:pt x="2716" y="4223"/>
                  </a:cubicBezTo>
                  <a:lnTo>
                    <a:pt x="2967" y="5912"/>
                  </a:lnTo>
                  <a:cubicBezTo>
                    <a:pt x="3196" y="5410"/>
                    <a:pt x="3424" y="4908"/>
                    <a:pt x="3652" y="4406"/>
                  </a:cubicBezTo>
                  <a:lnTo>
                    <a:pt x="3652" y="4406"/>
                  </a:lnTo>
                  <a:cubicBezTo>
                    <a:pt x="3584" y="4817"/>
                    <a:pt x="3515" y="5228"/>
                    <a:pt x="3470" y="5639"/>
                  </a:cubicBezTo>
                  <a:cubicBezTo>
                    <a:pt x="3538" y="5045"/>
                    <a:pt x="3789" y="4269"/>
                    <a:pt x="4177" y="3835"/>
                  </a:cubicBezTo>
                  <a:cubicBezTo>
                    <a:pt x="4223" y="4292"/>
                    <a:pt x="4702" y="4520"/>
                    <a:pt x="5022" y="4794"/>
                  </a:cubicBezTo>
                  <a:cubicBezTo>
                    <a:pt x="5090" y="4863"/>
                    <a:pt x="5159" y="4931"/>
                    <a:pt x="5250" y="4931"/>
                  </a:cubicBezTo>
                  <a:cubicBezTo>
                    <a:pt x="5275" y="4939"/>
                    <a:pt x="5301" y="4943"/>
                    <a:pt x="5326" y="4943"/>
                  </a:cubicBezTo>
                  <a:cubicBezTo>
                    <a:pt x="5503" y="4943"/>
                    <a:pt x="5664" y="4746"/>
                    <a:pt x="5684" y="4566"/>
                  </a:cubicBezTo>
                  <a:cubicBezTo>
                    <a:pt x="5706" y="4338"/>
                    <a:pt x="5615" y="4132"/>
                    <a:pt x="5501" y="3927"/>
                  </a:cubicBezTo>
                  <a:cubicBezTo>
                    <a:pt x="5535" y="3910"/>
                    <a:pt x="5569" y="3902"/>
                    <a:pt x="5603" y="3902"/>
                  </a:cubicBezTo>
                  <a:cubicBezTo>
                    <a:pt x="5750" y="3902"/>
                    <a:pt x="5892" y="4044"/>
                    <a:pt x="6003" y="4155"/>
                  </a:cubicBezTo>
                  <a:cubicBezTo>
                    <a:pt x="6089" y="4228"/>
                    <a:pt x="6213" y="4275"/>
                    <a:pt x="6314" y="4275"/>
                  </a:cubicBezTo>
                  <a:cubicBezTo>
                    <a:pt x="6402" y="4275"/>
                    <a:pt x="6472" y="4240"/>
                    <a:pt x="6482" y="4155"/>
                  </a:cubicBezTo>
                  <a:cubicBezTo>
                    <a:pt x="6505" y="4086"/>
                    <a:pt x="6482" y="4018"/>
                    <a:pt x="6460" y="3972"/>
                  </a:cubicBezTo>
                  <a:cubicBezTo>
                    <a:pt x="6391" y="3790"/>
                    <a:pt x="6323" y="3607"/>
                    <a:pt x="6254" y="3425"/>
                  </a:cubicBezTo>
                  <a:cubicBezTo>
                    <a:pt x="6825" y="3333"/>
                    <a:pt x="7327" y="2854"/>
                    <a:pt x="7441" y="2260"/>
                  </a:cubicBezTo>
                  <a:lnTo>
                    <a:pt x="7441" y="2260"/>
                  </a:lnTo>
                  <a:cubicBezTo>
                    <a:pt x="7146" y="2575"/>
                    <a:pt x="6733" y="2754"/>
                    <a:pt x="6318" y="2754"/>
                  </a:cubicBezTo>
                  <a:cubicBezTo>
                    <a:pt x="6251" y="2754"/>
                    <a:pt x="6184" y="2749"/>
                    <a:pt x="6117" y="2740"/>
                  </a:cubicBezTo>
                  <a:cubicBezTo>
                    <a:pt x="6346" y="2648"/>
                    <a:pt x="6505" y="2375"/>
                    <a:pt x="6460" y="2101"/>
                  </a:cubicBezTo>
                  <a:lnTo>
                    <a:pt x="6460" y="2101"/>
                  </a:lnTo>
                  <a:cubicBezTo>
                    <a:pt x="6368" y="2123"/>
                    <a:pt x="6277" y="2146"/>
                    <a:pt x="6186" y="2169"/>
                  </a:cubicBezTo>
                  <a:cubicBezTo>
                    <a:pt x="6323" y="1872"/>
                    <a:pt x="6391" y="1507"/>
                    <a:pt x="6368" y="1165"/>
                  </a:cubicBezTo>
                  <a:lnTo>
                    <a:pt x="6368" y="1165"/>
                  </a:lnTo>
                  <a:cubicBezTo>
                    <a:pt x="6072" y="1416"/>
                    <a:pt x="5752" y="1667"/>
                    <a:pt x="5455" y="1918"/>
                  </a:cubicBezTo>
                  <a:cubicBezTo>
                    <a:pt x="5866" y="1530"/>
                    <a:pt x="6026" y="937"/>
                    <a:pt x="5889" y="389"/>
                  </a:cubicBezTo>
                  <a:lnTo>
                    <a:pt x="5889" y="389"/>
                  </a:lnTo>
                  <a:cubicBezTo>
                    <a:pt x="5729" y="663"/>
                    <a:pt x="5547" y="914"/>
                    <a:pt x="5296" y="1119"/>
                  </a:cubicBezTo>
                  <a:cubicBezTo>
                    <a:pt x="5410" y="800"/>
                    <a:pt x="5387" y="412"/>
                    <a:pt x="5273" y="92"/>
                  </a:cubicBezTo>
                  <a:cubicBezTo>
                    <a:pt x="5067" y="526"/>
                    <a:pt x="4885" y="937"/>
                    <a:pt x="4679" y="1347"/>
                  </a:cubicBezTo>
                  <a:cubicBezTo>
                    <a:pt x="4497" y="937"/>
                    <a:pt x="4451" y="434"/>
                    <a:pt x="4588" y="1"/>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6"/>
            <p:cNvSpPr/>
            <p:nvPr/>
          </p:nvSpPr>
          <p:spPr>
            <a:xfrm>
              <a:off x="1236150" y="3123125"/>
              <a:ext cx="168800" cy="116425"/>
            </a:xfrm>
            <a:custGeom>
              <a:avLst/>
              <a:gdLst/>
              <a:ahLst/>
              <a:cxnLst/>
              <a:rect l="l" t="t" r="r" b="b"/>
              <a:pathLst>
                <a:path w="6752" h="4657" extrusionOk="0">
                  <a:moveTo>
                    <a:pt x="731" y="0"/>
                  </a:moveTo>
                  <a:cubicBezTo>
                    <a:pt x="750" y="57"/>
                    <a:pt x="771" y="112"/>
                    <a:pt x="794" y="163"/>
                  </a:cubicBezTo>
                  <a:lnTo>
                    <a:pt x="794" y="163"/>
                  </a:lnTo>
                  <a:cubicBezTo>
                    <a:pt x="772" y="109"/>
                    <a:pt x="751" y="54"/>
                    <a:pt x="731" y="0"/>
                  </a:cubicBezTo>
                  <a:close/>
                  <a:moveTo>
                    <a:pt x="6688" y="23"/>
                  </a:moveTo>
                  <a:lnTo>
                    <a:pt x="6688" y="23"/>
                  </a:lnTo>
                  <a:cubicBezTo>
                    <a:pt x="6414" y="708"/>
                    <a:pt x="5752" y="1210"/>
                    <a:pt x="5045" y="1301"/>
                  </a:cubicBezTo>
                  <a:cubicBezTo>
                    <a:pt x="5227" y="1096"/>
                    <a:pt x="5387" y="890"/>
                    <a:pt x="5524" y="662"/>
                  </a:cubicBezTo>
                  <a:cubicBezTo>
                    <a:pt x="5442" y="621"/>
                    <a:pt x="5346" y="598"/>
                    <a:pt x="5249" y="598"/>
                  </a:cubicBezTo>
                  <a:cubicBezTo>
                    <a:pt x="5132" y="598"/>
                    <a:pt x="5013" y="631"/>
                    <a:pt x="4914" y="703"/>
                  </a:cubicBezTo>
                  <a:lnTo>
                    <a:pt x="4914" y="703"/>
                  </a:lnTo>
                  <a:cubicBezTo>
                    <a:pt x="4973" y="655"/>
                    <a:pt x="4928" y="547"/>
                    <a:pt x="4862" y="525"/>
                  </a:cubicBezTo>
                  <a:cubicBezTo>
                    <a:pt x="4850" y="521"/>
                    <a:pt x="4836" y="519"/>
                    <a:pt x="4823" y="519"/>
                  </a:cubicBezTo>
                  <a:cubicBezTo>
                    <a:pt x="4762" y="519"/>
                    <a:pt x="4694" y="556"/>
                    <a:pt x="4657" y="594"/>
                  </a:cubicBezTo>
                  <a:cubicBezTo>
                    <a:pt x="4383" y="799"/>
                    <a:pt x="4177" y="1050"/>
                    <a:pt x="4018" y="1324"/>
                  </a:cubicBezTo>
                  <a:cubicBezTo>
                    <a:pt x="3995" y="1415"/>
                    <a:pt x="3949" y="1507"/>
                    <a:pt x="3858" y="1552"/>
                  </a:cubicBezTo>
                  <a:cubicBezTo>
                    <a:pt x="3835" y="1567"/>
                    <a:pt x="3807" y="1575"/>
                    <a:pt x="3779" y="1575"/>
                  </a:cubicBezTo>
                  <a:cubicBezTo>
                    <a:pt x="3724" y="1575"/>
                    <a:pt x="3668" y="1545"/>
                    <a:pt x="3653" y="1484"/>
                  </a:cubicBezTo>
                  <a:cubicBezTo>
                    <a:pt x="3630" y="1438"/>
                    <a:pt x="3675" y="1370"/>
                    <a:pt x="3653" y="1301"/>
                  </a:cubicBezTo>
                  <a:cubicBezTo>
                    <a:pt x="3644" y="1250"/>
                    <a:pt x="3601" y="1228"/>
                    <a:pt x="3548" y="1228"/>
                  </a:cubicBezTo>
                  <a:cubicBezTo>
                    <a:pt x="3458" y="1228"/>
                    <a:pt x="3339" y="1292"/>
                    <a:pt x="3310" y="1393"/>
                  </a:cubicBezTo>
                  <a:cubicBezTo>
                    <a:pt x="3242" y="1529"/>
                    <a:pt x="3242" y="1735"/>
                    <a:pt x="3105" y="1803"/>
                  </a:cubicBezTo>
                  <a:cubicBezTo>
                    <a:pt x="2410" y="1131"/>
                    <a:pt x="1241" y="1159"/>
                    <a:pt x="794" y="163"/>
                  </a:cubicBezTo>
                  <a:lnTo>
                    <a:pt x="794" y="163"/>
                  </a:lnTo>
                  <a:cubicBezTo>
                    <a:pt x="949" y="541"/>
                    <a:pt x="1156" y="910"/>
                    <a:pt x="1416" y="1210"/>
                  </a:cubicBezTo>
                  <a:cubicBezTo>
                    <a:pt x="1142" y="1050"/>
                    <a:pt x="822" y="959"/>
                    <a:pt x="525" y="959"/>
                  </a:cubicBezTo>
                  <a:cubicBezTo>
                    <a:pt x="708" y="1256"/>
                    <a:pt x="982" y="1507"/>
                    <a:pt x="1302" y="1689"/>
                  </a:cubicBezTo>
                  <a:cubicBezTo>
                    <a:pt x="1005" y="1666"/>
                    <a:pt x="731" y="1644"/>
                    <a:pt x="457" y="1621"/>
                  </a:cubicBezTo>
                  <a:cubicBezTo>
                    <a:pt x="320" y="1621"/>
                    <a:pt x="183" y="1621"/>
                    <a:pt x="92" y="1712"/>
                  </a:cubicBezTo>
                  <a:cubicBezTo>
                    <a:pt x="0" y="1826"/>
                    <a:pt x="69" y="2032"/>
                    <a:pt x="206" y="2123"/>
                  </a:cubicBezTo>
                  <a:cubicBezTo>
                    <a:pt x="320" y="2214"/>
                    <a:pt x="503" y="2214"/>
                    <a:pt x="662" y="2214"/>
                  </a:cubicBezTo>
                  <a:lnTo>
                    <a:pt x="1781" y="2214"/>
                  </a:lnTo>
                  <a:cubicBezTo>
                    <a:pt x="1484" y="2420"/>
                    <a:pt x="1187" y="2625"/>
                    <a:pt x="891" y="2808"/>
                  </a:cubicBezTo>
                  <a:cubicBezTo>
                    <a:pt x="951" y="2842"/>
                    <a:pt x="1014" y="2854"/>
                    <a:pt x="1079" y="2854"/>
                  </a:cubicBezTo>
                  <a:cubicBezTo>
                    <a:pt x="1185" y="2854"/>
                    <a:pt x="1293" y="2822"/>
                    <a:pt x="1393" y="2808"/>
                  </a:cubicBezTo>
                  <a:cubicBezTo>
                    <a:pt x="1412" y="2805"/>
                    <a:pt x="1433" y="2803"/>
                    <a:pt x="1454" y="2803"/>
                  </a:cubicBezTo>
                  <a:cubicBezTo>
                    <a:pt x="1605" y="2803"/>
                    <a:pt x="1781" y="2876"/>
                    <a:pt x="1781" y="3036"/>
                  </a:cubicBezTo>
                  <a:cubicBezTo>
                    <a:pt x="1781" y="3104"/>
                    <a:pt x="1735" y="3173"/>
                    <a:pt x="1667" y="3241"/>
                  </a:cubicBezTo>
                  <a:cubicBezTo>
                    <a:pt x="1347" y="3584"/>
                    <a:pt x="936" y="3835"/>
                    <a:pt x="480" y="3949"/>
                  </a:cubicBezTo>
                  <a:cubicBezTo>
                    <a:pt x="634" y="4005"/>
                    <a:pt x="795" y="4032"/>
                    <a:pt x="954" y="4032"/>
                  </a:cubicBezTo>
                  <a:cubicBezTo>
                    <a:pt x="1520" y="4032"/>
                    <a:pt x="2078" y="3698"/>
                    <a:pt x="2335" y="3182"/>
                  </a:cubicBezTo>
                  <a:lnTo>
                    <a:pt x="2335" y="3182"/>
                  </a:lnTo>
                  <a:cubicBezTo>
                    <a:pt x="2322" y="3225"/>
                    <a:pt x="2318" y="3267"/>
                    <a:pt x="2329" y="3310"/>
                  </a:cubicBezTo>
                  <a:cubicBezTo>
                    <a:pt x="2345" y="3375"/>
                    <a:pt x="2420" y="3429"/>
                    <a:pt x="2486" y="3429"/>
                  </a:cubicBezTo>
                  <a:cubicBezTo>
                    <a:pt x="2513" y="3429"/>
                    <a:pt x="2537" y="3421"/>
                    <a:pt x="2557" y="3401"/>
                  </a:cubicBezTo>
                  <a:cubicBezTo>
                    <a:pt x="2557" y="3835"/>
                    <a:pt x="2671" y="4268"/>
                    <a:pt x="2854" y="4657"/>
                  </a:cubicBezTo>
                  <a:cubicBezTo>
                    <a:pt x="3032" y="4321"/>
                    <a:pt x="3080" y="3899"/>
                    <a:pt x="2953" y="3538"/>
                  </a:cubicBezTo>
                  <a:lnTo>
                    <a:pt x="2953" y="3538"/>
                  </a:lnTo>
                  <a:cubicBezTo>
                    <a:pt x="3095" y="3917"/>
                    <a:pt x="3409" y="4248"/>
                    <a:pt x="3789" y="4383"/>
                  </a:cubicBezTo>
                  <a:cubicBezTo>
                    <a:pt x="3653" y="4063"/>
                    <a:pt x="3516" y="3721"/>
                    <a:pt x="3379" y="3378"/>
                  </a:cubicBezTo>
                  <a:lnTo>
                    <a:pt x="3379" y="3378"/>
                  </a:lnTo>
                  <a:cubicBezTo>
                    <a:pt x="3544" y="3618"/>
                    <a:pt x="3843" y="3857"/>
                    <a:pt x="4121" y="3857"/>
                  </a:cubicBezTo>
                  <a:cubicBezTo>
                    <a:pt x="4187" y="3857"/>
                    <a:pt x="4253" y="3843"/>
                    <a:pt x="4314" y="3812"/>
                  </a:cubicBezTo>
                  <a:cubicBezTo>
                    <a:pt x="4272" y="3726"/>
                    <a:pt x="4049" y="3240"/>
                    <a:pt x="3946" y="3179"/>
                  </a:cubicBezTo>
                  <a:lnTo>
                    <a:pt x="3946" y="3179"/>
                  </a:lnTo>
                  <a:cubicBezTo>
                    <a:pt x="4283" y="3290"/>
                    <a:pt x="4664" y="3355"/>
                    <a:pt x="5045" y="3355"/>
                  </a:cubicBezTo>
                  <a:cubicBezTo>
                    <a:pt x="4817" y="3219"/>
                    <a:pt x="4611" y="3036"/>
                    <a:pt x="4429" y="2876"/>
                  </a:cubicBezTo>
                  <a:lnTo>
                    <a:pt x="4429" y="2876"/>
                  </a:lnTo>
                  <a:cubicBezTo>
                    <a:pt x="4748" y="2899"/>
                    <a:pt x="5091" y="2922"/>
                    <a:pt x="5410" y="2945"/>
                  </a:cubicBezTo>
                  <a:cubicBezTo>
                    <a:pt x="5159" y="2853"/>
                    <a:pt x="4908" y="2694"/>
                    <a:pt x="4680" y="2511"/>
                  </a:cubicBezTo>
                  <a:cubicBezTo>
                    <a:pt x="5296" y="2488"/>
                    <a:pt x="5981" y="2420"/>
                    <a:pt x="6369" y="1963"/>
                  </a:cubicBezTo>
                  <a:cubicBezTo>
                    <a:pt x="6460" y="1849"/>
                    <a:pt x="6551" y="1689"/>
                    <a:pt x="6483" y="1529"/>
                  </a:cubicBezTo>
                  <a:cubicBezTo>
                    <a:pt x="6456" y="1450"/>
                    <a:pt x="6360" y="1401"/>
                    <a:pt x="6276" y="1401"/>
                  </a:cubicBezTo>
                  <a:cubicBezTo>
                    <a:pt x="6258" y="1401"/>
                    <a:pt x="6241" y="1403"/>
                    <a:pt x="6225" y="1408"/>
                  </a:cubicBezTo>
                  <a:lnTo>
                    <a:pt x="6225" y="1408"/>
                  </a:lnTo>
                  <a:cubicBezTo>
                    <a:pt x="6579" y="1061"/>
                    <a:pt x="6752" y="532"/>
                    <a:pt x="6688" y="23"/>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6"/>
            <p:cNvSpPr/>
            <p:nvPr/>
          </p:nvSpPr>
          <p:spPr>
            <a:xfrm>
              <a:off x="1388500" y="3064350"/>
              <a:ext cx="176350" cy="175200"/>
            </a:xfrm>
            <a:custGeom>
              <a:avLst/>
              <a:gdLst/>
              <a:ahLst/>
              <a:cxnLst/>
              <a:rect l="l" t="t" r="r" b="b"/>
              <a:pathLst>
                <a:path w="7054" h="7008" extrusionOk="0">
                  <a:moveTo>
                    <a:pt x="4229" y="5501"/>
                  </a:moveTo>
                  <a:cubicBezTo>
                    <a:pt x="4402" y="5676"/>
                    <a:pt x="4609" y="5817"/>
                    <a:pt x="4794" y="5889"/>
                  </a:cubicBezTo>
                  <a:cubicBezTo>
                    <a:pt x="4613" y="5748"/>
                    <a:pt x="4424" y="5619"/>
                    <a:pt x="4229" y="5501"/>
                  </a:cubicBezTo>
                  <a:close/>
                  <a:moveTo>
                    <a:pt x="5479" y="0"/>
                  </a:moveTo>
                  <a:lnTo>
                    <a:pt x="5479" y="0"/>
                  </a:lnTo>
                  <a:cubicBezTo>
                    <a:pt x="5000" y="274"/>
                    <a:pt x="4589" y="662"/>
                    <a:pt x="4292" y="1119"/>
                  </a:cubicBezTo>
                  <a:cubicBezTo>
                    <a:pt x="4429" y="753"/>
                    <a:pt x="4543" y="411"/>
                    <a:pt x="4657" y="23"/>
                  </a:cubicBezTo>
                  <a:lnTo>
                    <a:pt x="4657" y="23"/>
                  </a:lnTo>
                  <a:cubicBezTo>
                    <a:pt x="4292" y="274"/>
                    <a:pt x="3995" y="639"/>
                    <a:pt x="3835" y="1050"/>
                  </a:cubicBezTo>
                  <a:cubicBezTo>
                    <a:pt x="3858" y="731"/>
                    <a:pt x="3858" y="434"/>
                    <a:pt x="3881" y="114"/>
                  </a:cubicBezTo>
                  <a:lnTo>
                    <a:pt x="3881" y="114"/>
                  </a:lnTo>
                  <a:cubicBezTo>
                    <a:pt x="3447" y="685"/>
                    <a:pt x="3242" y="1393"/>
                    <a:pt x="3059" y="2100"/>
                  </a:cubicBezTo>
                  <a:cubicBezTo>
                    <a:pt x="2968" y="1644"/>
                    <a:pt x="2854" y="1187"/>
                    <a:pt x="2649" y="776"/>
                  </a:cubicBezTo>
                  <a:cubicBezTo>
                    <a:pt x="2397" y="1187"/>
                    <a:pt x="2375" y="1735"/>
                    <a:pt x="2603" y="2169"/>
                  </a:cubicBezTo>
                  <a:cubicBezTo>
                    <a:pt x="2329" y="1803"/>
                    <a:pt x="1964" y="1507"/>
                    <a:pt x="1530" y="1347"/>
                  </a:cubicBezTo>
                  <a:lnTo>
                    <a:pt x="1530" y="1347"/>
                  </a:lnTo>
                  <a:cubicBezTo>
                    <a:pt x="1713" y="1781"/>
                    <a:pt x="1941" y="2214"/>
                    <a:pt x="2238" y="2579"/>
                  </a:cubicBezTo>
                  <a:cubicBezTo>
                    <a:pt x="1987" y="2511"/>
                    <a:pt x="1736" y="2442"/>
                    <a:pt x="1484" y="2351"/>
                  </a:cubicBezTo>
                  <a:lnTo>
                    <a:pt x="1484" y="2351"/>
                  </a:lnTo>
                  <a:cubicBezTo>
                    <a:pt x="1576" y="2534"/>
                    <a:pt x="1667" y="2716"/>
                    <a:pt x="1758" y="2899"/>
                  </a:cubicBezTo>
                  <a:cubicBezTo>
                    <a:pt x="1804" y="2990"/>
                    <a:pt x="1827" y="3059"/>
                    <a:pt x="1781" y="3150"/>
                  </a:cubicBezTo>
                  <a:cubicBezTo>
                    <a:pt x="1758" y="3196"/>
                    <a:pt x="1690" y="3219"/>
                    <a:pt x="1644" y="3241"/>
                  </a:cubicBezTo>
                  <a:lnTo>
                    <a:pt x="1074" y="3447"/>
                  </a:lnTo>
                  <a:cubicBezTo>
                    <a:pt x="1140" y="3438"/>
                    <a:pt x="1210" y="3433"/>
                    <a:pt x="1281" y="3433"/>
                  </a:cubicBezTo>
                  <a:cubicBezTo>
                    <a:pt x="1404" y="3433"/>
                    <a:pt x="1528" y="3449"/>
                    <a:pt x="1644" y="3492"/>
                  </a:cubicBezTo>
                  <a:cubicBezTo>
                    <a:pt x="1325" y="3607"/>
                    <a:pt x="1051" y="3812"/>
                    <a:pt x="823" y="4040"/>
                  </a:cubicBezTo>
                  <a:cubicBezTo>
                    <a:pt x="1011" y="4092"/>
                    <a:pt x="1199" y="4117"/>
                    <a:pt x="1387" y="4117"/>
                  </a:cubicBezTo>
                  <a:cubicBezTo>
                    <a:pt x="1450" y="4117"/>
                    <a:pt x="1513" y="4114"/>
                    <a:pt x="1576" y="4109"/>
                  </a:cubicBezTo>
                  <a:lnTo>
                    <a:pt x="1576" y="4109"/>
                  </a:lnTo>
                  <a:cubicBezTo>
                    <a:pt x="1667" y="4177"/>
                    <a:pt x="1553" y="4314"/>
                    <a:pt x="1462" y="4383"/>
                  </a:cubicBezTo>
                  <a:cubicBezTo>
                    <a:pt x="1188" y="4588"/>
                    <a:pt x="891" y="4816"/>
                    <a:pt x="617" y="5045"/>
                  </a:cubicBezTo>
                  <a:cubicBezTo>
                    <a:pt x="651" y="5072"/>
                    <a:pt x="690" y="5083"/>
                    <a:pt x="731" y="5083"/>
                  </a:cubicBezTo>
                  <a:cubicBezTo>
                    <a:pt x="825" y="5083"/>
                    <a:pt x="932" y="5024"/>
                    <a:pt x="1028" y="4976"/>
                  </a:cubicBezTo>
                  <a:cubicBezTo>
                    <a:pt x="1069" y="4962"/>
                    <a:pt x="1117" y="4955"/>
                    <a:pt x="1164" y="4955"/>
                  </a:cubicBezTo>
                  <a:cubicBezTo>
                    <a:pt x="1270" y="4955"/>
                    <a:pt x="1370" y="4995"/>
                    <a:pt x="1370" y="5090"/>
                  </a:cubicBezTo>
                  <a:cubicBezTo>
                    <a:pt x="1370" y="5159"/>
                    <a:pt x="1325" y="5204"/>
                    <a:pt x="1279" y="5227"/>
                  </a:cubicBezTo>
                  <a:cubicBezTo>
                    <a:pt x="914" y="5638"/>
                    <a:pt x="229" y="6049"/>
                    <a:pt x="1" y="6551"/>
                  </a:cubicBezTo>
                  <a:cubicBezTo>
                    <a:pt x="29" y="6556"/>
                    <a:pt x="60" y="6559"/>
                    <a:pt x="94" y="6559"/>
                  </a:cubicBezTo>
                  <a:cubicBezTo>
                    <a:pt x="486" y="6559"/>
                    <a:pt x="1200" y="6211"/>
                    <a:pt x="1232" y="5782"/>
                  </a:cubicBezTo>
                  <a:lnTo>
                    <a:pt x="1232" y="5782"/>
                  </a:lnTo>
                  <a:cubicBezTo>
                    <a:pt x="1219" y="6253"/>
                    <a:pt x="1425" y="6762"/>
                    <a:pt x="1850" y="7008"/>
                  </a:cubicBezTo>
                  <a:cubicBezTo>
                    <a:pt x="1941" y="6483"/>
                    <a:pt x="1644" y="5798"/>
                    <a:pt x="2009" y="5364"/>
                  </a:cubicBezTo>
                  <a:cubicBezTo>
                    <a:pt x="2201" y="5961"/>
                    <a:pt x="2691" y="6816"/>
                    <a:pt x="3424" y="6816"/>
                  </a:cubicBezTo>
                  <a:cubicBezTo>
                    <a:pt x="3476" y="6816"/>
                    <a:pt x="3530" y="6811"/>
                    <a:pt x="3584" y="6802"/>
                  </a:cubicBezTo>
                  <a:cubicBezTo>
                    <a:pt x="3151" y="6277"/>
                    <a:pt x="2854" y="5547"/>
                    <a:pt x="3059" y="4908"/>
                  </a:cubicBezTo>
                  <a:lnTo>
                    <a:pt x="3059" y="4908"/>
                  </a:lnTo>
                  <a:cubicBezTo>
                    <a:pt x="3463" y="5087"/>
                    <a:pt x="3857" y="5276"/>
                    <a:pt x="4229" y="5501"/>
                  </a:cubicBezTo>
                  <a:lnTo>
                    <a:pt x="4229" y="5501"/>
                  </a:lnTo>
                  <a:cubicBezTo>
                    <a:pt x="4017" y="5287"/>
                    <a:pt x="3858" y="5022"/>
                    <a:pt x="3858" y="4771"/>
                  </a:cubicBezTo>
                  <a:lnTo>
                    <a:pt x="3858" y="4771"/>
                  </a:lnTo>
                  <a:cubicBezTo>
                    <a:pt x="4612" y="5433"/>
                    <a:pt x="4748" y="5684"/>
                    <a:pt x="5890" y="5752"/>
                  </a:cubicBezTo>
                  <a:cubicBezTo>
                    <a:pt x="5981" y="5250"/>
                    <a:pt x="5365" y="5045"/>
                    <a:pt x="5365" y="4634"/>
                  </a:cubicBezTo>
                  <a:lnTo>
                    <a:pt x="5365" y="4634"/>
                  </a:lnTo>
                  <a:cubicBezTo>
                    <a:pt x="5422" y="4637"/>
                    <a:pt x="5476" y="4639"/>
                    <a:pt x="5526" y="4639"/>
                  </a:cubicBezTo>
                  <a:cubicBezTo>
                    <a:pt x="6460" y="4639"/>
                    <a:pt x="6236" y="4049"/>
                    <a:pt x="5890" y="3355"/>
                  </a:cubicBezTo>
                  <a:cubicBezTo>
                    <a:pt x="6147" y="3201"/>
                    <a:pt x="6455" y="3163"/>
                    <a:pt x="6756" y="3163"/>
                  </a:cubicBezTo>
                  <a:cubicBezTo>
                    <a:pt x="6857" y="3163"/>
                    <a:pt x="6957" y="3167"/>
                    <a:pt x="7054" y="3173"/>
                  </a:cubicBezTo>
                  <a:cubicBezTo>
                    <a:pt x="6803" y="2875"/>
                    <a:pt x="6555" y="2769"/>
                    <a:pt x="6307" y="2769"/>
                  </a:cubicBezTo>
                  <a:cubicBezTo>
                    <a:pt x="5917" y="2769"/>
                    <a:pt x="5524" y="3031"/>
                    <a:pt x="5115" y="3233"/>
                  </a:cubicBezTo>
                  <a:lnTo>
                    <a:pt x="5115" y="3233"/>
                  </a:lnTo>
                  <a:cubicBezTo>
                    <a:pt x="5385" y="3063"/>
                    <a:pt x="5616" y="2768"/>
                    <a:pt x="5616" y="2511"/>
                  </a:cubicBezTo>
                  <a:lnTo>
                    <a:pt x="5616" y="2511"/>
                  </a:lnTo>
                  <a:cubicBezTo>
                    <a:pt x="5277" y="2611"/>
                    <a:pt x="4816" y="2797"/>
                    <a:pt x="4461" y="2797"/>
                  </a:cubicBezTo>
                  <a:cubicBezTo>
                    <a:pt x="4410" y="2797"/>
                    <a:pt x="4361" y="2794"/>
                    <a:pt x="4315" y="2785"/>
                  </a:cubicBezTo>
                  <a:cubicBezTo>
                    <a:pt x="5205" y="2306"/>
                    <a:pt x="5867" y="1484"/>
                    <a:pt x="5890" y="434"/>
                  </a:cubicBezTo>
                  <a:lnTo>
                    <a:pt x="5890" y="434"/>
                  </a:lnTo>
                  <a:cubicBezTo>
                    <a:pt x="5502" y="890"/>
                    <a:pt x="5045" y="1278"/>
                    <a:pt x="4566" y="1621"/>
                  </a:cubicBezTo>
                  <a:cubicBezTo>
                    <a:pt x="4863" y="1096"/>
                    <a:pt x="5159" y="548"/>
                    <a:pt x="5479"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6"/>
            <p:cNvSpPr/>
            <p:nvPr/>
          </p:nvSpPr>
          <p:spPr>
            <a:xfrm>
              <a:off x="1370250" y="2869750"/>
              <a:ext cx="176925" cy="175225"/>
            </a:xfrm>
            <a:custGeom>
              <a:avLst/>
              <a:gdLst/>
              <a:ahLst/>
              <a:cxnLst/>
              <a:rect l="l" t="t" r="r" b="b"/>
              <a:pathLst>
                <a:path w="7077" h="7009" extrusionOk="0">
                  <a:moveTo>
                    <a:pt x="4254" y="5481"/>
                  </a:moveTo>
                  <a:cubicBezTo>
                    <a:pt x="4426" y="5655"/>
                    <a:pt x="4633" y="5795"/>
                    <a:pt x="4817" y="5867"/>
                  </a:cubicBezTo>
                  <a:cubicBezTo>
                    <a:pt x="4636" y="5726"/>
                    <a:pt x="4448" y="5598"/>
                    <a:pt x="4254" y="5481"/>
                  </a:cubicBezTo>
                  <a:close/>
                  <a:moveTo>
                    <a:pt x="5501" y="1"/>
                  </a:moveTo>
                  <a:cubicBezTo>
                    <a:pt x="5022" y="252"/>
                    <a:pt x="4611" y="640"/>
                    <a:pt x="4292" y="1096"/>
                  </a:cubicBezTo>
                  <a:cubicBezTo>
                    <a:pt x="4451" y="754"/>
                    <a:pt x="4565" y="389"/>
                    <a:pt x="4680" y="24"/>
                  </a:cubicBezTo>
                  <a:lnTo>
                    <a:pt x="4680" y="24"/>
                  </a:lnTo>
                  <a:cubicBezTo>
                    <a:pt x="4314" y="252"/>
                    <a:pt x="4018" y="617"/>
                    <a:pt x="3858" y="1028"/>
                  </a:cubicBezTo>
                  <a:cubicBezTo>
                    <a:pt x="3858" y="708"/>
                    <a:pt x="3881" y="412"/>
                    <a:pt x="3904" y="92"/>
                  </a:cubicBezTo>
                  <a:lnTo>
                    <a:pt x="3904" y="92"/>
                  </a:lnTo>
                  <a:cubicBezTo>
                    <a:pt x="3470" y="663"/>
                    <a:pt x="3264" y="1370"/>
                    <a:pt x="3082" y="2078"/>
                  </a:cubicBezTo>
                  <a:cubicBezTo>
                    <a:pt x="2991" y="1621"/>
                    <a:pt x="2876" y="1188"/>
                    <a:pt x="2671" y="777"/>
                  </a:cubicBezTo>
                  <a:cubicBezTo>
                    <a:pt x="2420" y="1165"/>
                    <a:pt x="2397" y="1713"/>
                    <a:pt x="2625" y="2146"/>
                  </a:cubicBezTo>
                  <a:cubicBezTo>
                    <a:pt x="2351" y="1781"/>
                    <a:pt x="1986" y="1484"/>
                    <a:pt x="1553" y="1325"/>
                  </a:cubicBezTo>
                  <a:lnTo>
                    <a:pt x="1553" y="1325"/>
                  </a:lnTo>
                  <a:cubicBezTo>
                    <a:pt x="1735" y="1758"/>
                    <a:pt x="1963" y="2192"/>
                    <a:pt x="2260" y="2580"/>
                  </a:cubicBezTo>
                  <a:cubicBezTo>
                    <a:pt x="2009" y="2489"/>
                    <a:pt x="1758" y="2420"/>
                    <a:pt x="1507" y="2329"/>
                  </a:cubicBezTo>
                  <a:lnTo>
                    <a:pt x="1507" y="2329"/>
                  </a:lnTo>
                  <a:cubicBezTo>
                    <a:pt x="1598" y="2512"/>
                    <a:pt x="1689" y="2694"/>
                    <a:pt x="1781" y="2900"/>
                  </a:cubicBezTo>
                  <a:cubicBezTo>
                    <a:pt x="1826" y="2968"/>
                    <a:pt x="1849" y="3059"/>
                    <a:pt x="1804" y="3128"/>
                  </a:cubicBezTo>
                  <a:cubicBezTo>
                    <a:pt x="1781" y="3173"/>
                    <a:pt x="1712" y="3196"/>
                    <a:pt x="1667" y="3219"/>
                  </a:cubicBezTo>
                  <a:lnTo>
                    <a:pt x="1096" y="3447"/>
                  </a:lnTo>
                  <a:cubicBezTo>
                    <a:pt x="1166" y="3430"/>
                    <a:pt x="1239" y="3422"/>
                    <a:pt x="1311" y="3422"/>
                  </a:cubicBezTo>
                  <a:cubicBezTo>
                    <a:pt x="1429" y="3422"/>
                    <a:pt x="1545" y="3442"/>
                    <a:pt x="1644" y="3470"/>
                  </a:cubicBezTo>
                  <a:cubicBezTo>
                    <a:pt x="1347" y="3584"/>
                    <a:pt x="1073" y="3790"/>
                    <a:pt x="845" y="4018"/>
                  </a:cubicBezTo>
                  <a:cubicBezTo>
                    <a:pt x="1033" y="4069"/>
                    <a:pt x="1222" y="4095"/>
                    <a:pt x="1410" y="4095"/>
                  </a:cubicBezTo>
                  <a:cubicBezTo>
                    <a:pt x="1473" y="4095"/>
                    <a:pt x="1535" y="4092"/>
                    <a:pt x="1598" y="4086"/>
                  </a:cubicBezTo>
                  <a:lnTo>
                    <a:pt x="1598" y="4086"/>
                  </a:lnTo>
                  <a:cubicBezTo>
                    <a:pt x="1667" y="4155"/>
                    <a:pt x="1575" y="4292"/>
                    <a:pt x="1484" y="4360"/>
                  </a:cubicBezTo>
                  <a:cubicBezTo>
                    <a:pt x="1210" y="4589"/>
                    <a:pt x="913" y="4794"/>
                    <a:pt x="640" y="5022"/>
                  </a:cubicBezTo>
                  <a:cubicBezTo>
                    <a:pt x="674" y="5050"/>
                    <a:pt x="712" y="5061"/>
                    <a:pt x="753" y="5061"/>
                  </a:cubicBezTo>
                  <a:cubicBezTo>
                    <a:pt x="848" y="5061"/>
                    <a:pt x="955" y="5002"/>
                    <a:pt x="1050" y="4954"/>
                  </a:cubicBezTo>
                  <a:cubicBezTo>
                    <a:pt x="1090" y="4941"/>
                    <a:pt x="1136" y="4933"/>
                    <a:pt x="1181" y="4933"/>
                  </a:cubicBezTo>
                  <a:cubicBezTo>
                    <a:pt x="1289" y="4933"/>
                    <a:pt x="1393" y="4977"/>
                    <a:pt x="1393" y="5091"/>
                  </a:cubicBezTo>
                  <a:cubicBezTo>
                    <a:pt x="1393" y="5136"/>
                    <a:pt x="1347" y="5182"/>
                    <a:pt x="1301" y="5228"/>
                  </a:cubicBezTo>
                  <a:cubicBezTo>
                    <a:pt x="936" y="5616"/>
                    <a:pt x="251" y="6049"/>
                    <a:pt x="0" y="6529"/>
                  </a:cubicBezTo>
                  <a:cubicBezTo>
                    <a:pt x="30" y="6534"/>
                    <a:pt x="63" y="6537"/>
                    <a:pt x="98" y="6537"/>
                  </a:cubicBezTo>
                  <a:cubicBezTo>
                    <a:pt x="508" y="6537"/>
                    <a:pt x="1222" y="6188"/>
                    <a:pt x="1255" y="5760"/>
                  </a:cubicBezTo>
                  <a:lnTo>
                    <a:pt x="1255" y="5760"/>
                  </a:lnTo>
                  <a:cubicBezTo>
                    <a:pt x="1242" y="6232"/>
                    <a:pt x="1447" y="6762"/>
                    <a:pt x="1849" y="7008"/>
                  </a:cubicBezTo>
                  <a:cubicBezTo>
                    <a:pt x="1963" y="6460"/>
                    <a:pt x="1667" y="5776"/>
                    <a:pt x="2032" y="5365"/>
                  </a:cubicBezTo>
                  <a:cubicBezTo>
                    <a:pt x="2204" y="5946"/>
                    <a:pt x="2722" y="6812"/>
                    <a:pt x="3470" y="6812"/>
                  </a:cubicBezTo>
                  <a:cubicBezTo>
                    <a:pt x="3515" y="6812"/>
                    <a:pt x="3560" y="6809"/>
                    <a:pt x="3607" y="6803"/>
                  </a:cubicBezTo>
                  <a:cubicBezTo>
                    <a:pt x="3173" y="6278"/>
                    <a:pt x="2876" y="5524"/>
                    <a:pt x="3082" y="4908"/>
                  </a:cubicBezTo>
                  <a:lnTo>
                    <a:pt x="3082" y="4908"/>
                  </a:lnTo>
                  <a:cubicBezTo>
                    <a:pt x="3487" y="5073"/>
                    <a:pt x="3881" y="5258"/>
                    <a:pt x="4254" y="5481"/>
                  </a:cubicBezTo>
                  <a:lnTo>
                    <a:pt x="4254" y="5481"/>
                  </a:lnTo>
                  <a:cubicBezTo>
                    <a:pt x="4041" y="5267"/>
                    <a:pt x="3881" y="5001"/>
                    <a:pt x="3881" y="4748"/>
                  </a:cubicBezTo>
                  <a:lnTo>
                    <a:pt x="3881" y="4748"/>
                  </a:lnTo>
                  <a:cubicBezTo>
                    <a:pt x="4634" y="5410"/>
                    <a:pt x="4771" y="5684"/>
                    <a:pt x="5889" y="5730"/>
                  </a:cubicBezTo>
                  <a:cubicBezTo>
                    <a:pt x="6003" y="5228"/>
                    <a:pt x="5387" y="5022"/>
                    <a:pt x="5387" y="4611"/>
                  </a:cubicBezTo>
                  <a:lnTo>
                    <a:pt x="5387" y="4611"/>
                  </a:lnTo>
                  <a:cubicBezTo>
                    <a:pt x="5444" y="4615"/>
                    <a:pt x="5498" y="4617"/>
                    <a:pt x="5548" y="4617"/>
                  </a:cubicBezTo>
                  <a:cubicBezTo>
                    <a:pt x="6482" y="4617"/>
                    <a:pt x="6259" y="4026"/>
                    <a:pt x="5912" y="3333"/>
                  </a:cubicBezTo>
                  <a:cubicBezTo>
                    <a:pt x="6169" y="3179"/>
                    <a:pt x="6477" y="3141"/>
                    <a:pt x="6779" y="3141"/>
                  </a:cubicBezTo>
                  <a:cubicBezTo>
                    <a:pt x="6879" y="3141"/>
                    <a:pt x="6979" y="3145"/>
                    <a:pt x="7076" y="3151"/>
                  </a:cubicBezTo>
                  <a:cubicBezTo>
                    <a:pt x="6827" y="2854"/>
                    <a:pt x="6580" y="2747"/>
                    <a:pt x="6332" y="2747"/>
                  </a:cubicBezTo>
                  <a:cubicBezTo>
                    <a:pt x="5956" y="2747"/>
                    <a:pt x="5578" y="2994"/>
                    <a:pt x="5185" y="3202"/>
                  </a:cubicBezTo>
                  <a:lnTo>
                    <a:pt x="5185" y="3202"/>
                  </a:lnTo>
                  <a:cubicBezTo>
                    <a:pt x="5434" y="3027"/>
                    <a:pt x="5638" y="2746"/>
                    <a:pt x="5638" y="2489"/>
                  </a:cubicBezTo>
                  <a:lnTo>
                    <a:pt x="5638" y="2489"/>
                  </a:lnTo>
                  <a:cubicBezTo>
                    <a:pt x="5299" y="2588"/>
                    <a:pt x="4838" y="2775"/>
                    <a:pt x="4484" y="2775"/>
                  </a:cubicBezTo>
                  <a:cubicBezTo>
                    <a:pt x="4433" y="2775"/>
                    <a:pt x="4383" y="2771"/>
                    <a:pt x="4337" y="2763"/>
                  </a:cubicBezTo>
                  <a:cubicBezTo>
                    <a:pt x="5227" y="2283"/>
                    <a:pt x="5889" y="1484"/>
                    <a:pt x="5912" y="412"/>
                  </a:cubicBezTo>
                  <a:lnTo>
                    <a:pt x="5912" y="412"/>
                  </a:lnTo>
                  <a:cubicBezTo>
                    <a:pt x="5524" y="868"/>
                    <a:pt x="5068" y="1256"/>
                    <a:pt x="4588" y="1621"/>
                  </a:cubicBezTo>
                  <a:cubicBezTo>
                    <a:pt x="4885" y="1074"/>
                    <a:pt x="5182" y="526"/>
                    <a:pt x="5501" y="1"/>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6"/>
            <p:cNvSpPr/>
            <p:nvPr/>
          </p:nvSpPr>
          <p:spPr>
            <a:xfrm>
              <a:off x="1291500" y="2931375"/>
              <a:ext cx="161525" cy="119875"/>
            </a:xfrm>
            <a:custGeom>
              <a:avLst/>
              <a:gdLst/>
              <a:ahLst/>
              <a:cxnLst/>
              <a:rect l="l" t="t" r="r" b="b"/>
              <a:pathLst>
                <a:path w="6461" h="4795" extrusionOk="0">
                  <a:moveTo>
                    <a:pt x="3283" y="3894"/>
                  </a:moveTo>
                  <a:cubicBezTo>
                    <a:pt x="3330" y="4109"/>
                    <a:pt x="3426" y="4316"/>
                    <a:pt x="3538" y="4452"/>
                  </a:cubicBezTo>
                  <a:cubicBezTo>
                    <a:pt x="3468" y="4259"/>
                    <a:pt x="3382" y="4074"/>
                    <a:pt x="3283" y="3894"/>
                  </a:cubicBezTo>
                  <a:close/>
                  <a:moveTo>
                    <a:pt x="3150" y="1"/>
                  </a:moveTo>
                  <a:cubicBezTo>
                    <a:pt x="3082" y="366"/>
                    <a:pt x="3082" y="754"/>
                    <a:pt x="3128" y="1142"/>
                  </a:cubicBezTo>
                  <a:cubicBezTo>
                    <a:pt x="2991" y="982"/>
                    <a:pt x="2854" y="823"/>
                    <a:pt x="2717" y="686"/>
                  </a:cubicBezTo>
                  <a:cubicBezTo>
                    <a:pt x="2694" y="845"/>
                    <a:pt x="2694" y="1005"/>
                    <a:pt x="2671" y="1165"/>
                  </a:cubicBezTo>
                  <a:cubicBezTo>
                    <a:pt x="2671" y="1233"/>
                    <a:pt x="2648" y="1302"/>
                    <a:pt x="2603" y="1348"/>
                  </a:cubicBezTo>
                  <a:cubicBezTo>
                    <a:pt x="2587" y="1355"/>
                    <a:pt x="2572" y="1358"/>
                    <a:pt x="2557" y="1358"/>
                  </a:cubicBezTo>
                  <a:cubicBezTo>
                    <a:pt x="2527" y="1358"/>
                    <a:pt x="2496" y="1348"/>
                    <a:pt x="2466" y="1348"/>
                  </a:cubicBezTo>
                  <a:lnTo>
                    <a:pt x="1986" y="1256"/>
                  </a:lnTo>
                  <a:lnTo>
                    <a:pt x="1986" y="1256"/>
                  </a:lnTo>
                  <a:cubicBezTo>
                    <a:pt x="2123" y="1302"/>
                    <a:pt x="2260" y="1393"/>
                    <a:pt x="2352" y="1530"/>
                  </a:cubicBezTo>
                  <a:cubicBezTo>
                    <a:pt x="2252" y="1503"/>
                    <a:pt x="2150" y="1490"/>
                    <a:pt x="2047" y="1490"/>
                  </a:cubicBezTo>
                  <a:cubicBezTo>
                    <a:pt x="1888" y="1490"/>
                    <a:pt x="1728" y="1521"/>
                    <a:pt x="1575" y="1576"/>
                  </a:cubicBezTo>
                  <a:cubicBezTo>
                    <a:pt x="1712" y="1713"/>
                    <a:pt x="1895" y="1827"/>
                    <a:pt x="2078" y="1918"/>
                  </a:cubicBezTo>
                  <a:cubicBezTo>
                    <a:pt x="2078" y="2009"/>
                    <a:pt x="1963" y="2055"/>
                    <a:pt x="1895" y="2055"/>
                  </a:cubicBezTo>
                  <a:cubicBezTo>
                    <a:pt x="1598" y="2101"/>
                    <a:pt x="1324" y="2124"/>
                    <a:pt x="1028" y="2169"/>
                  </a:cubicBezTo>
                  <a:cubicBezTo>
                    <a:pt x="1073" y="2261"/>
                    <a:pt x="1233" y="2283"/>
                    <a:pt x="1347" y="2283"/>
                  </a:cubicBezTo>
                  <a:cubicBezTo>
                    <a:pt x="1461" y="2306"/>
                    <a:pt x="1598" y="2420"/>
                    <a:pt x="1530" y="2512"/>
                  </a:cubicBezTo>
                  <a:cubicBezTo>
                    <a:pt x="1507" y="2557"/>
                    <a:pt x="1461" y="2557"/>
                    <a:pt x="1416" y="2580"/>
                  </a:cubicBezTo>
                  <a:cubicBezTo>
                    <a:pt x="1005" y="2694"/>
                    <a:pt x="366" y="2694"/>
                    <a:pt x="1" y="2945"/>
                  </a:cubicBezTo>
                  <a:cubicBezTo>
                    <a:pt x="117" y="3050"/>
                    <a:pt x="371" y="3119"/>
                    <a:pt x="618" y="3119"/>
                  </a:cubicBezTo>
                  <a:cubicBezTo>
                    <a:pt x="852" y="3119"/>
                    <a:pt x="1080" y="3058"/>
                    <a:pt x="1183" y="2907"/>
                  </a:cubicBezTo>
                  <a:lnTo>
                    <a:pt x="1183" y="2907"/>
                  </a:lnTo>
                  <a:cubicBezTo>
                    <a:pt x="958" y="3248"/>
                    <a:pt x="892" y="3678"/>
                    <a:pt x="1073" y="4018"/>
                  </a:cubicBezTo>
                  <a:cubicBezTo>
                    <a:pt x="1347" y="3699"/>
                    <a:pt x="1439" y="3105"/>
                    <a:pt x="1849" y="2968"/>
                  </a:cubicBezTo>
                  <a:lnTo>
                    <a:pt x="1849" y="2968"/>
                  </a:lnTo>
                  <a:cubicBezTo>
                    <a:pt x="1735" y="3470"/>
                    <a:pt x="1735" y="4338"/>
                    <a:pt x="2329" y="4589"/>
                  </a:cubicBezTo>
                  <a:cubicBezTo>
                    <a:pt x="2260" y="4064"/>
                    <a:pt x="2352" y="3425"/>
                    <a:pt x="2740" y="3082"/>
                  </a:cubicBezTo>
                  <a:cubicBezTo>
                    <a:pt x="2937" y="3336"/>
                    <a:pt x="3125" y="3606"/>
                    <a:pt x="3283" y="3894"/>
                  </a:cubicBezTo>
                  <a:lnTo>
                    <a:pt x="3283" y="3894"/>
                  </a:lnTo>
                  <a:cubicBezTo>
                    <a:pt x="3236" y="3675"/>
                    <a:pt x="3241" y="3449"/>
                    <a:pt x="3333" y="3288"/>
                  </a:cubicBezTo>
                  <a:lnTo>
                    <a:pt x="3333" y="3288"/>
                  </a:lnTo>
                  <a:cubicBezTo>
                    <a:pt x="3584" y="4064"/>
                    <a:pt x="3584" y="4292"/>
                    <a:pt x="4337" y="4794"/>
                  </a:cubicBezTo>
                  <a:cubicBezTo>
                    <a:pt x="4588" y="4497"/>
                    <a:pt x="4269" y="4109"/>
                    <a:pt x="4429" y="3813"/>
                  </a:cubicBezTo>
                  <a:lnTo>
                    <a:pt x="4429" y="3813"/>
                  </a:lnTo>
                  <a:cubicBezTo>
                    <a:pt x="4632" y="3953"/>
                    <a:pt x="4787" y="4013"/>
                    <a:pt x="4904" y="4013"/>
                  </a:cubicBezTo>
                  <a:cubicBezTo>
                    <a:pt x="5206" y="4013"/>
                    <a:pt x="5263" y="3612"/>
                    <a:pt x="5296" y="3151"/>
                  </a:cubicBezTo>
                  <a:cubicBezTo>
                    <a:pt x="5616" y="3151"/>
                    <a:pt x="5912" y="3333"/>
                    <a:pt x="6163" y="3493"/>
                  </a:cubicBezTo>
                  <a:cubicBezTo>
                    <a:pt x="6027" y="2731"/>
                    <a:pt x="5438" y="2789"/>
                    <a:pt x="4870" y="2764"/>
                  </a:cubicBezTo>
                  <a:lnTo>
                    <a:pt x="4870" y="2764"/>
                  </a:lnTo>
                  <a:cubicBezTo>
                    <a:pt x="5101" y="2740"/>
                    <a:pt x="5345" y="2625"/>
                    <a:pt x="5456" y="2466"/>
                  </a:cubicBezTo>
                  <a:cubicBezTo>
                    <a:pt x="5136" y="2375"/>
                    <a:pt x="4680" y="2306"/>
                    <a:pt x="4451" y="2124"/>
                  </a:cubicBezTo>
                  <a:lnTo>
                    <a:pt x="4451" y="2124"/>
                  </a:lnTo>
                  <a:cubicBezTo>
                    <a:pt x="4504" y="2127"/>
                    <a:pt x="4557" y="2128"/>
                    <a:pt x="4609" y="2128"/>
                  </a:cubicBezTo>
                  <a:cubicBezTo>
                    <a:pt x="5351" y="2128"/>
                    <a:pt x="6055" y="1824"/>
                    <a:pt x="6460" y="1142"/>
                  </a:cubicBezTo>
                  <a:lnTo>
                    <a:pt x="6460" y="1142"/>
                  </a:lnTo>
                  <a:cubicBezTo>
                    <a:pt x="6026" y="1302"/>
                    <a:pt x="5547" y="1393"/>
                    <a:pt x="5091" y="1416"/>
                  </a:cubicBezTo>
                  <a:cubicBezTo>
                    <a:pt x="5501" y="1188"/>
                    <a:pt x="5935" y="937"/>
                    <a:pt x="6346" y="686"/>
                  </a:cubicBezTo>
                  <a:cubicBezTo>
                    <a:pt x="6311" y="684"/>
                    <a:pt x="6276" y="683"/>
                    <a:pt x="6241" y="683"/>
                  </a:cubicBezTo>
                  <a:cubicBezTo>
                    <a:pt x="5862" y="683"/>
                    <a:pt x="5468" y="792"/>
                    <a:pt x="5113" y="960"/>
                  </a:cubicBezTo>
                  <a:cubicBezTo>
                    <a:pt x="5342" y="777"/>
                    <a:pt x="5570" y="572"/>
                    <a:pt x="5798" y="366"/>
                  </a:cubicBezTo>
                  <a:lnTo>
                    <a:pt x="5798" y="366"/>
                  </a:lnTo>
                  <a:cubicBezTo>
                    <a:pt x="5456" y="389"/>
                    <a:pt x="5113" y="526"/>
                    <a:pt x="4817" y="731"/>
                  </a:cubicBezTo>
                  <a:cubicBezTo>
                    <a:pt x="4954" y="526"/>
                    <a:pt x="5091" y="320"/>
                    <a:pt x="5228" y="115"/>
                  </a:cubicBezTo>
                  <a:lnTo>
                    <a:pt x="5228" y="115"/>
                  </a:lnTo>
                  <a:cubicBezTo>
                    <a:pt x="4703" y="320"/>
                    <a:pt x="4292" y="731"/>
                    <a:pt x="3881" y="1119"/>
                  </a:cubicBezTo>
                  <a:cubicBezTo>
                    <a:pt x="4018" y="800"/>
                    <a:pt x="4086" y="435"/>
                    <a:pt x="4132" y="69"/>
                  </a:cubicBezTo>
                  <a:lnTo>
                    <a:pt x="4132" y="69"/>
                  </a:lnTo>
                  <a:cubicBezTo>
                    <a:pt x="3790" y="252"/>
                    <a:pt x="3561" y="617"/>
                    <a:pt x="3538" y="1005"/>
                  </a:cubicBezTo>
                  <a:cubicBezTo>
                    <a:pt x="3516" y="640"/>
                    <a:pt x="3379" y="275"/>
                    <a:pt x="3150" y="1"/>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3" name="Google Shape;803;p6"/>
          <p:cNvSpPr/>
          <p:nvPr/>
        </p:nvSpPr>
        <p:spPr>
          <a:xfrm flipH="1">
            <a:off x="8353097" y="3811671"/>
            <a:ext cx="1515265" cy="713720"/>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6"/>
          <p:cNvSpPr txBox="1">
            <a:spLocks noGrp="1"/>
          </p:cNvSpPr>
          <p:nvPr>
            <p:ph type="title"/>
          </p:nvPr>
        </p:nvSpPr>
        <p:spPr>
          <a:xfrm>
            <a:off x="713225" y="539500"/>
            <a:ext cx="7717500" cy="572700"/>
          </a:xfrm>
          <a:prstGeom prst="rect">
            <a:avLst/>
          </a:prstGeom>
        </p:spPr>
        <p:txBody>
          <a:bodyPr spcFirstLastPara="1" wrap="square" lIns="91425" tIns="91425" rIns="91425" bIns="91425" anchor="ctr" anchorCtr="0">
            <a:noAutofit/>
          </a:bodyPr>
          <a:lstStyle>
            <a:lvl1pPr lvl="0">
              <a:spcBef>
                <a:spcPts val="0"/>
              </a:spcBef>
              <a:spcAft>
                <a:spcPts val="0"/>
              </a:spcAft>
              <a:buSzPts val="3000"/>
              <a:buNone/>
              <a:defRPr sz="30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Tree>
    <p:extLst>
      <p:ext uri="{BB962C8B-B14F-4D97-AF65-F5344CB8AC3E}">
        <p14:creationId xmlns:p14="http://schemas.microsoft.com/office/powerpoint/2010/main" val="1930108721"/>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805"/>
        <p:cNvGrpSpPr/>
        <p:nvPr/>
      </p:nvGrpSpPr>
      <p:grpSpPr>
        <a:xfrm>
          <a:off x="0" y="0"/>
          <a:ext cx="0" cy="0"/>
          <a:chOff x="0" y="0"/>
          <a:chExt cx="0" cy="0"/>
        </a:xfrm>
      </p:grpSpPr>
      <p:sp>
        <p:nvSpPr>
          <p:cNvPr id="806" name="Google Shape;806;p7"/>
          <p:cNvSpPr txBox="1">
            <a:spLocks noGrp="1"/>
          </p:cNvSpPr>
          <p:nvPr>
            <p:ph type="body" idx="1"/>
          </p:nvPr>
        </p:nvSpPr>
        <p:spPr>
          <a:xfrm>
            <a:off x="2122850" y="1611875"/>
            <a:ext cx="3858900" cy="2531700"/>
          </a:xfrm>
          <a:prstGeom prst="rect">
            <a:avLst/>
          </a:prstGeom>
        </p:spPr>
        <p:txBody>
          <a:bodyPr spcFirstLastPara="1" wrap="square" lIns="91425" tIns="91425" rIns="91425" bIns="91425" anchor="t" anchorCtr="0">
            <a:noAutofit/>
          </a:bodyPr>
          <a:lstStyle>
            <a:lvl1pPr marL="457200" lvl="0" indent="-304800">
              <a:spcBef>
                <a:spcPts val="0"/>
              </a:spcBef>
              <a:spcAft>
                <a:spcPts val="0"/>
              </a:spcAft>
              <a:buClr>
                <a:schemeClr val="accent3"/>
              </a:buClr>
              <a:buSzPts val="1200"/>
              <a:buChar char="●"/>
              <a:defRPr/>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
        <p:nvSpPr>
          <p:cNvPr id="807" name="Google Shape;807;p7"/>
          <p:cNvSpPr txBox="1">
            <a:spLocks noGrp="1"/>
          </p:cNvSpPr>
          <p:nvPr>
            <p:ph type="title"/>
          </p:nvPr>
        </p:nvSpPr>
        <p:spPr>
          <a:xfrm>
            <a:off x="2122850" y="539500"/>
            <a:ext cx="42015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808" name="Google Shape;808;p7"/>
          <p:cNvSpPr/>
          <p:nvPr/>
        </p:nvSpPr>
        <p:spPr>
          <a:xfrm>
            <a:off x="-210585" y="3828066"/>
            <a:ext cx="1720031" cy="1396462"/>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7"/>
          <p:cNvSpPr/>
          <p:nvPr/>
        </p:nvSpPr>
        <p:spPr>
          <a:xfrm flipH="1">
            <a:off x="63750" y="2987000"/>
            <a:ext cx="728850" cy="2328075"/>
          </a:xfrm>
          <a:custGeom>
            <a:avLst/>
            <a:gdLst/>
            <a:ahLst/>
            <a:cxnLst/>
            <a:rect l="l" t="t" r="r" b="b"/>
            <a:pathLst>
              <a:path w="29154" h="93123" extrusionOk="0">
                <a:moveTo>
                  <a:pt x="18585" y="1"/>
                </a:moveTo>
                <a:cubicBezTo>
                  <a:pt x="26209" y="74525"/>
                  <a:pt x="2790" y="89065"/>
                  <a:pt x="2790" y="89065"/>
                </a:cubicBezTo>
                <a:cubicBezTo>
                  <a:pt x="2790" y="89065"/>
                  <a:pt x="1" y="93123"/>
                  <a:pt x="1698" y="93123"/>
                </a:cubicBezTo>
                <a:cubicBezTo>
                  <a:pt x="2547" y="93123"/>
                  <a:pt x="4517" y="92108"/>
                  <a:pt x="8519" y="89065"/>
                </a:cubicBezTo>
                <a:cubicBezTo>
                  <a:pt x="29154" y="64482"/>
                  <a:pt x="21964" y="160"/>
                  <a:pt x="21964" y="160"/>
                </a:cubicBezTo>
                <a:lnTo>
                  <a:pt x="18585" y="1"/>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7"/>
          <p:cNvSpPr/>
          <p:nvPr/>
        </p:nvSpPr>
        <p:spPr>
          <a:xfrm>
            <a:off x="-77693" y="1668090"/>
            <a:ext cx="359276" cy="3474249"/>
          </a:xfrm>
          <a:custGeom>
            <a:avLst/>
            <a:gdLst/>
            <a:ahLst/>
            <a:cxnLst/>
            <a:rect l="l" t="t" r="r" b="b"/>
            <a:pathLst>
              <a:path w="9246" h="89410" extrusionOk="0">
                <a:moveTo>
                  <a:pt x="6483" y="0"/>
                </a:moveTo>
                <a:cubicBezTo>
                  <a:pt x="6483" y="0"/>
                  <a:pt x="1" y="43414"/>
                  <a:pt x="2078" y="88060"/>
                </a:cubicBezTo>
                <a:cubicBezTo>
                  <a:pt x="3029" y="89072"/>
                  <a:pt x="3970" y="89410"/>
                  <a:pt x="4802" y="89410"/>
                </a:cubicBezTo>
                <a:cubicBezTo>
                  <a:pt x="6465" y="89410"/>
                  <a:pt x="7693" y="88060"/>
                  <a:pt x="7693" y="88060"/>
                </a:cubicBezTo>
                <a:cubicBezTo>
                  <a:pt x="7693" y="88060"/>
                  <a:pt x="2124" y="59894"/>
                  <a:pt x="9245" y="1324"/>
                </a:cubicBezTo>
                <a:lnTo>
                  <a:pt x="6483"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7"/>
          <p:cNvSpPr/>
          <p:nvPr/>
        </p:nvSpPr>
        <p:spPr>
          <a:xfrm flipH="1">
            <a:off x="-2296775" y="59074"/>
            <a:ext cx="4419625" cy="3636374"/>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7"/>
          <p:cNvSpPr/>
          <p:nvPr/>
        </p:nvSpPr>
        <p:spPr>
          <a:xfrm flipH="1">
            <a:off x="-3091200" y="611361"/>
            <a:ext cx="4419625" cy="3920788"/>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7"/>
          <p:cNvSpPr/>
          <p:nvPr/>
        </p:nvSpPr>
        <p:spPr>
          <a:xfrm flipH="1">
            <a:off x="609125" y="2645050"/>
            <a:ext cx="769800" cy="2706525"/>
          </a:xfrm>
          <a:custGeom>
            <a:avLst/>
            <a:gdLst/>
            <a:ahLst/>
            <a:cxnLst/>
            <a:rect l="l" t="t" r="r" b="b"/>
            <a:pathLst>
              <a:path w="30792" h="108261" extrusionOk="0">
                <a:moveTo>
                  <a:pt x="26204" y="0"/>
                </a:moveTo>
                <a:cubicBezTo>
                  <a:pt x="26204" y="0"/>
                  <a:pt x="22894" y="23739"/>
                  <a:pt x="22210" y="34809"/>
                </a:cubicBezTo>
                <a:cubicBezTo>
                  <a:pt x="21852" y="40575"/>
                  <a:pt x="21090" y="43071"/>
                  <a:pt x="19824" y="43071"/>
                </a:cubicBezTo>
                <a:cubicBezTo>
                  <a:pt x="18664" y="43071"/>
                  <a:pt x="17081" y="40978"/>
                  <a:pt x="14997" y="37388"/>
                </a:cubicBezTo>
                <a:cubicBezTo>
                  <a:pt x="5844" y="21616"/>
                  <a:pt x="2580" y="1940"/>
                  <a:pt x="2580" y="1940"/>
                </a:cubicBezTo>
                <a:lnTo>
                  <a:pt x="1" y="2465"/>
                </a:lnTo>
                <a:cubicBezTo>
                  <a:pt x="1" y="2465"/>
                  <a:pt x="4543" y="26135"/>
                  <a:pt x="12258" y="38803"/>
                </a:cubicBezTo>
                <a:cubicBezTo>
                  <a:pt x="19973" y="51494"/>
                  <a:pt x="18717" y="44327"/>
                  <a:pt x="18375" y="54233"/>
                </a:cubicBezTo>
                <a:cubicBezTo>
                  <a:pt x="18010" y="64162"/>
                  <a:pt x="17416" y="95045"/>
                  <a:pt x="26729" y="108260"/>
                </a:cubicBezTo>
                <a:cubicBezTo>
                  <a:pt x="30449" y="103924"/>
                  <a:pt x="30792" y="99039"/>
                  <a:pt x="30792" y="99039"/>
                </a:cubicBezTo>
                <a:cubicBezTo>
                  <a:pt x="30792" y="99039"/>
                  <a:pt x="21205" y="81874"/>
                  <a:pt x="23305" y="64459"/>
                </a:cubicBezTo>
                <a:cubicBezTo>
                  <a:pt x="25405" y="47043"/>
                  <a:pt x="26455" y="4040"/>
                  <a:pt x="27688" y="2214"/>
                </a:cubicBezTo>
                <a:cubicBezTo>
                  <a:pt x="28920" y="365"/>
                  <a:pt x="26204" y="0"/>
                  <a:pt x="26204" y="0"/>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7"/>
          <p:cNvSpPr/>
          <p:nvPr/>
        </p:nvSpPr>
        <p:spPr>
          <a:xfrm flipH="1">
            <a:off x="-1427746" y="449013"/>
            <a:ext cx="2988212" cy="4964116"/>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7"/>
          <p:cNvSpPr/>
          <p:nvPr/>
        </p:nvSpPr>
        <p:spPr>
          <a:xfrm flipH="1">
            <a:off x="-2603101" y="-103425"/>
            <a:ext cx="4419625" cy="3083306"/>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7"/>
          <p:cNvSpPr/>
          <p:nvPr/>
        </p:nvSpPr>
        <p:spPr>
          <a:xfrm>
            <a:off x="-3691187" y="-103423"/>
            <a:ext cx="5251671" cy="2156019"/>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7"/>
          <p:cNvSpPr/>
          <p:nvPr/>
        </p:nvSpPr>
        <p:spPr>
          <a:xfrm>
            <a:off x="-29545" y="-88910"/>
            <a:ext cx="1357982" cy="80636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7"/>
          <p:cNvSpPr/>
          <p:nvPr/>
        </p:nvSpPr>
        <p:spPr>
          <a:xfrm>
            <a:off x="-2804062" y="4275563"/>
            <a:ext cx="10157106" cy="1387800"/>
          </a:xfrm>
          <a:custGeom>
            <a:avLst/>
            <a:gdLst/>
            <a:ahLst/>
            <a:cxnLst/>
            <a:rect l="l" t="t" r="r" b="b"/>
            <a:pathLst>
              <a:path w="310425" h="55512" extrusionOk="0">
                <a:moveTo>
                  <a:pt x="2900" y="1"/>
                </a:moveTo>
                <a:lnTo>
                  <a:pt x="1" y="52476"/>
                </a:lnTo>
                <a:lnTo>
                  <a:pt x="308896" y="55512"/>
                </a:lnTo>
                <a:cubicBezTo>
                  <a:pt x="308896" y="55512"/>
                  <a:pt x="310425" y="8720"/>
                  <a:pt x="305107" y="4155"/>
                </a:cubicBezTo>
                <a:cubicBezTo>
                  <a:pt x="303814" y="3050"/>
                  <a:pt x="302122" y="2614"/>
                  <a:pt x="300041" y="2614"/>
                </a:cubicBezTo>
                <a:cubicBezTo>
                  <a:pt x="293521" y="2614"/>
                  <a:pt x="283181" y="6896"/>
                  <a:pt x="269339" y="8332"/>
                </a:cubicBezTo>
                <a:cubicBezTo>
                  <a:pt x="251079" y="10249"/>
                  <a:pt x="249550" y="8720"/>
                  <a:pt x="233960" y="22803"/>
                </a:cubicBezTo>
                <a:cubicBezTo>
                  <a:pt x="225701" y="30252"/>
                  <a:pt x="207225" y="32082"/>
                  <a:pt x="190185" y="32082"/>
                </a:cubicBezTo>
                <a:cubicBezTo>
                  <a:pt x="175060" y="32082"/>
                  <a:pt x="161066" y="30640"/>
                  <a:pt x="156354" y="30404"/>
                </a:cubicBezTo>
                <a:cubicBezTo>
                  <a:pt x="147515" y="29961"/>
                  <a:pt x="148054" y="27742"/>
                  <a:pt x="143776" y="27742"/>
                </a:cubicBezTo>
                <a:cubicBezTo>
                  <a:pt x="143204" y="27742"/>
                  <a:pt x="142546" y="27781"/>
                  <a:pt x="141769" y="27870"/>
                </a:cubicBezTo>
                <a:cubicBezTo>
                  <a:pt x="137896" y="28312"/>
                  <a:pt x="127514" y="31163"/>
                  <a:pt x="111151" y="31163"/>
                </a:cubicBezTo>
                <a:cubicBezTo>
                  <a:pt x="99647" y="31163"/>
                  <a:pt x="85186" y="29754"/>
                  <a:pt x="67952" y="25108"/>
                </a:cubicBezTo>
                <a:cubicBezTo>
                  <a:pt x="23899" y="13239"/>
                  <a:pt x="2900" y="1"/>
                  <a:pt x="29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7"/>
          <p:cNvSpPr/>
          <p:nvPr/>
        </p:nvSpPr>
        <p:spPr>
          <a:xfrm>
            <a:off x="922594" y="4374350"/>
            <a:ext cx="6430455" cy="1363933"/>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0" name="Google Shape;820;p7"/>
          <p:cNvGrpSpPr/>
          <p:nvPr/>
        </p:nvGrpSpPr>
        <p:grpSpPr>
          <a:xfrm>
            <a:off x="-251075" y="4222600"/>
            <a:ext cx="1356975" cy="1285650"/>
            <a:chOff x="3516400" y="3673775"/>
            <a:chExt cx="1356975" cy="1285650"/>
          </a:xfrm>
        </p:grpSpPr>
        <p:sp>
          <p:nvSpPr>
            <p:cNvPr id="821" name="Google Shape;821;p7"/>
            <p:cNvSpPr/>
            <p:nvPr/>
          </p:nvSpPr>
          <p:spPr>
            <a:xfrm>
              <a:off x="4141250" y="3798175"/>
              <a:ext cx="458800" cy="855400"/>
            </a:xfrm>
            <a:custGeom>
              <a:avLst/>
              <a:gdLst/>
              <a:ahLst/>
              <a:cxnLst/>
              <a:rect l="l" t="t" r="r" b="b"/>
              <a:pathLst>
                <a:path w="18352" h="34216" extrusionOk="0">
                  <a:moveTo>
                    <a:pt x="18352" y="0"/>
                  </a:moveTo>
                  <a:lnTo>
                    <a:pt x="18352" y="0"/>
                  </a:lnTo>
                  <a:cubicBezTo>
                    <a:pt x="11162" y="2580"/>
                    <a:pt x="7441" y="8332"/>
                    <a:pt x="7441" y="8332"/>
                  </a:cubicBezTo>
                  <a:lnTo>
                    <a:pt x="8080" y="10249"/>
                  </a:lnTo>
                  <a:lnTo>
                    <a:pt x="6094" y="9701"/>
                  </a:lnTo>
                  <a:lnTo>
                    <a:pt x="1461" y="18055"/>
                  </a:lnTo>
                  <a:lnTo>
                    <a:pt x="4679" y="18786"/>
                  </a:lnTo>
                  <a:lnTo>
                    <a:pt x="708" y="19562"/>
                  </a:lnTo>
                  <a:lnTo>
                    <a:pt x="0" y="25588"/>
                  </a:lnTo>
                  <a:lnTo>
                    <a:pt x="0" y="25588"/>
                  </a:lnTo>
                  <a:lnTo>
                    <a:pt x="3515" y="24880"/>
                  </a:lnTo>
                  <a:lnTo>
                    <a:pt x="3515" y="24880"/>
                  </a:lnTo>
                  <a:cubicBezTo>
                    <a:pt x="3515" y="24880"/>
                    <a:pt x="2397" y="25542"/>
                    <a:pt x="206" y="26774"/>
                  </a:cubicBezTo>
                  <a:cubicBezTo>
                    <a:pt x="822" y="30655"/>
                    <a:pt x="4063" y="34216"/>
                    <a:pt x="4063" y="34216"/>
                  </a:cubicBezTo>
                  <a:cubicBezTo>
                    <a:pt x="8514" y="32526"/>
                    <a:pt x="12440" y="20954"/>
                    <a:pt x="12440" y="20954"/>
                  </a:cubicBezTo>
                  <a:lnTo>
                    <a:pt x="8765" y="20680"/>
                  </a:lnTo>
                  <a:lnTo>
                    <a:pt x="13627" y="19037"/>
                  </a:lnTo>
                  <a:lnTo>
                    <a:pt x="14928" y="13673"/>
                  </a:lnTo>
                  <a:lnTo>
                    <a:pt x="12120" y="13079"/>
                  </a:lnTo>
                  <a:lnTo>
                    <a:pt x="15704" y="12098"/>
                  </a:lnTo>
                  <a:lnTo>
                    <a:pt x="16936" y="4292"/>
                  </a:lnTo>
                  <a:lnTo>
                    <a:pt x="14403" y="4976"/>
                  </a:lnTo>
                  <a:cubicBezTo>
                    <a:pt x="14403" y="4976"/>
                    <a:pt x="15864" y="3401"/>
                    <a:pt x="18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7"/>
            <p:cNvSpPr/>
            <p:nvPr/>
          </p:nvSpPr>
          <p:spPr>
            <a:xfrm>
              <a:off x="4245100" y="3798175"/>
              <a:ext cx="354950" cy="851975"/>
            </a:xfrm>
            <a:custGeom>
              <a:avLst/>
              <a:gdLst/>
              <a:ahLst/>
              <a:cxnLst/>
              <a:rect l="l" t="t" r="r" b="b"/>
              <a:pathLst>
                <a:path w="14198" h="34079" extrusionOk="0">
                  <a:moveTo>
                    <a:pt x="14198" y="0"/>
                  </a:moveTo>
                  <a:lnTo>
                    <a:pt x="14198" y="0"/>
                  </a:lnTo>
                  <a:cubicBezTo>
                    <a:pt x="14038" y="46"/>
                    <a:pt x="13901" y="115"/>
                    <a:pt x="13741" y="160"/>
                  </a:cubicBezTo>
                  <a:cubicBezTo>
                    <a:pt x="12029" y="1301"/>
                    <a:pt x="8195" y="4748"/>
                    <a:pt x="4657" y="14015"/>
                  </a:cubicBezTo>
                  <a:cubicBezTo>
                    <a:pt x="548" y="24789"/>
                    <a:pt x="0" y="31020"/>
                    <a:pt x="251" y="34079"/>
                  </a:cubicBezTo>
                  <a:cubicBezTo>
                    <a:pt x="4543" y="31910"/>
                    <a:pt x="8286" y="20954"/>
                    <a:pt x="8286" y="20954"/>
                  </a:cubicBezTo>
                  <a:lnTo>
                    <a:pt x="4611" y="20680"/>
                  </a:lnTo>
                  <a:lnTo>
                    <a:pt x="9473" y="19037"/>
                  </a:lnTo>
                  <a:lnTo>
                    <a:pt x="10774" y="13673"/>
                  </a:lnTo>
                  <a:lnTo>
                    <a:pt x="7966" y="13079"/>
                  </a:lnTo>
                  <a:lnTo>
                    <a:pt x="11550" y="12098"/>
                  </a:lnTo>
                  <a:lnTo>
                    <a:pt x="12782" y="4292"/>
                  </a:lnTo>
                  <a:lnTo>
                    <a:pt x="10249" y="4976"/>
                  </a:lnTo>
                  <a:cubicBezTo>
                    <a:pt x="10249" y="4976"/>
                    <a:pt x="11710" y="3401"/>
                    <a:pt x="141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7"/>
            <p:cNvSpPr/>
            <p:nvPr/>
          </p:nvSpPr>
          <p:spPr>
            <a:xfrm>
              <a:off x="3838800" y="3673775"/>
              <a:ext cx="387500" cy="722450"/>
            </a:xfrm>
            <a:custGeom>
              <a:avLst/>
              <a:gdLst/>
              <a:ahLst/>
              <a:cxnLst/>
              <a:rect l="l" t="t" r="r" b="b"/>
              <a:pathLst>
                <a:path w="15500" h="28898" extrusionOk="0">
                  <a:moveTo>
                    <a:pt x="1" y="1"/>
                  </a:moveTo>
                  <a:lnTo>
                    <a:pt x="1" y="1"/>
                  </a:ln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309" y="27459"/>
                    <a:pt x="12052" y="28897"/>
                  </a:cubicBezTo>
                  <a:cubicBezTo>
                    <a:pt x="12052" y="28897"/>
                    <a:pt x="14791" y="25884"/>
                    <a:pt x="15316" y="22620"/>
                  </a:cubicBezTo>
                  <a:cubicBezTo>
                    <a:pt x="13468" y="21593"/>
                    <a:pt x="12532" y="21023"/>
                    <a:pt x="12532" y="21023"/>
                  </a:cubicBezTo>
                  <a:lnTo>
                    <a:pt x="12532" y="21023"/>
                  </a:lnTo>
                  <a:lnTo>
                    <a:pt x="15499" y="21616"/>
                  </a:lnTo>
                  <a:lnTo>
                    <a:pt x="14906" y="16526"/>
                  </a:lnTo>
                  <a:lnTo>
                    <a:pt x="11550" y="15864"/>
                  </a:lnTo>
                  <a:lnTo>
                    <a:pt x="14267" y="15248"/>
                  </a:lnTo>
                  <a:lnTo>
                    <a:pt x="10341" y="8195"/>
                  </a:lnTo>
                  <a:lnTo>
                    <a:pt x="8674" y="8651"/>
                  </a:lnTo>
                  <a:lnTo>
                    <a:pt x="9199" y="7054"/>
                  </a:lnTo>
                  <a:cubicBezTo>
                    <a:pt x="9199" y="7054"/>
                    <a:pt x="6049" y="2192"/>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7"/>
            <p:cNvSpPr/>
            <p:nvPr/>
          </p:nvSpPr>
          <p:spPr>
            <a:xfrm>
              <a:off x="3838800" y="3673775"/>
              <a:ext cx="299050" cy="719600"/>
            </a:xfrm>
            <a:custGeom>
              <a:avLst/>
              <a:gdLst/>
              <a:ahLst/>
              <a:cxnLst/>
              <a:rect l="l" t="t" r="r" b="b"/>
              <a:pathLst>
                <a:path w="11962" h="28784" extrusionOk="0">
                  <a:moveTo>
                    <a:pt x="1" y="1"/>
                  </a:move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126" y="26957"/>
                    <a:pt x="11756" y="28783"/>
                  </a:cubicBezTo>
                  <a:cubicBezTo>
                    <a:pt x="11961" y="26204"/>
                    <a:pt x="11527" y="20931"/>
                    <a:pt x="8058" y="11847"/>
                  </a:cubicBezTo>
                  <a:cubicBezTo>
                    <a:pt x="5068" y="3995"/>
                    <a:pt x="1827" y="1096"/>
                    <a:pt x="366" y="137"/>
                  </a:cubicBezTo>
                  <a:cubicBezTo>
                    <a:pt x="252" y="92"/>
                    <a:pt x="115" y="4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7"/>
            <p:cNvSpPr/>
            <p:nvPr/>
          </p:nvSpPr>
          <p:spPr>
            <a:xfrm>
              <a:off x="3516400" y="4016075"/>
              <a:ext cx="836575" cy="754475"/>
            </a:xfrm>
            <a:custGeom>
              <a:avLst/>
              <a:gdLst/>
              <a:ahLst/>
              <a:cxnLst/>
              <a:rect l="l" t="t" r="r" b="b"/>
              <a:pathLst>
                <a:path w="33463" h="30179" extrusionOk="0">
                  <a:moveTo>
                    <a:pt x="270" y="1"/>
                  </a:moveTo>
                  <a:cubicBezTo>
                    <a:pt x="94" y="1"/>
                    <a:pt x="0" y="4"/>
                    <a:pt x="0" y="4"/>
                  </a:cubicBezTo>
                  <a:lnTo>
                    <a:pt x="2785" y="5162"/>
                  </a:lnTo>
                  <a:lnTo>
                    <a:pt x="9929" y="5185"/>
                  </a:lnTo>
                  <a:lnTo>
                    <a:pt x="5684" y="7034"/>
                  </a:lnTo>
                  <a:lnTo>
                    <a:pt x="8149" y="10001"/>
                  </a:lnTo>
                  <a:lnTo>
                    <a:pt x="16092" y="9978"/>
                  </a:lnTo>
                  <a:lnTo>
                    <a:pt x="9747" y="11394"/>
                  </a:lnTo>
                  <a:lnTo>
                    <a:pt x="12646" y="14909"/>
                  </a:lnTo>
                  <a:lnTo>
                    <a:pt x="20657" y="13722"/>
                  </a:lnTo>
                  <a:lnTo>
                    <a:pt x="14221" y="16324"/>
                  </a:lnTo>
                  <a:cubicBezTo>
                    <a:pt x="14221" y="16324"/>
                    <a:pt x="21616" y="27348"/>
                    <a:pt x="31591" y="30179"/>
                  </a:cubicBezTo>
                  <a:cubicBezTo>
                    <a:pt x="31591" y="30179"/>
                    <a:pt x="33462" y="20546"/>
                    <a:pt x="21137" y="8266"/>
                  </a:cubicBezTo>
                  <a:cubicBezTo>
                    <a:pt x="13214" y="343"/>
                    <a:pt x="2129" y="1"/>
                    <a:pt x="2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7"/>
            <p:cNvSpPr/>
            <p:nvPr/>
          </p:nvSpPr>
          <p:spPr>
            <a:xfrm>
              <a:off x="4037375" y="4204375"/>
              <a:ext cx="836000" cy="755050"/>
            </a:xfrm>
            <a:custGeom>
              <a:avLst/>
              <a:gdLst/>
              <a:ahLst/>
              <a:cxnLst/>
              <a:rect l="l" t="t" r="r" b="b"/>
              <a:pathLst>
                <a:path w="33440" h="30202" extrusionOk="0">
                  <a:moveTo>
                    <a:pt x="33171" y="1"/>
                  </a:moveTo>
                  <a:cubicBezTo>
                    <a:pt x="31315" y="1"/>
                    <a:pt x="20248" y="344"/>
                    <a:pt x="12304" y="8267"/>
                  </a:cubicBezTo>
                  <a:cubicBezTo>
                    <a:pt x="1" y="20547"/>
                    <a:pt x="1850" y="30202"/>
                    <a:pt x="1850" y="30202"/>
                  </a:cubicBezTo>
                  <a:cubicBezTo>
                    <a:pt x="11847" y="27349"/>
                    <a:pt x="19220" y="16324"/>
                    <a:pt x="19220" y="16324"/>
                  </a:cubicBezTo>
                  <a:lnTo>
                    <a:pt x="12806" y="13722"/>
                  </a:lnTo>
                  <a:lnTo>
                    <a:pt x="20818" y="14909"/>
                  </a:lnTo>
                  <a:lnTo>
                    <a:pt x="23694" y="11394"/>
                  </a:lnTo>
                  <a:lnTo>
                    <a:pt x="17348" y="9979"/>
                  </a:lnTo>
                  <a:lnTo>
                    <a:pt x="17348" y="9979"/>
                  </a:lnTo>
                  <a:lnTo>
                    <a:pt x="25291" y="10001"/>
                  </a:lnTo>
                  <a:lnTo>
                    <a:pt x="27779" y="7034"/>
                  </a:lnTo>
                  <a:lnTo>
                    <a:pt x="23511" y="5185"/>
                  </a:lnTo>
                  <a:lnTo>
                    <a:pt x="30655" y="5163"/>
                  </a:lnTo>
                  <a:lnTo>
                    <a:pt x="33440" y="4"/>
                  </a:lnTo>
                  <a:cubicBezTo>
                    <a:pt x="33440" y="4"/>
                    <a:pt x="33347" y="1"/>
                    <a:pt x="33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7" name="Google Shape;827;p7"/>
          <p:cNvSpPr/>
          <p:nvPr/>
        </p:nvSpPr>
        <p:spPr>
          <a:xfrm rot="-2297280">
            <a:off x="639468" y="4804351"/>
            <a:ext cx="930867" cy="861199"/>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7"/>
          <p:cNvSpPr/>
          <p:nvPr/>
        </p:nvSpPr>
        <p:spPr>
          <a:xfrm flipH="1">
            <a:off x="6398924" y="-1108563"/>
            <a:ext cx="4874140" cy="2720430"/>
          </a:xfrm>
          <a:custGeom>
            <a:avLst/>
            <a:gdLst/>
            <a:ahLst/>
            <a:cxnLst/>
            <a:rect l="l" t="t" r="r" b="b"/>
            <a:pathLst>
              <a:path w="162174" h="82120" extrusionOk="0">
                <a:moveTo>
                  <a:pt x="152245" y="47249"/>
                </a:moveTo>
                <a:lnTo>
                  <a:pt x="152245" y="47249"/>
                </a:lnTo>
                <a:cubicBezTo>
                  <a:pt x="151564" y="48194"/>
                  <a:pt x="150882" y="49139"/>
                  <a:pt x="150201" y="50079"/>
                </a:cubicBezTo>
                <a:lnTo>
                  <a:pt x="150201" y="50079"/>
                </a:lnTo>
                <a:cubicBezTo>
                  <a:pt x="151564" y="49922"/>
                  <a:pt x="152929" y="48500"/>
                  <a:pt x="152245" y="47249"/>
                </a:cubicBezTo>
                <a:close/>
                <a:moveTo>
                  <a:pt x="126635" y="0"/>
                </a:moveTo>
                <a:lnTo>
                  <a:pt x="0" y="274"/>
                </a:lnTo>
                <a:lnTo>
                  <a:pt x="68" y="44601"/>
                </a:lnTo>
                <a:cubicBezTo>
                  <a:pt x="1895" y="44122"/>
                  <a:pt x="3743" y="43642"/>
                  <a:pt x="5569" y="43140"/>
                </a:cubicBezTo>
                <a:cubicBezTo>
                  <a:pt x="6049" y="44304"/>
                  <a:pt x="6551" y="45468"/>
                  <a:pt x="7030" y="46632"/>
                </a:cubicBezTo>
                <a:cubicBezTo>
                  <a:pt x="5181" y="47568"/>
                  <a:pt x="4793" y="50330"/>
                  <a:pt x="6323" y="51699"/>
                </a:cubicBezTo>
                <a:cubicBezTo>
                  <a:pt x="7030" y="50878"/>
                  <a:pt x="7738" y="50033"/>
                  <a:pt x="8445" y="49189"/>
                </a:cubicBezTo>
                <a:lnTo>
                  <a:pt x="8445" y="49189"/>
                </a:lnTo>
                <a:cubicBezTo>
                  <a:pt x="8028" y="49944"/>
                  <a:pt x="8990" y="50688"/>
                  <a:pt x="9795" y="50688"/>
                </a:cubicBezTo>
                <a:cubicBezTo>
                  <a:pt x="10090" y="50688"/>
                  <a:pt x="10363" y="50588"/>
                  <a:pt x="10541" y="50353"/>
                </a:cubicBezTo>
                <a:lnTo>
                  <a:pt x="10541" y="50353"/>
                </a:lnTo>
                <a:cubicBezTo>
                  <a:pt x="10156" y="51072"/>
                  <a:pt x="11127" y="51757"/>
                  <a:pt x="12035" y="51757"/>
                </a:cubicBezTo>
                <a:cubicBezTo>
                  <a:pt x="12401" y="51757"/>
                  <a:pt x="12758" y="51645"/>
                  <a:pt x="13010" y="51380"/>
                </a:cubicBezTo>
                <a:cubicBezTo>
                  <a:pt x="13923" y="50421"/>
                  <a:pt x="13627" y="48938"/>
                  <a:pt x="13262" y="47705"/>
                </a:cubicBezTo>
                <a:cubicBezTo>
                  <a:pt x="13782" y="47418"/>
                  <a:pt x="14387" y="47258"/>
                  <a:pt x="14998" y="47258"/>
                </a:cubicBezTo>
                <a:cubicBezTo>
                  <a:pt x="15165" y="47258"/>
                  <a:pt x="15332" y="47270"/>
                  <a:pt x="15498" y="47294"/>
                </a:cubicBezTo>
                <a:cubicBezTo>
                  <a:pt x="15657" y="48345"/>
                  <a:pt x="16746" y="49155"/>
                  <a:pt x="17837" y="49155"/>
                </a:cubicBezTo>
                <a:cubicBezTo>
                  <a:pt x="18002" y="49155"/>
                  <a:pt x="18167" y="49136"/>
                  <a:pt x="18329" y="49097"/>
                </a:cubicBezTo>
                <a:lnTo>
                  <a:pt x="18329" y="49097"/>
                </a:lnTo>
                <a:cubicBezTo>
                  <a:pt x="17941" y="50102"/>
                  <a:pt x="17530" y="51106"/>
                  <a:pt x="17119" y="52110"/>
                </a:cubicBezTo>
                <a:cubicBezTo>
                  <a:pt x="18625" y="52749"/>
                  <a:pt x="19150" y="54484"/>
                  <a:pt x="20292" y="55625"/>
                </a:cubicBezTo>
                <a:cubicBezTo>
                  <a:pt x="20778" y="56112"/>
                  <a:pt x="21572" y="56361"/>
                  <a:pt x="22300" y="56361"/>
                </a:cubicBezTo>
                <a:cubicBezTo>
                  <a:pt x="23245" y="56361"/>
                  <a:pt x="24080" y="55941"/>
                  <a:pt x="23989" y="55078"/>
                </a:cubicBezTo>
                <a:cubicBezTo>
                  <a:pt x="24583" y="53640"/>
                  <a:pt x="23647" y="51836"/>
                  <a:pt x="22095" y="51403"/>
                </a:cubicBezTo>
                <a:cubicBezTo>
                  <a:pt x="22711" y="51152"/>
                  <a:pt x="23350" y="50901"/>
                  <a:pt x="23967" y="50672"/>
                </a:cubicBezTo>
                <a:lnTo>
                  <a:pt x="22825" y="48732"/>
                </a:lnTo>
                <a:cubicBezTo>
                  <a:pt x="23875" y="48139"/>
                  <a:pt x="24902" y="47522"/>
                  <a:pt x="25952" y="46929"/>
                </a:cubicBezTo>
                <a:lnTo>
                  <a:pt x="25952" y="46929"/>
                </a:lnTo>
                <a:cubicBezTo>
                  <a:pt x="25760" y="48599"/>
                  <a:pt x="29167" y="50962"/>
                  <a:pt x="29415" y="52866"/>
                </a:cubicBezTo>
                <a:lnTo>
                  <a:pt x="29415" y="52866"/>
                </a:lnTo>
                <a:cubicBezTo>
                  <a:pt x="28945" y="54142"/>
                  <a:pt x="28525" y="55443"/>
                  <a:pt x="28166" y="56744"/>
                </a:cubicBezTo>
                <a:cubicBezTo>
                  <a:pt x="28029" y="57200"/>
                  <a:pt x="27915" y="57703"/>
                  <a:pt x="28075" y="58159"/>
                </a:cubicBezTo>
                <a:cubicBezTo>
                  <a:pt x="28259" y="58757"/>
                  <a:pt x="28876" y="59077"/>
                  <a:pt x="29504" y="59077"/>
                </a:cubicBezTo>
                <a:cubicBezTo>
                  <a:pt x="29768" y="59077"/>
                  <a:pt x="30035" y="59020"/>
                  <a:pt x="30272" y="58903"/>
                </a:cubicBezTo>
                <a:lnTo>
                  <a:pt x="30272" y="58903"/>
                </a:lnTo>
                <a:cubicBezTo>
                  <a:pt x="29784" y="60170"/>
                  <a:pt x="29508" y="61523"/>
                  <a:pt x="29467" y="62884"/>
                </a:cubicBezTo>
                <a:cubicBezTo>
                  <a:pt x="29445" y="63500"/>
                  <a:pt x="29513" y="64185"/>
                  <a:pt x="29947" y="64619"/>
                </a:cubicBezTo>
                <a:cubicBezTo>
                  <a:pt x="30197" y="64869"/>
                  <a:pt x="30523" y="64979"/>
                  <a:pt x="30864" y="64979"/>
                </a:cubicBezTo>
                <a:cubicBezTo>
                  <a:pt x="31457" y="64979"/>
                  <a:pt x="32095" y="64646"/>
                  <a:pt x="32458" y="64139"/>
                </a:cubicBezTo>
                <a:cubicBezTo>
                  <a:pt x="33005" y="63363"/>
                  <a:pt x="33051" y="62313"/>
                  <a:pt x="33074" y="61355"/>
                </a:cubicBezTo>
                <a:lnTo>
                  <a:pt x="33074" y="61355"/>
                </a:lnTo>
                <a:cubicBezTo>
                  <a:pt x="33051" y="62930"/>
                  <a:pt x="33165" y="64504"/>
                  <a:pt x="33439" y="66057"/>
                </a:cubicBezTo>
                <a:cubicBezTo>
                  <a:pt x="33553" y="66673"/>
                  <a:pt x="33781" y="67380"/>
                  <a:pt x="34352" y="67540"/>
                </a:cubicBezTo>
                <a:cubicBezTo>
                  <a:pt x="34433" y="67563"/>
                  <a:pt x="34511" y="67573"/>
                  <a:pt x="34587" y="67573"/>
                </a:cubicBezTo>
                <a:cubicBezTo>
                  <a:pt x="35287" y="67573"/>
                  <a:pt x="35787" y="66684"/>
                  <a:pt x="35973" y="65942"/>
                </a:cubicBezTo>
                <a:cubicBezTo>
                  <a:pt x="36566" y="63523"/>
                  <a:pt x="36452" y="60921"/>
                  <a:pt x="35653" y="58547"/>
                </a:cubicBezTo>
                <a:lnTo>
                  <a:pt x="35653" y="58547"/>
                </a:lnTo>
                <a:cubicBezTo>
                  <a:pt x="36406" y="59757"/>
                  <a:pt x="37182" y="60944"/>
                  <a:pt x="37936" y="62153"/>
                </a:cubicBezTo>
                <a:cubicBezTo>
                  <a:pt x="37890" y="60305"/>
                  <a:pt x="37502" y="58456"/>
                  <a:pt x="36772" y="56767"/>
                </a:cubicBezTo>
                <a:lnTo>
                  <a:pt x="36772" y="56767"/>
                </a:lnTo>
                <a:cubicBezTo>
                  <a:pt x="37730" y="57954"/>
                  <a:pt x="38712" y="59163"/>
                  <a:pt x="39670" y="60350"/>
                </a:cubicBezTo>
                <a:cubicBezTo>
                  <a:pt x="41881" y="59877"/>
                  <a:pt x="37158" y="52290"/>
                  <a:pt x="42844" y="52290"/>
                </a:cubicBezTo>
                <a:cubicBezTo>
                  <a:pt x="42910" y="52290"/>
                  <a:pt x="42979" y="52291"/>
                  <a:pt x="43049" y="52293"/>
                </a:cubicBezTo>
                <a:cubicBezTo>
                  <a:pt x="43028" y="52496"/>
                  <a:pt x="42954" y="57144"/>
                  <a:pt x="44008" y="57144"/>
                </a:cubicBezTo>
                <a:cubicBezTo>
                  <a:pt x="44138" y="57144"/>
                  <a:pt x="44284" y="57074"/>
                  <a:pt x="44449" y="56918"/>
                </a:cubicBezTo>
                <a:lnTo>
                  <a:pt x="44449" y="56918"/>
                </a:lnTo>
                <a:cubicBezTo>
                  <a:pt x="43477" y="57853"/>
                  <a:pt x="43004" y="59193"/>
                  <a:pt x="43140" y="60510"/>
                </a:cubicBezTo>
                <a:cubicBezTo>
                  <a:pt x="44213" y="60967"/>
                  <a:pt x="45057" y="61857"/>
                  <a:pt x="45400" y="62907"/>
                </a:cubicBezTo>
                <a:cubicBezTo>
                  <a:pt x="47036" y="61031"/>
                  <a:pt x="47046" y="58091"/>
                  <a:pt x="45489" y="56181"/>
                </a:cubicBezTo>
                <a:lnTo>
                  <a:pt x="45489" y="56181"/>
                </a:lnTo>
                <a:cubicBezTo>
                  <a:pt x="45574" y="56225"/>
                  <a:pt x="45673" y="56245"/>
                  <a:pt x="45778" y="56245"/>
                </a:cubicBezTo>
                <a:cubicBezTo>
                  <a:pt x="46175" y="56245"/>
                  <a:pt x="46651" y="55954"/>
                  <a:pt x="46723" y="55534"/>
                </a:cubicBezTo>
                <a:cubicBezTo>
                  <a:pt x="46815" y="54895"/>
                  <a:pt x="46290" y="54324"/>
                  <a:pt x="45833" y="53845"/>
                </a:cubicBezTo>
                <a:lnTo>
                  <a:pt x="45833" y="53845"/>
                </a:lnTo>
                <a:cubicBezTo>
                  <a:pt x="46446" y="54137"/>
                  <a:pt x="47134" y="54289"/>
                  <a:pt x="47825" y="54289"/>
                </a:cubicBezTo>
                <a:cubicBezTo>
                  <a:pt x="48214" y="54289"/>
                  <a:pt x="48605" y="54241"/>
                  <a:pt x="48983" y="54142"/>
                </a:cubicBezTo>
                <a:cubicBezTo>
                  <a:pt x="49440" y="52886"/>
                  <a:pt x="48823" y="51357"/>
                  <a:pt x="47591" y="50718"/>
                </a:cubicBezTo>
                <a:cubicBezTo>
                  <a:pt x="48344" y="50535"/>
                  <a:pt x="49074" y="50330"/>
                  <a:pt x="49828" y="50125"/>
                </a:cubicBezTo>
                <a:cubicBezTo>
                  <a:pt x="51471" y="51197"/>
                  <a:pt x="50604" y="53571"/>
                  <a:pt x="49987" y="55352"/>
                </a:cubicBezTo>
                <a:cubicBezTo>
                  <a:pt x="49189" y="57634"/>
                  <a:pt x="51403" y="58433"/>
                  <a:pt x="51380" y="60076"/>
                </a:cubicBezTo>
                <a:cubicBezTo>
                  <a:pt x="51334" y="62268"/>
                  <a:pt x="49440" y="64847"/>
                  <a:pt x="48983" y="67107"/>
                </a:cubicBezTo>
                <a:cubicBezTo>
                  <a:pt x="50261" y="65235"/>
                  <a:pt x="51631" y="63409"/>
                  <a:pt x="53069" y="61651"/>
                </a:cubicBezTo>
                <a:lnTo>
                  <a:pt x="53069" y="61651"/>
                </a:lnTo>
                <a:cubicBezTo>
                  <a:pt x="52019" y="63706"/>
                  <a:pt x="51722" y="66102"/>
                  <a:pt x="52247" y="68316"/>
                </a:cubicBezTo>
                <a:cubicBezTo>
                  <a:pt x="53754" y="66513"/>
                  <a:pt x="54781" y="64345"/>
                  <a:pt x="55146" y="62062"/>
                </a:cubicBezTo>
                <a:cubicBezTo>
                  <a:pt x="55488" y="64459"/>
                  <a:pt x="55990" y="67152"/>
                  <a:pt x="58090" y="68522"/>
                </a:cubicBezTo>
                <a:cubicBezTo>
                  <a:pt x="58458" y="64915"/>
                  <a:pt x="58355" y="61267"/>
                  <a:pt x="57801" y="57675"/>
                </a:cubicBezTo>
                <a:lnTo>
                  <a:pt x="57801" y="57675"/>
                </a:lnTo>
                <a:cubicBezTo>
                  <a:pt x="58195" y="59587"/>
                  <a:pt x="59361" y="61342"/>
                  <a:pt x="61012" y="62519"/>
                </a:cubicBezTo>
                <a:lnTo>
                  <a:pt x="61162" y="56612"/>
                </a:lnTo>
                <a:lnTo>
                  <a:pt x="61162" y="56612"/>
                </a:lnTo>
                <a:cubicBezTo>
                  <a:pt x="61328" y="57183"/>
                  <a:pt x="61719" y="57699"/>
                  <a:pt x="62267" y="57999"/>
                </a:cubicBezTo>
                <a:cubicBezTo>
                  <a:pt x="62616" y="58195"/>
                  <a:pt x="63018" y="58289"/>
                  <a:pt x="63424" y="58289"/>
                </a:cubicBezTo>
                <a:cubicBezTo>
                  <a:pt x="64107" y="58289"/>
                  <a:pt x="64799" y="58021"/>
                  <a:pt x="65258" y="57520"/>
                </a:cubicBezTo>
                <a:lnTo>
                  <a:pt x="65258" y="57520"/>
                </a:lnTo>
                <a:cubicBezTo>
                  <a:pt x="64687" y="59666"/>
                  <a:pt x="64048" y="61788"/>
                  <a:pt x="63340" y="63888"/>
                </a:cubicBezTo>
                <a:cubicBezTo>
                  <a:pt x="64251" y="63676"/>
                  <a:pt x="65093" y="63246"/>
                  <a:pt x="65789" y="62661"/>
                </a:cubicBezTo>
                <a:lnTo>
                  <a:pt x="65789" y="62661"/>
                </a:lnTo>
                <a:cubicBezTo>
                  <a:pt x="65533" y="63262"/>
                  <a:pt x="65422" y="63920"/>
                  <a:pt x="65486" y="64573"/>
                </a:cubicBezTo>
                <a:cubicBezTo>
                  <a:pt x="65628" y="64586"/>
                  <a:pt x="65771" y="64593"/>
                  <a:pt x="65914" y="64593"/>
                </a:cubicBezTo>
                <a:cubicBezTo>
                  <a:pt x="66755" y="64593"/>
                  <a:pt x="67594" y="64366"/>
                  <a:pt x="68316" y="63957"/>
                </a:cubicBezTo>
                <a:lnTo>
                  <a:pt x="68316" y="63957"/>
                </a:lnTo>
                <a:cubicBezTo>
                  <a:pt x="67038" y="65714"/>
                  <a:pt x="66056" y="67654"/>
                  <a:pt x="65463" y="69709"/>
                </a:cubicBezTo>
                <a:cubicBezTo>
                  <a:pt x="65372" y="70074"/>
                  <a:pt x="65303" y="70530"/>
                  <a:pt x="65577" y="70804"/>
                </a:cubicBezTo>
                <a:cubicBezTo>
                  <a:pt x="65696" y="70911"/>
                  <a:pt x="65832" y="70956"/>
                  <a:pt x="65977" y="70956"/>
                </a:cubicBezTo>
                <a:cubicBezTo>
                  <a:pt x="66390" y="70956"/>
                  <a:pt x="66865" y="70589"/>
                  <a:pt x="67152" y="70234"/>
                </a:cubicBezTo>
                <a:cubicBezTo>
                  <a:pt x="67998" y="69158"/>
                  <a:pt x="68708" y="68001"/>
                  <a:pt x="69293" y="66784"/>
                </a:cubicBezTo>
                <a:lnTo>
                  <a:pt x="69293" y="66784"/>
                </a:lnTo>
                <a:cubicBezTo>
                  <a:pt x="68751" y="68221"/>
                  <a:pt x="68532" y="69755"/>
                  <a:pt x="68659" y="71261"/>
                </a:cubicBezTo>
                <a:cubicBezTo>
                  <a:pt x="68704" y="71694"/>
                  <a:pt x="68773" y="72151"/>
                  <a:pt x="69115" y="72448"/>
                </a:cubicBezTo>
                <a:cubicBezTo>
                  <a:pt x="69317" y="72642"/>
                  <a:pt x="69585" y="72727"/>
                  <a:pt x="69867" y="72727"/>
                </a:cubicBezTo>
                <a:cubicBezTo>
                  <a:pt x="70347" y="72727"/>
                  <a:pt x="70867" y="72479"/>
                  <a:pt x="71169" y="72105"/>
                </a:cubicBezTo>
                <a:cubicBezTo>
                  <a:pt x="71649" y="71512"/>
                  <a:pt x="71717" y="70713"/>
                  <a:pt x="71786" y="69960"/>
                </a:cubicBezTo>
                <a:cubicBezTo>
                  <a:pt x="71923" y="71877"/>
                  <a:pt x="72881" y="73726"/>
                  <a:pt x="74388" y="75004"/>
                </a:cubicBezTo>
                <a:cubicBezTo>
                  <a:pt x="74873" y="73183"/>
                  <a:pt x="74898" y="71244"/>
                  <a:pt x="74471" y="69396"/>
                </a:cubicBezTo>
                <a:lnTo>
                  <a:pt x="74471" y="69396"/>
                </a:lnTo>
                <a:cubicBezTo>
                  <a:pt x="74852" y="70026"/>
                  <a:pt x="75415" y="70559"/>
                  <a:pt x="76100" y="70896"/>
                </a:cubicBezTo>
                <a:cubicBezTo>
                  <a:pt x="76145" y="68910"/>
                  <a:pt x="75848" y="66878"/>
                  <a:pt x="75209" y="64984"/>
                </a:cubicBezTo>
                <a:lnTo>
                  <a:pt x="75209" y="64984"/>
                </a:lnTo>
                <a:cubicBezTo>
                  <a:pt x="75803" y="65806"/>
                  <a:pt x="76784" y="66353"/>
                  <a:pt x="77811" y="66445"/>
                </a:cubicBezTo>
                <a:cubicBezTo>
                  <a:pt x="78245" y="65509"/>
                  <a:pt x="78428" y="64504"/>
                  <a:pt x="78336" y="63500"/>
                </a:cubicBezTo>
                <a:lnTo>
                  <a:pt x="78336" y="63500"/>
                </a:lnTo>
                <a:cubicBezTo>
                  <a:pt x="78760" y="64183"/>
                  <a:pt x="79633" y="64588"/>
                  <a:pt x="80466" y="64588"/>
                </a:cubicBezTo>
                <a:cubicBezTo>
                  <a:pt x="81025" y="64588"/>
                  <a:pt x="81567" y="64406"/>
                  <a:pt x="81943" y="64002"/>
                </a:cubicBezTo>
                <a:cubicBezTo>
                  <a:pt x="82694" y="63196"/>
                  <a:pt x="82210" y="61758"/>
                  <a:pt x="81270" y="61351"/>
                </a:cubicBezTo>
                <a:lnTo>
                  <a:pt x="81270" y="61351"/>
                </a:lnTo>
                <a:cubicBezTo>
                  <a:pt x="81395" y="61359"/>
                  <a:pt x="81521" y="61363"/>
                  <a:pt x="81647" y="61363"/>
                </a:cubicBezTo>
                <a:cubicBezTo>
                  <a:pt x="82602" y="61363"/>
                  <a:pt x="83536" y="61121"/>
                  <a:pt x="83860" y="60327"/>
                </a:cubicBezTo>
                <a:cubicBezTo>
                  <a:pt x="84203" y="59437"/>
                  <a:pt x="83426" y="58479"/>
                  <a:pt x="82582" y="57931"/>
                </a:cubicBezTo>
                <a:cubicBezTo>
                  <a:pt x="81894" y="57512"/>
                  <a:pt x="81158" y="57433"/>
                  <a:pt x="80449" y="57433"/>
                </a:cubicBezTo>
                <a:cubicBezTo>
                  <a:pt x="80018" y="57433"/>
                  <a:pt x="79597" y="57462"/>
                  <a:pt x="79202" y="57462"/>
                </a:cubicBezTo>
                <a:cubicBezTo>
                  <a:pt x="78758" y="57462"/>
                  <a:pt x="78348" y="57425"/>
                  <a:pt x="77994" y="57269"/>
                </a:cubicBezTo>
                <a:cubicBezTo>
                  <a:pt x="76693" y="56698"/>
                  <a:pt x="75620" y="53777"/>
                  <a:pt x="73863" y="53731"/>
                </a:cubicBezTo>
                <a:lnTo>
                  <a:pt x="73863" y="53731"/>
                </a:lnTo>
                <a:cubicBezTo>
                  <a:pt x="73871" y="53731"/>
                  <a:pt x="73879" y="53731"/>
                  <a:pt x="73887" y="53731"/>
                </a:cubicBezTo>
                <a:cubicBezTo>
                  <a:pt x="74934" y="53731"/>
                  <a:pt x="75675" y="52498"/>
                  <a:pt x="75333" y="51604"/>
                </a:cubicBezTo>
                <a:lnTo>
                  <a:pt x="75333" y="51604"/>
                </a:lnTo>
                <a:lnTo>
                  <a:pt x="76944" y="54119"/>
                </a:lnTo>
                <a:cubicBezTo>
                  <a:pt x="76982" y="53510"/>
                  <a:pt x="77419" y="53266"/>
                  <a:pt x="77995" y="53266"/>
                </a:cubicBezTo>
                <a:cubicBezTo>
                  <a:pt x="78824" y="53266"/>
                  <a:pt x="79941" y="53770"/>
                  <a:pt x="80573" y="54416"/>
                </a:cubicBezTo>
                <a:cubicBezTo>
                  <a:pt x="81098" y="53343"/>
                  <a:pt x="81121" y="52088"/>
                  <a:pt x="80665" y="50992"/>
                </a:cubicBezTo>
                <a:lnTo>
                  <a:pt x="80665" y="50992"/>
                </a:lnTo>
                <a:lnTo>
                  <a:pt x="83038" y="52088"/>
                </a:lnTo>
                <a:cubicBezTo>
                  <a:pt x="83057" y="50029"/>
                  <a:pt x="82113" y="47511"/>
                  <a:pt x="81316" y="45345"/>
                </a:cubicBezTo>
                <a:lnTo>
                  <a:pt x="81316" y="45345"/>
                </a:lnTo>
                <a:cubicBezTo>
                  <a:pt x="81720" y="45793"/>
                  <a:pt x="82307" y="46095"/>
                  <a:pt x="82924" y="46107"/>
                </a:cubicBezTo>
                <a:cubicBezTo>
                  <a:pt x="82937" y="46108"/>
                  <a:pt x="82949" y="46108"/>
                  <a:pt x="82962" y="46108"/>
                </a:cubicBezTo>
                <a:cubicBezTo>
                  <a:pt x="84156" y="46108"/>
                  <a:pt x="85229" y="45023"/>
                  <a:pt x="85138" y="43893"/>
                </a:cubicBezTo>
                <a:cubicBezTo>
                  <a:pt x="85047" y="42569"/>
                  <a:pt x="83632" y="41223"/>
                  <a:pt x="84408" y="40081"/>
                </a:cubicBezTo>
                <a:cubicBezTo>
                  <a:pt x="84453" y="40052"/>
                  <a:pt x="84496" y="40039"/>
                  <a:pt x="84536" y="40039"/>
                </a:cubicBezTo>
                <a:cubicBezTo>
                  <a:pt x="84778" y="40039"/>
                  <a:pt x="84926" y="40521"/>
                  <a:pt x="85024" y="40835"/>
                </a:cubicBezTo>
                <a:cubicBezTo>
                  <a:pt x="85147" y="41312"/>
                  <a:pt x="85652" y="41553"/>
                  <a:pt x="86176" y="41553"/>
                </a:cubicBezTo>
                <a:cubicBezTo>
                  <a:pt x="86529" y="41553"/>
                  <a:pt x="86890" y="41443"/>
                  <a:pt x="87147" y="41223"/>
                </a:cubicBezTo>
                <a:cubicBezTo>
                  <a:pt x="87786" y="40675"/>
                  <a:pt x="87900" y="39762"/>
                  <a:pt x="87832" y="38940"/>
                </a:cubicBezTo>
                <a:cubicBezTo>
                  <a:pt x="87763" y="38118"/>
                  <a:pt x="87558" y="37297"/>
                  <a:pt x="87695" y="36475"/>
                </a:cubicBezTo>
                <a:lnTo>
                  <a:pt x="87695" y="36475"/>
                </a:lnTo>
                <a:cubicBezTo>
                  <a:pt x="87677" y="37372"/>
                  <a:pt x="88661" y="37988"/>
                  <a:pt x="89615" y="37988"/>
                </a:cubicBezTo>
                <a:cubicBezTo>
                  <a:pt x="89874" y="37988"/>
                  <a:pt x="90131" y="37942"/>
                  <a:pt x="90365" y="37845"/>
                </a:cubicBezTo>
                <a:cubicBezTo>
                  <a:pt x="91461" y="37388"/>
                  <a:pt x="92077" y="36247"/>
                  <a:pt x="92374" y="35151"/>
                </a:cubicBezTo>
                <a:lnTo>
                  <a:pt x="92374" y="35151"/>
                </a:lnTo>
                <a:cubicBezTo>
                  <a:pt x="92853" y="35722"/>
                  <a:pt x="92648" y="36612"/>
                  <a:pt x="92214" y="37228"/>
                </a:cubicBezTo>
                <a:cubicBezTo>
                  <a:pt x="91758" y="37845"/>
                  <a:pt x="91119" y="38301"/>
                  <a:pt x="90662" y="38895"/>
                </a:cubicBezTo>
                <a:cubicBezTo>
                  <a:pt x="90206" y="39488"/>
                  <a:pt x="89932" y="40333"/>
                  <a:pt x="90343" y="40972"/>
                </a:cubicBezTo>
                <a:cubicBezTo>
                  <a:pt x="90541" y="41281"/>
                  <a:pt x="90937" y="41440"/>
                  <a:pt x="91311" y="41440"/>
                </a:cubicBezTo>
                <a:cubicBezTo>
                  <a:pt x="91442" y="41440"/>
                  <a:pt x="91571" y="41420"/>
                  <a:pt x="91687" y="41381"/>
                </a:cubicBezTo>
                <a:lnTo>
                  <a:pt x="91687" y="41381"/>
                </a:lnTo>
                <a:cubicBezTo>
                  <a:pt x="90246" y="42938"/>
                  <a:pt x="89091" y="44743"/>
                  <a:pt x="88288" y="46678"/>
                </a:cubicBezTo>
                <a:cubicBezTo>
                  <a:pt x="88485" y="46868"/>
                  <a:pt x="88721" y="46947"/>
                  <a:pt x="88972" y="46947"/>
                </a:cubicBezTo>
                <a:cubicBezTo>
                  <a:pt x="89598" y="46947"/>
                  <a:pt x="90321" y="46459"/>
                  <a:pt x="90776" y="45970"/>
                </a:cubicBezTo>
                <a:cubicBezTo>
                  <a:pt x="92237" y="44418"/>
                  <a:pt x="93538" y="42729"/>
                  <a:pt x="94679" y="40949"/>
                </a:cubicBezTo>
                <a:lnTo>
                  <a:pt x="94679" y="40949"/>
                </a:lnTo>
                <a:cubicBezTo>
                  <a:pt x="95980" y="41907"/>
                  <a:pt x="95638" y="43916"/>
                  <a:pt x="94588" y="45126"/>
                </a:cubicBezTo>
                <a:cubicBezTo>
                  <a:pt x="93561" y="46336"/>
                  <a:pt x="92032" y="47066"/>
                  <a:pt x="90822" y="48139"/>
                </a:cubicBezTo>
                <a:cubicBezTo>
                  <a:pt x="90502" y="48435"/>
                  <a:pt x="90160" y="48869"/>
                  <a:pt x="90343" y="49257"/>
                </a:cubicBezTo>
                <a:cubicBezTo>
                  <a:pt x="90464" y="49523"/>
                  <a:pt x="90684" y="49614"/>
                  <a:pt x="90957" y="49614"/>
                </a:cubicBezTo>
                <a:cubicBezTo>
                  <a:pt x="91531" y="49614"/>
                  <a:pt x="92341" y="49217"/>
                  <a:pt x="92975" y="49217"/>
                </a:cubicBezTo>
                <a:cubicBezTo>
                  <a:pt x="93231" y="49217"/>
                  <a:pt x="93458" y="49281"/>
                  <a:pt x="93629" y="49463"/>
                </a:cubicBezTo>
                <a:cubicBezTo>
                  <a:pt x="92146" y="50170"/>
                  <a:pt x="91096" y="51654"/>
                  <a:pt x="90982" y="53206"/>
                </a:cubicBezTo>
                <a:cubicBezTo>
                  <a:pt x="91781" y="53252"/>
                  <a:pt x="92602" y="53297"/>
                  <a:pt x="93401" y="53320"/>
                </a:cubicBezTo>
                <a:cubicBezTo>
                  <a:pt x="93675" y="54553"/>
                  <a:pt x="92785" y="55831"/>
                  <a:pt x="91621" y="56447"/>
                </a:cubicBezTo>
                <a:cubicBezTo>
                  <a:pt x="90434" y="57063"/>
                  <a:pt x="89064" y="57200"/>
                  <a:pt x="87718" y="57315"/>
                </a:cubicBezTo>
                <a:cubicBezTo>
                  <a:pt x="88337" y="57988"/>
                  <a:pt x="89218" y="58438"/>
                  <a:pt x="90151" y="58601"/>
                </a:cubicBezTo>
                <a:lnTo>
                  <a:pt x="90151" y="58601"/>
                </a:lnTo>
                <a:cubicBezTo>
                  <a:pt x="89980" y="58645"/>
                  <a:pt x="89815" y="58701"/>
                  <a:pt x="89658" y="58775"/>
                </a:cubicBezTo>
                <a:cubicBezTo>
                  <a:pt x="88905" y="59141"/>
                  <a:pt x="88357" y="60008"/>
                  <a:pt x="88699" y="60715"/>
                </a:cubicBezTo>
                <a:cubicBezTo>
                  <a:pt x="88825" y="60752"/>
                  <a:pt x="88954" y="60781"/>
                  <a:pt x="89084" y="60803"/>
                </a:cubicBezTo>
                <a:lnTo>
                  <a:pt x="89084" y="60803"/>
                </a:lnTo>
                <a:cubicBezTo>
                  <a:pt x="87687" y="61245"/>
                  <a:pt x="86431" y="62097"/>
                  <a:pt x="85572" y="63226"/>
                </a:cubicBezTo>
                <a:cubicBezTo>
                  <a:pt x="86850" y="63363"/>
                  <a:pt x="88106" y="63500"/>
                  <a:pt x="89384" y="63637"/>
                </a:cubicBezTo>
                <a:cubicBezTo>
                  <a:pt x="89064" y="63911"/>
                  <a:pt x="82171" y="66878"/>
                  <a:pt x="82422" y="67152"/>
                </a:cubicBezTo>
                <a:cubicBezTo>
                  <a:pt x="82894" y="67688"/>
                  <a:pt x="83551" y="68066"/>
                  <a:pt x="84265" y="68249"/>
                </a:cubicBezTo>
                <a:lnTo>
                  <a:pt x="84265" y="68249"/>
                </a:lnTo>
                <a:cubicBezTo>
                  <a:pt x="82925" y="68578"/>
                  <a:pt x="81758" y="69681"/>
                  <a:pt x="81646" y="71010"/>
                </a:cubicBezTo>
                <a:cubicBezTo>
                  <a:pt x="82719" y="70804"/>
                  <a:pt x="83815" y="70599"/>
                  <a:pt x="84910" y="70393"/>
                </a:cubicBezTo>
                <a:lnTo>
                  <a:pt x="84910" y="70393"/>
                </a:lnTo>
                <a:cubicBezTo>
                  <a:pt x="83678" y="71557"/>
                  <a:pt x="82902" y="73110"/>
                  <a:pt x="82696" y="74730"/>
                </a:cubicBezTo>
                <a:cubicBezTo>
                  <a:pt x="84682" y="74707"/>
                  <a:pt x="86531" y="73292"/>
                  <a:pt x="86964" y="71466"/>
                </a:cubicBezTo>
                <a:lnTo>
                  <a:pt x="87992" y="73178"/>
                </a:lnTo>
                <a:cubicBezTo>
                  <a:pt x="88562" y="72470"/>
                  <a:pt x="89156" y="71786"/>
                  <a:pt x="89749" y="71101"/>
                </a:cubicBezTo>
                <a:lnTo>
                  <a:pt x="89749" y="71101"/>
                </a:lnTo>
                <a:cubicBezTo>
                  <a:pt x="89567" y="71877"/>
                  <a:pt x="89430" y="72790"/>
                  <a:pt x="89977" y="73383"/>
                </a:cubicBezTo>
                <a:cubicBezTo>
                  <a:pt x="90165" y="73595"/>
                  <a:pt x="90455" y="73688"/>
                  <a:pt x="90746" y="73688"/>
                </a:cubicBezTo>
                <a:cubicBezTo>
                  <a:pt x="91107" y="73688"/>
                  <a:pt x="91470" y="73544"/>
                  <a:pt x="91639" y="73302"/>
                </a:cubicBezTo>
                <a:lnTo>
                  <a:pt x="91639" y="73302"/>
                </a:lnTo>
                <a:cubicBezTo>
                  <a:pt x="91604" y="74223"/>
                  <a:pt x="92185" y="75162"/>
                  <a:pt x="93082" y="75552"/>
                </a:cubicBezTo>
                <a:cubicBezTo>
                  <a:pt x="93660" y="74075"/>
                  <a:pt x="93836" y="72457"/>
                  <a:pt x="93573" y="70905"/>
                </a:cubicBezTo>
                <a:lnTo>
                  <a:pt x="93573" y="70905"/>
                </a:lnTo>
                <a:cubicBezTo>
                  <a:pt x="93839" y="71800"/>
                  <a:pt x="94899" y="72330"/>
                  <a:pt x="95952" y="72330"/>
                </a:cubicBezTo>
                <a:cubicBezTo>
                  <a:pt x="96513" y="72330"/>
                  <a:pt x="97073" y="72180"/>
                  <a:pt x="97510" y="71854"/>
                </a:cubicBezTo>
                <a:cubicBezTo>
                  <a:pt x="98856" y="70850"/>
                  <a:pt x="99107" y="68955"/>
                  <a:pt x="98651" y="67380"/>
                </a:cubicBezTo>
                <a:cubicBezTo>
                  <a:pt x="98491" y="66787"/>
                  <a:pt x="98240" y="66171"/>
                  <a:pt x="98400" y="65577"/>
                </a:cubicBezTo>
                <a:cubicBezTo>
                  <a:pt x="98518" y="65138"/>
                  <a:pt x="98998" y="64762"/>
                  <a:pt x="99435" y="64762"/>
                </a:cubicBezTo>
                <a:cubicBezTo>
                  <a:pt x="99588" y="64762"/>
                  <a:pt x="99736" y="64808"/>
                  <a:pt x="99861" y="64915"/>
                </a:cubicBezTo>
                <a:cubicBezTo>
                  <a:pt x="97213" y="61628"/>
                  <a:pt x="96003" y="56607"/>
                  <a:pt x="97852" y="52772"/>
                </a:cubicBezTo>
                <a:lnTo>
                  <a:pt x="97852" y="52772"/>
                </a:lnTo>
                <a:cubicBezTo>
                  <a:pt x="98240" y="53868"/>
                  <a:pt x="99359" y="54690"/>
                  <a:pt x="100568" y="54781"/>
                </a:cubicBezTo>
                <a:cubicBezTo>
                  <a:pt x="100568" y="53160"/>
                  <a:pt x="100545" y="51540"/>
                  <a:pt x="100523" y="49919"/>
                </a:cubicBezTo>
                <a:lnTo>
                  <a:pt x="100523" y="49919"/>
                </a:lnTo>
                <a:cubicBezTo>
                  <a:pt x="100774" y="50764"/>
                  <a:pt x="101048" y="51654"/>
                  <a:pt x="101710" y="52247"/>
                </a:cubicBezTo>
                <a:cubicBezTo>
                  <a:pt x="102079" y="52580"/>
                  <a:pt x="102600" y="52772"/>
                  <a:pt x="103092" y="52772"/>
                </a:cubicBezTo>
                <a:cubicBezTo>
                  <a:pt x="103513" y="52772"/>
                  <a:pt x="103912" y="52631"/>
                  <a:pt x="104175" y="52316"/>
                </a:cubicBezTo>
                <a:lnTo>
                  <a:pt x="104175" y="52316"/>
                </a:lnTo>
                <a:cubicBezTo>
                  <a:pt x="103673" y="53115"/>
                  <a:pt x="103148" y="53982"/>
                  <a:pt x="103193" y="54941"/>
                </a:cubicBezTo>
                <a:cubicBezTo>
                  <a:pt x="103254" y="55772"/>
                  <a:pt x="103999" y="56603"/>
                  <a:pt x="104836" y="56603"/>
                </a:cubicBezTo>
                <a:cubicBezTo>
                  <a:pt x="104942" y="56603"/>
                  <a:pt x="105049" y="56589"/>
                  <a:pt x="105156" y="56561"/>
                </a:cubicBezTo>
                <a:lnTo>
                  <a:pt x="105156" y="56561"/>
                </a:lnTo>
                <a:cubicBezTo>
                  <a:pt x="104677" y="57223"/>
                  <a:pt x="103992" y="57771"/>
                  <a:pt x="103490" y="58433"/>
                </a:cubicBezTo>
                <a:cubicBezTo>
                  <a:pt x="103011" y="59118"/>
                  <a:pt x="102714" y="60031"/>
                  <a:pt x="103148" y="60761"/>
                </a:cubicBezTo>
                <a:cubicBezTo>
                  <a:pt x="103378" y="61137"/>
                  <a:pt x="103866" y="61345"/>
                  <a:pt x="104320" y="61345"/>
                </a:cubicBezTo>
                <a:cubicBezTo>
                  <a:pt x="104570" y="61345"/>
                  <a:pt x="104810" y="61282"/>
                  <a:pt x="104992" y="61150"/>
                </a:cubicBezTo>
                <a:lnTo>
                  <a:pt x="104992" y="61150"/>
                </a:lnTo>
                <a:cubicBezTo>
                  <a:pt x="103369" y="63208"/>
                  <a:pt x="101997" y="65448"/>
                  <a:pt x="100934" y="67791"/>
                </a:cubicBezTo>
                <a:cubicBezTo>
                  <a:pt x="100500" y="68704"/>
                  <a:pt x="100226" y="69983"/>
                  <a:pt x="101093" y="70553"/>
                </a:cubicBezTo>
                <a:cubicBezTo>
                  <a:pt x="102212" y="70097"/>
                  <a:pt x="103056" y="69161"/>
                  <a:pt x="103376" y="68065"/>
                </a:cubicBezTo>
                <a:lnTo>
                  <a:pt x="103376" y="68065"/>
                </a:lnTo>
                <a:cubicBezTo>
                  <a:pt x="102988" y="70005"/>
                  <a:pt x="102623" y="71923"/>
                  <a:pt x="102235" y="73863"/>
                </a:cubicBezTo>
                <a:cubicBezTo>
                  <a:pt x="103547" y="72668"/>
                  <a:pt x="104612" y="71237"/>
                  <a:pt x="105346" y="69672"/>
                </a:cubicBezTo>
                <a:lnTo>
                  <a:pt x="105346" y="69672"/>
                </a:lnTo>
                <a:cubicBezTo>
                  <a:pt x="104793" y="71422"/>
                  <a:pt x="104546" y="73265"/>
                  <a:pt x="104631" y="75095"/>
                </a:cubicBezTo>
                <a:cubicBezTo>
                  <a:pt x="105407" y="74981"/>
                  <a:pt x="106023" y="74228"/>
                  <a:pt x="105955" y="73475"/>
                </a:cubicBezTo>
                <a:lnTo>
                  <a:pt x="105955" y="73475"/>
                </a:lnTo>
                <a:cubicBezTo>
                  <a:pt x="105978" y="73726"/>
                  <a:pt x="106001" y="74000"/>
                  <a:pt x="106024" y="74274"/>
                </a:cubicBezTo>
                <a:cubicBezTo>
                  <a:pt x="106138" y="75598"/>
                  <a:pt x="106594" y="77264"/>
                  <a:pt x="107987" y="77378"/>
                </a:cubicBezTo>
                <a:cubicBezTo>
                  <a:pt x="108033" y="77382"/>
                  <a:pt x="108080" y="77384"/>
                  <a:pt x="108125" y="77384"/>
                </a:cubicBezTo>
                <a:cubicBezTo>
                  <a:pt x="109452" y="77384"/>
                  <a:pt x="110178" y="75804"/>
                  <a:pt x="110178" y="74502"/>
                </a:cubicBezTo>
                <a:cubicBezTo>
                  <a:pt x="110191" y="73569"/>
                  <a:pt x="110032" y="72636"/>
                  <a:pt x="109724" y="71748"/>
                </a:cubicBezTo>
                <a:lnTo>
                  <a:pt x="109724" y="71748"/>
                </a:lnTo>
                <a:cubicBezTo>
                  <a:pt x="110166" y="72388"/>
                  <a:pt x="110753" y="72859"/>
                  <a:pt x="111531" y="72859"/>
                </a:cubicBezTo>
                <a:cubicBezTo>
                  <a:pt x="111552" y="72859"/>
                  <a:pt x="111572" y="72859"/>
                  <a:pt x="111593" y="72859"/>
                </a:cubicBezTo>
                <a:cubicBezTo>
                  <a:pt x="112894" y="72813"/>
                  <a:pt x="113670" y="71329"/>
                  <a:pt x="113373" y="70142"/>
                </a:cubicBezTo>
                <a:cubicBezTo>
                  <a:pt x="113362" y="70095"/>
                  <a:pt x="113350" y="70048"/>
                  <a:pt x="113337" y="70001"/>
                </a:cubicBezTo>
                <a:lnTo>
                  <a:pt x="113337" y="70001"/>
                </a:lnTo>
                <a:cubicBezTo>
                  <a:pt x="113443" y="70069"/>
                  <a:pt x="113554" y="70131"/>
                  <a:pt x="113670" y="70188"/>
                </a:cubicBezTo>
                <a:cubicBezTo>
                  <a:pt x="114031" y="70368"/>
                  <a:pt x="114447" y="70455"/>
                  <a:pt x="114859" y="70455"/>
                </a:cubicBezTo>
                <a:cubicBezTo>
                  <a:pt x="115856" y="70455"/>
                  <a:pt x="116834" y="69951"/>
                  <a:pt x="116980" y="69047"/>
                </a:cubicBezTo>
                <a:cubicBezTo>
                  <a:pt x="117074" y="68484"/>
                  <a:pt x="116843" y="67936"/>
                  <a:pt x="116517" y="67454"/>
                </a:cubicBezTo>
                <a:lnTo>
                  <a:pt x="116517" y="67454"/>
                </a:lnTo>
                <a:cubicBezTo>
                  <a:pt x="116662" y="67504"/>
                  <a:pt x="116809" y="67548"/>
                  <a:pt x="116957" y="67586"/>
                </a:cubicBezTo>
                <a:cubicBezTo>
                  <a:pt x="116660" y="63546"/>
                  <a:pt x="110383" y="61195"/>
                  <a:pt x="111022" y="57178"/>
                </a:cubicBezTo>
                <a:lnTo>
                  <a:pt x="111022" y="57178"/>
                </a:lnTo>
                <a:cubicBezTo>
                  <a:pt x="111205" y="58113"/>
                  <a:pt x="111456" y="59163"/>
                  <a:pt x="112346" y="59620"/>
                </a:cubicBezTo>
                <a:cubicBezTo>
                  <a:pt x="112579" y="59734"/>
                  <a:pt x="112829" y="59785"/>
                  <a:pt x="113081" y="59785"/>
                </a:cubicBezTo>
                <a:cubicBezTo>
                  <a:pt x="113941" y="59785"/>
                  <a:pt x="114834" y="59186"/>
                  <a:pt x="115222" y="58410"/>
                </a:cubicBezTo>
                <a:cubicBezTo>
                  <a:pt x="115475" y="57915"/>
                  <a:pt x="115578" y="57368"/>
                  <a:pt x="115602" y="56807"/>
                </a:cubicBezTo>
                <a:lnTo>
                  <a:pt x="115602" y="56807"/>
                </a:lnTo>
                <a:cubicBezTo>
                  <a:pt x="115730" y="57018"/>
                  <a:pt x="115902" y="57202"/>
                  <a:pt x="116112" y="57337"/>
                </a:cubicBezTo>
                <a:cubicBezTo>
                  <a:pt x="116407" y="57531"/>
                  <a:pt x="116762" y="57624"/>
                  <a:pt x="117118" y="57624"/>
                </a:cubicBezTo>
                <a:cubicBezTo>
                  <a:pt x="117642" y="57624"/>
                  <a:pt x="118169" y="57422"/>
                  <a:pt x="118509" y="57041"/>
                </a:cubicBezTo>
                <a:lnTo>
                  <a:pt x="118509" y="57041"/>
                </a:lnTo>
                <a:cubicBezTo>
                  <a:pt x="117642" y="58707"/>
                  <a:pt x="116980" y="60464"/>
                  <a:pt x="116569" y="62268"/>
                </a:cubicBezTo>
                <a:cubicBezTo>
                  <a:pt x="116386" y="63112"/>
                  <a:pt x="116272" y="64116"/>
                  <a:pt x="116934" y="64733"/>
                </a:cubicBezTo>
                <a:cubicBezTo>
                  <a:pt x="117130" y="64928"/>
                  <a:pt x="117407" y="65013"/>
                  <a:pt x="117688" y="65013"/>
                </a:cubicBezTo>
                <a:cubicBezTo>
                  <a:pt x="118066" y="65013"/>
                  <a:pt x="118452" y="64860"/>
                  <a:pt x="118656" y="64619"/>
                </a:cubicBezTo>
                <a:lnTo>
                  <a:pt x="118656" y="64619"/>
                </a:lnTo>
                <a:cubicBezTo>
                  <a:pt x="118348" y="66697"/>
                  <a:pt x="118609" y="68846"/>
                  <a:pt x="119422" y="70804"/>
                </a:cubicBezTo>
                <a:cubicBezTo>
                  <a:pt x="119536" y="71055"/>
                  <a:pt x="119650" y="71329"/>
                  <a:pt x="119901" y="71489"/>
                </a:cubicBezTo>
                <a:cubicBezTo>
                  <a:pt x="120030" y="71566"/>
                  <a:pt x="120163" y="71601"/>
                  <a:pt x="120295" y="71601"/>
                </a:cubicBezTo>
                <a:cubicBezTo>
                  <a:pt x="120866" y="71601"/>
                  <a:pt x="121424" y="70959"/>
                  <a:pt x="121590" y="70348"/>
                </a:cubicBezTo>
                <a:cubicBezTo>
                  <a:pt x="121675" y="70076"/>
                  <a:pt x="121731" y="69796"/>
                  <a:pt x="121760" y="69513"/>
                </a:cubicBezTo>
                <a:lnTo>
                  <a:pt x="121760" y="69513"/>
                </a:lnTo>
                <a:cubicBezTo>
                  <a:pt x="122256" y="70278"/>
                  <a:pt x="122979" y="70912"/>
                  <a:pt x="123850" y="71284"/>
                </a:cubicBezTo>
                <a:cubicBezTo>
                  <a:pt x="124329" y="69047"/>
                  <a:pt x="123896" y="66650"/>
                  <a:pt x="122640" y="64687"/>
                </a:cubicBezTo>
                <a:lnTo>
                  <a:pt x="122640" y="64687"/>
                </a:lnTo>
                <a:cubicBezTo>
                  <a:pt x="123873" y="64892"/>
                  <a:pt x="124466" y="66513"/>
                  <a:pt x="125722" y="66582"/>
                </a:cubicBezTo>
                <a:cubicBezTo>
                  <a:pt x="125750" y="66583"/>
                  <a:pt x="125779" y="66584"/>
                  <a:pt x="125807" y="66584"/>
                </a:cubicBezTo>
                <a:cubicBezTo>
                  <a:pt x="126789" y="66584"/>
                  <a:pt x="127474" y="65437"/>
                  <a:pt x="127274" y="64527"/>
                </a:cubicBezTo>
                <a:cubicBezTo>
                  <a:pt x="127116" y="63790"/>
                  <a:pt x="126580" y="63188"/>
                  <a:pt x="125946" y="62710"/>
                </a:cubicBezTo>
                <a:lnTo>
                  <a:pt x="125946" y="62710"/>
                </a:lnTo>
                <a:cubicBezTo>
                  <a:pt x="126637" y="63138"/>
                  <a:pt x="127387" y="63481"/>
                  <a:pt x="128164" y="63728"/>
                </a:cubicBezTo>
                <a:cubicBezTo>
                  <a:pt x="128309" y="63777"/>
                  <a:pt x="128466" y="63825"/>
                  <a:pt x="128626" y="63825"/>
                </a:cubicBezTo>
                <a:cubicBezTo>
                  <a:pt x="128692" y="63825"/>
                  <a:pt x="128759" y="63817"/>
                  <a:pt x="128826" y="63797"/>
                </a:cubicBezTo>
                <a:cubicBezTo>
                  <a:pt x="129488" y="63614"/>
                  <a:pt x="129260" y="62678"/>
                  <a:pt x="128895" y="62131"/>
                </a:cubicBezTo>
                <a:cubicBezTo>
                  <a:pt x="126544" y="58707"/>
                  <a:pt x="122640" y="57885"/>
                  <a:pt x="124832" y="53822"/>
                </a:cubicBezTo>
                <a:lnTo>
                  <a:pt x="124832" y="53822"/>
                </a:lnTo>
                <a:cubicBezTo>
                  <a:pt x="124758" y="54663"/>
                  <a:pt x="125684" y="55246"/>
                  <a:pt x="126540" y="55246"/>
                </a:cubicBezTo>
                <a:cubicBezTo>
                  <a:pt x="127009" y="55246"/>
                  <a:pt x="127457" y="55071"/>
                  <a:pt x="127708" y="54667"/>
                </a:cubicBezTo>
                <a:cubicBezTo>
                  <a:pt x="127956" y="56968"/>
                  <a:pt x="130211" y="58890"/>
                  <a:pt x="132644" y="58890"/>
                </a:cubicBezTo>
                <a:cubicBezTo>
                  <a:pt x="132672" y="58890"/>
                  <a:pt x="132701" y="58890"/>
                  <a:pt x="132729" y="58889"/>
                </a:cubicBezTo>
                <a:lnTo>
                  <a:pt x="132729" y="58889"/>
                </a:lnTo>
                <a:cubicBezTo>
                  <a:pt x="130424" y="61035"/>
                  <a:pt x="130196" y="64847"/>
                  <a:pt x="132204" y="67243"/>
                </a:cubicBezTo>
                <a:cubicBezTo>
                  <a:pt x="129990" y="69868"/>
                  <a:pt x="130766" y="74274"/>
                  <a:pt x="133779" y="76077"/>
                </a:cubicBezTo>
                <a:cubicBezTo>
                  <a:pt x="133323" y="74342"/>
                  <a:pt x="133619" y="72425"/>
                  <a:pt x="134555" y="70873"/>
                </a:cubicBezTo>
                <a:lnTo>
                  <a:pt x="134555" y="70873"/>
                </a:lnTo>
                <a:cubicBezTo>
                  <a:pt x="135468" y="73612"/>
                  <a:pt x="135377" y="76647"/>
                  <a:pt x="134236" y="79318"/>
                </a:cubicBezTo>
                <a:cubicBezTo>
                  <a:pt x="134334" y="79330"/>
                  <a:pt x="134432" y="79336"/>
                  <a:pt x="134529" y="79336"/>
                </a:cubicBezTo>
                <a:cubicBezTo>
                  <a:pt x="136500" y="79336"/>
                  <a:pt x="138116" y="76976"/>
                  <a:pt x="137180" y="75301"/>
                </a:cubicBezTo>
                <a:lnTo>
                  <a:pt x="137180" y="75301"/>
                </a:lnTo>
                <a:cubicBezTo>
                  <a:pt x="139919" y="75757"/>
                  <a:pt x="136952" y="81281"/>
                  <a:pt x="139622" y="82057"/>
                </a:cubicBezTo>
                <a:cubicBezTo>
                  <a:pt x="139762" y="82100"/>
                  <a:pt x="139903" y="82120"/>
                  <a:pt x="140042" y="82120"/>
                </a:cubicBezTo>
                <a:cubicBezTo>
                  <a:pt x="140948" y="82120"/>
                  <a:pt x="141789" y="81278"/>
                  <a:pt x="141928" y="80368"/>
                </a:cubicBezTo>
                <a:cubicBezTo>
                  <a:pt x="142088" y="79341"/>
                  <a:pt x="141608" y="78314"/>
                  <a:pt x="141152" y="77378"/>
                </a:cubicBezTo>
                <a:lnTo>
                  <a:pt x="141152" y="77378"/>
                </a:lnTo>
                <a:cubicBezTo>
                  <a:pt x="141454" y="77508"/>
                  <a:pt x="141783" y="77569"/>
                  <a:pt x="142116" y="77569"/>
                </a:cubicBezTo>
                <a:cubicBezTo>
                  <a:pt x="143065" y="77569"/>
                  <a:pt x="144039" y="77071"/>
                  <a:pt x="144461" y="76259"/>
                </a:cubicBezTo>
                <a:cubicBezTo>
                  <a:pt x="144887" y="75443"/>
                  <a:pt x="144716" y="74411"/>
                  <a:pt x="144129" y="73692"/>
                </a:cubicBezTo>
                <a:lnTo>
                  <a:pt x="144129" y="73692"/>
                </a:lnTo>
                <a:cubicBezTo>
                  <a:pt x="144244" y="73721"/>
                  <a:pt x="144365" y="73735"/>
                  <a:pt x="144490" y="73735"/>
                </a:cubicBezTo>
                <a:cubicBezTo>
                  <a:pt x="145490" y="73735"/>
                  <a:pt x="146702" y="72845"/>
                  <a:pt x="146561" y="71786"/>
                </a:cubicBezTo>
                <a:cubicBezTo>
                  <a:pt x="146356" y="70234"/>
                  <a:pt x="144484" y="69343"/>
                  <a:pt x="142818" y="69298"/>
                </a:cubicBezTo>
                <a:cubicBezTo>
                  <a:pt x="143023" y="68362"/>
                  <a:pt x="143252" y="67403"/>
                  <a:pt x="143457" y="66467"/>
                </a:cubicBezTo>
                <a:cubicBezTo>
                  <a:pt x="143819" y="66648"/>
                  <a:pt x="144224" y="66734"/>
                  <a:pt x="144632" y="66734"/>
                </a:cubicBezTo>
                <a:cubicBezTo>
                  <a:pt x="145357" y="66734"/>
                  <a:pt x="146087" y="66462"/>
                  <a:pt x="146584" y="65965"/>
                </a:cubicBezTo>
                <a:cubicBezTo>
                  <a:pt x="144051" y="65098"/>
                  <a:pt x="141448" y="64413"/>
                  <a:pt x="138801" y="63888"/>
                </a:cubicBezTo>
                <a:cubicBezTo>
                  <a:pt x="140193" y="62998"/>
                  <a:pt x="141585" y="62108"/>
                  <a:pt x="142978" y="61195"/>
                </a:cubicBezTo>
                <a:cubicBezTo>
                  <a:pt x="142635" y="60236"/>
                  <a:pt x="141905" y="59414"/>
                  <a:pt x="140992" y="58889"/>
                </a:cubicBezTo>
                <a:cubicBezTo>
                  <a:pt x="141769" y="58391"/>
                  <a:pt x="142704" y="58119"/>
                  <a:pt x="143643" y="58119"/>
                </a:cubicBezTo>
                <a:cubicBezTo>
                  <a:pt x="143779" y="58119"/>
                  <a:pt x="143915" y="58125"/>
                  <a:pt x="144051" y="58136"/>
                </a:cubicBezTo>
                <a:cubicBezTo>
                  <a:pt x="144051" y="59478"/>
                  <a:pt x="145502" y="60534"/>
                  <a:pt x="146881" y="60534"/>
                </a:cubicBezTo>
                <a:cubicBezTo>
                  <a:pt x="147333" y="60534"/>
                  <a:pt x="147776" y="60421"/>
                  <a:pt x="148159" y="60168"/>
                </a:cubicBezTo>
                <a:cubicBezTo>
                  <a:pt x="149574" y="62405"/>
                  <a:pt x="151012" y="64641"/>
                  <a:pt x="152427" y="66901"/>
                </a:cubicBezTo>
                <a:cubicBezTo>
                  <a:pt x="153396" y="66277"/>
                  <a:pt x="153735" y="64964"/>
                  <a:pt x="153236" y="63993"/>
                </a:cubicBezTo>
                <a:lnTo>
                  <a:pt x="153236" y="63993"/>
                </a:lnTo>
                <a:cubicBezTo>
                  <a:pt x="153669" y="64653"/>
                  <a:pt x="154513" y="65025"/>
                  <a:pt x="155340" y="65025"/>
                </a:cubicBezTo>
                <a:cubicBezTo>
                  <a:pt x="155856" y="65025"/>
                  <a:pt x="156365" y="64881"/>
                  <a:pt x="156764" y="64573"/>
                </a:cubicBezTo>
                <a:cubicBezTo>
                  <a:pt x="157860" y="63706"/>
                  <a:pt x="157814" y="61857"/>
                  <a:pt x="156673" y="61035"/>
                </a:cubicBezTo>
                <a:lnTo>
                  <a:pt x="156673" y="61035"/>
                </a:lnTo>
                <a:cubicBezTo>
                  <a:pt x="156814" y="61087"/>
                  <a:pt x="156954" y="61111"/>
                  <a:pt x="157092" y="61111"/>
                </a:cubicBezTo>
                <a:cubicBezTo>
                  <a:pt x="158051" y="61111"/>
                  <a:pt x="158875" y="59958"/>
                  <a:pt x="158636" y="58981"/>
                </a:cubicBezTo>
                <a:cubicBezTo>
                  <a:pt x="158362" y="57885"/>
                  <a:pt x="157266" y="57155"/>
                  <a:pt x="156194" y="56653"/>
                </a:cubicBezTo>
                <a:cubicBezTo>
                  <a:pt x="157129" y="55580"/>
                  <a:pt x="157974" y="53754"/>
                  <a:pt x="156719" y="53023"/>
                </a:cubicBezTo>
                <a:cubicBezTo>
                  <a:pt x="156429" y="52849"/>
                  <a:pt x="156098" y="52802"/>
                  <a:pt x="155751" y="52802"/>
                </a:cubicBezTo>
                <a:cubicBezTo>
                  <a:pt x="155339" y="52802"/>
                  <a:pt x="154904" y="52869"/>
                  <a:pt x="154486" y="52869"/>
                </a:cubicBezTo>
                <a:cubicBezTo>
                  <a:pt x="154423" y="52869"/>
                  <a:pt x="154361" y="52867"/>
                  <a:pt x="154299" y="52864"/>
                </a:cubicBezTo>
                <a:cubicBezTo>
                  <a:pt x="153477" y="52795"/>
                  <a:pt x="152633" y="51814"/>
                  <a:pt x="153272" y="51334"/>
                </a:cubicBezTo>
                <a:lnTo>
                  <a:pt x="153272" y="51334"/>
                </a:lnTo>
                <a:cubicBezTo>
                  <a:pt x="151811" y="51517"/>
                  <a:pt x="150350" y="51699"/>
                  <a:pt x="148889" y="51882"/>
                </a:cubicBezTo>
                <a:cubicBezTo>
                  <a:pt x="149327" y="51284"/>
                  <a:pt x="149764" y="50683"/>
                  <a:pt x="150201" y="50079"/>
                </a:cubicBezTo>
                <a:lnTo>
                  <a:pt x="150201" y="50079"/>
                </a:lnTo>
                <a:cubicBezTo>
                  <a:pt x="150119" y="50089"/>
                  <a:pt x="150037" y="50094"/>
                  <a:pt x="149955" y="50094"/>
                </a:cubicBezTo>
                <a:cubicBezTo>
                  <a:pt x="149537" y="50094"/>
                  <a:pt x="149132" y="49966"/>
                  <a:pt x="148798" y="49668"/>
                </a:cubicBezTo>
                <a:cubicBezTo>
                  <a:pt x="147603" y="48585"/>
                  <a:pt x="148745" y="46493"/>
                  <a:pt x="150213" y="46206"/>
                </a:cubicBezTo>
                <a:lnTo>
                  <a:pt x="150213" y="46206"/>
                </a:lnTo>
                <a:cubicBezTo>
                  <a:pt x="150549" y="46243"/>
                  <a:pt x="150885" y="46279"/>
                  <a:pt x="151218" y="46313"/>
                </a:cubicBezTo>
                <a:cubicBezTo>
                  <a:pt x="150995" y="46217"/>
                  <a:pt x="150770" y="46173"/>
                  <a:pt x="150549" y="46173"/>
                </a:cubicBezTo>
                <a:cubicBezTo>
                  <a:pt x="150436" y="46173"/>
                  <a:pt x="150323" y="46184"/>
                  <a:pt x="150213" y="46206"/>
                </a:cubicBezTo>
                <a:lnTo>
                  <a:pt x="150213" y="46206"/>
                </a:lnTo>
                <a:cubicBezTo>
                  <a:pt x="149626" y="46141"/>
                  <a:pt x="149036" y="46074"/>
                  <a:pt x="148456" y="46016"/>
                </a:cubicBezTo>
                <a:cubicBezTo>
                  <a:pt x="148912" y="44258"/>
                  <a:pt x="150076" y="42684"/>
                  <a:pt x="151651" y="41679"/>
                </a:cubicBezTo>
                <a:cubicBezTo>
                  <a:pt x="152485" y="42303"/>
                  <a:pt x="153487" y="42580"/>
                  <a:pt x="154508" y="42580"/>
                </a:cubicBezTo>
                <a:cubicBezTo>
                  <a:pt x="157370" y="42580"/>
                  <a:pt x="160386" y="40403"/>
                  <a:pt x="160302" y="37593"/>
                </a:cubicBezTo>
                <a:cubicBezTo>
                  <a:pt x="161306" y="36384"/>
                  <a:pt x="162174" y="34329"/>
                  <a:pt x="160759" y="33576"/>
                </a:cubicBezTo>
                <a:cubicBezTo>
                  <a:pt x="160513" y="33450"/>
                  <a:pt x="160253" y="33397"/>
                  <a:pt x="159987" y="33397"/>
                </a:cubicBezTo>
                <a:cubicBezTo>
                  <a:pt x="159291" y="33397"/>
                  <a:pt x="158556" y="33761"/>
                  <a:pt x="157928" y="34124"/>
                </a:cubicBezTo>
                <a:cubicBezTo>
                  <a:pt x="154687" y="35996"/>
                  <a:pt x="151446" y="37867"/>
                  <a:pt x="148205" y="39739"/>
                </a:cubicBezTo>
                <a:cubicBezTo>
                  <a:pt x="147611" y="38986"/>
                  <a:pt x="146995" y="38210"/>
                  <a:pt x="146379" y="37457"/>
                </a:cubicBezTo>
                <a:cubicBezTo>
                  <a:pt x="145669" y="38645"/>
                  <a:pt x="144230" y="39356"/>
                  <a:pt x="142806" y="39356"/>
                </a:cubicBezTo>
                <a:cubicBezTo>
                  <a:pt x="142261" y="39356"/>
                  <a:pt x="141719" y="39252"/>
                  <a:pt x="141220" y="39031"/>
                </a:cubicBezTo>
                <a:cubicBezTo>
                  <a:pt x="141471" y="38004"/>
                  <a:pt x="142065" y="37046"/>
                  <a:pt x="142886" y="36338"/>
                </a:cubicBezTo>
                <a:lnTo>
                  <a:pt x="140901" y="34444"/>
                </a:lnTo>
                <a:cubicBezTo>
                  <a:pt x="144941" y="33074"/>
                  <a:pt x="149802" y="30472"/>
                  <a:pt x="149232" y="26455"/>
                </a:cubicBezTo>
                <a:lnTo>
                  <a:pt x="149232" y="26455"/>
                </a:lnTo>
                <a:cubicBezTo>
                  <a:pt x="149318" y="26464"/>
                  <a:pt x="149403" y="26468"/>
                  <a:pt x="149488" y="26468"/>
                </a:cubicBezTo>
                <a:cubicBezTo>
                  <a:pt x="151101" y="26468"/>
                  <a:pt x="152546" y="24868"/>
                  <a:pt x="152199" y="23351"/>
                </a:cubicBezTo>
                <a:lnTo>
                  <a:pt x="152199" y="23351"/>
                </a:lnTo>
                <a:lnTo>
                  <a:pt x="149049" y="24286"/>
                </a:lnTo>
                <a:cubicBezTo>
                  <a:pt x="148524" y="23465"/>
                  <a:pt x="147680" y="22826"/>
                  <a:pt x="146744" y="22460"/>
                </a:cubicBezTo>
                <a:cubicBezTo>
                  <a:pt x="147588" y="21388"/>
                  <a:pt x="149118" y="21091"/>
                  <a:pt x="150510" y="20908"/>
                </a:cubicBezTo>
                <a:cubicBezTo>
                  <a:pt x="151902" y="20726"/>
                  <a:pt x="153432" y="20543"/>
                  <a:pt x="154413" y="19584"/>
                </a:cubicBezTo>
                <a:cubicBezTo>
                  <a:pt x="155256" y="18721"/>
                  <a:pt x="155217" y="17082"/>
                  <a:pt x="154264" y="16512"/>
                </a:cubicBezTo>
                <a:lnTo>
                  <a:pt x="154264" y="16512"/>
                </a:lnTo>
                <a:cubicBezTo>
                  <a:pt x="154634" y="16626"/>
                  <a:pt x="155023" y="16682"/>
                  <a:pt x="155413" y="16682"/>
                </a:cubicBezTo>
                <a:cubicBezTo>
                  <a:pt x="156133" y="16682"/>
                  <a:pt x="156853" y="16490"/>
                  <a:pt x="157449" y="16115"/>
                </a:cubicBezTo>
                <a:cubicBezTo>
                  <a:pt x="156787" y="14951"/>
                  <a:pt x="155737" y="13969"/>
                  <a:pt x="154505" y="13376"/>
                </a:cubicBezTo>
                <a:cubicBezTo>
                  <a:pt x="154893" y="12691"/>
                  <a:pt x="155007" y="11892"/>
                  <a:pt x="154824" y="11162"/>
                </a:cubicBezTo>
                <a:cubicBezTo>
                  <a:pt x="154430" y="11051"/>
                  <a:pt x="154019" y="10997"/>
                  <a:pt x="153607" y="10997"/>
                </a:cubicBezTo>
                <a:cubicBezTo>
                  <a:pt x="152659" y="10997"/>
                  <a:pt x="151707" y="11283"/>
                  <a:pt x="150944" y="11824"/>
                </a:cubicBezTo>
                <a:cubicBezTo>
                  <a:pt x="151218" y="10819"/>
                  <a:pt x="151514" y="9815"/>
                  <a:pt x="151788" y="8811"/>
                </a:cubicBezTo>
                <a:cubicBezTo>
                  <a:pt x="151424" y="8702"/>
                  <a:pt x="151044" y="8649"/>
                  <a:pt x="150664" y="8649"/>
                </a:cubicBezTo>
                <a:cubicBezTo>
                  <a:pt x="149375" y="8649"/>
                  <a:pt x="148077" y="9250"/>
                  <a:pt x="147337" y="10272"/>
                </a:cubicBezTo>
                <a:cubicBezTo>
                  <a:pt x="147637" y="9613"/>
                  <a:pt x="146906" y="9230"/>
                  <a:pt x="146117" y="9230"/>
                </a:cubicBezTo>
                <a:cubicBezTo>
                  <a:pt x="145702" y="9230"/>
                  <a:pt x="145270" y="9336"/>
                  <a:pt x="144964" y="9564"/>
                </a:cubicBezTo>
                <a:cubicBezTo>
                  <a:pt x="144195" y="10155"/>
                  <a:pt x="143393" y="11052"/>
                  <a:pt x="142498" y="11052"/>
                </a:cubicBezTo>
                <a:cubicBezTo>
                  <a:pt x="142356" y="11052"/>
                  <a:pt x="142212" y="11029"/>
                  <a:pt x="142065" y="10979"/>
                </a:cubicBezTo>
                <a:lnTo>
                  <a:pt x="145009" y="6072"/>
                </a:lnTo>
                <a:cubicBezTo>
                  <a:pt x="144576" y="5919"/>
                  <a:pt x="144119" y="5847"/>
                  <a:pt x="143661" y="5847"/>
                </a:cubicBezTo>
                <a:cubicBezTo>
                  <a:pt x="142066" y="5847"/>
                  <a:pt x="140456" y="6720"/>
                  <a:pt x="139782" y="8103"/>
                </a:cubicBezTo>
                <a:cubicBezTo>
                  <a:pt x="140125" y="7167"/>
                  <a:pt x="140444" y="6209"/>
                  <a:pt x="140786" y="5273"/>
                </a:cubicBezTo>
                <a:lnTo>
                  <a:pt x="140786" y="5273"/>
                </a:lnTo>
                <a:cubicBezTo>
                  <a:pt x="139352" y="5856"/>
                  <a:pt x="137940" y="6460"/>
                  <a:pt x="136528" y="7044"/>
                </a:cubicBezTo>
                <a:lnTo>
                  <a:pt x="136528" y="7044"/>
                </a:lnTo>
                <a:cubicBezTo>
                  <a:pt x="137051" y="6782"/>
                  <a:pt x="136880" y="5853"/>
                  <a:pt x="136313" y="5570"/>
                </a:cubicBezTo>
                <a:cubicBezTo>
                  <a:pt x="136088" y="5461"/>
                  <a:pt x="135847" y="5420"/>
                  <a:pt x="135602" y="5420"/>
                </a:cubicBezTo>
                <a:cubicBezTo>
                  <a:pt x="135175" y="5420"/>
                  <a:pt x="134733" y="5545"/>
                  <a:pt x="134327" y="5661"/>
                </a:cubicBezTo>
                <a:cubicBezTo>
                  <a:pt x="135514" y="4063"/>
                  <a:pt x="136724" y="2443"/>
                  <a:pt x="137911" y="845"/>
                </a:cubicBezTo>
                <a:lnTo>
                  <a:pt x="137911" y="845"/>
                </a:lnTo>
                <a:cubicBezTo>
                  <a:pt x="135925" y="1438"/>
                  <a:pt x="134099" y="2488"/>
                  <a:pt x="132592" y="3858"/>
                </a:cubicBezTo>
                <a:cubicBezTo>
                  <a:pt x="131880" y="3295"/>
                  <a:pt x="130994" y="3043"/>
                  <a:pt x="130088" y="3043"/>
                </a:cubicBezTo>
                <a:cubicBezTo>
                  <a:pt x="128703" y="3043"/>
                  <a:pt x="127273" y="3633"/>
                  <a:pt x="126356" y="4608"/>
                </a:cubicBezTo>
                <a:lnTo>
                  <a:pt x="126356" y="4608"/>
                </a:lnTo>
                <a:cubicBezTo>
                  <a:pt x="126872" y="3129"/>
                  <a:pt x="126980" y="1522"/>
                  <a:pt x="126635"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7"/>
          <p:cNvSpPr/>
          <p:nvPr/>
        </p:nvSpPr>
        <p:spPr>
          <a:xfrm>
            <a:off x="8074000" y="169800"/>
            <a:ext cx="4419625" cy="3083306"/>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0" name="Google Shape;830;p7"/>
          <p:cNvGrpSpPr/>
          <p:nvPr/>
        </p:nvGrpSpPr>
        <p:grpSpPr>
          <a:xfrm>
            <a:off x="6733975" y="2459825"/>
            <a:ext cx="2711800" cy="3077000"/>
            <a:chOff x="4675" y="5263075"/>
            <a:chExt cx="2711800" cy="3077000"/>
          </a:xfrm>
        </p:grpSpPr>
        <p:sp>
          <p:nvSpPr>
            <p:cNvPr id="831" name="Google Shape;831;p7"/>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7"/>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7"/>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4" name="Google Shape;834;p7"/>
            <p:cNvGrpSpPr/>
            <p:nvPr/>
          </p:nvGrpSpPr>
          <p:grpSpPr>
            <a:xfrm>
              <a:off x="4675" y="5345475"/>
              <a:ext cx="2711800" cy="2994600"/>
              <a:chOff x="4675" y="5345475"/>
              <a:chExt cx="2711800" cy="2994600"/>
            </a:xfrm>
          </p:grpSpPr>
          <p:sp>
            <p:nvSpPr>
              <p:cNvPr id="835" name="Google Shape;835;p7"/>
              <p:cNvSpPr/>
              <p:nvPr/>
            </p:nvSpPr>
            <p:spPr>
              <a:xfrm>
                <a:off x="1642450" y="5558800"/>
                <a:ext cx="94750" cy="112450"/>
              </a:xfrm>
              <a:custGeom>
                <a:avLst/>
                <a:gdLst/>
                <a:ahLst/>
                <a:cxnLst/>
                <a:rect l="l" t="t" r="r" b="b"/>
                <a:pathLst>
                  <a:path w="3790" h="4498" extrusionOk="0">
                    <a:moveTo>
                      <a:pt x="639" y="1"/>
                    </a:moveTo>
                    <a:cubicBezTo>
                      <a:pt x="639" y="1"/>
                      <a:pt x="0" y="2945"/>
                      <a:pt x="3789" y="4497"/>
                    </a:cubicBezTo>
                    <a:cubicBezTo>
                      <a:pt x="3743" y="2534"/>
                      <a:pt x="2830" y="206"/>
                      <a:pt x="63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7"/>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7"/>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7"/>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7"/>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7"/>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7"/>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7"/>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7"/>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7"/>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7"/>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7"/>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7"/>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7"/>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7"/>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7"/>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7"/>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7"/>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7"/>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7"/>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7"/>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7"/>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7"/>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7"/>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7"/>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7"/>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7"/>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7"/>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3" name="Google Shape;863;p7"/>
              <p:cNvGrpSpPr/>
              <p:nvPr/>
            </p:nvGrpSpPr>
            <p:grpSpPr>
              <a:xfrm>
                <a:off x="4675" y="5593050"/>
                <a:ext cx="2711800" cy="2747025"/>
                <a:chOff x="4675" y="3688050"/>
                <a:chExt cx="2711800" cy="2747025"/>
              </a:xfrm>
            </p:grpSpPr>
            <p:sp>
              <p:nvSpPr>
                <p:cNvPr id="864" name="Google Shape;864;p7"/>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7"/>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7"/>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7"/>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7"/>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7"/>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7"/>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7"/>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7"/>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7"/>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7"/>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7"/>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6" name="Google Shape;876;p7"/>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77" name="Google Shape;877;p7"/>
          <p:cNvSpPr/>
          <p:nvPr/>
        </p:nvSpPr>
        <p:spPr>
          <a:xfrm>
            <a:off x="7086550" y="-155625"/>
            <a:ext cx="1808972" cy="4707512"/>
          </a:xfrm>
          <a:custGeom>
            <a:avLst/>
            <a:gdLst/>
            <a:ahLst/>
            <a:cxnLst/>
            <a:rect l="l" t="t" r="r" b="b"/>
            <a:pathLst>
              <a:path w="63456" h="137546" extrusionOk="0">
                <a:moveTo>
                  <a:pt x="17120" y="1"/>
                </a:moveTo>
                <a:lnTo>
                  <a:pt x="17120" y="1"/>
                </a:lnTo>
                <a:cubicBezTo>
                  <a:pt x="17257" y="5775"/>
                  <a:pt x="17394" y="11527"/>
                  <a:pt x="17531" y="17302"/>
                </a:cubicBezTo>
                <a:cubicBezTo>
                  <a:pt x="17599" y="20201"/>
                  <a:pt x="17690" y="23123"/>
                  <a:pt x="18444" y="25816"/>
                </a:cubicBezTo>
                <a:cubicBezTo>
                  <a:pt x="19151" y="28304"/>
                  <a:pt x="20452" y="30472"/>
                  <a:pt x="20932" y="33075"/>
                </a:cubicBezTo>
                <a:cubicBezTo>
                  <a:pt x="21251" y="34786"/>
                  <a:pt x="21205" y="36590"/>
                  <a:pt x="21160" y="38370"/>
                </a:cubicBezTo>
                <a:cubicBezTo>
                  <a:pt x="21068" y="42205"/>
                  <a:pt x="20977" y="46085"/>
                  <a:pt x="20178" y="49851"/>
                </a:cubicBezTo>
                <a:cubicBezTo>
                  <a:pt x="19585" y="52727"/>
                  <a:pt x="18580" y="55489"/>
                  <a:pt x="17896" y="58342"/>
                </a:cubicBezTo>
                <a:cubicBezTo>
                  <a:pt x="16275" y="65007"/>
                  <a:pt x="16344" y="72014"/>
                  <a:pt x="15157" y="78794"/>
                </a:cubicBezTo>
                <a:cubicBezTo>
                  <a:pt x="13787" y="86554"/>
                  <a:pt x="10820" y="93813"/>
                  <a:pt x="8332" y="101185"/>
                </a:cubicBezTo>
                <a:cubicBezTo>
                  <a:pt x="7350" y="104061"/>
                  <a:pt x="6460" y="106960"/>
                  <a:pt x="5890" y="109973"/>
                </a:cubicBezTo>
                <a:cubicBezTo>
                  <a:pt x="5319" y="113031"/>
                  <a:pt x="5114" y="116136"/>
                  <a:pt x="4703" y="119217"/>
                </a:cubicBezTo>
                <a:cubicBezTo>
                  <a:pt x="3904" y="125448"/>
                  <a:pt x="2306" y="131588"/>
                  <a:pt x="1" y="137317"/>
                </a:cubicBezTo>
                <a:lnTo>
                  <a:pt x="11642" y="137546"/>
                </a:lnTo>
                <a:cubicBezTo>
                  <a:pt x="14221" y="114926"/>
                  <a:pt x="18672" y="92489"/>
                  <a:pt x="24926" y="70759"/>
                </a:cubicBezTo>
                <a:cubicBezTo>
                  <a:pt x="25702" y="68066"/>
                  <a:pt x="26547" y="65281"/>
                  <a:pt x="28236" y="63295"/>
                </a:cubicBezTo>
                <a:cubicBezTo>
                  <a:pt x="29537" y="61766"/>
                  <a:pt x="31203" y="60876"/>
                  <a:pt x="32755" y="59826"/>
                </a:cubicBezTo>
                <a:cubicBezTo>
                  <a:pt x="34923" y="58365"/>
                  <a:pt x="36955" y="56562"/>
                  <a:pt x="38758" y="54439"/>
                </a:cubicBezTo>
                <a:cubicBezTo>
                  <a:pt x="40013" y="52978"/>
                  <a:pt x="41178" y="51358"/>
                  <a:pt x="42547" y="50102"/>
                </a:cubicBezTo>
                <a:cubicBezTo>
                  <a:pt x="45811" y="47089"/>
                  <a:pt x="49897" y="46290"/>
                  <a:pt x="53754" y="44989"/>
                </a:cubicBezTo>
                <a:cubicBezTo>
                  <a:pt x="57589" y="43688"/>
                  <a:pt x="61675" y="41360"/>
                  <a:pt x="63455" y="36818"/>
                </a:cubicBezTo>
                <a:lnTo>
                  <a:pt x="63455" y="36818"/>
                </a:lnTo>
                <a:cubicBezTo>
                  <a:pt x="58091" y="40401"/>
                  <a:pt x="52316" y="42935"/>
                  <a:pt x="46405" y="44282"/>
                </a:cubicBezTo>
                <a:cubicBezTo>
                  <a:pt x="50513" y="38187"/>
                  <a:pt x="54781" y="31637"/>
                  <a:pt x="55831" y="23899"/>
                </a:cubicBezTo>
                <a:cubicBezTo>
                  <a:pt x="55706" y="23846"/>
                  <a:pt x="55583" y="23821"/>
                  <a:pt x="55462" y="23821"/>
                </a:cubicBezTo>
                <a:cubicBezTo>
                  <a:pt x="54489" y="23821"/>
                  <a:pt x="53699" y="25427"/>
                  <a:pt x="53252" y="26706"/>
                </a:cubicBezTo>
                <a:cubicBezTo>
                  <a:pt x="50833" y="33668"/>
                  <a:pt x="46724" y="39511"/>
                  <a:pt x="42661" y="45218"/>
                </a:cubicBezTo>
                <a:cubicBezTo>
                  <a:pt x="39229" y="50081"/>
                  <a:pt x="35073" y="55375"/>
                  <a:pt x="30080" y="55375"/>
                </a:cubicBezTo>
                <a:cubicBezTo>
                  <a:pt x="30059" y="55375"/>
                  <a:pt x="30037" y="55375"/>
                  <a:pt x="30016" y="55375"/>
                </a:cubicBezTo>
                <a:cubicBezTo>
                  <a:pt x="33348" y="46541"/>
                  <a:pt x="36361" y="37548"/>
                  <a:pt x="39374" y="28555"/>
                </a:cubicBezTo>
                <a:cubicBezTo>
                  <a:pt x="41109" y="23419"/>
                  <a:pt x="41862" y="17736"/>
                  <a:pt x="43688" y="12714"/>
                </a:cubicBezTo>
                <a:cubicBezTo>
                  <a:pt x="44608" y="10227"/>
                  <a:pt x="47002" y="5748"/>
                  <a:pt x="43717" y="5748"/>
                </a:cubicBezTo>
                <a:cubicBezTo>
                  <a:pt x="43415" y="5748"/>
                  <a:pt x="43065" y="5786"/>
                  <a:pt x="42661" y="5867"/>
                </a:cubicBezTo>
                <a:cubicBezTo>
                  <a:pt x="40196" y="16754"/>
                  <a:pt x="38279" y="27117"/>
                  <a:pt x="34079" y="37434"/>
                </a:cubicBezTo>
                <a:cubicBezTo>
                  <a:pt x="33988" y="25656"/>
                  <a:pt x="34695" y="13810"/>
                  <a:pt x="36202" y="2055"/>
                </a:cubicBezTo>
                <a:cubicBezTo>
                  <a:pt x="35517" y="2009"/>
                  <a:pt x="34832" y="1964"/>
                  <a:pt x="34147" y="1918"/>
                </a:cubicBezTo>
                <a:cubicBezTo>
                  <a:pt x="32869" y="12646"/>
                  <a:pt x="32755" y="23442"/>
                  <a:pt x="31408" y="34147"/>
                </a:cubicBezTo>
                <a:cubicBezTo>
                  <a:pt x="30062" y="44875"/>
                  <a:pt x="27300" y="55786"/>
                  <a:pt x="21571" y="64163"/>
                </a:cubicBezTo>
                <a:cubicBezTo>
                  <a:pt x="23054" y="55763"/>
                  <a:pt x="23944" y="47181"/>
                  <a:pt x="23671" y="38712"/>
                </a:cubicBezTo>
                <a:cubicBezTo>
                  <a:pt x="23534" y="34398"/>
                  <a:pt x="23100" y="30084"/>
                  <a:pt x="23511" y="25748"/>
                </a:cubicBezTo>
                <a:cubicBezTo>
                  <a:pt x="23762" y="22894"/>
                  <a:pt x="24401" y="20110"/>
                  <a:pt x="25017" y="17325"/>
                </a:cubicBezTo>
                <a:lnTo>
                  <a:pt x="28236" y="3105"/>
                </a:lnTo>
                <a:cubicBezTo>
                  <a:pt x="27699" y="2655"/>
                  <a:pt x="27044" y="2415"/>
                  <a:pt x="26380" y="2415"/>
                </a:cubicBezTo>
                <a:cubicBezTo>
                  <a:pt x="26169" y="2415"/>
                  <a:pt x="25957" y="2439"/>
                  <a:pt x="25748" y="2489"/>
                </a:cubicBezTo>
                <a:cubicBezTo>
                  <a:pt x="23807" y="10683"/>
                  <a:pt x="22233" y="18968"/>
                  <a:pt x="21023" y="27300"/>
                </a:cubicBezTo>
                <a:cubicBezTo>
                  <a:pt x="19288" y="19950"/>
                  <a:pt x="18489" y="12189"/>
                  <a:pt x="18626" y="4383"/>
                </a:cubicBezTo>
                <a:cubicBezTo>
                  <a:pt x="18672" y="2626"/>
                  <a:pt x="18466" y="343"/>
                  <a:pt x="17120"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7"/>
          <p:cNvSpPr/>
          <p:nvPr/>
        </p:nvSpPr>
        <p:spPr>
          <a:xfrm>
            <a:off x="7586975" y="736900"/>
            <a:ext cx="1808925" cy="1875650"/>
          </a:xfrm>
          <a:custGeom>
            <a:avLst/>
            <a:gdLst/>
            <a:ahLst/>
            <a:cxnLst/>
            <a:rect l="l" t="t" r="r" b="b"/>
            <a:pathLst>
              <a:path w="72357" h="75026" extrusionOk="0">
                <a:moveTo>
                  <a:pt x="53376" y="0"/>
                </a:moveTo>
                <a:cubicBezTo>
                  <a:pt x="52854" y="0"/>
                  <a:pt x="52350" y="231"/>
                  <a:pt x="52339" y="1117"/>
                </a:cubicBezTo>
                <a:cubicBezTo>
                  <a:pt x="52339" y="2943"/>
                  <a:pt x="31819" y="33232"/>
                  <a:pt x="24720" y="46311"/>
                </a:cubicBezTo>
                <a:cubicBezTo>
                  <a:pt x="17622" y="59367"/>
                  <a:pt x="2146" y="66717"/>
                  <a:pt x="2146" y="66717"/>
                </a:cubicBezTo>
                <a:cubicBezTo>
                  <a:pt x="2146" y="66717"/>
                  <a:pt x="1" y="70277"/>
                  <a:pt x="548" y="75025"/>
                </a:cubicBezTo>
                <a:cubicBezTo>
                  <a:pt x="13833" y="70277"/>
                  <a:pt x="28715" y="48593"/>
                  <a:pt x="33371" y="41540"/>
                </a:cubicBezTo>
                <a:cubicBezTo>
                  <a:pt x="38005" y="34510"/>
                  <a:pt x="33554" y="38893"/>
                  <a:pt x="45446" y="33757"/>
                </a:cubicBezTo>
                <a:cubicBezTo>
                  <a:pt x="57338" y="28621"/>
                  <a:pt x="72357" y="14355"/>
                  <a:pt x="72357" y="14355"/>
                </a:cubicBezTo>
                <a:lnTo>
                  <a:pt x="70736" y="12758"/>
                </a:lnTo>
                <a:cubicBezTo>
                  <a:pt x="70736" y="12758"/>
                  <a:pt x="58616" y="24855"/>
                  <a:pt x="44168" y="31474"/>
                </a:cubicBezTo>
                <a:cubicBezTo>
                  <a:pt x="41625" y="32628"/>
                  <a:pt x="39741" y="33309"/>
                  <a:pt x="38625" y="33309"/>
                </a:cubicBezTo>
                <a:cubicBezTo>
                  <a:pt x="36715" y="33309"/>
                  <a:pt x="37055" y="31313"/>
                  <a:pt x="40196" y="26270"/>
                </a:cubicBezTo>
                <a:cubicBezTo>
                  <a:pt x="45172" y="18281"/>
                  <a:pt x="54530" y="272"/>
                  <a:pt x="54530" y="272"/>
                </a:cubicBezTo>
                <a:cubicBezTo>
                  <a:pt x="54530" y="272"/>
                  <a:pt x="53942" y="0"/>
                  <a:pt x="53376" y="0"/>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7"/>
          <p:cNvSpPr/>
          <p:nvPr/>
        </p:nvSpPr>
        <p:spPr>
          <a:xfrm>
            <a:off x="6762325" y="-47625"/>
            <a:ext cx="1954983" cy="860663"/>
          </a:xfrm>
          <a:custGeom>
            <a:avLst/>
            <a:gdLst/>
            <a:ahLst/>
            <a:cxnLst/>
            <a:rect l="l" t="t" r="r" b="b"/>
            <a:pathLst>
              <a:path w="61036" h="29538" extrusionOk="0">
                <a:moveTo>
                  <a:pt x="60341" y="2245"/>
                </a:moveTo>
                <a:cubicBezTo>
                  <a:pt x="60335" y="2245"/>
                  <a:pt x="60329" y="2245"/>
                  <a:pt x="60323" y="2245"/>
                </a:cubicBezTo>
                <a:lnTo>
                  <a:pt x="60323" y="2245"/>
                </a:lnTo>
                <a:cubicBezTo>
                  <a:pt x="60363" y="2249"/>
                  <a:pt x="60403" y="2254"/>
                  <a:pt x="60442" y="2258"/>
                </a:cubicBezTo>
                <a:cubicBezTo>
                  <a:pt x="60408" y="2249"/>
                  <a:pt x="60374" y="2245"/>
                  <a:pt x="60341" y="2245"/>
                </a:cubicBezTo>
                <a:close/>
                <a:moveTo>
                  <a:pt x="50777" y="0"/>
                </a:moveTo>
                <a:cubicBezTo>
                  <a:pt x="50712" y="0"/>
                  <a:pt x="50646" y="7"/>
                  <a:pt x="50582" y="21"/>
                </a:cubicBezTo>
                <a:lnTo>
                  <a:pt x="3105" y="569"/>
                </a:lnTo>
                <a:cubicBezTo>
                  <a:pt x="4155" y="661"/>
                  <a:pt x="4338" y="2167"/>
                  <a:pt x="3881" y="3103"/>
                </a:cubicBezTo>
                <a:cubicBezTo>
                  <a:pt x="3425" y="4039"/>
                  <a:pt x="2649" y="4952"/>
                  <a:pt x="2808" y="5979"/>
                </a:cubicBezTo>
                <a:cubicBezTo>
                  <a:pt x="1987" y="6253"/>
                  <a:pt x="1165" y="6527"/>
                  <a:pt x="343" y="6823"/>
                </a:cubicBezTo>
                <a:cubicBezTo>
                  <a:pt x="1028" y="7303"/>
                  <a:pt x="823" y="8581"/>
                  <a:pt x="1" y="8832"/>
                </a:cubicBezTo>
                <a:cubicBezTo>
                  <a:pt x="1804" y="8604"/>
                  <a:pt x="3973" y="8079"/>
                  <a:pt x="4452" y="6344"/>
                </a:cubicBezTo>
                <a:cubicBezTo>
                  <a:pt x="4703" y="6664"/>
                  <a:pt x="4931" y="6960"/>
                  <a:pt x="5160" y="7280"/>
                </a:cubicBezTo>
                <a:cubicBezTo>
                  <a:pt x="4292" y="9037"/>
                  <a:pt x="3448" y="10772"/>
                  <a:pt x="2580" y="12530"/>
                </a:cubicBezTo>
                <a:cubicBezTo>
                  <a:pt x="5296" y="11868"/>
                  <a:pt x="7214" y="8855"/>
                  <a:pt x="6666" y="6093"/>
                </a:cubicBezTo>
                <a:lnTo>
                  <a:pt x="6666" y="6093"/>
                </a:lnTo>
                <a:cubicBezTo>
                  <a:pt x="7031" y="6549"/>
                  <a:pt x="7625" y="6846"/>
                  <a:pt x="8218" y="6846"/>
                </a:cubicBezTo>
                <a:cubicBezTo>
                  <a:pt x="8583" y="5865"/>
                  <a:pt x="8515" y="4701"/>
                  <a:pt x="8013" y="3765"/>
                </a:cubicBezTo>
                <a:lnTo>
                  <a:pt x="8013" y="3765"/>
                </a:lnTo>
                <a:cubicBezTo>
                  <a:pt x="8482" y="4546"/>
                  <a:pt x="9365" y="5044"/>
                  <a:pt x="10258" y="5044"/>
                </a:cubicBezTo>
                <a:cubicBezTo>
                  <a:pt x="10278" y="5044"/>
                  <a:pt x="10298" y="5043"/>
                  <a:pt x="10318" y="5043"/>
                </a:cubicBezTo>
                <a:lnTo>
                  <a:pt x="10318" y="5043"/>
                </a:lnTo>
                <a:cubicBezTo>
                  <a:pt x="10501" y="6937"/>
                  <a:pt x="9839" y="8900"/>
                  <a:pt x="8583" y="10316"/>
                </a:cubicBezTo>
                <a:cubicBezTo>
                  <a:pt x="10113" y="11754"/>
                  <a:pt x="9702" y="14698"/>
                  <a:pt x="7830" y="15657"/>
                </a:cubicBezTo>
                <a:cubicBezTo>
                  <a:pt x="8880" y="15862"/>
                  <a:pt x="9816" y="16798"/>
                  <a:pt x="9793" y="17871"/>
                </a:cubicBezTo>
                <a:cubicBezTo>
                  <a:pt x="9757" y="18725"/>
                  <a:pt x="8938" y="19464"/>
                  <a:pt x="8134" y="19464"/>
                </a:cubicBezTo>
                <a:cubicBezTo>
                  <a:pt x="7928" y="19464"/>
                  <a:pt x="7724" y="19416"/>
                  <a:pt x="7533" y="19309"/>
                </a:cubicBezTo>
                <a:lnTo>
                  <a:pt x="7533" y="19309"/>
                </a:lnTo>
                <a:cubicBezTo>
                  <a:pt x="8150" y="19879"/>
                  <a:pt x="7853" y="21066"/>
                  <a:pt x="7054" y="21295"/>
                </a:cubicBezTo>
                <a:cubicBezTo>
                  <a:pt x="7465" y="21637"/>
                  <a:pt x="7853" y="21979"/>
                  <a:pt x="8264" y="22322"/>
                </a:cubicBezTo>
                <a:cubicBezTo>
                  <a:pt x="7374" y="22915"/>
                  <a:pt x="6826" y="23965"/>
                  <a:pt x="6803" y="25038"/>
                </a:cubicBezTo>
                <a:cubicBezTo>
                  <a:pt x="8675" y="24079"/>
                  <a:pt x="10158" y="22390"/>
                  <a:pt x="10820" y="20404"/>
                </a:cubicBezTo>
                <a:cubicBezTo>
                  <a:pt x="10839" y="20403"/>
                  <a:pt x="10857" y="20402"/>
                  <a:pt x="10876" y="20402"/>
                </a:cubicBezTo>
                <a:cubicBezTo>
                  <a:pt x="11836" y="20402"/>
                  <a:pt x="12126" y="22144"/>
                  <a:pt x="11185" y="22413"/>
                </a:cubicBezTo>
                <a:cubicBezTo>
                  <a:pt x="12190" y="22413"/>
                  <a:pt x="13126" y="23258"/>
                  <a:pt x="13285" y="24239"/>
                </a:cubicBezTo>
                <a:lnTo>
                  <a:pt x="14723" y="23235"/>
                </a:lnTo>
                <a:lnTo>
                  <a:pt x="14723" y="23235"/>
                </a:lnTo>
                <a:cubicBezTo>
                  <a:pt x="15613" y="23874"/>
                  <a:pt x="15362" y="25517"/>
                  <a:pt x="14335" y="25905"/>
                </a:cubicBezTo>
                <a:cubicBezTo>
                  <a:pt x="14974" y="25951"/>
                  <a:pt x="15613" y="26019"/>
                  <a:pt x="16253" y="26065"/>
                </a:cubicBezTo>
                <a:cubicBezTo>
                  <a:pt x="15819" y="27183"/>
                  <a:pt x="15865" y="28462"/>
                  <a:pt x="16367" y="29534"/>
                </a:cubicBezTo>
                <a:cubicBezTo>
                  <a:pt x="16403" y="29537"/>
                  <a:pt x="16439" y="29538"/>
                  <a:pt x="16475" y="29538"/>
                </a:cubicBezTo>
                <a:cubicBezTo>
                  <a:pt x="17568" y="29538"/>
                  <a:pt x="18475" y="28541"/>
                  <a:pt x="18741" y="27480"/>
                </a:cubicBezTo>
                <a:cubicBezTo>
                  <a:pt x="18992" y="26362"/>
                  <a:pt x="18718" y="25198"/>
                  <a:pt x="18467" y="24102"/>
                </a:cubicBezTo>
                <a:cubicBezTo>
                  <a:pt x="17850" y="21614"/>
                  <a:pt x="17622" y="19332"/>
                  <a:pt x="15340" y="17757"/>
                </a:cubicBezTo>
                <a:lnTo>
                  <a:pt x="15340" y="17757"/>
                </a:lnTo>
                <a:cubicBezTo>
                  <a:pt x="15564" y="17878"/>
                  <a:pt x="15828" y="17933"/>
                  <a:pt x="16092" y="17933"/>
                </a:cubicBezTo>
                <a:cubicBezTo>
                  <a:pt x="16176" y="17933"/>
                  <a:pt x="16261" y="17927"/>
                  <a:pt x="16344" y="17916"/>
                </a:cubicBezTo>
                <a:cubicBezTo>
                  <a:pt x="16275" y="17323"/>
                  <a:pt x="16116" y="16729"/>
                  <a:pt x="15865" y="16159"/>
                </a:cubicBezTo>
                <a:lnTo>
                  <a:pt x="15865" y="16159"/>
                </a:lnTo>
                <a:cubicBezTo>
                  <a:pt x="16390" y="16433"/>
                  <a:pt x="16915" y="16684"/>
                  <a:pt x="17462" y="16935"/>
                </a:cubicBezTo>
                <a:cubicBezTo>
                  <a:pt x="17074" y="15565"/>
                  <a:pt x="17143" y="14105"/>
                  <a:pt x="17668" y="12804"/>
                </a:cubicBezTo>
                <a:lnTo>
                  <a:pt x="17668" y="12804"/>
                </a:lnTo>
                <a:cubicBezTo>
                  <a:pt x="18238" y="13694"/>
                  <a:pt x="18193" y="14903"/>
                  <a:pt x="17622" y="15748"/>
                </a:cubicBezTo>
                <a:cubicBezTo>
                  <a:pt x="17725" y="15771"/>
                  <a:pt x="17830" y="15782"/>
                  <a:pt x="17936" y="15782"/>
                </a:cubicBezTo>
                <a:cubicBezTo>
                  <a:pt x="18557" y="15782"/>
                  <a:pt x="19191" y="15397"/>
                  <a:pt x="19425" y="14812"/>
                </a:cubicBezTo>
                <a:lnTo>
                  <a:pt x="19425" y="14812"/>
                </a:lnTo>
                <a:cubicBezTo>
                  <a:pt x="20064" y="15155"/>
                  <a:pt x="19927" y="16319"/>
                  <a:pt x="19220" y="16524"/>
                </a:cubicBezTo>
                <a:cubicBezTo>
                  <a:pt x="19471" y="16981"/>
                  <a:pt x="19608" y="17483"/>
                  <a:pt x="19608" y="18008"/>
                </a:cubicBezTo>
                <a:cubicBezTo>
                  <a:pt x="19996" y="17574"/>
                  <a:pt x="20316" y="17118"/>
                  <a:pt x="20589" y="16615"/>
                </a:cubicBezTo>
                <a:lnTo>
                  <a:pt x="20589" y="16615"/>
                </a:lnTo>
                <a:cubicBezTo>
                  <a:pt x="20544" y="17437"/>
                  <a:pt x="20521" y="18282"/>
                  <a:pt x="20475" y="19126"/>
                </a:cubicBezTo>
                <a:cubicBezTo>
                  <a:pt x="20653" y="19326"/>
                  <a:pt x="20928" y="19429"/>
                  <a:pt x="21203" y="19429"/>
                </a:cubicBezTo>
                <a:cubicBezTo>
                  <a:pt x="21493" y="19429"/>
                  <a:pt x="21783" y="19315"/>
                  <a:pt x="21959" y="19080"/>
                </a:cubicBezTo>
                <a:cubicBezTo>
                  <a:pt x="22282" y="18671"/>
                  <a:pt x="22158" y="17977"/>
                  <a:pt x="21720" y="17689"/>
                </a:cubicBezTo>
                <a:lnTo>
                  <a:pt x="21720" y="17689"/>
                </a:lnTo>
                <a:cubicBezTo>
                  <a:pt x="21771" y="17711"/>
                  <a:pt x="21826" y="17721"/>
                  <a:pt x="21882" y="17721"/>
                </a:cubicBezTo>
                <a:cubicBezTo>
                  <a:pt x="22122" y="17721"/>
                  <a:pt x="22383" y="17535"/>
                  <a:pt x="22484" y="17300"/>
                </a:cubicBezTo>
                <a:cubicBezTo>
                  <a:pt x="22598" y="16981"/>
                  <a:pt x="22507" y="16615"/>
                  <a:pt x="22415" y="16273"/>
                </a:cubicBezTo>
                <a:lnTo>
                  <a:pt x="22027" y="14881"/>
                </a:lnTo>
                <a:lnTo>
                  <a:pt x="22027" y="14881"/>
                </a:lnTo>
                <a:cubicBezTo>
                  <a:pt x="22319" y="14973"/>
                  <a:pt x="22624" y="15018"/>
                  <a:pt x="22929" y="15018"/>
                </a:cubicBezTo>
                <a:cubicBezTo>
                  <a:pt x="23676" y="15018"/>
                  <a:pt x="24428" y="14750"/>
                  <a:pt x="24995" y="14264"/>
                </a:cubicBezTo>
                <a:lnTo>
                  <a:pt x="24995" y="14264"/>
                </a:lnTo>
                <a:cubicBezTo>
                  <a:pt x="25200" y="15040"/>
                  <a:pt x="25132" y="15908"/>
                  <a:pt x="24812" y="16661"/>
                </a:cubicBezTo>
                <a:cubicBezTo>
                  <a:pt x="25200" y="16547"/>
                  <a:pt x="25588" y="16410"/>
                  <a:pt x="25953" y="16273"/>
                </a:cubicBezTo>
                <a:lnTo>
                  <a:pt x="25953" y="16273"/>
                </a:lnTo>
                <a:cubicBezTo>
                  <a:pt x="26364" y="16615"/>
                  <a:pt x="25999" y="17254"/>
                  <a:pt x="25588" y="17574"/>
                </a:cubicBezTo>
                <a:cubicBezTo>
                  <a:pt x="25177" y="17894"/>
                  <a:pt x="24652" y="18350"/>
                  <a:pt x="24858" y="18829"/>
                </a:cubicBezTo>
                <a:cubicBezTo>
                  <a:pt x="25360" y="18373"/>
                  <a:pt x="25999" y="18031"/>
                  <a:pt x="26684" y="17916"/>
                </a:cubicBezTo>
                <a:lnTo>
                  <a:pt x="26684" y="17916"/>
                </a:lnTo>
                <a:cubicBezTo>
                  <a:pt x="26912" y="18419"/>
                  <a:pt x="26592" y="19080"/>
                  <a:pt x="26067" y="19217"/>
                </a:cubicBezTo>
                <a:cubicBezTo>
                  <a:pt x="26296" y="19469"/>
                  <a:pt x="26547" y="19697"/>
                  <a:pt x="26798" y="19925"/>
                </a:cubicBezTo>
                <a:cubicBezTo>
                  <a:pt x="26273" y="20404"/>
                  <a:pt x="26113" y="21226"/>
                  <a:pt x="26410" y="21842"/>
                </a:cubicBezTo>
                <a:cubicBezTo>
                  <a:pt x="27026" y="21043"/>
                  <a:pt x="27528" y="20153"/>
                  <a:pt x="27871" y="19217"/>
                </a:cubicBezTo>
                <a:lnTo>
                  <a:pt x="27871" y="19217"/>
                </a:lnTo>
                <a:cubicBezTo>
                  <a:pt x="27734" y="19765"/>
                  <a:pt x="27894" y="20382"/>
                  <a:pt x="28282" y="20792"/>
                </a:cubicBezTo>
                <a:cubicBezTo>
                  <a:pt x="28898" y="20382"/>
                  <a:pt x="29354" y="19720"/>
                  <a:pt x="29491" y="18989"/>
                </a:cubicBezTo>
                <a:cubicBezTo>
                  <a:pt x="30085" y="19058"/>
                  <a:pt x="30678" y="19195"/>
                  <a:pt x="31226" y="19423"/>
                </a:cubicBezTo>
                <a:cubicBezTo>
                  <a:pt x="30929" y="19902"/>
                  <a:pt x="30610" y="20382"/>
                  <a:pt x="30290" y="20884"/>
                </a:cubicBezTo>
                <a:cubicBezTo>
                  <a:pt x="30464" y="20993"/>
                  <a:pt x="30675" y="21050"/>
                  <a:pt x="30885" y="21050"/>
                </a:cubicBezTo>
                <a:cubicBezTo>
                  <a:pt x="31115" y="21050"/>
                  <a:pt x="31344" y="20981"/>
                  <a:pt x="31523" y="20838"/>
                </a:cubicBezTo>
                <a:lnTo>
                  <a:pt x="31523" y="20838"/>
                </a:lnTo>
                <a:cubicBezTo>
                  <a:pt x="31431" y="21203"/>
                  <a:pt x="31386" y="21705"/>
                  <a:pt x="31705" y="21911"/>
                </a:cubicBezTo>
                <a:cubicBezTo>
                  <a:pt x="31831" y="21979"/>
                  <a:pt x="31968" y="21991"/>
                  <a:pt x="32108" y="21991"/>
                </a:cubicBezTo>
                <a:cubicBezTo>
                  <a:pt x="32178" y="21991"/>
                  <a:pt x="32248" y="21988"/>
                  <a:pt x="32318" y="21988"/>
                </a:cubicBezTo>
                <a:cubicBezTo>
                  <a:pt x="32389" y="21988"/>
                  <a:pt x="32459" y="21991"/>
                  <a:pt x="32527" y="22002"/>
                </a:cubicBezTo>
                <a:cubicBezTo>
                  <a:pt x="32892" y="22093"/>
                  <a:pt x="33166" y="22459"/>
                  <a:pt x="33121" y="22824"/>
                </a:cubicBezTo>
                <a:cubicBezTo>
                  <a:pt x="33098" y="23212"/>
                  <a:pt x="32755" y="23531"/>
                  <a:pt x="32390" y="23531"/>
                </a:cubicBezTo>
                <a:cubicBezTo>
                  <a:pt x="32984" y="23646"/>
                  <a:pt x="32915" y="24513"/>
                  <a:pt x="32801" y="25106"/>
                </a:cubicBezTo>
                <a:cubicBezTo>
                  <a:pt x="32700" y="25629"/>
                  <a:pt x="32972" y="26382"/>
                  <a:pt x="33413" y="26382"/>
                </a:cubicBezTo>
                <a:cubicBezTo>
                  <a:pt x="33472" y="26382"/>
                  <a:pt x="33535" y="26369"/>
                  <a:pt x="33600" y="26339"/>
                </a:cubicBezTo>
                <a:cubicBezTo>
                  <a:pt x="33737" y="26270"/>
                  <a:pt x="33828" y="26133"/>
                  <a:pt x="33919" y="25997"/>
                </a:cubicBezTo>
                <a:cubicBezTo>
                  <a:pt x="34069" y="25762"/>
                  <a:pt x="35356" y="22153"/>
                  <a:pt x="34365" y="22153"/>
                </a:cubicBezTo>
                <a:cubicBezTo>
                  <a:pt x="34296" y="22153"/>
                  <a:pt x="34217" y="22171"/>
                  <a:pt x="34125" y="22208"/>
                </a:cubicBezTo>
                <a:cubicBezTo>
                  <a:pt x="34558" y="22025"/>
                  <a:pt x="35015" y="21842"/>
                  <a:pt x="35449" y="21683"/>
                </a:cubicBezTo>
                <a:lnTo>
                  <a:pt x="35449" y="21683"/>
                </a:lnTo>
                <a:cubicBezTo>
                  <a:pt x="35406" y="21685"/>
                  <a:pt x="35364" y="21686"/>
                  <a:pt x="35322" y="21686"/>
                </a:cubicBezTo>
                <a:cubicBezTo>
                  <a:pt x="34089" y="21686"/>
                  <a:pt x="32907" y="20729"/>
                  <a:pt x="32664" y="19537"/>
                </a:cubicBezTo>
                <a:cubicBezTo>
                  <a:pt x="32915" y="19514"/>
                  <a:pt x="33166" y="19514"/>
                  <a:pt x="33417" y="19491"/>
                </a:cubicBezTo>
                <a:cubicBezTo>
                  <a:pt x="33075" y="18624"/>
                  <a:pt x="32367" y="17939"/>
                  <a:pt x="31477" y="17620"/>
                </a:cubicBezTo>
                <a:cubicBezTo>
                  <a:pt x="31885" y="17447"/>
                  <a:pt x="32315" y="17361"/>
                  <a:pt x="32744" y="17361"/>
                </a:cubicBezTo>
                <a:cubicBezTo>
                  <a:pt x="32939" y="17361"/>
                  <a:pt x="33133" y="17379"/>
                  <a:pt x="33326" y="17414"/>
                </a:cubicBezTo>
                <a:cubicBezTo>
                  <a:pt x="33463" y="16889"/>
                  <a:pt x="32869" y="16478"/>
                  <a:pt x="32344" y="16364"/>
                </a:cubicBezTo>
                <a:cubicBezTo>
                  <a:pt x="31797" y="16250"/>
                  <a:pt x="31180" y="16250"/>
                  <a:pt x="30838" y="15816"/>
                </a:cubicBezTo>
                <a:lnTo>
                  <a:pt x="33531" y="15269"/>
                </a:lnTo>
                <a:cubicBezTo>
                  <a:pt x="33235" y="14675"/>
                  <a:pt x="32481" y="14538"/>
                  <a:pt x="31819" y="14447"/>
                </a:cubicBezTo>
                <a:cubicBezTo>
                  <a:pt x="29628" y="14196"/>
                  <a:pt x="28807" y="13968"/>
                  <a:pt x="27916" y="11982"/>
                </a:cubicBezTo>
                <a:cubicBezTo>
                  <a:pt x="27662" y="11363"/>
                  <a:pt x="28364" y="10788"/>
                  <a:pt x="29041" y="10788"/>
                </a:cubicBezTo>
                <a:cubicBezTo>
                  <a:pt x="29213" y="10788"/>
                  <a:pt x="29384" y="10826"/>
                  <a:pt x="29537" y="10909"/>
                </a:cubicBezTo>
                <a:cubicBezTo>
                  <a:pt x="30267" y="11320"/>
                  <a:pt x="30541" y="12233"/>
                  <a:pt x="30724" y="13055"/>
                </a:cubicBezTo>
                <a:cubicBezTo>
                  <a:pt x="31203" y="12301"/>
                  <a:pt x="31340" y="11343"/>
                  <a:pt x="31135" y="10475"/>
                </a:cubicBezTo>
                <a:lnTo>
                  <a:pt x="31135" y="10475"/>
                </a:lnTo>
                <a:cubicBezTo>
                  <a:pt x="31842" y="11503"/>
                  <a:pt x="32847" y="12324"/>
                  <a:pt x="33988" y="12849"/>
                </a:cubicBezTo>
                <a:cubicBezTo>
                  <a:pt x="34204" y="11539"/>
                  <a:pt x="35552" y="10638"/>
                  <a:pt x="36852" y="10638"/>
                </a:cubicBezTo>
                <a:cubicBezTo>
                  <a:pt x="37340" y="10638"/>
                  <a:pt x="37822" y="10765"/>
                  <a:pt x="38233" y="11046"/>
                </a:cubicBezTo>
                <a:cubicBezTo>
                  <a:pt x="38213" y="11043"/>
                  <a:pt x="38193" y="11042"/>
                  <a:pt x="38174" y="11042"/>
                </a:cubicBezTo>
                <a:cubicBezTo>
                  <a:pt x="37692" y="11042"/>
                  <a:pt x="37494" y="11838"/>
                  <a:pt x="37845" y="12233"/>
                </a:cubicBezTo>
                <a:cubicBezTo>
                  <a:pt x="38211" y="12621"/>
                  <a:pt x="38827" y="12644"/>
                  <a:pt x="39352" y="12667"/>
                </a:cubicBezTo>
                <a:cubicBezTo>
                  <a:pt x="40288" y="11731"/>
                  <a:pt x="40972" y="10544"/>
                  <a:pt x="41315" y="9288"/>
                </a:cubicBezTo>
                <a:cubicBezTo>
                  <a:pt x="41349" y="9811"/>
                  <a:pt x="41857" y="10073"/>
                  <a:pt x="42368" y="10073"/>
                </a:cubicBezTo>
                <a:cubicBezTo>
                  <a:pt x="42884" y="10073"/>
                  <a:pt x="43403" y="9805"/>
                  <a:pt x="43438" y="9266"/>
                </a:cubicBezTo>
                <a:cubicBezTo>
                  <a:pt x="43483" y="10293"/>
                  <a:pt x="44008" y="11274"/>
                  <a:pt x="44830" y="11891"/>
                </a:cubicBezTo>
                <a:cubicBezTo>
                  <a:pt x="45811" y="11183"/>
                  <a:pt x="46450" y="10019"/>
                  <a:pt x="46542" y="8809"/>
                </a:cubicBezTo>
                <a:cubicBezTo>
                  <a:pt x="47888" y="9334"/>
                  <a:pt x="49235" y="9836"/>
                  <a:pt x="50559" y="10361"/>
                </a:cubicBezTo>
                <a:cubicBezTo>
                  <a:pt x="51518" y="11959"/>
                  <a:pt x="50673" y="14356"/>
                  <a:pt x="48916" y="14995"/>
                </a:cubicBezTo>
                <a:cubicBezTo>
                  <a:pt x="49966" y="15474"/>
                  <a:pt x="50148" y="17163"/>
                  <a:pt x="49235" y="17825"/>
                </a:cubicBezTo>
                <a:cubicBezTo>
                  <a:pt x="50011" y="18487"/>
                  <a:pt x="50810" y="19149"/>
                  <a:pt x="51586" y="19811"/>
                </a:cubicBezTo>
                <a:cubicBezTo>
                  <a:pt x="50993" y="21043"/>
                  <a:pt x="50787" y="22481"/>
                  <a:pt x="51016" y="23851"/>
                </a:cubicBezTo>
                <a:cubicBezTo>
                  <a:pt x="52727" y="23098"/>
                  <a:pt x="53526" y="20792"/>
                  <a:pt x="52636" y="19149"/>
                </a:cubicBezTo>
                <a:lnTo>
                  <a:pt x="52636" y="19149"/>
                </a:lnTo>
                <a:cubicBezTo>
                  <a:pt x="53093" y="19902"/>
                  <a:pt x="53937" y="20404"/>
                  <a:pt x="54805" y="20473"/>
                </a:cubicBezTo>
                <a:cubicBezTo>
                  <a:pt x="54485" y="21523"/>
                  <a:pt x="55101" y="22778"/>
                  <a:pt x="56128" y="23166"/>
                </a:cubicBezTo>
                <a:cubicBezTo>
                  <a:pt x="56859" y="21112"/>
                  <a:pt x="56699" y="18784"/>
                  <a:pt x="55695" y="16866"/>
                </a:cubicBezTo>
                <a:cubicBezTo>
                  <a:pt x="56973" y="16159"/>
                  <a:pt x="55855" y="14196"/>
                  <a:pt x="54690" y="13306"/>
                </a:cubicBezTo>
                <a:lnTo>
                  <a:pt x="54690" y="13306"/>
                </a:lnTo>
                <a:cubicBezTo>
                  <a:pt x="55170" y="13351"/>
                  <a:pt x="55672" y="13420"/>
                  <a:pt x="56151" y="13488"/>
                </a:cubicBezTo>
                <a:cubicBezTo>
                  <a:pt x="55901" y="13199"/>
                  <a:pt x="55650" y="12894"/>
                  <a:pt x="55400" y="12600"/>
                </a:cubicBezTo>
                <a:lnTo>
                  <a:pt x="55400" y="12600"/>
                </a:lnTo>
                <a:cubicBezTo>
                  <a:pt x="55568" y="12756"/>
                  <a:pt x="55774" y="12825"/>
                  <a:pt x="55990" y="12825"/>
                </a:cubicBezTo>
                <a:cubicBezTo>
                  <a:pt x="56772" y="12825"/>
                  <a:pt x="57701" y="11930"/>
                  <a:pt x="57566" y="11023"/>
                </a:cubicBezTo>
                <a:cubicBezTo>
                  <a:pt x="57384" y="9791"/>
                  <a:pt x="56197" y="8992"/>
                  <a:pt x="55124" y="8353"/>
                </a:cubicBezTo>
                <a:lnTo>
                  <a:pt x="55124" y="8353"/>
                </a:lnTo>
                <a:cubicBezTo>
                  <a:pt x="55155" y="8358"/>
                  <a:pt x="55186" y="8361"/>
                  <a:pt x="55216" y="8361"/>
                </a:cubicBezTo>
                <a:cubicBezTo>
                  <a:pt x="55691" y="8361"/>
                  <a:pt x="56003" y="7707"/>
                  <a:pt x="55832" y="7234"/>
                </a:cubicBezTo>
                <a:cubicBezTo>
                  <a:pt x="55649" y="6732"/>
                  <a:pt x="55170" y="6412"/>
                  <a:pt x="54713" y="6139"/>
                </a:cubicBezTo>
                <a:cubicBezTo>
                  <a:pt x="54881" y="5958"/>
                  <a:pt x="55088" y="5881"/>
                  <a:pt x="55308" y="5881"/>
                </a:cubicBezTo>
                <a:cubicBezTo>
                  <a:pt x="55895" y="5881"/>
                  <a:pt x="56576" y="6431"/>
                  <a:pt x="56859" y="7029"/>
                </a:cubicBezTo>
                <a:cubicBezTo>
                  <a:pt x="57247" y="7873"/>
                  <a:pt x="57407" y="8923"/>
                  <a:pt x="58206" y="9380"/>
                </a:cubicBezTo>
                <a:cubicBezTo>
                  <a:pt x="58418" y="9506"/>
                  <a:pt x="58646" y="9563"/>
                  <a:pt x="58874" y="9563"/>
                </a:cubicBezTo>
                <a:cubicBezTo>
                  <a:pt x="59800" y="9563"/>
                  <a:pt x="60739" y="8633"/>
                  <a:pt x="60739" y="7645"/>
                </a:cubicBezTo>
                <a:cubicBezTo>
                  <a:pt x="60739" y="6390"/>
                  <a:pt x="59689" y="5363"/>
                  <a:pt x="58502" y="4929"/>
                </a:cubicBezTo>
                <a:cubicBezTo>
                  <a:pt x="59438" y="4929"/>
                  <a:pt x="60374" y="4518"/>
                  <a:pt x="61036" y="3856"/>
                </a:cubicBezTo>
                <a:cubicBezTo>
                  <a:pt x="60602" y="3719"/>
                  <a:pt x="60146" y="3559"/>
                  <a:pt x="59917" y="3171"/>
                </a:cubicBezTo>
                <a:cubicBezTo>
                  <a:pt x="59731" y="2820"/>
                  <a:pt x="59957" y="2263"/>
                  <a:pt x="60323" y="2245"/>
                </a:cubicBezTo>
                <a:lnTo>
                  <a:pt x="60323" y="2245"/>
                </a:lnTo>
                <a:cubicBezTo>
                  <a:pt x="60008" y="2213"/>
                  <a:pt x="59693" y="2197"/>
                  <a:pt x="59378" y="2197"/>
                </a:cubicBezTo>
                <a:cubicBezTo>
                  <a:pt x="58156" y="2197"/>
                  <a:pt x="56946" y="2437"/>
                  <a:pt x="55832" y="2897"/>
                </a:cubicBezTo>
                <a:lnTo>
                  <a:pt x="55809" y="1505"/>
                </a:lnTo>
                <a:cubicBezTo>
                  <a:pt x="55127" y="1701"/>
                  <a:pt x="54418" y="1799"/>
                  <a:pt x="53708" y="1799"/>
                </a:cubicBezTo>
                <a:cubicBezTo>
                  <a:pt x="52848" y="1799"/>
                  <a:pt x="51988" y="1656"/>
                  <a:pt x="51175" y="1368"/>
                </a:cubicBezTo>
                <a:cubicBezTo>
                  <a:pt x="50491" y="1939"/>
                  <a:pt x="49806" y="2487"/>
                  <a:pt x="49121" y="3034"/>
                </a:cubicBezTo>
                <a:cubicBezTo>
                  <a:pt x="48756" y="2441"/>
                  <a:pt x="49167" y="1596"/>
                  <a:pt x="49806" y="1277"/>
                </a:cubicBezTo>
                <a:cubicBezTo>
                  <a:pt x="50199" y="1080"/>
                  <a:pt x="50634" y="1022"/>
                  <a:pt x="51076" y="1022"/>
                </a:cubicBezTo>
                <a:cubicBezTo>
                  <a:pt x="51353" y="1022"/>
                  <a:pt x="51633" y="1045"/>
                  <a:pt x="51906" y="1071"/>
                </a:cubicBezTo>
                <a:cubicBezTo>
                  <a:pt x="51885" y="499"/>
                  <a:pt x="51334" y="0"/>
                  <a:pt x="50777" y="0"/>
                </a:cubicBezTo>
                <a:close/>
              </a:path>
            </a:pathLst>
          </a:custGeom>
          <a:solidFill>
            <a:srgbClr val="3D72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7"/>
          <p:cNvSpPr/>
          <p:nvPr/>
        </p:nvSpPr>
        <p:spPr>
          <a:xfrm>
            <a:off x="7127450" y="4520775"/>
            <a:ext cx="8616869" cy="1292300"/>
          </a:xfrm>
          <a:custGeom>
            <a:avLst/>
            <a:gdLst/>
            <a:ahLst/>
            <a:cxnLst/>
            <a:rect l="l" t="t" r="r" b="b"/>
            <a:pathLst>
              <a:path w="180175" h="51692" extrusionOk="0">
                <a:moveTo>
                  <a:pt x="40686" y="0"/>
                </a:moveTo>
                <a:cubicBezTo>
                  <a:pt x="21471" y="0"/>
                  <a:pt x="3881" y="3158"/>
                  <a:pt x="3881" y="3158"/>
                </a:cubicBezTo>
                <a:cubicBezTo>
                  <a:pt x="3881" y="3158"/>
                  <a:pt x="1" y="35729"/>
                  <a:pt x="17371" y="46366"/>
                </a:cubicBezTo>
                <a:cubicBezTo>
                  <a:pt x="24008" y="50435"/>
                  <a:pt x="46973" y="51692"/>
                  <a:pt x="72800" y="51692"/>
                </a:cubicBezTo>
                <a:cubicBezTo>
                  <a:pt x="114479" y="51692"/>
                  <a:pt x="163612" y="48420"/>
                  <a:pt x="163612" y="48420"/>
                </a:cubicBezTo>
                <a:cubicBezTo>
                  <a:pt x="163612" y="48420"/>
                  <a:pt x="180175" y="23820"/>
                  <a:pt x="159476" y="23820"/>
                </a:cubicBezTo>
                <a:cubicBezTo>
                  <a:pt x="159159" y="23820"/>
                  <a:pt x="158834" y="23826"/>
                  <a:pt x="158499" y="23837"/>
                </a:cubicBezTo>
                <a:cubicBezTo>
                  <a:pt x="157518" y="23872"/>
                  <a:pt x="156509" y="23888"/>
                  <a:pt x="155474" y="23888"/>
                </a:cubicBezTo>
                <a:cubicBezTo>
                  <a:pt x="133115" y="23888"/>
                  <a:pt x="98608" y="16005"/>
                  <a:pt x="75484" y="5577"/>
                </a:cubicBezTo>
                <a:cubicBezTo>
                  <a:pt x="66032" y="1302"/>
                  <a:pt x="53024" y="0"/>
                  <a:pt x="40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&lt;&lt;&lt;&lt;&lt;&lt;&lt;&lt;&lt;&lt;&lt;&lt;&lt;&lt;&lt;&lt;&lt;&lt;&lt;&lt;&lt;&lt;&lt;&lt;&lt;&lt;&lt;&lt;&lt;&lt;&lt;&lt;&lt;&lt;&lt;&lt;&lt;&lt;&lt;&lt;&lt;&lt;&lt;&lt;&lt;&lt;&lt;&lt;&lt;&lt;&lt;&lt;&lt;&lt;&lt;&lt;&lt;&lt;&lt;&lt;&lt;&lt;&lt;&lt;&lt;&lt;&lt;&lt;</a:t>
            </a:r>
            <a:endParaRPr/>
          </a:p>
        </p:txBody>
      </p:sp>
      <p:grpSp>
        <p:nvGrpSpPr>
          <p:cNvPr id="881" name="Google Shape;881;p7"/>
          <p:cNvGrpSpPr/>
          <p:nvPr/>
        </p:nvGrpSpPr>
        <p:grpSpPr>
          <a:xfrm rot="935900" flipH="1">
            <a:off x="7689753" y="2669725"/>
            <a:ext cx="1811856" cy="1141585"/>
            <a:chOff x="1783375" y="3070625"/>
            <a:chExt cx="1811800" cy="1141550"/>
          </a:xfrm>
        </p:grpSpPr>
        <p:sp>
          <p:nvSpPr>
            <p:cNvPr id="882" name="Google Shape;882;p7"/>
            <p:cNvSpPr/>
            <p:nvPr/>
          </p:nvSpPr>
          <p:spPr>
            <a:xfrm>
              <a:off x="1783375" y="3070625"/>
              <a:ext cx="1811800" cy="1141550"/>
            </a:xfrm>
            <a:custGeom>
              <a:avLst/>
              <a:gdLst/>
              <a:ahLst/>
              <a:cxnLst/>
              <a:rect l="l" t="t" r="r" b="b"/>
              <a:pathLst>
                <a:path w="72472" h="45662" extrusionOk="0">
                  <a:moveTo>
                    <a:pt x="58411" y="0"/>
                  </a:moveTo>
                  <a:lnTo>
                    <a:pt x="56311" y="1438"/>
                  </a:lnTo>
                  <a:cubicBezTo>
                    <a:pt x="56311" y="1438"/>
                    <a:pt x="51358" y="7145"/>
                    <a:pt x="50422" y="12645"/>
                  </a:cubicBezTo>
                  <a:cubicBezTo>
                    <a:pt x="49463" y="18169"/>
                    <a:pt x="41086" y="18922"/>
                    <a:pt x="35768" y="21205"/>
                  </a:cubicBezTo>
                  <a:cubicBezTo>
                    <a:pt x="30450" y="23487"/>
                    <a:pt x="27391" y="32435"/>
                    <a:pt x="20361" y="36817"/>
                  </a:cubicBezTo>
                  <a:cubicBezTo>
                    <a:pt x="18018" y="38271"/>
                    <a:pt x="15525" y="38755"/>
                    <a:pt x="13242" y="38755"/>
                  </a:cubicBezTo>
                  <a:cubicBezTo>
                    <a:pt x="8677" y="38755"/>
                    <a:pt x="4954" y="36817"/>
                    <a:pt x="4954" y="36817"/>
                  </a:cubicBezTo>
                  <a:cubicBezTo>
                    <a:pt x="4954" y="36817"/>
                    <a:pt x="1" y="42889"/>
                    <a:pt x="1622" y="44509"/>
                  </a:cubicBezTo>
                  <a:cubicBezTo>
                    <a:pt x="2371" y="45259"/>
                    <a:pt x="4828" y="45662"/>
                    <a:pt x="7939" y="45662"/>
                  </a:cubicBezTo>
                  <a:cubicBezTo>
                    <a:pt x="11557" y="45662"/>
                    <a:pt x="16060" y="45117"/>
                    <a:pt x="19790" y="43939"/>
                  </a:cubicBezTo>
                  <a:cubicBezTo>
                    <a:pt x="26729" y="41748"/>
                    <a:pt x="30815" y="35767"/>
                    <a:pt x="32344" y="32161"/>
                  </a:cubicBezTo>
                  <a:cubicBezTo>
                    <a:pt x="33874" y="28532"/>
                    <a:pt x="35106" y="25313"/>
                    <a:pt x="40151" y="23396"/>
                  </a:cubicBezTo>
                  <a:cubicBezTo>
                    <a:pt x="42708" y="25220"/>
                    <a:pt x="46986" y="28179"/>
                    <a:pt x="51237" y="28179"/>
                  </a:cubicBezTo>
                  <a:cubicBezTo>
                    <a:pt x="51881" y="28179"/>
                    <a:pt x="52524" y="28111"/>
                    <a:pt x="53161" y="27961"/>
                  </a:cubicBezTo>
                  <a:cubicBezTo>
                    <a:pt x="58023" y="26820"/>
                    <a:pt x="63250" y="23602"/>
                    <a:pt x="64870" y="22346"/>
                  </a:cubicBezTo>
                  <a:cubicBezTo>
                    <a:pt x="66491" y="21114"/>
                    <a:pt x="72471" y="20840"/>
                    <a:pt x="72471" y="20840"/>
                  </a:cubicBezTo>
                  <a:lnTo>
                    <a:pt x="71901" y="19881"/>
                  </a:lnTo>
                  <a:cubicBezTo>
                    <a:pt x="71239" y="20064"/>
                    <a:pt x="67906" y="20452"/>
                    <a:pt x="66103" y="20452"/>
                  </a:cubicBezTo>
                  <a:cubicBezTo>
                    <a:pt x="64300" y="20452"/>
                    <a:pt x="59438" y="24263"/>
                    <a:pt x="53549" y="25496"/>
                  </a:cubicBezTo>
                  <a:cubicBezTo>
                    <a:pt x="52945" y="25622"/>
                    <a:pt x="52340" y="25680"/>
                    <a:pt x="51746" y="25680"/>
                  </a:cubicBezTo>
                  <a:cubicBezTo>
                    <a:pt x="46544" y="25680"/>
                    <a:pt x="42156" y="21272"/>
                    <a:pt x="46519" y="20064"/>
                  </a:cubicBezTo>
                  <a:cubicBezTo>
                    <a:pt x="51358" y="18740"/>
                    <a:pt x="52020" y="15133"/>
                    <a:pt x="53070" y="10089"/>
                  </a:cubicBezTo>
                  <a:cubicBezTo>
                    <a:pt x="54120" y="5045"/>
                    <a:pt x="58411" y="1"/>
                    <a:pt x="58411" y="0"/>
                  </a:cubicBezTo>
                  <a:close/>
                </a:path>
              </a:pathLst>
            </a:custGeom>
            <a:solidFill>
              <a:srgbClr val="384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7"/>
            <p:cNvSpPr/>
            <p:nvPr/>
          </p:nvSpPr>
          <p:spPr>
            <a:xfrm>
              <a:off x="2393975" y="3475200"/>
              <a:ext cx="200300" cy="407450"/>
            </a:xfrm>
            <a:custGeom>
              <a:avLst/>
              <a:gdLst/>
              <a:ahLst/>
              <a:cxnLst/>
              <a:rect l="l" t="t" r="r" b="b"/>
              <a:pathLst>
                <a:path w="8012" h="16298" extrusionOk="0">
                  <a:moveTo>
                    <a:pt x="6574" y="0"/>
                  </a:moveTo>
                  <a:cubicBezTo>
                    <a:pt x="6163" y="503"/>
                    <a:pt x="5752" y="1027"/>
                    <a:pt x="5318" y="1530"/>
                  </a:cubicBezTo>
                  <a:cubicBezTo>
                    <a:pt x="913" y="6506"/>
                    <a:pt x="685" y="9245"/>
                    <a:pt x="1780" y="12486"/>
                  </a:cubicBezTo>
                  <a:cubicBezTo>
                    <a:pt x="2876" y="15750"/>
                    <a:pt x="4131" y="16298"/>
                    <a:pt x="4131" y="16298"/>
                  </a:cubicBezTo>
                  <a:lnTo>
                    <a:pt x="5980" y="15773"/>
                  </a:lnTo>
                  <a:cubicBezTo>
                    <a:pt x="5980" y="15773"/>
                    <a:pt x="0" y="8400"/>
                    <a:pt x="5661" y="2831"/>
                  </a:cubicBezTo>
                  <a:cubicBezTo>
                    <a:pt x="6574" y="1940"/>
                    <a:pt x="7350" y="1027"/>
                    <a:pt x="8012" y="137"/>
                  </a:cubicBezTo>
                  <a:lnTo>
                    <a:pt x="6574" y="0"/>
                  </a:lnTo>
                  <a:close/>
                </a:path>
              </a:pathLst>
            </a:custGeom>
            <a:solidFill>
              <a:srgbClr val="384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 name="Google Shape;884;p7"/>
          <p:cNvGrpSpPr/>
          <p:nvPr/>
        </p:nvGrpSpPr>
        <p:grpSpPr>
          <a:xfrm>
            <a:off x="7421850" y="3519275"/>
            <a:ext cx="2490825" cy="2014050"/>
            <a:chOff x="-807750" y="3519275"/>
            <a:chExt cx="2490825" cy="2014050"/>
          </a:xfrm>
        </p:grpSpPr>
        <p:sp>
          <p:nvSpPr>
            <p:cNvPr id="885" name="Google Shape;885;p7"/>
            <p:cNvSpPr/>
            <p:nvPr/>
          </p:nvSpPr>
          <p:spPr>
            <a:xfrm>
              <a:off x="-807750" y="3536650"/>
              <a:ext cx="2490825" cy="1996675"/>
            </a:xfrm>
            <a:custGeom>
              <a:avLst/>
              <a:gdLst/>
              <a:ahLst/>
              <a:cxnLst/>
              <a:rect l="l" t="t" r="r" b="b"/>
              <a:pathLst>
                <a:path w="99633" h="79867" extrusionOk="0">
                  <a:moveTo>
                    <a:pt x="58273" y="1"/>
                  </a:moveTo>
                  <a:cubicBezTo>
                    <a:pt x="50718" y="10478"/>
                    <a:pt x="44692" y="24127"/>
                    <a:pt x="39899" y="27117"/>
                  </a:cubicBezTo>
                  <a:cubicBezTo>
                    <a:pt x="35083" y="30085"/>
                    <a:pt x="12828" y="32755"/>
                    <a:pt x="6414" y="44670"/>
                  </a:cubicBezTo>
                  <a:cubicBezTo>
                    <a:pt x="0" y="56585"/>
                    <a:pt x="11322" y="60853"/>
                    <a:pt x="11322" y="60853"/>
                  </a:cubicBezTo>
                  <a:lnTo>
                    <a:pt x="23465" y="63592"/>
                  </a:lnTo>
                  <a:cubicBezTo>
                    <a:pt x="23465" y="63592"/>
                    <a:pt x="30552" y="55799"/>
                    <a:pt x="39428" y="55799"/>
                  </a:cubicBezTo>
                  <a:cubicBezTo>
                    <a:pt x="41725" y="55799"/>
                    <a:pt x="44142" y="56321"/>
                    <a:pt x="46587" y="57635"/>
                  </a:cubicBezTo>
                  <a:cubicBezTo>
                    <a:pt x="58501" y="64049"/>
                    <a:pt x="58730" y="62382"/>
                    <a:pt x="70645" y="69047"/>
                  </a:cubicBezTo>
                  <a:cubicBezTo>
                    <a:pt x="82537" y="75735"/>
                    <a:pt x="99633" y="79867"/>
                    <a:pt x="99633" y="79867"/>
                  </a:cubicBezTo>
                  <a:cubicBezTo>
                    <a:pt x="99633" y="79867"/>
                    <a:pt x="96962" y="67495"/>
                    <a:pt x="90092" y="63592"/>
                  </a:cubicBezTo>
                  <a:cubicBezTo>
                    <a:pt x="83244" y="59712"/>
                    <a:pt x="83244" y="56265"/>
                    <a:pt x="83244" y="50080"/>
                  </a:cubicBezTo>
                  <a:cubicBezTo>
                    <a:pt x="83244" y="43894"/>
                    <a:pt x="80482" y="46428"/>
                    <a:pt x="81167" y="40698"/>
                  </a:cubicBezTo>
                  <a:cubicBezTo>
                    <a:pt x="81852" y="34969"/>
                    <a:pt x="93538" y="22141"/>
                    <a:pt x="93310" y="20315"/>
                  </a:cubicBezTo>
                  <a:cubicBezTo>
                    <a:pt x="92169" y="16207"/>
                    <a:pt x="65600" y="754"/>
                    <a:pt x="58273"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7"/>
            <p:cNvSpPr/>
            <p:nvPr/>
          </p:nvSpPr>
          <p:spPr>
            <a:xfrm>
              <a:off x="622250" y="3519275"/>
              <a:ext cx="945775" cy="600725"/>
            </a:xfrm>
            <a:custGeom>
              <a:avLst/>
              <a:gdLst/>
              <a:ahLst/>
              <a:cxnLst/>
              <a:rect l="l" t="t" r="r" b="b"/>
              <a:pathLst>
                <a:path w="37831" h="24029" extrusionOk="0">
                  <a:moveTo>
                    <a:pt x="3026" y="0"/>
                  </a:moveTo>
                  <a:cubicBezTo>
                    <a:pt x="1995" y="0"/>
                    <a:pt x="1387" y="220"/>
                    <a:pt x="1073" y="467"/>
                  </a:cubicBezTo>
                  <a:cubicBezTo>
                    <a:pt x="0" y="1334"/>
                    <a:pt x="891" y="5443"/>
                    <a:pt x="6597" y="8867"/>
                  </a:cubicBezTo>
                  <a:cubicBezTo>
                    <a:pt x="12303" y="12290"/>
                    <a:pt x="16846" y="12427"/>
                    <a:pt x="18443" y="17426"/>
                  </a:cubicBezTo>
                  <a:cubicBezTo>
                    <a:pt x="19815" y="21736"/>
                    <a:pt x="21119" y="24029"/>
                    <a:pt x="22832" y="24029"/>
                  </a:cubicBezTo>
                  <a:cubicBezTo>
                    <a:pt x="23115" y="24029"/>
                    <a:pt x="23409" y="23966"/>
                    <a:pt x="23716" y="23840"/>
                  </a:cubicBezTo>
                  <a:cubicBezTo>
                    <a:pt x="25113" y="23260"/>
                    <a:pt x="24875" y="22681"/>
                    <a:pt x="25641" y="22681"/>
                  </a:cubicBezTo>
                  <a:cubicBezTo>
                    <a:pt x="26051" y="22681"/>
                    <a:pt x="26750" y="22847"/>
                    <a:pt x="28144" y="23269"/>
                  </a:cubicBezTo>
                  <a:cubicBezTo>
                    <a:pt x="29138" y="23565"/>
                    <a:pt x="30270" y="23716"/>
                    <a:pt x="31378" y="23716"/>
                  </a:cubicBezTo>
                  <a:cubicBezTo>
                    <a:pt x="34719" y="23716"/>
                    <a:pt x="37830" y="22338"/>
                    <a:pt x="36201" y="19389"/>
                  </a:cubicBezTo>
                  <a:cubicBezTo>
                    <a:pt x="36201" y="19389"/>
                    <a:pt x="32778" y="14071"/>
                    <a:pt x="19722" y="6584"/>
                  </a:cubicBezTo>
                  <a:cubicBezTo>
                    <a:pt x="10483" y="1287"/>
                    <a:pt x="5519" y="0"/>
                    <a:pt x="3026" y="0"/>
                  </a:cubicBezTo>
                  <a:close/>
                </a:path>
              </a:pathLst>
            </a:custGeom>
            <a:solidFill>
              <a:srgbClr val="2F4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7" name="Google Shape;887;p7"/>
          <p:cNvSpPr/>
          <p:nvPr/>
        </p:nvSpPr>
        <p:spPr>
          <a:xfrm flipH="1">
            <a:off x="7487675" y="4275575"/>
            <a:ext cx="10157106" cy="1387800"/>
          </a:xfrm>
          <a:custGeom>
            <a:avLst/>
            <a:gdLst/>
            <a:ahLst/>
            <a:cxnLst/>
            <a:rect l="l" t="t" r="r" b="b"/>
            <a:pathLst>
              <a:path w="310425" h="55512" extrusionOk="0">
                <a:moveTo>
                  <a:pt x="2900" y="1"/>
                </a:moveTo>
                <a:lnTo>
                  <a:pt x="1" y="52476"/>
                </a:lnTo>
                <a:lnTo>
                  <a:pt x="308896" y="55512"/>
                </a:lnTo>
                <a:cubicBezTo>
                  <a:pt x="308896" y="55512"/>
                  <a:pt x="310425" y="8720"/>
                  <a:pt x="305107" y="4155"/>
                </a:cubicBezTo>
                <a:cubicBezTo>
                  <a:pt x="303814" y="3050"/>
                  <a:pt x="302122" y="2614"/>
                  <a:pt x="300041" y="2614"/>
                </a:cubicBezTo>
                <a:cubicBezTo>
                  <a:pt x="293521" y="2614"/>
                  <a:pt x="283181" y="6896"/>
                  <a:pt x="269339" y="8332"/>
                </a:cubicBezTo>
                <a:cubicBezTo>
                  <a:pt x="251079" y="10249"/>
                  <a:pt x="249550" y="8720"/>
                  <a:pt x="233960" y="22803"/>
                </a:cubicBezTo>
                <a:cubicBezTo>
                  <a:pt x="225701" y="30252"/>
                  <a:pt x="207225" y="32082"/>
                  <a:pt x="190185" y="32082"/>
                </a:cubicBezTo>
                <a:cubicBezTo>
                  <a:pt x="175060" y="32082"/>
                  <a:pt x="161066" y="30640"/>
                  <a:pt x="156354" y="30404"/>
                </a:cubicBezTo>
                <a:cubicBezTo>
                  <a:pt x="147515" y="29961"/>
                  <a:pt x="148054" y="27742"/>
                  <a:pt x="143776" y="27742"/>
                </a:cubicBezTo>
                <a:cubicBezTo>
                  <a:pt x="143204" y="27742"/>
                  <a:pt x="142546" y="27781"/>
                  <a:pt x="141769" y="27870"/>
                </a:cubicBezTo>
                <a:cubicBezTo>
                  <a:pt x="137896" y="28312"/>
                  <a:pt x="127514" y="31163"/>
                  <a:pt x="111151" y="31163"/>
                </a:cubicBezTo>
                <a:cubicBezTo>
                  <a:pt x="99647" y="31163"/>
                  <a:pt x="85186" y="29754"/>
                  <a:pt x="67952" y="25108"/>
                </a:cubicBezTo>
                <a:cubicBezTo>
                  <a:pt x="23899" y="13239"/>
                  <a:pt x="2900" y="1"/>
                  <a:pt x="29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v</a:t>
            </a:r>
            <a:endParaRPr/>
          </a:p>
        </p:txBody>
      </p:sp>
      <p:grpSp>
        <p:nvGrpSpPr>
          <p:cNvPr id="888" name="Google Shape;888;p7"/>
          <p:cNvGrpSpPr/>
          <p:nvPr/>
        </p:nvGrpSpPr>
        <p:grpSpPr>
          <a:xfrm rot="5400000" flipH="1">
            <a:off x="8190133" y="-324286"/>
            <a:ext cx="1589402" cy="2208142"/>
            <a:chOff x="6690382" y="-4766279"/>
            <a:chExt cx="1589402" cy="2208142"/>
          </a:xfrm>
        </p:grpSpPr>
        <p:sp>
          <p:nvSpPr>
            <p:cNvPr id="889" name="Google Shape;889;p7"/>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7"/>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7"/>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7"/>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7"/>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7"/>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7"/>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7"/>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7"/>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7"/>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7"/>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7"/>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7"/>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7"/>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7"/>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4" name="Google Shape;904;p7"/>
          <p:cNvSpPr/>
          <p:nvPr/>
        </p:nvSpPr>
        <p:spPr>
          <a:xfrm flipH="1">
            <a:off x="7760694" y="4287513"/>
            <a:ext cx="6430455" cy="1363933"/>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7"/>
          <p:cNvSpPr/>
          <p:nvPr/>
        </p:nvSpPr>
        <p:spPr>
          <a:xfrm>
            <a:off x="92351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7"/>
          <p:cNvSpPr/>
          <p:nvPr/>
        </p:nvSpPr>
        <p:spPr>
          <a:xfrm>
            <a:off x="86898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7"/>
          <p:cNvSpPr/>
          <p:nvPr/>
        </p:nvSpPr>
        <p:spPr>
          <a:xfrm>
            <a:off x="7776200" y="46804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7"/>
          <p:cNvSpPr/>
          <p:nvPr/>
        </p:nvSpPr>
        <p:spPr>
          <a:xfrm rot="2896763">
            <a:off x="9314623" y="4089275"/>
            <a:ext cx="922401" cy="765526"/>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7"/>
          <p:cNvSpPr/>
          <p:nvPr/>
        </p:nvSpPr>
        <p:spPr>
          <a:xfrm>
            <a:off x="91482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7"/>
          <p:cNvSpPr/>
          <p:nvPr/>
        </p:nvSpPr>
        <p:spPr>
          <a:xfrm>
            <a:off x="84868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1" name="Google Shape;911;p7"/>
          <p:cNvGrpSpPr/>
          <p:nvPr/>
        </p:nvGrpSpPr>
        <p:grpSpPr>
          <a:xfrm>
            <a:off x="6537000" y="2612538"/>
            <a:ext cx="2711800" cy="3077000"/>
            <a:chOff x="4675" y="5263075"/>
            <a:chExt cx="2711800" cy="3077000"/>
          </a:xfrm>
        </p:grpSpPr>
        <p:sp>
          <p:nvSpPr>
            <p:cNvPr id="912" name="Google Shape;912;p7"/>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7"/>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7"/>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5" name="Google Shape;915;p7"/>
            <p:cNvGrpSpPr/>
            <p:nvPr/>
          </p:nvGrpSpPr>
          <p:grpSpPr>
            <a:xfrm>
              <a:off x="4675" y="5345475"/>
              <a:ext cx="2711800" cy="2994600"/>
              <a:chOff x="4675" y="5345475"/>
              <a:chExt cx="2711800" cy="2994600"/>
            </a:xfrm>
          </p:grpSpPr>
          <p:sp>
            <p:nvSpPr>
              <p:cNvPr id="916" name="Google Shape;916;p7"/>
              <p:cNvSpPr/>
              <p:nvPr/>
            </p:nvSpPr>
            <p:spPr>
              <a:xfrm>
                <a:off x="1642450" y="5558800"/>
                <a:ext cx="94750" cy="112450"/>
              </a:xfrm>
              <a:custGeom>
                <a:avLst/>
                <a:gdLst/>
                <a:ahLst/>
                <a:cxnLst/>
                <a:rect l="l" t="t" r="r" b="b"/>
                <a:pathLst>
                  <a:path w="3790" h="4498" extrusionOk="0">
                    <a:moveTo>
                      <a:pt x="639" y="1"/>
                    </a:moveTo>
                    <a:cubicBezTo>
                      <a:pt x="639" y="1"/>
                      <a:pt x="0" y="2945"/>
                      <a:pt x="3789" y="4497"/>
                    </a:cubicBezTo>
                    <a:cubicBezTo>
                      <a:pt x="3743" y="2534"/>
                      <a:pt x="2830" y="206"/>
                      <a:pt x="639" y="1"/>
                    </a:cubicBezTo>
                    <a:close/>
                  </a:path>
                </a:pathLst>
              </a:custGeom>
              <a:solidFill>
                <a:srgbClr val="98B7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7"/>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7"/>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7"/>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7"/>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7"/>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7"/>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7"/>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7"/>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7"/>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7"/>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7"/>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7"/>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7"/>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7"/>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7"/>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7"/>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7"/>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7"/>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7"/>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7"/>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7"/>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7"/>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7"/>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7"/>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7"/>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7"/>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7"/>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4" name="Google Shape;944;p7"/>
              <p:cNvGrpSpPr/>
              <p:nvPr/>
            </p:nvGrpSpPr>
            <p:grpSpPr>
              <a:xfrm>
                <a:off x="4675" y="5593050"/>
                <a:ext cx="2711800" cy="2747025"/>
                <a:chOff x="4675" y="3688050"/>
                <a:chExt cx="2711800" cy="2747025"/>
              </a:xfrm>
            </p:grpSpPr>
            <p:sp>
              <p:nvSpPr>
                <p:cNvPr id="945" name="Google Shape;945;p7"/>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7"/>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7"/>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7"/>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7"/>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7"/>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7"/>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7"/>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7"/>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7"/>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7"/>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7"/>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7" name="Google Shape;957;p7"/>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8" name="Google Shape;958;p7"/>
          <p:cNvGrpSpPr/>
          <p:nvPr/>
        </p:nvGrpSpPr>
        <p:grpSpPr>
          <a:xfrm>
            <a:off x="4339738" y="4551925"/>
            <a:ext cx="3615550" cy="1525700"/>
            <a:chOff x="3713275" y="3903750"/>
            <a:chExt cx="3615550" cy="1525700"/>
          </a:xfrm>
        </p:grpSpPr>
        <p:sp>
          <p:nvSpPr>
            <p:cNvPr id="959" name="Google Shape;959;p7"/>
            <p:cNvSpPr/>
            <p:nvPr/>
          </p:nvSpPr>
          <p:spPr>
            <a:xfrm>
              <a:off x="5368100" y="4173625"/>
              <a:ext cx="179775" cy="408050"/>
            </a:xfrm>
            <a:custGeom>
              <a:avLst/>
              <a:gdLst/>
              <a:ahLst/>
              <a:cxnLst/>
              <a:rect l="l" t="t" r="r" b="b"/>
              <a:pathLst>
                <a:path w="7191" h="16322" extrusionOk="0">
                  <a:moveTo>
                    <a:pt x="3546" y="0"/>
                  </a:moveTo>
                  <a:cubicBezTo>
                    <a:pt x="3536" y="0"/>
                    <a:pt x="3526" y="1"/>
                    <a:pt x="3516" y="1"/>
                  </a:cubicBezTo>
                  <a:cubicBezTo>
                    <a:pt x="1" y="4703"/>
                    <a:pt x="2100" y="14975"/>
                    <a:pt x="2100" y="14975"/>
                  </a:cubicBezTo>
                  <a:cubicBezTo>
                    <a:pt x="2100" y="14975"/>
                    <a:pt x="2808" y="15705"/>
                    <a:pt x="3538" y="16322"/>
                  </a:cubicBezTo>
                  <a:cubicBezTo>
                    <a:pt x="6186" y="14199"/>
                    <a:pt x="7190" y="10889"/>
                    <a:pt x="6460" y="10318"/>
                  </a:cubicBezTo>
                  <a:cubicBezTo>
                    <a:pt x="6413" y="10280"/>
                    <a:pt x="6366" y="10262"/>
                    <a:pt x="6318" y="10262"/>
                  </a:cubicBezTo>
                  <a:cubicBezTo>
                    <a:pt x="5658" y="10262"/>
                    <a:pt x="4964" y="13753"/>
                    <a:pt x="3196" y="14541"/>
                  </a:cubicBezTo>
                  <a:cubicBezTo>
                    <a:pt x="2580" y="12281"/>
                    <a:pt x="2580" y="4955"/>
                    <a:pt x="3150" y="3037"/>
                  </a:cubicBezTo>
                  <a:cubicBezTo>
                    <a:pt x="3710" y="1178"/>
                    <a:pt x="4073" y="0"/>
                    <a:pt x="35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7"/>
            <p:cNvSpPr/>
            <p:nvPr/>
          </p:nvSpPr>
          <p:spPr>
            <a:xfrm>
              <a:off x="3782875" y="4313125"/>
              <a:ext cx="1806075" cy="1116325"/>
            </a:xfrm>
            <a:custGeom>
              <a:avLst/>
              <a:gdLst/>
              <a:ahLst/>
              <a:cxnLst/>
              <a:rect l="l" t="t" r="r" b="b"/>
              <a:pathLst>
                <a:path w="72243" h="44653" extrusionOk="0">
                  <a:moveTo>
                    <a:pt x="56861" y="0"/>
                  </a:moveTo>
                  <a:cubicBezTo>
                    <a:pt x="55773" y="0"/>
                    <a:pt x="54538" y="794"/>
                    <a:pt x="53369" y="794"/>
                  </a:cubicBezTo>
                  <a:cubicBezTo>
                    <a:pt x="53207" y="794"/>
                    <a:pt x="53046" y="779"/>
                    <a:pt x="52887" y="744"/>
                  </a:cubicBezTo>
                  <a:cubicBezTo>
                    <a:pt x="52453" y="630"/>
                    <a:pt x="52088" y="402"/>
                    <a:pt x="51654" y="288"/>
                  </a:cubicBezTo>
                  <a:cubicBezTo>
                    <a:pt x="51526" y="258"/>
                    <a:pt x="51397" y="245"/>
                    <a:pt x="51267" y="245"/>
                  </a:cubicBezTo>
                  <a:cubicBezTo>
                    <a:pt x="50379" y="245"/>
                    <a:pt x="49503" y="895"/>
                    <a:pt x="49303" y="1771"/>
                  </a:cubicBezTo>
                  <a:cubicBezTo>
                    <a:pt x="49189" y="2228"/>
                    <a:pt x="49235" y="2798"/>
                    <a:pt x="48847" y="3095"/>
                  </a:cubicBezTo>
                  <a:cubicBezTo>
                    <a:pt x="48693" y="3222"/>
                    <a:pt x="48520" y="3272"/>
                    <a:pt x="48335" y="3272"/>
                  </a:cubicBezTo>
                  <a:cubicBezTo>
                    <a:pt x="47660" y="3272"/>
                    <a:pt x="46831" y="2604"/>
                    <a:pt x="46202" y="2604"/>
                  </a:cubicBezTo>
                  <a:cubicBezTo>
                    <a:pt x="46012" y="2604"/>
                    <a:pt x="45841" y="2664"/>
                    <a:pt x="45697" y="2821"/>
                  </a:cubicBezTo>
                  <a:cubicBezTo>
                    <a:pt x="45423" y="3118"/>
                    <a:pt x="45469" y="3552"/>
                    <a:pt x="45263" y="3894"/>
                  </a:cubicBezTo>
                  <a:cubicBezTo>
                    <a:pt x="45068" y="4226"/>
                    <a:pt x="44757" y="4345"/>
                    <a:pt x="44394" y="4345"/>
                  </a:cubicBezTo>
                  <a:cubicBezTo>
                    <a:pt x="43784" y="4345"/>
                    <a:pt x="43025" y="4009"/>
                    <a:pt x="42410" y="3780"/>
                  </a:cubicBezTo>
                  <a:cubicBezTo>
                    <a:pt x="41935" y="3594"/>
                    <a:pt x="41418" y="3503"/>
                    <a:pt x="40902" y="3503"/>
                  </a:cubicBezTo>
                  <a:cubicBezTo>
                    <a:pt x="40402" y="3503"/>
                    <a:pt x="39903" y="3589"/>
                    <a:pt x="39443" y="3757"/>
                  </a:cubicBezTo>
                  <a:cubicBezTo>
                    <a:pt x="39146" y="3871"/>
                    <a:pt x="38872" y="4031"/>
                    <a:pt x="38667" y="4282"/>
                  </a:cubicBezTo>
                  <a:cubicBezTo>
                    <a:pt x="38484" y="4510"/>
                    <a:pt x="38416" y="4830"/>
                    <a:pt x="38279" y="5081"/>
                  </a:cubicBezTo>
                  <a:cubicBezTo>
                    <a:pt x="37824" y="5855"/>
                    <a:pt x="36945" y="5948"/>
                    <a:pt x="35991" y="5948"/>
                  </a:cubicBezTo>
                  <a:cubicBezTo>
                    <a:pt x="35692" y="5948"/>
                    <a:pt x="35386" y="5939"/>
                    <a:pt x="35084" y="5939"/>
                  </a:cubicBezTo>
                  <a:cubicBezTo>
                    <a:pt x="34217" y="5939"/>
                    <a:pt x="33379" y="6013"/>
                    <a:pt x="32824" y="6587"/>
                  </a:cubicBezTo>
                  <a:cubicBezTo>
                    <a:pt x="32048" y="7432"/>
                    <a:pt x="32299" y="8847"/>
                    <a:pt x="31637" y="9760"/>
                  </a:cubicBezTo>
                  <a:cubicBezTo>
                    <a:pt x="31203" y="10354"/>
                    <a:pt x="30473" y="10627"/>
                    <a:pt x="29811" y="10856"/>
                  </a:cubicBezTo>
                  <a:cubicBezTo>
                    <a:pt x="28144" y="11449"/>
                    <a:pt x="26478" y="12020"/>
                    <a:pt x="24812" y="12613"/>
                  </a:cubicBezTo>
                  <a:cubicBezTo>
                    <a:pt x="24447" y="12727"/>
                    <a:pt x="24059" y="12887"/>
                    <a:pt x="23808" y="13184"/>
                  </a:cubicBezTo>
                  <a:cubicBezTo>
                    <a:pt x="23602" y="13458"/>
                    <a:pt x="23534" y="13800"/>
                    <a:pt x="23305" y="14074"/>
                  </a:cubicBezTo>
                  <a:cubicBezTo>
                    <a:pt x="23032" y="14416"/>
                    <a:pt x="22552" y="14553"/>
                    <a:pt x="22096" y="14576"/>
                  </a:cubicBezTo>
                  <a:cubicBezTo>
                    <a:pt x="21933" y="14593"/>
                    <a:pt x="21770" y="14601"/>
                    <a:pt x="21607" y="14601"/>
                  </a:cubicBezTo>
                  <a:cubicBezTo>
                    <a:pt x="20215" y="14601"/>
                    <a:pt x="18833" y="14000"/>
                    <a:pt x="17873" y="12978"/>
                  </a:cubicBezTo>
                  <a:cubicBezTo>
                    <a:pt x="17645" y="12727"/>
                    <a:pt x="17439" y="12453"/>
                    <a:pt x="17120" y="12362"/>
                  </a:cubicBezTo>
                  <a:cubicBezTo>
                    <a:pt x="17010" y="12326"/>
                    <a:pt x="16897" y="12311"/>
                    <a:pt x="16782" y="12311"/>
                  </a:cubicBezTo>
                  <a:cubicBezTo>
                    <a:pt x="16608" y="12311"/>
                    <a:pt x="16430" y="12344"/>
                    <a:pt x="16252" y="12385"/>
                  </a:cubicBezTo>
                  <a:cubicBezTo>
                    <a:pt x="15088" y="12636"/>
                    <a:pt x="13924" y="12887"/>
                    <a:pt x="12737" y="13161"/>
                  </a:cubicBezTo>
                  <a:cubicBezTo>
                    <a:pt x="12528" y="13206"/>
                    <a:pt x="12309" y="13251"/>
                    <a:pt x="12087" y="13251"/>
                  </a:cubicBezTo>
                  <a:cubicBezTo>
                    <a:pt x="11969" y="13251"/>
                    <a:pt x="11851" y="13238"/>
                    <a:pt x="11733" y="13207"/>
                  </a:cubicBezTo>
                  <a:cubicBezTo>
                    <a:pt x="11391" y="13093"/>
                    <a:pt x="11117" y="12796"/>
                    <a:pt x="10797" y="12568"/>
                  </a:cubicBezTo>
                  <a:cubicBezTo>
                    <a:pt x="10304" y="12209"/>
                    <a:pt x="9700" y="12048"/>
                    <a:pt x="9081" y="12048"/>
                  </a:cubicBezTo>
                  <a:cubicBezTo>
                    <a:pt x="8440" y="12048"/>
                    <a:pt x="7782" y="12220"/>
                    <a:pt x="7214" y="12522"/>
                  </a:cubicBezTo>
                  <a:cubicBezTo>
                    <a:pt x="6118" y="13115"/>
                    <a:pt x="5273" y="14097"/>
                    <a:pt x="4475" y="15078"/>
                  </a:cubicBezTo>
                  <a:cubicBezTo>
                    <a:pt x="4087" y="15580"/>
                    <a:pt x="3699" y="16128"/>
                    <a:pt x="3676" y="16767"/>
                  </a:cubicBezTo>
                  <a:cubicBezTo>
                    <a:pt x="3653" y="17429"/>
                    <a:pt x="4087" y="18091"/>
                    <a:pt x="3904" y="18753"/>
                  </a:cubicBezTo>
                  <a:cubicBezTo>
                    <a:pt x="3813" y="19118"/>
                    <a:pt x="3562" y="19392"/>
                    <a:pt x="3310" y="19666"/>
                  </a:cubicBezTo>
                  <a:cubicBezTo>
                    <a:pt x="2375" y="20762"/>
                    <a:pt x="1553" y="21972"/>
                    <a:pt x="868" y="23273"/>
                  </a:cubicBezTo>
                  <a:cubicBezTo>
                    <a:pt x="389" y="24186"/>
                    <a:pt x="1" y="25167"/>
                    <a:pt x="92" y="26194"/>
                  </a:cubicBezTo>
                  <a:cubicBezTo>
                    <a:pt x="252" y="28112"/>
                    <a:pt x="2101" y="29527"/>
                    <a:pt x="2397" y="31421"/>
                  </a:cubicBezTo>
                  <a:cubicBezTo>
                    <a:pt x="2626" y="32836"/>
                    <a:pt x="2078" y="34662"/>
                    <a:pt x="3265" y="35461"/>
                  </a:cubicBezTo>
                  <a:cubicBezTo>
                    <a:pt x="3657" y="35744"/>
                    <a:pt x="4146" y="35800"/>
                    <a:pt x="4643" y="35800"/>
                  </a:cubicBezTo>
                  <a:cubicBezTo>
                    <a:pt x="4870" y="35800"/>
                    <a:pt x="5098" y="35788"/>
                    <a:pt x="5319" y="35781"/>
                  </a:cubicBezTo>
                  <a:cubicBezTo>
                    <a:pt x="5490" y="35772"/>
                    <a:pt x="5663" y="35768"/>
                    <a:pt x="5836" y="35768"/>
                  </a:cubicBezTo>
                  <a:cubicBezTo>
                    <a:pt x="7048" y="35768"/>
                    <a:pt x="8286" y="35995"/>
                    <a:pt x="9245" y="36694"/>
                  </a:cubicBezTo>
                  <a:cubicBezTo>
                    <a:pt x="9930" y="37173"/>
                    <a:pt x="10409" y="37858"/>
                    <a:pt x="11048" y="38383"/>
                  </a:cubicBezTo>
                  <a:cubicBezTo>
                    <a:pt x="13148" y="40163"/>
                    <a:pt x="16389" y="40072"/>
                    <a:pt x="18489" y="41875"/>
                  </a:cubicBezTo>
                  <a:cubicBezTo>
                    <a:pt x="19083" y="42377"/>
                    <a:pt x="19539" y="43016"/>
                    <a:pt x="20178" y="43450"/>
                  </a:cubicBezTo>
                  <a:cubicBezTo>
                    <a:pt x="21056" y="44094"/>
                    <a:pt x="22059" y="44290"/>
                    <a:pt x="23124" y="44290"/>
                  </a:cubicBezTo>
                  <a:cubicBezTo>
                    <a:pt x="24763" y="44290"/>
                    <a:pt x="26550" y="43827"/>
                    <a:pt x="28252" y="43827"/>
                  </a:cubicBezTo>
                  <a:cubicBezTo>
                    <a:pt x="28577" y="43827"/>
                    <a:pt x="28900" y="43844"/>
                    <a:pt x="29217" y="43884"/>
                  </a:cubicBezTo>
                  <a:cubicBezTo>
                    <a:pt x="30450" y="44044"/>
                    <a:pt x="31614" y="44569"/>
                    <a:pt x="32846" y="44637"/>
                  </a:cubicBezTo>
                  <a:cubicBezTo>
                    <a:pt x="32985" y="44647"/>
                    <a:pt x="33122" y="44652"/>
                    <a:pt x="33259" y="44652"/>
                  </a:cubicBezTo>
                  <a:cubicBezTo>
                    <a:pt x="35537" y="44652"/>
                    <a:pt x="37614" y="43282"/>
                    <a:pt x="39854" y="42765"/>
                  </a:cubicBezTo>
                  <a:cubicBezTo>
                    <a:pt x="41337" y="42446"/>
                    <a:pt x="42912" y="42446"/>
                    <a:pt x="44236" y="41715"/>
                  </a:cubicBezTo>
                  <a:cubicBezTo>
                    <a:pt x="46222" y="40597"/>
                    <a:pt x="47158" y="37995"/>
                    <a:pt x="49303" y="37219"/>
                  </a:cubicBezTo>
                  <a:cubicBezTo>
                    <a:pt x="50011" y="36945"/>
                    <a:pt x="50787" y="36922"/>
                    <a:pt x="51472" y="36603"/>
                  </a:cubicBezTo>
                  <a:cubicBezTo>
                    <a:pt x="51997" y="36351"/>
                    <a:pt x="52431" y="35941"/>
                    <a:pt x="52933" y="35644"/>
                  </a:cubicBezTo>
                  <a:cubicBezTo>
                    <a:pt x="53687" y="35206"/>
                    <a:pt x="54505" y="35061"/>
                    <a:pt x="55358" y="35061"/>
                  </a:cubicBezTo>
                  <a:cubicBezTo>
                    <a:pt x="57038" y="35061"/>
                    <a:pt x="58852" y="35625"/>
                    <a:pt x="60579" y="35625"/>
                  </a:cubicBezTo>
                  <a:cubicBezTo>
                    <a:pt x="61130" y="35625"/>
                    <a:pt x="61673" y="35567"/>
                    <a:pt x="62200" y="35416"/>
                  </a:cubicBezTo>
                  <a:cubicBezTo>
                    <a:pt x="63912" y="34936"/>
                    <a:pt x="65190" y="33544"/>
                    <a:pt x="66217" y="32106"/>
                  </a:cubicBezTo>
                  <a:cubicBezTo>
                    <a:pt x="67860" y="29778"/>
                    <a:pt x="69070" y="27130"/>
                    <a:pt x="69732" y="24345"/>
                  </a:cubicBezTo>
                  <a:cubicBezTo>
                    <a:pt x="69823" y="24049"/>
                    <a:pt x="69892" y="23729"/>
                    <a:pt x="70074" y="23478"/>
                  </a:cubicBezTo>
                  <a:cubicBezTo>
                    <a:pt x="70280" y="23227"/>
                    <a:pt x="70577" y="23067"/>
                    <a:pt x="70805" y="22839"/>
                  </a:cubicBezTo>
                  <a:cubicBezTo>
                    <a:pt x="72243" y="21447"/>
                    <a:pt x="70303" y="18867"/>
                    <a:pt x="71147" y="17041"/>
                  </a:cubicBezTo>
                  <a:cubicBezTo>
                    <a:pt x="71330" y="16630"/>
                    <a:pt x="71672" y="16265"/>
                    <a:pt x="71718" y="15832"/>
                  </a:cubicBezTo>
                  <a:cubicBezTo>
                    <a:pt x="71786" y="15284"/>
                    <a:pt x="71421" y="14782"/>
                    <a:pt x="71102" y="14348"/>
                  </a:cubicBezTo>
                  <a:cubicBezTo>
                    <a:pt x="69321" y="12134"/>
                    <a:pt x="67404" y="10011"/>
                    <a:pt x="65350" y="8003"/>
                  </a:cubicBezTo>
                  <a:lnTo>
                    <a:pt x="65350" y="8003"/>
                  </a:lnTo>
                  <a:cubicBezTo>
                    <a:pt x="65352" y="8039"/>
                    <a:pt x="65335" y="8057"/>
                    <a:pt x="65302" y="8057"/>
                  </a:cubicBezTo>
                  <a:cubicBezTo>
                    <a:pt x="65029" y="8057"/>
                    <a:pt x="63681" y="6828"/>
                    <a:pt x="63661" y="5035"/>
                  </a:cubicBezTo>
                  <a:cubicBezTo>
                    <a:pt x="63661" y="4373"/>
                    <a:pt x="63638" y="3643"/>
                    <a:pt x="63250" y="3118"/>
                  </a:cubicBezTo>
                  <a:cubicBezTo>
                    <a:pt x="62588" y="2228"/>
                    <a:pt x="61173" y="2159"/>
                    <a:pt x="60556" y="1246"/>
                  </a:cubicBezTo>
                  <a:lnTo>
                    <a:pt x="60556" y="1246"/>
                  </a:lnTo>
                  <a:cubicBezTo>
                    <a:pt x="60585" y="1654"/>
                    <a:pt x="60197" y="1866"/>
                    <a:pt x="59781" y="1866"/>
                  </a:cubicBezTo>
                  <a:cubicBezTo>
                    <a:pt x="59545" y="1866"/>
                    <a:pt x="59300" y="1798"/>
                    <a:pt x="59118" y="1657"/>
                  </a:cubicBezTo>
                  <a:cubicBezTo>
                    <a:pt x="58616" y="1269"/>
                    <a:pt x="58365" y="630"/>
                    <a:pt x="57840" y="288"/>
                  </a:cubicBezTo>
                  <a:cubicBezTo>
                    <a:pt x="57533" y="80"/>
                    <a:pt x="57205" y="0"/>
                    <a:pt x="568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7"/>
            <p:cNvSpPr/>
            <p:nvPr/>
          </p:nvSpPr>
          <p:spPr>
            <a:xfrm>
              <a:off x="3907275" y="4596475"/>
              <a:ext cx="54250" cy="67375"/>
            </a:xfrm>
            <a:custGeom>
              <a:avLst/>
              <a:gdLst/>
              <a:ahLst/>
              <a:cxnLst/>
              <a:rect l="l" t="t" r="r" b="b"/>
              <a:pathLst>
                <a:path w="2170" h="2695" extrusionOk="0">
                  <a:moveTo>
                    <a:pt x="46" y="1"/>
                  </a:moveTo>
                  <a:lnTo>
                    <a:pt x="46" y="1"/>
                  </a:lnTo>
                  <a:cubicBezTo>
                    <a:pt x="1" y="1119"/>
                    <a:pt x="457" y="2489"/>
                    <a:pt x="1713" y="2694"/>
                  </a:cubicBezTo>
                  <a:cubicBezTo>
                    <a:pt x="1713" y="2694"/>
                    <a:pt x="2169" y="1005"/>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7"/>
            <p:cNvSpPr/>
            <p:nvPr/>
          </p:nvSpPr>
          <p:spPr>
            <a:xfrm>
              <a:off x="4008275" y="4566825"/>
              <a:ext cx="53675" cy="73050"/>
            </a:xfrm>
            <a:custGeom>
              <a:avLst/>
              <a:gdLst/>
              <a:ahLst/>
              <a:cxnLst/>
              <a:rect l="l" t="t" r="r" b="b"/>
              <a:pathLst>
                <a:path w="2147" h="2922" extrusionOk="0">
                  <a:moveTo>
                    <a:pt x="206" y="0"/>
                  </a:moveTo>
                  <a:cubicBezTo>
                    <a:pt x="1" y="1096"/>
                    <a:pt x="229" y="2534"/>
                    <a:pt x="1416" y="2922"/>
                  </a:cubicBezTo>
                  <a:cubicBezTo>
                    <a:pt x="1416" y="2922"/>
                    <a:pt x="2146" y="1347"/>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7"/>
            <p:cNvSpPr/>
            <p:nvPr/>
          </p:nvSpPr>
          <p:spPr>
            <a:xfrm>
              <a:off x="3958075" y="4575375"/>
              <a:ext cx="56500" cy="79350"/>
            </a:xfrm>
            <a:custGeom>
              <a:avLst/>
              <a:gdLst/>
              <a:ahLst/>
              <a:cxnLst/>
              <a:rect l="l" t="t" r="r" b="b"/>
              <a:pathLst>
                <a:path w="2260" h="3174" extrusionOk="0">
                  <a:moveTo>
                    <a:pt x="1096" y="0"/>
                  </a:moveTo>
                  <a:lnTo>
                    <a:pt x="1096" y="0"/>
                  </a:lnTo>
                  <a:cubicBezTo>
                    <a:pt x="411" y="913"/>
                    <a:pt x="0" y="2283"/>
                    <a:pt x="913" y="3173"/>
                  </a:cubicBezTo>
                  <a:cubicBezTo>
                    <a:pt x="913" y="3173"/>
                    <a:pt x="2260" y="2055"/>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7"/>
            <p:cNvSpPr/>
            <p:nvPr/>
          </p:nvSpPr>
          <p:spPr>
            <a:xfrm>
              <a:off x="4034525" y="4566250"/>
              <a:ext cx="55950" cy="79325"/>
            </a:xfrm>
            <a:custGeom>
              <a:avLst/>
              <a:gdLst/>
              <a:ahLst/>
              <a:cxnLst/>
              <a:rect l="l" t="t" r="r" b="b"/>
              <a:pathLst>
                <a:path w="2238" h="3173" extrusionOk="0">
                  <a:moveTo>
                    <a:pt x="1096" y="0"/>
                  </a:moveTo>
                  <a:lnTo>
                    <a:pt x="1096" y="0"/>
                  </a:lnTo>
                  <a:cubicBezTo>
                    <a:pt x="412" y="913"/>
                    <a:pt x="1" y="2283"/>
                    <a:pt x="914" y="3173"/>
                  </a:cubicBezTo>
                  <a:cubicBezTo>
                    <a:pt x="914" y="3173"/>
                    <a:pt x="2238" y="2077"/>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7"/>
            <p:cNvSpPr/>
            <p:nvPr/>
          </p:nvSpPr>
          <p:spPr>
            <a:xfrm>
              <a:off x="3933525" y="4569100"/>
              <a:ext cx="55950" cy="79350"/>
            </a:xfrm>
            <a:custGeom>
              <a:avLst/>
              <a:gdLst/>
              <a:ahLst/>
              <a:cxnLst/>
              <a:rect l="l" t="t" r="r" b="b"/>
              <a:pathLst>
                <a:path w="2238" h="3174" extrusionOk="0">
                  <a:moveTo>
                    <a:pt x="1096" y="0"/>
                  </a:moveTo>
                  <a:cubicBezTo>
                    <a:pt x="412" y="913"/>
                    <a:pt x="1" y="2306"/>
                    <a:pt x="914" y="3173"/>
                  </a:cubicBezTo>
                  <a:cubicBezTo>
                    <a:pt x="914" y="3173"/>
                    <a:pt x="2238" y="2077"/>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7"/>
            <p:cNvSpPr/>
            <p:nvPr/>
          </p:nvSpPr>
          <p:spPr>
            <a:xfrm>
              <a:off x="4052225" y="4589075"/>
              <a:ext cx="53650" cy="69625"/>
            </a:xfrm>
            <a:custGeom>
              <a:avLst/>
              <a:gdLst/>
              <a:ahLst/>
              <a:cxnLst/>
              <a:rect l="l" t="t" r="r" b="b"/>
              <a:pathLst>
                <a:path w="2146" h="2785" extrusionOk="0">
                  <a:moveTo>
                    <a:pt x="1963" y="0"/>
                  </a:moveTo>
                  <a:lnTo>
                    <a:pt x="1963" y="0"/>
                  </a:lnTo>
                  <a:cubicBezTo>
                    <a:pt x="982" y="525"/>
                    <a:pt x="0" y="1598"/>
                    <a:pt x="457" y="2785"/>
                  </a:cubicBezTo>
                  <a:cubicBezTo>
                    <a:pt x="457" y="2785"/>
                    <a:pt x="2146" y="2351"/>
                    <a:pt x="19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7"/>
            <p:cNvSpPr/>
            <p:nvPr/>
          </p:nvSpPr>
          <p:spPr>
            <a:xfrm>
              <a:off x="3986600" y="4567950"/>
              <a:ext cx="53675" cy="69650"/>
            </a:xfrm>
            <a:custGeom>
              <a:avLst/>
              <a:gdLst/>
              <a:ahLst/>
              <a:cxnLst/>
              <a:rect l="l" t="t" r="r" b="b"/>
              <a:pathLst>
                <a:path w="2147" h="2786" extrusionOk="0">
                  <a:moveTo>
                    <a:pt x="1963" y="1"/>
                  </a:moveTo>
                  <a:lnTo>
                    <a:pt x="1963" y="1"/>
                  </a:lnTo>
                  <a:cubicBezTo>
                    <a:pt x="959" y="549"/>
                    <a:pt x="0" y="1621"/>
                    <a:pt x="457" y="2785"/>
                  </a:cubicBezTo>
                  <a:cubicBezTo>
                    <a:pt x="457" y="2785"/>
                    <a:pt x="2146" y="2375"/>
                    <a:pt x="19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7"/>
            <p:cNvSpPr/>
            <p:nvPr/>
          </p:nvSpPr>
          <p:spPr>
            <a:xfrm>
              <a:off x="3797725" y="4783375"/>
              <a:ext cx="79325" cy="29225"/>
            </a:xfrm>
            <a:custGeom>
              <a:avLst/>
              <a:gdLst/>
              <a:ahLst/>
              <a:cxnLst/>
              <a:rect l="l" t="t" r="r" b="b"/>
              <a:pathLst>
                <a:path w="3173" h="1169" extrusionOk="0">
                  <a:moveTo>
                    <a:pt x="1681" y="0"/>
                  </a:moveTo>
                  <a:cubicBezTo>
                    <a:pt x="1218" y="0"/>
                    <a:pt x="654" y="136"/>
                    <a:pt x="0" y="537"/>
                  </a:cubicBezTo>
                  <a:cubicBezTo>
                    <a:pt x="526" y="896"/>
                    <a:pt x="1196" y="1168"/>
                    <a:pt x="1832" y="1168"/>
                  </a:cubicBezTo>
                  <a:cubicBezTo>
                    <a:pt x="2328" y="1168"/>
                    <a:pt x="2803" y="1002"/>
                    <a:pt x="3173" y="582"/>
                  </a:cubicBezTo>
                  <a:cubicBezTo>
                    <a:pt x="3173" y="582"/>
                    <a:pt x="2643" y="0"/>
                    <a:pt x="16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7"/>
            <p:cNvSpPr/>
            <p:nvPr/>
          </p:nvSpPr>
          <p:spPr>
            <a:xfrm>
              <a:off x="3829100" y="4684850"/>
              <a:ext cx="78200" cy="30875"/>
            </a:xfrm>
            <a:custGeom>
              <a:avLst/>
              <a:gdLst/>
              <a:ahLst/>
              <a:cxnLst/>
              <a:rect l="l" t="t" r="r" b="b"/>
              <a:pathLst>
                <a:path w="3128" h="1235" extrusionOk="0">
                  <a:moveTo>
                    <a:pt x="1357" y="0"/>
                  </a:moveTo>
                  <a:cubicBezTo>
                    <a:pt x="973" y="0"/>
                    <a:pt x="522" y="83"/>
                    <a:pt x="1" y="301"/>
                  </a:cubicBezTo>
                  <a:cubicBezTo>
                    <a:pt x="542" y="812"/>
                    <a:pt x="1301" y="1234"/>
                    <a:pt x="2037" y="1234"/>
                  </a:cubicBezTo>
                  <a:cubicBezTo>
                    <a:pt x="2418" y="1234"/>
                    <a:pt x="2793" y="1121"/>
                    <a:pt x="3128" y="848"/>
                  </a:cubicBezTo>
                  <a:cubicBezTo>
                    <a:pt x="3128" y="848"/>
                    <a:pt x="2584" y="0"/>
                    <a:pt x="13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7"/>
            <p:cNvSpPr/>
            <p:nvPr/>
          </p:nvSpPr>
          <p:spPr>
            <a:xfrm>
              <a:off x="3821675" y="4720875"/>
              <a:ext cx="63950" cy="47500"/>
            </a:xfrm>
            <a:custGeom>
              <a:avLst/>
              <a:gdLst/>
              <a:ahLst/>
              <a:cxnLst/>
              <a:rect l="l" t="t" r="r" b="b"/>
              <a:pathLst>
                <a:path w="2558" h="1900" extrusionOk="0">
                  <a:moveTo>
                    <a:pt x="1" y="1"/>
                  </a:moveTo>
                  <a:lnTo>
                    <a:pt x="1" y="1"/>
                  </a:lnTo>
                  <a:cubicBezTo>
                    <a:pt x="345" y="932"/>
                    <a:pt x="1138" y="1899"/>
                    <a:pt x="2157" y="1899"/>
                  </a:cubicBezTo>
                  <a:cubicBezTo>
                    <a:pt x="2287" y="1899"/>
                    <a:pt x="2420" y="1883"/>
                    <a:pt x="2557" y="1850"/>
                  </a:cubicBezTo>
                  <a:cubicBezTo>
                    <a:pt x="2557" y="1850"/>
                    <a:pt x="2352" y="11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7"/>
            <p:cNvSpPr/>
            <p:nvPr/>
          </p:nvSpPr>
          <p:spPr>
            <a:xfrm>
              <a:off x="3854775" y="4651275"/>
              <a:ext cx="64525" cy="47650"/>
            </a:xfrm>
            <a:custGeom>
              <a:avLst/>
              <a:gdLst/>
              <a:ahLst/>
              <a:cxnLst/>
              <a:rect l="l" t="t" r="r" b="b"/>
              <a:pathLst>
                <a:path w="2581" h="1906" extrusionOk="0">
                  <a:moveTo>
                    <a:pt x="1" y="0"/>
                  </a:moveTo>
                  <a:cubicBezTo>
                    <a:pt x="362" y="944"/>
                    <a:pt x="1130" y="1905"/>
                    <a:pt x="2149" y="1905"/>
                  </a:cubicBezTo>
                  <a:cubicBezTo>
                    <a:pt x="2288" y="1905"/>
                    <a:pt x="2432" y="1887"/>
                    <a:pt x="2580" y="1849"/>
                  </a:cubicBezTo>
                  <a:cubicBezTo>
                    <a:pt x="2580" y="1849"/>
                    <a:pt x="2375" y="13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7"/>
            <p:cNvSpPr/>
            <p:nvPr/>
          </p:nvSpPr>
          <p:spPr>
            <a:xfrm>
              <a:off x="3803425" y="4738000"/>
              <a:ext cx="63925" cy="47650"/>
            </a:xfrm>
            <a:custGeom>
              <a:avLst/>
              <a:gdLst/>
              <a:ahLst/>
              <a:cxnLst/>
              <a:rect l="l" t="t" r="r" b="b"/>
              <a:pathLst>
                <a:path w="2557" h="1906" extrusionOk="0">
                  <a:moveTo>
                    <a:pt x="1" y="1"/>
                  </a:moveTo>
                  <a:lnTo>
                    <a:pt x="1" y="1"/>
                  </a:lnTo>
                  <a:cubicBezTo>
                    <a:pt x="342" y="944"/>
                    <a:pt x="1107" y="1906"/>
                    <a:pt x="2126" y="1906"/>
                  </a:cubicBezTo>
                  <a:cubicBezTo>
                    <a:pt x="2265" y="1906"/>
                    <a:pt x="2409" y="1888"/>
                    <a:pt x="2557" y="1849"/>
                  </a:cubicBezTo>
                  <a:cubicBezTo>
                    <a:pt x="2557" y="1849"/>
                    <a:pt x="2352" y="13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7"/>
            <p:cNvSpPr/>
            <p:nvPr/>
          </p:nvSpPr>
          <p:spPr>
            <a:xfrm>
              <a:off x="3893025" y="4630150"/>
              <a:ext cx="54225" cy="69075"/>
            </a:xfrm>
            <a:custGeom>
              <a:avLst/>
              <a:gdLst/>
              <a:ahLst/>
              <a:cxnLst/>
              <a:rect l="l" t="t" r="r" b="b"/>
              <a:pathLst>
                <a:path w="2169" h="2763" extrusionOk="0">
                  <a:moveTo>
                    <a:pt x="91" y="1"/>
                  </a:moveTo>
                  <a:cubicBezTo>
                    <a:pt x="0" y="1119"/>
                    <a:pt x="388" y="2511"/>
                    <a:pt x="1644" y="2763"/>
                  </a:cubicBezTo>
                  <a:cubicBezTo>
                    <a:pt x="1644" y="2763"/>
                    <a:pt x="2168" y="1119"/>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7"/>
            <p:cNvSpPr/>
            <p:nvPr/>
          </p:nvSpPr>
          <p:spPr>
            <a:xfrm>
              <a:off x="3840525" y="4674100"/>
              <a:ext cx="54225" cy="69625"/>
            </a:xfrm>
            <a:custGeom>
              <a:avLst/>
              <a:gdLst/>
              <a:ahLst/>
              <a:cxnLst/>
              <a:rect l="l" t="t" r="r" b="b"/>
              <a:pathLst>
                <a:path w="2169" h="2785" extrusionOk="0">
                  <a:moveTo>
                    <a:pt x="91" y="0"/>
                  </a:moveTo>
                  <a:lnTo>
                    <a:pt x="91" y="0"/>
                  </a:lnTo>
                  <a:cubicBezTo>
                    <a:pt x="0" y="1141"/>
                    <a:pt x="388" y="2534"/>
                    <a:pt x="1621" y="2785"/>
                  </a:cubicBezTo>
                  <a:cubicBezTo>
                    <a:pt x="1621" y="2785"/>
                    <a:pt x="2169" y="1119"/>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7"/>
            <p:cNvSpPr/>
            <p:nvPr/>
          </p:nvSpPr>
          <p:spPr>
            <a:xfrm>
              <a:off x="3736650" y="4906700"/>
              <a:ext cx="77650" cy="31425"/>
            </a:xfrm>
            <a:custGeom>
              <a:avLst/>
              <a:gdLst/>
              <a:ahLst/>
              <a:cxnLst/>
              <a:rect l="l" t="t" r="r" b="b"/>
              <a:pathLst>
                <a:path w="3106" h="1257" extrusionOk="0">
                  <a:moveTo>
                    <a:pt x="1282" y="0"/>
                  </a:moveTo>
                  <a:cubicBezTo>
                    <a:pt x="917" y="0"/>
                    <a:pt x="491" y="73"/>
                    <a:pt x="1" y="260"/>
                  </a:cubicBezTo>
                  <a:cubicBezTo>
                    <a:pt x="541" y="800"/>
                    <a:pt x="1310" y="1256"/>
                    <a:pt x="2061" y="1256"/>
                  </a:cubicBezTo>
                  <a:cubicBezTo>
                    <a:pt x="2422" y="1256"/>
                    <a:pt x="2779" y="1151"/>
                    <a:pt x="3105" y="899"/>
                  </a:cubicBezTo>
                  <a:cubicBezTo>
                    <a:pt x="3105" y="899"/>
                    <a:pt x="2566" y="0"/>
                    <a:pt x="12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7"/>
            <p:cNvSpPr/>
            <p:nvPr/>
          </p:nvSpPr>
          <p:spPr>
            <a:xfrm>
              <a:off x="3788025" y="4814525"/>
              <a:ext cx="73625" cy="35800"/>
            </a:xfrm>
            <a:custGeom>
              <a:avLst/>
              <a:gdLst/>
              <a:ahLst/>
              <a:cxnLst/>
              <a:rect l="l" t="t" r="r" b="b"/>
              <a:pathLst>
                <a:path w="2945" h="1432" extrusionOk="0">
                  <a:moveTo>
                    <a:pt x="810" y="1"/>
                  </a:moveTo>
                  <a:cubicBezTo>
                    <a:pt x="567" y="1"/>
                    <a:pt x="297" y="28"/>
                    <a:pt x="0" y="90"/>
                  </a:cubicBezTo>
                  <a:cubicBezTo>
                    <a:pt x="489" y="787"/>
                    <a:pt x="1311" y="1432"/>
                    <a:pt x="2160" y="1432"/>
                  </a:cubicBezTo>
                  <a:cubicBezTo>
                    <a:pt x="2422" y="1432"/>
                    <a:pt x="2687" y="1371"/>
                    <a:pt x="2945" y="1231"/>
                  </a:cubicBezTo>
                  <a:cubicBezTo>
                    <a:pt x="2945" y="1231"/>
                    <a:pt x="2460" y="1"/>
                    <a:pt x="8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7"/>
            <p:cNvSpPr/>
            <p:nvPr/>
          </p:nvSpPr>
          <p:spPr>
            <a:xfrm>
              <a:off x="3774900" y="4843000"/>
              <a:ext cx="57075" cy="57725"/>
            </a:xfrm>
            <a:custGeom>
              <a:avLst/>
              <a:gdLst/>
              <a:ahLst/>
              <a:cxnLst/>
              <a:rect l="l" t="t" r="r" b="b"/>
              <a:pathLst>
                <a:path w="2283" h="2309" extrusionOk="0">
                  <a:moveTo>
                    <a:pt x="0" y="1"/>
                  </a:moveTo>
                  <a:cubicBezTo>
                    <a:pt x="178" y="1090"/>
                    <a:pt x="854" y="2309"/>
                    <a:pt x="2069" y="2309"/>
                  </a:cubicBezTo>
                  <a:cubicBezTo>
                    <a:pt x="2102" y="2309"/>
                    <a:pt x="2135" y="2308"/>
                    <a:pt x="2169" y="2306"/>
                  </a:cubicBezTo>
                  <a:cubicBezTo>
                    <a:pt x="2169" y="2306"/>
                    <a:pt x="2283" y="57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7"/>
            <p:cNvSpPr/>
            <p:nvPr/>
          </p:nvSpPr>
          <p:spPr>
            <a:xfrm>
              <a:off x="3821125" y="4781375"/>
              <a:ext cx="57075" cy="57725"/>
            </a:xfrm>
            <a:custGeom>
              <a:avLst/>
              <a:gdLst/>
              <a:ahLst/>
              <a:cxnLst/>
              <a:rect l="l" t="t" r="r" b="b"/>
              <a:pathLst>
                <a:path w="2283" h="2309" extrusionOk="0">
                  <a:moveTo>
                    <a:pt x="0" y="0"/>
                  </a:moveTo>
                  <a:lnTo>
                    <a:pt x="0" y="0"/>
                  </a:lnTo>
                  <a:cubicBezTo>
                    <a:pt x="178" y="1089"/>
                    <a:pt x="854" y="2308"/>
                    <a:pt x="2069" y="2308"/>
                  </a:cubicBezTo>
                  <a:cubicBezTo>
                    <a:pt x="2102" y="2308"/>
                    <a:pt x="2135" y="2308"/>
                    <a:pt x="2169" y="2306"/>
                  </a:cubicBezTo>
                  <a:cubicBezTo>
                    <a:pt x="2169" y="2306"/>
                    <a:pt x="2283" y="59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7"/>
            <p:cNvSpPr/>
            <p:nvPr/>
          </p:nvSpPr>
          <p:spPr>
            <a:xfrm>
              <a:off x="3753200" y="4856700"/>
              <a:ext cx="57675" cy="57725"/>
            </a:xfrm>
            <a:custGeom>
              <a:avLst/>
              <a:gdLst/>
              <a:ahLst/>
              <a:cxnLst/>
              <a:rect l="l" t="t" r="r" b="b"/>
              <a:pathLst>
                <a:path w="2307" h="2309" extrusionOk="0">
                  <a:moveTo>
                    <a:pt x="1" y="0"/>
                  </a:moveTo>
                  <a:lnTo>
                    <a:pt x="1" y="0"/>
                  </a:lnTo>
                  <a:cubicBezTo>
                    <a:pt x="201" y="1089"/>
                    <a:pt x="877" y="2308"/>
                    <a:pt x="2072" y="2308"/>
                  </a:cubicBezTo>
                  <a:cubicBezTo>
                    <a:pt x="2104" y="2308"/>
                    <a:pt x="2136" y="2307"/>
                    <a:pt x="2169" y="2306"/>
                  </a:cubicBezTo>
                  <a:cubicBezTo>
                    <a:pt x="2169" y="2306"/>
                    <a:pt x="2306" y="57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7"/>
            <p:cNvSpPr/>
            <p:nvPr/>
          </p:nvSpPr>
          <p:spPr>
            <a:xfrm>
              <a:off x="3857075" y="4768250"/>
              <a:ext cx="53075" cy="75350"/>
            </a:xfrm>
            <a:custGeom>
              <a:avLst/>
              <a:gdLst/>
              <a:ahLst/>
              <a:cxnLst/>
              <a:rect l="l" t="t" r="r" b="b"/>
              <a:pathLst>
                <a:path w="2123" h="3014" extrusionOk="0">
                  <a:moveTo>
                    <a:pt x="320" y="0"/>
                  </a:moveTo>
                  <a:cubicBezTo>
                    <a:pt x="0" y="1096"/>
                    <a:pt x="114" y="2534"/>
                    <a:pt x="1278" y="3013"/>
                  </a:cubicBezTo>
                  <a:cubicBezTo>
                    <a:pt x="1278" y="3013"/>
                    <a:pt x="2123"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7"/>
            <p:cNvSpPr/>
            <p:nvPr/>
          </p:nvSpPr>
          <p:spPr>
            <a:xfrm>
              <a:off x="3846225" y="4739150"/>
              <a:ext cx="53100" cy="75350"/>
            </a:xfrm>
            <a:custGeom>
              <a:avLst/>
              <a:gdLst/>
              <a:ahLst/>
              <a:cxnLst/>
              <a:rect l="l" t="t" r="r" b="b"/>
              <a:pathLst>
                <a:path w="2124" h="3014" extrusionOk="0">
                  <a:moveTo>
                    <a:pt x="297" y="0"/>
                  </a:moveTo>
                  <a:cubicBezTo>
                    <a:pt x="0" y="1096"/>
                    <a:pt x="115" y="2534"/>
                    <a:pt x="1279" y="3013"/>
                  </a:cubicBezTo>
                  <a:cubicBezTo>
                    <a:pt x="1279" y="3013"/>
                    <a:pt x="2123" y="1507"/>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7"/>
            <p:cNvSpPr/>
            <p:nvPr/>
          </p:nvSpPr>
          <p:spPr>
            <a:xfrm>
              <a:off x="3859925" y="4720875"/>
              <a:ext cx="53650" cy="75350"/>
            </a:xfrm>
            <a:custGeom>
              <a:avLst/>
              <a:gdLst/>
              <a:ahLst/>
              <a:cxnLst/>
              <a:rect l="l" t="t" r="r" b="b"/>
              <a:pathLst>
                <a:path w="2146" h="3014" extrusionOk="0">
                  <a:moveTo>
                    <a:pt x="320" y="1"/>
                  </a:moveTo>
                  <a:cubicBezTo>
                    <a:pt x="0" y="1097"/>
                    <a:pt x="114" y="2534"/>
                    <a:pt x="1278" y="3014"/>
                  </a:cubicBezTo>
                  <a:cubicBezTo>
                    <a:pt x="1278" y="3014"/>
                    <a:pt x="2146" y="1507"/>
                    <a:pt x="3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7"/>
            <p:cNvSpPr/>
            <p:nvPr/>
          </p:nvSpPr>
          <p:spPr>
            <a:xfrm>
              <a:off x="3796575" y="4801350"/>
              <a:ext cx="53675" cy="75350"/>
            </a:xfrm>
            <a:custGeom>
              <a:avLst/>
              <a:gdLst/>
              <a:ahLst/>
              <a:cxnLst/>
              <a:rect l="l" t="t" r="r" b="b"/>
              <a:pathLst>
                <a:path w="2147" h="3014" extrusionOk="0">
                  <a:moveTo>
                    <a:pt x="320" y="0"/>
                  </a:moveTo>
                  <a:cubicBezTo>
                    <a:pt x="1" y="1096"/>
                    <a:pt x="115" y="2534"/>
                    <a:pt x="1279" y="3013"/>
                  </a:cubicBezTo>
                  <a:cubicBezTo>
                    <a:pt x="1279" y="3013"/>
                    <a:pt x="2146"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7"/>
            <p:cNvSpPr/>
            <p:nvPr/>
          </p:nvSpPr>
          <p:spPr>
            <a:xfrm>
              <a:off x="3802275" y="5060400"/>
              <a:ext cx="57100" cy="58250"/>
            </a:xfrm>
            <a:custGeom>
              <a:avLst/>
              <a:gdLst/>
              <a:ahLst/>
              <a:cxnLst/>
              <a:rect l="l" t="t" r="r" b="b"/>
              <a:pathLst>
                <a:path w="2284" h="2330" extrusionOk="0">
                  <a:moveTo>
                    <a:pt x="2146" y="1"/>
                  </a:moveTo>
                  <a:cubicBezTo>
                    <a:pt x="2146" y="1"/>
                    <a:pt x="412" y="1"/>
                    <a:pt x="1" y="2329"/>
                  </a:cubicBezTo>
                  <a:cubicBezTo>
                    <a:pt x="1096" y="2055"/>
                    <a:pt x="2283" y="1256"/>
                    <a:pt x="2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7"/>
            <p:cNvSpPr/>
            <p:nvPr/>
          </p:nvSpPr>
          <p:spPr>
            <a:xfrm>
              <a:off x="3745800" y="4975700"/>
              <a:ext cx="62225" cy="48775"/>
            </a:xfrm>
            <a:custGeom>
              <a:avLst/>
              <a:gdLst/>
              <a:ahLst/>
              <a:cxnLst/>
              <a:rect l="l" t="t" r="r" b="b"/>
              <a:pathLst>
                <a:path w="2489" h="1951" extrusionOk="0">
                  <a:moveTo>
                    <a:pt x="2307" y="0"/>
                  </a:moveTo>
                  <a:cubicBezTo>
                    <a:pt x="1846" y="0"/>
                    <a:pt x="622" y="176"/>
                    <a:pt x="0" y="1951"/>
                  </a:cubicBezTo>
                  <a:cubicBezTo>
                    <a:pt x="1119" y="1882"/>
                    <a:pt x="2442" y="1289"/>
                    <a:pt x="2488" y="11"/>
                  </a:cubicBezTo>
                  <a:cubicBezTo>
                    <a:pt x="2488" y="11"/>
                    <a:pt x="2421" y="0"/>
                    <a:pt x="23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7"/>
            <p:cNvSpPr/>
            <p:nvPr/>
          </p:nvSpPr>
          <p:spPr>
            <a:xfrm>
              <a:off x="3761200" y="5025525"/>
              <a:ext cx="77625" cy="30725"/>
            </a:xfrm>
            <a:custGeom>
              <a:avLst/>
              <a:gdLst/>
              <a:ahLst/>
              <a:cxnLst/>
              <a:rect l="l" t="t" r="r" b="b"/>
              <a:pathLst>
                <a:path w="3105" h="1229" extrusionOk="0">
                  <a:moveTo>
                    <a:pt x="2023" y="0"/>
                  </a:moveTo>
                  <a:cubicBezTo>
                    <a:pt x="1476" y="0"/>
                    <a:pt x="766" y="207"/>
                    <a:pt x="0" y="962"/>
                  </a:cubicBezTo>
                  <a:cubicBezTo>
                    <a:pt x="413" y="1124"/>
                    <a:pt x="890" y="1229"/>
                    <a:pt x="1352" y="1229"/>
                  </a:cubicBezTo>
                  <a:cubicBezTo>
                    <a:pt x="2065" y="1229"/>
                    <a:pt x="2745" y="979"/>
                    <a:pt x="3105" y="300"/>
                  </a:cubicBezTo>
                  <a:cubicBezTo>
                    <a:pt x="3105" y="300"/>
                    <a:pt x="2682" y="0"/>
                    <a:pt x="20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7"/>
            <p:cNvSpPr/>
            <p:nvPr/>
          </p:nvSpPr>
          <p:spPr>
            <a:xfrm>
              <a:off x="3732675" y="4954200"/>
              <a:ext cx="77050" cy="30725"/>
            </a:xfrm>
            <a:custGeom>
              <a:avLst/>
              <a:gdLst/>
              <a:ahLst/>
              <a:cxnLst/>
              <a:rect l="l" t="t" r="r" b="b"/>
              <a:pathLst>
                <a:path w="3082" h="1229" extrusionOk="0">
                  <a:moveTo>
                    <a:pt x="2003" y="0"/>
                  </a:moveTo>
                  <a:cubicBezTo>
                    <a:pt x="1460" y="0"/>
                    <a:pt x="756" y="207"/>
                    <a:pt x="0" y="962"/>
                  </a:cubicBezTo>
                  <a:cubicBezTo>
                    <a:pt x="413" y="1124"/>
                    <a:pt x="886" y="1229"/>
                    <a:pt x="1344" y="1229"/>
                  </a:cubicBezTo>
                  <a:cubicBezTo>
                    <a:pt x="2051" y="1229"/>
                    <a:pt x="2722" y="979"/>
                    <a:pt x="3082" y="300"/>
                  </a:cubicBezTo>
                  <a:cubicBezTo>
                    <a:pt x="3082" y="300"/>
                    <a:pt x="2659" y="0"/>
                    <a:pt x="20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7"/>
            <p:cNvSpPr/>
            <p:nvPr/>
          </p:nvSpPr>
          <p:spPr>
            <a:xfrm>
              <a:off x="3762350" y="5050625"/>
              <a:ext cx="77050" cy="31000"/>
            </a:xfrm>
            <a:custGeom>
              <a:avLst/>
              <a:gdLst/>
              <a:ahLst/>
              <a:cxnLst/>
              <a:rect l="l" t="t" r="r" b="b"/>
              <a:pathLst>
                <a:path w="3082" h="1240" extrusionOk="0">
                  <a:moveTo>
                    <a:pt x="2003" y="1"/>
                  </a:moveTo>
                  <a:cubicBezTo>
                    <a:pt x="1459" y="1"/>
                    <a:pt x="756" y="207"/>
                    <a:pt x="0" y="963"/>
                  </a:cubicBezTo>
                  <a:cubicBezTo>
                    <a:pt x="411" y="1132"/>
                    <a:pt x="882" y="1239"/>
                    <a:pt x="1338" y="1239"/>
                  </a:cubicBezTo>
                  <a:cubicBezTo>
                    <a:pt x="2047" y="1239"/>
                    <a:pt x="2720" y="981"/>
                    <a:pt x="3082" y="301"/>
                  </a:cubicBezTo>
                  <a:cubicBezTo>
                    <a:pt x="3082" y="301"/>
                    <a:pt x="2659" y="1"/>
                    <a:pt x="20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7"/>
            <p:cNvSpPr/>
            <p:nvPr/>
          </p:nvSpPr>
          <p:spPr>
            <a:xfrm>
              <a:off x="3743500" y="4928175"/>
              <a:ext cx="77650" cy="32200"/>
            </a:xfrm>
            <a:custGeom>
              <a:avLst/>
              <a:gdLst/>
              <a:ahLst/>
              <a:cxnLst/>
              <a:rect l="l" t="t" r="r" b="b"/>
              <a:pathLst>
                <a:path w="3106" h="1288" extrusionOk="0">
                  <a:moveTo>
                    <a:pt x="1207" y="1"/>
                  </a:moveTo>
                  <a:cubicBezTo>
                    <a:pt x="860" y="1"/>
                    <a:pt x="459" y="64"/>
                    <a:pt x="1" y="223"/>
                  </a:cubicBezTo>
                  <a:cubicBezTo>
                    <a:pt x="535" y="804"/>
                    <a:pt x="1317" y="1288"/>
                    <a:pt x="2088" y="1288"/>
                  </a:cubicBezTo>
                  <a:cubicBezTo>
                    <a:pt x="2438" y="1288"/>
                    <a:pt x="2785" y="1188"/>
                    <a:pt x="3105" y="953"/>
                  </a:cubicBezTo>
                  <a:cubicBezTo>
                    <a:pt x="3105" y="953"/>
                    <a:pt x="2557" y="1"/>
                    <a:pt x="12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7"/>
            <p:cNvSpPr/>
            <p:nvPr/>
          </p:nvSpPr>
          <p:spPr>
            <a:xfrm>
              <a:off x="3741225" y="4997150"/>
              <a:ext cx="77050" cy="31975"/>
            </a:xfrm>
            <a:custGeom>
              <a:avLst/>
              <a:gdLst/>
              <a:ahLst/>
              <a:cxnLst/>
              <a:rect l="l" t="t" r="r" b="b"/>
              <a:pathLst>
                <a:path w="3082" h="1279" extrusionOk="0">
                  <a:moveTo>
                    <a:pt x="1208" y="1"/>
                  </a:moveTo>
                  <a:cubicBezTo>
                    <a:pt x="861" y="1"/>
                    <a:pt x="460" y="65"/>
                    <a:pt x="1" y="226"/>
                  </a:cubicBezTo>
                  <a:cubicBezTo>
                    <a:pt x="533" y="790"/>
                    <a:pt x="1303" y="1278"/>
                    <a:pt x="2065" y="1278"/>
                  </a:cubicBezTo>
                  <a:cubicBezTo>
                    <a:pt x="2413" y="1278"/>
                    <a:pt x="2760" y="1176"/>
                    <a:pt x="3082" y="933"/>
                  </a:cubicBezTo>
                  <a:cubicBezTo>
                    <a:pt x="3082" y="933"/>
                    <a:pt x="2537" y="1"/>
                    <a:pt x="1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7"/>
            <p:cNvSpPr/>
            <p:nvPr/>
          </p:nvSpPr>
          <p:spPr>
            <a:xfrm>
              <a:off x="3866775" y="5198500"/>
              <a:ext cx="57650" cy="58225"/>
            </a:xfrm>
            <a:custGeom>
              <a:avLst/>
              <a:gdLst/>
              <a:ahLst/>
              <a:cxnLst/>
              <a:rect l="l" t="t" r="r" b="b"/>
              <a:pathLst>
                <a:path w="2306" h="2329" extrusionOk="0">
                  <a:moveTo>
                    <a:pt x="2146" y="1"/>
                  </a:moveTo>
                  <a:cubicBezTo>
                    <a:pt x="2146" y="1"/>
                    <a:pt x="411" y="1"/>
                    <a:pt x="0" y="2329"/>
                  </a:cubicBezTo>
                  <a:cubicBezTo>
                    <a:pt x="1096" y="2055"/>
                    <a:pt x="2305" y="1256"/>
                    <a:pt x="2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7"/>
            <p:cNvSpPr/>
            <p:nvPr/>
          </p:nvSpPr>
          <p:spPr>
            <a:xfrm>
              <a:off x="3797725" y="5133175"/>
              <a:ext cx="62225" cy="48800"/>
            </a:xfrm>
            <a:custGeom>
              <a:avLst/>
              <a:gdLst/>
              <a:ahLst/>
              <a:cxnLst/>
              <a:rect l="l" t="t" r="r" b="b"/>
              <a:pathLst>
                <a:path w="2489" h="1952" extrusionOk="0">
                  <a:moveTo>
                    <a:pt x="2307" y="1"/>
                  </a:moveTo>
                  <a:cubicBezTo>
                    <a:pt x="1846" y="1"/>
                    <a:pt x="622" y="177"/>
                    <a:pt x="0" y="1952"/>
                  </a:cubicBezTo>
                  <a:cubicBezTo>
                    <a:pt x="1119" y="1883"/>
                    <a:pt x="2443" y="1267"/>
                    <a:pt x="2488" y="12"/>
                  </a:cubicBezTo>
                  <a:cubicBezTo>
                    <a:pt x="2488" y="12"/>
                    <a:pt x="2421" y="1"/>
                    <a:pt x="23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7"/>
            <p:cNvSpPr/>
            <p:nvPr/>
          </p:nvSpPr>
          <p:spPr>
            <a:xfrm>
              <a:off x="3813125" y="5183025"/>
              <a:ext cx="77625" cy="30575"/>
            </a:xfrm>
            <a:custGeom>
              <a:avLst/>
              <a:gdLst/>
              <a:ahLst/>
              <a:cxnLst/>
              <a:rect l="l" t="t" r="r" b="b"/>
              <a:pathLst>
                <a:path w="3105" h="1223" extrusionOk="0">
                  <a:moveTo>
                    <a:pt x="2023" y="0"/>
                  </a:moveTo>
                  <a:cubicBezTo>
                    <a:pt x="1476" y="0"/>
                    <a:pt x="766" y="207"/>
                    <a:pt x="1" y="962"/>
                  </a:cubicBezTo>
                  <a:cubicBezTo>
                    <a:pt x="408" y="1121"/>
                    <a:pt x="877" y="1222"/>
                    <a:pt x="1333" y="1222"/>
                  </a:cubicBezTo>
                  <a:cubicBezTo>
                    <a:pt x="2053" y="1222"/>
                    <a:pt x="2741" y="971"/>
                    <a:pt x="3105" y="300"/>
                  </a:cubicBezTo>
                  <a:cubicBezTo>
                    <a:pt x="3105" y="300"/>
                    <a:pt x="2682" y="0"/>
                    <a:pt x="20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7"/>
            <p:cNvSpPr/>
            <p:nvPr/>
          </p:nvSpPr>
          <p:spPr>
            <a:xfrm>
              <a:off x="3784600" y="5111675"/>
              <a:ext cx="77050" cy="30750"/>
            </a:xfrm>
            <a:custGeom>
              <a:avLst/>
              <a:gdLst/>
              <a:ahLst/>
              <a:cxnLst/>
              <a:rect l="l" t="t" r="r" b="b"/>
              <a:pathLst>
                <a:path w="3082" h="1230" extrusionOk="0">
                  <a:moveTo>
                    <a:pt x="2003" y="1"/>
                  </a:moveTo>
                  <a:cubicBezTo>
                    <a:pt x="1460" y="1"/>
                    <a:pt x="756" y="207"/>
                    <a:pt x="0" y="963"/>
                  </a:cubicBezTo>
                  <a:cubicBezTo>
                    <a:pt x="413" y="1124"/>
                    <a:pt x="886" y="1230"/>
                    <a:pt x="1344" y="1230"/>
                  </a:cubicBezTo>
                  <a:cubicBezTo>
                    <a:pt x="2051" y="1230"/>
                    <a:pt x="2722" y="979"/>
                    <a:pt x="3082" y="301"/>
                  </a:cubicBezTo>
                  <a:cubicBezTo>
                    <a:pt x="3082" y="301"/>
                    <a:pt x="2659" y="1"/>
                    <a:pt x="20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7"/>
            <p:cNvSpPr/>
            <p:nvPr/>
          </p:nvSpPr>
          <p:spPr>
            <a:xfrm>
              <a:off x="3818250" y="5197600"/>
              <a:ext cx="77650" cy="30800"/>
            </a:xfrm>
            <a:custGeom>
              <a:avLst/>
              <a:gdLst/>
              <a:ahLst/>
              <a:cxnLst/>
              <a:rect l="l" t="t" r="r" b="b"/>
              <a:pathLst>
                <a:path w="3106" h="1232" extrusionOk="0">
                  <a:moveTo>
                    <a:pt x="2044" y="1"/>
                  </a:moveTo>
                  <a:cubicBezTo>
                    <a:pt x="1494" y="1"/>
                    <a:pt x="776" y="207"/>
                    <a:pt x="1" y="972"/>
                  </a:cubicBezTo>
                  <a:cubicBezTo>
                    <a:pt x="406" y="1131"/>
                    <a:pt x="868" y="1231"/>
                    <a:pt x="1318" y="1231"/>
                  </a:cubicBezTo>
                  <a:cubicBezTo>
                    <a:pt x="2037" y="1231"/>
                    <a:pt x="2726" y="975"/>
                    <a:pt x="3105" y="288"/>
                  </a:cubicBezTo>
                  <a:cubicBezTo>
                    <a:pt x="3105" y="288"/>
                    <a:pt x="2691" y="1"/>
                    <a:pt x="20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7"/>
            <p:cNvSpPr/>
            <p:nvPr/>
          </p:nvSpPr>
          <p:spPr>
            <a:xfrm>
              <a:off x="3795425" y="5085675"/>
              <a:ext cx="77075" cy="32075"/>
            </a:xfrm>
            <a:custGeom>
              <a:avLst/>
              <a:gdLst/>
              <a:ahLst/>
              <a:cxnLst/>
              <a:rect l="l" t="t" r="r" b="b"/>
              <a:pathLst>
                <a:path w="3083" h="1283" extrusionOk="0">
                  <a:moveTo>
                    <a:pt x="1205" y="0"/>
                  </a:moveTo>
                  <a:cubicBezTo>
                    <a:pt x="859" y="0"/>
                    <a:pt x="459" y="64"/>
                    <a:pt x="1" y="222"/>
                  </a:cubicBezTo>
                  <a:cubicBezTo>
                    <a:pt x="538" y="791"/>
                    <a:pt x="1326" y="1283"/>
                    <a:pt x="2093" y="1283"/>
                  </a:cubicBezTo>
                  <a:cubicBezTo>
                    <a:pt x="2435" y="1283"/>
                    <a:pt x="2773" y="1185"/>
                    <a:pt x="3082" y="953"/>
                  </a:cubicBezTo>
                  <a:cubicBezTo>
                    <a:pt x="3082" y="953"/>
                    <a:pt x="2548" y="0"/>
                    <a:pt x="12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7"/>
            <p:cNvSpPr/>
            <p:nvPr/>
          </p:nvSpPr>
          <p:spPr>
            <a:xfrm>
              <a:off x="3793150" y="5154425"/>
              <a:ext cx="77075" cy="31950"/>
            </a:xfrm>
            <a:custGeom>
              <a:avLst/>
              <a:gdLst/>
              <a:ahLst/>
              <a:cxnLst/>
              <a:rect l="l" t="t" r="r" b="b"/>
              <a:pathLst>
                <a:path w="3083" h="1278" extrusionOk="0">
                  <a:moveTo>
                    <a:pt x="1220" y="1"/>
                  </a:moveTo>
                  <a:cubicBezTo>
                    <a:pt x="870" y="1"/>
                    <a:pt x="465" y="67"/>
                    <a:pt x="1" y="234"/>
                  </a:cubicBezTo>
                  <a:cubicBezTo>
                    <a:pt x="534" y="799"/>
                    <a:pt x="1304" y="1277"/>
                    <a:pt x="2067" y="1277"/>
                  </a:cubicBezTo>
                  <a:cubicBezTo>
                    <a:pt x="2414" y="1277"/>
                    <a:pt x="2761" y="1178"/>
                    <a:pt x="3082" y="942"/>
                  </a:cubicBezTo>
                  <a:cubicBezTo>
                    <a:pt x="3082" y="942"/>
                    <a:pt x="2540" y="1"/>
                    <a:pt x="1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7"/>
            <p:cNvSpPr/>
            <p:nvPr/>
          </p:nvSpPr>
          <p:spPr>
            <a:xfrm>
              <a:off x="3990600" y="5195075"/>
              <a:ext cx="55375" cy="78775"/>
            </a:xfrm>
            <a:custGeom>
              <a:avLst/>
              <a:gdLst/>
              <a:ahLst/>
              <a:cxnLst/>
              <a:rect l="l" t="t" r="r" b="b"/>
              <a:pathLst>
                <a:path w="2215" h="3151" extrusionOk="0">
                  <a:moveTo>
                    <a:pt x="1210" y="1"/>
                  </a:moveTo>
                  <a:lnTo>
                    <a:pt x="1210" y="1"/>
                  </a:lnTo>
                  <a:cubicBezTo>
                    <a:pt x="1210" y="1"/>
                    <a:pt x="0" y="1233"/>
                    <a:pt x="1370" y="3151"/>
                  </a:cubicBezTo>
                  <a:cubicBezTo>
                    <a:pt x="1963" y="2169"/>
                    <a:pt x="2214" y="754"/>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7"/>
            <p:cNvSpPr/>
            <p:nvPr/>
          </p:nvSpPr>
          <p:spPr>
            <a:xfrm>
              <a:off x="3892450" y="5170550"/>
              <a:ext cx="56500" cy="78775"/>
            </a:xfrm>
            <a:custGeom>
              <a:avLst/>
              <a:gdLst/>
              <a:ahLst/>
              <a:cxnLst/>
              <a:rect l="l" t="t" r="r" b="b"/>
              <a:pathLst>
                <a:path w="2260" h="3151" extrusionOk="0">
                  <a:moveTo>
                    <a:pt x="1393" y="0"/>
                  </a:moveTo>
                  <a:cubicBezTo>
                    <a:pt x="1392" y="0"/>
                    <a:pt x="0" y="1027"/>
                    <a:pt x="1050" y="3150"/>
                  </a:cubicBezTo>
                  <a:cubicBezTo>
                    <a:pt x="1758" y="2283"/>
                    <a:pt x="2260" y="913"/>
                    <a:pt x="1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7"/>
            <p:cNvSpPr/>
            <p:nvPr/>
          </p:nvSpPr>
          <p:spPr>
            <a:xfrm>
              <a:off x="3946650" y="5188225"/>
              <a:ext cx="51950" cy="66800"/>
            </a:xfrm>
            <a:custGeom>
              <a:avLst/>
              <a:gdLst/>
              <a:ahLst/>
              <a:cxnLst/>
              <a:rect l="l" t="t" r="r" b="b"/>
              <a:pathLst>
                <a:path w="2078" h="2672" extrusionOk="0">
                  <a:moveTo>
                    <a:pt x="1713" y="1"/>
                  </a:moveTo>
                  <a:cubicBezTo>
                    <a:pt x="1712" y="1"/>
                    <a:pt x="1" y="320"/>
                    <a:pt x="23" y="2671"/>
                  </a:cubicBezTo>
                  <a:cubicBezTo>
                    <a:pt x="1051" y="2215"/>
                    <a:pt x="2078" y="1211"/>
                    <a:pt x="17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7"/>
            <p:cNvSpPr/>
            <p:nvPr/>
          </p:nvSpPr>
          <p:spPr>
            <a:xfrm>
              <a:off x="3875325" y="5159125"/>
              <a:ext cx="52525" cy="67375"/>
            </a:xfrm>
            <a:custGeom>
              <a:avLst/>
              <a:gdLst/>
              <a:ahLst/>
              <a:cxnLst/>
              <a:rect l="l" t="t" r="r" b="b"/>
              <a:pathLst>
                <a:path w="2101" h="2695" extrusionOk="0">
                  <a:moveTo>
                    <a:pt x="1712" y="1"/>
                  </a:moveTo>
                  <a:cubicBezTo>
                    <a:pt x="1712" y="1"/>
                    <a:pt x="1" y="320"/>
                    <a:pt x="23" y="2694"/>
                  </a:cubicBezTo>
                  <a:cubicBezTo>
                    <a:pt x="1050" y="2238"/>
                    <a:pt x="2100" y="1210"/>
                    <a:pt x="17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7"/>
            <p:cNvSpPr/>
            <p:nvPr/>
          </p:nvSpPr>
          <p:spPr>
            <a:xfrm>
              <a:off x="3965475" y="5205350"/>
              <a:ext cx="51950" cy="66800"/>
            </a:xfrm>
            <a:custGeom>
              <a:avLst/>
              <a:gdLst/>
              <a:ahLst/>
              <a:cxnLst/>
              <a:rect l="l" t="t" r="r" b="b"/>
              <a:pathLst>
                <a:path w="2078" h="2672" extrusionOk="0">
                  <a:moveTo>
                    <a:pt x="1690" y="1"/>
                  </a:moveTo>
                  <a:cubicBezTo>
                    <a:pt x="1690" y="1"/>
                    <a:pt x="1" y="320"/>
                    <a:pt x="24" y="2671"/>
                  </a:cubicBezTo>
                  <a:cubicBezTo>
                    <a:pt x="1051" y="2215"/>
                    <a:pt x="2078" y="1187"/>
                    <a:pt x="1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7"/>
            <p:cNvSpPr/>
            <p:nvPr/>
          </p:nvSpPr>
          <p:spPr>
            <a:xfrm>
              <a:off x="3851925" y="5143500"/>
              <a:ext cx="66800" cy="44200"/>
            </a:xfrm>
            <a:custGeom>
              <a:avLst/>
              <a:gdLst/>
              <a:ahLst/>
              <a:cxnLst/>
              <a:rect l="l" t="t" r="r" b="b"/>
              <a:pathLst>
                <a:path w="2672" h="1768" extrusionOk="0">
                  <a:moveTo>
                    <a:pt x="2334" y="1"/>
                  </a:moveTo>
                  <a:cubicBezTo>
                    <a:pt x="1790" y="1"/>
                    <a:pt x="710" y="216"/>
                    <a:pt x="1" y="1767"/>
                  </a:cubicBezTo>
                  <a:cubicBezTo>
                    <a:pt x="26" y="1767"/>
                    <a:pt x="52" y="1768"/>
                    <a:pt x="78" y="1768"/>
                  </a:cubicBezTo>
                  <a:cubicBezTo>
                    <a:pt x="1202" y="1768"/>
                    <a:pt x="2493" y="1282"/>
                    <a:pt x="2671" y="32"/>
                  </a:cubicBezTo>
                  <a:cubicBezTo>
                    <a:pt x="2671" y="32"/>
                    <a:pt x="2542" y="1"/>
                    <a:pt x="2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7"/>
            <p:cNvSpPr/>
            <p:nvPr/>
          </p:nvSpPr>
          <p:spPr>
            <a:xfrm>
              <a:off x="3899850" y="5193600"/>
              <a:ext cx="66225" cy="43750"/>
            </a:xfrm>
            <a:custGeom>
              <a:avLst/>
              <a:gdLst/>
              <a:ahLst/>
              <a:cxnLst/>
              <a:rect l="l" t="t" r="r" b="b"/>
              <a:pathLst>
                <a:path w="2649" h="1750" extrusionOk="0">
                  <a:moveTo>
                    <a:pt x="2291" y="1"/>
                  </a:moveTo>
                  <a:cubicBezTo>
                    <a:pt x="1746" y="1"/>
                    <a:pt x="700" y="221"/>
                    <a:pt x="1" y="1749"/>
                  </a:cubicBezTo>
                  <a:cubicBezTo>
                    <a:pt x="26" y="1749"/>
                    <a:pt x="52" y="1750"/>
                    <a:pt x="77" y="1750"/>
                  </a:cubicBezTo>
                  <a:cubicBezTo>
                    <a:pt x="1181" y="1750"/>
                    <a:pt x="2493" y="1264"/>
                    <a:pt x="2649" y="37"/>
                  </a:cubicBezTo>
                  <a:cubicBezTo>
                    <a:pt x="2649" y="37"/>
                    <a:pt x="2511" y="1"/>
                    <a:pt x="22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7"/>
            <p:cNvSpPr/>
            <p:nvPr/>
          </p:nvSpPr>
          <p:spPr>
            <a:xfrm>
              <a:off x="4008275" y="5221575"/>
              <a:ext cx="66225" cy="43725"/>
            </a:xfrm>
            <a:custGeom>
              <a:avLst/>
              <a:gdLst/>
              <a:ahLst/>
              <a:cxnLst/>
              <a:rect l="l" t="t" r="r" b="b"/>
              <a:pathLst>
                <a:path w="2649" h="1749" extrusionOk="0">
                  <a:moveTo>
                    <a:pt x="2286" y="0"/>
                  </a:moveTo>
                  <a:cubicBezTo>
                    <a:pt x="1737" y="0"/>
                    <a:pt x="683" y="220"/>
                    <a:pt x="1" y="1748"/>
                  </a:cubicBezTo>
                  <a:cubicBezTo>
                    <a:pt x="26" y="1749"/>
                    <a:pt x="51" y="1749"/>
                    <a:pt x="77" y="1749"/>
                  </a:cubicBezTo>
                  <a:cubicBezTo>
                    <a:pt x="1180" y="1749"/>
                    <a:pt x="2492" y="1263"/>
                    <a:pt x="2649" y="36"/>
                  </a:cubicBezTo>
                  <a:cubicBezTo>
                    <a:pt x="2649" y="36"/>
                    <a:pt x="2509" y="0"/>
                    <a:pt x="22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7"/>
            <p:cNvSpPr/>
            <p:nvPr/>
          </p:nvSpPr>
          <p:spPr>
            <a:xfrm>
              <a:off x="4075625" y="4603900"/>
              <a:ext cx="54225" cy="66800"/>
            </a:xfrm>
            <a:custGeom>
              <a:avLst/>
              <a:gdLst/>
              <a:ahLst/>
              <a:cxnLst/>
              <a:rect l="l" t="t" r="r" b="b"/>
              <a:pathLst>
                <a:path w="2169" h="2672" extrusionOk="0">
                  <a:moveTo>
                    <a:pt x="46" y="1"/>
                  </a:moveTo>
                  <a:lnTo>
                    <a:pt x="46" y="1"/>
                  </a:lnTo>
                  <a:cubicBezTo>
                    <a:pt x="0" y="1119"/>
                    <a:pt x="457" y="2489"/>
                    <a:pt x="1712" y="2671"/>
                  </a:cubicBezTo>
                  <a:cubicBezTo>
                    <a:pt x="1712" y="2671"/>
                    <a:pt x="2169" y="1005"/>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7"/>
            <p:cNvSpPr/>
            <p:nvPr/>
          </p:nvSpPr>
          <p:spPr>
            <a:xfrm>
              <a:off x="4176625" y="4574225"/>
              <a:ext cx="53650" cy="73075"/>
            </a:xfrm>
            <a:custGeom>
              <a:avLst/>
              <a:gdLst/>
              <a:ahLst/>
              <a:cxnLst/>
              <a:rect l="l" t="t" r="r" b="b"/>
              <a:pathLst>
                <a:path w="2146" h="2923" extrusionOk="0">
                  <a:moveTo>
                    <a:pt x="206" y="1"/>
                  </a:moveTo>
                  <a:cubicBezTo>
                    <a:pt x="0" y="1096"/>
                    <a:pt x="229" y="2534"/>
                    <a:pt x="1438" y="2922"/>
                  </a:cubicBezTo>
                  <a:cubicBezTo>
                    <a:pt x="1438" y="2922"/>
                    <a:pt x="2146" y="1347"/>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7"/>
            <p:cNvSpPr/>
            <p:nvPr/>
          </p:nvSpPr>
          <p:spPr>
            <a:xfrm>
              <a:off x="4269625" y="4635300"/>
              <a:ext cx="53675" cy="73050"/>
            </a:xfrm>
            <a:custGeom>
              <a:avLst/>
              <a:gdLst/>
              <a:ahLst/>
              <a:cxnLst/>
              <a:rect l="l" t="t" r="r" b="b"/>
              <a:pathLst>
                <a:path w="2147" h="2922" extrusionOk="0">
                  <a:moveTo>
                    <a:pt x="206" y="0"/>
                  </a:moveTo>
                  <a:cubicBezTo>
                    <a:pt x="1" y="1096"/>
                    <a:pt x="229" y="2534"/>
                    <a:pt x="1439" y="2922"/>
                  </a:cubicBezTo>
                  <a:cubicBezTo>
                    <a:pt x="1439" y="2922"/>
                    <a:pt x="2146" y="1347"/>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7"/>
            <p:cNvSpPr/>
            <p:nvPr/>
          </p:nvSpPr>
          <p:spPr>
            <a:xfrm>
              <a:off x="4126400" y="4582800"/>
              <a:ext cx="56525" cy="78775"/>
            </a:xfrm>
            <a:custGeom>
              <a:avLst/>
              <a:gdLst/>
              <a:ahLst/>
              <a:cxnLst/>
              <a:rect l="l" t="t" r="r" b="b"/>
              <a:pathLst>
                <a:path w="2261" h="3151" extrusionOk="0">
                  <a:moveTo>
                    <a:pt x="1096" y="0"/>
                  </a:moveTo>
                  <a:lnTo>
                    <a:pt x="1096" y="0"/>
                  </a:lnTo>
                  <a:cubicBezTo>
                    <a:pt x="411" y="890"/>
                    <a:pt x="1" y="2283"/>
                    <a:pt x="914" y="3150"/>
                  </a:cubicBezTo>
                  <a:cubicBezTo>
                    <a:pt x="914" y="3150"/>
                    <a:pt x="2260" y="2054"/>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7"/>
            <p:cNvSpPr/>
            <p:nvPr/>
          </p:nvSpPr>
          <p:spPr>
            <a:xfrm>
              <a:off x="4202875" y="4573650"/>
              <a:ext cx="56500" cy="79350"/>
            </a:xfrm>
            <a:custGeom>
              <a:avLst/>
              <a:gdLst/>
              <a:ahLst/>
              <a:cxnLst/>
              <a:rect l="l" t="t" r="r" b="b"/>
              <a:pathLst>
                <a:path w="2260" h="3174" extrusionOk="0">
                  <a:moveTo>
                    <a:pt x="1096" y="1"/>
                  </a:moveTo>
                  <a:cubicBezTo>
                    <a:pt x="411" y="914"/>
                    <a:pt x="0" y="2284"/>
                    <a:pt x="913" y="3174"/>
                  </a:cubicBezTo>
                  <a:cubicBezTo>
                    <a:pt x="913" y="3174"/>
                    <a:pt x="2260" y="2055"/>
                    <a:pt x="10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7"/>
            <p:cNvSpPr/>
            <p:nvPr/>
          </p:nvSpPr>
          <p:spPr>
            <a:xfrm>
              <a:off x="4101875" y="4576525"/>
              <a:ext cx="56500" cy="79325"/>
            </a:xfrm>
            <a:custGeom>
              <a:avLst/>
              <a:gdLst/>
              <a:ahLst/>
              <a:cxnLst/>
              <a:rect l="l" t="t" r="r" b="b"/>
              <a:pathLst>
                <a:path w="2260" h="3173" extrusionOk="0">
                  <a:moveTo>
                    <a:pt x="1096" y="0"/>
                  </a:moveTo>
                  <a:lnTo>
                    <a:pt x="1096" y="0"/>
                  </a:lnTo>
                  <a:cubicBezTo>
                    <a:pt x="411" y="913"/>
                    <a:pt x="0" y="2305"/>
                    <a:pt x="913" y="3173"/>
                  </a:cubicBezTo>
                  <a:cubicBezTo>
                    <a:pt x="913" y="3173"/>
                    <a:pt x="2260" y="2077"/>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7"/>
            <p:cNvSpPr/>
            <p:nvPr/>
          </p:nvSpPr>
          <p:spPr>
            <a:xfrm>
              <a:off x="4221125" y="4596475"/>
              <a:ext cx="53100" cy="69650"/>
            </a:xfrm>
            <a:custGeom>
              <a:avLst/>
              <a:gdLst/>
              <a:ahLst/>
              <a:cxnLst/>
              <a:rect l="l" t="t" r="r" b="b"/>
              <a:pathLst>
                <a:path w="2124" h="2786" extrusionOk="0">
                  <a:moveTo>
                    <a:pt x="1964" y="1"/>
                  </a:moveTo>
                  <a:lnTo>
                    <a:pt x="1964" y="1"/>
                  </a:lnTo>
                  <a:cubicBezTo>
                    <a:pt x="959" y="526"/>
                    <a:pt x="1" y="1599"/>
                    <a:pt x="457" y="2786"/>
                  </a:cubicBezTo>
                  <a:cubicBezTo>
                    <a:pt x="457" y="2786"/>
                    <a:pt x="2123" y="2352"/>
                    <a:pt x="19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7"/>
            <p:cNvSpPr/>
            <p:nvPr/>
          </p:nvSpPr>
          <p:spPr>
            <a:xfrm>
              <a:off x="4233675" y="4621600"/>
              <a:ext cx="53100" cy="69625"/>
            </a:xfrm>
            <a:custGeom>
              <a:avLst/>
              <a:gdLst/>
              <a:ahLst/>
              <a:cxnLst/>
              <a:rect l="l" t="t" r="r" b="b"/>
              <a:pathLst>
                <a:path w="2124" h="2785" extrusionOk="0">
                  <a:moveTo>
                    <a:pt x="1964" y="0"/>
                  </a:moveTo>
                  <a:lnTo>
                    <a:pt x="1964" y="0"/>
                  </a:lnTo>
                  <a:cubicBezTo>
                    <a:pt x="959" y="525"/>
                    <a:pt x="1" y="1621"/>
                    <a:pt x="457" y="2785"/>
                  </a:cubicBezTo>
                  <a:cubicBezTo>
                    <a:pt x="457" y="2785"/>
                    <a:pt x="2124" y="2374"/>
                    <a:pt x="19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7"/>
            <p:cNvSpPr/>
            <p:nvPr/>
          </p:nvSpPr>
          <p:spPr>
            <a:xfrm>
              <a:off x="4154925" y="4575375"/>
              <a:ext cx="53675" cy="69650"/>
            </a:xfrm>
            <a:custGeom>
              <a:avLst/>
              <a:gdLst/>
              <a:ahLst/>
              <a:cxnLst/>
              <a:rect l="l" t="t" r="r" b="b"/>
              <a:pathLst>
                <a:path w="2147" h="2786" extrusionOk="0">
                  <a:moveTo>
                    <a:pt x="1964" y="0"/>
                  </a:moveTo>
                  <a:cubicBezTo>
                    <a:pt x="982" y="525"/>
                    <a:pt x="1" y="1621"/>
                    <a:pt x="457" y="2785"/>
                  </a:cubicBezTo>
                  <a:cubicBezTo>
                    <a:pt x="457" y="2785"/>
                    <a:pt x="2146" y="2374"/>
                    <a:pt x="19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7"/>
            <p:cNvSpPr/>
            <p:nvPr/>
          </p:nvSpPr>
          <p:spPr>
            <a:xfrm>
              <a:off x="4259925" y="4670675"/>
              <a:ext cx="63375" cy="48450"/>
            </a:xfrm>
            <a:custGeom>
              <a:avLst/>
              <a:gdLst/>
              <a:ahLst/>
              <a:cxnLst/>
              <a:rect l="l" t="t" r="r" b="b"/>
              <a:pathLst>
                <a:path w="2535" h="1938" extrusionOk="0">
                  <a:moveTo>
                    <a:pt x="1" y="0"/>
                  </a:moveTo>
                  <a:lnTo>
                    <a:pt x="1" y="0"/>
                  </a:lnTo>
                  <a:cubicBezTo>
                    <a:pt x="348" y="960"/>
                    <a:pt x="1115" y="1937"/>
                    <a:pt x="2155" y="1937"/>
                  </a:cubicBezTo>
                  <a:cubicBezTo>
                    <a:pt x="2277" y="1937"/>
                    <a:pt x="2404" y="1924"/>
                    <a:pt x="2534" y="1895"/>
                  </a:cubicBezTo>
                  <a:cubicBezTo>
                    <a:pt x="2534" y="1895"/>
                    <a:pt x="2352" y="16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7"/>
            <p:cNvSpPr/>
            <p:nvPr/>
          </p:nvSpPr>
          <p:spPr>
            <a:xfrm>
              <a:off x="4347250" y="4604475"/>
              <a:ext cx="57650" cy="57200"/>
            </a:xfrm>
            <a:custGeom>
              <a:avLst/>
              <a:gdLst/>
              <a:ahLst/>
              <a:cxnLst/>
              <a:rect l="l" t="t" r="r" b="b"/>
              <a:pathLst>
                <a:path w="2306" h="2288" extrusionOk="0">
                  <a:moveTo>
                    <a:pt x="0" y="1"/>
                  </a:moveTo>
                  <a:cubicBezTo>
                    <a:pt x="198" y="1080"/>
                    <a:pt x="886" y="2288"/>
                    <a:pt x="2063" y="2288"/>
                  </a:cubicBezTo>
                  <a:cubicBezTo>
                    <a:pt x="2105" y="2288"/>
                    <a:pt x="2148" y="2286"/>
                    <a:pt x="2191" y="2283"/>
                  </a:cubicBezTo>
                  <a:cubicBezTo>
                    <a:pt x="2191" y="2283"/>
                    <a:pt x="2305" y="54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7"/>
            <p:cNvSpPr/>
            <p:nvPr/>
          </p:nvSpPr>
          <p:spPr>
            <a:xfrm>
              <a:off x="4316425" y="4622725"/>
              <a:ext cx="53675" cy="75350"/>
            </a:xfrm>
            <a:custGeom>
              <a:avLst/>
              <a:gdLst/>
              <a:ahLst/>
              <a:cxnLst/>
              <a:rect l="l" t="t" r="r" b="b"/>
              <a:pathLst>
                <a:path w="2147" h="3014" extrusionOk="0">
                  <a:moveTo>
                    <a:pt x="297" y="1"/>
                  </a:moveTo>
                  <a:lnTo>
                    <a:pt x="297" y="1"/>
                  </a:lnTo>
                  <a:cubicBezTo>
                    <a:pt x="0" y="1097"/>
                    <a:pt x="115" y="2535"/>
                    <a:pt x="1302" y="3014"/>
                  </a:cubicBezTo>
                  <a:cubicBezTo>
                    <a:pt x="1302" y="3014"/>
                    <a:pt x="2146" y="1507"/>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7"/>
            <p:cNvSpPr/>
            <p:nvPr/>
          </p:nvSpPr>
          <p:spPr>
            <a:xfrm>
              <a:off x="4384325" y="4586775"/>
              <a:ext cx="53100" cy="75350"/>
            </a:xfrm>
            <a:custGeom>
              <a:avLst/>
              <a:gdLst/>
              <a:ahLst/>
              <a:cxnLst/>
              <a:rect l="l" t="t" r="r" b="b"/>
              <a:pathLst>
                <a:path w="2124" h="3014" extrusionOk="0">
                  <a:moveTo>
                    <a:pt x="297" y="1"/>
                  </a:moveTo>
                  <a:cubicBezTo>
                    <a:pt x="1" y="1097"/>
                    <a:pt x="115" y="2535"/>
                    <a:pt x="1302" y="3014"/>
                  </a:cubicBezTo>
                  <a:cubicBezTo>
                    <a:pt x="1302" y="3014"/>
                    <a:pt x="2123" y="1485"/>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7"/>
            <p:cNvSpPr/>
            <p:nvPr/>
          </p:nvSpPr>
          <p:spPr>
            <a:xfrm>
              <a:off x="4291325" y="4626150"/>
              <a:ext cx="53650" cy="75350"/>
            </a:xfrm>
            <a:custGeom>
              <a:avLst/>
              <a:gdLst/>
              <a:ahLst/>
              <a:cxnLst/>
              <a:rect l="l" t="t" r="r" b="b"/>
              <a:pathLst>
                <a:path w="2146" h="3014" extrusionOk="0">
                  <a:moveTo>
                    <a:pt x="297" y="1"/>
                  </a:moveTo>
                  <a:lnTo>
                    <a:pt x="297" y="1"/>
                  </a:lnTo>
                  <a:cubicBezTo>
                    <a:pt x="0" y="1097"/>
                    <a:pt x="114" y="2535"/>
                    <a:pt x="1301" y="3014"/>
                  </a:cubicBezTo>
                  <a:cubicBezTo>
                    <a:pt x="1301" y="3014"/>
                    <a:pt x="2146" y="1507"/>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7"/>
            <p:cNvSpPr/>
            <p:nvPr/>
          </p:nvSpPr>
          <p:spPr>
            <a:xfrm>
              <a:off x="4406025" y="4593075"/>
              <a:ext cx="56500" cy="78750"/>
            </a:xfrm>
            <a:custGeom>
              <a:avLst/>
              <a:gdLst/>
              <a:ahLst/>
              <a:cxnLst/>
              <a:rect l="l" t="t" r="r" b="b"/>
              <a:pathLst>
                <a:path w="2260" h="3150" extrusionOk="0">
                  <a:moveTo>
                    <a:pt x="1255" y="0"/>
                  </a:moveTo>
                  <a:lnTo>
                    <a:pt x="1255" y="0"/>
                  </a:lnTo>
                  <a:cubicBezTo>
                    <a:pt x="502" y="867"/>
                    <a:pt x="0" y="2214"/>
                    <a:pt x="867" y="3150"/>
                  </a:cubicBezTo>
                  <a:cubicBezTo>
                    <a:pt x="867" y="3150"/>
                    <a:pt x="2260" y="2146"/>
                    <a:pt x="1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7"/>
            <p:cNvSpPr/>
            <p:nvPr/>
          </p:nvSpPr>
          <p:spPr>
            <a:xfrm>
              <a:off x="4333550" y="4605625"/>
              <a:ext cx="56500" cy="78775"/>
            </a:xfrm>
            <a:custGeom>
              <a:avLst/>
              <a:gdLst/>
              <a:ahLst/>
              <a:cxnLst/>
              <a:rect l="l" t="t" r="r" b="b"/>
              <a:pathLst>
                <a:path w="2260" h="3151" extrusionOk="0">
                  <a:moveTo>
                    <a:pt x="1233" y="0"/>
                  </a:moveTo>
                  <a:lnTo>
                    <a:pt x="1233" y="0"/>
                  </a:lnTo>
                  <a:cubicBezTo>
                    <a:pt x="502" y="868"/>
                    <a:pt x="0" y="2214"/>
                    <a:pt x="845" y="3150"/>
                  </a:cubicBezTo>
                  <a:cubicBezTo>
                    <a:pt x="845" y="3150"/>
                    <a:pt x="2260" y="2146"/>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7"/>
            <p:cNvSpPr/>
            <p:nvPr/>
          </p:nvSpPr>
          <p:spPr>
            <a:xfrm>
              <a:off x="4400875" y="4607325"/>
              <a:ext cx="63375" cy="48450"/>
            </a:xfrm>
            <a:custGeom>
              <a:avLst/>
              <a:gdLst/>
              <a:ahLst/>
              <a:cxnLst/>
              <a:rect l="l" t="t" r="r" b="b"/>
              <a:pathLst>
                <a:path w="2535" h="1938" extrusionOk="0">
                  <a:moveTo>
                    <a:pt x="1" y="1"/>
                  </a:moveTo>
                  <a:lnTo>
                    <a:pt x="1" y="1"/>
                  </a:lnTo>
                  <a:cubicBezTo>
                    <a:pt x="348" y="941"/>
                    <a:pt x="1117" y="1937"/>
                    <a:pt x="2160" y="1937"/>
                  </a:cubicBezTo>
                  <a:cubicBezTo>
                    <a:pt x="2281" y="1937"/>
                    <a:pt x="2406" y="1924"/>
                    <a:pt x="2534" y="1895"/>
                  </a:cubicBezTo>
                  <a:cubicBezTo>
                    <a:pt x="2534" y="1895"/>
                    <a:pt x="2352" y="16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7"/>
            <p:cNvSpPr/>
            <p:nvPr/>
          </p:nvSpPr>
          <p:spPr>
            <a:xfrm>
              <a:off x="4488175" y="4541125"/>
              <a:ext cx="57675" cy="57175"/>
            </a:xfrm>
            <a:custGeom>
              <a:avLst/>
              <a:gdLst/>
              <a:ahLst/>
              <a:cxnLst/>
              <a:rect l="l" t="t" r="r" b="b"/>
              <a:pathLst>
                <a:path w="2307" h="2287" extrusionOk="0">
                  <a:moveTo>
                    <a:pt x="1" y="1"/>
                  </a:moveTo>
                  <a:lnTo>
                    <a:pt x="1" y="1"/>
                  </a:lnTo>
                  <a:cubicBezTo>
                    <a:pt x="201" y="1090"/>
                    <a:pt x="898" y="2286"/>
                    <a:pt x="2093" y="2286"/>
                  </a:cubicBezTo>
                  <a:cubicBezTo>
                    <a:pt x="2125" y="2286"/>
                    <a:pt x="2159" y="2285"/>
                    <a:pt x="2192" y="2283"/>
                  </a:cubicBezTo>
                  <a:cubicBezTo>
                    <a:pt x="2192" y="2283"/>
                    <a:pt x="2306" y="54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7"/>
            <p:cNvSpPr/>
            <p:nvPr/>
          </p:nvSpPr>
          <p:spPr>
            <a:xfrm>
              <a:off x="4457375" y="4559400"/>
              <a:ext cx="53650" cy="75350"/>
            </a:xfrm>
            <a:custGeom>
              <a:avLst/>
              <a:gdLst/>
              <a:ahLst/>
              <a:cxnLst/>
              <a:rect l="l" t="t" r="r" b="b"/>
              <a:pathLst>
                <a:path w="2146" h="3014" extrusionOk="0">
                  <a:moveTo>
                    <a:pt x="320" y="0"/>
                  </a:moveTo>
                  <a:lnTo>
                    <a:pt x="320" y="0"/>
                  </a:lnTo>
                  <a:cubicBezTo>
                    <a:pt x="0" y="1096"/>
                    <a:pt x="114" y="2534"/>
                    <a:pt x="1301" y="3013"/>
                  </a:cubicBezTo>
                  <a:cubicBezTo>
                    <a:pt x="1301" y="3013"/>
                    <a:pt x="2146"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7"/>
            <p:cNvSpPr/>
            <p:nvPr/>
          </p:nvSpPr>
          <p:spPr>
            <a:xfrm>
              <a:off x="4525275" y="4523450"/>
              <a:ext cx="53675" cy="75350"/>
            </a:xfrm>
            <a:custGeom>
              <a:avLst/>
              <a:gdLst/>
              <a:ahLst/>
              <a:cxnLst/>
              <a:rect l="l" t="t" r="r" b="b"/>
              <a:pathLst>
                <a:path w="2147" h="3014" extrusionOk="0">
                  <a:moveTo>
                    <a:pt x="297" y="0"/>
                  </a:moveTo>
                  <a:lnTo>
                    <a:pt x="297" y="0"/>
                  </a:lnTo>
                  <a:cubicBezTo>
                    <a:pt x="1" y="1073"/>
                    <a:pt x="115" y="2511"/>
                    <a:pt x="1302" y="3013"/>
                  </a:cubicBezTo>
                  <a:cubicBezTo>
                    <a:pt x="1302" y="3013"/>
                    <a:pt x="2146" y="1484"/>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7"/>
            <p:cNvSpPr/>
            <p:nvPr/>
          </p:nvSpPr>
          <p:spPr>
            <a:xfrm>
              <a:off x="4432275" y="4562825"/>
              <a:ext cx="53650" cy="75350"/>
            </a:xfrm>
            <a:custGeom>
              <a:avLst/>
              <a:gdLst/>
              <a:ahLst/>
              <a:cxnLst/>
              <a:rect l="l" t="t" r="r" b="b"/>
              <a:pathLst>
                <a:path w="2146" h="3014" extrusionOk="0">
                  <a:moveTo>
                    <a:pt x="320" y="0"/>
                  </a:moveTo>
                  <a:lnTo>
                    <a:pt x="320" y="0"/>
                  </a:lnTo>
                  <a:cubicBezTo>
                    <a:pt x="0" y="1096"/>
                    <a:pt x="114" y="2534"/>
                    <a:pt x="1301" y="3013"/>
                  </a:cubicBezTo>
                  <a:cubicBezTo>
                    <a:pt x="1301" y="3013"/>
                    <a:pt x="2146"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7"/>
            <p:cNvSpPr/>
            <p:nvPr/>
          </p:nvSpPr>
          <p:spPr>
            <a:xfrm>
              <a:off x="4546950" y="4529725"/>
              <a:ext cx="56525" cy="78775"/>
            </a:xfrm>
            <a:custGeom>
              <a:avLst/>
              <a:gdLst/>
              <a:ahLst/>
              <a:cxnLst/>
              <a:rect l="l" t="t" r="r" b="b"/>
              <a:pathLst>
                <a:path w="2261" h="3151" extrusionOk="0">
                  <a:moveTo>
                    <a:pt x="1256" y="0"/>
                  </a:moveTo>
                  <a:lnTo>
                    <a:pt x="1256" y="0"/>
                  </a:lnTo>
                  <a:cubicBezTo>
                    <a:pt x="503" y="868"/>
                    <a:pt x="1" y="2214"/>
                    <a:pt x="868" y="3150"/>
                  </a:cubicBezTo>
                  <a:cubicBezTo>
                    <a:pt x="868" y="3150"/>
                    <a:pt x="2261" y="2123"/>
                    <a:pt x="1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7"/>
            <p:cNvSpPr/>
            <p:nvPr/>
          </p:nvSpPr>
          <p:spPr>
            <a:xfrm>
              <a:off x="4546950" y="4498900"/>
              <a:ext cx="56525" cy="78775"/>
            </a:xfrm>
            <a:custGeom>
              <a:avLst/>
              <a:gdLst/>
              <a:ahLst/>
              <a:cxnLst/>
              <a:rect l="l" t="t" r="r" b="b"/>
              <a:pathLst>
                <a:path w="2261" h="3151" extrusionOk="0">
                  <a:moveTo>
                    <a:pt x="1233" y="1"/>
                  </a:moveTo>
                  <a:cubicBezTo>
                    <a:pt x="503" y="868"/>
                    <a:pt x="1" y="2215"/>
                    <a:pt x="845" y="3151"/>
                  </a:cubicBezTo>
                  <a:cubicBezTo>
                    <a:pt x="845" y="3151"/>
                    <a:pt x="2261" y="2146"/>
                    <a:pt x="12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7"/>
            <p:cNvSpPr/>
            <p:nvPr/>
          </p:nvSpPr>
          <p:spPr>
            <a:xfrm>
              <a:off x="4478475" y="4534300"/>
              <a:ext cx="56525" cy="78750"/>
            </a:xfrm>
            <a:custGeom>
              <a:avLst/>
              <a:gdLst/>
              <a:ahLst/>
              <a:cxnLst/>
              <a:rect l="l" t="t" r="r" b="b"/>
              <a:pathLst>
                <a:path w="2261" h="3150" extrusionOk="0">
                  <a:moveTo>
                    <a:pt x="1233" y="0"/>
                  </a:moveTo>
                  <a:lnTo>
                    <a:pt x="1233" y="0"/>
                  </a:lnTo>
                  <a:cubicBezTo>
                    <a:pt x="503" y="867"/>
                    <a:pt x="1" y="2214"/>
                    <a:pt x="845" y="3150"/>
                  </a:cubicBezTo>
                  <a:cubicBezTo>
                    <a:pt x="845" y="3150"/>
                    <a:pt x="2261" y="2146"/>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7"/>
            <p:cNvSpPr/>
            <p:nvPr/>
          </p:nvSpPr>
          <p:spPr>
            <a:xfrm>
              <a:off x="4533825" y="4484650"/>
              <a:ext cx="63375" cy="48600"/>
            </a:xfrm>
            <a:custGeom>
              <a:avLst/>
              <a:gdLst/>
              <a:ahLst/>
              <a:cxnLst/>
              <a:rect l="l" t="t" r="r" b="b"/>
              <a:pathLst>
                <a:path w="2535" h="1944" extrusionOk="0">
                  <a:moveTo>
                    <a:pt x="1" y="0"/>
                  </a:moveTo>
                  <a:cubicBezTo>
                    <a:pt x="346" y="954"/>
                    <a:pt x="1105" y="1943"/>
                    <a:pt x="2135" y="1943"/>
                  </a:cubicBezTo>
                  <a:cubicBezTo>
                    <a:pt x="2264" y="1943"/>
                    <a:pt x="2397" y="1928"/>
                    <a:pt x="2535" y="1895"/>
                  </a:cubicBezTo>
                  <a:cubicBezTo>
                    <a:pt x="2535" y="1895"/>
                    <a:pt x="2352" y="18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7"/>
            <p:cNvSpPr/>
            <p:nvPr/>
          </p:nvSpPr>
          <p:spPr>
            <a:xfrm>
              <a:off x="4621150" y="4419025"/>
              <a:ext cx="57075" cy="57150"/>
            </a:xfrm>
            <a:custGeom>
              <a:avLst/>
              <a:gdLst/>
              <a:ahLst/>
              <a:cxnLst/>
              <a:rect l="l" t="t" r="r" b="b"/>
              <a:pathLst>
                <a:path w="2283" h="2286" extrusionOk="0">
                  <a:moveTo>
                    <a:pt x="0" y="0"/>
                  </a:moveTo>
                  <a:lnTo>
                    <a:pt x="0" y="0"/>
                  </a:lnTo>
                  <a:cubicBezTo>
                    <a:pt x="200" y="1089"/>
                    <a:pt x="897" y="2286"/>
                    <a:pt x="2092" y="2286"/>
                  </a:cubicBezTo>
                  <a:cubicBezTo>
                    <a:pt x="2125" y="2286"/>
                    <a:pt x="2158" y="2285"/>
                    <a:pt x="2191" y="2283"/>
                  </a:cubicBezTo>
                  <a:cubicBezTo>
                    <a:pt x="2191" y="2283"/>
                    <a:pt x="2283" y="54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7"/>
            <p:cNvSpPr/>
            <p:nvPr/>
          </p:nvSpPr>
          <p:spPr>
            <a:xfrm>
              <a:off x="4590325" y="4437275"/>
              <a:ext cx="53675" cy="75350"/>
            </a:xfrm>
            <a:custGeom>
              <a:avLst/>
              <a:gdLst/>
              <a:ahLst/>
              <a:cxnLst/>
              <a:rect l="l" t="t" r="r" b="b"/>
              <a:pathLst>
                <a:path w="2147" h="3014" extrusionOk="0">
                  <a:moveTo>
                    <a:pt x="297" y="1"/>
                  </a:moveTo>
                  <a:lnTo>
                    <a:pt x="297" y="1"/>
                  </a:lnTo>
                  <a:cubicBezTo>
                    <a:pt x="1" y="1096"/>
                    <a:pt x="115" y="2534"/>
                    <a:pt x="1302" y="3014"/>
                  </a:cubicBezTo>
                  <a:cubicBezTo>
                    <a:pt x="1302" y="3014"/>
                    <a:pt x="2146" y="1484"/>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7"/>
            <p:cNvSpPr/>
            <p:nvPr/>
          </p:nvSpPr>
          <p:spPr>
            <a:xfrm>
              <a:off x="4658225" y="4400750"/>
              <a:ext cx="53100" cy="75350"/>
            </a:xfrm>
            <a:custGeom>
              <a:avLst/>
              <a:gdLst/>
              <a:ahLst/>
              <a:cxnLst/>
              <a:rect l="l" t="t" r="r" b="b"/>
              <a:pathLst>
                <a:path w="2124" h="3014" extrusionOk="0">
                  <a:moveTo>
                    <a:pt x="298" y="1"/>
                  </a:moveTo>
                  <a:cubicBezTo>
                    <a:pt x="1" y="1097"/>
                    <a:pt x="115" y="2535"/>
                    <a:pt x="1302" y="3014"/>
                  </a:cubicBezTo>
                  <a:cubicBezTo>
                    <a:pt x="1302" y="3014"/>
                    <a:pt x="2124" y="1507"/>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7"/>
            <p:cNvSpPr/>
            <p:nvPr/>
          </p:nvSpPr>
          <p:spPr>
            <a:xfrm>
              <a:off x="4565225" y="4440700"/>
              <a:ext cx="53650" cy="75350"/>
            </a:xfrm>
            <a:custGeom>
              <a:avLst/>
              <a:gdLst/>
              <a:ahLst/>
              <a:cxnLst/>
              <a:rect l="l" t="t" r="r" b="b"/>
              <a:pathLst>
                <a:path w="2146" h="3014" extrusionOk="0">
                  <a:moveTo>
                    <a:pt x="297" y="1"/>
                  </a:moveTo>
                  <a:lnTo>
                    <a:pt x="297" y="1"/>
                  </a:lnTo>
                  <a:cubicBezTo>
                    <a:pt x="0" y="1096"/>
                    <a:pt x="114" y="2534"/>
                    <a:pt x="1301" y="3014"/>
                  </a:cubicBezTo>
                  <a:cubicBezTo>
                    <a:pt x="1301" y="3014"/>
                    <a:pt x="2146" y="1484"/>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7"/>
            <p:cNvSpPr/>
            <p:nvPr/>
          </p:nvSpPr>
          <p:spPr>
            <a:xfrm>
              <a:off x="4679925" y="4407600"/>
              <a:ext cx="56500" cy="78200"/>
            </a:xfrm>
            <a:custGeom>
              <a:avLst/>
              <a:gdLst/>
              <a:ahLst/>
              <a:cxnLst/>
              <a:rect l="l" t="t" r="r" b="b"/>
              <a:pathLst>
                <a:path w="2260" h="3128" extrusionOk="0">
                  <a:moveTo>
                    <a:pt x="1256" y="1"/>
                  </a:moveTo>
                  <a:lnTo>
                    <a:pt x="1256" y="1"/>
                  </a:lnTo>
                  <a:cubicBezTo>
                    <a:pt x="502" y="845"/>
                    <a:pt x="0" y="2215"/>
                    <a:pt x="868" y="3128"/>
                  </a:cubicBezTo>
                  <a:cubicBezTo>
                    <a:pt x="868" y="3128"/>
                    <a:pt x="2260" y="2124"/>
                    <a:pt x="12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7"/>
            <p:cNvSpPr/>
            <p:nvPr/>
          </p:nvSpPr>
          <p:spPr>
            <a:xfrm>
              <a:off x="4611450" y="4412175"/>
              <a:ext cx="56500" cy="78775"/>
            </a:xfrm>
            <a:custGeom>
              <a:avLst/>
              <a:gdLst/>
              <a:ahLst/>
              <a:cxnLst/>
              <a:rect l="l" t="t" r="r" b="b"/>
              <a:pathLst>
                <a:path w="2260" h="3151" extrusionOk="0">
                  <a:moveTo>
                    <a:pt x="1233" y="0"/>
                  </a:moveTo>
                  <a:lnTo>
                    <a:pt x="1233" y="0"/>
                  </a:lnTo>
                  <a:cubicBezTo>
                    <a:pt x="502" y="845"/>
                    <a:pt x="0" y="2214"/>
                    <a:pt x="845" y="3150"/>
                  </a:cubicBezTo>
                  <a:cubicBezTo>
                    <a:pt x="845" y="3150"/>
                    <a:pt x="2260"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7"/>
            <p:cNvSpPr/>
            <p:nvPr/>
          </p:nvSpPr>
          <p:spPr>
            <a:xfrm>
              <a:off x="4660525" y="4446400"/>
              <a:ext cx="63350" cy="48050"/>
            </a:xfrm>
            <a:custGeom>
              <a:avLst/>
              <a:gdLst/>
              <a:ahLst/>
              <a:cxnLst/>
              <a:rect l="l" t="t" r="r" b="b"/>
              <a:pathLst>
                <a:path w="2534" h="1922" extrusionOk="0">
                  <a:moveTo>
                    <a:pt x="0" y="1"/>
                  </a:moveTo>
                  <a:lnTo>
                    <a:pt x="0" y="1"/>
                  </a:lnTo>
                  <a:cubicBezTo>
                    <a:pt x="345" y="934"/>
                    <a:pt x="1104" y="1921"/>
                    <a:pt x="2134" y="1921"/>
                  </a:cubicBezTo>
                  <a:cubicBezTo>
                    <a:pt x="2263" y="1921"/>
                    <a:pt x="2397" y="1906"/>
                    <a:pt x="2534" y="1873"/>
                  </a:cubicBezTo>
                  <a:cubicBezTo>
                    <a:pt x="2534" y="1873"/>
                    <a:pt x="2351" y="16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7"/>
            <p:cNvSpPr/>
            <p:nvPr/>
          </p:nvSpPr>
          <p:spPr>
            <a:xfrm>
              <a:off x="4747825" y="4380225"/>
              <a:ext cx="57075" cy="57150"/>
            </a:xfrm>
            <a:custGeom>
              <a:avLst/>
              <a:gdLst/>
              <a:ahLst/>
              <a:cxnLst/>
              <a:rect l="l" t="t" r="r" b="b"/>
              <a:pathLst>
                <a:path w="2283" h="2286" extrusionOk="0">
                  <a:moveTo>
                    <a:pt x="0" y="0"/>
                  </a:moveTo>
                  <a:lnTo>
                    <a:pt x="0" y="0"/>
                  </a:lnTo>
                  <a:cubicBezTo>
                    <a:pt x="200" y="1089"/>
                    <a:pt x="898" y="2285"/>
                    <a:pt x="2092" y="2285"/>
                  </a:cubicBezTo>
                  <a:cubicBezTo>
                    <a:pt x="2125" y="2285"/>
                    <a:pt x="2158" y="2285"/>
                    <a:pt x="2192" y="2283"/>
                  </a:cubicBezTo>
                  <a:cubicBezTo>
                    <a:pt x="2192" y="2283"/>
                    <a:pt x="2283" y="54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7"/>
            <p:cNvSpPr/>
            <p:nvPr/>
          </p:nvSpPr>
          <p:spPr>
            <a:xfrm>
              <a:off x="4717000" y="4398475"/>
              <a:ext cx="53675" cy="75350"/>
            </a:xfrm>
            <a:custGeom>
              <a:avLst/>
              <a:gdLst/>
              <a:ahLst/>
              <a:cxnLst/>
              <a:rect l="l" t="t" r="r" b="b"/>
              <a:pathLst>
                <a:path w="2147" h="3014" extrusionOk="0">
                  <a:moveTo>
                    <a:pt x="298" y="1"/>
                  </a:moveTo>
                  <a:cubicBezTo>
                    <a:pt x="1" y="1096"/>
                    <a:pt x="115" y="2534"/>
                    <a:pt x="1302" y="3014"/>
                  </a:cubicBezTo>
                  <a:cubicBezTo>
                    <a:pt x="1302" y="3014"/>
                    <a:pt x="2146" y="1484"/>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7"/>
            <p:cNvSpPr/>
            <p:nvPr/>
          </p:nvSpPr>
          <p:spPr>
            <a:xfrm>
              <a:off x="4784925" y="4361950"/>
              <a:ext cx="53075" cy="75350"/>
            </a:xfrm>
            <a:custGeom>
              <a:avLst/>
              <a:gdLst/>
              <a:ahLst/>
              <a:cxnLst/>
              <a:rect l="l" t="t" r="r" b="b"/>
              <a:pathLst>
                <a:path w="2123" h="3014" extrusionOk="0">
                  <a:moveTo>
                    <a:pt x="297" y="1"/>
                  </a:moveTo>
                  <a:cubicBezTo>
                    <a:pt x="0" y="1096"/>
                    <a:pt x="114" y="2534"/>
                    <a:pt x="1301" y="3014"/>
                  </a:cubicBezTo>
                  <a:cubicBezTo>
                    <a:pt x="1301" y="3014"/>
                    <a:pt x="2123" y="1507"/>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7"/>
            <p:cNvSpPr/>
            <p:nvPr/>
          </p:nvSpPr>
          <p:spPr>
            <a:xfrm>
              <a:off x="4691900" y="4401900"/>
              <a:ext cx="53675" cy="75350"/>
            </a:xfrm>
            <a:custGeom>
              <a:avLst/>
              <a:gdLst/>
              <a:ahLst/>
              <a:cxnLst/>
              <a:rect l="l" t="t" r="r" b="b"/>
              <a:pathLst>
                <a:path w="2147" h="3014" extrusionOk="0">
                  <a:moveTo>
                    <a:pt x="297" y="1"/>
                  </a:moveTo>
                  <a:lnTo>
                    <a:pt x="297" y="1"/>
                  </a:lnTo>
                  <a:cubicBezTo>
                    <a:pt x="1" y="1096"/>
                    <a:pt x="115" y="2534"/>
                    <a:pt x="1302" y="3014"/>
                  </a:cubicBezTo>
                  <a:cubicBezTo>
                    <a:pt x="1302" y="3014"/>
                    <a:pt x="2146" y="1484"/>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7"/>
            <p:cNvSpPr/>
            <p:nvPr/>
          </p:nvSpPr>
          <p:spPr>
            <a:xfrm>
              <a:off x="4806600" y="4368800"/>
              <a:ext cx="56525" cy="78775"/>
            </a:xfrm>
            <a:custGeom>
              <a:avLst/>
              <a:gdLst/>
              <a:ahLst/>
              <a:cxnLst/>
              <a:rect l="l" t="t" r="r" b="b"/>
              <a:pathLst>
                <a:path w="2261" h="3151" extrusionOk="0">
                  <a:moveTo>
                    <a:pt x="1256" y="1"/>
                  </a:moveTo>
                  <a:lnTo>
                    <a:pt x="1256" y="1"/>
                  </a:lnTo>
                  <a:cubicBezTo>
                    <a:pt x="503" y="845"/>
                    <a:pt x="0" y="2215"/>
                    <a:pt x="868" y="3151"/>
                  </a:cubicBezTo>
                  <a:cubicBezTo>
                    <a:pt x="868" y="3151"/>
                    <a:pt x="2260" y="2123"/>
                    <a:pt x="12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7"/>
            <p:cNvSpPr/>
            <p:nvPr/>
          </p:nvSpPr>
          <p:spPr>
            <a:xfrm>
              <a:off x="4738125" y="4373375"/>
              <a:ext cx="56525" cy="78775"/>
            </a:xfrm>
            <a:custGeom>
              <a:avLst/>
              <a:gdLst/>
              <a:ahLst/>
              <a:cxnLst/>
              <a:rect l="l" t="t" r="r" b="b"/>
              <a:pathLst>
                <a:path w="2261" h="3151" extrusionOk="0">
                  <a:moveTo>
                    <a:pt x="1233" y="0"/>
                  </a:moveTo>
                  <a:cubicBezTo>
                    <a:pt x="503" y="845"/>
                    <a:pt x="0" y="2214"/>
                    <a:pt x="845" y="3150"/>
                  </a:cubicBezTo>
                  <a:cubicBezTo>
                    <a:pt x="845" y="3150"/>
                    <a:pt x="2260"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7"/>
            <p:cNvSpPr/>
            <p:nvPr/>
          </p:nvSpPr>
          <p:spPr>
            <a:xfrm>
              <a:off x="4814025" y="4388200"/>
              <a:ext cx="55925" cy="63375"/>
            </a:xfrm>
            <a:custGeom>
              <a:avLst/>
              <a:gdLst/>
              <a:ahLst/>
              <a:cxnLst/>
              <a:rect l="l" t="t" r="r" b="b"/>
              <a:pathLst>
                <a:path w="2237" h="2535" extrusionOk="0">
                  <a:moveTo>
                    <a:pt x="0" y="1"/>
                  </a:moveTo>
                  <a:lnTo>
                    <a:pt x="0" y="1"/>
                  </a:lnTo>
                  <a:cubicBezTo>
                    <a:pt x="69" y="1119"/>
                    <a:pt x="662" y="2443"/>
                    <a:pt x="1917" y="2534"/>
                  </a:cubicBezTo>
                  <a:cubicBezTo>
                    <a:pt x="1917" y="2534"/>
                    <a:pt x="2237" y="82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7"/>
            <p:cNvSpPr/>
            <p:nvPr/>
          </p:nvSpPr>
          <p:spPr>
            <a:xfrm>
              <a:off x="4913300" y="4349400"/>
              <a:ext cx="54800" cy="70225"/>
            </a:xfrm>
            <a:custGeom>
              <a:avLst/>
              <a:gdLst/>
              <a:ahLst/>
              <a:cxnLst/>
              <a:rect l="l" t="t" r="r" b="b"/>
              <a:pathLst>
                <a:path w="2192" h="2809" extrusionOk="0">
                  <a:moveTo>
                    <a:pt x="138" y="1"/>
                  </a:moveTo>
                  <a:lnTo>
                    <a:pt x="138" y="1"/>
                  </a:lnTo>
                  <a:cubicBezTo>
                    <a:pt x="1" y="1119"/>
                    <a:pt x="366" y="2511"/>
                    <a:pt x="1599" y="2808"/>
                  </a:cubicBezTo>
                  <a:cubicBezTo>
                    <a:pt x="1599" y="2808"/>
                    <a:pt x="2192" y="1165"/>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7"/>
            <p:cNvSpPr/>
            <p:nvPr/>
          </p:nvSpPr>
          <p:spPr>
            <a:xfrm>
              <a:off x="4867075" y="4360250"/>
              <a:ext cx="55950" cy="79350"/>
            </a:xfrm>
            <a:custGeom>
              <a:avLst/>
              <a:gdLst/>
              <a:ahLst/>
              <a:cxnLst/>
              <a:rect l="l" t="t" r="r" b="b"/>
              <a:pathLst>
                <a:path w="2238" h="3174" extrusionOk="0">
                  <a:moveTo>
                    <a:pt x="891" y="0"/>
                  </a:moveTo>
                  <a:cubicBezTo>
                    <a:pt x="298" y="959"/>
                    <a:pt x="1" y="2374"/>
                    <a:pt x="1005" y="3173"/>
                  </a:cubicBezTo>
                  <a:cubicBezTo>
                    <a:pt x="1005" y="3173"/>
                    <a:pt x="2238" y="1940"/>
                    <a:pt x="8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7"/>
            <p:cNvSpPr/>
            <p:nvPr/>
          </p:nvSpPr>
          <p:spPr>
            <a:xfrm>
              <a:off x="4942400" y="4344275"/>
              <a:ext cx="55375" cy="79325"/>
            </a:xfrm>
            <a:custGeom>
              <a:avLst/>
              <a:gdLst/>
              <a:ahLst/>
              <a:cxnLst/>
              <a:rect l="l" t="t" r="r" b="b"/>
              <a:pathLst>
                <a:path w="2215" h="3173" extrusionOk="0">
                  <a:moveTo>
                    <a:pt x="891" y="0"/>
                  </a:moveTo>
                  <a:cubicBezTo>
                    <a:pt x="298" y="982"/>
                    <a:pt x="1" y="2397"/>
                    <a:pt x="982" y="3173"/>
                  </a:cubicBezTo>
                  <a:cubicBezTo>
                    <a:pt x="982" y="3173"/>
                    <a:pt x="2215" y="1963"/>
                    <a:pt x="8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7"/>
            <p:cNvSpPr/>
            <p:nvPr/>
          </p:nvSpPr>
          <p:spPr>
            <a:xfrm>
              <a:off x="4845400" y="4364250"/>
              <a:ext cx="55950" cy="79325"/>
            </a:xfrm>
            <a:custGeom>
              <a:avLst/>
              <a:gdLst/>
              <a:ahLst/>
              <a:cxnLst/>
              <a:rect l="l" t="t" r="r" b="b"/>
              <a:pathLst>
                <a:path w="2238" h="3173" extrusionOk="0">
                  <a:moveTo>
                    <a:pt x="891" y="0"/>
                  </a:moveTo>
                  <a:lnTo>
                    <a:pt x="891" y="0"/>
                  </a:lnTo>
                  <a:cubicBezTo>
                    <a:pt x="297" y="982"/>
                    <a:pt x="1" y="2397"/>
                    <a:pt x="1005" y="3173"/>
                  </a:cubicBezTo>
                  <a:cubicBezTo>
                    <a:pt x="1005" y="3173"/>
                    <a:pt x="2237" y="1963"/>
                    <a:pt x="8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7"/>
            <p:cNvSpPr/>
            <p:nvPr/>
          </p:nvSpPr>
          <p:spPr>
            <a:xfrm>
              <a:off x="4960675" y="4363675"/>
              <a:ext cx="54800" cy="72500"/>
            </a:xfrm>
            <a:custGeom>
              <a:avLst/>
              <a:gdLst/>
              <a:ahLst/>
              <a:cxnLst/>
              <a:rect l="l" t="t" r="r" b="b"/>
              <a:pathLst>
                <a:path w="2192" h="2900" extrusionOk="0">
                  <a:moveTo>
                    <a:pt x="1826" y="0"/>
                  </a:moveTo>
                  <a:lnTo>
                    <a:pt x="1826" y="0"/>
                  </a:lnTo>
                  <a:cubicBezTo>
                    <a:pt x="868" y="617"/>
                    <a:pt x="0" y="1758"/>
                    <a:pt x="571" y="2899"/>
                  </a:cubicBezTo>
                  <a:cubicBezTo>
                    <a:pt x="571" y="2899"/>
                    <a:pt x="2191" y="2328"/>
                    <a:pt x="18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7"/>
            <p:cNvSpPr/>
            <p:nvPr/>
          </p:nvSpPr>
          <p:spPr>
            <a:xfrm>
              <a:off x="4893325" y="4348825"/>
              <a:ext cx="54825" cy="72500"/>
            </a:xfrm>
            <a:custGeom>
              <a:avLst/>
              <a:gdLst/>
              <a:ahLst/>
              <a:cxnLst/>
              <a:rect l="l" t="t" r="r" b="b"/>
              <a:pathLst>
                <a:path w="2193" h="2900" extrusionOk="0">
                  <a:moveTo>
                    <a:pt x="1827" y="1"/>
                  </a:moveTo>
                  <a:lnTo>
                    <a:pt x="1827" y="1"/>
                  </a:lnTo>
                  <a:cubicBezTo>
                    <a:pt x="868" y="617"/>
                    <a:pt x="1" y="1758"/>
                    <a:pt x="571" y="2900"/>
                  </a:cubicBezTo>
                  <a:cubicBezTo>
                    <a:pt x="571" y="2900"/>
                    <a:pt x="2192" y="2329"/>
                    <a:pt x="18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7"/>
            <p:cNvSpPr/>
            <p:nvPr/>
          </p:nvSpPr>
          <p:spPr>
            <a:xfrm>
              <a:off x="5040550" y="4308325"/>
              <a:ext cx="55375" cy="63350"/>
            </a:xfrm>
            <a:custGeom>
              <a:avLst/>
              <a:gdLst/>
              <a:ahLst/>
              <a:cxnLst/>
              <a:rect l="l" t="t" r="r" b="b"/>
              <a:pathLst>
                <a:path w="2215" h="2534" extrusionOk="0">
                  <a:moveTo>
                    <a:pt x="1" y="0"/>
                  </a:moveTo>
                  <a:cubicBezTo>
                    <a:pt x="69" y="1119"/>
                    <a:pt x="640" y="2443"/>
                    <a:pt x="1918" y="2534"/>
                  </a:cubicBezTo>
                  <a:cubicBezTo>
                    <a:pt x="1918" y="2534"/>
                    <a:pt x="2215" y="82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7"/>
            <p:cNvSpPr/>
            <p:nvPr/>
          </p:nvSpPr>
          <p:spPr>
            <a:xfrm>
              <a:off x="5139850" y="4269525"/>
              <a:ext cx="54225" cy="70200"/>
            </a:xfrm>
            <a:custGeom>
              <a:avLst/>
              <a:gdLst/>
              <a:ahLst/>
              <a:cxnLst/>
              <a:rect l="l" t="t" r="r" b="b"/>
              <a:pathLst>
                <a:path w="2169" h="2808" extrusionOk="0">
                  <a:moveTo>
                    <a:pt x="115" y="0"/>
                  </a:moveTo>
                  <a:lnTo>
                    <a:pt x="115" y="0"/>
                  </a:lnTo>
                  <a:cubicBezTo>
                    <a:pt x="0" y="1119"/>
                    <a:pt x="343" y="2511"/>
                    <a:pt x="1598" y="2808"/>
                  </a:cubicBezTo>
                  <a:cubicBezTo>
                    <a:pt x="1598" y="2808"/>
                    <a:pt x="2169" y="1164"/>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7"/>
            <p:cNvSpPr/>
            <p:nvPr/>
          </p:nvSpPr>
          <p:spPr>
            <a:xfrm>
              <a:off x="5093625" y="4280350"/>
              <a:ext cx="55375" cy="79350"/>
            </a:xfrm>
            <a:custGeom>
              <a:avLst/>
              <a:gdLst/>
              <a:ahLst/>
              <a:cxnLst/>
              <a:rect l="l" t="t" r="r" b="b"/>
              <a:pathLst>
                <a:path w="2215" h="3174" extrusionOk="0">
                  <a:moveTo>
                    <a:pt x="868" y="1"/>
                  </a:moveTo>
                  <a:lnTo>
                    <a:pt x="868" y="1"/>
                  </a:lnTo>
                  <a:cubicBezTo>
                    <a:pt x="274" y="959"/>
                    <a:pt x="1" y="2375"/>
                    <a:pt x="982" y="3174"/>
                  </a:cubicBezTo>
                  <a:cubicBezTo>
                    <a:pt x="982" y="3174"/>
                    <a:pt x="2215" y="194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7"/>
            <p:cNvSpPr/>
            <p:nvPr/>
          </p:nvSpPr>
          <p:spPr>
            <a:xfrm>
              <a:off x="5168375" y="4264950"/>
              <a:ext cx="55950" cy="78775"/>
            </a:xfrm>
            <a:custGeom>
              <a:avLst/>
              <a:gdLst/>
              <a:ahLst/>
              <a:cxnLst/>
              <a:rect l="l" t="t" r="r" b="b"/>
              <a:pathLst>
                <a:path w="2238" h="3151" extrusionOk="0">
                  <a:moveTo>
                    <a:pt x="891" y="1"/>
                  </a:moveTo>
                  <a:cubicBezTo>
                    <a:pt x="297" y="959"/>
                    <a:pt x="1" y="2374"/>
                    <a:pt x="1005" y="3150"/>
                  </a:cubicBezTo>
                  <a:cubicBezTo>
                    <a:pt x="1005" y="3150"/>
                    <a:pt x="2238" y="1941"/>
                    <a:pt x="8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7"/>
            <p:cNvSpPr/>
            <p:nvPr/>
          </p:nvSpPr>
          <p:spPr>
            <a:xfrm>
              <a:off x="5068525" y="4276925"/>
              <a:ext cx="55375" cy="78775"/>
            </a:xfrm>
            <a:custGeom>
              <a:avLst/>
              <a:gdLst/>
              <a:ahLst/>
              <a:cxnLst/>
              <a:rect l="l" t="t" r="r" b="b"/>
              <a:pathLst>
                <a:path w="2215" h="3151" extrusionOk="0">
                  <a:moveTo>
                    <a:pt x="868" y="1"/>
                  </a:moveTo>
                  <a:cubicBezTo>
                    <a:pt x="274" y="960"/>
                    <a:pt x="0" y="2375"/>
                    <a:pt x="982" y="3151"/>
                  </a:cubicBezTo>
                  <a:cubicBezTo>
                    <a:pt x="982" y="3151"/>
                    <a:pt x="2214" y="194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7"/>
            <p:cNvSpPr/>
            <p:nvPr/>
          </p:nvSpPr>
          <p:spPr>
            <a:xfrm>
              <a:off x="5187200" y="4283775"/>
              <a:ext cx="54825" cy="72500"/>
            </a:xfrm>
            <a:custGeom>
              <a:avLst/>
              <a:gdLst/>
              <a:ahLst/>
              <a:cxnLst/>
              <a:rect l="l" t="t" r="r" b="b"/>
              <a:pathLst>
                <a:path w="2193" h="2900" extrusionOk="0">
                  <a:moveTo>
                    <a:pt x="1804" y="1"/>
                  </a:moveTo>
                  <a:cubicBezTo>
                    <a:pt x="868" y="617"/>
                    <a:pt x="1" y="1758"/>
                    <a:pt x="549" y="2900"/>
                  </a:cubicBezTo>
                  <a:cubicBezTo>
                    <a:pt x="549" y="2900"/>
                    <a:pt x="2192" y="2329"/>
                    <a:pt x="18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7"/>
            <p:cNvSpPr/>
            <p:nvPr/>
          </p:nvSpPr>
          <p:spPr>
            <a:xfrm>
              <a:off x="5119875" y="4268950"/>
              <a:ext cx="54800" cy="72500"/>
            </a:xfrm>
            <a:custGeom>
              <a:avLst/>
              <a:gdLst/>
              <a:ahLst/>
              <a:cxnLst/>
              <a:rect l="l" t="t" r="r" b="b"/>
              <a:pathLst>
                <a:path w="2192" h="2900" extrusionOk="0">
                  <a:moveTo>
                    <a:pt x="1804" y="0"/>
                  </a:moveTo>
                  <a:cubicBezTo>
                    <a:pt x="868" y="617"/>
                    <a:pt x="0" y="1758"/>
                    <a:pt x="548" y="2899"/>
                  </a:cubicBezTo>
                  <a:cubicBezTo>
                    <a:pt x="548" y="2899"/>
                    <a:pt x="2192" y="2328"/>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7"/>
            <p:cNvSpPr/>
            <p:nvPr/>
          </p:nvSpPr>
          <p:spPr>
            <a:xfrm>
              <a:off x="5196350" y="4288350"/>
              <a:ext cx="57075" cy="78200"/>
            </a:xfrm>
            <a:custGeom>
              <a:avLst/>
              <a:gdLst/>
              <a:ahLst/>
              <a:cxnLst/>
              <a:rect l="l" t="t" r="r" b="b"/>
              <a:pathLst>
                <a:path w="2283" h="3128" extrusionOk="0">
                  <a:moveTo>
                    <a:pt x="1278" y="0"/>
                  </a:moveTo>
                  <a:lnTo>
                    <a:pt x="1278" y="0"/>
                  </a:lnTo>
                  <a:cubicBezTo>
                    <a:pt x="525" y="845"/>
                    <a:pt x="0" y="2192"/>
                    <a:pt x="845" y="3127"/>
                  </a:cubicBezTo>
                  <a:cubicBezTo>
                    <a:pt x="845" y="3127"/>
                    <a:pt x="2283" y="2146"/>
                    <a:pt x="1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7"/>
            <p:cNvSpPr/>
            <p:nvPr/>
          </p:nvSpPr>
          <p:spPr>
            <a:xfrm>
              <a:off x="5288200" y="4332850"/>
              <a:ext cx="55950" cy="75350"/>
            </a:xfrm>
            <a:custGeom>
              <a:avLst/>
              <a:gdLst/>
              <a:ahLst/>
              <a:cxnLst/>
              <a:rect l="l" t="t" r="r" b="b"/>
              <a:pathLst>
                <a:path w="2238" h="3014" extrusionOk="0">
                  <a:moveTo>
                    <a:pt x="1599" y="1"/>
                  </a:moveTo>
                  <a:lnTo>
                    <a:pt x="1599" y="1"/>
                  </a:lnTo>
                  <a:cubicBezTo>
                    <a:pt x="731" y="708"/>
                    <a:pt x="1" y="1964"/>
                    <a:pt x="663" y="3014"/>
                  </a:cubicBezTo>
                  <a:cubicBezTo>
                    <a:pt x="663" y="3014"/>
                    <a:pt x="2238" y="2283"/>
                    <a:pt x="15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7"/>
            <p:cNvSpPr/>
            <p:nvPr/>
          </p:nvSpPr>
          <p:spPr>
            <a:xfrm>
              <a:off x="5243700" y="4321450"/>
              <a:ext cx="57650" cy="58225"/>
            </a:xfrm>
            <a:custGeom>
              <a:avLst/>
              <a:gdLst/>
              <a:ahLst/>
              <a:cxnLst/>
              <a:rect l="l" t="t" r="r" b="b"/>
              <a:pathLst>
                <a:path w="2306" h="2329" extrusionOk="0">
                  <a:moveTo>
                    <a:pt x="2306" y="0"/>
                  </a:moveTo>
                  <a:lnTo>
                    <a:pt x="2306" y="0"/>
                  </a:lnTo>
                  <a:cubicBezTo>
                    <a:pt x="1210" y="251"/>
                    <a:pt x="1" y="1050"/>
                    <a:pt x="138" y="2328"/>
                  </a:cubicBezTo>
                  <a:cubicBezTo>
                    <a:pt x="138" y="2328"/>
                    <a:pt x="1872"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7"/>
            <p:cNvSpPr/>
            <p:nvPr/>
          </p:nvSpPr>
          <p:spPr>
            <a:xfrm>
              <a:off x="5308175" y="4363100"/>
              <a:ext cx="57675" cy="58225"/>
            </a:xfrm>
            <a:custGeom>
              <a:avLst/>
              <a:gdLst/>
              <a:ahLst/>
              <a:cxnLst/>
              <a:rect l="l" t="t" r="r" b="b"/>
              <a:pathLst>
                <a:path w="2307" h="2329" extrusionOk="0">
                  <a:moveTo>
                    <a:pt x="2306" y="0"/>
                  </a:moveTo>
                  <a:lnTo>
                    <a:pt x="2306" y="0"/>
                  </a:lnTo>
                  <a:cubicBezTo>
                    <a:pt x="1211" y="274"/>
                    <a:pt x="1" y="1073"/>
                    <a:pt x="138" y="2329"/>
                  </a:cubicBezTo>
                  <a:cubicBezTo>
                    <a:pt x="138" y="2329"/>
                    <a:pt x="1873" y="2329"/>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7"/>
            <p:cNvSpPr/>
            <p:nvPr/>
          </p:nvSpPr>
          <p:spPr>
            <a:xfrm>
              <a:off x="5228300" y="4300900"/>
              <a:ext cx="57650" cy="58225"/>
            </a:xfrm>
            <a:custGeom>
              <a:avLst/>
              <a:gdLst/>
              <a:ahLst/>
              <a:cxnLst/>
              <a:rect l="l" t="t" r="r" b="b"/>
              <a:pathLst>
                <a:path w="2306" h="2329" extrusionOk="0">
                  <a:moveTo>
                    <a:pt x="2306" y="1"/>
                  </a:moveTo>
                  <a:cubicBezTo>
                    <a:pt x="1210" y="274"/>
                    <a:pt x="0" y="1073"/>
                    <a:pt x="160" y="2329"/>
                  </a:cubicBezTo>
                  <a:cubicBezTo>
                    <a:pt x="160" y="2329"/>
                    <a:pt x="1895" y="2329"/>
                    <a:pt x="23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7"/>
            <p:cNvSpPr/>
            <p:nvPr/>
          </p:nvSpPr>
          <p:spPr>
            <a:xfrm>
              <a:off x="5308175" y="4403850"/>
              <a:ext cx="73650" cy="35150"/>
            </a:xfrm>
            <a:custGeom>
              <a:avLst/>
              <a:gdLst/>
              <a:ahLst/>
              <a:cxnLst/>
              <a:rect l="l" t="t" r="r" b="b"/>
              <a:pathLst>
                <a:path w="2946" h="1406" extrusionOk="0">
                  <a:moveTo>
                    <a:pt x="2156" y="1"/>
                  </a:moveTo>
                  <a:cubicBezTo>
                    <a:pt x="1246" y="1"/>
                    <a:pt x="318" y="336"/>
                    <a:pt x="1" y="1269"/>
                  </a:cubicBezTo>
                  <a:cubicBezTo>
                    <a:pt x="1" y="1269"/>
                    <a:pt x="295" y="1406"/>
                    <a:pt x="740" y="1406"/>
                  </a:cubicBezTo>
                  <a:cubicBezTo>
                    <a:pt x="1325" y="1406"/>
                    <a:pt x="2168" y="1171"/>
                    <a:pt x="2945" y="82"/>
                  </a:cubicBezTo>
                  <a:cubicBezTo>
                    <a:pt x="2695" y="30"/>
                    <a:pt x="2426" y="1"/>
                    <a:pt x="2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7"/>
            <p:cNvSpPr/>
            <p:nvPr/>
          </p:nvSpPr>
          <p:spPr>
            <a:xfrm>
              <a:off x="5271100" y="4345975"/>
              <a:ext cx="73625" cy="35050"/>
            </a:xfrm>
            <a:custGeom>
              <a:avLst/>
              <a:gdLst/>
              <a:ahLst/>
              <a:cxnLst/>
              <a:rect l="l" t="t" r="r" b="b"/>
              <a:pathLst>
                <a:path w="2945" h="1402" extrusionOk="0">
                  <a:moveTo>
                    <a:pt x="2126" y="1"/>
                  </a:moveTo>
                  <a:cubicBezTo>
                    <a:pt x="1218" y="1"/>
                    <a:pt x="315" y="347"/>
                    <a:pt x="0" y="1256"/>
                  </a:cubicBezTo>
                  <a:cubicBezTo>
                    <a:pt x="0" y="1256"/>
                    <a:pt x="305" y="1402"/>
                    <a:pt x="763" y="1402"/>
                  </a:cubicBezTo>
                  <a:cubicBezTo>
                    <a:pt x="1346" y="1402"/>
                    <a:pt x="2178" y="1166"/>
                    <a:pt x="2945" y="92"/>
                  </a:cubicBezTo>
                  <a:cubicBezTo>
                    <a:pt x="2682" y="33"/>
                    <a:pt x="2404" y="1"/>
                    <a:pt x="2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7"/>
            <p:cNvSpPr/>
            <p:nvPr/>
          </p:nvSpPr>
          <p:spPr>
            <a:xfrm>
              <a:off x="5327575" y="4445275"/>
              <a:ext cx="56525" cy="78775"/>
            </a:xfrm>
            <a:custGeom>
              <a:avLst/>
              <a:gdLst/>
              <a:ahLst/>
              <a:cxnLst/>
              <a:rect l="l" t="t" r="r" b="b"/>
              <a:pathLst>
                <a:path w="2261" h="3151" extrusionOk="0">
                  <a:moveTo>
                    <a:pt x="1256" y="0"/>
                  </a:moveTo>
                  <a:cubicBezTo>
                    <a:pt x="526" y="845"/>
                    <a:pt x="1" y="2192"/>
                    <a:pt x="845" y="3150"/>
                  </a:cubicBezTo>
                  <a:cubicBezTo>
                    <a:pt x="845" y="3150"/>
                    <a:pt x="2261" y="2146"/>
                    <a:pt x="1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7"/>
            <p:cNvSpPr/>
            <p:nvPr/>
          </p:nvSpPr>
          <p:spPr>
            <a:xfrm>
              <a:off x="5418875" y="4489775"/>
              <a:ext cx="55950" cy="75925"/>
            </a:xfrm>
            <a:custGeom>
              <a:avLst/>
              <a:gdLst/>
              <a:ahLst/>
              <a:cxnLst/>
              <a:rect l="l" t="t" r="r" b="b"/>
              <a:pathLst>
                <a:path w="2238" h="3037" extrusionOk="0">
                  <a:moveTo>
                    <a:pt x="1622" y="1"/>
                  </a:moveTo>
                  <a:lnTo>
                    <a:pt x="1622" y="1"/>
                  </a:lnTo>
                  <a:cubicBezTo>
                    <a:pt x="731" y="708"/>
                    <a:pt x="1" y="1964"/>
                    <a:pt x="686" y="3036"/>
                  </a:cubicBezTo>
                  <a:cubicBezTo>
                    <a:pt x="686" y="3036"/>
                    <a:pt x="2238" y="2283"/>
                    <a:pt x="1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7"/>
            <p:cNvSpPr/>
            <p:nvPr/>
          </p:nvSpPr>
          <p:spPr>
            <a:xfrm>
              <a:off x="5374375" y="4478375"/>
              <a:ext cx="57650" cy="58225"/>
            </a:xfrm>
            <a:custGeom>
              <a:avLst/>
              <a:gdLst/>
              <a:ahLst/>
              <a:cxnLst/>
              <a:rect l="l" t="t" r="r" b="b"/>
              <a:pathLst>
                <a:path w="2306" h="2329" extrusionOk="0">
                  <a:moveTo>
                    <a:pt x="2306" y="0"/>
                  </a:moveTo>
                  <a:lnTo>
                    <a:pt x="2306" y="0"/>
                  </a:lnTo>
                  <a:cubicBezTo>
                    <a:pt x="1210" y="274"/>
                    <a:pt x="1" y="1073"/>
                    <a:pt x="138" y="2328"/>
                  </a:cubicBezTo>
                  <a:cubicBezTo>
                    <a:pt x="138" y="2328"/>
                    <a:pt x="1872"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7"/>
            <p:cNvSpPr/>
            <p:nvPr/>
          </p:nvSpPr>
          <p:spPr>
            <a:xfrm>
              <a:off x="5438850" y="4520600"/>
              <a:ext cx="57675" cy="57650"/>
            </a:xfrm>
            <a:custGeom>
              <a:avLst/>
              <a:gdLst/>
              <a:ahLst/>
              <a:cxnLst/>
              <a:rect l="l" t="t" r="r" b="b"/>
              <a:pathLst>
                <a:path w="2307" h="2306" extrusionOk="0">
                  <a:moveTo>
                    <a:pt x="2306" y="0"/>
                  </a:moveTo>
                  <a:lnTo>
                    <a:pt x="2306" y="0"/>
                  </a:lnTo>
                  <a:cubicBezTo>
                    <a:pt x="1211" y="251"/>
                    <a:pt x="1" y="1050"/>
                    <a:pt x="138" y="2306"/>
                  </a:cubicBezTo>
                  <a:cubicBezTo>
                    <a:pt x="138" y="2306"/>
                    <a:pt x="1873" y="2306"/>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7"/>
            <p:cNvSpPr/>
            <p:nvPr/>
          </p:nvSpPr>
          <p:spPr>
            <a:xfrm>
              <a:off x="5359550" y="4458400"/>
              <a:ext cx="57650" cy="57650"/>
            </a:xfrm>
            <a:custGeom>
              <a:avLst/>
              <a:gdLst/>
              <a:ahLst/>
              <a:cxnLst/>
              <a:rect l="l" t="t" r="r" b="b"/>
              <a:pathLst>
                <a:path w="2306" h="2306" extrusionOk="0">
                  <a:moveTo>
                    <a:pt x="2305" y="0"/>
                  </a:moveTo>
                  <a:lnTo>
                    <a:pt x="2305" y="0"/>
                  </a:lnTo>
                  <a:cubicBezTo>
                    <a:pt x="1187" y="251"/>
                    <a:pt x="0" y="1050"/>
                    <a:pt x="137" y="2306"/>
                  </a:cubicBezTo>
                  <a:cubicBezTo>
                    <a:pt x="137" y="2306"/>
                    <a:pt x="1872" y="2306"/>
                    <a:pt x="2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7"/>
            <p:cNvSpPr/>
            <p:nvPr/>
          </p:nvSpPr>
          <p:spPr>
            <a:xfrm>
              <a:off x="5439425" y="4561100"/>
              <a:ext cx="73075" cy="35075"/>
            </a:xfrm>
            <a:custGeom>
              <a:avLst/>
              <a:gdLst/>
              <a:ahLst/>
              <a:cxnLst/>
              <a:rect l="l" t="t" r="r" b="b"/>
              <a:pathLst>
                <a:path w="2923" h="1403" extrusionOk="0">
                  <a:moveTo>
                    <a:pt x="2113" y="1"/>
                  </a:moveTo>
                  <a:cubicBezTo>
                    <a:pt x="1210" y="1"/>
                    <a:pt x="298" y="348"/>
                    <a:pt x="1" y="1256"/>
                  </a:cubicBezTo>
                  <a:cubicBezTo>
                    <a:pt x="1" y="1256"/>
                    <a:pt x="301" y="1402"/>
                    <a:pt x="754" y="1402"/>
                  </a:cubicBezTo>
                  <a:cubicBezTo>
                    <a:pt x="1331" y="1402"/>
                    <a:pt x="2155" y="1166"/>
                    <a:pt x="2922" y="92"/>
                  </a:cubicBezTo>
                  <a:cubicBezTo>
                    <a:pt x="2665" y="33"/>
                    <a:pt x="2390" y="1"/>
                    <a:pt x="2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7"/>
            <p:cNvSpPr/>
            <p:nvPr/>
          </p:nvSpPr>
          <p:spPr>
            <a:xfrm>
              <a:off x="5401775" y="4503150"/>
              <a:ext cx="73625" cy="35150"/>
            </a:xfrm>
            <a:custGeom>
              <a:avLst/>
              <a:gdLst/>
              <a:ahLst/>
              <a:cxnLst/>
              <a:rect l="l" t="t" r="r" b="b"/>
              <a:pathLst>
                <a:path w="2945" h="1406" extrusionOk="0">
                  <a:moveTo>
                    <a:pt x="2146" y="0"/>
                  </a:moveTo>
                  <a:cubicBezTo>
                    <a:pt x="1231" y="0"/>
                    <a:pt x="317" y="336"/>
                    <a:pt x="0" y="1269"/>
                  </a:cubicBezTo>
                  <a:cubicBezTo>
                    <a:pt x="0" y="1269"/>
                    <a:pt x="295" y="1405"/>
                    <a:pt x="740" y="1405"/>
                  </a:cubicBezTo>
                  <a:cubicBezTo>
                    <a:pt x="1324" y="1405"/>
                    <a:pt x="2167" y="1170"/>
                    <a:pt x="2945" y="82"/>
                  </a:cubicBezTo>
                  <a:cubicBezTo>
                    <a:pt x="2689" y="30"/>
                    <a:pt x="2417" y="0"/>
                    <a:pt x="2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7"/>
            <p:cNvSpPr/>
            <p:nvPr/>
          </p:nvSpPr>
          <p:spPr>
            <a:xfrm>
              <a:off x="5434875" y="4550275"/>
              <a:ext cx="57075" cy="78200"/>
            </a:xfrm>
            <a:custGeom>
              <a:avLst/>
              <a:gdLst/>
              <a:ahLst/>
              <a:cxnLst/>
              <a:rect l="l" t="t" r="r" b="b"/>
              <a:pathLst>
                <a:path w="2283" h="3128" extrusionOk="0">
                  <a:moveTo>
                    <a:pt x="1278" y="0"/>
                  </a:moveTo>
                  <a:lnTo>
                    <a:pt x="1278" y="0"/>
                  </a:lnTo>
                  <a:cubicBezTo>
                    <a:pt x="525" y="845"/>
                    <a:pt x="0" y="2191"/>
                    <a:pt x="845" y="3127"/>
                  </a:cubicBezTo>
                  <a:cubicBezTo>
                    <a:pt x="845" y="3127"/>
                    <a:pt x="2283" y="2146"/>
                    <a:pt x="1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7"/>
            <p:cNvSpPr/>
            <p:nvPr/>
          </p:nvSpPr>
          <p:spPr>
            <a:xfrm>
              <a:off x="5526725" y="4594775"/>
              <a:ext cx="55950" cy="75350"/>
            </a:xfrm>
            <a:custGeom>
              <a:avLst/>
              <a:gdLst/>
              <a:ahLst/>
              <a:cxnLst/>
              <a:rect l="l" t="t" r="r" b="b"/>
              <a:pathLst>
                <a:path w="2238" h="3014" extrusionOk="0">
                  <a:moveTo>
                    <a:pt x="1599" y="1"/>
                  </a:moveTo>
                  <a:cubicBezTo>
                    <a:pt x="731" y="708"/>
                    <a:pt x="1" y="1941"/>
                    <a:pt x="663" y="3013"/>
                  </a:cubicBezTo>
                  <a:cubicBezTo>
                    <a:pt x="663" y="3013"/>
                    <a:pt x="2238" y="2260"/>
                    <a:pt x="15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7"/>
            <p:cNvSpPr/>
            <p:nvPr/>
          </p:nvSpPr>
          <p:spPr>
            <a:xfrm>
              <a:off x="5482225" y="4583375"/>
              <a:ext cx="57650" cy="57650"/>
            </a:xfrm>
            <a:custGeom>
              <a:avLst/>
              <a:gdLst/>
              <a:ahLst/>
              <a:cxnLst/>
              <a:rect l="l" t="t" r="r" b="b"/>
              <a:pathLst>
                <a:path w="2306" h="2306" extrusionOk="0">
                  <a:moveTo>
                    <a:pt x="2306" y="0"/>
                  </a:moveTo>
                  <a:lnTo>
                    <a:pt x="2306" y="0"/>
                  </a:lnTo>
                  <a:cubicBezTo>
                    <a:pt x="1210" y="251"/>
                    <a:pt x="1" y="1050"/>
                    <a:pt x="138" y="2305"/>
                  </a:cubicBezTo>
                  <a:cubicBezTo>
                    <a:pt x="138" y="2305"/>
                    <a:pt x="138" y="2305"/>
                    <a:pt x="139" y="2305"/>
                  </a:cubicBezTo>
                  <a:cubicBezTo>
                    <a:pt x="204" y="2305"/>
                    <a:pt x="1881" y="2283"/>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7"/>
            <p:cNvSpPr/>
            <p:nvPr/>
          </p:nvSpPr>
          <p:spPr>
            <a:xfrm>
              <a:off x="5546700" y="4625025"/>
              <a:ext cx="57675" cy="58225"/>
            </a:xfrm>
            <a:custGeom>
              <a:avLst/>
              <a:gdLst/>
              <a:ahLst/>
              <a:cxnLst/>
              <a:rect l="l" t="t" r="r" b="b"/>
              <a:pathLst>
                <a:path w="2307" h="2329" extrusionOk="0">
                  <a:moveTo>
                    <a:pt x="2306" y="0"/>
                  </a:moveTo>
                  <a:cubicBezTo>
                    <a:pt x="1188" y="274"/>
                    <a:pt x="1" y="1073"/>
                    <a:pt x="138" y="2328"/>
                  </a:cubicBezTo>
                  <a:cubicBezTo>
                    <a:pt x="138" y="2328"/>
                    <a:pt x="1873"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7"/>
            <p:cNvSpPr/>
            <p:nvPr/>
          </p:nvSpPr>
          <p:spPr>
            <a:xfrm>
              <a:off x="5466825" y="4562825"/>
              <a:ext cx="57650" cy="58225"/>
            </a:xfrm>
            <a:custGeom>
              <a:avLst/>
              <a:gdLst/>
              <a:ahLst/>
              <a:cxnLst/>
              <a:rect l="l" t="t" r="r" b="b"/>
              <a:pathLst>
                <a:path w="2306" h="2329" extrusionOk="0">
                  <a:moveTo>
                    <a:pt x="2306" y="0"/>
                  </a:moveTo>
                  <a:cubicBezTo>
                    <a:pt x="1210" y="274"/>
                    <a:pt x="0" y="1073"/>
                    <a:pt x="160" y="2328"/>
                  </a:cubicBezTo>
                  <a:cubicBezTo>
                    <a:pt x="160" y="2328"/>
                    <a:pt x="1895"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7"/>
            <p:cNvSpPr/>
            <p:nvPr/>
          </p:nvSpPr>
          <p:spPr>
            <a:xfrm>
              <a:off x="5546700" y="4665775"/>
              <a:ext cx="73650" cy="35150"/>
            </a:xfrm>
            <a:custGeom>
              <a:avLst/>
              <a:gdLst/>
              <a:ahLst/>
              <a:cxnLst/>
              <a:rect l="l" t="t" r="r" b="b"/>
              <a:pathLst>
                <a:path w="2946" h="1406" extrusionOk="0">
                  <a:moveTo>
                    <a:pt x="2156" y="0"/>
                  </a:moveTo>
                  <a:cubicBezTo>
                    <a:pt x="1246" y="0"/>
                    <a:pt x="318" y="336"/>
                    <a:pt x="1" y="1269"/>
                  </a:cubicBezTo>
                  <a:cubicBezTo>
                    <a:pt x="1" y="1269"/>
                    <a:pt x="295" y="1406"/>
                    <a:pt x="740" y="1406"/>
                  </a:cubicBezTo>
                  <a:cubicBezTo>
                    <a:pt x="1325" y="1406"/>
                    <a:pt x="2168" y="1170"/>
                    <a:pt x="2945" y="82"/>
                  </a:cubicBezTo>
                  <a:cubicBezTo>
                    <a:pt x="2695" y="30"/>
                    <a:pt x="2426" y="0"/>
                    <a:pt x="2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7"/>
            <p:cNvSpPr/>
            <p:nvPr/>
          </p:nvSpPr>
          <p:spPr>
            <a:xfrm>
              <a:off x="5509625" y="4607625"/>
              <a:ext cx="73625" cy="35275"/>
            </a:xfrm>
            <a:custGeom>
              <a:avLst/>
              <a:gdLst/>
              <a:ahLst/>
              <a:cxnLst/>
              <a:rect l="l" t="t" r="r" b="b"/>
              <a:pathLst>
                <a:path w="2945" h="1411" extrusionOk="0">
                  <a:moveTo>
                    <a:pt x="2168" y="1"/>
                  </a:moveTo>
                  <a:cubicBezTo>
                    <a:pt x="1246" y="1"/>
                    <a:pt x="320" y="344"/>
                    <a:pt x="0" y="1267"/>
                  </a:cubicBezTo>
                  <a:cubicBezTo>
                    <a:pt x="0" y="1267"/>
                    <a:pt x="301" y="1411"/>
                    <a:pt x="754" y="1411"/>
                  </a:cubicBezTo>
                  <a:cubicBezTo>
                    <a:pt x="1338" y="1411"/>
                    <a:pt x="2174" y="1172"/>
                    <a:pt x="2945" y="80"/>
                  </a:cubicBezTo>
                  <a:cubicBezTo>
                    <a:pt x="2696" y="29"/>
                    <a:pt x="2432" y="1"/>
                    <a:pt x="2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7"/>
            <p:cNvSpPr/>
            <p:nvPr/>
          </p:nvSpPr>
          <p:spPr>
            <a:xfrm>
              <a:off x="5530150" y="4678650"/>
              <a:ext cx="64525" cy="46250"/>
            </a:xfrm>
            <a:custGeom>
              <a:avLst/>
              <a:gdLst/>
              <a:ahLst/>
              <a:cxnLst/>
              <a:rect l="l" t="t" r="r" b="b"/>
              <a:pathLst>
                <a:path w="2581" h="1850" extrusionOk="0">
                  <a:moveTo>
                    <a:pt x="2580" y="1"/>
                  </a:moveTo>
                  <a:lnTo>
                    <a:pt x="2580" y="1"/>
                  </a:lnTo>
                  <a:cubicBezTo>
                    <a:pt x="1462" y="24"/>
                    <a:pt x="115" y="571"/>
                    <a:pt x="1" y="1827"/>
                  </a:cubicBezTo>
                  <a:cubicBezTo>
                    <a:pt x="1" y="1827"/>
                    <a:pt x="106" y="1850"/>
                    <a:pt x="279" y="1850"/>
                  </a:cubicBezTo>
                  <a:cubicBezTo>
                    <a:pt x="795" y="1850"/>
                    <a:pt x="1913" y="1644"/>
                    <a:pt x="25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7"/>
            <p:cNvSpPr/>
            <p:nvPr/>
          </p:nvSpPr>
          <p:spPr>
            <a:xfrm>
              <a:off x="5547850" y="4789725"/>
              <a:ext cx="70775" cy="38000"/>
            </a:xfrm>
            <a:custGeom>
              <a:avLst/>
              <a:gdLst/>
              <a:ahLst/>
              <a:cxnLst/>
              <a:rect l="l" t="t" r="r" b="b"/>
              <a:pathLst>
                <a:path w="2831" h="1520" extrusionOk="0">
                  <a:moveTo>
                    <a:pt x="2329" y="1"/>
                  </a:moveTo>
                  <a:cubicBezTo>
                    <a:pt x="1330" y="1"/>
                    <a:pt x="273" y="371"/>
                    <a:pt x="0" y="1424"/>
                  </a:cubicBezTo>
                  <a:cubicBezTo>
                    <a:pt x="0" y="1424"/>
                    <a:pt x="239" y="1519"/>
                    <a:pt x="602" y="1519"/>
                  </a:cubicBezTo>
                  <a:cubicBezTo>
                    <a:pt x="1180" y="1519"/>
                    <a:pt x="2074" y="1278"/>
                    <a:pt x="2831" y="32"/>
                  </a:cubicBezTo>
                  <a:cubicBezTo>
                    <a:pt x="2668" y="12"/>
                    <a:pt x="2499" y="1"/>
                    <a:pt x="23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7"/>
            <p:cNvSpPr/>
            <p:nvPr/>
          </p:nvSpPr>
          <p:spPr>
            <a:xfrm>
              <a:off x="5539300" y="4735725"/>
              <a:ext cx="78750" cy="29200"/>
            </a:xfrm>
            <a:custGeom>
              <a:avLst/>
              <a:gdLst/>
              <a:ahLst/>
              <a:cxnLst/>
              <a:rect l="l" t="t" r="r" b="b"/>
              <a:pathLst>
                <a:path w="3150" h="1168" extrusionOk="0">
                  <a:moveTo>
                    <a:pt x="1368" y="0"/>
                  </a:moveTo>
                  <a:cubicBezTo>
                    <a:pt x="859" y="0"/>
                    <a:pt x="371" y="173"/>
                    <a:pt x="0" y="617"/>
                  </a:cubicBezTo>
                  <a:cubicBezTo>
                    <a:pt x="0" y="617"/>
                    <a:pt x="511" y="1168"/>
                    <a:pt x="1434" y="1168"/>
                  </a:cubicBezTo>
                  <a:cubicBezTo>
                    <a:pt x="1904" y="1168"/>
                    <a:pt x="2480" y="1025"/>
                    <a:pt x="3150" y="594"/>
                  </a:cubicBezTo>
                  <a:cubicBezTo>
                    <a:pt x="2637" y="256"/>
                    <a:pt x="1986" y="0"/>
                    <a:pt x="1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7"/>
            <p:cNvSpPr/>
            <p:nvPr/>
          </p:nvSpPr>
          <p:spPr>
            <a:xfrm>
              <a:off x="5554700" y="4815025"/>
              <a:ext cx="79350" cy="29225"/>
            </a:xfrm>
            <a:custGeom>
              <a:avLst/>
              <a:gdLst/>
              <a:ahLst/>
              <a:cxnLst/>
              <a:rect l="l" t="t" r="r" b="b"/>
              <a:pathLst>
                <a:path w="3174" h="1169" extrusionOk="0">
                  <a:moveTo>
                    <a:pt x="1370" y="1"/>
                  </a:moveTo>
                  <a:cubicBezTo>
                    <a:pt x="859" y="1"/>
                    <a:pt x="371" y="174"/>
                    <a:pt x="0" y="617"/>
                  </a:cubicBezTo>
                  <a:cubicBezTo>
                    <a:pt x="0" y="617"/>
                    <a:pt x="512" y="1169"/>
                    <a:pt x="1441" y="1169"/>
                  </a:cubicBezTo>
                  <a:cubicBezTo>
                    <a:pt x="1914" y="1169"/>
                    <a:pt x="2495" y="1026"/>
                    <a:pt x="3173" y="595"/>
                  </a:cubicBezTo>
                  <a:cubicBezTo>
                    <a:pt x="2647" y="257"/>
                    <a:pt x="1991" y="1"/>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7"/>
            <p:cNvSpPr/>
            <p:nvPr/>
          </p:nvSpPr>
          <p:spPr>
            <a:xfrm>
              <a:off x="5545575" y="4714500"/>
              <a:ext cx="79325" cy="29175"/>
            </a:xfrm>
            <a:custGeom>
              <a:avLst/>
              <a:gdLst/>
              <a:ahLst/>
              <a:cxnLst/>
              <a:rect l="l" t="t" r="r" b="b"/>
              <a:pathLst>
                <a:path w="3173" h="1167" extrusionOk="0">
                  <a:moveTo>
                    <a:pt x="1364" y="1"/>
                  </a:moveTo>
                  <a:cubicBezTo>
                    <a:pt x="854" y="1"/>
                    <a:pt x="368" y="169"/>
                    <a:pt x="0" y="598"/>
                  </a:cubicBezTo>
                  <a:cubicBezTo>
                    <a:pt x="0" y="598"/>
                    <a:pt x="528" y="1166"/>
                    <a:pt x="1468" y="1166"/>
                  </a:cubicBezTo>
                  <a:cubicBezTo>
                    <a:pt x="1938" y="1166"/>
                    <a:pt x="2511" y="1024"/>
                    <a:pt x="3173" y="598"/>
                  </a:cubicBezTo>
                  <a:cubicBezTo>
                    <a:pt x="2656" y="258"/>
                    <a:pt x="1992" y="1"/>
                    <a:pt x="13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7"/>
            <p:cNvSpPr/>
            <p:nvPr/>
          </p:nvSpPr>
          <p:spPr>
            <a:xfrm>
              <a:off x="5541575" y="4833750"/>
              <a:ext cx="71925" cy="38275"/>
            </a:xfrm>
            <a:custGeom>
              <a:avLst/>
              <a:gdLst/>
              <a:ahLst/>
              <a:cxnLst/>
              <a:rect l="l" t="t" r="r" b="b"/>
              <a:pathLst>
                <a:path w="2877" h="1531" extrusionOk="0">
                  <a:moveTo>
                    <a:pt x="721" y="0"/>
                  </a:moveTo>
                  <a:cubicBezTo>
                    <a:pt x="485" y="0"/>
                    <a:pt x="243" y="51"/>
                    <a:pt x="0" y="165"/>
                  </a:cubicBezTo>
                  <a:cubicBezTo>
                    <a:pt x="0" y="165"/>
                    <a:pt x="455" y="1530"/>
                    <a:pt x="2299" y="1530"/>
                  </a:cubicBezTo>
                  <a:cubicBezTo>
                    <a:pt x="2478" y="1530"/>
                    <a:pt x="2670" y="1517"/>
                    <a:pt x="2876" y="1489"/>
                  </a:cubicBezTo>
                  <a:cubicBezTo>
                    <a:pt x="2425" y="730"/>
                    <a:pt x="1616" y="0"/>
                    <a:pt x="7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7"/>
            <p:cNvSpPr/>
            <p:nvPr/>
          </p:nvSpPr>
          <p:spPr>
            <a:xfrm>
              <a:off x="5538725" y="4779175"/>
              <a:ext cx="71925" cy="38500"/>
            </a:xfrm>
            <a:custGeom>
              <a:avLst/>
              <a:gdLst/>
              <a:ahLst/>
              <a:cxnLst/>
              <a:rect l="l" t="t" r="r" b="b"/>
              <a:pathLst>
                <a:path w="2877" h="1540" extrusionOk="0">
                  <a:moveTo>
                    <a:pt x="707" y="1"/>
                  </a:moveTo>
                  <a:cubicBezTo>
                    <a:pt x="476" y="1"/>
                    <a:pt x="239" y="49"/>
                    <a:pt x="0" y="157"/>
                  </a:cubicBezTo>
                  <a:cubicBezTo>
                    <a:pt x="0" y="157"/>
                    <a:pt x="442" y="1539"/>
                    <a:pt x="2329" y="1539"/>
                  </a:cubicBezTo>
                  <a:cubicBezTo>
                    <a:pt x="2499" y="1539"/>
                    <a:pt x="2682" y="1528"/>
                    <a:pt x="2876" y="1504"/>
                  </a:cubicBezTo>
                  <a:cubicBezTo>
                    <a:pt x="2405" y="723"/>
                    <a:pt x="1601" y="1"/>
                    <a:pt x="7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7"/>
            <p:cNvSpPr/>
            <p:nvPr/>
          </p:nvSpPr>
          <p:spPr>
            <a:xfrm>
              <a:off x="5534150" y="4755800"/>
              <a:ext cx="71925" cy="38475"/>
            </a:xfrm>
            <a:custGeom>
              <a:avLst/>
              <a:gdLst/>
              <a:ahLst/>
              <a:cxnLst/>
              <a:rect l="l" t="t" r="r" b="b"/>
              <a:pathLst>
                <a:path w="2877" h="1539" extrusionOk="0">
                  <a:moveTo>
                    <a:pt x="707" y="0"/>
                  </a:moveTo>
                  <a:cubicBezTo>
                    <a:pt x="476" y="0"/>
                    <a:pt x="240" y="48"/>
                    <a:pt x="1" y="156"/>
                  </a:cubicBezTo>
                  <a:cubicBezTo>
                    <a:pt x="1" y="156"/>
                    <a:pt x="442" y="1539"/>
                    <a:pt x="2329" y="1539"/>
                  </a:cubicBezTo>
                  <a:cubicBezTo>
                    <a:pt x="2500" y="1539"/>
                    <a:pt x="2682" y="1527"/>
                    <a:pt x="2877" y="1503"/>
                  </a:cubicBezTo>
                  <a:cubicBezTo>
                    <a:pt x="2405" y="723"/>
                    <a:pt x="1602" y="0"/>
                    <a:pt x="7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7"/>
            <p:cNvSpPr/>
            <p:nvPr/>
          </p:nvSpPr>
          <p:spPr>
            <a:xfrm>
              <a:off x="5492500" y="4845525"/>
              <a:ext cx="77625" cy="30850"/>
            </a:xfrm>
            <a:custGeom>
              <a:avLst/>
              <a:gdLst/>
              <a:ahLst/>
              <a:cxnLst/>
              <a:rect l="l" t="t" r="r" b="b"/>
              <a:pathLst>
                <a:path w="3105" h="1234" extrusionOk="0">
                  <a:moveTo>
                    <a:pt x="1794" y="0"/>
                  </a:moveTo>
                  <a:cubicBezTo>
                    <a:pt x="1064" y="0"/>
                    <a:pt x="369" y="255"/>
                    <a:pt x="0" y="949"/>
                  </a:cubicBezTo>
                  <a:cubicBezTo>
                    <a:pt x="0" y="949"/>
                    <a:pt x="416" y="1233"/>
                    <a:pt x="1059" y="1233"/>
                  </a:cubicBezTo>
                  <a:cubicBezTo>
                    <a:pt x="1612" y="1233"/>
                    <a:pt x="2334" y="1023"/>
                    <a:pt x="3105" y="242"/>
                  </a:cubicBezTo>
                  <a:cubicBezTo>
                    <a:pt x="2698" y="95"/>
                    <a:pt x="2240" y="0"/>
                    <a:pt x="17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7"/>
            <p:cNvSpPr/>
            <p:nvPr/>
          </p:nvSpPr>
          <p:spPr>
            <a:xfrm>
              <a:off x="5484500" y="4948625"/>
              <a:ext cx="79350" cy="29275"/>
            </a:xfrm>
            <a:custGeom>
              <a:avLst/>
              <a:gdLst/>
              <a:ahLst/>
              <a:cxnLst/>
              <a:rect l="l" t="t" r="r" b="b"/>
              <a:pathLst>
                <a:path w="3174" h="1171" extrusionOk="0">
                  <a:moveTo>
                    <a:pt x="1473" y="1"/>
                  </a:moveTo>
                  <a:cubicBezTo>
                    <a:pt x="913" y="1"/>
                    <a:pt x="381" y="192"/>
                    <a:pt x="1" y="683"/>
                  </a:cubicBezTo>
                  <a:cubicBezTo>
                    <a:pt x="1" y="683"/>
                    <a:pt x="507" y="1170"/>
                    <a:pt x="1366" y="1170"/>
                  </a:cubicBezTo>
                  <a:cubicBezTo>
                    <a:pt x="1861" y="1170"/>
                    <a:pt x="2473" y="1009"/>
                    <a:pt x="3174" y="500"/>
                  </a:cubicBezTo>
                  <a:cubicBezTo>
                    <a:pt x="2672" y="209"/>
                    <a:pt x="2058" y="1"/>
                    <a:pt x="14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7"/>
            <p:cNvSpPr/>
            <p:nvPr/>
          </p:nvSpPr>
          <p:spPr>
            <a:xfrm>
              <a:off x="5491350" y="4896825"/>
              <a:ext cx="73075" cy="36500"/>
            </a:xfrm>
            <a:custGeom>
              <a:avLst/>
              <a:gdLst/>
              <a:ahLst/>
              <a:cxnLst/>
              <a:rect l="l" t="t" r="r" b="b"/>
              <a:pathLst>
                <a:path w="2923" h="1460" extrusionOk="0">
                  <a:moveTo>
                    <a:pt x="780" y="1"/>
                  </a:moveTo>
                  <a:cubicBezTo>
                    <a:pt x="522" y="1"/>
                    <a:pt x="260" y="61"/>
                    <a:pt x="1" y="199"/>
                  </a:cubicBezTo>
                  <a:cubicBezTo>
                    <a:pt x="1" y="199"/>
                    <a:pt x="480" y="1459"/>
                    <a:pt x="2175" y="1459"/>
                  </a:cubicBezTo>
                  <a:cubicBezTo>
                    <a:pt x="2402" y="1459"/>
                    <a:pt x="2650" y="1437"/>
                    <a:pt x="2922" y="1385"/>
                  </a:cubicBezTo>
                  <a:cubicBezTo>
                    <a:pt x="2449" y="666"/>
                    <a:pt x="1638" y="1"/>
                    <a:pt x="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7"/>
            <p:cNvSpPr/>
            <p:nvPr/>
          </p:nvSpPr>
          <p:spPr>
            <a:xfrm>
              <a:off x="5505050" y="4875450"/>
              <a:ext cx="73075" cy="36575"/>
            </a:xfrm>
            <a:custGeom>
              <a:avLst/>
              <a:gdLst/>
              <a:ahLst/>
              <a:cxnLst/>
              <a:rect l="l" t="t" r="r" b="b"/>
              <a:pathLst>
                <a:path w="2923" h="1463" extrusionOk="0">
                  <a:moveTo>
                    <a:pt x="760" y="1"/>
                  </a:moveTo>
                  <a:cubicBezTo>
                    <a:pt x="508" y="1"/>
                    <a:pt x="253" y="58"/>
                    <a:pt x="1" y="186"/>
                  </a:cubicBezTo>
                  <a:cubicBezTo>
                    <a:pt x="1" y="186"/>
                    <a:pt x="486" y="1463"/>
                    <a:pt x="2207" y="1463"/>
                  </a:cubicBezTo>
                  <a:cubicBezTo>
                    <a:pt x="2425" y="1463"/>
                    <a:pt x="2663" y="1442"/>
                    <a:pt x="2922" y="1396"/>
                  </a:cubicBezTo>
                  <a:cubicBezTo>
                    <a:pt x="2445" y="671"/>
                    <a:pt x="1625" y="1"/>
                    <a:pt x="7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7"/>
            <p:cNvSpPr/>
            <p:nvPr/>
          </p:nvSpPr>
          <p:spPr>
            <a:xfrm>
              <a:off x="5498200" y="4923400"/>
              <a:ext cx="57100" cy="58300"/>
            </a:xfrm>
            <a:custGeom>
              <a:avLst/>
              <a:gdLst/>
              <a:ahLst/>
              <a:cxnLst/>
              <a:rect l="l" t="t" r="r" b="b"/>
              <a:pathLst>
                <a:path w="2284" h="2332" extrusionOk="0">
                  <a:moveTo>
                    <a:pt x="234" y="0"/>
                  </a:moveTo>
                  <a:cubicBezTo>
                    <a:pt x="202" y="0"/>
                    <a:pt x="170" y="1"/>
                    <a:pt x="138" y="3"/>
                  </a:cubicBezTo>
                  <a:cubicBezTo>
                    <a:pt x="138" y="3"/>
                    <a:pt x="1" y="1715"/>
                    <a:pt x="2283" y="2331"/>
                  </a:cubicBezTo>
                  <a:cubicBezTo>
                    <a:pt x="2105" y="1241"/>
                    <a:pt x="1429" y="0"/>
                    <a:pt x="2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7"/>
            <p:cNvSpPr/>
            <p:nvPr/>
          </p:nvSpPr>
          <p:spPr>
            <a:xfrm>
              <a:off x="3906150" y="4619875"/>
              <a:ext cx="86175" cy="60425"/>
            </a:xfrm>
            <a:custGeom>
              <a:avLst/>
              <a:gdLst/>
              <a:ahLst/>
              <a:cxnLst/>
              <a:rect l="l" t="t" r="r" b="b"/>
              <a:pathLst>
                <a:path w="3447" h="2417" extrusionOk="0">
                  <a:moveTo>
                    <a:pt x="0" y="1"/>
                  </a:moveTo>
                  <a:cubicBezTo>
                    <a:pt x="476" y="1191"/>
                    <a:pt x="1522" y="2416"/>
                    <a:pt x="2836" y="2416"/>
                  </a:cubicBezTo>
                  <a:cubicBezTo>
                    <a:pt x="3034" y="2416"/>
                    <a:pt x="3238" y="2389"/>
                    <a:pt x="3447" y="2329"/>
                  </a:cubicBezTo>
                  <a:cubicBezTo>
                    <a:pt x="3447" y="2329"/>
                    <a:pt x="3104" y="6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7"/>
            <p:cNvSpPr/>
            <p:nvPr/>
          </p:nvSpPr>
          <p:spPr>
            <a:xfrm>
              <a:off x="4046525" y="4534300"/>
              <a:ext cx="71925" cy="103300"/>
            </a:xfrm>
            <a:custGeom>
              <a:avLst/>
              <a:gdLst/>
              <a:ahLst/>
              <a:cxnLst/>
              <a:rect l="l" t="t" r="r" b="b"/>
              <a:pathLst>
                <a:path w="2877" h="4132" extrusionOk="0">
                  <a:moveTo>
                    <a:pt x="890" y="0"/>
                  </a:moveTo>
                  <a:lnTo>
                    <a:pt x="890" y="0"/>
                  </a:lnTo>
                  <a:cubicBezTo>
                    <a:pt x="228" y="1324"/>
                    <a:pt x="0" y="3218"/>
                    <a:pt x="1392" y="4131"/>
                  </a:cubicBezTo>
                  <a:cubicBezTo>
                    <a:pt x="1392" y="4131"/>
                    <a:pt x="2876" y="2397"/>
                    <a:pt x="8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7"/>
            <p:cNvSpPr/>
            <p:nvPr/>
          </p:nvSpPr>
          <p:spPr>
            <a:xfrm>
              <a:off x="3713275" y="4753400"/>
              <a:ext cx="85600" cy="61925"/>
            </a:xfrm>
            <a:custGeom>
              <a:avLst/>
              <a:gdLst/>
              <a:ahLst/>
              <a:cxnLst/>
              <a:rect l="l" t="t" r="r" b="b"/>
              <a:pathLst>
                <a:path w="3424" h="2477" extrusionOk="0">
                  <a:moveTo>
                    <a:pt x="0" y="1"/>
                  </a:moveTo>
                  <a:lnTo>
                    <a:pt x="0" y="1"/>
                  </a:lnTo>
                  <a:cubicBezTo>
                    <a:pt x="480" y="1221"/>
                    <a:pt x="1504" y="2476"/>
                    <a:pt x="2840" y="2476"/>
                  </a:cubicBezTo>
                  <a:cubicBezTo>
                    <a:pt x="3029" y="2476"/>
                    <a:pt x="3223" y="2451"/>
                    <a:pt x="3424" y="2398"/>
                  </a:cubicBezTo>
                  <a:cubicBezTo>
                    <a:pt x="3424" y="2398"/>
                    <a:pt x="3127" y="13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7"/>
            <p:cNvSpPr/>
            <p:nvPr/>
          </p:nvSpPr>
          <p:spPr>
            <a:xfrm>
              <a:off x="3833675" y="4883525"/>
              <a:ext cx="71350" cy="90175"/>
            </a:xfrm>
            <a:custGeom>
              <a:avLst/>
              <a:gdLst/>
              <a:ahLst/>
              <a:cxnLst/>
              <a:rect l="l" t="t" r="r" b="b"/>
              <a:pathLst>
                <a:path w="2854" h="3607" extrusionOk="0">
                  <a:moveTo>
                    <a:pt x="92" y="0"/>
                  </a:moveTo>
                  <a:lnTo>
                    <a:pt x="92" y="0"/>
                  </a:lnTo>
                  <a:cubicBezTo>
                    <a:pt x="0" y="1507"/>
                    <a:pt x="548" y="3310"/>
                    <a:pt x="2191" y="3606"/>
                  </a:cubicBezTo>
                  <a:cubicBezTo>
                    <a:pt x="2191" y="3606"/>
                    <a:pt x="2853" y="1438"/>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7"/>
            <p:cNvSpPr/>
            <p:nvPr/>
          </p:nvSpPr>
          <p:spPr>
            <a:xfrm>
              <a:off x="3805700" y="4674675"/>
              <a:ext cx="86200" cy="60800"/>
            </a:xfrm>
            <a:custGeom>
              <a:avLst/>
              <a:gdLst/>
              <a:ahLst/>
              <a:cxnLst/>
              <a:rect l="l" t="t" r="r" b="b"/>
              <a:pathLst>
                <a:path w="3448" h="2432" extrusionOk="0">
                  <a:moveTo>
                    <a:pt x="1" y="0"/>
                  </a:moveTo>
                  <a:lnTo>
                    <a:pt x="1" y="0"/>
                  </a:lnTo>
                  <a:cubicBezTo>
                    <a:pt x="499" y="1216"/>
                    <a:pt x="1537" y="2432"/>
                    <a:pt x="2856" y="2432"/>
                  </a:cubicBezTo>
                  <a:cubicBezTo>
                    <a:pt x="3047" y="2432"/>
                    <a:pt x="3245" y="2406"/>
                    <a:pt x="3447" y="2351"/>
                  </a:cubicBezTo>
                  <a:cubicBezTo>
                    <a:pt x="3447" y="2351"/>
                    <a:pt x="3105" y="9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7"/>
            <p:cNvSpPr/>
            <p:nvPr/>
          </p:nvSpPr>
          <p:spPr>
            <a:xfrm>
              <a:off x="4105850" y="4700350"/>
              <a:ext cx="70800" cy="97600"/>
            </a:xfrm>
            <a:custGeom>
              <a:avLst/>
              <a:gdLst/>
              <a:ahLst/>
              <a:cxnLst/>
              <a:rect l="l" t="t" r="r" b="b"/>
              <a:pathLst>
                <a:path w="2832" h="3904" extrusionOk="0">
                  <a:moveTo>
                    <a:pt x="320" y="0"/>
                  </a:moveTo>
                  <a:lnTo>
                    <a:pt x="320" y="0"/>
                  </a:lnTo>
                  <a:cubicBezTo>
                    <a:pt x="1" y="1461"/>
                    <a:pt x="229" y="3355"/>
                    <a:pt x="1804" y="3903"/>
                  </a:cubicBezTo>
                  <a:cubicBezTo>
                    <a:pt x="1804" y="3903"/>
                    <a:pt x="2831" y="1872"/>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7"/>
            <p:cNvSpPr/>
            <p:nvPr/>
          </p:nvSpPr>
          <p:spPr>
            <a:xfrm>
              <a:off x="3955775" y="4790725"/>
              <a:ext cx="95900" cy="48625"/>
            </a:xfrm>
            <a:custGeom>
              <a:avLst/>
              <a:gdLst/>
              <a:ahLst/>
              <a:cxnLst/>
              <a:rect l="l" t="t" r="r" b="b"/>
              <a:pathLst>
                <a:path w="3836" h="1945" extrusionOk="0">
                  <a:moveTo>
                    <a:pt x="928" y="0"/>
                  </a:moveTo>
                  <a:cubicBezTo>
                    <a:pt x="645" y="0"/>
                    <a:pt x="337" y="26"/>
                    <a:pt x="1" y="83"/>
                  </a:cubicBezTo>
                  <a:cubicBezTo>
                    <a:pt x="640" y="1041"/>
                    <a:pt x="1707" y="1945"/>
                    <a:pt x="2848" y="1945"/>
                  </a:cubicBezTo>
                  <a:cubicBezTo>
                    <a:pt x="3174" y="1945"/>
                    <a:pt x="3506" y="1871"/>
                    <a:pt x="3836" y="1703"/>
                  </a:cubicBezTo>
                  <a:cubicBezTo>
                    <a:pt x="3836" y="1703"/>
                    <a:pt x="3238" y="0"/>
                    <a:pt x="9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7"/>
            <p:cNvSpPr/>
            <p:nvPr/>
          </p:nvSpPr>
          <p:spPr>
            <a:xfrm>
              <a:off x="3800000" y="4708325"/>
              <a:ext cx="69650" cy="101600"/>
            </a:xfrm>
            <a:custGeom>
              <a:avLst/>
              <a:gdLst/>
              <a:ahLst/>
              <a:cxnLst/>
              <a:rect l="l" t="t" r="r" b="b"/>
              <a:pathLst>
                <a:path w="2786" h="4064" extrusionOk="0">
                  <a:moveTo>
                    <a:pt x="571" y="1"/>
                  </a:moveTo>
                  <a:cubicBezTo>
                    <a:pt x="46" y="1370"/>
                    <a:pt x="1" y="3288"/>
                    <a:pt x="1484" y="4064"/>
                  </a:cubicBezTo>
                  <a:cubicBezTo>
                    <a:pt x="1484" y="4064"/>
                    <a:pt x="2785" y="2192"/>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7"/>
            <p:cNvSpPr/>
            <p:nvPr/>
          </p:nvSpPr>
          <p:spPr>
            <a:xfrm>
              <a:off x="3753200" y="4955975"/>
              <a:ext cx="76500" cy="71800"/>
            </a:xfrm>
            <a:custGeom>
              <a:avLst/>
              <a:gdLst/>
              <a:ahLst/>
              <a:cxnLst/>
              <a:rect l="l" t="t" r="r" b="b"/>
              <a:pathLst>
                <a:path w="3060" h="2872" extrusionOk="0">
                  <a:moveTo>
                    <a:pt x="1" y="1"/>
                  </a:moveTo>
                  <a:lnTo>
                    <a:pt x="1" y="1"/>
                  </a:lnTo>
                  <a:cubicBezTo>
                    <a:pt x="323" y="1376"/>
                    <a:pt x="1272" y="2872"/>
                    <a:pt x="2772" y="2872"/>
                  </a:cubicBezTo>
                  <a:cubicBezTo>
                    <a:pt x="2866" y="2872"/>
                    <a:pt x="2961" y="2866"/>
                    <a:pt x="3059" y="2854"/>
                  </a:cubicBezTo>
                  <a:cubicBezTo>
                    <a:pt x="3059" y="2854"/>
                    <a:pt x="3059" y="57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7"/>
            <p:cNvSpPr/>
            <p:nvPr/>
          </p:nvSpPr>
          <p:spPr>
            <a:xfrm>
              <a:off x="3867900" y="4762550"/>
              <a:ext cx="70225" cy="98175"/>
            </a:xfrm>
            <a:custGeom>
              <a:avLst/>
              <a:gdLst/>
              <a:ahLst/>
              <a:cxnLst/>
              <a:rect l="l" t="t" r="r" b="b"/>
              <a:pathLst>
                <a:path w="2809" h="3927" extrusionOk="0">
                  <a:moveTo>
                    <a:pt x="343" y="0"/>
                  </a:moveTo>
                  <a:lnTo>
                    <a:pt x="343" y="0"/>
                  </a:lnTo>
                  <a:cubicBezTo>
                    <a:pt x="1" y="1438"/>
                    <a:pt x="206" y="3333"/>
                    <a:pt x="1758" y="3926"/>
                  </a:cubicBezTo>
                  <a:cubicBezTo>
                    <a:pt x="1758" y="3926"/>
                    <a:pt x="2808" y="1895"/>
                    <a:pt x="3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7"/>
            <p:cNvSpPr/>
            <p:nvPr/>
          </p:nvSpPr>
          <p:spPr>
            <a:xfrm>
              <a:off x="4797475" y="4320875"/>
              <a:ext cx="71925" cy="86175"/>
            </a:xfrm>
            <a:custGeom>
              <a:avLst/>
              <a:gdLst/>
              <a:ahLst/>
              <a:cxnLst/>
              <a:rect l="l" t="t" r="r" b="b"/>
              <a:pathLst>
                <a:path w="2877" h="3447" extrusionOk="0">
                  <a:moveTo>
                    <a:pt x="0" y="0"/>
                  </a:moveTo>
                  <a:lnTo>
                    <a:pt x="0" y="0"/>
                  </a:lnTo>
                  <a:cubicBezTo>
                    <a:pt x="23" y="1484"/>
                    <a:pt x="708" y="3264"/>
                    <a:pt x="2374" y="3447"/>
                  </a:cubicBezTo>
                  <a:cubicBezTo>
                    <a:pt x="2374" y="3447"/>
                    <a:pt x="2876" y="121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7"/>
            <p:cNvSpPr/>
            <p:nvPr/>
          </p:nvSpPr>
          <p:spPr>
            <a:xfrm>
              <a:off x="4930425" y="4301475"/>
              <a:ext cx="74200" cy="101025"/>
            </a:xfrm>
            <a:custGeom>
              <a:avLst/>
              <a:gdLst/>
              <a:ahLst/>
              <a:cxnLst/>
              <a:rect l="l" t="t" r="r" b="b"/>
              <a:pathLst>
                <a:path w="2968" h="4041" extrusionOk="0">
                  <a:moveTo>
                    <a:pt x="2009" y="0"/>
                  </a:moveTo>
                  <a:cubicBezTo>
                    <a:pt x="891" y="982"/>
                    <a:pt x="0" y="2671"/>
                    <a:pt x="959" y="4040"/>
                  </a:cubicBezTo>
                  <a:cubicBezTo>
                    <a:pt x="959" y="4040"/>
                    <a:pt x="2968" y="2968"/>
                    <a:pt x="20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7"/>
            <p:cNvSpPr/>
            <p:nvPr/>
          </p:nvSpPr>
          <p:spPr>
            <a:xfrm>
              <a:off x="4569225" y="4374500"/>
              <a:ext cx="71350" cy="87350"/>
            </a:xfrm>
            <a:custGeom>
              <a:avLst/>
              <a:gdLst/>
              <a:ahLst/>
              <a:cxnLst/>
              <a:rect l="l" t="t" r="r" b="b"/>
              <a:pathLst>
                <a:path w="2854" h="3494" extrusionOk="0">
                  <a:moveTo>
                    <a:pt x="0" y="1"/>
                  </a:moveTo>
                  <a:cubicBezTo>
                    <a:pt x="0" y="1485"/>
                    <a:pt x="662" y="3288"/>
                    <a:pt x="2305" y="3493"/>
                  </a:cubicBezTo>
                  <a:cubicBezTo>
                    <a:pt x="2305" y="3493"/>
                    <a:pt x="2853" y="1256"/>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7"/>
            <p:cNvSpPr/>
            <p:nvPr/>
          </p:nvSpPr>
          <p:spPr>
            <a:xfrm>
              <a:off x="4615425" y="4540575"/>
              <a:ext cx="71375" cy="103300"/>
            </a:xfrm>
            <a:custGeom>
              <a:avLst/>
              <a:gdLst/>
              <a:ahLst/>
              <a:cxnLst/>
              <a:rect l="l" t="t" r="r" b="b"/>
              <a:pathLst>
                <a:path w="2855" h="4132" extrusionOk="0">
                  <a:moveTo>
                    <a:pt x="800" y="0"/>
                  </a:moveTo>
                  <a:cubicBezTo>
                    <a:pt x="161" y="1347"/>
                    <a:pt x="1" y="3241"/>
                    <a:pt x="1416" y="4131"/>
                  </a:cubicBezTo>
                  <a:cubicBezTo>
                    <a:pt x="1416" y="4131"/>
                    <a:pt x="2854" y="2351"/>
                    <a:pt x="8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7"/>
            <p:cNvSpPr/>
            <p:nvPr/>
          </p:nvSpPr>
          <p:spPr>
            <a:xfrm>
              <a:off x="4683900" y="4335150"/>
              <a:ext cx="71925" cy="86175"/>
            </a:xfrm>
            <a:custGeom>
              <a:avLst/>
              <a:gdLst/>
              <a:ahLst/>
              <a:cxnLst/>
              <a:rect l="l" t="t" r="r" b="b"/>
              <a:pathLst>
                <a:path w="2877" h="3447" extrusionOk="0">
                  <a:moveTo>
                    <a:pt x="1" y="0"/>
                  </a:moveTo>
                  <a:lnTo>
                    <a:pt x="1" y="0"/>
                  </a:lnTo>
                  <a:cubicBezTo>
                    <a:pt x="24" y="1484"/>
                    <a:pt x="709" y="3264"/>
                    <a:pt x="2375" y="3447"/>
                  </a:cubicBezTo>
                  <a:cubicBezTo>
                    <a:pt x="2375" y="3447"/>
                    <a:pt x="2877" y="121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7"/>
            <p:cNvSpPr/>
            <p:nvPr/>
          </p:nvSpPr>
          <p:spPr>
            <a:xfrm>
              <a:off x="4928725" y="4472650"/>
              <a:ext cx="73625" cy="104450"/>
            </a:xfrm>
            <a:custGeom>
              <a:avLst/>
              <a:gdLst/>
              <a:ahLst/>
              <a:cxnLst/>
              <a:rect l="l" t="t" r="r" b="b"/>
              <a:pathLst>
                <a:path w="2945" h="4178" extrusionOk="0">
                  <a:moveTo>
                    <a:pt x="1301" y="1"/>
                  </a:moveTo>
                  <a:lnTo>
                    <a:pt x="1301" y="1"/>
                  </a:lnTo>
                  <a:cubicBezTo>
                    <a:pt x="457" y="1233"/>
                    <a:pt x="0" y="3082"/>
                    <a:pt x="1233" y="4178"/>
                  </a:cubicBezTo>
                  <a:cubicBezTo>
                    <a:pt x="1233" y="4178"/>
                    <a:pt x="2944" y="2649"/>
                    <a:pt x="13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7"/>
            <p:cNvSpPr/>
            <p:nvPr/>
          </p:nvSpPr>
          <p:spPr>
            <a:xfrm>
              <a:off x="4780350" y="4500050"/>
              <a:ext cx="76500" cy="73850"/>
            </a:xfrm>
            <a:custGeom>
              <a:avLst/>
              <a:gdLst/>
              <a:ahLst/>
              <a:cxnLst/>
              <a:rect l="l" t="t" r="r" b="b"/>
              <a:pathLst>
                <a:path w="3060" h="2954" extrusionOk="0">
                  <a:moveTo>
                    <a:pt x="0" y="1"/>
                  </a:moveTo>
                  <a:cubicBezTo>
                    <a:pt x="285" y="1403"/>
                    <a:pt x="1223" y="2953"/>
                    <a:pt x="2772" y="2953"/>
                  </a:cubicBezTo>
                  <a:cubicBezTo>
                    <a:pt x="2836" y="2953"/>
                    <a:pt x="2901" y="2950"/>
                    <a:pt x="2968" y="2945"/>
                  </a:cubicBezTo>
                  <a:cubicBezTo>
                    <a:pt x="2968" y="2945"/>
                    <a:pt x="3059" y="66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7"/>
            <p:cNvSpPr/>
            <p:nvPr/>
          </p:nvSpPr>
          <p:spPr>
            <a:xfrm>
              <a:off x="4636550" y="4369375"/>
              <a:ext cx="74200" cy="103300"/>
            </a:xfrm>
            <a:custGeom>
              <a:avLst/>
              <a:gdLst/>
              <a:ahLst/>
              <a:cxnLst/>
              <a:rect l="l" t="t" r="r" b="b"/>
              <a:pathLst>
                <a:path w="2968" h="4132" extrusionOk="0">
                  <a:moveTo>
                    <a:pt x="1735" y="1"/>
                  </a:moveTo>
                  <a:cubicBezTo>
                    <a:pt x="731" y="1096"/>
                    <a:pt x="0" y="2854"/>
                    <a:pt x="1073" y="4132"/>
                  </a:cubicBezTo>
                  <a:cubicBezTo>
                    <a:pt x="1073" y="4132"/>
                    <a:pt x="2968" y="2854"/>
                    <a:pt x="17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7"/>
            <p:cNvSpPr/>
            <p:nvPr/>
          </p:nvSpPr>
          <p:spPr>
            <a:xfrm>
              <a:off x="4526425" y="4577650"/>
              <a:ext cx="71350" cy="94175"/>
            </a:xfrm>
            <a:custGeom>
              <a:avLst/>
              <a:gdLst/>
              <a:ahLst/>
              <a:cxnLst/>
              <a:rect l="l" t="t" r="r" b="b"/>
              <a:pathLst>
                <a:path w="2854" h="3767" extrusionOk="0">
                  <a:moveTo>
                    <a:pt x="228" y="1"/>
                  </a:moveTo>
                  <a:lnTo>
                    <a:pt x="228" y="1"/>
                  </a:lnTo>
                  <a:cubicBezTo>
                    <a:pt x="0" y="1462"/>
                    <a:pt x="388" y="3333"/>
                    <a:pt x="2009" y="3767"/>
                  </a:cubicBezTo>
                  <a:cubicBezTo>
                    <a:pt x="2009" y="3767"/>
                    <a:pt x="2853" y="1644"/>
                    <a:pt x="2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7"/>
            <p:cNvSpPr/>
            <p:nvPr/>
          </p:nvSpPr>
          <p:spPr>
            <a:xfrm>
              <a:off x="4683900" y="4442975"/>
              <a:ext cx="74225" cy="104475"/>
            </a:xfrm>
            <a:custGeom>
              <a:avLst/>
              <a:gdLst/>
              <a:ahLst/>
              <a:cxnLst/>
              <a:rect l="l" t="t" r="r" b="b"/>
              <a:pathLst>
                <a:path w="2969" h="4179" extrusionOk="0">
                  <a:moveTo>
                    <a:pt x="1370" y="1"/>
                  </a:moveTo>
                  <a:lnTo>
                    <a:pt x="1370" y="1"/>
                  </a:lnTo>
                  <a:cubicBezTo>
                    <a:pt x="503" y="1211"/>
                    <a:pt x="1" y="3037"/>
                    <a:pt x="1234" y="4178"/>
                  </a:cubicBezTo>
                  <a:cubicBezTo>
                    <a:pt x="1234" y="4178"/>
                    <a:pt x="2968" y="2672"/>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7"/>
            <p:cNvSpPr/>
            <p:nvPr/>
          </p:nvSpPr>
          <p:spPr>
            <a:xfrm>
              <a:off x="5150700" y="4258100"/>
              <a:ext cx="71925" cy="86200"/>
            </a:xfrm>
            <a:custGeom>
              <a:avLst/>
              <a:gdLst/>
              <a:ahLst/>
              <a:cxnLst/>
              <a:rect l="l" t="t" r="r" b="b"/>
              <a:pathLst>
                <a:path w="2877" h="3448" extrusionOk="0">
                  <a:moveTo>
                    <a:pt x="0" y="1"/>
                  </a:moveTo>
                  <a:cubicBezTo>
                    <a:pt x="23" y="1484"/>
                    <a:pt x="708" y="3265"/>
                    <a:pt x="2351" y="3447"/>
                  </a:cubicBezTo>
                  <a:cubicBezTo>
                    <a:pt x="2351" y="3447"/>
                    <a:pt x="2876" y="121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7"/>
            <p:cNvSpPr/>
            <p:nvPr/>
          </p:nvSpPr>
          <p:spPr>
            <a:xfrm>
              <a:off x="5283650" y="4238125"/>
              <a:ext cx="74200" cy="101025"/>
            </a:xfrm>
            <a:custGeom>
              <a:avLst/>
              <a:gdLst/>
              <a:ahLst/>
              <a:cxnLst/>
              <a:rect l="l" t="t" r="r" b="b"/>
              <a:pathLst>
                <a:path w="2968" h="4041" extrusionOk="0">
                  <a:moveTo>
                    <a:pt x="2009" y="1"/>
                  </a:moveTo>
                  <a:lnTo>
                    <a:pt x="2009" y="1"/>
                  </a:lnTo>
                  <a:cubicBezTo>
                    <a:pt x="891" y="1005"/>
                    <a:pt x="0" y="2671"/>
                    <a:pt x="959" y="4041"/>
                  </a:cubicBezTo>
                  <a:cubicBezTo>
                    <a:pt x="959" y="4041"/>
                    <a:pt x="2968" y="2968"/>
                    <a:pt x="20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7"/>
            <p:cNvSpPr/>
            <p:nvPr/>
          </p:nvSpPr>
          <p:spPr>
            <a:xfrm>
              <a:off x="4922425" y="4311750"/>
              <a:ext cx="71375" cy="86750"/>
            </a:xfrm>
            <a:custGeom>
              <a:avLst/>
              <a:gdLst/>
              <a:ahLst/>
              <a:cxnLst/>
              <a:rect l="l" t="t" r="r" b="b"/>
              <a:pathLst>
                <a:path w="2855" h="3470" extrusionOk="0">
                  <a:moveTo>
                    <a:pt x="1" y="0"/>
                  </a:moveTo>
                  <a:cubicBezTo>
                    <a:pt x="1" y="1484"/>
                    <a:pt x="663" y="3264"/>
                    <a:pt x="2306" y="3470"/>
                  </a:cubicBezTo>
                  <a:cubicBezTo>
                    <a:pt x="2306" y="3470"/>
                    <a:pt x="2854" y="125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7"/>
            <p:cNvSpPr/>
            <p:nvPr/>
          </p:nvSpPr>
          <p:spPr>
            <a:xfrm>
              <a:off x="4968650" y="4477800"/>
              <a:ext cx="71350" cy="103300"/>
            </a:xfrm>
            <a:custGeom>
              <a:avLst/>
              <a:gdLst/>
              <a:ahLst/>
              <a:cxnLst/>
              <a:rect l="l" t="t" r="r" b="b"/>
              <a:pathLst>
                <a:path w="2854" h="4132" extrusionOk="0">
                  <a:moveTo>
                    <a:pt x="800" y="0"/>
                  </a:moveTo>
                  <a:lnTo>
                    <a:pt x="800" y="0"/>
                  </a:lnTo>
                  <a:cubicBezTo>
                    <a:pt x="161" y="1347"/>
                    <a:pt x="1" y="3242"/>
                    <a:pt x="1416" y="4132"/>
                  </a:cubicBezTo>
                  <a:cubicBezTo>
                    <a:pt x="1416" y="4132"/>
                    <a:pt x="2854" y="2329"/>
                    <a:pt x="8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7"/>
            <p:cNvSpPr/>
            <p:nvPr/>
          </p:nvSpPr>
          <p:spPr>
            <a:xfrm>
              <a:off x="5037125" y="4272375"/>
              <a:ext cx="71925" cy="86175"/>
            </a:xfrm>
            <a:custGeom>
              <a:avLst/>
              <a:gdLst/>
              <a:ahLst/>
              <a:cxnLst/>
              <a:rect l="l" t="t" r="r" b="b"/>
              <a:pathLst>
                <a:path w="2877" h="3447" extrusionOk="0">
                  <a:moveTo>
                    <a:pt x="1" y="0"/>
                  </a:moveTo>
                  <a:cubicBezTo>
                    <a:pt x="24" y="1484"/>
                    <a:pt x="708" y="3264"/>
                    <a:pt x="2375" y="3447"/>
                  </a:cubicBezTo>
                  <a:cubicBezTo>
                    <a:pt x="2375" y="3447"/>
                    <a:pt x="2877" y="121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7"/>
            <p:cNvSpPr/>
            <p:nvPr/>
          </p:nvSpPr>
          <p:spPr>
            <a:xfrm>
              <a:off x="5281375" y="4409900"/>
              <a:ext cx="74200" cy="104450"/>
            </a:xfrm>
            <a:custGeom>
              <a:avLst/>
              <a:gdLst/>
              <a:ahLst/>
              <a:cxnLst/>
              <a:rect l="l" t="t" r="r" b="b"/>
              <a:pathLst>
                <a:path w="2968" h="4178" extrusionOk="0">
                  <a:moveTo>
                    <a:pt x="1324" y="0"/>
                  </a:moveTo>
                  <a:lnTo>
                    <a:pt x="1324" y="0"/>
                  </a:lnTo>
                  <a:cubicBezTo>
                    <a:pt x="479" y="1210"/>
                    <a:pt x="0" y="3059"/>
                    <a:pt x="1255" y="4177"/>
                  </a:cubicBezTo>
                  <a:cubicBezTo>
                    <a:pt x="1255" y="4177"/>
                    <a:pt x="2967" y="2648"/>
                    <a:pt x="13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7"/>
            <p:cNvSpPr/>
            <p:nvPr/>
          </p:nvSpPr>
          <p:spPr>
            <a:xfrm>
              <a:off x="5133575" y="4437275"/>
              <a:ext cx="76475" cy="73275"/>
            </a:xfrm>
            <a:custGeom>
              <a:avLst/>
              <a:gdLst/>
              <a:ahLst/>
              <a:cxnLst/>
              <a:rect l="l" t="t" r="r" b="b"/>
              <a:pathLst>
                <a:path w="3059" h="2931" extrusionOk="0">
                  <a:moveTo>
                    <a:pt x="0" y="1"/>
                  </a:moveTo>
                  <a:lnTo>
                    <a:pt x="0" y="1"/>
                  </a:lnTo>
                  <a:cubicBezTo>
                    <a:pt x="285" y="1403"/>
                    <a:pt x="1221" y="2931"/>
                    <a:pt x="2769" y="2931"/>
                  </a:cubicBezTo>
                  <a:cubicBezTo>
                    <a:pt x="2834" y="2931"/>
                    <a:pt x="2900" y="2928"/>
                    <a:pt x="2968" y="2922"/>
                  </a:cubicBezTo>
                  <a:cubicBezTo>
                    <a:pt x="2968" y="2922"/>
                    <a:pt x="3059" y="64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7"/>
            <p:cNvSpPr/>
            <p:nvPr/>
          </p:nvSpPr>
          <p:spPr>
            <a:xfrm>
              <a:off x="4989200" y="4306600"/>
              <a:ext cx="74775" cy="102750"/>
            </a:xfrm>
            <a:custGeom>
              <a:avLst/>
              <a:gdLst/>
              <a:ahLst/>
              <a:cxnLst/>
              <a:rect l="l" t="t" r="r" b="b"/>
              <a:pathLst>
                <a:path w="2991" h="4110" extrusionOk="0">
                  <a:moveTo>
                    <a:pt x="1758" y="1"/>
                  </a:moveTo>
                  <a:lnTo>
                    <a:pt x="1758" y="1"/>
                  </a:lnTo>
                  <a:cubicBezTo>
                    <a:pt x="754" y="1074"/>
                    <a:pt x="1" y="2831"/>
                    <a:pt x="1096" y="4109"/>
                  </a:cubicBezTo>
                  <a:cubicBezTo>
                    <a:pt x="1096" y="4109"/>
                    <a:pt x="2991" y="2854"/>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7"/>
            <p:cNvSpPr/>
            <p:nvPr/>
          </p:nvSpPr>
          <p:spPr>
            <a:xfrm>
              <a:off x="4879650" y="4514325"/>
              <a:ext cx="71350" cy="94750"/>
            </a:xfrm>
            <a:custGeom>
              <a:avLst/>
              <a:gdLst/>
              <a:ahLst/>
              <a:cxnLst/>
              <a:rect l="l" t="t" r="r" b="b"/>
              <a:pathLst>
                <a:path w="2854" h="3790" extrusionOk="0">
                  <a:moveTo>
                    <a:pt x="228" y="0"/>
                  </a:moveTo>
                  <a:lnTo>
                    <a:pt x="228" y="0"/>
                  </a:lnTo>
                  <a:cubicBezTo>
                    <a:pt x="0" y="1484"/>
                    <a:pt x="388" y="3355"/>
                    <a:pt x="2009" y="3789"/>
                  </a:cubicBezTo>
                  <a:cubicBezTo>
                    <a:pt x="2009" y="3789"/>
                    <a:pt x="2853" y="1666"/>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7"/>
            <p:cNvSpPr/>
            <p:nvPr/>
          </p:nvSpPr>
          <p:spPr>
            <a:xfrm>
              <a:off x="5037125" y="4379650"/>
              <a:ext cx="73650" cy="104450"/>
            </a:xfrm>
            <a:custGeom>
              <a:avLst/>
              <a:gdLst/>
              <a:ahLst/>
              <a:cxnLst/>
              <a:rect l="l" t="t" r="r" b="b"/>
              <a:pathLst>
                <a:path w="2946" h="4178" extrusionOk="0">
                  <a:moveTo>
                    <a:pt x="1348" y="0"/>
                  </a:moveTo>
                  <a:lnTo>
                    <a:pt x="1348" y="0"/>
                  </a:lnTo>
                  <a:cubicBezTo>
                    <a:pt x="503" y="1233"/>
                    <a:pt x="1" y="3059"/>
                    <a:pt x="1233" y="4177"/>
                  </a:cubicBezTo>
                  <a:cubicBezTo>
                    <a:pt x="1233" y="4177"/>
                    <a:pt x="2945" y="2694"/>
                    <a:pt x="13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7"/>
            <p:cNvSpPr/>
            <p:nvPr/>
          </p:nvSpPr>
          <p:spPr>
            <a:xfrm>
              <a:off x="3906150" y="4928550"/>
              <a:ext cx="95875" cy="49175"/>
            </a:xfrm>
            <a:custGeom>
              <a:avLst/>
              <a:gdLst/>
              <a:ahLst/>
              <a:cxnLst/>
              <a:rect l="l" t="t" r="r" b="b"/>
              <a:pathLst>
                <a:path w="3835" h="1967" extrusionOk="0">
                  <a:moveTo>
                    <a:pt x="860" y="1"/>
                  </a:moveTo>
                  <a:cubicBezTo>
                    <a:pt x="596" y="1"/>
                    <a:pt x="310" y="23"/>
                    <a:pt x="0" y="71"/>
                  </a:cubicBezTo>
                  <a:cubicBezTo>
                    <a:pt x="625" y="1053"/>
                    <a:pt x="1698" y="1966"/>
                    <a:pt x="2857" y="1966"/>
                  </a:cubicBezTo>
                  <a:cubicBezTo>
                    <a:pt x="3179" y="1966"/>
                    <a:pt x="3507" y="1896"/>
                    <a:pt x="3835" y="1737"/>
                  </a:cubicBezTo>
                  <a:cubicBezTo>
                    <a:pt x="3835" y="1737"/>
                    <a:pt x="3225" y="1"/>
                    <a:pt x="8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7"/>
            <p:cNvSpPr/>
            <p:nvPr/>
          </p:nvSpPr>
          <p:spPr>
            <a:xfrm>
              <a:off x="4040250" y="4816750"/>
              <a:ext cx="70200" cy="99325"/>
            </a:xfrm>
            <a:custGeom>
              <a:avLst/>
              <a:gdLst/>
              <a:ahLst/>
              <a:cxnLst/>
              <a:rect l="l" t="t" r="r" b="b"/>
              <a:pathLst>
                <a:path w="2808" h="3973" extrusionOk="0">
                  <a:moveTo>
                    <a:pt x="434" y="1"/>
                  </a:moveTo>
                  <a:lnTo>
                    <a:pt x="434" y="1"/>
                  </a:lnTo>
                  <a:cubicBezTo>
                    <a:pt x="0" y="1416"/>
                    <a:pt x="137" y="3333"/>
                    <a:pt x="1666" y="3972"/>
                  </a:cubicBezTo>
                  <a:cubicBezTo>
                    <a:pt x="1666" y="3972"/>
                    <a:pt x="2808" y="2009"/>
                    <a:pt x="4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7"/>
            <p:cNvSpPr/>
            <p:nvPr/>
          </p:nvSpPr>
          <p:spPr>
            <a:xfrm>
              <a:off x="3741225" y="5095500"/>
              <a:ext cx="94750" cy="50125"/>
            </a:xfrm>
            <a:custGeom>
              <a:avLst/>
              <a:gdLst/>
              <a:ahLst/>
              <a:cxnLst/>
              <a:rect l="l" t="t" r="r" b="b"/>
              <a:pathLst>
                <a:path w="3790" h="2005" extrusionOk="0">
                  <a:moveTo>
                    <a:pt x="783" y="0"/>
                  </a:moveTo>
                  <a:cubicBezTo>
                    <a:pt x="541" y="0"/>
                    <a:pt x="281" y="18"/>
                    <a:pt x="1" y="58"/>
                  </a:cubicBezTo>
                  <a:cubicBezTo>
                    <a:pt x="616" y="1053"/>
                    <a:pt x="1689" y="2005"/>
                    <a:pt x="2858" y="2005"/>
                  </a:cubicBezTo>
                  <a:cubicBezTo>
                    <a:pt x="3164" y="2005"/>
                    <a:pt x="3477" y="1939"/>
                    <a:pt x="3790" y="1792"/>
                  </a:cubicBezTo>
                  <a:cubicBezTo>
                    <a:pt x="3790" y="1792"/>
                    <a:pt x="3205" y="0"/>
                    <a:pt x="7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7"/>
            <p:cNvSpPr/>
            <p:nvPr/>
          </p:nvSpPr>
          <p:spPr>
            <a:xfrm>
              <a:off x="3885025" y="5202500"/>
              <a:ext cx="74775" cy="79350"/>
            </a:xfrm>
            <a:custGeom>
              <a:avLst/>
              <a:gdLst/>
              <a:ahLst/>
              <a:cxnLst/>
              <a:rect l="l" t="t" r="r" b="b"/>
              <a:pathLst>
                <a:path w="2991" h="3174" extrusionOk="0">
                  <a:moveTo>
                    <a:pt x="1" y="0"/>
                  </a:moveTo>
                  <a:cubicBezTo>
                    <a:pt x="183" y="1484"/>
                    <a:pt x="1050" y="3173"/>
                    <a:pt x="2717" y="3173"/>
                  </a:cubicBezTo>
                  <a:cubicBezTo>
                    <a:pt x="2717" y="3173"/>
                    <a:pt x="2991" y="91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7"/>
            <p:cNvSpPr/>
            <p:nvPr/>
          </p:nvSpPr>
          <p:spPr>
            <a:xfrm>
              <a:off x="3817700" y="5001025"/>
              <a:ext cx="95300" cy="49150"/>
            </a:xfrm>
            <a:custGeom>
              <a:avLst/>
              <a:gdLst/>
              <a:ahLst/>
              <a:cxnLst/>
              <a:rect l="l" t="t" r="r" b="b"/>
              <a:pathLst>
                <a:path w="3812" h="1966" extrusionOk="0">
                  <a:moveTo>
                    <a:pt x="854" y="1"/>
                  </a:moveTo>
                  <a:cubicBezTo>
                    <a:pt x="592" y="1"/>
                    <a:pt x="307" y="22"/>
                    <a:pt x="0" y="71"/>
                  </a:cubicBezTo>
                  <a:cubicBezTo>
                    <a:pt x="625" y="1053"/>
                    <a:pt x="1698" y="1966"/>
                    <a:pt x="2846" y="1966"/>
                  </a:cubicBezTo>
                  <a:cubicBezTo>
                    <a:pt x="3165" y="1966"/>
                    <a:pt x="3490" y="1896"/>
                    <a:pt x="3812" y="1737"/>
                  </a:cubicBezTo>
                  <a:cubicBezTo>
                    <a:pt x="3812" y="1737"/>
                    <a:pt x="3203" y="1"/>
                    <a:pt x="8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7"/>
            <p:cNvSpPr/>
            <p:nvPr/>
          </p:nvSpPr>
          <p:spPr>
            <a:xfrm>
              <a:off x="4124125" y="4971975"/>
              <a:ext cx="71350" cy="89600"/>
            </a:xfrm>
            <a:custGeom>
              <a:avLst/>
              <a:gdLst/>
              <a:ahLst/>
              <a:cxnLst/>
              <a:rect l="l" t="t" r="r" b="b"/>
              <a:pathLst>
                <a:path w="2854" h="3584" extrusionOk="0">
                  <a:moveTo>
                    <a:pt x="69" y="0"/>
                  </a:moveTo>
                  <a:lnTo>
                    <a:pt x="69" y="0"/>
                  </a:lnTo>
                  <a:cubicBezTo>
                    <a:pt x="0" y="1484"/>
                    <a:pt x="571" y="3310"/>
                    <a:pt x="2214" y="3584"/>
                  </a:cubicBezTo>
                  <a:cubicBezTo>
                    <a:pt x="2214" y="3584"/>
                    <a:pt x="2854" y="1392"/>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7"/>
            <p:cNvSpPr/>
            <p:nvPr/>
          </p:nvSpPr>
          <p:spPr>
            <a:xfrm>
              <a:off x="3986600" y="5083500"/>
              <a:ext cx="102175" cy="41800"/>
            </a:xfrm>
            <a:custGeom>
              <a:avLst/>
              <a:gdLst/>
              <a:ahLst/>
              <a:cxnLst/>
              <a:rect l="l" t="t" r="r" b="b"/>
              <a:pathLst>
                <a:path w="4087" h="1672" extrusionOk="0">
                  <a:moveTo>
                    <a:pt x="1621" y="1"/>
                  </a:moveTo>
                  <a:cubicBezTo>
                    <a:pt x="1155" y="1"/>
                    <a:pt x="617" y="88"/>
                    <a:pt x="0" y="309"/>
                  </a:cubicBezTo>
                  <a:cubicBezTo>
                    <a:pt x="704" y="1044"/>
                    <a:pt x="1729" y="1672"/>
                    <a:pt x="2737" y="1672"/>
                  </a:cubicBezTo>
                  <a:cubicBezTo>
                    <a:pt x="3201" y="1672"/>
                    <a:pt x="3662" y="1539"/>
                    <a:pt x="4086" y="1222"/>
                  </a:cubicBezTo>
                  <a:cubicBezTo>
                    <a:pt x="4086" y="1222"/>
                    <a:pt x="3362" y="1"/>
                    <a:pt x="16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7"/>
            <p:cNvSpPr/>
            <p:nvPr/>
          </p:nvSpPr>
          <p:spPr>
            <a:xfrm>
              <a:off x="3825100" y="5034150"/>
              <a:ext cx="71375" cy="95900"/>
            </a:xfrm>
            <a:custGeom>
              <a:avLst/>
              <a:gdLst/>
              <a:ahLst/>
              <a:cxnLst/>
              <a:rect l="l" t="t" r="r" b="b"/>
              <a:pathLst>
                <a:path w="2855" h="3836" extrusionOk="0">
                  <a:moveTo>
                    <a:pt x="298" y="1"/>
                  </a:moveTo>
                  <a:cubicBezTo>
                    <a:pt x="1" y="1462"/>
                    <a:pt x="320" y="3333"/>
                    <a:pt x="1918" y="3836"/>
                  </a:cubicBezTo>
                  <a:cubicBezTo>
                    <a:pt x="1918" y="3836"/>
                    <a:pt x="2854" y="1759"/>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7"/>
            <p:cNvSpPr/>
            <p:nvPr/>
          </p:nvSpPr>
          <p:spPr>
            <a:xfrm>
              <a:off x="3901000" y="5075825"/>
              <a:ext cx="71350" cy="90175"/>
            </a:xfrm>
            <a:custGeom>
              <a:avLst/>
              <a:gdLst/>
              <a:ahLst/>
              <a:cxnLst/>
              <a:rect l="l" t="t" r="r" b="b"/>
              <a:pathLst>
                <a:path w="2854" h="3607" extrusionOk="0">
                  <a:moveTo>
                    <a:pt x="92" y="0"/>
                  </a:moveTo>
                  <a:cubicBezTo>
                    <a:pt x="1" y="1507"/>
                    <a:pt x="548" y="3333"/>
                    <a:pt x="2192" y="3607"/>
                  </a:cubicBezTo>
                  <a:cubicBezTo>
                    <a:pt x="2192" y="3607"/>
                    <a:pt x="2854" y="1438"/>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7"/>
            <p:cNvSpPr/>
            <p:nvPr/>
          </p:nvSpPr>
          <p:spPr>
            <a:xfrm>
              <a:off x="5568975" y="4626150"/>
              <a:ext cx="71900" cy="95325"/>
            </a:xfrm>
            <a:custGeom>
              <a:avLst/>
              <a:gdLst/>
              <a:ahLst/>
              <a:cxnLst/>
              <a:rect l="l" t="t" r="r" b="b"/>
              <a:pathLst>
                <a:path w="2876" h="3813" extrusionOk="0">
                  <a:moveTo>
                    <a:pt x="2397" y="1"/>
                  </a:moveTo>
                  <a:lnTo>
                    <a:pt x="2397" y="1"/>
                  </a:lnTo>
                  <a:cubicBezTo>
                    <a:pt x="1141" y="800"/>
                    <a:pt x="0" y="2306"/>
                    <a:pt x="708" y="3813"/>
                  </a:cubicBezTo>
                  <a:cubicBezTo>
                    <a:pt x="708" y="3813"/>
                    <a:pt x="2876" y="3082"/>
                    <a:pt x="23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7"/>
            <p:cNvSpPr/>
            <p:nvPr/>
          </p:nvSpPr>
          <p:spPr>
            <a:xfrm>
              <a:off x="5642575" y="4765750"/>
              <a:ext cx="99875" cy="43050"/>
            </a:xfrm>
            <a:custGeom>
              <a:avLst/>
              <a:gdLst/>
              <a:ahLst/>
              <a:cxnLst/>
              <a:rect l="l" t="t" r="r" b="b"/>
              <a:pathLst>
                <a:path w="3995" h="1722" extrusionOk="0">
                  <a:moveTo>
                    <a:pt x="2574" y="0"/>
                  </a:moveTo>
                  <a:cubicBezTo>
                    <a:pt x="1499" y="0"/>
                    <a:pt x="457" y="393"/>
                    <a:pt x="0" y="1447"/>
                  </a:cubicBezTo>
                  <a:cubicBezTo>
                    <a:pt x="0" y="1447"/>
                    <a:pt x="478" y="1721"/>
                    <a:pt x="1201" y="1721"/>
                  </a:cubicBezTo>
                  <a:cubicBezTo>
                    <a:pt x="1953" y="1721"/>
                    <a:pt x="2971" y="1425"/>
                    <a:pt x="3995" y="215"/>
                  </a:cubicBezTo>
                  <a:cubicBezTo>
                    <a:pt x="3548" y="80"/>
                    <a:pt x="3058" y="0"/>
                    <a:pt x="25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7"/>
            <p:cNvSpPr/>
            <p:nvPr/>
          </p:nvSpPr>
          <p:spPr>
            <a:xfrm>
              <a:off x="5401775" y="4460675"/>
              <a:ext cx="71925" cy="94750"/>
            </a:xfrm>
            <a:custGeom>
              <a:avLst/>
              <a:gdLst/>
              <a:ahLst/>
              <a:cxnLst/>
              <a:rect l="l" t="t" r="r" b="b"/>
              <a:pathLst>
                <a:path w="2877" h="3790" extrusionOk="0">
                  <a:moveTo>
                    <a:pt x="2443" y="1"/>
                  </a:moveTo>
                  <a:lnTo>
                    <a:pt x="2443" y="1"/>
                  </a:lnTo>
                  <a:cubicBezTo>
                    <a:pt x="1164" y="777"/>
                    <a:pt x="0" y="2283"/>
                    <a:pt x="708" y="3790"/>
                  </a:cubicBezTo>
                  <a:cubicBezTo>
                    <a:pt x="708" y="3790"/>
                    <a:pt x="2876" y="3082"/>
                    <a:pt x="24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7"/>
            <p:cNvSpPr/>
            <p:nvPr/>
          </p:nvSpPr>
          <p:spPr>
            <a:xfrm>
              <a:off x="5277375" y="4604475"/>
              <a:ext cx="79325" cy="67525"/>
            </a:xfrm>
            <a:custGeom>
              <a:avLst/>
              <a:gdLst/>
              <a:ahLst/>
              <a:cxnLst/>
              <a:rect l="l" t="t" r="r" b="b"/>
              <a:pathLst>
                <a:path w="3173" h="2701" extrusionOk="0">
                  <a:moveTo>
                    <a:pt x="3173" y="1"/>
                  </a:moveTo>
                  <a:lnTo>
                    <a:pt x="3173" y="1"/>
                  </a:lnTo>
                  <a:cubicBezTo>
                    <a:pt x="1689" y="160"/>
                    <a:pt x="0" y="1028"/>
                    <a:pt x="0" y="2694"/>
                  </a:cubicBezTo>
                  <a:cubicBezTo>
                    <a:pt x="0" y="2694"/>
                    <a:pt x="55" y="2701"/>
                    <a:pt x="151" y="2701"/>
                  </a:cubicBezTo>
                  <a:cubicBezTo>
                    <a:pt x="672" y="2701"/>
                    <a:pt x="2402" y="2505"/>
                    <a:pt x="3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7"/>
            <p:cNvSpPr/>
            <p:nvPr/>
          </p:nvSpPr>
          <p:spPr>
            <a:xfrm>
              <a:off x="5496500" y="4537150"/>
              <a:ext cx="72475" cy="95875"/>
            </a:xfrm>
            <a:custGeom>
              <a:avLst/>
              <a:gdLst/>
              <a:ahLst/>
              <a:cxnLst/>
              <a:rect l="l" t="t" r="r" b="b"/>
              <a:pathLst>
                <a:path w="2899" h="3835" extrusionOk="0">
                  <a:moveTo>
                    <a:pt x="2420" y="0"/>
                  </a:moveTo>
                  <a:cubicBezTo>
                    <a:pt x="1164" y="799"/>
                    <a:pt x="0" y="2328"/>
                    <a:pt x="731" y="3835"/>
                  </a:cubicBezTo>
                  <a:cubicBezTo>
                    <a:pt x="731" y="3835"/>
                    <a:pt x="2899" y="3082"/>
                    <a:pt x="24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7"/>
            <p:cNvSpPr/>
            <p:nvPr/>
          </p:nvSpPr>
          <p:spPr>
            <a:xfrm>
              <a:off x="5497075" y="4845150"/>
              <a:ext cx="89600" cy="55375"/>
            </a:xfrm>
            <a:custGeom>
              <a:avLst/>
              <a:gdLst/>
              <a:ahLst/>
              <a:cxnLst/>
              <a:rect l="l" t="t" r="r" b="b"/>
              <a:pathLst>
                <a:path w="3584" h="2215" extrusionOk="0">
                  <a:moveTo>
                    <a:pt x="3347" y="0"/>
                  </a:moveTo>
                  <a:cubicBezTo>
                    <a:pt x="1912" y="0"/>
                    <a:pt x="260" y="594"/>
                    <a:pt x="0" y="2151"/>
                  </a:cubicBezTo>
                  <a:cubicBezTo>
                    <a:pt x="0" y="2151"/>
                    <a:pt x="217" y="2215"/>
                    <a:pt x="558" y="2215"/>
                  </a:cubicBezTo>
                  <a:cubicBezTo>
                    <a:pt x="1300" y="2215"/>
                    <a:pt x="2629" y="1914"/>
                    <a:pt x="3584" y="6"/>
                  </a:cubicBezTo>
                  <a:cubicBezTo>
                    <a:pt x="3506" y="2"/>
                    <a:pt x="3426" y="0"/>
                    <a:pt x="33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7"/>
            <p:cNvSpPr/>
            <p:nvPr/>
          </p:nvSpPr>
          <p:spPr>
            <a:xfrm>
              <a:off x="5419450" y="4706050"/>
              <a:ext cx="74775" cy="101600"/>
            </a:xfrm>
            <a:custGeom>
              <a:avLst/>
              <a:gdLst/>
              <a:ahLst/>
              <a:cxnLst/>
              <a:rect l="l" t="t" r="r" b="b"/>
              <a:pathLst>
                <a:path w="2991" h="4064" extrusionOk="0">
                  <a:moveTo>
                    <a:pt x="1941" y="0"/>
                  </a:moveTo>
                  <a:lnTo>
                    <a:pt x="1941" y="0"/>
                  </a:lnTo>
                  <a:cubicBezTo>
                    <a:pt x="845" y="1028"/>
                    <a:pt x="1" y="2739"/>
                    <a:pt x="1005" y="4063"/>
                  </a:cubicBezTo>
                  <a:cubicBezTo>
                    <a:pt x="1005" y="4063"/>
                    <a:pt x="2991" y="2922"/>
                    <a:pt x="19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7"/>
            <p:cNvSpPr/>
            <p:nvPr/>
          </p:nvSpPr>
          <p:spPr>
            <a:xfrm>
              <a:off x="5429150" y="4549500"/>
              <a:ext cx="96475" cy="46850"/>
            </a:xfrm>
            <a:custGeom>
              <a:avLst/>
              <a:gdLst/>
              <a:ahLst/>
              <a:cxnLst/>
              <a:rect l="l" t="t" r="r" b="b"/>
              <a:pathLst>
                <a:path w="3859" h="1874" extrusionOk="0">
                  <a:moveTo>
                    <a:pt x="2870" y="0"/>
                  </a:moveTo>
                  <a:cubicBezTo>
                    <a:pt x="1650" y="0"/>
                    <a:pt x="412" y="463"/>
                    <a:pt x="1" y="1697"/>
                  </a:cubicBezTo>
                  <a:cubicBezTo>
                    <a:pt x="1" y="1697"/>
                    <a:pt x="382" y="1873"/>
                    <a:pt x="958" y="1873"/>
                  </a:cubicBezTo>
                  <a:cubicBezTo>
                    <a:pt x="1727" y="1873"/>
                    <a:pt x="2841" y="1560"/>
                    <a:pt x="3858" y="100"/>
                  </a:cubicBezTo>
                  <a:cubicBezTo>
                    <a:pt x="3542" y="35"/>
                    <a:pt x="3207" y="0"/>
                    <a:pt x="28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7"/>
            <p:cNvSpPr/>
            <p:nvPr/>
          </p:nvSpPr>
          <p:spPr>
            <a:xfrm>
              <a:off x="5202050" y="4536000"/>
              <a:ext cx="68500" cy="87900"/>
            </a:xfrm>
            <a:custGeom>
              <a:avLst/>
              <a:gdLst/>
              <a:ahLst/>
              <a:cxnLst/>
              <a:rect l="l" t="t" r="r" b="b"/>
              <a:pathLst>
                <a:path w="2740" h="3516" extrusionOk="0">
                  <a:moveTo>
                    <a:pt x="2739" y="1"/>
                  </a:moveTo>
                  <a:lnTo>
                    <a:pt x="2739" y="1"/>
                  </a:lnTo>
                  <a:cubicBezTo>
                    <a:pt x="1370" y="594"/>
                    <a:pt x="0" y="1918"/>
                    <a:pt x="480" y="3516"/>
                  </a:cubicBezTo>
                  <a:cubicBezTo>
                    <a:pt x="480" y="3516"/>
                    <a:pt x="2739" y="3128"/>
                    <a:pt x="27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7"/>
            <p:cNvSpPr/>
            <p:nvPr/>
          </p:nvSpPr>
          <p:spPr>
            <a:xfrm>
              <a:off x="5393200" y="4622500"/>
              <a:ext cx="90200" cy="54500"/>
            </a:xfrm>
            <a:custGeom>
              <a:avLst/>
              <a:gdLst/>
              <a:ahLst/>
              <a:cxnLst/>
              <a:rect l="l" t="t" r="r" b="b"/>
              <a:pathLst>
                <a:path w="3608" h="2180" extrusionOk="0">
                  <a:moveTo>
                    <a:pt x="3293" y="0"/>
                  </a:moveTo>
                  <a:cubicBezTo>
                    <a:pt x="1876" y="0"/>
                    <a:pt x="277" y="581"/>
                    <a:pt x="1" y="2110"/>
                  </a:cubicBezTo>
                  <a:cubicBezTo>
                    <a:pt x="1" y="2110"/>
                    <a:pt x="228" y="2179"/>
                    <a:pt x="585" y="2179"/>
                  </a:cubicBezTo>
                  <a:cubicBezTo>
                    <a:pt x="1329" y="2179"/>
                    <a:pt x="2635" y="1877"/>
                    <a:pt x="3607" y="10"/>
                  </a:cubicBezTo>
                  <a:cubicBezTo>
                    <a:pt x="3504" y="4"/>
                    <a:pt x="3399" y="0"/>
                    <a:pt x="32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7"/>
            <p:cNvSpPr/>
            <p:nvPr/>
          </p:nvSpPr>
          <p:spPr>
            <a:xfrm>
              <a:off x="4298175" y="4516600"/>
              <a:ext cx="71925" cy="85625"/>
            </a:xfrm>
            <a:custGeom>
              <a:avLst/>
              <a:gdLst/>
              <a:ahLst/>
              <a:cxnLst/>
              <a:rect l="l" t="t" r="r" b="b"/>
              <a:pathLst>
                <a:path w="2877" h="3425" extrusionOk="0">
                  <a:moveTo>
                    <a:pt x="0" y="0"/>
                  </a:moveTo>
                  <a:cubicBezTo>
                    <a:pt x="23" y="1507"/>
                    <a:pt x="730" y="3264"/>
                    <a:pt x="2397" y="3424"/>
                  </a:cubicBezTo>
                  <a:cubicBezTo>
                    <a:pt x="2397" y="3424"/>
                    <a:pt x="2876" y="118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7"/>
            <p:cNvSpPr/>
            <p:nvPr/>
          </p:nvSpPr>
          <p:spPr>
            <a:xfrm>
              <a:off x="4431700" y="4494350"/>
              <a:ext cx="74200" cy="101600"/>
            </a:xfrm>
            <a:custGeom>
              <a:avLst/>
              <a:gdLst/>
              <a:ahLst/>
              <a:cxnLst/>
              <a:rect l="l" t="t" r="r" b="b"/>
              <a:pathLst>
                <a:path w="2968" h="4064" extrusionOk="0">
                  <a:moveTo>
                    <a:pt x="1963" y="0"/>
                  </a:moveTo>
                  <a:lnTo>
                    <a:pt x="1963" y="0"/>
                  </a:lnTo>
                  <a:cubicBezTo>
                    <a:pt x="868" y="1005"/>
                    <a:pt x="0" y="2694"/>
                    <a:pt x="959" y="4063"/>
                  </a:cubicBezTo>
                  <a:cubicBezTo>
                    <a:pt x="959" y="4063"/>
                    <a:pt x="2967" y="2945"/>
                    <a:pt x="19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7"/>
            <p:cNvSpPr/>
            <p:nvPr/>
          </p:nvSpPr>
          <p:spPr>
            <a:xfrm>
              <a:off x="4070475" y="4573650"/>
              <a:ext cx="71925" cy="86200"/>
            </a:xfrm>
            <a:custGeom>
              <a:avLst/>
              <a:gdLst/>
              <a:ahLst/>
              <a:cxnLst/>
              <a:rect l="l" t="t" r="r" b="b"/>
              <a:pathLst>
                <a:path w="2877" h="3448" extrusionOk="0">
                  <a:moveTo>
                    <a:pt x="1" y="1"/>
                  </a:moveTo>
                  <a:lnTo>
                    <a:pt x="1" y="1"/>
                  </a:lnTo>
                  <a:cubicBezTo>
                    <a:pt x="24" y="1507"/>
                    <a:pt x="708" y="3288"/>
                    <a:pt x="2352" y="3448"/>
                  </a:cubicBezTo>
                  <a:cubicBezTo>
                    <a:pt x="2352" y="3448"/>
                    <a:pt x="2877" y="123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7"/>
            <p:cNvSpPr/>
            <p:nvPr/>
          </p:nvSpPr>
          <p:spPr>
            <a:xfrm>
              <a:off x="4689050" y="4405900"/>
              <a:ext cx="70775" cy="102725"/>
            </a:xfrm>
            <a:custGeom>
              <a:avLst/>
              <a:gdLst/>
              <a:ahLst/>
              <a:cxnLst/>
              <a:rect l="l" t="t" r="r" b="b"/>
              <a:pathLst>
                <a:path w="2831" h="4109" extrusionOk="0">
                  <a:moveTo>
                    <a:pt x="754" y="0"/>
                  </a:moveTo>
                  <a:cubicBezTo>
                    <a:pt x="137" y="1347"/>
                    <a:pt x="0" y="3242"/>
                    <a:pt x="1438" y="4109"/>
                  </a:cubicBezTo>
                  <a:cubicBezTo>
                    <a:pt x="1438" y="4109"/>
                    <a:pt x="2831" y="2306"/>
                    <a:pt x="7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7"/>
            <p:cNvSpPr/>
            <p:nvPr/>
          </p:nvSpPr>
          <p:spPr>
            <a:xfrm>
              <a:off x="4184600" y="4532575"/>
              <a:ext cx="72500" cy="85625"/>
            </a:xfrm>
            <a:custGeom>
              <a:avLst/>
              <a:gdLst/>
              <a:ahLst/>
              <a:cxnLst/>
              <a:rect l="l" t="t" r="r" b="b"/>
              <a:pathLst>
                <a:path w="2900" h="3425" extrusionOk="0">
                  <a:moveTo>
                    <a:pt x="1" y="1"/>
                  </a:moveTo>
                  <a:lnTo>
                    <a:pt x="1" y="1"/>
                  </a:lnTo>
                  <a:cubicBezTo>
                    <a:pt x="46" y="1507"/>
                    <a:pt x="754" y="3265"/>
                    <a:pt x="2420" y="3424"/>
                  </a:cubicBezTo>
                  <a:cubicBezTo>
                    <a:pt x="2420" y="3424"/>
                    <a:pt x="2900" y="1187"/>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7"/>
            <p:cNvSpPr/>
            <p:nvPr/>
          </p:nvSpPr>
          <p:spPr>
            <a:xfrm>
              <a:off x="4378625" y="4580500"/>
              <a:ext cx="73625" cy="104450"/>
            </a:xfrm>
            <a:custGeom>
              <a:avLst/>
              <a:gdLst/>
              <a:ahLst/>
              <a:cxnLst/>
              <a:rect l="l" t="t" r="r" b="b"/>
              <a:pathLst>
                <a:path w="2945" h="4178" extrusionOk="0">
                  <a:moveTo>
                    <a:pt x="1279" y="1"/>
                  </a:moveTo>
                  <a:lnTo>
                    <a:pt x="1279" y="1"/>
                  </a:lnTo>
                  <a:cubicBezTo>
                    <a:pt x="434" y="1233"/>
                    <a:pt x="0" y="3082"/>
                    <a:pt x="1256" y="4178"/>
                  </a:cubicBezTo>
                  <a:cubicBezTo>
                    <a:pt x="1256" y="4178"/>
                    <a:pt x="2945" y="2626"/>
                    <a:pt x="12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7"/>
            <p:cNvSpPr/>
            <p:nvPr/>
          </p:nvSpPr>
          <p:spPr>
            <a:xfrm>
              <a:off x="4321000" y="4702625"/>
              <a:ext cx="76475" cy="72275"/>
            </a:xfrm>
            <a:custGeom>
              <a:avLst/>
              <a:gdLst/>
              <a:ahLst/>
              <a:cxnLst/>
              <a:rect l="l" t="t" r="r" b="b"/>
              <a:pathLst>
                <a:path w="3059" h="2891" extrusionOk="0">
                  <a:moveTo>
                    <a:pt x="0" y="0"/>
                  </a:moveTo>
                  <a:cubicBezTo>
                    <a:pt x="303" y="1364"/>
                    <a:pt x="1242" y="2891"/>
                    <a:pt x="2758" y="2891"/>
                  </a:cubicBezTo>
                  <a:cubicBezTo>
                    <a:pt x="2841" y="2891"/>
                    <a:pt x="2926" y="2886"/>
                    <a:pt x="3013" y="2876"/>
                  </a:cubicBezTo>
                  <a:cubicBezTo>
                    <a:pt x="3013" y="2876"/>
                    <a:pt x="3059" y="59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7"/>
            <p:cNvSpPr/>
            <p:nvPr/>
          </p:nvSpPr>
          <p:spPr>
            <a:xfrm>
              <a:off x="4162925" y="4630150"/>
              <a:ext cx="74200" cy="103325"/>
            </a:xfrm>
            <a:custGeom>
              <a:avLst/>
              <a:gdLst/>
              <a:ahLst/>
              <a:cxnLst/>
              <a:rect l="l" t="t" r="r" b="b"/>
              <a:pathLst>
                <a:path w="2968" h="4133" extrusionOk="0">
                  <a:moveTo>
                    <a:pt x="1690" y="1"/>
                  </a:moveTo>
                  <a:lnTo>
                    <a:pt x="1690" y="1"/>
                  </a:lnTo>
                  <a:cubicBezTo>
                    <a:pt x="708" y="1096"/>
                    <a:pt x="0" y="2877"/>
                    <a:pt x="1096" y="4132"/>
                  </a:cubicBezTo>
                  <a:cubicBezTo>
                    <a:pt x="1096" y="4132"/>
                    <a:pt x="2968" y="2831"/>
                    <a:pt x="1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7"/>
            <p:cNvSpPr/>
            <p:nvPr/>
          </p:nvSpPr>
          <p:spPr>
            <a:xfrm>
              <a:off x="4565800" y="4470950"/>
              <a:ext cx="71925" cy="93600"/>
            </a:xfrm>
            <a:custGeom>
              <a:avLst/>
              <a:gdLst/>
              <a:ahLst/>
              <a:cxnLst/>
              <a:rect l="l" t="t" r="r" b="b"/>
              <a:pathLst>
                <a:path w="2877" h="3744" extrusionOk="0">
                  <a:moveTo>
                    <a:pt x="206" y="0"/>
                  </a:moveTo>
                  <a:lnTo>
                    <a:pt x="206" y="0"/>
                  </a:lnTo>
                  <a:cubicBezTo>
                    <a:pt x="0" y="1484"/>
                    <a:pt x="434" y="3333"/>
                    <a:pt x="2054" y="3744"/>
                  </a:cubicBezTo>
                  <a:cubicBezTo>
                    <a:pt x="2054" y="3744"/>
                    <a:pt x="2876" y="1621"/>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7"/>
            <p:cNvSpPr/>
            <p:nvPr/>
          </p:nvSpPr>
          <p:spPr>
            <a:xfrm>
              <a:off x="4279325" y="4603900"/>
              <a:ext cx="74225" cy="104450"/>
            </a:xfrm>
            <a:custGeom>
              <a:avLst/>
              <a:gdLst/>
              <a:ahLst/>
              <a:cxnLst/>
              <a:rect l="l" t="t" r="r" b="b"/>
              <a:pathLst>
                <a:path w="2969" h="4178" extrusionOk="0">
                  <a:moveTo>
                    <a:pt x="1325" y="1"/>
                  </a:moveTo>
                  <a:lnTo>
                    <a:pt x="1325" y="1"/>
                  </a:lnTo>
                  <a:cubicBezTo>
                    <a:pt x="480" y="1233"/>
                    <a:pt x="1" y="3082"/>
                    <a:pt x="1256" y="4178"/>
                  </a:cubicBezTo>
                  <a:cubicBezTo>
                    <a:pt x="1256" y="4178"/>
                    <a:pt x="2968" y="2648"/>
                    <a:pt x="13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7"/>
            <p:cNvSpPr/>
            <p:nvPr/>
          </p:nvSpPr>
          <p:spPr>
            <a:xfrm>
              <a:off x="5361250" y="3954150"/>
              <a:ext cx="1815775" cy="1034900"/>
            </a:xfrm>
            <a:custGeom>
              <a:avLst/>
              <a:gdLst/>
              <a:ahLst/>
              <a:cxnLst/>
              <a:rect l="l" t="t" r="r" b="b"/>
              <a:pathLst>
                <a:path w="72631" h="41396" extrusionOk="0">
                  <a:moveTo>
                    <a:pt x="54220" y="1"/>
                  </a:moveTo>
                  <a:cubicBezTo>
                    <a:pt x="53432" y="1"/>
                    <a:pt x="52639" y="483"/>
                    <a:pt x="52339" y="1225"/>
                  </a:cubicBezTo>
                  <a:cubicBezTo>
                    <a:pt x="52179" y="1682"/>
                    <a:pt x="52134" y="2252"/>
                    <a:pt x="51700" y="2481"/>
                  </a:cubicBezTo>
                  <a:cubicBezTo>
                    <a:pt x="51572" y="2558"/>
                    <a:pt x="51440" y="2591"/>
                    <a:pt x="51305" y="2591"/>
                  </a:cubicBezTo>
                  <a:cubicBezTo>
                    <a:pt x="50565" y="2591"/>
                    <a:pt x="49743" y="1599"/>
                    <a:pt x="49044" y="1599"/>
                  </a:cubicBezTo>
                  <a:cubicBezTo>
                    <a:pt x="48896" y="1599"/>
                    <a:pt x="48754" y="1643"/>
                    <a:pt x="48619" y="1750"/>
                  </a:cubicBezTo>
                  <a:cubicBezTo>
                    <a:pt x="48322" y="2001"/>
                    <a:pt x="48276" y="2435"/>
                    <a:pt x="48048" y="2732"/>
                  </a:cubicBezTo>
                  <a:cubicBezTo>
                    <a:pt x="47846" y="2982"/>
                    <a:pt x="47591" y="3080"/>
                    <a:pt x="47309" y="3080"/>
                  </a:cubicBezTo>
                  <a:cubicBezTo>
                    <a:pt x="46664" y="3080"/>
                    <a:pt x="45875" y="2572"/>
                    <a:pt x="45240" y="2207"/>
                  </a:cubicBezTo>
                  <a:cubicBezTo>
                    <a:pt x="44608" y="1866"/>
                    <a:pt x="43895" y="1675"/>
                    <a:pt x="43174" y="1675"/>
                  </a:cubicBezTo>
                  <a:cubicBezTo>
                    <a:pt x="42881" y="1675"/>
                    <a:pt x="42587" y="1707"/>
                    <a:pt x="42296" y="1773"/>
                  </a:cubicBezTo>
                  <a:cubicBezTo>
                    <a:pt x="41999" y="1842"/>
                    <a:pt x="41680" y="1956"/>
                    <a:pt x="41474" y="2161"/>
                  </a:cubicBezTo>
                  <a:cubicBezTo>
                    <a:pt x="41246" y="2367"/>
                    <a:pt x="41132" y="2663"/>
                    <a:pt x="40949" y="2914"/>
                  </a:cubicBezTo>
                  <a:cubicBezTo>
                    <a:pt x="40581" y="3371"/>
                    <a:pt x="40071" y="3508"/>
                    <a:pt x="39495" y="3508"/>
                  </a:cubicBezTo>
                  <a:cubicBezTo>
                    <a:pt x="38628" y="3508"/>
                    <a:pt x="37613" y="3197"/>
                    <a:pt x="36714" y="3197"/>
                  </a:cubicBezTo>
                  <a:cubicBezTo>
                    <a:pt x="36210" y="3197"/>
                    <a:pt x="35742" y="3294"/>
                    <a:pt x="35357" y="3599"/>
                  </a:cubicBezTo>
                  <a:cubicBezTo>
                    <a:pt x="34444" y="4307"/>
                    <a:pt x="34512" y="5768"/>
                    <a:pt x="33691" y="6566"/>
                  </a:cubicBezTo>
                  <a:cubicBezTo>
                    <a:pt x="33189" y="7091"/>
                    <a:pt x="32435" y="7251"/>
                    <a:pt x="31728" y="7388"/>
                  </a:cubicBezTo>
                  <a:cubicBezTo>
                    <a:pt x="29993" y="7708"/>
                    <a:pt x="28258" y="8050"/>
                    <a:pt x="26546" y="8392"/>
                  </a:cubicBezTo>
                  <a:cubicBezTo>
                    <a:pt x="26158" y="8461"/>
                    <a:pt x="25748" y="8552"/>
                    <a:pt x="25474" y="8826"/>
                  </a:cubicBezTo>
                  <a:cubicBezTo>
                    <a:pt x="25223" y="9054"/>
                    <a:pt x="25086" y="9397"/>
                    <a:pt x="24857" y="9625"/>
                  </a:cubicBezTo>
                  <a:cubicBezTo>
                    <a:pt x="24563" y="9880"/>
                    <a:pt x="24151" y="9950"/>
                    <a:pt x="23751" y="9950"/>
                  </a:cubicBezTo>
                  <a:cubicBezTo>
                    <a:pt x="23685" y="9950"/>
                    <a:pt x="23620" y="9948"/>
                    <a:pt x="23556" y="9945"/>
                  </a:cubicBezTo>
                  <a:cubicBezTo>
                    <a:pt x="22004" y="9876"/>
                    <a:pt x="20521" y="9032"/>
                    <a:pt x="19630" y="7753"/>
                  </a:cubicBezTo>
                  <a:cubicBezTo>
                    <a:pt x="19448" y="7479"/>
                    <a:pt x="19265" y="7160"/>
                    <a:pt x="18968" y="7023"/>
                  </a:cubicBezTo>
                  <a:cubicBezTo>
                    <a:pt x="18798" y="6938"/>
                    <a:pt x="18619" y="6914"/>
                    <a:pt x="18442" y="6914"/>
                  </a:cubicBezTo>
                  <a:cubicBezTo>
                    <a:pt x="18334" y="6914"/>
                    <a:pt x="18227" y="6923"/>
                    <a:pt x="18124" y="6932"/>
                  </a:cubicBezTo>
                  <a:lnTo>
                    <a:pt x="14517" y="7160"/>
                  </a:lnTo>
                  <a:cubicBezTo>
                    <a:pt x="14388" y="7169"/>
                    <a:pt x="14259" y="7177"/>
                    <a:pt x="14131" y="7177"/>
                  </a:cubicBezTo>
                  <a:cubicBezTo>
                    <a:pt x="13920" y="7177"/>
                    <a:pt x="13712" y="7154"/>
                    <a:pt x="13513" y="7069"/>
                  </a:cubicBezTo>
                  <a:cubicBezTo>
                    <a:pt x="13171" y="6909"/>
                    <a:pt x="12965" y="6589"/>
                    <a:pt x="12691" y="6315"/>
                  </a:cubicBezTo>
                  <a:cubicBezTo>
                    <a:pt x="12130" y="5754"/>
                    <a:pt x="11341" y="5510"/>
                    <a:pt x="10536" y="5510"/>
                  </a:cubicBezTo>
                  <a:cubicBezTo>
                    <a:pt x="10066" y="5510"/>
                    <a:pt x="9591" y="5593"/>
                    <a:pt x="9154" y="5745"/>
                  </a:cubicBezTo>
                  <a:cubicBezTo>
                    <a:pt x="7967" y="6156"/>
                    <a:pt x="6985" y="7000"/>
                    <a:pt x="6072" y="7867"/>
                  </a:cubicBezTo>
                  <a:cubicBezTo>
                    <a:pt x="5616" y="8301"/>
                    <a:pt x="5136" y="8803"/>
                    <a:pt x="5022" y="9420"/>
                  </a:cubicBezTo>
                  <a:cubicBezTo>
                    <a:pt x="4908" y="10082"/>
                    <a:pt x="5228" y="10812"/>
                    <a:pt x="4977" y="11428"/>
                  </a:cubicBezTo>
                  <a:cubicBezTo>
                    <a:pt x="4817" y="11771"/>
                    <a:pt x="4520" y="11999"/>
                    <a:pt x="4246" y="12250"/>
                  </a:cubicBezTo>
                  <a:cubicBezTo>
                    <a:pt x="3150" y="13186"/>
                    <a:pt x="2146" y="14281"/>
                    <a:pt x="1302" y="15445"/>
                  </a:cubicBezTo>
                  <a:cubicBezTo>
                    <a:pt x="708" y="16267"/>
                    <a:pt x="160" y="17203"/>
                    <a:pt x="92" y="18230"/>
                  </a:cubicBezTo>
                  <a:cubicBezTo>
                    <a:pt x="1" y="20147"/>
                    <a:pt x="1621" y="21814"/>
                    <a:pt x="1621" y="23754"/>
                  </a:cubicBezTo>
                  <a:cubicBezTo>
                    <a:pt x="1644" y="25169"/>
                    <a:pt x="845" y="26881"/>
                    <a:pt x="1895" y="27862"/>
                  </a:cubicBezTo>
                  <a:cubicBezTo>
                    <a:pt x="2397" y="28342"/>
                    <a:pt x="3173" y="28387"/>
                    <a:pt x="3881" y="28479"/>
                  </a:cubicBezTo>
                  <a:cubicBezTo>
                    <a:pt x="5250" y="28616"/>
                    <a:pt x="6666" y="29004"/>
                    <a:pt x="7647" y="29962"/>
                  </a:cubicBezTo>
                  <a:cubicBezTo>
                    <a:pt x="8218" y="30533"/>
                    <a:pt x="8629" y="31263"/>
                    <a:pt x="9176" y="31880"/>
                  </a:cubicBezTo>
                  <a:cubicBezTo>
                    <a:pt x="11002" y="33957"/>
                    <a:pt x="14221" y="34322"/>
                    <a:pt x="16024" y="36422"/>
                  </a:cubicBezTo>
                  <a:cubicBezTo>
                    <a:pt x="16526" y="36992"/>
                    <a:pt x="16891" y="37700"/>
                    <a:pt x="17462" y="38225"/>
                  </a:cubicBezTo>
                  <a:cubicBezTo>
                    <a:pt x="19653" y="40393"/>
                    <a:pt x="23374" y="39138"/>
                    <a:pt x="26341" y="39960"/>
                  </a:cubicBezTo>
                  <a:cubicBezTo>
                    <a:pt x="27528" y="40302"/>
                    <a:pt x="28624" y="40987"/>
                    <a:pt x="29833" y="41261"/>
                  </a:cubicBezTo>
                  <a:cubicBezTo>
                    <a:pt x="30263" y="41356"/>
                    <a:pt x="30694" y="41396"/>
                    <a:pt x="31125" y="41396"/>
                  </a:cubicBezTo>
                  <a:cubicBezTo>
                    <a:pt x="33076" y="41396"/>
                    <a:pt x="35042" y="40585"/>
                    <a:pt x="37023" y="40416"/>
                  </a:cubicBezTo>
                  <a:cubicBezTo>
                    <a:pt x="37432" y="40385"/>
                    <a:pt x="37845" y="40381"/>
                    <a:pt x="38259" y="40381"/>
                  </a:cubicBezTo>
                  <a:cubicBezTo>
                    <a:pt x="38408" y="40381"/>
                    <a:pt x="38558" y="40382"/>
                    <a:pt x="38707" y="40382"/>
                  </a:cubicBezTo>
                  <a:cubicBezTo>
                    <a:pt x="39670" y="40382"/>
                    <a:pt x="40627" y="40360"/>
                    <a:pt x="41520" y="40028"/>
                  </a:cubicBezTo>
                  <a:cubicBezTo>
                    <a:pt x="43643" y="39207"/>
                    <a:pt x="44944" y="36764"/>
                    <a:pt x="47181" y="36308"/>
                  </a:cubicBezTo>
                  <a:cubicBezTo>
                    <a:pt x="47934" y="36148"/>
                    <a:pt x="48710" y="36239"/>
                    <a:pt x="49417" y="36011"/>
                  </a:cubicBezTo>
                  <a:cubicBezTo>
                    <a:pt x="49965" y="35851"/>
                    <a:pt x="50467" y="35509"/>
                    <a:pt x="51015" y="35281"/>
                  </a:cubicBezTo>
                  <a:cubicBezTo>
                    <a:pt x="51538" y="35072"/>
                    <a:pt x="52068" y="34988"/>
                    <a:pt x="52604" y="34988"/>
                  </a:cubicBezTo>
                  <a:cubicBezTo>
                    <a:pt x="54849" y="34988"/>
                    <a:pt x="57198" y="36465"/>
                    <a:pt x="59544" y="36465"/>
                  </a:cubicBezTo>
                  <a:cubicBezTo>
                    <a:pt x="59767" y="36465"/>
                    <a:pt x="59990" y="36451"/>
                    <a:pt x="60214" y="36422"/>
                  </a:cubicBezTo>
                  <a:cubicBezTo>
                    <a:pt x="61971" y="36171"/>
                    <a:pt x="63432" y="34984"/>
                    <a:pt x="64665" y="33706"/>
                  </a:cubicBezTo>
                  <a:cubicBezTo>
                    <a:pt x="66628" y="31651"/>
                    <a:pt x="68203" y="29209"/>
                    <a:pt x="69275" y="26561"/>
                  </a:cubicBezTo>
                  <a:cubicBezTo>
                    <a:pt x="69390" y="26265"/>
                    <a:pt x="69526" y="25968"/>
                    <a:pt x="69732" y="25740"/>
                  </a:cubicBezTo>
                  <a:cubicBezTo>
                    <a:pt x="69960" y="25511"/>
                    <a:pt x="70280" y="25420"/>
                    <a:pt x="70554" y="25215"/>
                  </a:cubicBezTo>
                  <a:cubicBezTo>
                    <a:pt x="72174" y="24051"/>
                    <a:pt x="70645" y="21220"/>
                    <a:pt x="71741" y="19531"/>
                  </a:cubicBezTo>
                  <a:cubicBezTo>
                    <a:pt x="71992" y="19143"/>
                    <a:pt x="72357" y="18846"/>
                    <a:pt x="72471" y="18413"/>
                  </a:cubicBezTo>
                  <a:cubicBezTo>
                    <a:pt x="72631" y="17888"/>
                    <a:pt x="72334" y="17340"/>
                    <a:pt x="72060" y="16861"/>
                  </a:cubicBezTo>
                  <a:cubicBezTo>
                    <a:pt x="70645" y="14395"/>
                    <a:pt x="69047" y="12022"/>
                    <a:pt x="67335" y="9739"/>
                  </a:cubicBezTo>
                  <a:cubicBezTo>
                    <a:pt x="67331" y="9772"/>
                    <a:pt x="67314" y="9787"/>
                    <a:pt x="67286" y="9787"/>
                  </a:cubicBezTo>
                  <a:cubicBezTo>
                    <a:pt x="67024" y="9787"/>
                    <a:pt x="65832" y="8362"/>
                    <a:pt x="66080" y="6544"/>
                  </a:cubicBezTo>
                  <a:cubicBezTo>
                    <a:pt x="66171" y="5904"/>
                    <a:pt x="66240" y="5197"/>
                    <a:pt x="65943" y="4603"/>
                  </a:cubicBezTo>
                  <a:cubicBezTo>
                    <a:pt x="65418" y="3622"/>
                    <a:pt x="64026" y="3348"/>
                    <a:pt x="63569" y="2367"/>
                  </a:cubicBezTo>
                  <a:cubicBezTo>
                    <a:pt x="63544" y="2704"/>
                    <a:pt x="63231" y="2864"/>
                    <a:pt x="62882" y="2864"/>
                  </a:cubicBezTo>
                  <a:cubicBezTo>
                    <a:pt x="62594" y="2864"/>
                    <a:pt x="62281" y="2755"/>
                    <a:pt x="62085" y="2549"/>
                  </a:cubicBezTo>
                  <a:cubicBezTo>
                    <a:pt x="61652" y="2093"/>
                    <a:pt x="61492" y="1431"/>
                    <a:pt x="61013" y="997"/>
                  </a:cubicBezTo>
                  <a:cubicBezTo>
                    <a:pt x="60644" y="662"/>
                    <a:pt x="60201" y="555"/>
                    <a:pt x="59719" y="555"/>
                  </a:cubicBezTo>
                  <a:cubicBezTo>
                    <a:pt x="58868" y="555"/>
                    <a:pt x="57897" y="888"/>
                    <a:pt x="57000" y="888"/>
                  </a:cubicBezTo>
                  <a:cubicBezTo>
                    <a:pt x="56674" y="888"/>
                    <a:pt x="56357" y="844"/>
                    <a:pt x="56060" y="723"/>
                  </a:cubicBezTo>
                  <a:cubicBezTo>
                    <a:pt x="55649" y="563"/>
                    <a:pt x="55306" y="289"/>
                    <a:pt x="54895" y="130"/>
                  </a:cubicBezTo>
                  <a:cubicBezTo>
                    <a:pt x="54679" y="42"/>
                    <a:pt x="54450" y="1"/>
                    <a:pt x="54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7"/>
            <p:cNvSpPr/>
            <p:nvPr/>
          </p:nvSpPr>
          <p:spPr>
            <a:xfrm>
              <a:off x="5534725" y="4060100"/>
              <a:ext cx="54225" cy="72500"/>
            </a:xfrm>
            <a:custGeom>
              <a:avLst/>
              <a:gdLst/>
              <a:ahLst/>
              <a:cxnLst/>
              <a:rect l="l" t="t" r="r" b="b"/>
              <a:pathLst>
                <a:path w="2169" h="2900" extrusionOk="0">
                  <a:moveTo>
                    <a:pt x="206" y="0"/>
                  </a:moveTo>
                  <a:lnTo>
                    <a:pt x="206" y="0"/>
                  </a:lnTo>
                  <a:cubicBezTo>
                    <a:pt x="0" y="1119"/>
                    <a:pt x="252" y="2534"/>
                    <a:pt x="1461" y="2899"/>
                  </a:cubicBezTo>
                  <a:cubicBezTo>
                    <a:pt x="1461" y="2899"/>
                    <a:pt x="2169" y="1324"/>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7"/>
            <p:cNvSpPr/>
            <p:nvPr/>
          </p:nvSpPr>
          <p:spPr>
            <a:xfrm>
              <a:off x="5638575" y="4046400"/>
              <a:ext cx="52525" cy="76500"/>
            </a:xfrm>
            <a:custGeom>
              <a:avLst/>
              <a:gdLst/>
              <a:ahLst/>
              <a:cxnLst/>
              <a:rect l="l" t="t" r="r" b="b"/>
              <a:pathLst>
                <a:path w="2101" h="3060" extrusionOk="0">
                  <a:moveTo>
                    <a:pt x="389" y="0"/>
                  </a:moveTo>
                  <a:lnTo>
                    <a:pt x="389" y="0"/>
                  </a:lnTo>
                  <a:cubicBezTo>
                    <a:pt x="1" y="1050"/>
                    <a:pt x="24" y="2511"/>
                    <a:pt x="1165" y="3059"/>
                  </a:cubicBezTo>
                  <a:cubicBezTo>
                    <a:pt x="1165" y="3059"/>
                    <a:pt x="2101" y="1621"/>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7"/>
            <p:cNvSpPr/>
            <p:nvPr/>
          </p:nvSpPr>
          <p:spPr>
            <a:xfrm>
              <a:off x="5583800" y="4050400"/>
              <a:ext cx="56525" cy="77625"/>
            </a:xfrm>
            <a:custGeom>
              <a:avLst/>
              <a:gdLst/>
              <a:ahLst/>
              <a:cxnLst/>
              <a:rect l="l" t="t" r="r" b="b"/>
              <a:pathLst>
                <a:path w="2261" h="3105" extrusionOk="0">
                  <a:moveTo>
                    <a:pt x="1416" y="0"/>
                  </a:moveTo>
                  <a:lnTo>
                    <a:pt x="1416" y="0"/>
                  </a:lnTo>
                  <a:cubicBezTo>
                    <a:pt x="617" y="799"/>
                    <a:pt x="0" y="2123"/>
                    <a:pt x="777" y="3104"/>
                  </a:cubicBezTo>
                  <a:cubicBezTo>
                    <a:pt x="777" y="3104"/>
                    <a:pt x="2260" y="2214"/>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7"/>
            <p:cNvSpPr/>
            <p:nvPr/>
          </p:nvSpPr>
          <p:spPr>
            <a:xfrm>
              <a:off x="5660275" y="4052675"/>
              <a:ext cx="57075" cy="77625"/>
            </a:xfrm>
            <a:custGeom>
              <a:avLst/>
              <a:gdLst/>
              <a:ahLst/>
              <a:cxnLst/>
              <a:rect l="l" t="t" r="r" b="b"/>
              <a:pathLst>
                <a:path w="2283" h="3105" extrusionOk="0">
                  <a:moveTo>
                    <a:pt x="1438" y="1"/>
                  </a:moveTo>
                  <a:lnTo>
                    <a:pt x="1438" y="1"/>
                  </a:lnTo>
                  <a:cubicBezTo>
                    <a:pt x="616" y="799"/>
                    <a:pt x="0" y="2100"/>
                    <a:pt x="799" y="3105"/>
                  </a:cubicBezTo>
                  <a:cubicBezTo>
                    <a:pt x="799" y="3105"/>
                    <a:pt x="2283" y="2215"/>
                    <a:pt x="14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7"/>
            <p:cNvSpPr/>
            <p:nvPr/>
          </p:nvSpPr>
          <p:spPr>
            <a:xfrm>
              <a:off x="5560400" y="4041275"/>
              <a:ext cx="56525" cy="77625"/>
            </a:xfrm>
            <a:custGeom>
              <a:avLst/>
              <a:gdLst/>
              <a:ahLst/>
              <a:cxnLst/>
              <a:rect l="l" t="t" r="r" b="b"/>
              <a:pathLst>
                <a:path w="2261" h="3105" extrusionOk="0">
                  <a:moveTo>
                    <a:pt x="1416" y="0"/>
                  </a:moveTo>
                  <a:lnTo>
                    <a:pt x="1416" y="0"/>
                  </a:lnTo>
                  <a:cubicBezTo>
                    <a:pt x="617" y="799"/>
                    <a:pt x="1" y="2100"/>
                    <a:pt x="777" y="3104"/>
                  </a:cubicBezTo>
                  <a:cubicBezTo>
                    <a:pt x="777" y="3104"/>
                    <a:pt x="2260" y="2191"/>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7"/>
            <p:cNvSpPr/>
            <p:nvPr/>
          </p:nvSpPr>
          <p:spPr>
            <a:xfrm>
              <a:off x="5677375" y="4081200"/>
              <a:ext cx="54825" cy="63375"/>
            </a:xfrm>
            <a:custGeom>
              <a:avLst/>
              <a:gdLst/>
              <a:ahLst/>
              <a:cxnLst/>
              <a:rect l="l" t="t" r="r" b="b"/>
              <a:pathLst>
                <a:path w="2193" h="2535" extrusionOk="0">
                  <a:moveTo>
                    <a:pt x="2192" y="1"/>
                  </a:moveTo>
                  <a:lnTo>
                    <a:pt x="2192" y="1"/>
                  </a:lnTo>
                  <a:cubicBezTo>
                    <a:pt x="1119" y="366"/>
                    <a:pt x="1" y="1302"/>
                    <a:pt x="298" y="2534"/>
                  </a:cubicBezTo>
                  <a:cubicBezTo>
                    <a:pt x="298" y="2534"/>
                    <a:pt x="2009" y="2352"/>
                    <a:pt x="2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7"/>
            <p:cNvSpPr/>
            <p:nvPr/>
          </p:nvSpPr>
          <p:spPr>
            <a:xfrm>
              <a:off x="5615750" y="4050975"/>
              <a:ext cx="54250" cy="63350"/>
            </a:xfrm>
            <a:custGeom>
              <a:avLst/>
              <a:gdLst/>
              <a:ahLst/>
              <a:cxnLst/>
              <a:rect l="l" t="t" r="r" b="b"/>
              <a:pathLst>
                <a:path w="2170" h="2534" extrusionOk="0">
                  <a:moveTo>
                    <a:pt x="2169" y="0"/>
                  </a:moveTo>
                  <a:cubicBezTo>
                    <a:pt x="1096" y="365"/>
                    <a:pt x="1" y="1301"/>
                    <a:pt x="275" y="2534"/>
                  </a:cubicBezTo>
                  <a:cubicBezTo>
                    <a:pt x="275" y="2534"/>
                    <a:pt x="2009" y="2351"/>
                    <a:pt x="2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7"/>
            <p:cNvSpPr/>
            <p:nvPr/>
          </p:nvSpPr>
          <p:spPr>
            <a:xfrm>
              <a:off x="5401200" y="4234450"/>
              <a:ext cx="78200" cy="30500"/>
            </a:xfrm>
            <a:custGeom>
              <a:avLst/>
              <a:gdLst/>
              <a:ahLst/>
              <a:cxnLst/>
              <a:rect l="l" t="t" r="r" b="b"/>
              <a:pathLst>
                <a:path w="3128" h="1220" extrusionOk="0">
                  <a:moveTo>
                    <a:pt x="1404" y="1"/>
                  </a:moveTo>
                  <a:cubicBezTo>
                    <a:pt x="1009" y="1"/>
                    <a:pt x="542" y="91"/>
                    <a:pt x="0" y="330"/>
                  </a:cubicBezTo>
                  <a:cubicBezTo>
                    <a:pt x="532" y="818"/>
                    <a:pt x="1284" y="1219"/>
                    <a:pt x="2008" y="1219"/>
                  </a:cubicBezTo>
                  <a:cubicBezTo>
                    <a:pt x="2402" y="1219"/>
                    <a:pt x="2789" y="1100"/>
                    <a:pt x="3127" y="810"/>
                  </a:cubicBezTo>
                  <a:cubicBezTo>
                    <a:pt x="3127" y="810"/>
                    <a:pt x="2588" y="1"/>
                    <a:pt x="14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7"/>
            <p:cNvSpPr/>
            <p:nvPr/>
          </p:nvSpPr>
          <p:spPr>
            <a:xfrm>
              <a:off x="5448000" y="4140300"/>
              <a:ext cx="74775" cy="34425"/>
            </a:xfrm>
            <a:custGeom>
              <a:avLst/>
              <a:gdLst/>
              <a:ahLst/>
              <a:cxnLst/>
              <a:rect l="l" t="t" r="r" b="b"/>
              <a:pathLst>
                <a:path w="2991" h="1377" extrusionOk="0">
                  <a:moveTo>
                    <a:pt x="942" y="0"/>
                  </a:moveTo>
                  <a:cubicBezTo>
                    <a:pt x="663" y="0"/>
                    <a:pt x="350" y="37"/>
                    <a:pt x="0" y="125"/>
                  </a:cubicBezTo>
                  <a:cubicBezTo>
                    <a:pt x="506" y="782"/>
                    <a:pt x="1310" y="1377"/>
                    <a:pt x="2128" y="1377"/>
                  </a:cubicBezTo>
                  <a:cubicBezTo>
                    <a:pt x="2418" y="1377"/>
                    <a:pt x="2709" y="1302"/>
                    <a:pt x="2990" y="1129"/>
                  </a:cubicBezTo>
                  <a:cubicBezTo>
                    <a:pt x="2990" y="1129"/>
                    <a:pt x="2483" y="0"/>
                    <a:pt x="9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7"/>
            <p:cNvSpPr/>
            <p:nvPr/>
          </p:nvSpPr>
          <p:spPr>
            <a:xfrm>
              <a:off x="5436000" y="4170225"/>
              <a:ext cx="57675" cy="55575"/>
            </a:xfrm>
            <a:custGeom>
              <a:avLst/>
              <a:gdLst/>
              <a:ahLst/>
              <a:cxnLst/>
              <a:rect l="l" t="t" r="r" b="b"/>
              <a:pathLst>
                <a:path w="2307" h="2223" extrusionOk="0">
                  <a:moveTo>
                    <a:pt x="1" y="1"/>
                  </a:moveTo>
                  <a:lnTo>
                    <a:pt x="1" y="1"/>
                  </a:lnTo>
                  <a:cubicBezTo>
                    <a:pt x="219" y="1070"/>
                    <a:pt x="938" y="2222"/>
                    <a:pt x="2097" y="2222"/>
                  </a:cubicBezTo>
                  <a:cubicBezTo>
                    <a:pt x="2151" y="2222"/>
                    <a:pt x="2205" y="2220"/>
                    <a:pt x="2260" y="2215"/>
                  </a:cubicBezTo>
                  <a:cubicBezTo>
                    <a:pt x="2260" y="2215"/>
                    <a:pt x="2306" y="4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7"/>
            <p:cNvSpPr/>
            <p:nvPr/>
          </p:nvSpPr>
          <p:spPr>
            <a:xfrm>
              <a:off x="5478800" y="4106875"/>
              <a:ext cx="58225" cy="55575"/>
            </a:xfrm>
            <a:custGeom>
              <a:avLst/>
              <a:gdLst/>
              <a:ahLst/>
              <a:cxnLst/>
              <a:rect l="l" t="t" r="r" b="b"/>
              <a:pathLst>
                <a:path w="2329" h="2223" extrusionOk="0">
                  <a:moveTo>
                    <a:pt x="1" y="1"/>
                  </a:moveTo>
                  <a:cubicBezTo>
                    <a:pt x="241" y="1049"/>
                    <a:pt x="961" y="2222"/>
                    <a:pt x="2122" y="2222"/>
                  </a:cubicBezTo>
                  <a:cubicBezTo>
                    <a:pt x="2175" y="2222"/>
                    <a:pt x="2229" y="2220"/>
                    <a:pt x="2283" y="2215"/>
                  </a:cubicBezTo>
                  <a:cubicBezTo>
                    <a:pt x="2283" y="2215"/>
                    <a:pt x="2329" y="4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7"/>
            <p:cNvSpPr/>
            <p:nvPr/>
          </p:nvSpPr>
          <p:spPr>
            <a:xfrm>
              <a:off x="5415475" y="4185050"/>
              <a:ext cx="57650" cy="55575"/>
            </a:xfrm>
            <a:custGeom>
              <a:avLst/>
              <a:gdLst/>
              <a:ahLst/>
              <a:cxnLst/>
              <a:rect l="l" t="t" r="r" b="b"/>
              <a:pathLst>
                <a:path w="2306" h="2223" extrusionOk="0">
                  <a:moveTo>
                    <a:pt x="0" y="1"/>
                  </a:moveTo>
                  <a:cubicBezTo>
                    <a:pt x="218" y="1070"/>
                    <a:pt x="937" y="2223"/>
                    <a:pt x="2096" y="2223"/>
                  </a:cubicBezTo>
                  <a:cubicBezTo>
                    <a:pt x="2150" y="2223"/>
                    <a:pt x="2204" y="2220"/>
                    <a:pt x="2260" y="2215"/>
                  </a:cubicBezTo>
                  <a:cubicBezTo>
                    <a:pt x="2260" y="2215"/>
                    <a:pt x="2305" y="48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7"/>
            <p:cNvSpPr/>
            <p:nvPr/>
          </p:nvSpPr>
          <p:spPr>
            <a:xfrm>
              <a:off x="5515900" y="4091475"/>
              <a:ext cx="53650" cy="74200"/>
            </a:xfrm>
            <a:custGeom>
              <a:avLst/>
              <a:gdLst/>
              <a:ahLst/>
              <a:cxnLst/>
              <a:rect l="l" t="t" r="r" b="b"/>
              <a:pathLst>
                <a:path w="2146" h="2968" extrusionOk="0">
                  <a:moveTo>
                    <a:pt x="251" y="1"/>
                  </a:moveTo>
                  <a:lnTo>
                    <a:pt x="251" y="1"/>
                  </a:lnTo>
                  <a:cubicBezTo>
                    <a:pt x="0" y="1096"/>
                    <a:pt x="183" y="2534"/>
                    <a:pt x="1370" y="2968"/>
                  </a:cubicBezTo>
                  <a:cubicBezTo>
                    <a:pt x="1370" y="2968"/>
                    <a:pt x="2146" y="1416"/>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7"/>
            <p:cNvSpPr/>
            <p:nvPr/>
          </p:nvSpPr>
          <p:spPr>
            <a:xfrm>
              <a:off x="5457125" y="4127425"/>
              <a:ext cx="53650" cy="74200"/>
            </a:xfrm>
            <a:custGeom>
              <a:avLst/>
              <a:gdLst/>
              <a:ahLst/>
              <a:cxnLst/>
              <a:rect l="l" t="t" r="r" b="b"/>
              <a:pathLst>
                <a:path w="2146" h="2968" extrusionOk="0">
                  <a:moveTo>
                    <a:pt x="251" y="1"/>
                  </a:moveTo>
                  <a:lnTo>
                    <a:pt x="251" y="1"/>
                  </a:lnTo>
                  <a:cubicBezTo>
                    <a:pt x="0" y="1119"/>
                    <a:pt x="183" y="2534"/>
                    <a:pt x="1370" y="2968"/>
                  </a:cubicBezTo>
                  <a:cubicBezTo>
                    <a:pt x="1370" y="2968"/>
                    <a:pt x="2146" y="1416"/>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7"/>
            <p:cNvSpPr/>
            <p:nvPr/>
          </p:nvSpPr>
          <p:spPr>
            <a:xfrm>
              <a:off x="5324150" y="4346175"/>
              <a:ext cx="74225" cy="35250"/>
            </a:xfrm>
            <a:custGeom>
              <a:avLst/>
              <a:gdLst/>
              <a:ahLst/>
              <a:cxnLst/>
              <a:rect l="l" t="t" r="r" b="b"/>
              <a:pathLst>
                <a:path w="2969" h="1410" extrusionOk="0">
                  <a:moveTo>
                    <a:pt x="881" y="1"/>
                  </a:moveTo>
                  <a:cubicBezTo>
                    <a:pt x="619" y="1"/>
                    <a:pt x="326" y="33"/>
                    <a:pt x="1" y="107"/>
                  </a:cubicBezTo>
                  <a:cubicBezTo>
                    <a:pt x="497" y="790"/>
                    <a:pt x="1286" y="1410"/>
                    <a:pt x="2122" y="1410"/>
                  </a:cubicBezTo>
                  <a:cubicBezTo>
                    <a:pt x="2402" y="1410"/>
                    <a:pt x="2687" y="1340"/>
                    <a:pt x="2968" y="1180"/>
                  </a:cubicBezTo>
                  <a:cubicBezTo>
                    <a:pt x="2968" y="1180"/>
                    <a:pt x="2480" y="1"/>
                    <a:pt x="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7"/>
            <p:cNvSpPr/>
            <p:nvPr/>
          </p:nvSpPr>
          <p:spPr>
            <a:xfrm>
              <a:off x="5388650" y="4260250"/>
              <a:ext cx="69075" cy="41800"/>
            </a:xfrm>
            <a:custGeom>
              <a:avLst/>
              <a:gdLst/>
              <a:ahLst/>
              <a:cxnLst/>
              <a:rect l="l" t="t" r="r" b="b"/>
              <a:pathLst>
                <a:path w="2763" h="1672" extrusionOk="0">
                  <a:moveTo>
                    <a:pt x="227" y="0"/>
                  </a:moveTo>
                  <a:cubicBezTo>
                    <a:pt x="154" y="0"/>
                    <a:pt x="78" y="2"/>
                    <a:pt x="0" y="6"/>
                  </a:cubicBezTo>
                  <a:cubicBezTo>
                    <a:pt x="417" y="839"/>
                    <a:pt x="1225" y="1671"/>
                    <a:pt x="2166" y="1671"/>
                  </a:cubicBezTo>
                  <a:cubicBezTo>
                    <a:pt x="2360" y="1671"/>
                    <a:pt x="2559" y="1636"/>
                    <a:pt x="2762" y="1558"/>
                  </a:cubicBezTo>
                  <a:cubicBezTo>
                    <a:pt x="2762" y="1558"/>
                    <a:pt x="2378" y="0"/>
                    <a:pt x="2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7"/>
            <p:cNvSpPr/>
            <p:nvPr/>
          </p:nvSpPr>
          <p:spPr>
            <a:xfrm>
              <a:off x="5372100" y="4284350"/>
              <a:ext cx="54225" cy="65075"/>
            </a:xfrm>
            <a:custGeom>
              <a:avLst/>
              <a:gdLst/>
              <a:ahLst/>
              <a:cxnLst/>
              <a:rect l="l" t="t" r="r" b="b"/>
              <a:pathLst>
                <a:path w="2169" h="2603" extrusionOk="0">
                  <a:moveTo>
                    <a:pt x="0" y="1"/>
                  </a:moveTo>
                  <a:cubicBezTo>
                    <a:pt x="0" y="1142"/>
                    <a:pt x="525" y="2489"/>
                    <a:pt x="1803" y="2603"/>
                  </a:cubicBezTo>
                  <a:cubicBezTo>
                    <a:pt x="1803" y="2603"/>
                    <a:pt x="2169" y="9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7"/>
            <p:cNvSpPr/>
            <p:nvPr/>
          </p:nvSpPr>
          <p:spPr>
            <a:xfrm>
              <a:off x="5426300" y="4230700"/>
              <a:ext cx="54800" cy="65100"/>
            </a:xfrm>
            <a:custGeom>
              <a:avLst/>
              <a:gdLst/>
              <a:ahLst/>
              <a:cxnLst/>
              <a:rect l="l" t="t" r="r" b="b"/>
              <a:pathLst>
                <a:path w="2192" h="2604" extrusionOk="0">
                  <a:moveTo>
                    <a:pt x="1" y="1"/>
                  </a:moveTo>
                  <a:cubicBezTo>
                    <a:pt x="24" y="1119"/>
                    <a:pt x="548" y="2466"/>
                    <a:pt x="1804" y="2603"/>
                  </a:cubicBezTo>
                  <a:cubicBezTo>
                    <a:pt x="1804" y="2603"/>
                    <a:pt x="2192" y="91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7"/>
            <p:cNvSpPr/>
            <p:nvPr/>
          </p:nvSpPr>
          <p:spPr>
            <a:xfrm>
              <a:off x="5348700" y="4295200"/>
              <a:ext cx="54800" cy="65075"/>
            </a:xfrm>
            <a:custGeom>
              <a:avLst/>
              <a:gdLst/>
              <a:ahLst/>
              <a:cxnLst/>
              <a:rect l="l" t="t" r="r" b="b"/>
              <a:pathLst>
                <a:path w="2192" h="2603" extrusionOk="0">
                  <a:moveTo>
                    <a:pt x="0" y="0"/>
                  </a:moveTo>
                  <a:lnTo>
                    <a:pt x="0" y="0"/>
                  </a:lnTo>
                  <a:cubicBezTo>
                    <a:pt x="23" y="1119"/>
                    <a:pt x="548" y="2465"/>
                    <a:pt x="1804" y="2602"/>
                  </a:cubicBezTo>
                  <a:cubicBezTo>
                    <a:pt x="1804" y="2602"/>
                    <a:pt x="2192" y="91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7"/>
            <p:cNvSpPr/>
            <p:nvPr/>
          </p:nvSpPr>
          <p:spPr>
            <a:xfrm>
              <a:off x="5457700" y="4223875"/>
              <a:ext cx="53650" cy="78200"/>
            </a:xfrm>
            <a:custGeom>
              <a:avLst/>
              <a:gdLst/>
              <a:ahLst/>
              <a:cxnLst/>
              <a:rect l="l" t="t" r="r" b="b"/>
              <a:pathLst>
                <a:path w="2146" h="3128" extrusionOk="0">
                  <a:moveTo>
                    <a:pt x="571" y="0"/>
                  </a:moveTo>
                  <a:cubicBezTo>
                    <a:pt x="91" y="1027"/>
                    <a:pt x="0" y="2465"/>
                    <a:pt x="1096" y="3127"/>
                  </a:cubicBezTo>
                  <a:cubicBezTo>
                    <a:pt x="1096" y="3127"/>
                    <a:pt x="2146" y="1758"/>
                    <a:pt x="5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7"/>
            <p:cNvSpPr/>
            <p:nvPr/>
          </p:nvSpPr>
          <p:spPr>
            <a:xfrm>
              <a:off x="5451400" y="4193625"/>
              <a:ext cx="53675" cy="78200"/>
            </a:xfrm>
            <a:custGeom>
              <a:avLst/>
              <a:gdLst/>
              <a:ahLst/>
              <a:cxnLst/>
              <a:rect l="l" t="t" r="r" b="b"/>
              <a:pathLst>
                <a:path w="2147" h="3128" extrusionOk="0">
                  <a:moveTo>
                    <a:pt x="549" y="0"/>
                  </a:moveTo>
                  <a:cubicBezTo>
                    <a:pt x="92" y="1027"/>
                    <a:pt x="1" y="2488"/>
                    <a:pt x="1074" y="3127"/>
                  </a:cubicBezTo>
                  <a:cubicBezTo>
                    <a:pt x="1074" y="3127"/>
                    <a:pt x="2147" y="1758"/>
                    <a:pt x="5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7"/>
            <p:cNvSpPr/>
            <p:nvPr/>
          </p:nvSpPr>
          <p:spPr>
            <a:xfrm>
              <a:off x="5467400" y="4177650"/>
              <a:ext cx="53650" cy="78200"/>
            </a:xfrm>
            <a:custGeom>
              <a:avLst/>
              <a:gdLst/>
              <a:ahLst/>
              <a:cxnLst/>
              <a:rect l="l" t="t" r="r" b="b"/>
              <a:pathLst>
                <a:path w="2146" h="3128" extrusionOk="0">
                  <a:moveTo>
                    <a:pt x="571" y="0"/>
                  </a:moveTo>
                  <a:cubicBezTo>
                    <a:pt x="114" y="1027"/>
                    <a:pt x="0" y="2465"/>
                    <a:pt x="1096" y="3127"/>
                  </a:cubicBezTo>
                  <a:cubicBezTo>
                    <a:pt x="1096" y="3127"/>
                    <a:pt x="2146" y="1735"/>
                    <a:pt x="5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7"/>
            <p:cNvSpPr/>
            <p:nvPr/>
          </p:nvSpPr>
          <p:spPr>
            <a:xfrm>
              <a:off x="5393200" y="4247825"/>
              <a:ext cx="53675" cy="78200"/>
            </a:xfrm>
            <a:custGeom>
              <a:avLst/>
              <a:gdLst/>
              <a:ahLst/>
              <a:cxnLst/>
              <a:rect l="l" t="t" r="r" b="b"/>
              <a:pathLst>
                <a:path w="2147" h="3128" extrusionOk="0">
                  <a:moveTo>
                    <a:pt x="549" y="1"/>
                  </a:moveTo>
                  <a:lnTo>
                    <a:pt x="549" y="1"/>
                  </a:lnTo>
                  <a:cubicBezTo>
                    <a:pt x="92" y="1028"/>
                    <a:pt x="1" y="2489"/>
                    <a:pt x="1074" y="3128"/>
                  </a:cubicBezTo>
                  <a:cubicBezTo>
                    <a:pt x="1074" y="3128"/>
                    <a:pt x="2146" y="1758"/>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7"/>
            <p:cNvSpPr/>
            <p:nvPr/>
          </p:nvSpPr>
          <p:spPr>
            <a:xfrm>
              <a:off x="5358975" y="4511250"/>
              <a:ext cx="61075" cy="49875"/>
            </a:xfrm>
            <a:custGeom>
              <a:avLst/>
              <a:gdLst/>
              <a:ahLst/>
              <a:cxnLst/>
              <a:rect l="l" t="t" r="r" b="b"/>
              <a:pathLst>
                <a:path w="2443" h="1995" extrusionOk="0">
                  <a:moveTo>
                    <a:pt x="2287" y="1"/>
                  </a:moveTo>
                  <a:cubicBezTo>
                    <a:pt x="1848" y="1"/>
                    <a:pt x="597" y="168"/>
                    <a:pt x="0" y="1995"/>
                  </a:cubicBezTo>
                  <a:cubicBezTo>
                    <a:pt x="1119" y="1904"/>
                    <a:pt x="2420" y="1264"/>
                    <a:pt x="2443" y="9"/>
                  </a:cubicBezTo>
                  <a:cubicBezTo>
                    <a:pt x="2443" y="9"/>
                    <a:pt x="2385" y="1"/>
                    <a:pt x="22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7"/>
            <p:cNvSpPr/>
            <p:nvPr/>
          </p:nvSpPr>
          <p:spPr>
            <a:xfrm>
              <a:off x="5316750" y="4419825"/>
              <a:ext cx="68500" cy="40600"/>
            </a:xfrm>
            <a:custGeom>
              <a:avLst/>
              <a:gdLst/>
              <a:ahLst/>
              <a:cxnLst/>
              <a:rect l="l" t="t" r="r" b="b"/>
              <a:pathLst>
                <a:path w="2740" h="1624" extrusionOk="0">
                  <a:moveTo>
                    <a:pt x="2266" y="0"/>
                  </a:moveTo>
                  <a:cubicBezTo>
                    <a:pt x="1697" y="0"/>
                    <a:pt x="728" y="232"/>
                    <a:pt x="0" y="1612"/>
                  </a:cubicBezTo>
                  <a:cubicBezTo>
                    <a:pt x="99" y="1620"/>
                    <a:pt x="200" y="1624"/>
                    <a:pt x="302" y="1624"/>
                  </a:cubicBezTo>
                  <a:cubicBezTo>
                    <a:pt x="1356" y="1624"/>
                    <a:pt x="2531" y="1183"/>
                    <a:pt x="2739" y="60"/>
                  </a:cubicBezTo>
                  <a:cubicBezTo>
                    <a:pt x="2739" y="60"/>
                    <a:pt x="2554" y="0"/>
                    <a:pt x="22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7"/>
            <p:cNvSpPr/>
            <p:nvPr/>
          </p:nvSpPr>
          <p:spPr>
            <a:xfrm>
              <a:off x="5328725" y="4470000"/>
              <a:ext cx="78775" cy="29375"/>
            </a:xfrm>
            <a:custGeom>
              <a:avLst/>
              <a:gdLst/>
              <a:ahLst/>
              <a:cxnLst/>
              <a:rect l="l" t="t" r="r" b="b"/>
              <a:pathLst>
                <a:path w="3151" h="1175" extrusionOk="0">
                  <a:moveTo>
                    <a:pt x="1809" y="1"/>
                  </a:moveTo>
                  <a:cubicBezTo>
                    <a:pt x="1314" y="1"/>
                    <a:pt x="701" y="163"/>
                    <a:pt x="1" y="678"/>
                  </a:cubicBezTo>
                  <a:cubicBezTo>
                    <a:pt x="487" y="967"/>
                    <a:pt x="1096" y="1174"/>
                    <a:pt x="1677" y="1174"/>
                  </a:cubicBezTo>
                  <a:cubicBezTo>
                    <a:pt x="2242" y="1174"/>
                    <a:pt x="2779" y="978"/>
                    <a:pt x="3150" y="472"/>
                  </a:cubicBezTo>
                  <a:cubicBezTo>
                    <a:pt x="3150" y="472"/>
                    <a:pt x="2652" y="1"/>
                    <a:pt x="18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7"/>
            <p:cNvSpPr/>
            <p:nvPr/>
          </p:nvSpPr>
          <p:spPr>
            <a:xfrm>
              <a:off x="5310475" y="4395400"/>
              <a:ext cx="78775" cy="29275"/>
            </a:xfrm>
            <a:custGeom>
              <a:avLst/>
              <a:gdLst/>
              <a:ahLst/>
              <a:cxnLst/>
              <a:rect l="l" t="t" r="r" b="b"/>
              <a:pathLst>
                <a:path w="3151" h="1171" extrusionOk="0">
                  <a:moveTo>
                    <a:pt x="1823" y="0"/>
                  </a:moveTo>
                  <a:cubicBezTo>
                    <a:pt x="1326" y="0"/>
                    <a:pt x="708" y="166"/>
                    <a:pt x="0" y="694"/>
                  </a:cubicBezTo>
                  <a:cubicBezTo>
                    <a:pt x="494" y="970"/>
                    <a:pt x="1099" y="1171"/>
                    <a:pt x="1673" y="1171"/>
                  </a:cubicBezTo>
                  <a:cubicBezTo>
                    <a:pt x="2239" y="1171"/>
                    <a:pt x="2776" y="976"/>
                    <a:pt x="3150" y="466"/>
                  </a:cubicBezTo>
                  <a:cubicBezTo>
                    <a:pt x="3150" y="466"/>
                    <a:pt x="2657" y="0"/>
                    <a:pt x="18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7"/>
            <p:cNvSpPr/>
            <p:nvPr/>
          </p:nvSpPr>
          <p:spPr>
            <a:xfrm>
              <a:off x="5325300" y="4495100"/>
              <a:ext cx="79350" cy="29375"/>
            </a:xfrm>
            <a:custGeom>
              <a:avLst/>
              <a:gdLst/>
              <a:ahLst/>
              <a:cxnLst/>
              <a:rect l="l" t="t" r="r" b="b"/>
              <a:pathLst>
                <a:path w="3174" h="1175" extrusionOk="0">
                  <a:moveTo>
                    <a:pt x="1826" y="1"/>
                  </a:moveTo>
                  <a:cubicBezTo>
                    <a:pt x="1328" y="1"/>
                    <a:pt x="709" y="163"/>
                    <a:pt x="1" y="678"/>
                  </a:cubicBezTo>
                  <a:cubicBezTo>
                    <a:pt x="498" y="967"/>
                    <a:pt x="1113" y="1174"/>
                    <a:pt x="1697" y="1174"/>
                  </a:cubicBezTo>
                  <a:cubicBezTo>
                    <a:pt x="2264" y="1174"/>
                    <a:pt x="2802" y="979"/>
                    <a:pt x="3173" y="472"/>
                  </a:cubicBezTo>
                  <a:cubicBezTo>
                    <a:pt x="3173" y="472"/>
                    <a:pt x="2675" y="1"/>
                    <a:pt x="18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7"/>
            <p:cNvSpPr/>
            <p:nvPr/>
          </p:nvSpPr>
          <p:spPr>
            <a:xfrm>
              <a:off x="5327575" y="4367925"/>
              <a:ext cx="74225" cy="36175"/>
            </a:xfrm>
            <a:custGeom>
              <a:avLst/>
              <a:gdLst/>
              <a:ahLst/>
              <a:cxnLst/>
              <a:rect l="l" t="t" r="r" b="b"/>
              <a:pathLst>
                <a:path w="2969" h="1447" extrusionOk="0">
                  <a:moveTo>
                    <a:pt x="788" y="0"/>
                  </a:moveTo>
                  <a:cubicBezTo>
                    <a:pt x="550" y="0"/>
                    <a:pt x="288" y="25"/>
                    <a:pt x="1" y="81"/>
                  </a:cubicBezTo>
                  <a:cubicBezTo>
                    <a:pt x="507" y="797"/>
                    <a:pt x="1321" y="1446"/>
                    <a:pt x="2176" y="1446"/>
                  </a:cubicBezTo>
                  <a:cubicBezTo>
                    <a:pt x="2439" y="1446"/>
                    <a:pt x="2705" y="1385"/>
                    <a:pt x="2968" y="1245"/>
                  </a:cubicBezTo>
                  <a:cubicBezTo>
                    <a:pt x="2968" y="1245"/>
                    <a:pt x="2477" y="0"/>
                    <a:pt x="7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7"/>
            <p:cNvSpPr/>
            <p:nvPr/>
          </p:nvSpPr>
          <p:spPr>
            <a:xfrm>
              <a:off x="5315025" y="4435825"/>
              <a:ext cx="73650" cy="36175"/>
            </a:xfrm>
            <a:custGeom>
              <a:avLst/>
              <a:gdLst/>
              <a:ahLst/>
              <a:cxnLst/>
              <a:rect l="l" t="t" r="r" b="b"/>
              <a:pathLst>
                <a:path w="2946" h="1447" extrusionOk="0">
                  <a:moveTo>
                    <a:pt x="787" y="1"/>
                  </a:moveTo>
                  <a:cubicBezTo>
                    <a:pt x="550" y="1"/>
                    <a:pt x="288" y="25"/>
                    <a:pt x="1" y="82"/>
                  </a:cubicBezTo>
                  <a:cubicBezTo>
                    <a:pt x="507" y="797"/>
                    <a:pt x="1321" y="1446"/>
                    <a:pt x="2165" y="1446"/>
                  </a:cubicBezTo>
                  <a:cubicBezTo>
                    <a:pt x="2425" y="1446"/>
                    <a:pt x="2688" y="1385"/>
                    <a:pt x="2945" y="1246"/>
                  </a:cubicBezTo>
                  <a:cubicBezTo>
                    <a:pt x="2945" y="1246"/>
                    <a:pt x="2472" y="1"/>
                    <a:pt x="7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7"/>
            <p:cNvSpPr/>
            <p:nvPr/>
          </p:nvSpPr>
          <p:spPr>
            <a:xfrm>
              <a:off x="5402900" y="4657325"/>
              <a:ext cx="61100" cy="49900"/>
            </a:xfrm>
            <a:custGeom>
              <a:avLst/>
              <a:gdLst/>
              <a:ahLst/>
              <a:cxnLst/>
              <a:rect l="l" t="t" r="r" b="b"/>
              <a:pathLst>
                <a:path w="2444" h="1996" extrusionOk="0">
                  <a:moveTo>
                    <a:pt x="2287" y="1"/>
                  </a:moveTo>
                  <a:cubicBezTo>
                    <a:pt x="1848" y="1"/>
                    <a:pt x="597" y="168"/>
                    <a:pt x="1" y="1995"/>
                  </a:cubicBezTo>
                  <a:cubicBezTo>
                    <a:pt x="1119" y="1904"/>
                    <a:pt x="2420" y="1288"/>
                    <a:pt x="2443" y="9"/>
                  </a:cubicBezTo>
                  <a:cubicBezTo>
                    <a:pt x="2443" y="9"/>
                    <a:pt x="2386" y="1"/>
                    <a:pt x="22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7"/>
            <p:cNvSpPr/>
            <p:nvPr/>
          </p:nvSpPr>
          <p:spPr>
            <a:xfrm>
              <a:off x="5344700" y="4583025"/>
              <a:ext cx="69075" cy="40600"/>
            </a:xfrm>
            <a:custGeom>
              <a:avLst/>
              <a:gdLst/>
              <a:ahLst/>
              <a:cxnLst/>
              <a:rect l="l" t="t" r="r" b="b"/>
              <a:pathLst>
                <a:path w="2763" h="1624" extrusionOk="0">
                  <a:moveTo>
                    <a:pt x="2289" y="0"/>
                  </a:moveTo>
                  <a:cubicBezTo>
                    <a:pt x="1718" y="0"/>
                    <a:pt x="744" y="232"/>
                    <a:pt x="1" y="1612"/>
                  </a:cubicBezTo>
                  <a:cubicBezTo>
                    <a:pt x="102" y="1620"/>
                    <a:pt x="204" y="1624"/>
                    <a:pt x="308" y="1624"/>
                  </a:cubicBezTo>
                  <a:cubicBezTo>
                    <a:pt x="1375" y="1624"/>
                    <a:pt x="2534" y="1183"/>
                    <a:pt x="2763" y="60"/>
                  </a:cubicBezTo>
                  <a:cubicBezTo>
                    <a:pt x="2763" y="60"/>
                    <a:pt x="2577" y="0"/>
                    <a:pt x="22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7"/>
            <p:cNvSpPr/>
            <p:nvPr/>
          </p:nvSpPr>
          <p:spPr>
            <a:xfrm>
              <a:off x="5356675" y="4633200"/>
              <a:ext cx="79350" cy="29375"/>
            </a:xfrm>
            <a:custGeom>
              <a:avLst/>
              <a:gdLst/>
              <a:ahLst/>
              <a:cxnLst/>
              <a:rect l="l" t="t" r="r" b="b"/>
              <a:pathLst>
                <a:path w="3174" h="1175" extrusionOk="0">
                  <a:moveTo>
                    <a:pt x="1826" y="1"/>
                  </a:moveTo>
                  <a:cubicBezTo>
                    <a:pt x="1328" y="1"/>
                    <a:pt x="710" y="163"/>
                    <a:pt x="1" y="678"/>
                  </a:cubicBezTo>
                  <a:cubicBezTo>
                    <a:pt x="499" y="967"/>
                    <a:pt x="1114" y="1174"/>
                    <a:pt x="1698" y="1174"/>
                  </a:cubicBezTo>
                  <a:cubicBezTo>
                    <a:pt x="2265" y="1174"/>
                    <a:pt x="2802" y="978"/>
                    <a:pt x="3174" y="472"/>
                  </a:cubicBezTo>
                  <a:cubicBezTo>
                    <a:pt x="3174" y="472"/>
                    <a:pt x="2675" y="1"/>
                    <a:pt x="18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7"/>
            <p:cNvSpPr/>
            <p:nvPr/>
          </p:nvSpPr>
          <p:spPr>
            <a:xfrm>
              <a:off x="5338425" y="4558600"/>
              <a:ext cx="79350" cy="29275"/>
            </a:xfrm>
            <a:custGeom>
              <a:avLst/>
              <a:gdLst/>
              <a:ahLst/>
              <a:cxnLst/>
              <a:rect l="l" t="t" r="r" b="b"/>
              <a:pathLst>
                <a:path w="3174" h="1171" extrusionOk="0">
                  <a:moveTo>
                    <a:pt x="1841" y="0"/>
                  </a:moveTo>
                  <a:cubicBezTo>
                    <a:pt x="1340" y="0"/>
                    <a:pt x="717" y="166"/>
                    <a:pt x="1" y="694"/>
                  </a:cubicBezTo>
                  <a:cubicBezTo>
                    <a:pt x="495" y="970"/>
                    <a:pt x="1105" y="1171"/>
                    <a:pt x="1685" y="1171"/>
                  </a:cubicBezTo>
                  <a:cubicBezTo>
                    <a:pt x="2257" y="1171"/>
                    <a:pt x="2799" y="976"/>
                    <a:pt x="3173" y="466"/>
                  </a:cubicBezTo>
                  <a:cubicBezTo>
                    <a:pt x="3173" y="466"/>
                    <a:pt x="2681" y="0"/>
                    <a:pt x="18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7"/>
            <p:cNvSpPr/>
            <p:nvPr/>
          </p:nvSpPr>
          <p:spPr>
            <a:xfrm>
              <a:off x="5359550" y="4648600"/>
              <a:ext cx="79325" cy="29375"/>
            </a:xfrm>
            <a:custGeom>
              <a:avLst/>
              <a:gdLst/>
              <a:ahLst/>
              <a:cxnLst/>
              <a:rect l="l" t="t" r="r" b="b"/>
              <a:pathLst>
                <a:path w="3173" h="1175" extrusionOk="0">
                  <a:moveTo>
                    <a:pt x="1825" y="1"/>
                  </a:moveTo>
                  <a:cubicBezTo>
                    <a:pt x="1327" y="1"/>
                    <a:pt x="709" y="163"/>
                    <a:pt x="0" y="678"/>
                  </a:cubicBezTo>
                  <a:cubicBezTo>
                    <a:pt x="498" y="967"/>
                    <a:pt x="1113" y="1174"/>
                    <a:pt x="1697" y="1174"/>
                  </a:cubicBezTo>
                  <a:cubicBezTo>
                    <a:pt x="2264" y="1174"/>
                    <a:pt x="2802" y="979"/>
                    <a:pt x="3173" y="472"/>
                  </a:cubicBezTo>
                  <a:cubicBezTo>
                    <a:pt x="3173" y="472"/>
                    <a:pt x="2674" y="1"/>
                    <a:pt x="18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7"/>
            <p:cNvSpPr/>
            <p:nvPr/>
          </p:nvSpPr>
          <p:spPr>
            <a:xfrm>
              <a:off x="5356125" y="4531500"/>
              <a:ext cx="73625" cy="35800"/>
            </a:xfrm>
            <a:custGeom>
              <a:avLst/>
              <a:gdLst/>
              <a:ahLst/>
              <a:cxnLst/>
              <a:rect l="l" t="t" r="r" b="b"/>
              <a:pathLst>
                <a:path w="2945" h="1432" extrusionOk="0">
                  <a:moveTo>
                    <a:pt x="817" y="1"/>
                  </a:moveTo>
                  <a:cubicBezTo>
                    <a:pt x="572" y="1"/>
                    <a:pt x="300" y="27"/>
                    <a:pt x="0" y="89"/>
                  </a:cubicBezTo>
                  <a:cubicBezTo>
                    <a:pt x="489" y="787"/>
                    <a:pt x="1297" y="1432"/>
                    <a:pt x="2151" y="1432"/>
                  </a:cubicBezTo>
                  <a:cubicBezTo>
                    <a:pt x="2414" y="1432"/>
                    <a:pt x="2681" y="1370"/>
                    <a:pt x="2945" y="1230"/>
                  </a:cubicBezTo>
                  <a:cubicBezTo>
                    <a:pt x="2945" y="1230"/>
                    <a:pt x="2477" y="1"/>
                    <a:pt x="8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7"/>
            <p:cNvSpPr/>
            <p:nvPr/>
          </p:nvSpPr>
          <p:spPr>
            <a:xfrm>
              <a:off x="5343575" y="4599025"/>
              <a:ext cx="73625" cy="36175"/>
            </a:xfrm>
            <a:custGeom>
              <a:avLst/>
              <a:gdLst/>
              <a:ahLst/>
              <a:cxnLst/>
              <a:rect l="l" t="t" r="r" b="b"/>
              <a:pathLst>
                <a:path w="2945" h="1447" extrusionOk="0">
                  <a:moveTo>
                    <a:pt x="780" y="1"/>
                  </a:moveTo>
                  <a:cubicBezTo>
                    <a:pt x="544" y="1"/>
                    <a:pt x="285" y="25"/>
                    <a:pt x="0" y="82"/>
                  </a:cubicBezTo>
                  <a:cubicBezTo>
                    <a:pt x="489" y="797"/>
                    <a:pt x="1298" y="1446"/>
                    <a:pt x="2152" y="1446"/>
                  </a:cubicBezTo>
                  <a:cubicBezTo>
                    <a:pt x="2415" y="1446"/>
                    <a:pt x="2682" y="1385"/>
                    <a:pt x="2944" y="1246"/>
                  </a:cubicBezTo>
                  <a:cubicBezTo>
                    <a:pt x="2944" y="1246"/>
                    <a:pt x="2453" y="1"/>
                    <a:pt x="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7"/>
            <p:cNvSpPr/>
            <p:nvPr/>
          </p:nvSpPr>
          <p:spPr>
            <a:xfrm>
              <a:off x="5529600" y="4668375"/>
              <a:ext cx="56500" cy="79350"/>
            </a:xfrm>
            <a:custGeom>
              <a:avLst/>
              <a:gdLst/>
              <a:ahLst/>
              <a:cxnLst/>
              <a:rect l="l" t="t" r="r" b="b"/>
              <a:pathLst>
                <a:path w="2260" h="3174" extrusionOk="0">
                  <a:moveTo>
                    <a:pt x="1370" y="1"/>
                  </a:moveTo>
                  <a:cubicBezTo>
                    <a:pt x="1369" y="1"/>
                    <a:pt x="0" y="1074"/>
                    <a:pt x="1073" y="3174"/>
                  </a:cubicBezTo>
                  <a:cubicBezTo>
                    <a:pt x="1780" y="2283"/>
                    <a:pt x="2260" y="914"/>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7"/>
            <p:cNvSpPr/>
            <p:nvPr/>
          </p:nvSpPr>
          <p:spPr>
            <a:xfrm>
              <a:off x="5436575" y="4630725"/>
              <a:ext cx="56525" cy="77050"/>
            </a:xfrm>
            <a:custGeom>
              <a:avLst/>
              <a:gdLst/>
              <a:ahLst/>
              <a:cxnLst/>
              <a:rect l="l" t="t" r="r" b="b"/>
              <a:pathLst>
                <a:path w="2261" h="3082" extrusionOk="0">
                  <a:moveTo>
                    <a:pt x="1530" y="1"/>
                  </a:moveTo>
                  <a:cubicBezTo>
                    <a:pt x="1530" y="1"/>
                    <a:pt x="1" y="822"/>
                    <a:pt x="731" y="3082"/>
                  </a:cubicBezTo>
                  <a:cubicBezTo>
                    <a:pt x="1575" y="2329"/>
                    <a:pt x="2260" y="1050"/>
                    <a:pt x="15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7"/>
            <p:cNvSpPr/>
            <p:nvPr/>
          </p:nvSpPr>
          <p:spPr>
            <a:xfrm>
              <a:off x="5482225" y="4657550"/>
              <a:ext cx="56525" cy="59925"/>
            </a:xfrm>
            <a:custGeom>
              <a:avLst/>
              <a:gdLst/>
              <a:ahLst/>
              <a:cxnLst/>
              <a:rect l="l" t="t" r="r" b="b"/>
              <a:pathLst>
                <a:path w="2261" h="2397" extrusionOk="0">
                  <a:moveTo>
                    <a:pt x="2055" y="0"/>
                  </a:moveTo>
                  <a:cubicBezTo>
                    <a:pt x="2055" y="0"/>
                    <a:pt x="320" y="69"/>
                    <a:pt x="1" y="2397"/>
                  </a:cubicBezTo>
                  <a:cubicBezTo>
                    <a:pt x="1096" y="2100"/>
                    <a:pt x="2260" y="1233"/>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7"/>
            <p:cNvSpPr/>
            <p:nvPr/>
          </p:nvSpPr>
          <p:spPr>
            <a:xfrm>
              <a:off x="5416025" y="4618175"/>
              <a:ext cx="56525" cy="60500"/>
            </a:xfrm>
            <a:custGeom>
              <a:avLst/>
              <a:gdLst/>
              <a:ahLst/>
              <a:cxnLst/>
              <a:rect l="l" t="t" r="r" b="b"/>
              <a:pathLst>
                <a:path w="2261" h="2420" extrusionOk="0">
                  <a:moveTo>
                    <a:pt x="2055" y="0"/>
                  </a:moveTo>
                  <a:lnTo>
                    <a:pt x="2055" y="0"/>
                  </a:lnTo>
                  <a:cubicBezTo>
                    <a:pt x="2055" y="0"/>
                    <a:pt x="320" y="92"/>
                    <a:pt x="1" y="2420"/>
                  </a:cubicBezTo>
                  <a:cubicBezTo>
                    <a:pt x="1096" y="2123"/>
                    <a:pt x="2261" y="1256"/>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7"/>
            <p:cNvSpPr/>
            <p:nvPr/>
          </p:nvSpPr>
          <p:spPr>
            <a:xfrm>
              <a:off x="5498200" y="4676950"/>
              <a:ext cx="56525" cy="60500"/>
            </a:xfrm>
            <a:custGeom>
              <a:avLst/>
              <a:gdLst/>
              <a:ahLst/>
              <a:cxnLst/>
              <a:rect l="l" t="t" r="r" b="b"/>
              <a:pathLst>
                <a:path w="2261" h="2420" extrusionOk="0">
                  <a:moveTo>
                    <a:pt x="2055" y="0"/>
                  </a:moveTo>
                  <a:lnTo>
                    <a:pt x="2055" y="0"/>
                  </a:lnTo>
                  <a:cubicBezTo>
                    <a:pt x="2055" y="0"/>
                    <a:pt x="320" y="69"/>
                    <a:pt x="1" y="2420"/>
                  </a:cubicBezTo>
                  <a:cubicBezTo>
                    <a:pt x="1096" y="2100"/>
                    <a:pt x="2260" y="1256"/>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7"/>
            <p:cNvSpPr/>
            <p:nvPr/>
          </p:nvSpPr>
          <p:spPr>
            <a:xfrm>
              <a:off x="5397775" y="4601250"/>
              <a:ext cx="72500" cy="37050"/>
            </a:xfrm>
            <a:custGeom>
              <a:avLst/>
              <a:gdLst/>
              <a:ahLst/>
              <a:cxnLst/>
              <a:rect l="l" t="t" r="r" b="b"/>
              <a:pathLst>
                <a:path w="2900" h="1482" extrusionOk="0">
                  <a:moveTo>
                    <a:pt x="2254" y="1"/>
                  </a:moveTo>
                  <a:cubicBezTo>
                    <a:pt x="1668" y="1"/>
                    <a:pt x="781" y="239"/>
                    <a:pt x="0" y="1431"/>
                  </a:cubicBezTo>
                  <a:cubicBezTo>
                    <a:pt x="204" y="1464"/>
                    <a:pt x="417" y="1482"/>
                    <a:pt x="632" y="1482"/>
                  </a:cubicBezTo>
                  <a:cubicBezTo>
                    <a:pt x="1599" y="1482"/>
                    <a:pt x="2600" y="1115"/>
                    <a:pt x="2899" y="107"/>
                  </a:cubicBezTo>
                  <a:cubicBezTo>
                    <a:pt x="2899" y="107"/>
                    <a:pt x="2644" y="1"/>
                    <a:pt x="2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7"/>
            <p:cNvSpPr/>
            <p:nvPr/>
          </p:nvSpPr>
          <p:spPr>
            <a:xfrm>
              <a:off x="5437725" y="4657550"/>
              <a:ext cx="72475" cy="36675"/>
            </a:xfrm>
            <a:custGeom>
              <a:avLst/>
              <a:gdLst/>
              <a:ahLst/>
              <a:cxnLst/>
              <a:rect l="l" t="t" r="r" b="b"/>
              <a:pathLst>
                <a:path w="2899" h="1467" extrusionOk="0">
                  <a:moveTo>
                    <a:pt x="2229" y="0"/>
                  </a:moveTo>
                  <a:cubicBezTo>
                    <a:pt x="1644" y="0"/>
                    <a:pt x="770" y="240"/>
                    <a:pt x="0" y="1415"/>
                  </a:cubicBezTo>
                  <a:cubicBezTo>
                    <a:pt x="204" y="1449"/>
                    <a:pt x="418" y="1467"/>
                    <a:pt x="634" y="1467"/>
                  </a:cubicBezTo>
                  <a:cubicBezTo>
                    <a:pt x="1600" y="1467"/>
                    <a:pt x="2600" y="1103"/>
                    <a:pt x="2899" y="114"/>
                  </a:cubicBezTo>
                  <a:cubicBezTo>
                    <a:pt x="2899" y="114"/>
                    <a:pt x="2633" y="0"/>
                    <a:pt x="2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7"/>
            <p:cNvSpPr/>
            <p:nvPr/>
          </p:nvSpPr>
          <p:spPr>
            <a:xfrm>
              <a:off x="5672250" y="4768250"/>
              <a:ext cx="56525" cy="79350"/>
            </a:xfrm>
            <a:custGeom>
              <a:avLst/>
              <a:gdLst/>
              <a:ahLst/>
              <a:cxnLst/>
              <a:rect l="l" t="t" r="r" b="b"/>
              <a:pathLst>
                <a:path w="2261" h="3174" extrusionOk="0">
                  <a:moveTo>
                    <a:pt x="1370" y="0"/>
                  </a:moveTo>
                  <a:cubicBezTo>
                    <a:pt x="1370" y="1"/>
                    <a:pt x="0" y="1073"/>
                    <a:pt x="1096" y="3173"/>
                  </a:cubicBezTo>
                  <a:cubicBezTo>
                    <a:pt x="1804" y="2283"/>
                    <a:pt x="2260" y="913"/>
                    <a:pt x="13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7"/>
            <p:cNvSpPr/>
            <p:nvPr/>
          </p:nvSpPr>
          <p:spPr>
            <a:xfrm>
              <a:off x="5579225" y="4730575"/>
              <a:ext cx="56525" cy="77075"/>
            </a:xfrm>
            <a:custGeom>
              <a:avLst/>
              <a:gdLst/>
              <a:ahLst/>
              <a:cxnLst/>
              <a:rect l="l" t="t" r="r" b="b"/>
              <a:pathLst>
                <a:path w="2261" h="3083" extrusionOk="0">
                  <a:moveTo>
                    <a:pt x="1530" y="1"/>
                  </a:moveTo>
                  <a:lnTo>
                    <a:pt x="1530" y="1"/>
                  </a:lnTo>
                  <a:cubicBezTo>
                    <a:pt x="1530" y="1"/>
                    <a:pt x="1" y="823"/>
                    <a:pt x="731" y="3082"/>
                  </a:cubicBezTo>
                  <a:cubicBezTo>
                    <a:pt x="1576" y="2329"/>
                    <a:pt x="2261" y="1051"/>
                    <a:pt x="15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7"/>
            <p:cNvSpPr/>
            <p:nvPr/>
          </p:nvSpPr>
          <p:spPr>
            <a:xfrm>
              <a:off x="5625450" y="4756825"/>
              <a:ext cx="56525" cy="60525"/>
            </a:xfrm>
            <a:custGeom>
              <a:avLst/>
              <a:gdLst/>
              <a:ahLst/>
              <a:cxnLst/>
              <a:rect l="l" t="t" r="r" b="b"/>
              <a:pathLst>
                <a:path w="2261" h="2421" extrusionOk="0">
                  <a:moveTo>
                    <a:pt x="2055" y="1"/>
                  </a:moveTo>
                  <a:cubicBezTo>
                    <a:pt x="2055" y="1"/>
                    <a:pt x="320" y="92"/>
                    <a:pt x="1" y="2420"/>
                  </a:cubicBezTo>
                  <a:cubicBezTo>
                    <a:pt x="1096" y="2124"/>
                    <a:pt x="2260" y="1256"/>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7"/>
            <p:cNvSpPr/>
            <p:nvPr/>
          </p:nvSpPr>
          <p:spPr>
            <a:xfrm>
              <a:off x="5559250" y="4718025"/>
              <a:ext cx="55950" cy="60525"/>
            </a:xfrm>
            <a:custGeom>
              <a:avLst/>
              <a:gdLst/>
              <a:ahLst/>
              <a:cxnLst/>
              <a:rect l="l" t="t" r="r" b="b"/>
              <a:pathLst>
                <a:path w="2238" h="2421" extrusionOk="0">
                  <a:moveTo>
                    <a:pt x="2055" y="1"/>
                  </a:moveTo>
                  <a:cubicBezTo>
                    <a:pt x="2055" y="1"/>
                    <a:pt x="321" y="92"/>
                    <a:pt x="1" y="2420"/>
                  </a:cubicBezTo>
                  <a:cubicBezTo>
                    <a:pt x="1074" y="2124"/>
                    <a:pt x="2238" y="1256"/>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7"/>
            <p:cNvSpPr/>
            <p:nvPr/>
          </p:nvSpPr>
          <p:spPr>
            <a:xfrm>
              <a:off x="5641425" y="4776800"/>
              <a:ext cx="56525" cy="60525"/>
            </a:xfrm>
            <a:custGeom>
              <a:avLst/>
              <a:gdLst/>
              <a:ahLst/>
              <a:cxnLst/>
              <a:rect l="l" t="t" r="r" b="b"/>
              <a:pathLst>
                <a:path w="2261" h="2421" extrusionOk="0">
                  <a:moveTo>
                    <a:pt x="2055" y="1"/>
                  </a:moveTo>
                  <a:lnTo>
                    <a:pt x="2055" y="1"/>
                  </a:lnTo>
                  <a:cubicBezTo>
                    <a:pt x="2055" y="1"/>
                    <a:pt x="320" y="69"/>
                    <a:pt x="1" y="2420"/>
                  </a:cubicBezTo>
                  <a:cubicBezTo>
                    <a:pt x="1096" y="2101"/>
                    <a:pt x="2261" y="1256"/>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7"/>
            <p:cNvSpPr/>
            <p:nvPr/>
          </p:nvSpPr>
          <p:spPr>
            <a:xfrm>
              <a:off x="5541000" y="4701125"/>
              <a:ext cx="71925" cy="37000"/>
            </a:xfrm>
            <a:custGeom>
              <a:avLst/>
              <a:gdLst/>
              <a:ahLst/>
              <a:cxnLst/>
              <a:rect l="l" t="t" r="r" b="b"/>
              <a:pathLst>
                <a:path w="2877" h="1480" extrusionOk="0">
                  <a:moveTo>
                    <a:pt x="2232" y="0"/>
                  </a:moveTo>
                  <a:cubicBezTo>
                    <a:pt x="1649" y="0"/>
                    <a:pt x="768" y="239"/>
                    <a:pt x="1" y="1430"/>
                  </a:cubicBezTo>
                  <a:cubicBezTo>
                    <a:pt x="198" y="1462"/>
                    <a:pt x="404" y="1480"/>
                    <a:pt x="613" y="1480"/>
                  </a:cubicBezTo>
                  <a:cubicBezTo>
                    <a:pt x="1585" y="1480"/>
                    <a:pt x="2595" y="1102"/>
                    <a:pt x="2877" y="106"/>
                  </a:cubicBezTo>
                  <a:cubicBezTo>
                    <a:pt x="2877" y="106"/>
                    <a:pt x="2621" y="0"/>
                    <a:pt x="2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7"/>
            <p:cNvSpPr/>
            <p:nvPr/>
          </p:nvSpPr>
          <p:spPr>
            <a:xfrm>
              <a:off x="5580950" y="4757400"/>
              <a:ext cx="71925" cy="36700"/>
            </a:xfrm>
            <a:custGeom>
              <a:avLst/>
              <a:gdLst/>
              <a:ahLst/>
              <a:cxnLst/>
              <a:rect l="l" t="t" r="r" b="b"/>
              <a:pathLst>
                <a:path w="2877" h="1468" extrusionOk="0">
                  <a:moveTo>
                    <a:pt x="2208" y="1"/>
                  </a:moveTo>
                  <a:cubicBezTo>
                    <a:pt x="1625" y="1"/>
                    <a:pt x="757" y="241"/>
                    <a:pt x="0" y="1416"/>
                  </a:cubicBezTo>
                  <a:cubicBezTo>
                    <a:pt x="204" y="1449"/>
                    <a:pt x="418" y="1467"/>
                    <a:pt x="634" y="1467"/>
                  </a:cubicBezTo>
                  <a:cubicBezTo>
                    <a:pt x="1600" y="1467"/>
                    <a:pt x="2596" y="1104"/>
                    <a:pt x="2876" y="115"/>
                  </a:cubicBezTo>
                  <a:cubicBezTo>
                    <a:pt x="2876" y="115"/>
                    <a:pt x="2610" y="1"/>
                    <a:pt x="2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7"/>
            <p:cNvSpPr/>
            <p:nvPr/>
          </p:nvSpPr>
          <p:spPr>
            <a:xfrm>
              <a:off x="5815475" y="4872100"/>
              <a:ext cx="56525" cy="78775"/>
            </a:xfrm>
            <a:custGeom>
              <a:avLst/>
              <a:gdLst/>
              <a:ahLst/>
              <a:cxnLst/>
              <a:rect l="l" t="t" r="r" b="b"/>
              <a:pathLst>
                <a:path w="2261" h="3151" extrusionOk="0">
                  <a:moveTo>
                    <a:pt x="1370" y="1"/>
                  </a:moveTo>
                  <a:cubicBezTo>
                    <a:pt x="1370" y="1"/>
                    <a:pt x="1" y="1051"/>
                    <a:pt x="1096" y="3150"/>
                  </a:cubicBezTo>
                  <a:cubicBezTo>
                    <a:pt x="1804" y="2283"/>
                    <a:pt x="2260" y="914"/>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7"/>
            <p:cNvSpPr/>
            <p:nvPr/>
          </p:nvSpPr>
          <p:spPr>
            <a:xfrm>
              <a:off x="5722475" y="4834450"/>
              <a:ext cx="56500" cy="76475"/>
            </a:xfrm>
            <a:custGeom>
              <a:avLst/>
              <a:gdLst/>
              <a:ahLst/>
              <a:cxnLst/>
              <a:rect l="l" t="t" r="r" b="b"/>
              <a:pathLst>
                <a:path w="2260" h="3059" extrusionOk="0">
                  <a:moveTo>
                    <a:pt x="1529" y="0"/>
                  </a:moveTo>
                  <a:cubicBezTo>
                    <a:pt x="1529" y="0"/>
                    <a:pt x="0" y="822"/>
                    <a:pt x="730" y="3059"/>
                  </a:cubicBezTo>
                  <a:cubicBezTo>
                    <a:pt x="1575" y="2328"/>
                    <a:pt x="2260" y="1050"/>
                    <a:pt x="15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7"/>
            <p:cNvSpPr/>
            <p:nvPr/>
          </p:nvSpPr>
          <p:spPr>
            <a:xfrm>
              <a:off x="5768675" y="4860700"/>
              <a:ext cx="56525" cy="60500"/>
            </a:xfrm>
            <a:custGeom>
              <a:avLst/>
              <a:gdLst/>
              <a:ahLst/>
              <a:cxnLst/>
              <a:rect l="l" t="t" r="r" b="b"/>
              <a:pathLst>
                <a:path w="2261" h="2420" extrusionOk="0">
                  <a:moveTo>
                    <a:pt x="2055" y="0"/>
                  </a:moveTo>
                  <a:cubicBezTo>
                    <a:pt x="2055" y="0"/>
                    <a:pt x="320" y="92"/>
                    <a:pt x="1" y="2420"/>
                  </a:cubicBezTo>
                  <a:cubicBezTo>
                    <a:pt x="1074" y="2123"/>
                    <a:pt x="2261" y="1255"/>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7"/>
            <p:cNvSpPr/>
            <p:nvPr/>
          </p:nvSpPr>
          <p:spPr>
            <a:xfrm>
              <a:off x="5702500" y="4821875"/>
              <a:ext cx="55925" cy="60525"/>
            </a:xfrm>
            <a:custGeom>
              <a:avLst/>
              <a:gdLst/>
              <a:ahLst/>
              <a:cxnLst/>
              <a:rect l="l" t="t" r="r" b="b"/>
              <a:pathLst>
                <a:path w="2237" h="2421" extrusionOk="0">
                  <a:moveTo>
                    <a:pt x="2032" y="1"/>
                  </a:moveTo>
                  <a:cubicBezTo>
                    <a:pt x="2031" y="1"/>
                    <a:pt x="320" y="70"/>
                    <a:pt x="0" y="2420"/>
                  </a:cubicBezTo>
                  <a:cubicBezTo>
                    <a:pt x="1073" y="2101"/>
                    <a:pt x="2237" y="1256"/>
                    <a:pt x="20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7"/>
            <p:cNvSpPr/>
            <p:nvPr/>
          </p:nvSpPr>
          <p:spPr>
            <a:xfrm>
              <a:off x="5784650" y="4880650"/>
              <a:ext cx="56525" cy="60525"/>
            </a:xfrm>
            <a:custGeom>
              <a:avLst/>
              <a:gdLst/>
              <a:ahLst/>
              <a:cxnLst/>
              <a:rect l="l" t="t" r="r" b="b"/>
              <a:pathLst>
                <a:path w="2261" h="2421" extrusionOk="0">
                  <a:moveTo>
                    <a:pt x="2055" y="1"/>
                  </a:moveTo>
                  <a:cubicBezTo>
                    <a:pt x="2055" y="1"/>
                    <a:pt x="321" y="70"/>
                    <a:pt x="1" y="2420"/>
                  </a:cubicBezTo>
                  <a:cubicBezTo>
                    <a:pt x="1097" y="2101"/>
                    <a:pt x="2261" y="1234"/>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7"/>
            <p:cNvSpPr/>
            <p:nvPr/>
          </p:nvSpPr>
          <p:spPr>
            <a:xfrm>
              <a:off x="5684225" y="4804925"/>
              <a:ext cx="71925" cy="36525"/>
            </a:xfrm>
            <a:custGeom>
              <a:avLst/>
              <a:gdLst/>
              <a:ahLst/>
              <a:cxnLst/>
              <a:rect l="l" t="t" r="r" b="b"/>
              <a:pathLst>
                <a:path w="2877" h="1461" extrusionOk="0">
                  <a:moveTo>
                    <a:pt x="2224" y="1"/>
                  </a:moveTo>
                  <a:cubicBezTo>
                    <a:pt x="1641" y="1"/>
                    <a:pt x="764" y="237"/>
                    <a:pt x="1" y="1409"/>
                  </a:cubicBezTo>
                  <a:cubicBezTo>
                    <a:pt x="205" y="1443"/>
                    <a:pt x="419" y="1461"/>
                    <a:pt x="634" y="1461"/>
                  </a:cubicBezTo>
                  <a:cubicBezTo>
                    <a:pt x="1600" y="1461"/>
                    <a:pt x="2597" y="1097"/>
                    <a:pt x="2877" y="108"/>
                  </a:cubicBezTo>
                  <a:cubicBezTo>
                    <a:pt x="2877" y="108"/>
                    <a:pt x="2618" y="1"/>
                    <a:pt x="2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7"/>
            <p:cNvSpPr/>
            <p:nvPr/>
          </p:nvSpPr>
          <p:spPr>
            <a:xfrm>
              <a:off x="5724175" y="4860900"/>
              <a:ext cx="71925" cy="37050"/>
            </a:xfrm>
            <a:custGeom>
              <a:avLst/>
              <a:gdLst/>
              <a:ahLst/>
              <a:cxnLst/>
              <a:rect l="l" t="t" r="r" b="b"/>
              <a:pathLst>
                <a:path w="2877" h="1482" extrusionOk="0">
                  <a:moveTo>
                    <a:pt x="2232" y="0"/>
                  </a:moveTo>
                  <a:cubicBezTo>
                    <a:pt x="1649" y="0"/>
                    <a:pt x="767" y="239"/>
                    <a:pt x="0" y="1430"/>
                  </a:cubicBezTo>
                  <a:cubicBezTo>
                    <a:pt x="204" y="1463"/>
                    <a:pt x="417" y="1481"/>
                    <a:pt x="632" y="1481"/>
                  </a:cubicBezTo>
                  <a:cubicBezTo>
                    <a:pt x="1598" y="1481"/>
                    <a:pt x="2596" y="1115"/>
                    <a:pt x="2876" y="106"/>
                  </a:cubicBezTo>
                  <a:cubicBezTo>
                    <a:pt x="2876" y="106"/>
                    <a:pt x="2621" y="0"/>
                    <a:pt x="2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7"/>
            <p:cNvSpPr/>
            <p:nvPr/>
          </p:nvSpPr>
          <p:spPr>
            <a:xfrm>
              <a:off x="5700200" y="4092050"/>
              <a:ext cx="54250" cy="72500"/>
            </a:xfrm>
            <a:custGeom>
              <a:avLst/>
              <a:gdLst/>
              <a:ahLst/>
              <a:cxnLst/>
              <a:rect l="l" t="t" r="r" b="b"/>
              <a:pathLst>
                <a:path w="2170" h="2900" extrusionOk="0">
                  <a:moveTo>
                    <a:pt x="206" y="0"/>
                  </a:moveTo>
                  <a:cubicBezTo>
                    <a:pt x="1" y="1119"/>
                    <a:pt x="252" y="2534"/>
                    <a:pt x="1462" y="2899"/>
                  </a:cubicBezTo>
                  <a:cubicBezTo>
                    <a:pt x="1462" y="2899"/>
                    <a:pt x="2169" y="1324"/>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7"/>
            <p:cNvSpPr/>
            <p:nvPr/>
          </p:nvSpPr>
          <p:spPr>
            <a:xfrm>
              <a:off x="5804625" y="4077775"/>
              <a:ext cx="52525" cy="77075"/>
            </a:xfrm>
            <a:custGeom>
              <a:avLst/>
              <a:gdLst/>
              <a:ahLst/>
              <a:cxnLst/>
              <a:rect l="l" t="t" r="r" b="b"/>
              <a:pathLst>
                <a:path w="2101" h="3083" extrusionOk="0">
                  <a:moveTo>
                    <a:pt x="366" y="1"/>
                  </a:moveTo>
                  <a:cubicBezTo>
                    <a:pt x="1" y="1074"/>
                    <a:pt x="1" y="2512"/>
                    <a:pt x="1142" y="3082"/>
                  </a:cubicBezTo>
                  <a:cubicBezTo>
                    <a:pt x="1142" y="3082"/>
                    <a:pt x="2101" y="162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7"/>
            <p:cNvSpPr/>
            <p:nvPr/>
          </p:nvSpPr>
          <p:spPr>
            <a:xfrm>
              <a:off x="5887375" y="4151975"/>
              <a:ext cx="52525" cy="76475"/>
            </a:xfrm>
            <a:custGeom>
              <a:avLst/>
              <a:gdLst/>
              <a:ahLst/>
              <a:cxnLst/>
              <a:rect l="l" t="t" r="r" b="b"/>
              <a:pathLst>
                <a:path w="2101" h="3059" extrusionOk="0">
                  <a:moveTo>
                    <a:pt x="389" y="0"/>
                  </a:moveTo>
                  <a:lnTo>
                    <a:pt x="389" y="0"/>
                  </a:lnTo>
                  <a:cubicBezTo>
                    <a:pt x="1" y="1050"/>
                    <a:pt x="23" y="2511"/>
                    <a:pt x="1165" y="3059"/>
                  </a:cubicBezTo>
                  <a:cubicBezTo>
                    <a:pt x="1165" y="3059"/>
                    <a:pt x="2100" y="1621"/>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7"/>
            <p:cNvSpPr/>
            <p:nvPr/>
          </p:nvSpPr>
          <p:spPr>
            <a:xfrm>
              <a:off x="5749275" y="4082350"/>
              <a:ext cx="56525" cy="77625"/>
            </a:xfrm>
            <a:custGeom>
              <a:avLst/>
              <a:gdLst/>
              <a:ahLst/>
              <a:cxnLst/>
              <a:rect l="l" t="t" r="r" b="b"/>
              <a:pathLst>
                <a:path w="2261" h="3105" extrusionOk="0">
                  <a:moveTo>
                    <a:pt x="1416" y="0"/>
                  </a:moveTo>
                  <a:lnTo>
                    <a:pt x="1416" y="0"/>
                  </a:lnTo>
                  <a:cubicBezTo>
                    <a:pt x="617" y="799"/>
                    <a:pt x="1" y="2100"/>
                    <a:pt x="777" y="3105"/>
                  </a:cubicBezTo>
                  <a:cubicBezTo>
                    <a:pt x="777" y="3105"/>
                    <a:pt x="2261" y="2214"/>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7"/>
            <p:cNvSpPr/>
            <p:nvPr/>
          </p:nvSpPr>
          <p:spPr>
            <a:xfrm>
              <a:off x="5826325" y="4084625"/>
              <a:ext cx="56500" cy="77625"/>
            </a:xfrm>
            <a:custGeom>
              <a:avLst/>
              <a:gdLst/>
              <a:ahLst/>
              <a:cxnLst/>
              <a:rect l="l" t="t" r="r" b="b"/>
              <a:pathLst>
                <a:path w="2260" h="3105" extrusionOk="0">
                  <a:moveTo>
                    <a:pt x="1415" y="1"/>
                  </a:moveTo>
                  <a:lnTo>
                    <a:pt x="1415" y="1"/>
                  </a:lnTo>
                  <a:cubicBezTo>
                    <a:pt x="617" y="800"/>
                    <a:pt x="0" y="2101"/>
                    <a:pt x="776" y="3105"/>
                  </a:cubicBezTo>
                  <a:cubicBezTo>
                    <a:pt x="776" y="3105"/>
                    <a:pt x="2260" y="2215"/>
                    <a:pt x="14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7"/>
            <p:cNvSpPr/>
            <p:nvPr/>
          </p:nvSpPr>
          <p:spPr>
            <a:xfrm>
              <a:off x="5725875" y="4073225"/>
              <a:ext cx="56525" cy="77050"/>
            </a:xfrm>
            <a:custGeom>
              <a:avLst/>
              <a:gdLst/>
              <a:ahLst/>
              <a:cxnLst/>
              <a:rect l="l" t="t" r="r" b="b"/>
              <a:pathLst>
                <a:path w="2261" h="3082" extrusionOk="0">
                  <a:moveTo>
                    <a:pt x="1416" y="0"/>
                  </a:moveTo>
                  <a:lnTo>
                    <a:pt x="1416" y="0"/>
                  </a:lnTo>
                  <a:cubicBezTo>
                    <a:pt x="617" y="776"/>
                    <a:pt x="1" y="2100"/>
                    <a:pt x="777" y="3082"/>
                  </a:cubicBezTo>
                  <a:cubicBezTo>
                    <a:pt x="777" y="3082"/>
                    <a:pt x="2261" y="2191"/>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7"/>
            <p:cNvSpPr/>
            <p:nvPr/>
          </p:nvSpPr>
          <p:spPr>
            <a:xfrm>
              <a:off x="5843425" y="4112600"/>
              <a:ext cx="54250" cy="63925"/>
            </a:xfrm>
            <a:custGeom>
              <a:avLst/>
              <a:gdLst/>
              <a:ahLst/>
              <a:cxnLst/>
              <a:rect l="l" t="t" r="r" b="b"/>
              <a:pathLst>
                <a:path w="2170" h="2557" extrusionOk="0">
                  <a:moveTo>
                    <a:pt x="2169" y="0"/>
                  </a:moveTo>
                  <a:lnTo>
                    <a:pt x="2169" y="0"/>
                  </a:lnTo>
                  <a:cubicBezTo>
                    <a:pt x="1097" y="388"/>
                    <a:pt x="1" y="1301"/>
                    <a:pt x="275" y="2557"/>
                  </a:cubicBezTo>
                  <a:cubicBezTo>
                    <a:pt x="275" y="2557"/>
                    <a:pt x="1987" y="2374"/>
                    <a:pt x="2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7"/>
            <p:cNvSpPr/>
            <p:nvPr/>
          </p:nvSpPr>
          <p:spPr>
            <a:xfrm>
              <a:off x="5852000" y="4139975"/>
              <a:ext cx="54225" cy="63375"/>
            </a:xfrm>
            <a:custGeom>
              <a:avLst/>
              <a:gdLst/>
              <a:ahLst/>
              <a:cxnLst/>
              <a:rect l="l" t="t" r="r" b="b"/>
              <a:pathLst>
                <a:path w="2169" h="2535" extrusionOk="0">
                  <a:moveTo>
                    <a:pt x="2169" y="1"/>
                  </a:moveTo>
                  <a:lnTo>
                    <a:pt x="2169" y="1"/>
                  </a:lnTo>
                  <a:cubicBezTo>
                    <a:pt x="1119" y="366"/>
                    <a:pt x="0" y="1302"/>
                    <a:pt x="274" y="2534"/>
                  </a:cubicBezTo>
                  <a:cubicBezTo>
                    <a:pt x="274" y="2534"/>
                    <a:pt x="2009" y="2352"/>
                    <a:pt x="2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7"/>
            <p:cNvSpPr/>
            <p:nvPr/>
          </p:nvSpPr>
          <p:spPr>
            <a:xfrm>
              <a:off x="5781250" y="4082925"/>
              <a:ext cx="54225" cy="63350"/>
            </a:xfrm>
            <a:custGeom>
              <a:avLst/>
              <a:gdLst/>
              <a:ahLst/>
              <a:cxnLst/>
              <a:rect l="l" t="t" r="r" b="b"/>
              <a:pathLst>
                <a:path w="2169" h="2534" extrusionOk="0">
                  <a:moveTo>
                    <a:pt x="2168" y="0"/>
                  </a:moveTo>
                  <a:lnTo>
                    <a:pt x="2168" y="0"/>
                  </a:lnTo>
                  <a:cubicBezTo>
                    <a:pt x="1118" y="365"/>
                    <a:pt x="0" y="1301"/>
                    <a:pt x="274" y="2534"/>
                  </a:cubicBezTo>
                  <a:cubicBezTo>
                    <a:pt x="274" y="2534"/>
                    <a:pt x="2009" y="2351"/>
                    <a:pt x="2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7"/>
            <p:cNvSpPr/>
            <p:nvPr/>
          </p:nvSpPr>
          <p:spPr>
            <a:xfrm>
              <a:off x="5877100" y="4185050"/>
              <a:ext cx="57675" cy="56075"/>
            </a:xfrm>
            <a:custGeom>
              <a:avLst/>
              <a:gdLst/>
              <a:ahLst/>
              <a:cxnLst/>
              <a:rect l="l" t="t" r="r" b="b"/>
              <a:pathLst>
                <a:path w="2307" h="2243" extrusionOk="0">
                  <a:moveTo>
                    <a:pt x="1" y="1"/>
                  </a:moveTo>
                  <a:lnTo>
                    <a:pt x="1" y="1"/>
                  </a:lnTo>
                  <a:cubicBezTo>
                    <a:pt x="199" y="1058"/>
                    <a:pt x="907" y="2243"/>
                    <a:pt x="2105" y="2243"/>
                  </a:cubicBezTo>
                  <a:cubicBezTo>
                    <a:pt x="2148" y="2243"/>
                    <a:pt x="2193" y="2241"/>
                    <a:pt x="2238" y="2238"/>
                  </a:cubicBezTo>
                  <a:cubicBezTo>
                    <a:pt x="2238" y="2238"/>
                    <a:pt x="2306" y="50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7"/>
            <p:cNvSpPr/>
            <p:nvPr/>
          </p:nvSpPr>
          <p:spPr>
            <a:xfrm>
              <a:off x="5972975" y="4132575"/>
              <a:ext cx="54800" cy="63925"/>
            </a:xfrm>
            <a:custGeom>
              <a:avLst/>
              <a:gdLst/>
              <a:ahLst/>
              <a:cxnLst/>
              <a:rect l="l" t="t" r="r" b="b"/>
              <a:pathLst>
                <a:path w="2192" h="2557" extrusionOk="0">
                  <a:moveTo>
                    <a:pt x="0" y="0"/>
                  </a:moveTo>
                  <a:lnTo>
                    <a:pt x="0" y="0"/>
                  </a:lnTo>
                  <a:cubicBezTo>
                    <a:pt x="23" y="1118"/>
                    <a:pt x="571" y="2465"/>
                    <a:pt x="1826" y="2556"/>
                  </a:cubicBezTo>
                  <a:cubicBezTo>
                    <a:pt x="1826" y="2556"/>
                    <a:pt x="2192" y="86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7"/>
            <p:cNvSpPr/>
            <p:nvPr/>
          </p:nvSpPr>
          <p:spPr>
            <a:xfrm>
              <a:off x="5933600" y="4146825"/>
              <a:ext cx="53650" cy="78200"/>
            </a:xfrm>
            <a:custGeom>
              <a:avLst/>
              <a:gdLst/>
              <a:ahLst/>
              <a:cxnLst/>
              <a:rect l="l" t="t" r="r" b="b"/>
              <a:pathLst>
                <a:path w="2146" h="3128" extrusionOk="0">
                  <a:moveTo>
                    <a:pt x="548" y="1"/>
                  </a:moveTo>
                  <a:cubicBezTo>
                    <a:pt x="92" y="1051"/>
                    <a:pt x="0" y="2489"/>
                    <a:pt x="1096" y="3128"/>
                  </a:cubicBezTo>
                  <a:cubicBezTo>
                    <a:pt x="1096" y="3128"/>
                    <a:pt x="2146" y="1758"/>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7"/>
            <p:cNvSpPr/>
            <p:nvPr/>
          </p:nvSpPr>
          <p:spPr>
            <a:xfrm>
              <a:off x="6006075" y="4121150"/>
              <a:ext cx="53650" cy="78200"/>
            </a:xfrm>
            <a:custGeom>
              <a:avLst/>
              <a:gdLst/>
              <a:ahLst/>
              <a:cxnLst/>
              <a:rect l="l" t="t" r="r" b="b"/>
              <a:pathLst>
                <a:path w="2146" h="3128" extrusionOk="0">
                  <a:moveTo>
                    <a:pt x="548" y="1"/>
                  </a:moveTo>
                  <a:lnTo>
                    <a:pt x="548" y="1"/>
                  </a:lnTo>
                  <a:cubicBezTo>
                    <a:pt x="91" y="1028"/>
                    <a:pt x="0" y="2466"/>
                    <a:pt x="1073" y="3128"/>
                  </a:cubicBezTo>
                  <a:cubicBezTo>
                    <a:pt x="1073" y="3128"/>
                    <a:pt x="2146"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7"/>
            <p:cNvSpPr/>
            <p:nvPr/>
          </p:nvSpPr>
          <p:spPr>
            <a:xfrm>
              <a:off x="5908500" y="4146825"/>
              <a:ext cx="53075" cy="78200"/>
            </a:xfrm>
            <a:custGeom>
              <a:avLst/>
              <a:gdLst/>
              <a:ahLst/>
              <a:cxnLst/>
              <a:rect l="l" t="t" r="r" b="b"/>
              <a:pathLst>
                <a:path w="2123" h="3128" extrusionOk="0">
                  <a:moveTo>
                    <a:pt x="548" y="1"/>
                  </a:moveTo>
                  <a:lnTo>
                    <a:pt x="548" y="1"/>
                  </a:lnTo>
                  <a:cubicBezTo>
                    <a:pt x="91" y="1028"/>
                    <a:pt x="0" y="2466"/>
                    <a:pt x="1073" y="3128"/>
                  </a:cubicBezTo>
                  <a:cubicBezTo>
                    <a:pt x="1073" y="3128"/>
                    <a:pt x="2123"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7"/>
            <p:cNvSpPr/>
            <p:nvPr/>
          </p:nvSpPr>
          <p:spPr>
            <a:xfrm>
              <a:off x="6024900" y="4134275"/>
              <a:ext cx="55950" cy="75925"/>
            </a:xfrm>
            <a:custGeom>
              <a:avLst/>
              <a:gdLst/>
              <a:ahLst/>
              <a:cxnLst/>
              <a:rect l="l" t="t" r="r" b="b"/>
              <a:pathLst>
                <a:path w="2238" h="3037" extrusionOk="0">
                  <a:moveTo>
                    <a:pt x="1553" y="1"/>
                  </a:moveTo>
                  <a:lnTo>
                    <a:pt x="1553" y="1"/>
                  </a:lnTo>
                  <a:cubicBezTo>
                    <a:pt x="685" y="731"/>
                    <a:pt x="0" y="2009"/>
                    <a:pt x="708" y="3036"/>
                  </a:cubicBezTo>
                  <a:cubicBezTo>
                    <a:pt x="708" y="3036"/>
                    <a:pt x="2237" y="2260"/>
                    <a:pt x="15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7"/>
            <p:cNvSpPr/>
            <p:nvPr/>
          </p:nvSpPr>
          <p:spPr>
            <a:xfrm>
              <a:off x="5950725" y="4136000"/>
              <a:ext cx="56500" cy="76475"/>
            </a:xfrm>
            <a:custGeom>
              <a:avLst/>
              <a:gdLst/>
              <a:ahLst/>
              <a:cxnLst/>
              <a:rect l="l" t="t" r="r" b="b"/>
              <a:pathLst>
                <a:path w="2260" h="3059" extrusionOk="0">
                  <a:moveTo>
                    <a:pt x="1552" y="0"/>
                  </a:moveTo>
                  <a:lnTo>
                    <a:pt x="1552" y="0"/>
                  </a:lnTo>
                  <a:cubicBezTo>
                    <a:pt x="708" y="730"/>
                    <a:pt x="0" y="2009"/>
                    <a:pt x="731" y="3059"/>
                  </a:cubicBezTo>
                  <a:cubicBezTo>
                    <a:pt x="731" y="3059"/>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7"/>
            <p:cNvSpPr/>
            <p:nvPr/>
          </p:nvSpPr>
          <p:spPr>
            <a:xfrm>
              <a:off x="6025475" y="4142825"/>
              <a:ext cx="57650" cy="56075"/>
            </a:xfrm>
            <a:custGeom>
              <a:avLst/>
              <a:gdLst/>
              <a:ahLst/>
              <a:cxnLst/>
              <a:rect l="l" t="t" r="r" b="b"/>
              <a:pathLst>
                <a:path w="2306" h="2243" extrusionOk="0">
                  <a:moveTo>
                    <a:pt x="0" y="1"/>
                  </a:moveTo>
                  <a:lnTo>
                    <a:pt x="0" y="1"/>
                  </a:lnTo>
                  <a:cubicBezTo>
                    <a:pt x="220" y="1058"/>
                    <a:pt x="929" y="2243"/>
                    <a:pt x="2107" y="2243"/>
                  </a:cubicBezTo>
                  <a:cubicBezTo>
                    <a:pt x="2149" y="2243"/>
                    <a:pt x="2193" y="2241"/>
                    <a:pt x="2237" y="2238"/>
                  </a:cubicBezTo>
                  <a:cubicBezTo>
                    <a:pt x="2237" y="2238"/>
                    <a:pt x="2306" y="50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7"/>
            <p:cNvSpPr/>
            <p:nvPr/>
          </p:nvSpPr>
          <p:spPr>
            <a:xfrm>
              <a:off x="6121325" y="4090325"/>
              <a:ext cx="54825" cy="63950"/>
            </a:xfrm>
            <a:custGeom>
              <a:avLst/>
              <a:gdLst/>
              <a:ahLst/>
              <a:cxnLst/>
              <a:rect l="l" t="t" r="r" b="b"/>
              <a:pathLst>
                <a:path w="2193" h="2558" extrusionOk="0">
                  <a:moveTo>
                    <a:pt x="1" y="1"/>
                  </a:moveTo>
                  <a:lnTo>
                    <a:pt x="1" y="1"/>
                  </a:lnTo>
                  <a:cubicBezTo>
                    <a:pt x="47" y="1119"/>
                    <a:pt x="594" y="2466"/>
                    <a:pt x="1850" y="2557"/>
                  </a:cubicBezTo>
                  <a:cubicBezTo>
                    <a:pt x="1850" y="2557"/>
                    <a:pt x="2192" y="86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7"/>
            <p:cNvSpPr/>
            <p:nvPr/>
          </p:nvSpPr>
          <p:spPr>
            <a:xfrm>
              <a:off x="6082525" y="4104600"/>
              <a:ext cx="53675" cy="78200"/>
            </a:xfrm>
            <a:custGeom>
              <a:avLst/>
              <a:gdLst/>
              <a:ahLst/>
              <a:cxnLst/>
              <a:rect l="l" t="t" r="r" b="b"/>
              <a:pathLst>
                <a:path w="2147" h="3128" extrusionOk="0">
                  <a:moveTo>
                    <a:pt x="549" y="1"/>
                  </a:moveTo>
                  <a:lnTo>
                    <a:pt x="549" y="1"/>
                  </a:lnTo>
                  <a:cubicBezTo>
                    <a:pt x="92" y="1051"/>
                    <a:pt x="1" y="2489"/>
                    <a:pt x="1074" y="3128"/>
                  </a:cubicBezTo>
                  <a:cubicBezTo>
                    <a:pt x="1074" y="3128"/>
                    <a:pt x="2146" y="1758"/>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7"/>
            <p:cNvSpPr/>
            <p:nvPr/>
          </p:nvSpPr>
          <p:spPr>
            <a:xfrm>
              <a:off x="6154425" y="4078925"/>
              <a:ext cx="53675" cy="78200"/>
            </a:xfrm>
            <a:custGeom>
              <a:avLst/>
              <a:gdLst/>
              <a:ahLst/>
              <a:cxnLst/>
              <a:rect l="l" t="t" r="r" b="b"/>
              <a:pathLst>
                <a:path w="2147" h="3128" extrusionOk="0">
                  <a:moveTo>
                    <a:pt x="549" y="0"/>
                  </a:moveTo>
                  <a:cubicBezTo>
                    <a:pt x="92" y="1028"/>
                    <a:pt x="1" y="2466"/>
                    <a:pt x="1096" y="3128"/>
                  </a:cubicBezTo>
                  <a:cubicBezTo>
                    <a:pt x="1096" y="3128"/>
                    <a:pt x="2146" y="1735"/>
                    <a:pt x="5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7"/>
            <p:cNvSpPr/>
            <p:nvPr/>
          </p:nvSpPr>
          <p:spPr>
            <a:xfrm>
              <a:off x="6056850" y="4104600"/>
              <a:ext cx="53675" cy="78200"/>
            </a:xfrm>
            <a:custGeom>
              <a:avLst/>
              <a:gdLst/>
              <a:ahLst/>
              <a:cxnLst/>
              <a:rect l="l" t="t" r="r" b="b"/>
              <a:pathLst>
                <a:path w="2147" h="3128" extrusionOk="0">
                  <a:moveTo>
                    <a:pt x="548" y="1"/>
                  </a:moveTo>
                  <a:lnTo>
                    <a:pt x="548" y="1"/>
                  </a:lnTo>
                  <a:cubicBezTo>
                    <a:pt x="92" y="1028"/>
                    <a:pt x="1" y="2466"/>
                    <a:pt x="1096" y="3128"/>
                  </a:cubicBezTo>
                  <a:cubicBezTo>
                    <a:pt x="1096" y="3128"/>
                    <a:pt x="2146"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7"/>
            <p:cNvSpPr/>
            <p:nvPr/>
          </p:nvSpPr>
          <p:spPr>
            <a:xfrm>
              <a:off x="6173275" y="4092050"/>
              <a:ext cx="56500" cy="75925"/>
            </a:xfrm>
            <a:custGeom>
              <a:avLst/>
              <a:gdLst/>
              <a:ahLst/>
              <a:cxnLst/>
              <a:rect l="l" t="t" r="r" b="b"/>
              <a:pathLst>
                <a:path w="2260" h="3037" extrusionOk="0">
                  <a:moveTo>
                    <a:pt x="1552" y="0"/>
                  </a:moveTo>
                  <a:lnTo>
                    <a:pt x="1552" y="0"/>
                  </a:lnTo>
                  <a:cubicBezTo>
                    <a:pt x="708" y="731"/>
                    <a:pt x="0" y="2009"/>
                    <a:pt x="730" y="3036"/>
                  </a:cubicBezTo>
                  <a:cubicBezTo>
                    <a:pt x="730" y="3036"/>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7"/>
            <p:cNvSpPr/>
            <p:nvPr/>
          </p:nvSpPr>
          <p:spPr>
            <a:xfrm>
              <a:off x="6177250" y="4061800"/>
              <a:ext cx="56525" cy="75925"/>
            </a:xfrm>
            <a:custGeom>
              <a:avLst/>
              <a:gdLst/>
              <a:ahLst/>
              <a:cxnLst/>
              <a:rect l="l" t="t" r="r" b="b"/>
              <a:pathLst>
                <a:path w="2261" h="3037" extrusionOk="0">
                  <a:moveTo>
                    <a:pt x="1553" y="1"/>
                  </a:moveTo>
                  <a:lnTo>
                    <a:pt x="1553" y="1"/>
                  </a:lnTo>
                  <a:cubicBezTo>
                    <a:pt x="708" y="731"/>
                    <a:pt x="1" y="1987"/>
                    <a:pt x="731" y="3036"/>
                  </a:cubicBezTo>
                  <a:cubicBezTo>
                    <a:pt x="731" y="3036"/>
                    <a:pt x="2260" y="2238"/>
                    <a:pt x="15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7"/>
            <p:cNvSpPr/>
            <p:nvPr/>
          </p:nvSpPr>
          <p:spPr>
            <a:xfrm>
              <a:off x="6104775" y="4086350"/>
              <a:ext cx="56525" cy="76475"/>
            </a:xfrm>
            <a:custGeom>
              <a:avLst/>
              <a:gdLst/>
              <a:ahLst/>
              <a:cxnLst/>
              <a:rect l="l" t="t" r="r" b="b"/>
              <a:pathLst>
                <a:path w="2261" h="3059" extrusionOk="0">
                  <a:moveTo>
                    <a:pt x="1553" y="0"/>
                  </a:moveTo>
                  <a:cubicBezTo>
                    <a:pt x="686" y="753"/>
                    <a:pt x="1" y="2009"/>
                    <a:pt x="709" y="3059"/>
                  </a:cubicBezTo>
                  <a:cubicBezTo>
                    <a:pt x="709" y="3059"/>
                    <a:pt x="2261" y="2260"/>
                    <a:pt x="15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7"/>
            <p:cNvSpPr/>
            <p:nvPr/>
          </p:nvSpPr>
          <p:spPr>
            <a:xfrm>
              <a:off x="6174975" y="4041275"/>
              <a:ext cx="57650" cy="56050"/>
            </a:xfrm>
            <a:custGeom>
              <a:avLst/>
              <a:gdLst/>
              <a:ahLst/>
              <a:cxnLst/>
              <a:rect l="l" t="t" r="r" b="b"/>
              <a:pathLst>
                <a:path w="2306" h="2242" extrusionOk="0">
                  <a:moveTo>
                    <a:pt x="0" y="0"/>
                  </a:moveTo>
                  <a:cubicBezTo>
                    <a:pt x="199" y="1057"/>
                    <a:pt x="928" y="2242"/>
                    <a:pt x="2107" y="2242"/>
                  </a:cubicBezTo>
                  <a:cubicBezTo>
                    <a:pt x="2150" y="2242"/>
                    <a:pt x="2193" y="2240"/>
                    <a:pt x="2237" y="2237"/>
                  </a:cubicBezTo>
                  <a:cubicBezTo>
                    <a:pt x="2237" y="2237"/>
                    <a:pt x="2306" y="50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7"/>
            <p:cNvSpPr/>
            <p:nvPr/>
          </p:nvSpPr>
          <p:spPr>
            <a:xfrm>
              <a:off x="6270850" y="3988200"/>
              <a:ext cx="54800" cy="64500"/>
            </a:xfrm>
            <a:custGeom>
              <a:avLst/>
              <a:gdLst/>
              <a:ahLst/>
              <a:cxnLst/>
              <a:rect l="l" t="t" r="r" b="b"/>
              <a:pathLst>
                <a:path w="2192" h="2580" extrusionOk="0">
                  <a:moveTo>
                    <a:pt x="0" y="0"/>
                  </a:moveTo>
                  <a:lnTo>
                    <a:pt x="0" y="0"/>
                  </a:lnTo>
                  <a:cubicBezTo>
                    <a:pt x="46" y="1142"/>
                    <a:pt x="571" y="2488"/>
                    <a:pt x="1849" y="2580"/>
                  </a:cubicBezTo>
                  <a:cubicBezTo>
                    <a:pt x="1849" y="2580"/>
                    <a:pt x="2191" y="89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7"/>
            <p:cNvSpPr/>
            <p:nvPr/>
          </p:nvSpPr>
          <p:spPr>
            <a:xfrm>
              <a:off x="6231475" y="4003025"/>
              <a:ext cx="53650" cy="78200"/>
            </a:xfrm>
            <a:custGeom>
              <a:avLst/>
              <a:gdLst/>
              <a:ahLst/>
              <a:cxnLst/>
              <a:rect l="l" t="t" r="r" b="b"/>
              <a:pathLst>
                <a:path w="2146" h="3128" extrusionOk="0">
                  <a:moveTo>
                    <a:pt x="548" y="1"/>
                  </a:moveTo>
                  <a:cubicBezTo>
                    <a:pt x="91" y="1051"/>
                    <a:pt x="0" y="2489"/>
                    <a:pt x="1096" y="3128"/>
                  </a:cubicBezTo>
                  <a:cubicBezTo>
                    <a:pt x="1096" y="3128"/>
                    <a:pt x="2146" y="1758"/>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7"/>
            <p:cNvSpPr/>
            <p:nvPr/>
          </p:nvSpPr>
          <p:spPr>
            <a:xfrm>
              <a:off x="6303950" y="3977350"/>
              <a:ext cx="53650" cy="78200"/>
            </a:xfrm>
            <a:custGeom>
              <a:avLst/>
              <a:gdLst/>
              <a:ahLst/>
              <a:cxnLst/>
              <a:rect l="l" t="t" r="r" b="b"/>
              <a:pathLst>
                <a:path w="2146" h="3128" extrusionOk="0">
                  <a:moveTo>
                    <a:pt x="548" y="1"/>
                  </a:moveTo>
                  <a:lnTo>
                    <a:pt x="548" y="1"/>
                  </a:lnTo>
                  <a:cubicBezTo>
                    <a:pt x="91" y="1028"/>
                    <a:pt x="0" y="2466"/>
                    <a:pt x="1096" y="3128"/>
                  </a:cubicBezTo>
                  <a:cubicBezTo>
                    <a:pt x="1096" y="3128"/>
                    <a:pt x="2146"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7"/>
            <p:cNvSpPr/>
            <p:nvPr/>
          </p:nvSpPr>
          <p:spPr>
            <a:xfrm>
              <a:off x="6206350" y="4003025"/>
              <a:ext cx="53675" cy="78200"/>
            </a:xfrm>
            <a:custGeom>
              <a:avLst/>
              <a:gdLst/>
              <a:ahLst/>
              <a:cxnLst/>
              <a:rect l="l" t="t" r="r" b="b"/>
              <a:pathLst>
                <a:path w="2147" h="3128" extrusionOk="0">
                  <a:moveTo>
                    <a:pt x="549" y="1"/>
                  </a:moveTo>
                  <a:cubicBezTo>
                    <a:pt x="92" y="1028"/>
                    <a:pt x="1" y="2466"/>
                    <a:pt x="1096" y="3128"/>
                  </a:cubicBezTo>
                  <a:cubicBezTo>
                    <a:pt x="1096" y="3128"/>
                    <a:pt x="2146" y="1735"/>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7"/>
            <p:cNvSpPr/>
            <p:nvPr/>
          </p:nvSpPr>
          <p:spPr>
            <a:xfrm>
              <a:off x="6322775" y="3990475"/>
              <a:ext cx="56500" cy="75925"/>
            </a:xfrm>
            <a:custGeom>
              <a:avLst/>
              <a:gdLst/>
              <a:ahLst/>
              <a:cxnLst/>
              <a:rect l="l" t="t" r="r" b="b"/>
              <a:pathLst>
                <a:path w="2260" h="3037" extrusionOk="0">
                  <a:moveTo>
                    <a:pt x="1552" y="1"/>
                  </a:moveTo>
                  <a:lnTo>
                    <a:pt x="1552" y="1"/>
                  </a:lnTo>
                  <a:cubicBezTo>
                    <a:pt x="708" y="731"/>
                    <a:pt x="0" y="1986"/>
                    <a:pt x="708" y="3036"/>
                  </a:cubicBezTo>
                  <a:cubicBezTo>
                    <a:pt x="708" y="3036"/>
                    <a:pt x="2260" y="2237"/>
                    <a:pt x="15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7"/>
            <p:cNvSpPr/>
            <p:nvPr/>
          </p:nvSpPr>
          <p:spPr>
            <a:xfrm>
              <a:off x="6253725" y="3984775"/>
              <a:ext cx="56525" cy="76475"/>
            </a:xfrm>
            <a:custGeom>
              <a:avLst/>
              <a:gdLst/>
              <a:ahLst/>
              <a:cxnLst/>
              <a:rect l="l" t="t" r="r" b="b"/>
              <a:pathLst>
                <a:path w="2261" h="3059" extrusionOk="0">
                  <a:moveTo>
                    <a:pt x="1552" y="0"/>
                  </a:moveTo>
                  <a:lnTo>
                    <a:pt x="1552" y="0"/>
                  </a:lnTo>
                  <a:cubicBezTo>
                    <a:pt x="708" y="754"/>
                    <a:pt x="0" y="2009"/>
                    <a:pt x="731" y="3059"/>
                  </a:cubicBezTo>
                  <a:cubicBezTo>
                    <a:pt x="731" y="3059"/>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7"/>
            <p:cNvSpPr/>
            <p:nvPr/>
          </p:nvSpPr>
          <p:spPr>
            <a:xfrm>
              <a:off x="6305650" y="4021300"/>
              <a:ext cx="57650" cy="56050"/>
            </a:xfrm>
            <a:custGeom>
              <a:avLst/>
              <a:gdLst/>
              <a:ahLst/>
              <a:cxnLst/>
              <a:rect l="l" t="t" r="r" b="b"/>
              <a:pathLst>
                <a:path w="2306" h="2242" extrusionOk="0">
                  <a:moveTo>
                    <a:pt x="0" y="0"/>
                  </a:moveTo>
                  <a:lnTo>
                    <a:pt x="0" y="0"/>
                  </a:lnTo>
                  <a:cubicBezTo>
                    <a:pt x="221" y="1057"/>
                    <a:pt x="930" y="2242"/>
                    <a:pt x="2107" y="2242"/>
                  </a:cubicBezTo>
                  <a:cubicBezTo>
                    <a:pt x="2150" y="2242"/>
                    <a:pt x="2193" y="2240"/>
                    <a:pt x="2237" y="2237"/>
                  </a:cubicBezTo>
                  <a:cubicBezTo>
                    <a:pt x="2237" y="2237"/>
                    <a:pt x="2306" y="50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7"/>
            <p:cNvSpPr/>
            <p:nvPr/>
          </p:nvSpPr>
          <p:spPr>
            <a:xfrm>
              <a:off x="6401525" y="3968800"/>
              <a:ext cx="55375" cy="63925"/>
            </a:xfrm>
            <a:custGeom>
              <a:avLst/>
              <a:gdLst/>
              <a:ahLst/>
              <a:cxnLst/>
              <a:rect l="l" t="t" r="r" b="b"/>
              <a:pathLst>
                <a:path w="2215" h="2557" extrusionOk="0">
                  <a:moveTo>
                    <a:pt x="0" y="0"/>
                  </a:moveTo>
                  <a:lnTo>
                    <a:pt x="0" y="0"/>
                  </a:lnTo>
                  <a:cubicBezTo>
                    <a:pt x="46" y="1119"/>
                    <a:pt x="594" y="2465"/>
                    <a:pt x="1849" y="2557"/>
                  </a:cubicBezTo>
                  <a:cubicBezTo>
                    <a:pt x="1849" y="2557"/>
                    <a:pt x="2214" y="86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7"/>
            <p:cNvSpPr/>
            <p:nvPr/>
          </p:nvSpPr>
          <p:spPr>
            <a:xfrm>
              <a:off x="6362725" y="3983050"/>
              <a:ext cx="53650" cy="78200"/>
            </a:xfrm>
            <a:custGeom>
              <a:avLst/>
              <a:gdLst/>
              <a:ahLst/>
              <a:cxnLst/>
              <a:rect l="l" t="t" r="r" b="b"/>
              <a:pathLst>
                <a:path w="2146" h="3128" extrusionOk="0">
                  <a:moveTo>
                    <a:pt x="548" y="1"/>
                  </a:moveTo>
                  <a:lnTo>
                    <a:pt x="548" y="1"/>
                  </a:lnTo>
                  <a:cubicBezTo>
                    <a:pt x="91" y="1051"/>
                    <a:pt x="0" y="2489"/>
                    <a:pt x="1096" y="3128"/>
                  </a:cubicBezTo>
                  <a:cubicBezTo>
                    <a:pt x="1096" y="3128"/>
                    <a:pt x="2146" y="1758"/>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7"/>
            <p:cNvSpPr/>
            <p:nvPr/>
          </p:nvSpPr>
          <p:spPr>
            <a:xfrm>
              <a:off x="6434625" y="3957375"/>
              <a:ext cx="53650" cy="78200"/>
            </a:xfrm>
            <a:custGeom>
              <a:avLst/>
              <a:gdLst/>
              <a:ahLst/>
              <a:cxnLst/>
              <a:rect l="l" t="t" r="r" b="b"/>
              <a:pathLst>
                <a:path w="2146" h="3128" extrusionOk="0">
                  <a:moveTo>
                    <a:pt x="571" y="1"/>
                  </a:moveTo>
                  <a:lnTo>
                    <a:pt x="571" y="1"/>
                  </a:lnTo>
                  <a:cubicBezTo>
                    <a:pt x="91" y="1028"/>
                    <a:pt x="0" y="2466"/>
                    <a:pt x="1096" y="3128"/>
                  </a:cubicBezTo>
                  <a:cubicBezTo>
                    <a:pt x="1096" y="3128"/>
                    <a:pt x="2146" y="1735"/>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7"/>
            <p:cNvSpPr/>
            <p:nvPr/>
          </p:nvSpPr>
          <p:spPr>
            <a:xfrm>
              <a:off x="6337025" y="3983050"/>
              <a:ext cx="53675" cy="78200"/>
            </a:xfrm>
            <a:custGeom>
              <a:avLst/>
              <a:gdLst/>
              <a:ahLst/>
              <a:cxnLst/>
              <a:rect l="l" t="t" r="r" b="b"/>
              <a:pathLst>
                <a:path w="2147" h="3128" extrusionOk="0">
                  <a:moveTo>
                    <a:pt x="549" y="1"/>
                  </a:moveTo>
                  <a:lnTo>
                    <a:pt x="549" y="1"/>
                  </a:lnTo>
                  <a:cubicBezTo>
                    <a:pt x="92" y="1028"/>
                    <a:pt x="1" y="2466"/>
                    <a:pt x="1096" y="3128"/>
                  </a:cubicBezTo>
                  <a:cubicBezTo>
                    <a:pt x="1096" y="3128"/>
                    <a:pt x="2146" y="1736"/>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7"/>
            <p:cNvSpPr/>
            <p:nvPr/>
          </p:nvSpPr>
          <p:spPr>
            <a:xfrm>
              <a:off x="6453450" y="3970500"/>
              <a:ext cx="56500" cy="76500"/>
            </a:xfrm>
            <a:custGeom>
              <a:avLst/>
              <a:gdLst/>
              <a:ahLst/>
              <a:cxnLst/>
              <a:rect l="l" t="t" r="r" b="b"/>
              <a:pathLst>
                <a:path w="2260" h="3060" extrusionOk="0">
                  <a:moveTo>
                    <a:pt x="1552" y="1"/>
                  </a:moveTo>
                  <a:cubicBezTo>
                    <a:pt x="708" y="731"/>
                    <a:pt x="0" y="2009"/>
                    <a:pt x="731" y="3059"/>
                  </a:cubicBezTo>
                  <a:cubicBezTo>
                    <a:pt x="731" y="3059"/>
                    <a:pt x="2260" y="2260"/>
                    <a:pt x="15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7"/>
            <p:cNvSpPr/>
            <p:nvPr/>
          </p:nvSpPr>
          <p:spPr>
            <a:xfrm>
              <a:off x="6384975" y="3964800"/>
              <a:ext cx="56500" cy="76475"/>
            </a:xfrm>
            <a:custGeom>
              <a:avLst/>
              <a:gdLst/>
              <a:ahLst/>
              <a:cxnLst/>
              <a:rect l="l" t="t" r="r" b="b"/>
              <a:pathLst>
                <a:path w="2260" h="3059" extrusionOk="0">
                  <a:moveTo>
                    <a:pt x="1552" y="0"/>
                  </a:moveTo>
                  <a:cubicBezTo>
                    <a:pt x="708" y="754"/>
                    <a:pt x="0" y="2009"/>
                    <a:pt x="708" y="3059"/>
                  </a:cubicBezTo>
                  <a:cubicBezTo>
                    <a:pt x="708" y="3059"/>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7"/>
            <p:cNvSpPr/>
            <p:nvPr/>
          </p:nvSpPr>
          <p:spPr>
            <a:xfrm>
              <a:off x="6463725" y="3985900"/>
              <a:ext cx="54800" cy="69650"/>
            </a:xfrm>
            <a:custGeom>
              <a:avLst/>
              <a:gdLst/>
              <a:ahLst/>
              <a:cxnLst/>
              <a:rect l="l" t="t" r="r" b="b"/>
              <a:pathLst>
                <a:path w="2192" h="2786" extrusionOk="0">
                  <a:moveTo>
                    <a:pt x="114" y="1"/>
                  </a:moveTo>
                  <a:lnTo>
                    <a:pt x="114" y="1"/>
                  </a:lnTo>
                  <a:cubicBezTo>
                    <a:pt x="0" y="1142"/>
                    <a:pt x="388" y="2535"/>
                    <a:pt x="1621" y="2786"/>
                  </a:cubicBezTo>
                  <a:cubicBezTo>
                    <a:pt x="1621" y="2786"/>
                    <a:pt x="2191" y="1142"/>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7"/>
            <p:cNvSpPr/>
            <p:nvPr/>
          </p:nvSpPr>
          <p:spPr>
            <a:xfrm>
              <a:off x="6566425" y="3962525"/>
              <a:ext cx="53100" cy="74775"/>
            </a:xfrm>
            <a:custGeom>
              <a:avLst/>
              <a:gdLst/>
              <a:ahLst/>
              <a:cxnLst/>
              <a:rect l="l" t="t" r="r" b="b"/>
              <a:pathLst>
                <a:path w="2124" h="2991" extrusionOk="0">
                  <a:moveTo>
                    <a:pt x="275" y="0"/>
                  </a:moveTo>
                  <a:lnTo>
                    <a:pt x="275" y="0"/>
                  </a:lnTo>
                  <a:cubicBezTo>
                    <a:pt x="1" y="1096"/>
                    <a:pt x="138" y="2534"/>
                    <a:pt x="1325" y="2990"/>
                  </a:cubicBezTo>
                  <a:cubicBezTo>
                    <a:pt x="1325" y="2990"/>
                    <a:pt x="2123" y="1461"/>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7"/>
            <p:cNvSpPr/>
            <p:nvPr/>
          </p:nvSpPr>
          <p:spPr>
            <a:xfrm>
              <a:off x="6513925" y="3969375"/>
              <a:ext cx="57100" cy="78750"/>
            </a:xfrm>
            <a:custGeom>
              <a:avLst/>
              <a:gdLst/>
              <a:ahLst/>
              <a:cxnLst/>
              <a:rect l="l" t="t" r="r" b="b"/>
              <a:pathLst>
                <a:path w="2284" h="3150" extrusionOk="0">
                  <a:moveTo>
                    <a:pt x="1233" y="0"/>
                  </a:moveTo>
                  <a:lnTo>
                    <a:pt x="1233" y="0"/>
                  </a:lnTo>
                  <a:cubicBezTo>
                    <a:pt x="503" y="867"/>
                    <a:pt x="1" y="2237"/>
                    <a:pt x="868" y="3150"/>
                  </a:cubicBezTo>
                  <a:cubicBezTo>
                    <a:pt x="868" y="3150"/>
                    <a:pt x="2283"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7"/>
            <p:cNvSpPr/>
            <p:nvPr/>
          </p:nvSpPr>
          <p:spPr>
            <a:xfrm>
              <a:off x="6590975" y="3964800"/>
              <a:ext cx="56500" cy="78775"/>
            </a:xfrm>
            <a:custGeom>
              <a:avLst/>
              <a:gdLst/>
              <a:ahLst/>
              <a:cxnLst/>
              <a:rect l="l" t="t" r="r" b="b"/>
              <a:pathLst>
                <a:path w="2260" h="3151" extrusionOk="0">
                  <a:moveTo>
                    <a:pt x="1210" y="0"/>
                  </a:moveTo>
                  <a:lnTo>
                    <a:pt x="1210" y="0"/>
                  </a:lnTo>
                  <a:cubicBezTo>
                    <a:pt x="479" y="868"/>
                    <a:pt x="0" y="2237"/>
                    <a:pt x="868" y="3150"/>
                  </a:cubicBezTo>
                  <a:cubicBezTo>
                    <a:pt x="868" y="3150"/>
                    <a:pt x="2260" y="2123"/>
                    <a:pt x="12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7"/>
            <p:cNvSpPr/>
            <p:nvPr/>
          </p:nvSpPr>
          <p:spPr>
            <a:xfrm>
              <a:off x="6492250" y="3970500"/>
              <a:ext cx="56525" cy="78775"/>
            </a:xfrm>
            <a:custGeom>
              <a:avLst/>
              <a:gdLst/>
              <a:ahLst/>
              <a:cxnLst/>
              <a:rect l="l" t="t" r="r" b="b"/>
              <a:pathLst>
                <a:path w="2261" h="3151" extrusionOk="0">
                  <a:moveTo>
                    <a:pt x="1210" y="1"/>
                  </a:moveTo>
                  <a:lnTo>
                    <a:pt x="1210" y="1"/>
                  </a:lnTo>
                  <a:cubicBezTo>
                    <a:pt x="503" y="868"/>
                    <a:pt x="0" y="2215"/>
                    <a:pt x="868" y="3151"/>
                  </a:cubicBezTo>
                  <a:cubicBezTo>
                    <a:pt x="868" y="3151"/>
                    <a:pt x="2260" y="2123"/>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7"/>
            <p:cNvSpPr/>
            <p:nvPr/>
          </p:nvSpPr>
          <p:spPr>
            <a:xfrm>
              <a:off x="6608650" y="3989900"/>
              <a:ext cx="51950" cy="67375"/>
            </a:xfrm>
            <a:custGeom>
              <a:avLst/>
              <a:gdLst/>
              <a:ahLst/>
              <a:cxnLst/>
              <a:rect l="l" t="t" r="r" b="b"/>
              <a:pathLst>
                <a:path w="2078" h="2695" extrusionOk="0">
                  <a:moveTo>
                    <a:pt x="2055" y="1"/>
                  </a:moveTo>
                  <a:lnTo>
                    <a:pt x="2055" y="1"/>
                  </a:lnTo>
                  <a:cubicBezTo>
                    <a:pt x="1028" y="457"/>
                    <a:pt x="1" y="1484"/>
                    <a:pt x="389" y="2694"/>
                  </a:cubicBezTo>
                  <a:cubicBezTo>
                    <a:pt x="389" y="2694"/>
                    <a:pt x="2078" y="2352"/>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7"/>
            <p:cNvSpPr/>
            <p:nvPr/>
          </p:nvSpPr>
          <p:spPr>
            <a:xfrm>
              <a:off x="6544175" y="3965375"/>
              <a:ext cx="52525" cy="67350"/>
            </a:xfrm>
            <a:custGeom>
              <a:avLst/>
              <a:gdLst/>
              <a:ahLst/>
              <a:cxnLst/>
              <a:rect l="l" t="t" r="r" b="b"/>
              <a:pathLst>
                <a:path w="2101" h="2694" extrusionOk="0">
                  <a:moveTo>
                    <a:pt x="2055" y="0"/>
                  </a:moveTo>
                  <a:cubicBezTo>
                    <a:pt x="1028" y="457"/>
                    <a:pt x="0" y="1484"/>
                    <a:pt x="388" y="2694"/>
                  </a:cubicBezTo>
                  <a:cubicBezTo>
                    <a:pt x="388" y="2694"/>
                    <a:pt x="2100" y="2351"/>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7"/>
            <p:cNvSpPr/>
            <p:nvPr/>
          </p:nvSpPr>
          <p:spPr>
            <a:xfrm>
              <a:off x="6699375" y="3940250"/>
              <a:ext cx="54250" cy="69650"/>
            </a:xfrm>
            <a:custGeom>
              <a:avLst/>
              <a:gdLst/>
              <a:ahLst/>
              <a:cxnLst/>
              <a:rect l="l" t="t" r="r" b="b"/>
              <a:pathLst>
                <a:path w="2170" h="2786" extrusionOk="0">
                  <a:moveTo>
                    <a:pt x="92" y="1"/>
                  </a:moveTo>
                  <a:cubicBezTo>
                    <a:pt x="1" y="1119"/>
                    <a:pt x="389" y="2512"/>
                    <a:pt x="1622" y="2786"/>
                  </a:cubicBezTo>
                  <a:cubicBezTo>
                    <a:pt x="1622" y="2786"/>
                    <a:pt x="2169" y="1142"/>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7"/>
            <p:cNvSpPr/>
            <p:nvPr/>
          </p:nvSpPr>
          <p:spPr>
            <a:xfrm>
              <a:off x="6801525" y="3916300"/>
              <a:ext cx="53675" cy="74775"/>
            </a:xfrm>
            <a:custGeom>
              <a:avLst/>
              <a:gdLst/>
              <a:ahLst/>
              <a:cxnLst/>
              <a:rect l="l" t="t" r="r" b="b"/>
              <a:pathLst>
                <a:path w="2147" h="2991" extrusionOk="0">
                  <a:moveTo>
                    <a:pt x="297" y="0"/>
                  </a:moveTo>
                  <a:cubicBezTo>
                    <a:pt x="1" y="1096"/>
                    <a:pt x="160" y="2534"/>
                    <a:pt x="1347" y="2990"/>
                  </a:cubicBezTo>
                  <a:cubicBezTo>
                    <a:pt x="1347" y="2990"/>
                    <a:pt x="2146" y="1461"/>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7"/>
            <p:cNvSpPr/>
            <p:nvPr/>
          </p:nvSpPr>
          <p:spPr>
            <a:xfrm>
              <a:off x="6749600" y="3923725"/>
              <a:ext cx="56525" cy="78750"/>
            </a:xfrm>
            <a:custGeom>
              <a:avLst/>
              <a:gdLst/>
              <a:ahLst/>
              <a:cxnLst/>
              <a:rect l="l" t="t" r="r" b="b"/>
              <a:pathLst>
                <a:path w="2261" h="3150" extrusionOk="0">
                  <a:moveTo>
                    <a:pt x="1233" y="0"/>
                  </a:moveTo>
                  <a:lnTo>
                    <a:pt x="1233" y="0"/>
                  </a:lnTo>
                  <a:cubicBezTo>
                    <a:pt x="503" y="867"/>
                    <a:pt x="1" y="2214"/>
                    <a:pt x="868" y="3150"/>
                  </a:cubicBezTo>
                  <a:cubicBezTo>
                    <a:pt x="868" y="3150"/>
                    <a:pt x="2260"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7"/>
            <p:cNvSpPr/>
            <p:nvPr/>
          </p:nvSpPr>
          <p:spPr>
            <a:xfrm>
              <a:off x="6826075" y="3919150"/>
              <a:ext cx="57075" cy="78775"/>
            </a:xfrm>
            <a:custGeom>
              <a:avLst/>
              <a:gdLst/>
              <a:ahLst/>
              <a:cxnLst/>
              <a:rect l="l" t="t" r="r" b="b"/>
              <a:pathLst>
                <a:path w="2283" h="3151" extrusionOk="0">
                  <a:moveTo>
                    <a:pt x="1233" y="0"/>
                  </a:moveTo>
                  <a:lnTo>
                    <a:pt x="1233" y="0"/>
                  </a:lnTo>
                  <a:cubicBezTo>
                    <a:pt x="502" y="845"/>
                    <a:pt x="0" y="2214"/>
                    <a:pt x="868" y="3150"/>
                  </a:cubicBezTo>
                  <a:cubicBezTo>
                    <a:pt x="868" y="3150"/>
                    <a:pt x="2283"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7"/>
            <p:cNvSpPr/>
            <p:nvPr/>
          </p:nvSpPr>
          <p:spPr>
            <a:xfrm>
              <a:off x="6725625" y="3916300"/>
              <a:ext cx="56525" cy="78775"/>
            </a:xfrm>
            <a:custGeom>
              <a:avLst/>
              <a:gdLst/>
              <a:ahLst/>
              <a:cxnLst/>
              <a:rect l="l" t="t" r="r" b="b"/>
              <a:pathLst>
                <a:path w="2261" h="3151" extrusionOk="0">
                  <a:moveTo>
                    <a:pt x="1211" y="0"/>
                  </a:moveTo>
                  <a:cubicBezTo>
                    <a:pt x="480" y="868"/>
                    <a:pt x="1" y="2214"/>
                    <a:pt x="845" y="3150"/>
                  </a:cubicBezTo>
                  <a:cubicBezTo>
                    <a:pt x="845" y="3150"/>
                    <a:pt x="2261" y="2123"/>
                    <a:pt x="1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7"/>
            <p:cNvSpPr/>
            <p:nvPr/>
          </p:nvSpPr>
          <p:spPr>
            <a:xfrm>
              <a:off x="6844325" y="3943675"/>
              <a:ext cx="51950" cy="67375"/>
            </a:xfrm>
            <a:custGeom>
              <a:avLst/>
              <a:gdLst/>
              <a:ahLst/>
              <a:cxnLst/>
              <a:rect l="l" t="t" r="r" b="b"/>
              <a:pathLst>
                <a:path w="2078" h="2695" extrusionOk="0">
                  <a:moveTo>
                    <a:pt x="2032" y="1"/>
                  </a:moveTo>
                  <a:lnTo>
                    <a:pt x="2032" y="1"/>
                  </a:lnTo>
                  <a:cubicBezTo>
                    <a:pt x="1005" y="480"/>
                    <a:pt x="1" y="1485"/>
                    <a:pt x="389" y="2694"/>
                  </a:cubicBezTo>
                  <a:cubicBezTo>
                    <a:pt x="389" y="2694"/>
                    <a:pt x="2078" y="2375"/>
                    <a:pt x="20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7"/>
            <p:cNvSpPr/>
            <p:nvPr/>
          </p:nvSpPr>
          <p:spPr>
            <a:xfrm>
              <a:off x="6779850" y="3919150"/>
              <a:ext cx="51950" cy="67350"/>
            </a:xfrm>
            <a:custGeom>
              <a:avLst/>
              <a:gdLst/>
              <a:ahLst/>
              <a:cxnLst/>
              <a:rect l="l" t="t" r="r" b="b"/>
              <a:pathLst>
                <a:path w="2078" h="2694" extrusionOk="0">
                  <a:moveTo>
                    <a:pt x="2032" y="0"/>
                  </a:moveTo>
                  <a:lnTo>
                    <a:pt x="2032" y="0"/>
                  </a:lnTo>
                  <a:cubicBezTo>
                    <a:pt x="1005" y="480"/>
                    <a:pt x="0" y="1484"/>
                    <a:pt x="388" y="2694"/>
                  </a:cubicBezTo>
                  <a:cubicBezTo>
                    <a:pt x="388" y="2694"/>
                    <a:pt x="2077" y="2374"/>
                    <a:pt x="20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7"/>
            <p:cNvSpPr/>
            <p:nvPr/>
          </p:nvSpPr>
          <p:spPr>
            <a:xfrm>
              <a:off x="6851175" y="3947675"/>
              <a:ext cx="56525" cy="75925"/>
            </a:xfrm>
            <a:custGeom>
              <a:avLst/>
              <a:gdLst/>
              <a:ahLst/>
              <a:cxnLst/>
              <a:rect l="l" t="t" r="r" b="b"/>
              <a:pathLst>
                <a:path w="2261" h="3037" extrusionOk="0">
                  <a:moveTo>
                    <a:pt x="1575" y="1"/>
                  </a:moveTo>
                  <a:cubicBezTo>
                    <a:pt x="731" y="731"/>
                    <a:pt x="0" y="1986"/>
                    <a:pt x="708" y="3036"/>
                  </a:cubicBezTo>
                  <a:cubicBezTo>
                    <a:pt x="708" y="3036"/>
                    <a:pt x="2260" y="2260"/>
                    <a:pt x="15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7"/>
            <p:cNvSpPr/>
            <p:nvPr/>
          </p:nvSpPr>
          <p:spPr>
            <a:xfrm>
              <a:off x="6936200" y="4006450"/>
              <a:ext cx="54225" cy="71350"/>
            </a:xfrm>
            <a:custGeom>
              <a:avLst/>
              <a:gdLst/>
              <a:ahLst/>
              <a:cxnLst/>
              <a:rect l="l" t="t" r="r" b="b"/>
              <a:pathLst>
                <a:path w="2169" h="2854" extrusionOk="0">
                  <a:moveTo>
                    <a:pt x="1872" y="1"/>
                  </a:moveTo>
                  <a:lnTo>
                    <a:pt x="1872" y="1"/>
                  </a:lnTo>
                  <a:cubicBezTo>
                    <a:pt x="913" y="571"/>
                    <a:pt x="0" y="1690"/>
                    <a:pt x="503" y="2854"/>
                  </a:cubicBezTo>
                  <a:cubicBezTo>
                    <a:pt x="503" y="2854"/>
                    <a:pt x="2169" y="2329"/>
                    <a:pt x="18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7"/>
            <p:cNvSpPr/>
            <p:nvPr/>
          </p:nvSpPr>
          <p:spPr>
            <a:xfrm>
              <a:off x="6896250" y="3991050"/>
              <a:ext cx="61650" cy="49875"/>
            </a:xfrm>
            <a:custGeom>
              <a:avLst/>
              <a:gdLst/>
              <a:ahLst/>
              <a:cxnLst/>
              <a:rect l="l" t="t" r="r" b="b"/>
              <a:pathLst>
                <a:path w="2466" h="1995" extrusionOk="0">
                  <a:moveTo>
                    <a:pt x="2466" y="0"/>
                  </a:moveTo>
                  <a:cubicBezTo>
                    <a:pt x="1347" y="92"/>
                    <a:pt x="46" y="708"/>
                    <a:pt x="1" y="1986"/>
                  </a:cubicBezTo>
                  <a:cubicBezTo>
                    <a:pt x="1" y="1986"/>
                    <a:pt x="58" y="1995"/>
                    <a:pt x="157" y="1995"/>
                  </a:cubicBezTo>
                  <a:cubicBezTo>
                    <a:pt x="596" y="1995"/>
                    <a:pt x="1851" y="1827"/>
                    <a:pt x="24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7"/>
            <p:cNvSpPr/>
            <p:nvPr/>
          </p:nvSpPr>
          <p:spPr>
            <a:xfrm>
              <a:off x="6953900" y="4041825"/>
              <a:ext cx="61650" cy="49900"/>
            </a:xfrm>
            <a:custGeom>
              <a:avLst/>
              <a:gdLst/>
              <a:ahLst/>
              <a:cxnLst/>
              <a:rect l="l" t="t" r="r" b="b"/>
              <a:pathLst>
                <a:path w="2466" h="1996" extrusionOk="0">
                  <a:moveTo>
                    <a:pt x="2465" y="1"/>
                  </a:moveTo>
                  <a:lnTo>
                    <a:pt x="2465" y="1"/>
                  </a:lnTo>
                  <a:cubicBezTo>
                    <a:pt x="1347" y="92"/>
                    <a:pt x="46" y="708"/>
                    <a:pt x="0" y="1987"/>
                  </a:cubicBezTo>
                  <a:cubicBezTo>
                    <a:pt x="0" y="1987"/>
                    <a:pt x="58" y="1995"/>
                    <a:pt x="156" y="1995"/>
                  </a:cubicBezTo>
                  <a:cubicBezTo>
                    <a:pt x="596" y="1995"/>
                    <a:pt x="1850" y="1828"/>
                    <a:pt x="24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7"/>
            <p:cNvSpPr/>
            <p:nvPr/>
          </p:nvSpPr>
          <p:spPr>
            <a:xfrm>
              <a:off x="6884275" y="3968800"/>
              <a:ext cx="61650" cy="49875"/>
            </a:xfrm>
            <a:custGeom>
              <a:avLst/>
              <a:gdLst/>
              <a:ahLst/>
              <a:cxnLst/>
              <a:rect l="l" t="t" r="r" b="b"/>
              <a:pathLst>
                <a:path w="2466" h="1995" extrusionOk="0">
                  <a:moveTo>
                    <a:pt x="2465" y="0"/>
                  </a:moveTo>
                  <a:lnTo>
                    <a:pt x="2465" y="0"/>
                  </a:lnTo>
                  <a:cubicBezTo>
                    <a:pt x="1347" y="92"/>
                    <a:pt x="46" y="708"/>
                    <a:pt x="0" y="1986"/>
                  </a:cubicBezTo>
                  <a:cubicBezTo>
                    <a:pt x="0" y="1986"/>
                    <a:pt x="58" y="1994"/>
                    <a:pt x="157" y="1994"/>
                  </a:cubicBezTo>
                  <a:cubicBezTo>
                    <a:pt x="596" y="1994"/>
                    <a:pt x="1850" y="1827"/>
                    <a:pt x="24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7"/>
            <p:cNvSpPr/>
            <p:nvPr/>
          </p:nvSpPr>
          <p:spPr>
            <a:xfrm>
              <a:off x="6948175" y="4080525"/>
              <a:ext cx="77075" cy="31350"/>
            </a:xfrm>
            <a:custGeom>
              <a:avLst/>
              <a:gdLst/>
              <a:ahLst/>
              <a:cxnLst/>
              <a:rect l="l" t="t" r="r" b="b"/>
              <a:pathLst>
                <a:path w="3083" h="1254" extrusionOk="0">
                  <a:moveTo>
                    <a:pt x="1826" y="0"/>
                  </a:moveTo>
                  <a:cubicBezTo>
                    <a:pt x="1088" y="0"/>
                    <a:pt x="376" y="266"/>
                    <a:pt x="1" y="986"/>
                  </a:cubicBezTo>
                  <a:cubicBezTo>
                    <a:pt x="1" y="986"/>
                    <a:pt x="409" y="1254"/>
                    <a:pt x="1032" y="1254"/>
                  </a:cubicBezTo>
                  <a:cubicBezTo>
                    <a:pt x="1589" y="1254"/>
                    <a:pt x="2318" y="1041"/>
                    <a:pt x="3082" y="233"/>
                  </a:cubicBezTo>
                  <a:cubicBezTo>
                    <a:pt x="2695" y="90"/>
                    <a:pt x="2256" y="0"/>
                    <a:pt x="18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7"/>
            <p:cNvSpPr/>
            <p:nvPr/>
          </p:nvSpPr>
          <p:spPr>
            <a:xfrm>
              <a:off x="6920225" y="4017750"/>
              <a:ext cx="76475" cy="31375"/>
            </a:xfrm>
            <a:custGeom>
              <a:avLst/>
              <a:gdLst/>
              <a:ahLst/>
              <a:cxnLst/>
              <a:rect l="l" t="t" r="r" b="b"/>
              <a:pathLst>
                <a:path w="3059" h="1255" extrusionOk="0">
                  <a:moveTo>
                    <a:pt x="1804" y="0"/>
                  </a:moveTo>
                  <a:cubicBezTo>
                    <a:pt x="1067" y="0"/>
                    <a:pt x="361" y="266"/>
                    <a:pt x="0" y="987"/>
                  </a:cubicBezTo>
                  <a:cubicBezTo>
                    <a:pt x="0" y="987"/>
                    <a:pt x="402" y="1254"/>
                    <a:pt x="1019" y="1254"/>
                  </a:cubicBezTo>
                  <a:cubicBezTo>
                    <a:pt x="1571" y="1254"/>
                    <a:pt x="2295" y="1041"/>
                    <a:pt x="3059" y="233"/>
                  </a:cubicBezTo>
                  <a:cubicBezTo>
                    <a:pt x="2672" y="91"/>
                    <a:pt x="2233"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7"/>
            <p:cNvSpPr/>
            <p:nvPr/>
          </p:nvSpPr>
          <p:spPr>
            <a:xfrm>
              <a:off x="6957875" y="4122300"/>
              <a:ext cx="55950" cy="75900"/>
            </a:xfrm>
            <a:custGeom>
              <a:avLst/>
              <a:gdLst/>
              <a:ahLst/>
              <a:cxnLst/>
              <a:rect l="l" t="t" r="r" b="b"/>
              <a:pathLst>
                <a:path w="2238" h="3036" extrusionOk="0">
                  <a:moveTo>
                    <a:pt x="1576" y="0"/>
                  </a:moveTo>
                  <a:cubicBezTo>
                    <a:pt x="708" y="731"/>
                    <a:pt x="1" y="1986"/>
                    <a:pt x="686" y="3036"/>
                  </a:cubicBezTo>
                  <a:cubicBezTo>
                    <a:pt x="686" y="3036"/>
                    <a:pt x="2238" y="2260"/>
                    <a:pt x="15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7"/>
            <p:cNvSpPr/>
            <p:nvPr/>
          </p:nvSpPr>
          <p:spPr>
            <a:xfrm>
              <a:off x="7042325" y="4181075"/>
              <a:ext cx="54825" cy="71350"/>
            </a:xfrm>
            <a:custGeom>
              <a:avLst/>
              <a:gdLst/>
              <a:ahLst/>
              <a:cxnLst/>
              <a:rect l="l" t="t" r="r" b="b"/>
              <a:pathLst>
                <a:path w="2193" h="2854" extrusionOk="0">
                  <a:moveTo>
                    <a:pt x="1895" y="0"/>
                  </a:moveTo>
                  <a:lnTo>
                    <a:pt x="1895" y="0"/>
                  </a:lnTo>
                  <a:cubicBezTo>
                    <a:pt x="914" y="571"/>
                    <a:pt x="1" y="1689"/>
                    <a:pt x="526" y="2853"/>
                  </a:cubicBezTo>
                  <a:cubicBezTo>
                    <a:pt x="526" y="2853"/>
                    <a:pt x="2192" y="2328"/>
                    <a:pt x="18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7"/>
            <p:cNvSpPr/>
            <p:nvPr/>
          </p:nvSpPr>
          <p:spPr>
            <a:xfrm>
              <a:off x="7002400" y="4165650"/>
              <a:ext cx="62225" cy="49900"/>
            </a:xfrm>
            <a:custGeom>
              <a:avLst/>
              <a:gdLst/>
              <a:ahLst/>
              <a:cxnLst/>
              <a:rect l="l" t="t" r="r" b="b"/>
              <a:pathLst>
                <a:path w="2489" h="1996" extrusionOk="0">
                  <a:moveTo>
                    <a:pt x="2488" y="1"/>
                  </a:moveTo>
                  <a:lnTo>
                    <a:pt x="2488" y="1"/>
                  </a:lnTo>
                  <a:cubicBezTo>
                    <a:pt x="1347" y="92"/>
                    <a:pt x="46" y="708"/>
                    <a:pt x="0" y="1987"/>
                  </a:cubicBezTo>
                  <a:cubicBezTo>
                    <a:pt x="0" y="1987"/>
                    <a:pt x="58" y="1995"/>
                    <a:pt x="158" y="1995"/>
                  </a:cubicBezTo>
                  <a:cubicBezTo>
                    <a:pt x="603" y="1995"/>
                    <a:pt x="1873" y="1828"/>
                    <a:pt x="2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7"/>
            <p:cNvSpPr/>
            <p:nvPr/>
          </p:nvSpPr>
          <p:spPr>
            <a:xfrm>
              <a:off x="7060025" y="4216450"/>
              <a:ext cx="62225" cy="49875"/>
            </a:xfrm>
            <a:custGeom>
              <a:avLst/>
              <a:gdLst/>
              <a:ahLst/>
              <a:cxnLst/>
              <a:rect l="l" t="t" r="r" b="b"/>
              <a:pathLst>
                <a:path w="2489" h="1995" extrusionOk="0">
                  <a:moveTo>
                    <a:pt x="2489" y="0"/>
                  </a:moveTo>
                  <a:lnTo>
                    <a:pt x="2489" y="0"/>
                  </a:lnTo>
                  <a:cubicBezTo>
                    <a:pt x="1347" y="92"/>
                    <a:pt x="46" y="708"/>
                    <a:pt x="1" y="1986"/>
                  </a:cubicBezTo>
                  <a:cubicBezTo>
                    <a:pt x="1" y="1986"/>
                    <a:pt x="59" y="1995"/>
                    <a:pt x="159" y="1995"/>
                  </a:cubicBezTo>
                  <a:cubicBezTo>
                    <a:pt x="604" y="1995"/>
                    <a:pt x="1873" y="1827"/>
                    <a:pt x="2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7"/>
            <p:cNvSpPr/>
            <p:nvPr/>
          </p:nvSpPr>
          <p:spPr>
            <a:xfrm>
              <a:off x="6990400" y="4143400"/>
              <a:ext cx="62225" cy="49875"/>
            </a:xfrm>
            <a:custGeom>
              <a:avLst/>
              <a:gdLst/>
              <a:ahLst/>
              <a:cxnLst/>
              <a:rect l="l" t="t" r="r" b="b"/>
              <a:pathLst>
                <a:path w="2489" h="1995" extrusionOk="0">
                  <a:moveTo>
                    <a:pt x="2489" y="1"/>
                  </a:moveTo>
                  <a:lnTo>
                    <a:pt x="2489" y="1"/>
                  </a:lnTo>
                  <a:cubicBezTo>
                    <a:pt x="1348" y="92"/>
                    <a:pt x="47" y="708"/>
                    <a:pt x="1" y="1987"/>
                  </a:cubicBezTo>
                  <a:cubicBezTo>
                    <a:pt x="1" y="1987"/>
                    <a:pt x="58" y="1995"/>
                    <a:pt x="157" y="1995"/>
                  </a:cubicBezTo>
                  <a:cubicBezTo>
                    <a:pt x="597" y="1995"/>
                    <a:pt x="1855" y="1828"/>
                    <a:pt x="24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7"/>
            <p:cNvSpPr/>
            <p:nvPr/>
          </p:nvSpPr>
          <p:spPr>
            <a:xfrm>
              <a:off x="7054900" y="4255125"/>
              <a:ext cx="77050" cy="31375"/>
            </a:xfrm>
            <a:custGeom>
              <a:avLst/>
              <a:gdLst/>
              <a:ahLst/>
              <a:cxnLst/>
              <a:rect l="l" t="t" r="r" b="b"/>
              <a:pathLst>
                <a:path w="3082" h="1255" extrusionOk="0">
                  <a:moveTo>
                    <a:pt x="1809" y="1"/>
                  </a:moveTo>
                  <a:cubicBezTo>
                    <a:pt x="1067" y="1"/>
                    <a:pt x="361" y="266"/>
                    <a:pt x="0" y="987"/>
                  </a:cubicBezTo>
                  <a:cubicBezTo>
                    <a:pt x="0" y="987"/>
                    <a:pt x="401" y="1255"/>
                    <a:pt x="1022" y="1255"/>
                  </a:cubicBezTo>
                  <a:cubicBezTo>
                    <a:pt x="1577" y="1255"/>
                    <a:pt x="2306" y="1041"/>
                    <a:pt x="3082" y="234"/>
                  </a:cubicBezTo>
                  <a:cubicBezTo>
                    <a:pt x="2686" y="91"/>
                    <a:pt x="2242" y="1"/>
                    <a:pt x="18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7"/>
            <p:cNvSpPr/>
            <p:nvPr/>
          </p:nvSpPr>
          <p:spPr>
            <a:xfrm>
              <a:off x="7026350" y="4192350"/>
              <a:ext cx="77075" cy="31375"/>
            </a:xfrm>
            <a:custGeom>
              <a:avLst/>
              <a:gdLst/>
              <a:ahLst/>
              <a:cxnLst/>
              <a:rect l="l" t="t" r="r" b="b"/>
              <a:pathLst>
                <a:path w="3083" h="1255" extrusionOk="0">
                  <a:moveTo>
                    <a:pt x="1820" y="1"/>
                  </a:moveTo>
                  <a:cubicBezTo>
                    <a:pt x="1077" y="1"/>
                    <a:pt x="361" y="266"/>
                    <a:pt x="1" y="987"/>
                  </a:cubicBezTo>
                  <a:cubicBezTo>
                    <a:pt x="1" y="987"/>
                    <a:pt x="402" y="1255"/>
                    <a:pt x="1023" y="1255"/>
                  </a:cubicBezTo>
                  <a:cubicBezTo>
                    <a:pt x="1578" y="1255"/>
                    <a:pt x="2307" y="1041"/>
                    <a:pt x="3082" y="234"/>
                  </a:cubicBezTo>
                  <a:cubicBezTo>
                    <a:pt x="2696" y="91"/>
                    <a:pt x="2253" y="1"/>
                    <a:pt x="18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7"/>
            <p:cNvSpPr/>
            <p:nvPr/>
          </p:nvSpPr>
          <p:spPr>
            <a:xfrm>
              <a:off x="7049175" y="4241550"/>
              <a:ext cx="55950" cy="75925"/>
            </a:xfrm>
            <a:custGeom>
              <a:avLst/>
              <a:gdLst/>
              <a:ahLst/>
              <a:cxnLst/>
              <a:rect l="l" t="t" r="r" b="b"/>
              <a:pathLst>
                <a:path w="2238" h="3037" extrusionOk="0">
                  <a:moveTo>
                    <a:pt x="1576" y="1"/>
                  </a:moveTo>
                  <a:lnTo>
                    <a:pt x="1576" y="1"/>
                  </a:lnTo>
                  <a:cubicBezTo>
                    <a:pt x="708" y="731"/>
                    <a:pt x="1" y="1986"/>
                    <a:pt x="686" y="3036"/>
                  </a:cubicBezTo>
                  <a:cubicBezTo>
                    <a:pt x="686" y="3036"/>
                    <a:pt x="2238" y="2260"/>
                    <a:pt x="15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7"/>
            <p:cNvSpPr/>
            <p:nvPr/>
          </p:nvSpPr>
          <p:spPr>
            <a:xfrm>
              <a:off x="7133650" y="4300325"/>
              <a:ext cx="54800" cy="71350"/>
            </a:xfrm>
            <a:custGeom>
              <a:avLst/>
              <a:gdLst/>
              <a:ahLst/>
              <a:cxnLst/>
              <a:rect l="l" t="t" r="r" b="b"/>
              <a:pathLst>
                <a:path w="2192" h="2854" extrusionOk="0">
                  <a:moveTo>
                    <a:pt x="1895" y="1"/>
                  </a:moveTo>
                  <a:lnTo>
                    <a:pt x="1895" y="1"/>
                  </a:lnTo>
                  <a:cubicBezTo>
                    <a:pt x="913" y="571"/>
                    <a:pt x="0" y="1690"/>
                    <a:pt x="525" y="2854"/>
                  </a:cubicBezTo>
                  <a:cubicBezTo>
                    <a:pt x="525" y="2854"/>
                    <a:pt x="2191" y="2329"/>
                    <a:pt x="18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7"/>
            <p:cNvSpPr/>
            <p:nvPr/>
          </p:nvSpPr>
          <p:spPr>
            <a:xfrm>
              <a:off x="7093700" y="4284925"/>
              <a:ext cx="62225" cy="49875"/>
            </a:xfrm>
            <a:custGeom>
              <a:avLst/>
              <a:gdLst/>
              <a:ahLst/>
              <a:cxnLst/>
              <a:rect l="l" t="t" r="r" b="b"/>
              <a:pathLst>
                <a:path w="2489" h="1995" extrusionOk="0">
                  <a:moveTo>
                    <a:pt x="2488" y="0"/>
                  </a:moveTo>
                  <a:cubicBezTo>
                    <a:pt x="1347" y="92"/>
                    <a:pt x="46" y="708"/>
                    <a:pt x="0" y="1986"/>
                  </a:cubicBezTo>
                  <a:cubicBezTo>
                    <a:pt x="0" y="1986"/>
                    <a:pt x="58" y="1995"/>
                    <a:pt x="157" y="1995"/>
                  </a:cubicBezTo>
                  <a:cubicBezTo>
                    <a:pt x="596" y="1995"/>
                    <a:pt x="1854" y="1827"/>
                    <a:pt x="24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7"/>
            <p:cNvSpPr/>
            <p:nvPr/>
          </p:nvSpPr>
          <p:spPr>
            <a:xfrm>
              <a:off x="7151325" y="4335700"/>
              <a:ext cx="62225" cy="49900"/>
            </a:xfrm>
            <a:custGeom>
              <a:avLst/>
              <a:gdLst/>
              <a:ahLst/>
              <a:cxnLst/>
              <a:rect l="l" t="t" r="r" b="b"/>
              <a:pathLst>
                <a:path w="2489" h="1996" extrusionOk="0">
                  <a:moveTo>
                    <a:pt x="2489" y="1"/>
                  </a:moveTo>
                  <a:lnTo>
                    <a:pt x="2489" y="1"/>
                  </a:lnTo>
                  <a:cubicBezTo>
                    <a:pt x="1347" y="92"/>
                    <a:pt x="46" y="708"/>
                    <a:pt x="1" y="1987"/>
                  </a:cubicBezTo>
                  <a:cubicBezTo>
                    <a:pt x="1" y="1987"/>
                    <a:pt x="59" y="1995"/>
                    <a:pt x="159" y="1995"/>
                  </a:cubicBezTo>
                  <a:cubicBezTo>
                    <a:pt x="604" y="1995"/>
                    <a:pt x="1873" y="1828"/>
                    <a:pt x="24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7"/>
            <p:cNvSpPr/>
            <p:nvPr/>
          </p:nvSpPr>
          <p:spPr>
            <a:xfrm>
              <a:off x="7081700" y="4262675"/>
              <a:ext cx="62225" cy="49875"/>
            </a:xfrm>
            <a:custGeom>
              <a:avLst/>
              <a:gdLst/>
              <a:ahLst/>
              <a:cxnLst/>
              <a:rect l="l" t="t" r="r" b="b"/>
              <a:pathLst>
                <a:path w="2489" h="1995" extrusionOk="0">
                  <a:moveTo>
                    <a:pt x="2489" y="0"/>
                  </a:moveTo>
                  <a:lnTo>
                    <a:pt x="2489" y="0"/>
                  </a:lnTo>
                  <a:cubicBezTo>
                    <a:pt x="1348" y="92"/>
                    <a:pt x="47" y="708"/>
                    <a:pt x="1" y="1986"/>
                  </a:cubicBezTo>
                  <a:cubicBezTo>
                    <a:pt x="1" y="1986"/>
                    <a:pt x="58" y="1994"/>
                    <a:pt x="157" y="1994"/>
                  </a:cubicBezTo>
                  <a:cubicBezTo>
                    <a:pt x="597" y="1994"/>
                    <a:pt x="1855" y="1827"/>
                    <a:pt x="2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7"/>
            <p:cNvSpPr/>
            <p:nvPr/>
          </p:nvSpPr>
          <p:spPr>
            <a:xfrm>
              <a:off x="7146200" y="4374400"/>
              <a:ext cx="77050" cy="31350"/>
            </a:xfrm>
            <a:custGeom>
              <a:avLst/>
              <a:gdLst/>
              <a:ahLst/>
              <a:cxnLst/>
              <a:rect l="l" t="t" r="r" b="b"/>
              <a:pathLst>
                <a:path w="3082" h="1254" extrusionOk="0">
                  <a:moveTo>
                    <a:pt x="1809" y="0"/>
                  </a:moveTo>
                  <a:cubicBezTo>
                    <a:pt x="1067" y="0"/>
                    <a:pt x="361" y="266"/>
                    <a:pt x="0" y="986"/>
                  </a:cubicBezTo>
                  <a:cubicBezTo>
                    <a:pt x="0" y="986"/>
                    <a:pt x="402" y="1254"/>
                    <a:pt x="1022" y="1254"/>
                  </a:cubicBezTo>
                  <a:cubicBezTo>
                    <a:pt x="1577" y="1254"/>
                    <a:pt x="2306" y="1041"/>
                    <a:pt x="3082" y="233"/>
                  </a:cubicBezTo>
                  <a:cubicBezTo>
                    <a:pt x="2686" y="90"/>
                    <a:pt x="2242" y="0"/>
                    <a:pt x="18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7"/>
            <p:cNvSpPr/>
            <p:nvPr/>
          </p:nvSpPr>
          <p:spPr>
            <a:xfrm>
              <a:off x="7117650" y="4311625"/>
              <a:ext cx="77075" cy="31375"/>
            </a:xfrm>
            <a:custGeom>
              <a:avLst/>
              <a:gdLst/>
              <a:ahLst/>
              <a:cxnLst/>
              <a:rect l="l" t="t" r="r" b="b"/>
              <a:pathLst>
                <a:path w="3083" h="1255" extrusionOk="0">
                  <a:moveTo>
                    <a:pt x="1820" y="0"/>
                  </a:moveTo>
                  <a:cubicBezTo>
                    <a:pt x="1077" y="0"/>
                    <a:pt x="361" y="266"/>
                    <a:pt x="1" y="987"/>
                  </a:cubicBezTo>
                  <a:cubicBezTo>
                    <a:pt x="1" y="987"/>
                    <a:pt x="402" y="1254"/>
                    <a:pt x="1023" y="1254"/>
                  </a:cubicBezTo>
                  <a:cubicBezTo>
                    <a:pt x="1578" y="1254"/>
                    <a:pt x="2307" y="1041"/>
                    <a:pt x="3082" y="233"/>
                  </a:cubicBezTo>
                  <a:cubicBezTo>
                    <a:pt x="2696" y="91"/>
                    <a:pt x="2253" y="0"/>
                    <a:pt x="18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7"/>
            <p:cNvSpPr/>
            <p:nvPr/>
          </p:nvSpPr>
          <p:spPr>
            <a:xfrm>
              <a:off x="7125650" y="4386350"/>
              <a:ext cx="70775" cy="38850"/>
            </a:xfrm>
            <a:custGeom>
              <a:avLst/>
              <a:gdLst/>
              <a:ahLst/>
              <a:cxnLst/>
              <a:rect l="l" t="t" r="r" b="b"/>
              <a:pathLst>
                <a:path w="2831" h="1554" extrusionOk="0">
                  <a:moveTo>
                    <a:pt x="2365" y="1"/>
                  </a:moveTo>
                  <a:cubicBezTo>
                    <a:pt x="1351" y="1"/>
                    <a:pt x="257" y="401"/>
                    <a:pt x="0" y="1467"/>
                  </a:cubicBezTo>
                  <a:cubicBezTo>
                    <a:pt x="0" y="1467"/>
                    <a:pt x="228" y="1554"/>
                    <a:pt x="577" y="1554"/>
                  </a:cubicBezTo>
                  <a:cubicBezTo>
                    <a:pt x="1158" y="1554"/>
                    <a:pt x="2075" y="1313"/>
                    <a:pt x="2831" y="29"/>
                  </a:cubicBezTo>
                  <a:cubicBezTo>
                    <a:pt x="2680" y="11"/>
                    <a:pt x="2523" y="1"/>
                    <a:pt x="23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7"/>
            <p:cNvSpPr/>
            <p:nvPr/>
          </p:nvSpPr>
          <p:spPr>
            <a:xfrm>
              <a:off x="7128500" y="4497925"/>
              <a:ext cx="75350" cy="32775"/>
            </a:xfrm>
            <a:custGeom>
              <a:avLst/>
              <a:gdLst/>
              <a:ahLst/>
              <a:cxnLst/>
              <a:rect l="l" t="t" r="r" b="b"/>
              <a:pathLst>
                <a:path w="3014" h="1311" extrusionOk="0">
                  <a:moveTo>
                    <a:pt x="1959" y="0"/>
                  </a:moveTo>
                  <a:cubicBezTo>
                    <a:pt x="1134" y="0"/>
                    <a:pt x="335" y="301"/>
                    <a:pt x="1" y="1113"/>
                  </a:cubicBezTo>
                  <a:cubicBezTo>
                    <a:pt x="1" y="1113"/>
                    <a:pt x="353" y="1310"/>
                    <a:pt x="887" y="1310"/>
                  </a:cubicBezTo>
                  <a:cubicBezTo>
                    <a:pt x="1458" y="1310"/>
                    <a:pt x="2236" y="1085"/>
                    <a:pt x="3014" y="154"/>
                  </a:cubicBezTo>
                  <a:cubicBezTo>
                    <a:pt x="2681" y="57"/>
                    <a:pt x="2318" y="0"/>
                    <a:pt x="19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7"/>
            <p:cNvSpPr/>
            <p:nvPr/>
          </p:nvSpPr>
          <p:spPr>
            <a:xfrm>
              <a:off x="7130775" y="4440175"/>
              <a:ext cx="78200" cy="30575"/>
            </a:xfrm>
            <a:custGeom>
              <a:avLst/>
              <a:gdLst/>
              <a:ahLst/>
              <a:cxnLst/>
              <a:rect l="l" t="t" r="r" b="b"/>
              <a:pathLst>
                <a:path w="3128" h="1223" extrusionOk="0">
                  <a:moveTo>
                    <a:pt x="1145" y="1"/>
                  </a:moveTo>
                  <a:cubicBezTo>
                    <a:pt x="742" y="1"/>
                    <a:pt x="348" y="127"/>
                    <a:pt x="1" y="433"/>
                  </a:cubicBezTo>
                  <a:cubicBezTo>
                    <a:pt x="1" y="433"/>
                    <a:pt x="549" y="1222"/>
                    <a:pt x="1720" y="1222"/>
                  </a:cubicBezTo>
                  <a:cubicBezTo>
                    <a:pt x="2117" y="1222"/>
                    <a:pt x="2585" y="1132"/>
                    <a:pt x="3128" y="889"/>
                  </a:cubicBezTo>
                  <a:cubicBezTo>
                    <a:pt x="2589" y="394"/>
                    <a:pt x="1855" y="1"/>
                    <a:pt x="1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7"/>
            <p:cNvSpPr/>
            <p:nvPr/>
          </p:nvSpPr>
          <p:spPr>
            <a:xfrm>
              <a:off x="7134200" y="4520775"/>
              <a:ext cx="78775" cy="30675"/>
            </a:xfrm>
            <a:custGeom>
              <a:avLst/>
              <a:gdLst/>
              <a:ahLst/>
              <a:cxnLst/>
              <a:rect l="l" t="t" r="r" b="b"/>
              <a:pathLst>
                <a:path w="3151" h="1227" extrusionOk="0">
                  <a:moveTo>
                    <a:pt x="1138" y="1"/>
                  </a:moveTo>
                  <a:cubicBezTo>
                    <a:pt x="737" y="1"/>
                    <a:pt x="344" y="125"/>
                    <a:pt x="1" y="427"/>
                  </a:cubicBezTo>
                  <a:cubicBezTo>
                    <a:pt x="1" y="427"/>
                    <a:pt x="546" y="1226"/>
                    <a:pt x="1723" y="1226"/>
                  </a:cubicBezTo>
                  <a:cubicBezTo>
                    <a:pt x="2124" y="1226"/>
                    <a:pt x="2599" y="1133"/>
                    <a:pt x="3151" y="883"/>
                  </a:cubicBezTo>
                  <a:cubicBezTo>
                    <a:pt x="2608" y="400"/>
                    <a:pt x="1859" y="1"/>
                    <a:pt x="1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7"/>
            <p:cNvSpPr/>
            <p:nvPr/>
          </p:nvSpPr>
          <p:spPr>
            <a:xfrm>
              <a:off x="7140475" y="4420025"/>
              <a:ext cx="78200" cy="30425"/>
            </a:xfrm>
            <a:custGeom>
              <a:avLst/>
              <a:gdLst/>
              <a:ahLst/>
              <a:cxnLst/>
              <a:rect l="l" t="t" r="r" b="b"/>
              <a:pathLst>
                <a:path w="3128" h="1217" extrusionOk="0">
                  <a:moveTo>
                    <a:pt x="1124" y="1"/>
                  </a:moveTo>
                  <a:cubicBezTo>
                    <a:pt x="725" y="1"/>
                    <a:pt x="336" y="122"/>
                    <a:pt x="1" y="417"/>
                  </a:cubicBezTo>
                  <a:cubicBezTo>
                    <a:pt x="1" y="417"/>
                    <a:pt x="546" y="1216"/>
                    <a:pt x="1713" y="1216"/>
                  </a:cubicBezTo>
                  <a:cubicBezTo>
                    <a:pt x="2112" y="1216"/>
                    <a:pt x="2582" y="1123"/>
                    <a:pt x="3128" y="873"/>
                  </a:cubicBezTo>
                  <a:cubicBezTo>
                    <a:pt x="2586" y="390"/>
                    <a:pt x="1838" y="1"/>
                    <a:pt x="11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7"/>
            <p:cNvSpPr/>
            <p:nvPr/>
          </p:nvSpPr>
          <p:spPr>
            <a:xfrm>
              <a:off x="7120525" y="4535300"/>
              <a:ext cx="66200" cy="45225"/>
            </a:xfrm>
            <a:custGeom>
              <a:avLst/>
              <a:gdLst/>
              <a:ahLst/>
              <a:cxnLst/>
              <a:rect l="l" t="t" r="r" b="b"/>
              <a:pathLst>
                <a:path w="2648" h="1809" extrusionOk="0">
                  <a:moveTo>
                    <a:pt x="497" y="0"/>
                  </a:moveTo>
                  <a:cubicBezTo>
                    <a:pt x="337" y="0"/>
                    <a:pt x="171" y="24"/>
                    <a:pt x="0" y="74"/>
                  </a:cubicBezTo>
                  <a:cubicBezTo>
                    <a:pt x="0" y="74"/>
                    <a:pt x="297" y="1763"/>
                    <a:pt x="2648" y="1809"/>
                  </a:cubicBezTo>
                  <a:cubicBezTo>
                    <a:pt x="2274" y="904"/>
                    <a:pt x="1494" y="0"/>
                    <a:pt x="4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7"/>
            <p:cNvSpPr/>
            <p:nvPr/>
          </p:nvSpPr>
          <p:spPr>
            <a:xfrm>
              <a:off x="7125650" y="4480700"/>
              <a:ext cx="66225" cy="45625"/>
            </a:xfrm>
            <a:custGeom>
              <a:avLst/>
              <a:gdLst/>
              <a:ahLst/>
              <a:cxnLst/>
              <a:rect l="l" t="t" r="r" b="b"/>
              <a:pathLst>
                <a:path w="2649" h="1825" extrusionOk="0">
                  <a:moveTo>
                    <a:pt x="467" y="1"/>
                  </a:moveTo>
                  <a:cubicBezTo>
                    <a:pt x="315" y="1"/>
                    <a:pt x="160" y="22"/>
                    <a:pt x="0" y="67"/>
                  </a:cubicBezTo>
                  <a:cubicBezTo>
                    <a:pt x="0" y="67"/>
                    <a:pt x="274" y="1779"/>
                    <a:pt x="2648" y="1824"/>
                  </a:cubicBezTo>
                  <a:cubicBezTo>
                    <a:pt x="2272" y="913"/>
                    <a:pt x="1465" y="1"/>
                    <a:pt x="4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7"/>
            <p:cNvSpPr/>
            <p:nvPr/>
          </p:nvSpPr>
          <p:spPr>
            <a:xfrm>
              <a:off x="7124500" y="4456750"/>
              <a:ext cx="66225" cy="45600"/>
            </a:xfrm>
            <a:custGeom>
              <a:avLst/>
              <a:gdLst/>
              <a:ahLst/>
              <a:cxnLst/>
              <a:rect l="l" t="t" r="r" b="b"/>
              <a:pathLst>
                <a:path w="2649" h="1824" extrusionOk="0">
                  <a:moveTo>
                    <a:pt x="467" y="0"/>
                  </a:moveTo>
                  <a:cubicBezTo>
                    <a:pt x="316" y="0"/>
                    <a:pt x="160" y="21"/>
                    <a:pt x="1" y="66"/>
                  </a:cubicBezTo>
                  <a:cubicBezTo>
                    <a:pt x="1" y="66"/>
                    <a:pt x="275" y="1778"/>
                    <a:pt x="2649" y="1824"/>
                  </a:cubicBezTo>
                  <a:cubicBezTo>
                    <a:pt x="2272" y="912"/>
                    <a:pt x="1465" y="0"/>
                    <a:pt x="4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7"/>
            <p:cNvSpPr/>
            <p:nvPr/>
          </p:nvSpPr>
          <p:spPr>
            <a:xfrm>
              <a:off x="7067450" y="4543200"/>
              <a:ext cx="78775" cy="29450"/>
            </a:xfrm>
            <a:custGeom>
              <a:avLst/>
              <a:gdLst/>
              <a:ahLst/>
              <a:cxnLst/>
              <a:rect l="l" t="t" r="r" b="b"/>
              <a:pathLst>
                <a:path w="3151" h="1178" extrusionOk="0">
                  <a:moveTo>
                    <a:pt x="1502" y="1"/>
                  </a:moveTo>
                  <a:cubicBezTo>
                    <a:pt x="927" y="1"/>
                    <a:pt x="380" y="200"/>
                    <a:pt x="0" y="717"/>
                  </a:cubicBezTo>
                  <a:cubicBezTo>
                    <a:pt x="0" y="717"/>
                    <a:pt x="496" y="1177"/>
                    <a:pt x="1322" y="1177"/>
                  </a:cubicBezTo>
                  <a:cubicBezTo>
                    <a:pt x="1822" y="1177"/>
                    <a:pt x="2444" y="1008"/>
                    <a:pt x="3150" y="466"/>
                  </a:cubicBezTo>
                  <a:cubicBezTo>
                    <a:pt x="2663" y="194"/>
                    <a:pt x="2069" y="1"/>
                    <a:pt x="15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7"/>
            <p:cNvSpPr/>
            <p:nvPr/>
          </p:nvSpPr>
          <p:spPr>
            <a:xfrm>
              <a:off x="7045750" y="4642950"/>
              <a:ext cx="78775" cy="29800"/>
            </a:xfrm>
            <a:custGeom>
              <a:avLst/>
              <a:gdLst/>
              <a:ahLst/>
              <a:cxnLst/>
              <a:rect l="l" t="t" r="r" b="b"/>
              <a:pathLst>
                <a:path w="3151" h="1192" extrusionOk="0">
                  <a:moveTo>
                    <a:pt x="1216" y="1"/>
                  </a:moveTo>
                  <a:cubicBezTo>
                    <a:pt x="776" y="1"/>
                    <a:pt x="351" y="143"/>
                    <a:pt x="1" y="493"/>
                  </a:cubicBezTo>
                  <a:cubicBezTo>
                    <a:pt x="1" y="493"/>
                    <a:pt x="537" y="1192"/>
                    <a:pt x="1608" y="1192"/>
                  </a:cubicBezTo>
                  <a:cubicBezTo>
                    <a:pt x="2037" y="1192"/>
                    <a:pt x="2551" y="1080"/>
                    <a:pt x="3151" y="767"/>
                  </a:cubicBezTo>
                  <a:cubicBezTo>
                    <a:pt x="2611" y="338"/>
                    <a:pt x="1895" y="1"/>
                    <a:pt x="12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7"/>
            <p:cNvSpPr/>
            <p:nvPr/>
          </p:nvSpPr>
          <p:spPr>
            <a:xfrm>
              <a:off x="7061750" y="4590475"/>
              <a:ext cx="67925" cy="42650"/>
            </a:xfrm>
            <a:custGeom>
              <a:avLst/>
              <a:gdLst/>
              <a:ahLst/>
              <a:cxnLst/>
              <a:rect l="l" t="t" r="r" b="b"/>
              <a:pathLst>
                <a:path w="2717" h="1706" extrusionOk="0">
                  <a:moveTo>
                    <a:pt x="571" y="0"/>
                  </a:moveTo>
                  <a:cubicBezTo>
                    <a:pt x="386" y="0"/>
                    <a:pt x="195" y="33"/>
                    <a:pt x="0" y="104"/>
                  </a:cubicBezTo>
                  <a:cubicBezTo>
                    <a:pt x="0" y="104"/>
                    <a:pt x="346" y="1705"/>
                    <a:pt x="2535" y="1705"/>
                  </a:cubicBezTo>
                  <a:cubicBezTo>
                    <a:pt x="2594" y="1705"/>
                    <a:pt x="2654" y="1704"/>
                    <a:pt x="2716" y="1702"/>
                  </a:cubicBezTo>
                  <a:cubicBezTo>
                    <a:pt x="2316" y="843"/>
                    <a:pt x="1516" y="0"/>
                    <a:pt x="5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7"/>
            <p:cNvSpPr/>
            <p:nvPr/>
          </p:nvSpPr>
          <p:spPr>
            <a:xfrm>
              <a:off x="7034350" y="4662600"/>
              <a:ext cx="68500" cy="42425"/>
            </a:xfrm>
            <a:custGeom>
              <a:avLst/>
              <a:gdLst/>
              <a:ahLst/>
              <a:cxnLst/>
              <a:rect l="l" t="t" r="r" b="b"/>
              <a:pathLst>
                <a:path w="2740" h="1697" extrusionOk="0">
                  <a:moveTo>
                    <a:pt x="557" y="1"/>
                  </a:moveTo>
                  <a:cubicBezTo>
                    <a:pt x="377" y="1"/>
                    <a:pt x="191" y="30"/>
                    <a:pt x="0" y="95"/>
                  </a:cubicBezTo>
                  <a:cubicBezTo>
                    <a:pt x="0" y="95"/>
                    <a:pt x="347" y="1696"/>
                    <a:pt x="2556" y="1696"/>
                  </a:cubicBezTo>
                  <a:cubicBezTo>
                    <a:pt x="2616" y="1696"/>
                    <a:pt x="2677" y="1695"/>
                    <a:pt x="2739" y="1693"/>
                  </a:cubicBezTo>
                  <a:cubicBezTo>
                    <a:pt x="2316" y="847"/>
                    <a:pt x="1521" y="1"/>
                    <a:pt x="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7"/>
            <p:cNvSpPr/>
            <p:nvPr/>
          </p:nvSpPr>
          <p:spPr>
            <a:xfrm>
              <a:off x="7078275" y="4571300"/>
              <a:ext cx="67950" cy="42950"/>
            </a:xfrm>
            <a:custGeom>
              <a:avLst/>
              <a:gdLst/>
              <a:ahLst/>
              <a:cxnLst/>
              <a:rect l="l" t="t" r="r" b="b"/>
              <a:pathLst>
                <a:path w="2718" h="1718" extrusionOk="0">
                  <a:moveTo>
                    <a:pt x="549" y="1"/>
                  </a:moveTo>
                  <a:cubicBezTo>
                    <a:pt x="371" y="1"/>
                    <a:pt x="188" y="30"/>
                    <a:pt x="1" y="95"/>
                  </a:cubicBezTo>
                  <a:cubicBezTo>
                    <a:pt x="1" y="95"/>
                    <a:pt x="352" y="1718"/>
                    <a:pt x="2579" y="1718"/>
                  </a:cubicBezTo>
                  <a:cubicBezTo>
                    <a:pt x="2625" y="1718"/>
                    <a:pt x="2670" y="1717"/>
                    <a:pt x="2717" y="1716"/>
                  </a:cubicBezTo>
                  <a:cubicBezTo>
                    <a:pt x="2313" y="850"/>
                    <a:pt x="1504" y="1"/>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7"/>
            <p:cNvSpPr/>
            <p:nvPr/>
          </p:nvSpPr>
          <p:spPr>
            <a:xfrm>
              <a:off x="7009800" y="4664400"/>
              <a:ext cx="54825" cy="65650"/>
            </a:xfrm>
            <a:custGeom>
              <a:avLst/>
              <a:gdLst/>
              <a:ahLst/>
              <a:cxnLst/>
              <a:rect l="l" t="t" r="r" b="b"/>
              <a:pathLst>
                <a:path w="2193" h="2626" extrusionOk="0">
                  <a:moveTo>
                    <a:pt x="389" y="0"/>
                  </a:moveTo>
                  <a:lnTo>
                    <a:pt x="389" y="0"/>
                  </a:lnTo>
                  <a:cubicBezTo>
                    <a:pt x="389" y="0"/>
                    <a:pt x="1" y="1689"/>
                    <a:pt x="2192" y="2625"/>
                  </a:cubicBezTo>
                  <a:cubicBezTo>
                    <a:pt x="2169" y="1484"/>
                    <a:pt x="1667" y="137"/>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7"/>
            <p:cNvSpPr/>
            <p:nvPr/>
          </p:nvSpPr>
          <p:spPr>
            <a:xfrm>
              <a:off x="7058875" y="4615900"/>
              <a:ext cx="54250" cy="65075"/>
            </a:xfrm>
            <a:custGeom>
              <a:avLst/>
              <a:gdLst/>
              <a:ahLst/>
              <a:cxnLst/>
              <a:rect l="l" t="t" r="r" b="b"/>
              <a:pathLst>
                <a:path w="2170" h="2603" extrusionOk="0">
                  <a:moveTo>
                    <a:pt x="389" y="0"/>
                  </a:moveTo>
                  <a:lnTo>
                    <a:pt x="389" y="0"/>
                  </a:lnTo>
                  <a:cubicBezTo>
                    <a:pt x="389" y="0"/>
                    <a:pt x="1" y="1689"/>
                    <a:pt x="2169" y="2602"/>
                  </a:cubicBezTo>
                  <a:cubicBezTo>
                    <a:pt x="2146" y="1484"/>
                    <a:pt x="1644" y="137"/>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7"/>
            <p:cNvSpPr/>
            <p:nvPr/>
          </p:nvSpPr>
          <p:spPr>
            <a:xfrm>
              <a:off x="5534150" y="4082925"/>
              <a:ext cx="77075" cy="70750"/>
            </a:xfrm>
            <a:custGeom>
              <a:avLst/>
              <a:gdLst/>
              <a:ahLst/>
              <a:cxnLst/>
              <a:rect l="l" t="t" r="r" b="b"/>
              <a:pathLst>
                <a:path w="3083" h="2830" extrusionOk="0">
                  <a:moveTo>
                    <a:pt x="1" y="0"/>
                  </a:moveTo>
                  <a:lnTo>
                    <a:pt x="1" y="0"/>
                  </a:lnTo>
                  <a:cubicBezTo>
                    <a:pt x="321" y="1345"/>
                    <a:pt x="1280" y="2830"/>
                    <a:pt x="2766" y="2830"/>
                  </a:cubicBezTo>
                  <a:cubicBezTo>
                    <a:pt x="2869" y="2830"/>
                    <a:pt x="2974" y="2823"/>
                    <a:pt x="3082" y="2808"/>
                  </a:cubicBezTo>
                  <a:cubicBezTo>
                    <a:pt x="3082" y="2808"/>
                    <a:pt x="3059" y="52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7"/>
            <p:cNvSpPr/>
            <p:nvPr/>
          </p:nvSpPr>
          <p:spPr>
            <a:xfrm>
              <a:off x="5673950" y="4021850"/>
              <a:ext cx="74225" cy="104450"/>
            </a:xfrm>
            <a:custGeom>
              <a:avLst/>
              <a:gdLst/>
              <a:ahLst/>
              <a:cxnLst/>
              <a:rect l="l" t="t" r="r" b="b"/>
              <a:pathLst>
                <a:path w="2969" h="4178" extrusionOk="0">
                  <a:moveTo>
                    <a:pt x="1348" y="1"/>
                  </a:moveTo>
                  <a:lnTo>
                    <a:pt x="1348" y="1"/>
                  </a:lnTo>
                  <a:cubicBezTo>
                    <a:pt x="503" y="1211"/>
                    <a:pt x="1" y="3060"/>
                    <a:pt x="1256" y="4178"/>
                  </a:cubicBezTo>
                  <a:cubicBezTo>
                    <a:pt x="1256" y="4178"/>
                    <a:pt x="2968" y="2672"/>
                    <a:pt x="13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7"/>
            <p:cNvSpPr/>
            <p:nvPr/>
          </p:nvSpPr>
          <p:spPr>
            <a:xfrm>
              <a:off x="5324150" y="4187350"/>
              <a:ext cx="76500" cy="71700"/>
            </a:xfrm>
            <a:custGeom>
              <a:avLst/>
              <a:gdLst/>
              <a:ahLst/>
              <a:cxnLst/>
              <a:rect l="l" t="t" r="r" b="b"/>
              <a:pathLst>
                <a:path w="3060" h="2868" extrusionOk="0">
                  <a:moveTo>
                    <a:pt x="1" y="0"/>
                  </a:moveTo>
                  <a:lnTo>
                    <a:pt x="1" y="0"/>
                  </a:lnTo>
                  <a:cubicBezTo>
                    <a:pt x="325" y="1383"/>
                    <a:pt x="1263" y="2868"/>
                    <a:pt x="2775" y="2868"/>
                  </a:cubicBezTo>
                  <a:cubicBezTo>
                    <a:pt x="2860" y="2868"/>
                    <a:pt x="2948" y="2863"/>
                    <a:pt x="3037" y="2853"/>
                  </a:cubicBezTo>
                  <a:cubicBezTo>
                    <a:pt x="3037" y="2853"/>
                    <a:pt x="3060" y="57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7"/>
            <p:cNvSpPr/>
            <p:nvPr/>
          </p:nvSpPr>
          <p:spPr>
            <a:xfrm>
              <a:off x="5418325" y="4334000"/>
              <a:ext cx="71350" cy="97025"/>
            </a:xfrm>
            <a:custGeom>
              <a:avLst/>
              <a:gdLst/>
              <a:ahLst/>
              <a:cxnLst/>
              <a:rect l="l" t="t" r="r" b="b"/>
              <a:pathLst>
                <a:path w="2854" h="3881" extrusionOk="0">
                  <a:moveTo>
                    <a:pt x="320" y="0"/>
                  </a:moveTo>
                  <a:lnTo>
                    <a:pt x="320" y="0"/>
                  </a:lnTo>
                  <a:cubicBezTo>
                    <a:pt x="0" y="1461"/>
                    <a:pt x="297" y="3333"/>
                    <a:pt x="1872" y="3881"/>
                  </a:cubicBezTo>
                  <a:cubicBezTo>
                    <a:pt x="1872" y="3881"/>
                    <a:pt x="2853" y="1804"/>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7"/>
            <p:cNvSpPr/>
            <p:nvPr/>
          </p:nvSpPr>
          <p:spPr>
            <a:xfrm>
              <a:off x="5426875" y="4122875"/>
              <a:ext cx="77050" cy="70650"/>
            </a:xfrm>
            <a:custGeom>
              <a:avLst/>
              <a:gdLst/>
              <a:ahLst/>
              <a:cxnLst/>
              <a:rect l="l" t="t" r="r" b="b"/>
              <a:pathLst>
                <a:path w="3082" h="2826" extrusionOk="0">
                  <a:moveTo>
                    <a:pt x="1" y="0"/>
                  </a:moveTo>
                  <a:lnTo>
                    <a:pt x="1" y="0"/>
                  </a:lnTo>
                  <a:cubicBezTo>
                    <a:pt x="322" y="1352"/>
                    <a:pt x="1290" y="2826"/>
                    <a:pt x="2790" y="2826"/>
                  </a:cubicBezTo>
                  <a:cubicBezTo>
                    <a:pt x="2885" y="2826"/>
                    <a:pt x="2983" y="2820"/>
                    <a:pt x="3082" y="2808"/>
                  </a:cubicBezTo>
                  <a:cubicBezTo>
                    <a:pt x="3082" y="2808"/>
                    <a:pt x="3059" y="52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7"/>
            <p:cNvSpPr/>
            <p:nvPr/>
          </p:nvSpPr>
          <p:spPr>
            <a:xfrm>
              <a:off x="5713900" y="4193050"/>
              <a:ext cx="69075" cy="102175"/>
            </a:xfrm>
            <a:custGeom>
              <a:avLst/>
              <a:gdLst/>
              <a:ahLst/>
              <a:cxnLst/>
              <a:rect l="l" t="t" r="r" b="b"/>
              <a:pathLst>
                <a:path w="2763" h="4087" extrusionOk="0">
                  <a:moveTo>
                    <a:pt x="571" y="1"/>
                  </a:moveTo>
                  <a:lnTo>
                    <a:pt x="571" y="1"/>
                  </a:lnTo>
                  <a:cubicBezTo>
                    <a:pt x="23" y="1393"/>
                    <a:pt x="1" y="3287"/>
                    <a:pt x="1461" y="4086"/>
                  </a:cubicBezTo>
                  <a:cubicBezTo>
                    <a:pt x="1461" y="4086"/>
                    <a:pt x="2763" y="2215"/>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7"/>
            <p:cNvSpPr/>
            <p:nvPr/>
          </p:nvSpPr>
          <p:spPr>
            <a:xfrm>
              <a:off x="5558125" y="4261500"/>
              <a:ext cx="89050" cy="57175"/>
            </a:xfrm>
            <a:custGeom>
              <a:avLst/>
              <a:gdLst/>
              <a:ahLst/>
              <a:cxnLst/>
              <a:rect l="l" t="t" r="r" b="b"/>
              <a:pathLst>
                <a:path w="3562" h="2287" extrusionOk="0">
                  <a:moveTo>
                    <a:pt x="140" y="0"/>
                  </a:moveTo>
                  <a:cubicBezTo>
                    <a:pt x="94" y="0"/>
                    <a:pt x="47" y="1"/>
                    <a:pt x="0" y="2"/>
                  </a:cubicBezTo>
                  <a:cubicBezTo>
                    <a:pt x="542" y="1144"/>
                    <a:pt x="1594" y="2286"/>
                    <a:pt x="2861" y="2286"/>
                  </a:cubicBezTo>
                  <a:cubicBezTo>
                    <a:pt x="3088" y="2286"/>
                    <a:pt x="3322" y="2250"/>
                    <a:pt x="3561" y="2170"/>
                  </a:cubicBezTo>
                  <a:cubicBezTo>
                    <a:pt x="3561" y="2170"/>
                    <a:pt x="3140"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7"/>
            <p:cNvSpPr/>
            <p:nvPr/>
          </p:nvSpPr>
          <p:spPr>
            <a:xfrm>
              <a:off x="5404625" y="4157100"/>
              <a:ext cx="72500" cy="103875"/>
            </a:xfrm>
            <a:custGeom>
              <a:avLst/>
              <a:gdLst/>
              <a:ahLst/>
              <a:cxnLst/>
              <a:rect l="l" t="t" r="r" b="b"/>
              <a:pathLst>
                <a:path w="2900" h="4155" extrusionOk="0">
                  <a:moveTo>
                    <a:pt x="1050" y="1"/>
                  </a:moveTo>
                  <a:cubicBezTo>
                    <a:pt x="297" y="1302"/>
                    <a:pt x="0" y="3173"/>
                    <a:pt x="1324" y="4155"/>
                  </a:cubicBezTo>
                  <a:cubicBezTo>
                    <a:pt x="1324" y="4155"/>
                    <a:pt x="2899" y="2511"/>
                    <a:pt x="10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7"/>
            <p:cNvSpPr/>
            <p:nvPr/>
          </p:nvSpPr>
          <p:spPr>
            <a:xfrm>
              <a:off x="5333850" y="4393350"/>
              <a:ext cx="74225" cy="81625"/>
            </a:xfrm>
            <a:custGeom>
              <a:avLst/>
              <a:gdLst/>
              <a:ahLst/>
              <a:cxnLst/>
              <a:rect l="l" t="t" r="r" b="b"/>
              <a:pathLst>
                <a:path w="2969" h="3265" extrusionOk="0">
                  <a:moveTo>
                    <a:pt x="1" y="0"/>
                  </a:moveTo>
                  <a:lnTo>
                    <a:pt x="1" y="0"/>
                  </a:lnTo>
                  <a:cubicBezTo>
                    <a:pt x="138" y="1484"/>
                    <a:pt x="937" y="3219"/>
                    <a:pt x="2603" y="3264"/>
                  </a:cubicBezTo>
                  <a:cubicBezTo>
                    <a:pt x="2603" y="3264"/>
                    <a:pt x="2968" y="102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7"/>
            <p:cNvSpPr/>
            <p:nvPr/>
          </p:nvSpPr>
          <p:spPr>
            <a:xfrm>
              <a:off x="5468525" y="4219875"/>
              <a:ext cx="70225" cy="102175"/>
            </a:xfrm>
            <a:custGeom>
              <a:avLst/>
              <a:gdLst/>
              <a:ahLst/>
              <a:cxnLst/>
              <a:rect l="l" t="t" r="r" b="b"/>
              <a:pathLst>
                <a:path w="2809" h="4087" extrusionOk="0">
                  <a:moveTo>
                    <a:pt x="640" y="0"/>
                  </a:moveTo>
                  <a:lnTo>
                    <a:pt x="640" y="0"/>
                  </a:lnTo>
                  <a:cubicBezTo>
                    <a:pt x="69" y="1370"/>
                    <a:pt x="1" y="3287"/>
                    <a:pt x="1462" y="4086"/>
                  </a:cubicBezTo>
                  <a:cubicBezTo>
                    <a:pt x="1462" y="4086"/>
                    <a:pt x="2808" y="2237"/>
                    <a:pt x="6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7"/>
            <p:cNvSpPr/>
            <p:nvPr/>
          </p:nvSpPr>
          <p:spPr>
            <a:xfrm>
              <a:off x="6454575" y="3917425"/>
              <a:ext cx="71925" cy="93625"/>
            </a:xfrm>
            <a:custGeom>
              <a:avLst/>
              <a:gdLst/>
              <a:ahLst/>
              <a:cxnLst/>
              <a:rect l="l" t="t" r="r" b="b"/>
              <a:pathLst>
                <a:path w="2877" h="3745" extrusionOk="0">
                  <a:moveTo>
                    <a:pt x="206" y="1"/>
                  </a:moveTo>
                  <a:lnTo>
                    <a:pt x="206" y="1"/>
                  </a:lnTo>
                  <a:cubicBezTo>
                    <a:pt x="1" y="1462"/>
                    <a:pt x="412" y="3333"/>
                    <a:pt x="2032" y="3744"/>
                  </a:cubicBezTo>
                  <a:cubicBezTo>
                    <a:pt x="2032" y="3744"/>
                    <a:pt x="2877" y="1622"/>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7"/>
            <p:cNvSpPr/>
            <p:nvPr/>
          </p:nvSpPr>
          <p:spPr>
            <a:xfrm>
              <a:off x="6584125" y="3924275"/>
              <a:ext cx="72500" cy="96475"/>
            </a:xfrm>
            <a:custGeom>
              <a:avLst/>
              <a:gdLst/>
              <a:ahLst/>
              <a:cxnLst/>
              <a:rect l="l" t="t" r="r" b="b"/>
              <a:pathLst>
                <a:path w="2900" h="3859" extrusionOk="0">
                  <a:moveTo>
                    <a:pt x="2397" y="1"/>
                  </a:moveTo>
                  <a:lnTo>
                    <a:pt x="2397" y="1"/>
                  </a:lnTo>
                  <a:cubicBezTo>
                    <a:pt x="1142" y="823"/>
                    <a:pt x="0" y="2352"/>
                    <a:pt x="753" y="3858"/>
                  </a:cubicBezTo>
                  <a:cubicBezTo>
                    <a:pt x="753" y="3858"/>
                    <a:pt x="2899" y="3082"/>
                    <a:pt x="23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7"/>
            <p:cNvSpPr/>
            <p:nvPr/>
          </p:nvSpPr>
          <p:spPr>
            <a:xfrm>
              <a:off x="6220625" y="3936825"/>
              <a:ext cx="71350" cy="94750"/>
            </a:xfrm>
            <a:custGeom>
              <a:avLst/>
              <a:gdLst/>
              <a:ahLst/>
              <a:cxnLst/>
              <a:rect l="l" t="t" r="r" b="b"/>
              <a:pathLst>
                <a:path w="2854" h="3790" extrusionOk="0">
                  <a:moveTo>
                    <a:pt x="229" y="1"/>
                  </a:moveTo>
                  <a:lnTo>
                    <a:pt x="229" y="1"/>
                  </a:lnTo>
                  <a:cubicBezTo>
                    <a:pt x="1" y="1485"/>
                    <a:pt x="389" y="3356"/>
                    <a:pt x="1986" y="3790"/>
                  </a:cubicBezTo>
                  <a:cubicBezTo>
                    <a:pt x="1986" y="3790"/>
                    <a:pt x="2854" y="1667"/>
                    <a:pt x="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7"/>
            <p:cNvSpPr/>
            <p:nvPr/>
          </p:nvSpPr>
          <p:spPr>
            <a:xfrm>
              <a:off x="6235450" y="4110875"/>
              <a:ext cx="74225" cy="104450"/>
            </a:xfrm>
            <a:custGeom>
              <a:avLst/>
              <a:gdLst/>
              <a:ahLst/>
              <a:cxnLst/>
              <a:rect l="l" t="t" r="r" b="b"/>
              <a:pathLst>
                <a:path w="2969" h="4178" extrusionOk="0">
                  <a:moveTo>
                    <a:pt x="1279" y="1"/>
                  </a:moveTo>
                  <a:cubicBezTo>
                    <a:pt x="457" y="1233"/>
                    <a:pt x="1" y="3105"/>
                    <a:pt x="1279" y="4178"/>
                  </a:cubicBezTo>
                  <a:cubicBezTo>
                    <a:pt x="1279" y="4178"/>
                    <a:pt x="2968" y="2626"/>
                    <a:pt x="12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7"/>
            <p:cNvSpPr/>
            <p:nvPr/>
          </p:nvSpPr>
          <p:spPr>
            <a:xfrm>
              <a:off x="6340450" y="3914575"/>
              <a:ext cx="71350" cy="94175"/>
            </a:xfrm>
            <a:custGeom>
              <a:avLst/>
              <a:gdLst/>
              <a:ahLst/>
              <a:cxnLst/>
              <a:rect l="l" t="t" r="r" b="b"/>
              <a:pathLst>
                <a:path w="2854" h="3767" extrusionOk="0">
                  <a:moveTo>
                    <a:pt x="206" y="1"/>
                  </a:moveTo>
                  <a:cubicBezTo>
                    <a:pt x="1" y="1484"/>
                    <a:pt x="412" y="3356"/>
                    <a:pt x="2032" y="3767"/>
                  </a:cubicBezTo>
                  <a:cubicBezTo>
                    <a:pt x="2032" y="3767"/>
                    <a:pt x="2854" y="1644"/>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7"/>
            <p:cNvSpPr/>
            <p:nvPr/>
          </p:nvSpPr>
          <p:spPr>
            <a:xfrm>
              <a:off x="6556150" y="4091475"/>
              <a:ext cx="74225" cy="102750"/>
            </a:xfrm>
            <a:custGeom>
              <a:avLst/>
              <a:gdLst/>
              <a:ahLst/>
              <a:cxnLst/>
              <a:rect l="l" t="t" r="r" b="b"/>
              <a:pathLst>
                <a:path w="2969" h="4110" extrusionOk="0">
                  <a:moveTo>
                    <a:pt x="1736" y="1"/>
                  </a:moveTo>
                  <a:lnTo>
                    <a:pt x="1736" y="1"/>
                  </a:lnTo>
                  <a:cubicBezTo>
                    <a:pt x="731" y="1073"/>
                    <a:pt x="1" y="2831"/>
                    <a:pt x="1074" y="4109"/>
                  </a:cubicBezTo>
                  <a:cubicBezTo>
                    <a:pt x="1074" y="4109"/>
                    <a:pt x="2968" y="2854"/>
                    <a:pt x="17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7"/>
            <p:cNvSpPr/>
            <p:nvPr/>
          </p:nvSpPr>
          <p:spPr>
            <a:xfrm>
              <a:off x="6416925" y="4092050"/>
              <a:ext cx="72500" cy="83325"/>
            </a:xfrm>
            <a:custGeom>
              <a:avLst/>
              <a:gdLst/>
              <a:ahLst/>
              <a:cxnLst/>
              <a:rect l="l" t="t" r="r" b="b"/>
              <a:pathLst>
                <a:path w="2900" h="3333" extrusionOk="0">
                  <a:moveTo>
                    <a:pt x="0" y="0"/>
                  </a:moveTo>
                  <a:lnTo>
                    <a:pt x="0" y="0"/>
                  </a:lnTo>
                  <a:cubicBezTo>
                    <a:pt x="69" y="1484"/>
                    <a:pt x="822" y="3242"/>
                    <a:pt x="2511" y="3333"/>
                  </a:cubicBezTo>
                  <a:cubicBezTo>
                    <a:pt x="2511" y="3333"/>
                    <a:pt x="2899" y="1096"/>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7"/>
            <p:cNvSpPr/>
            <p:nvPr/>
          </p:nvSpPr>
          <p:spPr>
            <a:xfrm>
              <a:off x="6282825" y="3948250"/>
              <a:ext cx="73625" cy="99325"/>
            </a:xfrm>
            <a:custGeom>
              <a:avLst/>
              <a:gdLst/>
              <a:ahLst/>
              <a:cxnLst/>
              <a:rect l="l" t="t" r="r" b="b"/>
              <a:pathLst>
                <a:path w="2945" h="3973" extrusionOk="0">
                  <a:moveTo>
                    <a:pt x="2146" y="0"/>
                  </a:moveTo>
                  <a:lnTo>
                    <a:pt x="2146" y="0"/>
                  </a:lnTo>
                  <a:cubicBezTo>
                    <a:pt x="982" y="936"/>
                    <a:pt x="0" y="2557"/>
                    <a:pt x="891" y="3972"/>
                  </a:cubicBezTo>
                  <a:cubicBezTo>
                    <a:pt x="891" y="3972"/>
                    <a:pt x="2945" y="3013"/>
                    <a:pt x="2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7"/>
            <p:cNvSpPr/>
            <p:nvPr/>
          </p:nvSpPr>
          <p:spPr>
            <a:xfrm>
              <a:off x="6148725" y="4132575"/>
              <a:ext cx="70225" cy="99875"/>
            </a:xfrm>
            <a:custGeom>
              <a:avLst/>
              <a:gdLst/>
              <a:ahLst/>
              <a:cxnLst/>
              <a:rect l="l" t="t" r="r" b="b"/>
              <a:pathLst>
                <a:path w="2809" h="3995" extrusionOk="0">
                  <a:moveTo>
                    <a:pt x="434" y="0"/>
                  </a:moveTo>
                  <a:lnTo>
                    <a:pt x="434" y="0"/>
                  </a:lnTo>
                  <a:cubicBezTo>
                    <a:pt x="1" y="1415"/>
                    <a:pt x="115" y="3333"/>
                    <a:pt x="1644" y="3994"/>
                  </a:cubicBezTo>
                  <a:cubicBezTo>
                    <a:pt x="1644" y="3994"/>
                    <a:pt x="2808" y="2009"/>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7"/>
            <p:cNvSpPr/>
            <p:nvPr/>
          </p:nvSpPr>
          <p:spPr>
            <a:xfrm>
              <a:off x="6318200" y="4026425"/>
              <a:ext cx="74775" cy="102750"/>
            </a:xfrm>
            <a:custGeom>
              <a:avLst/>
              <a:gdLst/>
              <a:ahLst/>
              <a:cxnLst/>
              <a:rect l="l" t="t" r="r" b="b"/>
              <a:pathLst>
                <a:path w="2991" h="4110" extrusionOk="0">
                  <a:moveTo>
                    <a:pt x="1804" y="1"/>
                  </a:moveTo>
                  <a:lnTo>
                    <a:pt x="1804" y="1"/>
                  </a:lnTo>
                  <a:cubicBezTo>
                    <a:pt x="777" y="1073"/>
                    <a:pt x="1" y="2808"/>
                    <a:pt x="1073" y="4109"/>
                  </a:cubicBezTo>
                  <a:cubicBezTo>
                    <a:pt x="1073" y="4109"/>
                    <a:pt x="2991" y="2877"/>
                    <a:pt x="18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7"/>
            <p:cNvSpPr/>
            <p:nvPr/>
          </p:nvSpPr>
          <p:spPr>
            <a:xfrm>
              <a:off x="6813525" y="3906600"/>
              <a:ext cx="71350" cy="93600"/>
            </a:xfrm>
            <a:custGeom>
              <a:avLst/>
              <a:gdLst/>
              <a:ahLst/>
              <a:cxnLst/>
              <a:rect l="l" t="t" r="r" b="b"/>
              <a:pathLst>
                <a:path w="2854" h="3744" extrusionOk="0">
                  <a:moveTo>
                    <a:pt x="205" y="0"/>
                  </a:moveTo>
                  <a:lnTo>
                    <a:pt x="205" y="0"/>
                  </a:lnTo>
                  <a:cubicBezTo>
                    <a:pt x="0" y="1461"/>
                    <a:pt x="411" y="3333"/>
                    <a:pt x="2031" y="3744"/>
                  </a:cubicBezTo>
                  <a:cubicBezTo>
                    <a:pt x="2031" y="3744"/>
                    <a:pt x="2853" y="1621"/>
                    <a:pt x="2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7"/>
            <p:cNvSpPr/>
            <p:nvPr/>
          </p:nvSpPr>
          <p:spPr>
            <a:xfrm>
              <a:off x="6943050" y="3913450"/>
              <a:ext cx="72500" cy="96450"/>
            </a:xfrm>
            <a:custGeom>
              <a:avLst/>
              <a:gdLst/>
              <a:ahLst/>
              <a:cxnLst/>
              <a:rect l="l" t="t" r="r" b="b"/>
              <a:pathLst>
                <a:path w="2900" h="3858" extrusionOk="0">
                  <a:moveTo>
                    <a:pt x="2374" y="0"/>
                  </a:moveTo>
                  <a:lnTo>
                    <a:pt x="2374" y="0"/>
                  </a:lnTo>
                  <a:cubicBezTo>
                    <a:pt x="1119" y="822"/>
                    <a:pt x="0" y="2351"/>
                    <a:pt x="731" y="3858"/>
                  </a:cubicBezTo>
                  <a:cubicBezTo>
                    <a:pt x="731" y="3858"/>
                    <a:pt x="2899" y="3082"/>
                    <a:pt x="23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7"/>
            <p:cNvSpPr/>
            <p:nvPr/>
          </p:nvSpPr>
          <p:spPr>
            <a:xfrm>
              <a:off x="6578975" y="3926000"/>
              <a:ext cx="71925" cy="94750"/>
            </a:xfrm>
            <a:custGeom>
              <a:avLst/>
              <a:gdLst/>
              <a:ahLst/>
              <a:cxnLst/>
              <a:rect l="l" t="t" r="r" b="b"/>
              <a:pathLst>
                <a:path w="2877" h="3790" extrusionOk="0">
                  <a:moveTo>
                    <a:pt x="229" y="0"/>
                  </a:moveTo>
                  <a:cubicBezTo>
                    <a:pt x="1" y="1484"/>
                    <a:pt x="389" y="3356"/>
                    <a:pt x="2009" y="3789"/>
                  </a:cubicBezTo>
                  <a:cubicBezTo>
                    <a:pt x="2009" y="3789"/>
                    <a:pt x="2877" y="1667"/>
                    <a:pt x="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7"/>
            <p:cNvSpPr/>
            <p:nvPr/>
          </p:nvSpPr>
          <p:spPr>
            <a:xfrm>
              <a:off x="6594400" y="4100050"/>
              <a:ext cx="73625" cy="104450"/>
            </a:xfrm>
            <a:custGeom>
              <a:avLst/>
              <a:gdLst/>
              <a:ahLst/>
              <a:cxnLst/>
              <a:rect l="l" t="t" r="r" b="b"/>
              <a:pathLst>
                <a:path w="2945" h="4178" extrusionOk="0">
                  <a:moveTo>
                    <a:pt x="1255" y="0"/>
                  </a:moveTo>
                  <a:lnTo>
                    <a:pt x="1255" y="0"/>
                  </a:lnTo>
                  <a:cubicBezTo>
                    <a:pt x="434" y="1233"/>
                    <a:pt x="0" y="3104"/>
                    <a:pt x="1278" y="4177"/>
                  </a:cubicBezTo>
                  <a:cubicBezTo>
                    <a:pt x="1278" y="4177"/>
                    <a:pt x="2945" y="2625"/>
                    <a:pt x="1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7"/>
            <p:cNvSpPr/>
            <p:nvPr/>
          </p:nvSpPr>
          <p:spPr>
            <a:xfrm>
              <a:off x="6698825" y="3903750"/>
              <a:ext cx="71925" cy="94175"/>
            </a:xfrm>
            <a:custGeom>
              <a:avLst/>
              <a:gdLst/>
              <a:ahLst/>
              <a:cxnLst/>
              <a:rect l="l" t="t" r="r" b="b"/>
              <a:pathLst>
                <a:path w="2877" h="3767" extrusionOk="0">
                  <a:moveTo>
                    <a:pt x="206" y="0"/>
                  </a:moveTo>
                  <a:lnTo>
                    <a:pt x="206" y="0"/>
                  </a:lnTo>
                  <a:cubicBezTo>
                    <a:pt x="0" y="1484"/>
                    <a:pt x="411" y="3355"/>
                    <a:pt x="2032" y="3766"/>
                  </a:cubicBezTo>
                  <a:cubicBezTo>
                    <a:pt x="2032" y="3766"/>
                    <a:pt x="2876" y="1644"/>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7"/>
            <p:cNvSpPr/>
            <p:nvPr/>
          </p:nvSpPr>
          <p:spPr>
            <a:xfrm>
              <a:off x="6914525" y="4080625"/>
              <a:ext cx="74775" cy="102750"/>
            </a:xfrm>
            <a:custGeom>
              <a:avLst/>
              <a:gdLst/>
              <a:ahLst/>
              <a:cxnLst/>
              <a:rect l="l" t="t" r="r" b="b"/>
              <a:pathLst>
                <a:path w="2991" h="4110" extrusionOk="0">
                  <a:moveTo>
                    <a:pt x="1758" y="1"/>
                  </a:moveTo>
                  <a:cubicBezTo>
                    <a:pt x="731" y="1074"/>
                    <a:pt x="0" y="2831"/>
                    <a:pt x="1073" y="4109"/>
                  </a:cubicBezTo>
                  <a:cubicBezTo>
                    <a:pt x="1073" y="4109"/>
                    <a:pt x="2990" y="2854"/>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7"/>
            <p:cNvSpPr/>
            <p:nvPr/>
          </p:nvSpPr>
          <p:spPr>
            <a:xfrm>
              <a:off x="6775275" y="4081200"/>
              <a:ext cx="73075" cy="83350"/>
            </a:xfrm>
            <a:custGeom>
              <a:avLst/>
              <a:gdLst/>
              <a:ahLst/>
              <a:cxnLst/>
              <a:rect l="l" t="t" r="r" b="b"/>
              <a:pathLst>
                <a:path w="2923" h="3334" extrusionOk="0">
                  <a:moveTo>
                    <a:pt x="1" y="1"/>
                  </a:moveTo>
                  <a:cubicBezTo>
                    <a:pt x="92" y="1484"/>
                    <a:pt x="845" y="3242"/>
                    <a:pt x="2511" y="3333"/>
                  </a:cubicBezTo>
                  <a:cubicBezTo>
                    <a:pt x="2511" y="3333"/>
                    <a:pt x="2922" y="109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7"/>
            <p:cNvSpPr/>
            <p:nvPr/>
          </p:nvSpPr>
          <p:spPr>
            <a:xfrm>
              <a:off x="6641175" y="3937400"/>
              <a:ext cx="74225" cy="99325"/>
            </a:xfrm>
            <a:custGeom>
              <a:avLst/>
              <a:gdLst/>
              <a:ahLst/>
              <a:cxnLst/>
              <a:rect l="l" t="t" r="r" b="b"/>
              <a:pathLst>
                <a:path w="2969" h="3973" extrusionOk="0">
                  <a:moveTo>
                    <a:pt x="2146" y="1"/>
                  </a:moveTo>
                  <a:cubicBezTo>
                    <a:pt x="982" y="937"/>
                    <a:pt x="1" y="2557"/>
                    <a:pt x="891" y="3972"/>
                  </a:cubicBezTo>
                  <a:cubicBezTo>
                    <a:pt x="891" y="3972"/>
                    <a:pt x="2968" y="3014"/>
                    <a:pt x="2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7"/>
            <p:cNvSpPr/>
            <p:nvPr/>
          </p:nvSpPr>
          <p:spPr>
            <a:xfrm>
              <a:off x="6507075" y="4121725"/>
              <a:ext cx="70225" cy="99875"/>
            </a:xfrm>
            <a:custGeom>
              <a:avLst/>
              <a:gdLst/>
              <a:ahLst/>
              <a:cxnLst/>
              <a:rect l="l" t="t" r="r" b="b"/>
              <a:pathLst>
                <a:path w="2809" h="3995" extrusionOk="0">
                  <a:moveTo>
                    <a:pt x="434" y="0"/>
                  </a:moveTo>
                  <a:lnTo>
                    <a:pt x="434" y="0"/>
                  </a:lnTo>
                  <a:cubicBezTo>
                    <a:pt x="1" y="1416"/>
                    <a:pt x="115" y="3333"/>
                    <a:pt x="1667" y="3995"/>
                  </a:cubicBezTo>
                  <a:cubicBezTo>
                    <a:pt x="1667" y="3995"/>
                    <a:pt x="2808" y="2009"/>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7"/>
            <p:cNvSpPr/>
            <p:nvPr/>
          </p:nvSpPr>
          <p:spPr>
            <a:xfrm>
              <a:off x="6676550" y="4015575"/>
              <a:ext cx="74800" cy="102750"/>
            </a:xfrm>
            <a:custGeom>
              <a:avLst/>
              <a:gdLst/>
              <a:ahLst/>
              <a:cxnLst/>
              <a:rect l="l" t="t" r="r" b="b"/>
              <a:pathLst>
                <a:path w="2992" h="4110" extrusionOk="0">
                  <a:moveTo>
                    <a:pt x="1804" y="1"/>
                  </a:moveTo>
                  <a:lnTo>
                    <a:pt x="1804" y="1"/>
                  </a:lnTo>
                  <a:cubicBezTo>
                    <a:pt x="777" y="1074"/>
                    <a:pt x="1" y="2808"/>
                    <a:pt x="1074" y="4109"/>
                  </a:cubicBezTo>
                  <a:cubicBezTo>
                    <a:pt x="1074" y="4109"/>
                    <a:pt x="2991" y="2877"/>
                    <a:pt x="18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7"/>
            <p:cNvSpPr/>
            <p:nvPr/>
          </p:nvSpPr>
          <p:spPr>
            <a:xfrm>
              <a:off x="5489075" y="4390475"/>
              <a:ext cx="88475" cy="58050"/>
            </a:xfrm>
            <a:custGeom>
              <a:avLst/>
              <a:gdLst/>
              <a:ahLst/>
              <a:cxnLst/>
              <a:rect l="l" t="t" r="r" b="b"/>
              <a:pathLst>
                <a:path w="3539" h="2322" extrusionOk="0">
                  <a:moveTo>
                    <a:pt x="93" y="0"/>
                  </a:moveTo>
                  <a:cubicBezTo>
                    <a:pt x="62" y="0"/>
                    <a:pt x="32" y="1"/>
                    <a:pt x="0" y="1"/>
                  </a:cubicBezTo>
                  <a:cubicBezTo>
                    <a:pt x="528" y="1153"/>
                    <a:pt x="1572" y="2321"/>
                    <a:pt x="2863" y="2321"/>
                  </a:cubicBezTo>
                  <a:cubicBezTo>
                    <a:pt x="3082" y="2321"/>
                    <a:pt x="3307" y="2288"/>
                    <a:pt x="3538" y="2215"/>
                  </a:cubicBezTo>
                  <a:cubicBezTo>
                    <a:pt x="3538" y="2215"/>
                    <a:pt x="3113"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7"/>
            <p:cNvSpPr/>
            <p:nvPr/>
          </p:nvSpPr>
          <p:spPr>
            <a:xfrm>
              <a:off x="5629450" y="4298625"/>
              <a:ext cx="71350" cy="103300"/>
            </a:xfrm>
            <a:custGeom>
              <a:avLst/>
              <a:gdLst/>
              <a:ahLst/>
              <a:cxnLst/>
              <a:rect l="l" t="t" r="r" b="b"/>
              <a:pathLst>
                <a:path w="2854" h="4132" extrusionOk="0">
                  <a:moveTo>
                    <a:pt x="777" y="0"/>
                  </a:moveTo>
                  <a:lnTo>
                    <a:pt x="777" y="0"/>
                  </a:lnTo>
                  <a:cubicBezTo>
                    <a:pt x="160" y="1370"/>
                    <a:pt x="0" y="3264"/>
                    <a:pt x="1438" y="4132"/>
                  </a:cubicBezTo>
                  <a:cubicBezTo>
                    <a:pt x="1438" y="4132"/>
                    <a:pt x="2854" y="2328"/>
                    <a:pt x="7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7"/>
            <p:cNvSpPr/>
            <p:nvPr/>
          </p:nvSpPr>
          <p:spPr>
            <a:xfrm>
              <a:off x="5301325" y="4530875"/>
              <a:ext cx="87925" cy="59500"/>
            </a:xfrm>
            <a:custGeom>
              <a:avLst/>
              <a:gdLst/>
              <a:ahLst/>
              <a:cxnLst/>
              <a:rect l="l" t="t" r="r" b="b"/>
              <a:pathLst>
                <a:path w="3517" h="2380" extrusionOk="0">
                  <a:moveTo>
                    <a:pt x="1" y="0"/>
                  </a:moveTo>
                  <a:lnTo>
                    <a:pt x="1" y="0"/>
                  </a:lnTo>
                  <a:cubicBezTo>
                    <a:pt x="513" y="1181"/>
                    <a:pt x="1568" y="2379"/>
                    <a:pt x="2873" y="2379"/>
                  </a:cubicBezTo>
                  <a:cubicBezTo>
                    <a:pt x="3081" y="2379"/>
                    <a:pt x="3296" y="2349"/>
                    <a:pt x="3516" y="2283"/>
                  </a:cubicBezTo>
                  <a:cubicBezTo>
                    <a:pt x="3516" y="2283"/>
                    <a:pt x="3128" y="2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7"/>
            <p:cNvSpPr/>
            <p:nvPr/>
          </p:nvSpPr>
          <p:spPr>
            <a:xfrm>
              <a:off x="5427450" y="4656400"/>
              <a:ext cx="71925" cy="88475"/>
            </a:xfrm>
            <a:custGeom>
              <a:avLst/>
              <a:gdLst/>
              <a:ahLst/>
              <a:cxnLst/>
              <a:rect l="l" t="t" r="r" b="b"/>
              <a:pathLst>
                <a:path w="2877" h="3539" extrusionOk="0">
                  <a:moveTo>
                    <a:pt x="46" y="1"/>
                  </a:moveTo>
                  <a:lnTo>
                    <a:pt x="46" y="1"/>
                  </a:lnTo>
                  <a:cubicBezTo>
                    <a:pt x="0" y="1507"/>
                    <a:pt x="617" y="3310"/>
                    <a:pt x="2283" y="3539"/>
                  </a:cubicBezTo>
                  <a:cubicBezTo>
                    <a:pt x="2283" y="3539"/>
                    <a:pt x="2876" y="1325"/>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7"/>
            <p:cNvSpPr/>
            <p:nvPr/>
          </p:nvSpPr>
          <p:spPr>
            <a:xfrm>
              <a:off x="5390925" y="4448700"/>
              <a:ext cx="88475" cy="58050"/>
            </a:xfrm>
            <a:custGeom>
              <a:avLst/>
              <a:gdLst/>
              <a:ahLst/>
              <a:cxnLst/>
              <a:rect l="l" t="t" r="r" b="b"/>
              <a:pathLst>
                <a:path w="3539" h="2322" extrusionOk="0">
                  <a:moveTo>
                    <a:pt x="48" y="0"/>
                  </a:moveTo>
                  <a:cubicBezTo>
                    <a:pt x="32" y="0"/>
                    <a:pt x="16" y="0"/>
                    <a:pt x="1" y="0"/>
                  </a:cubicBezTo>
                  <a:cubicBezTo>
                    <a:pt x="527" y="1169"/>
                    <a:pt x="1568" y="2322"/>
                    <a:pt x="2856" y="2322"/>
                  </a:cubicBezTo>
                  <a:cubicBezTo>
                    <a:pt x="3077" y="2322"/>
                    <a:pt x="3305" y="2288"/>
                    <a:pt x="3538" y="2214"/>
                  </a:cubicBezTo>
                  <a:cubicBezTo>
                    <a:pt x="3538" y="2214"/>
                    <a:pt x="3109"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7"/>
            <p:cNvSpPr/>
            <p:nvPr/>
          </p:nvSpPr>
          <p:spPr>
            <a:xfrm>
              <a:off x="5692800" y="4463525"/>
              <a:ext cx="71350" cy="96475"/>
            </a:xfrm>
            <a:custGeom>
              <a:avLst/>
              <a:gdLst/>
              <a:ahLst/>
              <a:cxnLst/>
              <a:rect l="l" t="t" r="r" b="b"/>
              <a:pathLst>
                <a:path w="2854" h="3859" extrusionOk="0">
                  <a:moveTo>
                    <a:pt x="297" y="1"/>
                  </a:moveTo>
                  <a:lnTo>
                    <a:pt x="297" y="1"/>
                  </a:lnTo>
                  <a:cubicBezTo>
                    <a:pt x="0" y="1462"/>
                    <a:pt x="320" y="3356"/>
                    <a:pt x="1895" y="3858"/>
                  </a:cubicBezTo>
                  <a:cubicBezTo>
                    <a:pt x="1895" y="3858"/>
                    <a:pt x="2853" y="1781"/>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7"/>
            <p:cNvSpPr/>
            <p:nvPr/>
          </p:nvSpPr>
          <p:spPr>
            <a:xfrm>
              <a:off x="5545000" y="4558300"/>
              <a:ext cx="97600" cy="47375"/>
            </a:xfrm>
            <a:custGeom>
              <a:avLst/>
              <a:gdLst/>
              <a:ahLst/>
              <a:cxnLst/>
              <a:rect l="l" t="t" r="r" b="b"/>
              <a:pathLst>
                <a:path w="3904" h="1895" extrusionOk="0">
                  <a:moveTo>
                    <a:pt x="1060" y="1"/>
                  </a:moveTo>
                  <a:cubicBezTo>
                    <a:pt x="740" y="1"/>
                    <a:pt x="388" y="35"/>
                    <a:pt x="0" y="113"/>
                  </a:cubicBezTo>
                  <a:cubicBezTo>
                    <a:pt x="660" y="1050"/>
                    <a:pt x="1728" y="1895"/>
                    <a:pt x="2845" y="1895"/>
                  </a:cubicBezTo>
                  <a:cubicBezTo>
                    <a:pt x="3197" y="1895"/>
                    <a:pt x="3553" y="1811"/>
                    <a:pt x="3903" y="1619"/>
                  </a:cubicBezTo>
                  <a:cubicBezTo>
                    <a:pt x="3903" y="1619"/>
                    <a:pt x="3259"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7"/>
            <p:cNvSpPr/>
            <p:nvPr/>
          </p:nvSpPr>
          <p:spPr>
            <a:xfrm>
              <a:off x="5388650" y="4481800"/>
              <a:ext cx="69075" cy="101025"/>
            </a:xfrm>
            <a:custGeom>
              <a:avLst/>
              <a:gdLst/>
              <a:ahLst/>
              <a:cxnLst/>
              <a:rect l="l" t="t" r="r" b="b"/>
              <a:pathLst>
                <a:path w="2763" h="4041" extrusionOk="0">
                  <a:moveTo>
                    <a:pt x="480" y="0"/>
                  </a:moveTo>
                  <a:lnTo>
                    <a:pt x="480" y="0"/>
                  </a:lnTo>
                  <a:cubicBezTo>
                    <a:pt x="0" y="1415"/>
                    <a:pt x="23" y="3310"/>
                    <a:pt x="1530" y="4040"/>
                  </a:cubicBezTo>
                  <a:cubicBezTo>
                    <a:pt x="1530" y="4040"/>
                    <a:pt x="2762" y="2123"/>
                    <a:pt x="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7"/>
            <p:cNvSpPr/>
            <p:nvPr/>
          </p:nvSpPr>
          <p:spPr>
            <a:xfrm>
              <a:off x="5348700" y="4732300"/>
              <a:ext cx="78775" cy="69050"/>
            </a:xfrm>
            <a:custGeom>
              <a:avLst/>
              <a:gdLst/>
              <a:ahLst/>
              <a:cxnLst/>
              <a:rect l="l" t="t" r="r" b="b"/>
              <a:pathLst>
                <a:path w="3151" h="2762" extrusionOk="0">
                  <a:moveTo>
                    <a:pt x="0" y="0"/>
                  </a:moveTo>
                  <a:lnTo>
                    <a:pt x="0" y="0"/>
                  </a:lnTo>
                  <a:cubicBezTo>
                    <a:pt x="363" y="1321"/>
                    <a:pt x="1361" y="2762"/>
                    <a:pt x="2830" y="2762"/>
                  </a:cubicBezTo>
                  <a:cubicBezTo>
                    <a:pt x="2934" y="2762"/>
                    <a:pt x="3041" y="2755"/>
                    <a:pt x="3150" y="2739"/>
                  </a:cubicBezTo>
                  <a:cubicBezTo>
                    <a:pt x="3150" y="2739"/>
                    <a:pt x="3082" y="45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7"/>
            <p:cNvSpPr/>
            <p:nvPr/>
          </p:nvSpPr>
          <p:spPr>
            <a:xfrm>
              <a:off x="5457125" y="4534300"/>
              <a:ext cx="71350" cy="96450"/>
            </a:xfrm>
            <a:custGeom>
              <a:avLst/>
              <a:gdLst/>
              <a:ahLst/>
              <a:cxnLst/>
              <a:rect l="l" t="t" r="r" b="b"/>
              <a:pathLst>
                <a:path w="2854" h="3858" extrusionOk="0">
                  <a:moveTo>
                    <a:pt x="320" y="0"/>
                  </a:moveTo>
                  <a:cubicBezTo>
                    <a:pt x="0" y="1438"/>
                    <a:pt x="297" y="3333"/>
                    <a:pt x="1872" y="3858"/>
                  </a:cubicBezTo>
                  <a:cubicBezTo>
                    <a:pt x="1872" y="3858"/>
                    <a:pt x="2853" y="1803"/>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7"/>
            <p:cNvSpPr/>
            <p:nvPr/>
          </p:nvSpPr>
          <p:spPr>
            <a:xfrm>
              <a:off x="7169600" y="4340275"/>
              <a:ext cx="69050" cy="88475"/>
            </a:xfrm>
            <a:custGeom>
              <a:avLst/>
              <a:gdLst/>
              <a:ahLst/>
              <a:cxnLst/>
              <a:rect l="l" t="t" r="r" b="b"/>
              <a:pathLst>
                <a:path w="2762" h="3539" extrusionOk="0">
                  <a:moveTo>
                    <a:pt x="2716" y="0"/>
                  </a:moveTo>
                  <a:lnTo>
                    <a:pt x="2716" y="0"/>
                  </a:lnTo>
                  <a:cubicBezTo>
                    <a:pt x="1370" y="617"/>
                    <a:pt x="0" y="1941"/>
                    <a:pt x="502" y="3538"/>
                  </a:cubicBezTo>
                  <a:cubicBezTo>
                    <a:pt x="502" y="3538"/>
                    <a:pt x="2762" y="3105"/>
                    <a:pt x="27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7"/>
            <p:cNvSpPr/>
            <p:nvPr/>
          </p:nvSpPr>
          <p:spPr>
            <a:xfrm>
              <a:off x="7225500" y="4488825"/>
              <a:ext cx="103325" cy="39450"/>
            </a:xfrm>
            <a:custGeom>
              <a:avLst/>
              <a:gdLst/>
              <a:ahLst/>
              <a:cxnLst/>
              <a:rect l="l" t="t" r="r" b="b"/>
              <a:pathLst>
                <a:path w="4133" h="1578" extrusionOk="0">
                  <a:moveTo>
                    <a:pt x="2156" y="0"/>
                  </a:moveTo>
                  <a:cubicBezTo>
                    <a:pt x="1305" y="0"/>
                    <a:pt x="497" y="300"/>
                    <a:pt x="1" y="1089"/>
                  </a:cubicBezTo>
                  <a:cubicBezTo>
                    <a:pt x="1" y="1089"/>
                    <a:pt x="614" y="1578"/>
                    <a:pt x="1588" y="1578"/>
                  </a:cubicBezTo>
                  <a:cubicBezTo>
                    <a:pt x="2283" y="1578"/>
                    <a:pt x="3162" y="1328"/>
                    <a:pt x="4132" y="472"/>
                  </a:cubicBezTo>
                  <a:cubicBezTo>
                    <a:pt x="3536" y="189"/>
                    <a:pt x="2833" y="0"/>
                    <a:pt x="2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7"/>
            <p:cNvSpPr/>
            <p:nvPr/>
          </p:nvSpPr>
          <p:spPr>
            <a:xfrm>
              <a:off x="7028650" y="4152525"/>
              <a:ext cx="69050" cy="87350"/>
            </a:xfrm>
            <a:custGeom>
              <a:avLst/>
              <a:gdLst/>
              <a:ahLst/>
              <a:cxnLst/>
              <a:rect l="l" t="t" r="r" b="b"/>
              <a:pathLst>
                <a:path w="2762" h="3494" extrusionOk="0">
                  <a:moveTo>
                    <a:pt x="2762" y="1"/>
                  </a:moveTo>
                  <a:cubicBezTo>
                    <a:pt x="1392" y="594"/>
                    <a:pt x="0" y="1895"/>
                    <a:pt x="479" y="3493"/>
                  </a:cubicBezTo>
                  <a:cubicBezTo>
                    <a:pt x="479" y="3493"/>
                    <a:pt x="2739" y="3105"/>
                    <a:pt x="27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7"/>
            <p:cNvSpPr/>
            <p:nvPr/>
          </p:nvSpPr>
          <p:spPr>
            <a:xfrm>
              <a:off x="6883125" y="4279150"/>
              <a:ext cx="88475" cy="56750"/>
            </a:xfrm>
            <a:custGeom>
              <a:avLst/>
              <a:gdLst/>
              <a:ahLst/>
              <a:cxnLst/>
              <a:rect l="l" t="t" r="r" b="b"/>
              <a:pathLst>
                <a:path w="3539" h="2270" extrusionOk="0">
                  <a:moveTo>
                    <a:pt x="3386" y="1"/>
                  </a:moveTo>
                  <a:cubicBezTo>
                    <a:pt x="1934" y="1"/>
                    <a:pt x="243" y="630"/>
                    <a:pt x="1" y="2217"/>
                  </a:cubicBezTo>
                  <a:cubicBezTo>
                    <a:pt x="1" y="2217"/>
                    <a:pt x="196" y="2270"/>
                    <a:pt x="506" y="2270"/>
                  </a:cubicBezTo>
                  <a:cubicBezTo>
                    <a:pt x="1238" y="2270"/>
                    <a:pt x="2608" y="1976"/>
                    <a:pt x="3539" y="3"/>
                  </a:cubicBezTo>
                  <a:cubicBezTo>
                    <a:pt x="3488" y="2"/>
                    <a:pt x="3437" y="1"/>
                    <a:pt x="3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7"/>
            <p:cNvSpPr/>
            <p:nvPr/>
          </p:nvSpPr>
          <p:spPr>
            <a:xfrm>
              <a:off x="7111375" y="4241550"/>
              <a:ext cx="68500" cy="88475"/>
            </a:xfrm>
            <a:custGeom>
              <a:avLst/>
              <a:gdLst/>
              <a:ahLst/>
              <a:cxnLst/>
              <a:rect l="l" t="t" r="r" b="b"/>
              <a:pathLst>
                <a:path w="2740" h="3539" extrusionOk="0">
                  <a:moveTo>
                    <a:pt x="2717" y="1"/>
                  </a:moveTo>
                  <a:cubicBezTo>
                    <a:pt x="1370" y="617"/>
                    <a:pt x="1" y="1964"/>
                    <a:pt x="503" y="3539"/>
                  </a:cubicBezTo>
                  <a:cubicBezTo>
                    <a:pt x="503" y="3539"/>
                    <a:pt x="2740" y="3128"/>
                    <a:pt x="27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7"/>
            <p:cNvSpPr/>
            <p:nvPr/>
          </p:nvSpPr>
          <p:spPr>
            <a:xfrm>
              <a:off x="7067450" y="4548575"/>
              <a:ext cx="96450" cy="46975"/>
            </a:xfrm>
            <a:custGeom>
              <a:avLst/>
              <a:gdLst/>
              <a:ahLst/>
              <a:cxnLst/>
              <a:rect l="l" t="t" r="r" b="b"/>
              <a:pathLst>
                <a:path w="3858" h="1879" extrusionOk="0">
                  <a:moveTo>
                    <a:pt x="2893" y="1"/>
                  </a:moveTo>
                  <a:cubicBezTo>
                    <a:pt x="1666" y="1"/>
                    <a:pt x="414" y="452"/>
                    <a:pt x="0" y="1712"/>
                  </a:cubicBezTo>
                  <a:cubicBezTo>
                    <a:pt x="0" y="1712"/>
                    <a:pt x="371" y="1879"/>
                    <a:pt x="934" y="1879"/>
                  </a:cubicBezTo>
                  <a:cubicBezTo>
                    <a:pt x="1703" y="1879"/>
                    <a:pt x="2830" y="1567"/>
                    <a:pt x="3858" y="91"/>
                  </a:cubicBezTo>
                  <a:cubicBezTo>
                    <a:pt x="3549" y="33"/>
                    <a:pt x="3222" y="1"/>
                    <a:pt x="28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7"/>
            <p:cNvSpPr/>
            <p:nvPr/>
          </p:nvSpPr>
          <p:spPr>
            <a:xfrm>
              <a:off x="7009250" y="4396200"/>
              <a:ext cx="73050" cy="97025"/>
            </a:xfrm>
            <a:custGeom>
              <a:avLst/>
              <a:gdLst/>
              <a:ahLst/>
              <a:cxnLst/>
              <a:rect l="l" t="t" r="r" b="b"/>
              <a:pathLst>
                <a:path w="2922" h="3881" extrusionOk="0">
                  <a:moveTo>
                    <a:pt x="2305" y="0"/>
                  </a:moveTo>
                  <a:cubicBezTo>
                    <a:pt x="1073" y="845"/>
                    <a:pt x="0" y="2420"/>
                    <a:pt x="799" y="3881"/>
                  </a:cubicBezTo>
                  <a:cubicBezTo>
                    <a:pt x="799" y="3881"/>
                    <a:pt x="2922" y="3036"/>
                    <a:pt x="2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7"/>
            <p:cNvSpPr/>
            <p:nvPr/>
          </p:nvSpPr>
          <p:spPr>
            <a:xfrm>
              <a:off x="7045200" y="4244500"/>
              <a:ext cx="101025" cy="41650"/>
            </a:xfrm>
            <a:custGeom>
              <a:avLst/>
              <a:gdLst/>
              <a:ahLst/>
              <a:cxnLst/>
              <a:rect l="l" t="t" r="r" b="b"/>
              <a:pathLst>
                <a:path w="4041" h="1666" extrusionOk="0">
                  <a:moveTo>
                    <a:pt x="2412" y="0"/>
                  </a:moveTo>
                  <a:cubicBezTo>
                    <a:pt x="1421" y="0"/>
                    <a:pt x="468" y="356"/>
                    <a:pt x="0" y="1321"/>
                  </a:cubicBezTo>
                  <a:cubicBezTo>
                    <a:pt x="0" y="1321"/>
                    <a:pt x="526" y="1665"/>
                    <a:pt x="1332" y="1665"/>
                  </a:cubicBezTo>
                  <a:cubicBezTo>
                    <a:pt x="2065" y="1665"/>
                    <a:pt x="3029" y="1380"/>
                    <a:pt x="4040" y="294"/>
                  </a:cubicBezTo>
                  <a:cubicBezTo>
                    <a:pt x="3539" y="113"/>
                    <a:pt x="2970" y="0"/>
                    <a:pt x="24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7"/>
            <p:cNvSpPr/>
            <p:nvPr/>
          </p:nvSpPr>
          <p:spPr>
            <a:xfrm>
              <a:off x="6821500" y="4199325"/>
              <a:ext cx="74775" cy="78200"/>
            </a:xfrm>
            <a:custGeom>
              <a:avLst/>
              <a:gdLst/>
              <a:ahLst/>
              <a:cxnLst/>
              <a:rect l="l" t="t" r="r" b="b"/>
              <a:pathLst>
                <a:path w="2991" h="3128" extrusionOk="0">
                  <a:moveTo>
                    <a:pt x="2991" y="1"/>
                  </a:moveTo>
                  <a:lnTo>
                    <a:pt x="2991" y="1"/>
                  </a:lnTo>
                  <a:cubicBezTo>
                    <a:pt x="1553" y="389"/>
                    <a:pt x="1" y="1484"/>
                    <a:pt x="252" y="3128"/>
                  </a:cubicBezTo>
                  <a:cubicBezTo>
                    <a:pt x="252" y="3128"/>
                    <a:pt x="2534" y="3059"/>
                    <a:pt x="29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7"/>
            <p:cNvSpPr/>
            <p:nvPr/>
          </p:nvSpPr>
          <p:spPr>
            <a:xfrm>
              <a:off x="6997250" y="4313100"/>
              <a:ext cx="97050" cy="46150"/>
            </a:xfrm>
            <a:custGeom>
              <a:avLst/>
              <a:gdLst/>
              <a:ahLst/>
              <a:cxnLst/>
              <a:rect l="l" t="t" r="r" b="b"/>
              <a:pathLst>
                <a:path w="3882" h="1846" extrusionOk="0">
                  <a:moveTo>
                    <a:pt x="2840" y="1"/>
                  </a:moveTo>
                  <a:cubicBezTo>
                    <a:pt x="1631" y="1"/>
                    <a:pt x="407" y="441"/>
                    <a:pt x="1" y="1658"/>
                  </a:cubicBezTo>
                  <a:cubicBezTo>
                    <a:pt x="1" y="1658"/>
                    <a:pt x="392" y="1845"/>
                    <a:pt x="985" y="1845"/>
                  </a:cubicBezTo>
                  <a:cubicBezTo>
                    <a:pt x="1751" y="1845"/>
                    <a:pt x="2852" y="1534"/>
                    <a:pt x="3881" y="106"/>
                  </a:cubicBezTo>
                  <a:cubicBezTo>
                    <a:pt x="3549" y="39"/>
                    <a:pt x="3195" y="1"/>
                    <a:pt x="28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7"/>
            <p:cNvSpPr/>
            <p:nvPr/>
          </p:nvSpPr>
          <p:spPr>
            <a:xfrm>
              <a:off x="5932450" y="4038400"/>
              <a:ext cx="71350" cy="93050"/>
            </a:xfrm>
            <a:custGeom>
              <a:avLst/>
              <a:gdLst/>
              <a:ahLst/>
              <a:cxnLst/>
              <a:rect l="l" t="t" r="r" b="b"/>
              <a:pathLst>
                <a:path w="2854" h="3722" extrusionOk="0">
                  <a:moveTo>
                    <a:pt x="183" y="1"/>
                  </a:moveTo>
                  <a:lnTo>
                    <a:pt x="183" y="1"/>
                  </a:lnTo>
                  <a:cubicBezTo>
                    <a:pt x="1" y="1485"/>
                    <a:pt x="434" y="3333"/>
                    <a:pt x="2078" y="3721"/>
                  </a:cubicBezTo>
                  <a:cubicBezTo>
                    <a:pt x="2078" y="3721"/>
                    <a:pt x="2854" y="1576"/>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7"/>
            <p:cNvSpPr/>
            <p:nvPr/>
          </p:nvSpPr>
          <p:spPr>
            <a:xfrm>
              <a:off x="6062550" y="4042975"/>
              <a:ext cx="72500" cy="96450"/>
            </a:xfrm>
            <a:custGeom>
              <a:avLst/>
              <a:gdLst/>
              <a:ahLst/>
              <a:cxnLst/>
              <a:rect l="l" t="t" r="r" b="b"/>
              <a:pathLst>
                <a:path w="2900" h="3858" extrusionOk="0">
                  <a:moveTo>
                    <a:pt x="2352" y="0"/>
                  </a:moveTo>
                  <a:lnTo>
                    <a:pt x="2352" y="0"/>
                  </a:lnTo>
                  <a:cubicBezTo>
                    <a:pt x="1119" y="822"/>
                    <a:pt x="1" y="2374"/>
                    <a:pt x="754" y="3858"/>
                  </a:cubicBezTo>
                  <a:cubicBezTo>
                    <a:pt x="754" y="3858"/>
                    <a:pt x="2900" y="3059"/>
                    <a:pt x="23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7"/>
            <p:cNvSpPr/>
            <p:nvPr/>
          </p:nvSpPr>
          <p:spPr>
            <a:xfrm>
              <a:off x="5698500" y="4061800"/>
              <a:ext cx="71925" cy="93625"/>
            </a:xfrm>
            <a:custGeom>
              <a:avLst/>
              <a:gdLst/>
              <a:ahLst/>
              <a:cxnLst/>
              <a:rect l="l" t="t" r="r" b="b"/>
              <a:pathLst>
                <a:path w="2877" h="3745" extrusionOk="0">
                  <a:moveTo>
                    <a:pt x="206" y="1"/>
                  </a:moveTo>
                  <a:lnTo>
                    <a:pt x="206" y="1"/>
                  </a:lnTo>
                  <a:cubicBezTo>
                    <a:pt x="0" y="1462"/>
                    <a:pt x="411" y="3333"/>
                    <a:pt x="2032" y="3744"/>
                  </a:cubicBezTo>
                  <a:cubicBezTo>
                    <a:pt x="2032" y="3744"/>
                    <a:pt x="2876" y="1621"/>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7"/>
            <p:cNvSpPr/>
            <p:nvPr/>
          </p:nvSpPr>
          <p:spPr>
            <a:xfrm>
              <a:off x="6327900" y="3988200"/>
              <a:ext cx="73650" cy="104450"/>
            </a:xfrm>
            <a:custGeom>
              <a:avLst/>
              <a:gdLst/>
              <a:ahLst/>
              <a:cxnLst/>
              <a:rect l="l" t="t" r="r" b="b"/>
              <a:pathLst>
                <a:path w="2946" h="4178" extrusionOk="0">
                  <a:moveTo>
                    <a:pt x="1233" y="0"/>
                  </a:moveTo>
                  <a:lnTo>
                    <a:pt x="1233" y="0"/>
                  </a:lnTo>
                  <a:cubicBezTo>
                    <a:pt x="412" y="1256"/>
                    <a:pt x="1" y="3104"/>
                    <a:pt x="1302" y="4177"/>
                  </a:cubicBezTo>
                  <a:cubicBezTo>
                    <a:pt x="1302" y="4177"/>
                    <a:pt x="2945" y="2580"/>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7"/>
            <p:cNvSpPr/>
            <p:nvPr/>
          </p:nvSpPr>
          <p:spPr>
            <a:xfrm>
              <a:off x="5818325" y="4037850"/>
              <a:ext cx="71350" cy="93025"/>
            </a:xfrm>
            <a:custGeom>
              <a:avLst/>
              <a:gdLst/>
              <a:ahLst/>
              <a:cxnLst/>
              <a:rect l="l" t="t" r="r" b="b"/>
              <a:pathLst>
                <a:path w="2854" h="3721" extrusionOk="0">
                  <a:moveTo>
                    <a:pt x="160" y="0"/>
                  </a:moveTo>
                  <a:cubicBezTo>
                    <a:pt x="1" y="1461"/>
                    <a:pt x="434" y="3333"/>
                    <a:pt x="2055" y="3721"/>
                  </a:cubicBezTo>
                  <a:cubicBezTo>
                    <a:pt x="2055" y="3721"/>
                    <a:pt x="2854" y="1575"/>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7"/>
            <p:cNvSpPr/>
            <p:nvPr/>
          </p:nvSpPr>
          <p:spPr>
            <a:xfrm>
              <a:off x="5995800" y="4117725"/>
              <a:ext cx="74775" cy="103300"/>
            </a:xfrm>
            <a:custGeom>
              <a:avLst/>
              <a:gdLst/>
              <a:ahLst/>
              <a:cxnLst/>
              <a:rect l="l" t="t" r="r" b="b"/>
              <a:pathLst>
                <a:path w="2991" h="4132" extrusionOk="0">
                  <a:moveTo>
                    <a:pt x="1712" y="1"/>
                  </a:moveTo>
                  <a:cubicBezTo>
                    <a:pt x="731" y="1096"/>
                    <a:pt x="0" y="2877"/>
                    <a:pt x="1119" y="4132"/>
                  </a:cubicBezTo>
                  <a:cubicBezTo>
                    <a:pt x="1119" y="4132"/>
                    <a:pt x="2990" y="2831"/>
                    <a:pt x="17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7"/>
            <p:cNvSpPr/>
            <p:nvPr/>
          </p:nvSpPr>
          <p:spPr>
            <a:xfrm>
              <a:off x="5932450" y="4225000"/>
              <a:ext cx="73650" cy="82775"/>
            </a:xfrm>
            <a:custGeom>
              <a:avLst/>
              <a:gdLst/>
              <a:ahLst/>
              <a:cxnLst/>
              <a:rect l="l" t="t" r="r" b="b"/>
              <a:pathLst>
                <a:path w="2946" h="3311" extrusionOk="0">
                  <a:moveTo>
                    <a:pt x="1" y="1"/>
                  </a:moveTo>
                  <a:lnTo>
                    <a:pt x="1" y="1"/>
                  </a:lnTo>
                  <a:cubicBezTo>
                    <a:pt x="115" y="1484"/>
                    <a:pt x="891" y="3219"/>
                    <a:pt x="2557" y="3310"/>
                  </a:cubicBezTo>
                  <a:cubicBezTo>
                    <a:pt x="2557" y="3310"/>
                    <a:pt x="2945" y="105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7"/>
            <p:cNvSpPr/>
            <p:nvPr/>
          </p:nvSpPr>
          <p:spPr>
            <a:xfrm>
              <a:off x="5776100" y="4136550"/>
              <a:ext cx="74200" cy="100475"/>
            </a:xfrm>
            <a:custGeom>
              <a:avLst/>
              <a:gdLst/>
              <a:ahLst/>
              <a:cxnLst/>
              <a:rect l="l" t="t" r="r" b="b"/>
              <a:pathLst>
                <a:path w="2968" h="4019" extrusionOk="0">
                  <a:moveTo>
                    <a:pt x="2101" y="1"/>
                  </a:moveTo>
                  <a:lnTo>
                    <a:pt x="2101" y="1"/>
                  </a:lnTo>
                  <a:cubicBezTo>
                    <a:pt x="959" y="959"/>
                    <a:pt x="1" y="2603"/>
                    <a:pt x="914" y="4018"/>
                  </a:cubicBezTo>
                  <a:cubicBezTo>
                    <a:pt x="914" y="4018"/>
                    <a:pt x="2968" y="3014"/>
                    <a:pt x="2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7"/>
            <p:cNvSpPr/>
            <p:nvPr/>
          </p:nvSpPr>
          <p:spPr>
            <a:xfrm>
              <a:off x="6203500" y="4032700"/>
              <a:ext cx="70225" cy="99325"/>
            </a:xfrm>
            <a:custGeom>
              <a:avLst/>
              <a:gdLst/>
              <a:ahLst/>
              <a:cxnLst/>
              <a:rect l="l" t="t" r="r" b="b"/>
              <a:pathLst>
                <a:path w="2809" h="3973" extrusionOk="0">
                  <a:moveTo>
                    <a:pt x="412" y="1"/>
                  </a:moveTo>
                  <a:lnTo>
                    <a:pt x="412" y="1"/>
                  </a:lnTo>
                  <a:cubicBezTo>
                    <a:pt x="1" y="1439"/>
                    <a:pt x="138" y="3333"/>
                    <a:pt x="1690" y="3972"/>
                  </a:cubicBezTo>
                  <a:cubicBezTo>
                    <a:pt x="1690" y="3972"/>
                    <a:pt x="2808" y="1986"/>
                    <a:pt x="4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7"/>
            <p:cNvSpPr/>
            <p:nvPr/>
          </p:nvSpPr>
          <p:spPr>
            <a:xfrm>
              <a:off x="5894800" y="4126275"/>
              <a:ext cx="74775" cy="103325"/>
            </a:xfrm>
            <a:custGeom>
              <a:avLst/>
              <a:gdLst/>
              <a:ahLst/>
              <a:cxnLst/>
              <a:rect l="l" t="t" r="r" b="b"/>
              <a:pathLst>
                <a:path w="2991" h="4133" extrusionOk="0">
                  <a:moveTo>
                    <a:pt x="1758" y="1"/>
                  </a:moveTo>
                  <a:lnTo>
                    <a:pt x="1758" y="1"/>
                  </a:lnTo>
                  <a:cubicBezTo>
                    <a:pt x="731" y="1097"/>
                    <a:pt x="0" y="2854"/>
                    <a:pt x="1073" y="4132"/>
                  </a:cubicBezTo>
                  <a:cubicBezTo>
                    <a:pt x="1073" y="4132"/>
                    <a:pt x="2990" y="2877"/>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 name="Google Shape;1358;p7"/>
          <p:cNvGrpSpPr/>
          <p:nvPr/>
        </p:nvGrpSpPr>
        <p:grpSpPr>
          <a:xfrm rot="5400000" flipH="1">
            <a:off x="8981121" y="-278211"/>
            <a:ext cx="1589402" cy="2208142"/>
            <a:chOff x="6690382" y="-4766279"/>
            <a:chExt cx="1589402" cy="2208142"/>
          </a:xfrm>
        </p:grpSpPr>
        <p:sp>
          <p:nvSpPr>
            <p:cNvPr id="1359" name="Google Shape;1359;p7"/>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7"/>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7"/>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7"/>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7"/>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7"/>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7"/>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7"/>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7"/>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7"/>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7"/>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7"/>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7"/>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7"/>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7"/>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4193390313"/>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374"/>
        <p:cNvGrpSpPr/>
        <p:nvPr/>
      </p:nvGrpSpPr>
      <p:grpSpPr>
        <a:xfrm>
          <a:off x="0" y="0"/>
          <a:ext cx="0" cy="0"/>
          <a:chOff x="0" y="0"/>
          <a:chExt cx="0" cy="0"/>
        </a:xfrm>
      </p:grpSpPr>
      <p:sp>
        <p:nvSpPr>
          <p:cNvPr id="1375" name="Google Shape;1375;p8"/>
          <p:cNvSpPr txBox="1">
            <a:spLocks noGrp="1"/>
          </p:cNvSpPr>
          <p:nvPr>
            <p:ph type="title"/>
          </p:nvPr>
        </p:nvSpPr>
        <p:spPr>
          <a:xfrm>
            <a:off x="1388100" y="1119300"/>
            <a:ext cx="6367800" cy="29049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8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grpSp>
        <p:nvGrpSpPr>
          <p:cNvPr id="1376" name="Google Shape;1376;p8"/>
          <p:cNvGrpSpPr/>
          <p:nvPr/>
        </p:nvGrpSpPr>
        <p:grpSpPr>
          <a:xfrm flipH="1">
            <a:off x="6080075" y="3988238"/>
            <a:ext cx="1356975" cy="1285650"/>
            <a:chOff x="3516400" y="3673775"/>
            <a:chExt cx="1356975" cy="1285650"/>
          </a:xfrm>
        </p:grpSpPr>
        <p:sp>
          <p:nvSpPr>
            <p:cNvPr id="1377" name="Google Shape;1377;p8"/>
            <p:cNvSpPr/>
            <p:nvPr/>
          </p:nvSpPr>
          <p:spPr>
            <a:xfrm>
              <a:off x="4141250" y="3798175"/>
              <a:ext cx="458800" cy="855400"/>
            </a:xfrm>
            <a:custGeom>
              <a:avLst/>
              <a:gdLst/>
              <a:ahLst/>
              <a:cxnLst/>
              <a:rect l="l" t="t" r="r" b="b"/>
              <a:pathLst>
                <a:path w="18352" h="34216" extrusionOk="0">
                  <a:moveTo>
                    <a:pt x="18352" y="0"/>
                  </a:moveTo>
                  <a:lnTo>
                    <a:pt x="18352" y="0"/>
                  </a:lnTo>
                  <a:cubicBezTo>
                    <a:pt x="11162" y="2580"/>
                    <a:pt x="7441" y="8332"/>
                    <a:pt x="7441" y="8332"/>
                  </a:cubicBezTo>
                  <a:lnTo>
                    <a:pt x="8080" y="10249"/>
                  </a:lnTo>
                  <a:lnTo>
                    <a:pt x="6094" y="9701"/>
                  </a:lnTo>
                  <a:lnTo>
                    <a:pt x="1461" y="18055"/>
                  </a:lnTo>
                  <a:lnTo>
                    <a:pt x="4679" y="18786"/>
                  </a:lnTo>
                  <a:lnTo>
                    <a:pt x="708" y="19562"/>
                  </a:lnTo>
                  <a:lnTo>
                    <a:pt x="0" y="25588"/>
                  </a:lnTo>
                  <a:lnTo>
                    <a:pt x="0" y="25588"/>
                  </a:lnTo>
                  <a:lnTo>
                    <a:pt x="3515" y="24880"/>
                  </a:lnTo>
                  <a:lnTo>
                    <a:pt x="3515" y="24880"/>
                  </a:lnTo>
                  <a:cubicBezTo>
                    <a:pt x="3515" y="24880"/>
                    <a:pt x="2397" y="25542"/>
                    <a:pt x="206" y="26774"/>
                  </a:cubicBezTo>
                  <a:cubicBezTo>
                    <a:pt x="822" y="30655"/>
                    <a:pt x="4063" y="34216"/>
                    <a:pt x="4063" y="34216"/>
                  </a:cubicBezTo>
                  <a:cubicBezTo>
                    <a:pt x="8514" y="32526"/>
                    <a:pt x="12440" y="20954"/>
                    <a:pt x="12440" y="20954"/>
                  </a:cubicBezTo>
                  <a:lnTo>
                    <a:pt x="8765" y="20680"/>
                  </a:lnTo>
                  <a:lnTo>
                    <a:pt x="13627" y="19037"/>
                  </a:lnTo>
                  <a:lnTo>
                    <a:pt x="14928" y="13673"/>
                  </a:lnTo>
                  <a:lnTo>
                    <a:pt x="12120" y="13079"/>
                  </a:lnTo>
                  <a:lnTo>
                    <a:pt x="15704" y="12098"/>
                  </a:lnTo>
                  <a:lnTo>
                    <a:pt x="16936" y="4292"/>
                  </a:lnTo>
                  <a:lnTo>
                    <a:pt x="14403" y="4976"/>
                  </a:lnTo>
                  <a:cubicBezTo>
                    <a:pt x="14403" y="4976"/>
                    <a:pt x="15864" y="3401"/>
                    <a:pt x="1835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8"/>
            <p:cNvSpPr/>
            <p:nvPr/>
          </p:nvSpPr>
          <p:spPr>
            <a:xfrm>
              <a:off x="3838800" y="3673775"/>
              <a:ext cx="387500" cy="722450"/>
            </a:xfrm>
            <a:custGeom>
              <a:avLst/>
              <a:gdLst/>
              <a:ahLst/>
              <a:cxnLst/>
              <a:rect l="l" t="t" r="r" b="b"/>
              <a:pathLst>
                <a:path w="15500" h="28898" extrusionOk="0">
                  <a:moveTo>
                    <a:pt x="1" y="1"/>
                  </a:moveTo>
                  <a:lnTo>
                    <a:pt x="1" y="1"/>
                  </a:ln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309" y="27459"/>
                    <a:pt x="12052" y="28897"/>
                  </a:cubicBezTo>
                  <a:cubicBezTo>
                    <a:pt x="12052" y="28897"/>
                    <a:pt x="14791" y="25884"/>
                    <a:pt x="15316" y="22620"/>
                  </a:cubicBezTo>
                  <a:cubicBezTo>
                    <a:pt x="13468" y="21593"/>
                    <a:pt x="12532" y="21023"/>
                    <a:pt x="12532" y="21023"/>
                  </a:cubicBezTo>
                  <a:lnTo>
                    <a:pt x="12532" y="21023"/>
                  </a:lnTo>
                  <a:lnTo>
                    <a:pt x="15499" y="21616"/>
                  </a:lnTo>
                  <a:lnTo>
                    <a:pt x="14906" y="16526"/>
                  </a:lnTo>
                  <a:lnTo>
                    <a:pt x="11550" y="15864"/>
                  </a:lnTo>
                  <a:lnTo>
                    <a:pt x="14267" y="15248"/>
                  </a:lnTo>
                  <a:lnTo>
                    <a:pt x="10341" y="8195"/>
                  </a:lnTo>
                  <a:lnTo>
                    <a:pt x="8674" y="8651"/>
                  </a:lnTo>
                  <a:lnTo>
                    <a:pt x="9199" y="7054"/>
                  </a:lnTo>
                  <a:cubicBezTo>
                    <a:pt x="9199" y="7054"/>
                    <a:pt x="6049" y="2192"/>
                    <a:pt x="1"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8"/>
            <p:cNvSpPr/>
            <p:nvPr/>
          </p:nvSpPr>
          <p:spPr>
            <a:xfrm>
              <a:off x="3516400" y="4016075"/>
              <a:ext cx="836575" cy="754475"/>
            </a:xfrm>
            <a:custGeom>
              <a:avLst/>
              <a:gdLst/>
              <a:ahLst/>
              <a:cxnLst/>
              <a:rect l="l" t="t" r="r" b="b"/>
              <a:pathLst>
                <a:path w="33463" h="30179" extrusionOk="0">
                  <a:moveTo>
                    <a:pt x="270" y="1"/>
                  </a:moveTo>
                  <a:cubicBezTo>
                    <a:pt x="94" y="1"/>
                    <a:pt x="0" y="4"/>
                    <a:pt x="0" y="4"/>
                  </a:cubicBezTo>
                  <a:lnTo>
                    <a:pt x="2785" y="5162"/>
                  </a:lnTo>
                  <a:lnTo>
                    <a:pt x="9929" y="5185"/>
                  </a:lnTo>
                  <a:lnTo>
                    <a:pt x="5684" y="7034"/>
                  </a:lnTo>
                  <a:lnTo>
                    <a:pt x="8149" y="10001"/>
                  </a:lnTo>
                  <a:lnTo>
                    <a:pt x="16092" y="9978"/>
                  </a:lnTo>
                  <a:lnTo>
                    <a:pt x="9747" y="11394"/>
                  </a:lnTo>
                  <a:lnTo>
                    <a:pt x="12646" y="14909"/>
                  </a:lnTo>
                  <a:lnTo>
                    <a:pt x="20657" y="13722"/>
                  </a:lnTo>
                  <a:lnTo>
                    <a:pt x="14221" y="16324"/>
                  </a:lnTo>
                  <a:cubicBezTo>
                    <a:pt x="14221" y="16324"/>
                    <a:pt x="21616" y="27348"/>
                    <a:pt x="31591" y="30179"/>
                  </a:cubicBezTo>
                  <a:cubicBezTo>
                    <a:pt x="31591" y="30179"/>
                    <a:pt x="33462" y="20546"/>
                    <a:pt x="21137" y="8266"/>
                  </a:cubicBezTo>
                  <a:cubicBezTo>
                    <a:pt x="13214" y="343"/>
                    <a:pt x="2129" y="1"/>
                    <a:pt x="27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8"/>
            <p:cNvSpPr/>
            <p:nvPr/>
          </p:nvSpPr>
          <p:spPr>
            <a:xfrm>
              <a:off x="4037375" y="4204375"/>
              <a:ext cx="836000" cy="755050"/>
            </a:xfrm>
            <a:custGeom>
              <a:avLst/>
              <a:gdLst/>
              <a:ahLst/>
              <a:cxnLst/>
              <a:rect l="l" t="t" r="r" b="b"/>
              <a:pathLst>
                <a:path w="33440" h="30202" extrusionOk="0">
                  <a:moveTo>
                    <a:pt x="33171" y="1"/>
                  </a:moveTo>
                  <a:cubicBezTo>
                    <a:pt x="31315" y="1"/>
                    <a:pt x="20248" y="344"/>
                    <a:pt x="12304" y="8267"/>
                  </a:cubicBezTo>
                  <a:cubicBezTo>
                    <a:pt x="1" y="20547"/>
                    <a:pt x="1850" y="30202"/>
                    <a:pt x="1850" y="30202"/>
                  </a:cubicBezTo>
                  <a:cubicBezTo>
                    <a:pt x="11847" y="27349"/>
                    <a:pt x="19220" y="16324"/>
                    <a:pt x="19220" y="16324"/>
                  </a:cubicBezTo>
                  <a:lnTo>
                    <a:pt x="12806" y="13722"/>
                  </a:lnTo>
                  <a:lnTo>
                    <a:pt x="20818" y="14909"/>
                  </a:lnTo>
                  <a:lnTo>
                    <a:pt x="23694" y="11394"/>
                  </a:lnTo>
                  <a:lnTo>
                    <a:pt x="17348" y="9979"/>
                  </a:lnTo>
                  <a:lnTo>
                    <a:pt x="17348" y="9979"/>
                  </a:lnTo>
                  <a:lnTo>
                    <a:pt x="25291" y="10001"/>
                  </a:lnTo>
                  <a:lnTo>
                    <a:pt x="27779" y="7034"/>
                  </a:lnTo>
                  <a:lnTo>
                    <a:pt x="23511" y="5185"/>
                  </a:lnTo>
                  <a:lnTo>
                    <a:pt x="30655" y="5163"/>
                  </a:lnTo>
                  <a:lnTo>
                    <a:pt x="33440" y="4"/>
                  </a:lnTo>
                  <a:cubicBezTo>
                    <a:pt x="33440" y="4"/>
                    <a:pt x="33347" y="1"/>
                    <a:pt x="33171"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8"/>
            <p:cNvSpPr/>
            <p:nvPr/>
          </p:nvSpPr>
          <p:spPr>
            <a:xfrm>
              <a:off x="3838800" y="3673775"/>
              <a:ext cx="299050" cy="719600"/>
            </a:xfrm>
            <a:custGeom>
              <a:avLst/>
              <a:gdLst/>
              <a:ahLst/>
              <a:cxnLst/>
              <a:rect l="l" t="t" r="r" b="b"/>
              <a:pathLst>
                <a:path w="11962" h="28784" extrusionOk="0">
                  <a:moveTo>
                    <a:pt x="1" y="1"/>
                  </a:move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126" y="26957"/>
                    <a:pt x="11756" y="28783"/>
                  </a:cubicBezTo>
                  <a:cubicBezTo>
                    <a:pt x="11961" y="26204"/>
                    <a:pt x="11527" y="20931"/>
                    <a:pt x="8058" y="11847"/>
                  </a:cubicBezTo>
                  <a:cubicBezTo>
                    <a:pt x="5068" y="3995"/>
                    <a:pt x="1827" y="1096"/>
                    <a:pt x="366" y="137"/>
                  </a:cubicBezTo>
                  <a:cubicBezTo>
                    <a:pt x="252" y="92"/>
                    <a:pt x="115" y="46"/>
                    <a:pt x="1"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8"/>
            <p:cNvSpPr/>
            <p:nvPr/>
          </p:nvSpPr>
          <p:spPr>
            <a:xfrm>
              <a:off x="4245100" y="3798175"/>
              <a:ext cx="354950" cy="851975"/>
            </a:xfrm>
            <a:custGeom>
              <a:avLst/>
              <a:gdLst/>
              <a:ahLst/>
              <a:cxnLst/>
              <a:rect l="l" t="t" r="r" b="b"/>
              <a:pathLst>
                <a:path w="14198" h="34079" extrusionOk="0">
                  <a:moveTo>
                    <a:pt x="14198" y="0"/>
                  </a:moveTo>
                  <a:lnTo>
                    <a:pt x="14198" y="0"/>
                  </a:lnTo>
                  <a:cubicBezTo>
                    <a:pt x="14038" y="46"/>
                    <a:pt x="13901" y="115"/>
                    <a:pt x="13741" y="160"/>
                  </a:cubicBezTo>
                  <a:cubicBezTo>
                    <a:pt x="12029" y="1301"/>
                    <a:pt x="8195" y="4748"/>
                    <a:pt x="4657" y="14015"/>
                  </a:cubicBezTo>
                  <a:cubicBezTo>
                    <a:pt x="548" y="24789"/>
                    <a:pt x="0" y="31020"/>
                    <a:pt x="251" y="34079"/>
                  </a:cubicBezTo>
                  <a:cubicBezTo>
                    <a:pt x="4543" y="31910"/>
                    <a:pt x="8286" y="20954"/>
                    <a:pt x="8286" y="20954"/>
                  </a:cubicBezTo>
                  <a:lnTo>
                    <a:pt x="4611" y="20680"/>
                  </a:lnTo>
                  <a:lnTo>
                    <a:pt x="9473" y="19037"/>
                  </a:lnTo>
                  <a:lnTo>
                    <a:pt x="10774" y="13673"/>
                  </a:lnTo>
                  <a:lnTo>
                    <a:pt x="7966" y="13079"/>
                  </a:lnTo>
                  <a:lnTo>
                    <a:pt x="11550" y="12098"/>
                  </a:lnTo>
                  <a:lnTo>
                    <a:pt x="12782" y="4292"/>
                  </a:lnTo>
                  <a:lnTo>
                    <a:pt x="10249" y="4976"/>
                  </a:lnTo>
                  <a:cubicBezTo>
                    <a:pt x="10249" y="4976"/>
                    <a:pt x="11710" y="3401"/>
                    <a:pt x="14198"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3" name="Google Shape;1383;p8"/>
          <p:cNvSpPr/>
          <p:nvPr/>
        </p:nvSpPr>
        <p:spPr>
          <a:xfrm>
            <a:off x="8008147" y="-69714"/>
            <a:ext cx="548257" cy="4968190"/>
          </a:xfrm>
          <a:custGeom>
            <a:avLst/>
            <a:gdLst/>
            <a:ahLst/>
            <a:cxnLst/>
            <a:rect l="l" t="t" r="r" b="b"/>
            <a:pathLst>
              <a:path w="17234" h="156171" extrusionOk="0">
                <a:moveTo>
                  <a:pt x="457" y="0"/>
                </a:moveTo>
                <a:cubicBezTo>
                  <a:pt x="115" y="25770"/>
                  <a:pt x="1" y="64413"/>
                  <a:pt x="549" y="76191"/>
                </a:cubicBezTo>
                <a:lnTo>
                  <a:pt x="549" y="76191"/>
                </a:lnTo>
                <a:cubicBezTo>
                  <a:pt x="1142" y="89087"/>
                  <a:pt x="3539" y="100203"/>
                  <a:pt x="2831" y="110132"/>
                </a:cubicBezTo>
                <a:lnTo>
                  <a:pt x="2831" y="110132"/>
                </a:lnTo>
                <a:cubicBezTo>
                  <a:pt x="2146" y="120061"/>
                  <a:pt x="3333" y="138709"/>
                  <a:pt x="2831" y="144073"/>
                </a:cubicBezTo>
                <a:lnTo>
                  <a:pt x="2831" y="144073"/>
                </a:lnTo>
                <a:cubicBezTo>
                  <a:pt x="2352" y="149437"/>
                  <a:pt x="1347" y="156170"/>
                  <a:pt x="1347" y="156170"/>
                </a:cubicBezTo>
                <a:lnTo>
                  <a:pt x="1347" y="156170"/>
                </a:lnTo>
                <a:lnTo>
                  <a:pt x="17234" y="156170"/>
                </a:lnTo>
                <a:cubicBezTo>
                  <a:pt x="11870" y="149620"/>
                  <a:pt x="13057" y="123234"/>
                  <a:pt x="10866" y="103969"/>
                </a:cubicBezTo>
                <a:lnTo>
                  <a:pt x="10866" y="103969"/>
                </a:lnTo>
                <a:cubicBezTo>
                  <a:pt x="8697" y="84727"/>
                  <a:pt x="9496" y="62701"/>
                  <a:pt x="9291" y="49394"/>
                </a:cubicBezTo>
                <a:lnTo>
                  <a:pt x="9291" y="49394"/>
                </a:lnTo>
                <a:cubicBezTo>
                  <a:pt x="9131" y="39419"/>
                  <a:pt x="9222" y="12759"/>
                  <a:pt x="9268" y="0"/>
                </a:cubicBezTo>
                <a:lnTo>
                  <a:pt x="9268"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8"/>
          <p:cNvSpPr/>
          <p:nvPr/>
        </p:nvSpPr>
        <p:spPr>
          <a:xfrm>
            <a:off x="7608041" y="-69714"/>
            <a:ext cx="283227" cy="5016831"/>
          </a:xfrm>
          <a:custGeom>
            <a:avLst/>
            <a:gdLst/>
            <a:ahLst/>
            <a:cxnLst/>
            <a:rect l="l" t="t" r="r" b="b"/>
            <a:pathLst>
              <a:path w="8903" h="157700" extrusionOk="0">
                <a:moveTo>
                  <a:pt x="1781" y="0"/>
                </a:moveTo>
                <a:cubicBezTo>
                  <a:pt x="2032" y="12029"/>
                  <a:pt x="2557" y="40492"/>
                  <a:pt x="2649" y="50878"/>
                </a:cubicBezTo>
                <a:lnTo>
                  <a:pt x="2649" y="50878"/>
                </a:lnTo>
                <a:cubicBezTo>
                  <a:pt x="2763" y="64162"/>
                  <a:pt x="3585" y="86188"/>
                  <a:pt x="2672" y="105453"/>
                </a:cubicBezTo>
                <a:lnTo>
                  <a:pt x="2672" y="105453"/>
                </a:lnTo>
                <a:cubicBezTo>
                  <a:pt x="1781" y="124717"/>
                  <a:pt x="2900" y="151103"/>
                  <a:pt x="1" y="157700"/>
                </a:cubicBezTo>
                <a:lnTo>
                  <a:pt x="1" y="157700"/>
                </a:lnTo>
                <a:lnTo>
                  <a:pt x="8903" y="157563"/>
                </a:lnTo>
                <a:cubicBezTo>
                  <a:pt x="8903" y="157563"/>
                  <a:pt x="8241" y="150829"/>
                  <a:pt x="7876" y="145465"/>
                </a:cubicBezTo>
                <a:lnTo>
                  <a:pt x="7876" y="145465"/>
                </a:lnTo>
                <a:cubicBezTo>
                  <a:pt x="7511" y="140124"/>
                  <a:pt x="7853" y="121453"/>
                  <a:pt x="7305" y="111524"/>
                </a:cubicBezTo>
                <a:lnTo>
                  <a:pt x="7305" y="111524"/>
                </a:lnTo>
                <a:cubicBezTo>
                  <a:pt x="6734" y="101618"/>
                  <a:pt x="7876" y="90479"/>
                  <a:pt x="7990" y="77583"/>
                </a:cubicBezTo>
                <a:lnTo>
                  <a:pt x="7990" y="77583"/>
                </a:lnTo>
                <a:cubicBezTo>
                  <a:pt x="8104" y="65577"/>
                  <a:pt x="7351" y="25747"/>
                  <a:pt x="6734" y="0"/>
                </a:cubicBezTo>
                <a:lnTo>
                  <a:pt x="6734"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8"/>
          <p:cNvSpPr/>
          <p:nvPr/>
        </p:nvSpPr>
        <p:spPr>
          <a:xfrm>
            <a:off x="6688055" y="-1145868"/>
            <a:ext cx="2297499" cy="6653553"/>
          </a:xfrm>
          <a:custGeom>
            <a:avLst/>
            <a:gdLst/>
            <a:ahLst/>
            <a:cxnLst/>
            <a:rect l="l" t="t" r="r" b="b"/>
            <a:pathLst>
              <a:path w="72220" h="209149" extrusionOk="0">
                <a:moveTo>
                  <a:pt x="50537" y="1"/>
                </a:moveTo>
                <a:cubicBezTo>
                  <a:pt x="50536" y="1"/>
                  <a:pt x="50536" y="1"/>
                  <a:pt x="50536" y="1"/>
                </a:cubicBezTo>
                <a:cubicBezTo>
                  <a:pt x="50170" y="321"/>
                  <a:pt x="49805" y="617"/>
                  <a:pt x="49417" y="937"/>
                </a:cubicBezTo>
                <a:cubicBezTo>
                  <a:pt x="49508" y="937"/>
                  <a:pt x="55420" y="11368"/>
                  <a:pt x="55717" y="12464"/>
                </a:cubicBezTo>
                <a:cubicBezTo>
                  <a:pt x="56105" y="13536"/>
                  <a:pt x="59049" y="19197"/>
                  <a:pt x="59027" y="26341"/>
                </a:cubicBezTo>
                <a:cubicBezTo>
                  <a:pt x="59049" y="33508"/>
                  <a:pt x="58182" y="42753"/>
                  <a:pt x="58091" y="47409"/>
                </a:cubicBezTo>
                <a:cubicBezTo>
                  <a:pt x="58228" y="52180"/>
                  <a:pt x="60921" y="65966"/>
                  <a:pt x="60807" y="70531"/>
                </a:cubicBezTo>
                <a:cubicBezTo>
                  <a:pt x="61012" y="75279"/>
                  <a:pt x="58022" y="88015"/>
                  <a:pt x="59049" y="94041"/>
                </a:cubicBezTo>
                <a:cubicBezTo>
                  <a:pt x="60624" y="100318"/>
                  <a:pt x="63683" y="121157"/>
                  <a:pt x="63957" y="125859"/>
                </a:cubicBezTo>
                <a:cubicBezTo>
                  <a:pt x="64619" y="130607"/>
                  <a:pt x="65555" y="137021"/>
                  <a:pt x="65555" y="137112"/>
                </a:cubicBezTo>
                <a:cubicBezTo>
                  <a:pt x="62496" y="131999"/>
                  <a:pt x="58387" y="111365"/>
                  <a:pt x="57634" y="107531"/>
                </a:cubicBezTo>
                <a:cubicBezTo>
                  <a:pt x="57452" y="103742"/>
                  <a:pt x="52499" y="88198"/>
                  <a:pt x="50809" y="84957"/>
                </a:cubicBezTo>
                <a:cubicBezTo>
                  <a:pt x="49349" y="81715"/>
                  <a:pt x="48276" y="77972"/>
                  <a:pt x="47956" y="76260"/>
                </a:cubicBezTo>
                <a:cubicBezTo>
                  <a:pt x="47705" y="74571"/>
                  <a:pt x="45719" y="67062"/>
                  <a:pt x="42866" y="62839"/>
                </a:cubicBezTo>
                <a:cubicBezTo>
                  <a:pt x="40219" y="58548"/>
                  <a:pt x="30290" y="45172"/>
                  <a:pt x="26592" y="41360"/>
                </a:cubicBezTo>
                <a:cubicBezTo>
                  <a:pt x="23145" y="37389"/>
                  <a:pt x="16526" y="28350"/>
                  <a:pt x="16457" y="28350"/>
                </a:cubicBezTo>
                <a:cubicBezTo>
                  <a:pt x="15887" y="28806"/>
                  <a:pt x="15316" y="29286"/>
                  <a:pt x="14768" y="29765"/>
                </a:cubicBezTo>
                <a:cubicBezTo>
                  <a:pt x="14882" y="29765"/>
                  <a:pt x="23921" y="40539"/>
                  <a:pt x="28212" y="46176"/>
                </a:cubicBezTo>
                <a:cubicBezTo>
                  <a:pt x="32686" y="51746"/>
                  <a:pt x="38666" y="59141"/>
                  <a:pt x="41040" y="63295"/>
                </a:cubicBezTo>
                <a:cubicBezTo>
                  <a:pt x="43574" y="67450"/>
                  <a:pt x="45902" y="77470"/>
                  <a:pt x="46678" y="80825"/>
                </a:cubicBezTo>
                <a:cubicBezTo>
                  <a:pt x="47637" y="84203"/>
                  <a:pt x="52613" y="94041"/>
                  <a:pt x="53503" y="98880"/>
                </a:cubicBezTo>
                <a:cubicBezTo>
                  <a:pt x="54530" y="103650"/>
                  <a:pt x="56516" y="111845"/>
                  <a:pt x="56949" y="117140"/>
                </a:cubicBezTo>
                <a:cubicBezTo>
                  <a:pt x="57452" y="122436"/>
                  <a:pt x="59780" y="128416"/>
                  <a:pt x="61515" y="133803"/>
                </a:cubicBezTo>
                <a:cubicBezTo>
                  <a:pt x="63249" y="139144"/>
                  <a:pt x="65623" y="142613"/>
                  <a:pt x="66559" y="145033"/>
                </a:cubicBezTo>
                <a:cubicBezTo>
                  <a:pt x="67495" y="147452"/>
                  <a:pt x="67449" y="153661"/>
                  <a:pt x="66924" y="155053"/>
                </a:cubicBezTo>
                <a:cubicBezTo>
                  <a:pt x="66884" y="155165"/>
                  <a:pt x="66821" y="155219"/>
                  <a:pt x="66739" y="155219"/>
                </a:cubicBezTo>
                <a:cubicBezTo>
                  <a:pt x="65813" y="155219"/>
                  <a:pt x="62453" y="148335"/>
                  <a:pt x="61446" y="143572"/>
                </a:cubicBezTo>
                <a:cubicBezTo>
                  <a:pt x="60510" y="138208"/>
                  <a:pt x="53754" y="125814"/>
                  <a:pt x="52270" y="120655"/>
                </a:cubicBezTo>
                <a:cubicBezTo>
                  <a:pt x="50992" y="115337"/>
                  <a:pt x="46724" y="103810"/>
                  <a:pt x="45560" y="99861"/>
                </a:cubicBezTo>
                <a:cubicBezTo>
                  <a:pt x="44669" y="95936"/>
                  <a:pt x="43095" y="83359"/>
                  <a:pt x="41839" y="79889"/>
                </a:cubicBezTo>
                <a:cubicBezTo>
                  <a:pt x="40789" y="76420"/>
                  <a:pt x="36156" y="71079"/>
                  <a:pt x="33873" y="68271"/>
                </a:cubicBezTo>
                <a:cubicBezTo>
                  <a:pt x="31613" y="65418"/>
                  <a:pt x="27345" y="59324"/>
                  <a:pt x="25451" y="55900"/>
                </a:cubicBezTo>
                <a:cubicBezTo>
                  <a:pt x="24018" y="52330"/>
                  <a:pt x="8929" y="32047"/>
                  <a:pt x="8496" y="32047"/>
                </a:cubicBezTo>
                <a:cubicBezTo>
                  <a:pt x="8494" y="32047"/>
                  <a:pt x="8493" y="32047"/>
                  <a:pt x="8491" y="32048"/>
                </a:cubicBezTo>
                <a:cubicBezTo>
                  <a:pt x="8080" y="32367"/>
                  <a:pt x="7670" y="32710"/>
                  <a:pt x="7282" y="33052"/>
                </a:cubicBezTo>
                <a:cubicBezTo>
                  <a:pt x="7510" y="33052"/>
                  <a:pt x="19311" y="48345"/>
                  <a:pt x="21205" y="51883"/>
                </a:cubicBezTo>
                <a:cubicBezTo>
                  <a:pt x="23328" y="55329"/>
                  <a:pt x="24423" y="57178"/>
                  <a:pt x="26752" y="61378"/>
                </a:cubicBezTo>
                <a:cubicBezTo>
                  <a:pt x="29034" y="65601"/>
                  <a:pt x="31499" y="67084"/>
                  <a:pt x="34101" y="71033"/>
                </a:cubicBezTo>
                <a:cubicBezTo>
                  <a:pt x="36635" y="74959"/>
                  <a:pt x="39374" y="78109"/>
                  <a:pt x="39922" y="80894"/>
                </a:cubicBezTo>
                <a:cubicBezTo>
                  <a:pt x="40492" y="83678"/>
                  <a:pt x="41200" y="87901"/>
                  <a:pt x="41200" y="87947"/>
                </a:cubicBezTo>
                <a:cubicBezTo>
                  <a:pt x="37822" y="85413"/>
                  <a:pt x="34010" y="80004"/>
                  <a:pt x="32846" y="78109"/>
                </a:cubicBezTo>
                <a:cubicBezTo>
                  <a:pt x="31819" y="76123"/>
                  <a:pt x="24035" y="65030"/>
                  <a:pt x="23214" y="63980"/>
                </a:cubicBezTo>
                <a:cubicBezTo>
                  <a:pt x="22575" y="62725"/>
                  <a:pt x="13330" y="53321"/>
                  <a:pt x="11345" y="49920"/>
                </a:cubicBezTo>
                <a:cubicBezTo>
                  <a:pt x="9450" y="46405"/>
                  <a:pt x="8811" y="43940"/>
                  <a:pt x="7829" y="42547"/>
                </a:cubicBezTo>
                <a:cubicBezTo>
                  <a:pt x="6871" y="41155"/>
                  <a:pt x="1027" y="30998"/>
                  <a:pt x="1005" y="30998"/>
                </a:cubicBezTo>
                <a:cubicBezTo>
                  <a:pt x="662" y="31523"/>
                  <a:pt x="320" y="32025"/>
                  <a:pt x="0" y="32527"/>
                </a:cubicBezTo>
                <a:cubicBezTo>
                  <a:pt x="23" y="32550"/>
                  <a:pt x="7053" y="44921"/>
                  <a:pt x="7738" y="46428"/>
                </a:cubicBezTo>
                <a:cubicBezTo>
                  <a:pt x="8491" y="47957"/>
                  <a:pt x="9907" y="50719"/>
                  <a:pt x="10751" y="51951"/>
                </a:cubicBezTo>
                <a:cubicBezTo>
                  <a:pt x="11573" y="53184"/>
                  <a:pt x="12942" y="53983"/>
                  <a:pt x="15476" y="57406"/>
                </a:cubicBezTo>
                <a:cubicBezTo>
                  <a:pt x="17987" y="60807"/>
                  <a:pt x="20041" y="62360"/>
                  <a:pt x="22529" y="66354"/>
                </a:cubicBezTo>
                <a:cubicBezTo>
                  <a:pt x="25040" y="70326"/>
                  <a:pt x="29833" y="76945"/>
                  <a:pt x="30837" y="78954"/>
                </a:cubicBezTo>
                <a:cubicBezTo>
                  <a:pt x="31933" y="80939"/>
                  <a:pt x="35060" y="86440"/>
                  <a:pt x="37183" y="88768"/>
                </a:cubicBezTo>
                <a:cubicBezTo>
                  <a:pt x="39328" y="91097"/>
                  <a:pt x="40447" y="92740"/>
                  <a:pt x="41132" y="94703"/>
                </a:cubicBezTo>
                <a:cubicBezTo>
                  <a:pt x="41885" y="96689"/>
                  <a:pt x="44259" y="105522"/>
                  <a:pt x="45400" y="109220"/>
                </a:cubicBezTo>
                <a:cubicBezTo>
                  <a:pt x="46678" y="112918"/>
                  <a:pt x="48504" y="120199"/>
                  <a:pt x="49691" y="123029"/>
                </a:cubicBezTo>
                <a:cubicBezTo>
                  <a:pt x="50946" y="125837"/>
                  <a:pt x="53069" y="130082"/>
                  <a:pt x="53754" y="132684"/>
                </a:cubicBezTo>
                <a:cubicBezTo>
                  <a:pt x="54462" y="135263"/>
                  <a:pt x="55785" y="137888"/>
                  <a:pt x="56310" y="140970"/>
                </a:cubicBezTo>
                <a:cubicBezTo>
                  <a:pt x="56858" y="144028"/>
                  <a:pt x="57657" y="148685"/>
                  <a:pt x="58844" y="151561"/>
                </a:cubicBezTo>
                <a:cubicBezTo>
                  <a:pt x="60054" y="154437"/>
                  <a:pt x="62199" y="161695"/>
                  <a:pt x="63523" y="167470"/>
                </a:cubicBezTo>
                <a:cubicBezTo>
                  <a:pt x="64961" y="173268"/>
                  <a:pt x="62953" y="182580"/>
                  <a:pt x="62747" y="186209"/>
                </a:cubicBezTo>
                <a:cubicBezTo>
                  <a:pt x="62656" y="189884"/>
                  <a:pt x="62199" y="196093"/>
                  <a:pt x="61263" y="198604"/>
                </a:cubicBezTo>
                <a:cubicBezTo>
                  <a:pt x="60396" y="201114"/>
                  <a:pt x="59255" y="205200"/>
                  <a:pt x="57246" y="206798"/>
                </a:cubicBezTo>
                <a:cubicBezTo>
                  <a:pt x="58958" y="207186"/>
                  <a:pt x="67381" y="209149"/>
                  <a:pt x="67449" y="209149"/>
                </a:cubicBezTo>
                <a:cubicBezTo>
                  <a:pt x="69207" y="202233"/>
                  <a:pt x="71284" y="188880"/>
                  <a:pt x="71923" y="179293"/>
                </a:cubicBezTo>
                <a:cubicBezTo>
                  <a:pt x="72174" y="175801"/>
                  <a:pt x="72220" y="172811"/>
                  <a:pt x="71991" y="170825"/>
                </a:cubicBezTo>
                <a:cubicBezTo>
                  <a:pt x="72083" y="167470"/>
                  <a:pt x="71991" y="160029"/>
                  <a:pt x="71809" y="152702"/>
                </a:cubicBezTo>
                <a:cubicBezTo>
                  <a:pt x="71603" y="144348"/>
                  <a:pt x="71238" y="136154"/>
                  <a:pt x="70873" y="134328"/>
                </a:cubicBezTo>
                <a:cubicBezTo>
                  <a:pt x="71010" y="132867"/>
                  <a:pt x="70302" y="127526"/>
                  <a:pt x="69321" y="121500"/>
                </a:cubicBezTo>
                <a:cubicBezTo>
                  <a:pt x="68111" y="113990"/>
                  <a:pt x="66490" y="105385"/>
                  <a:pt x="65623" y="101916"/>
                </a:cubicBezTo>
                <a:cubicBezTo>
                  <a:pt x="65167" y="99108"/>
                  <a:pt x="65052" y="95753"/>
                  <a:pt x="65121" y="92261"/>
                </a:cubicBezTo>
                <a:cubicBezTo>
                  <a:pt x="65121" y="92147"/>
                  <a:pt x="65121" y="92055"/>
                  <a:pt x="65121" y="91964"/>
                </a:cubicBezTo>
                <a:cubicBezTo>
                  <a:pt x="65258" y="85162"/>
                  <a:pt x="65897" y="77904"/>
                  <a:pt x="65486" y="72905"/>
                </a:cubicBezTo>
                <a:cubicBezTo>
                  <a:pt x="65212" y="66171"/>
                  <a:pt x="61629" y="51997"/>
                  <a:pt x="61743" y="44990"/>
                </a:cubicBezTo>
                <a:cubicBezTo>
                  <a:pt x="62062" y="38005"/>
                  <a:pt x="62633" y="29263"/>
                  <a:pt x="62587" y="24584"/>
                </a:cubicBezTo>
                <a:cubicBezTo>
                  <a:pt x="62952" y="19910"/>
                  <a:pt x="50837" y="1"/>
                  <a:pt x="505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8"/>
          <p:cNvSpPr/>
          <p:nvPr/>
        </p:nvSpPr>
        <p:spPr>
          <a:xfrm>
            <a:off x="5909079" y="-128769"/>
            <a:ext cx="3234918" cy="2221276"/>
          </a:xfrm>
          <a:custGeom>
            <a:avLst/>
            <a:gdLst/>
            <a:ahLst/>
            <a:cxnLst/>
            <a:rect l="l" t="t" r="r" b="b"/>
            <a:pathLst>
              <a:path w="101687" h="69824" extrusionOk="0">
                <a:moveTo>
                  <a:pt x="0" y="1"/>
                </a:moveTo>
                <a:cubicBezTo>
                  <a:pt x="0" y="1"/>
                  <a:pt x="43916" y="38096"/>
                  <a:pt x="49508" y="42753"/>
                </a:cubicBezTo>
                <a:cubicBezTo>
                  <a:pt x="55078" y="47409"/>
                  <a:pt x="70736" y="56699"/>
                  <a:pt x="80299" y="58959"/>
                </a:cubicBezTo>
                <a:cubicBezTo>
                  <a:pt x="89863" y="61241"/>
                  <a:pt x="95524" y="66103"/>
                  <a:pt x="101687" y="69823"/>
                </a:cubicBezTo>
                <a:lnTo>
                  <a:pt x="101687" y="59278"/>
                </a:lnTo>
                <a:cubicBezTo>
                  <a:pt x="81920" y="55466"/>
                  <a:pt x="74776" y="24059"/>
                  <a:pt x="71945" y="3037"/>
                </a:cubicBezTo>
                <a:lnTo>
                  <a:pt x="66604" y="3037"/>
                </a:lnTo>
                <a:cubicBezTo>
                  <a:pt x="66604" y="3037"/>
                  <a:pt x="75301" y="48071"/>
                  <a:pt x="81098" y="53298"/>
                </a:cubicBezTo>
                <a:cubicBezTo>
                  <a:pt x="77538" y="52796"/>
                  <a:pt x="70256" y="48915"/>
                  <a:pt x="63432" y="46313"/>
                </a:cubicBezTo>
                <a:cubicBezTo>
                  <a:pt x="56630" y="43734"/>
                  <a:pt x="17028" y="12007"/>
                  <a:pt x="59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8"/>
          <p:cNvSpPr/>
          <p:nvPr/>
        </p:nvSpPr>
        <p:spPr>
          <a:xfrm>
            <a:off x="7363339" y="-223655"/>
            <a:ext cx="2797082" cy="4200682"/>
          </a:xfrm>
          <a:custGeom>
            <a:avLst/>
            <a:gdLst/>
            <a:ahLst/>
            <a:cxnLst/>
            <a:rect l="l" t="t" r="r" b="b"/>
            <a:pathLst>
              <a:path w="87924" h="132045" extrusionOk="0">
                <a:moveTo>
                  <a:pt x="87924" y="132044"/>
                </a:moveTo>
                <a:cubicBezTo>
                  <a:pt x="86007" y="125288"/>
                  <a:pt x="82126" y="117893"/>
                  <a:pt x="77470" y="110406"/>
                </a:cubicBezTo>
                <a:lnTo>
                  <a:pt x="77447" y="110383"/>
                </a:lnTo>
                <a:cubicBezTo>
                  <a:pt x="76808" y="109356"/>
                  <a:pt x="76146" y="108329"/>
                  <a:pt x="75461" y="107279"/>
                </a:cubicBezTo>
                <a:cubicBezTo>
                  <a:pt x="75461" y="107279"/>
                  <a:pt x="75461" y="107279"/>
                  <a:pt x="75461" y="107279"/>
                </a:cubicBezTo>
                <a:cubicBezTo>
                  <a:pt x="72882" y="103307"/>
                  <a:pt x="70120" y="99336"/>
                  <a:pt x="67358" y="95432"/>
                </a:cubicBezTo>
                <a:cubicBezTo>
                  <a:pt x="59461" y="84339"/>
                  <a:pt x="51563" y="73885"/>
                  <a:pt x="47660" y="65942"/>
                </a:cubicBezTo>
                <a:cubicBezTo>
                  <a:pt x="39489" y="49257"/>
                  <a:pt x="26752" y="29810"/>
                  <a:pt x="20178" y="22574"/>
                </a:cubicBezTo>
                <a:cubicBezTo>
                  <a:pt x="13582" y="15339"/>
                  <a:pt x="2740" y="3173"/>
                  <a:pt x="1" y="0"/>
                </a:cubicBezTo>
                <a:lnTo>
                  <a:pt x="15248" y="0"/>
                </a:lnTo>
                <a:cubicBezTo>
                  <a:pt x="26273" y="9838"/>
                  <a:pt x="36750" y="25952"/>
                  <a:pt x="44853" y="40127"/>
                </a:cubicBezTo>
                <a:cubicBezTo>
                  <a:pt x="47546" y="44852"/>
                  <a:pt x="49988" y="49371"/>
                  <a:pt x="52088" y="53343"/>
                </a:cubicBezTo>
                <a:cubicBezTo>
                  <a:pt x="60511" y="69275"/>
                  <a:pt x="87034" y="99952"/>
                  <a:pt x="87034" y="99952"/>
                </a:cubicBezTo>
                <a:lnTo>
                  <a:pt x="87833" y="120586"/>
                </a:ln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8"/>
          <p:cNvSpPr/>
          <p:nvPr/>
        </p:nvSpPr>
        <p:spPr>
          <a:xfrm>
            <a:off x="-78329" y="-73889"/>
            <a:ext cx="982497" cy="4968190"/>
          </a:xfrm>
          <a:custGeom>
            <a:avLst/>
            <a:gdLst/>
            <a:ahLst/>
            <a:cxnLst/>
            <a:rect l="l" t="t" r="r" b="b"/>
            <a:pathLst>
              <a:path w="30884" h="156171" extrusionOk="0">
                <a:moveTo>
                  <a:pt x="28601" y="0"/>
                </a:moveTo>
                <a:cubicBezTo>
                  <a:pt x="29012" y="11801"/>
                  <a:pt x="20932" y="38392"/>
                  <a:pt x="18718" y="45765"/>
                </a:cubicBezTo>
                <a:lnTo>
                  <a:pt x="18718" y="45765"/>
                </a:lnTo>
                <a:cubicBezTo>
                  <a:pt x="16435" y="53365"/>
                  <a:pt x="6529" y="68111"/>
                  <a:pt x="6529" y="68111"/>
                </a:cubicBezTo>
                <a:lnTo>
                  <a:pt x="6529" y="68111"/>
                </a:lnTo>
                <a:cubicBezTo>
                  <a:pt x="6552" y="54712"/>
                  <a:pt x="8355" y="27573"/>
                  <a:pt x="7898" y="21250"/>
                </a:cubicBezTo>
                <a:lnTo>
                  <a:pt x="7898" y="21250"/>
                </a:lnTo>
                <a:cubicBezTo>
                  <a:pt x="7556" y="16799"/>
                  <a:pt x="7008" y="5935"/>
                  <a:pt x="6711" y="0"/>
                </a:cubicBezTo>
                <a:lnTo>
                  <a:pt x="6711" y="0"/>
                </a:lnTo>
                <a:lnTo>
                  <a:pt x="2443" y="0"/>
                </a:lnTo>
                <a:cubicBezTo>
                  <a:pt x="1964" y="19219"/>
                  <a:pt x="1" y="100865"/>
                  <a:pt x="206" y="113213"/>
                </a:cubicBezTo>
                <a:lnTo>
                  <a:pt x="206" y="113213"/>
                </a:lnTo>
                <a:cubicBezTo>
                  <a:pt x="434" y="127205"/>
                  <a:pt x="183" y="156170"/>
                  <a:pt x="183" y="156170"/>
                </a:cubicBezTo>
                <a:lnTo>
                  <a:pt x="183" y="156170"/>
                </a:lnTo>
                <a:lnTo>
                  <a:pt x="8971" y="154299"/>
                </a:lnTo>
                <a:cubicBezTo>
                  <a:pt x="6871" y="146104"/>
                  <a:pt x="6323" y="132546"/>
                  <a:pt x="6643" y="125858"/>
                </a:cubicBezTo>
                <a:lnTo>
                  <a:pt x="6643" y="125858"/>
                </a:lnTo>
                <a:cubicBezTo>
                  <a:pt x="6985" y="119148"/>
                  <a:pt x="6369" y="83289"/>
                  <a:pt x="6552" y="79112"/>
                </a:cubicBezTo>
                <a:lnTo>
                  <a:pt x="6552" y="79112"/>
                </a:lnTo>
                <a:cubicBezTo>
                  <a:pt x="8537" y="72562"/>
                  <a:pt x="19106" y="50535"/>
                  <a:pt x="20110" y="47865"/>
                </a:cubicBezTo>
                <a:lnTo>
                  <a:pt x="20110" y="47865"/>
                </a:lnTo>
                <a:cubicBezTo>
                  <a:pt x="21069" y="45285"/>
                  <a:pt x="30290" y="12143"/>
                  <a:pt x="30883" y="0"/>
                </a:cubicBezTo>
                <a:lnTo>
                  <a:pt x="30883"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8"/>
          <p:cNvSpPr/>
          <p:nvPr/>
        </p:nvSpPr>
        <p:spPr>
          <a:xfrm>
            <a:off x="-339732" y="-103666"/>
            <a:ext cx="1516184" cy="3887710"/>
          </a:xfrm>
          <a:custGeom>
            <a:avLst/>
            <a:gdLst/>
            <a:ahLst/>
            <a:cxnLst/>
            <a:rect l="l" t="t" r="r" b="b"/>
            <a:pathLst>
              <a:path w="47660" h="122207" extrusionOk="0">
                <a:moveTo>
                  <a:pt x="47660" y="0"/>
                </a:moveTo>
                <a:cubicBezTo>
                  <a:pt x="45880" y="2922"/>
                  <a:pt x="38758" y="14061"/>
                  <a:pt x="34376" y="20680"/>
                </a:cubicBezTo>
                <a:cubicBezTo>
                  <a:pt x="29993" y="27299"/>
                  <a:pt x="23191" y="45126"/>
                  <a:pt x="20110" y="60419"/>
                </a:cubicBezTo>
                <a:cubicBezTo>
                  <a:pt x="18033" y="70736"/>
                  <a:pt x="15568" y="83563"/>
                  <a:pt x="14358" y="96871"/>
                </a:cubicBezTo>
                <a:cubicBezTo>
                  <a:pt x="13764" y="103239"/>
                  <a:pt x="13468" y="109721"/>
                  <a:pt x="13627" y="116089"/>
                </a:cubicBezTo>
                <a:lnTo>
                  <a:pt x="1" y="122207"/>
                </a:lnTo>
                <a:lnTo>
                  <a:pt x="1" y="78245"/>
                </a:lnTo>
                <a:cubicBezTo>
                  <a:pt x="1" y="78245"/>
                  <a:pt x="8263" y="63477"/>
                  <a:pt x="11847" y="48869"/>
                </a:cubicBezTo>
                <a:cubicBezTo>
                  <a:pt x="15408" y="34261"/>
                  <a:pt x="21730" y="12029"/>
                  <a:pt x="32435" y="0"/>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8"/>
          <p:cNvSpPr/>
          <p:nvPr/>
        </p:nvSpPr>
        <p:spPr>
          <a:xfrm>
            <a:off x="29134" y="5960"/>
            <a:ext cx="1078348" cy="1476259"/>
          </a:xfrm>
          <a:custGeom>
            <a:avLst/>
            <a:gdLst/>
            <a:ahLst/>
            <a:cxnLst/>
            <a:rect l="l" t="t" r="r" b="b"/>
            <a:pathLst>
              <a:path w="33897" h="46405" extrusionOk="0">
                <a:moveTo>
                  <a:pt x="25999" y="6346"/>
                </a:moveTo>
                <a:cubicBezTo>
                  <a:pt x="22324" y="11322"/>
                  <a:pt x="22438" y="11436"/>
                  <a:pt x="16960" y="16321"/>
                </a:cubicBezTo>
                <a:lnTo>
                  <a:pt x="16960" y="16321"/>
                </a:lnTo>
                <a:cubicBezTo>
                  <a:pt x="17531" y="15271"/>
                  <a:pt x="18261" y="14860"/>
                  <a:pt x="18855" y="11436"/>
                </a:cubicBezTo>
                <a:lnTo>
                  <a:pt x="18855" y="11436"/>
                </a:lnTo>
                <a:cubicBezTo>
                  <a:pt x="14997" y="14130"/>
                  <a:pt x="11619" y="16001"/>
                  <a:pt x="8446" y="21205"/>
                </a:cubicBezTo>
                <a:lnTo>
                  <a:pt x="8446" y="21205"/>
                </a:lnTo>
                <a:cubicBezTo>
                  <a:pt x="10158" y="19242"/>
                  <a:pt x="12121" y="17576"/>
                  <a:pt x="15773" y="15705"/>
                </a:cubicBezTo>
                <a:lnTo>
                  <a:pt x="15773" y="15705"/>
                </a:lnTo>
                <a:cubicBezTo>
                  <a:pt x="12212" y="19128"/>
                  <a:pt x="11117" y="20589"/>
                  <a:pt x="8834" y="24743"/>
                </a:cubicBezTo>
                <a:lnTo>
                  <a:pt x="8834" y="24743"/>
                </a:lnTo>
                <a:cubicBezTo>
                  <a:pt x="6552" y="28898"/>
                  <a:pt x="2877" y="35357"/>
                  <a:pt x="1" y="46405"/>
                </a:cubicBezTo>
                <a:lnTo>
                  <a:pt x="1" y="46405"/>
                </a:lnTo>
                <a:cubicBezTo>
                  <a:pt x="1" y="46405"/>
                  <a:pt x="3082" y="38575"/>
                  <a:pt x="5867" y="32960"/>
                </a:cubicBezTo>
                <a:lnTo>
                  <a:pt x="5867" y="32960"/>
                </a:lnTo>
                <a:cubicBezTo>
                  <a:pt x="8675" y="27345"/>
                  <a:pt x="8150" y="28487"/>
                  <a:pt x="11117" y="24424"/>
                </a:cubicBezTo>
                <a:lnTo>
                  <a:pt x="11117" y="24424"/>
                </a:lnTo>
                <a:cubicBezTo>
                  <a:pt x="14084" y="20384"/>
                  <a:pt x="16983" y="19448"/>
                  <a:pt x="19562" y="16526"/>
                </a:cubicBezTo>
                <a:lnTo>
                  <a:pt x="19562" y="16526"/>
                </a:lnTo>
                <a:cubicBezTo>
                  <a:pt x="22141" y="13627"/>
                  <a:pt x="29331" y="7168"/>
                  <a:pt x="33897" y="1"/>
                </a:cubicBezTo>
                <a:lnTo>
                  <a:pt x="33897" y="1"/>
                </a:lnTo>
                <a:cubicBezTo>
                  <a:pt x="33897" y="1"/>
                  <a:pt x="29674" y="1347"/>
                  <a:pt x="25999" y="6346"/>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8"/>
          <p:cNvSpPr/>
          <p:nvPr/>
        </p:nvSpPr>
        <p:spPr>
          <a:xfrm>
            <a:off x="-12254" y="707394"/>
            <a:ext cx="665899" cy="919318"/>
          </a:xfrm>
          <a:custGeom>
            <a:avLst/>
            <a:gdLst/>
            <a:ahLst/>
            <a:cxnLst/>
            <a:rect l="l" t="t" r="r" b="b"/>
            <a:pathLst>
              <a:path w="20932" h="28898" extrusionOk="0">
                <a:moveTo>
                  <a:pt x="11322" y="10683"/>
                </a:moveTo>
                <a:cubicBezTo>
                  <a:pt x="8172" y="15545"/>
                  <a:pt x="5547" y="19996"/>
                  <a:pt x="3699" y="22575"/>
                </a:cubicBezTo>
                <a:lnTo>
                  <a:pt x="3699" y="22575"/>
                </a:lnTo>
                <a:cubicBezTo>
                  <a:pt x="1827" y="25132"/>
                  <a:pt x="1" y="28898"/>
                  <a:pt x="1" y="28898"/>
                </a:cubicBezTo>
                <a:lnTo>
                  <a:pt x="1" y="28898"/>
                </a:lnTo>
                <a:cubicBezTo>
                  <a:pt x="4338" y="24470"/>
                  <a:pt x="6871" y="20042"/>
                  <a:pt x="8538" y="17508"/>
                </a:cubicBezTo>
                <a:lnTo>
                  <a:pt x="8538" y="17508"/>
                </a:lnTo>
                <a:cubicBezTo>
                  <a:pt x="10204" y="14974"/>
                  <a:pt x="9542" y="15956"/>
                  <a:pt x="12623" y="12167"/>
                </a:cubicBezTo>
                <a:lnTo>
                  <a:pt x="12623" y="12167"/>
                </a:lnTo>
                <a:cubicBezTo>
                  <a:pt x="15728" y="8378"/>
                  <a:pt x="17348" y="5662"/>
                  <a:pt x="17348" y="5662"/>
                </a:cubicBezTo>
                <a:lnTo>
                  <a:pt x="17348" y="5662"/>
                </a:lnTo>
                <a:cubicBezTo>
                  <a:pt x="15910" y="10911"/>
                  <a:pt x="10866" y="18900"/>
                  <a:pt x="10455" y="19494"/>
                </a:cubicBezTo>
                <a:lnTo>
                  <a:pt x="10455" y="19494"/>
                </a:lnTo>
                <a:cubicBezTo>
                  <a:pt x="14335" y="16344"/>
                  <a:pt x="15431" y="12053"/>
                  <a:pt x="16618" y="9747"/>
                </a:cubicBezTo>
                <a:lnTo>
                  <a:pt x="16618" y="9747"/>
                </a:lnTo>
                <a:cubicBezTo>
                  <a:pt x="17805" y="7442"/>
                  <a:pt x="20452" y="1553"/>
                  <a:pt x="20932" y="1"/>
                </a:cubicBezTo>
                <a:lnTo>
                  <a:pt x="20932" y="1"/>
                </a:lnTo>
                <a:cubicBezTo>
                  <a:pt x="17051" y="2603"/>
                  <a:pt x="14495" y="5799"/>
                  <a:pt x="11322" y="1068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8"/>
          <p:cNvSpPr/>
          <p:nvPr/>
        </p:nvSpPr>
        <p:spPr>
          <a:xfrm>
            <a:off x="-232969" y="1409591"/>
            <a:ext cx="636091" cy="1162556"/>
          </a:xfrm>
          <a:custGeom>
            <a:avLst/>
            <a:gdLst/>
            <a:ahLst/>
            <a:cxnLst/>
            <a:rect l="l" t="t" r="r" b="b"/>
            <a:pathLst>
              <a:path w="19995" h="36544" extrusionOk="0">
                <a:moveTo>
                  <a:pt x="17393" y="2283"/>
                </a:moveTo>
                <a:cubicBezTo>
                  <a:pt x="15932" y="3835"/>
                  <a:pt x="14175" y="5022"/>
                  <a:pt x="10522" y="8217"/>
                </a:cubicBezTo>
                <a:lnTo>
                  <a:pt x="10522" y="8217"/>
                </a:lnTo>
                <a:cubicBezTo>
                  <a:pt x="6870" y="11413"/>
                  <a:pt x="7167" y="12965"/>
                  <a:pt x="4200" y="20383"/>
                </a:cubicBezTo>
                <a:lnTo>
                  <a:pt x="4200" y="20383"/>
                </a:lnTo>
                <a:cubicBezTo>
                  <a:pt x="7167" y="15772"/>
                  <a:pt x="8674" y="14928"/>
                  <a:pt x="13513" y="10317"/>
                </a:cubicBezTo>
                <a:lnTo>
                  <a:pt x="13513" y="10317"/>
                </a:lnTo>
                <a:cubicBezTo>
                  <a:pt x="13513" y="10317"/>
                  <a:pt x="12828" y="14836"/>
                  <a:pt x="9769" y="18899"/>
                </a:cubicBezTo>
                <a:lnTo>
                  <a:pt x="9769" y="18899"/>
                </a:lnTo>
                <a:cubicBezTo>
                  <a:pt x="6733" y="22939"/>
                  <a:pt x="5615" y="24286"/>
                  <a:pt x="2488" y="30129"/>
                </a:cubicBezTo>
                <a:lnTo>
                  <a:pt x="2488" y="30129"/>
                </a:lnTo>
                <a:cubicBezTo>
                  <a:pt x="1529" y="31933"/>
                  <a:pt x="685" y="33371"/>
                  <a:pt x="0" y="34489"/>
                </a:cubicBezTo>
                <a:lnTo>
                  <a:pt x="0" y="34489"/>
                </a:lnTo>
                <a:lnTo>
                  <a:pt x="0" y="36543"/>
                </a:lnTo>
                <a:cubicBezTo>
                  <a:pt x="320" y="36361"/>
                  <a:pt x="662" y="36132"/>
                  <a:pt x="1004" y="35881"/>
                </a:cubicBezTo>
                <a:lnTo>
                  <a:pt x="1004" y="35881"/>
                </a:lnTo>
                <a:cubicBezTo>
                  <a:pt x="2419" y="34877"/>
                  <a:pt x="4337" y="33074"/>
                  <a:pt x="6277" y="28714"/>
                </a:cubicBezTo>
                <a:lnTo>
                  <a:pt x="6277" y="28714"/>
                </a:lnTo>
                <a:cubicBezTo>
                  <a:pt x="8217" y="24332"/>
                  <a:pt x="9997" y="21228"/>
                  <a:pt x="12691" y="17119"/>
                </a:cubicBezTo>
                <a:lnTo>
                  <a:pt x="12691" y="17119"/>
                </a:lnTo>
                <a:cubicBezTo>
                  <a:pt x="15361" y="13010"/>
                  <a:pt x="17986" y="7373"/>
                  <a:pt x="19995" y="0"/>
                </a:cubicBezTo>
                <a:lnTo>
                  <a:pt x="19995" y="0"/>
                </a:lnTo>
                <a:cubicBezTo>
                  <a:pt x="19995" y="0"/>
                  <a:pt x="18854" y="730"/>
                  <a:pt x="17393" y="2283"/>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8"/>
          <p:cNvSpPr/>
          <p:nvPr/>
        </p:nvSpPr>
        <p:spPr>
          <a:xfrm>
            <a:off x="-267104" y="-202444"/>
            <a:ext cx="4393115" cy="5548386"/>
          </a:xfrm>
          <a:custGeom>
            <a:avLst/>
            <a:gdLst/>
            <a:ahLst/>
            <a:cxnLst/>
            <a:rect l="l" t="t" r="r" b="b"/>
            <a:pathLst>
              <a:path w="138094" h="174409" extrusionOk="0">
                <a:moveTo>
                  <a:pt x="54187" y="1"/>
                </a:moveTo>
                <a:cubicBezTo>
                  <a:pt x="51129" y="15887"/>
                  <a:pt x="37616" y="50353"/>
                  <a:pt x="31339" y="62839"/>
                </a:cubicBezTo>
                <a:cubicBezTo>
                  <a:pt x="25062" y="75301"/>
                  <a:pt x="20064" y="83610"/>
                  <a:pt x="13193" y="94612"/>
                </a:cubicBezTo>
                <a:cubicBezTo>
                  <a:pt x="13193" y="94634"/>
                  <a:pt x="13170" y="94634"/>
                  <a:pt x="13170" y="94657"/>
                </a:cubicBezTo>
                <a:cubicBezTo>
                  <a:pt x="13148" y="94680"/>
                  <a:pt x="13148" y="94703"/>
                  <a:pt x="13125" y="94726"/>
                </a:cubicBezTo>
                <a:cubicBezTo>
                  <a:pt x="13102" y="94749"/>
                  <a:pt x="13102" y="94771"/>
                  <a:pt x="13079" y="94794"/>
                </a:cubicBezTo>
                <a:cubicBezTo>
                  <a:pt x="11459" y="97670"/>
                  <a:pt x="160" y="123486"/>
                  <a:pt x="0" y="126225"/>
                </a:cubicBezTo>
                <a:lnTo>
                  <a:pt x="0" y="174409"/>
                </a:lnTo>
                <a:lnTo>
                  <a:pt x="6460" y="174158"/>
                </a:lnTo>
                <a:lnTo>
                  <a:pt x="11344" y="173975"/>
                </a:lnTo>
                <a:lnTo>
                  <a:pt x="20566" y="173633"/>
                </a:lnTo>
                <a:lnTo>
                  <a:pt x="24400" y="173496"/>
                </a:lnTo>
                <a:cubicBezTo>
                  <a:pt x="22460" y="163270"/>
                  <a:pt x="16845" y="145238"/>
                  <a:pt x="19744" y="135172"/>
                </a:cubicBezTo>
                <a:cubicBezTo>
                  <a:pt x="22666" y="125129"/>
                  <a:pt x="28007" y="111183"/>
                  <a:pt x="30929" y="105682"/>
                </a:cubicBezTo>
                <a:cubicBezTo>
                  <a:pt x="33827" y="100158"/>
                  <a:pt x="39442" y="88609"/>
                  <a:pt x="42980" y="80026"/>
                </a:cubicBezTo>
                <a:cubicBezTo>
                  <a:pt x="46495" y="71421"/>
                  <a:pt x="59392" y="47158"/>
                  <a:pt x="63546" y="41178"/>
                </a:cubicBezTo>
                <a:cubicBezTo>
                  <a:pt x="67677" y="35175"/>
                  <a:pt x="80071" y="20430"/>
                  <a:pt x="88334" y="17827"/>
                </a:cubicBezTo>
                <a:cubicBezTo>
                  <a:pt x="96597" y="15225"/>
                  <a:pt x="138093" y="1302"/>
                  <a:pt x="138093" y="1302"/>
                </a:cubicBezTo>
                <a:lnTo>
                  <a:pt x="129374" y="1302"/>
                </a:lnTo>
                <a:cubicBezTo>
                  <a:pt x="129374" y="1302"/>
                  <a:pt x="104106" y="9336"/>
                  <a:pt x="100135" y="9336"/>
                </a:cubicBezTo>
                <a:cubicBezTo>
                  <a:pt x="96140" y="9336"/>
                  <a:pt x="108238" y="1302"/>
                  <a:pt x="108238" y="1302"/>
                </a:cubicBezTo>
                <a:lnTo>
                  <a:pt x="108238" y="1302"/>
                </a:lnTo>
                <a:lnTo>
                  <a:pt x="95227" y="3105"/>
                </a:lnTo>
                <a:cubicBezTo>
                  <a:pt x="95227" y="3105"/>
                  <a:pt x="82833" y="9063"/>
                  <a:pt x="77173" y="15887"/>
                </a:cubicBezTo>
                <a:cubicBezTo>
                  <a:pt x="71580" y="22575"/>
                  <a:pt x="65121" y="27231"/>
                  <a:pt x="64915" y="27391"/>
                </a:cubicBezTo>
                <a:cubicBezTo>
                  <a:pt x="69960" y="19927"/>
                  <a:pt x="80071" y="6803"/>
                  <a:pt x="86189" y="1302"/>
                </a:cubicBezTo>
                <a:lnTo>
                  <a:pt x="75643" y="1302"/>
                </a:lnTo>
                <a:cubicBezTo>
                  <a:pt x="67517" y="6164"/>
                  <a:pt x="56196" y="23169"/>
                  <a:pt x="53274" y="27711"/>
                </a:cubicBezTo>
                <a:lnTo>
                  <a:pt x="53274" y="27711"/>
                </a:lnTo>
                <a:cubicBezTo>
                  <a:pt x="56036" y="20430"/>
                  <a:pt x="58342" y="4863"/>
                  <a:pt x="58342"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8"/>
          <p:cNvSpPr/>
          <p:nvPr/>
        </p:nvSpPr>
        <p:spPr>
          <a:xfrm>
            <a:off x="-232969" y="2212666"/>
            <a:ext cx="1390556" cy="1476991"/>
          </a:xfrm>
          <a:custGeom>
            <a:avLst/>
            <a:gdLst/>
            <a:ahLst/>
            <a:cxnLst/>
            <a:rect l="l" t="t" r="r" b="b"/>
            <a:pathLst>
              <a:path w="43711" h="46428" extrusionOk="0">
                <a:moveTo>
                  <a:pt x="35037" y="5707"/>
                </a:moveTo>
                <a:cubicBezTo>
                  <a:pt x="31567" y="8286"/>
                  <a:pt x="31567" y="7784"/>
                  <a:pt x="25815" y="10455"/>
                </a:cubicBezTo>
                <a:lnTo>
                  <a:pt x="25815" y="10455"/>
                </a:lnTo>
                <a:cubicBezTo>
                  <a:pt x="20292" y="13034"/>
                  <a:pt x="17507" y="14769"/>
                  <a:pt x="11687" y="19950"/>
                </a:cubicBezTo>
                <a:lnTo>
                  <a:pt x="11687" y="19950"/>
                </a:lnTo>
                <a:cubicBezTo>
                  <a:pt x="15407" y="17120"/>
                  <a:pt x="25268" y="14769"/>
                  <a:pt x="29582" y="12646"/>
                </a:cubicBezTo>
                <a:lnTo>
                  <a:pt x="29582" y="12646"/>
                </a:lnTo>
                <a:cubicBezTo>
                  <a:pt x="26295" y="16526"/>
                  <a:pt x="23830" y="17713"/>
                  <a:pt x="20474" y="20384"/>
                </a:cubicBezTo>
                <a:lnTo>
                  <a:pt x="20474" y="20384"/>
                </a:lnTo>
                <a:cubicBezTo>
                  <a:pt x="17142" y="23077"/>
                  <a:pt x="13307" y="24264"/>
                  <a:pt x="9039" y="28327"/>
                </a:cubicBezTo>
                <a:lnTo>
                  <a:pt x="9039" y="28327"/>
                </a:lnTo>
                <a:cubicBezTo>
                  <a:pt x="11618" y="26432"/>
                  <a:pt x="14471" y="25565"/>
                  <a:pt x="18854" y="23853"/>
                </a:cubicBezTo>
                <a:lnTo>
                  <a:pt x="18854" y="23853"/>
                </a:lnTo>
                <a:cubicBezTo>
                  <a:pt x="17073" y="25063"/>
                  <a:pt x="13102" y="28236"/>
                  <a:pt x="9130" y="31203"/>
                </a:cubicBezTo>
                <a:lnTo>
                  <a:pt x="9130" y="31203"/>
                </a:lnTo>
                <a:cubicBezTo>
                  <a:pt x="5455" y="33965"/>
                  <a:pt x="2716" y="40379"/>
                  <a:pt x="525" y="45263"/>
                </a:cubicBezTo>
                <a:lnTo>
                  <a:pt x="525" y="45263"/>
                </a:lnTo>
                <a:cubicBezTo>
                  <a:pt x="3218" y="40561"/>
                  <a:pt x="14266" y="30199"/>
                  <a:pt x="16001" y="28898"/>
                </a:cubicBezTo>
                <a:lnTo>
                  <a:pt x="16001" y="28898"/>
                </a:lnTo>
                <a:cubicBezTo>
                  <a:pt x="17918" y="27482"/>
                  <a:pt x="20908" y="23967"/>
                  <a:pt x="23099" y="22118"/>
                </a:cubicBezTo>
                <a:lnTo>
                  <a:pt x="23099" y="22118"/>
                </a:lnTo>
                <a:cubicBezTo>
                  <a:pt x="26865" y="18969"/>
                  <a:pt x="30403" y="14518"/>
                  <a:pt x="32480" y="12235"/>
                </a:cubicBezTo>
                <a:lnTo>
                  <a:pt x="32480" y="12235"/>
                </a:lnTo>
                <a:cubicBezTo>
                  <a:pt x="34558" y="9953"/>
                  <a:pt x="41200" y="5776"/>
                  <a:pt x="43710" y="1"/>
                </a:cubicBezTo>
                <a:lnTo>
                  <a:pt x="43710" y="1"/>
                </a:lnTo>
                <a:cubicBezTo>
                  <a:pt x="37502" y="6734"/>
                  <a:pt x="38506" y="3128"/>
                  <a:pt x="35037" y="5707"/>
                </a:cubicBezTo>
                <a:close/>
                <a:moveTo>
                  <a:pt x="10910" y="20635"/>
                </a:moveTo>
                <a:cubicBezTo>
                  <a:pt x="11184" y="20407"/>
                  <a:pt x="11435" y="20155"/>
                  <a:pt x="11687" y="19950"/>
                </a:cubicBezTo>
                <a:lnTo>
                  <a:pt x="11687" y="19950"/>
                </a:lnTo>
                <a:cubicBezTo>
                  <a:pt x="11390" y="20178"/>
                  <a:pt x="11116" y="20407"/>
                  <a:pt x="10910" y="20635"/>
                </a:cubicBezTo>
                <a:close/>
                <a:moveTo>
                  <a:pt x="0" y="46427"/>
                </a:moveTo>
                <a:cubicBezTo>
                  <a:pt x="183" y="46039"/>
                  <a:pt x="342" y="45651"/>
                  <a:pt x="525" y="45263"/>
                </a:cubicBezTo>
                <a:lnTo>
                  <a:pt x="525" y="45263"/>
                </a:lnTo>
                <a:cubicBezTo>
                  <a:pt x="274" y="45697"/>
                  <a:pt x="91" y="46085"/>
                  <a:pt x="0" y="4642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8"/>
          <p:cNvSpPr/>
          <p:nvPr/>
        </p:nvSpPr>
        <p:spPr>
          <a:xfrm>
            <a:off x="480076" y="1509769"/>
            <a:ext cx="1034034" cy="1088496"/>
          </a:xfrm>
          <a:custGeom>
            <a:avLst/>
            <a:gdLst/>
            <a:ahLst/>
            <a:cxnLst/>
            <a:rect l="l" t="t" r="r" b="b"/>
            <a:pathLst>
              <a:path w="32504" h="34216" extrusionOk="0">
                <a:moveTo>
                  <a:pt x="16937" y="10934"/>
                </a:moveTo>
                <a:cubicBezTo>
                  <a:pt x="12258" y="15613"/>
                  <a:pt x="6163" y="22438"/>
                  <a:pt x="0" y="34216"/>
                </a:cubicBezTo>
                <a:lnTo>
                  <a:pt x="0" y="34216"/>
                </a:lnTo>
                <a:cubicBezTo>
                  <a:pt x="2557" y="31660"/>
                  <a:pt x="9336" y="24995"/>
                  <a:pt x="15293" y="17211"/>
                </a:cubicBezTo>
                <a:lnTo>
                  <a:pt x="15293" y="17211"/>
                </a:lnTo>
                <a:cubicBezTo>
                  <a:pt x="21228" y="9405"/>
                  <a:pt x="20087" y="16481"/>
                  <a:pt x="27893" y="8880"/>
                </a:cubicBezTo>
                <a:lnTo>
                  <a:pt x="27893" y="8880"/>
                </a:lnTo>
                <a:cubicBezTo>
                  <a:pt x="24812" y="10249"/>
                  <a:pt x="23008" y="11436"/>
                  <a:pt x="17781" y="12806"/>
                </a:cubicBezTo>
                <a:lnTo>
                  <a:pt x="17781" y="12806"/>
                </a:lnTo>
                <a:cubicBezTo>
                  <a:pt x="21319" y="6712"/>
                  <a:pt x="26911" y="8857"/>
                  <a:pt x="32504" y="1"/>
                </a:cubicBezTo>
                <a:lnTo>
                  <a:pt x="32504" y="1"/>
                </a:lnTo>
                <a:cubicBezTo>
                  <a:pt x="29262" y="3242"/>
                  <a:pt x="21593" y="6278"/>
                  <a:pt x="16937" y="1093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8"/>
          <p:cNvSpPr/>
          <p:nvPr/>
        </p:nvSpPr>
        <p:spPr>
          <a:xfrm>
            <a:off x="697196" y="411156"/>
            <a:ext cx="1586617" cy="1450109"/>
          </a:xfrm>
          <a:custGeom>
            <a:avLst/>
            <a:gdLst/>
            <a:ahLst/>
            <a:cxnLst/>
            <a:rect l="l" t="t" r="r" b="b"/>
            <a:pathLst>
              <a:path w="49874" h="45583" extrusionOk="0">
                <a:moveTo>
                  <a:pt x="31590" y="5456"/>
                </a:moveTo>
                <a:cubicBezTo>
                  <a:pt x="28235" y="8035"/>
                  <a:pt x="28692" y="8948"/>
                  <a:pt x="24925" y="11116"/>
                </a:cubicBezTo>
                <a:lnTo>
                  <a:pt x="24925" y="11116"/>
                </a:lnTo>
                <a:cubicBezTo>
                  <a:pt x="21182" y="13307"/>
                  <a:pt x="20885" y="15978"/>
                  <a:pt x="19196" y="16183"/>
                </a:cubicBezTo>
                <a:lnTo>
                  <a:pt x="19196" y="16183"/>
                </a:lnTo>
                <a:lnTo>
                  <a:pt x="22962" y="8423"/>
                </a:lnTo>
                <a:cubicBezTo>
                  <a:pt x="15818" y="17713"/>
                  <a:pt x="6985" y="34832"/>
                  <a:pt x="4702" y="38712"/>
                </a:cubicBezTo>
                <a:lnTo>
                  <a:pt x="4702" y="38712"/>
                </a:lnTo>
                <a:cubicBezTo>
                  <a:pt x="2420" y="42592"/>
                  <a:pt x="0" y="45582"/>
                  <a:pt x="0" y="45582"/>
                </a:cubicBezTo>
                <a:lnTo>
                  <a:pt x="0" y="45582"/>
                </a:lnTo>
                <a:cubicBezTo>
                  <a:pt x="4999" y="42889"/>
                  <a:pt x="4908" y="40401"/>
                  <a:pt x="7692" y="36338"/>
                </a:cubicBezTo>
                <a:lnTo>
                  <a:pt x="7692" y="36338"/>
                </a:lnTo>
                <a:cubicBezTo>
                  <a:pt x="10454" y="32252"/>
                  <a:pt x="14723" y="25017"/>
                  <a:pt x="19196" y="21045"/>
                </a:cubicBezTo>
                <a:lnTo>
                  <a:pt x="19196" y="21045"/>
                </a:lnTo>
                <a:cubicBezTo>
                  <a:pt x="23670" y="17074"/>
                  <a:pt x="35973" y="10294"/>
                  <a:pt x="39945" y="8423"/>
                </a:cubicBezTo>
                <a:lnTo>
                  <a:pt x="39945" y="8423"/>
                </a:lnTo>
                <a:cubicBezTo>
                  <a:pt x="43916" y="6551"/>
                  <a:pt x="49874" y="3538"/>
                  <a:pt x="49874" y="3538"/>
                </a:cubicBezTo>
                <a:lnTo>
                  <a:pt x="49874" y="3538"/>
                </a:lnTo>
                <a:cubicBezTo>
                  <a:pt x="39945" y="8423"/>
                  <a:pt x="36064" y="8651"/>
                  <a:pt x="32891" y="10021"/>
                </a:cubicBezTo>
                <a:lnTo>
                  <a:pt x="32891" y="10021"/>
                </a:lnTo>
                <a:cubicBezTo>
                  <a:pt x="29719" y="11413"/>
                  <a:pt x="27094" y="13604"/>
                  <a:pt x="24925" y="14494"/>
                </a:cubicBezTo>
                <a:lnTo>
                  <a:pt x="24925" y="14494"/>
                </a:lnTo>
                <a:cubicBezTo>
                  <a:pt x="27025" y="11527"/>
                  <a:pt x="31499" y="7350"/>
                  <a:pt x="33873" y="5364"/>
                </a:cubicBezTo>
                <a:lnTo>
                  <a:pt x="33873" y="5364"/>
                </a:lnTo>
                <a:cubicBezTo>
                  <a:pt x="36270" y="3378"/>
                  <a:pt x="39123" y="1735"/>
                  <a:pt x="40447" y="0"/>
                </a:cubicBezTo>
                <a:lnTo>
                  <a:pt x="40447" y="0"/>
                </a:lnTo>
                <a:cubicBezTo>
                  <a:pt x="35973" y="2580"/>
                  <a:pt x="34969" y="2876"/>
                  <a:pt x="31590" y="545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8"/>
          <p:cNvSpPr/>
          <p:nvPr/>
        </p:nvSpPr>
        <p:spPr>
          <a:xfrm>
            <a:off x="997093" y="803976"/>
            <a:ext cx="1000630" cy="889541"/>
          </a:xfrm>
          <a:custGeom>
            <a:avLst/>
            <a:gdLst/>
            <a:ahLst/>
            <a:cxnLst/>
            <a:rect l="l" t="t" r="r" b="b"/>
            <a:pathLst>
              <a:path w="31454" h="27962" extrusionOk="0">
                <a:moveTo>
                  <a:pt x="12052" y="13354"/>
                </a:moveTo>
                <a:cubicBezTo>
                  <a:pt x="7487" y="18626"/>
                  <a:pt x="2739" y="22598"/>
                  <a:pt x="0" y="27962"/>
                </a:cubicBezTo>
                <a:lnTo>
                  <a:pt x="0" y="27962"/>
                </a:lnTo>
                <a:cubicBezTo>
                  <a:pt x="4314" y="23488"/>
                  <a:pt x="7487" y="20795"/>
                  <a:pt x="11755" y="17143"/>
                </a:cubicBezTo>
                <a:lnTo>
                  <a:pt x="11755" y="17143"/>
                </a:lnTo>
                <a:cubicBezTo>
                  <a:pt x="16023" y="13468"/>
                  <a:pt x="16320" y="11984"/>
                  <a:pt x="19287" y="9793"/>
                </a:cubicBezTo>
                <a:lnTo>
                  <a:pt x="19287" y="9793"/>
                </a:lnTo>
                <a:cubicBezTo>
                  <a:pt x="22278" y="7602"/>
                  <a:pt x="29856" y="1735"/>
                  <a:pt x="31453" y="1"/>
                </a:cubicBezTo>
                <a:lnTo>
                  <a:pt x="31453" y="1"/>
                </a:lnTo>
                <a:cubicBezTo>
                  <a:pt x="31453" y="1"/>
                  <a:pt x="16617" y="8104"/>
                  <a:pt x="12052" y="13354"/>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8"/>
          <p:cNvSpPr/>
          <p:nvPr/>
        </p:nvSpPr>
        <p:spPr>
          <a:xfrm>
            <a:off x="-339732" y="-140696"/>
            <a:ext cx="2222708" cy="1180689"/>
          </a:xfrm>
          <a:custGeom>
            <a:avLst/>
            <a:gdLst/>
            <a:ahLst/>
            <a:cxnLst/>
            <a:rect l="l" t="t" r="r" b="b"/>
            <a:pathLst>
              <a:path w="69869" h="37114" extrusionOk="0">
                <a:moveTo>
                  <a:pt x="21730" y="0"/>
                </a:moveTo>
                <a:cubicBezTo>
                  <a:pt x="21411" y="6962"/>
                  <a:pt x="15408" y="19128"/>
                  <a:pt x="1" y="26592"/>
                </a:cubicBezTo>
                <a:lnTo>
                  <a:pt x="1" y="37114"/>
                </a:lnTo>
                <a:cubicBezTo>
                  <a:pt x="6164" y="33393"/>
                  <a:pt x="11847" y="28532"/>
                  <a:pt x="21411" y="26249"/>
                </a:cubicBezTo>
                <a:cubicBezTo>
                  <a:pt x="28624" y="24560"/>
                  <a:pt x="39283" y="18854"/>
                  <a:pt x="46496" y="14152"/>
                </a:cubicBezTo>
                <a:cubicBezTo>
                  <a:pt x="48847" y="12622"/>
                  <a:pt x="50833" y="11207"/>
                  <a:pt x="52202" y="10043"/>
                </a:cubicBezTo>
                <a:cubicBezTo>
                  <a:pt x="57794" y="5387"/>
                  <a:pt x="69869" y="0"/>
                  <a:pt x="69869" y="0"/>
                </a:cubicBezTo>
                <a:lnTo>
                  <a:pt x="63957" y="0"/>
                </a:lnTo>
                <a:cubicBezTo>
                  <a:pt x="52681" y="3561"/>
                  <a:pt x="45081" y="11025"/>
                  <a:pt x="38256" y="13627"/>
                </a:cubicBezTo>
                <a:cubicBezTo>
                  <a:pt x="31454" y="16206"/>
                  <a:pt x="20589" y="20588"/>
                  <a:pt x="17028" y="21068"/>
                </a:cubicBezTo>
                <a:cubicBezTo>
                  <a:pt x="22849" y="15864"/>
                  <a:pt x="27071" y="0"/>
                  <a:pt x="27071" y="0"/>
                </a:cubicBezTo>
                <a:close/>
              </a:path>
            </a:pathLst>
          </a:custGeom>
          <a:solidFill>
            <a:srgbClr val="263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8"/>
          <p:cNvSpPr/>
          <p:nvPr/>
        </p:nvSpPr>
        <p:spPr>
          <a:xfrm>
            <a:off x="-339732" y="309483"/>
            <a:ext cx="1478454" cy="730510"/>
          </a:xfrm>
          <a:custGeom>
            <a:avLst/>
            <a:gdLst/>
            <a:ahLst/>
            <a:cxnLst/>
            <a:rect l="l" t="t" r="r" b="b"/>
            <a:pathLst>
              <a:path w="46474" h="22963" extrusionOk="0">
                <a:moveTo>
                  <a:pt x="46473" y="1"/>
                </a:moveTo>
                <a:cubicBezTo>
                  <a:pt x="39283" y="4703"/>
                  <a:pt x="28624" y="10409"/>
                  <a:pt x="21411" y="12098"/>
                </a:cubicBezTo>
                <a:cubicBezTo>
                  <a:pt x="11847" y="14381"/>
                  <a:pt x="6164" y="19242"/>
                  <a:pt x="1" y="22963"/>
                </a:cubicBezTo>
                <a:lnTo>
                  <a:pt x="1" y="17782"/>
                </a:lnTo>
                <a:cubicBezTo>
                  <a:pt x="1256" y="16891"/>
                  <a:pt x="2785" y="15819"/>
                  <a:pt x="3356" y="15545"/>
                </a:cubicBezTo>
                <a:cubicBezTo>
                  <a:pt x="4383" y="15020"/>
                  <a:pt x="7784" y="13719"/>
                  <a:pt x="10843" y="12920"/>
                </a:cubicBezTo>
                <a:cubicBezTo>
                  <a:pt x="13924" y="12144"/>
                  <a:pt x="15180" y="11094"/>
                  <a:pt x="18535" y="10934"/>
                </a:cubicBezTo>
                <a:cubicBezTo>
                  <a:pt x="21913" y="10797"/>
                  <a:pt x="27071" y="7579"/>
                  <a:pt x="31751" y="5890"/>
                </a:cubicBezTo>
                <a:cubicBezTo>
                  <a:pt x="36407" y="4201"/>
                  <a:pt x="42182" y="2671"/>
                  <a:pt x="46473" y="1"/>
                </a:cubicBezTo>
                <a:close/>
              </a:path>
            </a:pathLst>
          </a:custGeom>
          <a:solidFill>
            <a:srgbClr val="E2E2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8"/>
          <p:cNvSpPr/>
          <p:nvPr/>
        </p:nvSpPr>
        <p:spPr>
          <a:xfrm>
            <a:off x="7285652" y="4091910"/>
            <a:ext cx="1699901" cy="1033334"/>
          </a:xfrm>
          <a:custGeom>
            <a:avLst/>
            <a:gdLst/>
            <a:ahLst/>
            <a:cxnLst/>
            <a:rect l="l" t="t" r="r" b="b"/>
            <a:pathLst>
              <a:path w="53435" h="32482" extrusionOk="0">
                <a:moveTo>
                  <a:pt x="33850" y="366"/>
                </a:moveTo>
                <a:cubicBezTo>
                  <a:pt x="33576" y="389"/>
                  <a:pt x="33120" y="366"/>
                  <a:pt x="32914" y="503"/>
                </a:cubicBezTo>
                <a:lnTo>
                  <a:pt x="32914" y="503"/>
                </a:lnTo>
                <a:cubicBezTo>
                  <a:pt x="32709" y="640"/>
                  <a:pt x="33257" y="1576"/>
                  <a:pt x="33097" y="1781"/>
                </a:cubicBezTo>
                <a:lnTo>
                  <a:pt x="33097" y="1781"/>
                </a:lnTo>
                <a:cubicBezTo>
                  <a:pt x="33005" y="1873"/>
                  <a:pt x="32800" y="1873"/>
                  <a:pt x="32595" y="1850"/>
                </a:cubicBezTo>
                <a:lnTo>
                  <a:pt x="32595" y="1850"/>
                </a:lnTo>
                <a:cubicBezTo>
                  <a:pt x="32366" y="1850"/>
                  <a:pt x="32161" y="1850"/>
                  <a:pt x="32092" y="1941"/>
                </a:cubicBezTo>
                <a:lnTo>
                  <a:pt x="32092" y="1941"/>
                </a:lnTo>
                <a:cubicBezTo>
                  <a:pt x="31933" y="2146"/>
                  <a:pt x="31522" y="2009"/>
                  <a:pt x="31316" y="2146"/>
                </a:cubicBezTo>
                <a:lnTo>
                  <a:pt x="31316" y="2146"/>
                </a:lnTo>
                <a:cubicBezTo>
                  <a:pt x="31088" y="2329"/>
                  <a:pt x="31179" y="3447"/>
                  <a:pt x="30974" y="3447"/>
                </a:cubicBezTo>
                <a:lnTo>
                  <a:pt x="30974" y="3447"/>
                </a:lnTo>
                <a:cubicBezTo>
                  <a:pt x="30746" y="3447"/>
                  <a:pt x="30266" y="3082"/>
                  <a:pt x="30038" y="2922"/>
                </a:cubicBezTo>
                <a:lnTo>
                  <a:pt x="30038" y="2922"/>
                </a:lnTo>
                <a:cubicBezTo>
                  <a:pt x="29856" y="2808"/>
                  <a:pt x="29901" y="2306"/>
                  <a:pt x="29719" y="2101"/>
                </a:cubicBezTo>
                <a:lnTo>
                  <a:pt x="29719" y="2101"/>
                </a:lnTo>
                <a:cubicBezTo>
                  <a:pt x="29559" y="1918"/>
                  <a:pt x="29445" y="1713"/>
                  <a:pt x="29285" y="1507"/>
                </a:cubicBezTo>
                <a:lnTo>
                  <a:pt x="29285" y="1507"/>
                </a:lnTo>
                <a:cubicBezTo>
                  <a:pt x="29011" y="1165"/>
                  <a:pt x="28783" y="1393"/>
                  <a:pt x="28577" y="1439"/>
                </a:cubicBezTo>
                <a:lnTo>
                  <a:pt x="28577" y="1439"/>
                </a:lnTo>
                <a:cubicBezTo>
                  <a:pt x="28440" y="1462"/>
                  <a:pt x="28303" y="1416"/>
                  <a:pt x="28189" y="1393"/>
                </a:cubicBezTo>
                <a:lnTo>
                  <a:pt x="28189" y="1393"/>
                </a:lnTo>
                <a:cubicBezTo>
                  <a:pt x="27984" y="1348"/>
                  <a:pt x="27824" y="1279"/>
                  <a:pt x="27664" y="1507"/>
                </a:cubicBezTo>
                <a:lnTo>
                  <a:pt x="27664" y="1507"/>
                </a:lnTo>
                <a:cubicBezTo>
                  <a:pt x="27436" y="1850"/>
                  <a:pt x="27436" y="1667"/>
                  <a:pt x="27094" y="1987"/>
                </a:cubicBezTo>
                <a:lnTo>
                  <a:pt x="27094" y="1987"/>
                </a:lnTo>
                <a:cubicBezTo>
                  <a:pt x="26911" y="2146"/>
                  <a:pt x="26683" y="2261"/>
                  <a:pt x="26455" y="2420"/>
                </a:cubicBezTo>
                <a:lnTo>
                  <a:pt x="26455" y="2420"/>
                </a:lnTo>
                <a:cubicBezTo>
                  <a:pt x="26249" y="2580"/>
                  <a:pt x="25952" y="2534"/>
                  <a:pt x="25724" y="2671"/>
                </a:cubicBezTo>
                <a:lnTo>
                  <a:pt x="25724" y="2671"/>
                </a:lnTo>
                <a:cubicBezTo>
                  <a:pt x="25496" y="2808"/>
                  <a:pt x="25610" y="3539"/>
                  <a:pt x="25359" y="3630"/>
                </a:cubicBezTo>
                <a:lnTo>
                  <a:pt x="25359" y="3630"/>
                </a:lnTo>
                <a:cubicBezTo>
                  <a:pt x="25222" y="3699"/>
                  <a:pt x="25062" y="3699"/>
                  <a:pt x="24902" y="3676"/>
                </a:cubicBezTo>
                <a:lnTo>
                  <a:pt x="24902" y="3676"/>
                </a:lnTo>
                <a:cubicBezTo>
                  <a:pt x="24766" y="3676"/>
                  <a:pt x="24651" y="3676"/>
                  <a:pt x="24537" y="3699"/>
                </a:cubicBezTo>
                <a:lnTo>
                  <a:pt x="24537" y="3699"/>
                </a:lnTo>
                <a:cubicBezTo>
                  <a:pt x="24332" y="3744"/>
                  <a:pt x="24172" y="3721"/>
                  <a:pt x="24035" y="3676"/>
                </a:cubicBezTo>
                <a:lnTo>
                  <a:pt x="24035" y="3676"/>
                </a:lnTo>
                <a:cubicBezTo>
                  <a:pt x="23921" y="3653"/>
                  <a:pt x="23830" y="3630"/>
                  <a:pt x="23761" y="3630"/>
                </a:cubicBezTo>
                <a:lnTo>
                  <a:pt x="23761" y="3630"/>
                </a:lnTo>
                <a:cubicBezTo>
                  <a:pt x="23076" y="3744"/>
                  <a:pt x="23693" y="3356"/>
                  <a:pt x="23191" y="3356"/>
                </a:cubicBezTo>
                <a:lnTo>
                  <a:pt x="23191" y="3356"/>
                </a:lnTo>
                <a:cubicBezTo>
                  <a:pt x="22894" y="3356"/>
                  <a:pt x="22483" y="3516"/>
                  <a:pt x="22323" y="3630"/>
                </a:cubicBezTo>
                <a:lnTo>
                  <a:pt x="22323" y="3630"/>
                </a:lnTo>
                <a:cubicBezTo>
                  <a:pt x="22186" y="3767"/>
                  <a:pt x="22118" y="3950"/>
                  <a:pt x="21890" y="4087"/>
                </a:cubicBezTo>
                <a:lnTo>
                  <a:pt x="21890" y="4087"/>
                </a:lnTo>
                <a:cubicBezTo>
                  <a:pt x="21479" y="4383"/>
                  <a:pt x="21387" y="4543"/>
                  <a:pt x="21205" y="4977"/>
                </a:cubicBezTo>
                <a:lnTo>
                  <a:pt x="21205" y="4977"/>
                </a:lnTo>
                <a:cubicBezTo>
                  <a:pt x="21045" y="5319"/>
                  <a:pt x="21547" y="5570"/>
                  <a:pt x="21319" y="5867"/>
                </a:cubicBezTo>
                <a:lnTo>
                  <a:pt x="21319" y="5867"/>
                </a:lnTo>
                <a:cubicBezTo>
                  <a:pt x="21113" y="6186"/>
                  <a:pt x="20771" y="5958"/>
                  <a:pt x="20566" y="6278"/>
                </a:cubicBezTo>
                <a:lnTo>
                  <a:pt x="20566" y="6278"/>
                </a:lnTo>
                <a:cubicBezTo>
                  <a:pt x="20360" y="6597"/>
                  <a:pt x="20794" y="6917"/>
                  <a:pt x="20566" y="7214"/>
                </a:cubicBezTo>
                <a:lnTo>
                  <a:pt x="20566" y="7214"/>
                </a:lnTo>
                <a:cubicBezTo>
                  <a:pt x="20269" y="7556"/>
                  <a:pt x="20109" y="7396"/>
                  <a:pt x="19675" y="7670"/>
                </a:cubicBezTo>
                <a:lnTo>
                  <a:pt x="19675" y="7670"/>
                </a:lnTo>
                <a:cubicBezTo>
                  <a:pt x="19447" y="7830"/>
                  <a:pt x="19242" y="8172"/>
                  <a:pt x="18968" y="8309"/>
                </a:cubicBezTo>
                <a:lnTo>
                  <a:pt x="18968" y="8309"/>
                </a:lnTo>
                <a:cubicBezTo>
                  <a:pt x="18626" y="8492"/>
                  <a:pt x="18123" y="8674"/>
                  <a:pt x="17918" y="8674"/>
                </a:cubicBezTo>
                <a:lnTo>
                  <a:pt x="17918" y="8674"/>
                </a:lnTo>
                <a:cubicBezTo>
                  <a:pt x="17735" y="8652"/>
                  <a:pt x="17735" y="7921"/>
                  <a:pt x="17530" y="7739"/>
                </a:cubicBezTo>
                <a:lnTo>
                  <a:pt x="17530" y="7739"/>
                </a:lnTo>
                <a:cubicBezTo>
                  <a:pt x="17439" y="7670"/>
                  <a:pt x="17279" y="7670"/>
                  <a:pt x="17119" y="7693"/>
                </a:cubicBezTo>
                <a:lnTo>
                  <a:pt x="17119" y="7693"/>
                </a:lnTo>
                <a:cubicBezTo>
                  <a:pt x="16936" y="7716"/>
                  <a:pt x="16754" y="7716"/>
                  <a:pt x="16663" y="7624"/>
                </a:cubicBezTo>
                <a:lnTo>
                  <a:pt x="16663" y="7624"/>
                </a:lnTo>
                <a:cubicBezTo>
                  <a:pt x="16480" y="7465"/>
                  <a:pt x="16389" y="7236"/>
                  <a:pt x="16206" y="7100"/>
                </a:cubicBezTo>
                <a:lnTo>
                  <a:pt x="16206" y="7100"/>
                </a:lnTo>
                <a:cubicBezTo>
                  <a:pt x="15978" y="6985"/>
                  <a:pt x="15818" y="6757"/>
                  <a:pt x="15590" y="6780"/>
                </a:cubicBezTo>
                <a:lnTo>
                  <a:pt x="15590" y="6780"/>
                </a:lnTo>
                <a:cubicBezTo>
                  <a:pt x="15247" y="6803"/>
                  <a:pt x="15247" y="7122"/>
                  <a:pt x="15088" y="7282"/>
                </a:cubicBezTo>
                <a:lnTo>
                  <a:pt x="15088" y="7282"/>
                </a:lnTo>
                <a:cubicBezTo>
                  <a:pt x="14928" y="7442"/>
                  <a:pt x="14380" y="7328"/>
                  <a:pt x="14243" y="7579"/>
                </a:cubicBezTo>
                <a:lnTo>
                  <a:pt x="14243" y="7579"/>
                </a:lnTo>
                <a:cubicBezTo>
                  <a:pt x="14129" y="7761"/>
                  <a:pt x="14083" y="7990"/>
                  <a:pt x="13878" y="8218"/>
                </a:cubicBezTo>
                <a:lnTo>
                  <a:pt x="13878" y="8218"/>
                </a:lnTo>
                <a:cubicBezTo>
                  <a:pt x="13764" y="8378"/>
                  <a:pt x="13946" y="8789"/>
                  <a:pt x="13878" y="9108"/>
                </a:cubicBezTo>
                <a:lnTo>
                  <a:pt x="13878" y="9108"/>
                </a:lnTo>
                <a:cubicBezTo>
                  <a:pt x="13809" y="9359"/>
                  <a:pt x="14220" y="9656"/>
                  <a:pt x="14175" y="9953"/>
                </a:cubicBezTo>
                <a:lnTo>
                  <a:pt x="14175" y="9953"/>
                </a:lnTo>
                <a:cubicBezTo>
                  <a:pt x="14152" y="10204"/>
                  <a:pt x="13079" y="10364"/>
                  <a:pt x="13079" y="10637"/>
                </a:cubicBezTo>
                <a:lnTo>
                  <a:pt x="13079" y="10637"/>
                </a:lnTo>
                <a:cubicBezTo>
                  <a:pt x="13056" y="10911"/>
                  <a:pt x="13809" y="11231"/>
                  <a:pt x="13787" y="11505"/>
                </a:cubicBezTo>
                <a:lnTo>
                  <a:pt x="13787" y="11505"/>
                </a:lnTo>
                <a:cubicBezTo>
                  <a:pt x="13764" y="11779"/>
                  <a:pt x="12896" y="11984"/>
                  <a:pt x="12874" y="12235"/>
                </a:cubicBezTo>
                <a:lnTo>
                  <a:pt x="12874" y="12235"/>
                </a:lnTo>
                <a:cubicBezTo>
                  <a:pt x="12851" y="12532"/>
                  <a:pt x="12828" y="12760"/>
                  <a:pt x="12805" y="13011"/>
                </a:cubicBezTo>
                <a:lnTo>
                  <a:pt x="12805" y="13011"/>
                </a:lnTo>
                <a:cubicBezTo>
                  <a:pt x="12759" y="13331"/>
                  <a:pt x="13627" y="13787"/>
                  <a:pt x="13535" y="13993"/>
                </a:cubicBezTo>
                <a:lnTo>
                  <a:pt x="13535" y="13993"/>
                </a:lnTo>
                <a:cubicBezTo>
                  <a:pt x="13490" y="14153"/>
                  <a:pt x="13239" y="14084"/>
                  <a:pt x="12988" y="14016"/>
                </a:cubicBezTo>
                <a:lnTo>
                  <a:pt x="12988" y="14016"/>
                </a:lnTo>
                <a:cubicBezTo>
                  <a:pt x="12828" y="13970"/>
                  <a:pt x="12691" y="13924"/>
                  <a:pt x="12577" y="13924"/>
                </a:cubicBezTo>
                <a:lnTo>
                  <a:pt x="12577" y="13924"/>
                </a:lnTo>
                <a:cubicBezTo>
                  <a:pt x="12349" y="13947"/>
                  <a:pt x="12052" y="14472"/>
                  <a:pt x="11801" y="14404"/>
                </a:cubicBezTo>
                <a:lnTo>
                  <a:pt x="11801" y="14404"/>
                </a:lnTo>
                <a:cubicBezTo>
                  <a:pt x="11527" y="14335"/>
                  <a:pt x="11481" y="13582"/>
                  <a:pt x="11253" y="13513"/>
                </a:cubicBezTo>
                <a:lnTo>
                  <a:pt x="11253" y="13513"/>
                </a:lnTo>
                <a:cubicBezTo>
                  <a:pt x="10865" y="13399"/>
                  <a:pt x="10933" y="14038"/>
                  <a:pt x="10865" y="14175"/>
                </a:cubicBezTo>
                <a:lnTo>
                  <a:pt x="10865" y="14175"/>
                </a:lnTo>
                <a:cubicBezTo>
                  <a:pt x="10796" y="14267"/>
                  <a:pt x="10112" y="13331"/>
                  <a:pt x="9655" y="13217"/>
                </a:cubicBezTo>
                <a:lnTo>
                  <a:pt x="9655" y="13217"/>
                </a:lnTo>
                <a:cubicBezTo>
                  <a:pt x="9541" y="13171"/>
                  <a:pt x="9336" y="13376"/>
                  <a:pt x="9130" y="13582"/>
                </a:cubicBezTo>
                <a:lnTo>
                  <a:pt x="9130" y="13582"/>
                </a:lnTo>
                <a:cubicBezTo>
                  <a:pt x="8925" y="13810"/>
                  <a:pt x="8719" y="14016"/>
                  <a:pt x="8582" y="13970"/>
                </a:cubicBezTo>
                <a:lnTo>
                  <a:pt x="8582" y="13970"/>
                </a:lnTo>
                <a:cubicBezTo>
                  <a:pt x="8286" y="13901"/>
                  <a:pt x="8149" y="13125"/>
                  <a:pt x="7875" y="13103"/>
                </a:cubicBezTo>
                <a:lnTo>
                  <a:pt x="7875" y="13103"/>
                </a:lnTo>
                <a:cubicBezTo>
                  <a:pt x="7555" y="13057"/>
                  <a:pt x="7236" y="13422"/>
                  <a:pt x="6985" y="13445"/>
                </a:cubicBezTo>
                <a:lnTo>
                  <a:pt x="6985" y="13445"/>
                </a:lnTo>
                <a:cubicBezTo>
                  <a:pt x="6665" y="13513"/>
                  <a:pt x="6003" y="13445"/>
                  <a:pt x="5912" y="13742"/>
                </a:cubicBezTo>
                <a:lnTo>
                  <a:pt x="5912" y="13742"/>
                </a:lnTo>
                <a:cubicBezTo>
                  <a:pt x="5843" y="13993"/>
                  <a:pt x="6254" y="14358"/>
                  <a:pt x="6254" y="14586"/>
                </a:cubicBezTo>
                <a:lnTo>
                  <a:pt x="6254" y="14586"/>
                </a:lnTo>
                <a:cubicBezTo>
                  <a:pt x="6254" y="14837"/>
                  <a:pt x="6779" y="14929"/>
                  <a:pt x="6825" y="15157"/>
                </a:cubicBezTo>
                <a:lnTo>
                  <a:pt x="6825" y="15157"/>
                </a:lnTo>
                <a:cubicBezTo>
                  <a:pt x="6893" y="15385"/>
                  <a:pt x="5798" y="15910"/>
                  <a:pt x="5866" y="16138"/>
                </a:cubicBezTo>
                <a:lnTo>
                  <a:pt x="5866" y="16138"/>
                </a:lnTo>
                <a:cubicBezTo>
                  <a:pt x="5912" y="16367"/>
                  <a:pt x="6460" y="16458"/>
                  <a:pt x="6482" y="16709"/>
                </a:cubicBezTo>
                <a:lnTo>
                  <a:pt x="6482" y="16709"/>
                </a:lnTo>
                <a:cubicBezTo>
                  <a:pt x="6528" y="16937"/>
                  <a:pt x="7122" y="17165"/>
                  <a:pt x="7122" y="17417"/>
                </a:cubicBezTo>
                <a:lnTo>
                  <a:pt x="7122" y="17417"/>
                </a:lnTo>
                <a:cubicBezTo>
                  <a:pt x="7122" y="17690"/>
                  <a:pt x="7144" y="18056"/>
                  <a:pt x="7099" y="18238"/>
                </a:cubicBezTo>
                <a:lnTo>
                  <a:pt x="7099" y="18238"/>
                </a:lnTo>
                <a:cubicBezTo>
                  <a:pt x="7053" y="18398"/>
                  <a:pt x="6688" y="18352"/>
                  <a:pt x="6368" y="18284"/>
                </a:cubicBezTo>
                <a:lnTo>
                  <a:pt x="6368" y="18284"/>
                </a:lnTo>
                <a:cubicBezTo>
                  <a:pt x="6140" y="18238"/>
                  <a:pt x="5912" y="18193"/>
                  <a:pt x="5866" y="18238"/>
                </a:cubicBezTo>
                <a:lnTo>
                  <a:pt x="5866" y="18238"/>
                </a:lnTo>
                <a:cubicBezTo>
                  <a:pt x="5729" y="18352"/>
                  <a:pt x="5752" y="18398"/>
                  <a:pt x="5775" y="18444"/>
                </a:cubicBezTo>
                <a:lnTo>
                  <a:pt x="5775" y="18444"/>
                </a:lnTo>
                <a:cubicBezTo>
                  <a:pt x="5752" y="18444"/>
                  <a:pt x="5729" y="18421"/>
                  <a:pt x="5706" y="18421"/>
                </a:cubicBezTo>
                <a:lnTo>
                  <a:pt x="5706" y="18421"/>
                </a:lnTo>
                <a:cubicBezTo>
                  <a:pt x="5341" y="18352"/>
                  <a:pt x="5273" y="18695"/>
                  <a:pt x="4839" y="18809"/>
                </a:cubicBezTo>
                <a:lnTo>
                  <a:pt x="4839" y="18809"/>
                </a:lnTo>
                <a:cubicBezTo>
                  <a:pt x="4634" y="18877"/>
                  <a:pt x="4314" y="18923"/>
                  <a:pt x="4063" y="19060"/>
                </a:cubicBezTo>
                <a:lnTo>
                  <a:pt x="4063" y="19060"/>
                </a:lnTo>
                <a:cubicBezTo>
                  <a:pt x="3880" y="19197"/>
                  <a:pt x="3880" y="19608"/>
                  <a:pt x="3675" y="19813"/>
                </a:cubicBezTo>
                <a:lnTo>
                  <a:pt x="3675" y="19813"/>
                </a:lnTo>
                <a:cubicBezTo>
                  <a:pt x="3515" y="19950"/>
                  <a:pt x="3127" y="19973"/>
                  <a:pt x="2967" y="20178"/>
                </a:cubicBezTo>
                <a:lnTo>
                  <a:pt x="2967" y="20178"/>
                </a:lnTo>
                <a:cubicBezTo>
                  <a:pt x="2785" y="20429"/>
                  <a:pt x="2397" y="20612"/>
                  <a:pt x="2305" y="20840"/>
                </a:cubicBezTo>
                <a:lnTo>
                  <a:pt x="2305" y="20840"/>
                </a:lnTo>
                <a:cubicBezTo>
                  <a:pt x="2214" y="21114"/>
                  <a:pt x="2625" y="21525"/>
                  <a:pt x="2625" y="21776"/>
                </a:cubicBezTo>
                <a:lnTo>
                  <a:pt x="2625" y="21776"/>
                </a:lnTo>
                <a:cubicBezTo>
                  <a:pt x="2648" y="22073"/>
                  <a:pt x="2168" y="22575"/>
                  <a:pt x="2283" y="22780"/>
                </a:cubicBezTo>
                <a:lnTo>
                  <a:pt x="2283" y="22780"/>
                </a:lnTo>
                <a:cubicBezTo>
                  <a:pt x="2374" y="22986"/>
                  <a:pt x="2671" y="22986"/>
                  <a:pt x="2967" y="22963"/>
                </a:cubicBezTo>
                <a:lnTo>
                  <a:pt x="2967" y="22963"/>
                </a:lnTo>
                <a:cubicBezTo>
                  <a:pt x="3241" y="22963"/>
                  <a:pt x="3492" y="22940"/>
                  <a:pt x="3538" y="23146"/>
                </a:cubicBezTo>
                <a:lnTo>
                  <a:pt x="3538" y="23146"/>
                </a:lnTo>
                <a:cubicBezTo>
                  <a:pt x="3606" y="23488"/>
                  <a:pt x="2990" y="23534"/>
                  <a:pt x="2945" y="23853"/>
                </a:cubicBezTo>
                <a:lnTo>
                  <a:pt x="2945" y="23853"/>
                </a:lnTo>
                <a:cubicBezTo>
                  <a:pt x="2922" y="24196"/>
                  <a:pt x="2876" y="24196"/>
                  <a:pt x="2830" y="24538"/>
                </a:cubicBezTo>
                <a:lnTo>
                  <a:pt x="2830" y="24538"/>
                </a:lnTo>
                <a:cubicBezTo>
                  <a:pt x="2808" y="24880"/>
                  <a:pt x="2990" y="24835"/>
                  <a:pt x="2853" y="25154"/>
                </a:cubicBezTo>
                <a:lnTo>
                  <a:pt x="2853" y="25154"/>
                </a:lnTo>
                <a:cubicBezTo>
                  <a:pt x="2693" y="25474"/>
                  <a:pt x="2808" y="25383"/>
                  <a:pt x="2374" y="25474"/>
                </a:cubicBezTo>
                <a:lnTo>
                  <a:pt x="2374" y="25474"/>
                </a:lnTo>
                <a:cubicBezTo>
                  <a:pt x="2283" y="25497"/>
                  <a:pt x="2146" y="25360"/>
                  <a:pt x="1986" y="25200"/>
                </a:cubicBezTo>
                <a:lnTo>
                  <a:pt x="1986" y="25200"/>
                </a:lnTo>
                <a:cubicBezTo>
                  <a:pt x="1849" y="25063"/>
                  <a:pt x="1689" y="24903"/>
                  <a:pt x="1552" y="24949"/>
                </a:cubicBezTo>
                <a:lnTo>
                  <a:pt x="1552" y="24949"/>
                </a:lnTo>
                <a:cubicBezTo>
                  <a:pt x="1347" y="24995"/>
                  <a:pt x="1278" y="25702"/>
                  <a:pt x="1027" y="25748"/>
                </a:cubicBezTo>
                <a:lnTo>
                  <a:pt x="1027" y="25748"/>
                </a:lnTo>
                <a:cubicBezTo>
                  <a:pt x="685" y="25839"/>
                  <a:pt x="0" y="26067"/>
                  <a:pt x="46" y="26387"/>
                </a:cubicBezTo>
                <a:lnTo>
                  <a:pt x="46" y="26387"/>
                </a:lnTo>
                <a:cubicBezTo>
                  <a:pt x="91" y="26592"/>
                  <a:pt x="274" y="27049"/>
                  <a:pt x="434" y="27323"/>
                </a:cubicBezTo>
                <a:lnTo>
                  <a:pt x="434" y="27323"/>
                </a:lnTo>
                <a:cubicBezTo>
                  <a:pt x="571" y="27551"/>
                  <a:pt x="1370" y="27368"/>
                  <a:pt x="1552" y="27597"/>
                </a:cubicBezTo>
                <a:lnTo>
                  <a:pt x="1552" y="27597"/>
                </a:lnTo>
                <a:cubicBezTo>
                  <a:pt x="1712" y="27802"/>
                  <a:pt x="1872" y="28030"/>
                  <a:pt x="2054" y="28236"/>
                </a:cubicBezTo>
                <a:lnTo>
                  <a:pt x="2054" y="28236"/>
                </a:lnTo>
                <a:cubicBezTo>
                  <a:pt x="2260" y="28464"/>
                  <a:pt x="2328" y="28898"/>
                  <a:pt x="2488" y="29057"/>
                </a:cubicBezTo>
                <a:lnTo>
                  <a:pt x="2488" y="29057"/>
                </a:lnTo>
                <a:cubicBezTo>
                  <a:pt x="2876" y="29149"/>
                  <a:pt x="2876" y="28532"/>
                  <a:pt x="3287" y="28510"/>
                </a:cubicBezTo>
                <a:lnTo>
                  <a:pt x="3287" y="28510"/>
                </a:lnTo>
                <a:cubicBezTo>
                  <a:pt x="3698" y="28487"/>
                  <a:pt x="3721" y="29012"/>
                  <a:pt x="4109" y="29057"/>
                </a:cubicBezTo>
                <a:lnTo>
                  <a:pt x="4109" y="29057"/>
                </a:lnTo>
                <a:cubicBezTo>
                  <a:pt x="4497" y="29103"/>
                  <a:pt x="4474" y="29400"/>
                  <a:pt x="4862" y="29445"/>
                </a:cubicBezTo>
                <a:lnTo>
                  <a:pt x="4862" y="29445"/>
                </a:lnTo>
                <a:cubicBezTo>
                  <a:pt x="5044" y="29468"/>
                  <a:pt x="5159" y="29354"/>
                  <a:pt x="5273" y="29217"/>
                </a:cubicBezTo>
                <a:lnTo>
                  <a:pt x="5273" y="29217"/>
                </a:lnTo>
                <a:cubicBezTo>
                  <a:pt x="5387" y="29080"/>
                  <a:pt x="5501" y="28943"/>
                  <a:pt x="5706" y="28966"/>
                </a:cubicBezTo>
                <a:lnTo>
                  <a:pt x="5706" y="28966"/>
                </a:lnTo>
                <a:cubicBezTo>
                  <a:pt x="6094" y="29035"/>
                  <a:pt x="6026" y="29514"/>
                  <a:pt x="6437" y="29560"/>
                </a:cubicBezTo>
                <a:lnTo>
                  <a:pt x="6437" y="29560"/>
                </a:lnTo>
                <a:cubicBezTo>
                  <a:pt x="6825" y="29628"/>
                  <a:pt x="6779" y="29925"/>
                  <a:pt x="7167" y="29970"/>
                </a:cubicBezTo>
                <a:lnTo>
                  <a:pt x="7167" y="29970"/>
                </a:lnTo>
                <a:cubicBezTo>
                  <a:pt x="7373" y="29993"/>
                  <a:pt x="7487" y="29902"/>
                  <a:pt x="7578" y="29811"/>
                </a:cubicBezTo>
                <a:lnTo>
                  <a:pt x="7578" y="29811"/>
                </a:lnTo>
                <a:cubicBezTo>
                  <a:pt x="7692" y="29742"/>
                  <a:pt x="7806" y="29651"/>
                  <a:pt x="8012" y="29674"/>
                </a:cubicBezTo>
                <a:lnTo>
                  <a:pt x="8012" y="29674"/>
                </a:lnTo>
                <a:cubicBezTo>
                  <a:pt x="8194" y="29697"/>
                  <a:pt x="8308" y="29651"/>
                  <a:pt x="8400" y="29582"/>
                </a:cubicBezTo>
                <a:lnTo>
                  <a:pt x="8400" y="29582"/>
                </a:lnTo>
                <a:cubicBezTo>
                  <a:pt x="8514" y="29537"/>
                  <a:pt x="8628" y="29468"/>
                  <a:pt x="8811" y="29491"/>
                </a:cubicBezTo>
                <a:lnTo>
                  <a:pt x="8811" y="29491"/>
                </a:lnTo>
                <a:cubicBezTo>
                  <a:pt x="9199" y="29537"/>
                  <a:pt x="9221" y="29514"/>
                  <a:pt x="9610" y="29560"/>
                </a:cubicBezTo>
                <a:lnTo>
                  <a:pt x="9610" y="29560"/>
                </a:lnTo>
                <a:cubicBezTo>
                  <a:pt x="9998" y="29605"/>
                  <a:pt x="9929" y="30085"/>
                  <a:pt x="10317" y="30130"/>
                </a:cubicBezTo>
                <a:lnTo>
                  <a:pt x="10317" y="30130"/>
                </a:lnTo>
                <a:cubicBezTo>
                  <a:pt x="10705" y="30176"/>
                  <a:pt x="10659" y="30541"/>
                  <a:pt x="11070" y="30587"/>
                </a:cubicBezTo>
                <a:lnTo>
                  <a:pt x="11070" y="30587"/>
                </a:lnTo>
                <a:cubicBezTo>
                  <a:pt x="11253" y="30610"/>
                  <a:pt x="11367" y="30450"/>
                  <a:pt x="11504" y="30267"/>
                </a:cubicBezTo>
                <a:lnTo>
                  <a:pt x="11504" y="30267"/>
                </a:lnTo>
                <a:cubicBezTo>
                  <a:pt x="11618" y="30085"/>
                  <a:pt x="11732" y="29902"/>
                  <a:pt x="11938" y="29925"/>
                </a:cubicBezTo>
                <a:lnTo>
                  <a:pt x="11938" y="29925"/>
                </a:lnTo>
                <a:cubicBezTo>
                  <a:pt x="12120" y="29970"/>
                  <a:pt x="12234" y="29948"/>
                  <a:pt x="12326" y="29925"/>
                </a:cubicBezTo>
                <a:lnTo>
                  <a:pt x="12326" y="29925"/>
                </a:lnTo>
                <a:cubicBezTo>
                  <a:pt x="12440" y="29925"/>
                  <a:pt x="12531" y="29902"/>
                  <a:pt x="12737" y="29925"/>
                </a:cubicBezTo>
                <a:lnTo>
                  <a:pt x="12737" y="29925"/>
                </a:lnTo>
                <a:cubicBezTo>
                  <a:pt x="12919" y="29948"/>
                  <a:pt x="13033" y="29902"/>
                  <a:pt x="13125" y="29856"/>
                </a:cubicBezTo>
                <a:lnTo>
                  <a:pt x="13125" y="29856"/>
                </a:lnTo>
                <a:cubicBezTo>
                  <a:pt x="13239" y="29811"/>
                  <a:pt x="13353" y="29765"/>
                  <a:pt x="13535" y="29788"/>
                </a:cubicBezTo>
                <a:lnTo>
                  <a:pt x="13535" y="29788"/>
                </a:lnTo>
                <a:cubicBezTo>
                  <a:pt x="13741" y="29811"/>
                  <a:pt x="13832" y="29788"/>
                  <a:pt x="13946" y="29765"/>
                </a:cubicBezTo>
                <a:lnTo>
                  <a:pt x="13946" y="29765"/>
                </a:lnTo>
                <a:cubicBezTo>
                  <a:pt x="14038" y="29765"/>
                  <a:pt x="14152" y="29742"/>
                  <a:pt x="14334" y="29765"/>
                </a:cubicBezTo>
                <a:lnTo>
                  <a:pt x="14334" y="29765"/>
                </a:lnTo>
                <a:cubicBezTo>
                  <a:pt x="14722" y="29811"/>
                  <a:pt x="14654" y="30381"/>
                  <a:pt x="15042" y="30427"/>
                </a:cubicBezTo>
                <a:lnTo>
                  <a:pt x="15042" y="30427"/>
                </a:lnTo>
                <a:cubicBezTo>
                  <a:pt x="15247" y="30450"/>
                  <a:pt x="15362" y="30336"/>
                  <a:pt x="15476" y="30199"/>
                </a:cubicBezTo>
                <a:lnTo>
                  <a:pt x="15476" y="30199"/>
                </a:lnTo>
                <a:cubicBezTo>
                  <a:pt x="15590" y="30062"/>
                  <a:pt x="15704" y="29948"/>
                  <a:pt x="15886" y="29970"/>
                </a:cubicBezTo>
                <a:lnTo>
                  <a:pt x="15886" y="29970"/>
                </a:lnTo>
                <a:cubicBezTo>
                  <a:pt x="16275" y="30016"/>
                  <a:pt x="16183" y="30815"/>
                  <a:pt x="16571" y="30861"/>
                </a:cubicBezTo>
                <a:lnTo>
                  <a:pt x="16571" y="30861"/>
                </a:lnTo>
                <a:cubicBezTo>
                  <a:pt x="16777" y="30883"/>
                  <a:pt x="16891" y="30724"/>
                  <a:pt x="17005" y="30587"/>
                </a:cubicBezTo>
                <a:lnTo>
                  <a:pt x="17005" y="30587"/>
                </a:lnTo>
                <a:cubicBezTo>
                  <a:pt x="17119" y="30450"/>
                  <a:pt x="17233" y="30290"/>
                  <a:pt x="17439" y="30313"/>
                </a:cubicBezTo>
                <a:lnTo>
                  <a:pt x="17439" y="30313"/>
                </a:lnTo>
                <a:cubicBezTo>
                  <a:pt x="17827" y="30358"/>
                  <a:pt x="17781" y="30792"/>
                  <a:pt x="18169" y="30838"/>
                </a:cubicBezTo>
                <a:lnTo>
                  <a:pt x="18169" y="30838"/>
                </a:lnTo>
                <a:cubicBezTo>
                  <a:pt x="18557" y="30883"/>
                  <a:pt x="18511" y="31180"/>
                  <a:pt x="18899" y="31226"/>
                </a:cubicBezTo>
                <a:lnTo>
                  <a:pt x="18899" y="31226"/>
                </a:lnTo>
                <a:cubicBezTo>
                  <a:pt x="19105" y="31249"/>
                  <a:pt x="19219" y="31203"/>
                  <a:pt x="19310" y="31157"/>
                </a:cubicBezTo>
                <a:lnTo>
                  <a:pt x="19310" y="31157"/>
                </a:lnTo>
                <a:cubicBezTo>
                  <a:pt x="19424" y="31112"/>
                  <a:pt x="19516" y="31066"/>
                  <a:pt x="19721" y="31089"/>
                </a:cubicBezTo>
                <a:lnTo>
                  <a:pt x="19721" y="31089"/>
                </a:lnTo>
                <a:cubicBezTo>
                  <a:pt x="20109" y="31135"/>
                  <a:pt x="20041" y="31659"/>
                  <a:pt x="20429" y="31705"/>
                </a:cubicBezTo>
                <a:lnTo>
                  <a:pt x="20429" y="31705"/>
                </a:lnTo>
                <a:cubicBezTo>
                  <a:pt x="20634" y="31728"/>
                  <a:pt x="20748" y="31523"/>
                  <a:pt x="20885" y="31317"/>
                </a:cubicBezTo>
                <a:lnTo>
                  <a:pt x="20885" y="31317"/>
                </a:lnTo>
                <a:cubicBezTo>
                  <a:pt x="20999" y="31112"/>
                  <a:pt x="21136" y="30906"/>
                  <a:pt x="21319" y="30929"/>
                </a:cubicBezTo>
                <a:lnTo>
                  <a:pt x="21319" y="30929"/>
                </a:lnTo>
                <a:cubicBezTo>
                  <a:pt x="21707" y="30975"/>
                  <a:pt x="21616" y="31842"/>
                  <a:pt x="22004" y="31888"/>
                </a:cubicBezTo>
                <a:lnTo>
                  <a:pt x="22004" y="31888"/>
                </a:lnTo>
                <a:cubicBezTo>
                  <a:pt x="22186" y="31911"/>
                  <a:pt x="22323" y="31682"/>
                  <a:pt x="22437" y="31431"/>
                </a:cubicBezTo>
                <a:lnTo>
                  <a:pt x="22437" y="31431"/>
                </a:lnTo>
                <a:cubicBezTo>
                  <a:pt x="22574" y="31203"/>
                  <a:pt x="22711" y="30952"/>
                  <a:pt x="22894" y="30975"/>
                </a:cubicBezTo>
                <a:lnTo>
                  <a:pt x="22894" y="30975"/>
                </a:lnTo>
                <a:cubicBezTo>
                  <a:pt x="23282" y="31020"/>
                  <a:pt x="23122" y="31774"/>
                  <a:pt x="23624" y="31796"/>
                </a:cubicBezTo>
                <a:lnTo>
                  <a:pt x="23624" y="31796"/>
                </a:lnTo>
                <a:cubicBezTo>
                  <a:pt x="23830" y="31819"/>
                  <a:pt x="24104" y="31888"/>
                  <a:pt x="24400" y="31911"/>
                </a:cubicBezTo>
                <a:lnTo>
                  <a:pt x="24400" y="31911"/>
                </a:lnTo>
                <a:cubicBezTo>
                  <a:pt x="24514" y="31933"/>
                  <a:pt x="24651" y="31819"/>
                  <a:pt x="24788" y="31705"/>
                </a:cubicBezTo>
                <a:lnTo>
                  <a:pt x="24788" y="31705"/>
                </a:lnTo>
                <a:cubicBezTo>
                  <a:pt x="24948" y="31591"/>
                  <a:pt x="25085" y="31477"/>
                  <a:pt x="25222" y="31500"/>
                </a:cubicBezTo>
                <a:lnTo>
                  <a:pt x="25222" y="31500"/>
                </a:lnTo>
                <a:cubicBezTo>
                  <a:pt x="25359" y="31500"/>
                  <a:pt x="25473" y="31477"/>
                  <a:pt x="25610" y="31454"/>
                </a:cubicBezTo>
                <a:lnTo>
                  <a:pt x="25610" y="31454"/>
                </a:lnTo>
                <a:cubicBezTo>
                  <a:pt x="25747" y="31408"/>
                  <a:pt x="25884" y="31386"/>
                  <a:pt x="26021" y="31386"/>
                </a:cubicBezTo>
                <a:lnTo>
                  <a:pt x="26021" y="31386"/>
                </a:lnTo>
                <a:cubicBezTo>
                  <a:pt x="26295" y="31408"/>
                  <a:pt x="26500" y="32070"/>
                  <a:pt x="26774" y="32070"/>
                </a:cubicBezTo>
                <a:lnTo>
                  <a:pt x="26774" y="32070"/>
                </a:lnTo>
                <a:cubicBezTo>
                  <a:pt x="26911" y="32093"/>
                  <a:pt x="27048" y="31911"/>
                  <a:pt x="27208" y="31705"/>
                </a:cubicBezTo>
                <a:lnTo>
                  <a:pt x="27208" y="31705"/>
                </a:lnTo>
                <a:cubicBezTo>
                  <a:pt x="27345" y="31523"/>
                  <a:pt x="27482" y="31340"/>
                  <a:pt x="27619" y="31340"/>
                </a:cubicBezTo>
                <a:lnTo>
                  <a:pt x="27619" y="31340"/>
                </a:lnTo>
                <a:cubicBezTo>
                  <a:pt x="27893" y="31363"/>
                  <a:pt x="28098" y="32162"/>
                  <a:pt x="28372" y="32184"/>
                </a:cubicBezTo>
                <a:lnTo>
                  <a:pt x="28372" y="32184"/>
                </a:lnTo>
                <a:cubicBezTo>
                  <a:pt x="28486" y="32184"/>
                  <a:pt x="28623" y="32116"/>
                  <a:pt x="28783" y="32025"/>
                </a:cubicBezTo>
                <a:lnTo>
                  <a:pt x="28783" y="32025"/>
                </a:lnTo>
                <a:cubicBezTo>
                  <a:pt x="28920" y="31956"/>
                  <a:pt x="29057" y="31865"/>
                  <a:pt x="29171" y="31888"/>
                </a:cubicBezTo>
                <a:lnTo>
                  <a:pt x="29171" y="31888"/>
                </a:lnTo>
                <a:cubicBezTo>
                  <a:pt x="29308" y="31888"/>
                  <a:pt x="29445" y="31774"/>
                  <a:pt x="29604" y="31682"/>
                </a:cubicBezTo>
                <a:lnTo>
                  <a:pt x="29604" y="31682"/>
                </a:lnTo>
                <a:cubicBezTo>
                  <a:pt x="29741" y="31568"/>
                  <a:pt x="29878" y="31454"/>
                  <a:pt x="29993" y="31477"/>
                </a:cubicBezTo>
                <a:lnTo>
                  <a:pt x="29993" y="31477"/>
                </a:lnTo>
                <a:cubicBezTo>
                  <a:pt x="30266" y="31477"/>
                  <a:pt x="30495" y="32070"/>
                  <a:pt x="30746" y="32093"/>
                </a:cubicBezTo>
                <a:lnTo>
                  <a:pt x="30746" y="32093"/>
                </a:lnTo>
                <a:cubicBezTo>
                  <a:pt x="31020" y="32116"/>
                  <a:pt x="31294" y="32162"/>
                  <a:pt x="31545" y="32184"/>
                </a:cubicBezTo>
                <a:lnTo>
                  <a:pt x="31545" y="32184"/>
                </a:lnTo>
                <a:cubicBezTo>
                  <a:pt x="31682" y="32207"/>
                  <a:pt x="31819" y="32139"/>
                  <a:pt x="31956" y="32093"/>
                </a:cubicBezTo>
                <a:lnTo>
                  <a:pt x="31956" y="32093"/>
                </a:lnTo>
                <a:cubicBezTo>
                  <a:pt x="32092" y="32048"/>
                  <a:pt x="32229" y="32002"/>
                  <a:pt x="32344" y="32025"/>
                </a:cubicBezTo>
                <a:lnTo>
                  <a:pt x="32344" y="32025"/>
                </a:lnTo>
                <a:cubicBezTo>
                  <a:pt x="32549" y="32025"/>
                  <a:pt x="32800" y="31888"/>
                  <a:pt x="33142" y="31888"/>
                </a:cubicBezTo>
                <a:lnTo>
                  <a:pt x="33142" y="31888"/>
                </a:lnTo>
                <a:cubicBezTo>
                  <a:pt x="33371" y="31888"/>
                  <a:pt x="33622" y="31842"/>
                  <a:pt x="33918" y="31819"/>
                </a:cubicBezTo>
                <a:lnTo>
                  <a:pt x="33918" y="31819"/>
                </a:lnTo>
                <a:cubicBezTo>
                  <a:pt x="34055" y="31819"/>
                  <a:pt x="34170" y="31842"/>
                  <a:pt x="34307" y="31865"/>
                </a:cubicBezTo>
                <a:lnTo>
                  <a:pt x="34307" y="31865"/>
                </a:lnTo>
                <a:cubicBezTo>
                  <a:pt x="34443" y="31888"/>
                  <a:pt x="34580" y="31888"/>
                  <a:pt x="34717" y="31888"/>
                </a:cubicBezTo>
                <a:lnTo>
                  <a:pt x="34717" y="31888"/>
                </a:lnTo>
                <a:cubicBezTo>
                  <a:pt x="34968" y="31888"/>
                  <a:pt x="35242" y="31705"/>
                  <a:pt x="35516" y="31682"/>
                </a:cubicBezTo>
                <a:lnTo>
                  <a:pt x="35516" y="31682"/>
                </a:lnTo>
                <a:cubicBezTo>
                  <a:pt x="35767" y="31682"/>
                  <a:pt x="36041" y="31614"/>
                  <a:pt x="36315" y="31614"/>
                </a:cubicBezTo>
                <a:lnTo>
                  <a:pt x="36315" y="31614"/>
                </a:lnTo>
                <a:cubicBezTo>
                  <a:pt x="36429" y="31591"/>
                  <a:pt x="36589" y="31819"/>
                  <a:pt x="36726" y="32048"/>
                </a:cubicBezTo>
                <a:lnTo>
                  <a:pt x="36726" y="32048"/>
                </a:lnTo>
                <a:cubicBezTo>
                  <a:pt x="36886" y="32276"/>
                  <a:pt x="37023" y="32481"/>
                  <a:pt x="37160" y="32481"/>
                </a:cubicBezTo>
                <a:lnTo>
                  <a:pt x="37160" y="32481"/>
                </a:lnTo>
                <a:cubicBezTo>
                  <a:pt x="37434" y="32458"/>
                  <a:pt x="37662" y="31774"/>
                  <a:pt x="37913" y="31751"/>
                </a:cubicBezTo>
                <a:lnTo>
                  <a:pt x="37913" y="31751"/>
                </a:lnTo>
                <a:cubicBezTo>
                  <a:pt x="38050" y="31751"/>
                  <a:pt x="38187" y="31819"/>
                  <a:pt x="38324" y="31911"/>
                </a:cubicBezTo>
                <a:lnTo>
                  <a:pt x="38324" y="31911"/>
                </a:lnTo>
                <a:cubicBezTo>
                  <a:pt x="38484" y="32002"/>
                  <a:pt x="38620" y="32093"/>
                  <a:pt x="38757" y="32070"/>
                </a:cubicBezTo>
                <a:lnTo>
                  <a:pt x="38757" y="32070"/>
                </a:lnTo>
                <a:cubicBezTo>
                  <a:pt x="39009" y="32070"/>
                  <a:pt x="39237" y="31271"/>
                  <a:pt x="39488" y="31271"/>
                </a:cubicBezTo>
                <a:lnTo>
                  <a:pt x="39488" y="31271"/>
                </a:lnTo>
                <a:cubicBezTo>
                  <a:pt x="39625" y="31249"/>
                  <a:pt x="39785" y="31500"/>
                  <a:pt x="39922" y="31728"/>
                </a:cubicBezTo>
                <a:lnTo>
                  <a:pt x="39922" y="31728"/>
                </a:lnTo>
                <a:cubicBezTo>
                  <a:pt x="40081" y="31979"/>
                  <a:pt x="40241" y="32230"/>
                  <a:pt x="40378" y="32207"/>
                </a:cubicBezTo>
                <a:lnTo>
                  <a:pt x="40378" y="32207"/>
                </a:lnTo>
                <a:cubicBezTo>
                  <a:pt x="40492" y="32207"/>
                  <a:pt x="40629" y="32207"/>
                  <a:pt x="40766" y="32207"/>
                </a:cubicBezTo>
                <a:lnTo>
                  <a:pt x="40766" y="32207"/>
                </a:lnTo>
                <a:cubicBezTo>
                  <a:pt x="40903" y="32230"/>
                  <a:pt x="41040" y="32230"/>
                  <a:pt x="41177" y="32207"/>
                </a:cubicBezTo>
                <a:lnTo>
                  <a:pt x="41177" y="32207"/>
                </a:lnTo>
                <a:cubicBezTo>
                  <a:pt x="41314" y="32207"/>
                  <a:pt x="41451" y="32230"/>
                  <a:pt x="41588" y="32230"/>
                </a:cubicBezTo>
                <a:lnTo>
                  <a:pt x="41588" y="32230"/>
                </a:lnTo>
                <a:cubicBezTo>
                  <a:pt x="41725" y="32253"/>
                  <a:pt x="41862" y="32276"/>
                  <a:pt x="41999" y="32276"/>
                </a:cubicBezTo>
                <a:lnTo>
                  <a:pt x="41999" y="32276"/>
                </a:lnTo>
                <a:cubicBezTo>
                  <a:pt x="42250" y="32253"/>
                  <a:pt x="42455" y="31431"/>
                  <a:pt x="42729" y="31408"/>
                </a:cubicBezTo>
                <a:lnTo>
                  <a:pt x="42729" y="31408"/>
                </a:lnTo>
                <a:cubicBezTo>
                  <a:pt x="42980" y="31386"/>
                  <a:pt x="43231" y="31157"/>
                  <a:pt x="43505" y="31135"/>
                </a:cubicBezTo>
                <a:lnTo>
                  <a:pt x="43505" y="31135"/>
                </a:lnTo>
                <a:cubicBezTo>
                  <a:pt x="43779" y="31112"/>
                  <a:pt x="44030" y="30952"/>
                  <a:pt x="44281" y="30929"/>
                </a:cubicBezTo>
                <a:lnTo>
                  <a:pt x="44281" y="30929"/>
                </a:lnTo>
                <a:cubicBezTo>
                  <a:pt x="44555" y="30906"/>
                  <a:pt x="44806" y="30815"/>
                  <a:pt x="45080" y="30792"/>
                </a:cubicBezTo>
                <a:lnTo>
                  <a:pt x="45080" y="30792"/>
                </a:lnTo>
                <a:cubicBezTo>
                  <a:pt x="45354" y="30769"/>
                  <a:pt x="45605" y="30724"/>
                  <a:pt x="45879" y="30701"/>
                </a:cubicBezTo>
                <a:lnTo>
                  <a:pt x="45879" y="30701"/>
                </a:lnTo>
                <a:cubicBezTo>
                  <a:pt x="46016" y="30678"/>
                  <a:pt x="46176" y="30906"/>
                  <a:pt x="46313" y="31135"/>
                </a:cubicBezTo>
                <a:lnTo>
                  <a:pt x="46313" y="31135"/>
                </a:lnTo>
                <a:cubicBezTo>
                  <a:pt x="46472" y="31363"/>
                  <a:pt x="46632" y="31591"/>
                  <a:pt x="46769" y="31591"/>
                </a:cubicBezTo>
                <a:lnTo>
                  <a:pt x="46769" y="31591"/>
                </a:lnTo>
                <a:cubicBezTo>
                  <a:pt x="47020" y="31545"/>
                  <a:pt x="47294" y="31431"/>
                  <a:pt x="47545" y="31408"/>
                </a:cubicBezTo>
                <a:lnTo>
                  <a:pt x="47545" y="31408"/>
                </a:lnTo>
                <a:cubicBezTo>
                  <a:pt x="47819" y="31386"/>
                  <a:pt x="48093" y="31386"/>
                  <a:pt x="48344" y="31363"/>
                </a:cubicBezTo>
                <a:lnTo>
                  <a:pt x="48344" y="31363"/>
                </a:lnTo>
                <a:cubicBezTo>
                  <a:pt x="48481" y="31340"/>
                  <a:pt x="48618" y="31363"/>
                  <a:pt x="48755" y="31386"/>
                </a:cubicBezTo>
                <a:lnTo>
                  <a:pt x="48755" y="31386"/>
                </a:lnTo>
                <a:cubicBezTo>
                  <a:pt x="48892" y="31408"/>
                  <a:pt x="49029" y="31408"/>
                  <a:pt x="49166" y="31408"/>
                </a:cubicBezTo>
                <a:lnTo>
                  <a:pt x="49166" y="31408"/>
                </a:lnTo>
                <a:cubicBezTo>
                  <a:pt x="49440" y="31386"/>
                  <a:pt x="49622" y="30610"/>
                  <a:pt x="49873" y="30587"/>
                </a:cubicBezTo>
                <a:lnTo>
                  <a:pt x="49873" y="30587"/>
                </a:lnTo>
                <a:cubicBezTo>
                  <a:pt x="50010" y="30564"/>
                  <a:pt x="50193" y="30792"/>
                  <a:pt x="50353" y="30998"/>
                </a:cubicBezTo>
                <a:lnTo>
                  <a:pt x="50353" y="30998"/>
                </a:lnTo>
                <a:cubicBezTo>
                  <a:pt x="50512" y="31226"/>
                  <a:pt x="50649" y="31454"/>
                  <a:pt x="50786" y="31431"/>
                </a:cubicBezTo>
                <a:lnTo>
                  <a:pt x="50786" y="31431"/>
                </a:lnTo>
                <a:cubicBezTo>
                  <a:pt x="51083" y="31408"/>
                  <a:pt x="51334" y="31203"/>
                  <a:pt x="51562" y="31180"/>
                </a:cubicBezTo>
                <a:lnTo>
                  <a:pt x="51562" y="31180"/>
                </a:lnTo>
                <a:cubicBezTo>
                  <a:pt x="52019" y="31112"/>
                  <a:pt x="51973" y="30176"/>
                  <a:pt x="52019" y="30153"/>
                </a:cubicBezTo>
                <a:lnTo>
                  <a:pt x="52019" y="30153"/>
                </a:lnTo>
                <a:cubicBezTo>
                  <a:pt x="52110" y="30107"/>
                  <a:pt x="52179" y="30085"/>
                  <a:pt x="52202" y="30085"/>
                </a:cubicBezTo>
                <a:lnTo>
                  <a:pt x="52202" y="30085"/>
                </a:lnTo>
                <a:cubicBezTo>
                  <a:pt x="52179" y="30062"/>
                  <a:pt x="52133" y="30016"/>
                  <a:pt x="52087" y="29833"/>
                </a:cubicBezTo>
                <a:lnTo>
                  <a:pt x="52087" y="29833"/>
                </a:lnTo>
                <a:cubicBezTo>
                  <a:pt x="51973" y="29423"/>
                  <a:pt x="52110" y="29400"/>
                  <a:pt x="52087" y="28898"/>
                </a:cubicBezTo>
                <a:lnTo>
                  <a:pt x="52087" y="28898"/>
                </a:lnTo>
                <a:cubicBezTo>
                  <a:pt x="52065" y="28647"/>
                  <a:pt x="52521" y="28327"/>
                  <a:pt x="52544" y="28053"/>
                </a:cubicBezTo>
                <a:lnTo>
                  <a:pt x="52544" y="28053"/>
                </a:lnTo>
                <a:cubicBezTo>
                  <a:pt x="52567" y="27734"/>
                  <a:pt x="52407" y="27414"/>
                  <a:pt x="52498" y="27186"/>
                </a:cubicBezTo>
                <a:lnTo>
                  <a:pt x="52498" y="27186"/>
                </a:lnTo>
                <a:cubicBezTo>
                  <a:pt x="52635" y="26889"/>
                  <a:pt x="53046" y="26821"/>
                  <a:pt x="53115" y="26661"/>
                </a:cubicBezTo>
                <a:lnTo>
                  <a:pt x="53115" y="26661"/>
                </a:lnTo>
                <a:cubicBezTo>
                  <a:pt x="53183" y="26478"/>
                  <a:pt x="52955" y="26181"/>
                  <a:pt x="53000" y="25885"/>
                </a:cubicBezTo>
                <a:lnTo>
                  <a:pt x="53000" y="25885"/>
                </a:lnTo>
                <a:cubicBezTo>
                  <a:pt x="53023" y="25702"/>
                  <a:pt x="52886" y="25451"/>
                  <a:pt x="52932" y="25154"/>
                </a:cubicBezTo>
                <a:lnTo>
                  <a:pt x="52932" y="25154"/>
                </a:lnTo>
                <a:cubicBezTo>
                  <a:pt x="52978" y="24743"/>
                  <a:pt x="53434" y="24241"/>
                  <a:pt x="53320" y="24082"/>
                </a:cubicBezTo>
                <a:lnTo>
                  <a:pt x="53320" y="24082"/>
                </a:lnTo>
                <a:cubicBezTo>
                  <a:pt x="53274" y="23990"/>
                  <a:pt x="53023" y="24036"/>
                  <a:pt x="52772" y="24082"/>
                </a:cubicBezTo>
                <a:lnTo>
                  <a:pt x="52772" y="24082"/>
                </a:lnTo>
                <a:cubicBezTo>
                  <a:pt x="52498" y="24127"/>
                  <a:pt x="52202" y="24196"/>
                  <a:pt x="52065" y="24059"/>
                </a:cubicBezTo>
                <a:lnTo>
                  <a:pt x="52065" y="24059"/>
                </a:lnTo>
                <a:cubicBezTo>
                  <a:pt x="51882" y="23922"/>
                  <a:pt x="51859" y="23511"/>
                  <a:pt x="51631" y="23237"/>
                </a:cubicBezTo>
                <a:lnTo>
                  <a:pt x="51631" y="23237"/>
                </a:lnTo>
                <a:cubicBezTo>
                  <a:pt x="51448" y="23009"/>
                  <a:pt x="51517" y="22712"/>
                  <a:pt x="51425" y="22507"/>
                </a:cubicBezTo>
                <a:lnTo>
                  <a:pt x="51425" y="22507"/>
                </a:lnTo>
                <a:cubicBezTo>
                  <a:pt x="51334" y="22255"/>
                  <a:pt x="51197" y="22096"/>
                  <a:pt x="51197" y="21799"/>
                </a:cubicBezTo>
                <a:lnTo>
                  <a:pt x="51197" y="21799"/>
                </a:lnTo>
                <a:cubicBezTo>
                  <a:pt x="51197" y="21594"/>
                  <a:pt x="50672" y="21274"/>
                  <a:pt x="50695" y="20977"/>
                </a:cubicBezTo>
                <a:lnTo>
                  <a:pt x="50695" y="20977"/>
                </a:lnTo>
                <a:cubicBezTo>
                  <a:pt x="50741" y="20772"/>
                  <a:pt x="51311" y="20566"/>
                  <a:pt x="51334" y="20293"/>
                </a:cubicBezTo>
                <a:lnTo>
                  <a:pt x="51334" y="20293"/>
                </a:lnTo>
                <a:cubicBezTo>
                  <a:pt x="51357" y="20064"/>
                  <a:pt x="51471" y="19813"/>
                  <a:pt x="51471" y="19516"/>
                </a:cubicBezTo>
                <a:lnTo>
                  <a:pt x="51471" y="19516"/>
                </a:lnTo>
                <a:cubicBezTo>
                  <a:pt x="51494" y="19288"/>
                  <a:pt x="51722" y="19037"/>
                  <a:pt x="51722" y="18763"/>
                </a:cubicBezTo>
                <a:lnTo>
                  <a:pt x="51722" y="18763"/>
                </a:lnTo>
                <a:cubicBezTo>
                  <a:pt x="51745" y="18466"/>
                  <a:pt x="51973" y="18193"/>
                  <a:pt x="51950" y="17987"/>
                </a:cubicBezTo>
                <a:lnTo>
                  <a:pt x="51950" y="17987"/>
                </a:lnTo>
                <a:cubicBezTo>
                  <a:pt x="51928" y="17599"/>
                  <a:pt x="51699" y="17165"/>
                  <a:pt x="51631" y="17051"/>
                </a:cubicBezTo>
                <a:lnTo>
                  <a:pt x="51631" y="17051"/>
                </a:lnTo>
                <a:cubicBezTo>
                  <a:pt x="51494" y="16823"/>
                  <a:pt x="50764" y="17097"/>
                  <a:pt x="50490" y="17257"/>
                </a:cubicBezTo>
                <a:lnTo>
                  <a:pt x="50490" y="17257"/>
                </a:lnTo>
                <a:cubicBezTo>
                  <a:pt x="50284" y="17394"/>
                  <a:pt x="50330" y="17439"/>
                  <a:pt x="50124" y="17257"/>
                </a:cubicBezTo>
                <a:lnTo>
                  <a:pt x="50124" y="17257"/>
                </a:lnTo>
                <a:cubicBezTo>
                  <a:pt x="49873" y="17051"/>
                  <a:pt x="49691" y="17051"/>
                  <a:pt x="49599" y="16846"/>
                </a:cubicBezTo>
                <a:lnTo>
                  <a:pt x="49599" y="16846"/>
                </a:lnTo>
                <a:cubicBezTo>
                  <a:pt x="49508" y="16663"/>
                  <a:pt x="49417" y="16526"/>
                  <a:pt x="49394" y="16207"/>
                </a:cubicBezTo>
                <a:lnTo>
                  <a:pt x="49394" y="16207"/>
                </a:lnTo>
                <a:cubicBezTo>
                  <a:pt x="49371" y="16001"/>
                  <a:pt x="49166" y="15773"/>
                  <a:pt x="49166" y="15476"/>
                </a:cubicBezTo>
                <a:lnTo>
                  <a:pt x="49166" y="15476"/>
                </a:lnTo>
                <a:cubicBezTo>
                  <a:pt x="49166" y="15248"/>
                  <a:pt x="49508" y="14997"/>
                  <a:pt x="49508" y="14723"/>
                </a:cubicBezTo>
                <a:lnTo>
                  <a:pt x="49508" y="14723"/>
                </a:lnTo>
                <a:cubicBezTo>
                  <a:pt x="49508" y="14335"/>
                  <a:pt x="48983" y="14038"/>
                  <a:pt x="48983" y="13787"/>
                </a:cubicBezTo>
                <a:lnTo>
                  <a:pt x="48983" y="13787"/>
                </a:lnTo>
                <a:cubicBezTo>
                  <a:pt x="48983" y="13331"/>
                  <a:pt x="48709" y="13171"/>
                  <a:pt x="48664" y="12966"/>
                </a:cubicBezTo>
                <a:lnTo>
                  <a:pt x="48664" y="12966"/>
                </a:lnTo>
                <a:cubicBezTo>
                  <a:pt x="48618" y="12692"/>
                  <a:pt x="48778" y="12623"/>
                  <a:pt x="48527" y="12235"/>
                </a:cubicBezTo>
                <a:lnTo>
                  <a:pt x="48527" y="12235"/>
                </a:lnTo>
                <a:cubicBezTo>
                  <a:pt x="48367" y="11984"/>
                  <a:pt x="48184" y="11938"/>
                  <a:pt x="47956" y="11756"/>
                </a:cubicBezTo>
                <a:lnTo>
                  <a:pt x="47956" y="11756"/>
                </a:lnTo>
                <a:cubicBezTo>
                  <a:pt x="47751" y="11573"/>
                  <a:pt x="48184" y="10706"/>
                  <a:pt x="47979" y="10500"/>
                </a:cubicBezTo>
                <a:lnTo>
                  <a:pt x="47979" y="10500"/>
                </a:lnTo>
                <a:cubicBezTo>
                  <a:pt x="47796" y="10318"/>
                  <a:pt x="47226" y="10500"/>
                  <a:pt x="47066" y="10227"/>
                </a:cubicBezTo>
                <a:lnTo>
                  <a:pt x="47066" y="10227"/>
                </a:lnTo>
                <a:cubicBezTo>
                  <a:pt x="46929" y="10021"/>
                  <a:pt x="46427" y="9907"/>
                  <a:pt x="46313" y="9610"/>
                </a:cubicBezTo>
                <a:lnTo>
                  <a:pt x="46313" y="9610"/>
                </a:lnTo>
                <a:cubicBezTo>
                  <a:pt x="46176" y="9222"/>
                  <a:pt x="46609" y="8766"/>
                  <a:pt x="46518" y="8583"/>
                </a:cubicBezTo>
                <a:lnTo>
                  <a:pt x="46518" y="8583"/>
                </a:lnTo>
                <a:cubicBezTo>
                  <a:pt x="46427" y="8423"/>
                  <a:pt x="46267" y="8423"/>
                  <a:pt x="46084" y="8423"/>
                </a:cubicBezTo>
                <a:lnTo>
                  <a:pt x="46084" y="8423"/>
                </a:lnTo>
                <a:cubicBezTo>
                  <a:pt x="45947" y="8423"/>
                  <a:pt x="45788" y="8423"/>
                  <a:pt x="45628" y="8378"/>
                </a:cubicBezTo>
                <a:lnTo>
                  <a:pt x="45628" y="8378"/>
                </a:lnTo>
                <a:cubicBezTo>
                  <a:pt x="45422" y="8309"/>
                  <a:pt x="45263" y="7990"/>
                  <a:pt x="44920" y="7807"/>
                </a:cubicBezTo>
                <a:lnTo>
                  <a:pt x="44920" y="7807"/>
                </a:lnTo>
                <a:cubicBezTo>
                  <a:pt x="44806" y="7761"/>
                  <a:pt x="44692" y="7761"/>
                  <a:pt x="44532" y="7784"/>
                </a:cubicBezTo>
                <a:lnTo>
                  <a:pt x="44532" y="7784"/>
                </a:lnTo>
                <a:cubicBezTo>
                  <a:pt x="44350" y="7784"/>
                  <a:pt x="44144" y="7784"/>
                  <a:pt x="43984" y="7693"/>
                </a:cubicBezTo>
                <a:lnTo>
                  <a:pt x="43984" y="7693"/>
                </a:lnTo>
                <a:cubicBezTo>
                  <a:pt x="43733" y="7556"/>
                  <a:pt x="43916" y="6803"/>
                  <a:pt x="43733" y="6689"/>
                </a:cubicBezTo>
                <a:lnTo>
                  <a:pt x="43733" y="6689"/>
                </a:lnTo>
                <a:cubicBezTo>
                  <a:pt x="43596" y="6597"/>
                  <a:pt x="43414" y="6597"/>
                  <a:pt x="43254" y="6597"/>
                </a:cubicBezTo>
                <a:lnTo>
                  <a:pt x="43254" y="6597"/>
                </a:lnTo>
                <a:cubicBezTo>
                  <a:pt x="43094" y="6597"/>
                  <a:pt x="42980" y="6620"/>
                  <a:pt x="42912" y="6529"/>
                </a:cubicBezTo>
                <a:lnTo>
                  <a:pt x="42912" y="6529"/>
                </a:lnTo>
                <a:cubicBezTo>
                  <a:pt x="42752" y="6301"/>
                  <a:pt x="42204" y="6004"/>
                  <a:pt x="42227" y="5753"/>
                </a:cubicBezTo>
                <a:lnTo>
                  <a:pt x="42227" y="5753"/>
                </a:lnTo>
                <a:cubicBezTo>
                  <a:pt x="42250" y="5525"/>
                  <a:pt x="42341" y="5319"/>
                  <a:pt x="42364" y="5022"/>
                </a:cubicBezTo>
                <a:lnTo>
                  <a:pt x="42364" y="5022"/>
                </a:lnTo>
                <a:cubicBezTo>
                  <a:pt x="42387" y="4817"/>
                  <a:pt x="42729" y="4612"/>
                  <a:pt x="42661" y="4338"/>
                </a:cubicBezTo>
                <a:lnTo>
                  <a:pt x="42661" y="4338"/>
                </a:lnTo>
                <a:cubicBezTo>
                  <a:pt x="42592" y="3995"/>
                  <a:pt x="42501" y="3767"/>
                  <a:pt x="42455" y="3584"/>
                </a:cubicBezTo>
                <a:lnTo>
                  <a:pt x="42455" y="3584"/>
                </a:lnTo>
                <a:cubicBezTo>
                  <a:pt x="42318" y="3014"/>
                  <a:pt x="42866" y="2945"/>
                  <a:pt x="42592" y="2626"/>
                </a:cubicBezTo>
                <a:lnTo>
                  <a:pt x="42592" y="2626"/>
                </a:lnTo>
                <a:cubicBezTo>
                  <a:pt x="42432" y="2443"/>
                  <a:pt x="41770" y="2534"/>
                  <a:pt x="41474" y="2557"/>
                </a:cubicBezTo>
                <a:lnTo>
                  <a:pt x="41474" y="2557"/>
                </a:lnTo>
                <a:cubicBezTo>
                  <a:pt x="41086" y="2603"/>
                  <a:pt x="41108" y="2786"/>
                  <a:pt x="40698" y="2808"/>
                </a:cubicBezTo>
                <a:lnTo>
                  <a:pt x="40698" y="2808"/>
                </a:lnTo>
                <a:cubicBezTo>
                  <a:pt x="40332" y="2808"/>
                  <a:pt x="40378" y="2512"/>
                  <a:pt x="40013" y="2466"/>
                </a:cubicBezTo>
                <a:lnTo>
                  <a:pt x="40013" y="2466"/>
                </a:lnTo>
                <a:cubicBezTo>
                  <a:pt x="39830" y="2443"/>
                  <a:pt x="39716" y="2512"/>
                  <a:pt x="39625" y="2580"/>
                </a:cubicBezTo>
                <a:lnTo>
                  <a:pt x="39625" y="2580"/>
                </a:lnTo>
                <a:cubicBezTo>
                  <a:pt x="39511" y="2649"/>
                  <a:pt x="39419" y="2717"/>
                  <a:pt x="39214" y="2694"/>
                </a:cubicBezTo>
                <a:lnTo>
                  <a:pt x="39214" y="2694"/>
                </a:lnTo>
                <a:cubicBezTo>
                  <a:pt x="38849" y="2649"/>
                  <a:pt x="38917" y="2489"/>
                  <a:pt x="38552" y="2375"/>
                </a:cubicBezTo>
                <a:lnTo>
                  <a:pt x="38552" y="2375"/>
                </a:lnTo>
                <a:cubicBezTo>
                  <a:pt x="38141" y="2238"/>
                  <a:pt x="38232" y="2375"/>
                  <a:pt x="37799" y="2078"/>
                </a:cubicBezTo>
                <a:lnTo>
                  <a:pt x="37799" y="2078"/>
                </a:lnTo>
                <a:cubicBezTo>
                  <a:pt x="37593" y="1918"/>
                  <a:pt x="37319" y="1804"/>
                  <a:pt x="37046" y="1644"/>
                </a:cubicBezTo>
                <a:lnTo>
                  <a:pt x="37046" y="1644"/>
                </a:lnTo>
                <a:cubicBezTo>
                  <a:pt x="36909" y="1576"/>
                  <a:pt x="36726" y="1621"/>
                  <a:pt x="36543" y="1667"/>
                </a:cubicBezTo>
                <a:lnTo>
                  <a:pt x="36543" y="1667"/>
                </a:lnTo>
                <a:cubicBezTo>
                  <a:pt x="36361" y="1713"/>
                  <a:pt x="36155" y="1758"/>
                  <a:pt x="36018" y="1690"/>
                </a:cubicBezTo>
                <a:lnTo>
                  <a:pt x="36018" y="1690"/>
                </a:lnTo>
                <a:cubicBezTo>
                  <a:pt x="35767" y="1576"/>
                  <a:pt x="35676" y="1165"/>
                  <a:pt x="35402" y="1074"/>
                </a:cubicBezTo>
                <a:lnTo>
                  <a:pt x="35402" y="1074"/>
                </a:lnTo>
                <a:cubicBezTo>
                  <a:pt x="35105" y="960"/>
                  <a:pt x="35037" y="69"/>
                  <a:pt x="34763" y="24"/>
                </a:cubicBezTo>
                <a:lnTo>
                  <a:pt x="34763" y="24"/>
                </a:lnTo>
                <a:cubicBezTo>
                  <a:pt x="34740" y="1"/>
                  <a:pt x="34717" y="1"/>
                  <a:pt x="34695" y="1"/>
                </a:cubicBezTo>
                <a:lnTo>
                  <a:pt x="34695" y="1"/>
                </a:lnTo>
                <a:cubicBezTo>
                  <a:pt x="34398" y="1"/>
                  <a:pt x="34055" y="320"/>
                  <a:pt x="33850" y="366"/>
                </a:cubicBezTo>
                <a:moveTo>
                  <a:pt x="52202" y="30085"/>
                </a:moveTo>
                <a:cubicBezTo>
                  <a:pt x="52224" y="30085"/>
                  <a:pt x="52224" y="30085"/>
                  <a:pt x="52224" y="30085"/>
                </a:cubicBezTo>
                <a:lnTo>
                  <a:pt x="52224" y="30085"/>
                </a:lnTo>
                <a:cubicBezTo>
                  <a:pt x="52224" y="30085"/>
                  <a:pt x="52224" y="30085"/>
                  <a:pt x="52202" y="30085"/>
                </a:cubicBezTo>
                <a:lnTo>
                  <a:pt x="52202" y="30085"/>
                </a:lnTo>
                <a:cubicBezTo>
                  <a:pt x="52202" y="30085"/>
                  <a:pt x="52202" y="30085"/>
                  <a:pt x="52202" y="3008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8"/>
          <p:cNvSpPr/>
          <p:nvPr/>
        </p:nvSpPr>
        <p:spPr>
          <a:xfrm>
            <a:off x="6688047" y="4379329"/>
            <a:ext cx="1299795" cy="670258"/>
          </a:xfrm>
          <a:custGeom>
            <a:avLst/>
            <a:gdLst/>
            <a:ahLst/>
            <a:cxnLst/>
            <a:rect l="l" t="t" r="r" b="b"/>
            <a:pathLst>
              <a:path w="40858" h="21069" extrusionOk="0">
                <a:moveTo>
                  <a:pt x="1918" y="18831"/>
                </a:moveTo>
                <a:cubicBezTo>
                  <a:pt x="1781" y="18740"/>
                  <a:pt x="1735" y="18443"/>
                  <a:pt x="1576" y="18306"/>
                </a:cubicBezTo>
                <a:cubicBezTo>
                  <a:pt x="1439" y="18169"/>
                  <a:pt x="1325" y="18032"/>
                  <a:pt x="1188" y="17896"/>
                </a:cubicBezTo>
                <a:cubicBezTo>
                  <a:pt x="1051" y="17736"/>
                  <a:pt x="434" y="17850"/>
                  <a:pt x="343" y="17713"/>
                </a:cubicBezTo>
                <a:cubicBezTo>
                  <a:pt x="229" y="17530"/>
                  <a:pt x="69" y="17234"/>
                  <a:pt x="46" y="17097"/>
                </a:cubicBezTo>
                <a:cubicBezTo>
                  <a:pt x="1" y="16891"/>
                  <a:pt x="526" y="16754"/>
                  <a:pt x="800" y="16709"/>
                </a:cubicBezTo>
                <a:cubicBezTo>
                  <a:pt x="982" y="16663"/>
                  <a:pt x="1028" y="16206"/>
                  <a:pt x="1188" y="16161"/>
                </a:cubicBezTo>
                <a:cubicBezTo>
                  <a:pt x="1393" y="16138"/>
                  <a:pt x="1667" y="16549"/>
                  <a:pt x="1827" y="16526"/>
                </a:cubicBezTo>
                <a:cubicBezTo>
                  <a:pt x="2146" y="16458"/>
                  <a:pt x="2078" y="16503"/>
                  <a:pt x="2169" y="16298"/>
                </a:cubicBezTo>
                <a:cubicBezTo>
                  <a:pt x="2283" y="16115"/>
                  <a:pt x="2146" y="16115"/>
                  <a:pt x="2169" y="15910"/>
                </a:cubicBezTo>
                <a:cubicBezTo>
                  <a:pt x="2215" y="15681"/>
                  <a:pt x="2238" y="15681"/>
                  <a:pt x="2260" y="15476"/>
                </a:cubicBezTo>
                <a:cubicBezTo>
                  <a:pt x="2283" y="15248"/>
                  <a:pt x="2763" y="15225"/>
                  <a:pt x="2717" y="15020"/>
                </a:cubicBezTo>
                <a:cubicBezTo>
                  <a:pt x="2648" y="14746"/>
                  <a:pt x="1895" y="15042"/>
                  <a:pt x="1735" y="14768"/>
                </a:cubicBezTo>
                <a:cubicBezTo>
                  <a:pt x="1667" y="14632"/>
                  <a:pt x="2032" y="14312"/>
                  <a:pt x="2009" y="14129"/>
                </a:cubicBezTo>
                <a:cubicBezTo>
                  <a:pt x="2009" y="13970"/>
                  <a:pt x="1690" y="13696"/>
                  <a:pt x="1781" y="13513"/>
                </a:cubicBezTo>
                <a:cubicBezTo>
                  <a:pt x="1850" y="13376"/>
                  <a:pt x="2123" y="13239"/>
                  <a:pt x="2283" y="13079"/>
                </a:cubicBezTo>
                <a:cubicBezTo>
                  <a:pt x="2397" y="12942"/>
                  <a:pt x="2694" y="12942"/>
                  <a:pt x="2808" y="12851"/>
                </a:cubicBezTo>
                <a:cubicBezTo>
                  <a:pt x="2968" y="12714"/>
                  <a:pt x="2968" y="12440"/>
                  <a:pt x="3128" y="12372"/>
                </a:cubicBezTo>
                <a:cubicBezTo>
                  <a:pt x="3310" y="12281"/>
                  <a:pt x="3539" y="12235"/>
                  <a:pt x="3698" y="12212"/>
                </a:cubicBezTo>
                <a:cubicBezTo>
                  <a:pt x="4041" y="12121"/>
                  <a:pt x="4086" y="11915"/>
                  <a:pt x="4360" y="11961"/>
                </a:cubicBezTo>
                <a:cubicBezTo>
                  <a:pt x="4611" y="11984"/>
                  <a:pt x="4246" y="12007"/>
                  <a:pt x="4474" y="11847"/>
                </a:cubicBezTo>
                <a:cubicBezTo>
                  <a:pt x="4589" y="11756"/>
                  <a:pt x="5365" y="12029"/>
                  <a:pt x="5433" y="11824"/>
                </a:cubicBezTo>
                <a:cubicBezTo>
                  <a:pt x="5479" y="11710"/>
                  <a:pt x="5456" y="11482"/>
                  <a:pt x="5456" y="11299"/>
                </a:cubicBezTo>
                <a:cubicBezTo>
                  <a:pt x="5456" y="11139"/>
                  <a:pt x="4999" y="10979"/>
                  <a:pt x="4977" y="10843"/>
                </a:cubicBezTo>
                <a:cubicBezTo>
                  <a:pt x="4931" y="10683"/>
                  <a:pt x="4520" y="10614"/>
                  <a:pt x="4497" y="10477"/>
                </a:cubicBezTo>
                <a:cubicBezTo>
                  <a:pt x="4429" y="10318"/>
                  <a:pt x="5273" y="9975"/>
                  <a:pt x="5228" y="9838"/>
                </a:cubicBezTo>
                <a:cubicBezTo>
                  <a:pt x="5182" y="9678"/>
                  <a:pt x="4771" y="9633"/>
                  <a:pt x="4794" y="9473"/>
                </a:cubicBezTo>
                <a:cubicBezTo>
                  <a:pt x="4794" y="9313"/>
                  <a:pt x="4474" y="9085"/>
                  <a:pt x="4543" y="8925"/>
                </a:cubicBezTo>
                <a:cubicBezTo>
                  <a:pt x="4611" y="8720"/>
                  <a:pt x="5091" y="8765"/>
                  <a:pt x="5342" y="8743"/>
                </a:cubicBezTo>
                <a:cubicBezTo>
                  <a:pt x="5524" y="8720"/>
                  <a:pt x="5775" y="8469"/>
                  <a:pt x="6027" y="8492"/>
                </a:cubicBezTo>
                <a:cubicBezTo>
                  <a:pt x="6232" y="8537"/>
                  <a:pt x="6346" y="9016"/>
                  <a:pt x="6552" y="9062"/>
                </a:cubicBezTo>
                <a:cubicBezTo>
                  <a:pt x="6803" y="9108"/>
                  <a:pt x="7213" y="8537"/>
                  <a:pt x="7396" y="8583"/>
                </a:cubicBezTo>
                <a:cubicBezTo>
                  <a:pt x="7738" y="8651"/>
                  <a:pt x="8263" y="9268"/>
                  <a:pt x="8309" y="9199"/>
                </a:cubicBezTo>
                <a:cubicBezTo>
                  <a:pt x="8355" y="9131"/>
                  <a:pt x="8309" y="8697"/>
                  <a:pt x="8606" y="8765"/>
                </a:cubicBezTo>
                <a:cubicBezTo>
                  <a:pt x="8788" y="8834"/>
                  <a:pt x="8834" y="9290"/>
                  <a:pt x="9017" y="9336"/>
                </a:cubicBezTo>
                <a:cubicBezTo>
                  <a:pt x="9222" y="9382"/>
                  <a:pt x="9450" y="9062"/>
                  <a:pt x="9633" y="9039"/>
                </a:cubicBezTo>
                <a:cubicBezTo>
                  <a:pt x="9838" y="9016"/>
                  <a:pt x="10295" y="9268"/>
                  <a:pt x="10363" y="9085"/>
                </a:cubicBezTo>
                <a:cubicBezTo>
                  <a:pt x="10432" y="8948"/>
                  <a:pt x="9770" y="8651"/>
                  <a:pt x="9793" y="8446"/>
                </a:cubicBezTo>
                <a:cubicBezTo>
                  <a:pt x="9816" y="8286"/>
                  <a:pt x="9838" y="8126"/>
                  <a:pt x="9838" y="7944"/>
                </a:cubicBezTo>
                <a:cubicBezTo>
                  <a:pt x="9861" y="7784"/>
                  <a:pt x="10546" y="7647"/>
                  <a:pt x="10546" y="7464"/>
                </a:cubicBezTo>
                <a:cubicBezTo>
                  <a:pt x="10569" y="7305"/>
                  <a:pt x="9975" y="7099"/>
                  <a:pt x="9998" y="6917"/>
                </a:cubicBezTo>
                <a:cubicBezTo>
                  <a:pt x="10021" y="6734"/>
                  <a:pt x="10820" y="6620"/>
                  <a:pt x="10843" y="6460"/>
                </a:cubicBezTo>
                <a:cubicBezTo>
                  <a:pt x="10866" y="6277"/>
                  <a:pt x="10569" y="6072"/>
                  <a:pt x="10614" y="5935"/>
                </a:cubicBezTo>
                <a:cubicBezTo>
                  <a:pt x="10660" y="5730"/>
                  <a:pt x="10523" y="5456"/>
                  <a:pt x="10614" y="5342"/>
                </a:cubicBezTo>
                <a:cubicBezTo>
                  <a:pt x="10774" y="5205"/>
                  <a:pt x="10797" y="5045"/>
                  <a:pt x="10888" y="4931"/>
                </a:cubicBezTo>
                <a:cubicBezTo>
                  <a:pt x="11002" y="4771"/>
                  <a:pt x="11413" y="4839"/>
                  <a:pt x="11550" y="4725"/>
                </a:cubicBezTo>
                <a:cubicBezTo>
                  <a:pt x="11664" y="4634"/>
                  <a:pt x="11664" y="4429"/>
                  <a:pt x="11915" y="4406"/>
                </a:cubicBezTo>
                <a:cubicBezTo>
                  <a:pt x="12098" y="4406"/>
                  <a:pt x="12235" y="4543"/>
                  <a:pt x="12395" y="4634"/>
                </a:cubicBezTo>
                <a:cubicBezTo>
                  <a:pt x="12555" y="4703"/>
                  <a:pt x="12600" y="4862"/>
                  <a:pt x="12737" y="4976"/>
                </a:cubicBezTo>
                <a:cubicBezTo>
                  <a:pt x="12897" y="5068"/>
                  <a:pt x="13285" y="4931"/>
                  <a:pt x="13399" y="5045"/>
                </a:cubicBezTo>
                <a:cubicBezTo>
                  <a:pt x="13582" y="5159"/>
                  <a:pt x="13559" y="5616"/>
                  <a:pt x="13719" y="5638"/>
                </a:cubicBezTo>
                <a:cubicBezTo>
                  <a:pt x="13856" y="5638"/>
                  <a:pt x="14266" y="5524"/>
                  <a:pt x="14518" y="5410"/>
                </a:cubicBezTo>
                <a:cubicBezTo>
                  <a:pt x="14723" y="5319"/>
                  <a:pt x="14883" y="5091"/>
                  <a:pt x="15065" y="4999"/>
                </a:cubicBezTo>
                <a:cubicBezTo>
                  <a:pt x="15385" y="4817"/>
                  <a:pt x="15499" y="4931"/>
                  <a:pt x="15727" y="4703"/>
                </a:cubicBezTo>
                <a:cubicBezTo>
                  <a:pt x="15910" y="4520"/>
                  <a:pt x="15568" y="4292"/>
                  <a:pt x="15727" y="4086"/>
                </a:cubicBezTo>
                <a:cubicBezTo>
                  <a:pt x="15887" y="3881"/>
                  <a:pt x="16161" y="4041"/>
                  <a:pt x="16321" y="3835"/>
                </a:cubicBezTo>
                <a:cubicBezTo>
                  <a:pt x="16481" y="3630"/>
                  <a:pt x="16115" y="3470"/>
                  <a:pt x="16229" y="3242"/>
                </a:cubicBezTo>
                <a:cubicBezTo>
                  <a:pt x="16366" y="2968"/>
                  <a:pt x="16435" y="2854"/>
                  <a:pt x="16754" y="2671"/>
                </a:cubicBezTo>
                <a:cubicBezTo>
                  <a:pt x="16914" y="2580"/>
                  <a:pt x="16960" y="2466"/>
                  <a:pt x="17097" y="2374"/>
                </a:cubicBezTo>
                <a:cubicBezTo>
                  <a:pt x="17188" y="2306"/>
                  <a:pt x="17508" y="2192"/>
                  <a:pt x="17736" y="2192"/>
                </a:cubicBezTo>
                <a:cubicBezTo>
                  <a:pt x="18124" y="2192"/>
                  <a:pt x="17645" y="2443"/>
                  <a:pt x="18192" y="2374"/>
                </a:cubicBezTo>
                <a:cubicBezTo>
                  <a:pt x="18307" y="2374"/>
                  <a:pt x="18512" y="2466"/>
                  <a:pt x="18763" y="2420"/>
                </a:cubicBezTo>
                <a:cubicBezTo>
                  <a:pt x="18968" y="2374"/>
                  <a:pt x="19197" y="2443"/>
                  <a:pt x="19402" y="2374"/>
                </a:cubicBezTo>
                <a:cubicBezTo>
                  <a:pt x="19585" y="2306"/>
                  <a:pt x="19493" y="1849"/>
                  <a:pt x="19676" y="1758"/>
                </a:cubicBezTo>
                <a:cubicBezTo>
                  <a:pt x="19859" y="1667"/>
                  <a:pt x="20087" y="1690"/>
                  <a:pt x="20247" y="1598"/>
                </a:cubicBezTo>
                <a:cubicBezTo>
                  <a:pt x="20429" y="1484"/>
                  <a:pt x="20589" y="1416"/>
                  <a:pt x="20726" y="1302"/>
                </a:cubicBezTo>
                <a:cubicBezTo>
                  <a:pt x="21000" y="1096"/>
                  <a:pt x="21000" y="1233"/>
                  <a:pt x="21160" y="1005"/>
                </a:cubicBezTo>
                <a:cubicBezTo>
                  <a:pt x="21342" y="777"/>
                  <a:pt x="21571" y="1005"/>
                  <a:pt x="21867" y="959"/>
                </a:cubicBezTo>
                <a:cubicBezTo>
                  <a:pt x="22027" y="936"/>
                  <a:pt x="22187" y="777"/>
                  <a:pt x="22392" y="1005"/>
                </a:cubicBezTo>
                <a:cubicBezTo>
                  <a:pt x="22529" y="1142"/>
                  <a:pt x="22621" y="1279"/>
                  <a:pt x="22735" y="1393"/>
                </a:cubicBezTo>
                <a:cubicBezTo>
                  <a:pt x="22872" y="1530"/>
                  <a:pt x="22849" y="1849"/>
                  <a:pt x="22986" y="1918"/>
                </a:cubicBezTo>
                <a:cubicBezTo>
                  <a:pt x="23146" y="2032"/>
                  <a:pt x="23511" y="2260"/>
                  <a:pt x="23693" y="2260"/>
                </a:cubicBezTo>
                <a:cubicBezTo>
                  <a:pt x="23853" y="2260"/>
                  <a:pt x="23785" y="1530"/>
                  <a:pt x="23967" y="1416"/>
                </a:cubicBezTo>
                <a:cubicBezTo>
                  <a:pt x="24104" y="1324"/>
                  <a:pt x="24424" y="1416"/>
                  <a:pt x="24538" y="1279"/>
                </a:cubicBezTo>
                <a:cubicBezTo>
                  <a:pt x="24675" y="1165"/>
                  <a:pt x="25200" y="1302"/>
                  <a:pt x="25314" y="1165"/>
                </a:cubicBezTo>
                <a:cubicBezTo>
                  <a:pt x="25451" y="1050"/>
                  <a:pt x="25017" y="457"/>
                  <a:pt x="25177" y="343"/>
                </a:cubicBezTo>
                <a:cubicBezTo>
                  <a:pt x="25337" y="274"/>
                  <a:pt x="25679" y="274"/>
                  <a:pt x="25885" y="252"/>
                </a:cubicBezTo>
                <a:cubicBezTo>
                  <a:pt x="26067" y="229"/>
                  <a:pt x="26364" y="1"/>
                  <a:pt x="26592" y="46"/>
                </a:cubicBezTo>
                <a:cubicBezTo>
                  <a:pt x="26798" y="69"/>
                  <a:pt x="26866" y="662"/>
                  <a:pt x="27071" y="731"/>
                </a:cubicBezTo>
                <a:cubicBezTo>
                  <a:pt x="27277" y="777"/>
                  <a:pt x="27368" y="1050"/>
                  <a:pt x="27551" y="1119"/>
                </a:cubicBezTo>
                <a:cubicBezTo>
                  <a:pt x="27756" y="1210"/>
                  <a:pt x="28144" y="1005"/>
                  <a:pt x="28327" y="1096"/>
                </a:cubicBezTo>
                <a:cubicBezTo>
                  <a:pt x="28532" y="1187"/>
                  <a:pt x="28761" y="1279"/>
                  <a:pt x="28920" y="1370"/>
                </a:cubicBezTo>
                <a:cubicBezTo>
                  <a:pt x="29240" y="1553"/>
                  <a:pt x="29171" y="1484"/>
                  <a:pt x="29491" y="1553"/>
                </a:cubicBezTo>
                <a:cubicBezTo>
                  <a:pt x="29765" y="1644"/>
                  <a:pt x="29719" y="1735"/>
                  <a:pt x="30016" y="1781"/>
                </a:cubicBezTo>
                <a:cubicBezTo>
                  <a:pt x="30290" y="1804"/>
                  <a:pt x="30313" y="1598"/>
                  <a:pt x="30609" y="1621"/>
                </a:cubicBezTo>
                <a:cubicBezTo>
                  <a:pt x="30883" y="1667"/>
                  <a:pt x="30860" y="1849"/>
                  <a:pt x="31134" y="1849"/>
                </a:cubicBezTo>
                <a:cubicBezTo>
                  <a:pt x="31454" y="1827"/>
                  <a:pt x="31431" y="1712"/>
                  <a:pt x="31728" y="1690"/>
                </a:cubicBezTo>
                <a:cubicBezTo>
                  <a:pt x="31956" y="1667"/>
                  <a:pt x="32458" y="1598"/>
                  <a:pt x="32572" y="1735"/>
                </a:cubicBezTo>
                <a:cubicBezTo>
                  <a:pt x="32778" y="1941"/>
                  <a:pt x="32390" y="1986"/>
                  <a:pt x="32481" y="2352"/>
                </a:cubicBezTo>
                <a:cubicBezTo>
                  <a:pt x="32504" y="2466"/>
                  <a:pt x="32572" y="2603"/>
                  <a:pt x="32641" y="2831"/>
                </a:cubicBezTo>
                <a:cubicBezTo>
                  <a:pt x="32686" y="3013"/>
                  <a:pt x="32413" y="3128"/>
                  <a:pt x="32413" y="3287"/>
                </a:cubicBezTo>
                <a:cubicBezTo>
                  <a:pt x="32390" y="3470"/>
                  <a:pt x="32321" y="3607"/>
                  <a:pt x="32298" y="3744"/>
                </a:cubicBezTo>
                <a:cubicBezTo>
                  <a:pt x="32276" y="3904"/>
                  <a:pt x="32709" y="4109"/>
                  <a:pt x="32823" y="4269"/>
                </a:cubicBezTo>
                <a:cubicBezTo>
                  <a:pt x="32915" y="4360"/>
                  <a:pt x="33257" y="4223"/>
                  <a:pt x="33463" y="4360"/>
                </a:cubicBezTo>
                <a:cubicBezTo>
                  <a:pt x="33600" y="4429"/>
                  <a:pt x="33463" y="4908"/>
                  <a:pt x="33645" y="4999"/>
                </a:cubicBezTo>
                <a:cubicBezTo>
                  <a:pt x="33873" y="5113"/>
                  <a:pt x="34193" y="5022"/>
                  <a:pt x="34353" y="5091"/>
                </a:cubicBezTo>
                <a:cubicBezTo>
                  <a:pt x="34627" y="5182"/>
                  <a:pt x="34741" y="5410"/>
                  <a:pt x="34901" y="5456"/>
                </a:cubicBezTo>
                <a:cubicBezTo>
                  <a:pt x="35197" y="5547"/>
                  <a:pt x="35471" y="5410"/>
                  <a:pt x="35585" y="5593"/>
                </a:cubicBezTo>
                <a:cubicBezTo>
                  <a:pt x="35654" y="5684"/>
                  <a:pt x="35311" y="5981"/>
                  <a:pt x="35426" y="6255"/>
                </a:cubicBezTo>
                <a:cubicBezTo>
                  <a:pt x="35517" y="6437"/>
                  <a:pt x="35905" y="6506"/>
                  <a:pt x="35996" y="6643"/>
                </a:cubicBezTo>
                <a:cubicBezTo>
                  <a:pt x="36133" y="6825"/>
                  <a:pt x="36567" y="6711"/>
                  <a:pt x="36704" y="6825"/>
                </a:cubicBezTo>
                <a:cubicBezTo>
                  <a:pt x="36864" y="6962"/>
                  <a:pt x="36521" y="7533"/>
                  <a:pt x="36681" y="7647"/>
                </a:cubicBezTo>
                <a:cubicBezTo>
                  <a:pt x="36864" y="7761"/>
                  <a:pt x="37000" y="7784"/>
                  <a:pt x="37115" y="7944"/>
                </a:cubicBezTo>
                <a:cubicBezTo>
                  <a:pt x="37320" y="8195"/>
                  <a:pt x="37206" y="8240"/>
                  <a:pt x="37229" y="8423"/>
                </a:cubicBezTo>
                <a:cubicBezTo>
                  <a:pt x="37252" y="8560"/>
                  <a:pt x="37480" y="8651"/>
                  <a:pt x="37457" y="8948"/>
                </a:cubicBezTo>
                <a:cubicBezTo>
                  <a:pt x="37457" y="9108"/>
                  <a:pt x="37868" y="9313"/>
                  <a:pt x="37868" y="9564"/>
                </a:cubicBezTo>
                <a:cubicBezTo>
                  <a:pt x="37868" y="9747"/>
                  <a:pt x="37617" y="9907"/>
                  <a:pt x="37617" y="10044"/>
                </a:cubicBezTo>
                <a:cubicBezTo>
                  <a:pt x="37617" y="10226"/>
                  <a:pt x="37777" y="10386"/>
                  <a:pt x="37777" y="10523"/>
                </a:cubicBezTo>
                <a:cubicBezTo>
                  <a:pt x="37799" y="10728"/>
                  <a:pt x="37868" y="10820"/>
                  <a:pt x="37936" y="10934"/>
                </a:cubicBezTo>
                <a:cubicBezTo>
                  <a:pt x="38028" y="11071"/>
                  <a:pt x="38142" y="11071"/>
                  <a:pt x="38324" y="11185"/>
                </a:cubicBezTo>
                <a:cubicBezTo>
                  <a:pt x="38507" y="11322"/>
                  <a:pt x="38461" y="11276"/>
                  <a:pt x="38621" y="11208"/>
                </a:cubicBezTo>
                <a:cubicBezTo>
                  <a:pt x="38827" y="11094"/>
                  <a:pt x="39374" y="10911"/>
                  <a:pt x="39488" y="11071"/>
                </a:cubicBezTo>
                <a:cubicBezTo>
                  <a:pt x="39557" y="11139"/>
                  <a:pt x="39717" y="11413"/>
                  <a:pt x="39740" y="11664"/>
                </a:cubicBezTo>
                <a:cubicBezTo>
                  <a:pt x="39762" y="11801"/>
                  <a:pt x="39580" y="11984"/>
                  <a:pt x="39580" y="12166"/>
                </a:cubicBezTo>
                <a:cubicBezTo>
                  <a:pt x="39557" y="12349"/>
                  <a:pt x="39397" y="12509"/>
                  <a:pt x="39374" y="12669"/>
                </a:cubicBezTo>
                <a:cubicBezTo>
                  <a:pt x="39374" y="12851"/>
                  <a:pt x="39283" y="13011"/>
                  <a:pt x="39283" y="13148"/>
                </a:cubicBezTo>
                <a:cubicBezTo>
                  <a:pt x="39260" y="13353"/>
                  <a:pt x="38804" y="13467"/>
                  <a:pt x="38781" y="13604"/>
                </a:cubicBezTo>
                <a:cubicBezTo>
                  <a:pt x="38758" y="13810"/>
                  <a:pt x="39169" y="13992"/>
                  <a:pt x="39169" y="14152"/>
                </a:cubicBezTo>
                <a:cubicBezTo>
                  <a:pt x="39169" y="14335"/>
                  <a:pt x="39260" y="14426"/>
                  <a:pt x="39329" y="14586"/>
                </a:cubicBezTo>
                <a:cubicBezTo>
                  <a:pt x="39397" y="14723"/>
                  <a:pt x="39351" y="14905"/>
                  <a:pt x="39488" y="15065"/>
                </a:cubicBezTo>
                <a:cubicBezTo>
                  <a:pt x="39671" y="15248"/>
                  <a:pt x="39694" y="15522"/>
                  <a:pt x="39831" y="15613"/>
                </a:cubicBezTo>
                <a:cubicBezTo>
                  <a:pt x="40036" y="15750"/>
                  <a:pt x="40698" y="15476"/>
                  <a:pt x="40789" y="15613"/>
                </a:cubicBezTo>
                <a:cubicBezTo>
                  <a:pt x="40858" y="15727"/>
                  <a:pt x="40516" y="16047"/>
                  <a:pt x="40493" y="16321"/>
                </a:cubicBezTo>
                <a:cubicBezTo>
                  <a:pt x="40470" y="16503"/>
                  <a:pt x="40561" y="16663"/>
                  <a:pt x="40538" y="16777"/>
                </a:cubicBezTo>
                <a:cubicBezTo>
                  <a:pt x="40493" y="16983"/>
                  <a:pt x="40675" y="17165"/>
                  <a:pt x="40630" y="17279"/>
                </a:cubicBezTo>
                <a:cubicBezTo>
                  <a:pt x="40584" y="17393"/>
                  <a:pt x="40264" y="17439"/>
                  <a:pt x="40150" y="17622"/>
                </a:cubicBezTo>
                <a:cubicBezTo>
                  <a:pt x="40082" y="17781"/>
                  <a:pt x="40219" y="17987"/>
                  <a:pt x="40196" y="18169"/>
                </a:cubicBezTo>
                <a:cubicBezTo>
                  <a:pt x="40173" y="18375"/>
                  <a:pt x="39831" y="18557"/>
                  <a:pt x="39854" y="18740"/>
                </a:cubicBezTo>
                <a:cubicBezTo>
                  <a:pt x="39876" y="19060"/>
                  <a:pt x="39762" y="19060"/>
                  <a:pt x="39831" y="19334"/>
                </a:cubicBezTo>
                <a:cubicBezTo>
                  <a:pt x="39922" y="19630"/>
                  <a:pt x="40059" y="19402"/>
                  <a:pt x="39785" y="19539"/>
                </a:cubicBezTo>
                <a:cubicBezTo>
                  <a:pt x="39762" y="19562"/>
                  <a:pt x="39785" y="20178"/>
                  <a:pt x="39443" y="20201"/>
                </a:cubicBezTo>
                <a:cubicBezTo>
                  <a:pt x="39260" y="20224"/>
                  <a:pt x="39078" y="20361"/>
                  <a:pt x="38849" y="20383"/>
                </a:cubicBezTo>
                <a:cubicBezTo>
                  <a:pt x="38667" y="20383"/>
                  <a:pt x="38370" y="19790"/>
                  <a:pt x="38165" y="19813"/>
                </a:cubicBezTo>
                <a:cubicBezTo>
                  <a:pt x="37959" y="19836"/>
                  <a:pt x="37822" y="20338"/>
                  <a:pt x="37594" y="20361"/>
                </a:cubicBezTo>
                <a:cubicBezTo>
                  <a:pt x="37411" y="20361"/>
                  <a:pt x="37206" y="20315"/>
                  <a:pt x="36978" y="20315"/>
                </a:cubicBezTo>
                <a:cubicBezTo>
                  <a:pt x="36795" y="20338"/>
                  <a:pt x="36590" y="20338"/>
                  <a:pt x="36361" y="20361"/>
                </a:cubicBezTo>
                <a:cubicBezTo>
                  <a:pt x="36179" y="20361"/>
                  <a:pt x="35973" y="20452"/>
                  <a:pt x="35768" y="20475"/>
                </a:cubicBezTo>
                <a:cubicBezTo>
                  <a:pt x="35562" y="20475"/>
                  <a:pt x="35289" y="19881"/>
                  <a:pt x="35083" y="19904"/>
                </a:cubicBezTo>
                <a:cubicBezTo>
                  <a:pt x="34901" y="19904"/>
                  <a:pt x="34695" y="19950"/>
                  <a:pt x="34490" y="19950"/>
                </a:cubicBezTo>
                <a:cubicBezTo>
                  <a:pt x="34284" y="19973"/>
                  <a:pt x="34079" y="20041"/>
                  <a:pt x="33873" y="20041"/>
                </a:cubicBezTo>
                <a:cubicBezTo>
                  <a:pt x="33668" y="20064"/>
                  <a:pt x="33485" y="20155"/>
                  <a:pt x="33280" y="20178"/>
                </a:cubicBezTo>
                <a:cubicBezTo>
                  <a:pt x="33075" y="20201"/>
                  <a:pt x="32892" y="20338"/>
                  <a:pt x="32686" y="20361"/>
                </a:cubicBezTo>
                <a:cubicBezTo>
                  <a:pt x="32481" y="20361"/>
                  <a:pt x="32321" y="20886"/>
                  <a:pt x="32116" y="20908"/>
                </a:cubicBezTo>
                <a:cubicBezTo>
                  <a:pt x="31910" y="20931"/>
                  <a:pt x="31705" y="20863"/>
                  <a:pt x="31500" y="20886"/>
                </a:cubicBezTo>
                <a:cubicBezTo>
                  <a:pt x="31294" y="20886"/>
                  <a:pt x="31089" y="20863"/>
                  <a:pt x="30883" y="20863"/>
                </a:cubicBezTo>
                <a:cubicBezTo>
                  <a:pt x="30678" y="20886"/>
                  <a:pt x="30427" y="20247"/>
                  <a:pt x="30221" y="20269"/>
                </a:cubicBezTo>
                <a:cubicBezTo>
                  <a:pt x="30016" y="20269"/>
                  <a:pt x="29856" y="20772"/>
                  <a:pt x="29651" y="20794"/>
                </a:cubicBezTo>
                <a:cubicBezTo>
                  <a:pt x="29445" y="20794"/>
                  <a:pt x="29217" y="20566"/>
                  <a:pt x="29012" y="20566"/>
                </a:cubicBezTo>
                <a:cubicBezTo>
                  <a:pt x="28806" y="20589"/>
                  <a:pt x="28624" y="21045"/>
                  <a:pt x="28441" y="21045"/>
                </a:cubicBezTo>
                <a:cubicBezTo>
                  <a:pt x="28213" y="21068"/>
                  <a:pt x="27984" y="20475"/>
                  <a:pt x="27779" y="20475"/>
                </a:cubicBezTo>
                <a:cubicBezTo>
                  <a:pt x="27574" y="20498"/>
                  <a:pt x="27368" y="20520"/>
                  <a:pt x="27163" y="20543"/>
                </a:cubicBezTo>
                <a:cubicBezTo>
                  <a:pt x="26957" y="20543"/>
                  <a:pt x="26752" y="20657"/>
                  <a:pt x="26569" y="20657"/>
                </a:cubicBezTo>
                <a:cubicBezTo>
                  <a:pt x="26341" y="20680"/>
                  <a:pt x="26136" y="20612"/>
                  <a:pt x="25953" y="20635"/>
                </a:cubicBezTo>
                <a:cubicBezTo>
                  <a:pt x="25725" y="20635"/>
                  <a:pt x="25519" y="20657"/>
                  <a:pt x="25337" y="20657"/>
                </a:cubicBezTo>
                <a:cubicBezTo>
                  <a:pt x="25086" y="20657"/>
                  <a:pt x="24903" y="20749"/>
                  <a:pt x="24743" y="20749"/>
                </a:cubicBezTo>
                <a:cubicBezTo>
                  <a:pt x="24561" y="20726"/>
                  <a:pt x="24355" y="20863"/>
                  <a:pt x="24127" y="20863"/>
                </a:cubicBezTo>
                <a:cubicBezTo>
                  <a:pt x="23944" y="20840"/>
                  <a:pt x="23739" y="20817"/>
                  <a:pt x="23534" y="20794"/>
                </a:cubicBezTo>
                <a:cubicBezTo>
                  <a:pt x="23328" y="20794"/>
                  <a:pt x="23168" y="20406"/>
                  <a:pt x="22963" y="20383"/>
                </a:cubicBezTo>
                <a:cubicBezTo>
                  <a:pt x="22757" y="20383"/>
                  <a:pt x="22529" y="20680"/>
                  <a:pt x="22324" y="20657"/>
                </a:cubicBezTo>
                <a:cubicBezTo>
                  <a:pt x="22118" y="20657"/>
                  <a:pt x="21890" y="20863"/>
                  <a:pt x="21708" y="20840"/>
                </a:cubicBezTo>
                <a:cubicBezTo>
                  <a:pt x="21502" y="20840"/>
                  <a:pt x="21342" y="20338"/>
                  <a:pt x="21137" y="20315"/>
                </a:cubicBezTo>
                <a:cubicBezTo>
                  <a:pt x="20931" y="20292"/>
                  <a:pt x="20680" y="20794"/>
                  <a:pt x="20475" y="20794"/>
                </a:cubicBezTo>
                <a:cubicBezTo>
                  <a:pt x="20270" y="20772"/>
                  <a:pt x="20110" y="20361"/>
                  <a:pt x="19904" y="20338"/>
                </a:cubicBezTo>
                <a:cubicBezTo>
                  <a:pt x="19699" y="20338"/>
                  <a:pt x="19493" y="20429"/>
                  <a:pt x="19288" y="20406"/>
                </a:cubicBezTo>
                <a:cubicBezTo>
                  <a:pt x="19083" y="20406"/>
                  <a:pt x="18854" y="20703"/>
                  <a:pt x="18672" y="20680"/>
                </a:cubicBezTo>
                <a:cubicBezTo>
                  <a:pt x="18444" y="20657"/>
                  <a:pt x="18238" y="20612"/>
                  <a:pt x="18055" y="20612"/>
                </a:cubicBezTo>
                <a:cubicBezTo>
                  <a:pt x="17690" y="20589"/>
                  <a:pt x="17827" y="20110"/>
                  <a:pt x="17508" y="20087"/>
                </a:cubicBezTo>
                <a:cubicBezTo>
                  <a:pt x="17211" y="20041"/>
                  <a:pt x="17120" y="20703"/>
                  <a:pt x="16823" y="20657"/>
                </a:cubicBezTo>
                <a:cubicBezTo>
                  <a:pt x="16526" y="20635"/>
                  <a:pt x="16617" y="20087"/>
                  <a:pt x="16321" y="20041"/>
                </a:cubicBezTo>
                <a:cubicBezTo>
                  <a:pt x="16024" y="20018"/>
                  <a:pt x="15933" y="20589"/>
                  <a:pt x="15636" y="20543"/>
                </a:cubicBezTo>
                <a:cubicBezTo>
                  <a:pt x="15339" y="20520"/>
                  <a:pt x="15385" y="20178"/>
                  <a:pt x="15088" y="20155"/>
                </a:cubicBezTo>
                <a:cubicBezTo>
                  <a:pt x="14791" y="20110"/>
                  <a:pt x="14769" y="20269"/>
                  <a:pt x="14472" y="20224"/>
                </a:cubicBezTo>
                <a:cubicBezTo>
                  <a:pt x="14175" y="20201"/>
                  <a:pt x="14198" y="20018"/>
                  <a:pt x="13901" y="19995"/>
                </a:cubicBezTo>
                <a:cubicBezTo>
                  <a:pt x="13605" y="19950"/>
                  <a:pt x="13650" y="19676"/>
                  <a:pt x="13331" y="19653"/>
                </a:cubicBezTo>
                <a:cubicBezTo>
                  <a:pt x="13034" y="19607"/>
                  <a:pt x="12988" y="20041"/>
                  <a:pt x="12692" y="19995"/>
                </a:cubicBezTo>
                <a:cubicBezTo>
                  <a:pt x="12395" y="19973"/>
                  <a:pt x="12463" y="19448"/>
                  <a:pt x="12167" y="19425"/>
                </a:cubicBezTo>
                <a:cubicBezTo>
                  <a:pt x="11870" y="19402"/>
                  <a:pt x="11801" y="19744"/>
                  <a:pt x="11505" y="19722"/>
                </a:cubicBezTo>
                <a:cubicBezTo>
                  <a:pt x="11208" y="19699"/>
                  <a:pt x="11276" y="19311"/>
                  <a:pt x="10980" y="19288"/>
                </a:cubicBezTo>
                <a:cubicBezTo>
                  <a:pt x="10660" y="19265"/>
                  <a:pt x="10660" y="19334"/>
                  <a:pt x="10363" y="19311"/>
                </a:cubicBezTo>
                <a:cubicBezTo>
                  <a:pt x="10067" y="19265"/>
                  <a:pt x="10044" y="19425"/>
                  <a:pt x="9747" y="19402"/>
                </a:cubicBezTo>
                <a:cubicBezTo>
                  <a:pt x="9450" y="19356"/>
                  <a:pt x="9428" y="19425"/>
                  <a:pt x="9131" y="19402"/>
                </a:cubicBezTo>
                <a:cubicBezTo>
                  <a:pt x="8834" y="19379"/>
                  <a:pt x="8766" y="19858"/>
                  <a:pt x="8469" y="19836"/>
                </a:cubicBezTo>
                <a:cubicBezTo>
                  <a:pt x="8172" y="19790"/>
                  <a:pt x="8195" y="19562"/>
                  <a:pt x="7898" y="19539"/>
                </a:cubicBezTo>
                <a:cubicBezTo>
                  <a:pt x="7601" y="19493"/>
                  <a:pt x="7647" y="19197"/>
                  <a:pt x="7350" y="19151"/>
                </a:cubicBezTo>
                <a:cubicBezTo>
                  <a:pt x="7054" y="19128"/>
                  <a:pt x="7054" y="19151"/>
                  <a:pt x="6757" y="19105"/>
                </a:cubicBezTo>
                <a:cubicBezTo>
                  <a:pt x="6460" y="19082"/>
                  <a:pt x="6415" y="19265"/>
                  <a:pt x="6118" y="19242"/>
                </a:cubicBezTo>
                <a:cubicBezTo>
                  <a:pt x="5821" y="19197"/>
                  <a:pt x="5798" y="19448"/>
                  <a:pt x="5479" y="19425"/>
                </a:cubicBezTo>
                <a:cubicBezTo>
                  <a:pt x="5182" y="19379"/>
                  <a:pt x="5228" y="19197"/>
                  <a:pt x="4931" y="19174"/>
                </a:cubicBezTo>
                <a:cubicBezTo>
                  <a:pt x="4611" y="19128"/>
                  <a:pt x="4657" y="18809"/>
                  <a:pt x="4360" y="18786"/>
                </a:cubicBezTo>
                <a:cubicBezTo>
                  <a:pt x="4064" y="18740"/>
                  <a:pt x="4018" y="19128"/>
                  <a:pt x="3721" y="19082"/>
                </a:cubicBezTo>
                <a:cubicBezTo>
                  <a:pt x="3424" y="19060"/>
                  <a:pt x="3447" y="18877"/>
                  <a:pt x="3151" y="18831"/>
                </a:cubicBezTo>
                <a:cubicBezTo>
                  <a:pt x="2854" y="18809"/>
                  <a:pt x="2831" y="18466"/>
                  <a:pt x="2534" y="18489"/>
                </a:cubicBezTo>
                <a:cubicBezTo>
                  <a:pt x="2215" y="18489"/>
                  <a:pt x="2215" y="18900"/>
                  <a:pt x="1918" y="18831"/>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8"/>
          <p:cNvSpPr/>
          <p:nvPr/>
        </p:nvSpPr>
        <p:spPr>
          <a:xfrm>
            <a:off x="-806277" y="4696025"/>
            <a:ext cx="9979158" cy="834346"/>
          </a:xfrm>
          <a:custGeom>
            <a:avLst/>
            <a:gdLst/>
            <a:ahLst/>
            <a:cxnLst/>
            <a:rect l="l" t="t" r="r" b="b"/>
            <a:pathLst>
              <a:path w="252541" h="26227" extrusionOk="0">
                <a:moveTo>
                  <a:pt x="1" y="3104"/>
                </a:moveTo>
                <a:cubicBezTo>
                  <a:pt x="16344" y="183"/>
                  <a:pt x="55055" y="228"/>
                  <a:pt x="69139" y="114"/>
                </a:cubicBezTo>
                <a:cubicBezTo>
                  <a:pt x="83222" y="0"/>
                  <a:pt x="100501" y="5958"/>
                  <a:pt x="115794" y="5547"/>
                </a:cubicBezTo>
                <a:cubicBezTo>
                  <a:pt x="131064" y="5159"/>
                  <a:pt x="139212" y="5752"/>
                  <a:pt x="149324" y="5547"/>
                </a:cubicBezTo>
                <a:cubicBezTo>
                  <a:pt x="159458" y="5341"/>
                  <a:pt x="167196" y="5798"/>
                  <a:pt x="174934" y="6665"/>
                </a:cubicBezTo>
                <a:cubicBezTo>
                  <a:pt x="182672" y="7533"/>
                  <a:pt x="198946" y="6095"/>
                  <a:pt x="211660" y="5912"/>
                </a:cubicBezTo>
                <a:cubicBezTo>
                  <a:pt x="224351" y="5752"/>
                  <a:pt x="228231" y="5090"/>
                  <a:pt x="234325" y="5935"/>
                </a:cubicBezTo>
                <a:cubicBezTo>
                  <a:pt x="240443" y="6802"/>
                  <a:pt x="252540" y="5912"/>
                  <a:pt x="252540" y="5912"/>
                </a:cubicBezTo>
                <a:lnTo>
                  <a:pt x="251741" y="26226"/>
                </a:lnTo>
                <a:lnTo>
                  <a:pt x="22370" y="238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8"/>
          <p:cNvSpPr/>
          <p:nvPr/>
        </p:nvSpPr>
        <p:spPr>
          <a:xfrm flipH="1">
            <a:off x="-121965" y="3949088"/>
            <a:ext cx="4102828" cy="1363933"/>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8"/>
          <p:cNvSpPr/>
          <p:nvPr/>
        </p:nvSpPr>
        <p:spPr>
          <a:xfrm flipH="1">
            <a:off x="6091352" y="4514897"/>
            <a:ext cx="2078892" cy="657213"/>
          </a:xfrm>
          <a:custGeom>
            <a:avLst/>
            <a:gdLst/>
            <a:ahLst/>
            <a:cxnLst/>
            <a:rect l="l" t="t" r="r" b="b"/>
            <a:pathLst>
              <a:path w="61812" h="19541" extrusionOk="0">
                <a:moveTo>
                  <a:pt x="10888" y="14403"/>
                </a:moveTo>
                <a:cubicBezTo>
                  <a:pt x="10898" y="14411"/>
                  <a:pt x="10908" y="14418"/>
                  <a:pt x="10919" y="14425"/>
                </a:cubicBezTo>
                <a:lnTo>
                  <a:pt x="10919" y="14425"/>
                </a:lnTo>
                <a:cubicBezTo>
                  <a:pt x="10909" y="14418"/>
                  <a:pt x="10898" y="14410"/>
                  <a:pt x="10888" y="14403"/>
                </a:cubicBezTo>
                <a:close/>
                <a:moveTo>
                  <a:pt x="20708" y="17860"/>
                </a:moveTo>
                <a:cubicBezTo>
                  <a:pt x="20714" y="17864"/>
                  <a:pt x="20720" y="17868"/>
                  <a:pt x="20725" y="17872"/>
                </a:cubicBezTo>
                <a:cubicBezTo>
                  <a:pt x="20720" y="17868"/>
                  <a:pt x="20714" y="17864"/>
                  <a:pt x="20708" y="17860"/>
                </a:cubicBezTo>
                <a:close/>
                <a:moveTo>
                  <a:pt x="38529" y="18397"/>
                </a:moveTo>
                <a:cubicBezTo>
                  <a:pt x="38537" y="18399"/>
                  <a:pt x="38544" y="18400"/>
                  <a:pt x="38551" y="18401"/>
                </a:cubicBezTo>
                <a:lnTo>
                  <a:pt x="38551" y="18401"/>
                </a:lnTo>
                <a:cubicBezTo>
                  <a:pt x="38544" y="18400"/>
                  <a:pt x="38537" y="18399"/>
                  <a:pt x="38529" y="18397"/>
                </a:cubicBezTo>
                <a:close/>
                <a:moveTo>
                  <a:pt x="61773" y="19326"/>
                </a:moveTo>
                <a:lnTo>
                  <a:pt x="61773" y="19326"/>
                </a:lnTo>
                <a:cubicBezTo>
                  <a:pt x="61786" y="19329"/>
                  <a:pt x="61799" y="19331"/>
                  <a:pt x="61811" y="19333"/>
                </a:cubicBezTo>
                <a:cubicBezTo>
                  <a:pt x="61799" y="19331"/>
                  <a:pt x="61786" y="19329"/>
                  <a:pt x="61773" y="19326"/>
                </a:cubicBezTo>
                <a:close/>
                <a:moveTo>
                  <a:pt x="25131" y="0"/>
                </a:moveTo>
                <a:lnTo>
                  <a:pt x="25131" y="0"/>
                </a:lnTo>
                <a:cubicBezTo>
                  <a:pt x="23122" y="1530"/>
                  <a:pt x="21912" y="3812"/>
                  <a:pt x="20794" y="6026"/>
                </a:cubicBezTo>
                <a:cubicBezTo>
                  <a:pt x="19698" y="8217"/>
                  <a:pt x="18991" y="11185"/>
                  <a:pt x="17530" y="13148"/>
                </a:cubicBezTo>
                <a:cubicBezTo>
                  <a:pt x="18968" y="10157"/>
                  <a:pt x="19105" y="6574"/>
                  <a:pt x="17918" y="3470"/>
                </a:cubicBezTo>
                <a:lnTo>
                  <a:pt x="17918" y="3470"/>
                </a:lnTo>
                <a:cubicBezTo>
                  <a:pt x="17872" y="4930"/>
                  <a:pt x="17530" y="6368"/>
                  <a:pt x="16891" y="7692"/>
                </a:cubicBezTo>
                <a:cubicBezTo>
                  <a:pt x="16845" y="5136"/>
                  <a:pt x="16411" y="2602"/>
                  <a:pt x="15613" y="183"/>
                </a:cubicBezTo>
                <a:lnTo>
                  <a:pt x="15613" y="183"/>
                </a:lnTo>
                <a:cubicBezTo>
                  <a:pt x="16023" y="2077"/>
                  <a:pt x="15955" y="4086"/>
                  <a:pt x="15407" y="5958"/>
                </a:cubicBezTo>
                <a:cubicBezTo>
                  <a:pt x="15088" y="7008"/>
                  <a:pt x="14631" y="8058"/>
                  <a:pt x="14700" y="9130"/>
                </a:cubicBezTo>
                <a:cubicBezTo>
                  <a:pt x="14380" y="7533"/>
                  <a:pt x="14243" y="5889"/>
                  <a:pt x="14289" y="4246"/>
                </a:cubicBezTo>
                <a:lnTo>
                  <a:pt x="14289" y="4246"/>
                </a:lnTo>
                <a:cubicBezTo>
                  <a:pt x="13855" y="6026"/>
                  <a:pt x="13992" y="7647"/>
                  <a:pt x="14060" y="9450"/>
                </a:cubicBezTo>
                <a:cubicBezTo>
                  <a:pt x="14083" y="10682"/>
                  <a:pt x="13787" y="12235"/>
                  <a:pt x="14426" y="13376"/>
                </a:cubicBezTo>
                <a:cubicBezTo>
                  <a:pt x="13421" y="11618"/>
                  <a:pt x="12874" y="9587"/>
                  <a:pt x="12851" y="7578"/>
                </a:cubicBezTo>
                <a:lnTo>
                  <a:pt x="12851" y="7578"/>
                </a:lnTo>
                <a:cubicBezTo>
                  <a:pt x="12349" y="9496"/>
                  <a:pt x="12486" y="11573"/>
                  <a:pt x="13262" y="13399"/>
                </a:cubicBezTo>
                <a:cubicBezTo>
                  <a:pt x="12143" y="12486"/>
                  <a:pt x="11253" y="11322"/>
                  <a:pt x="10682" y="10021"/>
                </a:cubicBezTo>
                <a:lnTo>
                  <a:pt x="10682" y="10021"/>
                </a:lnTo>
                <a:cubicBezTo>
                  <a:pt x="10819" y="11618"/>
                  <a:pt x="11344" y="13193"/>
                  <a:pt x="12212" y="14563"/>
                </a:cubicBezTo>
                <a:cubicBezTo>
                  <a:pt x="12048" y="14632"/>
                  <a:pt x="11872" y="14665"/>
                  <a:pt x="11696" y="14665"/>
                </a:cubicBezTo>
                <a:cubicBezTo>
                  <a:pt x="11418" y="14665"/>
                  <a:pt x="11141" y="14582"/>
                  <a:pt x="10919" y="14425"/>
                </a:cubicBezTo>
                <a:lnTo>
                  <a:pt x="10919" y="14425"/>
                </a:lnTo>
                <a:cubicBezTo>
                  <a:pt x="11100" y="14568"/>
                  <a:pt x="11160" y="14827"/>
                  <a:pt x="11139" y="15065"/>
                </a:cubicBezTo>
                <a:cubicBezTo>
                  <a:pt x="10809" y="15151"/>
                  <a:pt x="10446" y="15186"/>
                  <a:pt x="10060" y="15186"/>
                </a:cubicBezTo>
                <a:cubicBezTo>
                  <a:pt x="8396" y="15186"/>
                  <a:pt x="6302" y="14534"/>
                  <a:pt x="4579" y="14534"/>
                </a:cubicBezTo>
                <a:cubicBezTo>
                  <a:pt x="4379" y="14534"/>
                  <a:pt x="4184" y="14543"/>
                  <a:pt x="3995" y="14563"/>
                </a:cubicBezTo>
                <a:cubicBezTo>
                  <a:pt x="4930" y="14654"/>
                  <a:pt x="5843" y="15019"/>
                  <a:pt x="6597" y="15567"/>
                </a:cubicBezTo>
                <a:cubicBezTo>
                  <a:pt x="5277" y="15890"/>
                  <a:pt x="3913" y="16049"/>
                  <a:pt x="2550" y="16049"/>
                </a:cubicBezTo>
                <a:cubicBezTo>
                  <a:pt x="1697" y="16049"/>
                  <a:pt x="843" y="15987"/>
                  <a:pt x="0" y="15864"/>
                </a:cubicBezTo>
                <a:lnTo>
                  <a:pt x="0" y="15864"/>
                </a:lnTo>
                <a:cubicBezTo>
                  <a:pt x="1172" y="16295"/>
                  <a:pt x="2399" y="16616"/>
                  <a:pt x="3649" y="16809"/>
                </a:cubicBezTo>
                <a:lnTo>
                  <a:pt x="3649" y="16809"/>
                </a:lnTo>
                <a:cubicBezTo>
                  <a:pt x="3540" y="16800"/>
                  <a:pt x="3432" y="16795"/>
                  <a:pt x="3325" y="16795"/>
                </a:cubicBezTo>
                <a:cubicBezTo>
                  <a:pt x="3003" y="16795"/>
                  <a:pt x="2685" y="16836"/>
                  <a:pt x="2374" y="16914"/>
                </a:cubicBezTo>
                <a:cubicBezTo>
                  <a:pt x="3604" y="17052"/>
                  <a:pt x="4841" y="17121"/>
                  <a:pt x="6078" y="17121"/>
                </a:cubicBezTo>
                <a:cubicBezTo>
                  <a:pt x="7090" y="17121"/>
                  <a:pt x="8101" y="17075"/>
                  <a:pt x="9107" y="16982"/>
                </a:cubicBezTo>
                <a:lnTo>
                  <a:pt x="9107" y="16982"/>
                </a:lnTo>
                <a:cubicBezTo>
                  <a:pt x="8162" y="17464"/>
                  <a:pt x="7095" y="17706"/>
                  <a:pt x="6031" y="17706"/>
                </a:cubicBezTo>
                <a:cubicBezTo>
                  <a:pt x="5785" y="17706"/>
                  <a:pt x="5540" y="17693"/>
                  <a:pt x="5296" y="17667"/>
                </a:cubicBezTo>
                <a:lnTo>
                  <a:pt x="5296" y="17667"/>
                </a:lnTo>
                <a:cubicBezTo>
                  <a:pt x="9016" y="18215"/>
                  <a:pt x="12759" y="18512"/>
                  <a:pt x="16526" y="18557"/>
                </a:cubicBezTo>
                <a:cubicBezTo>
                  <a:pt x="15818" y="18169"/>
                  <a:pt x="15088" y="17781"/>
                  <a:pt x="14380" y="17393"/>
                </a:cubicBezTo>
                <a:cubicBezTo>
                  <a:pt x="14703" y="17393"/>
                  <a:pt x="15273" y="17384"/>
                  <a:pt x="15946" y="17384"/>
                </a:cubicBezTo>
                <a:cubicBezTo>
                  <a:pt x="17677" y="17384"/>
                  <a:pt x="20086" y="17443"/>
                  <a:pt x="20708" y="17860"/>
                </a:cubicBezTo>
                <a:lnTo>
                  <a:pt x="20708" y="17860"/>
                </a:lnTo>
                <a:cubicBezTo>
                  <a:pt x="20200" y="17507"/>
                  <a:pt x="19713" y="17153"/>
                  <a:pt x="19227" y="16820"/>
                </a:cubicBezTo>
                <a:lnTo>
                  <a:pt x="19227" y="16820"/>
                </a:lnTo>
                <a:cubicBezTo>
                  <a:pt x="20219" y="17483"/>
                  <a:pt x="22221" y="17441"/>
                  <a:pt x="23373" y="17690"/>
                </a:cubicBezTo>
                <a:cubicBezTo>
                  <a:pt x="25069" y="18060"/>
                  <a:pt x="26732" y="18331"/>
                  <a:pt x="28461" y="18331"/>
                </a:cubicBezTo>
                <a:cubicBezTo>
                  <a:pt x="28756" y="18331"/>
                  <a:pt x="29054" y="18323"/>
                  <a:pt x="29353" y="18306"/>
                </a:cubicBezTo>
                <a:cubicBezTo>
                  <a:pt x="27801" y="18101"/>
                  <a:pt x="26318" y="17530"/>
                  <a:pt x="25039" y="16640"/>
                </a:cubicBezTo>
                <a:lnTo>
                  <a:pt x="25039" y="16640"/>
                </a:lnTo>
                <a:cubicBezTo>
                  <a:pt x="26158" y="17051"/>
                  <a:pt x="27322" y="17279"/>
                  <a:pt x="28509" y="17370"/>
                </a:cubicBezTo>
                <a:cubicBezTo>
                  <a:pt x="28281" y="17165"/>
                  <a:pt x="28052" y="16937"/>
                  <a:pt x="27847" y="16731"/>
                </a:cubicBezTo>
                <a:lnTo>
                  <a:pt x="27847" y="16731"/>
                </a:lnTo>
                <a:cubicBezTo>
                  <a:pt x="28284" y="17156"/>
                  <a:pt x="29549" y="17225"/>
                  <a:pt x="30765" y="17225"/>
                </a:cubicBezTo>
                <a:cubicBezTo>
                  <a:pt x="31353" y="17225"/>
                  <a:pt x="31930" y="17209"/>
                  <a:pt x="32397" y="17209"/>
                </a:cubicBezTo>
                <a:cubicBezTo>
                  <a:pt x="32677" y="17209"/>
                  <a:pt x="32917" y="17215"/>
                  <a:pt x="33097" y="17233"/>
                </a:cubicBezTo>
                <a:cubicBezTo>
                  <a:pt x="34253" y="17355"/>
                  <a:pt x="35430" y="17385"/>
                  <a:pt x="36607" y="17385"/>
                </a:cubicBezTo>
                <a:cubicBezTo>
                  <a:pt x="37195" y="17385"/>
                  <a:pt x="37784" y="17378"/>
                  <a:pt x="38369" y="17370"/>
                </a:cubicBezTo>
                <a:lnTo>
                  <a:pt x="38369" y="17370"/>
                </a:lnTo>
                <a:cubicBezTo>
                  <a:pt x="38210" y="17735"/>
                  <a:pt x="37867" y="17987"/>
                  <a:pt x="37479" y="18078"/>
                </a:cubicBezTo>
                <a:cubicBezTo>
                  <a:pt x="38118" y="18032"/>
                  <a:pt x="38757" y="18009"/>
                  <a:pt x="39397" y="17987"/>
                </a:cubicBezTo>
                <a:lnTo>
                  <a:pt x="39397" y="17987"/>
                </a:lnTo>
                <a:cubicBezTo>
                  <a:pt x="39259" y="18241"/>
                  <a:pt x="38971" y="18412"/>
                  <a:pt x="38676" y="18412"/>
                </a:cubicBezTo>
                <a:cubicBezTo>
                  <a:pt x="38634" y="18412"/>
                  <a:pt x="38593" y="18408"/>
                  <a:pt x="38551" y="18401"/>
                </a:cubicBezTo>
                <a:lnTo>
                  <a:pt x="38551" y="18401"/>
                </a:lnTo>
                <a:cubicBezTo>
                  <a:pt x="41303" y="18908"/>
                  <a:pt x="44013" y="19541"/>
                  <a:pt x="46803" y="19541"/>
                </a:cubicBezTo>
                <a:cubicBezTo>
                  <a:pt x="46898" y="19541"/>
                  <a:pt x="46993" y="19540"/>
                  <a:pt x="47089" y="19539"/>
                </a:cubicBezTo>
                <a:cubicBezTo>
                  <a:pt x="47363" y="19539"/>
                  <a:pt x="47614" y="19516"/>
                  <a:pt x="47888" y="19516"/>
                </a:cubicBezTo>
                <a:cubicBezTo>
                  <a:pt x="47454" y="19333"/>
                  <a:pt x="47020" y="19151"/>
                  <a:pt x="46587" y="18968"/>
                </a:cubicBezTo>
                <a:cubicBezTo>
                  <a:pt x="47317" y="18892"/>
                  <a:pt x="48045" y="18862"/>
                  <a:pt x="48772" y="18862"/>
                </a:cubicBezTo>
                <a:cubicBezTo>
                  <a:pt x="50454" y="18862"/>
                  <a:pt x="52133" y="19023"/>
                  <a:pt x="53822" y="19151"/>
                </a:cubicBezTo>
                <a:cubicBezTo>
                  <a:pt x="54288" y="19184"/>
                  <a:pt x="54770" y="19196"/>
                  <a:pt x="55261" y="19196"/>
                </a:cubicBezTo>
                <a:cubicBezTo>
                  <a:pt x="56476" y="19196"/>
                  <a:pt x="57749" y="19123"/>
                  <a:pt x="58987" y="19123"/>
                </a:cubicBezTo>
                <a:cubicBezTo>
                  <a:pt x="59952" y="19123"/>
                  <a:pt x="60896" y="19167"/>
                  <a:pt x="61773" y="19326"/>
                </a:cubicBezTo>
                <a:lnTo>
                  <a:pt x="61773" y="19326"/>
                </a:lnTo>
                <a:cubicBezTo>
                  <a:pt x="60779" y="19138"/>
                  <a:pt x="58048" y="18154"/>
                  <a:pt x="56511" y="18154"/>
                </a:cubicBezTo>
                <a:cubicBezTo>
                  <a:pt x="56234" y="18154"/>
                  <a:pt x="55996" y="18186"/>
                  <a:pt x="55814" y="18260"/>
                </a:cubicBezTo>
                <a:lnTo>
                  <a:pt x="55814" y="18260"/>
                </a:lnTo>
                <a:cubicBezTo>
                  <a:pt x="56706" y="17818"/>
                  <a:pt x="57444" y="17065"/>
                  <a:pt x="57862" y="16183"/>
                </a:cubicBezTo>
                <a:lnTo>
                  <a:pt x="57862" y="16183"/>
                </a:lnTo>
                <a:cubicBezTo>
                  <a:pt x="56630" y="17325"/>
                  <a:pt x="55100" y="18146"/>
                  <a:pt x="53457" y="18512"/>
                </a:cubicBezTo>
                <a:cubicBezTo>
                  <a:pt x="56173" y="16891"/>
                  <a:pt x="59049" y="15111"/>
                  <a:pt x="60373" y="12257"/>
                </a:cubicBezTo>
                <a:lnTo>
                  <a:pt x="60373" y="12257"/>
                </a:lnTo>
                <a:cubicBezTo>
                  <a:pt x="57634" y="14677"/>
                  <a:pt x="54530" y="16708"/>
                  <a:pt x="51197" y="18238"/>
                </a:cubicBezTo>
                <a:cubicBezTo>
                  <a:pt x="50901" y="17735"/>
                  <a:pt x="51631" y="17233"/>
                  <a:pt x="52179" y="17005"/>
                </a:cubicBezTo>
                <a:cubicBezTo>
                  <a:pt x="53571" y="16457"/>
                  <a:pt x="54758" y="15430"/>
                  <a:pt x="55534" y="14175"/>
                </a:cubicBezTo>
                <a:lnTo>
                  <a:pt x="55534" y="14175"/>
                </a:lnTo>
                <a:cubicBezTo>
                  <a:pt x="54142" y="15088"/>
                  <a:pt x="52635" y="15841"/>
                  <a:pt x="51083" y="16457"/>
                </a:cubicBezTo>
                <a:cubicBezTo>
                  <a:pt x="53046" y="15248"/>
                  <a:pt x="55146" y="13878"/>
                  <a:pt x="55922" y="11710"/>
                </a:cubicBezTo>
                <a:lnTo>
                  <a:pt x="55922" y="11710"/>
                </a:lnTo>
                <a:cubicBezTo>
                  <a:pt x="53115" y="14723"/>
                  <a:pt x="49440" y="16914"/>
                  <a:pt x="45445" y="17941"/>
                </a:cubicBezTo>
                <a:cubicBezTo>
                  <a:pt x="46632" y="16777"/>
                  <a:pt x="48321" y="16229"/>
                  <a:pt x="49714" y="15293"/>
                </a:cubicBezTo>
                <a:cubicBezTo>
                  <a:pt x="51699" y="13969"/>
                  <a:pt x="53092" y="11778"/>
                  <a:pt x="53411" y="9404"/>
                </a:cubicBezTo>
                <a:lnTo>
                  <a:pt x="53411" y="9404"/>
                </a:lnTo>
                <a:cubicBezTo>
                  <a:pt x="52065" y="12645"/>
                  <a:pt x="49166" y="15225"/>
                  <a:pt x="45788" y="16183"/>
                </a:cubicBezTo>
                <a:cubicBezTo>
                  <a:pt x="48915" y="14608"/>
                  <a:pt x="51174" y="11436"/>
                  <a:pt x="51631" y="7966"/>
                </a:cubicBezTo>
                <a:lnTo>
                  <a:pt x="51631" y="7966"/>
                </a:lnTo>
                <a:cubicBezTo>
                  <a:pt x="50033" y="11573"/>
                  <a:pt x="47226" y="14631"/>
                  <a:pt x="43779" y="16526"/>
                </a:cubicBezTo>
                <a:lnTo>
                  <a:pt x="43779" y="16526"/>
                </a:lnTo>
                <a:cubicBezTo>
                  <a:pt x="45080" y="15681"/>
                  <a:pt x="46107" y="14403"/>
                  <a:pt x="46632" y="12942"/>
                </a:cubicBezTo>
                <a:lnTo>
                  <a:pt x="46632" y="12942"/>
                </a:lnTo>
                <a:cubicBezTo>
                  <a:pt x="45765" y="14083"/>
                  <a:pt x="43825" y="16001"/>
                  <a:pt x="42273" y="16046"/>
                </a:cubicBezTo>
                <a:cubicBezTo>
                  <a:pt x="42234" y="16048"/>
                  <a:pt x="42197" y="16048"/>
                  <a:pt x="42161" y="16048"/>
                </a:cubicBezTo>
                <a:cubicBezTo>
                  <a:pt x="40158" y="16048"/>
                  <a:pt x="41656" y="14204"/>
                  <a:pt x="42889" y="13307"/>
                </a:cubicBezTo>
                <a:lnTo>
                  <a:pt x="42889" y="13307"/>
                </a:lnTo>
                <a:cubicBezTo>
                  <a:pt x="41519" y="14289"/>
                  <a:pt x="40150" y="15248"/>
                  <a:pt x="38757" y="16183"/>
                </a:cubicBezTo>
                <a:cubicBezTo>
                  <a:pt x="40469" y="14677"/>
                  <a:pt x="41816" y="12760"/>
                  <a:pt x="42638" y="10637"/>
                </a:cubicBezTo>
                <a:lnTo>
                  <a:pt x="42638" y="10637"/>
                </a:lnTo>
                <a:cubicBezTo>
                  <a:pt x="40492" y="12828"/>
                  <a:pt x="38347" y="14677"/>
                  <a:pt x="35927" y="16526"/>
                </a:cubicBezTo>
                <a:cubicBezTo>
                  <a:pt x="37456" y="12897"/>
                  <a:pt x="39534" y="9518"/>
                  <a:pt x="42044" y="6483"/>
                </a:cubicBezTo>
                <a:lnTo>
                  <a:pt x="42044" y="6483"/>
                </a:lnTo>
                <a:cubicBezTo>
                  <a:pt x="39922" y="6985"/>
                  <a:pt x="38415" y="8856"/>
                  <a:pt x="37297" y="10728"/>
                </a:cubicBezTo>
                <a:cubicBezTo>
                  <a:pt x="36155" y="12577"/>
                  <a:pt x="35174" y="14631"/>
                  <a:pt x="33439" y="15955"/>
                </a:cubicBezTo>
                <a:cubicBezTo>
                  <a:pt x="34010" y="15088"/>
                  <a:pt x="34352" y="14083"/>
                  <a:pt x="34466" y="13033"/>
                </a:cubicBezTo>
                <a:lnTo>
                  <a:pt x="34466" y="13033"/>
                </a:lnTo>
                <a:cubicBezTo>
                  <a:pt x="33667" y="13878"/>
                  <a:pt x="32846" y="14723"/>
                  <a:pt x="32047" y="15567"/>
                </a:cubicBezTo>
                <a:cubicBezTo>
                  <a:pt x="34055" y="11116"/>
                  <a:pt x="36064" y="6049"/>
                  <a:pt x="34307" y="1507"/>
                </a:cubicBezTo>
                <a:lnTo>
                  <a:pt x="34307" y="1507"/>
                </a:lnTo>
                <a:cubicBezTo>
                  <a:pt x="34946" y="6277"/>
                  <a:pt x="33348" y="11322"/>
                  <a:pt x="30084" y="14859"/>
                </a:cubicBezTo>
                <a:cubicBezTo>
                  <a:pt x="30449" y="14038"/>
                  <a:pt x="30837" y="13216"/>
                  <a:pt x="31225" y="12394"/>
                </a:cubicBezTo>
                <a:lnTo>
                  <a:pt x="31225" y="12394"/>
                </a:lnTo>
                <a:cubicBezTo>
                  <a:pt x="30426" y="13148"/>
                  <a:pt x="29536" y="13764"/>
                  <a:pt x="28600" y="14266"/>
                </a:cubicBezTo>
                <a:cubicBezTo>
                  <a:pt x="29673" y="13262"/>
                  <a:pt x="30426" y="11915"/>
                  <a:pt x="30723" y="10477"/>
                </a:cubicBezTo>
                <a:lnTo>
                  <a:pt x="30723" y="10477"/>
                </a:lnTo>
                <a:cubicBezTo>
                  <a:pt x="29125" y="12349"/>
                  <a:pt x="27231" y="13969"/>
                  <a:pt x="25154" y="15293"/>
                </a:cubicBezTo>
                <a:cubicBezTo>
                  <a:pt x="27117" y="13673"/>
                  <a:pt x="28692" y="11573"/>
                  <a:pt x="29719" y="9222"/>
                </a:cubicBezTo>
                <a:lnTo>
                  <a:pt x="29719" y="9222"/>
                </a:lnTo>
                <a:cubicBezTo>
                  <a:pt x="28693" y="9684"/>
                  <a:pt x="27791" y="10431"/>
                  <a:pt x="27138" y="11336"/>
                </a:cubicBezTo>
                <a:lnTo>
                  <a:pt x="27138" y="11336"/>
                </a:lnTo>
                <a:cubicBezTo>
                  <a:pt x="28500" y="9280"/>
                  <a:pt x="29740" y="7124"/>
                  <a:pt x="30837" y="4908"/>
                </a:cubicBezTo>
                <a:lnTo>
                  <a:pt x="30837" y="4908"/>
                </a:lnTo>
                <a:cubicBezTo>
                  <a:pt x="27961" y="8400"/>
                  <a:pt x="25085" y="11915"/>
                  <a:pt x="22209" y="15430"/>
                </a:cubicBezTo>
                <a:cubicBezTo>
                  <a:pt x="22825" y="14312"/>
                  <a:pt x="23373" y="13170"/>
                  <a:pt x="23853" y="11983"/>
                </a:cubicBezTo>
                <a:lnTo>
                  <a:pt x="23853" y="11983"/>
                </a:lnTo>
                <a:cubicBezTo>
                  <a:pt x="23419" y="12349"/>
                  <a:pt x="22985" y="12714"/>
                  <a:pt x="22552" y="13102"/>
                </a:cubicBezTo>
                <a:cubicBezTo>
                  <a:pt x="24994" y="9541"/>
                  <a:pt x="27573" y="6117"/>
                  <a:pt x="30312" y="2785"/>
                </a:cubicBezTo>
                <a:lnTo>
                  <a:pt x="30312" y="2785"/>
                </a:lnTo>
                <a:cubicBezTo>
                  <a:pt x="28714" y="4657"/>
                  <a:pt x="26683" y="6072"/>
                  <a:pt x="24857" y="7715"/>
                </a:cubicBezTo>
                <a:cubicBezTo>
                  <a:pt x="23031" y="9359"/>
                  <a:pt x="21365" y="11344"/>
                  <a:pt x="20862" y="13741"/>
                </a:cubicBezTo>
                <a:cubicBezTo>
                  <a:pt x="21890" y="8491"/>
                  <a:pt x="25222" y="3744"/>
                  <a:pt x="29810" y="1005"/>
                </a:cubicBezTo>
                <a:lnTo>
                  <a:pt x="29810" y="1005"/>
                </a:lnTo>
                <a:cubicBezTo>
                  <a:pt x="26957" y="1826"/>
                  <a:pt x="24606" y="3903"/>
                  <a:pt x="22917" y="6323"/>
                </a:cubicBezTo>
                <a:cubicBezTo>
                  <a:pt x="21205" y="8742"/>
                  <a:pt x="20064" y="11527"/>
                  <a:pt x="18968" y="14289"/>
                </a:cubicBezTo>
                <a:cubicBezTo>
                  <a:pt x="20086" y="9176"/>
                  <a:pt x="22209" y="4314"/>
                  <a:pt x="25131" y="0"/>
                </a:cubicBezTo>
                <a:close/>
              </a:path>
            </a:pathLst>
          </a:custGeom>
          <a:solidFill>
            <a:srgbClr val="579D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8"/>
          <p:cNvSpPr/>
          <p:nvPr/>
        </p:nvSpPr>
        <p:spPr>
          <a:xfrm>
            <a:off x="3830177" y="4572459"/>
            <a:ext cx="2078892" cy="657213"/>
          </a:xfrm>
          <a:custGeom>
            <a:avLst/>
            <a:gdLst/>
            <a:ahLst/>
            <a:cxnLst/>
            <a:rect l="l" t="t" r="r" b="b"/>
            <a:pathLst>
              <a:path w="61812" h="19541" extrusionOk="0">
                <a:moveTo>
                  <a:pt x="10888" y="14403"/>
                </a:moveTo>
                <a:cubicBezTo>
                  <a:pt x="10898" y="14411"/>
                  <a:pt x="10908" y="14418"/>
                  <a:pt x="10919" y="14425"/>
                </a:cubicBezTo>
                <a:lnTo>
                  <a:pt x="10919" y="14425"/>
                </a:lnTo>
                <a:cubicBezTo>
                  <a:pt x="10909" y="14418"/>
                  <a:pt x="10898" y="14410"/>
                  <a:pt x="10888" y="14403"/>
                </a:cubicBezTo>
                <a:close/>
                <a:moveTo>
                  <a:pt x="20708" y="17860"/>
                </a:moveTo>
                <a:cubicBezTo>
                  <a:pt x="20714" y="17864"/>
                  <a:pt x="20720" y="17868"/>
                  <a:pt x="20725" y="17872"/>
                </a:cubicBezTo>
                <a:cubicBezTo>
                  <a:pt x="20720" y="17868"/>
                  <a:pt x="20714" y="17864"/>
                  <a:pt x="20708" y="17860"/>
                </a:cubicBezTo>
                <a:close/>
                <a:moveTo>
                  <a:pt x="38529" y="18397"/>
                </a:moveTo>
                <a:cubicBezTo>
                  <a:pt x="38537" y="18399"/>
                  <a:pt x="38544" y="18400"/>
                  <a:pt x="38551" y="18401"/>
                </a:cubicBezTo>
                <a:lnTo>
                  <a:pt x="38551" y="18401"/>
                </a:lnTo>
                <a:cubicBezTo>
                  <a:pt x="38544" y="18400"/>
                  <a:pt x="38537" y="18399"/>
                  <a:pt x="38529" y="18397"/>
                </a:cubicBezTo>
                <a:close/>
                <a:moveTo>
                  <a:pt x="61773" y="19326"/>
                </a:moveTo>
                <a:lnTo>
                  <a:pt x="61773" y="19326"/>
                </a:lnTo>
                <a:cubicBezTo>
                  <a:pt x="61786" y="19329"/>
                  <a:pt x="61799" y="19331"/>
                  <a:pt x="61811" y="19333"/>
                </a:cubicBezTo>
                <a:cubicBezTo>
                  <a:pt x="61799" y="19331"/>
                  <a:pt x="61786" y="19329"/>
                  <a:pt x="61773" y="19326"/>
                </a:cubicBezTo>
                <a:close/>
                <a:moveTo>
                  <a:pt x="25131" y="0"/>
                </a:moveTo>
                <a:lnTo>
                  <a:pt x="25131" y="0"/>
                </a:lnTo>
                <a:cubicBezTo>
                  <a:pt x="23122" y="1530"/>
                  <a:pt x="21912" y="3812"/>
                  <a:pt x="20794" y="6026"/>
                </a:cubicBezTo>
                <a:cubicBezTo>
                  <a:pt x="19698" y="8217"/>
                  <a:pt x="18991" y="11185"/>
                  <a:pt x="17530" y="13148"/>
                </a:cubicBezTo>
                <a:cubicBezTo>
                  <a:pt x="18968" y="10157"/>
                  <a:pt x="19105" y="6574"/>
                  <a:pt x="17918" y="3470"/>
                </a:cubicBezTo>
                <a:lnTo>
                  <a:pt x="17918" y="3470"/>
                </a:lnTo>
                <a:cubicBezTo>
                  <a:pt x="17872" y="4930"/>
                  <a:pt x="17530" y="6368"/>
                  <a:pt x="16891" y="7692"/>
                </a:cubicBezTo>
                <a:cubicBezTo>
                  <a:pt x="16845" y="5136"/>
                  <a:pt x="16411" y="2602"/>
                  <a:pt x="15613" y="183"/>
                </a:cubicBezTo>
                <a:lnTo>
                  <a:pt x="15613" y="183"/>
                </a:lnTo>
                <a:cubicBezTo>
                  <a:pt x="16023" y="2077"/>
                  <a:pt x="15955" y="4086"/>
                  <a:pt x="15407" y="5958"/>
                </a:cubicBezTo>
                <a:cubicBezTo>
                  <a:pt x="15088" y="7008"/>
                  <a:pt x="14631" y="8058"/>
                  <a:pt x="14700" y="9130"/>
                </a:cubicBezTo>
                <a:cubicBezTo>
                  <a:pt x="14380" y="7533"/>
                  <a:pt x="14243" y="5889"/>
                  <a:pt x="14289" y="4246"/>
                </a:cubicBezTo>
                <a:lnTo>
                  <a:pt x="14289" y="4246"/>
                </a:lnTo>
                <a:cubicBezTo>
                  <a:pt x="13855" y="6026"/>
                  <a:pt x="13992" y="7647"/>
                  <a:pt x="14060" y="9450"/>
                </a:cubicBezTo>
                <a:cubicBezTo>
                  <a:pt x="14083" y="10682"/>
                  <a:pt x="13787" y="12235"/>
                  <a:pt x="14426" y="13376"/>
                </a:cubicBezTo>
                <a:cubicBezTo>
                  <a:pt x="13421" y="11618"/>
                  <a:pt x="12874" y="9587"/>
                  <a:pt x="12851" y="7578"/>
                </a:cubicBezTo>
                <a:lnTo>
                  <a:pt x="12851" y="7578"/>
                </a:lnTo>
                <a:cubicBezTo>
                  <a:pt x="12349" y="9496"/>
                  <a:pt x="12486" y="11573"/>
                  <a:pt x="13262" y="13399"/>
                </a:cubicBezTo>
                <a:cubicBezTo>
                  <a:pt x="12143" y="12486"/>
                  <a:pt x="11253" y="11322"/>
                  <a:pt x="10682" y="10021"/>
                </a:cubicBezTo>
                <a:lnTo>
                  <a:pt x="10682" y="10021"/>
                </a:lnTo>
                <a:cubicBezTo>
                  <a:pt x="10819" y="11618"/>
                  <a:pt x="11344" y="13193"/>
                  <a:pt x="12212" y="14563"/>
                </a:cubicBezTo>
                <a:cubicBezTo>
                  <a:pt x="12048" y="14632"/>
                  <a:pt x="11872" y="14665"/>
                  <a:pt x="11696" y="14665"/>
                </a:cubicBezTo>
                <a:cubicBezTo>
                  <a:pt x="11418" y="14665"/>
                  <a:pt x="11141" y="14582"/>
                  <a:pt x="10919" y="14425"/>
                </a:cubicBezTo>
                <a:lnTo>
                  <a:pt x="10919" y="14425"/>
                </a:lnTo>
                <a:cubicBezTo>
                  <a:pt x="11100" y="14568"/>
                  <a:pt x="11160" y="14827"/>
                  <a:pt x="11139" y="15065"/>
                </a:cubicBezTo>
                <a:cubicBezTo>
                  <a:pt x="10809" y="15151"/>
                  <a:pt x="10446" y="15186"/>
                  <a:pt x="10060" y="15186"/>
                </a:cubicBezTo>
                <a:cubicBezTo>
                  <a:pt x="8396" y="15186"/>
                  <a:pt x="6302" y="14534"/>
                  <a:pt x="4579" y="14534"/>
                </a:cubicBezTo>
                <a:cubicBezTo>
                  <a:pt x="4379" y="14534"/>
                  <a:pt x="4184" y="14543"/>
                  <a:pt x="3995" y="14563"/>
                </a:cubicBezTo>
                <a:cubicBezTo>
                  <a:pt x="4930" y="14654"/>
                  <a:pt x="5843" y="15019"/>
                  <a:pt x="6597" y="15567"/>
                </a:cubicBezTo>
                <a:cubicBezTo>
                  <a:pt x="5277" y="15890"/>
                  <a:pt x="3913" y="16049"/>
                  <a:pt x="2550" y="16049"/>
                </a:cubicBezTo>
                <a:cubicBezTo>
                  <a:pt x="1697" y="16049"/>
                  <a:pt x="843" y="15987"/>
                  <a:pt x="0" y="15864"/>
                </a:cubicBezTo>
                <a:lnTo>
                  <a:pt x="0" y="15864"/>
                </a:lnTo>
                <a:cubicBezTo>
                  <a:pt x="1172" y="16295"/>
                  <a:pt x="2399" y="16616"/>
                  <a:pt x="3649" y="16809"/>
                </a:cubicBezTo>
                <a:lnTo>
                  <a:pt x="3649" y="16809"/>
                </a:lnTo>
                <a:cubicBezTo>
                  <a:pt x="3540" y="16800"/>
                  <a:pt x="3432" y="16795"/>
                  <a:pt x="3325" y="16795"/>
                </a:cubicBezTo>
                <a:cubicBezTo>
                  <a:pt x="3003" y="16795"/>
                  <a:pt x="2685" y="16836"/>
                  <a:pt x="2374" y="16914"/>
                </a:cubicBezTo>
                <a:cubicBezTo>
                  <a:pt x="3604" y="17052"/>
                  <a:pt x="4841" y="17121"/>
                  <a:pt x="6078" y="17121"/>
                </a:cubicBezTo>
                <a:cubicBezTo>
                  <a:pt x="7090" y="17121"/>
                  <a:pt x="8101" y="17075"/>
                  <a:pt x="9107" y="16982"/>
                </a:cubicBezTo>
                <a:lnTo>
                  <a:pt x="9107" y="16982"/>
                </a:lnTo>
                <a:cubicBezTo>
                  <a:pt x="8162" y="17464"/>
                  <a:pt x="7095" y="17706"/>
                  <a:pt x="6031" y="17706"/>
                </a:cubicBezTo>
                <a:cubicBezTo>
                  <a:pt x="5785" y="17706"/>
                  <a:pt x="5540" y="17693"/>
                  <a:pt x="5296" y="17667"/>
                </a:cubicBezTo>
                <a:lnTo>
                  <a:pt x="5296" y="17667"/>
                </a:lnTo>
                <a:cubicBezTo>
                  <a:pt x="9016" y="18215"/>
                  <a:pt x="12759" y="18512"/>
                  <a:pt x="16526" y="18557"/>
                </a:cubicBezTo>
                <a:cubicBezTo>
                  <a:pt x="15818" y="18169"/>
                  <a:pt x="15088" y="17781"/>
                  <a:pt x="14380" y="17393"/>
                </a:cubicBezTo>
                <a:cubicBezTo>
                  <a:pt x="14703" y="17393"/>
                  <a:pt x="15273" y="17384"/>
                  <a:pt x="15946" y="17384"/>
                </a:cubicBezTo>
                <a:cubicBezTo>
                  <a:pt x="17677" y="17384"/>
                  <a:pt x="20086" y="17443"/>
                  <a:pt x="20708" y="17860"/>
                </a:cubicBezTo>
                <a:lnTo>
                  <a:pt x="20708" y="17860"/>
                </a:lnTo>
                <a:cubicBezTo>
                  <a:pt x="20200" y="17507"/>
                  <a:pt x="19713" y="17153"/>
                  <a:pt x="19227" y="16820"/>
                </a:cubicBezTo>
                <a:lnTo>
                  <a:pt x="19227" y="16820"/>
                </a:lnTo>
                <a:cubicBezTo>
                  <a:pt x="20219" y="17483"/>
                  <a:pt x="22221" y="17441"/>
                  <a:pt x="23373" y="17690"/>
                </a:cubicBezTo>
                <a:cubicBezTo>
                  <a:pt x="25069" y="18060"/>
                  <a:pt x="26732" y="18331"/>
                  <a:pt x="28461" y="18331"/>
                </a:cubicBezTo>
                <a:cubicBezTo>
                  <a:pt x="28756" y="18331"/>
                  <a:pt x="29054" y="18323"/>
                  <a:pt x="29353" y="18306"/>
                </a:cubicBezTo>
                <a:cubicBezTo>
                  <a:pt x="27801" y="18101"/>
                  <a:pt x="26318" y="17530"/>
                  <a:pt x="25039" y="16640"/>
                </a:cubicBezTo>
                <a:lnTo>
                  <a:pt x="25039" y="16640"/>
                </a:lnTo>
                <a:cubicBezTo>
                  <a:pt x="26158" y="17051"/>
                  <a:pt x="27322" y="17279"/>
                  <a:pt x="28509" y="17370"/>
                </a:cubicBezTo>
                <a:cubicBezTo>
                  <a:pt x="28281" y="17165"/>
                  <a:pt x="28052" y="16937"/>
                  <a:pt x="27847" y="16731"/>
                </a:cubicBezTo>
                <a:lnTo>
                  <a:pt x="27847" y="16731"/>
                </a:lnTo>
                <a:cubicBezTo>
                  <a:pt x="28284" y="17156"/>
                  <a:pt x="29549" y="17225"/>
                  <a:pt x="30765" y="17225"/>
                </a:cubicBezTo>
                <a:cubicBezTo>
                  <a:pt x="31353" y="17225"/>
                  <a:pt x="31930" y="17209"/>
                  <a:pt x="32397" y="17209"/>
                </a:cubicBezTo>
                <a:cubicBezTo>
                  <a:pt x="32677" y="17209"/>
                  <a:pt x="32917" y="17215"/>
                  <a:pt x="33097" y="17233"/>
                </a:cubicBezTo>
                <a:cubicBezTo>
                  <a:pt x="34253" y="17355"/>
                  <a:pt x="35430" y="17385"/>
                  <a:pt x="36607" y="17385"/>
                </a:cubicBezTo>
                <a:cubicBezTo>
                  <a:pt x="37195" y="17385"/>
                  <a:pt x="37784" y="17378"/>
                  <a:pt x="38369" y="17370"/>
                </a:cubicBezTo>
                <a:lnTo>
                  <a:pt x="38369" y="17370"/>
                </a:lnTo>
                <a:cubicBezTo>
                  <a:pt x="38210" y="17735"/>
                  <a:pt x="37867" y="17987"/>
                  <a:pt x="37479" y="18078"/>
                </a:cubicBezTo>
                <a:cubicBezTo>
                  <a:pt x="38118" y="18032"/>
                  <a:pt x="38757" y="18009"/>
                  <a:pt x="39397" y="17987"/>
                </a:cubicBezTo>
                <a:lnTo>
                  <a:pt x="39397" y="17987"/>
                </a:lnTo>
                <a:cubicBezTo>
                  <a:pt x="39259" y="18241"/>
                  <a:pt x="38971" y="18412"/>
                  <a:pt x="38676" y="18412"/>
                </a:cubicBezTo>
                <a:cubicBezTo>
                  <a:pt x="38634" y="18412"/>
                  <a:pt x="38593" y="18408"/>
                  <a:pt x="38551" y="18401"/>
                </a:cubicBezTo>
                <a:lnTo>
                  <a:pt x="38551" y="18401"/>
                </a:lnTo>
                <a:cubicBezTo>
                  <a:pt x="41303" y="18908"/>
                  <a:pt x="44013" y="19541"/>
                  <a:pt x="46803" y="19541"/>
                </a:cubicBezTo>
                <a:cubicBezTo>
                  <a:pt x="46898" y="19541"/>
                  <a:pt x="46993" y="19540"/>
                  <a:pt x="47089" y="19539"/>
                </a:cubicBezTo>
                <a:cubicBezTo>
                  <a:pt x="47363" y="19539"/>
                  <a:pt x="47614" y="19516"/>
                  <a:pt x="47888" y="19516"/>
                </a:cubicBezTo>
                <a:cubicBezTo>
                  <a:pt x="47454" y="19333"/>
                  <a:pt x="47020" y="19151"/>
                  <a:pt x="46587" y="18968"/>
                </a:cubicBezTo>
                <a:cubicBezTo>
                  <a:pt x="47317" y="18892"/>
                  <a:pt x="48045" y="18862"/>
                  <a:pt x="48772" y="18862"/>
                </a:cubicBezTo>
                <a:cubicBezTo>
                  <a:pt x="50454" y="18862"/>
                  <a:pt x="52133" y="19023"/>
                  <a:pt x="53822" y="19151"/>
                </a:cubicBezTo>
                <a:cubicBezTo>
                  <a:pt x="54288" y="19184"/>
                  <a:pt x="54770" y="19196"/>
                  <a:pt x="55261" y="19196"/>
                </a:cubicBezTo>
                <a:cubicBezTo>
                  <a:pt x="56476" y="19196"/>
                  <a:pt x="57749" y="19123"/>
                  <a:pt x="58987" y="19123"/>
                </a:cubicBezTo>
                <a:cubicBezTo>
                  <a:pt x="59952" y="19123"/>
                  <a:pt x="60896" y="19167"/>
                  <a:pt x="61773" y="19326"/>
                </a:cubicBezTo>
                <a:lnTo>
                  <a:pt x="61773" y="19326"/>
                </a:lnTo>
                <a:cubicBezTo>
                  <a:pt x="60779" y="19138"/>
                  <a:pt x="58048" y="18154"/>
                  <a:pt x="56511" y="18154"/>
                </a:cubicBezTo>
                <a:cubicBezTo>
                  <a:pt x="56234" y="18154"/>
                  <a:pt x="55996" y="18186"/>
                  <a:pt x="55814" y="18260"/>
                </a:cubicBezTo>
                <a:lnTo>
                  <a:pt x="55814" y="18260"/>
                </a:lnTo>
                <a:cubicBezTo>
                  <a:pt x="56706" y="17818"/>
                  <a:pt x="57444" y="17065"/>
                  <a:pt x="57862" y="16183"/>
                </a:cubicBezTo>
                <a:lnTo>
                  <a:pt x="57862" y="16183"/>
                </a:lnTo>
                <a:cubicBezTo>
                  <a:pt x="56630" y="17325"/>
                  <a:pt x="55100" y="18146"/>
                  <a:pt x="53457" y="18512"/>
                </a:cubicBezTo>
                <a:cubicBezTo>
                  <a:pt x="56173" y="16891"/>
                  <a:pt x="59049" y="15111"/>
                  <a:pt x="60373" y="12257"/>
                </a:cubicBezTo>
                <a:lnTo>
                  <a:pt x="60373" y="12257"/>
                </a:lnTo>
                <a:cubicBezTo>
                  <a:pt x="57634" y="14677"/>
                  <a:pt x="54530" y="16708"/>
                  <a:pt x="51197" y="18238"/>
                </a:cubicBezTo>
                <a:cubicBezTo>
                  <a:pt x="50901" y="17735"/>
                  <a:pt x="51631" y="17233"/>
                  <a:pt x="52179" y="17005"/>
                </a:cubicBezTo>
                <a:cubicBezTo>
                  <a:pt x="53571" y="16457"/>
                  <a:pt x="54758" y="15430"/>
                  <a:pt x="55534" y="14175"/>
                </a:cubicBezTo>
                <a:lnTo>
                  <a:pt x="55534" y="14175"/>
                </a:lnTo>
                <a:cubicBezTo>
                  <a:pt x="54142" y="15088"/>
                  <a:pt x="52635" y="15841"/>
                  <a:pt x="51083" y="16457"/>
                </a:cubicBezTo>
                <a:cubicBezTo>
                  <a:pt x="53046" y="15248"/>
                  <a:pt x="55146" y="13878"/>
                  <a:pt x="55922" y="11710"/>
                </a:cubicBezTo>
                <a:lnTo>
                  <a:pt x="55922" y="11710"/>
                </a:lnTo>
                <a:cubicBezTo>
                  <a:pt x="53115" y="14723"/>
                  <a:pt x="49440" y="16914"/>
                  <a:pt x="45445" y="17941"/>
                </a:cubicBezTo>
                <a:cubicBezTo>
                  <a:pt x="46632" y="16777"/>
                  <a:pt x="48321" y="16229"/>
                  <a:pt x="49714" y="15293"/>
                </a:cubicBezTo>
                <a:cubicBezTo>
                  <a:pt x="51699" y="13969"/>
                  <a:pt x="53092" y="11778"/>
                  <a:pt x="53411" y="9404"/>
                </a:cubicBezTo>
                <a:lnTo>
                  <a:pt x="53411" y="9404"/>
                </a:lnTo>
                <a:cubicBezTo>
                  <a:pt x="52065" y="12645"/>
                  <a:pt x="49166" y="15225"/>
                  <a:pt x="45788" y="16183"/>
                </a:cubicBezTo>
                <a:cubicBezTo>
                  <a:pt x="48915" y="14608"/>
                  <a:pt x="51174" y="11436"/>
                  <a:pt x="51631" y="7966"/>
                </a:cubicBezTo>
                <a:lnTo>
                  <a:pt x="51631" y="7966"/>
                </a:lnTo>
                <a:cubicBezTo>
                  <a:pt x="50033" y="11573"/>
                  <a:pt x="47226" y="14631"/>
                  <a:pt x="43779" y="16526"/>
                </a:cubicBezTo>
                <a:lnTo>
                  <a:pt x="43779" y="16526"/>
                </a:lnTo>
                <a:cubicBezTo>
                  <a:pt x="45080" y="15681"/>
                  <a:pt x="46107" y="14403"/>
                  <a:pt x="46632" y="12942"/>
                </a:cubicBezTo>
                <a:lnTo>
                  <a:pt x="46632" y="12942"/>
                </a:lnTo>
                <a:cubicBezTo>
                  <a:pt x="45765" y="14083"/>
                  <a:pt x="43825" y="16001"/>
                  <a:pt x="42273" y="16046"/>
                </a:cubicBezTo>
                <a:cubicBezTo>
                  <a:pt x="42234" y="16048"/>
                  <a:pt x="42197" y="16048"/>
                  <a:pt x="42161" y="16048"/>
                </a:cubicBezTo>
                <a:cubicBezTo>
                  <a:pt x="40158" y="16048"/>
                  <a:pt x="41656" y="14204"/>
                  <a:pt x="42889" y="13307"/>
                </a:cubicBezTo>
                <a:lnTo>
                  <a:pt x="42889" y="13307"/>
                </a:lnTo>
                <a:cubicBezTo>
                  <a:pt x="41519" y="14289"/>
                  <a:pt x="40150" y="15248"/>
                  <a:pt x="38757" y="16183"/>
                </a:cubicBezTo>
                <a:cubicBezTo>
                  <a:pt x="40469" y="14677"/>
                  <a:pt x="41816" y="12760"/>
                  <a:pt x="42638" y="10637"/>
                </a:cubicBezTo>
                <a:lnTo>
                  <a:pt x="42638" y="10637"/>
                </a:lnTo>
                <a:cubicBezTo>
                  <a:pt x="40492" y="12828"/>
                  <a:pt x="38347" y="14677"/>
                  <a:pt x="35927" y="16526"/>
                </a:cubicBezTo>
                <a:cubicBezTo>
                  <a:pt x="37456" y="12897"/>
                  <a:pt x="39534" y="9518"/>
                  <a:pt x="42044" y="6483"/>
                </a:cubicBezTo>
                <a:lnTo>
                  <a:pt x="42044" y="6483"/>
                </a:lnTo>
                <a:cubicBezTo>
                  <a:pt x="39922" y="6985"/>
                  <a:pt x="38415" y="8856"/>
                  <a:pt x="37297" y="10728"/>
                </a:cubicBezTo>
                <a:cubicBezTo>
                  <a:pt x="36155" y="12577"/>
                  <a:pt x="35174" y="14631"/>
                  <a:pt x="33439" y="15955"/>
                </a:cubicBezTo>
                <a:cubicBezTo>
                  <a:pt x="34010" y="15088"/>
                  <a:pt x="34352" y="14083"/>
                  <a:pt x="34466" y="13033"/>
                </a:cubicBezTo>
                <a:lnTo>
                  <a:pt x="34466" y="13033"/>
                </a:lnTo>
                <a:cubicBezTo>
                  <a:pt x="33667" y="13878"/>
                  <a:pt x="32846" y="14723"/>
                  <a:pt x="32047" y="15567"/>
                </a:cubicBezTo>
                <a:cubicBezTo>
                  <a:pt x="34055" y="11116"/>
                  <a:pt x="36064" y="6049"/>
                  <a:pt x="34307" y="1507"/>
                </a:cubicBezTo>
                <a:lnTo>
                  <a:pt x="34307" y="1507"/>
                </a:lnTo>
                <a:cubicBezTo>
                  <a:pt x="34946" y="6277"/>
                  <a:pt x="33348" y="11322"/>
                  <a:pt x="30084" y="14859"/>
                </a:cubicBezTo>
                <a:cubicBezTo>
                  <a:pt x="30449" y="14038"/>
                  <a:pt x="30837" y="13216"/>
                  <a:pt x="31225" y="12394"/>
                </a:cubicBezTo>
                <a:lnTo>
                  <a:pt x="31225" y="12394"/>
                </a:lnTo>
                <a:cubicBezTo>
                  <a:pt x="30426" y="13148"/>
                  <a:pt x="29536" y="13764"/>
                  <a:pt x="28600" y="14266"/>
                </a:cubicBezTo>
                <a:cubicBezTo>
                  <a:pt x="29673" y="13262"/>
                  <a:pt x="30426" y="11915"/>
                  <a:pt x="30723" y="10477"/>
                </a:cubicBezTo>
                <a:lnTo>
                  <a:pt x="30723" y="10477"/>
                </a:lnTo>
                <a:cubicBezTo>
                  <a:pt x="29125" y="12349"/>
                  <a:pt x="27231" y="13969"/>
                  <a:pt x="25154" y="15293"/>
                </a:cubicBezTo>
                <a:cubicBezTo>
                  <a:pt x="27117" y="13673"/>
                  <a:pt x="28692" y="11573"/>
                  <a:pt x="29719" y="9222"/>
                </a:cubicBezTo>
                <a:lnTo>
                  <a:pt x="29719" y="9222"/>
                </a:lnTo>
                <a:cubicBezTo>
                  <a:pt x="28693" y="9684"/>
                  <a:pt x="27791" y="10431"/>
                  <a:pt x="27138" y="11336"/>
                </a:cubicBezTo>
                <a:lnTo>
                  <a:pt x="27138" y="11336"/>
                </a:lnTo>
                <a:cubicBezTo>
                  <a:pt x="28500" y="9280"/>
                  <a:pt x="29740" y="7124"/>
                  <a:pt x="30837" y="4908"/>
                </a:cubicBezTo>
                <a:lnTo>
                  <a:pt x="30837" y="4908"/>
                </a:lnTo>
                <a:cubicBezTo>
                  <a:pt x="27961" y="8400"/>
                  <a:pt x="25085" y="11915"/>
                  <a:pt x="22209" y="15430"/>
                </a:cubicBezTo>
                <a:cubicBezTo>
                  <a:pt x="22825" y="14312"/>
                  <a:pt x="23373" y="13170"/>
                  <a:pt x="23853" y="11983"/>
                </a:cubicBezTo>
                <a:lnTo>
                  <a:pt x="23853" y="11983"/>
                </a:lnTo>
                <a:cubicBezTo>
                  <a:pt x="23419" y="12349"/>
                  <a:pt x="22985" y="12714"/>
                  <a:pt x="22552" y="13102"/>
                </a:cubicBezTo>
                <a:cubicBezTo>
                  <a:pt x="24994" y="9541"/>
                  <a:pt x="27573" y="6117"/>
                  <a:pt x="30312" y="2785"/>
                </a:cubicBezTo>
                <a:lnTo>
                  <a:pt x="30312" y="2785"/>
                </a:lnTo>
                <a:cubicBezTo>
                  <a:pt x="28714" y="4657"/>
                  <a:pt x="26683" y="6072"/>
                  <a:pt x="24857" y="7715"/>
                </a:cubicBezTo>
                <a:cubicBezTo>
                  <a:pt x="23031" y="9359"/>
                  <a:pt x="21365" y="11344"/>
                  <a:pt x="20862" y="13741"/>
                </a:cubicBezTo>
                <a:cubicBezTo>
                  <a:pt x="21890" y="8491"/>
                  <a:pt x="25222" y="3744"/>
                  <a:pt x="29810" y="1005"/>
                </a:cubicBezTo>
                <a:lnTo>
                  <a:pt x="29810" y="1005"/>
                </a:lnTo>
                <a:cubicBezTo>
                  <a:pt x="26957" y="1826"/>
                  <a:pt x="24606" y="3903"/>
                  <a:pt x="22917" y="6323"/>
                </a:cubicBezTo>
                <a:cubicBezTo>
                  <a:pt x="21205" y="8742"/>
                  <a:pt x="20064" y="11527"/>
                  <a:pt x="18968" y="14289"/>
                </a:cubicBezTo>
                <a:cubicBezTo>
                  <a:pt x="20086" y="9176"/>
                  <a:pt x="22209" y="4314"/>
                  <a:pt x="25131" y="0"/>
                </a:cubicBezTo>
                <a:close/>
              </a:path>
            </a:pathLst>
          </a:custGeom>
          <a:solidFill>
            <a:srgbClr val="579D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8"/>
          <p:cNvSpPr/>
          <p:nvPr/>
        </p:nvSpPr>
        <p:spPr>
          <a:xfrm>
            <a:off x="-12245" y="-223661"/>
            <a:ext cx="5251671" cy="2156019"/>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7" name="Google Shape;1407;p8"/>
          <p:cNvGrpSpPr/>
          <p:nvPr/>
        </p:nvGrpSpPr>
        <p:grpSpPr>
          <a:xfrm rot="5400000" flipH="1">
            <a:off x="7274102" y="-429324"/>
            <a:ext cx="1589402" cy="2208142"/>
            <a:chOff x="6690382" y="-4766279"/>
            <a:chExt cx="1589402" cy="2208142"/>
          </a:xfrm>
        </p:grpSpPr>
        <p:sp>
          <p:nvSpPr>
            <p:cNvPr id="1408" name="Google Shape;1408;p8"/>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8"/>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8"/>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8"/>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8"/>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8"/>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8"/>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8"/>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8"/>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8"/>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8"/>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8"/>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8"/>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8"/>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8"/>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3" name="Google Shape;1423;p8"/>
          <p:cNvSpPr/>
          <p:nvPr/>
        </p:nvSpPr>
        <p:spPr>
          <a:xfrm>
            <a:off x="-164150" y="-223650"/>
            <a:ext cx="1754750" cy="790040"/>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8"/>
          <p:cNvSpPr/>
          <p:nvPr/>
        </p:nvSpPr>
        <p:spPr>
          <a:xfrm flipH="1">
            <a:off x="-433527" y="3415350"/>
            <a:ext cx="1710383" cy="1336116"/>
          </a:xfrm>
          <a:custGeom>
            <a:avLst/>
            <a:gdLst/>
            <a:ahLst/>
            <a:cxnLst/>
            <a:rect l="l" t="t" r="r" b="b"/>
            <a:pathLst>
              <a:path w="60625" h="47359" extrusionOk="0">
                <a:moveTo>
                  <a:pt x="112" y="8902"/>
                </a:moveTo>
                <a:cubicBezTo>
                  <a:pt x="75" y="8915"/>
                  <a:pt x="37" y="8929"/>
                  <a:pt x="0" y="8943"/>
                </a:cubicBezTo>
                <a:cubicBezTo>
                  <a:pt x="37" y="8929"/>
                  <a:pt x="75" y="8916"/>
                  <a:pt x="112" y="8902"/>
                </a:cubicBezTo>
                <a:close/>
                <a:moveTo>
                  <a:pt x="18840" y="18932"/>
                </a:moveTo>
                <a:lnTo>
                  <a:pt x="18840" y="18932"/>
                </a:lnTo>
                <a:cubicBezTo>
                  <a:pt x="18807" y="18935"/>
                  <a:pt x="18773" y="18938"/>
                  <a:pt x="18740" y="18941"/>
                </a:cubicBezTo>
                <a:cubicBezTo>
                  <a:pt x="18773" y="18938"/>
                  <a:pt x="18807" y="18935"/>
                  <a:pt x="18840" y="18932"/>
                </a:cubicBezTo>
                <a:close/>
                <a:moveTo>
                  <a:pt x="20442" y="0"/>
                </a:moveTo>
                <a:cubicBezTo>
                  <a:pt x="20011" y="0"/>
                  <a:pt x="19581" y="14"/>
                  <a:pt x="19151" y="41"/>
                </a:cubicBezTo>
                <a:cubicBezTo>
                  <a:pt x="22643" y="452"/>
                  <a:pt x="26227" y="2666"/>
                  <a:pt x="29240" y="4355"/>
                </a:cubicBezTo>
                <a:cubicBezTo>
                  <a:pt x="31362" y="5565"/>
                  <a:pt x="33325" y="7345"/>
                  <a:pt x="35334" y="8806"/>
                </a:cubicBezTo>
                <a:cubicBezTo>
                  <a:pt x="28623" y="3944"/>
                  <a:pt x="20566" y="909"/>
                  <a:pt x="12417" y="178"/>
                </a:cubicBezTo>
                <a:lnTo>
                  <a:pt x="12417" y="178"/>
                </a:lnTo>
                <a:cubicBezTo>
                  <a:pt x="20383" y="2506"/>
                  <a:pt x="28121" y="5793"/>
                  <a:pt x="35380" y="9902"/>
                </a:cubicBezTo>
                <a:cubicBezTo>
                  <a:pt x="29308" y="7363"/>
                  <a:pt x="22749" y="6083"/>
                  <a:pt x="16259" y="6083"/>
                </a:cubicBezTo>
                <a:cubicBezTo>
                  <a:pt x="10711" y="6083"/>
                  <a:pt x="5213" y="7018"/>
                  <a:pt x="112" y="8902"/>
                </a:cubicBezTo>
                <a:lnTo>
                  <a:pt x="112" y="8902"/>
                </a:lnTo>
                <a:cubicBezTo>
                  <a:pt x="2146" y="8161"/>
                  <a:pt x="4627" y="8004"/>
                  <a:pt x="6757" y="7802"/>
                </a:cubicBezTo>
                <a:cubicBezTo>
                  <a:pt x="8102" y="7682"/>
                  <a:pt x="9448" y="7624"/>
                  <a:pt x="10794" y="7624"/>
                </a:cubicBezTo>
                <a:cubicBezTo>
                  <a:pt x="11754" y="7624"/>
                  <a:pt x="12713" y="7654"/>
                  <a:pt x="13673" y="7711"/>
                </a:cubicBezTo>
                <a:cubicBezTo>
                  <a:pt x="18603" y="7985"/>
                  <a:pt x="23510" y="9034"/>
                  <a:pt x="28144" y="10769"/>
                </a:cubicBezTo>
                <a:cubicBezTo>
                  <a:pt x="33006" y="12595"/>
                  <a:pt x="37708" y="14855"/>
                  <a:pt x="42524" y="16818"/>
                </a:cubicBezTo>
                <a:cubicBezTo>
                  <a:pt x="39534" y="16453"/>
                  <a:pt x="36932" y="14832"/>
                  <a:pt x="34193" y="13691"/>
                </a:cubicBezTo>
                <a:cubicBezTo>
                  <a:pt x="31750" y="12664"/>
                  <a:pt x="28715" y="12413"/>
                  <a:pt x="26090" y="12253"/>
                </a:cubicBezTo>
                <a:cubicBezTo>
                  <a:pt x="25302" y="12205"/>
                  <a:pt x="24513" y="12180"/>
                  <a:pt x="23723" y="12180"/>
                </a:cubicBezTo>
                <a:cubicBezTo>
                  <a:pt x="20024" y="12180"/>
                  <a:pt x="16314" y="12710"/>
                  <a:pt x="12760" y="13782"/>
                </a:cubicBezTo>
                <a:cubicBezTo>
                  <a:pt x="10637" y="14398"/>
                  <a:pt x="8583" y="15220"/>
                  <a:pt x="6597" y="16224"/>
                </a:cubicBezTo>
                <a:cubicBezTo>
                  <a:pt x="5615" y="16727"/>
                  <a:pt x="4679" y="17274"/>
                  <a:pt x="3744" y="17868"/>
                </a:cubicBezTo>
                <a:cubicBezTo>
                  <a:pt x="2922" y="18393"/>
                  <a:pt x="2055" y="19283"/>
                  <a:pt x="1164" y="19671"/>
                </a:cubicBezTo>
                <a:cubicBezTo>
                  <a:pt x="6506" y="17366"/>
                  <a:pt x="12212" y="15563"/>
                  <a:pt x="18146" y="15311"/>
                </a:cubicBezTo>
                <a:cubicBezTo>
                  <a:pt x="18635" y="15289"/>
                  <a:pt x="19125" y="15277"/>
                  <a:pt x="19615" y="15277"/>
                </a:cubicBezTo>
                <a:cubicBezTo>
                  <a:pt x="23517" y="15277"/>
                  <a:pt x="27431" y="16010"/>
                  <a:pt x="31020" y="17571"/>
                </a:cubicBezTo>
                <a:cubicBezTo>
                  <a:pt x="35334" y="19488"/>
                  <a:pt x="39511" y="21634"/>
                  <a:pt x="43893" y="23437"/>
                </a:cubicBezTo>
                <a:cubicBezTo>
                  <a:pt x="44665" y="23756"/>
                  <a:pt x="45446" y="24070"/>
                  <a:pt x="46240" y="24351"/>
                </a:cubicBezTo>
                <a:lnTo>
                  <a:pt x="46240" y="24351"/>
                </a:lnTo>
                <a:cubicBezTo>
                  <a:pt x="44178" y="23726"/>
                  <a:pt x="42145" y="23046"/>
                  <a:pt x="40127" y="22273"/>
                </a:cubicBezTo>
                <a:cubicBezTo>
                  <a:pt x="37867" y="21406"/>
                  <a:pt x="35722" y="20173"/>
                  <a:pt x="33508" y="19374"/>
                </a:cubicBezTo>
                <a:cubicBezTo>
                  <a:pt x="31157" y="18507"/>
                  <a:pt x="28509" y="18165"/>
                  <a:pt x="26021" y="18096"/>
                </a:cubicBezTo>
                <a:cubicBezTo>
                  <a:pt x="25822" y="18093"/>
                  <a:pt x="25624" y="18091"/>
                  <a:pt x="25425" y="18091"/>
                </a:cubicBezTo>
                <a:cubicBezTo>
                  <a:pt x="24368" y="18091"/>
                  <a:pt x="23312" y="18144"/>
                  <a:pt x="22255" y="18279"/>
                </a:cubicBezTo>
                <a:cubicBezTo>
                  <a:pt x="21102" y="18412"/>
                  <a:pt x="19971" y="18825"/>
                  <a:pt x="18840" y="18932"/>
                </a:cubicBezTo>
                <a:lnTo>
                  <a:pt x="18840" y="18932"/>
                </a:lnTo>
                <a:cubicBezTo>
                  <a:pt x="19826" y="18848"/>
                  <a:pt x="20816" y="18807"/>
                  <a:pt x="21806" y="18807"/>
                </a:cubicBezTo>
                <a:cubicBezTo>
                  <a:pt x="25462" y="18807"/>
                  <a:pt x="29128" y="19367"/>
                  <a:pt x="32640" y="20401"/>
                </a:cubicBezTo>
                <a:cubicBezTo>
                  <a:pt x="37160" y="21748"/>
                  <a:pt x="41017" y="24168"/>
                  <a:pt x="45149" y="26313"/>
                </a:cubicBezTo>
                <a:cubicBezTo>
                  <a:pt x="46313" y="26907"/>
                  <a:pt x="47454" y="27660"/>
                  <a:pt x="48253" y="28710"/>
                </a:cubicBezTo>
                <a:cubicBezTo>
                  <a:pt x="47294" y="28048"/>
                  <a:pt x="46336" y="27409"/>
                  <a:pt x="45286" y="26884"/>
                </a:cubicBezTo>
                <a:cubicBezTo>
                  <a:pt x="40127" y="24259"/>
                  <a:pt x="34078" y="23186"/>
                  <a:pt x="28327" y="23095"/>
                </a:cubicBezTo>
                <a:cubicBezTo>
                  <a:pt x="28094" y="23091"/>
                  <a:pt x="27861" y="23089"/>
                  <a:pt x="27628" y="23089"/>
                </a:cubicBezTo>
                <a:cubicBezTo>
                  <a:pt x="25076" y="23089"/>
                  <a:pt x="22526" y="23318"/>
                  <a:pt x="19995" y="23757"/>
                </a:cubicBezTo>
                <a:cubicBezTo>
                  <a:pt x="18557" y="24031"/>
                  <a:pt x="13673" y="24464"/>
                  <a:pt x="13079" y="26085"/>
                </a:cubicBezTo>
                <a:cubicBezTo>
                  <a:pt x="13216" y="25720"/>
                  <a:pt x="16161" y="25469"/>
                  <a:pt x="16594" y="25400"/>
                </a:cubicBezTo>
                <a:cubicBezTo>
                  <a:pt x="17804" y="25218"/>
                  <a:pt x="19059" y="25058"/>
                  <a:pt x="20292" y="24967"/>
                </a:cubicBezTo>
                <a:cubicBezTo>
                  <a:pt x="21810" y="24840"/>
                  <a:pt x="23337" y="24774"/>
                  <a:pt x="24867" y="24774"/>
                </a:cubicBezTo>
                <a:cubicBezTo>
                  <a:pt x="25821" y="24774"/>
                  <a:pt x="26777" y="24800"/>
                  <a:pt x="27733" y="24852"/>
                </a:cubicBezTo>
                <a:cubicBezTo>
                  <a:pt x="32686" y="25126"/>
                  <a:pt x="37594" y="26085"/>
                  <a:pt x="42296" y="27728"/>
                </a:cubicBezTo>
                <a:cubicBezTo>
                  <a:pt x="44784" y="28596"/>
                  <a:pt x="47020" y="29783"/>
                  <a:pt x="49257" y="31198"/>
                </a:cubicBezTo>
                <a:cubicBezTo>
                  <a:pt x="47340" y="30833"/>
                  <a:pt x="45377" y="30171"/>
                  <a:pt x="43437" y="30057"/>
                </a:cubicBezTo>
                <a:cubicBezTo>
                  <a:pt x="42747" y="30010"/>
                  <a:pt x="42054" y="29987"/>
                  <a:pt x="41358" y="29987"/>
                </a:cubicBezTo>
                <a:cubicBezTo>
                  <a:pt x="37261" y="29987"/>
                  <a:pt x="33090" y="30778"/>
                  <a:pt x="29285" y="32202"/>
                </a:cubicBezTo>
                <a:cubicBezTo>
                  <a:pt x="32036" y="31861"/>
                  <a:pt x="35026" y="31141"/>
                  <a:pt x="37809" y="31141"/>
                </a:cubicBezTo>
                <a:cubicBezTo>
                  <a:pt x="38004" y="31141"/>
                  <a:pt x="38199" y="31145"/>
                  <a:pt x="38392" y="31152"/>
                </a:cubicBezTo>
                <a:cubicBezTo>
                  <a:pt x="41428" y="31266"/>
                  <a:pt x="44464" y="31700"/>
                  <a:pt x="47386" y="32545"/>
                </a:cubicBezTo>
                <a:cubicBezTo>
                  <a:pt x="47190" y="32414"/>
                  <a:pt x="47016" y="32284"/>
                  <a:pt x="46823" y="32135"/>
                </a:cubicBezTo>
                <a:lnTo>
                  <a:pt x="46823" y="32135"/>
                </a:lnTo>
                <a:cubicBezTo>
                  <a:pt x="47340" y="32533"/>
                  <a:pt x="47922" y="32825"/>
                  <a:pt x="48504" y="33138"/>
                </a:cubicBezTo>
                <a:cubicBezTo>
                  <a:pt x="49349" y="33572"/>
                  <a:pt x="50216" y="33983"/>
                  <a:pt x="50969" y="34599"/>
                </a:cubicBezTo>
                <a:cubicBezTo>
                  <a:pt x="52293" y="35694"/>
                  <a:pt x="53434" y="36995"/>
                  <a:pt x="54347" y="38433"/>
                </a:cubicBezTo>
                <a:cubicBezTo>
                  <a:pt x="55260" y="39871"/>
                  <a:pt x="55991" y="41469"/>
                  <a:pt x="56356" y="43135"/>
                </a:cubicBezTo>
                <a:cubicBezTo>
                  <a:pt x="56698" y="44596"/>
                  <a:pt x="57155" y="45920"/>
                  <a:pt x="57657" y="47358"/>
                </a:cubicBezTo>
                <a:cubicBezTo>
                  <a:pt x="60624" y="40488"/>
                  <a:pt x="58228" y="31974"/>
                  <a:pt x="55078" y="25743"/>
                </a:cubicBezTo>
                <a:cubicBezTo>
                  <a:pt x="51517" y="18712"/>
                  <a:pt x="46450" y="12458"/>
                  <a:pt x="40241" y="7597"/>
                </a:cubicBezTo>
                <a:cubicBezTo>
                  <a:pt x="37228" y="5246"/>
                  <a:pt x="33919" y="3899"/>
                  <a:pt x="30518" y="2324"/>
                </a:cubicBezTo>
                <a:cubicBezTo>
                  <a:pt x="27370" y="882"/>
                  <a:pt x="23915" y="0"/>
                  <a:pt x="204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5" name="Google Shape;1425;p8"/>
          <p:cNvGrpSpPr/>
          <p:nvPr/>
        </p:nvGrpSpPr>
        <p:grpSpPr>
          <a:xfrm>
            <a:off x="-806286" y="3840625"/>
            <a:ext cx="1754725" cy="1335300"/>
            <a:chOff x="0" y="3611325"/>
            <a:chExt cx="1754725" cy="1335300"/>
          </a:xfrm>
        </p:grpSpPr>
        <p:sp>
          <p:nvSpPr>
            <p:cNvPr id="1426" name="Google Shape;1426;p8"/>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8"/>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8" name="Google Shape;1428;p8"/>
          <p:cNvSpPr/>
          <p:nvPr/>
        </p:nvSpPr>
        <p:spPr>
          <a:xfrm>
            <a:off x="-380163" y="3776974"/>
            <a:ext cx="2221863" cy="1634498"/>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9" name="Google Shape;1429;p8"/>
          <p:cNvGrpSpPr/>
          <p:nvPr/>
        </p:nvGrpSpPr>
        <p:grpSpPr>
          <a:xfrm>
            <a:off x="1041426" y="4208805"/>
            <a:ext cx="1863869" cy="1418356"/>
            <a:chOff x="0" y="3611325"/>
            <a:chExt cx="1754725" cy="1335300"/>
          </a:xfrm>
        </p:grpSpPr>
        <p:sp>
          <p:nvSpPr>
            <p:cNvPr id="1430" name="Google Shape;1430;p8"/>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8"/>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 name="Google Shape;1432;p8"/>
          <p:cNvGrpSpPr/>
          <p:nvPr/>
        </p:nvGrpSpPr>
        <p:grpSpPr>
          <a:xfrm flipH="1">
            <a:off x="5550612" y="4341500"/>
            <a:ext cx="1356975" cy="1285650"/>
            <a:chOff x="3516400" y="3673775"/>
            <a:chExt cx="1356975" cy="1285650"/>
          </a:xfrm>
        </p:grpSpPr>
        <p:sp>
          <p:nvSpPr>
            <p:cNvPr id="1433" name="Google Shape;1433;p8"/>
            <p:cNvSpPr/>
            <p:nvPr/>
          </p:nvSpPr>
          <p:spPr>
            <a:xfrm>
              <a:off x="4141250" y="3798175"/>
              <a:ext cx="458800" cy="855400"/>
            </a:xfrm>
            <a:custGeom>
              <a:avLst/>
              <a:gdLst/>
              <a:ahLst/>
              <a:cxnLst/>
              <a:rect l="l" t="t" r="r" b="b"/>
              <a:pathLst>
                <a:path w="18352" h="34216" extrusionOk="0">
                  <a:moveTo>
                    <a:pt x="18352" y="0"/>
                  </a:moveTo>
                  <a:lnTo>
                    <a:pt x="18352" y="0"/>
                  </a:lnTo>
                  <a:cubicBezTo>
                    <a:pt x="11162" y="2580"/>
                    <a:pt x="7441" y="8332"/>
                    <a:pt x="7441" y="8332"/>
                  </a:cubicBezTo>
                  <a:lnTo>
                    <a:pt x="8080" y="10249"/>
                  </a:lnTo>
                  <a:lnTo>
                    <a:pt x="6094" y="9701"/>
                  </a:lnTo>
                  <a:lnTo>
                    <a:pt x="1461" y="18055"/>
                  </a:lnTo>
                  <a:lnTo>
                    <a:pt x="4679" y="18786"/>
                  </a:lnTo>
                  <a:lnTo>
                    <a:pt x="708" y="19562"/>
                  </a:lnTo>
                  <a:lnTo>
                    <a:pt x="0" y="25588"/>
                  </a:lnTo>
                  <a:lnTo>
                    <a:pt x="0" y="25588"/>
                  </a:lnTo>
                  <a:lnTo>
                    <a:pt x="3515" y="24880"/>
                  </a:lnTo>
                  <a:lnTo>
                    <a:pt x="3515" y="24880"/>
                  </a:lnTo>
                  <a:cubicBezTo>
                    <a:pt x="3515" y="24880"/>
                    <a:pt x="2397" y="25542"/>
                    <a:pt x="206" y="26774"/>
                  </a:cubicBezTo>
                  <a:cubicBezTo>
                    <a:pt x="822" y="30655"/>
                    <a:pt x="4063" y="34216"/>
                    <a:pt x="4063" y="34216"/>
                  </a:cubicBezTo>
                  <a:cubicBezTo>
                    <a:pt x="8514" y="32526"/>
                    <a:pt x="12440" y="20954"/>
                    <a:pt x="12440" y="20954"/>
                  </a:cubicBezTo>
                  <a:lnTo>
                    <a:pt x="8765" y="20680"/>
                  </a:lnTo>
                  <a:lnTo>
                    <a:pt x="13627" y="19037"/>
                  </a:lnTo>
                  <a:lnTo>
                    <a:pt x="14928" y="13673"/>
                  </a:lnTo>
                  <a:lnTo>
                    <a:pt x="12120" y="13079"/>
                  </a:lnTo>
                  <a:lnTo>
                    <a:pt x="15704" y="12098"/>
                  </a:lnTo>
                  <a:lnTo>
                    <a:pt x="16936" y="4292"/>
                  </a:lnTo>
                  <a:lnTo>
                    <a:pt x="14403" y="4976"/>
                  </a:lnTo>
                  <a:cubicBezTo>
                    <a:pt x="14403" y="4976"/>
                    <a:pt x="15864" y="3401"/>
                    <a:pt x="18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8"/>
            <p:cNvSpPr/>
            <p:nvPr/>
          </p:nvSpPr>
          <p:spPr>
            <a:xfrm>
              <a:off x="4245100" y="3798175"/>
              <a:ext cx="354950" cy="851975"/>
            </a:xfrm>
            <a:custGeom>
              <a:avLst/>
              <a:gdLst/>
              <a:ahLst/>
              <a:cxnLst/>
              <a:rect l="l" t="t" r="r" b="b"/>
              <a:pathLst>
                <a:path w="14198" h="34079" extrusionOk="0">
                  <a:moveTo>
                    <a:pt x="14198" y="0"/>
                  </a:moveTo>
                  <a:lnTo>
                    <a:pt x="14198" y="0"/>
                  </a:lnTo>
                  <a:cubicBezTo>
                    <a:pt x="14038" y="46"/>
                    <a:pt x="13901" y="115"/>
                    <a:pt x="13741" y="160"/>
                  </a:cubicBezTo>
                  <a:cubicBezTo>
                    <a:pt x="12029" y="1301"/>
                    <a:pt x="8195" y="4748"/>
                    <a:pt x="4657" y="14015"/>
                  </a:cubicBezTo>
                  <a:cubicBezTo>
                    <a:pt x="548" y="24789"/>
                    <a:pt x="0" y="31020"/>
                    <a:pt x="251" y="34079"/>
                  </a:cubicBezTo>
                  <a:cubicBezTo>
                    <a:pt x="4543" y="31910"/>
                    <a:pt x="8286" y="20954"/>
                    <a:pt x="8286" y="20954"/>
                  </a:cubicBezTo>
                  <a:lnTo>
                    <a:pt x="4611" y="20680"/>
                  </a:lnTo>
                  <a:lnTo>
                    <a:pt x="9473" y="19037"/>
                  </a:lnTo>
                  <a:lnTo>
                    <a:pt x="10774" y="13673"/>
                  </a:lnTo>
                  <a:lnTo>
                    <a:pt x="7966" y="13079"/>
                  </a:lnTo>
                  <a:lnTo>
                    <a:pt x="11550" y="12098"/>
                  </a:lnTo>
                  <a:lnTo>
                    <a:pt x="12782" y="4292"/>
                  </a:lnTo>
                  <a:lnTo>
                    <a:pt x="10249" y="4976"/>
                  </a:lnTo>
                  <a:cubicBezTo>
                    <a:pt x="10249" y="4976"/>
                    <a:pt x="11710" y="3401"/>
                    <a:pt x="141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8"/>
            <p:cNvSpPr/>
            <p:nvPr/>
          </p:nvSpPr>
          <p:spPr>
            <a:xfrm>
              <a:off x="3838800" y="3673775"/>
              <a:ext cx="387500" cy="722450"/>
            </a:xfrm>
            <a:custGeom>
              <a:avLst/>
              <a:gdLst/>
              <a:ahLst/>
              <a:cxnLst/>
              <a:rect l="l" t="t" r="r" b="b"/>
              <a:pathLst>
                <a:path w="15500" h="28898" extrusionOk="0">
                  <a:moveTo>
                    <a:pt x="1" y="1"/>
                  </a:moveTo>
                  <a:lnTo>
                    <a:pt x="1" y="1"/>
                  </a:ln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309" y="27459"/>
                    <a:pt x="12052" y="28897"/>
                  </a:cubicBezTo>
                  <a:cubicBezTo>
                    <a:pt x="12052" y="28897"/>
                    <a:pt x="14791" y="25884"/>
                    <a:pt x="15316" y="22620"/>
                  </a:cubicBezTo>
                  <a:cubicBezTo>
                    <a:pt x="13468" y="21593"/>
                    <a:pt x="12532" y="21023"/>
                    <a:pt x="12532" y="21023"/>
                  </a:cubicBezTo>
                  <a:lnTo>
                    <a:pt x="12532" y="21023"/>
                  </a:lnTo>
                  <a:lnTo>
                    <a:pt x="15499" y="21616"/>
                  </a:lnTo>
                  <a:lnTo>
                    <a:pt x="14906" y="16526"/>
                  </a:lnTo>
                  <a:lnTo>
                    <a:pt x="11550" y="15864"/>
                  </a:lnTo>
                  <a:lnTo>
                    <a:pt x="14267" y="15248"/>
                  </a:lnTo>
                  <a:lnTo>
                    <a:pt x="10341" y="8195"/>
                  </a:lnTo>
                  <a:lnTo>
                    <a:pt x="8674" y="8651"/>
                  </a:lnTo>
                  <a:lnTo>
                    <a:pt x="9199" y="7054"/>
                  </a:lnTo>
                  <a:cubicBezTo>
                    <a:pt x="9199" y="7054"/>
                    <a:pt x="6049" y="2192"/>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8"/>
            <p:cNvSpPr/>
            <p:nvPr/>
          </p:nvSpPr>
          <p:spPr>
            <a:xfrm>
              <a:off x="3838800" y="3673775"/>
              <a:ext cx="299050" cy="719600"/>
            </a:xfrm>
            <a:custGeom>
              <a:avLst/>
              <a:gdLst/>
              <a:ahLst/>
              <a:cxnLst/>
              <a:rect l="l" t="t" r="r" b="b"/>
              <a:pathLst>
                <a:path w="11962" h="28784" extrusionOk="0">
                  <a:moveTo>
                    <a:pt x="1" y="1"/>
                  </a:move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126" y="26957"/>
                    <a:pt x="11756" y="28783"/>
                  </a:cubicBezTo>
                  <a:cubicBezTo>
                    <a:pt x="11961" y="26204"/>
                    <a:pt x="11527" y="20931"/>
                    <a:pt x="8058" y="11847"/>
                  </a:cubicBezTo>
                  <a:cubicBezTo>
                    <a:pt x="5068" y="3995"/>
                    <a:pt x="1827" y="1096"/>
                    <a:pt x="366" y="137"/>
                  </a:cubicBezTo>
                  <a:cubicBezTo>
                    <a:pt x="252" y="92"/>
                    <a:pt x="115" y="4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8"/>
            <p:cNvSpPr/>
            <p:nvPr/>
          </p:nvSpPr>
          <p:spPr>
            <a:xfrm>
              <a:off x="3516400" y="4016075"/>
              <a:ext cx="836575" cy="754475"/>
            </a:xfrm>
            <a:custGeom>
              <a:avLst/>
              <a:gdLst/>
              <a:ahLst/>
              <a:cxnLst/>
              <a:rect l="l" t="t" r="r" b="b"/>
              <a:pathLst>
                <a:path w="33463" h="30179" extrusionOk="0">
                  <a:moveTo>
                    <a:pt x="270" y="1"/>
                  </a:moveTo>
                  <a:cubicBezTo>
                    <a:pt x="94" y="1"/>
                    <a:pt x="0" y="4"/>
                    <a:pt x="0" y="4"/>
                  </a:cubicBezTo>
                  <a:lnTo>
                    <a:pt x="2785" y="5162"/>
                  </a:lnTo>
                  <a:lnTo>
                    <a:pt x="9929" y="5185"/>
                  </a:lnTo>
                  <a:lnTo>
                    <a:pt x="5684" y="7034"/>
                  </a:lnTo>
                  <a:lnTo>
                    <a:pt x="8149" y="10001"/>
                  </a:lnTo>
                  <a:lnTo>
                    <a:pt x="16092" y="9978"/>
                  </a:lnTo>
                  <a:lnTo>
                    <a:pt x="9747" y="11394"/>
                  </a:lnTo>
                  <a:lnTo>
                    <a:pt x="12646" y="14909"/>
                  </a:lnTo>
                  <a:lnTo>
                    <a:pt x="20657" y="13722"/>
                  </a:lnTo>
                  <a:lnTo>
                    <a:pt x="14221" y="16324"/>
                  </a:lnTo>
                  <a:cubicBezTo>
                    <a:pt x="14221" y="16324"/>
                    <a:pt x="21616" y="27348"/>
                    <a:pt x="31591" y="30179"/>
                  </a:cubicBezTo>
                  <a:cubicBezTo>
                    <a:pt x="31591" y="30179"/>
                    <a:pt x="33462" y="20546"/>
                    <a:pt x="21137" y="8266"/>
                  </a:cubicBezTo>
                  <a:cubicBezTo>
                    <a:pt x="13214" y="343"/>
                    <a:pt x="2129" y="1"/>
                    <a:pt x="2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8"/>
            <p:cNvSpPr/>
            <p:nvPr/>
          </p:nvSpPr>
          <p:spPr>
            <a:xfrm>
              <a:off x="4037375" y="4204375"/>
              <a:ext cx="836000" cy="755050"/>
            </a:xfrm>
            <a:custGeom>
              <a:avLst/>
              <a:gdLst/>
              <a:ahLst/>
              <a:cxnLst/>
              <a:rect l="l" t="t" r="r" b="b"/>
              <a:pathLst>
                <a:path w="33440" h="30202" extrusionOk="0">
                  <a:moveTo>
                    <a:pt x="33171" y="1"/>
                  </a:moveTo>
                  <a:cubicBezTo>
                    <a:pt x="31315" y="1"/>
                    <a:pt x="20248" y="344"/>
                    <a:pt x="12304" y="8267"/>
                  </a:cubicBezTo>
                  <a:cubicBezTo>
                    <a:pt x="1" y="20547"/>
                    <a:pt x="1850" y="30202"/>
                    <a:pt x="1850" y="30202"/>
                  </a:cubicBezTo>
                  <a:cubicBezTo>
                    <a:pt x="11847" y="27349"/>
                    <a:pt x="19220" y="16324"/>
                    <a:pt x="19220" y="16324"/>
                  </a:cubicBezTo>
                  <a:lnTo>
                    <a:pt x="12806" y="13722"/>
                  </a:lnTo>
                  <a:lnTo>
                    <a:pt x="20818" y="14909"/>
                  </a:lnTo>
                  <a:lnTo>
                    <a:pt x="23694" y="11394"/>
                  </a:lnTo>
                  <a:lnTo>
                    <a:pt x="17348" y="9979"/>
                  </a:lnTo>
                  <a:lnTo>
                    <a:pt x="17348" y="9979"/>
                  </a:lnTo>
                  <a:lnTo>
                    <a:pt x="25291" y="10001"/>
                  </a:lnTo>
                  <a:lnTo>
                    <a:pt x="27779" y="7034"/>
                  </a:lnTo>
                  <a:lnTo>
                    <a:pt x="23511" y="5185"/>
                  </a:lnTo>
                  <a:lnTo>
                    <a:pt x="30655" y="5163"/>
                  </a:lnTo>
                  <a:lnTo>
                    <a:pt x="33440" y="4"/>
                  </a:lnTo>
                  <a:cubicBezTo>
                    <a:pt x="33440" y="4"/>
                    <a:pt x="33347" y="1"/>
                    <a:pt x="33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9" name="Google Shape;1439;p8"/>
          <p:cNvSpPr/>
          <p:nvPr/>
        </p:nvSpPr>
        <p:spPr>
          <a:xfrm rot="2297280" flipH="1">
            <a:off x="8519216" y="4487376"/>
            <a:ext cx="930867" cy="861199"/>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8"/>
          <p:cNvSpPr/>
          <p:nvPr/>
        </p:nvSpPr>
        <p:spPr>
          <a:xfrm rot="5400000" flipH="1">
            <a:off x="7526955" y="4304708"/>
            <a:ext cx="1289190" cy="1192704"/>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9391357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33"/>
        <p:cNvGrpSpPr/>
        <p:nvPr/>
      </p:nvGrpSpPr>
      <p:grpSpPr>
        <a:xfrm>
          <a:off x="0" y="0"/>
          <a:ext cx="0" cy="0"/>
          <a:chOff x="0" y="0"/>
          <a:chExt cx="0" cy="0"/>
        </a:xfrm>
      </p:grpSpPr>
      <p:sp>
        <p:nvSpPr>
          <p:cNvPr id="34" name="Google Shape;34;p6"/>
          <p:cNvSpPr txBox="1">
            <a:spLocks noGrp="1"/>
          </p:cNvSpPr>
          <p:nvPr>
            <p:ph type="title"/>
          </p:nvPr>
        </p:nvSpPr>
        <p:spPr>
          <a:xfrm>
            <a:off x="713225" y="539500"/>
            <a:ext cx="7717500" cy="572700"/>
          </a:xfrm>
          <a:prstGeom prst="rect">
            <a:avLst/>
          </a:prstGeom>
        </p:spPr>
        <p:txBody>
          <a:bodyPr spcFirstLastPara="1" wrap="square" lIns="91425" tIns="91425" rIns="91425" bIns="91425" anchor="ctr" anchorCtr="0">
            <a:noAutofit/>
          </a:bodyPr>
          <a:lstStyle>
            <a:lvl1pPr lvl="0">
              <a:spcBef>
                <a:spcPts val="0"/>
              </a:spcBef>
              <a:spcAft>
                <a:spcPts val="0"/>
              </a:spcAft>
              <a:buSzPts val="6000"/>
              <a:buNone/>
              <a:defRPr sz="60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Tree>
    <p:extLst>
      <p:ext uri="{BB962C8B-B14F-4D97-AF65-F5344CB8AC3E}">
        <p14:creationId xmlns:p14="http://schemas.microsoft.com/office/powerpoint/2010/main" val="3789381124"/>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1529"/>
        <p:cNvGrpSpPr/>
        <p:nvPr/>
      </p:nvGrpSpPr>
      <p:grpSpPr>
        <a:xfrm>
          <a:off x="0" y="0"/>
          <a:ext cx="0" cy="0"/>
          <a:chOff x="0" y="0"/>
          <a:chExt cx="0" cy="0"/>
        </a:xfrm>
      </p:grpSpPr>
      <p:sp>
        <p:nvSpPr>
          <p:cNvPr id="1530" name="Google Shape;1530;p10"/>
          <p:cNvSpPr txBox="1">
            <a:spLocks noGrp="1"/>
          </p:cNvSpPr>
          <p:nvPr>
            <p:ph type="body" idx="1"/>
          </p:nvPr>
        </p:nvSpPr>
        <p:spPr>
          <a:xfrm>
            <a:off x="5774575" y="1363800"/>
            <a:ext cx="2656200" cy="2065200"/>
          </a:xfrm>
          <a:prstGeom prst="rect">
            <a:avLst/>
          </a:prstGeom>
          <a:noFill/>
        </p:spPr>
        <p:txBody>
          <a:bodyPr spcFirstLastPara="1" wrap="square" lIns="91425" tIns="91425" rIns="91425" bIns="91425" anchor="ctr" anchorCtr="0">
            <a:noAutofit/>
          </a:bodyPr>
          <a:lstStyle>
            <a:lvl1pPr marL="457200" lvl="0" indent="-228600" algn="r">
              <a:lnSpc>
                <a:spcPct val="100000"/>
              </a:lnSpc>
              <a:spcBef>
                <a:spcPts val="0"/>
              </a:spcBef>
              <a:spcAft>
                <a:spcPts val="0"/>
              </a:spcAft>
              <a:buSzPts val="1400"/>
              <a:buNone/>
              <a:defRPr sz="3500" b="1">
                <a:solidFill>
                  <a:schemeClr val="dk1"/>
                </a:solidFill>
                <a:latin typeface="Balsamiq Sans"/>
                <a:ea typeface="Balsamiq Sans"/>
                <a:cs typeface="Balsamiq Sans"/>
                <a:sym typeface="Balsamiq Sans"/>
              </a:defRPr>
            </a:lvl1pPr>
          </a:lstStyle>
          <a:p>
            <a:endParaRPr/>
          </a:p>
        </p:txBody>
      </p:sp>
    </p:spTree>
    <p:extLst>
      <p:ext uri="{BB962C8B-B14F-4D97-AF65-F5344CB8AC3E}">
        <p14:creationId xmlns:p14="http://schemas.microsoft.com/office/powerpoint/2010/main" val="3610430965"/>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1531"/>
        <p:cNvGrpSpPr/>
        <p:nvPr/>
      </p:nvGrpSpPr>
      <p:grpSpPr>
        <a:xfrm>
          <a:off x="0" y="0"/>
          <a:ext cx="0" cy="0"/>
          <a:chOff x="0" y="0"/>
          <a:chExt cx="0" cy="0"/>
        </a:xfrm>
      </p:grpSpPr>
      <p:sp>
        <p:nvSpPr>
          <p:cNvPr id="1532" name="Google Shape;1532;p11"/>
          <p:cNvSpPr txBox="1">
            <a:spLocks noGrp="1"/>
          </p:cNvSpPr>
          <p:nvPr>
            <p:ph type="title" hasCustomPrompt="1"/>
          </p:nvPr>
        </p:nvSpPr>
        <p:spPr>
          <a:xfrm>
            <a:off x="713225" y="1597600"/>
            <a:ext cx="7717500" cy="1472100"/>
          </a:xfrm>
          <a:prstGeom prst="rect">
            <a:avLst/>
          </a:prstGeom>
        </p:spPr>
        <p:txBody>
          <a:bodyPr spcFirstLastPara="1" wrap="square" lIns="91425" tIns="91425" rIns="91425" bIns="91425" anchor="ctr" anchorCtr="0">
            <a:noAutofit/>
          </a:bodyPr>
          <a:lstStyle>
            <a:lvl1pPr lvl="0" algn="ctr">
              <a:spcBef>
                <a:spcPts val="0"/>
              </a:spcBef>
              <a:spcAft>
                <a:spcPts val="0"/>
              </a:spcAft>
              <a:buSzPts val="12000"/>
              <a:buNone/>
              <a:defRPr sz="10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1533" name="Google Shape;1533;p11"/>
          <p:cNvSpPr txBox="1">
            <a:spLocks noGrp="1"/>
          </p:cNvSpPr>
          <p:nvPr>
            <p:ph type="body" idx="1"/>
          </p:nvPr>
        </p:nvSpPr>
        <p:spPr>
          <a:xfrm>
            <a:off x="713225" y="3152225"/>
            <a:ext cx="7717500" cy="448200"/>
          </a:xfrm>
          <a:prstGeom prst="rect">
            <a:avLst/>
          </a:prstGeom>
        </p:spPr>
        <p:txBody>
          <a:bodyPr spcFirstLastPara="1" wrap="square" lIns="91425" tIns="91425" rIns="91425" bIns="91425" anchor="t" anchorCtr="0">
            <a:noAutofit/>
          </a:bodyPr>
          <a:lstStyle>
            <a:lvl1pPr marL="457200" lvl="0" indent="-317500" algn="ctr">
              <a:spcBef>
                <a:spcPts val="0"/>
              </a:spcBef>
              <a:spcAft>
                <a:spcPts val="0"/>
              </a:spcAft>
              <a:buSzPts val="1400"/>
              <a:buChar char="●"/>
              <a:defRPr sz="1600"/>
            </a:lvl1pPr>
            <a:lvl2pPr marL="914400" lvl="1" indent="-317500" algn="ctr">
              <a:spcBef>
                <a:spcPts val="0"/>
              </a:spcBef>
              <a:spcAft>
                <a:spcPts val="0"/>
              </a:spcAft>
              <a:buSzPts val="1400"/>
              <a:buChar char="○"/>
              <a:defRPr/>
            </a:lvl2pPr>
            <a:lvl3pPr marL="1371600" lvl="2" indent="-317500" algn="ctr">
              <a:spcBef>
                <a:spcPts val="0"/>
              </a:spcBef>
              <a:spcAft>
                <a:spcPts val="0"/>
              </a:spcAft>
              <a:buSzPts val="1400"/>
              <a:buChar char="■"/>
              <a:defRPr/>
            </a:lvl3pPr>
            <a:lvl4pPr marL="1828800" lvl="3" indent="-317500" algn="ctr">
              <a:spcBef>
                <a:spcPts val="0"/>
              </a:spcBef>
              <a:spcAft>
                <a:spcPts val="0"/>
              </a:spcAft>
              <a:buSzPts val="1400"/>
              <a:buChar char="●"/>
              <a:defRPr/>
            </a:lvl4pPr>
            <a:lvl5pPr marL="2286000" lvl="4" indent="-317500" algn="ctr">
              <a:spcBef>
                <a:spcPts val="0"/>
              </a:spcBef>
              <a:spcAft>
                <a:spcPts val="0"/>
              </a:spcAft>
              <a:buSzPts val="1400"/>
              <a:buChar char="○"/>
              <a:defRPr/>
            </a:lvl5pPr>
            <a:lvl6pPr marL="2743200" lvl="5" indent="-317500" algn="ctr">
              <a:spcBef>
                <a:spcPts val="0"/>
              </a:spcBef>
              <a:spcAft>
                <a:spcPts val="0"/>
              </a:spcAft>
              <a:buSzPts val="1400"/>
              <a:buChar char="■"/>
              <a:defRPr/>
            </a:lvl6pPr>
            <a:lvl7pPr marL="3200400" lvl="6" indent="-317500" algn="ctr">
              <a:spcBef>
                <a:spcPts val="0"/>
              </a:spcBef>
              <a:spcAft>
                <a:spcPts val="0"/>
              </a:spcAft>
              <a:buSzPts val="1400"/>
              <a:buChar char="●"/>
              <a:defRPr/>
            </a:lvl7pPr>
            <a:lvl8pPr marL="3657600" lvl="7" indent="-317500" algn="ctr">
              <a:spcBef>
                <a:spcPts val="0"/>
              </a:spcBef>
              <a:spcAft>
                <a:spcPts val="0"/>
              </a:spcAft>
              <a:buSzPts val="1400"/>
              <a:buChar char="○"/>
              <a:defRPr/>
            </a:lvl8pPr>
            <a:lvl9pPr marL="4114800" lvl="8" indent="-317500" algn="ctr">
              <a:spcBef>
                <a:spcPts val="0"/>
              </a:spcBef>
              <a:spcAft>
                <a:spcPts val="0"/>
              </a:spcAft>
              <a:buSzPts val="1400"/>
              <a:buChar char="■"/>
              <a:defRPr/>
            </a:lvl9pPr>
          </a:lstStyle>
          <a:p>
            <a:endParaRPr/>
          </a:p>
        </p:txBody>
      </p:sp>
      <p:sp>
        <p:nvSpPr>
          <p:cNvPr id="1534" name="Google Shape;1534;p11"/>
          <p:cNvSpPr/>
          <p:nvPr/>
        </p:nvSpPr>
        <p:spPr>
          <a:xfrm>
            <a:off x="8960172" y="-552215"/>
            <a:ext cx="302324" cy="5355098"/>
          </a:xfrm>
          <a:custGeom>
            <a:avLst/>
            <a:gdLst/>
            <a:ahLst/>
            <a:cxnLst/>
            <a:rect l="l" t="t" r="r" b="b"/>
            <a:pathLst>
              <a:path w="8903" h="157700" extrusionOk="0">
                <a:moveTo>
                  <a:pt x="1781" y="0"/>
                </a:moveTo>
                <a:cubicBezTo>
                  <a:pt x="2009" y="12029"/>
                  <a:pt x="2534" y="40492"/>
                  <a:pt x="2626" y="50878"/>
                </a:cubicBezTo>
                <a:lnTo>
                  <a:pt x="2626" y="50878"/>
                </a:lnTo>
                <a:cubicBezTo>
                  <a:pt x="2740" y="64162"/>
                  <a:pt x="3561" y="86188"/>
                  <a:pt x="2671" y="105453"/>
                </a:cubicBezTo>
                <a:lnTo>
                  <a:pt x="2671" y="105453"/>
                </a:lnTo>
                <a:cubicBezTo>
                  <a:pt x="1781" y="124717"/>
                  <a:pt x="2900" y="151103"/>
                  <a:pt x="1" y="157700"/>
                </a:cubicBezTo>
                <a:lnTo>
                  <a:pt x="1" y="157700"/>
                </a:lnTo>
                <a:lnTo>
                  <a:pt x="8903" y="157563"/>
                </a:lnTo>
                <a:cubicBezTo>
                  <a:pt x="8903" y="157563"/>
                  <a:pt x="8241" y="150829"/>
                  <a:pt x="7853" y="145465"/>
                </a:cubicBezTo>
                <a:lnTo>
                  <a:pt x="7853" y="145465"/>
                </a:lnTo>
                <a:cubicBezTo>
                  <a:pt x="7487" y="140124"/>
                  <a:pt x="7853" y="121453"/>
                  <a:pt x="7282" y="111524"/>
                </a:cubicBezTo>
                <a:lnTo>
                  <a:pt x="7282" y="111524"/>
                </a:lnTo>
                <a:cubicBezTo>
                  <a:pt x="6734" y="101618"/>
                  <a:pt x="7875" y="90479"/>
                  <a:pt x="7990" y="77583"/>
                </a:cubicBezTo>
                <a:lnTo>
                  <a:pt x="7990" y="77583"/>
                </a:lnTo>
                <a:cubicBezTo>
                  <a:pt x="8104" y="65577"/>
                  <a:pt x="7350" y="25747"/>
                  <a:pt x="6711" y="0"/>
                </a:cubicBezTo>
                <a:lnTo>
                  <a:pt x="6711" y="0"/>
                </a:lnTo>
                <a:close/>
              </a:path>
            </a:pathLst>
          </a:custGeom>
          <a:solidFill>
            <a:srgbClr val="466A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11"/>
          <p:cNvSpPr/>
          <p:nvPr/>
        </p:nvSpPr>
        <p:spPr>
          <a:xfrm>
            <a:off x="1388576" y="4753467"/>
            <a:ext cx="7795895" cy="1071223"/>
          </a:xfrm>
          <a:custGeom>
            <a:avLst/>
            <a:gdLst/>
            <a:ahLst/>
            <a:cxnLst/>
            <a:rect l="l" t="t" r="r" b="b"/>
            <a:pathLst>
              <a:path w="229578" h="31546" extrusionOk="0">
                <a:moveTo>
                  <a:pt x="116410" y="2101"/>
                </a:moveTo>
                <a:cubicBezTo>
                  <a:pt x="110635" y="2717"/>
                  <a:pt x="104723" y="3310"/>
                  <a:pt x="99633" y="2717"/>
                </a:cubicBezTo>
                <a:lnTo>
                  <a:pt x="99633" y="2717"/>
                </a:lnTo>
                <a:cubicBezTo>
                  <a:pt x="93379" y="2009"/>
                  <a:pt x="85961" y="2603"/>
                  <a:pt x="78679" y="3196"/>
                </a:cubicBezTo>
                <a:lnTo>
                  <a:pt x="78679" y="3196"/>
                </a:lnTo>
                <a:cubicBezTo>
                  <a:pt x="73544" y="3607"/>
                  <a:pt x="68499" y="4018"/>
                  <a:pt x="63980" y="3995"/>
                </a:cubicBezTo>
                <a:lnTo>
                  <a:pt x="63980" y="3995"/>
                </a:lnTo>
                <a:cubicBezTo>
                  <a:pt x="53115" y="3881"/>
                  <a:pt x="36749" y="3584"/>
                  <a:pt x="25496" y="1781"/>
                </a:cubicBezTo>
                <a:lnTo>
                  <a:pt x="25496" y="1781"/>
                </a:lnTo>
                <a:cubicBezTo>
                  <a:pt x="14244" y="1"/>
                  <a:pt x="9427" y="3584"/>
                  <a:pt x="1" y="6757"/>
                </a:cubicBezTo>
                <a:lnTo>
                  <a:pt x="1" y="6757"/>
                </a:lnTo>
                <a:lnTo>
                  <a:pt x="5547" y="23648"/>
                </a:lnTo>
                <a:lnTo>
                  <a:pt x="229577" y="31545"/>
                </a:lnTo>
                <a:lnTo>
                  <a:pt x="228276" y="4748"/>
                </a:lnTo>
                <a:cubicBezTo>
                  <a:pt x="228276" y="4748"/>
                  <a:pt x="192463" y="5319"/>
                  <a:pt x="180183" y="4178"/>
                </a:cubicBezTo>
                <a:lnTo>
                  <a:pt x="180183" y="4178"/>
                </a:lnTo>
                <a:cubicBezTo>
                  <a:pt x="167881" y="3059"/>
                  <a:pt x="161558" y="3790"/>
                  <a:pt x="153501" y="4475"/>
                </a:cubicBezTo>
                <a:lnTo>
                  <a:pt x="153501" y="4475"/>
                </a:lnTo>
                <a:cubicBezTo>
                  <a:pt x="145421" y="5182"/>
                  <a:pt x="142818" y="3402"/>
                  <a:pt x="133688" y="1690"/>
                </a:cubicBezTo>
                <a:lnTo>
                  <a:pt x="133688" y="1690"/>
                </a:lnTo>
                <a:cubicBezTo>
                  <a:pt x="132022" y="1370"/>
                  <a:pt x="130173" y="1256"/>
                  <a:pt x="128233" y="1256"/>
                </a:cubicBezTo>
                <a:lnTo>
                  <a:pt x="128233" y="1256"/>
                </a:lnTo>
                <a:cubicBezTo>
                  <a:pt x="124581" y="1256"/>
                  <a:pt x="120541" y="1690"/>
                  <a:pt x="116410" y="21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11"/>
          <p:cNvSpPr/>
          <p:nvPr/>
        </p:nvSpPr>
        <p:spPr>
          <a:xfrm>
            <a:off x="2389548" y="4529244"/>
            <a:ext cx="5894581" cy="600708"/>
          </a:xfrm>
          <a:custGeom>
            <a:avLst/>
            <a:gdLst/>
            <a:ahLst/>
            <a:cxnLst/>
            <a:rect l="l" t="t" r="r" b="b"/>
            <a:pathLst>
              <a:path w="173587" h="17690" extrusionOk="0">
                <a:moveTo>
                  <a:pt x="3127" y="9450"/>
                </a:moveTo>
                <a:cubicBezTo>
                  <a:pt x="20155" y="10728"/>
                  <a:pt x="39511" y="10705"/>
                  <a:pt x="46495" y="9450"/>
                </a:cubicBezTo>
                <a:cubicBezTo>
                  <a:pt x="53503" y="8194"/>
                  <a:pt x="64664" y="4908"/>
                  <a:pt x="72105" y="5067"/>
                </a:cubicBezTo>
                <a:cubicBezTo>
                  <a:pt x="79546" y="5227"/>
                  <a:pt x="99359" y="4611"/>
                  <a:pt x="107096" y="3492"/>
                </a:cubicBezTo>
                <a:cubicBezTo>
                  <a:pt x="114834" y="2397"/>
                  <a:pt x="112392" y="3447"/>
                  <a:pt x="122914" y="1712"/>
                </a:cubicBezTo>
                <a:cubicBezTo>
                  <a:pt x="133437" y="0"/>
                  <a:pt x="136473" y="1918"/>
                  <a:pt x="144165" y="1347"/>
                </a:cubicBezTo>
                <a:cubicBezTo>
                  <a:pt x="151834" y="753"/>
                  <a:pt x="165780" y="1347"/>
                  <a:pt x="165780" y="1347"/>
                </a:cubicBezTo>
                <a:lnTo>
                  <a:pt x="171235" y="4657"/>
                </a:lnTo>
                <a:cubicBezTo>
                  <a:pt x="171235" y="4657"/>
                  <a:pt x="160074" y="4839"/>
                  <a:pt x="150556" y="4657"/>
                </a:cubicBezTo>
                <a:cubicBezTo>
                  <a:pt x="141038" y="4474"/>
                  <a:pt x="141311" y="2990"/>
                  <a:pt x="131200" y="4930"/>
                </a:cubicBezTo>
                <a:cubicBezTo>
                  <a:pt x="121088" y="6848"/>
                  <a:pt x="107781" y="6848"/>
                  <a:pt x="113990" y="7898"/>
                </a:cubicBezTo>
                <a:cubicBezTo>
                  <a:pt x="120198" y="8948"/>
                  <a:pt x="127616" y="8788"/>
                  <a:pt x="130150" y="8491"/>
                </a:cubicBezTo>
                <a:cubicBezTo>
                  <a:pt x="132684" y="8194"/>
                  <a:pt x="141175" y="8194"/>
                  <a:pt x="145945" y="8194"/>
                </a:cubicBezTo>
                <a:cubicBezTo>
                  <a:pt x="150716" y="8194"/>
                  <a:pt x="158202" y="9062"/>
                  <a:pt x="162425" y="9450"/>
                </a:cubicBezTo>
                <a:cubicBezTo>
                  <a:pt x="166625" y="9838"/>
                  <a:pt x="173586" y="7966"/>
                  <a:pt x="165757" y="10979"/>
                </a:cubicBezTo>
                <a:cubicBezTo>
                  <a:pt x="157928" y="13969"/>
                  <a:pt x="160348" y="16685"/>
                  <a:pt x="150533" y="16229"/>
                </a:cubicBezTo>
                <a:cubicBezTo>
                  <a:pt x="140741" y="15795"/>
                  <a:pt x="131497" y="14745"/>
                  <a:pt x="123462" y="15476"/>
                </a:cubicBezTo>
                <a:cubicBezTo>
                  <a:pt x="115428" y="16229"/>
                  <a:pt x="111844" y="14129"/>
                  <a:pt x="102463" y="13924"/>
                </a:cubicBezTo>
                <a:cubicBezTo>
                  <a:pt x="93104" y="13695"/>
                  <a:pt x="83244" y="14882"/>
                  <a:pt x="79386" y="13924"/>
                </a:cubicBezTo>
                <a:cubicBezTo>
                  <a:pt x="75529" y="12965"/>
                  <a:pt x="47545" y="15476"/>
                  <a:pt x="47545" y="15476"/>
                </a:cubicBezTo>
                <a:cubicBezTo>
                  <a:pt x="47545" y="15476"/>
                  <a:pt x="25633" y="17690"/>
                  <a:pt x="16434" y="16069"/>
                </a:cubicBezTo>
                <a:cubicBezTo>
                  <a:pt x="7213" y="14449"/>
                  <a:pt x="0" y="12212"/>
                  <a:pt x="0" y="122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7" name="Google Shape;1537;p11"/>
          <p:cNvGrpSpPr/>
          <p:nvPr/>
        </p:nvGrpSpPr>
        <p:grpSpPr>
          <a:xfrm>
            <a:off x="1388574" y="3656186"/>
            <a:ext cx="2506462" cy="1803274"/>
            <a:chOff x="4827150" y="2632375"/>
            <a:chExt cx="1863125" cy="1340425"/>
          </a:xfrm>
        </p:grpSpPr>
        <p:sp>
          <p:nvSpPr>
            <p:cNvPr id="1538" name="Google Shape;1538;p11"/>
            <p:cNvSpPr/>
            <p:nvPr/>
          </p:nvSpPr>
          <p:spPr>
            <a:xfrm>
              <a:off x="5790375" y="3391875"/>
              <a:ext cx="716725" cy="580925"/>
            </a:xfrm>
            <a:custGeom>
              <a:avLst/>
              <a:gdLst/>
              <a:ahLst/>
              <a:cxnLst/>
              <a:rect l="l" t="t" r="r" b="b"/>
              <a:pathLst>
                <a:path w="28669" h="23237" extrusionOk="0">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grpSp>
          <p:nvGrpSpPr>
            <p:cNvPr id="1539" name="Google Shape;1539;p11"/>
            <p:cNvGrpSpPr/>
            <p:nvPr/>
          </p:nvGrpSpPr>
          <p:grpSpPr>
            <a:xfrm>
              <a:off x="4827150" y="2632375"/>
              <a:ext cx="1863125" cy="1274825"/>
              <a:chOff x="4827150" y="2632375"/>
              <a:chExt cx="1863125" cy="1274825"/>
            </a:xfrm>
          </p:grpSpPr>
          <p:sp>
            <p:nvSpPr>
              <p:cNvPr id="1540" name="Google Shape;1540;p11"/>
              <p:cNvSpPr/>
              <p:nvPr/>
            </p:nvSpPr>
            <p:spPr>
              <a:xfrm>
                <a:off x="4844825" y="2822325"/>
                <a:ext cx="721875" cy="658025"/>
              </a:xfrm>
              <a:custGeom>
                <a:avLst/>
                <a:gdLst/>
                <a:ahLst/>
                <a:cxnLst/>
                <a:rect l="l" t="t" r="r" b="b"/>
                <a:pathLst>
                  <a:path w="28875" h="26321" extrusionOk="0">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1541" name="Google Shape;1541;p11"/>
              <p:cNvSpPr/>
              <p:nvPr/>
            </p:nvSpPr>
            <p:spPr>
              <a:xfrm>
                <a:off x="4827150" y="3079700"/>
                <a:ext cx="721875" cy="658000"/>
              </a:xfrm>
              <a:custGeom>
                <a:avLst/>
                <a:gdLst/>
                <a:ahLst/>
                <a:cxnLst/>
                <a:rect l="l" t="t" r="r" b="b"/>
                <a:pathLst>
                  <a:path w="28875" h="26320" extrusionOk="0">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1542" name="Google Shape;1542;p11"/>
              <p:cNvSpPr/>
              <p:nvPr/>
            </p:nvSpPr>
            <p:spPr>
              <a:xfrm>
                <a:off x="5487350" y="2892125"/>
                <a:ext cx="1202925" cy="1015075"/>
              </a:xfrm>
              <a:custGeom>
                <a:avLst/>
                <a:gdLst/>
                <a:ahLst/>
                <a:cxnLst/>
                <a:rect l="l" t="t" r="r" b="b"/>
                <a:pathLst>
                  <a:path w="48117" h="40603" extrusionOk="0">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1543" name="Google Shape;1543;p11"/>
              <p:cNvSpPr/>
              <p:nvPr/>
            </p:nvSpPr>
            <p:spPr>
              <a:xfrm>
                <a:off x="5487350" y="2632375"/>
                <a:ext cx="733300" cy="1193775"/>
              </a:xfrm>
              <a:custGeom>
                <a:avLst/>
                <a:gdLst/>
                <a:ahLst/>
                <a:cxnLst/>
                <a:rect l="l" t="t" r="r" b="b"/>
                <a:pathLst>
                  <a:path w="29332" h="47751" extrusionOk="0">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1544" name="Google Shape;1544;p11"/>
              <p:cNvSpPr/>
              <p:nvPr/>
            </p:nvSpPr>
            <p:spPr>
              <a:xfrm>
                <a:off x="5341850" y="3063775"/>
                <a:ext cx="452525" cy="688925"/>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grpSp>
      </p:grpSp>
      <p:sp>
        <p:nvSpPr>
          <p:cNvPr id="1545" name="Google Shape;1545;p11"/>
          <p:cNvSpPr/>
          <p:nvPr/>
        </p:nvSpPr>
        <p:spPr>
          <a:xfrm>
            <a:off x="6154215" y="3496941"/>
            <a:ext cx="1720031" cy="1396462"/>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11"/>
          <p:cNvSpPr/>
          <p:nvPr/>
        </p:nvSpPr>
        <p:spPr>
          <a:xfrm>
            <a:off x="680879" y="-586341"/>
            <a:ext cx="2518322" cy="5716304"/>
          </a:xfrm>
          <a:custGeom>
            <a:avLst/>
            <a:gdLst/>
            <a:ahLst/>
            <a:cxnLst/>
            <a:rect l="l" t="t" r="r" b="b"/>
            <a:pathLst>
              <a:path w="74161" h="168337" extrusionOk="0">
                <a:moveTo>
                  <a:pt x="10637" y="1"/>
                </a:moveTo>
                <a:cubicBezTo>
                  <a:pt x="10637" y="1"/>
                  <a:pt x="10272" y="15043"/>
                  <a:pt x="9975" y="18535"/>
                </a:cubicBezTo>
                <a:cubicBezTo>
                  <a:pt x="9702" y="22027"/>
                  <a:pt x="9565" y="23876"/>
                  <a:pt x="9199" y="28099"/>
                </a:cubicBezTo>
                <a:cubicBezTo>
                  <a:pt x="8834" y="32298"/>
                  <a:pt x="10409" y="34444"/>
                  <a:pt x="10774" y="38507"/>
                </a:cubicBezTo>
                <a:cubicBezTo>
                  <a:pt x="11117" y="42570"/>
                  <a:pt x="12258" y="45994"/>
                  <a:pt x="11413" y="48482"/>
                </a:cubicBezTo>
                <a:cubicBezTo>
                  <a:pt x="10546" y="50969"/>
                  <a:pt x="9268" y="54827"/>
                  <a:pt x="9268" y="54827"/>
                </a:cubicBezTo>
                <a:cubicBezTo>
                  <a:pt x="6917" y="51768"/>
                  <a:pt x="5776" y="45902"/>
                  <a:pt x="5639" y="43916"/>
                </a:cubicBezTo>
                <a:cubicBezTo>
                  <a:pt x="5502" y="41931"/>
                  <a:pt x="4132" y="29879"/>
                  <a:pt x="4132" y="28669"/>
                </a:cubicBezTo>
                <a:cubicBezTo>
                  <a:pt x="4132" y="27437"/>
                  <a:pt x="1348" y="15887"/>
                  <a:pt x="2078" y="12326"/>
                </a:cubicBezTo>
                <a:cubicBezTo>
                  <a:pt x="2786" y="8766"/>
                  <a:pt x="3995" y="6688"/>
                  <a:pt x="4132" y="5205"/>
                </a:cubicBezTo>
                <a:cubicBezTo>
                  <a:pt x="4292" y="3698"/>
                  <a:pt x="5639" y="1"/>
                  <a:pt x="5639" y="1"/>
                </a:cubicBezTo>
                <a:lnTo>
                  <a:pt x="5639" y="1"/>
                </a:lnTo>
                <a:lnTo>
                  <a:pt x="3562" y="457"/>
                </a:lnTo>
                <a:cubicBezTo>
                  <a:pt x="3562" y="457"/>
                  <a:pt x="1644" y="6415"/>
                  <a:pt x="1211" y="7921"/>
                </a:cubicBezTo>
                <a:cubicBezTo>
                  <a:pt x="777" y="9405"/>
                  <a:pt x="138" y="12189"/>
                  <a:pt x="69" y="13536"/>
                </a:cubicBezTo>
                <a:cubicBezTo>
                  <a:pt x="1" y="14906"/>
                  <a:pt x="708" y="16184"/>
                  <a:pt x="868" y="20041"/>
                </a:cubicBezTo>
                <a:cubicBezTo>
                  <a:pt x="1005" y="23876"/>
                  <a:pt x="2009" y="26021"/>
                  <a:pt x="2009" y="30290"/>
                </a:cubicBezTo>
                <a:cubicBezTo>
                  <a:pt x="2009" y="34581"/>
                  <a:pt x="3151" y="41931"/>
                  <a:pt x="3151" y="43985"/>
                </a:cubicBezTo>
                <a:cubicBezTo>
                  <a:pt x="3151" y="46062"/>
                  <a:pt x="3562" y="51837"/>
                  <a:pt x="4703" y="54462"/>
                </a:cubicBezTo>
                <a:cubicBezTo>
                  <a:pt x="5844" y="57109"/>
                  <a:pt x="6278" y="58821"/>
                  <a:pt x="6141" y="60739"/>
                </a:cubicBezTo>
                <a:cubicBezTo>
                  <a:pt x="5981" y="62679"/>
                  <a:pt x="4931" y="71216"/>
                  <a:pt x="4931" y="74868"/>
                </a:cubicBezTo>
                <a:cubicBezTo>
                  <a:pt x="4931" y="75096"/>
                  <a:pt x="4931" y="75347"/>
                  <a:pt x="4908" y="75598"/>
                </a:cubicBezTo>
                <a:cubicBezTo>
                  <a:pt x="4885" y="79387"/>
                  <a:pt x="4680" y="85801"/>
                  <a:pt x="5205" y="88403"/>
                </a:cubicBezTo>
                <a:cubicBezTo>
                  <a:pt x="5776" y="91188"/>
                  <a:pt x="7054" y="95319"/>
                  <a:pt x="7282" y="97830"/>
                </a:cubicBezTo>
                <a:cubicBezTo>
                  <a:pt x="7488" y="100318"/>
                  <a:pt x="8423" y="102806"/>
                  <a:pt x="8492" y="105727"/>
                </a:cubicBezTo>
                <a:cubicBezTo>
                  <a:pt x="8560" y="108649"/>
                  <a:pt x="8834" y="113077"/>
                  <a:pt x="9839" y="115725"/>
                </a:cubicBezTo>
                <a:cubicBezTo>
                  <a:pt x="10843" y="118350"/>
                  <a:pt x="12623" y="124992"/>
                  <a:pt x="14038" y="130128"/>
                </a:cubicBezTo>
                <a:cubicBezTo>
                  <a:pt x="15476" y="135263"/>
                  <a:pt x="13970" y="144302"/>
                  <a:pt x="14267" y="147726"/>
                </a:cubicBezTo>
                <a:cubicBezTo>
                  <a:pt x="14541" y="151150"/>
                  <a:pt x="15043" y="156924"/>
                  <a:pt x="14609" y="159504"/>
                </a:cubicBezTo>
                <a:cubicBezTo>
                  <a:pt x="14541" y="159914"/>
                  <a:pt x="14472" y="160394"/>
                  <a:pt x="14404" y="160896"/>
                </a:cubicBezTo>
                <a:cubicBezTo>
                  <a:pt x="14084" y="163361"/>
                  <a:pt x="13719" y="166488"/>
                  <a:pt x="12418" y="168337"/>
                </a:cubicBezTo>
                <a:cubicBezTo>
                  <a:pt x="14198" y="167972"/>
                  <a:pt x="23009" y="166557"/>
                  <a:pt x="23009" y="166557"/>
                </a:cubicBezTo>
                <a:cubicBezTo>
                  <a:pt x="22666" y="157723"/>
                  <a:pt x="23511" y="138071"/>
                  <a:pt x="23009" y="131657"/>
                </a:cubicBezTo>
                <a:cubicBezTo>
                  <a:pt x="22507" y="125243"/>
                  <a:pt x="24858" y="102235"/>
                  <a:pt x="25383" y="99359"/>
                </a:cubicBezTo>
                <a:cubicBezTo>
                  <a:pt x="25930" y="96460"/>
                  <a:pt x="27916" y="76694"/>
                  <a:pt x="29080" y="71489"/>
                </a:cubicBezTo>
                <a:cubicBezTo>
                  <a:pt x="30678" y="64322"/>
                  <a:pt x="38484" y="54713"/>
                  <a:pt x="41748" y="49189"/>
                </a:cubicBezTo>
                <a:cubicBezTo>
                  <a:pt x="44693" y="44236"/>
                  <a:pt x="49052" y="33645"/>
                  <a:pt x="53617" y="29377"/>
                </a:cubicBezTo>
                <a:cubicBezTo>
                  <a:pt x="58183" y="25086"/>
                  <a:pt x="64459" y="20247"/>
                  <a:pt x="67587" y="17667"/>
                </a:cubicBezTo>
                <a:cubicBezTo>
                  <a:pt x="70736" y="15111"/>
                  <a:pt x="74160" y="457"/>
                  <a:pt x="74160" y="457"/>
                </a:cubicBezTo>
                <a:lnTo>
                  <a:pt x="72745" y="457"/>
                </a:lnTo>
                <a:cubicBezTo>
                  <a:pt x="72745" y="457"/>
                  <a:pt x="69002" y="10888"/>
                  <a:pt x="68591" y="11596"/>
                </a:cubicBezTo>
                <a:cubicBezTo>
                  <a:pt x="68157" y="12304"/>
                  <a:pt x="67883" y="13399"/>
                  <a:pt x="63044" y="17394"/>
                </a:cubicBezTo>
                <a:cubicBezTo>
                  <a:pt x="58183" y="21388"/>
                  <a:pt x="51449" y="26729"/>
                  <a:pt x="48550" y="29719"/>
                </a:cubicBezTo>
                <a:cubicBezTo>
                  <a:pt x="45629" y="32732"/>
                  <a:pt x="40493" y="42912"/>
                  <a:pt x="38142" y="46267"/>
                </a:cubicBezTo>
                <a:cubicBezTo>
                  <a:pt x="37092" y="47774"/>
                  <a:pt x="34672" y="50399"/>
                  <a:pt x="32207" y="53321"/>
                </a:cubicBezTo>
                <a:lnTo>
                  <a:pt x="32207" y="53343"/>
                </a:lnTo>
                <a:cubicBezTo>
                  <a:pt x="29149" y="56950"/>
                  <a:pt x="25999" y="61035"/>
                  <a:pt x="25246" y="63957"/>
                </a:cubicBezTo>
                <a:cubicBezTo>
                  <a:pt x="23899" y="69230"/>
                  <a:pt x="20315" y="87490"/>
                  <a:pt x="19836" y="91758"/>
                </a:cubicBezTo>
                <a:cubicBezTo>
                  <a:pt x="19334" y="96027"/>
                  <a:pt x="19106" y="101893"/>
                  <a:pt x="19106" y="101893"/>
                </a:cubicBezTo>
                <a:cubicBezTo>
                  <a:pt x="18946" y="101619"/>
                  <a:pt x="18809" y="101322"/>
                  <a:pt x="18695" y="101002"/>
                </a:cubicBezTo>
                <a:cubicBezTo>
                  <a:pt x="16481" y="95273"/>
                  <a:pt x="17668" y="78246"/>
                  <a:pt x="18535" y="75073"/>
                </a:cubicBezTo>
                <a:cubicBezTo>
                  <a:pt x="19471" y="71718"/>
                  <a:pt x="20681" y="57749"/>
                  <a:pt x="20681" y="54758"/>
                </a:cubicBezTo>
                <a:cubicBezTo>
                  <a:pt x="20681" y="51768"/>
                  <a:pt x="21457" y="48482"/>
                  <a:pt x="22027" y="47044"/>
                </a:cubicBezTo>
                <a:cubicBezTo>
                  <a:pt x="22598" y="45628"/>
                  <a:pt x="24606" y="39283"/>
                  <a:pt x="24241" y="35220"/>
                </a:cubicBezTo>
                <a:cubicBezTo>
                  <a:pt x="23899" y="31157"/>
                  <a:pt x="22826" y="17827"/>
                  <a:pt x="22255" y="13605"/>
                </a:cubicBezTo>
                <a:cubicBezTo>
                  <a:pt x="21685" y="9405"/>
                  <a:pt x="22461" y="457"/>
                  <a:pt x="22461" y="457"/>
                </a:cubicBezTo>
                <a:lnTo>
                  <a:pt x="19904" y="457"/>
                </a:lnTo>
                <a:cubicBezTo>
                  <a:pt x="19904" y="457"/>
                  <a:pt x="20041" y="11824"/>
                  <a:pt x="20475" y="17599"/>
                </a:cubicBezTo>
                <a:cubicBezTo>
                  <a:pt x="20886" y="23374"/>
                  <a:pt x="22187" y="31020"/>
                  <a:pt x="22187" y="34923"/>
                </a:cubicBezTo>
                <a:cubicBezTo>
                  <a:pt x="22187" y="38849"/>
                  <a:pt x="19174" y="47340"/>
                  <a:pt x="18398" y="50330"/>
                </a:cubicBezTo>
                <a:cubicBezTo>
                  <a:pt x="17713" y="52932"/>
                  <a:pt x="18147" y="60351"/>
                  <a:pt x="17690" y="65053"/>
                </a:cubicBezTo>
                <a:cubicBezTo>
                  <a:pt x="17622" y="65760"/>
                  <a:pt x="17531" y="66399"/>
                  <a:pt x="17417" y="66947"/>
                </a:cubicBezTo>
                <a:cubicBezTo>
                  <a:pt x="16549" y="71216"/>
                  <a:pt x="15750" y="78679"/>
                  <a:pt x="14700" y="83518"/>
                </a:cubicBezTo>
                <a:cubicBezTo>
                  <a:pt x="13628" y="88334"/>
                  <a:pt x="14609" y="93972"/>
                  <a:pt x="15408" y="98880"/>
                </a:cubicBezTo>
                <a:cubicBezTo>
                  <a:pt x="16184" y="103810"/>
                  <a:pt x="18261" y="106869"/>
                  <a:pt x="18900" y="109014"/>
                </a:cubicBezTo>
                <a:cubicBezTo>
                  <a:pt x="19539" y="111160"/>
                  <a:pt x="18832" y="116775"/>
                  <a:pt x="18193" y="118144"/>
                </a:cubicBezTo>
                <a:cubicBezTo>
                  <a:pt x="18136" y="118264"/>
                  <a:pt x="18056" y="118320"/>
                  <a:pt x="17958" y="118320"/>
                </a:cubicBezTo>
                <a:cubicBezTo>
                  <a:pt x="16944" y="118320"/>
                  <a:pt x="13940" y="112372"/>
                  <a:pt x="13628" y="107941"/>
                </a:cubicBezTo>
                <a:cubicBezTo>
                  <a:pt x="13262" y="103102"/>
                  <a:pt x="8629" y="91393"/>
                  <a:pt x="8629" y="86349"/>
                </a:cubicBezTo>
                <a:cubicBezTo>
                  <a:pt x="8629" y="81281"/>
                  <a:pt x="8127" y="70074"/>
                  <a:pt x="8629" y="66308"/>
                </a:cubicBezTo>
                <a:cubicBezTo>
                  <a:pt x="9131" y="62519"/>
                  <a:pt x="13262" y="51335"/>
                  <a:pt x="13901" y="48185"/>
                </a:cubicBezTo>
                <a:cubicBezTo>
                  <a:pt x="14541" y="45058"/>
                  <a:pt x="12760" y="39283"/>
                  <a:pt x="12121" y="36224"/>
                </a:cubicBezTo>
                <a:cubicBezTo>
                  <a:pt x="11482" y="33143"/>
                  <a:pt x="10980" y="26729"/>
                  <a:pt x="11413" y="23374"/>
                </a:cubicBezTo>
                <a:cubicBezTo>
                  <a:pt x="11847" y="20041"/>
                  <a:pt x="12486" y="1"/>
                  <a:pt x="12486"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11"/>
          <p:cNvSpPr/>
          <p:nvPr/>
        </p:nvSpPr>
        <p:spPr>
          <a:xfrm>
            <a:off x="666159" y="4431469"/>
            <a:ext cx="8575661" cy="890603"/>
          </a:xfrm>
          <a:custGeom>
            <a:avLst/>
            <a:gdLst/>
            <a:ahLst/>
            <a:cxnLst/>
            <a:rect l="l" t="t" r="r" b="b"/>
            <a:pathLst>
              <a:path w="252541" h="26227" extrusionOk="0">
                <a:moveTo>
                  <a:pt x="1" y="3104"/>
                </a:moveTo>
                <a:cubicBezTo>
                  <a:pt x="16344" y="183"/>
                  <a:pt x="55055" y="228"/>
                  <a:pt x="69139" y="114"/>
                </a:cubicBezTo>
                <a:cubicBezTo>
                  <a:pt x="83222" y="0"/>
                  <a:pt x="100501" y="5958"/>
                  <a:pt x="115794" y="5547"/>
                </a:cubicBezTo>
                <a:cubicBezTo>
                  <a:pt x="131064" y="5159"/>
                  <a:pt x="139212" y="5752"/>
                  <a:pt x="149324" y="5547"/>
                </a:cubicBezTo>
                <a:cubicBezTo>
                  <a:pt x="159458" y="5341"/>
                  <a:pt x="167196" y="5798"/>
                  <a:pt x="174934" y="6665"/>
                </a:cubicBezTo>
                <a:cubicBezTo>
                  <a:pt x="182672" y="7533"/>
                  <a:pt x="198946" y="6095"/>
                  <a:pt x="211660" y="5912"/>
                </a:cubicBezTo>
                <a:cubicBezTo>
                  <a:pt x="224351" y="5752"/>
                  <a:pt x="228231" y="5090"/>
                  <a:pt x="234325" y="5935"/>
                </a:cubicBezTo>
                <a:cubicBezTo>
                  <a:pt x="240443" y="6802"/>
                  <a:pt x="252540" y="5912"/>
                  <a:pt x="252540" y="5912"/>
                </a:cubicBezTo>
                <a:lnTo>
                  <a:pt x="251741" y="26226"/>
                </a:lnTo>
                <a:lnTo>
                  <a:pt x="22370" y="23807"/>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11"/>
          <p:cNvSpPr/>
          <p:nvPr/>
        </p:nvSpPr>
        <p:spPr>
          <a:xfrm>
            <a:off x="852013" y="4463062"/>
            <a:ext cx="5211729" cy="690628"/>
          </a:xfrm>
          <a:custGeom>
            <a:avLst/>
            <a:gdLst/>
            <a:ahLst/>
            <a:cxnLst/>
            <a:rect l="l" t="t" r="r" b="b"/>
            <a:pathLst>
              <a:path w="153478" h="20338" extrusionOk="0">
                <a:moveTo>
                  <a:pt x="1" y="0"/>
                </a:moveTo>
                <a:cubicBezTo>
                  <a:pt x="17325" y="639"/>
                  <a:pt x="42981" y="3903"/>
                  <a:pt x="51814" y="3995"/>
                </a:cubicBezTo>
                <a:cubicBezTo>
                  <a:pt x="60647" y="4063"/>
                  <a:pt x="70303" y="7989"/>
                  <a:pt x="77766" y="8560"/>
                </a:cubicBezTo>
                <a:cubicBezTo>
                  <a:pt x="85207" y="9130"/>
                  <a:pt x="88471" y="10180"/>
                  <a:pt x="95022" y="10614"/>
                </a:cubicBezTo>
                <a:cubicBezTo>
                  <a:pt x="101573" y="11048"/>
                  <a:pt x="125882" y="13604"/>
                  <a:pt x="139691" y="14882"/>
                </a:cubicBezTo>
                <a:cubicBezTo>
                  <a:pt x="153478" y="16138"/>
                  <a:pt x="132250" y="19014"/>
                  <a:pt x="132250" y="19014"/>
                </a:cubicBezTo>
                <a:cubicBezTo>
                  <a:pt x="132250" y="19014"/>
                  <a:pt x="99633" y="20337"/>
                  <a:pt x="91599" y="20155"/>
                </a:cubicBezTo>
                <a:cubicBezTo>
                  <a:pt x="83564" y="19995"/>
                  <a:pt x="63021" y="19972"/>
                  <a:pt x="63021" y="19972"/>
                </a:cubicBezTo>
                <a:lnTo>
                  <a:pt x="34741" y="16206"/>
                </a:lnTo>
                <a:lnTo>
                  <a:pt x="20863" y="1784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11"/>
          <p:cNvSpPr/>
          <p:nvPr/>
        </p:nvSpPr>
        <p:spPr>
          <a:xfrm>
            <a:off x="-594908" y="3275833"/>
            <a:ext cx="1815300" cy="1327738"/>
          </a:xfrm>
          <a:custGeom>
            <a:avLst/>
            <a:gdLst/>
            <a:ahLst/>
            <a:cxnLst/>
            <a:rect l="l" t="t" r="r" b="b"/>
            <a:pathLst>
              <a:path w="53458" h="39100" extrusionOk="0">
                <a:moveTo>
                  <a:pt x="33873" y="434"/>
                </a:moveTo>
                <a:cubicBezTo>
                  <a:pt x="33576" y="479"/>
                  <a:pt x="33143" y="434"/>
                  <a:pt x="32937" y="616"/>
                </a:cubicBezTo>
                <a:lnTo>
                  <a:pt x="32937" y="616"/>
                </a:lnTo>
                <a:cubicBezTo>
                  <a:pt x="32732" y="776"/>
                  <a:pt x="33280" y="1895"/>
                  <a:pt x="33120" y="2146"/>
                </a:cubicBezTo>
                <a:lnTo>
                  <a:pt x="33120" y="2146"/>
                </a:lnTo>
                <a:cubicBezTo>
                  <a:pt x="33028" y="2260"/>
                  <a:pt x="32823" y="2237"/>
                  <a:pt x="32618" y="2237"/>
                </a:cubicBezTo>
                <a:lnTo>
                  <a:pt x="32618" y="2237"/>
                </a:lnTo>
                <a:cubicBezTo>
                  <a:pt x="32389" y="2237"/>
                  <a:pt x="32184" y="2214"/>
                  <a:pt x="32115" y="2351"/>
                </a:cubicBezTo>
                <a:lnTo>
                  <a:pt x="32115" y="2351"/>
                </a:lnTo>
                <a:cubicBezTo>
                  <a:pt x="31956" y="2602"/>
                  <a:pt x="31545" y="2420"/>
                  <a:pt x="31339" y="2602"/>
                </a:cubicBezTo>
                <a:lnTo>
                  <a:pt x="31339" y="2602"/>
                </a:lnTo>
                <a:cubicBezTo>
                  <a:pt x="31111" y="2808"/>
                  <a:pt x="31202" y="4154"/>
                  <a:pt x="30997" y="4154"/>
                </a:cubicBezTo>
                <a:lnTo>
                  <a:pt x="30997" y="4154"/>
                </a:lnTo>
                <a:cubicBezTo>
                  <a:pt x="30769" y="4154"/>
                  <a:pt x="30289" y="3721"/>
                  <a:pt x="30061" y="3515"/>
                </a:cubicBezTo>
                <a:lnTo>
                  <a:pt x="30061" y="3515"/>
                </a:lnTo>
                <a:cubicBezTo>
                  <a:pt x="29879" y="3378"/>
                  <a:pt x="29924" y="2785"/>
                  <a:pt x="29742" y="2534"/>
                </a:cubicBezTo>
                <a:lnTo>
                  <a:pt x="29742" y="2534"/>
                </a:lnTo>
                <a:cubicBezTo>
                  <a:pt x="29582" y="2328"/>
                  <a:pt x="29468" y="2054"/>
                  <a:pt x="29308" y="1803"/>
                </a:cubicBezTo>
                <a:lnTo>
                  <a:pt x="29308" y="1803"/>
                </a:lnTo>
                <a:cubicBezTo>
                  <a:pt x="29034" y="1392"/>
                  <a:pt x="28806" y="1689"/>
                  <a:pt x="28600" y="1735"/>
                </a:cubicBezTo>
                <a:lnTo>
                  <a:pt x="28600" y="1735"/>
                </a:lnTo>
                <a:cubicBezTo>
                  <a:pt x="28463" y="1758"/>
                  <a:pt x="28326" y="1712"/>
                  <a:pt x="28212" y="1689"/>
                </a:cubicBezTo>
                <a:lnTo>
                  <a:pt x="28212" y="1689"/>
                </a:lnTo>
                <a:cubicBezTo>
                  <a:pt x="28007" y="1621"/>
                  <a:pt x="27847" y="1552"/>
                  <a:pt x="27687" y="1826"/>
                </a:cubicBezTo>
                <a:lnTo>
                  <a:pt x="27687" y="1826"/>
                </a:lnTo>
                <a:cubicBezTo>
                  <a:pt x="27459" y="2237"/>
                  <a:pt x="27459" y="2009"/>
                  <a:pt x="27117" y="2397"/>
                </a:cubicBezTo>
                <a:lnTo>
                  <a:pt x="27117" y="2397"/>
                </a:lnTo>
                <a:cubicBezTo>
                  <a:pt x="26934" y="2579"/>
                  <a:pt x="26706" y="2716"/>
                  <a:pt x="26478" y="2922"/>
                </a:cubicBezTo>
                <a:lnTo>
                  <a:pt x="26478" y="2922"/>
                </a:lnTo>
                <a:cubicBezTo>
                  <a:pt x="26272" y="3104"/>
                  <a:pt x="25975" y="3036"/>
                  <a:pt x="25724" y="3218"/>
                </a:cubicBezTo>
                <a:lnTo>
                  <a:pt x="25724" y="3218"/>
                </a:lnTo>
                <a:cubicBezTo>
                  <a:pt x="25519" y="3378"/>
                  <a:pt x="25610" y="4246"/>
                  <a:pt x="25382" y="4383"/>
                </a:cubicBezTo>
                <a:lnTo>
                  <a:pt x="25382" y="4383"/>
                </a:lnTo>
                <a:cubicBezTo>
                  <a:pt x="25245" y="4451"/>
                  <a:pt x="25085" y="4451"/>
                  <a:pt x="24926" y="4428"/>
                </a:cubicBezTo>
                <a:lnTo>
                  <a:pt x="24926" y="4428"/>
                </a:lnTo>
                <a:cubicBezTo>
                  <a:pt x="24789" y="4428"/>
                  <a:pt x="24674" y="4428"/>
                  <a:pt x="24560" y="4451"/>
                </a:cubicBezTo>
                <a:lnTo>
                  <a:pt x="24560" y="4451"/>
                </a:lnTo>
                <a:cubicBezTo>
                  <a:pt x="24355" y="4519"/>
                  <a:pt x="24195" y="4474"/>
                  <a:pt x="24058" y="4428"/>
                </a:cubicBezTo>
                <a:lnTo>
                  <a:pt x="24058" y="4428"/>
                </a:lnTo>
                <a:cubicBezTo>
                  <a:pt x="23944" y="4405"/>
                  <a:pt x="23853" y="4383"/>
                  <a:pt x="23784" y="4383"/>
                </a:cubicBezTo>
                <a:lnTo>
                  <a:pt x="23784" y="4383"/>
                </a:lnTo>
                <a:cubicBezTo>
                  <a:pt x="23099" y="4497"/>
                  <a:pt x="23716" y="4040"/>
                  <a:pt x="23214" y="4040"/>
                </a:cubicBezTo>
                <a:lnTo>
                  <a:pt x="23214" y="4040"/>
                </a:lnTo>
                <a:cubicBezTo>
                  <a:pt x="22917" y="4040"/>
                  <a:pt x="22506" y="4246"/>
                  <a:pt x="22346" y="4383"/>
                </a:cubicBezTo>
                <a:lnTo>
                  <a:pt x="22346" y="4383"/>
                </a:lnTo>
                <a:cubicBezTo>
                  <a:pt x="22186" y="4519"/>
                  <a:pt x="22141" y="4748"/>
                  <a:pt x="21913" y="4930"/>
                </a:cubicBezTo>
                <a:lnTo>
                  <a:pt x="21913" y="4930"/>
                </a:lnTo>
                <a:cubicBezTo>
                  <a:pt x="21502" y="5273"/>
                  <a:pt x="21410" y="5478"/>
                  <a:pt x="21228" y="5980"/>
                </a:cubicBezTo>
                <a:lnTo>
                  <a:pt x="21228" y="5980"/>
                </a:lnTo>
                <a:cubicBezTo>
                  <a:pt x="21068" y="6414"/>
                  <a:pt x="21570" y="6688"/>
                  <a:pt x="21342" y="7076"/>
                </a:cubicBezTo>
                <a:lnTo>
                  <a:pt x="21342" y="7076"/>
                </a:lnTo>
                <a:cubicBezTo>
                  <a:pt x="21137" y="7464"/>
                  <a:pt x="20794" y="7167"/>
                  <a:pt x="20589" y="7555"/>
                </a:cubicBezTo>
                <a:lnTo>
                  <a:pt x="20589" y="7555"/>
                </a:lnTo>
                <a:cubicBezTo>
                  <a:pt x="20383" y="7943"/>
                  <a:pt x="20817" y="8354"/>
                  <a:pt x="20589" y="8697"/>
                </a:cubicBezTo>
                <a:lnTo>
                  <a:pt x="20589" y="8697"/>
                </a:lnTo>
                <a:cubicBezTo>
                  <a:pt x="20292" y="9107"/>
                  <a:pt x="20109" y="8925"/>
                  <a:pt x="19699" y="9244"/>
                </a:cubicBezTo>
                <a:lnTo>
                  <a:pt x="19699" y="9244"/>
                </a:lnTo>
                <a:cubicBezTo>
                  <a:pt x="19470" y="9450"/>
                  <a:pt x="19242" y="9838"/>
                  <a:pt x="18991" y="9998"/>
                </a:cubicBezTo>
                <a:lnTo>
                  <a:pt x="18991" y="9998"/>
                </a:lnTo>
                <a:cubicBezTo>
                  <a:pt x="18649" y="10226"/>
                  <a:pt x="18146" y="10454"/>
                  <a:pt x="17941" y="10431"/>
                </a:cubicBezTo>
                <a:lnTo>
                  <a:pt x="17941" y="10431"/>
                </a:lnTo>
                <a:cubicBezTo>
                  <a:pt x="17758" y="10408"/>
                  <a:pt x="17758" y="9541"/>
                  <a:pt x="17530" y="9313"/>
                </a:cubicBezTo>
                <a:lnTo>
                  <a:pt x="17530" y="9313"/>
                </a:lnTo>
                <a:cubicBezTo>
                  <a:pt x="17462" y="9221"/>
                  <a:pt x="17302" y="9244"/>
                  <a:pt x="17142" y="9267"/>
                </a:cubicBezTo>
                <a:lnTo>
                  <a:pt x="17142" y="9267"/>
                </a:lnTo>
                <a:cubicBezTo>
                  <a:pt x="16959" y="9267"/>
                  <a:pt x="16777" y="9290"/>
                  <a:pt x="16686" y="9199"/>
                </a:cubicBezTo>
                <a:lnTo>
                  <a:pt x="16686" y="9199"/>
                </a:lnTo>
                <a:cubicBezTo>
                  <a:pt x="16503" y="8993"/>
                  <a:pt x="16412" y="8697"/>
                  <a:pt x="16229" y="8560"/>
                </a:cubicBezTo>
                <a:lnTo>
                  <a:pt x="16229" y="8560"/>
                </a:lnTo>
                <a:cubicBezTo>
                  <a:pt x="16001" y="8400"/>
                  <a:pt x="15841" y="8126"/>
                  <a:pt x="15613" y="8149"/>
                </a:cubicBezTo>
                <a:lnTo>
                  <a:pt x="15613" y="8149"/>
                </a:lnTo>
                <a:cubicBezTo>
                  <a:pt x="15270" y="8172"/>
                  <a:pt x="15248" y="8582"/>
                  <a:pt x="15111" y="8765"/>
                </a:cubicBezTo>
                <a:lnTo>
                  <a:pt x="15111" y="8765"/>
                </a:lnTo>
                <a:cubicBezTo>
                  <a:pt x="14951" y="8948"/>
                  <a:pt x="14403" y="8811"/>
                  <a:pt x="14266" y="9130"/>
                </a:cubicBezTo>
                <a:lnTo>
                  <a:pt x="14266" y="9130"/>
                </a:lnTo>
                <a:cubicBezTo>
                  <a:pt x="14152" y="9358"/>
                  <a:pt x="14106" y="9610"/>
                  <a:pt x="13901" y="9883"/>
                </a:cubicBezTo>
                <a:lnTo>
                  <a:pt x="13901" y="9883"/>
                </a:lnTo>
                <a:cubicBezTo>
                  <a:pt x="13764" y="10089"/>
                  <a:pt x="13969" y="10591"/>
                  <a:pt x="13878" y="10979"/>
                </a:cubicBezTo>
                <a:lnTo>
                  <a:pt x="13878" y="10979"/>
                </a:lnTo>
                <a:cubicBezTo>
                  <a:pt x="13832" y="11253"/>
                  <a:pt x="14243" y="11618"/>
                  <a:pt x="14198" y="11983"/>
                </a:cubicBezTo>
                <a:lnTo>
                  <a:pt x="14198" y="11983"/>
                </a:lnTo>
                <a:cubicBezTo>
                  <a:pt x="14175" y="12280"/>
                  <a:pt x="13102" y="12485"/>
                  <a:pt x="13079" y="12828"/>
                </a:cubicBezTo>
                <a:lnTo>
                  <a:pt x="13079" y="12828"/>
                </a:lnTo>
                <a:cubicBezTo>
                  <a:pt x="13079" y="13147"/>
                  <a:pt x="13832" y="13513"/>
                  <a:pt x="13810" y="13855"/>
                </a:cubicBezTo>
                <a:lnTo>
                  <a:pt x="13810" y="13855"/>
                </a:lnTo>
                <a:cubicBezTo>
                  <a:pt x="13787" y="14175"/>
                  <a:pt x="12919" y="14426"/>
                  <a:pt x="12897" y="14745"/>
                </a:cubicBezTo>
                <a:lnTo>
                  <a:pt x="12897" y="14745"/>
                </a:lnTo>
                <a:cubicBezTo>
                  <a:pt x="12874" y="15088"/>
                  <a:pt x="12851" y="15361"/>
                  <a:pt x="12805" y="15658"/>
                </a:cubicBezTo>
                <a:lnTo>
                  <a:pt x="12805" y="15658"/>
                </a:lnTo>
                <a:cubicBezTo>
                  <a:pt x="12782" y="16046"/>
                  <a:pt x="13650" y="16594"/>
                  <a:pt x="13559" y="16845"/>
                </a:cubicBezTo>
                <a:lnTo>
                  <a:pt x="13559" y="16845"/>
                </a:lnTo>
                <a:cubicBezTo>
                  <a:pt x="13490" y="17051"/>
                  <a:pt x="13239" y="16959"/>
                  <a:pt x="13011" y="16868"/>
                </a:cubicBezTo>
                <a:lnTo>
                  <a:pt x="13011" y="16868"/>
                </a:lnTo>
                <a:cubicBezTo>
                  <a:pt x="12851" y="16822"/>
                  <a:pt x="12714" y="16754"/>
                  <a:pt x="12600" y="16777"/>
                </a:cubicBezTo>
                <a:lnTo>
                  <a:pt x="12600" y="16777"/>
                </a:lnTo>
                <a:cubicBezTo>
                  <a:pt x="12372" y="16799"/>
                  <a:pt x="12075" y="17416"/>
                  <a:pt x="11801" y="17324"/>
                </a:cubicBezTo>
                <a:lnTo>
                  <a:pt x="11801" y="17324"/>
                </a:lnTo>
                <a:cubicBezTo>
                  <a:pt x="11550" y="17256"/>
                  <a:pt x="11504" y="16366"/>
                  <a:pt x="11276" y="16274"/>
                </a:cubicBezTo>
                <a:lnTo>
                  <a:pt x="11276" y="16274"/>
                </a:lnTo>
                <a:cubicBezTo>
                  <a:pt x="10888" y="16115"/>
                  <a:pt x="10956" y="16914"/>
                  <a:pt x="10888" y="17051"/>
                </a:cubicBezTo>
                <a:lnTo>
                  <a:pt x="10888" y="17051"/>
                </a:lnTo>
                <a:cubicBezTo>
                  <a:pt x="10819" y="17188"/>
                  <a:pt x="10135" y="16046"/>
                  <a:pt x="9678" y="15909"/>
                </a:cubicBezTo>
                <a:lnTo>
                  <a:pt x="9678" y="15909"/>
                </a:lnTo>
                <a:cubicBezTo>
                  <a:pt x="9564" y="15864"/>
                  <a:pt x="9359" y="16115"/>
                  <a:pt x="9153" y="16366"/>
                </a:cubicBezTo>
                <a:lnTo>
                  <a:pt x="9153" y="16366"/>
                </a:lnTo>
                <a:cubicBezTo>
                  <a:pt x="8948" y="16617"/>
                  <a:pt x="8742" y="16868"/>
                  <a:pt x="8605" y="16822"/>
                </a:cubicBezTo>
                <a:lnTo>
                  <a:pt x="8605" y="16822"/>
                </a:lnTo>
                <a:cubicBezTo>
                  <a:pt x="8309" y="16731"/>
                  <a:pt x="8172" y="15818"/>
                  <a:pt x="7898" y="15772"/>
                </a:cubicBezTo>
                <a:lnTo>
                  <a:pt x="7898" y="15772"/>
                </a:lnTo>
                <a:cubicBezTo>
                  <a:pt x="7578" y="15704"/>
                  <a:pt x="7259" y="16160"/>
                  <a:pt x="7008" y="16206"/>
                </a:cubicBezTo>
                <a:lnTo>
                  <a:pt x="7008" y="16206"/>
                </a:lnTo>
                <a:cubicBezTo>
                  <a:pt x="6688" y="16274"/>
                  <a:pt x="6026" y="16183"/>
                  <a:pt x="5935" y="16548"/>
                </a:cubicBezTo>
                <a:lnTo>
                  <a:pt x="5935" y="16548"/>
                </a:lnTo>
                <a:cubicBezTo>
                  <a:pt x="5866" y="16868"/>
                  <a:pt x="6277" y="17279"/>
                  <a:pt x="6277" y="17553"/>
                </a:cubicBezTo>
                <a:lnTo>
                  <a:pt x="6277" y="17553"/>
                </a:lnTo>
                <a:cubicBezTo>
                  <a:pt x="6277" y="17849"/>
                  <a:pt x="6802" y="17964"/>
                  <a:pt x="6848" y="18260"/>
                </a:cubicBezTo>
                <a:lnTo>
                  <a:pt x="6848" y="18260"/>
                </a:lnTo>
                <a:cubicBezTo>
                  <a:pt x="6894" y="18511"/>
                  <a:pt x="5821" y="19150"/>
                  <a:pt x="5889" y="19447"/>
                </a:cubicBezTo>
                <a:lnTo>
                  <a:pt x="5889" y="19447"/>
                </a:lnTo>
                <a:cubicBezTo>
                  <a:pt x="5935" y="19698"/>
                  <a:pt x="6483" y="19812"/>
                  <a:pt x="6505" y="20132"/>
                </a:cubicBezTo>
                <a:lnTo>
                  <a:pt x="6505" y="20132"/>
                </a:lnTo>
                <a:cubicBezTo>
                  <a:pt x="6551" y="20383"/>
                  <a:pt x="7145" y="20657"/>
                  <a:pt x="7145" y="20976"/>
                </a:cubicBezTo>
                <a:lnTo>
                  <a:pt x="7145" y="20976"/>
                </a:lnTo>
                <a:cubicBezTo>
                  <a:pt x="7145" y="21319"/>
                  <a:pt x="7167" y="21730"/>
                  <a:pt x="7122" y="21958"/>
                </a:cubicBezTo>
                <a:lnTo>
                  <a:pt x="7122" y="21958"/>
                </a:lnTo>
                <a:cubicBezTo>
                  <a:pt x="7076" y="22163"/>
                  <a:pt x="6711" y="22095"/>
                  <a:pt x="6391" y="22026"/>
                </a:cubicBezTo>
                <a:lnTo>
                  <a:pt x="6391" y="22026"/>
                </a:lnTo>
                <a:cubicBezTo>
                  <a:pt x="6163" y="21958"/>
                  <a:pt x="5935" y="21912"/>
                  <a:pt x="5866" y="21981"/>
                </a:cubicBezTo>
                <a:lnTo>
                  <a:pt x="5866" y="21981"/>
                </a:lnTo>
                <a:cubicBezTo>
                  <a:pt x="5752" y="22095"/>
                  <a:pt x="5752" y="22163"/>
                  <a:pt x="5798" y="22209"/>
                </a:cubicBezTo>
                <a:lnTo>
                  <a:pt x="5798" y="22209"/>
                </a:lnTo>
                <a:cubicBezTo>
                  <a:pt x="5775" y="22186"/>
                  <a:pt x="5752" y="22186"/>
                  <a:pt x="5707" y="22186"/>
                </a:cubicBezTo>
                <a:lnTo>
                  <a:pt x="5707" y="22186"/>
                </a:lnTo>
                <a:cubicBezTo>
                  <a:pt x="5341" y="22095"/>
                  <a:pt x="5296" y="22483"/>
                  <a:pt x="4839" y="22643"/>
                </a:cubicBezTo>
                <a:lnTo>
                  <a:pt x="4839" y="22643"/>
                </a:lnTo>
                <a:cubicBezTo>
                  <a:pt x="4657" y="22711"/>
                  <a:pt x="4337" y="22780"/>
                  <a:pt x="4086" y="22962"/>
                </a:cubicBezTo>
                <a:lnTo>
                  <a:pt x="4086" y="22962"/>
                </a:lnTo>
                <a:cubicBezTo>
                  <a:pt x="3903" y="23099"/>
                  <a:pt x="3903" y="23624"/>
                  <a:pt x="3698" y="23852"/>
                </a:cubicBezTo>
                <a:lnTo>
                  <a:pt x="3698" y="23852"/>
                </a:lnTo>
                <a:cubicBezTo>
                  <a:pt x="3538" y="24035"/>
                  <a:pt x="3150" y="24035"/>
                  <a:pt x="2990" y="24286"/>
                </a:cubicBezTo>
                <a:lnTo>
                  <a:pt x="2990" y="24286"/>
                </a:lnTo>
                <a:cubicBezTo>
                  <a:pt x="2808" y="24583"/>
                  <a:pt x="2420" y="24811"/>
                  <a:pt x="2328" y="25085"/>
                </a:cubicBezTo>
                <a:lnTo>
                  <a:pt x="2328" y="25085"/>
                </a:lnTo>
                <a:cubicBezTo>
                  <a:pt x="2237" y="25427"/>
                  <a:pt x="2648" y="25907"/>
                  <a:pt x="2648" y="26203"/>
                </a:cubicBezTo>
                <a:lnTo>
                  <a:pt x="2648" y="26203"/>
                </a:lnTo>
                <a:cubicBezTo>
                  <a:pt x="2671" y="26569"/>
                  <a:pt x="2192" y="27162"/>
                  <a:pt x="2306" y="27436"/>
                </a:cubicBezTo>
                <a:lnTo>
                  <a:pt x="2306" y="27436"/>
                </a:lnTo>
                <a:cubicBezTo>
                  <a:pt x="2397" y="27687"/>
                  <a:pt x="2694" y="27664"/>
                  <a:pt x="2990" y="27664"/>
                </a:cubicBezTo>
                <a:lnTo>
                  <a:pt x="2990" y="27664"/>
                </a:lnTo>
                <a:cubicBezTo>
                  <a:pt x="3264" y="27641"/>
                  <a:pt x="3515" y="27619"/>
                  <a:pt x="3561" y="27870"/>
                </a:cubicBezTo>
                <a:lnTo>
                  <a:pt x="3561" y="27870"/>
                </a:lnTo>
                <a:cubicBezTo>
                  <a:pt x="3630" y="28258"/>
                  <a:pt x="3013" y="28326"/>
                  <a:pt x="2968" y="28737"/>
                </a:cubicBezTo>
                <a:lnTo>
                  <a:pt x="2968" y="28737"/>
                </a:lnTo>
                <a:cubicBezTo>
                  <a:pt x="2945" y="29125"/>
                  <a:pt x="2899" y="29125"/>
                  <a:pt x="2853" y="29536"/>
                </a:cubicBezTo>
                <a:lnTo>
                  <a:pt x="2853" y="29536"/>
                </a:lnTo>
                <a:cubicBezTo>
                  <a:pt x="2831" y="29947"/>
                  <a:pt x="3013" y="29901"/>
                  <a:pt x="2876" y="30289"/>
                </a:cubicBezTo>
                <a:lnTo>
                  <a:pt x="2876" y="30289"/>
                </a:lnTo>
                <a:cubicBezTo>
                  <a:pt x="2716" y="30654"/>
                  <a:pt x="2831" y="30563"/>
                  <a:pt x="2397" y="30677"/>
                </a:cubicBezTo>
                <a:lnTo>
                  <a:pt x="2397" y="30677"/>
                </a:lnTo>
                <a:cubicBezTo>
                  <a:pt x="2306" y="30700"/>
                  <a:pt x="2169" y="30517"/>
                  <a:pt x="2009" y="30335"/>
                </a:cubicBezTo>
                <a:lnTo>
                  <a:pt x="2009" y="30335"/>
                </a:lnTo>
                <a:cubicBezTo>
                  <a:pt x="1872" y="30175"/>
                  <a:pt x="1712" y="29992"/>
                  <a:pt x="1575" y="30015"/>
                </a:cubicBezTo>
                <a:lnTo>
                  <a:pt x="1575" y="30015"/>
                </a:lnTo>
                <a:cubicBezTo>
                  <a:pt x="1370" y="30084"/>
                  <a:pt x="1301" y="30951"/>
                  <a:pt x="1050" y="31020"/>
                </a:cubicBezTo>
                <a:lnTo>
                  <a:pt x="1050" y="31020"/>
                </a:lnTo>
                <a:cubicBezTo>
                  <a:pt x="708" y="31111"/>
                  <a:pt x="0" y="31385"/>
                  <a:pt x="69" y="31750"/>
                </a:cubicBezTo>
                <a:lnTo>
                  <a:pt x="69" y="31750"/>
                </a:lnTo>
                <a:cubicBezTo>
                  <a:pt x="114" y="32024"/>
                  <a:pt x="297" y="32572"/>
                  <a:pt x="457" y="32891"/>
                </a:cubicBezTo>
                <a:lnTo>
                  <a:pt x="457" y="32891"/>
                </a:lnTo>
                <a:cubicBezTo>
                  <a:pt x="594" y="33165"/>
                  <a:pt x="1393" y="32960"/>
                  <a:pt x="1575" y="33211"/>
                </a:cubicBezTo>
                <a:lnTo>
                  <a:pt x="1575" y="33211"/>
                </a:lnTo>
                <a:cubicBezTo>
                  <a:pt x="1735" y="33485"/>
                  <a:pt x="1895" y="33759"/>
                  <a:pt x="2077" y="33987"/>
                </a:cubicBezTo>
                <a:lnTo>
                  <a:pt x="2077" y="33987"/>
                </a:lnTo>
                <a:cubicBezTo>
                  <a:pt x="2283" y="34261"/>
                  <a:pt x="2351" y="34786"/>
                  <a:pt x="2511" y="34968"/>
                </a:cubicBezTo>
                <a:lnTo>
                  <a:pt x="2511" y="34968"/>
                </a:lnTo>
                <a:cubicBezTo>
                  <a:pt x="2899" y="35105"/>
                  <a:pt x="2899" y="34352"/>
                  <a:pt x="3310" y="34329"/>
                </a:cubicBezTo>
                <a:lnTo>
                  <a:pt x="3310" y="34329"/>
                </a:lnTo>
                <a:cubicBezTo>
                  <a:pt x="3721" y="34306"/>
                  <a:pt x="3744" y="34923"/>
                  <a:pt x="4132" y="34991"/>
                </a:cubicBezTo>
                <a:lnTo>
                  <a:pt x="4132" y="34991"/>
                </a:lnTo>
                <a:cubicBezTo>
                  <a:pt x="4520" y="35037"/>
                  <a:pt x="4474" y="35402"/>
                  <a:pt x="4885" y="35448"/>
                </a:cubicBezTo>
                <a:lnTo>
                  <a:pt x="4885" y="35448"/>
                </a:lnTo>
                <a:cubicBezTo>
                  <a:pt x="5067" y="35471"/>
                  <a:pt x="5182" y="35334"/>
                  <a:pt x="5296" y="35174"/>
                </a:cubicBezTo>
                <a:lnTo>
                  <a:pt x="5296" y="35174"/>
                </a:lnTo>
                <a:cubicBezTo>
                  <a:pt x="5410" y="35014"/>
                  <a:pt x="5524" y="34854"/>
                  <a:pt x="5729" y="34877"/>
                </a:cubicBezTo>
                <a:lnTo>
                  <a:pt x="5729" y="34877"/>
                </a:lnTo>
                <a:cubicBezTo>
                  <a:pt x="6117" y="34946"/>
                  <a:pt x="6049" y="35539"/>
                  <a:pt x="6437" y="35607"/>
                </a:cubicBezTo>
                <a:lnTo>
                  <a:pt x="6437" y="35607"/>
                </a:lnTo>
                <a:cubicBezTo>
                  <a:pt x="6848" y="35653"/>
                  <a:pt x="6802" y="36018"/>
                  <a:pt x="7190" y="36064"/>
                </a:cubicBezTo>
                <a:lnTo>
                  <a:pt x="7190" y="36064"/>
                </a:lnTo>
                <a:cubicBezTo>
                  <a:pt x="7396" y="36110"/>
                  <a:pt x="7487" y="35996"/>
                  <a:pt x="7601" y="35904"/>
                </a:cubicBezTo>
                <a:lnTo>
                  <a:pt x="7601" y="35904"/>
                </a:lnTo>
                <a:cubicBezTo>
                  <a:pt x="7715" y="35790"/>
                  <a:pt x="7829" y="35699"/>
                  <a:pt x="8012" y="35722"/>
                </a:cubicBezTo>
                <a:lnTo>
                  <a:pt x="8012" y="35722"/>
                </a:lnTo>
                <a:cubicBezTo>
                  <a:pt x="8217" y="35744"/>
                  <a:pt x="8332" y="35676"/>
                  <a:pt x="8423" y="35607"/>
                </a:cubicBezTo>
                <a:lnTo>
                  <a:pt x="8423" y="35607"/>
                </a:lnTo>
                <a:cubicBezTo>
                  <a:pt x="8537" y="35539"/>
                  <a:pt x="8651" y="35471"/>
                  <a:pt x="8834" y="35493"/>
                </a:cubicBezTo>
                <a:lnTo>
                  <a:pt x="8834" y="35493"/>
                </a:lnTo>
                <a:cubicBezTo>
                  <a:pt x="9222" y="35562"/>
                  <a:pt x="9222" y="35539"/>
                  <a:pt x="9633" y="35585"/>
                </a:cubicBezTo>
                <a:lnTo>
                  <a:pt x="9633" y="35585"/>
                </a:lnTo>
                <a:cubicBezTo>
                  <a:pt x="10021" y="35653"/>
                  <a:pt x="9952" y="36224"/>
                  <a:pt x="10340" y="36269"/>
                </a:cubicBezTo>
                <a:lnTo>
                  <a:pt x="10340" y="36269"/>
                </a:lnTo>
                <a:cubicBezTo>
                  <a:pt x="10728" y="36338"/>
                  <a:pt x="10683" y="36772"/>
                  <a:pt x="11071" y="36840"/>
                </a:cubicBezTo>
                <a:lnTo>
                  <a:pt x="11071" y="36840"/>
                </a:lnTo>
                <a:cubicBezTo>
                  <a:pt x="11276" y="36863"/>
                  <a:pt x="11390" y="36657"/>
                  <a:pt x="11527" y="36429"/>
                </a:cubicBezTo>
                <a:lnTo>
                  <a:pt x="11527" y="36429"/>
                </a:lnTo>
                <a:cubicBezTo>
                  <a:pt x="11641" y="36224"/>
                  <a:pt x="11755" y="36018"/>
                  <a:pt x="11961" y="36041"/>
                </a:cubicBezTo>
                <a:lnTo>
                  <a:pt x="11961" y="36041"/>
                </a:lnTo>
                <a:cubicBezTo>
                  <a:pt x="12143" y="36064"/>
                  <a:pt x="12257" y="36041"/>
                  <a:pt x="12349" y="36041"/>
                </a:cubicBezTo>
                <a:lnTo>
                  <a:pt x="12349" y="36041"/>
                </a:lnTo>
                <a:cubicBezTo>
                  <a:pt x="12463" y="36018"/>
                  <a:pt x="12554" y="35996"/>
                  <a:pt x="12760" y="36018"/>
                </a:cubicBezTo>
                <a:lnTo>
                  <a:pt x="12760" y="36018"/>
                </a:lnTo>
                <a:cubicBezTo>
                  <a:pt x="12942" y="36064"/>
                  <a:pt x="13056" y="35996"/>
                  <a:pt x="13148" y="35950"/>
                </a:cubicBezTo>
                <a:lnTo>
                  <a:pt x="13148" y="35950"/>
                </a:lnTo>
                <a:cubicBezTo>
                  <a:pt x="13262" y="35881"/>
                  <a:pt x="13376" y="35813"/>
                  <a:pt x="13559" y="35859"/>
                </a:cubicBezTo>
                <a:lnTo>
                  <a:pt x="13559" y="35859"/>
                </a:lnTo>
                <a:cubicBezTo>
                  <a:pt x="13764" y="35881"/>
                  <a:pt x="13855" y="35859"/>
                  <a:pt x="13969" y="35836"/>
                </a:cubicBezTo>
                <a:lnTo>
                  <a:pt x="13969" y="35836"/>
                </a:lnTo>
                <a:cubicBezTo>
                  <a:pt x="14061" y="35813"/>
                  <a:pt x="14152" y="35790"/>
                  <a:pt x="14357" y="35836"/>
                </a:cubicBezTo>
                <a:lnTo>
                  <a:pt x="14357" y="35836"/>
                </a:lnTo>
                <a:cubicBezTo>
                  <a:pt x="14745" y="35881"/>
                  <a:pt x="14677" y="36566"/>
                  <a:pt x="15065" y="36635"/>
                </a:cubicBezTo>
                <a:lnTo>
                  <a:pt x="15065" y="36635"/>
                </a:lnTo>
                <a:cubicBezTo>
                  <a:pt x="15270" y="36657"/>
                  <a:pt x="15385" y="36498"/>
                  <a:pt x="15499" y="36361"/>
                </a:cubicBezTo>
                <a:lnTo>
                  <a:pt x="15499" y="36361"/>
                </a:lnTo>
                <a:cubicBezTo>
                  <a:pt x="15613" y="36201"/>
                  <a:pt x="15727" y="36041"/>
                  <a:pt x="15910" y="36087"/>
                </a:cubicBezTo>
                <a:lnTo>
                  <a:pt x="15910" y="36087"/>
                </a:lnTo>
                <a:cubicBezTo>
                  <a:pt x="16298" y="36132"/>
                  <a:pt x="16206" y="37091"/>
                  <a:pt x="16594" y="37137"/>
                </a:cubicBezTo>
                <a:lnTo>
                  <a:pt x="16594" y="37137"/>
                </a:lnTo>
                <a:cubicBezTo>
                  <a:pt x="16800" y="37182"/>
                  <a:pt x="16914" y="37000"/>
                  <a:pt x="17028" y="36817"/>
                </a:cubicBezTo>
                <a:lnTo>
                  <a:pt x="17028" y="36817"/>
                </a:lnTo>
                <a:cubicBezTo>
                  <a:pt x="17142" y="36635"/>
                  <a:pt x="17256" y="36475"/>
                  <a:pt x="17462" y="36498"/>
                </a:cubicBezTo>
                <a:lnTo>
                  <a:pt x="17462" y="36498"/>
                </a:lnTo>
                <a:cubicBezTo>
                  <a:pt x="17850" y="36543"/>
                  <a:pt x="17804" y="37068"/>
                  <a:pt x="18192" y="37114"/>
                </a:cubicBezTo>
                <a:lnTo>
                  <a:pt x="18192" y="37114"/>
                </a:lnTo>
                <a:cubicBezTo>
                  <a:pt x="18580" y="37182"/>
                  <a:pt x="18534" y="37525"/>
                  <a:pt x="18922" y="37593"/>
                </a:cubicBezTo>
                <a:lnTo>
                  <a:pt x="18922" y="37593"/>
                </a:lnTo>
                <a:cubicBezTo>
                  <a:pt x="19128" y="37616"/>
                  <a:pt x="19219" y="37548"/>
                  <a:pt x="19333" y="37502"/>
                </a:cubicBezTo>
                <a:lnTo>
                  <a:pt x="19333" y="37502"/>
                </a:lnTo>
                <a:cubicBezTo>
                  <a:pt x="19447" y="37456"/>
                  <a:pt x="19539" y="37388"/>
                  <a:pt x="19744" y="37411"/>
                </a:cubicBezTo>
                <a:lnTo>
                  <a:pt x="19744" y="37411"/>
                </a:lnTo>
                <a:cubicBezTo>
                  <a:pt x="20132" y="37479"/>
                  <a:pt x="20064" y="38118"/>
                  <a:pt x="20452" y="38187"/>
                </a:cubicBezTo>
                <a:lnTo>
                  <a:pt x="20452" y="38187"/>
                </a:lnTo>
                <a:cubicBezTo>
                  <a:pt x="20657" y="38210"/>
                  <a:pt x="20771" y="37958"/>
                  <a:pt x="20908" y="37707"/>
                </a:cubicBezTo>
                <a:lnTo>
                  <a:pt x="20908" y="37707"/>
                </a:lnTo>
                <a:cubicBezTo>
                  <a:pt x="21022" y="37456"/>
                  <a:pt x="21159" y="37205"/>
                  <a:pt x="21342" y="37228"/>
                </a:cubicBezTo>
                <a:lnTo>
                  <a:pt x="21342" y="37228"/>
                </a:lnTo>
                <a:cubicBezTo>
                  <a:pt x="21730" y="37297"/>
                  <a:pt x="21639" y="38324"/>
                  <a:pt x="22027" y="38392"/>
                </a:cubicBezTo>
                <a:lnTo>
                  <a:pt x="22027" y="38392"/>
                </a:lnTo>
                <a:cubicBezTo>
                  <a:pt x="22209" y="38415"/>
                  <a:pt x="22346" y="38141"/>
                  <a:pt x="22460" y="37844"/>
                </a:cubicBezTo>
                <a:lnTo>
                  <a:pt x="22460" y="37844"/>
                </a:lnTo>
                <a:cubicBezTo>
                  <a:pt x="22597" y="37548"/>
                  <a:pt x="22734" y="37274"/>
                  <a:pt x="22917" y="37297"/>
                </a:cubicBezTo>
                <a:lnTo>
                  <a:pt x="22917" y="37297"/>
                </a:lnTo>
                <a:cubicBezTo>
                  <a:pt x="23305" y="37342"/>
                  <a:pt x="23145" y="38232"/>
                  <a:pt x="23624" y="38278"/>
                </a:cubicBezTo>
                <a:lnTo>
                  <a:pt x="23624" y="38278"/>
                </a:lnTo>
                <a:cubicBezTo>
                  <a:pt x="23853" y="38301"/>
                  <a:pt x="24127" y="38392"/>
                  <a:pt x="24423" y="38415"/>
                </a:cubicBezTo>
                <a:lnTo>
                  <a:pt x="24423" y="38415"/>
                </a:lnTo>
                <a:cubicBezTo>
                  <a:pt x="24537" y="38438"/>
                  <a:pt x="24674" y="38301"/>
                  <a:pt x="24811" y="38164"/>
                </a:cubicBezTo>
                <a:lnTo>
                  <a:pt x="24811" y="38164"/>
                </a:lnTo>
                <a:cubicBezTo>
                  <a:pt x="24948" y="38027"/>
                  <a:pt x="25108" y="37913"/>
                  <a:pt x="25245" y="37913"/>
                </a:cubicBezTo>
                <a:lnTo>
                  <a:pt x="25245" y="37913"/>
                </a:lnTo>
                <a:cubicBezTo>
                  <a:pt x="25382" y="37936"/>
                  <a:pt x="25496" y="37890"/>
                  <a:pt x="25633" y="37867"/>
                </a:cubicBezTo>
                <a:lnTo>
                  <a:pt x="25633" y="37867"/>
                </a:lnTo>
                <a:cubicBezTo>
                  <a:pt x="25770" y="37822"/>
                  <a:pt x="25907" y="37776"/>
                  <a:pt x="26044" y="37799"/>
                </a:cubicBezTo>
                <a:lnTo>
                  <a:pt x="26044" y="37799"/>
                </a:lnTo>
                <a:cubicBezTo>
                  <a:pt x="26318" y="37822"/>
                  <a:pt x="26523" y="38598"/>
                  <a:pt x="26797" y="38620"/>
                </a:cubicBezTo>
                <a:lnTo>
                  <a:pt x="26797" y="38620"/>
                </a:lnTo>
                <a:cubicBezTo>
                  <a:pt x="26934" y="38620"/>
                  <a:pt x="27071" y="38415"/>
                  <a:pt x="27208" y="38187"/>
                </a:cubicBezTo>
                <a:lnTo>
                  <a:pt x="27208" y="38187"/>
                </a:lnTo>
                <a:cubicBezTo>
                  <a:pt x="27368" y="37958"/>
                  <a:pt x="27505" y="37730"/>
                  <a:pt x="27642" y="37730"/>
                </a:cubicBezTo>
                <a:lnTo>
                  <a:pt x="27642" y="37730"/>
                </a:lnTo>
                <a:cubicBezTo>
                  <a:pt x="27916" y="37753"/>
                  <a:pt x="28121" y="38712"/>
                  <a:pt x="28372" y="38735"/>
                </a:cubicBezTo>
                <a:lnTo>
                  <a:pt x="28372" y="38735"/>
                </a:lnTo>
                <a:cubicBezTo>
                  <a:pt x="28509" y="38735"/>
                  <a:pt x="28646" y="38643"/>
                  <a:pt x="28783" y="38552"/>
                </a:cubicBezTo>
                <a:lnTo>
                  <a:pt x="28783" y="38552"/>
                </a:lnTo>
                <a:cubicBezTo>
                  <a:pt x="28920" y="38461"/>
                  <a:pt x="29057" y="38369"/>
                  <a:pt x="29194" y="38369"/>
                </a:cubicBezTo>
                <a:lnTo>
                  <a:pt x="29194" y="38369"/>
                </a:lnTo>
                <a:cubicBezTo>
                  <a:pt x="29331" y="38392"/>
                  <a:pt x="29468" y="38255"/>
                  <a:pt x="29605" y="38141"/>
                </a:cubicBezTo>
                <a:lnTo>
                  <a:pt x="29605" y="38141"/>
                </a:lnTo>
                <a:cubicBezTo>
                  <a:pt x="29764" y="38004"/>
                  <a:pt x="29901" y="37867"/>
                  <a:pt x="30016" y="37890"/>
                </a:cubicBezTo>
                <a:lnTo>
                  <a:pt x="30016" y="37890"/>
                </a:lnTo>
                <a:cubicBezTo>
                  <a:pt x="30289" y="37913"/>
                  <a:pt x="30518" y="38598"/>
                  <a:pt x="30769" y="38620"/>
                </a:cubicBezTo>
                <a:lnTo>
                  <a:pt x="30769" y="38620"/>
                </a:lnTo>
                <a:cubicBezTo>
                  <a:pt x="31043" y="38643"/>
                  <a:pt x="31317" y="38735"/>
                  <a:pt x="31568" y="38757"/>
                </a:cubicBezTo>
                <a:lnTo>
                  <a:pt x="31568" y="38757"/>
                </a:lnTo>
                <a:cubicBezTo>
                  <a:pt x="31705" y="38757"/>
                  <a:pt x="31842" y="38712"/>
                  <a:pt x="31979" y="38643"/>
                </a:cubicBezTo>
                <a:lnTo>
                  <a:pt x="31979" y="38643"/>
                </a:lnTo>
                <a:cubicBezTo>
                  <a:pt x="32115" y="38598"/>
                  <a:pt x="32252" y="38529"/>
                  <a:pt x="32367" y="38552"/>
                </a:cubicBezTo>
                <a:lnTo>
                  <a:pt x="32367" y="38552"/>
                </a:lnTo>
                <a:cubicBezTo>
                  <a:pt x="32572" y="38552"/>
                  <a:pt x="32823" y="38392"/>
                  <a:pt x="33165" y="38392"/>
                </a:cubicBezTo>
                <a:lnTo>
                  <a:pt x="33165" y="38392"/>
                </a:lnTo>
                <a:cubicBezTo>
                  <a:pt x="33394" y="38392"/>
                  <a:pt x="33645" y="38324"/>
                  <a:pt x="33942" y="38324"/>
                </a:cubicBezTo>
                <a:lnTo>
                  <a:pt x="33942" y="38324"/>
                </a:lnTo>
                <a:cubicBezTo>
                  <a:pt x="34056" y="38301"/>
                  <a:pt x="34193" y="38324"/>
                  <a:pt x="34330" y="38347"/>
                </a:cubicBezTo>
                <a:lnTo>
                  <a:pt x="34330" y="38347"/>
                </a:lnTo>
                <a:cubicBezTo>
                  <a:pt x="34466" y="38369"/>
                  <a:pt x="34603" y="38392"/>
                  <a:pt x="34740" y="38392"/>
                </a:cubicBezTo>
                <a:lnTo>
                  <a:pt x="34740" y="38392"/>
                </a:lnTo>
                <a:cubicBezTo>
                  <a:pt x="34991" y="38369"/>
                  <a:pt x="35265" y="38164"/>
                  <a:pt x="35539" y="38141"/>
                </a:cubicBezTo>
                <a:lnTo>
                  <a:pt x="35539" y="38141"/>
                </a:lnTo>
                <a:cubicBezTo>
                  <a:pt x="35790" y="38118"/>
                  <a:pt x="36064" y="38073"/>
                  <a:pt x="36338" y="38050"/>
                </a:cubicBezTo>
                <a:lnTo>
                  <a:pt x="36338" y="38050"/>
                </a:lnTo>
                <a:cubicBezTo>
                  <a:pt x="36452" y="38027"/>
                  <a:pt x="36612" y="38301"/>
                  <a:pt x="36749" y="38575"/>
                </a:cubicBezTo>
                <a:lnTo>
                  <a:pt x="36749" y="38575"/>
                </a:lnTo>
                <a:cubicBezTo>
                  <a:pt x="36909" y="38849"/>
                  <a:pt x="37046" y="39100"/>
                  <a:pt x="37183" y="39100"/>
                </a:cubicBezTo>
                <a:lnTo>
                  <a:pt x="37183" y="39100"/>
                </a:lnTo>
                <a:cubicBezTo>
                  <a:pt x="37457" y="39077"/>
                  <a:pt x="37662" y="38232"/>
                  <a:pt x="37936" y="38210"/>
                </a:cubicBezTo>
                <a:lnTo>
                  <a:pt x="37936" y="38210"/>
                </a:lnTo>
                <a:cubicBezTo>
                  <a:pt x="38073" y="38210"/>
                  <a:pt x="38210" y="38324"/>
                  <a:pt x="38347" y="38415"/>
                </a:cubicBezTo>
                <a:lnTo>
                  <a:pt x="38347" y="38415"/>
                </a:lnTo>
                <a:cubicBezTo>
                  <a:pt x="38484" y="38529"/>
                  <a:pt x="38644" y="38620"/>
                  <a:pt x="38780" y="38620"/>
                </a:cubicBezTo>
                <a:lnTo>
                  <a:pt x="38780" y="38620"/>
                </a:lnTo>
                <a:cubicBezTo>
                  <a:pt x="39032" y="38598"/>
                  <a:pt x="39237" y="37662"/>
                  <a:pt x="39511" y="37639"/>
                </a:cubicBezTo>
                <a:lnTo>
                  <a:pt x="39511" y="37639"/>
                </a:lnTo>
                <a:cubicBezTo>
                  <a:pt x="39648" y="37616"/>
                  <a:pt x="39808" y="37913"/>
                  <a:pt x="39945" y="38210"/>
                </a:cubicBezTo>
                <a:lnTo>
                  <a:pt x="39945" y="38210"/>
                </a:lnTo>
                <a:cubicBezTo>
                  <a:pt x="40104" y="38506"/>
                  <a:pt x="40264" y="38780"/>
                  <a:pt x="40401" y="38780"/>
                </a:cubicBezTo>
                <a:lnTo>
                  <a:pt x="40401" y="38780"/>
                </a:lnTo>
                <a:cubicBezTo>
                  <a:pt x="40515" y="38757"/>
                  <a:pt x="40652" y="38780"/>
                  <a:pt x="40789" y="38780"/>
                </a:cubicBezTo>
                <a:lnTo>
                  <a:pt x="40789" y="38780"/>
                </a:lnTo>
                <a:cubicBezTo>
                  <a:pt x="40926" y="38780"/>
                  <a:pt x="41063" y="38803"/>
                  <a:pt x="41200" y="38780"/>
                </a:cubicBezTo>
                <a:lnTo>
                  <a:pt x="41200" y="38780"/>
                </a:lnTo>
                <a:cubicBezTo>
                  <a:pt x="41337" y="38780"/>
                  <a:pt x="41474" y="38780"/>
                  <a:pt x="41611" y="38803"/>
                </a:cubicBezTo>
                <a:lnTo>
                  <a:pt x="41611" y="38803"/>
                </a:lnTo>
                <a:cubicBezTo>
                  <a:pt x="41748" y="38826"/>
                  <a:pt x="41885" y="38849"/>
                  <a:pt x="41999" y="38849"/>
                </a:cubicBezTo>
                <a:lnTo>
                  <a:pt x="41999" y="38849"/>
                </a:lnTo>
                <a:cubicBezTo>
                  <a:pt x="42273" y="38826"/>
                  <a:pt x="42478" y="37822"/>
                  <a:pt x="42752" y="37799"/>
                </a:cubicBezTo>
                <a:lnTo>
                  <a:pt x="42752" y="37799"/>
                </a:lnTo>
                <a:cubicBezTo>
                  <a:pt x="43003" y="37776"/>
                  <a:pt x="43254" y="37502"/>
                  <a:pt x="43528" y="37479"/>
                </a:cubicBezTo>
                <a:lnTo>
                  <a:pt x="43528" y="37479"/>
                </a:lnTo>
                <a:cubicBezTo>
                  <a:pt x="43802" y="37456"/>
                  <a:pt x="44053" y="37274"/>
                  <a:pt x="44304" y="37251"/>
                </a:cubicBezTo>
                <a:lnTo>
                  <a:pt x="44304" y="37251"/>
                </a:lnTo>
                <a:cubicBezTo>
                  <a:pt x="44578" y="37205"/>
                  <a:pt x="44829" y="37091"/>
                  <a:pt x="45103" y="37068"/>
                </a:cubicBezTo>
                <a:lnTo>
                  <a:pt x="45103" y="37068"/>
                </a:lnTo>
                <a:cubicBezTo>
                  <a:pt x="45377" y="37045"/>
                  <a:pt x="45628" y="36977"/>
                  <a:pt x="45902" y="36954"/>
                </a:cubicBezTo>
                <a:lnTo>
                  <a:pt x="45902" y="36954"/>
                </a:lnTo>
                <a:cubicBezTo>
                  <a:pt x="46039" y="36931"/>
                  <a:pt x="46176" y="37205"/>
                  <a:pt x="46336" y="37479"/>
                </a:cubicBezTo>
                <a:lnTo>
                  <a:pt x="46336" y="37479"/>
                </a:lnTo>
                <a:cubicBezTo>
                  <a:pt x="46495" y="37753"/>
                  <a:pt x="46655" y="38027"/>
                  <a:pt x="46769" y="38027"/>
                </a:cubicBezTo>
                <a:lnTo>
                  <a:pt x="46769" y="38027"/>
                </a:lnTo>
                <a:cubicBezTo>
                  <a:pt x="47043" y="37981"/>
                  <a:pt x="47317" y="37822"/>
                  <a:pt x="47568" y="37799"/>
                </a:cubicBezTo>
                <a:lnTo>
                  <a:pt x="47568" y="37799"/>
                </a:lnTo>
                <a:cubicBezTo>
                  <a:pt x="47842" y="37776"/>
                  <a:pt x="48116" y="37776"/>
                  <a:pt x="48367" y="37753"/>
                </a:cubicBezTo>
                <a:lnTo>
                  <a:pt x="48367" y="37753"/>
                </a:lnTo>
                <a:cubicBezTo>
                  <a:pt x="48504" y="37730"/>
                  <a:pt x="48641" y="37753"/>
                  <a:pt x="48778" y="37776"/>
                </a:cubicBezTo>
                <a:lnTo>
                  <a:pt x="48778" y="37776"/>
                </a:lnTo>
                <a:cubicBezTo>
                  <a:pt x="48915" y="37799"/>
                  <a:pt x="49052" y="37822"/>
                  <a:pt x="49189" y="37799"/>
                </a:cubicBezTo>
                <a:lnTo>
                  <a:pt x="49189" y="37799"/>
                </a:lnTo>
                <a:cubicBezTo>
                  <a:pt x="49463" y="37776"/>
                  <a:pt x="49645" y="36840"/>
                  <a:pt x="49896" y="36817"/>
                </a:cubicBezTo>
                <a:lnTo>
                  <a:pt x="49896" y="36817"/>
                </a:lnTo>
                <a:cubicBezTo>
                  <a:pt x="50033" y="36794"/>
                  <a:pt x="50216" y="37068"/>
                  <a:pt x="50376" y="37319"/>
                </a:cubicBezTo>
                <a:lnTo>
                  <a:pt x="50376" y="37319"/>
                </a:lnTo>
                <a:cubicBezTo>
                  <a:pt x="50513" y="37593"/>
                  <a:pt x="50672" y="37867"/>
                  <a:pt x="50787" y="37844"/>
                </a:cubicBezTo>
                <a:lnTo>
                  <a:pt x="50787" y="37844"/>
                </a:lnTo>
                <a:cubicBezTo>
                  <a:pt x="51106" y="37799"/>
                  <a:pt x="51357" y="37570"/>
                  <a:pt x="51585" y="37525"/>
                </a:cubicBezTo>
                <a:lnTo>
                  <a:pt x="51585" y="37525"/>
                </a:lnTo>
                <a:cubicBezTo>
                  <a:pt x="52042" y="37456"/>
                  <a:pt x="51996" y="36338"/>
                  <a:pt x="52042" y="36315"/>
                </a:cubicBezTo>
                <a:lnTo>
                  <a:pt x="52042" y="36315"/>
                </a:lnTo>
                <a:cubicBezTo>
                  <a:pt x="52133" y="36224"/>
                  <a:pt x="52202" y="36224"/>
                  <a:pt x="52225" y="36224"/>
                </a:cubicBezTo>
                <a:lnTo>
                  <a:pt x="52225" y="36224"/>
                </a:lnTo>
                <a:cubicBezTo>
                  <a:pt x="52202" y="36201"/>
                  <a:pt x="52156" y="36132"/>
                  <a:pt x="52110" y="35927"/>
                </a:cubicBezTo>
                <a:lnTo>
                  <a:pt x="52110" y="35927"/>
                </a:lnTo>
                <a:cubicBezTo>
                  <a:pt x="51996" y="35425"/>
                  <a:pt x="52133" y="35379"/>
                  <a:pt x="52110" y="34809"/>
                </a:cubicBezTo>
                <a:lnTo>
                  <a:pt x="52110" y="34809"/>
                </a:lnTo>
                <a:cubicBezTo>
                  <a:pt x="52088" y="34489"/>
                  <a:pt x="52544" y="34101"/>
                  <a:pt x="52567" y="33759"/>
                </a:cubicBezTo>
                <a:lnTo>
                  <a:pt x="52567" y="33759"/>
                </a:lnTo>
                <a:cubicBezTo>
                  <a:pt x="52590" y="33393"/>
                  <a:pt x="52430" y="33005"/>
                  <a:pt x="52521" y="32732"/>
                </a:cubicBezTo>
                <a:lnTo>
                  <a:pt x="52521" y="32732"/>
                </a:lnTo>
                <a:cubicBezTo>
                  <a:pt x="52658" y="32366"/>
                  <a:pt x="53069" y="32298"/>
                  <a:pt x="53138" y="32092"/>
                </a:cubicBezTo>
                <a:lnTo>
                  <a:pt x="53138" y="32092"/>
                </a:lnTo>
                <a:cubicBezTo>
                  <a:pt x="53206" y="31864"/>
                  <a:pt x="52978" y="31522"/>
                  <a:pt x="53001" y="31157"/>
                </a:cubicBezTo>
                <a:lnTo>
                  <a:pt x="53001" y="31157"/>
                </a:lnTo>
                <a:cubicBezTo>
                  <a:pt x="53046" y="30928"/>
                  <a:pt x="52909" y="30654"/>
                  <a:pt x="52955" y="30289"/>
                </a:cubicBezTo>
                <a:lnTo>
                  <a:pt x="52955" y="30289"/>
                </a:lnTo>
                <a:cubicBezTo>
                  <a:pt x="53001" y="29787"/>
                  <a:pt x="53457" y="29194"/>
                  <a:pt x="53343" y="28988"/>
                </a:cubicBezTo>
                <a:lnTo>
                  <a:pt x="53343" y="28988"/>
                </a:lnTo>
                <a:cubicBezTo>
                  <a:pt x="53297" y="28874"/>
                  <a:pt x="53046" y="28943"/>
                  <a:pt x="52795" y="28988"/>
                </a:cubicBezTo>
                <a:lnTo>
                  <a:pt x="52795" y="28988"/>
                </a:lnTo>
                <a:cubicBezTo>
                  <a:pt x="52521" y="29057"/>
                  <a:pt x="52225" y="29125"/>
                  <a:pt x="52088" y="28965"/>
                </a:cubicBezTo>
                <a:lnTo>
                  <a:pt x="52088" y="28965"/>
                </a:lnTo>
                <a:cubicBezTo>
                  <a:pt x="51905" y="28806"/>
                  <a:pt x="51882" y="28303"/>
                  <a:pt x="51654" y="27984"/>
                </a:cubicBezTo>
                <a:lnTo>
                  <a:pt x="51654" y="27984"/>
                </a:lnTo>
                <a:cubicBezTo>
                  <a:pt x="51449" y="27687"/>
                  <a:pt x="51517" y="27322"/>
                  <a:pt x="51449" y="27094"/>
                </a:cubicBezTo>
                <a:lnTo>
                  <a:pt x="51449" y="27094"/>
                </a:lnTo>
                <a:cubicBezTo>
                  <a:pt x="51357" y="26797"/>
                  <a:pt x="51220" y="26592"/>
                  <a:pt x="51220" y="26249"/>
                </a:cubicBezTo>
                <a:lnTo>
                  <a:pt x="51220" y="26249"/>
                </a:lnTo>
                <a:cubicBezTo>
                  <a:pt x="51220" y="25998"/>
                  <a:pt x="50695" y="25633"/>
                  <a:pt x="50718" y="25268"/>
                </a:cubicBezTo>
                <a:lnTo>
                  <a:pt x="50718" y="25268"/>
                </a:lnTo>
                <a:cubicBezTo>
                  <a:pt x="50741" y="24994"/>
                  <a:pt x="51334" y="24765"/>
                  <a:pt x="51357" y="24423"/>
                </a:cubicBezTo>
                <a:lnTo>
                  <a:pt x="51357" y="24423"/>
                </a:lnTo>
                <a:cubicBezTo>
                  <a:pt x="51380" y="24149"/>
                  <a:pt x="51471" y="23852"/>
                  <a:pt x="51494" y="23510"/>
                </a:cubicBezTo>
                <a:lnTo>
                  <a:pt x="51494" y="23510"/>
                </a:lnTo>
                <a:cubicBezTo>
                  <a:pt x="51517" y="23213"/>
                  <a:pt x="51745" y="22917"/>
                  <a:pt x="51745" y="22574"/>
                </a:cubicBezTo>
                <a:lnTo>
                  <a:pt x="51745" y="22574"/>
                </a:lnTo>
                <a:cubicBezTo>
                  <a:pt x="51768" y="22232"/>
                  <a:pt x="51996" y="21890"/>
                  <a:pt x="51974" y="21661"/>
                </a:cubicBezTo>
                <a:lnTo>
                  <a:pt x="51974" y="21661"/>
                </a:lnTo>
                <a:cubicBezTo>
                  <a:pt x="51951" y="21182"/>
                  <a:pt x="51722" y="20657"/>
                  <a:pt x="51654" y="20520"/>
                </a:cubicBezTo>
                <a:lnTo>
                  <a:pt x="51654" y="20520"/>
                </a:lnTo>
                <a:cubicBezTo>
                  <a:pt x="51517" y="20269"/>
                  <a:pt x="50787" y="20588"/>
                  <a:pt x="50513" y="20771"/>
                </a:cubicBezTo>
                <a:lnTo>
                  <a:pt x="50513" y="20771"/>
                </a:lnTo>
                <a:cubicBezTo>
                  <a:pt x="50307" y="20931"/>
                  <a:pt x="50353" y="20999"/>
                  <a:pt x="50125" y="20771"/>
                </a:cubicBezTo>
                <a:lnTo>
                  <a:pt x="50125" y="20771"/>
                </a:lnTo>
                <a:cubicBezTo>
                  <a:pt x="49896" y="20543"/>
                  <a:pt x="49714" y="20543"/>
                  <a:pt x="49622" y="20292"/>
                </a:cubicBezTo>
                <a:lnTo>
                  <a:pt x="49622" y="20292"/>
                </a:lnTo>
                <a:cubicBezTo>
                  <a:pt x="49531" y="20063"/>
                  <a:pt x="49440" y="19904"/>
                  <a:pt x="49417" y="19516"/>
                </a:cubicBezTo>
                <a:lnTo>
                  <a:pt x="49417" y="19516"/>
                </a:lnTo>
                <a:cubicBezTo>
                  <a:pt x="49394" y="19265"/>
                  <a:pt x="49189" y="18991"/>
                  <a:pt x="49189" y="18625"/>
                </a:cubicBezTo>
                <a:lnTo>
                  <a:pt x="49189" y="18625"/>
                </a:lnTo>
                <a:cubicBezTo>
                  <a:pt x="49189" y="18374"/>
                  <a:pt x="49531" y="18078"/>
                  <a:pt x="49531" y="17735"/>
                </a:cubicBezTo>
                <a:lnTo>
                  <a:pt x="49531" y="17735"/>
                </a:lnTo>
                <a:cubicBezTo>
                  <a:pt x="49531" y="17279"/>
                  <a:pt x="48983" y="16891"/>
                  <a:pt x="49006" y="16594"/>
                </a:cubicBezTo>
                <a:lnTo>
                  <a:pt x="49006" y="16594"/>
                </a:lnTo>
                <a:cubicBezTo>
                  <a:pt x="49006" y="16046"/>
                  <a:pt x="48732" y="15841"/>
                  <a:pt x="48687" y="15613"/>
                </a:cubicBezTo>
                <a:lnTo>
                  <a:pt x="48687" y="15613"/>
                </a:lnTo>
                <a:cubicBezTo>
                  <a:pt x="48641" y="15293"/>
                  <a:pt x="48801" y="15202"/>
                  <a:pt x="48550" y="14722"/>
                </a:cubicBezTo>
                <a:lnTo>
                  <a:pt x="48550" y="14722"/>
                </a:lnTo>
                <a:cubicBezTo>
                  <a:pt x="48390" y="14426"/>
                  <a:pt x="48207" y="14380"/>
                  <a:pt x="47979" y="14152"/>
                </a:cubicBezTo>
                <a:lnTo>
                  <a:pt x="47979" y="14152"/>
                </a:lnTo>
                <a:cubicBezTo>
                  <a:pt x="47774" y="13946"/>
                  <a:pt x="48207" y="12896"/>
                  <a:pt x="48002" y="12645"/>
                </a:cubicBezTo>
                <a:lnTo>
                  <a:pt x="48002" y="12645"/>
                </a:lnTo>
                <a:cubicBezTo>
                  <a:pt x="47819" y="12417"/>
                  <a:pt x="47249" y="12645"/>
                  <a:pt x="47089" y="12326"/>
                </a:cubicBezTo>
                <a:lnTo>
                  <a:pt x="47089" y="12326"/>
                </a:lnTo>
                <a:cubicBezTo>
                  <a:pt x="46952" y="12052"/>
                  <a:pt x="46427" y="11938"/>
                  <a:pt x="46336" y="11572"/>
                </a:cubicBezTo>
                <a:lnTo>
                  <a:pt x="46336" y="11572"/>
                </a:lnTo>
                <a:cubicBezTo>
                  <a:pt x="46199" y="11093"/>
                  <a:pt x="46632" y="10545"/>
                  <a:pt x="46541" y="10340"/>
                </a:cubicBezTo>
                <a:lnTo>
                  <a:pt x="46541" y="10340"/>
                </a:lnTo>
                <a:cubicBezTo>
                  <a:pt x="46450" y="10157"/>
                  <a:pt x="46290" y="10157"/>
                  <a:pt x="46107" y="10157"/>
                </a:cubicBezTo>
                <a:lnTo>
                  <a:pt x="46107" y="10157"/>
                </a:lnTo>
                <a:cubicBezTo>
                  <a:pt x="45970" y="10157"/>
                  <a:pt x="45811" y="10157"/>
                  <a:pt x="45651" y="10089"/>
                </a:cubicBezTo>
                <a:lnTo>
                  <a:pt x="45651" y="10089"/>
                </a:lnTo>
                <a:cubicBezTo>
                  <a:pt x="45445" y="9998"/>
                  <a:pt x="45286" y="9610"/>
                  <a:pt x="44943" y="9404"/>
                </a:cubicBezTo>
                <a:lnTo>
                  <a:pt x="44943" y="9404"/>
                </a:lnTo>
                <a:cubicBezTo>
                  <a:pt x="44829" y="9358"/>
                  <a:pt x="44692" y="9358"/>
                  <a:pt x="44555" y="9358"/>
                </a:cubicBezTo>
                <a:lnTo>
                  <a:pt x="44555" y="9358"/>
                </a:lnTo>
                <a:cubicBezTo>
                  <a:pt x="44373" y="9358"/>
                  <a:pt x="44167" y="9381"/>
                  <a:pt x="44007" y="9267"/>
                </a:cubicBezTo>
                <a:lnTo>
                  <a:pt x="44007" y="9267"/>
                </a:lnTo>
                <a:cubicBezTo>
                  <a:pt x="43756" y="9085"/>
                  <a:pt x="43939" y="8194"/>
                  <a:pt x="43756" y="8057"/>
                </a:cubicBezTo>
                <a:lnTo>
                  <a:pt x="43756" y="8057"/>
                </a:lnTo>
                <a:cubicBezTo>
                  <a:pt x="43619" y="7943"/>
                  <a:pt x="43437" y="7943"/>
                  <a:pt x="43277" y="7943"/>
                </a:cubicBezTo>
                <a:lnTo>
                  <a:pt x="43277" y="7943"/>
                </a:lnTo>
                <a:cubicBezTo>
                  <a:pt x="43117" y="7966"/>
                  <a:pt x="43003" y="7966"/>
                  <a:pt x="42935" y="7875"/>
                </a:cubicBezTo>
                <a:lnTo>
                  <a:pt x="42935" y="7875"/>
                </a:lnTo>
                <a:cubicBezTo>
                  <a:pt x="42775" y="7578"/>
                  <a:pt x="42227" y="7236"/>
                  <a:pt x="42250" y="6939"/>
                </a:cubicBezTo>
                <a:lnTo>
                  <a:pt x="42250" y="6939"/>
                </a:lnTo>
                <a:cubicBezTo>
                  <a:pt x="42273" y="6665"/>
                  <a:pt x="42364" y="6391"/>
                  <a:pt x="42387" y="6049"/>
                </a:cubicBezTo>
                <a:lnTo>
                  <a:pt x="42387" y="6049"/>
                </a:lnTo>
                <a:cubicBezTo>
                  <a:pt x="42387" y="5798"/>
                  <a:pt x="42752" y="5569"/>
                  <a:pt x="42684" y="5227"/>
                </a:cubicBezTo>
                <a:lnTo>
                  <a:pt x="42684" y="5227"/>
                </a:lnTo>
                <a:cubicBezTo>
                  <a:pt x="42615" y="4793"/>
                  <a:pt x="42524" y="4519"/>
                  <a:pt x="42478" y="4314"/>
                </a:cubicBezTo>
                <a:lnTo>
                  <a:pt x="42478" y="4314"/>
                </a:lnTo>
                <a:cubicBezTo>
                  <a:pt x="42341" y="3629"/>
                  <a:pt x="42866" y="3561"/>
                  <a:pt x="42615" y="3150"/>
                </a:cubicBezTo>
                <a:lnTo>
                  <a:pt x="42615" y="3150"/>
                </a:lnTo>
                <a:cubicBezTo>
                  <a:pt x="42455" y="2945"/>
                  <a:pt x="41793" y="3036"/>
                  <a:pt x="41497" y="3081"/>
                </a:cubicBezTo>
                <a:lnTo>
                  <a:pt x="41497" y="3081"/>
                </a:lnTo>
                <a:cubicBezTo>
                  <a:pt x="41109" y="3127"/>
                  <a:pt x="41131" y="3355"/>
                  <a:pt x="40721" y="3378"/>
                </a:cubicBezTo>
                <a:lnTo>
                  <a:pt x="40721" y="3378"/>
                </a:lnTo>
                <a:cubicBezTo>
                  <a:pt x="40355" y="3401"/>
                  <a:pt x="40401" y="3036"/>
                  <a:pt x="40036" y="2990"/>
                </a:cubicBezTo>
                <a:lnTo>
                  <a:pt x="40036" y="2990"/>
                </a:lnTo>
                <a:cubicBezTo>
                  <a:pt x="39830" y="2945"/>
                  <a:pt x="39739" y="3036"/>
                  <a:pt x="39625" y="3104"/>
                </a:cubicBezTo>
                <a:lnTo>
                  <a:pt x="39625" y="3104"/>
                </a:lnTo>
                <a:cubicBezTo>
                  <a:pt x="39534" y="3196"/>
                  <a:pt x="39420" y="3264"/>
                  <a:pt x="39237" y="3241"/>
                </a:cubicBezTo>
                <a:lnTo>
                  <a:pt x="39237" y="3241"/>
                </a:lnTo>
                <a:cubicBezTo>
                  <a:pt x="38872" y="3196"/>
                  <a:pt x="38940" y="2990"/>
                  <a:pt x="38575" y="2853"/>
                </a:cubicBezTo>
                <a:lnTo>
                  <a:pt x="38575" y="2853"/>
                </a:lnTo>
                <a:cubicBezTo>
                  <a:pt x="38164" y="2693"/>
                  <a:pt x="38255" y="2853"/>
                  <a:pt x="37822" y="2488"/>
                </a:cubicBezTo>
                <a:lnTo>
                  <a:pt x="37822" y="2488"/>
                </a:lnTo>
                <a:cubicBezTo>
                  <a:pt x="37616" y="2328"/>
                  <a:pt x="37320" y="2191"/>
                  <a:pt x="37046" y="1986"/>
                </a:cubicBezTo>
                <a:lnTo>
                  <a:pt x="37046" y="1986"/>
                </a:lnTo>
                <a:cubicBezTo>
                  <a:pt x="36932" y="1895"/>
                  <a:pt x="36749" y="1963"/>
                  <a:pt x="36566" y="2009"/>
                </a:cubicBezTo>
                <a:lnTo>
                  <a:pt x="36566" y="2009"/>
                </a:lnTo>
                <a:cubicBezTo>
                  <a:pt x="36361" y="2077"/>
                  <a:pt x="36178" y="2123"/>
                  <a:pt x="36041" y="2054"/>
                </a:cubicBezTo>
                <a:lnTo>
                  <a:pt x="36041" y="2054"/>
                </a:lnTo>
                <a:cubicBezTo>
                  <a:pt x="35790" y="1895"/>
                  <a:pt x="35676" y="1415"/>
                  <a:pt x="35425" y="1301"/>
                </a:cubicBezTo>
                <a:lnTo>
                  <a:pt x="35425" y="1301"/>
                </a:lnTo>
                <a:cubicBezTo>
                  <a:pt x="35128" y="1164"/>
                  <a:pt x="35060" y="91"/>
                  <a:pt x="34763" y="23"/>
                </a:cubicBezTo>
                <a:lnTo>
                  <a:pt x="34763" y="23"/>
                </a:lnTo>
                <a:cubicBezTo>
                  <a:pt x="34763" y="23"/>
                  <a:pt x="34740" y="0"/>
                  <a:pt x="34718" y="0"/>
                </a:cubicBezTo>
                <a:lnTo>
                  <a:pt x="34718" y="0"/>
                </a:lnTo>
                <a:cubicBezTo>
                  <a:pt x="34421" y="0"/>
                  <a:pt x="34078" y="388"/>
                  <a:pt x="33873" y="434"/>
                </a:cubicBezTo>
                <a:moveTo>
                  <a:pt x="52225" y="36224"/>
                </a:moveTo>
                <a:cubicBezTo>
                  <a:pt x="52247" y="36224"/>
                  <a:pt x="52247" y="36224"/>
                  <a:pt x="52247" y="36224"/>
                </a:cubicBezTo>
                <a:lnTo>
                  <a:pt x="52247" y="36224"/>
                </a:lnTo>
                <a:cubicBezTo>
                  <a:pt x="52247" y="36224"/>
                  <a:pt x="52247" y="36224"/>
                  <a:pt x="52225" y="36224"/>
                </a:cubicBezTo>
                <a:lnTo>
                  <a:pt x="52225" y="36224"/>
                </a:lnTo>
                <a:cubicBezTo>
                  <a:pt x="52225" y="36224"/>
                  <a:pt x="52225" y="36224"/>
                  <a:pt x="52225" y="36224"/>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11"/>
          <p:cNvSpPr/>
          <p:nvPr/>
        </p:nvSpPr>
        <p:spPr>
          <a:xfrm>
            <a:off x="6234419" y="-1700900"/>
            <a:ext cx="2452411" cy="7102177"/>
          </a:xfrm>
          <a:custGeom>
            <a:avLst/>
            <a:gdLst/>
            <a:ahLst/>
            <a:cxnLst/>
            <a:rect l="l" t="t" r="r" b="b"/>
            <a:pathLst>
              <a:path w="72220" h="209149" extrusionOk="0">
                <a:moveTo>
                  <a:pt x="50537" y="1"/>
                </a:moveTo>
                <a:cubicBezTo>
                  <a:pt x="50536" y="1"/>
                  <a:pt x="50536" y="1"/>
                  <a:pt x="50536" y="1"/>
                </a:cubicBezTo>
                <a:cubicBezTo>
                  <a:pt x="50170" y="321"/>
                  <a:pt x="49805" y="617"/>
                  <a:pt x="49417" y="937"/>
                </a:cubicBezTo>
                <a:cubicBezTo>
                  <a:pt x="49508" y="937"/>
                  <a:pt x="55420" y="11368"/>
                  <a:pt x="55717" y="12464"/>
                </a:cubicBezTo>
                <a:cubicBezTo>
                  <a:pt x="56105" y="13536"/>
                  <a:pt x="59049" y="19197"/>
                  <a:pt x="59027" y="26341"/>
                </a:cubicBezTo>
                <a:cubicBezTo>
                  <a:pt x="59049" y="33508"/>
                  <a:pt x="58182" y="42753"/>
                  <a:pt x="58091" y="47409"/>
                </a:cubicBezTo>
                <a:cubicBezTo>
                  <a:pt x="58228" y="52180"/>
                  <a:pt x="60921" y="65966"/>
                  <a:pt x="60807" y="70531"/>
                </a:cubicBezTo>
                <a:cubicBezTo>
                  <a:pt x="61012" y="75279"/>
                  <a:pt x="58022" y="88015"/>
                  <a:pt x="59049" y="94041"/>
                </a:cubicBezTo>
                <a:cubicBezTo>
                  <a:pt x="60624" y="100318"/>
                  <a:pt x="63683" y="121157"/>
                  <a:pt x="63957" y="125859"/>
                </a:cubicBezTo>
                <a:cubicBezTo>
                  <a:pt x="64619" y="130607"/>
                  <a:pt x="65555" y="137021"/>
                  <a:pt x="65555" y="137112"/>
                </a:cubicBezTo>
                <a:cubicBezTo>
                  <a:pt x="62496" y="131999"/>
                  <a:pt x="58387" y="111365"/>
                  <a:pt x="57634" y="107531"/>
                </a:cubicBezTo>
                <a:cubicBezTo>
                  <a:pt x="57452" y="103742"/>
                  <a:pt x="52499" y="88198"/>
                  <a:pt x="50809" y="84957"/>
                </a:cubicBezTo>
                <a:cubicBezTo>
                  <a:pt x="49349" y="81715"/>
                  <a:pt x="48276" y="77972"/>
                  <a:pt x="47956" y="76260"/>
                </a:cubicBezTo>
                <a:cubicBezTo>
                  <a:pt x="47705" y="74571"/>
                  <a:pt x="45719" y="67062"/>
                  <a:pt x="42866" y="62839"/>
                </a:cubicBezTo>
                <a:cubicBezTo>
                  <a:pt x="40219" y="58548"/>
                  <a:pt x="30290" y="45172"/>
                  <a:pt x="26592" y="41360"/>
                </a:cubicBezTo>
                <a:cubicBezTo>
                  <a:pt x="23145" y="37389"/>
                  <a:pt x="16526" y="28350"/>
                  <a:pt x="16457" y="28350"/>
                </a:cubicBezTo>
                <a:cubicBezTo>
                  <a:pt x="15887" y="28806"/>
                  <a:pt x="15316" y="29286"/>
                  <a:pt x="14768" y="29765"/>
                </a:cubicBezTo>
                <a:cubicBezTo>
                  <a:pt x="14882" y="29765"/>
                  <a:pt x="23921" y="40539"/>
                  <a:pt x="28212" y="46176"/>
                </a:cubicBezTo>
                <a:cubicBezTo>
                  <a:pt x="32686" y="51746"/>
                  <a:pt x="38666" y="59141"/>
                  <a:pt x="41040" y="63295"/>
                </a:cubicBezTo>
                <a:cubicBezTo>
                  <a:pt x="43574" y="67450"/>
                  <a:pt x="45902" y="77470"/>
                  <a:pt x="46678" y="80825"/>
                </a:cubicBezTo>
                <a:cubicBezTo>
                  <a:pt x="47637" y="84203"/>
                  <a:pt x="52613" y="94041"/>
                  <a:pt x="53503" y="98880"/>
                </a:cubicBezTo>
                <a:cubicBezTo>
                  <a:pt x="54530" y="103650"/>
                  <a:pt x="56516" y="111845"/>
                  <a:pt x="56949" y="117140"/>
                </a:cubicBezTo>
                <a:cubicBezTo>
                  <a:pt x="57452" y="122436"/>
                  <a:pt x="59780" y="128416"/>
                  <a:pt x="61515" y="133803"/>
                </a:cubicBezTo>
                <a:cubicBezTo>
                  <a:pt x="63249" y="139144"/>
                  <a:pt x="65623" y="142613"/>
                  <a:pt x="66559" y="145033"/>
                </a:cubicBezTo>
                <a:cubicBezTo>
                  <a:pt x="67495" y="147452"/>
                  <a:pt x="67449" y="153661"/>
                  <a:pt x="66924" y="155053"/>
                </a:cubicBezTo>
                <a:cubicBezTo>
                  <a:pt x="66884" y="155165"/>
                  <a:pt x="66821" y="155219"/>
                  <a:pt x="66739" y="155219"/>
                </a:cubicBezTo>
                <a:cubicBezTo>
                  <a:pt x="65813" y="155219"/>
                  <a:pt x="62453" y="148335"/>
                  <a:pt x="61446" y="143572"/>
                </a:cubicBezTo>
                <a:cubicBezTo>
                  <a:pt x="60510" y="138208"/>
                  <a:pt x="53754" y="125814"/>
                  <a:pt x="52270" y="120655"/>
                </a:cubicBezTo>
                <a:cubicBezTo>
                  <a:pt x="50992" y="115337"/>
                  <a:pt x="46724" y="103810"/>
                  <a:pt x="45560" y="99861"/>
                </a:cubicBezTo>
                <a:cubicBezTo>
                  <a:pt x="44669" y="95936"/>
                  <a:pt x="43095" y="83359"/>
                  <a:pt x="41839" y="79889"/>
                </a:cubicBezTo>
                <a:cubicBezTo>
                  <a:pt x="40789" y="76420"/>
                  <a:pt x="36156" y="71079"/>
                  <a:pt x="33873" y="68271"/>
                </a:cubicBezTo>
                <a:cubicBezTo>
                  <a:pt x="31613" y="65418"/>
                  <a:pt x="27345" y="59324"/>
                  <a:pt x="25451" y="55900"/>
                </a:cubicBezTo>
                <a:cubicBezTo>
                  <a:pt x="24018" y="52330"/>
                  <a:pt x="8929" y="32047"/>
                  <a:pt x="8496" y="32047"/>
                </a:cubicBezTo>
                <a:cubicBezTo>
                  <a:pt x="8494" y="32047"/>
                  <a:pt x="8493" y="32047"/>
                  <a:pt x="8491" y="32048"/>
                </a:cubicBezTo>
                <a:cubicBezTo>
                  <a:pt x="8080" y="32367"/>
                  <a:pt x="7670" y="32710"/>
                  <a:pt x="7282" y="33052"/>
                </a:cubicBezTo>
                <a:cubicBezTo>
                  <a:pt x="7510" y="33052"/>
                  <a:pt x="19311" y="48345"/>
                  <a:pt x="21205" y="51883"/>
                </a:cubicBezTo>
                <a:cubicBezTo>
                  <a:pt x="23328" y="55329"/>
                  <a:pt x="24423" y="57178"/>
                  <a:pt x="26752" y="61378"/>
                </a:cubicBezTo>
                <a:cubicBezTo>
                  <a:pt x="29034" y="65601"/>
                  <a:pt x="31499" y="67084"/>
                  <a:pt x="34101" y="71033"/>
                </a:cubicBezTo>
                <a:cubicBezTo>
                  <a:pt x="36635" y="74959"/>
                  <a:pt x="39374" y="78109"/>
                  <a:pt x="39922" y="80894"/>
                </a:cubicBezTo>
                <a:cubicBezTo>
                  <a:pt x="40492" y="83678"/>
                  <a:pt x="41200" y="87901"/>
                  <a:pt x="41200" y="87947"/>
                </a:cubicBezTo>
                <a:cubicBezTo>
                  <a:pt x="37822" y="85413"/>
                  <a:pt x="34010" y="80004"/>
                  <a:pt x="32846" y="78109"/>
                </a:cubicBezTo>
                <a:cubicBezTo>
                  <a:pt x="31819" y="76123"/>
                  <a:pt x="24035" y="65030"/>
                  <a:pt x="23214" y="63980"/>
                </a:cubicBezTo>
                <a:cubicBezTo>
                  <a:pt x="22575" y="62725"/>
                  <a:pt x="13330" y="53321"/>
                  <a:pt x="11345" y="49920"/>
                </a:cubicBezTo>
                <a:cubicBezTo>
                  <a:pt x="9450" y="46405"/>
                  <a:pt x="8811" y="43940"/>
                  <a:pt x="7829" y="42547"/>
                </a:cubicBezTo>
                <a:cubicBezTo>
                  <a:pt x="6871" y="41155"/>
                  <a:pt x="1027" y="30998"/>
                  <a:pt x="1005" y="30998"/>
                </a:cubicBezTo>
                <a:cubicBezTo>
                  <a:pt x="662" y="31523"/>
                  <a:pt x="320" y="32025"/>
                  <a:pt x="0" y="32527"/>
                </a:cubicBezTo>
                <a:cubicBezTo>
                  <a:pt x="23" y="32550"/>
                  <a:pt x="7053" y="44921"/>
                  <a:pt x="7738" y="46428"/>
                </a:cubicBezTo>
                <a:cubicBezTo>
                  <a:pt x="8491" y="47957"/>
                  <a:pt x="9907" y="50719"/>
                  <a:pt x="10751" y="51951"/>
                </a:cubicBezTo>
                <a:cubicBezTo>
                  <a:pt x="11573" y="53184"/>
                  <a:pt x="12942" y="53983"/>
                  <a:pt x="15476" y="57406"/>
                </a:cubicBezTo>
                <a:cubicBezTo>
                  <a:pt x="17987" y="60807"/>
                  <a:pt x="20041" y="62360"/>
                  <a:pt x="22529" y="66354"/>
                </a:cubicBezTo>
                <a:cubicBezTo>
                  <a:pt x="25040" y="70326"/>
                  <a:pt x="29833" y="76945"/>
                  <a:pt x="30837" y="78954"/>
                </a:cubicBezTo>
                <a:cubicBezTo>
                  <a:pt x="31933" y="80939"/>
                  <a:pt x="35060" y="86440"/>
                  <a:pt x="37183" y="88768"/>
                </a:cubicBezTo>
                <a:cubicBezTo>
                  <a:pt x="39328" y="91097"/>
                  <a:pt x="40447" y="92740"/>
                  <a:pt x="41132" y="94703"/>
                </a:cubicBezTo>
                <a:cubicBezTo>
                  <a:pt x="41885" y="96689"/>
                  <a:pt x="44259" y="105522"/>
                  <a:pt x="45400" y="109220"/>
                </a:cubicBezTo>
                <a:cubicBezTo>
                  <a:pt x="46678" y="112918"/>
                  <a:pt x="48504" y="120199"/>
                  <a:pt x="49691" y="123029"/>
                </a:cubicBezTo>
                <a:cubicBezTo>
                  <a:pt x="50946" y="125837"/>
                  <a:pt x="53069" y="130082"/>
                  <a:pt x="53754" y="132684"/>
                </a:cubicBezTo>
                <a:cubicBezTo>
                  <a:pt x="54462" y="135263"/>
                  <a:pt x="55785" y="137888"/>
                  <a:pt x="56310" y="140970"/>
                </a:cubicBezTo>
                <a:cubicBezTo>
                  <a:pt x="56858" y="144028"/>
                  <a:pt x="57657" y="148685"/>
                  <a:pt x="58844" y="151561"/>
                </a:cubicBezTo>
                <a:cubicBezTo>
                  <a:pt x="60054" y="154437"/>
                  <a:pt x="62199" y="161695"/>
                  <a:pt x="63523" y="167470"/>
                </a:cubicBezTo>
                <a:cubicBezTo>
                  <a:pt x="64961" y="173268"/>
                  <a:pt x="62953" y="182580"/>
                  <a:pt x="62747" y="186209"/>
                </a:cubicBezTo>
                <a:cubicBezTo>
                  <a:pt x="62656" y="189884"/>
                  <a:pt x="62199" y="196093"/>
                  <a:pt x="61263" y="198604"/>
                </a:cubicBezTo>
                <a:cubicBezTo>
                  <a:pt x="60396" y="201114"/>
                  <a:pt x="59255" y="205200"/>
                  <a:pt x="57246" y="206798"/>
                </a:cubicBezTo>
                <a:cubicBezTo>
                  <a:pt x="58958" y="207186"/>
                  <a:pt x="67381" y="209149"/>
                  <a:pt x="67449" y="209149"/>
                </a:cubicBezTo>
                <a:cubicBezTo>
                  <a:pt x="69207" y="202233"/>
                  <a:pt x="71284" y="188880"/>
                  <a:pt x="71923" y="179293"/>
                </a:cubicBezTo>
                <a:cubicBezTo>
                  <a:pt x="72174" y="175801"/>
                  <a:pt x="72220" y="172811"/>
                  <a:pt x="71991" y="170825"/>
                </a:cubicBezTo>
                <a:cubicBezTo>
                  <a:pt x="72083" y="167470"/>
                  <a:pt x="71991" y="160029"/>
                  <a:pt x="71809" y="152702"/>
                </a:cubicBezTo>
                <a:cubicBezTo>
                  <a:pt x="71603" y="144348"/>
                  <a:pt x="71238" y="136154"/>
                  <a:pt x="70873" y="134328"/>
                </a:cubicBezTo>
                <a:cubicBezTo>
                  <a:pt x="71010" y="132867"/>
                  <a:pt x="70302" y="127526"/>
                  <a:pt x="69321" y="121500"/>
                </a:cubicBezTo>
                <a:cubicBezTo>
                  <a:pt x="68111" y="113990"/>
                  <a:pt x="66490" y="105385"/>
                  <a:pt x="65623" y="101916"/>
                </a:cubicBezTo>
                <a:cubicBezTo>
                  <a:pt x="65167" y="99108"/>
                  <a:pt x="65052" y="95753"/>
                  <a:pt x="65121" y="92261"/>
                </a:cubicBezTo>
                <a:cubicBezTo>
                  <a:pt x="65121" y="92147"/>
                  <a:pt x="65121" y="92055"/>
                  <a:pt x="65121" y="91964"/>
                </a:cubicBezTo>
                <a:cubicBezTo>
                  <a:pt x="65258" y="85162"/>
                  <a:pt x="65897" y="77904"/>
                  <a:pt x="65486" y="72905"/>
                </a:cubicBezTo>
                <a:cubicBezTo>
                  <a:pt x="65212" y="66171"/>
                  <a:pt x="61629" y="51997"/>
                  <a:pt x="61743" y="44990"/>
                </a:cubicBezTo>
                <a:cubicBezTo>
                  <a:pt x="62062" y="38005"/>
                  <a:pt x="62633" y="29263"/>
                  <a:pt x="62587" y="24584"/>
                </a:cubicBezTo>
                <a:cubicBezTo>
                  <a:pt x="62952" y="19910"/>
                  <a:pt x="50837" y="1"/>
                  <a:pt x="50537" y="1"/>
                </a:cubicBezTo>
                <a:close/>
              </a:path>
            </a:pathLst>
          </a:custGeom>
          <a:solidFill>
            <a:srgbClr val="344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11"/>
          <p:cNvSpPr/>
          <p:nvPr/>
        </p:nvSpPr>
        <p:spPr>
          <a:xfrm>
            <a:off x="7778958" y="3654841"/>
            <a:ext cx="1542485" cy="1568803"/>
          </a:xfrm>
          <a:custGeom>
            <a:avLst/>
            <a:gdLst/>
            <a:ahLst/>
            <a:cxnLst/>
            <a:rect l="l" t="t" r="r" b="b"/>
            <a:pathLst>
              <a:path w="45424" h="46199" extrusionOk="0">
                <a:moveTo>
                  <a:pt x="26570" y="1"/>
                </a:moveTo>
                <a:cubicBezTo>
                  <a:pt x="26182" y="69"/>
                  <a:pt x="26045" y="1370"/>
                  <a:pt x="25657" y="1507"/>
                </a:cubicBezTo>
                <a:lnTo>
                  <a:pt x="25657" y="1507"/>
                </a:lnTo>
                <a:cubicBezTo>
                  <a:pt x="25269" y="1667"/>
                  <a:pt x="25132" y="2215"/>
                  <a:pt x="24766" y="2397"/>
                </a:cubicBezTo>
                <a:lnTo>
                  <a:pt x="24766" y="2397"/>
                </a:lnTo>
                <a:cubicBezTo>
                  <a:pt x="24561" y="2488"/>
                  <a:pt x="24287" y="2420"/>
                  <a:pt x="24036" y="2352"/>
                </a:cubicBezTo>
                <a:lnTo>
                  <a:pt x="24036" y="2352"/>
                </a:lnTo>
                <a:cubicBezTo>
                  <a:pt x="23762" y="2283"/>
                  <a:pt x="23488" y="2215"/>
                  <a:pt x="23328" y="2329"/>
                </a:cubicBezTo>
                <a:lnTo>
                  <a:pt x="23328" y="2329"/>
                </a:lnTo>
                <a:cubicBezTo>
                  <a:pt x="22940" y="2557"/>
                  <a:pt x="22530" y="2717"/>
                  <a:pt x="22233" y="2945"/>
                </a:cubicBezTo>
                <a:lnTo>
                  <a:pt x="22233" y="2945"/>
                </a:lnTo>
                <a:cubicBezTo>
                  <a:pt x="21617" y="3356"/>
                  <a:pt x="21753" y="3173"/>
                  <a:pt x="21160" y="3356"/>
                </a:cubicBezTo>
                <a:lnTo>
                  <a:pt x="21160" y="3356"/>
                </a:lnTo>
                <a:cubicBezTo>
                  <a:pt x="20658" y="3516"/>
                  <a:pt x="20749" y="3744"/>
                  <a:pt x="20201" y="3812"/>
                </a:cubicBezTo>
                <a:lnTo>
                  <a:pt x="20201" y="3812"/>
                </a:lnTo>
                <a:cubicBezTo>
                  <a:pt x="19950" y="3858"/>
                  <a:pt x="19791" y="3767"/>
                  <a:pt x="19654" y="3653"/>
                </a:cubicBezTo>
                <a:lnTo>
                  <a:pt x="19654" y="3653"/>
                </a:lnTo>
                <a:cubicBezTo>
                  <a:pt x="19517" y="3561"/>
                  <a:pt x="19357" y="3470"/>
                  <a:pt x="19106" y="3493"/>
                </a:cubicBezTo>
                <a:lnTo>
                  <a:pt x="19106" y="3493"/>
                </a:lnTo>
                <a:cubicBezTo>
                  <a:pt x="18558" y="3561"/>
                  <a:pt x="18649" y="3995"/>
                  <a:pt x="18101" y="3972"/>
                </a:cubicBezTo>
                <a:lnTo>
                  <a:pt x="18101" y="3972"/>
                </a:lnTo>
                <a:cubicBezTo>
                  <a:pt x="17531" y="3949"/>
                  <a:pt x="17576" y="3675"/>
                  <a:pt x="17006" y="3630"/>
                </a:cubicBezTo>
                <a:lnTo>
                  <a:pt x="17006" y="3630"/>
                </a:lnTo>
                <a:cubicBezTo>
                  <a:pt x="16595" y="3584"/>
                  <a:pt x="15636" y="3470"/>
                  <a:pt x="15431" y="3721"/>
                </a:cubicBezTo>
                <a:lnTo>
                  <a:pt x="15431" y="3721"/>
                </a:lnTo>
                <a:cubicBezTo>
                  <a:pt x="15043" y="4178"/>
                  <a:pt x="15796" y="4269"/>
                  <a:pt x="15613" y="5091"/>
                </a:cubicBezTo>
                <a:lnTo>
                  <a:pt x="15613" y="5091"/>
                </a:lnTo>
                <a:cubicBezTo>
                  <a:pt x="15545" y="5319"/>
                  <a:pt x="15431" y="5661"/>
                  <a:pt x="15317" y="6141"/>
                </a:cubicBezTo>
                <a:lnTo>
                  <a:pt x="15317" y="6141"/>
                </a:lnTo>
                <a:cubicBezTo>
                  <a:pt x="15225" y="6551"/>
                  <a:pt x="15728" y="6825"/>
                  <a:pt x="15750" y="7122"/>
                </a:cubicBezTo>
                <a:lnTo>
                  <a:pt x="15750" y="7122"/>
                </a:lnTo>
                <a:cubicBezTo>
                  <a:pt x="15773" y="7533"/>
                  <a:pt x="15910" y="7852"/>
                  <a:pt x="15956" y="8172"/>
                </a:cubicBezTo>
                <a:lnTo>
                  <a:pt x="15956" y="8172"/>
                </a:lnTo>
                <a:cubicBezTo>
                  <a:pt x="15979" y="8514"/>
                  <a:pt x="15203" y="8925"/>
                  <a:pt x="14952" y="9290"/>
                </a:cubicBezTo>
                <a:lnTo>
                  <a:pt x="14952" y="9290"/>
                </a:lnTo>
                <a:cubicBezTo>
                  <a:pt x="14883" y="9382"/>
                  <a:pt x="14700" y="9382"/>
                  <a:pt x="14472" y="9382"/>
                </a:cubicBezTo>
                <a:lnTo>
                  <a:pt x="14472" y="9382"/>
                </a:lnTo>
                <a:cubicBezTo>
                  <a:pt x="14244" y="9359"/>
                  <a:pt x="13993" y="9359"/>
                  <a:pt x="13787" y="9496"/>
                </a:cubicBezTo>
                <a:lnTo>
                  <a:pt x="13787" y="9496"/>
                </a:lnTo>
                <a:cubicBezTo>
                  <a:pt x="13536" y="9678"/>
                  <a:pt x="13810" y="10728"/>
                  <a:pt x="13445" y="10934"/>
                </a:cubicBezTo>
                <a:lnTo>
                  <a:pt x="13445" y="10934"/>
                </a:lnTo>
                <a:cubicBezTo>
                  <a:pt x="13194" y="11048"/>
                  <a:pt x="12920" y="11048"/>
                  <a:pt x="12646" y="11048"/>
                </a:cubicBezTo>
                <a:lnTo>
                  <a:pt x="12646" y="11048"/>
                </a:lnTo>
                <a:cubicBezTo>
                  <a:pt x="12441" y="11048"/>
                  <a:pt x="12258" y="11025"/>
                  <a:pt x="12121" y="11094"/>
                </a:cubicBezTo>
                <a:lnTo>
                  <a:pt x="12121" y="11094"/>
                </a:lnTo>
                <a:cubicBezTo>
                  <a:pt x="11619" y="11345"/>
                  <a:pt x="11391" y="11778"/>
                  <a:pt x="11094" y="11892"/>
                </a:cubicBezTo>
                <a:lnTo>
                  <a:pt x="11094" y="11892"/>
                </a:lnTo>
                <a:cubicBezTo>
                  <a:pt x="10889" y="11984"/>
                  <a:pt x="10660" y="11984"/>
                  <a:pt x="10455" y="11984"/>
                </a:cubicBezTo>
                <a:lnTo>
                  <a:pt x="10455" y="11984"/>
                </a:lnTo>
                <a:cubicBezTo>
                  <a:pt x="10181" y="11984"/>
                  <a:pt x="9953" y="11961"/>
                  <a:pt x="9839" y="12212"/>
                </a:cubicBezTo>
                <a:lnTo>
                  <a:pt x="9839" y="12212"/>
                </a:lnTo>
                <a:cubicBezTo>
                  <a:pt x="9702" y="12440"/>
                  <a:pt x="10318" y="13102"/>
                  <a:pt x="10135" y="13650"/>
                </a:cubicBezTo>
                <a:lnTo>
                  <a:pt x="10135" y="13650"/>
                </a:lnTo>
                <a:cubicBezTo>
                  <a:pt x="9976" y="14084"/>
                  <a:pt x="9245" y="14243"/>
                  <a:pt x="9063" y="14540"/>
                </a:cubicBezTo>
                <a:lnTo>
                  <a:pt x="9063" y="14540"/>
                </a:lnTo>
                <a:cubicBezTo>
                  <a:pt x="8812" y="14928"/>
                  <a:pt x="8013" y="14654"/>
                  <a:pt x="7762" y="14905"/>
                </a:cubicBezTo>
                <a:lnTo>
                  <a:pt x="7762" y="14905"/>
                </a:lnTo>
                <a:cubicBezTo>
                  <a:pt x="7465" y="15202"/>
                  <a:pt x="8081" y="16458"/>
                  <a:pt x="7784" y="16709"/>
                </a:cubicBezTo>
                <a:lnTo>
                  <a:pt x="7784" y="16709"/>
                </a:lnTo>
                <a:cubicBezTo>
                  <a:pt x="7488" y="16960"/>
                  <a:pt x="7214" y="17051"/>
                  <a:pt x="6986" y="17393"/>
                </a:cubicBezTo>
                <a:lnTo>
                  <a:pt x="6986" y="17393"/>
                </a:lnTo>
                <a:cubicBezTo>
                  <a:pt x="6620" y="17941"/>
                  <a:pt x="6849" y="18032"/>
                  <a:pt x="6780" y="18421"/>
                </a:cubicBezTo>
                <a:lnTo>
                  <a:pt x="6780" y="18421"/>
                </a:lnTo>
                <a:cubicBezTo>
                  <a:pt x="6734" y="18717"/>
                  <a:pt x="6324" y="18945"/>
                  <a:pt x="6346" y="19607"/>
                </a:cubicBezTo>
                <a:lnTo>
                  <a:pt x="6346" y="19607"/>
                </a:lnTo>
                <a:cubicBezTo>
                  <a:pt x="6346" y="19950"/>
                  <a:pt x="5570" y="20383"/>
                  <a:pt x="5570" y="20931"/>
                </a:cubicBezTo>
                <a:lnTo>
                  <a:pt x="5570" y="20931"/>
                </a:lnTo>
                <a:cubicBezTo>
                  <a:pt x="5570" y="21319"/>
                  <a:pt x="6073" y="21685"/>
                  <a:pt x="6073" y="22004"/>
                </a:cubicBezTo>
                <a:lnTo>
                  <a:pt x="6073" y="22004"/>
                </a:lnTo>
                <a:cubicBezTo>
                  <a:pt x="6073" y="22415"/>
                  <a:pt x="5776" y="22757"/>
                  <a:pt x="5753" y="23031"/>
                </a:cubicBezTo>
                <a:lnTo>
                  <a:pt x="5753" y="23031"/>
                </a:lnTo>
                <a:cubicBezTo>
                  <a:pt x="5707" y="23511"/>
                  <a:pt x="5593" y="23693"/>
                  <a:pt x="5456" y="23967"/>
                </a:cubicBezTo>
                <a:lnTo>
                  <a:pt x="5456" y="23967"/>
                </a:lnTo>
                <a:cubicBezTo>
                  <a:pt x="5319" y="24241"/>
                  <a:pt x="5068" y="24241"/>
                  <a:pt x="4726" y="24515"/>
                </a:cubicBezTo>
                <a:lnTo>
                  <a:pt x="4726" y="24515"/>
                </a:lnTo>
                <a:cubicBezTo>
                  <a:pt x="4406" y="24789"/>
                  <a:pt x="4498" y="24720"/>
                  <a:pt x="4178" y="24538"/>
                </a:cubicBezTo>
                <a:lnTo>
                  <a:pt x="4178" y="24538"/>
                </a:lnTo>
                <a:cubicBezTo>
                  <a:pt x="3813" y="24309"/>
                  <a:pt x="2763" y="23921"/>
                  <a:pt x="2580" y="24241"/>
                </a:cubicBezTo>
                <a:lnTo>
                  <a:pt x="2580" y="24241"/>
                </a:lnTo>
                <a:cubicBezTo>
                  <a:pt x="2466" y="24401"/>
                  <a:pt x="2124" y="25017"/>
                  <a:pt x="2101" y="25565"/>
                </a:cubicBezTo>
                <a:lnTo>
                  <a:pt x="2101" y="25565"/>
                </a:lnTo>
                <a:cubicBezTo>
                  <a:pt x="2101" y="25839"/>
                  <a:pt x="2420" y="26250"/>
                  <a:pt x="2420" y="26660"/>
                </a:cubicBezTo>
                <a:lnTo>
                  <a:pt x="2420" y="26660"/>
                </a:lnTo>
                <a:cubicBezTo>
                  <a:pt x="2443" y="27048"/>
                  <a:pt x="2763" y="27414"/>
                  <a:pt x="2786" y="27756"/>
                </a:cubicBezTo>
                <a:lnTo>
                  <a:pt x="2786" y="27756"/>
                </a:lnTo>
                <a:cubicBezTo>
                  <a:pt x="2808" y="28144"/>
                  <a:pt x="2945" y="28509"/>
                  <a:pt x="2968" y="28829"/>
                </a:cubicBezTo>
                <a:lnTo>
                  <a:pt x="2968" y="28829"/>
                </a:lnTo>
                <a:cubicBezTo>
                  <a:pt x="3014" y="29240"/>
                  <a:pt x="3836" y="29514"/>
                  <a:pt x="3881" y="29833"/>
                </a:cubicBezTo>
                <a:lnTo>
                  <a:pt x="3881" y="29833"/>
                </a:lnTo>
                <a:cubicBezTo>
                  <a:pt x="3927" y="30267"/>
                  <a:pt x="3174" y="30700"/>
                  <a:pt x="3174" y="30997"/>
                </a:cubicBezTo>
                <a:lnTo>
                  <a:pt x="3174" y="30997"/>
                </a:lnTo>
                <a:cubicBezTo>
                  <a:pt x="3197" y="31408"/>
                  <a:pt x="2991" y="31636"/>
                  <a:pt x="2854" y="31979"/>
                </a:cubicBezTo>
                <a:lnTo>
                  <a:pt x="2854" y="31979"/>
                </a:lnTo>
                <a:cubicBezTo>
                  <a:pt x="2740" y="32275"/>
                  <a:pt x="2831" y="32686"/>
                  <a:pt x="2557" y="33029"/>
                </a:cubicBezTo>
                <a:lnTo>
                  <a:pt x="2557" y="33029"/>
                </a:lnTo>
                <a:cubicBezTo>
                  <a:pt x="2261" y="33417"/>
                  <a:pt x="2215" y="34010"/>
                  <a:pt x="1964" y="34216"/>
                </a:cubicBezTo>
                <a:lnTo>
                  <a:pt x="1964" y="34216"/>
                </a:lnTo>
                <a:cubicBezTo>
                  <a:pt x="1736" y="34375"/>
                  <a:pt x="1325" y="34307"/>
                  <a:pt x="937" y="34238"/>
                </a:cubicBezTo>
                <a:lnTo>
                  <a:pt x="937" y="34238"/>
                </a:lnTo>
                <a:cubicBezTo>
                  <a:pt x="572" y="34170"/>
                  <a:pt x="229" y="34101"/>
                  <a:pt x="161" y="34238"/>
                </a:cubicBezTo>
                <a:lnTo>
                  <a:pt x="161" y="34238"/>
                </a:lnTo>
                <a:cubicBezTo>
                  <a:pt x="1" y="34489"/>
                  <a:pt x="663" y="35174"/>
                  <a:pt x="731" y="35768"/>
                </a:cubicBezTo>
                <a:lnTo>
                  <a:pt x="731" y="35768"/>
                </a:lnTo>
                <a:cubicBezTo>
                  <a:pt x="777" y="36201"/>
                  <a:pt x="594" y="36521"/>
                  <a:pt x="640" y="36795"/>
                </a:cubicBezTo>
                <a:lnTo>
                  <a:pt x="640" y="36795"/>
                </a:lnTo>
                <a:cubicBezTo>
                  <a:pt x="686" y="37229"/>
                  <a:pt x="366" y="37639"/>
                  <a:pt x="457" y="37913"/>
                </a:cubicBezTo>
                <a:lnTo>
                  <a:pt x="457" y="37913"/>
                </a:lnTo>
                <a:cubicBezTo>
                  <a:pt x="549" y="38142"/>
                  <a:pt x="1142" y="38233"/>
                  <a:pt x="1325" y="38667"/>
                </a:cubicBezTo>
                <a:lnTo>
                  <a:pt x="1325" y="38667"/>
                </a:lnTo>
                <a:cubicBezTo>
                  <a:pt x="1462" y="38986"/>
                  <a:pt x="1234" y="39420"/>
                  <a:pt x="1256" y="39876"/>
                </a:cubicBezTo>
                <a:lnTo>
                  <a:pt x="1256" y="39876"/>
                </a:lnTo>
                <a:cubicBezTo>
                  <a:pt x="1302" y="40287"/>
                  <a:pt x="1941" y="40721"/>
                  <a:pt x="1918" y="41109"/>
                </a:cubicBezTo>
                <a:lnTo>
                  <a:pt x="1918" y="41109"/>
                </a:lnTo>
                <a:cubicBezTo>
                  <a:pt x="1873" y="41794"/>
                  <a:pt x="2078" y="41839"/>
                  <a:pt x="1918" y="42433"/>
                </a:cubicBezTo>
                <a:lnTo>
                  <a:pt x="1918" y="42433"/>
                </a:lnTo>
                <a:cubicBezTo>
                  <a:pt x="1873" y="42661"/>
                  <a:pt x="1781" y="42752"/>
                  <a:pt x="1759" y="42775"/>
                </a:cubicBezTo>
                <a:lnTo>
                  <a:pt x="1759" y="42775"/>
                </a:lnTo>
                <a:cubicBezTo>
                  <a:pt x="1781" y="42775"/>
                  <a:pt x="1873" y="42798"/>
                  <a:pt x="2010" y="42889"/>
                </a:cubicBezTo>
                <a:lnTo>
                  <a:pt x="2010" y="42889"/>
                </a:lnTo>
                <a:cubicBezTo>
                  <a:pt x="2078" y="42912"/>
                  <a:pt x="2010" y="44236"/>
                  <a:pt x="2672" y="44327"/>
                </a:cubicBezTo>
                <a:lnTo>
                  <a:pt x="2672" y="44327"/>
                </a:lnTo>
                <a:cubicBezTo>
                  <a:pt x="2991" y="44373"/>
                  <a:pt x="3356" y="44647"/>
                  <a:pt x="3790" y="44692"/>
                </a:cubicBezTo>
                <a:lnTo>
                  <a:pt x="3790" y="44692"/>
                </a:lnTo>
                <a:cubicBezTo>
                  <a:pt x="3950" y="44715"/>
                  <a:pt x="4178" y="44396"/>
                  <a:pt x="4406" y="44099"/>
                </a:cubicBezTo>
                <a:lnTo>
                  <a:pt x="4406" y="44099"/>
                </a:lnTo>
                <a:cubicBezTo>
                  <a:pt x="4612" y="43779"/>
                  <a:pt x="4863" y="43460"/>
                  <a:pt x="5068" y="43483"/>
                </a:cubicBezTo>
                <a:lnTo>
                  <a:pt x="5068" y="43483"/>
                </a:lnTo>
                <a:cubicBezTo>
                  <a:pt x="5411" y="43505"/>
                  <a:pt x="5684" y="44624"/>
                  <a:pt x="6073" y="44647"/>
                </a:cubicBezTo>
                <a:lnTo>
                  <a:pt x="6073" y="44647"/>
                </a:lnTo>
                <a:cubicBezTo>
                  <a:pt x="6255" y="44670"/>
                  <a:pt x="6461" y="44647"/>
                  <a:pt x="6643" y="44624"/>
                </a:cubicBezTo>
                <a:lnTo>
                  <a:pt x="6643" y="44624"/>
                </a:lnTo>
                <a:cubicBezTo>
                  <a:pt x="6849" y="44601"/>
                  <a:pt x="7031" y="44578"/>
                  <a:pt x="7237" y="44601"/>
                </a:cubicBezTo>
                <a:lnTo>
                  <a:pt x="7237" y="44601"/>
                </a:lnTo>
                <a:cubicBezTo>
                  <a:pt x="7602" y="44624"/>
                  <a:pt x="7990" y="44601"/>
                  <a:pt x="8378" y="44647"/>
                </a:cubicBezTo>
                <a:lnTo>
                  <a:pt x="8378" y="44647"/>
                </a:lnTo>
                <a:cubicBezTo>
                  <a:pt x="8743" y="44670"/>
                  <a:pt x="9108" y="44875"/>
                  <a:pt x="9496" y="44898"/>
                </a:cubicBezTo>
                <a:lnTo>
                  <a:pt x="9496" y="44898"/>
                </a:lnTo>
                <a:cubicBezTo>
                  <a:pt x="9679" y="44921"/>
                  <a:pt x="9907" y="44601"/>
                  <a:pt x="10113" y="44282"/>
                </a:cubicBezTo>
                <a:lnTo>
                  <a:pt x="10113" y="44282"/>
                </a:lnTo>
                <a:cubicBezTo>
                  <a:pt x="10341" y="43962"/>
                  <a:pt x="10569" y="43620"/>
                  <a:pt x="10752" y="43642"/>
                </a:cubicBezTo>
                <a:lnTo>
                  <a:pt x="10752" y="43642"/>
                </a:lnTo>
                <a:cubicBezTo>
                  <a:pt x="11117" y="43688"/>
                  <a:pt x="11505" y="43757"/>
                  <a:pt x="11870" y="43779"/>
                </a:cubicBezTo>
                <a:lnTo>
                  <a:pt x="11870" y="43779"/>
                </a:lnTo>
                <a:cubicBezTo>
                  <a:pt x="12258" y="43825"/>
                  <a:pt x="12623" y="43962"/>
                  <a:pt x="13011" y="43985"/>
                </a:cubicBezTo>
                <a:lnTo>
                  <a:pt x="13011" y="43985"/>
                </a:lnTo>
                <a:cubicBezTo>
                  <a:pt x="13377" y="44030"/>
                  <a:pt x="13742" y="44236"/>
                  <a:pt x="14130" y="44259"/>
                </a:cubicBezTo>
                <a:lnTo>
                  <a:pt x="14130" y="44259"/>
                </a:lnTo>
                <a:cubicBezTo>
                  <a:pt x="14495" y="44304"/>
                  <a:pt x="14860" y="44624"/>
                  <a:pt x="15225" y="44647"/>
                </a:cubicBezTo>
                <a:lnTo>
                  <a:pt x="15225" y="44647"/>
                </a:lnTo>
                <a:cubicBezTo>
                  <a:pt x="15613" y="44670"/>
                  <a:pt x="15910" y="45856"/>
                  <a:pt x="16275" y="45879"/>
                </a:cubicBezTo>
                <a:lnTo>
                  <a:pt x="16275" y="45879"/>
                </a:lnTo>
                <a:cubicBezTo>
                  <a:pt x="16481" y="45902"/>
                  <a:pt x="16663" y="45856"/>
                  <a:pt x="16869" y="45834"/>
                </a:cubicBezTo>
                <a:lnTo>
                  <a:pt x="16869" y="45834"/>
                </a:lnTo>
                <a:cubicBezTo>
                  <a:pt x="17051" y="45811"/>
                  <a:pt x="17234" y="45788"/>
                  <a:pt x="17440" y="45811"/>
                </a:cubicBezTo>
                <a:lnTo>
                  <a:pt x="17440" y="45811"/>
                </a:lnTo>
                <a:cubicBezTo>
                  <a:pt x="17622" y="45811"/>
                  <a:pt x="17828" y="45811"/>
                  <a:pt x="18010" y="45811"/>
                </a:cubicBezTo>
                <a:lnTo>
                  <a:pt x="18010" y="45811"/>
                </a:lnTo>
                <a:cubicBezTo>
                  <a:pt x="18193" y="45788"/>
                  <a:pt x="18398" y="45788"/>
                  <a:pt x="18581" y="45788"/>
                </a:cubicBezTo>
                <a:lnTo>
                  <a:pt x="18581" y="45788"/>
                </a:lnTo>
                <a:cubicBezTo>
                  <a:pt x="18763" y="45811"/>
                  <a:pt x="18992" y="45468"/>
                  <a:pt x="19197" y="45126"/>
                </a:cubicBezTo>
                <a:lnTo>
                  <a:pt x="19197" y="45126"/>
                </a:lnTo>
                <a:cubicBezTo>
                  <a:pt x="19425" y="44784"/>
                  <a:pt x="19631" y="44441"/>
                  <a:pt x="19813" y="44441"/>
                </a:cubicBezTo>
                <a:lnTo>
                  <a:pt x="19813" y="44441"/>
                </a:lnTo>
                <a:cubicBezTo>
                  <a:pt x="20201" y="44487"/>
                  <a:pt x="20498" y="45583"/>
                  <a:pt x="20886" y="45605"/>
                </a:cubicBezTo>
                <a:lnTo>
                  <a:pt x="20886" y="45605"/>
                </a:lnTo>
                <a:cubicBezTo>
                  <a:pt x="21069" y="45628"/>
                  <a:pt x="21274" y="45491"/>
                  <a:pt x="21480" y="45377"/>
                </a:cubicBezTo>
                <a:lnTo>
                  <a:pt x="21480" y="45377"/>
                </a:lnTo>
                <a:cubicBezTo>
                  <a:pt x="21685" y="45263"/>
                  <a:pt x="21868" y="45126"/>
                  <a:pt x="22050" y="45149"/>
                </a:cubicBezTo>
                <a:lnTo>
                  <a:pt x="22050" y="45149"/>
                </a:lnTo>
                <a:cubicBezTo>
                  <a:pt x="22438" y="45172"/>
                  <a:pt x="22758" y="46153"/>
                  <a:pt x="23146" y="46176"/>
                </a:cubicBezTo>
                <a:lnTo>
                  <a:pt x="23146" y="46176"/>
                </a:lnTo>
                <a:cubicBezTo>
                  <a:pt x="23328" y="46199"/>
                  <a:pt x="23534" y="45879"/>
                  <a:pt x="23762" y="45560"/>
                </a:cubicBezTo>
                <a:lnTo>
                  <a:pt x="23762" y="45560"/>
                </a:lnTo>
                <a:cubicBezTo>
                  <a:pt x="23968" y="45240"/>
                  <a:pt x="24173" y="44921"/>
                  <a:pt x="24356" y="44943"/>
                </a:cubicBezTo>
                <a:lnTo>
                  <a:pt x="24356" y="44943"/>
                </a:lnTo>
                <a:cubicBezTo>
                  <a:pt x="24744" y="44966"/>
                  <a:pt x="25132" y="45035"/>
                  <a:pt x="25497" y="45058"/>
                </a:cubicBezTo>
                <a:lnTo>
                  <a:pt x="25497" y="45058"/>
                </a:lnTo>
                <a:cubicBezTo>
                  <a:pt x="25885" y="45080"/>
                  <a:pt x="26250" y="45331"/>
                  <a:pt x="26615" y="45354"/>
                </a:cubicBezTo>
                <a:lnTo>
                  <a:pt x="26615" y="45354"/>
                </a:lnTo>
                <a:cubicBezTo>
                  <a:pt x="26821" y="45354"/>
                  <a:pt x="27026" y="45331"/>
                  <a:pt x="27209" y="45309"/>
                </a:cubicBezTo>
                <a:lnTo>
                  <a:pt x="27209" y="45309"/>
                </a:lnTo>
                <a:cubicBezTo>
                  <a:pt x="27391" y="45263"/>
                  <a:pt x="27574" y="45240"/>
                  <a:pt x="27757" y="45240"/>
                </a:cubicBezTo>
                <a:lnTo>
                  <a:pt x="27757" y="45240"/>
                </a:lnTo>
                <a:cubicBezTo>
                  <a:pt x="28167" y="45263"/>
                  <a:pt x="28533" y="45331"/>
                  <a:pt x="28875" y="45331"/>
                </a:cubicBezTo>
                <a:lnTo>
                  <a:pt x="28875" y="45331"/>
                </a:lnTo>
                <a:cubicBezTo>
                  <a:pt x="29354" y="45331"/>
                  <a:pt x="29720" y="45537"/>
                  <a:pt x="29993" y="45514"/>
                </a:cubicBezTo>
                <a:lnTo>
                  <a:pt x="29993" y="45514"/>
                </a:lnTo>
                <a:cubicBezTo>
                  <a:pt x="30153" y="45514"/>
                  <a:pt x="30336" y="45583"/>
                  <a:pt x="30541" y="45651"/>
                </a:cubicBezTo>
                <a:lnTo>
                  <a:pt x="30541" y="45651"/>
                </a:lnTo>
                <a:cubicBezTo>
                  <a:pt x="30724" y="45720"/>
                  <a:pt x="30929" y="45788"/>
                  <a:pt x="31135" y="45765"/>
                </a:cubicBezTo>
                <a:lnTo>
                  <a:pt x="31135" y="45765"/>
                </a:lnTo>
                <a:cubicBezTo>
                  <a:pt x="31500" y="45742"/>
                  <a:pt x="31865" y="45651"/>
                  <a:pt x="32253" y="45628"/>
                </a:cubicBezTo>
                <a:lnTo>
                  <a:pt x="32253" y="45628"/>
                </a:lnTo>
                <a:cubicBezTo>
                  <a:pt x="32618" y="45605"/>
                  <a:pt x="32938" y="44761"/>
                  <a:pt x="33326" y="44738"/>
                </a:cubicBezTo>
                <a:lnTo>
                  <a:pt x="33326" y="44738"/>
                </a:lnTo>
                <a:cubicBezTo>
                  <a:pt x="33509" y="44715"/>
                  <a:pt x="33714" y="44875"/>
                  <a:pt x="33897" y="45035"/>
                </a:cubicBezTo>
                <a:lnTo>
                  <a:pt x="33897" y="45035"/>
                </a:lnTo>
                <a:cubicBezTo>
                  <a:pt x="34102" y="45195"/>
                  <a:pt x="34307" y="45331"/>
                  <a:pt x="34490" y="45331"/>
                </a:cubicBezTo>
                <a:lnTo>
                  <a:pt x="34490" y="45331"/>
                </a:lnTo>
                <a:cubicBezTo>
                  <a:pt x="34695" y="45309"/>
                  <a:pt x="34878" y="45423"/>
                  <a:pt x="35083" y="45537"/>
                </a:cubicBezTo>
                <a:lnTo>
                  <a:pt x="35083" y="45537"/>
                </a:lnTo>
                <a:cubicBezTo>
                  <a:pt x="35266" y="45651"/>
                  <a:pt x="35472" y="45765"/>
                  <a:pt x="35654" y="45742"/>
                </a:cubicBezTo>
                <a:lnTo>
                  <a:pt x="35654" y="45742"/>
                </a:lnTo>
                <a:cubicBezTo>
                  <a:pt x="36042" y="45720"/>
                  <a:pt x="36339" y="44601"/>
                  <a:pt x="36704" y="44578"/>
                </a:cubicBezTo>
                <a:lnTo>
                  <a:pt x="36704" y="44578"/>
                </a:lnTo>
                <a:cubicBezTo>
                  <a:pt x="36887" y="44555"/>
                  <a:pt x="37115" y="44829"/>
                  <a:pt x="37320" y="45080"/>
                </a:cubicBezTo>
                <a:lnTo>
                  <a:pt x="37320" y="45080"/>
                </a:lnTo>
                <a:cubicBezTo>
                  <a:pt x="37526" y="45354"/>
                  <a:pt x="37731" y="45628"/>
                  <a:pt x="37914" y="45605"/>
                </a:cubicBezTo>
                <a:lnTo>
                  <a:pt x="37914" y="45605"/>
                </a:lnTo>
                <a:cubicBezTo>
                  <a:pt x="38302" y="45583"/>
                  <a:pt x="38621" y="44670"/>
                  <a:pt x="38987" y="44647"/>
                </a:cubicBezTo>
                <a:lnTo>
                  <a:pt x="38987" y="44647"/>
                </a:lnTo>
                <a:cubicBezTo>
                  <a:pt x="39169" y="44624"/>
                  <a:pt x="39375" y="44670"/>
                  <a:pt x="39557" y="44715"/>
                </a:cubicBezTo>
                <a:lnTo>
                  <a:pt x="39557" y="44715"/>
                </a:lnTo>
                <a:cubicBezTo>
                  <a:pt x="39763" y="44761"/>
                  <a:pt x="39945" y="44807"/>
                  <a:pt x="40128" y="44784"/>
                </a:cubicBezTo>
                <a:lnTo>
                  <a:pt x="40128" y="44784"/>
                </a:lnTo>
                <a:cubicBezTo>
                  <a:pt x="40310" y="44761"/>
                  <a:pt x="40539" y="44921"/>
                  <a:pt x="40721" y="45080"/>
                </a:cubicBezTo>
                <a:lnTo>
                  <a:pt x="40721" y="45080"/>
                </a:lnTo>
                <a:cubicBezTo>
                  <a:pt x="40927" y="45240"/>
                  <a:pt x="41132" y="45377"/>
                  <a:pt x="41292" y="45377"/>
                </a:cubicBezTo>
                <a:lnTo>
                  <a:pt x="41292" y="45377"/>
                </a:lnTo>
                <a:cubicBezTo>
                  <a:pt x="41726" y="45354"/>
                  <a:pt x="42091" y="45240"/>
                  <a:pt x="42410" y="45217"/>
                </a:cubicBezTo>
                <a:lnTo>
                  <a:pt x="42410" y="45217"/>
                </a:lnTo>
                <a:cubicBezTo>
                  <a:pt x="43118" y="45172"/>
                  <a:pt x="42867" y="44099"/>
                  <a:pt x="43438" y="44053"/>
                </a:cubicBezTo>
                <a:lnTo>
                  <a:pt x="43438" y="44053"/>
                </a:lnTo>
                <a:cubicBezTo>
                  <a:pt x="43711" y="44008"/>
                  <a:pt x="43894" y="44350"/>
                  <a:pt x="44077" y="44692"/>
                </a:cubicBezTo>
                <a:lnTo>
                  <a:pt x="44077" y="44692"/>
                </a:lnTo>
                <a:cubicBezTo>
                  <a:pt x="44259" y="45035"/>
                  <a:pt x="44442" y="45377"/>
                  <a:pt x="44716" y="45354"/>
                </a:cubicBezTo>
                <a:lnTo>
                  <a:pt x="44716" y="45354"/>
                </a:lnTo>
                <a:cubicBezTo>
                  <a:pt x="45172" y="45286"/>
                  <a:pt x="45149" y="44464"/>
                  <a:pt x="45423" y="44122"/>
                </a:cubicBezTo>
                <a:lnTo>
                  <a:pt x="45423" y="44122"/>
                </a:lnTo>
                <a:lnTo>
                  <a:pt x="45423" y="6300"/>
                </a:lnTo>
                <a:cubicBezTo>
                  <a:pt x="45286" y="6141"/>
                  <a:pt x="45127" y="5981"/>
                  <a:pt x="44853" y="5821"/>
                </a:cubicBezTo>
                <a:lnTo>
                  <a:pt x="44853" y="5821"/>
                </a:lnTo>
                <a:cubicBezTo>
                  <a:pt x="44556" y="5616"/>
                  <a:pt x="44465" y="5342"/>
                  <a:pt x="44236" y="5159"/>
                </a:cubicBezTo>
                <a:lnTo>
                  <a:pt x="44236" y="5159"/>
                </a:lnTo>
                <a:cubicBezTo>
                  <a:pt x="44031" y="4999"/>
                  <a:pt x="43438" y="4748"/>
                  <a:pt x="43004" y="4748"/>
                </a:cubicBezTo>
                <a:lnTo>
                  <a:pt x="43004" y="4748"/>
                </a:lnTo>
                <a:cubicBezTo>
                  <a:pt x="42296" y="4748"/>
                  <a:pt x="43186" y="5296"/>
                  <a:pt x="42205" y="5159"/>
                </a:cubicBezTo>
                <a:lnTo>
                  <a:pt x="42205" y="5159"/>
                </a:lnTo>
                <a:cubicBezTo>
                  <a:pt x="42091" y="5159"/>
                  <a:pt x="41977" y="5182"/>
                  <a:pt x="41817" y="5228"/>
                </a:cubicBezTo>
                <a:lnTo>
                  <a:pt x="41817" y="5228"/>
                </a:lnTo>
                <a:cubicBezTo>
                  <a:pt x="41612" y="5273"/>
                  <a:pt x="41383" y="5319"/>
                  <a:pt x="41109" y="5250"/>
                </a:cubicBezTo>
                <a:lnTo>
                  <a:pt x="41109" y="5250"/>
                </a:lnTo>
                <a:cubicBezTo>
                  <a:pt x="40950" y="5205"/>
                  <a:pt x="40767" y="5228"/>
                  <a:pt x="40584" y="5228"/>
                </a:cubicBezTo>
                <a:lnTo>
                  <a:pt x="40584" y="5228"/>
                </a:lnTo>
                <a:cubicBezTo>
                  <a:pt x="40356" y="5228"/>
                  <a:pt x="40128" y="5250"/>
                  <a:pt x="39945" y="5159"/>
                </a:cubicBezTo>
                <a:lnTo>
                  <a:pt x="39945" y="5159"/>
                </a:lnTo>
                <a:cubicBezTo>
                  <a:pt x="39580" y="4999"/>
                  <a:pt x="39740" y="3995"/>
                  <a:pt x="39420" y="3790"/>
                </a:cubicBezTo>
                <a:lnTo>
                  <a:pt x="39420" y="3790"/>
                </a:lnTo>
                <a:cubicBezTo>
                  <a:pt x="39101" y="3584"/>
                  <a:pt x="38644" y="3653"/>
                  <a:pt x="38370" y="3447"/>
                </a:cubicBezTo>
                <a:lnTo>
                  <a:pt x="38370" y="3447"/>
                </a:lnTo>
                <a:cubicBezTo>
                  <a:pt x="38028" y="3196"/>
                  <a:pt x="37708" y="3036"/>
                  <a:pt x="37480" y="2808"/>
                </a:cubicBezTo>
                <a:lnTo>
                  <a:pt x="37480" y="2808"/>
                </a:lnTo>
                <a:cubicBezTo>
                  <a:pt x="36955" y="2352"/>
                  <a:pt x="36955" y="2625"/>
                  <a:pt x="36658" y="2146"/>
                </a:cubicBezTo>
                <a:lnTo>
                  <a:pt x="36658" y="2146"/>
                </a:lnTo>
                <a:cubicBezTo>
                  <a:pt x="36430" y="1804"/>
                  <a:pt x="36202" y="1895"/>
                  <a:pt x="35905" y="1963"/>
                </a:cubicBezTo>
                <a:lnTo>
                  <a:pt x="35905" y="1963"/>
                </a:lnTo>
                <a:cubicBezTo>
                  <a:pt x="35745" y="2009"/>
                  <a:pt x="35563" y="2055"/>
                  <a:pt x="35357" y="2032"/>
                </a:cubicBezTo>
                <a:lnTo>
                  <a:pt x="35357" y="2032"/>
                </a:lnTo>
                <a:cubicBezTo>
                  <a:pt x="35038" y="1963"/>
                  <a:pt x="34741" y="1644"/>
                  <a:pt x="34353" y="2123"/>
                </a:cubicBezTo>
                <a:lnTo>
                  <a:pt x="34353" y="2123"/>
                </a:lnTo>
                <a:cubicBezTo>
                  <a:pt x="34125" y="2420"/>
                  <a:pt x="33965" y="2740"/>
                  <a:pt x="33737" y="2968"/>
                </a:cubicBezTo>
                <a:lnTo>
                  <a:pt x="33737" y="2968"/>
                </a:lnTo>
                <a:cubicBezTo>
                  <a:pt x="33486" y="3265"/>
                  <a:pt x="33531" y="3972"/>
                  <a:pt x="33280" y="4155"/>
                </a:cubicBezTo>
                <a:lnTo>
                  <a:pt x="33280" y="4155"/>
                </a:lnTo>
                <a:cubicBezTo>
                  <a:pt x="32961" y="4360"/>
                  <a:pt x="32276" y="4908"/>
                  <a:pt x="31934" y="4908"/>
                </a:cubicBezTo>
                <a:lnTo>
                  <a:pt x="31934" y="4908"/>
                </a:lnTo>
                <a:cubicBezTo>
                  <a:pt x="31637" y="4885"/>
                  <a:pt x="31774" y="3310"/>
                  <a:pt x="31454" y="3059"/>
                </a:cubicBezTo>
                <a:lnTo>
                  <a:pt x="31454" y="3059"/>
                </a:lnTo>
                <a:cubicBezTo>
                  <a:pt x="31158" y="2831"/>
                  <a:pt x="30587" y="3059"/>
                  <a:pt x="30359" y="2762"/>
                </a:cubicBezTo>
                <a:lnTo>
                  <a:pt x="30359" y="2762"/>
                </a:lnTo>
                <a:cubicBezTo>
                  <a:pt x="30245" y="2603"/>
                  <a:pt x="29948" y="2625"/>
                  <a:pt x="29651" y="2625"/>
                </a:cubicBezTo>
                <a:lnTo>
                  <a:pt x="29651" y="2625"/>
                </a:lnTo>
                <a:cubicBezTo>
                  <a:pt x="29354" y="2648"/>
                  <a:pt x="29035" y="2648"/>
                  <a:pt x="28921" y="2511"/>
                </a:cubicBezTo>
                <a:lnTo>
                  <a:pt x="28921" y="2511"/>
                </a:lnTo>
                <a:cubicBezTo>
                  <a:pt x="28692" y="2215"/>
                  <a:pt x="29468" y="914"/>
                  <a:pt x="29172" y="708"/>
                </a:cubicBezTo>
                <a:lnTo>
                  <a:pt x="29172" y="708"/>
                </a:lnTo>
                <a:cubicBezTo>
                  <a:pt x="28898" y="503"/>
                  <a:pt x="28259" y="548"/>
                  <a:pt x="27871" y="480"/>
                </a:cubicBezTo>
                <a:lnTo>
                  <a:pt x="27871" y="480"/>
                </a:lnTo>
                <a:cubicBezTo>
                  <a:pt x="27574" y="457"/>
                  <a:pt x="27072" y="1"/>
                  <a:pt x="26661" y="1"/>
                </a:cubicBezTo>
                <a:lnTo>
                  <a:pt x="26661" y="1"/>
                </a:lnTo>
                <a:cubicBezTo>
                  <a:pt x="26638" y="1"/>
                  <a:pt x="26592" y="1"/>
                  <a:pt x="26570" y="1"/>
                </a:cubicBezTo>
                <a:moveTo>
                  <a:pt x="1713" y="42775"/>
                </a:moveTo>
                <a:cubicBezTo>
                  <a:pt x="1713" y="42775"/>
                  <a:pt x="1736" y="42798"/>
                  <a:pt x="1759" y="42775"/>
                </a:cubicBezTo>
                <a:lnTo>
                  <a:pt x="1759" y="42775"/>
                </a:lnTo>
                <a:lnTo>
                  <a:pt x="1736" y="42775"/>
                </a:lnTo>
                <a:lnTo>
                  <a:pt x="1736" y="42775"/>
                </a:lnTo>
                <a:cubicBezTo>
                  <a:pt x="1736" y="42775"/>
                  <a:pt x="1713" y="42775"/>
                  <a:pt x="1713" y="427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11"/>
          <p:cNvSpPr/>
          <p:nvPr/>
        </p:nvSpPr>
        <p:spPr>
          <a:xfrm>
            <a:off x="7982770" y="-716531"/>
            <a:ext cx="2052459" cy="6117783"/>
          </a:xfrm>
          <a:custGeom>
            <a:avLst/>
            <a:gdLst/>
            <a:ahLst/>
            <a:cxnLst/>
            <a:rect l="l" t="t" r="r" b="b"/>
            <a:pathLst>
              <a:path w="60442" h="180160" extrusionOk="0">
                <a:moveTo>
                  <a:pt x="28897" y="0"/>
                </a:moveTo>
                <a:cubicBezTo>
                  <a:pt x="26957" y="2967"/>
                  <a:pt x="26204" y="14745"/>
                  <a:pt x="22689" y="17712"/>
                </a:cubicBezTo>
                <a:cubicBezTo>
                  <a:pt x="21548" y="15042"/>
                  <a:pt x="22347" y="7578"/>
                  <a:pt x="22689" y="2830"/>
                </a:cubicBezTo>
                <a:lnTo>
                  <a:pt x="13924" y="0"/>
                </a:lnTo>
                <a:lnTo>
                  <a:pt x="13924" y="0"/>
                </a:lnTo>
                <a:cubicBezTo>
                  <a:pt x="12669" y="3264"/>
                  <a:pt x="14746" y="14882"/>
                  <a:pt x="14746" y="19265"/>
                </a:cubicBezTo>
                <a:cubicBezTo>
                  <a:pt x="14746" y="23545"/>
                  <a:pt x="15737" y="34700"/>
                  <a:pt x="15312" y="34700"/>
                </a:cubicBezTo>
                <a:cubicBezTo>
                  <a:pt x="15299" y="34700"/>
                  <a:pt x="15286" y="34691"/>
                  <a:pt x="15271" y="34672"/>
                </a:cubicBezTo>
                <a:cubicBezTo>
                  <a:pt x="14746" y="34010"/>
                  <a:pt x="11915" y="29331"/>
                  <a:pt x="9770" y="26112"/>
                </a:cubicBezTo>
                <a:cubicBezTo>
                  <a:pt x="7601" y="22917"/>
                  <a:pt x="2580" y="9381"/>
                  <a:pt x="2397" y="799"/>
                </a:cubicBezTo>
                <a:lnTo>
                  <a:pt x="206" y="799"/>
                </a:lnTo>
                <a:cubicBezTo>
                  <a:pt x="206" y="799"/>
                  <a:pt x="1" y="9381"/>
                  <a:pt x="2397" y="17119"/>
                </a:cubicBezTo>
                <a:cubicBezTo>
                  <a:pt x="4771" y="24857"/>
                  <a:pt x="14495" y="39145"/>
                  <a:pt x="15704" y="42729"/>
                </a:cubicBezTo>
                <a:cubicBezTo>
                  <a:pt x="15704" y="55625"/>
                  <a:pt x="17485" y="71489"/>
                  <a:pt x="18854" y="80436"/>
                </a:cubicBezTo>
                <a:cubicBezTo>
                  <a:pt x="20269" y="89361"/>
                  <a:pt x="23419" y="107233"/>
                  <a:pt x="22324" y="113373"/>
                </a:cubicBezTo>
                <a:cubicBezTo>
                  <a:pt x="21228" y="119536"/>
                  <a:pt x="23830" y="127867"/>
                  <a:pt x="22050" y="137385"/>
                </a:cubicBezTo>
                <a:cubicBezTo>
                  <a:pt x="20269" y="146926"/>
                  <a:pt x="23237" y="146333"/>
                  <a:pt x="22050" y="150487"/>
                </a:cubicBezTo>
                <a:cubicBezTo>
                  <a:pt x="20840" y="154664"/>
                  <a:pt x="19653" y="158841"/>
                  <a:pt x="16092" y="163132"/>
                </a:cubicBezTo>
                <a:cubicBezTo>
                  <a:pt x="12509" y="167446"/>
                  <a:pt x="7738" y="176051"/>
                  <a:pt x="1370" y="177147"/>
                </a:cubicBezTo>
                <a:lnTo>
                  <a:pt x="1370" y="177147"/>
                </a:lnTo>
                <a:cubicBezTo>
                  <a:pt x="1838" y="177092"/>
                  <a:pt x="2298" y="177067"/>
                  <a:pt x="2751" y="177067"/>
                </a:cubicBezTo>
                <a:cubicBezTo>
                  <a:pt x="6067" y="177067"/>
                  <a:pt x="8957" y="178377"/>
                  <a:pt x="11514" y="178377"/>
                </a:cubicBezTo>
                <a:cubicBezTo>
                  <a:pt x="12058" y="178377"/>
                  <a:pt x="12587" y="178318"/>
                  <a:pt x="13102" y="178174"/>
                </a:cubicBezTo>
                <a:cubicBezTo>
                  <a:pt x="16389" y="177284"/>
                  <a:pt x="15796" y="176394"/>
                  <a:pt x="17873" y="173267"/>
                </a:cubicBezTo>
                <a:cubicBezTo>
                  <a:pt x="18336" y="172570"/>
                  <a:pt x="18695" y="172313"/>
                  <a:pt x="19001" y="172313"/>
                </a:cubicBezTo>
                <a:cubicBezTo>
                  <a:pt x="19864" y="172313"/>
                  <a:pt x="20300" y="174354"/>
                  <a:pt x="21417" y="174354"/>
                </a:cubicBezTo>
                <a:cubicBezTo>
                  <a:pt x="21684" y="174354"/>
                  <a:pt x="21988" y="174238"/>
                  <a:pt x="22347" y="173951"/>
                </a:cubicBezTo>
                <a:cubicBezTo>
                  <a:pt x="23779" y="172780"/>
                  <a:pt x="25827" y="171751"/>
                  <a:pt x="27316" y="171751"/>
                </a:cubicBezTo>
                <a:cubicBezTo>
                  <a:pt x="28294" y="171751"/>
                  <a:pt x="29031" y="172195"/>
                  <a:pt x="29194" y="173335"/>
                </a:cubicBezTo>
                <a:cubicBezTo>
                  <a:pt x="29240" y="173746"/>
                  <a:pt x="29285" y="174020"/>
                  <a:pt x="29354" y="174180"/>
                </a:cubicBezTo>
                <a:cubicBezTo>
                  <a:pt x="29263" y="174385"/>
                  <a:pt x="29171" y="174705"/>
                  <a:pt x="29034" y="175207"/>
                </a:cubicBezTo>
                <a:cubicBezTo>
                  <a:pt x="28144" y="178631"/>
                  <a:pt x="28304" y="177284"/>
                  <a:pt x="25474" y="180160"/>
                </a:cubicBezTo>
                <a:cubicBezTo>
                  <a:pt x="27688" y="179932"/>
                  <a:pt x="30678" y="177581"/>
                  <a:pt x="32618" y="175207"/>
                </a:cubicBezTo>
                <a:cubicBezTo>
                  <a:pt x="34275" y="173155"/>
                  <a:pt x="35404" y="172092"/>
                  <a:pt x="36151" y="172092"/>
                </a:cubicBezTo>
                <a:cubicBezTo>
                  <a:pt x="36268" y="172092"/>
                  <a:pt x="36376" y="172118"/>
                  <a:pt x="36475" y="172171"/>
                </a:cubicBezTo>
                <a:cubicBezTo>
                  <a:pt x="36577" y="172223"/>
                  <a:pt x="36702" y="172246"/>
                  <a:pt x="36850" y="172246"/>
                </a:cubicBezTo>
                <a:cubicBezTo>
                  <a:pt x="37806" y="172246"/>
                  <a:pt x="39726" y="171296"/>
                  <a:pt x="42433" y="171098"/>
                </a:cubicBezTo>
                <a:cubicBezTo>
                  <a:pt x="42486" y="171094"/>
                  <a:pt x="42541" y="171092"/>
                  <a:pt x="42597" y="171092"/>
                </a:cubicBezTo>
                <a:cubicBezTo>
                  <a:pt x="45843" y="171092"/>
                  <a:pt x="54003" y="177459"/>
                  <a:pt x="60442" y="178334"/>
                </a:cubicBezTo>
                <a:cubicBezTo>
                  <a:pt x="60442" y="178334"/>
                  <a:pt x="55968" y="175047"/>
                  <a:pt x="52111" y="171167"/>
                </a:cubicBezTo>
                <a:cubicBezTo>
                  <a:pt x="49851" y="168861"/>
                  <a:pt x="47774" y="166351"/>
                  <a:pt x="46998" y="164182"/>
                </a:cubicBezTo>
                <a:cubicBezTo>
                  <a:pt x="44921" y="158339"/>
                  <a:pt x="43916" y="159571"/>
                  <a:pt x="43186" y="158225"/>
                </a:cubicBezTo>
                <a:cubicBezTo>
                  <a:pt x="42433" y="156901"/>
                  <a:pt x="41383" y="155121"/>
                  <a:pt x="39899" y="151537"/>
                </a:cubicBezTo>
                <a:cubicBezTo>
                  <a:pt x="38416" y="147953"/>
                  <a:pt x="40356" y="146470"/>
                  <a:pt x="40493" y="138298"/>
                </a:cubicBezTo>
                <a:cubicBezTo>
                  <a:pt x="40652" y="130104"/>
                  <a:pt x="41406" y="130150"/>
                  <a:pt x="36475" y="116843"/>
                </a:cubicBezTo>
                <a:cubicBezTo>
                  <a:pt x="31568" y="103558"/>
                  <a:pt x="28601" y="80687"/>
                  <a:pt x="27391" y="70621"/>
                </a:cubicBezTo>
                <a:cubicBezTo>
                  <a:pt x="26204" y="60555"/>
                  <a:pt x="22940" y="50763"/>
                  <a:pt x="22483" y="45856"/>
                </a:cubicBezTo>
                <a:cubicBezTo>
                  <a:pt x="22050" y="40926"/>
                  <a:pt x="21593" y="30221"/>
                  <a:pt x="22780" y="26934"/>
                </a:cubicBezTo>
                <a:cubicBezTo>
                  <a:pt x="23648" y="24560"/>
                  <a:pt x="27163" y="16731"/>
                  <a:pt x="29833" y="9107"/>
                </a:cubicBezTo>
                <a:lnTo>
                  <a:pt x="29833" y="9084"/>
                </a:lnTo>
                <a:cubicBezTo>
                  <a:pt x="30838" y="6186"/>
                  <a:pt x="31728" y="3310"/>
                  <a:pt x="32321" y="799"/>
                </a:cubicBezTo>
                <a:lnTo>
                  <a:pt x="28897" y="0"/>
                </a:ln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11"/>
          <p:cNvSpPr/>
          <p:nvPr/>
        </p:nvSpPr>
        <p:spPr>
          <a:xfrm flipH="1">
            <a:off x="1445071" y="4676138"/>
            <a:ext cx="5773200" cy="1225904"/>
          </a:xfrm>
          <a:custGeom>
            <a:avLst/>
            <a:gdLst/>
            <a:ahLst/>
            <a:cxnLst/>
            <a:rect l="l" t="t" r="r" b="b"/>
            <a:pathLst>
              <a:path w="183699" h="34421" extrusionOk="0">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11"/>
          <p:cNvSpPr/>
          <p:nvPr/>
        </p:nvSpPr>
        <p:spPr>
          <a:xfrm flipH="1">
            <a:off x="6555228" y="57327"/>
            <a:ext cx="5251671" cy="2156019"/>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11"/>
          <p:cNvSpPr/>
          <p:nvPr/>
        </p:nvSpPr>
        <p:spPr>
          <a:xfrm rot="-502683">
            <a:off x="1003552" y="-617302"/>
            <a:ext cx="4635693" cy="1736225"/>
          </a:xfrm>
          <a:custGeom>
            <a:avLst/>
            <a:gdLst/>
            <a:ahLst/>
            <a:cxnLst/>
            <a:rect l="l" t="t" r="r" b="b"/>
            <a:pathLst>
              <a:path w="185433" h="69451" extrusionOk="0">
                <a:moveTo>
                  <a:pt x="4200" y="1"/>
                </a:moveTo>
                <a:lnTo>
                  <a:pt x="0" y="1781"/>
                </a:lnTo>
                <a:cubicBezTo>
                  <a:pt x="2420" y="7396"/>
                  <a:pt x="5250" y="12852"/>
                  <a:pt x="8446" y="18079"/>
                </a:cubicBezTo>
                <a:cubicBezTo>
                  <a:pt x="9222" y="19402"/>
                  <a:pt x="10112" y="20681"/>
                  <a:pt x="10934" y="21959"/>
                </a:cubicBezTo>
                <a:cubicBezTo>
                  <a:pt x="11778" y="23237"/>
                  <a:pt x="12668" y="24492"/>
                  <a:pt x="13536" y="25748"/>
                </a:cubicBezTo>
                <a:cubicBezTo>
                  <a:pt x="14471" y="26980"/>
                  <a:pt x="15362" y="28213"/>
                  <a:pt x="16297" y="29423"/>
                </a:cubicBezTo>
                <a:cubicBezTo>
                  <a:pt x="17279" y="30610"/>
                  <a:pt x="18192" y="31842"/>
                  <a:pt x="19219" y="32983"/>
                </a:cubicBezTo>
                <a:cubicBezTo>
                  <a:pt x="23168" y="37663"/>
                  <a:pt x="27505" y="42022"/>
                  <a:pt x="32161" y="46017"/>
                </a:cubicBezTo>
                <a:cubicBezTo>
                  <a:pt x="36840" y="49965"/>
                  <a:pt x="41885" y="53526"/>
                  <a:pt x="47180" y="56585"/>
                </a:cubicBezTo>
                <a:lnTo>
                  <a:pt x="48184" y="57155"/>
                </a:lnTo>
                <a:cubicBezTo>
                  <a:pt x="48504" y="57361"/>
                  <a:pt x="48846" y="57521"/>
                  <a:pt x="49189" y="57703"/>
                </a:cubicBezTo>
                <a:lnTo>
                  <a:pt x="51220" y="58799"/>
                </a:lnTo>
                <a:cubicBezTo>
                  <a:pt x="51882" y="59164"/>
                  <a:pt x="52590" y="59484"/>
                  <a:pt x="53274" y="59826"/>
                </a:cubicBezTo>
                <a:lnTo>
                  <a:pt x="55352" y="60830"/>
                </a:lnTo>
                <a:lnTo>
                  <a:pt x="57451" y="61743"/>
                </a:lnTo>
                <a:cubicBezTo>
                  <a:pt x="58159" y="62040"/>
                  <a:pt x="58844" y="62360"/>
                  <a:pt x="59551" y="62633"/>
                </a:cubicBezTo>
                <a:cubicBezTo>
                  <a:pt x="60989" y="63181"/>
                  <a:pt x="62405" y="63775"/>
                  <a:pt x="63865" y="64254"/>
                </a:cubicBezTo>
                <a:cubicBezTo>
                  <a:pt x="69640" y="66263"/>
                  <a:pt x="75620" y="67746"/>
                  <a:pt x="81669" y="68614"/>
                </a:cubicBezTo>
                <a:cubicBezTo>
                  <a:pt x="85681" y="69172"/>
                  <a:pt x="89732" y="69451"/>
                  <a:pt x="93777" y="69451"/>
                </a:cubicBezTo>
                <a:cubicBezTo>
                  <a:pt x="95855" y="69451"/>
                  <a:pt x="97930" y="69377"/>
                  <a:pt x="99998" y="69230"/>
                </a:cubicBezTo>
                <a:cubicBezTo>
                  <a:pt x="103034" y="68979"/>
                  <a:pt x="106069" y="68659"/>
                  <a:pt x="109082" y="68111"/>
                </a:cubicBezTo>
                <a:cubicBezTo>
                  <a:pt x="110589" y="67883"/>
                  <a:pt x="112072" y="67564"/>
                  <a:pt x="113556" y="67290"/>
                </a:cubicBezTo>
                <a:lnTo>
                  <a:pt x="115793" y="66788"/>
                </a:lnTo>
                <a:lnTo>
                  <a:pt x="116911" y="66537"/>
                </a:lnTo>
                <a:lnTo>
                  <a:pt x="118007" y="66263"/>
                </a:lnTo>
                <a:cubicBezTo>
                  <a:pt x="123919" y="64825"/>
                  <a:pt x="129694" y="62999"/>
                  <a:pt x="135400" y="61013"/>
                </a:cubicBezTo>
                <a:cubicBezTo>
                  <a:pt x="141106" y="59050"/>
                  <a:pt x="146767" y="56927"/>
                  <a:pt x="152405" y="54827"/>
                </a:cubicBezTo>
                <a:cubicBezTo>
                  <a:pt x="163703" y="50627"/>
                  <a:pt x="175002" y="46154"/>
                  <a:pt x="185433" y="39922"/>
                </a:cubicBezTo>
                <a:lnTo>
                  <a:pt x="184840" y="38941"/>
                </a:lnTo>
                <a:cubicBezTo>
                  <a:pt x="174454" y="44944"/>
                  <a:pt x="163155" y="49212"/>
                  <a:pt x="151811" y="53229"/>
                </a:cubicBezTo>
                <a:cubicBezTo>
                  <a:pt x="140467" y="57224"/>
                  <a:pt x="129146" y="61378"/>
                  <a:pt x="117482" y="64049"/>
                </a:cubicBezTo>
                <a:lnTo>
                  <a:pt x="116386" y="64300"/>
                </a:lnTo>
                <a:lnTo>
                  <a:pt x="115291" y="64528"/>
                </a:lnTo>
                <a:lnTo>
                  <a:pt x="113100" y="64984"/>
                </a:lnTo>
                <a:cubicBezTo>
                  <a:pt x="111639" y="65236"/>
                  <a:pt x="110178" y="65532"/>
                  <a:pt x="108694" y="65738"/>
                </a:cubicBezTo>
                <a:cubicBezTo>
                  <a:pt x="105750" y="66194"/>
                  <a:pt x="102783" y="66491"/>
                  <a:pt x="99815" y="66674"/>
                </a:cubicBezTo>
                <a:cubicBezTo>
                  <a:pt x="98283" y="66756"/>
                  <a:pt x="96747" y="66798"/>
                  <a:pt x="95211" y="66798"/>
                </a:cubicBezTo>
                <a:cubicBezTo>
                  <a:pt x="90822" y="66798"/>
                  <a:pt x="86431" y="66460"/>
                  <a:pt x="82103" y="65783"/>
                </a:cubicBezTo>
                <a:cubicBezTo>
                  <a:pt x="76237" y="64870"/>
                  <a:pt x="70485" y="63341"/>
                  <a:pt x="64915" y="61287"/>
                </a:cubicBezTo>
                <a:cubicBezTo>
                  <a:pt x="63523" y="60807"/>
                  <a:pt x="62153" y="60214"/>
                  <a:pt x="60784" y="59666"/>
                </a:cubicBezTo>
                <a:cubicBezTo>
                  <a:pt x="60099" y="59392"/>
                  <a:pt x="59437" y="59073"/>
                  <a:pt x="58753" y="58776"/>
                </a:cubicBezTo>
                <a:lnTo>
                  <a:pt x="56744" y="57840"/>
                </a:lnTo>
                <a:lnTo>
                  <a:pt x="54758" y="56859"/>
                </a:lnTo>
                <a:cubicBezTo>
                  <a:pt x="54096" y="56516"/>
                  <a:pt x="53411" y="56197"/>
                  <a:pt x="52772" y="55832"/>
                </a:cubicBezTo>
                <a:lnTo>
                  <a:pt x="50832" y="54759"/>
                </a:lnTo>
                <a:cubicBezTo>
                  <a:pt x="50513" y="54576"/>
                  <a:pt x="50193" y="54394"/>
                  <a:pt x="49873" y="54211"/>
                </a:cubicBezTo>
                <a:lnTo>
                  <a:pt x="48915" y="53640"/>
                </a:lnTo>
                <a:cubicBezTo>
                  <a:pt x="43848" y="50582"/>
                  <a:pt x="39054" y="47089"/>
                  <a:pt x="34581" y="43186"/>
                </a:cubicBezTo>
                <a:cubicBezTo>
                  <a:pt x="30152" y="39283"/>
                  <a:pt x="26044" y="34992"/>
                  <a:pt x="22278" y="30427"/>
                </a:cubicBezTo>
                <a:cubicBezTo>
                  <a:pt x="21319" y="29309"/>
                  <a:pt x="20452" y="28099"/>
                  <a:pt x="19539" y="26935"/>
                </a:cubicBezTo>
                <a:cubicBezTo>
                  <a:pt x="18626" y="25771"/>
                  <a:pt x="17781" y="24538"/>
                  <a:pt x="16914" y="23351"/>
                </a:cubicBezTo>
                <a:cubicBezTo>
                  <a:pt x="16092" y="22119"/>
                  <a:pt x="15247" y="20909"/>
                  <a:pt x="14449" y="19653"/>
                </a:cubicBezTo>
                <a:cubicBezTo>
                  <a:pt x="13673" y="18398"/>
                  <a:pt x="12851" y="17166"/>
                  <a:pt x="12120" y="15887"/>
                </a:cubicBezTo>
                <a:cubicBezTo>
                  <a:pt x="9107" y="10774"/>
                  <a:pt x="6460" y="5479"/>
                  <a:pt x="4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11"/>
          <p:cNvSpPr/>
          <p:nvPr/>
        </p:nvSpPr>
        <p:spPr>
          <a:xfrm>
            <a:off x="7826010" y="-552215"/>
            <a:ext cx="302324" cy="5355098"/>
          </a:xfrm>
          <a:custGeom>
            <a:avLst/>
            <a:gdLst/>
            <a:ahLst/>
            <a:cxnLst/>
            <a:rect l="l" t="t" r="r" b="b"/>
            <a:pathLst>
              <a:path w="8903" h="157700" extrusionOk="0">
                <a:moveTo>
                  <a:pt x="1781" y="0"/>
                </a:moveTo>
                <a:cubicBezTo>
                  <a:pt x="2032" y="12029"/>
                  <a:pt x="2557" y="40492"/>
                  <a:pt x="2649" y="50878"/>
                </a:cubicBezTo>
                <a:lnTo>
                  <a:pt x="2649" y="50878"/>
                </a:lnTo>
                <a:cubicBezTo>
                  <a:pt x="2763" y="64162"/>
                  <a:pt x="3585" y="86188"/>
                  <a:pt x="2672" y="105453"/>
                </a:cubicBezTo>
                <a:lnTo>
                  <a:pt x="2672" y="105453"/>
                </a:lnTo>
                <a:cubicBezTo>
                  <a:pt x="1781" y="124717"/>
                  <a:pt x="2900" y="151103"/>
                  <a:pt x="1" y="157700"/>
                </a:cubicBezTo>
                <a:lnTo>
                  <a:pt x="1" y="157700"/>
                </a:lnTo>
                <a:lnTo>
                  <a:pt x="8903" y="157563"/>
                </a:lnTo>
                <a:cubicBezTo>
                  <a:pt x="8903" y="157563"/>
                  <a:pt x="8241" y="150829"/>
                  <a:pt x="7876" y="145465"/>
                </a:cubicBezTo>
                <a:lnTo>
                  <a:pt x="7876" y="145465"/>
                </a:lnTo>
                <a:cubicBezTo>
                  <a:pt x="7511" y="140124"/>
                  <a:pt x="7853" y="121453"/>
                  <a:pt x="7305" y="111524"/>
                </a:cubicBezTo>
                <a:lnTo>
                  <a:pt x="7305" y="111524"/>
                </a:lnTo>
                <a:cubicBezTo>
                  <a:pt x="6734" y="101618"/>
                  <a:pt x="7876" y="90479"/>
                  <a:pt x="7990" y="77583"/>
                </a:cubicBezTo>
                <a:lnTo>
                  <a:pt x="7990" y="77583"/>
                </a:lnTo>
                <a:cubicBezTo>
                  <a:pt x="8104" y="65577"/>
                  <a:pt x="7351" y="25747"/>
                  <a:pt x="6734" y="0"/>
                </a:cubicBezTo>
                <a:lnTo>
                  <a:pt x="6734"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11"/>
          <p:cNvSpPr/>
          <p:nvPr/>
        </p:nvSpPr>
        <p:spPr>
          <a:xfrm>
            <a:off x="137175" y="-607865"/>
            <a:ext cx="302290" cy="5355098"/>
          </a:xfrm>
          <a:custGeom>
            <a:avLst/>
            <a:gdLst/>
            <a:ahLst/>
            <a:cxnLst/>
            <a:rect l="l" t="t" r="r" b="b"/>
            <a:pathLst>
              <a:path w="8902" h="157700" extrusionOk="0">
                <a:moveTo>
                  <a:pt x="1803" y="0"/>
                </a:moveTo>
                <a:cubicBezTo>
                  <a:pt x="2032" y="12029"/>
                  <a:pt x="2556" y="40492"/>
                  <a:pt x="2648" y="50878"/>
                </a:cubicBezTo>
                <a:lnTo>
                  <a:pt x="2648" y="50878"/>
                </a:lnTo>
                <a:cubicBezTo>
                  <a:pt x="2762" y="64162"/>
                  <a:pt x="3584" y="86188"/>
                  <a:pt x="2693" y="105453"/>
                </a:cubicBezTo>
                <a:lnTo>
                  <a:pt x="2693" y="105453"/>
                </a:lnTo>
                <a:cubicBezTo>
                  <a:pt x="1780" y="124717"/>
                  <a:pt x="2899" y="151103"/>
                  <a:pt x="0" y="157700"/>
                </a:cubicBezTo>
                <a:lnTo>
                  <a:pt x="0" y="157700"/>
                </a:lnTo>
                <a:lnTo>
                  <a:pt x="8902" y="157563"/>
                </a:lnTo>
                <a:cubicBezTo>
                  <a:pt x="8902" y="157563"/>
                  <a:pt x="8240" y="150829"/>
                  <a:pt x="7875" y="145465"/>
                </a:cubicBezTo>
                <a:lnTo>
                  <a:pt x="7875" y="145465"/>
                </a:lnTo>
                <a:cubicBezTo>
                  <a:pt x="7510" y="140124"/>
                  <a:pt x="7852" y="121453"/>
                  <a:pt x="7304" y="111524"/>
                </a:cubicBezTo>
                <a:lnTo>
                  <a:pt x="7304" y="111524"/>
                </a:lnTo>
                <a:cubicBezTo>
                  <a:pt x="6734" y="101618"/>
                  <a:pt x="7875" y="90479"/>
                  <a:pt x="7989" y="77583"/>
                </a:cubicBezTo>
                <a:lnTo>
                  <a:pt x="7989" y="77583"/>
                </a:lnTo>
                <a:cubicBezTo>
                  <a:pt x="8103" y="65577"/>
                  <a:pt x="7350" y="25747"/>
                  <a:pt x="6734" y="0"/>
                </a:cubicBezTo>
                <a:lnTo>
                  <a:pt x="6734"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11"/>
          <p:cNvSpPr/>
          <p:nvPr/>
        </p:nvSpPr>
        <p:spPr>
          <a:xfrm>
            <a:off x="-366987" y="3302948"/>
            <a:ext cx="3346070" cy="2409794"/>
          </a:xfrm>
          <a:custGeom>
            <a:avLst/>
            <a:gdLst/>
            <a:ahLst/>
            <a:cxnLst/>
            <a:rect l="l" t="t" r="r" b="b"/>
            <a:pathLst>
              <a:path w="98537" h="70965" extrusionOk="0">
                <a:moveTo>
                  <a:pt x="708" y="138"/>
                </a:moveTo>
                <a:cubicBezTo>
                  <a:pt x="571" y="229"/>
                  <a:pt x="411" y="320"/>
                  <a:pt x="228" y="252"/>
                </a:cubicBezTo>
                <a:lnTo>
                  <a:pt x="228" y="252"/>
                </a:lnTo>
                <a:cubicBezTo>
                  <a:pt x="183" y="389"/>
                  <a:pt x="91" y="480"/>
                  <a:pt x="0" y="571"/>
                </a:cubicBezTo>
                <a:lnTo>
                  <a:pt x="0" y="571"/>
                </a:lnTo>
                <a:lnTo>
                  <a:pt x="0" y="2740"/>
                </a:lnTo>
                <a:cubicBezTo>
                  <a:pt x="297" y="3082"/>
                  <a:pt x="1073" y="3196"/>
                  <a:pt x="1050" y="3676"/>
                </a:cubicBezTo>
                <a:lnTo>
                  <a:pt x="1050" y="3676"/>
                </a:lnTo>
                <a:cubicBezTo>
                  <a:pt x="1027" y="4246"/>
                  <a:pt x="23" y="4201"/>
                  <a:pt x="0" y="4771"/>
                </a:cubicBezTo>
                <a:lnTo>
                  <a:pt x="0" y="4771"/>
                </a:lnTo>
                <a:lnTo>
                  <a:pt x="0" y="4771"/>
                </a:lnTo>
                <a:lnTo>
                  <a:pt x="0" y="4771"/>
                </a:lnTo>
                <a:lnTo>
                  <a:pt x="0" y="6483"/>
                </a:lnTo>
                <a:cubicBezTo>
                  <a:pt x="434" y="6643"/>
                  <a:pt x="845" y="6826"/>
                  <a:pt x="845" y="7100"/>
                </a:cubicBezTo>
                <a:lnTo>
                  <a:pt x="845" y="7100"/>
                </a:lnTo>
                <a:cubicBezTo>
                  <a:pt x="845" y="7100"/>
                  <a:pt x="845" y="7100"/>
                  <a:pt x="845" y="7122"/>
                </a:cubicBezTo>
                <a:lnTo>
                  <a:pt x="845" y="7122"/>
                </a:lnTo>
                <a:lnTo>
                  <a:pt x="3378" y="7122"/>
                </a:lnTo>
                <a:lnTo>
                  <a:pt x="3378" y="62496"/>
                </a:lnTo>
                <a:lnTo>
                  <a:pt x="73201" y="70965"/>
                </a:lnTo>
                <a:lnTo>
                  <a:pt x="81075" y="67997"/>
                </a:lnTo>
                <a:lnTo>
                  <a:pt x="97327" y="70485"/>
                </a:lnTo>
                <a:cubicBezTo>
                  <a:pt x="97396" y="70348"/>
                  <a:pt x="98194" y="67701"/>
                  <a:pt x="98172" y="67586"/>
                </a:cubicBezTo>
                <a:lnTo>
                  <a:pt x="98172" y="67586"/>
                </a:lnTo>
                <a:cubicBezTo>
                  <a:pt x="98103" y="67198"/>
                  <a:pt x="98537" y="66240"/>
                  <a:pt x="98240" y="66012"/>
                </a:cubicBezTo>
                <a:lnTo>
                  <a:pt x="98240" y="66012"/>
                </a:lnTo>
                <a:cubicBezTo>
                  <a:pt x="98103" y="65897"/>
                  <a:pt x="97784" y="66080"/>
                  <a:pt x="97441" y="66263"/>
                </a:cubicBezTo>
                <a:lnTo>
                  <a:pt x="97441" y="66263"/>
                </a:lnTo>
                <a:cubicBezTo>
                  <a:pt x="97122" y="66422"/>
                  <a:pt x="96802" y="66582"/>
                  <a:pt x="96597" y="66514"/>
                </a:cubicBezTo>
                <a:lnTo>
                  <a:pt x="96597" y="66514"/>
                </a:lnTo>
                <a:cubicBezTo>
                  <a:pt x="96300" y="66400"/>
                  <a:pt x="96414" y="64779"/>
                  <a:pt x="96026" y="64665"/>
                </a:cubicBezTo>
                <a:lnTo>
                  <a:pt x="96026" y="64665"/>
                </a:lnTo>
                <a:cubicBezTo>
                  <a:pt x="95843" y="64619"/>
                  <a:pt x="95524" y="65144"/>
                  <a:pt x="95204" y="65669"/>
                </a:cubicBezTo>
                <a:lnTo>
                  <a:pt x="95204" y="65669"/>
                </a:lnTo>
                <a:cubicBezTo>
                  <a:pt x="94862" y="66194"/>
                  <a:pt x="94542" y="66742"/>
                  <a:pt x="94337" y="66696"/>
                </a:cubicBezTo>
                <a:lnTo>
                  <a:pt x="94337" y="66696"/>
                </a:lnTo>
                <a:cubicBezTo>
                  <a:pt x="93995" y="66605"/>
                  <a:pt x="94246" y="64231"/>
                  <a:pt x="93858" y="64117"/>
                </a:cubicBezTo>
                <a:lnTo>
                  <a:pt x="93858" y="64117"/>
                </a:lnTo>
                <a:cubicBezTo>
                  <a:pt x="93698" y="64071"/>
                  <a:pt x="93447" y="64322"/>
                  <a:pt x="93196" y="64551"/>
                </a:cubicBezTo>
                <a:lnTo>
                  <a:pt x="93196" y="64551"/>
                </a:lnTo>
                <a:cubicBezTo>
                  <a:pt x="92945" y="64802"/>
                  <a:pt x="92694" y="65053"/>
                  <a:pt x="92488" y="65007"/>
                </a:cubicBezTo>
                <a:lnTo>
                  <a:pt x="92488" y="65007"/>
                </a:lnTo>
                <a:cubicBezTo>
                  <a:pt x="92169" y="64893"/>
                  <a:pt x="91895" y="64528"/>
                  <a:pt x="91529" y="64414"/>
                </a:cubicBezTo>
                <a:lnTo>
                  <a:pt x="91529" y="64414"/>
                </a:lnTo>
                <a:cubicBezTo>
                  <a:pt x="91347" y="64368"/>
                  <a:pt x="91096" y="64551"/>
                  <a:pt x="90845" y="64756"/>
                </a:cubicBezTo>
                <a:lnTo>
                  <a:pt x="90845" y="64756"/>
                </a:lnTo>
                <a:cubicBezTo>
                  <a:pt x="90571" y="64962"/>
                  <a:pt x="90320" y="65167"/>
                  <a:pt x="90137" y="65098"/>
                </a:cubicBezTo>
                <a:lnTo>
                  <a:pt x="90137" y="65098"/>
                </a:lnTo>
                <a:cubicBezTo>
                  <a:pt x="89795" y="64984"/>
                  <a:pt x="89475" y="64733"/>
                  <a:pt x="89110" y="64596"/>
                </a:cubicBezTo>
                <a:lnTo>
                  <a:pt x="89110" y="64596"/>
                </a:lnTo>
                <a:cubicBezTo>
                  <a:pt x="88790" y="64482"/>
                  <a:pt x="88859" y="63295"/>
                  <a:pt x="88494" y="63158"/>
                </a:cubicBezTo>
                <a:lnTo>
                  <a:pt x="88494" y="63158"/>
                </a:lnTo>
                <a:cubicBezTo>
                  <a:pt x="88174" y="63021"/>
                  <a:pt x="87786" y="63021"/>
                  <a:pt x="87444" y="62862"/>
                </a:cubicBezTo>
                <a:lnTo>
                  <a:pt x="87444" y="62862"/>
                </a:lnTo>
                <a:cubicBezTo>
                  <a:pt x="87079" y="62702"/>
                  <a:pt x="86805" y="62428"/>
                  <a:pt x="86508" y="62291"/>
                </a:cubicBezTo>
                <a:lnTo>
                  <a:pt x="86508" y="62291"/>
                </a:lnTo>
                <a:cubicBezTo>
                  <a:pt x="86325" y="62200"/>
                  <a:pt x="86074" y="62268"/>
                  <a:pt x="85846" y="62314"/>
                </a:cubicBezTo>
                <a:lnTo>
                  <a:pt x="85846" y="62314"/>
                </a:lnTo>
                <a:cubicBezTo>
                  <a:pt x="85641" y="62382"/>
                  <a:pt x="85435" y="62428"/>
                  <a:pt x="85298" y="62359"/>
                </a:cubicBezTo>
                <a:lnTo>
                  <a:pt x="85298" y="62359"/>
                </a:lnTo>
                <a:cubicBezTo>
                  <a:pt x="84910" y="62200"/>
                  <a:pt x="84887" y="61378"/>
                  <a:pt x="84591" y="61264"/>
                </a:cubicBezTo>
                <a:lnTo>
                  <a:pt x="84591" y="61264"/>
                </a:lnTo>
                <a:cubicBezTo>
                  <a:pt x="84385" y="61173"/>
                  <a:pt x="84066" y="61446"/>
                  <a:pt x="83746" y="61698"/>
                </a:cubicBezTo>
                <a:lnTo>
                  <a:pt x="83746" y="61698"/>
                </a:lnTo>
                <a:cubicBezTo>
                  <a:pt x="83426" y="61971"/>
                  <a:pt x="83153" y="62223"/>
                  <a:pt x="83016" y="62154"/>
                </a:cubicBezTo>
                <a:lnTo>
                  <a:pt x="83016" y="62154"/>
                </a:lnTo>
                <a:cubicBezTo>
                  <a:pt x="82582" y="61971"/>
                  <a:pt x="83312" y="60008"/>
                  <a:pt x="83084" y="59849"/>
                </a:cubicBezTo>
                <a:lnTo>
                  <a:pt x="83084" y="59849"/>
                </a:lnTo>
                <a:cubicBezTo>
                  <a:pt x="82947" y="59780"/>
                  <a:pt x="82810" y="59803"/>
                  <a:pt x="82650" y="59849"/>
                </a:cubicBezTo>
                <a:lnTo>
                  <a:pt x="82650" y="59849"/>
                </a:lnTo>
                <a:cubicBezTo>
                  <a:pt x="82468" y="59894"/>
                  <a:pt x="82285" y="59940"/>
                  <a:pt x="82125" y="59757"/>
                </a:cubicBezTo>
                <a:lnTo>
                  <a:pt x="82125" y="59757"/>
                </a:lnTo>
                <a:cubicBezTo>
                  <a:pt x="81966" y="59529"/>
                  <a:pt x="81075" y="59735"/>
                  <a:pt x="80802" y="59369"/>
                </a:cubicBezTo>
                <a:lnTo>
                  <a:pt x="80802" y="59369"/>
                </a:lnTo>
                <a:cubicBezTo>
                  <a:pt x="80642" y="59118"/>
                  <a:pt x="80094" y="59095"/>
                  <a:pt x="79843" y="58753"/>
                </a:cubicBezTo>
                <a:lnTo>
                  <a:pt x="79843" y="58753"/>
                </a:lnTo>
                <a:cubicBezTo>
                  <a:pt x="79546" y="58411"/>
                  <a:pt x="80185" y="57475"/>
                  <a:pt x="80026" y="57178"/>
                </a:cubicBezTo>
                <a:lnTo>
                  <a:pt x="80026" y="57178"/>
                </a:lnTo>
                <a:cubicBezTo>
                  <a:pt x="79774" y="56790"/>
                  <a:pt x="79957" y="56334"/>
                  <a:pt x="79820" y="56014"/>
                </a:cubicBezTo>
                <a:lnTo>
                  <a:pt x="79820" y="56014"/>
                </a:lnTo>
                <a:cubicBezTo>
                  <a:pt x="79660" y="55626"/>
                  <a:pt x="78610" y="55717"/>
                  <a:pt x="78428" y="55352"/>
                </a:cubicBezTo>
                <a:lnTo>
                  <a:pt x="78428" y="55352"/>
                </a:lnTo>
                <a:cubicBezTo>
                  <a:pt x="78245" y="55055"/>
                  <a:pt x="78610" y="54325"/>
                  <a:pt x="78291" y="53983"/>
                </a:cubicBezTo>
                <a:lnTo>
                  <a:pt x="78291" y="53983"/>
                </a:lnTo>
                <a:cubicBezTo>
                  <a:pt x="78063" y="53709"/>
                  <a:pt x="77834" y="53321"/>
                  <a:pt x="77492" y="53001"/>
                </a:cubicBezTo>
                <a:lnTo>
                  <a:pt x="77492" y="53001"/>
                </a:lnTo>
                <a:cubicBezTo>
                  <a:pt x="77378" y="52887"/>
                  <a:pt x="77058" y="52978"/>
                  <a:pt x="76716" y="53092"/>
                </a:cubicBezTo>
                <a:lnTo>
                  <a:pt x="76716" y="53092"/>
                </a:lnTo>
                <a:cubicBezTo>
                  <a:pt x="76373" y="53184"/>
                  <a:pt x="76008" y="53275"/>
                  <a:pt x="75826" y="53138"/>
                </a:cubicBezTo>
                <a:lnTo>
                  <a:pt x="75826" y="53138"/>
                </a:lnTo>
                <a:cubicBezTo>
                  <a:pt x="75552" y="52910"/>
                  <a:pt x="75369" y="52522"/>
                  <a:pt x="75027" y="52271"/>
                </a:cubicBezTo>
                <a:lnTo>
                  <a:pt x="75027" y="52271"/>
                </a:lnTo>
                <a:cubicBezTo>
                  <a:pt x="74730" y="52065"/>
                  <a:pt x="74342" y="51951"/>
                  <a:pt x="73977" y="51700"/>
                </a:cubicBezTo>
                <a:lnTo>
                  <a:pt x="73977" y="51700"/>
                </a:lnTo>
                <a:cubicBezTo>
                  <a:pt x="73680" y="51495"/>
                  <a:pt x="73794" y="50582"/>
                  <a:pt x="73452" y="50353"/>
                </a:cubicBezTo>
                <a:lnTo>
                  <a:pt x="73452" y="50353"/>
                </a:lnTo>
                <a:cubicBezTo>
                  <a:pt x="73132" y="50148"/>
                  <a:pt x="73224" y="49235"/>
                  <a:pt x="72858" y="49030"/>
                </a:cubicBezTo>
                <a:lnTo>
                  <a:pt x="72858" y="49030"/>
                </a:lnTo>
                <a:cubicBezTo>
                  <a:pt x="72699" y="48915"/>
                  <a:pt x="72311" y="49189"/>
                  <a:pt x="71923" y="49440"/>
                </a:cubicBezTo>
                <a:lnTo>
                  <a:pt x="71923" y="49440"/>
                </a:lnTo>
                <a:cubicBezTo>
                  <a:pt x="71512" y="49714"/>
                  <a:pt x="71124" y="49965"/>
                  <a:pt x="70941" y="49851"/>
                </a:cubicBezTo>
                <a:lnTo>
                  <a:pt x="70941" y="49851"/>
                </a:lnTo>
                <a:cubicBezTo>
                  <a:pt x="70599" y="49669"/>
                  <a:pt x="71215" y="47911"/>
                  <a:pt x="70873" y="47728"/>
                </a:cubicBezTo>
                <a:lnTo>
                  <a:pt x="70873" y="47728"/>
                </a:lnTo>
                <a:cubicBezTo>
                  <a:pt x="70713" y="47614"/>
                  <a:pt x="70279" y="47980"/>
                  <a:pt x="69845" y="48322"/>
                </a:cubicBezTo>
                <a:lnTo>
                  <a:pt x="69845" y="48322"/>
                </a:lnTo>
                <a:cubicBezTo>
                  <a:pt x="69412" y="48664"/>
                  <a:pt x="68978" y="49007"/>
                  <a:pt x="68818" y="48915"/>
                </a:cubicBezTo>
                <a:lnTo>
                  <a:pt x="68818" y="48915"/>
                </a:lnTo>
                <a:cubicBezTo>
                  <a:pt x="68499" y="48710"/>
                  <a:pt x="69092" y="46930"/>
                  <a:pt x="68773" y="46747"/>
                </a:cubicBezTo>
                <a:lnTo>
                  <a:pt x="68773" y="46747"/>
                </a:lnTo>
                <a:cubicBezTo>
                  <a:pt x="68613" y="46656"/>
                  <a:pt x="68225" y="46907"/>
                  <a:pt x="67860" y="47158"/>
                </a:cubicBezTo>
                <a:lnTo>
                  <a:pt x="67860" y="47158"/>
                </a:lnTo>
                <a:cubicBezTo>
                  <a:pt x="67472" y="47409"/>
                  <a:pt x="67106" y="47660"/>
                  <a:pt x="66947" y="47569"/>
                </a:cubicBezTo>
                <a:lnTo>
                  <a:pt x="66947" y="47569"/>
                </a:lnTo>
                <a:cubicBezTo>
                  <a:pt x="66604" y="47363"/>
                  <a:pt x="66193" y="47318"/>
                  <a:pt x="65874" y="47135"/>
                </a:cubicBezTo>
                <a:lnTo>
                  <a:pt x="65874" y="47135"/>
                </a:lnTo>
                <a:cubicBezTo>
                  <a:pt x="65531" y="46930"/>
                  <a:pt x="65737" y="45834"/>
                  <a:pt x="65417" y="45651"/>
                </a:cubicBezTo>
                <a:lnTo>
                  <a:pt x="65417" y="45651"/>
                </a:lnTo>
                <a:cubicBezTo>
                  <a:pt x="65075" y="45446"/>
                  <a:pt x="64892" y="45012"/>
                  <a:pt x="64573" y="44830"/>
                </a:cubicBezTo>
                <a:lnTo>
                  <a:pt x="64573" y="44830"/>
                </a:lnTo>
                <a:cubicBezTo>
                  <a:pt x="64413" y="44716"/>
                  <a:pt x="64048" y="44921"/>
                  <a:pt x="63683" y="45126"/>
                </a:cubicBezTo>
                <a:lnTo>
                  <a:pt x="63683" y="45126"/>
                </a:lnTo>
                <a:cubicBezTo>
                  <a:pt x="63340" y="45332"/>
                  <a:pt x="62975" y="45537"/>
                  <a:pt x="62815" y="45446"/>
                </a:cubicBezTo>
                <a:lnTo>
                  <a:pt x="62815" y="45446"/>
                </a:lnTo>
                <a:cubicBezTo>
                  <a:pt x="62496" y="45218"/>
                  <a:pt x="62541" y="44419"/>
                  <a:pt x="62222" y="44213"/>
                </a:cubicBezTo>
                <a:lnTo>
                  <a:pt x="62222" y="44213"/>
                </a:lnTo>
                <a:cubicBezTo>
                  <a:pt x="62062" y="44099"/>
                  <a:pt x="61788" y="44168"/>
                  <a:pt x="61491" y="44259"/>
                </a:cubicBezTo>
                <a:lnTo>
                  <a:pt x="61491" y="44259"/>
                </a:lnTo>
                <a:cubicBezTo>
                  <a:pt x="61217" y="44328"/>
                  <a:pt x="60921" y="44396"/>
                  <a:pt x="60784" y="44282"/>
                </a:cubicBezTo>
                <a:lnTo>
                  <a:pt x="60784" y="44282"/>
                </a:lnTo>
                <a:cubicBezTo>
                  <a:pt x="60464" y="44054"/>
                  <a:pt x="60898" y="42753"/>
                  <a:pt x="60601" y="42524"/>
                </a:cubicBezTo>
                <a:lnTo>
                  <a:pt x="60601" y="42524"/>
                </a:lnTo>
                <a:cubicBezTo>
                  <a:pt x="60282" y="42296"/>
                  <a:pt x="60419" y="41520"/>
                  <a:pt x="60122" y="41292"/>
                </a:cubicBezTo>
                <a:lnTo>
                  <a:pt x="60122" y="41292"/>
                </a:lnTo>
                <a:cubicBezTo>
                  <a:pt x="59962" y="41178"/>
                  <a:pt x="59665" y="41246"/>
                  <a:pt x="59369" y="41292"/>
                </a:cubicBezTo>
                <a:lnTo>
                  <a:pt x="59369" y="41292"/>
                </a:lnTo>
                <a:cubicBezTo>
                  <a:pt x="59072" y="41360"/>
                  <a:pt x="58775" y="41429"/>
                  <a:pt x="58615" y="41315"/>
                </a:cubicBezTo>
                <a:lnTo>
                  <a:pt x="58615" y="41315"/>
                </a:lnTo>
                <a:cubicBezTo>
                  <a:pt x="58341" y="41063"/>
                  <a:pt x="58775" y="40036"/>
                  <a:pt x="58501" y="39762"/>
                </a:cubicBezTo>
                <a:lnTo>
                  <a:pt x="58501" y="39762"/>
                </a:lnTo>
                <a:cubicBezTo>
                  <a:pt x="58364" y="39626"/>
                  <a:pt x="58045" y="39694"/>
                  <a:pt x="57748" y="39740"/>
                </a:cubicBezTo>
                <a:lnTo>
                  <a:pt x="57748" y="39740"/>
                </a:lnTo>
                <a:cubicBezTo>
                  <a:pt x="57428" y="39785"/>
                  <a:pt x="57109" y="39831"/>
                  <a:pt x="56972" y="39694"/>
                </a:cubicBezTo>
                <a:lnTo>
                  <a:pt x="56972" y="39694"/>
                </a:lnTo>
                <a:cubicBezTo>
                  <a:pt x="56721" y="39420"/>
                  <a:pt x="56242" y="39306"/>
                  <a:pt x="55990" y="39009"/>
                </a:cubicBezTo>
                <a:lnTo>
                  <a:pt x="55990" y="39009"/>
                </a:lnTo>
                <a:cubicBezTo>
                  <a:pt x="55739" y="38735"/>
                  <a:pt x="56538" y="37617"/>
                  <a:pt x="56287" y="37297"/>
                </a:cubicBezTo>
                <a:lnTo>
                  <a:pt x="56287" y="37297"/>
                </a:lnTo>
                <a:cubicBezTo>
                  <a:pt x="56173" y="37160"/>
                  <a:pt x="55739" y="37229"/>
                  <a:pt x="55306" y="37320"/>
                </a:cubicBezTo>
                <a:lnTo>
                  <a:pt x="55306" y="37320"/>
                </a:lnTo>
                <a:cubicBezTo>
                  <a:pt x="54849" y="37411"/>
                  <a:pt x="54416" y="37503"/>
                  <a:pt x="54301" y="37343"/>
                </a:cubicBezTo>
                <a:lnTo>
                  <a:pt x="54301" y="37343"/>
                </a:lnTo>
                <a:cubicBezTo>
                  <a:pt x="54073" y="37023"/>
                  <a:pt x="54028" y="36590"/>
                  <a:pt x="53799" y="36247"/>
                </a:cubicBezTo>
                <a:lnTo>
                  <a:pt x="53799" y="36247"/>
                </a:lnTo>
                <a:cubicBezTo>
                  <a:pt x="53617" y="35928"/>
                  <a:pt x="53411" y="35585"/>
                  <a:pt x="53206" y="35243"/>
                </a:cubicBezTo>
                <a:lnTo>
                  <a:pt x="53206" y="35243"/>
                </a:lnTo>
                <a:cubicBezTo>
                  <a:pt x="53023" y="34923"/>
                  <a:pt x="52338" y="34809"/>
                  <a:pt x="52156" y="34467"/>
                </a:cubicBezTo>
                <a:lnTo>
                  <a:pt x="52156" y="34467"/>
                </a:lnTo>
                <a:cubicBezTo>
                  <a:pt x="51973" y="34125"/>
                  <a:pt x="52704" y="33326"/>
                  <a:pt x="52544" y="32961"/>
                </a:cubicBezTo>
                <a:lnTo>
                  <a:pt x="52544" y="32961"/>
                </a:lnTo>
                <a:cubicBezTo>
                  <a:pt x="52361" y="32572"/>
                  <a:pt x="51357" y="32641"/>
                  <a:pt x="51197" y="32321"/>
                </a:cubicBezTo>
                <a:lnTo>
                  <a:pt x="51197" y="32321"/>
                </a:lnTo>
                <a:cubicBezTo>
                  <a:pt x="50992" y="31933"/>
                  <a:pt x="52704" y="30564"/>
                  <a:pt x="52521" y="30244"/>
                </a:cubicBezTo>
                <a:lnTo>
                  <a:pt x="52521" y="30244"/>
                </a:lnTo>
                <a:cubicBezTo>
                  <a:pt x="52407" y="30062"/>
                  <a:pt x="51768" y="30221"/>
                  <a:pt x="51152" y="30358"/>
                </a:cubicBezTo>
                <a:lnTo>
                  <a:pt x="51152" y="30358"/>
                </a:lnTo>
                <a:cubicBezTo>
                  <a:pt x="50558" y="30495"/>
                  <a:pt x="49987" y="30655"/>
                  <a:pt x="49896" y="30495"/>
                </a:cubicBezTo>
                <a:lnTo>
                  <a:pt x="49896" y="30495"/>
                </a:lnTo>
                <a:cubicBezTo>
                  <a:pt x="49645" y="30130"/>
                  <a:pt x="51197" y="28441"/>
                  <a:pt x="50969" y="28167"/>
                </a:cubicBezTo>
                <a:lnTo>
                  <a:pt x="50969" y="28167"/>
                </a:lnTo>
                <a:cubicBezTo>
                  <a:pt x="50809" y="27985"/>
                  <a:pt x="50261" y="28304"/>
                  <a:pt x="49736" y="28601"/>
                </a:cubicBezTo>
                <a:lnTo>
                  <a:pt x="49736" y="28601"/>
                </a:lnTo>
                <a:cubicBezTo>
                  <a:pt x="49234" y="28875"/>
                  <a:pt x="48778" y="29149"/>
                  <a:pt x="48641" y="29057"/>
                </a:cubicBezTo>
                <a:lnTo>
                  <a:pt x="48641" y="29057"/>
                </a:lnTo>
                <a:cubicBezTo>
                  <a:pt x="48276" y="28806"/>
                  <a:pt x="48572" y="27756"/>
                  <a:pt x="48230" y="27642"/>
                </a:cubicBezTo>
                <a:lnTo>
                  <a:pt x="48230" y="27642"/>
                </a:lnTo>
                <a:cubicBezTo>
                  <a:pt x="47865" y="27505"/>
                  <a:pt x="47773" y="26455"/>
                  <a:pt x="47385" y="26341"/>
                </a:cubicBezTo>
                <a:lnTo>
                  <a:pt x="47385" y="26341"/>
                </a:lnTo>
                <a:cubicBezTo>
                  <a:pt x="47226" y="26296"/>
                  <a:pt x="46929" y="26569"/>
                  <a:pt x="46609" y="26866"/>
                </a:cubicBezTo>
                <a:lnTo>
                  <a:pt x="46609" y="26866"/>
                </a:lnTo>
                <a:cubicBezTo>
                  <a:pt x="46290" y="27163"/>
                  <a:pt x="45947" y="27460"/>
                  <a:pt x="45742" y="27368"/>
                </a:cubicBezTo>
                <a:lnTo>
                  <a:pt x="45742" y="27368"/>
                </a:lnTo>
                <a:cubicBezTo>
                  <a:pt x="45422" y="27231"/>
                  <a:pt x="45810" y="25725"/>
                  <a:pt x="45445" y="25474"/>
                </a:cubicBezTo>
                <a:lnTo>
                  <a:pt x="45445" y="25474"/>
                </a:lnTo>
                <a:cubicBezTo>
                  <a:pt x="45308" y="25383"/>
                  <a:pt x="45012" y="25497"/>
                  <a:pt x="44715" y="25611"/>
                </a:cubicBezTo>
                <a:lnTo>
                  <a:pt x="44715" y="25611"/>
                </a:lnTo>
                <a:cubicBezTo>
                  <a:pt x="44395" y="25725"/>
                  <a:pt x="44053" y="25839"/>
                  <a:pt x="43870" y="25702"/>
                </a:cubicBezTo>
                <a:lnTo>
                  <a:pt x="43870" y="25702"/>
                </a:lnTo>
                <a:cubicBezTo>
                  <a:pt x="43596" y="25474"/>
                  <a:pt x="43071" y="25428"/>
                  <a:pt x="42752" y="25131"/>
                </a:cubicBezTo>
                <a:lnTo>
                  <a:pt x="42752" y="25131"/>
                </a:lnTo>
                <a:cubicBezTo>
                  <a:pt x="42501" y="24858"/>
                  <a:pt x="41793" y="24949"/>
                  <a:pt x="41496" y="24629"/>
                </a:cubicBezTo>
                <a:lnTo>
                  <a:pt x="41496" y="24629"/>
                </a:lnTo>
                <a:cubicBezTo>
                  <a:pt x="41223" y="24355"/>
                  <a:pt x="41040" y="24059"/>
                  <a:pt x="40789" y="23785"/>
                </a:cubicBezTo>
                <a:lnTo>
                  <a:pt x="40789" y="23785"/>
                </a:lnTo>
                <a:cubicBezTo>
                  <a:pt x="40492" y="23511"/>
                  <a:pt x="40903" y="22598"/>
                  <a:pt x="40652" y="22347"/>
                </a:cubicBezTo>
                <a:lnTo>
                  <a:pt x="40652" y="22347"/>
                </a:lnTo>
                <a:cubicBezTo>
                  <a:pt x="40355" y="22073"/>
                  <a:pt x="40743" y="21091"/>
                  <a:pt x="40469" y="20863"/>
                </a:cubicBezTo>
                <a:lnTo>
                  <a:pt x="40469" y="20863"/>
                </a:lnTo>
                <a:cubicBezTo>
                  <a:pt x="40309" y="20726"/>
                  <a:pt x="39944" y="20840"/>
                  <a:pt x="39602" y="20954"/>
                </a:cubicBezTo>
                <a:lnTo>
                  <a:pt x="39602" y="20954"/>
                </a:lnTo>
                <a:cubicBezTo>
                  <a:pt x="39260" y="21069"/>
                  <a:pt x="38940" y="21160"/>
                  <a:pt x="38803" y="21069"/>
                </a:cubicBezTo>
                <a:lnTo>
                  <a:pt x="38803" y="21069"/>
                </a:lnTo>
                <a:cubicBezTo>
                  <a:pt x="38483" y="20795"/>
                  <a:pt x="38027" y="20817"/>
                  <a:pt x="37753" y="20612"/>
                </a:cubicBezTo>
                <a:lnTo>
                  <a:pt x="37753" y="20612"/>
                </a:lnTo>
                <a:cubicBezTo>
                  <a:pt x="37411" y="20384"/>
                  <a:pt x="37799" y="19197"/>
                  <a:pt x="37502" y="18991"/>
                </a:cubicBezTo>
                <a:lnTo>
                  <a:pt x="37502" y="18991"/>
                </a:lnTo>
                <a:cubicBezTo>
                  <a:pt x="37342" y="18877"/>
                  <a:pt x="37023" y="19014"/>
                  <a:pt x="36726" y="19151"/>
                </a:cubicBezTo>
                <a:lnTo>
                  <a:pt x="36726" y="19151"/>
                </a:lnTo>
                <a:cubicBezTo>
                  <a:pt x="36429" y="19265"/>
                  <a:pt x="36132" y="19402"/>
                  <a:pt x="35996" y="19311"/>
                </a:cubicBezTo>
                <a:lnTo>
                  <a:pt x="35996" y="19311"/>
                </a:lnTo>
                <a:cubicBezTo>
                  <a:pt x="35653" y="19106"/>
                  <a:pt x="35927" y="17873"/>
                  <a:pt x="35607" y="17690"/>
                </a:cubicBezTo>
                <a:lnTo>
                  <a:pt x="35607" y="17690"/>
                </a:lnTo>
                <a:cubicBezTo>
                  <a:pt x="35448" y="17599"/>
                  <a:pt x="35151" y="17736"/>
                  <a:pt x="34854" y="17896"/>
                </a:cubicBezTo>
                <a:lnTo>
                  <a:pt x="34854" y="17896"/>
                </a:lnTo>
                <a:cubicBezTo>
                  <a:pt x="34558" y="18033"/>
                  <a:pt x="34238" y="18193"/>
                  <a:pt x="34078" y="18101"/>
                </a:cubicBezTo>
                <a:lnTo>
                  <a:pt x="34078" y="18101"/>
                </a:lnTo>
                <a:cubicBezTo>
                  <a:pt x="33759" y="17919"/>
                  <a:pt x="33462" y="17668"/>
                  <a:pt x="33120" y="17439"/>
                </a:cubicBezTo>
                <a:lnTo>
                  <a:pt x="33120" y="17439"/>
                </a:lnTo>
                <a:cubicBezTo>
                  <a:pt x="32846" y="17234"/>
                  <a:pt x="32138" y="17439"/>
                  <a:pt x="31841" y="17188"/>
                </a:cubicBezTo>
                <a:lnTo>
                  <a:pt x="31841" y="17188"/>
                </a:lnTo>
                <a:cubicBezTo>
                  <a:pt x="31567" y="16960"/>
                  <a:pt x="32503" y="15339"/>
                  <a:pt x="32207" y="15066"/>
                </a:cubicBezTo>
                <a:lnTo>
                  <a:pt x="32207" y="15066"/>
                </a:lnTo>
                <a:cubicBezTo>
                  <a:pt x="32024" y="14906"/>
                  <a:pt x="31659" y="14951"/>
                  <a:pt x="31316" y="15020"/>
                </a:cubicBezTo>
                <a:lnTo>
                  <a:pt x="31316" y="15020"/>
                </a:lnTo>
                <a:cubicBezTo>
                  <a:pt x="30997" y="15088"/>
                  <a:pt x="30700" y="15134"/>
                  <a:pt x="30563" y="15020"/>
                </a:cubicBezTo>
                <a:lnTo>
                  <a:pt x="30563" y="15020"/>
                </a:lnTo>
                <a:cubicBezTo>
                  <a:pt x="30244" y="14677"/>
                  <a:pt x="30472" y="13947"/>
                  <a:pt x="30244" y="13696"/>
                </a:cubicBezTo>
                <a:lnTo>
                  <a:pt x="30244" y="13696"/>
                </a:lnTo>
                <a:cubicBezTo>
                  <a:pt x="29924" y="13331"/>
                  <a:pt x="28942" y="13628"/>
                  <a:pt x="28737" y="13354"/>
                </a:cubicBezTo>
                <a:lnTo>
                  <a:pt x="28737" y="13354"/>
                </a:lnTo>
                <a:cubicBezTo>
                  <a:pt x="28509" y="13034"/>
                  <a:pt x="27756" y="13171"/>
                  <a:pt x="27482" y="12806"/>
                </a:cubicBezTo>
                <a:lnTo>
                  <a:pt x="27482" y="12806"/>
                </a:lnTo>
                <a:cubicBezTo>
                  <a:pt x="27276" y="12532"/>
                  <a:pt x="28669" y="10957"/>
                  <a:pt x="28349" y="10592"/>
                </a:cubicBezTo>
                <a:lnTo>
                  <a:pt x="28349" y="10592"/>
                </a:lnTo>
                <a:cubicBezTo>
                  <a:pt x="28121" y="10318"/>
                  <a:pt x="27847" y="9998"/>
                  <a:pt x="27550" y="9656"/>
                </a:cubicBezTo>
                <a:lnTo>
                  <a:pt x="27550" y="9656"/>
                </a:lnTo>
                <a:cubicBezTo>
                  <a:pt x="27413" y="9519"/>
                  <a:pt x="27071" y="9587"/>
                  <a:pt x="26728" y="9679"/>
                </a:cubicBezTo>
                <a:lnTo>
                  <a:pt x="26728" y="9679"/>
                </a:lnTo>
                <a:cubicBezTo>
                  <a:pt x="26340" y="9747"/>
                  <a:pt x="25930" y="9839"/>
                  <a:pt x="25770" y="9656"/>
                </a:cubicBezTo>
                <a:lnTo>
                  <a:pt x="25770" y="9656"/>
                </a:lnTo>
                <a:cubicBezTo>
                  <a:pt x="25519" y="9405"/>
                  <a:pt x="25290" y="9062"/>
                  <a:pt x="24994" y="8766"/>
                </a:cubicBezTo>
                <a:lnTo>
                  <a:pt x="24994" y="8766"/>
                </a:lnTo>
                <a:cubicBezTo>
                  <a:pt x="24720" y="8492"/>
                  <a:pt x="24332" y="8423"/>
                  <a:pt x="24012" y="8195"/>
                </a:cubicBezTo>
                <a:lnTo>
                  <a:pt x="24012" y="8195"/>
                </a:lnTo>
                <a:cubicBezTo>
                  <a:pt x="23715" y="7967"/>
                  <a:pt x="23419" y="7807"/>
                  <a:pt x="23076" y="7602"/>
                </a:cubicBezTo>
                <a:lnTo>
                  <a:pt x="23076" y="7602"/>
                </a:lnTo>
                <a:cubicBezTo>
                  <a:pt x="22757" y="7396"/>
                  <a:pt x="22962" y="6278"/>
                  <a:pt x="22597" y="6072"/>
                </a:cubicBezTo>
                <a:lnTo>
                  <a:pt x="22597" y="6072"/>
                </a:lnTo>
                <a:cubicBezTo>
                  <a:pt x="22437" y="6004"/>
                  <a:pt x="22141" y="6118"/>
                  <a:pt x="21867" y="6255"/>
                </a:cubicBezTo>
                <a:lnTo>
                  <a:pt x="21867" y="6255"/>
                </a:lnTo>
                <a:cubicBezTo>
                  <a:pt x="21593" y="6369"/>
                  <a:pt x="21319" y="6506"/>
                  <a:pt x="21136" y="6415"/>
                </a:cubicBezTo>
                <a:lnTo>
                  <a:pt x="21136" y="6415"/>
                </a:lnTo>
                <a:cubicBezTo>
                  <a:pt x="20794" y="6255"/>
                  <a:pt x="20429" y="6164"/>
                  <a:pt x="20041" y="6027"/>
                </a:cubicBezTo>
                <a:lnTo>
                  <a:pt x="20041" y="6027"/>
                </a:lnTo>
                <a:cubicBezTo>
                  <a:pt x="19698" y="5867"/>
                  <a:pt x="19356" y="5730"/>
                  <a:pt x="18991" y="5593"/>
                </a:cubicBezTo>
                <a:lnTo>
                  <a:pt x="18991" y="5593"/>
                </a:lnTo>
                <a:cubicBezTo>
                  <a:pt x="18625" y="5479"/>
                  <a:pt x="18740" y="3950"/>
                  <a:pt x="18374" y="3813"/>
                </a:cubicBezTo>
                <a:lnTo>
                  <a:pt x="18374" y="3813"/>
                </a:lnTo>
                <a:cubicBezTo>
                  <a:pt x="18009" y="3676"/>
                  <a:pt x="17621" y="3584"/>
                  <a:pt x="17233" y="3470"/>
                </a:cubicBezTo>
                <a:lnTo>
                  <a:pt x="17233" y="3470"/>
                </a:lnTo>
                <a:cubicBezTo>
                  <a:pt x="17051" y="3402"/>
                  <a:pt x="16731" y="3790"/>
                  <a:pt x="16411" y="4178"/>
                </a:cubicBezTo>
                <a:lnTo>
                  <a:pt x="16411" y="4178"/>
                </a:lnTo>
                <a:cubicBezTo>
                  <a:pt x="16092" y="4566"/>
                  <a:pt x="15772" y="4954"/>
                  <a:pt x="15590" y="4908"/>
                </a:cubicBezTo>
                <a:lnTo>
                  <a:pt x="15590" y="4908"/>
                </a:lnTo>
                <a:cubicBezTo>
                  <a:pt x="15384" y="4840"/>
                  <a:pt x="15179" y="4863"/>
                  <a:pt x="14973" y="4885"/>
                </a:cubicBezTo>
                <a:lnTo>
                  <a:pt x="14973" y="4885"/>
                </a:lnTo>
                <a:cubicBezTo>
                  <a:pt x="14791" y="4908"/>
                  <a:pt x="14585" y="4931"/>
                  <a:pt x="14403" y="4863"/>
                </a:cubicBezTo>
                <a:lnTo>
                  <a:pt x="14403" y="4863"/>
                </a:lnTo>
                <a:cubicBezTo>
                  <a:pt x="14015" y="4771"/>
                  <a:pt x="14243" y="2489"/>
                  <a:pt x="13855" y="2398"/>
                </a:cubicBezTo>
                <a:lnTo>
                  <a:pt x="13855" y="2398"/>
                </a:lnTo>
                <a:cubicBezTo>
                  <a:pt x="13672" y="2352"/>
                  <a:pt x="13444" y="2443"/>
                  <a:pt x="13216" y="2512"/>
                </a:cubicBezTo>
                <a:lnTo>
                  <a:pt x="13216" y="2512"/>
                </a:lnTo>
                <a:cubicBezTo>
                  <a:pt x="12988" y="2603"/>
                  <a:pt x="12782" y="2671"/>
                  <a:pt x="12577" y="2626"/>
                </a:cubicBezTo>
                <a:lnTo>
                  <a:pt x="12577" y="2626"/>
                </a:lnTo>
                <a:cubicBezTo>
                  <a:pt x="12212" y="2534"/>
                  <a:pt x="11983" y="1804"/>
                  <a:pt x="11595" y="1713"/>
                </a:cubicBezTo>
                <a:lnTo>
                  <a:pt x="11595" y="1713"/>
                </a:lnTo>
                <a:cubicBezTo>
                  <a:pt x="11413" y="1667"/>
                  <a:pt x="11184" y="1804"/>
                  <a:pt x="10956" y="1941"/>
                </a:cubicBezTo>
                <a:lnTo>
                  <a:pt x="10956" y="1941"/>
                </a:lnTo>
                <a:cubicBezTo>
                  <a:pt x="10705" y="2078"/>
                  <a:pt x="10477" y="2192"/>
                  <a:pt x="10294" y="2146"/>
                </a:cubicBezTo>
                <a:lnTo>
                  <a:pt x="10294" y="2146"/>
                </a:lnTo>
                <a:cubicBezTo>
                  <a:pt x="9906" y="2055"/>
                  <a:pt x="9541" y="1964"/>
                  <a:pt x="9153" y="1895"/>
                </a:cubicBezTo>
                <a:lnTo>
                  <a:pt x="9153" y="1895"/>
                </a:lnTo>
                <a:cubicBezTo>
                  <a:pt x="8788" y="1804"/>
                  <a:pt x="8423" y="1599"/>
                  <a:pt x="8057" y="1507"/>
                </a:cubicBezTo>
                <a:lnTo>
                  <a:pt x="8057" y="1507"/>
                </a:lnTo>
                <a:cubicBezTo>
                  <a:pt x="7669" y="1439"/>
                  <a:pt x="7395" y="868"/>
                  <a:pt x="7007" y="777"/>
                </a:cubicBezTo>
                <a:lnTo>
                  <a:pt x="7007" y="777"/>
                </a:lnTo>
                <a:cubicBezTo>
                  <a:pt x="6825" y="731"/>
                  <a:pt x="6597" y="845"/>
                  <a:pt x="6368" y="960"/>
                </a:cubicBezTo>
                <a:lnTo>
                  <a:pt x="6368" y="960"/>
                </a:lnTo>
                <a:cubicBezTo>
                  <a:pt x="6140" y="1074"/>
                  <a:pt x="5935" y="1188"/>
                  <a:pt x="5752" y="1142"/>
                </a:cubicBezTo>
                <a:lnTo>
                  <a:pt x="5752" y="1142"/>
                </a:lnTo>
                <a:cubicBezTo>
                  <a:pt x="5364" y="1051"/>
                  <a:pt x="5136" y="320"/>
                  <a:pt x="4748" y="229"/>
                </a:cubicBezTo>
                <a:lnTo>
                  <a:pt x="4748" y="229"/>
                </a:lnTo>
                <a:cubicBezTo>
                  <a:pt x="4565" y="183"/>
                  <a:pt x="4314" y="366"/>
                  <a:pt x="4086" y="526"/>
                </a:cubicBezTo>
                <a:lnTo>
                  <a:pt x="4086" y="526"/>
                </a:lnTo>
                <a:cubicBezTo>
                  <a:pt x="3857" y="708"/>
                  <a:pt x="3606" y="868"/>
                  <a:pt x="3424" y="823"/>
                </a:cubicBezTo>
                <a:lnTo>
                  <a:pt x="3424" y="823"/>
                </a:lnTo>
                <a:cubicBezTo>
                  <a:pt x="3241" y="777"/>
                  <a:pt x="2990" y="937"/>
                  <a:pt x="2762" y="1074"/>
                </a:cubicBezTo>
                <a:lnTo>
                  <a:pt x="2762" y="1074"/>
                </a:lnTo>
                <a:cubicBezTo>
                  <a:pt x="2534" y="1211"/>
                  <a:pt x="2305" y="1370"/>
                  <a:pt x="2123" y="1325"/>
                </a:cubicBezTo>
                <a:lnTo>
                  <a:pt x="2123" y="1325"/>
                </a:lnTo>
                <a:cubicBezTo>
                  <a:pt x="1712" y="1233"/>
                  <a:pt x="1598" y="115"/>
                  <a:pt x="1233" y="24"/>
                </a:cubicBezTo>
                <a:lnTo>
                  <a:pt x="1233" y="24"/>
                </a:lnTo>
                <a:cubicBezTo>
                  <a:pt x="1187" y="1"/>
                  <a:pt x="1164" y="1"/>
                  <a:pt x="1118" y="1"/>
                </a:cubicBezTo>
                <a:lnTo>
                  <a:pt x="1118" y="1"/>
                </a:lnTo>
                <a:cubicBezTo>
                  <a:pt x="981" y="1"/>
                  <a:pt x="845" y="69"/>
                  <a:pt x="708" y="138"/>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11"/>
          <p:cNvSpPr/>
          <p:nvPr/>
        </p:nvSpPr>
        <p:spPr>
          <a:xfrm>
            <a:off x="-366987" y="3813724"/>
            <a:ext cx="1617633" cy="1568836"/>
          </a:xfrm>
          <a:custGeom>
            <a:avLst/>
            <a:gdLst/>
            <a:ahLst/>
            <a:cxnLst/>
            <a:rect l="l" t="t" r="r" b="b"/>
            <a:pathLst>
              <a:path w="47637" h="46200" extrusionOk="0">
                <a:moveTo>
                  <a:pt x="19790" y="503"/>
                </a:moveTo>
                <a:cubicBezTo>
                  <a:pt x="19379" y="549"/>
                  <a:pt x="18762" y="503"/>
                  <a:pt x="18466" y="708"/>
                </a:cubicBezTo>
                <a:lnTo>
                  <a:pt x="18466" y="708"/>
                </a:lnTo>
                <a:cubicBezTo>
                  <a:pt x="18169" y="914"/>
                  <a:pt x="18945" y="2215"/>
                  <a:pt x="18717" y="2511"/>
                </a:cubicBezTo>
                <a:lnTo>
                  <a:pt x="18717" y="2511"/>
                </a:lnTo>
                <a:cubicBezTo>
                  <a:pt x="18603" y="2648"/>
                  <a:pt x="18306" y="2648"/>
                  <a:pt x="17986" y="2626"/>
                </a:cubicBezTo>
                <a:lnTo>
                  <a:pt x="17986" y="2626"/>
                </a:lnTo>
                <a:cubicBezTo>
                  <a:pt x="17690" y="2626"/>
                  <a:pt x="17393" y="2626"/>
                  <a:pt x="17279" y="2763"/>
                </a:cubicBezTo>
                <a:lnTo>
                  <a:pt x="17279" y="2763"/>
                </a:lnTo>
                <a:cubicBezTo>
                  <a:pt x="17051" y="3059"/>
                  <a:pt x="16480" y="2854"/>
                  <a:pt x="16206" y="3059"/>
                </a:cubicBezTo>
                <a:lnTo>
                  <a:pt x="16206" y="3059"/>
                </a:lnTo>
                <a:cubicBezTo>
                  <a:pt x="15864" y="3310"/>
                  <a:pt x="16001" y="4908"/>
                  <a:pt x="15704" y="4908"/>
                </a:cubicBezTo>
                <a:lnTo>
                  <a:pt x="15704" y="4908"/>
                </a:lnTo>
                <a:cubicBezTo>
                  <a:pt x="15361" y="4908"/>
                  <a:pt x="14677" y="4383"/>
                  <a:pt x="14357" y="4155"/>
                </a:cubicBezTo>
                <a:lnTo>
                  <a:pt x="14357" y="4155"/>
                </a:lnTo>
                <a:cubicBezTo>
                  <a:pt x="14106" y="3972"/>
                  <a:pt x="14175" y="3265"/>
                  <a:pt x="13901" y="2991"/>
                </a:cubicBezTo>
                <a:lnTo>
                  <a:pt x="13901" y="2991"/>
                </a:lnTo>
                <a:cubicBezTo>
                  <a:pt x="13695" y="2740"/>
                  <a:pt x="13513" y="2420"/>
                  <a:pt x="13284" y="2123"/>
                </a:cubicBezTo>
                <a:lnTo>
                  <a:pt x="13284" y="2123"/>
                </a:lnTo>
                <a:cubicBezTo>
                  <a:pt x="12919" y="1644"/>
                  <a:pt x="12600" y="1986"/>
                  <a:pt x="12303" y="2032"/>
                </a:cubicBezTo>
                <a:lnTo>
                  <a:pt x="12303" y="2032"/>
                </a:lnTo>
                <a:cubicBezTo>
                  <a:pt x="12097" y="2055"/>
                  <a:pt x="11915" y="2009"/>
                  <a:pt x="11732" y="1986"/>
                </a:cubicBezTo>
                <a:lnTo>
                  <a:pt x="11732" y="1986"/>
                </a:lnTo>
                <a:cubicBezTo>
                  <a:pt x="11458" y="1895"/>
                  <a:pt x="11207" y="1827"/>
                  <a:pt x="11002" y="2146"/>
                </a:cubicBezTo>
                <a:lnTo>
                  <a:pt x="11002" y="2146"/>
                </a:lnTo>
                <a:cubicBezTo>
                  <a:pt x="10682" y="2626"/>
                  <a:pt x="10682" y="2352"/>
                  <a:pt x="10180" y="2808"/>
                </a:cubicBezTo>
                <a:lnTo>
                  <a:pt x="10180" y="2808"/>
                </a:lnTo>
                <a:cubicBezTo>
                  <a:pt x="9929" y="3036"/>
                  <a:pt x="9609" y="3196"/>
                  <a:pt x="9267" y="3447"/>
                </a:cubicBezTo>
                <a:lnTo>
                  <a:pt x="9267" y="3447"/>
                </a:lnTo>
                <a:cubicBezTo>
                  <a:pt x="8993" y="3676"/>
                  <a:pt x="8559" y="3584"/>
                  <a:pt x="8217" y="3790"/>
                </a:cubicBezTo>
                <a:lnTo>
                  <a:pt x="8217" y="3790"/>
                </a:lnTo>
                <a:cubicBezTo>
                  <a:pt x="7898" y="3995"/>
                  <a:pt x="8057" y="5022"/>
                  <a:pt x="7692" y="5159"/>
                </a:cubicBezTo>
                <a:lnTo>
                  <a:pt x="7692" y="5159"/>
                </a:lnTo>
                <a:cubicBezTo>
                  <a:pt x="7510" y="5251"/>
                  <a:pt x="7281" y="5251"/>
                  <a:pt x="7053" y="5228"/>
                </a:cubicBezTo>
                <a:lnTo>
                  <a:pt x="7053" y="5228"/>
                </a:lnTo>
                <a:cubicBezTo>
                  <a:pt x="6870" y="5228"/>
                  <a:pt x="6688" y="5228"/>
                  <a:pt x="6528" y="5251"/>
                </a:cubicBezTo>
                <a:lnTo>
                  <a:pt x="6528" y="5251"/>
                </a:lnTo>
                <a:cubicBezTo>
                  <a:pt x="6254" y="5319"/>
                  <a:pt x="6026" y="5273"/>
                  <a:pt x="5820" y="5228"/>
                </a:cubicBezTo>
                <a:lnTo>
                  <a:pt x="5820" y="5228"/>
                </a:lnTo>
                <a:cubicBezTo>
                  <a:pt x="5684" y="5205"/>
                  <a:pt x="5547" y="5159"/>
                  <a:pt x="5455" y="5182"/>
                </a:cubicBezTo>
                <a:lnTo>
                  <a:pt x="5455" y="5182"/>
                </a:lnTo>
                <a:cubicBezTo>
                  <a:pt x="4474" y="5319"/>
                  <a:pt x="5364" y="4771"/>
                  <a:pt x="4634" y="4771"/>
                </a:cubicBezTo>
                <a:lnTo>
                  <a:pt x="4634" y="4771"/>
                </a:lnTo>
                <a:cubicBezTo>
                  <a:pt x="4200" y="4771"/>
                  <a:pt x="3606" y="4999"/>
                  <a:pt x="3401" y="5159"/>
                </a:cubicBezTo>
                <a:lnTo>
                  <a:pt x="3401" y="5159"/>
                </a:lnTo>
                <a:cubicBezTo>
                  <a:pt x="3196" y="5342"/>
                  <a:pt x="3081" y="5616"/>
                  <a:pt x="2785" y="5821"/>
                </a:cubicBezTo>
                <a:lnTo>
                  <a:pt x="2785" y="5821"/>
                </a:lnTo>
                <a:cubicBezTo>
                  <a:pt x="2191" y="6209"/>
                  <a:pt x="2077" y="6460"/>
                  <a:pt x="1803" y="7077"/>
                </a:cubicBezTo>
                <a:lnTo>
                  <a:pt x="1803" y="7077"/>
                </a:lnTo>
                <a:cubicBezTo>
                  <a:pt x="1598" y="7556"/>
                  <a:pt x="2283" y="7898"/>
                  <a:pt x="1986" y="8355"/>
                </a:cubicBezTo>
                <a:lnTo>
                  <a:pt x="1986" y="8355"/>
                </a:lnTo>
                <a:cubicBezTo>
                  <a:pt x="1689" y="8788"/>
                  <a:pt x="1187" y="8469"/>
                  <a:pt x="890" y="8925"/>
                </a:cubicBezTo>
                <a:lnTo>
                  <a:pt x="890" y="8925"/>
                </a:lnTo>
                <a:cubicBezTo>
                  <a:pt x="593" y="9359"/>
                  <a:pt x="1233" y="9838"/>
                  <a:pt x="890" y="10249"/>
                </a:cubicBezTo>
                <a:lnTo>
                  <a:pt x="890" y="10249"/>
                </a:lnTo>
                <a:cubicBezTo>
                  <a:pt x="571" y="10637"/>
                  <a:pt x="342" y="10592"/>
                  <a:pt x="0" y="10729"/>
                </a:cubicBezTo>
                <a:lnTo>
                  <a:pt x="0" y="10729"/>
                </a:lnTo>
                <a:lnTo>
                  <a:pt x="0" y="44350"/>
                </a:lnTo>
                <a:cubicBezTo>
                  <a:pt x="228" y="44601"/>
                  <a:pt x="297" y="45035"/>
                  <a:pt x="708" y="45103"/>
                </a:cubicBezTo>
                <a:lnTo>
                  <a:pt x="708" y="45103"/>
                </a:lnTo>
                <a:cubicBezTo>
                  <a:pt x="981" y="45126"/>
                  <a:pt x="1164" y="44830"/>
                  <a:pt x="1347" y="44533"/>
                </a:cubicBezTo>
                <a:lnTo>
                  <a:pt x="1347" y="44533"/>
                </a:lnTo>
                <a:cubicBezTo>
                  <a:pt x="1529" y="44236"/>
                  <a:pt x="1689" y="43939"/>
                  <a:pt x="1986" y="43985"/>
                </a:cubicBezTo>
                <a:lnTo>
                  <a:pt x="1986" y="43985"/>
                </a:lnTo>
                <a:cubicBezTo>
                  <a:pt x="2534" y="44053"/>
                  <a:pt x="2374" y="45286"/>
                  <a:pt x="2922" y="45354"/>
                </a:cubicBezTo>
                <a:lnTo>
                  <a:pt x="2922" y="45354"/>
                </a:lnTo>
                <a:cubicBezTo>
                  <a:pt x="3218" y="45377"/>
                  <a:pt x="3401" y="45035"/>
                  <a:pt x="3584" y="44693"/>
                </a:cubicBezTo>
                <a:lnTo>
                  <a:pt x="3584" y="44693"/>
                </a:lnTo>
                <a:cubicBezTo>
                  <a:pt x="3743" y="44350"/>
                  <a:pt x="3926" y="44031"/>
                  <a:pt x="4223" y="44053"/>
                </a:cubicBezTo>
                <a:lnTo>
                  <a:pt x="4223" y="44053"/>
                </a:lnTo>
                <a:cubicBezTo>
                  <a:pt x="4770" y="44122"/>
                  <a:pt x="4519" y="45172"/>
                  <a:pt x="5227" y="45218"/>
                </a:cubicBezTo>
                <a:lnTo>
                  <a:pt x="5227" y="45218"/>
                </a:lnTo>
                <a:cubicBezTo>
                  <a:pt x="5547" y="45240"/>
                  <a:pt x="5935" y="45354"/>
                  <a:pt x="6345" y="45377"/>
                </a:cubicBezTo>
                <a:lnTo>
                  <a:pt x="6345" y="45377"/>
                </a:lnTo>
                <a:cubicBezTo>
                  <a:pt x="6528" y="45400"/>
                  <a:pt x="6711" y="45240"/>
                  <a:pt x="6916" y="45081"/>
                </a:cubicBezTo>
                <a:lnTo>
                  <a:pt x="6916" y="45081"/>
                </a:lnTo>
                <a:cubicBezTo>
                  <a:pt x="7121" y="44944"/>
                  <a:pt x="7327" y="44784"/>
                  <a:pt x="7532" y="44784"/>
                </a:cubicBezTo>
                <a:lnTo>
                  <a:pt x="7532" y="44784"/>
                </a:lnTo>
                <a:cubicBezTo>
                  <a:pt x="7692" y="44807"/>
                  <a:pt x="7898" y="44761"/>
                  <a:pt x="8080" y="44715"/>
                </a:cubicBezTo>
                <a:lnTo>
                  <a:pt x="8080" y="44715"/>
                </a:lnTo>
                <a:cubicBezTo>
                  <a:pt x="8263" y="44670"/>
                  <a:pt x="8468" y="44624"/>
                  <a:pt x="8674" y="44647"/>
                </a:cubicBezTo>
                <a:lnTo>
                  <a:pt x="8674" y="44647"/>
                </a:lnTo>
                <a:cubicBezTo>
                  <a:pt x="9039" y="44670"/>
                  <a:pt x="9336" y="45583"/>
                  <a:pt x="9724" y="45628"/>
                </a:cubicBezTo>
                <a:lnTo>
                  <a:pt x="9724" y="45628"/>
                </a:lnTo>
                <a:cubicBezTo>
                  <a:pt x="9906" y="45628"/>
                  <a:pt x="10112" y="45354"/>
                  <a:pt x="10317" y="45103"/>
                </a:cubicBezTo>
                <a:lnTo>
                  <a:pt x="10317" y="45103"/>
                </a:lnTo>
                <a:cubicBezTo>
                  <a:pt x="10545" y="44830"/>
                  <a:pt x="10751" y="44556"/>
                  <a:pt x="10933" y="44578"/>
                </a:cubicBezTo>
                <a:lnTo>
                  <a:pt x="10933" y="44578"/>
                </a:lnTo>
                <a:cubicBezTo>
                  <a:pt x="11321" y="44601"/>
                  <a:pt x="11595" y="45720"/>
                  <a:pt x="11983" y="45743"/>
                </a:cubicBezTo>
                <a:lnTo>
                  <a:pt x="11983" y="45743"/>
                </a:lnTo>
                <a:cubicBezTo>
                  <a:pt x="12166" y="45765"/>
                  <a:pt x="12371" y="45651"/>
                  <a:pt x="12577" y="45537"/>
                </a:cubicBezTo>
                <a:lnTo>
                  <a:pt x="12577" y="45537"/>
                </a:lnTo>
                <a:cubicBezTo>
                  <a:pt x="12759" y="45423"/>
                  <a:pt x="12965" y="45332"/>
                  <a:pt x="13147" y="45332"/>
                </a:cubicBezTo>
                <a:lnTo>
                  <a:pt x="13147" y="45332"/>
                </a:lnTo>
                <a:cubicBezTo>
                  <a:pt x="13330" y="45354"/>
                  <a:pt x="13535" y="45195"/>
                  <a:pt x="13741" y="45035"/>
                </a:cubicBezTo>
                <a:lnTo>
                  <a:pt x="13741" y="45035"/>
                </a:lnTo>
                <a:cubicBezTo>
                  <a:pt x="13946" y="44898"/>
                  <a:pt x="14129" y="44738"/>
                  <a:pt x="14311" y="44738"/>
                </a:cubicBezTo>
                <a:lnTo>
                  <a:pt x="14311" y="44738"/>
                </a:lnTo>
                <a:cubicBezTo>
                  <a:pt x="14699" y="44784"/>
                  <a:pt x="15019" y="45606"/>
                  <a:pt x="15384" y="45628"/>
                </a:cubicBezTo>
                <a:lnTo>
                  <a:pt x="15384" y="45628"/>
                </a:lnTo>
                <a:cubicBezTo>
                  <a:pt x="15772" y="45651"/>
                  <a:pt x="16137" y="45743"/>
                  <a:pt x="16503" y="45765"/>
                </a:cubicBezTo>
                <a:lnTo>
                  <a:pt x="16503" y="45765"/>
                </a:lnTo>
                <a:cubicBezTo>
                  <a:pt x="16708" y="45788"/>
                  <a:pt x="16914" y="45720"/>
                  <a:pt x="17096" y="45651"/>
                </a:cubicBezTo>
                <a:lnTo>
                  <a:pt x="17096" y="45651"/>
                </a:lnTo>
                <a:cubicBezTo>
                  <a:pt x="17302" y="45583"/>
                  <a:pt x="17484" y="45514"/>
                  <a:pt x="17644" y="45537"/>
                </a:cubicBezTo>
                <a:lnTo>
                  <a:pt x="17644" y="45537"/>
                </a:lnTo>
                <a:cubicBezTo>
                  <a:pt x="17941" y="45560"/>
                  <a:pt x="18306" y="45332"/>
                  <a:pt x="18762" y="45332"/>
                </a:cubicBezTo>
                <a:lnTo>
                  <a:pt x="18762" y="45332"/>
                </a:lnTo>
                <a:cubicBezTo>
                  <a:pt x="19105" y="45332"/>
                  <a:pt x="19470" y="45263"/>
                  <a:pt x="19904" y="45263"/>
                </a:cubicBezTo>
                <a:lnTo>
                  <a:pt x="19904" y="45263"/>
                </a:lnTo>
                <a:cubicBezTo>
                  <a:pt x="20063" y="45263"/>
                  <a:pt x="20246" y="45286"/>
                  <a:pt x="20429" y="45309"/>
                </a:cubicBezTo>
                <a:lnTo>
                  <a:pt x="20429" y="45309"/>
                </a:lnTo>
                <a:cubicBezTo>
                  <a:pt x="20634" y="45332"/>
                  <a:pt x="20817" y="45354"/>
                  <a:pt x="21045" y="45354"/>
                </a:cubicBezTo>
                <a:lnTo>
                  <a:pt x="21045" y="45354"/>
                </a:lnTo>
                <a:cubicBezTo>
                  <a:pt x="21387" y="45332"/>
                  <a:pt x="21753" y="45081"/>
                  <a:pt x="22163" y="45058"/>
                </a:cubicBezTo>
                <a:lnTo>
                  <a:pt x="22163" y="45058"/>
                </a:lnTo>
                <a:cubicBezTo>
                  <a:pt x="22529" y="45035"/>
                  <a:pt x="22894" y="44966"/>
                  <a:pt x="23282" y="44944"/>
                </a:cubicBezTo>
                <a:lnTo>
                  <a:pt x="23282" y="44944"/>
                </a:lnTo>
                <a:cubicBezTo>
                  <a:pt x="23464" y="44921"/>
                  <a:pt x="23670" y="45240"/>
                  <a:pt x="23898" y="45560"/>
                </a:cubicBezTo>
                <a:lnTo>
                  <a:pt x="23898" y="45560"/>
                </a:lnTo>
                <a:cubicBezTo>
                  <a:pt x="24104" y="45879"/>
                  <a:pt x="24309" y="46199"/>
                  <a:pt x="24514" y="46199"/>
                </a:cubicBezTo>
                <a:lnTo>
                  <a:pt x="24514" y="46199"/>
                </a:lnTo>
                <a:cubicBezTo>
                  <a:pt x="24880" y="46176"/>
                  <a:pt x="25199" y="45172"/>
                  <a:pt x="25587" y="45149"/>
                </a:cubicBezTo>
                <a:lnTo>
                  <a:pt x="25587" y="45149"/>
                </a:lnTo>
                <a:cubicBezTo>
                  <a:pt x="25770" y="45126"/>
                  <a:pt x="25975" y="45263"/>
                  <a:pt x="26158" y="45377"/>
                </a:cubicBezTo>
                <a:lnTo>
                  <a:pt x="26158" y="45377"/>
                </a:lnTo>
                <a:cubicBezTo>
                  <a:pt x="26363" y="45514"/>
                  <a:pt x="26569" y="45628"/>
                  <a:pt x="26751" y="45628"/>
                </a:cubicBezTo>
                <a:lnTo>
                  <a:pt x="26751" y="45628"/>
                </a:lnTo>
                <a:cubicBezTo>
                  <a:pt x="27139" y="45583"/>
                  <a:pt x="27436" y="44487"/>
                  <a:pt x="27824" y="44464"/>
                </a:cubicBezTo>
                <a:lnTo>
                  <a:pt x="27824" y="44464"/>
                </a:lnTo>
                <a:cubicBezTo>
                  <a:pt x="28007" y="44441"/>
                  <a:pt x="28212" y="44784"/>
                  <a:pt x="28440" y="45126"/>
                </a:cubicBezTo>
                <a:lnTo>
                  <a:pt x="28440" y="45126"/>
                </a:lnTo>
                <a:cubicBezTo>
                  <a:pt x="28646" y="45469"/>
                  <a:pt x="28874" y="45811"/>
                  <a:pt x="29057" y="45811"/>
                </a:cubicBezTo>
                <a:lnTo>
                  <a:pt x="29057" y="45811"/>
                </a:lnTo>
                <a:cubicBezTo>
                  <a:pt x="29262" y="45788"/>
                  <a:pt x="29445" y="45811"/>
                  <a:pt x="29627" y="45811"/>
                </a:cubicBezTo>
                <a:lnTo>
                  <a:pt x="29627" y="45811"/>
                </a:lnTo>
                <a:cubicBezTo>
                  <a:pt x="29833" y="45811"/>
                  <a:pt x="30015" y="45834"/>
                  <a:pt x="30221" y="45811"/>
                </a:cubicBezTo>
                <a:lnTo>
                  <a:pt x="30221" y="45811"/>
                </a:lnTo>
                <a:cubicBezTo>
                  <a:pt x="30403" y="45788"/>
                  <a:pt x="30586" y="45834"/>
                  <a:pt x="30791" y="45857"/>
                </a:cubicBezTo>
                <a:lnTo>
                  <a:pt x="30791" y="45857"/>
                </a:lnTo>
                <a:cubicBezTo>
                  <a:pt x="30974" y="45879"/>
                  <a:pt x="31179" y="45902"/>
                  <a:pt x="31362" y="45879"/>
                </a:cubicBezTo>
                <a:lnTo>
                  <a:pt x="31362" y="45879"/>
                </a:lnTo>
                <a:cubicBezTo>
                  <a:pt x="31750" y="45857"/>
                  <a:pt x="32024" y="44693"/>
                  <a:pt x="32412" y="44647"/>
                </a:cubicBezTo>
                <a:lnTo>
                  <a:pt x="32412" y="44647"/>
                </a:lnTo>
                <a:cubicBezTo>
                  <a:pt x="32777" y="44624"/>
                  <a:pt x="33142" y="44305"/>
                  <a:pt x="33508" y="44282"/>
                </a:cubicBezTo>
                <a:lnTo>
                  <a:pt x="33508" y="44282"/>
                </a:lnTo>
                <a:cubicBezTo>
                  <a:pt x="33896" y="44236"/>
                  <a:pt x="34261" y="44031"/>
                  <a:pt x="34626" y="43985"/>
                </a:cubicBezTo>
                <a:lnTo>
                  <a:pt x="34626" y="43985"/>
                </a:lnTo>
                <a:cubicBezTo>
                  <a:pt x="35014" y="43962"/>
                  <a:pt x="35379" y="43825"/>
                  <a:pt x="35767" y="43802"/>
                </a:cubicBezTo>
                <a:lnTo>
                  <a:pt x="35767" y="43802"/>
                </a:lnTo>
                <a:cubicBezTo>
                  <a:pt x="36155" y="43757"/>
                  <a:pt x="36520" y="43688"/>
                  <a:pt x="36886" y="43665"/>
                </a:cubicBezTo>
                <a:lnTo>
                  <a:pt x="36886" y="43665"/>
                </a:lnTo>
                <a:cubicBezTo>
                  <a:pt x="37091" y="43643"/>
                  <a:pt x="37297" y="43962"/>
                  <a:pt x="37525" y="44282"/>
                </a:cubicBezTo>
                <a:lnTo>
                  <a:pt x="37525" y="44282"/>
                </a:lnTo>
                <a:cubicBezTo>
                  <a:pt x="37753" y="44601"/>
                  <a:pt x="37958" y="44921"/>
                  <a:pt x="38141" y="44921"/>
                </a:cubicBezTo>
                <a:lnTo>
                  <a:pt x="38141" y="44921"/>
                </a:lnTo>
                <a:cubicBezTo>
                  <a:pt x="38529" y="44875"/>
                  <a:pt x="38894" y="44693"/>
                  <a:pt x="39260" y="44647"/>
                </a:cubicBezTo>
                <a:lnTo>
                  <a:pt x="39260" y="44647"/>
                </a:lnTo>
                <a:cubicBezTo>
                  <a:pt x="39648" y="44624"/>
                  <a:pt x="40036" y="44624"/>
                  <a:pt x="40401" y="44601"/>
                </a:cubicBezTo>
                <a:lnTo>
                  <a:pt x="40401" y="44601"/>
                </a:lnTo>
                <a:cubicBezTo>
                  <a:pt x="40606" y="44578"/>
                  <a:pt x="40812" y="44601"/>
                  <a:pt x="40994" y="44624"/>
                </a:cubicBezTo>
                <a:lnTo>
                  <a:pt x="40994" y="44624"/>
                </a:lnTo>
                <a:cubicBezTo>
                  <a:pt x="41200" y="44647"/>
                  <a:pt x="41382" y="44670"/>
                  <a:pt x="41565" y="44670"/>
                </a:cubicBezTo>
                <a:lnTo>
                  <a:pt x="41565" y="44670"/>
                </a:lnTo>
                <a:cubicBezTo>
                  <a:pt x="41953" y="44624"/>
                  <a:pt x="42227" y="43528"/>
                  <a:pt x="42592" y="43483"/>
                </a:cubicBezTo>
                <a:lnTo>
                  <a:pt x="42592" y="43483"/>
                </a:lnTo>
                <a:cubicBezTo>
                  <a:pt x="42797" y="43460"/>
                  <a:pt x="43026" y="43780"/>
                  <a:pt x="43254" y="44099"/>
                </a:cubicBezTo>
                <a:lnTo>
                  <a:pt x="43254" y="44099"/>
                </a:lnTo>
                <a:cubicBezTo>
                  <a:pt x="43482" y="44419"/>
                  <a:pt x="43688" y="44715"/>
                  <a:pt x="43870" y="44715"/>
                </a:cubicBezTo>
                <a:lnTo>
                  <a:pt x="43870" y="44715"/>
                </a:lnTo>
                <a:cubicBezTo>
                  <a:pt x="44304" y="44647"/>
                  <a:pt x="44646" y="44373"/>
                  <a:pt x="44966" y="44327"/>
                </a:cubicBezTo>
                <a:lnTo>
                  <a:pt x="44966" y="44327"/>
                </a:lnTo>
                <a:cubicBezTo>
                  <a:pt x="45628" y="44259"/>
                  <a:pt x="45582" y="42912"/>
                  <a:pt x="45628" y="42889"/>
                </a:cubicBezTo>
                <a:lnTo>
                  <a:pt x="45628" y="42889"/>
                </a:lnTo>
                <a:cubicBezTo>
                  <a:pt x="45765" y="42798"/>
                  <a:pt x="45856" y="42775"/>
                  <a:pt x="45902" y="42775"/>
                </a:cubicBezTo>
                <a:lnTo>
                  <a:pt x="45902" y="42775"/>
                </a:lnTo>
                <a:cubicBezTo>
                  <a:pt x="45856" y="42752"/>
                  <a:pt x="45788" y="42661"/>
                  <a:pt x="45719" y="42433"/>
                </a:cubicBezTo>
                <a:lnTo>
                  <a:pt x="45719" y="42433"/>
                </a:lnTo>
                <a:cubicBezTo>
                  <a:pt x="45559" y="41839"/>
                  <a:pt x="45765" y="41794"/>
                  <a:pt x="45742" y="41109"/>
                </a:cubicBezTo>
                <a:lnTo>
                  <a:pt x="45742" y="41109"/>
                </a:lnTo>
                <a:cubicBezTo>
                  <a:pt x="45719" y="40721"/>
                  <a:pt x="46358" y="40287"/>
                  <a:pt x="46381" y="39876"/>
                </a:cubicBezTo>
                <a:lnTo>
                  <a:pt x="46381" y="39876"/>
                </a:lnTo>
                <a:cubicBezTo>
                  <a:pt x="46404" y="39443"/>
                  <a:pt x="46176" y="38986"/>
                  <a:pt x="46313" y="38667"/>
                </a:cubicBezTo>
                <a:lnTo>
                  <a:pt x="46313" y="38667"/>
                </a:lnTo>
                <a:cubicBezTo>
                  <a:pt x="46495" y="38256"/>
                  <a:pt x="47111" y="38165"/>
                  <a:pt x="47180" y="37913"/>
                </a:cubicBezTo>
                <a:lnTo>
                  <a:pt x="47180" y="37913"/>
                </a:lnTo>
                <a:cubicBezTo>
                  <a:pt x="47271" y="37640"/>
                  <a:pt x="46952" y="37229"/>
                  <a:pt x="47020" y="36795"/>
                </a:cubicBezTo>
                <a:lnTo>
                  <a:pt x="47020" y="36795"/>
                </a:lnTo>
                <a:cubicBezTo>
                  <a:pt x="47043" y="36544"/>
                  <a:pt x="46883" y="36202"/>
                  <a:pt x="46929" y="35768"/>
                </a:cubicBezTo>
                <a:lnTo>
                  <a:pt x="46929" y="35768"/>
                </a:lnTo>
                <a:cubicBezTo>
                  <a:pt x="46997" y="35174"/>
                  <a:pt x="47636" y="34490"/>
                  <a:pt x="47499" y="34239"/>
                </a:cubicBezTo>
                <a:lnTo>
                  <a:pt x="47499" y="34239"/>
                </a:lnTo>
                <a:cubicBezTo>
                  <a:pt x="47408" y="34102"/>
                  <a:pt x="47066" y="34170"/>
                  <a:pt x="46701" y="34239"/>
                </a:cubicBezTo>
                <a:lnTo>
                  <a:pt x="46701" y="34239"/>
                </a:lnTo>
                <a:cubicBezTo>
                  <a:pt x="46313" y="34330"/>
                  <a:pt x="45902" y="34398"/>
                  <a:pt x="45673" y="34216"/>
                </a:cubicBezTo>
                <a:lnTo>
                  <a:pt x="45673" y="34216"/>
                </a:lnTo>
                <a:cubicBezTo>
                  <a:pt x="45422" y="34033"/>
                  <a:pt x="45400" y="33440"/>
                  <a:pt x="45080" y="33052"/>
                </a:cubicBezTo>
                <a:lnTo>
                  <a:pt x="45080" y="33052"/>
                </a:lnTo>
                <a:cubicBezTo>
                  <a:pt x="44806" y="32709"/>
                  <a:pt x="44897" y="32276"/>
                  <a:pt x="44783" y="32002"/>
                </a:cubicBezTo>
                <a:lnTo>
                  <a:pt x="44783" y="32002"/>
                </a:lnTo>
                <a:cubicBezTo>
                  <a:pt x="44646" y="31659"/>
                  <a:pt x="44464" y="31408"/>
                  <a:pt x="44464" y="31020"/>
                </a:cubicBezTo>
                <a:lnTo>
                  <a:pt x="44464" y="31020"/>
                </a:lnTo>
                <a:cubicBezTo>
                  <a:pt x="44464" y="30701"/>
                  <a:pt x="43710" y="30267"/>
                  <a:pt x="43756" y="29833"/>
                </a:cubicBezTo>
                <a:lnTo>
                  <a:pt x="43756" y="29833"/>
                </a:lnTo>
                <a:cubicBezTo>
                  <a:pt x="43802" y="29537"/>
                  <a:pt x="44623" y="29263"/>
                  <a:pt x="44669" y="28852"/>
                </a:cubicBezTo>
                <a:lnTo>
                  <a:pt x="44669" y="28852"/>
                </a:lnTo>
                <a:cubicBezTo>
                  <a:pt x="44692" y="28509"/>
                  <a:pt x="44829" y="28167"/>
                  <a:pt x="44852" y="27756"/>
                </a:cubicBezTo>
                <a:lnTo>
                  <a:pt x="44852" y="27756"/>
                </a:lnTo>
                <a:cubicBezTo>
                  <a:pt x="44875" y="27437"/>
                  <a:pt x="45217" y="27071"/>
                  <a:pt x="45217" y="26661"/>
                </a:cubicBezTo>
                <a:lnTo>
                  <a:pt x="45217" y="26661"/>
                </a:lnTo>
                <a:cubicBezTo>
                  <a:pt x="45240" y="26250"/>
                  <a:pt x="45559" y="25862"/>
                  <a:pt x="45536" y="25565"/>
                </a:cubicBezTo>
                <a:lnTo>
                  <a:pt x="45536" y="25565"/>
                </a:lnTo>
                <a:cubicBezTo>
                  <a:pt x="45514" y="25017"/>
                  <a:pt x="45171" y="24401"/>
                  <a:pt x="45080" y="24241"/>
                </a:cubicBezTo>
                <a:lnTo>
                  <a:pt x="45080" y="24241"/>
                </a:lnTo>
                <a:cubicBezTo>
                  <a:pt x="44875" y="23922"/>
                  <a:pt x="43847" y="24310"/>
                  <a:pt x="43459" y="24538"/>
                </a:cubicBezTo>
                <a:lnTo>
                  <a:pt x="43459" y="24538"/>
                </a:lnTo>
                <a:cubicBezTo>
                  <a:pt x="43163" y="24743"/>
                  <a:pt x="43231" y="24789"/>
                  <a:pt x="42912" y="24538"/>
                </a:cubicBezTo>
                <a:lnTo>
                  <a:pt x="42912" y="24538"/>
                </a:lnTo>
                <a:cubicBezTo>
                  <a:pt x="42569" y="24264"/>
                  <a:pt x="42341" y="24241"/>
                  <a:pt x="42181" y="23967"/>
                </a:cubicBezTo>
                <a:lnTo>
                  <a:pt x="42181" y="23967"/>
                </a:lnTo>
                <a:cubicBezTo>
                  <a:pt x="42044" y="23716"/>
                  <a:pt x="41930" y="23511"/>
                  <a:pt x="41884" y="23054"/>
                </a:cubicBezTo>
                <a:lnTo>
                  <a:pt x="41884" y="23054"/>
                </a:lnTo>
                <a:cubicBezTo>
                  <a:pt x="41862" y="22757"/>
                  <a:pt x="41588" y="22438"/>
                  <a:pt x="41565" y="22004"/>
                </a:cubicBezTo>
                <a:lnTo>
                  <a:pt x="41565" y="22004"/>
                </a:lnTo>
                <a:cubicBezTo>
                  <a:pt x="41565" y="21685"/>
                  <a:pt x="42067" y="21342"/>
                  <a:pt x="42067" y="20931"/>
                </a:cubicBezTo>
                <a:lnTo>
                  <a:pt x="42067" y="20931"/>
                </a:lnTo>
                <a:cubicBezTo>
                  <a:pt x="42067" y="20384"/>
                  <a:pt x="41291" y="19950"/>
                  <a:pt x="41291" y="19608"/>
                </a:cubicBezTo>
                <a:lnTo>
                  <a:pt x="41291" y="19608"/>
                </a:lnTo>
                <a:cubicBezTo>
                  <a:pt x="41314" y="18968"/>
                  <a:pt x="40903" y="18717"/>
                  <a:pt x="40857" y="18421"/>
                </a:cubicBezTo>
                <a:lnTo>
                  <a:pt x="40857" y="18421"/>
                </a:lnTo>
                <a:cubicBezTo>
                  <a:pt x="40812" y="18055"/>
                  <a:pt x="41017" y="17941"/>
                  <a:pt x="40652" y="17394"/>
                </a:cubicBezTo>
                <a:lnTo>
                  <a:pt x="40652" y="17394"/>
                </a:lnTo>
                <a:cubicBezTo>
                  <a:pt x="40424" y="17051"/>
                  <a:pt x="40173" y="16960"/>
                  <a:pt x="39853" y="16709"/>
                </a:cubicBezTo>
                <a:lnTo>
                  <a:pt x="39853" y="16709"/>
                </a:lnTo>
                <a:cubicBezTo>
                  <a:pt x="39556" y="16458"/>
                  <a:pt x="40173" y="15225"/>
                  <a:pt x="39876" y="14928"/>
                </a:cubicBezTo>
                <a:lnTo>
                  <a:pt x="39876" y="14928"/>
                </a:lnTo>
                <a:cubicBezTo>
                  <a:pt x="39625" y="14677"/>
                  <a:pt x="38826" y="14928"/>
                  <a:pt x="38598" y="14540"/>
                </a:cubicBezTo>
                <a:lnTo>
                  <a:pt x="38598" y="14540"/>
                </a:lnTo>
                <a:cubicBezTo>
                  <a:pt x="38415" y="14244"/>
                  <a:pt x="37662" y="14084"/>
                  <a:pt x="37502" y="13650"/>
                </a:cubicBezTo>
                <a:lnTo>
                  <a:pt x="37502" y="13650"/>
                </a:lnTo>
                <a:cubicBezTo>
                  <a:pt x="37319" y="13102"/>
                  <a:pt x="37936" y="12440"/>
                  <a:pt x="37822" y="12212"/>
                </a:cubicBezTo>
                <a:lnTo>
                  <a:pt x="37822" y="12212"/>
                </a:lnTo>
                <a:cubicBezTo>
                  <a:pt x="37685" y="11984"/>
                  <a:pt x="37456" y="11984"/>
                  <a:pt x="37182" y="11984"/>
                </a:cubicBezTo>
                <a:lnTo>
                  <a:pt x="37182" y="11984"/>
                </a:lnTo>
                <a:cubicBezTo>
                  <a:pt x="36977" y="11984"/>
                  <a:pt x="36772" y="11984"/>
                  <a:pt x="36543" y="11893"/>
                </a:cubicBezTo>
                <a:lnTo>
                  <a:pt x="36543" y="11893"/>
                </a:lnTo>
                <a:cubicBezTo>
                  <a:pt x="36269" y="11801"/>
                  <a:pt x="36018" y="11345"/>
                  <a:pt x="35516" y="11117"/>
                </a:cubicBezTo>
                <a:lnTo>
                  <a:pt x="35516" y="11117"/>
                </a:lnTo>
                <a:cubicBezTo>
                  <a:pt x="35379" y="11048"/>
                  <a:pt x="35197" y="11048"/>
                  <a:pt x="34991" y="11048"/>
                </a:cubicBezTo>
                <a:lnTo>
                  <a:pt x="34991" y="11048"/>
                </a:lnTo>
                <a:cubicBezTo>
                  <a:pt x="34740" y="11071"/>
                  <a:pt x="34443" y="11071"/>
                  <a:pt x="34215" y="10934"/>
                </a:cubicBezTo>
                <a:lnTo>
                  <a:pt x="34215" y="10934"/>
                </a:lnTo>
                <a:cubicBezTo>
                  <a:pt x="33850" y="10729"/>
                  <a:pt x="34101" y="9679"/>
                  <a:pt x="33850" y="9496"/>
                </a:cubicBezTo>
                <a:lnTo>
                  <a:pt x="33850" y="9496"/>
                </a:lnTo>
                <a:cubicBezTo>
                  <a:pt x="33667" y="9359"/>
                  <a:pt x="33393" y="9382"/>
                  <a:pt x="33165" y="9382"/>
                </a:cubicBezTo>
                <a:lnTo>
                  <a:pt x="33165" y="9382"/>
                </a:lnTo>
                <a:cubicBezTo>
                  <a:pt x="32960" y="9382"/>
                  <a:pt x="32777" y="9405"/>
                  <a:pt x="32686" y="9291"/>
                </a:cubicBezTo>
                <a:lnTo>
                  <a:pt x="32686" y="9291"/>
                </a:lnTo>
                <a:cubicBezTo>
                  <a:pt x="32435" y="8948"/>
                  <a:pt x="31659" y="8537"/>
                  <a:pt x="31704" y="8172"/>
                </a:cubicBezTo>
                <a:lnTo>
                  <a:pt x="31704" y="8172"/>
                </a:lnTo>
                <a:cubicBezTo>
                  <a:pt x="31727" y="7875"/>
                  <a:pt x="31864" y="7556"/>
                  <a:pt x="31887" y="7145"/>
                </a:cubicBezTo>
                <a:lnTo>
                  <a:pt x="31887" y="7145"/>
                </a:lnTo>
                <a:cubicBezTo>
                  <a:pt x="31910" y="6825"/>
                  <a:pt x="32435" y="6574"/>
                  <a:pt x="32321" y="6164"/>
                </a:cubicBezTo>
                <a:lnTo>
                  <a:pt x="32321" y="6164"/>
                </a:lnTo>
                <a:cubicBezTo>
                  <a:pt x="32229" y="5661"/>
                  <a:pt x="32092" y="5342"/>
                  <a:pt x="32047" y="5091"/>
                </a:cubicBezTo>
                <a:lnTo>
                  <a:pt x="32047" y="5091"/>
                </a:lnTo>
                <a:cubicBezTo>
                  <a:pt x="31841" y="4269"/>
                  <a:pt x="32595" y="4178"/>
                  <a:pt x="32207" y="3721"/>
                </a:cubicBezTo>
                <a:lnTo>
                  <a:pt x="32207" y="3721"/>
                </a:lnTo>
                <a:cubicBezTo>
                  <a:pt x="32001" y="3470"/>
                  <a:pt x="31065" y="3584"/>
                  <a:pt x="30632" y="3630"/>
                </a:cubicBezTo>
                <a:lnTo>
                  <a:pt x="30632" y="3630"/>
                </a:lnTo>
                <a:cubicBezTo>
                  <a:pt x="30061" y="3676"/>
                  <a:pt x="30107" y="3949"/>
                  <a:pt x="29536" y="3972"/>
                </a:cubicBezTo>
                <a:lnTo>
                  <a:pt x="29536" y="3972"/>
                </a:lnTo>
                <a:cubicBezTo>
                  <a:pt x="29011" y="3995"/>
                  <a:pt x="29079" y="3584"/>
                  <a:pt x="28554" y="3516"/>
                </a:cubicBezTo>
                <a:lnTo>
                  <a:pt x="28554" y="3516"/>
                </a:lnTo>
                <a:cubicBezTo>
                  <a:pt x="28281" y="3470"/>
                  <a:pt x="28144" y="3584"/>
                  <a:pt x="27984" y="3676"/>
                </a:cubicBezTo>
                <a:lnTo>
                  <a:pt x="27984" y="3676"/>
                </a:lnTo>
                <a:cubicBezTo>
                  <a:pt x="27847" y="3767"/>
                  <a:pt x="27687" y="3858"/>
                  <a:pt x="27436" y="3835"/>
                </a:cubicBezTo>
                <a:lnTo>
                  <a:pt x="27436" y="3835"/>
                </a:lnTo>
                <a:cubicBezTo>
                  <a:pt x="26911" y="3767"/>
                  <a:pt x="27002" y="3516"/>
                  <a:pt x="26477" y="3356"/>
                </a:cubicBezTo>
                <a:lnTo>
                  <a:pt x="26477" y="3356"/>
                </a:lnTo>
                <a:cubicBezTo>
                  <a:pt x="25884" y="3173"/>
                  <a:pt x="26021" y="3379"/>
                  <a:pt x="25405" y="2945"/>
                </a:cubicBezTo>
                <a:lnTo>
                  <a:pt x="25405" y="2945"/>
                </a:lnTo>
                <a:cubicBezTo>
                  <a:pt x="25108" y="2740"/>
                  <a:pt x="24720" y="2557"/>
                  <a:pt x="24309" y="2329"/>
                </a:cubicBezTo>
                <a:lnTo>
                  <a:pt x="24309" y="2329"/>
                </a:lnTo>
                <a:cubicBezTo>
                  <a:pt x="24149" y="2215"/>
                  <a:pt x="23875" y="2306"/>
                  <a:pt x="23601" y="2375"/>
                </a:cubicBezTo>
                <a:lnTo>
                  <a:pt x="23601" y="2375"/>
                </a:lnTo>
                <a:cubicBezTo>
                  <a:pt x="23350" y="2443"/>
                  <a:pt x="23076" y="2511"/>
                  <a:pt x="22894" y="2420"/>
                </a:cubicBezTo>
                <a:lnTo>
                  <a:pt x="22894" y="2420"/>
                </a:lnTo>
                <a:cubicBezTo>
                  <a:pt x="22529" y="2215"/>
                  <a:pt x="22369" y="1667"/>
                  <a:pt x="21981" y="1530"/>
                </a:cubicBezTo>
                <a:lnTo>
                  <a:pt x="21981" y="1530"/>
                </a:lnTo>
                <a:cubicBezTo>
                  <a:pt x="21593" y="1370"/>
                  <a:pt x="21479" y="92"/>
                  <a:pt x="21068" y="24"/>
                </a:cubicBezTo>
                <a:lnTo>
                  <a:pt x="21068" y="24"/>
                </a:lnTo>
                <a:cubicBezTo>
                  <a:pt x="21045" y="1"/>
                  <a:pt x="21022" y="1"/>
                  <a:pt x="20976" y="1"/>
                </a:cubicBezTo>
                <a:lnTo>
                  <a:pt x="20976" y="1"/>
                </a:lnTo>
                <a:cubicBezTo>
                  <a:pt x="20588" y="1"/>
                  <a:pt x="20063" y="457"/>
                  <a:pt x="19790" y="503"/>
                </a:cubicBezTo>
                <a:moveTo>
                  <a:pt x="45902" y="42775"/>
                </a:moveTo>
                <a:cubicBezTo>
                  <a:pt x="45925" y="42798"/>
                  <a:pt x="45925" y="42798"/>
                  <a:pt x="45925" y="42775"/>
                </a:cubicBezTo>
                <a:lnTo>
                  <a:pt x="45925" y="42775"/>
                </a:lnTo>
                <a:cubicBezTo>
                  <a:pt x="45925" y="42775"/>
                  <a:pt x="45925" y="42775"/>
                  <a:pt x="45902" y="42775"/>
                </a:cubicBezTo>
                <a:lnTo>
                  <a:pt x="45902" y="42775"/>
                </a:lnTo>
                <a:cubicBezTo>
                  <a:pt x="45902" y="42775"/>
                  <a:pt x="45902" y="42775"/>
                  <a:pt x="45902" y="42775"/>
                </a:cubicBezTo>
                <a:close/>
              </a:path>
            </a:pathLst>
          </a:custGeom>
          <a:solidFill>
            <a:srgbClr val="316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11"/>
          <p:cNvSpPr/>
          <p:nvPr/>
        </p:nvSpPr>
        <p:spPr>
          <a:xfrm>
            <a:off x="-366987" y="4435334"/>
            <a:ext cx="2539987" cy="1471141"/>
          </a:xfrm>
          <a:custGeom>
            <a:avLst/>
            <a:gdLst/>
            <a:ahLst/>
            <a:cxnLst/>
            <a:rect l="l" t="t" r="r" b="b"/>
            <a:pathLst>
              <a:path w="74799" h="43323" extrusionOk="0">
                <a:moveTo>
                  <a:pt x="25359" y="1"/>
                </a:moveTo>
                <a:cubicBezTo>
                  <a:pt x="24971" y="92"/>
                  <a:pt x="24857" y="1370"/>
                  <a:pt x="24446" y="1507"/>
                </a:cubicBezTo>
                <a:lnTo>
                  <a:pt x="24446" y="1507"/>
                </a:lnTo>
                <a:cubicBezTo>
                  <a:pt x="24058" y="1667"/>
                  <a:pt x="23921" y="2215"/>
                  <a:pt x="23556" y="2397"/>
                </a:cubicBezTo>
                <a:lnTo>
                  <a:pt x="23556" y="2397"/>
                </a:lnTo>
                <a:cubicBezTo>
                  <a:pt x="23373" y="2511"/>
                  <a:pt x="23099" y="2420"/>
                  <a:pt x="22825" y="2352"/>
                </a:cubicBezTo>
                <a:lnTo>
                  <a:pt x="22825" y="2352"/>
                </a:lnTo>
                <a:cubicBezTo>
                  <a:pt x="22551" y="2283"/>
                  <a:pt x="22300" y="2215"/>
                  <a:pt x="22118" y="2329"/>
                </a:cubicBezTo>
                <a:lnTo>
                  <a:pt x="22118" y="2329"/>
                </a:lnTo>
                <a:cubicBezTo>
                  <a:pt x="21730" y="2557"/>
                  <a:pt x="21342" y="2717"/>
                  <a:pt x="21022" y="2945"/>
                </a:cubicBezTo>
                <a:lnTo>
                  <a:pt x="21022" y="2945"/>
                </a:lnTo>
                <a:cubicBezTo>
                  <a:pt x="20429" y="3356"/>
                  <a:pt x="20543" y="3173"/>
                  <a:pt x="19949" y="3356"/>
                </a:cubicBezTo>
                <a:lnTo>
                  <a:pt x="19949" y="3356"/>
                </a:lnTo>
                <a:cubicBezTo>
                  <a:pt x="19447" y="3516"/>
                  <a:pt x="19538" y="3744"/>
                  <a:pt x="19013" y="3812"/>
                </a:cubicBezTo>
                <a:lnTo>
                  <a:pt x="19013" y="3812"/>
                </a:lnTo>
                <a:cubicBezTo>
                  <a:pt x="18740" y="3858"/>
                  <a:pt x="18603" y="3767"/>
                  <a:pt x="18443" y="3653"/>
                </a:cubicBezTo>
                <a:lnTo>
                  <a:pt x="18443" y="3653"/>
                </a:lnTo>
                <a:cubicBezTo>
                  <a:pt x="18306" y="3561"/>
                  <a:pt x="18169" y="3470"/>
                  <a:pt x="17895" y="3516"/>
                </a:cubicBezTo>
                <a:lnTo>
                  <a:pt x="17895" y="3516"/>
                </a:lnTo>
                <a:cubicBezTo>
                  <a:pt x="17370" y="3561"/>
                  <a:pt x="17439" y="3995"/>
                  <a:pt x="16914" y="3972"/>
                </a:cubicBezTo>
                <a:lnTo>
                  <a:pt x="16914" y="3972"/>
                </a:lnTo>
                <a:cubicBezTo>
                  <a:pt x="16343" y="3949"/>
                  <a:pt x="16366" y="3675"/>
                  <a:pt x="15818" y="3630"/>
                </a:cubicBezTo>
                <a:lnTo>
                  <a:pt x="15818" y="3630"/>
                </a:lnTo>
                <a:cubicBezTo>
                  <a:pt x="15384" y="3584"/>
                  <a:pt x="14448" y="3470"/>
                  <a:pt x="14220" y="3721"/>
                </a:cubicBezTo>
                <a:lnTo>
                  <a:pt x="14220" y="3721"/>
                </a:lnTo>
                <a:cubicBezTo>
                  <a:pt x="13832" y="4178"/>
                  <a:pt x="14585" y="4269"/>
                  <a:pt x="14403" y="5091"/>
                </a:cubicBezTo>
                <a:lnTo>
                  <a:pt x="14403" y="5091"/>
                </a:lnTo>
                <a:cubicBezTo>
                  <a:pt x="14334" y="5342"/>
                  <a:pt x="14220" y="5661"/>
                  <a:pt x="14106" y="6163"/>
                </a:cubicBezTo>
                <a:lnTo>
                  <a:pt x="14106" y="6163"/>
                </a:lnTo>
                <a:cubicBezTo>
                  <a:pt x="14015" y="6551"/>
                  <a:pt x="14517" y="6825"/>
                  <a:pt x="14540" y="7145"/>
                </a:cubicBezTo>
                <a:lnTo>
                  <a:pt x="14540" y="7145"/>
                </a:lnTo>
                <a:cubicBezTo>
                  <a:pt x="14563" y="7556"/>
                  <a:pt x="14722" y="7852"/>
                  <a:pt x="14745" y="8172"/>
                </a:cubicBezTo>
                <a:lnTo>
                  <a:pt x="14745" y="8172"/>
                </a:lnTo>
                <a:cubicBezTo>
                  <a:pt x="14768" y="8514"/>
                  <a:pt x="13992" y="8925"/>
                  <a:pt x="13741" y="9290"/>
                </a:cubicBezTo>
                <a:lnTo>
                  <a:pt x="13741" y="9290"/>
                </a:lnTo>
                <a:cubicBezTo>
                  <a:pt x="13672" y="9405"/>
                  <a:pt x="13490" y="9382"/>
                  <a:pt x="13284" y="9382"/>
                </a:cubicBezTo>
                <a:lnTo>
                  <a:pt x="13284" y="9382"/>
                </a:lnTo>
                <a:cubicBezTo>
                  <a:pt x="13033" y="9359"/>
                  <a:pt x="12782" y="9359"/>
                  <a:pt x="12577" y="9496"/>
                </a:cubicBezTo>
                <a:lnTo>
                  <a:pt x="12577" y="9496"/>
                </a:lnTo>
                <a:cubicBezTo>
                  <a:pt x="12348" y="9678"/>
                  <a:pt x="12600" y="10728"/>
                  <a:pt x="12234" y="10934"/>
                </a:cubicBezTo>
                <a:lnTo>
                  <a:pt x="12234" y="10934"/>
                </a:lnTo>
                <a:cubicBezTo>
                  <a:pt x="12006" y="11048"/>
                  <a:pt x="11709" y="11048"/>
                  <a:pt x="11458" y="11048"/>
                </a:cubicBezTo>
                <a:lnTo>
                  <a:pt x="11458" y="11048"/>
                </a:lnTo>
                <a:cubicBezTo>
                  <a:pt x="11253" y="11048"/>
                  <a:pt x="11047" y="11048"/>
                  <a:pt x="10910" y="11094"/>
                </a:cubicBezTo>
                <a:lnTo>
                  <a:pt x="10910" y="11094"/>
                </a:lnTo>
                <a:cubicBezTo>
                  <a:pt x="10431" y="11345"/>
                  <a:pt x="10180" y="11801"/>
                  <a:pt x="9906" y="11893"/>
                </a:cubicBezTo>
                <a:lnTo>
                  <a:pt x="9906" y="11893"/>
                </a:lnTo>
                <a:cubicBezTo>
                  <a:pt x="9678" y="11984"/>
                  <a:pt x="9450" y="11984"/>
                  <a:pt x="9244" y="11984"/>
                </a:cubicBezTo>
                <a:lnTo>
                  <a:pt x="9244" y="11984"/>
                </a:lnTo>
                <a:cubicBezTo>
                  <a:pt x="8993" y="11984"/>
                  <a:pt x="8765" y="11984"/>
                  <a:pt x="8628" y="12212"/>
                </a:cubicBezTo>
                <a:lnTo>
                  <a:pt x="8628" y="12212"/>
                </a:lnTo>
                <a:cubicBezTo>
                  <a:pt x="8491" y="12440"/>
                  <a:pt x="9130" y="13102"/>
                  <a:pt x="8925" y="13650"/>
                </a:cubicBezTo>
                <a:lnTo>
                  <a:pt x="8925" y="13650"/>
                </a:lnTo>
                <a:cubicBezTo>
                  <a:pt x="8788" y="14084"/>
                  <a:pt x="8035" y="14244"/>
                  <a:pt x="7852" y="14540"/>
                </a:cubicBezTo>
                <a:lnTo>
                  <a:pt x="7852" y="14540"/>
                </a:lnTo>
                <a:cubicBezTo>
                  <a:pt x="7624" y="14928"/>
                  <a:pt x="6825" y="14654"/>
                  <a:pt x="6574" y="14905"/>
                </a:cubicBezTo>
                <a:lnTo>
                  <a:pt x="6574" y="14905"/>
                </a:lnTo>
                <a:cubicBezTo>
                  <a:pt x="6254" y="15202"/>
                  <a:pt x="6870" y="16458"/>
                  <a:pt x="6574" y="16709"/>
                </a:cubicBezTo>
                <a:lnTo>
                  <a:pt x="6574" y="16709"/>
                </a:lnTo>
                <a:cubicBezTo>
                  <a:pt x="6277" y="16960"/>
                  <a:pt x="6003" y="17051"/>
                  <a:pt x="5775" y="17393"/>
                </a:cubicBezTo>
                <a:lnTo>
                  <a:pt x="5775" y="17393"/>
                </a:lnTo>
                <a:cubicBezTo>
                  <a:pt x="5410" y="17941"/>
                  <a:pt x="5638" y="18033"/>
                  <a:pt x="5569" y="18421"/>
                </a:cubicBezTo>
                <a:lnTo>
                  <a:pt x="5569" y="18421"/>
                </a:lnTo>
                <a:cubicBezTo>
                  <a:pt x="5524" y="18717"/>
                  <a:pt x="5136" y="18946"/>
                  <a:pt x="5136" y="19607"/>
                </a:cubicBezTo>
                <a:lnTo>
                  <a:pt x="5136" y="19607"/>
                </a:lnTo>
                <a:cubicBezTo>
                  <a:pt x="5136" y="19950"/>
                  <a:pt x="4360" y="20384"/>
                  <a:pt x="4360" y="20931"/>
                </a:cubicBezTo>
                <a:lnTo>
                  <a:pt x="4360" y="20931"/>
                </a:lnTo>
                <a:cubicBezTo>
                  <a:pt x="4360" y="21342"/>
                  <a:pt x="4862" y="21685"/>
                  <a:pt x="4862" y="22004"/>
                </a:cubicBezTo>
                <a:lnTo>
                  <a:pt x="4862" y="22004"/>
                </a:lnTo>
                <a:cubicBezTo>
                  <a:pt x="4862" y="22415"/>
                  <a:pt x="4565" y="22757"/>
                  <a:pt x="4542" y="23054"/>
                </a:cubicBezTo>
                <a:lnTo>
                  <a:pt x="4542" y="23054"/>
                </a:lnTo>
                <a:cubicBezTo>
                  <a:pt x="4519" y="23511"/>
                  <a:pt x="4382" y="23693"/>
                  <a:pt x="4246" y="23967"/>
                </a:cubicBezTo>
                <a:lnTo>
                  <a:pt x="4246" y="23967"/>
                </a:lnTo>
                <a:cubicBezTo>
                  <a:pt x="4109" y="24241"/>
                  <a:pt x="3857" y="24241"/>
                  <a:pt x="3515" y="24538"/>
                </a:cubicBezTo>
                <a:lnTo>
                  <a:pt x="3515" y="24538"/>
                </a:lnTo>
                <a:cubicBezTo>
                  <a:pt x="3196" y="24789"/>
                  <a:pt x="3287" y="24720"/>
                  <a:pt x="2967" y="24538"/>
                </a:cubicBezTo>
                <a:lnTo>
                  <a:pt x="2967" y="24538"/>
                </a:lnTo>
                <a:cubicBezTo>
                  <a:pt x="2602" y="24309"/>
                  <a:pt x="1575" y="23921"/>
                  <a:pt x="1370" y="24241"/>
                </a:cubicBezTo>
                <a:lnTo>
                  <a:pt x="1370" y="24241"/>
                </a:lnTo>
                <a:cubicBezTo>
                  <a:pt x="1255" y="24401"/>
                  <a:pt x="936" y="25017"/>
                  <a:pt x="913" y="25565"/>
                </a:cubicBezTo>
                <a:lnTo>
                  <a:pt x="913" y="25565"/>
                </a:lnTo>
                <a:cubicBezTo>
                  <a:pt x="890" y="25839"/>
                  <a:pt x="1210" y="26250"/>
                  <a:pt x="1210" y="26660"/>
                </a:cubicBezTo>
                <a:lnTo>
                  <a:pt x="1210" y="26660"/>
                </a:lnTo>
                <a:cubicBezTo>
                  <a:pt x="1233" y="27048"/>
                  <a:pt x="1552" y="27414"/>
                  <a:pt x="1575" y="27756"/>
                </a:cubicBezTo>
                <a:lnTo>
                  <a:pt x="1575" y="27756"/>
                </a:lnTo>
                <a:cubicBezTo>
                  <a:pt x="1598" y="28144"/>
                  <a:pt x="1735" y="28509"/>
                  <a:pt x="1780" y="28829"/>
                </a:cubicBezTo>
                <a:lnTo>
                  <a:pt x="1780" y="28829"/>
                </a:lnTo>
                <a:cubicBezTo>
                  <a:pt x="1803" y="29240"/>
                  <a:pt x="2648" y="29514"/>
                  <a:pt x="2671" y="29833"/>
                </a:cubicBezTo>
                <a:lnTo>
                  <a:pt x="2671" y="29833"/>
                </a:lnTo>
                <a:cubicBezTo>
                  <a:pt x="2716" y="30267"/>
                  <a:pt x="1963" y="30701"/>
                  <a:pt x="1986" y="30997"/>
                </a:cubicBezTo>
                <a:lnTo>
                  <a:pt x="1986" y="30997"/>
                </a:lnTo>
                <a:cubicBezTo>
                  <a:pt x="1986" y="31408"/>
                  <a:pt x="1780" y="31659"/>
                  <a:pt x="1666" y="31979"/>
                </a:cubicBezTo>
                <a:lnTo>
                  <a:pt x="1666" y="31979"/>
                </a:lnTo>
                <a:cubicBezTo>
                  <a:pt x="1552" y="32275"/>
                  <a:pt x="1643" y="32686"/>
                  <a:pt x="1370" y="33029"/>
                </a:cubicBezTo>
                <a:lnTo>
                  <a:pt x="1370" y="33029"/>
                </a:lnTo>
                <a:cubicBezTo>
                  <a:pt x="1050" y="33417"/>
                  <a:pt x="1004" y="34033"/>
                  <a:pt x="753" y="34216"/>
                </a:cubicBezTo>
                <a:lnTo>
                  <a:pt x="753" y="34216"/>
                </a:lnTo>
                <a:cubicBezTo>
                  <a:pt x="593" y="34353"/>
                  <a:pt x="297" y="34330"/>
                  <a:pt x="0" y="34284"/>
                </a:cubicBezTo>
                <a:lnTo>
                  <a:pt x="0" y="34284"/>
                </a:lnTo>
                <a:lnTo>
                  <a:pt x="0" y="38461"/>
                </a:lnTo>
                <a:cubicBezTo>
                  <a:pt x="46" y="38530"/>
                  <a:pt x="91" y="38598"/>
                  <a:pt x="114" y="38667"/>
                </a:cubicBezTo>
                <a:lnTo>
                  <a:pt x="114" y="38667"/>
                </a:lnTo>
                <a:cubicBezTo>
                  <a:pt x="251" y="38986"/>
                  <a:pt x="46" y="39443"/>
                  <a:pt x="68" y="39876"/>
                </a:cubicBezTo>
                <a:lnTo>
                  <a:pt x="68" y="39876"/>
                </a:lnTo>
                <a:cubicBezTo>
                  <a:pt x="91" y="40287"/>
                  <a:pt x="730" y="40721"/>
                  <a:pt x="708" y="41109"/>
                </a:cubicBezTo>
                <a:lnTo>
                  <a:pt x="708" y="41109"/>
                </a:lnTo>
                <a:cubicBezTo>
                  <a:pt x="662" y="41794"/>
                  <a:pt x="890" y="41839"/>
                  <a:pt x="730" y="42433"/>
                </a:cubicBezTo>
                <a:lnTo>
                  <a:pt x="730" y="42433"/>
                </a:lnTo>
                <a:cubicBezTo>
                  <a:pt x="662" y="42661"/>
                  <a:pt x="593" y="42752"/>
                  <a:pt x="548" y="42775"/>
                </a:cubicBezTo>
                <a:lnTo>
                  <a:pt x="548" y="42775"/>
                </a:lnTo>
                <a:cubicBezTo>
                  <a:pt x="593" y="42775"/>
                  <a:pt x="662" y="42798"/>
                  <a:pt x="799" y="42889"/>
                </a:cubicBezTo>
                <a:lnTo>
                  <a:pt x="799" y="42889"/>
                </a:lnTo>
                <a:cubicBezTo>
                  <a:pt x="822" y="42889"/>
                  <a:pt x="845" y="43095"/>
                  <a:pt x="867" y="43323"/>
                </a:cubicBezTo>
                <a:lnTo>
                  <a:pt x="867" y="43323"/>
                </a:lnTo>
                <a:lnTo>
                  <a:pt x="49577" y="43323"/>
                </a:lnTo>
                <a:cubicBezTo>
                  <a:pt x="49691" y="43209"/>
                  <a:pt x="49805" y="43117"/>
                  <a:pt x="49987" y="43095"/>
                </a:cubicBezTo>
                <a:lnTo>
                  <a:pt x="49987" y="43095"/>
                </a:lnTo>
                <a:cubicBezTo>
                  <a:pt x="50193" y="43072"/>
                  <a:pt x="50353" y="43186"/>
                  <a:pt x="50467" y="43323"/>
                </a:cubicBezTo>
                <a:lnTo>
                  <a:pt x="50467" y="43323"/>
                </a:lnTo>
                <a:lnTo>
                  <a:pt x="51676" y="43323"/>
                </a:lnTo>
                <a:cubicBezTo>
                  <a:pt x="51791" y="43003"/>
                  <a:pt x="51882" y="42638"/>
                  <a:pt x="52179" y="42615"/>
                </a:cubicBezTo>
                <a:lnTo>
                  <a:pt x="52179" y="42615"/>
                </a:lnTo>
                <a:cubicBezTo>
                  <a:pt x="52475" y="42570"/>
                  <a:pt x="52635" y="42752"/>
                  <a:pt x="52795" y="42935"/>
                </a:cubicBezTo>
                <a:lnTo>
                  <a:pt x="52795" y="42935"/>
                </a:lnTo>
                <a:cubicBezTo>
                  <a:pt x="52955" y="43117"/>
                  <a:pt x="53114" y="43300"/>
                  <a:pt x="53388" y="43254"/>
                </a:cubicBezTo>
                <a:lnTo>
                  <a:pt x="53388" y="43254"/>
                </a:lnTo>
                <a:cubicBezTo>
                  <a:pt x="53959" y="43186"/>
                  <a:pt x="53845" y="42387"/>
                  <a:pt x="54416" y="42319"/>
                </a:cubicBezTo>
                <a:lnTo>
                  <a:pt x="54416" y="42319"/>
                </a:lnTo>
                <a:cubicBezTo>
                  <a:pt x="54689" y="42273"/>
                  <a:pt x="54826" y="42296"/>
                  <a:pt x="54963" y="42341"/>
                </a:cubicBezTo>
                <a:lnTo>
                  <a:pt x="54963" y="42341"/>
                </a:lnTo>
                <a:cubicBezTo>
                  <a:pt x="55123" y="42364"/>
                  <a:pt x="55260" y="42387"/>
                  <a:pt x="55534" y="42341"/>
                </a:cubicBezTo>
                <a:lnTo>
                  <a:pt x="55534" y="42341"/>
                </a:lnTo>
                <a:cubicBezTo>
                  <a:pt x="55808" y="42319"/>
                  <a:pt x="55968" y="42387"/>
                  <a:pt x="56105" y="42456"/>
                </a:cubicBezTo>
                <a:lnTo>
                  <a:pt x="56105" y="42456"/>
                </a:lnTo>
                <a:cubicBezTo>
                  <a:pt x="56264" y="42524"/>
                  <a:pt x="56401" y="42592"/>
                  <a:pt x="56698" y="42547"/>
                </a:cubicBezTo>
                <a:lnTo>
                  <a:pt x="56698" y="42547"/>
                </a:lnTo>
                <a:cubicBezTo>
                  <a:pt x="56972" y="42524"/>
                  <a:pt x="57109" y="42547"/>
                  <a:pt x="57246" y="42547"/>
                </a:cubicBezTo>
                <a:lnTo>
                  <a:pt x="57246" y="42547"/>
                </a:lnTo>
                <a:cubicBezTo>
                  <a:pt x="57406" y="42570"/>
                  <a:pt x="57543" y="42592"/>
                  <a:pt x="57817" y="42570"/>
                </a:cubicBezTo>
                <a:lnTo>
                  <a:pt x="57817" y="42570"/>
                </a:lnTo>
                <a:cubicBezTo>
                  <a:pt x="58090" y="42524"/>
                  <a:pt x="58273" y="42775"/>
                  <a:pt x="58433" y="43026"/>
                </a:cubicBezTo>
                <a:lnTo>
                  <a:pt x="58433" y="43026"/>
                </a:lnTo>
                <a:cubicBezTo>
                  <a:pt x="58524" y="43140"/>
                  <a:pt x="58593" y="43254"/>
                  <a:pt x="58661" y="43323"/>
                </a:cubicBezTo>
                <a:lnTo>
                  <a:pt x="58661" y="43323"/>
                </a:lnTo>
                <a:lnTo>
                  <a:pt x="59437" y="43323"/>
                </a:lnTo>
                <a:cubicBezTo>
                  <a:pt x="59643" y="43163"/>
                  <a:pt x="59734" y="42889"/>
                  <a:pt x="60122" y="42844"/>
                </a:cubicBezTo>
                <a:lnTo>
                  <a:pt x="60122" y="42844"/>
                </a:lnTo>
                <a:cubicBezTo>
                  <a:pt x="60670" y="42775"/>
                  <a:pt x="60578" y="42113"/>
                  <a:pt x="61149" y="42022"/>
                </a:cubicBezTo>
                <a:lnTo>
                  <a:pt x="61149" y="42022"/>
                </a:lnTo>
                <a:cubicBezTo>
                  <a:pt x="61697" y="41953"/>
                  <a:pt x="61697" y="41999"/>
                  <a:pt x="62245" y="41931"/>
                </a:cubicBezTo>
                <a:lnTo>
                  <a:pt x="62245" y="41931"/>
                </a:lnTo>
                <a:cubicBezTo>
                  <a:pt x="62541" y="41908"/>
                  <a:pt x="62678" y="41976"/>
                  <a:pt x="62838" y="42068"/>
                </a:cubicBezTo>
                <a:lnTo>
                  <a:pt x="62838" y="42068"/>
                </a:lnTo>
                <a:cubicBezTo>
                  <a:pt x="62998" y="42136"/>
                  <a:pt x="63135" y="42227"/>
                  <a:pt x="63409" y="42204"/>
                </a:cubicBezTo>
                <a:lnTo>
                  <a:pt x="63409" y="42204"/>
                </a:lnTo>
                <a:cubicBezTo>
                  <a:pt x="63705" y="42159"/>
                  <a:pt x="63842" y="42273"/>
                  <a:pt x="64002" y="42410"/>
                </a:cubicBezTo>
                <a:lnTo>
                  <a:pt x="64002" y="42410"/>
                </a:lnTo>
                <a:cubicBezTo>
                  <a:pt x="64162" y="42524"/>
                  <a:pt x="64322" y="42638"/>
                  <a:pt x="64596" y="42615"/>
                </a:cubicBezTo>
                <a:lnTo>
                  <a:pt x="64596" y="42615"/>
                </a:lnTo>
                <a:cubicBezTo>
                  <a:pt x="65143" y="42524"/>
                  <a:pt x="65098" y="42113"/>
                  <a:pt x="65646" y="42045"/>
                </a:cubicBezTo>
                <a:lnTo>
                  <a:pt x="65646" y="42045"/>
                </a:lnTo>
                <a:cubicBezTo>
                  <a:pt x="66216" y="41976"/>
                  <a:pt x="66125" y="41269"/>
                  <a:pt x="66673" y="41200"/>
                </a:cubicBezTo>
                <a:lnTo>
                  <a:pt x="66673" y="41200"/>
                </a:lnTo>
                <a:cubicBezTo>
                  <a:pt x="66947" y="41155"/>
                  <a:pt x="67129" y="41360"/>
                  <a:pt x="67289" y="41543"/>
                </a:cubicBezTo>
                <a:lnTo>
                  <a:pt x="67289" y="41543"/>
                </a:lnTo>
                <a:cubicBezTo>
                  <a:pt x="67449" y="41725"/>
                  <a:pt x="67609" y="41908"/>
                  <a:pt x="67882" y="41862"/>
                </a:cubicBezTo>
                <a:lnTo>
                  <a:pt x="67882" y="41862"/>
                </a:lnTo>
                <a:cubicBezTo>
                  <a:pt x="68453" y="41794"/>
                  <a:pt x="68385" y="41383"/>
                  <a:pt x="68955" y="41314"/>
                </a:cubicBezTo>
                <a:lnTo>
                  <a:pt x="68955" y="41314"/>
                </a:lnTo>
                <a:cubicBezTo>
                  <a:pt x="69503" y="41246"/>
                  <a:pt x="69549" y="40515"/>
                  <a:pt x="70097" y="40538"/>
                </a:cubicBezTo>
                <a:lnTo>
                  <a:pt x="70097" y="40538"/>
                </a:lnTo>
                <a:cubicBezTo>
                  <a:pt x="70713" y="40584"/>
                  <a:pt x="70713" y="41451"/>
                  <a:pt x="71238" y="41314"/>
                </a:cubicBezTo>
                <a:lnTo>
                  <a:pt x="71238" y="41314"/>
                </a:lnTo>
                <a:cubicBezTo>
                  <a:pt x="71489" y="41086"/>
                  <a:pt x="71580" y="40447"/>
                  <a:pt x="71877" y="40127"/>
                </a:cubicBezTo>
                <a:lnTo>
                  <a:pt x="71877" y="40127"/>
                </a:lnTo>
                <a:cubicBezTo>
                  <a:pt x="72128" y="39853"/>
                  <a:pt x="72356" y="39534"/>
                  <a:pt x="72607" y="39237"/>
                </a:cubicBezTo>
                <a:lnTo>
                  <a:pt x="72607" y="39237"/>
                </a:lnTo>
                <a:cubicBezTo>
                  <a:pt x="72836" y="38918"/>
                  <a:pt x="73977" y="39169"/>
                  <a:pt x="74159" y="38849"/>
                </a:cubicBezTo>
                <a:lnTo>
                  <a:pt x="74159" y="38849"/>
                </a:lnTo>
                <a:cubicBezTo>
                  <a:pt x="74388" y="38461"/>
                  <a:pt x="74662" y="37822"/>
                  <a:pt x="74730" y="37502"/>
                </a:cubicBezTo>
                <a:lnTo>
                  <a:pt x="74730" y="37502"/>
                </a:lnTo>
                <a:cubicBezTo>
                  <a:pt x="74799" y="37069"/>
                  <a:pt x="73817" y="36726"/>
                  <a:pt x="73338" y="36612"/>
                </a:cubicBezTo>
                <a:lnTo>
                  <a:pt x="73338" y="36612"/>
                </a:lnTo>
                <a:cubicBezTo>
                  <a:pt x="72995" y="36544"/>
                  <a:pt x="72881" y="35517"/>
                  <a:pt x="72584" y="35448"/>
                </a:cubicBezTo>
                <a:lnTo>
                  <a:pt x="72584" y="35448"/>
                </a:lnTo>
                <a:cubicBezTo>
                  <a:pt x="72402" y="35425"/>
                  <a:pt x="72174" y="35631"/>
                  <a:pt x="71968" y="35836"/>
                </a:cubicBezTo>
                <a:lnTo>
                  <a:pt x="71968" y="35836"/>
                </a:lnTo>
                <a:cubicBezTo>
                  <a:pt x="71740" y="36042"/>
                  <a:pt x="71557" y="36247"/>
                  <a:pt x="71420" y="36224"/>
                </a:cubicBezTo>
                <a:lnTo>
                  <a:pt x="71420" y="36224"/>
                </a:lnTo>
                <a:cubicBezTo>
                  <a:pt x="70804" y="36110"/>
                  <a:pt x="70941" y="36201"/>
                  <a:pt x="70758" y="35768"/>
                </a:cubicBezTo>
                <a:lnTo>
                  <a:pt x="70758" y="35768"/>
                </a:lnTo>
                <a:cubicBezTo>
                  <a:pt x="70553" y="35334"/>
                  <a:pt x="70804" y="35357"/>
                  <a:pt x="70758" y="34878"/>
                </a:cubicBezTo>
                <a:lnTo>
                  <a:pt x="70758" y="34878"/>
                </a:lnTo>
                <a:cubicBezTo>
                  <a:pt x="70713" y="34398"/>
                  <a:pt x="70644" y="34398"/>
                  <a:pt x="70599" y="33919"/>
                </a:cubicBezTo>
                <a:lnTo>
                  <a:pt x="70599" y="33919"/>
                </a:lnTo>
                <a:cubicBezTo>
                  <a:pt x="70553" y="33440"/>
                  <a:pt x="69663" y="33371"/>
                  <a:pt x="69754" y="32915"/>
                </a:cubicBezTo>
                <a:lnTo>
                  <a:pt x="69754" y="32915"/>
                </a:lnTo>
                <a:cubicBezTo>
                  <a:pt x="69823" y="32641"/>
                  <a:pt x="70188" y="32641"/>
                  <a:pt x="70576" y="32664"/>
                </a:cubicBezTo>
                <a:lnTo>
                  <a:pt x="70576" y="32664"/>
                </a:lnTo>
                <a:cubicBezTo>
                  <a:pt x="70987" y="32686"/>
                  <a:pt x="71420" y="32686"/>
                  <a:pt x="71557" y="32390"/>
                </a:cubicBezTo>
                <a:lnTo>
                  <a:pt x="71557" y="32390"/>
                </a:lnTo>
                <a:cubicBezTo>
                  <a:pt x="71694" y="32093"/>
                  <a:pt x="71032" y="31362"/>
                  <a:pt x="71055" y="30952"/>
                </a:cubicBezTo>
                <a:lnTo>
                  <a:pt x="71055" y="30952"/>
                </a:lnTo>
                <a:cubicBezTo>
                  <a:pt x="71078" y="30609"/>
                  <a:pt x="71649" y="30039"/>
                  <a:pt x="71512" y="29628"/>
                </a:cubicBezTo>
                <a:lnTo>
                  <a:pt x="71512" y="29628"/>
                </a:lnTo>
                <a:cubicBezTo>
                  <a:pt x="71375" y="29308"/>
                  <a:pt x="70850" y="29034"/>
                  <a:pt x="70576" y="28692"/>
                </a:cubicBezTo>
                <a:lnTo>
                  <a:pt x="70576" y="28692"/>
                </a:lnTo>
                <a:cubicBezTo>
                  <a:pt x="70348" y="28372"/>
                  <a:pt x="69800" y="28372"/>
                  <a:pt x="69572" y="28167"/>
                </a:cubicBezTo>
                <a:lnTo>
                  <a:pt x="69572" y="28167"/>
                </a:lnTo>
                <a:cubicBezTo>
                  <a:pt x="69275" y="27893"/>
                  <a:pt x="69275" y="27277"/>
                  <a:pt x="69001" y="27117"/>
                </a:cubicBezTo>
                <a:lnTo>
                  <a:pt x="69001" y="27117"/>
                </a:lnTo>
                <a:cubicBezTo>
                  <a:pt x="68659" y="26889"/>
                  <a:pt x="68202" y="26820"/>
                  <a:pt x="67928" y="26752"/>
                </a:cubicBezTo>
                <a:lnTo>
                  <a:pt x="67928" y="26752"/>
                </a:lnTo>
                <a:cubicBezTo>
                  <a:pt x="67289" y="26569"/>
                  <a:pt x="67221" y="26090"/>
                  <a:pt x="66696" y="26181"/>
                </a:cubicBezTo>
                <a:lnTo>
                  <a:pt x="66696" y="26181"/>
                </a:lnTo>
                <a:cubicBezTo>
                  <a:pt x="66650" y="26204"/>
                  <a:pt x="66627" y="26204"/>
                  <a:pt x="66581" y="26204"/>
                </a:cubicBezTo>
                <a:lnTo>
                  <a:pt x="66581" y="26204"/>
                </a:lnTo>
                <a:cubicBezTo>
                  <a:pt x="66627" y="26181"/>
                  <a:pt x="66627" y="26090"/>
                  <a:pt x="66467" y="25953"/>
                </a:cubicBezTo>
                <a:lnTo>
                  <a:pt x="66467" y="25953"/>
                </a:lnTo>
                <a:cubicBezTo>
                  <a:pt x="66376" y="25862"/>
                  <a:pt x="66079" y="25930"/>
                  <a:pt x="65737" y="25999"/>
                </a:cubicBezTo>
                <a:lnTo>
                  <a:pt x="65737" y="25999"/>
                </a:lnTo>
                <a:cubicBezTo>
                  <a:pt x="65258" y="26090"/>
                  <a:pt x="64755" y="26158"/>
                  <a:pt x="64710" y="25930"/>
                </a:cubicBezTo>
                <a:lnTo>
                  <a:pt x="64710" y="25930"/>
                </a:lnTo>
                <a:cubicBezTo>
                  <a:pt x="64641" y="25679"/>
                  <a:pt x="64664" y="25154"/>
                  <a:pt x="64664" y="24766"/>
                </a:cubicBezTo>
                <a:lnTo>
                  <a:pt x="64664" y="24766"/>
                </a:lnTo>
                <a:cubicBezTo>
                  <a:pt x="64664" y="24378"/>
                  <a:pt x="65509" y="24081"/>
                  <a:pt x="65554" y="23762"/>
                </a:cubicBezTo>
                <a:lnTo>
                  <a:pt x="65554" y="23762"/>
                </a:lnTo>
                <a:cubicBezTo>
                  <a:pt x="65623" y="23396"/>
                  <a:pt x="66376" y="23259"/>
                  <a:pt x="66467" y="22963"/>
                </a:cubicBezTo>
                <a:lnTo>
                  <a:pt x="66467" y="22963"/>
                </a:lnTo>
                <a:cubicBezTo>
                  <a:pt x="66559" y="22598"/>
                  <a:pt x="65006" y="21867"/>
                  <a:pt x="65075" y="21548"/>
                </a:cubicBezTo>
                <a:lnTo>
                  <a:pt x="65075" y="21548"/>
                </a:lnTo>
                <a:cubicBezTo>
                  <a:pt x="65166" y="21205"/>
                  <a:pt x="65919" y="21068"/>
                  <a:pt x="65897" y="20726"/>
                </a:cubicBezTo>
                <a:lnTo>
                  <a:pt x="65897" y="20726"/>
                </a:lnTo>
                <a:cubicBezTo>
                  <a:pt x="65897" y="20406"/>
                  <a:pt x="66490" y="19904"/>
                  <a:pt x="66376" y="19539"/>
                </a:cubicBezTo>
                <a:lnTo>
                  <a:pt x="66376" y="19539"/>
                </a:lnTo>
                <a:cubicBezTo>
                  <a:pt x="66239" y="19105"/>
                  <a:pt x="65326" y="19197"/>
                  <a:pt x="64870" y="19128"/>
                </a:cubicBezTo>
                <a:lnTo>
                  <a:pt x="64870" y="19128"/>
                </a:lnTo>
                <a:cubicBezTo>
                  <a:pt x="64527" y="19060"/>
                  <a:pt x="64048" y="18535"/>
                  <a:pt x="63614" y="18603"/>
                </a:cubicBezTo>
                <a:lnTo>
                  <a:pt x="63614" y="18603"/>
                </a:lnTo>
                <a:cubicBezTo>
                  <a:pt x="63203" y="18672"/>
                  <a:pt x="62998" y="19767"/>
                  <a:pt x="62610" y="19859"/>
                </a:cubicBezTo>
                <a:lnTo>
                  <a:pt x="62610" y="19859"/>
                </a:lnTo>
                <a:cubicBezTo>
                  <a:pt x="62382" y="19904"/>
                  <a:pt x="62085" y="19607"/>
                  <a:pt x="61788" y="19311"/>
                </a:cubicBezTo>
                <a:lnTo>
                  <a:pt x="61788" y="19311"/>
                </a:lnTo>
                <a:cubicBezTo>
                  <a:pt x="61514" y="19014"/>
                  <a:pt x="61217" y="18717"/>
                  <a:pt x="61058" y="18763"/>
                </a:cubicBezTo>
                <a:lnTo>
                  <a:pt x="61058" y="18763"/>
                </a:lnTo>
                <a:cubicBezTo>
                  <a:pt x="60419" y="18946"/>
                  <a:pt x="59437" y="20269"/>
                  <a:pt x="59346" y="20132"/>
                </a:cubicBezTo>
                <a:lnTo>
                  <a:pt x="59346" y="20132"/>
                </a:lnTo>
                <a:cubicBezTo>
                  <a:pt x="59254" y="19973"/>
                  <a:pt x="59346" y="19037"/>
                  <a:pt x="58798" y="19197"/>
                </a:cubicBezTo>
                <a:lnTo>
                  <a:pt x="58798" y="19197"/>
                </a:lnTo>
                <a:cubicBezTo>
                  <a:pt x="58478" y="19311"/>
                  <a:pt x="58387" y="20361"/>
                  <a:pt x="58022" y="20452"/>
                </a:cubicBezTo>
                <a:lnTo>
                  <a:pt x="58022" y="20452"/>
                </a:lnTo>
                <a:cubicBezTo>
                  <a:pt x="57634" y="20566"/>
                  <a:pt x="57223" y="19813"/>
                  <a:pt x="56903" y="19790"/>
                </a:cubicBezTo>
                <a:lnTo>
                  <a:pt x="56903" y="19790"/>
                </a:lnTo>
                <a:cubicBezTo>
                  <a:pt x="56744" y="19790"/>
                  <a:pt x="56538" y="19859"/>
                  <a:pt x="56333" y="19904"/>
                </a:cubicBezTo>
                <a:lnTo>
                  <a:pt x="56333" y="19904"/>
                </a:lnTo>
                <a:cubicBezTo>
                  <a:pt x="55990" y="20018"/>
                  <a:pt x="55625" y="20132"/>
                  <a:pt x="55534" y="19881"/>
                </a:cubicBezTo>
                <a:lnTo>
                  <a:pt x="55534" y="19881"/>
                </a:lnTo>
                <a:cubicBezTo>
                  <a:pt x="55420" y="19607"/>
                  <a:pt x="56652" y="18946"/>
                  <a:pt x="56607" y="18489"/>
                </a:cubicBezTo>
                <a:lnTo>
                  <a:pt x="56607" y="18489"/>
                </a:lnTo>
                <a:cubicBezTo>
                  <a:pt x="56561" y="18147"/>
                  <a:pt x="56515" y="17804"/>
                  <a:pt x="56493" y="17393"/>
                </a:cubicBezTo>
                <a:lnTo>
                  <a:pt x="56493" y="17393"/>
                </a:lnTo>
                <a:cubicBezTo>
                  <a:pt x="56470" y="17028"/>
                  <a:pt x="55214" y="16731"/>
                  <a:pt x="55192" y="16343"/>
                </a:cubicBezTo>
                <a:lnTo>
                  <a:pt x="55192" y="16343"/>
                </a:lnTo>
                <a:cubicBezTo>
                  <a:pt x="55169" y="15955"/>
                  <a:pt x="56242" y="15499"/>
                  <a:pt x="56196" y="15134"/>
                </a:cubicBezTo>
                <a:lnTo>
                  <a:pt x="56196" y="15134"/>
                </a:lnTo>
                <a:cubicBezTo>
                  <a:pt x="56173" y="14746"/>
                  <a:pt x="54667" y="14495"/>
                  <a:pt x="54621" y="14129"/>
                </a:cubicBezTo>
                <a:lnTo>
                  <a:pt x="54621" y="14129"/>
                </a:lnTo>
                <a:cubicBezTo>
                  <a:pt x="54575" y="13719"/>
                  <a:pt x="55146" y="13285"/>
                  <a:pt x="55077" y="12942"/>
                </a:cubicBezTo>
                <a:lnTo>
                  <a:pt x="55077" y="12942"/>
                </a:lnTo>
                <a:cubicBezTo>
                  <a:pt x="54963" y="12486"/>
                  <a:pt x="55237" y="11893"/>
                  <a:pt x="55055" y="11664"/>
                </a:cubicBezTo>
                <a:lnTo>
                  <a:pt x="55055" y="11664"/>
                </a:lnTo>
                <a:cubicBezTo>
                  <a:pt x="54781" y="11345"/>
                  <a:pt x="54712" y="11025"/>
                  <a:pt x="54552" y="10774"/>
                </a:cubicBezTo>
                <a:lnTo>
                  <a:pt x="54552" y="10774"/>
                </a:lnTo>
                <a:cubicBezTo>
                  <a:pt x="54324" y="10409"/>
                  <a:pt x="53571" y="10569"/>
                  <a:pt x="53343" y="10340"/>
                </a:cubicBezTo>
                <a:lnTo>
                  <a:pt x="53343" y="10340"/>
                </a:lnTo>
                <a:cubicBezTo>
                  <a:pt x="53114" y="10112"/>
                  <a:pt x="53092" y="9656"/>
                  <a:pt x="52635" y="9610"/>
                </a:cubicBezTo>
                <a:lnTo>
                  <a:pt x="52635" y="9610"/>
                </a:lnTo>
                <a:cubicBezTo>
                  <a:pt x="52293" y="9587"/>
                  <a:pt x="52065" y="9907"/>
                  <a:pt x="51745" y="10112"/>
                </a:cubicBezTo>
                <a:lnTo>
                  <a:pt x="51745" y="10112"/>
                </a:lnTo>
                <a:cubicBezTo>
                  <a:pt x="51471" y="10272"/>
                  <a:pt x="51357" y="10614"/>
                  <a:pt x="51106" y="10843"/>
                </a:cubicBezTo>
                <a:lnTo>
                  <a:pt x="51106" y="10843"/>
                </a:lnTo>
                <a:cubicBezTo>
                  <a:pt x="50969" y="10957"/>
                  <a:pt x="50718" y="10957"/>
                  <a:pt x="50467" y="10934"/>
                </a:cubicBezTo>
                <a:lnTo>
                  <a:pt x="50467" y="10934"/>
                </a:lnTo>
                <a:cubicBezTo>
                  <a:pt x="50216" y="10911"/>
                  <a:pt x="49987" y="10888"/>
                  <a:pt x="49873" y="11002"/>
                </a:cubicBezTo>
                <a:lnTo>
                  <a:pt x="49873" y="11002"/>
                </a:lnTo>
                <a:cubicBezTo>
                  <a:pt x="49577" y="11253"/>
                  <a:pt x="49577" y="12281"/>
                  <a:pt x="49303" y="12303"/>
                </a:cubicBezTo>
                <a:lnTo>
                  <a:pt x="49303" y="12303"/>
                </a:lnTo>
                <a:cubicBezTo>
                  <a:pt x="49029" y="12349"/>
                  <a:pt x="48298" y="12052"/>
                  <a:pt x="47819" y="11801"/>
                </a:cubicBezTo>
                <a:lnTo>
                  <a:pt x="47819" y="11801"/>
                </a:lnTo>
                <a:cubicBezTo>
                  <a:pt x="47454" y="11619"/>
                  <a:pt x="47157" y="11139"/>
                  <a:pt x="46815" y="10911"/>
                </a:cubicBezTo>
                <a:lnTo>
                  <a:pt x="46815" y="10911"/>
                </a:lnTo>
                <a:cubicBezTo>
                  <a:pt x="46198" y="10523"/>
                  <a:pt x="45970" y="10751"/>
                  <a:pt x="45559" y="10249"/>
                </a:cubicBezTo>
                <a:lnTo>
                  <a:pt x="45559" y="10249"/>
                </a:lnTo>
                <a:cubicBezTo>
                  <a:pt x="45217" y="9838"/>
                  <a:pt x="45833" y="9359"/>
                  <a:pt x="45536" y="8902"/>
                </a:cubicBezTo>
                <a:lnTo>
                  <a:pt x="45536" y="8902"/>
                </a:lnTo>
                <a:cubicBezTo>
                  <a:pt x="45240" y="8469"/>
                  <a:pt x="44760" y="8788"/>
                  <a:pt x="44464" y="8355"/>
                </a:cubicBezTo>
                <a:lnTo>
                  <a:pt x="44464" y="8355"/>
                </a:lnTo>
                <a:cubicBezTo>
                  <a:pt x="44167" y="7898"/>
                  <a:pt x="44852" y="7556"/>
                  <a:pt x="44646" y="7054"/>
                </a:cubicBezTo>
                <a:lnTo>
                  <a:pt x="44646" y="7054"/>
                </a:lnTo>
                <a:cubicBezTo>
                  <a:pt x="44372" y="6460"/>
                  <a:pt x="44258" y="6209"/>
                  <a:pt x="43665" y="5821"/>
                </a:cubicBezTo>
                <a:lnTo>
                  <a:pt x="43665" y="5821"/>
                </a:lnTo>
                <a:cubicBezTo>
                  <a:pt x="43345" y="5616"/>
                  <a:pt x="43254" y="5342"/>
                  <a:pt x="43026" y="5159"/>
                </a:cubicBezTo>
                <a:lnTo>
                  <a:pt x="43026" y="5159"/>
                </a:lnTo>
                <a:cubicBezTo>
                  <a:pt x="42820" y="4999"/>
                  <a:pt x="42227" y="4748"/>
                  <a:pt x="41816" y="4748"/>
                </a:cubicBezTo>
                <a:lnTo>
                  <a:pt x="41816" y="4748"/>
                </a:lnTo>
                <a:cubicBezTo>
                  <a:pt x="41086" y="4748"/>
                  <a:pt x="41976" y="5296"/>
                  <a:pt x="40994" y="5159"/>
                </a:cubicBezTo>
                <a:lnTo>
                  <a:pt x="40994" y="5159"/>
                </a:lnTo>
                <a:cubicBezTo>
                  <a:pt x="40903" y="5159"/>
                  <a:pt x="40766" y="5182"/>
                  <a:pt x="40606" y="5228"/>
                </a:cubicBezTo>
                <a:lnTo>
                  <a:pt x="40606" y="5228"/>
                </a:lnTo>
                <a:cubicBezTo>
                  <a:pt x="40424" y="5273"/>
                  <a:pt x="40173" y="5319"/>
                  <a:pt x="39899" y="5250"/>
                </a:cubicBezTo>
                <a:lnTo>
                  <a:pt x="39899" y="5250"/>
                </a:lnTo>
                <a:cubicBezTo>
                  <a:pt x="39739" y="5205"/>
                  <a:pt x="39556" y="5228"/>
                  <a:pt x="39396" y="5228"/>
                </a:cubicBezTo>
                <a:lnTo>
                  <a:pt x="39396" y="5228"/>
                </a:lnTo>
                <a:cubicBezTo>
                  <a:pt x="39168" y="5250"/>
                  <a:pt x="38940" y="5250"/>
                  <a:pt x="38735" y="5159"/>
                </a:cubicBezTo>
                <a:lnTo>
                  <a:pt x="38735" y="5159"/>
                </a:lnTo>
                <a:cubicBezTo>
                  <a:pt x="38392" y="4999"/>
                  <a:pt x="38552" y="3995"/>
                  <a:pt x="38232" y="3790"/>
                </a:cubicBezTo>
                <a:lnTo>
                  <a:pt x="38232" y="3790"/>
                </a:lnTo>
                <a:cubicBezTo>
                  <a:pt x="37890" y="3584"/>
                  <a:pt x="37456" y="3653"/>
                  <a:pt x="37160" y="3447"/>
                </a:cubicBezTo>
                <a:lnTo>
                  <a:pt x="37160" y="3447"/>
                </a:lnTo>
                <a:cubicBezTo>
                  <a:pt x="36840" y="3196"/>
                  <a:pt x="36520" y="3036"/>
                  <a:pt x="36269" y="2808"/>
                </a:cubicBezTo>
                <a:lnTo>
                  <a:pt x="36269" y="2808"/>
                </a:lnTo>
                <a:cubicBezTo>
                  <a:pt x="35767" y="2352"/>
                  <a:pt x="35767" y="2625"/>
                  <a:pt x="35448" y="2146"/>
                </a:cubicBezTo>
                <a:lnTo>
                  <a:pt x="35448" y="2146"/>
                </a:lnTo>
                <a:cubicBezTo>
                  <a:pt x="35219" y="1827"/>
                  <a:pt x="34991" y="1895"/>
                  <a:pt x="34694" y="1964"/>
                </a:cubicBezTo>
                <a:lnTo>
                  <a:pt x="34694" y="1964"/>
                </a:lnTo>
                <a:cubicBezTo>
                  <a:pt x="34535" y="2009"/>
                  <a:pt x="34352" y="2055"/>
                  <a:pt x="34147" y="2032"/>
                </a:cubicBezTo>
                <a:lnTo>
                  <a:pt x="34147" y="2032"/>
                </a:lnTo>
                <a:cubicBezTo>
                  <a:pt x="33850" y="1986"/>
                  <a:pt x="33530" y="1644"/>
                  <a:pt x="33142" y="2123"/>
                </a:cubicBezTo>
                <a:lnTo>
                  <a:pt x="33142" y="2123"/>
                </a:lnTo>
                <a:cubicBezTo>
                  <a:pt x="32914" y="2420"/>
                  <a:pt x="32754" y="2740"/>
                  <a:pt x="32526" y="2968"/>
                </a:cubicBezTo>
                <a:lnTo>
                  <a:pt x="32526" y="2968"/>
                </a:lnTo>
                <a:cubicBezTo>
                  <a:pt x="32275" y="3265"/>
                  <a:pt x="32343" y="3972"/>
                  <a:pt x="32070" y="4155"/>
                </a:cubicBezTo>
                <a:lnTo>
                  <a:pt x="32070" y="4155"/>
                </a:lnTo>
                <a:cubicBezTo>
                  <a:pt x="31750" y="4383"/>
                  <a:pt x="31088" y="4908"/>
                  <a:pt x="30746" y="4908"/>
                </a:cubicBezTo>
                <a:lnTo>
                  <a:pt x="30746" y="4908"/>
                </a:lnTo>
                <a:cubicBezTo>
                  <a:pt x="30426" y="4885"/>
                  <a:pt x="30586" y="3310"/>
                  <a:pt x="30244" y="3059"/>
                </a:cubicBezTo>
                <a:lnTo>
                  <a:pt x="30244" y="3059"/>
                </a:lnTo>
                <a:cubicBezTo>
                  <a:pt x="29970" y="2831"/>
                  <a:pt x="29399" y="3059"/>
                  <a:pt x="29171" y="2762"/>
                </a:cubicBezTo>
                <a:lnTo>
                  <a:pt x="29171" y="2762"/>
                </a:lnTo>
                <a:cubicBezTo>
                  <a:pt x="29057" y="2603"/>
                  <a:pt x="28760" y="2625"/>
                  <a:pt x="28440" y="2625"/>
                </a:cubicBezTo>
                <a:lnTo>
                  <a:pt x="28440" y="2625"/>
                </a:lnTo>
                <a:cubicBezTo>
                  <a:pt x="28144" y="2648"/>
                  <a:pt x="27847" y="2648"/>
                  <a:pt x="27733" y="2511"/>
                </a:cubicBezTo>
                <a:lnTo>
                  <a:pt x="27733" y="2511"/>
                </a:lnTo>
                <a:cubicBezTo>
                  <a:pt x="27504" y="2215"/>
                  <a:pt x="28258" y="914"/>
                  <a:pt x="27961" y="708"/>
                </a:cubicBezTo>
                <a:lnTo>
                  <a:pt x="27961" y="708"/>
                </a:lnTo>
                <a:cubicBezTo>
                  <a:pt x="27687" y="503"/>
                  <a:pt x="27048" y="548"/>
                  <a:pt x="26660" y="503"/>
                </a:cubicBezTo>
                <a:lnTo>
                  <a:pt x="26660" y="503"/>
                </a:lnTo>
                <a:cubicBezTo>
                  <a:pt x="26363" y="457"/>
                  <a:pt x="25861" y="1"/>
                  <a:pt x="25450" y="1"/>
                </a:cubicBezTo>
                <a:lnTo>
                  <a:pt x="25450" y="1"/>
                </a:lnTo>
                <a:cubicBezTo>
                  <a:pt x="25427" y="1"/>
                  <a:pt x="25405" y="1"/>
                  <a:pt x="25359" y="1"/>
                </a:cubicBezTo>
                <a:moveTo>
                  <a:pt x="525" y="42775"/>
                </a:moveTo>
                <a:cubicBezTo>
                  <a:pt x="502" y="42775"/>
                  <a:pt x="525" y="42798"/>
                  <a:pt x="548" y="42775"/>
                </a:cubicBezTo>
                <a:lnTo>
                  <a:pt x="548" y="42775"/>
                </a:lnTo>
                <a:cubicBezTo>
                  <a:pt x="548" y="42775"/>
                  <a:pt x="548" y="42775"/>
                  <a:pt x="548" y="42775"/>
                </a:cubicBezTo>
                <a:lnTo>
                  <a:pt x="548" y="42775"/>
                </a:lnTo>
                <a:cubicBezTo>
                  <a:pt x="525" y="42775"/>
                  <a:pt x="525" y="42775"/>
                  <a:pt x="525" y="42775"/>
                </a:cubicBezTo>
                <a:close/>
              </a:path>
            </a:pathLst>
          </a:custGeom>
          <a:solidFill>
            <a:srgbClr val="316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11"/>
          <p:cNvSpPr/>
          <p:nvPr/>
        </p:nvSpPr>
        <p:spPr>
          <a:xfrm>
            <a:off x="210411" y="4239234"/>
            <a:ext cx="207005" cy="832502"/>
          </a:xfrm>
          <a:custGeom>
            <a:avLst/>
            <a:gdLst/>
            <a:ahLst/>
            <a:cxnLst/>
            <a:rect l="l" t="t" r="r" b="b"/>
            <a:pathLst>
              <a:path w="6096" h="24516" extrusionOk="0">
                <a:moveTo>
                  <a:pt x="1325" y="1599"/>
                </a:moveTo>
                <a:cubicBezTo>
                  <a:pt x="1188" y="2055"/>
                  <a:pt x="1005" y="2648"/>
                  <a:pt x="708" y="3584"/>
                </a:cubicBezTo>
                <a:lnTo>
                  <a:pt x="708" y="3584"/>
                </a:lnTo>
                <a:cubicBezTo>
                  <a:pt x="1" y="5753"/>
                  <a:pt x="754" y="6780"/>
                  <a:pt x="686" y="8286"/>
                </a:cubicBezTo>
                <a:lnTo>
                  <a:pt x="686" y="8286"/>
                </a:lnTo>
                <a:cubicBezTo>
                  <a:pt x="640" y="9816"/>
                  <a:pt x="708" y="11505"/>
                  <a:pt x="800" y="13354"/>
                </a:cubicBezTo>
                <a:lnTo>
                  <a:pt x="800" y="13354"/>
                </a:lnTo>
                <a:cubicBezTo>
                  <a:pt x="891" y="15202"/>
                  <a:pt x="1644" y="16435"/>
                  <a:pt x="1781" y="17439"/>
                </a:cubicBezTo>
                <a:lnTo>
                  <a:pt x="1781" y="17439"/>
                </a:lnTo>
                <a:cubicBezTo>
                  <a:pt x="1941" y="18444"/>
                  <a:pt x="2078" y="19265"/>
                  <a:pt x="2671" y="20498"/>
                </a:cubicBezTo>
                <a:lnTo>
                  <a:pt x="2671" y="20498"/>
                </a:lnTo>
                <a:cubicBezTo>
                  <a:pt x="3037" y="21228"/>
                  <a:pt x="3082" y="21799"/>
                  <a:pt x="3744" y="22621"/>
                </a:cubicBezTo>
                <a:lnTo>
                  <a:pt x="3744" y="22621"/>
                </a:lnTo>
                <a:cubicBezTo>
                  <a:pt x="4155" y="23146"/>
                  <a:pt x="4840" y="23762"/>
                  <a:pt x="6027" y="24515"/>
                </a:cubicBezTo>
                <a:lnTo>
                  <a:pt x="6027" y="24515"/>
                </a:lnTo>
                <a:cubicBezTo>
                  <a:pt x="6095" y="23625"/>
                  <a:pt x="5365" y="21502"/>
                  <a:pt x="4657" y="19653"/>
                </a:cubicBezTo>
                <a:lnTo>
                  <a:pt x="4657" y="19653"/>
                </a:lnTo>
                <a:cubicBezTo>
                  <a:pt x="3972" y="17782"/>
                  <a:pt x="4246" y="19083"/>
                  <a:pt x="3881" y="17622"/>
                </a:cubicBezTo>
                <a:lnTo>
                  <a:pt x="3881" y="17622"/>
                </a:lnTo>
                <a:cubicBezTo>
                  <a:pt x="3516" y="16138"/>
                  <a:pt x="3562" y="15294"/>
                  <a:pt x="3082" y="12829"/>
                </a:cubicBezTo>
                <a:lnTo>
                  <a:pt x="3082" y="12829"/>
                </a:lnTo>
                <a:cubicBezTo>
                  <a:pt x="2671" y="10341"/>
                  <a:pt x="2922" y="10934"/>
                  <a:pt x="2534" y="8948"/>
                </a:cubicBezTo>
                <a:lnTo>
                  <a:pt x="2534" y="8948"/>
                </a:lnTo>
                <a:cubicBezTo>
                  <a:pt x="2192" y="6985"/>
                  <a:pt x="2055" y="5913"/>
                  <a:pt x="2101" y="4429"/>
                </a:cubicBezTo>
                <a:lnTo>
                  <a:pt x="2101" y="4429"/>
                </a:lnTo>
                <a:cubicBezTo>
                  <a:pt x="2169" y="2945"/>
                  <a:pt x="1850" y="1964"/>
                  <a:pt x="1576" y="1"/>
                </a:cubicBezTo>
                <a:lnTo>
                  <a:pt x="1576" y="1"/>
                </a:lnTo>
                <a:cubicBezTo>
                  <a:pt x="1530" y="594"/>
                  <a:pt x="1484" y="982"/>
                  <a:pt x="1325" y="1599"/>
                </a:cubicBezTo>
              </a:path>
            </a:pathLst>
          </a:custGeom>
          <a:solidFill>
            <a:srgbClr val="5948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11"/>
          <p:cNvSpPr/>
          <p:nvPr/>
        </p:nvSpPr>
        <p:spPr>
          <a:xfrm>
            <a:off x="210411" y="4293497"/>
            <a:ext cx="204662" cy="778238"/>
          </a:xfrm>
          <a:custGeom>
            <a:avLst/>
            <a:gdLst/>
            <a:ahLst/>
            <a:cxnLst/>
            <a:rect l="l" t="t" r="r" b="b"/>
            <a:pathLst>
              <a:path w="6027" h="22918" extrusionOk="0">
                <a:moveTo>
                  <a:pt x="708" y="1986"/>
                </a:moveTo>
                <a:cubicBezTo>
                  <a:pt x="1" y="4155"/>
                  <a:pt x="252" y="5387"/>
                  <a:pt x="183" y="6917"/>
                </a:cubicBezTo>
                <a:lnTo>
                  <a:pt x="183" y="6917"/>
                </a:lnTo>
                <a:cubicBezTo>
                  <a:pt x="138" y="8446"/>
                  <a:pt x="708" y="9907"/>
                  <a:pt x="800" y="11756"/>
                </a:cubicBezTo>
                <a:lnTo>
                  <a:pt x="800" y="11756"/>
                </a:lnTo>
                <a:cubicBezTo>
                  <a:pt x="891" y="13604"/>
                  <a:pt x="1644" y="14837"/>
                  <a:pt x="1781" y="15841"/>
                </a:cubicBezTo>
                <a:lnTo>
                  <a:pt x="1781" y="15841"/>
                </a:lnTo>
                <a:cubicBezTo>
                  <a:pt x="1941" y="16846"/>
                  <a:pt x="2078" y="17667"/>
                  <a:pt x="2671" y="18900"/>
                </a:cubicBezTo>
                <a:lnTo>
                  <a:pt x="2671" y="18900"/>
                </a:lnTo>
                <a:cubicBezTo>
                  <a:pt x="3037" y="19630"/>
                  <a:pt x="3082" y="20201"/>
                  <a:pt x="3744" y="21023"/>
                </a:cubicBezTo>
                <a:lnTo>
                  <a:pt x="3744" y="21023"/>
                </a:lnTo>
                <a:cubicBezTo>
                  <a:pt x="4657" y="21844"/>
                  <a:pt x="5479" y="22529"/>
                  <a:pt x="6027" y="22917"/>
                </a:cubicBezTo>
                <a:lnTo>
                  <a:pt x="6027" y="22917"/>
                </a:lnTo>
                <a:cubicBezTo>
                  <a:pt x="5958" y="22849"/>
                  <a:pt x="4520" y="20064"/>
                  <a:pt x="3767" y="18991"/>
                </a:cubicBezTo>
                <a:lnTo>
                  <a:pt x="3767" y="18991"/>
                </a:lnTo>
                <a:cubicBezTo>
                  <a:pt x="2968" y="17918"/>
                  <a:pt x="2808" y="17188"/>
                  <a:pt x="2443" y="15818"/>
                </a:cubicBezTo>
                <a:lnTo>
                  <a:pt x="2443" y="15818"/>
                </a:lnTo>
                <a:cubicBezTo>
                  <a:pt x="2101" y="14449"/>
                  <a:pt x="1895" y="12806"/>
                  <a:pt x="1736" y="10455"/>
                </a:cubicBezTo>
                <a:lnTo>
                  <a:pt x="1736" y="10455"/>
                </a:lnTo>
                <a:cubicBezTo>
                  <a:pt x="1576" y="8126"/>
                  <a:pt x="1165" y="6323"/>
                  <a:pt x="1165" y="4018"/>
                </a:cubicBezTo>
                <a:lnTo>
                  <a:pt x="1165" y="4018"/>
                </a:lnTo>
                <a:cubicBezTo>
                  <a:pt x="1188" y="2352"/>
                  <a:pt x="1188" y="1256"/>
                  <a:pt x="1325" y="1"/>
                </a:cubicBezTo>
                <a:lnTo>
                  <a:pt x="1325" y="1"/>
                </a:lnTo>
                <a:cubicBezTo>
                  <a:pt x="1188" y="457"/>
                  <a:pt x="1005" y="1050"/>
                  <a:pt x="708" y="1986"/>
                </a:cubicBezTo>
                <a:moveTo>
                  <a:pt x="6027" y="22917"/>
                </a:moveTo>
                <a:cubicBezTo>
                  <a:pt x="6027" y="22917"/>
                  <a:pt x="6027" y="22917"/>
                  <a:pt x="6027" y="22917"/>
                </a:cubicBezTo>
                <a:lnTo>
                  <a:pt x="6027" y="22917"/>
                </a:lnTo>
                <a:cubicBezTo>
                  <a:pt x="6027" y="22917"/>
                  <a:pt x="6027" y="22917"/>
                  <a:pt x="6027" y="22917"/>
                </a:cubicBezTo>
                <a:close/>
              </a:path>
            </a:pathLst>
          </a:custGeom>
          <a:solidFill>
            <a:srgbClr val="5948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11"/>
          <p:cNvSpPr/>
          <p:nvPr/>
        </p:nvSpPr>
        <p:spPr>
          <a:xfrm>
            <a:off x="141445" y="4431463"/>
            <a:ext cx="251931" cy="610794"/>
          </a:xfrm>
          <a:custGeom>
            <a:avLst/>
            <a:gdLst/>
            <a:ahLst/>
            <a:cxnLst/>
            <a:rect l="l" t="t" r="r" b="b"/>
            <a:pathLst>
              <a:path w="7419" h="17987" extrusionOk="0">
                <a:moveTo>
                  <a:pt x="229" y="1279"/>
                </a:moveTo>
                <a:cubicBezTo>
                  <a:pt x="206" y="1644"/>
                  <a:pt x="183" y="2146"/>
                  <a:pt x="115" y="2922"/>
                </a:cubicBezTo>
                <a:lnTo>
                  <a:pt x="115" y="2922"/>
                </a:lnTo>
                <a:cubicBezTo>
                  <a:pt x="0" y="4725"/>
                  <a:pt x="708" y="5364"/>
                  <a:pt x="913" y="6551"/>
                </a:cubicBezTo>
                <a:lnTo>
                  <a:pt x="913" y="6551"/>
                </a:lnTo>
                <a:cubicBezTo>
                  <a:pt x="1119" y="7738"/>
                  <a:pt x="1461" y="9016"/>
                  <a:pt x="1849" y="10409"/>
                </a:cubicBezTo>
                <a:lnTo>
                  <a:pt x="1849" y="10409"/>
                </a:lnTo>
                <a:cubicBezTo>
                  <a:pt x="2214" y="11824"/>
                  <a:pt x="2968" y="12623"/>
                  <a:pt x="3219" y="13353"/>
                </a:cubicBezTo>
                <a:lnTo>
                  <a:pt x="3219" y="13353"/>
                </a:lnTo>
                <a:cubicBezTo>
                  <a:pt x="3493" y="14106"/>
                  <a:pt x="3744" y="14723"/>
                  <a:pt x="4360" y="15544"/>
                </a:cubicBezTo>
                <a:lnTo>
                  <a:pt x="4360" y="15544"/>
                </a:lnTo>
                <a:cubicBezTo>
                  <a:pt x="4748" y="16047"/>
                  <a:pt x="4885" y="16480"/>
                  <a:pt x="5478" y="16982"/>
                </a:cubicBezTo>
                <a:lnTo>
                  <a:pt x="5478" y="16982"/>
                </a:lnTo>
                <a:cubicBezTo>
                  <a:pt x="5867" y="17302"/>
                  <a:pt x="6437" y="17644"/>
                  <a:pt x="7419" y="17987"/>
                </a:cubicBezTo>
                <a:lnTo>
                  <a:pt x="7419" y="17987"/>
                </a:lnTo>
                <a:cubicBezTo>
                  <a:pt x="7304" y="17302"/>
                  <a:pt x="6437" y="15796"/>
                  <a:pt x="5638" y="14517"/>
                </a:cubicBezTo>
                <a:lnTo>
                  <a:pt x="5638" y="14517"/>
                </a:lnTo>
                <a:cubicBezTo>
                  <a:pt x="4839" y="13216"/>
                  <a:pt x="5250" y="14152"/>
                  <a:pt x="4725" y="13102"/>
                </a:cubicBezTo>
                <a:lnTo>
                  <a:pt x="4725" y="13102"/>
                </a:lnTo>
                <a:cubicBezTo>
                  <a:pt x="4223" y="12029"/>
                  <a:pt x="4109" y="11390"/>
                  <a:pt x="3356" y="9564"/>
                </a:cubicBezTo>
                <a:lnTo>
                  <a:pt x="3356" y="9564"/>
                </a:lnTo>
                <a:cubicBezTo>
                  <a:pt x="2648" y="7738"/>
                  <a:pt x="2922" y="8126"/>
                  <a:pt x="2329" y="6711"/>
                </a:cubicBezTo>
                <a:lnTo>
                  <a:pt x="2329" y="6711"/>
                </a:lnTo>
                <a:cubicBezTo>
                  <a:pt x="1735" y="5250"/>
                  <a:pt x="1484" y="4451"/>
                  <a:pt x="1256" y="3310"/>
                </a:cubicBezTo>
                <a:lnTo>
                  <a:pt x="1256" y="3310"/>
                </a:lnTo>
                <a:cubicBezTo>
                  <a:pt x="1050" y="2146"/>
                  <a:pt x="662" y="1461"/>
                  <a:pt x="137" y="0"/>
                </a:cubicBezTo>
                <a:lnTo>
                  <a:pt x="137" y="0"/>
                </a:lnTo>
                <a:cubicBezTo>
                  <a:pt x="206" y="457"/>
                  <a:pt x="229" y="754"/>
                  <a:pt x="229" y="1279"/>
                </a:cubicBezTo>
              </a:path>
            </a:pathLst>
          </a:custGeom>
          <a:solidFill>
            <a:srgbClr val="5948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11"/>
          <p:cNvSpPr/>
          <p:nvPr/>
        </p:nvSpPr>
        <p:spPr>
          <a:xfrm>
            <a:off x="141445" y="4474859"/>
            <a:ext cx="251931" cy="567396"/>
          </a:xfrm>
          <a:custGeom>
            <a:avLst/>
            <a:gdLst/>
            <a:ahLst/>
            <a:cxnLst/>
            <a:rect l="l" t="t" r="r" b="b"/>
            <a:pathLst>
              <a:path w="7419" h="16709" extrusionOk="0">
                <a:moveTo>
                  <a:pt x="115" y="1644"/>
                </a:moveTo>
                <a:cubicBezTo>
                  <a:pt x="0" y="3447"/>
                  <a:pt x="388" y="4360"/>
                  <a:pt x="594" y="5524"/>
                </a:cubicBezTo>
                <a:lnTo>
                  <a:pt x="594" y="5524"/>
                </a:lnTo>
                <a:cubicBezTo>
                  <a:pt x="799" y="6711"/>
                  <a:pt x="1461" y="7738"/>
                  <a:pt x="1849" y="9131"/>
                </a:cubicBezTo>
                <a:lnTo>
                  <a:pt x="1849" y="9131"/>
                </a:lnTo>
                <a:cubicBezTo>
                  <a:pt x="2214" y="10546"/>
                  <a:pt x="2968" y="11345"/>
                  <a:pt x="3219" y="12075"/>
                </a:cubicBezTo>
                <a:lnTo>
                  <a:pt x="3219" y="12075"/>
                </a:lnTo>
                <a:cubicBezTo>
                  <a:pt x="3493" y="12828"/>
                  <a:pt x="3744" y="13445"/>
                  <a:pt x="4360" y="14266"/>
                </a:cubicBezTo>
                <a:lnTo>
                  <a:pt x="4360" y="14266"/>
                </a:lnTo>
                <a:cubicBezTo>
                  <a:pt x="4748" y="14769"/>
                  <a:pt x="4885" y="15202"/>
                  <a:pt x="5478" y="15704"/>
                </a:cubicBezTo>
                <a:lnTo>
                  <a:pt x="5478" y="15704"/>
                </a:lnTo>
                <a:cubicBezTo>
                  <a:pt x="6255" y="16161"/>
                  <a:pt x="6962" y="16526"/>
                  <a:pt x="7419" y="16709"/>
                </a:cubicBezTo>
                <a:lnTo>
                  <a:pt x="7419" y="16709"/>
                </a:lnTo>
                <a:cubicBezTo>
                  <a:pt x="7350" y="16663"/>
                  <a:pt x="5867" y="14791"/>
                  <a:pt x="5159" y="14129"/>
                </a:cubicBezTo>
                <a:lnTo>
                  <a:pt x="5159" y="14129"/>
                </a:lnTo>
                <a:cubicBezTo>
                  <a:pt x="4406" y="13445"/>
                  <a:pt x="4177" y="12943"/>
                  <a:pt x="3698" y="11938"/>
                </a:cubicBezTo>
                <a:lnTo>
                  <a:pt x="3698" y="11938"/>
                </a:lnTo>
                <a:cubicBezTo>
                  <a:pt x="3219" y="10957"/>
                  <a:pt x="2785" y="9724"/>
                  <a:pt x="2283" y="7967"/>
                </a:cubicBezTo>
                <a:lnTo>
                  <a:pt x="2283" y="7967"/>
                </a:lnTo>
                <a:cubicBezTo>
                  <a:pt x="1781" y="6186"/>
                  <a:pt x="1164" y="4885"/>
                  <a:pt x="799" y="3105"/>
                </a:cubicBezTo>
                <a:lnTo>
                  <a:pt x="799" y="3105"/>
                </a:lnTo>
                <a:cubicBezTo>
                  <a:pt x="548" y="1827"/>
                  <a:pt x="343" y="982"/>
                  <a:pt x="229" y="1"/>
                </a:cubicBezTo>
                <a:lnTo>
                  <a:pt x="229" y="1"/>
                </a:lnTo>
                <a:cubicBezTo>
                  <a:pt x="206" y="366"/>
                  <a:pt x="183" y="868"/>
                  <a:pt x="115" y="1644"/>
                </a:cubicBezTo>
                <a:close/>
                <a:moveTo>
                  <a:pt x="7419" y="16709"/>
                </a:moveTo>
                <a:cubicBezTo>
                  <a:pt x="7419" y="16709"/>
                  <a:pt x="7419" y="16709"/>
                  <a:pt x="7419" y="16709"/>
                </a:cubicBezTo>
                <a:lnTo>
                  <a:pt x="7419" y="16709"/>
                </a:lnTo>
                <a:cubicBezTo>
                  <a:pt x="7419" y="16709"/>
                  <a:pt x="7419" y="16709"/>
                  <a:pt x="7419" y="16709"/>
                </a:cubicBezTo>
                <a:close/>
              </a:path>
            </a:pathLst>
          </a:custGeom>
          <a:solidFill>
            <a:srgbClr val="5948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11"/>
          <p:cNvSpPr/>
          <p:nvPr/>
        </p:nvSpPr>
        <p:spPr>
          <a:xfrm>
            <a:off x="466206" y="4894937"/>
            <a:ext cx="44213" cy="241879"/>
          </a:xfrm>
          <a:custGeom>
            <a:avLst/>
            <a:gdLst/>
            <a:ahLst/>
            <a:cxnLst/>
            <a:rect l="l" t="t" r="r" b="b"/>
            <a:pathLst>
              <a:path w="1302" h="7123" extrusionOk="0">
                <a:moveTo>
                  <a:pt x="708" y="1690"/>
                </a:moveTo>
                <a:cubicBezTo>
                  <a:pt x="594" y="2352"/>
                  <a:pt x="365" y="3630"/>
                  <a:pt x="343" y="4155"/>
                </a:cubicBezTo>
                <a:lnTo>
                  <a:pt x="343" y="4155"/>
                </a:lnTo>
                <a:cubicBezTo>
                  <a:pt x="343" y="4680"/>
                  <a:pt x="0" y="5913"/>
                  <a:pt x="69" y="7054"/>
                </a:cubicBezTo>
                <a:lnTo>
                  <a:pt x="69" y="7054"/>
                </a:lnTo>
                <a:lnTo>
                  <a:pt x="480" y="7122"/>
                </a:lnTo>
                <a:cubicBezTo>
                  <a:pt x="662" y="6826"/>
                  <a:pt x="1119" y="5730"/>
                  <a:pt x="1210" y="5251"/>
                </a:cubicBezTo>
                <a:lnTo>
                  <a:pt x="1210" y="5251"/>
                </a:lnTo>
                <a:cubicBezTo>
                  <a:pt x="1301" y="4771"/>
                  <a:pt x="1119" y="4383"/>
                  <a:pt x="1096" y="3493"/>
                </a:cubicBezTo>
                <a:lnTo>
                  <a:pt x="1096" y="3493"/>
                </a:lnTo>
                <a:cubicBezTo>
                  <a:pt x="1073" y="2740"/>
                  <a:pt x="1256" y="1393"/>
                  <a:pt x="1210" y="457"/>
                </a:cubicBezTo>
                <a:lnTo>
                  <a:pt x="1210" y="457"/>
                </a:lnTo>
                <a:cubicBezTo>
                  <a:pt x="1210" y="275"/>
                  <a:pt x="1187" y="138"/>
                  <a:pt x="1187" y="1"/>
                </a:cubicBezTo>
                <a:lnTo>
                  <a:pt x="1187" y="1"/>
                </a:lnTo>
                <a:cubicBezTo>
                  <a:pt x="1210" y="457"/>
                  <a:pt x="822" y="1028"/>
                  <a:pt x="708" y="1690"/>
                </a:cubicBezTo>
                <a:close/>
              </a:path>
            </a:pathLst>
          </a:custGeom>
          <a:solidFill>
            <a:srgbClr val="295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11"/>
          <p:cNvSpPr/>
          <p:nvPr/>
        </p:nvSpPr>
        <p:spPr>
          <a:xfrm>
            <a:off x="473167" y="4910455"/>
            <a:ext cx="37251" cy="226361"/>
          </a:xfrm>
          <a:custGeom>
            <a:avLst/>
            <a:gdLst/>
            <a:ahLst/>
            <a:cxnLst/>
            <a:rect l="l" t="t" r="r" b="b"/>
            <a:pathLst>
              <a:path w="1097" h="6666" extrusionOk="0">
                <a:moveTo>
                  <a:pt x="594" y="2306"/>
                </a:moveTo>
                <a:cubicBezTo>
                  <a:pt x="526" y="3219"/>
                  <a:pt x="685" y="4041"/>
                  <a:pt x="617" y="4565"/>
                </a:cubicBezTo>
                <a:lnTo>
                  <a:pt x="617" y="4565"/>
                </a:lnTo>
                <a:cubicBezTo>
                  <a:pt x="571" y="5113"/>
                  <a:pt x="92" y="6209"/>
                  <a:pt x="1" y="6620"/>
                </a:cubicBezTo>
                <a:lnTo>
                  <a:pt x="1" y="6620"/>
                </a:lnTo>
                <a:lnTo>
                  <a:pt x="275" y="6665"/>
                </a:lnTo>
                <a:cubicBezTo>
                  <a:pt x="457" y="6369"/>
                  <a:pt x="914" y="5273"/>
                  <a:pt x="1005" y="4794"/>
                </a:cubicBezTo>
                <a:lnTo>
                  <a:pt x="1005" y="4794"/>
                </a:lnTo>
                <a:cubicBezTo>
                  <a:pt x="1096" y="4314"/>
                  <a:pt x="914" y="3926"/>
                  <a:pt x="891" y="3036"/>
                </a:cubicBezTo>
                <a:lnTo>
                  <a:pt x="891" y="3036"/>
                </a:lnTo>
                <a:cubicBezTo>
                  <a:pt x="868" y="2283"/>
                  <a:pt x="1051" y="936"/>
                  <a:pt x="1005" y="0"/>
                </a:cubicBezTo>
                <a:lnTo>
                  <a:pt x="1005" y="0"/>
                </a:lnTo>
                <a:cubicBezTo>
                  <a:pt x="982" y="708"/>
                  <a:pt x="663" y="1575"/>
                  <a:pt x="594" y="2306"/>
                </a:cubicBezTo>
                <a:close/>
              </a:path>
            </a:pathLst>
          </a:custGeom>
          <a:solidFill>
            <a:srgbClr val="3269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11"/>
          <p:cNvSpPr/>
          <p:nvPr/>
        </p:nvSpPr>
        <p:spPr>
          <a:xfrm>
            <a:off x="468515" y="4815105"/>
            <a:ext cx="110871" cy="326366"/>
          </a:xfrm>
          <a:custGeom>
            <a:avLst/>
            <a:gdLst/>
            <a:ahLst/>
            <a:cxnLst/>
            <a:rect l="l" t="t" r="r" b="b"/>
            <a:pathLst>
              <a:path w="3265" h="9611" extrusionOk="0">
                <a:moveTo>
                  <a:pt x="2397" y="2238"/>
                </a:moveTo>
                <a:cubicBezTo>
                  <a:pt x="2123" y="3128"/>
                  <a:pt x="1530" y="4840"/>
                  <a:pt x="1347" y="5547"/>
                </a:cubicBezTo>
                <a:lnTo>
                  <a:pt x="1347" y="5547"/>
                </a:lnTo>
                <a:cubicBezTo>
                  <a:pt x="1165" y="6278"/>
                  <a:pt x="389" y="7921"/>
                  <a:pt x="1" y="9473"/>
                </a:cubicBezTo>
                <a:lnTo>
                  <a:pt x="1" y="9473"/>
                </a:lnTo>
                <a:lnTo>
                  <a:pt x="389" y="9610"/>
                </a:lnTo>
                <a:cubicBezTo>
                  <a:pt x="526" y="9428"/>
                  <a:pt x="822" y="8994"/>
                  <a:pt x="1119" y="8538"/>
                </a:cubicBezTo>
                <a:lnTo>
                  <a:pt x="1119" y="8538"/>
                </a:lnTo>
                <a:cubicBezTo>
                  <a:pt x="1393" y="8058"/>
                  <a:pt x="1667" y="7556"/>
                  <a:pt x="1804" y="7237"/>
                </a:cubicBezTo>
                <a:lnTo>
                  <a:pt x="1804" y="7237"/>
                </a:lnTo>
                <a:cubicBezTo>
                  <a:pt x="2055" y="6620"/>
                  <a:pt x="2032" y="6027"/>
                  <a:pt x="2283" y="4794"/>
                </a:cubicBezTo>
                <a:lnTo>
                  <a:pt x="2283" y="4794"/>
                </a:lnTo>
                <a:cubicBezTo>
                  <a:pt x="2489" y="3744"/>
                  <a:pt x="3036" y="1941"/>
                  <a:pt x="3219" y="617"/>
                </a:cubicBezTo>
                <a:lnTo>
                  <a:pt x="3219" y="617"/>
                </a:lnTo>
                <a:cubicBezTo>
                  <a:pt x="3242" y="389"/>
                  <a:pt x="3265" y="184"/>
                  <a:pt x="3265" y="1"/>
                </a:cubicBezTo>
                <a:lnTo>
                  <a:pt x="3265" y="1"/>
                </a:lnTo>
                <a:cubicBezTo>
                  <a:pt x="3196" y="640"/>
                  <a:pt x="2694" y="1348"/>
                  <a:pt x="2397" y="2238"/>
                </a:cubicBezTo>
              </a:path>
            </a:pathLst>
          </a:custGeom>
          <a:solidFill>
            <a:srgbClr val="295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11"/>
          <p:cNvSpPr/>
          <p:nvPr/>
        </p:nvSpPr>
        <p:spPr>
          <a:xfrm>
            <a:off x="473167" y="4836056"/>
            <a:ext cx="104691" cy="305414"/>
          </a:xfrm>
          <a:custGeom>
            <a:avLst/>
            <a:gdLst/>
            <a:ahLst/>
            <a:cxnLst/>
            <a:rect l="l" t="t" r="r" b="b"/>
            <a:pathLst>
              <a:path w="3083" h="8994" extrusionOk="0">
                <a:moveTo>
                  <a:pt x="2055" y="3127"/>
                </a:moveTo>
                <a:cubicBezTo>
                  <a:pt x="1735" y="4383"/>
                  <a:pt x="1621" y="5524"/>
                  <a:pt x="1370" y="6232"/>
                </a:cubicBezTo>
                <a:lnTo>
                  <a:pt x="1370" y="6232"/>
                </a:lnTo>
                <a:cubicBezTo>
                  <a:pt x="1142" y="6962"/>
                  <a:pt x="252" y="8377"/>
                  <a:pt x="1" y="8902"/>
                </a:cubicBezTo>
                <a:lnTo>
                  <a:pt x="1" y="8902"/>
                </a:lnTo>
                <a:lnTo>
                  <a:pt x="252" y="8993"/>
                </a:lnTo>
                <a:cubicBezTo>
                  <a:pt x="389" y="8811"/>
                  <a:pt x="685" y="8377"/>
                  <a:pt x="982" y="7921"/>
                </a:cubicBezTo>
                <a:lnTo>
                  <a:pt x="982" y="7921"/>
                </a:lnTo>
                <a:cubicBezTo>
                  <a:pt x="1256" y="7441"/>
                  <a:pt x="1530" y="6939"/>
                  <a:pt x="1667" y="6620"/>
                </a:cubicBezTo>
                <a:lnTo>
                  <a:pt x="1667" y="6620"/>
                </a:lnTo>
                <a:cubicBezTo>
                  <a:pt x="1918" y="6003"/>
                  <a:pt x="1895" y="5410"/>
                  <a:pt x="2146" y="4177"/>
                </a:cubicBezTo>
                <a:lnTo>
                  <a:pt x="2146" y="4177"/>
                </a:lnTo>
                <a:cubicBezTo>
                  <a:pt x="2352" y="3127"/>
                  <a:pt x="2899" y="1324"/>
                  <a:pt x="3082" y="0"/>
                </a:cubicBezTo>
                <a:lnTo>
                  <a:pt x="3082" y="0"/>
                </a:lnTo>
                <a:cubicBezTo>
                  <a:pt x="2899" y="1005"/>
                  <a:pt x="2352" y="2123"/>
                  <a:pt x="2055" y="3127"/>
                </a:cubicBezTo>
              </a:path>
            </a:pathLst>
          </a:custGeom>
          <a:solidFill>
            <a:srgbClr val="3269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11"/>
          <p:cNvSpPr/>
          <p:nvPr/>
        </p:nvSpPr>
        <p:spPr>
          <a:xfrm>
            <a:off x="513473" y="4914326"/>
            <a:ext cx="47303" cy="244969"/>
          </a:xfrm>
          <a:custGeom>
            <a:avLst/>
            <a:gdLst/>
            <a:ahLst/>
            <a:cxnLst/>
            <a:rect l="l" t="t" r="r" b="b"/>
            <a:pathLst>
              <a:path w="1393" h="7214" extrusionOk="0">
                <a:moveTo>
                  <a:pt x="799" y="1735"/>
                </a:moveTo>
                <a:cubicBezTo>
                  <a:pt x="708" y="2420"/>
                  <a:pt x="503" y="3698"/>
                  <a:pt x="480" y="4223"/>
                </a:cubicBezTo>
                <a:lnTo>
                  <a:pt x="480" y="4223"/>
                </a:lnTo>
                <a:cubicBezTo>
                  <a:pt x="457" y="4748"/>
                  <a:pt x="46" y="5981"/>
                  <a:pt x="1" y="7122"/>
                </a:cubicBezTo>
                <a:lnTo>
                  <a:pt x="1" y="7122"/>
                </a:lnTo>
                <a:lnTo>
                  <a:pt x="389" y="7213"/>
                </a:lnTo>
                <a:cubicBezTo>
                  <a:pt x="503" y="7076"/>
                  <a:pt x="708" y="6734"/>
                  <a:pt x="868" y="6369"/>
                </a:cubicBezTo>
                <a:lnTo>
                  <a:pt x="868" y="6369"/>
                </a:lnTo>
                <a:cubicBezTo>
                  <a:pt x="1051" y="6026"/>
                  <a:pt x="1210" y="5616"/>
                  <a:pt x="1279" y="5387"/>
                </a:cubicBezTo>
                <a:lnTo>
                  <a:pt x="1279" y="5387"/>
                </a:lnTo>
                <a:cubicBezTo>
                  <a:pt x="1393" y="4908"/>
                  <a:pt x="1233" y="4474"/>
                  <a:pt x="1210" y="3561"/>
                </a:cubicBezTo>
                <a:lnTo>
                  <a:pt x="1210" y="3561"/>
                </a:lnTo>
                <a:cubicBezTo>
                  <a:pt x="1210" y="2808"/>
                  <a:pt x="1370" y="1416"/>
                  <a:pt x="1233" y="457"/>
                </a:cubicBezTo>
                <a:lnTo>
                  <a:pt x="1233" y="457"/>
                </a:lnTo>
                <a:cubicBezTo>
                  <a:pt x="1210" y="297"/>
                  <a:pt x="1187" y="138"/>
                  <a:pt x="1165" y="1"/>
                </a:cubicBezTo>
                <a:lnTo>
                  <a:pt x="1165" y="1"/>
                </a:lnTo>
                <a:cubicBezTo>
                  <a:pt x="1233" y="480"/>
                  <a:pt x="891" y="1073"/>
                  <a:pt x="799" y="1735"/>
                </a:cubicBezTo>
                <a:close/>
              </a:path>
            </a:pathLst>
          </a:custGeom>
          <a:solidFill>
            <a:srgbClr val="295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11"/>
          <p:cNvSpPr/>
          <p:nvPr/>
        </p:nvSpPr>
        <p:spPr>
          <a:xfrm>
            <a:off x="518125" y="4929844"/>
            <a:ext cx="42651" cy="229451"/>
          </a:xfrm>
          <a:custGeom>
            <a:avLst/>
            <a:gdLst/>
            <a:ahLst/>
            <a:cxnLst/>
            <a:rect l="l" t="t" r="r" b="b"/>
            <a:pathLst>
              <a:path w="1256" h="6757" extrusionOk="0">
                <a:moveTo>
                  <a:pt x="777" y="2374"/>
                </a:moveTo>
                <a:cubicBezTo>
                  <a:pt x="731" y="3310"/>
                  <a:pt x="868" y="4131"/>
                  <a:pt x="777" y="4679"/>
                </a:cubicBezTo>
                <a:lnTo>
                  <a:pt x="777" y="4679"/>
                </a:lnTo>
                <a:cubicBezTo>
                  <a:pt x="685" y="5227"/>
                  <a:pt x="137" y="6300"/>
                  <a:pt x="1" y="6688"/>
                </a:cubicBezTo>
                <a:lnTo>
                  <a:pt x="1" y="6688"/>
                </a:lnTo>
                <a:lnTo>
                  <a:pt x="252" y="6756"/>
                </a:lnTo>
                <a:cubicBezTo>
                  <a:pt x="366" y="6619"/>
                  <a:pt x="571" y="6277"/>
                  <a:pt x="731" y="5912"/>
                </a:cubicBezTo>
                <a:lnTo>
                  <a:pt x="731" y="5912"/>
                </a:lnTo>
                <a:cubicBezTo>
                  <a:pt x="914" y="5569"/>
                  <a:pt x="1073" y="5159"/>
                  <a:pt x="1142" y="4930"/>
                </a:cubicBezTo>
                <a:lnTo>
                  <a:pt x="1142" y="4930"/>
                </a:lnTo>
                <a:cubicBezTo>
                  <a:pt x="1256" y="4451"/>
                  <a:pt x="1096" y="4017"/>
                  <a:pt x="1073" y="3104"/>
                </a:cubicBezTo>
                <a:lnTo>
                  <a:pt x="1073" y="3104"/>
                </a:lnTo>
                <a:cubicBezTo>
                  <a:pt x="1073" y="2351"/>
                  <a:pt x="1233" y="959"/>
                  <a:pt x="1096" y="0"/>
                </a:cubicBezTo>
                <a:lnTo>
                  <a:pt x="1096" y="0"/>
                </a:lnTo>
                <a:cubicBezTo>
                  <a:pt x="1142" y="730"/>
                  <a:pt x="845" y="1621"/>
                  <a:pt x="777" y="2374"/>
                </a:cubicBezTo>
                <a:close/>
              </a:path>
            </a:pathLst>
          </a:custGeom>
          <a:solidFill>
            <a:srgbClr val="3269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11"/>
          <p:cNvSpPr/>
          <p:nvPr/>
        </p:nvSpPr>
        <p:spPr>
          <a:xfrm>
            <a:off x="535171" y="4901932"/>
            <a:ext cx="89172" cy="278282"/>
          </a:xfrm>
          <a:custGeom>
            <a:avLst/>
            <a:gdLst/>
            <a:ahLst/>
            <a:cxnLst/>
            <a:rect l="l" t="t" r="r" b="b"/>
            <a:pathLst>
              <a:path w="2626" h="8195" extrusionOk="0">
                <a:moveTo>
                  <a:pt x="1644" y="1758"/>
                </a:moveTo>
                <a:cubicBezTo>
                  <a:pt x="1325" y="2465"/>
                  <a:pt x="800" y="3949"/>
                  <a:pt x="663" y="4565"/>
                </a:cubicBezTo>
                <a:lnTo>
                  <a:pt x="663" y="4565"/>
                </a:lnTo>
                <a:cubicBezTo>
                  <a:pt x="617" y="4885"/>
                  <a:pt x="434" y="5387"/>
                  <a:pt x="275" y="6003"/>
                </a:cubicBezTo>
                <a:lnTo>
                  <a:pt x="275" y="6003"/>
                </a:lnTo>
                <a:cubicBezTo>
                  <a:pt x="115" y="6643"/>
                  <a:pt x="1" y="7464"/>
                  <a:pt x="275" y="8195"/>
                </a:cubicBezTo>
                <a:lnTo>
                  <a:pt x="275" y="8195"/>
                </a:lnTo>
                <a:lnTo>
                  <a:pt x="663" y="8126"/>
                </a:lnTo>
                <a:cubicBezTo>
                  <a:pt x="708" y="7921"/>
                  <a:pt x="777" y="7487"/>
                  <a:pt x="914" y="7076"/>
                </a:cubicBezTo>
                <a:lnTo>
                  <a:pt x="914" y="7076"/>
                </a:lnTo>
                <a:cubicBezTo>
                  <a:pt x="1051" y="6643"/>
                  <a:pt x="1233" y="6232"/>
                  <a:pt x="1302" y="5958"/>
                </a:cubicBezTo>
                <a:lnTo>
                  <a:pt x="1302" y="5958"/>
                </a:lnTo>
                <a:cubicBezTo>
                  <a:pt x="1484" y="5433"/>
                  <a:pt x="1370" y="4953"/>
                  <a:pt x="1553" y="3926"/>
                </a:cubicBezTo>
                <a:lnTo>
                  <a:pt x="1553" y="3926"/>
                </a:lnTo>
                <a:cubicBezTo>
                  <a:pt x="1690" y="3036"/>
                  <a:pt x="2238" y="1575"/>
                  <a:pt x="2511" y="503"/>
                </a:cubicBezTo>
                <a:lnTo>
                  <a:pt x="2511" y="503"/>
                </a:lnTo>
                <a:cubicBezTo>
                  <a:pt x="2557" y="320"/>
                  <a:pt x="2580" y="137"/>
                  <a:pt x="2626" y="0"/>
                </a:cubicBezTo>
                <a:lnTo>
                  <a:pt x="2626" y="0"/>
                </a:lnTo>
                <a:cubicBezTo>
                  <a:pt x="2489" y="525"/>
                  <a:pt x="1941" y="1028"/>
                  <a:pt x="1644" y="1758"/>
                </a:cubicBezTo>
                <a:close/>
              </a:path>
            </a:pathLst>
          </a:custGeom>
          <a:solidFill>
            <a:srgbClr val="295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11"/>
          <p:cNvSpPr/>
          <p:nvPr/>
        </p:nvSpPr>
        <p:spPr>
          <a:xfrm>
            <a:off x="547565" y="4918978"/>
            <a:ext cx="72907" cy="260454"/>
          </a:xfrm>
          <a:custGeom>
            <a:avLst/>
            <a:gdLst/>
            <a:ahLst/>
            <a:cxnLst/>
            <a:rect l="l" t="t" r="r" b="b"/>
            <a:pathLst>
              <a:path w="2147" h="7670" extrusionOk="0">
                <a:moveTo>
                  <a:pt x="1074" y="2534"/>
                </a:moveTo>
                <a:cubicBezTo>
                  <a:pt x="754" y="3561"/>
                  <a:pt x="754" y="4543"/>
                  <a:pt x="594" y="5159"/>
                </a:cubicBezTo>
                <a:lnTo>
                  <a:pt x="594" y="5159"/>
                </a:lnTo>
                <a:cubicBezTo>
                  <a:pt x="526" y="5479"/>
                  <a:pt x="343" y="5935"/>
                  <a:pt x="206" y="6414"/>
                </a:cubicBezTo>
                <a:lnTo>
                  <a:pt x="206" y="6414"/>
                </a:lnTo>
                <a:cubicBezTo>
                  <a:pt x="47" y="6894"/>
                  <a:pt x="1" y="7396"/>
                  <a:pt x="47" y="7670"/>
                </a:cubicBezTo>
                <a:lnTo>
                  <a:pt x="47" y="7670"/>
                </a:lnTo>
                <a:lnTo>
                  <a:pt x="298" y="7624"/>
                </a:lnTo>
                <a:cubicBezTo>
                  <a:pt x="343" y="7419"/>
                  <a:pt x="412" y="6985"/>
                  <a:pt x="549" y="6574"/>
                </a:cubicBezTo>
                <a:lnTo>
                  <a:pt x="549" y="6574"/>
                </a:lnTo>
                <a:cubicBezTo>
                  <a:pt x="686" y="6141"/>
                  <a:pt x="868" y="5730"/>
                  <a:pt x="937" y="5456"/>
                </a:cubicBezTo>
                <a:lnTo>
                  <a:pt x="937" y="5456"/>
                </a:lnTo>
                <a:cubicBezTo>
                  <a:pt x="1119" y="4931"/>
                  <a:pt x="1005" y="4451"/>
                  <a:pt x="1188" y="3424"/>
                </a:cubicBezTo>
                <a:lnTo>
                  <a:pt x="1188" y="3424"/>
                </a:lnTo>
                <a:cubicBezTo>
                  <a:pt x="1325" y="2534"/>
                  <a:pt x="1873" y="1073"/>
                  <a:pt x="2146" y="1"/>
                </a:cubicBezTo>
                <a:lnTo>
                  <a:pt x="2146" y="1"/>
                </a:lnTo>
                <a:cubicBezTo>
                  <a:pt x="1895" y="799"/>
                  <a:pt x="1325" y="1667"/>
                  <a:pt x="1074" y="2534"/>
                </a:cubicBezTo>
                <a:close/>
              </a:path>
            </a:pathLst>
          </a:custGeom>
          <a:solidFill>
            <a:srgbClr val="3269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11"/>
          <p:cNvSpPr/>
          <p:nvPr/>
        </p:nvSpPr>
        <p:spPr>
          <a:xfrm>
            <a:off x="549128" y="4893409"/>
            <a:ext cx="134913" cy="286024"/>
          </a:xfrm>
          <a:custGeom>
            <a:avLst/>
            <a:gdLst/>
            <a:ahLst/>
            <a:cxnLst/>
            <a:rect l="l" t="t" r="r" b="b"/>
            <a:pathLst>
              <a:path w="3973" h="8423" extrusionOk="0">
                <a:moveTo>
                  <a:pt x="2945" y="1940"/>
                </a:moveTo>
                <a:cubicBezTo>
                  <a:pt x="2580" y="2716"/>
                  <a:pt x="2032" y="4337"/>
                  <a:pt x="1849" y="4931"/>
                </a:cubicBezTo>
                <a:lnTo>
                  <a:pt x="1849" y="4931"/>
                </a:lnTo>
                <a:cubicBezTo>
                  <a:pt x="1758" y="5250"/>
                  <a:pt x="1507" y="5752"/>
                  <a:pt x="1119" y="6209"/>
                </a:cubicBezTo>
                <a:lnTo>
                  <a:pt x="1119" y="6209"/>
                </a:lnTo>
                <a:cubicBezTo>
                  <a:pt x="914" y="6460"/>
                  <a:pt x="662" y="6734"/>
                  <a:pt x="434" y="7076"/>
                </a:cubicBezTo>
                <a:lnTo>
                  <a:pt x="434" y="7076"/>
                </a:lnTo>
                <a:cubicBezTo>
                  <a:pt x="206" y="7418"/>
                  <a:pt x="1" y="7921"/>
                  <a:pt x="69" y="8423"/>
                </a:cubicBezTo>
                <a:lnTo>
                  <a:pt x="69" y="8423"/>
                </a:lnTo>
                <a:lnTo>
                  <a:pt x="480" y="8400"/>
                </a:lnTo>
                <a:cubicBezTo>
                  <a:pt x="525" y="8309"/>
                  <a:pt x="571" y="8149"/>
                  <a:pt x="685" y="7966"/>
                </a:cubicBezTo>
                <a:lnTo>
                  <a:pt x="685" y="7966"/>
                </a:lnTo>
                <a:cubicBezTo>
                  <a:pt x="777" y="7807"/>
                  <a:pt x="936" y="7647"/>
                  <a:pt x="1119" y="7487"/>
                </a:cubicBezTo>
                <a:lnTo>
                  <a:pt x="1119" y="7487"/>
                </a:lnTo>
                <a:cubicBezTo>
                  <a:pt x="1461" y="7190"/>
                  <a:pt x="1872" y="6848"/>
                  <a:pt x="2100" y="6574"/>
                </a:cubicBezTo>
                <a:lnTo>
                  <a:pt x="2100" y="6574"/>
                </a:lnTo>
                <a:cubicBezTo>
                  <a:pt x="2511" y="6003"/>
                  <a:pt x="2557" y="5410"/>
                  <a:pt x="2762" y="4291"/>
                </a:cubicBezTo>
                <a:lnTo>
                  <a:pt x="2762" y="4291"/>
                </a:lnTo>
                <a:cubicBezTo>
                  <a:pt x="2945" y="3333"/>
                  <a:pt x="3538" y="1735"/>
                  <a:pt x="3858" y="571"/>
                </a:cubicBezTo>
                <a:lnTo>
                  <a:pt x="3858" y="571"/>
                </a:lnTo>
                <a:cubicBezTo>
                  <a:pt x="3904" y="365"/>
                  <a:pt x="3949" y="183"/>
                  <a:pt x="3972" y="0"/>
                </a:cubicBezTo>
                <a:lnTo>
                  <a:pt x="3972" y="0"/>
                </a:lnTo>
                <a:cubicBezTo>
                  <a:pt x="3835" y="571"/>
                  <a:pt x="3265" y="1142"/>
                  <a:pt x="2945" y="1940"/>
                </a:cubicBezTo>
                <a:close/>
              </a:path>
            </a:pathLst>
          </a:custGeom>
          <a:solidFill>
            <a:srgbClr val="295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11"/>
          <p:cNvSpPr/>
          <p:nvPr/>
        </p:nvSpPr>
        <p:spPr>
          <a:xfrm>
            <a:off x="556870" y="4912764"/>
            <a:ext cx="123266" cy="266668"/>
          </a:xfrm>
          <a:custGeom>
            <a:avLst/>
            <a:gdLst/>
            <a:ahLst/>
            <a:cxnLst/>
            <a:rect l="l" t="t" r="r" b="b"/>
            <a:pathLst>
              <a:path w="3630" h="7853" extrusionOk="0">
                <a:moveTo>
                  <a:pt x="2466" y="2740"/>
                </a:moveTo>
                <a:cubicBezTo>
                  <a:pt x="2283" y="3311"/>
                  <a:pt x="2215" y="3858"/>
                  <a:pt x="2101" y="4361"/>
                </a:cubicBezTo>
                <a:lnTo>
                  <a:pt x="2101" y="4361"/>
                </a:lnTo>
                <a:cubicBezTo>
                  <a:pt x="1987" y="4840"/>
                  <a:pt x="1850" y="5251"/>
                  <a:pt x="1667" y="5570"/>
                </a:cubicBezTo>
                <a:lnTo>
                  <a:pt x="1667" y="5570"/>
                </a:lnTo>
                <a:cubicBezTo>
                  <a:pt x="1484" y="5867"/>
                  <a:pt x="1074" y="6232"/>
                  <a:pt x="663" y="6597"/>
                </a:cubicBezTo>
                <a:lnTo>
                  <a:pt x="663" y="6597"/>
                </a:lnTo>
                <a:cubicBezTo>
                  <a:pt x="480" y="6780"/>
                  <a:pt x="297" y="6985"/>
                  <a:pt x="161" y="7214"/>
                </a:cubicBezTo>
                <a:lnTo>
                  <a:pt x="161" y="7214"/>
                </a:lnTo>
                <a:cubicBezTo>
                  <a:pt x="46" y="7442"/>
                  <a:pt x="1" y="7693"/>
                  <a:pt x="1" y="7853"/>
                </a:cubicBezTo>
                <a:lnTo>
                  <a:pt x="1" y="7853"/>
                </a:lnTo>
                <a:lnTo>
                  <a:pt x="252" y="7830"/>
                </a:lnTo>
                <a:cubicBezTo>
                  <a:pt x="297" y="7739"/>
                  <a:pt x="343" y="7579"/>
                  <a:pt x="457" y="7396"/>
                </a:cubicBezTo>
                <a:lnTo>
                  <a:pt x="457" y="7396"/>
                </a:lnTo>
                <a:cubicBezTo>
                  <a:pt x="549" y="7237"/>
                  <a:pt x="708" y="7077"/>
                  <a:pt x="891" y="6917"/>
                </a:cubicBezTo>
                <a:lnTo>
                  <a:pt x="891" y="6917"/>
                </a:lnTo>
                <a:cubicBezTo>
                  <a:pt x="1233" y="6620"/>
                  <a:pt x="1644" y="6278"/>
                  <a:pt x="1872" y="6004"/>
                </a:cubicBezTo>
                <a:lnTo>
                  <a:pt x="1872" y="6004"/>
                </a:lnTo>
                <a:cubicBezTo>
                  <a:pt x="2283" y="5433"/>
                  <a:pt x="2329" y="4840"/>
                  <a:pt x="2534" y="3721"/>
                </a:cubicBezTo>
                <a:lnTo>
                  <a:pt x="2534" y="3721"/>
                </a:lnTo>
                <a:cubicBezTo>
                  <a:pt x="2717" y="2763"/>
                  <a:pt x="3310" y="1165"/>
                  <a:pt x="3630" y="1"/>
                </a:cubicBezTo>
                <a:lnTo>
                  <a:pt x="3630" y="1"/>
                </a:lnTo>
                <a:cubicBezTo>
                  <a:pt x="3356" y="845"/>
                  <a:pt x="2740" y="1827"/>
                  <a:pt x="2466" y="2740"/>
                </a:cubicBezTo>
              </a:path>
            </a:pathLst>
          </a:custGeom>
          <a:solidFill>
            <a:srgbClr val="3269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11"/>
          <p:cNvSpPr/>
          <p:nvPr/>
        </p:nvSpPr>
        <p:spPr>
          <a:xfrm>
            <a:off x="566955" y="4973241"/>
            <a:ext cx="166663" cy="196886"/>
          </a:xfrm>
          <a:custGeom>
            <a:avLst/>
            <a:gdLst/>
            <a:ahLst/>
            <a:cxnLst/>
            <a:rect l="l" t="t" r="r" b="b"/>
            <a:pathLst>
              <a:path w="4908" h="5798" extrusionOk="0">
                <a:moveTo>
                  <a:pt x="3812" y="1484"/>
                </a:moveTo>
                <a:cubicBezTo>
                  <a:pt x="3607" y="1781"/>
                  <a:pt x="3310" y="2192"/>
                  <a:pt x="2991" y="2557"/>
                </a:cubicBezTo>
                <a:lnTo>
                  <a:pt x="2991" y="2557"/>
                </a:lnTo>
                <a:cubicBezTo>
                  <a:pt x="2694" y="2922"/>
                  <a:pt x="2374" y="3264"/>
                  <a:pt x="2215" y="3493"/>
                </a:cubicBezTo>
                <a:lnTo>
                  <a:pt x="2215" y="3493"/>
                </a:lnTo>
                <a:cubicBezTo>
                  <a:pt x="2055" y="3698"/>
                  <a:pt x="1712" y="3995"/>
                  <a:pt x="1302" y="4337"/>
                </a:cubicBezTo>
                <a:lnTo>
                  <a:pt x="1302" y="4337"/>
                </a:lnTo>
                <a:cubicBezTo>
                  <a:pt x="891" y="4679"/>
                  <a:pt x="411" y="5045"/>
                  <a:pt x="0" y="5456"/>
                </a:cubicBezTo>
                <a:lnTo>
                  <a:pt x="0" y="5456"/>
                </a:lnTo>
                <a:lnTo>
                  <a:pt x="229" y="5798"/>
                </a:lnTo>
                <a:cubicBezTo>
                  <a:pt x="411" y="5775"/>
                  <a:pt x="777" y="5638"/>
                  <a:pt x="1165" y="5478"/>
                </a:cubicBezTo>
                <a:lnTo>
                  <a:pt x="1165" y="5478"/>
                </a:lnTo>
                <a:cubicBezTo>
                  <a:pt x="1553" y="5296"/>
                  <a:pt x="1941" y="5090"/>
                  <a:pt x="2146" y="4908"/>
                </a:cubicBezTo>
                <a:lnTo>
                  <a:pt x="2146" y="4908"/>
                </a:lnTo>
                <a:cubicBezTo>
                  <a:pt x="2557" y="4588"/>
                  <a:pt x="2717" y="4132"/>
                  <a:pt x="3219" y="3333"/>
                </a:cubicBezTo>
                <a:lnTo>
                  <a:pt x="3219" y="3333"/>
                </a:lnTo>
                <a:cubicBezTo>
                  <a:pt x="3424" y="2990"/>
                  <a:pt x="3744" y="2534"/>
                  <a:pt x="4041" y="2032"/>
                </a:cubicBezTo>
                <a:lnTo>
                  <a:pt x="4041" y="2032"/>
                </a:lnTo>
                <a:cubicBezTo>
                  <a:pt x="4360" y="1530"/>
                  <a:pt x="4634" y="982"/>
                  <a:pt x="4794" y="480"/>
                </a:cubicBezTo>
                <a:lnTo>
                  <a:pt x="4794" y="480"/>
                </a:lnTo>
                <a:cubicBezTo>
                  <a:pt x="4839" y="320"/>
                  <a:pt x="4885" y="160"/>
                  <a:pt x="4908" y="0"/>
                </a:cubicBezTo>
                <a:lnTo>
                  <a:pt x="4908" y="0"/>
                </a:lnTo>
                <a:cubicBezTo>
                  <a:pt x="4771" y="502"/>
                  <a:pt x="4223" y="936"/>
                  <a:pt x="3812" y="1484"/>
                </a:cubicBezTo>
                <a:close/>
              </a:path>
            </a:pathLst>
          </a:custGeom>
          <a:solidFill>
            <a:srgbClr val="295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11"/>
          <p:cNvSpPr/>
          <p:nvPr/>
        </p:nvSpPr>
        <p:spPr>
          <a:xfrm>
            <a:off x="570045" y="4989506"/>
            <a:ext cx="159702" cy="180620"/>
          </a:xfrm>
          <a:custGeom>
            <a:avLst/>
            <a:gdLst/>
            <a:ahLst/>
            <a:cxnLst/>
            <a:rect l="l" t="t" r="r" b="b"/>
            <a:pathLst>
              <a:path w="4703" h="5319" extrusionOk="0">
                <a:moveTo>
                  <a:pt x="3265" y="2055"/>
                </a:moveTo>
                <a:cubicBezTo>
                  <a:pt x="2717" y="2831"/>
                  <a:pt x="2329" y="3607"/>
                  <a:pt x="1918" y="4018"/>
                </a:cubicBezTo>
                <a:lnTo>
                  <a:pt x="1918" y="4018"/>
                </a:lnTo>
                <a:cubicBezTo>
                  <a:pt x="1713" y="4200"/>
                  <a:pt x="1347" y="4452"/>
                  <a:pt x="959" y="4634"/>
                </a:cubicBezTo>
                <a:lnTo>
                  <a:pt x="959" y="4634"/>
                </a:lnTo>
                <a:cubicBezTo>
                  <a:pt x="571" y="4840"/>
                  <a:pt x="183" y="4999"/>
                  <a:pt x="1" y="5091"/>
                </a:cubicBezTo>
                <a:lnTo>
                  <a:pt x="1" y="5091"/>
                </a:lnTo>
                <a:lnTo>
                  <a:pt x="138" y="5319"/>
                </a:lnTo>
                <a:cubicBezTo>
                  <a:pt x="320" y="5296"/>
                  <a:pt x="686" y="5159"/>
                  <a:pt x="1074" y="4999"/>
                </a:cubicBezTo>
                <a:lnTo>
                  <a:pt x="1074" y="4999"/>
                </a:lnTo>
                <a:cubicBezTo>
                  <a:pt x="1462" y="4817"/>
                  <a:pt x="1850" y="4611"/>
                  <a:pt x="2055" y="4429"/>
                </a:cubicBezTo>
                <a:lnTo>
                  <a:pt x="2055" y="4429"/>
                </a:lnTo>
                <a:cubicBezTo>
                  <a:pt x="2466" y="4109"/>
                  <a:pt x="2626" y="3653"/>
                  <a:pt x="3128" y="2854"/>
                </a:cubicBezTo>
                <a:lnTo>
                  <a:pt x="3128" y="2854"/>
                </a:lnTo>
                <a:cubicBezTo>
                  <a:pt x="3333" y="2511"/>
                  <a:pt x="3653" y="2055"/>
                  <a:pt x="3950" y="1553"/>
                </a:cubicBezTo>
                <a:lnTo>
                  <a:pt x="3950" y="1553"/>
                </a:lnTo>
                <a:cubicBezTo>
                  <a:pt x="4269" y="1051"/>
                  <a:pt x="4543" y="503"/>
                  <a:pt x="4703" y="1"/>
                </a:cubicBezTo>
                <a:lnTo>
                  <a:pt x="4703" y="1"/>
                </a:lnTo>
                <a:cubicBezTo>
                  <a:pt x="4406" y="731"/>
                  <a:pt x="3721" y="1416"/>
                  <a:pt x="3265" y="2055"/>
                </a:cubicBezTo>
              </a:path>
            </a:pathLst>
          </a:custGeom>
          <a:solidFill>
            <a:srgbClr val="3269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11"/>
          <p:cNvSpPr/>
          <p:nvPr/>
        </p:nvSpPr>
        <p:spPr>
          <a:xfrm>
            <a:off x="573169" y="5005771"/>
            <a:ext cx="192233" cy="171350"/>
          </a:xfrm>
          <a:custGeom>
            <a:avLst/>
            <a:gdLst/>
            <a:ahLst/>
            <a:cxnLst/>
            <a:rect l="l" t="t" r="r" b="b"/>
            <a:pathLst>
              <a:path w="5661" h="5046" extrusionOk="0">
                <a:moveTo>
                  <a:pt x="4497" y="1485"/>
                </a:moveTo>
                <a:cubicBezTo>
                  <a:pt x="4268" y="1758"/>
                  <a:pt x="3926" y="2124"/>
                  <a:pt x="3561" y="2443"/>
                </a:cubicBezTo>
                <a:lnTo>
                  <a:pt x="3561" y="2443"/>
                </a:lnTo>
                <a:cubicBezTo>
                  <a:pt x="3196" y="2763"/>
                  <a:pt x="2808" y="3037"/>
                  <a:pt x="2625" y="3196"/>
                </a:cubicBezTo>
                <a:lnTo>
                  <a:pt x="2625" y="3196"/>
                </a:lnTo>
                <a:cubicBezTo>
                  <a:pt x="2420" y="3379"/>
                  <a:pt x="2009" y="3607"/>
                  <a:pt x="1529" y="3858"/>
                </a:cubicBezTo>
                <a:lnTo>
                  <a:pt x="1529" y="3858"/>
                </a:lnTo>
                <a:cubicBezTo>
                  <a:pt x="1050" y="4087"/>
                  <a:pt x="502" y="4361"/>
                  <a:pt x="0" y="4680"/>
                </a:cubicBezTo>
                <a:lnTo>
                  <a:pt x="0" y="4680"/>
                </a:lnTo>
                <a:lnTo>
                  <a:pt x="160" y="5045"/>
                </a:lnTo>
                <a:cubicBezTo>
                  <a:pt x="342" y="5045"/>
                  <a:pt x="731" y="5023"/>
                  <a:pt x="1141" y="4931"/>
                </a:cubicBezTo>
                <a:lnTo>
                  <a:pt x="1141" y="4931"/>
                </a:lnTo>
                <a:cubicBezTo>
                  <a:pt x="1575" y="4840"/>
                  <a:pt x="2009" y="4703"/>
                  <a:pt x="2237" y="4589"/>
                </a:cubicBezTo>
                <a:lnTo>
                  <a:pt x="2237" y="4589"/>
                </a:lnTo>
                <a:cubicBezTo>
                  <a:pt x="2716" y="4361"/>
                  <a:pt x="2967" y="3950"/>
                  <a:pt x="3629" y="3242"/>
                </a:cubicBezTo>
                <a:lnTo>
                  <a:pt x="3629" y="3242"/>
                </a:lnTo>
                <a:cubicBezTo>
                  <a:pt x="3903" y="2945"/>
                  <a:pt x="4314" y="2535"/>
                  <a:pt x="4679" y="2055"/>
                </a:cubicBezTo>
                <a:lnTo>
                  <a:pt x="4679" y="2055"/>
                </a:lnTo>
                <a:cubicBezTo>
                  <a:pt x="5067" y="1576"/>
                  <a:pt x="5387" y="1005"/>
                  <a:pt x="5547" y="503"/>
                </a:cubicBezTo>
                <a:lnTo>
                  <a:pt x="5547" y="503"/>
                </a:lnTo>
                <a:cubicBezTo>
                  <a:pt x="5592" y="321"/>
                  <a:pt x="5638" y="138"/>
                  <a:pt x="5661" y="1"/>
                </a:cubicBezTo>
                <a:lnTo>
                  <a:pt x="5661" y="1"/>
                </a:lnTo>
                <a:cubicBezTo>
                  <a:pt x="5547" y="526"/>
                  <a:pt x="4953" y="982"/>
                  <a:pt x="4497" y="1485"/>
                </a:cubicBezTo>
                <a:close/>
              </a:path>
            </a:pathLst>
          </a:custGeom>
          <a:solidFill>
            <a:srgbClr val="295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11"/>
          <p:cNvSpPr/>
          <p:nvPr/>
        </p:nvSpPr>
        <p:spPr>
          <a:xfrm>
            <a:off x="574697" y="5022851"/>
            <a:ext cx="186834" cy="154269"/>
          </a:xfrm>
          <a:custGeom>
            <a:avLst/>
            <a:gdLst/>
            <a:ahLst/>
            <a:cxnLst/>
            <a:rect l="l" t="t" r="r" b="b"/>
            <a:pathLst>
              <a:path w="5502" h="4543" extrusionOk="0">
                <a:moveTo>
                  <a:pt x="4771" y="1073"/>
                </a:moveTo>
                <a:cubicBezTo>
                  <a:pt x="4475" y="1392"/>
                  <a:pt x="4155" y="1689"/>
                  <a:pt x="3881" y="1963"/>
                </a:cubicBezTo>
                <a:lnTo>
                  <a:pt x="3881" y="1963"/>
                </a:lnTo>
                <a:cubicBezTo>
                  <a:pt x="3219" y="2671"/>
                  <a:pt x="2648" y="3355"/>
                  <a:pt x="2169" y="3652"/>
                </a:cubicBezTo>
                <a:lnTo>
                  <a:pt x="2169" y="3652"/>
                </a:lnTo>
                <a:cubicBezTo>
                  <a:pt x="1918" y="3789"/>
                  <a:pt x="1484" y="3949"/>
                  <a:pt x="1051" y="4063"/>
                </a:cubicBezTo>
                <a:lnTo>
                  <a:pt x="1051" y="4063"/>
                </a:lnTo>
                <a:cubicBezTo>
                  <a:pt x="640" y="4177"/>
                  <a:pt x="229" y="4246"/>
                  <a:pt x="1" y="4314"/>
                </a:cubicBezTo>
                <a:lnTo>
                  <a:pt x="1" y="4314"/>
                </a:lnTo>
                <a:lnTo>
                  <a:pt x="115" y="4542"/>
                </a:lnTo>
                <a:cubicBezTo>
                  <a:pt x="297" y="4542"/>
                  <a:pt x="686" y="4520"/>
                  <a:pt x="1096" y="4428"/>
                </a:cubicBezTo>
                <a:lnTo>
                  <a:pt x="1096" y="4428"/>
                </a:lnTo>
                <a:cubicBezTo>
                  <a:pt x="1530" y="4337"/>
                  <a:pt x="1964" y="4200"/>
                  <a:pt x="2192" y="4086"/>
                </a:cubicBezTo>
                <a:lnTo>
                  <a:pt x="2192" y="4086"/>
                </a:lnTo>
                <a:cubicBezTo>
                  <a:pt x="2671" y="3858"/>
                  <a:pt x="2922" y="3447"/>
                  <a:pt x="3584" y="2739"/>
                </a:cubicBezTo>
                <a:lnTo>
                  <a:pt x="3584" y="2739"/>
                </a:lnTo>
                <a:cubicBezTo>
                  <a:pt x="3858" y="2442"/>
                  <a:pt x="4269" y="2032"/>
                  <a:pt x="4634" y="1552"/>
                </a:cubicBezTo>
                <a:lnTo>
                  <a:pt x="4634" y="1552"/>
                </a:lnTo>
                <a:cubicBezTo>
                  <a:pt x="5022" y="1073"/>
                  <a:pt x="5342" y="502"/>
                  <a:pt x="5502" y="0"/>
                </a:cubicBezTo>
                <a:lnTo>
                  <a:pt x="5502" y="0"/>
                </a:lnTo>
                <a:cubicBezTo>
                  <a:pt x="5342" y="365"/>
                  <a:pt x="5068" y="753"/>
                  <a:pt x="4771" y="1073"/>
                </a:cubicBezTo>
                <a:close/>
              </a:path>
            </a:pathLst>
          </a:custGeom>
          <a:solidFill>
            <a:srgbClr val="3269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11"/>
          <p:cNvSpPr/>
          <p:nvPr/>
        </p:nvSpPr>
        <p:spPr>
          <a:xfrm>
            <a:off x="600266" y="4851540"/>
            <a:ext cx="44994" cy="355026"/>
          </a:xfrm>
          <a:custGeom>
            <a:avLst/>
            <a:gdLst/>
            <a:ahLst/>
            <a:cxnLst/>
            <a:rect l="l" t="t" r="r" b="b"/>
            <a:pathLst>
              <a:path w="1325" h="10455" extrusionOk="0">
                <a:moveTo>
                  <a:pt x="754" y="2466"/>
                </a:moveTo>
                <a:cubicBezTo>
                  <a:pt x="617" y="3402"/>
                  <a:pt x="184" y="5251"/>
                  <a:pt x="161" y="6027"/>
                </a:cubicBezTo>
                <a:lnTo>
                  <a:pt x="161" y="6027"/>
                </a:lnTo>
                <a:cubicBezTo>
                  <a:pt x="138" y="6415"/>
                  <a:pt x="24" y="7099"/>
                  <a:pt x="1" y="7898"/>
                </a:cubicBezTo>
                <a:lnTo>
                  <a:pt x="1" y="7898"/>
                </a:lnTo>
                <a:cubicBezTo>
                  <a:pt x="1" y="8697"/>
                  <a:pt x="115" y="9656"/>
                  <a:pt x="526" y="10455"/>
                </a:cubicBezTo>
                <a:lnTo>
                  <a:pt x="526" y="10455"/>
                </a:lnTo>
                <a:lnTo>
                  <a:pt x="914" y="10318"/>
                </a:lnTo>
                <a:cubicBezTo>
                  <a:pt x="914" y="10204"/>
                  <a:pt x="891" y="9998"/>
                  <a:pt x="891" y="9770"/>
                </a:cubicBezTo>
                <a:lnTo>
                  <a:pt x="891" y="9770"/>
                </a:lnTo>
                <a:cubicBezTo>
                  <a:pt x="868" y="9542"/>
                  <a:pt x="891" y="9268"/>
                  <a:pt x="891" y="9017"/>
                </a:cubicBezTo>
                <a:lnTo>
                  <a:pt x="891" y="9017"/>
                </a:lnTo>
                <a:cubicBezTo>
                  <a:pt x="914" y="8469"/>
                  <a:pt x="982" y="7921"/>
                  <a:pt x="1005" y="7579"/>
                </a:cubicBezTo>
                <a:lnTo>
                  <a:pt x="1005" y="7579"/>
                </a:lnTo>
                <a:cubicBezTo>
                  <a:pt x="1051" y="6940"/>
                  <a:pt x="891" y="6369"/>
                  <a:pt x="937" y="5091"/>
                </a:cubicBezTo>
                <a:lnTo>
                  <a:pt x="937" y="5091"/>
                </a:lnTo>
                <a:cubicBezTo>
                  <a:pt x="982" y="4566"/>
                  <a:pt x="1097" y="3813"/>
                  <a:pt x="1188" y="3014"/>
                </a:cubicBezTo>
                <a:lnTo>
                  <a:pt x="1188" y="3014"/>
                </a:lnTo>
                <a:cubicBezTo>
                  <a:pt x="1279" y="2238"/>
                  <a:pt x="1325" y="1370"/>
                  <a:pt x="1234" y="663"/>
                </a:cubicBezTo>
                <a:lnTo>
                  <a:pt x="1234" y="663"/>
                </a:lnTo>
                <a:cubicBezTo>
                  <a:pt x="1188" y="412"/>
                  <a:pt x="1165" y="183"/>
                  <a:pt x="1119" y="1"/>
                </a:cubicBezTo>
                <a:lnTo>
                  <a:pt x="1119" y="1"/>
                </a:lnTo>
                <a:cubicBezTo>
                  <a:pt x="1234" y="708"/>
                  <a:pt x="914" y="1553"/>
                  <a:pt x="754" y="2466"/>
                </a:cubicBezTo>
              </a:path>
            </a:pathLst>
          </a:custGeom>
          <a:solidFill>
            <a:srgbClr val="295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11"/>
          <p:cNvSpPr/>
          <p:nvPr/>
        </p:nvSpPr>
        <p:spPr>
          <a:xfrm>
            <a:off x="617346" y="4874020"/>
            <a:ext cx="27913" cy="331018"/>
          </a:xfrm>
          <a:custGeom>
            <a:avLst/>
            <a:gdLst/>
            <a:ahLst/>
            <a:cxnLst/>
            <a:rect l="l" t="t" r="r" b="b"/>
            <a:pathLst>
              <a:path w="822" h="9748" extrusionOk="0">
                <a:moveTo>
                  <a:pt x="228" y="3379"/>
                </a:moveTo>
                <a:cubicBezTo>
                  <a:pt x="46" y="4703"/>
                  <a:pt x="137" y="5890"/>
                  <a:pt x="114" y="6643"/>
                </a:cubicBezTo>
                <a:lnTo>
                  <a:pt x="114" y="6643"/>
                </a:lnTo>
                <a:cubicBezTo>
                  <a:pt x="114" y="7031"/>
                  <a:pt x="0" y="7647"/>
                  <a:pt x="0" y="8241"/>
                </a:cubicBezTo>
                <a:lnTo>
                  <a:pt x="0" y="8241"/>
                </a:lnTo>
                <a:cubicBezTo>
                  <a:pt x="0" y="8537"/>
                  <a:pt x="23" y="8834"/>
                  <a:pt x="46" y="9108"/>
                </a:cubicBezTo>
                <a:lnTo>
                  <a:pt x="46" y="9108"/>
                </a:lnTo>
                <a:cubicBezTo>
                  <a:pt x="69" y="9359"/>
                  <a:pt x="114" y="9587"/>
                  <a:pt x="160" y="9747"/>
                </a:cubicBezTo>
                <a:lnTo>
                  <a:pt x="160" y="9747"/>
                </a:lnTo>
                <a:lnTo>
                  <a:pt x="411" y="9656"/>
                </a:lnTo>
                <a:cubicBezTo>
                  <a:pt x="411" y="9542"/>
                  <a:pt x="388" y="9336"/>
                  <a:pt x="388" y="9108"/>
                </a:cubicBezTo>
                <a:lnTo>
                  <a:pt x="388" y="9108"/>
                </a:lnTo>
                <a:cubicBezTo>
                  <a:pt x="365" y="8880"/>
                  <a:pt x="388" y="8606"/>
                  <a:pt x="388" y="8355"/>
                </a:cubicBezTo>
                <a:lnTo>
                  <a:pt x="388" y="8355"/>
                </a:lnTo>
                <a:cubicBezTo>
                  <a:pt x="411" y="7807"/>
                  <a:pt x="479" y="7259"/>
                  <a:pt x="502" y="6917"/>
                </a:cubicBezTo>
                <a:lnTo>
                  <a:pt x="502" y="6917"/>
                </a:lnTo>
                <a:cubicBezTo>
                  <a:pt x="548" y="6278"/>
                  <a:pt x="388" y="5707"/>
                  <a:pt x="434" y="4429"/>
                </a:cubicBezTo>
                <a:lnTo>
                  <a:pt x="434" y="4429"/>
                </a:lnTo>
                <a:cubicBezTo>
                  <a:pt x="479" y="3904"/>
                  <a:pt x="594" y="3151"/>
                  <a:pt x="685" y="2352"/>
                </a:cubicBezTo>
                <a:lnTo>
                  <a:pt x="685" y="2352"/>
                </a:lnTo>
                <a:cubicBezTo>
                  <a:pt x="776" y="1576"/>
                  <a:pt x="822" y="708"/>
                  <a:pt x="731" y="1"/>
                </a:cubicBezTo>
                <a:lnTo>
                  <a:pt x="731" y="1"/>
                </a:lnTo>
                <a:cubicBezTo>
                  <a:pt x="799" y="1096"/>
                  <a:pt x="388" y="2306"/>
                  <a:pt x="228" y="3379"/>
                </a:cubicBezTo>
              </a:path>
            </a:pathLst>
          </a:custGeom>
          <a:solidFill>
            <a:srgbClr val="3269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11"/>
          <p:cNvSpPr/>
          <p:nvPr/>
        </p:nvSpPr>
        <p:spPr>
          <a:xfrm>
            <a:off x="482471" y="4951543"/>
            <a:ext cx="39560" cy="206190"/>
          </a:xfrm>
          <a:custGeom>
            <a:avLst/>
            <a:gdLst/>
            <a:ahLst/>
            <a:cxnLst/>
            <a:rect l="l" t="t" r="r" b="b"/>
            <a:pathLst>
              <a:path w="1165" h="6072" extrusionOk="0">
                <a:moveTo>
                  <a:pt x="160" y="1415"/>
                </a:moveTo>
                <a:cubicBezTo>
                  <a:pt x="46" y="1986"/>
                  <a:pt x="1" y="3127"/>
                  <a:pt x="92" y="3561"/>
                </a:cubicBezTo>
                <a:lnTo>
                  <a:pt x="92" y="3561"/>
                </a:lnTo>
                <a:cubicBezTo>
                  <a:pt x="183" y="4017"/>
                  <a:pt x="137" y="5182"/>
                  <a:pt x="594" y="6072"/>
                </a:cubicBezTo>
                <a:lnTo>
                  <a:pt x="594" y="6072"/>
                </a:lnTo>
                <a:lnTo>
                  <a:pt x="1005" y="5980"/>
                </a:lnTo>
                <a:cubicBezTo>
                  <a:pt x="1073" y="5684"/>
                  <a:pt x="1165" y="4679"/>
                  <a:pt x="1165" y="4291"/>
                </a:cubicBezTo>
                <a:lnTo>
                  <a:pt x="1165" y="4291"/>
                </a:lnTo>
                <a:cubicBezTo>
                  <a:pt x="1142" y="3880"/>
                  <a:pt x="868" y="3607"/>
                  <a:pt x="708" y="2876"/>
                </a:cubicBezTo>
                <a:lnTo>
                  <a:pt x="708" y="2876"/>
                </a:lnTo>
                <a:cubicBezTo>
                  <a:pt x="571" y="2260"/>
                  <a:pt x="662" y="1141"/>
                  <a:pt x="640" y="365"/>
                </a:cubicBezTo>
                <a:lnTo>
                  <a:pt x="640" y="365"/>
                </a:lnTo>
                <a:cubicBezTo>
                  <a:pt x="640" y="228"/>
                  <a:pt x="617" y="91"/>
                  <a:pt x="617" y="0"/>
                </a:cubicBezTo>
                <a:lnTo>
                  <a:pt x="617" y="0"/>
                </a:lnTo>
                <a:cubicBezTo>
                  <a:pt x="617" y="365"/>
                  <a:pt x="252" y="845"/>
                  <a:pt x="160" y="1415"/>
                </a:cubicBezTo>
                <a:close/>
              </a:path>
            </a:pathLst>
          </a:custGeom>
          <a:solidFill>
            <a:srgbClr val="295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11"/>
          <p:cNvSpPr/>
          <p:nvPr/>
        </p:nvSpPr>
        <p:spPr>
          <a:xfrm>
            <a:off x="492556" y="4963937"/>
            <a:ext cx="29475" cy="192267"/>
          </a:xfrm>
          <a:custGeom>
            <a:avLst/>
            <a:gdLst/>
            <a:ahLst/>
            <a:cxnLst/>
            <a:rect l="l" t="t" r="r" b="b"/>
            <a:pathLst>
              <a:path w="868" h="5662" extrusionOk="0">
                <a:moveTo>
                  <a:pt x="46" y="1963"/>
                </a:moveTo>
                <a:cubicBezTo>
                  <a:pt x="69" y="2739"/>
                  <a:pt x="388" y="3401"/>
                  <a:pt x="457" y="3835"/>
                </a:cubicBezTo>
                <a:lnTo>
                  <a:pt x="457" y="3835"/>
                </a:lnTo>
                <a:cubicBezTo>
                  <a:pt x="502" y="4269"/>
                  <a:pt x="388" y="5319"/>
                  <a:pt x="457" y="5661"/>
                </a:cubicBezTo>
                <a:lnTo>
                  <a:pt x="457" y="5661"/>
                </a:lnTo>
                <a:lnTo>
                  <a:pt x="708" y="5615"/>
                </a:lnTo>
                <a:cubicBezTo>
                  <a:pt x="776" y="5319"/>
                  <a:pt x="868" y="4314"/>
                  <a:pt x="868" y="3926"/>
                </a:cubicBezTo>
                <a:lnTo>
                  <a:pt x="868" y="3926"/>
                </a:lnTo>
                <a:cubicBezTo>
                  <a:pt x="845" y="3515"/>
                  <a:pt x="571" y="3242"/>
                  <a:pt x="411" y="2511"/>
                </a:cubicBezTo>
                <a:lnTo>
                  <a:pt x="411" y="2511"/>
                </a:lnTo>
                <a:cubicBezTo>
                  <a:pt x="274" y="1895"/>
                  <a:pt x="365" y="776"/>
                  <a:pt x="343" y="0"/>
                </a:cubicBezTo>
                <a:lnTo>
                  <a:pt x="343" y="0"/>
                </a:lnTo>
                <a:cubicBezTo>
                  <a:pt x="320" y="571"/>
                  <a:pt x="0" y="1324"/>
                  <a:pt x="46" y="1963"/>
                </a:cubicBezTo>
                <a:close/>
              </a:path>
            </a:pathLst>
          </a:custGeom>
          <a:solidFill>
            <a:srgbClr val="3269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11"/>
          <p:cNvSpPr/>
          <p:nvPr/>
        </p:nvSpPr>
        <p:spPr>
          <a:xfrm>
            <a:off x="629740" y="5001900"/>
            <a:ext cx="195357" cy="186053"/>
          </a:xfrm>
          <a:custGeom>
            <a:avLst/>
            <a:gdLst/>
            <a:ahLst/>
            <a:cxnLst/>
            <a:rect l="l" t="t" r="r" b="b"/>
            <a:pathLst>
              <a:path w="5753" h="5479" extrusionOk="0">
                <a:moveTo>
                  <a:pt x="4816" y="1028"/>
                </a:moveTo>
                <a:cubicBezTo>
                  <a:pt x="4474" y="1370"/>
                  <a:pt x="4086" y="1667"/>
                  <a:pt x="3789" y="1987"/>
                </a:cubicBezTo>
                <a:lnTo>
                  <a:pt x="3789" y="1987"/>
                </a:lnTo>
                <a:cubicBezTo>
                  <a:pt x="3036" y="2763"/>
                  <a:pt x="2488" y="3584"/>
                  <a:pt x="2032" y="3995"/>
                </a:cubicBezTo>
                <a:lnTo>
                  <a:pt x="2032" y="3995"/>
                </a:lnTo>
                <a:cubicBezTo>
                  <a:pt x="1804" y="4223"/>
                  <a:pt x="1370" y="4497"/>
                  <a:pt x="959" y="4748"/>
                </a:cubicBezTo>
                <a:lnTo>
                  <a:pt x="959" y="4748"/>
                </a:lnTo>
                <a:cubicBezTo>
                  <a:pt x="754" y="4885"/>
                  <a:pt x="548" y="5022"/>
                  <a:pt x="366" y="5091"/>
                </a:cubicBezTo>
                <a:lnTo>
                  <a:pt x="366" y="5091"/>
                </a:lnTo>
                <a:cubicBezTo>
                  <a:pt x="206" y="5182"/>
                  <a:pt x="114" y="5159"/>
                  <a:pt x="46" y="5137"/>
                </a:cubicBezTo>
                <a:lnTo>
                  <a:pt x="46" y="5137"/>
                </a:lnTo>
                <a:lnTo>
                  <a:pt x="0" y="5410"/>
                </a:lnTo>
                <a:cubicBezTo>
                  <a:pt x="92" y="5456"/>
                  <a:pt x="297" y="5479"/>
                  <a:pt x="503" y="5410"/>
                </a:cubicBezTo>
                <a:lnTo>
                  <a:pt x="503" y="5410"/>
                </a:lnTo>
                <a:cubicBezTo>
                  <a:pt x="708" y="5342"/>
                  <a:pt x="891" y="5205"/>
                  <a:pt x="1096" y="5114"/>
                </a:cubicBezTo>
                <a:lnTo>
                  <a:pt x="1096" y="5114"/>
                </a:lnTo>
                <a:cubicBezTo>
                  <a:pt x="1507" y="4885"/>
                  <a:pt x="1918" y="4612"/>
                  <a:pt x="2123" y="4452"/>
                </a:cubicBezTo>
                <a:lnTo>
                  <a:pt x="2123" y="4452"/>
                </a:lnTo>
                <a:cubicBezTo>
                  <a:pt x="2580" y="4087"/>
                  <a:pt x="2785" y="3630"/>
                  <a:pt x="3447" y="2831"/>
                </a:cubicBezTo>
                <a:lnTo>
                  <a:pt x="3447" y="2831"/>
                </a:lnTo>
                <a:cubicBezTo>
                  <a:pt x="3744" y="2489"/>
                  <a:pt x="4177" y="2032"/>
                  <a:pt x="4611" y="1553"/>
                </a:cubicBezTo>
                <a:lnTo>
                  <a:pt x="4611" y="1553"/>
                </a:lnTo>
                <a:cubicBezTo>
                  <a:pt x="5045" y="1051"/>
                  <a:pt x="5478" y="503"/>
                  <a:pt x="5752" y="1"/>
                </a:cubicBezTo>
                <a:lnTo>
                  <a:pt x="5752" y="1"/>
                </a:lnTo>
                <a:cubicBezTo>
                  <a:pt x="5524" y="366"/>
                  <a:pt x="5182" y="708"/>
                  <a:pt x="4816" y="1028"/>
                </a:cubicBezTo>
              </a:path>
            </a:pathLst>
          </a:custGeom>
          <a:solidFill>
            <a:srgbClr val="3269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11"/>
          <p:cNvSpPr/>
          <p:nvPr/>
        </p:nvSpPr>
        <p:spPr>
          <a:xfrm>
            <a:off x="642916" y="4992596"/>
            <a:ext cx="223271" cy="200791"/>
          </a:xfrm>
          <a:custGeom>
            <a:avLst/>
            <a:gdLst/>
            <a:ahLst/>
            <a:cxnLst/>
            <a:rect l="l" t="t" r="r" b="b"/>
            <a:pathLst>
              <a:path w="6575" h="5913" extrusionOk="0">
                <a:moveTo>
                  <a:pt x="5159" y="1644"/>
                </a:moveTo>
                <a:cubicBezTo>
                  <a:pt x="4885" y="1941"/>
                  <a:pt x="4451" y="2352"/>
                  <a:pt x="4018" y="2717"/>
                </a:cubicBezTo>
                <a:lnTo>
                  <a:pt x="4018" y="2717"/>
                </a:lnTo>
                <a:cubicBezTo>
                  <a:pt x="3584" y="3105"/>
                  <a:pt x="3127" y="3425"/>
                  <a:pt x="2899" y="3653"/>
                </a:cubicBezTo>
                <a:lnTo>
                  <a:pt x="2899" y="3653"/>
                </a:lnTo>
                <a:cubicBezTo>
                  <a:pt x="2671" y="3858"/>
                  <a:pt x="2192" y="4178"/>
                  <a:pt x="1644" y="4543"/>
                </a:cubicBezTo>
                <a:lnTo>
                  <a:pt x="1644" y="4543"/>
                </a:lnTo>
                <a:cubicBezTo>
                  <a:pt x="1119" y="4886"/>
                  <a:pt x="548" y="5251"/>
                  <a:pt x="0" y="5456"/>
                </a:cubicBezTo>
                <a:lnTo>
                  <a:pt x="0" y="5456"/>
                </a:lnTo>
                <a:lnTo>
                  <a:pt x="69" y="5867"/>
                </a:lnTo>
                <a:cubicBezTo>
                  <a:pt x="274" y="5913"/>
                  <a:pt x="754" y="5890"/>
                  <a:pt x="1256" y="5730"/>
                </a:cubicBezTo>
                <a:lnTo>
                  <a:pt x="1256" y="5730"/>
                </a:lnTo>
                <a:cubicBezTo>
                  <a:pt x="1735" y="5570"/>
                  <a:pt x="2214" y="5342"/>
                  <a:pt x="2466" y="5182"/>
                </a:cubicBezTo>
                <a:lnTo>
                  <a:pt x="2466" y="5182"/>
                </a:lnTo>
                <a:cubicBezTo>
                  <a:pt x="2968" y="4863"/>
                  <a:pt x="3242" y="4406"/>
                  <a:pt x="3995" y="3607"/>
                </a:cubicBezTo>
                <a:lnTo>
                  <a:pt x="3995" y="3607"/>
                </a:lnTo>
                <a:cubicBezTo>
                  <a:pt x="4337" y="3242"/>
                  <a:pt x="4817" y="2808"/>
                  <a:pt x="5273" y="2283"/>
                </a:cubicBezTo>
                <a:lnTo>
                  <a:pt x="5273" y="2283"/>
                </a:lnTo>
                <a:cubicBezTo>
                  <a:pt x="5730" y="1758"/>
                  <a:pt x="6140" y="1119"/>
                  <a:pt x="6391" y="549"/>
                </a:cubicBezTo>
                <a:lnTo>
                  <a:pt x="6391" y="549"/>
                </a:lnTo>
                <a:cubicBezTo>
                  <a:pt x="6483" y="366"/>
                  <a:pt x="6528" y="161"/>
                  <a:pt x="6574" y="1"/>
                </a:cubicBezTo>
                <a:lnTo>
                  <a:pt x="6574" y="1"/>
                </a:lnTo>
                <a:cubicBezTo>
                  <a:pt x="6391" y="594"/>
                  <a:pt x="5730" y="1074"/>
                  <a:pt x="5159" y="1644"/>
                </a:cubicBezTo>
              </a:path>
            </a:pathLst>
          </a:custGeom>
          <a:solidFill>
            <a:srgbClr val="295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11"/>
          <p:cNvSpPr/>
          <p:nvPr/>
        </p:nvSpPr>
        <p:spPr>
          <a:xfrm>
            <a:off x="643697" y="5011204"/>
            <a:ext cx="216275" cy="182182"/>
          </a:xfrm>
          <a:custGeom>
            <a:avLst/>
            <a:gdLst/>
            <a:ahLst/>
            <a:cxnLst/>
            <a:rect l="l" t="t" r="r" b="b"/>
            <a:pathLst>
              <a:path w="6369" h="5365" extrusionOk="0">
                <a:moveTo>
                  <a:pt x="5455" y="1188"/>
                </a:moveTo>
                <a:cubicBezTo>
                  <a:pt x="5113" y="1553"/>
                  <a:pt x="4702" y="1872"/>
                  <a:pt x="4383" y="2192"/>
                </a:cubicBezTo>
                <a:lnTo>
                  <a:pt x="4383" y="2192"/>
                </a:lnTo>
                <a:cubicBezTo>
                  <a:pt x="3584" y="2991"/>
                  <a:pt x="2922" y="3790"/>
                  <a:pt x="2397" y="4178"/>
                </a:cubicBezTo>
                <a:lnTo>
                  <a:pt x="2397" y="4178"/>
                </a:lnTo>
                <a:cubicBezTo>
                  <a:pt x="2123" y="4360"/>
                  <a:pt x="1644" y="4634"/>
                  <a:pt x="1164" y="4794"/>
                </a:cubicBezTo>
                <a:lnTo>
                  <a:pt x="1164" y="4794"/>
                </a:lnTo>
                <a:cubicBezTo>
                  <a:pt x="685" y="4999"/>
                  <a:pt x="228" y="5045"/>
                  <a:pt x="0" y="5068"/>
                </a:cubicBezTo>
                <a:lnTo>
                  <a:pt x="0" y="5068"/>
                </a:lnTo>
                <a:lnTo>
                  <a:pt x="46" y="5319"/>
                </a:lnTo>
                <a:cubicBezTo>
                  <a:pt x="251" y="5365"/>
                  <a:pt x="731" y="5342"/>
                  <a:pt x="1233" y="5182"/>
                </a:cubicBezTo>
                <a:lnTo>
                  <a:pt x="1233" y="5182"/>
                </a:lnTo>
                <a:cubicBezTo>
                  <a:pt x="1712" y="5022"/>
                  <a:pt x="2191" y="4794"/>
                  <a:pt x="2443" y="4634"/>
                </a:cubicBezTo>
                <a:lnTo>
                  <a:pt x="2443" y="4634"/>
                </a:lnTo>
                <a:cubicBezTo>
                  <a:pt x="2945" y="4315"/>
                  <a:pt x="3219" y="3858"/>
                  <a:pt x="3972" y="3059"/>
                </a:cubicBezTo>
                <a:lnTo>
                  <a:pt x="3972" y="3059"/>
                </a:lnTo>
                <a:cubicBezTo>
                  <a:pt x="4314" y="2694"/>
                  <a:pt x="4794" y="2260"/>
                  <a:pt x="5250" y="1735"/>
                </a:cubicBezTo>
                <a:lnTo>
                  <a:pt x="5250" y="1735"/>
                </a:lnTo>
                <a:cubicBezTo>
                  <a:pt x="5707" y="1210"/>
                  <a:pt x="6117" y="571"/>
                  <a:pt x="6368" y="1"/>
                </a:cubicBezTo>
                <a:lnTo>
                  <a:pt x="6368" y="1"/>
                </a:lnTo>
                <a:cubicBezTo>
                  <a:pt x="6163" y="434"/>
                  <a:pt x="5821" y="822"/>
                  <a:pt x="5455" y="1188"/>
                </a:cubicBezTo>
                <a:close/>
              </a:path>
            </a:pathLst>
          </a:custGeom>
          <a:solidFill>
            <a:srgbClr val="3269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11"/>
          <p:cNvSpPr/>
          <p:nvPr/>
        </p:nvSpPr>
        <p:spPr>
          <a:xfrm>
            <a:off x="894805" y="4887195"/>
            <a:ext cx="127137" cy="364330"/>
          </a:xfrm>
          <a:custGeom>
            <a:avLst/>
            <a:gdLst/>
            <a:ahLst/>
            <a:cxnLst/>
            <a:rect l="l" t="t" r="r" b="b"/>
            <a:pathLst>
              <a:path w="3744" h="10729" extrusionOk="0">
                <a:moveTo>
                  <a:pt x="3424" y="1256"/>
                </a:moveTo>
                <a:cubicBezTo>
                  <a:pt x="3219" y="1667"/>
                  <a:pt x="2968" y="2078"/>
                  <a:pt x="2717" y="2511"/>
                </a:cubicBezTo>
                <a:lnTo>
                  <a:pt x="2717" y="2511"/>
                </a:lnTo>
                <a:cubicBezTo>
                  <a:pt x="2466" y="2968"/>
                  <a:pt x="2078" y="3607"/>
                  <a:pt x="1735" y="4269"/>
                </a:cubicBezTo>
                <a:lnTo>
                  <a:pt x="1735" y="4269"/>
                </a:lnTo>
                <a:cubicBezTo>
                  <a:pt x="1393" y="4954"/>
                  <a:pt x="1119" y="5639"/>
                  <a:pt x="1005" y="6049"/>
                </a:cubicBezTo>
                <a:lnTo>
                  <a:pt x="1005" y="6049"/>
                </a:lnTo>
                <a:cubicBezTo>
                  <a:pt x="891" y="6437"/>
                  <a:pt x="663" y="7122"/>
                  <a:pt x="434" y="7944"/>
                </a:cubicBezTo>
                <a:lnTo>
                  <a:pt x="434" y="7944"/>
                </a:lnTo>
                <a:cubicBezTo>
                  <a:pt x="320" y="8332"/>
                  <a:pt x="206" y="8766"/>
                  <a:pt x="115" y="9222"/>
                </a:cubicBezTo>
                <a:lnTo>
                  <a:pt x="115" y="9222"/>
                </a:lnTo>
                <a:cubicBezTo>
                  <a:pt x="23" y="9701"/>
                  <a:pt x="1" y="10226"/>
                  <a:pt x="115" y="10729"/>
                </a:cubicBezTo>
                <a:lnTo>
                  <a:pt x="115" y="10729"/>
                </a:lnTo>
                <a:lnTo>
                  <a:pt x="526" y="10660"/>
                </a:lnTo>
                <a:cubicBezTo>
                  <a:pt x="548" y="10409"/>
                  <a:pt x="663" y="9861"/>
                  <a:pt x="891" y="9336"/>
                </a:cubicBezTo>
                <a:lnTo>
                  <a:pt x="891" y="9336"/>
                </a:lnTo>
                <a:cubicBezTo>
                  <a:pt x="1119" y="8788"/>
                  <a:pt x="1370" y="8195"/>
                  <a:pt x="1484" y="7853"/>
                </a:cubicBezTo>
                <a:lnTo>
                  <a:pt x="1484" y="7853"/>
                </a:lnTo>
                <a:cubicBezTo>
                  <a:pt x="1712" y="7168"/>
                  <a:pt x="1644" y="6529"/>
                  <a:pt x="2009" y="5228"/>
                </a:cubicBezTo>
                <a:lnTo>
                  <a:pt x="2009" y="5228"/>
                </a:lnTo>
                <a:cubicBezTo>
                  <a:pt x="2169" y="4680"/>
                  <a:pt x="2534" y="3995"/>
                  <a:pt x="2922" y="3219"/>
                </a:cubicBezTo>
                <a:lnTo>
                  <a:pt x="2922" y="3219"/>
                </a:lnTo>
                <a:cubicBezTo>
                  <a:pt x="3310" y="2466"/>
                  <a:pt x="3675" y="1598"/>
                  <a:pt x="3721" y="777"/>
                </a:cubicBezTo>
                <a:lnTo>
                  <a:pt x="3721" y="777"/>
                </a:lnTo>
                <a:cubicBezTo>
                  <a:pt x="3744" y="503"/>
                  <a:pt x="3744" y="229"/>
                  <a:pt x="3698" y="1"/>
                </a:cubicBezTo>
                <a:lnTo>
                  <a:pt x="3698" y="1"/>
                </a:lnTo>
                <a:cubicBezTo>
                  <a:pt x="3744" y="389"/>
                  <a:pt x="3630" y="845"/>
                  <a:pt x="3424" y="1256"/>
                </a:cubicBezTo>
              </a:path>
            </a:pathLst>
          </a:custGeom>
          <a:solidFill>
            <a:srgbClr val="295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11"/>
          <p:cNvSpPr/>
          <p:nvPr/>
        </p:nvSpPr>
        <p:spPr>
          <a:xfrm>
            <a:off x="901801" y="4913545"/>
            <a:ext cx="119395" cy="337198"/>
          </a:xfrm>
          <a:custGeom>
            <a:avLst/>
            <a:gdLst/>
            <a:ahLst/>
            <a:cxnLst/>
            <a:rect l="l" t="t" r="r" b="b"/>
            <a:pathLst>
              <a:path w="3516" h="9930" extrusionOk="0">
                <a:moveTo>
                  <a:pt x="2853" y="1735"/>
                </a:moveTo>
                <a:cubicBezTo>
                  <a:pt x="2534" y="2283"/>
                  <a:pt x="2191" y="2808"/>
                  <a:pt x="1940" y="3333"/>
                </a:cubicBezTo>
                <a:lnTo>
                  <a:pt x="1940" y="3333"/>
                </a:lnTo>
                <a:cubicBezTo>
                  <a:pt x="1301" y="4611"/>
                  <a:pt x="1187" y="5912"/>
                  <a:pt x="959" y="6689"/>
                </a:cubicBezTo>
                <a:lnTo>
                  <a:pt x="959" y="6689"/>
                </a:lnTo>
                <a:cubicBezTo>
                  <a:pt x="845" y="7099"/>
                  <a:pt x="616" y="7716"/>
                  <a:pt x="388" y="8309"/>
                </a:cubicBezTo>
                <a:lnTo>
                  <a:pt x="388" y="8309"/>
                </a:lnTo>
                <a:cubicBezTo>
                  <a:pt x="137" y="8903"/>
                  <a:pt x="0" y="9565"/>
                  <a:pt x="69" y="9930"/>
                </a:cubicBezTo>
                <a:lnTo>
                  <a:pt x="69" y="9930"/>
                </a:lnTo>
                <a:lnTo>
                  <a:pt x="320" y="9884"/>
                </a:lnTo>
                <a:cubicBezTo>
                  <a:pt x="342" y="9633"/>
                  <a:pt x="457" y="9085"/>
                  <a:pt x="685" y="8560"/>
                </a:cubicBezTo>
                <a:lnTo>
                  <a:pt x="685" y="8560"/>
                </a:lnTo>
                <a:cubicBezTo>
                  <a:pt x="913" y="8012"/>
                  <a:pt x="1164" y="7419"/>
                  <a:pt x="1278" y="7077"/>
                </a:cubicBezTo>
                <a:lnTo>
                  <a:pt x="1278" y="7077"/>
                </a:lnTo>
                <a:cubicBezTo>
                  <a:pt x="1506" y="6392"/>
                  <a:pt x="1438" y="5753"/>
                  <a:pt x="1803" y="4452"/>
                </a:cubicBezTo>
                <a:lnTo>
                  <a:pt x="1803" y="4452"/>
                </a:lnTo>
                <a:cubicBezTo>
                  <a:pt x="1963" y="3904"/>
                  <a:pt x="2328" y="3219"/>
                  <a:pt x="2716" y="2443"/>
                </a:cubicBezTo>
                <a:lnTo>
                  <a:pt x="2716" y="2443"/>
                </a:lnTo>
                <a:cubicBezTo>
                  <a:pt x="3104" y="1690"/>
                  <a:pt x="3469" y="822"/>
                  <a:pt x="3515" y="1"/>
                </a:cubicBezTo>
                <a:lnTo>
                  <a:pt x="3515" y="1"/>
                </a:lnTo>
                <a:cubicBezTo>
                  <a:pt x="3447" y="617"/>
                  <a:pt x="3173" y="1210"/>
                  <a:pt x="2853" y="1735"/>
                </a:cubicBezTo>
                <a:close/>
              </a:path>
            </a:pathLst>
          </a:custGeom>
          <a:solidFill>
            <a:srgbClr val="3269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11"/>
          <p:cNvSpPr/>
          <p:nvPr/>
        </p:nvSpPr>
        <p:spPr>
          <a:xfrm>
            <a:off x="873888" y="4984854"/>
            <a:ext cx="81396" cy="256583"/>
          </a:xfrm>
          <a:custGeom>
            <a:avLst/>
            <a:gdLst/>
            <a:ahLst/>
            <a:cxnLst/>
            <a:rect l="l" t="t" r="r" b="b"/>
            <a:pathLst>
              <a:path w="2397" h="7556" extrusionOk="0">
                <a:moveTo>
                  <a:pt x="1370" y="1598"/>
                </a:moveTo>
                <a:cubicBezTo>
                  <a:pt x="1050" y="2260"/>
                  <a:pt x="594" y="3653"/>
                  <a:pt x="525" y="4246"/>
                </a:cubicBezTo>
                <a:lnTo>
                  <a:pt x="525" y="4246"/>
                </a:lnTo>
                <a:cubicBezTo>
                  <a:pt x="457" y="4840"/>
                  <a:pt x="0" y="6255"/>
                  <a:pt x="183" y="7556"/>
                </a:cubicBezTo>
                <a:lnTo>
                  <a:pt x="183" y="7556"/>
                </a:lnTo>
                <a:lnTo>
                  <a:pt x="594" y="7556"/>
                </a:lnTo>
                <a:cubicBezTo>
                  <a:pt x="754" y="7213"/>
                  <a:pt x="1164" y="6004"/>
                  <a:pt x="1279" y="5524"/>
                </a:cubicBezTo>
                <a:lnTo>
                  <a:pt x="1279" y="5524"/>
                </a:lnTo>
                <a:cubicBezTo>
                  <a:pt x="1393" y="5022"/>
                  <a:pt x="1233" y="4566"/>
                  <a:pt x="1347" y="3607"/>
                </a:cubicBezTo>
                <a:lnTo>
                  <a:pt x="1347" y="3607"/>
                </a:lnTo>
                <a:cubicBezTo>
                  <a:pt x="1438" y="2785"/>
                  <a:pt x="1963" y="1439"/>
                  <a:pt x="2260" y="480"/>
                </a:cubicBezTo>
                <a:lnTo>
                  <a:pt x="2260" y="480"/>
                </a:lnTo>
                <a:cubicBezTo>
                  <a:pt x="2328" y="297"/>
                  <a:pt x="2374" y="160"/>
                  <a:pt x="2397" y="1"/>
                </a:cubicBezTo>
                <a:lnTo>
                  <a:pt x="2397" y="1"/>
                </a:lnTo>
                <a:cubicBezTo>
                  <a:pt x="2237" y="480"/>
                  <a:pt x="1689" y="937"/>
                  <a:pt x="1370" y="1598"/>
                </a:cubicBezTo>
                <a:close/>
              </a:path>
            </a:pathLst>
          </a:custGeom>
          <a:solidFill>
            <a:srgbClr val="295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11"/>
          <p:cNvSpPr/>
          <p:nvPr/>
        </p:nvSpPr>
        <p:spPr>
          <a:xfrm>
            <a:off x="885501" y="5001119"/>
            <a:ext cx="65164" cy="240317"/>
          </a:xfrm>
          <a:custGeom>
            <a:avLst/>
            <a:gdLst/>
            <a:ahLst/>
            <a:cxnLst/>
            <a:rect l="l" t="t" r="r" b="b"/>
            <a:pathLst>
              <a:path w="1919" h="7077" extrusionOk="0">
                <a:moveTo>
                  <a:pt x="845" y="2306"/>
                </a:moveTo>
                <a:cubicBezTo>
                  <a:pt x="571" y="3288"/>
                  <a:pt x="663" y="4201"/>
                  <a:pt x="571" y="4771"/>
                </a:cubicBezTo>
                <a:lnTo>
                  <a:pt x="571" y="4771"/>
                </a:lnTo>
                <a:cubicBezTo>
                  <a:pt x="480" y="5342"/>
                  <a:pt x="24" y="6597"/>
                  <a:pt x="1" y="7077"/>
                </a:cubicBezTo>
                <a:lnTo>
                  <a:pt x="1" y="7077"/>
                </a:lnTo>
                <a:lnTo>
                  <a:pt x="252" y="7077"/>
                </a:lnTo>
                <a:cubicBezTo>
                  <a:pt x="412" y="6734"/>
                  <a:pt x="822" y="5525"/>
                  <a:pt x="937" y="5045"/>
                </a:cubicBezTo>
                <a:lnTo>
                  <a:pt x="937" y="5045"/>
                </a:lnTo>
                <a:cubicBezTo>
                  <a:pt x="1051" y="4543"/>
                  <a:pt x="891" y="4087"/>
                  <a:pt x="1005" y="3128"/>
                </a:cubicBezTo>
                <a:lnTo>
                  <a:pt x="1005" y="3128"/>
                </a:lnTo>
                <a:cubicBezTo>
                  <a:pt x="1096" y="2306"/>
                  <a:pt x="1621" y="960"/>
                  <a:pt x="1918" y="1"/>
                </a:cubicBezTo>
                <a:lnTo>
                  <a:pt x="1918" y="1"/>
                </a:lnTo>
                <a:cubicBezTo>
                  <a:pt x="1644" y="709"/>
                  <a:pt x="1073" y="1507"/>
                  <a:pt x="845" y="2306"/>
                </a:cubicBezTo>
              </a:path>
            </a:pathLst>
          </a:custGeom>
          <a:solidFill>
            <a:srgbClr val="3269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11"/>
          <p:cNvSpPr/>
          <p:nvPr/>
        </p:nvSpPr>
        <p:spPr>
          <a:xfrm>
            <a:off x="848319" y="5047640"/>
            <a:ext cx="51174" cy="206971"/>
          </a:xfrm>
          <a:custGeom>
            <a:avLst/>
            <a:gdLst/>
            <a:ahLst/>
            <a:cxnLst/>
            <a:rect l="l" t="t" r="r" b="b"/>
            <a:pathLst>
              <a:path w="1507" h="6095" extrusionOk="0">
                <a:moveTo>
                  <a:pt x="982" y="366"/>
                </a:moveTo>
                <a:cubicBezTo>
                  <a:pt x="776" y="525"/>
                  <a:pt x="548" y="731"/>
                  <a:pt x="411" y="1005"/>
                </a:cubicBezTo>
                <a:lnTo>
                  <a:pt x="411" y="1005"/>
                </a:lnTo>
                <a:cubicBezTo>
                  <a:pt x="274" y="1279"/>
                  <a:pt x="137" y="1735"/>
                  <a:pt x="69" y="2192"/>
                </a:cubicBezTo>
                <a:lnTo>
                  <a:pt x="69" y="2192"/>
                </a:lnTo>
                <a:cubicBezTo>
                  <a:pt x="0" y="2648"/>
                  <a:pt x="23" y="3082"/>
                  <a:pt x="69" y="3333"/>
                </a:cubicBezTo>
                <a:lnTo>
                  <a:pt x="69" y="3333"/>
                </a:lnTo>
                <a:cubicBezTo>
                  <a:pt x="114" y="3584"/>
                  <a:pt x="91" y="3972"/>
                  <a:pt x="160" y="4497"/>
                </a:cubicBezTo>
                <a:lnTo>
                  <a:pt x="160" y="4497"/>
                </a:lnTo>
                <a:cubicBezTo>
                  <a:pt x="206" y="4748"/>
                  <a:pt x="251" y="5045"/>
                  <a:pt x="388" y="5342"/>
                </a:cubicBezTo>
                <a:lnTo>
                  <a:pt x="388" y="5342"/>
                </a:lnTo>
                <a:cubicBezTo>
                  <a:pt x="525" y="5638"/>
                  <a:pt x="776" y="5935"/>
                  <a:pt x="1073" y="6095"/>
                </a:cubicBezTo>
                <a:lnTo>
                  <a:pt x="1073" y="6095"/>
                </a:lnTo>
                <a:lnTo>
                  <a:pt x="1324" y="5752"/>
                </a:lnTo>
                <a:cubicBezTo>
                  <a:pt x="1255" y="5616"/>
                  <a:pt x="1119" y="5319"/>
                  <a:pt x="1119" y="4999"/>
                </a:cubicBezTo>
                <a:lnTo>
                  <a:pt x="1119" y="4999"/>
                </a:lnTo>
                <a:cubicBezTo>
                  <a:pt x="1096" y="4680"/>
                  <a:pt x="1119" y="4337"/>
                  <a:pt x="1119" y="4132"/>
                </a:cubicBezTo>
                <a:lnTo>
                  <a:pt x="1119" y="4132"/>
                </a:lnTo>
                <a:cubicBezTo>
                  <a:pt x="1096" y="3698"/>
                  <a:pt x="822" y="3401"/>
                  <a:pt x="685" y="2625"/>
                </a:cubicBezTo>
                <a:lnTo>
                  <a:pt x="685" y="2625"/>
                </a:lnTo>
                <a:cubicBezTo>
                  <a:pt x="639" y="2306"/>
                  <a:pt x="685" y="1849"/>
                  <a:pt x="799" y="1416"/>
                </a:cubicBezTo>
                <a:lnTo>
                  <a:pt x="799" y="1416"/>
                </a:lnTo>
                <a:cubicBezTo>
                  <a:pt x="913" y="959"/>
                  <a:pt x="1119" y="571"/>
                  <a:pt x="1324" y="274"/>
                </a:cubicBezTo>
                <a:lnTo>
                  <a:pt x="1324" y="274"/>
                </a:lnTo>
                <a:cubicBezTo>
                  <a:pt x="1392" y="183"/>
                  <a:pt x="1438" y="92"/>
                  <a:pt x="1507" y="1"/>
                </a:cubicBezTo>
                <a:lnTo>
                  <a:pt x="1507" y="1"/>
                </a:lnTo>
                <a:cubicBezTo>
                  <a:pt x="1392" y="137"/>
                  <a:pt x="1210" y="229"/>
                  <a:pt x="982" y="366"/>
                </a:cubicBezTo>
                <a:close/>
              </a:path>
            </a:pathLst>
          </a:custGeom>
          <a:solidFill>
            <a:srgbClr val="295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11"/>
          <p:cNvSpPr/>
          <p:nvPr/>
        </p:nvSpPr>
        <p:spPr>
          <a:xfrm>
            <a:off x="858370" y="5056944"/>
            <a:ext cx="34908" cy="193014"/>
          </a:xfrm>
          <a:custGeom>
            <a:avLst/>
            <a:gdLst/>
            <a:ahLst/>
            <a:cxnLst/>
            <a:rect l="l" t="t" r="r" b="b"/>
            <a:pathLst>
              <a:path w="1028" h="5684" extrusionOk="0">
                <a:moveTo>
                  <a:pt x="457" y="731"/>
                </a:moveTo>
                <a:cubicBezTo>
                  <a:pt x="252" y="1028"/>
                  <a:pt x="115" y="1393"/>
                  <a:pt x="69" y="1735"/>
                </a:cubicBezTo>
                <a:lnTo>
                  <a:pt x="69" y="1735"/>
                </a:lnTo>
                <a:cubicBezTo>
                  <a:pt x="1" y="2580"/>
                  <a:pt x="343" y="3264"/>
                  <a:pt x="389" y="3744"/>
                </a:cubicBezTo>
                <a:lnTo>
                  <a:pt x="389" y="3744"/>
                </a:lnTo>
                <a:cubicBezTo>
                  <a:pt x="434" y="3995"/>
                  <a:pt x="389" y="4383"/>
                  <a:pt x="457" y="4771"/>
                </a:cubicBezTo>
                <a:lnTo>
                  <a:pt x="457" y="4771"/>
                </a:lnTo>
                <a:cubicBezTo>
                  <a:pt x="480" y="5159"/>
                  <a:pt x="686" y="5547"/>
                  <a:pt x="868" y="5684"/>
                </a:cubicBezTo>
                <a:lnTo>
                  <a:pt x="868" y="5684"/>
                </a:lnTo>
                <a:lnTo>
                  <a:pt x="1028" y="5478"/>
                </a:lnTo>
                <a:cubicBezTo>
                  <a:pt x="959" y="5342"/>
                  <a:pt x="823" y="5045"/>
                  <a:pt x="823" y="4725"/>
                </a:cubicBezTo>
                <a:lnTo>
                  <a:pt x="823" y="4725"/>
                </a:lnTo>
                <a:cubicBezTo>
                  <a:pt x="800" y="4406"/>
                  <a:pt x="823" y="4063"/>
                  <a:pt x="823" y="3858"/>
                </a:cubicBezTo>
                <a:lnTo>
                  <a:pt x="823" y="3858"/>
                </a:lnTo>
                <a:cubicBezTo>
                  <a:pt x="800" y="3424"/>
                  <a:pt x="526" y="3127"/>
                  <a:pt x="389" y="2351"/>
                </a:cubicBezTo>
                <a:lnTo>
                  <a:pt x="389" y="2351"/>
                </a:lnTo>
                <a:cubicBezTo>
                  <a:pt x="343" y="2032"/>
                  <a:pt x="389" y="1575"/>
                  <a:pt x="503" y="1142"/>
                </a:cubicBezTo>
                <a:lnTo>
                  <a:pt x="503" y="1142"/>
                </a:lnTo>
                <a:cubicBezTo>
                  <a:pt x="617" y="685"/>
                  <a:pt x="823" y="297"/>
                  <a:pt x="1028" y="0"/>
                </a:cubicBezTo>
                <a:lnTo>
                  <a:pt x="1028" y="0"/>
                </a:lnTo>
                <a:cubicBezTo>
                  <a:pt x="868" y="206"/>
                  <a:pt x="640" y="434"/>
                  <a:pt x="457" y="731"/>
                </a:cubicBezTo>
              </a:path>
            </a:pathLst>
          </a:custGeom>
          <a:solidFill>
            <a:srgbClr val="3269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11"/>
          <p:cNvSpPr/>
          <p:nvPr/>
        </p:nvSpPr>
        <p:spPr>
          <a:xfrm>
            <a:off x="805669" y="5099559"/>
            <a:ext cx="76778" cy="156612"/>
          </a:xfrm>
          <a:custGeom>
            <a:avLst/>
            <a:gdLst/>
            <a:ahLst/>
            <a:cxnLst/>
            <a:rect l="l" t="t" r="r" b="b"/>
            <a:pathLst>
              <a:path w="2261" h="4612" extrusionOk="0">
                <a:moveTo>
                  <a:pt x="343" y="640"/>
                </a:moveTo>
                <a:cubicBezTo>
                  <a:pt x="343" y="891"/>
                  <a:pt x="297" y="1142"/>
                  <a:pt x="275" y="1370"/>
                </a:cubicBezTo>
                <a:lnTo>
                  <a:pt x="275" y="1370"/>
                </a:lnTo>
                <a:cubicBezTo>
                  <a:pt x="252" y="1576"/>
                  <a:pt x="206" y="1918"/>
                  <a:pt x="297" y="2283"/>
                </a:cubicBezTo>
                <a:lnTo>
                  <a:pt x="297" y="2283"/>
                </a:lnTo>
                <a:cubicBezTo>
                  <a:pt x="366" y="2649"/>
                  <a:pt x="526" y="2945"/>
                  <a:pt x="640" y="3105"/>
                </a:cubicBezTo>
                <a:lnTo>
                  <a:pt x="640" y="3105"/>
                </a:lnTo>
                <a:cubicBezTo>
                  <a:pt x="754" y="3265"/>
                  <a:pt x="914" y="3539"/>
                  <a:pt x="1142" y="3835"/>
                </a:cubicBezTo>
                <a:lnTo>
                  <a:pt x="1142" y="3835"/>
                </a:lnTo>
                <a:cubicBezTo>
                  <a:pt x="1370" y="4132"/>
                  <a:pt x="1621" y="4406"/>
                  <a:pt x="1941" y="4612"/>
                </a:cubicBezTo>
                <a:lnTo>
                  <a:pt x="1941" y="4612"/>
                </a:lnTo>
                <a:lnTo>
                  <a:pt x="2260" y="4360"/>
                </a:lnTo>
                <a:cubicBezTo>
                  <a:pt x="2238" y="4109"/>
                  <a:pt x="1941" y="3310"/>
                  <a:pt x="1781" y="3059"/>
                </a:cubicBezTo>
                <a:lnTo>
                  <a:pt x="1781" y="3059"/>
                </a:lnTo>
                <a:cubicBezTo>
                  <a:pt x="1644" y="2785"/>
                  <a:pt x="1302" y="2763"/>
                  <a:pt x="982" y="2329"/>
                </a:cubicBezTo>
                <a:lnTo>
                  <a:pt x="982" y="2329"/>
                </a:lnTo>
                <a:cubicBezTo>
                  <a:pt x="845" y="2146"/>
                  <a:pt x="777" y="1850"/>
                  <a:pt x="754" y="1484"/>
                </a:cubicBezTo>
                <a:lnTo>
                  <a:pt x="754" y="1484"/>
                </a:lnTo>
                <a:cubicBezTo>
                  <a:pt x="754" y="1142"/>
                  <a:pt x="685" y="640"/>
                  <a:pt x="366" y="298"/>
                </a:cubicBezTo>
                <a:lnTo>
                  <a:pt x="366" y="298"/>
                </a:lnTo>
                <a:cubicBezTo>
                  <a:pt x="252" y="161"/>
                  <a:pt x="138" y="69"/>
                  <a:pt x="1" y="1"/>
                </a:cubicBezTo>
                <a:lnTo>
                  <a:pt x="1" y="1"/>
                </a:lnTo>
                <a:cubicBezTo>
                  <a:pt x="229" y="138"/>
                  <a:pt x="343" y="412"/>
                  <a:pt x="343" y="640"/>
                </a:cubicBezTo>
              </a:path>
            </a:pathLst>
          </a:custGeom>
          <a:solidFill>
            <a:srgbClr val="295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11"/>
          <p:cNvSpPr/>
          <p:nvPr/>
        </p:nvSpPr>
        <p:spPr>
          <a:xfrm>
            <a:off x="818064" y="5109645"/>
            <a:ext cx="64383" cy="143436"/>
          </a:xfrm>
          <a:custGeom>
            <a:avLst/>
            <a:gdLst/>
            <a:ahLst/>
            <a:cxnLst/>
            <a:rect l="l" t="t" r="r" b="b"/>
            <a:pathLst>
              <a:path w="1896" h="4224" extrusionOk="0">
                <a:moveTo>
                  <a:pt x="206" y="936"/>
                </a:moveTo>
                <a:cubicBezTo>
                  <a:pt x="183" y="1233"/>
                  <a:pt x="115" y="1484"/>
                  <a:pt x="161" y="1735"/>
                </a:cubicBezTo>
                <a:lnTo>
                  <a:pt x="161" y="1735"/>
                </a:lnTo>
                <a:cubicBezTo>
                  <a:pt x="229" y="2055"/>
                  <a:pt x="412" y="2283"/>
                  <a:pt x="594" y="2466"/>
                </a:cubicBezTo>
                <a:lnTo>
                  <a:pt x="594" y="2466"/>
                </a:lnTo>
                <a:cubicBezTo>
                  <a:pt x="754" y="2648"/>
                  <a:pt x="937" y="2785"/>
                  <a:pt x="1051" y="2922"/>
                </a:cubicBezTo>
                <a:lnTo>
                  <a:pt x="1051" y="2922"/>
                </a:lnTo>
                <a:cubicBezTo>
                  <a:pt x="1279" y="3196"/>
                  <a:pt x="1553" y="3995"/>
                  <a:pt x="1690" y="4223"/>
                </a:cubicBezTo>
                <a:lnTo>
                  <a:pt x="1690" y="4223"/>
                </a:lnTo>
                <a:lnTo>
                  <a:pt x="1895" y="4063"/>
                </a:lnTo>
                <a:cubicBezTo>
                  <a:pt x="1873" y="3812"/>
                  <a:pt x="1576" y="3013"/>
                  <a:pt x="1416" y="2762"/>
                </a:cubicBezTo>
                <a:lnTo>
                  <a:pt x="1416" y="2762"/>
                </a:lnTo>
                <a:cubicBezTo>
                  <a:pt x="1279" y="2488"/>
                  <a:pt x="937" y="2466"/>
                  <a:pt x="617" y="2032"/>
                </a:cubicBezTo>
                <a:lnTo>
                  <a:pt x="617" y="2032"/>
                </a:lnTo>
                <a:cubicBezTo>
                  <a:pt x="480" y="1849"/>
                  <a:pt x="412" y="1553"/>
                  <a:pt x="389" y="1187"/>
                </a:cubicBezTo>
                <a:lnTo>
                  <a:pt x="389" y="1187"/>
                </a:lnTo>
                <a:cubicBezTo>
                  <a:pt x="389" y="845"/>
                  <a:pt x="320" y="343"/>
                  <a:pt x="1" y="1"/>
                </a:cubicBezTo>
                <a:lnTo>
                  <a:pt x="1" y="1"/>
                </a:lnTo>
                <a:cubicBezTo>
                  <a:pt x="206" y="274"/>
                  <a:pt x="229" y="640"/>
                  <a:pt x="206" y="936"/>
                </a:cubicBezTo>
              </a:path>
            </a:pathLst>
          </a:custGeom>
          <a:solidFill>
            <a:srgbClr val="3269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11"/>
          <p:cNvSpPr/>
          <p:nvPr/>
        </p:nvSpPr>
        <p:spPr>
          <a:xfrm>
            <a:off x="897148" y="5180172"/>
            <a:ext cx="239536" cy="66693"/>
          </a:xfrm>
          <a:custGeom>
            <a:avLst/>
            <a:gdLst/>
            <a:ahLst/>
            <a:cxnLst/>
            <a:rect l="l" t="t" r="r" b="b"/>
            <a:pathLst>
              <a:path w="7054" h="1964" extrusionOk="0">
                <a:moveTo>
                  <a:pt x="2739" y="23"/>
                </a:moveTo>
                <a:cubicBezTo>
                  <a:pt x="2442" y="46"/>
                  <a:pt x="1895" y="138"/>
                  <a:pt x="1347" y="411"/>
                </a:cubicBezTo>
                <a:lnTo>
                  <a:pt x="1347" y="411"/>
                </a:lnTo>
                <a:cubicBezTo>
                  <a:pt x="799" y="685"/>
                  <a:pt x="297" y="1165"/>
                  <a:pt x="0" y="1713"/>
                </a:cubicBezTo>
                <a:lnTo>
                  <a:pt x="0" y="1713"/>
                </a:lnTo>
                <a:lnTo>
                  <a:pt x="320" y="1964"/>
                </a:lnTo>
                <a:cubicBezTo>
                  <a:pt x="457" y="1895"/>
                  <a:pt x="799" y="1690"/>
                  <a:pt x="1141" y="1530"/>
                </a:cubicBezTo>
                <a:lnTo>
                  <a:pt x="1141" y="1530"/>
                </a:lnTo>
                <a:cubicBezTo>
                  <a:pt x="1461" y="1370"/>
                  <a:pt x="1826" y="1256"/>
                  <a:pt x="2009" y="1188"/>
                </a:cubicBezTo>
                <a:lnTo>
                  <a:pt x="2009" y="1188"/>
                </a:lnTo>
                <a:cubicBezTo>
                  <a:pt x="2214" y="1119"/>
                  <a:pt x="2351" y="1028"/>
                  <a:pt x="2557" y="914"/>
                </a:cubicBezTo>
                <a:lnTo>
                  <a:pt x="2557" y="914"/>
                </a:lnTo>
                <a:cubicBezTo>
                  <a:pt x="2762" y="822"/>
                  <a:pt x="3036" y="708"/>
                  <a:pt x="3447" y="731"/>
                </a:cubicBezTo>
                <a:lnTo>
                  <a:pt x="3447" y="731"/>
                </a:lnTo>
                <a:cubicBezTo>
                  <a:pt x="3789" y="731"/>
                  <a:pt x="4268" y="914"/>
                  <a:pt x="4816" y="1073"/>
                </a:cubicBezTo>
                <a:lnTo>
                  <a:pt x="4816" y="1073"/>
                </a:lnTo>
                <a:cubicBezTo>
                  <a:pt x="5364" y="1233"/>
                  <a:pt x="6049" y="1279"/>
                  <a:pt x="6574" y="1142"/>
                </a:cubicBezTo>
                <a:lnTo>
                  <a:pt x="6574" y="1142"/>
                </a:lnTo>
                <a:cubicBezTo>
                  <a:pt x="6756" y="1096"/>
                  <a:pt x="6916" y="1028"/>
                  <a:pt x="7053" y="959"/>
                </a:cubicBezTo>
                <a:lnTo>
                  <a:pt x="7053" y="959"/>
                </a:lnTo>
                <a:cubicBezTo>
                  <a:pt x="6802" y="1073"/>
                  <a:pt x="6505" y="1051"/>
                  <a:pt x="6186" y="982"/>
                </a:cubicBezTo>
                <a:lnTo>
                  <a:pt x="6186" y="982"/>
                </a:lnTo>
                <a:cubicBezTo>
                  <a:pt x="5866" y="914"/>
                  <a:pt x="5569" y="777"/>
                  <a:pt x="5250" y="685"/>
                </a:cubicBezTo>
                <a:lnTo>
                  <a:pt x="5250" y="685"/>
                </a:lnTo>
                <a:cubicBezTo>
                  <a:pt x="4930" y="571"/>
                  <a:pt x="4497" y="389"/>
                  <a:pt x="4040" y="206"/>
                </a:cubicBezTo>
                <a:lnTo>
                  <a:pt x="4040" y="206"/>
                </a:lnTo>
                <a:cubicBezTo>
                  <a:pt x="3675" y="69"/>
                  <a:pt x="3264" y="1"/>
                  <a:pt x="2967" y="1"/>
                </a:cubicBezTo>
                <a:lnTo>
                  <a:pt x="2967" y="1"/>
                </a:lnTo>
                <a:cubicBezTo>
                  <a:pt x="2876" y="1"/>
                  <a:pt x="2808" y="1"/>
                  <a:pt x="2739" y="23"/>
                </a:cubicBezTo>
                <a:close/>
              </a:path>
            </a:pathLst>
          </a:custGeom>
          <a:solidFill>
            <a:srgbClr val="295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11"/>
          <p:cNvSpPr/>
          <p:nvPr/>
        </p:nvSpPr>
        <p:spPr>
          <a:xfrm>
            <a:off x="901020" y="5194129"/>
            <a:ext cx="219365" cy="52736"/>
          </a:xfrm>
          <a:custGeom>
            <a:avLst/>
            <a:gdLst/>
            <a:ahLst/>
            <a:cxnLst/>
            <a:rect l="l" t="t" r="r" b="b"/>
            <a:pathLst>
              <a:path w="6460" h="1553" extrusionOk="0">
                <a:moveTo>
                  <a:pt x="2808" y="46"/>
                </a:moveTo>
                <a:cubicBezTo>
                  <a:pt x="2420" y="115"/>
                  <a:pt x="2123" y="252"/>
                  <a:pt x="1895" y="343"/>
                </a:cubicBezTo>
                <a:lnTo>
                  <a:pt x="1895" y="343"/>
                </a:lnTo>
                <a:cubicBezTo>
                  <a:pt x="1644" y="434"/>
                  <a:pt x="1256" y="571"/>
                  <a:pt x="868" y="777"/>
                </a:cubicBezTo>
                <a:lnTo>
                  <a:pt x="868" y="777"/>
                </a:lnTo>
                <a:cubicBezTo>
                  <a:pt x="502" y="982"/>
                  <a:pt x="137" y="1233"/>
                  <a:pt x="0" y="1393"/>
                </a:cubicBezTo>
                <a:lnTo>
                  <a:pt x="0" y="1393"/>
                </a:lnTo>
                <a:lnTo>
                  <a:pt x="206" y="1553"/>
                </a:lnTo>
                <a:cubicBezTo>
                  <a:pt x="343" y="1484"/>
                  <a:pt x="685" y="1279"/>
                  <a:pt x="1027" y="1119"/>
                </a:cubicBezTo>
                <a:lnTo>
                  <a:pt x="1027" y="1119"/>
                </a:lnTo>
                <a:cubicBezTo>
                  <a:pt x="1347" y="959"/>
                  <a:pt x="1712" y="845"/>
                  <a:pt x="1895" y="777"/>
                </a:cubicBezTo>
                <a:lnTo>
                  <a:pt x="1895" y="777"/>
                </a:lnTo>
                <a:cubicBezTo>
                  <a:pt x="2100" y="708"/>
                  <a:pt x="2237" y="617"/>
                  <a:pt x="2443" y="503"/>
                </a:cubicBezTo>
                <a:lnTo>
                  <a:pt x="2443" y="503"/>
                </a:lnTo>
                <a:cubicBezTo>
                  <a:pt x="2648" y="411"/>
                  <a:pt x="2922" y="297"/>
                  <a:pt x="3333" y="320"/>
                </a:cubicBezTo>
                <a:lnTo>
                  <a:pt x="3333" y="320"/>
                </a:lnTo>
                <a:cubicBezTo>
                  <a:pt x="3675" y="320"/>
                  <a:pt x="4154" y="503"/>
                  <a:pt x="4702" y="662"/>
                </a:cubicBezTo>
                <a:lnTo>
                  <a:pt x="4702" y="662"/>
                </a:lnTo>
                <a:cubicBezTo>
                  <a:pt x="5250" y="822"/>
                  <a:pt x="5935" y="868"/>
                  <a:pt x="6460" y="731"/>
                </a:cubicBezTo>
                <a:lnTo>
                  <a:pt x="6460" y="731"/>
                </a:lnTo>
                <a:cubicBezTo>
                  <a:pt x="6049" y="799"/>
                  <a:pt x="5592" y="731"/>
                  <a:pt x="5182" y="594"/>
                </a:cubicBezTo>
                <a:lnTo>
                  <a:pt x="5182" y="594"/>
                </a:lnTo>
                <a:cubicBezTo>
                  <a:pt x="4771" y="457"/>
                  <a:pt x="4428" y="252"/>
                  <a:pt x="4063" y="137"/>
                </a:cubicBezTo>
                <a:lnTo>
                  <a:pt x="4063" y="137"/>
                </a:lnTo>
                <a:cubicBezTo>
                  <a:pt x="3766" y="46"/>
                  <a:pt x="3470" y="0"/>
                  <a:pt x="3196" y="0"/>
                </a:cubicBezTo>
                <a:lnTo>
                  <a:pt x="3196" y="0"/>
                </a:lnTo>
                <a:cubicBezTo>
                  <a:pt x="3059" y="0"/>
                  <a:pt x="2922" y="23"/>
                  <a:pt x="2808" y="46"/>
                </a:cubicBezTo>
                <a:close/>
              </a:path>
            </a:pathLst>
          </a:custGeom>
          <a:solidFill>
            <a:srgbClr val="3269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11"/>
          <p:cNvSpPr/>
          <p:nvPr/>
        </p:nvSpPr>
        <p:spPr>
          <a:xfrm>
            <a:off x="901801" y="5223569"/>
            <a:ext cx="204628" cy="48084"/>
          </a:xfrm>
          <a:custGeom>
            <a:avLst/>
            <a:gdLst/>
            <a:ahLst/>
            <a:cxnLst/>
            <a:rect l="l" t="t" r="r" b="b"/>
            <a:pathLst>
              <a:path w="6026" h="1416" extrusionOk="0">
                <a:moveTo>
                  <a:pt x="91" y="1"/>
                </a:moveTo>
                <a:lnTo>
                  <a:pt x="0" y="412"/>
                </a:lnTo>
                <a:cubicBezTo>
                  <a:pt x="114" y="503"/>
                  <a:pt x="388" y="686"/>
                  <a:pt x="708" y="800"/>
                </a:cubicBezTo>
                <a:lnTo>
                  <a:pt x="708" y="800"/>
                </a:lnTo>
                <a:cubicBezTo>
                  <a:pt x="1027" y="937"/>
                  <a:pt x="1370" y="1028"/>
                  <a:pt x="1552" y="1074"/>
                </a:cubicBezTo>
                <a:lnTo>
                  <a:pt x="1552" y="1074"/>
                </a:lnTo>
                <a:cubicBezTo>
                  <a:pt x="1758" y="1096"/>
                  <a:pt x="1940" y="1051"/>
                  <a:pt x="2168" y="1005"/>
                </a:cubicBezTo>
                <a:lnTo>
                  <a:pt x="2168" y="1005"/>
                </a:lnTo>
                <a:cubicBezTo>
                  <a:pt x="2374" y="982"/>
                  <a:pt x="2602" y="937"/>
                  <a:pt x="2944" y="960"/>
                </a:cubicBezTo>
                <a:lnTo>
                  <a:pt x="2944" y="960"/>
                </a:lnTo>
                <a:cubicBezTo>
                  <a:pt x="3241" y="982"/>
                  <a:pt x="3652" y="1119"/>
                  <a:pt x="4109" y="1233"/>
                </a:cubicBezTo>
                <a:lnTo>
                  <a:pt x="4109" y="1233"/>
                </a:lnTo>
                <a:cubicBezTo>
                  <a:pt x="4565" y="1348"/>
                  <a:pt x="5136" y="1416"/>
                  <a:pt x="5592" y="1279"/>
                </a:cubicBezTo>
                <a:lnTo>
                  <a:pt x="5592" y="1279"/>
                </a:lnTo>
                <a:cubicBezTo>
                  <a:pt x="5752" y="1233"/>
                  <a:pt x="5912" y="1165"/>
                  <a:pt x="6026" y="1074"/>
                </a:cubicBezTo>
                <a:lnTo>
                  <a:pt x="6026" y="1074"/>
                </a:lnTo>
                <a:cubicBezTo>
                  <a:pt x="5798" y="1188"/>
                  <a:pt x="5524" y="1188"/>
                  <a:pt x="5250" y="1119"/>
                </a:cubicBezTo>
                <a:lnTo>
                  <a:pt x="5250" y="1119"/>
                </a:lnTo>
                <a:cubicBezTo>
                  <a:pt x="4976" y="1028"/>
                  <a:pt x="4725" y="914"/>
                  <a:pt x="4474" y="823"/>
                </a:cubicBezTo>
                <a:lnTo>
                  <a:pt x="4474" y="823"/>
                </a:lnTo>
                <a:cubicBezTo>
                  <a:pt x="4200" y="731"/>
                  <a:pt x="3835" y="571"/>
                  <a:pt x="3469" y="435"/>
                </a:cubicBezTo>
                <a:lnTo>
                  <a:pt x="3469" y="435"/>
                </a:lnTo>
                <a:cubicBezTo>
                  <a:pt x="3104" y="298"/>
                  <a:pt x="2693" y="183"/>
                  <a:pt x="2465" y="183"/>
                </a:cubicBezTo>
                <a:lnTo>
                  <a:pt x="2465" y="183"/>
                </a:lnTo>
                <a:cubicBezTo>
                  <a:pt x="2237" y="161"/>
                  <a:pt x="1826" y="92"/>
                  <a:pt x="1392" y="69"/>
                </a:cubicBezTo>
                <a:lnTo>
                  <a:pt x="1392" y="69"/>
                </a:lnTo>
                <a:cubicBezTo>
                  <a:pt x="1050" y="24"/>
                  <a:pt x="708" y="1"/>
                  <a:pt x="342" y="1"/>
                </a:cubicBezTo>
                <a:lnTo>
                  <a:pt x="342" y="1"/>
                </a:lnTo>
                <a:cubicBezTo>
                  <a:pt x="274" y="1"/>
                  <a:pt x="183" y="1"/>
                  <a:pt x="91" y="1"/>
                </a:cubicBezTo>
              </a:path>
            </a:pathLst>
          </a:custGeom>
          <a:solidFill>
            <a:srgbClr val="295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11"/>
          <p:cNvSpPr/>
          <p:nvPr/>
        </p:nvSpPr>
        <p:spPr>
          <a:xfrm>
            <a:off x="901801" y="5229002"/>
            <a:ext cx="189924" cy="42651"/>
          </a:xfrm>
          <a:custGeom>
            <a:avLst/>
            <a:gdLst/>
            <a:ahLst/>
            <a:cxnLst/>
            <a:rect l="l" t="t" r="r" b="b"/>
            <a:pathLst>
              <a:path w="5593" h="1256" extrusionOk="0">
                <a:moveTo>
                  <a:pt x="0" y="252"/>
                </a:moveTo>
                <a:cubicBezTo>
                  <a:pt x="114" y="343"/>
                  <a:pt x="388" y="526"/>
                  <a:pt x="708" y="640"/>
                </a:cubicBezTo>
                <a:lnTo>
                  <a:pt x="708" y="640"/>
                </a:lnTo>
                <a:cubicBezTo>
                  <a:pt x="1027" y="777"/>
                  <a:pt x="1370" y="868"/>
                  <a:pt x="1552" y="914"/>
                </a:cubicBezTo>
                <a:lnTo>
                  <a:pt x="1552" y="914"/>
                </a:lnTo>
                <a:cubicBezTo>
                  <a:pt x="1758" y="936"/>
                  <a:pt x="1940" y="891"/>
                  <a:pt x="2168" y="845"/>
                </a:cubicBezTo>
                <a:lnTo>
                  <a:pt x="2168" y="845"/>
                </a:lnTo>
                <a:cubicBezTo>
                  <a:pt x="2374" y="822"/>
                  <a:pt x="2602" y="777"/>
                  <a:pt x="2944" y="800"/>
                </a:cubicBezTo>
                <a:lnTo>
                  <a:pt x="2944" y="800"/>
                </a:lnTo>
                <a:cubicBezTo>
                  <a:pt x="3241" y="822"/>
                  <a:pt x="3652" y="959"/>
                  <a:pt x="4109" y="1073"/>
                </a:cubicBezTo>
                <a:lnTo>
                  <a:pt x="4109" y="1073"/>
                </a:lnTo>
                <a:cubicBezTo>
                  <a:pt x="4565" y="1188"/>
                  <a:pt x="5136" y="1256"/>
                  <a:pt x="5592" y="1119"/>
                </a:cubicBezTo>
                <a:lnTo>
                  <a:pt x="5592" y="1119"/>
                </a:lnTo>
                <a:cubicBezTo>
                  <a:pt x="5227" y="1188"/>
                  <a:pt x="4839" y="1119"/>
                  <a:pt x="4519" y="982"/>
                </a:cubicBezTo>
                <a:lnTo>
                  <a:pt x="4519" y="982"/>
                </a:lnTo>
                <a:cubicBezTo>
                  <a:pt x="4177" y="868"/>
                  <a:pt x="3880" y="685"/>
                  <a:pt x="3584" y="617"/>
                </a:cubicBezTo>
                <a:lnTo>
                  <a:pt x="3584" y="617"/>
                </a:lnTo>
                <a:cubicBezTo>
                  <a:pt x="3218" y="503"/>
                  <a:pt x="2853" y="457"/>
                  <a:pt x="2534" y="480"/>
                </a:cubicBezTo>
                <a:lnTo>
                  <a:pt x="2534" y="480"/>
                </a:lnTo>
                <a:cubicBezTo>
                  <a:pt x="2214" y="480"/>
                  <a:pt x="1940" y="526"/>
                  <a:pt x="1712" y="526"/>
                </a:cubicBezTo>
                <a:lnTo>
                  <a:pt x="1712" y="526"/>
                </a:lnTo>
                <a:cubicBezTo>
                  <a:pt x="1506" y="503"/>
                  <a:pt x="1141" y="411"/>
                  <a:pt x="822" y="297"/>
                </a:cubicBezTo>
                <a:lnTo>
                  <a:pt x="822" y="297"/>
                </a:lnTo>
                <a:cubicBezTo>
                  <a:pt x="502" y="183"/>
                  <a:pt x="205" y="46"/>
                  <a:pt x="46" y="1"/>
                </a:cubicBezTo>
                <a:lnTo>
                  <a:pt x="46" y="1"/>
                </a:lnTo>
                <a:close/>
              </a:path>
            </a:pathLst>
          </a:custGeom>
          <a:solidFill>
            <a:srgbClr val="3269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11"/>
          <p:cNvSpPr/>
          <p:nvPr/>
        </p:nvSpPr>
        <p:spPr>
          <a:xfrm>
            <a:off x="885501" y="5038336"/>
            <a:ext cx="148089" cy="207752"/>
          </a:xfrm>
          <a:custGeom>
            <a:avLst/>
            <a:gdLst/>
            <a:ahLst/>
            <a:cxnLst/>
            <a:rect l="l" t="t" r="r" b="b"/>
            <a:pathLst>
              <a:path w="4361" h="6118" extrusionOk="0">
                <a:moveTo>
                  <a:pt x="3379" y="1484"/>
                </a:moveTo>
                <a:cubicBezTo>
                  <a:pt x="3196" y="1781"/>
                  <a:pt x="2922" y="2192"/>
                  <a:pt x="2603" y="2511"/>
                </a:cubicBezTo>
                <a:lnTo>
                  <a:pt x="2603" y="2511"/>
                </a:lnTo>
                <a:cubicBezTo>
                  <a:pt x="2306" y="2831"/>
                  <a:pt x="1941" y="3128"/>
                  <a:pt x="1758" y="3356"/>
                </a:cubicBezTo>
                <a:lnTo>
                  <a:pt x="1758" y="3356"/>
                </a:lnTo>
                <a:cubicBezTo>
                  <a:pt x="1598" y="3584"/>
                  <a:pt x="1233" y="3904"/>
                  <a:pt x="891" y="4360"/>
                </a:cubicBezTo>
                <a:lnTo>
                  <a:pt x="891" y="4360"/>
                </a:lnTo>
                <a:cubicBezTo>
                  <a:pt x="549" y="4794"/>
                  <a:pt x="183" y="5342"/>
                  <a:pt x="1" y="5935"/>
                </a:cubicBezTo>
                <a:lnTo>
                  <a:pt x="1" y="5935"/>
                </a:lnTo>
                <a:lnTo>
                  <a:pt x="366" y="6118"/>
                </a:lnTo>
                <a:cubicBezTo>
                  <a:pt x="640" y="5890"/>
                  <a:pt x="1507" y="5091"/>
                  <a:pt x="1827" y="4771"/>
                </a:cubicBezTo>
                <a:lnTo>
                  <a:pt x="1827" y="4771"/>
                </a:lnTo>
                <a:cubicBezTo>
                  <a:pt x="2146" y="4429"/>
                  <a:pt x="2215" y="4018"/>
                  <a:pt x="2763" y="3287"/>
                </a:cubicBezTo>
                <a:lnTo>
                  <a:pt x="2763" y="3287"/>
                </a:lnTo>
                <a:cubicBezTo>
                  <a:pt x="3014" y="2968"/>
                  <a:pt x="3379" y="2534"/>
                  <a:pt x="3653" y="2009"/>
                </a:cubicBezTo>
                <a:lnTo>
                  <a:pt x="3653" y="2009"/>
                </a:lnTo>
                <a:cubicBezTo>
                  <a:pt x="3949" y="1484"/>
                  <a:pt x="4155" y="914"/>
                  <a:pt x="4269" y="434"/>
                </a:cubicBezTo>
                <a:lnTo>
                  <a:pt x="4269" y="434"/>
                </a:lnTo>
                <a:cubicBezTo>
                  <a:pt x="4315" y="275"/>
                  <a:pt x="4338" y="115"/>
                  <a:pt x="4360" y="1"/>
                </a:cubicBezTo>
                <a:lnTo>
                  <a:pt x="4360" y="1"/>
                </a:lnTo>
                <a:cubicBezTo>
                  <a:pt x="4246" y="434"/>
                  <a:pt x="3744" y="914"/>
                  <a:pt x="3379" y="1484"/>
                </a:cubicBezTo>
                <a:close/>
              </a:path>
            </a:pathLst>
          </a:custGeom>
          <a:solidFill>
            <a:srgbClr val="295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11"/>
          <p:cNvSpPr/>
          <p:nvPr/>
        </p:nvSpPr>
        <p:spPr>
          <a:xfrm>
            <a:off x="890153" y="5053073"/>
            <a:ext cx="140346" cy="193014"/>
          </a:xfrm>
          <a:custGeom>
            <a:avLst/>
            <a:gdLst/>
            <a:ahLst/>
            <a:cxnLst/>
            <a:rect l="l" t="t" r="r" b="b"/>
            <a:pathLst>
              <a:path w="4133" h="5684" extrusionOk="0">
                <a:moveTo>
                  <a:pt x="2831" y="2077"/>
                </a:moveTo>
                <a:cubicBezTo>
                  <a:pt x="2557" y="2443"/>
                  <a:pt x="2283" y="2785"/>
                  <a:pt x="2055" y="3105"/>
                </a:cubicBezTo>
                <a:lnTo>
                  <a:pt x="2055" y="3105"/>
                </a:lnTo>
                <a:cubicBezTo>
                  <a:pt x="1827" y="3447"/>
                  <a:pt x="1667" y="3744"/>
                  <a:pt x="1484" y="3949"/>
                </a:cubicBezTo>
                <a:lnTo>
                  <a:pt x="1484" y="3949"/>
                </a:lnTo>
                <a:cubicBezTo>
                  <a:pt x="1325" y="4154"/>
                  <a:pt x="1005" y="4451"/>
                  <a:pt x="708" y="4771"/>
                </a:cubicBezTo>
                <a:lnTo>
                  <a:pt x="708" y="4771"/>
                </a:lnTo>
                <a:cubicBezTo>
                  <a:pt x="389" y="5067"/>
                  <a:pt x="115" y="5387"/>
                  <a:pt x="1" y="5570"/>
                </a:cubicBezTo>
                <a:lnTo>
                  <a:pt x="1" y="5570"/>
                </a:lnTo>
                <a:lnTo>
                  <a:pt x="229" y="5684"/>
                </a:lnTo>
                <a:cubicBezTo>
                  <a:pt x="503" y="5456"/>
                  <a:pt x="1370" y="4657"/>
                  <a:pt x="1690" y="4337"/>
                </a:cubicBezTo>
                <a:lnTo>
                  <a:pt x="1690" y="4337"/>
                </a:lnTo>
                <a:cubicBezTo>
                  <a:pt x="2009" y="3995"/>
                  <a:pt x="2078" y="3584"/>
                  <a:pt x="2626" y="2853"/>
                </a:cubicBezTo>
                <a:lnTo>
                  <a:pt x="2626" y="2853"/>
                </a:lnTo>
                <a:cubicBezTo>
                  <a:pt x="2877" y="2534"/>
                  <a:pt x="3242" y="2100"/>
                  <a:pt x="3516" y="1575"/>
                </a:cubicBezTo>
                <a:lnTo>
                  <a:pt x="3516" y="1575"/>
                </a:lnTo>
                <a:cubicBezTo>
                  <a:pt x="3812" y="1050"/>
                  <a:pt x="4018" y="480"/>
                  <a:pt x="4132" y="0"/>
                </a:cubicBezTo>
                <a:lnTo>
                  <a:pt x="4132" y="0"/>
                </a:lnTo>
                <a:cubicBezTo>
                  <a:pt x="3904" y="708"/>
                  <a:pt x="3310" y="1484"/>
                  <a:pt x="2831" y="2077"/>
                </a:cubicBezTo>
                <a:close/>
              </a:path>
            </a:pathLst>
          </a:custGeom>
          <a:solidFill>
            <a:srgbClr val="3269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11"/>
          <p:cNvSpPr/>
          <p:nvPr/>
        </p:nvSpPr>
        <p:spPr>
          <a:xfrm>
            <a:off x="712662" y="5162345"/>
            <a:ext cx="151179" cy="90734"/>
          </a:xfrm>
          <a:custGeom>
            <a:avLst/>
            <a:gdLst/>
            <a:ahLst/>
            <a:cxnLst/>
            <a:rect l="l" t="t" r="r" b="b"/>
            <a:pathLst>
              <a:path w="4452" h="2672" extrusionOk="0">
                <a:moveTo>
                  <a:pt x="1" y="1"/>
                </a:moveTo>
                <a:cubicBezTo>
                  <a:pt x="320" y="46"/>
                  <a:pt x="685" y="457"/>
                  <a:pt x="1119" y="640"/>
                </a:cubicBezTo>
                <a:lnTo>
                  <a:pt x="1119" y="640"/>
                </a:lnTo>
                <a:cubicBezTo>
                  <a:pt x="1347" y="708"/>
                  <a:pt x="1667" y="845"/>
                  <a:pt x="1872" y="1028"/>
                </a:cubicBezTo>
                <a:lnTo>
                  <a:pt x="1872" y="1028"/>
                </a:lnTo>
                <a:cubicBezTo>
                  <a:pt x="2078" y="1210"/>
                  <a:pt x="2329" y="1439"/>
                  <a:pt x="2489" y="1530"/>
                </a:cubicBezTo>
                <a:lnTo>
                  <a:pt x="2489" y="1530"/>
                </a:lnTo>
                <a:cubicBezTo>
                  <a:pt x="2808" y="1713"/>
                  <a:pt x="3424" y="2443"/>
                  <a:pt x="4223" y="2671"/>
                </a:cubicBezTo>
                <a:lnTo>
                  <a:pt x="4223" y="2671"/>
                </a:lnTo>
                <a:lnTo>
                  <a:pt x="4452" y="2329"/>
                </a:lnTo>
                <a:cubicBezTo>
                  <a:pt x="4337" y="2078"/>
                  <a:pt x="3858" y="1393"/>
                  <a:pt x="3607" y="1165"/>
                </a:cubicBezTo>
                <a:lnTo>
                  <a:pt x="3607" y="1165"/>
                </a:lnTo>
                <a:cubicBezTo>
                  <a:pt x="3356" y="936"/>
                  <a:pt x="3036" y="959"/>
                  <a:pt x="2466" y="663"/>
                </a:cubicBezTo>
                <a:lnTo>
                  <a:pt x="2466" y="663"/>
                </a:lnTo>
                <a:cubicBezTo>
                  <a:pt x="2352" y="617"/>
                  <a:pt x="2215" y="503"/>
                  <a:pt x="2032" y="412"/>
                </a:cubicBezTo>
                <a:lnTo>
                  <a:pt x="2032" y="412"/>
                </a:lnTo>
                <a:cubicBezTo>
                  <a:pt x="1850" y="320"/>
                  <a:pt x="1644" y="252"/>
                  <a:pt x="1439" y="206"/>
                </a:cubicBezTo>
                <a:lnTo>
                  <a:pt x="1439" y="206"/>
                </a:lnTo>
                <a:cubicBezTo>
                  <a:pt x="1005" y="115"/>
                  <a:pt x="640" y="46"/>
                  <a:pt x="320" y="23"/>
                </a:cubicBezTo>
                <a:lnTo>
                  <a:pt x="320" y="23"/>
                </a:lnTo>
                <a:cubicBezTo>
                  <a:pt x="229" y="1"/>
                  <a:pt x="160" y="1"/>
                  <a:pt x="69" y="1"/>
                </a:cubicBezTo>
                <a:lnTo>
                  <a:pt x="69" y="1"/>
                </a:lnTo>
                <a:cubicBezTo>
                  <a:pt x="46" y="1"/>
                  <a:pt x="23" y="1"/>
                  <a:pt x="1" y="1"/>
                </a:cubicBezTo>
                <a:close/>
              </a:path>
            </a:pathLst>
          </a:custGeom>
          <a:solidFill>
            <a:srgbClr val="295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11"/>
          <p:cNvSpPr/>
          <p:nvPr/>
        </p:nvSpPr>
        <p:spPr>
          <a:xfrm>
            <a:off x="723528" y="5163126"/>
            <a:ext cx="140312" cy="85301"/>
          </a:xfrm>
          <a:custGeom>
            <a:avLst/>
            <a:gdLst/>
            <a:ahLst/>
            <a:cxnLst/>
            <a:rect l="l" t="t" r="r" b="b"/>
            <a:pathLst>
              <a:path w="4132" h="2512" extrusionOk="0">
                <a:moveTo>
                  <a:pt x="776" y="274"/>
                </a:moveTo>
                <a:cubicBezTo>
                  <a:pt x="1050" y="411"/>
                  <a:pt x="1324" y="548"/>
                  <a:pt x="1552" y="662"/>
                </a:cubicBezTo>
                <a:lnTo>
                  <a:pt x="1552" y="662"/>
                </a:lnTo>
                <a:cubicBezTo>
                  <a:pt x="1826" y="822"/>
                  <a:pt x="2100" y="982"/>
                  <a:pt x="2328" y="1073"/>
                </a:cubicBezTo>
                <a:lnTo>
                  <a:pt x="2328" y="1073"/>
                </a:lnTo>
                <a:cubicBezTo>
                  <a:pt x="2579" y="1187"/>
                  <a:pt x="2808" y="1279"/>
                  <a:pt x="2967" y="1393"/>
                </a:cubicBezTo>
                <a:lnTo>
                  <a:pt x="2967" y="1393"/>
                </a:lnTo>
                <a:cubicBezTo>
                  <a:pt x="3264" y="1621"/>
                  <a:pt x="3744" y="2351"/>
                  <a:pt x="3995" y="2511"/>
                </a:cubicBezTo>
                <a:lnTo>
                  <a:pt x="3995" y="2511"/>
                </a:lnTo>
                <a:lnTo>
                  <a:pt x="4132" y="2306"/>
                </a:lnTo>
                <a:cubicBezTo>
                  <a:pt x="4017" y="2055"/>
                  <a:pt x="3538" y="1370"/>
                  <a:pt x="3287" y="1142"/>
                </a:cubicBezTo>
                <a:lnTo>
                  <a:pt x="3287" y="1142"/>
                </a:lnTo>
                <a:cubicBezTo>
                  <a:pt x="3036" y="913"/>
                  <a:pt x="2716" y="936"/>
                  <a:pt x="2146" y="640"/>
                </a:cubicBezTo>
                <a:lnTo>
                  <a:pt x="2146" y="640"/>
                </a:lnTo>
                <a:cubicBezTo>
                  <a:pt x="2032" y="594"/>
                  <a:pt x="1895" y="480"/>
                  <a:pt x="1712" y="389"/>
                </a:cubicBezTo>
                <a:lnTo>
                  <a:pt x="1712" y="389"/>
                </a:lnTo>
                <a:cubicBezTo>
                  <a:pt x="1530" y="297"/>
                  <a:pt x="1324" y="229"/>
                  <a:pt x="1119" y="183"/>
                </a:cubicBezTo>
                <a:lnTo>
                  <a:pt x="1119" y="183"/>
                </a:lnTo>
                <a:cubicBezTo>
                  <a:pt x="685" y="92"/>
                  <a:pt x="320" y="23"/>
                  <a:pt x="0" y="0"/>
                </a:cubicBezTo>
                <a:lnTo>
                  <a:pt x="0" y="0"/>
                </a:lnTo>
                <a:cubicBezTo>
                  <a:pt x="228" y="46"/>
                  <a:pt x="502" y="160"/>
                  <a:pt x="776" y="274"/>
                </a:cubicBezTo>
                <a:close/>
              </a:path>
            </a:pathLst>
          </a:custGeom>
          <a:solidFill>
            <a:srgbClr val="3269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11"/>
          <p:cNvSpPr/>
          <p:nvPr/>
        </p:nvSpPr>
        <p:spPr>
          <a:xfrm>
            <a:off x="8609031" y="-407288"/>
            <a:ext cx="1144062" cy="5553545"/>
          </a:xfrm>
          <a:custGeom>
            <a:avLst/>
            <a:gdLst/>
            <a:ahLst/>
            <a:cxnLst/>
            <a:rect l="l" t="t" r="r" b="b"/>
            <a:pathLst>
              <a:path w="33691" h="163544" extrusionOk="0">
                <a:moveTo>
                  <a:pt x="33691" y="162060"/>
                </a:moveTo>
                <a:cubicBezTo>
                  <a:pt x="32915" y="162996"/>
                  <a:pt x="32116" y="163543"/>
                  <a:pt x="31408" y="163064"/>
                </a:cubicBezTo>
                <a:cubicBezTo>
                  <a:pt x="29308" y="161580"/>
                  <a:pt x="25245" y="155714"/>
                  <a:pt x="21525" y="150921"/>
                </a:cubicBezTo>
                <a:cubicBezTo>
                  <a:pt x="17804" y="146105"/>
                  <a:pt x="20726" y="143389"/>
                  <a:pt x="19265" y="138938"/>
                </a:cubicBezTo>
                <a:cubicBezTo>
                  <a:pt x="17804" y="134464"/>
                  <a:pt x="17234" y="134236"/>
                  <a:pt x="17211" y="131793"/>
                </a:cubicBezTo>
                <a:cubicBezTo>
                  <a:pt x="17211" y="129328"/>
                  <a:pt x="17142" y="130675"/>
                  <a:pt x="15659" y="129100"/>
                </a:cubicBezTo>
                <a:cubicBezTo>
                  <a:pt x="14175" y="127548"/>
                  <a:pt x="12760" y="125471"/>
                  <a:pt x="11116" y="117208"/>
                </a:cubicBezTo>
                <a:cubicBezTo>
                  <a:pt x="9473" y="108945"/>
                  <a:pt x="10820" y="113693"/>
                  <a:pt x="9450" y="107142"/>
                </a:cubicBezTo>
                <a:cubicBezTo>
                  <a:pt x="11710" y="110657"/>
                  <a:pt x="16024" y="127616"/>
                  <a:pt x="16663" y="126977"/>
                </a:cubicBezTo>
                <a:cubicBezTo>
                  <a:pt x="17279" y="126315"/>
                  <a:pt x="17439" y="122709"/>
                  <a:pt x="15955" y="115565"/>
                </a:cubicBezTo>
                <a:cubicBezTo>
                  <a:pt x="14472" y="108420"/>
                  <a:pt x="17302" y="120175"/>
                  <a:pt x="19060" y="117642"/>
                </a:cubicBezTo>
                <a:cubicBezTo>
                  <a:pt x="20840" y="115108"/>
                  <a:pt x="20954" y="116204"/>
                  <a:pt x="17485" y="109744"/>
                </a:cubicBezTo>
                <a:cubicBezTo>
                  <a:pt x="13992" y="103307"/>
                  <a:pt x="12828" y="104015"/>
                  <a:pt x="10066" y="98583"/>
                </a:cubicBezTo>
                <a:cubicBezTo>
                  <a:pt x="7327" y="93150"/>
                  <a:pt x="9267" y="92625"/>
                  <a:pt x="9450" y="94565"/>
                </a:cubicBezTo>
                <a:cubicBezTo>
                  <a:pt x="9633" y="96506"/>
                  <a:pt x="11710" y="96369"/>
                  <a:pt x="11116" y="90845"/>
                </a:cubicBezTo>
                <a:cubicBezTo>
                  <a:pt x="10523" y="85321"/>
                  <a:pt x="7989" y="61971"/>
                  <a:pt x="5958" y="56904"/>
                </a:cubicBezTo>
                <a:cubicBezTo>
                  <a:pt x="3926" y="51836"/>
                  <a:pt x="1735" y="50650"/>
                  <a:pt x="868" y="47682"/>
                </a:cubicBezTo>
                <a:cubicBezTo>
                  <a:pt x="0" y="44692"/>
                  <a:pt x="1438" y="40241"/>
                  <a:pt x="1598" y="42547"/>
                </a:cubicBezTo>
                <a:cubicBezTo>
                  <a:pt x="1735" y="44852"/>
                  <a:pt x="3310" y="49029"/>
                  <a:pt x="3150" y="43893"/>
                </a:cubicBezTo>
                <a:cubicBezTo>
                  <a:pt x="3013" y="38758"/>
                  <a:pt x="2420" y="40378"/>
                  <a:pt x="2123" y="36133"/>
                </a:cubicBezTo>
                <a:cubicBezTo>
                  <a:pt x="1826" y="31910"/>
                  <a:pt x="2123" y="33622"/>
                  <a:pt x="2123" y="30267"/>
                </a:cubicBezTo>
                <a:cubicBezTo>
                  <a:pt x="2123" y="26911"/>
                  <a:pt x="2488" y="22072"/>
                  <a:pt x="2032" y="22963"/>
                </a:cubicBezTo>
                <a:cubicBezTo>
                  <a:pt x="1598" y="23853"/>
                  <a:pt x="411" y="22529"/>
                  <a:pt x="548" y="19927"/>
                </a:cubicBezTo>
                <a:cubicBezTo>
                  <a:pt x="708" y="17302"/>
                  <a:pt x="1826" y="14997"/>
                  <a:pt x="1826" y="14997"/>
                </a:cubicBezTo>
                <a:cubicBezTo>
                  <a:pt x="1826" y="14997"/>
                  <a:pt x="2854" y="13581"/>
                  <a:pt x="2260" y="16640"/>
                </a:cubicBezTo>
                <a:cubicBezTo>
                  <a:pt x="1667" y="19699"/>
                  <a:pt x="2557" y="18717"/>
                  <a:pt x="3310" y="16640"/>
                </a:cubicBezTo>
                <a:cubicBezTo>
                  <a:pt x="4040" y="14563"/>
                  <a:pt x="5615" y="12098"/>
                  <a:pt x="6802" y="10683"/>
                </a:cubicBezTo>
                <a:cubicBezTo>
                  <a:pt x="8012" y="9267"/>
                  <a:pt x="9929" y="2283"/>
                  <a:pt x="11390" y="0"/>
                </a:cubicBezTo>
                <a:cubicBezTo>
                  <a:pt x="8720" y="7624"/>
                  <a:pt x="5205" y="15453"/>
                  <a:pt x="4337" y="17827"/>
                </a:cubicBezTo>
                <a:cubicBezTo>
                  <a:pt x="3150" y="21114"/>
                  <a:pt x="3607" y="31819"/>
                  <a:pt x="4040" y="36749"/>
                </a:cubicBezTo>
                <a:cubicBezTo>
                  <a:pt x="4497" y="41656"/>
                  <a:pt x="7761" y="51448"/>
                  <a:pt x="8971" y="61514"/>
                </a:cubicBezTo>
                <a:cubicBezTo>
                  <a:pt x="10158" y="71580"/>
                  <a:pt x="13125" y="94451"/>
                  <a:pt x="18032" y="107736"/>
                </a:cubicBezTo>
                <a:cubicBezTo>
                  <a:pt x="22963" y="121043"/>
                  <a:pt x="22209" y="120997"/>
                  <a:pt x="22050" y="129191"/>
                </a:cubicBezTo>
                <a:cubicBezTo>
                  <a:pt x="21913" y="137363"/>
                  <a:pt x="19973" y="138846"/>
                  <a:pt x="21456" y="142430"/>
                </a:cubicBezTo>
                <a:cubicBezTo>
                  <a:pt x="22963" y="146014"/>
                  <a:pt x="23990" y="147794"/>
                  <a:pt x="24743" y="149118"/>
                </a:cubicBezTo>
                <a:cubicBezTo>
                  <a:pt x="25473" y="150464"/>
                  <a:pt x="26501" y="149232"/>
                  <a:pt x="28578" y="155075"/>
                </a:cubicBezTo>
                <a:cubicBezTo>
                  <a:pt x="29331" y="157244"/>
                  <a:pt x="31408" y="159754"/>
                  <a:pt x="33691" y="16206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11"/>
          <p:cNvSpPr/>
          <p:nvPr/>
        </p:nvSpPr>
        <p:spPr>
          <a:xfrm>
            <a:off x="8708252" y="3070447"/>
            <a:ext cx="741021" cy="1958669"/>
          </a:xfrm>
          <a:custGeom>
            <a:avLst/>
            <a:gdLst/>
            <a:ahLst/>
            <a:cxnLst/>
            <a:rect l="l" t="t" r="r" b="b"/>
            <a:pathLst>
              <a:path w="21822" h="57680" extrusionOk="0">
                <a:moveTo>
                  <a:pt x="1118" y="13376"/>
                </a:moveTo>
                <a:cubicBezTo>
                  <a:pt x="1392" y="17074"/>
                  <a:pt x="1598" y="20155"/>
                  <a:pt x="913" y="22323"/>
                </a:cubicBezTo>
                <a:lnTo>
                  <a:pt x="913" y="22323"/>
                </a:lnTo>
                <a:cubicBezTo>
                  <a:pt x="228" y="24492"/>
                  <a:pt x="1666" y="28555"/>
                  <a:pt x="867" y="32366"/>
                </a:cubicBezTo>
                <a:lnTo>
                  <a:pt x="867" y="32366"/>
                </a:lnTo>
                <a:cubicBezTo>
                  <a:pt x="46" y="36201"/>
                  <a:pt x="2967" y="34809"/>
                  <a:pt x="4337" y="36886"/>
                </a:cubicBezTo>
                <a:lnTo>
                  <a:pt x="4337" y="36886"/>
                </a:lnTo>
                <a:cubicBezTo>
                  <a:pt x="5729" y="38940"/>
                  <a:pt x="6094" y="41246"/>
                  <a:pt x="6482" y="49463"/>
                </a:cubicBezTo>
                <a:lnTo>
                  <a:pt x="6482" y="49463"/>
                </a:lnTo>
                <a:cubicBezTo>
                  <a:pt x="6893" y="57680"/>
                  <a:pt x="9016" y="51973"/>
                  <a:pt x="12577" y="56333"/>
                </a:cubicBezTo>
                <a:lnTo>
                  <a:pt x="12577" y="56333"/>
                </a:lnTo>
                <a:cubicBezTo>
                  <a:pt x="12874" y="53959"/>
                  <a:pt x="10705" y="51882"/>
                  <a:pt x="9221" y="48435"/>
                </a:cubicBezTo>
                <a:lnTo>
                  <a:pt x="9221" y="48435"/>
                </a:lnTo>
                <a:cubicBezTo>
                  <a:pt x="7738" y="45012"/>
                  <a:pt x="9107" y="40173"/>
                  <a:pt x="6482" y="34010"/>
                </a:cubicBezTo>
                <a:lnTo>
                  <a:pt x="6482" y="34010"/>
                </a:lnTo>
                <a:cubicBezTo>
                  <a:pt x="3880" y="27847"/>
                  <a:pt x="3743" y="30038"/>
                  <a:pt x="3880" y="23351"/>
                </a:cubicBezTo>
                <a:lnTo>
                  <a:pt x="3880" y="23351"/>
                </a:lnTo>
                <a:cubicBezTo>
                  <a:pt x="4131" y="25108"/>
                  <a:pt x="4953" y="26866"/>
                  <a:pt x="6482" y="29833"/>
                </a:cubicBezTo>
                <a:lnTo>
                  <a:pt x="6482" y="29833"/>
                </a:lnTo>
                <a:cubicBezTo>
                  <a:pt x="8035" y="32823"/>
                  <a:pt x="8308" y="31819"/>
                  <a:pt x="10477" y="35790"/>
                </a:cubicBezTo>
                <a:lnTo>
                  <a:pt x="10477" y="35790"/>
                </a:lnTo>
                <a:cubicBezTo>
                  <a:pt x="12645" y="39762"/>
                  <a:pt x="15179" y="43574"/>
                  <a:pt x="21821" y="46701"/>
                </a:cubicBezTo>
                <a:lnTo>
                  <a:pt x="21821" y="46701"/>
                </a:lnTo>
                <a:cubicBezTo>
                  <a:pt x="21022" y="45171"/>
                  <a:pt x="16959" y="41748"/>
                  <a:pt x="15658" y="40310"/>
                </a:cubicBezTo>
                <a:lnTo>
                  <a:pt x="15658" y="40310"/>
                </a:lnTo>
                <a:cubicBezTo>
                  <a:pt x="14357" y="38849"/>
                  <a:pt x="13193" y="36201"/>
                  <a:pt x="11139" y="31636"/>
                </a:cubicBezTo>
                <a:lnTo>
                  <a:pt x="11139" y="31636"/>
                </a:lnTo>
                <a:cubicBezTo>
                  <a:pt x="9107" y="27071"/>
                  <a:pt x="8308" y="28851"/>
                  <a:pt x="6254" y="25177"/>
                </a:cubicBezTo>
                <a:lnTo>
                  <a:pt x="6254" y="25177"/>
                </a:lnTo>
                <a:cubicBezTo>
                  <a:pt x="4177" y="21502"/>
                  <a:pt x="5250" y="21410"/>
                  <a:pt x="5136" y="17941"/>
                </a:cubicBezTo>
                <a:lnTo>
                  <a:pt x="5136" y="17941"/>
                </a:lnTo>
                <a:cubicBezTo>
                  <a:pt x="5044" y="14449"/>
                  <a:pt x="4154" y="14266"/>
                  <a:pt x="3127" y="10500"/>
                </a:cubicBezTo>
                <a:lnTo>
                  <a:pt x="3127" y="10500"/>
                </a:lnTo>
                <a:cubicBezTo>
                  <a:pt x="2100" y="6711"/>
                  <a:pt x="753" y="3721"/>
                  <a:pt x="1164" y="0"/>
                </a:cubicBezTo>
                <a:lnTo>
                  <a:pt x="1164" y="0"/>
                </a:lnTo>
                <a:cubicBezTo>
                  <a:pt x="0" y="2283"/>
                  <a:pt x="867" y="9655"/>
                  <a:pt x="1118" y="13376"/>
                </a:cubicBezTo>
                <a:close/>
              </a:path>
            </a:pathLst>
          </a:custGeom>
          <a:solidFill>
            <a:srgbClr val="2A44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11"/>
          <p:cNvSpPr/>
          <p:nvPr/>
        </p:nvSpPr>
        <p:spPr>
          <a:xfrm>
            <a:off x="8915213" y="3654841"/>
            <a:ext cx="116304" cy="1358775"/>
          </a:xfrm>
          <a:custGeom>
            <a:avLst/>
            <a:gdLst/>
            <a:ahLst/>
            <a:cxnLst/>
            <a:rect l="l" t="t" r="r" b="b"/>
            <a:pathLst>
              <a:path w="3425" h="40014" extrusionOk="0">
                <a:moveTo>
                  <a:pt x="845" y="2580"/>
                </a:moveTo>
                <a:cubicBezTo>
                  <a:pt x="777" y="3926"/>
                  <a:pt x="731" y="5433"/>
                  <a:pt x="800" y="7008"/>
                </a:cubicBezTo>
                <a:lnTo>
                  <a:pt x="800" y="7008"/>
                </a:lnTo>
                <a:cubicBezTo>
                  <a:pt x="845" y="7807"/>
                  <a:pt x="891" y="8606"/>
                  <a:pt x="982" y="9382"/>
                </a:cubicBezTo>
                <a:lnTo>
                  <a:pt x="982" y="9382"/>
                </a:lnTo>
                <a:cubicBezTo>
                  <a:pt x="1051" y="10181"/>
                  <a:pt x="1165" y="10957"/>
                  <a:pt x="1279" y="11687"/>
                </a:cubicBezTo>
                <a:lnTo>
                  <a:pt x="1279" y="11687"/>
                </a:lnTo>
                <a:cubicBezTo>
                  <a:pt x="1507" y="13148"/>
                  <a:pt x="1690" y="14495"/>
                  <a:pt x="1713" y="15818"/>
                </a:cubicBezTo>
                <a:lnTo>
                  <a:pt x="1713" y="15818"/>
                </a:lnTo>
                <a:cubicBezTo>
                  <a:pt x="1781" y="17119"/>
                  <a:pt x="1736" y="18352"/>
                  <a:pt x="1644" y="19379"/>
                </a:cubicBezTo>
                <a:lnTo>
                  <a:pt x="1644" y="19379"/>
                </a:lnTo>
                <a:cubicBezTo>
                  <a:pt x="1393" y="21799"/>
                  <a:pt x="1028" y="23556"/>
                  <a:pt x="731" y="25017"/>
                </a:cubicBezTo>
                <a:lnTo>
                  <a:pt x="731" y="25017"/>
                </a:lnTo>
                <a:cubicBezTo>
                  <a:pt x="435" y="26501"/>
                  <a:pt x="183" y="27688"/>
                  <a:pt x="115" y="29034"/>
                </a:cubicBezTo>
                <a:lnTo>
                  <a:pt x="115" y="29034"/>
                </a:lnTo>
                <a:cubicBezTo>
                  <a:pt x="24" y="30358"/>
                  <a:pt x="1" y="32641"/>
                  <a:pt x="24" y="34809"/>
                </a:cubicBezTo>
                <a:lnTo>
                  <a:pt x="24" y="34809"/>
                </a:lnTo>
                <a:cubicBezTo>
                  <a:pt x="24" y="35905"/>
                  <a:pt x="24" y="36955"/>
                  <a:pt x="69" y="37868"/>
                </a:cubicBezTo>
                <a:lnTo>
                  <a:pt x="69" y="37868"/>
                </a:lnTo>
                <a:cubicBezTo>
                  <a:pt x="92" y="38781"/>
                  <a:pt x="138" y="39534"/>
                  <a:pt x="183" y="40013"/>
                </a:cubicBezTo>
                <a:lnTo>
                  <a:pt x="183" y="40013"/>
                </a:lnTo>
                <a:lnTo>
                  <a:pt x="1233" y="40013"/>
                </a:lnTo>
                <a:cubicBezTo>
                  <a:pt x="1485" y="38507"/>
                  <a:pt x="1758" y="36909"/>
                  <a:pt x="1964" y="35266"/>
                </a:cubicBezTo>
                <a:lnTo>
                  <a:pt x="1964" y="35266"/>
                </a:lnTo>
                <a:cubicBezTo>
                  <a:pt x="2192" y="33622"/>
                  <a:pt x="2352" y="32024"/>
                  <a:pt x="2489" y="30495"/>
                </a:cubicBezTo>
                <a:lnTo>
                  <a:pt x="2489" y="30495"/>
                </a:lnTo>
                <a:cubicBezTo>
                  <a:pt x="2740" y="27482"/>
                  <a:pt x="2900" y="24903"/>
                  <a:pt x="3082" y="23374"/>
                </a:cubicBezTo>
                <a:lnTo>
                  <a:pt x="3082" y="23374"/>
                </a:lnTo>
                <a:cubicBezTo>
                  <a:pt x="3265" y="21867"/>
                  <a:pt x="3425" y="19174"/>
                  <a:pt x="3288" y="16412"/>
                </a:cubicBezTo>
                <a:lnTo>
                  <a:pt x="3288" y="16412"/>
                </a:lnTo>
                <a:cubicBezTo>
                  <a:pt x="3219" y="15042"/>
                  <a:pt x="3037" y="13650"/>
                  <a:pt x="2831" y="12440"/>
                </a:cubicBezTo>
                <a:lnTo>
                  <a:pt x="2831" y="12440"/>
                </a:lnTo>
                <a:cubicBezTo>
                  <a:pt x="2603" y="11231"/>
                  <a:pt x="2375" y="10158"/>
                  <a:pt x="2215" y="9290"/>
                </a:cubicBezTo>
                <a:lnTo>
                  <a:pt x="2215" y="9290"/>
                </a:lnTo>
                <a:cubicBezTo>
                  <a:pt x="1918" y="7556"/>
                  <a:pt x="1599" y="5912"/>
                  <a:pt x="1348" y="4337"/>
                </a:cubicBezTo>
                <a:lnTo>
                  <a:pt x="1348" y="4337"/>
                </a:lnTo>
                <a:cubicBezTo>
                  <a:pt x="1119" y="2762"/>
                  <a:pt x="960" y="1324"/>
                  <a:pt x="1074" y="1"/>
                </a:cubicBezTo>
                <a:lnTo>
                  <a:pt x="1074" y="1"/>
                </a:lnTo>
                <a:cubicBezTo>
                  <a:pt x="982" y="754"/>
                  <a:pt x="891" y="1621"/>
                  <a:pt x="845" y="2580"/>
                </a:cubicBezTo>
              </a:path>
            </a:pathLst>
          </a:custGeom>
          <a:solidFill>
            <a:srgbClr val="316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11"/>
          <p:cNvSpPr/>
          <p:nvPr/>
        </p:nvSpPr>
        <p:spPr>
          <a:xfrm>
            <a:off x="8915213" y="3742415"/>
            <a:ext cx="89953" cy="1271199"/>
          </a:xfrm>
          <a:custGeom>
            <a:avLst/>
            <a:gdLst/>
            <a:ahLst/>
            <a:cxnLst/>
            <a:rect l="l" t="t" r="r" b="b"/>
            <a:pathLst>
              <a:path w="2649" h="37435" extrusionOk="0">
                <a:moveTo>
                  <a:pt x="800" y="4429"/>
                </a:moveTo>
                <a:cubicBezTo>
                  <a:pt x="845" y="5228"/>
                  <a:pt x="891" y="6027"/>
                  <a:pt x="982" y="6803"/>
                </a:cubicBezTo>
                <a:lnTo>
                  <a:pt x="982" y="6803"/>
                </a:lnTo>
                <a:cubicBezTo>
                  <a:pt x="1051" y="7602"/>
                  <a:pt x="1165" y="8378"/>
                  <a:pt x="1279" y="9108"/>
                </a:cubicBezTo>
                <a:lnTo>
                  <a:pt x="1279" y="9108"/>
                </a:lnTo>
                <a:cubicBezTo>
                  <a:pt x="1507" y="10569"/>
                  <a:pt x="1690" y="11916"/>
                  <a:pt x="1713" y="13239"/>
                </a:cubicBezTo>
                <a:lnTo>
                  <a:pt x="1713" y="13239"/>
                </a:lnTo>
                <a:cubicBezTo>
                  <a:pt x="1781" y="14540"/>
                  <a:pt x="1736" y="15773"/>
                  <a:pt x="1644" y="16800"/>
                </a:cubicBezTo>
                <a:lnTo>
                  <a:pt x="1644" y="16800"/>
                </a:lnTo>
                <a:cubicBezTo>
                  <a:pt x="1393" y="19220"/>
                  <a:pt x="1028" y="20977"/>
                  <a:pt x="731" y="22438"/>
                </a:cubicBezTo>
                <a:lnTo>
                  <a:pt x="731" y="22438"/>
                </a:lnTo>
                <a:cubicBezTo>
                  <a:pt x="435" y="23922"/>
                  <a:pt x="183" y="25109"/>
                  <a:pt x="115" y="26455"/>
                </a:cubicBezTo>
                <a:lnTo>
                  <a:pt x="115" y="26455"/>
                </a:lnTo>
                <a:cubicBezTo>
                  <a:pt x="24" y="27779"/>
                  <a:pt x="1" y="30062"/>
                  <a:pt x="24" y="32230"/>
                </a:cubicBezTo>
                <a:lnTo>
                  <a:pt x="24" y="32230"/>
                </a:lnTo>
                <a:cubicBezTo>
                  <a:pt x="24" y="33326"/>
                  <a:pt x="24" y="34376"/>
                  <a:pt x="69" y="35289"/>
                </a:cubicBezTo>
                <a:lnTo>
                  <a:pt x="69" y="35289"/>
                </a:lnTo>
                <a:cubicBezTo>
                  <a:pt x="92" y="36202"/>
                  <a:pt x="138" y="36955"/>
                  <a:pt x="183" y="37434"/>
                </a:cubicBezTo>
                <a:lnTo>
                  <a:pt x="183" y="37434"/>
                </a:lnTo>
                <a:lnTo>
                  <a:pt x="845" y="37434"/>
                </a:lnTo>
                <a:cubicBezTo>
                  <a:pt x="868" y="36864"/>
                  <a:pt x="891" y="36019"/>
                  <a:pt x="914" y="35038"/>
                </a:cubicBezTo>
                <a:lnTo>
                  <a:pt x="914" y="35038"/>
                </a:lnTo>
                <a:cubicBezTo>
                  <a:pt x="937" y="34033"/>
                  <a:pt x="960" y="32892"/>
                  <a:pt x="982" y="31728"/>
                </a:cubicBezTo>
                <a:lnTo>
                  <a:pt x="982" y="31728"/>
                </a:lnTo>
                <a:cubicBezTo>
                  <a:pt x="1028" y="29377"/>
                  <a:pt x="1074" y="26980"/>
                  <a:pt x="1211" y="25474"/>
                </a:cubicBezTo>
                <a:lnTo>
                  <a:pt x="1211" y="25474"/>
                </a:lnTo>
                <a:cubicBezTo>
                  <a:pt x="1370" y="23990"/>
                  <a:pt x="1713" y="22118"/>
                  <a:pt x="2032" y="19973"/>
                </a:cubicBezTo>
                <a:lnTo>
                  <a:pt x="2032" y="19973"/>
                </a:lnTo>
                <a:cubicBezTo>
                  <a:pt x="2352" y="17827"/>
                  <a:pt x="2649" y="15362"/>
                  <a:pt x="2489" y="12783"/>
                </a:cubicBezTo>
                <a:lnTo>
                  <a:pt x="2489" y="12783"/>
                </a:lnTo>
                <a:cubicBezTo>
                  <a:pt x="2443" y="11733"/>
                  <a:pt x="2283" y="10706"/>
                  <a:pt x="2055" y="9656"/>
                </a:cubicBezTo>
                <a:lnTo>
                  <a:pt x="2055" y="9656"/>
                </a:lnTo>
                <a:cubicBezTo>
                  <a:pt x="1850" y="8629"/>
                  <a:pt x="1576" y="7602"/>
                  <a:pt x="1393" y="6506"/>
                </a:cubicBezTo>
                <a:lnTo>
                  <a:pt x="1393" y="6506"/>
                </a:lnTo>
                <a:cubicBezTo>
                  <a:pt x="982" y="4315"/>
                  <a:pt x="800" y="2032"/>
                  <a:pt x="845" y="1"/>
                </a:cubicBezTo>
                <a:lnTo>
                  <a:pt x="845" y="1"/>
                </a:lnTo>
                <a:cubicBezTo>
                  <a:pt x="777" y="1347"/>
                  <a:pt x="731" y="2854"/>
                  <a:pt x="800" y="4429"/>
                </a:cubicBezTo>
              </a:path>
            </a:pathLst>
          </a:custGeom>
          <a:solidFill>
            <a:srgbClr val="5E8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11"/>
          <p:cNvSpPr/>
          <p:nvPr/>
        </p:nvSpPr>
        <p:spPr>
          <a:xfrm>
            <a:off x="8788895" y="4123748"/>
            <a:ext cx="184491" cy="1008436"/>
          </a:xfrm>
          <a:custGeom>
            <a:avLst/>
            <a:gdLst/>
            <a:ahLst/>
            <a:cxnLst/>
            <a:rect l="l" t="t" r="r" b="b"/>
            <a:pathLst>
              <a:path w="5433" h="29697" extrusionOk="0">
                <a:moveTo>
                  <a:pt x="571" y="1827"/>
                </a:moveTo>
                <a:cubicBezTo>
                  <a:pt x="891" y="2763"/>
                  <a:pt x="1279" y="3790"/>
                  <a:pt x="1689" y="4863"/>
                </a:cubicBezTo>
                <a:lnTo>
                  <a:pt x="1689" y="4863"/>
                </a:lnTo>
                <a:cubicBezTo>
                  <a:pt x="2077" y="5913"/>
                  <a:pt x="2488" y="6985"/>
                  <a:pt x="2808" y="8058"/>
                </a:cubicBezTo>
                <a:lnTo>
                  <a:pt x="2808" y="8058"/>
                </a:lnTo>
                <a:cubicBezTo>
                  <a:pt x="3105" y="9108"/>
                  <a:pt x="3310" y="10204"/>
                  <a:pt x="3424" y="11231"/>
                </a:cubicBezTo>
                <a:lnTo>
                  <a:pt x="3424" y="11231"/>
                </a:lnTo>
                <a:cubicBezTo>
                  <a:pt x="3538" y="12235"/>
                  <a:pt x="3607" y="13194"/>
                  <a:pt x="3607" y="13993"/>
                </a:cubicBezTo>
                <a:lnTo>
                  <a:pt x="3607" y="13993"/>
                </a:lnTo>
                <a:cubicBezTo>
                  <a:pt x="3630" y="15864"/>
                  <a:pt x="3493" y="17211"/>
                  <a:pt x="3378" y="18329"/>
                </a:cubicBezTo>
                <a:lnTo>
                  <a:pt x="3378" y="18329"/>
                </a:lnTo>
                <a:cubicBezTo>
                  <a:pt x="3264" y="19471"/>
                  <a:pt x="3173" y="20361"/>
                  <a:pt x="3219" y="21365"/>
                </a:cubicBezTo>
                <a:lnTo>
                  <a:pt x="3219" y="21365"/>
                </a:lnTo>
                <a:cubicBezTo>
                  <a:pt x="3242" y="22370"/>
                  <a:pt x="3378" y="24059"/>
                  <a:pt x="3493" y="25702"/>
                </a:cubicBezTo>
                <a:lnTo>
                  <a:pt x="3493" y="25702"/>
                </a:lnTo>
                <a:cubicBezTo>
                  <a:pt x="3607" y="27323"/>
                  <a:pt x="3675" y="28898"/>
                  <a:pt x="3744" y="29605"/>
                </a:cubicBezTo>
                <a:lnTo>
                  <a:pt x="3744" y="29605"/>
                </a:lnTo>
                <a:lnTo>
                  <a:pt x="4657" y="29696"/>
                </a:lnTo>
                <a:cubicBezTo>
                  <a:pt x="5227" y="27300"/>
                  <a:pt x="5410" y="24652"/>
                  <a:pt x="5433" y="22347"/>
                </a:cubicBezTo>
                <a:lnTo>
                  <a:pt x="5433" y="22347"/>
                </a:lnTo>
                <a:cubicBezTo>
                  <a:pt x="5433" y="20019"/>
                  <a:pt x="5296" y="18033"/>
                  <a:pt x="5296" y="16891"/>
                </a:cubicBezTo>
                <a:lnTo>
                  <a:pt x="5296" y="16891"/>
                </a:lnTo>
                <a:cubicBezTo>
                  <a:pt x="5296" y="15750"/>
                  <a:pt x="5136" y="13764"/>
                  <a:pt x="4839" y="11733"/>
                </a:cubicBezTo>
                <a:lnTo>
                  <a:pt x="4839" y="11733"/>
                </a:lnTo>
                <a:cubicBezTo>
                  <a:pt x="4702" y="10706"/>
                  <a:pt x="4497" y="9656"/>
                  <a:pt x="4246" y="8720"/>
                </a:cubicBezTo>
                <a:lnTo>
                  <a:pt x="4246" y="8720"/>
                </a:lnTo>
                <a:cubicBezTo>
                  <a:pt x="3972" y="7784"/>
                  <a:pt x="3652" y="6963"/>
                  <a:pt x="3378" y="6301"/>
                </a:cubicBezTo>
                <a:lnTo>
                  <a:pt x="3378" y="6301"/>
                </a:lnTo>
                <a:cubicBezTo>
                  <a:pt x="2808" y="5000"/>
                  <a:pt x="2100" y="3904"/>
                  <a:pt x="1484" y="2877"/>
                </a:cubicBezTo>
                <a:lnTo>
                  <a:pt x="1484" y="2877"/>
                </a:lnTo>
                <a:cubicBezTo>
                  <a:pt x="868" y="1872"/>
                  <a:pt x="320" y="937"/>
                  <a:pt x="0" y="1"/>
                </a:cubicBezTo>
                <a:lnTo>
                  <a:pt x="0" y="1"/>
                </a:lnTo>
                <a:cubicBezTo>
                  <a:pt x="137" y="549"/>
                  <a:pt x="343" y="1165"/>
                  <a:pt x="571" y="1827"/>
                </a:cubicBezTo>
              </a:path>
            </a:pathLst>
          </a:custGeom>
          <a:solidFill>
            <a:srgbClr val="316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11"/>
          <p:cNvSpPr/>
          <p:nvPr/>
        </p:nvSpPr>
        <p:spPr>
          <a:xfrm>
            <a:off x="8808250" y="4185753"/>
            <a:ext cx="130261" cy="945648"/>
          </a:xfrm>
          <a:custGeom>
            <a:avLst/>
            <a:gdLst/>
            <a:ahLst/>
            <a:cxnLst/>
            <a:rect l="l" t="t" r="r" b="b"/>
            <a:pathLst>
              <a:path w="3836" h="27848" extrusionOk="0">
                <a:moveTo>
                  <a:pt x="1119" y="3037"/>
                </a:moveTo>
                <a:cubicBezTo>
                  <a:pt x="1507" y="4087"/>
                  <a:pt x="1918" y="5159"/>
                  <a:pt x="2238" y="6232"/>
                </a:cubicBezTo>
                <a:lnTo>
                  <a:pt x="2238" y="6232"/>
                </a:lnTo>
                <a:cubicBezTo>
                  <a:pt x="2535" y="7282"/>
                  <a:pt x="2740" y="8378"/>
                  <a:pt x="2854" y="9405"/>
                </a:cubicBezTo>
                <a:lnTo>
                  <a:pt x="2854" y="9405"/>
                </a:lnTo>
                <a:cubicBezTo>
                  <a:pt x="2968" y="10409"/>
                  <a:pt x="3037" y="11368"/>
                  <a:pt x="3037" y="12167"/>
                </a:cubicBezTo>
                <a:lnTo>
                  <a:pt x="3037" y="12167"/>
                </a:lnTo>
                <a:cubicBezTo>
                  <a:pt x="3060" y="14038"/>
                  <a:pt x="2923" y="15385"/>
                  <a:pt x="2808" y="16503"/>
                </a:cubicBezTo>
                <a:lnTo>
                  <a:pt x="2808" y="16503"/>
                </a:lnTo>
                <a:cubicBezTo>
                  <a:pt x="2694" y="17645"/>
                  <a:pt x="2603" y="18535"/>
                  <a:pt x="2649" y="19539"/>
                </a:cubicBezTo>
                <a:lnTo>
                  <a:pt x="2649" y="19539"/>
                </a:lnTo>
                <a:cubicBezTo>
                  <a:pt x="2672" y="20544"/>
                  <a:pt x="2808" y="22233"/>
                  <a:pt x="2923" y="23876"/>
                </a:cubicBezTo>
                <a:lnTo>
                  <a:pt x="2923" y="23876"/>
                </a:lnTo>
                <a:cubicBezTo>
                  <a:pt x="3037" y="25497"/>
                  <a:pt x="3105" y="27072"/>
                  <a:pt x="3174" y="27779"/>
                </a:cubicBezTo>
                <a:lnTo>
                  <a:pt x="3174" y="27779"/>
                </a:lnTo>
                <a:lnTo>
                  <a:pt x="3767" y="27848"/>
                </a:lnTo>
                <a:cubicBezTo>
                  <a:pt x="3836" y="26935"/>
                  <a:pt x="3813" y="25223"/>
                  <a:pt x="3744" y="23465"/>
                </a:cubicBezTo>
                <a:lnTo>
                  <a:pt x="3744" y="23465"/>
                </a:lnTo>
                <a:cubicBezTo>
                  <a:pt x="3676" y="21685"/>
                  <a:pt x="3539" y="19882"/>
                  <a:pt x="3539" y="18740"/>
                </a:cubicBezTo>
                <a:lnTo>
                  <a:pt x="3539" y="18740"/>
                </a:lnTo>
                <a:cubicBezTo>
                  <a:pt x="3539" y="17599"/>
                  <a:pt x="3653" y="16184"/>
                  <a:pt x="3722" y="14541"/>
                </a:cubicBezTo>
                <a:lnTo>
                  <a:pt x="3722" y="14541"/>
                </a:lnTo>
                <a:cubicBezTo>
                  <a:pt x="3767" y="12897"/>
                  <a:pt x="3767" y="11048"/>
                  <a:pt x="3516" y="9085"/>
                </a:cubicBezTo>
                <a:lnTo>
                  <a:pt x="3516" y="9085"/>
                </a:lnTo>
                <a:cubicBezTo>
                  <a:pt x="3402" y="8286"/>
                  <a:pt x="3219" y="7488"/>
                  <a:pt x="2968" y="6689"/>
                </a:cubicBezTo>
                <a:lnTo>
                  <a:pt x="2968" y="6689"/>
                </a:lnTo>
                <a:cubicBezTo>
                  <a:pt x="2717" y="5890"/>
                  <a:pt x="2375" y="5137"/>
                  <a:pt x="2010" y="4383"/>
                </a:cubicBezTo>
                <a:lnTo>
                  <a:pt x="2010" y="4383"/>
                </a:lnTo>
                <a:cubicBezTo>
                  <a:pt x="1302" y="2877"/>
                  <a:pt x="526" y="1393"/>
                  <a:pt x="1" y="1"/>
                </a:cubicBezTo>
                <a:lnTo>
                  <a:pt x="1" y="1"/>
                </a:lnTo>
                <a:cubicBezTo>
                  <a:pt x="321" y="937"/>
                  <a:pt x="709" y="1964"/>
                  <a:pt x="1119" y="3037"/>
                </a:cubicBezTo>
                <a:close/>
              </a:path>
            </a:pathLst>
          </a:custGeom>
          <a:solidFill>
            <a:srgbClr val="5E8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11"/>
          <p:cNvSpPr/>
          <p:nvPr/>
        </p:nvSpPr>
        <p:spPr>
          <a:xfrm>
            <a:off x="8638535" y="4095089"/>
            <a:ext cx="334074" cy="1023139"/>
          </a:xfrm>
          <a:custGeom>
            <a:avLst/>
            <a:gdLst/>
            <a:ahLst/>
            <a:cxnLst/>
            <a:rect l="l" t="t" r="r" b="b"/>
            <a:pathLst>
              <a:path w="9838" h="30130" extrusionOk="0">
                <a:moveTo>
                  <a:pt x="23" y="1986"/>
                </a:moveTo>
                <a:cubicBezTo>
                  <a:pt x="0" y="3036"/>
                  <a:pt x="23" y="4223"/>
                  <a:pt x="160" y="5456"/>
                </a:cubicBezTo>
                <a:lnTo>
                  <a:pt x="160" y="5456"/>
                </a:lnTo>
                <a:cubicBezTo>
                  <a:pt x="320" y="6688"/>
                  <a:pt x="617" y="7989"/>
                  <a:pt x="1096" y="9199"/>
                </a:cubicBezTo>
                <a:lnTo>
                  <a:pt x="1096" y="9199"/>
                </a:lnTo>
                <a:cubicBezTo>
                  <a:pt x="1210" y="9518"/>
                  <a:pt x="1347" y="9815"/>
                  <a:pt x="1484" y="10089"/>
                </a:cubicBezTo>
                <a:lnTo>
                  <a:pt x="1484" y="10089"/>
                </a:lnTo>
                <a:cubicBezTo>
                  <a:pt x="1621" y="10386"/>
                  <a:pt x="1781" y="10660"/>
                  <a:pt x="1940" y="10934"/>
                </a:cubicBezTo>
                <a:lnTo>
                  <a:pt x="1940" y="10934"/>
                </a:lnTo>
                <a:cubicBezTo>
                  <a:pt x="2237" y="11459"/>
                  <a:pt x="2557" y="11938"/>
                  <a:pt x="2853" y="12394"/>
                </a:cubicBezTo>
                <a:lnTo>
                  <a:pt x="2853" y="12394"/>
                </a:lnTo>
                <a:cubicBezTo>
                  <a:pt x="3424" y="13285"/>
                  <a:pt x="3858" y="14061"/>
                  <a:pt x="4109" y="14814"/>
                </a:cubicBezTo>
                <a:lnTo>
                  <a:pt x="4109" y="14814"/>
                </a:lnTo>
                <a:cubicBezTo>
                  <a:pt x="4406" y="15681"/>
                  <a:pt x="4565" y="16480"/>
                  <a:pt x="4679" y="17188"/>
                </a:cubicBezTo>
                <a:lnTo>
                  <a:pt x="4679" y="17188"/>
                </a:lnTo>
                <a:cubicBezTo>
                  <a:pt x="4794" y="17895"/>
                  <a:pt x="4862" y="18534"/>
                  <a:pt x="4931" y="19105"/>
                </a:cubicBezTo>
                <a:lnTo>
                  <a:pt x="4931" y="19105"/>
                </a:lnTo>
                <a:cubicBezTo>
                  <a:pt x="5067" y="20292"/>
                  <a:pt x="5182" y="21228"/>
                  <a:pt x="5501" y="22209"/>
                </a:cubicBezTo>
                <a:lnTo>
                  <a:pt x="5501" y="22209"/>
                </a:lnTo>
                <a:cubicBezTo>
                  <a:pt x="5798" y="23191"/>
                  <a:pt x="6505" y="24857"/>
                  <a:pt x="7145" y="26386"/>
                </a:cubicBezTo>
                <a:lnTo>
                  <a:pt x="7145" y="26386"/>
                </a:lnTo>
                <a:cubicBezTo>
                  <a:pt x="7806" y="27938"/>
                  <a:pt x="8377" y="29445"/>
                  <a:pt x="8628" y="30130"/>
                </a:cubicBezTo>
                <a:lnTo>
                  <a:pt x="8628" y="30130"/>
                </a:lnTo>
                <a:lnTo>
                  <a:pt x="9815" y="30015"/>
                </a:lnTo>
                <a:cubicBezTo>
                  <a:pt x="9838" y="28692"/>
                  <a:pt x="9678" y="27322"/>
                  <a:pt x="9427" y="26044"/>
                </a:cubicBezTo>
                <a:lnTo>
                  <a:pt x="9427" y="26044"/>
                </a:lnTo>
                <a:cubicBezTo>
                  <a:pt x="9153" y="24766"/>
                  <a:pt x="8834" y="23556"/>
                  <a:pt x="8514" y="22437"/>
                </a:cubicBezTo>
                <a:lnTo>
                  <a:pt x="8514" y="22437"/>
                </a:lnTo>
                <a:cubicBezTo>
                  <a:pt x="7875" y="20155"/>
                  <a:pt x="7259" y="18260"/>
                  <a:pt x="6962" y="17074"/>
                </a:cubicBezTo>
                <a:lnTo>
                  <a:pt x="6962" y="17074"/>
                </a:lnTo>
                <a:cubicBezTo>
                  <a:pt x="6825" y="16503"/>
                  <a:pt x="6597" y="15704"/>
                  <a:pt x="6209" y="14814"/>
                </a:cubicBezTo>
                <a:lnTo>
                  <a:pt x="6209" y="14814"/>
                </a:lnTo>
                <a:cubicBezTo>
                  <a:pt x="6026" y="14380"/>
                  <a:pt x="5821" y="13901"/>
                  <a:pt x="5570" y="13444"/>
                </a:cubicBezTo>
                <a:lnTo>
                  <a:pt x="5570" y="13444"/>
                </a:lnTo>
                <a:cubicBezTo>
                  <a:pt x="5319" y="12965"/>
                  <a:pt x="4999" y="12486"/>
                  <a:pt x="4702" y="12052"/>
                </a:cubicBezTo>
                <a:lnTo>
                  <a:pt x="4702" y="12052"/>
                </a:lnTo>
                <a:cubicBezTo>
                  <a:pt x="4086" y="11162"/>
                  <a:pt x="3424" y="10363"/>
                  <a:pt x="2968" y="9564"/>
                </a:cubicBezTo>
                <a:lnTo>
                  <a:pt x="2968" y="9564"/>
                </a:lnTo>
                <a:cubicBezTo>
                  <a:pt x="2511" y="8765"/>
                  <a:pt x="2169" y="7943"/>
                  <a:pt x="1940" y="7259"/>
                </a:cubicBezTo>
                <a:lnTo>
                  <a:pt x="1940" y="7259"/>
                </a:lnTo>
                <a:cubicBezTo>
                  <a:pt x="1461" y="5912"/>
                  <a:pt x="1027" y="4611"/>
                  <a:pt x="685" y="3378"/>
                </a:cubicBezTo>
                <a:lnTo>
                  <a:pt x="685" y="3378"/>
                </a:lnTo>
                <a:cubicBezTo>
                  <a:pt x="343" y="2146"/>
                  <a:pt x="114" y="1005"/>
                  <a:pt x="160" y="0"/>
                </a:cubicBezTo>
                <a:lnTo>
                  <a:pt x="160" y="0"/>
                </a:lnTo>
                <a:cubicBezTo>
                  <a:pt x="92" y="594"/>
                  <a:pt x="46" y="1256"/>
                  <a:pt x="23" y="1986"/>
                </a:cubicBezTo>
                <a:close/>
              </a:path>
            </a:pathLst>
          </a:custGeom>
          <a:solidFill>
            <a:srgbClr val="316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11"/>
          <p:cNvSpPr/>
          <p:nvPr/>
        </p:nvSpPr>
        <p:spPr>
          <a:xfrm>
            <a:off x="8638535" y="4162526"/>
            <a:ext cx="318589" cy="955700"/>
          </a:xfrm>
          <a:custGeom>
            <a:avLst/>
            <a:gdLst/>
            <a:ahLst/>
            <a:cxnLst/>
            <a:rect l="l" t="t" r="r" b="b"/>
            <a:pathLst>
              <a:path w="9382" h="28144" extrusionOk="0">
                <a:moveTo>
                  <a:pt x="160" y="3470"/>
                </a:moveTo>
                <a:cubicBezTo>
                  <a:pt x="320" y="4702"/>
                  <a:pt x="617" y="6003"/>
                  <a:pt x="1096" y="7213"/>
                </a:cubicBezTo>
                <a:lnTo>
                  <a:pt x="1096" y="7213"/>
                </a:lnTo>
                <a:cubicBezTo>
                  <a:pt x="1210" y="7532"/>
                  <a:pt x="1347" y="7829"/>
                  <a:pt x="1484" y="8103"/>
                </a:cubicBezTo>
                <a:lnTo>
                  <a:pt x="1484" y="8103"/>
                </a:lnTo>
                <a:cubicBezTo>
                  <a:pt x="1621" y="8400"/>
                  <a:pt x="1781" y="8674"/>
                  <a:pt x="1940" y="8948"/>
                </a:cubicBezTo>
                <a:lnTo>
                  <a:pt x="1940" y="8948"/>
                </a:lnTo>
                <a:cubicBezTo>
                  <a:pt x="2237" y="9473"/>
                  <a:pt x="2557" y="9952"/>
                  <a:pt x="2853" y="10408"/>
                </a:cubicBezTo>
                <a:lnTo>
                  <a:pt x="2853" y="10408"/>
                </a:lnTo>
                <a:cubicBezTo>
                  <a:pt x="3424" y="11299"/>
                  <a:pt x="3858" y="12075"/>
                  <a:pt x="4109" y="12828"/>
                </a:cubicBezTo>
                <a:lnTo>
                  <a:pt x="4109" y="12828"/>
                </a:lnTo>
                <a:cubicBezTo>
                  <a:pt x="4406" y="13695"/>
                  <a:pt x="4565" y="14494"/>
                  <a:pt x="4679" y="15202"/>
                </a:cubicBezTo>
                <a:lnTo>
                  <a:pt x="4679" y="15202"/>
                </a:lnTo>
                <a:cubicBezTo>
                  <a:pt x="4794" y="15909"/>
                  <a:pt x="4862" y="16548"/>
                  <a:pt x="4931" y="17119"/>
                </a:cubicBezTo>
                <a:lnTo>
                  <a:pt x="4931" y="17119"/>
                </a:lnTo>
                <a:cubicBezTo>
                  <a:pt x="5067" y="18306"/>
                  <a:pt x="5182" y="19242"/>
                  <a:pt x="5501" y="20223"/>
                </a:cubicBezTo>
                <a:lnTo>
                  <a:pt x="5501" y="20223"/>
                </a:lnTo>
                <a:cubicBezTo>
                  <a:pt x="5798" y="21205"/>
                  <a:pt x="6505" y="22871"/>
                  <a:pt x="7145" y="24400"/>
                </a:cubicBezTo>
                <a:lnTo>
                  <a:pt x="7145" y="24400"/>
                </a:lnTo>
                <a:cubicBezTo>
                  <a:pt x="7806" y="25952"/>
                  <a:pt x="8377" y="27459"/>
                  <a:pt x="8628" y="28144"/>
                </a:cubicBezTo>
                <a:lnTo>
                  <a:pt x="8628" y="28144"/>
                </a:lnTo>
                <a:lnTo>
                  <a:pt x="9381" y="28075"/>
                </a:lnTo>
                <a:cubicBezTo>
                  <a:pt x="9313" y="27596"/>
                  <a:pt x="9153" y="26911"/>
                  <a:pt x="8925" y="26158"/>
                </a:cubicBezTo>
                <a:lnTo>
                  <a:pt x="8925" y="26158"/>
                </a:lnTo>
                <a:cubicBezTo>
                  <a:pt x="8674" y="25405"/>
                  <a:pt x="8377" y="24560"/>
                  <a:pt x="8035" y="23716"/>
                </a:cubicBezTo>
                <a:lnTo>
                  <a:pt x="8035" y="23716"/>
                </a:lnTo>
                <a:cubicBezTo>
                  <a:pt x="7396" y="22004"/>
                  <a:pt x="6688" y="20269"/>
                  <a:pt x="6391" y="19128"/>
                </a:cubicBezTo>
                <a:lnTo>
                  <a:pt x="6391" y="19128"/>
                </a:lnTo>
                <a:cubicBezTo>
                  <a:pt x="6095" y="18009"/>
                  <a:pt x="5912" y="16548"/>
                  <a:pt x="5570" y="14882"/>
                </a:cubicBezTo>
                <a:lnTo>
                  <a:pt x="5570" y="14882"/>
                </a:lnTo>
                <a:cubicBezTo>
                  <a:pt x="5410" y="14060"/>
                  <a:pt x="5204" y="13193"/>
                  <a:pt x="4862" y="12303"/>
                </a:cubicBezTo>
                <a:lnTo>
                  <a:pt x="4862" y="12303"/>
                </a:lnTo>
                <a:cubicBezTo>
                  <a:pt x="4702" y="11869"/>
                  <a:pt x="4497" y="11436"/>
                  <a:pt x="4269" y="11002"/>
                </a:cubicBezTo>
                <a:lnTo>
                  <a:pt x="4269" y="11002"/>
                </a:lnTo>
                <a:cubicBezTo>
                  <a:pt x="4017" y="10568"/>
                  <a:pt x="3766" y="10157"/>
                  <a:pt x="3493" y="9724"/>
                </a:cubicBezTo>
                <a:lnTo>
                  <a:pt x="3493" y="9724"/>
                </a:lnTo>
                <a:cubicBezTo>
                  <a:pt x="3036" y="9039"/>
                  <a:pt x="2511" y="8354"/>
                  <a:pt x="2077" y="7578"/>
                </a:cubicBezTo>
                <a:lnTo>
                  <a:pt x="2077" y="7578"/>
                </a:lnTo>
                <a:cubicBezTo>
                  <a:pt x="1644" y="6802"/>
                  <a:pt x="1256" y="5980"/>
                  <a:pt x="959" y="5113"/>
                </a:cubicBezTo>
                <a:lnTo>
                  <a:pt x="959" y="5113"/>
                </a:lnTo>
                <a:cubicBezTo>
                  <a:pt x="343" y="3378"/>
                  <a:pt x="46" y="1575"/>
                  <a:pt x="23" y="0"/>
                </a:cubicBezTo>
                <a:lnTo>
                  <a:pt x="23" y="0"/>
                </a:lnTo>
                <a:cubicBezTo>
                  <a:pt x="0" y="1050"/>
                  <a:pt x="23" y="2237"/>
                  <a:pt x="160" y="3470"/>
                </a:cubicBezTo>
              </a:path>
            </a:pathLst>
          </a:custGeom>
          <a:solidFill>
            <a:srgbClr val="5E8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11"/>
          <p:cNvSpPr/>
          <p:nvPr/>
        </p:nvSpPr>
        <p:spPr>
          <a:xfrm>
            <a:off x="8923736" y="4283412"/>
            <a:ext cx="203134" cy="715451"/>
          </a:xfrm>
          <a:custGeom>
            <a:avLst/>
            <a:gdLst/>
            <a:ahLst/>
            <a:cxnLst/>
            <a:rect l="l" t="t" r="r" b="b"/>
            <a:pathLst>
              <a:path w="5982" h="21069" extrusionOk="0">
                <a:moveTo>
                  <a:pt x="5205" y="1302"/>
                </a:moveTo>
                <a:cubicBezTo>
                  <a:pt x="4908" y="2649"/>
                  <a:pt x="4612" y="4338"/>
                  <a:pt x="4201" y="5890"/>
                </a:cubicBezTo>
                <a:lnTo>
                  <a:pt x="4201" y="5890"/>
                </a:lnTo>
                <a:cubicBezTo>
                  <a:pt x="3813" y="7442"/>
                  <a:pt x="3196" y="8880"/>
                  <a:pt x="2626" y="9907"/>
                </a:cubicBezTo>
                <a:lnTo>
                  <a:pt x="2626" y="9907"/>
                </a:lnTo>
                <a:cubicBezTo>
                  <a:pt x="1941" y="11094"/>
                  <a:pt x="1370" y="11938"/>
                  <a:pt x="914" y="12692"/>
                </a:cubicBezTo>
                <a:lnTo>
                  <a:pt x="914" y="12692"/>
                </a:lnTo>
                <a:cubicBezTo>
                  <a:pt x="457" y="13445"/>
                  <a:pt x="138" y="14130"/>
                  <a:pt x="47" y="14951"/>
                </a:cubicBezTo>
                <a:lnTo>
                  <a:pt x="47" y="14951"/>
                </a:lnTo>
                <a:cubicBezTo>
                  <a:pt x="1" y="15362"/>
                  <a:pt x="1" y="15933"/>
                  <a:pt x="69" y="16549"/>
                </a:cubicBezTo>
                <a:lnTo>
                  <a:pt x="69" y="16549"/>
                </a:lnTo>
                <a:cubicBezTo>
                  <a:pt x="138" y="17143"/>
                  <a:pt x="275" y="17805"/>
                  <a:pt x="480" y="18421"/>
                </a:cubicBezTo>
                <a:lnTo>
                  <a:pt x="480" y="18421"/>
                </a:lnTo>
                <a:cubicBezTo>
                  <a:pt x="868" y="19676"/>
                  <a:pt x="1530" y="20658"/>
                  <a:pt x="1895" y="21069"/>
                </a:cubicBezTo>
                <a:lnTo>
                  <a:pt x="1895" y="21069"/>
                </a:lnTo>
                <a:lnTo>
                  <a:pt x="2968" y="20658"/>
                </a:lnTo>
                <a:cubicBezTo>
                  <a:pt x="2740" y="19106"/>
                  <a:pt x="2580" y="17508"/>
                  <a:pt x="2717" y="16093"/>
                </a:cubicBezTo>
                <a:lnTo>
                  <a:pt x="2717" y="16093"/>
                </a:lnTo>
                <a:cubicBezTo>
                  <a:pt x="2831" y="14677"/>
                  <a:pt x="3219" y="13354"/>
                  <a:pt x="3539" y="12646"/>
                </a:cubicBezTo>
                <a:lnTo>
                  <a:pt x="3539" y="12646"/>
                </a:lnTo>
                <a:cubicBezTo>
                  <a:pt x="3858" y="11938"/>
                  <a:pt x="4383" y="10660"/>
                  <a:pt x="4863" y="9245"/>
                </a:cubicBezTo>
                <a:lnTo>
                  <a:pt x="4863" y="9245"/>
                </a:lnTo>
                <a:cubicBezTo>
                  <a:pt x="5091" y="8537"/>
                  <a:pt x="5296" y="7784"/>
                  <a:pt x="5456" y="7099"/>
                </a:cubicBezTo>
                <a:lnTo>
                  <a:pt x="5456" y="7099"/>
                </a:lnTo>
                <a:cubicBezTo>
                  <a:pt x="5616" y="6392"/>
                  <a:pt x="5707" y="5776"/>
                  <a:pt x="5776" y="5251"/>
                </a:cubicBezTo>
                <a:lnTo>
                  <a:pt x="5776" y="5251"/>
                </a:lnTo>
                <a:cubicBezTo>
                  <a:pt x="5981" y="3196"/>
                  <a:pt x="5274" y="1347"/>
                  <a:pt x="5525" y="1"/>
                </a:cubicBezTo>
                <a:lnTo>
                  <a:pt x="5525" y="1"/>
                </a:lnTo>
                <a:cubicBezTo>
                  <a:pt x="5411" y="389"/>
                  <a:pt x="5296" y="823"/>
                  <a:pt x="5205" y="1302"/>
                </a:cubicBezTo>
                <a:close/>
              </a:path>
            </a:pathLst>
          </a:custGeom>
          <a:solidFill>
            <a:srgbClr val="316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11"/>
          <p:cNvSpPr/>
          <p:nvPr/>
        </p:nvSpPr>
        <p:spPr>
          <a:xfrm>
            <a:off x="8923736" y="4327590"/>
            <a:ext cx="176783" cy="671272"/>
          </a:xfrm>
          <a:custGeom>
            <a:avLst/>
            <a:gdLst/>
            <a:ahLst/>
            <a:cxnLst/>
            <a:rect l="l" t="t" r="r" b="b"/>
            <a:pathLst>
              <a:path w="5206" h="19768" extrusionOk="0">
                <a:moveTo>
                  <a:pt x="4201" y="4589"/>
                </a:moveTo>
                <a:cubicBezTo>
                  <a:pt x="3813" y="6141"/>
                  <a:pt x="3196" y="7579"/>
                  <a:pt x="2626" y="8606"/>
                </a:cubicBezTo>
                <a:lnTo>
                  <a:pt x="2626" y="8606"/>
                </a:lnTo>
                <a:cubicBezTo>
                  <a:pt x="1941" y="9793"/>
                  <a:pt x="1370" y="10637"/>
                  <a:pt x="914" y="11391"/>
                </a:cubicBezTo>
                <a:lnTo>
                  <a:pt x="914" y="11391"/>
                </a:lnTo>
                <a:cubicBezTo>
                  <a:pt x="457" y="12144"/>
                  <a:pt x="138" y="12829"/>
                  <a:pt x="47" y="13650"/>
                </a:cubicBezTo>
                <a:lnTo>
                  <a:pt x="47" y="13650"/>
                </a:lnTo>
                <a:cubicBezTo>
                  <a:pt x="1" y="14061"/>
                  <a:pt x="1" y="14632"/>
                  <a:pt x="69" y="15248"/>
                </a:cubicBezTo>
                <a:lnTo>
                  <a:pt x="69" y="15248"/>
                </a:lnTo>
                <a:cubicBezTo>
                  <a:pt x="138" y="15842"/>
                  <a:pt x="275" y="16504"/>
                  <a:pt x="480" y="17120"/>
                </a:cubicBezTo>
                <a:lnTo>
                  <a:pt x="480" y="17120"/>
                </a:lnTo>
                <a:cubicBezTo>
                  <a:pt x="868" y="18375"/>
                  <a:pt x="1530" y="19357"/>
                  <a:pt x="1895" y="19768"/>
                </a:cubicBezTo>
                <a:lnTo>
                  <a:pt x="1895" y="19768"/>
                </a:lnTo>
                <a:lnTo>
                  <a:pt x="2580" y="19494"/>
                </a:lnTo>
                <a:cubicBezTo>
                  <a:pt x="2466" y="19220"/>
                  <a:pt x="2261" y="18832"/>
                  <a:pt x="2032" y="18352"/>
                </a:cubicBezTo>
                <a:lnTo>
                  <a:pt x="2032" y="18352"/>
                </a:lnTo>
                <a:cubicBezTo>
                  <a:pt x="1827" y="17873"/>
                  <a:pt x="1599" y="17302"/>
                  <a:pt x="1439" y="16709"/>
                </a:cubicBezTo>
                <a:lnTo>
                  <a:pt x="1439" y="16709"/>
                </a:lnTo>
                <a:cubicBezTo>
                  <a:pt x="1279" y="16093"/>
                  <a:pt x="1188" y="15454"/>
                  <a:pt x="1165" y="14837"/>
                </a:cubicBezTo>
                <a:lnTo>
                  <a:pt x="1165" y="14837"/>
                </a:lnTo>
                <a:cubicBezTo>
                  <a:pt x="1142" y="14541"/>
                  <a:pt x="1165" y="14267"/>
                  <a:pt x="1165" y="13993"/>
                </a:cubicBezTo>
                <a:lnTo>
                  <a:pt x="1165" y="13993"/>
                </a:lnTo>
                <a:cubicBezTo>
                  <a:pt x="1211" y="13742"/>
                  <a:pt x="1234" y="13491"/>
                  <a:pt x="1279" y="13285"/>
                </a:cubicBezTo>
                <a:lnTo>
                  <a:pt x="1279" y="13285"/>
                </a:lnTo>
                <a:cubicBezTo>
                  <a:pt x="1462" y="12463"/>
                  <a:pt x="1941" y="11528"/>
                  <a:pt x="2557" y="10500"/>
                </a:cubicBezTo>
                <a:lnTo>
                  <a:pt x="2557" y="10500"/>
                </a:lnTo>
                <a:cubicBezTo>
                  <a:pt x="3128" y="9451"/>
                  <a:pt x="3836" y="8332"/>
                  <a:pt x="4338" y="7008"/>
                </a:cubicBezTo>
                <a:lnTo>
                  <a:pt x="4338" y="7008"/>
                </a:lnTo>
                <a:cubicBezTo>
                  <a:pt x="5182" y="4817"/>
                  <a:pt x="4886" y="2055"/>
                  <a:pt x="5205" y="1"/>
                </a:cubicBezTo>
                <a:lnTo>
                  <a:pt x="5205" y="1"/>
                </a:lnTo>
                <a:cubicBezTo>
                  <a:pt x="4908" y="1348"/>
                  <a:pt x="4612" y="3037"/>
                  <a:pt x="4201" y="4589"/>
                </a:cubicBezTo>
              </a:path>
            </a:pathLst>
          </a:custGeom>
          <a:solidFill>
            <a:srgbClr val="5E8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11"/>
          <p:cNvSpPr/>
          <p:nvPr/>
        </p:nvSpPr>
        <p:spPr>
          <a:xfrm>
            <a:off x="9013653" y="4111354"/>
            <a:ext cx="235665" cy="892946"/>
          </a:xfrm>
          <a:custGeom>
            <a:avLst/>
            <a:gdLst/>
            <a:ahLst/>
            <a:cxnLst/>
            <a:rect l="l" t="t" r="r" b="b"/>
            <a:pathLst>
              <a:path w="6940" h="26296" extrusionOk="0">
                <a:moveTo>
                  <a:pt x="6483" y="1119"/>
                </a:moveTo>
                <a:cubicBezTo>
                  <a:pt x="6460" y="1461"/>
                  <a:pt x="6369" y="1849"/>
                  <a:pt x="6255" y="2260"/>
                </a:cubicBezTo>
                <a:lnTo>
                  <a:pt x="6255" y="2260"/>
                </a:lnTo>
                <a:cubicBezTo>
                  <a:pt x="6118" y="2671"/>
                  <a:pt x="5958" y="3128"/>
                  <a:pt x="5775" y="3630"/>
                </a:cubicBezTo>
                <a:lnTo>
                  <a:pt x="5775" y="3630"/>
                </a:lnTo>
                <a:cubicBezTo>
                  <a:pt x="5593" y="4132"/>
                  <a:pt x="5410" y="4680"/>
                  <a:pt x="5273" y="5273"/>
                </a:cubicBezTo>
                <a:lnTo>
                  <a:pt x="5273" y="5273"/>
                </a:lnTo>
                <a:cubicBezTo>
                  <a:pt x="5205" y="5570"/>
                  <a:pt x="5136" y="5867"/>
                  <a:pt x="5091" y="6186"/>
                </a:cubicBezTo>
                <a:lnTo>
                  <a:pt x="5091" y="6186"/>
                </a:lnTo>
                <a:cubicBezTo>
                  <a:pt x="5068" y="6483"/>
                  <a:pt x="5045" y="6825"/>
                  <a:pt x="5045" y="7122"/>
                </a:cubicBezTo>
                <a:lnTo>
                  <a:pt x="5045" y="7122"/>
                </a:lnTo>
                <a:cubicBezTo>
                  <a:pt x="5045" y="7716"/>
                  <a:pt x="5114" y="8195"/>
                  <a:pt x="5068" y="8606"/>
                </a:cubicBezTo>
                <a:lnTo>
                  <a:pt x="5068" y="8606"/>
                </a:lnTo>
                <a:cubicBezTo>
                  <a:pt x="5068" y="8811"/>
                  <a:pt x="5045" y="8971"/>
                  <a:pt x="4977" y="9131"/>
                </a:cubicBezTo>
                <a:lnTo>
                  <a:pt x="4977" y="9131"/>
                </a:lnTo>
                <a:cubicBezTo>
                  <a:pt x="4931" y="9313"/>
                  <a:pt x="4840" y="9496"/>
                  <a:pt x="4748" y="9679"/>
                </a:cubicBezTo>
                <a:lnTo>
                  <a:pt x="4748" y="9679"/>
                </a:lnTo>
                <a:cubicBezTo>
                  <a:pt x="4566" y="10044"/>
                  <a:pt x="4292" y="10477"/>
                  <a:pt x="4064" y="10843"/>
                </a:cubicBezTo>
                <a:lnTo>
                  <a:pt x="4064" y="10843"/>
                </a:lnTo>
                <a:cubicBezTo>
                  <a:pt x="3835" y="11231"/>
                  <a:pt x="3630" y="11573"/>
                  <a:pt x="3424" y="11915"/>
                </a:cubicBezTo>
                <a:lnTo>
                  <a:pt x="3424" y="11915"/>
                </a:lnTo>
                <a:cubicBezTo>
                  <a:pt x="2511" y="13422"/>
                  <a:pt x="1827" y="14540"/>
                  <a:pt x="1302" y="15499"/>
                </a:cubicBezTo>
                <a:lnTo>
                  <a:pt x="1302" y="15499"/>
                </a:lnTo>
                <a:cubicBezTo>
                  <a:pt x="777" y="16458"/>
                  <a:pt x="412" y="17279"/>
                  <a:pt x="229" y="18238"/>
                </a:cubicBezTo>
                <a:lnTo>
                  <a:pt x="229" y="18238"/>
                </a:lnTo>
                <a:cubicBezTo>
                  <a:pt x="138" y="18717"/>
                  <a:pt x="69" y="19379"/>
                  <a:pt x="24" y="20110"/>
                </a:cubicBezTo>
                <a:lnTo>
                  <a:pt x="24" y="20110"/>
                </a:lnTo>
                <a:cubicBezTo>
                  <a:pt x="1" y="20840"/>
                  <a:pt x="1" y="21639"/>
                  <a:pt x="46" y="22392"/>
                </a:cubicBezTo>
                <a:lnTo>
                  <a:pt x="46" y="22392"/>
                </a:lnTo>
                <a:cubicBezTo>
                  <a:pt x="92" y="23145"/>
                  <a:pt x="138" y="23899"/>
                  <a:pt x="160" y="24515"/>
                </a:cubicBezTo>
                <a:lnTo>
                  <a:pt x="160" y="24515"/>
                </a:lnTo>
                <a:cubicBezTo>
                  <a:pt x="183" y="25154"/>
                  <a:pt x="206" y="25679"/>
                  <a:pt x="206" y="26021"/>
                </a:cubicBezTo>
                <a:lnTo>
                  <a:pt x="206" y="26021"/>
                </a:lnTo>
                <a:lnTo>
                  <a:pt x="1347" y="26295"/>
                </a:lnTo>
                <a:cubicBezTo>
                  <a:pt x="1804" y="25177"/>
                  <a:pt x="2055" y="23990"/>
                  <a:pt x="2238" y="22872"/>
                </a:cubicBezTo>
                <a:lnTo>
                  <a:pt x="2238" y="22872"/>
                </a:lnTo>
                <a:cubicBezTo>
                  <a:pt x="2420" y="21753"/>
                  <a:pt x="2580" y="20726"/>
                  <a:pt x="2763" y="19744"/>
                </a:cubicBezTo>
                <a:lnTo>
                  <a:pt x="2763" y="19744"/>
                </a:lnTo>
                <a:cubicBezTo>
                  <a:pt x="3128" y="17781"/>
                  <a:pt x="3607" y="16115"/>
                  <a:pt x="4041" y="15202"/>
                </a:cubicBezTo>
                <a:lnTo>
                  <a:pt x="4041" y="15202"/>
                </a:lnTo>
                <a:cubicBezTo>
                  <a:pt x="4452" y="14289"/>
                  <a:pt x="5091" y="12691"/>
                  <a:pt x="5935" y="11071"/>
                </a:cubicBezTo>
                <a:lnTo>
                  <a:pt x="5935" y="11071"/>
                </a:lnTo>
                <a:cubicBezTo>
                  <a:pt x="6141" y="10637"/>
                  <a:pt x="6392" y="10158"/>
                  <a:pt x="6529" y="9610"/>
                </a:cubicBezTo>
                <a:lnTo>
                  <a:pt x="6529" y="9610"/>
                </a:lnTo>
                <a:cubicBezTo>
                  <a:pt x="6666" y="9039"/>
                  <a:pt x="6666" y="8514"/>
                  <a:pt x="6620" y="8058"/>
                </a:cubicBezTo>
                <a:lnTo>
                  <a:pt x="6620" y="8058"/>
                </a:lnTo>
                <a:cubicBezTo>
                  <a:pt x="6574" y="7601"/>
                  <a:pt x="6506" y="7213"/>
                  <a:pt x="6506" y="6848"/>
                </a:cubicBezTo>
                <a:lnTo>
                  <a:pt x="6506" y="6848"/>
                </a:lnTo>
                <a:cubicBezTo>
                  <a:pt x="6483" y="6483"/>
                  <a:pt x="6506" y="6141"/>
                  <a:pt x="6552" y="5821"/>
                </a:cubicBezTo>
                <a:lnTo>
                  <a:pt x="6552" y="5821"/>
                </a:lnTo>
                <a:cubicBezTo>
                  <a:pt x="6689" y="4566"/>
                  <a:pt x="6940" y="3310"/>
                  <a:pt x="6917" y="2260"/>
                </a:cubicBezTo>
                <a:lnTo>
                  <a:pt x="6917" y="2260"/>
                </a:lnTo>
                <a:cubicBezTo>
                  <a:pt x="6894" y="1735"/>
                  <a:pt x="6825" y="1279"/>
                  <a:pt x="6757" y="891"/>
                </a:cubicBezTo>
                <a:lnTo>
                  <a:pt x="6757" y="891"/>
                </a:lnTo>
                <a:cubicBezTo>
                  <a:pt x="6666" y="526"/>
                  <a:pt x="6552" y="229"/>
                  <a:pt x="6460" y="1"/>
                </a:cubicBezTo>
                <a:lnTo>
                  <a:pt x="6460" y="1"/>
                </a:lnTo>
                <a:cubicBezTo>
                  <a:pt x="6529" y="297"/>
                  <a:pt x="6552" y="640"/>
                  <a:pt x="6483" y="1119"/>
                </a:cubicBezTo>
                <a:close/>
              </a:path>
            </a:pathLst>
          </a:custGeom>
          <a:solidFill>
            <a:srgbClr val="316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11"/>
          <p:cNvSpPr/>
          <p:nvPr/>
        </p:nvSpPr>
        <p:spPr>
          <a:xfrm>
            <a:off x="9013653" y="4149351"/>
            <a:ext cx="220180" cy="851077"/>
          </a:xfrm>
          <a:custGeom>
            <a:avLst/>
            <a:gdLst/>
            <a:ahLst/>
            <a:cxnLst/>
            <a:rect l="l" t="t" r="r" b="b"/>
            <a:pathLst>
              <a:path w="6484" h="25063" extrusionOk="0">
                <a:moveTo>
                  <a:pt x="6255" y="1141"/>
                </a:moveTo>
                <a:cubicBezTo>
                  <a:pt x="6118" y="1552"/>
                  <a:pt x="5958" y="2009"/>
                  <a:pt x="5775" y="2511"/>
                </a:cubicBezTo>
                <a:lnTo>
                  <a:pt x="5775" y="2511"/>
                </a:lnTo>
                <a:cubicBezTo>
                  <a:pt x="5593" y="3013"/>
                  <a:pt x="5410" y="3561"/>
                  <a:pt x="5273" y="4154"/>
                </a:cubicBezTo>
                <a:lnTo>
                  <a:pt x="5273" y="4154"/>
                </a:lnTo>
                <a:cubicBezTo>
                  <a:pt x="5205" y="4451"/>
                  <a:pt x="5136" y="4748"/>
                  <a:pt x="5091" y="5067"/>
                </a:cubicBezTo>
                <a:lnTo>
                  <a:pt x="5091" y="5067"/>
                </a:lnTo>
                <a:cubicBezTo>
                  <a:pt x="5068" y="5364"/>
                  <a:pt x="5045" y="5706"/>
                  <a:pt x="5045" y="6003"/>
                </a:cubicBezTo>
                <a:lnTo>
                  <a:pt x="5045" y="6003"/>
                </a:lnTo>
                <a:cubicBezTo>
                  <a:pt x="5045" y="6597"/>
                  <a:pt x="5114" y="7076"/>
                  <a:pt x="5068" y="7487"/>
                </a:cubicBezTo>
                <a:lnTo>
                  <a:pt x="5068" y="7487"/>
                </a:lnTo>
                <a:cubicBezTo>
                  <a:pt x="5068" y="7692"/>
                  <a:pt x="5045" y="7852"/>
                  <a:pt x="4977" y="8012"/>
                </a:cubicBezTo>
                <a:lnTo>
                  <a:pt x="4977" y="8012"/>
                </a:lnTo>
                <a:cubicBezTo>
                  <a:pt x="4931" y="8194"/>
                  <a:pt x="4840" y="8377"/>
                  <a:pt x="4748" y="8560"/>
                </a:cubicBezTo>
                <a:lnTo>
                  <a:pt x="4748" y="8560"/>
                </a:lnTo>
                <a:cubicBezTo>
                  <a:pt x="4566" y="8925"/>
                  <a:pt x="4292" y="9358"/>
                  <a:pt x="4064" y="9724"/>
                </a:cubicBezTo>
                <a:lnTo>
                  <a:pt x="4064" y="9724"/>
                </a:lnTo>
                <a:cubicBezTo>
                  <a:pt x="3835" y="10112"/>
                  <a:pt x="3630" y="10454"/>
                  <a:pt x="3424" y="10796"/>
                </a:cubicBezTo>
                <a:lnTo>
                  <a:pt x="3424" y="10796"/>
                </a:lnTo>
                <a:cubicBezTo>
                  <a:pt x="2511" y="12303"/>
                  <a:pt x="1827" y="13421"/>
                  <a:pt x="1302" y="14380"/>
                </a:cubicBezTo>
                <a:lnTo>
                  <a:pt x="1302" y="14380"/>
                </a:lnTo>
                <a:cubicBezTo>
                  <a:pt x="777" y="15339"/>
                  <a:pt x="412" y="16160"/>
                  <a:pt x="229" y="17119"/>
                </a:cubicBezTo>
                <a:lnTo>
                  <a:pt x="229" y="17119"/>
                </a:lnTo>
                <a:cubicBezTo>
                  <a:pt x="138" y="17598"/>
                  <a:pt x="69" y="18260"/>
                  <a:pt x="24" y="18991"/>
                </a:cubicBezTo>
                <a:lnTo>
                  <a:pt x="24" y="18991"/>
                </a:lnTo>
                <a:cubicBezTo>
                  <a:pt x="1" y="19721"/>
                  <a:pt x="1" y="20520"/>
                  <a:pt x="46" y="21273"/>
                </a:cubicBezTo>
                <a:lnTo>
                  <a:pt x="46" y="21273"/>
                </a:lnTo>
                <a:cubicBezTo>
                  <a:pt x="92" y="22026"/>
                  <a:pt x="138" y="22780"/>
                  <a:pt x="160" y="23396"/>
                </a:cubicBezTo>
                <a:lnTo>
                  <a:pt x="160" y="23396"/>
                </a:lnTo>
                <a:cubicBezTo>
                  <a:pt x="183" y="24035"/>
                  <a:pt x="206" y="24560"/>
                  <a:pt x="206" y="24902"/>
                </a:cubicBezTo>
                <a:lnTo>
                  <a:pt x="206" y="24902"/>
                </a:lnTo>
                <a:lnTo>
                  <a:pt x="937" y="25062"/>
                </a:lnTo>
                <a:cubicBezTo>
                  <a:pt x="1028" y="24651"/>
                  <a:pt x="1096" y="24035"/>
                  <a:pt x="1096" y="23327"/>
                </a:cubicBezTo>
                <a:lnTo>
                  <a:pt x="1096" y="23327"/>
                </a:lnTo>
                <a:cubicBezTo>
                  <a:pt x="1119" y="22620"/>
                  <a:pt x="1096" y="21821"/>
                  <a:pt x="1096" y="20999"/>
                </a:cubicBezTo>
                <a:lnTo>
                  <a:pt x="1096" y="20999"/>
                </a:lnTo>
                <a:cubicBezTo>
                  <a:pt x="1073" y="19379"/>
                  <a:pt x="1233" y="17690"/>
                  <a:pt x="1507" y="16685"/>
                </a:cubicBezTo>
                <a:lnTo>
                  <a:pt x="1507" y="16685"/>
                </a:lnTo>
                <a:cubicBezTo>
                  <a:pt x="1781" y="15658"/>
                  <a:pt x="2352" y="14448"/>
                  <a:pt x="3082" y="13125"/>
                </a:cubicBezTo>
                <a:lnTo>
                  <a:pt x="3082" y="13125"/>
                </a:lnTo>
                <a:cubicBezTo>
                  <a:pt x="3447" y="12463"/>
                  <a:pt x="3858" y="11778"/>
                  <a:pt x="4292" y="11047"/>
                </a:cubicBezTo>
                <a:lnTo>
                  <a:pt x="4292" y="11047"/>
                </a:lnTo>
                <a:cubicBezTo>
                  <a:pt x="4497" y="10705"/>
                  <a:pt x="4726" y="10340"/>
                  <a:pt x="4954" y="9952"/>
                </a:cubicBezTo>
                <a:lnTo>
                  <a:pt x="4954" y="9952"/>
                </a:lnTo>
                <a:cubicBezTo>
                  <a:pt x="5182" y="9587"/>
                  <a:pt x="5433" y="9221"/>
                  <a:pt x="5616" y="8811"/>
                </a:cubicBezTo>
                <a:lnTo>
                  <a:pt x="5616" y="8811"/>
                </a:lnTo>
                <a:cubicBezTo>
                  <a:pt x="5775" y="8468"/>
                  <a:pt x="5867" y="8103"/>
                  <a:pt x="5890" y="7738"/>
                </a:cubicBezTo>
                <a:lnTo>
                  <a:pt x="5890" y="7738"/>
                </a:lnTo>
                <a:cubicBezTo>
                  <a:pt x="5912" y="7373"/>
                  <a:pt x="5867" y="7007"/>
                  <a:pt x="5821" y="6619"/>
                </a:cubicBezTo>
                <a:lnTo>
                  <a:pt x="5821" y="6619"/>
                </a:lnTo>
                <a:cubicBezTo>
                  <a:pt x="5753" y="6231"/>
                  <a:pt x="5707" y="5843"/>
                  <a:pt x="5684" y="5410"/>
                </a:cubicBezTo>
                <a:lnTo>
                  <a:pt x="5684" y="5410"/>
                </a:lnTo>
                <a:cubicBezTo>
                  <a:pt x="5684" y="4976"/>
                  <a:pt x="5707" y="4565"/>
                  <a:pt x="5753" y="4131"/>
                </a:cubicBezTo>
                <a:lnTo>
                  <a:pt x="5753" y="4131"/>
                </a:lnTo>
                <a:cubicBezTo>
                  <a:pt x="5867" y="3310"/>
                  <a:pt x="6072" y="2534"/>
                  <a:pt x="6232" y="1826"/>
                </a:cubicBezTo>
                <a:lnTo>
                  <a:pt x="6232" y="1826"/>
                </a:lnTo>
                <a:cubicBezTo>
                  <a:pt x="6369" y="1141"/>
                  <a:pt x="6460" y="525"/>
                  <a:pt x="6483" y="0"/>
                </a:cubicBezTo>
                <a:lnTo>
                  <a:pt x="6483" y="0"/>
                </a:lnTo>
                <a:cubicBezTo>
                  <a:pt x="6460" y="342"/>
                  <a:pt x="6369" y="730"/>
                  <a:pt x="6255" y="1141"/>
                </a:cubicBezTo>
              </a:path>
            </a:pathLst>
          </a:custGeom>
          <a:solidFill>
            <a:srgbClr val="5E8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11"/>
          <p:cNvSpPr/>
          <p:nvPr/>
        </p:nvSpPr>
        <p:spPr>
          <a:xfrm>
            <a:off x="9023739" y="4301239"/>
            <a:ext cx="297671" cy="698404"/>
          </a:xfrm>
          <a:custGeom>
            <a:avLst/>
            <a:gdLst/>
            <a:ahLst/>
            <a:cxnLst/>
            <a:rect l="l" t="t" r="r" b="b"/>
            <a:pathLst>
              <a:path w="8766" h="20567" extrusionOk="0">
                <a:moveTo>
                  <a:pt x="7578" y="1758"/>
                </a:moveTo>
                <a:cubicBezTo>
                  <a:pt x="7327" y="2260"/>
                  <a:pt x="7168" y="2785"/>
                  <a:pt x="7053" y="3219"/>
                </a:cubicBezTo>
                <a:lnTo>
                  <a:pt x="7053" y="3219"/>
                </a:lnTo>
                <a:cubicBezTo>
                  <a:pt x="6916" y="3676"/>
                  <a:pt x="6825" y="4064"/>
                  <a:pt x="6688" y="4406"/>
                </a:cubicBezTo>
                <a:lnTo>
                  <a:pt x="6688" y="4406"/>
                </a:lnTo>
                <a:cubicBezTo>
                  <a:pt x="6392" y="5136"/>
                  <a:pt x="5889" y="5890"/>
                  <a:pt x="5456" y="6620"/>
                </a:cubicBezTo>
                <a:lnTo>
                  <a:pt x="5456" y="6620"/>
                </a:lnTo>
                <a:cubicBezTo>
                  <a:pt x="5022" y="7328"/>
                  <a:pt x="4634" y="7990"/>
                  <a:pt x="4269" y="8515"/>
                </a:cubicBezTo>
                <a:lnTo>
                  <a:pt x="4269" y="8515"/>
                </a:lnTo>
                <a:cubicBezTo>
                  <a:pt x="3401" y="9770"/>
                  <a:pt x="2739" y="10660"/>
                  <a:pt x="2192" y="11413"/>
                </a:cubicBezTo>
                <a:lnTo>
                  <a:pt x="2192" y="11413"/>
                </a:lnTo>
                <a:cubicBezTo>
                  <a:pt x="1644" y="12167"/>
                  <a:pt x="1233" y="12806"/>
                  <a:pt x="959" y="13582"/>
                </a:cubicBezTo>
                <a:lnTo>
                  <a:pt x="959" y="13582"/>
                </a:lnTo>
                <a:cubicBezTo>
                  <a:pt x="685" y="14358"/>
                  <a:pt x="411" y="15750"/>
                  <a:pt x="229" y="17074"/>
                </a:cubicBezTo>
                <a:lnTo>
                  <a:pt x="229" y="17074"/>
                </a:lnTo>
                <a:cubicBezTo>
                  <a:pt x="46" y="18398"/>
                  <a:pt x="0" y="19676"/>
                  <a:pt x="23" y="20247"/>
                </a:cubicBezTo>
                <a:lnTo>
                  <a:pt x="23" y="20247"/>
                </a:lnTo>
                <a:lnTo>
                  <a:pt x="1142" y="20566"/>
                </a:lnTo>
                <a:cubicBezTo>
                  <a:pt x="1986" y="18877"/>
                  <a:pt x="2648" y="17006"/>
                  <a:pt x="3264" y="15362"/>
                </a:cubicBezTo>
                <a:lnTo>
                  <a:pt x="3264" y="15362"/>
                </a:lnTo>
                <a:cubicBezTo>
                  <a:pt x="3881" y="13719"/>
                  <a:pt x="4406" y="12281"/>
                  <a:pt x="4862" y="11528"/>
                </a:cubicBezTo>
                <a:lnTo>
                  <a:pt x="4862" y="11528"/>
                </a:lnTo>
                <a:cubicBezTo>
                  <a:pt x="5296" y="10774"/>
                  <a:pt x="5935" y="9405"/>
                  <a:pt x="6620" y="7990"/>
                </a:cubicBezTo>
                <a:lnTo>
                  <a:pt x="6620" y="7990"/>
                </a:lnTo>
                <a:cubicBezTo>
                  <a:pt x="6802" y="7624"/>
                  <a:pt x="6985" y="7259"/>
                  <a:pt x="7168" y="6917"/>
                </a:cubicBezTo>
                <a:lnTo>
                  <a:pt x="7168" y="6917"/>
                </a:lnTo>
                <a:cubicBezTo>
                  <a:pt x="7350" y="6552"/>
                  <a:pt x="7533" y="6209"/>
                  <a:pt x="7693" y="5844"/>
                </a:cubicBezTo>
                <a:lnTo>
                  <a:pt x="7693" y="5844"/>
                </a:lnTo>
                <a:cubicBezTo>
                  <a:pt x="7852" y="5479"/>
                  <a:pt x="7989" y="5114"/>
                  <a:pt x="8103" y="4771"/>
                </a:cubicBezTo>
                <a:lnTo>
                  <a:pt x="8103" y="4771"/>
                </a:lnTo>
                <a:cubicBezTo>
                  <a:pt x="8195" y="4429"/>
                  <a:pt x="8240" y="4109"/>
                  <a:pt x="8286" y="3835"/>
                </a:cubicBezTo>
                <a:lnTo>
                  <a:pt x="8286" y="3835"/>
                </a:lnTo>
                <a:cubicBezTo>
                  <a:pt x="8377" y="3288"/>
                  <a:pt x="8423" y="2740"/>
                  <a:pt x="8537" y="2215"/>
                </a:cubicBezTo>
                <a:lnTo>
                  <a:pt x="8537" y="2215"/>
                </a:lnTo>
                <a:cubicBezTo>
                  <a:pt x="8606" y="1941"/>
                  <a:pt x="8674" y="1667"/>
                  <a:pt x="8765" y="1393"/>
                </a:cubicBezTo>
                <a:lnTo>
                  <a:pt x="8765" y="1393"/>
                </a:lnTo>
                <a:lnTo>
                  <a:pt x="8765" y="1"/>
                </a:lnTo>
                <a:cubicBezTo>
                  <a:pt x="8332" y="480"/>
                  <a:pt x="7898" y="1074"/>
                  <a:pt x="7578" y="1758"/>
                </a:cubicBezTo>
              </a:path>
            </a:pathLst>
          </a:custGeom>
          <a:solidFill>
            <a:srgbClr val="316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11"/>
          <p:cNvSpPr/>
          <p:nvPr/>
        </p:nvSpPr>
        <p:spPr>
          <a:xfrm>
            <a:off x="9023739" y="4301239"/>
            <a:ext cx="297671" cy="694533"/>
          </a:xfrm>
          <a:custGeom>
            <a:avLst/>
            <a:gdLst/>
            <a:ahLst/>
            <a:cxnLst/>
            <a:rect l="l" t="t" r="r" b="b"/>
            <a:pathLst>
              <a:path w="8766" h="20453" extrusionOk="0">
                <a:moveTo>
                  <a:pt x="7578" y="1758"/>
                </a:moveTo>
                <a:cubicBezTo>
                  <a:pt x="7327" y="2260"/>
                  <a:pt x="7168" y="2785"/>
                  <a:pt x="7053" y="3219"/>
                </a:cubicBezTo>
                <a:lnTo>
                  <a:pt x="7053" y="3219"/>
                </a:lnTo>
                <a:cubicBezTo>
                  <a:pt x="6916" y="3676"/>
                  <a:pt x="6825" y="4064"/>
                  <a:pt x="6688" y="4406"/>
                </a:cubicBezTo>
                <a:lnTo>
                  <a:pt x="6688" y="4406"/>
                </a:lnTo>
                <a:cubicBezTo>
                  <a:pt x="6392" y="5136"/>
                  <a:pt x="5889" y="5890"/>
                  <a:pt x="5456" y="6620"/>
                </a:cubicBezTo>
                <a:lnTo>
                  <a:pt x="5456" y="6620"/>
                </a:lnTo>
                <a:cubicBezTo>
                  <a:pt x="5022" y="7328"/>
                  <a:pt x="4634" y="7990"/>
                  <a:pt x="4269" y="8515"/>
                </a:cubicBezTo>
                <a:lnTo>
                  <a:pt x="4269" y="8515"/>
                </a:lnTo>
                <a:cubicBezTo>
                  <a:pt x="3401" y="9770"/>
                  <a:pt x="2739" y="10660"/>
                  <a:pt x="2192" y="11413"/>
                </a:cubicBezTo>
                <a:lnTo>
                  <a:pt x="2192" y="11413"/>
                </a:lnTo>
                <a:cubicBezTo>
                  <a:pt x="1644" y="12167"/>
                  <a:pt x="1233" y="12806"/>
                  <a:pt x="959" y="13582"/>
                </a:cubicBezTo>
                <a:lnTo>
                  <a:pt x="959" y="13582"/>
                </a:lnTo>
                <a:cubicBezTo>
                  <a:pt x="685" y="14358"/>
                  <a:pt x="411" y="15750"/>
                  <a:pt x="229" y="17074"/>
                </a:cubicBezTo>
                <a:lnTo>
                  <a:pt x="229" y="17074"/>
                </a:lnTo>
                <a:cubicBezTo>
                  <a:pt x="46" y="18398"/>
                  <a:pt x="0" y="19676"/>
                  <a:pt x="23" y="20247"/>
                </a:cubicBezTo>
                <a:lnTo>
                  <a:pt x="23" y="20247"/>
                </a:lnTo>
                <a:lnTo>
                  <a:pt x="731" y="20452"/>
                </a:lnTo>
                <a:cubicBezTo>
                  <a:pt x="913" y="19767"/>
                  <a:pt x="1050" y="18444"/>
                  <a:pt x="1301" y="17074"/>
                </a:cubicBezTo>
                <a:lnTo>
                  <a:pt x="1301" y="17074"/>
                </a:lnTo>
                <a:cubicBezTo>
                  <a:pt x="1553" y="15682"/>
                  <a:pt x="1872" y="14267"/>
                  <a:pt x="2237" y="13445"/>
                </a:cubicBezTo>
                <a:lnTo>
                  <a:pt x="2237" y="13445"/>
                </a:lnTo>
                <a:cubicBezTo>
                  <a:pt x="2603" y="12600"/>
                  <a:pt x="3219" y="11642"/>
                  <a:pt x="3949" y="10546"/>
                </a:cubicBezTo>
                <a:lnTo>
                  <a:pt x="3949" y="10546"/>
                </a:lnTo>
                <a:cubicBezTo>
                  <a:pt x="4680" y="9473"/>
                  <a:pt x="5501" y="8286"/>
                  <a:pt x="6300" y="6940"/>
                </a:cubicBezTo>
                <a:lnTo>
                  <a:pt x="6300" y="6940"/>
                </a:lnTo>
                <a:cubicBezTo>
                  <a:pt x="6597" y="6392"/>
                  <a:pt x="6916" y="5798"/>
                  <a:pt x="7145" y="5182"/>
                </a:cubicBezTo>
                <a:lnTo>
                  <a:pt x="7145" y="5182"/>
                </a:lnTo>
                <a:cubicBezTo>
                  <a:pt x="7373" y="4566"/>
                  <a:pt x="7441" y="3972"/>
                  <a:pt x="7533" y="3288"/>
                </a:cubicBezTo>
                <a:lnTo>
                  <a:pt x="7533" y="3288"/>
                </a:lnTo>
                <a:cubicBezTo>
                  <a:pt x="7578" y="2945"/>
                  <a:pt x="7624" y="2580"/>
                  <a:pt x="7738" y="2192"/>
                </a:cubicBezTo>
                <a:lnTo>
                  <a:pt x="7738" y="2192"/>
                </a:lnTo>
                <a:cubicBezTo>
                  <a:pt x="7829" y="1827"/>
                  <a:pt x="7989" y="1462"/>
                  <a:pt x="8149" y="1119"/>
                </a:cubicBezTo>
                <a:lnTo>
                  <a:pt x="8149" y="1119"/>
                </a:lnTo>
                <a:cubicBezTo>
                  <a:pt x="8332" y="754"/>
                  <a:pt x="8537" y="412"/>
                  <a:pt x="8765" y="115"/>
                </a:cubicBezTo>
                <a:lnTo>
                  <a:pt x="8765" y="115"/>
                </a:lnTo>
                <a:lnTo>
                  <a:pt x="8765" y="1"/>
                </a:lnTo>
                <a:cubicBezTo>
                  <a:pt x="8332" y="480"/>
                  <a:pt x="7898" y="1074"/>
                  <a:pt x="7578" y="1758"/>
                </a:cubicBezTo>
              </a:path>
            </a:pathLst>
          </a:custGeom>
          <a:solidFill>
            <a:srgbClr val="5E8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11"/>
          <p:cNvSpPr/>
          <p:nvPr/>
        </p:nvSpPr>
        <p:spPr>
          <a:xfrm>
            <a:off x="8019235" y="5180953"/>
            <a:ext cx="488343" cy="234103"/>
          </a:xfrm>
          <a:custGeom>
            <a:avLst/>
            <a:gdLst/>
            <a:ahLst/>
            <a:cxnLst/>
            <a:rect l="l" t="t" r="r" b="b"/>
            <a:pathLst>
              <a:path w="14381" h="6894" extrusionOk="0">
                <a:moveTo>
                  <a:pt x="3196" y="2078"/>
                </a:moveTo>
                <a:cubicBezTo>
                  <a:pt x="3835" y="2420"/>
                  <a:pt x="4794" y="2899"/>
                  <a:pt x="5730" y="3356"/>
                </a:cubicBezTo>
                <a:lnTo>
                  <a:pt x="5730" y="3356"/>
                </a:lnTo>
                <a:cubicBezTo>
                  <a:pt x="6666" y="3812"/>
                  <a:pt x="7556" y="4246"/>
                  <a:pt x="8104" y="4429"/>
                </a:cubicBezTo>
                <a:lnTo>
                  <a:pt x="8104" y="4429"/>
                </a:lnTo>
                <a:cubicBezTo>
                  <a:pt x="8652" y="4588"/>
                  <a:pt x="9542" y="5068"/>
                  <a:pt x="10569" y="5570"/>
                </a:cubicBezTo>
                <a:lnTo>
                  <a:pt x="10569" y="5570"/>
                </a:lnTo>
                <a:cubicBezTo>
                  <a:pt x="11619" y="6072"/>
                  <a:pt x="12806" y="6597"/>
                  <a:pt x="14016" y="6894"/>
                </a:cubicBezTo>
                <a:lnTo>
                  <a:pt x="14016" y="6894"/>
                </a:lnTo>
                <a:lnTo>
                  <a:pt x="14381" y="6118"/>
                </a:lnTo>
                <a:cubicBezTo>
                  <a:pt x="14130" y="5844"/>
                  <a:pt x="13513" y="5296"/>
                  <a:pt x="12829" y="4748"/>
                </a:cubicBezTo>
                <a:lnTo>
                  <a:pt x="12829" y="4748"/>
                </a:lnTo>
                <a:cubicBezTo>
                  <a:pt x="12144" y="4223"/>
                  <a:pt x="11413" y="3698"/>
                  <a:pt x="10957" y="3447"/>
                </a:cubicBezTo>
                <a:lnTo>
                  <a:pt x="10957" y="3447"/>
                </a:lnTo>
                <a:cubicBezTo>
                  <a:pt x="10021" y="2945"/>
                  <a:pt x="9062" y="3013"/>
                  <a:pt x="7191" y="2511"/>
                </a:cubicBezTo>
                <a:lnTo>
                  <a:pt x="7191" y="2511"/>
                </a:lnTo>
                <a:cubicBezTo>
                  <a:pt x="6392" y="2283"/>
                  <a:pt x="5342" y="1849"/>
                  <a:pt x="4223" y="1393"/>
                </a:cubicBezTo>
                <a:lnTo>
                  <a:pt x="4223" y="1393"/>
                </a:lnTo>
                <a:cubicBezTo>
                  <a:pt x="3105" y="936"/>
                  <a:pt x="1941" y="503"/>
                  <a:pt x="959" y="229"/>
                </a:cubicBezTo>
                <a:lnTo>
                  <a:pt x="959" y="229"/>
                </a:lnTo>
                <a:cubicBezTo>
                  <a:pt x="617" y="115"/>
                  <a:pt x="275" y="46"/>
                  <a:pt x="1" y="0"/>
                </a:cubicBezTo>
                <a:lnTo>
                  <a:pt x="1" y="0"/>
                </a:lnTo>
                <a:cubicBezTo>
                  <a:pt x="982" y="274"/>
                  <a:pt x="1918" y="1393"/>
                  <a:pt x="3196" y="2078"/>
                </a:cubicBezTo>
              </a:path>
            </a:pathLst>
          </a:custGeom>
          <a:solidFill>
            <a:srgbClr val="5E8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11"/>
          <p:cNvSpPr/>
          <p:nvPr/>
        </p:nvSpPr>
        <p:spPr>
          <a:xfrm>
            <a:off x="8051799" y="5188696"/>
            <a:ext cx="455778" cy="217056"/>
          </a:xfrm>
          <a:custGeom>
            <a:avLst/>
            <a:gdLst/>
            <a:ahLst/>
            <a:cxnLst/>
            <a:rect l="l" t="t" r="r" b="b"/>
            <a:pathLst>
              <a:path w="13422" h="6392" extrusionOk="0">
                <a:moveTo>
                  <a:pt x="4543" y="2375"/>
                </a:moveTo>
                <a:cubicBezTo>
                  <a:pt x="6414" y="3128"/>
                  <a:pt x="8218" y="3356"/>
                  <a:pt x="9290" y="3813"/>
                </a:cubicBezTo>
                <a:lnTo>
                  <a:pt x="9290" y="3813"/>
                </a:lnTo>
                <a:cubicBezTo>
                  <a:pt x="9815" y="4064"/>
                  <a:pt x="10614" y="4589"/>
                  <a:pt x="11345" y="5114"/>
                </a:cubicBezTo>
                <a:lnTo>
                  <a:pt x="11345" y="5114"/>
                </a:lnTo>
                <a:cubicBezTo>
                  <a:pt x="12098" y="5639"/>
                  <a:pt x="12783" y="6164"/>
                  <a:pt x="13194" y="6392"/>
                </a:cubicBezTo>
                <a:lnTo>
                  <a:pt x="13194" y="6392"/>
                </a:lnTo>
                <a:lnTo>
                  <a:pt x="13422" y="5890"/>
                </a:lnTo>
                <a:cubicBezTo>
                  <a:pt x="13171" y="5616"/>
                  <a:pt x="12554" y="5068"/>
                  <a:pt x="11870" y="4520"/>
                </a:cubicBezTo>
                <a:lnTo>
                  <a:pt x="11870" y="4520"/>
                </a:lnTo>
                <a:cubicBezTo>
                  <a:pt x="11185" y="3995"/>
                  <a:pt x="10454" y="3470"/>
                  <a:pt x="9998" y="3219"/>
                </a:cubicBezTo>
                <a:lnTo>
                  <a:pt x="9998" y="3219"/>
                </a:lnTo>
                <a:cubicBezTo>
                  <a:pt x="9062" y="2717"/>
                  <a:pt x="8103" y="2785"/>
                  <a:pt x="6232" y="2283"/>
                </a:cubicBezTo>
                <a:lnTo>
                  <a:pt x="6232" y="2283"/>
                </a:lnTo>
                <a:cubicBezTo>
                  <a:pt x="5433" y="2055"/>
                  <a:pt x="4383" y="1621"/>
                  <a:pt x="3264" y="1165"/>
                </a:cubicBezTo>
                <a:lnTo>
                  <a:pt x="3264" y="1165"/>
                </a:lnTo>
                <a:cubicBezTo>
                  <a:pt x="2146" y="708"/>
                  <a:pt x="982" y="275"/>
                  <a:pt x="0" y="1"/>
                </a:cubicBezTo>
                <a:lnTo>
                  <a:pt x="0" y="1"/>
                </a:lnTo>
                <a:cubicBezTo>
                  <a:pt x="1461" y="503"/>
                  <a:pt x="3036" y="1758"/>
                  <a:pt x="4543" y="2375"/>
                </a:cubicBezTo>
              </a:path>
            </a:pathLst>
          </a:custGeom>
          <a:solidFill>
            <a:srgbClr val="316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11"/>
          <p:cNvSpPr/>
          <p:nvPr/>
        </p:nvSpPr>
        <p:spPr>
          <a:xfrm>
            <a:off x="8488922" y="5181734"/>
            <a:ext cx="647264" cy="214713"/>
          </a:xfrm>
          <a:custGeom>
            <a:avLst/>
            <a:gdLst/>
            <a:ahLst/>
            <a:cxnLst/>
            <a:rect l="l" t="t" r="r" b="b"/>
            <a:pathLst>
              <a:path w="19061" h="6323" extrusionOk="0">
                <a:moveTo>
                  <a:pt x="16732" y="137"/>
                </a:moveTo>
                <a:cubicBezTo>
                  <a:pt x="15979" y="114"/>
                  <a:pt x="15157" y="114"/>
                  <a:pt x="14312" y="229"/>
                </a:cubicBezTo>
                <a:lnTo>
                  <a:pt x="14312" y="229"/>
                </a:lnTo>
                <a:cubicBezTo>
                  <a:pt x="13399" y="343"/>
                  <a:pt x="12053" y="594"/>
                  <a:pt x="10752" y="845"/>
                </a:cubicBezTo>
                <a:lnTo>
                  <a:pt x="10752" y="845"/>
                </a:lnTo>
                <a:cubicBezTo>
                  <a:pt x="9451" y="1119"/>
                  <a:pt x="8218" y="1415"/>
                  <a:pt x="7510" y="1667"/>
                </a:cubicBezTo>
                <a:lnTo>
                  <a:pt x="7510" y="1667"/>
                </a:lnTo>
                <a:cubicBezTo>
                  <a:pt x="7145" y="1803"/>
                  <a:pt x="6643" y="1940"/>
                  <a:pt x="6050" y="2123"/>
                </a:cubicBezTo>
                <a:lnTo>
                  <a:pt x="6050" y="2123"/>
                </a:lnTo>
                <a:cubicBezTo>
                  <a:pt x="5456" y="2328"/>
                  <a:pt x="4771" y="2580"/>
                  <a:pt x="4064" y="2899"/>
                </a:cubicBezTo>
                <a:lnTo>
                  <a:pt x="4064" y="2899"/>
                </a:lnTo>
                <a:cubicBezTo>
                  <a:pt x="2649" y="3561"/>
                  <a:pt x="1188" y="4520"/>
                  <a:pt x="1" y="5592"/>
                </a:cubicBezTo>
                <a:lnTo>
                  <a:pt x="1" y="5592"/>
                </a:lnTo>
                <a:lnTo>
                  <a:pt x="480" y="6323"/>
                </a:lnTo>
                <a:cubicBezTo>
                  <a:pt x="937" y="6186"/>
                  <a:pt x="1918" y="5821"/>
                  <a:pt x="2923" y="5456"/>
                </a:cubicBezTo>
                <a:lnTo>
                  <a:pt x="2923" y="5456"/>
                </a:lnTo>
                <a:cubicBezTo>
                  <a:pt x="3927" y="5090"/>
                  <a:pt x="4954" y="4748"/>
                  <a:pt x="5548" y="4543"/>
                </a:cubicBezTo>
                <a:lnTo>
                  <a:pt x="5548" y="4543"/>
                </a:lnTo>
                <a:cubicBezTo>
                  <a:pt x="6118" y="4314"/>
                  <a:pt x="6597" y="4040"/>
                  <a:pt x="7237" y="3675"/>
                </a:cubicBezTo>
                <a:lnTo>
                  <a:pt x="7237" y="3675"/>
                </a:lnTo>
                <a:cubicBezTo>
                  <a:pt x="7853" y="3333"/>
                  <a:pt x="8652" y="2945"/>
                  <a:pt x="9793" y="2511"/>
                </a:cubicBezTo>
                <a:lnTo>
                  <a:pt x="9793" y="2511"/>
                </a:lnTo>
                <a:cubicBezTo>
                  <a:pt x="11756" y="1781"/>
                  <a:pt x="15385" y="1096"/>
                  <a:pt x="17873" y="388"/>
                </a:cubicBezTo>
                <a:lnTo>
                  <a:pt x="17873" y="388"/>
                </a:lnTo>
                <a:cubicBezTo>
                  <a:pt x="18307" y="251"/>
                  <a:pt x="18695" y="137"/>
                  <a:pt x="19060" y="0"/>
                </a:cubicBezTo>
                <a:lnTo>
                  <a:pt x="19060" y="0"/>
                </a:lnTo>
                <a:cubicBezTo>
                  <a:pt x="18398" y="183"/>
                  <a:pt x="17599" y="160"/>
                  <a:pt x="16732" y="137"/>
                </a:cubicBezTo>
                <a:close/>
              </a:path>
            </a:pathLst>
          </a:custGeom>
          <a:solidFill>
            <a:srgbClr val="5E8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11"/>
          <p:cNvSpPr/>
          <p:nvPr/>
        </p:nvSpPr>
        <p:spPr>
          <a:xfrm>
            <a:off x="8495136" y="5194910"/>
            <a:ext cx="600742" cy="201538"/>
          </a:xfrm>
          <a:custGeom>
            <a:avLst/>
            <a:gdLst/>
            <a:ahLst/>
            <a:cxnLst/>
            <a:rect l="l" t="t" r="r" b="b"/>
            <a:pathLst>
              <a:path w="17691" h="5935" extrusionOk="0">
                <a:moveTo>
                  <a:pt x="11299" y="913"/>
                </a:moveTo>
                <a:cubicBezTo>
                  <a:pt x="8834" y="1552"/>
                  <a:pt x="6803" y="2602"/>
                  <a:pt x="5479" y="3173"/>
                </a:cubicBezTo>
                <a:lnTo>
                  <a:pt x="5479" y="3173"/>
                </a:lnTo>
                <a:cubicBezTo>
                  <a:pt x="4794" y="3447"/>
                  <a:pt x="3675" y="3835"/>
                  <a:pt x="2603" y="4269"/>
                </a:cubicBezTo>
                <a:lnTo>
                  <a:pt x="2603" y="4269"/>
                </a:lnTo>
                <a:cubicBezTo>
                  <a:pt x="1530" y="4702"/>
                  <a:pt x="503" y="5159"/>
                  <a:pt x="1" y="5478"/>
                </a:cubicBezTo>
                <a:lnTo>
                  <a:pt x="1" y="5478"/>
                </a:lnTo>
                <a:lnTo>
                  <a:pt x="297" y="5935"/>
                </a:lnTo>
                <a:cubicBezTo>
                  <a:pt x="754" y="5798"/>
                  <a:pt x="1735" y="5433"/>
                  <a:pt x="2740" y="5068"/>
                </a:cubicBezTo>
                <a:lnTo>
                  <a:pt x="2740" y="5068"/>
                </a:lnTo>
                <a:cubicBezTo>
                  <a:pt x="3744" y="4702"/>
                  <a:pt x="4771" y="4360"/>
                  <a:pt x="5365" y="4155"/>
                </a:cubicBezTo>
                <a:lnTo>
                  <a:pt x="5365" y="4155"/>
                </a:lnTo>
                <a:cubicBezTo>
                  <a:pt x="5935" y="3926"/>
                  <a:pt x="6414" y="3652"/>
                  <a:pt x="7054" y="3287"/>
                </a:cubicBezTo>
                <a:lnTo>
                  <a:pt x="7054" y="3287"/>
                </a:lnTo>
                <a:cubicBezTo>
                  <a:pt x="7670" y="2945"/>
                  <a:pt x="8469" y="2557"/>
                  <a:pt x="9610" y="2123"/>
                </a:cubicBezTo>
                <a:lnTo>
                  <a:pt x="9610" y="2123"/>
                </a:lnTo>
                <a:cubicBezTo>
                  <a:pt x="11573" y="1393"/>
                  <a:pt x="15202" y="708"/>
                  <a:pt x="17690" y="0"/>
                </a:cubicBezTo>
                <a:lnTo>
                  <a:pt x="17690" y="0"/>
                </a:lnTo>
                <a:cubicBezTo>
                  <a:pt x="15796" y="434"/>
                  <a:pt x="13331" y="388"/>
                  <a:pt x="11299" y="913"/>
                </a:cubicBezTo>
              </a:path>
            </a:pathLst>
          </a:custGeom>
          <a:solidFill>
            <a:srgbClr val="316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11"/>
          <p:cNvSpPr/>
          <p:nvPr/>
        </p:nvSpPr>
        <p:spPr>
          <a:xfrm>
            <a:off x="8450178" y="4695747"/>
            <a:ext cx="77559" cy="698404"/>
          </a:xfrm>
          <a:custGeom>
            <a:avLst/>
            <a:gdLst/>
            <a:ahLst/>
            <a:cxnLst/>
            <a:rect l="l" t="t" r="r" b="b"/>
            <a:pathLst>
              <a:path w="2284" h="20567" extrusionOk="0">
                <a:moveTo>
                  <a:pt x="526" y="4840"/>
                </a:moveTo>
                <a:cubicBezTo>
                  <a:pt x="366" y="6734"/>
                  <a:pt x="115" y="10500"/>
                  <a:pt x="183" y="12030"/>
                </a:cubicBezTo>
                <a:lnTo>
                  <a:pt x="183" y="12030"/>
                </a:lnTo>
                <a:cubicBezTo>
                  <a:pt x="229" y="12783"/>
                  <a:pt x="138" y="14107"/>
                  <a:pt x="69" y="15636"/>
                </a:cubicBezTo>
                <a:lnTo>
                  <a:pt x="69" y="15636"/>
                </a:lnTo>
                <a:cubicBezTo>
                  <a:pt x="24" y="17165"/>
                  <a:pt x="1" y="18923"/>
                  <a:pt x="229" y="20544"/>
                </a:cubicBezTo>
                <a:lnTo>
                  <a:pt x="229" y="20544"/>
                </a:lnTo>
                <a:lnTo>
                  <a:pt x="1096" y="20566"/>
                </a:lnTo>
                <a:cubicBezTo>
                  <a:pt x="1233" y="20110"/>
                  <a:pt x="1507" y="19060"/>
                  <a:pt x="1735" y="17964"/>
                </a:cubicBezTo>
                <a:lnTo>
                  <a:pt x="1735" y="17964"/>
                </a:lnTo>
                <a:cubicBezTo>
                  <a:pt x="1941" y="16846"/>
                  <a:pt x="2146" y="15705"/>
                  <a:pt x="2192" y="15020"/>
                </a:cubicBezTo>
                <a:lnTo>
                  <a:pt x="2192" y="15020"/>
                </a:lnTo>
                <a:cubicBezTo>
                  <a:pt x="2283" y="13650"/>
                  <a:pt x="1850" y="12532"/>
                  <a:pt x="1621" y="9975"/>
                </a:cubicBezTo>
                <a:lnTo>
                  <a:pt x="1621" y="9975"/>
                </a:lnTo>
                <a:cubicBezTo>
                  <a:pt x="1530" y="8903"/>
                  <a:pt x="1530" y="7396"/>
                  <a:pt x="1553" y="5844"/>
                </a:cubicBezTo>
                <a:lnTo>
                  <a:pt x="1553" y="5844"/>
                </a:lnTo>
                <a:cubicBezTo>
                  <a:pt x="1553" y="4269"/>
                  <a:pt x="1553" y="2626"/>
                  <a:pt x="1462" y="1279"/>
                </a:cubicBezTo>
                <a:lnTo>
                  <a:pt x="1462" y="1279"/>
                </a:lnTo>
                <a:cubicBezTo>
                  <a:pt x="1439" y="823"/>
                  <a:pt x="1393" y="389"/>
                  <a:pt x="1347" y="1"/>
                </a:cubicBezTo>
                <a:lnTo>
                  <a:pt x="1347" y="1"/>
                </a:lnTo>
                <a:cubicBezTo>
                  <a:pt x="1439" y="1325"/>
                  <a:pt x="708" y="2945"/>
                  <a:pt x="526" y="4840"/>
                </a:cubicBezTo>
                <a:close/>
              </a:path>
            </a:pathLst>
          </a:custGeom>
          <a:solidFill>
            <a:srgbClr val="5E8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11"/>
          <p:cNvSpPr/>
          <p:nvPr/>
        </p:nvSpPr>
        <p:spPr>
          <a:xfrm>
            <a:off x="8468786" y="4739178"/>
            <a:ext cx="58950" cy="654972"/>
          </a:xfrm>
          <a:custGeom>
            <a:avLst/>
            <a:gdLst/>
            <a:ahLst/>
            <a:cxnLst/>
            <a:rect l="l" t="t" r="r" b="b"/>
            <a:pathLst>
              <a:path w="1736" h="19288" extrusionOk="0">
                <a:moveTo>
                  <a:pt x="343" y="6688"/>
                </a:moveTo>
                <a:cubicBezTo>
                  <a:pt x="320" y="9336"/>
                  <a:pt x="822" y="11641"/>
                  <a:pt x="799" y="13193"/>
                </a:cubicBezTo>
                <a:lnTo>
                  <a:pt x="799" y="13193"/>
                </a:lnTo>
                <a:cubicBezTo>
                  <a:pt x="799" y="13946"/>
                  <a:pt x="617" y="15179"/>
                  <a:pt x="434" y="16366"/>
                </a:cubicBezTo>
                <a:lnTo>
                  <a:pt x="434" y="16366"/>
                </a:lnTo>
                <a:cubicBezTo>
                  <a:pt x="229" y="17530"/>
                  <a:pt x="23" y="18671"/>
                  <a:pt x="0" y="19265"/>
                </a:cubicBezTo>
                <a:lnTo>
                  <a:pt x="0" y="19265"/>
                </a:lnTo>
                <a:lnTo>
                  <a:pt x="548" y="19287"/>
                </a:lnTo>
                <a:cubicBezTo>
                  <a:pt x="685" y="18831"/>
                  <a:pt x="959" y="17781"/>
                  <a:pt x="1187" y="16685"/>
                </a:cubicBezTo>
                <a:lnTo>
                  <a:pt x="1187" y="16685"/>
                </a:lnTo>
                <a:cubicBezTo>
                  <a:pt x="1393" y="15567"/>
                  <a:pt x="1598" y="14426"/>
                  <a:pt x="1644" y="13741"/>
                </a:cubicBezTo>
                <a:lnTo>
                  <a:pt x="1644" y="13741"/>
                </a:lnTo>
                <a:cubicBezTo>
                  <a:pt x="1735" y="12371"/>
                  <a:pt x="1302" y="11253"/>
                  <a:pt x="1073" y="8696"/>
                </a:cubicBezTo>
                <a:lnTo>
                  <a:pt x="1073" y="8696"/>
                </a:lnTo>
                <a:cubicBezTo>
                  <a:pt x="982" y="7624"/>
                  <a:pt x="982" y="6117"/>
                  <a:pt x="1005" y="4565"/>
                </a:cubicBezTo>
                <a:lnTo>
                  <a:pt x="1005" y="4565"/>
                </a:lnTo>
                <a:cubicBezTo>
                  <a:pt x="1005" y="2990"/>
                  <a:pt x="1005" y="1347"/>
                  <a:pt x="914" y="0"/>
                </a:cubicBezTo>
                <a:lnTo>
                  <a:pt x="914" y="0"/>
                </a:lnTo>
                <a:cubicBezTo>
                  <a:pt x="959" y="2032"/>
                  <a:pt x="343" y="4519"/>
                  <a:pt x="343" y="6688"/>
                </a:cubicBezTo>
              </a:path>
            </a:pathLst>
          </a:custGeom>
          <a:solidFill>
            <a:srgbClr val="316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11"/>
          <p:cNvSpPr/>
          <p:nvPr/>
        </p:nvSpPr>
        <p:spPr>
          <a:xfrm>
            <a:off x="8293604" y="4863934"/>
            <a:ext cx="185306" cy="540298"/>
          </a:xfrm>
          <a:custGeom>
            <a:avLst/>
            <a:gdLst/>
            <a:ahLst/>
            <a:cxnLst/>
            <a:rect l="l" t="t" r="r" b="b"/>
            <a:pathLst>
              <a:path w="5457" h="15911" extrusionOk="0">
                <a:moveTo>
                  <a:pt x="366" y="4064"/>
                </a:moveTo>
                <a:cubicBezTo>
                  <a:pt x="686" y="5593"/>
                  <a:pt x="1462" y="8606"/>
                  <a:pt x="1987" y="9747"/>
                </a:cubicBezTo>
                <a:lnTo>
                  <a:pt x="1987" y="9747"/>
                </a:lnTo>
                <a:cubicBezTo>
                  <a:pt x="2261" y="10318"/>
                  <a:pt x="2557" y="11368"/>
                  <a:pt x="2968" y="12555"/>
                </a:cubicBezTo>
                <a:lnTo>
                  <a:pt x="2968" y="12555"/>
                </a:lnTo>
                <a:cubicBezTo>
                  <a:pt x="3197" y="13148"/>
                  <a:pt x="3425" y="13787"/>
                  <a:pt x="3722" y="14404"/>
                </a:cubicBezTo>
                <a:lnTo>
                  <a:pt x="3722" y="14404"/>
                </a:lnTo>
                <a:cubicBezTo>
                  <a:pt x="3858" y="14723"/>
                  <a:pt x="4018" y="15020"/>
                  <a:pt x="4178" y="15317"/>
                </a:cubicBezTo>
                <a:lnTo>
                  <a:pt x="4178" y="15317"/>
                </a:lnTo>
                <a:cubicBezTo>
                  <a:pt x="4269" y="15476"/>
                  <a:pt x="4338" y="15591"/>
                  <a:pt x="4383" y="15682"/>
                </a:cubicBezTo>
                <a:lnTo>
                  <a:pt x="4383" y="15682"/>
                </a:lnTo>
                <a:cubicBezTo>
                  <a:pt x="4429" y="15750"/>
                  <a:pt x="4452" y="15796"/>
                  <a:pt x="4475" y="15819"/>
                </a:cubicBezTo>
                <a:lnTo>
                  <a:pt x="4475" y="15819"/>
                </a:lnTo>
                <a:lnTo>
                  <a:pt x="5342" y="15910"/>
                </a:lnTo>
                <a:cubicBezTo>
                  <a:pt x="5388" y="15819"/>
                  <a:pt x="5433" y="15682"/>
                  <a:pt x="5433" y="15522"/>
                </a:cubicBezTo>
                <a:lnTo>
                  <a:pt x="5433" y="15522"/>
                </a:lnTo>
                <a:cubicBezTo>
                  <a:pt x="5456" y="15362"/>
                  <a:pt x="5433" y="15157"/>
                  <a:pt x="5411" y="14974"/>
                </a:cubicBezTo>
                <a:lnTo>
                  <a:pt x="5411" y="14974"/>
                </a:lnTo>
                <a:cubicBezTo>
                  <a:pt x="5365" y="14563"/>
                  <a:pt x="5296" y="14130"/>
                  <a:pt x="5228" y="13673"/>
                </a:cubicBezTo>
                <a:lnTo>
                  <a:pt x="5228" y="13673"/>
                </a:lnTo>
                <a:cubicBezTo>
                  <a:pt x="5091" y="12760"/>
                  <a:pt x="4908" y="11824"/>
                  <a:pt x="4749" y="11277"/>
                </a:cubicBezTo>
                <a:lnTo>
                  <a:pt x="4749" y="11277"/>
                </a:lnTo>
                <a:cubicBezTo>
                  <a:pt x="4406" y="10204"/>
                  <a:pt x="3653" y="9542"/>
                  <a:pt x="2740" y="7670"/>
                </a:cubicBezTo>
                <a:lnTo>
                  <a:pt x="2740" y="7670"/>
                </a:lnTo>
                <a:cubicBezTo>
                  <a:pt x="1964" y="6072"/>
                  <a:pt x="1188" y="3014"/>
                  <a:pt x="412" y="982"/>
                </a:cubicBezTo>
                <a:lnTo>
                  <a:pt x="412" y="982"/>
                </a:lnTo>
                <a:cubicBezTo>
                  <a:pt x="275" y="617"/>
                  <a:pt x="138" y="298"/>
                  <a:pt x="1" y="1"/>
                </a:cubicBezTo>
                <a:lnTo>
                  <a:pt x="1" y="1"/>
                </a:lnTo>
                <a:cubicBezTo>
                  <a:pt x="389" y="1028"/>
                  <a:pt x="69" y="2512"/>
                  <a:pt x="366" y="4064"/>
                </a:cubicBezTo>
                <a:close/>
              </a:path>
            </a:pathLst>
          </a:custGeom>
          <a:solidFill>
            <a:srgbClr val="5E8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11"/>
          <p:cNvSpPr/>
          <p:nvPr/>
        </p:nvSpPr>
        <p:spPr>
          <a:xfrm>
            <a:off x="8307560" y="4897280"/>
            <a:ext cx="171350" cy="506952"/>
          </a:xfrm>
          <a:custGeom>
            <a:avLst/>
            <a:gdLst/>
            <a:ahLst/>
            <a:cxnLst/>
            <a:rect l="l" t="t" r="r" b="b"/>
            <a:pathLst>
              <a:path w="5046" h="14929" extrusionOk="0">
                <a:moveTo>
                  <a:pt x="1096" y="5387"/>
                </a:moveTo>
                <a:cubicBezTo>
                  <a:pt x="1804" y="7441"/>
                  <a:pt x="2945" y="9016"/>
                  <a:pt x="3379" y="10203"/>
                </a:cubicBezTo>
                <a:lnTo>
                  <a:pt x="3379" y="10203"/>
                </a:lnTo>
                <a:cubicBezTo>
                  <a:pt x="3607" y="10774"/>
                  <a:pt x="3813" y="11778"/>
                  <a:pt x="4018" y="12737"/>
                </a:cubicBezTo>
                <a:lnTo>
                  <a:pt x="4018" y="12737"/>
                </a:lnTo>
                <a:cubicBezTo>
                  <a:pt x="4132" y="13216"/>
                  <a:pt x="4224" y="13696"/>
                  <a:pt x="4315" y="14106"/>
                </a:cubicBezTo>
                <a:lnTo>
                  <a:pt x="4315" y="14106"/>
                </a:lnTo>
                <a:cubicBezTo>
                  <a:pt x="4360" y="14312"/>
                  <a:pt x="4406" y="14472"/>
                  <a:pt x="4406" y="14609"/>
                </a:cubicBezTo>
                <a:lnTo>
                  <a:pt x="4406" y="14609"/>
                </a:lnTo>
                <a:cubicBezTo>
                  <a:pt x="4406" y="14746"/>
                  <a:pt x="4406" y="14814"/>
                  <a:pt x="4383" y="14882"/>
                </a:cubicBezTo>
                <a:lnTo>
                  <a:pt x="4383" y="14882"/>
                </a:lnTo>
                <a:lnTo>
                  <a:pt x="4931" y="14928"/>
                </a:lnTo>
                <a:cubicBezTo>
                  <a:pt x="4977" y="14837"/>
                  <a:pt x="5022" y="14700"/>
                  <a:pt x="5022" y="14540"/>
                </a:cubicBezTo>
                <a:lnTo>
                  <a:pt x="5022" y="14540"/>
                </a:lnTo>
                <a:cubicBezTo>
                  <a:pt x="5045" y="14380"/>
                  <a:pt x="5022" y="14175"/>
                  <a:pt x="5000" y="13992"/>
                </a:cubicBezTo>
                <a:lnTo>
                  <a:pt x="5000" y="13992"/>
                </a:lnTo>
                <a:cubicBezTo>
                  <a:pt x="4954" y="13581"/>
                  <a:pt x="4885" y="13148"/>
                  <a:pt x="4817" y="12691"/>
                </a:cubicBezTo>
                <a:lnTo>
                  <a:pt x="4817" y="12691"/>
                </a:lnTo>
                <a:cubicBezTo>
                  <a:pt x="4680" y="11778"/>
                  <a:pt x="4497" y="10842"/>
                  <a:pt x="4338" y="10295"/>
                </a:cubicBezTo>
                <a:lnTo>
                  <a:pt x="4338" y="10295"/>
                </a:lnTo>
                <a:cubicBezTo>
                  <a:pt x="3995" y="9222"/>
                  <a:pt x="3242" y="8560"/>
                  <a:pt x="2329" y="6688"/>
                </a:cubicBezTo>
                <a:lnTo>
                  <a:pt x="2329" y="6688"/>
                </a:lnTo>
                <a:cubicBezTo>
                  <a:pt x="1553" y="5090"/>
                  <a:pt x="777" y="2032"/>
                  <a:pt x="1" y="0"/>
                </a:cubicBezTo>
                <a:lnTo>
                  <a:pt x="1" y="0"/>
                </a:lnTo>
                <a:cubicBezTo>
                  <a:pt x="503" y="1575"/>
                  <a:pt x="526" y="3698"/>
                  <a:pt x="1096" y="5387"/>
                </a:cubicBezTo>
                <a:close/>
              </a:path>
            </a:pathLst>
          </a:custGeom>
          <a:solidFill>
            <a:srgbClr val="316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11"/>
          <p:cNvSpPr/>
          <p:nvPr/>
        </p:nvSpPr>
        <p:spPr>
          <a:xfrm>
            <a:off x="8480399" y="4870929"/>
            <a:ext cx="359678" cy="511604"/>
          </a:xfrm>
          <a:custGeom>
            <a:avLst/>
            <a:gdLst/>
            <a:ahLst/>
            <a:cxnLst/>
            <a:rect l="l" t="t" r="r" b="b"/>
            <a:pathLst>
              <a:path w="10592" h="15066" extrusionOk="0">
                <a:moveTo>
                  <a:pt x="7419" y="2990"/>
                </a:moveTo>
                <a:cubicBezTo>
                  <a:pt x="6301" y="4223"/>
                  <a:pt x="4178" y="6779"/>
                  <a:pt x="3539" y="7966"/>
                </a:cubicBezTo>
                <a:lnTo>
                  <a:pt x="3539" y="7966"/>
                </a:lnTo>
                <a:cubicBezTo>
                  <a:pt x="3196" y="8560"/>
                  <a:pt x="2489" y="9518"/>
                  <a:pt x="1781" y="10683"/>
                </a:cubicBezTo>
                <a:lnTo>
                  <a:pt x="1781" y="10683"/>
                </a:lnTo>
                <a:cubicBezTo>
                  <a:pt x="1074" y="11847"/>
                  <a:pt x="343" y="13262"/>
                  <a:pt x="1" y="14723"/>
                </a:cubicBezTo>
                <a:lnTo>
                  <a:pt x="1" y="14723"/>
                </a:lnTo>
                <a:lnTo>
                  <a:pt x="800" y="15065"/>
                </a:lnTo>
                <a:cubicBezTo>
                  <a:pt x="937" y="14905"/>
                  <a:pt x="1165" y="14631"/>
                  <a:pt x="1416" y="14312"/>
                </a:cubicBezTo>
                <a:lnTo>
                  <a:pt x="1416" y="14312"/>
                </a:lnTo>
                <a:cubicBezTo>
                  <a:pt x="1690" y="13992"/>
                  <a:pt x="1987" y="13627"/>
                  <a:pt x="2283" y="13262"/>
                </a:cubicBezTo>
                <a:lnTo>
                  <a:pt x="2283" y="13262"/>
                </a:lnTo>
                <a:cubicBezTo>
                  <a:pt x="2923" y="12509"/>
                  <a:pt x="3539" y="11733"/>
                  <a:pt x="3881" y="11230"/>
                </a:cubicBezTo>
                <a:lnTo>
                  <a:pt x="3881" y="11230"/>
                </a:lnTo>
                <a:cubicBezTo>
                  <a:pt x="4566" y="10272"/>
                  <a:pt x="4657" y="9222"/>
                  <a:pt x="5707" y="7259"/>
                </a:cubicBezTo>
                <a:lnTo>
                  <a:pt x="5707" y="7259"/>
                </a:lnTo>
                <a:cubicBezTo>
                  <a:pt x="6620" y="5593"/>
                  <a:pt x="8789" y="3036"/>
                  <a:pt x="10044" y="1005"/>
                </a:cubicBezTo>
                <a:lnTo>
                  <a:pt x="10044" y="1005"/>
                </a:lnTo>
                <a:cubicBezTo>
                  <a:pt x="10249" y="639"/>
                  <a:pt x="10455" y="320"/>
                  <a:pt x="10592" y="0"/>
                </a:cubicBezTo>
                <a:lnTo>
                  <a:pt x="10592" y="0"/>
                </a:lnTo>
                <a:cubicBezTo>
                  <a:pt x="9976" y="1027"/>
                  <a:pt x="8560" y="1735"/>
                  <a:pt x="7419" y="2990"/>
                </a:cubicBezTo>
                <a:close/>
              </a:path>
            </a:pathLst>
          </a:custGeom>
          <a:solidFill>
            <a:srgbClr val="5E8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11"/>
          <p:cNvSpPr/>
          <p:nvPr/>
        </p:nvSpPr>
        <p:spPr>
          <a:xfrm>
            <a:off x="8490484" y="4905022"/>
            <a:ext cx="330984" cy="477510"/>
          </a:xfrm>
          <a:custGeom>
            <a:avLst/>
            <a:gdLst/>
            <a:ahLst/>
            <a:cxnLst/>
            <a:rect l="l" t="t" r="r" b="b"/>
            <a:pathLst>
              <a:path w="9747" h="14062" extrusionOk="0">
                <a:moveTo>
                  <a:pt x="5821" y="4406"/>
                </a:moveTo>
                <a:cubicBezTo>
                  <a:pt x="5136" y="5342"/>
                  <a:pt x="4634" y="6300"/>
                  <a:pt x="4200" y="7191"/>
                </a:cubicBezTo>
                <a:lnTo>
                  <a:pt x="4200" y="7191"/>
                </a:lnTo>
                <a:cubicBezTo>
                  <a:pt x="3790" y="8058"/>
                  <a:pt x="3447" y="8834"/>
                  <a:pt x="3105" y="9405"/>
                </a:cubicBezTo>
                <a:lnTo>
                  <a:pt x="3105" y="9405"/>
                </a:lnTo>
                <a:cubicBezTo>
                  <a:pt x="2762" y="9975"/>
                  <a:pt x="2078" y="10820"/>
                  <a:pt x="1439" y="11664"/>
                </a:cubicBezTo>
                <a:lnTo>
                  <a:pt x="1439" y="11664"/>
                </a:lnTo>
                <a:cubicBezTo>
                  <a:pt x="1119" y="12098"/>
                  <a:pt x="822" y="12509"/>
                  <a:pt x="571" y="12897"/>
                </a:cubicBezTo>
                <a:lnTo>
                  <a:pt x="571" y="12897"/>
                </a:lnTo>
                <a:cubicBezTo>
                  <a:pt x="320" y="13262"/>
                  <a:pt x="115" y="13605"/>
                  <a:pt x="1" y="13856"/>
                </a:cubicBezTo>
                <a:lnTo>
                  <a:pt x="1" y="13856"/>
                </a:lnTo>
                <a:lnTo>
                  <a:pt x="503" y="14061"/>
                </a:lnTo>
                <a:cubicBezTo>
                  <a:pt x="640" y="13901"/>
                  <a:pt x="868" y="13627"/>
                  <a:pt x="1119" y="13308"/>
                </a:cubicBezTo>
                <a:lnTo>
                  <a:pt x="1119" y="13308"/>
                </a:lnTo>
                <a:cubicBezTo>
                  <a:pt x="1393" y="12988"/>
                  <a:pt x="1690" y="12623"/>
                  <a:pt x="1986" y="12258"/>
                </a:cubicBezTo>
                <a:lnTo>
                  <a:pt x="1986" y="12258"/>
                </a:lnTo>
                <a:cubicBezTo>
                  <a:pt x="2626" y="11505"/>
                  <a:pt x="3242" y="10729"/>
                  <a:pt x="3584" y="10226"/>
                </a:cubicBezTo>
                <a:lnTo>
                  <a:pt x="3584" y="10226"/>
                </a:lnTo>
                <a:cubicBezTo>
                  <a:pt x="4269" y="9268"/>
                  <a:pt x="4360" y="8218"/>
                  <a:pt x="5410" y="6255"/>
                </a:cubicBezTo>
                <a:lnTo>
                  <a:pt x="5410" y="6255"/>
                </a:lnTo>
                <a:cubicBezTo>
                  <a:pt x="6323" y="4589"/>
                  <a:pt x="8492" y="2032"/>
                  <a:pt x="9747" y="1"/>
                </a:cubicBezTo>
                <a:lnTo>
                  <a:pt x="9747" y="1"/>
                </a:lnTo>
                <a:cubicBezTo>
                  <a:pt x="8720" y="1461"/>
                  <a:pt x="6917" y="2854"/>
                  <a:pt x="5821" y="4406"/>
                </a:cubicBezTo>
              </a:path>
            </a:pathLst>
          </a:custGeom>
          <a:solidFill>
            <a:srgbClr val="316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11"/>
          <p:cNvSpPr/>
          <p:nvPr/>
        </p:nvSpPr>
        <p:spPr>
          <a:xfrm>
            <a:off x="8197507" y="5024379"/>
            <a:ext cx="272101" cy="389153"/>
          </a:xfrm>
          <a:custGeom>
            <a:avLst/>
            <a:gdLst/>
            <a:ahLst/>
            <a:cxnLst/>
            <a:rect l="l" t="t" r="r" b="b"/>
            <a:pathLst>
              <a:path w="8013" h="11460" extrusionOk="0">
                <a:moveTo>
                  <a:pt x="1188" y="3151"/>
                </a:moveTo>
                <a:cubicBezTo>
                  <a:pt x="1781" y="4292"/>
                  <a:pt x="3128" y="6437"/>
                  <a:pt x="3835" y="7145"/>
                </a:cubicBezTo>
                <a:lnTo>
                  <a:pt x="3835" y="7145"/>
                </a:lnTo>
                <a:cubicBezTo>
                  <a:pt x="4178" y="7510"/>
                  <a:pt x="4680" y="8241"/>
                  <a:pt x="5273" y="9040"/>
                </a:cubicBezTo>
                <a:lnTo>
                  <a:pt x="5273" y="9040"/>
                </a:lnTo>
                <a:cubicBezTo>
                  <a:pt x="5867" y="9861"/>
                  <a:pt x="6529" y="10729"/>
                  <a:pt x="7282" y="11459"/>
                </a:cubicBezTo>
                <a:lnTo>
                  <a:pt x="7282" y="11459"/>
                </a:lnTo>
                <a:lnTo>
                  <a:pt x="8012" y="11003"/>
                </a:lnTo>
                <a:cubicBezTo>
                  <a:pt x="7967" y="10660"/>
                  <a:pt x="7784" y="9953"/>
                  <a:pt x="7510" y="9222"/>
                </a:cubicBezTo>
                <a:lnTo>
                  <a:pt x="7510" y="9222"/>
                </a:lnTo>
                <a:cubicBezTo>
                  <a:pt x="7236" y="8492"/>
                  <a:pt x="6871" y="7761"/>
                  <a:pt x="6620" y="7373"/>
                </a:cubicBezTo>
                <a:lnTo>
                  <a:pt x="6620" y="7373"/>
                </a:lnTo>
                <a:cubicBezTo>
                  <a:pt x="6118" y="6597"/>
                  <a:pt x="5273" y="6346"/>
                  <a:pt x="4064" y="5182"/>
                </a:cubicBezTo>
                <a:lnTo>
                  <a:pt x="4064" y="5182"/>
                </a:lnTo>
                <a:cubicBezTo>
                  <a:pt x="3036" y="4178"/>
                  <a:pt x="1713" y="1987"/>
                  <a:pt x="571" y="640"/>
                </a:cubicBezTo>
                <a:lnTo>
                  <a:pt x="571" y="640"/>
                </a:lnTo>
                <a:cubicBezTo>
                  <a:pt x="366" y="389"/>
                  <a:pt x="183" y="183"/>
                  <a:pt x="1" y="1"/>
                </a:cubicBezTo>
                <a:lnTo>
                  <a:pt x="1" y="1"/>
                </a:lnTo>
                <a:cubicBezTo>
                  <a:pt x="548" y="686"/>
                  <a:pt x="594" y="2032"/>
                  <a:pt x="1188" y="3151"/>
                </a:cubicBezTo>
              </a:path>
            </a:pathLst>
          </a:custGeom>
          <a:solidFill>
            <a:srgbClr val="5E8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11"/>
          <p:cNvSpPr/>
          <p:nvPr/>
        </p:nvSpPr>
        <p:spPr>
          <a:xfrm>
            <a:off x="8216896" y="5046078"/>
            <a:ext cx="252712" cy="361240"/>
          </a:xfrm>
          <a:custGeom>
            <a:avLst/>
            <a:gdLst/>
            <a:ahLst/>
            <a:cxnLst/>
            <a:rect l="l" t="t" r="r" b="b"/>
            <a:pathLst>
              <a:path w="7442" h="10638" extrusionOk="0">
                <a:moveTo>
                  <a:pt x="2123" y="3950"/>
                </a:moveTo>
                <a:cubicBezTo>
                  <a:pt x="3173" y="5365"/>
                  <a:pt x="4543" y="6209"/>
                  <a:pt x="5182" y="7008"/>
                </a:cubicBezTo>
                <a:lnTo>
                  <a:pt x="5182" y="7008"/>
                </a:lnTo>
                <a:cubicBezTo>
                  <a:pt x="5501" y="7396"/>
                  <a:pt x="5889" y="8127"/>
                  <a:pt x="6209" y="8857"/>
                </a:cubicBezTo>
                <a:lnTo>
                  <a:pt x="6209" y="8857"/>
                </a:lnTo>
                <a:cubicBezTo>
                  <a:pt x="6528" y="9587"/>
                  <a:pt x="6779" y="10318"/>
                  <a:pt x="6985" y="10637"/>
                </a:cubicBezTo>
                <a:lnTo>
                  <a:pt x="6985" y="10637"/>
                </a:lnTo>
                <a:lnTo>
                  <a:pt x="7441" y="10364"/>
                </a:lnTo>
                <a:cubicBezTo>
                  <a:pt x="7396" y="10021"/>
                  <a:pt x="7213" y="9314"/>
                  <a:pt x="6939" y="8583"/>
                </a:cubicBezTo>
                <a:lnTo>
                  <a:pt x="6939" y="8583"/>
                </a:lnTo>
                <a:cubicBezTo>
                  <a:pt x="6665" y="7853"/>
                  <a:pt x="6300" y="7122"/>
                  <a:pt x="6049" y="6734"/>
                </a:cubicBezTo>
                <a:lnTo>
                  <a:pt x="6049" y="6734"/>
                </a:lnTo>
                <a:cubicBezTo>
                  <a:pt x="5547" y="5958"/>
                  <a:pt x="4702" y="5707"/>
                  <a:pt x="3493" y="4543"/>
                </a:cubicBezTo>
                <a:lnTo>
                  <a:pt x="3493" y="4543"/>
                </a:lnTo>
                <a:cubicBezTo>
                  <a:pt x="2465" y="3539"/>
                  <a:pt x="1142" y="1348"/>
                  <a:pt x="0" y="1"/>
                </a:cubicBezTo>
                <a:lnTo>
                  <a:pt x="0" y="1"/>
                </a:lnTo>
                <a:cubicBezTo>
                  <a:pt x="776" y="1096"/>
                  <a:pt x="1256" y="2808"/>
                  <a:pt x="2123" y="3950"/>
                </a:cubicBezTo>
              </a:path>
            </a:pathLst>
          </a:custGeom>
          <a:solidFill>
            <a:srgbClr val="316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11"/>
          <p:cNvSpPr/>
          <p:nvPr/>
        </p:nvSpPr>
        <p:spPr>
          <a:xfrm>
            <a:off x="8452521" y="4939895"/>
            <a:ext cx="189924" cy="445726"/>
          </a:xfrm>
          <a:custGeom>
            <a:avLst/>
            <a:gdLst/>
            <a:ahLst/>
            <a:cxnLst/>
            <a:rect l="l" t="t" r="r" b="b"/>
            <a:pathLst>
              <a:path w="5593" h="13126" extrusionOk="0">
                <a:moveTo>
                  <a:pt x="4999" y="1576"/>
                </a:moveTo>
                <a:cubicBezTo>
                  <a:pt x="4657" y="2078"/>
                  <a:pt x="4246" y="2580"/>
                  <a:pt x="3926" y="3128"/>
                </a:cubicBezTo>
                <a:lnTo>
                  <a:pt x="3926" y="3128"/>
                </a:lnTo>
                <a:cubicBezTo>
                  <a:pt x="3607" y="3676"/>
                  <a:pt x="3104" y="4475"/>
                  <a:pt x="2625" y="5251"/>
                </a:cubicBezTo>
                <a:lnTo>
                  <a:pt x="2625" y="5251"/>
                </a:lnTo>
                <a:cubicBezTo>
                  <a:pt x="2169" y="6027"/>
                  <a:pt x="1735" y="6826"/>
                  <a:pt x="1575" y="7328"/>
                </a:cubicBezTo>
                <a:lnTo>
                  <a:pt x="1575" y="7328"/>
                </a:lnTo>
                <a:cubicBezTo>
                  <a:pt x="1415" y="7830"/>
                  <a:pt x="982" y="8652"/>
                  <a:pt x="639" y="9633"/>
                </a:cubicBezTo>
                <a:lnTo>
                  <a:pt x="639" y="9633"/>
                </a:lnTo>
                <a:cubicBezTo>
                  <a:pt x="274" y="10637"/>
                  <a:pt x="0" y="11824"/>
                  <a:pt x="46" y="12966"/>
                </a:cubicBezTo>
                <a:lnTo>
                  <a:pt x="46" y="12966"/>
                </a:lnTo>
                <a:lnTo>
                  <a:pt x="913" y="13125"/>
                </a:lnTo>
                <a:cubicBezTo>
                  <a:pt x="1096" y="12851"/>
                  <a:pt x="1461" y="12212"/>
                  <a:pt x="1849" y="11550"/>
                </a:cubicBezTo>
                <a:lnTo>
                  <a:pt x="1849" y="11550"/>
                </a:lnTo>
                <a:cubicBezTo>
                  <a:pt x="2214" y="10911"/>
                  <a:pt x="2602" y="10249"/>
                  <a:pt x="2785" y="9838"/>
                </a:cubicBezTo>
                <a:lnTo>
                  <a:pt x="2785" y="9838"/>
                </a:lnTo>
                <a:cubicBezTo>
                  <a:pt x="3150" y="9040"/>
                  <a:pt x="2945" y="8241"/>
                  <a:pt x="3447" y="6643"/>
                </a:cubicBezTo>
                <a:lnTo>
                  <a:pt x="3447" y="6643"/>
                </a:lnTo>
                <a:cubicBezTo>
                  <a:pt x="3675" y="5958"/>
                  <a:pt x="4154" y="5068"/>
                  <a:pt x="4611" y="4087"/>
                </a:cubicBezTo>
                <a:lnTo>
                  <a:pt x="4611" y="4087"/>
                </a:lnTo>
                <a:cubicBezTo>
                  <a:pt x="4839" y="3607"/>
                  <a:pt x="5045" y="3082"/>
                  <a:pt x="5227" y="2557"/>
                </a:cubicBezTo>
                <a:lnTo>
                  <a:pt x="5227" y="2557"/>
                </a:lnTo>
                <a:cubicBezTo>
                  <a:pt x="5387" y="2032"/>
                  <a:pt x="5524" y="1484"/>
                  <a:pt x="5570" y="982"/>
                </a:cubicBezTo>
                <a:lnTo>
                  <a:pt x="5570" y="982"/>
                </a:lnTo>
                <a:cubicBezTo>
                  <a:pt x="5570" y="800"/>
                  <a:pt x="5592" y="640"/>
                  <a:pt x="5592" y="480"/>
                </a:cubicBezTo>
                <a:lnTo>
                  <a:pt x="5592" y="480"/>
                </a:lnTo>
                <a:cubicBezTo>
                  <a:pt x="5592" y="298"/>
                  <a:pt x="5592" y="161"/>
                  <a:pt x="5570" y="1"/>
                </a:cubicBezTo>
                <a:lnTo>
                  <a:pt x="5570" y="1"/>
                </a:lnTo>
                <a:cubicBezTo>
                  <a:pt x="5570" y="503"/>
                  <a:pt x="5318" y="1051"/>
                  <a:pt x="4999" y="1576"/>
                </a:cubicBezTo>
                <a:close/>
              </a:path>
            </a:pathLst>
          </a:custGeom>
          <a:solidFill>
            <a:srgbClr val="5E8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11"/>
          <p:cNvSpPr/>
          <p:nvPr/>
        </p:nvSpPr>
        <p:spPr>
          <a:xfrm>
            <a:off x="8464915" y="4973241"/>
            <a:ext cx="176749" cy="412380"/>
          </a:xfrm>
          <a:custGeom>
            <a:avLst/>
            <a:gdLst/>
            <a:ahLst/>
            <a:cxnLst/>
            <a:rect l="l" t="t" r="r" b="b"/>
            <a:pathLst>
              <a:path w="5205" h="12144" extrusionOk="0">
                <a:moveTo>
                  <a:pt x="4246" y="2192"/>
                </a:moveTo>
                <a:cubicBezTo>
                  <a:pt x="3812" y="2876"/>
                  <a:pt x="3333" y="3493"/>
                  <a:pt x="3013" y="4154"/>
                </a:cubicBezTo>
                <a:lnTo>
                  <a:pt x="3013" y="4154"/>
                </a:lnTo>
                <a:cubicBezTo>
                  <a:pt x="2625" y="4931"/>
                  <a:pt x="2351" y="5729"/>
                  <a:pt x="2169" y="6437"/>
                </a:cubicBezTo>
                <a:lnTo>
                  <a:pt x="2169" y="6437"/>
                </a:lnTo>
                <a:cubicBezTo>
                  <a:pt x="2009" y="7167"/>
                  <a:pt x="1895" y="7807"/>
                  <a:pt x="1735" y="8286"/>
                </a:cubicBezTo>
                <a:lnTo>
                  <a:pt x="1735" y="8286"/>
                </a:lnTo>
                <a:cubicBezTo>
                  <a:pt x="1552" y="8742"/>
                  <a:pt x="1164" y="9473"/>
                  <a:pt x="799" y="10203"/>
                </a:cubicBezTo>
                <a:lnTo>
                  <a:pt x="799" y="10203"/>
                </a:lnTo>
                <a:cubicBezTo>
                  <a:pt x="434" y="10934"/>
                  <a:pt x="92" y="11641"/>
                  <a:pt x="0" y="12052"/>
                </a:cubicBezTo>
                <a:lnTo>
                  <a:pt x="0" y="12052"/>
                </a:lnTo>
                <a:lnTo>
                  <a:pt x="548" y="12143"/>
                </a:lnTo>
                <a:cubicBezTo>
                  <a:pt x="731" y="11869"/>
                  <a:pt x="1096" y="11230"/>
                  <a:pt x="1484" y="10568"/>
                </a:cubicBezTo>
                <a:lnTo>
                  <a:pt x="1484" y="10568"/>
                </a:lnTo>
                <a:cubicBezTo>
                  <a:pt x="1849" y="9929"/>
                  <a:pt x="2237" y="9267"/>
                  <a:pt x="2420" y="8856"/>
                </a:cubicBezTo>
                <a:lnTo>
                  <a:pt x="2420" y="8856"/>
                </a:lnTo>
                <a:cubicBezTo>
                  <a:pt x="2785" y="8058"/>
                  <a:pt x="2580" y="7259"/>
                  <a:pt x="3082" y="5661"/>
                </a:cubicBezTo>
                <a:lnTo>
                  <a:pt x="3082" y="5661"/>
                </a:lnTo>
                <a:cubicBezTo>
                  <a:pt x="3310" y="4976"/>
                  <a:pt x="3789" y="4086"/>
                  <a:pt x="4246" y="3105"/>
                </a:cubicBezTo>
                <a:lnTo>
                  <a:pt x="4246" y="3105"/>
                </a:lnTo>
                <a:cubicBezTo>
                  <a:pt x="4474" y="2625"/>
                  <a:pt x="4680" y="2100"/>
                  <a:pt x="4862" y="1575"/>
                </a:cubicBezTo>
                <a:lnTo>
                  <a:pt x="4862" y="1575"/>
                </a:lnTo>
                <a:cubicBezTo>
                  <a:pt x="5022" y="1050"/>
                  <a:pt x="5159" y="502"/>
                  <a:pt x="5205" y="0"/>
                </a:cubicBezTo>
                <a:lnTo>
                  <a:pt x="5205" y="0"/>
                </a:lnTo>
                <a:cubicBezTo>
                  <a:pt x="5090" y="754"/>
                  <a:pt x="4680" y="1507"/>
                  <a:pt x="4246" y="2192"/>
                </a:cubicBezTo>
                <a:close/>
              </a:path>
            </a:pathLst>
          </a:custGeom>
          <a:solidFill>
            <a:srgbClr val="316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11"/>
          <p:cNvSpPr/>
          <p:nvPr/>
        </p:nvSpPr>
        <p:spPr>
          <a:xfrm>
            <a:off x="8461825" y="5036027"/>
            <a:ext cx="415470" cy="366639"/>
          </a:xfrm>
          <a:custGeom>
            <a:avLst/>
            <a:gdLst/>
            <a:ahLst/>
            <a:cxnLst/>
            <a:rect l="l" t="t" r="r" b="b"/>
            <a:pathLst>
              <a:path w="12235" h="10797" extrusionOk="0">
                <a:moveTo>
                  <a:pt x="8765" y="1666"/>
                </a:moveTo>
                <a:cubicBezTo>
                  <a:pt x="7487" y="2465"/>
                  <a:pt x="5136" y="4246"/>
                  <a:pt x="4360" y="5159"/>
                </a:cubicBezTo>
                <a:lnTo>
                  <a:pt x="4360" y="5159"/>
                </a:lnTo>
                <a:cubicBezTo>
                  <a:pt x="3949" y="5615"/>
                  <a:pt x="3173" y="6277"/>
                  <a:pt x="2305" y="7144"/>
                </a:cubicBezTo>
                <a:lnTo>
                  <a:pt x="2305" y="7144"/>
                </a:lnTo>
                <a:cubicBezTo>
                  <a:pt x="1461" y="8012"/>
                  <a:pt x="571" y="9085"/>
                  <a:pt x="0" y="10272"/>
                </a:cubicBezTo>
                <a:lnTo>
                  <a:pt x="0" y="10272"/>
                </a:lnTo>
                <a:lnTo>
                  <a:pt x="685" y="10796"/>
                </a:lnTo>
                <a:cubicBezTo>
                  <a:pt x="1027" y="10591"/>
                  <a:pt x="1712" y="10089"/>
                  <a:pt x="2397" y="9587"/>
                </a:cubicBezTo>
                <a:lnTo>
                  <a:pt x="2397" y="9587"/>
                </a:lnTo>
                <a:cubicBezTo>
                  <a:pt x="3104" y="9085"/>
                  <a:pt x="3835" y="8537"/>
                  <a:pt x="4223" y="8194"/>
                </a:cubicBezTo>
                <a:lnTo>
                  <a:pt x="4223" y="8194"/>
                </a:lnTo>
                <a:cubicBezTo>
                  <a:pt x="4999" y="7487"/>
                  <a:pt x="5227" y="6574"/>
                  <a:pt x="6505" y="5067"/>
                </a:cubicBezTo>
                <a:lnTo>
                  <a:pt x="6505" y="5067"/>
                </a:lnTo>
                <a:cubicBezTo>
                  <a:pt x="7578" y="3789"/>
                  <a:pt x="9998" y="2077"/>
                  <a:pt x="11527" y="685"/>
                </a:cubicBezTo>
                <a:lnTo>
                  <a:pt x="11527" y="685"/>
                </a:lnTo>
                <a:cubicBezTo>
                  <a:pt x="11801" y="457"/>
                  <a:pt x="12029" y="206"/>
                  <a:pt x="12234" y="0"/>
                </a:cubicBezTo>
                <a:lnTo>
                  <a:pt x="12234" y="0"/>
                </a:lnTo>
                <a:cubicBezTo>
                  <a:pt x="11481" y="685"/>
                  <a:pt x="10020" y="867"/>
                  <a:pt x="8765" y="1666"/>
                </a:cubicBezTo>
                <a:close/>
              </a:path>
            </a:pathLst>
          </a:custGeom>
          <a:solidFill>
            <a:srgbClr val="5E8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11"/>
          <p:cNvSpPr/>
          <p:nvPr/>
        </p:nvSpPr>
        <p:spPr>
          <a:xfrm>
            <a:off x="8470348" y="5059253"/>
            <a:ext cx="382905" cy="343412"/>
          </a:xfrm>
          <a:custGeom>
            <a:avLst/>
            <a:gdLst/>
            <a:ahLst/>
            <a:cxnLst/>
            <a:rect l="l" t="t" r="r" b="b"/>
            <a:pathLst>
              <a:path w="11276" h="10113" extrusionOk="0">
                <a:moveTo>
                  <a:pt x="6893" y="2808"/>
                </a:moveTo>
                <a:cubicBezTo>
                  <a:pt x="5341" y="4155"/>
                  <a:pt x="4428" y="5776"/>
                  <a:pt x="3629" y="6643"/>
                </a:cubicBezTo>
                <a:lnTo>
                  <a:pt x="3629" y="6643"/>
                </a:lnTo>
                <a:cubicBezTo>
                  <a:pt x="3219" y="7054"/>
                  <a:pt x="2465" y="7647"/>
                  <a:pt x="1735" y="8241"/>
                </a:cubicBezTo>
                <a:lnTo>
                  <a:pt x="1735" y="8241"/>
                </a:lnTo>
                <a:cubicBezTo>
                  <a:pt x="1370" y="8515"/>
                  <a:pt x="1004" y="8811"/>
                  <a:pt x="708" y="9085"/>
                </a:cubicBezTo>
                <a:lnTo>
                  <a:pt x="708" y="9085"/>
                </a:lnTo>
                <a:cubicBezTo>
                  <a:pt x="411" y="9359"/>
                  <a:pt x="160" y="9588"/>
                  <a:pt x="0" y="9770"/>
                </a:cubicBezTo>
                <a:lnTo>
                  <a:pt x="0" y="9770"/>
                </a:lnTo>
                <a:lnTo>
                  <a:pt x="434" y="10112"/>
                </a:lnTo>
                <a:cubicBezTo>
                  <a:pt x="776" y="9907"/>
                  <a:pt x="1461" y="9405"/>
                  <a:pt x="2146" y="8903"/>
                </a:cubicBezTo>
                <a:lnTo>
                  <a:pt x="2146" y="8903"/>
                </a:lnTo>
                <a:cubicBezTo>
                  <a:pt x="2853" y="8401"/>
                  <a:pt x="3584" y="7853"/>
                  <a:pt x="3972" y="7510"/>
                </a:cubicBezTo>
                <a:lnTo>
                  <a:pt x="3972" y="7510"/>
                </a:lnTo>
                <a:cubicBezTo>
                  <a:pt x="4748" y="6803"/>
                  <a:pt x="4976" y="5890"/>
                  <a:pt x="6254" y="4383"/>
                </a:cubicBezTo>
                <a:lnTo>
                  <a:pt x="6254" y="4383"/>
                </a:lnTo>
                <a:cubicBezTo>
                  <a:pt x="7327" y="3105"/>
                  <a:pt x="9747" y="1393"/>
                  <a:pt x="11276" y="1"/>
                </a:cubicBezTo>
                <a:lnTo>
                  <a:pt x="11276" y="1"/>
                </a:lnTo>
                <a:cubicBezTo>
                  <a:pt x="10043" y="982"/>
                  <a:pt x="8172" y="1713"/>
                  <a:pt x="6893" y="2808"/>
                </a:cubicBezTo>
              </a:path>
            </a:pathLst>
          </a:custGeom>
          <a:solidFill>
            <a:srgbClr val="316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11"/>
          <p:cNvSpPr/>
          <p:nvPr/>
        </p:nvSpPr>
        <p:spPr>
          <a:xfrm>
            <a:off x="370074" y="4809706"/>
            <a:ext cx="141127" cy="300762"/>
          </a:xfrm>
          <a:custGeom>
            <a:avLst/>
            <a:gdLst/>
            <a:ahLst/>
            <a:cxnLst/>
            <a:rect l="l" t="t" r="r" b="b"/>
            <a:pathLst>
              <a:path w="4156" h="8857" extrusionOk="0">
                <a:moveTo>
                  <a:pt x="2763" y="1917"/>
                </a:moveTo>
                <a:cubicBezTo>
                  <a:pt x="2649" y="2146"/>
                  <a:pt x="2534" y="2397"/>
                  <a:pt x="2420" y="2694"/>
                </a:cubicBezTo>
                <a:lnTo>
                  <a:pt x="2420" y="2694"/>
                </a:lnTo>
                <a:cubicBezTo>
                  <a:pt x="2306" y="2990"/>
                  <a:pt x="2192" y="3333"/>
                  <a:pt x="2124" y="3652"/>
                </a:cubicBezTo>
                <a:lnTo>
                  <a:pt x="2124" y="3652"/>
                </a:lnTo>
                <a:cubicBezTo>
                  <a:pt x="1941" y="4314"/>
                  <a:pt x="1804" y="4930"/>
                  <a:pt x="1758" y="5273"/>
                </a:cubicBezTo>
                <a:lnTo>
                  <a:pt x="1758" y="5273"/>
                </a:lnTo>
                <a:cubicBezTo>
                  <a:pt x="1713" y="5615"/>
                  <a:pt x="1530" y="6209"/>
                  <a:pt x="1233" y="6756"/>
                </a:cubicBezTo>
                <a:lnTo>
                  <a:pt x="1233" y="6756"/>
                </a:lnTo>
                <a:cubicBezTo>
                  <a:pt x="914" y="7327"/>
                  <a:pt x="480" y="7898"/>
                  <a:pt x="1" y="8423"/>
                </a:cubicBezTo>
                <a:lnTo>
                  <a:pt x="1" y="8423"/>
                </a:lnTo>
                <a:lnTo>
                  <a:pt x="298" y="8856"/>
                </a:lnTo>
                <a:cubicBezTo>
                  <a:pt x="526" y="8788"/>
                  <a:pt x="1028" y="8582"/>
                  <a:pt x="1485" y="8217"/>
                </a:cubicBezTo>
                <a:lnTo>
                  <a:pt x="1485" y="8217"/>
                </a:lnTo>
                <a:cubicBezTo>
                  <a:pt x="1713" y="8035"/>
                  <a:pt x="1918" y="7806"/>
                  <a:pt x="2101" y="7601"/>
                </a:cubicBezTo>
                <a:lnTo>
                  <a:pt x="2101" y="7601"/>
                </a:lnTo>
                <a:cubicBezTo>
                  <a:pt x="2283" y="7396"/>
                  <a:pt x="2420" y="7167"/>
                  <a:pt x="2489" y="7008"/>
                </a:cubicBezTo>
                <a:lnTo>
                  <a:pt x="2489" y="7008"/>
                </a:lnTo>
                <a:cubicBezTo>
                  <a:pt x="2671" y="6665"/>
                  <a:pt x="2717" y="6346"/>
                  <a:pt x="2740" y="5935"/>
                </a:cubicBezTo>
                <a:lnTo>
                  <a:pt x="2740" y="5935"/>
                </a:lnTo>
                <a:cubicBezTo>
                  <a:pt x="2763" y="5547"/>
                  <a:pt x="2740" y="5067"/>
                  <a:pt x="2786" y="4451"/>
                </a:cubicBezTo>
                <a:lnTo>
                  <a:pt x="2786" y="4451"/>
                </a:lnTo>
                <a:cubicBezTo>
                  <a:pt x="2831" y="3926"/>
                  <a:pt x="2945" y="3241"/>
                  <a:pt x="3196" y="2557"/>
                </a:cubicBezTo>
                <a:lnTo>
                  <a:pt x="3196" y="2557"/>
                </a:lnTo>
                <a:cubicBezTo>
                  <a:pt x="3425" y="1872"/>
                  <a:pt x="3721" y="1164"/>
                  <a:pt x="3950" y="571"/>
                </a:cubicBezTo>
                <a:lnTo>
                  <a:pt x="3950" y="571"/>
                </a:lnTo>
                <a:cubicBezTo>
                  <a:pt x="4018" y="365"/>
                  <a:pt x="4087" y="183"/>
                  <a:pt x="4155" y="0"/>
                </a:cubicBezTo>
                <a:lnTo>
                  <a:pt x="4155" y="0"/>
                </a:lnTo>
                <a:cubicBezTo>
                  <a:pt x="3904" y="571"/>
                  <a:pt x="3174" y="1096"/>
                  <a:pt x="2763" y="1917"/>
                </a:cubicBezTo>
                <a:close/>
              </a:path>
            </a:pathLst>
          </a:custGeom>
          <a:solidFill>
            <a:srgbClr val="295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11"/>
          <p:cNvSpPr/>
          <p:nvPr/>
        </p:nvSpPr>
        <p:spPr>
          <a:xfrm>
            <a:off x="373946" y="4829061"/>
            <a:ext cx="130261" cy="281406"/>
          </a:xfrm>
          <a:custGeom>
            <a:avLst/>
            <a:gdLst/>
            <a:ahLst/>
            <a:cxnLst/>
            <a:rect l="l" t="t" r="r" b="b"/>
            <a:pathLst>
              <a:path w="3836" h="8287" extrusionOk="0">
                <a:moveTo>
                  <a:pt x="2420" y="2854"/>
                </a:moveTo>
                <a:cubicBezTo>
                  <a:pt x="2284" y="3493"/>
                  <a:pt x="2261" y="4087"/>
                  <a:pt x="2238" y="4611"/>
                </a:cubicBezTo>
                <a:lnTo>
                  <a:pt x="2238" y="4611"/>
                </a:lnTo>
                <a:cubicBezTo>
                  <a:pt x="2192" y="5159"/>
                  <a:pt x="2147" y="5639"/>
                  <a:pt x="2010" y="5981"/>
                </a:cubicBezTo>
                <a:lnTo>
                  <a:pt x="2010" y="5981"/>
                </a:lnTo>
                <a:cubicBezTo>
                  <a:pt x="1987" y="6072"/>
                  <a:pt x="1941" y="6186"/>
                  <a:pt x="1873" y="6278"/>
                </a:cubicBezTo>
                <a:lnTo>
                  <a:pt x="1873" y="6278"/>
                </a:lnTo>
                <a:cubicBezTo>
                  <a:pt x="1827" y="6392"/>
                  <a:pt x="1759" y="6506"/>
                  <a:pt x="1667" y="6620"/>
                </a:cubicBezTo>
                <a:lnTo>
                  <a:pt x="1667" y="6620"/>
                </a:lnTo>
                <a:cubicBezTo>
                  <a:pt x="1507" y="6826"/>
                  <a:pt x="1325" y="7054"/>
                  <a:pt x="1119" y="7236"/>
                </a:cubicBezTo>
                <a:lnTo>
                  <a:pt x="1119" y="7236"/>
                </a:lnTo>
                <a:cubicBezTo>
                  <a:pt x="891" y="7419"/>
                  <a:pt x="686" y="7579"/>
                  <a:pt x="480" y="7716"/>
                </a:cubicBezTo>
                <a:lnTo>
                  <a:pt x="480" y="7716"/>
                </a:lnTo>
                <a:cubicBezTo>
                  <a:pt x="275" y="7830"/>
                  <a:pt x="115" y="7921"/>
                  <a:pt x="1" y="8012"/>
                </a:cubicBezTo>
                <a:lnTo>
                  <a:pt x="1" y="8012"/>
                </a:lnTo>
                <a:lnTo>
                  <a:pt x="184" y="8286"/>
                </a:lnTo>
                <a:cubicBezTo>
                  <a:pt x="412" y="8218"/>
                  <a:pt x="914" y="8012"/>
                  <a:pt x="1371" y="7647"/>
                </a:cubicBezTo>
                <a:lnTo>
                  <a:pt x="1371" y="7647"/>
                </a:lnTo>
                <a:cubicBezTo>
                  <a:pt x="1599" y="7465"/>
                  <a:pt x="1804" y="7236"/>
                  <a:pt x="1987" y="7031"/>
                </a:cubicBezTo>
                <a:lnTo>
                  <a:pt x="1987" y="7031"/>
                </a:lnTo>
                <a:cubicBezTo>
                  <a:pt x="2169" y="6826"/>
                  <a:pt x="2306" y="6597"/>
                  <a:pt x="2375" y="6438"/>
                </a:cubicBezTo>
                <a:lnTo>
                  <a:pt x="2375" y="6438"/>
                </a:lnTo>
                <a:cubicBezTo>
                  <a:pt x="2557" y="6095"/>
                  <a:pt x="2603" y="5776"/>
                  <a:pt x="2626" y="5365"/>
                </a:cubicBezTo>
                <a:lnTo>
                  <a:pt x="2626" y="5365"/>
                </a:lnTo>
                <a:cubicBezTo>
                  <a:pt x="2649" y="4977"/>
                  <a:pt x="2626" y="4497"/>
                  <a:pt x="2672" y="3881"/>
                </a:cubicBezTo>
                <a:lnTo>
                  <a:pt x="2672" y="3881"/>
                </a:lnTo>
                <a:cubicBezTo>
                  <a:pt x="2717" y="3356"/>
                  <a:pt x="2831" y="2671"/>
                  <a:pt x="3082" y="1987"/>
                </a:cubicBezTo>
                <a:lnTo>
                  <a:pt x="3082" y="1987"/>
                </a:lnTo>
                <a:cubicBezTo>
                  <a:pt x="3311" y="1302"/>
                  <a:pt x="3607" y="594"/>
                  <a:pt x="3836" y="1"/>
                </a:cubicBezTo>
                <a:lnTo>
                  <a:pt x="3836" y="1"/>
                </a:lnTo>
                <a:cubicBezTo>
                  <a:pt x="3448" y="868"/>
                  <a:pt x="2649" y="1827"/>
                  <a:pt x="2420" y="2854"/>
                </a:cubicBezTo>
                <a:close/>
              </a:path>
            </a:pathLst>
          </a:custGeom>
          <a:solidFill>
            <a:srgbClr val="537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11"/>
          <p:cNvSpPr/>
          <p:nvPr/>
        </p:nvSpPr>
        <p:spPr>
          <a:xfrm>
            <a:off x="-403422" y="-689434"/>
            <a:ext cx="4689327" cy="5922494"/>
          </a:xfrm>
          <a:custGeom>
            <a:avLst/>
            <a:gdLst/>
            <a:ahLst/>
            <a:cxnLst/>
            <a:rect l="l" t="t" r="r" b="b"/>
            <a:pathLst>
              <a:path w="138094" h="174409" extrusionOk="0">
                <a:moveTo>
                  <a:pt x="54187" y="1"/>
                </a:moveTo>
                <a:cubicBezTo>
                  <a:pt x="51129" y="15887"/>
                  <a:pt x="37616" y="50353"/>
                  <a:pt x="31339" y="62839"/>
                </a:cubicBezTo>
                <a:cubicBezTo>
                  <a:pt x="25062" y="75301"/>
                  <a:pt x="20064" y="83610"/>
                  <a:pt x="13193" y="94612"/>
                </a:cubicBezTo>
                <a:cubicBezTo>
                  <a:pt x="13193" y="94634"/>
                  <a:pt x="13170" y="94634"/>
                  <a:pt x="13170" y="94657"/>
                </a:cubicBezTo>
                <a:cubicBezTo>
                  <a:pt x="13148" y="94680"/>
                  <a:pt x="13148" y="94703"/>
                  <a:pt x="13125" y="94726"/>
                </a:cubicBezTo>
                <a:cubicBezTo>
                  <a:pt x="13102" y="94749"/>
                  <a:pt x="13102" y="94771"/>
                  <a:pt x="13079" y="94794"/>
                </a:cubicBezTo>
                <a:cubicBezTo>
                  <a:pt x="11459" y="97670"/>
                  <a:pt x="160" y="123486"/>
                  <a:pt x="0" y="126225"/>
                </a:cubicBezTo>
                <a:lnTo>
                  <a:pt x="0" y="174409"/>
                </a:lnTo>
                <a:lnTo>
                  <a:pt x="6460" y="174158"/>
                </a:lnTo>
                <a:lnTo>
                  <a:pt x="11344" y="173975"/>
                </a:lnTo>
                <a:lnTo>
                  <a:pt x="20566" y="173633"/>
                </a:lnTo>
                <a:lnTo>
                  <a:pt x="24400" y="173496"/>
                </a:lnTo>
                <a:cubicBezTo>
                  <a:pt x="22460" y="163270"/>
                  <a:pt x="16845" y="145238"/>
                  <a:pt x="19744" y="135172"/>
                </a:cubicBezTo>
                <a:cubicBezTo>
                  <a:pt x="22666" y="125129"/>
                  <a:pt x="28007" y="111183"/>
                  <a:pt x="30929" y="105682"/>
                </a:cubicBezTo>
                <a:cubicBezTo>
                  <a:pt x="33827" y="100158"/>
                  <a:pt x="39442" y="88609"/>
                  <a:pt x="42980" y="80026"/>
                </a:cubicBezTo>
                <a:cubicBezTo>
                  <a:pt x="46495" y="71421"/>
                  <a:pt x="59392" y="47158"/>
                  <a:pt x="63546" y="41178"/>
                </a:cubicBezTo>
                <a:cubicBezTo>
                  <a:pt x="67677" y="35175"/>
                  <a:pt x="80071" y="20430"/>
                  <a:pt x="88334" y="17827"/>
                </a:cubicBezTo>
                <a:cubicBezTo>
                  <a:pt x="96597" y="15225"/>
                  <a:pt x="138093" y="1302"/>
                  <a:pt x="138093" y="1302"/>
                </a:cubicBezTo>
                <a:lnTo>
                  <a:pt x="129374" y="1302"/>
                </a:lnTo>
                <a:cubicBezTo>
                  <a:pt x="129374" y="1302"/>
                  <a:pt x="104106" y="9336"/>
                  <a:pt x="100135" y="9336"/>
                </a:cubicBezTo>
                <a:cubicBezTo>
                  <a:pt x="96140" y="9336"/>
                  <a:pt x="108238" y="1302"/>
                  <a:pt x="108238" y="1302"/>
                </a:cubicBezTo>
                <a:lnTo>
                  <a:pt x="108238" y="1302"/>
                </a:lnTo>
                <a:lnTo>
                  <a:pt x="95227" y="3105"/>
                </a:lnTo>
                <a:cubicBezTo>
                  <a:pt x="95227" y="3105"/>
                  <a:pt x="82833" y="9063"/>
                  <a:pt x="77173" y="15887"/>
                </a:cubicBezTo>
                <a:cubicBezTo>
                  <a:pt x="71580" y="22575"/>
                  <a:pt x="65121" y="27231"/>
                  <a:pt x="64915" y="27391"/>
                </a:cubicBezTo>
                <a:cubicBezTo>
                  <a:pt x="69960" y="19927"/>
                  <a:pt x="80071" y="6803"/>
                  <a:pt x="86189" y="1302"/>
                </a:cubicBezTo>
                <a:lnTo>
                  <a:pt x="75643" y="1302"/>
                </a:lnTo>
                <a:cubicBezTo>
                  <a:pt x="67517" y="6164"/>
                  <a:pt x="56196" y="23169"/>
                  <a:pt x="53274" y="27711"/>
                </a:cubicBezTo>
                <a:lnTo>
                  <a:pt x="53274" y="27711"/>
                </a:lnTo>
                <a:cubicBezTo>
                  <a:pt x="56036" y="20430"/>
                  <a:pt x="58342" y="4863"/>
                  <a:pt x="58342"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11"/>
          <p:cNvSpPr/>
          <p:nvPr/>
        </p:nvSpPr>
        <p:spPr>
          <a:xfrm>
            <a:off x="-545259" y="-689434"/>
            <a:ext cx="2773309" cy="6024808"/>
          </a:xfrm>
          <a:custGeom>
            <a:avLst/>
            <a:gdLst/>
            <a:ahLst/>
            <a:cxnLst/>
            <a:rect l="l" t="t" r="r" b="b"/>
            <a:pathLst>
              <a:path w="81670" h="177422" extrusionOk="0">
                <a:moveTo>
                  <a:pt x="81669" y="1302"/>
                </a:moveTo>
                <a:cubicBezTo>
                  <a:pt x="74958" y="8423"/>
                  <a:pt x="69480" y="15750"/>
                  <a:pt x="66696" y="20498"/>
                </a:cubicBezTo>
                <a:cubicBezTo>
                  <a:pt x="63706" y="25542"/>
                  <a:pt x="59460" y="35859"/>
                  <a:pt x="56561" y="38096"/>
                </a:cubicBezTo>
                <a:cubicBezTo>
                  <a:pt x="53685" y="40333"/>
                  <a:pt x="51699" y="47089"/>
                  <a:pt x="50102" y="48527"/>
                </a:cubicBezTo>
                <a:cubicBezTo>
                  <a:pt x="48527" y="49965"/>
                  <a:pt x="42432" y="63957"/>
                  <a:pt x="38712" y="67678"/>
                </a:cubicBezTo>
                <a:cubicBezTo>
                  <a:pt x="34969" y="71398"/>
                  <a:pt x="29742" y="78634"/>
                  <a:pt x="27664" y="84591"/>
                </a:cubicBezTo>
                <a:cubicBezTo>
                  <a:pt x="25587" y="90549"/>
                  <a:pt x="25017" y="91964"/>
                  <a:pt x="22369" y="96712"/>
                </a:cubicBezTo>
                <a:cubicBezTo>
                  <a:pt x="19721" y="101482"/>
                  <a:pt x="19196" y="110840"/>
                  <a:pt x="17119" y="114561"/>
                </a:cubicBezTo>
                <a:cubicBezTo>
                  <a:pt x="15042" y="118281"/>
                  <a:pt x="24149" y="106230"/>
                  <a:pt x="27117" y="106070"/>
                </a:cubicBezTo>
                <a:cubicBezTo>
                  <a:pt x="30061" y="105933"/>
                  <a:pt x="25679" y="112301"/>
                  <a:pt x="22985" y="118875"/>
                </a:cubicBezTo>
                <a:cubicBezTo>
                  <a:pt x="20292" y="125471"/>
                  <a:pt x="21593" y="127822"/>
                  <a:pt x="20383" y="129899"/>
                </a:cubicBezTo>
                <a:cubicBezTo>
                  <a:pt x="19196" y="131977"/>
                  <a:pt x="17028" y="144211"/>
                  <a:pt x="17165" y="149849"/>
                </a:cubicBezTo>
                <a:cubicBezTo>
                  <a:pt x="17279" y="155487"/>
                  <a:pt x="14631" y="158294"/>
                  <a:pt x="18101" y="162334"/>
                </a:cubicBezTo>
                <a:cubicBezTo>
                  <a:pt x="21593" y="166374"/>
                  <a:pt x="21935" y="170118"/>
                  <a:pt x="22574" y="171373"/>
                </a:cubicBezTo>
                <a:cubicBezTo>
                  <a:pt x="22825" y="171829"/>
                  <a:pt x="23716" y="172720"/>
                  <a:pt x="24743" y="173633"/>
                </a:cubicBezTo>
                <a:cubicBezTo>
                  <a:pt x="26409" y="175116"/>
                  <a:pt x="28395" y="176714"/>
                  <a:pt x="28532" y="176805"/>
                </a:cubicBezTo>
                <a:cubicBezTo>
                  <a:pt x="28281" y="176737"/>
                  <a:pt x="19219" y="173998"/>
                  <a:pt x="18101" y="174340"/>
                </a:cubicBezTo>
                <a:cubicBezTo>
                  <a:pt x="17621" y="174500"/>
                  <a:pt x="16663" y="174226"/>
                  <a:pt x="15521" y="173975"/>
                </a:cubicBezTo>
                <a:cubicBezTo>
                  <a:pt x="13992" y="173633"/>
                  <a:pt x="12143" y="173336"/>
                  <a:pt x="10637" y="174158"/>
                </a:cubicBezTo>
                <a:cubicBezTo>
                  <a:pt x="10637" y="174158"/>
                  <a:pt x="10637" y="174158"/>
                  <a:pt x="10637" y="174158"/>
                </a:cubicBezTo>
                <a:cubicBezTo>
                  <a:pt x="8035" y="175596"/>
                  <a:pt x="0" y="177422"/>
                  <a:pt x="0" y="177422"/>
                </a:cubicBezTo>
                <a:cubicBezTo>
                  <a:pt x="0" y="177422"/>
                  <a:pt x="4017" y="128986"/>
                  <a:pt x="4177" y="126225"/>
                </a:cubicBezTo>
                <a:cubicBezTo>
                  <a:pt x="4337" y="123486"/>
                  <a:pt x="15636" y="97670"/>
                  <a:pt x="17256" y="94794"/>
                </a:cubicBezTo>
                <a:cubicBezTo>
                  <a:pt x="17279" y="94771"/>
                  <a:pt x="17279" y="94749"/>
                  <a:pt x="17302" y="94726"/>
                </a:cubicBezTo>
                <a:cubicBezTo>
                  <a:pt x="17325" y="94703"/>
                  <a:pt x="17325" y="94680"/>
                  <a:pt x="17347" y="94657"/>
                </a:cubicBezTo>
                <a:cubicBezTo>
                  <a:pt x="17347" y="94634"/>
                  <a:pt x="17370" y="94634"/>
                  <a:pt x="17370" y="94612"/>
                </a:cubicBezTo>
                <a:cubicBezTo>
                  <a:pt x="24241" y="83610"/>
                  <a:pt x="29239" y="75301"/>
                  <a:pt x="35516" y="62839"/>
                </a:cubicBezTo>
                <a:cubicBezTo>
                  <a:pt x="41793" y="50353"/>
                  <a:pt x="55306" y="15887"/>
                  <a:pt x="58364" y="1"/>
                </a:cubicBezTo>
                <a:lnTo>
                  <a:pt x="62519" y="1"/>
                </a:lnTo>
                <a:cubicBezTo>
                  <a:pt x="62519" y="4863"/>
                  <a:pt x="60213" y="20430"/>
                  <a:pt x="57451" y="27711"/>
                </a:cubicBezTo>
                <a:cubicBezTo>
                  <a:pt x="60350" y="23169"/>
                  <a:pt x="71694" y="6164"/>
                  <a:pt x="79820" y="130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11"/>
          <p:cNvSpPr/>
          <p:nvPr/>
        </p:nvSpPr>
        <p:spPr>
          <a:xfrm>
            <a:off x="5370538" y="-607875"/>
            <a:ext cx="4419625" cy="3083306"/>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11"/>
          <p:cNvSpPr/>
          <p:nvPr/>
        </p:nvSpPr>
        <p:spPr>
          <a:xfrm flipH="1">
            <a:off x="5626578" y="-607873"/>
            <a:ext cx="5251671" cy="2156019"/>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11"/>
          <p:cNvSpPr/>
          <p:nvPr/>
        </p:nvSpPr>
        <p:spPr>
          <a:xfrm>
            <a:off x="218025" y="16800"/>
            <a:ext cx="1954983" cy="860663"/>
          </a:xfrm>
          <a:custGeom>
            <a:avLst/>
            <a:gdLst/>
            <a:ahLst/>
            <a:cxnLst/>
            <a:rect l="l" t="t" r="r" b="b"/>
            <a:pathLst>
              <a:path w="61036" h="29538" extrusionOk="0">
                <a:moveTo>
                  <a:pt x="60341" y="2245"/>
                </a:moveTo>
                <a:cubicBezTo>
                  <a:pt x="60335" y="2245"/>
                  <a:pt x="60329" y="2245"/>
                  <a:pt x="60323" y="2245"/>
                </a:cubicBezTo>
                <a:lnTo>
                  <a:pt x="60323" y="2245"/>
                </a:lnTo>
                <a:cubicBezTo>
                  <a:pt x="60363" y="2249"/>
                  <a:pt x="60403" y="2254"/>
                  <a:pt x="60442" y="2258"/>
                </a:cubicBezTo>
                <a:cubicBezTo>
                  <a:pt x="60408" y="2249"/>
                  <a:pt x="60374" y="2245"/>
                  <a:pt x="60341" y="2245"/>
                </a:cubicBezTo>
                <a:close/>
                <a:moveTo>
                  <a:pt x="50777" y="0"/>
                </a:moveTo>
                <a:cubicBezTo>
                  <a:pt x="50712" y="0"/>
                  <a:pt x="50646" y="7"/>
                  <a:pt x="50582" y="21"/>
                </a:cubicBezTo>
                <a:lnTo>
                  <a:pt x="3105" y="569"/>
                </a:lnTo>
                <a:cubicBezTo>
                  <a:pt x="4155" y="661"/>
                  <a:pt x="4338" y="2167"/>
                  <a:pt x="3881" y="3103"/>
                </a:cubicBezTo>
                <a:cubicBezTo>
                  <a:pt x="3425" y="4039"/>
                  <a:pt x="2649" y="4952"/>
                  <a:pt x="2808" y="5979"/>
                </a:cubicBezTo>
                <a:cubicBezTo>
                  <a:pt x="1987" y="6253"/>
                  <a:pt x="1165" y="6527"/>
                  <a:pt x="343" y="6823"/>
                </a:cubicBezTo>
                <a:cubicBezTo>
                  <a:pt x="1028" y="7303"/>
                  <a:pt x="823" y="8581"/>
                  <a:pt x="1" y="8832"/>
                </a:cubicBezTo>
                <a:cubicBezTo>
                  <a:pt x="1804" y="8604"/>
                  <a:pt x="3973" y="8079"/>
                  <a:pt x="4452" y="6344"/>
                </a:cubicBezTo>
                <a:cubicBezTo>
                  <a:pt x="4703" y="6664"/>
                  <a:pt x="4931" y="6960"/>
                  <a:pt x="5160" y="7280"/>
                </a:cubicBezTo>
                <a:cubicBezTo>
                  <a:pt x="4292" y="9037"/>
                  <a:pt x="3448" y="10772"/>
                  <a:pt x="2580" y="12530"/>
                </a:cubicBezTo>
                <a:cubicBezTo>
                  <a:pt x="5296" y="11868"/>
                  <a:pt x="7214" y="8855"/>
                  <a:pt x="6666" y="6093"/>
                </a:cubicBezTo>
                <a:lnTo>
                  <a:pt x="6666" y="6093"/>
                </a:lnTo>
                <a:cubicBezTo>
                  <a:pt x="7031" y="6549"/>
                  <a:pt x="7625" y="6846"/>
                  <a:pt x="8218" y="6846"/>
                </a:cubicBezTo>
                <a:cubicBezTo>
                  <a:pt x="8583" y="5865"/>
                  <a:pt x="8515" y="4701"/>
                  <a:pt x="8013" y="3765"/>
                </a:cubicBezTo>
                <a:lnTo>
                  <a:pt x="8013" y="3765"/>
                </a:lnTo>
                <a:cubicBezTo>
                  <a:pt x="8482" y="4546"/>
                  <a:pt x="9365" y="5044"/>
                  <a:pt x="10258" y="5044"/>
                </a:cubicBezTo>
                <a:cubicBezTo>
                  <a:pt x="10278" y="5044"/>
                  <a:pt x="10298" y="5043"/>
                  <a:pt x="10318" y="5043"/>
                </a:cubicBezTo>
                <a:lnTo>
                  <a:pt x="10318" y="5043"/>
                </a:lnTo>
                <a:cubicBezTo>
                  <a:pt x="10501" y="6937"/>
                  <a:pt x="9839" y="8900"/>
                  <a:pt x="8583" y="10316"/>
                </a:cubicBezTo>
                <a:cubicBezTo>
                  <a:pt x="10113" y="11754"/>
                  <a:pt x="9702" y="14698"/>
                  <a:pt x="7830" y="15657"/>
                </a:cubicBezTo>
                <a:cubicBezTo>
                  <a:pt x="8880" y="15862"/>
                  <a:pt x="9816" y="16798"/>
                  <a:pt x="9793" y="17871"/>
                </a:cubicBezTo>
                <a:cubicBezTo>
                  <a:pt x="9757" y="18725"/>
                  <a:pt x="8938" y="19464"/>
                  <a:pt x="8134" y="19464"/>
                </a:cubicBezTo>
                <a:cubicBezTo>
                  <a:pt x="7928" y="19464"/>
                  <a:pt x="7724" y="19416"/>
                  <a:pt x="7533" y="19309"/>
                </a:cubicBezTo>
                <a:lnTo>
                  <a:pt x="7533" y="19309"/>
                </a:lnTo>
                <a:cubicBezTo>
                  <a:pt x="8150" y="19879"/>
                  <a:pt x="7853" y="21066"/>
                  <a:pt x="7054" y="21295"/>
                </a:cubicBezTo>
                <a:cubicBezTo>
                  <a:pt x="7465" y="21637"/>
                  <a:pt x="7853" y="21979"/>
                  <a:pt x="8264" y="22322"/>
                </a:cubicBezTo>
                <a:cubicBezTo>
                  <a:pt x="7374" y="22915"/>
                  <a:pt x="6826" y="23965"/>
                  <a:pt x="6803" y="25038"/>
                </a:cubicBezTo>
                <a:cubicBezTo>
                  <a:pt x="8675" y="24079"/>
                  <a:pt x="10158" y="22390"/>
                  <a:pt x="10820" y="20404"/>
                </a:cubicBezTo>
                <a:cubicBezTo>
                  <a:pt x="10839" y="20403"/>
                  <a:pt x="10857" y="20402"/>
                  <a:pt x="10876" y="20402"/>
                </a:cubicBezTo>
                <a:cubicBezTo>
                  <a:pt x="11836" y="20402"/>
                  <a:pt x="12126" y="22144"/>
                  <a:pt x="11185" y="22413"/>
                </a:cubicBezTo>
                <a:cubicBezTo>
                  <a:pt x="12190" y="22413"/>
                  <a:pt x="13126" y="23258"/>
                  <a:pt x="13285" y="24239"/>
                </a:cubicBezTo>
                <a:lnTo>
                  <a:pt x="14723" y="23235"/>
                </a:lnTo>
                <a:lnTo>
                  <a:pt x="14723" y="23235"/>
                </a:lnTo>
                <a:cubicBezTo>
                  <a:pt x="15613" y="23874"/>
                  <a:pt x="15362" y="25517"/>
                  <a:pt x="14335" y="25905"/>
                </a:cubicBezTo>
                <a:cubicBezTo>
                  <a:pt x="14974" y="25951"/>
                  <a:pt x="15613" y="26019"/>
                  <a:pt x="16253" y="26065"/>
                </a:cubicBezTo>
                <a:cubicBezTo>
                  <a:pt x="15819" y="27183"/>
                  <a:pt x="15865" y="28462"/>
                  <a:pt x="16367" y="29534"/>
                </a:cubicBezTo>
                <a:cubicBezTo>
                  <a:pt x="16403" y="29537"/>
                  <a:pt x="16439" y="29538"/>
                  <a:pt x="16475" y="29538"/>
                </a:cubicBezTo>
                <a:cubicBezTo>
                  <a:pt x="17568" y="29538"/>
                  <a:pt x="18475" y="28541"/>
                  <a:pt x="18741" y="27480"/>
                </a:cubicBezTo>
                <a:cubicBezTo>
                  <a:pt x="18992" y="26362"/>
                  <a:pt x="18718" y="25198"/>
                  <a:pt x="18467" y="24102"/>
                </a:cubicBezTo>
                <a:cubicBezTo>
                  <a:pt x="17850" y="21614"/>
                  <a:pt x="17622" y="19332"/>
                  <a:pt x="15340" y="17757"/>
                </a:cubicBezTo>
                <a:lnTo>
                  <a:pt x="15340" y="17757"/>
                </a:lnTo>
                <a:cubicBezTo>
                  <a:pt x="15564" y="17878"/>
                  <a:pt x="15828" y="17933"/>
                  <a:pt x="16092" y="17933"/>
                </a:cubicBezTo>
                <a:cubicBezTo>
                  <a:pt x="16176" y="17933"/>
                  <a:pt x="16261" y="17927"/>
                  <a:pt x="16344" y="17916"/>
                </a:cubicBezTo>
                <a:cubicBezTo>
                  <a:pt x="16275" y="17323"/>
                  <a:pt x="16116" y="16729"/>
                  <a:pt x="15865" y="16159"/>
                </a:cubicBezTo>
                <a:lnTo>
                  <a:pt x="15865" y="16159"/>
                </a:lnTo>
                <a:cubicBezTo>
                  <a:pt x="16390" y="16433"/>
                  <a:pt x="16915" y="16684"/>
                  <a:pt x="17462" y="16935"/>
                </a:cubicBezTo>
                <a:cubicBezTo>
                  <a:pt x="17074" y="15565"/>
                  <a:pt x="17143" y="14105"/>
                  <a:pt x="17668" y="12804"/>
                </a:cubicBezTo>
                <a:lnTo>
                  <a:pt x="17668" y="12804"/>
                </a:lnTo>
                <a:cubicBezTo>
                  <a:pt x="18238" y="13694"/>
                  <a:pt x="18193" y="14903"/>
                  <a:pt x="17622" y="15748"/>
                </a:cubicBezTo>
                <a:cubicBezTo>
                  <a:pt x="17725" y="15771"/>
                  <a:pt x="17830" y="15782"/>
                  <a:pt x="17936" y="15782"/>
                </a:cubicBezTo>
                <a:cubicBezTo>
                  <a:pt x="18557" y="15782"/>
                  <a:pt x="19191" y="15397"/>
                  <a:pt x="19425" y="14812"/>
                </a:cubicBezTo>
                <a:lnTo>
                  <a:pt x="19425" y="14812"/>
                </a:lnTo>
                <a:cubicBezTo>
                  <a:pt x="20064" y="15155"/>
                  <a:pt x="19927" y="16319"/>
                  <a:pt x="19220" y="16524"/>
                </a:cubicBezTo>
                <a:cubicBezTo>
                  <a:pt x="19471" y="16981"/>
                  <a:pt x="19608" y="17483"/>
                  <a:pt x="19608" y="18008"/>
                </a:cubicBezTo>
                <a:cubicBezTo>
                  <a:pt x="19996" y="17574"/>
                  <a:pt x="20316" y="17118"/>
                  <a:pt x="20589" y="16615"/>
                </a:cubicBezTo>
                <a:lnTo>
                  <a:pt x="20589" y="16615"/>
                </a:lnTo>
                <a:cubicBezTo>
                  <a:pt x="20544" y="17437"/>
                  <a:pt x="20521" y="18282"/>
                  <a:pt x="20475" y="19126"/>
                </a:cubicBezTo>
                <a:cubicBezTo>
                  <a:pt x="20653" y="19326"/>
                  <a:pt x="20928" y="19429"/>
                  <a:pt x="21203" y="19429"/>
                </a:cubicBezTo>
                <a:cubicBezTo>
                  <a:pt x="21493" y="19429"/>
                  <a:pt x="21783" y="19315"/>
                  <a:pt x="21959" y="19080"/>
                </a:cubicBezTo>
                <a:cubicBezTo>
                  <a:pt x="22282" y="18671"/>
                  <a:pt x="22158" y="17977"/>
                  <a:pt x="21720" y="17689"/>
                </a:cubicBezTo>
                <a:lnTo>
                  <a:pt x="21720" y="17689"/>
                </a:lnTo>
                <a:cubicBezTo>
                  <a:pt x="21771" y="17711"/>
                  <a:pt x="21826" y="17721"/>
                  <a:pt x="21882" y="17721"/>
                </a:cubicBezTo>
                <a:cubicBezTo>
                  <a:pt x="22122" y="17721"/>
                  <a:pt x="22383" y="17535"/>
                  <a:pt x="22484" y="17300"/>
                </a:cubicBezTo>
                <a:cubicBezTo>
                  <a:pt x="22598" y="16981"/>
                  <a:pt x="22507" y="16615"/>
                  <a:pt x="22415" y="16273"/>
                </a:cubicBezTo>
                <a:lnTo>
                  <a:pt x="22027" y="14881"/>
                </a:lnTo>
                <a:lnTo>
                  <a:pt x="22027" y="14881"/>
                </a:lnTo>
                <a:cubicBezTo>
                  <a:pt x="22319" y="14973"/>
                  <a:pt x="22624" y="15018"/>
                  <a:pt x="22929" y="15018"/>
                </a:cubicBezTo>
                <a:cubicBezTo>
                  <a:pt x="23676" y="15018"/>
                  <a:pt x="24428" y="14750"/>
                  <a:pt x="24995" y="14264"/>
                </a:cubicBezTo>
                <a:lnTo>
                  <a:pt x="24995" y="14264"/>
                </a:lnTo>
                <a:cubicBezTo>
                  <a:pt x="25200" y="15040"/>
                  <a:pt x="25132" y="15908"/>
                  <a:pt x="24812" y="16661"/>
                </a:cubicBezTo>
                <a:cubicBezTo>
                  <a:pt x="25200" y="16547"/>
                  <a:pt x="25588" y="16410"/>
                  <a:pt x="25953" y="16273"/>
                </a:cubicBezTo>
                <a:lnTo>
                  <a:pt x="25953" y="16273"/>
                </a:lnTo>
                <a:cubicBezTo>
                  <a:pt x="26364" y="16615"/>
                  <a:pt x="25999" y="17254"/>
                  <a:pt x="25588" y="17574"/>
                </a:cubicBezTo>
                <a:cubicBezTo>
                  <a:pt x="25177" y="17894"/>
                  <a:pt x="24652" y="18350"/>
                  <a:pt x="24858" y="18829"/>
                </a:cubicBezTo>
                <a:cubicBezTo>
                  <a:pt x="25360" y="18373"/>
                  <a:pt x="25999" y="18031"/>
                  <a:pt x="26684" y="17916"/>
                </a:cubicBezTo>
                <a:lnTo>
                  <a:pt x="26684" y="17916"/>
                </a:lnTo>
                <a:cubicBezTo>
                  <a:pt x="26912" y="18419"/>
                  <a:pt x="26592" y="19080"/>
                  <a:pt x="26067" y="19217"/>
                </a:cubicBezTo>
                <a:cubicBezTo>
                  <a:pt x="26296" y="19469"/>
                  <a:pt x="26547" y="19697"/>
                  <a:pt x="26798" y="19925"/>
                </a:cubicBezTo>
                <a:cubicBezTo>
                  <a:pt x="26273" y="20404"/>
                  <a:pt x="26113" y="21226"/>
                  <a:pt x="26410" y="21842"/>
                </a:cubicBezTo>
                <a:cubicBezTo>
                  <a:pt x="27026" y="21043"/>
                  <a:pt x="27528" y="20153"/>
                  <a:pt x="27871" y="19217"/>
                </a:cubicBezTo>
                <a:lnTo>
                  <a:pt x="27871" y="19217"/>
                </a:lnTo>
                <a:cubicBezTo>
                  <a:pt x="27734" y="19765"/>
                  <a:pt x="27894" y="20382"/>
                  <a:pt x="28282" y="20792"/>
                </a:cubicBezTo>
                <a:cubicBezTo>
                  <a:pt x="28898" y="20382"/>
                  <a:pt x="29354" y="19720"/>
                  <a:pt x="29491" y="18989"/>
                </a:cubicBezTo>
                <a:cubicBezTo>
                  <a:pt x="30085" y="19058"/>
                  <a:pt x="30678" y="19195"/>
                  <a:pt x="31226" y="19423"/>
                </a:cubicBezTo>
                <a:cubicBezTo>
                  <a:pt x="30929" y="19902"/>
                  <a:pt x="30610" y="20382"/>
                  <a:pt x="30290" y="20884"/>
                </a:cubicBezTo>
                <a:cubicBezTo>
                  <a:pt x="30464" y="20993"/>
                  <a:pt x="30675" y="21050"/>
                  <a:pt x="30885" y="21050"/>
                </a:cubicBezTo>
                <a:cubicBezTo>
                  <a:pt x="31115" y="21050"/>
                  <a:pt x="31344" y="20981"/>
                  <a:pt x="31523" y="20838"/>
                </a:cubicBezTo>
                <a:lnTo>
                  <a:pt x="31523" y="20838"/>
                </a:lnTo>
                <a:cubicBezTo>
                  <a:pt x="31431" y="21203"/>
                  <a:pt x="31386" y="21705"/>
                  <a:pt x="31705" y="21911"/>
                </a:cubicBezTo>
                <a:cubicBezTo>
                  <a:pt x="31831" y="21979"/>
                  <a:pt x="31968" y="21991"/>
                  <a:pt x="32108" y="21991"/>
                </a:cubicBezTo>
                <a:cubicBezTo>
                  <a:pt x="32178" y="21991"/>
                  <a:pt x="32248" y="21988"/>
                  <a:pt x="32318" y="21988"/>
                </a:cubicBezTo>
                <a:cubicBezTo>
                  <a:pt x="32389" y="21988"/>
                  <a:pt x="32459" y="21991"/>
                  <a:pt x="32527" y="22002"/>
                </a:cubicBezTo>
                <a:cubicBezTo>
                  <a:pt x="32892" y="22093"/>
                  <a:pt x="33166" y="22459"/>
                  <a:pt x="33121" y="22824"/>
                </a:cubicBezTo>
                <a:cubicBezTo>
                  <a:pt x="33098" y="23212"/>
                  <a:pt x="32755" y="23531"/>
                  <a:pt x="32390" y="23531"/>
                </a:cubicBezTo>
                <a:cubicBezTo>
                  <a:pt x="32984" y="23646"/>
                  <a:pt x="32915" y="24513"/>
                  <a:pt x="32801" y="25106"/>
                </a:cubicBezTo>
                <a:cubicBezTo>
                  <a:pt x="32700" y="25629"/>
                  <a:pt x="32972" y="26382"/>
                  <a:pt x="33413" y="26382"/>
                </a:cubicBezTo>
                <a:cubicBezTo>
                  <a:pt x="33472" y="26382"/>
                  <a:pt x="33535" y="26369"/>
                  <a:pt x="33600" y="26339"/>
                </a:cubicBezTo>
                <a:cubicBezTo>
                  <a:pt x="33737" y="26270"/>
                  <a:pt x="33828" y="26133"/>
                  <a:pt x="33919" y="25997"/>
                </a:cubicBezTo>
                <a:cubicBezTo>
                  <a:pt x="34069" y="25762"/>
                  <a:pt x="35356" y="22153"/>
                  <a:pt x="34365" y="22153"/>
                </a:cubicBezTo>
                <a:cubicBezTo>
                  <a:pt x="34296" y="22153"/>
                  <a:pt x="34217" y="22171"/>
                  <a:pt x="34125" y="22208"/>
                </a:cubicBezTo>
                <a:cubicBezTo>
                  <a:pt x="34558" y="22025"/>
                  <a:pt x="35015" y="21842"/>
                  <a:pt x="35449" y="21683"/>
                </a:cubicBezTo>
                <a:lnTo>
                  <a:pt x="35449" y="21683"/>
                </a:lnTo>
                <a:cubicBezTo>
                  <a:pt x="35406" y="21685"/>
                  <a:pt x="35364" y="21686"/>
                  <a:pt x="35322" y="21686"/>
                </a:cubicBezTo>
                <a:cubicBezTo>
                  <a:pt x="34089" y="21686"/>
                  <a:pt x="32907" y="20729"/>
                  <a:pt x="32664" y="19537"/>
                </a:cubicBezTo>
                <a:cubicBezTo>
                  <a:pt x="32915" y="19514"/>
                  <a:pt x="33166" y="19514"/>
                  <a:pt x="33417" y="19491"/>
                </a:cubicBezTo>
                <a:cubicBezTo>
                  <a:pt x="33075" y="18624"/>
                  <a:pt x="32367" y="17939"/>
                  <a:pt x="31477" y="17620"/>
                </a:cubicBezTo>
                <a:cubicBezTo>
                  <a:pt x="31885" y="17447"/>
                  <a:pt x="32315" y="17361"/>
                  <a:pt x="32744" y="17361"/>
                </a:cubicBezTo>
                <a:cubicBezTo>
                  <a:pt x="32939" y="17361"/>
                  <a:pt x="33133" y="17379"/>
                  <a:pt x="33326" y="17414"/>
                </a:cubicBezTo>
                <a:cubicBezTo>
                  <a:pt x="33463" y="16889"/>
                  <a:pt x="32869" y="16478"/>
                  <a:pt x="32344" y="16364"/>
                </a:cubicBezTo>
                <a:cubicBezTo>
                  <a:pt x="31797" y="16250"/>
                  <a:pt x="31180" y="16250"/>
                  <a:pt x="30838" y="15816"/>
                </a:cubicBezTo>
                <a:lnTo>
                  <a:pt x="33531" y="15269"/>
                </a:lnTo>
                <a:cubicBezTo>
                  <a:pt x="33235" y="14675"/>
                  <a:pt x="32481" y="14538"/>
                  <a:pt x="31819" y="14447"/>
                </a:cubicBezTo>
                <a:cubicBezTo>
                  <a:pt x="29628" y="14196"/>
                  <a:pt x="28807" y="13968"/>
                  <a:pt x="27916" y="11982"/>
                </a:cubicBezTo>
                <a:cubicBezTo>
                  <a:pt x="27662" y="11363"/>
                  <a:pt x="28364" y="10788"/>
                  <a:pt x="29041" y="10788"/>
                </a:cubicBezTo>
                <a:cubicBezTo>
                  <a:pt x="29213" y="10788"/>
                  <a:pt x="29384" y="10826"/>
                  <a:pt x="29537" y="10909"/>
                </a:cubicBezTo>
                <a:cubicBezTo>
                  <a:pt x="30267" y="11320"/>
                  <a:pt x="30541" y="12233"/>
                  <a:pt x="30724" y="13055"/>
                </a:cubicBezTo>
                <a:cubicBezTo>
                  <a:pt x="31203" y="12301"/>
                  <a:pt x="31340" y="11343"/>
                  <a:pt x="31135" y="10475"/>
                </a:cubicBezTo>
                <a:lnTo>
                  <a:pt x="31135" y="10475"/>
                </a:lnTo>
                <a:cubicBezTo>
                  <a:pt x="31842" y="11503"/>
                  <a:pt x="32847" y="12324"/>
                  <a:pt x="33988" y="12849"/>
                </a:cubicBezTo>
                <a:cubicBezTo>
                  <a:pt x="34204" y="11539"/>
                  <a:pt x="35552" y="10638"/>
                  <a:pt x="36852" y="10638"/>
                </a:cubicBezTo>
                <a:cubicBezTo>
                  <a:pt x="37340" y="10638"/>
                  <a:pt x="37822" y="10765"/>
                  <a:pt x="38233" y="11046"/>
                </a:cubicBezTo>
                <a:cubicBezTo>
                  <a:pt x="38213" y="11043"/>
                  <a:pt x="38193" y="11042"/>
                  <a:pt x="38174" y="11042"/>
                </a:cubicBezTo>
                <a:cubicBezTo>
                  <a:pt x="37692" y="11042"/>
                  <a:pt x="37494" y="11838"/>
                  <a:pt x="37845" y="12233"/>
                </a:cubicBezTo>
                <a:cubicBezTo>
                  <a:pt x="38211" y="12621"/>
                  <a:pt x="38827" y="12644"/>
                  <a:pt x="39352" y="12667"/>
                </a:cubicBezTo>
                <a:cubicBezTo>
                  <a:pt x="40288" y="11731"/>
                  <a:pt x="40972" y="10544"/>
                  <a:pt x="41315" y="9288"/>
                </a:cubicBezTo>
                <a:cubicBezTo>
                  <a:pt x="41349" y="9811"/>
                  <a:pt x="41857" y="10073"/>
                  <a:pt x="42368" y="10073"/>
                </a:cubicBezTo>
                <a:cubicBezTo>
                  <a:pt x="42884" y="10073"/>
                  <a:pt x="43403" y="9805"/>
                  <a:pt x="43438" y="9266"/>
                </a:cubicBezTo>
                <a:cubicBezTo>
                  <a:pt x="43483" y="10293"/>
                  <a:pt x="44008" y="11274"/>
                  <a:pt x="44830" y="11891"/>
                </a:cubicBezTo>
                <a:cubicBezTo>
                  <a:pt x="45811" y="11183"/>
                  <a:pt x="46450" y="10019"/>
                  <a:pt x="46542" y="8809"/>
                </a:cubicBezTo>
                <a:cubicBezTo>
                  <a:pt x="47888" y="9334"/>
                  <a:pt x="49235" y="9836"/>
                  <a:pt x="50559" y="10361"/>
                </a:cubicBezTo>
                <a:cubicBezTo>
                  <a:pt x="51518" y="11959"/>
                  <a:pt x="50673" y="14356"/>
                  <a:pt x="48916" y="14995"/>
                </a:cubicBezTo>
                <a:cubicBezTo>
                  <a:pt x="49966" y="15474"/>
                  <a:pt x="50148" y="17163"/>
                  <a:pt x="49235" y="17825"/>
                </a:cubicBezTo>
                <a:cubicBezTo>
                  <a:pt x="50011" y="18487"/>
                  <a:pt x="50810" y="19149"/>
                  <a:pt x="51586" y="19811"/>
                </a:cubicBezTo>
                <a:cubicBezTo>
                  <a:pt x="50993" y="21043"/>
                  <a:pt x="50787" y="22481"/>
                  <a:pt x="51016" y="23851"/>
                </a:cubicBezTo>
                <a:cubicBezTo>
                  <a:pt x="52727" y="23098"/>
                  <a:pt x="53526" y="20792"/>
                  <a:pt x="52636" y="19149"/>
                </a:cubicBezTo>
                <a:lnTo>
                  <a:pt x="52636" y="19149"/>
                </a:lnTo>
                <a:cubicBezTo>
                  <a:pt x="53093" y="19902"/>
                  <a:pt x="53937" y="20404"/>
                  <a:pt x="54805" y="20473"/>
                </a:cubicBezTo>
                <a:cubicBezTo>
                  <a:pt x="54485" y="21523"/>
                  <a:pt x="55101" y="22778"/>
                  <a:pt x="56128" y="23166"/>
                </a:cubicBezTo>
                <a:cubicBezTo>
                  <a:pt x="56859" y="21112"/>
                  <a:pt x="56699" y="18784"/>
                  <a:pt x="55695" y="16866"/>
                </a:cubicBezTo>
                <a:cubicBezTo>
                  <a:pt x="56973" y="16159"/>
                  <a:pt x="55855" y="14196"/>
                  <a:pt x="54690" y="13306"/>
                </a:cubicBezTo>
                <a:lnTo>
                  <a:pt x="54690" y="13306"/>
                </a:lnTo>
                <a:cubicBezTo>
                  <a:pt x="55170" y="13351"/>
                  <a:pt x="55672" y="13420"/>
                  <a:pt x="56151" y="13488"/>
                </a:cubicBezTo>
                <a:cubicBezTo>
                  <a:pt x="55901" y="13199"/>
                  <a:pt x="55650" y="12894"/>
                  <a:pt x="55400" y="12600"/>
                </a:cubicBezTo>
                <a:lnTo>
                  <a:pt x="55400" y="12600"/>
                </a:lnTo>
                <a:cubicBezTo>
                  <a:pt x="55568" y="12756"/>
                  <a:pt x="55774" y="12825"/>
                  <a:pt x="55990" y="12825"/>
                </a:cubicBezTo>
                <a:cubicBezTo>
                  <a:pt x="56772" y="12825"/>
                  <a:pt x="57701" y="11930"/>
                  <a:pt x="57566" y="11023"/>
                </a:cubicBezTo>
                <a:cubicBezTo>
                  <a:pt x="57384" y="9791"/>
                  <a:pt x="56197" y="8992"/>
                  <a:pt x="55124" y="8353"/>
                </a:cubicBezTo>
                <a:lnTo>
                  <a:pt x="55124" y="8353"/>
                </a:lnTo>
                <a:cubicBezTo>
                  <a:pt x="55155" y="8358"/>
                  <a:pt x="55186" y="8361"/>
                  <a:pt x="55216" y="8361"/>
                </a:cubicBezTo>
                <a:cubicBezTo>
                  <a:pt x="55691" y="8361"/>
                  <a:pt x="56003" y="7707"/>
                  <a:pt x="55832" y="7234"/>
                </a:cubicBezTo>
                <a:cubicBezTo>
                  <a:pt x="55649" y="6732"/>
                  <a:pt x="55170" y="6412"/>
                  <a:pt x="54713" y="6139"/>
                </a:cubicBezTo>
                <a:cubicBezTo>
                  <a:pt x="54881" y="5958"/>
                  <a:pt x="55088" y="5881"/>
                  <a:pt x="55308" y="5881"/>
                </a:cubicBezTo>
                <a:cubicBezTo>
                  <a:pt x="55895" y="5881"/>
                  <a:pt x="56576" y="6431"/>
                  <a:pt x="56859" y="7029"/>
                </a:cubicBezTo>
                <a:cubicBezTo>
                  <a:pt x="57247" y="7873"/>
                  <a:pt x="57407" y="8923"/>
                  <a:pt x="58206" y="9380"/>
                </a:cubicBezTo>
                <a:cubicBezTo>
                  <a:pt x="58418" y="9506"/>
                  <a:pt x="58646" y="9563"/>
                  <a:pt x="58874" y="9563"/>
                </a:cubicBezTo>
                <a:cubicBezTo>
                  <a:pt x="59800" y="9563"/>
                  <a:pt x="60739" y="8633"/>
                  <a:pt x="60739" y="7645"/>
                </a:cubicBezTo>
                <a:cubicBezTo>
                  <a:pt x="60739" y="6390"/>
                  <a:pt x="59689" y="5363"/>
                  <a:pt x="58502" y="4929"/>
                </a:cubicBezTo>
                <a:cubicBezTo>
                  <a:pt x="59438" y="4929"/>
                  <a:pt x="60374" y="4518"/>
                  <a:pt x="61036" y="3856"/>
                </a:cubicBezTo>
                <a:cubicBezTo>
                  <a:pt x="60602" y="3719"/>
                  <a:pt x="60146" y="3559"/>
                  <a:pt x="59917" y="3171"/>
                </a:cubicBezTo>
                <a:cubicBezTo>
                  <a:pt x="59731" y="2820"/>
                  <a:pt x="59957" y="2263"/>
                  <a:pt x="60323" y="2245"/>
                </a:cubicBezTo>
                <a:lnTo>
                  <a:pt x="60323" y="2245"/>
                </a:lnTo>
                <a:cubicBezTo>
                  <a:pt x="60008" y="2213"/>
                  <a:pt x="59693" y="2197"/>
                  <a:pt x="59378" y="2197"/>
                </a:cubicBezTo>
                <a:cubicBezTo>
                  <a:pt x="58156" y="2197"/>
                  <a:pt x="56946" y="2437"/>
                  <a:pt x="55832" y="2897"/>
                </a:cubicBezTo>
                <a:lnTo>
                  <a:pt x="55809" y="1505"/>
                </a:lnTo>
                <a:cubicBezTo>
                  <a:pt x="55127" y="1701"/>
                  <a:pt x="54418" y="1799"/>
                  <a:pt x="53708" y="1799"/>
                </a:cubicBezTo>
                <a:cubicBezTo>
                  <a:pt x="52848" y="1799"/>
                  <a:pt x="51988" y="1656"/>
                  <a:pt x="51175" y="1368"/>
                </a:cubicBezTo>
                <a:cubicBezTo>
                  <a:pt x="50491" y="1939"/>
                  <a:pt x="49806" y="2487"/>
                  <a:pt x="49121" y="3034"/>
                </a:cubicBezTo>
                <a:cubicBezTo>
                  <a:pt x="48756" y="2441"/>
                  <a:pt x="49167" y="1596"/>
                  <a:pt x="49806" y="1277"/>
                </a:cubicBezTo>
                <a:cubicBezTo>
                  <a:pt x="50199" y="1080"/>
                  <a:pt x="50634" y="1022"/>
                  <a:pt x="51076" y="1022"/>
                </a:cubicBezTo>
                <a:cubicBezTo>
                  <a:pt x="51353" y="1022"/>
                  <a:pt x="51633" y="1045"/>
                  <a:pt x="51906" y="1071"/>
                </a:cubicBezTo>
                <a:cubicBezTo>
                  <a:pt x="51885" y="499"/>
                  <a:pt x="51334" y="0"/>
                  <a:pt x="50777" y="0"/>
                </a:cubicBezTo>
                <a:close/>
              </a:path>
            </a:pathLst>
          </a:custGeom>
          <a:solidFill>
            <a:srgbClr val="3D72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39" name="Google Shape;1639;p11"/>
          <p:cNvGrpSpPr/>
          <p:nvPr/>
        </p:nvGrpSpPr>
        <p:grpSpPr>
          <a:xfrm rot="-5400000">
            <a:off x="274233" y="-383686"/>
            <a:ext cx="1589402" cy="2208142"/>
            <a:chOff x="6690382" y="-4766279"/>
            <a:chExt cx="1589402" cy="2208142"/>
          </a:xfrm>
        </p:grpSpPr>
        <p:sp>
          <p:nvSpPr>
            <p:cNvPr id="1640" name="Google Shape;1640;p11"/>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11"/>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11"/>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11"/>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11"/>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11"/>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11"/>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11"/>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11"/>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11"/>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11"/>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11"/>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11"/>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11"/>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11"/>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5" name="Google Shape;1655;p11"/>
          <p:cNvSpPr/>
          <p:nvPr/>
        </p:nvSpPr>
        <p:spPr>
          <a:xfrm>
            <a:off x="1282538" y="4029463"/>
            <a:ext cx="1097543" cy="1154389"/>
          </a:xfrm>
          <a:custGeom>
            <a:avLst/>
            <a:gdLst/>
            <a:ahLst/>
            <a:cxnLst/>
            <a:rect l="l" t="t" r="r" b="b"/>
            <a:pathLst>
              <a:path w="34923" h="32413" extrusionOk="0">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11"/>
          <p:cNvSpPr/>
          <p:nvPr/>
        </p:nvSpPr>
        <p:spPr>
          <a:xfrm>
            <a:off x="1189587" y="4607399"/>
            <a:ext cx="983492" cy="620271"/>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11"/>
          <p:cNvSpPr/>
          <p:nvPr/>
        </p:nvSpPr>
        <p:spPr>
          <a:xfrm>
            <a:off x="431788" y="4181351"/>
            <a:ext cx="1097543" cy="1154389"/>
          </a:xfrm>
          <a:custGeom>
            <a:avLst/>
            <a:gdLst/>
            <a:ahLst/>
            <a:cxnLst/>
            <a:rect l="l" t="t" r="r" b="b"/>
            <a:pathLst>
              <a:path w="34923" h="32413" extrusionOk="0">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8" name="Google Shape;1658;p11"/>
          <p:cNvGrpSpPr/>
          <p:nvPr/>
        </p:nvGrpSpPr>
        <p:grpSpPr>
          <a:xfrm>
            <a:off x="-789025" y="3426899"/>
            <a:ext cx="2205865" cy="1902268"/>
            <a:chOff x="-125125" y="3044149"/>
            <a:chExt cx="2205865" cy="1902268"/>
          </a:xfrm>
        </p:grpSpPr>
        <p:sp>
          <p:nvSpPr>
            <p:cNvPr id="1659" name="Google Shape;1659;p11"/>
            <p:cNvSpPr/>
            <p:nvPr/>
          </p:nvSpPr>
          <p:spPr>
            <a:xfrm>
              <a:off x="-125125" y="3044149"/>
              <a:ext cx="2205865" cy="1902268"/>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rgbClr val="2F4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11"/>
            <p:cNvSpPr/>
            <p:nvPr/>
          </p:nvSpPr>
          <p:spPr>
            <a:xfrm>
              <a:off x="-124402" y="3107544"/>
              <a:ext cx="2134839" cy="1784418"/>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1" name="Google Shape;1661;p11"/>
          <p:cNvSpPr/>
          <p:nvPr/>
        </p:nvSpPr>
        <p:spPr>
          <a:xfrm>
            <a:off x="222324" y="4621162"/>
            <a:ext cx="983492" cy="620271"/>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11"/>
          <p:cNvSpPr/>
          <p:nvPr/>
        </p:nvSpPr>
        <p:spPr>
          <a:xfrm rot="2297280" flipH="1">
            <a:off x="7879378" y="4399001"/>
            <a:ext cx="930867" cy="861199"/>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11"/>
          <p:cNvSpPr/>
          <p:nvPr/>
        </p:nvSpPr>
        <p:spPr>
          <a:xfrm rot="5400000" flipH="1">
            <a:off x="6413766" y="4574139"/>
            <a:ext cx="930854" cy="861187"/>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11"/>
          <p:cNvSpPr/>
          <p:nvPr/>
        </p:nvSpPr>
        <p:spPr>
          <a:xfrm rot="591793" flipH="1">
            <a:off x="5385083" y="4212037"/>
            <a:ext cx="1289160" cy="1192677"/>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11"/>
          <p:cNvSpPr/>
          <p:nvPr/>
        </p:nvSpPr>
        <p:spPr>
          <a:xfrm rot="5400000" flipH="1">
            <a:off x="7021755" y="4158658"/>
            <a:ext cx="1289190" cy="1192704"/>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11"/>
          <p:cNvSpPr/>
          <p:nvPr/>
        </p:nvSpPr>
        <p:spPr>
          <a:xfrm rot="-1658019">
            <a:off x="-1014228" y="-544834"/>
            <a:ext cx="5267939" cy="1983930"/>
          </a:xfrm>
          <a:custGeom>
            <a:avLst/>
            <a:gdLst/>
            <a:ahLst/>
            <a:cxnLst/>
            <a:rect l="l" t="t" r="r" b="b"/>
            <a:pathLst>
              <a:path w="210725" h="79360" extrusionOk="0">
                <a:moveTo>
                  <a:pt x="210724" y="1"/>
                </a:moveTo>
                <a:lnTo>
                  <a:pt x="210724" y="1"/>
                </a:lnTo>
                <a:cubicBezTo>
                  <a:pt x="195819" y="15203"/>
                  <a:pt x="179682" y="29194"/>
                  <a:pt x="162563" y="41794"/>
                </a:cubicBezTo>
                <a:cubicBezTo>
                  <a:pt x="158272" y="44944"/>
                  <a:pt x="153935" y="48003"/>
                  <a:pt x="149530" y="50970"/>
                </a:cubicBezTo>
                <a:cubicBezTo>
                  <a:pt x="145124" y="53914"/>
                  <a:pt x="140673" y="56836"/>
                  <a:pt x="136131" y="59598"/>
                </a:cubicBezTo>
                <a:cubicBezTo>
                  <a:pt x="131612" y="62382"/>
                  <a:pt x="127001" y="65007"/>
                  <a:pt x="122276" y="67336"/>
                </a:cubicBezTo>
                <a:cubicBezTo>
                  <a:pt x="117551" y="69687"/>
                  <a:pt x="112690" y="71764"/>
                  <a:pt x="107668" y="73339"/>
                </a:cubicBezTo>
                <a:cubicBezTo>
                  <a:pt x="102669" y="74936"/>
                  <a:pt x="97511" y="76032"/>
                  <a:pt x="92329" y="76488"/>
                </a:cubicBezTo>
                <a:cubicBezTo>
                  <a:pt x="90734" y="76628"/>
                  <a:pt x="89136" y="76695"/>
                  <a:pt x="87540" y="76695"/>
                </a:cubicBezTo>
                <a:cubicBezTo>
                  <a:pt x="83929" y="76695"/>
                  <a:pt x="80324" y="76352"/>
                  <a:pt x="76762" y="75735"/>
                </a:cubicBezTo>
                <a:cubicBezTo>
                  <a:pt x="75484" y="75530"/>
                  <a:pt x="74229" y="75210"/>
                  <a:pt x="72951" y="74936"/>
                </a:cubicBezTo>
                <a:cubicBezTo>
                  <a:pt x="72312" y="74799"/>
                  <a:pt x="71695" y="74617"/>
                  <a:pt x="71056" y="74457"/>
                </a:cubicBezTo>
                <a:lnTo>
                  <a:pt x="69162" y="73932"/>
                </a:lnTo>
                <a:lnTo>
                  <a:pt x="67313" y="73339"/>
                </a:lnTo>
                <a:cubicBezTo>
                  <a:pt x="66697" y="73133"/>
                  <a:pt x="66057" y="72951"/>
                  <a:pt x="65464" y="72699"/>
                </a:cubicBezTo>
                <a:cubicBezTo>
                  <a:pt x="64231" y="72243"/>
                  <a:pt x="62999" y="71809"/>
                  <a:pt x="61812" y="71284"/>
                </a:cubicBezTo>
                <a:cubicBezTo>
                  <a:pt x="56996" y="69276"/>
                  <a:pt x="52362" y="66811"/>
                  <a:pt x="47957" y="63980"/>
                </a:cubicBezTo>
                <a:cubicBezTo>
                  <a:pt x="39146" y="58320"/>
                  <a:pt x="31294" y="51244"/>
                  <a:pt x="24082" y="43574"/>
                </a:cubicBezTo>
                <a:cubicBezTo>
                  <a:pt x="16846" y="35905"/>
                  <a:pt x="10204" y="27642"/>
                  <a:pt x="3539" y="19357"/>
                </a:cubicBezTo>
                <a:lnTo>
                  <a:pt x="1" y="22233"/>
                </a:lnTo>
                <a:cubicBezTo>
                  <a:pt x="6826" y="30427"/>
                  <a:pt x="13673" y="38667"/>
                  <a:pt x="21206" y="46336"/>
                </a:cubicBezTo>
                <a:cubicBezTo>
                  <a:pt x="28692" y="54028"/>
                  <a:pt x="36909" y="61173"/>
                  <a:pt x="46131" y="66879"/>
                </a:cubicBezTo>
                <a:cubicBezTo>
                  <a:pt x="50742" y="69732"/>
                  <a:pt x="55581" y="72197"/>
                  <a:pt x="60625" y="74183"/>
                </a:cubicBezTo>
                <a:cubicBezTo>
                  <a:pt x="61880" y="74708"/>
                  <a:pt x="63181" y="75142"/>
                  <a:pt x="64460" y="75598"/>
                </a:cubicBezTo>
                <a:cubicBezTo>
                  <a:pt x="65076" y="75826"/>
                  <a:pt x="65738" y="76009"/>
                  <a:pt x="66400" y="76215"/>
                </a:cubicBezTo>
                <a:lnTo>
                  <a:pt x="68340" y="76808"/>
                </a:lnTo>
                <a:lnTo>
                  <a:pt x="70303" y="77310"/>
                </a:lnTo>
                <a:cubicBezTo>
                  <a:pt x="70965" y="77470"/>
                  <a:pt x="71627" y="77675"/>
                  <a:pt x="72289" y="77789"/>
                </a:cubicBezTo>
                <a:cubicBezTo>
                  <a:pt x="73635" y="78041"/>
                  <a:pt x="74959" y="78360"/>
                  <a:pt x="76306" y="78543"/>
                </a:cubicBezTo>
                <a:cubicBezTo>
                  <a:pt x="79669" y="79072"/>
                  <a:pt x="83077" y="79359"/>
                  <a:pt x="86484" y="79359"/>
                </a:cubicBezTo>
                <a:cubicBezTo>
                  <a:pt x="88512" y="79359"/>
                  <a:pt x="90540" y="79258"/>
                  <a:pt x="92558" y="79045"/>
                </a:cubicBezTo>
                <a:cubicBezTo>
                  <a:pt x="97967" y="78474"/>
                  <a:pt x="103263" y="77242"/>
                  <a:pt x="108376" y="75507"/>
                </a:cubicBezTo>
                <a:cubicBezTo>
                  <a:pt x="113488" y="73795"/>
                  <a:pt x="118419" y="71604"/>
                  <a:pt x="123166" y="69139"/>
                </a:cubicBezTo>
                <a:cubicBezTo>
                  <a:pt x="127937" y="66651"/>
                  <a:pt x="132548" y="63935"/>
                  <a:pt x="137044" y="61059"/>
                </a:cubicBezTo>
                <a:cubicBezTo>
                  <a:pt x="141541" y="58183"/>
                  <a:pt x="145969" y="55192"/>
                  <a:pt x="150328" y="52157"/>
                </a:cubicBezTo>
                <a:cubicBezTo>
                  <a:pt x="154711" y="49075"/>
                  <a:pt x="159002" y="45925"/>
                  <a:pt x="163248" y="42707"/>
                </a:cubicBezTo>
                <a:cubicBezTo>
                  <a:pt x="180207" y="29765"/>
                  <a:pt x="196093" y="15477"/>
                  <a:pt x="210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30097582"/>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1667"/>
        <p:cNvGrpSpPr/>
        <p:nvPr/>
      </p:nvGrpSpPr>
      <p:grpSpPr>
        <a:xfrm>
          <a:off x="0" y="0"/>
          <a:ext cx="0" cy="0"/>
          <a:chOff x="0" y="0"/>
          <a:chExt cx="0" cy="0"/>
        </a:xfrm>
      </p:grpSpPr>
      <p:sp>
        <p:nvSpPr>
          <p:cNvPr id="1668" name="Google Shape;1668;p12"/>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l" rtl="0">
              <a:spcBef>
                <a:spcPts val="0"/>
              </a:spcBef>
              <a:spcAft>
                <a:spcPts val="0"/>
              </a:spcAft>
              <a:buNone/>
            </a:pPr>
            <a:fld id="{00000000-1234-1234-1234-123412341234}" type="slidenum">
              <a:rPr lang="en"/>
              <a:t>‹#›</a:t>
            </a:fld>
            <a:endParaRPr/>
          </a:p>
        </p:txBody>
      </p:sp>
    </p:spTree>
    <p:extLst>
      <p:ext uri="{BB962C8B-B14F-4D97-AF65-F5344CB8AC3E}">
        <p14:creationId xmlns:p14="http://schemas.microsoft.com/office/powerpoint/2010/main" val="1153439161"/>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1669"/>
        <p:cNvGrpSpPr/>
        <p:nvPr/>
      </p:nvGrpSpPr>
      <p:grpSpPr>
        <a:xfrm>
          <a:off x="0" y="0"/>
          <a:ext cx="0" cy="0"/>
          <a:chOff x="0" y="0"/>
          <a:chExt cx="0" cy="0"/>
        </a:xfrm>
      </p:grpSpPr>
      <p:sp>
        <p:nvSpPr>
          <p:cNvPr id="1670" name="Google Shape;1670;p13"/>
          <p:cNvSpPr txBox="1">
            <a:spLocks noGrp="1"/>
          </p:cNvSpPr>
          <p:nvPr>
            <p:ph type="title"/>
          </p:nvPr>
        </p:nvSpPr>
        <p:spPr>
          <a:xfrm>
            <a:off x="5508901" y="1754688"/>
            <a:ext cx="2305500" cy="2712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671" name="Google Shape;1671;p13"/>
          <p:cNvSpPr txBox="1">
            <a:spLocks noGrp="1"/>
          </p:cNvSpPr>
          <p:nvPr>
            <p:ph type="subTitle" idx="1"/>
          </p:nvPr>
        </p:nvSpPr>
        <p:spPr>
          <a:xfrm>
            <a:off x="5508909" y="2143993"/>
            <a:ext cx="2305500" cy="527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72" name="Google Shape;1672;p13"/>
          <p:cNvSpPr txBox="1">
            <a:spLocks noGrp="1"/>
          </p:cNvSpPr>
          <p:nvPr>
            <p:ph type="title" idx="2"/>
          </p:nvPr>
        </p:nvSpPr>
        <p:spPr>
          <a:xfrm>
            <a:off x="5508904" y="2967638"/>
            <a:ext cx="2305500" cy="2712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673" name="Google Shape;1673;p13"/>
          <p:cNvSpPr txBox="1">
            <a:spLocks noGrp="1"/>
          </p:cNvSpPr>
          <p:nvPr>
            <p:ph type="subTitle" idx="3"/>
          </p:nvPr>
        </p:nvSpPr>
        <p:spPr>
          <a:xfrm>
            <a:off x="5508906" y="3350010"/>
            <a:ext cx="2305500" cy="527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74" name="Google Shape;1674;p13"/>
          <p:cNvSpPr txBox="1">
            <a:spLocks noGrp="1"/>
          </p:cNvSpPr>
          <p:nvPr>
            <p:ph type="title" idx="4"/>
          </p:nvPr>
        </p:nvSpPr>
        <p:spPr>
          <a:xfrm>
            <a:off x="2208000" y="1754688"/>
            <a:ext cx="2305500" cy="2712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675" name="Google Shape;1675;p13"/>
          <p:cNvSpPr txBox="1">
            <a:spLocks noGrp="1"/>
          </p:cNvSpPr>
          <p:nvPr>
            <p:ph type="subTitle" idx="5"/>
          </p:nvPr>
        </p:nvSpPr>
        <p:spPr>
          <a:xfrm>
            <a:off x="2208000" y="2143993"/>
            <a:ext cx="2305500" cy="527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76" name="Google Shape;1676;p13"/>
          <p:cNvSpPr txBox="1">
            <a:spLocks noGrp="1"/>
          </p:cNvSpPr>
          <p:nvPr>
            <p:ph type="title" idx="6"/>
          </p:nvPr>
        </p:nvSpPr>
        <p:spPr>
          <a:xfrm>
            <a:off x="2208000" y="2967638"/>
            <a:ext cx="2305500" cy="2712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677" name="Google Shape;1677;p13"/>
          <p:cNvSpPr txBox="1">
            <a:spLocks noGrp="1"/>
          </p:cNvSpPr>
          <p:nvPr>
            <p:ph type="subTitle" idx="7"/>
          </p:nvPr>
        </p:nvSpPr>
        <p:spPr>
          <a:xfrm>
            <a:off x="2208000" y="3350010"/>
            <a:ext cx="2305500" cy="527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78" name="Google Shape;1678;p13"/>
          <p:cNvSpPr txBox="1">
            <a:spLocks noGrp="1"/>
          </p:cNvSpPr>
          <p:nvPr>
            <p:ph type="title" idx="8" hasCustomPrompt="1"/>
          </p:nvPr>
        </p:nvSpPr>
        <p:spPr>
          <a:xfrm>
            <a:off x="1432550" y="1734288"/>
            <a:ext cx="878400" cy="31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200">
                <a:solidFill>
                  <a:schemeClr val="accent5"/>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t>xx%</a:t>
            </a:r>
          </a:p>
        </p:txBody>
      </p:sp>
      <p:sp>
        <p:nvSpPr>
          <p:cNvPr id="1679" name="Google Shape;1679;p13"/>
          <p:cNvSpPr txBox="1">
            <a:spLocks noGrp="1"/>
          </p:cNvSpPr>
          <p:nvPr>
            <p:ph type="title" idx="9" hasCustomPrompt="1"/>
          </p:nvPr>
        </p:nvSpPr>
        <p:spPr>
          <a:xfrm>
            <a:off x="1432550" y="2947238"/>
            <a:ext cx="878400" cy="31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200">
                <a:solidFill>
                  <a:schemeClr val="accent5"/>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t>xx%</a:t>
            </a:r>
          </a:p>
        </p:txBody>
      </p:sp>
      <p:sp>
        <p:nvSpPr>
          <p:cNvPr id="1680" name="Google Shape;1680;p13"/>
          <p:cNvSpPr txBox="1">
            <a:spLocks noGrp="1"/>
          </p:cNvSpPr>
          <p:nvPr>
            <p:ph type="title" idx="13" hasCustomPrompt="1"/>
          </p:nvPr>
        </p:nvSpPr>
        <p:spPr>
          <a:xfrm>
            <a:off x="4733450" y="1734288"/>
            <a:ext cx="878400" cy="31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200">
                <a:solidFill>
                  <a:schemeClr val="accent5"/>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t>xx%</a:t>
            </a:r>
          </a:p>
        </p:txBody>
      </p:sp>
      <p:sp>
        <p:nvSpPr>
          <p:cNvPr id="1681" name="Google Shape;1681;p13"/>
          <p:cNvSpPr txBox="1">
            <a:spLocks noGrp="1"/>
          </p:cNvSpPr>
          <p:nvPr>
            <p:ph type="title" idx="14" hasCustomPrompt="1"/>
          </p:nvPr>
        </p:nvSpPr>
        <p:spPr>
          <a:xfrm>
            <a:off x="4733450" y="2947238"/>
            <a:ext cx="878400" cy="31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200">
                <a:solidFill>
                  <a:schemeClr val="accent5"/>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t>xx%</a:t>
            </a:r>
          </a:p>
        </p:txBody>
      </p:sp>
      <p:sp>
        <p:nvSpPr>
          <p:cNvPr id="1682" name="Google Shape;1682;p13"/>
          <p:cNvSpPr/>
          <p:nvPr/>
        </p:nvSpPr>
        <p:spPr>
          <a:xfrm>
            <a:off x="6321888" y="-375400"/>
            <a:ext cx="4419625" cy="3083306"/>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13"/>
          <p:cNvSpPr/>
          <p:nvPr/>
        </p:nvSpPr>
        <p:spPr>
          <a:xfrm>
            <a:off x="7406045" y="-375412"/>
            <a:ext cx="2988212" cy="4964116"/>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13"/>
          <p:cNvSpPr/>
          <p:nvPr/>
        </p:nvSpPr>
        <p:spPr>
          <a:xfrm>
            <a:off x="6589863" y="-449400"/>
            <a:ext cx="4419625" cy="3083306"/>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13"/>
          <p:cNvSpPr/>
          <p:nvPr/>
        </p:nvSpPr>
        <p:spPr>
          <a:xfrm flipH="1">
            <a:off x="-816237" y="-748250"/>
            <a:ext cx="3808212" cy="3515391"/>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13"/>
          <p:cNvSpPr/>
          <p:nvPr/>
        </p:nvSpPr>
        <p:spPr>
          <a:xfrm>
            <a:off x="-695025" y="-610050"/>
            <a:ext cx="2683084" cy="5844911"/>
          </a:xfrm>
          <a:custGeom>
            <a:avLst/>
            <a:gdLst/>
            <a:ahLst/>
            <a:cxnLst/>
            <a:rect l="l" t="t" r="r" b="b"/>
            <a:pathLst>
              <a:path w="115725" h="126616" extrusionOk="0">
                <a:moveTo>
                  <a:pt x="0" y="120235"/>
                </a:moveTo>
                <a:cubicBezTo>
                  <a:pt x="1" y="120235"/>
                  <a:pt x="1" y="120235"/>
                  <a:pt x="2" y="120236"/>
                </a:cubicBezTo>
                <a:lnTo>
                  <a:pt x="2" y="120236"/>
                </a:lnTo>
                <a:cubicBezTo>
                  <a:pt x="1" y="120235"/>
                  <a:pt x="1" y="120235"/>
                  <a:pt x="0" y="120235"/>
                </a:cubicBezTo>
                <a:close/>
                <a:moveTo>
                  <a:pt x="45586" y="1"/>
                </a:moveTo>
                <a:cubicBezTo>
                  <a:pt x="45259" y="1"/>
                  <a:pt x="44932" y="44"/>
                  <a:pt x="44624" y="129"/>
                </a:cubicBezTo>
                <a:cubicBezTo>
                  <a:pt x="43300" y="494"/>
                  <a:pt x="42227" y="1453"/>
                  <a:pt x="41200" y="2389"/>
                </a:cubicBezTo>
                <a:cubicBezTo>
                  <a:pt x="38986" y="4397"/>
                  <a:pt x="36749" y="6474"/>
                  <a:pt x="35243" y="9031"/>
                </a:cubicBezTo>
                <a:cubicBezTo>
                  <a:pt x="36521" y="6474"/>
                  <a:pt x="38096" y="4055"/>
                  <a:pt x="39922" y="1841"/>
                </a:cubicBezTo>
                <a:cubicBezTo>
                  <a:pt x="39836" y="1831"/>
                  <a:pt x="39752" y="1826"/>
                  <a:pt x="39669" y="1826"/>
                </a:cubicBezTo>
                <a:cubicBezTo>
                  <a:pt x="38219" y="1826"/>
                  <a:pt x="37115" y="3283"/>
                  <a:pt x="36338" y="4557"/>
                </a:cubicBezTo>
                <a:cubicBezTo>
                  <a:pt x="32275" y="11336"/>
                  <a:pt x="28053" y="18617"/>
                  <a:pt x="28349" y="26538"/>
                </a:cubicBezTo>
                <a:cubicBezTo>
                  <a:pt x="27414" y="22680"/>
                  <a:pt x="27665" y="18868"/>
                  <a:pt x="28053" y="15011"/>
                </a:cubicBezTo>
                <a:cubicBezTo>
                  <a:pt x="28166" y="13964"/>
                  <a:pt x="30072" y="3666"/>
                  <a:pt x="30830" y="3666"/>
                </a:cubicBezTo>
                <a:cubicBezTo>
                  <a:pt x="30832" y="3666"/>
                  <a:pt x="30835" y="3667"/>
                  <a:pt x="30837" y="3667"/>
                </a:cubicBezTo>
                <a:cubicBezTo>
                  <a:pt x="30462" y="3625"/>
                  <a:pt x="30084" y="3604"/>
                  <a:pt x="29707" y="3604"/>
                </a:cubicBezTo>
                <a:cubicBezTo>
                  <a:pt x="28844" y="3604"/>
                  <a:pt x="27981" y="3711"/>
                  <a:pt x="27140" y="3918"/>
                </a:cubicBezTo>
                <a:cubicBezTo>
                  <a:pt x="25428" y="8346"/>
                  <a:pt x="24697" y="13162"/>
                  <a:pt x="25040" y="17887"/>
                </a:cubicBezTo>
                <a:cubicBezTo>
                  <a:pt x="24104" y="14098"/>
                  <a:pt x="23739" y="10172"/>
                  <a:pt x="23967" y="6269"/>
                </a:cubicBezTo>
                <a:lnTo>
                  <a:pt x="23967" y="6269"/>
                </a:lnTo>
                <a:cubicBezTo>
                  <a:pt x="22871" y="6406"/>
                  <a:pt x="22118" y="7547"/>
                  <a:pt x="22027" y="8643"/>
                </a:cubicBezTo>
                <a:cubicBezTo>
                  <a:pt x="21913" y="9738"/>
                  <a:pt x="22278" y="10834"/>
                  <a:pt x="22552" y="11907"/>
                </a:cubicBezTo>
                <a:cubicBezTo>
                  <a:pt x="23145" y="14258"/>
                  <a:pt x="23305" y="16746"/>
                  <a:pt x="23008" y="19165"/>
                </a:cubicBezTo>
                <a:cubicBezTo>
                  <a:pt x="22849" y="20626"/>
                  <a:pt x="22506" y="22087"/>
                  <a:pt x="22575" y="23548"/>
                </a:cubicBezTo>
                <a:cubicBezTo>
                  <a:pt x="22803" y="27884"/>
                  <a:pt x="25998" y="32153"/>
                  <a:pt x="27665" y="36056"/>
                </a:cubicBezTo>
                <a:cubicBezTo>
                  <a:pt x="30016" y="41602"/>
                  <a:pt x="30472" y="47834"/>
                  <a:pt x="29742" y="53768"/>
                </a:cubicBezTo>
                <a:cubicBezTo>
                  <a:pt x="27893" y="69061"/>
                  <a:pt x="18968" y="81843"/>
                  <a:pt x="12280" y="95379"/>
                </a:cubicBezTo>
                <a:cubicBezTo>
                  <a:pt x="11371" y="97219"/>
                  <a:pt x="1458" y="120237"/>
                  <a:pt x="19" y="120237"/>
                </a:cubicBezTo>
                <a:cubicBezTo>
                  <a:pt x="13" y="120237"/>
                  <a:pt x="7" y="120236"/>
                  <a:pt x="2" y="120236"/>
                </a:cubicBezTo>
                <a:lnTo>
                  <a:pt x="2" y="120236"/>
                </a:lnTo>
                <a:cubicBezTo>
                  <a:pt x="2672" y="120623"/>
                  <a:pt x="5319" y="121011"/>
                  <a:pt x="7989" y="121399"/>
                </a:cubicBezTo>
                <a:cubicBezTo>
                  <a:pt x="14631" y="122358"/>
                  <a:pt x="21274" y="123340"/>
                  <a:pt x="27916" y="124298"/>
                </a:cubicBezTo>
                <a:cubicBezTo>
                  <a:pt x="31362" y="124800"/>
                  <a:pt x="34832" y="125303"/>
                  <a:pt x="38301" y="125805"/>
                </a:cubicBezTo>
                <a:cubicBezTo>
                  <a:pt x="39511" y="125987"/>
                  <a:pt x="40721" y="126170"/>
                  <a:pt x="41931" y="126353"/>
                </a:cubicBezTo>
                <a:cubicBezTo>
                  <a:pt x="42507" y="126426"/>
                  <a:pt x="43007" y="126615"/>
                  <a:pt x="43517" y="126615"/>
                </a:cubicBezTo>
                <a:cubicBezTo>
                  <a:pt x="43794" y="126615"/>
                  <a:pt x="44075" y="126559"/>
                  <a:pt x="44373" y="126398"/>
                </a:cubicBezTo>
                <a:cubicBezTo>
                  <a:pt x="44761" y="126193"/>
                  <a:pt x="45103" y="125828"/>
                  <a:pt x="45195" y="125394"/>
                </a:cubicBezTo>
                <a:cubicBezTo>
                  <a:pt x="45263" y="125074"/>
                  <a:pt x="45195" y="124732"/>
                  <a:pt x="45240" y="124412"/>
                </a:cubicBezTo>
                <a:cubicBezTo>
                  <a:pt x="45332" y="123636"/>
                  <a:pt x="45993" y="123089"/>
                  <a:pt x="46633" y="122632"/>
                </a:cubicBezTo>
                <a:cubicBezTo>
                  <a:pt x="46861" y="122472"/>
                  <a:pt x="47112" y="122290"/>
                  <a:pt x="47294" y="122039"/>
                </a:cubicBezTo>
                <a:cubicBezTo>
                  <a:pt x="47934" y="121080"/>
                  <a:pt x="47066" y="119573"/>
                  <a:pt x="46769" y="118638"/>
                </a:cubicBezTo>
                <a:cubicBezTo>
                  <a:pt x="46381" y="117405"/>
                  <a:pt x="46016" y="116150"/>
                  <a:pt x="45674" y="114917"/>
                </a:cubicBezTo>
                <a:cubicBezTo>
                  <a:pt x="43642" y="107750"/>
                  <a:pt x="44030" y="101815"/>
                  <a:pt x="45537" y="94443"/>
                </a:cubicBezTo>
                <a:cubicBezTo>
                  <a:pt x="46450" y="89969"/>
                  <a:pt x="47431" y="85450"/>
                  <a:pt x="49554" y="81387"/>
                </a:cubicBezTo>
                <a:cubicBezTo>
                  <a:pt x="52499" y="75749"/>
                  <a:pt x="57041" y="74037"/>
                  <a:pt x="62496" y="71366"/>
                </a:cubicBezTo>
                <a:cubicBezTo>
                  <a:pt x="63318" y="70978"/>
                  <a:pt x="64140" y="70545"/>
                  <a:pt x="64710" y="69860"/>
                </a:cubicBezTo>
                <a:cubicBezTo>
                  <a:pt x="65304" y="69198"/>
                  <a:pt x="65555" y="68148"/>
                  <a:pt x="65121" y="67372"/>
                </a:cubicBezTo>
                <a:lnTo>
                  <a:pt x="65121" y="67372"/>
                </a:lnTo>
                <a:cubicBezTo>
                  <a:pt x="64003" y="68445"/>
                  <a:pt x="62679" y="69289"/>
                  <a:pt x="61241" y="69860"/>
                </a:cubicBezTo>
                <a:cubicBezTo>
                  <a:pt x="62519" y="67806"/>
                  <a:pt x="63797" y="65774"/>
                  <a:pt x="65075" y="63720"/>
                </a:cubicBezTo>
                <a:lnTo>
                  <a:pt x="63409" y="62990"/>
                </a:lnTo>
                <a:cubicBezTo>
                  <a:pt x="61127" y="70065"/>
                  <a:pt x="53594" y="70339"/>
                  <a:pt x="49874" y="75840"/>
                </a:cubicBezTo>
                <a:cubicBezTo>
                  <a:pt x="50992" y="69769"/>
                  <a:pt x="54758" y="64245"/>
                  <a:pt x="59985" y="61004"/>
                </a:cubicBezTo>
                <a:cubicBezTo>
                  <a:pt x="68362" y="55800"/>
                  <a:pt x="78930" y="55549"/>
                  <a:pt x="87672" y="50915"/>
                </a:cubicBezTo>
                <a:cubicBezTo>
                  <a:pt x="97236" y="45848"/>
                  <a:pt x="104883" y="37517"/>
                  <a:pt x="112278" y="29733"/>
                </a:cubicBezTo>
                <a:cubicBezTo>
                  <a:pt x="113944" y="27998"/>
                  <a:pt x="115725" y="25556"/>
                  <a:pt x="114629" y="23411"/>
                </a:cubicBezTo>
                <a:lnTo>
                  <a:pt x="114629" y="23411"/>
                </a:lnTo>
                <a:cubicBezTo>
                  <a:pt x="112164" y="27474"/>
                  <a:pt x="108854" y="31057"/>
                  <a:pt x="104974" y="33842"/>
                </a:cubicBezTo>
                <a:cubicBezTo>
                  <a:pt x="107599" y="29254"/>
                  <a:pt x="109448" y="24232"/>
                  <a:pt x="110452" y="19074"/>
                </a:cubicBezTo>
                <a:cubicBezTo>
                  <a:pt x="109516" y="18960"/>
                  <a:pt x="108558" y="18868"/>
                  <a:pt x="107622" y="18777"/>
                </a:cubicBezTo>
                <a:cubicBezTo>
                  <a:pt x="106869" y="28295"/>
                  <a:pt x="101048" y="36969"/>
                  <a:pt x="93333" y="42607"/>
                </a:cubicBezTo>
                <a:cubicBezTo>
                  <a:pt x="88380" y="46213"/>
                  <a:pt x="82719" y="48678"/>
                  <a:pt x="76853" y="50322"/>
                </a:cubicBezTo>
                <a:cubicBezTo>
                  <a:pt x="75891" y="50584"/>
                  <a:pt x="72071" y="51893"/>
                  <a:pt x="70073" y="51893"/>
                </a:cubicBezTo>
                <a:cubicBezTo>
                  <a:pt x="69465" y="51893"/>
                  <a:pt x="69026" y="51772"/>
                  <a:pt x="68887" y="51463"/>
                </a:cubicBezTo>
                <a:cubicBezTo>
                  <a:pt x="68339" y="50230"/>
                  <a:pt x="72128" y="45757"/>
                  <a:pt x="72813" y="44638"/>
                </a:cubicBezTo>
                <a:cubicBezTo>
                  <a:pt x="78862" y="34686"/>
                  <a:pt x="83724" y="24050"/>
                  <a:pt x="85801" y="12546"/>
                </a:cubicBezTo>
                <a:cubicBezTo>
                  <a:pt x="86006" y="11450"/>
                  <a:pt x="86143" y="10218"/>
                  <a:pt x="85436" y="9373"/>
                </a:cubicBezTo>
                <a:cubicBezTo>
                  <a:pt x="85002" y="8871"/>
                  <a:pt x="84363" y="8620"/>
                  <a:pt x="83746" y="8414"/>
                </a:cubicBezTo>
                <a:cubicBezTo>
                  <a:pt x="79273" y="6839"/>
                  <a:pt x="74594" y="5881"/>
                  <a:pt x="69869" y="5607"/>
                </a:cubicBezTo>
                <a:cubicBezTo>
                  <a:pt x="69770" y="5602"/>
                  <a:pt x="69668" y="5598"/>
                  <a:pt x="69567" y="5598"/>
                </a:cubicBezTo>
                <a:cubicBezTo>
                  <a:pt x="69203" y="5598"/>
                  <a:pt x="68841" y="5649"/>
                  <a:pt x="68590" y="5881"/>
                </a:cubicBezTo>
                <a:cubicBezTo>
                  <a:pt x="68225" y="6223"/>
                  <a:pt x="68225" y="6817"/>
                  <a:pt x="68271" y="7319"/>
                </a:cubicBezTo>
                <a:cubicBezTo>
                  <a:pt x="69298" y="22201"/>
                  <a:pt x="61789" y="36261"/>
                  <a:pt x="53777" y="48838"/>
                </a:cubicBezTo>
                <a:cubicBezTo>
                  <a:pt x="55055" y="40781"/>
                  <a:pt x="55420" y="32564"/>
                  <a:pt x="54895" y="24415"/>
                </a:cubicBezTo>
                <a:cubicBezTo>
                  <a:pt x="54827" y="23593"/>
                  <a:pt x="54736" y="22680"/>
                  <a:pt x="54188" y="22064"/>
                </a:cubicBezTo>
                <a:cubicBezTo>
                  <a:pt x="53902" y="21756"/>
                  <a:pt x="53457" y="21585"/>
                  <a:pt x="53041" y="21585"/>
                </a:cubicBezTo>
                <a:cubicBezTo>
                  <a:pt x="52624" y="21585"/>
                  <a:pt x="52236" y="21756"/>
                  <a:pt x="52065" y="22132"/>
                </a:cubicBezTo>
                <a:cubicBezTo>
                  <a:pt x="53731" y="29231"/>
                  <a:pt x="53320" y="36786"/>
                  <a:pt x="51015" y="43702"/>
                </a:cubicBezTo>
                <a:cubicBezTo>
                  <a:pt x="49714" y="47628"/>
                  <a:pt x="47956" y="50641"/>
                  <a:pt x="45423" y="53860"/>
                </a:cubicBezTo>
                <a:cubicBezTo>
                  <a:pt x="43391" y="56416"/>
                  <a:pt x="40219" y="60182"/>
                  <a:pt x="40013" y="63629"/>
                </a:cubicBezTo>
                <a:cubicBezTo>
                  <a:pt x="40013" y="59771"/>
                  <a:pt x="38918" y="56256"/>
                  <a:pt x="39876" y="52422"/>
                </a:cubicBezTo>
                <a:cubicBezTo>
                  <a:pt x="41063" y="47651"/>
                  <a:pt x="43026" y="43246"/>
                  <a:pt x="43277" y="38270"/>
                </a:cubicBezTo>
                <a:cubicBezTo>
                  <a:pt x="43437" y="34960"/>
                  <a:pt x="43323" y="31628"/>
                  <a:pt x="44053" y="28387"/>
                </a:cubicBezTo>
                <a:cubicBezTo>
                  <a:pt x="44807" y="25168"/>
                  <a:pt x="46564" y="21995"/>
                  <a:pt x="49509" y="20489"/>
                </a:cubicBezTo>
                <a:cubicBezTo>
                  <a:pt x="49393" y="19853"/>
                  <a:pt x="48707" y="19493"/>
                  <a:pt x="48057" y="19493"/>
                </a:cubicBezTo>
                <a:cubicBezTo>
                  <a:pt x="47937" y="19493"/>
                  <a:pt x="47819" y="19505"/>
                  <a:pt x="47705" y="19530"/>
                </a:cubicBezTo>
                <a:cubicBezTo>
                  <a:pt x="46952" y="19713"/>
                  <a:pt x="46381" y="20284"/>
                  <a:pt x="45879" y="20877"/>
                </a:cubicBezTo>
                <a:cubicBezTo>
                  <a:pt x="43323" y="23867"/>
                  <a:pt x="41999" y="27884"/>
                  <a:pt x="42273" y="31833"/>
                </a:cubicBezTo>
                <a:cubicBezTo>
                  <a:pt x="40812" y="27405"/>
                  <a:pt x="40401" y="22657"/>
                  <a:pt x="41109" y="18047"/>
                </a:cubicBezTo>
                <a:lnTo>
                  <a:pt x="41109" y="18047"/>
                </a:lnTo>
                <a:cubicBezTo>
                  <a:pt x="39808" y="18960"/>
                  <a:pt x="39214" y="20649"/>
                  <a:pt x="39191" y="22247"/>
                </a:cubicBezTo>
                <a:cubicBezTo>
                  <a:pt x="39169" y="23821"/>
                  <a:pt x="39625" y="25374"/>
                  <a:pt x="40036" y="26926"/>
                </a:cubicBezTo>
                <a:cubicBezTo>
                  <a:pt x="42159" y="34892"/>
                  <a:pt x="41748" y="41899"/>
                  <a:pt x="37343" y="48998"/>
                </a:cubicBezTo>
                <a:cubicBezTo>
                  <a:pt x="37525" y="45346"/>
                  <a:pt x="36749" y="41671"/>
                  <a:pt x="35129" y="38407"/>
                </a:cubicBezTo>
                <a:cubicBezTo>
                  <a:pt x="34307" y="36763"/>
                  <a:pt x="33280" y="35234"/>
                  <a:pt x="32527" y="33545"/>
                </a:cubicBezTo>
                <a:cubicBezTo>
                  <a:pt x="30267" y="28409"/>
                  <a:pt x="32002" y="23685"/>
                  <a:pt x="33371" y="18663"/>
                </a:cubicBezTo>
                <a:cubicBezTo>
                  <a:pt x="34832" y="13322"/>
                  <a:pt x="37868" y="8414"/>
                  <a:pt x="42045" y="4762"/>
                </a:cubicBezTo>
                <a:cubicBezTo>
                  <a:pt x="43825" y="3210"/>
                  <a:pt x="45856" y="1864"/>
                  <a:pt x="48185" y="1430"/>
                </a:cubicBezTo>
                <a:cubicBezTo>
                  <a:pt x="47747" y="467"/>
                  <a:pt x="46664" y="1"/>
                  <a:pt x="45586"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13"/>
          <p:cNvSpPr/>
          <p:nvPr/>
        </p:nvSpPr>
        <p:spPr>
          <a:xfrm flipH="1">
            <a:off x="-1054412" y="-949875"/>
            <a:ext cx="3808212" cy="3515391"/>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8" name="Google Shape;1688;p13"/>
          <p:cNvGrpSpPr/>
          <p:nvPr/>
        </p:nvGrpSpPr>
        <p:grpSpPr>
          <a:xfrm>
            <a:off x="2350124" y="4160199"/>
            <a:ext cx="2506462" cy="1803274"/>
            <a:chOff x="4827150" y="2632375"/>
            <a:chExt cx="1863125" cy="1340425"/>
          </a:xfrm>
        </p:grpSpPr>
        <p:sp>
          <p:nvSpPr>
            <p:cNvPr id="1689" name="Google Shape;1689;p13"/>
            <p:cNvSpPr/>
            <p:nvPr/>
          </p:nvSpPr>
          <p:spPr>
            <a:xfrm>
              <a:off x="5790375" y="3391875"/>
              <a:ext cx="716725" cy="580925"/>
            </a:xfrm>
            <a:custGeom>
              <a:avLst/>
              <a:gdLst/>
              <a:ahLst/>
              <a:cxnLst/>
              <a:rect l="l" t="t" r="r" b="b"/>
              <a:pathLst>
                <a:path w="28669" h="23237" extrusionOk="0">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grpSp>
          <p:nvGrpSpPr>
            <p:cNvPr id="1690" name="Google Shape;1690;p13"/>
            <p:cNvGrpSpPr/>
            <p:nvPr/>
          </p:nvGrpSpPr>
          <p:grpSpPr>
            <a:xfrm>
              <a:off x="4827150" y="2632375"/>
              <a:ext cx="1863125" cy="1274825"/>
              <a:chOff x="4827150" y="2632375"/>
              <a:chExt cx="1863125" cy="1274825"/>
            </a:xfrm>
          </p:grpSpPr>
          <p:sp>
            <p:nvSpPr>
              <p:cNvPr id="1691" name="Google Shape;1691;p13"/>
              <p:cNvSpPr/>
              <p:nvPr/>
            </p:nvSpPr>
            <p:spPr>
              <a:xfrm>
                <a:off x="4844825" y="2822325"/>
                <a:ext cx="721875" cy="658025"/>
              </a:xfrm>
              <a:custGeom>
                <a:avLst/>
                <a:gdLst/>
                <a:ahLst/>
                <a:cxnLst/>
                <a:rect l="l" t="t" r="r" b="b"/>
                <a:pathLst>
                  <a:path w="28875" h="26321" extrusionOk="0">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1692" name="Google Shape;1692;p13"/>
              <p:cNvSpPr/>
              <p:nvPr/>
            </p:nvSpPr>
            <p:spPr>
              <a:xfrm>
                <a:off x="4827150" y="3079700"/>
                <a:ext cx="721875" cy="658000"/>
              </a:xfrm>
              <a:custGeom>
                <a:avLst/>
                <a:gdLst/>
                <a:ahLst/>
                <a:cxnLst/>
                <a:rect l="l" t="t" r="r" b="b"/>
                <a:pathLst>
                  <a:path w="28875" h="26320" extrusionOk="0">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1693" name="Google Shape;1693;p13"/>
              <p:cNvSpPr/>
              <p:nvPr/>
            </p:nvSpPr>
            <p:spPr>
              <a:xfrm>
                <a:off x="5487350" y="2892125"/>
                <a:ext cx="1202925" cy="1015075"/>
              </a:xfrm>
              <a:custGeom>
                <a:avLst/>
                <a:gdLst/>
                <a:ahLst/>
                <a:cxnLst/>
                <a:rect l="l" t="t" r="r" b="b"/>
                <a:pathLst>
                  <a:path w="48117" h="40603" extrusionOk="0">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1694" name="Google Shape;1694;p13"/>
              <p:cNvSpPr/>
              <p:nvPr/>
            </p:nvSpPr>
            <p:spPr>
              <a:xfrm>
                <a:off x="5487350" y="2632375"/>
                <a:ext cx="733300" cy="1193775"/>
              </a:xfrm>
              <a:custGeom>
                <a:avLst/>
                <a:gdLst/>
                <a:ahLst/>
                <a:cxnLst/>
                <a:rect l="l" t="t" r="r" b="b"/>
                <a:pathLst>
                  <a:path w="29332" h="47751" extrusionOk="0">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1695" name="Google Shape;1695;p13"/>
              <p:cNvSpPr/>
              <p:nvPr/>
            </p:nvSpPr>
            <p:spPr>
              <a:xfrm>
                <a:off x="5341850" y="3063775"/>
                <a:ext cx="452525" cy="688925"/>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grpSp>
      </p:grpSp>
      <p:grpSp>
        <p:nvGrpSpPr>
          <p:cNvPr id="1696" name="Google Shape;1696;p13"/>
          <p:cNvGrpSpPr/>
          <p:nvPr/>
        </p:nvGrpSpPr>
        <p:grpSpPr>
          <a:xfrm>
            <a:off x="5637649" y="3877711"/>
            <a:ext cx="2506462" cy="1803274"/>
            <a:chOff x="4827150" y="2632375"/>
            <a:chExt cx="1863125" cy="1340425"/>
          </a:xfrm>
        </p:grpSpPr>
        <p:sp>
          <p:nvSpPr>
            <p:cNvPr id="1697" name="Google Shape;1697;p13"/>
            <p:cNvSpPr/>
            <p:nvPr/>
          </p:nvSpPr>
          <p:spPr>
            <a:xfrm>
              <a:off x="5790375" y="3391875"/>
              <a:ext cx="716725" cy="580925"/>
            </a:xfrm>
            <a:custGeom>
              <a:avLst/>
              <a:gdLst/>
              <a:ahLst/>
              <a:cxnLst/>
              <a:rect l="l" t="t" r="r" b="b"/>
              <a:pathLst>
                <a:path w="28669" h="23237" extrusionOk="0">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8" name="Google Shape;1698;p13"/>
            <p:cNvGrpSpPr/>
            <p:nvPr/>
          </p:nvGrpSpPr>
          <p:grpSpPr>
            <a:xfrm>
              <a:off x="4827150" y="2632375"/>
              <a:ext cx="1863125" cy="1274825"/>
              <a:chOff x="4827150" y="2632375"/>
              <a:chExt cx="1863125" cy="1274825"/>
            </a:xfrm>
          </p:grpSpPr>
          <p:sp>
            <p:nvSpPr>
              <p:cNvPr id="1699" name="Google Shape;1699;p13"/>
              <p:cNvSpPr/>
              <p:nvPr/>
            </p:nvSpPr>
            <p:spPr>
              <a:xfrm>
                <a:off x="4844825" y="2822325"/>
                <a:ext cx="721875" cy="658025"/>
              </a:xfrm>
              <a:custGeom>
                <a:avLst/>
                <a:gdLst/>
                <a:ahLst/>
                <a:cxnLst/>
                <a:rect l="l" t="t" r="r" b="b"/>
                <a:pathLst>
                  <a:path w="28875" h="26321" extrusionOk="0">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13"/>
              <p:cNvSpPr/>
              <p:nvPr/>
            </p:nvSpPr>
            <p:spPr>
              <a:xfrm>
                <a:off x="4827150" y="3079700"/>
                <a:ext cx="721875" cy="658000"/>
              </a:xfrm>
              <a:custGeom>
                <a:avLst/>
                <a:gdLst/>
                <a:ahLst/>
                <a:cxnLst/>
                <a:rect l="l" t="t" r="r" b="b"/>
                <a:pathLst>
                  <a:path w="28875" h="26320" extrusionOk="0">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13"/>
              <p:cNvSpPr/>
              <p:nvPr/>
            </p:nvSpPr>
            <p:spPr>
              <a:xfrm>
                <a:off x="5487350" y="2892125"/>
                <a:ext cx="1202925" cy="1015075"/>
              </a:xfrm>
              <a:custGeom>
                <a:avLst/>
                <a:gdLst/>
                <a:ahLst/>
                <a:cxnLst/>
                <a:rect l="l" t="t" r="r" b="b"/>
                <a:pathLst>
                  <a:path w="48117" h="40603" extrusionOk="0">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13"/>
              <p:cNvSpPr/>
              <p:nvPr/>
            </p:nvSpPr>
            <p:spPr>
              <a:xfrm>
                <a:off x="5487350" y="2632375"/>
                <a:ext cx="733300" cy="1193775"/>
              </a:xfrm>
              <a:custGeom>
                <a:avLst/>
                <a:gdLst/>
                <a:ahLst/>
                <a:cxnLst/>
                <a:rect l="l" t="t" r="r" b="b"/>
                <a:pathLst>
                  <a:path w="29332" h="47751" extrusionOk="0">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13"/>
              <p:cNvSpPr/>
              <p:nvPr/>
            </p:nvSpPr>
            <p:spPr>
              <a:xfrm>
                <a:off x="5341850" y="3063775"/>
                <a:ext cx="452525" cy="688925"/>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04" name="Google Shape;1704;p13"/>
          <p:cNvGrpSpPr/>
          <p:nvPr/>
        </p:nvGrpSpPr>
        <p:grpSpPr>
          <a:xfrm>
            <a:off x="-642951" y="3238849"/>
            <a:ext cx="2506462" cy="1803274"/>
            <a:chOff x="4827150" y="2632375"/>
            <a:chExt cx="1863125" cy="1340425"/>
          </a:xfrm>
        </p:grpSpPr>
        <p:sp>
          <p:nvSpPr>
            <p:cNvPr id="1705" name="Google Shape;1705;p13"/>
            <p:cNvSpPr/>
            <p:nvPr/>
          </p:nvSpPr>
          <p:spPr>
            <a:xfrm>
              <a:off x="5790375" y="3391875"/>
              <a:ext cx="716725" cy="580925"/>
            </a:xfrm>
            <a:custGeom>
              <a:avLst/>
              <a:gdLst/>
              <a:ahLst/>
              <a:cxnLst/>
              <a:rect l="l" t="t" r="r" b="b"/>
              <a:pathLst>
                <a:path w="28669" h="23237" extrusionOk="0">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6" name="Google Shape;1706;p13"/>
            <p:cNvGrpSpPr/>
            <p:nvPr/>
          </p:nvGrpSpPr>
          <p:grpSpPr>
            <a:xfrm>
              <a:off x="4827150" y="2632375"/>
              <a:ext cx="1863125" cy="1274825"/>
              <a:chOff x="4827150" y="2632375"/>
              <a:chExt cx="1863125" cy="1274825"/>
            </a:xfrm>
          </p:grpSpPr>
          <p:sp>
            <p:nvSpPr>
              <p:cNvPr id="1707" name="Google Shape;1707;p13"/>
              <p:cNvSpPr/>
              <p:nvPr/>
            </p:nvSpPr>
            <p:spPr>
              <a:xfrm>
                <a:off x="4844825" y="2822325"/>
                <a:ext cx="721875" cy="658025"/>
              </a:xfrm>
              <a:custGeom>
                <a:avLst/>
                <a:gdLst/>
                <a:ahLst/>
                <a:cxnLst/>
                <a:rect l="l" t="t" r="r" b="b"/>
                <a:pathLst>
                  <a:path w="28875" h="26321" extrusionOk="0">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13"/>
              <p:cNvSpPr/>
              <p:nvPr/>
            </p:nvSpPr>
            <p:spPr>
              <a:xfrm>
                <a:off x="4827150" y="3079700"/>
                <a:ext cx="721875" cy="658000"/>
              </a:xfrm>
              <a:custGeom>
                <a:avLst/>
                <a:gdLst/>
                <a:ahLst/>
                <a:cxnLst/>
                <a:rect l="l" t="t" r="r" b="b"/>
                <a:pathLst>
                  <a:path w="28875" h="26320" extrusionOk="0">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13"/>
              <p:cNvSpPr/>
              <p:nvPr/>
            </p:nvSpPr>
            <p:spPr>
              <a:xfrm>
                <a:off x="5487350" y="2892125"/>
                <a:ext cx="1202925" cy="1015075"/>
              </a:xfrm>
              <a:custGeom>
                <a:avLst/>
                <a:gdLst/>
                <a:ahLst/>
                <a:cxnLst/>
                <a:rect l="l" t="t" r="r" b="b"/>
                <a:pathLst>
                  <a:path w="48117" h="40603" extrusionOk="0">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13"/>
              <p:cNvSpPr/>
              <p:nvPr/>
            </p:nvSpPr>
            <p:spPr>
              <a:xfrm>
                <a:off x="5487350" y="2632375"/>
                <a:ext cx="733300" cy="1193775"/>
              </a:xfrm>
              <a:custGeom>
                <a:avLst/>
                <a:gdLst/>
                <a:ahLst/>
                <a:cxnLst/>
                <a:rect l="l" t="t" r="r" b="b"/>
                <a:pathLst>
                  <a:path w="29332" h="47751" extrusionOk="0">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13"/>
              <p:cNvSpPr/>
              <p:nvPr/>
            </p:nvSpPr>
            <p:spPr>
              <a:xfrm>
                <a:off x="5341850" y="3063775"/>
                <a:ext cx="452525" cy="688925"/>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12" name="Google Shape;1712;p13"/>
          <p:cNvGrpSpPr/>
          <p:nvPr/>
        </p:nvGrpSpPr>
        <p:grpSpPr>
          <a:xfrm>
            <a:off x="-620751" y="4339638"/>
            <a:ext cx="11015000" cy="855207"/>
            <a:chOff x="-76450" y="4507750"/>
            <a:chExt cx="8187765" cy="635700"/>
          </a:xfrm>
        </p:grpSpPr>
        <p:sp>
          <p:nvSpPr>
            <p:cNvPr id="1713" name="Google Shape;1713;p13"/>
            <p:cNvSpPr/>
            <p:nvPr/>
          </p:nvSpPr>
          <p:spPr>
            <a:xfrm>
              <a:off x="-76450" y="4666175"/>
              <a:ext cx="8187765" cy="475850"/>
            </a:xfrm>
            <a:custGeom>
              <a:avLst/>
              <a:gdLst/>
              <a:ahLst/>
              <a:cxnLst/>
              <a:rect l="l" t="t" r="r" b="b"/>
              <a:pathLst>
                <a:path w="259045" h="19034" extrusionOk="0">
                  <a:moveTo>
                    <a:pt x="36376" y="0"/>
                  </a:moveTo>
                  <a:cubicBezTo>
                    <a:pt x="35375" y="0"/>
                    <a:pt x="34410" y="272"/>
                    <a:pt x="33462" y="581"/>
                  </a:cubicBezTo>
                  <a:cubicBezTo>
                    <a:pt x="25359" y="3137"/>
                    <a:pt x="18215" y="7999"/>
                    <a:pt x="11002" y="12359"/>
                  </a:cubicBezTo>
                  <a:cubicBezTo>
                    <a:pt x="7327" y="14550"/>
                    <a:pt x="3675" y="16764"/>
                    <a:pt x="0" y="18978"/>
                  </a:cubicBezTo>
                  <a:cubicBezTo>
                    <a:pt x="0" y="18978"/>
                    <a:pt x="37000" y="19024"/>
                    <a:pt x="82902" y="19024"/>
                  </a:cubicBezTo>
                  <a:cubicBezTo>
                    <a:pt x="108170" y="19031"/>
                    <a:pt x="136164" y="19034"/>
                    <a:pt x="162259" y="19034"/>
                  </a:cubicBezTo>
                  <a:cubicBezTo>
                    <a:pt x="214449" y="19034"/>
                    <a:pt x="259045" y="19024"/>
                    <a:pt x="259045" y="19024"/>
                  </a:cubicBezTo>
                  <a:cubicBezTo>
                    <a:pt x="257059" y="19024"/>
                    <a:pt x="254708" y="17654"/>
                    <a:pt x="252768" y="17221"/>
                  </a:cubicBezTo>
                  <a:cubicBezTo>
                    <a:pt x="249435" y="16490"/>
                    <a:pt x="246445" y="15531"/>
                    <a:pt x="243204" y="14322"/>
                  </a:cubicBezTo>
                  <a:cubicBezTo>
                    <a:pt x="237589" y="12222"/>
                    <a:pt x="231906" y="10145"/>
                    <a:pt x="226085" y="8661"/>
                  </a:cubicBezTo>
                  <a:cubicBezTo>
                    <a:pt x="223095" y="7908"/>
                    <a:pt x="218142" y="6333"/>
                    <a:pt x="214170" y="6264"/>
                  </a:cubicBezTo>
                  <a:cubicBezTo>
                    <a:pt x="214086" y="6263"/>
                    <a:pt x="214002" y="6262"/>
                    <a:pt x="213918" y="6262"/>
                  </a:cubicBezTo>
                  <a:cubicBezTo>
                    <a:pt x="212649" y="6262"/>
                    <a:pt x="211506" y="6427"/>
                    <a:pt x="210564" y="6812"/>
                  </a:cubicBezTo>
                  <a:cubicBezTo>
                    <a:pt x="210952" y="6630"/>
                    <a:pt x="211340" y="6447"/>
                    <a:pt x="211751" y="6264"/>
                  </a:cubicBezTo>
                  <a:cubicBezTo>
                    <a:pt x="211543" y="6240"/>
                    <a:pt x="211335" y="6228"/>
                    <a:pt x="211127" y="6228"/>
                  </a:cubicBezTo>
                  <a:cubicBezTo>
                    <a:pt x="210473" y="6228"/>
                    <a:pt x="209824" y="6348"/>
                    <a:pt x="209221" y="6579"/>
                  </a:cubicBezTo>
                  <a:lnTo>
                    <a:pt x="209221" y="6579"/>
                  </a:lnTo>
                  <a:cubicBezTo>
                    <a:pt x="209657" y="6224"/>
                    <a:pt x="209948" y="5688"/>
                    <a:pt x="209948" y="5123"/>
                  </a:cubicBezTo>
                  <a:lnTo>
                    <a:pt x="209948" y="5123"/>
                  </a:lnTo>
                  <a:cubicBezTo>
                    <a:pt x="209194" y="5374"/>
                    <a:pt x="208510" y="5876"/>
                    <a:pt x="208076" y="6538"/>
                  </a:cubicBezTo>
                  <a:cubicBezTo>
                    <a:pt x="208144" y="6082"/>
                    <a:pt x="208213" y="5625"/>
                    <a:pt x="208259" y="5146"/>
                  </a:cubicBezTo>
                  <a:lnTo>
                    <a:pt x="208259" y="5146"/>
                  </a:lnTo>
                  <a:cubicBezTo>
                    <a:pt x="207483" y="5945"/>
                    <a:pt x="206615" y="6630"/>
                    <a:pt x="205702" y="7246"/>
                  </a:cubicBezTo>
                  <a:lnTo>
                    <a:pt x="206136" y="6561"/>
                  </a:lnTo>
                  <a:lnTo>
                    <a:pt x="206136" y="6561"/>
                  </a:lnTo>
                  <a:cubicBezTo>
                    <a:pt x="205040" y="7018"/>
                    <a:pt x="203967" y="7497"/>
                    <a:pt x="202872" y="7976"/>
                  </a:cubicBezTo>
                  <a:cubicBezTo>
                    <a:pt x="203054" y="7725"/>
                    <a:pt x="203260" y="7474"/>
                    <a:pt x="203465" y="7223"/>
                  </a:cubicBezTo>
                  <a:lnTo>
                    <a:pt x="203465" y="7223"/>
                  </a:lnTo>
                  <a:cubicBezTo>
                    <a:pt x="202187" y="7428"/>
                    <a:pt x="200977" y="7908"/>
                    <a:pt x="199927" y="8638"/>
                  </a:cubicBezTo>
                  <a:cubicBezTo>
                    <a:pt x="200224" y="8341"/>
                    <a:pt x="200544" y="8045"/>
                    <a:pt x="200840" y="7748"/>
                  </a:cubicBezTo>
                  <a:cubicBezTo>
                    <a:pt x="200852" y="7520"/>
                    <a:pt x="200669" y="7417"/>
                    <a:pt x="200447" y="7417"/>
                  </a:cubicBezTo>
                  <a:cubicBezTo>
                    <a:pt x="200224" y="7417"/>
                    <a:pt x="199962" y="7520"/>
                    <a:pt x="199813" y="7702"/>
                  </a:cubicBezTo>
                  <a:cubicBezTo>
                    <a:pt x="199523" y="8038"/>
                    <a:pt x="199298" y="8548"/>
                    <a:pt x="198860" y="8548"/>
                  </a:cubicBezTo>
                  <a:cubicBezTo>
                    <a:pt x="198851" y="8548"/>
                    <a:pt x="198841" y="8547"/>
                    <a:pt x="198832" y="8547"/>
                  </a:cubicBezTo>
                  <a:cubicBezTo>
                    <a:pt x="199357" y="8250"/>
                    <a:pt x="199653" y="7588"/>
                    <a:pt x="199494" y="6995"/>
                  </a:cubicBezTo>
                  <a:lnTo>
                    <a:pt x="199494" y="6995"/>
                  </a:lnTo>
                  <a:cubicBezTo>
                    <a:pt x="198946" y="7748"/>
                    <a:pt x="198261" y="8387"/>
                    <a:pt x="197485" y="8889"/>
                  </a:cubicBezTo>
                  <a:cubicBezTo>
                    <a:pt x="197622" y="8341"/>
                    <a:pt x="197736" y="7794"/>
                    <a:pt x="197850" y="7269"/>
                  </a:cubicBezTo>
                  <a:lnTo>
                    <a:pt x="197850" y="7269"/>
                  </a:lnTo>
                  <a:cubicBezTo>
                    <a:pt x="196438" y="9060"/>
                    <a:pt x="194466" y="10761"/>
                    <a:pt x="192249" y="10761"/>
                  </a:cubicBezTo>
                  <a:cubicBezTo>
                    <a:pt x="191528" y="10761"/>
                    <a:pt x="190782" y="10582"/>
                    <a:pt x="190021" y="10168"/>
                  </a:cubicBezTo>
                  <a:lnTo>
                    <a:pt x="190021" y="10168"/>
                  </a:lnTo>
                  <a:cubicBezTo>
                    <a:pt x="190364" y="10829"/>
                    <a:pt x="190866" y="11377"/>
                    <a:pt x="191482" y="11765"/>
                  </a:cubicBezTo>
                  <a:cubicBezTo>
                    <a:pt x="190980" y="11697"/>
                    <a:pt x="190478" y="11605"/>
                    <a:pt x="189976" y="11514"/>
                  </a:cubicBezTo>
                  <a:lnTo>
                    <a:pt x="189976" y="11514"/>
                  </a:lnTo>
                  <a:cubicBezTo>
                    <a:pt x="189998" y="11902"/>
                    <a:pt x="190181" y="12267"/>
                    <a:pt x="190455" y="12541"/>
                  </a:cubicBezTo>
                  <a:cubicBezTo>
                    <a:pt x="190299" y="12403"/>
                    <a:pt x="190091" y="12304"/>
                    <a:pt x="189890" y="12304"/>
                  </a:cubicBezTo>
                  <a:cubicBezTo>
                    <a:pt x="189826" y="12304"/>
                    <a:pt x="189762" y="12314"/>
                    <a:pt x="189702" y="12336"/>
                  </a:cubicBezTo>
                  <a:cubicBezTo>
                    <a:pt x="189451" y="12450"/>
                    <a:pt x="189336" y="12838"/>
                    <a:pt x="189542" y="13021"/>
                  </a:cubicBezTo>
                  <a:cubicBezTo>
                    <a:pt x="188606" y="12564"/>
                    <a:pt x="187670" y="12130"/>
                    <a:pt x="186711" y="11674"/>
                  </a:cubicBezTo>
                  <a:lnTo>
                    <a:pt x="186711" y="11674"/>
                  </a:lnTo>
                  <a:cubicBezTo>
                    <a:pt x="187031" y="12564"/>
                    <a:pt x="187944" y="13203"/>
                    <a:pt x="188880" y="13249"/>
                  </a:cubicBezTo>
                  <a:cubicBezTo>
                    <a:pt x="188289" y="13472"/>
                    <a:pt x="187650" y="13586"/>
                    <a:pt x="187009" y="13586"/>
                  </a:cubicBezTo>
                  <a:cubicBezTo>
                    <a:pt x="186338" y="13586"/>
                    <a:pt x="185665" y="13460"/>
                    <a:pt x="185045" y="13203"/>
                  </a:cubicBezTo>
                  <a:lnTo>
                    <a:pt x="185045" y="13203"/>
                  </a:lnTo>
                  <a:cubicBezTo>
                    <a:pt x="185045" y="13751"/>
                    <a:pt x="185388" y="14253"/>
                    <a:pt x="185890" y="14459"/>
                  </a:cubicBezTo>
                  <a:cubicBezTo>
                    <a:pt x="185699" y="14415"/>
                    <a:pt x="185510" y="14392"/>
                    <a:pt x="185325" y="14392"/>
                  </a:cubicBezTo>
                  <a:cubicBezTo>
                    <a:pt x="184936" y="14392"/>
                    <a:pt x="184564" y="14493"/>
                    <a:pt x="184224" y="14710"/>
                  </a:cubicBezTo>
                  <a:cubicBezTo>
                    <a:pt x="184475" y="14847"/>
                    <a:pt x="184726" y="15006"/>
                    <a:pt x="184977" y="15166"/>
                  </a:cubicBezTo>
                  <a:cubicBezTo>
                    <a:pt x="181188" y="16764"/>
                    <a:pt x="177467" y="18567"/>
                    <a:pt x="173222" y="18567"/>
                  </a:cubicBezTo>
                  <a:cubicBezTo>
                    <a:pt x="170026" y="18567"/>
                    <a:pt x="166237" y="17061"/>
                    <a:pt x="163133" y="16444"/>
                  </a:cubicBezTo>
                  <a:cubicBezTo>
                    <a:pt x="161400" y="16129"/>
                    <a:pt x="158758" y="16058"/>
                    <a:pt x="157152" y="15488"/>
                  </a:cubicBezTo>
                  <a:lnTo>
                    <a:pt x="157152" y="15488"/>
                  </a:lnTo>
                  <a:cubicBezTo>
                    <a:pt x="157243" y="15516"/>
                    <a:pt x="157337" y="15530"/>
                    <a:pt x="157431" y="15530"/>
                  </a:cubicBezTo>
                  <a:cubicBezTo>
                    <a:pt x="157727" y="15530"/>
                    <a:pt x="158023" y="15395"/>
                    <a:pt x="158203" y="15166"/>
                  </a:cubicBezTo>
                  <a:cubicBezTo>
                    <a:pt x="157687" y="14834"/>
                    <a:pt x="157063" y="14659"/>
                    <a:pt x="156444" y="14659"/>
                  </a:cubicBezTo>
                  <a:cubicBezTo>
                    <a:pt x="156401" y="14659"/>
                    <a:pt x="156358" y="14659"/>
                    <a:pt x="156314" y="14661"/>
                  </a:cubicBezTo>
                  <a:lnTo>
                    <a:pt x="156314" y="14661"/>
                  </a:lnTo>
                  <a:cubicBezTo>
                    <a:pt x="156573" y="14569"/>
                    <a:pt x="156808" y="14401"/>
                    <a:pt x="156970" y="14185"/>
                  </a:cubicBezTo>
                  <a:lnTo>
                    <a:pt x="156970" y="14185"/>
                  </a:lnTo>
                  <a:cubicBezTo>
                    <a:pt x="156393" y="14293"/>
                    <a:pt x="155830" y="14473"/>
                    <a:pt x="155303" y="14701"/>
                  </a:cubicBezTo>
                  <a:lnTo>
                    <a:pt x="155303" y="14701"/>
                  </a:lnTo>
                  <a:cubicBezTo>
                    <a:pt x="155686" y="14461"/>
                    <a:pt x="155989" y="14081"/>
                    <a:pt x="156126" y="13637"/>
                  </a:cubicBezTo>
                  <a:lnTo>
                    <a:pt x="156126" y="13637"/>
                  </a:lnTo>
                  <a:cubicBezTo>
                    <a:pt x="155441" y="14116"/>
                    <a:pt x="154665" y="14481"/>
                    <a:pt x="153843" y="14710"/>
                  </a:cubicBezTo>
                  <a:cubicBezTo>
                    <a:pt x="154003" y="14367"/>
                    <a:pt x="154163" y="14025"/>
                    <a:pt x="154300" y="13660"/>
                  </a:cubicBezTo>
                  <a:lnTo>
                    <a:pt x="154300" y="13660"/>
                  </a:lnTo>
                  <a:cubicBezTo>
                    <a:pt x="153546" y="14025"/>
                    <a:pt x="152747" y="14299"/>
                    <a:pt x="151926" y="14504"/>
                  </a:cubicBezTo>
                  <a:cubicBezTo>
                    <a:pt x="152108" y="14322"/>
                    <a:pt x="152268" y="14162"/>
                    <a:pt x="152451" y="13979"/>
                  </a:cubicBezTo>
                  <a:cubicBezTo>
                    <a:pt x="151743" y="13934"/>
                    <a:pt x="151058" y="13888"/>
                    <a:pt x="150351" y="13842"/>
                  </a:cubicBezTo>
                  <a:cubicBezTo>
                    <a:pt x="150784" y="13705"/>
                    <a:pt x="151195" y="13591"/>
                    <a:pt x="151629" y="13477"/>
                  </a:cubicBezTo>
                  <a:cubicBezTo>
                    <a:pt x="151119" y="13323"/>
                    <a:pt x="150585" y="13243"/>
                    <a:pt x="150052" y="13243"/>
                  </a:cubicBezTo>
                  <a:cubicBezTo>
                    <a:pt x="149622" y="13243"/>
                    <a:pt x="149192" y="13295"/>
                    <a:pt x="148777" y="13403"/>
                  </a:cubicBezTo>
                  <a:lnTo>
                    <a:pt x="148777" y="13403"/>
                  </a:lnTo>
                  <a:cubicBezTo>
                    <a:pt x="149174" y="13231"/>
                    <a:pt x="149412" y="12711"/>
                    <a:pt x="149232" y="12313"/>
                  </a:cubicBezTo>
                  <a:cubicBezTo>
                    <a:pt x="149203" y="12312"/>
                    <a:pt x="149173" y="12312"/>
                    <a:pt x="149144" y="12312"/>
                  </a:cubicBezTo>
                  <a:cubicBezTo>
                    <a:pt x="148352" y="12312"/>
                    <a:pt x="147565" y="12606"/>
                    <a:pt x="146927" y="13112"/>
                  </a:cubicBezTo>
                  <a:cubicBezTo>
                    <a:pt x="147087" y="12678"/>
                    <a:pt x="147155" y="12245"/>
                    <a:pt x="147110" y="11788"/>
                  </a:cubicBezTo>
                  <a:lnTo>
                    <a:pt x="147110" y="11788"/>
                  </a:lnTo>
                  <a:cubicBezTo>
                    <a:pt x="146813" y="12267"/>
                    <a:pt x="146402" y="12633"/>
                    <a:pt x="145923" y="12884"/>
                  </a:cubicBezTo>
                  <a:cubicBezTo>
                    <a:pt x="145991" y="12564"/>
                    <a:pt x="146060" y="12222"/>
                    <a:pt x="146128" y="11902"/>
                  </a:cubicBezTo>
                  <a:lnTo>
                    <a:pt x="146128" y="11902"/>
                  </a:lnTo>
                  <a:cubicBezTo>
                    <a:pt x="145512" y="12404"/>
                    <a:pt x="144896" y="12884"/>
                    <a:pt x="144302" y="13386"/>
                  </a:cubicBezTo>
                  <a:cubicBezTo>
                    <a:pt x="144348" y="13043"/>
                    <a:pt x="144416" y="12701"/>
                    <a:pt x="144462" y="12382"/>
                  </a:cubicBezTo>
                  <a:lnTo>
                    <a:pt x="144462" y="12382"/>
                  </a:lnTo>
                  <a:cubicBezTo>
                    <a:pt x="143303" y="12885"/>
                    <a:pt x="142038" y="13136"/>
                    <a:pt x="140770" y="13136"/>
                  </a:cubicBezTo>
                  <a:cubicBezTo>
                    <a:pt x="140715" y="13136"/>
                    <a:pt x="140660" y="13136"/>
                    <a:pt x="140604" y="13135"/>
                  </a:cubicBezTo>
                  <a:cubicBezTo>
                    <a:pt x="140924" y="12952"/>
                    <a:pt x="141243" y="12770"/>
                    <a:pt x="141563" y="12587"/>
                  </a:cubicBezTo>
                  <a:cubicBezTo>
                    <a:pt x="141438" y="12471"/>
                    <a:pt x="141281" y="12393"/>
                    <a:pt x="141115" y="12358"/>
                  </a:cubicBezTo>
                  <a:lnTo>
                    <a:pt x="141115" y="12358"/>
                  </a:lnTo>
                  <a:cubicBezTo>
                    <a:pt x="141571" y="12156"/>
                    <a:pt x="141952" y="11777"/>
                    <a:pt x="142134" y="11309"/>
                  </a:cubicBezTo>
                  <a:cubicBezTo>
                    <a:pt x="141941" y="11277"/>
                    <a:pt x="141745" y="11261"/>
                    <a:pt x="141549" y="11261"/>
                  </a:cubicBezTo>
                  <a:cubicBezTo>
                    <a:pt x="140912" y="11261"/>
                    <a:pt x="140273" y="11428"/>
                    <a:pt x="139714" y="11742"/>
                  </a:cubicBezTo>
                  <a:cubicBezTo>
                    <a:pt x="140262" y="11195"/>
                    <a:pt x="140627" y="10487"/>
                    <a:pt x="140810" y="9757"/>
                  </a:cubicBezTo>
                  <a:lnTo>
                    <a:pt x="140810" y="9757"/>
                  </a:lnTo>
                  <a:cubicBezTo>
                    <a:pt x="139570" y="11190"/>
                    <a:pt x="138047" y="11597"/>
                    <a:pt x="136427" y="11597"/>
                  </a:cubicBezTo>
                  <a:cubicBezTo>
                    <a:pt x="134796" y="11597"/>
                    <a:pt x="133066" y="11184"/>
                    <a:pt x="131429" y="10989"/>
                  </a:cubicBezTo>
                  <a:cubicBezTo>
                    <a:pt x="127571" y="10533"/>
                    <a:pt x="123714" y="10145"/>
                    <a:pt x="119833" y="9871"/>
                  </a:cubicBezTo>
                  <a:cubicBezTo>
                    <a:pt x="119833" y="9871"/>
                    <a:pt x="114690" y="9516"/>
                    <a:pt x="110909" y="9516"/>
                  </a:cubicBezTo>
                  <a:cubicBezTo>
                    <a:pt x="109019" y="9516"/>
                    <a:pt x="107470" y="9604"/>
                    <a:pt x="107074" y="9871"/>
                  </a:cubicBezTo>
                  <a:cubicBezTo>
                    <a:pt x="105887" y="10670"/>
                    <a:pt x="94246" y="13386"/>
                    <a:pt x="94246" y="13386"/>
                  </a:cubicBezTo>
                  <a:cubicBezTo>
                    <a:pt x="94090" y="13423"/>
                    <a:pt x="93915" y="13440"/>
                    <a:pt x="93724" y="13440"/>
                  </a:cubicBezTo>
                  <a:cubicBezTo>
                    <a:pt x="91796" y="13440"/>
                    <a:pt x="88276" y="11701"/>
                    <a:pt x="86759" y="11286"/>
                  </a:cubicBezTo>
                  <a:cubicBezTo>
                    <a:pt x="83610" y="10487"/>
                    <a:pt x="79980" y="9118"/>
                    <a:pt x="76808" y="8866"/>
                  </a:cubicBezTo>
                  <a:cubicBezTo>
                    <a:pt x="76259" y="8827"/>
                    <a:pt x="75711" y="8811"/>
                    <a:pt x="75165" y="8811"/>
                  </a:cubicBezTo>
                  <a:cubicBezTo>
                    <a:pt x="72479" y="8811"/>
                    <a:pt x="69821" y="9205"/>
                    <a:pt x="67159" y="9205"/>
                  </a:cubicBezTo>
                  <a:cubicBezTo>
                    <a:pt x="66579" y="9205"/>
                    <a:pt x="65998" y="9186"/>
                    <a:pt x="65418" y="9140"/>
                  </a:cubicBezTo>
                  <a:cubicBezTo>
                    <a:pt x="61218" y="8821"/>
                    <a:pt x="57292" y="8341"/>
                    <a:pt x="53343" y="6721"/>
                  </a:cubicBezTo>
                  <a:cubicBezTo>
                    <a:pt x="51791" y="6721"/>
                    <a:pt x="48892" y="4507"/>
                    <a:pt x="47409" y="3936"/>
                  </a:cubicBezTo>
                  <a:lnTo>
                    <a:pt x="39785" y="878"/>
                  </a:lnTo>
                  <a:cubicBezTo>
                    <a:pt x="38804" y="467"/>
                    <a:pt x="37776" y="56"/>
                    <a:pt x="36704" y="10"/>
                  </a:cubicBezTo>
                  <a:cubicBezTo>
                    <a:pt x="36594" y="4"/>
                    <a:pt x="36485" y="0"/>
                    <a:pt x="36376" y="0"/>
                  </a:cubicBezTo>
                  <a:close/>
                </a:path>
              </a:pathLst>
            </a:custGeom>
            <a:solidFill>
              <a:srgbClr val="87D7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13"/>
            <p:cNvSpPr/>
            <p:nvPr/>
          </p:nvSpPr>
          <p:spPr>
            <a:xfrm>
              <a:off x="-76450" y="4522050"/>
              <a:ext cx="1987900" cy="621400"/>
            </a:xfrm>
            <a:custGeom>
              <a:avLst/>
              <a:gdLst/>
              <a:ahLst/>
              <a:cxnLst/>
              <a:rect l="l" t="t" r="r" b="b"/>
              <a:pathLst>
                <a:path w="78064" h="24856" extrusionOk="0">
                  <a:moveTo>
                    <a:pt x="8035" y="0"/>
                  </a:moveTo>
                  <a:lnTo>
                    <a:pt x="0" y="3995"/>
                  </a:lnTo>
                  <a:lnTo>
                    <a:pt x="23" y="24789"/>
                  </a:lnTo>
                  <a:cubicBezTo>
                    <a:pt x="8332" y="24789"/>
                    <a:pt x="16640" y="24743"/>
                    <a:pt x="24949" y="24743"/>
                  </a:cubicBezTo>
                  <a:cubicBezTo>
                    <a:pt x="32664" y="24743"/>
                    <a:pt x="40378" y="24743"/>
                    <a:pt x="48071" y="24766"/>
                  </a:cubicBezTo>
                  <a:cubicBezTo>
                    <a:pt x="54781" y="24766"/>
                    <a:pt x="61469" y="24766"/>
                    <a:pt x="68180" y="24789"/>
                  </a:cubicBezTo>
                  <a:lnTo>
                    <a:pt x="74845" y="24789"/>
                  </a:lnTo>
                  <a:cubicBezTo>
                    <a:pt x="75388" y="24789"/>
                    <a:pt x="76024" y="24855"/>
                    <a:pt x="76634" y="24855"/>
                  </a:cubicBezTo>
                  <a:cubicBezTo>
                    <a:pt x="77153" y="24855"/>
                    <a:pt x="77654" y="24807"/>
                    <a:pt x="78063" y="24629"/>
                  </a:cubicBezTo>
                  <a:cubicBezTo>
                    <a:pt x="77561" y="23282"/>
                    <a:pt x="75803" y="22552"/>
                    <a:pt x="74639" y="21890"/>
                  </a:cubicBezTo>
                  <a:cubicBezTo>
                    <a:pt x="73521" y="21251"/>
                    <a:pt x="72539" y="20178"/>
                    <a:pt x="71307" y="19927"/>
                  </a:cubicBezTo>
                  <a:cubicBezTo>
                    <a:pt x="69823" y="19607"/>
                    <a:pt x="68362" y="19333"/>
                    <a:pt x="66879" y="18991"/>
                  </a:cubicBezTo>
                  <a:cubicBezTo>
                    <a:pt x="65761" y="18728"/>
                    <a:pt x="64601" y="18212"/>
                    <a:pt x="63419" y="18212"/>
                  </a:cubicBezTo>
                  <a:cubicBezTo>
                    <a:pt x="63370" y="18212"/>
                    <a:pt x="63321" y="18213"/>
                    <a:pt x="63272" y="18215"/>
                  </a:cubicBezTo>
                  <a:cubicBezTo>
                    <a:pt x="64094" y="19288"/>
                    <a:pt x="64802" y="20429"/>
                    <a:pt x="65372" y="21639"/>
                  </a:cubicBezTo>
                  <a:cubicBezTo>
                    <a:pt x="63068" y="18546"/>
                    <a:pt x="59994" y="15668"/>
                    <a:pt x="56023" y="15668"/>
                  </a:cubicBezTo>
                  <a:cubicBezTo>
                    <a:pt x="55510" y="15668"/>
                    <a:pt x="54982" y="15717"/>
                    <a:pt x="54439" y="15818"/>
                  </a:cubicBezTo>
                  <a:cubicBezTo>
                    <a:pt x="57566" y="16868"/>
                    <a:pt x="59575" y="19744"/>
                    <a:pt x="61127" y="22506"/>
                  </a:cubicBezTo>
                  <a:cubicBezTo>
                    <a:pt x="57543" y="17736"/>
                    <a:pt x="52179" y="13901"/>
                    <a:pt x="46267" y="12691"/>
                  </a:cubicBezTo>
                  <a:cubicBezTo>
                    <a:pt x="45657" y="12559"/>
                    <a:pt x="45034" y="12463"/>
                    <a:pt x="44408" y="12463"/>
                  </a:cubicBezTo>
                  <a:cubicBezTo>
                    <a:pt x="44168" y="12463"/>
                    <a:pt x="43928" y="12477"/>
                    <a:pt x="43688" y="12509"/>
                  </a:cubicBezTo>
                  <a:cubicBezTo>
                    <a:pt x="42319" y="12668"/>
                    <a:pt x="41086" y="13536"/>
                    <a:pt x="39808" y="14038"/>
                  </a:cubicBezTo>
                  <a:cubicBezTo>
                    <a:pt x="38256" y="14631"/>
                    <a:pt x="36726" y="15339"/>
                    <a:pt x="35288" y="16206"/>
                  </a:cubicBezTo>
                  <a:cubicBezTo>
                    <a:pt x="36247" y="15271"/>
                    <a:pt x="37297" y="14426"/>
                    <a:pt x="38438" y="13718"/>
                  </a:cubicBezTo>
                  <a:cubicBezTo>
                    <a:pt x="37913" y="13308"/>
                    <a:pt x="37229" y="13171"/>
                    <a:pt x="36567" y="13102"/>
                  </a:cubicBezTo>
                  <a:cubicBezTo>
                    <a:pt x="35722" y="12989"/>
                    <a:pt x="34870" y="12903"/>
                    <a:pt x="34022" y="12903"/>
                  </a:cubicBezTo>
                  <a:cubicBezTo>
                    <a:pt x="33336" y="12903"/>
                    <a:pt x="32653" y="12959"/>
                    <a:pt x="31979" y="13102"/>
                  </a:cubicBezTo>
                  <a:cubicBezTo>
                    <a:pt x="29970" y="13536"/>
                    <a:pt x="28190" y="14883"/>
                    <a:pt x="26387" y="15841"/>
                  </a:cubicBezTo>
                  <a:cubicBezTo>
                    <a:pt x="24378" y="16891"/>
                    <a:pt x="22346" y="17941"/>
                    <a:pt x="20383" y="19105"/>
                  </a:cubicBezTo>
                  <a:cubicBezTo>
                    <a:pt x="18557" y="20178"/>
                    <a:pt x="14175" y="22004"/>
                    <a:pt x="13125" y="23830"/>
                  </a:cubicBezTo>
                  <a:cubicBezTo>
                    <a:pt x="14380" y="21639"/>
                    <a:pt x="15841" y="19493"/>
                    <a:pt x="17530" y="17599"/>
                  </a:cubicBezTo>
                  <a:cubicBezTo>
                    <a:pt x="18968" y="15955"/>
                    <a:pt x="20908" y="14791"/>
                    <a:pt x="22552" y="13330"/>
                  </a:cubicBezTo>
                  <a:cubicBezTo>
                    <a:pt x="20269" y="12166"/>
                    <a:pt x="19242" y="11527"/>
                    <a:pt x="17644" y="9176"/>
                  </a:cubicBezTo>
                  <a:cubicBezTo>
                    <a:pt x="16754" y="7875"/>
                    <a:pt x="15864" y="6551"/>
                    <a:pt x="14974" y="5227"/>
                  </a:cubicBezTo>
                  <a:cubicBezTo>
                    <a:pt x="14540" y="4566"/>
                    <a:pt x="13536" y="2283"/>
                    <a:pt x="12828" y="1986"/>
                  </a:cubicBezTo>
                  <a:lnTo>
                    <a:pt x="8035" y="0"/>
                  </a:lnTo>
                  <a:close/>
                </a:path>
              </a:pathLst>
            </a:custGeom>
            <a:solidFill>
              <a:srgbClr val="87D7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13"/>
            <p:cNvSpPr/>
            <p:nvPr/>
          </p:nvSpPr>
          <p:spPr>
            <a:xfrm>
              <a:off x="-19485" y="4507750"/>
              <a:ext cx="1310734" cy="619200"/>
            </a:xfrm>
            <a:custGeom>
              <a:avLst/>
              <a:gdLst/>
              <a:ahLst/>
              <a:cxnLst/>
              <a:rect l="l" t="t" r="r" b="b"/>
              <a:pathLst>
                <a:path w="51472" h="24768" extrusionOk="0">
                  <a:moveTo>
                    <a:pt x="21092" y="17116"/>
                  </a:moveTo>
                  <a:cubicBezTo>
                    <a:pt x="21084" y="17125"/>
                    <a:pt x="21076" y="17134"/>
                    <a:pt x="21068" y="17144"/>
                  </a:cubicBezTo>
                  <a:cubicBezTo>
                    <a:pt x="21076" y="17134"/>
                    <a:pt x="21084" y="17125"/>
                    <a:pt x="21092" y="17116"/>
                  </a:cubicBezTo>
                  <a:close/>
                  <a:moveTo>
                    <a:pt x="7896" y="1"/>
                  </a:moveTo>
                  <a:cubicBezTo>
                    <a:pt x="7342" y="1"/>
                    <a:pt x="6757" y="94"/>
                    <a:pt x="6140" y="299"/>
                  </a:cubicBezTo>
                  <a:cubicBezTo>
                    <a:pt x="5410" y="550"/>
                    <a:pt x="4702" y="915"/>
                    <a:pt x="4132" y="1485"/>
                  </a:cubicBezTo>
                  <a:cubicBezTo>
                    <a:pt x="4862" y="1965"/>
                    <a:pt x="5570" y="2535"/>
                    <a:pt x="6255" y="3106"/>
                  </a:cubicBezTo>
                  <a:cubicBezTo>
                    <a:pt x="6686" y="2954"/>
                    <a:pt x="7143" y="2881"/>
                    <a:pt x="7601" y="2881"/>
                  </a:cubicBezTo>
                  <a:cubicBezTo>
                    <a:pt x="8450" y="2881"/>
                    <a:pt x="9301" y="3134"/>
                    <a:pt x="9998" y="3608"/>
                  </a:cubicBezTo>
                  <a:cubicBezTo>
                    <a:pt x="9895" y="3354"/>
                    <a:pt x="9752" y="3113"/>
                    <a:pt x="9580" y="2895"/>
                  </a:cubicBezTo>
                  <a:lnTo>
                    <a:pt x="9580" y="2895"/>
                  </a:lnTo>
                  <a:cubicBezTo>
                    <a:pt x="10796" y="3959"/>
                    <a:pt x="11782" y="5286"/>
                    <a:pt x="12440" y="6758"/>
                  </a:cubicBezTo>
                  <a:cubicBezTo>
                    <a:pt x="11481" y="5868"/>
                    <a:pt x="10317" y="5183"/>
                    <a:pt x="9062" y="4795"/>
                  </a:cubicBezTo>
                  <a:cubicBezTo>
                    <a:pt x="8714" y="4672"/>
                    <a:pt x="8366" y="4586"/>
                    <a:pt x="8002" y="4586"/>
                  </a:cubicBezTo>
                  <a:cubicBezTo>
                    <a:pt x="7960" y="4586"/>
                    <a:pt x="7917" y="4587"/>
                    <a:pt x="7875" y="4590"/>
                  </a:cubicBezTo>
                  <a:cubicBezTo>
                    <a:pt x="7396" y="4613"/>
                    <a:pt x="6962" y="4795"/>
                    <a:pt x="6528" y="4955"/>
                  </a:cubicBezTo>
                  <a:cubicBezTo>
                    <a:pt x="5136" y="5526"/>
                    <a:pt x="3721" y="6073"/>
                    <a:pt x="2511" y="6964"/>
                  </a:cubicBezTo>
                  <a:cubicBezTo>
                    <a:pt x="1279" y="7831"/>
                    <a:pt x="274" y="9086"/>
                    <a:pt x="0" y="10570"/>
                  </a:cubicBezTo>
                  <a:cubicBezTo>
                    <a:pt x="893" y="10139"/>
                    <a:pt x="1888" y="9926"/>
                    <a:pt x="2882" y="9926"/>
                  </a:cubicBezTo>
                  <a:cubicBezTo>
                    <a:pt x="4047" y="9926"/>
                    <a:pt x="5211" y="10219"/>
                    <a:pt x="6209" y="10798"/>
                  </a:cubicBezTo>
                  <a:cubicBezTo>
                    <a:pt x="6003" y="11666"/>
                    <a:pt x="5775" y="12533"/>
                    <a:pt x="5547" y="13400"/>
                  </a:cubicBezTo>
                  <a:cubicBezTo>
                    <a:pt x="5561" y="13355"/>
                    <a:pt x="5644" y="13335"/>
                    <a:pt x="5777" y="13335"/>
                  </a:cubicBezTo>
                  <a:cubicBezTo>
                    <a:pt x="6511" y="13335"/>
                    <a:pt x="8756" y="13941"/>
                    <a:pt x="9085" y="14154"/>
                  </a:cubicBezTo>
                  <a:cubicBezTo>
                    <a:pt x="10158" y="14838"/>
                    <a:pt x="11139" y="16368"/>
                    <a:pt x="12052" y="17303"/>
                  </a:cubicBezTo>
                  <a:cubicBezTo>
                    <a:pt x="13536" y="15865"/>
                    <a:pt x="15019" y="14427"/>
                    <a:pt x="16503" y="12989"/>
                  </a:cubicBezTo>
                  <a:lnTo>
                    <a:pt x="16503" y="12989"/>
                  </a:lnTo>
                  <a:cubicBezTo>
                    <a:pt x="16092" y="14359"/>
                    <a:pt x="14814" y="15409"/>
                    <a:pt x="14654" y="16847"/>
                  </a:cubicBezTo>
                  <a:cubicBezTo>
                    <a:pt x="14609" y="17258"/>
                    <a:pt x="14677" y="17669"/>
                    <a:pt x="14586" y="18057"/>
                  </a:cubicBezTo>
                  <a:cubicBezTo>
                    <a:pt x="14494" y="18467"/>
                    <a:pt x="14289" y="18833"/>
                    <a:pt x="14061" y="19198"/>
                  </a:cubicBezTo>
                  <a:cubicBezTo>
                    <a:pt x="12851" y="21138"/>
                    <a:pt x="11481" y="23010"/>
                    <a:pt x="9998" y="24767"/>
                  </a:cubicBezTo>
                  <a:cubicBezTo>
                    <a:pt x="11961" y="22462"/>
                    <a:pt x="14768" y="20476"/>
                    <a:pt x="16868" y="18148"/>
                  </a:cubicBezTo>
                  <a:cubicBezTo>
                    <a:pt x="19105" y="15683"/>
                    <a:pt x="21342" y="13286"/>
                    <a:pt x="24652" y="12350"/>
                  </a:cubicBezTo>
                  <a:lnTo>
                    <a:pt x="24652" y="12350"/>
                  </a:lnTo>
                  <a:cubicBezTo>
                    <a:pt x="23100" y="13012"/>
                    <a:pt x="21707" y="13971"/>
                    <a:pt x="20543" y="15158"/>
                  </a:cubicBezTo>
                  <a:cubicBezTo>
                    <a:pt x="21370" y="14809"/>
                    <a:pt x="22285" y="14622"/>
                    <a:pt x="23206" y="14622"/>
                  </a:cubicBezTo>
                  <a:cubicBezTo>
                    <a:pt x="23429" y="14622"/>
                    <a:pt x="23653" y="14633"/>
                    <a:pt x="23876" y="14656"/>
                  </a:cubicBezTo>
                  <a:cubicBezTo>
                    <a:pt x="22836" y="15356"/>
                    <a:pt x="21908" y="16191"/>
                    <a:pt x="21092" y="17116"/>
                  </a:cubicBezTo>
                  <a:lnTo>
                    <a:pt x="21092" y="17116"/>
                  </a:lnTo>
                  <a:cubicBezTo>
                    <a:pt x="22461" y="15583"/>
                    <a:pt x="26329" y="14832"/>
                    <a:pt x="28167" y="13765"/>
                  </a:cubicBezTo>
                  <a:cubicBezTo>
                    <a:pt x="29694" y="12883"/>
                    <a:pt x="31376" y="12473"/>
                    <a:pt x="33091" y="12473"/>
                  </a:cubicBezTo>
                  <a:cubicBezTo>
                    <a:pt x="34171" y="12473"/>
                    <a:pt x="35263" y="12635"/>
                    <a:pt x="36338" y="12944"/>
                  </a:cubicBezTo>
                  <a:cubicBezTo>
                    <a:pt x="36338" y="13319"/>
                    <a:pt x="36801" y="13455"/>
                    <a:pt x="37206" y="13455"/>
                  </a:cubicBezTo>
                  <a:cubicBezTo>
                    <a:pt x="37269" y="13455"/>
                    <a:pt x="37330" y="13452"/>
                    <a:pt x="37388" y="13446"/>
                  </a:cubicBezTo>
                  <a:cubicBezTo>
                    <a:pt x="39184" y="13264"/>
                    <a:pt x="41041" y="12822"/>
                    <a:pt x="42852" y="12822"/>
                  </a:cubicBezTo>
                  <a:cubicBezTo>
                    <a:pt x="43986" y="12822"/>
                    <a:pt x="45103" y="12996"/>
                    <a:pt x="46176" y="13514"/>
                  </a:cubicBezTo>
                  <a:cubicBezTo>
                    <a:pt x="47934" y="14359"/>
                    <a:pt x="49554" y="15591"/>
                    <a:pt x="51471" y="16002"/>
                  </a:cubicBezTo>
                  <a:cubicBezTo>
                    <a:pt x="49212" y="13880"/>
                    <a:pt x="46427" y="12442"/>
                    <a:pt x="43688" y="11026"/>
                  </a:cubicBezTo>
                  <a:cubicBezTo>
                    <a:pt x="41493" y="9888"/>
                    <a:pt x="38880" y="9107"/>
                    <a:pt x="36316" y="9107"/>
                  </a:cubicBezTo>
                  <a:cubicBezTo>
                    <a:pt x="35334" y="9107"/>
                    <a:pt x="34359" y="9221"/>
                    <a:pt x="33417" y="9474"/>
                  </a:cubicBezTo>
                  <a:cubicBezTo>
                    <a:pt x="30678" y="10205"/>
                    <a:pt x="28327" y="12008"/>
                    <a:pt x="25633" y="12944"/>
                  </a:cubicBezTo>
                  <a:cubicBezTo>
                    <a:pt x="27939" y="11232"/>
                    <a:pt x="30472" y="9862"/>
                    <a:pt x="33143" y="8835"/>
                  </a:cubicBezTo>
                  <a:lnTo>
                    <a:pt x="33143" y="8835"/>
                  </a:lnTo>
                  <a:cubicBezTo>
                    <a:pt x="30472" y="8995"/>
                    <a:pt x="27824" y="9657"/>
                    <a:pt x="25382" y="10798"/>
                  </a:cubicBezTo>
                  <a:cubicBezTo>
                    <a:pt x="24097" y="11407"/>
                    <a:pt x="22635" y="12282"/>
                    <a:pt x="21148" y="12282"/>
                  </a:cubicBezTo>
                  <a:cubicBezTo>
                    <a:pt x="21129" y="12282"/>
                    <a:pt x="21110" y="12282"/>
                    <a:pt x="21091" y="12282"/>
                  </a:cubicBezTo>
                  <a:cubicBezTo>
                    <a:pt x="20996" y="12282"/>
                    <a:pt x="19062" y="11886"/>
                    <a:pt x="18499" y="11886"/>
                  </a:cubicBezTo>
                  <a:cubicBezTo>
                    <a:pt x="18389" y="11886"/>
                    <a:pt x="18332" y="11901"/>
                    <a:pt x="18350" y="11937"/>
                  </a:cubicBezTo>
                  <a:lnTo>
                    <a:pt x="18350" y="11937"/>
                  </a:lnTo>
                  <a:cubicBezTo>
                    <a:pt x="17278" y="10020"/>
                    <a:pt x="16183" y="8127"/>
                    <a:pt x="15088" y="6210"/>
                  </a:cubicBezTo>
                  <a:cubicBezTo>
                    <a:pt x="13482" y="3391"/>
                    <a:pt x="11239" y="1"/>
                    <a:pt x="7896" y="1"/>
                  </a:cubicBezTo>
                  <a:close/>
                </a:path>
              </a:pathLst>
            </a:custGeom>
            <a:solidFill>
              <a:srgbClr val="87D7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13"/>
            <p:cNvSpPr/>
            <p:nvPr/>
          </p:nvSpPr>
          <p:spPr>
            <a:xfrm>
              <a:off x="1913350" y="4597950"/>
              <a:ext cx="1545300" cy="488525"/>
            </a:xfrm>
            <a:custGeom>
              <a:avLst/>
              <a:gdLst/>
              <a:ahLst/>
              <a:cxnLst/>
              <a:rect l="l" t="t" r="r" b="b"/>
              <a:pathLst>
                <a:path w="61812" h="19541" extrusionOk="0">
                  <a:moveTo>
                    <a:pt x="10888" y="14403"/>
                  </a:moveTo>
                  <a:cubicBezTo>
                    <a:pt x="10898" y="14411"/>
                    <a:pt x="10908" y="14418"/>
                    <a:pt x="10919" y="14425"/>
                  </a:cubicBezTo>
                  <a:lnTo>
                    <a:pt x="10919" y="14425"/>
                  </a:lnTo>
                  <a:cubicBezTo>
                    <a:pt x="10909" y="14418"/>
                    <a:pt x="10898" y="14410"/>
                    <a:pt x="10888" y="14403"/>
                  </a:cubicBezTo>
                  <a:close/>
                  <a:moveTo>
                    <a:pt x="20708" y="17860"/>
                  </a:moveTo>
                  <a:cubicBezTo>
                    <a:pt x="20714" y="17864"/>
                    <a:pt x="20720" y="17868"/>
                    <a:pt x="20725" y="17872"/>
                  </a:cubicBezTo>
                  <a:cubicBezTo>
                    <a:pt x="20720" y="17868"/>
                    <a:pt x="20714" y="17864"/>
                    <a:pt x="20708" y="17860"/>
                  </a:cubicBezTo>
                  <a:close/>
                  <a:moveTo>
                    <a:pt x="38529" y="18397"/>
                  </a:moveTo>
                  <a:cubicBezTo>
                    <a:pt x="38537" y="18399"/>
                    <a:pt x="38544" y="18400"/>
                    <a:pt x="38551" y="18401"/>
                  </a:cubicBezTo>
                  <a:lnTo>
                    <a:pt x="38551" y="18401"/>
                  </a:lnTo>
                  <a:cubicBezTo>
                    <a:pt x="38544" y="18400"/>
                    <a:pt x="38537" y="18399"/>
                    <a:pt x="38529" y="18397"/>
                  </a:cubicBezTo>
                  <a:close/>
                  <a:moveTo>
                    <a:pt x="61773" y="19326"/>
                  </a:moveTo>
                  <a:lnTo>
                    <a:pt x="61773" y="19326"/>
                  </a:lnTo>
                  <a:cubicBezTo>
                    <a:pt x="61786" y="19329"/>
                    <a:pt x="61799" y="19331"/>
                    <a:pt x="61811" y="19333"/>
                  </a:cubicBezTo>
                  <a:cubicBezTo>
                    <a:pt x="61799" y="19331"/>
                    <a:pt x="61786" y="19329"/>
                    <a:pt x="61773" y="19326"/>
                  </a:cubicBezTo>
                  <a:close/>
                  <a:moveTo>
                    <a:pt x="25131" y="0"/>
                  </a:moveTo>
                  <a:lnTo>
                    <a:pt x="25131" y="0"/>
                  </a:lnTo>
                  <a:cubicBezTo>
                    <a:pt x="23122" y="1530"/>
                    <a:pt x="21912" y="3812"/>
                    <a:pt x="20794" y="6026"/>
                  </a:cubicBezTo>
                  <a:cubicBezTo>
                    <a:pt x="19698" y="8217"/>
                    <a:pt x="18991" y="11185"/>
                    <a:pt x="17530" y="13148"/>
                  </a:cubicBezTo>
                  <a:cubicBezTo>
                    <a:pt x="18968" y="10157"/>
                    <a:pt x="19105" y="6574"/>
                    <a:pt x="17918" y="3470"/>
                  </a:cubicBezTo>
                  <a:lnTo>
                    <a:pt x="17918" y="3470"/>
                  </a:lnTo>
                  <a:cubicBezTo>
                    <a:pt x="17872" y="4930"/>
                    <a:pt x="17530" y="6368"/>
                    <a:pt x="16891" y="7692"/>
                  </a:cubicBezTo>
                  <a:cubicBezTo>
                    <a:pt x="16845" y="5136"/>
                    <a:pt x="16411" y="2602"/>
                    <a:pt x="15613" y="183"/>
                  </a:cubicBezTo>
                  <a:lnTo>
                    <a:pt x="15613" y="183"/>
                  </a:lnTo>
                  <a:cubicBezTo>
                    <a:pt x="16023" y="2077"/>
                    <a:pt x="15955" y="4086"/>
                    <a:pt x="15407" y="5958"/>
                  </a:cubicBezTo>
                  <a:cubicBezTo>
                    <a:pt x="15088" y="7008"/>
                    <a:pt x="14631" y="8058"/>
                    <a:pt x="14700" y="9130"/>
                  </a:cubicBezTo>
                  <a:cubicBezTo>
                    <a:pt x="14380" y="7533"/>
                    <a:pt x="14243" y="5889"/>
                    <a:pt x="14289" y="4246"/>
                  </a:cubicBezTo>
                  <a:lnTo>
                    <a:pt x="14289" y="4246"/>
                  </a:lnTo>
                  <a:cubicBezTo>
                    <a:pt x="13855" y="6026"/>
                    <a:pt x="13992" y="7647"/>
                    <a:pt x="14060" y="9450"/>
                  </a:cubicBezTo>
                  <a:cubicBezTo>
                    <a:pt x="14083" y="10682"/>
                    <a:pt x="13787" y="12235"/>
                    <a:pt x="14426" y="13376"/>
                  </a:cubicBezTo>
                  <a:cubicBezTo>
                    <a:pt x="13421" y="11618"/>
                    <a:pt x="12874" y="9587"/>
                    <a:pt x="12851" y="7578"/>
                  </a:cubicBezTo>
                  <a:lnTo>
                    <a:pt x="12851" y="7578"/>
                  </a:lnTo>
                  <a:cubicBezTo>
                    <a:pt x="12349" y="9496"/>
                    <a:pt x="12486" y="11573"/>
                    <a:pt x="13262" y="13399"/>
                  </a:cubicBezTo>
                  <a:cubicBezTo>
                    <a:pt x="12143" y="12486"/>
                    <a:pt x="11253" y="11322"/>
                    <a:pt x="10682" y="10021"/>
                  </a:cubicBezTo>
                  <a:lnTo>
                    <a:pt x="10682" y="10021"/>
                  </a:lnTo>
                  <a:cubicBezTo>
                    <a:pt x="10819" y="11618"/>
                    <a:pt x="11344" y="13193"/>
                    <a:pt x="12212" y="14563"/>
                  </a:cubicBezTo>
                  <a:cubicBezTo>
                    <a:pt x="12048" y="14632"/>
                    <a:pt x="11872" y="14665"/>
                    <a:pt x="11696" y="14665"/>
                  </a:cubicBezTo>
                  <a:cubicBezTo>
                    <a:pt x="11418" y="14665"/>
                    <a:pt x="11141" y="14582"/>
                    <a:pt x="10919" y="14425"/>
                  </a:cubicBezTo>
                  <a:lnTo>
                    <a:pt x="10919" y="14425"/>
                  </a:lnTo>
                  <a:cubicBezTo>
                    <a:pt x="11100" y="14568"/>
                    <a:pt x="11160" y="14827"/>
                    <a:pt x="11139" y="15065"/>
                  </a:cubicBezTo>
                  <a:cubicBezTo>
                    <a:pt x="10809" y="15151"/>
                    <a:pt x="10446" y="15186"/>
                    <a:pt x="10060" y="15186"/>
                  </a:cubicBezTo>
                  <a:cubicBezTo>
                    <a:pt x="8396" y="15186"/>
                    <a:pt x="6302" y="14534"/>
                    <a:pt x="4579" y="14534"/>
                  </a:cubicBezTo>
                  <a:cubicBezTo>
                    <a:pt x="4379" y="14534"/>
                    <a:pt x="4184" y="14543"/>
                    <a:pt x="3995" y="14563"/>
                  </a:cubicBezTo>
                  <a:cubicBezTo>
                    <a:pt x="4930" y="14654"/>
                    <a:pt x="5843" y="15019"/>
                    <a:pt x="6597" y="15567"/>
                  </a:cubicBezTo>
                  <a:cubicBezTo>
                    <a:pt x="5277" y="15890"/>
                    <a:pt x="3913" y="16049"/>
                    <a:pt x="2550" y="16049"/>
                  </a:cubicBezTo>
                  <a:cubicBezTo>
                    <a:pt x="1697" y="16049"/>
                    <a:pt x="843" y="15987"/>
                    <a:pt x="0" y="15864"/>
                  </a:cubicBezTo>
                  <a:lnTo>
                    <a:pt x="0" y="15864"/>
                  </a:lnTo>
                  <a:cubicBezTo>
                    <a:pt x="1172" y="16295"/>
                    <a:pt x="2399" y="16616"/>
                    <a:pt x="3649" y="16809"/>
                  </a:cubicBezTo>
                  <a:lnTo>
                    <a:pt x="3649" y="16809"/>
                  </a:lnTo>
                  <a:cubicBezTo>
                    <a:pt x="3540" y="16800"/>
                    <a:pt x="3432" y="16795"/>
                    <a:pt x="3325" y="16795"/>
                  </a:cubicBezTo>
                  <a:cubicBezTo>
                    <a:pt x="3003" y="16795"/>
                    <a:pt x="2685" y="16836"/>
                    <a:pt x="2374" y="16914"/>
                  </a:cubicBezTo>
                  <a:cubicBezTo>
                    <a:pt x="3604" y="17052"/>
                    <a:pt x="4841" y="17121"/>
                    <a:pt x="6078" y="17121"/>
                  </a:cubicBezTo>
                  <a:cubicBezTo>
                    <a:pt x="7090" y="17121"/>
                    <a:pt x="8101" y="17075"/>
                    <a:pt x="9107" y="16982"/>
                  </a:cubicBezTo>
                  <a:lnTo>
                    <a:pt x="9107" y="16982"/>
                  </a:lnTo>
                  <a:cubicBezTo>
                    <a:pt x="8162" y="17464"/>
                    <a:pt x="7095" y="17706"/>
                    <a:pt x="6031" y="17706"/>
                  </a:cubicBezTo>
                  <a:cubicBezTo>
                    <a:pt x="5785" y="17706"/>
                    <a:pt x="5540" y="17693"/>
                    <a:pt x="5296" y="17667"/>
                  </a:cubicBezTo>
                  <a:lnTo>
                    <a:pt x="5296" y="17667"/>
                  </a:lnTo>
                  <a:cubicBezTo>
                    <a:pt x="9016" y="18215"/>
                    <a:pt x="12759" y="18512"/>
                    <a:pt x="16526" y="18557"/>
                  </a:cubicBezTo>
                  <a:cubicBezTo>
                    <a:pt x="15818" y="18169"/>
                    <a:pt x="15088" y="17781"/>
                    <a:pt x="14380" y="17393"/>
                  </a:cubicBezTo>
                  <a:cubicBezTo>
                    <a:pt x="14703" y="17393"/>
                    <a:pt x="15273" y="17384"/>
                    <a:pt x="15946" y="17384"/>
                  </a:cubicBezTo>
                  <a:cubicBezTo>
                    <a:pt x="17677" y="17384"/>
                    <a:pt x="20086" y="17443"/>
                    <a:pt x="20708" y="17860"/>
                  </a:cubicBezTo>
                  <a:lnTo>
                    <a:pt x="20708" y="17860"/>
                  </a:lnTo>
                  <a:cubicBezTo>
                    <a:pt x="20200" y="17507"/>
                    <a:pt x="19713" y="17153"/>
                    <a:pt x="19227" y="16820"/>
                  </a:cubicBezTo>
                  <a:lnTo>
                    <a:pt x="19227" y="16820"/>
                  </a:lnTo>
                  <a:cubicBezTo>
                    <a:pt x="20219" y="17483"/>
                    <a:pt x="22221" y="17441"/>
                    <a:pt x="23373" y="17690"/>
                  </a:cubicBezTo>
                  <a:cubicBezTo>
                    <a:pt x="25069" y="18060"/>
                    <a:pt x="26732" y="18331"/>
                    <a:pt x="28461" y="18331"/>
                  </a:cubicBezTo>
                  <a:cubicBezTo>
                    <a:pt x="28756" y="18331"/>
                    <a:pt x="29054" y="18323"/>
                    <a:pt x="29353" y="18306"/>
                  </a:cubicBezTo>
                  <a:cubicBezTo>
                    <a:pt x="27801" y="18101"/>
                    <a:pt x="26318" y="17530"/>
                    <a:pt x="25039" y="16640"/>
                  </a:cubicBezTo>
                  <a:lnTo>
                    <a:pt x="25039" y="16640"/>
                  </a:lnTo>
                  <a:cubicBezTo>
                    <a:pt x="26158" y="17051"/>
                    <a:pt x="27322" y="17279"/>
                    <a:pt x="28509" y="17370"/>
                  </a:cubicBezTo>
                  <a:cubicBezTo>
                    <a:pt x="28281" y="17165"/>
                    <a:pt x="28052" y="16937"/>
                    <a:pt x="27847" y="16731"/>
                  </a:cubicBezTo>
                  <a:lnTo>
                    <a:pt x="27847" y="16731"/>
                  </a:lnTo>
                  <a:cubicBezTo>
                    <a:pt x="28284" y="17156"/>
                    <a:pt x="29549" y="17225"/>
                    <a:pt x="30765" y="17225"/>
                  </a:cubicBezTo>
                  <a:cubicBezTo>
                    <a:pt x="31353" y="17225"/>
                    <a:pt x="31930" y="17209"/>
                    <a:pt x="32397" y="17209"/>
                  </a:cubicBezTo>
                  <a:cubicBezTo>
                    <a:pt x="32677" y="17209"/>
                    <a:pt x="32917" y="17215"/>
                    <a:pt x="33097" y="17233"/>
                  </a:cubicBezTo>
                  <a:cubicBezTo>
                    <a:pt x="34253" y="17355"/>
                    <a:pt x="35430" y="17385"/>
                    <a:pt x="36607" y="17385"/>
                  </a:cubicBezTo>
                  <a:cubicBezTo>
                    <a:pt x="37195" y="17385"/>
                    <a:pt x="37784" y="17378"/>
                    <a:pt x="38369" y="17370"/>
                  </a:cubicBezTo>
                  <a:lnTo>
                    <a:pt x="38369" y="17370"/>
                  </a:lnTo>
                  <a:cubicBezTo>
                    <a:pt x="38210" y="17735"/>
                    <a:pt x="37867" y="17987"/>
                    <a:pt x="37479" y="18078"/>
                  </a:cubicBezTo>
                  <a:cubicBezTo>
                    <a:pt x="38118" y="18032"/>
                    <a:pt x="38757" y="18009"/>
                    <a:pt x="39397" y="17987"/>
                  </a:cubicBezTo>
                  <a:lnTo>
                    <a:pt x="39397" y="17987"/>
                  </a:lnTo>
                  <a:cubicBezTo>
                    <a:pt x="39259" y="18241"/>
                    <a:pt x="38971" y="18412"/>
                    <a:pt x="38676" y="18412"/>
                  </a:cubicBezTo>
                  <a:cubicBezTo>
                    <a:pt x="38634" y="18412"/>
                    <a:pt x="38593" y="18408"/>
                    <a:pt x="38551" y="18401"/>
                  </a:cubicBezTo>
                  <a:lnTo>
                    <a:pt x="38551" y="18401"/>
                  </a:lnTo>
                  <a:cubicBezTo>
                    <a:pt x="41303" y="18908"/>
                    <a:pt x="44013" y="19541"/>
                    <a:pt x="46803" y="19541"/>
                  </a:cubicBezTo>
                  <a:cubicBezTo>
                    <a:pt x="46898" y="19541"/>
                    <a:pt x="46993" y="19540"/>
                    <a:pt x="47089" y="19539"/>
                  </a:cubicBezTo>
                  <a:cubicBezTo>
                    <a:pt x="47363" y="19539"/>
                    <a:pt x="47614" y="19516"/>
                    <a:pt x="47888" y="19516"/>
                  </a:cubicBezTo>
                  <a:cubicBezTo>
                    <a:pt x="47454" y="19333"/>
                    <a:pt x="47020" y="19151"/>
                    <a:pt x="46587" y="18968"/>
                  </a:cubicBezTo>
                  <a:cubicBezTo>
                    <a:pt x="47317" y="18892"/>
                    <a:pt x="48045" y="18862"/>
                    <a:pt x="48772" y="18862"/>
                  </a:cubicBezTo>
                  <a:cubicBezTo>
                    <a:pt x="50454" y="18862"/>
                    <a:pt x="52133" y="19023"/>
                    <a:pt x="53822" y="19151"/>
                  </a:cubicBezTo>
                  <a:cubicBezTo>
                    <a:pt x="54288" y="19184"/>
                    <a:pt x="54770" y="19196"/>
                    <a:pt x="55261" y="19196"/>
                  </a:cubicBezTo>
                  <a:cubicBezTo>
                    <a:pt x="56476" y="19196"/>
                    <a:pt x="57749" y="19123"/>
                    <a:pt x="58987" y="19123"/>
                  </a:cubicBezTo>
                  <a:cubicBezTo>
                    <a:pt x="59952" y="19123"/>
                    <a:pt x="60896" y="19167"/>
                    <a:pt x="61773" y="19326"/>
                  </a:cubicBezTo>
                  <a:lnTo>
                    <a:pt x="61773" y="19326"/>
                  </a:lnTo>
                  <a:cubicBezTo>
                    <a:pt x="60779" y="19138"/>
                    <a:pt x="58048" y="18154"/>
                    <a:pt x="56511" y="18154"/>
                  </a:cubicBezTo>
                  <a:cubicBezTo>
                    <a:pt x="56234" y="18154"/>
                    <a:pt x="55996" y="18186"/>
                    <a:pt x="55814" y="18260"/>
                  </a:cubicBezTo>
                  <a:lnTo>
                    <a:pt x="55814" y="18260"/>
                  </a:lnTo>
                  <a:cubicBezTo>
                    <a:pt x="56706" y="17818"/>
                    <a:pt x="57444" y="17065"/>
                    <a:pt x="57862" y="16183"/>
                  </a:cubicBezTo>
                  <a:lnTo>
                    <a:pt x="57862" y="16183"/>
                  </a:lnTo>
                  <a:cubicBezTo>
                    <a:pt x="56630" y="17325"/>
                    <a:pt x="55100" y="18146"/>
                    <a:pt x="53457" y="18512"/>
                  </a:cubicBezTo>
                  <a:cubicBezTo>
                    <a:pt x="56173" y="16891"/>
                    <a:pt x="59049" y="15111"/>
                    <a:pt x="60373" y="12257"/>
                  </a:cubicBezTo>
                  <a:lnTo>
                    <a:pt x="60373" y="12257"/>
                  </a:lnTo>
                  <a:cubicBezTo>
                    <a:pt x="57634" y="14677"/>
                    <a:pt x="54530" y="16708"/>
                    <a:pt x="51197" y="18238"/>
                  </a:cubicBezTo>
                  <a:cubicBezTo>
                    <a:pt x="50901" y="17735"/>
                    <a:pt x="51631" y="17233"/>
                    <a:pt x="52179" y="17005"/>
                  </a:cubicBezTo>
                  <a:cubicBezTo>
                    <a:pt x="53571" y="16457"/>
                    <a:pt x="54758" y="15430"/>
                    <a:pt x="55534" y="14175"/>
                  </a:cubicBezTo>
                  <a:lnTo>
                    <a:pt x="55534" y="14175"/>
                  </a:lnTo>
                  <a:cubicBezTo>
                    <a:pt x="54142" y="15088"/>
                    <a:pt x="52635" y="15841"/>
                    <a:pt x="51083" y="16457"/>
                  </a:cubicBezTo>
                  <a:cubicBezTo>
                    <a:pt x="53046" y="15248"/>
                    <a:pt x="55146" y="13878"/>
                    <a:pt x="55922" y="11710"/>
                  </a:cubicBezTo>
                  <a:lnTo>
                    <a:pt x="55922" y="11710"/>
                  </a:lnTo>
                  <a:cubicBezTo>
                    <a:pt x="53115" y="14723"/>
                    <a:pt x="49440" y="16914"/>
                    <a:pt x="45445" y="17941"/>
                  </a:cubicBezTo>
                  <a:cubicBezTo>
                    <a:pt x="46632" y="16777"/>
                    <a:pt x="48321" y="16229"/>
                    <a:pt x="49714" y="15293"/>
                  </a:cubicBezTo>
                  <a:cubicBezTo>
                    <a:pt x="51699" y="13969"/>
                    <a:pt x="53092" y="11778"/>
                    <a:pt x="53411" y="9404"/>
                  </a:cubicBezTo>
                  <a:lnTo>
                    <a:pt x="53411" y="9404"/>
                  </a:lnTo>
                  <a:cubicBezTo>
                    <a:pt x="52065" y="12645"/>
                    <a:pt x="49166" y="15225"/>
                    <a:pt x="45788" y="16183"/>
                  </a:cubicBezTo>
                  <a:cubicBezTo>
                    <a:pt x="48915" y="14608"/>
                    <a:pt x="51174" y="11436"/>
                    <a:pt x="51631" y="7966"/>
                  </a:cubicBezTo>
                  <a:lnTo>
                    <a:pt x="51631" y="7966"/>
                  </a:lnTo>
                  <a:cubicBezTo>
                    <a:pt x="50033" y="11573"/>
                    <a:pt x="47226" y="14631"/>
                    <a:pt x="43779" y="16526"/>
                  </a:cubicBezTo>
                  <a:lnTo>
                    <a:pt x="43779" y="16526"/>
                  </a:lnTo>
                  <a:cubicBezTo>
                    <a:pt x="45080" y="15681"/>
                    <a:pt x="46107" y="14403"/>
                    <a:pt x="46632" y="12942"/>
                  </a:cubicBezTo>
                  <a:lnTo>
                    <a:pt x="46632" y="12942"/>
                  </a:lnTo>
                  <a:cubicBezTo>
                    <a:pt x="45765" y="14083"/>
                    <a:pt x="43825" y="16001"/>
                    <a:pt x="42273" y="16046"/>
                  </a:cubicBezTo>
                  <a:cubicBezTo>
                    <a:pt x="42234" y="16048"/>
                    <a:pt x="42197" y="16048"/>
                    <a:pt x="42161" y="16048"/>
                  </a:cubicBezTo>
                  <a:cubicBezTo>
                    <a:pt x="40158" y="16048"/>
                    <a:pt x="41656" y="14204"/>
                    <a:pt x="42889" y="13307"/>
                  </a:cubicBezTo>
                  <a:lnTo>
                    <a:pt x="42889" y="13307"/>
                  </a:lnTo>
                  <a:cubicBezTo>
                    <a:pt x="41519" y="14289"/>
                    <a:pt x="40150" y="15248"/>
                    <a:pt x="38757" y="16183"/>
                  </a:cubicBezTo>
                  <a:cubicBezTo>
                    <a:pt x="40469" y="14677"/>
                    <a:pt x="41816" y="12760"/>
                    <a:pt x="42638" y="10637"/>
                  </a:cubicBezTo>
                  <a:lnTo>
                    <a:pt x="42638" y="10637"/>
                  </a:lnTo>
                  <a:cubicBezTo>
                    <a:pt x="40492" y="12828"/>
                    <a:pt x="38347" y="14677"/>
                    <a:pt x="35927" y="16526"/>
                  </a:cubicBezTo>
                  <a:cubicBezTo>
                    <a:pt x="37456" y="12897"/>
                    <a:pt x="39534" y="9518"/>
                    <a:pt x="42044" y="6483"/>
                  </a:cubicBezTo>
                  <a:lnTo>
                    <a:pt x="42044" y="6483"/>
                  </a:lnTo>
                  <a:cubicBezTo>
                    <a:pt x="39922" y="6985"/>
                    <a:pt x="38415" y="8856"/>
                    <a:pt x="37297" y="10728"/>
                  </a:cubicBezTo>
                  <a:cubicBezTo>
                    <a:pt x="36155" y="12577"/>
                    <a:pt x="35174" y="14631"/>
                    <a:pt x="33439" y="15955"/>
                  </a:cubicBezTo>
                  <a:cubicBezTo>
                    <a:pt x="34010" y="15088"/>
                    <a:pt x="34352" y="14083"/>
                    <a:pt x="34466" y="13033"/>
                  </a:cubicBezTo>
                  <a:lnTo>
                    <a:pt x="34466" y="13033"/>
                  </a:lnTo>
                  <a:cubicBezTo>
                    <a:pt x="33667" y="13878"/>
                    <a:pt x="32846" y="14723"/>
                    <a:pt x="32047" y="15567"/>
                  </a:cubicBezTo>
                  <a:cubicBezTo>
                    <a:pt x="34055" y="11116"/>
                    <a:pt x="36064" y="6049"/>
                    <a:pt x="34307" y="1507"/>
                  </a:cubicBezTo>
                  <a:lnTo>
                    <a:pt x="34307" y="1507"/>
                  </a:lnTo>
                  <a:cubicBezTo>
                    <a:pt x="34946" y="6277"/>
                    <a:pt x="33348" y="11322"/>
                    <a:pt x="30084" y="14859"/>
                  </a:cubicBezTo>
                  <a:cubicBezTo>
                    <a:pt x="30449" y="14038"/>
                    <a:pt x="30837" y="13216"/>
                    <a:pt x="31225" y="12394"/>
                  </a:cubicBezTo>
                  <a:lnTo>
                    <a:pt x="31225" y="12394"/>
                  </a:lnTo>
                  <a:cubicBezTo>
                    <a:pt x="30426" y="13148"/>
                    <a:pt x="29536" y="13764"/>
                    <a:pt x="28600" y="14266"/>
                  </a:cubicBezTo>
                  <a:cubicBezTo>
                    <a:pt x="29673" y="13262"/>
                    <a:pt x="30426" y="11915"/>
                    <a:pt x="30723" y="10477"/>
                  </a:cubicBezTo>
                  <a:lnTo>
                    <a:pt x="30723" y="10477"/>
                  </a:lnTo>
                  <a:cubicBezTo>
                    <a:pt x="29125" y="12349"/>
                    <a:pt x="27231" y="13969"/>
                    <a:pt x="25154" y="15293"/>
                  </a:cubicBezTo>
                  <a:cubicBezTo>
                    <a:pt x="27117" y="13673"/>
                    <a:pt x="28692" y="11573"/>
                    <a:pt x="29719" y="9222"/>
                  </a:cubicBezTo>
                  <a:lnTo>
                    <a:pt x="29719" y="9222"/>
                  </a:lnTo>
                  <a:cubicBezTo>
                    <a:pt x="28693" y="9684"/>
                    <a:pt x="27791" y="10431"/>
                    <a:pt x="27138" y="11336"/>
                  </a:cubicBezTo>
                  <a:lnTo>
                    <a:pt x="27138" y="11336"/>
                  </a:lnTo>
                  <a:cubicBezTo>
                    <a:pt x="28500" y="9280"/>
                    <a:pt x="29740" y="7124"/>
                    <a:pt x="30837" y="4908"/>
                  </a:cubicBezTo>
                  <a:lnTo>
                    <a:pt x="30837" y="4908"/>
                  </a:lnTo>
                  <a:cubicBezTo>
                    <a:pt x="27961" y="8400"/>
                    <a:pt x="25085" y="11915"/>
                    <a:pt x="22209" y="15430"/>
                  </a:cubicBezTo>
                  <a:cubicBezTo>
                    <a:pt x="22825" y="14312"/>
                    <a:pt x="23373" y="13170"/>
                    <a:pt x="23853" y="11983"/>
                  </a:cubicBezTo>
                  <a:lnTo>
                    <a:pt x="23853" y="11983"/>
                  </a:lnTo>
                  <a:cubicBezTo>
                    <a:pt x="23419" y="12349"/>
                    <a:pt x="22985" y="12714"/>
                    <a:pt x="22552" y="13102"/>
                  </a:cubicBezTo>
                  <a:cubicBezTo>
                    <a:pt x="24994" y="9541"/>
                    <a:pt x="27573" y="6117"/>
                    <a:pt x="30312" y="2785"/>
                  </a:cubicBezTo>
                  <a:lnTo>
                    <a:pt x="30312" y="2785"/>
                  </a:lnTo>
                  <a:cubicBezTo>
                    <a:pt x="28714" y="4657"/>
                    <a:pt x="26683" y="6072"/>
                    <a:pt x="24857" y="7715"/>
                  </a:cubicBezTo>
                  <a:cubicBezTo>
                    <a:pt x="23031" y="9359"/>
                    <a:pt x="21365" y="11344"/>
                    <a:pt x="20862" y="13741"/>
                  </a:cubicBezTo>
                  <a:cubicBezTo>
                    <a:pt x="21890" y="8491"/>
                    <a:pt x="25222" y="3744"/>
                    <a:pt x="29810" y="1005"/>
                  </a:cubicBezTo>
                  <a:lnTo>
                    <a:pt x="29810" y="1005"/>
                  </a:lnTo>
                  <a:cubicBezTo>
                    <a:pt x="26957" y="1826"/>
                    <a:pt x="24606" y="3903"/>
                    <a:pt x="22917" y="6323"/>
                  </a:cubicBezTo>
                  <a:cubicBezTo>
                    <a:pt x="21205" y="8742"/>
                    <a:pt x="20064" y="11527"/>
                    <a:pt x="18968" y="14289"/>
                  </a:cubicBezTo>
                  <a:cubicBezTo>
                    <a:pt x="20086" y="9176"/>
                    <a:pt x="22209" y="4314"/>
                    <a:pt x="25131" y="0"/>
                  </a:cubicBezTo>
                  <a:close/>
                </a:path>
              </a:pathLst>
            </a:custGeom>
            <a:solidFill>
              <a:srgbClr val="579D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7" name="Google Shape;1717;p13"/>
          <p:cNvSpPr/>
          <p:nvPr/>
        </p:nvSpPr>
        <p:spPr>
          <a:xfrm>
            <a:off x="372802" y="4070352"/>
            <a:ext cx="1366275" cy="1268078"/>
          </a:xfrm>
          <a:custGeom>
            <a:avLst/>
            <a:gdLst/>
            <a:ahLst/>
            <a:cxnLst/>
            <a:rect l="l" t="t" r="r" b="b"/>
            <a:pathLst>
              <a:path w="34923" h="32413" extrusionOk="0">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rgbClr val="3D6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13"/>
          <p:cNvSpPr/>
          <p:nvPr/>
        </p:nvSpPr>
        <p:spPr>
          <a:xfrm>
            <a:off x="112048" y="4553481"/>
            <a:ext cx="1224300" cy="681357"/>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9" name="Google Shape;1719;p13"/>
          <p:cNvGrpSpPr/>
          <p:nvPr/>
        </p:nvGrpSpPr>
        <p:grpSpPr>
          <a:xfrm>
            <a:off x="4659038" y="4551950"/>
            <a:ext cx="455375" cy="717975"/>
            <a:chOff x="5412050" y="3125375"/>
            <a:chExt cx="455375" cy="717975"/>
          </a:xfrm>
        </p:grpSpPr>
        <p:sp>
          <p:nvSpPr>
            <p:cNvPr id="1720" name="Google Shape;1720;p13"/>
            <p:cNvSpPr/>
            <p:nvPr/>
          </p:nvSpPr>
          <p:spPr>
            <a:xfrm>
              <a:off x="5418325" y="3634100"/>
              <a:ext cx="251100" cy="209250"/>
            </a:xfrm>
            <a:custGeom>
              <a:avLst/>
              <a:gdLst/>
              <a:ahLst/>
              <a:cxnLst/>
              <a:rect l="l" t="t" r="r" b="b"/>
              <a:pathLst>
                <a:path w="10044" h="8370" extrusionOk="0">
                  <a:moveTo>
                    <a:pt x="1155" y="0"/>
                  </a:moveTo>
                  <a:cubicBezTo>
                    <a:pt x="1013" y="0"/>
                    <a:pt x="871" y="30"/>
                    <a:pt x="731" y="104"/>
                  </a:cubicBezTo>
                  <a:cubicBezTo>
                    <a:pt x="251" y="332"/>
                    <a:pt x="0" y="994"/>
                    <a:pt x="0" y="1542"/>
                  </a:cubicBezTo>
                  <a:cubicBezTo>
                    <a:pt x="23" y="2090"/>
                    <a:pt x="251" y="2569"/>
                    <a:pt x="479" y="3026"/>
                  </a:cubicBezTo>
                  <a:cubicBezTo>
                    <a:pt x="1529" y="5011"/>
                    <a:pt x="2830" y="6449"/>
                    <a:pt x="4405" y="7340"/>
                  </a:cubicBezTo>
                  <a:cubicBezTo>
                    <a:pt x="5634" y="8026"/>
                    <a:pt x="7063" y="8369"/>
                    <a:pt x="8704" y="8369"/>
                  </a:cubicBezTo>
                  <a:cubicBezTo>
                    <a:pt x="9136" y="8369"/>
                    <a:pt x="9582" y="8346"/>
                    <a:pt x="10043" y="8298"/>
                  </a:cubicBezTo>
                  <a:cubicBezTo>
                    <a:pt x="6962" y="6084"/>
                    <a:pt x="5341" y="1747"/>
                    <a:pt x="1872" y="195"/>
                  </a:cubicBezTo>
                  <a:cubicBezTo>
                    <a:pt x="1653" y="93"/>
                    <a:pt x="1406" y="0"/>
                    <a:pt x="11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13"/>
            <p:cNvSpPr/>
            <p:nvPr/>
          </p:nvSpPr>
          <p:spPr>
            <a:xfrm>
              <a:off x="5451975" y="3544550"/>
              <a:ext cx="206025" cy="171700"/>
            </a:xfrm>
            <a:custGeom>
              <a:avLst/>
              <a:gdLst/>
              <a:ahLst/>
              <a:cxnLst/>
              <a:rect l="l" t="t" r="r" b="b"/>
              <a:pathLst>
                <a:path w="8241" h="6868" extrusionOk="0">
                  <a:moveTo>
                    <a:pt x="956" y="1"/>
                  </a:moveTo>
                  <a:cubicBezTo>
                    <a:pt x="844" y="1"/>
                    <a:pt x="730" y="23"/>
                    <a:pt x="617" y="80"/>
                  </a:cubicBezTo>
                  <a:cubicBezTo>
                    <a:pt x="229" y="285"/>
                    <a:pt x="1" y="810"/>
                    <a:pt x="24" y="1266"/>
                  </a:cubicBezTo>
                  <a:cubicBezTo>
                    <a:pt x="24" y="1723"/>
                    <a:pt x="206" y="2111"/>
                    <a:pt x="412" y="2476"/>
                  </a:cubicBezTo>
                  <a:cubicBezTo>
                    <a:pt x="1279" y="4120"/>
                    <a:pt x="2329" y="5306"/>
                    <a:pt x="3630" y="6014"/>
                  </a:cubicBezTo>
                  <a:cubicBezTo>
                    <a:pt x="4651" y="6579"/>
                    <a:pt x="5818" y="6868"/>
                    <a:pt x="7178" y="6868"/>
                  </a:cubicBezTo>
                  <a:cubicBezTo>
                    <a:pt x="7520" y="6868"/>
                    <a:pt x="7874" y="6850"/>
                    <a:pt x="8241" y="6813"/>
                  </a:cubicBezTo>
                  <a:cubicBezTo>
                    <a:pt x="5707" y="4987"/>
                    <a:pt x="4383" y="1449"/>
                    <a:pt x="1553" y="148"/>
                  </a:cubicBezTo>
                  <a:cubicBezTo>
                    <a:pt x="1361" y="74"/>
                    <a:pt x="1160" y="1"/>
                    <a:pt x="9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13"/>
            <p:cNvSpPr/>
            <p:nvPr/>
          </p:nvSpPr>
          <p:spPr>
            <a:xfrm>
              <a:off x="5442850" y="3421875"/>
              <a:ext cx="206025" cy="171700"/>
            </a:xfrm>
            <a:custGeom>
              <a:avLst/>
              <a:gdLst/>
              <a:ahLst/>
              <a:cxnLst/>
              <a:rect l="l" t="t" r="r" b="b"/>
              <a:pathLst>
                <a:path w="8241" h="6868" extrusionOk="0">
                  <a:moveTo>
                    <a:pt x="946" y="0"/>
                  </a:moveTo>
                  <a:cubicBezTo>
                    <a:pt x="833" y="0"/>
                    <a:pt x="722" y="22"/>
                    <a:pt x="617" y="79"/>
                  </a:cubicBezTo>
                  <a:cubicBezTo>
                    <a:pt x="229" y="285"/>
                    <a:pt x="1" y="809"/>
                    <a:pt x="1" y="1266"/>
                  </a:cubicBezTo>
                  <a:cubicBezTo>
                    <a:pt x="23" y="1722"/>
                    <a:pt x="206" y="2111"/>
                    <a:pt x="411" y="2476"/>
                  </a:cubicBezTo>
                  <a:cubicBezTo>
                    <a:pt x="1279" y="4119"/>
                    <a:pt x="2329" y="5306"/>
                    <a:pt x="3630" y="6014"/>
                  </a:cubicBezTo>
                  <a:cubicBezTo>
                    <a:pt x="4651" y="6579"/>
                    <a:pt x="5818" y="6867"/>
                    <a:pt x="7177" y="6867"/>
                  </a:cubicBezTo>
                  <a:cubicBezTo>
                    <a:pt x="7519" y="6867"/>
                    <a:pt x="7874" y="6849"/>
                    <a:pt x="8241" y="6813"/>
                  </a:cubicBezTo>
                  <a:cubicBezTo>
                    <a:pt x="5707" y="4987"/>
                    <a:pt x="4383" y="1449"/>
                    <a:pt x="1553" y="148"/>
                  </a:cubicBezTo>
                  <a:cubicBezTo>
                    <a:pt x="1361" y="74"/>
                    <a:pt x="1151" y="0"/>
                    <a:pt x="9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13"/>
            <p:cNvSpPr/>
            <p:nvPr/>
          </p:nvSpPr>
          <p:spPr>
            <a:xfrm>
              <a:off x="5412050" y="3296900"/>
              <a:ext cx="206000" cy="171700"/>
            </a:xfrm>
            <a:custGeom>
              <a:avLst/>
              <a:gdLst/>
              <a:ahLst/>
              <a:cxnLst/>
              <a:rect l="l" t="t" r="r" b="b"/>
              <a:pathLst>
                <a:path w="8240" h="6868" extrusionOk="0">
                  <a:moveTo>
                    <a:pt x="939" y="0"/>
                  </a:moveTo>
                  <a:cubicBezTo>
                    <a:pt x="823" y="0"/>
                    <a:pt x="707" y="23"/>
                    <a:pt x="594" y="79"/>
                  </a:cubicBezTo>
                  <a:cubicBezTo>
                    <a:pt x="205" y="285"/>
                    <a:pt x="0" y="810"/>
                    <a:pt x="0" y="1266"/>
                  </a:cubicBezTo>
                  <a:cubicBezTo>
                    <a:pt x="23" y="1723"/>
                    <a:pt x="205" y="2111"/>
                    <a:pt x="388" y="2476"/>
                  </a:cubicBezTo>
                  <a:cubicBezTo>
                    <a:pt x="1255" y="4119"/>
                    <a:pt x="2305" y="5284"/>
                    <a:pt x="3606" y="6014"/>
                  </a:cubicBezTo>
                  <a:cubicBezTo>
                    <a:pt x="4628" y="6579"/>
                    <a:pt x="5809" y="6868"/>
                    <a:pt x="7174" y="6868"/>
                  </a:cubicBezTo>
                  <a:cubicBezTo>
                    <a:pt x="7518" y="6868"/>
                    <a:pt x="7873" y="6850"/>
                    <a:pt x="8240" y="6813"/>
                  </a:cubicBezTo>
                  <a:cubicBezTo>
                    <a:pt x="5706" y="4987"/>
                    <a:pt x="4383" y="1449"/>
                    <a:pt x="1552" y="148"/>
                  </a:cubicBezTo>
                  <a:cubicBezTo>
                    <a:pt x="1361" y="74"/>
                    <a:pt x="1150" y="0"/>
                    <a:pt x="9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13"/>
            <p:cNvSpPr/>
            <p:nvPr/>
          </p:nvSpPr>
          <p:spPr>
            <a:xfrm>
              <a:off x="5449125" y="3229575"/>
              <a:ext cx="121000" cy="138950"/>
            </a:xfrm>
            <a:custGeom>
              <a:avLst/>
              <a:gdLst/>
              <a:ahLst/>
              <a:cxnLst/>
              <a:rect l="l" t="t" r="r" b="b"/>
              <a:pathLst>
                <a:path w="4840" h="5558" extrusionOk="0">
                  <a:moveTo>
                    <a:pt x="820" y="0"/>
                  </a:moveTo>
                  <a:cubicBezTo>
                    <a:pt x="784" y="0"/>
                    <a:pt x="747" y="4"/>
                    <a:pt x="708" y="10"/>
                  </a:cubicBezTo>
                  <a:cubicBezTo>
                    <a:pt x="412" y="79"/>
                    <a:pt x="160" y="399"/>
                    <a:pt x="69" y="695"/>
                  </a:cubicBezTo>
                  <a:cubicBezTo>
                    <a:pt x="1" y="992"/>
                    <a:pt x="69" y="1289"/>
                    <a:pt x="138" y="1540"/>
                  </a:cubicBezTo>
                  <a:cubicBezTo>
                    <a:pt x="434" y="2750"/>
                    <a:pt x="959" y="3685"/>
                    <a:pt x="1735" y="4347"/>
                  </a:cubicBezTo>
                  <a:cubicBezTo>
                    <a:pt x="2511" y="5009"/>
                    <a:pt x="3516" y="5397"/>
                    <a:pt x="4840" y="5557"/>
                  </a:cubicBezTo>
                  <a:cubicBezTo>
                    <a:pt x="3402" y="3982"/>
                    <a:pt x="3105" y="1471"/>
                    <a:pt x="1347" y="216"/>
                  </a:cubicBezTo>
                  <a:cubicBezTo>
                    <a:pt x="1193" y="100"/>
                    <a:pt x="1022" y="0"/>
                    <a:pt x="8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13"/>
            <p:cNvSpPr/>
            <p:nvPr/>
          </p:nvSpPr>
          <p:spPr>
            <a:xfrm>
              <a:off x="5458825" y="3184650"/>
              <a:ext cx="103325" cy="113675"/>
            </a:xfrm>
            <a:custGeom>
              <a:avLst/>
              <a:gdLst/>
              <a:ahLst/>
              <a:cxnLst/>
              <a:rect l="l" t="t" r="r" b="b"/>
              <a:pathLst>
                <a:path w="4133" h="4547" extrusionOk="0">
                  <a:moveTo>
                    <a:pt x="756" y="1"/>
                  </a:moveTo>
                  <a:cubicBezTo>
                    <a:pt x="733" y="1"/>
                    <a:pt x="709" y="2"/>
                    <a:pt x="685" y="4"/>
                  </a:cubicBezTo>
                  <a:cubicBezTo>
                    <a:pt x="412" y="50"/>
                    <a:pt x="161" y="301"/>
                    <a:pt x="69" y="552"/>
                  </a:cubicBezTo>
                  <a:cubicBezTo>
                    <a:pt x="1" y="780"/>
                    <a:pt x="24" y="1009"/>
                    <a:pt x="69" y="1214"/>
                  </a:cubicBezTo>
                  <a:cubicBezTo>
                    <a:pt x="297" y="2196"/>
                    <a:pt x="708" y="2949"/>
                    <a:pt x="1393" y="3497"/>
                  </a:cubicBezTo>
                  <a:cubicBezTo>
                    <a:pt x="2055" y="4044"/>
                    <a:pt x="2945" y="4387"/>
                    <a:pt x="4132" y="4547"/>
                  </a:cubicBezTo>
                  <a:cubicBezTo>
                    <a:pt x="2900" y="3245"/>
                    <a:pt x="2785" y="1237"/>
                    <a:pt x="1256" y="187"/>
                  </a:cubicBezTo>
                  <a:cubicBezTo>
                    <a:pt x="1133" y="85"/>
                    <a:pt x="956" y="1"/>
                    <a:pt x="7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13"/>
            <p:cNvSpPr/>
            <p:nvPr/>
          </p:nvSpPr>
          <p:spPr>
            <a:xfrm>
              <a:off x="5483950" y="3125375"/>
              <a:ext cx="79325" cy="166675"/>
            </a:xfrm>
            <a:custGeom>
              <a:avLst/>
              <a:gdLst/>
              <a:ahLst/>
              <a:cxnLst/>
              <a:rect l="l" t="t" r="r" b="b"/>
              <a:pathLst>
                <a:path w="3173" h="6667" extrusionOk="0">
                  <a:moveTo>
                    <a:pt x="437" y="0"/>
                  </a:moveTo>
                  <a:cubicBezTo>
                    <a:pt x="293" y="0"/>
                    <a:pt x="159" y="52"/>
                    <a:pt x="91" y="161"/>
                  </a:cubicBezTo>
                  <a:cubicBezTo>
                    <a:pt x="0" y="321"/>
                    <a:pt x="23" y="572"/>
                    <a:pt x="69" y="778"/>
                  </a:cubicBezTo>
                  <a:cubicBezTo>
                    <a:pt x="525" y="2900"/>
                    <a:pt x="2214" y="4612"/>
                    <a:pt x="2967" y="6666"/>
                  </a:cubicBezTo>
                  <a:cubicBezTo>
                    <a:pt x="3173" y="5548"/>
                    <a:pt x="3150" y="4521"/>
                    <a:pt x="2876" y="3517"/>
                  </a:cubicBezTo>
                  <a:cubicBezTo>
                    <a:pt x="2602" y="2535"/>
                    <a:pt x="2077" y="1576"/>
                    <a:pt x="1301" y="618"/>
                  </a:cubicBezTo>
                  <a:cubicBezTo>
                    <a:pt x="1141" y="412"/>
                    <a:pt x="959" y="184"/>
                    <a:pt x="730" y="70"/>
                  </a:cubicBezTo>
                  <a:cubicBezTo>
                    <a:pt x="638" y="24"/>
                    <a:pt x="535" y="0"/>
                    <a:pt x="4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13"/>
            <p:cNvSpPr/>
            <p:nvPr/>
          </p:nvSpPr>
          <p:spPr>
            <a:xfrm>
              <a:off x="5582650" y="3157625"/>
              <a:ext cx="81050" cy="198900"/>
            </a:xfrm>
            <a:custGeom>
              <a:avLst/>
              <a:gdLst/>
              <a:ahLst/>
              <a:cxnLst/>
              <a:rect l="l" t="t" r="r" b="b"/>
              <a:pathLst>
                <a:path w="3242" h="7956" extrusionOk="0">
                  <a:moveTo>
                    <a:pt x="2730" y="0"/>
                  </a:moveTo>
                  <a:cubicBezTo>
                    <a:pt x="2703" y="0"/>
                    <a:pt x="2676" y="4"/>
                    <a:pt x="2649" y="13"/>
                  </a:cubicBezTo>
                  <a:cubicBezTo>
                    <a:pt x="2466" y="81"/>
                    <a:pt x="2306" y="309"/>
                    <a:pt x="2192" y="537"/>
                  </a:cubicBezTo>
                  <a:cubicBezTo>
                    <a:pt x="982" y="2729"/>
                    <a:pt x="959" y="5582"/>
                    <a:pt x="1" y="7956"/>
                  </a:cubicBezTo>
                  <a:cubicBezTo>
                    <a:pt x="959" y="7180"/>
                    <a:pt x="1667" y="6289"/>
                    <a:pt x="2192" y="5217"/>
                  </a:cubicBezTo>
                  <a:cubicBezTo>
                    <a:pt x="2717" y="4121"/>
                    <a:pt x="3037" y="2866"/>
                    <a:pt x="3196" y="1428"/>
                  </a:cubicBezTo>
                  <a:cubicBezTo>
                    <a:pt x="3219" y="1085"/>
                    <a:pt x="3242" y="766"/>
                    <a:pt x="3174" y="469"/>
                  </a:cubicBezTo>
                  <a:cubicBezTo>
                    <a:pt x="3093" y="208"/>
                    <a:pt x="2925" y="0"/>
                    <a:pt x="2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13"/>
            <p:cNvSpPr/>
            <p:nvPr/>
          </p:nvSpPr>
          <p:spPr>
            <a:xfrm>
              <a:off x="5602050" y="3191750"/>
              <a:ext cx="122150" cy="264650"/>
            </a:xfrm>
            <a:custGeom>
              <a:avLst/>
              <a:gdLst/>
              <a:ahLst/>
              <a:cxnLst/>
              <a:rect l="l" t="t" r="r" b="b"/>
              <a:pathLst>
                <a:path w="4886" h="10586" extrusionOk="0">
                  <a:moveTo>
                    <a:pt x="4121" y="0"/>
                  </a:moveTo>
                  <a:cubicBezTo>
                    <a:pt x="4080" y="0"/>
                    <a:pt x="4038" y="6"/>
                    <a:pt x="3995" y="17"/>
                  </a:cubicBezTo>
                  <a:cubicBezTo>
                    <a:pt x="3699" y="108"/>
                    <a:pt x="3470" y="405"/>
                    <a:pt x="3288" y="702"/>
                  </a:cubicBezTo>
                  <a:cubicBezTo>
                    <a:pt x="1485" y="3623"/>
                    <a:pt x="1439" y="7412"/>
                    <a:pt x="1" y="10585"/>
                  </a:cubicBezTo>
                  <a:cubicBezTo>
                    <a:pt x="1439" y="9535"/>
                    <a:pt x="2534" y="8303"/>
                    <a:pt x="3311" y="6887"/>
                  </a:cubicBezTo>
                  <a:cubicBezTo>
                    <a:pt x="4109" y="5427"/>
                    <a:pt x="4589" y="3760"/>
                    <a:pt x="4794" y="1843"/>
                  </a:cubicBezTo>
                  <a:cubicBezTo>
                    <a:pt x="4840" y="1409"/>
                    <a:pt x="4885" y="976"/>
                    <a:pt x="4771" y="588"/>
                  </a:cubicBezTo>
                  <a:cubicBezTo>
                    <a:pt x="4671" y="268"/>
                    <a:pt x="4414" y="0"/>
                    <a:pt x="4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13"/>
            <p:cNvSpPr/>
            <p:nvPr/>
          </p:nvSpPr>
          <p:spPr>
            <a:xfrm>
              <a:off x="5634575" y="3312775"/>
              <a:ext cx="124425" cy="311375"/>
            </a:xfrm>
            <a:custGeom>
              <a:avLst/>
              <a:gdLst/>
              <a:ahLst/>
              <a:cxnLst/>
              <a:rect l="l" t="t" r="r" b="b"/>
              <a:pathLst>
                <a:path w="4977" h="12455" extrusionOk="0">
                  <a:moveTo>
                    <a:pt x="4175" y="0"/>
                  </a:moveTo>
                  <a:cubicBezTo>
                    <a:pt x="4139" y="0"/>
                    <a:pt x="4101" y="5"/>
                    <a:pt x="4064" y="15"/>
                  </a:cubicBezTo>
                  <a:cubicBezTo>
                    <a:pt x="3767" y="106"/>
                    <a:pt x="3539" y="471"/>
                    <a:pt x="3356" y="814"/>
                  </a:cubicBezTo>
                  <a:cubicBezTo>
                    <a:pt x="1507" y="4238"/>
                    <a:pt x="1462" y="8734"/>
                    <a:pt x="1" y="12455"/>
                  </a:cubicBezTo>
                  <a:cubicBezTo>
                    <a:pt x="1462" y="11245"/>
                    <a:pt x="2557" y="9830"/>
                    <a:pt x="3356" y="8141"/>
                  </a:cubicBezTo>
                  <a:cubicBezTo>
                    <a:pt x="4178" y="6452"/>
                    <a:pt x="4657" y="4489"/>
                    <a:pt x="4886" y="2206"/>
                  </a:cubicBezTo>
                  <a:cubicBezTo>
                    <a:pt x="4931" y="1704"/>
                    <a:pt x="4977" y="1179"/>
                    <a:pt x="4863" y="723"/>
                  </a:cubicBezTo>
                  <a:cubicBezTo>
                    <a:pt x="4741" y="316"/>
                    <a:pt x="4474" y="0"/>
                    <a:pt x="4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13"/>
            <p:cNvSpPr/>
            <p:nvPr/>
          </p:nvSpPr>
          <p:spPr>
            <a:xfrm>
              <a:off x="5647700" y="3358775"/>
              <a:ext cx="198625" cy="356675"/>
            </a:xfrm>
            <a:custGeom>
              <a:avLst/>
              <a:gdLst/>
              <a:ahLst/>
              <a:cxnLst/>
              <a:rect l="l" t="t" r="r" b="b"/>
              <a:pathLst>
                <a:path w="7945" h="14267" extrusionOk="0">
                  <a:moveTo>
                    <a:pt x="7238" y="0"/>
                  </a:moveTo>
                  <a:cubicBezTo>
                    <a:pt x="7230" y="0"/>
                    <a:pt x="7222" y="1"/>
                    <a:pt x="7214" y="1"/>
                  </a:cubicBezTo>
                  <a:cubicBezTo>
                    <a:pt x="6871" y="24"/>
                    <a:pt x="6529" y="412"/>
                    <a:pt x="6255" y="777"/>
                  </a:cubicBezTo>
                  <a:cubicBezTo>
                    <a:pt x="3493" y="4498"/>
                    <a:pt x="2420" y="10090"/>
                    <a:pt x="1" y="14267"/>
                  </a:cubicBezTo>
                  <a:cubicBezTo>
                    <a:pt x="1873" y="13194"/>
                    <a:pt x="3402" y="11756"/>
                    <a:pt x="4634" y="9907"/>
                  </a:cubicBezTo>
                  <a:cubicBezTo>
                    <a:pt x="5890" y="8013"/>
                    <a:pt x="6871" y="5730"/>
                    <a:pt x="7602" y="2968"/>
                  </a:cubicBezTo>
                  <a:cubicBezTo>
                    <a:pt x="7784" y="2352"/>
                    <a:pt x="7944" y="1713"/>
                    <a:pt x="7898" y="1097"/>
                  </a:cubicBezTo>
                  <a:cubicBezTo>
                    <a:pt x="7876" y="516"/>
                    <a:pt x="7613" y="0"/>
                    <a:pt x="72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13"/>
            <p:cNvSpPr/>
            <p:nvPr/>
          </p:nvSpPr>
          <p:spPr>
            <a:xfrm>
              <a:off x="5669400" y="3484300"/>
              <a:ext cx="198025" cy="356700"/>
            </a:xfrm>
            <a:custGeom>
              <a:avLst/>
              <a:gdLst/>
              <a:ahLst/>
              <a:cxnLst/>
              <a:rect l="l" t="t" r="r" b="b"/>
              <a:pathLst>
                <a:path w="7921" h="14268" extrusionOk="0">
                  <a:moveTo>
                    <a:pt x="7216" y="1"/>
                  </a:moveTo>
                  <a:cubicBezTo>
                    <a:pt x="7207" y="1"/>
                    <a:pt x="7199" y="1"/>
                    <a:pt x="7190" y="2"/>
                  </a:cubicBezTo>
                  <a:cubicBezTo>
                    <a:pt x="6848" y="24"/>
                    <a:pt x="6528" y="412"/>
                    <a:pt x="6254" y="778"/>
                  </a:cubicBezTo>
                  <a:cubicBezTo>
                    <a:pt x="3470" y="4498"/>
                    <a:pt x="2420" y="10067"/>
                    <a:pt x="0" y="14267"/>
                  </a:cubicBezTo>
                  <a:cubicBezTo>
                    <a:pt x="1849" y="13195"/>
                    <a:pt x="3378" y="11757"/>
                    <a:pt x="4634" y="9908"/>
                  </a:cubicBezTo>
                  <a:cubicBezTo>
                    <a:pt x="5889" y="8013"/>
                    <a:pt x="6848" y="5731"/>
                    <a:pt x="7601" y="2969"/>
                  </a:cubicBezTo>
                  <a:cubicBezTo>
                    <a:pt x="7761" y="2353"/>
                    <a:pt x="7921" y="1713"/>
                    <a:pt x="7898" y="1097"/>
                  </a:cubicBezTo>
                  <a:cubicBezTo>
                    <a:pt x="7875" y="516"/>
                    <a:pt x="7613" y="1"/>
                    <a:pt x="72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2" name="Google Shape;1732;p13"/>
          <p:cNvSpPr/>
          <p:nvPr/>
        </p:nvSpPr>
        <p:spPr>
          <a:xfrm>
            <a:off x="4774288" y="4674100"/>
            <a:ext cx="167800" cy="951375"/>
          </a:xfrm>
          <a:custGeom>
            <a:avLst/>
            <a:gdLst/>
            <a:ahLst/>
            <a:cxnLst/>
            <a:rect l="l" t="t" r="r" b="b"/>
            <a:pathLst>
              <a:path w="6712" h="38055" extrusionOk="0">
                <a:moveTo>
                  <a:pt x="1" y="0"/>
                </a:moveTo>
                <a:lnTo>
                  <a:pt x="1" y="0"/>
                </a:lnTo>
                <a:cubicBezTo>
                  <a:pt x="549" y="1370"/>
                  <a:pt x="1074" y="2762"/>
                  <a:pt x="1553" y="4154"/>
                </a:cubicBezTo>
                <a:cubicBezTo>
                  <a:pt x="2991" y="8400"/>
                  <a:pt x="4086" y="12851"/>
                  <a:pt x="4566" y="17507"/>
                </a:cubicBezTo>
                <a:cubicBezTo>
                  <a:pt x="5159" y="23054"/>
                  <a:pt x="4817" y="28806"/>
                  <a:pt x="3881" y="34535"/>
                </a:cubicBezTo>
                <a:cubicBezTo>
                  <a:pt x="3698" y="35699"/>
                  <a:pt x="3516" y="36840"/>
                  <a:pt x="3310" y="38004"/>
                </a:cubicBezTo>
                <a:cubicBezTo>
                  <a:pt x="3396" y="38038"/>
                  <a:pt x="3485" y="38054"/>
                  <a:pt x="3576" y="38054"/>
                </a:cubicBezTo>
                <a:cubicBezTo>
                  <a:pt x="3972" y="38054"/>
                  <a:pt x="4402" y="37755"/>
                  <a:pt x="4680" y="37365"/>
                </a:cubicBezTo>
                <a:cubicBezTo>
                  <a:pt x="5000" y="36886"/>
                  <a:pt x="5159" y="36292"/>
                  <a:pt x="5273" y="35722"/>
                </a:cubicBezTo>
                <a:cubicBezTo>
                  <a:pt x="6711" y="29239"/>
                  <a:pt x="6209" y="23008"/>
                  <a:pt x="5365" y="16891"/>
                </a:cubicBezTo>
                <a:cubicBezTo>
                  <a:pt x="4611" y="11344"/>
                  <a:pt x="3037" y="5912"/>
                  <a:pt x="937" y="1073"/>
                </a:cubicBezTo>
                <a:cubicBezTo>
                  <a:pt x="731" y="594"/>
                  <a:pt x="480" y="91"/>
                  <a:pt x="1" y="0"/>
                </a:cubicBezTo>
                <a:close/>
              </a:path>
            </a:pathLst>
          </a:custGeom>
          <a:solidFill>
            <a:srgbClr val="217E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33" name="Google Shape;1733;p13"/>
          <p:cNvGrpSpPr/>
          <p:nvPr/>
        </p:nvGrpSpPr>
        <p:grpSpPr>
          <a:xfrm>
            <a:off x="5084138" y="4599775"/>
            <a:ext cx="411450" cy="661525"/>
            <a:chOff x="5837150" y="3173200"/>
            <a:chExt cx="411450" cy="661525"/>
          </a:xfrm>
        </p:grpSpPr>
        <p:sp>
          <p:nvSpPr>
            <p:cNvPr id="1734" name="Google Shape;1734;p13"/>
            <p:cNvSpPr/>
            <p:nvPr/>
          </p:nvSpPr>
          <p:spPr>
            <a:xfrm>
              <a:off x="5927900" y="3525400"/>
              <a:ext cx="198600" cy="94750"/>
            </a:xfrm>
            <a:custGeom>
              <a:avLst/>
              <a:gdLst/>
              <a:ahLst/>
              <a:cxnLst/>
              <a:rect l="l" t="t" r="r" b="b"/>
              <a:pathLst>
                <a:path w="7944" h="3790" extrusionOk="0">
                  <a:moveTo>
                    <a:pt x="7076" y="1"/>
                  </a:moveTo>
                  <a:cubicBezTo>
                    <a:pt x="4656" y="24"/>
                    <a:pt x="2420" y="2284"/>
                    <a:pt x="0" y="2808"/>
                  </a:cubicBezTo>
                  <a:cubicBezTo>
                    <a:pt x="1031" y="3463"/>
                    <a:pt x="2027" y="3790"/>
                    <a:pt x="3019" y="3790"/>
                  </a:cubicBezTo>
                  <a:cubicBezTo>
                    <a:pt x="3169" y="3790"/>
                    <a:pt x="3319" y="3782"/>
                    <a:pt x="3470" y="3767"/>
                  </a:cubicBezTo>
                  <a:cubicBezTo>
                    <a:pt x="4634" y="3653"/>
                    <a:pt x="5798" y="3105"/>
                    <a:pt x="7007" y="2147"/>
                  </a:cubicBezTo>
                  <a:cubicBezTo>
                    <a:pt x="7281" y="1941"/>
                    <a:pt x="7555" y="1713"/>
                    <a:pt x="7715" y="1370"/>
                  </a:cubicBezTo>
                  <a:cubicBezTo>
                    <a:pt x="7898" y="1028"/>
                    <a:pt x="7943" y="549"/>
                    <a:pt x="7761" y="252"/>
                  </a:cubicBezTo>
                  <a:cubicBezTo>
                    <a:pt x="7601" y="24"/>
                    <a:pt x="7327" y="1"/>
                    <a:pt x="70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13"/>
            <p:cNvSpPr/>
            <p:nvPr/>
          </p:nvSpPr>
          <p:spPr>
            <a:xfrm>
              <a:off x="5972975" y="3462075"/>
              <a:ext cx="162650" cy="77500"/>
            </a:xfrm>
            <a:custGeom>
              <a:avLst/>
              <a:gdLst/>
              <a:ahLst/>
              <a:cxnLst/>
              <a:rect l="l" t="t" r="r" b="b"/>
              <a:pathLst>
                <a:path w="6506" h="3100" extrusionOk="0">
                  <a:moveTo>
                    <a:pt x="5798" y="0"/>
                  </a:moveTo>
                  <a:cubicBezTo>
                    <a:pt x="3812" y="23"/>
                    <a:pt x="1986" y="1872"/>
                    <a:pt x="0" y="2306"/>
                  </a:cubicBezTo>
                  <a:cubicBezTo>
                    <a:pt x="832" y="2840"/>
                    <a:pt x="1646" y="3100"/>
                    <a:pt x="2473" y="3100"/>
                  </a:cubicBezTo>
                  <a:cubicBezTo>
                    <a:pt x="2599" y="3100"/>
                    <a:pt x="2726" y="3094"/>
                    <a:pt x="2853" y="3082"/>
                  </a:cubicBezTo>
                  <a:cubicBezTo>
                    <a:pt x="3789" y="2990"/>
                    <a:pt x="4748" y="2557"/>
                    <a:pt x="5729" y="1758"/>
                  </a:cubicBezTo>
                  <a:cubicBezTo>
                    <a:pt x="5958" y="1598"/>
                    <a:pt x="6186" y="1393"/>
                    <a:pt x="6323" y="1119"/>
                  </a:cubicBezTo>
                  <a:cubicBezTo>
                    <a:pt x="6483" y="822"/>
                    <a:pt x="6506" y="434"/>
                    <a:pt x="6346" y="206"/>
                  </a:cubicBezTo>
                  <a:cubicBezTo>
                    <a:pt x="6232" y="23"/>
                    <a:pt x="6003" y="0"/>
                    <a:pt x="57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13"/>
            <p:cNvSpPr/>
            <p:nvPr/>
          </p:nvSpPr>
          <p:spPr>
            <a:xfrm>
              <a:off x="6015200" y="3387900"/>
              <a:ext cx="163225" cy="77500"/>
            </a:xfrm>
            <a:custGeom>
              <a:avLst/>
              <a:gdLst/>
              <a:ahLst/>
              <a:cxnLst/>
              <a:rect l="l" t="t" r="r" b="b"/>
              <a:pathLst>
                <a:path w="6529" h="3100" extrusionOk="0">
                  <a:moveTo>
                    <a:pt x="5821" y="0"/>
                  </a:moveTo>
                  <a:cubicBezTo>
                    <a:pt x="3835" y="23"/>
                    <a:pt x="1986" y="1872"/>
                    <a:pt x="0" y="2305"/>
                  </a:cubicBezTo>
                  <a:cubicBezTo>
                    <a:pt x="852" y="2840"/>
                    <a:pt x="1668" y="3100"/>
                    <a:pt x="2481" y="3100"/>
                  </a:cubicBezTo>
                  <a:cubicBezTo>
                    <a:pt x="2605" y="3100"/>
                    <a:pt x="2729" y="3094"/>
                    <a:pt x="2854" y="3081"/>
                  </a:cubicBezTo>
                  <a:cubicBezTo>
                    <a:pt x="3812" y="2990"/>
                    <a:pt x="4771" y="2557"/>
                    <a:pt x="5752" y="1758"/>
                  </a:cubicBezTo>
                  <a:cubicBezTo>
                    <a:pt x="5981" y="1598"/>
                    <a:pt x="6209" y="1392"/>
                    <a:pt x="6346" y="1119"/>
                  </a:cubicBezTo>
                  <a:cubicBezTo>
                    <a:pt x="6483" y="822"/>
                    <a:pt x="6528" y="434"/>
                    <a:pt x="6369" y="206"/>
                  </a:cubicBezTo>
                  <a:cubicBezTo>
                    <a:pt x="6232" y="23"/>
                    <a:pt x="6026" y="0"/>
                    <a:pt x="5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13"/>
            <p:cNvSpPr/>
            <p:nvPr/>
          </p:nvSpPr>
          <p:spPr>
            <a:xfrm>
              <a:off x="6071125" y="3318275"/>
              <a:ext cx="163225" cy="77525"/>
            </a:xfrm>
            <a:custGeom>
              <a:avLst/>
              <a:gdLst/>
              <a:ahLst/>
              <a:cxnLst/>
              <a:rect l="l" t="t" r="r" b="b"/>
              <a:pathLst>
                <a:path w="6529" h="3101" extrusionOk="0">
                  <a:moveTo>
                    <a:pt x="5798" y="0"/>
                  </a:moveTo>
                  <a:cubicBezTo>
                    <a:pt x="3812" y="23"/>
                    <a:pt x="1986" y="1872"/>
                    <a:pt x="0" y="2306"/>
                  </a:cubicBezTo>
                  <a:cubicBezTo>
                    <a:pt x="832" y="2840"/>
                    <a:pt x="1663" y="3100"/>
                    <a:pt x="2480" y="3100"/>
                  </a:cubicBezTo>
                  <a:cubicBezTo>
                    <a:pt x="2605" y="3100"/>
                    <a:pt x="2729" y="3094"/>
                    <a:pt x="2853" y="3082"/>
                  </a:cubicBezTo>
                  <a:cubicBezTo>
                    <a:pt x="3789" y="2991"/>
                    <a:pt x="4748" y="2557"/>
                    <a:pt x="5752" y="1758"/>
                  </a:cubicBezTo>
                  <a:cubicBezTo>
                    <a:pt x="5958" y="1598"/>
                    <a:pt x="6186" y="1393"/>
                    <a:pt x="6346" y="1119"/>
                  </a:cubicBezTo>
                  <a:cubicBezTo>
                    <a:pt x="6483" y="822"/>
                    <a:pt x="6528" y="434"/>
                    <a:pt x="6369" y="206"/>
                  </a:cubicBezTo>
                  <a:cubicBezTo>
                    <a:pt x="6232" y="23"/>
                    <a:pt x="6003" y="0"/>
                    <a:pt x="57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13"/>
            <p:cNvSpPr/>
            <p:nvPr/>
          </p:nvSpPr>
          <p:spPr>
            <a:xfrm>
              <a:off x="6128175" y="3267600"/>
              <a:ext cx="105600" cy="65525"/>
            </a:xfrm>
            <a:custGeom>
              <a:avLst/>
              <a:gdLst/>
              <a:ahLst/>
              <a:cxnLst/>
              <a:rect l="l" t="t" r="r" b="b"/>
              <a:pathLst>
                <a:path w="4224" h="2621" extrusionOk="0">
                  <a:moveTo>
                    <a:pt x="3782" y="0"/>
                  </a:moveTo>
                  <a:cubicBezTo>
                    <a:pt x="3723" y="0"/>
                    <a:pt x="3663" y="9"/>
                    <a:pt x="3607" y="19"/>
                  </a:cubicBezTo>
                  <a:cubicBezTo>
                    <a:pt x="2215" y="338"/>
                    <a:pt x="1302" y="1822"/>
                    <a:pt x="1" y="2393"/>
                  </a:cubicBezTo>
                  <a:cubicBezTo>
                    <a:pt x="435" y="2546"/>
                    <a:pt x="848" y="2621"/>
                    <a:pt x="1240" y="2621"/>
                  </a:cubicBezTo>
                  <a:cubicBezTo>
                    <a:pt x="1547" y="2621"/>
                    <a:pt x="1842" y="2574"/>
                    <a:pt x="2124" y="2484"/>
                  </a:cubicBezTo>
                  <a:cubicBezTo>
                    <a:pt x="2763" y="2301"/>
                    <a:pt x="3333" y="1845"/>
                    <a:pt x="3881" y="1183"/>
                  </a:cubicBezTo>
                  <a:cubicBezTo>
                    <a:pt x="3995" y="1046"/>
                    <a:pt x="4109" y="886"/>
                    <a:pt x="4178" y="681"/>
                  </a:cubicBezTo>
                  <a:cubicBezTo>
                    <a:pt x="4223" y="475"/>
                    <a:pt x="4178" y="201"/>
                    <a:pt x="4018" y="87"/>
                  </a:cubicBezTo>
                  <a:cubicBezTo>
                    <a:pt x="3951" y="20"/>
                    <a:pt x="3867" y="0"/>
                    <a:pt x="37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13"/>
            <p:cNvSpPr/>
            <p:nvPr/>
          </p:nvSpPr>
          <p:spPr>
            <a:xfrm>
              <a:off x="6153850" y="3236925"/>
              <a:ext cx="88475" cy="54075"/>
            </a:xfrm>
            <a:custGeom>
              <a:avLst/>
              <a:gdLst/>
              <a:ahLst/>
              <a:cxnLst/>
              <a:rect l="l" t="t" r="r" b="b"/>
              <a:pathLst>
                <a:path w="3539" h="2163" extrusionOk="0">
                  <a:moveTo>
                    <a:pt x="3088" y="1"/>
                  </a:moveTo>
                  <a:cubicBezTo>
                    <a:pt x="3047" y="1"/>
                    <a:pt x="3006" y="6"/>
                    <a:pt x="2968" y="13"/>
                  </a:cubicBezTo>
                  <a:cubicBezTo>
                    <a:pt x="1781" y="264"/>
                    <a:pt x="1097" y="1497"/>
                    <a:pt x="1" y="1953"/>
                  </a:cubicBezTo>
                  <a:cubicBezTo>
                    <a:pt x="441" y="2091"/>
                    <a:pt x="839" y="2162"/>
                    <a:pt x="1202" y="2162"/>
                  </a:cubicBezTo>
                  <a:cubicBezTo>
                    <a:pt x="1441" y="2162"/>
                    <a:pt x="1664" y="2131"/>
                    <a:pt x="1873" y="2067"/>
                  </a:cubicBezTo>
                  <a:cubicBezTo>
                    <a:pt x="2420" y="1908"/>
                    <a:pt x="2900" y="1543"/>
                    <a:pt x="3311" y="995"/>
                  </a:cubicBezTo>
                  <a:cubicBezTo>
                    <a:pt x="3402" y="881"/>
                    <a:pt x="3493" y="744"/>
                    <a:pt x="3516" y="584"/>
                  </a:cubicBezTo>
                  <a:cubicBezTo>
                    <a:pt x="3539" y="401"/>
                    <a:pt x="3470" y="173"/>
                    <a:pt x="3333" y="82"/>
                  </a:cubicBezTo>
                  <a:cubicBezTo>
                    <a:pt x="3257" y="21"/>
                    <a:pt x="3171" y="1"/>
                    <a:pt x="30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13"/>
            <p:cNvSpPr/>
            <p:nvPr/>
          </p:nvSpPr>
          <p:spPr>
            <a:xfrm>
              <a:off x="6159575" y="3186625"/>
              <a:ext cx="46250" cy="98000"/>
            </a:xfrm>
            <a:custGeom>
              <a:avLst/>
              <a:gdLst/>
              <a:ahLst/>
              <a:cxnLst/>
              <a:rect l="l" t="t" r="r" b="b"/>
              <a:pathLst>
                <a:path w="1850" h="3920" extrusionOk="0">
                  <a:moveTo>
                    <a:pt x="1623" y="1"/>
                  </a:moveTo>
                  <a:cubicBezTo>
                    <a:pt x="1576" y="1"/>
                    <a:pt x="1527" y="14"/>
                    <a:pt x="1484" y="39"/>
                  </a:cubicBezTo>
                  <a:cubicBezTo>
                    <a:pt x="1370" y="85"/>
                    <a:pt x="1256" y="222"/>
                    <a:pt x="1164" y="336"/>
                  </a:cubicBezTo>
                  <a:cubicBezTo>
                    <a:pt x="731" y="884"/>
                    <a:pt x="434" y="1432"/>
                    <a:pt x="251" y="2025"/>
                  </a:cubicBezTo>
                  <a:cubicBezTo>
                    <a:pt x="69" y="2619"/>
                    <a:pt x="0" y="3235"/>
                    <a:pt x="69" y="3920"/>
                  </a:cubicBezTo>
                  <a:cubicBezTo>
                    <a:pt x="525" y="2710"/>
                    <a:pt x="1484" y="1751"/>
                    <a:pt x="1803" y="496"/>
                  </a:cubicBezTo>
                  <a:cubicBezTo>
                    <a:pt x="1826" y="359"/>
                    <a:pt x="1849" y="222"/>
                    <a:pt x="1803" y="108"/>
                  </a:cubicBezTo>
                  <a:cubicBezTo>
                    <a:pt x="1775" y="37"/>
                    <a:pt x="1702" y="1"/>
                    <a:pt x="16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13"/>
            <p:cNvSpPr/>
            <p:nvPr/>
          </p:nvSpPr>
          <p:spPr>
            <a:xfrm>
              <a:off x="6158425" y="3195575"/>
              <a:ext cx="90175" cy="87350"/>
            </a:xfrm>
            <a:custGeom>
              <a:avLst/>
              <a:gdLst/>
              <a:ahLst/>
              <a:cxnLst/>
              <a:rect l="l" t="t" r="r" b="b"/>
              <a:pathLst>
                <a:path w="3607" h="3494" extrusionOk="0">
                  <a:moveTo>
                    <a:pt x="3265" y="1"/>
                  </a:moveTo>
                  <a:cubicBezTo>
                    <a:pt x="3105" y="1"/>
                    <a:pt x="2945" y="92"/>
                    <a:pt x="2762" y="184"/>
                  </a:cubicBezTo>
                  <a:cubicBezTo>
                    <a:pt x="2055" y="572"/>
                    <a:pt x="1461" y="1005"/>
                    <a:pt x="1005" y="1576"/>
                  </a:cubicBezTo>
                  <a:cubicBezTo>
                    <a:pt x="548" y="2101"/>
                    <a:pt x="206" y="2740"/>
                    <a:pt x="1" y="3493"/>
                  </a:cubicBezTo>
                  <a:cubicBezTo>
                    <a:pt x="1051" y="2420"/>
                    <a:pt x="2511" y="1827"/>
                    <a:pt x="3424" y="617"/>
                  </a:cubicBezTo>
                  <a:cubicBezTo>
                    <a:pt x="3516" y="503"/>
                    <a:pt x="3607" y="366"/>
                    <a:pt x="3607" y="229"/>
                  </a:cubicBezTo>
                  <a:cubicBezTo>
                    <a:pt x="3584" y="69"/>
                    <a:pt x="3424" y="1"/>
                    <a:pt x="32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13"/>
            <p:cNvSpPr/>
            <p:nvPr/>
          </p:nvSpPr>
          <p:spPr>
            <a:xfrm>
              <a:off x="6113925" y="3173200"/>
              <a:ext cx="37100" cy="143375"/>
            </a:xfrm>
            <a:custGeom>
              <a:avLst/>
              <a:gdLst/>
              <a:ahLst/>
              <a:cxnLst/>
              <a:rect l="l" t="t" r="r" b="b"/>
              <a:pathLst>
                <a:path w="1484" h="5735" extrusionOk="0">
                  <a:moveTo>
                    <a:pt x="1235" y="0"/>
                  </a:moveTo>
                  <a:cubicBezTo>
                    <a:pt x="1137" y="0"/>
                    <a:pt x="1015" y="78"/>
                    <a:pt x="936" y="188"/>
                  </a:cubicBezTo>
                  <a:cubicBezTo>
                    <a:pt x="799" y="348"/>
                    <a:pt x="708" y="554"/>
                    <a:pt x="616" y="782"/>
                  </a:cubicBezTo>
                  <a:cubicBezTo>
                    <a:pt x="274" y="1718"/>
                    <a:pt x="69" y="2585"/>
                    <a:pt x="23" y="3407"/>
                  </a:cubicBezTo>
                  <a:cubicBezTo>
                    <a:pt x="0" y="4228"/>
                    <a:pt x="114" y="5005"/>
                    <a:pt x="434" y="5735"/>
                  </a:cubicBezTo>
                  <a:cubicBezTo>
                    <a:pt x="616" y="4000"/>
                    <a:pt x="1484" y="2197"/>
                    <a:pt x="1461" y="485"/>
                  </a:cubicBezTo>
                  <a:cubicBezTo>
                    <a:pt x="1461" y="325"/>
                    <a:pt x="1438" y="143"/>
                    <a:pt x="1347" y="51"/>
                  </a:cubicBezTo>
                  <a:cubicBezTo>
                    <a:pt x="1319" y="16"/>
                    <a:pt x="1279" y="0"/>
                    <a:pt x="12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13"/>
            <p:cNvSpPr/>
            <p:nvPr/>
          </p:nvSpPr>
          <p:spPr>
            <a:xfrm>
              <a:off x="6064850" y="3179275"/>
              <a:ext cx="50800" cy="194375"/>
            </a:xfrm>
            <a:custGeom>
              <a:avLst/>
              <a:gdLst/>
              <a:ahLst/>
              <a:cxnLst/>
              <a:rect l="l" t="t" r="r" b="b"/>
              <a:pathLst>
                <a:path w="2032" h="7775" extrusionOk="0">
                  <a:moveTo>
                    <a:pt x="1510" y="1"/>
                  </a:moveTo>
                  <a:cubicBezTo>
                    <a:pt x="1371" y="1"/>
                    <a:pt x="1214" y="86"/>
                    <a:pt x="1096" y="219"/>
                  </a:cubicBezTo>
                  <a:cubicBezTo>
                    <a:pt x="913" y="425"/>
                    <a:pt x="799" y="721"/>
                    <a:pt x="685" y="995"/>
                  </a:cubicBezTo>
                  <a:cubicBezTo>
                    <a:pt x="228" y="2251"/>
                    <a:pt x="0" y="3438"/>
                    <a:pt x="0" y="4556"/>
                  </a:cubicBezTo>
                  <a:cubicBezTo>
                    <a:pt x="0" y="5652"/>
                    <a:pt x="251" y="6724"/>
                    <a:pt x="731" y="7774"/>
                  </a:cubicBezTo>
                  <a:cubicBezTo>
                    <a:pt x="890" y="5401"/>
                    <a:pt x="2032" y="3027"/>
                    <a:pt x="1895" y="699"/>
                  </a:cubicBezTo>
                  <a:cubicBezTo>
                    <a:pt x="1872" y="448"/>
                    <a:pt x="1849" y="196"/>
                    <a:pt x="1712" y="82"/>
                  </a:cubicBezTo>
                  <a:cubicBezTo>
                    <a:pt x="1656" y="26"/>
                    <a:pt x="1585" y="1"/>
                    <a:pt x="15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13"/>
            <p:cNvSpPr/>
            <p:nvPr/>
          </p:nvSpPr>
          <p:spPr>
            <a:xfrm>
              <a:off x="5997500" y="3245675"/>
              <a:ext cx="57675" cy="223850"/>
            </a:xfrm>
            <a:custGeom>
              <a:avLst/>
              <a:gdLst/>
              <a:ahLst/>
              <a:cxnLst/>
              <a:rect l="l" t="t" r="r" b="b"/>
              <a:pathLst>
                <a:path w="2307" h="8954" extrusionOk="0">
                  <a:moveTo>
                    <a:pt x="1961" y="0"/>
                  </a:moveTo>
                  <a:cubicBezTo>
                    <a:pt x="1808" y="0"/>
                    <a:pt x="1625" y="108"/>
                    <a:pt x="1484" y="279"/>
                  </a:cubicBezTo>
                  <a:cubicBezTo>
                    <a:pt x="1279" y="531"/>
                    <a:pt x="1142" y="873"/>
                    <a:pt x="1005" y="1215"/>
                  </a:cubicBezTo>
                  <a:cubicBezTo>
                    <a:pt x="457" y="2699"/>
                    <a:pt x="115" y="4046"/>
                    <a:pt x="69" y="5347"/>
                  </a:cubicBezTo>
                  <a:cubicBezTo>
                    <a:pt x="1" y="6602"/>
                    <a:pt x="183" y="7812"/>
                    <a:pt x="663" y="8953"/>
                  </a:cubicBezTo>
                  <a:cubicBezTo>
                    <a:pt x="959" y="6237"/>
                    <a:pt x="2306" y="3407"/>
                    <a:pt x="2306" y="759"/>
                  </a:cubicBezTo>
                  <a:cubicBezTo>
                    <a:pt x="2306" y="485"/>
                    <a:pt x="2283" y="211"/>
                    <a:pt x="2146" y="74"/>
                  </a:cubicBezTo>
                  <a:cubicBezTo>
                    <a:pt x="2096" y="23"/>
                    <a:pt x="2031" y="0"/>
                    <a:pt x="19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13"/>
            <p:cNvSpPr/>
            <p:nvPr/>
          </p:nvSpPr>
          <p:spPr>
            <a:xfrm>
              <a:off x="5942725" y="3249675"/>
              <a:ext cx="61075" cy="273475"/>
            </a:xfrm>
            <a:custGeom>
              <a:avLst/>
              <a:gdLst/>
              <a:ahLst/>
              <a:cxnLst/>
              <a:rect l="l" t="t" r="r" b="b"/>
              <a:pathLst>
                <a:path w="2443" h="10939" extrusionOk="0">
                  <a:moveTo>
                    <a:pt x="1594" y="0"/>
                  </a:moveTo>
                  <a:cubicBezTo>
                    <a:pt x="1388" y="0"/>
                    <a:pt x="1153" y="226"/>
                    <a:pt x="982" y="530"/>
                  </a:cubicBezTo>
                  <a:cubicBezTo>
                    <a:pt x="777" y="896"/>
                    <a:pt x="685" y="1352"/>
                    <a:pt x="571" y="1786"/>
                  </a:cubicBezTo>
                  <a:cubicBezTo>
                    <a:pt x="160" y="3703"/>
                    <a:pt x="1" y="5415"/>
                    <a:pt x="138" y="6921"/>
                  </a:cubicBezTo>
                  <a:cubicBezTo>
                    <a:pt x="274" y="8428"/>
                    <a:pt x="708" y="9752"/>
                    <a:pt x="1416" y="10939"/>
                  </a:cubicBezTo>
                  <a:cubicBezTo>
                    <a:pt x="1347" y="7652"/>
                    <a:pt x="2443" y="3886"/>
                    <a:pt x="2009" y="781"/>
                  </a:cubicBezTo>
                  <a:cubicBezTo>
                    <a:pt x="1964" y="462"/>
                    <a:pt x="1895" y="142"/>
                    <a:pt x="1712" y="28"/>
                  </a:cubicBezTo>
                  <a:cubicBezTo>
                    <a:pt x="1675" y="9"/>
                    <a:pt x="1635" y="0"/>
                    <a:pt x="15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13"/>
            <p:cNvSpPr/>
            <p:nvPr/>
          </p:nvSpPr>
          <p:spPr>
            <a:xfrm>
              <a:off x="5892500" y="3322450"/>
              <a:ext cx="61100" cy="273175"/>
            </a:xfrm>
            <a:custGeom>
              <a:avLst/>
              <a:gdLst/>
              <a:ahLst/>
              <a:cxnLst/>
              <a:rect l="l" t="t" r="r" b="b"/>
              <a:pathLst>
                <a:path w="2444" h="10927" extrusionOk="0">
                  <a:moveTo>
                    <a:pt x="1575" y="1"/>
                  </a:moveTo>
                  <a:cubicBezTo>
                    <a:pt x="1369" y="1"/>
                    <a:pt x="1131" y="222"/>
                    <a:pt x="982" y="518"/>
                  </a:cubicBezTo>
                  <a:cubicBezTo>
                    <a:pt x="777" y="883"/>
                    <a:pt x="663" y="1340"/>
                    <a:pt x="572" y="1774"/>
                  </a:cubicBezTo>
                  <a:cubicBezTo>
                    <a:pt x="161" y="3691"/>
                    <a:pt x="1" y="5403"/>
                    <a:pt x="138" y="6932"/>
                  </a:cubicBezTo>
                  <a:cubicBezTo>
                    <a:pt x="275" y="8416"/>
                    <a:pt x="686" y="9740"/>
                    <a:pt x="1416" y="10926"/>
                  </a:cubicBezTo>
                  <a:cubicBezTo>
                    <a:pt x="1325" y="7640"/>
                    <a:pt x="2443" y="3873"/>
                    <a:pt x="2010" y="769"/>
                  </a:cubicBezTo>
                  <a:cubicBezTo>
                    <a:pt x="1964" y="473"/>
                    <a:pt x="1895" y="130"/>
                    <a:pt x="1713" y="39"/>
                  </a:cubicBezTo>
                  <a:cubicBezTo>
                    <a:pt x="1670" y="13"/>
                    <a:pt x="1623" y="1"/>
                    <a:pt x="15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13"/>
            <p:cNvSpPr/>
            <p:nvPr/>
          </p:nvSpPr>
          <p:spPr>
            <a:xfrm>
              <a:off x="5837150" y="3263575"/>
              <a:ext cx="352125" cy="571150"/>
            </a:xfrm>
            <a:custGeom>
              <a:avLst/>
              <a:gdLst/>
              <a:ahLst/>
              <a:cxnLst/>
              <a:rect l="l" t="t" r="r" b="b"/>
              <a:pathLst>
                <a:path w="14085" h="22846" extrusionOk="0">
                  <a:moveTo>
                    <a:pt x="13956" y="1"/>
                  </a:moveTo>
                  <a:cubicBezTo>
                    <a:pt x="13703" y="1"/>
                    <a:pt x="13454" y="213"/>
                    <a:pt x="13240" y="408"/>
                  </a:cubicBezTo>
                  <a:cubicBezTo>
                    <a:pt x="10546" y="2873"/>
                    <a:pt x="8013" y="5840"/>
                    <a:pt x="5890" y="9082"/>
                  </a:cubicBezTo>
                  <a:cubicBezTo>
                    <a:pt x="3562" y="12688"/>
                    <a:pt x="1370" y="16431"/>
                    <a:pt x="206" y="20882"/>
                  </a:cubicBezTo>
                  <a:cubicBezTo>
                    <a:pt x="92" y="21270"/>
                    <a:pt x="1" y="21681"/>
                    <a:pt x="47" y="22069"/>
                  </a:cubicBezTo>
                  <a:cubicBezTo>
                    <a:pt x="92" y="22480"/>
                    <a:pt x="298" y="22845"/>
                    <a:pt x="617" y="22845"/>
                  </a:cubicBezTo>
                  <a:cubicBezTo>
                    <a:pt x="868" y="22069"/>
                    <a:pt x="1097" y="21293"/>
                    <a:pt x="1348" y="20517"/>
                  </a:cubicBezTo>
                  <a:cubicBezTo>
                    <a:pt x="2557" y="16682"/>
                    <a:pt x="4132" y="13008"/>
                    <a:pt x="6164" y="9698"/>
                  </a:cubicBezTo>
                  <a:cubicBezTo>
                    <a:pt x="7853" y="6913"/>
                    <a:pt x="9839" y="4448"/>
                    <a:pt x="11939" y="2188"/>
                  </a:cubicBezTo>
                  <a:cubicBezTo>
                    <a:pt x="12646" y="1435"/>
                    <a:pt x="13354" y="705"/>
                    <a:pt x="14084" y="20"/>
                  </a:cubicBezTo>
                  <a:cubicBezTo>
                    <a:pt x="14041" y="7"/>
                    <a:pt x="13998" y="1"/>
                    <a:pt x="139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8" name="Google Shape;1748;p13"/>
          <p:cNvGrpSpPr/>
          <p:nvPr/>
        </p:nvGrpSpPr>
        <p:grpSpPr>
          <a:xfrm rot="1929287" flipH="1">
            <a:off x="5202880" y="4545480"/>
            <a:ext cx="742963" cy="770113"/>
            <a:chOff x="5796650" y="3313950"/>
            <a:chExt cx="742975" cy="770125"/>
          </a:xfrm>
        </p:grpSpPr>
        <p:sp>
          <p:nvSpPr>
            <p:cNvPr id="1749" name="Google Shape;1749;p13"/>
            <p:cNvSpPr/>
            <p:nvPr/>
          </p:nvSpPr>
          <p:spPr>
            <a:xfrm>
              <a:off x="5982675" y="3751000"/>
              <a:ext cx="295050" cy="100350"/>
            </a:xfrm>
            <a:custGeom>
              <a:avLst/>
              <a:gdLst/>
              <a:ahLst/>
              <a:cxnLst/>
              <a:rect l="l" t="t" r="r" b="b"/>
              <a:pathLst>
                <a:path w="11802" h="4014" extrusionOk="0">
                  <a:moveTo>
                    <a:pt x="9616" y="1"/>
                  </a:moveTo>
                  <a:cubicBezTo>
                    <a:pt x="6497" y="1"/>
                    <a:pt x="3167" y="1874"/>
                    <a:pt x="0" y="1956"/>
                  </a:cubicBezTo>
                  <a:cubicBezTo>
                    <a:pt x="1461" y="3188"/>
                    <a:pt x="2990" y="3873"/>
                    <a:pt x="4634" y="3987"/>
                  </a:cubicBezTo>
                  <a:cubicBezTo>
                    <a:pt x="4843" y="4005"/>
                    <a:pt x="5054" y="4013"/>
                    <a:pt x="5268" y="4013"/>
                  </a:cubicBezTo>
                  <a:cubicBezTo>
                    <a:pt x="6750" y="4013"/>
                    <a:pt x="8327" y="3599"/>
                    <a:pt x="10043" y="2800"/>
                  </a:cubicBezTo>
                  <a:cubicBezTo>
                    <a:pt x="10477" y="2595"/>
                    <a:pt x="10934" y="2367"/>
                    <a:pt x="11253" y="1956"/>
                  </a:cubicBezTo>
                  <a:cubicBezTo>
                    <a:pt x="11596" y="1568"/>
                    <a:pt x="11801" y="974"/>
                    <a:pt x="11596" y="586"/>
                  </a:cubicBezTo>
                  <a:cubicBezTo>
                    <a:pt x="11436" y="244"/>
                    <a:pt x="11071" y="153"/>
                    <a:pt x="10705" y="84"/>
                  </a:cubicBezTo>
                  <a:cubicBezTo>
                    <a:pt x="10346" y="27"/>
                    <a:pt x="9983" y="1"/>
                    <a:pt x="96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13"/>
            <p:cNvSpPr/>
            <p:nvPr/>
          </p:nvSpPr>
          <p:spPr>
            <a:xfrm>
              <a:off x="6065975" y="3674275"/>
              <a:ext cx="241975" cy="82225"/>
            </a:xfrm>
            <a:custGeom>
              <a:avLst/>
              <a:gdLst/>
              <a:ahLst/>
              <a:cxnLst/>
              <a:rect l="l" t="t" r="r" b="b"/>
              <a:pathLst>
                <a:path w="9679" h="3289" extrusionOk="0">
                  <a:moveTo>
                    <a:pt x="7877" y="1"/>
                  </a:moveTo>
                  <a:cubicBezTo>
                    <a:pt x="5327" y="1"/>
                    <a:pt x="2609" y="1520"/>
                    <a:pt x="1" y="1601"/>
                  </a:cubicBezTo>
                  <a:cubicBezTo>
                    <a:pt x="1211" y="2628"/>
                    <a:pt x="2466" y="3176"/>
                    <a:pt x="3813" y="3267"/>
                  </a:cubicBezTo>
                  <a:cubicBezTo>
                    <a:pt x="3985" y="3282"/>
                    <a:pt x="4159" y="3289"/>
                    <a:pt x="4334" y="3289"/>
                  </a:cubicBezTo>
                  <a:cubicBezTo>
                    <a:pt x="5552" y="3289"/>
                    <a:pt x="6844" y="2944"/>
                    <a:pt x="8241" y="2286"/>
                  </a:cubicBezTo>
                  <a:cubicBezTo>
                    <a:pt x="8606" y="2126"/>
                    <a:pt x="8971" y="1921"/>
                    <a:pt x="9245" y="1601"/>
                  </a:cubicBezTo>
                  <a:cubicBezTo>
                    <a:pt x="9519" y="1282"/>
                    <a:pt x="9679" y="802"/>
                    <a:pt x="9519" y="460"/>
                  </a:cubicBezTo>
                  <a:cubicBezTo>
                    <a:pt x="9382" y="209"/>
                    <a:pt x="9085" y="117"/>
                    <a:pt x="8789" y="72"/>
                  </a:cubicBezTo>
                  <a:cubicBezTo>
                    <a:pt x="8487" y="23"/>
                    <a:pt x="8183" y="1"/>
                    <a:pt x="78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13"/>
            <p:cNvSpPr/>
            <p:nvPr/>
          </p:nvSpPr>
          <p:spPr>
            <a:xfrm>
              <a:off x="6145875" y="3590425"/>
              <a:ext cx="241975" cy="82625"/>
            </a:xfrm>
            <a:custGeom>
              <a:avLst/>
              <a:gdLst/>
              <a:ahLst/>
              <a:cxnLst/>
              <a:rect l="l" t="t" r="r" b="b"/>
              <a:pathLst>
                <a:path w="9679" h="3305" extrusionOk="0">
                  <a:moveTo>
                    <a:pt x="7886" y="0"/>
                  </a:moveTo>
                  <a:cubicBezTo>
                    <a:pt x="5333" y="0"/>
                    <a:pt x="2612" y="1539"/>
                    <a:pt x="0" y="1600"/>
                  </a:cubicBezTo>
                  <a:cubicBezTo>
                    <a:pt x="1210" y="2627"/>
                    <a:pt x="2466" y="3175"/>
                    <a:pt x="3812" y="3289"/>
                  </a:cubicBezTo>
                  <a:cubicBezTo>
                    <a:pt x="3963" y="3299"/>
                    <a:pt x="4116" y="3304"/>
                    <a:pt x="4269" y="3304"/>
                  </a:cubicBezTo>
                  <a:cubicBezTo>
                    <a:pt x="5506" y="3304"/>
                    <a:pt x="6819" y="2975"/>
                    <a:pt x="8240" y="2285"/>
                  </a:cubicBezTo>
                  <a:cubicBezTo>
                    <a:pt x="8606" y="2125"/>
                    <a:pt x="8971" y="1942"/>
                    <a:pt x="9245" y="1600"/>
                  </a:cubicBezTo>
                  <a:cubicBezTo>
                    <a:pt x="9519" y="1280"/>
                    <a:pt x="9678" y="801"/>
                    <a:pt x="9519" y="481"/>
                  </a:cubicBezTo>
                  <a:cubicBezTo>
                    <a:pt x="9382" y="207"/>
                    <a:pt x="9085" y="116"/>
                    <a:pt x="8788" y="71"/>
                  </a:cubicBezTo>
                  <a:cubicBezTo>
                    <a:pt x="8490" y="22"/>
                    <a:pt x="8189" y="0"/>
                    <a:pt x="78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13"/>
            <p:cNvSpPr/>
            <p:nvPr/>
          </p:nvSpPr>
          <p:spPr>
            <a:xfrm>
              <a:off x="6242875" y="3515675"/>
              <a:ext cx="241975" cy="82200"/>
            </a:xfrm>
            <a:custGeom>
              <a:avLst/>
              <a:gdLst/>
              <a:ahLst/>
              <a:cxnLst/>
              <a:rect l="l" t="t" r="r" b="b"/>
              <a:pathLst>
                <a:path w="9679" h="3288" extrusionOk="0">
                  <a:moveTo>
                    <a:pt x="7885" y="0"/>
                  </a:moveTo>
                  <a:cubicBezTo>
                    <a:pt x="5329" y="0"/>
                    <a:pt x="2592" y="1539"/>
                    <a:pt x="1" y="1600"/>
                  </a:cubicBezTo>
                  <a:cubicBezTo>
                    <a:pt x="1210" y="2627"/>
                    <a:pt x="2466" y="3175"/>
                    <a:pt x="3813" y="3266"/>
                  </a:cubicBezTo>
                  <a:cubicBezTo>
                    <a:pt x="3982" y="3280"/>
                    <a:pt x="4153" y="3287"/>
                    <a:pt x="4326" y="3287"/>
                  </a:cubicBezTo>
                  <a:cubicBezTo>
                    <a:pt x="5529" y="3287"/>
                    <a:pt x="6824" y="2943"/>
                    <a:pt x="8241" y="2284"/>
                  </a:cubicBezTo>
                  <a:cubicBezTo>
                    <a:pt x="8583" y="2125"/>
                    <a:pt x="8971" y="1942"/>
                    <a:pt x="9245" y="1600"/>
                  </a:cubicBezTo>
                  <a:cubicBezTo>
                    <a:pt x="9519" y="1280"/>
                    <a:pt x="9679" y="801"/>
                    <a:pt x="9519" y="481"/>
                  </a:cubicBezTo>
                  <a:cubicBezTo>
                    <a:pt x="9382" y="207"/>
                    <a:pt x="9085" y="116"/>
                    <a:pt x="8788" y="70"/>
                  </a:cubicBezTo>
                  <a:cubicBezTo>
                    <a:pt x="8490" y="22"/>
                    <a:pt x="8189" y="0"/>
                    <a:pt x="78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13"/>
            <p:cNvSpPr/>
            <p:nvPr/>
          </p:nvSpPr>
          <p:spPr>
            <a:xfrm>
              <a:off x="6336475" y="3454075"/>
              <a:ext cx="160925" cy="70425"/>
            </a:xfrm>
            <a:custGeom>
              <a:avLst/>
              <a:gdLst/>
              <a:ahLst/>
              <a:cxnLst/>
              <a:rect l="l" t="t" r="r" b="b"/>
              <a:pathLst>
                <a:path w="6437" h="2817" extrusionOk="0">
                  <a:moveTo>
                    <a:pt x="5684" y="1"/>
                  </a:moveTo>
                  <a:cubicBezTo>
                    <a:pt x="3675" y="69"/>
                    <a:pt x="1963" y="1736"/>
                    <a:pt x="0" y="2169"/>
                  </a:cubicBezTo>
                  <a:cubicBezTo>
                    <a:pt x="844" y="2600"/>
                    <a:pt x="1641" y="2816"/>
                    <a:pt x="2431" y="2816"/>
                  </a:cubicBezTo>
                  <a:cubicBezTo>
                    <a:pt x="2602" y="2816"/>
                    <a:pt x="2773" y="2806"/>
                    <a:pt x="2945" y="2785"/>
                  </a:cubicBezTo>
                  <a:cubicBezTo>
                    <a:pt x="3903" y="2694"/>
                    <a:pt x="4816" y="2283"/>
                    <a:pt x="5775" y="1553"/>
                  </a:cubicBezTo>
                  <a:cubicBezTo>
                    <a:pt x="5980" y="1393"/>
                    <a:pt x="6186" y="1233"/>
                    <a:pt x="6323" y="982"/>
                  </a:cubicBezTo>
                  <a:cubicBezTo>
                    <a:pt x="6437" y="731"/>
                    <a:pt x="6437" y="389"/>
                    <a:pt x="6254" y="183"/>
                  </a:cubicBezTo>
                  <a:cubicBezTo>
                    <a:pt x="6117" y="24"/>
                    <a:pt x="5889" y="1"/>
                    <a:pt x="56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13"/>
            <p:cNvSpPr/>
            <p:nvPr/>
          </p:nvSpPr>
          <p:spPr>
            <a:xfrm>
              <a:off x="6383825" y="3417950"/>
              <a:ext cx="134700" cy="58200"/>
            </a:xfrm>
            <a:custGeom>
              <a:avLst/>
              <a:gdLst/>
              <a:ahLst/>
              <a:cxnLst/>
              <a:rect l="l" t="t" r="r" b="b"/>
              <a:pathLst>
                <a:path w="5388" h="2328" extrusionOk="0">
                  <a:moveTo>
                    <a:pt x="4775" y="0"/>
                  </a:moveTo>
                  <a:cubicBezTo>
                    <a:pt x="4736" y="0"/>
                    <a:pt x="4696" y="3"/>
                    <a:pt x="4657" y="8"/>
                  </a:cubicBezTo>
                  <a:cubicBezTo>
                    <a:pt x="2945" y="8"/>
                    <a:pt x="1644" y="1400"/>
                    <a:pt x="1" y="1743"/>
                  </a:cubicBezTo>
                  <a:cubicBezTo>
                    <a:pt x="810" y="2137"/>
                    <a:pt x="1567" y="2327"/>
                    <a:pt x="2274" y="2327"/>
                  </a:cubicBezTo>
                  <a:cubicBezTo>
                    <a:pt x="2385" y="2327"/>
                    <a:pt x="2494" y="2322"/>
                    <a:pt x="2603" y="2313"/>
                  </a:cubicBezTo>
                  <a:cubicBezTo>
                    <a:pt x="3402" y="2245"/>
                    <a:pt x="4155" y="1902"/>
                    <a:pt x="4885" y="1332"/>
                  </a:cubicBezTo>
                  <a:cubicBezTo>
                    <a:pt x="5068" y="1195"/>
                    <a:pt x="5228" y="1035"/>
                    <a:pt x="5296" y="830"/>
                  </a:cubicBezTo>
                  <a:cubicBezTo>
                    <a:pt x="5387" y="624"/>
                    <a:pt x="5342" y="327"/>
                    <a:pt x="5182" y="145"/>
                  </a:cubicBezTo>
                  <a:cubicBezTo>
                    <a:pt x="5057" y="37"/>
                    <a:pt x="4917" y="0"/>
                    <a:pt x="47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13"/>
            <p:cNvSpPr/>
            <p:nvPr/>
          </p:nvSpPr>
          <p:spPr>
            <a:xfrm>
              <a:off x="6394100" y="3346450"/>
              <a:ext cx="87325" cy="115075"/>
            </a:xfrm>
            <a:custGeom>
              <a:avLst/>
              <a:gdLst/>
              <a:ahLst/>
              <a:cxnLst/>
              <a:rect l="l" t="t" r="r" b="b"/>
              <a:pathLst>
                <a:path w="3493" h="4603" extrusionOk="0">
                  <a:moveTo>
                    <a:pt x="3149" y="1"/>
                  </a:moveTo>
                  <a:cubicBezTo>
                    <a:pt x="3112" y="1"/>
                    <a:pt x="3073" y="5"/>
                    <a:pt x="3036" y="15"/>
                  </a:cubicBezTo>
                  <a:cubicBezTo>
                    <a:pt x="2854" y="60"/>
                    <a:pt x="2671" y="197"/>
                    <a:pt x="2511" y="334"/>
                  </a:cubicBezTo>
                  <a:cubicBezTo>
                    <a:pt x="1758" y="905"/>
                    <a:pt x="1164" y="1544"/>
                    <a:pt x="754" y="2252"/>
                  </a:cubicBezTo>
                  <a:cubicBezTo>
                    <a:pt x="343" y="2936"/>
                    <a:pt x="92" y="3712"/>
                    <a:pt x="0" y="4603"/>
                  </a:cubicBezTo>
                  <a:cubicBezTo>
                    <a:pt x="982" y="3187"/>
                    <a:pt x="2557" y="2206"/>
                    <a:pt x="3356" y="677"/>
                  </a:cubicBezTo>
                  <a:cubicBezTo>
                    <a:pt x="3424" y="517"/>
                    <a:pt x="3493" y="357"/>
                    <a:pt x="3470" y="197"/>
                  </a:cubicBezTo>
                  <a:cubicBezTo>
                    <a:pt x="3434" y="70"/>
                    <a:pt x="3296" y="1"/>
                    <a:pt x="31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13"/>
            <p:cNvSpPr/>
            <p:nvPr/>
          </p:nvSpPr>
          <p:spPr>
            <a:xfrm>
              <a:off x="6390100" y="3367550"/>
              <a:ext cx="149525" cy="91125"/>
            </a:xfrm>
            <a:custGeom>
              <a:avLst/>
              <a:gdLst/>
              <a:ahLst/>
              <a:cxnLst/>
              <a:rect l="l" t="t" r="r" b="b"/>
              <a:pathLst>
                <a:path w="5981" h="3645" extrusionOk="0">
                  <a:moveTo>
                    <a:pt x="5390" y="0"/>
                  </a:moveTo>
                  <a:cubicBezTo>
                    <a:pt x="5206" y="0"/>
                    <a:pt x="5011" y="53"/>
                    <a:pt x="4817" y="107"/>
                  </a:cubicBezTo>
                  <a:cubicBezTo>
                    <a:pt x="3698" y="426"/>
                    <a:pt x="2740" y="860"/>
                    <a:pt x="1941" y="1453"/>
                  </a:cubicBezTo>
                  <a:cubicBezTo>
                    <a:pt x="1165" y="2024"/>
                    <a:pt x="526" y="2754"/>
                    <a:pt x="1" y="3644"/>
                  </a:cubicBezTo>
                  <a:lnTo>
                    <a:pt x="1" y="3644"/>
                  </a:lnTo>
                  <a:cubicBezTo>
                    <a:pt x="1781" y="2549"/>
                    <a:pt x="4018" y="2138"/>
                    <a:pt x="5616" y="837"/>
                  </a:cubicBezTo>
                  <a:cubicBezTo>
                    <a:pt x="5775" y="700"/>
                    <a:pt x="5935" y="540"/>
                    <a:pt x="5958" y="380"/>
                  </a:cubicBezTo>
                  <a:cubicBezTo>
                    <a:pt x="5981" y="175"/>
                    <a:pt x="5798" y="38"/>
                    <a:pt x="5547" y="15"/>
                  </a:cubicBezTo>
                  <a:cubicBezTo>
                    <a:pt x="5496" y="5"/>
                    <a:pt x="5443" y="0"/>
                    <a:pt x="53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13"/>
            <p:cNvSpPr/>
            <p:nvPr/>
          </p:nvSpPr>
          <p:spPr>
            <a:xfrm>
              <a:off x="6328475" y="3316575"/>
              <a:ext cx="78775" cy="176900"/>
            </a:xfrm>
            <a:custGeom>
              <a:avLst/>
              <a:gdLst/>
              <a:ahLst/>
              <a:cxnLst/>
              <a:rect l="l" t="t" r="r" b="b"/>
              <a:pathLst>
                <a:path w="3151" h="7076" extrusionOk="0">
                  <a:moveTo>
                    <a:pt x="2829" y="0"/>
                  </a:moveTo>
                  <a:cubicBezTo>
                    <a:pt x="2697" y="0"/>
                    <a:pt x="2535" y="63"/>
                    <a:pt x="2397" y="160"/>
                  </a:cubicBezTo>
                  <a:cubicBezTo>
                    <a:pt x="2169" y="319"/>
                    <a:pt x="1986" y="593"/>
                    <a:pt x="1827" y="822"/>
                  </a:cubicBezTo>
                  <a:cubicBezTo>
                    <a:pt x="1073" y="1940"/>
                    <a:pt x="548" y="2990"/>
                    <a:pt x="274" y="4040"/>
                  </a:cubicBezTo>
                  <a:cubicBezTo>
                    <a:pt x="23" y="5067"/>
                    <a:pt x="0" y="6071"/>
                    <a:pt x="229" y="7076"/>
                  </a:cubicBezTo>
                  <a:cubicBezTo>
                    <a:pt x="959" y="4907"/>
                    <a:pt x="2648" y="2830"/>
                    <a:pt x="3082" y="685"/>
                  </a:cubicBezTo>
                  <a:cubicBezTo>
                    <a:pt x="3128" y="456"/>
                    <a:pt x="3150" y="228"/>
                    <a:pt x="3036" y="91"/>
                  </a:cubicBezTo>
                  <a:cubicBezTo>
                    <a:pt x="2991" y="28"/>
                    <a:pt x="2917" y="0"/>
                    <a:pt x="2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13"/>
            <p:cNvSpPr/>
            <p:nvPr/>
          </p:nvSpPr>
          <p:spPr>
            <a:xfrm>
              <a:off x="6248575" y="3313950"/>
              <a:ext cx="101600" cy="241725"/>
            </a:xfrm>
            <a:custGeom>
              <a:avLst/>
              <a:gdLst/>
              <a:ahLst/>
              <a:cxnLst/>
              <a:rect l="l" t="t" r="r" b="b"/>
              <a:pathLst>
                <a:path w="4064" h="9669" extrusionOk="0">
                  <a:moveTo>
                    <a:pt x="3550" y="1"/>
                  </a:moveTo>
                  <a:cubicBezTo>
                    <a:pt x="3374" y="1"/>
                    <a:pt x="3177" y="71"/>
                    <a:pt x="3014" y="196"/>
                  </a:cubicBezTo>
                  <a:cubicBezTo>
                    <a:pt x="2694" y="402"/>
                    <a:pt x="2443" y="744"/>
                    <a:pt x="2238" y="1064"/>
                  </a:cubicBezTo>
                  <a:cubicBezTo>
                    <a:pt x="1234" y="2547"/>
                    <a:pt x="594" y="3985"/>
                    <a:pt x="298" y="5400"/>
                  </a:cubicBezTo>
                  <a:cubicBezTo>
                    <a:pt x="1" y="6816"/>
                    <a:pt x="69" y="8231"/>
                    <a:pt x="480" y="9669"/>
                  </a:cubicBezTo>
                  <a:cubicBezTo>
                    <a:pt x="1325" y="6701"/>
                    <a:pt x="3562" y="3962"/>
                    <a:pt x="3995" y="972"/>
                  </a:cubicBezTo>
                  <a:cubicBezTo>
                    <a:pt x="4041" y="676"/>
                    <a:pt x="4064" y="356"/>
                    <a:pt x="3904" y="151"/>
                  </a:cubicBezTo>
                  <a:cubicBezTo>
                    <a:pt x="3822" y="48"/>
                    <a:pt x="3693" y="1"/>
                    <a:pt x="35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13"/>
            <p:cNvSpPr/>
            <p:nvPr/>
          </p:nvSpPr>
          <p:spPr>
            <a:xfrm>
              <a:off x="6128750" y="3384400"/>
              <a:ext cx="124425" cy="276275"/>
            </a:xfrm>
            <a:custGeom>
              <a:avLst/>
              <a:gdLst/>
              <a:ahLst/>
              <a:cxnLst/>
              <a:rect l="l" t="t" r="r" b="b"/>
              <a:pathLst>
                <a:path w="4977" h="11051" extrusionOk="0">
                  <a:moveTo>
                    <a:pt x="4506" y="1"/>
                  </a:moveTo>
                  <a:cubicBezTo>
                    <a:pt x="4299" y="1"/>
                    <a:pt x="4046" y="109"/>
                    <a:pt x="3835" y="277"/>
                  </a:cubicBezTo>
                  <a:cubicBezTo>
                    <a:pt x="3470" y="528"/>
                    <a:pt x="3173" y="939"/>
                    <a:pt x="2922" y="1327"/>
                  </a:cubicBezTo>
                  <a:cubicBezTo>
                    <a:pt x="1713" y="3062"/>
                    <a:pt x="914" y="4705"/>
                    <a:pt x="480" y="6326"/>
                  </a:cubicBezTo>
                  <a:cubicBezTo>
                    <a:pt x="46" y="7924"/>
                    <a:pt x="1" y="9476"/>
                    <a:pt x="343" y="11051"/>
                  </a:cubicBezTo>
                  <a:cubicBezTo>
                    <a:pt x="1507" y="7672"/>
                    <a:pt x="4155" y="4408"/>
                    <a:pt x="4862" y="1053"/>
                  </a:cubicBezTo>
                  <a:cubicBezTo>
                    <a:pt x="4931" y="711"/>
                    <a:pt x="4977" y="346"/>
                    <a:pt x="4817" y="140"/>
                  </a:cubicBezTo>
                  <a:cubicBezTo>
                    <a:pt x="4746" y="43"/>
                    <a:pt x="4635" y="1"/>
                    <a:pt x="4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13"/>
            <p:cNvSpPr/>
            <p:nvPr/>
          </p:nvSpPr>
          <p:spPr>
            <a:xfrm>
              <a:off x="6049425" y="3374325"/>
              <a:ext cx="112450" cy="345700"/>
            </a:xfrm>
            <a:custGeom>
              <a:avLst/>
              <a:gdLst/>
              <a:ahLst/>
              <a:cxnLst/>
              <a:rect l="l" t="t" r="r" b="b"/>
              <a:pathLst>
                <a:path w="4498" h="13828" extrusionOk="0">
                  <a:moveTo>
                    <a:pt x="3994" y="1"/>
                  </a:moveTo>
                  <a:cubicBezTo>
                    <a:pt x="3722" y="1"/>
                    <a:pt x="3376" y="222"/>
                    <a:pt x="3105" y="543"/>
                  </a:cubicBezTo>
                  <a:cubicBezTo>
                    <a:pt x="2717" y="954"/>
                    <a:pt x="2443" y="1502"/>
                    <a:pt x="2192" y="2027"/>
                  </a:cubicBezTo>
                  <a:cubicBezTo>
                    <a:pt x="1097" y="4355"/>
                    <a:pt x="435" y="6478"/>
                    <a:pt x="206" y="8441"/>
                  </a:cubicBezTo>
                  <a:cubicBezTo>
                    <a:pt x="1" y="10381"/>
                    <a:pt x="252" y="12138"/>
                    <a:pt x="937" y="13827"/>
                  </a:cubicBezTo>
                  <a:cubicBezTo>
                    <a:pt x="1690" y="9628"/>
                    <a:pt x="4246" y="5131"/>
                    <a:pt x="4475" y="1114"/>
                  </a:cubicBezTo>
                  <a:cubicBezTo>
                    <a:pt x="4498" y="703"/>
                    <a:pt x="4475" y="269"/>
                    <a:pt x="4246" y="87"/>
                  </a:cubicBezTo>
                  <a:cubicBezTo>
                    <a:pt x="4176" y="28"/>
                    <a:pt x="4089" y="1"/>
                    <a:pt x="39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13"/>
            <p:cNvSpPr/>
            <p:nvPr/>
          </p:nvSpPr>
          <p:spPr>
            <a:xfrm>
              <a:off x="5959275" y="3454225"/>
              <a:ext cx="112450" cy="345675"/>
            </a:xfrm>
            <a:custGeom>
              <a:avLst/>
              <a:gdLst/>
              <a:ahLst/>
              <a:cxnLst/>
              <a:rect l="l" t="t" r="r" b="b"/>
              <a:pathLst>
                <a:path w="4498" h="13827" extrusionOk="0">
                  <a:moveTo>
                    <a:pt x="3993" y="0"/>
                  </a:moveTo>
                  <a:cubicBezTo>
                    <a:pt x="3720" y="0"/>
                    <a:pt x="3370" y="221"/>
                    <a:pt x="3082" y="543"/>
                  </a:cubicBezTo>
                  <a:cubicBezTo>
                    <a:pt x="2717" y="953"/>
                    <a:pt x="2443" y="1478"/>
                    <a:pt x="2192" y="2003"/>
                  </a:cubicBezTo>
                  <a:cubicBezTo>
                    <a:pt x="1096" y="4354"/>
                    <a:pt x="434" y="6477"/>
                    <a:pt x="206" y="8440"/>
                  </a:cubicBezTo>
                  <a:cubicBezTo>
                    <a:pt x="1" y="10357"/>
                    <a:pt x="229" y="12138"/>
                    <a:pt x="936" y="13827"/>
                  </a:cubicBezTo>
                  <a:cubicBezTo>
                    <a:pt x="1690" y="9627"/>
                    <a:pt x="4246" y="5131"/>
                    <a:pt x="4474" y="1113"/>
                  </a:cubicBezTo>
                  <a:cubicBezTo>
                    <a:pt x="4497" y="702"/>
                    <a:pt x="4474" y="269"/>
                    <a:pt x="4246" y="86"/>
                  </a:cubicBezTo>
                  <a:cubicBezTo>
                    <a:pt x="4175" y="27"/>
                    <a:pt x="4089" y="0"/>
                    <a:pt x="39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13"/>
            <p:cNvSpPr/>
            <p:nvPr/>
          </p:nvSpPr>
          <p:spPr>
            <a:xfrm>
              <a:off x="5796650" y="3440775"/>
              <a:ext cx="641975" cy="643300"/>
            </a:xfrm>
            <a:custGeom>
              <a:avLst/>
              <a:gdLst/>
              <a:ahLst/>
              <a:cxnLst/>
              <a:rect l="l" t="t" r="r" b="b"/>
              <a:pathLst>
                <a:path w="25679" h="25732" extrusionOk="0">
                  <a:moveTo>
                    <a:pt x="25394" y="0"/>
                  </a:moveTo>
                  <a:cubicBezTo>
                    <a:pt x="25070" y="0"/>
                    <a:pt x="24710" y="175"/>
                    <a:pt x="24378" y="350"/>
                  </a:cubicBezTo>
                  <a:cubicBezTo>
                    <a:pt x="19972" y="2815"/>
                    <a:pt x="15590" y="5965"/>
                    <a:pt x="11755" y="9572"/>
                  </a:cubicBezTo>
                  <a:cubicBezTo>
                    <a:pt x="7510" y="13566"/>
                    <a:pt x="3424" y="17812"/>
                    <a:pt x="594" y="23153"/>
                  </a:cubicBezTo>
                  <a:cubicBezTo>
                    <a:pt x="343" y="23632"/>
                    <a:pt x="92" y="24134"/>
                    <a:pt x="46" y="24636"/>
                  </a:cubicBezTo>
                  <a:cubicBezTo>
                    <a:pt x="0" y="25138"/>
                    <a:pt x="229" y="25663"/>
                    <a:pt x="662" y="25732"/>
                  </a:cubicBezTo>
                  <a:cubicBezTo>
                    <a:pt x="1210" y="24819"/>
                    <a:pt x="1758" y="23906"/>
                    <a:pt x="2306" y="22993"/>
                  </a:cubicBezTo>
                  <a:cubicBezTo>
                    <a:pt x="5045" y="18405"/>
                    <a:pt x="8240" y="14114"/>
                    <a:pt x="11961" y="10416"/>
                  </a:cubicBezTo>
                  <a:cubicBezTo>
                    <a:pt x="15088" y="7312"/>
                    <a:pt x="18534" y="4641"/>
                    <a:pt x="22095" y="2290"/>
                  </a:cubicBezTo>
                  <a:cubicBezTo>
                    <a:pt x="23282" y="1514"/>
                    <a:pt x="24492" y="761"/>
                    <a:pt x="25679" y="53"/>
                  </a:cubicBezTo>
                  <a:cubicBezTo>
                    <a:pt x="25588" y="16"/>
                    <a:pt x="25493" y="0"/>
                    <a:pt x="25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3" name="Google Shape;1763;p13"/>
          <p:cNvGrpSpPr/>
          <p:nvPr/>
        </p:nvGrpSpPr>
        <p:grpSpPr>
          <a:xfrm rot="-1355261">
            <a:off x="4310675" y="4719818"/>
            <a:ext cx="411453" cy="661530"/>
            <a:chOff x="5837150" y="3173200"/>
            <a:chExt cx="411450" cy="661525"/>
          </a:xfrm>
        </p:grpSpPr>
        <p:sp>
          <p:nvSpPr>
            <p:cNvPr id="1764" name="Google Shape;1764;p13"/>
            <p:cNvSpPr/>
            <p:nvPr/>
          </p:nvSpPr>
          <p:spPr>
            <a:xfrm>
              <a:off x="5927900" y="3525400"/>
              <a:ext cx="198600" cy="94750"/>
            </a:xfrm>
            <a:custGeom>
              <a:avLst/>
              <a:gdLst/>
              <a:ahLst/>
              <a:cxnLst/>
              <a:rect l="l" t="t" r="r" b="b"/>
              <a:pathLst>
                <a:path w="7944" h="3790" extrusionOk="0">
                  <a:moveTo>
                    <a:pt x="7076" y="1"/>
                  </a:moveTo>
                  <a:cubicBezTo>
                    <a:pt x="4656" y="24"/>
                    <a:pt x="2420" y="2284"/>
                    <a:pt x="0" y="2808"/>
                  </a:cubicBezTo>
                  <a:cubicBezTo>
                    <a:pt x="1031" y="3463"/>
                    <a:pt x="2027" y="3790"/>
                    <a:pt x="3019" y="3790"/>
                  </a:cubicBezTo>
                  <a:cubicBezTo>
                    <a:pt x="3169" y="3790"/>
                    <a:pt x="3319" y="3782"/>
                    <a:pt x="3470" y="3767"/>
                  </a:cubicBezTo>
                  <a:cubicBezTo>
                    <a:pt x="4634" y="3653"/>
                    <a:pt x="5798" y="3105"/>
                    <a:pt x="7007" y="2147"/>
                  </a:cubicBezTo>
                  <a:cubicBezTo>
                    <a:pt x="7281" y="1941"/>
                    <a:pt x="7555" y="1713"/>
                    <a:pt x="7715" y="1370"/>
                  </a:cubicBezTo>
                  <a:cubicBezTo>
                    <a:pt x="7898" y="1028"/>
                    <a:pt x="7943" y="549"/>
                    <a:pt x="7761" y="252"/>
                  </a:cubicBezTo>
                  <a:cubicBezTo>
                    <a:pt x="7601" y="24"/>
                    <a:pt x="7327" y="1"/>
                    <a:pt x="70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13"/>
            <p:cNvSpPr/>
            <p:nvPr/>
          </p:nvSpPr>
          <p:spPr>
            <a:xfrm>
              <a:off x="5972975" y="3462075"/>
              <a:ext cx="162650" cy="77500"/>
            </a:xfrm>
            <a:custGeom>
              <a:avLst/>
              <a:gdLst/>
              <a:ahLst/>
              <a:cxnLst/>
              <a:rect l="l" t="t" r="r" b="b"/>
              <a:pathLst>
                <a:path w="6506" h="3100" extrusionOk="0">
                  <a:moveTo>
                    <a:pt x="5798" y="0"/>
                  </a:moveTo>
                  <a:cubicBezTo>
                    <a:pt x="3812" y="23"/>
                    <a:pt x="1986" y="1872"/>
                    <a:pt x="0" y="2306"/>
                  </a:cubicBezTo>
                  <a:cubicBezTo>
                    <a:pt x="832" y="2840"/>
                    <a:pt x="1646" y="3100"/>
                    <a:pt x="2473" y="3100"/>
                  </a:cubicBezTo>
                  <a:cubicBezTo>
                    <a:pt x="2599" y="3100"/>
                    <a:pt x="2726" y="3094"/>
                    <a:pt x="2853" y="3082"/>
                  </a:cubicBezTo>
                  <a:cubicBezTo>
                    <a:pt x="3789" y="2990"/>
                    <a:pt x="4748" y="2557"/>
                    <a:pt x="5729" y="1758"/>
                  </a:cubicBezTo>
                  <a:cubicBezTo>
                    <a:pt x="5958" y="1598"/>
                    <a:pt x="6186" y="1393"/>
                    <a:pt x="6323" y="1119"/>
                  </a:cubicBezTo>
                  <a:cubicBezTo>
                    <a:pt x="6483" y="822"/>
                    <a:pt x="6506" y="434"/>
                    <a:pt x="6346" y="206"/>
                  </a:cubicBezTo>
                  <a:cubicBezTo>
                    <a:pt x="6232" y="23"/>
                    <a:pt x="6003" y="0"/>
                    <a:pt x="57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13"/>
            <p:cNvSpPr/>
            <p:nvPr/>
          </p:nvSpPr>
          <p:spPr>
            <a:xfrm>
              <a:off x="6015200" y="3387900"/>
              <a:ext cx="163225" cy="77500"/>
            </a:xfrm>
            <a:custGeom>
              <a:avLst/>
              <a:gdLst/>
              <a:ahLst/>
              <a:cxnLst/>
              <a:rect l="l" t="t" r="r" b="b"/>
              <a:pathLst>
                <a:path w="6529" h="3100" extrusionOk="0">
                  <a:moveTo>
                    <a:pt x="5821" y="0"/>
                  </a:moveTo>
                  <a:cubicBezTo>
                    <a:pt x="3835" y="23"/>
                    <a:pt x="1986" y="1872"/>
                    <a:pt x="0" y="2305"/>
                  </a:cubicBezTo>
                  <a:cubicBezTo>
                    <a:pt x="852" y="2840"/>
                    <a:pt x="1668" y="3100"/>
                    <a:pt x="2481" y="3100"/>
                  </a:cubicBezTo>
                  <a:cubicBezTo>
                    <a:pt x="2605" y="3100"/>
                    <a:pt x="2729" y="3094"/>
                    <a:pt x="2854" y="3081"/>
                  </a:cubicBezTo>
                  <a:cubicBezTo>
                    <a:pt x="3812" y="2990"/>
                    <a:pt x="4771" y="2557"/>
                    <a:pt x="5752" y="1758"/>
                  </a:cubicBezTo>
                  <a:cubicBezTo>
                    <a:pt x="5981" y="1598"/>
                    <a:pt x="6209" y="1392"/>
                    <a:pt x="6346" y="1119"/>
                  </a:cubicBezTo>
                  <a:cubicBezTo>
                    <a:pt x="6483" y="822"/>
                    <a:pt x="6528" y="434"/>
                    <a:pt x="6369" y="206"/>
                  </a:cubicBezTo>
                  <a:cubicBezTo>
                    <a:pt x="6232" y="23"/>
                    <a:pt x="6026" y="0"/>
                    <a:pt x="5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13"/>
            <p:cNvSpPr/>
            <p:nvPr/>
          </p:nvSpPr>
          <p:spPr>
            <a:xfrm>
              <a:off x="6071125" y="3318275"/>
              <a:ext cx="163225" cy="77525"/>
            </a:xfrm>
            <a:custGeom>
              <a:avLst/>
              <a:gdLst/>
              <a:ahLst/>
              <a:cxnLst/>
              <a:rect l="l" t="t" r="r" b="b"/>
              <a:pathLst>
                <a:path w="6529" h="3101" extrusionOk="0">
                  <a:moveTo>
                    <a:pt x="5798" y="0"/>
                  </a:moveTo>
                  <a:cubicBezTo>
                    <a:pt x="3812" y="23"/>
                    <a:pt x="1986" y="1872"/>
                    <a:pt x="0" y="2306"/>
                  </a:cubicBezTo>
                  <a:cubicBezTo>
                    <a:pt x="832" y="2840"/>
                    <a:pt x="1663" y="3100"/>
                    <a:pt x="2480" y="3100"/>
                  </a:cubicBezTo>
                  <a:cubicBezTo>
                    <a:pt x="2605" y="3100"/>
                    <a:pt x="2729" y="3094"/>
                    <a:pt x="2853" y="3082"/>
                  </a:cubicBezTo>
                  <a:cubicBezTo>
                    <a:pt x="3789" y="2991"/>
                    <a:pt x="4748" y="2557"/>
                    <a:pt x="5752" y="1758"/>
                  </a:cubicBezTo>
                  <a:cubicBezTo>
                    <a:pt x="5958" y="1598"/>
                    <a:pt x="6186" y="1393"/>
                    <a:pt x="6346" y="1119"/>
                  </a:cubicBezTo>
                  <a:cubicBezTo>
                    <a:pt x="6483" y="822"/>
                    <a:pt x="6528" y="434"/>
                    <a:pt x="6369" y="206"/>
                  </a:cubicBezTo>
                  <a:cubicBezTo>
                    <a:pt x="6232" y="23"/>
                    <a:pt x="6003" y="0"/>
                    <a:pt x="57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13"/>
            <p:cNvSpPr/>
            <p:nvPr/>
          </p:nvSpPr>
          <p:spPr>
            <a:xfrm>
              <a:off x="6128175" y="3267600"/>
              <a:ext cx="105600" cy="65525"/>
            </a:xfrm>
            <a:custGeom>
              <a:avLst/>
              <a:gdLst/>
              <a:ahLst/>
              <a:cxnLst/>
              <a:rect l="l" t="t" r="r" b="b"/>
              <a:pathLst>
                <a:path w="4224" h="2621" extrusionOk="0">
                  <a:moveTo>
                    <a:pt x="3782" y="0"/>
                  </a:moveTo>
                  <a:cubicBezTo>
                    <a:pt x="3723" y="0"/>
                    <a:pt x="3663" y="9"/>
                    <a:pt x="3607" y="19"/>
                  </a:cubicBezTo>
                  <a:cubicBezTo>
                    <a:pt x="2215" y="338"/>
                    <a:pt x="1302" y="1822"/>
                    <a:pt x="1" y="2393"/>
                  </a:cubicBezTo>
                  <a:cubicBezTo>
                    <a:pt x="435" y="2546"/>
                    <a:pt x="848" y="2621"/>
                    <a:pt x="1240" y="2621"/>
                  </a:cubicBezTo>
                  <a:cubicBezTo>
                    <a:pt x="1547" y="2621"/>
                    <a:pt x="1842" y="2574"/>
                    <a:pt x="2124" y="2484"/>
                  </a:cubicBezTo>
                  <a:cubicBezTo>
                    <a:pt x="2763" y="2301"/>
                    <a:pt x="3333" y="1845"/>
                    <a:pt x="3881" y="1183"/>
                  </a:cubicBezTo>
                  <a:cubicBezTo>
                    <a:pt x="3995" y="1046"/>
                    <a:pt x="4109" y="886"/>
                    <a:pt x="4178" y="681"/>
                  </a:cubicBezTo>
                  <a:cubicBezTo>
                    <a:pt x="4223" y="475"/>
                    <a:pt x="4178" y="201"/>
                    <a:pt x="4018" y="87"/>
                  </a:cubicBezTo>
                  <a:cubicBezTo>
                    <a:pt x="3951" y="20"/>
                    <a:pt x="3867" y="0"/>
                    <a:pt x="37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13"/>
            <p:cNvSpPr/>
            <p:nvPr/>
          </p:nvSpPr>
          <p:spPr>
            <a:xfrm>
              <a:off x="6153850" y="3236925"/>
              <a:ext cx="88475" cy="54075"/>
            </a:xfrm>
            <a:custGeom>
              <a:avLst/>
              <a:gdLst/>
              <a:ahLst/>
              <a:cxnLst/>
              <a:rect l="l" t="t" r="r" b="b"/>
              <a:pathLst>
                <a:path w="3539" h="2163" extrusionOk="0">
                  <a:moveTo>
                    <a:pt x="3088" y="1"/>
                  </a:moveTo>
                  <a:cubicBezTo>
                    <a:pt x="3047" y="1"/>
                    <a:pt x="3006" y="6"/>
                    <a:pt x="2968" y="13"/>
                  </a:cubicBezTo>
                  <a:cubicBezTo>
                    <a:pt x="1781" y="264"/>
                    <a:pt x="1097" y="1497"/>
                    <a:pt x="1" y="1953"/>
                  </a:cubicBezTo>
                  <a:cubicBezTo>
                    <a:pt x="441" y="2091"/>
                    <a:pt x="839" y="2162"/>
                    <a:pt x="1202" y="2162"/>
                  </a:cubicBezTo>
                  <a:cubicBezTo>
                    <a:pt x="1441" y="2162"/>
                    <a:pt x="1664" y="2131"/>
                    <a:pt x="1873" y="2067"/>
                  </a:cubicBezTo>
                  <a:cubicBezTo>
                    <a:pt x="2420" y="1908"/>
                    <a:pt x="2900" y="1543"/>
                    <a:pt x="3311" y="995"/>
                  </a:cubicBezTo>
                  <a:cubicBezTo>
                    <a:pt x="3402" y="881"/>
                    <a:pt x="3493" y="744"/>
                    <a:pt x="3516" y="584"/>
                  </a:cubicBezTo>
                  <a:cubicBezTo>
                    <a:pt x="3539" y="401"/>
                    <a:pt x="3470" y="173"/>
                    <a:pt x="3333" y="82"/>
                  </a:cubicBezTo>
                  <a:cubicBezTo>
                    <a:pt x="3257" y="21"/>
                    <a:pt x="3171" y="1"/>
                    <a:pt x="30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13"/>
            <p:cNvSpPr/>
            <p:nvPr/>
          </p:nvSpPr>
          <p:spPr>
            <a:xfrm>
              <a:off x="6159575" y="3186625"/>
              <a:ext cx="46250" cy="98000"/>
            </a:xfrm>
            <a:custGeom>
              <a:avLst/>
              <a:gdLst/>
              <a:ahLst/>
              <a:cxnLst/>
              <a:rect l="l" t="t" r="r" b="b"/>
              <a:pathLst>
                <a:path w="1850" h="3920" extrusionOk="0">
                  <a:moveTo>
                    <a:pt x="1623" y="1"/>
                  </a:moveTo>
                  <a:cubicBezTo>
                    <a:pt x="1576" y="1"/>
                    <a:pt x="1527" y="14"/>
                    <a:pt x="1484" y="39"/>
                  </a:cubicBezTo>
                  <a:cubicBezTo>
                    <a:pt x="1370" y="85"/>
                    <a:pt x="1256" y="222"/>
                    <a:pt x="1164" y="336"/>
                  </a:cubicBezTo>
                  <a:cubicBezTo>
                    <a:pt x="731" y="884"/>
                    <a:pt x="434" y="1432"/>
                    <a:pt x="251" y="2025"/>
                  </a:cubicBezTo>
                  <a:cubicBezTo>
                    <a:pt x="69" y="2619"/>
                    <a:pt x="0" y="3235"/>
                    <a:pt x="69" y="3920"/>
                  </a:cubicBezTo>
                  <a:cubicBezTo>
                    <a:pt x="525" y="2710"/>
                    <a:pt x="1484" y="1751"/>
                    <a:pt x="1803" y="496"/>
                  </a:cubicBezTo>
                  <a:cubicBezTo>
                    <a:pt x="1826" y="359"/>
                    <a:pt x="1849" y="222"/>
                    <a:pt x="1803" y="108"/>
                  </a:cubicBezTo>
                  <a:cubicBezTo>
                    <a:pt x="1775" y="37"/>
                    <a:pt x="1702" y="1"/>
                    <a:pt x="16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13"/>
            <p:cNvSpPr/>
            <p:nvPr/>
          </p:nvSpPr>
          <p:spPr>
            <a:xfrm>
              <a:off x="6158425" y="3195575"/>
              <a:ext cx="90175" cy="87350"/>
            </a:xfrm>
            <a:custGeom>
              <a:avLst/>
              <a:gdLst/>
              <a:ahLst/>
              <a:cxnLst/>
              <a:rect l="l" t="t" r="r" b="b"/>
              <a:pathLst>
                <a:path w="3607" h="3494" extrusionOk="0">
                  <a:moveTo>
                    <a:pt x="3265" y="1"/>
                  </a:moveTo>
                  <a:cubicBezTo>
                    <a:pt x="3105" y="1"/>
                    <a:pt x="2945" y="92"/>
                    <a:pt x="2762" y="184"/>
                  </a:cubicBezTo>
                  <a:cubicBezTo>
                    <a:pt x="2055" y="572"/>
                    <a:pt x="1461" y="1005"/>
                    <a:pt x="1005" y="1576"/>
                  </a:cubicBezTo>
                  <a:cubicBezTo>
                    <a:pt x="548" y="2101"/>
                    <a:pt x="206" y="2740"/>
                    <a:pt x="1" y="3493"/>
                  </a:cubicBezTo>
                  <a:cubicBezTo>
                    <a:pt x="1051" y="2420"/>
                    <a:pt x="2511" y="1827"/>
                    <a:pt x="3424" y="617"/>
                  </a:cubicBezTo>
                  <a:cubicBezTo>
                    <a:pt x="3516" y="503"/>
                    <a:pt x="3607" y="366"/>
                    <a:pt x="3607" y="229"/>
                  </a:cubicBezTo>
                  <a:cubicBezTo>
                    <a:pt x="3584" y="69"/>
                    <a:pt x="3424" y="1"/>
                    <a:pt x="32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13"/>
            <p:cNvSpPr/>
            <p:nvPr/>
          </p:nvSpPr>
          <p:spPr>
            <a:xfrm>
              <a:off x="6113925" y="3173200"/>
              <a:ext cx="37100" cy="143375"/>
            </a:xfrm>
            <a:custGeom>
              <a:avLst/>
              <a:gdLst/>
              <a:ahLst/>
              <a:cxnLst/>
              <a:rect l="l" t="t" r="r" b="b"/>
              <a:pathLst>
                <a:path w="1484" h="5735" extrusionOk="0">
                  <a:moveTo>
                    <a:pt x="1235" y="0"/>
                  </a:moveTo>
                  <a:cubicBezTo>
                    <a:pt x="1137" y="0"/>
                    <a:pt x="1015" y="78"/>
                    <a:pt x="936" y="188"/>
                  </a:cubicBezTo>
                  <a:cubicBezTo>
                    <a:pt x="799" y="348"/>
                    <a:pt x="708" y="554"/>
                    <a:pt x="616" y="782"/>
                  </a:cubicBezTo>
                  <a:cubicBezTo>
                    <a:pt x="274" y="1718"/>
                    <a:pt x="69" y="2585"/>
                    <a:pt x="23" y="3407"/>
                  </a:cubicBezTo>
                  <a:cubicBezTo>
                    <a:pt x="0" y="4228"/>
                    <a:pt x="114" y="5005"/>
                    <a:pt x="434" y="5735"/>
                  </a:cubicBezTo>
                  <a:cubicBezTo>
                    <a:pt x="616" y="4000"/>
                    <a:pt x="1484" y="2197"/>
                    <a:pt x="1461" y="485"/>
                  </a:cubicBezTo>
                  <a:cubicBezTo>
                    <a:pt x="1461" y="325"/>
                    <a:pt x="1438" y="143"/>
                    <a:pt x="1347" y="51"/>
                  </a:cubicBezTo>
                  <a:cubicBezTo>
                    <a:pt x="1319" y="16"/>
                    <a:pt x="1279" y="0"/>
                    <a:pt x="12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13"/>
            <p:cNvSpPr/>
            <p:nvPr/>
          </p:nvSpPr>
          <p:spPr>
            <a:xfrm>
              <a:off x="6064850" y="3179275"/>
              <a:ext cx="50800" cy="194375"/>
            </a:xfrm>
            <a:custGeom>
              <a:avLst/>
              <a:gdLst/>
              <a:ahLst/>
              <a:cxnLst/>
              <a:rect l="l" t="t" r="r" b="b"/>
              <a:pathLst>
                <a:path w="2032" h="7775" extrusionOk="0">
                  <a:moveTo>
                    <a:pt x="1510" y="1"/>
                  </a:moveTo>
                  <a:cubicBezTo>
                    <a:pt x="1371" y="1"/>
                    <a:pt x="1214" y="86"/>
                    <a:pt x="1096" y="219"/>
                  </a:cubicBezTo>
                  <a:cubicBezTo>
                    <a:pt x="913" y="425"/>
                    <a:pt x="799" y="721"/>
                    <a:pt x="685" y="995"/>
                  </a:cubicBezTo>
                  <a:cubicBezTo>
                    <a:pt x="228" y="2251"/>
                    <a:pt x="0" y="3438"/>
                    <a:pt x="0" y="4556"/>
                  </a:cubicBezTo>
                  <a:cubicBezTo>
                    <a:pt x="0" y="5652"/>
                    <a:pt x="251" y="6724"/>
                    <a:pt x="731" y="7774"/>
                  </a:cubicBezTo>
                  <a:cubicBezTo>
                    <a:pt x="890" y="5401"/>
                    <a:pt x="2032" y="3027"/>
                    <a:pt x="1895" y="699"/>
                  </a:cubicBezTo>
                  <a:cubicBezTo>
                    <a:pt x="1872" y="448"/>
                    <a:pt x="1849" y="196"/>
                    <a:pt x="1712" y="82"/>
                  </a:cubicBezTo>
                  <a:cubicBezTo>
                    <a:pt x="1656" y="26"/>
                    <a:pt x="1585" y="1"/>
                    <a:pt x="15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13"/>
            <p:cNvSpPr/>
            <p:nvPr/>
          </p:nvSpPr>
          <p:spPr>
            <a:xfrm>
              <a:off x="5997500" y="3245675"/>
              <a:ext cx="57675" cy="223850"/>
            </a:xfrm>
            <a:custGeom>
              <a:avLst/>
              <a:gdLst/>
              <a:ahLst/>
              <a:cxnLst/>
              <a:rect l="l" t="t" r="r" b="b"/>
              <a:pathLst>
                <a:path w="2307" h="8954" extrusionOk="0">
                  <a:moveTo>
                    <a:pt x="1961" y="0"/>
                  </a:moveTo>
                  <a:cubicBezTo>
                    <a:pt x="1808" y="0"/>
                    <a:pt x="1625" y="108"/>
                    <a:pt x="1484" y="279"/>
                  </a:cubicBezTo>
                  <a:cubicBezTo>
                    <a:pt x="1279" y="531"/>
                    <a:pt x="1142" y="873"/>
                    <a:pt x="1005" y="1215"/>
                  </a:cubicBezTo>
                  <a:cubicBezTo>
                    <a:pt x="457" y="2699"/>
                    <a:pt x="115" y="4046"/>
                    <a:pt x="69" y="5347"/>
                  </a:cubicBezTo>
                  <a:cubicBezTo>
                    <a:pt x="1" y="6602"/>
                    <a:pt x="183" y="7812"/>
                    <a:pt x="663" y="8953"/>
                  </a:cubicBezTo>
                  <a:cubicBezTo>
                    <a:pt x="959" y="6237"/>
                    <a:pt x="2306" y="3407"/>
                    <a:pt x="2306" y="759"/>
                  </a:cubicBezTo>
                  <a:cubicBezTo>
                    <a:pt x="2306" y="485"/>
                    <a:pt x="2283" y="211"/>
                    <a:pt x="2146" y="74"/>
                  </a:cubicBezTo>
                  <a:cubicBezTo>
                    <a:pt x="2096" y="23"/>
                    <a:pt x="2031" y="0"/>
                    <a:pt x="19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13"/>
            <p:cNvSpPr/>
            <p:nvPr/>
          </p:nvSpPr>
          <p:spPr>
            <a:xfrm>
              <a:off x="5942725" y="3249675"/>
              <a:ext cx="61075" cy="273475"/>
            </a:xfrm>
            <a:custGeom>
              <a:avLst/>
              <a:gdLst/>
              <a:ahLst/>
              <a:cxnLst/>
              <a:rect l="l" t="t" r="r" b="b"/>
              <a:pathLst>
                <a:path w="2443" h="10939" extrusionOk="0">
                  <a:moveTo>
                    <a:pt x="1594" y="0"/>
                  </a:moveTo>
                  <a:cubicBezTo>
                    <a:pt x="1388" y="0"/>
                    <a:pt x="1153" y="226"/>
                    <a:pt x="982" y="530"/>
                  </a:cubicBezTo>
                  <a:cubicBezTo>
                    <a:pt x="777" y="896"/>
                    <a:pt x="685" y="1352"/>
                    <a:pt x="571" y="1786"/>
                  </a:cubicBezTo>
                  <a:cubicBezTo>
                    <a:pt x="160" y="3703"/>
                    <a:pt x="1" y="5415"/>
                    <a:pt x="138" y="6921"/>
                  </a:cubicBezTo>
                  <a:cubicBezTo>
                    <a:pt x="274" y="8428"/>
                    <a:pt x="708" y="9752"/>
                    <a:pt x="1416" y="10939"/>
                  </a:cubicBezTo>
                  <a:cubicBezTo>
                    <a:pt x="1347" y="7652"/>
                    <a:pt x="2443" y="3886"/>
                    <a:pt x="2009" y="781"/>
                  </a:cubicBezTo>
                  <a:cubicBezTo>
                    <a:pt x="1964" y="462"/>
                    <a:pt x="1895" y="142"/>
                    <a:pt x="1712" y="28"/>
                  </a:cubicBezTo>
                  <a:cubicBezTo>
                    <a:pt x="1675" y="9"/>
                    <a:pt x="1635" y="0"/>
                    <a:pt x="15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13"/>
            <p:cNvSpPr/>
            <p:nvPr/>
          </p:nvSpPr>
          <p:spPr>
            <a:xfrm>
              <a:off x="5892500" y="3322450"/>
              <a:ext cx="61100" cy="273175"/>
            </a:xfrm>
            <a:custGeom>
              <a:avLst/>
              <a:gdLst/>
              <a:ahLst/>
              <a:cxnLst/>
              <a:rect l="l" t="t" r="r" b="b"/>
              <a:pathLst>
                <a:path w="2444" h="10927" extrusionOk="0">
                  <a:moveTo>
                    <a:pt x="1575" y="1"/>
                  </a:moveTo>
                  <a:cubicBezTo>
                    <a:pt x="1369" y="1"/>
                    <a:pt x="1131" y="222"/>
                    <a:pt x="982" y="518"/>
                  </a:cubicBezTo>
                  <a:cubicBezTo>
                    <a:pt x="777" y="883"/>
                    <a:pt x="663" y="1340"/>
                    <a:pt x="572" y="1774"/>
                  </a:cubicBezTo>
                  <a:cubicBezTo>
                    <a:pt x="161" y="3691"/>
                    <a:pt x="1" y="5403"/>
                    <a:pt x="138" y="6932"/>
                  </a:cubicBezTo>
                  <a:cubicBezTo>
                    <a:pt x="275" y="8416"/>
                    <a:pt x="686" y="9740"/>
                    <a:pt x="1416" y="10926"/>
                  </a:cubicBezTo>
                  <a:cubicBezTo>
                    <a:pt x="1325" y="7640"/>
                    <a:pt x="2443" y="3873"/>
                    <a:pt x="2010" y="769"/>
                  </a:cubicBezTo>
                  <a:cubicBezTo>
                    <a:pt x="1964" y="473"/>
                    <a:pt x="1895" y="130"/>
                    <a:pt x="1713" y="39"/>
                  </a:cubicBezTo>
                  <a:cubicBezTo>
                    <a:pt x="1670" y="13"/>
                    <a:pt x="1623" y="1"/>
                    <a:pt x="15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13"/>
            <p:cNvSpPr/>
            <p:nvPr/>
          </p:nvSpPr>
          <p:spPr>
            <a:xfrm>
              <a:off x="5837150" y="3263575"/>
              <a:ext cx="352125" cy="571150"/>
            </a:xfrm>
            <a:custGeom>
              <a:avLst/>
              <a:gdLst/>
              <a:ahLst/>
              <a:cxnLst/>
              <a:rect l="l" t="t" r="r" b="b"/>
              <a:pathLst>
                <a:path w="14085" h="22846" extrusionOk="0">
                  <a:moveTo>
                    <a:pt x="13956" y="1"/>
                  </a:moveTo>
                  <a:cubicBezTo>
                    <a:pt x="13703" y="1"/>
                    <a:pt x="13454" y="213"/>
                    <a:pt x="13240" y="408"/>
                  </a:cubicBezTo>
                  <a:cubicBezTo>
                    <a:pt x="10546" y="2873"/>
                    <a:pt x="8013" y="5840"/>
                    <a:pt x="5890" y="9082"/>
                  </a:cubicBezTo>
                  <a:cubicBezTo>
                    <a:pt x="3562" y="12688"/>
                    <a:pt x="1370" y="16431"/>
                    <a:pt x="206" y="20882"/>
                  </a:cubicBezTo>
                  <a:cubicBezTo>
                    <a:pt x="92" y="21270"/>
                    <a:pt x="1" y="21681"/>
                    <a:pt x="47" y="22069"/>
                  </a:cubicBezTo>
                  <a:cubicBezTo>
                    <a:pt x="92" y="22480"/>
                    <a:pt x="298" y="22845"/>
                    <a:pt x="617" y="22845"/>
                  </a:cubicBezTo>
                  <a:cubicBezTo>
                    <a:pt x="868" y="22069"/>
                    <a:pt x="1097" y="21293"/>
                    <a:pt x="1348" y="20517"/>
                  </a:cubicBezTo>
                  <a:cubicBezTo>
                    <a:pt x="2557" y="16682"/>
                    <a:pt x="4132" y="13008"/>
                    <a:pt x="6164" y="9698"/>
                  </a:cubicBezTo>
                  <a:cubicBezTo>
                    <a:pt x="7853" y="6913"/>
                    <a:pt x="9839" y="4448"/>
                    <a:pt x="11939" y="2188"/>
                  </a:cubicBezTo>
                  <a:cubicBezTo>
                    <a:pt x="12646" y="1435"/>
                    <a:pt x="13354" y="705"/>
                    <a:pt x="14084" y="20"/>
                  </a:cubicBezTo>
                  <a:cubicBezTo>
                    <a:pt x="14041" y="7"/>
                    <a:pt x="13998" y="1"/>
                    <a:pt x="139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8" name="Google Shape;1778;p13"/>
          <p:cNvGrpSpPr/>
          <p:nvPr/>
        </p:nvGrpSpPr>
        <p:grpSpPr>
          <a:xfrm>
            <a:off x="8426790" y="3654756"/>
            <a:ext cx="2506462" cy="1803274"/>
            <a:chOff x="4827150" y="2632375"/>
            <a:chExt cx="1863125" cy="1340425"/>
          </a:xfrm>
        </p:grpSpPr>
        <p:sp>
          <p:nvSpPr>
            <p:cNvPr id="1779" name="Google Shape;1779;p13"/>
            <p:cNvSpPr/>
            <p:nvPr/>
          </p:nvSpPr>
          <p:spPr>
            <a:xfrm>
              <a:off x="5790375" y="3391875"/>
              <a:ext cx="716725" cy="580925"/>
            </a:xfrm>
            <a:custGeom>
              <a:avLst/>
              <a:gdLst/>
              <a:ahLst/>
              <a:cxnLst/>
              <a:rect l="l" t="t" r="r" b="b"/>
              <a:pathLst>
                <a:path w="28669" h="23237" extrusionOk="0">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80" name="Google Shape;1780;p13"/>
            <p:cNvGrpSpPr/>
            <p:nvPr/>
          </p:nvGrpSpPr>
          <p:grpSpPr>
            <a:xfrm>
              <a:off x="4827150" y="2632375"/>
              <a:ext cx="1863125" cy="1274825"/>
              <a:chOff x="4827150" y="2632375"/>
              <a:chExt cx="1863125" cy="1274825"/>
            </a:xfrm>
          </p:grpSpPr>
          <p:sp>
            <p:nvSpPr>
              <p:cNvPr id="1781" name="Google Shape;1781;p13"/>
              <p:cNvSpPr/>
              <p:nvPr/>
            </p:nvSpPr>
            <p:spPr>
              <a:xfrm>
                <a:off x="4844825" y="2822325"/>
                <a:ext cx="721875" cy="658025"/>
              </a:xfrm>
              <a:custGeom>
                <a:avLst/>
                <a:gdLst/>
                <a:ahLst/>
                <a:cxnLst/>
                <a:rect l="l" t="t" r="r" b="b"/>
                <a:pathLst>
                  <a:path w="28875" h="26321" extrusionOk="0">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13"/>
              <p:cNvSpPr/>
              <p:nvPr/>
            </p:nvSpPr>
            <p:spPr>
              <a:xfrm>
                <a:off x="4827150" y="3079700"/>
                <a:ext cx="721875" cy="658000"/>
              </a:xfrm>
              <a:custGeom>
                <a:avLst/>
                <a:gdLst/>
                <a:ahLst/>
                <a:cxnLst/>
                <a:rect l="l" t="t" r="r" b="b"/>
                <a:pathLst>
                  <a:path w="28875" h="26320" extrusionOk="0">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13"/>
              <p:cNvSpPr/>
              <p:nvPr/>
            </p:nvSpPr>
            <p:spPr>
              <a:xfrm>
                <a:off x="5487350" y="2892125"/>
                <a:ext cx="1202925" cy="1015075"/>
              </a:xfrm>
              <a:custGeom>
                <a:avLst/>
                <a:gdLst/>
                <a:ahLst/>
                <a:cxnLst/>
                <a:rect l="l" t="t" r="r" b="b"/>
                <a:pathLst>
                  <a:path w="48117" h="40603" extrusionOk="0">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13"/>
              <p:cNvSpPr/>
              <p:nvPr/>
            </p:nvSpPr>
            <p:spPr>
              <a:xfrm>
                <a:off x="5487350" y="2632375"/>
                <a:ext cx="733300" cy="1193775"/>
              </a:xfrm>
              <a:custGeom>
                <a:avLst/>
                <a:gdLst/>
                <a:ahLst/>
                <a:cxnLst/>
                <a:rect l="l" t="t" r="r" b="b"/>
                <a:pathLst>
                  <a:path w="29332" h="47751" extrusionOk="0">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13"/>
              <p:cNvSpPr/>
              <p:nvPr/>
            </p:nvSpPr>
            <p:spPr>
              <a:xfrm>
                <a:off x="5341850" y="3063775"/>
                <a:ext cx="452525" cy="688925"/>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86" name="Google Shape;1786;p13"/>
          <p:cNvGrpSpPr/>
          <p:nvPr/>
        </p:nvGrpSpPr>
        <p:grpSpPr>
          <a:xfrm>
            <a:off x="5637648" y="3703497"/>
            <a:ext cx="4762599" cy="1836593"/>
            <a:chOff x="6443175" y="3669288"/>
            <a:chExt cx="3880550" cy="1496450"/>
          </a:xfrm>
        </p:grpSpPr>
        <p:sp>
          <p:nvSpPr>
            <p:cNvPr id="1787" name="Google Shape;1787;p13"/>
            <p:cNvSpPr/>
            <p:nvPr/>
          </p:nvSpPr>
          <p:spPr>
            <a:xfrm>
              <a:off x="7753575" y="3973663"/>
              <a:ext cx="2570150" cy="1191500"/>
            </a:xfrm>
            <a:custGeom>
              <a:avLst/>
              <a:gdLst/>
              <a:ahLst/>
              <a:cxnLst/>
              <a:rect l="l" t="t" r="r" b="b"/>
              <a:pathLst>
                <a:path w="102806" h="47660" extrusionOk="0">
                  <a:moveTo>
                    <a:pt x="102806" y="1"/>
                  </a:moveTo>
                  <a:lnTo>
                    <a:pt x="93721" y="7054"/>
                  </a:lnTo>
                  <a:lnTo>
                    <a:pt x="85253" y="29263"/>
                  </a:lnTo>
                  <a:lnTo>
                    <a:pt x="80209" y="38644"/>
                  </a:lnTo>
                  <a:lnTo>
                    <a:pt x="16435" y="42022"/>
                  </a:lnTo>
                  <a:lnTo>
                    <a:pt x="0" y="47660"/>
                  </a:lnTo>
                  <a:lnTo>
                    <a:pt x="102806" y="47660"/>
                  </a:lnTo>
                  <a:lnTo>
                    <a:pt x="102806" y="1"/>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13"/>
            <p:cNvSpPr/>
            <p:nvPr/>
          </p:nvSpPr>
          <p:spPr>
            <a:xfrm>
              <a:off x="8238600" y="3669288"/>
              <a:ext cx="2085125" cy="1496450"/>
            </a:xfrm>
            <a:custGeom>
              <a:avLst/>
              <a:gdLst/>
              <a:ahLst/>
              <a:cxnLst/>
              <a:rect l="l" t="t" r="r" b="b"/>
              <a:pathLst>
                <a:path w="83405" h="59858" extrusionOk="0">
                  <a:moveTo>
                    <a:pt x="21858" y="1"/>
                  </a:moveTo>
                  <a:cubicBezTo>
                    <a:pt x="18844" y="1"/>
                    <a:pt x="15692" y="473"/>
                    <a:pt x="13086" y="473"/>
                  </a:cubicBezTo>
                  <a:cubicBezTo>
                    <a:pt x="12906" y="473"/>
                    <a:pt x="12729" y="471"/>
                    <a:pt x="12555" y="466"/>
                  </a:cubicBezTo>
                  <a:cubicBezTo>
                    <a:pt x="12262" y="458"/>
                    <a:pt x="11965" y="449"/>
                    <a:pt x="11669" y="449"/>
                  </a:cubicBezTo>
                  <a:cubicBezTo>
                    <a:pt x="11181" y="449"/>
                    <a:pt x="10695" y="472"/>
                    <a:pt x="10227" y="558"/>
                  </a:cubicBezTo>
                  <a:cubicBezTo>
                    <a:pt x="7214" y="1151"/>
                    <a:pt x="5365" y="5031"/>
                    <a:pt x="3653" y="7291"/>
                  </a:cubicBezTo>
                  <a:cubicBezTo>
                    <a:pt x="2443" y="8934"/>
                    <a:pt x="1234" y="10555"/>
                    <a:pt x="1" y="12176"/>
                  </a:cubicBezTo>
                  <a:lnTo>
                    <a:pt x="1" y="36211"/>
                  </a:lnTo>
                  <a:lnTo>
                    <a:pt x="1" y="59858"/>
                  </a:lnTo>
                  <a:lnTo>
                    <a:pt x="83405" y="59858"/>
                  </a:lnTo>
                  <a:cubicBezTo>
                    <a:pt x="82537" y="59858"/>
                    <a:pt x="80278" y="57529"/>
                    <a:pt x="79524" y="56982"/>
                  </a:cubicBezTo>
                  <a:cubicBezTo>
                    <a:pt x="78497" y="56205"/>
                    <a:pt x="77561" y="55429"/>
                    <a:pt x="76603" y="54562"/>
                  </a:cubicBezTo>
                  <a:cubicBezTo>
                    <a:pt x="75324" y="53421"/>
                    <a:pt x="72905" y="52097"/>
                    <a:pt x="72106" y="50522"/>
                  </a:cubicBezTo>
                  <a:lnTo>
                    <a:pt x="72106" y="50522"/>
                  </a:lnTo>
                  <a:cubicBezTo>
                    <a:pt x="72380" y="51549"/>
                    <a:pt x="72677" y="52576"/>
                    <a:pt x="72951" y="53603"/>
                  </a:cubicBezTo>
                  <a:cubicBezTo>
                    <a:pt x="64574" y="49335"/>
                    <a:pt x="59529" y="40707"/>
                    <a:pt x="54759" y="32627"/>
                  </a:cubicBezTo>
                  <a:cubicBezTo>
                    <a:pt x="54257" y="31782"/>
                    <a:pt x="53709" y="30892"/>
                    <a:pt x="52887" y="30344"/>
                  </a:cubicBezTo>
                  <a:cubicBezTo>
                    <a:pt x="52454" y="30093"/>
                    <a:pt x="51974" y="29911"/>
                    <a:pt x="51518" y="29705"/>
                  </a:cubicBezTo>
                  <a:cubicBezTo>
                    <a:pt x="48619" y="28267"/>
                    <a:pt x="47409" y="25049"/>
                    <a:pt x="46062" y="22333"/>
                  </a:cubicBezTo>
                  <a:cubicBezTo>
                    <a:pt x="44373" y="19000"/>
                    <a:pt x="42616" y="17266"/>
                    <a:pt x="39352" y="15485"/>
                  </a:cubicBezTo>
                  <a:cubicBezTo>
                    <a:pt x="38484" y="15029"/>
                    <a:pt x="37549" y="14641"/>
                    <a:pt x="36818" y="13956"/>
                  </a:cubicBezTo>
                  <a:cubicBezTo>
                    <a:pt x="35996" y="13203"/>
                    <a:pt x="35540" y="12153"/>
                    <a:pt x="35061" y="11126"/>
                  </a:cubicBezTo>
                  <a:cubicBezTo>
                    <a:pt x="33874" y="8638"/>
                    <a:pt x="32527" y="6195"/>
                    <a:pt x="31043" y="3867"/>
                  </a:cubicBezTo>
                  <a:cubicBezTo>
                    <a:pt x="29032" y="710"/>
                    <a:pt x="25550" y="1"/>
                    <a:pt x="21858" y="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13"/>
            <p:cNvSpPr/>
            <p:nvPr/>
          </p:nvSpPr>
          <p:spPr>
            <a:xfrm>
              <a:off x="8222075" y="3691463"/>
              <a:ext cx="1652575" cy="1462300"/>
            </a:xfrm>
            <a:custGeom>
              <a:avLst/>
              <a:gdLst/>
              <a:ahLst/>
              <a:cxnLst/>
              <a:rect l="l" t="t" r="r" b="b"/>
              <a:pathLst>
                <a:path w="66103" h="58492" extrusionOk="0">
                  <a:moveTo>
                    <a:pt x="20598" y="6308"/>
                  </a:moveTo>
                  <a:lnTo>
                    <a:pt x="20598" y="6308"/>
                  </a:lnTo>
                  <a:cubicBezTo>
                    <a:pt x="20602" y="6309"/>
                    <a:pt x="20607" y="6311"/>
                    <a:pt x="20611" y="6313"/>
                  </a:cubicBezTo>
                  <a:cubicBezTo>
                    <a:pt x="20607" y="6311"/>
                    <a:pt x="20602" y="6309"/>
                    <a:pt x="20598" y="6308"/>
                  </a:cubicBezTo>
                  <a:close/>
                  <a:moveTo>
                    <a:pt x="16480" y="16219"/>
                  </a:moveTo>
                  <a:cubicBezTo>
                    <a:pt x="16478" y="16219"/>
                    <a:pt x="16477" y="16220"/>
                    <a:pt x="16475" y="16221"/>
                  </a:cubicBezTo>
                  <a:lnTo>
                    <a:pt x="16475" y="16221"/>
                  </a:lnTo>
                  <a:cubicBezTo>
                    <a:pt x="16477" y="16220"/>
                    <a:pt x="16478" y="16219"/>
                    <a:pt x="16480" y="16219"/>
                  </a:cubicBezTo>
                  <a:close/>
                  <a:moveTo>
                    <a:pt x="37475" y="17542"/>
                  </a:moveTo>
                  <a:cubicBezTo>
                    <a:pt x="37476" y="17542"/>
                    <a:pt x="37478" y="17542"/>
                    <a:pt x="37479" y="17543"/>
                  </a:cubicBezTo>
                  <a:cubicBezTo>
                    <a:pt x="37478" y="17542"/>
                    <a:pt x="37476" y="17542"/>
                    <a:pt x="37475" y="17542"/>
                  </a:cubicBezTo>
                  <a:close/>
                  <a:moveTo>
                    <a:pt x="18524" y="1"/>
                  </a:moveTo>
                  <a:cubicBezTo>
                    <a:pt x="17894" y="1"/>
                    <a:pt x="17265" y="30"/>
                    <a:pt x="16640" y="104"/>
                  </a:cubicBezTo>
                  <a:cubicBezTo>
                    <a:pt x="13467" y="447"/>
                    <a:pt x="11892" y="2364"/>
                    <a:pt x="9427" y="4030"/>
                  </a:cubicBezTo>
                  <a:cubicBezTo>
                    <a:pt x="7875" y="5080"/>
                    <a:pt x="6323" y="6130"/>
                    <a:pt x="4793" y="7180"/>
                  </a:cubicBezTo>
                  <a:lnTo>
                    <a:pt x="3196" y="12749"/>
                  </a:lnTo>
                  <a:lnTo>
                    <a:pt x="0" y="58491"/>
                  </a:lnTo>
                  <a:lnTo>
                    <a:pt x="45742" y="58491"/>
                  </a:lnTo>
                  <a:cubicBezTo>
                    <a:pt x="44715" y="58491"/>
                    <a:pt x="43391" y="53835"/>
                    <a:pt x="44509" y="53356"/>
                  </a:cubicBezTo>
                  <a:cubicBezTo>
                    <a:pt x="44637" y="53298"/>
                    <a:pt x="44771" y="53274"/>
                    <a:pt x="44906" y="53274"/>
                  </a:cubicBezTo>
                  <a:cubicBezTo>
                    <a:pt x="45255" y="53274"/>
                    <a:pt x="45619" y="53430"/>
                    <a:pt x="45947" y="53561"/>
                  </a:cubicBezTo>
                  <a:cubicBezTo>
                    <a:pt x="49234" y="54976"/>
                    <a:pt x="52886" y="55296"/>
                    <a:pt x="56447" y="55592"/>
                  </a:cubicBezTo>
                  <a:cubicBezTo>
                    <a:pt x="59665" y="55843"/>
                    <a:pt x="62884" y="56117"/>
                    <a:pt x="66102" y="56391"/>
                  </a:cubicBezTo>
                  <a:cubicBezTo>
                    <a:pt x="65007" y="56300"/>
                    <a:pt x="62610" y="52511"/>
                    <a:pt x="61948" y="51621"/>
                  </a:cubicBezTo>
                  <a:cubicBezTo>
                    <a:pt x="60944" y="50297"/>
                    <a:pt x="60396" y="48334"/>
                    <a:pt x="59277" y="47193"/>
                  </a:cubicBezTo>
                  <a:cubicBezTo>
                    <a:pt x="58935" y="46833"/>
                    <a:pt x="58439" y="46576"/>
                    <a:pt x="57952" y="46576"/>
                  </a:cubicBezTo>
                  <a:cubicBezTo>
                    <a:pt x="57789" y="46576"/>
                    <a:pt x="57628" y="46605"/>
                    <a:pt x="57474" y="46668"/>
                  </a:cubicBezTo>
                  <a:cubicBezTo>
                    <a:pt x="57248" y="46743"/>
                    <a:pt x="57022" y="46896"/>
                    <a:pt x="56796" y="46896"/>
                  </a:cubicBezTo>
                  <a:cubicBezTo>
                    <a:pt x="56748" y="46896"/>
                    <a:pt x="56700" y="46889"/>
                    <a:pt x="56652" y="46873"/>
                  </a:cubicBezTo>
                  <a:cubicBezTo>
                    <a:pt x="56447" y="46805"/>
                    <a:pt x="56333" y="46599"/>
                    <a:pt x="56264" y="46417"/>
                  </a:cubicBezTo>
                  <a:cubicBezTo>
                    <a:pt x="55945" y="45732"/>
                    <a:pt x="55785" y="44979"/>
                    <a:pt x="55420" y="44340"/>
                  </a:cubicBezTo>
                  <a:cubicBezTo>
                    <a:pt x="55055" y="43678"/>
                    <a:pt x="54438" y="43084"/>
                    <a:pt x="53708" y="43061"/>
                  </a:cubicBezTo>
                  <a:cubicBezTo>
                    <a:pt x="53069" y="43929"/>
                    <a:pt x="52338" y="44728"/>
                    <a:pt x="51517" y="45435"/>
                  </a:cubicBezTo>
                  <a:cubicBezTo>
                    <a:pt x="51517" y="45116"/>
                    <a:pt x="51699" y="44819"/>
                    <a:pt x="51973" y="44636"/>
                  </a:cubicBezTo>
                  <a:lnTo>
                    <a:pt x="51973" y="44636"/>
                  </a:lnTo>
                  <a:cubicBezTo>
                    <a:pt x="51937" y="44661"/>
                    <a:pt x="51903" y="44672"/>
                    <a:pt x="51871" y="44672"/>
                  </a:cubicBezTo>
                  <a:cubicBezTo>
                    <a:pt x="51668" y="44672"/>
                    <a:pt x="51581" y="44209"/>
                    <a:pt x="51699" y="43952"/>
                  </a:cubicBezTo>
                  <a:cubicBezTo>
                    <a:pt x="51996" y="43312"/>
                    <a:pt x="52316" y="42650"/>
                    <a:pt x="52612" y="42011"/>
                  </a:cubicBezTo>
                  <a:lnTo>
                    <a:pt x="52612" y="42011"/>
                  </a:lnTo>
                  <a:cubicBezTo>
                    <a:pt x="51836" y="42582"/>
                    <a:pt x="51083" y="43153"/>
                    <a:pt x="50307" y="43723"/>
                  </a:cubicBezTo>
                  <a:cubicBezTo>
                    <a:pt x="50535" y="42947"/>
                    <a:pt x="50946" y="42240"/>
                    <a:pt x="51540" y="41669"/>
                  </a:cubicBezTo>
                  <a:cubicBezTo>
                    <a:pt x="51037" y="40802"/>
                    <a:pt x="51060" y="39774"/>
                    <a:pt x="50900" y="38793"/>
                  </a:cubicBezTo>
                  <a:cubicBezTo>
                    <a:pt x="50741" y="37834"/>
                    <a:pt x="50216" y="36762"/>
                    <a:pt x="49257" y="36556"/>
                  </a:cubicBezTo>
                  <a:lnTo>
                    <a:pt x="49257" y="36556"/>
                  </a:lnTo>
                  <a:cubicBezTo>
                    <a:pt x="49029" y="37675"/>
                    <a:pt x="49531" y="38861"/>
                    <a:pt x="49303" y="39980"/>
                  </a:cubicBezTo>
                  <a:cubicBezTo>
                    <a:pt x="49097" y="41007"/>
                    <a:pt x="48207" y="41874"/>
                    <a:pt x="47157" y="42034"/>
                  </a:cubicBezTo>
                  <a:cubicBezTo>
                    <a:pt x="47591" y="41601"/>
                    <a:pt x="48047" y="41167"/>
                    <a:pt x="48481" y="40733"/>
                  </a:cubicBezTo>
                  <a:cubicBezTo>
                    <a:pt x="48618" y="40619"/>
                    <a:pt x="48778" y="40459"/>
                    <a:pt x="48801" y="40277"/>
                  </a:cubicBezTo>
                  <a:cubicBezTo>
                    <a:pt x="48823" y="40117"/>
                    <a:pt x="48778" y="39980"/>
                    <a:pt x="48732" y="39843"/>
                  </a:cubicBezTo>
                  <a:cubicBezTo>
                    <a:pt x="47707" y="36767"/>
                    <a:pt x="47068" y="30576"/>
                    <a:pt x="42730" y="30576"/>
                  </a:cubicBezTo>
                  <a:cubicBezTo>
                    <a:pt x="42722" y="30576"/>
                    <a:pt x="42714" y="30576"/>
                    <a:pt x="42706" y="30576"/>
                  </a:cubicBezTo>
                  <a:cubicBezTo>
                    <a:pt x="41177" y="30599"/>
                    <a:pt x="39625" y="30690"/>
                    <a:pt x="38095" y="30850"/>
                  </a:cubicBezTo>
                  <a:cubicBezTo>
                    <a:pt x="37046" y="32744"/>
                    <a:pt x="37570" y="34433"/>
                    <a:pt x="35083" y="35643"/>
                  </a:cubicBezTo>
                  <a:cubicBezTo>
                    <a:pt x="32686" y="36807"/>
                    <a:pt x="30586" y="38131"/>
                    <a:pt x="28623" y="40003"/>
                  </a:cubicBezTo>
                  <a:cubicBezTo>
                    <a:pt x="29764" y="37606"/>
                    <a:pt x="32047" y="35803"/>
                    <a:pt x="34626" y="35255"/>
                  </a:cubicBezTo>
                  <a:cubicBezTo>
                    <a:pt x="34923" y="35187"/>
                    <a:pt x="35219" y="35141"/>
                    <a:pt x="35425" y="34958"/>
                  </a:cubicBezTo>
                  <a:cubicBezTo>
                    <a:pt x="35699" y="34753"/>
                    <a:pt x="35813" y="34433"/>
                    <a:pt x="35927" y="34137"/>
                  </a:cubicBezTo>
                  <a:cubicBezTo>
                    <a:pt x="35927" y="32767"/>
                    <a:pt x="37319" y="31580"/>
                    <a:pt x="37182" y="30074"/>
                  </a:cubicBezTo>
                  <a:cubicBezTo>
                    <a:pt x="37068" y="28841"/>
                    <a:pt x="36155" y="27494"/>
                    <a:pt x="35653" y="26353"/>
                  </a:cubicBezTo>
                  <a:cubicBezTo>
                    <a:pt x="35516" y="26011"/>
                    <a:pt x="35356" y="25646"/>
                    <a:pt x="35448" y="25280"/>
                  </a:cubicBezTo>
                  <a:cubicBezTo>
                    <a:pt x="35493" y="25098"/>
                    <a:pt x="35608" y="24915"/>
                    <a:pt x="35653" y="24733"/>
                  </a:cubicBezTo>
                  <a:cubicBezTo>
                    <a:pt x="35742" y="24221"/>
                    <a:pt x="35181" y="23796"/>
                    <a:pt x="34666" y="23796"/>
                  </a:cubicBezTo>
                  <a:cubicBezTo>
                    <a:pt x="34653" y="23796"/>
                    <a:pt x="34639" y="23796"/>
                    <a:pt x="34626" y="23797"/>
                  </a:cubicBezTo>
                  <a:cubicBezTo>
                    <a:pt x="34078" y="23842"/>
                    <a:pt x="33622" y="24185"/>
                    <a:pt x="33234" y="24550"/>
                  </a:cubicBezTo>
                  <a:cubicBezTo>
                    <a:pt x="31430" y="26125"/>
                    <a:pt x="30221" y="28111"/>
                    <a:pt x="29490" y="30416"/>
                  </a:cubicBezTo>
                  <a:cubicBezTo>
                    <a:pt x="29970" y="27494"/>
                    <a:pt x="31545" y="24778"/>
                    <a:pt x="33827" y="22907"/>
                  </a:cubicBezTo>
                  <a:cubicBezTo>
                    <a:pt x="34740" y="22131"/>
                    <a:pt x="35859" y="21377"/>
                    <a:pt x="36041" y="20190"/>
                  </a:cubicBezTo>
                  <a:lnTo>
                    <a:pt x="36041" y="20190"/>
                  </a:lnTo>
                  <a:cubicBezTo>
                    <a:pt x="35356" y="20282"/>
                    <a:pt x="34695" y="20373"/>
                    <a:pt x="34010" y="20464"/>
                  </a:cubicBezTo>
                  <a:cubicBezTo>
                    <a:pt x="34458" y="20083"/>
                    <a:pt x="36870" y="17540"/>
                    <a:pt x="37451" y="17540"/>
                  </a:cubicBezTo>
                  <a:cubicBezTo>
                    <a:pt x="37459" y="17540"/>
                    <a:pt x="37467" y="17541"/>
                    <a:pt x="37475" y="17542"/>
                  </a:cubicBezTo>
                  <a:lnTo>
                    <a:pt x="37475" y="17542"/>
                  </a:lnTo>
                  <a:cubicBezTo>
                    <a:pt x="37138" y="17489"/>
                    <a:pt x="36778" y="17463"/>
                    <a:pt x="36402" y="17463"/>
                  </a:cubicBezTo>
                  <a:cubicBezTo>
                    <a:pt x="32600" y="17463"/>
                    <a:pt x="27090" y="20081"/>
                    <a:pt x="25679" y="23340"/>
                  </a:cubicBezTo>
                  <a:cubicBezTo>
                    <a:pt x="26843" y="20624"/>
                    <a:pt x="30061" y="19300"/>
                    <a:pt x="31430" y="16675"/>
                  </a:cubicBezTo>
                  <a:cubicBezTo>
                    <a:pt x="31545" y="16447"/>
                    <a:pt x="31636" y="16219"/>
                    <a:pt x="31841" y="16059"/>
                  </a:cubicBezTo>
                  <a:cubicBezTo>
                    <a:pt x="32047" y="15876"/>
                    <a:pt x="32366" y="15808"/>
                    <a:pt x="32640" y="15762"/>
                  </a:cubicBezTo>
                  <a:cubicBezTo>
                    <a:pt x="33678" y="15589"/>
                    <a:pt x="35321" y="15277"/>
                    <a:pt x="36828" y="15277"/>
                  </a:cubicBezTo>
                  <a:cubicBezTo>
                    <a:pt x="37905" y="15277"/>
                    <a:pt x="38913" y="15437"/>
                    <a:pt x="39579" y="15922"/>
                  </a:cubicBezTo>
                  <a:cubicBezTo>
                    <a:pt x="42181" y="17817"/>
                    <a:pt x="44624" y="20373"/>
                    <a:pt x="46701" y="22815"/>
                  </a:cubicBezTo>
                  <a:cubicBezTo>
                    <a:pt x="45856" y="21172"/>
                    <a:pt x="44783" y="19643"/>
                    <a:pt x="43733" y="18113"/>
                  </a:cubicBezTo>
                  <a:lnTo>
                    <a:pt x="40195" y="13023"/>
                  </a:lnTo>
                  <a:cubicBezTo>
                    <a:pt x="39944" y="12681"/>
                    <a:pt x="39670" y="12293"/>
                    <a:pt x="39305" y="12042"/>
                  </a:cubicBezTo>
                  <a:cubicBezTo>
                    <a:pt x="38255" y="11311"/>
                    <a:pt x="36749" y="11836"/>
                    <a:pt x="35562" y="11380"/>
                  </a:cubicBezTo>
                  <a:cubicBezTo>
                    <a:pt x="35327" y="11295"/>
                    <a:pt x="35093" y="11149"/>
                    <a:pt x="34839" y="11149"/>
                  </a:cubicBezTo>
                  <a:cubicBezTo>
                    <a:pt x="34822" y="11149"/>
                    <a:pt x="34804" y="11150"/>
                    <a:pt x="34786" y="11152"/>
                  </a:cubicBezTo>
                  <a:cubicBezTo>
                    <a:pt x="34558" y="11174"/>
                    <a:pt x="34375" y="11311"/>
                    <a:pt x="34170" y="11426"/>
                  </a:cubicBezTo>
                  <a:cubicBezTo>
                    <a:pt x="29833" y="14393"/>
                    <a:pt x="25382" y="17018"/>
                    <a:pt x="21250" y="20350"/>
                  </a:cubicBezTo>
                  <a:cubicBezTo>
                    <a:pt x="19767" y="21537"/>
                    <a:pt x="17986" y="22359"/>
                    <a:pt x="16571" y="23637"/>
                  </a:cubicBezTo>
                  <a:cubicBezTo>
                    <a:pt x="15065" y="24984"/>
                    <a:pt x="14471" y="26787"/>
                    <a:pt x="13170" y="28271"/>
                  </a:cubicBezTo>
                  <a:cubicBezTo>
                    <a:pt x="12600" y="26102"/>
                    <a:pt x="12759" y="23706"/>
                    <a:pt x="13672" y="21628"/>
                  </a:cubicBezTo>
                  <a:cubicBezTo>
                    <a:pt x="14082" y="20694"/>
                    <a:pt x="15629" y="16555"/>
                    <a:pt x="16475" y="16221"/>
                  </a:cubicBezTo>
                  <a:lnTo>
                    <a:pt x="16475" y="16221"/>
                  </a:lnTo>
                  <a:cubicBezTo>
                    <a:pt x="15493" y="16601"/>
                    <a:pt x="14577" y="17200"/>
                    <a:pt x="13876" y="17974"/>
                  </a:cubicBezTo>
                  <a:lnTo>
                    <a:pt x="13876" y="17974"/>
                  </a:lnTo>
                  <a:cubicBezTo>
                    <a:pt x="15252" y="16434"/>
                    <a:pt x="16563" y="14741"/>
                    <a:pt x="17941" y="13160"/>
                  </a:cubicBezTo>
                  <a:cubicBezTo>
                    <a:pt x="19219" y="11722"/>
                    <a:pt x="20109" y="9805"/>
                    <a:pt x="21935" y="8983"/>
                  </a:cubicBezTo>
                  <a:cubicBezTo>
                    <a:pt x="21707" y="8922"/>
                    <a:pt x="21479" y="8892"/>
                    <a:pt x="21257" y="8892"/>
                  </a:cubicBezTo>
                  <a:cubicBezTo>
                    <a:pt x="21146" y="8892"/>
                    <a:pt x="21037" y="8900"/>
                    <a:pt x="20931" y="8915"/>
                  </a:cubicBezTo>
                  <a:cubicBezTo>
                    <a:pt x="21547" y="8458"/>
                    <a:pt x="22232" y="8116"/>
                    <a:pt x="22962" y="7888"/>
                  </a:cubicBezTo>
                  <a:cubicBezTo>
                    <a:pt x="22770" y="7873"/>
                    <a:pt x="22577" y="7866"/>
                    <a:pt x="22384" y="7866"/>
                  </a:cubicBezTo>
                  <a:cubicBezTo>
                    <a:pt x="19786" y="7866"/>
                    <a:pt x="17187" y="9138"/>
                    <a:pt x="15635" y="11220"/>
                  </a:cubicBezTo>
                  <a:cubicBezTo>
                    <a:pt x="16239" y="10272"/>
                    <a:pt x="18838" y="6270"/>
                    <a:pt x="20355" y="6270"/>
                  </a:cubicBezTo>
                  <a:cubicBezTo>
                    <a:pt x="20439" y="6270"/>
                    <a:pt x="20520" y="6282"/>
                    <a:pt x="20598" y="6308"/>
                  </a:cubicBezTo>
                  <a:lnTo>
                    <a:pt x="20598" y="6308"/>
                  </a:lnTo>
                  <a:cubicBezTo>
                    <a:pt x="20077" y="6127"/>
                    <a:pt x="19557" y="5946"/>
                    <a:pt x="19036" y="5742"/>
                  </a:cubicBezTo>
                  <a:lnTo>
                    <a:pt x="19036" y="5742"/>
                  </a:lnTo>
                  <a:cubicBezTo>
                    <a:pt x="19072" y="5755"/>
                    <a:pt x="19116" y="5761"/>
                    <a:pt x="19167" y="5761"/>
                  </a:cubicBezTo>
                  <a:cubicBezTo>
                    <a:pt x="20102" y="5761"/>
                    <a:pt x="23508" y="3695"/>
                    <a:pt x="24309" y="3414"/>
                  </a:cubicBezTo>
                  <a:cubicBezTo>
                    <a:pt x="26021" y="2775"/>
                    <a:pt x="27801" y="2524"/>
                    <a:pt x="29627" y="2478"/>
                  </a:cubicBezTo>
                  <a:cubicBezTo>
                    <a:pt x="28052" y="1223"/>
                    <a:pt x="26067" y="720"/>
                    <a:pt x="24035" y="447"/>
                  </a:cubicBezTo>
                  <a:cubicBezTo>
                    <a:pt x="23305" y="332"/>
                    <a:pt x="22574" y="264"/>
                    <a:pt x="21867" y="195"/>
                  </a:cubicBezTo>
                  <a:cubicBezTo>
                    <a:pt x="20758" y="93"/>
                    <a:pt x="19639" y="1"/>
                    <a:pt x="18524" y="1"/>
                  </a:cubicBezTo>
                  <a:close/>
                </a:path>
              </a:pathLst>
            </a:custGeom>
            <a:solidFill>
              <a:srgbClr val="576A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13"/>
            <p:cNvSpPr/>
            <p:nvPr/>
          </p:nvSpPr>
          <p:spPr>
            <a:xfrm>
              <a:off x="8059425" y="3687738"/>
              <a:ext cx="838300" cy="1471650"/>
            </a:xfrm>
            <a:custGeom>
              <a:avLst/>
              <a:gdLst/>
              <a:ahLst/>
              <a:cxnLst/>
              <a:rect l="l" t="t" r="r" b="b"/>
              <a:pathLst>
                <a:path w="33532" h="58866" extrusionOk="0">
                  <a:moveTo>
                    <a:pt x="25257" y="4197"/>
                  </a:moveTo>
                  <a:lnTo>
                    <a:pt x="25291" y="4202"/>
                  </a:lnTo>
                  <a:cubicBezTo>
                    <a:pt x="25280" y="4200"/>
                    <a:pt x="25268" y="4198"/>
                    <a:pt x="25257" y="4197"/>
                  </a:cubicBezTo>
                  <a:close/>
                  <a:moveTo>
                    <a:pt x="25725" y="35450"/>
                  </a:moveTo>
                  <a:lnTo>
                    <a:pt x="25725" y="35450"/>
                  </a:lnTo>
                  <a:cubicBezTo>
                    <a:pt x="25671" y="35454"/>
                    <a:pt x="25624" y="35469"/>
                    <a:pt x="25583" y="35493"/>
                  </a:cubicBezTo>
                  <a:lnTo>
                    <a:pt x="25583" y="35493"/>
                  </a:lnTo>
                  <a:cubicBezTo>
                    <a:pt x="25630" y="35477"/>
                    <a:pt x="25677" y="35463"/>
                    <a:pt x="25725" y="35450"/>
                  </a:cubicBezTo>
                  <a:close/>
                  <a:moveTo>
                    <a:pt x="17999" y="1"/>
                  </a:moveTo>
                  <a:cubicBezTo>
                    <a:pt x="14858" y="1"/>
                    <a:pt x="11656" y="1239"/>
                    <a:pt x="9930" y="3974"/>
                  </a:cubicBezTo>
                  <a:cubicBezTo>
                    <a:pt x="9702" y="4362"/>
                    <a:pt x="9496" y="4750"/>
                    <a:pt x="9154" y="5046"/>
                  </a:cubicBezTo>
                  <a:cubicBezTo>
                    <a:pt x="8789" y="5389"/>
                    <a:pt x="8309" y="5549"/>
                    <a:pt x="7990" y="5914"/>
                  </a:cubicBezTo>
                  <a:cubicBezTo>
                    <a:pt x="7716" y="6256"/>
                    <a:pt x="7602" y="6713"/>
                    <a:pt x="7510" y="7124"/>
                  </a:cubicBezTo>
                  <a:cubicBezTo>
                    <a:pt x="7510" y="10273"/>
                    <a:pt x="5844" y="13560"/>
                    <a:pt x="5479" y="16687"/>
                  </a:cubicBezTo>
                  <a:cubicBezTo>
                    <a:pt x="4406" y="25292"/>
                    <a:pt x="4246" y="33943"/>
                    <a:pt x="2557" y="42548"/>
                  </a:cubicBezTo>
                  <a:cubicBezTo>
                    <a:pt x="1530" y="47798"/>
                    <a:pt x="1" y="53071"/>
                    <a:pt x="298" y="58412"/>
                  </a:cubicBezTo>
                  <a:cubicBezTo>
                    <a:pt x="318" y="58738"/>
                    <a:pt x="1515" y="58866"/>
                    <a:pt x="3378" y="58866"/>
                  </a:cubicBezTo>
                  <a:cubicBezTo>
                    <a:pt x="9735" y="58866"/>
                    <a:pt x="23845" y="57379"/>
                    <a:pt x="25451" y="57202"/>
                  </a:cubicBezTo>
                  <a:cubicBezTo>
                    <a:pt x="25771" y="57179"/>
                    <a:pt x="26090" y="57134"/>
                    <a:pt x="26364" y="56928"/>
                  </a:cubicBezTo>
                  <a:cubicBezTo>
                    <a:pt x="26661" y="56723"/>
                    <a:pt x="26798" y="56381"/>
                    <a:pt x="26935" y="56038"/>
                  </a:cubicBezTo>
                  <a:cubicBezTo>
                    <a:pt x="27597" y="54326"/>
                    <a:pt x="28510" y="52888"/>
                    <a:pt x="28532" y="51017"/>
                  </a:cubicBezTo>
                  <a:cubicBezTo>
                    <a:pt x="28555" y="50523"/>
                    <a:pt x="27454" y="46196"/>
                    <a:pt x="27264" y="46196"/>
                  </a:cubicBezTo>
                  <a:cubicBezTo>
                    <a:pt x="27260" y="46196"/>
                    <a:pt x="27257" y="46198"/>
                    <a:pt x="27254" y="46200"/>
                  </a:cubicBezTo>
                  <a:cubicBezTo>
                    <a:pt x="26798" y="46703"/>
                    <a:pt x="26318" y="47182"/>
                    <a:pt x="25862" y="47684"/>
                  </a:cubicBezTo>
                  <a:cubicBezTo>
                    <a:pt x="25405" y="46999"/>
                    <a:pt x="24949" y="46292"/>
                    <a:pt x="24766" y="45493"/>
                  </a:cubicBezTo>
                  <a:cubicBezTo>
                    <a:pt x="24561" y="44694"/>
                    <a:pt x="24675" y="43781"/>
                    <a:pt x="25246" y="43188"/>
                  </a:cubicBezTo>
                  <a:cubicBezTo>
                    <a:pt x="25428" y="43005"/>
                    <a:pt x="25656" y="42845"/>
                    <a:pt x="25771" y="42617"/>
                  </a:cubicBezTo>
                  <a:cubicBezTo>
                    <a:pt x="25908" y="42366"/>
                    <a:pt x="25885" y="42069"/>
                    <a:pt x="25862" y="41795"/>
                  </a:cubicBezTo>
                  <a:lnTo>
                    <a:pt x="25360" y="36203"/>
                  </a:lnTo>
                  <a:cubicBezTo>
                    <a:pt x="25341" y="35938"/>
                    <a:pt x="25385" y="35609"/>
                    <a:pt x="25583" y="35493"/>
                  </a:cubicBezTo>
                  <a:lnTo>
                    <a:pt x="25583" y="35493"/>
                  </a:lnTo>
                  <a:cubicBezTo>
                    <a:pt x="24435" y="35861"/>
                    <a:pt x="23467" y="36704"/>
                    <a:pt x="22963" y="37801"/>
                  </a:cubicBezTo>
                  <a:cubicBezTo>
                    <a:pt x="22758" y="38234"/>
                    <a:pt x="22644" y="38714"/>
                    <a:pt x="22507" y="39170"/>
                  </a:cubicBezTo>
                  <a:cubicBezTo>
                    <a:pt x="22187" y="40380"/>
                    <a:pt x="21867" y="41590"/>
                    <a:pt x="21548" y="42777"/>
                  </a:cubicBezTo>
                  <a:cubicBezTo>
                    <a:pt x="21548" y="39147"/>
                    <a:pt x="21959" y="35541"/>
                    <a:pt x="22758" y="31980"/>
                  </a:cubicBezTo>
                  <a:cubicBezTo>
                    <a:pt x="23123" y="30383"/>
                    <a:pt x="23511" y="28830"/>
                    <a:pt x="24013" y="27233"/>
                  </a:cubicBezTo>
                  <a:lnTo>
                    <a:pt x="24013" y="27233"/>
                  </a:lnTo>
                  <a:cubicBezTo>
                    <a:pt x="23374" y="27689"/>
                    <a:pt x="22826" y="28260"/>
                    <a:pt x="22415" y="28922"/>
                  </a:cubicBezTo>
                  <a:cubicBezTo>
                    <a:pt x="22712" y="25817"/>
                    <a:pt x="25177" y="23421"/>
                    <a:pt x="27482" y="21321"/>
                  </a:cubicBezTo>
                  <a:cubicBezTo>
                    <a:pt x="28852" y="20088"/>
                    <a:pt x="30222" y="18856"/>
                    <a:pt x="31568" y="17623"/>
                  </a:cubicBezTo>
                  <a:lnTo>
                    <a:pt x="31568" y="17623"/>
                  </a:lnTo>
                  <a:cubicBezTo>
                    <a:pt x="29834" y="18787"/>
                    <a:pt x="28099" y="19929"/>
                    <a:pt x="26364" y="21070"/>
                  </a:cubicBezTo>
                  <a:cubicBezTo>
                    <a:pt x="25017" y="21960"/>
                    <a:pt x="23648" y="22850"/>
                    <a:pt x="22529" y="24037"/>
                  </a:cubicBezTo>
                  <a:cubicBezTo>
                    <a:pt x="20612" y="26046"/>
                    <a:pt x="19927" y="29196"/>
                    <a:pt x="18786" y="31706"/>
                  </a:cubicBezTo>
                  <a:cubicBezTo>
                    <a:pt x="17553" y="34445"/>
                    <a:pt x="16709" y="37276"/>
                    <a:pt x="14723" y="39627"/>
                  </a:cubicBezTo>
                  <a:cubicBezTo>
                    <a:pt x="13399" y="41156"/>
                    <a:pt x="11893" y="42571"/>
                    <a:pt x="10820" y="44306"/>
                  </a:cubicBezTo>
                  <a:cubicBezTo>
                    <a:pt x="11254" y="42594"/>
                    <a:pt x="12486" y="41225"/>
                    <a:pt x="13491" y="39787"/>
                  </a:cubicBezTo>
                  <a:cubicBezTo>
                    <a:pt x="15591" y="36819"/>
                    <a:pt x="15431" y="32597"/>
                    <a:pt x="16161" y="29127"/>
                  </a:cubicBezTo>
                  <a:cubicBezTo>
                    <a:pt x="16252" y="28762"/>
                    <a:pt x="16321" y="28420"/>
                    <a:pt x="16412" y="28054"/>
                  </a:cubicBezTo>
                  <a:cubicBezTo>
                    <a:pt x="16345" y="28037"/>
                    <a:pt x="16278" y="28030"/>
                    <a:pt x="16212" y="28030"/>
                  </a:cubicBezTo>
                  <a:cubicBezTo>
                    <a:pt x="15747" y="28030"/>
                    <a:pt x="15337" y="28425"/>
                    <a:pt x="14997" y="28785"/>
                  </a:cubicBezTo>
                  <a:cubicBezTo>
                    <a:pt x="14358" y="29515"/>
                    <a:pt x="13719" y="30223"/>
                    <a:pt x="13080" y="30930"/>
                  </a:cubicBezTo>
                  <a:cubicBezTo>
                    <a:pt x="13582" y="29470"/>
                    <a:pt x="14883" y="28100"/>
                    <a:pt x="15225" y="26730"/>
                  </a:cubicBezTo>
                  <a:cubicBezTo>
                    <a:pt x="14837" y="26730"/>
                    <a:pt x="14563" y="26936"/>
                    <a:pt x="14289" y="27255"/>
                  </a:cubicBezTo>
                  <a:cubicBezTo>
                    <a:pt x="13011" y="28602"/>
                    <a:pt x="11756" y="29972"/>
                    <a:pt x="10478" y="31318"/>
                  </a:cubicBezTo>
                  <a:cubicBezTo>
                    <a:pt x="11459" y="29447"/>
                    <a:pt x="12715" y="27712"/>
                    <a:pt x="14221" y="26228"/>
                  </a:cubicBezTo>
                  <a:cubicBezTo>
                    <a:pt x="15636" y="24836"/>
                    <a:pt x="16709" y="23238"/>
                    <a:pt x="17531" y="21458"/>
                  </a:cubicBezTo>
                  <a:cubicBezTo>
                    <a:pt x="18215" y="19997"/>
                    <a:pt x="18375" y="18262"/>
                    <a:pt x="19060" y="16893"/>
                  </a:cubicBezTo>
                  <a:cubicBezTo>
                    <a:pt x="19448" y="16117"/>
                    <a:pt x="20407" y="15615"/>
                    <a:pt x="20475" y="14747"/>
                  </a:cubicBezTo>
                  <a:cubicBezTo>
                    <a:pt x="20516" y="14019"/>
                    <a:pt x="20175" y="13756"/>
                    <a:pt x="19658" y="13756"/>
                  </a:cubicBezTo>
                  <a:cubicBezTo>
                    <a:pt x="18459" y="13756"/>
                    <a:pt x="16313" y="15174"/>
                    <a:pt x="15819" y="15478"/>
                  </a:cubicBezTo>
                  <a:cubicBezTo>
                    <a:pt x="13787" y="16710"/>
                    <a:pt x="11938" y="18239"/>
                    <a:pt x="10386" y="20043"/>
                  </a:cubicBezTo>
                  <a:cubicBezTo>
                    <a:pt x="11938" y="17783"/>
                    <a:pt x="13879" y="15797"/>
                    <a:pt x="16070" y="14154"/>
                  </a:cubicBezTo>
                  <a:cubicBezTo>
                    <a:pt x="16960" y="13492"/>
                    <a:pt x="17919" y="12876"/>
                    <a:pt x="18695" y="12054"/>
                  </a:cubicBezTo>
                  <a:cubicBezTo>
                    <a:pt x="19950" y="10707"/>
                    <a:pt x="19562" y="10410"/>
                    <a:pt x="18284" y="9292"/>
                  </a:cubicBezTo>
                  <a:lnTo>
                    <a:pt x="18284" y="9292"/>
                  </a:lnTo>
                  <a:cubicBezTo>
                    <a:pt x="18387" y="9295"/>
                    <a:pt x="18490" y="9296"/>
                    <a:pt x="18593" y="9296"/>
                  </a:cubicBezTo>
                  <a:cubicBezTo>
                    <a:pt x="19316" y="9296"/>
                    <a:pt x="20050" y="9226"/>
                    <a:pt x="20749" y="9087"/>
                  </a:cubicBezTo>
                  <a:cubicBezTo>
                    <a:pt x="20384" y="8721"/>
                    <a:pt x="19927" y="8470"/>
                    <a:pt x="19425" y="8311"/>
                  </a:cubicBezTo>
                  <a:cubicBezTo>
                    <a:pt x="19631" y="7740"/>
                    <a:pt x="20475" y="7900"/>
                    <a:pt x="20977" y="7580"/>
                  </a:cubicBezTo>
                  <a:cubicBezTo>
                    <a:pt x="22444" y="6602"/>
                    <a:pt x="22584" y="4160"/>
                    <a:pt x="24771" y="4160"/>
                  </a:cubicBezTo>
                  <a:cubicBezTo>
                    <a:pt x="24923" y="4160"/>
                    <a:pt x="25084" y="4172"/>
                    <a:pt x="25257" y="4197"/>
                  </a:cubicBezTo>
                  <a:lnTo>
                    <a:pt x="25257" y="4197"/>
                  </a:lnTo>
                  <a:lnTo>
                    <a:pt x="22210" y="3745"/>
                  </a:lnTo>
                  <a:cubicBezTo>
                    <a:pt x="24903" y="2924"/>
                    <a:pt x="27619" y="2239"/>
                    <a:pt x="30336" y="1646"/>
                  </a:cubicBezTo>
                  <a:cubicBezTo>
                    <a:pt x="30997" y="1502"/>
                    <a:pt x="31686" y="1367"/>
                    <a:pt x="32363" y="1367"/>
                  </a:cubicBezTo>
                  <a:cubicBezTo>
                    <a:pt x="32759" y="1367"/>
                    <a:pt x="33151" y="1413"/>
                    <a:pt x="33531" y="1531"/>
                  </a:cubicBezTo>
                  <a:cubicBezTo>
                    <a:pt x="32595" y="733"/>
                    <a:pt x="31294" y="596"/>
                    <a:pt x="30062" y="459"/>
                  </a:cubicBezTo>
                  <a:cubicBezTo>
                    <a:pt x="29331" y="390"/>
                    <a:pt x="28578" y="322"/>
                    <a:pt x="27848" y="253"/>
                  </a:cubicBezTo>
                  <a:cubicBezTo>
                    <a:pt x="27072" y="185"/>
                    <a:pt x="26273" y="93"/>
                    <a:pt x="25497" y="71"/>
                  </a:cubicBezTo>
                  <a:cubicBezTo>
                    <a:pt x="25397" y="68"/>
                    <a:pt x="25298" y="67"/>
                    <a:pt x="25199" y="67"/>
                  </a:cubicBezTo>
                  <a:cubicBezTo>
                    <a:pt x="22683" y="67"/>
                    <a:pt x="20419" y="790"/>
                    <a:pt x="17941" y="790"/>
                  </a:cubicBezTo>
                  <a:cubicBezTo>
                    <a:pt x="17640" y="790"/>
                    <a:pt x="17336" y="779"/>
                    <a:pt x="17029" y="755"/>
                  </a:cubicBezTo>
                  <a:cubicBezTo>
                    <a:pt x="17325" y="413"/>
                    <a:pt x="17713" y="139"/>
                    <a:pt x="18170" y="2"/>
                  </a:cubicBezTo>
                  <a:cubicBezTo>
                    <a:pt x="18113" y="1"/>
                    <a:pt x="18056" y="1"/>
                    <a:pt x="17999" y="1"/>
                  </a:cubicBezTo>
                  <a:close/>
                </a:path>
              </a:pathLst>
            </a:custGeom>
            <a:solidFill>
              <a:srgbClr val="728F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13"/>
            <p:cNvSpPr/>
            <p:nvPr/>
          </p:nvSpPr>
          <p:spPr>
            <a:xfrm>
              <a:off x="6443175" y="4736725"/>
              <a:ext cx="2029175" cy="406200"/>
            </a:xfrm>
            <a:custGeom>
              <a:avLst/>
              <a:gdLst/>
              <a:ahLst/>
              <a:cxnLst/>
              <a:rect l="l" t="t" r="r" b="b"/>
              <a:pathLst>
                <a:path w="81167" h="16248" extrusionOk="0">
                  <a:moveTo>
                    <a:pt x="42548" y="0"/>
                  </a:moveTo>
                  <a:cubicBezTo>
                    <a:pt x="42417" y="0"/>
                    <a:pt x="42288" y="6"/>
                    <a:pt x="42159" y="19"/>
                  </a:cubicBezTo>
                  <a:cubicBezTo>
                    <a:pt x="41588" y="64"/>
                    <a:pt x="41040" y="270"/>
                    <a:pt x="40515" y="452"/>
                  </a:cubicBezTo>
                  <a:cubicBezTo>
                    <a:pt x="39465" y="817"/>
                    <a:pt x="38415" y="1206"/>
                    <a:pt x="37365" y="1594"/>
                  </a:cubicBezTo>
                  <a:cubicBezTo>
                    <a:pt x="37046" y="1708"/>
                    <a:pt x="36703" y="1845"/>
                    <a:pt x="36452" y="2073"/>
                  </a:cubicBezTo>
                  <a:cubicBezTo>
                    <a:pt x="36247" y="2255"/>
                    <a:pt x="36110" y="2484"/>
                    <a:pt x="35973" y="2712"/>
                  </a:cubicBezTo>
                  <a:cubicBezTo>
                    <a:pt x="35539" y="3442"/>
                    <a:pt x="35083" y="4196"/>
                    <a:pt x="34649" y="4926"/>
                  </a:cubicBezTo>
                  <a:cubicBezTo>
                    <a:pt x="34558" y="5086"/>
                    <a:pt x="34444" y="5246"/>
                    <a:pt x="34307" y="5360"/>
                  </a:cubicBezTo>
                  <a:cubicBezTo>
                    <a:pt x="34147" y="5474"/>
                    <a:pt x="33964" y="5497"/>
                    <a:pt x="33782" y="5542"/>
                  </a:cubicBezTo>
                  <a:cubicBezTo>
                    <a:pt x="31842" y="5885"/>
                    <a:pt x="30130" y="6615"/>
                    <a:pt x="28098" y="6729"/>
                  </a:cubicBezTo>
                  <a:cubicBezTo>
                    <a:pt x="27383" y="6776"/>
                    <a:pt x="26662" y="6786"/>
                    <a:pt x="25940" y="6786"/>
                  </a:cubicBezTo>
                  <a:cubicBezTo>
                    <a:pt x="25406" y="6786"/>
                    <a:pt x="24872" y="6781"/>
                    <a:pt x="24338" y="6781"/>
                  </a:cubicBezTo>
                  <a:cubicBezTo>
                    <a:pt x="22437" y="6781"/>
                    <a:pt x="20550" y="6850"/>
                    <a:pt x="18763" y="7482"/>
                  </a:cubicBezTo>
                  <a:cubicBezTo>
                    <a:pt x="17850" y="7802"/>
                    <a:pt x="16937" y="8281"/>
                    <a:pt x="15978" y="8395"/>
                  </a:cubicBezTo>
                  <a:cubicBezTo>
                    <a:pt x="15704" y="8432"/>
                    <a:pt x="15434" y="8439"/>
                    <a:pt x="15166" y="8439"/>
                  </a:cubicBezTo>
                  <a:cubicBezTo>
                    <a:pt x="14987" y="8439"/>
                    <a:pt x="14809" y="8436"/>
                    <a:pt x="14632" y="8436"/>
                  </a:cubicBezTo>
                  <a:cubicBezTo>
                    <a:pt x="14411" y="8436"/>
                    <a:pt x="14190" y="8441"/>
                    <a:pt x="13969" y="8464"/>
                  </a:cubicBezTo>
                  <a:cubicBezTo>
                    <a:pt x="12988" y="8601"/>
                    <a:pt x="12098" y="9080"/>
                    <a:pt x="11230" y="9537"/>
                  </a:cubicBezTo>
                  <a:cubicBezTo>
                    <a:pt x="7418" y="11637"/>
                    <a:pt x="3538" y="13668"/>
                    <a:pt x="0" y="16225"/>
                  </a:cubicBezTo>
                  <a:cubicBezTo>
                    <a:pt x="6741" y="16225"/>
                    <a:pt x="14710" y="16214"/>
                    <a:pt x="22269" y="16214"/>
                  </a:cubicBezTo>
                  <a:cubicBezTo>
                    <a:pt x="26049" y="16214"/>
                    <a:pt x="29726" y="16217"/>
                    <a:pt x="33097" y="16225"/>
                  </a:cubicBezTo>
                  <a:cubicBezTo>
                    <a:pt x="41109" y="16225"/>
                    <a:pt x="46381" y="16225"/>
                    <a:pt x="54416" y="16247"/>
                  </a:cubicBezTo>
                  <a:cubicBezTo>
                    <a:pt x="56812" y="16247"/>
                    <a:pt x="81167" y="16225"/>
                    <a:pt x="81167" y="16225"/>
                  </a:cubicBezTo>
                  <a:cubicBezTo>
                    <a:pt x="80100" y="14601"/>
                    <a:pt x="77733" y="12545"/>
                    <a:pt x="75691" y="12545"/>
                  </a:cubicBezTo>
                  <a:cubicBezTo>
                    <a:pt x="75637" y="12545"/>
                    <a:pt x="75583" y="12547"/>
                    <a:pt x="75529" y="12550"/>
                  </a:cubicBezTo>
                  <a:cubicBezTo>
                    <a:pt x="75349" y="12564"/>
                    <a:pt x="75169" y="12586"/>
                    <a:pt x="74988" y="12586"/>
                  </a:cubicBezTo>
                  <a:cubicBezTo>
                    <a:pt x="74872" y="12586"/>
                    <a:pt x="74755" y="12577"/>
                    <a:pt x="74639" y="12550"/>
                  </a:cubicBezTo>
                  <a:cubicBezTo>
                    <a:pt x="74365" y="12504"/>
                    <a:pt x="74114" y="12367"/>
                    <a:pt x="73863" y="12230"/>
                  </a:cubicBezTo>
                  <a:cubicBezTo>
                    <a:pt x="72653" y="11568"/>
                    <a:pt x="71421" y="10906"/>
                    <a:pt x="70211" y="10244"/>
                  </a:cubicBezTo>
                  <a:cubicBezTo>
                    <a:pt x="69207" y="9719"/>
                    <a:pt x="68202" y="9172"/>
                    <a:pt x="67084" y="8943"/>
                  </a:cubicBezTo>
                  <a:cubicBezTo>
                    <a:pt x="66775" y="8880"/>
                    <a:pt x="66457" y="8847"/>
                    <a:pt x="66141" y="8847"/>
                  </a:cubicBezTo>
                  <a:cubicBezTo>
                    <a:pt x="65312" y="8847"/>
                    <a:pt x="64493" y="9077"/>
                    <a:pt x="63865" y="9605"/>
                  </a:cubicBezTo>
                  <a:cubicBezTo>
                    <a:pt x="62815" y="7209"/>
                    <a:pt x="61126" y="5109"/>
                    <a:pt x="59049" y="3557"/>
                  </a:cubicBezTo>
                  <a:cubicBezTo>
                    <a:pt x="58264" y="2955"/>
                    <a:pt x="57282" y="2439"/>
                    <a:pt x="56338" y="2439"/>
                  </a:cubicBezTo>
                  <a:cubicBezTo>
                    <a:pt x="55993" y="2439"/>
                    <a:pt x="55653" y="2508"/>
                    <a:pt x="55329" y="2666"/>
                  </a:cubicBezTo>
                  <a:cubicBezTo>
                    <a:pt x="55192" y="2735"/>
                    <a:pt x="55032" y="2826"/>
                    <a:pt x="54872" y="2849"/>
                  </a:cubicBezTo>
                  <a:cubicBezTo>
                    <a:pt x="54758" y="2849"/>
                    <a:pt x="54621" y="2803"/>
                    <a:pt x="54507" y="2758"/>
                  </a:cubicBezTo>
                  <a:cubicBezTo>
                    <a:pt x="52978" y="2210"/>
                    <a:pt x="51494" y="1685"/>
                    <a:pt x="50056" y="977"/>
                  </a:cubicBezTo>
                  <a:cubicBezTo>
                    <a:pt x="49349" y="635"/>
                    <a:pt x="48550" y="612"/>
                    <a:pt x="47751" y="566"/>
                  </a:cubicBezTo>
                  <a:cubicBezTo>
                    <a:pt x="46587" y="498"/>
                    <a:pt x="45400" y="384"/>
                    <a:pt x="44236" y="178"/>
                  </a:cubicBezTo>
                  <a:cubicBezTo>
                    <a:pt x="43680" y="104"/>
                    <a:pt x="43109" y="0"/>
                    <a:pt x="42548"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13"/>
            <p:cNvSpPr/>
            <p:nvPr/>
          </p:nvSpPr>
          <p:spPr>
            <a:xfrm>
              <a:off x="6497013" y="4794525"/>
              <a:ext cx="2029175" cy="364875"/>
            </a:xfrm>
            <a:custGeom>
              <a:avLst/>
              <a:gdLst/>
              <a:ahLst/>
              <a:cxnLst/>
              <a:rect l="l" t="t" r="r" b="b"/>
              <a:pathLst>
                <a:path w="81167" h="14595" extrusionOk="0">
                  <a:moveTo>
                    <a:pt x="45736" y="1"/>
                  </a:moveTo>
                  <a:cubicBezTo>
                    <a:pt x="45138" y="1"/>
                    <a:pt x="44535" y="58"/>
                    <a:pt x="43939" y="123"/>
                  </a:cubicBezTo>
                  <a:cubicBezTo>
                    <a:pt x="42501" y="283"/>
                    <a:pt x="41040" y="443"/>
                    <a:pt x="39739" y="1036"/>
                  </a:cubicBezTo>
                  <a:cubicBezTo>
                    <a:pt x="39054" y="1333"/>
                    <a:pt x="38438" y="1766"/>
                    <a:pt x="37799" y="2177"/>
                  </a:cubicBezTo>
                  <a:cubicBezTo>
                    <a:pt x="37114" y="2657"/>
                    <a:pt x="36429" y="3113"/>
                    <a:pt x="35745" y="3592"/>
                  </a:cubicBezTo>
                  <a:cubicBezTo>
                    <a:pt x="36033" y="3578"/>
                    <a:pt x="36321" y="3571"/>
                    <a:pt x="36609" y="3571"/>
                  </a:cubicBezTo>
                  <a:cubicBezTo>
                    <a:pt x="38626" y="3571"/>
                    <a:pt x="40638" y="3903"/>
                    <a:pt x="42615" y="4323"/>
                  </a:cubicBezTo>
                  <a:cubicBezTo>
                    <a:pt x="43779" y="4551"/>
                    <a:pt x="44966" y="4848"/>
                    <a:pt x="46107" y="5236"/>
                  </a:cubicBezTo>
                  <a:cubicBezTo>
                    <a:pt x="46678" y="5418"/>
                    <a:pt x="47226" y="5624"/>
                    <a:pt x="47774" y="5875"/>
                  </a:cubicBezTo>
                  <a:cubicBezTo>
                    <a:pt x="47879" y="5919"/>
                    <a:pt x="48011" y="5989"/>
                    <a:pt x="48154" y="6069"/>
                  </a:cubicBezTo>
                  <a:lnTo>
                    <a:pt x="48154" y="6069"/>
                  </a:lnTo>
                  <a:cubicBezTo>
                    <a:pt x="46626" y="5501"/>
                    <a:pt x="44870" y="5175"/>
                    <a:pt x="43345" y="4848"/>
                  </a:cubicBezTo>
                  <a:cubicBezTo>
                    <a:pt x="41497" y="4460"/>
                    <a:pt x="39602" y="4232"/>
                    <a:pt x="37685" y="4209"/>
                  </a:cubicBezTo>
                  <a:cubicBezTo>
                    <a:pt x="37553" y="4209"/>
                    <a:pt x="37421" y="4209"/>
                    <a:pt x="37288" y="4209"/>
                  </a:cubicBezTo>
                  <a:cubicBezTo>
                    <a:pt x="35754" y="4209"/>
                    <a:pt x="34110" y="4228"/>
                    <a:pt x="32640" y="4711"/>
                  </a:cubicBezTo>
                  <a:cubicBezTo>
                    <a:pt x="32161" y="4871"/>
                    <a:pt x="31682" y="5053"/>
                    <a:pt x="31202" y="5190"/>
                  </a:cubicBezTo>
                  <a:cubicBezTo>
                    <a:pt x="30609" y="5350"/>
                    <a:pt x="29970" y="5396"/>
                    <a:pt x="29354" y="5464"/>
                  </a:cubicBezTo>
                  <a:cubicBezTo>
                    <a:pt x="26615" y="5692"/>
                    <a:pt x="23898" y="5943"/>
                    <a:pt x="21182" y="6172"/>
                  </a:cubicBezTo>
                  <a:cubicBezTo>
                    <a:pt x="21342" y="6175"/>
                    <a:pt x="21502" y="6177"/>
                    <a:pt x="21662" y="6177"/>
                  </a:cubicBezTo>
                  <a:cubicBezTo>
                    <a:pt x="22728" y="6177"/>
                    <a:pt x="23798" y="6110"/>
                    <a:pt x="24861" y="6110"/>
                  </a:cubicBezTo>
                  <a:cubicBezTo>
                    <a:pt x="25757" y="6110"/>
                    <a:pt x="26649" y="6158"/>
                    <a:pt x="27528" y="6331"/>
                  </a:cubicBezTo>
                  <a:cubicBezTo>
                    <a:pt x="29125" y="6674"/>
                    <a:pt x="30609" y="7427"/>
                    <a:pt x="31819" y="8523"/>
                  </a:cubicBezTo>
                  <a:cubicBezTo>
                    <a:pt x="30267" y="8043"/>
                    <a:pt x="28714" y="7244"/>
                    <a:pt x="27140" y="6902"/>
                  </a:cubicBezTo>
                  <a:cubicBezTo>
                    <a:pt x="26671" y="6801"/>
                    <a:pt x="26163" y="6766"/>
                    <a:pt x="25642" y="6766"/>
                  </a:cubicBezTo>
                  <a:cubicBezTo>
                    <a:pt x="24637" y="6766"/>
                    <a:pt x="23582" y="6895"/>
                    <a:pt x="22666" y="6925"/>
                  </a:cubicBezTo>
                  <a:cubicBezTo>
                    <a:pt x="19425" y="7085"/>
                    <a:pt x="16183" y="7427"/>
                    <a:pt x="13033" y="8203"/>
                  </a:cubicBezTo>
                  <a:cubicBezTo>
                    <a:pt x="8263" y="9367"/>
                    <a:pt x="3972" y="11695"/>
                    <a:pt x="0" y="14549"/>
                  </a:cubicBezTo>
                  <a:cubicBezTo>
                    <a:pt x="10112" y="14549"/>
                    <a:pt x="22985" y="14549"/>
                    <a:pt x="33097" y="14571"/>
                  </a:cubicBezTo>
                  <a:cubicBezTo>
                    <a:pt x="41109" y="14594"/>
                    <a:pt x="46381" y="14594"/>
                    <a:pt x="54416" y="14594"/>
                  </a:cubicBezTo>
                  <a:cubicBezTo>
                    <a:pt x="56812" y="14594"/>
                    <a:pt x="81167" y="14571"/>
                    <a:pt x="81167" y="14571"/>
                  </a:cubicBezTo>
                  <a:cubicBezTo>
                    <a:pt x="80939" y="14571"/>
                    <a:pt x="80619" y="13955"/>
                    <a:pt x="80482" y="13818"/>
                  </a:cubicBezTo>
                  <a:cubicBezTo>
                    <a:pt x="80140" y="13499"/>
                    <a:pt x="79934" y="13362"/>
                    <a:pt x="79432" y="13202"/>
                  </a:cubicBezTo>
                  <a:cubicBezTo>
                    <a:pt x="78468" y="12874"/>
                    <a:pt x="77430" y="12693"/>
                    <a:pt x="76401" y="12693"/>
                  </a:cubicBezTo>
                  <a:cubicBezTo>
                    <a:pt x="76285" y="12693"/>
                    <a:pt x="76169" y="12695"/>
                    <a:pt x="76054" y="12700"/>
                  </a:cubicBezTo>
                  <a:cubicBezTo>
                    <a:pt x="75872" y="12700"/>
                    <a:pt x="75695" y="12711"/>
                    <a:pt x="75521" y="12711"/>
                  </a:cubicBezTo>
                  <a:cubicBezTo>
                    <a:pt x="75347" y="12711"/>
                    <a:pt x="75175" y="12700"/>
                    <a:pt x="75004" y="12654"/>
                  </a:cubicBezTo>
                  <a:cubicBezTo>
                    <a:pt x="74434" y="12494"/>
                    <a:pt x="74000" y="12038"/>
                    <a:pt x="73566" y="11650"/>
                  </a:cubicBezTo>
                  <a:cubicBezTo>
                    <a:pt x="72402" y="10577"/>
                    <a:pt x="70987" y="9824"/>
                    <a:pt x="69595" y="9093"/>
                  </a:cubicBezTo>
                  <a:cubicBezTo>
                    <a:pt x="68554" y="8539"/>
                    <a:pt x="67377" y="7985"/>
                    <a:pt x="66246" y="7985"/>
                  </a:cubicBezTo>
                  <a:cubicBezTo>
                    <a:pt x="65839" y="7985"/>
                    <a:pt x="65439" y="8057"/>
                    <a:pt x="65052" y="8226"/>
                  </a:cubicBezTo>
                  <a:cubicBezTo>
                    <a:pt x="64938" y="8272"/>
                    <a:pt x="64801" y="8340"/>
                    <a:pt x="64733" y="8454"/>
                  </a:cubicBezTo>
                  <a:cubicBezTo>
                    <a:pt x="64641" y="8568"/>
                    <a:pt x="64641" y="8728"/>
                    <a:pt x="64619" y="8865"/>
                  </a:cubicBezTo>
                  <a:lnTo>
                    <a:pt x="64459" y="11330"/>
                  </a:lnTo>
                  <a:cubicBezTo>
                    <a:pt x="63957" y="8409"/>
                    <a:pt x="61720" y="6103"/>
                    <a:pt x="59437" y="4209"/>
                  </a:cubicBezTo>
                  <a:cubicBezTo>
                    <a:pt x="58958" y="3798"/>
                    <a:pt x="58479" y="3433"/>
                    <a:pt x="57954" y="3113"/>
                  </a:cubicBezTo>
                  <a:cubicBezTo>
                    <a:pt x="56949" y="2520"/>
                    <a:pt x="56014" y="2542"/>
                    <a:pt x="54941" y="2291"/>
                  </a:cubicBezTo>
                  <a:cubicBezTo>
                    <a:pt x="54165" y="2109"/>
                    <a:pt x="53571" y="1561"/>
                    <a:pt x="52727" y="1470"/>
                  </a:cubicBezTo>
                  <a:cubicBezTo>
                    <a:pt x="51585" y="1333"/>
                    <a:pt x="50444" y="1219"/>
                    <a:pt x="49349" y="876"/>
                  </a:cubicBezTo>
                  <a:cubicBezTo>
                    <a:pt x="48595" y="625"/>
                    <a:pt x="47865" y="283"/>
                    <a:pt x="47089" y="123"/>
                  </a:cubicBezTo>
                  <a:cubicBezTo>
                    <a:pt x="46645" y="34"/>
                    <a:pt x="46192" y="1"/>
                    <a:pt x="45736" y="1"/>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13"/>
            <p:cNvSpPr/>
            <p:nvPr/>
          </p:nvSpPr>
          <p:spPr>
            <a:xfrm>
              <a:off x="9798150" y="3995563"/>
              <a:ext cx="511300" cy="1009825"/>
            </a:xfrm>
            <a:custGeom>
              <a:avLst/>
              <a:gdLst/>
              <a:ahLst/>
              <a:cxnLst/>
              <a:rect l="l" t="t" r="r" b="b"/>
              <a:pathLst>
                <a:path w="20452" h="40393" extrusionOk="0">
                  <a:moveTo>
                    <a:pt x="20184" y="0"/>
                  </a:moveTo>
                  <a:cubicBezTo>
                    <a:pt x="20044" y="0"/>
                    <a:pt x="19878" y="51"/>
                    <a:pt x="19767" y="129"/>
                  </a:cubicBezTo>
                  <a:cubicBezTo>
                    <a:pt x="16480" y="2252"/>
                    <a:pt x="11961" y="4877"/>
                    <a:pt x="10021" y="8414"/>
                  </a:cubicBezTo>
                  <a:cubicBezTo>
                    <a:pt x="9473" y="9373"/>
                    <a:pt x="9199" y="10492"/>
                    <a:pt x="8948" y="11564"/>
                  </a:cubicBezTo>
                  <a:cubicBezTo>
                    <a:pt x="8697" y="12523"/>
                    <a:pt x="8469" y="13482"/>
                    <a:pt x="8195" y="14440"/>
                  </a:cubicBezTo>
                  <a:cubicBezTo>
                    <a:pt x="6460" y="20672"/>
                    <a:pt x="3607" y="25693"/>
                    <a:pt x="92" y="31034"/>
                  </a:cubicBezTo>
                  <a:cubicBezTo>
                    <a:pt x="46" y="31103"/>
                    <a:pt x="1" y="31171"/>
                    <a:pt x="1" y="31240"/>
                  </a:cubicBezTo>
                  <a:cubicBezTo>
                    <a:pt x="1" y="31308"/>
                    <a:pt x="46" y="31354"/>
                    <a:pt x="92" y="31422"/>
                  </a:cubicBezTo>
                  <a:cubicBezTo>
                    <a:pt x="2899" y="35280"/>
                    <a:pt x="5912" y="38087"/>
                    <a:pt x="10112" y="40393"/>
                  </a:cubicBezTo>
                  <a:cubicBezTo>
                    <a:pt x="7944" y="39183"/>
                    <a:pt x="9542" y="32198"/>
                    <a:pt x="9222" y="30304"/>
                  </a:cubicBezTo>
                  <a:cubicBezTo>
                    <a:pt x="8583" y="26264"/>
                    <a:pt x="9245" y="21836"/>
                    <a:pt x="9245" y="17727"/>
                  </a:cubicBezTo>
                  <a:cubicBezTo>
                    <a:pt x="9815" y="19644"/>
                    <a:pt x="10386" y="21562"/>
                    <a:pt x="10957" y="23479"/>
                  </a:cubicBezTo>
                  <a:cubicBezTo>
                    <a:pt x="12418" y="21425"/>
                    <a:pt x="13148" y="18868"/>
                    <a:pt x="13011" y="16335"/>
                  </a:cubicBezTo>
                  <a:cubicBezTo>
                    <a:pt x="12965" y="15513"/>
                    <a:pt x="12828" y="14691"/>
                    <a:pt x="12874" y="13870"/>
                  </a:cubicBezTo>
                  <a:cubicBezTo>
                    <a:pt x="12965" y="12500"/>
                    <a:pt x="13559" y="11245"/>
                    <a:pt x="14129" y="10012"/>
                  </a:cubicBezTo>
                  <a:lnTo>
                    <a:pt x="14129" y="10012"/>
                  </a:lnTo>
                  <a:cubicBezTo>
                    <a:pt x="13741" y="12843"/>
                    <a:pt x="14746" y="15696"/>
                    <a:pt x="14586" y="18549"/>
                  </a:cubicBezTo>
                  <a:cubicBezTo>
                    <a:pt x="14495" y="20398"/>
                    <a:pt x="13924" y="22201"/>
                    <a:pt x="13536" y="24027"/>
                  </a:cubicBezTo>
                  <a:cubicBezTo>
                    <a:pt x="12828" y="27496"/>
                    <a:pt x="12897" y="31057"/>
                    <a:pt x="12942" y="34595"/>
                  </a:cubicBezTo>
                  <a:cubicBezTo>
                    <a:pt x="13490" y="30509"/>
                    <a:pt x="14152" y="26697"/>
                    <a:pt x="15408" y="22749"/>
                  </a:cubicBezTo>
                  <a:cubicBezTo>
                    <a:pt x="15453" y="24255"/>
                    <a:pt x="15499" y="25762"/>
                    <a:pt x="15545" y="27268"/>
                  </a:cubicBezTo>
                  <a:cubicBezTo>
                    <a:pt x="15385" y="21973"/>
                    <a:pt x="17485" y="16495"/>
                    <a:pt x="16572" y="11268"/>
                  </a:cubicBezTo>
                  <a:cubicBezTo>
                    <a:pt x="16458" y="10583"/>
                    <a:pt x="16298" y="9898"/>
                    <a:pt x="16229" y="9213"/>
                  </a:cubicBezTo>
                  <a:cubicBezTo>
                    <a:pt x="15818" y="5790"/>
                    <a:pt x="17622" y="2115"/>
                    <a:pt x="20452" y="197"/>
                  </a:cubicBezTo>
                  <a:cubicBezTo>
                    <a:pt x="20452" y="57"/>
                    <a:pt x="20332" y="0"/>
                    <a:pt x="20184"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4" name="Google Shape;1794;p13"/>
          <p:cNvGrpSpPr/>
          <p:nvPr/>
        </p:nvGrpSpPr>
        <p:grpSpPr>
          <a:xfrm>
            <a:off x="5870347" y="4070340"/>
            <a:ext cx="2360632" cy="1796379"/>
            <a:chOff x="0" y="3611325"/>
            <a:chExt cx="1754725" cy="1335300"/>
          </a:xfrm>
        </p:grpSpPr>
        <p:sp>
          <p:nvSpPr>
            <p:cNvPr id="1795" name="Google Shape;1795;p13"/>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13"/>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97" name="Google Shape;1797;p13"/>
          <p:cNvSpPr txBox="1">
            <a:spLocks noGrp="1"/>
          </p:cNvSpPr>
          <p:nvPr>
            <p:ph type="title" idx="15"/>
          </p:nvPr>
        </p:nvSpPr>
        <p:spPr>
          <a:xfrm>
            <a:off x="720000" y="539500"/>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778398665"/>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1798"/>
        <p:cNvGrpSpPr/>
        <p:nvPr/>
      </p:nvGrpSpPr>
      <p:grpSpPr>
        <a:xfrm>
          <a:off x="0" y="0"/>
          <a:ext cx="0" cy="0"/>
          <a:chOff x="0" y="0"/>
          <a:chExt cx="0" cy="0"/>
        </a:xfrm>
      </p:grpSpPr>
      <p:sp>
        <p:nvSpPr>
          <p:cNvPr id="1799" name="Google Shape;1799;p14"/>
          <p:cNvSpPr txBox="1">
            <a:spLocks noGrp="1"/>
          </p:cNvSpPr>
          <p:nvPr>
            <p:ph type="subTitle" idx="1"/>
          </p:nvPr>
        </p:nvSpPr>
        <p:spPr>
          <a:xfrm>
            <a:off x="2106750" y="3202500"/>
            <a:ext cx="4872900" cy="46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solidFill>
                  <a:srgbClr val="365A1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00" name="Google Shape;1800;p14"/>
          <p:cNvSpPr/>
          <p:nvPr/>
        </p:nvSpPr>
        <p:spPr>
          <a:xfrm>
            <a:off x="847575" y="3044161"/>
            <a:ext cx="608782" cy="926811"/>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14"/>
          <p:cNvSpPr/>
          <p:nvPr/>
        </p:nvSpPr>
        <p:spPr>
          <a:xfrm>
            <a:off x="4917475" y="-497828"/>
            <a:ext cx="4307989" cy="2962068"/>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14"/>
          <p:cNvSpPr/>
          <p:nvPr/>
        </p:nvSpPr>
        <p:spPr>
          <a:xfrm>
            <a:off x="90012" y="-114515"/>
            <a:ext cx="3136237" cy="4349273"/>
          </a:xfrm>
          <a:custGeom>
            <a:avLst/>
            <a:gdLst/>
            <a:ahLst/>
            <a:cxnLst/>
            <a:rect l="l" t="t" r="r" b="b"/>
            <a:pathLst>
              <a:path w="107645" h="149280" extrusionOk="0">
                <a:moveTo>
                  <a:pt x="60788" y="0"/>
                </a:moveTo>
                <a:cubicBezTo>
                  <a:pt x="60551" y="0"/>
                  <a:pt x="60305" y="65"/>
                  <a:pt x="60054" y="207"/>
                </a:cubicBezTo>
                <a:cubicBezTo>
                  <a:pt x="59210" y="686"/>
                  <a:pt x="59027" y="1805"/>
                  <a:pt x="58936" y="2786"/>
                </a:cubicBezTo>
                <a:cubicBezTo>
                  <a:pt x="58707" y="5480"/>
                  <a:pt x="58456" y="8196"/>
                  <a:pt x="58228" y="10889"/>
                </a:cubicBezTo>
                <a:cubicBezTo>
                  <a:pt x="57635" y="8493"/>
                  <a:pt x="57018" y="6073"/>
                  <a:pt x="56425" y="3654"/>
                </a:cubicBezTo>
                <a:cubicBezTo>
                  <a:pt x="54941" y="3836"/>
                  <a:pt x="53481" y="4019"/>
                  <a:pt x="51997" y="4179"/>
                </a:cubicBezTo>
                <a:cubicBezTo>
                  <a:pt x="55033" y="9383"/>
                  <a:pt x="54850" y="15888"/>
                  <a:pt x="53617" y="21777"/>
                </a:cubicBezTo>
                <a:cubicBezTo>
                  <a:pt x="52339" y="27780"/>
                  <a:pt x="49692" y="33760"/>
                  <a:pt x="46564" y="39033"/>
                </a:cubicBezTo>
                <a:cubicBezTo>
                  <a:pt x="43346" y="44442"/>
                  <a:pt x="38713" y="48482"/>
                  <a:pt x="34627" y="53230"/>
                </a:cubicBezTo>
                <a:lnTo>
                  <a:pt x="34627" y="53230"/>
                </a:lnTo>
                <a:cubicBezTo>
                  <a:pt x="35996" y="49327"/>
                  <a:pt x="36179" y="44990"/>
                  <a:pt x="35152" y="40973"/>
                </a:cubicBezTo>
                <a:cubicBezTo>
                  <a:pt x="34832" y="39718"/>
                  <a:pt x="34399" y="38485"/>
                  <a:pt x="34147" y="37207"/>
                </a:cubicBezTo>
                <a:cubicBezTo>
                  <a:pt x="32846" y="30633"/>
                  <a:pt x="37503" y="25292"/>
                  <a:pt x="39329" y="19312"/>
                </a:cubicBezTo>
                <a:cubicBezTo>
                  <a:pt x="39557" y="18536"/>
                  <a:pt x="39762" y="17691"/>
                  <a:pt x="39466" y="16938"/>
                </a:cubicBezTo>
                <a:cubicBezTo>
                  <a:pt x="39250" y="16345"/>
                  <a:pt x="38640" y="15866"/>
                  <a:pt x="38033" y="15866"/>
                </a:cubicBezTo>
                <a:cubicBezTo>
                  <a:pt x="37869" y="15866"/>
                  <a:pt x="37704" y="15901"/>
                  <a:pt x="37548" y="15979"/>
                </a:cubicBezTo>
                <a:cubicBezTo>
                  <a:pt x="38621" y="19974"/>
                  <a:pt x="36727" y="24105"/>
                  <a:pt x="34901" y="27803"/>
                </a:cubicBezTo>
                <a:cubicBezTo>
                  <a:pt x="33531" y="30542"/>
                  <a:pt x="30016" y="37458"/>
                  <a:pt x="32869" y="40425"/>
                </a:cubicBezTo>
                <a:cubicBezTo>
                  <a:pt x="31020" y="38508"/>
                  <a:pt x="29948" y="35929"/>
                  <a:pt x="29856" y="33281"/>
                </a:cubicBezTo>
                <a:cubicBezTo>
                  <a:pt x="29751" y="33257"/>
                  <a:pt x="29646" y="33245"/>
                  <a:pt x="29543" y="33245"/>
                </a:cubicBezTo>
                <a:cubicBezTo>
                  <a:pt x="28572" y="33245"/>
                  <a:pt x="27725" y="34258"/>
                  <a:pt x="27642" y="35289"/>
                </a:cubicBezTo>
                <a:cubicBezTo>
                  <a:pt x="27528" y="36408"/>
                  <a:pt x="28076" y="37481"/>
                  <a:pt x="28601" y="38462"/>
                </a:cubicBezTo>
                <a:cubicBezTo>
                  <a:pt x="29742" y="40676"/>
                  <a:pt x="31157" y="42913"/>
                  <a:pt x="31796" y="45333"/>
                </a:cubicBezTo>
                <a:cubicBezTo>
                  <a:pt x="33621" y="52199"/>
                  <a:pt x="28082" y="57059"/>
                  <a:pt x="27005" y="63491"/>
                </a:cubicBezTo>
                <a:lnTo>
                  <a:pt x="27005" y="63491"/>
                </a:lnTo>
                <a:cubicBezTo>
                  <a:pt x="27571" y="60094"/>
                  <a:pt x="26111" y="56719"/>
                  <a:pt x="24561" y="53618"/>
                </a:cubicBezTo>
                <a:cubicBezTo>
                  <a:pt x="20178" y="44899"/>
                  <a:pt x="20224" y="35997"/>
                  <a:pt x="26136" y="27803"/>
                </a:cubicBezTo>
                <a:cubicBezTo>
                  <a:pt x="28898" y="23945"/>
                  <a:pt x="32276" y="20544"/>
                  <a:pt x="34969" y="16641"/>
                </a:cubicBezTo>
                <a:cubicBezTo>
                  <a:pt x="37640" y="12738"/>
                  <a:pt x="39694" y="8105"/>
                  <a:pt x="39306" y="3380"/>
                </a:cubicBezTo>
                <a:cubicBezTo>
                  <a:pt x="37001" y="3151"/>
                  <a:pt x="34695" y="2923"/>
                  <a:pt x="32390" y="2718"/>
                </a:cubicBezTo>
                <a:cubicBezTo>
                  <a:pt x="32206" y="2697"/>
                  <a:pt x="32022" y="2677"/>
                  <a:pt x="31843" y="2677"/>
                </a:cubicBezTo>
                <a:cubicBezTo>
                  <a:pt x="31621" y="2677"/>
                  <a:pt x="31405" y="2708"/>
                  <a:pt x="31203" y="2809"/>
                </a:cubicBezTo>
                <a:cubicBezTo>
                  <a:pt x="30769" y="3037"/>
                  <a:pt x="30541" y="3494"/>
                  <a:pt x="30358" y="3928"/>
                </a:cubicBezTo>
                <a:cubicBezTo>
                  <a:pt x="28624" y="7922"/>
                  <a:pt x="27916" y="12464"/>
                  <a:pt x="25177" y="15865"/>
                </a:cubicBezTo>
                <a:cubicBezTo>
                  <a:pt x="26843" y="12487"/>
                  <a:pt x="27231" y="8515"/>
                  <a:pt x="26273" y="4886"/>
                </a:cubicBezTo>
                <a:cubicBezTo>
                  <a:pt x="26181" y="4544"/>
                  <a:pt x="26044" y="4156"/>
                  <a:pt x="25771" y="3928"/>
                </a:cubicBezTo>
                <a:cubicBezTo>
                  <a:pt x="25497" y="3699"/>
                  <a:pt x="25131" y="3654"/>
                  <a:pt x="24789" y="3608"/>
                </a:cubicBezTo>
                <a:cubicBezTo>
                  <a:pt x="24171" y="3541"/>
                  <a:pt x="23550" y="3507"/>
                  <a:pt x="22928" y="3507"/>
                </a:cubicBezTo>
                <a:cubicBezTo>
                  <a:pt x="21435" y="3507"/>
                  <a:pt x="19939" y="3701"/>
                  <a:pt x="18489" y="4087"/>
                </a:cubicBezTo>
                <a:cubicBezTo>
                  <a:pt x="18492" y="4087"/>
                  <a:pt x="18495" y="4086"/>
                  <a:pt x="18498" y="4086"/>
                </a:cubicBezTo>
                <a:cubicBezTo>
                  <a:pt x="18963" y="4086"/>
                  <a:pt x="20361" y="13131"/>
                  <a:pt x="20338" y="13993"/>
                </a:cubicBezTo>
                <a:cubicBezTo>
                  <a:pt x="20247" y="16664"/>
                  <a:pt x="19197" y="19700"/>
                  <a:pt x="17941" y="22074"/>
                </a:cubicBezTo>
                <a:cubicBezTo>
                  <a:pt x="16869" y="19837"/>
                  <a:pt x="15796" y="17577"/>
                  <a:pt x="14723" y="15340"/>
                </a:cubicBezTo>
                <a:cubicBezTo>
                  <a:pt x="14289" y="14427"/>
                  <a:pt x="13810" y="13468"/>
                  <a:pt x="12966" y="12921"/>
                </a:cubicBezTo>
                <a:cubicBezTo>
                  <a:pt x="12605" y="12687"/>
                  <a:pt x="12158" y="12561"/>
                  <a:pt x="11724" y="12561"/>
                </a:cubicBezTo>
                <a:cubicBezTo>
                  <a:pt x="11141" y="12561"/>
                  <a:pt x="10583" y="12788"/>
                  <a:pt x="10295" y="13286"/>
                </a:cubicBezTo>
                <a:cubicBezTo>
                  <a:pt x="17165" y="20978"/>
                  <a:pt x="15522" y="28876"/>
                  <a:pt x="13513" y="37937"/>
                </a:cubicBezTo>
                <a:cubicBezTo>
                  <a:pt x="13513" y="37937"/>
                  <a:pt x="4201" y="12807"/>
                  <a:pt x="4201" y="12807"/>
                </a:cubicBezTo>
                <a:lnTo>
                  <a:pt x="1" y="16801"/>
                </a:lnTo>
                <a:cubicBezTo>
                  <a:pt x="1484" y="22302"/>
                  <a:pt x="2945" y="27803"/>
                  <a:pt x="4406" y="33304"/>
                </a:cubicBezTo>
                <a:cubicBezTo>
                  <a:pt x="5251" y="36476"/>
                  <a:pt x="6757" y="40014"/>
                  <a:pt x="7077" y="43301"/>
                </a:cubicBezTo>
                <a:cubicBezTo>
                  <a:pt x="7670" y="49076"/>
                  <a:pt x="6392" y="53892"/>
                  <a:pt x="8857" y="59621"/>
                </a:cubicBezTo>
                <a:cubicBezTo>
                  <a:pt x="10455" y="63342"/>
                  <a:pt x="12920" y="66743"/>
                  <a:pt x="13719" y="70714"/>
                </a:cubicBezTo>
                <a:cubicBezTo>
                  <a:pt x="14404" y="74070"/>
                  <a:pt x="13810" y="77562"/>
                  <a:pt x="13217" y="80940"/>
                </a:cubicBezTo>
                <a:cubicBezTo>
                  <a:pt x="11619" y="89887"/>
                  <a:pt x="7739" y="102053"/>
                  <a:pt x="7168" y="113215"/>
                </a:cubicBezTo>
                <a:cubicBezTo>
                  <a:pt x="6848" y="119743"/>
                  <a:pt x="7647" y="125906"/>
                  <a:pt x="10729" y="130882"/>
                </a:cubicBezTo>
                <a:cubicBezTo>
                  <a:pt x="13628" y="135629"/>
                  <a:pt x="18626" y="138642"/>
                  <a:pt x="23146" y="141655"/>
                </a:cubicBezTo>
                <a:cubicBezTo>
                  <a:pt x="24264" y="142408"/>
                  <a:pt x="25725" y="143116"/>
                  <a:pt x="26661" y="144075"/>
                </a:cubicBezTo>
                <a:cubicBezTo>
                  <a:pt x="27460" y="144873"/>
                  <a:pt x="27916" y="145969"/>
                  <a:pt x="28806" y="146745"/>
                </a:cubicBezTo>
                <a:cubicBezTo>
                  <a:pt x="30621" y="148391"/>
                  <a:pt x="34084" y="149280"/>
                  <a:pt x="37148" y="149280"/>
                </a:cubicBezTo>
                <a:cubicBezTo>
                  <a:pt x="38631" y="149280"/>
                  <a:pt x="40022" y="149072"/>
                  <a:pt x="41086" y="148640"/>
                </a:cubicBezTo>
                <a:cubicBezTo>
                  <a:pt x="35312" y="144417"/>
                  <a:pt x="31774" y="137592"/>
                  <a:pt x="30655" y="130516"/>
                </a:cubicBezTo>
                <a:cubicBezTo>
                  <a:pt x="30176" y="127367"/>
                  <a:pt x="30107" y="124171"/>
                  <a:pt x="30062" y="120975"/>
                </a:cubicBezTo>
                <a:cubicBezTo>
                  <a:pt x="29902" y="111982"/>
                  <a:pt x="29765" y="102921"/>
                  <a:pt x="30906" y="93973"/>
                </a:cubicBezTo>
                <a:cubicBezTo>
                  <a:pt x="32025" y="84957"/>
                  <a:pt x="34969" y="76900"/>
                  <a:pt x="38598" y="68637"/>
                </a:cubicBezTo>
                <a:cubicBezTo>
                  <a:pt x="41611" y="61858"/>
                  <a:pt x="46724" y="56083"/>
                  <a:pt x="52864" y="51906"/>
                </a:cubicBezTo>
                <a:cubicBezTo>
                  <a:pt x="61994" y="45721"/>
                  <a:pt x="72608" y="41954"/>
                  <a:pt x="76922" y="30953"/>
                </a:cubicBezTo>
                <a:cubicBezTo>
                  <a:pt x="78451" y="27027"/>
                  <a:pt x="81989" y="23740"/>
                  <a:pt x="85185" y="21161"/>
                </a:cubicBezTo>
                <a:cubicBezTo>
                  <a:pt x="88997" y="18079"/>
                  <a:pt x="93493" y="15956"/>
                  <a:pt x="97647" y="13332"/>
                </a:cubicBezTo>
                <a:cubicBezTo>
                  <a:pt x="101802" y="10707"/>
                  <a:pt x="105773" y="7374"/>
                  <a:pt x="107645" y="2832"/>
                </a:cubicBezTo>
                <a:cubicBezTo>
                  <a:pt x="107257" y="2467"/>
                  <a:pt x="106846" y="2101"/>
                  <a:pt x="106435" y="1736"/>
                </a:cubicBezTo>
                <a:cubicBezTo>
                  <a:pt x="104678" y="5183"/>
                  <a:pt x="102098" y="8196"/>
                  <a:pt x="98971" y="10478"/>
                </a:cubicBezTo>
                <a:lnTo>
                  <a:pt x="102167" y="5890"/>
                </a:lnTo>
                <a:cubicBezTo>
                  <a:pt x="102486" y="5434"/>
                  <a:pt x="102829" y="4932"/>
                  <a:pt x="102897" y="4384"/>
                </a:cubicBezTo>
                <a:cubicBezTo>
                  <a:pt x="102943" y="3813"/>
                  <a:pt x="102601" y="3174"/>
                  <a:pt x="102053" y="3083"/>
                </a:cubicBezTo>
                <a:cubicBezTo>
                  <a:pt x="98971" y="9999"/>
                  <a:pt x="92945" y="15523"/>
                  <a:pt x="85778" y="17965"/>
                </a:cubicBezTo>
                <a:cubicBezTo>
                  <a:pt x="86532" y="16481"/>
                  <a:pt x="92489" y="1006"/>
                  <a:pt x="91393" y="686"/>
                </a:cubicBezTo>
                <a:cubicBezTo>
                  <a:pt x="90686" y="504"/>
                  <a:pt x="89978" y="298"/>
                  <a:pt x="89248" y="93"/>
                </a:cubicBezTo>
                <a:cubicBezTo>
                  <a:pt x="88495" y="7945"/>
                  <a:pt x="85961" y="15614"/>
                  <a:pt x="81875" y="22370"/>
                </a:cubicBezTo>
                <a:cubicBezTo>
                  <a:pt x="82651" y="18125"/>
                  <a:pt x="83427" y="13879"/>
                  <a:pt x="84203" y="9611"/>
                </a:cubicBezTo>
                <a:cubicBezTo>
                  <a:pt x="84386" y="8584"/>
                  <a:pt x="84569" y="7443"/>
                  <a:pt x="84112" y="6484"/>
                </a:cubicBezTo>
                <a:cubicBezTo>
                  <a:pt x="83794" y="5847"/>
                  <a:pt x="83063" y="5402"/>
                  <a:pt x="82387" y="5402"/>
                </a:cubicBezTo>
                <a:cubicBezTo>
                  <a:pt x="82045" y="5402"/>
                  <a:pt x="81717" y="5516"/>
                  <a:pt x="81464" y="5776"/>
                </a:cubicBezTo>
                <a:cubicBezTo>
                  <a:pt x="81738" y="10821"/>
                  <a:pt x="80894" y="15888"/>
                  <a:pt x="79159" y="20636"/>
                </a:cubicBezTo>
                <a:cubicBezTo>
                  <a:pt x="76694" y="27301"/>
                  <a:pt x="72106" y="33578"/>
                  <a:pt x="66537" y="37983"/>
                </a:cubicBezTo>
                <a:cubicBezTo>
                  <a:pt x="60511" y="42730"/>
                  <a:pt x="53161" y="45401"/>
                  <a:pt x="46701" y="49532"/>
                </a:cubicBezTo>
                <a:cubicBezTo>
                  <a:pt x="49463" y="45812"/>
                  <a:pt x="50833" y="41886"/>
                  <a:pt x="52956" y="37914"/>
                </a:cubicBezTo>
                <a:cubicBezTo>
                  <a:pt x="53869" y="36180"/>
                  <a:pt x="54896" y="34513"/>
                  <a:pt x="55923" y="32824"/>
                </a:cubicBezTo>
                <a:cubicBezTo>
                  <a:pt x="61561" y="23626"/>
                  <a:pt x="64482" y="14815"/>
                  <a:pt x="63410" y="3768"/>
                </a:cubicBezTo>
                <a:cubicBezTo>
                  <a:pt x="63235" y="2116"/>
                  <a:pt x="62149" y="0"/>
                  <a:pt x="60788"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14"/>
          <p:cNvSpPr/>
          <p:nvPr/>
        </p:nvSpPr>
        <p:spPr>
          <a:xfrm>
            <a:off x="-64847" y="2759208"/>
            <a:ext cx="8967523" cy="2892401"/>
          </a:xfrm>
          <a:custGeom>
            <a:avLst/>
            <a:gdLst/>
            <a:ahLst/>
            <a:cxnLst/>
            <a:rect l="l" t="t" r="r" b="b"/>
            <a:pathLst>
              <a:path w="285340" h="81213" extrusionOk="0">
                <a:moveTo>
                  <a:pt x="285339" y="1"/>
                </a:moveTo>
                <a:cubicBezTo>
                  <a:pt x="285111" y="92"/>
                  <a:pt x="284906" y="206"/>
                  <a:pt x="284677" y="320"/>
                </a:cubicBezTo>
                <a:cubicBezTo>
                  <a:pt x="281208" y="2078"/>
                  <a:pt x="277739" y="3835"/>
                  <a:pt x="274292" y="5593"/>
                </a:cubicBezTo>
                <a:cubicBezTo>
                  <a:pt x="267992" y="8788"/>
                  <a:pt x="261715" y="11961"/>
                  <a:pt x="255438" y="15157"/>
                </a:cubicBezTo>
                <a:cubicBezTo>
                  <a:pt x="248180" y="18831"/>
                  <a:pt x="240921" y="22506"/>
                  <a:pt x="233663" y="26181"/>
                </a:cubicBezTo>
                <a:cubicBezTo>
                  <a:pt x="227249" y="29422"/>
                  <a:pt x="220858" y="32686"/>
                  <a:pt x="214444" y="35928"/>
                </a:cubicBezTo>
                <a:cubicBezTo>
                  <a:pt x="212778" y="36772"/>
                  <a:pt x="211111" y="37617"/>
                  <a:pt x="209445" y="38461"/>
                </a:cubicBezTo>
                <a:cubicBezTo>
                  <a:pt x="208669" y="38849"/>
                  <a:pt x="207802" y="39192"/>
                  <a:pt x="207071" y="39671"/>
                </a:cubicBezTo>
                <a:cubicBezTo>
                  <a:pt x="206250" y="40219"/>
                  <a:pt x="205679" y="41155"/>
                  <a:pt x="204789" y="41588"/>
                </a:cubicBezTo>
                <a:cubicBezTo>
                  <a:pt x="203648" y="42136"/>
                  <a:pt x="202118" y="42159"/>
                  <a:pt x="200886" y="42341"/>
                </a:cubicBezTo>
                <a:cubicBezTo>
                  <a:pt x="197987" y="42798"/>
                  <a:pt x="195088" y="43186"/>
                  <a:pt x="192166" y="43528"/>
                </a:cubicBezTo>
                <a:cubicBezTo>
                  <a:pt x="186346" y="44168"/>
                  <a:pt x="180503" y="44578"/>
                  <a:pt x="174659" y="44738"/>
                </a:cubicBezTo>
                <a:cubicBezTo>
                  <a:pt x="175539" y="45039"/>
                  <a:pt x="176468" y="45109"/>
                  <a:pt x="177412" y="45109"/>
                </a:cubicBezTo>
                <a:cubicBezTo>
                  <a:pt x="178243" y="45109"/>
                  <a:pt x="179086" y="45055"/>
                  <a:pt x="179916" y="45055"/>
                </a:cubicBezTo>
                <a:cubicBezTo>
                  <a:pt x="181004" y="45055"/>
                  <a:pt x="182069" y="45149"/>
                  <a:pt x="183059" y="45583"/>
                </a:cubicBezTo>
                <a:cubicBezTo>
                  <a:pt x="182100" y="45765"/>
                  <a:pt x="181142" y="45948"/>
                  <a:pt x="180183" y="46108"/>
                </a:cubicBezTo>
                <a:cubicBezTo>
                  <a:pt x="180480" y="45925"/>
                  <a:pt x="180777" y="45720"/>
                  <a:pt x="181073" y="45514"/>
                </a:cubicBezTo>
                <a:lnTo>
                  <a:pt x="181073" y="45514"/>
                </a:lnTo>
                <a:cubicBezTo>
                  <a:pt x="178879" y="45992"/>
                  <a:pt x="176634" y="46228"/>
                  <a:pt x="174391" y="46228"/>
                </a:cubicBezTo>
                <a:cubicBezTo>
                  <a:pt x="172668" y="46228"/>
                  <a:pt x="170946" y="46089"/>
                  <a:pt x="169250" y="45811"/>
                </a:cubicBezTo>
                <a:cubicBezTo>
                  <a:pt x="170300" y="45651"/>
                  <a:pt x="171373" y="45514"/>
                  <a:pt x="172423" y="45354"/>
                </a:cubicBezTo>
                <a:cubicBezTo>
                  <a:pt x="172103" y="45103"/>
                  <a:pt x="171669" y="44966"/>
                  <a:pt x="171258" y="44966"/>
                </a:cubicBezTo>
                <a:cubicBezTo>
                  <a:pt x="172035" y="44670"/>
                  <a:pt x="172833" y="44396"/>
                  <a:pt x="173632" y="44190"/>
                </a:cubicBezTo>
                <a:cubicBezTo>
                  <a:pt x="171064" y="43745"/>
                  <a:pt x="168434" y="43608"/>
                  <a:pt x="165800" y="43608"/>
                </a:cubicBezTo>
                <a:cubicBezTo>
                  <a:pt x="163167" y="43608"/>
                  <a:pt x="160531" y="43745"/>
                  <a:pt x="157951" y="43848"/>
                </a:cubicBezTo>
                <a:cubicBezTo>
                  <a:pt x="155189" y="43985"/>
                  <a:pt x="152450" y="44099"/>
                  <a:pt x="149689" y="44236"/>
                </a:cubicBezTo>
                <a:cubicBezTo>
                  <a:pt x="144188" y="44487"/>
                  <a:pt x="138687" y="44738"/>
                  <a:pt x="133186" y="45035"/>
                </a:cubicBezTo>
                <a:cubicBezTo>
                  <a:pt x="128895" y="45263"/>
                  <a:pt x="124604" y="45491"/>
                  <a:pt x="120312" y="45834"/>
                </a:cubicBezTo>
                <a:cubicBezTo>
                  <a:pt x="119034" y="45925"/>
                  <a:pt x="117779" y="46016"/>
                  <a:pt x="116501" y="46153"/>
                </a:cubicBezTo>
                <a:cubicBezTo>
                  <a:pt x="116158" y="46199"/>
                  <a:pt x="115268" y="46176"/>
                  <a:pt x="114971" y="46450"/>
                </a:cubicBezTo>
                <a:cubicBezTo>
                  <a:pt x="114576" y="46853"/>
                  <a:pt x="111963" y="46988"/>
                  <a:pt x="108656" y="46988"/>
                </a:cubicBezTo>
                <a:cubicBezTo>
                  <a:pt x="102042" y="46988"/>
                  <a:pt x="92648" y="46450"/>
                  <a:pt x="92648" y="46450"/>
                </a:cubicBezTo>
                <a:lnTo>
                  <a:pt x="51951" y="31294"/>
                </a:lnTo>
                <a:lnTo>
                  <a:pt x="23" y="31659"/>
                </a:lnTo>
                <a:lnTo>
                  <a:pt x="0" y="81167"/>
                </a:lnTo>
                <a:lnTo>
                  <a:pt x="285339" y="81213"/>
                </a:lnTo>
                <a:lnTo>
                  <a:pt x="2853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14"/>
          <p:cNvSpPr/>
          <p:nvPr/>
        </p:nvSpPr>
        <p:spPr>
          <a:xfrm>
            <a:off x="876169" y="759210"/>
            <a:ext cx="2266383" cy="2090844"/>
          </a:xfrm>
          <a:custGeom>
            <a:avLst/>
            <a:gdLst/>
            <a:ahLst/>
            <a:cxnLst/>
            <a:rect l="l" t="t" r="r" b="b"/>
            <a:pathLst>
              <a:path w="77789" h="71764" extrusionOk="0">
                <a:moveTo>
                  <a:pt x="10089" y="1"/>
                </a:moveTo>
                <a:lnTo>
                  <a:pt x="2283" y="8332"/>
                </a:lnTo>
                <a:lnTo>
                  <a:pt x="4953" y="12075"/>
                </a:lnTo>
                <a:lnTo>
                  <a:pt x="5318" y="18626"/>
                </a:lnTo>
                <a:cubicBezTo>
                  <a:pt x="5159" y="20954"/>
                  <a:pt x="5044" y="23305"/>
                  <a:pt x="4748" y="25611"/>
                </a:cubicBezTo>
                <a:cubicBezTo>
                  <a:pt x="4382" y="28510"/>
                  <a:pt x="2534" y="31431"/>
                  <a:pt x="2876" y="34399"/>
                </a:cubicBezTo>
                <a:cubicBezTo>
                  <a:pt x="2944" y="34992"/>
                  <a:pt x="3104" y="35585"/>
                  <a:pt x="3173" y="36202"/>
                </a:cubicBezTo>
                <a:cubicBezTo>
                  <a:pt x="3310" y="37594"/>
                  <a:pt x="2853" y="39032"/>
                  <a:pt x="2283" y="40310"/>
                </a:cubicBezTo>
                <a:cubicBezTo>
                  <a:pt x="2037" y="40868"/>
                  <a:pt x="1093" y="42037"/>
                  <a:pt x="1179" y="42686"/>
                </a:cubicBezTo>
                <a:lnTo>
                  <a:pt x="1179" y="42686"/>
                </a:lnTo>
                <a:cubicBezTo>
                  <a:pt x="1079" y="42167"/>
                  <a:pt x="0" y="37229"/>
                  <a:pt x="0" y="37229"/>
                </a:cubicBezTo>
                <a:lnTo>
                  <a:pt x="0" y="71763"/>
                </a:lnTo>
                <a:cubicBezTo>
                  <a:pt x="1278" y="71467"/>
                  <a:pt x="2625" y="70942"/>
                  <a:pt x="3926" y="70828"/>
                </a:cubicBezTo>
                <a:cubicBezTo>
                  <a:pt x="3948" y="70825"/>
                  <a:pt x="3972" y="70824"/>
                  <a:pt x="3997" y="70824"/>
                </a:cubicBezTo>
                <a:cubicBezTo>
                  <a:pt x="4655" y="70824"/>
                  <a:pt x="6219" y="71575"/>
                  <a:pt x="6826" y="71575"/>
                </a:cubicBezTo>
                <a:cubicBezTo>
                  <a:pt x="6903" y="71575"/>
                  <a:pt x="6965" y="71563"/>
                  <a:pt x="7007" y="71535"/>
                </a:cubicBezTo>
                <a:cubicBezTo>
                  <a:pt x="7144" y="71421"/>
                  <a:pt x="7236" y="70965"/>
                  <a:pt x="7258" y="70325"/>
                </a:cubicBezTo>
                <a:cubicBezTo>
                  <a:pt x="7350" y="68796"/>
                  <a:pt x="7190" y="66331"/>
                  <a:pt x="7258" y="65760"/>
                </a:cubicBezTo>
                <a:cubicBezTo>
                  <a:pt x="7464" y="63592"/>
                  <a:pt x="7875" y="61424"/>
                  <a:pt x="8445" y="59324"/>
                </a:cubicBezTo>
                <a:cubicBezTo>
                  <a:pt x="9016" y="57269"/>
                  <a:pt x="9769" y="55215"/>
                  <a:pt x="11047" y="53503"/>
                </a:cubicBezTo>
                <a:cubicBezTo>
                  <a:pt x="11938" y="52316"/>
                  <a:pt x="13056" y="51312"/>
                  <a:pt x="14083" y="50239"/>
                </a:cubicBezTo>
                <a:cubicBezTo>
                  <a:pt x="16731" y="47409"/>
                  <a:pt x="18694" y="44008"/>
                  <a:pt x="20041" y="40402"/>
                </a:cubicBezTo>
                <a:cubicBezTo>
                  <a:pt x="20313" y="39608"/>
                  <a:pt x="23240" y="33348"/>
                  <a:pt x="23728" y="33348"/>
                </a:cubicBezTo>
                <a:cubicBezTo>
                  <a:pt x="23732" y="33348"/>
                  <a:pt x="23735" y="33348"/>
                  <a:pt x="23738" y="33349"/>
                </a:cubicBezTo>
                <a:cubicBezTo>
                  <a:pt x="23784" y="33349"/>
                  <a:pt x="39533" y="35996"/>
                  <a:pt x="39533" y="35996"/>
                </a:cubicBezTo>
                <a:lnTo>
                  <a:pt x="53137" y="29080"/>
                </a:lnTo>
                <a:cubicBezTo>
                  <a:pt x="57132" y="26318"/>
                  <a:pt x="60304" y="23693"/>
                  <a:pt x="65326" y="22963"/>
                </a:cubicBezTo>
                <a:cubicBezTo>
                  <a:pt x="68955" y="22438"/>
                  <a:pt x="72744" y="22347"/>
                  <a:pt x="76054" y="20726"/>
                </a:cubicBezTo>
                <a:cubicBezTo>
                  <a:pt x="76602" y="20452"/>
                  <a:pt x="77150" y="20133"/>
                  <a:pt x="77469" y="19608"/>
                </a:cubicBezTo>
                <a:cubicBezTo>
                  <a:pt x="77789" y="19106"/>
                  <a:pt x="77789" y="18352"/>
                  <a:pt x="77309" y="17964"/>
                </a:cubicBezTo>
                <a:cubicBezTo>
                  <a:pt x="74729" y="20053"/>
                  <a:pt x="71395" y="21170"/>
                  <a:pt x="68071" y="21170"/>
                </a:cubicBezTo>
                <a:cubicBezTo>
                  <a:pt x="66455" y="21170"/>
                  <a:pt x="64841" y="20906"/>
                  <a:pt x="63317" y="20361"/>
                </a:cubicBezTo>
                <a:cubicBezTo>
                  <a:pt x="65417" y="18170"/>
                  <a:pt x="68248" y="16640"/>
                  <a:pt x="71238" y="16093"/>
                </a:cubicBezTo>
                <a:cubicBezTo>
                  <a:pt x="71124" y="15796"/>
                  <a:pt x="71010" y="15476"/>
                  <a:pt x="70873" y="15180"/>
                </a:cubicBezTo>
                <a:cubicBezTo>
                  <a:pt x="67106" y="15499"/>
                  <a:pt x="63683" y="17462"/>
                  <a:pt x="60670" y="19745"/>
                </a:cubicBezTo>
                <a:cubicBezTo>
                  <a:pt x="57657" y="22027"/>
                  <a:pt x="54918" y="24652"/>
                  <a:pt x="51699" y="26638"/>
                </a:cubicBezTo>
                <a:cubicBezTo>
                  <a:pt x="47865" y="29035"/>
                  <a:pt x="42729" y="31317"/>
                  <a:pt x="38369" y="32367"/>
                </a:cubicBezTo>
                <a:cubicBezTo>
                  <a:pt x="35790" y="32983"/>
                  <a:pt x="32777" y="32778"/>
                  <a:pt x="30129" y="32983"/>
                </a:cubicBezTo>
                <a:lnTo>
                  <a:pt x="28349" y="31386"/>
                </a:lnTo>
                <a:lnTo>
                  <a:pt x="31910" y="28555"/>
                </a:lnTo>
                <a:lnTo>
                  <a:pt x="34558" y="26592"/>
                </a:lnTo>
                <a:cubicBezTo>
                  <a:pt x="34558" y="26592"/>
                  <a:pt x="34886" y="26641"/>
                  <a:pt x="35304" y="26641"/>
                </a:cubicBezTo>
                <a:cubicBezTo>
                  <a:pt x="35696" y="26641"/>
                  <a:pt x="36167" y="26598"/>
                  <a:pt x="36520" y="26432"/>
                </a:cubicBezTo>
                <a:cubicBezTo>
                  <a:pt x="37228" y="26067"/>
                  <a:pt x="45719" y="20224"/>
                  <a:pt x="45719" y="20224"/>
                </a:cubicBezTo>
                <a:lnTo>
                  <a:pt x="43071" y="18626"/>
                </a:lnTo>
                <a:lnTo>
                  <a:pt x="37479" y="22872"/>
                </a:lnTo>
                <a:lnTo>
                  <a:pt x="29422" y="27482"/>
                </a:lnTo>
                <a:lnTo>
                  <a:pt x="35448" y="14198"/>
                </a:lnTo>
                <a:lnTo>
                  <a:pt x="37479" y="7807"/>
                </a:lnTo>
                <a:lnTo>
                  <a:pt x="36155" y="4977"/>
                </a:lnTo>
                <a:lnTo>
                  <a:pt x="33325" y="4977"/>
                </a:lnTo>
                <a:lnTo>
                  <a:pt x="31910" y="18444"/>
                </a:lnTo>
                <a:lnTo>
                  <a:pt x="27299" y="25017"/>
                </a:lnTo>
                <a:lnTo>
                  <a:pt x="24629" y="29445"/>
                </a:lnTo>
                <a:cubicBezTo>
                  <a:pt x="21593" y="27711"/>
                  <a:pt x="21091" y="26136"/>
                  <a:pt x="20908" y="22598"/>
                </a:cubicBezTo>
                <a:cubicBezTo>
                  <a:pt x="20817" y="20726"/>
                  <a:pt x="20566" y="18877"/>
                  <a:pt x="20337" y="17028"/>
                </a:cubicBezTo>
                <a:cubicBezTo>
                  <a:pt x="20200" y="15796"/>
                  <a:pt x="20041" y="14563"/>
                  <a:pt x="19881" y="13331"/>
                </a:cubicBezTo>
                <a:cubicBezTo>
                  <a:pt x="18877" y="13376"/>
                  <a:pt x="18078" y="14244"/>
                  <a:pt x="17781" y="15225"/>
                </a:cubicBezTo>
                <a:cubicBezTo>
                  <a:pt x="17507" y="16184"/>
                  <a:pt x="17621" y="17211"/>
                  <a:pt x="17758" y="18215"/>
                </a:cubicBezTo>
                <a:cubicBezTo>
                  <a:pt x="16914" y="15636"/>
                  <a:pt x="15749" y="13171"/>
                  <a:pt x="14334" y="10843"/>
                </a:cubicBezTo>
                <a:cubicBezTo>
                  <a:pt x="13764" y="11025"/>
                  <a:pt x="13444" y="11665"/>
                  <a:pt x="13444" y="12258"/>
                </a:cubicBezTo>
                <a:cubicBezTo>
                  <a:pt x="13444" y="12874"/>
                  <a:pt x="13672" y="13445"/>
                  <a:pt x="13901" y="13993"/>
                </a:cubicBezTo>
                <a:cubicBezTo>
                  <a:pt x="15978" y="18946"/>
                  <a:pt x="16799" y="23990"/>
                  <a:pt x="16936" y="29308"/>
                </a:cubicBezTo>
                <a:cubicBezTo>
                  <a:pt x="17051" y="33463"/>
                  <a:pt x="16343" y="37754"/>
                  <a:pt x="14289" y="41429"/>
                </a:cubicBezTo>
                <a:cubicBezTo>
                  <a:pt x="13375" y="43028"/>
                  <a:pt x="11167" y="46061"/>
                  <a:pt x="9315" y="46061"/>
                </a:cubicBezTo>
                <a:cubicBezTo>
                  <a:pt x="8576" y="46061"/>
                  <a:pt x="7893" y="45578"/>
                  <a:pt x="7373" y="44327"/>
                </a:cubicBezTo>
                <a:cubicBezTo>
                  <a:pt x="5866" y="40721"/>
                  <a:pt x="6163" y="36590"/>
                  <a:pt x="7373" y="32869"/>
                </a:cubicBezTo>
                <a:cubicBezTo>
                  <a:pt x="8559" y="29149"/>
                  <a:pt x="10591" y="25771"/>
                  <a:pt x="12531" y="22370"/>
                </a:cubicBezTo>
                <a:cubicBezTo>
                  <a:pt x="12942" y="21662"/>
                  <a:pt x="13353" y="20932"/>
                  <a:pt x="13376" y="20110"/>
                </a:cubicBezTo>
                <a:cubicBezTo>
                  <a:pt x="13398" y="19311"/>
                  <a:pt x="12919" y="18421"/>
                  <a:pt x="12120" y="18284"/>
                </a:cubicBezTo>
                <a:cubicBezTo>
                  <a:pt x="11801" y="20429"/>
                  <a:pt x="11070" y="22507"/>
                  <a:pt x="9997" y="24378"/>
                </a:cubicBezTo>
                <a:cubicBezTo>
                  <a:pt x="10659" y="22210"/>
                  <a:pt x="11116" y="19996"/>
                  <a:pt x="11367" y="17736"/>
                </a:cubicBezTo>
                <a:cubicBezTo>
                  <a:pt x="11435" y="17234"/>
                  <a:pt x="11481" y="16663"/>
                  <a:pt x="11276" y="16184"/>
                </a:cubicBezTo>
                <a:cubicBezTo>
                  <a:pt x="11102" y="15779"/>
                  <a:pt x="10685" y="15440"/>
                  <a:pt x="10257" y="15440"/>
                </a:cubicBezTo>
                <a:cubicBezTo>
                  <a:pt x="10178" y="15440"/>
                  <a:pt x="10099" y="15451"/>
                  <a:pt x="10020" y="15476"/>
                </a:cubicBezTo>
                <a:cubicBezTo>
                  <a:pt x="10431" y="19722"/>
                  <a:pt x="9062" y="24127"/>
                  <a:pt x="6300" y="27391"/>
                </a:cubicBezTo>
                <a:cubicBezTo>
                  <a:pt x="7030" y="24606"/>
                  <a:pt x="7601" y="21799"/>
                  <a:pt x="8035" y="18946"/>
                </a:cubicBezTo>
                <a:cubicBezTo>
                  <a:pt x="8263" y="17508"/>
                  <a:pt x="9290" y="13947"/>
                  <a:pt x="8491" y="12600"/>
                </a:cubicBezTo>
                <a:cubicBezTo>
                  <a:pt x="8491" y="12600"/>
                  <a:pt x="6254" y="8697"/>
                  <a:pt x="6254" y="8697"/>
                </a:cubicBezTo>
                <a:lnTo>
                  <a:pt x="12212" y="1416"/>
                </a:lnTo>
                <a:lnTo>
                  <a:pt x="10089" y="1"/>
                </a:ln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05" name="Google Shape;1805;p14"/>
          <p:cNvGrpSpPr/>
          <p:nvPr/>
        </p:nvGrpSpPr>
        <p:grpSpPr>
          <a:xfrm>
            <a:off x="5488575" y="0"/>
            <a:ext cx="3674252" cy="5430612"/>
            <a:chOff x="5488575" y="0"/>
            <a:chExt cx="3674252" cy="5430612"/>
          </a:xfrm>
        </p:grpSpPr>
        <p:sp>
          <p:nvSpPr>
            <p:cNvPr id="1806" name="Google Shape;1806;p14"/>
            <p:cNvSpPr/>
            <p:nvPr/>
          </p:nvSpPr>
          <p:spPr>
            <a:xfrm>
              <a:off x="5488575" y="0"/>
              <a:ext cx="3674252" cy="5430612"/>
            </a:xfrm>
            <a:custGeom>
              <a:avLst/>
              <a:gdLst/>
              <a:ahLst/>
              <a:cxnLst/>
              <a:rect l="l" t="t" r="r" b="b"/>
              <a:pathLst>
                <a:path w="116912" h="180419" extrusionOk="0">
                  <a:moveTo>
                    <a:pt x="27242" y="180332"/>
                  </a:moveTo>
                  <a:cubicBezTo>
                    <a:pt x="27246" y="180335"/>
                    <a:pt x="27250" y="180339"/>
                    <a:pt x="27254" y="180343"/>
                  </a:cubicBezTo>
                  <a:cubicBezTo>
                    <a:pt x="27250" y="180339"/>
                    <a:pt x="27246" y="180335"/>
                    <a:pt x="27242" y="180332"/>
                  </a:cubicBezTo>
                  <a:close/>
                  <a:moveTo>
                    <a:pt x="47682" y="1"/>
                  </a:moveTo>
                  <a:lnTo>
                    <a:pt x="52248" y="19836"/>
                  </a:lnTo>
                  <a:lnTo>
                    <a:pt x="61423" y="36179"/>
                  </a:lnTo>
                  <a:lnTo>
                    <a:pt x="76579" y="49349"/>
                  </a:lnTo>
                  <a:lnTo>
                    <a:pt x="92603" y="64094"/>
                  </a:lnTo>
                  <a:lnTo>
                    <a:pt x="94543" y="86828"/>
                  </a:lnTo>
                  <a:cubicBezTo>
                    <a:pt x="94223" y="95890"/>
                    <a:pt x="93927" y="104974"/>
                    <a:pt x="93630" y="114036"/>
                  </a:cubicBezTo>
                  <a:cubicBezTo>
                    <a:pt x="93493" y="117482"/>
                    <a:pt x="93356" y="120952"/>
                    <a:pt x="93265" y="124421"/>
                  </a:cubicBezTo>
                  <a:cubicBezTo>
                    <a:pt x="93196" y="127115"/>
                    <a:pt x="93881" y="129762"/>
                    <a:pt x="93014" y="132342"/>
                  </a:cubicBezTo>
                  <a:cubicBezTo>
                    <a:pt x="92032" y="135309"/>
                    <a:pt x="90275" y="138185"/>
                    <a:pt x="88197" y="140810"/>
                  </a:cubicBezTo>
                  <a:cubicBezTo>
                    <a:pt x="86212" y="143298"/>
                    <a:pt x="83929" y="145991"/>
                    <a:pt x="81373" y="147886"/>
                  </a:cubicBezTo>
                  <a:cubicBezTo>
                    <a:pt x="78862" y="149757"/>
                    <a:pt x="75529" y="150921"/>
                    <a:pt x="72676" y="152177"/>
                  </a:cubicBezTo>
                  <a:cubicBezTo>
                    <a:pt x="66445" y="154939"/>
                    <a:pt x="59940" y="157267"/>
                    <a:pt x="53115" y="157815"/>
                  </a:cubicBezTo>
                  <a:cubicBezTo>
                    <a:pt x="49623" y="158089"/>
                    <a:pt x="46108" y="157906"/>
                    <a:pt x="42638" y="158499"/>
                  </a:cubicBezTo>
                  <a:cubicBezTo>
                    <a:pt x="40082" y="158910"/>
                    <a:pt x="37617" y="159755"/>
                    <a:pt x="35151" y="160599"/>
                  </a:cubicBezTo>
                  <a:cubicBezTo>
                    <a:pt x="33303" y="161216"/>
                    <a:pt x="31454" y="161855"/>
                    <a:pt x="29742" y="162768"/>
                  </a:cubicBezTo>
                  <a:cubicBezTo>
                    <a:pt x="26980" y="164251"/>
                    <a:pt x="25473" y="166374"/>
                    <a:pt x="23396" y="168588"/>
                  </a:cubicBezTo>
                  <a:cubicBezTo>
                    <a:pt x="21593" y="170528"/>
                    <a:pt x="18786" y="170962"/>
                    <a:pt x="16366" y="171943"/>
                  </a:cubicBezTo>
                  <a:cubicBezTo>
                    <a:pt x="13330" y="173153"/>
                    <a:pt x="10477" y="174751"/>
                    <a:pt x="7373" y="175915"/>
                  </a:cubicBezTo>
                  <a:cubicBezTo>
                    <a:pt x="6483" y="176235"/>
                    <a:pt x="5593" y="176600"/>
                    <a:pt x="4862" y="177193"/>
                  </a:cubicBezTo>
                  <a:cubicBezTo>
                    <a:pt x="4360" y="177604"/>
                    <a:pt x="3972" y="178129"/>
                    <a:pt x="3447" y="178494"/>
                  </a:cubicBezTo>
                  <a:cubicBezTo>
                    <a:pt x="2420" y="179248"/>
                    <a:pt x="982" y="179316"/>
                    <a:pt x="0" y="180161"/>
                  </a:cubicBezTo>
                  <a:cubicBezTo>
                    <a:pt x="4395" y="180019"/>
                    <a:pt x="8845" y="179701"/>
                    <a:pt x="13244" y="179701"/>
                  </a:cubicBezTo>
                  <a:cubicBezTo>
                    <a:pt x="14533" y="179701"/>
                    <a:pt x="15818" y="179728"/>
                    <a:pt x="17097" y="179795"/>
                  </a:cubicBezTo>
                  <a:cubicBezTo>
                    <a:pt x="18877" y="179864"/>
                    <a:pt x="20635" y="179978"/>
                    <a:pt x="22392" y="180069"/>
                  </a:cubicBezTo>
                  <a:cubicBezTo>
                    <a:pt x="22452" y="180073"/>
                    <a:pt x="22525" y="180074"/>
                    <a:pt x="22610" y="180074"/>
                  </a:cubicBezTo>
                  <a:cubicBezTo>
                    <a:pt x="23147" y="180074"/>
                    <a:pt x="24141" y="180018"/>
                    <a:pt x="25078" y="180018"/>
                  </a:cubicBezTo>
                  <a:cubicBezTo>
                    <a:pt x="26058" y="180018"/>
                    <a:pt x="26975" y="180079"/>
                    <a:pt x="27242" y="180332"/>
                  </a:cubicBezTo>
                  <a:lnTo>
                    <a:pt x="27242" y="180332"/>
                  </a:lnTo>
                  <a:cubicBezTo>
                    <a:pt x="26082" y="179190"/>
                    <a:pt x="22952" y="178828"/>
                    <a:pt x="21193" y="178828"/>
                  </a:cubicBezTo>
                  <a:cubicBezTo>
                    <a:pt x="21033" y="178828"/>
                    <a:pt x="20884" y="178831"/>
                    <a:pt x="20749" y="178837"/>
                  </a:cubicBezTo>
                  <a:cubicBezTo>
                    <a:pt x="21205" y="178700"/>
                    <a:pt x="21616" y="178472"/>
                    <a:pt x="21958" y="178175"/>
                  </a:cubicBezTo>
                  <a:lnTo>
                    <a:pt x="21958" y="178175"/>
                  </a:lnTo>
                  <a:cubicBezTo>
                    <a:pt x="21182" y="178312"/>
                    <a:pt x="20383" y="178472"/>
                    <a:pt x="19585" y="178608"/>
                  </a:cubicBezTo>
                  <a:cubicBezTo>
                    <a:pt x="20018" y="178426"/>
                    <a:pt x="20452" y="178243"/>
                    <a:pt x="20863" y="178061"/>
                  </a:cubicBezTo>
                  <a:lnTo>
                    <a:pt x="20863" y="178061"/>
                  </a:lnTo>
                  <a:cubicBezTo>
                    <a:pt x="19838" y="178411"/>
                    <a:pt x="18757" y="178587"/>
                    <a:pt x="17677" y="178587"/>
                  </a:cubicBezTo>
                  <a:cubicBezTo>
                    <a:pt x="16929" y="178587"/>
                    <a:pt x="16181" y="178503"/>
                    <a:pt x="15453" y="178335"/>
                  </a:cubicBezTo>
                  <a:cubicBezTo>
                    <a:pt x="16184" y="178266"/>
                    <a:pt x="16891" y="178198"/>
                    <a:pt x="17622" y="178083"/>
                  </a:cubicBezTo>
                  <a:cubicBezTo>
                    <a:pt x="16982" y="177992"/>
                    <a:pt x="16343" y="177832"/>
                    <a:pt x="15750" y="177627"/>
                  </a:cubicBezTo>
                  <a:lnTo>
                    <a:pt x="15750" y="177627"/>
                  </a:lnTo>
                  <a:cubicBezTo>
                    <a:pt x="16095" y="177711"/>
                    <a:pt x="16452" y="177753"/>
                    <a:pt x="16810" y="177753"/>
                  </a:cubicBezTo>
                  <a:cubicBezTo>
                    <a:pt x="17326" y="177753"/>
                    <a:pt x="17844" y="177665"/>
                    <a:pt x="18329" y="177490"/>
                  </a:cubicBezTo>
                  <a:cubicBezTo>
                    <a:pt x="18169" y="177422"/>
                    <a:pt x="18032" y="177330"/>
                    <a:pt x="17873" y="177262"/>
                  </a:cubicBezTo>
                  <a:cubicBezTo>
                    <a:pt x="18017" y="177247"/>
                    <a:pt x="18164" y="177240"/>
                    <a:pt x="18312" y="177240"/>
                  </a:cubicBezTo>
                  <a:cubicBezTo>
                    <a:pt x="18633" y="177240"/>
                    <a:pt x="18960" y="177275"/>
                    <a:pt x="19288" y="177353"/>
                  </a:cubicBezTo>
                  <a:cubicBezTo>
                    <a:pt x="19060" y="177239"/>
                    <a:pt x="18854" y="177056"/>
                    <a:pt x="18717" y="176851"/>
                  </a:cubicBezTo>
                  <a:cubicBezTo>
                    <a:pt x="19174" y="176851"/>
                    <a:pt x="19630" y="176919"/>
                    <a:pt x="20087" y="177079"/>
                  </a:cubicBezTo>
                  <a:cubicBezTo>
                    <a:pt x="19666" y="176791"/>
                    <a:pt x="19267" y="176503"/>
                    <a:pt x="18847" y="176216"/>
                  </a:cubicBezTo>
                  <a:lnTo>
                    <a:pt x="18847" y="176216"/>
                  </a:lnTo>
                  <a:cubicBezTo>
                    <a:pt x="20152" y="177089"/>
                    <a:pt x="22293" y="176424"/>
                    <a:pt x="23807" y="177079"/>
                  </a:cubicBezTo>
                  <a:lnTo>
                    <a:pt x="23237" y="176463"/>
                  </a:lnTo>
                  <a:lnTo>
                    <a:pt x="23237" y="176463"/>
                  </a:lnTo>
                  <a:cubicBezTo>
                    <a:pt x="23876" y="176737"/>
                    <a:pt x="24515" y="176988"/>
                    <a:pt x="25154" y="177262"/>
                  </a:cubicBezTo>
                  <a:cubicBezTo>
                    <a:pt x="24926" y="176782"/>
                    <a:pt x="24948" y="176189"/>
                    <a:pt x="25177" y="175732"/>
                  </a:cubicBezTo>
                  <a:cubicBezTo>
                    <a:pt x="25359" y="176052"/>
                    <a:pt x="25542" y="176372"/>
                    <a:pt x="25747" y="176714"/>
                  </a:cubicBezTo>
                  <a:cubicBezTo>
                    <a:pt x="25930" y="176075"/>
                    <a:pt x="26432" y="175527"/>
                    <a:pt x="27026" y="175253"/>
                  </a:cubicBezTo>
                  <a:lnTo>
                    <a:pt x="27026" y="175253"/>
                  </a:lnTo>
                  <a:cubicBezTo>
                    <a:pt x="27048" y="175984"/>
                    <a:pt x="26911" y="176714"/>
                    <a:pt x="26638" y="177376"/>
                  </a:cubicBezTo>
                  <a:cubicBezTo>
                    <a:pt x="27094" y="176760"/>
                    <a:pt x="27665" y="176212"/>
                    <a:pt x="28304" y="175778"/>
                  </a:cubicBezTo>
                  <a:lnTo>
                    <a:pt x="28304" y="175778"/>
                  </a:lnTo>
                  <a:cubicBezTo>
                    <a:pt x="28281" y="176280"/>
                    <a:pt x="28030" y="176760"/>
                    <a:pt x="27688" y="177079"/>
                  </a:cubicBezTo>
                  <a:cubicBezTo>
                    <a:pt x="29034" y="175824"/>
                    <a:pt x="31796" y="175344"/>
                    <a:pt x="33554" y="175162"/>
                  </a:cubicBezTo>
                  <a:cubicBezTo>
                    <a:pt x="33796" y="175136"/>
                    <a:pt x="34026" y="175124"/>
                    <a:pt x="34246" y="175124"/>
                  </a:cubicBezTo>
                  <a:cubicBezTo>
                    <a:pt x="36350" y="175124"/>
                    <a:pt x="37543" y="176220"/>
                    <a:pt x="39671" y="176737"/>
                  </a:cubicBezTo>
                  <a:cubicBezTo>
                    <a:pt x="42455" y="177399"/>
                    <a:pt x="45856" y="177102"/>
                    <a:pt x="48732" y="177444"/>
                  </a:cubicBezTo>
                  <a:cubicBezTo>
                    <a:pt x="51010" y="177716"/>
                    <a:pt x="53882" y="178305"/>
                    <a:pt x="56454" y="178305"/>
                  </a:cubicBezTo>
                  <a:cubicBezTo>
                    <a:pt x="57336" y="178305"/>
                    <a:pt x="58183" y="178236"/>
                    <a:pt x="58958" y="178061"/>
                  </a:cubicBezTo>
                  <a:lnTo>
                    <a:pt x="58958" y="178061"/>
                  </a:lnTo>
                  <a:cubicBezTo>
                    <a:pt x="56790" y="178563"/>
                    <a:pt x="54621" y="179042"/>
                    <a:pt x="52453" y="179544"/>
                  </a:cubicBezTo>
                  <a:cubicBezTo>
                    <a:pt x="54492" y="180163"/>
                    <a:pt x="56587" y="180418"/>
                    <a:pt x="58700" y="180418"/>
                  </a:cubicBezTo>
                  <a:cubicBezTo>
                    <a:pt x="62665" y="180418"/>
                    <a:pt x="66697" y="179521"/>
                    <a:pt x="70553" y="178449"/>
                  </a:cubicBezTo>
                  <a:cubicBezTo>
                    <a:pt x="76339" y="176818"/>
                    <a:pt x="82147" y="174794"/>
                    <a:pt x="88126" y="174794"/>
                  </a:cubicBezTo>
                  <a:cubicBezTo>
                    <a:pt x="88256" y="174794"/>
                    <a:pt x="88387" y="174795"/>
                    <a:pt x="88517" y="174797"/>
                  </a:cubicBezTo>
                  <a:cubicBezTo>
                    <a:pt x="94200" y="174865"/>
                    <a:pt x="99724" y="176486"/>
                    <a:pt x="105408" y="176668"/>
                  </a:cubicBezTo>
                  <a:cubicBezTo>
                    <a:pt x="109220" y="176782"/>
                    <a:pt x="113077" y="176874"/>
                    <a:pt x="116912" y="176988"/>
                  </a:cubicBezTo>
                  <a:lnTo>
                    <a:pt x="116912" y="92"/>
                  </a:lnTo>
                  <a:lnTo>
                    <a:pt x="67404" y="1"/>
                  </a:lnTo>
                  <a:lnTo>
                    <a:pt x="83381" y="16230"/>
                  </a:lnTo>
                  <a:lnTo>
                    <a:pt x="84157" y="22621"/>
                  </a:lnTo>
                  <a:lnTo>
                    <a:pt x="89886" y="35654"/>
                  </a:lnTo>
                  <a:lnTo>
                    <a:pt x="74457" y="21297"/>
                  </a:lnTo>
                  <a:cubicBezTo>
                    <a:pt x="74457" y="21297"/>
                    <a:pt x="61834" y="2922"/>
                    <a:pt x="62633"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14"/>
            <p:cNvSpPr/>
            <p:nvPr/>
          </p:nvSpPr>
          <p:spPr>
            <a:xfrm>
              <a:off x="7806288" y="2"/>
              <a:ext cx="1327120" cy="4964363"/>
            </a:xfrm>
            <a:custGeom>
              <a:avLst/>
              <a:gdLst/>
              <a:ahLst/>
              <a:cxnLst/>
              <a:rect l="l" t="t" r="r" b="b"/>
              <a:pathLst>
                <a:path w="42228" h="182900" extrusionOk="0">
                  <a:moveTo>
                    <a:pt x="9428" y="40949"/>
                  </a:moveTo>
                  <a:lnTo>
                    <a:pt x="9428" y="40949"/>
                  </a:lnTo>
                  <a:cubicBezTo>
                    <a:pt x="11479" y="42789"/>
                    <a:pt x="13557" y="44694"/>
                    <a:pt x="15478" y="46717"/>
                  </a:cubicBezTo>
                  <a:lnTo>
                    <a:pt x="15478" y="46717"/>
                  </a:lnTo>
                  <a:cubicBezTo>
                    <a:pt x="15402" y="46620"/>
                    <a:pt x="15325" y="46524"/>
                    <a:pt x="15248" y="46427"/>
                  </a:cubicBezTo>
                  <a:cubicBezTo>
                    <a:pt x="13582" y="44327"/>
                    <a:pt x="11756" y="42296"/>
                    <a:pt x="9428" y="40949"/>
                  </a:cubicBezTo>
                  <a:close/>
                  <a:moveTo>
                    <a:pt x="26070" y="145944"/>
                  </a:moveTo>
                  <a:cubicBezTo>
                    <a:pt x="26069" y="145975"/>
                    <a:pt x="26068" y="146006"/>
                    <a:pt x="26067" y="146037"/>
                  </a:cubicBezTo>
                  <a:cubicBezTo>
                    <a:pt x="26068" y="146006"/>
                    <a:pt x="26069" y="145975"/>
                    <a:pt x="26070" y="145944"/>
                  </a:cubicBezTo>
                  <a:close/>
                  <a:moveTo>
                    <a:pt x="21982" y="180457"/>
                  </a:moveTo>
                  <a:cubicBezTo>
                    <a:pt x="21982" y="180457"/>
                    <a:pt x="21982" y="180457"/>
                    <a:pt x="21982" y="180457"/>
                  </a:cubicBezTo>
                  <a:lnTo>
                    <a:pt x="21982" y="180457"/>
                  </a:lnTo>
                  <a:cubicBezTo>
                    <a:pt x="21982" y="180457"/>
                    <a:pt x="21982" y="180457"/>
                    <a:pt x="21982" y="180457"/>
                  </a:cubicBezTo>
                  <a:close/>
                  <a:moveTo>
                    <a:pt x="16002" y="1"/>
                  </a:moveTo>
                  <a:lnTo>
                    <a:pt x="17942" y="13833"/>
                  </a:lnTo>
                  <a:lnTo>
                    <a:pt x="25086" y="43734"/>
                  </a:lnTo>
                  <a:cubicBezTo>
                    <a:pt x="26775" y="50741"/>
                    <a:pt x="28259" y="57840"/>
                    <a:pt x="27871" y="65076"/>
                  </a:cubicBezTo>
                  <a:cubicBezTo>
                    <a:pt x="27483" y="72015"/>
                    <a:pt x="26752" y="78269"/>
                    <a:pt x="29423" y="84956"/>
                  </a:cubicBezTo>
                  <a:cubicBezTo>
                    <a:pt x="24493" y="77538"/>
                    <a:pt x="26273" y="67723"/>
                    <a:pt x="24538" y="58981"/>
                  </a:cubicBezTo>
                  <a:cubicBezTo>
                    <a:pt x="23260" y="52499"/>
                    <a:pt x="19996" y="46564"/>
                    <a:pt x="18581" y="40105"/>
                  </a:cubicBezTo>
                  <a:cubicBezTo>
                    <a:pt x="16937" y="32572"/>
                    <a:pt x="17668" y="24013"/>
                    <a:pt x="12852" y="17964"/>
                  </a:cubicBezTo>
                  <a:lnTo>
                    <a:pt x="12852" y="17964"/>
                  </a:lnTo>
                  <a:cubicBezTo>
                    <a:pt x="16390" y="24606"/>
                    <a:pt x="14312" y="32778"/>
                    <a:pt x="15979" y="40105"/>
                  </a:cubicBezTo>
                  <a:cubicBezTo>
                    <a:pt x="17531" y="47066"/>
                    <a:pt x="22415" y="52978"/>
                    <a:pt x="23488" y="60031"/>
                  </a:cubicBezTo>
                  <a:cubicBezTo>
                    <a:pt x="22259" y="54903"/>
                    <a:pt x="19157" y="50592"/>
                    <a:pt x="15478" y="46717"/>
                  </a:cubicBezTo>
                  <a:lnTo>
                    <a:pt x="15478" y="46717"/>
                  </a:lnTo>
                  <a:cubicBezTo>
                    <a:pt x="17737" y="49578"/>
                    <a:pt x="19771" y="52635"/>
                    <a:pt x="21206" y="55991"/>
                  </a:cubicBezTo>
                  <a:cubicBezTo>
                    <a:pt x="24493" y="63706"/>
                    <a:pt x="23694" y="71992"/>
                    <a:pt x="25063" y="79981"/>
                  </a:cubicBezTo>
                  <a:cubicBezTo>
                    <a:pt x="25872" y="84676"/>
                    <a:pt x="26078" y="89463"/>
                    <a:pt x="26669" y="94179"/>
                  </a:cubicBezTo>
                  <a:lnTo>
                    <a:pt x="26669" y="94179"/>
                  </a:lnTo>
                  <a:cubicBezTo>
                    <a:pt x="25838" y="91493"/>
                    <a:pt x="24892" y="88820"/>
                    <a:pt x="24378" y="86463"/>
                  </a:cubicBezTo>
                  <a:cubicBezTo>
                    <a:pt x="23351" y="81624"/>
                    <a:pt x="22826" y="76922"/>
                    <a:pt x="22438" y="72015"/>
                  </a:cubicBezTo>
                  <a:cubicBezTo>
                    <a:pt x="22256" y="69869"/>
                    <a:pt x="22073" y="67701"/>
                    <a:pt x="21297" y="65692"/>
                  </a:cubicBezTo>
                  <a:cubicBezTo>
                    <a:pt x="20247" y="62930"/>
                    <a:pt x="18124" y="60739"/>
                    <a:pt x="16070" y="58616"/>
                  </a:cubicBezTo>
                  <a:cubicBezTo>
                    <a:pt x="14039" y="56493"/>
                    <a:pt x="12007" y="54393"/>
                    <a:pt x="9953" y="52271"/>
                  </a:cubicBezTo>
                  <a:lnTo>
                    <a:pt x="9953" y="52271"/>
                  </a:lnTo>
                  <a:cubicBezTo>
                    <a:pt x="12372" y="55101"/>
                    <a:pt x="14792" y="57931"/>
                    <a:pt x="17211" y="60762"/>
                  </a:cubicBezTo>
                  <a:cubicBezTo>
                    <a:pt x="18010" y="61720"/>
                    <a:pt x="18832" y="62679"/>
                    <a:pt x="19448" y="63752"/>
                  </a:cubicBezTo>
                  <a:cubicBezTo>
                    <a:pt x="20201" y="65098"/>
                    <a:pt x="20612" y="66605"/>
                    <a:pt x="20863" y="68134"/>
                  </a:cubicBezTo>
                  <a:cubicBezTo>
                    <a:pt x="22598" y="78132"/>
                    <a:pt x="22575" y="88312"/>
                    <a:pt x="22758" y="98423"/>
                  </a:cubicBezTo>
                  <a:cubicBezTo>
                    <a:pt x="22940" y="107713"/>
                    <a:pt x="25269" y="117916"/>
                    <a:pt x="22575" y="126978"/>
                  </a:cubicBezTo>
                  <a:cubicBezTo>
                    <a:pt x="21754" y="116478"/>
                    <a:pt x="20407" y="105636"/>
                    <a:pt x="20407" y="95114"/>
                  </a:cubicBezTo>
                  <a:cubicBezTo>
                    <a:pt x="20019" y="101117"/>
                    <a:pt x="19813" y="107165"/>
                    <a:pt x="19791" y="113191"/>
                  </a:cubicBezTo>
                  <a:cubicBezTo>
                    <a:pt x="19768" y="116044"/>
                    <a:pt x="20201" y="119171"/>
                    <a:pt x="19859" y="122002"/>
                  </a:cubicBezTo>
                  <a:cubicBezTo>
                    <a:pt x="19266" y="127046"/>
                    <a:pt x="16024" y="132364"/>
                    <a:pt x="13285" y="136519"/>
                  </a:cubicBezTo>
                  <a:cubicBezTo>
                    <a:pt x="9816" y="141791"/>
                    <a:pt x="4657" y="144508"/>
                    <a:pt x="1" y="148388"/>
                  </a:cubicBezTo>
                  <a:cubicBezTo>
                    <a:pt x="2101" y="150145"/>
                    <a:pt x="3790" y="152314"/>
                    <a:pt x="5456" y="154505"/>
                  </a:cubicBezTo>
                  <a:cubicBezTo>
                    <a:pt x="9884" y="160280"/>
                    <a:pt x="14335" y="166100"/>
                    <a:pt x="18284" y="172240"/>
                  </a:cubicBezTo>
                  <a:cubicBezTo>
                    <a:pt x="18786" y="166580"/>
                    <a:pt x="21092" y="161444"/>
                    <a:pt x="22050" y="155875"/>
                  </a:cubicBezTo>
                  <a:cubicBezTo>
                    <a:pt x="23511" y="147452"/>
                    <a:pt x="24972" y="138893"/>
                    <a:pt x="24949" y="130333"/>
                  </a:cubicBezTo>
                  <a:lnTo>
                    <a:pt x="24949" y="130333"/>
                  </a:lnTo>
                  <a:cubicBezTo>
                    <a:pt x="26288" y="135393"/>
                    <a:pt x="26183" y="140701"/>
                    <a:pt x="26070" y="145944"/>
                  </a:cubicBezTo>
                  <a:lnTo>
                    <a:pt x="26070" y="145944"/>
                  </a:lnTo>
                  <a:cubicBezTo>
                    <a:pt x="26178" y="141337"/>
                    <a:pt x="27602" y="136465"/>
                    <a:pt x="28304" y="131908"/>
                  </a:cubicBezTo>
                  <a:cubicBezTo>
                    <a:pt x="29035" y="127046"/>
                    <a:pt x="29697" y="122162"/>
                    <a:pt x="30153" y="117277"/>
                  </a:cubicBezTo>
                  <a:cubicBezTo>
                    <a:pt x="30610" y="112392"/>
                    <a:pt x="30838" y="107485"/>
                    <a:pt x="30701" y="102578"/>
                  </a:cubicBezTo>
                  <a:cubicBezTo>
                    <a:pt x="30564" y="97807"/>
                    <a:pt x="29605" y="93196"/>
                    <a:pt x="30062" y="88403"/>
                  </a:cubicBezTo>
                  <a:lnTo>
                    <a:pt x="30062" y="88403"/>
                  </a:lnTo>
                  <a:cubicBezTo>
                    <a:pt x="31842" y="95525"/>
                    <a:pt x="32664" y="102897"/>
                    <a:pt x="32550" y="110224"/>
                  </a:cubicBezTo>
                  <a:cubicBezTo>
                    <a:pt x="33140" y="106091"/>
                    <a:pt x="33731" y="101895"/>
                    <a:pt x="33297" y="97737"/>
                  </a:cubicBezTo>
                  <a:lnTo>
                    <a:pt x="33297" y="97737"/>
                  </a:lnTo>
                  <a:cubicBezTo>
                    <a:pt x="33593" y="100317"/>
                    <a:pt x="33870" y="102898"/>
                    <a:pt x="34148" y="105499"/>
                  </a:cubicBezTo>
                  <a:cubicBezTo>
                    <a:pt x="34924" y="112552"/>
                    <a:pt x="35700" y="119765"/>
                    <a:pt x="34604" y="126841"/>
                  </a:cubicBezTo>
                  <a:cubicBezTo>
                    <a:pt x="33509" y="133985"/>
                    <a:pt x="31956" y="141289"/>
                    <a:pt x="29902" y="148228"/>
                  </a:cubicBezTo>
                  <a:cubicBezTo>
                    <a:pt x="29059" y="151054"/>
                    <a:pt x="22413" y="180458"/>
                    <a:pt x="21984" y="180458"/>
                  </a:cubicBezTo>
                  <a:cubicBezTo>
                    <a:pt x="21983" y="180458"/>
                    <a:pt x="21982" y="180457"/>
                    <a:pt x="21982" y="180457"/>
                  </a:cubicBezTo>
                  <a:lnTo>
                    <a:pt x="21982" y="180457"/>
                  </a:lnTo>
                  <a:cubicBezTo>
                    <a:pt x="22009" y="180463"/>
                    <a:pt x="33121" y="182900"/>
                    <a:pt x="33121" y="182900"/>
                  </a:cubicBezTo>
                  <a:cubicBezTo>
                    <a:pt x="33691" y="180115"/>
                    <a:pt x="34285" y="177330"/>
                    <a:pt x="34878" y="174546"/>
                  </a:cubicBezTo>
                  <a:cubicBezTo>
                    <a:pt x="37434" y="162266"/>
                    <a:pt x="38439" y="150396"/>
                    <a:pt x="38051" y="137820"/>
                  </a:cubicBezTo>
                  <a:cubicBezTo>
                    <a:pt x="37571" y="123463"/>
                    <a:pt x="36042" y="109151"/>
                    <a:pt x="35905" y="94794"/>
                  </a:cubicBezTo>
                  <a:cubicBezTo>
                    <a:pt x="35882" y="92078"/>
                    <a:pt x="35928" y="89362"/>
                    <a:pt x="36932" y="86828"/>
                  </a:cubicBezTo>
                  <a:cubicBezTo>
                    <a:pt x="37914" y="84317"/>
                    <a:pt x="39215" y="81875"/>
                    <a:pt x="40037" y="79273"/>
                  </a:cubicBezTo>
                  <a:cubicBezTo>
                    <a:pt x="42182" y="72471"/>
                    <a:pt x="42228" y="66719"/>
                    <a:pt x="41338" y="59666"/>
                  </a:cubicBezTo>
                  <a:cubicBezTo>
                    <a:pt x="39900" y="48368"/>
                    <a:pt x="39352" y="36955"/>
                    <a:pt x="39671" y="25565"/>
                  </a:cubicBezTo>
                  <a:lnTo>
                    <a:pt x="39671" y="25565"/>
                  </a:lnTo>
                  <a:cubicBezTo>
                    <a:pt x="37708" y="34170"/>
                    <a:pt x="36887" y="43049"/>
                    <a:pt x="37252" y="51883"/>
                  </a:cubicBezTo>
                  <a:cubicBezTo>
                    <a:pt x="37343" y="54005"/>
                    <a:pt x="37959" y="56448"/>
                    <a:pt x="37754" y="58570"/>
                  </a:cubicBezTo>
                  <a:cubicBezTo>
                    <a:pt x="37617" y="60008"/>
                    <a:pt x="36887" y="61583"/>
                    <a:pt x="36544" y="62999"/>
                  </a:cubicBezTo>
                  <a:cubicBezTo>
                    <a:pt x="36111" y="64733"/>
                    <a:pt x="35723" y="66491"/>
                    <a:pt x="35677" y="68271"/>
                  </a:cubicBezTo>
                  <a:cubicBezTo>
                    <a:pt x="35655" y="68651"/>
                    <a:pt x="36290" y="72910"/>
                    <a:pt x="36530" y="72910"/>
                  </a:cubicBezTo>
                  <a:cubicBezTo>
                    <a:pt x="36535" y="72910"/>
                    <a:pt x="36540" y="72908"/>
                    <a:pt x="36544" y="72905"/>
                  </a:cubicBezTo>
                  <a:cubicBezTo>
                    <a:pt x="37594" y="72106"/>
                    <a:pt x="37982" y="70531"/>
                    <a:pt x="37617" y="69253"/>
                  </a:cubicBezTo>
                  <a:lnTo>
                    <a:pt x="37617" y="69253"/>
                  </a:lnTo>
                  <a:cubicBezTo>
                    <a:pt x="37777" y="69869"/>
                    <a:pt x="37366" y="70577"/>
                    <a:pt x="36750" y="70759"/>
                  </a:cubicBezTo>
                  <a:cubicBezTo>
                    <a:pt x="35997" y="68157"/>
                    <a:pt x="36316" y="65258"/>
                    <a:pt x="37640" y="62884"/>
                  </a:cubicBezTo>
                  <a:cubicBezTo>
                    <a:pt x="37777" y="62610"/>
                    <a:pt x="37982" y="62314"/>
                    <a:pt x="38302" y="62222"/>
                  </a:cubicBezTo>
                  <a:cubicBezTo>
                    <a:pt x="38352" y="62211"/>
                    <a:pt x="38400" y="62206"/>
                    <a:pt x="38447" y="62206"/>
                  </a:cubicBezTo>
                  <a:cubicBezTo>
                    <a:pt x="38983" y="62206"/>
                    <a:pt x="39340" y="62888"/>
                    <a:pt x="39466" y="63455"/>
                  </a:cubicBezTo>
                  <a:cubicBezTo>
                    <a:pt x="40607" y="68157"/>
                    <a:pt x="40196" y="72882"/>
                    <a:pt x="39215" y="77561"/>
                  </a:cubicBezTo>
                  <a:cubicBezTo>
                    <a:pt x="38781" y="79638"/>
                    <a:pt x="38005" y="81670"/>
                    <a:pt x="36955" y="83518"/>
                  </a:cubicBezTo>
                  <a:cubicBezTo>
                    <a:pt x="35975" y="85251"/>
                    <a:pt x="34174" y="86597"/>
                    <a:pt x="33283" y="88261"/>
                  </a:cubicBezTo>
                  <a:lnTo>
                    <a:pt x="33283" y="88261"/>
                  </a:lnTo>
                  <a:cubicBezTo>
                    <a:pt x="34832" y="85363"/>
                    <a:pt x="34581" y="81850"/>
                    <a:pt x="34148" y="78588"/>
                  </a:cubicBezTo>
                  <a:cubicBezTo>
                    <a:pt x="33029" y="69937"/>
                    <a:pt x="35997" y="61606"/>
                    <a:pt x="35723" y="52841"/>
                  </a:cubicBezTo>
                  <a:cubicBezTo>
                    <a:pt x="35494" y="45240"/>
                    <a:pt x="33486" y="37366"/>
                    <a:pt x="32573" y="29788"/>
                  </a:cubicBezTo>
                  <a:cubicBezTo>
                    <a:pt x="31340" y="19676"/>
                    <a:pt x="30404" y="10158"/>
                    <a:pt x="29195" y="69"/>
                  </a:cubicBezTo>
                  <a:lnTo>
                    <a:pt x="16002" y="1"/>
                  </a:lnTo>
                  <a:close/>
                </a:path>
              </a:pathLst>
            </a:custGeom>
            <a:solidFill>
              <a:srgbClr val="2A3D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08" name="Google Shape;1808;p14"/>
          <p:cNvSpPr/>
          <p:nvPr/>
        </p:nvSpPr>
        <p:spPr>
          <a:xfrm>
            <a:off x="602009" y="4349650"/>
            <a:ext cx="5773200" cy="1225904"/>
          </a:xfrm>
          <a:custGeom>
            <a:avLst/>
            <a:gdLst/>
            <a:ahLst/>
            <a:cxnLst/>
            <a:rect l="l" t="t" r="r" b="b"/>
            <a:pathLst>
              <a:path w="183699" h="34421" extrusionOk="0">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14"/>
          <p:cNvSpPr/>
          <p:nvPr/>
        </p:nvSpPr>
        <p:spPr>
          <a:xfrm>
            <a:off x="1516176" y="3870063"/>
            <a:ext cx="1097543" cy="1154389"/>
          </a:xfrm>
          <a:custGeom>
            <a:avLst/>
            <a:gdLst/>
            <a:ahLst/>
            <a:cxnLst/>
            <a:rect l="l" t="t" r="r" b="b"/>
            <a:pathLst>
              <a:path w="34923" h="32413" extrusionOk="0">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14"/>
          <p:cNvSpPr/>
          <p:nvPr/>
        </p:nvSpPr>
        <p:spPr>
          <a:xfrm>
            <a:off x="1306712" y="4309874"/>
            <a:ext cx="983492" cy="620271"/>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14"/>
          <p:cNvSpPr/>
          <p:nvPr/>
        </p:nvSpPr>
        <p:spPr>
          <a:xfrm>
            <a:off x="6418421" y="-62622"/>
            <a:ext cx="1193748" cy="1580486"/>
          </a:xfrm>
          <a:custGeom>
            <a:avLst/>
            <a:gdLst/>
            <a:ahLst/>
            <a:cxnLst/>
            <a:rect l="l" t="t" r="r" b="b"/>
            <a:pathLst>
              <a:path w="40973" h="54247" extrusionOk="0">
                <a:moveTo>
                  <a:pt x="10269" y="41924"/>
                </a:moveTo>
                <a:cubicBezTo>
                  <a:pt x="10045" y="41974"/>
                  <a:pt x="9829" y="42057"/>
                  <a:pt x="9633" y="42172"/>
                </a:cubicBezTo>
                <a:cubicBezTo>
                  <a:pt x="9504" y="42340"/>
                  <a:pt x="9634" y="42423"/>
                  <a:pt x="9812" y="42423"/>
                </a:cubicBezTo>
                <a:cubicBezTo>
                  <a:pt x="10044" y="42423"/>
                  <a:pt x="10359" y="42283"/>
                  <a:pt x="10295" y="42012"/>
                </a:cubicBezTo>
                <a:cubicBezTo>
                  <a:pt x="10288" y="41982"/>
                  <a:pt x="10280" y="41953"/>
                  <a:pt x="10269" y="41924"/>
                </a:cubicBezTo>
                <a:close/>
                <a:moveTo>
                  <a:pt x="19676" y="0"/>
                </a:moveTo>
                <a:cubicBezTo>
                  <a:pt x="18918" y="0"/>
                  <a:pt x="18134" y="213"/>
                  <a:pt x="17485" y="584"/>
                </a:cubicBezTo>
                <a:cubicBezTo>
                  <a:pt x="16047" y="1429"/>
                  <a:pt x="15043" y="2821"/>
                  <a:pt x="13856" y="3985"/>
                </a:cubicBezTo>
                <a:cubicBezTo>
                  <a:pt x="12793" y="5048"/>
                  <a:pt x="11419" y="5964"/>
                  <a:pt x="9964" y="5964"/>
                </a:cubicBezTo>
                <a:cubicBezTo>
                  <a:pt x="9794" y="5964"/>
                  <a:pt x="9622" y="5952"/>
                  <a:pt x="9450" y="5925"/>
                </a:cubicBezTo>
                <a:cubicBezTo>
                  <a:pt x="8638" y="5792"/>
                  <a:pt x="7721" y="5402"/>
                  <a:pt x="6953" y="5402"/>
                </a:cubicBezTo>
                <a:cubicBezTo>
                  <a:pt x="6533" y="5402"/>
                  <a:pt x="6157" y="5518"/>
                  <a:pt x="5867" y="5857"/>
                </a:cubicBezTo>
                <a:cubicBezTo>
                  <a:pt x="5205" y="6610"/>
                  <a:pt x="5684" y="7888"/>
                  <a:pt x="5091" y="8687"/>
                </a:cubicBezTo>
                <a:cubicBezTo>
                  <a:pt x="4338" y="9692"/>
                  <a:pt x="2283" y="9555"/>
                  <a:pt x="2215" y="10787"/>
                </a:cubicBezTo>
                <a:cubicBezTo>
                  <a:pt x="2192" y="11289"/>
                  <a:pt x="2580" y="11700"/>
                  <a:pt x="2945" y="12065"/>
                </a:cubicBezTo>
                <a:cubicBezTo>
                  <a:pt x="3607" y="12704"/>
                  <a:pt x="4269" y="13366"/>
                  <a:pt x="4931" y="14028"/>
                </a:cubicBezTo>
                <a:cubicBezTo>
                  <a:pt x="5276" y="14374"/>
                  <a:pt x="5703" y="14740"/>
                  <a:pt x="6193" y="14740"/>
                </a:cubicBezTo>
                <a:cubicBezTo>
                  <a:pt x="6221" y="14740"/>
                  <a:pt x="6249" y="14738"/>
                  <a:pt x="6278" y="14736"/>
                </a:cubicBezTo>
                <a:cubicBezTo>
                  <a:pt x="6643" y="14690"/>
                  <a:pt x="6940" y="14439"/>
                  <a:pt x="7282" y="14348"/>
                </a:cubicBezTo>
                <a:cubicBezTo>
                  <a:pt x="7390" y="14315"/>
                  <a:pt x="7503" y="14300"/>
                  <a:pt x="7616" y="14300"/>
                </a:cubicBezTo>
                <a:cubicBezTo>
                  <a:pt x="8528" y="14300"/>
                  <a:pt x="9501" y="15286"/>
                  <a:pt x="8994" y="16037"/>
                </a:cubicBezTo>
                <a:cubicBezTo>
                  <a:pt x="8994" y="16790"/>
                  <a:pt x="8994" y="17543"/>
                  <a:pt x="8971" y="18297"/>
                </a:cubicBezTo>
                <a:cubicBezTo>
                  <a:pt x="8948" y="19438"/>
                  <a:pt x="8903" y="20693"/>
                  <a:pt x="8149" y="21561"/>
                </a:cubicBezTo>
                <a:cubicBezTo>
                  <a:pt x="6962" y="22930"/>
                  <a:pt x="4497" y="22862"/>
                  <a:pt x="3721" y="24482"/>
                </a:cubicBezTo>
                <a:cubicBezTo>
                  <a:pt x="2671" y="26696"/>
                  <a:pt x="5981" y="29390"/>
                  <a:pt x="4657" y="31444"/>
                </a:cubicBezTo>
                <a:cubicBezTo>
                  <a:pt x="4543" y="31413"/>
                  <a:pt x="4429" y="31398"/>
                  <a:pt x="4315" y="31398"/>
                </a:cubicBezTo>
                <a:cubicBezTo>
                  <a:pt x="3268" y="31398"/>
                  <a:pt x="2307" y="32647"/>
                  <a:pt x="2740" y="33635"/>
                </a:cubicBezTo>
                <a:cubicBezTo>
                  <a:pt x="2481" y="33547"/>
                  <a:pt x="2206" y="33504"/>
                  <a:pt x="1931" y="33504"/>
                </a:cubicBezTo>
                <a:cubicBezTo>
                  <a:pt x="1209" y="33504"/>
                  <a:pt x="480" y="33798"/>
                  <a:pt x="1" y="34343"/>
                </a:cubicBezTo>
                <a:cubicBezTo>
                  <a:pt x="800" y="34640"/>
                  <a:pt x="1598" y="34936"/>
                  <a:pt x="2397" y="35256"/>
                </a:cubicBezTo>
                <a:cubicBezTo>
                  <a:pt x="2123" y="35621"/>
                  <a:pt x="1827" y="36009"/>
                  <a:pt x="1530" y="36374"/>
                </a:cubicBezTo>
                <a:cubicBezTo>
                  <a:pt x="1903" y="36076"/>
                  <a:pt x="2375" y="35934"/>
                  <a:pt x="2851" y="35934"/>
                </a:cubicBezTo>
                <a:cubicBezTo>
                  <a:pt x="3541" y="35934"/>
                  <a:pt x="4239" y="36232"/>
                  <a:pt x="4657" y="36785"/>
                </a:cubicBezTo>
                <a:lnTo>
                  <a:pt x="6689" y="34092"/>
                </a:lnTo>
                <a:cubicBezTo>
                  <a:pt x="7062" y="34733"/>
                  <a:pt x="7798" y="35124"/>
                  <a:pt x="8536" y="35124"/>
                </a:cubicBezTo>
                <a:cubicBezTo>
                  <a:pt x="8745" y="35124"/>
                  <a:pt x="8953" y="35093"/>
                  <a:pt x="9154" y="35028"/>
                </a:cubicBezTo>
                <a:lnTo>
                  <a:pt x="9154" y="35028"/>
                </a:lnTo>
                <a:cubicBezTo>
                  <a:pt x="8652" y="35918"/>
                  <a:pt x="8857" y="37127"/>
                  <a:pt x="9587" y="37812"/>
                </a:cubicBezTo>
                <a:cubicBezTo>
                  <a:pt x="8925" y="38109"/>
                  <a:pt x="8263" y="38383"/>
                  <a:pt x="7602" y="38657"/>
                </a:cubicBezTo>
                <a:cubicBezTo>
                  <a:pt x="8422" y="38951"/>
                  <a:pt x="9185" y="39440"/>
                  <a:pt x="9800" y="40051"/>
                </a:cubicBezTo>
                <a:lnTo>
                  <a:pt x="9800" y="40051"/>
                </a:lnTo>
                <a:cubicBezTo>
                  <a:pt x="9789" y="40050"/>
                  <a:pt x="9779" y="40049"/>
                  <a:pt x="9767" y="40049"/>
                </a:cubicBezTo>
                <a:cubicBezTo>
                  <a:pt x="9512" y="40049"/>
                  <a:pt x="9145" y="40540"/>
                  <a:pt x="9336" y="40871"/>
                </a:cubicBezTo>
                <a:cubicBezTo>
                  <a:pt x="9594" y="41278"/>
                  <a:pt x="10113" y="41484"/>
                  <a:pt x="10269" y="41924"/>
                </a:cubicBezTo>
                <a:lnTo>
                  <a:pt x="10269" y="41924"/>
                </a:lnTo>
                <a:cubicBezTo>
                  <a:pt x="10435" y="41888"/>
                  <a:pt x="10605" y="41869"/>
                  <a:pt x="10774" y="41869"/>
                </a:cubicBezTo>
                <a:cubicBezTo>
                  <a:pt x="11151" y="41869"/>
                  <a:pt x="11526" y="41961"/>
                  <a:pt x="11847" y="42149"/>
                </a:cubicBezTo>
                <a:cubicBezTo>
                  <a:pt x="11254" y="43267"/>
                  <a:pt x="11208" y="44637"/>
                  <a:pt x="11733" y="45778"/>
                </a:cubicBezTo>
                <a:cubicBezTo>
                  <a:pt x="11440" y="46004"/>
                  <a:pt x="11062" y="46122"/>
                  <a:pt x="10689" y="46122"/>
                </a:cubicBezTo>
                <a:cubicBezTo>
                  <a:pt x="10422" y="46122"/>
                  <a:pt x="10158" y="46062"/>
                  <a:pt x="9930" y="45938"/>
                </a:cubicBezTo>
                <a:lnTo>
                  <a:pt x="9930" y="45938"/>
                </a:lnTo>
                <a:cubicBezTo>
                  <a:pt x="10249" y="46440"/>
                  <a:pt x="10592" y="46965"/>
                  <a:pt x="10934" y="47467"/>
                </a:cubicBezTo>
                <a:cubicBezTo>
                  <a:pt x="10553" y="47330"/>
                  <a:pt x="10152" y="47264"/>
                  <a:pt x="9750" y="47264"/>
                </a:cubicBezTo>
                <a:cubicBezTo>
                  <a:pt x="8683" y="47264"/>
                  <a:pt x="7613" y="47728"/>
                  <a:pt x="6917" y="48540"/>
                </a:cubicBezTo>
                <a:cubicBezTo>
                  <a:pt x="7533" y="48997"/>
                  <a:pt x="8172" y="49453"/>
                  <a:pt x="8788" y="49910"/>
                </a:cubicBezTo>
                <a:cubicBezTo>
                  <a:pt x="8492" y="50320"/>
                  <a:pt x="8195" y="50754"/>
                  <a:pt x="7898" y="51188"/>
                </a:cubicBezTo>
                <a:cubicBezTo>
                  <a:pt x="8184" y="51062"/>
                  <a:pt x="8492" y="51000"/>
                  <a:pt x="8803" y="51000"/>
                </a:cubicBezTo>
                <a:cubicBezTo>
                  <a:pt x="9114" y="51000"/>
                  <a:pt x="9428" y="51062"/>
                  <a:pt x="9724" y="51188"/>
                </a:cubicBezTo>
                <a:cubicBezTo>
                  <a:pt x="9679" y="52215"/>
                  <a:pt x="9633" y="53219"/>
                  <a:pt x="9610" y="54246"/>
                </a:cubicBezTo>
                <a:cubicBezTo>
                  <a:pt x="11299" y="52489"/>
                  <a:pt x="12943" y="50663"/>
                  <a:pt x="14495" y="48768"/>
                </a:cubicBezTo>
                <a:lnTo>
                  <a:pt x="14495" y="48768"/>
                </a:lnTo>
                <a:cubicBezTo>
                  <a:pt x="14237" y="49888"/>
                  <a:pt x="15399" y="50926"/>
                  <a:pt x="16566" y="50926"/>
                </a:cubicBezTo>
                <a:cubicBezTo>
                  <a:pt x="16636" y="50926"/>
                  <a:pt x="16707" y="50922"/>
                  <a:pt x="16777" y="50914"/>
                </a:cubicBezTo>
                <a:cubicBezTo>
                  <a:pt x="17987" y="50800"/>
                  <a:pt x="18946" y="49841"/>
                  <a:pt x="19608" y="48814"/>
                </a:cubicBezTo>
                <a:cubicBezTo>
                  <a:pt x="20110" y="48038"/>
                  <a:pt x="20498" y="47171"/>
                  <a:pt x="21251" y="46623"/>
                </a:cubicBezTo>
                <a:cubicBezTo>
                  <a:pt x="21592" y="46385"/>
                  <a:pt x="22032" y="46250"/>
                  <a:pt x="22450" y="46250"/>
                </a:cubicBezTo>
                <a:cubicBezTo>
                  <a:pt x="22957" y="46250"/>
                  <a:pt x="23433" y="46447"/>
                  <a:pt x="23671" y="46897"/>
                </a:cubicBezTo>
                <a:cubicBezTo>
                  <a:pt x="23283" y="47399"/>
                  <a:pt x="22872" y="47901"/>
                  <a:pt x="22461" y="48403"/>
                </a:cubicBezTo>
                <a:cubicBezTo>
                  <a:pt x="22744" y="48250"/>
                  <a:pt x="23048" y="48187"/>
                  <a:pt x="23358" y="48187"/>
                </a:cubicBezTo>
                <a:cubicBezTo>
                  <a:pt x="23972" y="48187"/>
                  <a:pt x="24608" y="48435"/>
                  <a:pt x="25154" y="48723"/>
                </a:cubicBezTo>
                <a:cubicBezTo>
                  <a:pt x="25982" y="49170"/>
                  <a:pt x="26809" y="49705"/>
                  <a:pt x="27722" y="49705"/>
                </a:cubicBezTo>
                <a:cubicBezTo>
                  <a:pt x="27741" y="49705"/>
                  <a:pt x="27760" y="49705"/>
                  <a:pt x="27779" y="49704"/>
                </a:cubicBezTo>
                <a:cubicBezTo>
                  <a:pt x="28738" y="49704"/>
                  <a:pt x="29696" y="48723"/>
                  <a:pt x="29286" y="47878"/>
                </a:cubicBezTo>
                <a:lnTo>
                  <a:pt x="29286" y="47878"/>
                </a:lnTo>
                <a:cubicBezTo>
                  <a:pt x="29879" y="48289"/>
                  <a:pt x="30518" y="48677"/>
                  <a:pt x="31180" y="49019"/>
                </a:cubicBezTo>
                <a:cubicBezTo>
                  <a:pt x="32047" y="48243"/>
                  <a:pt x="32162" y="46965"/>
                  <a:pt x="32504" y="45870"/>
                </a:cubicBezTo>
                <a:cubicBezTo>
                  <a:pt x="33257" y="43473"/>
                  <a:pt x="35448" y="41601"/>
                  <a:pt x="37914" y="41236"/>
                </a:cubicBezTo>
                <a:cubicBezTo>
                  <a:pt x="37548" y="40460"/>
                  <a:pt x="37183" y="39684"/>
                  <a:pt x="36818" y="38908"/>
                </a:cubicBezTo>
                <a:lnTo>
                  <a:pt x="36818" y="38908"/>
                </a:lnTo>
                <a:cubicBezTo>
                  <a:pt x="36855" y="38929"/>
                  <a:pt x="36883" y="38938"/>
                  <a:pt x="36903" y="38938"/>
                </a:cubicBezTo>
                <a:cubicBezTo>
                  <a:pt x="37080" y="38938"/>
                  <a:pt x="36656" y="38186"/>
                  <a:pt x="36841" y="37858"/>
                </a:cubicBezTo>
                <a:cubicBezTo>
                  <a:pt x="37001" y="37561"/>
                  <a:pt x="37389" y="37470"/>
                  <a:pt x="37731" y="37356"/>
                </a:cubicBezTo>
                <a:cubicBezTo>
                  <a:pt x="39443" y="36831"/>
                  <a:pt x="40744" y="35165"/>
                  <a:pt x="40835" y="33361"/>
                </a:cubicBezTo>
                <a:cubicBezTo>
                  <a:pt x="40972" y="31124"/>
                  <a:pt x="39397" y="29161"/>
                  <a:pt x="37617" y="27815"/>
                </a:cubicBezTo>
                <a:cubicBezTo>
                  <a:pt x="37115" y="27427"/>
                  <a:pt x="36544" y="27039"/>
                  <a:pt x="36293" y="26445"/>
                </a:cubicBezTo>
                <a:cubicBezTo>
                  <a:pt x="35722" y="25121"/>
                  <a:pt x="37023" y="23775"/>
                  <a:pt x="37366" y="22382"/>
                </a:cubicBezTo>
                <a:cubicBezTo>
                  <a:pt x="37799" y="20602"/>
                  <a:pt x="36727" y="18867"/>
                  <a:pt x="35745" y="17338"/>
                </a:cubicBezTo>
                <a:cubicBezTo>
                  <a:pt x="34764" y="15809"/>
                  <a:pt x="33805" y="13937"/>
                  <a:pt x="34490" y="12248"/>
                </a:cubicBezTo>
                <a:cubicBezTo>
                  <a:pt x="35015" y="10924"/>
                  <a:pt x="36521" y="9646"/>
                  <a:pt x="35859" y="8390"/>
                </a:cubicBezTo>
                <a:cubicBezTo>
                  <a:pt x="35788" y="8382"/>
                  <a:pt x="35718" y="8378"/>
                  <a:pt x="35650" y="8378"/>
                </a:cubicBezTo>
                <a:cubicBezTo>
                  <a:pt x="34792" y="8378"/>
                  <a:pt x="34118" y="9012"/>
                  <a:pt x="33463" y="9646"/>
                </a:cubicBezTo>
                <a:cubicBezTo>
                  <a:pt x="32938" y="10148"/>
                  <a:pt x="32390" y="10673"/>
                  <a:pt x="31682" y="10878"/>
                </a:cubicBezTo>
                <a:cubicBezTo>
                  <a:pt x="31522" y="10925"/>
                  <a:pt x="31353" y="10948"/>
                  <a:pt x="31183" y="10948"/>
                </a:cubicBezTo>
                <a:cubicBezTo>
                  <a:pt x="30605" y="10948"/>
                  <a:pt x="30028" y="10678"/>
                  <a:pt x="29833" y="10148"/>
                </a:cubicBezTo>
                <a:cubicBezTo>
                  <a:pt x="29559" y="9486"/>
                  <a:pt x="29970" y="8710"/>
                  <a:pt x="29765" y="8025"/>
                </a:cubicBezTo>
                <a:cubicBezTo>
                  <a:pt x="29534" y="7179"/>
                  <a:pt x="28573" y="6851"/>
                  <a:pt x="27648" y="6851"/>
                </a:cubicBezTo>
                <a:cubicBezTo>
                  <a:pt x="27476" y="6851"/>
                  <a:pt x="27305" y="6863"/>
                  <a:pt x="27140" y="6884"/>
                </a:cubicBezTo>
                <a:cubicBezTo>
                  <a:pt x="26554" y="6962"/>
                  <a:pt x="25931" y="7092"/>
                  <a:pt x="25335" y="7092"/>
                </a:cubicBezTo>
                <a:cubicBezTo>
                  <a:pt x="24885" y="7092"/>
                  <a:pt x="24451" y="7018"/>
                  <a:pt x="24059" y="6793"/>
                </a:cubicBezTo>
                <a:cubicBezTo>
                  <a:pt x="22255" y="5743"/>
                  <a:pt x="23283" y="2730"/>
                  <a:pt x="22027" y="1041"/>
                </a:cubicBezTo>
                <a:cubicBezTo>
                  <a:pt x="21476" y="315"/>
                  <a:pt x="20596" y="0"/>
                  <a:pt x="19676"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14"/>
          <p:cNvSpPr/>
          <p:nvPr/>
        </p:nvSpPr>
        <p:spPr>
          <a:xfrm>
            <a:off x="5085373" y="441570"/>
            <a:ext cx="470851" cy="998223"/>
          </a:xfrm>
          <a:custGeom>
            <a:avLst/>
            <a:gdLst/>
            <a:ahLst/>
            <a:cxnLst/>
            <a:rect l="l" t="t" r="r" b="b"/>
            <a:pathLst>
              <a:path w="16161" h="34262" extrusionOk="0">
                <a:moveTo>
                  <a:pt x="571" y="6483"/>
                </a:moveTo>
                <a:cubicBezTo>
                  <a:pt x="587" y="6519"/>
                  <a:pt x="603" y="6556"/>
                  <a:pt x="619" y="6592"/>
                </a:cubicBezTo>
                <a:lnTo>
                  <a:pt x="619" y="6592"/>
                </a:lnTo>
                <a:cubicBezTo>
                  <a:pt x="603" y="6556"/>
                  <a:pt x="587" y="6519"/>
                  <a:pt x="571" y="6483"/>
                </a:cubicBezTo>
                <a:close/>
                <a:moveTo>
                  <a:pt x="16161" y="0"/>
                </a:moveTo>
                <a:cubicBezTo>
                  <a:pt x="13970" y="3607"/>
                  <a:pt x="11299" y="6962"/>
                  <a:pt x="8286" y="9907"/>
                </a:cubicBezTo>
                <a:cubicBezTo>
                  <a:pt x="8674" y="6734"/>
                  <a:pt x="9062" y="3538"/>
                  <a:pt x="9450" y="366"/>
                </a:cubicBezTo>
                <a:lnTo>
                  <a:pt x="9450" y="366"/>
                </a:lnTo>
                <a:cubicBezTo>
                  <a:pt x="6529" y="7304"/>
                  <a:pt x="4680" y="14700"/>
                  <a:pt x="4018" y="22187"/>
                </a:cubicBezTo>
                <a:cubicBezTo>
                  <a:pt x="3927" y="16840"/>
                  <a:pt x="2757" y="11493"/>
                  <a:pt x="619" y="6592"/>
                </a:cubicBezTo>
                <a:lnTo>
                  <a:pt x="619" y="6592"/>
                </a:lnTo>
                <a:cubicBezTo>
                  <a:pt x="1902" y="9553"/>
                  <a:pt x="2190" y="12799"/>
                  <a:pt x="2055" y="16001"/>
                </a:cubicBezTo>
                <a:cubicBezTo>
                  <a:pt x="1964" y="18489"/>
                  <a:pt x="1735" y="20977"/>
                  <a:pt x="1644" y="23465"/>
                </a:cubicBezTo>
                <a:cubicBezTo>
                  <a:pt x="1598" y="25108"/>
                  <a:pt x="1461" y="26957"/>
                  <a:pt x="252" y="28098"/>
                </a:cubicBezTo>
                <a:cubicBezTo>
                  <a:pt x="160" y="28190"/>
                  <a:pt x="69" y="28281"/>
                  <a:pt x="46" y="28395"/>
                </a:cubicBezTo>
                <a:cubicBezTo>
                  <a:pt x="1" y="28555"/>
                  <a:pt x="69" y="28692"/>
                  <a:pt x="160" y="28829"/>
                </a:cubicBezTo>
                <a:cubicBezTo>
                  <a:pt x="1118" y="30653"/>
                  <a:pt x="2099" y="32455"/>
                  <a:pt x="3079" y="34256"/>
                </a:cubicBezTo>
                <a:lnTo>
                  <a:pt x="3079" y="34256"/>
                </a:lnTo>
                <a:cubicBezTo>
                  <a:pt x="1714" y="31744"/>
                  <a:pt x="3197" y="26955"/>
                  <a:pt x="3949" y="24401"/>
                </a:cubicBezTo>
                <a:cubicBezTo>
                  <a:pt x="4931" y="21114"/>
                  <a:pt x="6346" y="17941"/>
                  <a:pt x="8195" y="15042"/>
                </a:cubicBezTo>
                <a:cubicBezTo>
                  <a:pt x="11231" y="10226"/>
                  <a:pt x="13627" y="5113"/>
                  <a:pt x="16161" y="0"/>
                </a:cubicBezTo>
                <a:close/>
                <a:moveTo>
                  <a:pt x="3079" y="34256"/>
                </a:moveTo>
                <a:cubicBezTo>
                  <a:pt x="3080" y="34258"/>
                  <a:pt x="3081" y="34259"/>
                  <a:pt x="3082" y="34261"/>
                </a:cubicBezTo>
                <a:cubicBezTo>
                  <a:pt x="3081" y="34259"/>
                  <a:pt x="3080" y="34258"/>
                  <a:pt x="3079" y="34256"/>
                </a:cubicBezTo>
                <a:close/>
              </a:path>
            </a:pathLst>
          </a:custGeom>
          <a:solidFill>
            <a:srgbClr val="61C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14"/>
          <p:cNvSpPr/>
          <p:nvPr/>
        </p:nvSpPr>
        <p:spPr>
          <a:xfrm>
            <a:off x="6325291" y="137197"/>
            <a:ext cx="1151153" cy="1548642"/>
          </a:xfrm>
          <a:custGeom>
            <a:avLst/>
            <a:gdLst/>
            <a:ahLst/>
            <a:cxnLst/>
            <a:rect l="l" t="t" r="r" b="b"/>
            <a:pathLst>
              <a:path w="39511" h="53154" extrusionOk="0">
                <a:moveTo>
                  <a:pt x="15418" y="1"/>
                </a:moveTo>
                <a:cubicBezTo>
                  <a:pt x="13918" y="1"/>
                  <a:pt x="12058" y="953"/>
                  <a:pt x="9701" y="3212"/>
                </a:cubicBezTo>
                <a:cubicBezTo>
                  <a:pt x="7944" y="4901"/>
                  <a:pt x="6985" y="7686"/>
                  <a:pt x="8126" y="9854"/>
                </a:cubicBezTo>
                <a:cubicBezTo>
                  <a:pt x="5273" y="9192"/>
                  <a:pt x="2534" y="8096"/>
                  <a:pt x="0" y="6658"/>
                </a:cubicBezTo>
                <a:lnTo>
                  <a:pt x="0" y="6658"/>
                </a:lnTo>
                <a:cubicBezTo>
                  <a:pt x="2192" y="11497"/>
                  <a:pt x="4406" y="16359"/>
                  <a:pt x="6597" y="21198"/>
                </a:cubicBezTo>
                <a:cubicBezTo>
                  <a:pt x="7464" y="23138"/>
                  <a:pt x="8332" y="25056"/>
                  <a:pt x="9473" y="26836"/>
                </a:cubicBezTo>
                <a:cubicBezTo>
                  <a:pt x="12258" y="31218"/>
                  <a:pt x="16457" y="34505"/>
                  <a:pt x="20543" y="37678"/>
                </a:cubicBezTo>
                <a:cubicBezTo>
                  <a:pt x="26957" y="42631"/>
                  <a:pt x="33188" y="47812"/>
                  <a:pt x="39374" y="53153"/>
                </a:cubicBezTo>
                <a:cubicBezTo>
                  <a:pt x="35676" y="47995"/>
                  <a:pt x="30518" y="44069"/>
                  <a:pt x="25839" y="39755"/>
                </a:cubicBezTo>
                <a:cubicBezTo>
                  <a:pt x="21137" y="35441"/>
                  <a:pt x="16708" y="30419"/>
                  <a:pt x="15156" y="24257"/>
                </a:cubicBezTo>
                <a:lnTo>
                  <a:pt x="15156" y="24257"/>
                </a:lnTo>
                <a:cubicBezTo>
                  <a:pt x="17941" y="30283"/>
                  <a:pt x="22643" y="35441"/>
                  <a:pt x="28418" y="38728"/>
                </a:cubicBezTo>
                <a:cubicBezTo>
                  <a:pt x="23373" y="34117"/>
                  <a:pt x="19356" y="28388"/>
                  <a:pt x="16731" y="22088"/>
                </a:cubicBezTo>
                <a:cubicBezTo>
                  <a:pt x="15586" y="19373"/>
                  <a:pt x="14665" y="16477"/>
                  <a:pt x="13072" y="14020"/>
                </a:cubicBezTo>
                <a:lnTo>
                  <a:pt x="13072" y="14020"/>
                </a:lnTo>
                <a:cubicBezTo>
                  <a:pt x="15115" y="16732"/>
                  <a:pt x="17148" y="19441"/>
                  <a:pt x="19196" y="22134"/>
                </a:cubicBezTo>
                <a:cubicBezTo>
                  <a:pt x="24629" y="29370"/>
                  <a:pt x="30746" y="37039"/>
                  <a:pt x="39511" y="39299"/>
                </a:cubicBezTo>
                <a:cubicBezTo>
                  <a:pt x="31636" y="33638"/>
                  <a:pt x="24652" y="26722"/>
                  <a:pt x="18900" y="18916"/>
                </a:cubicBezTo>
                <a:lnTo>
                  <a:pt x="18900" y="18916"/>
                </a:lnTo>
                <a:cubicBezTo>
                  <a:pt x="23579" y="24325"/>
                  <a:pt x="29331" y="28799"/>
                  <a:pt x="35699" y="32017"/>
                </a:cubicBezTo>
                <a:cubicBezTo>
                  <a:pt x="32230" y="30260"/>
                  <a:pt x="28395" y="24165"/>
                  <a:pt x="26364" y="20947"/>
                </a:cubicBezTo>
                <a:cubicBezTo>
                  <a:pt x="25131" y="19007"/>
                  <a:pt x="24058" y="16861"/>
                  <a:pt x="23191" y="14670"/>
                </a:cubicBezTo>
                <a:cubicBezTo>
                  <a:pt x="22415" y="12753"/>
                  <a:pt x="21776" y="10790"/>
                  <a:pt x="21274" y="8827"/>
                </a:cubicBezTo>
                <a:cubicBezTo>
                  <a:pt x="20035" y="3932"/>
                  <a:pt x="18467" y="1"/>
                  <a:pt x="154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14" name="Google Shape;1814;p14"/>
          <p:cNvGrpSpPr/>
          <p:nvPr/>
        </p:nvGrpSpPr>
        <p:grpSpPr>
          <a:xfrm>
            <a:off x="-522554" y="392364"/>
            <a:ext cx="3349039" cy="4572010"/>
            <a:chOff x="-313779" y="-3697236"/>
            <a:chExt cx="3349039" cy="4572010"/>
          </a:xfrm>
        </p:grpSpPr>
        <p:sp>
          <p:nvSpPr>
            <p:cNvPr id="1815" name="Google Shape;1815;p14"/>
            <p:cNvSpPr/>
            <p:nvPr/>
          </p:nvSpPr>
          <p:spPr>
            <a:xfrm>
              <a:off x="-313779" y="-3697236"/>
              <a:ext cx="3349039" cy="4572010"/>
            </a:xfrm>
            <a:custGeom>
              <a:avLst/>
              <a:gdLst/>
              <a:ahLst/>
              <a:cxnLst/>
              <a:rect l="l" t="t" r="r" b="b"/>
              <a:pathLst>
                <a:path w="114949" h="156925" extrusionOk="0">
                  <a:moveTo>
                    <a:pt x="4" y="150666"/>
                  </a:moveTo>
                  <a:cubicBezTo>
                    <a:pt x="3" y="150668"/>
                    <a:pt x="2" y="150669"/>
                    <a:pt x="0" y="150670"/>
                  </a:cubicBezTo>
                  <a:lnTo>
                    <a:pt x="0" y="150670"/>
                  </a:lnTo>
                  <a:cubicBezTo>
                    <a:pt x="0" y="150670"/>
                    <a:pt x="2" y="150669"/>
                    <a:pt x="4" y="150666"/>
                  </a:cubicBezTo>
                  <a:close/>
                  <a:moveTo>
                    <a:pt x="0" y="1"/>
                  </a:moveTo>
                  <a:lnTo>
                    <a:pt x="14837" y="29400"/>
                  </a:lnTo>
                  <a:cubicBezTo>
                    <a:pt x="14837" y="29400"/>
                    <a:pt x="35174" y="47340"/>
                    <a:pt x="35174" y="47340"/>
                  </a:cubicBezTo>
                  <a:cubicBezTo>
                    <a:pt x="36315" y="48368"/>
                    <a:pt x="37023" y="51517"/>
                    <a:pt x="37639" y="52887"/>
                  </a:cubicBezTo>
                  <a:cubicBezTo>
                    <a:pt x="38826" y="55535"/>
                    <a:pt x="41474" y="59369"/>
                    <a:pt x="40721" y="62359"/>
                  </a:cubicBezTo>
                  <a:cubicBezTo>
                    <a:pt x="40219" y="64345"/>
                    <a:pt x="38119" y="65601"/>
                    <a:pt x="36818" y="67084"/>
                  </a:cubicBezTo>
                  <a:cubicBezTo>
                    <a:pt x="35402" y="68659"/>
                    <a:pt x="34010" y="70257"/>
                    <a:pt x="32618" y="71855"/>
                  </a:cubicBezTo>
                  <a:cubicBezTo>
                    <a:pt x="30655" y="74137"/>
                    <a:pt x="28463" y="76351"/>
                    <a:pt x="26797" y="78862"/>
                  </a:cubicBezTo>
                  <a:cubicBezTo>
                    <a:pt x="24903" y="81692"/>
                    <a:pt x="23761" y="85276"/>
                    <a:pt x="22597" y="88449"/>
                  </a:cubicBezTo>
                  <a:cubicBezTo>
                    <a:pt x="21821" y="90503"/>
                    <a:pt x="21776" y="91736"/>
                    <a:pt x="21707" y="93881"/>
                  </a:cubicBezTo>
                  <a:cubicBezTo>
                    <a:pt x="21593" y="97716"/>
                    <a:pt x="19767" y="101299"/>
                    <a:pt x="19082" y="105065"/>
                  </a:cubicBezTo>
                  <a:cubicBezTo>
                    <a:pt x="18398" y="108832"/>
                    <a:pt x="18146" y="112735"/>
                    <a:pt x="17781" y="116501"/>
                  </a:cubicBezTo>
                  <a:cubicBezTo>
                    <a:pt x="17667" y="117665"/>
                    <a:pt x="17553" y="118829"/>
                    <a:pt x="17530" y="119993"/>
                  </a:cubicBezTo>
                  <a:cubicBezTo>
                    <a:pt x="17462" y="123303"/>
                    <a:pt x="20132" y="128187"/>
                    <a:pt x="18032" y="131109"/>
                  </a:cubicBezTo>
                  <a:cubicBezTo>
                    <a:pt x="16024" y="133917"/>
                    <a:pt x="11253" y="139897"/>
                    <a:pt x="10043" y="140696"/>
                  </a:cubicBezTo>
                  <a:cubicBezTo>
                    <a:pt x="8871" y="141485"/>
                    <a:pt x="217" y="150446"/>
                    <a:pt x="4" y="150666"/>
                  </a:cubicBezTo>
                  <a:lnTo>
                    <a:pt x="4" y="150666"/>
                  </a:lnTo>
                  <a:cubicBezTo>
                    <a:pt x="220" y="150449"/>
                    <a:pt x="1220" y="150412"/>
                    <a:pt x="2115" y="150412"/>
                  </a:cubicBezTo>
                  <a:cubicBezTo>
                    <a:pt x="2575" y="150412"/>
                    <a:pt x="3007" y="150422"/>
                    <a:pt x="3290" y="150422"/>
                  </a:cubicBezTo>
                  <a:cubicBezTo>
                    <a:pt x="3371" y="150422"/>
                    <a:pt x="3439" y="150421"/>
                    <a:pt x="3493" y="150419"/>
                  </a:cubicBezTo>
                  <a:cubicBezTo>
                    <a:pt x="3645" y="150414"/>
                    <a:pt x="3797" y="150412"/>
                    <a:pt x="3951" y="150412"/>
                  </a:cubicBezTo>
                  <a:cubicBezTo>
                    <a:pt x="5176" y="150412"/>
                    <a:pt x="6432" y="150556"/>
                    <a:pt x="7670" y="150556"/>
                  </a:cubicBezTo>
                  <a:cubicBezTo>
                    <a:pt x="7813" y="150557"/>
                    <a:pt x="7956" y="150558"/>
                    <a:pt x="8100" y="150558"/>
                  </a:cubicBezTo>
                  <a:cubicBezTo>
                    <a:pt x="10652" y="150558"/>
                    <a:pt x="13218" y="150358"/>
                    <a:pt x="15681" y="149666"/>
                  </a:cubicBezTo>
                  <a:cubicBezTo>
                    <a:pt x="17484" y="149187"/>
                    <a:pt x="19562" y="149118"/>
                    <a:pt x="21433" y="149050"/>
                  </a:cubicBezTo>
                  <a:cubicBezTo>
                    <a:pt x="21675" y="149038"/>
                    <a:pt x="21917" y="149032"/>
                    <a:pt x="22158" y="149032"/>
                  </a:cubicBezTo>
                  <a:cubicBezTo>
                    <a:pt x="23836" y="149032"/>
                    <a:pt x="25506" y="149325"/>
                    <a:pt x="27003" y="150123"/>
                  </a:cubicBezTo>
                  <a:cubicBezTo>
                    <a:pt x="30974" y="152177"/>
                    <a:pt x="35357" y="153501"/>
                    <a:pt x="39557" y="155053"/>
                  </a:cubicBezTo>
                  <a:cubicBezTo>
                    <a:pt x="41537" y="155783"/>
                    <a:pt x="43865" y="155977"/>
                    <a:pt x="46205" y="155977"/>
                  </a:cubicBezTo>
                  <a:cubicBezTo>
                    <a:pt x="48476" y="155977"/>
                    <a:pt x="50760" y="155794"/>
                    <a:pt x="52750" y="155738"/>
                  </a:cubicBezTo>
                  <a:cubicBezTo>
                    <a:pt x="52835" y="155738"/>
                    <a:pt x="52921" y="155736"/>
                    <a:pt x="53006" y="155736"/>
                  </a:cubicBezTo>
                  <a:cubicBezTo>
                    <a:pt x="53262" y="155736"/>
                    <a:pt x="53514" y="155749"/>
                    <a:pt x="53754" y="155852"/>
                  </a:cubicBezTo>
                  <a:cubicBezTo>
                    <a:pt x="53959" y="155920"/>
                    <a:pt x="54142" y="156057"/>
                    <a:pt x="54347" y="156126"/>
                  </a:cubicBezTo>
                  <a:cubicBezTo>
                    <a:pt x="54553" y="156205"/>
                    <a:pt x="54764" y="156234"/>
                    <a:pt x="54975" y="156234"/>
                  </a:cubicBezTo>
                  <a:cubicBezTo>
                    <a:pt x="55186" y="156234"/>
                    <a:pt x="55397" y="156205"/>
                    <a:pt x="55603" y="156171"/>
                  </a:cubicBezTo>
                  <a:cubicBezTo>
                    <a:pt x="59734" y="155601"/>
                    <a:pt x="63751" y="155053"/>
                    <a:pt x="67883" y="155053"/>
                  </a:cubicBezTo>
                  <a:cubicBezTo>
                    <a:pt x="71969" y="155646"/>
                    <a:pt x="76009" y="156263"/>
                    <a:pt x="80117" y="156628"/>
                  </a:cubicBezTo>
                  <a:cubicBezTo>
                    <a:pt x="80623" y="156669"/>
                    <a:pt x="81159" y="156685"/>
                    <a:pt x="81713" y="156685"/>
                  </a:cubicBezTo>
                  <a:cubicBezTo>
                    <a:pt x="83257" y="156685"/>
                    <a:pt x="84944" y="156566"/>
                    <a:pt x="86533" y="156566"/>
                  </a:cubicBezTo>
                  <a:cubicBezTo>
                    <a:pt x="87813" y="156566"/>
                    <a:pt x="89029" y="156643"/>
                    <a:pt x="90057" y="156921"/>
                  </a:cubicBezTo>
                  <a:lnTo>
                    <a:pt x="90057" y="156921"/>
                  </a:lnTo>
                  <a:cubicBezTo>
                    <a:pt x="87961" y="156351"/>
                    <a:pt x="85865" y="155713"/>
                    <a:pt x="83792" y="154984"/>
                  </a:cubicBezTo>
                  <a:cubicBezTo>
                    <a:pt x="80163" y="153729"/>
                    <a:pt x="76602" y="152245"/>
                    <a:pt x="73110" y="150693"/>
                  </a:cubicBezTo>
                  <a:cubicBezTo>
                    <a:pt x="72357" y="150351"/>
                    <a:pt x="71603" y="150008"/>
                    <a:pt x="70987" y="149438"/>
                  </a:cubicBezTo>
                  <a:cubicBezTo>
                    <a:pt x="70188" y="148707"/>
                    <a:pt x="69686" y="147657"/>
                    <a:pt x="68773" y="147087"/>
                  </a:cubicBezTo>
                  <a:cubicBezTo>
                    <a:pt x="66901" y="145946"/>
                    <a:pt x="66536" y="144302"/>
                    <a:pt x="64710" y="143047"/>
                  </a:cubicBezTo>
                  <a:cubicBezTo>
                    <a:pt x="63797" y="142453"/>
                    <a:pt x="62770" y="141997"/>
                    <a:pt x="61697" y="141791"/>
                  </a:cubicBezTo>
                  <a:cubicBezTo>
                    <a:pt x="61642" y="141782"/>
                    <a:pt x="61550" y="141778"/>
                    <a:pt x="61431" y="141778"/>
                  </a:cubicBezTo>
                  <a:cubicBezTo>
                    <a:pt x="60856" y="141778"/>
                    <a:pt x="59661" y="141870"/>
                    <a:pt x="59080" y="141870"/>
                  </a:cubicBezTo>
                  <a:cubicBezTo>
                    <a:pt x="58898" y="141870"/>
                    <a:pt x="58776" y="141861"/>
                    <a:pt x="58753" y="141837"/>
                  </a:cubicBezTo>
                  <a:cubicBezTo>
                    <a:pt x="55945" y="138984"/>
                    <a:pt x="54598" y="136336"/>
                    <a:pt x="53206" y="132547"/>
                  </a:cubicBezTo>
                  <a:cubicBezTo>
                    <a:pt x="52864" y="131588"/>
                    <a:pt x="50239" y="121614"/>
                    <a:pt x="50033" y="121614"/>
                  </a:cubicBezTo>
                  <a:cubicBezTo>
                    <a:pt x="49874" y="121614"/>
                    <a:pt x="48299" y="116455"/>
                    <a:pt x="48070" y="115930"/>
                  </a:cubicBezTo>
                  <a:cubicBezTo>
                    <a:pt x="47386" y="114355"/>
                    <a:pt x="47203" y="113260"/>
                    <a:pt x="47112" y="111502"/>
                  </a:cubicBezTo>
                  <a:cubicBezTo>
                    <a:pt x="47112" y="111137"/>
                    <a:pt x="47089" y="110772"/>
                    <a:pt x="47180" y="110429"/>
                  </a:cubicBezTo>
                  <a:cubicBezTo>
                    <a:pt x="47272" y="110110"/>
                    <a:pt x="47454" y="109813"/>
                    <a:pt x="47614" y="109516"/>
                  </a:cubicBezTo>
                  <a:cubicBezTo>
                    <a:pt x="48048" y="108832"/>
                    <a:pt x="48481" y="108124"/>
                    <a:pt x="48915" y="107416"/>
                  </a:cubicBezTo>
                  <a:cubicBezTo>
                    <a:pt x="48666" y="107218"/>
                    <a:pt x="48357" y="107031"/>
                    <a:pt x="48067" y="107031"/>
                  </a:cubicBezTo>
                  <a:cubicBezTo>
                    <a:pt x="47958" y="107031"/>
                    <a:pt x="47851" y="107057"/>
                    <a:pt x="47751" y="107120"/>
                  </a:cubicBezTo>
                  <a:cubicBezTo>
                    <a:pt x="47427" y="107343"/>
                    <a:pt x="47246" y="107926"/>
                    <a:pt x="46938" y="107926"/>
                  </a:cubicBezTo>
                  <a:cubicBezTo>
                    <a:pt x="46900" y="107926"/>
                    <a:pt x="46859" y="107916"/>
                    <a:pt x="46815" y="107896"/>
                  </a:cubicBezTo>
                  <a:lnTo>
                    <a:pt x="46815" y="107896"/>
                  </a:lnTo>
                  <a:cubicBezTo>
                    <a:pt x="46817" y="107897"/>
                    <a:pt x="46818" y="107897"/>
                    <a:pt x="46819" y="107897"/>
                  </a:cubicBezTo>
                  <a:cubicBezTo>
                    <a:pt x="47061" y="107897"/>
                    <a:pt x="48574" y="97984"/>
                    <a:pt x="48755" y="97054"/>
                  </a:cubicBezTo>
                  <a:cubicBezTo>
                    <a:pt x="48669" y="97024"/>
                    <a:pt x="48582" y="97010"/>
                    <a:pt x="48494" y="97010"/>
                  </a:cubicBezTo>
                  <a:cubicBezTo>
                    <a:pt x="48118" y="97010"/>
                    <a:pt x="47749" y="97268"/>
                    <a:pt x="47545" y="97602"/>
                  </a:cubicBezTo>
                  <a:cubicBezTo>
                    <a:pt x="47272" y="98012"/>
                    <a:pt x="47226" y="98492"/>
                    <a:pt x="47157" y="98971"/>
                  </a:cubicBezTo>
                  <a:cubicBezTo>
                    <a:pt x="46998" y="100363"/>
                    <a:pt x="46153" y="103080"/>
                    <a:pt x="46381" y="104381"/>
                  </a:cubicBezTo>
                  <a:cubicBezTo>
                    <a:pt x="46244" y="103627"/>
                    <a:pt x="46153" y="102851"/>
                    <a:pt x="46039" y="102098"/>
                  </a:cubicBezTo>
                  <a:cubicBezTo>
                    <a:pt x="45491" y="102144"/>
                    <a:pt x="45354" y="102897"/>
                    <a:pt x="45468" y="103422"/>
                  </a:cubicBezTo>
                  <a:cubicBezTo>
                    <a:pt x="45510" y="103692"/>
                    <a:pt x="44851" y="106593"/>
                    <a:pt x="44233" y="106593"/>
                  </a:cubicBezTo>
                  <a:cubicBezTo>
                    <a:pt x="44173" y="106593"/>
                    <a:pt x="44112" y="106565"/>
                    <a:pt x="44053" y="106503"/>
                  </a:cubicBezTo>
                  <a:cubicBezTo>
                    <a:pt x="42958" y="105385"/>
                    <a:pt x="44190" y="102007"/>
                    <a:pt x="44487" y="100706"/>
                  </a:cubicBezTo>
                  <a:cubicBezTo>
                    <a:pt x="44966" y="98674"/>
                    <a:pt x="45377" y="96346"/>
                    <a:pt x="46290" y="94429"/>
                  </a:cubicBezTo>
                  <a:cubicBezTo>
                    <a:pt x="49714" y="87307"/>
                    <a:pt x="55557" y="82240"/>
                    <a:pt x="60830" y="76671"/>
                  </a:cubicBezTo>
                  <a:cubicBezTo>
                    <a:pt x="61012" y="76488"/>
                    <a:pt x="61172" y="76283"/>
                    <a:pt x="61104" y="76055"/>
                  </a:cubicBezTo>
                  <a:cubicBezTo>
                    <a:pt x="61060" y="75867"/>
                    <a:pt x="60899" y="75792"/>
                    <a:pt x="60711" y="75792"/>
                  </a:cubicBezTo>
                  <a:cubicBezTo>
                    <a:pt x="60509" y="75792"/>
                    <a:pt x="60276" y="75879"/>
                    <a:pt x="60122" y="76009"/>
                  </a:cubicBezTo>
                  <a:cubicBezTo>
                    <a:pt x="59848" y="76283"/>
                    <a:pt x="59574" y="76671"/>
                    <a:pt x="59186" y="76694"/>
                  </a:cubicBezTo>
                  <a:lnTo>
                    <a:pt x="60077" y="74845"/>
                  </a:lnTo>
                  <a:cubicBezTo>
                    <a:pt x="60077" y="74845"/>
                    <a:pt x="58479" y="74366"/>
                    <a:pt x="58342" y="74343"/>
                  </a:cubicBezTo>
                  <a:cubicBezTo>
                    <a:pt x="58205" y="74685"/>
                    <a:pt x="58022" y="75005"/>
                    <a:pt x="57771" y="75301"/>
                  </a:cubicBezTo>
                  <a:cubicBezTo>
                    <a:pt x="57817" y="74936"/>
                    <a:pt x="57862" y="74594"/>
                    <a:pt x="57908" y="74229"/>
                  </a:cubicBezTo>
                  <a:lnTo>
                    <a:pt x="57132" y="73955"/>
                  </a:lnTo>
                  <a:cubicBezTo>
                    <a:pt x="55626" y="76032"/>
                    <a:pt x="53800" y="77447"/>
                    <a:pt x="51791" y="78953"/>
                  </a:cubicBezTo>
                  <a:cubicBezTo>
                    <a:pt x="50521" y="79929"/>
                    <a:pt x="48440" y="81557"/>
                    <a:pt x="48077" y="83213"/>
                  </a:cubicBezTo>
                  <a:lnTo>
                    <a:pt x="48077" y="83213"/>
                  </a:lnTo>
                  <a:cubicBezTo>
                    <a:pt x="48260" y="82356"/>
                    <a:pt x="48555" y="81523"/>
                    <a:pt x="48983" y="80779"/>
                  </a:cubicBezTo>
                  <a:cubicBezTo>
                    <a:pt x="49257" y="80277"/>
                    <a:pt x="49554" y="79821"/>
                    <a:pt x="49851" y="79364"/>
                  </a:cubicBezTo>
                  <a:cubicBezTo>
                    <a:pt x="51563" y="76762"/>
                    <a:pt x="53115" y="73909"/>
                    <a:pt x="54964" y="71490"/>
                  </a:cubicBezTo>
                  <a:cubicBezTo>
                    <a:pt x="56995" y="68865"/>
                    <a:pt x="58912" y="66011"/>
                    <a:pt x="59437" y="62656"/>
                  </a:cubicBezTo>
                  <a:cubicBezTo>
                    <a:pt x="59962" y="59461"/>
                    <a:pt x="59141" y="56265"/>
                    <a:pt x="58912" y="53092"/>
                  </a:cubicBezTo>
                  <a:cubicBezTo>
                    <a:pt x="58684" y="50011"/>
                    <a:pt x="58479" y="47021"/>
                    <a:pt x="58136" y="43939"/>
                  </a:cubicBezTo>
                  <a:cubicBezTo>
                    <a:pt x="57474" y="37936"/>
                    <a:pt x="57497" y="30130"/>
                    <a:pt x="62336" y="25771"/>
                  </a:cubicBezTo>
                  <a:cubicBezTo>
                    <a:pt x="66194" y="22301"/>
                    <a:pt x="69344" y="17873"/>
                    <a:pt x="72676" y="13833"/>
                  </a:cubicBezTo>
                  <a:lnTo>
                    <a:pt x="73475" y="9861"/>
                  </a:lnTo>
                  <a:lnTo>
                    <a:pt x="89430" y="9861"/>
                  </a:lnTo>
                  <a:lnTo>
                    <a:pt x="106184" y="7054"/>
                  </a:lnTo>
                  <a:lnTo>
                    <a:pt x="114949" y="1"/>
                  </a:lnTo>
                  <a:lnTo>
                    <a:pt x="111776" y="1"/>
                  </a:lnTo>
                  <a:lnTo>
                    <a:pt x="104586" y="4657"/>
                  </a:lnTo>
                  <a:lnTo>
                    <a:pt x="90617" y="7465"/>
                  </a:lnTo>
                  <a:lnTo>
                    <a:pt x="90617" y="7465"/>
                  </a:lnTo>
                  <a:lnTo>
                    <a:pt x="102600" y="1"/>
                  </a:lnTo>
                  <a:lnTo>
                    <a:pt x="96209" y="1"/>
                  </a:lnTo>
                  <a:lnTo>
                    <a:pt x="84637" y="7465"/>
                  </a:lnTo>
                  <a:lnTo>
                    <a:pt x="72676" y="7853"/>
                  </a:lnTo>
                  <a:lnTo>
                    <a:pt x="68682" y="7853"/>
                  </a:lnTo>
                  <a:lnTo>
                    <a:pt x="62313" y="11847"/>
                  </a:lnTo>
                  <a:lnTo>
                    <a:pt x="60305" y="18238"/>
                  </a:lnTo>
                  <a:lnTo>
                    <a:pt x="57520" y="22210"/>
                  </a:lnTo>
                  <a:lnTo>
                    <a:pt x="49942" y="25816"/>
                  </a:lnTo>
                  <a:lnTo>
                    <a:pt x="39557" y="15842"/>
                  </a:lnTo>
                  <a:lnTo>
                    <a:pt x="39557" y="11048"/>
                  </a:lnTo>
                  <a:lnTo>
                    <a:pt x="41953" y="5068"/>
                  </a:lnTo>
                  <a:lnTo>
                    <a:pt x="45560" y="1"/>
                  </a:lnTo>
                  <a:lnTo>
                    <a:pt x="35174" y="480"/>
                  </a:lnTo>
                  <a:lnTo>
                    <a:pt x="36772" y="4657"/>
                  </a:lnTo>
                  <a:lnTo>
                    <a:pt x="34375" y="11459"/>
                  </a:lnTo>
                  <a:lnTo>
                    <a:pt x="36772" y="15842"/>
                  </a:lnTo>
                  <a:lnTo>
                    <a:pt x="36772" y="15842"/>
                  </a:lnTo>
                  <a:lnTo>
                    <a:pt x="25199" y="1"/>
                  </a:lnTo>
                  <a:close/>
                  <a:moveTo>
                    <a:pt x="90057" y="156921"/>
                  </a:moveTo>
                  <a:lnTo>
                    <a:pt x="90057" y="156921"/>
                  </a:lnTo>
                  <a:cubicBezTo>
                    <a:pt x="90061" y="156922"/>
                    <a:pt x="90065" y="156923"/>
                    <a:pt x="90069" y="156924"/>
                  </a:cubicBezTo>
                  <a:cubicBezTo>
                    <a:pt x="90065" y="156923"/>
                    <a:pt x="90061" y="156922"/>
                    <a:pt x="90057" y="15692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14"/>
            <p:cNvSpPr/>
            <p:nvPr/>
          </p:nvSpPr>
          <p:spPr>
            <a:xfrm>
              <a:off x="-313779" y="-2950418"/>
              <a:ext cx="2686014" cy="3821609"/>
            </a:xfrm>
            <a:custGeom>
              <a:avLst/>
              <a:gdLst/>
              <a:ahLst/>
              <a:cxnLst/>
              <a:rect l="l" t="t" r="r" b="b"/>
              <a:pathLst>
                <a:path w="92192" h="131169" extrusionOk="0">
                  <a:moveTo>
                    <a:pt x="55671" y="3036"/>
                  </a:moveTo>
                  <a:cubicBezTo>
                    <a:pt x="55675" y="3087"/>
                    <a:pt x="55679" y="3137"/>
                    <a:pt x="55683" y="3188"/>
                  </a:cubicBezTo>
                  <a:lnTo>
                    <a:pt x="55683" y="3188"/>
                  </a:lnTo>
                  <a:cubicBezTo>
                    <a:pt x="55679" y="3137"/>
                    <a:pt x="55675" y="3087"/>
                    <a:pt x="55671" y="3036"/>
                  </a:cubicBezTo>
                  <a:close/>
                  <a:moveTo>
                    <a:pt x="53640" y="7556"/>
                  </a:moveTo>
                  <a:cubicBezTo>
                    <a:pt x="53759" y="8515"/>
                    <a:pt x="53858" y="9473"/>
                    <a:pt x="53932" y="10432"/>
                  </a:cubicBezTo>
                  <a:lnTo>
                    <a:pt x="53932" y="10432"/>
                  </a:lnTo>
                  <a:cubicBezTo>
                    <a:pt x="53938" y="9472"/>
                    <a:pt x="53851" y="8513"/>
                    <a:pt x="53640" y="7556"/>
                  </a:cubicBezTo>
                  <a:close/>
                  <a:moveTo>
                    <a:pt x="43642" y="16458"/>
                  </a:moveTo>
                  <a:cubicBezTo>
                    <a:pt x="43887" y="17130"/>
                    <a:pt x="44039" y="17834"/>
                    <a:pt x="44100" y="18540"/>
                  </a:cubicBezTo>
                  <a:lnTo>
                    <a:pt x="44100" y="18540"/>
                  </a:lnTo>
                  <a:cubicBezTo>
                    <a:pt x="44087" y="17819"/>
                    <a:pt x="43956" y="17113"/>
                    <a:pt x="43642" y="16458"/>
                  </a:cubicBezTo>
                  <a:close/>
                  <a:moveTo>
                    <a:pt x="34352" y="50193"/>
                  </a:moveTo>
                  <a:cubicBezTo>
                    <a:pt x="34352" y="50193"/>
                    <a:pt x="34352" y="50193"/>
                    <a:pt x="34352" y="50194"/>
                  </a:cubicBezTo>
                  <a:lnTo>
                    <a:pt x="34352" y="50194"/>
                  </a:lnTo>
                  <a:lnTo>
                    <a:pt x="34352" y="50193"/>
                  </a:lnTo>
                  <a:close/>
                  <a:moveTo>
                    <a:pt x="49472" y="51061"/>
                  </a:moveTo>
                  <a:cubicBezTo>
                    <a:pt x="49469" y="51068"/>
                    <a:pt x="49466" y="51076"/>
                    <a:pt x="49463" y="51084"/>
                  </a:cubicBezTo>
                  <a:cubicBezTo>
                    <a:pt x="49466" y="51076"/>
                    <a:pt x="49469" y="51068"/>
                    <a:pt x="49472" y="51061"/>
                  </a:cubicBezTo>
                  <a:close/>
                  <a:moveTo>
                    <a:pt x="41360" y="52887"/>
                  </a:moveTo>
                  <a:lnTo>
                    <a:pt x="41360" y="52887"/>
                  </a:lnTo>
                  <a:cubicBezTo>
                    <a:pt x="41332" y="52915"/>
                    <a:pt x="41312" y="52943"/>
                    <a:pt x="41291" y="52977"/>
                  </a:cubicBezTo>
                  <a:lnTo>
                    <a:pt x="41291" y="52977"/>
                  </a:lnTo>
                  <a:cubicBezTo>
                    <a:pt x="41314" y="52947"/>
                    <a:pt x="41337" y="52917"/>
                    <a:pt x="41360" y="52887"/>
                  </a:cubicBezTo>
                  <a:close/>
                  <a:moveTo>
                    <a:pt x="21228" y="74069"/>
                  </a:moveTo>
                  <a:cubicBezTo>
                    <a:pt x="21228" y="74069"/>
                    <a:pt x="21228" y="74069"/>
                    <a:pt x="21227" y="74069"/>
                  </a:cubicBezTo>
                  <a:lnTo>
                    <a:pt x="21227" y="74069"/>
                  </a:lnTo>
                  <a:cubicBezTo>
                    <a:pt x="21228" y="74069"/>
                    <a:pt x="21228" y="74069"/>
                    <a:pt x="21228" y="74069"/>
                  </a:cubicBezTo>
                  <a:close/>
                  <a:moveTo>
                    <a:pt x="46427" y="88608"/>
                  </a:moveTo>
                  <a:cubicBezTo>
                    <a:pt x="46448" y="88935"/>
                    <a:pt x="46483" y="89258"/>
                    <a:pt x="46532" y="89579"/>
                  </a:cubicBezTo>
                  <a:lnTo>
                    <a:pt x="46532" y="89579"/>
                  </a:lnTo>
                  <a:cubicBezTo>
                    <a:pt x="46513" y="89260"/>
                    <a:pt x="46478" y="88936"/>
                    <a:pt x="46427" y="88608"/>
                  </a:cubicBezTo>
                  <a:close/>
                  <a:moveTo>
                    <a:pt x="18398" y="91507"/>
                  </a:moveTo>
                  <a:lnTo>
                    <a:pt x="18398" y="91507"/>
                  </a:lnTo>
                  <a:cubicBezTo>
                    <a:pt x="18399" y="91510"/>
                    <a:pt x="18400" y="91514"/>
                    <a:pt x="18402" y="91517"/>
                  </a:cubicBezTo>
                  <a:lnTo>
                    <a:pt x="18402" y="91517"/>
                  </a:lnTo>
                  <a:cubicBezTo>
                    <a:pt x="18400" y="91514"/>
                    <a:pt x="18399" y="91510"/>
                    <a:pt x="18398" y="91507"/>
                  </a:cubicBezTo>
                  <a:close/>
                  <a:moveTo>
                    <a:pt x="18960" y="106900"/>
                  </a:moveTo>
                  <a:cubicBezTo>
                    <a:pt x="18955" y="106905"/>
                    <a:pt x="18950" y="106909"/>
                    <a:pt x="18945" y="106914"/>
                  </a:cubicBezTo>
                  <a:cubicBezTo>
                    <a:pt x="18950" y="106909"/>
                    <a:pt x="18955" y="106905"/>
                    <a:pt x="18960" y="106900"/>
                  </a:cubicBezTo>
                  <a:close/>
                  <a:moveTo>
                    <a:pt x="66787" y="122114"/>
                  </a:moveTo>
                  <a:cubicBezTo>
                    <a:pt x="66787" y="122114"/>
                    <a:pt x="66787" y="122115"/>
                    <a:pt x="66787" y="122116"/>
                  </a:cubicBezTo>
                  <a:cubicBezTo>
                    <a:pt x="66787" y="122115"/>
                    <a:pt x="66787" y="122114"/>
                    <a:pt x="66787" y="122114"/>
                  </a:cubicBezTo>
                  <a:close/>
                  <a:moveTo>
                    <a:pt x="67192" y="124103"/>
                  </a:moveTo>
                  <a:cubicBezTo>
                    <a:pt x="67257" y="124169"/>
                    <a:pt x="67319" y="124237"/>
                    <a:pt x="67381" y="124307"/>
                  </a:cubicBezTo>
                  <a:cubicBezTo>
                    <a:pt x="67324" y="124232"/>
                    <a:pt x="67260" y="124164"/>
                    <a:pt x="67192" y="124103"/>
                  </a:cubicBezTo>
                  <a:close/>
                  <a:moveTo>
                    <a:pt x="3" y="125035"/>
                  </a:moveTo>
                  <a:lnTo>
                    <a:pt x="3" y="125035"/>
                  </a:lnTo>
                  <a:cubicBezTo>
                    <a:pt x="2" y="125036"/>
                    <a:pt x="1" y="125036"/>
                    <a:pt x="0" y="125037"/>
                  </a:cubicBezTo>
                  <a:lnTo>
                    <a:pt x="0" y="125037"/>
                  </a:lnTo>
                  <a:cubicBezTo>
                    <a:pt x="1" y="125036"/>
                    <a:pt x="2" y="125036"/>
                    <a:pt x="3" y="125035"/>
                  </a:cubicBezTo>
                  <a:close/>
                  <a:moveTo>
                    <a:pt x="92126" y="130971"/>
                  </a:moveTo>
                  <a:cubicBezTo>
                    <a:pt x="92148" y="130971"/>
                    <a:pt x="92170" y="130972"/>
                    <a:pt x="92192" y="130972"/>
                  </a:cubicBezTo>
                  <a:cubicBezTo>
                    <a:pt x="92170" y="130972"/>
                    <a:pt x="92148" y="130971"/>
                    <a:pt x="92126" y="130971"/>
                  </a:cubicBezTo>
                  <a:close/>
                  <a:moveTo>
                    <a:pt x="28463" y="1"/>
                  </a:moveTo>
                  <a:cubicBezTo>
                    <a:pt x="28620" y="6753"/>
                    <a:pt x="32083" y="12913"/>
                    <a:pt x="35507" y="18740"/>
                  </a:cubicBezTo>
                  <a:lnTo>
                    <a:pt x="35507" y="18740"/>
                  </a:lnTo>
                  <a:cubicBezTo>
                    <a:pt x="33919" y="16140"/>
                    <a:pt x="31450" y="14191"/>
                    <a:pt x="28897" y="12554"/>
                  </a:cubicBezTo>
                  <a:cubicBezTo>
                    <a:pt x="26227" y="10820"/>
                    <a:pt x="23373" y="9359"/>
                    <a:pt x="20863" y="7396"/>
                  </a:cubicBezTo>
                  <a:lnTo>
                    <a:pt x="20863" y="7396"/>
                  </a:lnTo>
                  <a:cubicBezTo>
                    <a:pt x="25382" y="10934"/>
                    <a:pt x="29787" y="14860"/>
                    <a:pt x="33462" y="19356"/>
                  </a:cubicBezTo>
                  <a:cubicBezTo>
                    <a:pt x="35334" y="21639"/>
                    <a:pt x="37023" y="24081"/>
                    <a:pt x="38415" y="26683"/>
                  </a:cubicBezTo>
                  <a:cubicBezTo>
                    <a:pt x="39648" y="28966"/>
                    <a:pt x="41497" y="32230"/>
                    <a:pt x="41565" y="34878"/>
                  </a:cubicBezTo>
                  <a:cubicBezTo>
                    <a:pt x="41634" y="38027"/>
                    <a:pt x="38598" y="39511"/>
                    <a:pt x="36818" y="41588"/>
                  </a:cubicBezTo>
                  <a:cubicBezTo>
                    <a:pt x="34672" y="44099"/>
                    <a:pt x="32800" y="46815"/>
                    <a:pt x="30426" y="49075"/>
                  </a:cubicBezTo>
                  <a:cubicBezTo>
                    <a:pt x="27596" y="51791"/>
                    <a:pt x="25017" y="54599"/>
                    <a:pt x="23236" y="58159"/>
                  </a:cubicBezTo>
                  <a:cubicBezTo>
                    <a:pt x="22415" y="59780"/>
                    <a:pt x="21410" y="61264"/>
                    <a:pt x="21114" y="63090"/>
                  </a:cubicBezTo>
                  <a:cubicBezTo>
                    <a:pt x="20680" y="65578"/>
                    <a:pt x="20817" y="68134"/>
                    <a:pt x="20452" y="70622"/>
                  </a:cubicBezTo>
                  <a:cubicBezTo>
                    <a:pt x="20041" y="73361"/>
                    <a:pt x="19630" y="76123"/>
                    <a:pt x="19219" y="78862"/>
                  </a:cubicBezTo>
                  <a:cubicBezTo>
                    <a:pt x="19470" y="77287"/>
                    <a:pt x="20246" y="75689"/>
                    <a:pt x="20749" y="74205"/>
                  </a:cubicBezTo>
                  <a:cubicBezTo>
                    <a:pt x="21296" y="72699"/>
                    <a:pt x="21525" y="71010"/>
                    <a:pt x="21662" y="69412"/>
                  </a:cubicBezTo>
                  <a:cubicBezTo>
                    <a:pt x="21776" y="68066"/>
                    <a:pt x="21798" y="66696"/>
                    <a:pt x="22072" y="65372"/>
                  </a:cubicBezTo>
                  <a:cubicBezTo>
                    <a:pt x="22346" y="64025"/>
                    <a:pt x="22917" y="62724"/>
                    <a:pt x="23967" y="61857"/>
                  </a:cubicBezTo>
                  <a:lnTo>
                    <a:pt x="23967" y="61857"/>
                  </a:lnTo>
                  <a:cubicBezTo>
                    <a:pt x="23191" y="63272"/>
                    <a:pt x="22871" y="64893"/>
                    <a:pt x="22666" y="66513"/>
                  </a:cubicBezTo>
                  <a:cubicBezTo>
                    <a:pt x="22095" y="70850"/>
                    <a:pt x="21935" y="75643"/>
                    <a:pt x="22575" y="79980"/>
                  </a:cubicBezTo>
                  <a:cubicBezTo>
                    <a:pt x="23077" y="83290"/>
                    <a:pt x="22985" y="86691"/>
                    <a:pt x="22301" y="89955"/>
                  </a:cubicBezTo>
                  <a:cubicBezTo>
                    <a:pt x="22575" y="87307"/>
                    <a:pt x="22826" y="84614"/>
                    <a:pt x="22460" y="81966"/>
                  </a:cubicBezTo>
                  <a:cubicBezTo>
                    <a:pt x="22141" y="79661"/>
                    <a:pt x="20247" y="76398"/>
                    <a:pt x="21227" y="74069"/>
                  </a:cubicBezTo>
                  <a:lnTo>
                    <a:pt x="21227" y="74069"/>
                  </a:lnTo>
                  <a:cubicBezTo>
                    <a:pt x="19881" y="77265"/>
                    <a:pt x="19972" y="80688"/>
                    <a:pt x="19265" y="83975"/>
                  </a:cubicBezTo>
                  <a:cubicBezTo>
                    <a:pt x="18466" y="87695"/>
                    <a:pt x="19242" y="91530"/>
                    <a:pt x="19995" y="95182"/>
                  </a:cubicBezTo>
                  <a:cubicBezTo>
                    <a:pt x="19472" y="93953"/>
                    <a:pt x="18948" y="92746"/>
                    <a:pt x="18402" y="91517"/>
                  </a:cubicBezTo>
                  <a:lnTo>
                    <a:pt x="18402" y="91517"/>
                  </a:lnTo>
                  <a:cubicBezTo>
                    <a:pt x="18571" y="91920"/>
                    <a:pt x="18032" y="93406"/>
                    <a:pt x="18009" y="93904"/>
                  </a:cubicBezTo>
                  <a:cubicBezTo>
                    <a:pt x="17987" y="94817"/>
                    <a:pt x="18146" y="95684"/>
                    <a:pt x="18192" y="96574"/>
                  </a:cubicBezTo>
                  <a:cubicBezTo>
                    <a:pt x="18238" y="98149"/>
                    <a:pt x="18283" y="99427"/>
                    <a:pt x="18968" y="100934"/>
                  </a:cubicBezTo>
                  <a:cubicBezTo>
                    <a:pt x="19628" y="102412"/>
                    <a:pt x="20401" y="105546"/>
                    <a:pt x="18960" y="106900"/>
                  </a:cubicBezTo>
                  <a:lnTo>
                    <a:pt x="18960" y="106900"/>
                  </a:lnTo>
                  <a:cubicBezTo>
                    <a:pt x="19617" y="106289"/>
                    <a:pt x="20274" y="105677"/>
                    <a:pt x="20908" y="105065"/>
                  </a:cubicBezTo>
                  <a:lnTo>
                    <a:pt x="20908" y="105065"/>
                  </a:lnTo>
                  <a:cubicBezTo>
                    <a:pt x="19927" y="106937"/>
                    <a:pt x="18922" y="108786"/>
                    <a:pt x="17918" y="110635"/>
                  </a:cubicBezTo>
                  <a:cubicBezTo>
                    <a:pt x="18101" y="110041"/>
                    <a:pt x="18283" y="109471"/>
                    <a:pt x="18443" y="108877"/>
                  </a:cubicBezTo>
                  <a:lnTo>
                    <a:pt x="18443" y="108877"/>
                  </a:lnTo>
                  <a:cubicBezTo>
                    <a:pt x="16845" y="110954"/>
                    <a:pt x="15088" y="112894"/>
                    <a:pt x="13193" y="114720"/>
                  </a:cubicBezTo>
                  <a:cubicBezTo>
                    <a:pt x="14220" y="113442"/>
                    <a:pt x="15270" y="112187"/>
                    <a:pt x="16298" y="110909"/>
                  </a:cubicBezTo>
                  <a:cubicBezTo>
                    <a:pt x="16868" y="110201"/>
                    <a:pt x="17462" y="109471"/>
                    <a:pt x="17667" y="108580"/>
                  </a:cubicBezTo>
                  <a:cubicBezTo>
                    <a:pt x="17895" y="107599"/>
                    <a:pt x="17918" y="106503"/>
                    <a:pt x="18032" y="105499"/>
                  </a:cubicBezTo>
                  <a:lnTo>
                    <a:pt x="18032" y="105499"/>
                  </a:lnTo>
                  <a:cubicBezTo>
                    <a:pt x="15773" y="107393"/>
                    <a:pt x="13330" y="109151"/>
                    <a:pt x="11481" y="111434"/>
                  </a:cubicBezTo>
                  <a:cubicBezTo>
                    <a:pt x="9724" y="113556"/>
                    <a:pt x="7921" y="115633"/>
                    <a:pt x="6140" y="117733"/>
                  </a:cubicBezTo>
                  <a:cubicBezTo>
                    <a:pt x="4110" y="120175"/>
                    <a:pt x="2056" y="122593"/>
                    <a:pt x="3" y="125035"/>
                  </a:cubicBezTo>
                  <a:lnTo>
                    <a:pt x="3" y="125035"/>
                  </a:lnTo>
                  <a:cubicBezTo>
                    <a:pt x="158" y="124854"/>
                    <a:pt x="851" y="124809"/>
                    <a:pt x="1593" y="124809"/>
                  </a:cubicBezTo>
                  <a:cubicBezTo>
                    <a:pt x="2352" y="124809"/>
                    <a:pt x="3162" y="124856"/>
                    <a:pt x="3496" y="124856"/>
                  </a:cubicBezTo>
                  <a:cubicBezTo>
                    <a:pt x="3531" y="124856"/>
                    <a:pt x="3560" y="124856"/>
                    <a:pt x="3584" y="124855"/>
                  </a:cubicBezTo>
                  <a:cubicBezTo>
                    <a:pt x="5433" y="124763"/>
                    <a:pt x="7259" y="124627"/>
                    <a:pt x="9108" y="124398"/>
                  </a:cubicBezTo>
                  <a:cubicBezTo>
                    <a:pt x="10865" y="124193"/>
                    <a:pt x="12463" y="123257"/>
                    <a:pt x="14220" y="122846"/>
                  </a:cubicBezTo>
                  <a:cubicBezTo>
                    <a:pt x="14342" y="122818"/>
                    <a:pt x="14483" y="122794"/>
                    <a:pt x="14617" y="122794"/>
                  </a:cubicBezTo>
                  <a:cubicBezTo>
                    <a:pt x="14812" y="122794"/>
                    <a:pt x="14994" y="122844"/>
                    <a:pt x="15088" y="123006"/>
                  </a:cubicBezTo>
                  <a:cubicBezTo>
                    <a:pt x="15179" y="123143"/>
                    <a:pt x="15179" y="123325"/>
                    <a:pt x="15270" y="123462"/>
                  </a:cubicBezTo>
                  <a:cubicBezTo>
                    <a:pt x="15407" y="123668"/>
                    <a:pt x="15681" y="123713"/>
                    <a:pt x="15910" y="123736"/>
                  </a:cubicBezTo>
                  <a:cubicBezTo>
                    <a:pt x="16012" y="123744"/>
                    <a:pt x="16114" y="123747"/>
                    <a:pt x="16215" y="123747"/>
                  </a:cubicBezTo>
                  <a:cubicBezTo>
                    <a:pt x="17948" y="123747"/>
                    <a:pt x="19574" y="122700"/>
                    <a:pt x="21342" y="122549"/>
                  </a:cubicBezTo>
                  <a:cubicBezTo>
                    <a:pt x="21493" y="122537"/>
                    <a:pt x="21644" y="122531"/>
                    <a:pt x="21794" y="122531"/>
                  </a:cubicBezTo>
                  <a:cubicBezTo>
                    <a:pt x="22465" y="122531"/>
                    <a:pt x="23136" y="122643"/>
                    <a:pt x="23807" y="122755"/>
                  </a:cubicBezTo>
                  <a:cubicBezTo>
                    <a:pt x="26181" y="123143"/>
                    <a:pt x="28486" y="123531"/>
                    <a:pt x="30769" y="124330"/>
                  </a:cubicBezTo>
                  <a:cubicBezTo>
                    <a:pt x="31956" y="124741"/>
                    <a:pt x="33097" y="125220"/>
                    <a:pt x="34238" y="125722"/>
                  </a:cubicBezTo>
                  <a:cubicBezTo>
                    <a:pt x="35037" y="126087"/>
                    <a:pt x="36566" y="127251"/>
                    <a:pt x="37411" y="127251"/>
                  </a:cubicBezTo>
                  <a:cubicBezTo>
                    <a:pt x="40488" y="128780"/>
                    <a:pt x="43638" y="129544"/>
                    <a:pt x="47089" y="129544"/>
                  </a:cubicBezTo>
                  <a:cubicBezTo>
                    <a:pt x="47503" y="129544"/>
                    <a:pt x="47921" y="129533"/>
                    <a:pt x="48344" y="129511"/>
                  </a:cubicBezTo>
                  <a:cubicBezTo>
                    <a:pt x="50788" y="129386"/>
                    <a:pt x="53193" y="128764"/>
                    <a:pt x="55630" y="128764"/>
                  </a:cubicBezTo>
                  <a:cubicBezTo>
                    <a:pt x="55856" y="128764"/>
                    <a:pt x="56083" y="128769"/>
                    <a:pt x="56310" y="128781"/>
                  </a:cubicBezTo>
                  <a:cubicBezTo>
                    <a:pt x="56036" y="128895"/>
                    <a:pt x="55808" y="129100"/>
                    <a:pt x="55626" y="129329"/>
                  </a:cubicBezTo>
                  <a:cubicBezTo>
                    <a:pt x="56817" y="129368"/>
                    <a:pt x="57987" y="129374"/>
                    <a:pt x="59145" y="129374"/>
                  </a:cubicBezTo>
                  <a:cubicBezTo>
                    <a:pt x="59748" y="129374"/>
                    <a:pt x="60348" y="129372"/>
                    <a:pt x="60946" y="129372"/>
                  </a:cubicBezTo>
                  <a:cubicBezTo>
                    <a:pt x="64567" y="129372"/>
                    <a:pt x="68112" y="129439"/>
                    <a:pt x="71854" y="130378"/>
                  </a:cubicBezTo>
                  <a:cubicBezTo>
                    <a:pt x="73593" y="130818"/>
                    <a:pt x="75383" y="130901"/>
                    <a:pt x="77190" y="130901"/>
                  </a:cubicBezTo>
                  <a:cubicBezTo>
                    <a:pt x="78270" y="130901"/>
                    <a:pt x="79356" y="130871"/>
                    <a:pt x="80441" y="130871"/>
                  </a:cubicBezTo>
                  <a:cubicBezTo>
                    <a:pt x="81592" y="130871"/>
                    <a:pt x="82742" y="130904"/>
                    <a:pt x="83883" y="131040"/>
                  </a:cubicBezTo>
                  <a:cubicBezTo>
                    <a:pt x="84660" y="131135"/>
                    <a:pt x="85424" y="131169"/>
                    <a:pt x="86184" y="131169"/>
                  </a:cubicBezTo>
                  <a:cubicBezTo>
                    <a:pt x="88038" y="131169"/>
                    <a:pt x="89865" y="130969"/>
                    <a:pt x="91778" y="130969"/>
                  </a:cubicBezTo>
                  <a:cubicBezTo>
                    <a:pt x="91894" y="130969"/>
                    <a:pt x="92009" y="130969"/>
                    <a:pt x="92126" y="130971"/>
                  </a:cubicBezTo>
                  <a:lnTo>
                    <a:pt x="92126" y="130971"/>
                  </a:lnTo>
                  <a:cubicBezTo>
                    <a:pt x="85552" y="130869"/>
                    <a:pt x="79047" y="129183"/>
                    <a:pt x="72973" y="126681"/>
                  </a:cubicBezTo>
                  <a:cubicBezTo>
                    <a:pt x="72199" y="126363"/>
                    <a:pt x="70414" y="125820"/>
                    <a:pt x="68932" y="125820"/>
                  </a:cubicBezTo>
                  <a:cubicBezTo>
                    <a:pt x="67978" y="125820"/>
                    <a:pt x="67149" y="126045"/>
                    <a:pt x="66799" y="126703"/>
                  </a:cubicBezTo>
                  <a:lnTo>
                    <a:pt x="66799" y="126703"/>
                  </a:lnTo>
                  <a:cubicBezTo>
                    <a:pt x="67140" y="126050"/>
                    <a:pt x="67569" y="125442"/>
                    <a:pt x="68043" y="124900"/>
                  </a:cubicBezTo>
                  <a:lnTo>
                    <a:pt x="68043" y="124900"/>
                  </a:lnTo>
                  <a:cubicBezTo>
                    <a:pt x="67563" y="125037"/>
                    <a:pt x="67107" y="125243"/>
                    <a:pt x="66719" y="125562"/>
                  </a:cubicBezTo>
                  <a:cubicBezTo>
                    <a:pt x="66376" y="125174"/>
                    <a:pt x="66011" y="124786"/>
                    <a:pt x="65669" y="124398"/>
                  </a:cubicBezTo>
                  <a:cubicBezTo>
                    <a:pt x="65577" y="124307"/>
                    <a:pt x="65463" y="124193"/>
                    <a:pt x="65349" y="124147"/>
                  </a:cubicBezTo>
                  <a:cubicBezTo>
                    <a:pt x="65283" y="124121"/>
                    <a:pt x="65219" y="124110"/>
                    <a:pt x="65156" y="124110"/>
                  </a:cubicBezTo>
                  <a:cubicBezTo>
                    <a:pt x="64719" y="124110"/>
                    <a:pt x="64347" y="124661"/>
                    <a:pt x="63888" y="124741"/>
                  </a:cubicBezTo>
                  <a:cubicBezTo>
                    <a:pt x="64208" y="124284"/>
                    <a:pt x="64596" y="123873"/>
                    <a:pt x="65052" y="123554"/>
                  </a:cubicBezTo>
                  <a:cubicBezTo>
                    <a:pt x="65005" y="123553"/>
                    <a:pt x="64957" y="123552"/>
                    <a:pt x="64909" y="123552"/>
                  </a:cubicBezTo>
                  <a:cubicBezTo>
                    <a:pt x="62766" y="123552"/>
                    <a:pt x="60639" y="124549"/>
                    <a:pt x="59255" y="126179"/>
                  </a:cubicBezTo>
                  <a:cubicBezTo>
                    <a:pt x="60224" y="124007"/>
                    <a:pt x="61693" y="123266"/>
                    <a:pt x="63584" y="123266"/>
                  </a:cubicBezTo>
                  <a:cubicBezTo>
                    <a:pt x="64277" y="123266"/>
                    <a:pt x="65026" y="123366"/>
                    <a:pt x="65828" y="123531"/>
                  </a:cubicBezTo>
                  <a:cubicBezTo>
                    <a:pt x="66310" y="123627"/>
                    <a:pt x="66824" y="123772"/>
                    <a:pt x="67192" y="124103"/>
                  </a:cubicBezTo>
                  <a:lnTo>
                    <a:pt x="67192" y="124103"/>
                  </a:lnTo>
                  <a:cubicBezTo>
                    <a:pt x="66223" y="123107"/>
                    <a:pt x="64894" y="122507"/>
                    <a:pt x="63546" y="122207"/>
                  </a:cubicBezTo>
                  <a:cubicBezTo>
                    <a:pt x="62714" y="122034"/>
                    <a:pt x="61810" y="121938"/>
                    <a:pt x="60904" y="121938"/>
                  </a:cubicBezTo>
                  <a:cubicBezTo>
                    <a:pt x="59898" y="121938"/>
                    <a:pt x="58890" y="122057"/>
                    <a:pt x="57977" y="122321"/>
                  </a:cubicBezTo>
                  <a:cubicBezTo>
                    <a:pt x="56292" y="122799"/>
                    <a:pt x="53246" y="124321"/>
                    <a:pt x="52708" y="126208"/>
                  </a:cubicBezTo>
                  <a:lnTo>
                    <a:pt x="52708" y="126208"/>
                  </a:lnTo>
                  <a:cubicBezTo>
                    <a:pt x="53466" y="123525"/>
                    <a:pt x="55768" y="121955"/>
                    <a:pt x="58387" y="121385"/>
                  </a:cubicBezTo>
                  <a:cubicBezTo>
                    <a:pt x="58779" y="121295"/>
                    <a:pt x="60431" y="121169"/>
                    <a:pt x="62168" y="121169"/>
                  </a:cubicBezTo>
                  <a:cubicBezTo>
                    <a:pt x="64381" y="121169"/>
                    <a:pt x="66732" y="121373"/>
                    <a:pt x="66787" y="122114"/>
                  </a:cubicBezTo>
                  <a:lnTo>
                    <a:pt x="66787" y="122114"/>
                  </a:lnTo>
                  <a:cubicBezTo>
                    <a:pt x="66741" y="121475"/>
                    <a:pt x="66353" y="120906"/>
                    <a:pt x="65920" y="120427"/>
                  </a:cubicBezTo>
                  <a:cubicBezTo>
                    <a:pt x="64619" y="118920"/>
                    <a:pt x="62861" y="117847"/>
                    <a:pt x="60944" y="117345"/>
                  </a:cubicBezTo>
                  <a:cubicBezTo>
                    <a:pt x="60240" y="117158"/>
                    <a:pt x="59545" y="117072"/>
                    <a:pt x="58859" y="117072"/>
                  </a:cubicBezTo>
                  <a:cubicBezTo>
                    <a:pt x="56544" y="117072"/>
                    <a:pt x="54346" y="118045"/>
                    <a:pt x="52339" y="119331"/>
                  </a:cubicBezTo>
                  <a:cubicBezTo>
                    <a:pt x="50417" y="120538"/>
                    <a:pt x="48538" y="121942"/>
                    <a:pt x="46382" y="122643"/>
                  </a:cubicBezTo>
                  <a:lnTo>
                    <a:pt x="46382" y="122643"/>
                  </a:lnTo>
                  <a:cubicBezTo>
                    <a:pt x="48792" y="121843"/>
                    <a:pt x="50371" y="119487"/>
                    <a:pt x="52521" y="118098"/>
                  </a:cubicBezTo>
                  <a:cubicBezTo>
                    <a:pt x="53663" y="117391"/>
                    <a:pt x="54941" y="116957"/>
                    <a:pt x="56196" y="116524"/>
                  </a:cubicBezTo>
                  <a:cubicBezTo>
                    <a:pt x="54758" y="116021"/>
                    <a:pt x="53640" y="114994"/>
                    <a:pt x="52316" y="114287"/>
                  </a:cubicBezTo>
                  <a:cubicBezTo>
                    <a:pt x="51457" y="113837"/>
                    <a:pt x="50590" y="113666"/>
                    <a:pt x="49715" y="113666"/>
                  </a:cubicBezTo>
                  <a:cubicBezTo>
                    <a:pt x="48636" y="113666"/>
                    <a:pt x="47546" y="113926"/>
                    <a:pt x="46450" y="114241"/>
                  </a:cubicBezTo>
                  <a:cubicBezTo>
                    <a:pt x="42798" y="115314"/>
                    <a:pt x="39465" y="117368"/>
                    <a:pt x="36863" y="120153"/>
                  </a:cubicBezTo>
                  <a:cubicBezTo>
                    <a:pt x="39146" y="117688"/>
                    <a:pt x="41771" y="115519"/>
                    <a:pt x="44852" y="114127"/>
                  </a:cubicBezTo>
                  <a:cubicBezTo>
                    <a:pt x="46127" y="113543"/>
                    <a:pt x="47321" y="112980"/>
                    <a:pt x="48723" y="112980"/>
                  </a:cubicBezTo>
                  <a:cubicBezTo>
                    <a:pt x="48801" y="112980"/>
                    <a:pt x="48881" y="112982"/>
                    <a:pt x="48961" y="112986"/>
                  </a:cubicBezTo>
                  <a:cubicBezTo>
                    <a:pt x="50193" y="113031"/>
                    <a:pt x="51449" y="113716"/>
                    <a:pt x="52590" y="114104"/>
                  </a:cubicBezTo>
                  <a:cubicBezTo>
                    <a:pt x="54188" y="114698"/>
                    <a:pt x="55694" y="114834"/>
                    <a:pt x="57041" y="116021"/>
                  </a:cubicBezTo>
                  <a:cubicBezTo>
                    <a:pt x="53366" y="110201"/>
                    <a:pt x="52019" y="104107"/>
                    <a:pt x="49486" y="97761"/>
                  </a:cubicBezTo>
                  <a:cubicBezTo>
                    <a:pt x="48399" y="95074"/>
                    <a:pt x="46961" y="92424"/>
                    <a:pt x="46532" y="89579"/>
                  </a:cubicBezTo>
                  <a:lnTo>
                    <a:pt x="46532" y="89579"/>
                  </a:lnTo>
                  <a:cubicBezTo>
                    <a:pt x="46822" y="94376"/>
                    <a:pt x="43764" y="98290"/>
                    <a:pt x="44898" y="103148"/>
                  </a:cubicBezTo>
                  <a:cubicBezTo>
                    <a:pt x="45149" y="104175"/>
                    <a:pt x="45491" y="105248"/>
                    <a:pt x="46267" y="106001"/>
                  </a:cubicBezTo>
                  <a:cubicBezTo>
                    <a:pt x="46766" y="106499"/>
                    <a:pt x="47484" y="106828"/>
                    <a:pt x="48177" y="106828"/>
                  </a:cubicBezTo>
                  <a:cubicBezTo>
                    <a:pt x="48532" y="106828"/>
                    <a:pt x="48880" y="106742"/>
                    <a:pt x="49189" y="106549"/>
                  </a:cubicBezTo>
                  <a:lnTo>
                    <a:pt x="49189" y="106549"/>
                  </a:lnTo>
                  <a:cubicBezTo>
                    <a:pt x="48954" y="106948"/>
                    <a:pt x="48526" y="107106"/>
                    <a:pt x="48057" y="107106"/>
                  </a:cubicBezTo>
                  <a:cubicBezTo>
                    <a:pt x="47614" y="107106"/>
                    <a:pt x="47135" y="106965"/>
                    <a:pt x="46747" y="106754"/>
                  </a:cubicBezTo>
                  <a:cubicBezTo>
                    <a:pt x="45080" y="105864"/>
                    <a:pt x="43985" y="104152"/>
                    <a:pt x="43505" y="102326"/>
                  </a:cubicBezTo>
                  <a:cubicBezTo>
                    <a:pt x="42433" y="98195"/>
                    <a:pt x="43665" y="92534"/>
                    <a:pt x="45217" y="88654"/>
                  </a:cubicBezTo>
                  <a:cubicBezTo>
                    <a:pt x="45811" y="87125"/>
                    <a:pt x="45788" y="85413"/>
                    <a:pt x="46313" y="83838"/>
                  </a:cubicBezTo>
                  <a:lnTo>
                    <a:pt x="46313" y="83838"/>
                  </a:lnTo>
                  <a:cubicBezTo>
                    <a:pt x="45423" y="86326"/>
                    <a:pt x="43916" y="88517"/>
                    <a:pt x="42958" y="90959"/>
                  </a:cubicBezTo>
                  <a:cubicBezTo>
                    <a:pt x="42456" y="92235"/>
                    <a:pt x="40135" y="96697"/>
                    <a:pt x="40604" y="97847"/>
                  </a:cubicBezTo>
                  <a:lnTo>
                    <a:pt x="40604" y="97847"/>
                  </a:lnTo>
                  <a:cubicBezTo>
                    <a:pt x="39444" y="95042"/>
                    <a:pt x="40288" y="92761"/>
                    <a:pt x="41520" y="90206"/>
                  </a:cubicBezTo>
                  <a:cubicBezTo>
                    <a:pt x="43117" y="86896"/>
                    <a:pt x="44076" y="83952"/>
                    <a:pt x="45103" y="80482"/>
                  </a:cubicBezTo>
                  <a:lnTo>
                    <a:pt x="45103" y="80482"/>
                  </a:lnTo>
                  <a:cubicBezTo>
                    <a:pt x="44784" y="81555"/>
                    <a:pt x="44281" y="82719"/>
                    <a:pt x="43756" y="83701"/>
                  </a:cubicBezTo>
                  <a:cubicBezTo>
                    <a:pt x="43301" y="84544"/>
                    <a:pt x="42186" y="85478"/>
                    <a:pt x="41932" y="86366"/>
                  </a:cubicBezTo>
                  <a:lnTo>
                    <a:pt x="41932" y="86366"/>
                  </a:lnTo>
                  <a:cubicBezTo>
                    <a:pt x="43026" y="82510"/>
                    <a:pt x="43163" y="78495"/>
                    <a:pt x="44259" y="74616"/>
                  </a:cubicBezTo>
                  <a:cubicBezTo>
                    <a:pt x="45354" y="70759"/>
                    <a:pt x="47157" y="67130"/>
                    <a:pt x="49371" y="63797"/>
                  </a:cubicBezTo>
                  <a:cubicBezTo>
                    <a:pt x="52499" y="59072"/>
                    <a:pt x="56721" y="54987"/>
                    <a:pt x="60716" y="50992"/>
                  </a:cubicBezTo>
                  <a:lnTo>
                    <a:pt x="60716" y="50992"/>
                  </a:lnTo>
                  <a:cubicBezTo>
                    <a:pt x="58890" y="52590"/>
                    <a:pt x="56881" y="53708"/>
                    <a:pt x="55420" y="55671"/>
                  </a:cubicBezTo>
                  <a:cubicBezTo>
                    <a:pt x="56470" y="53823"/>
                    <a:pt x="57543" y="51951"/>
                    <a:pt x="58593" y="50102"/>
                  </a:cubicBezTo>
                  <a:lnTo>
                    <a:pt x="58593" y="50102"/>
                  </a:lnTo>
                  <a:cubicBezTo>
                    <a:pt x="57771" y="51198"/>
                    <a:pt x="56927" y="52293"/>
                    <a:pt x="56105" y="53389"/>
                  </a:cubicBezTo>
                  <a:cubicBezTo>
                    <a:pt x="56790" y="52430"/>
                    <a:pt x="57269" y="51357"/>
                    <a:pt x="57497" y="50216"/>
                  </a:cubicBezTo>
                  <a:lnTo>
                    <a:pt x="57497" y="50216"/>
                  </a:lnTo>
                  <a:cubicBezTo>
                    <a:pt x="56014" y="52133"/>
                    <a:pt x="54507" y="54028"/>
                    <a:pt x="53024" y="55945"/>
                  </a:cubicBezTo>
                  <a:cubicBezTo>
                    <a:pt x="50284" y="59438"/>
                    <a:pt x="47523" y="62975"/>
                    <a:pt x="45970" y="67130"/>
                  </a:cubicBezTo>
                  <a:cubicBezTo>
                    <a:pt x="46952" y="62496"/>
                    <a:pt x="49212" y="58159"/>
                    <a:pt x="52430" y="54690"/>
                  </a:cubicBezTo>
                  <a:lnTo>
                    <a:pt x="52430" y="54690"/>
                  </a:lnTo>
                  <a:cubicBezTo>
                    <a:pt x="49098" y="57041"/>
                    <a:pt x="46655" y="60510"/>
                    <a:pt x="45057" y="64254"/>
                  </a:cubicBezTo>
                  <a:cubicBezTo>
                    <a:pt x="41930" y="71535"/>
                    <a:pt x="42364" y="79752"/>
                    <a:pt x="39054" y="86965"/>
                  </a:cubicBezTo>
                  <a:cubicBezTo>
                    <a:pt x="38347" y="88494"/>
                    <a:pt x="37731" y="89909"/>
                    <a:pt x="37525" y="91576"/>
                  </a:cubicBezTo>
                  <a:cubicBezTo>
                    <a:pt x="37297" y="93150"/>
                    <a:pt x="37525" y="94771"/>
                    <a:pt x="37297" y="96369"/>
                  </a:cubicBezTo>
                  <a:cubicBezTo>
                    <a:pt x="37069" y="97989"/>
                    <a:pt x="36315" y="99496"/>
                    <a:pt x="36087" y="101116"/>
                  </a:cubicBezTo>
                  <a:cubicBezTo>
                    <a:pt x="35882" y="102395"/>
                    <a:pt x="35653" y="103696"/>
                    <a:pt x="35288" y="104974"/>
                  </a:cubicBezTo>
                  <a:cubicBezTo>
                    <a:pt x="34489" y="107759"/>
                    <a:pt x="32983" y="110338"/>
                    <a:pt x="30906" y="112324"/>
                  </a:cubicBezTo>
                  <a:cubicBezTo>
                    <a:pt x="32458" y="110840"/>
                    <a:pt x="33668" y="107804"/>
                    <a:pt x="34398" y="105818"/>
                  </a:cubicBezTo>
                  <a:cubicBezTo>
                    <a:pt x="34832" y="104632"/>
                    <a:pt x="35083" y="103194"/>
                    <a:pt x="35265" y="101938"/>
                  </a:cubicBezTo>
                  <a:cubicBezTo>
                    <a:pt x="35402" y="101094"/>
                    <a:pt x="35539" y="100158"/>
                    <a:pt x="35380" y="99313"/>
                  </a:cubicBezTo>
                  <a:cubicBezTo>
                    <a:pt x="35197" y="98400"/>
                    <a:pt x="34740" y="97510"/>
                    <a:pt x="34695" y="96574"/>
                  </a:cubicBezTo>
                  <a:cubicBezTo>
                    <a:pt x="34672" y="95958"/>
                    <a:pt x="34946" y="95479"/>
                    <a:pt x="34992" y="94908"/>
                  </a:cubicBezTo>
                  <a:cubicBezTo>
                    <a:pt x="35037" y="94292"/>
                    <a:pt x="34855" y="93584"/>
                    <a:pt x="34718" y="92991"/>
                  </a:cubicBezTo>
                  <a:cubicBezTo>
                    <a:pt x="34421" y="91735"/>
                    <a:pt x="33987" y="90548"/>
                    <a:pt x="33713" y="89316"/>
                  </a:cubicBezTo>
                  <a:cubicBezTo>
                    <a:pt x="32937" y="85961"/>
                    <a:pt x="32412" y="82560"/>
                    <a:pt x="32435" y="79113"/>
                  </a:cubicBezTo>
                  <a:cubicBezTo>
                    <a:pt x="32458" y="76191"/>
                    <a:pt x="33234" y="73338"/>
                    <a:pt x="33759" y="70462"/>
                  </a:cubicBezTo>
                  <a:cubicBezTo>
                    <a:pt x="34946" y="64208"/>
                    <a:pt x="37502" y="58205"/>
                    <a:pt x="41246" y="53046"/>
                  </a:cubicBezTo>
                  <a:cubicBezTo>
                    <a:pt x="41263" y="53020"/>
                    <a:pt x="41277" y="52997"/>
                    <a:pt x="41291" y="52977"/>
                  </a:cubicBezTo>
                  <a:lnTo>
                    <a:pt x="41291" y="52977"/>
                  </a:lnTo>
                  <a:cubicBezTo>
                    <a:pt x="40781" y="53609"/>
                    <a:pt x="39968" y="54017"/>
                    <a:pt x="39488" y="54758"/>
                  </a:cubicBezTo>
                  <a:cubicBezTo>
                    <a:pt x="38872" y="55717"/>
                    <a:pt x="38164" y="56630"/>
                    <a:pt x="37548" y="57566"/>
                  </a:cubicBezTo>
                  <a:lnTo>
                    <a:pt x="38484" y="55215"/>
                  </a:lnTo>
                  <a:lnTo>
                    <a:pt x="38484" y="55215"/>
                  </a:lnTo>
                  <a:cubicBezTo>
                    <a:pt x="34352" y="60761"/>
                    <a:pt x="32435" y="69252"/>
                    <a:pt x="31362" y="75963"/>
                  </a:cubicBezTo>
                  <a:cubicBezTo>
                    <a:pt x="30723" y="79980"/>
                    <a:pt x="30130" y="83998"/>
                    <a:pt x="29650" y="88015"/>
                  </a:cubicBezTo>
                  <a:cubicBezTo>
                    <a:pt x="29491" y="89361"/>
                    <a:pt x="29605" y="90754"/>
                    <a:pt x="29354" y="92078"/>
                  </a:cubicBezTo>
                  <a:cubicBezTo>
                    <a:pt x="29080" y="93516"/>
                    <a:pt x="28646" y="94908"/>
                    <a:pt x="28075" y="96255"/>
                  </a:cubicBezTo>
                  <a:cubicBezTo>
                    <a:pt x="27482" y="97647"/>
                    <a:pt x="26797" y="98811"/>
                    <a:pt x="26615" y="100386"/>
                  </a:cubicBezTo>
                  <a:cubicBezTo>
                    <a:pt x="26569" y="100820"/>
                    <a:pt x="26546" y="101276"/>
                    <a:pt x="26523" y="101710"/>
                  </a:cubicBezTo>
                  <a:cubicBezTo>
                    <a:pt x="26455" y="102851"/>
                    <a:pt x="26409" y="103992"/>
                    <a:pt x="26341" y="105111"/>
                  </a:cubicBezTo>
                  <a:cubicBezTo>
                    <a:pt x="27938" y="102897"/>
                    <a:pt x="28463" y="100112"/>
                    <a:pt x="28966" y="97442"/>
                  </a:cubicBezTo>
                  <a:lnTo>
                    <a:pt x="28966" y="97442"/>
                  </a:lnTo>
                  <a:cubicBezTo>
                    <a:pt x="28966" y="101596"/>
                    <a:pt x="28007" y="105864"/>
                    <a:pt x="25085" y="108946"/>
                  </a:cubicBezTo>
                  <a:cubicBezTo>
                    <a:pt x="23008" y="111160"/>
                    <a:pt x="21456" y="113693"/>
                    <a:pt x="20224" y="116455"/>
                  </a:cubicBezTo>
                  <a:cubicBezTo>
                    <a:pt x="19904" y="117140"/>
                    <a:pt x="17895" y="123189"/>
                    <a:pt x="17279" y="123189"/>
                  </a:cubicBezTo>
                  <a:cubicBezTo>
                    <a:pt x="16868" y="123189"/>
                    <a:pt x="19676" y="115291"/>
                    <a:pt x="20041" y="114629"/>
                  </a:cubicBezTo>
                  <a:cubicBezTo>
                    <a:pt x="20360" y="114629"/>
                    <a:pt x="21776" y="111730"/>
                    <a:pt x="22027" y="111365"/>
                  </a:cubicBezTo>
                  <a:cubicBezTo>
                    <a:pt x="22803" y="110201"/>
                    <a:pt x="23739" y="109105"/>
                    <a:pt x="24606" y="108010"/>
                  </a:cubicBezTo>
                  <a:cubicBezTo>
                    <a:pt x="24834" y="107713"/>
                    <a:pt x="25085" y="107393"/>
                    <a:pt x="25222" y="107028"/>
                  </a:cubicBezTo>
                  <a:cubicBezTo>
                    <a:pt x="25382" y="106640"/>
                    <a:pt x="25382" y="106184"/>
                    <a:pt x="25359" y="105773"/>
                  </a:cubicBezTo>
                  <a:cubicBezTo>
                    <a:pt x="25291" y="103810"/>
                    <a:pt x="24789" y="101847"/>
                    <a:pt x="25108" y="99907"/>
                  </a:cubicBezTo>
                  <a:cubicBezTo>
                    <a:pt x="25473" y="97761"/>
                    <a:pt x="26820" y="95867"/>
                    <a:pt x="27071" y="93721"/>
                  </a:cubicBezTo>
                  <a:cubicBezTo>
                    <a:pt x="27414" y="90777"/>
                    <a:pt x="26957" y="87558"/>
                    <a:pt x="27025" y="84591"/>
                  </a:cubicBezTo>
                  <a:cubicBezTo>
                    <a:pt x="27117" y="81327"/>
                    <a:pt x="27322" y="78063"/>
                    <a:pt x="27756" y="74799"/>
                  </a:cubicBezTo>
                  <a:cubicBezTo>
                    <a:pt x="28852" y="66628"/>
                    <a:pt x="31180" y="57977"/>
                    <a:pt x="37000" y="51905"/>
                  </a:cubicBezTo>
                  <a:lnTo>
                    <a:pt x="37000" y="51905"/>
                  </a:lnTo>
                  <a:lnTo>
                    <a:pt x="36566" y="52978"/>
                  </a:lnTo>
                  <a:cubicBezTo>
                    <a:pt x="39123" y="50559"/>
                    <a:pt x="41474" y="47956"/>
                    <a:pt x="43825" y="45332"/>
                  </a:cubicBezTo>
                  <a:cubicBezTo>
                    <a:pt x="47660" y="41040"/>
                    <a:pt x="50695" y="36453"/>
                    <a:pt x="52567" y="30952"/>
                  </a:cubicBezTo>
                  <a:lnTo>
                    <a:pt x="52567" y="30952"/>
                  </a:lnTo>
                  <a:cubicBezTo>
                    <a:pt x="52384" y="36795"/>
                    <a:pt x="48983" y="42227"/>
                    <a:pt x="46085" y="47135"/>
                  </a:cubicBezTo>
                  <a:cubicBezTo>
                    <a:pt x="43072" y="52270"/>
                    <a:pt x="39808" y="57360"/>
                    <a:pt x="37867" y="63044"/>
                  </a:cubicBezTo>
                  <a:cubicBezTo>
                    <a:pt x="37046" y="65463"/>
                    <a:pt x="36475" y="67951"/>
                    <a:pt x="36019" y="70462"/>
                  </a:cubicBezTo>
                  <a:cubicBezTo>
                    <a:pt x="34900" y="76579"/>
                    <a:pt x="34398" y="82856"/>
                    <a:pt x="35265" y="89019"/>
                  </a:cubicBezTo>
                  <a:cubicBezTo>
                    <a:pt x="34969" y="84659"/>
                    <a:pt x="35197" y="80277"/>
                    <a:pt x="35927" y="75986"/>
                  </a:cubicBezTo>
                  <a:lnTo>
                    <a:pt x="35927" y="75986"/>
                  </a:lnTo>
                  <a:cubicBezTo>
                    <a:pt x="35380" y="79980"/>
                    <a:pt x="35631" y="84112"/>
                    <a:pt x="36658" y="88015"/>
                  </a:cubicBezTo>
                  <a:cubicBezTo>
                    <a:pt x="35905" y="85139"/>
                    <a:pt x="36726" y="82423"/>
                    <a:pt x="37206" y="79615"/>
                  </a:cubicBezTo>
                  <a:cubicBezTo>
                    <a:pt x="39214" y="67929"/>
                    <a:pt x="43414" y="57452"/>
                    <a:pt x="48938" y="46975"/>
                  </a:cubicBezTo>
                  <a:cubicBezTo>
                    <a:pt x="52864" y="39534"/>
                    <a:pt x="56630" y="31636"/>
                    <a:pt x="56698" y="23237"/>
                  </a:cubicBezTo>
                  <a:lnTo>
                    <a:pt x="56698" y="23237"/>
                  </a:lnTo>
                  <a:cubicBezTo>
                    <a:pt x="57474" y="28076"/>
                    <a:pt x="56790" y="33052"/>
                    <a:pt x="55169" y="37662"/>
                  </a:cubicBezTo>
                  <a:cubicBezTo>
                    <a:pt x="54325" y="40013"/>
                    <a:pt x="53252" y="42273"/>
                    <a:pt x="52019" y="44441"/>
                  </a:cubicBezTo>
                  <a:cubicBezTo>
                    <a:pt x="50768" y="46580"/>
                    <a:pt x="50378" y="48831"/>
                    <a:pt x="49472" y="51061"/>
                  </a:cubicBezTo>
                  <a:lnTo>
                    <a:pt x="49472" y="51061"/>
                  </a:lnTo>
                  <a:cubicBezTo>
                    <a:pt x="50661" y="48149"/>
                    <a:pt x="52846" y="45782"/>
                    <a:pt x="54781" y="43323"/>
                  </a:cubicBezTo>
                  <a:cubicBezTo>
                    <a:pt x="59894" y="36818"/>
                    <a:pt x="59437" y="30084"/>
                    <a:pt x="58342" y="22278"/>
                  </a:cubicBezTo>
                  <a:cubicBezTo>
                    <a:pt x="57360" y="15248"/>
                    <a:pt x="56949" y="7624"/>
                    <a:pt x="60602" y="1530"/>
                  </a:cubicBezTo>
                  <a:lnTo>
                    <a:pt x="60602" y="1530"/>
                  </a:lnTo>
                  <a:cubicBezTo>
                    <a:pt x="58524" y="4315"/>
                    <a:pt x="57201" y="7624"/>
                    <a:pt x="56767" y="11048"/>
                  </a:cubicBezTo>
                  <a:cubicBezTo>
                    <a:pt x="56431" y="8404"/>
                    <a:pt x="55897" y="5870"/>
                    <a:pt x="55683" y="3188"/>
                  </a:cubicBezTo>
                  <a:lnTo>
                    <a:pt x="55683" y="3188"/>
                  </a:lnTo>
                  <a:cubicBezTo>
                    <a:pt x="55949" y="6652"/>
                    <a:pt x="56082" y="10117"/>
                    <a:pt x="56082" y="13582"/>
                  </a:cubicBezTo>
                  <a:cubicBezTo>
                    <a:pt x="56082" y="15202"/>
                    <a:pt x="55968" y="16823"/>
                    <a:pt x="55922" y="18421"/>
                  </a:cubicBezTo>
                  <a:cubicBezTo>
                    <a:pt x="55899" y="19197"/>
                    <a:pt x="55785" y="19950"/>
                    <a:pt x="55489" y="20657"/>
                  </a:cubicBezTo>
                  <a:cubicBezTo>
                    <a:pt x="55398" y="20840"/>
                    <a:pt x="54421" y="22225"/>
                    <a:pt x="54439" y="22278"/>
                  </a:cubicBezTo>
                  <a:lnTo>
                    <a:pt x="54439" y="22278"/>
                  </a:lnTo>
                  <a:cubicBezTo>
                    <a:pt x="53617" y="20269"/>
                    <a:pt x="53914" y="18010"/>
                    <a:pt x="54028" y="15841"/>
                  </a:cubicBezTo>
                  <a:cubicBezTo>
                    <a:pt x="54117" y="14038"/>
                    <a:pt x="54070" y="12235"/>
                    <a:pt x="53932" y="10432"/>
                  </a:cubicBezTo>
                  <a:lnTo>
                    <a:pt x="53932" y="10432"/>
                  </a:lnTo>
                  <a:cubicBezTo>
                    <a:pt x="53892" y="17053"/>
                    <a:pt x="49443" y="23740"/>
                    <a:pt x="50878" y="30358"/>
                  </a:cubicBezTo>
                  <a:cubicBezTo>
                    <a:pt x="49851" y="27847"/>
                    <a:pt x="49828" y="25040"/>
                    <a:pt x="50239" y="22369"/>
                  </a:cubicBezTo>
                  <a:cubicBezTo>
                    <a:pt x="50650" y="19699"/>
                    <a:pt x="51471" y="17120"/>
                    <a:pt x="52088" y="14495"/>
                  </a:cubicBezTo>
                  <a:lnTo>
                    <a:pt x="52088" y="14495"/>
                  </a:lnTo>
                  <a:cubicBezTo>
                    <a:pt x="50558" y="18877"/>
                    <a:pt x="49691" y="23488"/>
                    <a:pt x="49463" y="28144"/>
                  </a:cubicBezTo>
                  <a:cubicBezTo>
                    <a:pt x="49257" y="32184"/>
                    <a:pt x="47819" y="36453"/>
                    <a:pt x="45674" y="39899"/>
                  </a:cubicBezTo>
                  <a:cubicBezTo>
                    <a:pt x="43848" y="42866"/>
                    <a:pt x="41360" y="44966"/>
                    <a:pt x="39899" y="48208"/>
                  </a:cubicBezTo>
                  <a:cubicBezTo>
                    <a:pt x="40219" y="47066"/>
                    <a:pt x="40561" y="45902"/>
                    <a:pt x="40903" y="44738"/>
                  </a:cubicBezTo>
                  <a:lnTo>
                    <a:pt x="40903" y="44738"/>
                  </a:lnTo>
                  <a:cubicBezTo>
                    <a:pt x="39830" y="46952"/>
                    <a:pt x="37137" y="47934"/>
                    <a:pt x="35859" y="50011"/>
                  </a:cubicBezTo>
                  <a:cubicBezTo>
                    <a:pt x="35448" y="50695"/>
                    <a:pt x="35197" y="51449"/>
                    <a:pt x="34832" y="52133"/>
                  </a:cubicBezTo>
                  <a:cubicBezTo>
                    <a:pt x="33371" y="54758"/>
                    <a:pt x="30061" y="56196"/>
                    <a:pt x="29308" y="59095"/>
                  </a:cubicBezTo>
                  <a:cubicBezTo>
                    <a:pt x="29445" y="57246"/>
                    <a:pt x="30746" y="55831"/>
                    <a:pt x="31910" y="54507"/>
                  </a:cubicBezTo>
                  <a:cubicBezTo>
                    <a:pt x="32504" y="53823"/>
                    <a:pt x="33097" y="53161"/>
                    <a:pt x="33599" y="52407"/>
                  </a:cubicBezTo>
                  <a:cubicBezTo>
                    <a:pt x="33827" y="52111"/>
                    <a:pt x="34124" y="51700"/>
                    <a:pt x="34261" y="51357"/>
                  </a:cubicBezTo>
                  <a:cubicBezTo>
                    <a:pt x="34329" y="51175"/>
                    <a:pt x="34307" y="50242"/>
                    <a:pt x="34352" y="50194"/>
                  </a:cubicBezTo>
                  <a:lnTo>
                    <a:pt x="34352" y="50194"/>
                  </a:lnTo>
                  <a:lnTo>
                    <a:pt x="33074" y="51517"/>
                  </a:lnTo>
                  <a:cubicBezTo>
                    <a:pt x="33060" y="51520"/>
                    <a:pt x="33047" y="51521"/>
                    <a:pt x="33034" y="51521"/>
                  </a:cubicBezTo>
                  <a:cubicBezTo>
                    <a:pt x="32838" y="51521"/>
                    <a:pt x="32780" y="51206"/>
                    <a:pt x="32823" y="50992"/>
                  </a:cubicBezTo>
                  <a:cubicBezTo>
                    <a:pt x="33143" y="49805"/>
                    <a:pt x="33554" y="49280"/>
                    <a:pt x="34558" y="48710"/>
                  </a:cubicBezTo>
                  <a:cubicBezTo>
                    <a:pt x="35425" y="48208"/>
                    <a:pt x="36430" y="47728"/>
                    <a:pt x="36954" y="46838"/>
                  </a:cubicBezTo>
                  <a:cubicBezTo>
                    <a:pt x="37343" y="46176"/>
                    <a:pt x="37434" y="45377"/>
                    <a:pt x="37845" y="44761"/>
                  </a:cubicBezTo>
                  <a:cubicBezTo>
                    <a:pt x="38461" y="43779"/>
                    <a:pt x="39694" y="43391"/>
                    <a:pt x="40698" y="42798"/>
                  </a:cubicBezTo>
                  <a:cubicBezTo>
                    <a:pt x="43574" y="41155"/>
                    <a:pt x="45856" y="37776"/>
                    <a:pt x="46107" y="34467"/>
                  </a:cubicBezTo>
                  <a:cubicBezTo>
                    <a:pt x="46267" y="32367"/>
                    <a:pt x="45811" y="30244"/>
                    <a:pt x="44966" y="28304"/>
                  </a:cubicBezTo>
                  <a:cubicBezTo>
                    <a:pt x="44464" y="27185"/>
                    <a:pt x="43848" y="26113"/>
                    <a:pt x="43665" y="24903"/>
                  </a:cubicBezTo>
                  <a:cubicBezTo>
                    <a:pt x="43368" y="23145"/>
                    <a:pt x="44030" y="21365"/>
                    <a:pt x="44122" y="19585"/>
                  </a:cubicBezTo>
                  <a:cubicBezTo>
                    <a:pt x="44137" y="19238"/>
                    <a:pt x="44129" y="18889"/>
                    <a:pt x="44100" y="18540"/>
                  </a:cubicBezTo>
                  <a:lnTo>
                    <a:pt x="44100" y="18540"/>
                  </a:lnTo>
                  <a:cubicBezTo>
                    <a:pt x="44117" y="19554"/>
                    <a:pt x="43899" y="20597"/>
                    <a:pt x="43619" y="21570"/>
                  </a:cubicBezTo>
                  <a:cubicBezTo>
                    <a:pt x="43140" y="23260"/>
                    <a:pt x="42501" y="24949"/>
                    <a:pt x="42615" y="26683"/>
                  </a:cubicBezTo>
                  <a:cubicBezTo>
                    <a:pt x="42752" y="28464"/>
                    <a:pt x="44076" y="29856"/>
                    <a:pt x="44464" y="31591"/>
                  </a:cubicBezTo>
                  <a:cubicBezTo>
                    <a:pt x="44532" y="31887"/>
                    <a:pt x="44578" y="32184"/>
                    <a:pt x="44624" y="32481"/>
                  </a:cubicBezTo>
                  <a:cubicBezTo>
                    <a:pt x="44715" y="33508"/>
                    <a:pt x="44624" y="34558"/>
                    <a:pt x="44236" y="35494"/>
                  </a:cubicBezTo>
                  <a:cubicBezTo>
                    <a:pt x="44122" y="35791"/>
                    <a:pt x="43962" y="36087"/>
                    <a:pt x="43802" y="36361"/>
                  </a:cubicBezTo>
                  <a:cubicBezTo>
                    <a:pt x="44464" y="34056"/>
                    <a:pt x="44053" y="31636"/>
                    <a:pt x="42935" y="29536"/>
                  </a:cubicBezTo>
                  <a:cubicBezTo>
                    <a:pt x="41816" y="27482"/>
                    <a:pt x="41337" y="25314"/>
                    <a:pt x="41565" y="22917"/>
                  </a:cubicBezTo>
                  <a:cubicBezTo>
                    <a:pt x="41634" y="22232"/>
                    <a:pt x="41771" y="21548"/>
                    <a:pt x="41771" y="20863"/>
                  </a:cubicBezTo>
                  <a:cubicBezTo>
                    <a:pt x="41793" y="19813"/>
                    <a:pt x="41520" y="18786"/>
                    <a:pt x="41268" y="17781"/>
                  </a:cubicBezTo>
                  <a:cubicBezTo>
                    <a:pt x="40835" y="16229"/>
                    <a:pt x="40515" y="14609"/>
                    <a:pt x="40013" y="13079"/>
                  </a:cubicBezTo>
                  <a:cubicBezTo>
                    <a:pt x="39716" y="12166"/>
                    <a:pt x="38644" y="11253"/>
                    <a:pt x="38621" y="10272"/>
                  </a:cubicBezTo>
                  <a:lnTo>
                    <a:pt x="38621" y="10272"/>
                  </a:lnTo>
                  <a:cubicBezTo>
                    <a:pt x="38666" y="13490"/>
                    <a:pt x="38712" y="16709"/>
                    <a:pt x="38758" y="19927"/>
                  </a:cubicBezTo>
                  <a:cubicBezTo>
                    <a:pt x="36041" y="12965"/>
                    <a:pt x="31454" y="6871"/>
                    <a:pt x="28463" y="1"/>
                  </a:cubicBezTo>
                  <a:close/>
                </a:path>
              </a:pathLst>
            </a:custGeom>
            <a:solidFill>
              <a:srgbClr val="2A3D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7" name="Google Shape;1817;p14"/>
          <p:cNvSpPr/>
          <p:nvPr/>
        </p:nvSpPr>
        <p:spPr>
          <a:xfrm>
            <a:off x="23244" y="-39636"/>
            <a:ext cx="7701575" cy="2305627"/>
          </a:xfrm>
          <a:custGeom>
            <a:avLst/>
            <a:gdLst/>
            <a:ahLst/>
            <a:cxnLst/>
            <a:rect l="l" t="t" r="r" b="b"/>
            <a:pathLst>
              <a:path w="264341" h="79136" extrusionOk="0">
                <a:moveTo>
                  <a:pt x="65628" y="21293"/>
                </a:moveTo>
                <a:cubicBezTo>
                  <a:pt x="65626" y="21294"/>
                  <a:pt x="65625" y="21296"/>
                  <a:pt x="65624" y="21297"/>
                </a:cubicBezTo>
                <a:cubicBezTo>
                  <a:pt x="65625" y="21296"/>
                  <a:pt x="65626" y="21294"/>
                  <a:pt x="65628" y="21293"/>
                </a:cubicBezTo>
                <a:close/>
                <a:moveTo>
                  <a:pt x="67793" y="21919"/>
                </a:moveTo>
                <a:cubicBezTo>
                  <a:pt x="67593" y="21919"/>
                  <a:pt x="67420" y="21950"/>
                  <a:pt x="67290" y="22027"/>
                </a:cubicBezTo>
                <a:cubicBezTo>
                  <a:pt x="67535" y="22027"/>
                  <a:pt x="67795" y="22002"/>
                  <a:pt x="68035" y="21932"/>
                </a:cubicBezTo>
                <a:lnTo>
                  <a:pt x="68035" y="21932"/>
                </a:lnTo>
                <a:cubicBezTo>
                  <a:pt x="67951" y="21924"/>
                  <a:pt x="67870" y="21919"/>
                  <a:pt x="67793" y="21919"/>
                </a:cubicBezTo>
                <a:close/>
                <a:moveTo>
                  <a:pt x="160983" y="24786"/>
                </a:moveTo>
                <a:cubicBezTo>
                  <a:pt x="160953" y="24825"/>
                  <a:pt x="160925" y="24864"/>
                  <a:pt x="160896" y="24903"/>
                </a:cubicBezTo>
                <a:cubicBezTo>
                  <a:pt x="160926" y="24865"/>
                  <a:pt x="160955" y="24826"/>
                  <a:pt x="160983" y="24786"/>
                </a:cubicBezTo>
                <a:close/>
                <a:moveTo>
                  <a:pt x="135081" y="29765"/>
                </a:moveTo>
                <a:cubicBezTo>
                  <a:pt x="135087" y="29768"/>
                  <a:pt x="135093" y="29771"/>
                  <a:pt x="135098" y="29775"/>
                </a:cubicBezTo>
                <a:lnTo>
                  <a:pt x="135098" y="29775"/>
                </a:lnTo>
                <a:cubicBezTo>
                  <a:pt x="135093" y="29771"/>
                  <a:pt x="135087" y="29768"/>
                  <a:pt x="135081" y="29765"/>
                </a:cubicBezTo>
                <a:close/>
                <a:moveTo>
                  <a:pt x="184863" y="30153"/>
                </a:moveTo>
                <a:lnTo>
                  <a:pt x="184855" y="30154"/>
                </a:lnTo>
                <a:lnTo>
                  <a:pt x="184855" y="30154"/>
                </a:lnTo>
                <a:cubicBezTo>
                  <a:pt x="184858" y="30154"/>
                  <a:pt x="184860" y="30153"/>
                  <a:pt x="184863" y="30153"/>
                </a:cubicBezTo>
                <a:close/>
                <a:moveTo>
                  <a:pt x="156953" y="44486"/>
                </a:moveTo>
                <a:cubicBezTo>
                  <a:pt x="156951" y="44486"/>
                  <a:pt x="156949" y="44487"/>
                  <a:pt x="156948" y="44487"/>
                </a:cubicBezTo>
                <a:cubicBezTo>
                  <a:pt x="156949" y="44487"/>
                  <a:pt x="156951" y="44486"/>
                  <a:pt x="156953" y="44486"/>
                </a:cubicBezTo>
                <a:close/>
                <a:moveTo>
                  <a:pt x="82492" y="47751"/>
                </a:moveTo>
                <a:lnTo>
                  <a:pt x="82492" y="47751"/>
                </a:lnTo>
                <a:cubicBezTo>
                  <a:pt x="82489" y="47753"/>
                  <a:pt x="82486" y="47755"/>
                  <a:pt x="82483" y="47757"/>
                </a:cubicBezTo>
                <a:lnTo>
                  <a:pt x="82483" y="47757"/>
                </a:lnTo>
                <a:cubicBezTo>
                  <a:pt x="82486" y="47755"/>
                  <a:pt x="82489" y="47753"/>
                  <a:pt x="82492" y="47751"/>
                </a:cubicBezTo>
                <a:close/>
                <a:moveTo>
                  <a:pt x="23509" y="49480"/>
                </a:moveTo>
                <a:cubicBezTo>
                  <a:pt x="23492" y="49480"/>
                  <a:pt x="23475" y="49481"/>
                  <a:pt x="23458" y="49481"/>
                </a:cubicBezTo>
                <a:lnTo>
                  <a:pt x="23458" y="49481"/>
                </a:lnTo>
                <a:cubicBezTo>
                  <a:pt x="23612" y="49506"/>
                  <a:pt x="23767" y="49530"/>
                  <a:pt x="23922" y="49554"/>
                </a:cubicBezTo>
                <a:cubicBezTo>
                  <a:pt x="23783" y="49503"/>
                  <a:pt x="23645" y="49480"/>
                  <a:pt x="23509" y="49480"/>
                </a:cubicBezTo>
                <a:close/>
                <a:moveTo>
                  <a:pt x="63136" y="50034"/>
                </a:moveTo>
                <a:cubicBezTo>
                  <a:pt x="63138" y="50034"/>
                  <a:pt x="63141" y="50034"/>
                  <a:pt x="63144" y="50034"/>
                </a:cubicBezTo>
                <a:lnTo>
                  <a:pt x="63144" y="50034"/>
                </a:lnTo>
                <a:cubicBezTo>
                  <a:pt x="63141" y="50034"/>
                  <a:pt x="63138" y="50034"/>
                  <a:pt x="63136" y="50034"/>
                </a:cubicBezTo>
                <a:close/>
                <a:moveTo>
                  <a:pt x="206" y="1"/>
                </a:moveTo>
                <a:cubicBezTo>
                  <a:pt x="206" y="1576"/>
                  <a:pt x="229" y="3151"/>
                  <a:pt x="229" y="4726"/>
                </a:cubicBezTo>
                <a:cubicBezTo>
                  <a:pt x="320" y="15454"/>
                  <a:pt x="92" y="27939"/>
                  <a:pt x="183" y="38667"/>
                </a:cubicBezTo>
                <a:cubicBezTo>
                  <a:pt x="206" y="44122"/>
                  <a:pt x="161" y="46930"/>
                  <a:pt x="206" y="52408"/>
                </a:cubicBezTo>
                <a:cubicBezTo>
                  <a:pt x="206" y="53184"/>
                  <a:pt x="1" y="59986"/>
                  <a:pt x="229" y="63387"/>
                </a:cubicBezTo>
                <a:cubicBezTo>
                  <a:pt x="337" y="64999"/>
                  <a:pt x="1031" y="65700"/>
                  <a:pt x="1321" y="65700"/>
                </a:cubicBezTo>
                <a:cubicBezTo>
                  <a:pt x="1339" y="65700"/>
                  <a:pt x="1356" y="65697"/>
                  <a:pt x="1370" y="65692"/>
                </a:cubicBezTo>
                <a:cubicBezTo>
                  <a:pt x="1827" y="65532"/>
                  <a:pt x="1690" y="64870"/>
                  <a:pt x="1439" y="64459"/>
                </a:cubicBezTo>
                <a:cubicBezTo>
                  <a:pt x="1165" y="64071"/>
                  <a:pt x="845" y="63546"/>
                  <a:pt x="1165" y="63158"/>
                </a:cubicBezTo>
                <a:cubicBezTo>
                  <a:pt x="1271" y="63023"/>
                  <a:pt x="1411" y="62968"/>
                  <a:pt x="1565" y="62968"/>
                </a:cubicBezTo>
                <a:cubicBezTo>
                  <a:pt x="1907" y="62968"/>
                  <a:pt x="2320" y="63240"/>
                  <a:pt x="2603" y="63524"/>
                </a:cubicBezTo>
                <a:cubicBezTo>
                  <a:pt x="2888" y="63826"/>
                  <a:pt x="3297" y="64140"/>
                  <a:pt x="3657" y="64140"/>
                </a:cubicBezTo>
                <a:cubicBezTo>
                  <a:pt x="3786" y="64140"/>
                  <a:pt x="3909" y="64099"/>
                  <a:pt x="4018" y="64003"/>
                </a:cubicBezTo>
                <a:cubicBezTo>
                  <a:pt x="3379" y="62976"/>
                  <a:pt x="2740" y="61971"/>
                  <a:pt x="2078" y="60944"/>
                </a:cubicBezTo>
                <a:lnTo>
                  <a:pt x="2078" y="60944"/>
                </a:lnTo>
                <a:cubicBezTo>
                  <a:pt x="2595" y="61188"/>
                  <a:pt x="3184" y="61431"/>
                  <a:pt x="3728" y="61431"/>
                </a:cubicBezTo>
                <a:cubicBezTo>
                  <a:pt x="4000" y="61431"/>
                  <a:pt x="4262" y="61370"/>
                  <a:pt x="4497" y="61218"/>
                </a:cubicBezTo>
                <a:cubicBezTo>
                  <a:pt x="5000" y="60876"/>
                  <a:pt x="5182" y="60237"/>
                  <a:pt x="5456" y="59689"/>
                </a:cubicBezTo>
                <a:cubicBezTo>
                  <a:pt x="5713" y="59214"/>
                  <a:pt x="6158" y="58740"/>
                  <a:pt x="6659" y="58740"/>
                </a:cubicBezTo>
                <a:cubicBezTo>
                  <a:pt x="6736" y="58740"/>
                  <a:pt x="6815" y="58751"/>
                  <a:pt x="6894" y="58776"/>
                </a:cubicBezTo>
                <a:cubicBezTo>
                  <a:pt x="6734" y="58365"/>
                  <a:pt x="6597" y="57977"/>
                  <a:pt x="6460" y="57566"/>
                </a:cubicBezTo>
                <a:cubicBezTo>
                  <a:pt x="5848" y="58191"/>
                  <a:pt x="4980" y="58506"/>
                  <a:pt x="4116" y="58506"/>
                </a:cubicBezTo>
                <a:cubicBezTo>
                  <a:pt x="3370" y="58506"/>
                  <a:pt x="2627" y="58271"/>
                  <a:pt x="2055" y="57794"/>
                </a:cubicBezTo>
                <a:cubicBezTo>
                  <a:pt x="2690" y="56937"/>
                  <a:pt x="3763" y="56440"/>
                  <a:pt x="4829" y="56440"/>
                </a:cubicBezTo>
                <a:cubicBezTo>
                  <a:pt x="5181" y="56440"/>
                  <a:pt x="5533" y="56494"/>
                  <a:pt x="5867" y="56607"/>
                </a:cubicBezTo>
                <a:cubicBezTo>
                  <a:pt x="5159" y="55443"/>
                  <a:pt x="2146" y="53754"/>
                  <a:pt x="2124" y="52613"/>
                </a:cubicBezTo>
                <a:cubicBezTo>
                  <a:pt x="2177" y="52609"/>
                  <a:pt x="2230" y="52607"/>
                  <a:pt x="2283" y="52607"/>
                </a:cubicBezTo>
                <a:cubicBezTo>
                  <a:pt x="3803" y="52607"/>
                  <a:pt x="4978" y="54155"/>
                  <a:pt x="6346" y="54530"/>
                </a:cubicBezTo>
                <a:cubicBezTo>
                  <a:pt x="6689" y="53206"/>
                  <a:pt x="5684" y="51883"/>
                  <a:pt x="4908" y="50878"/>
                </a:cubicBezTo>
                <a:lnTo>
                  <a:pt x="3539" y="49052"/>
                </a:lnTo>
                <a:cubicBezTo>
                  <a:pt x="3610" y="48940"/>
                  <a:pt x="3713" y="48899"/>
                  <a:pt x="3833" y="48899"/>
                </a:cubicBezTo>
                <a:cubicBezTo>
                  <a:pt x="4138" y="48899"/>
                  <a:pt x="4558" y="49159"/>
                  <a:pt x="4880" y="49159"/>
                </a:cubicBezTo>
                <a:cubicBezTo>
                  <a:pt x="4997" y="49159"/>
                  <a:pt x="5102" y="49124"/>
                  <a:pt x="5182" y="49029"/>
                </a:cubicBezTo>
                <a:cubicBezTo>
                  <a:pt x="5274" y="48915"/>
                  <a:pt x="5296" y="48778"/>
                  <a:pt x="5319" y="48619"/>
                </a:cubicBezTo>
                <a:cubicBezTo>
                  <a:pt x="5388" y="47683"/>
                  <a:pt x="5456" y="46724"/>
                  <a:pt x="5547" y="45788"/>
                </a:cubicBezTo>
                <a:cubicBezTo>
                  <a:pt x="5684" y="47272"/>
                  <a:pt x="5844" y="48778"/>
                  <a:pt x="6438" y="50171"/>
                </a:cubicBezTo>
                <a:cubicBezTo>
                  <a:pt x="6575" y="49897"/>
                  <a:pt x="6734" y="49623"/>
                  <a:pt x="6894" y="49349"/>
                </a:cubicBezTo>
                <a:cubicBezTo>
                  <a:pt x="6917" y="49303"/>
                  <a:pt x="6940" y="49235"/>
                  <a:pt x="7008" y="49212"/>
                </a:cubicBezTo>
                <a:cubicBezTo>
                  <a:pt x="7032" y="49198"/>
                  <a:pt x="7057" y="49192"/>
                  <a:pt x="7083" y="49192"/>
                </a:cubicBezTo>
                <a:cubicBezTo>
                  <a:pt x="7183" y="49192"/>
                  <a:pt x="7292" y="49286"/>
                  <a:pt x="7328" y="49395"/>
                </a:cubicBezTo>
                <a:cubicBezTo>
                  <a:pt x="7373" y="49532"/>
                  <a:pt x="7351" y="49669"/>
                  <a:pt x="7328" y="49806"/>
                </a:cubicBezTo>
                <a:cubicBezTo>
                  <a:pt x="7214" y="50719"/>
                  <a:pt x="7739" y="51586"/>
                  <a:pt x="8241" y="52362"/>
                </a:cubicBezTo>
                <a:cubicBezTo>
                  <a:pt x="8286" y="52453"/>
                  <a:pt x="8355" y="52545"/>
                  <a:pt x="8446" y="52567"/>
                </a:cubicBezTo>
                <a:cubicBezTo>
                  <a:pt x="8476" y="52578"/>
                  <a:pt x="8505" y="52583"/>
                  <a:pt x="8532" y="52583"/>
                </a:cubicBezTo>
                <a:cubicBezTo>
                  <a:pt x="8734" y="52583"/>
                  <a:pt x="8863" y="52309"/>
                  <a:pt x="8903" y="52088"/>
                </a:cubicBezTo>
                <a:cubicBezTo>
                  <a:pt x="8926" y="51837"/>
                  <a:pt x="8994" y="51517"/>
                  <a:pt x="9245" y="51495"/>
                </a:cubicBezTo>
                <a:cubicBezTo>
                  <a:pt x="9359" y="52887"/>
                  <a:pt x="9473" y="54302"/>
                  <a:pt x="9588" y="55694"/>
                </a:cubicBezTo>
                <a:cubicBezTo>
                  <a:pt x="10181" y="55603"/>
                  <a:pt x="10615" y="55101"/>
                  <a:pt x="10866" y="54553"/>
                </a:cubicBezTo>
                <a:cubicBezTo>
                  <a:pt x="11068" y="54172"/>
                  <a:pt x="11203" y="52931"/>
                  <a:pt x="11814" y="52931"/>
                </a:cubicBezTo>
                <a:cubicBezTo>
                  <a:pt x="11825" y="52931"/>
                  <a:pt x="11836" y="52932"/>
                  <a:pt x="11847" y="52933"/>
                </a:cubicBezTo>
                <a:cubicBezTo>
                  <a:pt x="12441" y="52955"/>
                  <a:pt x="12486" y="53846"/>
                  <a:pt x="12441" y="54256"/>
                </a:cubicBezTo>
                <a:cubicBezTo>
                  <a:pt x="12281" y="55489"/>
                  <a:pt x="12121" y="56744"/>
                  <a:pt x="11961" y="57977"/>
                </a:cubicBezTo>
                <a:cubicBezTo>
                  <a:pt x="12441" y="56722"/>
                  <a:pt x="13262" y="55626"/>
                  <a:pt x="14335" y="54827"/>
                </a:cubicBezTo>
                <a:lnTo>
                  <a:pt x="14335" y="54827"/>
                </a:lnTo>
                <a:cubicBezTo>
                  <a:pt x="13650" y="55421"/>
                  <a:pt x="13879" y="56516"/>
                  <a:pt x="14084" y="57429"/>
                </a:cubicBezTo>
                <a:cubicBezTo>
                  <a:pt x="14267" y="58319"/>
                  <a:pt x="14175" y="59529"/>
                  <a:pt x="13308" y="59803"/>
                </a:cubicBezTo>
                <a:cubicBezTo>
                  <a:pt x="13193" y="59836"/>
                  <a:pt x="13073" y="59849"/>
                  <a:pt x="12951" y="59849"/>
                </a:cubicBezTo>
                <a:cubicBezTo>
                  <a:pt x="12488" y="59849"/>
                  <a:pt x="11988" y="59664"/>
                  <a:pt x="11559" y="59664"/>
                </a:cubicBezTo>
                <a:cubicBezTo>
                  <a:pt x="11312" y="59664"/>
                  <a:pt x="11090" y="59725"/>
                  <a:pt x="10911" y="59917"/>
                </a:cubicBezTo>
                <a:cubicBezTo>
                  <a:pt x="11368" y="60419"/>
                  <a:pt x="11824" y="60921"/>
                  <a:pt x="12281" y="61424"/>
                </a:cubicBezTo>
                <a:cubicBezTo>
                  <a:pt x="11342" y="61144"/>
                  <a:pt x="10386" y="61004"/>
                  <a:pt x="9412" y="61004"/>
                </a:cubicBezTo>
                <a:cubicBezTo>
                  <a:pt x="9273" y="61004"/>
                  <a:pt x="9134" y="61007"/>
                  <a:pt x="8994" y="61013"/>
                </a:cubicBezTo>
                <a:cubicBezTo>
                  <a:pt x="9316" y="62075"/>
                  <a:pt x="10426" y="62821"/>
                  <a:pt x="11526" y="62821"/>
                </a:cubicBezTo>
                <a:cubicBezTo>
                  <a:pt x="11750" y="62821"/>
                  <a:pt x="11973" y="62790"/>
                  <a:pt x="12190" y="62725"/>
                </a:cubicBezTo>
                <a:cubicBezTo>
                  <a:pt x="12486" y="62633"/>
                  <a:pt x="12783" y="62474"/>
                  <a:pt x="13103" y="62474"/>
                </a:cubicBezTo>
                <a:cubicBezTo>
                  <a:pt x="13422" y="62474"/>
                  <a:pt x="13765" y="62702"/>
                  <a:pt x="13765" y="63021"/>
                </a:cubicBezTo>
                <a:cubicBezTo>
                  <a:pt x="13586" y="63011"/>
                  <a:pt x="13402" y="63003"/>
                  <a:pt x="13219" y="63003"/>
                </a:cubicBezTo>
                <a:cubicBezTo>
                  <a:pt x="12583" y="63003"/>
                  <a:pt x="11948" y="63098"/>
                  <a:pt x="11505" y="63524"/>
                </a:cubicBezTo>
                <a:cubicBezTo>
                  <a:pt x="11277" y="63752"/>
                  <a:pt x="11117" y="64071"/>
                  <a:pt x="10889" y="64300"/>
                </a:cubicBezTo>
                <a:cubicBezTo>
                  <a:pt x="10481" y="64749"/>
                  <a:pt x="9930" y="64911"/>
                  <a:pt x="9333" y="64911"/>
                </a:cubicBezTo>
                <a:cubicBezTo>
                  <a:pt x="8628" y="64911"/>
                  <a:pt x="7859" y="64684"/>
                  <a:pt x="7191" y="64437"/>
                </a:cubicBezTo>
                <a:lnTo>
                  <a:pt x="7191" y="64437"/>
                </a:lnTo>
                <a:cubicBezTo>
                  <a:pt x="7716" y="65555"/>
                  <a:pt x="8948" y="66217"/>
                  <a:pt x="10158" y="66399"/>
                </a:cubicBezTo>
                <a:cubicBezTo>
                  <a:pt x="10445" y="66437"/>
                  <a:pt x="10733" y="66453"/>
                  <a:pt x="11020" y="66453"/>
                </a:cubicBezTo>
                <a:cubicBezTo>
                  <a:pt x="11964" y="66453"/>
                  <a:pt x="12905" y="66278"/>
                  <a:pt x="13833" y="66103"/>
                </a:cubicBezTo>
                <a:lnTo>
                  <a:pt x="13833" y="66103"/>
                </a:lnTo>
                <a:cubicBezTo>
                  <a:pt x="12988" y="67518"/>
                  <a:pt x="10706" y="67404"/>
                  <a:pt x="9473" y="68362"/>
                </a:cubicBezTo>
                <a:cubicBezTo>
                  <a:pt x="8286" y="69253"/>
                  <a:pt x="7373" y="70668"/>
                  <a:pt x="5958" y="71649"/>
                </a:cubicBezTo>
                <a:cubicBezTo>
                  <a:pt x="7419" y="71786"/>
                  <a:pt x="8880" y="71923"/>
                  <a:pt x="10341" y="72060"/>
                </a:cubicBezTo>
                <a:cubicBezTo>
                  <a:pt x="9884" y="73316"/>
                  <a:pt x="9610" y="74662"/>
                  <a:pt x="9588" y="76009"/>
                </a:cubicBezTo>
                <a:cubicBezTo>
                  <a:pt x="10432" y="75507"/>
                  <a:pt x="11117" y="74685"/>
                  <a:pt x="11459" y="73749"/>
                </a:cubicBezTo>
                <a:cubicBezTo>
                  <a:pt x="11847" y="73852"/>
                  <a:pt x="12241" y="73903"/>
                  <a:pt x="12635" y="73903"/>
                </a:cubicBezTo>
                <a:cubicBezTo>
                  <a:pt x="13028" y="73903"/>
                  <a:pt x="13422" y="73852"/>
                  <a:pt x="13810" y="73749"/>
                </a:cubicBezTo>
                <a:lnTo>
                  <a:pt x="13810" y="73749"/>
                </a:lnTo>
                <a:cubicBezTo>
                  <a:pt x="13262" y="75096"/>
                  <a:pt x="12852" y="76511"/>
                  <a:pt x="12600" y="77926"/>
                </a:cubicBezTo>
                <a:cubicBezTo>
                  <a:pt x="13856" y="77607"/>
                  <a:pt x="15020" y="76990"/>
                  <a:pt x="16001" y="76146"/>
                </a:cubicBezTo>
                <a:cubicBezTo>
                  <a:pt x="16138" y="76671"/>
                  <a:pt x="16253" y="77196"/>
                  <a:pt x="16367" y="77721"/>
                </a:cubicBezTo>
                <a:cubicBezTo>
                  <a:pt x="17188" y="77013"/>
                  <a:pt x="17805" y="76055"/>
                  <a:pt x="18079" y="74982"/>
                </a:cubicBezTo>
                <a:cubicBezTo>
                  <a:pt x="18900" y="76260"/>
                  <a:pt x="19517" y="77675"/>
                  <a:pt x="19882" y="79136"/>
                </a:cubicBezTo>
                <a:cubicBezTo>
                  <a:pt x="20726" y="77013"/>
                  <a:pt x="20498" y="74502"/>
                  <a:pt x="19265" y="72585"/>
                </a:cubicBezTo>
                <a:lnTo>
                  <a:pt x="19265" y="72585"/>
                </a:lnTo>
                <a:cubicBezTo>
                  <a:pt x="20361" y="72973"/>
                  <a:pt x="21457" y="73361"/>
                  <a:pt x="22575" y="73749"/>
                </a:cubicBezTo>
                <a:cubicBezTo>
                  <a:pt x="22758" y="72654"/>
                  <a:pt x="21228" y="72220"/>
                  <a:pt x="20407" y="71444"/>
                </a:cubicBezTo>
                <a:cubicBezTo>
                  <a:pt x="19380" y="70485"/>
                  <a:pt x="19517" y="68842"/>
                  <a:pt x="19745" y="67449"/>
                </a:cubicBezTo>
                <a:cubicBezTo>
                  <a:pt x="19808" y="67434"/>
                  <a:pt x="19870" y="67426"/>
                  <a:pt x="19931" y="67426"/>
                </a:cubicBezTo>
                <a:cubicBezTo>
                  <a:pt x="20480" y="67426"/>
                  <a:pt x="20920" y="68027"/>
                  <a:pt x="21434" y="68294"/>
                </a:cubicBezTo>
                <a:cubicBezTo>
                  <a:pt x="21519" y="68342"/>
                  <a:pt x="21612" y="68363"/>
                  <a:pt x="21707" y="68363"/>
                </a:cubicBezTo>
                <a:cubicBezTo>
                  <a:pt x="22070" y="68363"/>
                  <a:pt x="22454" y="68056"/>
                  <a:pt x="22502" y="67803"/>
                </a:cubicBezTo>
                <a:lnTo>
                  <a:pt x="22502" y="67803"/>
                </a:lnTo>
                <a:cubicBezTo>
                  <a:pt x="23680" y="69584"/>
                  <a:pt x="23946" y="71986"/>
                  <a:pt x="23123" y="73977"/>
                </a:cubicBezTo>
                <a:cubicBezTo>
                  <a:pt x="23945" y="73338"/>
                  <a:pt x="24744" y="72676"/>
                  <a:pt x="25542" y="72037"/>
                </a:cubicBezTo>
                <a:lnTo>
                  <a:pt x="25542" y="72037"/>
                </a:lnTo>
                <a:cubicBezTo>
                  <a:pt x="25360" y="73338"/>
                  <a:pt x="25200" y="74617"/>
                  <a:pt x="25017" y="75918"/>
                </a:cubicBezTo>
                <a:cubicBezTo>
                  <a:pt x="26387" y="75530"/>
                  <a:pt x="27414" y="74206"/>
                  <a:pt x="27460" y="72813"/>
                </a:cubicBezTo>
                <a:cubicBezTo>
                  <a:pt x="27848" y="73658"/>
                  <a:pt x="28533" y="74388"/>
                  <a:pt x="29354" y="74822"/>
                </a:cubicBezTo>
                <a:cubicBezTo>
                  <a:pt x="29514" y="74092"/>
                  <a:pt x="29674" y="73384"/>
                  <a:pt x="29834" y="72654"/>
                </a:cubicBezTo>
                <a:cubicBezTo>
                  <a:pt x="30153" y="73772"/>
                  <a:pt x="30450" y="74890"/>
                  <a:pt x="30769" y="76009"/>
                </a:cubicBezTo>
                <a:cubicBezTo>
                  <a:pt x="31614" y="74046"/>
                  <a:pt x="31066" y="71581"/>
                  <a:pt x="29491" y="70188"/>
                </a:cubicBezTo>
                <a:cubicBezTo>
                  <a:pt x="30199" y="70120"/>
                  <a:pt x="30929" y="70052"/>
                  <a:pt x="31660" y="70006"/>
                </a:cubicBezTo>
                <a:lnTo>
                  <a:pt x="28144" y="67198"/>
                </a:lnTo>
                <a:cubicBezTo>
                  <a:pt x="29149" y="67130"/>
                  <a:pt x="30153" y="67039"/>
                  <a:pt x="31157" y="66970"/>
                </a:cubicBezTo>
                <a:cubicBezTo>
                  <a:pt x="30199" y="66765"/>
                  <a:pt x="29286" y="66308"/>
                  <a:pt x="28533" y="65669"/>
                </a:cubicBezTo>
                <a:lnTo>
                  <a:pt x="28533" y="65669"/>
                </a:lnTo>
                <a:cubicBezTo>
                  <a:pt x="28728" y="65690"/>
                  <a:pt x="28924" y="65700"/>
                  <a:pt x="29119" y="65700"/>
                </a:cubicBezTo>
                <a:cubicBezTo>
                  <a:pt x="30412" y="65700"/>
                  <a:pt x="31699" y="65249"/>
                  <a:pt x="32710" y="64437"/>
                </a:cubicBezTo>
                <a:lnTo>
                  <a:pt x="32710" y="64437"/>
                </a:lnTo>
                <a:cubicBezTo>
                  <a:pt x="32241" y="64645"/>
                  <a:pt x="31675" y="64745"/>
                  <a:pt x="31085" y="64745"/>
                </a:cubicBezTo>
                <a:cubicBezTo>
                  <a:pt x="29804" y="64745"/>
                  <a:pt x="28408" y="64276"/>
                  <a:pt x="27642" y="63432"/>
                </a:cubicBezTo>
                <a:lnTo>
                  <a:pt x="27642" y="63432"/>
                </a:lnTo>
                <a:cubicBezTo>
                  <a:pt x="28229" y="63584"/>
                  <a:pt x="28829" y="63663"/>
                  <a:pt x="29425" y="63663"/>
                </a:cubicBezTo>
                <a:cubicBezTo>
                  <a:pt x="30709" y="63663"/>
                  <a:pt x="31976" y="63299"/>
                  <a:pt x="33052" y="62519"/>
                </a:cubicBezTo>
                <a:cubicBezTo>
                  <a:pt x="33440" y="62245"/>
                  <a:pt x="33805" y="61812"/>
                  <a:pt x="33714" y="61355"/>
                </a:cubicBezTo>
                <a:cubicBezTo>
                  <a:pt x="33691" y="61195"/>
                  <a:pt x="33600" y="61036"/>
                  <a:pt x="33645" y="60876"/>
                </a:cubicBezTo>
                <a:cubicBezTo>
                  <a:pt x="33663" y="60806"/>
                  <a:pt x="33714" y="60756"/>
                  <a:pt x="33771" y="60730"/>
                </a:cubicBezTo>
                <a:lnTo>
                  <a:pt x="33771" y="60730"/>
                </a:lnTo>
                <a:cubicBezTo>
                  <a:pt x="33844" y="60756"/>
                  <a:pt x="33916" y="60782"/>
                  <a:pt x="33988" y="60807"/>
                </a:cubicBezTo>
                <a:cubicBezTo>
                  <a:pt x="33978" y="60741"/>
                  <a:pt x="33925" y="60710"/>
                  <a:pt x="33863" y="60710"/>
                </a:cubicBezTo>
                <a:cubicBezTo>
                  <a:pt x="33833" y="60710"/>
                  <a:pt x="33801" y="60717"/>
                  <a:pt x="33771" y="60730"/>
                </a:cubicBezTo>
                <a:lnTo>
                  <a:pt x="33771" y="60730"/>
                </a:lnTo>
                <a:cubicBezTo>
                  <a:pt x="33386" y="60590"/>
                  <a:pt x="32999" y="60440"/>
                  <a:pt x="32595" y="60305"/>
                </a:cubicBezTo>
                <a:cubicBezTo>
                  <a:pt x="33052" y="59917"/>
                  <a:pt x="33600" y="59666"/>
                  <a:pt x="34170" y="59598"/>
                </a:cubicBezTo>
                <a:cubicBezTo>
                  <a:pt x="34043" y="59583"/>
                  <a:pt x="33917" y="59577"/>
                  <a:pt x="33792" y="59577"/>
                </a:cubicBezTo>
                <a:cubicBezTo>
                  <a:pt x="32499" y="59577"/>
                  <a:pt x="31292" y="60285"/>
                  <a:pt x="30085" y="60784"/>
                </a:cubicBezTo>
                <a:cubicBezTo>
                  <a:pt x="29411" y="61058"/>
                  <a:pt x="28647" y="61258"/>
                  <a:pt x="27928" y="61258"/>
                </a:cubicBezTo>
                <a:cubicBezTo>
                  <a:pt x="27209" y="61258"/>
                  <a:pt x="26535" y="61058"/>
                  <a:pt x="26045" y="60533"/>
                </a:cubicBezTo>
                <a:lnTo>
                  <a:pt x="26045" y="60533"/>
                </a:lnTo>
                <a:cubicBezTo>
                  <a:pt x="26154" y="60536"/>
                  <a:pt x="26263" y="60537"/>
                  <a:pt x="26372" y="60537"/>
                </a:cubicBezTo>
                <a:cubicBezTo>
                  <a:pt x="28225" y="60537"/>
                  <a:pt x="30071" y="60171"/>
                  <a:pt x="31774" y="59438"/>
                </a:cubicBezTo>
                <a:cubicBezTo>
                  <a:pt x="32732" y="59027"/>
                  <a:pt x="33760" y="58319"/>
                  <a:pt x="33760" y="57292"/>
                </a:cubicBezTo>
                <a:lnTo>
                  <a:pt x="33760" y="57292"/>
                </a:lnTo>
                <a:cubicBezTo>
                  <a:pt x="33270" y="57700"/>
                  <a:pt x="32627" y="57913"/>
                  <a:pt x="31985" y="57913"/>
                </a:cubicBezTo>
                <a:cubicBezTo>
                  <a:pt x="31548" y="57913"/>
                  <a:pt x="31112" y="57815"/>
                  <a:pt x="30724" y="57612"/>
                </a:cubicBezTo>
                <a:cubicBezTo>
                  <a:pt x="32025" y="57498"/>
                  <a:pt x="33303" y="56881"/>
                  <a:pt x="34193" y="55923"/>
                </a:cubicBezTo>
                <a:lnTo>
                  <a:pt x="34193" y="55923"/>
                </a:lnTo>
                <a:cubicBezTo>
                  <a:pt x="33510" y="56336"/>
                  <a:pt x="32711" y="56553"/>
                  <a:pt x="31913" y="56553"/>
                </a:cubicBezTo>
                <a:cubicBezTo>
                  <a:pt x="31432" y="56553"/>
                  <a:pt x="30951" y="56474"/>
                  <a:pt x="30495" y="56311"/>
                </a:cubicBezTo>
                <a:cubicBezTo>
                  <a:pt x="29196" y="56453"/>
                  <a:pt x="27951" y="56943"/>
                  <a:pt x="26903" y="57704"/>
                </a:cubicBezTo>
                <a:lnTo>
                  <a:pt x="26903" y="57704"/>
                </a:lnTo>
                <a:cubicBezTo>
                  <a:pt x="27097" y="57439"/>
                  <a:pt x="27236" y="57134"/>
                  <a:pt x="27300" y="56813"/>
                </a:cubicBezTo>
                <a:cubicBezTo>
                  <a:pt x="26967" y="56813"/>
                  <a:pt x="26635" y="56889"/>
                  <a:pt x="26333" y="57030"/>
                </a:cubicBezTo>
                <a:lnTo>
                  <a:pt x="26333" y="57030"/>
                </a:lnTo>
                <a:cubicBezTo>
                  <a:pt x="27067" y="56390"/>
                  <a:pt x="27447" y="55304"/>
                  <a:pt x="27186" y="54371"/>
                </a:cubicBezTo>
                <a:lnTo>
                  <a:pt x="27186" y="54371"/>
                </a:lnTo>
                <a:cubicBezTo>
                  <a:pt x="26296" y="55603"/>
                  <a:pt x="24926" y="56493"/>
                  <a:pt x="23420" y="56813"/>
                </a:cubicBezTo>
                <a:cubicBezTo>
                  <a:pt x="24104" y="56379"/>
                  <a:pt x="24675" y="55786"/>
                  <a:pt x="25063" y="55078"/>
                </a:cubicBezTo>
                <a:cubicBezTo>
                  <a:pt x="24911" y="54997"/>
                  <a:pt x="24741" y="54956"/>
                  <a:pt x="24573" y="54956"/>
                </a:cubicBezTo>
                <a:cubicBezTo>
                  <a:pt x="24470" y="54956"/>
                  <a:pt x="24369" y="54971"/>
                  <a:pt x="24273" y="55001"/>
                </a:cubicBezTo>
                <a:lnTo>
                  <a:pt x="24273" y="55001"/>
                </a:lnTo>
                <a:cubicBezTo>
                  <a:pt x="25367" y="54412"/>
                  <a:pt x="26336" y="53577"/>
                  <a:pt x="27072" y="52567"/>
                </a:cubicBezTo>
                <a:lnTo>
                  <a:pt x="27072" y="52567"/>
                </a:lnTo>
                <a:cubicBezTo>
                  <a:pt x="26455" y="53070"/>
                  <a:pt x="25588" y="53024"/>
                  <a:pt x="24812" y="53092"/>
                </a:cubicBezTo>
                <a:cubicBezTo>
                  <a:pt x="23442" y="53206"/>
                  <a:pt x="22119" y="53800"/>
                  <a:pt x="21114" y="54736"/>
                </a:cubicBezTo>
                <a:cubicBezTo>
                  <a:pt x="21434" y="54279"/>
                  <a:pt x="21776" y="53800"/>
                  <a:pt x="22096" y="53321"/>
                </a:cubicBezTo>
                <a:cubicBezTo>
                  <a:pt x="21809" y="53155"/>
                  <a:pt x="21473" y="53069"/>
                  <a:pt x="21140" y="53069"/>
                </a:cubicBezTo>
                <a:cubicBezTo>
                  <a:pt x="21074" y="53069"/>
                  <a:pt x="21008" y="53072"/>
                  <a:pt x="20942" y="53079"/>
                </a:cubicBezTo>
                <a:lnTo>
                  <a:pt x="20942" y="53079"/>
                </a:lnTo>
                <a:cubicBezTo>
                  <a:pt x="21499" y="52920"/>
                  <a:pt x="21974" y="52493"/>
                  <a:pt x="22187" y="51951"/>
                </a:cubicBezTo>
                <a:cubicBezTo>
                  <a:pt x="22112" y="51933"/>
                  <a:pt x="22037" y="51925"/>
                  <a:pt x="21963" y="51925"/>
                </a:cubicBezTo>
                <a:cubicBezTo>
                  <a:pt x="21478" y="51925"/>
                  <a:pt x="21022" y="52275"/>
                  <a:pt x="20566" y="52453"/>
                </a:cubicBezTo>
                <a:cubicBezTo>
                  <a:pt x="20449" y="52497"/>
                  <a:pt x="20317" y="52518"/>
                  <a:pt x="20185" y="52518"/>
                </a:cubicBezTo>
                <a:cubicBezTo>
                  <a:pt x="19702" y="52518"/>
                  <a:pt x="19209" y="52239"/>
                  <a:pt x="19334" y="51791"/>
                </a:cubicBezTo>
                <a:lnTo>
                  <a:pt x="19334" y="51791"/>
                </a:lnTo>
                <a:cubicBezTo>
                  <a:pt x="19479" y="51850"/>
                  <a:pt x="19624" y="51877"/>
                  <a:pt x="19768" y="51877"/>
                </a:cubicBezTo>
                <a:cubicBezTo>
                  <a:pt x="20461" y="51877"/>
                  <a:pt x="21125" y="51263"/>
                  <a:pt x="21616" y="50696"/>
                </a:cubicBezTo>
                <a:cubicBezTo>
                  <a:pt x="22103" y="50134"/>
                  <a:pt x="22759" y="49511"/>
                  <a:pt x="23458" y="49481"/>
                </a:cubicBezTo>
                <a:lnTo>
                  <a:pt x="23458" y="49481"/>
                </a:lnTo>
                <a:cubicBezTo>
                  <a:pt x="22018" y="49255"/>
                  <a:pt x="20594" y="49028"/>
                  <a:pt x="19151" y="48801"/>
                </a:cubicBezTo>
                <a:cubicBezTo>
                  <a:pt x="18900" y="48756"/>
                  <a:pt x="18649" y="48710"/>
                  <a:pt x="18467" y="48550"/>
                </a:cubicBezTo>
                <a:cubicBezTo>
                  <a:pt x="18261" y="48368"/>
                  <a:pt x="18261" y="47865"/>
                  <a:pt x="18170" y="47614"/>
                </a:cubicBezTo>
                <a:lnTo>
                  <a:pt x="18170" y="47614"/>
                </a:lnTo>
                <a:cubicBezTo>
                  <a:pt x="18360" y="47651"/>
                  <a:pt x="18553" y="47666"/>
                  <a:pt x="18748" y="47666"/>
                </a:cubicBezTo>
                <a:cubicBezTo>
                  <a:pt x="19652" y="47666"/>
                  <a:pt x="20593" y="47331"/>
                  <a:pt x="21457" y="47181"/>
                </a:cubicBezTo>
                <a:cubicBezTo>
                  <a:pt x="22712" y="46975"/>
                  <a:pt x="23922" y="46564"/>
                  <a:pt x="24995" y="45925"/>
                </a:cubicBezTo>
                <a:cubicBezTo>
                  <a:pt x="24287" y="45765"/>
                  <a:pt x="23579" y="45492"/>
                  <a:pt x="22940" y="45104"/>
                </a:cubicBezTo>
                <a:cubicBezTo>
                  <a:pt x="23351" y="44624"/>
                  <a:pt x="24059" y="44556"/>
                  <a:pt x="24675" y="44373"/>
                </a:cubicBezTo>
                <a:cubicBezTo>
                  <a:pt x="25269" y="44191"/>
                  <a:pt x="25930" y="43688"/>
                  <a:pt x="25771" y="43072"/>
                </a:cubicBezTo>
                <a:lnTo>
                  <a:pt x="25771" y="43072"/>
                </a:lnTo>
                <a:cubicBezTo>
                  <a:pt x="25177" y="43323"/>
                  <a:pt x="24538" y="43551"/>
                  <a:pt x="23876" y="43551"/>
                </a:cubicBezTo>
                <a:cubicBezTo>
                  <a:pt x="23237" y="43529"/>
                  <a:pt x="22552" y="43186"/>
                  <a:pt x="22324" y="42570"/>
                </a:cubicBezTo>
                <a:cubicBezTo>
                  <a:pt x="22929" y="42357"/>
                  <a:pt x="23569" y="42239"/>
                  <a:pt x="24211" y="42239"/>
                </a:cubicBezTo>
                <a:cubicBezTo>
                  <a:pt x="24465" y="42239"/>
                  <a:pt x="24719" y="42257"/>
                  <a:pt x="24972" y="42296"/>
                </a:cubicBezTo>
                <a:cubicBezTo>
                  <a:pt x="24252" y="41803"/>
                  <a:pt x="23359" y="41531"/>
                  <a:pt x="22475" y="41531"/>
                </a:cubicBezTo>
                <a:cubicBezTo>
                  <a:pt x="22295" y="41531"/>
                  <a:pt x="22114" y="41542"/>
                  <a:pt x="21936" y="41566"/>
                </a:cubicBezTo>
                <a:cubicBezTo>
                  <a:pt x="22414" y="41008"/>
                  <a:pt x="23135" y="40677"/>
                  <a:pt x="23856" y="40677"/>
                </a:cubicBezTo>
                <a:cubicBezTo>
                  <a:pt x="23962" y="40677"/>
                  <a:pt x="24068" y="40684"/>
                  <a:pt x="24173" y="40698"/>
                </a:cubicBezTo>
                <a:cubicBezTo>
                  <a:pt x="23914" y="40583"/>
                  <a:pt x="23636" y="40541"/>
                  <a:pt x="23348" y="40541"/>
                </a:cubicBezTo>
                <a:cubicBezTo>
                  <a:pt x="22613" y="40541"/>
                  <a:pt x="21814" y="40813"/>
                  <a:pt x="21106" y="40813"/>
                </a:cubicBezTo>
                <a:cubicBezTo>
                  <a:pt x="20725" y="40813"/>
                  <a:pt x="20370" y="40735"/>
                  <a:pt x="20064" y="40493"/>
                </a:cubicBezTo>
                <a:cubicBezTo>
                  <a:pt x="19973" y="40402"/>
                  <a:pt x="19882" y="40310"/>
                  <a:pt x="19836" y="40196"/>
                </a:cubicBezTo>
                <a:cubicBezTo>
                  <a:pt x="19749" y="39828"/>
                  <a:pt x="20260" y="39624"/>
                  <a:pt x="20663" y="39624"/>
                </a:cubicBezTo>
                <a:cubicBezTo>
                  <a:pt x="20685" y="39624"/>
                  <a:pt x="20706" y="39624"/>
                  <a:pt x="20726" y="39625"/>
                </a:cubicBezTo>
                <a:cubicBezTo>
                  <a:pt x="20825" y="39637"/>
                  <a:pt x="20935" y="39646"/>
                  <a:pt x="21045" y="39646"/>
                </a:cubicBezTo>
                <a:cubicBezTo>
                  <a:pt x="21367" y="39646"/>
                  <a:pt x="21697" y="39572"/>
                  <a:pt x="21799" y="39283"/>
                </a:cubicBezTo>
                <a:lnTo>
                  <a:pt x="21799" y="39283"/>
                </a:lnTo>
                <a:cubicBezTo>
                  <a:pt x="21652" y="39311"/>
                  <a:pt x="21504" y="39325"/>
                  <a:pt x="21355" y="39325"/>
                </a:cubicBezTo>
                <a:cubicBezTo>
                  <a:pt x="20531" y="39325"/>
                  <a:pt x="19707" y="38910"/>
                  <a:pt x="19243" y="38233"/>
                </a:cubicBezTo>
                <a:lnTo>
                  <a:pt x="19243" y="38233"/>
                </a:lnTo>
                <a:cubicBezTo>
                  <a:pt x="19334" y="38235"/>
                  <a:pt x="19426" y="38236"/>
                  <a:pt x="19518" y="38236"/>
                </a:cubicBezTo>
                <a:cubicBezTo>
                  <a:pt x="20701" y="38236"/>
                  <a:pt x="21865" y="38099"/>
                  <a:pt x="23009" y="37845"/>
                </a:cubicBezTo>
                <a:cubicBezTo>
                  <a:pt x="22988" y="37191"/>
                  <a:pt x="22206" y="36927"/>
                  <a:pt x="21528" y="36927"/>
                </a:cubicBezTo>
                <a:cubicBezTo>
                  <a:pt x="21473" y="36927"/>
                  <a:pt x="21419" y="36929"/>
                  <a:pt x="21365" y="36932"/>
                </a:cubicBezTo>
                <a:cubicBezTo>
                  <a:pt x="21185" y="36938"/>
                  <a:pt x="20995" y="36947"/>
                  <a:pt x="20806" y="36947"/>
                </a:cubicBezTo>
                <a:cubicBezTo>
                  <a:pt x="20256" y="36947"/>
                  <a:pt x="19714" y="36872"/>
                  <a:pt x="19425" y="36430"/>
                </a:cubicBezTo>
                <a:cubicBezTo>
                  <a:pt x="19357" y="36361"/>
                  <a:pt x="19334" y="36270"/>
                  <a:pt x="19334" y="36179"/>
                </a:cubicBezTo>
                <a:cubicBezTo>
                  <a:pt x="19357" y="35951"/>
                  <a:pt x="19631" y="35859"/>
                  <a:pt x="19859" y="35836"/>
                </a:cubicBezTo>
                <a:cubicBezTo>
                  <a:pt x="20304" y="35785"/>
                  <a:pt x="20762" y="35759"/>
                  <a:pt x="21213" y="35759"/>
                </a:cubicBezTo>
                <a:cubicBezTo>
                  <a:pt x="21364" y="35759"/>
                  <a:pt x="21514" y="35762"/>
                  <a:pt x="21662" y="35768"/>
                </a:cubicBezTo>
                <a:cubicBezTo>
                  <a:pt x="20977" y="35563"/>
                  <a:pt x="20361" y="35129"/>
                  <a:pt x="19927" y="34558"/>
                </a:cubicBezTo>
                <a:lnTo>
                  <a:pt x="19927" y="34558"/>
                </a:lnTo>
                <a:cubicBezTo>
                  <a:pt x="20995" y="34978"/>
                  <a:pt x="22143" y="35174"/>
                  <a:pt x="23291" y="35174"/>
                </a:cubicBezTo>
                <a:cubicBezTo>
                  <a:pt x="23517" y="35174"/>
                  <a:pt x="23742" y="35167"/>
                  <a:pt x="23967" y="35152"/>
                </a:cubicBezTo>
                <a:cubicBezTo>
                  <a:pt x="23306" y="34809"/>
                  <a:pt x="22712" y="34330"/>
                  <a:pt x="22210" y="33759"/>
                </a:cubicBezTo>
                <a:lnTo>
                  <a:pt x="22210" y="33759"/>
                </a:lnTo>
                <a:cubicBezTo>
                  <a:pt x="22803" y="33965"/>
                  <a:pt x="23397" y="34193"/>
                  <a:pt x="24013" y="34193"/>
                </a:cubicBezTo>
                <a:cubicBezTo>
                  <a:pt x="24039" y="34194"/>
                  <a:pt x="24065" y="34194"/>
                  <a:pt x="24090" y="34194"/>
                </a:cubicBezTo>
                <a:cubicBezTo>
                  <a:pt x="24682" y="34194"/>
                  <a:pt x="25283" y="33943"/>
                  <a:pt x="25611" y="33440"/>
                </a:cubicBezTo>
                <a:lnTo>
                  <a:pt x="25611" y="33440"/>
                </a:lnTo>
                <a:cubicBezTo>
                  <a:pt x="25522" y="33566"/>
                  <a:pt x="25399" y="33617"/>
                  <a:pt x="25262" y="33617"/>
                </a:cubicBezTo>
                <a:cubicBezTo>
                  <a:pt x="24980" y="33617"/>
                  <a:pt x="24640" y="33397"/>
                  <a:pt x="24424" y="33166"/>
                </a:cubicBezTo>
                <a:cubicBezTo>
                  <a:pt x="23876" y="32572"/>
                  <a:pt x="23328" y="31979"/>
                  <a:pt x="22758" y="31363"/>
                </a:cubicBezTo>
                <a:cubicBezTo>
                  <a:pt x="23055" y="31300"/>
                  <a:pt x="23361" y="31270"/>
                  <a:pt x="23668" y="31270"/>
                </a:cubicBezTo>
                <a:cubicBezTo>
                  <a:pt x="24373" y="31270"/>
                  <a:pt x="25082" y="31433"/>
                  <a:pt x="25702" y="31751"/>
                </a:cubicBezTo>
                <a:cubicBezTo>
                  <a:pt x="25405" y="31294"/>
                  <a:pt x="24995" y="30929"/>
                  <a:pt x="24538" y="30655"/>
                </a:cubicBezTo>
                <a:lnTo>
                  <a:pt x="24538" y="30655"/>
                </a:lnTo>
                <a:cubicBezTo>
                  <a:pt x="25542" y="30929"/>
                  <a:pt x="26478" y="31477"/>
                  <a:pt x="27186" y="32253"/>
                </a:cubicBezTo>
                <a:cubicBezTo>
                  <a:pt x="27300" y="31682"/>
                  <a:pt x="27117" y="31066"/>
                  <a:pt x="26752" y="30632"/>
                </a:cubicBezTo>
                <a:lnTo>
                  <a:pt x="26752" y="30632"/>
                </a:lnTo>
                <a:cubicBezTo>
                  <a:pt x="27460" y="31249"/>
                  <a:pt x="27848" y="32184"/>
                  <a:pt x="27825" y="33120"/>
                </a:cubicBezTo>
                <a:cubicBezTo>
                  <a:pt x="28008" y="32527"/>
                  <a:pt x="28099" y="31911"/>
                  <a:pt x="28053" y="31317"/>
                </a:cubicBezTo>
                <a:lnTo>
                  <a:pt x="28053" y="31317"/>
                </a:lnTo>
                <a:cubicBezTo>
                  <a:pt x="28601" y="32801"/>
                  <a:pt x="28738" y="34444"/>
                  <a:pt x="28464" y="36019"/>
                </a:cubicBezTo>
                <a:cubicBezTo>
                  <a:pt x="28829" y="33988"/>
                  <a:pt x="30336" y="32960"/>
                  <a:pt x="29263" y="30632"/>
                </a:cubicBezTo>
                <a:lnTo>
                  <a:pt x="29263" y="30632"/>
                </a:lnTo>
                <a:cubicBezTo>
                  <a:pt x="30313" y="31522"/>
                  <a:pt x="30884" y="32960"/>
                  <a:pt x="30747" y="34330"/>
                </a:cubicBezTo>
                <a:cubicBezTo>
                  <a:pt x="30610" y="35631"/>
                  <a:pt x="29879" y="36955"/>
                  <a:pt x="30290" y="38210"/>
                </a:cubicBezTo>
                <a:cubicBezTo>
                  <a:pt x="31226" y="37480"/>
                  <a:pt x="31819" y="36339"/>
                  <a:pt x="31888" y="35152"/>
                </a:cubicBezTo>
                <a:cubicBezTo>
                  <a:pt x="32162" y="36088"/>
                  <a:pt x="32230" y="37092"/>
                  <a:pt x="32093" y="38073"/>
                </a:cubicBezTo>
                <a:cubicBezTo>
                  <a:pt x="33212" y="37457"/>
                  <a:pt x="33965" y="36293"/>
                  <a:pt x="34125" y="35038"/>
                </a:cubicBezTo>
                <a:lnTo>
                  <a:pt x="34125" y="35038"/>
                </a:lnTo>
                <a:cubicBezTo>
                  <a:pt x="34239" y="36430"/>
                  <a:pt x="33486" y="37685"/>
                  <a:pt x="33189" y="38964"/>
                </a:cubicBezTo>
                <a:cubicBezTo>
                  <a:pt x="34170" y="38028"/>
                  <a:pt x="35220" y="37320"/>
                  <a:pt x="35768" y="36019"/>
                </a:cubicBezTo>
                <a:cubicBezTo>
                  <a:pt x="36156" y="36498"/>
                  <a:pt x="36202" y="37229"/>
                  <a:pt x="35951" y="37799"/>
                </a:cubicBezTo>
                <a:cubicBezTo>
                  <a:pt x="35722" y="38393"/>
                  <a:pt x="35243" y="38849"/>
                  <a:pt x="34741" y="39215"/>
                </a:cubicBezTo>
                <a:cubicBezTo>
                  <a:pt x="34011" y="39740"/>
                  <a:pt x="33166" y="40082"/>
                  <a:pt x="32390" y="40561"/>
                </a:cubicBezTo>
                <a:cubicBezTo>
                  <a:pt x="31637" y="41041"/>
                  <a:pt x="30906" y="41703"/>
                  <a:pt x="30678" y="42570"/>
                </a:cubicBezTo>
                <a:cubicBezTo>
                  <a:pt x="30975" y="42113"/>
                  <a:pt x="31568" y="41931"/>
                  <a:pt x="32116" y="41931"/>
                </a:cubicBezTo>
                <a:cubicBezTo>
                  <a:pt x="32664" y="41931"/>
                  <a:pt x="33212" y="42068"/>
                  <a:pt x="33760" y="42068"/>
                </a:cubicBezTo>
                <a:cubicBezTo>
                  <a:pt x="33776" y="42068"/>
                  <a:pt x="33792" y="42068"/>
                  <a:pt x="33808" y="42068"/>
                </a:cubicBezTo>
                <a:cubicBezTo>
                  <a:pt x="35253" y="42068"/>
                  <a:pt x="36686" y="41071"/>
                  <a:pt x="37160" y="39694"/>
                </a:cubicBezTo>
                <a:lnTo>
                  <a:pt x="37160" y="39694"/>
                </a:lnTo>
                <a:cubicBezTo>
                  <a:pt x="37480" y="40219"/>
                  <a:pt x="37115" y="40926"/>
                  <a:pt x="36636" y="41315"/>
                </a:cubicBezTo>
                <a:cubicBezTo>
                  <a:pt x="36156" y="41703"/>
                  <a:pt x="35540" y="41954"/>
                  <a:pt x="35152" y="42433"/>
                </a:cubicBezTo>
                <a:cubicBezTo>
                  <a:pt x="35015" y="42638"/>
                  <a:pt x="34901" y="42844"/>
                  <a:pt x="34741" y="43049"/>
                </a:cubicBezTo>
                <a:cubicBezTo>
                  <a:pt x="34193" y="43711"/>
                  <a:pt x="33235" y="43871"/>
                  <a:pt x="32367" y="43985"/>
                </a:cubicBezTo>
                <a:cubicBezTo>
                  <a:pt x="32890" y="44436"/>
                  <a:pt x="33555" y="44716"/>
                  <a:pt x="34239" y="44757"/>
                </a:cubicBezTo>
                <a:lnTo>
                  <a:pt x="34239" y="44757"/>
                </a:lnTo>
                <a:cubicBezTo>
                  <a:pt x="33771" y="44805"/>
                  <a:pt x="33302" y="44936"/>
                  <a:pt x="32892" y="45149"/>
                </a:cubicBezTo>
                <a:cubicBezTo>
                  <a:pt x="33600" y="45674"/>
                  <a:pt x="34467" y="45994"/>
                  <a:pt x="35357" y="46017"/>
                </a:cubicBezTo>
                <a:cubicBezTo>
                  <a:pt x="34650" y="46176"/>
                  <a:pt x="33919" y="46268"/>
                  <a:pt x="33189" y="46336"/>
                </a:cubicBezTo>
                <a:cubicBezTo>
                  <a:pt x="33096" y="46344"/>
                  <a:pt x="33003" y="46347"/>
                  <a:pt x="32912" y="46347"/>
                </a:cubicBezTo>
                <a:cubicBezTo>
                  <a:pt x="31907" y="46347"/>
                  <a:pt x="31009" y="45908"/>
                  <a:pt x="30130" y="45469"/>
                </a:cubicBezTo>
                <a:lnTo>
                  <a:pt x="30130" y="45469"/>
                </a:lnTo>
                <a:cubicBezTo>
                  <a:pt x="30222" y="46450"/>
                  <a:pt x="31135" y="47318"/>
                  <a:pt x="32139" y="47340"/>
                </a:cubicBezTo>
                <a:cubicBezTo>
                  <a:pt x="32550" y="48048"/>
                  <a:pt x="31728" y="48870"/>
                  <a:pt x="30952" y="49052"/>
                </a:cubicBezTo>
                <a:cubicBezTo>
                  <a:pt x="30153" y="49235"/>
                  <a:pt x="29263" y="49098"/>
                  <a:pt x="28578" y="49532"/>
                </a:cubicBezTo>
                <a:cubicBezTo>
                  <a:pt x="29075" y="49868"/>
                  <a:pt x="29671" y="50028"/>
                  <a:pt x="30271" y="50028"/>
                </a:cubicBezTo>
                <a:cubicBezTo>
                  <a:pt x="31278" y="50028"/>
                  <a:pt x="32297" y="49578"/>
                  <a:pt x="32880" y="48760"/>
                </a:cubicBezTo>
                <a:lnTo>
                  <a:pt x="32880" y="48760"/>
                </a:lnTo>
                <a:cubicBezTo>
                  <a:pt x="32339" y="49538"/>
                  <a:pt x="32215" y="49681"/>
                  <a:pt x="31477" y="50262"/>
                </a:cubicBezTo>
                <a:cubicBezTo>
                  <a:pt x="30587" y="50924"/>
                  <a:pt x="29856" y="51540"/>
                  <a:pt x="29537" y="52659"/>
                </a:cubicBezTo>
                <a:cubicBezTo>
                  <a:pt x="30244" y="51860"/>
                  <a:pt x="31112" y="51198"/>
                  <a:pt x="32093" y="50764"/>
                </a:cubicBezTo>
                <a:lnTo>
                  <a:pt x="32093" y="50764"/>
                </a:lnTo>
                <a:cubicBezTo>
                  <a:pt x="31865" y="51426"/>
                  <a:pt x="31591" y="52065"/>
                  <a:pt x="31226" y="52682"/>
                </a:cubicBezTo>
                <a:cubicBezTo>
                  <a:pt x="33212" y="52362"/>
                  <a:pt x="34969" y="50970"/>
                  <a:pt x="35745" y="49121"/>
                </a:cubicBezTo>
                <a:lnTo>
                  <a:pt x="35745" y="49121"/>
                </a:lnTo>
                <a:cubicBezTo>
                  <a:pt x="36019" y="49714"/>
                  <a:pt x="35517" y="50376"/>
                  <a:pt x="35015" y="50764"/>
                </a:cubicBezTo>
                <a:cubicBezTo>
                  <a:pt x="34513" y="51175"/>
                  <a:pt x="33896" y="51632"/>
                  <a:pt x="33874" y="52293"/>
                </a:cubicBezTo>
                <a:cubicBezTo>
                  <a:pt x="34787" y="51335"/>
                  <a:pt x="35928" y="50582"/>
                  <a:pt x="37138" y="50102"/>
                </a:cubicBezTo>
                <a:lnTo>
                  <a:pt x="37138" y="50102"/>
                </a:lnTo>
                <a:cubicBezTo>
                  <a:pt x="36065" y="51015"/>
                  <a:pt x="35449" y="52430"/>
                  <a:pt x="35494" y="53846"/>
                </a:cubicBezTo>
                <a:cubicBezTo>
                  <a:pt x="36225" y="52978"/>
                  <a:pt x="37229" y="52385"/>
                  <a:pt x="38073" y="51632"/>
                </a:cubicBezTo>
                <a:cubicBezTo>
                  <a:pt x="38918" y="50878"/>
                  <a:pt x="39603" y="49783"/>
                  <a:pt x="39397" y="48664"/>
                </a:cubicBezTo>
                <a:lnTo>
                  <a:pt x="39397" y="48664"/>
                </a:lnTo>
                <a:cubicBezTo>
                  <a:pt x="39763" y="49554"/>
                  <a:pt x="39489" y="50650"/>
                  <a:pt x="38758" y="51266"/>
                </a:cubicBezTo>
                <a:cubicBezTo>
                  <a:pt x="39192" y="50970"/>
                  <a:pt x="39603" y="50673"/>
                  <a:pt x="40036" y="50376"/>
                </a:cubicBezTo>
                <a:lnTo>
                  <a:pt x="40036" y="50376"/>
                </a:lnTo>
                <a:cubicBezTo>
                  <a:pt x="40128" y="50924"/>
                  <a:pt x="40036" y="51517"/>
                  <a:pt x="39763" y="51997"/>
                </a:cubicBezTo>
                <a:cubicBezTo>
                  <a:pt x="39991" y="51746"/>
                  <a:pt x="40219" y="51472"/>
                  <a:pt x="40425" y="51221"/>
                </a:cubicBezTo>
                <a:lnTo>
                  <a:pt x="40425" y="51221"/>
                </a:lnTo>
                <a:cubicBezTo>
                  <a:pt x="40379" y="52020"/>
                  <a:pt x="40995" y="52796"/>
                  <a:pt x="41771" y="52978"/>
                </a:cubicBezTo>
                <a:cubicBezTo>
                  <a:pt x="41543" y="51198"/>
                  <a:pt x="41611" y="49395"/>
                  <a:pt x="41999" y="47660"/>
                </a:cubicBezTo>
                <a:cubicBezTo>
                  <a:pt x="42753" y="48139"/>
                  <a:pt x="42776" y="49235"/>
                  <a:pt x="42798" y="50125"/>
                </a:cubicBezTo>
                <a:cubicBezTo>
                  <a:pt x="42821" y="51038"/>
                  <a:pt x="43049" y="52157"/>
                  <a:pt x="43917" y="52408"/>
                </a:cubicBezTo>
                <a:cubicBezTo>
                  <a:pt x="43825" y="51380"/>
                  <a:pt x="43711" y="50353"/>
                  <a:pt x="43597" y="49326"/>
                </a:cubicBezTo>
                <a:lnTo>
                  <a:pt x="43597" y="49326"/>
                </a:lnTo>
                <a:cubicBezTo>
                  <a:pt x="44008" y="49509"/>
                  <a:pt x="44419" y="49691"/>
                  <a:pt x="44830" y="49874"/>
                </a:cubicBezTo>
                <a:cubicBezTo>
                  <a:pt x="44807" y="49281"/>
                  <a:pt x="44784" y="48710"/>
                  <a:pt x="44784" y="48116"/>
                </a:cubicBezTo>
                <a:lnTo>
                  <a:pt x="44784" y="48116"/>
                </a:lnTo>
                <a:cubicBezTo>
                  <a:pt x="45218" y="48482"/>
                  <a:pt x="45743" y="48756"/>
                  <a:pt x="46291" y="48938"/>
                </a:cubicBezTo>
                <a:cubicBezTo>
                  <a:pt x="45971" y="47957"/>
                  <a:pt x="45537" y="46930"/>
                  <a:pt x="45400" y="45925"/>
                </a:cubicBezTo>
                <a:cubicBezTo>
                  <a:pt x="45309" y="45219"/>
                  <a:pt x="45787" y="43512"/>
                  <a:pt x="45448" y="42961"/>
                </a:cubicBezTo>
                <a:lnTo>
                  <a:pt x="45448" y="42961"/>
                </a:lnTo>
                <a:cubicBezTo>
                  <a:pt x="46154" y="44102"/>
                  <a:pt x="46610" y="45379"/>
                  <a:pt x="46816" y="46724"/>
                </a:cubicBezTo>
                <a:cubicBezTo>
                  <a:pt x="46884" y="47249"/>
                  <a:pt x="46998" y="47911"/>
                  <a:pt x="47500" y="48116"/>
                </a:cubicBezTo>
                <a:cubicBezTo>
                  <a:pt x="47089" y="47112"/>
                  <a:pt x="47614" y="45971"/>
                  <a:pt x="47706" y="44898"/>
                </a:cubicBezTo>
                <a:cubicBezTo>
                  <a:pt x="47843" y="43620"/>
                  <a:pt x="47341" y="42319"/>
                  <a:pt x="46405" y="41451"/>
                </a:cubicBezTo>
                <a:lnTo>
                  <a:pt x="46405" y="41451"/>
                </a:lnTo>
                <a:cubicBezTo>
                  <a:pt x="47135" y="41794"/>
                  <a:pt x="47911" y="42136"/>
                  <a:pt x="48413" y="42775"/>
                </a:cubicBezTo>
                <a:cubicBezTo>
                  <a:pt x="48824" y="43300"/>
                  <a:pt x="49030" y="43962"/>
                  <a:pt x="49418" y="44487"/>
                </a:cubicBezTo>
                <a:cubicBezTo>
                  <a:pt x="49728" y="44884"/>
                  <a:pt x="50222" y="45216"/>
                  <a:pt x="50700" y="45216"/>
                </a:cubicBezTo>
                <a:cubicBezTo>
                  <a:pt x="50855" y="45216"/>
                  <a:pt x="51008" y="45181"/>
                  <a:pt x="51152" y="45104"/>
                </a:cubicBezTo>
                <a:cubicBezTo>
                  <a:pt x="50125" y="44054"/>
                  <a:pt x="49463" y="42684"/>
                  <a:pt x="49258" y="41246"/>
                </a:cubicBezTo>
                <a:lnTo>
                  <a:pt x="49258" y="41246"/>
                </a:lnTo>
                <a:cubicBezTo>
                  <a:pt x="49737" y="41703"/>
                  <a:pt x="50331" y="41999"/>
                  <a:pt x="50993" y="42136"/>
                </a:cubicBezTo>
                <a:cubicBezTo>
                  <a:pt x="50571" y="40909"/>
                  <a:pt x="49664" y="39887"/>
                  <a:pt x="48532" y="39307"/>
                </a:cubicBezTo>
                <a:lnTo>
                  <a:pt x="48532" y="39307"/>
                </a:lnTo>
                <a:cubicBezTo>
                  <a:pt x="48851" y="39395"/>
                  <a:pt x="49180" y="39443"/>
                  <a:pt x="49509" y="39443"/>
                </a:cubicBezTo>
                <a:cubicBezTo>
                  <a:pt x="49121" y="38872"/>
                  <a:pt x="48756" y="38302"/>
                  <a:pt x="48368" y="37754"/>
                </a:cubicBezTo>
                <a:cubicBezTo>
                  <a:pt x="48467" y="37734"/>
                  <a:pt x="48567" y="37724"/>
                  <a:pt x="48668" y="37724"/>
                </a:cubicBezTo>
                <a:cubicBezTo>
                  <a:pt x="49146" y="37724"/>
                  <a:pt x="49626" y="37939"/>
                  <a:pt x="49965" y="38279"/>
                </a:cubicBezTo>
                <a:cubicBezTo>
                  <a:pt x="49486" y="37252"/>
                  <a:pt x="49714" y="35928"/>
                  <a:pt x="50536" y="35152"/>
                </a:cubicBezTo>
                <a:lnTo>
                  <a:pt x="50536" y="35152"/>
                </a:lnTo>
                <a:cubicBezTo>
                  <a:pt x="50354" y="35882"/>
                  <a:pt x="50468" y="36704"/>
                  <a:pt x="50856" y="37366"/>
                </a:cubicBezTo>
                <a:cubicBezTo>
                  <a:pt x="51052" y="36820"/>
                  <a:pt x="51394" y="36129"/>
                  <a:pt x="51963" y="36129"/>
                </a:cubicBezTo>
                <a:cubicBezTo>
                  <a:pt x="51989" y="36129"/>
                  <a:pt x="52015" y="36130"/>
                  <a:pt x="52043" y="36133"/>
                </a:cubicBezTo>
                <a:cubicBezTo>
                  <a:pt x="51403" y="36864"/>
                  <a:pt x="51221" y="37936"/>
                  <a:pt x="51540" y="38827"/>
                </a:cubicBezTo>
                <a:cubicBezTo>
                  <a:pt x="51883" y="39717"/>
                  <a:pt x="52750" y="40402"/>
                  <a:pt x="53709" y="40516"/>
                </a:cubicBezTo>
                <a:cubicBezTo>
                  <a:pt x="53093" y="39762"/>
                  <a:pt x="52819" y="38735"/>
                  <a:pt x="52978" y="37777"/>
                </a:cubicBezTo>
                <a:lnTo>
                  <a:pt x="52978" y="37777"/>
                </a:lnTo>
                <a:cubicBezTo>
                  <a:pt x="53522" y="37897"/>
                  <a:pt x="53852" y="38763"/>
                  <a:pt x="54298" y="38763"/>
                </a:cubicBezTo>
                <a:cubicBezTo>
                  <a:pt x="54358" y="38763"/>
                  <a:pt x="54420" y="38748"/>
                  <a:pt x="54485" y="38712"/>
                </a:cubicBezTo>
                <a:cubicBezTo>
                  <a:pt x="54599" y="38644"/>
                  <a:pt x="54667" y="38507"/>
                  <a:pt x="54713" y="38393"/>
                </a:cubicBezTo>
                <a:cubicBezTo>
                  <a:pt x="55101" y="37366"/>
                  <a:pt x="54279" y="36339"/>
                  <a:pt x="53618" y="35494"/>
                </a:cubicBezTo>
                <a:cubicBezTo>
                  <a:pt x="52933" y="34650"/>
                  <a:pt x="52385" y="33326"/>
                  <a:pt x="53161" y="32572"/>
                </a:cubicBezTo>
                <a:lnTo>
                  <a:pt x="53161" y="32572"/>
                </a:lnTo>
                <a:cubicBezTo>
                  <a:pt x="53549" y="33485"/>
                  <a:pt x="54348" y="34193"/>
                  <a:pt x="55284" y="34490"/>
                </a:cubicBezTo>
                <a:cubicBezTo>
                  <a:pt x="55452" y="34308"/>
                  <a:pt x="55705" y="34212"/>
                  <a:pt x="55960" y="34212"/>
                </a:cubicBezTo>
                <a:cubicBezTo>
                  <a:pt x="56121" y="34212"/>
                  <a:pt x="56284" y="34250"/>
                  <a:pt x="56425" y="34330"/>
                </a:cubicBezTo>
                <a:cubicBezTo>
                  <a:pt x="56199" y="33858"/>
                  <a:pt x="54573" y="30733"/>
                  <a:pt x="55802" y="30733"/>
                </a:cubicBezTo>
                <a:cubicBezTo>
                  <a:pt x="55941" y="30733"/>
                  <a:pt x="56116" y="30773"/>
                  <a:pt x="56334" y="30861"/>
                </a:cubicBezTo>
                <a:cubicBezTo>
                  <a:pt x="56379" y="30130"/>
                  <a:pt x="55969" y="29423"/>
                  <a:pt x="55444" y="28920"/>
                </a:cubicBezTo>
                <a:lnTo>
                  <a:pt x="55444" y="28920"/>
                </a:lnTo>
                <a:cubicBezTo>
                  <a:pt x="56585" y="29080"/>
                  <a:pt x="57680" y="29674"/>
                  <a:pt x="58456" y="30541"/>
                </a:cubicBezTo>
                <a:cubicBezTo>
                  <a:pt x="58890" y="31020"/>
                  <a:pt x="59233" y="31614"/>
                  <a:pt x="59301" y="32253"/>
                </a:cubicBezTo>
                <a:cubicBezTo>
                  <a:pt x="59415" y="33075"/>
                  <a:pt x="59096" y="33873"/>
                  <a:pt x="58867" y="34672"/>
                </a:cubicBezTo>
                <a:cubicBezTo>
                  <a:pt x="58662" y="35471"/>
                  <a:pt x="58525" y="36384"/>
                  <a:pt x="58959" y="37092"/>
                </a:cubicBezTo>
                <a:cubicBezTo>
                  <a:pt x="59073" y="36202"/>
                  <a:pt x="59529" y="35357"/>
                  <a:pt x="60191" y="34764"/>
                </a:cubicBezTo>
                <a:lnTo>
                  <a:pt x="60191" y="34764"/>
                </a:lnTo>
                <a:cubicBezTo>
                  <a:pt x="60374" y="35677"/>
                  <a:pt x="59986" y="36590"/>
                  <a:pt x="59803" y="37503"/>
                </a:cubicBezTo>
                <a:cubicBezTo>
                  <a:pt x="59621" y="38416"/>
                  <a:pt x="59712" y="39534"/>
                  <a:pt x="60511" y="40013"/>
                </a:cubicBezTo>
                <a:cubicBezTo>
                  <a:pt x="60556" y="38986"/>
                  <a:pt x="60785" y="37959"/>
                  <a:pt x="61150" y="37001"/>
                </a:cubicBezTo>
                <a:cubicBezTo>
                  <a:pt x="61332" y="37411"/>
                  <a:pt x="61561" y="37777"/>
                  <a:pt x="61835" y="38096"/>
                </a:cubicBezTo>
                <a:cubicBezTo>
                  <a:pt x="61919" y="38202"/>
                  <a:pt x="62043" y="38327"/>
                  <a:pt x="62187" y="38327"/>
                </a:cubicBezTo>
                <a:cubicBezTo>
                  <a:pt x="62199" y="38327"/>
                  <a:pt x="62211" y="38326"/>
                  <a:pt x="62223" y="38324"/>
                </a:cubicBezTo>
                <a:cubicBezTo>
                  <a:pt x="62337" y="38302"/>
                  <a:pt x="62428" y="38210"/>
                  <a:pt x="62497" y="38119"/>
                </a:cubicBezTo>
                <a:cubicBezTo>
                  <a:pt x="63935" y="36361"/>
                  <a:pt x="62679" y="34490"/>
                  <a:pt x="62245" y="32618"/>
                </a:cubicBezTo>
                <a:lnTo>
                  <a:pt x="62245" y="32618"/>
                </a:lnTo>
                <a:cubicBezTo>
                  <a:pt x="62839" y="33120"/>
                  <a:pt x="63615" y="33394"/>
                  <a:pt x="64391" y="33394"/>
                </a:cubicBezTo>
                <a:cubicBezTo>
                  <a:pt x="64414" y="31979"/>
                  <a:pt x="62337" y="31271"/>
                  <a:pt x="62268" y="29879"/>
                </a:cubicBezTo>
                <a:lnTo>
                  <a:pt x="62268" y="29879"/>
                </a:lnTo>
                <a:cubicBezTo>
                  <a:pt x="62620" y="30102"/>
                  <a:pt x="63026" y="30205"/>
                  <a:pt x="63435" y="30205"/>
                </a:cubicBezTo>
                <a:cubicBezTo>
                  <a:pt x="64407" y="30205"/>
                  <a:pt x="65400" y="29624"/>
                  <a:pt x="65738" y="28692"/>
                </a:cubicBezTo>
                <a:lnTo>
                  <a:pt x="65738" y="28692"/>
                </a:lnTo>
                <a:cubicBezTo>
                  <a:pt x="65553" y="28904"/>
                  <a:pt x="65276" y="28985"/>
                  <a:pt x="64991" y="28985"/>
                </a:cubicBezTo>
                <a:cubicBezTo>
                  <a:pt x="64784" y="28985"/>
                  <a:pt x="64574" y="28942"/>
                  <a:pt x="64391" y="28875"/>
                </a:cubicBezTo>
                <a:cubicBezTo>
                  <a:pt x="63935" y="28692"/>
                  <a:pt x="63547" y="28395"/>
                  <a:pt x="63090" y="28236"/>
                </a:cubicBezTo>
                <a:cubicBezTo>
                  <a:pt x="62770" y="28110"/>
                  <a:pt x="62434" y="28070"/>
                  <a:pt x="62091" y="28070"/>
                </a:cubicBezTo>
                <a:cubicBezTo>
                  <a:pt x="61749" y="28070"/>
                  <a:pt x="61401" y="28110"/>
                  <a:pt x="61059" y="28144"/>
                </a:cubicBezTo>
                <a:cubicBezTo>
                  <a:pt x="62428" y="27528"/>
                  <a:pt x="63820" y="26889"/>
                  <a:pt x="65213" y="26250"/>
                </a:cubicBezTo>
                <a:cubicBezTo>
                  <a:pt x="64824" y="26094"/>
                  <a:pt x="64406" y="26017"/>
                  <a:pt x="63989" y="26017"/>
                </a:cubicBezTo>
                <a:cubicBezTo>
                  <a:pt x="63428" y="26017"/>
                  <a:pt x="62867" y="26157"/>
                  <a:pt x="62382" y="26432"/>
                </a:cubicBezTo>
                <a:cubicBezTo>
                  <a:pt x="63022" y="25953"/>
                  <a:pt x="63661" y="25474"/>
                  <a:pt x="64300" y="24994"/>
                </a:cubicBezTo>
                <a:cubicBezTo>
                  <a:pt x="63737" y="24946"/>
                  <a:pt x="63174" y="24923"/>
                  <a:pt x="62612" y="24923"/>
                </a:cubicBezTo>
                <a:cubicBezTo>
                  <a:pt x="62124" y="24923"/>
                  <a:pt x="61637" y="24940"/>
                  <a:pt x="61150" y="24972"/>
                </a:cubicBezTo>
                <a:cubicBezTo>
                  <a:pt x="61880" y="24310"/>
                  <a:pt x="62793" y="23830"/>
                  <a:pt x="63752" y="23648"/>
                </a:cubicBezTo>
                <a:cubicBezTo>
                  <a:pt x="62200" y="23442"/>
                  <a:pt x="60374" y="23031"/>
                  <a:pt x="59758" y="21594"/>
                </a:cubicBezTo>
                <a:lnTo>
                  <a:pt x="59758" y="21594"/>
                </a:lnTo>
                <a:cubicBezTo>
                  <a:pt x="60216" y="21930"/>
                  <a:pt x="60785" y="22108"/>
                  <a:pt x="61353" y="22108"/>
                </a:cubicBezTo>
                <a:cubicBezTo>
                  <a:pt x="61747" y="22108"/>
                  <a:pt x="62141" y="22022"/>
                  <a:pt x="62497" y="21845"/>
                </a:cubicBezTo>
                <a:cubicBezTo>
                  <a:pt x="60876" y="21571"/>
                  <a:pt x="59415" y="20498"/>
                  <a:pt x="58639" y="19037"/>
                </a:cubicBezTo>
                <a:lnTo>
                  <a:pt x="58639" y="19037"/>
                </a:lnTo>
                <a:cubicBezTo>
                  <a:pt x="58882" y="19482"/>
                  <a:pt x="59668" y="19649"/>
                  <a:pt x="60387" y="19649"/>
                </a:cubicBezTo>
                <a:cubicBezTo>
                  <a:pt x="60885" y="19649"/>
                  <a:pt x="61350" y="19569"/>
                  <a:pt x="61584" y="19448"/>
                </a:cubicBezTo>
                <a:cubicBezTo>
                  <a:pt x="61196" y="18672"/>
                  <a:pt x="60625" y="17941"/>
                  <a:pt x="60146" y="17188"/>
                </a:cubicBezTo>
                <a:cubicBezTo>
                  <a:pt x="60488" y="17188"/>
                  <a:pt x="60853" y="17188"/>
                  <a:pt x="61218" y="17165"/>
                </a:cubicBezTo>
                <a:cubicBezTo>
                  <a:pt x="61332" y="17165"/>
                  <a:pt x="61447" y="17165"/>
                  <a:pt x="61561" y="17120"/>
                </a:cubicBezTo>
                <a:cubicBezTo>
                  <a:pt x="61835" y="17006"/>
                  <a:pt x="61880" y="16640"/>
                  <a:pt x="61766" y="16367"/>
                </a:cubicBezTo>
                <a:cubicBezTo>
                  <a:pt x="61652" y="16093"/>
                  <a:pt x="61401" y="15910"/>
                  <a:pt x="61173" y="15750"/>
                </a:cubicBezTo>
                <a:cubicBezTo>
                  <a:pt x="62086" y="15750"/>
                  <a:pt x="63022" y="15773"/>
                  <a:pt x="63935" y="15796"/>
                </a:cubicBezTo>
                <a:cubicBezTo>
                  <a:pt x="64049" y="15362"/>
                  <a:pt x="63706" y="14929"/>
                  <a:pt x="63318" y="14723"/>
                </a:cubicBezTo>
                <a:cubicBezTo>
                  <a:pt x="62930" y="14518"/>
                  <a:pt x="62474" y="14426"/>
                  <a:pt x="62131" y="14130"/>
                </a:cubicBezTo>
                <a:cubicBezTo>
                  <a:pt x="61766" y="13856"/>
                  <a:pt x="61606" y="13262"/>
                  <a:pt x="61949" y="12988"/>
                </a:cubicBezTo>
                <a:lnTo>
                  <a:pt x="61949" y="12988"/>
                </a:lnTo>
                <a:cubicBezTo>
                  <a:pt x="62474" y="13308"/>
                  <a:pt x="63090" y="13536"/>
                  <a:pt x="63706" y="13673"/>
                </a:cubicBezTo>
                <a:cubicBezTo>
                  <a:pt x="62862" y="12920"/>
                  <a:pt x="62337" y="11847"/>
                  <a:pt x="62268" y="10729"/>
                </a:cubicBezTo>
                <a:lnTo>
                  <a:pt x="62268" y="10729"/>
                </a:lnTo>
                <a:cubicBezTo>
                  <a:pt x="62953" y="10957"/>
                  <a:pt x="63410" y="11550"/>
                  <a:pt x="63980" y="11984"/>
                </a:cubicBezTo>
                <a:cubicBezTo>
                  <a:pt x="64334" y="12267"/>
                  <a:pt x="64793" y="12471"/>
                  <a:pt x="65221" y="12471"/>
                </a:cubicBezTo>
                <a:cubicBezTo>
                  <a:pt x="65484" y="12471"/>
                  <a:pt x="65735" y="12394"/>
                  <a:pt x="65943" y="12212"/>
                </a:cubicBezTo>
                <a:cubicBezTo>
                  <a:pt x="65920" y="12167"/>
                  <a:pt x="65893" y="12124"/>
                  <a:pt x="65861" y="12084"/>
                </a:cubicBezTo>
                <a:lnTo>
                  <a:pt x="65861" y="12084"/>
                </a:lnTo>
                <a:cubicBezTo>
                  <a:pt x="66229" y="12187"/>
                  <a:pt x="66612" y="12238"/>
                  <a:pt x="66994" y="12238"/>
                </a:cubicBezTo>
                <a:cubicBezTo>
                  <a:pt x="67706" y="12238"/>
                  <a:pt x="68416" y="12061"/>
                  <a:pt x="69025" y="11710"/>
                </a:cubicBezTo>
                <a:cubicBezTo>
                  <a:pt x="68340" y="11413"/>
                  <a:pt x="67838" y="10774"/>
                  <a:pt x="67678" y="10067"/>
                </a:cubicBezTo>
                <a:lnTo>
                  <a:pt x="67678" y="10067"/>
                </a:lnTo>
                <a:cubicBezTo>
                  <a:pt x="68117" y="10352"/>
                  <a:pt x="68642" y="10492"/>
                  <a:pt x="69170" y="10492"/>
                </a:cubicBezTo>
                <a:cubicBezTo>
                  <a:pt x="69824" y="10492"/>
                  <a:pt x="70483" y="10278"/>
                  <a:pt x="70988" y="9861"/>
                </a:cubicBezTo>
                <a:cubicBezTo>
                  <a:pt x="70645" y="9838"/>
                  <a:pt x="70326" y="9702"/>
                  <a:pt x="70097" y="9473"/>
                </a:cubicBezTo>
                <a:lnTo>
                  <a:pt x="70097" y="9473"/>
                </a:lnTo>
                <a:cubicBezTo>
                  <a:pt x="70198" y="9566"/>
                  <a:pt x="70305" y="9607"/>
                  <a:pt x="70415" y="9607"/>
                </a:cubicBezTo>
                <a:cubicBezTo>
                  <a:pt x="71200" y="9607"/>
                  <a:pt x="72150" y="7518"/>
                  <a:pt x="72311" y="7214"/>
                </a:cubicBezTo>
                <a:lnTo>
                  <a:pt x="72311" y="7214"/>
                </a:lnTo>
                <a:cubicBezTo>
                  <a:pt x="72255" y="7335"/>
                  <a:pt x="74937" y="8903"/>
                  <a:pt x="75279" y="8903"/>
                </a:cubicBezTo>
                <a:cubicBezTo>
                  <a:pt x="75298" y="8904"/>
                  <a:pt x="75318" y="8904"/>
                  <a:pt x="75337" y="8904"/>
                </a:cubicBezTo>
                <a:cubicBezTo>
                  <a:pt x="76270" y="8904"/>
                  <a:pt x="77575" y="7863"/>
                  <a:pt x="78200" y="7259"/>
                </a:cubicBezTo>
                <a:lnTo>
                  <a:pt x="78200" y="7259"/>
                </a:lnTo>
                <a:cubicBezTo>
                  <a:pt x="78337" y="7967"/>
                  <a:pt x="77926" y="8720"/>
                  <a:pt x="77265" y="9017"/>
                </a:cubicBezTo>
                <a:cubicBezTo>
                  <a:pt x="77972" y="9062"/>
                  <a:pt x="78634" y="9496"/>
                  <a:pt x="78976" y="10112"/>
                </a:cubicBezTo>
                <a:cubicBezTo>
                  <a:pt x="78859" y="10198"/>
                  <a:pt x="78728" y="10228"/>
                  <a:pt x="78588" y="10228"/>
                </a:cubicBezTo>
                <a:cubicBezTo>
                  <a:pt x="78244" y="10228"/>
                  <a:pt x="77851" y="10042"/>
                  <a:pt x="77498" y="10042"/>
                </a:cubicBezTo>
                <a:cubicBezTo>
                  <a:pt x="77385" y="10042"/>
                  <a:pt x="77275" y="10061"/>
                  <a:pt x="77173" y="10112"/>
                </a:cubicBezTo>
                <a:cubicBezTo>
                  <a:pt x="76968" y="10227"/>
                  <a:pt x="76854" y="10432"/>
                  <a:pt x="76671" y="10569"/>
                </a:cubicBezTo>
                <a:cubicBezTo>
                  <a:pt x="76403" y="10825"/>
                  <a:pt x="76084" y="10914"/>
                  <a:pt x="75737" y="10914"/>
                </a:cubicBezTo>
                <a:cubicBezTo>
                  <a:pt x="74974" y="10914"/>
                  <a:pt x="74071" y="10489"/>
                  <a:pt x="73248" y="10489"/>
                </a:cubicBezTo>
                <a:cubicBezTo>
                  <a:pt x="73011" y="10489"/>
                  <a:pt x="72781" y="10524"/>
                  <a:pt x="72563" y="10615"/>
                </a:cubicBezTo>
                <a:cubicBezTo>
                  <a:pt x="73202" y="10774"/>
                  <a:pt x="73612" y="11368"/>
                  <a:pt x="74069" y="11847"/>
                </a:cubicBezTo>
                <a:cubicBezTo>
                  <a:pt x="74430" y="12226"/>
                  <a:pt x="74919" y="12562"/>
                  <a:pt x="75413" y="12562"/>
                </a:cubicBezTo>
                <a:cubicBezTo>
                  <a:pt x="75544" y="12562"/>
                  <a:pt x="75675" y="12539"/>
                  <a:pt x="75804" y="12486"/>
                </a:cubicBezTo>
                <a:lnTo>
                  <a:pt x="75804" y="12486"/>
                </a:lnTo>
                <a:cubicBezTo>
                  <a:pt x="75433" y="12662"/>
                  <a:pt x="75021" y="12748"/>
                  <a:pt x="74607" y="12748"/>
                </a:cubicBezTo>
                <a:cubicBezTo>
                  <a:pt x="74002" y="12748"/>
                  <a:pt x="73393" y="12565"/>
                  <a:pt x="72905" y="12212"/>
                </a:cubicBezTo>
                <a:lnTo>
                  <a:pt x="72905" y="12212"/>
                </a:lnTo>
                <a:cubicBezTo>
                  <a:pt x="73019" y="12623"/>
                  <a:pt x="73133" y="13034"/>
                  <a:pt x="73224" y="13445"/>
                </a:cubicBezTo>
                <a:cubicBezTo>
                  <a:pt x="72878" y="13284"/>
                  <a:pt x="72492" y="13204"/>
                  <a:pt x="72105" y="13204"/>
                </a:cubicBezTo>
                <a:cubicBezTo>
                  <a:pt x="71778" y="13204"/>
                  <a:pt x="71451" y="13261"/>
                  <a:pt x="71147" y="13376"/>
                </a:cubicBezTo>
                <a:cubicBezTo>
                  <a:pt x="71650" y="14016"/>
                  <a:pt x="72471" y="14404"/>
                  <a:pt x="73293" y="14449"/>
                </a:cubicBezTo>
                <a:cubicBezTo>
                  <a:pt x="72699" y="14723"/>
                  <a:pt x="71992" y="15180"/>
                  <a:pt x="72083" y="15842"/>
                </a:cubicBezTo>
                <a:cubicBezTo>
                  <a:pt x="71170" y="15613"/>
                  <a:pt x="70234" y="15385"/>
                  <a:pt x="69299" y="15134"/>
                </a:cubicBezTo>
                <a:lnTo>
                  <a:pt x="69299" y="15134"/>
                </a:lnTo>
                <a:cubicBezTo>
                  <a:pt x="69687" y="15476"/>
                  <a:pt x="70075" y="15796"/>
                  <a:pt x="70463" y="16138"/>
                </a:cubicBezTo>
                <a:cubicBezTo>
                  <a:pt x="68865" y="16481"/>
                  <a:pt x="67267" y="16800"/>
                  <a:pt x="65669" y="17143"/>
                </a:cubicBezTo>
                <a:lnTo>
                  <a:pt x="67016" y="17736"/>
                </a:lnTo>
                <a:cubicBezTo>
                  <a:pt x="66034" y="18352"/>
                  <a:pt x="65099" y="19037"/>
                  <a:pt x="64231" y="19813"/>
                </a:cubicBezTo>
                <a:cubicBezTo>
                  <a:pt x="64688" y="19745"/>
                  <a:pt x="65121" y="19676"/>
                  <a:pt x="65578" y="19608"/>
                </a:cubicBezTo>
                <a:lnTo>
                  <a:pt x="65578" y="19608"/>
                </a:lnTo>
                <a:cubicBezTo>
                  <a:pt x="65099" y="19904"/>
                  <a:pt x="64619" y="20201"/>
                  <a:pt x="64140" y="20498"/>
                </a:cubicBezTo>
                <a:cubicBezTo>
                  <a:pt x="64242" y="20507"/>
                  <a:pt x="64344" y="20511"/>
                  <a:pt x="64446" y="20511"/>
                </a:cubicBezTo>
                <a:cubicBezTo>
                  <a:pt x="65671" y="20511"/>
                  <a:pt x="66891" y="19889"/>
                  <a:pt x="67587" y="18877"/>
                </a:cubicBezTo>
                <a:lnTo>
                  <a:pt x="67587" y="18877"/>
                </a:lnTo>
                <a:cubicBezTo>
                  <a:pt x="67040" y="19766"/>
                  <a:pt x="66379" y="20586"/>
                  <a:pt x="65628" y="21293"/>
                </a:cubicBezTo>
                <a:lnTo>
                  <a:pt x="65628" y="21293"/>
                </a:lnTo>
                <a:cubicBezTo>
                  <a:pt x="66043" y="20905"/>
                  <a:pt x="67269" y="20314"/>
                  <a:pt x="67815" y="19950"/>
                </a:cubicBezTo>
                <a:cubicBezTo>
                  <a:pt x="68458" y="19552"/>
                  <a:pt x="69174" y="19297"/>
                  <a:pt x="69906" y="19297"/>
                </a:cubicBezTo>
                <a:cubicBezTo>
                  <a:pt x="70265" y="19297"/>
                  <a:pt x="70627" y="19358"/>
                  <a:pt x="70988" y="19494"/>
                </a:cubicBezTo>
                <a:cubicBezTo>
                  <a:pt x="70280" y="19585"/>
                  <a:pt x="69618" y="19973"/>
                  <a:pt x="69253" y="20566"/>
                </a:cubicBezTo>
                <a:cubicBezTo>
                  <a:pt x="69047" y="20863"/>
                  <a:pt x="68933" y="21205"/>
                  <a:pt x="68728" y="21479"/>
                </a:cubicBezTo>
                <a:cubicBezTo>
                  <a:pt x="68557" y="21711"/>
                  <a:pt x="68309" y="21851"/>
                  <a:pt x="68035" y="21932"/>
                </a:cubicBezTo>
                <a:lnTo>
                  <a:pt x="68035" y="21932"/>
                </a:lnTo>
                <a:cubicBezTo>
                  <a:pt x="68800" y="22006"/>
                  <a:pt x="69836" y="22380"/>
                  <a:pt x="70523" y="22380"/>
                </a:cubicBezTo>
                <a:cubicBezTo>
                  <a:pt x="70841" y="22380"/>
                  <a:pt x="71085" y="22300"/>
                  <a:pt x="71193" y="22073"/>
                </a:cubicBezTo>
                <a:lnTo>
                  <a:pt x="71193" y="22073"/>
                </a:lnTo>
                <a:cubicBezTo>
                  <a:pt x="70440" y="23693"/>
                  <a:pt x="67632" y="22484"/>
                  <a:pt x="66331" y="23716"/>
                </a:cubicBezTo>
                <a:cubicBezTo>
                  <a:pt x="67518" y="23762"/>
                  <a:pt x="68682" y="23922"/>
                  <a:pt x="69846" y="24196"/>
                </a:cubicBezTo>
                <a:cubicBezTo>
                  <a:pt x="69162" y="24606"/>
                  <a:pt x="68408" y="24949"/>
                  <a:pt x="67632" y="25177"/>
                </a:cubicBezTo>
                <a:cubicBezTo>
                  <a:pt x="68180" y="25382"/>
                  <a:pt x="68751" y="25611"/>
                  <a:pt x="69299" y="25839"/>
                </a:cubicBezTo>
                <a:cubicBezTo>
                  <a:pt x="68294" y="26181"/>
                  <a:pt x="67290" y="26524"/>
                  <a:pt x="66286" y="26866"/>
                </a:cubicBezTo>
                <a:cubicBezTo>
                  <a:pt x="66917" y="27355"/>
                  <a:pt x="67694" y="27608"/>
                  <a:pt x="68487" y="27608"/>
                </a:cubicBezTo>
                <a:cubicBezTo>
                  <a:pt x="68582" y="27608"/>
                  <a:pt x="68678" y="27604"/>
                  <a:pt x="68774" y="27597"/>
                </a:cubicBezTo>
                <a:lnTo>
                  <a:pt x="68774" y="27597"/>
                </a:lnTo>
                <a:cubicBezTo>
                  <a:pt x="67952" y="28007"/>
                  <a:pt x="66856" y="27985"/>
                  <a:pt x="66080" y="28441"/>
                </a:cubicBezTo>
                <a:cubicBezTo>
                  <a:pt x="65715" y="28669"/>
                  <a:pt x="65624" y="29308"/>
                  <a:pt x="66012" y="29445"/>
                </a:cubicBezTo>
                <a:cubicBezTo>
                  <a:pt x="66070" y="29471"/>
                  <a:pt x="66129" y="29480"/>
                  <a:pt x="66187" y="29480"/>
                </a:cubicBezTo>
                <a:cubicBezTo>
                  <a:pt x="66286" y="29480"/>
                  <a:pt x="66382" y="29451"/>
                  <a:pt x="66468" y="29423"/>
                </a:cubicBezTo>
                <a:cubicBezTo>
                  <a:pt x="67084" y="29263"/>
                  <a:pt x="67701" y="29103"/>
                  <a:pt x="68317" y="28943"/>
                </a:cubicBezTo>
                <a:lnTo>
                  <a:pt x="68317" y="28943"/>
                </a:lnTo>
                <a:cubicBezTo>
                  <a:pt x="67792" y="29582"/>
                  <a:pt x="67267" y="30221"/>
                  <a:pt x="66742" y="30861"/>
                </a:cubicBezTo>
                <a:cubicBezTo>
                  <a:pt x="66768" y="30861"/>
                  <a:pt x="66793" y="30862"/>
                  <a:pt x="66818" y="30862"/>
                </a:cubicBezTo>
                <a:cubicBezTo>
                  <a:pt x="67502" y="30862"/>
                  <a:pt x="68198" y="30569"/>
                  <a:pt x="68682" y="30085"/>
                </a:cubicBezTo>
                <a:lnTo>
                  <a:pt x="68682" y="30085"/>
                </a:lnTo>
                <a:cubicBezTo>
                  <a:pt x="69070" y="30701"/>
                  <a:pt x="68454" y="31477"/>
                  <a:pt x="67815" y="31865"/>
                </a:cubicBezTo>
                <a:cubicBezTo>
                  <a:pt x="67176" y="32230"/>
                  <a:pt x="66400" y="32572"/>
                  <a:pt x="66217" y="33280"/>
                </a:cubicBezTo>
                <a:cubicBezTo>
                  <a:pt x="66295" y="33268"/>
                  <a:pt x="66374" y="33261"/>
                  <a:pt x="66454" y="33261"/>
                </a:cubicBezTo>
                <a:cubicBezTo>
                  <a:pt x="66952" y="33261"/>
                  <a:pt x="67457" y="33502"/>
                  <a:pt x="67792" y="33896"/>
                </a:cubicBezTo>
                <a:cubicBezTo>
                  <a:pt x="66537" y="34718"/>
                  <a:pt x="65418" y="35745"/>
                  <a:pt x="64505" y="36932"/>
                </a:cubicBezTo>
                <a:cubicBezTo>
                  <a:pt x="65081" y="36798"/>
                  <a:pt x="65608" y="36567"/>
                  <a:pt x="66073" y="36225"/>
                </a:cubicBezTo>
                <a:lnTo>
                  <a:pt x="66073" y="36225"/>
                </a:lnTo>
                <a:cubicBezTo>
                  <a:pt x="65194" y="36990"/>
                  <a:pt x="64636" y="38138"/>
                  <a:pt x="64574" y="39306"/>
                </a:cubicBezTo>
                <a:cubicBezTo>
                  <a:pt x="65692" y="38347"/>
                  <a:pt x="66719" y="37320"/>
                  <a:pt x="67655" y="36179"/>
                </a:cubicBezTo>
                <a:lnTo>
                  <a:pt x="67655" y="36179"/>
                </a:lnTo>
                <a:cubicBezTo>
                  <a:pt x="67701" y="37115"/>
                  <a:pt x="67267" y="38028"/>
                  <a:pt x="66537" y="38598"/>
                </a:cubicBezTo>
                <a:cubicBezTo>
                  <a:pt x="67838" y="38165"/>
                  <a:pt x="68933" y="37138"/>
                  <a:pt x="69458" y="35859"/>
                </a:cubicBezTo>
                <a:lnTo>
                  <a:pt x="69458" y="35859"/>
                </a:lnTo>
                <a:cubicBezTo>
                  <a:pt x="70006" y="37046"/>
                  <a:pt x="69755" y="38575"/>
                  <a:pt x="68842" y="39557"/>
                </a:cubicBezTo>
                <a:cubicBezTo>
                  <a:pt x="68659" y="39762"/>
                  <a:pt x="68408" y="39991"/>
                  <a:pt x="68408" y="40265"/>
                </a:cubicBezTo>
                <a:cubicBezTo>
                  <a:pt x="68408" y="40470"/>
                  <a:pt x="68545" y="40630"/>
                  <a:pt x="68591" y="40812"/>
                </a:cubicBezTo>
                <a:cubicBezTo>
                  <a:pt x="68842" y="41634"/>
                  <a:pt x="67838" y="42273"/>
                  <a:pt x="66993" y="42319"/>
                </a:cubicBezTo>
                <a:cubicBezTo>
                  <a:pt x="66876" y="42325"/>
                  <a:pt x="66758" y="42327"/>
                  <a:pt x="66639" y="42327"/>
                </a:cubicBezTo>
                <a:cubicBezTo>
                  <a:pt x="66446" y="42327"/>
                  <a:pt x="66250" y="42322"/>
                  <a:pt x="66057" y="42322"/>
                </a:cubicBezTo>
                <a:cubicBezTo>
                  <a:pt x="65504" y="42322"/>
                  <a:pt x="64965" y="42364"/>
                  <a:pt x="64528" y="42684"/>
                </a:cubicBezTo>
                <a:cubicBezTo>
                  <a:pt x="64557" y="42683"/>
                  <a:pt x="64586" y="42683"/>
                  <a:pt x="64615" y="42683"/>
                </a:cubicBezTo>
                <a:cubicBezTo>
                  <a:pt x="65568" y="42683"/>
                  <a:pt x="66535" y="43047"/>
                  <a:pt x="67221" y="43734"/>
                </a:cubicBezTo>
                <a:cubicBezTo>
                  <a:pt x="66901" y="43607"/>
                  <a:pt x="66560" y="43547"/>
                  <a:pt x="66218" y="43547"/>
                </a:cubicBezTo>
                <a:cubicBezTo>
                  <a:pt x="65150" y="43547"/>
                  <a:pt x="64076" y="44135"/>
                  <a:pt x="63592" y="45104"/>
                </a:cubicBezTo>
                <a:cubicBezTo>
                  <a:pt x="64009" y="45296"/>
                  <a:pt x="64458" y="45381"/>
                  <a:pt x="64911" y="45381"/>
                </a:cubicBezTo>
                <a:cubicBezTo>
                  <a:pt x="65748" y="45381"/>
                  <a:pt x="66602" y="45091"/>
                  <a:pt x="67313" y="44647"/>
                </a:cubicBezTo>
                <a:cubicBezTo>
                  <a:pt x="68431" y="43962"/>
                  <a:pt x="69276" y="42935"/>
                  <a:pt x="70097" y="41931"/>
                </a:cubicBezTo>
                <a:lnTo>
                  <a:pt x="70097" y="41931"/>
                </a:lnTo>
                <a:cubicBezTo>
                  <a:pt x="70029" y="42524"/>
                  <a:pt x="69732" y="43072"/>
                  <a:pt x="69276" y="43460"/>
                </a:cubicBezTo>
                <a:cubicBezTo>
                  <a:pt x="69371" y="43454"/>
                  <a:pt x="69467" y="43450"/>
                  <a:pt x="69562" y="43450"/>
                </a:cubicBezTo>
                <a:cubicBezTo>
                  <a:pt x="70127" y="43450"/>
                  <a:pt x="70685" y="43565"/>
                  <a:pt x="71193" y="43780"/>
                </a:cubicBezTo>
                <a:lnTo>
                  <a:pt x="69481" y="44967"/>
                </a:lnTo>
                <a:cubicBezTo>
                  <a:pt x="69618" y="45286"/>
                  <a:pt x="70006" y="45400"/>
                  <a:pt x="70303" y="45583"/>
                </a:cubicBezTo>
                <a:cubicBezTo>
                  <a:pt x="70600" y="45765"/>
                  <a:pt x="70873" y="46153"/>
                  <a:pt x="70668" y="46427"/>
                </a:cubicBezTo>
                <a:cubicBezTo>
                  <a:pt x="70554" y="46587"/>
                  <a:pt x="70348" y="46610"/>
                  <a:pt x="70143" y="46656"/>
                </a:cubicBezTo>
                <a:cubicBezTo>
                  <a:pt x="69504" y="46747"/>
                  <a:pt x="68865" y="46838"/>
                  <a:pt x="68226" y="46930"/>
                </a:cubicBezTo>
                <a:cubicBezTo>
                  <a:pt x="68568" y="47249"/>
                  <a:pt x="68933" y="47569"/>
                  <a:pt x="69299" y="47888"/>
                </a:cubicBezTo>
                <a:cubicBezTo>
                  <a:pt x="68511" y="47626"/>
                  <a:pt x="67689" y="47494"/>
                  <a:pt x="66870" y="47494"/>
                </a:cubicBezTo>
                <a:cubicBezTo>
                  <a:pt x="66052" y="47494"/>
                  <a:pt x="65236" y="47626"/>
                  <a:pt x="64460" y="47888"/>
                </a:cubicBezTo>
                <a:cubicBezTo>
                  <a:pt x="65121" y="47957"/>
                  <a:pt x="65761" y="48276"/>
                  <a:pt x="66240" y="48756"/>
                </a:cubicBezTo>
                <a:cubicBezTo>
                  <a:pt x="65230" y="49384"/>
                  <a:pt x="64419" y="50034"/>
                  <a:pt x="63199" y="50034"/>
                </a:cubicBezTo>
                <a:cubicBezTo>
                  <a:pt x="63180" y="50034"/>
                  <a:pt x="63162" y="50034"/>
                  <a:pt x="63144" y="50034"/>
                </a:cubicBezTo>
                <a:lnTo>
                  <a:pt x="63144" y="50034"/>
                </a:lnTo>
                <a:cubicBezTo>
                  <a:pt x="63537" y="50047"/>
                  <a:pt x="64098" y="51021"/>
                  <a:pt x="64943" y="51021"/>
                </a:cubicBezTo>
                <a:cubicBezTo>
                  <a:pt x="64979" y="51021"/>
                  <a:pt x="65016" y="51019"/>
                  <a:pt x="65053" y="51015"/>
                </a:cubicBezTo>
                <a:cubicBezTo>
                  <a:pt x="65738" y="50947"/>
                  <a:pt x="66605" y="50353"/>
                  <a:pt x="67313" y="50171"/>
                </a:cubicBezTo>
                <a:lnTo>
                  <a:pt x="67313" y="50171"/>
                </a:lnTo>
                <a:cubicBezTo>
                  <a:pt x="66856" y="50559"/>
                  <a:pt x="66308" y="50901"/>
                  <a:pt x="65715" y="51107"/>
                </a:cubicBezTo>
                <a:cubicBezTo>
                  <a:pt x="66103" y="51175"/>
                  <a:pt x="66491" y="51221"/>
                  <a:pt x="66879" y="51289"/>
                </a:cubicBezTo>
                <a:cubicBezTo>
                  <a:pt x="66377" y="51426"/>
                  <a:pt x="65898" y="51540"/>
                  <a:pt x="65395" y="51677"/>
                </a:cubicBezTo>
                <a:cubicBezTo>
                  <a:pt x="65733" y="51786"/>
                  <a:pt x="66089" y="51843"/>
                  <a:pt x="66444" y="51843"/>
                </a:cubicBezTo>
                <a:cubicBezTo>
                  <a:pt x="66762" y="51843"/>
                  <a:pt x="67079" y="51797"/>
                  <a:pt x="67381" y="51700"/>
                </a:cubicBezTo>
                <a:lnTo>
                  <a:pt x="67381" y="51700"/>
                </a:lnTo>
                <a:cubicBezTo>
                  <a:pt x="66833" y="52088"/>
                  <a:pt x="66286" y="52453"/>
                  <a:pt x="65738" y="52841"/>
                </a:cubicBezTo>
                <a:cubicBezTo>
                  <a:pt x="65327" y="53115"/>
                  <a:pt x="64939" y="53709"/>
                  <a:pt x="65327" y="53983"/>
                </a:cubicBezTo>
                <a:cubicBezTo>
                  <a:pt x="66240" y="53640"/>
                  <a:pt x="67153" y="53298"/>
                  <a:pt x="68043" y="52933"/>
                </a:cubicBezTo>
                <a:lnTo>
                  <a:pt x="68043" y="52933"/>
                </a:lnTo>
                <a:cubicBezTo>
                  <a:pt x="67838" y="53206"/>
                  <a:pt x="67655" y="53480"/>
                  <a:pt x="67450" y="53754"/>
                </a:cubicBezTo>
                <a:cubicBezTo>
                  <a:pt x="68020" y="53435"/>
                  <a:pt x="68614" y="53161"/>
                  <a:pt x="69230" y="52887"/>
                </a:cubicBezTo>
                <a:lnTo>
                  <a:pt x="69230" y="52887"/>
                </a:lnTo>
                <a:cubicBezTo>
                  <a:pt x="69230" y="53891"/>
                  <a:pt x="67952" y="54302"/>
                  <a:pt x="67039" y="54759"/>
                </a:cubicBezTo>
                <a:cubicBezTo>
                  <a:pt x="66080" y="55238"/>
                  <a:pt x="65304" y="56105"/>
                  <a:pt x="64939" y="57110"/>
                </a:cubicBezTo>
                <a:cubicBezTo>
                  <a:pt x="66103" y="56493"/>
                  <a:pt x="67267" y="55831"/>
                  <a:pt x="68386" y="55124"/>
                </a:cubicBezTo>
                <a:lnTo>
                  <a:pt x="68386" y="55124"/>
                </a:lnTo>
                <a:cubicBezTo>
                  <a:pt x="67883" y="55535"/>
                  <a:pt x="67861" y="56379"/>
                  <a:pt x="68340" y="56813"/>
                </a:cubicBezTo>
                <a:cubicBezTo>
                  <a:pt x="66719" y="58068"/>
                  <a:pt x="65236" y="59483"/>
                  <a:pt x="63912" y="61036"/>
                </a:cubicBezTo>
                <a:cubicBezTo>
                  <a:pt x="65236" y="60648"/>
                  <a:pt x="66491" y="59963"/>
                  <a:pt x="67541" y="59050"/>
                </a:cubicBezTo>
                <a:lnTo>
                  <a:pt x="67541" y="59050"/>
                </a:lnTo>
                <a:cubicBezTo>
                  <a:pt x="67290" y="59483"/>
                  <a:pt x="67016" y="59894"/>
                  <a:pt x="66765" y="60305"/>
                </a:cubicBezTo>
                <a:cubicBezTo>
                  <a:pt x="68386" y="59552"/>
                  <a:pt x="69664" y="58045"/>
                  <a:pt x="70143" y="56311"/>
                </a:cubicBezTo>
                <a:lnTo>
                  <a:pt x="70143" y="56311"/>
                </a:lnTo>
                <a:cubicBezTo>
                  <a:pt x="70600" y="57429"/>
                  <a:pt x="70189" y="58822"/>
                  <a:pt x="69207" y="59483"/>
                </a:cubicBezTo>
                <a:cubicBezTo>
                  <a:pt x="68819" y="59757"/>
                  <a:pt x="68294" y="59986"/>
                  <a:pt x="68226" y="60465"/>
                </a:cubicBezTo>
                <a:cubicBezTo>
                  <a:pt x="68431" y="60488"/>
                  <a:pt x="68637" y="60488"/>
                  <a:pt x="68865" y="60511"/>
                </a:cubicBezTo>
                <a:cubicBezTo>
                  <a:pt x="67906" y="60876"/>
                  <a:pt x="67016" y="61492"/>
                  <a:pt x="66331" y="62245"/>
                </a:cubicBezTo>
                <a:cubicBezTo>
                  <a:pt x="67107" y="62131"/>
                  <a:pt x="67906" y="62040"/>
                  <a:pt x="68682" y="61949"/>
                </a:cubicBezTo>
                <a:lnTo>
                  <a:pt x="68682" y="61949"/>
                </a:lnTo>
                <a:cubicBezTo>
                  <a:pt x="67655" y="62519"/>
                  <a:pt x="66788" y="63409"/>
                  <a:pt x="66240" y="64459"/>
                </a:cubicBezTo>
                <a:cubicBezTo>
                  <a:pt x="67404" y="64117"/>
                  <a:pt x="68431" y="63272"/>
                  <a:pt x="69002" y="62200"/>
                </a:cubicBezTo>
                <a:lnTo>
                  <a:pt x="69002" y="62200"/>
                </a:lnTo>
                <a:cubicBezTo>
                  <a:pt x="68819" y="63021"/>
                  <a:pt x="68637" y="63843"/>
                  <a:pt x="68477" y="64665"/>
                </a:cubicBezTo>
                <a:cubicBezTo>
                  <a:pt x="69139" y="64003"/>
                  <a:pt x="69687" y="63227"/>
                  <a:pt x="70097" y="62359"/>
                </a:cubicBezTo>
                <a:lnTo>
                  <a:pt x="70097" y="62359"/>
                </a:lnTo>
                <a:cubicBezTo>
                  <a:pt x="70029" y="62953"/>
                  <a:pt x="70052" y="63569"/>
                  <a:pt x="70212" y="64140"/>
                </a:cubicBezTo>
                <a:cubicBezTo>
                  <a:pt x="70554" y="62747"/>
                  <a:pt x="70896" y="61355"/>
                  <a:pt x="71239" y="59963"/>
                </a:cubicBezTo>
                <a:lnTo>
                  <a:pt x="71239" y="59963"/>
                </a:lnTo>
                <a:cubicBezTo>
                  <a:pt x="71170" y="61150"/>
                  <a:pt x="71033" y="62337"/>
                  <a:pt x="70851" y="63501"/>
                </a:cubicBezTo>
                <a:cubicBezTo>
                  <a:pt x="72015" y="62519"/>
                  <a:pt x="72882" y="61150"/>
                  <a:pt x="73293" y="59666"/>
                </a:cubicBezTo>
                <a:lnTo>
                  <a:pt x="73293" y="59666"/>
                </a:lnTo>
                <a:cubicBezTo>
                  <a:pt x="73635" y="60396"/>
                  <a:pt x="73407" y="61241"/>
                  <a:pt x="73088" y="61949"/>
                </a:cubicBezTo>
                <a:cubicBezTo>
                  <a:pt x="72768" y="62656"/>
                  <a:pt x="72311" y="63341"/>
                  <a:pt x="72197" y="64117"/>
                </a:cubicBezTo>
                <a:cubicBezTo>
                  <a:pt x="72083" y="64893"/>
                  <a:pt x="72403" y="65806"/>
                  <a:pt x="73133" y="66057"/>
                </a:cubicBezTo>
                <a:cubicBezTo>
                  <a:pt x="73156" y="65053"/>
                  <a:pt x="73453" y="64071"/>
                  <a:pt x="73978" y="63227"/>
                </a:cubicBezTo>
                <a:lnTo>
                  <a:pt x="73978" y="63227"/>
                </a:lnTo>
                <a:cubicBezTo>
                  <a:pt x="73955" y="63912"/>
                  <a:pt x="74206" y="64596"/>
                  <a:pt x="74708" y="65076"/>
                </a:cubicBezTo>
                <a:cubicBezTo>
                  <a:pt x="74777" y="64847"/>
                  <a:pt x="74936" y="64619"/>
                  <a:pt x="75165" y="64482"/>
                </a:cubicBezTo>
                <a:cubicBezTo>
                  <a:pt x="75339" y="64948"/>
                  <a:pt x="75845" y="65266"/>
                  <a:pt x="76343" y="65266"/>
                </a:cubicBezTo>
                <a:cubicBezTo>
                  <a:pt x="76430" y="65266"/>
                  <a:pt x="76517" y="65256"/>
                  <a:pt x="76603" y="65235"/>
                </a:cubicBezTo>
                <a:cubicBezTo>
                  <a:pt x="76215" y="63980"/>
                  <a:pt x="75849" y="62679"/>
                  <a:pt x="75598" y="61378"/>
                </a:cubicBezTo>
                <a:cubicBezTo>
                  <a:pt x="75417" y="60516"/>
                  <a:pt x="75980" y="58797"/>
                  <a:pt x="75762" y="58148"/>
                </a:cubicBezTo>
                <a:lnTo>
                  <a:pt x="75762" y="58148"/>
                </a:lnTo>
                <a:cubicBezTo>
                  <a:pt x="75991" y="58806"/>
                  <a:pt x="76354" y="59441"/>
                  <a:pt x="76808" y="59963"/>
                </a:cubicBezTo>
                <a:cubicBezTo>
                  <a:pt x="76907" y="60081"/>
                  <a:pt x="77040" y="60200"/>
                  <a:pt x="77178" y="60200"/>
                </a:cubicBezTo>
                <a:cubicBezTo>
                  <a:pt x="77199" y="60200"/>
                  <a:pt x="77220" y="60197"/>
                  <a:pt x="77242" y="60191"/>
                </a:cubicBezTo>
                <a:cubicBezTo>
                  <a:pt x="77261" y="60186"/>
                  <a:pt x="77278" y="60178"/>
                  <a:pt x="77293" y="60167"/>
                </a:cubicBezTo>
                <a:lnTo>
                  <a:pt x="77293" y="60167"/>
                </a:lnTo>
                <a:cubicBezTo>
                  <a:pt x="77717" y="61555"/>
                  <a:pt x="79117" y="62575"/>
                  <a:pt x="80570" y="62575"/>
                </a:cubicBezTo>
                <a:cubicBezTo>
                  <a:pt x="80655" y="62575"/>
                  <a:pt x="80740" y="62572"/>
                  <a:pt x="80825" y="62565"/>
                </a:cubicBezTo>
                <a:cubicBezTo>
                  <a:pt x="79981" y="61424"/>
                  <a:pt x="79433" y="60054"/>
                  <a:pt x="79273" y="58639"/>
                </a:cubicBezTo>
                <a:lnTo>
                  <a:pt x="79273" y="58639"/>
                </a:lnTo>
                <a:cubicBezTo>
                  <a:pt x="80141" y="59575"/>
                  <a:pt x="81191" y="60328"/>
                  <a:pt x="82332" y="60876"/>
                </a:cubicBezTo>
                <a:cubicBezTo>
                  <a:pt x="82218" y="60214"/>
                  <a:pt x="82012" y="59575"/>
                  <a:pt x="81693" y="58981"/>
                </a:cubicBezTo>
                <a:lnTo>
                  <a:pt x="81693" y="58981"/>
                </a:lnTo>
                <a:cubicBezTo>
                  <a:pt x="82058" y="59050"/>
                  <a:pt x="82377" y="59324"/>
                  <a:pt x="82720" y="59483"/>
                </a:cubicBezTo>
                <a:cubicBezTo>
                  <a:pt x="82844" y="59533"/>
                  <a:pt x="82989" y="59562"/>
                  <a:pt x="83133" y="59562"/>
                </a:cubicBezTo>
                <a:cubicBezTo>
                  <a:pt x="83384" y="59562"/>
                  <a:pt x="83631" y="59473"/>
                  <a:pt x="83747" y="59255"/>
                </a:cubicBezTo>
                <a:cubicBezTo>
                  <a:pt x="83884" y="58981"/>
                  <a:pt x="83724" y="58639"/>
                  <a:pt x="83542" y="58388"/>
                </a:cubicBezTo>
                <a:cubicBezTo>
                  <a:pt x="82765" y="57224"/>
                  <a:pt x="81624" y="56288"/>
                  <a:pt x="80323" y="55763"/>
                </a:cubicBezTo>
                <a:cubicBezTo>
                  <a:pt x="80591" y="55598"/>
                  <a:pt x="80879" y="55537"/>
                  <a:pt x="81179" y="55537"/>
                </a:cubicBezTo>
                <a:cubicBezTo>
                  <a:pt x="81877" y="55537"/>
                  <a:pt x="82640" y="55870"/>
                  <a:pt x="83359" y="56014"/>
                </a:cubicBezTo>
                <a:cubicBezTo>
                  <a:pt x="83599" y="56063"/>
                  <a:pt x="83842" y="56087"/>
                  <a:pt x="84086" y="56087"/>
                </a:cubicBezTo>
                <a:cubicBezTo>
                  <a:pt x="85535" y="56087"/>
                  <a:pt x="86986" y="55246"/>
                  <a:pt x="87650" y="53937"/>
                </a:cubicBezTo>
                <a:lnTo>
                  <a:pt x="87650" y="53937"/>
                </a:lnTo>
                <a:cubicBezTo>
                  <a:pt x="87276" y="54124"/>
                  <a:pt x="86861" y="54216"/>
                  <a:pt x="86446" y="54216"/>
                </a:cubicBezTo>
                <a:cubicBezTo>
                  <a:pt x="86101" y="54216"/>
                  <a:pt x="85757" y="54152"/>
                  <a:pt x="85436" y="54028"/>
                </a:cubicBezTo>
                <a:cubicBezTo>
                  <a:pt x="86258" y="53663"/>
                  <a:pt x="87034" y="53138"/>
                  <a:pt x="87650" y="52476"/>
                </a:cubicBezTo>
                <a:lnTo>
                  <a:pt x="87650" y="52476"/>
                </a:lnTo>
                <a:cubicBezTo>
                  <a:pt x="87282" y="52518"/>
                  <a:pt x="86909" y="52538"/>
                  <a:pt x="86535" y="52538"/>
                </a:cubicBezTo>
                <a:cubicBezTo>
                  <a:pt x="85682" y="52538"/>
                  <a:pt x="84823" y="52431"/>
                  <a:pt x="83998" y="52225"/>
                </a:cubicBezTo>
                <a:cubicBezTo>
                  <a:pt x="84774" y="51837"/>
                  <a:pt x="85550" y="51449"/>
                  <a:pt x="86326" y="51061"/>
                </a:cubicBezTo>
                <a:cubicBezTo>
                  <a:pt x="86942" y="50741"/>
                  <a:pt x="87673" y="50057"/>
                  <a:pt x="87239" y="49509"/>
                </a:cubicBezTo>
                <a:cubicBezTo>
                  <a:pt x="87011" y="49258"/>
                  <a:pt x="86646" y="49235"/>
                  <a:pt x="86303" y="49235"/>
                </a:cubicBezTo>
                <a:cubicBezTo>
                  <a:pt x="85436" y="49281"/>
                  <a:pt x="84569" y="49486"/>
                  <a:pt x="83793" y="49851"/>
                </a:cubicBezTo>
                <a:cubicBezTo>
                  <a:pt x="84203" y="49463"/>
                  <a:pt x="84432" y="48915"/>
                  <a:pt x="84432" y="48345"/>
                </a:cubicBezTo>
                <a:lnTo>
                  <a:pt x="84432" y="48345"/>
                </a:lnTo>
                <a:cubicBezTo>
                  <a:pt x="82925" y="48778"/>
                  <a:pt x="81533" y="49554"/>
                  <a:pt x="80346" y="50559"/>
                </a:cubicBezTo>
                <a:cubicBezTo>
                  <a:pt x="80756" y="49444"/>
                  <a:pt x="81506" y="48464"/>
                  <a:pt x="82483" y="47757"/>
                </a:cubicBezTo>
                <a:lnTo>
                  <a:pt x="82483" y="47757"/>
                </a:lnTo>
                <a:cubicBezTo>
                  <a:pt x="81464" y="48490"/>
                  <a:pt x="79993" y="48339"/>
                  <a:pt x="78971" y="49040"/>
                </a:cubicBezTo>
                <a:lnTo>
                  <a:pt x="78971" y="49040"/>
                </a:lnTo>
                <a:cubicBezTo>
                  <a:pt x="79352" y="48599"/>
                  <a:pt x="79548" y="47984"/>
                  <a:pt x="79479" y="47409"/>
                </a:cubicBezTo>
                <a:lnTo>
                  <a:pt x="79479" y="47409"/>
                </a:lnTo>
                <a:cubicBezTo>
                  <a:pt x="78520" y="48048"/>
                  <a:pt x="77516" y="48710"/>
                  <a:pt x="76374" y="48801"/>
                </a:cubicBezTo>
                <a:cubicBezTo>
                  <a:pt x="76312" y="48806"/>
                  <a:pt x="76249" y="48809"/>
                  <a:pt x="76185" y="48809"/>
                </a:cubicBezTo>
                <a:cubicBezTo>
                  <a:pt x="75094" y="48809"/>
                  <a:pt x="73928" y="48077"/>
                  <a:pt x="73864" y="46998"/>
                </a:cubicBezTo>
                <a:lnTo>
                  <a:pt x="73864" y="46998"/>
                </a:lnTo>
                <a:cubicBezTo>
                  <a:pt x="74502" y="47388"/>
                  <a:pt x="75264" y="47599"/>
                  <a:pt x="76021" y="47599"/>
                </a:cubicBezTo>
                <a:cubicBezTo>
                  <a:pt x="76239" y="47599"/>
                  <a:pt x="76457" y="47582"/>
                  <a:pt x="76671" y="47546"/>
                </a:cubicBezTo>
                <a:cubicBezTo>
                  <a:pt x="76511" y="47044"/>
                  <a:pt x="76352" y="46542"/>
                  <a:pt x="76192" y="46017"/>
                </a:cubicBezTo>
                <a:lnTo>
                  <a:pt x="76192" y="46017"/>
                </a:lnTo>
                <a:cubicBezTo>
                  <a:pt x="77036" y="46085"/>
                  <a:pt x="77881" y="46176"/>
                  <a:pt x="78748" y="46245"/>
                </a:cubicBezTo>
                <a:lnTo>
                  <a:pt x="77379" y="44099"/>
                </a:lnTo>
                <a:cubicBezTo>
                  <a:pt x="77835" y="43939"/>
                  <a:pt x="78292" y="43802"/>
                  <a:pt x="78748" y="43643"/>
                </a:cubicBezTo>
                <a:cubicBezTo>
                  <a:pt x="79456" y="44856"/>
                  <a:pt x="80845" y="45622"/>
                  <a:pt x="82248" y="45622"/>
                </a:cubicBezTo>
                <a:cubicBezTo>
                  <a:pt x="82428" y="45622"/>
                  <a:pt x="82609" y="45609"/>
                  <a:pt x="82788" y="45583"/>
                </a:cubicBezTo>
                <a:cubicBezTo>
                  <a:pt x="82309" y="44738"/>
                  <a:pt x="81852" y="43894"/>
                  <a:pt x="81373" y="43026"/>
                </a:cubicBezTo>
                <a:lnTo>
                  <a:pt x="81373" y="43026"/>
                </a:lnTo>
                <a:cubicBezTo>
                  <a:pt x="82400" y="43323"/>
                  <a:pt x="83313" y="43985"/>
                  <a:pt x="83884" y="44875"/>
                </a:cubicBezTo>
                <a:cubicBezTo>
                  <a:pt x="83952" y="44145"/>
                  <a:pt x="84523" y="43483"/>
                  <a:pt x="85253" y="43300"/>
                </a:cubicBezTo>
                <a:lnTo>
                  <a:pt x="85253" y="43300"/>
                </a:lnTo>
                <a:cubicBezTo>
                  <a:pt x="85232" y="44305"/>
                  <a:pt x="86152" y="45194"/>
                  <a:pt x="87132" y="45194"/>
                </a:cubicBezTo>
                <a:cubicBezTo>
                  <a:pt x="87221" y="45194"/>
                  <a:pt x="87310" y="45187"/>
                  <a:pt x="87399" y="45172"/>
                </a:cubicBezTo>
                <a:cubicBezTo>
                  <a:pt x="87239" y="43917"/>
                  <a:pt x="87102" y="42638"/>
                  <a:pt x="86942" y="41360"/>
                </a:cubicBezTo>
                <a:lnTo>
                  <a:pt x="86942" y="41360"/>
                </a:lnTo>
                <a:cubicBezTo>
                  <a:pt x="87787" y="44510"/>
                  <a:pt x="90252" y="47181"/>
                  <a:pt x="93334" y="48231"/>
                </a:cubicBezTo>
                <a:cubicBezTo>
                  <a:pt x="93014" y="46724"/>
                  <a:pt x="92215" y="45309"/>
                  <a:pt x="91051" y="44259"/>
                </a:cubicBezTo>
                <a:lnTo>
                  <a:pt x="91051" y="44259"/>
                </a:lnTo>
                <a:cubicBezTo>
                  <a:pt x="92215" y="44944"/>
                  <a:pt x="93356" y="45651"/>
                  <a:pt x="94498" y="46359"/>
                </a:cubicBezTo>
                <a:cubicBezTo>
                  <a:pt x="95776" y="44396"/>
                  <a:pt x="94475" y="41315"/>
                  <a:pt x="92169" y="40881"/>
                </a:cubicBezTo>
                <a:cubicBezTo>
                  <a:pt x="92302" y="40670"/>
                  <a:pt x="92472" y="40588"/>
                  <a:pt x="92668" y="40588"/>
                </a:cubicBezTo>
                <a:cubicBezTo>
                  <a:pt x="93213" y="40588"/>
                  <a:pt x="93950" y="41228"/>
                  <a:pt x="94589" y="41497"/>
                </a:cubicBezTo>
                <a:cubicBezTo>
                  <a:pt x="94772" y="41578"/>
                  <a:pt x="94967" y="41615"/>
                  <a:pt x="95162" y="41615"/>
                </a:cubicBezTo>
                <a:cubicBezTo>
                  <a:pt x="95798" y="41615"/>
                  <a:pt x="96439" y="41218"/>
                  <a:pt x="96666" y="40607"/>
                </a:cubicBezTo>
                <a:cubicBezTo>
                  <a:pt x="96913" y="39961"/>
                  <a:pt x="96622" y="39157"/>
                  <a:pt x="96058" y="38761"/>
                </a:cubicBezTo>
                <a:lnTo>
                  <a:pt x="96058" y="38761"/>
                </a:lnTo>
                <a:cubicBezTo>
                  <a:pt x="96751" y="39070"/>
                  <a:pt x="97509" y="39221"/>
                  <a:pt x="98268" y="39221"/>
                </a:cubicBezTo>
                <a:cubicBezTo>
                  <a:pt x="99682" y="39221"/>
                  <a:pt x="101102" y="38699"/>
                  <a:pt x="102121" y="37708"/>
                </a:cubicBezTo>
                <a:cubicBezTo>
                  <a:pt x="100843" y="37685"/>
                  <a:pt x="99519" y="37480"/>
                  <a:pt x="98355" y="36978"/>
                </a:cubicBezTo>
                <a:cubicBezTo>
                  <a:pt x="98857" y="36818"/>
                  <a:pt x="102646" y="33942"/>
                  <a:pt x="102669" y="33645"/>
                </a:cubicBezTo>
                <a:cubicBezTo>
                  <a:pt x="102738" y="33075"/>
                  <a:pt x="102144" y="32641"/>
                  <a:pt x="101573" y="32618"/>
                </a:cubicBezTo>
                <a:cubicBezTo>
                  <a:pt x="101113" y="32618"/>
                  <a:pt x="100686" y="32827"/>
                  <a:pt x="100277" y="33070"/>
                </a:cubicBezTo>
                <a:lnTo>
                  <a:pt x="100277" y="33070"/>
                </a:lnTo>
                <a:cubicBezTo>
                  <a:pt x="101239" y="32450"/>
                  <a:pt x="101992" y="31528"/>
                  <a:pt x="102372" y="30450"/>
                </a:cubicBezTo>
                <a:cubicBezTo>
                  <a:pt x="102509" y="30062"/>
                  <a:pt x="102509" y="29514"/>
                  <a:pt x="102121" y="29423"/>
                </a:cubicBezTo>
                <a:cubicBezTo>
                  <a:pt x="102106" y="29421"/>
                  <a:pt x="102091" y="29420"/>
                  <a:pt x="102076" y="29420"/>
                </a:cubicBezTo>
                <a:cubicBezTo>
                  <a:pt x="101886" y="29420"/>
                  <a:pt x="101699" y="29547"/>
                  <a:pt x="101551" y="29674"/>
                </a:cubicBezTo>
                <a:cubicBezTo>
                  <a:pt x="100021" y="30883"/>
                  <a:pt x="98492" y="32116"/>
                  <a:pt x="96963" y="33326"/>
                </a:cubicBezTo>
                <a:cubicBezTo>
                  <a:pt x="97899" y="32436"/>
                  <a:pt x="98515" y="31180"/>
                  <a:pt x="98652" y="29902"/>
                </a:cubicBezTo>
                <a:lnTo>
                  <a:pt x="98652" y="29902"/>
                </a:lnTo>
                <a:cubicBezTo>
                  <a:pt x="97467" y="30801"/>
                  <a:pt x="96282" y="31700"/>
                  <a:pt x="95113" y="32615"/>
                </a:cubicBezTo>
                <a:lnTo>
                  <a:pt x="95113" y="32615"/>
                </a:lnTo>
                <a:cubicBezTo>
                  <a:pt x="96124" y="31701"/>
                  <a:pt x="96635" y="30257"/>
                  <a:pt x="96392" y="28920"/>
                </a:cubicBezTo>
                <a:lnTo>
                  <a:pt x="96392" y="28920"/>
                </a:lnTo>
                <a:lnTo>
                  <a:pt x="92740" y="32983"/>
                </a:lnTo>
                <a:cubicBezTo>
                  <a:pt x="93402" y="31842"/>
                  <a:pt x="93813" y="30564"/>
                  <a:pt x="93927" y="29263"/>
                </a:cubicBezTo>
                <a:lnTo>
                  <a:pt x="93927" y="29263"/>
                </a:lnTo>
                <a:cubicBezTo>
                  <a:pt x="93265" y="29281"/>
                  <a:pt x="92632" y="29700"/>
                  <a:pt x="92304" y="30280"/>
                </a:cubicBezTo>
                <a:lnTo>
                  <a:pt x="92304" y="30280"/>
                </a:lnTo>
                <a:cubicBezTo>
                  <a:pt x="92593" y="29430"/>
                  <a:pt x="92604" y="28495"/>
                  <a:pt x="92352" y="27642"/>
                </a:cubicBezTo>
                <a:lnTo>
                  <a:pt x="92352" y="27642"/>
                </a:lnTo>
                <a:cubicBezTo>
                  <a:pt x="91074" y="29788"/>
                  <a:pt x="89773" y="31933"/>
                  <a:pt x="88495" y="34056"/>
                </a:cubicBezTo>
                <a:cubicBezTo>
                  <a:pt x="88449" y="33326"/>
                  <a:pt x="88677" y="32550"/>
                  <a:pt x="89111" y="31933"/>
                </a:cubicBezTo>
                <a:lnTo>
                  <a:pt x="89111" y="31933"/>
                </a:lnTo>
                <a:cubicBezTo>
                  <a:pt x="88677" y="32070"/>
                  <a:pt x="88266" y="32321"/>
                  <a:pt x="87970" y="32687"/>
                </a:cubicBezTo>
                <a:cubicBezTo>
                  <a:pt x="88426" y="31865"/>
                  <a:pt x="88403" y="30815"/>
                  <a:pt x="87947" y="30016"/>
                </a:cubicBezTo>
                <a:cubicBezTo>
                  <a:pt x="87125" y="30769"/>
                  <a:pt x="86554" y="31796"/>
                  <a:pt x="86326" y="32892"/>
                </a:cubicBezTo>
                <a:lnTo>
                  <a:pt x="84911" y="30975"/>
                </a:lnTo>
                <a:lnTo>
                  <a:pt x="84911" y="30975"/>
                </a:lnTo>
                <a:cubicBezTo>
                  <a:pt x="85322" y="33120"/>
                  <a:pt x="84523" y="35448"/>
                  <a:pt x="82902" y="36886"/>
                </a:cubicBezTo>
                <a:cubicBezTo>
                  <a:pt x="82925" y="36247"/>
                  <a:pt x="83313" y="35677"/>
                  <a:pt x="83564" y="35106"/>
                </a:cubicBezTo>
                <a:cubicBezTo>
                  <a:pt x="83815" y="34513"/>
                  <a:pt x="83907" y="33782"/>
                  <a:pt x="83496" y="33303"/>
                </a:cubicBezTo>
                <a:cubicBezTo>
                  <a:pt x="83349" y="33131"/>
                  <a:pt x="83122" y="33053"/>
                  <a:pt x="82897" y="33053"/>
                </a:cubicBezTo>
                <a:cubicBezTo>
                  <a:pt x="82493" y="33053"/>
                  <a:pt x="82091" y="33304"/>
                  <a:pt x="82149" y="33714"/>
                </a:cubicBezTo>
                <a:cubicBezTo>
                  <a:pt x="81807" y="33394"/>
                  <a:pt x="81898" y="32869"/>
                  <a:pt x="81830" y="32436"/>
                </a:cubicBezTo>
                <a:cubicBezTo>
                  <a:pt x="81793" y="32069"/>
                  <a:pt x="81477" y="31673"/>
                  <a:pt x="81176" y="31673"/>
                </a:cubicBezTo>
                <a:cubicBezTo>
                  <a:pt x="81102" y="31673"/>
                  <a:pt x="81030" y="31697"/>
                  <a:pt x="80962" y="31751"/>
                </a:cubicBezTo>
                <a:cubicBezTo>
                  <a:pt x="80802" y="31888"/>
                  <a:pt x="80757" y="32093"/>
                  <a:pt x="80734" y="32276"/>
                </a:cubicBezTo>
                <a:cubicBezTo>
                  <a:pt x="80551" y="33508"/>
                  <a:pt x="80369" y="34718"/>
                  <a:pt x="80163" y="35928"/>
                </a:cubicBezTo>
                <a:cubicBezTo>
                  <a:pt x="79684" y="35722"/>
                  <a:pt x="79387" y="35152"/>
                  <a:pt x="79456" y="34627"/>
                </a:cubicBezTo>
                <a:lnTo>
                  <a:pt x="79456" y="34627"/>
                </a:lnTo>
                <a:cubicBezTo>
                  <a:pt x="78954" y="34650"/>
                  <a:pt x="78474" y="34901"/>
                  <a:pt x="78155" y="35289"/>
                </a:cubicBezTo>
                <a:cubicBezTo>
                  <a:pt x="78543" y="34672"/>
                  <a:pt x="78588" y="33851"/>
                  <a:pt x="78269" y="33189"/>
                </a:cubicBezTo>
                <a:lnTo>
                  <a:pt x="78269" y="33189"/>
                </a:lnTo>
                <a:cubicBezTo>
                  <a:pt x="77698" y="33965"/>
                  <a:pt x="77013" y="34627"/>
                  <a:pt x="76237" y="35197"/>
                </a:cubicBezTo>
                <a:cubicBezTo>
                  <a:pt x="75918" y="34992"/>
                  <a:pt x="76032" y="34467"/>
                  <a:pt x="76260" y="34170"/>
                </a:cubicBezTo>
                <a:cubicBezTo>
                  <a:pt x="76511" y="33851"/>
                  <a:pt x="76854" y="33554"/>
                  <a:pt x="76808" y="33166"/>
                </a:cubicBezTo>
                <a:cubicBezTo>
                  <a:pt x="76785" y="32751"/>
                  <a:pt x="76454" y="32592"/>
                  <a:pt x="76044" y="32592"/>
                </a:cubicBezTo>
                <a:cubicBezTo>
                  <a:pt x="75641" y="32592"/>
                  <a:pt x="75161" y="32746"/>
                  <a:pt x="74822" y="32960"/>
                </a:cubicBezTo>
                <a:lnTo>
                  <a:pt x="76625" y="31477"/>
                </a:lnTo>
                <a:cubicBezTo>
                  <a:pt x="76377" y="30865"/>
                  <a:pt x="75709" y="30480"/>
                  <a:pt x="75056" y="30480"/>
                </a:cubicBezTo>
                <a:cubicBezTo>
                  <a:pt x="74865" y="30480"/>
                  <a:pt x="74674" y="30514"/>
                  <a:pt x="74496" y="30584"/>
                </a:cubicBezTo>
                <a:lnTo>
                  <a:pt x="74496" y="30584"/>
                </a:lnTo>
                <a:cubicBezTo>
                  <a:pt x="74820" y="30415"/>
                  <a:pt x="75101" y="30150"/>
                  <a:pt x="75279" y="29833"/>
                </a:cubicBezTo>
                <a:cubicBezTo>
                  <a:pt x="74115" y="29514"/>
                  <a:pt x="73407" y="28076"/>
                  <a:pt x="73886" y="26957"/>
                </a:cubicBezTo>
                <a:lnTo>
                  <a:pt x="73886" y="26957"/>
                </a:lnTo>
                <a:cubicBezTo>
                  <a:pt x="74385" y="27668"/>
                  <a:pt x="75251" y="28038"/>
                  <a:pt x="76110" y="28038"/>
                </a:cubicBezTo>
                <a:cubicBezTo>
                  <a:pt x="76823" y="28038"/>
                  <a:pt x="77531" y="27783"/>
                  <a:pt x="78018" y="27254"/>
                </a:cubicBezTo>
                <a:cubicBezTo>
                  <a:pt x="77150" y="26957"/>
                  <a:pt x="76466" y="26113"/>
                  <a:pt x="76374" y="25177"/>
                </a:cubicBezTo>
                <a:lnTo>
                  <a:pt x="76374" y="25177"/>
                </a:lnTo>
                <a:cubicBezTo>
                  <a:pt x="77447" y="26067"/>
                  <a:pt x="78520" y="26957"/>
                  <a:pt x="79616" y="27848"/>
                </a:cubicBezTo>
                <a:cubicBezTo>
                  <a:pt x="79479" y="26615"/>
                  <a:pt x="78817" y="25428"/>
                  <a:pt x="77835" y="24629"/>
                </a:cubicBezTo>
                <a:cubicBezTo>
                  <a:pt x="78023" y="24529"/>
                  <a:pt x="78227" y="24484"/>
                  <a:pt x="78433" y="24484"/>
                </a:cubicBezTo>
                <a:cubicBezTo>
                  <a:pt x="78976" y="24484"/>
                  <a:pt x="79536" y="24799"/>
                  <a:pt x="79867" y="25246"/>
                </a:cubicBezTo>
                <a:cubicBezTo>
                  <a:pt x="80346" y="25839"/>
                  <a:pt x="80506" y="26638"/>
                  <a:pt x="80643" y="27391"/>
                </a:cubicBezTo>
                <a:cubicBezTo>
                  <a:pt x="80779" y="26960"/>
                  <a:pt x="80892" y="26529"/>
                  <a:pt x="81006" y="26076"/>
                </a:cubicBezTo>
                <a:lnTo>
                  <a:pt x="81006" y="26076"/>
                </a:lnTo>
                <a:cubicBezTo>
                  <a:pt x="80934" y="26408"/>
                  <a:pt x="81877" y="27576"/>
                  <a:pt x="82058" y="27848"/>
                </a:cubicBezTo>
                <a:cubicBezTo>
                  <a:pt x="83496" y="25930"/>
                  <a:pt x="83268" y="24538"/>
                  <a:pt x="83176" y="22141"/>
                </a:cubicBezTo>
                <a:lnTo>
                  <a:pt x="83176" y="22141"/>
                </a:lnTo>
                <a:cubicBezTo>
                  <a:pt x="83564" y="23648"/>
                  <a:pt x="83975" y="25131"/>
                  <a:pt x="84363" y="26615"/>
                </a:cubicBezTo>
                <a:cubicBezTo>
                  <a:pt x="84797" y="26067"/>
                  <a:pt x="85048" y="25405"/>
                  <a:pt x="85116" y="24721"/>
                </a:cubicBezTo>
                <a:lnTo>
                  <a:pt x="85116" y="24721"/>
                </a:lnTo>
                <a:cubicBezTo>
                  <a:pt x="85095" y="25407"/>
                  <a:pt x="85718" y="26053"/>
                  <a:pt x="86418" y="26053"/>
                </a:cubicBezTo>
                <a:cubicBezTo>
                  <a:pt x="86463" y="26053"/>
                  <a:pt x="86509" y="26050"/>
                  <a:pt x="86554" y="26044"/>
                </a:cubicBezTo>
                <a:cubicBezTo>
                  <a:pt x="86417" y="25542"/>
                  <a:pt x="86303" y="25040"/>
                  <a:pt x="86166" y="24515"/>
                </a:cubicBezTo>
                <a:lnTo>
                  <a:pt x="86166" y="24515"/>
                </a:lnTo>
                <a:cubicBezTo>
                  <a:pt x="86550" y="25197"/>
                  <a:pt x="87332" y="25640"/>
                  <a:pt x="88103" y="25640"/>
                </a:cubicBezTo>
                <a:cubicBezTo>
                  <a:pt x="88157" y="25640"/>
                  <a:pt x="88212" y="25638"/>
                  <a:pt x="88266" y="25634"/>
                </a:cubicBezTo>
                <a:cubicBezTo>
                  <a:pt x="88426" y="24515"/>
                  <a:pt x="87901" y="23328"/>
                  <a:pt x="86988" y="22689"/>
                </a:cubicBezTo>
                <a:lnTo>
                  <a:pt x="86988" y="22689"/>
                </a:lnTo>
                <a:cubicBezTo>
                  <a:pt x="87067" y="22726"/>
                  <a:pt x="87143" y="22743"/>
                  <a:pt x="87215" y="22743"/>
                </a:cubicBezTo>
                <a:cubicBezTo>
                  <a:pt x="87728" y="22743"/>
                  <a:pt x="88064" y="21894"/>
                  <a:pt x="88084" y="21274"/>
                </a:cubicBezTo>
                <a:cubicBezTo>
                  <a:pt x="88883" y="21845"/>
                  <a:pt x="89339" y="22895"/>
                  <a:pt x="89202" y="23876"/>
                </a:cubicBezTo>
                <a:cubicBezTo>
                  <a:pt x="89430" y="23351"/>
                  <a:pt x="89955" y="22986"/>
                  <a:pt x="90526" y="22940"/>
                </a:cubicBezTo>
                <a:lnTo>
                  <a:pt x="90526" y="22940"/>
                </a:lnTo>
                <a:cubicBezTo>
                  <a:pt x="90229" y="23762"/>
                  <a:pt x="89933" y="24584"/>
                  <a:pt x="89636" y="25405"/>
                </a:cubicBezTo>
                <a:cubicBezTo>
                  <a:pt x="89522" y="25656"/>
                  <a:pt x="89430" y="25953"/>
                  <a:pt x="89545" y="26204"/>
                </a:cubicBezTo>
                <a:cubicBezTo>
                  <a:pt x="89633" y="26446"/>
                  <a:pt x="89869" y="26556"/>
                  <a:pt x="90126" y="26556"/>
                </a:cubicBezTo>
                <a:cubicBezTo>
                  <a:pt x="90402" y="26556"/>
                  <a:pt x="90703" y="26429"/>
                  <a:pt x="90868" y="26204"/>
                </a:cubicBezTo>
                <a:cubicBezTo>
                  <a:pt x="91173" y="25818"/>
                  <a:pt x="91171" y="25286"/>
                  <a:pt x="91134" y="24788"/>
                </a:cubicBezTo>
                <a:lnTo>
                  <a:pt x="91134" y="24788"/>
                </a:lnTo>
                <a:cubicBezTo>
                  <a:pt x="91227" y="25275"/>
                  <a:pt x="91743" y="25637"/>
                  <a:pt x="92234" y="25637"/>
                </a:cubicBezTo>
                <a:cubicBezTo>
                  <a:pt x="92404" y="25637"/>
                  <a:pt x="92572" y="25594"/>
                  <a:pt x="92717" y="25497"/>
                </a:cubicBezTo>
                <a:cubicBezTo>
                  <a:pt x="93334" y="25063"/>
                  <a:pt x="93151" y="23922"/>
                  <a:pt x="92443" y="23693"/>
                </a:cubicBezTo>
                <a:lnTo>
                  <a:pt x="92443" y="23693"/>
                </a:lnTo>
                <a:cubicBezTo>
                  <a:pt x="92809" y="23716"/>
                  <a:pt x="93174" y="23762"/>
                  <a:pt x="93516" y="23785"/>
                </a:cubicBezTo>
                <a:cubicBezTo>
                  <a:pt x="93927" y="23100"/>
                  <a:pt x="93379" y="22278"/>
                  <a:pt x="92923" y="21616"/>
                </a:cubicBezTo>
                <a:cubicBezTo>
                  <a:pt x="92489" y="20954"/>
                  <a:pt x="92261" y="19859"/>
                  <a:pt x="92968" y="19494"/>
                </a:cubicBezTo>
                <a:cubicBezTo>
                  <a:pt x="93265" y="20384"/>
                  <a:pt x="93562" y="21274"/>
                  <a:pt x="93881" y="22141"/>
                </a:cubicBezTo>
                <a:cubicBezTo>
                  <a:pt x="93973" y="22461"/>
                  <a:pt x="94110" y="22803"/>
                  <a:pt x="94406" y="22940"/>
                </a:cubicBezTo>
                <a:cubicBezTo>
                  <a:pt x="94470" y="22975"/>
                  <a:pt x="94541" y="22990"/>
                  <a:pt x="94613" y="22990"/>
                </a:cubicBezTo>
                <a:cubicBezTo>
                  <a:pt x="94874" y="22990"/>
                  <a:pt x="95140" y="22785"/>
                  <a:pt x="95068" y="22552"/>
                </a:cubicBezTo>
                <a:lnTo>
                  <a:pt x="95068" y="22552"/>
                </a:lnTo>
                <a:cubicBezTo>
                  <a:pt x="95297" y="23054"/>
                  <a:pt x="95548" y="23602"/>
                  <a:pt x="96004" y="23922"/>
                </a:cubicBezTo>
                <a:cubicBezTo>
                  <a:pt x="96229" y="24090"/>
                  <a:pt x="96521" y="24187"/>
                  <a:pt x="96799" y="24187"/>
                </a:cubicBezTo>
                <a:cubicBezTo>
                  <a:pt x="97086" y="24187"/>
                  <a:pt x="97360" y="24085"/>
                  <a:pt x="97533" y="23853"/>
                </a:cubicBezTo>
                <a:cubicBezTo>
                  <a:pt x="98173" y="22986"/>
                  <a:pt x="96826" y="21982"/>
                  <a:pt x="96643" y="20932"/>
                </a:cubicBezTo>
                <a:lnTo>
                  <a:pt x="96643" y="20932"/>
                </a:lnTo>
                <a:cubicBezTo>
                  <a:pt x="97351" y="21571"/>
                  <a:pt x="98241" y="21982"/>
                  <a:pt x="99177" y="22118"/>
                </a:cubicBezTo>
                <a:cubicBezTo>
                  <a:pt x="99321" y="21486"/>
                  <a:pt x="99151" y="20811"/>
                  <a:pt x="98757" y="20320"/>
                </a:cubicBezTo>
                <a:lnTo>
                  <a:pt x="98757" y="20320"/>
                </a:lnTo>
                <a:cubicBezTo>
                  <a:pt x="99474" y="20940"/>
                  <a:pt x="100393" y="21326"/>
                  <a:pt x="101345" y="21365"/>
                </a:cubicBezTo>
                <a:cubicBezTo>
                  <a:pt x="100638" y="20019"/>
                  <a:pt x="100227" y="18512"/>
                  <a:pt x="100113" y="16983"/>
                </a:cubicBezTo>
                <a:lnTo>
                  <a:pt x="100113" y="16983"/>
                </a:lnTo>
                <a:cubicBezTo>
                  <a:pt x="100683" y="17690"/>
                  <a:pt x="101254" y="18398"/>
                  <a:pt x="101802" y="19106"/>
                </a:cubicBezTo>
                <a:cubicBezTo>
                  <a:pt x="101414" y="17599"/>
                  <a:pt x="101779" y="15933"/>
                  <a:pt x="102738" y="14700"/>
                </a:cubicBezTo>
                <a:cubicBezTo>
                  <a:pt x="103148" y="15659"/>
                  <a:pt x="103263" y="16732"/>
                  <a:pt x="103034" y="17736"/>
                </a:cubicBezTo>
                <a:cubicBezTo>
                  <a:pt x="103134" y="17649"/>
                  <a:pt x="103237" y="17610"/>
                  <a:pt x="103339" y="17610"/>
                </a:cubicBezTo>
                <a:cubicBezTo>
                  <a:pt x="103821" y="17610"/>
                  <a:pt x="104261" y="18472"/>
                  <a:pt x="104016" y="19037"/>
                </a:cubicBezTo>
                <a:cubicBezTo>
                  <a:pt x="103696" y="19745"/>
                  <a:pt x="102966" y="20224"/>
                  <a:pt x="102852" y="20977"/>
                </a:cubicBezTo>
                <a:cubicBezTo>
                  <a:pt x="104404" y="20703"/>
                  <a:pt x="105796" y="19608"/>
                  <a:pt x="106435" y="18147"/>
                </a:cubicBezTo>
                <a:lnTo>
                  <a:pt x="106435" y="18147"/>
                </a:lnTo>
                <a:cubicBezTo>
                  <a:pt x="106869" y="18763"/>
                  <a:pt x="106481" y="19653"/>
                  <a:pt x="105933" y="20178"/>
                </a:cubicBezTo>
                <a:cubicBezTo>
                  <a:pt x="105385" y="20703"/>
                  <a:pt x="104678" y="21091"/>
                  <a:pt x="104358" y="21776"/>
                </a:cubicBezTo>
                <a:cubicBezTo>
                  <a:pt x="104036" y="22442"/>
                  <a:pt x="104401" y="23431"/>
                  <a:pt x="105073" y="23431"/>
                </a:cubicBezTo>
                <a:cubicBezTo>
                  <a:pt x="105115" y="23431"/>
                  <a:pt x="105158" y="23428"/>
                  <a:pt x="105203" y="23420"/>
                </a:cubicBezTo>
                <a:cubicBezTo>
                  <a:pt x="105545" y="23374"/>
                  <a:pt x="105796" y="23100"/>
                  <a:pt x="106024" y="22803"/>
                </a:cubicBezTo>
                <a:cubicBezTo>
                  <a:pt x="106889" y="21686"/>
                  <a:pt x="107559" y="20412"/>
                  <a:pt x="107980" y="19055"/>
                </a:cubicBezTo>
                <a:lnTo>
                  <a:pt x="107980" y="19055"/>
                </a:lnTo>
                <a:cubicBezTo>
                  <a:pt x="108046" y="19222"/>
                  <a:pt x="108230" y="19378"/>
                  <a:pt x="108419" y="19378"/>
                </a:cubicBezTo>
                <a:cubicBezTo>
                  <a:pt x="108458" y="19378"/>
                  <a:pt x="108497" y="19371"/>
                  <a:pt x="108535" y="19357"/>
                </a:cubicBezTo>
                <a:cubicBezTo>
                  <a:pt x="108900" y="19243"/>
                  <a:pt x="109060" y="18809"/>
                  <a:pt x="109106" y="18421"/>
                </a:cubicBezTo>
                <a:cubicBezTo>
                  <a:pt x="109174" y="18033"/>
                  <a:pt x="109220" y="17599"/>
                  <a:pt x="109494" y="17348"/>
                </a:cubicBezTo>
                <a:lnTo>
                  <a:pt x="109494" y="17348"/>
                </a:lnTo>
                <a:cubicBezTo>
                  <a:pt x="109088" y="17843"/>
                  <a:pt x="109705" y="18672"/>
                  <a:pt x="110358" y="18672"/>
                </a:cubicBezTo>
                <a:cubicBezTo>
                  <a:pt x="110366" y="18672"/>
                  <a:pt x="110375" y="18672"/>
                  <a:pt x="110384" y="18672"/>
                </a:cubicBezTo>
                <a:cubicBezTo>
                  <a:pt x="111069" y="18672"/>
                  <a:pt x="111617" y="18170"/>
                  <a:pt x="112096" y="17690"/>
                </a:cubicBezTo>
                <a:lnTo>
                  <a:pt x="112096" y="17690"/>
                </a:lnTo>
                <a:cubicBezTo>
                  <a:pt x="111936" y="18969"/>
                  <a:pt x="111023" y="20133"/>
                  <a:pt x="109813" y="20544"/>
                </a:cubicBezTo>
                <a:cubicBezTo>
                  <a:pt x="110475" y="20886"/>
                  <a:pt x="110338" y="21936"/>
                  <a:pt x="109791" y="22461"/>
                </a:cubicBezTo>
                <a:cubicBezTo>
                  <a:pt x="109266" y="22986"/>
                  <a:pt x="108490" y="23191"/>
                  <a:pt x="107873" y="23602"/>
                </a:cubicBezTo>
                <a:cubicBezTo>
                  <a:pt x="107257" y="24013"/>
                  <a:pt x="106755" y="24835"/>
                  <a:pt x="107143" y="25474"/>
                </a:cubicBezTo>
                <a:cubicBezTo>
                  <a:pt x="107782" y="25246"/>
                  <a:pt x="108444" y="24994"/>
                  <a:pt x="109083" y="24743"/>
                </a:cubicBezTo>
                <a:lnTo>
                  <a:pt x="109083" y="24743"/>
                </a:lnTo>
                <a:cubicBezTo>
                  <a:pt x="108170" y="25474"/>
                  <a:pt x="107622" y="26615"/>
                  <a:pt x="107645" y="27779"/>
                </a:cubicBezTo>
                <a:cubicBezTo>
                  <a:pt x="108417" y="27492"/>
                  <a:pt x="109133" y="27007"/>
                  <a:pt x="109681" y="26380"/>
                </a:cubicBezTo>
                <a:lnTo>
                  <a:pt x="109681" y="26380"/>
                </a:lnTo>
                <a:cubicBezTo>
                  <a:pt x="109275" y="27055"/>
                  <a:pt x="109101" y="27885"/>
                  <a:pt x="109243" y="28647"/>
                </a:cubicBezTo>
                <a:cubicBezTo>
                  <a:pt x="110361" y="26866"/>
                  <a:pt x="111959" y="25382"/>
                  <a:pt x="113808" y="24378"/>
                </a:cubicBezTo>
                <a:lnTo>
                  <a:pt x="113808" y="24378"/>
                </a:lnTo>
                <a:cubicBezTo>
                  <a:pt x="112986" y="26136"/>
                  <a:pt x="111982" y="27779"/>
                  <a:pt x="110818" y="29286"/>
                </a:cubicBezTo>
                <a:cubicBezTo>
                  <a:pt x="112233" y="28989"/>
                  <a:pt x="113534" y="28030"/>
                  <a:pt x="114242" y="26752"/>
                </a:cubicBezTo>
                <a:lnTo>
                  <a:pt x="114242" y="26752"/>
                </a:lnTo>
                <a:cubicBezTo>
                  <a:pt x="114173" y="27300"/>
                  <a:pt x="114105" y="27848"/>
                  <a:pt x="114059" y="28395"/>
                </a:cubicBezTo>
                <a:cubicBezTo>
                  <a:pt x="114949" y="28373"/>
                  <a:pt x="115748" y="27551"/>
                  <a:pt x="115771" y="26638"/>
                </a:cubicBezTo>
                <a:cubicBezTo>
                  <a:pt x="115816" y="27231"/>
                  <a:pt x="115885" y="27848"/>
                  <a:pt x="116273" y="28327"/>
                </a:cubicBezTo>
                <a:cubicBezTo>
                  <a:pt x="116498" y="28608"/>
                  <a:pt x="116870" y="28794"/>
                  <a:pt x="117219" y="28794"/>
                </a:cubicBezTo>
                <a:cubicBezTo>
                  <a:pt x="117436" y="28794"/>
                  <a:pt x="117644" y="28722"/>
                  <a:pt x="117802" y="28555"/>
                </a:cubicBezTo>
                <a:cubicBezTo>
                  <a:pt x="118031" y="28350"/>
                  <a:pt x="118099" y="28030"/>
                  <a:pt x="118145" y="27756"/>
                </a:cubicBezTo>
                <a:cubicBezTo>
                  <a:pt x="118373" y="26661"/>
                  <a:pt x="118624" y="25565"/>
                  <a:pt x="118852" y="24469"/>
                </a:cubicBezTo>
                <a:cubicBezTo>
                  <a:pt x="118921" y="25291"/>
                  <a:pt x="119172" y="26090"/>
                  <a:pt x="119583" y="26798"/>
                </a:cubicBezTo>
                <a:cubicBezTo>
                  <a:pt x="120404" y="25588"/>
                  <a:pt x="120907" y="24150"/>
                  <a:pt x="121043" y="22689"/>
                </a:cubicBezTo>
                <a:cubicBezTo>
                  <a:pt x="121203" y="23830"/>
                  <a:pt x="121340" y="24949"/>
                  <a:pt x="121500" y="26067"/>
                </a:cubicBezTo>
                <a:cubicBezTo>
                  <a:pt x="122299" y="25679"/>
                  <a:pt x="122778" y="24743"/>
                  <a:pt x="122687" y="23876"/>
                </a:cubicBezTo>
                <a:lnTo>
                  <a:pt x="122687" y="23876"/>
                </a:lnTo>
                <a:cubicBezTo>
                  <a:pt x="123417" y="23945"/>
                  <a:pt x="123965" y="24766"/>
                  <a:pt x="123737" y="25474"/>
                </a:cubicBezTo>
                <a:cubicBezTo>
                  <a:pt x="123486" y="26318"/>
                  <a:pt x="122459" y="26615"/>
                  <a:pt x="121774" y="27140"/>
                </a:cubicBezTo>
                <a:cubicBezTo>
                  <a:pt x="121066" y="27688"/>
                  <a:pt x="120952" y="29149"/>
                  <a:pt x="121842" y="29171"/>
                </a:cubicBezTo>
                <a:cubicBezTo>
                  <a:pt x="121454" y="29286"/>
                  <a:pt x="121066" y="29400"/>
                  <a:pt x="120655" y="29491"/>
                </a:cubicBezTo>
                <a:cubicBezTo>
                  <a:pt x="121158" y="30199"/>
                  <a:pt x="121295" y="31134"/>
                  <a:pt x="120975" y="31933"/>
                </a:cubicBezTo>
                <a:cubicBezTo>
                  <a:pt x="120176" y="30724"/>
                  <a:pt x="118875" y="29856"/>
                  <a:pt x="117460" y="29582"/>
                </a:cubicBezTo>
                <a:lnTo>
                  <a:pt x="117460" y="29582"/>
                </a:lnTo>
                <a:cubicBezTo>
                  <a:pt x="117802" y="30267"/>
                  <a:pt x="118122" y="30952"/>
                  <a:pt x="118464" y="31637"/>
                </a:cubicBezTo>
                <a:cubicBezTo>
                  <a:pt x="117677" y="31097"/>
                  <a:pt x="116722" y="30818"/>
                  <a:pt x="115766" y="30818"/>
                </a:cubicBezTo>
                <a:cubicBezTo>
                  <a:pt x="115225" y="30818"/>
                  <a:pt x="114684" y="30907"/>
                  <a:pt x="114173" y="31089"/>
                </a:cubicBezTo>
                <a:cubicBezTo>
                  <a:pt x="114879" y="31931"/>
                  <a:pt x="115903" y="32479"/>
                  <a:pt x="116996" y="32572"/>
                </a:cubicBezTo>
                <a:lnTo>
                  <a:pt x="116996" y="32572"/>
                </a:lnTo>
                <a:cubicBezTo>
                  <a:pt x="116845" y="32559"/>
                  <a:pt x="116693" y="32553"/>
                  <a:pt x="116542" y="32553"/>
                </a:cubicBezTo>
                <a:cubicBezTo>
                  <a:pt x="115615" y="32553"/>
                  <a:pt x="114678" y="32788"/>
                  <a:pt x="113876" y="33257"/>
                </a:cubicBezTo>
                <a:cubicBezTo>
                  <a:pt x="114242" y="34490"/>
                  <a:pt x="116889" y="33714"/>
                  <a:pt x="116958" y="34969"/>
                </a:cubicBezTo>
                <a:cubicBezTo>
                  <a:pt x="116991" y="35567"/>
                  <a:pt x="116359" y="35827"/>
                  <a:pt x="115704" y="35827"/>
                </a:cubicBezTo>
                <a:cubicBezTo>
                  <a:pt x="115460" y="35827"/>
                  <a:pt x="115212" y="35791"/>
                  <a:pt x="114995" y="35722"/>
                </a:cubicBezTo>
                <a:cubicBezTo>
                  <a:pt x="114580" y="35588"/>
                  <a:pt x="114087" y="35441"/>
                  <a:pt x="113652" y="35441"/>
                </a:cubicBezTo>
                <a:cubicBezTo>
                  <a:pt x="113272" y="35441"/>
                  <a:pt x="112937" y="35553"/>
                  <a:pt x="112735" y="35882"/>
                </a:cubicBezTo>
                <a:cubicBezTo>
                  <a:pt x="113767" y="36324"/>
                  <a:pt x="114895" y="36572"/>
                  <a:pt x="116032" y="36572"/>
                </a:cubicBezTo>
                <a:cubicBezTo>
                  <a:pt x="116127" y="36572"/>
                  <a:pt x="116223" y="36570"/>
                  <a:pt x="116319" y="36567"/>
                </a:cubicBezTo>
                <a:lnTo>
                  <a:pt x="116319" y="36567"/>
                </a:lnTo>
                <a:cubicBezTo>
                  <a:pt x="115451" y="36727"/>
                  <a:pt x="114607" y="37183"/>
                  <a:pt x="114036" y="37868"/>
                </a:cubicBezTo>
                <a:cubicBezTo>
                  <a:pt x="114115" y="37870"/>
                  <a:pt x="114193" y="37871"/>
                  <a:pt x="114271" y="37871"/>
                </a:cubicBezTo>
                <a:cubicBezTo>
                  <a:pt x="115836" y="37871"/>
                  <a:pt x="117388" y="37438"/>
                  <a:pt x="118692" y="36613"/>
                </a:cubicBezTo>
                <a:lnTo>
                  <a:pt x="118692" y="36613"/>
                </a:lnTo>
                <a:cubicBezTo>
                  <a:pt x="118396" y="37252"/>
                  <a:pt x="118076" y="37891"/>
                  <a:pt x="117757" y="38553"/>
                </a:cubicBezTo>
                <a:cubicBezTo>
                  <a:pt x="118396" y="38575"/>
                  <a:pt x="119058" y="38598"/>
                  <a:pt x="119697" y="38621"/>
                </a:cubicBezTo>
                <a:cubicBezTo>
                  <a:pt x="118282" y="38895"/>
                  <a:pt x="116981" y="39740"/>
                  <a:pt x="116182" y="40949"/>
                </a:cubicBezTo>
                <a:cubicBezTo>
                  <a:pt x="117916" y="40904"/>
                  <a:pt x="119605" y="40402"/>
                  <a:pt x="121089" y="39534"/>
                </a:cubicBezTo>
                <a:lnTo>
                  <a:pt x="121089" y="39534"/>
                </a:lnTo>
                <a:cubicBezTo>
                  <a:pt x="119469" y="40904"/>
                  <a:pt x="117688" y="42867"/>
                  <a:pt x="118441" y="44852"/>
                </a:cubicBezTo>
                <a:lnTo>
                  <a:pt x="118441" y="44852"/>
                </a:lnTo>
                <a:cubicBezTo>
                  <a:pt x="119469" y="43985"/>
                  <a:pt x="120496" y="43118"/>
                  <a:pt x="121523" y="42228"/>
                </a:cubicBezTo>
                <a:lnTo>
                  <a:pt x="121523" y="42228"/>
                </a:lnTo>
                <a:cubicBezTo>
                  <a:pt x="121500" y="42889"/>
                  <a:pt x="121454" y="43574"/>
                  <a:pt x="121409" y="44236"/>
                </a:cubicBezTo>
                <a:cubicBezTo>
                  <a:pt x="122299" y="43620"/>
                  <a:pt x="123029" y="42775"/>
                  <a:pt x="123509" y="41817"/>
                </a:cubicBezTo>
                <a:lnTo>
                  <a:pt x="123509" y="41817"/>
                </a:lnTo>
                <a:cubicBezTo>
                  <a:pt x="123143" y="42798"/>
                  <a:pt x="123143" y="43917"/>
                  <a:pt x="123486" y="44898"/>
                </a:cubicBezTo>
                <a:cubicBezTo>
                  <a:pt x="123640" y="45341"/>
                  <a:pt x="124022" y="45817"/>
                  <a:pt x="124453" y="45817"/>
                </a:cubicBezTo>
                <a:cubicBezTo>
                  <a:pt x="124533" y="45817"/>
                  <a:pt x="124614" y="45801"/>
                  <a:pt x="124696" y="45765"/>
                </a:cubicBezTo>
                <a:cubicBezTo>
                  <a:pt x="125015" y="45629"/>
                  <a:pt x="125106" y="45218"/>
                  <a:pt x="125198" y="44875"/>
                </a:cubicBezTo>
                <a:cubicBezTo>
                  <a:pt x="125609" y="42867"/>
                  <a:pt x="125837" y="40767"/>
                  <a:pt x="126316" y="38804"/>
                </a:cubicBezTo>
                <a:lnTo>
                  <a:pt x="126316" y="38804"/>
                </a:lnTo>
                <a:cubicBezTo>
                  <a:pt x="126248" y="40059"/>
                  <a:pt x="126704" y="41360"/>
                  <a:pt x="127572" y="42296"/>
                </a:cubicBezTo>
                <a:cubicBezTo>
                  <a:pt x="127914" y="41132"/>
                  <a:pt x="128279" y="39991"/>
                  <a:pt x="128621" y="38827"/>
                </a:cubicBezTo>
                <a:cubicBezTo>
                  <a:pt x="128850" y="40333"/>
                  <a:pt x="130174" y="41611"/>
                  <a:pt x="131680" y="41771"/>
                </a:cubicBezTo>
                <a:cubicBezTo>
                  <a:pt x="131178" y="39625"/>
                  <a:pt x="130699" y="37480"/>
                  <a:pt x="130219" y="35334"/>
                </a:cubicBezTo>
                <a:lnTo>
                  <a:pt x="130219" y="35334"/>
                </a:lnTo>
                <a:cubicBezTo>
                  <a:pt x="131429" y="35836"/>
                  <a:pt x="132662" y="36339"/>
                  <a:pt x="133894" y="36841"/>
                </a:cubicBezTo>
                <a:cubicBezTo>
                  <a:pt x="133850" y="34963"/>
                  <a:pt x="132095" y="33320"/>
                  <a:pt x="130244" y="33320"/>
                </a:cubicBezTo>
                <a:cubicBezTo>
                  <a:pt x="130182" y="33320"/>
                  <a:pt x="130121" y="33322"/>
                  <a:pt x="130059" y="33326"/>
                </a:cubicBezTo>
                <a:lnTo>
                  <a:pt x="132274" y="32230"/>
                </a:lnTo>
                <a:cubicBezTo>
                  <a:pt x="131888" y="31517"/>
                  <a:pt x="131080" y="31064"/>
                  <a:pt x="130274" y="31064"/>
                </a:cubicBezTo>
                <a:cubicBezTo>
                  <a:pt x="130125" y="31064"/>
                  <a:pt x="129977" y="31080"/>
                  <a:pt x="129831" y="31112"/>
                </a:cubicBezTo>
                <a:cubicBezTo>
                  <a:pt x="130790" y="30541"/>
                  <a:pt x="131749" y="29970"/>
                  <a:pt x="132684" y="29423"/>
                </a:cubicBezTo>
                <a:cubicBezTo>
                  <a:pt x="132319" y="29306"/>
                  <a:pt x="131939" y="29251"/>
                  <a:pt x="131559" y="29251"/>
                </a:cubicBezTo>
                <a:cubicBezTo>
                  <a:pt x="130371" y="29251"/>
                  <a:pt x="129182" y="29795"/>
                  <a:pt x="128439" y="30746"/>
                </a:cubicBezTo>
                <a:cubicBezTo>
                  <a:pt x="127937" y="29902"/>
                  <a:pt x="127435" y="29057"/>
                  <a:pt x="126932" y="28236"/>
                </a:cubicBezTo>
                <a:cubicBezTo>
                  <a:pt x="127320" y="28122"/>
                  <a:pt x="127708" y="28007"/>
                  <a:pt x="128097" y="27893"/>
                </a:cubicBezTo>
                <a:cubicBezTo>
                  <a:pt x="127868" y="27437"/>
                  <a:pt x="127640" y="27003"/>
                  <a:pt x="127412" y="26569"/>
                </a:cubicBezTo>
                <a:cubicBezTo>
                  <a:pt x="127927" y="26305"/>
                  <a:pt x="128503" y="26171"/>
                  <a:pt x="129073" y="26171"/>
                </a:cubicBezTo>
                <a:cubicBezTo>
                  <a:pt x="129489" y="26171"/>
                  <a:pt x="129903" y="26242"/>
                  <a:pt x="130288" y="26387"/>
                </a:cubicBezTo>
                <a:cubicBezTo>
                  <a:pt x="130881" y="24994"/>
                  <a:pt x="130105" y="23191"/>
                  <a:pt x="128690" y="22666"/>
                </a:cubicBezTo>
                <a:cubicBezTo>
                  <a:pt x="128997" y="22381"/>
                  <a:pt x="129404" y="22309"/>
                  <a:pt x="129844" y="22309"/>
                </a:cubicBezTo>
                <a:cubicBezTo>
                  <a:pt x="130295" y="22309"/>
                  <a:pt x="130779" y="22385"/>
                  <a:pt x="131224" y="22385"/>
                </a:cubicBezTo>
                <a:cubicBezTo>
                  <a:pt x="131703" y="22385"/>
                  <a:pt x="132136" y="22298"/>
                  <a:pt x="132433" y="21936"/>
                </a:cubicBezTo>
                <a:cubicBezTo>
                  <a:pt x="132913" y="21365"/>
                  <a:pt x="132639" y="20452"/>
                  <a:pt x="132045" y="19973"/>
                </a:cubicBezTo>
                <a:cubicBezTo>
                  <a:pt x="131580" y="19615"/>
                  <a:pt x="131003" y="19468"/>
                  <a:pt x="130423" y="19377"/>
                </a:cubicBezTo>
                <a:lnTo>
                  <a:pt x="130423" y="19377"/>
                </a:lnTo>
                <a:cubicBezTo>
                  <a:pt x="130675" y="19192"/>
                  <a:pt x="130873" y="18752"/>
                  <a:pt x="130721" y="18421"/>
                </a:cubicBezTo>
                <a:cubicBezTo>
                  <a:pt x="130470" y="17896"/>
                  <a:pt x="129854" y="17485"/>
                  <a:pt x="129877" y="16869"/>
                </a:cubicBezTo>
                <a:cubicBezTo>
                  <a:pt x="129900" y="16207"/>
                  <a:pt x="130676" y="15864"/>
                  <a:pt x="131132" y="15385"/>
                </a:cubicBezTo>
                <a:cubicBezTo>
                  <a:pt x="131536" y="14961"/>
                  <a:pt x="131369" y="13984"/>
                  <a:pt x="130914" y="13984"/>
                </a:cubicBezTo>
                <a:cubicBezTo>
                  <a:pt x="130855" y="13984"/>
                  <a:pt x="130790" y="14001"/>
                  <a:pt x="130721" y="14038"/>
                </a:cubicBezTo>
                <a:cubicBezTo>
                  <a:pt x="130982" y="13147"/>
                  <a:pt x="131885" y="12504"/>
                  <a:pt x="132818" y="12504"/>
                </a:cubicBezTo>
                <a:cubicBezTo>
                  <a:pt x="132865" y="12504"/>
                  <a:pt x="132912" y="12506"/>
                  <a:pt x="132958" y="12509"/>
                </a:cubicBezTo>
                <a:cubicBezTo>
                  <a:pt x="132890" y="13217"/>
                  <a:pt x="132981" y="13947"/>
                  <a:pt x="133187" y="14609"/>
                </a:cubicBezTo>
                <a:cubicBezTo>
                  <a:pt x="133552" y="14563"/>
                  <a:pt x="133917" y="14495"/>
                  <a:pt x="134259" y="14426"/>
                </a:cubicBezTo>
                <a:cubicBezTo>
                  <a:pt x="135629" y="14175"/>
                  <a:pt x="137272" y="13673"/>
                  <a:pt x="137523" y="12304"/>
                </a:cubicBezTo>
                <a:cubicBezTo>
                  <a:pt x="137843" y="13331"/>
                  <a:pt x="137843" y="14472"/>
                  <a:pt x="137546" y="15522"/>
                </a:cubicBezTo>
                <a:cubicBezTo>
                  <a:pt x="139098" y="15225"/>
                  <a:pt x="140445" y="13993"/>
                  <a:pt x="140856" y="12463"/>
                </a:cubicBezTo>
                <a:cubicBezTo>
                  <a:pt x="141563" y="12897"/>
                  <a:pt x="141951" y="13833"/>
                  <a:pt x="141746" y="14632"/>
                </a:cubicBezTo>
                <a:cubicBezTo>
                  <a:pt x="142431" y="13513"/>
                  <a:pt x="143298" y="12532"/>
                  <a:pt x="144302" y="11710"/>
                </a:cubicBezTo>
                <a:cubicBezTo>
                  <a:pt x="144736" y="13103"/>
                  <a:pt x="145558" y="14358"/>
                  <a:pt x="146676" y="15294"/>
                </a:cubicBezTo>
                <a:cubicBezTo>
                  <a:pt x="145992" y="15294"/>
                  <a:pt x="145307" y="15317"/>
                  <a:pt x="144622" y="15339"/>
                </a:cubicBezTo>
                <a:cubicBezTo>
                  <a:pt x="144942" y="15910"/>
                  <a:pt x="145307" y="16526"/>
                  <a:pt x="145238" y="17188"/>
                </a:cubicBezTo>
                <a:cubicBezTo>
                  <a:pt x="145180" y="17752"/>
                  <a:pt x="144691" y="18315"/>
                  <a:pt x="144167" y="18315"/>
                </a:cubicBezTo>
                <a:cubicBezTo>
                  <a:pt x="144076" y="18315"/>
                  <a:pt x="143983" y="18298"/>
                  <a:pt x="143892" y="18261"/>
                </a:cubicBezTo>
                <a:cubicBezTo>
                  <a:pt x="143572" y="18147"/>
                  <a:pt x="143344" y="17850"/>
                  <a:pt x="143116" y="17576"/>
                </a:cubicBezTo>
                <a:cubicBezTo>
                  <a:pt x="142497" y="16907"/>
                  <a:pt x="141572" y="16532"/>
                  <a:pt x="140654" y="16532"/>
                </a:cubicBezTo>
                <a:cubicBezTo>
                  <a:pt x="140320" y="16532"/>
                  <a:pt x="139986" y="16582"/>
                  <a:pt x="139669" y="16686"/>
                </a:cubicBezTo>
                <a:lnTo>
                  <a:pt x="141340" y="17521"/>
                </a:lnTo>
                <a:lnTo>
                  <a:pt x="141340" y="17521"/>
                </a:lnTo>
                <a:cubicBezTo>
                  <a:pt x="141195" y="17459"/>
                  <a:pt x="141043" y="17430"/>
                  <a:pt x="140890" y="17430"/>
                </a:cubicBezTo>
                <a:cubicBezTo>
                  <a:pt x="140036" y="17430"/>
                  <a:pt x="139153" y="18321"/>
                  <a:pt x="139395" y="19197"/>
                </a:cubicBezTo>
                <a:cubicBezTo>
                  <a:pt x="138824" y="18535"/>
                  <a:pt x="138185" y="17873"/>
                  <a:pt x="137341" y="17759"/>
                </a:cubicBezTo>
                <a:cubicBezTo>
                  <a:pt x="137302" y="17755"/>
                  <a:pt x="137263" y="17753"/>
                  <a:pt x="137225" y="17753"/>
                </a:cubicBezTo>
                <a:cubicBezTo>
                  <a:pt x="136414" y="17753"/>
                  <a:pt x="135580" y="18637"/>
                  <a:pt x="135994" y="19334"/>
                </a:cubicBezTo>
                <a:cubicBezTo>
                  <a:pt x="136428" y="20087"/>
                  <a:pt x="137797" y="19950"/>
                  <a:pt x="138094" y="20772"/>
                </a:cubicBezTo>
                <a:cubicBezTo>
                  <a:pt x="137820" y="21114"/>
                  <a:pt x="137523" y="21457"/>
                  <a:pt x="137249" y="21822"/>
                </a:cubicBezTo>
                <a:cubicBezTo>
                  <a:pt x="138185" y="22073"/>
                  <a:pt x="139167" y="22370"/>
                  <a:pt x="139852" y="23054"/>
                </a:cubicBezTo>
                <a:cubicBezTo>
                  <a:pt x="140354" y="23534"/>
                  <a:pt x="141061" y="25131"/>
                  <a:pt x="140194" y="25634"/>
                </a:cubicBezTo>
                <a:cubicBezTo>
                  <a:pt x="140106" y="25688"/>
                  <a:pt x="140000" y="25713"/>
                  <a:pt x="139880" y="25713"/>
                </a:cubicBezTo>
                <a:cubicBezTo>
                  <a:pt x="138998" y="25713"/>
                  <a:pt x="137372" y="24392"/>
                  <a:pt x="136930" y="23990"/>
                </a:cubicBezTo>
                <a:lnTo>
                  <a:pt x="136930" y="23990"/>
                </a:lnTo>
                <a:cubicBezTo>
                  <a:pt x="137044" y="24424"/>
                  <a:pt x="137272" y="24812"/>
                  <a:pt x="137569" y="25131"/>
                </a:cubicBezTo>
                <a:cubicBezTo>
                  <a:pt x="136907" y="25086"/>
                  <a:pt x="136245" y="25040"/>
                  <a:pt x="135583" y="25017"/>
                </a:cubicBezTo>
                <a:lnTo>
                  <a:pt x="135583" y="25017"/>
                </a:lnTo>
                <a:cubicBezTo>
                  <a:pt x="135811" y="25588"/>
                  <a:pt x="136199" y="26090"/>
                  <a:pt x="136702" y="26432"/>
                </a:cubicBezTo>
                <a:cubicBezTo>
                  <a:pt x="135743" y="26478"/>
                  <a:pt x="134807" y="26638"/>
                  <a:pt x="133894" y="26912"/>
                </a:cubicBezTo>
                <a:cubicBezTo>
                  <a:pt x="134523" y="27369"/>
                  <a:pt x="135303" y="27611"/>
                  <a:pt x="136079" y="27611"/>
                </a:cubicBezTo>
                <a:cubicBezTo>
                  <a:pt x="136543" y="27611"/>
                  <a:pt x="137005" y="27525"/>
                  <a:pt x="137432" y="27345"/>
                </a:cubicBezTo>
                <a:lnTo>
                  <a:pt x="137432" y="27345"/>
                </a:lnTo>
                <a:cubicBezTo>
                  <a:pt x="136998" y="27939"/>
                  <a:pt x="136314" y="28395"/>
                  <a:pt x="135583" y="28555"/>
                </a:cubicBezTo>
                <a:cubicBezTo>
                  <a:pt x="136110" y="28839"/>
                  <a:pt x="136726" y="28997"/>
                  <a:pt x="137321" y="28997"/>
                </a:cubicBezTo>
                <a:cubicBezTo>
                  <a:pt x="137397" y="28997"/>
                  <a:pt x="137472" y="28994"/>
                  <a:pt x="137546" y="28989"/>
                </a:cubicBezTo>
                <a:lnTo>
                  <a:pt x="137546" y="28989"/>
                </a:lnTo>
                <a:cubicBezTo>
                  <a:pt x="137257" y="29600"/>
                  <a:pt x="136572" y="29973"/>
                  <a:pt x="135897" y="29973"/>
                </a:cubicBezTo>
                <a:cubicBezTo>
                  <a:pt x="135619" y="29973"/>
                  <a:pt x="135344" y="29910"/>
                  <a:pt x="135098" y="29775"/>
                </a:cubicBezTo>
                <a:lnTo>
                  <a:pt x="135098" y="29775"/>
                </a:lnTo>
                <a:cubicBezTo>
                  <a:pt x="135868" y="30205"/>
                  <a:pt x="136616" y="30636"/>
                  <a:pt x="137386" y="31066"/>
                </a:cubicBezTo>
                <a:cubicBezTo>
                  <a:pt x="137351" y="31065"/>
                  <a:pt x="137316" y="31065"/>
                  <a:pt x="137281" y="31065"/>
                </a:cubicBezTo>
                <a:cubicBezTo>
                  <a:pt x="136402" y="31065"/>
                  <a:pt x="135509" y="31338"/>
                  <a:pt x="134807" y="31865"/>
                </a:cubicBezTo>
                <a:cubicBezTo>
                  <a:pt x="135343" y="32060"/>
                  <a:pt x="135904" y="32157"/>
                  <a:pt x="136468" y="32157"/>
                </a:cubicBezTo>
                <a:cubicBezTo>
                  <a:pt x="136961" y="32157"/>
                  <a:pt x="137455" y="32082"/>
                  <a:pt x="137934" y="31933"/>
                </a:cubicBezTo>
                <a:lnTo>
                  <a:pt x="137934" y="31933"/>
                </a:lnTo>
                <a:cubicBezTo>
                  <a:pt x="137569" y="32344"/>
                  <a:pt x="137227" y="32732"/>
                  <a:pt x="136861" y="33143"/>
                </a:cubicBezTo>
                <a:cubicBezTo>
                  <a:pt x="136937" y="33147"/>
                  <a:pt x="137013" y="33148"/>
                  <a:pt x="137089" y="33148"/>
                </a:cubicBezTo>
                <a:cubicBezTo>
                  <a:pt x="137994" y="33148"/>
                  <a:pt x="138890" y="32897"/>
                  <a:pt x="139669" y="32413"/>
                </a:cubicBezTo>
                <a:lnTo>
                  <a:pt x="139669" y="32413"/>
                </a:lnTo>
                <a:cubicBezTo>
                  <a:pt x="139418" y="32595"/>
                  <a:pt x="139258" y="32869"/>
                  <a:pt x="139212" y="33166"/>
                </a:cubicBezTo>
                <a:cubicBezTo>
                  <a:pt x="139321" y="33133"/>
                  <a:pt x="139435" y="33118"/>
                  <a:pt x="139551" y="33118"/>
                </a:cubicBezTo>
                <a:cubicBezTo>
                  <a:pt x="139924" y="33118"/>
                  <a:pt x="140310" y="33281"/>
                  <a:pt x="140536" y="33577"/>
                </a:cubicBezTo>
                <a:cubicBezTo>
                  <a:pt x="139656" y="34537"/>
                  <a:pt x="138355" y="35094"/>
                  <a:pt x="137048" y="35094"/>
                </a:cubicBezTo>
                <a:cubicBezTo>
                  <a:pt x="136864" y="35094"/>
                  <a:pt x="136679" y="35083"/>
                  <a:pt x="136496" y="35060"/>
                </a:cubicBezTo>
                <a:lnTo>
                  <a:pt x="136496" y="35060"/>
                </a:lnTo>
                <a:cubicBezTo>
                  <a:pt x="137010" y="35274"/>
                  <a:pt x="137559" y="35381"/>
                  <a:pt x="138105" y="35381"/>
                </a:cubicBezTo>
                <a:cubicBezTo>
                  <a:pt x="138432" y="35381"/>
                  <a:pt x="138759" y="35343"/>
                  <a:pt x="139075" y="35266"/>
                </a:cubicBezTo>
                <a:lnTo>
                  <a:pt x="139075" y="35266"/>
                </a:lnTo>
                <a:cubicBezTo>
                  <a:pt x="137752" y="35791"/>
                  <a:pt x="136542" y="36590"/>
                  <a:pt x="135538" y="37617"/>
                </a:cubicBezTo>
                <a:cubicBezTo>
                  <a:pt x="136382" y="37138"/>
                  <a:pt x="137318" y="36841"/>
                  <a:pt x="138254" y="36704"/>
                </a:cubicBezTo>
                <a:lnTo>
                  <a:pt x="138254" y="36704"/>
                </a:lnTo>
                <a:cubicBezTo>
                  <a:pt x="137478" y="37160"/>
                  <a:pt x="136884" y="37982"/>
                  <a:pt x="136747" y="38872"/>
                </a:cubicBezTo>
                <a:cubicBezTo>
                  <a:pt x="137927" y="38648"/>
                  <a:pt x="139034" y="37972"/>
                  <a:pt x="139778" y="37003"/>
                </a:cubicBezTo>
                <a:lnTo>
                  <a:pt x="139778" y="37003"/>
                </a:lnTo>
                <a:cubicBezTo>
                  <a:pt x="139725" y="37192"/>
                  <a:pt x="139748" y="37404"/>
                  <a:pt x="139852" y="37571"/>
                </a:cubicBezTo>
                <a:lnTo>
                  <a:pt x="141860" y="36498"/>
                </a:lnTo>
                <a:lnTo>
                  <a:pt x="141860" y="36498"/>
                </a:lnTo>
                <a:cubicBezTo>
                  <a:pt x="140947" y="38165"/>
                  <a:pt x="139464" y="39534"/>
                  <a:pt x="137706" y="40310"/>
                </a:cubicBezTo>
                <a:cubicBezTo>
                  <a:pt x="138436" y="40036"/>
                  <a:pt x="139167" y="39740"/>
                  <a:pt x="139897" y="39466"/>
                </a:cubicBezTo>
                <a:lnTo>
                  <a:pt x="139897" y="39466"/>
                </a:lnTo>
                <a:cubicBezTo>
                  <a:pt x="138961" y="40082"/>
                  <a:pt x="138368" y="41200"/>
                  <a:pt x="138368" y="42342"/>
                </a:cubicBezTo>
                <a:cubicBezTo>
                  <a:pt x="138939" y="41885"/>
                  <a:pt x="139509" y="41429"/>
                  <a:pt x="140080" y="40995"/>
                </a:cubicBezTo>
                <a:lnTo>
                  <a:pt x="140080" y="40995"/>
                </a:lnTo>
                <a:cubicBezTo>
                  <a:pt x="139646" y="42113"/>
                  <a:pt x="139943" y="43483"/>
                  <a:pt x="140833" y="44305"/>
                </a:cubicBezTo>
                <a:cubicBezTo>
                  <a:pt x="141267" y="43255"/>
                  <a:pt x="141678" y="42205"/>
                  <a:pt x="142111" y="41155"/>
                </a:cubicBezTo>
                <a:cubicBezTo>
                  <a:pt x="142225" y="41657"/>
                  <a:pt x="142362" y="42136"/>
                  <a:pt x="142499" y="42616"/>
                </a:cubicBezTo>
                <a:cubicBezTo>
                  <a:pt x="143001" y="40881"/>
                  <a:pt x="143800" y="39192"/>
                  <a:pt x="144827" y="37685"/>
                </a:cubicBezTo>
                <a:lnTo>
                  <a:pt x="144827" y="37685"/>
                </a:lnTo>
                <a:lnTo>
                  <a:pt x="143732" y="43666"/>
                </a:lnTo>
                <a:cubicBezTo>
                  <a:pt x="144753" y="42355"/>
                  <a:pt x="145516" y="40829"/>
                  <a:pt x="145935" y="39212"/>
                </a:cubicBezTo>
                <a:lnTo>
                  <a:pt x="145935" y="39212"/>
                </a:lnTo>
                <a:cubicBezTo>
                  <a:pt x="145580" y="40708"/>
                  <a:pt x="145953" y="42378"/>
                  <a:pt x="146950" y="43574"/>
                </a:cubicBezTo>
                <a:cubicBezTo>
                  <a:pt x="147293" y="42205"/>
                  <a:pt x="147521" y="40790"/>
                  <a:pt x="147635" y="39374"/>
                </a:cubicBezTo>
                <a:cubicBezTo>
                  <a:pt x="147863" y="40424"/>
                  <a:pt x="148411" y="41406"/>
                  <a:pt x="149210" y="42159"/>
                </a:cubicBezTo>
                <a:cubicBezTo>
                  <a:pt x="149187" y="41451"/>
                  <a:pt x="149164" y="40767"/>
                  <a:pt x="149164" y="40082"/>
                </a:cubicBezTo>
                <a:lnTo>
                  <a:pt x="149164" y="40082"/>
                </a:lnTo>
                <a:cubicBezTo>
                  <a:pt x="149644" y="40790"/>
                  <a:pt x="150397" y="41315"/>
                  <a:pt x="151219" y="41543"/>
                </a:cubicBezTo>
                <a:cubicBezTo>
                  <a:pt x="151241" y="40675"/>
                  <a:pt x="151059" y="39808"/>
                  <a:pt x="150716" y="39009"/>
                </a:cubicBezTo>
                <a:lnTo>
                  <a:pt x="150716" y="39009"/>
                </a:lnTo>
                <a:cubicBezTo>
                  <a:pt x="151629" y="39991"/>
                  <a:pt x="152976" y="40584"/>
                  <a:pt x="154346" y="40584"/>
                </a:cubicBezTo>
                <a:cubicBezTo>
                  <a:pt x="153364" y="39808"/>
                  <a:pt x="152679" y="38690"/>
                  <a:pt x="152383" y="37457"/>
                </a:cubicBezTo>
                <a:lnTo>
                  <a:pt x="152383" y="37457"/>
                </a:lnTo>
                <a:cubicBezTo>
                  <a:pt x="153159" y="38256"/>
                  <a:pt x="154117" y="38872"/>
                  <a:pt x="155167" y="39237"/>
                </a:cubicBezTo>
                <a:cubicBezTo>
                  <a:pt x="155784" y="39078"/>
                  <a:pt x="156491" y="38872"/>
                  <a:pt x="156811" y="38302"/>
                </a:cubicBezTo>
                <a:cubicBezTo>
                  <a:pt x="157166" y="37647"/>
                  <a:pt x="156526" y="36947"/>
                  <a:pt x="155944" y="36539"/>
                </a:cubicBezTo>
                <a:lnTo>
                  <a:pt x="155944" y="36539"/>
                </a:lnTo>
                <a:cubicBezTo>
                  <a:pt x="156218" y="36682"/>
                  <a:pt x="156528" y="36790"/>
                  <a:pt x="156819" y="36790"/>
                </a:cubicBezTo>
                <a:cubicBezTo>
                  <a:pt x="156886" y="36790"/>
                  <a:pt x="156952" y="36785"/>
                  <a:pt x="157016" y="36772"/>
                </a:cubicBezTo>
                <a:cubicBezTo>
                  <a:pt x="157541" y="36658"/>
                  <a:pt x="157929" y="35928"/>
                  <a:pt x="157518" y="35585"/>
                </a:cubicBezTo>
                <a:cubicBezTo>
                  <a:pt x="157381" y="35471"/>
                  <a:pt x="157199" y="35426"/>
                  <a:pt x="157016" y="35380"/>
                </a:cubicBezTo>
                <a:cubicBezTo>
                  <a:pt x="155761" y="35129"/>
                  <a:pt x="154483" y="34855"/>
                  <a:pt x="153227" y="34581"/>
                </a:cubicBezTo>
                <a:cubicBezTo>
                  <a:pt x="153980" y="34330"/>
                  <a:pt x="154756" y="34102"/>
                  <a:pt x="155510" y="33851"/>
                </a:cubicBezTo>
                <a:cubicBezTo>
                  <a:pt x="155130" y="33276"/>
                  <a:pt x="154514" y="33067"/>
                  <a:pt x="153830" y="33067"/>
                </a:cubicBezTo>
                <a:cubicBezTo>
                  <a:pt x="153073" y="33067"/>
                  <a:pt x="152233" y="33323"/>
                  <a:pt x="151538" y="33622"/>
                </a:cubicBezTo>
                <a:lnTo>
                  <a:pt x="153478" y="31180"/>
                </a:lnTo>
                <a:cubicBezTo>
                  <a:pt x="153319" y="31100"/>
                  <a:pt x="153145" y="31067"/>
                  <a:pt x="152967" y="31067"/>
                </a:cubicBezTo>
                <a:cubicBezTo>
                  <a:pt x="152584" y="31067"/>
                  <a:pt x="152177" y="31222"/>
                  <a:pt x="151835" y="31408"/>
                </a:cubicBezTo>
                <a:cubicBezTo>
                  <a:pt x="151333" y="31659"/>
                  <a:pt x="150808" y="32002"/>
                  <a:pt x="150237" y="32002"/>
                </a:cubicBezTo>
                <a:cubicBezTo>
                  <a:pt x="149666" y="32002"/>
                  <a:pt x="149073" y="31454"/>
                  <a:pt x="149256" y="30906"/>
                </a:cubicBezTo>
                <a:cubicBezTo>
                  <a:pt x="150077" y="30290"/>
                  <a:pt x="151059" y="29879"/>
                  <a:pt x="152063" y="29765"/>
                </a:cubicBezTo>
                <a:cubicBezTo>
                  <a:pt x="151127" y="29240"/>
                  <a:pt x="150169" y="28715"/>
                  <a:pt x="149233" y="28190"/>
                </a:cubicBezTo>
                <a:lnTo>
                  <a:pt x="149233" y="28190"/>
                </a:lnTo>
                <a:cubicBezTo>
                  <a:pt x="150007" y="28401"/>
                  <a:pt x="150805" y="28510"/>
                  <a:pt x="151603" y="28510"/>
                </a:cubicBezTo>
                <a:cubicBezTo>
                  <a:pt x="152357" y="28510"/>
                  <a:pt x="153111" y="28413"/>
                  <a:pt x="153843" y="28213"/>
                </a:cubicBezTo>
                <a:cubicBezTo>
                  <a:pt x="153296" y="26935"/>
                  <a:pt x="151561" y="26775"/>
                  <a:pt x="150146" y="26706"/>
                </a:cubicBezTo>
                <a:cubicBezTo>
                  <a:pt x="148753" y="26615"/>
                  <a:pt x="146973" y="25999"/>
                  <a:pt x="146973" y="24584"/>
                </a:cubicBezTo>
                <a:lnTo>
                  <a:pt x="146973" y="24584"/>
                </a:lnTo>
                <a:cubicBezTo>
                  <a:pt x="147658" y="25017"/>
                  <a:pt x="148343" y="25451"/>
                  <a:pt x="149027" y="25907"/>
                </a:cubicBezTo>
                <a:cubicBezTo>
                  <a:pt x="148872" y="25110"/>
                  <a:pt x="149943" y="24742"/>
                  <a:pt x="150778" y="24742"/>
                </a:cubicBezTo>
                <a:cubicBezTo>
                  <a:pt x="150804" y="24742"/>
                  <a:pt x="150829" y="24743"/>
                  <a:pt x="150853" y="24743"/>
                </a:cubicBezTo>
                <a:cubicBezTo>
                  <a:pt x="152634" y="24766"/>
                  <a:pt x="154391" y="24926"/>
                  <a:pt x="156149" y="25246"/>
                </a:cubicBezTo>
                <a:cubicBezTo>
                  <a:pt x="156058" y="24241"/>
                  <a:pt x="155647" y="23283"/>
                  <a:pt x="155030" y="22484"/>
                </a:cubicBezTo>
                <a:lnTo>
                  <a:pt x="155030" y="22484"/>
                </a:lnTo>
                <a:cubicBezTo>
                  <a:pt x="156172" y="23876"/>
                  <a:pt x="157610" y="25086"/>
                  <a:pt x="159253" y="25725"/>
                </a:cubicBezTo>
                <a:cubicBezTo>
                  <a:pt x="159320" y="25253"/>
                  <a:pt x="161134" y="21865"/>
                  <a:pt x="161235" y="21865"/>
                </a:cubicBezTo>
                <a:cubicBezTo>
                  <a:pt x="161237" y="21865"/>
                  <a:pt x="161238" y="21866"/>
                  <a:pt x="161239" y="21867"/>
                </a:cubicBezTo>
                <a:cubicBezTo>
                  <a:pt x="161675" y="22783"/>
                  <a:pt x="161570" y="23948"/>
                  <a:pt x="160983" y="24786"/>
                </a:cubicBezTo>
                <a:lnTo>
                  <a:pt x="160983" y="24786"/>
                </a:lnTo>
                <a:cubicBezTo>
                  <a:pt x="161364" y="24294"/>
                  <a:pt x="161878" y="23907"/>
                  <a:pt x="162471" y="23716"/>
                </a:cubicBezTo>
                <a:lnTo>
                  <a:pt x="162471" y="23716"/>
                </a:lnTo>
                <a:cubicBezTo>
                  <a:pt x="162061" y="24721"/>
                  <a:pt x="161627" y="25725"/>
                  <a:pt x="161216" y="26729"/>
                </a:cubicBezTo>
                <a:cubicBezTo>
                  <a:pt x="161366" y="26886"/>
                  <a:pt x="161552" y="26951"/>
                  <a:pt x="161753" y="26951"/>
                </a:cubicBezTo>
                <a:cubicBezTo>
                  <a:pt x="162226" y="26951"/>
                  <a:pt x="162781" y="26589"/>
                  <a:pt x="163133" y="26204"/>
                </a:cubicBezTo>
                <a:cubicBezTo>
                  <a:pt x="163543" y="25794"/>
                  <a:pt x="164092" y="25329"/>
                  <a:pt x="164606" y="25329"/>
                </a:cubicBezTo>
                <a:cubicBezTo>
                  <a:pt x="164751" y="25329"/>
                  <a:pt x="164893" y="25366"/>
                  <a:pt x="165028" y="25451"/>
                </a:cubicBezTo>
                <a:cubicBezTo>
                  <a:pt x="164166" y="25927"/>
                  <a:pt x="164566" y="27574"/>
                  <a:pt x="165555" y="27574"/>
                </a:cubicBezTo>
                <a:cubicBezTo>
                  <a:pt x="165562" y="27574"/>
                  <a:pt x="165569" y="27574"/>
                  <a:pt x="165576" y="27574"/>
                </a:cubicBezTo>
                <a:lnTo>
                  <a:pt x="165576" y="27574"/>
                </a:lnTo>
                <a:cubicBezTo>
                  <a:pt x="165754" y="28131"/>
                  <a:pt x="165104" y="28602"/>
                  <a:pt x="164542" y="28602"/>
                </a:cubicBezTo>
                <a:cubicBezTo>
                  <a:pt x="164529" y="28602"/>
                  <a:pt x="164516" y="28601"/>
                  <a:pt x="164503" y="28601"/>
                </a:cubicBezTo>
                <a:cubicBezTo>
                  <a:pt x="163932" y="28578"/>
                  <a:pt x="163384" y="28304"/>
                  <a:pt x="162814" y="28258"/>
                </a:cubicBezTo>
                <a:cubicBezTo>
                  <a:pt x="162799" y="28258"/>
                  <a:pt x="162784" y="28258"/>
                  <a:pt x="162769" y="28258"/>
                </a:cubicBezTo>
                <a:cubicBezTo>
                  <a:pt x="162186" y="28258"/>
                  <a:pt x="161538" y="28683"/>
                  <a:pt x="161650" y="29217"/>
                </a:cubicBezTo>
                <a:cubicBezTo>
                  <a:pt x="160896" y="29263"/>
                  <a:pt x="160143" y="29286"/>
                  <a:pt x="159367" y="29308"/>
                </a:cubicBezTo>
                <a:cubicBezTo>
                  <a:pt x="159185" y="29651"/>
                  <a:pt x="159002" y="29970"/>
                  <a:pt x="158797" y="30313"/>
                </a:cubicBezTo>
                <a:cubicBezTo>
                  <a:pt x="159093" y="31028"/>
                  <a:pt x="159909" y="31263"/>
                  <a:pt x="160726" y="31263"/>
                </a:cubicBezTo>
                <a:cubicBezTo>
                  <a:pt x="160978" y="31263"/>
                  <a:pt x="161230" y="31241"/>
                  <a:pt x="161467" y="31203"/>
                </a:cubicBezTo>
                <a:cubicBezTo>
                  <a:pt x="161913" y="31142"/>
                  <a:pt x="162394" y="31068"/>
                  <a:pt x="162854" y="31068"/>
                </a:cubicBezTo>
                <a:cubicBezTo>
                  <a:pt x="163430" y="31068"/>
                  <a:pt x="163972" y="31185"/>
                  <a:pt x="164366" y="31591"/>
                </a:cubicBezTo>
                <a:cubicBezTo>
                  <a:pt x="163384" y="31614"/>
                  <a:pt x="162403" y="31659"/>
                  <a:pt x="161444" y="31705"/>
                </a:cubicBezTo>
                <a:cubicBezTo>
                  <a:pt x="161809" y="32550"/>
                  <a:pt x="162471" y="33280"/>
                  <a:pt x="163270" y="33714"/>
                </a:cubicBezTo>
                <a:cubicBezTo>
                  <a:pt x="162750" y="33755"/>
                  <a:pt x="162225" y="33775"/>
                  <a:pt x="161699" y="33775"/>
                </a:cubicBezTo>
                <a:cubicBezTo>
                  <a:pt x="160471" y="33775"/>
                  <a:pt x="159235" y="33664"/>
                  <a:pt x="158020" y="33440"/>
                </a:cubicBezTo>
                <a:lnTo>
                  <a:pt x="158020" y="33440"/>
                </a:lnTo>
                <a:cubicBezTo>
                  <a:pt x="158865" y="34535"/>
                  <a:pt x="159732" y="35654"/>
                  <a:pt x="160577" y="36749"/>
                </a:cubicBezTo>
                <a:cubicBezTo>
                  <a:pt x="161275" y="36239"/>
                  <a:pt x="162137" y="35969"/>
                  <a:pt x="163004" y="35969"/>
                </a:cubicBezTo>
                <a:cubicBezTo>
                  <a:pt x="163300" y="35969"/>
                  <a:pt x="163596" y="36001"/>
                  <a:pt x="163887" y="36065"/>
                </a:cubicBezTo>
                <a:cubicBezTo>
                  <a:pt x="162540" y="36590"/>
                  <a:pt x="161376" y="37571"/>
                  <a:pt x="160623" y="38804"/>
                </a:cubicBezTo>
                <a:cubicBezTo>
                  <a:pt x="161200" y="38629"/>
                  <a:pt x="161803" y="38544"/>
                  <a:pt x="162405" y="38544"/>
                </a:cubicBezTo>
                <a:cubicBezTo>
                  <a:pt x="163065" y="38544"/>
                  <a:pt x="163723" y="38647"/>
                  <a:pt x="164343" y="38849"/>
                </a:cubicBezTo>
                <a:cubicBezTo>
                  <a:pt x="164343" y="39100"/>
                  <a:pt x="164320" y="39352"/>
                  <a:pt x="164320" y="39580"/>
                </a:cubicBezTo>
                <a:cubicBezTo>
                  <a:pt x="162974" y="40310"/>
                  <a:pt x="161764" y="40607"/>
                  <a:pt x="160463" y="41451"/>
                </a:cubicBezTo>
                <a:cubicBezTo>
                  <a:pt x="159552" y="42044"/>
                  <a:pt x="157867" y="44251"/>
                  <a:pt x="156953" y="44486"/>
                </a:cubicBezTo>
                <a:lnTo>
                  <a:pt x="156953" y="44486"/>
                </a:lnTo>
                <a:cubicBezTo>
                  <a:pt x="158480" y="44098"/>
                  <a:pt x="159985" y="43734"/>
                  <a:pt x="161513" y="43346"/>
                </a:cubicBezTo>
                <a:lnTo>
                  <a:pt x="161513" y="43346"/>
                </a:lnTo>
                <a:cubicBezTo>
                  <a:pt x="160052" y="44327"/>
                  <a:pt x="159162" y="46062"/>
                  <a:pt x="159230" y="47797"/>
                </a:cubicBezTo>
                <a:cubicBezTo>
                  <a:pt x="160029" y="47021"/>
                  <a:pt x="160942" y="46336"/>
                  <a:pt x="161901" y="45765"/>
                </a:cubicBezTo>
                <a:lnTo>
                  <a:pt x="161901" y="45765"/>
                </a:lnTo>
                <a:cubicBezTo>
                  <a:pt x="161832" y="46747"/>
                  <a:pt x="161307" y="47683"/>
                  <a:pt x="160508" y="48253"/>
                </a:cubicBezTo>
                <a:cubicBezTo>
                  <a:pt x="161421" y="47637"/>
                  <a:pt x="162357" y="46998"/>
                  <a:pt x="163293" y="46382"/>
                </a:cubicBezTo>
                <a:lnTo>
                  <a:pt x="163293" y="46382"/>
                </a:lnTo>
                <a:cubicBezTo>
                  <a:pt x="163636" y="47500"/>
                  <a:pt x="163179" y="48824"/>
                  <a:pt x="162198" y="49486"/>
                </a:cubicBezTo>
                <a:cubicBezTo>
                  <a:pt x="162608" y="50376"/>
                  <a:pt x="162996" y="51244"/>
                  <a:pt x="163384" y="52134"/>
                </a:cubicBezTo>
                <a:cubicBezTo>
                  <a:pt x="163887" y="50855"/>
                  <a:pt x="164320" y="49554"/>
                  <a:pt x="164663" y="48231"/>
                </a:cubicBezTo>
                <a:cubicBezTo>
                  <a:pt x="164845" y="49166"/>
                  <a:pt x="165256" y="50079"/>
                  <a:pt x="165872" y="50810"/>
                </a:cubicBezTo>
                <a:cubicBezTo>
                  <a:pt x="166055" y="50148"/>
                  <a:pt x="166215" y="49486"/>
                  <a:pt x="166397" y="48824"/>
                </a:cubicBezTo>
                <a:lnTo>
                  <a:pt x="166397" y="48824"/>
                </a:lnTo>
                <a:cubicBezTo>
                  <a:pt x="166260" y="50399"/>
                  <a:pt x="166352" y="51997"/>
                  <a:pt x="166648" y="53549"/>
                </a:cubicBezTo>
                <a:cubicBezTo>
                  <a:pt x="167584" y="51769"/>
                  <a:pt x="167995" y="49691"/>
                  <a:pt x="167790" y="47660"/>
                </a:cubicBezTo>
                <a:lnTo>
                  <a:pt x="167790" y="47660"/>
                </a:lnTo>
                <a:cubicBezTo>
                  <a:pt x="168589" y="48322"/>
                  <a:pt x="168885" y="49395"/>
                  <a:pt x="169410" y="50285"/>
                </a:cubicBezTo>
                <a:cubicBezTo>
                  <a:pt x="169818" y="50947"/>
                  <a:pt x="170591" y="51508"/>
                  <a:pt x="171299" y="51508"/>
                </a:cubicBezTo>
                <a:cubicBezTo>
                  <a:pt x="171543" y="51508"/>
                  <a:pt x="171779" y="51441"/>
                  <a:pt x="171990" y="51289"/>
                </a:cubicBezTo>
                <a:cubicBezTo>
                  <a:pt x="171853" y="50490"/>
                  <a:pt x="171465" y="49760"/>
                  <a:pt x="170917" y="49189"/>
                </a:cubicBezTo>
                <a:lnTo>
                  <a:pt x="170917" y="49189"/>
                </a:lnTo>
                <a:cubicBezTo>
                  <a:pt x="171624" y="49760"/>
                  <a:pt x="172492" y="50148"/>
                  <a:pt x="173382" y="50308"/>
                </a:cubicBezTo>
                <a:cubicBezTo>
                  <a:pt x="173222" y="49874"/>
                  <a:pt x="173062" y="49440"/>
                  <a:pt x="172903" y="49007"/>
                </a:cubicBezTo>
                <a:lnTo>
                  <a:pt x="172903" y="49007"/>
                </a:lnTo>
                <a:cubicBezTo>
                  <a:pt x="173747" y="49395"/>
                  <a:pt x="174683" y="49646"/>
                  <a:pt x="175642" y="49691"/>
                </a:cubicBezTo>
                <a:cubicBezTo>
                  <a:pt x="174957" y="48687"/>
                  <a:pt x="173975" y="47865"/>
                  <a:pt x="172880" y="47386"/>
                </a:cubicBezTo>
                <a:lnTo>
                  <a:pt x="172880" y="47386"/>
                </a:lnTo>
                <a:lnTo>
                  <a:pt x="175139" y="47569"/>
                </a:lnTo>
                <a:cubicBezTo>
                  <a:pt x="175214" y="47574"/>
                  <a:pt x="175289" y="47579"/>
                  <a:pt x="175364" y="47579"/>
                </a:cubicBezTo>
                <a:cubicBezTo>
                  <a:pt x="175589" y="47579"/>
                  <a:pt x="175807" y="47540"/>
                  <a:pt x="175961" y="47386"/>
                </a:cubicBezTo>
                <a:cubicBezTo>
                  <a:pt x="176349" y="46952"/>
                  <a:pt x="175733" y="46336"/>
                  <a:pt x="175185" y="46153"/>
                </a:cubicBezTo>
                <a:cubicBezTo>
                  <a:pt x="174637" y="45971"/>
                  <a:pt x="173907" y="45720"/>
                  <a:pt x="173953" y="45149"/>
                </a:cubicBezTo>
                <a:lnTo>
                  <a:pt x="173953" y="45149"/>
                </a:lnTo>
                <a:cubicBezTo>
                  <a:pt x="174687" y="45330"/>
                  <a:pt x="175446" y="45422"/>
                  <a:pt x="176204" y="45422"/>
                </a:cubicBezTo>
                <a:cubicBezTo>
                  <a:pt x="177073" y="45422"/>
                  <a:pt x="177940" y="45302"/>
                  <a:pt x="178769" y="45058"/>
                </a:cubicBezTo>
                <a:cubicBezTo>
                  <a:pt x="177331" y="44533"/>
                  <a:pt x="175893" y="44008"/>
                  <a:pt x="174455" y="43460"/>
                </a:cubicBezTo>
                <a:cubicBezTo>
                  <a:pt x="175324" y="42973"/>
                  <a:pt x="176326" y="42725"/>
                  <a:pt x="177329" y="42725"/>
                </a:cubicBezTo>
                <a:cubicBezTo>
                  <a:pt x="177642" y="42725"/>
                  <a:pt x="177956" y="42749"/>
                  <a:pt x="178267" y="42798"/>
                </a:cubicBezTo>
                <a:cubicBezTo>
                  <a:pt x="177355" y="41783"/>
                  <a:pt x="175992" y="41182"/>
                  <a:pt x="174622" y="41182"/>
                </a:cubicBezTo>
                <a:cubicBezTo>
                  <a:pt x="174482" y="41182"/>
                  <a:pt x="174343" y="41188"/>
                  <a:pt x="174204" y="41200"/>
                </a:cubicBezTo>
                <a:cubicBezTo>
                  <a:pt x="174980" y="40675"/>
                  <a:pt x="175847" y="40265"/>
                  <a:pt x="176760" y="40013"/>
                </a:cubicBezTo>
                <a:cubicBezTo>
                  <a:pt x="176454" y="39648"/>
                  <a:pt x="176027" y="39526"/>
                  <a:pt x="175557" y="39526"/>
                </a:cubicBezTo>
                <a:cubicBezTo>
                  <a:pt x="174941" y="39526"/>
                  <a:pt x="174251" y="39734"/>
                  <a:pt x="173656" y="39877"/>
                </a:cubicBezTo>
                <a:cubicBezTo>
                  <a:pt x="173471" y="39924"/>
                  <a:pt x="173270" y="39947"/>
                  <a:pt x="173066" y="39947"/>
                </a:cubicBezTo>
                <a:cubicBezTo>
                  <a:pt x="172088" y="39947"/>
                  <a:pt x="171036" y="39422"/>
                  <a:pt x="171282" y="38553"/>
                </a:cubicBezTo>
                <a:lnTo>
                  <a:pt x="171282" y="38553"/>
                </a:lnTo>
                <a:cubicBezTo>
                  <a:pt x="171718" y="38749"/>
                  <a:pt x="172191" y="38841"/>
                  <a:pt x="172667" y="38841"/>
                </a:cubicBezTo>
                <a:cubicBezTo>
                  <a:pt x="173908" y="38841"/>
                  <a:pt x="175164" y="38210"/>
                  <a:pt x="175824" y="37138"/>
                </a:cubicBezTo>
                <a:cubicBezTo>
                  <a:pt x="176529" y="38176"/>
                  <a:pt x="177783" y="38719"/>
                  <a:pt x="179028" y="38719"/>
                </a:cubicBezTo>
                <a:cubicBezTo>
                  <a:pt x="180081" y="38719"/>
                  <a:pt x="181127" y="38331"/>
                  <a:pt x="181827" y="37526"/>
                </a:cubicBezTo>
                <a:cubicBezTo>
                  <a:pt x="180983" y="37503"/>
                  <a:pt x="180161" y="37457"/>
                  <a:pt x="179316" y="37411"/>
                </a:cubicBezTo>
                <a:cubicBezTo>
                  <a:pt x="179794" y="36417"/>
                  <a:pt x="180912" y="35760"/>
                  <a:pt x="182027" y="35760"/>
                </a:cubicBezTo>
                <a:cubicBezTo>
                  <a:pt x="182244" y="35760"/>
                  <a:pt x="182460" y="35785"/>
                  <a:pt x="182672" y="35836"/>
                </a:cubicBezTo>
                <a:cubicBezTo>
                  <a:pt x="182459" y="35354"/>
                  <a:pt x="181997" y="35186"/>
                  <a:pt x="181463" y="35186"/>
                </a:cubicBezTo>
                <a:cubicBezTo>
                  <a:pt x="180912" y="35186"/>
                  <a:pt x="180283" y="35365"/>
                  <a:pt x="179773" y="35563"/>
                </a:cubicBezTo>
                <a:cubicBezTo>
                  <a:pt x="179467" y="35674"/>
                  <a:pt x="179105" y="35734"/>
                  <a:pt x="178750" y="35734"/>
                </a:cubicBezTo>
                <a:cubicBezTo>
                  <a:pt x="177941" y="35734"/>
                  <a:pt x="177176" y="35419"/>
                  <a:pt x="177239" y="34672"/>
                </a:cubicBezTo>
                <a:lnTo>
                  <a:pt x="177239" y="34672"/>
                </a:lnTo>
                <a:cubicBezTo>
                  <a:pt x="177438" y="34801"/>
                  <a:pt x="177664" y="34860"/>
                  <a:pt x="177892" y="34860"/>
                </a:cubicBezTo>
                <a:cubicBezTo>
                  <a:pt x="178633" y="34860"/>
                  <a:pt x="179402" y="34248"/>
                  <a:pt x="179385" y="33463"/>
                </a:cubicBezTo>
                <a:lnTo>
                  <a:pt x="179385" y="33463"/>
                </a:lnTo>
                <a:cubicBezTo>
                  <a:pt x="179889" y="33718"/>
                  <a:pt x="180446" y="33839"/>
                  <a:pt x="181005" y="33839"/>
                </a:cubicBezTo>
                <a:cubicBezTo>
                  <a:pt x="182244" y="33839"/>
                  <a:pt x="183493" y="33245"/>
                  <a:pt x="184201" y="32207"/>
                </a:cubicBezTo>
                <a:cubicBezTo>
                  <a:pt x="183976" y="32193"/>
                  <a:pt x="183751" y="32185"/>
                  <a:pt x="183527" y="32185"/>
                </a:cubicBezTo>
                <a:cubicBezTo>
                  <a:pt x="182703" y="32185"/>
                  <a:pt x="181886" y="32284"/>
                  <a:pt x="181097" y="32481"/>
                </a:cubicBezTo>
                <a:lnTo>
                  <a:pt x="181097" y="30587"/>
                </a:lnTo>
                <a:lnTo>
                  <a:pt x="184855" y="30154"/>
                </a:lnTo>
                <a:lnTo>
                  <a:pt x="184855" y="30154"/>
                </a:lnTo>
                <a:cubicBezTo>
                  <a:pt x="184828" y="30157"/>
                  <a:pt x="184803" y="30158"/>
                  <a:pt x="184780" y="30158"/>
                </a:cubicBezTo>
                <a:cubicBezTo>
                  <a:pt x="183318" y="30158"/>
                  <a:pt x="187991" y="24560"/>
                  <a:pt x="188013" y="24515"/>
                </a:cubicBezTo>
                <a:lnTo>
                  <a:pt x="188013" y="24515"/>
                </a:lnTo>
                <a:cubicBezTo>
                  <a:pt x="186810" y="25718"/>
                  <a:pt x="185380" y="26997"/>
                  <a:pt x="183741" y="26997"/>
                </a:cubicBezTo>
                <a:cubicBezTo>
                  <a:pt x="183577" y="26997"/>
                  <a:pt x="183411" y="26984"/>
                  <a:pt x="183242" y="26957"/>
                </a:cubicBezTo>
                <a:cubicBezTo>
                  <a:pt x="182763" y="26889"/>
                  <a:pt x="182307" y="26706"/>
                  <a:pt x="181827" y="26661"/>
                </a:cubicBezTo>
                <a:cubicBezTo>
                  <a:pt x="181765" y="26655"/>
                  <a:pt x="181703" y="26653"/>
                  <a:pt x="181640" y="26653"/>
                </a:cubicBezTo>
                <a:cubicBezTo>
                  <a:pt x="180925" y="26653"/>
                  <a:pt x="180214" y="27009"/>
                  <a:pt x="179773" y="27597"/>
                </a:cubicBezTo>
                <a:cubicBezTo>
                  <a:pt x="180252" y="25953"/>
                  <a:pt x="182421" y="25656"/>
                  <a:pt x="183767" y="24629"/>
                </a:cubicBezTo>
                <a:cubicBezTo>
                  <a:pt x="184977" y="23716"/>
                  <a:pt x="185525" y="22187"/>
                  <a:pt x="186027" y="20772"/>
                </a:cubicBezTo>
                <a:lnTo>
                  <a:pt x="186027" y="20772"/>
                </a:lnTo>
                <a:cubicBezTo>
                  <a:pt x="185479" y="20932"/>
                  <a:pt x="185297" y="21571"/>
                  <a:pt x="184863" y="21913"/>
                </a:cubicBezTo>
                <a:cubicBezTo>
                  <a:pt x="184566" y="22144"/>
                  <a:pt x="184212" y="22216"/>
                  <a:pt x="183840" y="22216"/>
                </a:cubicBezTo>
                <a:cubicBezTo>
                  <a:pt x="183438" y="22216"/>
                  <a:pt x="183017" y="22132"/>
                  <a:pt x="182626" y="22073"/>
                </a:cubicBezTo>
                <a:cubicBezTo>
                  <a:pt x="182459" y="22043"/>
                  <a:pt x="182281" y="22026"/>
                  <a:pt x="182103" y="22026"/>
                </a:cubicBezTo>
                <a:cubicBezTo>
                  <a:pt x="181475" y="22026"/>
                  <a:pt x="180841" y="22235"/>
                  <a:pt x="180663" y="22803"/>
                </a:cubicBezTo>
                <a:cubicBezTo>
                  <a:pt x="180663" y="21913"/>
                  <a:pt x="181576" y="21342"/>
                  <a:pt x="182329" y="20863"/>
                </a:cubicBezTo>
                <a:cubicBezTo>
                  <a:pt x="183060" y="20384"/>
                  <a:pt x="183859" y="19516"/>
                  <a:pt x="183471" y="18718"/>
                </a:cubicBezTo>
                <a:lnTo>
                  <a:pt x="183471" y="18718"/>
                </a:lnTo>
                <a:cubicBezTo>
                  <a:pt x="181941" y="19539"/>
                  <a:pt x="180207" y="20019"/>
                  <a:pt x="178472" y="20064"/>
                </a:cubicBezTo>
                <a:cubicBezTo>
                  <a:pt x="179294" y="19128"/>
                  <a:pt x="180252" y="18352"/>
                  <a:pt x="181325" y="17782"/>
                </a:cubicBezTo>
                <a:cubicBezTo>
                  <a:pt x="179933" y="17485"/>
                  <a:pt x="178586" y="17051"/>
                  <a:pt x="177308" y="16435"/>
                </a:cubicBezTo>
                <a:cubicBezTo>
                  <a:pt x="176486" y="16047"/>
                  <a:pt x="175527" y="15248"/>
                  <a:pt x="175847" y="14381"/>
                </a:cubicBezTo>
                <a:lnTo>
                  <a:pt x="175847" y="14381"/>
                </a:lnTo>
                <a:cubicBezTo>
                  <a:pt x="176555" y="14906"/>
                  <a:pt x="177354" y="15339"/>
                  <a:pt x="178152" y="15682"/>
                </a:cubicBezTo>
                <a:cubicBezTo>
                  <a:pt x="177993" y="15202"/>
                  <a:pt x="177513" y="14906"/>
                  <a:pt x="177239" y="14472"/>
                </a:cubicBezTo>
                <a:cubicBezTo>
                  <a:pt x="176995" y="14051"/>
                  <a:pt x="177161" y="13306"/>
                  <a:pt x="177631" y="13306"/>
                </a:cubicBezTo>
                <a:cubicBezTo>
                  <a:pt x="177645" y="13306"/>
                  <a:pt x="177659" y="13307"/>
                  <a:pt x="177673" y="13308"/>
                </a:cubicBezTo>
                <a:cubicBezTo>
                  <a:pt x="177878" y="13331"/>
                  <a:pt x="178038" y="13468"/>
                  <a:pt x="178175" y="13582"/>
                </a:cubicBezTo>
                <a:cubicBezTo>
                  <a:pt x="179042" y="14263"/>
                  <a:pt x="180132" y="14645"/>
                  <a:pt x="181226" y="14645"/>
                </a:cubicBezTo>
                <a:cubicBezTo>
                  <a:pt x="181343" y="14645"/>
                  <a:pt x="181460" y="14641"/>
                  <a:pt x="181576" y="14632"/>
                </a:cubicBezTo>
                <a:cubicBezTo>
                  <a:pt x="180526" y="13879"/>
                  <a:pt x="179887" y="12600"/>
                  <a:pt x="179887" y="11322"/>
                </a:cubicBezTo>
                <a:lnTo>
                  <a:pt x="179887" y="11322"/>
                </a:lnTo>
                <a:cubicBezTo>
                  <a:pt x="180983" y="12578"/>
                  <a:pt x="182466" y="13513"/>
                  <a:pt x="184087" y="13924"/>
                </a:cubicBezTo>
                <a:cubicBezTo>
                  <a:pt x="183973" y="12829"/>
                  <a:pt x="183402" y="11801"/>
                  <a:pt x="182535" y="11140"/>
                </a:cubicBezTo>
                <a:cubicBezTo>
                  <a:pt x="182568" y="10940"/>
                  <a:pt x="182704" y="10859"/>
                  <a:pt x="182878" y="10859"/>
                </a:cubicBezTo>
                <a:cubicBezTo>
                  <a:pt x="183182" y="10859"/>
                  <a:pt x="183601" y="11108"/>
                  <a:pt x="183790" y="11413"/>
                </a:cubicBezTo>
                <a:cubicBezTo>
                  <a:pt x="184407" y="12441"/>
                  <a:pt x="184795" y="13605"/>
                  <a:pt x="185502" y="14563"/>
                </a:cubicBezTo>
                <a:cubicBezTo>
                  <a:pt x="186090" y="15354"/>
                  <a:pt x="187019" y="15981"/>
                  <a:pt x="187942" y="15981"/>
                </a:cubicBezTo>
                <a:cubicBezTo>
                  <a:pt x="188165" y="15981"/>
                  <a:pt x="188389" y="15944"/>
                  <a:pt x="188606" y="15864"/>
                </a:cubicBezTo>
                <a:cubicBezTo>
                  <a:pt x="188196" y="14655"/>
                  <a:pt x="187716" y="13468"/>
                  <a:pt x="187168" y="12304"/>
                </a:cubicBezTo>
                <a:cubicBezTo>
                  <a:pt x="187394" y="12222"/>
                  <a:pt x="187624" y="12192"/>
                  <a:pt x="187858" y="12192"/>
                </a:cubicBezTo>
                <a:cubicBezTo>
                  <a:pt x="188477" y="12192"/>
                  <a:pt x="189118" y="12401"/>
                  <a:pt x="189748" y="12418"/>
                </a:cubicBezTo>
                <a:cubicBezTo>
                  <a:pt x="189776" y="12419"/>
                  <a:pt x="189804" y="12420"/>
                  <a:pt x="189833" y="12420"/>
                </a:cubicBezTo>
                <a:cubicBezTo>
                  <a:pt x="190704" y="12420"/>
                  <a:pt x="191701" y="11753"/>
                  <a:pt x="191391" y="10957"/>
                </a:cubicBezTo>
                <a:cubicBezTo>
                  <a:pt x="191140" y="10272"/>
                  <a:pt x="190044" y="9907"/>
                  <a:pt x="190250" y="9222"/>
                </a:cubicBezTo>
                <a:cubicBezTo>
                  <a:pt x="190353" y="8912"/>
                  <a:pt x="190647" y="8792"/>
                  <a:pt x="190978" y="8792"/>
                </a:cubicBezTo>
                <a:cubicBezTo>
                  <a:pt x="191231" y="8792"/>
                  <a:pt x="191506" y="8862"/>
                  <a:pt x="191733" y="8971"/>
                </a:cubicBezTo>
                <a:cubicBezTo>
                  <a:pt x="192089" y="9133"/>
                  <a:pt x="192491" y="9352"/>
                  <a:pt x="192866" y="9352"/>
                </a:cubicBezTo>
                <a:cubicBezTo>
                  <a:pt x="193020" y="9352"/>
                  <a:pt x="193169" y="9315"/>
                  <a:pt x="193308" y="9222"/>
                </a:cubicBezTo>
                <a:cubicBezTo>
                  <a:pt x="193765" y="8925"/>
                  <a:pt x="193742" y="8241"/>
                  <a:pt x="193993" y="7761"/>
                </a:cubicBezTo>
                <a:cubicBezTo>
                  <a:pt x="194219" y="7332"/>
                  <a:pt x="195004" y="7149"/>
                  <a:pt x="195987" y="7149"/>
                </a:cubicBezTo>
                <a:cubicBezTo>
                  <a:pt x="198091" y="7149"/>
                  <a:pt x="201099" y="7989"/>
                  <a:pt x="201457" y="9062"/>
                </a:cubicBezTo>
                <a:cubicBezTo>
                  <a:pt x="202393" y="11847"/>
                  <a:pt x="194838" y="15065"/>
                  <a:pt x="193400" y="16435"/>
                </a:cubicBezTo>
                <a:cubicBezTo>
                  <a:pt x="194016" y="16344"/>
                  <a:pt x="194632" y="16230"/>
                  <a:pt x="195271" y="16138"/>
                </a:cubicBezTo>
                <a:lnTo>
                  <a:pt x="195271" y="16138"/>
                </a:lnTo>
                <a:cubicBezTo>
                  <a:pt x="194084" y="17896"/>
                  <a:pt x="192898" y="19653"/>
                  <a:pt x="191711" y="21411"/>
                </a:cubicBezTo>
                <a:cubicBezTo>
                  <a:pt x="194518" y="20019"/>
                  <a:pt x="197257" y="18512"/>
                  <a:pt x="199905" y="16846"/>
                </a:cubicBezTo>
                <a:lnTo>
                  <a:pt x="199905" y="16846"/>
                </a:lnTo>
                <a:cubicBezTo>
                  <a:pt x="199882" y="17964"/>
                  <a:pt x="198764" y="18695"/>
                  <a:pt x="197919" y="19425"/>
                </a:cubicBezTo>
                <a:cubicBezTo>
                  <a:pt x="197075" y="20156"/>
                  <a:pt x="196458" y="21616"/>
                  <a:pt x="197348" y="22278"/>
                </a:cubicBezTo>
                <a:cubicBezTo>
                  <a:pt x="197873" y="21845"/>
                  <a:pt x="198398" y="21388"/>
                  <a:pt x="198901" y="20954"/>
                </a:cubicBezTo>
                <a:lnTo>
                  <a:pt x="198901" y="20954"/>
                </a:lnTo>
                <a:cubicBezTo>
                  <a:pt x="198102" y="22507"/>
                  <a:pt x="198421" y="24584"/>
                  <a:pt x="199654" y="25816"/>
                </a:cubicBezTo>
                <a:cubicBezTo>
                  <a:pt x="200065" y="23990"/>
                  <a:pt x="200498" y="22141"/>
                  <a:pt x="200909" y="20292"/>
                </a:cubicBezTo>
                <a:cubicBezTo>
                  <a:pt x="202256" y="21753"/>
                  <a:pt x="202849" y="23853"/>
                  <a:pt x="202484" y="25793"/>
                </a:cubicBezTo>
                <a:cubicBezTo>
                  <a:pt x="203283" y="24401"/>
                  <a:pt x="203831" y="22872"/>
                  <a:pt x="204082" y="21297"/>
                </a:cubicBezTo>
                <a:cubicBezTo>
                  <a:pt x="204949" y="22598"/>
                  <a:pt x="205018" y="24401"/>
                  <a:pt x="204242" y="25793"/>
                </a:cubicBezTo>
                <a:cubicBezTo>
                  <a:pt x="205315" y="24994"/>
                  <a:pt x="206205" y="23967"/>
                  <a:pt x="206867" y="22826"/>
                </a:cubicBezTo>
                <a:cubicBezTo>
                  <a:pt x="207218" y="23312"/>
                  <a:pt x="207840" y="23590"/>
                  <a:pt x="208441" y="23590"/>
                </a:cubicBezTo>
                <a:cubicBezTo>
                  <a:pt x="208856" y="23590"/>
                  <a:pt x="209262" y="23458"/>
                  <a:pt x="209560" y="23168"/>
                </a:cubicBezTo>
                <a:cubicBezTo>
                  <a:pt x="210313" y="22461"/>
                  <a:pt x="210017" y="20954"/>
                  <a:pt x="209012" y="20703"/>
                </a:cubicBezTo>
                <a:cubicBezTo>
                  <a:pt x="210245" y="20589"/>
                  <a:pt x="211455" y="20247"/>
                  <a:pt x="212550" y="19699"/>
                </a:cubicBezTo>
                <a:cubicBezTo>
                  <a:pt x="211751" y="18923"/>
                  <a:pt x="210930" y="18147"/>
                  <a:pt x="210131" y="17371"/>
                </a:cubicBezTo>
                <a:lnTo>
                  <a:pt x="210131" y="17371"/>
                </a:lnTo>
                <a:cubicBezTo>
                  <a:pt x="210340" y="17390"/>
                  <a:pt x="210550" y="17399"/>
                  <a:pt x="210760" y="17399"/>
                </a:cubicBezTo>
                <a:cubicBezTo>
                  <a:pt x="211808" y="17399"/>
                  <a:pt x="212854" y="17162"/>
                  <a:pt x="213806" y="16686"/>
                </a:cubicBezTo>
                <a:cubicBezTo>
                  <a:pt x="211774" y="16184"/>
                  <a:pt x="210108" y="14404"/>
                  <a:pt x="209788" y="12326"/>
                </a:cubicBezTo>
                <a:lnTo>
                  <a:pt x="209788" y="12326"/>
                </a:lnTo>
                <a:cubicBezTo>
                  <a:pt x="210290" y="12920"/>
                  <a:pt x="210952" y="13331"/>
                  <a:pt x="211683" y="13513"/>
                </a:cubicBezTo>
                <a:cubicBezTo>
                  <a:pt x="209606" y="12509"/>
                  <a:pt x="209218" y="9154"/>
                  <a:pt x="211044" y="7693"/>
                </a:cubicBezTo>
                <a:lnTo>
                  <a:pt x="211044" y="7693"/>
                </a:lnTo>
                <a:cubicBezTo>
                  <a:pt x="210907" y="8743"/>
                  <a:pt x="211386" y="9861"/>
                  <a:pt x="212231" y="10500"/>
                </a:cubicBezTo>
                <a:cubicBezTo>
                  <a:pt x="212710" y="9724"/>
                  <a:pt x="213189" y="8948"/>
                  <a:pt x="213646" y="8195"/>
                </a:cubicBezTo>
                <a:lnTo>
                  <a:pt x="213646" y="8195"/>
                </a:lnTo>
                <a:cubicBezTo>
                  <a:pt x="214194" y="9679"/>
                  <a:pt x="213783" y="11459"/>
                  <a:pt x="212664" y="12555"/>
                </a:cubicBezTo>
                <a:cubicBezTo>
                  <a:pt x="212963" y="12613"/>
                  <a:pt x="213266" y="12642"/>
                  <a:pt x="213569" y="12642"/>
                </a:cubicBezTo>
                <a:cubicBezTo>
                  <a:pt x="214446" y="12642"/>
                  <a:pt x="215319" y="12402"/>
                  <a:pt x="216065" y="11961"/>
                </a:cubicBezTo>
                <a:lnTo>
                  <a:pt x="216065" y="11961"/>
                </a:lnTo>
                <a:cubicBezTo>
                  <a:pt x="215883" y="13239"/>
                  <a:pt x="214970" y="14404"/>
                  <a:pt x="213760" y="14837"/>
                </a:cubicBezTo>
                <a:cubicBezTo>
                  <a:pt x="213914" y="14845"/>
                  <a:pt x="214068" y="14848"/>
                  <a:pt x="214222" y="14848"/>
                </a:cubicBezTo>
                <a:cubicBezTo>
                  <a:pt x="215505" y="14848"/>
                  <a:pt x="216778" y="14593"/>
                  <a:pt x="217960" y="14084"/>
                </a:cubicBezTo>
                <a:lnTo>
                  <a:pt x="217960" y="14084"/>
                </a:lnTo>
                <a:cubicBezTo>
                  <a:pt x="216225" y="15248"/>
                  <a:pt x="215129" y="17325"/>
                  <a:pt x="215152" y="19402"/>
                </a:cubicBezTo>
                <a:cubicBezTo>
                  <a:pt x="215837" y="18877"/>
                  <a:pt x="216522" y="18329"/>
                  <a:pt x="217207" y="17805"/>
                </a:cubicBezTo>
                <a:lnTo>
                  <a:pt x="217207" y="17805"/>
                </a:lnTo>
                <a:cubicBezTo>
                  <a:pt x="216887" y="19243"/>
                  <a:pt x="216567" y="20680"/>
                  <a:pt x="216248" y="22096"/>
                </a:cubicBezTo>
                <a:cubicBezTo>
                  <a:pt x="217777" y="21434"/>
                  <a:pt x="219147" y="20429"/>
                  <a:pt x="220288" y="19197"/>
                </a:cubicBezTo>
                <a:lnTo>
                  <a:pt x="220379" y="24104"/>
                </a:lnTo>
                <a:cubicBezTo>
                  <a:pt x="221474" y="22872"/>
                  <a:pt x="222570" y="21640"/>
                  <a:pt x="223665" y="20408"/>
                </a:cubicBezTo>
                <a:lnTo>
                  <a:pt x="223665" y="20408"/>
                </a:lnTo>
                <a:cubicBezTo>
                  <a:pt x="223460" y="20641"/>
                  <a:pt x="223369" y="22074"/>
                  <a:pt x="223141" y="22507"/>
                </a:cubicBezTo>
                <a:cubicBezTo>
                  <a:pt x="222753" y="23260"/>
                  <a:pt x="222114" y="23853"/>
                  <a:pt x="221749" y="24629"/>
                </a:cubicBezTo>
                <a:cubicBezTo>
                  <a:pt x="221155" y="25862"/>
                  <a:pt x="221247" y="27802"/>
                  <a:pt x="221429" y="29149"/>
                </a:cubicBezTo>
                <a:cubicBezTo>
                  <a:pt x="221909" y="28829"/>
                  <a:pt x="222274" y="28350"/>
                  <a:pt x="222456" y="27802"/>
                </a:cubicBezTo>
                <a:lnTo>
                  <a:pt x="222456" y="27802"/>
                </a:lnTo>
                <a:cubicBezTo>
                  <a:pt x="222365" y="28783"/>
                  <a:pt x="222297" y="29765"/>
                  <a:pt x="222205" y="30746"/>
                </a:cubicBezTo>
                <a:cubicBezTo>
                  <a:pt x="222833" y="30262"/>
                  <a:pt x="223404" y="29694"/>
                  <a:pt x="223897" y="29074"/>
                </a:cubicBezTo>
                <a:lnTo>
                  <a:pt x="223897" y="29074"/>
                </a:lnTo>
                <a:cubicBezTo>
                  <a:pt x="222980" y="30445"/>
                  <a:pt x="222582" y="32167"/>
                  <a:pt x="222844" y="33782"/>
                </a:cubicBezTo>
                <a:cubicBezTo>
                  <a:pt x="223575" y="33349"/>
                  <a:pt x="224077" y="32572"/>
                  <a:pt x="224191" y="31728"/>
                </a:cubicBezTo>
                <a:lnTo>
                  <a:pt x="224214" y="33257"/>
                </a:lnTo>
                <a:cubicBezTo>
                  <a:pt x="225173" y="32572"/>
                  <a:pt x="225812" y="31477"/>
                  <a:pt x="225971" y="30313"/>
                </a:cubicBezTo>
                <a:cubicBezTo>
                  <a:pt x="226200" y="30815"/>
                  <a:pt x="226314" y="31363"/>
                  <a:pt x="226314" y="31888"/>
                </a:cubicBezTo>
                <a:cubicBezTo>
                  <a:pt x="227113" y="31454"/>
                  <a:pt x="227524" y="30495"/>
                  <a:pt x="227569" y="29582"/>
                </a:cubicBezTo>
                <a:cubicBezTo>
                  <a:pt x="227615" y="28692"/>
                  <a:pt x="227341" y="27779"/>
                  <a:pt x="227090" y="26912"/>
                </a:cubicBezTo>
                <a:lnTo>
                  <a:pt x="227090" y="26912"/>
                </a:lnTo>
                <a:cubicBezTo>
                  <a:pt x="227843" y="28783"/>
                  <a:pt x="229441" y="30313"/>
                  <a:pt x="231358" y="30975"/>
                </a:cubicBezTo>
                <a:cubicBezTo>
                  <a:pt x="230765" y="29742"/>
                  <a:pt x="230148" y="28510"/>
                  <a:pt x="229555" y="27277"/>
                </a:cubicBezTo>
                <a:lnTo>
                  <a:pt x="229555" y="27277"/>
                </a:lnTo>
                <a:cubicBezTo>
                  <a:pt x="230515" y="28237"/>
                  <a:pt x="231876" y="28781"/>
                  <a:pt x="233229" y="28781"/>
                </a:cubicBezTo>
                <a:cubicBezTo>
                  <a:pt x="233614" y="28781"/>
                  <a:pt x="233997" y="28737"/>
                  <a:pt x="234371" y="28647"/>
                </a:cubicBezTo>
                <a:cubicBezTo>
                  <a:pt x="232956" y="27779"/>
                  <a:pt x="231860" y="26410"/>
                  <a:pt x="231313" y="24835"/>
                </a:cubicBezTo>
                <a:lnTo>
                  <a:pt x="231313" y="24835"/>
                </a:lnTo>
                <a:cubicBezTo>
                  <a:pt x="232226" y="26159"/>
                  <a:pt x="233732" y="27026"/>
                  <a:pt x="235307" y="27163"/>
                </a:cubicBezTo>
                <a:cubicBezTo>
                  <a:pt x="234074" y="26341"/>
                  <a:pt x="233002" y="25268"/>
                  <a:pt x="232180" y="23990"/>
                </a:cubicBezTo>
                <a:cubicBezTo>
                  <a:pt x="232356" y="23902"/>
                  <a:pt x="232555" y="23859"/>
                  <a:pt x="232756" y="23859"/>
                </a:cubicBezTo>
                <a:cubicBezTo>
                  <a:pt x="232864" y="23859"/>
                  <a:pt x="232973" y="23871"/>
                  <a:pt x="233079" y="23896"/>
                </a:cubicBezTo>
                <a:lnTo>
                  <a:pt x="233079" y="23896"/>
                </a:lnTo>
                <a:cubicBezTo>
                  <a:pt x="233078" y="23896"/>
                  <a:pt x="233076" y="23896"/>
                  <a:pt x="233075" y="23896"/>
                </a:cubicBezTo>
                <a:cubicBezTo>
                  <a:pt x="233011" y="23896"/>
                  <a:pt x="232948" y="23904"/>
                  <a:pt x="232887" y="23922"/>
                </a:cubicBezTo>
                <a:cubicBezTo>
                  <a:pt x="233177" y="24037"/>
                  <a:pt x="233465" y="24157"/>
                  <a:pt x="233750" y="24281"/>
                </a:cubicBezTo>
                <a:lnTo>
                  <a:pt x="233750" y="24281"/>
                </a:lnTo>
                <a:cubicBezTo>
                  <a:pt x="233751" y="24283"/>
                  <a:pt x="233753" y="24285"/>
                  <a:pt x="233755" y="24287"/>
                </a:cubicBezTo>
                <a:cubicBezTo>
                  <a:pt x="233754" y="24285"/>
                  <a:pt x="233753" y="24284"/>
                  <a:pt x="233752" y="24282"/>
                </a:cubicBezTo>
                <a:lnTo>
                  <a:pt x="233752" y="24282"/>
                </a:lnTo>
                <a:cubicBezTo>
                  <a:pt x="235668" y="25118"/>
                  <a:pt x="237479" y="26154"/>
                  <a:pt x="239187" y="27345"/>
                </a:cubicBezTo>
                <a:cubicBezTo>
                  <a:pt x="238662" y="25360"/>
                  <a:pt x="237224" y="23648"/>
                  <a:pt x="235353" y="22780"/>
                </a:cubicBezTo>
                <a:lnTo>
                  <a:pt x="235353" y="22780"/>
                </a:lnTo>
                <a:cubicBezTo>
                  <a:pt x="237133" y="23146"/>
                  <a:pt x="238776" y="24196"/>
                  <a:pt x="239826" y="25656"/>
                </a:cubicBezTo>
                <a:cubicBezTo>
                  <a:pt x="239644" y="24333"/>
                  <a:pt x="239096" y="23077"/>
                  <a:pt x="238251" y="22050"/>
                </a:cubicBezTo>
                <a:lnTo>
                  <a:pt x="238251" y="22050"/>
                </a:lnTo>
                <a:cubicBezTo>
                  <a:pt x="238525" y="22096"/>
                  <a:pt x="238822" y="22141"/>
                  <a:pt x="239119" y="22164"/>
                </a:cubicBezTo>
                <a:cubicBezTo>
                  <a:pt x="238548" y="21730"/>
                  <a:pt x="237955" y="21297"/>
                  <a:pt x="237361" y="20909"/>
                </a:cubicBezTo>
                <a:cubicBezTo>
                  <a:pt x="237471" y="20904"/>
                  <a:pt x="237580" y="20902"/>
                  <a:pt x="237690" y="20902"/>
                </a:cubicBezTo>
                <a:cubicBezTo>
                  <a:pt x="238675" y="20902"/>
                  <a:pt x="239653" y="21087"/>
                  <a:pt x="240557" y="21457"/>
                </a:cubicBezTo>
                <a:cubicBezTo>
                  <a:pt x="239895" y="20429"/>
                  <a:pt x="238731" y="19722"/>
                  <a:pt x="237498" y="19608"/>
                </a:cubicBezTo>
                <a:cubicBezTo>
                  <a:pt x="238069" y="19516"/>
                  <a:pt x="238617" y="19448"/>
                  <a:pt x="239187" y="19357"/>
                </a:cubicBezTo>
                <a:cubicBezTo>
                  <a:pt x="238424" y="19159"/>
                  <a:pt x="237626" y="19057"/>
                  <a:pt x="236832" y="19057"/>
                </a:cubicBezTo>
                <a:cubicBezTo>
                  <a:pt x="236342" y="19057"/>
                  <a:pt x="235854" y="19096"/>
                  <a:pt x="235375" y="19174"/>
                </a:cubicBezTo>
                <a:cubicBezTo>
                  <a:pt x="235718" y="19083"/>
                  <a:pt x="235923" y="18626"/>
                  <a:pt x="235741" y="18307"/>
                </a:cubicBezTo>
                <a:lnTo>
                  <a:pt x="235741" y="18307"/>
                </a:lnTo>
                <a:cubicBezTo>
                  <a:pt x="234909" y="19422"/>
                  <a:pt x="233514" y="20083"/>
                  <a:pt x="232126" y="20083"/>
                </a:cubicBezTo>
                <a:cubicBezTo>
                  <a:pt x="231837" y="20083"/>
                  <a:pt x="231549" y="20055"/>
                  <a:pt x="231267" y="19996"/>
                </a:cubicBezTo>
                <a:cubicBezTo>
                  <a:pt x="232066" y="19471"/>
                  <a:pt x="233298" y="19699"/>
                  <a:pt x="233869" y="18923"/>
                </a:cubicBezTo>
                <a:cubicBezTo>
                  <a:pt x="234143" y="18558"/>
                  <a:pt x="234166" y="18056"/>
                  <a:pt x="234303" y="17599"/>
                </a:cubicBezTo>
                <a:cubicBezTo>
                  <a:pt x="234414" y="17175"/>
                  <a:pt x="234744" y="16708"/>
                  <a:pt x="235184" y="16708"/>
                </a:cubicBezTo>
                <a:cubicBezTo>
                  <a:pt x="235195" y="16708"/>
                  <a:pt x="235205" y="16708"/>
                  <a:pt x="235216" y="16709"/>
                </a:cubicBezTo>
                <a:cubicBezTo>
                  <a:pt x="234817" y="16498"/>
                  <a:pt x="234371" y="16397"/>
                  <a:pt x="233924" y="16397"/>
                </a:cubicBezTo>
                <a:cubicBezTo>
                  <a:pt x="233251" y="16397"/>
                  <a:pt x="232577" y="16627"/>
                  <a:pt x="232064" y="17058"/>
                </a:cubicBezTo>
                <a:lnTo>
                  <a:pt x="232064" y="17058"/>
                </a:lnTo>
                <a:cubicBezTo>
                  <a:pt x="232220" y="16759"/>
                  <a:pt x="232241" y="16384"/>
                  <a:pt x="232066" y="16093"/>
                </a:cubicBezTo>
                <a:lnTo>
                  <a:pt x="232066" y="16093"/>
                </a:lnTo>
                <a:cubicBezTo>
                  <a:pt x="231221" y="16892"/>
                  <a:pt x="230126" y="17394"/>
                  <a:pt x="228962" y="17576"/>
                </a:cubicBezTo>
                <a:cubicBezTo>
                  <a:pt x="229715" y="17097"/>
                  <a:pt x="230354" y="16458"/>
                  <a:pt x="230879" y="15727"/>
                </a:cubicBezTo>
                <a:lnTo>
                  <a:pt x="230879" y="15727"/>
                </a:lnTo>
                <a:cubicBezTo>
                  <a:pt x="230331" y="16233"/>
                  <a:pt x="229583" y="16497"/>
                  <a:pt x="228840" y="16497"/>
                </a:cubicBezTo>
                <a:cubicBezTo>
                  <a:pt x="228376" y="16497"/>
                  <a:pt x="227913" y="16394"/>
                  <a:pt x="227501" y="16184"/>
                </a:cubicBezTo>
                <a:cubicBezTo>
                  <a:pt x="228665" y="16024"/>
                  <a:pt x="229715" y="15225"/>
                  <a:pt x="230148" y="14152"/>
                </a:cubicBezTo>
                <a:lnTo>
                  <a:pt x="230148" y="14152"/>
                </a:lnTo>
                <a:cubicBezTo>
                  <a:pt x="229609" y="14452"/>
                  <a:pt x="228987" y="14607"/>
                  <a:pt x="228366" y="14607"/>
                </a:cubicBezTo>
                <a:cubicBezTo>
                  <a:pt x="227806" y="14607"/>
                  <a:pt x="227246" y="14481"/>
                  <a:pt x="226747" y="14221"/>
                </a:cubicBezTo>
                <a:cubicBezTo>
                  <a:pt x="226565" y="13627"/>
                  <a:pt x="227638" y="13536"/>
                  <a:pt x="227980" y="13034"/>
                </a:cubicBezTo>
                <a:cubicBezTo>
                  <a:pt x="228208" y="12692"/>
                  <a:pt x="228049" y="12212"/>
                  <a:pt x="227752" y="11961"/>
                </a:cubicBezTo>
                <a:cubicBezTo>
                  <a:pt x="227432" y="11710"/>
                  <a:pt x="227021" y="11619"/>
                  <a:pt x="226633" y="11528"/>
                </a:cubicBezTo>
                <a:lnTo>
                  <a:pt x="228779" y="10774"/>
                </a:lnTo>
                <a:cubicBezTo>
                  <a:pt x="228505" y="9884"/>
                  <a:pt x="228003" y="9085"/>
                  <a:pt x="227364" y="8423"/>
                </a:cubicBezTo>
                <a:lnTo>
                  <a:pt x="227364" y="8423"/>
                </a:lnTo>
                <a:cubicBezTo>
                  <a:pt x="228322" y="8971"/>
                  <a:pt x="229258" y="9496"/>
                  <a:pt x="230217" y="10044"/>
                </a:cubicBezTo>
                <a:cubicBezTo>
                  <a:pt x="230194" y="9382"/>
                  <a:pt x="230377" y="8743"/>
                  <a:pt x="230719" y="8172"/>
                </a:cubicBezTo>
                <a:cubicBezTo>
                  <a:pt x="231039" y="8834"/>
                  <a:pt x="231267" y="9542"/>
                  <a:pt x="231358" y="10272"/>
                </a:cubicBezTo>
                <a:cubicBezTo>
                  <a:pt x="231723" y="9702"/>
                  <a:pt x="232020" y="9085"/>
                  <a:pt x="232180" y="8423"/>
                </a:cubicBezTo>
                <a:lnTo>
                  <a:pt x="232180" y="8423"/>
                </a:lnTo>
                <a:cubicBezTo>
                  <a:pt x="232248" y="9336"/>
                  <a:pt x="232111" y="10295"/>
                  <a:pt x="231746" y="11140"/>
                </a:cubicBezTo>
                <a:cubicBezTo>
                  <a:pt x="231762" y="11140"/>
                  <a:pt x="231779" y="11140"/>
                  <a:pt x="231795" y="11140"/>
                </a:cubicBezTo>
                <a:cubicBezTo>
                  <a:pt x="233261" y="11140"/>
                  <a:pt x="234673" y="10120"/>
                  <a:pt x="235102" y="8720"/>
                </a:cubicBezTo>
                <a:cubicBezTo>
                  <a:pt x="235558" y="9702"/>
                  <a:pt x="235375" y="10843"/>
                  <a:pt x="235330" y="11916"/>
                </a:cubicBezTo>
                <a:cubicBezTo>
                  <a:pt x="235307" y="12988"/>
                  <a:pt x="235512" y="14221"/>
                  <a:pt x="236448" y="14769"/>
                </a:cubicBezTo>
                <a:lnTo>
                  <a:pt x="237156" y="12783"/>
                </a:lnTo>
                <a:cubicBezTo>
                  <a:pt x="237498" y="14061"/>
                  <a:pt x="238160" y="15248"/>
                  <a:pt x="239050" y="16230"/>
                </a:cubicBezTo>
                <a:cubicBezTo>
                  <a:pt x="239073" y="14700"/>
                  <a:pt x="238868" y="12988"/>
                  <a:pt x="239279" y="11505"/>
                </a:cubicBezTo>
                <a:cubicBezTo>
                  <a:pt x="239473" y="11505"/>
                  <a:pt x="240446" y="11446"/>
                  <a:pt x="241203" y="11446"/>
                </a:cubicBezTo>
                <a:cubicBezTo>
                  <a:pt x="241689" y="11446"/>
                  <a:pt x="242087" y="11470"/>
                  <a:pt x="242132" y="11550"/>
                </a:cubicBezTo>
                <a:cubicBezTo>
                  <a:pt x="242680" y="12532"/>
                  <a:pt x="243090" y="13605"/>
                  <a:pt x="243341" y="14700"/>
                </a:cubicBezTo>
                <a:cubicBezTo>
                  <a:pt x="245145" y="14632"/>
                  <a:pt x="246857" y="13376"/>
                  <a:pt x="247427" y="11665"/>
                </a:cubicBezTo>
                <a:cubicBezTo>
                  <a:pt x="248660" y="12463"/>
                  <a:pt x="248112" y="14358"/>
                  <a:pt x="247587" y="15727"/>
                </a:cubicBezTo>
                <a:cubicBezTo>
                  <a:pt x="247062" y="17120"/>
                  <a:pt x="247130" y="19265"/>
                  <a:pt x="248591" y="19402"/>
                </a:cubicBezTo>
                <a:cubicBezTo>
                  <a:pt x="248820" y="18695"/>
                  <a:pt x="249048" y="18010"/>
                  <a:pt x="249276" y="17302"/>
                </a:cubicBezTo>
                <a:cubicBezTo>
                  <a:pt x="250646" y="18444"/>
                  <a:pt x="251855" y="19767"/>
                  <a:pt x="252882" y="21228"/>
                </a:cubicBezTo>
                <a:cubicBezTo>
                  <a:pt x="253453" y="19722"/>
                  <a:pt x="253270" y="17941"/>
                  <a:pt x="252403" y="16572"/>
                </a:cubicBezTo>
                <a:lnTo>
                  <a:pt x="252403" y="16572"/>
                </a:lnTo>
                <a:cubicBezTo>
                  <a:pt x="253244" y="16986"/>
                  <a:pt x="254189" y="17193"/>
                  <a:pt x="255135" y="17193"/>
                </a:cubicBezTo>
                <a:cubicBezTo>
                  <a:pt x="255908" y="17193"/>
                  <a:pt x="256683" y="17055"/>
                  <a:pt x="257402" y="16777"/>
                </a:cubicBezTo>
                <a:cubicBezTo>
                  <a:pt x="255964" y="16207"/>
                  <a:pt x="254663" y="15271"/>
                  <a:pt x="253659" y="14084"/>
                </a:cubicBezTo>
                <a:lnTo>
                  <a:pt x="253659" y="14084"/>
                </a:lnTo>
                <a:cubicBezTo>
                  <a:pt x="254486" y="14169"/>
                  <a:pt x="255317" y="14213"/>
                  <a:pt x="256148" y="14213"/>
                </a:cubicBezTo>
                <a:cubicBezTo>
                  <a:pt x="257539" y="14213"/>
                  <a:pt x="258929" y="14090"/>
                  <a:pt x="260301" y="13833"/>
                </a:cubicBezTo>
                <a:cubicBezTo>
                  <a:pt x="259821" y="13125"/>
                  <a:pt x="259251" y="12509"/>
                  <a:pt x="258589" y="11961"/>
                </a:cubicBezTo>
                <a:lnTo>
                  <a:pt x="258589" y="11961"/>
                </a:lnTo>
                <a:cubicBezTo>
                  <a:pt x="258650" y="11966"/>
                  <a:pt x="258712" y="11968"/>
                  <a:pt x="258776" y="11968"/>
                </a:cubicBezTo>
                <a:cubicBezTo>
                  <a:pt x="259928" y="11968"/>
                  <a:pt x="261452" y="11205"/>
                  <a:pt x="260803" y="10318"/>
                </a:cubicBezTo>
                <a:cubicBezTo>
                  <a:pt x="260597" y="10021"/>
                  <a:pt x="260209" y="9907"/>
                  <a:pt x="259867" y="9793"/>
                </a:cubicBezTo>
                <a:cubicBezTo>
                  <a:pt x="258064" y="9154"/>
                  <a:pt x="256717" y="7396"/>
                  <a:pt x="256535" y="5502"/>
                </a:cubicBezTo>
                <a:lnTo>
                  <a:pt x="256535" y="5502"/>
                </a:lnTo>
                <a:cubicBezTo>
                  <a:pt x="257493" y="6141"/>
                  <a:pt x="258475" y="6803"/>
                  <a:pt x="259593" y="6917"/>
                </a:cubicBezTo>
                <a:cubicBezTo>
                  <a:pt x="259683" y="6926"/>
                  <a:pt x="259775" y="6930"/>
                  <a:pt x="259866" y="6930"/>
                </a:cubicBezTo>
                <a:cubicBezTo>
                  <a:pt x="260930" y="6930"/>
                  <a:pt x="262032" y="6328"/>
                  <a:pt x="262264" y="5319"/>
                </a:cubicBezTo>
                <a:cubicBezTo>
                  <a:pt x="261556" y="5136"/>
                  <a:pt x="260917" y="4657"/>
                  <a:pt x="260552" y="4041"/>
                </a:cubicBezTo>
                <a:cubicBezTo>
                  <a:pt x="261419" y="3607"/>
                  <a:pt x="263839" y="46"/>
                  <a:pt x="264341" y="46"/>
                </a:cubicBezTo>
                <a:lnTo>
                  <a:pt x="206" y="1"/>
                </a:lnTo>
                <a:close/>
              </a:path>
            </a:pathLst>
          </a:custGeom>
          <a:solidFill>
            <a:srgbClr val="3D72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14"/>
          <p:cNvSpPr/>
          <p:nvPr/>
        </p:nvSpPr>
        <p:spPr>
          <a:xfrm>
            <a:off x="27905" y="-236961"/>
            <a:ext cx="5251671" cy="2156019"/>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14"/>
          <p:cNvSpPr/>
          <p:nvPr/>
        </p:nvSpPr>
        <p:spPr>
          <a:xfrm>
            <a:off x="5229349" y="-330650"/>
            <a:ext cx="2047608" cy="1221660"/>
          </a:xfrm>
          <a:custGeom>
            <a:avLst/>
            <a:gdLst/>
            <a:ahLst/>
            <a:cxnLst/>
            <a:rect l="l" t="t" r="r" b="b"/>
            <a:pathLst>
              <a:path w="70280" h="41931" extrusionOk="0">
                <a:moveTo>
                  <a:pt x="68056" y="747"/>
                </a:moveTo>
                <a:lnTo>
                  <a:pt x="68056" y="747"/>
                </a:lnTo>
                <a:cubicBezTo>
                  <a:pt x="68263" y="805"/>
                  <a:pt x="68446" y="856"/>
                  <a:pt x="68543" y="856"/>
                </a:cubicBezTo>
                <a:cubicBezTo>
                  <a:pt x="68614" y="856"/>
                  <a:pt x="68639" y="828"/>
                  <a:pt x="68590" y="754"/>
                </a:cubicBezTo>
                <a:lnTo>
                  <a:pt x="68056" y="747"/>
                </a:lnTo>
                <a:close/>
                <a:moveTo>
                  <a:pt x="60746" y="8892"/>
                </a:moveTo>
                <a:cubicBezTo>
                  <a:pt x="60766" y="8899"/>
                  <a:pt x="60788" y="8903"/>
                  <a:pt x="60813" y="8903"/>
                </a:cubicBezTo>
                <a:cubicBezTo>
                  <a:pt x="60818" y="8903"/>
                  <a:pt x="60824" y="8903"/>
                  <a:pt x="60830" y="8902"/>
                </a:cubicBezTo>
                <a:cubicBezTo>
                  <a:pt x="60802" y="8899"/>
                  <a:pt x="60774" y="8896"/>
                  <a:pt x="60746" y="8892"/>
                </a:cubicBezTo>
                <a:close/>
                <a:moveTo>
                  <a:pt x="20452" y="32686"/>
                </a:moveTo>
                <a:lnTo>
                  <a:pt x="20452" y="32686"/>
                </a:lnTo>
                <a:cubicBezTo>
                  <a:pt x="20633" y="32856"/>
                  <a:pt x="20854" y="32987"/>
                  <a:pt x="21095" y="33070"/>
                </a:cubicBezTo>
                <a:lnTo>
                  <a:pt x="21095" y="33070"/>
                </a:lnTo>
                <a:cubicBezTo>
                  <a:pt x="20873" y="32955"/>
                  <a:pt x="20658" y="32827"/>
                  <a:pt x="20452" y="32686"/>
                </a:cubicBezTo>
                <a:close/>
                <a:moveTo>
                  <a:pt x="8537" y="0"/>
                </a:moveTo>
                <a:cubicBezTo>
                  <a:pt x="6665" y="137"/>
                  <a:pt x="4816" y="274"/>
                  <a:pt x="2945" y="411"/>
                </a:cubicBezTo>
                <a:cubicBezTo>
                  <a:pt x="3493" y="959"/>
                  <a:pt x="4018" y="1484"/>
                  <a:pt x="4542" y="2009"/>
                </a:cubicBezTo>
                <a:cubicBezTo>
                  <a:pt x="3264" y="2329"/>
                  <a:pt x="1986" y="2648"/>
                  <a:pt x="708" y="2968"/>
                </a:cubicBezTo>
                <a:cubicBezTo>
                  <a:pt x="1438" y="3698"/>
                  <a:pt x="2465" y="4155"/>
                  <a:pt x="3493" y="4200"/>
                </a:cubicBezTo>
                <a:cubicBezTo>
                  <a:pt x="2580" y="4200"/>
                  <a:pt x="1644" y="4611"/>
                  <a:pt x="1027" y="5296"/>
                </a:cubicBezTo>
                <a:cubicBezTo>
                  <a:pt x="1781" y="5785"/>
                  <a:pt x="2662" y="6037"/>
                  <a:pt x="3557" y="6037"/>
                </a:cubicBezTo>
                <a:cubicBezTo>
                  <a:pt x="3665" y="6037"/>
                  <a:pt x="3773" y="6034"/>
                  <a:pt x="3881" y="6026"/>
                </a:cubicBezTo>
                <a:lnTo>
                  <a:pt x="3881" y="6026"/>
                </a:lnTo>
                <a:cubicBezTo>
                  <a:pt x="2306" y="6140"/>
                  <a:pt x="799" y="7053"/>
                  <a:pt x="0" y="8423"/>
                </a:cubicBezTo>
                <a:cubicBezTo>
                  <a:pt x="272" y="8434"/>
                  <a:pt x="544" y="8440"/>
                  <a:pt x="816" y="8440"/>
                </a:cubicBezTo>
                <a:cubicBezTo>
                  <a:pt x="2711" y="8440"/>
                  <a:pt x="4598" y="8163"/>
                  <a:pt x="6414" y="7624"/>
                </a:cubicBezTo>
                <a:lnTo>
                  <a:pt x="6414" y="7624"/>
                </a:lnTo>
                <a:cubicBezTo>
                  <a:pt x="5273" y="8606"/>
                  <a:pt x="4109" y="9564"/>
                  <a:pt x="2968" y="10523"/>
                </a:cubicBezTo>
                <a:cubicBezTo>
                  <a:pt x="5204" y="10500"/>
                  <a:pt x="7418" y="9861"/>
                  <a:pt x="9336" y="8697"/>
                </a:cubicBezTo>
                <a:lnTo>
                  <a:pt x="9336" y="8697"/>
                </a:lnTo>
                <a:cubicBezTo>
                  <a:pt x="8080" y="10409"/>
                  <a:pt x="7533" y="12623"/>
                  <a:pt x="7852" y="14723"/>
                </a:cubicBezTo>
                <a:cubicBezTo>
                  <a:pt x="8765" y="13901"/>
                  <a:pt x="9381" y="12737"/>
                  <a:pt x="9564" y="11527"/>
                </a:cubicBezTo>
                <a:lnTo>
                  <a:pt x="9564" y="11527"/>
                </a:lnTo>
                <a:cubicBezTo>
                  <a:pt x="9359" y="13011"/>
                  <a:pt x="9130" y="14472"/>
                  <a:pt x="8902" y="15955"/>
                </a:cubicBezTo>
                <a:cubicBezTo>
                  <a:pt x="10797" y="14791"/>
                  <a:pt x="12052" y="12623"/>
                  <a:pt x="12120" y="10386"/>
                </a:cubicBezTo>
                <a:cubicBezTo>
                  <a:pt x="12463" y="10865"/>
                  <a:pt x="12782" y="11345"/>
                  <a:pt x="13125" y="11801"/>
                </a:cubicBezTo>
                <a:cubicBezTo>
                  <a:pt x="13353" y="10683"/>
                  <a:pt x="13581" y="9564"/>
                  <a:pt x="13810" y="8446"/>
                </a:cubicBezTo>
                <a:cubicBezTo>
                  <a:pt x="13924" y="8994"/>
                  <a:pt x="14038" y="9564"/>
                  <a:pt x="14449" y="9929"/>
                </a:cubicBezTo>
                <a:cubicBezTo>
                  <a:pt x="14648" y="10129"/>
                  <a:pt x="14937" y="10243"/>
                  <a:pt x="15212" y="10243"/>
                </a:cubicBezTo>
                <a:cubicBezTo>
                  <a:pt x="15472" y="10243"/>
                  <a:pt x="15719" y="10140"/>
                  <a:pt x="15864" y="9907"/>
                </a:cubicBezTo>
                <a:cubicBezTo>
                  <a:pt x="16206" y="11162"/>
                  <a:pt x="16298" y="12486"/>
                  <a:pt x="16138" y="13764"/>
                </a:cubicBezTo>
                <a:cubicBezTo>
                  <a:pt x="17416" y="13262"/>
                  <a:pt x="18512" y="12280"/>
                  <a:pt x="19151" y="11025"/>
                </a:cubicBezTo>
                <a:cubicBezTo>
                  <a:pt x="19265" y="12554"/>
                  <a:pt x="19379" y="14084"/>
                  <a:pt x="19493" y="15613"/>
                </a:cubicBezTo>
                <a:cubicBezTo>
                  <a:pt x="19972" y="14586"/>
                  <a:pt x="20452" y="13536"/>
                  <a:pt x="20931" y="12486"/>
                </a:cubicBezTo>
                <a:cubicBezTo>
                  <a:pt x="21228" y="14221"/>
                  <a:pt x="21251" y="16024"/>
                  <a:pt x="20954" y="17781"/>
                </a:cubicBezTo>
                <a:cubicBezTo>
                  <a:pt x="21547" y="16845"/>
                  <a:pt x="22460" y="16138"/>
                  <a:pt x="23487" y="15773"/>
                </a:cubicBezTo>
                <a:lnTo>
                  <a:pt x="23487" y="15773"/>
                </a:lnTo>
                <a:cubicBezTo>
                  <a:pt x="22597" y="17758"/>
                  <a:pt x="21730" y="19767"/>
                  <a:pt x="20840" y="21776"/>
                </a:cubicBezTo>
                <a:cubicBezTo>
                  <a:pt x="22399" y="21562"/>
                  <a:pt x="23879" y="20889"/>
                  <a:pt x="25072" y="19886"/>
                </a:cubicBezTo>
                <a:lnTo>
                  <a:pt x="25072" y="19886"/>
                </a:lnTo>
                <a:cubicBezTo>
                  <a:pt x="24713" y="20259"/>
                  <a:pt x="24504" y="20786"/>
                  <a:pt x="24560" y="21296"/>
                </a:cubicBezTo>
                <a:cubicBezTo>
                  <a:pt x="24651" y="21301"/>
                  <a:pt x="24739" y="21304"/>
                  <a:pt x="24823" y="21304"/>
                </a:cubicBezTo>
                <a:cubicBezTo>
                  <a:pt x="28229" y="21304"/>
                  <a:pt x="26736" y="17347"/>
                  <a:pt x="26112" y="15499"/>
                </a:cubicBezTo>
                <a:lnTo>
                  <a:pt x="26112" y="15499"/>
                </a:lnTo>
                <a:cubicBezTo>
                  <a:pt x="26729" y="16069"/>
                  <a:pt x="27368" y="16663"/>
                  <a:pt x="28007" y="17233"/>
                </a:cubicBezTo>
                <a:cubicBezTo>
                  <a:pt x="27619" y="16526"/>
                  <a:pt x="27368" y="15750"/>
                  <a:pt x="27231" y="14974"/>
                </a:cubicBezTo>
                <a:lnTo>
                  <a:pt x="27231" y="14974"/>
                </a:lnTo>
                <a:cubicBezTo>
                  <a:pt x="27733" y="15385"/>
                  <a:pt x="28326" y="15659"/>
                  <a:pt x="28966" y="15750"/>
                </a:cubicBezTo>
                <a:cubicBezTo>
                  <a:pt x="28098" y="14723"/>
                  <a:pt x="27299" y="13604"/>
                  <a:pt x="26615" y="12463"/>
                </a:cubicBezTo>
                <a:cubicBezTo>
                  <a:pt x="26341" y="12029"/>
                  <a:pt x="26181" y="11367"/>
                  <a:pt x="26615" y="11162"/>
                </a:cubicBezTo>
                <a:cubicBezTo>
                  <a:pt x="26774" y="11093"/>
                  <a:pt x="26980" y="11093"/>
                  <a:pt x="27117" y="11002"/>
                </a:cubicBezTo>
                <a:cubicBezTo>
                  <a:pt x="27345" y="10797"/>
                  <a:pt x="27208" y="10409"/>
                  <a:pt x="27048" y="10158"/>
                </a:cubicBezTo>
                <a:cubicBezTo>
                  <a:pt x="26706" y="9564"/>
                  <a:pt x="26341" y="8948"/>
                  <a:pt x="25975" y="8354"/>
                </a:cubicBezTo>
                <a:cubicBezTo>
                  <a:pt x="26009" y="8350"/>
                  <a:pt x="26042" y="8348"/>
                  <a:pt x="26075" y="8348"/>
                </a:cubicBezTo>
                <a:cubicBezTo>
                  <a:pt x="26380" y="8348"/>
                  <a:pt x="26671" y="8525"/>
                  <a:pt x="26980" y="8628"/>
                </a:cubicBezTo>
                <a:cubicBezTo>
                  <a:pt x="27118" y="8688"/>
                  <a:pt x="27277" y="8725"/>
                  <a:pt x="27428" y="8725"/>
                </a:cubicBezTo>
                <a:cubicBezTo>
                  <a:pt x="27627" y="8725"/>
                  <a:pt x="27812" y="8660"/>
                  <a:pt x="27916" y="8491"/>
                </a:cubicBezTo>
                <a:cubicBezTo>
                  <a:pt x="28007" y="8354"/>
                  <a:pt x="28007" y="8172"/>
                  <a:pt x="28007" y="8012"/>
                </a:cubicBezTo>
                <a:cubicBezTo>
                  <a:pt x="28028" y="7416"/>
                  <a:pt x="28407" y="6700"/>
                  <a:pt x="28959" y="6700"/>
                </a:cubicBezTo>
                <a:cubicBezTo>
                  <a:pt x="28998" y="6700"/>
                  <a:pt x="29039" y="6703"/>
                  <a:pt x="29080" y="6711"/>
                </a:cubicBezTo>
                <a:cubicBezTo>
                  <a:pt x="29650" y="6802"/>
                  <a:pt x="29879" y="7578"/>
                  <a:pt x="30426" y="7738"/>
                </a:cubicBezTo>
                <a:cubicBezTo>
                  <a:pt x="30506" y="7764"/>
                  <a:pt x="30583" y="7775"/>
                  <a:pt x="30659" y="7775"/>
                </a:cubicBezTo>
                <a:cubicBezTo>
                  <a:pt x="31193" y="7775"/>
                  <a:pt x="31630" y="7188"/>
                  <a:pt x="31910" y="6688"/>
                </a:cubicBezTo>
                <a:cubicBezTo>
                  <a:pt x="32198" y="6175"/>
                  <a:pt x="32633" y="5569"/>
                  <a:pt x="33183" y="5569"/>
                </a:cubicBezTo>
                <a:cubicBezTo>
                  <a:pt x="33244" y="5569"/>
                  <a:pt x="33307" y="5577"/>
                  <a:pt x="33371" y="5593"/>
                </a:cubicBezTo>
                <a:cubicBezTo>
                  <a:pt x="33028" y="6163"/>
                  <a:pt x="32709" y="6734"/>
                  <a:pt x="32367" y="7305"/>
                </a:cubicBezTo>
                <a:cubicBezTo>
                  <a:pt x="32444" y="7360"/>
                  <a:pt x="32525" y="7382"/>
                  <a:pt x="32610" y="7382"/>
                </a:cubicBezTo>
                <a:cubicBezTo>
                  <a:pt x="32873" y="7382"/>
                  <a:pt x="33163" y="7168"/>
                  <a:pt x="33439" y="7099"/>
                </a:cubicBezTo>
                <a:cubicBezTo>
                  <a:pt x="33504" y="7082"/>
                  <a:pt x="33568" y="7074"/>
                  <a:pt x="33631" y="7074"/>
                </a:cubicBezTo>
                <a:cubicBezTo>
                  <a:pt x="34250" y="7074"/>
                  <a:pt x="34728" y="7851"/>
                  <a:pt x="34603" y="8514"/>
                </a:cubicBezTo>
                <a:cubicBezTo>
                  <a:pt x="34466" y="9222"/>
                  <a:pt x="33873" y="9747"/>
                  <a:pt x="33325" y="10226"/>
                </a:cubicBezTo>
                <a:cubicBezTo>
                  <a:pt x="34033" y="10226"/>
                  <a:pt x="34763" y="10066"/>
                  <a:pt x="35402" y="9770"/>
                </a:cubicBezTo>
                <a:lnTo>
                  <a:pt x="35402" y="9770"/>
                </a:lnTo>
                <a:cubicBezTo>
                  <a:pt x="35151" y="10751"/>
                  <a:pt x="34558" y="11618"/>
                  <a:pt x="33736" y="12189"/>
                </a:cubicBezTo>
                <a:cubicBezTo>
                  <a:pt x="33789" y="12193"/>
                  <a:pt x="33842" y="12195"/>
                  <a:pt x="33894" y="12195"/>
                </a:cubicBezTo>
                <a:cubicBezTo>
                  <a:pt x="34962" y="12195"/>
                  <a:pt x="35825" y="11329"/>
                  <a:pt x="36544" y="10546"/>
                </a:cubicBezTo>
                <a:lnTo>
                  <a:pt x="36544" y="10546"/>
                </a:lnTo>
                <a:cubicBezTo>
                  <a:pt x="36817" y="11413"/>
                  <a:pt x="37046" y="12463"/>
                  <a:pt x="36475" y="13171"/>
                </a:cubicBezTo>
                <a:cubicBezTo>
                  <a:pt x="35973" y="13787"/>
                  <a:pt x="34946" y="14038"/>
                  <a:pt x="34832" y="14837"/>
                </a:cubicBezTo>
                <a:cubicBezTo>
                  <a:pt x="35676" y="14768"/>
                  <a:pt x="36475" y="14380"/>
                  <a:pt x="37023" y="13764"/>
                </a:cubicBezTo>
                <a:cubicBezTo>
                  <a:pt x="37137" y="13650"/>
                  <a:pt x="37251" y="13513"/>
                  <a:pt x="37411" y="13444"/>
                </a:cubicBezTo>
                <a:cubicBezTo>
                  <a:pt x="37471" y="13419"/>
                  <a:pt x="37530" y="13408"/>
                  <a:pt x="37585" y="13408"/>
                </a:cubicBezTo>
                <a:cubicBezTo>
                  <a:pt x="38036" y="13408"/>
                  <a:pt x="38317" y="14164"/>
                  <a:pt x="38073" y="14631"/>
                </a:cubicBezTo>
                <a:cubicBezTo>
                  <a:pt x="37822" y="15156"/>
                  <a:pt x="37251" y="15476"/>
                  <a:pt x="37023" y="16024"/>
                </a:cubicBezTo>
                <a:cubicBezTo>
                  <a:pt x="36954" y="16184"/>
                  <a:pt x="36909" y="16366"/>
                  <a:pt x="36795" y="16480"/>
                </a:cubicBezTo>
                <a:cubicBezTo>
                  <a:pt x="36612" y="16709"/>
                  <a:pt x="36270" y="16709"/>
                  <a:pt x="35996" y="16800"/>
                </a:cubicBezTo>
                <a:cubicBezTo>
                  <a:pt x="34969" y="17097"/>
                  <a:pt x="33964" y="19584"/>
                  <a:pt x="33028" y="19858"/>
                </a:cubicBezTo>
                <a:cubicBezTo>
                  <a:pt x="33480" y="19729"/>
                  <a:pt x="33951" y="19666"/>
                  <a:pt x="34424" y="19666"/>
                </a:cubicBezTo>
                <a:cubicBezTo>
                  <a:pt x="35288" y="19666"/>
                  <a:pt x="36156" y="19879"/>
                  <a:pt x="36909" y="20292"/>
                </a:cubicBezTo>
                <a:lnTo>
                  <a:pt x="34352" y="21890"/>
                </a:lnTo>
                <a:cubicBezTo>
                  <a:pt x="34581" y="22438"/>
                  <a:pt x="35060" y="22871"/>
                  <a:pt x="35608" y="23054"/>
                </a:cubicBezTo>
                <a:lnTo>
                  <a:pt x="32618" y="23602"/>
                </a:lnTo>
                <a:cubicBezTo>
                  <a:pt x="32846" y="24150"/>
                  <a:pt x="33074" y="24697"/>
                  <a:pt x="33325" y="25245"/>
                </a:cubicBezTo>
                <a:cubicBezTo>
                  <a:pt x="32070" y="24880"/>
                  <a:pt x="30814" y="24492"/>
                  <a:pt x="29559" y="24127"/>
                </a:cubicBezTo>
                <a:lnTo>
                  <a:pt x="29559" y="24127"/>
                </a:lnTo>
                <a:cubicBezTo>
                  <a:pt x="30625" y="25419"/>
                  <a:pt x="31466" y="26870"/>
                  <a:pt x="32058" y="28433"/>
                </a:cubicBezTo>
                <a:lnTo>
                  <a:pt x="32058" y="28433"/>
                </a:lnTo>
                <a:cubicBezTo>
                  <a:pt x="31697" y="27548"/>
                  <a:pt x="29097" y="26978"/>
                  <a:pt x="27826" y="26978"/>
                </a:cubicBezTo>
                <a:cubicBezTo>
                  <a:pt x="27617" y="26978"/>
                  <a:pt x="27443" y="26994"/>
                  <a:pt x="27322" y="27026"/>
                </a:cubicBezTo>
                <a:cubicBezTo>
                  <a:pt x="27276" y="27870"/>
                  <a:pt x="26478" y="28509"/>
                  <a:pt x="25633" y="28646"/>
                </a:cubicBezTo>
                <a:cubicBezTo>
                  <a:pt x="25472" y="28673"/>
                  <a:pt x="25311" y="28685"/>
                  <a:pt x="25149" y="28685"/>
                </a:cubicBezTo>
                <a:cubicBezTo>
                  <a:pt x="24483" y="28685"/>
                  <a:pt x="23811" y="28483"/>
                  <a:pt x="23168" y="28281"/>
                </a:cubicBezTo>
                <a:lnTo>
                  <a:pt x="23168" y="28281"/>
                </a:lnTo>
                <a:cubicBezTo>
                  <a:pt x="23602" y="29257"/>
                  <a:pt x="24666" y="29904"/>
                  <a:pt x="25725" y="29904"/>
                </a:cubicBezTo>
                <a:cubicBezTo>
                  <a:pt x="26003" y="29904"/>
                  <a:pt x="26280" y="29859"/>
                  <a:pt x="26546" y="29765"/>
                </a:cubicBezTo>
                <a:lnTo>
                  <a:pt x="26546" y="29765"/>
                </a:lnTo>
                <a:cubicBezTo>
                  <a:pt x="26108" y="30600"/>
                  <a:pt x="25172" y="31149"/>
                  <a:pt x="24230" y="31149"/>
                </a:cubicBezTo>
                <a:cubicBezTo>
                  <a:pt x="24142" y="31149"/>
                  <a:pt x="24054" y="31144"/>
                  <a:pt x="23967" y="31134"/>
                </a:cubicBezTo>
                <a:lnTo>
                  <a:pt x="23967" y="31134"/>
                </a:lnTo>
                <a:cubicBezTo>
                  <a:pt x="24218" y="31613"/>
                  <a:pt x="23533" y="32070"/>
                  <a:pt x="23008" y="32207"/>
                </a:cubicBezTo>
                <a:cubicBezTo>
                  <a:pt x="22460" y="32321"/>
                  <a:pt x="21776" y="32618"/>
                  <a:pt x="21867" y="33166"/>
                </a:cubicBezTo>
                <a:cubicBezTo>
                  <a:pt x="21814" y="33170"/>
                  <a:pt x="21760" y="33172"/>
                  <a:pt x="21707" y="33172"/>
                </a:cubicBezTo>
                <a:cubicBezTo>
                  <a:pt x="21497" y="33172"/>
                  <a:pt x="21290" y="33137"/>
                  <a:pt x="21095" y="33070"/>
                </a:cubicBezTo>
                <a:lnTo>
                  <a:pt x="21095" y="33070"/>
                </a:lnTo>
                <a:cubicBezTo>
                  <a:pt x="21983" y="33528"/>
                  <a:pt x="22980" y="33768"/>
                  <a:pt x="23977" y="33768"/>
                </a:cubicBezTo>
                <a:cubicBezTo>
                  <a:pt x="24302" y="33768"/>
                  <a:pt x="24627" y="33742"/>
                  <a:pt x="24948" y="33691"/>
                </a:cubicBezTo>
                <a:lnTo>
                  <a:pt x="24948" y="33691"/>
                </a:lnTo>
                <a:cubicBezTo>
                  <a:pt x="24286" y="34238"/>
                  <a:pt x="23647" y="34809"/>
                  <a:pt x="22985" y="35380"/>
                </a:cubicBezTo>
                <a:cubicBezTo>
                  <a:pt x="23125" y="35391"/>
                  <a:pt x="23264" y="35397"/>
                  <a:pt x="23404" y="35397"/>
                </a:cubicBezTo>
                <a:cubicBezTo>
                  <a:pt x="25458" y="35397"/>
                  <a:pt x="27497" y="34158"/>
                  <a:pt x="28395" y="32298"/>
                </a:cubicBezTo>
                <a:cubicBezTo>
                  <a:pt x="28555" y="32777"/>
                  <a:pt x="28829" y="33211"/>
                  <a:pt x="29194" y="33554"/>
                </a:cubicBezTo>
                <a:lnTo>
                  <a:pt x="26112" y="36224"/>
                </a:lnTo>
                <a:cubicBezTo>
                  <a:pt x="25861" y="36452"/>
                  <a:pt x="25610" y="36909"/>
                  <a:pt x="25907" y="37069"/>
                </a:cubicBezTo>
                <a:cubicBezTo>
                  <a:pt x="28053" y="36475"/>
                  <a:pt x="29879" y="34855"/>
                  <a:pt x="30769" y="32800"/>
                </a:cubicBezTo>
                <a:lnTo>
                  <a:pt x="30769" y="32800"/>
                </a:lnTo>
                <a:cubicBezTo>
                  <a:pt x="31476" y="33713"/>
                  <a:pt x="30563" y="34969"/>
                  <a:pt x="29650" y="35653"/>
                </a:cubicBezTo>
                <a:cubicBezTo>
                  <a:pt x="28737" y="36338"/>
                  <a:pt x="27596" y="37206"/>
                  <a:pt x="27824" y="38324"/>
                </a:cubicBezTo>
                <a:cubicBezTo>
                  <a:pt x="29422" y="37228"/>
                  <a:pt x="30837" y="35905"/>
                  <a:pt x="32093" y="34444"/>
                </a:cubicBezTo>
                <a:lnTo>
                  <a:pt x="32093" y="34444"/>
                </a:lnTo>
                <a:cubicBezTo>
                  <a:pt x="32115" y="35151"/>
                  <a:pt x="31842" y="35882"/>
                  <a:pt x="31339" y="36430"/>
                </a:cubicBezTo>
                <a:cubicBezTo>
                  <a:pt x="31088" y="36726"/>
                  <a:pt x="30746" y="36955"/>
                  <a:pt x="30609" y="37320"/>
                </a:cubicBezTo>
                <a:cubicBezTo>
                  <a:pt x="30495" y="37571"/>
                  <a:pt x="30495" y="37868"/>
                  <a:pt x="30495" y="38141"/>
                </a:cubicBezTo>
                <a:cubicBezTo>
                  <a:pt x="30472" y="39397"/>
                  <a:pt x="30449" y="40652"/>
                  <a:pt x="30426" y="41930"/>
                </a:cubicBezTo>
                <a:cubicBezTo>
                  <a:pt x="31248" y="40721"/>
                  <a:pt x="31842" y="39374"/>
                  <a:pt x="32138" y="37959"/>
                </a:cubicBezTo>
                <a:cubicBezTo>
                  <a:pt x="32207" y="38735"/>
                  <a:pt x="32321" y="39488"/>
                  <a:pt x="32503" y="40241"/>
                </a:cubicBezTo>
                <a:cubicBezTo>
                  <a:pt x="32800" y="39602"/>
                  <a:pt x="33120" y="38940"/>
                  <a:pt x="33417" y="38301"/>
                </a:cubicBezTo>
                <a:cubicBezTo>
                  <a:pt x="33499" y="38137"/>
                  <a:pt x="33721" y="38030"/>
                  <a:pt x="33860" y="38030"/>
                </a:cubicBezTo>
                <a:cubicBezTo>
                  <a:pt x="33953" y="38030"/>
                  <a:pt x="34010" y="38078"/>
                  <a:pt x="33964" y="38187"/>
                </a:cubicBezTo>
                <a:cubicBezTo>
                  <a:pt x="34238" y="37639"/>
                  <a:pt x="34512" y="37091"/>
                  <a:pt x="34786" y="36544"/>
                </a:cubicBezTo>
                <a:lnTo>
                  <a:pt x="34786" y="36544"/>
                </a:lnTo>
                <a:cubicBezTo>
                  <a:pt x="34352" y="37913"/>
                  <a:pt x="34740" y="39511"/>
                  <a:pt x="35745" y="40538"/>
                </a:cubicBezTo>
                <a:cubicBezTo>
                  <a:pt x="36144" y="40937"/>
                  <a:pt x="36665" y="41267"/>
                  <a:pt x="37217" y="41267"/>
                </a:cubicBezTo>
                <a:cubicBezTo>
                  <a:pt x="37297" y="41267"/>
                  <a:pt x="37376" y="41260"/>
                  <a:pt x="37457" y="41246"/>
                </a:cubicBezTo>
                <a:cubicBezTo>
                  <a:pt x="36863" y="40104"/>
                  <a:pt x="36270" y="38986"/>
                  <a:pt x="35676" y="37845"/>
                </a:cubicBezTo>
                <a:lnTo>
                  <a:pt x="35676" y="37845"/>
                </a:lnTo>
                <a:cubicBezTo>
                  <a:pt x="36239" y="38334"/>
                  <a:pt x="37003" y="38608"/>
                  <a:pt x="37762" y="38608"/>
                </a:cubicBezTo>
                <a:cubicBezTo>
                  <a:pt x="37959" y="38608"/>
                  <a:pt x="38155" y="38590"/>
                  <a:pt x="38347" y="38552"/>
                </a:cubicBezTo>
                <a:cubicBezTo>
                  <a:pt x="38073" y="37822"/>
                  <a:pt x="37730" y="37114"/>
                  <a:pt x="37297" y="36452"/>
                </a:cubicBezTo>
                <a:lnTo>
                  <a:pt x="37297" y="36452"/>
                </a:lnTo>
                <a:cubicBezTo>
                  <a:pt x="37597" y="36665"/>
                  <a:pt x="37963" y="36767"/>
                  <a:pt x="38330" y="36767"/>
                </a:cubicBezTo>
                <a:cubicBezTo>
                  <a:pt x="38828" y="36767"/>
                  <a:pt x="39329" y="36579"/>
                  <a:pt x="39671" y="36224"/>
                </a:cubicBezTo>
                <a:cubicBezTo>
                  <a:pt x="39146" y="35653"/>
                  <a:pt x="38529" y="35151"/>
                  <a:pt x="37867" y="34763"/>
                </a:cubicBezTo>
                <a:lnTo>
                  <a:pt x="37867" y="34763"/>
                </a:lnTo>
                <a:cubicBezTo>
                  <a:pt x="37955" y="34774"/>
                  <a:pt x="38043" y="34779"/>
                  <a:pt x="38131" y="34779"/>
                </a:cubicBezTo>
                <a:cubicBezTo>
                  <a:pt x="39186" y="34779"/>
                  <a:pt x="40222" y="34038"/>
                  <a:pt x="40538" y="33006"/>
                </a:cubicBezTo>
                <a:cubicBezTo>
                  <a:pt x="39762" y="32823"/>
                  <a:pt x="38963" y="32641"/>
                  <a:pt x="38301" y="32207"/>
                </a:cubicBezTo>
                <a:cubicBezTo>
                  <a:pt x="37639" y="31750"/>
                  <a:pt x="37114" y="30997"/>
                  <a:pt x="37206" y="30198"/>
                </a:cubicBezTo>
                <a:lnTo>
                  <a:pt x="37206" y="30198"/>
                </a:lnTo>
                <a:cubicBezTo>
                  <a:pt x="37565" y="30601"/>
                  <a:pt x="38116" y="30823"/>
                  <a:pt x="38668" y="30823"/>
                </a:cubicBezTo>
                <a:cubicBezTo>
                  <a:pt x="38991" y="30823"/>
                  <a:pt x="39315" y="30747"/>
                  <a:pt x="39602" y="30586"/>
                </a:cubicBezTo>
                <a:cubicBezTo>
                  <a:pt x="39374" y="30038"/>
                  <a:pt x="38872" y="29582"/>
                  <a:pt x="38301" y="29422"/>
                </a:cubicBezTo>
                <a:cubicBezTo>
                  <a:pt x="38666" y="29399"/>
                  <a:pt x="39032" y="29262"/>
                  <a:pt x="39328" y="29011"/>
                </a:cubicBezTo>
                <a:cubicBezTo>
                  <a:pt x="37845" y="29011"/>
                  <a:pt x="35996" y="28829"/>
                  <a:pt x="35425" y="27436"/>
                </a:cubicBezTo>
                <a:lnTo>
                  <a:pt x="35425" y="27436"/>
                </a:lnTo>
                <a:cubicBezTo>
                  <a:pt x="35846" y="28018"/>
                  <a:pt x="36531" y="28370"/>
                  <a:pt x="37233" y="28370"/>
                </a:cubicBezTo>
                <a:cubicBezTo>
                  <a:pt x="37330" y="28370"/>
                  <a:pt x="37428" y="28363"/>
                  <a:pt x="37525" y="28349"/>
                </a:cubicBezTo>
                <a:cubicBezTo>
                  <a:pt x="37639" y="27939"/>
                  <a:pt x="37616" y="27482"/>
                  <a:pt x="37479" y="27071"/>
                </a:cubicBezTo>
                <a:lnTo>
                  <a:pt x="37479" y="27071"/>
                </a:lnTo>
                <a:cubicBezTo>
                  <a:pt x="37822" y="27254"/>
                  <a:pt x="38187" y="27436"/>
                  <a:pt x="38552" y="27619"/>
                </a:cubicBezTo>
                <a:cubicBezTo>
                  <a:pt x="36544" y="26615"/>
                  <a:pt x="36384" y="23898"/>
                  <a:pt x="38141" y="22506"/>
                </a:cubicBezTo>
                <a:lnTo>
                  <a:pt x="38141" y="22506"/>
                </a:lnTo>
                <a:cubicBezTo>
                  <a:pt x="38347" y="23351"/>
                  <a:pt x="38096" y="24286"/>
                  <a:pt x="37479" y="24926"/>
                </a:cubicBezTo>
                <a:cubicBezTo>
                  <a:pt x="38278" y="24675"/>
                  <a:pt x="39077" y="24423"/>
                  <a:pt x="39853" y="24172"/>
                </a:cubicBezTo>
                <a:lnTo>
                  <a:pt x="39853" y="24172"/>
                </a:lnTo>
                <a:cubicBezTo>
                  <a:pt x="39625" y="25063"/>
                  <a:pt x="39374" y="25930"/>
                  <a:pt x="39146" y="26820"/>
                </a:cubicBezTo>
                <a:cubicBezTo>
                  <a:pt x="39648" y="26135"/>
                  <a:pt x="40424" y="25633"/>
                  <a:pt x="41268" y="25473"/>
                </a:cubicBezTo>
                <a:cubicBezTo>
                  <a:pt x="41885" y="26752"/>
                  <a:pt x="42136" y="28212"/>
                  <a:pt x="41953" y="29628"/>
                </a:cubicBezTo>
                <a:cubicBezTo>
                  <a:pt x="43026" y="28304"/>
                  <a:pt x="43711" y="26683"/>
                  <a:pt x="43916" y="24994"/>
                </a:cubicBezTo>
                <a:cubicBezTo>
                  <a:pt x="44578" y="25314"/>
                  <a:pt x="45035" y="26021"/>
                  <a:pt x="45057" y="26752"/>
                </a:cubicBezTo>
                <a:cubicBezTo>
                  <a:pt x="45605" y="25451"/>
                  <a:pt x="45674" y="23967"/>
                  <a:pt x="45217" y="22643"/>
                </a:cubicBezTo>
                <a:lnTo>
                  <a:pt x="45217" y="22643"/>
                </a:lnTo>
                <a:cubicBezTo>
                  <a:pt x="46244" y="23396"/>
                  <a:pt x="47271" y="24150"/>
                  <a:pt x="48276" y="24903"/>
                </a:cubicBezTo>
                <a:cubicBezTo>
                  <a:pt x="47911" y="22620"/>
                  <a:pt x="46450" y="20520"/>
                  <a:pt x="44441" y="19402"/>
                </a:cubicBezTo>
                <a:cubicBezTo>
                  <a:pt x="45445" y="19402"/>
                  <a:pt x="46450" y="19379"/>
                  <a:pt x="47477" y="19379"/>
                </a:cubicBezTo>
                <a:cubicBezTo>
                  <a:pt x="45674" y="18192"/>
                  <a:pt x="43893" y="17005"/>
                  <a:pt x="42090" y="15818"/>
                </a:cubicBezTo>
                <a:cubicBezTo>
                  <a:pt x="42478" y="14951"/>
                  <a:pt x="43003" y="14152"/>
                  <a:pt x="43688" y="13490"/>
                </a:cubicBezTo>
                <a:cubicBezTo>
                  <a:pt x="43254" y="13216"/>
                  <a:pt x="42798" y="12965"/>
                  <a:pt x="42364" y="12691"/>
                </a:cubicBezTo>
                <a:cubicBezTo>
                  <a:pt x="42974" y="12494"/>
                  <a:pt x="43612" y="12395"/>
                  <a:pt x="44245" y="12395"/>
                </a:cubicBezTo>
                <a:cubicBezTo>
                  <a:pt x="44417" y="12395"/>
                  <a:pt x="44589" y="12403"/>
                  <a:pt x="44761" y="12417"/>
                </a:cubicBezTo>
                <a:cubicBezTo>
                  <a:pt x="43939" y="11801"/>
                  <a:pt x="43254" y="11002"/>
                  <a:pt x="42775" y="10089"/>
                </a:cubicBezTo>
                <a:cubicBezTo>
                  <a:pt x="42181" y="10569"/>
                  <a:pt x="41588" y="11071"/>
                  <a:pt x="40995" y="11550"/>
                </a:cubicBezTo>
                <a:cubicBezTo>
                  <a:pt x="40264" y="9016"/>
                  <a:pt x="44761" y="6848"/>
                  <a:pt x="43574" y="4497"/>
                </a:cubicBezTo>
                <a:cubicBezTo>
                  <a:pt x="44349" y="4320"/>
                  <a:pt x="45172" y="4135"/>
                  <a:pt x="45972" y="4135"/>
                </a:cubicBezTo>
                <a:cubicBezTo>
                  <a:pt x="46515" y="4135"/>
                  <a:pt x="47047" y="4221"/>
                  <a:pt x="47545" y="4451"/>
                </a:cubicBezTo>
                <a:cubicBezTo>
                  <a:pt x="48755" y="5022"/>
                  <a:pt x="49417" y="6871"/>
                  <a:pt x="48390" y="7761"/>
                </a:cubicBezTo>
                <a:cubicBezTo>
                  <a:pt x="49353" y="7419"/>
                  <a:pt x="50356" y="7257"/>
                  <a:pt x="51362" y="7257"/>
                </a:cubicBezTo>
                <a:cubicBezTo>
                  <a:pt x="51429" y="7257"/>
                  <a:pt x="51496" y="7257"/>
                  <a:pt x="51563" y="7259"/>
                </a:cubicBezTo>
                <a:cubicBezTo>
                  <a:pt x="51700" y="6848"/>
                  <a:pt x="51654" y="6391"/>
                  <a:pt x="51426" y="6003"/>
                </a:cubicBezTo>
                <a:lnTo>
                  <a:pt x="51426" y="6003"/>
                </a:lnTo>
                <a:cubicBezTo>
                  <a:pt x="52110" y="6551"/>
                  <a:pt x="52818" y="7122"/>
                  <a:pt x="53503" y="7670"/>
                </a:cubicBezTo>
                <a:cubicBezTo>
                  <a:pt x="53069" y="8332"/>
                  <a:pt x="52613" y="9016"/>
                  <a:pt x="52179" y="9701"/>
                </a:cubicBezTo>
                <a:cubicBezTo>
                  <a:pt x="53069" y="9176"/>
                  <a:pt x="53914" y="8491"/>
                  <a:pt x="54598" y="7715"/>
                </a:cubicBezTo>
                <a:cubicBezTo>
                  <a:pt x="54827" y="8309"/>
                  <a:pt x="55626" y="8742"/>
                  <a:pt x="55603" y="9404"/>
                </a:cubicBezTo>
                <a:cubicBezTo>
                  <a:pt x="55557" y="10842"/>
                  <a:pt x="55511" y="12303"/>
                  <a:pt x="55466" y="13764"/>
                </a:cubicBezTo>
                <a:cubicBezTo>
                  <a:pt x="55762" y="13330"/>
                  <a:pt x="56036" y="12897"/>
                  <a:pt x="56333" y="12486"/>
                </a:cubicBezTo>
                <a:cubicBezTo>
                  <a:pt x="56767" y="13308"/>
                  <a:pt x="57223" y="14129"/>
                  <a:pt x="57657" y="14951"/>
                </a:cubicBezTo>
                <a:cubicBezTo>
                  <a:pt x="57520" y="14015"/>
                  <a:pt x="57360" y="13079"/>
                  <a:pt x="57223" y="12121"/>
                </a:cubicBezTo>
                <a:lnTo>
                  <a:pt x="57223" y="12121"/>
                </a:lnTo>
                <a:cubicBezTo>
                  <a:pt x="57822" y="12409"/>
                  <a:pt x="58486" y="12552"/>
                  <a:pt x="59154" y="12552"/>
                </a:cubicBezTo>
                <a:cubicBezTo>
                  <a:pt x="59860" y="12552"/>
                  <a:pt x="60572" y="12392"/>
                  <a:pt x="61218" y="12075"/>
                </a:cubicBezTo>
                <a:cubicBezTo>
                  <a:pt x="60716" y="11276"/>
                  <a:pt x="59848" y="10774"/>
                  <a:pt x="59118" y="10158"/>
                </a:cubicBezTo>
                <a:cubicBezTo>
                  <a:pt x="58410" y="9541"/>
                  <a:pt x="57771" y="8606"/>
                  <a:pt x="58068" y="7693"/>
                </a:cubicBezTo>
                <a:lnTo>
                  <a:pt x="58068" y="7693"/>
                </a:lnTo>
                <a:cubicBezTo>
                  <a:pt x="58822" y="8336"/>
                  <a:pt x="59771" y="8764"/>
                  <a:pt x="60746" y="8892"/>
                </a:cubicBezTo>
                <a:lnTo>
                  <a:pt x="60746" y="8892"/>
                </a:lnTo>
                <a:cubicBezTo>
                  <a:pt x="60511" y="8808"/>
                  <a:pt x="60635" y="8259"/>
                  <a:pt x="60967" y="8218"/>
                </a:cubicBezTo>
                <a:cubicBezTo>
                  <a:pt x="60979" y="8217"/>
                  <a:pt x="60991" y="8216"/>
                  <a:pt x="61004" y="8216"/>
                </a:cubicBezTo>
                <a:cubicBezTo>
                  <a:pt x="61350" y="8216"/>
                  <a:pt x="61615" y="8523"/>
                  <a:pt x="61880" y="8765"/>
                </a:cubicBezTo>
                <a:cubicBezTo>
                  <a:pt x="62417" y="9247"/>
                  <a:pt x="63149" y="9518"/>
                  <a:pt x="63881" y="9518"/>
                </a:cubicBezTo>
                <a:cubicBezTo>
                  <a:pt x="64052" y="9518"/>
                  <a:pt x="64222" y="9503"/>
                  <a:pt x="64390" y="9473"/>
                </a:cubicBezTo>
                <a:cubicBezTo>
                  <a:pt x="64071" y="8742"/>
                  <a:pt x="63546" y="8103"/>
                  <a:pt x="62861" y="7670"/>
                </a:cubicBezTo>
                <a:cubicBezTo>
                  <a:pt x="63523" y="7647"/>
                  <a:pt x="64185" y="7624"/>
                  <a:pt x="64847" y="7601"/>
                </a:cubicBezTo>
                <a:cubicBezTo>
                  <a:pt x="64436" y="7168"/>
                  <a:pt x="64025" y="6734"/>
                  <a:pt x="63614" y="6300"/>
                </a:cubicBezTo>
                <a:lnTo>
                  <a:pt x="63614" y="6300"/>
                </a:lnTo>
                <a:cubicBezTo>
                  <a:pt x="64268" y="6361"/>
                  <a:pt x="64922" y="6415"/>
                  <a:pt x="65572" y="6415"/>
                </a:cubicBezTo>
                <a:cubicBezTo>
                  <a:pt x="66148" y="6415"/>
                  <a:pt x="66721" y="6372"/>
                  <a:pt x="67289" y="6255"/>
                </a:cubicBezTo>
                <a:cubicBezTo>
                  <a:pt x="68476" y="6003"/>
                  <a:pt x="69663" y="5364"/>
                  <a:pt x="70279" y="4314"/>
                </a:cubicBezTo>
                <a:lnTo>
                  <a:pt x="70279" y="4314"/>
                </a:lnTo>
                <a:cubicBezTo>
                  <a:pt x="69628" y="4616"/>
                  <a:pt x="68911" y="4763"/>
                  <a:pt x="68196" y="4763"/>
                </a:cubicBezTo>
                <a:cubicBezTo>
                  <a:pt x="67884" y="4763"/>
                  <a:pt x="67572" y="4735"/>
                  <a:pt x="67266" y="4680"/>
                </a:cubicBezTo>
                <a:cubicBezTo>
                  <a:pt x="66787" y="4588"/>
                  <a:pt x="66216" y="4314"/>
                  <a:pt x="66194" y="3812"/>
                </a:cubicBezTo>
                <a:cubicBezTo>
                  <a:pt x="66171" y="3242"/>
                  <a:pt x="66878" y="2945"/>
                  <a:pt x="67426" y="2899"/>
                </a:cubicBezTo>
                <a:cubicBezTo>
                  <a:pt x="67997" y="2831"/>
                  <a:pt x="68682" y="2785"/>
                  <a:pt x="68956" y="2306"/>
                </a:cubicBezTo>
                <a:cubicBezTo>
                  <a:pt x="68294" y="1982"/>
                  <a:pt x="67552" y="1819"/>
                  <a:pt x="66808" y="1819"/>
                </a:cubicBezTo>
                <a:cubicBezTo>
                  <a:pt x="66242" y="1819"/>
                  <a:pt x="65676" y="1913"/>
                  <a:pt x="65144" y="2100"/>
                </a:cubicBezTo>
                <a:cubicBezTo>
                  <a:pt x="65442" y="1396"/>
                  <a:pt x="66100" y="872"/>
                  <a:pt x="66837" y="732"/>
                </a:cubicBezTo>
                <a:lnTo>
                  <a:pt x="66837" y="732"/>
                </a:lnTo>
                <a:lnTo>
                  <a:pt x="68056" y="747"/>
                </a:lnTo>
                <a:lnTo>
                  <a:pt x="68056" y="747"/>
                </a:lnTo>
                <a:cubicBezTo>
                  <a:pt x="67785" y="671"/>
                  <a:pt x="67472" y="583"/>
                  <a:pt x="67254" y="583"/>
                </a:cubicBezTo>
                <a:cubicBezTo>
                  <a:pt x="67119" y="583"/>
                  <a:pt x="67021" y="617"/>
                  <a:pt x="66993" y="708"/>
                </a:cubicBezTo>
                <a:cubicBezTo>
                  <a:pt x="66940" y="714"/>
                  <a:pt x="66888" y="722"/>
                  <a:pt x="66837" y="732"/>
                </a:cubicBezTo>
                <a:lnTo>
                  <a:pt x="66837" y="732"/>
                </a:lnTo>
                <a:lnTo>
                  <a:pt x="8537" y="0"/>
                </a:lnTo>
                <a:close/>
              </a:path>
            </a:pathLst>
          </a:custGeom>
          <a:solidFill>
            <a:srgbClr val="4083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14"/>
          <p:cNvSpPr/>
          <p:nvPr/>
        </p:nvSpPr>
        <p:spPr>
          <a:xfrm>
            <a:off x="-44233" y="-55922"/>
            <a:ext cx="1357982" cy="80636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14"/>
          <p:cNvSpPr/>
          <p:nvPr/>
        </p:nvSpPr>
        <p:spPr>
          <a:xfrm>
            <a:off x="3829470" y="-61516"/>
            <a:ext cx="1778284" cy="860590"/>
          </a:xfrm>
          <a:custGeom>
            <a:avLst/>
            <a:gdLst/>
            <a:ahLst/>
            <a:cxnLst/>
            <a:rect l="l" t="t" r="r" b="b"/>
            <a:pathLst>
              <a:path w="61036" h="29538" extrusionOk="0">
                <a:moveTo>
                  <a:pt x="60341" y="2245"/>
                </a:moveTo>
                <a:cubicBezTo>
                  <a:pt x="60335" y="2245"/>
                  <a:pt x="60329" y="2245"/>
                  <a:pt x="60323" y="2245"/>
                </a:cubicBezTo>
                <a:lnTo>
                  <a:pt x="60323" y="2245"/>
                </a:lnTo>
                <a:cubicBezTo>
                  <a:pt x="60363" y="2249"/>
                  <a:pt x="60403" y="2254"/>
                  <a:pt x="60442" y="2258"/>
                </a:cubicBezTo>
                <a:cubicBezTo>
                  <a:pt x="60408" y="2249"/>
                  <a:pt x="60374" y="2245"/>
                  <a:pt x="60341" y="2245"/>
                </a:cubicBezTo>
                <a:close/>
                <a:moveTo>
                  <a:pt x="50777" y="0"/>
                </a:moveTo>
                <a:cubicBezTo>
                  <a:pt x="50712" y="0"/>
                  <a:pt x="50646" y="7"/>
                  <a:pt x="50582" y="21"/>
                </a:cubicBezTo>
                <a:lnTo>
                  <a:pt x="3105" y="569"/>
                </a:lnTo>
                <a:cubicBezTo>
                  <a:pt x="4155" y="661"/>
                  <a:pt x="4338" y="2167"/>
                  <a:pt x="3881" y="3103"/>
                </a:cubicBezTo>
                <a:cubicBezTo>
                  <a:pt x="3425" y="4039"/>
                  <a:pt x="2649" y="4952"/>
                  <a:pt x="2808" y="5979"/>
                </a:cubicBezTo>
                <a:cubicBezTo>
                  <a:pt x="1987" y="6253"/>
                  <a:pt x="1165" y="6527"/>
                  <a:pt x="343" y="6823"/>
                </a:cubicBezTo>
                <a:cubicBezTo>
                  <a:pt x="1028" y="7303"/>
                  <a:pt x="823" y="8581"/>
                  <a:pt x="1" y="8832"/>
                </a:cubicBezTo>
                <a:cubicBezTo>
                  <a:pt x="1804" y="8604"/>
                  <a:pt x="3973" y="8079"/>
                  <a:pt x="4452" y="6344"/>
                </a:cubicBezTo>
                <a:cubicBezTo>
                  <a:pt x="4703" y="6664"/>
                  <a:pt x="4931" y="6960"/>
                  <a:pt x="5160" y="7280"/>
                </a:cubicBezTo>
                <a:cubicBezTo>
                  <a:pt x="4292" y="9037"/>
                  <a:pt x="3448" y="10772"/>
                  <a:pt x="2580" y="12530"/>
                </a:cubicBezTo>
                <a:cubicBezTo>
                  <a:pt x="5296" y="11868"/>
                  <a:pt x="7214" y="8855"/>
                  <a:pt x="6666" y="6093"/>
                </a:cubicBezTo>
                <a:lnTo>
                  <a:pt x="6666" y="6093"/>
                </a:lnTo>
                <a:cubicBezTo>
                  <a:pt x="7031" y="6549"/>
                  <a:pt x="7625" y="6846"/>
                  <a:pt x="8218" y="6846"/>
                </a:cubicBezTo>
                <a:cubicBezTo>
                  <a:pt x="8583" y="5865"/>
                  <a:pt x="8515" y="4701"/>
                  <a:pt x="8013" y="3765"/>
                </a:cubicBezTo>
                <a:lnTo>
                  <a:pt x="8013" y="3765"/>
                </a:lnTo>
                <a:cubicBezTo>
                  <a:pt x="8482" y="4546"/>
                  <a:pt x="9365" y="5044"/>
                  <a:pt x="10258" y="5044"/>
                </a:cubicBezTo>
                <a:cubicBezTo>
                  <a:pt x="10278" y="5044"/>
                  <a:pt x="10298" y="5043"/>
                  <a:pt x="10318" y="5043"/>
                </a:cubicBezTo>
                <a:lnTo>
                  <a:pt x="10318" y="5043"/>
                </a:lnTo>
                <a:cubicBezTo>
                  <a:pt x="10501" y="6937"/>
                  <a:pt x="9839" y="8900"/>
                  <a:pt x="8583" y="10316"/>
                </a:cubicBezTo>
                <a:cubicBezTo>
                  <a:pt x="10113" y="11754"/>
                  <a:pt x="9702" y="14698"/>
                  <a:pt x="7830" y="15657"/>
                </a:cubicBezTo>
                <a:cubicBezTo>
                  <a:pt x="8880" y="15862"/>
                  <a:pt x="9816" y="16798"/>
                  <a:pt x="9793" y="17871"/>
                </a:cubicBezTo>
                <a:cubicBezTo>
                  <a:pt x="9757" y="18725"/>
                  <a:pt x="8938" y="19464"/>
                  <a:pt x="8134" y="19464"/>
                </a:cubicBezTo>
                <a:cubicBezTo>
                  <a:pt x="7928" y="19464"/>
                  <a:pt x="7724" y="19416"/>
                  <a:pt x="7533" y="19309"/>
                </a:cubicBezTo>
                <a:lnTo>
                  <a:pt x="7533" y="19309"/>
                </a:lnTo>
                <a:cubicBezTo>
                  <a:pt x="8150" y="19879"/>
                  <a:pt x="7853" y="21066"/>
                  <a:pt x="7054" y="21295"/>
                </a:cubicBezTo>
                <a:cubicBezTo>
                  <a:pt x="7465" y="21637"/>
                  <a:pt x="7853" y="21979"/>
                  <a:pt x="8264" y="22322"/>
                </a:cubicBezTo>
                <a:cubicBezTo>
                  <a:pt x="7374" y="22915"/>
                  <a:pt x="6826" y="23965"/>
                  <a:pt x="6803" y="25038"/>
                </a:cubicBezTo>
                <a:cubicBezTo>
                  <a:pt x="8675" y="24079"/>
                  <a:pt x="10158" y="22390"/>
                  <a:pt x="10820" y="20404"/>
                </a:cubicBezTo>
                <a:cubicBezTo>
                  <a:pt x="10839" y="20403"/>
                  <a:pt x="10857" y="20402"/>
                  <a:pt x="10876" y="20402"/>
                </a:cubicBezTo>
                <a:cubicBezTo>
                  <a:pt x="11836" y="20402"/>
                  <a:pt x="12126" y="22144"/>
                  <a:pt x="11185" y="22413"/>
                </a:cubicBezTo>
                <a:cubicBezTo>
                  <a:pt x="12190" y="22413"/>
                  <a:pt x="13126" y="23258"/>
                  <a:pt x="13285" y="24239"/>
                </a:cubicBezTo>
                <a:lnTo>
                  <a:pt x="14723" y="23235"/>
                </a:lnTo>
                <a:lnTo>
                  <a:pt x="14723" y="23235"/>
                </a:lnTo>
                <a:cubicBezTo>
                  <a:pt x="15613" y="23874"/>
                  <a:pt x="15362" y="25517"/>
                  <a:pt x="14335" y="25905"/>
                </a:cubicBezTo>
                <a:cubicBezTo>
                  <a:pt x="14974" y="25951"/>
                  <a:pt x="15613" y="26019"/>
                  <a:pt x="16253" y="26065"/>
                </a:cubicBezTo>
                <a:cubicBezTo>
                  <a:pt x="15819" y="27183"/>
                  <a:pt x="15865" y="28462"/>
                  <a:pt x="16367" y="29534"/>
                </a:cubicBezTo>
                <a:cubicBezTo>
                  <a:pt x="16403" y="29537"/>
                  <a:pt x="16439" y="29538"/>
                  <a:pt x="16475" y="29538"/>
                </a:cubicBezTo>
                <a:cubicBezTo>
                  <a:pt x="17568" y="29538"/>
                  <a:pt x="18475" y="28541"/>
                  <a:pt x="18741" y="27480"/>
                </a:cubicBezTo>
                <a:cubicBezTo>
                  <a:pt x="18992" y="26362"/>
                  <a:pt x="18718" y="25198"/>
                  <a:pt x="18467" y="24102"/>
                </a:cubicBezTo>
                <a:cubicBezTo>
                  <a:pt x="17850" y="21614"/>
                  <a:pt x="17622" y="19332"/>
                  <a:pt x="15340" y="17757"/>
                </a:cubicBezTo>
                <a:lnTo>
                  <a:pt x="15340" y="17757"/>
                </a:lnTo>
                <a:cubicBezTo>
                  <a:pt x="15564" y="17878"/>
                  <a:pt x="15828" y="17933"/>
                  <a:pt x="16092" y="17933"/>
                </a:cubicBezTo>
                <a:cubicBezTo>
                  <a:pt x="16176" y="17933"/>
                  <a:pt x="16261" y="17927"/>
                  <a:pt x="16344" y="17916"/>
                </a:cubicBezTo>
                <a:cubicBezTo>
                  <a:pt x="16275" y="17323"/>
                  <a:pt x="16116" y="16729"/>
                  <a:pt x="15865" y="16159"/>
                </a:cubicBezTo>
                <a:lnTo>
                  <a:pt x="15865" y="16159"/>
                </a:lnTo>
                <a:cubicBezTo>
                  <a:pt x="16390" y="16433"/>
                  <a:pt x="16915" y="16684"/>
                  <a:pt x="17462" y="16935"/>
                </a:cubicBezTo>
                <a:cubicBezTo>
                  <a:pt x="17074" y="15565"/>
                  <a:pt x="17143" y="14105"/>
                  <a:pt x="17668" y="12804"/>
                </a:cubicBezTo>
                <a:lnTo>
                  <a:pt x="17668" y="12804"/>
                </a:lnTo>
                <a:cubicBezTo>
                  <a:pt x="18238" y="13694"/>
                  <a:pt x="18193" y="14903"/>
                  <a:pt x="17622" y="15748"/>
                </a:cubicBezTo>
                <a:cubicBezTo>
                  <a:pt x="17725" y="15771"/>
                  <a:pt x="17830" y="15782"/>
                  <a:pt x="17936" y="15782"/>
                </a:cubicBezTo>
                <a:cubicBezTo>
                  <a:pt x="18557" y="15782"/>
                  <a:pt x="19191" y="15397"/>
                  <a:pt x="19425" y="14812"/>
                </a:cubicBezTo>
                <a:lnTo>
                  <a:pt x="19425" y="14812"/>
                </a:lnTo>
                <a:cubicBezTo>
                  <a:pt x="20064" y="15155"/>
                  <a:pt x="19927" y="16319"/>
                  <a:pt x="19220" y="16524"/>
                </a:cubicBezTo>
                <a:cubicBezTo>
                  <a:pt x="19471" y="16981"/>
                  <a:pt x="19608" y="17483"/>
                  <a:pt x="19608" y="18008"/>
                </a:cubicBezTo>
                <a:cubicBezTo>
                  <a:pt x="19996" y="17574"/>
                  <a:pt x="20316" y="17118"/>
                  <a:pt x="20589" y="16615"/>
                </a:cubicBezTo>
                <a:lnTo>
                  <a:pt x="20589" y="16615"/>
                </a:lnTo>
                <a:cubicBezTo>
                  <a:pt x="20544" y="17437"/>
                  <a:pt x="20521" y="18282"/>
                  <a:pt x="20475" y="19126"/>
                </a:cubicBezTo>
                <a:cubicBezTo>
                  <a:pt x="20653" y="19326"/>
                  <a:pt x="20928" y="19429"/>
                  <a:pt x="21203" y="19429"/>
                </a:cubicBezTo>
                <a:cubicBezTo>
                  <a:pt x="21493" y="19429"/>
                  <a:pt x="21783" y="19315"/>
                  <a:pt x="21959" y="19080"/>
                </a:cubicBezTo>
                <a:cubicBezTo>
                  <a:pt x="22282" y="18671"/>
                  <a:pt x="22158" y="17977"/>
                  <a:pt x="21720" y="17689"/>
                </a:cubicBezTo>
                <a:lnTo>
                  <a:pt x="21720" y="17689"/>
                </a:lnTo>
                <a:cubicBezTo>
                  <a:pt x="21771" y="17711"/>
                  <a:pt x="21826" y="17721"/>
                  <a:pt x="21882" y="17721"/>
                </a:cubicBezTo>
                <a:cubicBezTo>
                  <a:pt x="22122" y="17721"/>
                  <a:pt x="22383" y="17535"/>
                  <a:pt x="22484" y="17300"/>
                </a:cubicBezTo>
                <a:cubicBezTo>
                  <a:pt x="22598" y="16981"/>
                  <a:pt x="22507" y="16615"/>
                  <a:pt x="22415" y="16273"/>
                </a:cubicBezTo>
                <a:lnTo>
                  <a:pt x="22027" y="14881"/>
                </a:lnTo>
                <a:lnTo>
                  <a:pt x="22027" y="14881"/>
                </a:lnTo>
                <a:cubicBezTo>
                  <a:pt x="22319" y="14973"/>
                  <a:pt x="22624" y="15018"/>
                  <a:pt x="22929" y="15018"/>
                </a:cubicBezTo>
                <a:cubicBezTo>
                  <a:pt x="23676" y="15018"/>
                  <a:pt x="24428" y="14750"/>
                  <a:pt x="24995" y="14264"/>
                </a:cubicBezTo>
                <a:lnTo>
                  <a:pt x="24995" y="14264"/>
                </a:lnTo>
                <a:cubicBezTo>
                  <a:pt x="25200" y="15040"/>
                  <a:pt x="25132" y="15908"/>
                  <a:pt x="24812" y="16661"/>
                </a:cubicBezTo>
                <a:cubicBezTo>
                  <a:pt x="25200" y="16547"/>
                  <a:pt x="25588" y="16410"/>
                  <a:pt x="25953" y="16273"/>
                </a:cubicBezTo>
                <a:lnTo>
                  <a:pt x="25953" y="16273"/>
                </a:lnTo>
                <a:cubicBezTo>
                  <a:pt x="26364" y="16615"/>
                  <a:pt x="25999" y="17254"/>
                  <a:pt x="25588" y="17574"/>
                </a:cubicBezTo>
                <a:cubicBezTo>
                  <a:pt x="25177" y="17894"/>
                  <a:pt x="24652" y="18350"/>
                  <a:pt x="24858" y="18829"/>
                </a:cubicBezTo>
                <a:cubicBezTo>
                  <a:pt x="25360" y="18373"/>
                  <a:pt x="25999" y="18031"/>
                  <a:pt x="26684" y="17916"/>
                </a:cubicBezTo>
                <a:lnTo>
                  <a:pt x="26684" y="17916"/>
                </a:lnTo>
                <a:cubicBezTo>
                  <a:pt x="26912" y="18419"/>
                  <a:pt x="26592" y="19080"/>
                  <a:pt x="26067" y="19217"/>
                </a:cubicBezTo>
                <a:cubicBezTo>
                  <a:pt x="26296" y="19469"/>
                  <a:pt x="26547" y="19697"/>
                  <a:pt x="26798" y="19925"/>
                </a:cubicBezTo>
                <a:cubicBezTo>
                  <a:pt x="26273" y="20404"/>
                  <a:pt x="26113" y="21226"/>
                  <a:pt x="26410" y="21842"/>
                </a:cubicBezTo>
                <a:cubicBezTo>
                  <a:pt x="27026" y="21043"/>
                  <a:pt x="27528" y="20153"/>
                  <a:pt x="27871" y="19217"/>
                </a:cubicBezTo>
                <a:lnTo>
                  <a:pt x="27871" y="19217"/>
                </a:lnTo>
                <a:cubicBezTo>
                  <a:pt x="27734" y="19765"/>
                  <a:pt x="27894" y="20382"/>
                  <a:pt x="28282" y="20792"/>
                </a:cubicBezTo>
                <a:cubicBezTo>
                  <a:pt x="28898" y="20382"/>
                  <a:pt x="29354" y="19720"/>
                  <a:pt x="29491" y="18989"/>
                </a:cubicBezTo>
                <a:cubicBezTo>
                  <a:pt x="30085" y="19058"/>
                  <a:pt x="30678" y="19195"/>
                  <a:pt x="31226" y="19423"/>
                </a:cubicBezTo>
                <a:cubicBezTo>
                  <a:pt x="30929" y="19902"/>
                  <a:pt x="30610" y="20382"/>
                  <a:pt x="30290" y="20884"/>
                </a:cubicBezTo>
                <a:cubicBezTo>
                  <a:pt x="30464" y="20993"/>
                  <a:pt x="30675" y="21050"/>
                  <a:pt x="30885" y="21050"/>
                </a:cubicBezTo>
                <a:cubicBezTo>
                  <a:pt x="31115" y="21050"/>
                  <a:pt x="31344" y="20981"/>
                  <a:pt x="31523" y="20838"/>
                </a:cubicBezTo>
                <a:lnTo>
                  <a:pt x="31523" y="20838"/>
                </a:lnTo>
                <a:cubicBezTo>
                  <a:pt x="31431" y="21203"/>
                  <a:pt x="31386" y="21705"/>
                  <a:pt x="31705" y="21911"/>
                </a:cubicBezTo>
                <a:cubicBezTo>
                  <a:pt x="31831" y="21979"/>
                  <a:pt x="31968" y="21991"/>
                  <a:pt x="32108" y="21991"/>
                </a:cubicBezTo>
                <a:cubicBezTo>
                  <a:pt x="32178" y="21991"/>
                  <a:pt x="32248" y="21988"/>
                  <a:pt x="32318" y="21988"/>
                </a:cubicBezTo>
                <a:cubicBezTo>
                  <a:pt x="32389" y="21988"/>
                  <a:pt x="32459" y="21991"/>
                  <a:pt x="32527" y="22002"/>
                </a:cubicBezTo>
                <a:cubicBezTo>
                  <a:pt x="32892" y="22093"/>
                  <a:pt x="33166" y="22459"/>
                  <a:pt x="33121" y="22824"/>
                </a:cubicBezTo>
                <a:cubicBezTo>
                  <a:pt x="33098" y="23212"/>
                  <a:pt x="32755" y="23531"/>
                  <a:pt x="32390" y="23531"/>
                </a:cubicBezTo>
                <a:cubicBezTo>
                  <a:pt x="32984" y="23646"/>
                  <a:pt x="32915" y="24513"/>
                  <a:pt x="32801" y="25106"/>
                </a:cubicBezTo>
                <a:cubicBezTo>
                  <a:pt x="32700" y="25629"/>
                  <a:pt x="32972" y="26382"/>
                  <a:pt x="33413" y="26382"/>
                </a:cubicBezTo>
                <a:cubicBezTo>
                  <a:pt x="33472" y="26382"/>
                  <a:pt x="33535" y="26369"/>
                  <a:pt x="33600" y="26339"/>
                </a:cubicBezTo>
                <a:cubicBezTo>
                  <a:pt x="33737" y="26270"/>
                  <a:pt x="33828" y="26133"/>
                  <a:pt x="33919" y="25997"/>
                </a:cubicBezTo>
                <a:cubicBezTo>
                  <a:pt x="34069" y="25762"/>
                  <a:pt x="35356" y="22153"/>
                  <a:pt x="34365" y="22153"/>
                </a:cubicBezTo>
                <a:cubicBezTo>
                  <a:pt x="34296" y="22153"/>
                  <a:pt x="34217" y="22171"/>
                  <a:pt x="34125" y="22208"/>
                </a:cubicBezTo>
                <a:cubicBezTo>
                  <a:pt x="34558" y="22025"/>
                  <a:pt x="35015" y="21842"/>
                  <a:pt x="35449" y="21683"/>
                </a:cubicBezTo>
                <a:lnTo>
                  <a:pt x="35449" y="21683"/>
                </a:lnTo>
                <a:cubicBezTo>
                  <a:pt x="35406" y="21685"/>
                  <a:pt x="35364" y="21686"/>
                  <a:pt x="35322" y="21686"/>
                </a:cubicBezTo>
                <a:cubicBezTo>
                  <a:pt x="34089" y="21686"/>
                  <a:pt x="32907" y="20729"/>
                  <a:pt x="32664" y="19537"/>
                </a:cubicBezTo>
                <a:cubicBezTo>
                  <a:pt x="32915" y="19514"/>
                  <a:pt x="33166" y="19514"/>
                  <a:pt x="33417" y="19491"/>
                </a:cubicBezTo>
                <a:cubicBezTo>
                  <a:pt x="33075" y="18624"/>
                  <a:pt x="32367" y="17939"/>
                  <a:pt x="31477" y="17620"/>
                </a:cubicBezTo>
                <a:cubicBezTo>
                  <a:pt x="31885" y="17447"/>
                  <a:pt x="32315" y="17361"/>
                  <a:pt x="32744" y="17361"/>
                </a:cubicBezTo>
                <a:cubicBezTo>
                  <a:pt x="32939" y="17361"/>
                  <a:pt x="33133" y="17379"/>
                  <a:pt x="33326" y="17414"/>
                </a:cubicBezTo>
                <a:cubicBezTo>
                  <a:pt x="33463" y="16889"/>
                  <a:pt x="32869" y="16478"/>
                  <a:pt x="32344" y="16364"/>
                </a:cubicBezTo>
                <a:cubicBezTo>
                  <a:pt x="31797" y="16250"/>
                  <a:pt x="31180" y="16250"/>
                  <a:pt x="30838" y="15816"/>
                </a:cubicBezTo>
                <a:lnTo>
                  <a:pt x="33531" y="15269"/>
                </a:lnTo>
                <a:cubicBezTo>
                  <a:pt x="33235" y="14675"/>
                  <a:pt x="32481" y="14538"/>
                  <a:pt x="31819" y="14447"/>
                </a:cubicBezTo>
                <a:cubicBezTo>
                  <a:pt x="29628" y="14196"/>
                  <a:pt x="28807" y="13968"/>
                  <a:pt x="27916" y="11982"/>
                </a:cubicBezTo>
                <a:cubicBezTo>
                  <a:pt x="27662" y="11363"/>
                  <a:pt x="28364" y="10788"/>
                  <a:pt x="29041" y="10788"/>
                </a:cubicBezTo>
                <a:cubicBezTo>
                  <a:pt x="29213" y="10788"/>
                  <a:pt x="29384" y="10826"/>
                  <a:pt x="29537" y="10909"/>
                </a:cubicBezTo>
                <a:cubicBezTo>
                  <a:pt x="30267" y="11320"/>
                  <a:pt x="30541" y="12233"/>
                  <a:pt x="30724" y="13055"/>
                </a:cubicBezTo>
                <a:cubicBezTo>
                  <a:pt x="31203" y="12301"/>
                  <a:pt x="31340" y="11343"/>
                  <a:pt x="31135" y="10475"/>
                </a:cubicBezTo>
                <a:lnTo>
                  <a:pt x="31135" y="10475"/>
                </a:lnTo>
                <a:cubicBezTo>
                  <a:pt x="31842" y="11503"/>
                  <a:pt x="32847" y="12324"/>
                  <a:pt x="33988" y="12849"/>
                </a:cubicBezTo>
                <a:cubicBezTo>
                  <a:pt x="34204" y="11539"/>
                  <a:pt x="35552" y="10638"/>
                  <a:pt x="36852" y="10638"/>
                </a:cubicBezTo>
                <a:cubicBezTo>
                  <a:pt x="37340" y="10638"/>
                  <a:pt x="37822" y="10765"/>
                  <a:pt x="38233" y="11046"/>
                </a:cubicBezTo>
                <a:cubicBezTo>
                  <a:pt x="38213" y="11043"/>
                  <a:pt x="38193" y="11042"/>
                  <a:pt x="38174" y="11042"/>
                </a:cubicBezTo>
                <a:cubicBezTo>
                  <a:pt x="37692" y="11042"/>
                  <a:pt x="37494" y="11838"/>
                  <a:pt x="37845" y="12233"/>
                </a:cubicBezTo>
                <a:cubicBezTo>
                  <a:pt x="38211" y="12621"/>
                  <a:pt x="38827" y="12644"/>
                  <a:pt x="39352" y="12667"/>
                </a:cubicBezTo>
                <a:cubicBezTo>
                  <a:pt x="40288" y="11731"/>
                  <a:pt x="40972" y="10544"/>
                  <a:pt x="41315" y="9288"/>
                </a:cubicBezTo>
                <a:cubicBezTo>
                  <a:pt x="41349" y="9811"/>
                  <a:pt x="41857" y="10073"/>
                  <a:pt x="42368" y="10073"/>
                </a:cubicBezTo>
                <a:cubicBezTo>
                  <a:pt x="42884" y="10073"/>
                  <a:pt x="43403" y="9805"/>
                  <a:pt x="43438" y="9266"/>
                </a:cubicBezTo>
                <a:cubicBezTo>
                  <a:pt x="43483" y="10293"/>
                  <a:pt x="44008" y="11274"/>
                  <a:pt x="44830" y="11891"/>
                </a:cubicBezTo>
                <a:cubicBezTo>
                  <a:pt x="45811" y="11183"/>
                  <a:pt x="46450" y="10019"/>
                  <a:pt x="46542" y="8809"/>
                </a:cubicBezTo>
                <a:cubicBezTo>
                  <a:pt x="47888" y="9334"/>
                  <a:pt x="49235" y="9836"/>
                  <a:pt x="50559" y="10361"/>
                </a:cubicBezTo>
                <a:cubicBezTo>
                  <a:pt x="51518" y="11959"/>
                  <a:pt x="50673" y="14356"/>
                  <a:pt x="48916" y="14995"/>
                </a:cubicBezTo>
                <a:cubicBezTo>
                  <a:pt x="49966" y="15474"/>
                  <a:pt x="50148" y="17163"/>
                  <a:pt x="49235" y="17825"/>
                </a:cubicBezTo>
                <a:cubicBezTo>
                  <a:pt x="50011" y="18487"/>
                  <a:pt x="50810" y="19149"/>
                  <a:pt x="51586" y="19811"/>
                </a:cubicBezTo>
                <a:cubicBezTo>
                  <a:pt x="50993" y="21043"/>
                  <a:pt x="50787" y="22481"/>
                  <a:pt x="51016" y="23851"/>
                </a:cubicBezTo>
                <a:cubicBezTo>
                  <a:pt x="52727" y="23098"/>
                  <a:pt x="53526" y="20792"/>
                  <a:pt x="52636" y="19149"/>
                </a:cubicBezTo>
                <a:lnTo>
                  <a:pt x="52636" y="19149"/>
                </a:lnTo>
                <a:cubicBezTo>
                  <a:pt x="53093" y="19902"/>
                  <a:pt x="53937" y="20404"/>
                  <a:pt x="54805" y="20473"/>
                </a:cubicBezTo>
                <a:cubicBezTo>
                  <a:pt x="54485" y="21523"/>
                  <a:pt x="55101" y="22778"/>
                  <a:pt x="56128" y="23166"/>
                </a:cubicBezTo>
                <a:cubicBezTo>
                  <a:pt x="56859" y="21112"/>
                  <a:pt x="56699" y="18784"/>
                  <a:pt x="55695" y="16866"/>
                </a:cubicBezTo>
                <a:cubicBezTo>
                  <a:pt x="56973" y="16159"/>
                  <a:pt x="55855" y="14196"/>
                  <a:pt x="54690" y="13306"/>
                </a:cubicBezTo>
                <a:lnTo>
                  <a:pt x="54690" y="13306"/>
                </a:lnTo>
                <a:cubicBezTo>
                  <a:pt x="55170" y="13351"/>
                  <a:pt x="55672" y="13420"/>
                  <a:pt x="56151" y="13488"/>
                </a:cubicBezTo>
                <a:cubicBezTo>
                  <a:pt x="55901" y="13199"/>
                  <a:pt x="55650" y="12894"/>
                  <a:pt x="55400" y="12600"/>
                </a:cubicBezTo>
                <a:lnTo>
                  <a:pt x="55400" y="12600"/>
                </a:lnTo>
                <a:cubicBezTo>
                  <a:pt x="55568" y="12756"/>
                  <a:pt x="55774" y="12825"/>
                  <a:pt x="55990" y="12825"/>
                </a:cubicBezTo>
                <a:cubicBezTo>
                  <a:pt x="56772" y="12825"/>
                  <a:pt x="57701" y="11930"/>
                  <a:pt x="57566" y="11023"/>
                </a:cubicBezTo>
                <a:cubicBezTo>
                  <a:pt x="57384" y="9791"/>
                  <a:pt x="56197" y="8992"/>
                  <a:pt x="55124" y="8353"/>
                </a:cubicBezTo>
                <a:lnTo>
                  <a:pt x="55124" y="8353"/>
                </a:lnTo>
                <a:cubicBezTo>
                  <a:pt x="55155" y="8358"/>
                  <a:pt x="55186" y="8361"/>
                  <a:pt x="55216" y="8361"/>
                </a:cubicBezTo>
                <a:cubicBezTo>
                  <a:pt x="55691" y="8361"/>
                  <a:pt x="56003" y="7707"/>
                  <a:pt x="55832" y="7234"/>
                </a:cubicBezTo>
                <a:cubicBezTo>
                  <a:pt x="55649" y="6732"/>
                  <a:pt x="55170" y="6412"/>
                  <a:pt x="54713" y="6139"/>
                </a:cubicBezTo>
                <a:cubicBezTo>
                  <a:pt x="54881" y="5958"/>
                  <a:pt x="55088" y="5881"/>
                  <a:pt x="55308" y="5881"/>
                </a:cubicBezTo>
                <a:cubicBezTo>
                  <a:pt x="55895" y="5881"/>
                  <a:pt x="56576" y="6431"/>
                  <a:pt x="56859" y="7029"/>
                </a:cubicBezTo>
                <a:cubicBezTo>
                  <a:pt x="57247" y="7873"/>
                  <a:pt x="57407" y="8923"/>
                  <a:pt x="58206" y="9380"/>
                </a:cubicBezTo>
                <a:cubicBezTo>
                  <a:pt x="58418" y="9506"/>
                  <a:pt x="58646" y="9563"/>
                  <a:pt x="58874" y="9563"/>
                </a:cubicBezTo>
                <a:cubicBezTo>
                  <a:pt x="59800" y="9563"/>
                  <a:pt x="60739" y="8633"/>
                  <a:pt x="60739" y="7645"/>
                </a:cubicBezTo>
                <a:cubicBezTo>
                  <a:pt x="60739" y="6390"/>
                  <a:pt x="59689" y="5363"/>
                  <a:pt x="58502" y="4929"/>
                </a:cubicBezTo>
                <a:cubicBezTo>
                  <a:pt x="59438" y="4929"/>
                  <a:pt x="60374" y="4518"/>
                  <a:pt x="61036" y="3856"/>
                </a:cubicBezTo>
                <a:cubicBezTo>
                  <a:pt x="60602" y="3719"/>
                  <a:pt x="60146" y="3559"/>
                  <a:pt x="59917" y="3171"/>
                </a:cubicBezTo>
                <a:cubicBezTo>
                  <a:pt x="59731" y="2820"/>
                  <a:pt x="59957" y="2263"/>
                  <a:pt x="60323" y="2245"/>
                </a:cubicBezTo>
                <a:lnTo>
                  <a:pt x="60323" y="2245"/>
                </a:lnTo>
                <a:cubicBezTo>
                  <a:pt x="60008" y="2213"/>
                  <a:pt x="59693" y="2197"/>
                  <a:pt x="59378" y="2197"/>
                </a:cubicBezTo>
                <a:cubicBezTo>
                  <a:pt x="58156" y="2197"/>
                  <a:pt x="56946" y="2437"/>
                  <a:pt x="55832" y="2897"/>
                </a:cubicBezTo>
                <a:lnTo>
                  <a:pt x="55809" y="1505"/>
                </a:lnTo>
                <a:cubicBezTo>
                  <a:pt x="55127" y="1701"/>
                  <a:pt x="54418" y="1799"/>
                  <a:pt x="53708" y="1799"/>
                </a:cubicBezTo>
                <a:cubicBezTo>
                  <a:pt x="52848" y="1799"/>
                  <a:pt x="51988" y="1656"/>
                  <a:pt x="51175" y="1368"/>
                </a:cubicBezTo>
                <a:cubicBezTo>
                  <a:pt x="50491" y="1939"/>
                  <a:pt x="49806" y="2487"/>
                  <a:pt x="49121" y="3034"/>
                </a:cubicBezTo>
                <a:cubicBezTo>
                  <a:pt x="48756" y="2441"/>
                  <a:pt x="49167" y="1596"/>
                  <a:pt x="49806" y="1277"/>
                </a:cubicBezTo>
                <a:cubicBezTo>
                  <a:pt x="50199" y="1080"/>
                  <a:pt x="50634" y="1022"/>
                  <a:pt x="51076" y="1022"/>
                </a:cubicBezTo>
                <a:cubicBezTo>
                  <a:pt x="51353" y="1022"/>
                  <a:pt x="51633" y="1045"/>
                  <a:pt x="51906" y="1071"/>
                </a:cubicBezTo>
                <a:cubicBezTo>
                  <a:pt x="51885" y="499"/>
                  <a:pt x="51334" y="0"/>
                  <a:pt x="507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22" name="Google Shape;1822;p14"/>
          <p:cNvGrpSpPr/>
          <p:nvPr/>
        </p:nvGrpSpPr>
        <p:grpSpPr>
          <a:xfrm>
            <a:off x="7636082" y="9109"/>
            <a:ext cx="1589402" cy="2208142"/>
            <a:chOff x="6690382" y="-4766279"/>
            <a:chExt cx="1589402" cy="2208142"/>
          </a:xfrm>
        </p:grpSpPr>
        <p:sp>
          <p:nvSpPr>
            <p:cNvPr id="1823" name="Google Shape;1823;p14"/>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14"/>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14"/>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14"/>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14"/>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14"/>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14"/>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14"/>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14"/>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14"/>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14"/>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14"/>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14"/>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14"/>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14"/>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8" name="Google Shape;1838;p14"/>
          <p:cNvGrpSpPr/>
          <p:nvPr/>
        </p:nvGrpSpPr>
        <p:grpSpPr>
          <a:xfrm rot="5400000" flipH="1">
            <a:off x="7191319" y="-344761"/>
            <a:ext cx="1589402" cy="2208142"/>
            <a:chOff x="6690382" y="-4766279"/>
            <a:chExt cx="1589402" cy="2208142"/>
          </a:xfrm>
        </p:grpSpPr>
        <p:sp>
          <p:nvSpPr>
            <p:cNvPr id="1839" name="Google Shape;1839;p14"/>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14"/>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14"/>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14"/>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14"/>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14"/>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14"/>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14"/>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14"/>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14"/>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14"/>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14"/>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14"/>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14"/>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14"/>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4" name="Google Shape;1854;p14"/>
          <p:cNvGrpSpPr/>
          <p:nvPr/>
        </p:nvGrpSpPr>
        <p:grpSpPr>
          <a:xfrm>
            <a:off x="-125125" y="3044149"/>
            <a:ext cx="2205865" cy="1902268"/>
            <a:chOff x="-125125" y="3044149"/>
            <a:chExt cx="2205865" cy="1902268"/>
          </a:xfrm>
        </p:grpSpPr>
        <p:sp>
          <p:nvSpPr>
            <p:cNvPr id="1855" name="Google Shape;1855;p14"/>
            <p:cNvSpPr/>
            <p:nvPr/>
          </p:nvSpPr>
          <p:spPr>
            <a:xfrm>
              <a:off x="-125125" y="3044149"/>
              <a:ext cx="2205865" cy="1902268"/>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rgbClr val="2F4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14"/>
            <p:cNvSpPr/>
            <p:nvPr/>
          </p:nvSpPr>
          <p:spPr>
            <a:xfrm>
              <a:off x="-124402" y="3107544"/>
              <a:ext cx="2134839" cy="1784418"/>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7" name="Google Shape;1857;p14"/>
          <p:cNvGrpSpPr/>
          <p:nvPr/>
        </p:nvGrpSpPr>
        <p:grpSpPr>
          <a:xfrm>
            <a:off x="-33294" y="3093405"/>
            <a:ext cx="9805721" cy="2133485"/>
            <a:chOff x="-33294" y="3093405"/>
            <a:chExt cx="9805721" cy="2133485"/>
          </a:xfrm>
        </p:grpSpPr>
        <p:grpSp>
          <p:nvGrpSpPr>
            <p:cNvPr id="1858" name="Google Shape;1858;p14"/>
            <p:cNvGrpSpPr/>
            <p:nvPr/>
          </p:nvGrpSpPr>
          <p:grpSpPr>
            <a:xfrm>
              <a:off x="6008092" y="3448642"/>
              <a:ext cx="3333990" cy="1775787"/>
              <a:chOff x="6846292" y="3448642"/>
              <a:chExt cx="3333990" cy="1775787"/>
            </a:xfrm>
          </p:grpSpPr>
          <p:sp>
            <p:nvSpPr>
              <p:cNvPr id="1859" name="Google Shape;1859;p14"/>
              <p:cNvSpPr/>
              <p:nvPr/>
            </p:nvSpPr>
            <p:spPr>
              <a:xfrm>
                <a:off x="6846292" y="3527019"/>
                <a:ext cx="3230936" cy="1697411"/>
              </a:xfrm>
              <a:custGeom>
                <a:avLst/>
                <a:gdLst/>
                <a:ahLst/>
                <a:cxnLst/>
                <a:rect l="l" t="t" r="r" b="b"/>
                <a:pathLst>
                  <a:path w="102806" h="47660" extrusionOk="0">
                    <a:moveTo>
                      <a:pt x="102806" y="1"/>
                    </a:moveTo>
                    <a:lnTo>
                      <a:pt x="93721" y="7054"/>
                    </a:lnTo>
                    <a:lnTo>
                      <a:pt x="85253" y="29263"/>
                    </a:lnTo>
                    <a:lnTo>
                      <a:pt x="80209" y="38644"/>
                    </a:lnTo>
                    <a:lnTo>
                      <a:pt x="16435" y="42022"/>
                    </a:lnTo>
                    <a:lnTo>
                      <a:pt x="0" y="47660"/>
                    </a:lnTo>
                    <a:lnTo>
                      <a:pt x="102806" y="47660"/>
                    </a:lnTo>
                    <a:lnTo>
                      <a:pt x="102806" y="1"/>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14"/>
              <p:cNvSpPr/>
              <p:nvPr/>
            </p:nvSpPr>
            <p:spPr>
              <a:xfrm>
                <a:off x="9537526" y="3448642"/>
                <a:ext cx="642755" cy="1438597"/>
              </a:xfrm>
              <a:custGeom>
                <a:avLst/>
                <a:gdLst/>
                <a:ahLst/>
                <a:cxnLst/>
                <a:rect l="l" t="t" r="r" b="b"/>
                <a:pathLst>
                  <a:path w="20452" h="40393" extrusionOk="0">
                    <a:moveTo>
                      <a:pt x="20184" y="0"/>
                    </a:moveTo>
                    <a:cubicBezTo>
                      <a:pt x="20044" y="0"/>
                      <a:pt x="19878" y="51"/>
                      <a:pt x="19767" y="129"/>
                    </a:cubicBezTo>
                    <a:cubicBezTo>
                      <a:pt x="16480" y="2252"/>
                      <a:pt x="11961" y="4877"/>
                      <a:pt x="10021" y="8414"/>
                    </a:cubicBezTo>
                    <a:cubicBezTo>
                      <a:pt x="9473" y="9373"/>
                      <a:pt x="9199" y="10492"/>
                      <a:pt x="8948" y="11564"/>
                    </a:cubicBezTo>
                    <a:cubicBezTo>
                      <a:pt x="8697" y="12523"/>
                      <a:pt x="8469" y="13482"/>
                      <a:pt x="8195" y="14440"/>
                    </a:cubicBezTo>
                    <a:cubicBezTo>
                      <a:pt x="6460" y="20672"/>
                      <a:pt x="3607" y="25693"/>
                      <a:pt x="92" y="31034"/>
                    </a:cubicBezTo>
                    <a:cubicBezTo>
                      <a:pt x="46" y="31103"/>
                      <a:pt x="1" y="31171"/>
                      <a:pt x="1" y="31240"/>
                    </a:cubicBezTo>
                    <a:cubicBezTo>
                      <a:pt x="1" y="31308"/>
                      <a:pt x="46" y="31354"/>
                      <a:pt x="92" y="31422"/>
                    </a:cubicBezTo>
                    <a:cubicBezTo>
                      <a:pt x="2899" y="35280"/>
                      <a:pt x="5912" y="38087"/>
                      <a:pt x="10112" y="40393"/>
                    </a:cubicBezTo>
                    <a:cubicBezTo>
                      <a:pt x="7944" y="39183"/>
                      <a:pt x="9542" y="32198"/>
                      <a:pt x="9222" y="30304"/>
                    </a:cubicBezTo>
                    <a:cubicBezTo>
                      <a:pt x="8583" y="26264"/>
                      <a:pt x="9245" y="21836"/>
                      <a:pt x="9245" y="17727"/>
                    </a:cubicBezTo>
                    <a:cubicBezTo>
                      <a:pt x="9815" y="19644"/>
                      <a:pt x="10386" y="21562"/>
                      <a:pt x="10957" y="23479"/>
                    </a:cubicBezTo>
                    <a:cubicBezTo>
                      <a:pt x="12418" y="21425"/>
                      <a:pt x="13148" y="18868"/>
                      <a:pt x="13011" y="16335"/>
                    </a:cubicBezTo>
                    <a:cubicBezTo>
                      <a:pt x="12965" y="15513"/>
                      <a:pt x="12828" y="14691"/>
                      <a:pt x="12874" y="13870"/>
                    </a:cubicBezTo>
                    <a:cubicBezTo>
                      <a:pt x="12965" y="12500"/>
                      <a:pt x="13559" y="11245"/>
                      <a:pt x="14129" y="10012"/>
                    </a:cubicBezTo>
                    <a:lnTo>
                      <a:pt x="14129" y="10012"/>
                    </a:lnTo>
                    <a:cubicBezTo>
                      <a:pt x="13741" y="12843"/>
                      <a:pt x="14746" y="15696"/>
                      <a:pt x="14586" y="18549"/>
                    </a:cubicBezTo>
                    <a:cubicBezTo>
                      <a:pt x="14495" y="20398"/>
                      <a:pt x="13924" y="22201"/>
                      <a:pt x="13536" y="24027"/>
                    </a:cubicBezTo>
                    <a:cubicBezTo>
                      <a:pt x="12828" y="27496"/>
                      <a:pt x="12897" y="31057"/>
                      <a:pt x="12942" y="34595"/>
                    </a:cubicBezTo>
                    <a:cubicBezTo>
                      <a:pt x="13490" y="30509"/>
                      <a:pt x="14152" y="26697"/>
                      <a:pt x="15408" y="22749"/>
                    </a:cubicBezTo>
                    <a:cubicBezTo>
                      <a:pt x="15453" y="24255"/>
                      <a:pt x="15499" y="25762"/>
                      <a:pt x="15545" y="27268"/>
                    </a:cubicBezTo>
                    <a:cubicBezTo>
                      <a:pt x="15385" y="21973"/>
                      <a:pt x="17485" y="16495"/>
                      <a:pt x="16572" y="11268"/>
                    </a:cubicBezTo>
                    <a:cubicBezTo>
                      <a:pt x="16458" y="10583"/>
                      <a:pt x="16298" y="9898"/>
                      <a:pt x="16229" y="9213"/>
                    </a:cubicBezTo>
                    <a:cubicBezTo>
                      <a:pt x="15818" y="5790"/>
                      <a:pt x="17622" y="2115"/>
                      <a:pt x="20452" y="197"/>
                    </a:cubicBezTo>
                    <a:cubicBezTo>
                      <a:pt x="20452" y="57"/>
                      <a:pt x="20332" y="0"/>
                      <a:pt x="20184"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1" name="Google Shape;1861;p14"/>
            <p:cNvSpPr/>
            <p:nvPr/>
          </p:nvSpPr>
          <p:spPr>
            <a:xfrm>
              <a:off x="7151217" y="3093405"/>
              <a:ext cx="2621211" cy="2131843"/>
            </a:xfrm>
            <a:custGeom>
              <a:avLst/>
              <a:gdLst/>
              <a:ahLst/>
              <a:cxnLst/>
              <a:rect l="l" t="t" r="r" b="b"/>
              <a:pathLst>
                <a:path w="83405" h="59858" extrusionOk="0">
                  <a:moveTo>
                    <a:pt x="21858" y="1"/>
                  </a:moveTo>
                  <a:cubicBezTo>
                    <a:pt x="18844" y="1"/>
                    <a:pt x="15692" y="473"/>
                    <a:pt x="13086" y="473"/>
                  </a:cubicBezTo>
                  <a:cubicBezTo>
                    <a:pt x="12906" y="473"/>
                    <a:pt x="12729" y="471"/>
                    <a:pt x="12555" y="466"/>
                  </a:cubicBezTo>
                  <a:cubicBezTo>
                    <a:pt x="12262" y="458"/>
                    <a:pt x="11965" y="449"/>
                    <a:pt x="11669" y="449"/>
                  </a:cubicBezTo>
                  <a:cubicBezTo>
                    <a:pt x="11181" y="449"/>
                    <a:pt x="10695" y="472"/>
                    <a:pt x="10227" y="558"/>
                  </a:cubicBezTo>
                  <a:cubicBezTo>
                    <a:pt x="7214" y="1151"/>
                    <a:pt x="5365" y="5031"/>
                    <a:pt x="3653" y="7291"/>
                  </a:cubicBezTo>
                  <a:cubicBezTo>
                    <a:pt x="2443" y="8934"/>
                    <a:pt x="1234" y="10555"/>
                    <a:pt x="1" y="12176"/>
                  </a:cubicBezTo>
                  <a:lnTo>
                    <a:pt x="1" y="36211"/>
                  </a:lnTo>
                  <a:lnTo>
                    <a:pt x="1" y="59858"/>
                  </a:lnTo>
                  <a:lnTo>
                    <a:pt x="83405" y="59858"/>
                  </a:lnTo>
                  <a:cubicBezTo>
                    <a:pt x="82537" y="59858"/>
                    <a:pt x="80278" y="57529"/>
                    <a:pt x="79524" y="56982"/>
                  </a:cubicBezTo>
                  <a:cubicBezTo>
                    <a:pt x="78497" y="56205"/>
                    <a:pt x="77561" y="55429"/>
                    <a:pt x="76603" y="54562"/>
                  </a:cubicBezTo>
                  <a:cubicBezTo>
                    <a:pt x="75324" y="53421"/>
                    <a:pt x="72905" y="52097"/>
                    <a:pt x="72106" y="50522"/>
                  </a:cubicBezTo>
                  <a:lnTo>
                    <a:pt x="72106" y="50522"/>
                  </a:lnTo>
                  <a:cubicBezTo>
                    <a:pt x="72380" y="51549"/>
                    <a:pt x="72677" y="52576"/>
                    <a:pt x="72951" y="53603"/>
                  </a:cubicBezTo>
                  <a:cubicBezTo>
                    <a:pt x="64574" y="49335"/>
                    <a:pt x="59529" y="40707"/>
                    <a:pt x="54759" y="32627"/>
                  </a:cubicBezTo>
                  <a:cubicBezTo>
                    <a:pt x="54257" y="31782"/>
                    <a:pt x="53709" y="30892"/>
                    <a:pt x="52887" y="30344"/>
                  </a:cubicBezTo>
                  <a:cubicBezTo>
                    <a:pt x="52454" y="30093"/>
                    <a:pt x="51974" y="29911"/>
                    <a:pt x="51518" y="29705"/>
                  </a:cubicBezTo>
                  <a:cubicBezTo>
                    <a:pt x="48619" y="28267"/>
                    <a:pt x="47409" y="25049"/>
                    <a:pt x="46062" y="22333"/>
                  </a:cubicBezTo>
                  <a:cubicBezTo>
                    <a:pt x="44373" y="19000"/>
                    <a:pt x="42616" y="17266"/>
                    <a:pt x="39352" y="15485"/>
                  </a:cubicBezTo>
                  <a:cubicBezTo>
                    <a:pt x="38484" y="15029"/>
                    <a:pt x="37549" y="14641"/>
                    <a:pt x="36818" y="13956"/>
                  </a:cubicBezTo>
                  <a:cubicBezTo>
                    <a:pt x="35996" y="13203"/>
                    <a:pt x="35540" y="12153"/>
                    <a:pt x="35061" y="11126"/>
                  </a:cubicBezTo>
                  <a:cubicBezTo>
                    <a:pt x="33874" y="8638"/>
                    <a:pt x="32527" y="6195"/>
                    <a:pt x="31043" y="3867"/>
                  </a:cubicBezTo>
                  <a:cubicBezTo>
                    <a:pt x="29032" y="710"/>
                    <a:pt x="25550" y="1"/>
                    <a:pt x="21858" y="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14"/>
            <p:cNvSpPr/>
            <p:nvPr/>
          </p:nvSpPr>
          <p:spPr>
            <a:xfrm>
              <a:off x="6980956" y="3124995"/>
              <a:ext cx="2077452" cy="2083193"/>
            </a:xfrm>
            <a:custGeom>
              <a:avLst/>
              <a:gdLst/>
              <a:ahLst/>
              <a:cxnLst/>
              <a:rect l="l" t="t" r="r" b="b"/>
              <a:pathLst>
                <a:path w="66103" h="58492" extrusionOk="0">
                  <a:moveTo>
                    <a:pt x="20598" y="6308"/>
                  </a:moveTo>
                  <a:lnTo>
                    <a:pt x="20598" y="6308"/>
                  </a:lnTo>
                  <a:cubicBezTo>
                    <a:pt x="20602" y="6309"/>
                    <a:pt x="20607" y="6311"/>
                    <a:pt x="20611" y="6313"/>
                  </a:cubicBezTo>
                  <a:cubicBezTo>
                    <a:pt x="20607" y="6311"/>
                    <a:pt x="20602" y="6309"/>
                    <a:pt x="20598" y="6308"/>
                  </a:cubicBezTo>
                  <a:close/>
                  <a:moveTo>
                    <a:pt x="16480" y="16219"/>
                  </a:moveTo>
                  <a:cubicBezTo>
                    <a:pt x="16478" y="16219"/>
                    <a:pt x="16477" y="16220"/>
                    <a:pt x="16475" y="16221"/>
                  </a:cubicBezTo>
                  <a:lnTo>
                    <a:pt x="16475" y="16221"/>
                  </a:lnTo>
                  <a:cubicBezTo>
                    <a:pt x="16477" y="16220"/>
                    <a:pt x="16478" y="16219"/>
                    <a:pt x="16480" y="16219"/>
                  </a:cubicBezTo>
                  <a:close/>
                  <a:moveTo>
                    <a:pt x="37475" y="17542"/>
                  </a:moveTo>
                  <a:cubicBezTo>
                    <a:pt x="37476" y="17542"/>
                    <a:pt x="37478" y="17542"/>
                    <a:pt x="37479" y="17543"/>
                  </a:cubicBezTo>
                  <a:cubicBezTo>
                    <a:pt x="37478" y="17542"/>
                    <a:pt x="37476" y="17542"/>
                    <a:pt x="37475" y="17542"/>
                  </a:cubicBezTo>
                  <a:close/>
                  <a:moveTo>
                    <a:pt x="18524" y="1"/>
                  </a:moveTo>
                  <a:cubicBezTo>
                    <a:pt x="17894" y="1"/>
                    <a:pt x="17265" y="30"/>
                    <a:pt x="16640" y="104"/>
                  </a:cubicBezTo>
                  <a:cubicBezTo>
                    <a:pt x="13467" y="447"/>
                    <a:pt x="11892" y="2364"/>
                    <a:pt x="9427" y="4030"/>
                  </a:cubicBezTo>
                  <a:cubicBezTo>
                    <a:pt x="7875" y="5080"/>
                    <a:pt x="6323" y="6130"/>
                    <a:pt x="4793" y="7180"/>
                  </a:cubicBezTo>
                  <a:lnTo>
                    <a:pt x="3196" y="12749"/>
                  </a:lnTo>
                  <a:lnTo>
                    <a:pt x="0" y="58491"/>
                  </a:lnTo>
                  <a:lnTo>
                    <a:pt x="45742" y="58491"/>
                  </a:lnTo>
                  <a:cubicBezTo>
                    <a:pt x="44715" y="58491"/>
                    <a:pt x="43391" y="53835"/>
                    <a:pt x="44509" y="53356"/>
                  </a:cubicBezTo>
                  <a:cubicBezTo>
                    <a:pt x="44637" y="53298"/>
                    <a:pt x="44771" y="53274"/>
                    <a:pt x="44906" y="53274"/>
                  </a:cubicBezTo>
                  <a:cubicBezTo>
                    <a:pt x="45255" y="53274"/>
                    <a:pt x="45619" y="53430"/>
                    <a:pt x="45947" y="53561"/>
                  </a:cubicBezTo>
                  <a:cubicBezTo>
                    <a:pt x="49234" y="54976"/>
                    <a:pt x="52886" y="55296"/>
                    <a:pt x="56447" y="55592"/>
                  </a:cubicBezTo>
                  <a:cubicBezTo>
                    <a:pt x="59665" y="55843"/>
                    <a:pt x="62884" y="56117"/>
                    <a:pt x="66102" y="56391"/>
                  </a:cubicBezTo>
                  <a:cubicBezTo>
                    <a:pt x="65007" y="56300"/>
                    <a:pt x="62610" y="52511"/>
                    <a:pt x="61948" y="51621"/>
                  </a:cubicBezTo>
                  <a:cubicBezTo>
                    <a:pt x="60944" y="50297"/>
                    <a:pt x="60396" y="48334"/>
                    <a:pt x="59277" y="47193"/>
                  </a:cubicBezTo>
                  <a:cubicBezTo>
                    <a:pt x="58935" y="46833"/>
                    <a:pt x="58439" y="46576"/>
                    <a:pt x="57952" y="46576"/>
                  </a:cubicBezTo>
                  <a:cubicBezTo>
                    <a:pt x="57789" y="46576"/>
                    <a:pt x="57628" y="46605"/>
                    <a:pt x="57474" y="46668"/>
                  </a:cubicBezTo>
                  <a:cubicBezTo>
                    <a:pt x="57248" y="46743"/>
                    <a:pt x="57022" y="46896"/>
                    <a:pt x="56796" y="46896"/>
                  </a:cubicBezTo>
                  <a:cubicBezTo>
                    <a:pt x="56748" y="46896"/>
                    <a:pt x="56700" y="46889"/>
                    <a:pt x="56652" y="46873"/>
                  </a:cubicBezTo>
                  <a:cubicBezTo>
                    <a:pt x="56447" y="46805"/>
                    <a:pt x="56333" y="46599"/>
                    <a:pt x="56264" y="46417"/>
                  </a:cubicBezTo>
                  <a:cubicBezTo>
                    <a:pt x="55945" y="45732"/>
                    <a:pt x="55785" y="44979"/>
                    <a:pt x="55420" y="44340"/>
                  </a:cubicBezTo>
                  <a:cubicBezTo>
                    <a:pt x="55055" y="43678"/>
                    <a:pt x="54438" y="43084"/>
                    <a:pt x="53708" y="43061"/>
                  </a:cubicBezTo>
                  <a:cubicBezTo>
                    <a:pt x="53069" y="43929"/>
                    <a:pt x="52338" y="44728"/>
                    <a:pt x="51517" y="45435"/>
                  </a:cubicBezTo>
                  <a:cubicBezTo>
                    <a:pt x="51517" y="45116"/>
                    <a:pt x="51699" y="44819"/>
                    <a:pt x="51973" y="44636"/>
                  </a:cubicBezTo>
                  <a:lnTo>
                    <a:pt x="51973" y="44636"/>
                  </a:lnTo>
                  <a:cubicBezTo>
                    <a:pt x="51937" y="44661"/>
                    <a:pt x="51903" y="44672"/>
                    <a:pt x="51871" y="44672"/>
                  </a:cubicBezTo>
                  <a:cubicBezTo>
                    <a:pt x="51668" y="44672"/>
                    <a:pt x="51581" y="44209"/>
                    <a:pt x="51699" y="43952"/>
                  </a:cubicBezTo>
                  <a:cubicBezTo>
                    <a:pt x="51996" y="43312"/>
                    <a:pt x="52316" y="42650"/>
                    <a:pt x="52612" y="42011"/>
                  </a:cubicBezTo>
                  <a:lnTo>
                    <a:pt x="52612" y="42011"/>
                  </a:lnTo>
                  <a:cubicBezTo>
                    <a:pt x="51836" y="42582"/>
                    <a:pt x="51083" y="43153"/>
                    <a:pt x="50307" y="43723"/>
                  </a:cubicBezTo>
                  <a:cubicBezTo>
                    <a:pt x="50535" y="42947"/>
                    <a:pt x="50946" y="42240"/>
                    <a:pt x="51540" y="41669"/>
                  </a:cubicBezTo>
                  <a:cubicBezTo>
                    <a:pt x="51037" y="40802"/>
                    <a:pt x="51060" y="39774"/>
                    <a:pt x="50900" y="38793"/>
                  </a:cubicBezTo>
                  <a:cubicBezTo>
                    <a:pt x="50741" y="37834"/>
                    <a:pt x="50216" y="36762"/>
                    <a:pt x="49257" y="36556"/>
                  </a:cubicBezTo>
                  <a:lnTo>
                    <a:pt x="49257" y="36556"/>
                  </a:lnTo>
                  <a:cubicBezTo>
                    <a:pt x="49029" y="37675"/>
                    <a:pt x="49531" y="38861"/>
                    <a:pt x="49303" y="39980"/>
                  </a:cubicBezTo>
                  <a:cubicBezTo>
                    <a:pt x="49097" y="41007"/>
                    <a:pt x="48207" y="41874"/>
                    <a:pt x="47157" y="42034"/>
                  </a:cubicBezTo>
                  <a:cubicBezTo>
                    <a:pt x="47591" y="41601"/>
                    <a:pt x="48047" y="41167"/>
                    <a:pt x="48481" y="40733"/>
                  </a:cubicBezTo>
                  <a:cubicBezTo>
                    <a:pt x="48618" y="40619"/>
                    <a:pt x="48778" y="40459"/>
                    <a:pt x="48801" y="40277"/>
                  </a:cubicBezTo>
                  <a:cubicBezTo>
                    <a:pt x="48823" y="40117"/>
                    <a:pt x="48778" y="39980"/>
                    <a:pt x="48732" y="39843"/>
                  </a:cubicBezTo>
                  <a:cubicBezTo>
                    <a:pt x="47707" y="36767"/>
                    <a:pt x="47068" y="30576"/>
                    <a:pt x="42730" y="30576"/>
                  </a:cubicBezTo>
                  <a:cubicBezTo>
                    <a:pt x="42722" y="30576"/>
                    <a:pt x="42714" y="30576"/>
                    <a:pt x="42706" y="30576"/>
                  </a:cubicBezTo>
                  <a:cubicBezTo>
                    <a:pt x="41177" y="30599"/>
                    <a:pt x="39625" y="30690"/>
                    <a:pt x="38095" y="30850"/>
                  </a:cubicBezTo>
                  <a:cubicBezTo>
                    <a:pt x="37046" y="32744"/>
                    <a:pt x="37570" y="34433"/>
                    <a:pt x="35083" y="35643"/>
                  </a:cubicBezTo>
                  <a:cubicBezTo>
                    <a:pt x="32686" y="36807"/>
                    <a:pt x="30586" y="38131"/>
                    <a:pt x="28623" y="40003"/>
                  </a:cubicBezTo>
                  <a:cubicBezTo>
                    <a:pt x="29764" y="37606"/>
                    <a:pt x="32047" y="35803"/>
                    <a:pt x="34626" y="35255"/>
                  </a:cubicBezTo>
                  <a:cubicBezTo>
                    <a:pt x="34923" y="35187"/>
                    <a:pt x="35219" y="35141"/>
                    <a:pt x="35425" y="34958"/>
                  </a:cubicBezTo>
                  <a:cubicBezTo>
                    <a:pt x="35699" y="34753"/>
                    <a:pt x="35813" y="34433"/>
                    <a:pt x="35927" y="34137"/>
                  </a:cubicBezTo>
                  <a:cubicBezTo>
                    <a:pt x="35927" y="32767"/>
                    <a:pt x="37319" y="31580"/>
                    <a:pt x="37182" y="30074"/>
                  </a:cubicBezTo>
                  <a:cubicBezTo>
                    <a:pt x="37068" y="28841"/>
                    <a:pt x="36155" y="27494"/>
                    <a:pt x="35653" y="26353"/>
                  </a:cubicBezTo>
                  <a:cubicBezTo>
                    <a:pt x="35516" y="26011"/>
                    <a:pt x="35356" y="25646"/>
                    <a:pt x="35448" y="25280"/>
                  </a:cubicBezTo>
                  <a:cubicBezTo>
                    <a:pt x="35493" y="25098"/>
                    <a:pt x="35608" y="24915"/>
                    <a:pt x="35653" y="24733"/>
                  </a:cubicBezTo>
                  <a:cubicBezTo>
                    <a:pt x="35742" y="24221"/>
                    <a:pt x="35181" y="23796"/>
                    <a:pt x="34666" y="23796"/>
                  </a:cubicBezTo>
                  <a:cubicBezTo>
                    <a:pt x="34653" y="23796"/>
                    <a:pt x="34639" y="23796"/>
                    <a:pt x="34626" y="23797"/>
                  </a:cubicBezTo>
                  <a:cubicBezTo>
                    <a:pt x="34078" y="23842"/>
                    <a:pt x="33622" y="24185"/>
                    <a:pt x="33234" y="24550"/>
                  </a:cubicBezTo>
                  <a:cubicBezTo>
                    <a:pt x="31430" y="26125"/>
                    <a:pt x="30221" y="28111"/>
                    <a:pt x="29490" y="30416"/>
                  </a:cubicBezTo>
                  <a:cubicBezTo>
                    <a:pt x="29970" y="27494"/>
                    <a:pt x="31545" y="24778"/>
                    <a:pt x="33827" y="22907"/>
                  </a:cubicBezTo>
                  <a:cubicBezTo>
                    <a:pt x="34740" y="22131"/>
                    <a:pt x="35859" y="21377"/>
                    <a:pt x="36041" y="20190"/>
                  </a:cubicBezTo>
                  <a:lnTo>
                    <a:pt x="36041" y="20190"/>
                  </a:lnTo>
                  <a:cubicBezTo>
                    <a:pt x="35356" y="20282"/>
                    <a:pt x="34695" y="20373"/>
                    <a:pt x="34010" y="20464"/>
                  </a:cubicBezTo>
                  <a:cubicBezTo>
                    <a:pt x="34458" y="20083"/>
                    <a:pt x="36870" y="17540"/>
                    <a:pt x="37451" y="17540"/>
                  </a:cubicBezTo>
                  <a:cubicBezTo>
                    <a:pt x="37459" y="17540"/>
                    <a:pt x="37467" y="17541"/>
                    <a:pt x="37475" y="17542"/>
                  </a:cubicBezTo>
                  <a:lnTo>
                    <a:pt x="37475" y="17542"/>
                  </a:lnTo>
                  <a:cubicBezTo>
                    <a:pt x="37138" y="17489"/>
                    <a:pt x="36778" y="17463"/>
                    <a:pt x="36402" y="17463"/>
                  </a:cubicBezTo>
                  <a:cubicBezTo>
                    <a:pt x="32600" y="17463"/>
                    <a:pt x="27090" y="20081"/>
                    <a:pt x="25679" y="23340"/>
                  </a:cubicBezTo>
                  <a:cubicBezTo>
                    <a:pt x="26843" y="20624"/>
                    <a:pt x="30061" y="19300"/>
                    <a:pt x="31430" y="16675"/>
                  </a:cubicBezTo>
                  <a:cubicBezTo>
                    <a:pt x="31545" y="16447"/>
                    <a:pt x="31636" y="16219"/>
                    <a:pt x="31841" y="16059"/>
                  </a:cubicBezTo>
                  <a:cubicBezTo>
                    <a:pt x="32047" y="15876"/>
                    <a:pt x="32366" y="15808"/>
                    <a:pt x="32640" y="15762"/>
                  </a:cubicBezTo>
                  <a:cubicBezTo>
                    <a:pt x="33678" y="15589"/>
                    <a:pt x="35321" y="15277"/>
                    <a:pt x="36828" y="15277"/>
                  </a:cubicBezTo>
                  <a:cubicBezTo>
                    <a:pt x="37905" y="15277"/>
                    <a:pt x="38913" y="15437"/>
                    <a:pt x="39579" y="15922"/>
                  </a:cubicBezTo>
                  <a:cubicBezTo>
                    <a:pt x="42181" y="17817"/>
                    <a:pt x="44624" y="20373"/>
                    <a:pt x="46701" y="22815"/>
                  </a:cubicBezTo>
                  <a:cubicBezTo>
                    <a:pt x="45856" y="21172"/>
                    <a:pt x="44783" y="19643"/>
                    <a:pt x="43733" y="18113"/>
                  </a:cubicBezTo>
                  <a:lnTo>
                    <a:pt x="40195" y="13023"/>
                  </a:lnTo>
                  <a:cubicBezTo>
                    <a:pt x="39944" y="12681"/>
                    <a:pt x="39670" y="12293"/>
                    <a:pt x="39305" y="12042"/>
                  </a:cubicBezTo>
                  <a:cubicBezTo>
                    <a:pt x="38255" y="11311"/>
                    <a:pt x="36749" y="11836"/>
                    <a:pt x="35562" y="11380"/>
                  </a:cubicBezTo>
                  <a:cubicBezTo>
                    <a:pt x="35327" y="11295"/>
                    <a:pt x="35093" y="11149"/>
                    <a:pt x="34839" y="11149"/>
                  </a:cubicBezTo>
                  <a:cubicBezTo>
                    <a:pt x="34822" y="11149"/>
                    <a:pt x="34804" y="11150"/>
                    <a:pt x="34786" y="11152"/>
                  </a:cubicBezTo>
                  <a:cubicBezTo>
                    <a:pt x="34558" y="11174"/>
                    <a:pt x="34375" y="11311"/>
                    <a:pt x="34170" y="11426"/>
                  </a:cubicBezTo>
                  <a:cubicBezTo>
                    <a:pt x="29833" y="14393"/>
                    <a:pt x="25382" y="17018"/>
                    <a:pt x="21250" y="20350"/>
                  </a:cubicBezTo>
                  <a:cubicBezTo>
                    <a:pt x="19767" y="21537"/>
                    <a:pt x="17986" y="22359"/>
                    <a:pt x="16571" y="23637"/>
                  </a:cubicBezTo>
                  <a:cubicBezTo>
                    <a:pt x="15065" y="24984"/>
                    <a:pt x="14471" y="26787"/>
                    <a:pt x="13170" y="28271"/>
                  </a:cubicBezTo>
                  <a:cubicBezTo>
                    <a:pt x="12600" y="26102"/>
                    <a:pt x="12759" y="23706"/>
                    <a:pt x="13672" y="21628"/>
                  </a:cubicBezTo>
                  <a:cubicBezTo>
                    <a:pt x="14082" y="20694"/>
                    <a:pt x="15629" y="16555"/>
                    <a:pt x="16475" y="16221"/>
                  </a:cubicBezTo>
                  <a:lnTo>
                    <a:pt x="16475" y="16221"/>
                  </a:lnTo>
                  <a:cubicBezTo>
                    <a:pt x="15493" y="16601"/>
                    <a:pt x="14577" y="17200"/>
                    <a:pt x="13876" y="17974"/>
                  </a:cubicBezTo>
                  <a:lnTo>
                    <a:pt x="13876" y="17974"/>
                  </a:lnTo>
                  <a:cubicBezTo>
                    <a:pt x="15252" y="16434"/>
                    <a:pt x="16563" y="14741"/>
                    <a:pt x="17941" y="13160"/>
                  </a:cubicBezTo>
                  <a:cubicBezTo>
                    <a:pt x="19219" y="11722"/>
                    <a:pt x="20109" y="9805"/>
                    <a:pt x="21935" y="8983"/>
                  </a:cubicBezTo>
                  <a:cubicBezTo>
                    <a:pt x="21707" y="8922"/>
                    <a:pt x="21479" y="8892"/>
                    <a:pt x="21257" y="8892"/>
                  </a:cubicBezTo>
                  <a:cubicBezTo>
                    <a:pt x="21146" y="8892"/>
                    <a:pt x="21037" y="8900"/>
                    <a:pt x="20931" y="8915"/>
                  </a:cubicBezTo>
                  <a:cubicBezTo>
                    <a:pt x="21547" y="8458"/>
                    <a:pt x="22232" y="8116"/>
                    <a:pt x="22962" y="7888"/>
                  </a:cubicBezTo>
                  <a:cubicBezTo>
                    <a:pt x="22770" y="7873"/>
                    <a:pt x="22577" y="7866"/>
                    <a:pt x="22384" y="7866"/>
                  </a:cubicBezTo>
                  <a:cubicBezTo>
                    <a:pt x="19786" y="7866"/>
                    <a:pt x="17187" y="9138"/>
                    <a:pt x="15635" y="11220"/>
                  </a:cubicBezTo>
                  <a:cubicBezTo>
                    <a:pt x="16239" y="10272"/>
                    <a:pt x="18838" y="6270"/>
                    <a:pt x="20355" y="6270"/>
                  </a:cubicBezTo>
                  <a:cubicBezTo>
                    <a:pt x="20439" y="6270"/>
                    <a:pt x="20520" y="6282"/>
                    <a:pt x="20598" y="6308"/>
                  </a:cubicBezTo>
                  <a:lnTo>
                    <a:pt x="20598" y="6308"/>
                  </a:lnTo>
                  <a:cubicBezTo>
                    <a:pt x="20077" y="6127"/>
                    <a:pt x="19557" y="5946"/>
                    <a:pt x="19036" y="5742"/>
                  </a:cubicBezTo>
                  <a:lnTo>
                    <a:pt x="19036" y="5742"/>
                  </a:lnTo>
                  <a:cubicBezTo>
                    <a:pt x="19072" y="5755"/>
                    <a:pt x="19116" y="5761"/>
                    <a:pt x="19167" y="5761"/>
                  </a:cubicBezTo>
                  <a:cubicBezTo>
                    <a:pt x="20102" y="5761"/>
                    <a:pt x="23508" y="3695"/>
                    <a:pt x="24309" y="3414"/>
                  </a:cubicBezTo>
                  <a:cubicBezTo>
                    <a:pt x="26021" y="2775"/>
                    <a:pt x="27801" y="2524"/>
                    <a:pt x="29627" y="2478"/>
                  </a:cubicBezTo>
                  <a:cubicBezTo>
                    <a:pt x="28052" y="1223"/>
                    <a:pt x="26067" y="720"/>
                    <a:pt x="24035" y="447"/>
                  </a:cubicBezTo>
                  <a:cubicBezTo>
                    <a:pt x="23305" y="332"/>
                    <a:pt x="22574" y="264"/>
                    <a:pt x="21867" y="195"/>
                  </a:cubicBezTo>
                  <a:cubicBezTo>
                    <a:pt x="20758" y="93"/>
                    <a:pt x="19639" y="1"/>
                    <a:pt x="18524" y="1"/>
                  </a:cubicBezTo>
                  <a:close/>
                </a:path>
              </a:pathLst>
            </a:custGeom>
            <a:solidFill>
              <a:srgbClr val="576A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14"/>
            <p:cNvSpPr/>
            <p:nvPr/>
          </p:nvSpPr>
          <p:spPr>
            <a:xfrm>
              <a:off x="6925976" y="3119689"/>
              <a:ext cx="1053827" cy="2096513"/>
            </a:xfrm>
            <a:custGeom>
              <a:avLst/>
              <a:gdLst/>
              <a:ahLst/>
              <a:cxnLst/>
              <a:rect l="l" t="t" r="r" b="b"/>
              <a:pathLst>
                <a:path w="33532" h="58866" extrusionOk="0">
                  <a:moveTo>
                    <a:pt x="25257" y="4197"/>
                  </a:moveTo>
                  <a:lnTo>
                    <a:pt x="25291" y="4202"/>
                  </a:lnTo>
                  <a:cubicBezTo>
                    <a:pt x="25280" y="4200"/>
                    <a:pt x="25268" y="4198"/>
                    <a:pt x="25257" y="4197"/>
                  </a:cubicBezTo>
                  <a:close/>
                  <a:moveTo>
                    <a:pt x="25725" y="35450"/>
                  </a:moveTo>
                  <a:lnTo>
                    <a:pt x="25725" y="35450"/>
                  </a:lnTo>
                  <a:cubicBezTo>
                    <a:pt x="25671" y="35454"/>
                    <a:pt x="25624" y="35469"/>
                    <a:pt x="25583" y="35493"/>
                  </a:cubicBezTo>
                  <a:lnTo>
                    <a:pt x="25583" y="35493"/>
                  </a:lnTo>
                  <a:cubicBezTo>
                    <a:pt x="25630" y="35477"/>
                    <a:pt x="25677" y="35463"/>
                    <a:pt x="25725" y="35450"/>
                  </a:cubicBezTo>
                  <a:close/>
                  <a:moveTo>
                    <a:pt x="17999" y="1"/>
                  </a:moveTo>
                  <a:cubicBezTo>
                    <a:pt x="14858" y="1"/>
                    <a:pt x="11656" y="1239"/>
                    <a:pt x="9930" y="3974"/>
                  </a:cubicBezTo>
                  <a:cubicBezTo>
                    <a:pt x="9702" y="4362"/>
                    <a:pt x="9496" y="4750"/>
                    <a:pt x="9154" y="5046"/>
                  </a:cubicBezTo>
                  <a:cubicBezTo>
                    <a:pt x="8789" y="5389"/>
                    <a:pt x="8309" y="5549"/>
                    <a:pt x="7990" y="5914"/>
                  </a:cubicBezTo>
                  <a:cubicBezTo>
                    <a:pt x="7716" y="6256"/>
                    <a:pt x="7602" y="6713"/>
                    <a:pt x="7510" y="7124"/>
                  </a:cubicBezTo>
                  <a:cubicBezTo>
                    <a:pt x="7510" y="10273"/>
                    <a:pt x="5844" y="13560"/>
                    <a:pt x="5479" y="16687"/>
                  </a:cubicBezTo>
                  <a:cubicBezTo>
                    <a:pt x="4406" y="25292"/>
                    <a:pt x="4246" y="33943"/>
                    <a:pt x="2557" y="42548"/>
                  </a:cubicBezTo>
                  <a:cubicBezTo>
                    <a:pt x="1530" y="47798"/>
                    <a:pt x="1" y="53071"/>
                    <a:pt x="298" y="58412"/>
                  </a:cubicBezTo>
                  <a:cubicBezTo>
                    <a:pt x="318" y="58738"/>
                    <a:pt x="1515" y="58866"/>
                    <a:pt x="3378" y="58866"/>
                  </a:cubicBezTo>
                  <a:cubicBezTo>
                    <a:pt x="9735" y="58866"/>
                    <a:pt x="23845" y="57379"/>
                    <a:pt x="25451" y="57202"/>
                  </a:cubicBezTo>
                  <a:cubicBezTo>
                    <a:pt x="25771" y="57179"/>
                    <a:pt x="26090" y="57134"/>
                    <a:pt x="26364" y="56928"/>
                  </a:cubicBezTo>
                  <a:cubicBezTo>
                    <a:pt x="26661" y="56723"/>
                    <a:pt x="26798" y="56381"/>
                    <a:pt x="26935" y="56038"/>
                  </a:cubicBezTo>
                  <a:cubicBezTo>
                    <a:pt x="27597" y="54326"/>
                    <a:pt x="28510" y="52888"/>
                    <a:pt x="28532" y="51017"/>
                  </a:cubicBezTo>
                  <a:cubicBezTo>
                    <a:pt x="28555" y="50523"/>
                    <a:pt x="27454" y="46196"/>
                    <a:pt x="27264" y="46196"/>
                  </a:cubicBezTo>
                  <a:cubicBezTo>
                    <a:pt x="27260" y="46196"/>
                    <a:pt x="27257" y="46198"/>
                    <a:pt x="27254" y="46200"/>
                  </a:cubicBezTo>
                  <a:cubicBezTo>
                    <a:pt x="26798" y="46703"/>
                    <a:pt x="26318" y="47182"/>
                    <a:pt x="25862" y="47684"/>
                  </a:cubicBezTo>
                  <a:cubicBezTo>
                    <a:pt x="25405" y="46999"/>
                    <a:pt x="24949" y="46292"/>
                    <a:pt x="24766" y="45493"/>
                  </a:cubicBezTo>
                  <a:cubicBezTo>
                    <a:pt x="24561" y="44694"/>
                    <a:pt x="24675" y="43781"/>
                    <a:pt x="25246" y="43188"/>
                  </a:cubicBezTo>
                  <a:cubicBezTo>
                    <a:pt x="25428" y="43005"/>
                    <a:pt x="25656" y="42845"/>
                    <a:pt x="25771" y="42617"/>
                  </a:cubicBezTo>
                  <a:cubicBezTo>
                    <a:pt x="25908" y="42366"/>
                    <a:pt x="25885" y="42069"/>
                    <a:pt x="25862" y="41795"/>
                  </a:cubicBezTo>
                  <a:lnTo>
                    <a:pt x="25360" y="36203"/>
                  </a:lnTo>
                  <a:cubicBezTo>
                    <a:pt x="25341" y="35938"/>
                    <a:pt x="25385" y="35609"/>
                    <a:pt x="25583" y="35493"/>
                  </a:cubicBezTo>
                  <a:lnTo>
                    <a:pt x="25583" y="35493"/>
                  </a:lnTo>
                  <a:cubicBezTo>
                    <a:pt x="24435" y="35861"/>
                    <a:pt x="23467" y="36704"/>
                    <a:pt x="22963" y="37801"/>
                  </a:cubicBezTo>
                  <a:cubicBezTo>
                    <a:pt x="22758" y="38234"/>
                    <a:pt x="22644" y="38714"/>
                    <a:pt x="22507" y="39170"/>
                  </a:cubicBezTo>
                  <a:cubicBezTo>
                    <a:pt x="22187" y="40380"/>
                    <a:pt x="21867" y="41590"/>
                    <a:pt x="21548" y="42777"/>
                  </a:cubicBezTo>
                  <a:cubicBezTo>
                    <a:pt x="21548" y="39147"/>
                    <a:pt x="21959" y="35541"/>
                    <a:pt x="22758" y="31980"/>
                  </a:cubicBezTo>
                  <a:cubicBezTo>
                    <a:pt x="23123" y="30383"/>
                    <a:pt x="23511" y="28830"/>
                    <a:pt x="24013" y="27233"/>
                  </a:cubicBezTo>
                  <a:lnTo>
                    <a:pt x="24013" y="27233"/>
                  </a:lnTo>
                  <a:cubicBezTo>
                    <a:pt x="23374" y="27689"/>
                    <a:pt x="22826" y="28260"/>
                    <a:pt x="22415" y="28922"/>
                  </a:cubicBezTo>
                  <a:cubicBezTo>
                    <a:pt x="22712" y="25817"/>
                    <a:pt x="25177" y="23421"/>
                    <a:pt x="27482" y="21321"/>
                  </a:cubicBezTo>
                  <a:cubicBezTo>
                    <a:pt x="28852" y="20088"/>
                    <a:pt x="30222" y="18856"/>
                    <a:pt x="31568" y="17623"/>
                  </a:cubicBezTo>
                  <a:lnTo>
                    <a:pt x="31568" y="17623"/>
                  </a:lnTo>
                  <a:cubicBezTo>
                    <a:pt x="29834" y="18787"/>
                    <a:pt x="28099" y="19929"/>
                    <a:pt x="26364" y="21070"/>
                  </a:cubicBezTo>
                  <a:cubicBezTo>
                    <a:pt x="25017" y="21960"/>
                    <a:pt x="23648" y="22850"/>
                    <a:pt x="22529" y="24037"/>
                  </a:cubicBezTo>
                  <a:cubicBezTo>
                    <a:pt x="20612" y="26046"/>
                    <a:pt x="19927" y="29196"/>
                    <a:pt x="18786" y="31706"/>
                  </a:cubicBezTo>
                  <a:cubicBezTo>
                    <a:pt x="17553" y="34445"/>
                    <a:pt x="16709" y="37276"/>
                    <a:pt x="14723" y="39627"/>
                  </a:cubicBezTo>
                  <a:cubicBezTo>
                    <a:pt x="13399" y="41156"/>
                    <a:pt x="11893" y="42571"/>
                    <a:pt x="10820" y="44306"/>
                  </a:cubicBezTo>
                  <a:cubicBezTo>
                    <a:pt x="11254" y="42594"/>
                    <a:pt x="12486" y="41225"/>
                    <a:pt x="13491" y="39787"/>
                  </a:cubicBezTo>
                  <a:cubicBezTo>
                    <a:pt x="15591" y="36819"/>
                    <a:pt x="15431" y="32597"/>
                    <a:pt x="16161" y="29127"/>
                  </a:cubicBezTo>
                  <a:cubicBezTo>
                    <a:pt x="16252" y="28762"/>
                    <a:pt x="16321" y="28420"/>
                    <a:pt x="16412" y="28054"/>
                  </a:cubicBezTo>
                  <a:cubicBezTo>
                    <a:pt x="16345" y="28037"/>
                    <a:pt x="16278" y="28030"/>
                    <a:pt x="16212" y="28030"/>
                  </a:cubicBezTo>
                  <a:cubicBezTo>
                    <a:pt x="15747" y="28030"/>
                    <a:pt x="15337" y="28425"/>
                    <a:pt x="14997" y="28785"/>
                  </a:cubicBezTo>
                  <a:cubicBezTo>
                    <a:pt x="14358" y="29515"/>
                    <a:pt x="13719" y="30223"/>
                    <a:pt x="13080" y="30930"/>
                  </a:cubicBezTo>
                  <a:cubicBezTo>
                    <a:pt x="13582" y="29470"/>
                    <a:pt x="14883" y="28100"/>
                    <a:pt x="15225" y="26730"/>
                  </a:cubicBezTo>
                  <a:cubicBezTo>
                    <a:pt x="14837" y="26730"/>
                    <a:pt x="14563" y="26936"/>
                    <a:pt x="14289" y="27255"/>
                  </a:cubicBezTo>
                  <a:cubicBezTo>
                    <a:pt x="13011" y="28602"/>
                    <a:pt x="11756" y="29972"/>
                    <a:pt x="10478" y="31318"/>
                  </a:cubicBezTo>
                  <a:cubicBezTo>
                    <a:pt x="11459" y="29447"/>
                    <a:pt x="12715" y="27712"/>
                    <a:pt x="14221" y="26228"/>
                  </a:cubicBezTo>
                  <a:cubicBezTo>
                    <a:pt x="15636" y="24836"/>
                    <a:pt x="16709" y="23238"/>
                    <a:pt x="17531" y="21458"/>
                  </a:cubicBezTo>
                  <a:cubicBezTo>
                    <a:pt x="18215" y="19997"/>
                    <a:pt x="18375" y="18262"/>
                    <a:pt x="19060" y="16893"/>
                  </a:cubicBezTo>
                  <a:cubicBezTo>
                    <a:pt x="19448" y="16117"/>
                    <a:pt x="20407" y="15615"/>
                    <a:pt x="20475" y="14747"/>
                  </a:cubicBezTo>
                  <a:cubicBezTo>
                    <a:pt x="20516" y="14019"/>
                    <a:pt x="20175" y="13756"/>
                    <a:pt x="19658" y="13756"/>
                  </a:cubicBezTo>
                  <a:cubicBezTo>
                    <a:pt x="18459" y="13756"/>
                    <a:pt x="16313" y="15174"/>
                    <a:pt x="15819" y="15478"/>
                  </a:cubicBezTo>
                  <a:cubicBezTo>
                    <a:pt x="13787" y="16710"/>
                    <a:pt x="11938" y="18239"/>
                    <a:pt x="10386" y="20043"/>
                  </a:cubicBezTo>
                  <a:cubicBezTo>
                    <a:pt x="11938" y="17783"/>
                    <a:pt x="13879" y="15797"/>
                    <a:pt x="16070" y="14154"/>
                  </a:cubicBezTo>
                  <a:cubicBezTo>
                    <a:pt x="16960" y="13492"/>
                    <a:pt x="17919" y="12876"/>
                    <a:pt x="18695" y="12054"/>
                  </a:cubicBezTo>
                  <a:cubicBezTo>
                    <a:pt x="19950" y="10707"/>
                    <a:pt x="19562" y="10410"/>
                    <a:pt x="18284" y="9292"/>
                  </a:cubicBezTo>
                  <a:lnTo>
                    <a:pt x="18284" y="9292"/>
                  </a:lnTo>
                  <a:cubicBezTo>
                    <a:pt x="18387" y="9295"/>
                    <a:pt x="18490" y="9296"/>
                    <a:pt x="18593" y="9296"/>
                  </a:cubicBezTo>
                  <a:cubicBezTo>
                    <a:pt x="19316" y="9296"/>
                    <a:pt x="20050" y="9226"/>
                    <a:pt x="20749" y="9087"/>
                  </a:cubicBezTo>
                  <a:cubicBezTo>
                    <a:pt x="20384" y="8721"/>
                    <a:pt x="19927" y="8470"/>
                    <a:pt x="19425" y="8311"/>
                  </a:cubicBezTo>
                  <a:cubicBezTo>
                    <a:pt x="19631" y="7740"/>
                    <a:pt x="20475" y="7900"/>
                    <a:pt x="20977" y="7580"/>
                  </a:cubicBezTo>
                  <a:cubicBezTo>
                    <a:pt x="22444" y="6602"/>
                    <a:pt x="22584" y="4160"/>
                    <a:pt x="24771" y="4160"/>
                  </a:cubicBezTo>
                  <a:cubicBezTo>
                    <a:pt x="24923" y="4160"/>
                    <a:pt x="25084" y="4172"/>
                    <a:pt x="25257" y="4197"/>
                  </a:cubicBezTo>
                  <a:lnTo>
                    <a:pt x="25257" y="4197"/>
                  </a:lnTo>
                  <a:lnTo>
                    <a:pt x="22210" y="3745"/>
                  </a:lnTo>
                  <a:cubicBezTo>
                    <a:pt x="24903" y="2924"/>
                    <a:pt x="27619" y="2239"/>
                    <a:pt x="30336" y="1646"/>
                  </a:cubicBezTo>
                  <a:cubicBezTo>
                    <a:pt x="30997" y="1502"/>
                    <a:pt x="31686" y="1367"/>
                    <a:pt x="32363" y="1367"/>
                  </a:cubicBezTo>
                  <a:cubicBezTo>
                    <a:pt x="32759" y="1367"/>
                    <a:pt x="33151" y="1413"/>
                    <a:pt x="33531" y="1531"/>
                  </a:cubicBezTo>
                  <a:cubicBezTo>
                    <a:pt x="32595" y="733"/>
                    <a:pt x="31294" y="596"/>
                    <a:pt x="30062" y="459"/>
                  </a:cubicBezTo>
                  <a:cubicBezTo>
                    <a:pt x="29331" y="390"/>
                    <a:pt x="28578" y="322"/>
                    <a:pt x="27848" y="253"/>
                  </a:cubicBezTo>
                  <a:cubicBezTo>
                    <a:pt x="27072" y="185"/>
                    <a:pt x="26273" y="93"/>
                    <a:pt x="25497" y="71"/>
                  </a:cubicBezTo>
                  <a:cubicBezTo>
                    <a:pt x="25397" y="68"/>
                    <a:pt x="25298" y="67"/>
                    <a:pt x="25199" y="67"/>
                  </a:cubicBezTo>
                  <a:cubicBezTo>
                    <a:pt x="22683" y="67"/>
                    <a:pt x="20419" y="790"/>
                    <a:pt x="17941" y="790"/>
                  </a:cubicBezTo>
                  <a:cubicBezTo>
                    <a:pt x="17640" y="790"/>
                    <a:pt x="17336" y="779"/>
                    <a:pt x="17029" y="755"/>
                  </a:cubicBezTo>
                  <a:cubicBezTo>
                    <a:pt x="17325" y="413"/>
                    <a:pt x="17713" y="139"/>
                    <a:pt x="18170" y="2"/>
                  </a:cubicBezTo>
                  <a:cubicBezTo>
                    <a:pt x="18113" y="1"/>
                    <a:pt x="18056" y="1"/>
                    <a:pt x="17999" y="1"/>
                  </a:cubicBezTo>
                  <a:close/>
                </a:path>
              </a:pathLst>
            </a:custGeom>
            <a:solidFill>
              <a:srgbClr val="728F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14"/>
            <p:cNvSpPr/>
            <p:nvPr/>
          </p:nvSpPr>
          <p:spPr>
            <a:xfrm>
              <a:off x="-33294" y="4546893"/>
              <a:ext cx="8141137" cy="677896"/>
            </a:xfrm>
            <a:custGeom>
              <a:avLst/>
              <a:gdLst/>
              <a:ahLst/>
              <a:cxnLst/>
              <a:rect l="l" t="t" r="r" b="b"/>
              <a:pathLst>
                <a:path w="259045" h="19034" extrusionOk="0">
                  <a:moveTo>
                    <a:pt x="36376" y="0"/>
                  </a:moveTo>
                  <a:cubicBezTo>
                    <a:pt x="35375" y="0"/>
                    <a:pt x="34410" y="272"/>
                    <a:pt x="33462" y="581"/>
                  </a:cubicBezTo>
                  <a:cubicBezTo>
                    <a:pt x="25359" y="3137"/>
                    <a:pt x="18215" y="7999"/>
                    <a:pt x="11002" y="12359"/>
                  </a:cubicBezTo>
                  <a:cubicBezTo>
                    <a:pt x="7327" y="14550"/>
                    <a:pt x="3675" y="16764"/>
                    <a:pt x="0" y="18978"/>
                  </a:cubicBezTo>
                  <a:cubicBezTo>
                    <a:pt x="0" y="18978"/>
                    <a:pt x="37000" y="19024"/>
                    <a:pt x="82902" y="19024"/>
                  </a:cubicBezTo>
                  <a:cubicBezTo>
                    <a:pt x="108170" y="19031"/>
                    <a:pt x="136164" y="19034"/>
                    <a:pt x="162259" y="19034"/>
                  </a:cubicBezTo>
                  <a:cubicBezTo>
                    <a:pt x="214449" y="19034"/>
                    <a:pt x="259045" y="19024"/>
                    <a:pt x="259045" y="19024"/>
                  </a:cubicBezTo>
                  <a:cubicBezTo>
                    <a:pt x="257059" y="19024"/>
                    <a:pt x="254708" y="17654"/>
                    <a:pt x="252768" y="17221"/>
                  </a:cubicBezTo>
                  <a:cubicBezTo>
                    <a:pt x="249435" y="16490"/>
                    <a:pt x="246445" y="15531"/>
                    <a:pt x="243204" y="14322"/>
                  </a:cubicBezTo>
                  <a:cubicBezTo>
                    <a:pt x="237589" y="12222"/>
                    <a:pt x="231906" y="10145"/>
                    <a:pt x="226085" y="8661"/>
                  </a:cubicBezTo>
                  <a:cubicBezTo>
                    <a:pt x="223095" y="7908"/>
                    <a:pt x="218142" y="6333"/>
                    <a:pt x="214170" y="6264"/>
                  </a:cubicBezTo>
                  <a:cubicBezTo>
                    <a:pt x="214086" y="6263"/>
                    <a:pt x="214002" y="6262"/>
                    <a:pt x="213918" y="6262"/>
                  </a:cubicBezTo>
                  <a:cubicBezTo>
                    <a:pt x="212649" y="6262"/>
                    <a:pt x="211506" y="6427"/>
                    <a:pt x="210564" y="6812"/>
                  </a:cubicBezTo>
                  <a:cubicBezTo>
                    <a:pt x="210952" y="6630"/>
                    <a:pt x="211340" y="6447"/>
                    <a:pt x="211751" y="6264"/>
                  </a:cubicBezTo>
                  <a:cubicBezTo>
                    <a:pt x="211543" y="6240"/>
                    <a:pt x="211335" y="6228"/>
                    <a:pt x="211127" y="6228"/>
                  </a:cubicBezTo>
                  <a:cubicBezTo>
                    <a:pt x="210473" y="6228"/>
                    <a:pt x="209824" y="6348"/>
                    <a:pt x="209221" y="6579"/>
                  </a:cubicBezTo>
                  <a:lnTo>
                    <a:pt x="209221" y="6579"/>
                  </a:lnTo>
                  <a:cubicBezTo>
                    <a:pt x="209657" y="6224"/>
                    <a:pt x="209948" y="5688"/>
                    <a:pt x="209948" y="5123"/>
                  </a:cubicBezTo>
                  <a:lnTo>
                    <a:pt x="209948" y="5123"/>
                  </a:lnTo>
                  <a:cubicBezTo>
                    <a:pt x="209194" y="5374"/>
                    <a:pt x="208510" y="5876"/>
                    <a:pt x="208076" y="6538"/>
                  </a:cubicBezTo>
                  <a:cubicBezTo>
                    <a:pt x="208144" y="6082"/>
                    <a:pt x="208213" y="5625"/>
                    <a:pt x="208259" y="5146"/>
                  </a:cubicBezTo>
                  <a:lnTo>
                    <a:pt x="208259" y="5146"/>
                  </a:lnTo>
                  <a:cubicBezTo>
                    <a:pt x="207483" y="5945"/>
                    <a:pt x="206615" y="6630"/>
                    <a:pt x="205702" y="7246"/>
                  </a:cubicBezTo>
                  <a:lnTo>
                    <a:pt x="206136" y="6561"/>
                  </a:lnTo>
                  <a:lnTo>
                    <a:pt x="206136" y="6561"/>
                  </a:lnTo>
                  <a:cubicBezTo>
                    <a:pt x="205040" y="7018"/>
                    <a:pt x="203967" y="7497"/>
                    <a:pt x="202872" y="7976"/>
                  </a:cubicBezTo>
                  <a:cubicBezTo>
                    <a:pt x="203054" y="7725"/>
                    <a:pt x="203260" y="7474"/>
                    <a:pt x="203465" y="7223"/>
                  </a:cubicBezTo>
                  <a:lnTo>
                    <a:pt x="203465" y="7223"/>
                  </a:lnTo>
                  <a:cubicBezTo>
                    <a:pt x="202187" y="7428"/>
                    <a:pt x="200977" y="7908"/>
                    <a:pt x="199927" y="8638"/>
                  </a:cubicBezTo>
                  <a:cubicBezTo>
                    <a:pt x="200224" y="8341"/>
                    <a:pt x="200544" y="8045"/>
                    <a:pt x="200840" y="7748"/>
                  </a:cubicBezTo>
                  <a:cubicBezTo>
                    <a:pt x="200852" y="7520"/>
                    <a:pt x="200669" y="7417"/>
                    <a:pt x="200447" y="7417"/>
                  </a:cubicBezTo>
                  <a:cubicBezTo>
                    <a:pt x="200224" y="7417"/>
                    <a:pt x="199962" y="7520"/>
                    <a:pt x="199813" y="7702"/>
                  </a:cubicBezTo>
                  <a:cubicBezTo>
                    <a:pt x="199523" y="8038"/>
                    <a:pt x="199298" y="8548"/>
                    <a:pt x="198860" y="8548"/>
                  </a:cubicBezTo>
                  <a:cubicBezTo>
                    <a:pt x="198851" y="8548"/>
                    <a:pt x="198841" y="8547"/>
                    <a:pt x="198832" y="8547"/>
                  </a:cubicBezTo>
                  <a:cubicBezTo>
                    <a:pt x="199357" y="8250"/>
                    <a:pt x="199653" y="7588"/>
                    <a:pt x="199494" y="6995"/>
                  </a:cubicBezTo>
                  <a:lnTo>
                    <a:pt x="199494" y="6995"/>
                  </a:lnTo>
                  <a:cubicBezTo>
                    <a:pt x="198946" y="7748"/>
                    <a:pt x="198261" y="8387"/>
                    <a:pt x="197485" y="8889"/>
                  </a:cubicBezTo>
                  <a:cubicBezTo>
                    <a:pt x="197622" y="8341"/>
                    <a:pt x="197736" y="7794"/>
                    <a:pt x="197850" y="7269"/>
                  </a:cubicBezTo>
                  <a:lnTo>
                    <a:pt x="197850" y="7269"/>
                  </a:lnTo>
                  <a:cubicBezTo>
                    <a:pt x="196438" y="9060"/>
                    <a:pt x="194466" y="10761"/>
                    <a:pt x="192249" y="10761"/>
                  </a:cubicBezTo>
                  <a:cubicBezTo>
                    <a:pt x="191528" y="10761"/>
                    <a:pt x="190782" y="10582"/>
                    <a:pt x="190021" y="10168"/>
                  </a:cubicBezTo>
                  <a:lnTo>
                    <a:pt x="190021" y="10168"/>
                  </a:lnTo>
                  <a:cubicBezTo>
                    <a:pt x="190364" y="10829"/>
                    <a:pt x="190866" y="11377"/>
                    <a:pt x="191482" y="11765"/>
                  </a:cubicBezTo>
                  <a:cubicBezTo>
                    <a:pt x="190980" y="11697"/>
                    <a:pt x="190478" y="11605"/>
                    <a:pt x="189976" y="11514"/>
                  </a:cubicBezTo>
                  <a:lnTo>
                    <a:pt x="189976" y="11514"/>
                  </a:lnTo>
                  <a:cubicBezTo>
                    <a:pt x="189998" y="11902"/>
                    <a:pt x="190181" y="12267"/>
                    <a:pt x="190455" y="12541"/>
                  </a:cubicBezTo>
                  <a:cubicBezTo>
                    <a:pt x="190299" y="12403"/>
                    <a:pt x="190091" y="12304"/>
                    <a:pt x="189890" y="12304"/>
                  </a:cubicBezTo>
                  <a:cubicBezTo>
                    <a:pt x="189826" y="12304"/>
                    <a:pt x="189762" y="12314"/>
                    <a:pt x="189702" y="12336"/>
                  </a:cubicBezTo>
                  <a:cubicBezTo>
                    <a:pt x="189451" y="12450"/>
                    <a:pt x="189336" y="12838"/>
                    <a:pt x="189542" y="13021"/>
                  </a:cubicBezTo>
                  <a:cubicBezTo>
                    <a:pt x="188606" y="12564"/>
                    <a:pt x="187670" y="12130"/>
                    <a:pt x="186711" y="11674"/>
                  </a:cubicBezTo>
                  <a:lnTo>
                    <a:pt x="186711" y="11674"/>
                  </a:lnTo>
                  <a:cubicBezTo>
                    <a:pt x="187031" y="12564"/>
                    <a:pt x="187944" y="13203"/>
                    <a:pt x="188880" y="13249"/>
                  </a:cubicBezTo>
                  <a:cubicBezTo>
                    <a:pt x="188289" y="13472"/>
                    <a:pt x="187650" y="13586"/>
                    <a:pt x="187009" y="13586"/>
                  </a:cubicBezTo>
                  <a:cubicBezTo>
                    <a:pt x="186338" y="13586"/>
                    <a:pt x="185665" y="13460"/>
                    <a:pt x="185045" y="13203"/>
                  </a:cubicBezTo>
                  <a:lnTo>
                    <a:pt x="185045" y="13203"/>
                  </a:lnTo>
                  <a:cubicBezTo>
                    <a:pt x="185045" y="13751"/>
                    <a:pt x="185388" y="14253"/>
                    <a:pt x="185890" y="14459"/>
                  </a:cubicBezTo>
                  <a:cubicBezTo>
                    <a:pt x="185699" y="14415"/>
                    <a:pt x="185510" y="14392"/>
                    <a:pt x="185325" y="14392"/>
                  </a:cubicBezTo>
                  <a:cubicBezTo>
                    <a:pt x="184936" y="14392"/>
                    <a:pt x="184564" y="14493"/>
                    <a:pt x="184224" y="14710"/>
                  </a:cubicBezTo>
                  <a:cubicBezTo>
                    <a:pt x="184475" y="14847"/>
                    <a:pt x="184726" y="15006"/>
                    <a:pt x="184977" y="15166"/>
                  </a:cubicBezTo>
                  <a:cubicBezTo>
                    <a:pt x="181188" y="16764"/>
                    <a:pt x="177467" y="18567"/>
                    <a:pt x="173222" y="18567"/>
                  </a:cubicBezTo>
                  <a:cubicBezTo>
                    <a:pt x="170026" y="18567"/>
                    <a:pt x="166237" y="17061"/>
                    <a:pt x="163133" y="16444"/>
                  </a:cubicBezTo>
                  <a:cubicBezTo>
                    <a:pt x="161400" y="16129"/>
                    <a:pt x="158758" y="16058"/>
                    <a:pt x="157152" y="15488"/>
                  </a:cubicBezTo>
                  <a:lnTo>
                    <a:pt x="157152" y="15488"/>
                  </a:lnTo>
                  <a:cubicBezTo>
                    <a:pt x="157243" y="15516"/>
                    <a:pt x="157337" y="15530"/>
                    <a:pt x="157431" y="15530"/>
                  </a:cubicBezTo>
                  <a:cubicBezTo>
                    <a:pt x="157727" y="15530"/>
                    <a:pt x="158023" y="15395"/>
                    <a:pt x="158203" y="15166"/>
                  </a:cubicBezTo>
                  <a:cubicBezTo>
                    <a:pt x="157687" y="14834"/>
                    <a:pt x="157063" y="14659"/>
                    <a:pt x="156444" y="14659"/>
                  </a:cubicBezTo>
                  <a:cubicBezTo>
                    <a:pt x="156401" y="14659"/>
                    <a:pt x="156358" y="14659"/>
                    <a:pt x="156314" y="14661"/>
                  </a:cubicBezTo>
                  <a:lnTo>
                    <a:pt x="156314" y="14661"/>
                  </a:lnTo>
                  <a:cubicBezTo>
                    <a:pt x="156573" y="14569"/>
                    <a:pt x="156808" y="14401"/>
                    <a:pt x="156970" y="14185"/>
                  </a:cubicBezTo>
                  <a:lnTo>
                    <a:pt x="156970" y="14185"/>
                  </a:lnTo>
                  <a:cubicBezTo>
                    <a:pt x="156393" y="14293"/>
                    <a:pt x="155830" y="14473"/>
                    <a:pt x="155303" y="14701"/>
                  </a:cubicBezTo>
                  <a:lnTo>
                    <a:pt x="155303" y="14701"/>
                  </a:lnTo>
                  <a:cubicBezTo>
                    <a:pt x="155686" y="14461"/>
                    <a:pt x="155989" y="14081"/>
                    <a:pt x="156126" y="13637"/>
                  </a:cubicBezTo>
                  <a:lnTo>
                    <a:pt x="156126" y="13637"/>
                  </a:lnTo>
                  <a:cubicBezTo>
                    <a:pt x="155441" y="14116"/>
                    <a:pt x="154665" y="14481"/>
                    <a:pt x="153843" y="14710"/>
                  </a:cubicBezTo>
                  <a:cubicBezTo>
                    <a:pt x="154003" y="14367"/>
                    <a:pt x="154163" y="14025"/>
                    <a:pt x="154300" y="13660"/>
                  </a:cubicBezTo>
                  <a:lnTo>
                    <a:pt x="154300" y="13660"/>
                  </a:lnTo>
                  <a:cubicBezTo>
                    <a:pt x="153546" y="14025"/>
                    <a:pt x="152747" y="14299"/>
                    <a:pt x="151926" y="14504"/>
                  </a:cubicBezTo>
                  <a:cubicBezTo>
                    <a:pt x="152108" y="14322"/>
                    <a:pt x="152268" y="14162"/>
                    <a:pt x="152451" y="13979"/>
                  </a:cubicBezTo>
                  <a:cubicBezTo>
                    <a:pt x="151743" y="13934"/>
                    <a:pt x="151058" y="13888"/>
                    <a:pt x="150351" y="13842"/>
                  </a:cubicBezTo>
                  <a:cubicBezTo>
                    <a:pt x="150784" y="13705"/>
                    <a:pt x="151195" y="13591"/>
                    <a:pt x="151629" y="13477"/>
                  </a:cubicBezTo>
                  <a:cubicBezTo>
                    <a:pt x="151119" y="13323"/>
                    <a:pt x="150585" y="13243"/>
                    <a:pt x="150052" y="13243"/>
                  </a:cubicBezTo>
                  <a:cubicBezTo>
                    <a:pt x="149622" y="13243"/>
                    <a:pt x="149192" y="13295"/>
                    <a:pt x="148777" y="13403"/>
                  </a:cubicBezTo>
                  <a:lnTo>
                    <a:pt x="148777" y="13403"/>
                  </a:lnTo>
                  <a:cubicBezTo>
                    <a:pt x="149174" y="13231"/>
                    <a:pt x="149412" y="12711"/>
                    <a:pt x="149232" y="12313"/>
                  </a:cubicBezTo>
                  <a:cubicBezTo>
                    <a:pt x="149203" y="12312"/>
                    <a:pt x="149173" y="12312"/>
                    <a:pt x="149144" y="12312"/>
                  </a:cubicBezTo>
                  <a:cubicBezTo>
                    <a:pt x="148352" y="12312"/>
                    <a:pt x="147565" y="12606"/>
                    <a:pt x="146927" y="13112"/>
                  </a:cubicBezTo>
                  <a:cubicBezTo>
                    <a:pt x="147087" y="12678"/>
                    <a:pt x="147155" y="12245"/>
                    <a:pt x="147110" y="11788"/>
                  </a:cubicBezTo>
                  <a:lnTo>
                    <a:pt x="147110" y="11788"/>
                  </a:lnTo>
                  <a:cubicBezTo>
                    <a:pt x="146813" y="12267"/>
                    <a:pt x="146402" y="12633"/>
                    <a:pt x="145923" y="12884"/>
                  </a:cubicBezTo>
                  <a:cubicBezTo>
                    <a:pt x="145991" y="12564"/>
                    <a:pt x="146060" y="12222"/>
                    <a:pt x="146128" y="11902"/>
                  </a:cubicBezTo>
                  <a:lnTo>
                    <a:pt x="146128" y="11902"/>
                  </a:lnTo>
                  <a:cubicBezTo>
                    <a:pt x="145512" y="12404"/>
                    <a:pt x="144896" y="12884"/>
                    <a:pt x="144302" y="13386"/>
                  </a:cubicBezTo>
                  <a:cubicBezTo>
                    <a:pt x="144348" y="13043"/>
                    <a:pt x="144416" y="12701"/>
                    <a:pt x="144462" y="12382"/>
                  </a:cubicBezTo>
                  <a:lnTo>
                    <a:pt x="144462" y="12382"/>
                  </a:lnTo>
                  <a:cubicBezTo>
                    <a:pt x="143303" y="12885"/>
                    <a:pt x="142038" y="13136"/>
                    <a:pt x="140770" y="13136"/>
                  </a:cubicBezTo>
                  <a:cubicBezTo>
                    <a:pt x="140715" y="13136"/>
                    <a:pt x="140660" y="13136"/>
                    <a:pt x="140604" y="13135"/>
                  </a:cubicBezTo>
                  <a:cubicBezTo>
                    <a:pt x="140924" y="12952"/>
                    <a:pt x="141243" y="12770"/>
                    <a:pt x="141563" y="12587"/>
                  </a:cubicBezTo>
                  <a:cubicBezTo>
                    <a:pt x="141438" y="12471"/>
                    <a:pt x="141281" y="12393"/>
                    <a:pt x="141115" y="12358"/>
                  </a:cubicBezTo>
                  <a:lnTo>
                    <a:pt x="141115" y="12358"/>
                  </a:lnTo>
                  <a:cubicBezTo>
                    <a:pt x="141571" y="12156"/>
                    <a:pt x="141952" y="11777"/>
                    <a:pt x="142134" y="11309"/>
                  </a:cubicBezTo>
                  <a:cubicBezTo>
                    <a:pt x="141941" y="11277"/>
                    <a:pt x="141745" y="11261"/>
                    <a:pt x="141549" y="11261"/>
                  </a:cubicBezTo>
                  <a:cubicBezTo>
                    <a:pt x="140912" y="11261"/>
                    <a:pt x="140273" y="11428"/>
                    <a:pt x="139714" y="11742"/>
                  </a:cubicBezTo>
                  <a:cubicBezTo>
                    <a:pt x="140262" y="11195"/>
                    <a:pt x="140627" y="10487"/>
                    <a:pt x="140810" y="9757"/>
                  </a:cubicBezTo>
                  <a:lnTo>
                    <a:pt x="140810" y="9757"/>
                  </a:lnTo>
                  <a:cubicBezTo>
                    <a:pt x="139570" y="11190"/>
                    <a:pt x="138047" y="11597"/>
                    <a:pt x="136427" y="11597"/>
                  </a:cubicBezTo>
                  <a:cubicBezTo>
                    <a:pt x="134796" y="11597"/>
                    <a:pt x="133066" y="11184"/>
                    <a:pt x="131429" y="10989"/>
                  </a:cubicBezTo>
                  <a:cubicBezTo>
                    <a:pt x="127571" y="10533"/>
                    <a:pt x="123714" y="10145"/>
                    <a:pt x="119833" y="9871"/>
                  </a:cubicBezTo>
                  <a:cubicBezTo>
                    <a:pt x="119833" y="9871"/>
                    <a:pt x="114690" y="9516"/>
                    <a:pt x="110909" y="9516"/>
                  </a:cubicBezTo>
                  <a:cubicBezTo>
                    <a:pt x="109019" y="9516"/>
                    <a:pt x="107470" y="9604"/>
                    <a:pt x="107074" y="9871"/>
                  </a:cubicBezTo>
                  <a:cubicBezTo>
                    <a:pt x="105887" y="10670"/>
                    <a:pt x="94246" y="13386"/>
                    <a:pt x="94246" y="13386"/>
                  </a:cubicBezTo>
                  <a:cubicBezTo>
                    <a:pt x="94090" y="13423"/>
                    <a:pt x="93915" y="13440"/>
                    <a:pt x="93724" y="13440"/>
                  </a:cubicBezTo>
                  <a:cubicBezTo>
                    <a:pt x="91796" y="13440"/>
                    <a:pt x="88276" y="11701"/>
                    <a:pt x="86759" y="11286"/>
                  </a:cubicBezTo>
                  <a:cubicBezTo>
                    <a:pt x="83610" y="10487"/>
                    <a:pt x="79980" y="9118"/>
                    <a:pt x="76808" y="8866"/>
                  </a:cubicBezTo>
                  <a:cubicBezTo>
                    <a:pt x="76259" y="8827"/>
                    <a:pt x="75711" y="8811"/>
                    <a:pt x="75165" y="8811"/>
                  </a:cubicBezTo>
                  <a:cubicBezTo>
                    <a:pt x="72479" y="8811"/>
                    <a:pt x="69821" y="9205"/>
                    <a:pt x="67159" y="9205"/>
                  </a:cubicBezTo>
                  <a:cubicBezTo>
                    <a:pt x="66579" y="9205"/>
                    <a:pt x="65998" y="9186"/>
                    <a:pt x="65418" y="9140"/>
                  </a:cubicBezTo>
                  <a:cubicBezTo>
                    <a:pt x="61218" y="8821"/>
                    <a:pt x="57292" y="8341"/>
                    <a:pt x="53343" y="6721"/>
                  </a:cubicBezTo>
                  <a:cubicBezTo>
                    <a:pt x="51791" y="6721"/>
                    <a:pt x="48892" y="4507"/>
                    <a:pt x="47409" y="3936"/>
                  </a:cubicBezTo>
                  <a:lnTo>
                    <a:pt x="39785" y="878"/>
                  </a:lnTo>
                  <a:cubicBezTo>
                    <a:pt x="38804" y="467"/>
                    <a:pt x="37776" y="56"/>
                    <a:pt x="36704" y="10"/>
                  </a:cubicBezTo>
                  <a:cubicBezTo>
                    <a:pt x="36594" y="4"/>
                    <a:pt x="36485" y="0"/>
                    <a:pt x="36376" y="0"/>
                  </a:cubicBezTo>
                  <a:close/>
                </a:path>
              </a:pathLst>
            </a:custGeom>
            <a:solidFill>
              <a:srgbClr val="4A71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14"/>
            <p:cNvSpPr/>
            <p:nvPr/>
          </p:nvSpPr>
          <p:spPr>
            <a:xfrm>
              <a:off x="-33294" y="4341571"/>
              <a:ext cx="2453356" cy="885246"/>
            </a:xfrm>
            <a:custGeom>
              <a:avLst/>
              <a:gdLst/>
              <a:ahLst/>
              <a:cxnLst/>
              <a:rect l="l" t="t" r="r" b="b"/>
              <a:pathLst>
                <a:path w="78064" h="24856" extrusionOk="0">
                  <a:moveTo>
                    <a:pt x="8035" y="0"/>
                  </a:moveTo>
                  <a:lnTo>
                    <a:pt x="0" y="3995"/>
                  </a:lnTo>
                  <a:lnTo>
                    <a:pt x="23" y="24789"/>
                  </a:lnTo>
                  <a:cubicBezTo>
                    <a:pt x="8332" y="24789"/>
                    <a:pt x="16640" y="24743"/>
                    <a:pt x="24949" y="24743"/>
                  </a:cubicBezTo>
                  <a:cubicBezTo>
                    <a:pt x="32664" y="24743"/>
                    <a:pt x="40378" y="24743"/>
                    <a:pt x="48071" y="24766"/>
                  </a:cubicBezTo>
                  <a:cubicBezTo>
                    <a:pt x="54781" y="24766"/>
                    <a:pt x="61469" y="24766"/>
                    <a:pt x="68180" y="24789"/>
                  </a:cubicBezTo>
                  <a:lnTo>
                    <a:pt x="74845" y="24789"/>
                  </a:lnTo>
                  <a:cubicBezTo>
                    <a:pt x="75388" y="24789"/>
                    <a:pt x="76024" y="24855"/>
                    <a:pt x="76634" y="24855"/>
                  </a:cubicBezTo>
                  <a:cubicBezTo>
                    <a:pt x="77153" y="24855"/>
                    <a:pt x="77654" y="24807"/>
                    <a:pt x="78063" y="24629"/>
                  </a:cubicBezTo>
                  <a:cubicBezTo>
                    <a:pt x="77561" y="23282"/>
                    <a:pt x="75803" y="22552"/>
                    <a:pt x="74639" y="21890"/>
                  </a:cubicBezTo>
                  <a:cubicBezTo>
                    <a:pt x="73521" y="21251"/>
                    <a:pt x="72539" y="20178"/>
                    <a:pt x="71307" y="19927"/>
                  </a:cubicBezTo>
                  <a:cubicBezTo>
                    <a:pt x="69823" y="19607"/>
                    <a:pt x="68362" y="19333"/>
                    <a:pt x="66879" y="18991"/>
                  </a:cubicBezTo>
                  <a:cubicBezTo>
                    <a:pt x="65761" y="18728"/>
                    <a:pt x="64601" y="18212"/>
                    <a:pt x="63419" y="18212"/>
                  </a:cubicBezTo>
                  <a:cubicBezTo>
                    <a:pt x="63370" y="18212"/>
                    <a:pt x="63321" y="18213"/>
                    <a:pt x="63272" y="18215"/>
                  </a:cubicBezTo>
                  <a:cubicBezTo>
                    <a:pt x="64094" y="19288"/>
                    <a:pt x="64802" y="20429"/>
                    <a:pt x="65372" y="21639"/>
                  </a:cubicBezTo>
                  <a:cubicBezTo>
                    <a:pt x="63068" y="18546"/>
                    <a:pt x="59994" y="15668"/>
                    <a:pt x="56023" y="15668"/>
                  </a:cubicBezTo>
                  <a:cubicBezTo>
                    <a:pt x="55510" y="15668"/>
                    <a:pt x="54982" y="15717"/>
                    <a:pt x="54439" y="15818"/>
                  </a:cubicBezTo>
                  <a:cubicBezTo>
                    <a:pt x="57566" y="16868"/>
                    <a:pt x="59575" y="19744"/>
                    <a:pt x="61127" y="22506"/>
                  </a:cubicBezTo>
                  <a:cubicBezTo>
                    <a:pt x="57543" y="17736"/>
                    <a:pt x="52179" y="13901"/>
                    <a:pt x="46267" y="12691"/>
                  </a:cubicBezTo>
                  <a:cubicBezTo>
                    <a:pt x="45657" y="12559"/>
                    <a:pt x="45034" y="12463"/>
                    <a:pt x="44408" y="12463"/>
                  </a:cubicBezTo>
                  <a:cubicBezTo>
                    <a:pt x="44168" y="12463"/>
                    <a:pt x="43928" y="12477"/>
                    <a:pt x="43688" y="12509"/>
                  </a:cubicBezTo>
                  <a:cubicBezTo>
                    <a:pt x="42319" y="12668"/>
                    <a:pt x="41086" y="13536"/>
                    <a:pt x="39808" y="14038"/>
                  </a:cubicBezTo>
                  <a:cubicBezTo>
                    <a:pt x="38256" y="14631"/>
                    <a:pt x="36726" y="15339"/>
                    <a:pt x="35288" y="16206"/>
                  </a:cubicBezTo>
                  <a:cubicBezTo>
                    <a:pt x="36247" y="15271"/>
                    <a:pt x="37297" y="14426"/>
                    <a:pt x="38438" y="13718"/>
                  </a:cubicBezTo>
                  <a:cubicBezTo>
                    <a:pt x="37913" y="13308"/>
                    <a:pt x="37229" y="13171"/>
                    <a:pt x="36567" y="13102"/>
                  </a:cubicBezTo>
                  <a:cubicBezTo>
                    <a:pt x="35722" y="12989"/>
                    <a:pt x="34870" y="12903"/>
                    <a:pt x="34022" y="12903"/>
                  </a:cubicBezTo>
                  <a:cubicBezTo>
                    <a:pt x="33336" y="12903"/>
                    <a:pt x="32653" y="12959"/>
                    <a:pt x="31979" y="13102"/>
                  </a:cubicBezTo>
                  <a:cubicBezTo>
                    <a:pt x="29970" y="13536"/>
                    <a:pt x="28190" y="14883"/>
                    <a:pt x="26387" y="15841"/>
                  </a:cubicBezTo>
                  <a:cubicBezTo>
                    <a:pt x="24378" y="16891"/>
                    <a:pt x="22346" y="17941"/>
                    <a:pt x="20383" y="19105"/>
                  </a:cubicBezTo>
                  <a:cubicBezTo>
                    <a:pt x="18557" y="20178"/>
                    <a:pt x="14175" y="22004"/>
                    <a:pt x="13125" y="23830"/>
                  </a:cubicBezTo>
                  <a:cubicBezTo>
                    <a:pt x="14380" y="21639"/>
                    <a:pt x="15841" y="19493"/>
                    <a:pt x="17530" y="17599"/>
                  </a:cubicBezTo>
                  <a:cubicBezTo>
                    <a:pt x="18968" y="15955"/>
                    <a:pt x="20908" y="14791"/>
                    <a:pt x="22552" y="13330"/>
                  </a:cubicBezTo>
                  <a:cubicBezTo>
                    <a:pt x="20269" y="12166"/>
                    <a:pt x="19242" y="11527"/>
                    <a:pt x="17644" y="9176"/>
                  </a:cubicBezTo>
                  <a:cubicBezTo>
                    <a:pt x="16754" y="7875"/>
                    <a:pt x="15864" y="6551"/>
                    <a:pt x="14974" y="5227"/>
                  </a:cubicBezTo>
                  <a:cubicBezTo>
                    <a:pt x="14540" y="4566"/>
                    <a:pt x="13536" y="2283"/>
                    <a:pt x="12828" y="1986"/>
                  </a:cubicBezTo>
                  <a:lnTo>
                    <a:pt x="8035" y="0"/>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14"/>
            <p:cNvSpPr/>
            <p:nvPr/>
          </p:nvSpPr>
          <p:spPr>
            <a:xfrm>
              <a:off x="37010" y="4321200"/>
              <a:ext cx="1617636" cy="882112"/>
            </a:xfrm>
            <a:custGeom>
              <a:avLst/>
              <a:gdLst/>
              <a:ahLst/>
              <a:cxnLst/>
              <a:rect l="l" t="t" r="r" b="b"/>
              <a:pathLst>
                <a:path w="51472" h="24768" extrusionOk="0">
                  <a:moveTo>
                    <a:pt x="21092" y="17116"/>
                  </a:moveTo>
                  <a:cubicBezTo>
                    <a:pt x="21084" y="17125"/>
                    <a:pt x="21076" y="17134"/>
                    <a:pt x="21068" y="17144"/>
                  </a:cubicBezTo>
                  <a:cubicBezTo>
                    <a:pt x="21076" y="17134"/>
                    <a:pt x="21084" y="17125"/>
                    <a:pt x="21092" y="17116"/>
                  </a:cubicBezTo>
                  <a:close/>
                  <a:moveTo>
                    <a:pt x="7896" y="1"/>
                  </a:moveTo>
                  <a:cubicBezTo>
                    <a:pt x="7342" y="1"/>
                    <a:pt x="6757" y="94"/>
                    <a:pt x="6140" y="299"/>
                  </a:cubicBezTo>
                  <a:cubicBezTo>
                    <a:pt x="5410" y="550"/>
                    <a:pt x="4702" y="915"/>
                    <a:pt x="4132" y="1485"/>
                  </a:cubicBezTo>
                  <a:cubicBezTo>
                    <a:pt x="4862" y="1965"/>
                    <a:pt x="5570" y="2535"/>
                    <a:pt x="6255" y="3106"/>
                  </a:cubicBezTo>
                  <a:cubicBezTo>
                    <a:pt x="6686" y="2954"/>
                    <a:pt x="7143" y="2881"/>
                    <a:pt x="7601" y="2881"/>
                  </a:cubicBezTo>
                  <a:cubicBezTo>
                    <a:pt x="8450" y="2881"/>
                    <a:pt x="9301" y="3134"/>
                    <a:pt x="9998" y="3608"/>
                  </a:cubicBezTo>
                  <a:cubicBezTo>
                    <a:pt x="9895" y="3354"/>
                    <a:pt x="9752" y="3113"/>
                    <a:pt x="9580" y="2895"/>
                  </a:cubicBezTo>
                  <a:lnTo>
                    <a:pt x="9580" y="2895"/>
                  </a:lnTo>
                  <a:cubicBezTo>
                    <a:pt x="10796" y="3959"/>
                    <a:pt x="11782" y="5286"/>
                    <a:pt x="12440" y="6758"/>
                  </a:cubicBezTo>
                  <a:cubicBezTo>
                    <a:pt x="11481" y="5868"/>
                    <a:pt x="10317" y="5183"/>
                    <a:pt x="9062" y="4795"/>
                  </a:cubicBezTo>
                  <a:cubicBezTo>
                    <a:pt x="8714" y="4672"/>
                    <a:pt x="8366" y="4586"/>
                    <a:pt x="8002" y="4586"/>
                  </a:cubicBezTo>
                  <a:cubicBezTo>
                    <a:pt x="7960" y="4586"/>
                    <a:pt x="7917" y="4587"/>
                    <a:pt x="7875" y="4590"/>
                  </a:cubicBezTo>
                  <a:cubicBezTo>
                    <a:pt x="7396" y="4613"/>
                    <a:pt x="6962" y="4795"/>
                    <a:pt x="6528" y="4955"/>
                  </a:cubicBezTo>
                  <a:cubicBezTo>
                    <a:pt x="5136" y="5526"/>
                    <a:pt x="3721" y="6073"/>
                    <a:pt x="2511" y="6964"/>
                  </a:cubicBezTo>
                  <a:cubicBezTo>
                    <a:pt x="1279" y="7831"/>
                    <a:pt x="274" y="9086"/>
                    <a:pt x="0" y="10570"/>
                  </a:cubicBezTo>
                  <a:cubicBezTo>
                    <a:pt x="893" y="10139"/>
                    <a:pt x="1888" y="9926"/>
                    <a:pt x="2882" y="9926"/>
                  </a:cubicBezTo>
                  <a:cubicBezTo>
                    <a:pt x="4047" y="9926"/>
                    <a:pt x="5211" y="10219"/>
                    <a:pt x="6209" y="10798"/>
                  </a:cubicBezTo>
                  <a:cubicBezTo>
                    <a:pt x="6003" y="11666"/>
                    <a:pt x="5775" y="12533"/>
                    <a:pt x="5547" y="13400"/>
                  </a:cubicBezTo>
                  <a:cubicBezTo>
                    <a:pt x="5561" y="13355"/>
                    <a:pt x="5644" y="13335"/>
                    <a:pt x="5777" y="13335"/>
                  </a:cubicBezTo>
                  <a:cubicBezTo>
                    <a:pt x="6511" y="13335"/>
                    <a:pt x="8756" y="13941"/>
                    <a:pt x="9085" y="14154"/>
                  </a:cubicBezTo>
                  <a:cubicBezTo>
                    <a:pt x="10158" y="14838"/>
                    <a:pt x="11139" y="16368"/>
                    <a:pt x="12052" y="17303"/>
                  </a:cubicBezTo>
                  <a:cubicBezTo>
                    <a:pt x="13536" y="15865"/>
                    <a:pt x="15019" y="14427"/>
                    <a:pt x="16503" y="12989"/>
                  </a:cubicBezTo>
                  <a:lnTo>
                    <a:pt x="16503" y="12989"/>
                  </a:lnTo>
                  <a:cubicBezTo>
                    <a:pt x="16092" y="14359"/>
                    <a:pt x="14814" y="15409"/>
                    <a:pt x="14654" y="16847"/>
                  </a:cubicBezTo>
                  <a:cubicBezTo>
                    <a:pt x="14609" y="17258"/>
                    <a:pt x="14677" y="17669"/>
                    <a:pt x="14586" y="18057"/>
                  </a:cubicBezTo>
                  <a:cubicBezTo>
                    <a:pt x="14494" y="18467"/>
                    <a:pt x="14289" y="18833"/>
                    <a:pt x="14061" y="19198"/>
                  </a:cubicBezTo>
                  <a:cubicBezTo>
                    <a:pt x="12851" y="21138"/>
                    <a:pt x="11481" y="23010"/>
                    <a:pt x="9998" y="24767"/>
                  </a:cubicBezTo>
                  <a:cubicBezTo>
                    <a:pt x="11961" y="22462"/>
                    <a:pt x="14768" y="20476"/>
                    <a:pt x="16868" y="18148"/>
                  </a:cubicBezTo>
                  <a:cubicBezTo>
                    <a:pt x="19105" y="15683"/>
                    <a:pt x="21342" y="13286"/>
                    <a:pt x="24652" y="12350"/>
                  </a:cubicBezTo>
                  <a:lnTo>
                    <a:pt x="24652" y="12350"/>
                  </a:lnTo>
                  <a:cubicBezTo>
                    <a:pt x="23100" y="13012"/>
                    <a:pt x="21707" y="13971"/>
                    <a:pt x="20543" y="15158"/>
                  </a:cubicBezTo>
                  <a:cubicBezTo>
                    <a:pt x="21370" y="14809"/>
                    <a:pt x="22285" y="14622"/>
                    <a:pt x="23206" y="14622"/>
                  </a:cubicBezTo>
                  <a:cubicBezTo>
                    <a:pt x="23429" y="14622"/>
                    <a:pt x="23653" y="14633"/>
                    <a:pt x="23876" y="14656"/>
                  </a:cubicBezTo>
                  <a:cubicBezTo>
                    <a:pt x="22836" y="15356"/>
                    <a:pt x="21908" y="16191"/>
                    <a:pt x="21092" y="17116"/>
                  </a:cubicBezTo>
                  <a:lnTo>
                    <a:pt x="21092" y="17116"/>
                  </a:lnTo>
                  <a:cubicBezTo>
                    <a:pt x="22461" y="15583"/>
                    <a:pt x="26329" y="14832"/>
                    <a:pt x="28167" y="13765"/>
                  </a:cubicBezTo>
                  <a:cubicBezTo>
                    <a:pt x="29694" y="12883"/>
                    <a:pt x="31376" y="12473"/>
                    <a:pt x="33091" y="12473"/>
                  </a:cubicBezTo>
                  <a:cubicBezTo>
                    <a:pt x="34171" y="12473"/>
                    <a:pt x="35263" y="12635"/>
                    <a:pt x="36338" y="12944"/>
                  </a:cubicBezTo>
                  <a:cubicBezTo>
                    <a:pt x="36338" y="13319"/>
                    <a:pt x="36801" y="13455"/>
                    <a:pt x="37206" y="13455"/>
                  </a:cubicBezTo>
                  <a:cubicBezTo>
                    <a:pt x="37269" y="13455"/>
                    <a:pt x="37330" y="13452"/>
                    <a:pt x="37388" y="13446"/>
                  </a:cubicBezTo>
                  <a:cubicBezTo>
                    <a:pt x="39184" y="13264"/>
                    <a:pt x="41041" y="12822"/>
                    <a:pt x="42852" y="12822"/>
                  </a:cubicBezTo>
                  <a:cubicBezTo>
                    <a:pt x="43986" y="12822"/>
                    <a:pt x="45103" y="12996"/>
                    <a:pt x="46176" y="13514"/>
                  </a:cubicBezTo>
                  <a:cubicBezTo>
                    <a:pt x="47934" y="14359"/>
                    <a:pt x="49554" y="15591"/>
                    <a:pt x="51471" y="16002"/>
                  </a:cubicBezTo>
                  <a:cubicBezTo>
                    <a:pt x="49212" y="13880"/>
                    <a:pt x="46427" y="12442"/>
                    <a:pt x="43688" y="11026"/>
                  </a:cubicBezTo>
                  <a:cubicBezTo>
                    <a:pt x="41493" y="9888"/>
                    <a:pt x="38880" y="9107"/>
                    <a:pt x="36316" y="9107"/>
                  </a:cubicBezTo>
                  <a:cubicBezTo>
                    <a:pt x="35334" y="9107"/>
                    <a:pt x="34359" y="9221"/>
                    <a:pt x="33417" y="9474"/>
                  </a:cubicBezTo>
                  <a:cubicBezTo>
                    <a:pt x="30678" y="10205"/>
                    <a:pt x="28327" y="12008"/>
                    <a:pt x="25633" y="12944"/>
                  </a:cubicBezTo>
                  <a:cubicBezTo>
                    <a:pt x="27939" y="11232"/>
                    <a:pt x="30472" y="9862"/>
                    <a:pt x="33143" y="8835"/>
                  </a:cubicBezTo>
                  <a:lnTo>
                    <a:pt x="33143" y="8835"/>
                  </a:lnTo>
                  <a:cubicBezTo>
                    <a:pt x="30472" y="8995"/>
                    <a:pt x="27824" y="9657"/>
                    <a:pt x="25382" y="10798"/>
                  </a:cubicBezTo>
                  <a:cubicBezTo>
                    <a:pt x="24097" y="11407"/>
                    <a:pt x="22635" y="12282"/>
                    <a:pt x="21148" y="12282"/>
                  </a:cubicBezTo>
                  <a:cubicBezTo>
                    <a:pt x="21129" y="12282"/>
                    <a:pt x="21110" y="12282"/>
                    <a:pt x="21091" y="12282"/>
                  </a:cubicBezTo>
                  <a:cubicBezTo>
                    <a:pt x="20996" y="12282"/>
                    <a:pt x="19062" y="11886"/>
                    <a:pt x="18499" y="11886"/>
                  </a:cubicBezTo>
                  <a:cubicBezTo>
                    <a:pt x="18389" y="11886"/>
                    <a:pt x="18332" y="11901"/>
                    <a:pt x="18350" y="11937"/>
                  </a:cubicBezTo>
                  <a:lnTo>
                    <a:pt x="18350" y="11937"/>
                  </a:lnTo>
                  <a:cubicBezTo>
                    <a:pt x="17278" y="10020"/>
                    <a:pt x="16183" y="8127"/>
                    <a:pt x="15088" y="6210"/>
                  </a:cubicBezTo>
                  <a:cubicBezTo>
                    <a:pt x="13482" y="3391"/>
                    <a:pt x="11239" y="1"/>
                    <a:pt x="7896" y="1"/>
                  </a:cubicBezTo>
                  <a:close/>
                </a:path>
              </a:pathLst>
            </a:custGeom>
            <a:solidFill>
              <a:srgbClr val="4265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14"/>
            <p:cNvSpPr/>
            <p:nvPr/>
          </p:nvSpPr>
          <p:spPr>
            <a:xfrm>
              <a:off x="5962977" y="4647398"/>
              <a:ext cx="2550876" cy="578673"/>
            </a:xfrm>
            <a:custGeom>
              <a:avLst/>
              <a:gdLst/>
              <a:ahLst/>
              <a:cxnLst/>
              <a:rect l="l" t="t" r="r" b="b"/>
              <a:pathLst>
                <a:path w="81167" h="16248" extrusionOk="0">
                  <a:moveTo>
                    <a:pt x="42548" y="0"/>
                  </a:moveTo>
                  <a:cubicBezTo>
                    <a:pt x="42417" y="0"/>
                    <a:pt x="42288" y="6"/>
                    <a:pt x="42159" y="19"/>
                  </a:cubicBezTo>
                  <a:cubicBezTo>
                    <a:pt x="41588" y="64"/>
                    <a:pt x="41040" y="270"/>
                    <a:pt x="40515" y="452"/>
                  </a:cubicBezTo>
                  <a:cubicBezTo>
                    <a:pt x="39465" y="817"/>
                    <a:pt x="38415" y="1206"/>
                    <a:pt x="37365" y="1594"/>
                  </a:cubicBezTo>
                  <a:cubicBezTo>
                    <a:pt x="37046" y="1708"/>
                    <a:pt x="36703" y="1845"/>
                    <a:pt x="36452" y="2073"/>
                  </a:cubicBezTo>
                  <a:cubicBezTo>
                    <a:pt x="36247" y="2255"/>
                    <a:pt x="36110" y="2484"/>
                    <a:pt x="35973" y="2712"/>
                  </a:cubicBezTo>
                  <a:cubicBezTo>
                    <a:pt x="35539" y="3442"/>
                    <a:pt x="35083" y="4196"/>
                    <a:pt x="34649" y="4926"/>
                  </a:cubicBezTo>
                  <a:cubicBezTo>
                    <a:pt x="34558" y="5086"/>
                    <a:pt x="34444" y="5246"/>
                    <a:pt x="34307" y="5360"/>
                  </a:cubicBezTo>
                  <a:cubicBezTo>
                    <a:pt x="34147" y="5474"/>
                    <a:pt x="33964" y="5497"/>
                    <a:pt x="33782" y="5542"/>
                  </a:cubicBezTo>
                  <a:cubicBezTo>
                    <a:pt x="31842" y="5885"/>
                    <a:pt x="30130" y="6615"/>
                    <a:pt x="28098" y="6729"/>
                  </a:cubicBezTo>
                  <a:cubicBezTo>
                    <a:pt x="27383" y="6776"/>
                    <a:pt x="26662" y="6786"/>
                    <a:pt x="25940" y="6786"/>
                  </a:cubicBezTo>
                  <a:cubicBezTo>
                    <a:pt x="25406" y="6786"/>
                    <a:pt x="24872" y="6781"/>
                    <a:pt x="24338" y="6781"/>
                  </a:cubicBezTo>
                  <a:cubicBezTo>
                    <a:pt x="22437" y="6781"/>
                    <a:pt x="20550" y="6850"/>
                    <a:pt x="18763" y="7482"/>
                  </a:cubicBezTo>
                  <a:cubicBezTo>
                    <a:pt x="17850" y="7802"/>
                    <a:pt x="16937" y="8281"/>
                    <a:pt x="15978" y="8395"/>
                  </a:cubicBezTo>
                  <a:cubicBezTo>
                    <a:pt x="15704" y="8432"/>
                    <a:pt x="15434" y="8439"/>
                    <a:pt x="15166" y="8439"/>
                  </a:cubicBezTo>
                  <a:cubicBezTo>
                    <a:pt x="14987" y="8439"/>
                    <a:pt x="14809" y="8436"/>
                    <a:pt x="14632" y="8436"/>
                  </a:cubicBezTo>
                  <a:cubicBezTo>
                    <a:pt x="14411" y="8436"/>
                    <a:pt x="14190" y="8441"/>
                    <a:pt x="13969" y="8464"/>
                  </a:cubicBezTo>
                  <a:cubicBezTo>
                    <a:pt x="12988" y="8601"/>
                    <a:pt x="12098" y="9080"/>
                    <a:pt x="11230" y="9537"/>
                  </a:cubicBezTo>
                  <a:cubicBezTo>
                    <a:pt x="7418" y="11637"/>
                    <a:pt x="3538" y="13668"/>
                    <a:pt x="0" y="16225"/>
                  </a:cubicBezTo>
                  <a:cubicBezTo>
                    <a:pt x="6741" y="16225"/>
                    <a:pt x="14710" y="16214"/>
                    <a:pt x="22269" y="16214"/>
                  </a:cubicBezTo>
                  <a:cubicBezTo>
                    <a:pt x="26049" y="16214"/>
                    <a:pt x="29726" y="16217"/>
                    <a:pt x="33097" y="16225"/>
                  </a:cubicBezTo>
                  <a:cubicBezTo>
                    <a:pt x="41109" y="16225"/>
                    <a:pt x="46381" y="16225"/>
                    <a:pt x="54416" y="16247"/>
                  </a:cubicBezTo>
                  <a:cubicBezTo>
                    <a:pt x="56812" y="16247"/>
                    <a:pt x="81167" y="16225"/>
                    <a:pt x="81167" y="16225"/>
                  </a:cubicBezTo>
                  <a:cubicBezTo>
                    <a:pt x="80100" y="14601"/>
                    <a:pt x="77733" y="12545"/>
                    <a:pt x="75691" y="12545"/>
                  </a:cubicBezTo>
                  <a:cubicBezTo>
                    <a:pt x="75637" y="12545"/>
                    <a:pt x="75583" y="12547"/>
                    <a:pt x="75529" y="12550"/>
                  </a:cubicBezTo>
                  <a:cubicBezTo>
                    <a:pt x="75349" y="12564"/>
                    <a:pt x="75169" y="12586"/>
                    <a:pt x="74988" y="12586"/>
                  </a:cubicBezTo>
                  <a:cubicBezTo>
                    <a:pt x="74872" y="12586"/>
                    <a:pt x="74755" y="12577"/>
                    <a:pt x="74639" y="12550"/>
                  </a:cubicBezTo>
                  <a:cubicBezTo>
                    <a:pt x="74365" y="12504"/>
                    <a:pt x="74114" y="12367"/>
                    <a:pt x="73863" y="12230"/>
                  </a:cubicBezTo>
                  <a:cubicBezTo>
                    <a:pt x="72653" y="11568"/>
                    <a:pt x="71421" y="10906"/>
                    <a:pt x="70211" y="10244"/>
                  </a:cubicBezTo>
                  <a:cubicBezTo>
                    <a:pt x="69207" y="9719"/>
                    <a:pt x="68202" y="9172"/>
                    <a:pt x="67084" y="8943"/>
                  </a:cubicBezTo>
                  <a:cubicBezTo>
                    <a:pt x="66775" y="8880"/>
                    <a:pt x="66457" y="8847"/>
                    <a:pt x="66141" y="8847"/>
                  </a:cubicBezTo>
                  <a:cubicBezTo>
                    <a:pt x="65312" y="8847"/>
                    <a:pt x="64493" y="9077"/>
                    <a:pt x="63865" y="9605"/>
                  </a:cubicBezTo>
                  <a:cubicBezTo>
                    <a:pt x="62815" y="7209"/>
                    <a:pt x="61126" y="5109"/>
                    <a:pt x="59049" y="3557"/>
                  </a:cubicBezTo>
                  <a:cubicBezTo>
                    <a:pt x="58264" y="2955"/>
                    <a:pt x="57282" y="2439"/>
                    <a:pt x="56338" y="2439"/>
                  </a:cubicBezTo>
                  <a:cubicBezTo>
                    <a:pt x="55993" y="2439"/>
                    <a:pt x="55653" y="2508"/>
                    <a:pt x="55329" y="2666"/>
                  </a:cubicBezTo>
                  <a:cubicBezTo>
                    <a:pt x="55192" y="2735"/>
                    <a:pt x="55032" y="2826"/>
                    <a:pt x="54872" y="2849"/>
                  </a:cubicBezTo>
                  <a:cubicBezTo>
                    <a:pt x="54758" y="2849"/>
                    <a:pt x="54621" y="2803"/>
                    <a:pt x="54507" y="2758"/>
                  </a:cubicBezTo>
                  <a:cubicBezTo>
                    <a:pt x="52978" y="2210"/>
                    <a:pt x="51494" y="1685"/>
                    <a:pt x="50056" y="977"/>
                  </a:cubicBezTo>
                  <a:cubicBezTo>
                    <a:pt x="49349" y="635"/>
                    <a:pt x="48550" y="612"/>
                    <a:pt x="47751" y="566"/>
                  </a:cubicBezTo>
                  <a:cubicBezTo>
                    <a:pt x="46587" y="498"/>
                    <a:pt x="45400" y="384"/>
                    <a:pt x="44236" y="178"/>
                  </a:cubicBezTo>
                  <a:cubicBezTo>
                    <a:pt x="43680" y="104"/>
                    <a:pt x="43109" y="0"/>
                    <a:pt x="42548"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14"/>
            <p:cNvSpPr/>
            <p:nvPr/>
          </p:nvSpPr>
          <p:spPr>
            <a:xfrm>
              <a:off x="5962977" y="4707089"/>
              <a:ext cx="2550876" cy="519801"/>
            </a:xfrm>
            <a:custGeom>
              <a:avLst/>
              <a:gdLst/>
              <a:ahLst/>
              <a:cxnLst/>
              <a:rect l="l" t="t" r="r" b="b"/>
              <a:pathLst>
                <a:path w="81167" h="14595" extrusionOk="0">
                  <a:moveTo>
                    <a:pt x="45736" y="1"/>
                  </a:moveTo>
                  <a:cubicBezTo>
                    <a:pt x="45138" y="1"/>
                    <a:pt x="44535" y="58"/>
                    <a:pt x="43939" y="123"/>
                  </a:cubicBezTo>
                  <a:cubicBezTo>
                    <a:pt x="42501" y="283"/>
                    <a:pt x="41040" y="443"/>
                    <a:pt x="39739" y="1036"/>
                  </a:cubicBezTo>
                  <a:cubicBezTo>
                    <a:pt x="39054" y="1333"/>
                    <a:pt x="38438" y="1766"/>
                    <a:pt x="37799" y="2177"/>
                  </a:cubicBezTo>
                  <a:cubicBezTo>
                    <a:pt x="37114" y="2657"/>
                    <a:pt x="36429" y="3113"/>
                    <a:pt x="35745" y="3592"/>
                  </a:cubicBezTo>
                  <a:cubicBezTo>
                    <a:pt x="36033" y="3578"/>
                    <a:pt x="36321" y="3571"/>
                    <a:pt x="36609" y="3571"/>
                  </a:cubicBezTo>
                  <a:cubicBezTo>
                    <a:pt x="38626" y="3571"/>
                    <a:pt x="40638" y="3903"/>
                    <a:pt x="42615" y="4323"/>
                  </a:cubicBezTo>
                  <a:cubicBezTo>
                    <a:pt x="43779" y="4551"/>
                    <a:pt x="44966" y="4848"/>
                    <a:pt x="46107" y="5236"/>
                  </a:cubicBezTo>
                  <a:cubicBezTo>
                    <a:pt x="46678" y="5418"/>
                    <a:pt x="47226" y="5624"/>
                    <a:pt x="47774" y="5875"/>
                  </a:cubicBezTo>
                  <a:cubicBezTo>
                    <a:pt x="47879" y="5919"/>
                    <a:pt x="48011" y="5989"/>
                    <a:pt x="48154" y="6069"/>
                  </a:cubicBezTo>
                  <a:lnTo>
                    <a:pt x="48154" y="6069"/>
                  </a:lnTo>
                  <a:cubicBezTo>
                    <a:pt x="46626" y="5501"/>
                    <a:pt x="44870" y="5175"/>
                    <a:pt x="43345" y="4848"/>
                  </a:cubicBezTo>
                  <a:cubicBezTo>
                    <a:pt x="41497" y="4460"/>
                    <a:pt x="39602" y="4232"/>
                    <a:pt x="37685" y="4209"/>
                  </a:cubicBezTo>
                  <a:cubicBezTo>
                    <a:pt x="37553" y="4209"/>
                    <a:pt x="37421" y="4209"/>
                    <a:pt x="37288" y="4209"/>
                  </a:cubicBezTo>
                  <a:cubicBezTo>
                    <a:pt x="35754" y="4209"/>
                    <a:pt x="34110" y="4228"/>
                    <a:pt x="32640" y="4711"/>
                  </a:cubicBezTo>
                  <a:cubicBezTo>
                    <a:pt x="32161" y="4871"/>
                    <a:pt x="31682" y="5053"/>
                    <a:pt x="31202" y="5190"/>
                  </a:cubicBezTo>
                  <a:cubicBezTo>
                    <a:pt x="30609" y="5350"/>
                    <a:pt x="29970" y="5396"/>
                    <a:pt x="29354" y="5464"/>
                  </a:cubicBezTo>
                  <a:cubicBezTo>
                    <a:pt x="26615" y="5692"/>
                    <a:pt x="23898" y="5943"/>
                    <a:pt x="21182" y="6172"/>
                  </a:cubicBezTo>
                  <a:cubicBezTo>
                    <a:pt x="21342" y="6175"/>
                    <a:pt x="21502" y="6177"/>
                    <a:pt x="21662" y="6177"/>
                  </a:cubicBezTo>
                  <a:cubicBezTo>
                    <a:pt x="22728" y="6177"/>
                    <a:pt x="23798" y="6110"/>
                    <a:pt x="24861" y="6110"/>
                  </a:cubicBezTo>
                  <a:cubicBezTo>
                    <a:pt x="25757" y="6110"/>
                    <a:pt x="26649" y="6158"/>
                    <a:pt x="27528" y="6331"/>
                  </a:cubicBezTo>
                  <a:cubicBezTo>
                    <a:pt x="29125" y="6674"/>
                    <a:pt x="30609" y="7427"/>
                    <a:pt x="31819" y="8523"/>
                  </a:cubicBezTo>
                  <a:cubicBezTo>
                    <a:pt x="30267" y="8043"/>
                    <a:pt x="28714" y="7244"/>
                    <a:pt x="27140" y="6902"/>
                  </a:cubicBezTo>
                  <a:cubicBezTo>
                    <a:pt x="26671" y="6801"/>
                    <a:pt x="26163" y="6766"/>
                    <a:pt x="25642" y="6766"/>
                  </a:cubicBezTo>
                  <a:cubicBezTo>
                    <a:pt x="24637" y="6766"/>
                    <a:pt x="23582" y="6895"/>
                    <a:pt x="22666" y="6925"/>
                  </a:cubicBezTo>
                  <a:cubicBezTo>
                    <a:pt x="19425" y="7085"/>
                    <a:pt x="16183" y="7427"/>
                    <a:pt x="13033" y="8203"/>
                  </a:cubicBezTo>
                  <a:cubicBezTo>
                    <a:pt x="8263" y="9367"/>
                    <a:pt x="3972" y="11695"/>
                    <a:pt x="0" y="14549"/>
                  </a:cubicBezTo>
                  <a:cubicBezTo>
                    <a:pt x="10112" y="14549"/>
                    <a:pt x="22985" y="14549"/>
                    <a:pt x="33097" y="14571"/>
                  </a:cubicBezTo>
                  <a:cubicBezTo>
                    <a:pt x="41109" y="14594"/>
                    <a:pt x="46381" y="14594"/>
                    <a:pt x="54416" y="14594"/>
                  </a:cubicBezTo>
                  <a:cubicBezTo>
                    <a:pt x="56812" y="14594"/>
                    <a:pt x="81167" y="14571"/>
                    <a:pt x="81167" y="14571"/>
                  </a:cubicBezTo>
                  <a:cubicBezTo>
                    <a:pt x="80939" y="14571"/>
                    <a:pt x="80619" y="13955"/>
                    <a:pt x="80482" y="13818"/>
                  </a:cubicBezTo>
                  <a:cubicBezTo>
                    <a:pt x="80140" y="13499"/>
                    <a:pt x="79934" y="13362"/>
                    <a:pt x="79432" y="13202"/>
                  </a:cubicBezTo>
                  <a:cubicBezTo>
                    <a:pt x="78468" y="12874"/>
                    <a:pt x="77430" y="12693"/>
                    <a:pt x="76401" y="12693"/>
                  </a:cubicBezTo>
                  <a:cubicBezTo>
                    <a:pt x="76285" y="12693"/>
                    <a:pt x="76169" y="12695"/>
                    <a:pt x="76054" y="12700"/>
                  </a:cubicBezTo>
                  <a:cubicBezTo>
                    <a:pt x="75872" y="12700"/>
                    <a:pt x="75695" y="12711"/>
                    <a:pt x="75521" y="12711"/>
                  </a:cubicBezTo>
                  <a:cubicBezTo>
                    <a:pt x="75347" y="12711"/>
                    <a:pt x="75175" y="12700"/>
                    <a:pt x="75004" y="12654"/>
                  </a:cubicBezTo>
                  <a:cubicBezTo>
                    <a:pt x="74434" y="12494"/>
                    <a:pt x="74000" y="12038"/>
                    <a:pt x="73566" y="11650"/>
                  </a:cubicBezTo>
                  <a:cubicBezTo>
                    <a:pt x="72402" y="10577"/>
                    <a:pt x="70987" y="9824"/>
                    <a:pt x="69595" y="9093"/>
                  </a:cubicBezTo>
                  <a:cubicBezTo>
                    <a:pt x="68554" y="8539"/>
                    <a:pt x="67377" y="7985"/>
                    <a:pt x="66246" y="7985"/>
                  </a:cubicBezTo>
                  <a:cubicBezTo>
                    <a:pt x="65839" y="7985"/>
                    <a:pt x="65439" y="8057"/>
                    <a:pt x="65052" y="8226"/>
                  </a:cubicBezTo>
                  <a:cubicBezTo>
                    <a:pt x="64938" y="8272"/>
                    <a:pt x="64801" y="8340"/>
                    <a:pt x="64733" y="8454"/>
                  </a:cubicBezTo>
                  <a:cubicBezTo>
                    <a:pt x="64641" y="8568"/>
                    <a:pt x="64641" y="8728"/>
                    <a:pt x="64619" y="8865"/>
                  </a:cubicBezTo>
                  <a:lnTo>
                    <a:pt x="64459" y="11330"/>
                  </a:lnTo>
                  <a:cubicBezTo>
                    <a:pt x="63957" y="8409"/>
                    <a:pt x="61720" y="6103"/>
                    <a:pt x="59437" y="4209"/>
                  </a:cubicBezTo>
                  <a:cubicBezTo>
                    <a:pt x="58958" y="3798"/>
                    <a:pt x="58479" y="3433"/>
                    <a:pt x="57954" y="3113"/>
                  </a:cubicBezTo>
                  <a:cubicBezTo>
                    <a:pt x="56949" y="2520"/>
                    <a:pt x="56014" y="2542"/>
                    <a:pt x="54941" y="2291"/>
                  </a:cubicBezTo>
                  <a:cubicBezTo>
                    <a:pt x="54165" y="2109"/>
                    <a:pt x="53571" y="1561"/>
                    <a:pt x="52727" y="1470"/>
                  </a:cubicBezTo>
                  <a:cubicBezTo>
                    <a:pt x="51585" y="1333"/>
                    <a:pt x="50444" y="1219"/>
                    <a:pt x="49349" y="876"/>
                  </a:cubicBezTo>
                  <a:cubicBezTo>
                    <a:pt x="48595" y="625"/>
                    <a:pt x="47865" y="283"/>
                    <a:pt x="47089" y="123"/>
                  </a:cubicBezTo>
                  <a:cubicBezTo>
                    <a:pt x="46645" y="34"/>
                    <a:pt x="46192" y="1"/>
                    <a:pt x="45736" y="1"/>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14"/>
            <p:cNvSpPr/>
            <p:nvPr/>
          </p:nvSpPr>
          <p:spPr>
            <a:xfrm>
              <a:off x="2280147" y="4449699"/>
              <a:ext cx="1942597" cy="695953"/>
            </a:xfrm>
            <a:custGeom>
              <a:avLst/>
              <a:gdLst/>
              <a:ahLst/>
              <a:cxnLst/>
              <a:rect l="l" t="t" r="r" b="b"/>
              <a:pathLst>
                <a:path w="61812" h="19541" extrusionOk="0">
                  <a:moveTo>
                    <a:pt x="10888" y="14403"/>
                  </a:moveTo>
                  <a:cubicBezTo>
                    <a:pt x="10898" y="14411"/>
                    <a:pt x="10908" y="14418"/>
                    <a:pt x="10919" y="14425"/>
                  </a:cubicBezTo>
                  <a:lnTo>
                    <a:pt x="10919" y="14425"/>
                  </a:lnTo>
                  <a:cubicBezTo>
                    <a:pt x="10909" y="14418"/>
                    <a:pt x="10898" y="14410"/>
                    <a:pt x="10888" y="14403"/>
                  </a:cubicBezTo>
                  <a:close/>
                  <a:moveTo>
                    <a:pt x="20708" y="17860"/>
                  </a:moveTo>
                  <a:cubicBezTo>
                    <a:pt x="20714" y="17864"/>
                    <a:pt x="20720" y="17868"/>
                    <a:pt x="20725" y="17872"/>
                  </a:cubicBezTo>
                  <a:cubicBezTo>
                    <a:pt x="20720" y="17868"/>
                    <a:pt x="20714" y="17864"/>
                    <a:pt x="20708" y="17860"/>
                  </a:cubicBezTo>
                  <a:close/>
                  <a:moveTo>
                    <a:pt x="38529" y="18397"/>
                  </a:moveTo>
                  <a:cubicBezTo>
                    <a:pt x="38537" y="18399"/>
                    <a:pt x="38544" y="18400"/>
                    <a:pt x="38551" y="18401"/>
                  </a:cubicBezTo>
                  <a:lnTo>
                    <a:pt x="38551" y="18401"/>
                  </a:lnTo>
                  <a:cubicBezTo>
                    <a:pt x="38544" y="18400"/>
                    <a:pt x="38537" y="18399"/>
                    <a:pt x="38529" y="18397"/>
                  </a:cubicBezTo>
                  <a:close/>
                  <a:moveTo>
                    <a:pt x="61773" y="19326"/>
                  </a:moveTo>
                  <a:lnTo>
                    <a:pt x="61773" y="19326"/>
                  </a:lnTo>
                  <a:cubicBezTo>
                    <a:pt x="61786" y="19329"/>
                    <a:pt x="61799" y="19331"/>
                    <a:pt x="61811" y="19333"/>
                  </a:cubicBezTo>
                  <a:cubicBezTo>
                    <a:pt x="61799" y="19331"/>
                    <a:pt x="61786" y="19329"/>
                    <a:pt x="61773" y="19326"/>
                  </a:cubicBezTo>
                  <a:close/>
                  <a:moveTo>
                    <a:pt x="25131" y="0"/>
                  </a:moveTo>
                  <a:lnTo>
                    <a:pt x="25131" y="0"/>
                  </a:lnTo>
                  <a:cubicBezTo>
                    <a:pt x="23122" y="1530"/>
                    <a:pt x="21912" y="3812"/>
                    <a:pt x="20794" y="6026"/>
                  </a:cubicBezTo>
                  <a:cubicBezTo>
                    <a:pt x="19698" y="8217"/>
                    <a:pt x="18991" y="11185"/>
                    <a:pt x="17530" y="13148"/>
                  </a:cubicBezTo>
                  <a:cubicBezTo>
                    <a:pt x="18968" y="10157"/>
                    <a:pt x="19105" y="6574"/>
                    <a:pt x="17918" y="3470"/>
                  </a:cubicBezTo>
                  <a:lnTo>
                    <a:pt x="17918" y="3470"/>
                  </a:lnTo>
                  <a:cubicBezTo>
                    <a:pt x="17872" y="4930"/>
                    <a:pt x="17530" y="6368"/>
                    <a:pt x="16891" y="7692"/>
                  </a:cubicBezTo>
                  <a:cubicBezTo>
                    <a:pt x="16845" y="5136"/>
                    <a:pt x="16411" y="2602"/>
                    <a:pt x="15613" y="183"/>
                  </a:cubicBezTo>
                  <a:lnTo>
                    <a:pt x="15613" y="183"/>
                  </a:lnTo>
                  <a:cubicBezTo>
                    <a:pt x="16023" y="2077"/>
                    <a:pt x="15955" y="4086"/>
                    <a:pt x="15407" y="5958"/>
                  </a:cubicBezTo>
                  <a:cubicBezTo>
                    <a:pt x="15088" y="7008"/>
                    <a:pt x="14631" y="8058"/>
                    <a:pt x="14700" y="9130"/>
                  </a:cubicBezTo>
                  <a:cubicBezTo>
                    <a:pt x="14380" y="7533"/>
                    <a:pt x="14243" y="5889"/>
                    <a:pt x="14289" y="4246"/>
                  </a:cubicBezTo>
                  <a:lnTo>
                    <a:pt x="14289" y="4246"/>
                  </a:lnTo>
                  <a:cubicBezTo>
                    <a:pt x="13855" y="6026"/>
                    <a:pt x="13992" y="7647"/>
                    <a:pt x="14060" y="9450"/>
                  </a:cubicBezTo>
                  <a:cubicBezTo>
                    <a:pt x="14083" y="10682"/>
                    <a:pt x="13787" y="12235"/>
                    <a:pt x="14426" y="13376"/>
                  </a:cubicBezTo>
                  <a:cubicBezTo>
                    <a:pt x="13421" y="11618"/>
                    <a:pt x="12874" y="9587"/>
                    <a:pt x="12851" y="7578"/>
                  </a:cubicBezTo>
                  <a:lnTo>
                    <a:pt x="12851" y="7578"/>
                  </a:lnTo>
                  <a:cubicBezTo>
                    <a:pt x="12349" y="9496"/>
                    <a:pt x="12486" y="11573"/>
                    <a:pt x="13262" y="13399"/>
                  </a:cubicBezTo>
                  <a:cubicBezTo>
                    <a:pt x="12143" y="12486"/>
                    <a:pt x="11253" y="11322"/>
                    <a:pt x="10682" y="10021"/>
                  </a:cubicBezTo>
                  <a:lnTo>
                    <a:pt x="10682" y="10021"/>
                  </a:lnTo>
                  <a:cubicBezTo>
                    <a:pt x="10819" y="11618"/>
                    <a:pt x="11344" y="13193"/>
                    <a:pt x="12212" y="14563"/>
                  </a:cubicBezTo>
                  <a:cubicBezTo>
                    <a:pt x="12048" y="14632"/>
                    <a:pt x="11872" y="14665"/>
                    <a:pt x="11696" y="14665"/>
                  </a:cubicBezTo>
                  <a:cubicBezTo>
                    <a:pt x="11418" y="14665"/>
                    <a:pt x="11141" y="14582"/>
                    <a:pt x="10919" y="14425"/>
                  </a:cubicBezTo>
                  <a:lnTo>
                    <a:pt x="10919" y="14425"/>
                  </a:lnTo>
                  <a:cubicBezTo>
                    <a:pt x="11100" y="14568"/>
                    <a:pt x="11160" y="14827"/>
                    <a:pt x="11139" y="15065"/>
                  </a:cubicBezTo>
                  <a:cubicBezTo>
                    <a:pt x="10809" y="15151"/>
                    <a:pt x="10446" y="15186"/>
                    <a:pt x="10060" y="15186"/>
                  </a:cubicBezTo>
                  <a:cubicBezTo>
                    <a:pt x="8396" y="15186"/>
                    <a:pt x="6302" y="14534"/>
                    <a:pt x="4579" y="14534"/>
                  </a:cubicBezTo>
                  <a:cubicBezTo>
                    <a:pt x="4379" y="14534"/>
                    <a:pt x="4184" y="14543"/>
                    <a:pt x="3995" y="14563"/>
                  </a:cubicBezTo>
                  <a:cubicBezTo>
                    <a:pt x="4930" y="14654"/>
                    <a:pt x="5843" y="15019"/>
                    <a:pt x="6597" y="15567"/>
                  </a:cubicBezTo>
                  <a:cubicBezTo>
                    <a:pt x="5277" y="15890"/>
                    <a:pt x="3913" y="16049"/>
                    <a:pt x="2550" y="16049"/>
                  </a:cubicBezTo>
                  <a:cubicBezTo>
                    <a:pt x="1697" y="16049"/>
                    <a:pt x="843" y="15987"/>
                    <a:pt x="0" y="15864"/>
                  </a:cubicBezTo>
                  <a:lnTo>
                    <a:pt x="0" y="15864"/>
                  </a:lnTo>
                  <a:cubicBezTo>
                    <a:pt x="1172" y="16295"/>
                    <a:pt x="2399" y="16616"/>
                    <a:pt x="3649" y="16809"/>
                  </a:cubicBezTo>
                  <a:lnTo>
                    <a:pt x="3649" y="16809"/>
                  </a:lnTo>
                  <a:cubicBezTo>
                    <a:pt x="3540" y="16800"/>
                    <a:pt x="3432" y="16795"/>
                    <a:pt x="3325" y="16795"/>
                  </a:cubicBezTo>
                  <a:cubicBezTo>
                    <a:pt x="3003" y="16795"/>
                    <a:pt x="2685" y="16836"/>
                    <a:pt x="2374" y="16914"/>
                  </a:cubicBezTo>
                  <a:cubicBezTo>
                    <a:pt x="3604" y="17052"/>
                    <a:pt x="4841" y="17121"/>
                    <a:pt x="6078" y="17121"/>
                  </a:cubicBezTo>
                  <a:cubicBezTo>
                    <a:pt x="7090" y="17121"/>
                    <a:pt x="8101" y="17075"/>
                    <a:pt x="9107" y="16982"/>
                  </a:cubicBezTo>
                  <a:lnTo>
                    <a:pt x="9107" y="16982"/>
                  </a:lnTo>
                  <a:cubicBezTo>
                    <a:pt x="8162" y="17464"/>
                    <a:pt x="7095" y="17706"/>
                    <a:pt x="6031" y="17706"/>
                  </a:cubicBezTo>
                  <a:cubicBezTo>
                    <a:pt x="5785" y="17706"/>
                    <a:pt x="5540" y="17693"/>
                    <a:pt x="5296" y="17667"/>
                  </a:cubicBezTo>
                  <a:lnTo>
                    <a:pt x="5296" y="17667"/>
                  </a:lnTo>
                  <a:cubicBezTo>
                    <a:pt x="9016" y="18215"/>
                    <a:pt x="12759" y="18512"/>
                    <a:pt x="16526" y="18557"/>
                  </a:cubicBezTo>
                  <a:cubicBezTo>
                    <a:pt x="15818" y="18169"/>
                    <a:pt x="15088" y="17781"/>
                    <a:pt x="14380" y="17393"/>
                  </a:cubicBezTo>
                  <a:cubicBezTo>
                    <a:pt x="14703" y="17393"/>
                    <a:pt x="15273" y="17384"/>
                    <a:pt x="15946" y="17384"/>
                  </a:cubicBezTo>
                  <a:cubicBezTo>
                    <a:pt x="17677" y="17384"/>
                    <a:pt x="20086" y="17443"/>
                    <a:pt x="20708" y="17860"/>
                  </a:cubicBezTo>
                  <a:lnTo>
                    <a:pt x="20708" y="17860"/>
                  </a:lnTo>
                  <a:cubicBezTo>
                    <a:pt x="20200" y="17507"/>
                    <a:pt x="19713" y="17153"/>
                    <a:pt x="19227" y="16820"/>
                  </a:cubicBezTo>
                  <a:lnTo>
                    <a:pt x="19227" y="16820"/>
                  </a:lnTo>
                  <a:cubicBezTo>
                    <a:pt x="20219" y="17483"/>
                    <a:pt x="22221" y="17441"/>
                    <a:pt x="23373" y="17690"/>
                  </a:cubicBezTo>
                  <a:cubicBezTo>
                    <a:pt x="25069" y="18060"/>
                    <a:pt x="26732" y="18331"/>
                    <a:pt x="28461" y="18331"/>
                  </a:cubicBezTo>
                  <a:cubicBezTo>
                    <a:pt x="28756" y="18331"/>
                    <a:pt x="29054" y="18323"/>
                    <a:pt x="29353" y="18306"/>
                  </a:cubicBezTo>
                  <a:cubicBezTo>
                    <a:pt x="27801" y="18101"/>
                    <a:pt x="26318" y="17530"/>
                    <a:pt x="25039" y="16640"/>
                  </a:cubicBezTo>
                  <a:lnTo>
                    <a:pt x="25039" y="16640"/>
                  </a:lnTo>
                  <a:cubicBezTo>
                    <a:pt x="26158" y="17051"/>
                    <a:pt x="27322" y="17279"/>
                    <a:pt x="28509" y="17370"/>
                  </a:cubicBezTo>
                  <a:cubicBezTo>
                    <a:pt x="28281" y="17165"/>
                    <a:pt x="28052" y="16937"/>
                    <a:pt x="27847" y="16731"/>
                  </a:cubicBezTo>
                  <a:lnTo>
                    <a:pt x="27847" y="16731"/>
                  </a:lnTo>
                  <a:cubicBezTo>
                    <a:pt x="28284" y="17156"/>
                    <a:pt x="29549" y="17225"/>
                    <a:pt x="30765" y="17225"/>
                  </a:cubicBezTo>
                  <a:cubicBezTo>
                    <a:pt x="31353" y="17225"/>
                    <a:pt x="31930" y="17209"/>
                    <a:pt x="32397" y="17209"/>
                  </a:cubicBezTo>
                  <a:cubicBezTo>
                    <a:pt x="32677" y="17209"/>
                    <a:pt x="32917" y="17215"/>
                    <a:pt x="33097" y="17233"/>
                  </a:cubicBezTo>
                  <a:cubicBezTo>
                    <a:pt x="34253" y="17355"/>
                    <a:pt x="35430" y="17385"/>
                    <a:pt x="36607" y="17385"/>
                  </a:cubicBezTo>
                  <a:cubicBezTo>
                    <a:pt x="37195" y="17385"/>
                    <a:pt x="37784" y="17378"/>
                    <a:pt x="38369" y="17370"/>
                  </a:cubicBezTo>
                  <a:lnTo>
                    <a:pt x="38369" y="17370"/>
                  </a:lnTo>
                  <a:cubicBezTo>
                    <a:pt x="38210" y="17735"/>
                    <a:pt x="37867" y="17987"/>
                    <a:pt x="37479" y="18078"/>
                  </a:cubicBezTo>
                  <a:cubicBezTo>
                    <a:pt x="38118" y="18032"/>
                    <a:pt x="38757" y="18009"/>
                    <a:pt x="39397" y="17987"/>
                  </a:cubicBezTo>
                  <a:lnTo>
                    <a:pt x="39397" y="17987"/>
                  </a:lnTo>
                  <a:cubicBezTo>
                    <a:pt x="39259" y="18241"/>
                    <a:pt x="38971" y="18412"/>
                    <a:pt x="38676" y="18412"/>
                  </a:cubicBezTo>
                  <a:cubicBezTo>
                    <a:pt x="38634" y="18412"/>
                    <a:pt x="38593" y="18408"/>
                    <a:pt x="38551" y="18401"/>
                  </a:cubicBezTo>
                  <a:lnTo>
                    <a:pt x="38551" y="18401"/>
                  </a:lnTo>
                  <a:cubicBezTo>
                    <a:pt x="41303" y="18908"/>
                    <a:pt x="44013" y="19541"/>
                    <a:pt x="46803" y="19541"/>
                  </a:cubicBezTo>
                  <a:cubicBezTo>
                    <a:pt x="46898" y="19541"/>
                    <a:pt x="46993" y="19540"/>
                    <a:pt x="47089" y="19539"/>
                  </a:cubicBezTo>
                  <a:cubicBezTo>
                    <a:pt x="47363" y="19539"/>
                    <a:pt x="47614" y="19516"/>
                    <a:pt x="47888" y="19516"/>
                  </a:cubicBezTo>
                  <a:cubicBezTo>
                    <a:pt x="47454" y="19333"/>
                    <a:pt x="47020" y="19151"/>
                    <a:pt x="46587" y="18968"/>
                  </a:cubicBezTo>
                  <a:cubicBezTo>
                    <a:pt x="47317" y="18892"/>
                    <a:pt x="48045" y="18862"/>
                    <a:pt x="48772" y="18862"/>
                  </a:cubicBezTo>
                  <a:cubicBezTo>
                    <a:pt x="50454" y="18862"/>
                    <a:pt x="52133" y="19023"/>
                    <a:pt x="53822" y="19151"/>
                  </a:cubicBezTo>
                  <a:cubicBezTo>
                    <a:pt x="54288" y="19184"/>
                    <a:pt x="54770" y="19196"/>
                    <a:pt x="55261" y="19196"/>
                  </a:cubicBezTo>
                  <a:cubicBezTo>
                    <a:pt x="56476" y="19196"/>
                    <a:pt x="57749" y="19123"/>
                    <a:pt x="58987" y="19123"/>
                  </a:cubicBezTo>
                  <a:cubicBezTo>
                    <a:pt x="59952" y="19123"/>
                    <a:pt x="60896" y="19167"/>
                    <a:pt x="61773" y="19326"/>
                  </a:cubicBezTo>
                  <a:lnTo>
                    <a:pt x="61773" y="19326"/>
                  </a:lnTo>
                  <a:cubicBezTo>
                    <a:pt x="60779" y="19138"/>
                    <a:pt x="58048" y="18154"/>
                    <a:pt x="56511" y="18154"/>
                  </a:cubicBezTo>
                  <a:cubicBezTo>
                    <a:pt x="56234" y="18154"/>
                    <a:pt x="55996" y="18186"/>
                    <a:pt x="55814" y="18260"/>
                  </a:cubicBezTo>
                  <a:lnTo>
                    <a:pt x="55814" y="18260"/>
                  </a:lnTo>
                  <a:cubicBezTo>
                    <a:pt x="56706" y="17818"/>
                    <a:pt x="57444" y="17065"/>
                    <a:pt x="57862" y="16183"/>
                  </a:cubicBezTo>
                  <a:lnTo>
                    <a:pt x="57862" y="16183"/>
                  </a:lnTo>
                  <a:cubicBezTo>
                    <a:pt x="56630" y="17325"/>
                    <a:pt x="55100" y="18146"/>
                    <a:pt x="53457" y="18512"/>
                  </a:cubicBezTo>
                  <a:cubicBezTo>
                    <a:pt x="56173" y="16891"/>
                    <a:pt x="59049" y="15111"/>
                    <a:pt x="60373" y="12257"/>
                  </a:cubicBezTo>
                  <a:lnTo>
                    <a:pt x="60373" y="12257"/>
                  </a:lnTo>
                  <a:cubicBezTo>
                    <a:pt x="57634" y="14677"/>
                    <a:pt x="54530" y="16708"/>
                    <a:pt x="51197" y="18238"/>
                  </a:cubicBezTo>
                  <a:cubicBezTo>
                    <a:pt x="50901" y="17735"/>
                    <a:pt x="51631" y="17233"/>
                    <a:pt x="52179" y="17005"/>
                  </a:cubicBezTo>
                  <a:cubicBezTo>
                    <a:pt x="53571" y="16457"/>
                    <a:pt x="54758" y="15430"/>
                    <a:pt x="55534" y="14175"/>
                  </a:cubicBezTo>
                  <a:lnTo>
                    <a:pt x="55534" y="14175"/>
                  </a:lnTo>
                  <a:cubicBezTo>
                    <a:pt x="54142" y="15088"/>
                    <a:pt x="52635" y="15841"/>
                    <a:pt x="51083" y="16457"/>
                  </a:cubicBezTo>
                  <a:cubicBezTo>
                    <a:pt x="53046" y="15248"/>
                    <a:pt x="55146" y="13878"/>
                    <a:pt x="55922" y="11710"/>
                  </a:cubicBezTo>
                  <a:lnTo>
                    <a:pt x="55922" y="11710"/>
                  </a:lnTo>
                  <a:cubicBezTo>
                    <a:pt x="53115" y="14723"/>
                    <a:pt x="49440" y="16914"/>
                    <a:pt x="45445" y="17941"/>
                  </a:cubicBezTo>
                  <a:cubicBezTo>
                    <a:pt x="46632" y="16777"/>
                    <a:pt x="48321" y="16229"/>
                    <a:pt x="49714" y="15293"/>
                  </a:cubicBezTo>
                  <a:cubicBezTo>
                    <a:pt x="51699" y="13969"/>
                    <a:pt x="53092" y="11778"/>
                    <a:pt x="53411" y="9404"/>
                  </a:cubicBezTo>
                  <a:lnTo>
                    <a:pt x="53411" y="9404"/>
                  </a:lnTo>
                  <a:cubicBezTo>
                    <a:pt x="52065" y="12645"/>
                    <a:pt x="49166" y="15225"/>
                    <a:pt x="45788" y="16183"/>
                  </a:cubicBezTo>
                  <a:cubicBezTo>
                    <a:pt x="48915" y="14608"/>
                    <a:pt x="51174" y="11436"/>
                    <a:pt x="51631" y="7966"/>
                  </a:cubicBezTo>
                  <a:lnTo>
                    <a:pt x="51631" y="7966"/>
                  </a:lnTo>
                  <a:cubicBezTo>
                    <a:pt x="50033" y="11573"/>
                    <a:pt x="47226" y="14631"/>
                    <a:pt x="43779" y="16526"/>
                  </a:cubicBezTo>
                  <a:lnTo>
                    <a:pt x="43779" y="16526"/>
                  </a:lnTo>
                  <a:cubicBezTo>
                    <a:pt x="45080" y="15681"/>
                    <a:pt x="46107" y="14403"/>
                    <a:pt x="46632" y="12942"/>
                  </a:cubicBezTo>
                  <a:lnTo>
                    <a:pt x="46632" y="12942"/>
                  </a:lnTo>
                  <a:cubicBezTo>
                    <a:pt x="45765" y="14083"/>
                    <a:pt x="43825" y="16001"/>
                    <a:pt x="42273" y="16046"/>
                  </a:cubicBezTo>
                  <a:cubicBezTo>
                    <a:pt x="42234" y="16048"/>
                    <a:pt x="42197" y="16048"/>
                    <a:pt x="42161" y="16048"/>
                  </a:cubicBezTo>
                  <a:cubicBezTo>
                    <a:pt x="40158" y="16048"/>
                    <a:pt x="41656" y="14204"/>
                    <a:pt x="42889" y="13307"/>
                  </a:cubicBezTo>
                  <a:lnTo>
                    <a:pt x="42889" y="13307"/>
                  </a:lnTo>
                  <a:cubicBezTo>
                    <a:pt x="41519" y="14289"/>
                    <a:pt x="40150" y="15248"/>
                    <a:pt x="38757" y="16183"/>
                  </a:cubicBezTo>
                  <a:cubicBezTo>
                    <a:pt x="40469" y="14677"/>
                    <a:pt x="41816" y="12760"/>
                    <a:pt x="42638" y="10637"/>
                  </a:cubicBezTo>
                  <a:lnTo>
                    <a:pt x="42638" y="10637"/>
                  </a:lnTo>
                  <a:cubicBezTo>
                    <a:pt x="40492" y="12828"/>
                    <a:pt x="38347" y="14677"/>
                    <a:pt x="35927" y="16526"/>
                  </a:cubicBezTo>
                  <a:cubicBezTo>
                    <a:pt x="37456" y="12897"/>
                    <a:pt x="39534" y="9518"/>
                    <a:pt x="42044" y="6483"/>
                  </a:cubicBezTo>
                  <a:lnTo>
                    <a:pt x="42044" y="6483"/>
                  </a:lnTo>
                  <a:cubicBezTo>
                    <a:pt x="39922" y="6985"/>
                    <a:pt x="38415" y="8856"/>
                    <a:pt x="37297" y="10728"/>
                  </a:cubicBezTo>
                  <a:cubicBezTo>
                    <a:pt x="36155" y="12577"/>
                    <a:pt x="35174" y="14631"/>
                    <a:pt x="33439" y="15955"/>
                  </a:cubicBezTo>
                  <a:cubicBezTo>
                    <a:pt x="34010" y="15088"/>
                    <a:pt x="34352" y="14083"/>
                    <a:pt x="34466" y="13033"/>
                  </a:cubicBezTo>
                  <a:lnTo>
                    <a:pt x="34466" y="13033"/>
                  </a:lnTo>
                  <a:cubicBezTo>
                    <a:pt x="33667" y="13878"/>
                    <a:pt x="32846" y="14723"/>
                    <a:pt x="32047" y="15567"/>
                  </a:cubicBezTo>
                  <a:cubicBezTo>
                    <a:pt x="34055" y="11116"/>
                    <a:pt x="36064" y="6049"/>
                    <a:pt x="34307" y="1507"/>
                  </a:cubicBezTo>
                  <a:lnTo>
                    <a:pt x="34307" y="1507"/>
                  </a:lnTo>
                  <a:cubicBezTo>
                    <a:pt x="34946" y="6277"/>
                    <a:pt x="33348" y="11322"/>
                    <a:pt x="30084" y="14859"/>
                  </a:cubicBezTo>
                  <a:cubicBezTo>
                    <a:pt x="30449" y="14038"/>
                    <a:pt x="30837" y="13216"/>
                    <a:pt x="31225" y="12394"/>
                  </a:cubicBezTo>
                  <a:lnTo>
                    <a:pt x="31225" y="12394"/>
                  </a:lnTo>
                  <a:cubicBezTo>
                    <a:pt x="30426" y="13148"/>
                    <a:pt x="29536" y="13764"/>
                    <a:pt x="28600" y="14266"/>
                  </a:cubicBezTo>
                  <a:cubicBezTo>
                    <a:pt x="29673" y="13262"/>
                    <a:pt x="30426" y="11915"/>
                    <a:pt x="30723" y="10477"/>
                  </a:cubicBezTo>
                  <a:lnTo>
                    <a:pt x="30723" y="10477"/>
                  </a:lnTo>
                  <a:cubicBezTo>
                    <a:pt x="29125" y="12349"/>
                    <a:pt x="27231" y="13969"/>
                    <a:pt x="25154" y="15293"/>
                  </a:cubicBezTo>
                  <a:cubicBezTo>
                    <a:pt x="27117" y="13673"/>
                    <a:pt x="28692" y="11573"/>
                    <a:pt x="29719" y="9222"/>
                  </a:cubicBezTo>
                  <a:lnTo>
                    <a:pt x="29719" y="9222"/>
                  </a:lnTo>
                  <a:cubicBezTo>
                    <a:pt x="28693" y="9684"/>
                    <a:pt x="27791" y="10431"/>
                    <a:pt x="27138" y="11336"/>
                  </a:cubicBezTo>
                  <a:lnTo>
                    <a:pt x="27138" y="11336"/>
                  </a:lnTo>
                  <a:cubicBezTo>
                    <a:pt x="28500" y="9280"/>
                    <a:pt x="29740" y="7124"/>
                    <a:pt x="30837" y="4908"/>
                  </a:cubicBezTo>
                  <a:lnTo>
                    <a:pt x="30837" y="4908"/>
                  </a:lnTo>
                  <a:cubicBezTo>
                    <a:pt x="27961" y="8400"/>
                    <a:pt x="25085" y="11915"/>
                    <a:pt x="22209" y="15430"/>
                  </a:cubicBezTo>
                  <a:cubicBezTo>
                    <a:pt x="22825" y="14312"/>
                    <a:pt x="23373" y="13170"/>
                    <a:pt x="23853" y="11983"/>
                  </a:cubicBezTo>
                  <a:lnTo>
                    <a:pt x="23853" y="11983"/>
                  </a:lnTo>
                  <a:cubicBezTo>
                    <a:pt x="23419" y="12349"/>
                    <a:pt x="22985" y="12714"/>
                    <a:pt x="22552" y="13102"/>
                  </a:cubicBezTo>
                  <a:cubicBezTo>
                    <a:pt x="24994" y="9541"/>
                    <a:pt x="27573" y="6117"/>
                    <a:pt x="30312" y="2785"/>
                  </a:cubicBezTo>
                  <a:lnTo>
                    <a:pt x="30312" y="2785"/>
                  </a:lnTo>
                  <a:cubicBezTo>
                    <a:pt x="28714" y="4657"/>
                    <a:pt x="26683" y="6072"/>
                    <a:pt x="24857" y="7715"/>
                  </a:cubicBezTo>
                  <a:cubicBezTo>
                    <a:pt x="23031" y="9359"/>
                    <a:pt x="21365" y="11344"/>
                    <a:pt x="20862" y="13741"/>
                  </a:cubicBezTo>
                  <a:cubicBezTo>
                    <a:pt x="21890" y="8491"/>
                    <a:pt x="25222" y="3744"/>
                    <a:pt x="29810" y="1005"/>
                  </a:cubicBezTo>
                  <a:lnTo>
                    <a:pt x="29810" y="1005"/>
                  </a:lnTo>
                  <a:cubicBezTo>
                    <a:pt x="26957" y="1826"/>
                    <a:pt x="24606" y="3903"/>
                    <a:pt x="22917" y="6323"/>
                  </a:cubicBezTo>
                  <a:cubicBezTo>
                    <a:pt x="21205" y="8742"/>
                    <a:pt x="20064" y="11527"/>
                    <a:pt x="18968" y="14289"/>
                  </a:cubicBezTo>
                  <a:cubicBezTo>
                    <a:pt x="20086" y="9176"/>
                    <a:pt x="22209" y="4314"/>
                    <a:pt x="251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70" name="Google Shape;1870;p14"/>
          <p:cNvSpPr/>
          <p:nvPr/>
        </p:nvSpPr>
        <p:spPr>
          <a:xfrm>
            <a:off x="7005657" y="1170756"/>
            <a:ext cx="1621334" cy="2499754"/>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14"/>
          <p:cNvSpPr txBox="1">
            <a:spLocks noGrp="1"/>
          </p:cNvSpPr>
          <p:nvPr>
            <p:ph type="title"/>
          </p:nvPr>
        </p:nvSpPr>
        <p:spPr>
          <a:xfrm>
            <a:off x="2135525" y="1417700"/>
            <a:ext cx="4872900" cy="196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10000">
                <a:solidFill>
                  <a:schemeClr val="dk1"/>
                </a:solidFill>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extLst>
      <p:ext uri="{BB962C8B-B14F-4D97-AF65-F5344CB8AC3E}">
        <p14:creationId xmlns:p14="http://schemas.microsoft.com/office/powerpoint/2010/main" val="3124079192"/>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1872"/>
        <p:cNvGrpSpPr/>
        <p:nvPr/>
      </p:nvGrpSpPr>
      <p:grpSpPr>
        <a:xfrm>
          <a:off x="0" y="0"/>
          <a:ext cx="0" cy="0"/>
          <a:chOff x="0" y="0"/>
          <a:chExt cx="0" cy="0"/>
        </a:xfrm>
      </p:grpSpPr>
      <p:sp>
        <p:nvSpPr>
          <p:cNvPr id="1873" name="Google Shape;1873;p15"/>
          <p:cNvSpPr txBox="1">
            <a:spLocks noGrp="1"/>
          </p:cNvSpPr>
          <p:nvPr>
            <p:ph type="title"/>
          </p:nvPr>
        </p:nvSpPr>
        <p:spPr>
          <a:xfrm>
            <a:off x="2719975" y="3100750"/>
            <a:ext cx="4520700" cy="5319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2800">
                <a:solidFill>
                  <a:schemeClr val="dk1"/>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1874" name="Google Shape;1874;p15"/>
          <p:cNvSpPr txBox="1">
            <a:spLocks noGrp="1"/>
          </p:cNvSpPr>
          <p:nvPr>
            <p:ph type="subTitle" idx="1"/>
          </p:nvPr>
        </p:nvSpPr>
        <p:spPr>
          <a:xfrm>
            <a:off x="1933375" y="1622350"/>
            <a:ext cx="5307300" cy="14784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3000"/>
              <a:buNone/>
              <a:defRPr sz="2000"/>
            </a:lvl1pPr>
            <a:lvl2pPr lvl="1" algn="ctr" rtl="0">
              <a:lnSpc>
                <a:spcPct val="100000"/>
              </a:lnSpc>
              <a:spcBef>
                <a:spcPts val="0"/>
              </a:spcBef>
              <a:spcAft>
                <a:spcPts val="0"/>
              </a:spcAft>
              <a:buSzPts val="3000"/>
              <a:buNone/>
              <a:defRPr sz="3000"/>
            </a:lvl2pPr>
            <a:lvl3pPr lvl="2" algn="ctr" rtl="0">
              <a:lnSpc>
                <a:spcPct val="100000"/>
              </a:lnSpc>
              <a:spcBef>
                <a:spcPts val="0"/>
              </a:spcBef>
              <a:spcAft>
                <a:spcPts val="0"/>
              </a:spcAft>
              <a:buSzPts val="3000"/>
              <a:buNone/>
              <a:defRPr sz="3000"/>
            </a:lvl3pPr>
            <a:lvl4pPr lvl="3" algn="ctr" rtl="0">
              <a:lnSpc>
                <a:spcPct val="100000"/>
              </a:lnSpc>
              <a:spcBef>
                <a:spcPts val="0"/>
              </a:spcBef>
              <a:spcAft>
                <a:spcPts val="0"/>
              </a:spcAft>
              <a:buSzPts val="3000"/>
              <a:buNone/>
              <a:defRPr sz="3000"/>
            </a:lvl4pPr>
            <a:lvl5pPr lvl="4" algn="ctr" rtl="0">
              <a:lnSpc>
                <a:spcPct val="100000"/>
              </a:lnSpc>
              <a:spcBef>
                <a:spcPts val="0"/>
              </a:spcBef>
              <a:spcAft>
                <a:spcPts val="0"/>
              </a:spcAft>
              <a:buSzPts val="3000"/>
              <a:buNone/>
              <a:defRPr sz="3000"/>
            </a:lvl5pPr>
            <a:lvl6pPr lvl="5" algn="ctr" rtl="0">
              <a:lnSpc>
                <a:spcPct val="100000"/>
              </a:lnSpc>
              <a:spcBef>
                <a:spcPts val="0"/>
              </a:spcBef>
              <a:spcAft>
                <a:spcPts val="0"/>
              </a:spcAft>
              <a:buSzPts val="3000"/>
              <a:buNone/>
              <a:defRPr sz="3000"/>
            </a:lvl6pPr>
            <a:lvl7pPr lvl="6" algn="ctr" rtl="0">
              <a:lnSpc>
                <a:spcPct val="100000"/>
              </a:lnSpc>
              <a:spcBef>
                <a:spcPts val="0"/>
              </a:spcBef>
              <a:spcAft>
                <a:spcPts val="0"/>
              </a:spcAft>
              <a:buSzPts val="3000"/>
              <a:buNone/>
              <a:defRPr sz="3000"/>
            </a:lvl7pPr>
            <a:lvl8pPr lvl="7" algn="ctr" rtl="0">
              <a:lnSpc>
                <a:spcPct val="100000"/>
              </a:lnSpc>
              <a:spcBef>
                <a:spcPts val="0"/>
              </a:spcBef>
              <a:spcAft>
                <a:spcPts val="0"/>
              </a:spcAft>
              <a:buSzPts val="3000"/>
              <a:buNone/>
              <a:defRPr sz="3000"/>
            </a:lvl8pPr>
            <a:lvl9pPr lvl="8" algn="ctr" rtl="0">
              <a:lnSpc>
                <a:spcPct val="100000"/>
              </a:lnSpc>
              <a:spcBef>
                <a:spcPts val="0"/>
              </a:spcBef>
              <a:spcAft>
                <a:spcPts val="0"/>
              </a:spcAft>
              <a:buSzPts val="3000"/>
              <a:buNone/>
              <a:defRPr sz="3000"/>
            </a:lvl9pPr>
          </a:lstStyle>
          <a:p>
            <a:endParaRPr/>
          </a:p>
        </p:txBody>
      </p:sp>
      <p:sp>
        <p:nvSpPr>
          <p:cNvPr id="1875" name="Google Shape;1875;p15"/>
          <p:cNvSpPr/>
          <p:nvPr/>
        </p:nvSpPr>
        <p:spPr>
          <a:xfrm flipH="1">
            <a:off x="277815" y="2397641"/>
            <a:ext cx="1720031" cy="1396462"/>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15"/>
          <p:cNvSpPr/>
          <p:nvPr/>
        </p:nvSpPr>
        <p:spPr>
          <a:xfrm flipH="1">
            <a:off x="7541773" y="1917050"/>
            <a:ext cx="4011782" cy="2155907"/>
          </a:xfrm>
          <a:custGeom>
            <a:avLst/>
            <a:gdLst/>
            <a:ahLst/>
            <a:cxnLst/>
            <a:rect l="l" t="t" r="r" b="b"/>
            <a:pathLst>
              <a:path w="168156" h="90366" extrusionOk="0">
                <a:moveTo>
                  <a:pt x="4475" y="0"/>
                </a:moveTo>
                <a:lnTo>
                  <a:pt x="4475" y="0"/>
                </a:lnTo>
                <a:cubicBezTo>
                  <a:pt x="1736" y="2077"/>
                  <a:pt x="823" y="5798"/>
                  <a:pt x="731" y="9221"/>
                </a:cubicBezTo>
                <a:cubicBezTo>
                  <a:pt x="1" y="35174"/>
                  <a:pt x="937" y="61377"/>
                  <a:pt x="937" y="87375"/>
                </a:cubicBezTo>
                <a:lnTo>
                  <a:pt x="937" y="88311"/>
                </a:lnTo>
                <a:cubicBezTo>
                  <a:pt x="937" y="88311"/>
                  <a:pt x="168155" y="90365"/>
                  <a:pt x="168155" y="90365"/>
                </a:cubicBezTo>
                <a:cubicBezTo>
                  <a:pt x="161855" y="90274"/>
                  <a:pt x="153684" y="86074"/>
                  <a:pt x="147704" y="84271"/>
                </a:cubicBezTo>
                <a:cubicBezTo>
                  <a:pt x="146197" y="83837"/>
                  <a:pt x="130470" y="80003"/>
                  <a:pt x="131452" y="78382"/>
                </a:cubicBezTo>
                <a:cubicBezTo>
                  <a:pt x="132114" y="77264"/>
                  <a:pt x="132799" y="76145"/>
                  <a:pt x="133461" y="75004"/>
                </a:cubicBezTo>
                <a:cubicBezTo>
                  <a:pt x="133317" y="74998"/>
                  <a:pt x="133173" y="74995"/>
                  <a:pt x="133029" y="74995"/>
                </a:cubicBezTo>
                <a:cubicBezTo>
                  <a:pt x="131026" y="74995"/>
                  <a:pt x="129024" y="75584"/>
                  <a:pt x="127321" y="76670"/>
                </a:cubicBezTo>
                <a:cubicBezTo>
                  <a:pt x="129923" y="73589"/>
                  <a:pt x="133073" y="70964"/>
                  <a:pt x="136542" y="68955"/>
                </a:cubicBezTo>
                <a:lnTo>
                  <a:pt x="136542" y="68955"/>
                </a:lnTo>
                <a:cubicBezTo>
                  <a:pt x="130881" y="69161"/>
                  <a:pt x="125266" y="70987"/>
                  <a:pt x="120564" y="74159"/>
                </a:cubicBezTo>
                <a:cubicBezTo>
                  <a:pt x="126271" y="67038"/>
                  <a:pt x="135949" y="64755"/>
                  <a:pt x="144896" y="62907"/>
                </a:cubicBezTo>
                <a:cubicBezTo>
                  <a:pt x="143106" y="60610"/>
                  <a:pt x="140361" y="59843"/>
                  <a:pt x="137394" y="59843"/>
                </a:cubicBezTo>
                <a:cubicBezTo>
                  <a:pt x="134876" y="59843"/>
                  <a:pt x="132198" y="60396"/>
                  <a:pt x="129809" y="61035"/>
                </a:cubicBezTo>
                <a:cubicBezTo>
                  <a:pt x="137250" y="57588"/>
                  <a:pt x="144691" y="54119"/>
                  <a:pt x="152132" y="50672"/>
                </a:cubicBezTo>
                <a:cubicBezTo>
                  <a:pt x="150433" y="48753"/>
                  <a:pt x="148088" y="48034"/>
                  <a:pt x="145556" y="48034"/>
                </a:cubicBezTo>
                <a:cubicBezTo>
                  <a:pt x="142577" y="48034"/>
                  <a:pt x="139339" y="49029"/>
                  <a:pt x="136588" y="50238"/>
                </a:cubicBezTo>
                <a:cubicBezTo>
                  <a:pt x="131961" y="52244"/>
                  <a:pt x="127493" y="54591"/>
                  <a:pt x="123208" y="57234"/>
                </a:cubicBezTo>
                <a:lnTo>
                  <a:pt x="123208" y="57234"/>
                </a:lnTo>
                <a:cubicBezTo>
                  <a:pt x="125208" y="55994"/>
                  <a:pt x="126870" y="52927"/>
                  <a:pt x="128827" y="51403"/>
                </a:cubicBezTo>
                <a:cubicBezTo>
                  <a:pt x="131132" y="49599"/>
                  <a:pt x="133666" y="48139"/>
                  <a:pt x="136268" y="46838"/>
                </a:cubicBezTo>
                <a:cubicBezTo>
                  <a:pt x="141449" y="44258"/>
                  <a:pt x="147589" y="43391"/>
                  <a:pt x="152132" y="39693"/>
                </a:cubicBezTo>
                <a:cubicBezTo>
                  <a:pt x="153250" y="38780"/>
                  <a:pt x="154369" y="37548"/>
                  <a:pt x="154232" y="36087"/>
                </a:cubicBezTo>
                <a:cubicBezTo>
                  <a:pt x="154072" y="34603"/>
                  <a:pt x="152634" y="33553"/>
                  <a:pt x="151196" y="33074"/>
                </a:cubicBezTo>
                <a:cubicBezTo>
                  <a:pt x="150219" y="32760"/>
                  <a:pt x="149209" y="32618"/>
                  <a:pt x="148194" y="32618"/>
                </a:cubicBezTo>
                <a:cubicBezTo>
                  <a:pt x="145957" y="32618"/>
                  <a:pt x="143694" y="33308"/>
                  <a:pt x="141700" y="34375"/>
                </a:cubicBezTo>
                <a:cubicBezTo>
                  <a:pt x="138825" y="35950"/>
                  <a:pt x="136428" y="38255"/>
                  <a:pt x="134077" y="40538"/>
                </a:cubicBezTo>
                <a:cubicBezTo>
                  <a:pt x="136085" y="34900"/>
                  <a:pt x="144782" y="34398"/>
                  <a:pt x="147293" y="28988"/>
                </a:cubicBezTo>
                <a:cubicBezTo>
                  <a:pt x="147955" y="27527"/>
                  <a:pt x="147955" y="25519"/>
                  <a:pt x="146631" y="24629"/>
                </a:cubicBezTo>
                <a:cubicBezTo>
                  <a:pt x="146163" y="24313"/>
                  <a:pt x="145626" y="24190"/>
                  <a:pt x="145069" y="24190"/>
                </a:cubicBezTo>
                <a:cubicBezTo>
                  <a:pt x="144295" y="24190"/>
                  <a:pt x="143480" y="24428"/>
                  <a:pt x="142750" y="24720"/>
                </a:cubicBezTo>
                <a:cubicBezTo>
                  <a:pt x="140210" y="25703"/>
                  <a:pt x="137839" y="27137"/>
                  <a:pt x="135766" y="28922"/>
                </a:cubicBezTo>
                <a:lnTo>
                  <a:pt x="135766" y="28922"/>
                </a:lnTo>
                <a:cubicBezTo>
                  <a:pt x="137974" y="26334"/>
                  <a:pt x="139759" y="23388"/>
                  <a:pt x="141039" y="20246"/>
                </a:cubicBezTo>
                <a:cubicBezTo>
                  <a:pt x="141997" y="17895"/>
                  <a:pt x="142591" y="15019"/>
                  <a:pt x="141061" y="13010"/>
                </a:cubicBezTo>
                <a:cubicBezTo>
                  <a:pt x="140171" y="11827"/>
                  <a:pt x="138738" y="11289"/>
                  <a:pt x="137253" y="11289"/>
                </a:cubicBezTo>
                <a:cubicBezTo>
                  <a:pt x="135960" y="11289"/>
                  <a:pt x="134626" y="11696"/>
                  <a:pt x="133575" y="12440"/>
                </a:cubicBezTo>
                <a:cubicBezTo>
                  <a:pt x="131292" y="14038"/>
                  <a:pt x="130060" y="16708"/>
                  <a:pt x="129124" y="19333"/>
                </a:cubicBezTo>
                <a:cubicBezTo>
                  <a:pt x="127937" y="22574"/>
                  <a:pt x="127047" y="25907"/>
                  <a:pt x="126453" y="29308"/>
                </a:cubicBezTo>
                <a:cubicBezTo>
                  <a:pt x="127092" y="24537"/>
                  <a:pt x="126156" y="19584"/>
                  <a:pt x="123828" y="15361"/>
                </a:cubicBezTo>
                <a:cubicBezTo>
                  <a:pt x="123509" y="14768"/>
                  <a:pt x="123121" y="14152"/>
                  <a:pt x="122482" y="13901"/>
                </a:cubicBezTo>
                <a:cubicBezTo>
                  <a:pt x="122297" y="13831"/>
                  <a:pt x="122117" y="13799"/>
                  <a:pt x="121943" y="13799"/>
                </a:cubicBezTo>
                <a:cubicBezTo>
                  <a:pt x="120632" y="13799"/>
                  <a:pt x="119650" y="15625"/>
                  <a:pt x="119469" y="17096"/>
                </a:cubicBezTo>
                <a:cubicBezTo>
                  <a:pt x="118510" y="24788"/>
                  <a:pt x="122390" y="32686"/>
                  <a:pt x="120473" y="40173"/>
                </a:cubicBezTo>
                <a:cubicBezTo>
                  <a:pt x="120724" y="33553"/>
                  <a:pt x="118578" y="26843"/>
                  <a:pt x="114470" y="21616"/>
                </a:cubicBezTo>
                <a:cubicBezTo>
                  <a:pt x="113945" y="20931"/>
                  <a:pt x="113351" y="20269"/>
                  <a:pt x="112530" y="19972"/>
                </a:cubicBezTo>
                <a:cubicBezTo>
                  <a:pt x="112319" y="19894"/>
                  <a:pt x="112089" y="19855"/>
                  <a:pt x="111858" y="19855"/>
                </a:cubicBezTo>
                <a:cubicBezTo>
                  <a:pt x="111217" y="19855"/>
                  <a:pt x="110574" y="20154"/>
                  <a:pt x="110339" y="20725"/>
                </a:cubicBezTo>
                <a:cubicBezTo>
                  <a:pt x="110019" y="21479"/>
                  <a:pt x="110430" y="22300"/>
                  <a:pt x="110864" y="22985"/>
                </a:cubicBezTo>
                <a:cubicBezTo>
                  <a:pt x="114242" y="28303"/>
                  <a:pt x="115748" y="31704"/>
                  <a:pt x="115885" y="37958"/>
                </a:cubicBezTo>
                <a:cubicBezTo>
                  <a:pt x="116045" y="43779"/>
                  <a:pt x="114242" y="47910"/>
                  <a:pt x="112119" y="53206"/>
                </a:cubicBezTo>
                <a:cubicBezTo>
                  <a:pt x="111685" y="50718"/>
                  <a:pt x="109608" y="48664"/>
                  <a:pt x="107211" y="48047"/>
                </a:cubicBezTo>
                <a:cubicBezTo>
                  <a:pt x="106702" y="47911"/>
                  <a:pt x="106179" y="47839"/>
                  <a:pt x="105653" y="47839"/>
                </a:cubicBezTo>
                <a:cubicBezTo>
                  <a:pt x="105473" y="47839"/>
                  <a:pt x="105292" y="47847"/>
                  <a:pt x="105112" y="47865"/>
                </a:cubicBezTo>
                <a:cubicBezTo>
                  <a:pt x="100820" y="48253"/>
                  <a:pt x="99405" y="53023"/>
                  <a:pt x="96278" y="55009"/>
                </a:cubicBezTo>
                <a:cubicBezTo>
                  <a:pt x="96768" y="53441"/>
                  <a:pt x="96921" y="48121"/>
                  <a:pt x="94456" y="48121"/>
                </a:cubicBezTo>
                <a:cubicBezTo>
                  <a:pt x="94050" y="48121"/>
                  <a:pt x="93573" y="48266"/>
                  <a:pt x="93014" y="48595"/>
                </a:cubicBezTo>
                <a:cubicBezTo>
                  <a:pt x="95616" y="45742"/>
                  <a:pt x="95502" y="46198"/>
                  <a:pt x="98994" y="45285"/>
                </a:cubicBezTo>
                <a:cubicBezTo>
                  <a:pt x="100136" y="44989"/>
                  <a:pt x="101163" y="43596"/>
                  <a:pt x="100432" y="42638"/>
                </a:cubicBezTo>
                <a:cubicBezTo>
                  <a:pt x="100677" y="42548"/>
                  <a:pt x="100943" y="42537"/>
                  <a:pt x="101211" y="42537"/>
                </a:cubicBezTo>
                <a:cubicBezTo>
                  <a:pt x="101290" y="42537"/>
                  <a:pt x="101369" y="42538"/>
                  <a:pt x="101448" y="42538"/>
                </a:cubicBezTo>
                <a:cubicBezTo>
                  <a:pt x="101575" y="42538"/>
                  <a:pt x="101702" y="42536"/>
                  <a:pt x="101825" y="42524"/>
                </a:cubicBezTo>
                <a:cubicBezTo>
                  <a:pt x="102281" y="42455"/>
                  <a:pt x="102783" y="42136"/>
                  <a:pt x="102761" y="41679"/>
                </a:cubicBezTo>
                <a:cubicBezTo>
                  <a:pt x="102715" y="41131"/>
                  <a:pt x="102007" y="40949"/>
                  <a:pt x="101459" y="40903"/>
                </a:cubicBezTo>
                <a:cubicBezTo>
                  <a:pt x="100432" y="40834"/>
                  <a:pt x="99382" y="40766"/>
                  <a:pt x="98332" y="40698"/>
                </a:cubicBezTo>
                <a:cubicBezTo>
                  <a:pt x="99725" y="39214"/>
                  <a:pt x="102190" y="39990"/>
                  <a:pt x="104176" y="39533"/>
                </a:cubicBezTo>
                <a:cubicBezTo>
                  <a:pt x="104883" y="39351"/>
                  <a:pt x="105682" y="38598"/>
                  <a:pt x="105226" y="38004"/>
                </a:cubicBezTo>
                <a:lnTo>
                  <a:pt x="105226" y="38004"/>
                </a:lnTo>
                <a:cubicBezTo>
                  <a:pt x="105503" y="38036"/>
                  <a:pt x="105791" y="38073"/>
                  <a:pt x="106069" y="38073"/>
                </a:cubicBezTo>
                <a:cubicBezTo>
                  <a:pt x="106387" y="38073"/>
                  <a:pt x="106693" y="38025"/>
                  <a:pt x="106960" y="37867"/>
                </a:cubicBezTo>
                <a:cubicBezTo>
                  <a:pt x="107485" y="37593"/>
                  <a:pt x="107736" y="36794"/>
                  <a:pt x="107303" y="36406"/>
                </a:cubicBezTo>
                <a:lnTo>
                  <a:pt x="107303" y="36406"/>
                </a:lnTo>
                <a:cubicBezTo>
                  <a:pt x="106846" y="36593"/>
                  <a:pt x="106351" y="36686"/>
                  <a:pt x="105854" y="36686"/>
                </a:cubicBezTo>
                <a:cubicBezTo>
                  <a:pt x="105260" y="36686"/>
                  <a:pt x="104665" y="36553"/>
                  <a:pt x="104130" y="36292"/>
                </a:cubicBezTo>
                <a:cubicBezTo>
                  <a:pt x="104952" y="36132"/>
                  <a:pt x="105819" y="35927"/>
                  <a:pt x="106481" y="35402"/>
                </a:cubicBezTo>
                <a:cubicBezTo>
                  <a:pt x="107143" y="34877"/>
                  <a:pt x="107508" y="33873"/>
                  <a:pt x="107074" y="33142"/>
                </a:cubicBezTo>
                <a:cubicBezTo>
                  <a:pt x="107919" y="33028"/>
                  <a:pt x="108239" y="31773"/>
                  <a:pt x="107714" y="31088"/>
                </a:cubicBezTo>
                <a:cubicBezTo>
                  <a:pt x="107336" y="30595"/>
                  <a:pt x="106710" y="30374"/>
                  <a:pt x="106073" y="30374"/>
                </a:cubicBezTo>
                <a:cubicBezTo>
                  <a:pt x="105826" y="30374"/>
                  <a:pt x="105576" y="30408"/>
                  <a:pt x="105340" y="30472"/>
                </a:cubicBezTo>
                <a:cubicBezTo>
                  <a:pt x="104495" y="30700"/>
                  <a:pt x="103765" y="31202"/>
                  <a:pt x="103012" y="31636"/>
                </a:cubicBezTo>
                <a:cubicBezTo>
                  <a:pt x="102337" y="32024"/>
                  <a:pt x="101590" y="32358"/>
                  <a:pt x="100818" y="32358"/>
                </a:cubicBezTo>
                <a:cubicBezTo>
                  <a:pt x="100728" y="32358"/>
                  <a:pt x="100637" y="32353"/>
                  <a:pt x="100546" y="32343"/>
                </a:cubicBezTo>
                <a:cubicBezTo>
                  <a:pt x="102213" y="32001"/>
                  <a:pt x="103742" y="31134"/>
                  <a:pt x="104883" y="29878"/>
                </a:cubicBezTo>
                <a:cubicBezTo>
                  <a:pt x="105317" y="29399"/>
                  <a:pt x="105705" y="28828"/>
                  <a:pt x="105682" y="28189"/>
                </a:cubicBezTo>
                <a:cubicBezTo>
                  <a:pt x="105662" y="27626"/>
                  <a:pt x="105198" y="27062"/>
                  <a:pt x="104666" y="27062"/>
                </a:cubicBezTo>
                <a:cubicBezTo>
                  <a:pt x="104595" y="27062"/>
                  <a:pt x="104522" y="27072"/>
                  <a:pt x="104450" y="27094"/>
                </a:cubicBezTo>
                <a:cubicBezTo>
                  <a:pt x="105157" y="26340"/>
                  <a:pt x="105796" y="25382"/>
                  <a:pt x="105705" y="24332"/>
                </a:cubicBezTo>
                <a:cubicBezTo>
                  <a:pt x="105599" y="23121"/>
                  <a:pt x="105120" y="22694"/>
                  <a:pt x="104505" y="22694"/>
                </a:cubicBezTo>
                <a:cubicBezTo>
                  <a:pt x="103392" y="22694"/>
                  <a:pt x="101834" y="24089"/>
                  <a:pt x="101231" y="24765"/>
                </a:cubicBezTo>
                <a:cubicBezTo>
                  <a:pt x="100501" y="25610"/>
                  <a:pt x="99565" y="26295"/>
                  <a:pt x="98515" y="26706"/>
                </a:cubicBezTo>
                <a:cubicBezTo>
                  <a:pt x="99839" y="25656"/>
                  <a:pt x="103993" y="19858"/>
                  <a:pt x="100934" y="18534"/>
                </a:cubicBezTo>
                <a:cubicBezTo>
                  <a:pt x="100805" y="18475"/>
                  <a:pt x="100676" y="18449"/>
                  <a:pt x="100548" y="18449"/>
                </a:cubicBezTo>
                <a:cubicBezTo>
                  <a:pt x="99937" y="18449"/>
                  <a:pt x="99368" y="19059"/>
                  <a:pt x="98972" y="19607"/>
                </a:cubicBezTo>
                <a:cubicBezTo>
                  <a:pt x="98492" y="20246"/>
                  <a:pt x="98013" y="20885"/>
                  <a:pt x="97556" y="21524"/>
                </a:cubicBezTo>
                <a:cubicBezTo>
                  <a:pt x="97762" y="20840"/>
                  <a:pt x="97990" y="20132"/>
                  <a:pt x="98195" y="19447"/>
                </a:cubicBezTo>
                <a:cubicBezTo>
                  <a:pt x="98492" y="18557"/>
                  <a:pt x="98766" y="17621"/>
                  <a:pt x="98492" y="16731"/>
                </a:cubicBezTo>
                <a:cubicBezTo>
                  <a:pt x="98293" y="16026"/>
                  <a:pt x="97594" y="15436"/>
                  <a:pt x="96903" y="15436"/>
                </a:cubicBezTo>
                <a:cubicBezTo>
                  <a:pt x="96721" y="15436"/>
                  <a:pt x="96541" y="15477"/>
                  <a:pt x="96369" y="15567"/>
                </a:cubicBezTo>
                <a:cubicBezTo>
                  <a:pt x="95890" y="15818"/>
                  <a:pt x="95639" y="16366"/>
                  <a:pt x="95434" y="16891"/>
                </a:cubicBezTo>
                <a:cubicBezTo>
                  <a:pt x="94589" y="18968"/>
                  <a:pt x="93699" y="21022"/>
                  <a:pt x="92740" y="23054"/>
                </a:cubicBezTo>
                <a:cubicBezTo>
                  <a:pt x="92512" y="23556"/>
                  <a:pt x="92170" y="24126"/>
                  <a:pt x="91645" y="24172"/>
                </a:cubicBezTo>
                <a:cubicBezTo>
                  <a:pt x="92033" y="22780"/>
                  <a:pt x="92421" y="21387"/>
                  <a:pt x="92809" y="20018"/>
                </a:cubicBezTo>
                <a:cubicBezTo>
                  <a:pt x="93037" y="19196"/>
                  <a:pt x="93265" y="18329"/>
                  <a:pt x="93037" y="17507"/>
                </a:cubicBezTo>
                <a:cubicBezTo>
                  <a:pt x="92843" y="16828"/>
                  <a:pt x="92187" y="16214"/>
                  <a:pt x="91503" y="16214"/>
                </a:cubicBezTo>
                <a:cubicBezTo>
                  <a:pt x="91383" y="16214"/>
                  <a:pt x="91262" y="16233"/>
                  <a:pt x="91142" y="16275"/>
                </a:cubicBezTo>
                <a:cubicBezTo>
                  <a:pt x="90663" y="16434"/>
                  <a:pt x="90366" y="16891"/>
                  <a:pt x="90115" y="17324"/>
                </a:cubicBezTo>
                <a:cubicBezTo>
                  <a:pt x="88837" y="19698"/>
                  <a:pt x="88860" y="22529"/>
                  <a:pt x="88883" y="25222"/>
                </a:cubicBezTo>
                <a:cubicBezTo>
                  <a:pt x="88518" y="23579"/>
                  <a:pt x="88152" y="21935"/>
                  <a:pt x="87468" y="20406"/>
                </a:cubicBezTo>
                <a:cubicBezTo>
                  <a:pt x="87331" y="20132"/>
                  <a:pt x="87171" y="19812"/>
                  <a:pt x="86874" y="19721"/>
                </a:cubicBezTo>
                <a:cubicBezTo>
                  <a:pt x="86804" y="19696"/>
                  <a:pt x="86737" y="19685"/>
                  <a:pt x="86671" y="19685"/>
                </a:cubicBezTo>
                <a:cubicBezTo>
                  <a:pt x="86140" y="19685"/>
                  <a:pt x="85771" y="20455"/>
                  <a:pt x="85710" y="21045"/>
                </a:cubicBezTo>
                <a:cubicBezTo>
                  <a:pt x="85629" y="21908"/>
                  <a:pt x="85674" y="22749"/>
                  <a:pt x="85790" y="23580"/>
                </a:cubicBezTo>
                <a:lnTo>
                  <a:pt x="85790" y="23580"/>
                </a:lnTo>
                <a:cubicBezTo>
                  <a:pt x="85477" y="22591"/>
                  <a:pt x="85068" y="21633"/>
                  <a:pt x="84569" y="20725"/>
                </a:cubicBezTo>
                <a:cubicBezTo>
                  <a:pt x="84226" y="20132"/>
                  <a:pt x="83770" y="19493"/>
                  <a:pt x="83108" y="19424"/>
                </a:cubicBezTo>
                <a:cubicBezTo>
                  <a:pt x="83058" y="19418"/>
                  <a:pt x="83008" y="19415"/>
                  <a:pt x="82958" y="19415"/>
                </a:cubicBezTo>
                <a:cubicBezTo>
                  <a:pt x="82315" y="19415"/>
                  <a:pt x="81768" y="19951"/>
                  <a:pt x="81556" y="20566"/>
                </a:cubicBezTo>
                <a:cubicBezTo>
                  <a:pt x="81350" y="21228"/>
                  <a:pt x="81442" y="21935"/>
                  <a:pt x="81579" y="22620"/>
                </a:cubicBezTo>
                <a:cubicBezTo>
                  <a:pt x="82078" y="25215"/>
                  <a:pt x="82961" y="27723"/>
                  <a:pt x="84198" y="30068"/>
                </a:cubicBezTo>
                <a:lnTo>
                  <a:pt x="84198" y="30068"/>
                </a:lnTo>
                <a:cubicBezTo>
                  <a:pt x="83524" y="29164"/>
                  <a:pt x="82500" y="28525"/>
                  <a:pt x="81373" y="28372"/>
                </a:cubicBezTo>
                <a:lnTo>
                  <a:pt x="81373" y="28372"/>
                </a:lnTo>
                <a:cubicBezTo>
                  <a:pt x="81716" y="30358"/>
                  <a:pt x="82674" y="32229"/>
                  <a:pt x="84112" y="33645"/>
                </a:cubicBezTo>
                <a:cubicBezTo>
                  <a:pt x="83520" y="33180"/>
                  <a:pt x="82726" y="32716"/>
                  <a:pt x="82013" y="32716"/>
                </a:cubicBezTo>
                <a:cubicBezTo>
                  <a:pt x="81709" y="32716"/>
                  <a:pt x="81420" y="32801"/>
                  <a:pt x="81168" y="33005"/>
                </a:cubicBezTo>
                <a:cubicBezTo>
                  <a:pt x="81647" y="33736"/>
                  <a:pt x="82104" y="34466"/>
                  <a:pt x="82583" y="35197"/>
                </a:cubicBezTo>
                <a:cubicBezTo>
                  <a:pt x="82291" y="34859"/>
                  <a:pt x="81834" y="34676"/>
                  <a:pt x="81378" y="34676"/>
                </a:cubicBezTo>
                <a:cubicBezTo>
                  <a:pt x="81157" y="34676"/>
                  <a:pt x="80936" y="34719"/>
                  <a:pt x="80734" y="34809"/>
                </a:cubicBezTo>
                <a:cubicBezTo>
                  <a:pt x="81624" y="35630"/>
                  <a:pt x="82514" y="36429"/>
                  <a:pt x="83405" y="37228"/>
                </a:cubicBezTo>
                <a:cubicBezTo>
                  <a:pt x="82971" y="37182"/>
                  <a:pt x="75827" y="36429"/>
                  <a:pt x="76009" y="36110"/>
                </a:cubicBezTo>
                <a:cubicBezTo>
                  <a:pt x="76260" y="35653"/>
                  <a:pt x="79296" y="30335"/>
                  <a:pt x="79296" y="30335"/>
                </a:cubicBezTo>
                <a:cubicBezTo>
                  <a:pt x="79254" y="30332"/>
                  <a:pt x="79211" y="30331"/>
                  <a:pt x="79169" y="30331"/>
                </a:cubicBezTo>
                <a:cubicBezTo>
                  <a:pt x="78459" y="30331"/>
                  <a:pt x="77763" y="30687"/>
                  <a:pt x="77310" y="31225"/>
                </a:cubicBezTo>
                <a:cubicBezTo>
                  <a:pt x="77744" y="30312"/>
                  <a:pt x="78520" y="29604"/>
                  <a:pt x="79182" y="28828"/>
                </a:cubicBezTo>
                <a:cubicBezTo>
                  <a:pt x="79867" y="28075"/>
                  <a:pt x="80483" y="27162"/>
                  <a:pt x="80460" y="26135"/>
                </a:cubicBezTo>
                <a:cubicBezTo>
                  <a:pt x="80460" y="25206"/>
                  <a:pt x="79695" y="24277"/>
                  <a:pt x="78805" y="24277"/>
                </a:cubicBezTo>
                <a:cubicBezTo>
                  <a:pt x="78711" y="24277"/>
                  <a:pt x="78616" y="24287"/>
                  <a:pt x="78520" y="24309"/>
                </a:cubicBezTo>
                <a:cubicBezTo>
                  <a:pt x="78041" y="24423"/>
                  <a:pt x="77676" y="24788"/>
                  <a:pt x="77356" y="25131"/>
                </a:cubicBezTo>
                <a:cubicBezTo>
                  <a:pt x="74868" y="27710"/>
                  <a:pt x="72471" y="30837"/>
                  <a:pt x="68956" y="31453"/>
                </a:cubicBezTo>
                <a:cubicBezTo>
                  <a:pt x="71558" y="30015"/>
                  <a:pt x="73887" y="28121"/>
                  <a:pt x="75849" y="25884"/>
                </a:cubicBezTo>
                <a:cubicBezTo>
                  <a:pt x="77493" y="23989"/>
                  <a:pt x="78452" y="21958"/>
                  <a:pt x="78931" y="19516"/>
                </a:cubicBezTo>
                <a:cubicBezTo>
                  <a:pt x="79022" y="19036"/>
                  <a:pt x="79045" y="18511"/>
                  <a:pt x="78862" y="18078"/>
                </a:cubicBezTo>
                <a:cubicBezTo>
                  <a:pt x="78678" y="17669"/>
                  <a:pt x="78275" y="17333"/>
                  <a:pt x="77832" y="17333"/>
                </a:cubicBezTo>
                <a:cubicBezTo>
                  <a:pt x="77780" y="17333"/>
                  <a:pt x="77728" y="17338"/>
                  <a:pt x="77676" y="17347"/>
                </a:cubicBezTo>
                <a:cubicBezTo>
                  <a:pt x="77265" y="17439"/>
                  <a:pt x="76968" y="17804"/>
                  <a:pt x="76717" y="18169"/>
                </a:cubicBezTo>
                <a:lnTo>
                  <a:pt x="73818" y="22186"/>
                </a:lnTo>
                <a:cubicBezTo>
                  <a:pt x="74754" y="20794"/>
                  <a:pt x="75256" y="19105"/>
                  <a:pt x="75233" y="17416"/>
                </a:cubicBezTo>
                <a:cubicBezTo>
                  <a:pt x="75233" y="16959"/>
                  <a:pt x="75142" y="16411"/>
                  <a:pt x="74731" y="16229"/>
                </a:cubicBezTo>
                <a:cubicBezTo>
                  <a:pt x="74643" y="16188"/>
                  <a:pt x="74550" y="16169"/>
                  <a:pt x="74457" y="16169"/>
                </a:cubicBezTo>
                <a:cubicBezTo>
                  <a:pt x="74189" y="16169"/>
                  <a:pt x="73919" y="16322"/>
                  <a:pt x="73750" y="16526"/>
                </a:cubicBezTo>
                <a:cubicBezTo>
                  <a:pt x="73498" y="16799"/>
                  <a:pt x="73384" y="17165"/>
                  <a:pt x="73293" y="17507"/>
                </a:cubicBezTo>
                <a:cubicBezTo>
                  <a:pt x="71855" y="22346"/>
                  <a:pt x="68842" y="26432"/>
                  <a:pt x="65099" y="29787"/>
                </a:cubicBezTo>
                <a:cubicBezTo>
                  <a:pt x="69595" y="24674"/>
                  <a:pt x="72517" y="18215"/>
                  <a:pt x="73384" y="11458"/>
                </a:cubicBezTo>
                <a:cubicBezTo>
                  <a:pt x="73544" y="10180"/>
                  <a:pt x="73293" y="8445"/>
                  <a:pt x="72038" y="8286"/>
                </a:cubicBezTo>
                <a:cubicBezTo>
                  <a:pt x="71980" y="8278"/>
                  <a:pt x="71923" y="8274"/>
                  <a:pt x="71867" y="8274"/>
                </a:cubicBezTo>
                <a:cubicBezTo>
                  <a:pt x="71075" y="8274"/>
                  <a:pt x="70411" y="8996"/>
                  <a:pt x="70006" y="9678"/>
                </a:cubicBezTo>
                <a:cubicBezTo>
                  <a:pt x="68591" y="11983"/>
                  <a:pt x="68180" y="14722"/>
                  <a:pt x="67495" y="17324"/>
                </a:cubicBezTo>
                <a:cubicBezTo>
                  <a:pt x="66126" y="22551"/>
                  <a:pt x="63569" y="27436"/>
                  <a:pt x="60100" y="31567"/>
                </a:cubicBezTo>
                <a:cubicBezTo>
                  <a:pt x="62200" y="28440"/>
                  <a:pt x="63524" y="24811"/>
                  <a:pt x="63935" y="21068"/>
                </a:cubicBezTo>
                <a:cubicBezTo>
                  <a:pt x="64209" y="18671"/>
                  <a:pt x="64094" y="16160"/>
                  <a:pt x="63022" y="13992"/>
                </a:cubicBezTo>
                <a:cubicBezTo>
                  <a:pt x="62839" y="13627"/>
                  <a:pt x="62588" y="13239"/>
                  <a:pt x="62223" y="13056"/>
                </a:cubicBezTo>
                <a:cubicBezTo>
                  <a:pt x="62077" y="12990"/>
                  <a:pt x="61932" y="12960"/>
                  <a:pt x="61789" y="12960"/>
                </a:cubicBezTo>
                <a:cubicBezTo>
                  <a:pt x="60994" y="12960"/>
                  <a:pt x="60280" y="13894"/>
                  <a:pt x="60009" y="14745"/>
                </a:cubicBezTo>
                <a:cubicBezTo>
                  <a:pt x="59210" y="17233"/>
                  <a:pt x="59507" y="19995"/>
                  <a:pt x="58936" y="22506"/>
                </a:cubicBezTo>
                <a:cubicBezTo>
                  <a:pt x="58251" y="25496"/>
                  <a:pt x="57658" y="28258"/>
                  <a:pt x="57909" y="31385"/>
                </a:cubicBezTo>
                <a:cubicBezTo>
                  <a:pt x="57064" y="28395"/>
                  <a:pt x="56676" y="25290"/>
                  <a:pt x="56768" y="22209"/>
                </a:cubicBezTo>
                <a:lnTo>
                  <a:pt x="56768" y="22209"/>
                </a:lnTo>
                <a:cubicBezTo>
                  <a:pt x="55626" y="25838"/>
                  <a:pt x="56174" y="29764"/>
                  <a:pt x="56768" y="33508"/>
                </a:cubicBezTo>
                <a:cubicBezTo>
                  <a:pt x="56402" y="31202"/>
                  <a:pt x="55147" y="26546"/>
                  <a:pt x="53504" y="24834"/>
                </a:cubicBezTo>
                <a:cubicBezTo>
                  <a:pt x="51929" y="23191"/>
                  <a:pt x="48984" y="22848"/>
                  <a:pt x="46884" y="22141"/>
                </a:cubicBezTo>
                <a:cubicBezTo>
                  <a:pt x="44373" y="22141"/>
                  <a:pt x="40927" y="20109"/>
                  <a:pt x="38553" y="19173"/>
                </a:cubicBezTo>
                <a:cubicBezTo>
                  <a:pt x="35220" y="17872"/>
                  <a:pt x="31888" y="16571"/>
                  <a:pt x="28555" y="15247"/>
                </a:cubicBezTo>
                <a:cubicBezTo>
                  <a:pt x="27830" y="14961"/>
                  <a:pt x="27061" y="14675"/>
                  <a:pt x="26292" y="14675"/>
                </a:cubicBezTo>
                <a:cubicBezTo>
                  <a:pt x="26263" y="14675"/>
                  <a:pt x="26234" y="14676"/>
                  <a:pt x="26204" y="14677"/>
                </a:cubicBezTo>
                <a:cubicBezTo>
                  <a:pt x="23146" y="14814"/>
                  <a:pt x="18992" y="20315"/>
                  <a:pt x="17668" y="22780"/>
                </a:cubicBezTo>
                <a:cubicBezTo>
                  <a:pt x="15591" y="26637"/>
                  <a:pt x="14952" y="31179"/>
                  <a:pt x="14404" y="35471"/>
                </a:cubicBezTo>
                <a:cubicBezTo>
                  <a:pt x="12943" y="29148"/>
                  <a:pt x="14107" y="22278"/>
                  <a:pt x="17554" y="16799"/>
                </a:cubicBezTo>
                <a:lnTo>
                  <a:pt x="17554" y="16799"/>
                </a:lnTo>
                <a:cubicBezTo>
                  <a:pt x="15134" y="18078"/>
                  <a:pt x="13217" y="20292"/>
                  <a:pt x="12281" y="22871"/>
                </a:cubicBezTo>
                <a:cubicBezTo>
                  <a:pt x="12738" y="20954"/>
                  <a:pt x="13217" y="19014"/>
                  <a:pt x="13673" y="17073"/>
                </a:cubicBezTo>
                <a:lnTo>
                  <a:pt x="13673" y="17073"/>
                </a:lnTo>
                <a:cubicBezTo>
                  <a:pt x="12418" y="18968"/>
                  <a:pt x="11345" y="20999"/>
                  <a:pt x="10478" y="23122"/>
                </a:cubicBezTo>
                <a:cubicBezTo>
                  <a:pt x="10752" y="19630"/>
                  <a:pt x="11505" y="16206"/>
                  <a:pt x="12738" y="12919"/>
                </a:cubicBezTo>
                <a:lnTo>
                  <a:pt x="12738" y="12919"/>
                </a:lnTo>
                <a:cubicBezTo>
                  <a:pt x="11430" y="14362"/>
                  <a:pt x="10501" y="16183"/>
                  <a:pt x="10127" y="18097"/>
                </a:cubicBezTo>
                <a:lnTo>
                  <a:pt x="10127" y="18097"/>
                </a:lnTo>
                <a:cubicBezTo>
                  <a:pt x="11074" y="13144"/>
                  <a:pt x="11389" y="8078"/>
                  <a:pt x="11048" y="3036"/>
                </a:cubicBezTo>
                <a:lnTo>
                  <a:pt x="11048" y="3036"/>
                </a:lnTo>
                <a:cubicBezTo>
                  <a:pt x="11185" y="6779"/>
                  <a:pt x="10501" y="10545"/>
                  <a:pt x="9063" y="13992"/>
                </a:cubicBezTo>
                <a:cubicBezTo>
                  <a:pt x="9291" y="10203"/>
                  <a:pt x="9382" y="6414"/>
                  <a:pt x="9314" y="2625"/>
                </a:cubicBezTo>
                <a:lnTo>
                  <a:pt x="9314" y="2625"/>
                </a:lnTo>
                <a:cubicBezTo>
                  <a:pt x="8743" y="5181"/>
                  <a:pt x="7967" y="7715"/>
                  <a:pt x="7031" y="10180"/>
                </a:cubicBezTo>
                <a:cubicBezTo>
                  <a:pt x="6689" y="6825"/>
                  <a:pt x="6529" y="3447"/>
                  <a:pt x="6598" y="46"/>
                </a:cubicBezTo>
                <a:lnTo>
                  <a:pt x="6598" y="46"/>
                </a:lnTo>
                <a:cubicBezTo>
                  <a:pt x="4886" y="2785"/>
                  <a:pt x="4680" y="6163"/>
                  <a:pt x="4543" y="9358"/>
                </a:cubicBezTo>
                <a:cubicBezTo>
                  <a:pt x="4110" y="6254"/>
                  <a:pt x="4087" y="3104"/>
                  <a:pt x="4475"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77" name="Google Shape;1877;p15"/>
          <p:cNvGrpSpPr/>
          <p:nvPr/>
        </p:nvGrpSpPr>
        <p:grpSpPr>
          <a:xfrm>
            <a:off x="-293954" y="392364"/>
            <a:ext cx="3349039" cy="4572010"/>
            <a:chOff x="-8979" y="-3697236"/>
            <a:chExt cx="3349039" cy="4572010"/>
          </a:xfrm>
        </p:grpSpPr>
        <p:sp>
          <p:nvSpPr>
            <p:cNvPr id="1878" name="Google Shape;1878;p15"/>
            <p:cNvSpPr/>
            <p:nvPr/>
          </p:nvSpPr>
          <p:spPr>
            <a:xfrm>
              <a:off x="-8979" y="-3697236"/>
              <a:ext cx="3349039" cy="4572010"/>
            </a:xfrm>
            <a:custGeom>
              <a:avLst/>
              <a:gdLst/>
              <a:ahLst/>
              <a:cxnLst/>
              <a:rect l="l" t="t" r="r" b="b"/>
              <a:pathLst>
                <a:path w="114949" h="156925" extrusionOk="0">
                  <a:moveTo>
                    <a:pt x="4" y="150666"/>
                  </a:moveTo>
                  <a:cubicBezTo>
                    <a:pt x="3" y="150668"/>
                    <a:pt x="2" y="150669"/>
                    <a:pt x="0" y="150670"/>
                  </a:cubicBezTo>
                  <a:lnTo>
                    <a:pt x="0" y="150670"/>
                  </a:lnTo>
                  <a:cubicBezTo>
                    <a:pt x="0" y="150670"/>
                    <a:pt x="2" y="150669"/>
                    <a:pt x="4" y="150666"/>
                  </a:cubicBezTo>
                  <a:close/>
                  <a:moveTo>
                    <a:pt x="0" y="1"/>
                  </a:moveTo>
                  <a:lnTo>
                    <a:pt x="14837" y="29400"/>
                  </a:lnTo>
                  <a:cubicBezTo>
                    <a:pt x="14837" y="29400"/>
                    <a:pt x="35174" y="47340"/>
                    <a:pt x="35174" y="47340"/>
                  </a:cubicBezTo>
                  <a:cubicBezTo>
                    <a:pt x="36315" y="48368"/>
                    <a:pt x="37023" y="51517"/>
                    <a:pt x="37639" y="52887"/>
                  </a:cubicBezTo>
                  <a:cubicBezTo>
                    <a:pt x="38826" y="55535"/>
                    <a:pt x="41474" y="59369"/>
                    <a:pt x="40721" y="62359"/>
                  </a:cubicBezTo>
                  <a:cubicBezTo>
                    <a:pt x="40219" y="64345"/>
                    <a:pt x="38119" y="65601"/>
                    <a:pt x="36818" y="67084"/>
                  </a:cubicBezTo>
                  <a:cubicBezTo>
                    <a:pt x="35402" y="68659"/>
                    <a:pt x="34010" y="70257"/>
                    <a:pt x="32618" y="71855"/>
                  </a:cubicBezTo>
                  <a:cubicBezTo>
                    <a:pt x="30655" y="74137"/>
                    <a:pt x="28463" y="76351"/>
                    <a:pt x="26797" y="78862"/>
                  </a:cubicBezTo>
                  <a:cubicBezTo>
                    <a:pt x="24903" y="81692"/>
                    <a:pt x="23761" y="85276"/>
                    <a:pt x="22597" y="88449"/>
                  </a:cubicBezTo>
                  <a:cubicBezTo>
                    <a:pt x="21821" y="90503"/>
                    <a:pt x="21776" y="91736"/>
                    <a:pt x="21707" y="93881"/>
                  </a:cubicBezTo>
                  <a:cubicBezTo>
                    <a:pt x="21593" y="97716"/>
                    <a:pt x="19767" y="101299"/>
                    <a:pt x="19082" y="105065"/>
                  </a:cubicBezTo>
                  <a:cubicBezTo>
                    <a:pt x="18398" y="108832"/>
                    <a:pt x="18146" y="112735"/>
                    <a:pt x="17781" y="116501"/>
                  </a:cubicBezTo>
                  <a:cubicBezTo>
                    <a:pt x="17667" y="117665"/>
                    <a:pt x="17553" y="118829"/>
                    <a:pt x="17530" y="119993"/>
                  </a:cubicBezTo>
                  <a:cubicBezTo>
                    <a:pt x="17462" y="123303"/>
                    <a:pt x="20132" y="128187"/>
                    <a:pt x="18032" y="131109"/>
                  </a:cubicBezTo>
                  <a:cubicBezTo>
                    <a:pt x="16024" y="133917"/>
                    <a:pt x="11253" y="139897"/>
                    <a:pt x="10043" y="140696"/>
                  </a:cubicBezTo>
                  <a:cubicBezTo>
                    <a:pt x="8871" y="141485"/>
                    <a:pt x="217" y="150446"/>
                    <a:pt x="4" y="150666"/>
                  </a:cubicBezTo>
                  <a:lnTo>
                    <a:pt x="4" y="150666"/>
                  </a:lnTo>
                  <a:cubicBezTo>
                    <a:pt x="220" y="150449"/>
                    <a:pt x="1220" y="150412"/>
                    <a:pt x="2115" y="150412"/>
                  </a:cubicBezTo>
                  <a:cubicBezTo>
                    <a:pt x="2575" y="150412"/>
                    <a:pt x="3007" y="150422"/>
                    <a:pt x="3290" y="150422"/>
                  </a:cubicBezTo>
                  <a:cubicBezTo>
                    <a:pt x="3371" y="150422"/>
                    <a:pt x="3439" y="150421"/>
                    <a:pt x="3493" y="150419"/>
                  </a:cubicBezTo>
                  <a:cubicBezTo>
                    <a:pt x="3645" y="150414"/>
                    <a:pt x="3797" y="150412"/>
                    <a:pt x="3951" y="150412"/>
                  </a:cubicBezTo>
                  <a:cubicBezTo>
                    <a:pt x="5176" y="150412"/>
                    <a:pt x="6432" y="150556"/>
                    <a:pt x="7670" y="150556"/>
                  </a:cubicBezTo>
                  <a:cubicBezTo>
                    <a:pt x="7813" y="150557"/>
                    <a:pt x="7956" y="150558"/>
                    <a:pt x="8100" y="150558"/>
                  </a:cubicBezTo>
                  <a:cubicBezTo>
                    <a:pt x="10652" y="150558"/>
                    <a:pt x="13218" y="150358"/>
                    <a:pt x="15681" y="149666"/>
                  </a:cubicBezTo>
                  <a:cubicBezTo>
                    <a:pt x="17484" y="149187"/>
                    <a:pt x="19562" y="149118"/>
                    <a:pt x="21433" y="149050"/>
                  </a:cubicBezTo>
                  <a:cubicBezTo>
                    <a:pt x="21675" y="149038"/>
                    <a:pt x="21917" y="149032"/>
                    <a:pt x="22158" y="149032"/>
                  </a:cubicBezTo>
                  <a:cubicBezTo>
                    <a:pt x="23836" y="149032"/>
                    <a:pt x="25506" y="149325"/>
                    <a:pt x="27003" y="150123"/>
                  </a:cubicBezTo>
                  <a:cubicBezTo>
                    <a:pt x="30974" y="152177"/>
                    <a:pt x="35357" y="153501"/>
                    <a:pt x="39557" y="155053"/>
                  </a:cubicBezTo>
                  <a:cubicBezTo>
                    <a:pt x="41537" y="155783"/>
                    <a:pt x="43865" y="155977"/>
                    <a:pt x="46205" y="155977"/>
                  </a:cubicBezTo>
                  <a:cubicBezTo>
                    <a:pt x="48476" y="155977"/>
                    <a:pt x="50760" y="155794"/>
                    <a:pt x="52750" y="155738"/>
                  </a:cubicBezTo>
                  <a:cubicBezTo>
                    <a:pt x="52835" y="155738"/>
                    <a:pt x="52921" y="155736"/>
                    <a:pt x="53006" y="155736"/>
                  </a:cubicBezTo>
                  <a:cubicBezTo>
                    <a:pt x="53262" y="155736"/>
                    <a:pt x="53514" y="155749"/>
                    <a:pt x="53754" y="155852"/>
                  </a:cubicBezTo>
                  <a:cubicBezTo>
                    <a:pt x="53959" y="155920"/>
                    <a:pt x="54142" y="156057"/>
                    <a:pt x="54347" y="156126"/>
                  </a:cubicBezTo>
                  <a:cubicBezTo>
                    <a:pt x="54553" y="156205"/>
                    <a:pt x="54764" y="156234"/>
                    <a:pt x="54975" y="156234"/>
                  </a:cubicBezTo>
                  <a:cubicBezTo>
                    <a:pt x="55186" y="156234"/>
                    <a:pt x="55397" y="156205"/>
                    <a:pt x="55603" y="156171"/>
                  </a:cubicBezTo>
                  <a:cubicBezTo>
                    <a:pt x="59734" y="155601"/>
                    <a:pt x="63751" y="155053"/>
                    <a:pt x="67883" y="155053"/>
                  </a:cubicBezTo>
                  <a:cubicBezTo>
                    <a:pt x="71969" y="155646"/>
                    <a:pt x="76009" y="156263"/>
                    <a:pt x="80117" y="156628"/>
                  </a:cubicBezTo>
                  <a:cubicBezTo>
                    <a:pt x="80623" y="156669"/>
                    <a:pt x="81159" y="156685"/>
                    <a:pt x="81713" y="156685"/>
                  </a:cubicBezTo>
                  <a:cubicBezTo>
                    <a:pt x="83257" y="156685"/>
                    <a:pt x="84944" y="156566"/>
                    <a:pt x="86533" y="156566"/>
                  </a:cubicBezTo>
                  <a:cubicBezTo>
                    <a:pt x="87813" y="156566"/>
                    <a:pt x="89029" y="156643"/>
                    <a:pt x="90057" y="156921"/>
                  </a:cubicBezTo>
                  <a:lnTo>
                    <a:pt x="90057" y="156921"/>
                  </a:lnTo>
                  <a:cubicBezTo>
                    <a:pt x="87961" y="156351"/>
                    <a:pt x="85865" y="155713"/>
                    <a:pt x="83792" y="154984"/>
                  </a:cubicBezTo>
                  <a:cubicBezTo>
                    <a:pt x="80163" y="153729"/>
                    <a:pt x="76602" y="152245"/>
                    <a:pt x="73110" y="150693"/>
                  </a:cubicBezTo>
                  <a:cubicBezTo>
                    <a:pt x="72357" y="150351"/>
                    <a:pt x="71603" y="150008"/>
                    <a:pt x="70987" y="149438"/>
                  </a:cubicBezTo>
                  <a:cubicBezTo>
                    <a:pt x="70188" y="148707"/>
                    <a:pt x="69686" y="147657"/>
                    <a:pt x="68773" y="147087"/>
                  </a:cubicBezTo>
                  <a:cubicBezTo>
                    <a:pt x="66901" y="145946"/>
                    <a:pt x="66536" y="144302"/>
                    <a:pt x="64710" y="143047"/>
                  </a:cubicBezTo>
                  <a:cubicBezTo>
                    <a:pt x="63797" y="142453"/>
                    <a:pt x="62770" y="141997"/>
                    <a:pt x="61697" y="141791"/>
                  </a:cubicBezTo>
                  <a:cubicBezTo>
                    <a:pt x="61642" y="141782"/>
                    <a:pt x="61550" y="141778"/>
                    <a:pt x="61431" y="141778"/>
                  </a:cubicBezTo>
                  <a:cubicBezTo>
                    <a:pt x="60856" y="141778"/>
                    <a:pt x="59661" y="141870"/>
                    <a:pt x="59080" y="141870"/>
                  </a:cubicBezTo>
                  <a:cubicBezTo>
                    <a:pt x="58898" y="141870"/>
                    <a:pt x="58776" y="141861"/>
                    <a:pt x="58753" y="141837"/>
                  </a:cubicBezTo>
                  <a:cubicBezTo>
                    <a:pt x="55945" y="138984"/>
                    <a:pt x="54598" y="136336"/>
                    <a:pt x="53206" y="132547"/>
                  </a:cubicBezTo>
                  <a:cubicBezTo>
                    <a:pt x="52864" y="131588"/>
                    <a:pt x="50239" y="121614"/>
                    <a:pt x="50033" y="121614"/>
                  </a:cubicBezTo>
                  <a:cubicBezTo>
                    <a:pt x="49874" y="121614"/>
                    <a:pt x="48299" y="116455"/>
                    <a:pt x="48070" y="115930"/>
                  </a:cubicBezTo>
                  <a:cubicBezTo>
                    <a:pt x="47386" y="114355"/>
                    <a:pt x="47203" y="113260"/>
                    <a:pt x="47112" y="111502"/>
                  </a:cubicBezTo>
                  <a:cubicBezTo>
                    <a:pt x="47112" y="111137"/>
                    <a:pt x="47089" y="110772"/>
                    <a:pt x="47180" y="110429"/>
                  </a:cubicBezTo>
                  <a:cubicBezTo>
                    <a:pt x="47272" y="110110"/>
                    <a:pt x="47454" y="109813"/>
                    <a:pt x="47614" y="109516"/>
                  </a:cubicBezTo>
                  <a:cubicBezTo>
                    <a:pt x="48048" y="108832"/>
                    <a:pt x="48481" y="108124"/>
                    <a:pt x="48915" y="107416"/>
                  </a:cubicBezTo>
                  <a:cubicBezTo>
                    <a:pt x="48666" y="107218"/>
                    <a:pt x="48357" y="107031"/>
                    <a:pt x="48067" y="107031"/>
                  </a:cubicBezTo>
                  <a:cubicBezTo>
                    <a:pt x="47958" y="107031"/>
                    <a:pt x="47851" y="107057"/>
                    <a:pt x="47751" y="107120"/>
                  </a:cubicBezTo>
                  <a:cubicBezTo>
                    <a:pt x="47427" y="107343"/>
                    <a:pt x="47246" y="107926"/>
                    <a:pt x="46938" y="107926"/>
                  </a:cubicBezTo>
                  <a:cubicBezTo>
                    <a:pt x="46900" y="107926"/>
                    <a:pt x="46859" y="107916"/>
                    <a:pt x="46815" y="107896"/>
                  </a:cubicBezTo>
                  <a:lnTo>
                    <a:pt x="46815" y="107896"/>
                  </a:lnTo>
                  <a:cubicBezTo>
                    <a:pt x="46817" y="107897"/>
                    <a:pt x="46818" y="107897"/>
                    <a:pt x="46819" y="107897"/>
                  </a:cubicBezTo>
                  <a:cubicBezTo>
                    <a:pt x="47061" y="107897"/>
                    <a:pt x="48574" y="97984"/>
                    <a:pt x="48755" y="97054"/>
                  </a:cubicBezTo>
                  <a:cubicBezTo>
                    <a:pt x="48669" y="97024"/>
                    <a:pt x="48582" y="97010"/>
                    <a:pt x="48494" y="97010"/>
                  </a:cubicBezTo>
                  <a:cubicBezTo>
                    <a:pt x="48118" y="97010"/>
                    <a:pt x="47749" y="97268"/>
                    <a:pt x="47545" y="97602"/>
                  </a:cubicBezTo>
                  <a:cubicBezTo>
                    <a:pt x="47272" y="98012"/>
                    <a:pt x="47226" y="98492"/>
                    <a:pt x="47157" y="98971"/>
                  </a:cubicBezTo>
                  <a:cubicBezTo>
                    <a:pt x="46998" y="100363"/>
                    <a:pt x="46153" y="103080"/>
                    <a:pt x="46381" y="104381"/>
                  </a:cubicBezTo>
                  <a:cubicBezTo>
                    <a:pt x="46244" y="103627"/>
                    <a:pt x="46153" y="102851"/>
                    <a:pt x="46039" y="102098"/>
                  </a:cubicBezTo>
                  <a:cubicBezTo>
                    <a:pt x="45491" y="102144"/>
                    <a:pt x="45354" y="102897"/>
                    <a:pt x="45468" y="103422"/>
                  </a:cubicBezTo>
                  <a:cubicBezTo>
                    <a:pt x="45510" y="103692"/>
                    <a:pt x="44851" y="106593"/>
                    <a:pt x="44233" y="106593"/>
                  </a:cubicBezTo>
                  <a:cubicBezTo>
                    <a:pt x="44173" y="106593"/>
                    <a:pt x="44112" y="106565"/>
                    <a:pt x="44053" y="106503"/>
                  </a:cubicBezTo>
                  <a:cubicBezTo>
                    <a:pt x="42958" y="105385"/>
                    <a:pt x="44190" y="102007"/>
                    <a:pt x="44487" y="100706"/>
                  </a:cubicBezTo>
                  <a:cubicBezTo>
                    <a:pt x="44966" y="98674"/>
                    <a:pt x="45377" y="96346"/>
                    <a:pt x="46290" y="94429"/>
                  </a:cubicBezTo>
                  <a:cubicBezTo>
                    <a:pt x="49714" y="87307"/>
                    <a:pt x="55557" y="82240"/>
                    <a:pt x="60830" y="76671"/>
                  </a:cubicBezTo>
                  <a:cubicBezTo>
                    <a:pt x="61012" y="76488"/>
                    <a:pt x="61172" y="76283"/>
                    <a:pt x="61104" y="76055"/>
                  </a:cubicBezTo>
                  <a:cubicBezTo>
                    <a:pt x="61060" y="75867"/>
                    <a:pt x="60899" y="75792"/>
                    <a:pt x="60711" y="75792"/>
                  </a:cubicBezTo>
                  <a:cubicBezTo>
                    <a:pt x="60509" y="75792"/>
                    <a:pt x="60276" y="75879"/>
                    <a:pt x="60122" y="76009"/>
                  </a:cubicBezTo>
                  <a:cubicBezTo>
                    <a:pt x="59848" y="76283"/>
                    <a:pt x="59574" y="76671"/>
                    <a:pt x="59186" y="76694"/>
                  </a:cubicBezTo>
                  <a:lnTo>
                    <a:pt x="60077" y="74845"/>
                  </a:lnTo>
                  <a:cubicBezTo>
                    <a:pt x="60077" y="74845"/>
                    <a:pt x="58479" y="74366"/>
                    <a:pt x="58342" y="74343"/>
                  </a:cubicBezTo>
                  <a:cubicBezTo>
                    <a:pt x="58205" y="74685"/>
                    <a:pt x="58022" y="75005"/>
                    <a:pt x="57771" y="75301"/>
                  </a:cubicBezTo>
                  <a:cubicBezTo>
                    <a:pt x="57817" y="74936"/>
                    <a:pt x="57862" y="74594"/>
                    <a:pt x="57908" y="74229"/>
                  </a:cubicBezTo>
                  <a:lnTo>
                    <a:pt x="57132" y="73955"/>
                  </a:lnTo>
                  <a:cubicBezTo>
                    <a:pt x="55626" y="76032"/>
                    <a:pt x="53800" y="77447"/>
                    <a:pt x="51791" y="78953"/>
                  </a:cubicBezTo>
                  <a:cubicBezTo>
                    <a:pt x="50521" y="79929"/>
                    <a:pt x="48440" y="81557"/>
                    <a:pt x="48077" y="83213"/>
                  </a:cubicBezTo>
                  <a:lnTo>
                    <a:pt x="48077" y="83213"/>
                  </a:lnTo>
                  <a:cubicBezTo>
                    <a:pt x="48260" y="82356"/>
                    <a:pt x="48555" y="81523"/>
                    <a:pt x="48983" y="80779"/>
                  </a:cubicBezTo>
                  <a:cubicBezTo>
                    <a:pt x="49257" y="80277"/>
                    <a:pt x="49554" y="79821"/>
                    <a:pt x="49851" y="79364"/>
                  </a:cubicBezTo>
                  <a:cubicBezTo>
                    <a:pt x="51563" y="76762"/>
                    <a:pt x="53115" y="73909"/>
                    <a:pt x="54964" y="71490"/>
                  </a:cubicBezTo>
                  <a:cubicBezTo>
                    <a:pt x="56995" y="68865"/>
                    <a:pt x="58912" y="66011"/>
                    <a:pt x="59437" y="62656"/>
                  </a:cubicBezTo>
                  <a:cubicBezTo>
                    <a:pt x="59962" y="59461"/>
                    <a:pt x="59141" y="56265"/>
                    <a:pt x="58912" y="53092"/>
                  </a:cubicBezTo>
                  <a:cubicBezTo>
                    <a:pt x="58684" y="50011"/>
                    <a:pt x="58479" y="47021"/>
                    <a:pt x="58136" y="43939"/>
                  </a:cubicBezTo>
                  <a:cubicBezTo>
                    <a:pt x="57474" y="37936"/>
                    <a:pt x="57497" y="30130"/>
                    <a:pt x="62336" y="25771"/>
                  </a:cubicBezTo>
                  <a:cubicBezTo>
                    <a:pt x="66194" y="22301"/>
                    <a:pt x="69344" y="17873"/>
                    <a:pt x="72676" y="13833"/>
                  </a:cubicBezTo>
                  <a:lnTo>
                    <a:pt x="73475" y="9861"/>
                  </a:lnTo>
                  <a:lnTo>
                    <a:pt x="89430" y="9861"/>
                  </a:lnTo>
                  <a:lnTo>
                    <a:pt x="106184" y="7054"/>
                  </a:lnTo>
                  <a:lnTo>
                    <a:pt x="114949" y="1"/>
                  </a:lnTo>
                  <a:lnTo>
                    <a:pt x="111776" y="1"/>
                  </a:lnTo>
                  <a:lnTo>
                    <a:pt x="104586" y="4657"/>
                  </a:lnTo>
                  <a:lnTo>
                    <a:pt x="90617" y="7465"/>
                  </a:lnTo>
                  <a:lnTo>
                    <a:pt x="90617" y="7465"/>
                  </a:lnTo>
                  <a:lnTo>
                    <a:pt x="102600" y="1"/>
                  </a:lnTo>
                  <a:lnTo>
                    <a:pt x="96209" y="1"/>
                  </a:lnTo>
                  <a:lnTo>
                    <a:pt x="84637" y="7465"/>
                  </a:lnTo>
                  <a:lnTo>
                    <a:pt x="72676" y="7853"/>
                  </a:lnTo>
                  <a:lnTo>
                    <a:pt x="68682" y="7853"/>
                  </a:lnTo>
                  <a:lnTo>
                    <a:pt x="62313" y="11847"/>
                  </a:lnTo>
                  <a:lnTo>
                    <a:pt x="60305" y="18238"/>
                  </a:lnTo>
                  <a:lnTo>
                    <a:pt x="57520" y="22210"/>
                  </a:lnTo>
                  <a:lnTo>
                    <a:pt x="49942" y="25816"/>
                  </a:lnTo>
                  <a:lnTo>
                    <a:pt x="39557" y="15842"/>
                  </a:lnTo>
                  <a:lnTo>
                    <a:pt x="39557" y="11048"/>
                  </a:lnTo>
                  <a:lnTo>
                    <a:pt x="41953" y="5068"/>
                  </a:lnTo>
                  <a:lnTo>
                    <a:pt x="45560" y="1"/>
                  </a:lnTo>
                  <a:lnTo>
                    <a:pt x="35174" y="480"/>
                  </a:lnTo>
                  <a:lnTo>
                    <a:pt x="36772" y="4657"/>
                  </a:lnTo>
                  <a:lnTo>
                    <a:pt x="34375" y="11459"/>
                  </a:lnTo>
                  <a:lnTo>
                    <a:pt x="36772" y="15842"/>
                  </a:lnTo>
                  <a:lnTo>
                    <a:pt x="36772" y="15842"/>
                  </a:lnTo>
                  <a:lnTo>
                    <a:pt x="25199" y="1"/>
                  </a:lnTo>
                  <a:close/>
                  <a:moveTo>
                    <a:pt x="90057" y="156921"/>
                  </a:moveTo>
                  <a:lnTo>
                    <a:pt x="90057" y="156921"/>
                  </a:lnTo>
                  <a:cubicBezTo>
                    <a:pt x="90061" y="156922"/>
                    <a:pt x="90065" y="156923"/>
                    <a:pt x="90069" y="156924"/>
                  </a:cubicBezTo>
                  <a:cubicBezTo>
                    <a:pt x="90065" y="156923"/>
                    <a:pt x="90061" y="156922"/>
                    <a:pt x="90057" y="15692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15"/>
            <p:cNvSpPr/>
            <p:nvPr/>
          </p:nvSpPr>
          <p:spPr>
            <a:xfrm>
              <a:off x="-8979" y="-2950418"/>
              <a:ext cx="2686014" cy="3821609"/>
            </a:xfrm>
            <a:custGeom>
              <a:avLst/>
              <a:gdLst/>
              <a:ahLst/>
              <a:cxnLst/>
              <a:rect l="l" t="t" r="r" b="b"/>
              <a:pathLst>
                <a:path w="92192" h="131169" extrusionOk="0">
                  <a:moveTo>
                    <a:pt x="55671" y="3036"/>
                  </a:moveTo>
                  <a:cubicBezTo>
                    <a:pt x="55675" y="3087"/>
                    <a:pt x="55679" y="3137"/>
                    <a:pt x="55683" y="3188"/>
                  </a:cubicBezTo>
                  <a:lnTo>
                    <a:pt x="55683" y="3188"/>
                  </a:lnTo>
                  <a:cubicBezTo>
                    <a:pt x="55679" y="3137"/>
                    <a:pt x="55675" y="3087"/>
                    <a:pt x="55671" y="3036"/>
                  </a:cubicBezTo>
                  <a:close/>
                  <a:moveTo>
                    <a:pt x="53640" y="7556"/>
                  </a:moveTo>
                  <a:cubicBezTo>
                    <a:pt x="53759" y="8515"/>
                    <a:pt x="53858" y="9473"/>
                    <a:pt x="53932" y="10432"/>
                  </a:cubicBezTo>
                  <a:lnTo>
                    <a:pt x="53932" y="10432"/>
                  </a:lnTo>
                  <a:cubicBezTo>
                    <a:pt x="53938" y="9472"/>
                    <a:pt x="53851" y="8513"/>
                    <a:pt x="53640" y="7556"/>
                  </a:cubicBezTo>
                  <a:close/>
                  <a:moveTo>
                    <a:pt x="43642" y="16458"/>
                  </a:moveTo>
                  <a:cubicBezTo>
                    <a:pt x="43887" y="17130"/>
                    <a:pt x="44039" y="17834"/>
                    <a:pt x="44100" y="18540"/>
                  </a:cubicBezTo>
                  <a:lnTo>
                    <a:pt x="44100" y="18540"/>
                  </a:lnTo>
                  <a:cubicBezTo>
                    <a:pt x="44087" y="17819"/>
                    <a:pt x="43956" y="17113"/>
                    <a:pt x="43642" y="16458"/>
                  </a:cubicBezTo>
                  <a:close/>
                  <a:moveTo>
                    <a:pt x="34352" y="50193"/>
                  </a:moveTo>
                  <a:cubicBezTo>
                    <a:pt x="34352" y="50193"/>
                    <a:pt x="34352" y="50193"/>
                    <a:pt x="34352" y="50194"/>
                  </a:cubicBezTo>
                  <a:lnTo>
                    <a:pt x="34352" y="50194"/>
                  </a:lnTo>
                  <a:lnTo>
                    <a:pt x="34352" y="50193"/>
                  </a:lnTo>
                  <a:close/>
                  <a:moveTo>
                    <a:pt x="49472" y="51061"/>
                  </a:moveTo>
                  <a:cubicBezTo>
                    <a:pt x="49469" y="51068"/>
                    <a:pt x="49466" y="51076"/>
                    <a:pt x="49463" y="51084"/>
                  </a:cubicBezTo>
                  <a:cubicBezTo>
                    <a:pt x="49466" y="51076"/>
                    <a:pt x="49469" y="51068"/>
                    <a:pt x="49472" y="51061"/>
                  </a:cubicBezTo>
                  <a:close/>
                  <a:moveTo>
                    <a:pt x="41360" y="52887"/>
                  </a:moveTo>
                  <a:lnTo>
                    <a:pt x="41360" y="52887"/>
                  </a:lnTo>
                  <a:cubicBezTo>
                    <a:pt x="41332" y="52915"/>
                    <a:pt x="41312" y="52943"/>
                    <a:pt x="41291" y="52977"/>
                  </a:cubicBezTo>
                  <a:lnTo>
                    <a:pt x="41291" y="52977"/>
                  </a:lnTo>
                  <a:cubicBezTo>
                    <a:pt x="41314" y="52947"/>
                    <a:pt x="41337" y="52917"/>
                    <a:pt x="41360" y="52887"/>
                  </a:cubicBezTo>
                  <a:close/>
                  <a:moveTo>
                    <a:pt x="21228" y="74069"/>
                  </a:moveTo>
                  <a:cubicBezTo>
                    <a:pt x="21228" y="74069"/>
                    <a:pt x="21228" y="74069"/>
                    <a:pt x="21227" y="74069"/>
                  </a:cubicBezTo>
                  <a:lnTo>
                    <a:pt x="21227" y="74069"/>
                  </a:lnTo>
                  <a:cubicBezTo>
                    <a:pt x="21228" y="74069"/>
                    <a:pt x="21228" y="74069"/>
                    <a:pt x="21228" y="74069"/>
                  </a:cubicBezTo>
                  <a:close/>
                  <a:moveTo>
                    <a:pt x="46427" y="88608"/>
                  </a:moveTo>
                  <a:cubicBezTo>
                    <a:pt x="46448" y="88935"/>
                    <a:pt x="46483" y="89258"/>
                    <a:pt x="46532" y="89579"/>
                  </a:cubicBezTo>
                  <a:lnTo>
                    <a:pt x="46532" y="89579"/>
                  </a:lnTo>
                  <a:cubicBezTo>
                    <a:pt x="46513" y="89260"/>
                    <a:pt x="46478" y="88936"/>
                    <a:pt x="46427" y="88608"/>
                  </a:cubicBezTo>
                  <a:close/>
                  <a:moveTo>
                    <a:pt x="18398" y="91507"/>
                  </a:moveTo>
                  <a:lnTo>
                    <a:pt x="18398" y="91507"/>
                  </a:lnTo>
                  <a:cubicBezTo>
                    <a:pt x="18399" y="91510"/>
                    <a:pt x="18400" y="91514"/>
                    <a:pt x="18402" y="91517"/>
                  </a:cubicBezTo>
                  <a:lnTo>
                    <a:pt x="18402" y="91517"/>
                  </a:lnTo>
                  <a:cubicBezTo>
                    <a:pt x="18400" y="91514"/>
                    <a:pt x="18399" y="91510"/>
                    <a:pt x="18398" y="91507"/>
                  </a:cubicBezTo>
                  <a:close/>
                  <a:moveTo>
                    <a:pt x="18960" y="106900"/>
                  </a:moveTo>
                  <a:cubicBezTo>
                    <a:pt x="18955" y="106905"/>
                    <a:pt x="18950" y="106909"/>
                    <a:pt x="18945" y="106914"/>
                  </a:cubicBezTo>
                  <a:cubicBezTo>
                    <a:pt x="18950" y="106909"/>
                    <a:pt x="18955" y="106905"/>
                    <a:pt x="18960" y="106900"/>
                  </a:cubicBezTo>
                  <a:close/>
                  <a:moveTo>
                    <a:pt x="66787" y="122114"/>
                  </a:moveTo>
                  <a:cubicBezTo>
                    <a:pt x="66787" y="122114"/>
                    <a:pt x="66787" y="122115"/>
                    <a:pt x="66787" y="122116"/>
                  </a:cubicBezTo>
                  <a:cubicBezTo>
                    <a:pt x="66787" y="122115"/>
                    <a:pt x="66787" y="122114"/>
                    <a:pt x="66787" y="122114"/>
                  </a:cubicBezTo>
                  <a:close/>
                  <a:moveTo>
                    <a:pt x="67192" y="124103"/>
                  </a:moveTo>
                  <a:cubicBezTo>
                    <a:pt x="67257" y="124169"/>
                    <a:pt x="67319" y="124237"/>
                    <a:pt x="67381" y="124307"/>
                  </a:cubicBezTo>
                  <a:cubicBezTo>
                    <a:pt x="67324" y="124232"/>
                    <a:pt x="67260" y="124164"/>
                    <a:pt x="67192" y="124103"/>
                  </a:cubicBezTo>
                  <a:close/>
                  <a:moveTo>
                    <a:pt x="3" y="125035"/>
                  </a:moveTo>
                  <a:lnTo>
                    <a:pt x="3" y="125035"/>
                  </a:lnTo>
                  <a:cubicBezTo>
                    <a:pt x="2" y="125036"/>
                    <a:pt x="1" y="125036"/>
                    <a:pt x="0" y="125037"/>
                  </a:cubicBezTo>
                  <a:lnTo>
                    <a:pt x="0" y="125037"/>
                  </a:lnTo>
                  <a:cubicBezTo>
                    <a:pt x="1" y="125036"/>
                    <a:pt x="2" y="125036"/>
                    <a:pt x="3" y="125035"/>
                  </a:cubicBezTo>
                  <a:close/>
                  <a:moveTo>
                    <a:pt x="92126" y="130971"/>
                  </a:moveTo>
                  <a:cubicBezTo>
                    <a:pt x="92148" y="130971"/>
                    <a:pt x="92170" y="130972"/>
                    <a:pt x="92192" y="130972"/>
                  </a:cubicBezTo>
                  <a:cubicBezTo>
                    <a:pt x="92170" y="130972"/>
                    <a:pt x="92148" y="130971"/>
                    <a:pt x="92126" y="130971"/>
                  </a:cubicBezTo>
                  <a:close/>
                  <a:moveTo>
                    <a:pt x="28463" y="1"/>
                  </a:moveTo>
                  <a:cubicBezTo>
                    <a:pt x="28620" y="6753"/>
                    <a:pt x="32083" y="12913"/>
                    <a:pt x="35507" y="18740"/>
                  </a:cubicBezTo>
                  <a:lnTo>
                    <a:pt x="35507" y="18740"/>
                  </a:lnTo>
                  <a:cubicBezTo>
                    <a:pt x="33919" y="16140"/>
                    <a:pt x="31450" y="14191"/>
                    <a:pt x="28897" y="12554"/>
                  </a:cubicBezTo>
                  <a:cubicBezTo>
                    <a:pt x="26227" y="10820"/>
                    <a:pt x="23373" y="9359"/>
                    <a:pt x="20863" y="7396"/>
                  </a:cubicBezTo>
                  <a:lnTo>
                    <a:pt x="20863" y="7396"/>
                  </a:lnTo>
                  <a:cubicBezTo>
                    <a:pt x="25382" y="10934"/>
                    <a:pt x="29787" y="14860"/>
                    <a:pt x="33462" y="19356"/>
                  </a:cubicBezTo>
                  <a:cubicBezTo>
                    <a:pt x="35334" y="21639"/>
                    <a:pt x="37023" y="24081"/>
                    <a:pt x="38415" y="26683"/>
                  </a:cubicBezTo>
                  <a:cubicBezTo>
                    <a:pt x="39648" y="28966"/>
                    <a:pt x="41497" y="32230"/>
                    <a:pt x="41565" y="34878"/>
                  </a:cubicBezTo>
                  <a:cubicBezTo>
                    <a:pt x="41634" y="38027"/>
                    <a:pt x="38598" y="39511"/>
                    <a:pt x="36818" y="41588"/>
                  </a:cubicBezTo>
                  <a:cubicBezTo>
                    <a:pt x="34672" y="44099"/>
                    <a:pt x="32800" y="46815"/>
                    <a:pt x="30426" y="49075"/>
                  </a:cubicBezTo>
                  <a:cubicBezTo>
                    <a:pt x="27596" y="51791"/>
                    <a:pt x="25017" y="54599"/>
                    <a:pt x="23236" y="58159"/>
                  </a:cubicBezTo>
                  <a:cubicBezTo>
                    <a:pt x="22415" y="59780"/>
                    <a:pt x="21410" y="61264"/>
                    <a:pt x="21114" y="63090"/>
                  </a:cubicBezTo>
                  <a:cubicBezTo>
                    <a:pt x="20680" y="65578"/>
                    <a:pt x="20817" y="68134"/>
                    <a:pt x="20452" y="70622"/>
                  </a:cubicBezTo>
                  <a:cubicBezTo>
                    <a:pt x="20041" y="73361"/>
                    <a:pt x="19630" y="76123"/>
                    <a:pt x="19219" y="78862"/>
                  </a:cubicBezTo>
                  <a:cubicBezTo>
                    <a:pt x="19470" y="77287"/>
                    <a:pt x="20246" y="75689"/>
                    <a:pt x="20749" y="74205"/>
                  </a:cubicBezTo>
                  <a:cubicBezTo>
                    <a:pt x="21296" y="72699"/>
                    <a:pt x="21525" y="71010"/>
                    <a:pt x="21662" y="69412"/>
                  </a:cubicBezTo>
                  <a:cubicBezTo>
                    <a:pt x="21776" y="68066"/>
                    <a:pt x="21798" y="66696"/>
                    <a:pt x="22072" y="65372"/>
                  </a:cubicBezTo>
                  <a:cubicBezTo>
                    <a:pt x="22346" y="64025"/>
                    <a:pt x="22917" y="62724"/>
                    <a:pt x="23967" y="61857"/>
                  </a:cubicBezTo>
                  <a:lnTo>
                    <a:pt x="23967" y="61857"/>
                  </a:lnTo>
                  <a:cubicBezTo>
                    <a:pt x="23191" y="63272"/>
                    <a:pt x="22871" y="64893"/>
                    <a:pt x="22666" y="66513"/>
                  </a:cubicBezTo>
                  <a:cubicBezTo>
                    <a:pt x="22095" y="70850"/>
                    <a:pt x="21935" y="75643"/>
                    <a:pt x="22575" y="79980"/>
                  </a:cubicBezTo>
                  <a:cubicBezTo>
                    <a:pt x="23077" y="83290"/>
                    <a:pt x="22985" y="86691"/>
                    <a:pt x="22301" y="89955"/>
                  </a:cubicBezTo>
                  <a:cubicBezTo>
                    <a:pt x="22575" y="87307"/>
                    <a:pt x="22826" y="84614"/>
                    <a:pt x="22460" y="81966"/>
                  </a:cubicBezTo>
                  <a:cubicBezTo>
                    <a:pt x="22141" y="79661"/>
                    <a:pt x="20247" y="76398"/>
                    <a:pt x="21227" y="74069"/>
                  </a:cubicBezTo>
                  <a:lnTo>
                    <a:pt x="21227" y="74069"/>
                  </a:lnTo>
                  <a:cubicBezTo>
                    <a:pt x="19881" y="77265"/>
                    <a:pt x="19972" y="80688"/>
                    <a:pt x="19265" y="83975"/>
                  </a:cubicBezTo>
                  <a:cubicBezTo>
                    <a:pt x="18466" y="87695"/>
                    <a:pt x="19242" y="91530"/>
                    <a:pt x="19995" y="95182"/>
                  </a:cubicBezTo>
                  <a:cubicBezTo>
                    <a:pt x="19472" y="93953"/>
                    <a:pt x="18948" y="92746"/>
                    <a:pt x="18402" y="91517"/>
                  </a:cubicBezTo>
                  <a:lnTo>
                    <a:pt x="18402" y="91517"/>
                  </a:lnTo>
                  <a:cubicBezTo>
                    <a:pt x="18571" y="91920"/>
                    <a:pt x="18032" y="93406"/>
                    <a:pt x="18009" y="93904"/>
                  </a:cubicBezTo>
                  <a:cubicBezTo>
                    <a:pt x="17987" y="94817"/>
                    <a:pt x="18146" y="95684"/>
                    <a:pt x="18192" y="96574"/>
                  </a:cubicBezTo>
                  <a:cubicBezTo>
                    <a:pt x="18238" y="98149"/>
                    <a:pt x="18283" y="99427"/>
                    <a:pt x="18968" y="100934"/>
                  </a:cubicBezTo>
                  <a:cubicBezTo>
                    <a:pt x="19628" y="102412"/>
                    <a:pt x="20401" y="105546"/>
                    <a:pt x="18960" y="106900"/>
                  </a:cubicBezTo>
                  <a:lnTo>
                    <a:pt x="18960" y="106900"/>
                  </a:lnTo>
                  <a:cubicBezTo>
                    <a:pt x="19617" y="106289"/>
                    <a:pt x="20274" y="105677"/>
                    <a:pt x="20908" y="105065"/>
                  </a:cubicBezTo>
                  <a:lnTo>
                    <a:pt x="20908" y="105065"/>
                  </a:lnTo>
                  <a:cubicBezTo>
                    <a:pt x="19927" y="106937"/>
                    <a:pt x="18922" y="108786"/>
                    <a:pt x="17918" y="110635"/>
                  </a:cubicBezTo>
                  <a:cubicBezTo>
                    <a:pt x="18101" y="110041"/>
                    <a:pt x="18283" y="109471"/>
                    <a:pt x="18443" y="108877"/>
                  </a:cubicBezTo>
                  <a:lnTo>
                    <a:pt x="18443" y="108877"/>
                  </a:lnTo>
                  <a:cubicBezTo>
                    <a:pt x="16845" y="110954"/>
                    <a:pt x="15088" y="112894"/>
                    <a:pt x="13193" y="114720"/>
                  </a:cubicBezTo>
                  <a:cubicBezTo>
                    <a:pt x="14220" y="113442"/>
                    <a:pt x="15270" y="112187"/>
                    <a:pt x="16298" y="110909"/>
                  </a:cubicBezTo>
                  <a:cubicBezTo>
                    <a:pt x="16868" y="110201"/>
                    <a:pt x="17462" y="109471"/>
                    <a:pt x="17667" y="108580"/>
                  </a:cubicBezTo>
                  <a:cubicBezTo>
                    <a:pt x="17895" y="107599"/>
                    <a:pt x="17918" y="106503"/>
                    <a:pt x="18032" y="105499"/>
                  </a:cubicBezTo>
                  <a:lnTo>
                    <a:pt x="18032" y="105499"/>
                  </a:lnTo>
                  <a:cubicBezTo>
                    <a:pt x="15773" y="107393"/>
                    <a:pt x="13330" y="109151"/>
                    <a:pt x="11481" y="111434"/>
                  </a:cubicBezTo>
                  <a:cubicBezTo>
                    <a:pt x="9724" y="113556"/>
                    <a:pt x="7921" y="115633"/>
                    <a:pt x="6140" y="117733"/>
                  </a:cubicBezTo>
                  <a:cubicBezTo>
                    <a:pt x="4110" y="120175"/>
                    <a:pt x="2056" y="122593"/>
                    <a:pt x="3" y="125035"/>
                  </a:cubicBezTo>
                  <a:lnTo>
                    <a:pt x="3" y="125035"/>
                  </a:lnTo>
                  <a:cubicBezTo>
                    <a:pt x="158" y="124854"/>
                    <a:pt x="851" y="124809"/>
                    <a:pt x="1593" y="124809"/>
                  </a:cubicBezTo>
                  <a:cubicBezTo>
                    <a:pt x="2352" y="124809"/>
                    <a:pt x="3162" y="124856"/>
                    <a:pt x="3496" y="124856"/>
                  </a:cubicBezTo>
                  <a:cubicBezTo>
                    <a:pt x="3531" y="124856"/>
                    <a:pt x="3560" y="124856"/>
                    <a:pt x="3584" y="124855"/>
                  </a:cubicBezTo>
                  <a:cubicBezTo>
                    <a:pt x="5433" y="124763"/>
                    <a:pt x="7259" y="124627"/>
                    <a:pt x="9108" y="124398"/>
                  </a:cubicBezTo>
                  <a:cubicBezTo>
                    <a:pt x="10865" y="124193"/>
                    <a:pt x="12463" y="123257"/>
                    <a:pt x="14220" y="122846"/>
                  </a:cubicBezTo>
                  <a:cubicBezTo>
                    <a:pt x="14342" y="122818"/>
                    <a:pt x="14483" y="122794"/>
                    <a:pt x="14617" y="122794"/>
                  </a:cubicBezTo>
                  <a:cubicBezTo>
                    <a:pt x="14812" y="122794"/>
                    <a:pt x="14994" y="122844"/>
                    <a:pt x="15088" y="123006"/>
                  </a:cubicBezTo>
                  <a:cubicBezTo>
                    <a:pt x="15179" y="123143"/>
                    <a:pt x="15179" y="123325"/>
                    <a:pt x="15270" y="123462"/>
                  </a:cubicBezTo>
                  <a:cubicBezTo>
                    <a:pt x="15407" y="123668"/>
                    <a:pt x="15681" y="123713"/>
                    <a:pt x="15910" y="123736"/>
                  </a:cubicBezTo>
                  <a:cubicBezTo>
                    <a:pt x="16012" y="123744"/>
                    <a:pt x="16114" y="123747"/>
                    <a:pt x="16215" y="123747"/>
                  </a:cubicBezTo>
                  <a:cubicBezTo>
                    <a:pt x="17948" y="123747"/>
                    <a:pt x="19574" y="122700"/>
                    <a:pt x="21342" y="122549"/>
                  </a:cubicBezTo>
                  <a:cubicBezTo>
                    <a:pt x="21493" y="122537"/>
                    <a:pt x="21644" y="122531"/>
                    <a:pt x="21794" y="122531"/>
                  </a:cubicBezTo>
                  <a:cubicBezTo>
                    <a:pt x="22465" y="122531"/>
                    <a:pt x="23136" y="122643"/>
                    <a:pt x="23807" y="122755"/>
                  </a:cubicBezTo>
                  <a:cubicBezTo>
                    <a:pt x="26181" y="123143"/>
                    <a:pt x="28486" y="123531"/>
                    <a:pt x="30769" y="124330"/>
                  </a:cubicBezTo>
                  <a:cubicBezTo>
                    <a:pt x="31956" y="124741"/>
                    <a:pt x="33097" y="125220"/>
                    <a:pt x="34238" y="125722"/>
                  </a:cubicBezTo>
                  <a:cubicBezTo>
                    <a:pt x="35037" y="126087"/>
                    <a:pt x="36566" y="127251"/>
                    <a:pt x="37411" y="127251"/>
                  </a:cubicBezTo>
                  <a:cubicBezTo>
                    <a:pt x="40488" y="128780"/>
                    <a:pt x="43638" y="129544"/>
                    <a:pt x="47089" y="129544"/>
                  </a:cubicBezTo>
                  <a:cubicBezTo>
                    <a:pt x="47503" y="129544"/>
                    <a:pt x="47921" y="129533"/>
                    <a:pt x="48344" y="129511"/>
                  </a:cubicBezTo>
                  <a:cubicBezTo>
                    <a:pt x="50788" y="129386"/>
                    <a:pt x="53193" y="128764"/>
                    <a:pt x="55630" y="128764"/>
                  </a:cubicBezTo>
                  <a:cubicBezTo>
                    <a:pt x="55856" y="128764"/>
                    <a:pt x="56083" y="128769"/>
                    <a:pt x="56310" y="128781"/>
                  </a:cubicBezTo>
                  <a:cubicBezTo>
                    <a:pt x="56036" y="128895"/>
                    <a:pt x="55808" y="129100"/>
                    <a:pt x="55626" y="129329"/>
                  </a:cubicBezTo>
                  <a:cubicBezTo>
                    <a:pt x="56817" y="129368"/>
                    <a:pt x="57987" y="129374"/>
                    <a:pt x="59145" y="129374"/>
                  </a:cubicBezTo>
                  <a:cubicBezTo>
                    <a:pt x="59748" y="129374"/>
                    <a:pt x="60348" y="129372"/>
                    <a:pt x="60946" y="129372"/>
                  </a:cubicBezTo>
                  <a:cubicBezTo>
                    <a:pt x="64567" y="129372"/>
                    <a:pt x="68112" y="129439"/>
                    <a:pt x="71854" y="130378"/>
                  </a:cubicBezTo>
                  <a:cubicBezTo>
                    <a:pt x="73593" y="130818"/>
                    <a:pt x="75383" y="130901"/>
                    <a:pt x="77190" y="130901"/>
                  </a:cubicBezTo>
                  <a:cubicBezTo>
                    <a:pt x="78270" y="130901"/>
                    <a:pt x="79356" y="130871"/>
                    <a:pt x="80441" y="130871"/>
                  </a:cubicBezTo>
                  <a:cubicBezTo>
                    <a:pt x="81592" y="130871"/>
                    <a:pt x="82742" y="130904"/>
                    <a:pt x="83883" y="131040"/>
                  </a:cubicBezTo>
                  <a:cubicBezTo>
                    <a:pt x="84660" y="131135"/>
                    <a:pt x="85424" y="131169"/>
                    <a:pt x="86184" y="131169"/>
                  </a:cubicBezTo>
                  <a:cubicBezTo>
                    <a:pt x="88038" y="131169"/>
                    <a:pt x="89865" y="130969"/>
                    <a:pt x="91778" y="130969"/>
                  </a:cubicBezTo>
                  <a:cubicBezTo>
                    <a:pt x="91894" y="130969"/>
                    <a:pt x="92009" y="130969"/>
                    <a:pt x="92126" y="130971"/>
                  </a:cubicBezTo>
                  <a:lnTo>
                    <a:pt x="92126" y="130971"/>
                  </a:lnTo>
                  <a:cubicBezTo>
                    <a:pt x="85552" y="130869"/>
                    <a:pt x="79047" y="129183"/>
                    <a:pt x="72973" y="126681"/>
                  </a:cubicBezTo>
                  <a:cubicBezTo>
                    <a:pt x="72199" y="126363"/>
                    <a:pt x="70414" y="125820"/>
                    <a:pt x="68932" y="125820"/>
                  </a:cubicBezTo>
                  <a:cubicBezTo>
                    <a:pt x="67978" y="125820"/>
                    <a:pt x="67149" y="126045"/>
                    <a:pt x="66799" y="126703"/>
                  </a:cubicBezTo>
                  <a:lnTo>
                    <a:pt x="66799" y="126703"/>
                  </a:lnTo>
                  <a:cubicBezTo>
                    <a:pt x="67140" y="126050"/>
                    <a:pt x="67569" y="125442"/>
                    <a:pt x="68043" y="124900"/>
                  </a:cubicBezTo>
                  <a:lnTo>
                    <a:pt x="68043" y="124900"/>
                  </a:lnTo>
                  <a:cubicBezTo>
                    <a:pt x="67563" y="125037"/>
                    <a:pt x="67107" y="125243"/>
                    <a:pt x="66719" y="125562"/>
                  </a:cubicBezTo>
                  <a:cubicBezTo>
                    <a:pt x="66376" y="125174"/>
                    <a:pt x="66011" y="124786"/>
                    <a:pt x="65669" y="124398"/>
                  </a:cubicBezTo>
                  <a:cubicBezTo>
                    <a:pt x="65577" y="124307"/>
                    <a:pt x="65463" y="124193"/>
                    <a:pt x="65349" y="124147"/>
                  </a:cubicBezTo>
                  <a:cubicBezTo>
                    <a:pt x="65283" y="124121"/>
                    <a:pt x="65219" y="124110"/>
                    <a:pt x="65156" y="124110"/>
                  </a:cubicBezTo>
                  <a:cubicBezTo>
                    <a:pt x="64719" y="124110"/>
                    <a:pt x="64347" y="124661"/>
                    <a:pt x="63888" y="124741"/>
                  </a:cubicBezTo>
                  <a:cubicBezTo>
                    <a:pt x="64208" y="124284"/>
                    <a:pt x="64596" y="123873"/>
                    <a:pt x="65052" y="123554"/>
                  </a:cubicBezTo>
                  <a:cubicBezTo>
                    <a:pt x="65005" y="123553"/>
                    <a:pt x="64957" y="123552"/>
                    <a:pt x="64909" y="123552"/>
                  </a:cubicBezTo>
                  <a:cubicBezTo>
                    <a:pt x="62766" y="123552"/>
                    <a:pt x="60639" y="124549"/>
                    <a:pt x="59255" y="126179"/>
                  </a:cubicBezTo>
                  <a:cubicBezTo>
                    <a:pt x="60224" y="124007"/>
                    <a:pt x="61693" y="123266"/>
                    <a:pt x="63584" y="123266"/>
                  </a:cubicBezTo>
                  <a:cubicBezTo>
                    <a:pt x="64277" y="123266"/>
                    <a:pt x="65026" y="123366"/>
                    <a:pt x="65828" y="123531"/>
                  </a:cubicBezTo>
                  <a:cubicBezTo>
                    <a:pt x="66310" y="123627"/>
                    <a:pt x="66824" y="123772"/>
                    <a:pt x="67192" y="124103"/>
                  </a:cubicBezTo>
                  <a:lnTo>
                    <a:pt x="67192" y="124103"/>
                  </a:lnTo>
                  <a:cubicBezTo>
                    <a:pt x="66223" y="123107"/>
                    <a:pt x="64894" y="122507"/>
                    <a:pt x="63546" y="122207"/>
                  </a:cubicBezTo>
                  <a:cubicBezTo>
                    <a:pt x="62714" y="122034"/>
                    <a:pt x="61810" y="121938"/>
                    <a:pt x="60904" y="121938"/>
                  </a:cubicBezTo>
                  <a:cubicBezTo>
                    <a:pt x="59898" y="121938"/>
                    <a:pt x="58890" y="122057"/>
                    <a:pt x="57977" y="122321"/>
                  </a:cubicBezTo>
                  <a:cubicBezTo>
                    <a:pt x="56292" y="122799"/>
                    <a:pt x="53246" y="124321"/>
                    <a:pt x="52708" y="126208"/>
                  </a:cubicBezTo>
                  <a:lnTo>
                    <a:pt x="52708" y="126208"/>
                  </a:lnTo>
                  <a:cubicBezTo>
                    <a:pt x="53466" y="123525"/>
                    <a:pt x="55768" y="121955"/>
                    <a:pt x="58387" y="121385"/>
                  </a:cubicBezTo>
                  <a:cubicBezTo>
                    <a:pt x="58779" y="121295"/>
                    <a:pt x="60431" y="121169"/>
                    <a:pt x="62168" y="121169"/>
                  </a:cubicBezTo>
                  <a:cubicBezTo>
                    <a:pt x="64381" y="121169"/>
                    <a:pt x="66732" y="121373"/>
                    <a:pt x="66787" y="122114"/>
                  </a:cubicBezTo>
                  <a:lnTo>
                    <a:pt x="66787" y="122114"/>
                  </a:lnTo>
                  <a:cubicBezTo>
                    <a:pt x="66741" y="121475"/>
                    <a:pt x="66353" y="120906"/>
                    <a:pt x="65920" y="120427"/>
                  </a:cubicBezTo>
                  <a:cubicBezTo>
                    <a:pt x="64619" y="118920"/>
                    <a:pt x="62861" y="117847"/>
                    <a:pt x="60944" y="117345"/>
                  </a:cubicBezTo>
                  <a:cubicBezTo>
                    <a:pt x="60240" y="117158"/>
                    <a:pt x="59545" y="117072"/>
                    <a:pt x="58859" y="117072"/>
                  </a:cubicBezTo>
                  <a:cubicBezTo>
                    <a:pt x="56544" y="117072"/>
                    <a:pt x="54346" y="118045"/>
                    <a:pt x="52339" y="119331"/>
                  </a:cubicBezTo>
                  <a:cubicBezTo>
                    <a:pt x="50417" y="120538"/>
                    <a:pt x="48538" y="121942"/>
                    <a:pt x="46382" y="122643"/>
                  </a:cubicBezTo>
                  <a:lnTo>
                    <a:pt x="46382" y="122643"/>
                  </a:lnTo>
                  <a:cubicBezTo>
                    <a:pt x="48792" y="121843"/>
                    <a:pt x="50371" y="119487"/>
                    <a:pt x="52521" y="118098"/>
                  </a:cubicBezTo>
                  <a:cubicBezTo>
                    <a:pt x="53663" y="117391"/>
                    <a:pt x="54941" y="116957"/>
                    <a:pt x="56196" y="116524"/>
                  </a:cubicBezTo>
                  <a:cubicBezTo>
                    <a:pt x="54758" y="116021"/>
                    <a:pt x="53640" y="114994"/>
                    <a:pt x="52316" y="114287"/>
                  </a:cubicBezTo>
                  <a:cubicBezTo>
                    <a:pt x="51457" y="113837"/>
                    <a:pt x="50590" y="113666"/>
                    <a:pt x="49715" y="113666"/>
                  </a:cubicBezTo>
                  <a:cubicBezTo>
                    <a:pt x="48636" y="113666"/>
                    <a:pt x="47546" y="113926"/>
                    <a:pt x="46450" y="114241"/>
                  </a:cubicBezTo>
                  <a:cubicBezTo>
                    <a:pt x="42798" y="115314"/>
                    <a:pt x="39465" y="117368"/>
                    <a:pt x="36863" y="120153"/>
                  </a:cubicBezTo>
                  <a:cubicBezTo>
                    <a:pt x="39146" y="117688"/>
                    <a:pt x="41771" y="115519"/>
                    <a:pt x="44852" y="114127"/>
                  </a:cubicBezTo>
                  <a:cubicBezTo>
                    <a:pt x="46127" y="113543"/>
                    <a:pt x="47321" y="112980"/>
                    <a:pt x="48723" y="112980"/>
                  </a:cubicBezTo>
                  <a:cubicBezTo>
                    <a:pt x="48801" y="112980"/>
                    <a:pt x="48881" y="112982"/>
                    <a:pt x="48961" y="112986"/>
                  </a:cubicBezTo>
                  <a:cubicBezTo>
                    <a:pt x="50193" y="113031"/>
                    <a:pt x="51449" y="113716"/>
                    <a:pt x="52590" y="114104"/>
                  </a:cubicBezTo>
                  <a:cubicBezTo>
                    <a:pt x="54188" y="114698"/>
                    <a:pt x="55694" y="114834"/>
                    <a:pt x="57041" y="116021"/>
                  </a:cubicBezTo>
                  <a:cubicBezTo>
                    <a:pt x="53366" y="110201"/>
                    <a:pt x="52019" y="104107"/>
                    <a:pt x="49486" y="97761"/>
                  </a:cubicBezTo>
                  <a:cubicBezTo>
                    <a:pt x="48399" y="95074"/>
                    <a:pt x="46961" y="92424"/>
                    <a:pt x="46532" y="89579"/>
                  </a:cubicBezTo>
                  <a:lnTo>
                    <a:pt x="46532" y="89579"/>
                  </a:lnTo>
                  <a:cubicBezTo>
                    <a:pt x="46822" y="94376"/>
                    <a:pt x="43764" y="98290"/>
                    <a:pt x="44898" y="103148"/>
                  </a:cubicBezTo>
                  <a:cubicBezTo>
                    <a:pt x="45149" y="104175"/>
                    <a:pt x="45491" y="105248"/>
                    <a:pt x="46267" y="106001"/>
                  </a:cubicBezTo>
                  <a:cubicBezTo>
                    <a:pt x="46766" y="106499"/>
                    <a:pt x="47484" y="106828"/>
                    <a:pt x="48177" y="106828"/>
                  </a:cubicBezTo>
                  <a:cubicBezTo>
                    <a:pt x="48532" y="106828"/>
                    <a:pt x="48880" y="106742"/>
                    <a:pt x="49189" y="106549"/>
                  </a:cubicBezTo>
                  <a:lnTo>
                    <a:pt x="49189" y="106549"/>
                  </a:lnTo>
                  <a:cubicBezTo>
                    <a:pt x="48954" y="106948"/>
                    <a:pt x="48526" y="107106"/>
                    <a:pt x="48057" y="107106"/>
                  </a:cubicBezTo>
                  <a:cubicBezTo>
                    <a:pt x="47614" y="107106"/>
                    <a:pt x="47135" y="106965"/>
                    <a:pt x="46747" y="106754"/>
                  </a:cubicBezTo>
                  <a:cubicBezTo>
                    <a:pt x="45080" y="105864"/>
                    <a:pt x="43985" y="104152"/>
                    <a:pt x="43505" y="102326"/>
                  </a:cubicBezTo>
                  <a:cubicBezTo>
                    <a:pt x="42433" y="98195"/>
                    <a:pt x="43665" y="92534"/>
                    <a:pt x="45217" y="88654"/>
                  </a:cubicBezTo>
                  <a:cubicBezTo>
                    <a:pt x="45811" y="87125"/>
                    <a:pt x="45788" y="85413"/>
                    <a:pt x="46313" y="83838"/>
                  </a:cubicBezTo>
                  <a:lnTo>
                    <a:pt x="46313" y="83838"/>
                  </a:lnTo>
                  <a:cubicBezTo>
                    <a:pt x="45423" y="86326"/>
                    <a:pt x="43916" y="88517"/>
                    <a:pt x="42958" y="90959"/>
                  </a:cubicBezTo>
                  <a:cubicBezTo>
                    <a:pt x="42456" y="92235"/>
                    <a:pt x="40135" y="96697"/>
                    <a:pt x="40604" y="97847"/>
                  </a:cubicBezTo>
                  <a:lnTo>
                    <a:pt x="40604" y="97847"/>
                  </a:lnTo>
                  <a:cubicBezTo>
                    <a:pt x="39444" y="95042"/>
                    <a:pt x="40288" y="92761"/>
                    <a:pt x="41520" y="90206"/>
                  </a:cubicBezTo>
                  <a:cubicBezTo>
                    <a:pt x="43117" y="86896"/>
                    <a:pt x="44076" y="83952"/>
                    <a:pt x="45103" y="80482"/>
                  </a:cubicBezTo>
                  <a:lnTo>
                    <a:pt x="45103" y="80482"/>
                  </a:lnTo>
                  <a:cubicBezTo>
                    <a:pt x="44784" y="81555"/>
                    <a:pt x="44281" y="82719"/>
                    <a:pt x="43756" y="83701"/>
                  </a:cubicBezTo>
                  <a:cubicBezTo>
                    <a:pt x="43301" y="84544"/>
                    <a:pt x="42186" y="85478"/>
                    <a:pt x="41932" y="86366"/>
                  </a:cubicBezTo>
                  <a:lnTo>
                    <a:pt x="41932" y="86366"/>
                  </a:lnTo>
                  <a:cubicBezTo>
                    <a:pt x="43026" y="82510"/>
                    <a:pt x="43163" y="78495"/>
                    <a:pt x="44259" y="74616"/>
                  </a:cubicBezTo>
                  <a:cubicBezTo>
                    <a:pt x="45354" y="70759"/>
                    <a:pt x="47157" y="67130"/>
                    <a:pt x="49371" y="63797"/>
                  </a:cubicBezTo>
                  <a:cubicBezTo>
                    <a:pt x="52499" y="59072"/>
                    <a:pt x="56721" y="54987"/>
                    <a:pt x="60716" y="50992"/>
                  </a:cubicBezTo>
                  <a:lnTo>
                    <a:pt x="60716" y="50992"/>
                  </a:lnTo>
                  <a:cubicBezTo>
                    <a:pt x="58890" y="52590"/>
                    <a:pt x="56881" y="53708"/>
                    <a:pt x="55420" y="55671"/>
                  </a:cubicBezTo>
                  <a:cubicBezTo>
                    <a:pt x="56470" y="53823"/>
                    <a:pt x="57543" y="51951"/>
                    <a:pt x="58593" y="50102"/>
                  </a:cubicBezTo>
                  <a:lnTo>
                    <a:pt x="58593" y="50102"/>
                  </a:lnTo>
                  <a:cubicBezTo>
                    <a:pt x="57771" y="51198"/>
                    <a:pt x="56927" y="52293"/>
                    <a:pt x="56105" y="53389"/>
                  </a:cubicBezTo>
                  <a:cubicBezTo>
                    <a:pt x="56790" y="52430"/>
                    <a:pt x="57269" y="51357"/>
                    <a:pt x="57497" y="50216"/>
                  </a:cubicBezTo>
                  <a:lnTo>
                    <a:pt x="57497" y="50216"/>
                  </a:lnTo>
                  <a:cubicBezTo>
                    <a:pt x="56014" y="52133"/>
                    <a:pt x="54507" y="54028"/>
                    <a:pt x="53024" y="55945"/>
                  </a:cubicBezTo>
                  <a:cubicBezTo>
                    <a:pt x="50284" y="59438"/>
                    <a:pt x="47523" y="62975"/>
                    <a:pt x="45970" y="67130"/>
                  </a:cubicBezTo>
                  <a:cubicBezTo>
                    <a:pt x="46952" y="62496"/>
                    <a:pt x="49212" y="58159"/>
                    <a:pt x="52430" y="54690"/>
                  </a:cubicBezTo>
                  <a:lnTo>
                    <a:pt x="52430" y="54690"/>
                  </a:lnTo>
                  <a:cubicBezTo>
                    <a:pt x="49098" y="57041"/>
                    <a:pt x="46655" y="60510"/>
                    <a:pt x="45057" y="64254"/>
                  </a:cubicBezTo>
                  <a:cubicBezTo>
                    <a:pt x="41930" y="71535"/>
                    <a:pt x="42364" y="79752"/>
                    <a:pt x="39054" y="86965"/>
                  </a:cubicBezTo>
                  <a:cubicBezTo>
                    <a:pt x="38347" y="88494"/>
                    <a:pt x="37731" y="89909"/>
                    <a:pt x="37525" y="91576"/>
                  </a:cubicBezTo>
                  <a:cubicBezTo>
                    <a:pt x="37297" y="93150"/>
                    <a:pt x="37525" y="94771"/>
                    <a:pt x="37297" y="96369"/>
                  </a:cubicBezTo>
                  <a:cubicBezTo>
                    <a:pt x="37069" y="97989"/>
                    <a:pt x="36315" y="99496"/>
                    <a:pt x="36087" y="101116"/>
                  </a:cubicBezTo>
                  <a:cubicBezTo>
                    <a:pt x="35882" y="102395"/>
                    <a:pt x="35653" y="103696"/>
                    <a:pt x="35288" y="104974"/>
                  </a:cubicBezTo>
                  <a:cubicBezTo>
                    <a:pt x="34489" y="107759"/>
                    <a:pt x="32983" y="110338"/>
                    <a:pt x="30906" y="112324"/>
                  </a:cubicBezTo>
                  <a:cubicBezTo>
                    <a:pt x="32458" y="110840"/>
                    <a:pt x="33668" y="107804"/>
                    <a:pt x="34398" y="105818"/>
                  </a:cubicBezTo>
                  <a:cubicBezTo>
                    <a:pt x="34832" y="104632"/>
                    <a:pt x="35083" y="103194"/>
                    <a:pt x="35265" y="101938"/>
                  </a:cubicBezTo>
                  <a:cubicBezTo>
                    <a:pt x="35402" y="101094"/>
                    <a:pt x="35539" y="100158"/>
                    <a:pt x="35380" y="99313"/>
                  </a:cubicBezTo>
                  <a:cubicBezTo>
                    <a:pt x="35197" y="98400"/>
                    <a:pt x="34740" y="97510"/>
                    <a:pt x="34695" y="96574"/>
                  </a:cubicBezTo>
                  <a:cubicBezTo>
                    <a:pt x="34672" y="95958"/>
                    <a:pt x="34946" y="95479"/>
                    <a:pt x="34992" y="94908"/>
                  </a:cubicBezTo>
                  <a:cubicBezTo>
                    <a:pt x="35037" y="94292"/>
                    <a:pt x="34855" y="93584"/>
                    <a:pt x="34718" y="92991"/>
                  </a:cubicBezTo>
                  <a:cubicBezTo>
                    <a:pt x="34421" y="91735"/>
                    <a:pt x="33987" y="90548"/>
                    <a:pt x="33713" y="89316"/>
                  </a:cubicBezTo>
                  <a:cubicBezTo>
                    <a:pt x="32937" y="85961"/>
                    <a:pt x="32412" y="82560"/>
                    <a:pt x="32435" y="79113"/>
                  </a:cubicBezTo>
                  <a:cubicBezTo>
                    <a:pt x="32458" y="76191"/>
                    <a:pt x="33234" y="73338"/>
                    <a:pt x="33759" y="70462"/>
                  </a:cubicBezTo>
                  <a:cubicBezTo>
                    <a:pt x="34946" y="64208"/>
                    <a:pt x="37502" y="58205"/>
                    <a:pt x="41246" y="53046"/>
                  </a:cubicBezTo>
                  <a:cubicBezTo>
                    <a:pt x="41263" y="53020"/>
                    <a:pt x="41277" y="52997"/>
                    <a:pt x="41291" y="52977"/>
                  </a:cubicBezTo>
                  <a:lnTo>
                    <a:pt x="41291" y="52977"/>
                  </a:lnTo>
                  <a:cubicBezTo>
                    <a:pt x="40781" y="53609"/>
                    <a:pt x="39968" y="54017"/>
                    <a:pt x="39488" y="54758"/>
                  </a:cubicBezTo>
                  <a:cubicBezTo>
                    <a:pt x="38872" y="55717"/>
                    <a:pt x="38164" y="56630"/>
                    <a:pt x="37548" y="57566"/>
                  </a:cubicBezTo>
                  <a:lnTo>
                    <a:pt x="38484" y="55215"/>
                  </a:lnTo>
                  <a:lnTo>
                    <a:pt x="38484" y="55215"/>
                  </a:lnTo>
                  <a:cubicBezTo>
                    <a:pt x="34352" y="60761"/>
                    <a:pt x="32435" y="69252"/>
                    <a:pt x="31362" y="75963"/>
                  </a:cubicBezTo>
                  <a:cubicBezTo>
                    <a:pt x="30723" y="79980"/>
                    <a:pt x="30130" y="83998"/>
                    <a:pt x="29650" y="88015"/>
                  </a:cubicBezTo>
                  <a:cubicBezTo>
                    <a:pt x="29491" y="89361"/>
                    <a:pt x="29605" y="90754"/>
                    <a:pt x="29354" y="92078"/>
                  </a:cubicBezTo>
                  <a:cubicBezTo>
                    <a:pt x="29080" y="93516"/>
                    <a:pt x="28646" y="94908"/>
                    <a:pt x="28075" y="96255"/>
                  </a:cubicBezTo>
                  <a:cubicBezTo>
                    <a:pt x="27482" y="97647"/>
                    <a:pt x="26797" y="98811"/>
                    <a:pt x="26615" y="100386"/>
                  </a:cubicBezTo>
                  <a:cubicBezTo>
                    <a:pt x="26569" y="100820"/>
                    <a:pt x="26546" y="101276"/>
                    <a:pt x="26523" y="101710"/>
                  </a:cubicBezTo>
                  <a:cubicBezTo>
                    <a:pt x="26455" y="102851"/>
                    <a:pt x="26409" y="103992"/>
                    <a:pt x="26341" y="105111"/>
                  </a:cubicBezTo>
                  <a:cubicBezTo>
                    <a:pt x="27938" y="102897"/>
                    <a:pt x="28463" y="100112"/>
                    <a:pt x="28966" y="97442"/>
                  </a:cubicBezTo>
                  <a:lnTo>
                    <a:pt x="28966" y="97442"/>
                  </a:lnTo>
                  <a:cubicBezTo>
                    <a:pt x="28966" y="101596"/>
                    <a:pt x="28007" y="105864"/>
                    <a:pt x="25085" y="108946"/>
                  </a:cubicBezTo>
                  <a:cubicBezTo>
                    <a:pt x="23008" y="111160"/>
                    <a:pt x="21456" y="113693"/>
                    <a:pt x="20224" y="116455"/>
                  </a:cubicBezTo>
                  <a:cubicBezTo>
                    <a:pt x="19904" y="117140"/>
                    <a:pt x="17895" y="123189"/>
                    <a:pt x="17279" y="123189"/>
                  </a:cubicBezTo>
                  <a:cubicBezTo>
                    <a:pt x="16868" y="123189"/>
                    <a:pt x="19676" y="115291"/>
                    <a:pt x="20041" y="114629"/>
                  </a:cubicBezTo>
                  <a:cubicBezTo>
                    <a:pt x="20360" y="114629"/>
                    <a:pt x="21776" y="111730"/>
                    <a:pt x="22027" y="111365"/>
                  </a:cubicBezTo>
                  <a:cubicBezTo>
                    <a:pt x="22803" y="110201"/>
                    <a:pt x="23739" y="109105"/>
                    <a:pt x="24606" y="108010"/>
                  </a:cubicBezTo>
                  <a:cubicBezTo>
                    <a:pt x="24834" y="107713"/>
                    <a:pt x="25085" y="107393"/>
                    <a:pt x="25222" y="107028"/>
                  </a:cubicBezTo>
                  <a:cubicBezTo>
                    <a:pt x="25382" y="106640"/>
                    <a:pt x="25382" y="106184"/>
                    <a:pt x="25359" y="105773"/>
                  </a:cubicBezTo>
                  <a:cubicBezTo>
                    <a:pt x="25291" y="103810"/>
                    <a:pt x="24789" y="101847"/>
                    <a:pt x="25108" y="99907"/>
                  </a:cubicBezTo>
                  <a:cubicBezTo>
                    <a:pt x="25473" y="97761"/>
                    <a:pt x="26820" y="95867"/>
                    <a:pt x="27071" y="93721"/>
                  </a:cubicBezTo>
                  <a:cubicBezTo>
                    <a:pt x="27414" y="90777"/>
                    <a:pt x="26957" y="87558"/>
                    <a:pt x="27025" y="84591"/>
                  </a:cubicBezTo>
                  <a:cubicBezTo>
                    <a:pt x="27117" y="81327"/>
                    <a:pt x="27322" y="78063"/>
                    <a:pt x="27756" y="74799"/>
                  </a:cubicBezTo>
                  <a:cubicBezTo>
                    <a:pt x="28852" y="66628"/>
                    <a:pt x="31180" y="57977"/>
                    <a:pt x="37000" y="51905"/>
                  </a:cubicBezTo>
                  <a:lnTo>
                    <a:pt x="37000" y="51905"/>
                  </a:lnTo>
                  <a:lnTo>
                    <a:pt x="36566" y="52978"/>
                  </a:lnTo>
                  <a:cubicBezTo>
                    <a:pt x="39123" y="50559"/>
                    <a:pt x="41474" y="47956"/>
                    <a:pt x="43825" y="45332"/>
                  </a:cubicBezTo>
                  <a:cubicBezTo>
                    <a:pt x="47660" y="41040"/>
                    <a:pt x="50695" y="36453"/>
                    <a:pt x="52567" y="30952"/>
                  </a:cubicBezTo>
                  <a:lnTo>
                    <a:pt x="52567" y="30952"/>
                  </a:lnTo>
                  <a:cubicBezTo>
                    <a:pt x="52384" y="36795"/>
                    <a:pt x="48983" y="42227"/>
                    <a:pt x="46085" y="47135"/>
                  </a:cubicBezTo>
                  <a:cubicBezTo>
                    <a:pt x="43072" y="52270"/>
                    <a:pt x="39808" y="57360"/>
                    <a:pt x="37867" y="63044"/>
                  </a:cubicBezTo>
                  <a:cubicBezTo>
                    <a:pt x="37046" y="65463"/>
                    <a:pt x="36475" y="67951"/>
                    <a:pt x="36019" y="70462"/>
                  </a:cubicBezTo>
                  <a:cubicBezTo>
                    <a:pt x="34900" y="76579"/>
                    <a:pt x="34398" y="82856"/>
                    <a:pt x="35265" y="89019"/>
                  </a:cubicBezTo>
                  <a:cubicBezTo>
                    <a:pt x="34969" y="84659"/>
                    <a:pt x="35197" y="80277"/>
                    <a:pt x="35927" y="75986"/>
                  </a:cubicBezTo>
                  <a:lnTo>
                    <a:pt x="35927" y="75986"/>
                  </a:lnTo>
                  <a:cubicBezTo>
                    <a:pt x="35380" y="79980"/>
                    <a:pt x="35631" y="84112"/>
                    <a:pt x="36658" y="88015"/>
                  </a:cubicBezTo>
                  <a:cubicBezTo>
                    <a:pt x="35905" y="85139"/>
                    <a:pt x="36726" y="82423"/>
                    <a:pt x="37206" y="79615"/>
                  </a:cubicBezTo>
                  <a:cubicBezTo>
                    <a:pt x="39214" y="67929"/>
                    <a:pt x="43414" y="57452"/>
                    <a:pt x="48938" y="46975"/>
                  </a:cubicBezTo>
                  <a:cubicBezTo>
                    <a:pt x="52864" y="39534"/>
                    <a:pt x="56630" y="31636"/>
                    <a:pt x="56698" y="23237"/>
                  </a:cubicBezTo>
                  <a:lnTo>
                    <a:pt x="56698" y="23237"/>
                  </a:lnTo>
                  <a:cubicBezTo>
                    <a:pt x="57474" y="28076"/>
                    <a:pt x="56790" y="33052"/>
                    <a:pt x="55169" y="37662"/>
                  </a:cubicBezTo>
                  <a:cubicBezTo>
                    <a:pt x="54325" y="40013"/>
                    <a:pt x="53252" y="42273"/>
                    <a:pt x="52019" y="44441"/>
                  </a:cubicBezTo>
                  <a:cubicBezTo>
                    <a:pt x="50768" y="46580"/>
                    <a:pt x="50378" y="48831"/>
                    <a:pt x="49472" y="51061"/>
                  </a:cubicBezTo>
                  <a:lnTo>
                    <a:pt x="49472" y="51061"/>
                  </a:lnTo>
                  <a:cubicBezTo>
                    <a:pt x="50661" y="48149"/>
                    <a:pt x="52846" y="45782"/>
                    <a:pt x="54781" y="43323"/>
                  </a:cubicBezTo>
                  <a:cubicBezTo>
                    <a:pt x="59894" y="36818"/>
                    <a:pt x="59437" y="30084"/>
                    <a:pt x="58342" y="22278"/>
                  </a:cubicBezTo>
                  <a:cubicBezTo>
                    <a:pt x="57360" y="15248"/>
                    <a:pt x="56949" y="7624"/>
                    <a:pt x="60602" y="1530"/>
                  </a:cubicBezTo>
                  <a:lnTo>
                    <a:pt x="60602" y="1530"/>
                  </a:lnTo>
                  <a:cubicBezTo>
                    <a:pt x="58524" y="4315"/>
                    <a:pt x="57201" y="7624"/>
                    <a:pt x="56767" y="11048"/>
                  </a:cubicBezTo>
                  <a:cubicBezTo>
                    <a:pt x="56431" y="8404"/>
                    <a:pt x="55897" y="5870"/>
                    <a:pt x="55683" y="3188"/>
                  </a:cubicBezTo>
                  <a:lnTo>
                    <a:pt x="55683" y="3188"/>
                  </a:lnTo>
                  <a:cubicBezTo>
                    <a:pt x="55949" y="6652"/>
                    <a:pt x="56082" y="10117"/>
                    <a:pt x="56082" y="13582"/>
                  </a:cubicBezTo>
                  <a:cubicBezTo>
                    <a:pt x="56082" y="15202"/>
                    <a:pt x="55968" y="16823"/>
                    <a:pt x="55922" y="18421"/>
                  </a:cubicBezTo>
                  <a:cubicBezTo>
                    <a:pt x="55899" y="19197"/>
                    <a:pt x="55785" y="19950"/>
                    <a:pt x="55489" y="20657"/>
                  </a:cubicBezTo>
                  <a:cubicBezTo>
                    <a:pt x="55398" y="20840"/>
                    <a:pt x="54421" y="22225"/>
                    <a:pt x="54439" y="22278"/>
                  </a:cubicBezTo>
                  <a:lnTo>
                    <a:pt x="54439" y="22278"/>
                  </a:lnTo>
                  <a:cubicBezTo>
                    <a:pt x="53617" y="20269"/>
                    <a:pt x="53914" y="18010"/>
                    <a:pt x="54028" y="15841"/>
                  </a:cubicBezTo>
                  <a:cubicBezTo>
                    <a:pt x="54117" y="14038"/>
                    <a:pt x="54070" y="12235"/>
                    <a:pt x="53932" y="10432"/>
                  </a:cubicBezTo>
                  <a:lnTo>
                    <a:pt x="53932" y="10432"/>
                  </a:lnTo>
                  <a:cubicBezTo>
                    <a:pt x="53892" y="17053"/>
                    <a:pt x="49443" y="23740"/>
                    <a:pt x="50878" y="30358"/>
                  </a:cubicBezTo>
                  <a:cubicBezTo>
                    <a:pt x="49851" y="27847"/>
                    <a:pt x="49828" y="25040"/>
                    <a:pt x="50239" y="22369"/>
                  </a:cubicBezTo>
                  <a:cubicBezTo>
                    <a:pt x="50650" y="19699"/>
                    <a:pt x="51471" y="17120"/>
                    <a:pt x="52088" y="14495"/>
                  </a:cubicBezTo>
                  <a:lnTo>
                    <a:pt x="52088" y="14495"/>
                  </a:lnTo>
                  <a:cubicBezTo>
                    <a:pt x="50558" y="18877"/>
                    <a:pt x="49691" y="23488"/>
                    <a:pt x="49463" y="28144"/>
                  </a:cubicBezTo>
                  <a:cubicBezTo>
                    <a:pt x="49257" y="32184"/>
                    <a:pt x="47819" y="36453"/>
                    <a:pt x="45674" y="39899"/>
                  </a:cubicBezTo>
                  <a:cubicBezTo>
                    <a:pt x="43848" y="42866"/>
                    <a:pt x="41360" y="44966"/>
                    <a:pt x="39899" y="48208"/>
                  </a:cubicBezTo>
                  <a:cubicBezTo>
                    <a:pt x="40219" y="47066"/>
                    <a:pt x="40561" y="45902"/>
                    <a:pt x="40903" y="44738"/>
                  </a:cubicBezTo>
                  <a:lnTo>
                    <a:pt x="40903" y="44738"/>
                  </a:lnTo>
                  <a:cubicBezTo>
                    <a:pt x="39830" y="46952"/>
                    <a:pt x="37137" y="47934"/>
                    <a:pt x="35859" y="50011"/>
                  </a:cubicBezTo>
                  <a:cubicBezTo>
                    <a:pt x="35448" y="50695"/>
                    <a:pt x="35197" y="51449"/>
                    <a:pt x="34832" y="52133"/>
                  </a:cubicBezTo>
                  <a:cubicBezTo>
                    <a:pt x="33371" y="54758"/>
                    <a:pt x="30061" y="56196"/>
                    <a:pt x="29308" y="59095"/>
                  </a:cubicBezTo>
                  <a:cubicBezTo>
                    <a:pt x="29445" y="57246"/>
                    <a:pt x="30746" y="55831"/>
                    <a:pt x="31910" y="54507"/>
                  </a:cubicBezTo>
                  <a:cubicBezTo>
                    <a:pt x="32504" y="53823"/>
                    <a:pt x="33097" y="53161"/>
                    <a:pt x="33599" y="52407"/>
                  </a:cubicBezTo>
                  <a:cubicBezTo>
                    <a:pt x="33827" y="52111"/>
                    <a:pt x="34124" y="51700"/>
                    <a:pt x="34261" y="51357"/>
                  </a:cubicBezTo>
                  <a:cubicBezTo>
                    <a:pt x="34329" y="51175"/>
                    <a:pt x="34307" y="50242"/>
                    <a:pt x="34352" y="50194"/>
                  </a:cubicBezTo>
                  <a:lnTo>
                    <a:pt x="34352" y="50194"/>
                  </a:lnTo>
                  <a:lnTo>
                    <a:pt x="33074" y="51517"/>
                  </a:lnTo>
                  <a:cubicBezTo>
                    <a:pt x="33060" y="51520"/>
                    <a:pt x="33047" y="51521"/>
                    <a:pt x="33034" y="51521"/>
                  </a:cubicBezTo>
                  <a:cubicBezTo>
                    <a:pt x="32838" y="51521"/>
                    <a:pt x="32780" y="51206"/>
                    <a:pt x="32823" y="50992"/>
                  </a:cubicBezTo>
                  <a:cubicBezTo>
                    <a:pt x="33143" y="49805"/>
                    <a:pt x="33554" y="49280"/>
                    <a:pt x="34558" y="48710"/>
                  </a:cubicBezTo>
                  <a:cubicBezTo>
                    <a:pt x="35425" y="48208"/>
                    <a:pt x="36430" y="47728"/>
                    <a:pt x="36954" y="46838"/>
                  </a:cubicBezTo>
                  <a:cubicBezTo>
                    <a:pt x="37343" y="46176"/>
                    <a:pt x="37434" y="45377"/>
                    <a:pt x="37845" y="44761"/>
                  </a:cubicBezTo>
                  <a:cubicBezTo>
                    <a:pt x="38461" y="43779"/>
                    <a:pt x="39694" y="43391"/>
                    <a:pt x="40698" y="42798"/>
                  </a:cubicBezTo>
                  <a:cubicBezTo>
                    <a:pt x="43574" y="41155"/>
                    <a:pt x="45856" y="37776"/>
                    <a:pt x="46107" y="34467"/>
                  </a:cubicBezTo>
                  <a:cubicBezTo>
                    <a:pt x="46267" y="32367"/>
                    <a:pt x="45811" y="30244"/>
                    <a:pt x="44966" y="28304"/>
                  </a:cubicBezTo>
                  <a:cubicBezTo>
                    <a:pt x="44464" y="27185"/>
                    <a:pt x="43848" y="26113"/>
                    <a:pt x="43665" y="24903"/>
                  </a:cubicBezTo>
                  <a:cubicBezTo>
                    <a:pt x="43368" y="23145"/>
                    <a:pt x="44030" y="21365"/>
                    <a:pt x="44122" y="19585"/>
                  </a:cubicBezTo>
                  <a:cubicBezTo>
                    <a:pt x="44137" y="19238"/>
                    <a:pt x="44129" y="18889"/>
                    <a:pt x="44100" y="18540"/>
                  </a:cubicBezTo>
                  <a:lnTo>
                    <a:pt x="44100" y="18540"/>
                  </a:lnTo>
                  <a:cubicBezTo>
                    <a:pt x="44117" y="19554"/>
                    <a:pt x="43899" y="20597"/>
                    <a:pt x="43619" y="21570"/>
                  </a:cubicBezTo>
                  <a:cubicBezTo>
                    <a:pt x="43140" y="23260"/>
                    <a:pt x="42501" y="24949"/>
                    <a:pt x="42615" y="26683"/>
                  </a:cubicBezTo>
                  <a:cubicBezTo>
                    <a:pt x="42752" y="28464"/>
                    <a:pt x="44076" y="29856"/>
                    <a:pt x="44464" y="31591"/>
                  </a:cubicBezTo>
                  <a:cubicBezTo>
                    <a:pt x="44532" y="31887"/>
                    <a:pt x="44578" y="32184"/>
                    <a:pt x="44624" y="32481"/>
                  </a:cubicBezTo>
                  <a:cubicBezTo>
                    <a:pt x="44715" y="33508"/>
                    <a:pt x="44624" y="34558"/>
                    <a:pt x="44236" y="35494"/>
                  </a:cubicBezTo>
                  <a:cubicBezTo>
                    <a:pt x="44122" y="35791"/>
                    <a:pt x="43962" y="36087"/>
                    <a:pt x="43802" y="36361"/>
                  </a:cubicBezTo>
                  <a:cubicBezTo>
                    <a:pt x="44464" y="34056"/>
                    <a:pt x="44053" y="31636"/>
                    <a:pt x="42935" y="29536"/>
                  </a:cubicBezTo>
                  <a:cubicBezTo>
                    <a:pt x="41816" y="27482"/>
                    <a:pt x="41337" y="25314"/>
                    <a:pt x="41565" y="22917"/>
                  </a:cubicBezTo>
                  <a:cubicBezTo>
                    <a:pt x="41634" y="22232"/>
                    <a:pt x="41771" y="21548"/>
                    <a:pt x="41771" y="20863"/>
                  </a:cubicBezTo>
                  <a:cubicBezTo>
                    <a:pt x="41793" y="19813"/>
                    <a:pt x="41520" y="18786"/>
                    <a:pt x="41268" y="17781"/>
                  </a:cubicBezTo>
                  <a:cubicBezTo>
                    <a:pt x="40835" y="16229"/>
                    <a:pt x="40515" y="14609"/>
                    <a:pt x="40013" y="13079"/>
                  </a:cubicBezTo>
                  <a:cubicBezTo>
                    <a:pt x="39716" y="12166"/>
                    <a:pt x="38644" y="11253"/>
                    <a:pt x="38621" y="10272"/>
                  </a:cubicBezTo>
                  <a:lnTo>
                    <a:pt x="38621" y="10272"/>
                  </a:lnTo>
                  <a:cubicBezTo>
                    <a:pt x="38666" y="13490"/>
                    <a:pt x="38712" y="16709"/>
                    <a:pt x="38758" y="19927"/>
                  </a:cubicBezTo>
                  <a:cubicBezTo>
                    <a:pt x="36041" y="12965"/>
                    <a:pt x="31454" y="6871"/>
                    <a:pt x="28463" y="1"/>
                  </a:cubicBezTo>
                  <a:close/>
                </a:path>
              </a:pathLst>
            </a:custGeom>
            <a:solidFill>
              <a:srgbClr val="2A3D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80" name="Google Shape;1880;p15"/>
          <p:cNvSpPr/>
          <p:nvPr/>
        </p:nvSpPr>
        <p:spPr>
          <a:xfrm>
            <a:off x="-401144" y="-39636"/>
            <a:ext cx="7701575" cy="2305627"/>
          </a:xfrm>
          <a:custGeom>
            <a:avLst/>
            <a:gdLst/>
            <a:ahLst/>
            <a:cxnLst/>
            <a:rect l="l" t="t" r="r" b="b"/>
            <a:pathLst>
              <a:path w="264341" h="79136" extrusionOk="0">
                <a:moveTo>
                  <a:pt x="65628" y="21293"/>
                </a:moveTo>
                <a:cubicBezTo>
                  <a:pt x="65626" y="21294"/>
                  <a:pt x="65625" y="21296"/>
                  <a:pt x="65624" y="21297"/>
                </a:cubicBezTo>
                <a:cubicBezTo>
                  <a:pt x="65625" y="21296"/>
                  <a:pt x="65626" y="21294"/>
                  <a:pt x="65628" y="21293"/>
                </a:cubicBezTo>
                <a:close/>
                <a:moveTo>
                  <a:pt x="67793" y="21919"/>
                </a:moveTo>
                <a:cubicBezTo>
                  <a:pt x="67593" y="21919"/>
                  <a:pt x="67420" y="21950"/>
                  <a:pt x="67290" y="22027"/>
                </a:cubicBezTo>
                <a:cubicBezTo>
                  <a:pt x="67535" y="22027"/>
                  <a:pt x="67795" y="22002"/>
                  <a:pt x="68035" y="21932"/>
                </a:cubicBezTo>
                <a:lnTo>
                  <a:pt x="68035" y="21932"/>
                </a:lnTo>
                <a:cubicBezTo>
                  <a:pt x="67951" y="21924"/>
                  <a:pt x="67870" y="21919"/>
                  <a:pt x="67793" y="21919"/>
                </a:cubicBezTo>
                <a:close/>
                <a:moveTo>
                  <a:pt x="160983" y="24786"/>
                </a:moveTo>
                <a:cubicBezTo>
                  <a:pt x="160953" y="24825"/>
                  <a:pt x="160925" y="24864"/>
                  <a:pt x="160896" y="24903"/>
                </a:cubicBezTo>
                <a:cubicBezTo>
                  <a:pt x="160926" y="24865"/>
                  <a:pt x="160955" y="24826"/>
                  <a:pt x="160983" y="24786"/>
                </a:cubicBezTo>
                <a:close/>
                <a:moveTo>
                  <a:pt x="135081" y="29765"/>
                </a:moveTo>
                <a:cubicBezTo>
                  <a:pt x="135087" y="29768"/>
                  <a:pt x="135093" y="29771"/>
                  <a:pt x="135098" y="29775"/>
                </a:cubicBezTo>
                <a:lnTo>
                  <a:pt x="135098" y="29775"/>
                </a:lnTo>
                <a:cubicBezTo>
                  <a:pt x="135093" y="29771"/>
                  <a:pt x="135087" y="29768"/>
                  <a:pt x="135081" y="29765"/>
                </a:cubicBezTo>
                <a:close/>
                <a:moveTo>
                  <a:pt x="184863" y="30153"/>
                </a:moveTo>
                <a:lnTo>
                  <a:pt x="184855" y="30154"/>
                </a:lnTo>
                <a:lnTo>
                  <a:pt x="184855" y="30154"/>
                </a:lnTo>
                <a:cubicBezTo>
                  <a:pt x="184858" y="30154"/>
                  <a:pt x="184860" y="30153"/>
                  <a:pt x="184863" y="30153"/>
                </a:cubicBezTo>
                <a:close/>
                <a:moveTo>
                  <a:pt x="156953" y="44486"/>
                </a:moveTo>
                <a:cubicBezTo>
                  <a:pt x="156951" y="44486"/>
                  <a:pt x="156949" y="44487"/>
                  <a:pt x="156948" y="44487"/>
                </a:cubicBezTo>
                <a:cubicBezTo>
                  <a:pt x="156949" y="44487"/>
                  <a:pt x="156951" y="44486"/>
                  <a:pt x="156953" y="44486"/>
                </a:cubicBezTo>
                <a:close/>
                <a:moveTo>
                  <a:pt x="82492" y="47751"/>
                </a:moveTo>
                <a:lnTo>
                  <a:pt x="82492" y="47751"/>
                </a:lnTo>
                <a:cubicBezTo>
                  <a:pt x="82489" y="47753"/>
                  <a:pt x="82486" y="47755"/>
                  <a:pt x="82483" y="47757"/>
                </a:cubicBezTo>
                <a:lnTo>
                  <a:pt x="82483" y="47757"/>
                </a:lnTo>
                <a:cubicBezTo>
                  <a:pt x="82486" y="47755"/>
                  <a:pt x="82489" y="47753"/>
                  <a:pt x="82492" y="47751"/>
                </a:cubicBezTo>
                <a:close/>
                <a:moveTo>
                  <a:pt x="23509" y="49480"/>
                </a:moveTo>
                <a:cubicBezTo>
                  <a:pt x="23492" y="49480"/>
                  <a:pt x="23475" y="49481"/>
                  <a:pt x="23458" y="49481"/>
                </a:cubicBezTo>
                <a:lnTo>
                  <a:pt x="23458" y="49481"/>
                </a:lnTo>
                <a:cubicBezTo>
                  <a:pt x="23612" y="49506"/>
                  <a:pt x="23767" y="49530"/>
                  <a:pt x="23922" y="49554"/>
                </a:cubicBezTo>
                <a:cubicBezTo>
                  <a:pt x="23783" y="49503"/>
                  <a:pt x="23645" y="49480"/>
                  <a:pt x="23509" y="49480"/>
                </a:cubicBezTo>
                <a:close/>
                <a:moveTo>
                  <a:pt x="63136" y="50034"/>
                </a:moveTo>
                <a:cubicBezTo>
                  <a:pt x="63138" y="50034"/>
                  <a:pt x="63141" y="50034"/>
                  <a:pt x="63144" y="50034"/>
                </a:cubicBezTo>
                <a:lnTo>
                  <a:pt x="63144" y="50034"/>
                </a:lnTo>
                <a:cubicBezTo>
                  <a:pt x="63141" y="50034"/>
                  <a:pt x="63138" y="50034"/>
                  <a:pt x="63136" y="50034"/>
                </a:cubicBezTo>
                <a:close/>
                <a:moveTo>
                  <a:pt x="206" y="1"/>
                </a:moveTo>
                <a:cubicBezTo>
                  <a:pt x="206" y="1576"/>
                  <a:pt x="229" y="3151"/>
                  <a:pt x="229" y="4726"/>
                </a:cubicBezTo>
                <a:cubicBezTo>
                  <a:pt x="320" y="15454"/>
                  <a:pt x="92" y="27939"/>
                  <a:pt x="183" y="38667"/>
                </a:cubicBezTo>
                <a:cubicBezTo>
                  <a:pt x="206" y="44122"/>
                  <a:pt x="161" y="46930"/>
                  <a:pt x="206" y="52408"/>
                </a:cubicBezTo>
                <a:cubicBezTo>
                  <a:pt x="206" y="53184"/>
                  <a:pt x="1" y="59986"/>
                  <a:pt x="229" y="63387"/>
                </a:cubicBezTo>
                <a:cubicBezTo>
                  <a:pt x="337" y="64999"/>
                  <a:pt x="1031" y="65700"/>
                  <a:pt x="1321" y="65700"/>
                </a:cubicBezTo>
                <a:cubicBezTo>
                  <a:pt x="1339" y="65700"/>
                  <a:pt x="1356" y="65697"/>
                  <a:pt x="1370" y="65692"/>
                </a:cubicBezTo>
                <a:cubicBezTo>
                  <a:pt x="1827" y="65532"/>
                  <a:pt x="1690" y="64870"/>
                  <a:pt x="1439" y="64459"/>
                </a:cubicBezTo>
                <a:cubicBezTo>
                  <a:pt x="1165" y="64071"/>
                  <a:pt x="845" y="63546"/>
                  <a:pt x="1165" y="63158"/>
                </a:cubicBezTo>
                <a:cubicBezTo>
                  <a:pt x="1271" y="63023"/>
                  <a:pt x="1411" y="62968"/>
                  <a:pt x="1565" y="62968"/>
                </a:cubicBezTo>
                <a:cubicBezTo>
                  <a:pt x="1907" y="62968"/>
                  <a:pt x="2320" y="63240"/>
                  <a:pt x="2603" y="63524"/>
                </a:cubicBezTo>
                <a:cubicBezTo>
                  <a:pt x="2888" y="63826"/>
                  <a:pt x="3297" y="64140"/>
                  <a:pt x="3657" y="64140"/>
                </a:cubicBezTo>
                <a:cubicBezTo>
                  <a:pt x="3786" y="64140"/>
                  <a:pt x="3909" y="64099"/>
                  <a:pt x="4018" y="64003"/>
                </a:cubicBezTo>
                <a:cubicBezTo>
                  <a:pt x="3379" y="62976"/>
                  <a:pt x="2740" y="61971"/>
                  <a:pt x="2078" y="60944"/>
                </a:cubicBezTo>
                <a:lnTo>
                  <a:pt x="2078" y="60944"/>
                </a:lnTo>
                <a:cubicBezTo>
                  <a:pt x="2595" y="61188"/>
                  <a:pt x="3184" y="61431"/>
                  <a:pt x="3728" y="61431"/>
                </a:cubicBezTo>
                <a:cubicBezTo>
                  <a:pt x="4000" y="61431"/>
                  <a:pt x="4262" y="61370"/>
                  <a:pt x="4497" y="61218"/>
                </a:cubicBezTo>
                <a:cubicBezTo>
                  <a:pt x="5000" y="60876"/>
                  <a:pt x="5182" y="60237"/>
                  <a:pt x="5456" y="59689"/>
                </a:cubicBezTo>
                <a:cubicBezTo>
                  <a:pt x="5713" y="59214"/>
                  <a:pt x="6158" y="58740"/>
                  <a:pt x="6659" y="58740"/>
                </a:cubicBezTo>
                <a:cubicBezTo>
                  <a:pt x="6736" y="58740"/>
                  <a:pt x="6815" y="58751"/>
                  <a:pt x="6894" y="58776"/>
                </a:cubicBezTo>
                <a:cubicBezTo>
                  <a:pt x="6734" y="58365"/>
                  <a:pt x="6597" y="57977"/>
                  <a:pt x="6460" y="57566"/>
                </a:cubicBezTo>
                <a:cubicBezTo>
                  <a:pt x="5848" y="58191"/>
                  <a:pt x="4980" y="58506"/>
                  <a:pt x="4116" y="58506"/>
                </a:cubicBezTo>
                <a:cubicBezTo>
                  <a:pt x="3370" y="58506"/>
                  <a:pt x="2627" y="58271"/>
                  <a:pt x="2055" y="57794"/>
                </a:cubicBezTo>
                <a:cubicBezTo>
                  <a:pt x="2690" y="56937"/>
                  <a:pt x="3763" y="56440"/>
                  <a:pt x="4829" y="56440"/>
                </a:cubicBezTo>
                <a:cubicBezTo>
                  <a:pt x="5181" y="56440"/>
                  <a:pt x="5533" y="56494"/>
                  <a:pt x="5867" y="56607"/>
                </a:cubicBezTo>
                <a:cubicBezTo>
                  <a:pt x="5159" y="55443"/>
                  <a:pt x="2146" y="53754"/>
                  <a:pt x="2124" y="52613"/>
                </a:cubicBezTo>
                <a:cubicBezTo>
                  <a:pt x="2177" y="52609"/>
                  <a:pt x="2230" y="52607"/>
                  <a:pt x="2283" y="52607"/>
                </a:cubicBezTo>
                <a:cubicBezTo>
                  <a:pt x="3803" y="52607"/>
                  <a:pt x="4978" y="54155"/>
                  <a:pt x="6346" y="54530"/>
                </a:cubicBezTo>
                <a:cubicBezTo>
                  <a:pt x="6689" y="53206"/>
                  <a:pt x="5684" y="51883"/>
                  <a:pt x="4908" y="50878"/>
                </a:cubicBezTo>
                <a:lnTo>
                  <a:pt x="3539" y="49052"/>
                </a:lnTo>
                <a:cubicBezTo>
                  <a:pt x="3610" y="48940"/>
                  <a:pt x="3713" y="48899"/>
                  <a:pt x="3833" y="48899"/>
                </a:cubicBezTo>
                <a:cubicBezTo>
                  <a:pt x="4138" y="48899"/>
                  <a:pt x="4558" y="49159"/>
                  <a:pt x="4880" y="49159"/>
                </a:cubicBezTo>
                <a:cubicBezTo>
                  <a:pt x="4997" y="49159"/>
                  <a:pt x="5102" y="49124"/>
                  <a:pt x="5182" y="49029"/>
                </a:cubicBezTo>
                <a:cubicBezTo>
                  <a:pt x="5274" y="48915"/>
                  <a:pt x="5296" y="48778"/>
                  <a:pt x="5319" y="48619"/>
                </a:cubicBezTo>
                <a:cubicBezTo>
                  <a:pt x="5388" y="47683"/>
                  <a:pt x="5456" y="46724"/>
                  <a:pt x="5547" y="45788"/>
                </a:cubicBezTo>
                <a:cubicBezTo>
                  <a:pt x="5684" y="47272"/>
                  <a:pt x="5844" y="48778"/>
                  <a:pt x="6438" y="50171"/>
                </a:cubicBezTo>
                <a:cubicBezTo>
                  <a:pt x="6575" y="49897"/>
                  <a:pt x="6734" y="49623"/>
                  <a:pt x="6894" y="49349"/>
                </a:cubicBezTo>
                <a:cubicBezTo>
                  <a:pt x="6917" y="49303"/>
                  <a:pt x="6940" y="49235"/>
                  <a:pt x="7008" y="49212"/>
                </a:cubicBezTo>
                <a:cubicBezTo>
                  <a:pt x="7032" y="49198"/>
                  <a:pt x="7057" y="49192"/>
                  <a:pt x="7083" y="49192"/>
                </a:cubicBezTo>
                <a:cubicBezTo>
                  <a:pt x="7183" y="49192"/>
                  <a:pt x="7292" y="49286"/>
                  <a:pt x="7328" y="49395"/>
                </a:cubicBezTo>
                <a:cubicBezTo>
                  <a:pt x="7373" y="49532"/>
                  <a:pt x="7351" y="49669"/>
                  <a:pt x="7328" y="49806"/>
                </a:cubicBezTo>
                <a:cubicBezTo>
                  <a:pt x="7214" y="50719"/>
                  <a:pt x="7739" y="51586"/>
                  <a:pt x="8241" y="52362"/>
                </a:cubicBezTo>
                <a:cubicBezTo>
                  <a:pt x="8286" y="52453"/>
                  <a:pt x="8355" y="52545"/>
                  <a:pt x="8446" y="52567"/>
                </a:cubicBezTo>
                <a:cubicBezTo>
                  <a:pt x="8476" y="52578"/>
                  <a:pt x="8505" y="52583"/>
                  <a:pt x="8532" y="52583"/>
                </a:cubicBezTo>
                <a:cubicBezTo>
                  <a:pt x="8734" y="52583"/>
                  <a:pt x="8863" y="52309"/>
                  <a:pt x="8903" y="52088"/>
                </a:cubicBezTo>
                <a:cubicBezTo>
                  <a:pt x="8926" y="51837"/>
                  <a:pt x="8994" y="51517"/>
                  <a:pt x="9245" y="51495"/>
                </a:cubicBezTo>
                <a:cubicBezTo>
                  <a:pt x="9359" y="52887"/>
                  <a:pt x="9473" y="54302"/>
                  <a:pt x="9588" y="55694"/>
                </a:cubicBezTo>
                <a:cubicBezTo>
                  <a:pt x="10181" y="55603"/>
                  <a:pt x="10615" y="55101"/>
                  <a:pt x="10866" y="54553"/>
                </a:cubicBezTo>
                <a:cubicBezTo>
                  <a:pt x="11068" y="54172"/>
                  <a:pt x="11203" y="52931"/>
                  <a:pt x="11814" y="52931"/>
                </a:cubicBezTo>
                <a:cubicBezTo>
                  <a:pt x="11825" y="52931"/>
                  <a:pt x="11836" y="52932"/>
                  <a:pt x="11847" y="52933"/>
                </a:cubicBezTo>
                <a:cubicBezTo>
                  <a:pt x="12441" y="52955"/>
                  <a:pt x="12486" y="53846"/>
                  <a:pt x="12441" y="54256"/>
                </a:cubicBezTo>
                <a:cubicBezTo>
                  <a:pt x="12281" y="55489"/>
                  <a:pt x="12121" y="56744"/>
                  <a:pt x="11961" y="57977"/>
                </a:cubicBezTo>
                <a:cubicBezTo>
                  <a:pt x="12441" y="56722"/>
                  <a:pt x="13262" y="55626"/>
                  <a:pt x="14335" y="54827"/>
                </a:cubicBezTo>
                <a:lnTo>
                  <a:pt x="14335" y="54827"/>
                </a:lnTo>
                <a:cubicBezTo>
                  <a:pt x="13650" y="55421"/>
                  <a:pt x="13879" y="56516"/>
                  <a:pt x="14084" y="57429"/>
                </a:cubicBezTo>
                <a:cubicBezTo>
                  <a:pt x="14267" y="58319"/>
                  <a:pt x="14175" y="59529"/>
                  <a:pt x="13308" y="59803"/>
                </a:cubicBezTo>
                <a:cubicBezTo>
                  <a:pt x="13193" y="59836"/>
                  <a:pt x="13073" y="59849"/>
                  <a:pt x="12951" y="59849"/>
                </a:cubicBezTo>
                <a:cubicBezTo>
                  <a:pt x="12488" y="59849"/>
                  <a:pt x="11988" y="59664"/>
                  <a:pt x="11559" y="59664"/>
                </a:cubicBezTo>
                <a:cubicBezTo>
                  <a:pt x="11312" y="59664"/>
                  <a:pt x="11090" y="59725"/>
                  <a:pt x="10911" y="59917"/>
                </a:cubicBezTo>
                <a:cubicBezTo>
                  <a:pt x="11368" y="60419"/>
                  <a:pt x="11824" y="60921"/>
                  <a:pt x="12281" y="61424"/>
                </a:cubicBezTo>
                <a:cubicBezTo>
                  <a:pt x="11342" y="61144"/>
                  <a:pt x="10386" y="61004"/>
                  <a:pt x="9412" y="61004"/>
                </a:cubicBezTo>
                <a:cubicBezTo>
                  <a:pt x="9273" y="61004"/>
                  <a:pt x="9134" y="61007"/>
                  <a:pt x="8994" y="61013"/>
                </a:cubicBezTo>
                <a:cubicBezTo>
                  <a:pt x="9316" y="62075"/>
                  <a:pt x="10426" y="62821"/>
                  <a:pt x="11526" y="62821"/>
                </a:cubicBezTo>
                <a:cubicBezTo>
                  <a:pt x="11750" y="62821"/>
                  <a:pt x="11973" y="62790"/>
                  <a:pt x="12190" y="62725"/>
                </a:cubicBezTo>
                <a:cubicBezTo>
                  <a:pt x="12486" y="62633"/>
                  <a:pt x="12783" y="62474"/>
                  <a:pt x="13103" y="62474"/>
                </a:cubicBezTo>
                <a:cubicBezTo>
                  <a:pt x="13422" y="62474"/>
                  <a:pt x="13765" y="62702"/>
                  <a:pt x="13765" y="63021"/>
                </a:cubicBezTo>
                <a:cubicBezTo>
                  <a:pt x="13586" y="63011"/>
                  <a:pt x="13402" y="63003"/>
                  <a:pt x="13219" y="63003"/>
                </a:cubicBezTo>
                <a:cubicBezTo>
                  <a:pt x="12583" y="63003"/>
                  <a:pt x="11948" y="63098"/>
                  <a:pt x="11505" y="63524"/>
                </a:cubicBezTo>
                <a:cubicBezTo>
                  <a:pt x="11277" y="63752"/>
                  <a:pt x="11117" y="64071"/>
                  <a:pt x="10889" y="64300"/>
                </a:cubicBezTo>
                <a:cubicBezTo>
                  <a:pt x="10481" y="64749"/>
                  <a:pt x="9930" y="64911"/>
                  <a:pt x="9333" y="64911"/>
                </a:cubicBezTo>
                <a:cubicBezTo>
                  <a:pt x="8628" y="64911"/>
                  <a:pt x="7859" y="64684"/>
                  <a:pt x="7191" y="64437"/>
                </a:cubicBezTo>
                <a:lnTo>
                  <a:pt x="7191" y="64437"/>
                </a:lnTo>
                <a:cubicBezTo>
                  <a:pt x="7716" y="65555"/>
                  <a:pt x="8948" y="66217"/>
                  <a:pt x="10158" y="66399"/>
                </a:cubicBezTo>
                <a:cubicBezTo>
                  <a:pt x="10445" y="66437"/>
                  <a:pt x="10733" y="66453"/>
                  <a:pt x="11020" y="66453"/>
                </a:cubicBezTo>
                <a:cubicBezTo>
                  <a:pt x="11964" y="66453"/>
                  <a:pt x="12905" y="66278"/>
                  <a:pt x="13833" y="66103"/>
                </a:cubicBezTo>
                <a:lnTo>
                  <a:pt x="13833" y="66103"/>
                </a:lnTo>
                <a:cubicBezTo>
                  <a:pt x="12988" y="67518"/>
                  <a:pt x="10706" y="67404"/>
                  <a:pt x="9473" y="68362"/>
                </a:cubicBezTo>
                <a:cubicBezTo>
                  <a:pt x="8286" y="69253"/>
                  <a:pt x="7373" y="70668"/>
                  <a:pt x="5958" y="71649"/>
                </a:cubicBezTo>
                <a:cubicBezTo>
                  <a:pt x="7419" y="71786"/>
                  <a:pt x="8880" y="71923"/>
                  <a:pt x="10341" y="72060"/>
                </a:cubicBezTo>
                <a:cubicBezTo>
                  <a:pt x="9884" y="73316"/>
                  <a:pt x="9610" y="74662"/>
                  <a:pt x="9588" y="76009"/>
                </a:cubicBezTo>
                <a:cubicBezTo>
                  <a:pt x="10432" y="75507"/>
                  <a:pt x="11117" y="74685"/>
                  <a:pt x="11459" y="73749"/>
                </a:cubicBezTo>
                <a:cubicBezTo>
                  <a:pt x="11847" y="73852"/>
                  <a:pt x="12241" y="73903"/>
                  <a:pt x="12635" y="73903"/>
                </a:cubicBezTo>
                <a:cubicBezTo>
                  <a:pt x="13028" y="73903"/>
                  <a:pt x="13422" y="73852"/>
                  <a:pt x="13810" y="73749"/>
                </a:cubicBezTo>
                <a:lnTo>
                  <a:pt x="13810" y="73749"/>
                </a:lnTo>
                <a:cubicBezTo>
                  <a:pt x="13262" y="75096"/>
                  <a:pt x="12852" y="76511"/>
                  <a:pt x="12600" y="77926"/>
                </a:cubicBezTo>
                <a:cubicBezTo>
                  <a:pt x="13856" y="77607"/>
                  <a:pt x="15020" y="76990"/>
                  <a:pt x="16001" y="76146"/>
                </a:cubicBezTo>
                <a:cubicBezTo>
                  <a:pt x="16138" y="76671"/>
                  <a:pt x="16253" y="77196"/>
                  <a:pt x="16367" y="77721"/>
                </a:cubicBezTo>
                <a:cubicBezTo>
                  <a:pt x="17188" y="77013"/>
                  <a:pt x="17805" y="76055"/>
                  <a:pt x="18079" y="74982"/>
                </a:cubicBezTo>
                <a:cubicBezTo>
                  <a:pt x="18900" y="76260"/>
                  <a:pt x="19517" y="77675"/>
                  <a:pt x="19882" y="79136"/>
                </a:cubicBezTo>
                <a:cubicBezTo>
                  <a:pt x="20726" y="77013"/>
                  <a:pt x="20498" y="74502"/>
                  <a:pt x="19265" y="72585"/>
                </a:cubicBezTo>
                <a:lnTo>
                  <a:pt x="19265" y="72585"/>
                </a:lnTo>
                <a:cubicBezTo>
                  <a:pt x="20361" y="72973"/>
                  <a:pt x="21457" y="73361"/>
                  <a:pt x="22575" y="73749"/>
                </a:cubicBezTo>
                <a:cubicBezTo>
                  <a:pt x="22758" y="72654"/>
                  <a:pt x="21228" y="72220"/>
                  <a:pt x="20407" y="71444"/>
                </a:cubicBezTo>
                <a:cubicBezTo>
                  <a:pt x="19380" y="70485"/>
                  <a:pt x="19517" y="68842"/>
                  <a:pt x="19745" y="67449"/>
                </a:cubicBezTo>
                <a:cubicBezTo>
                  <a:pt x="19808" y="67434"/>
                  <a:pt x="19870" y="67426"/>
                  <a:pt x="19931" y="67426"/>
                </a:cubicBezTo>
                <a:cubicBezTo>
                  <a:pt x="20480" y="67426"/>
                  <a:pt x="20920" y="68027"/>
                  <a:pt x="21434" y="68294"/>
                </a:cubicBezTo>
                <a:cubicBezTo>
                  <a:pt x="21519" y="68342"/>
                  <a:pt x="21612" y="68363"/>
                  <a:pt x="21707" y="68363"/>
                </a:cubicBezTo>
                <a:cubicBezTo>
                  <a:pt x="22070" y="68363"/>
                  <a:pt x="22454" y="68056"/>
                  <a:pt x="22502" y="67803"/>
                </a:cubicBezTo>
                <a:lnTo>
                  <a:pt x="22502" y="67803"/>
                </a:lnTo>
                <a:cubicBezTo>
                  <a:pt x="23680" y="69584"/>
                  <a:pt x="23946" y="71986"/>
                  <a:pt x="23123" y="73977"/>
                </a:cubicBezTo>
                <a:cubicBezTo>
                  <a:pt x="23945" y="73338"/>
                  <a:pt x="24744" y="72676"/>
                  <a:pt x="25542" y="72037"/>
                </a:cubicBezTo>
                <a:lnTo>
                  <a:pt x="25542" y="72037"/>
                </a:lnTo>
                <a:cubicBezTo>
                  <a:pt x="25360" y="73338"/>
                  <a:pt x="25200" y="74617"/>
                  <a:pt x="25017" y="75918"/>
                </a:cubicBezTo>
                <a:cubicBezTo>
                  <a:pt x="26387" y="75530"/>
                  <a:pt x="27414" y="74206"/>
                  <a:pt x="27460" y="72813"/>
                </a:cubicBezTo>
                <a:cubicBezTo>
                  <a:pt x="27848" y="73658"/>
                  <a:pt x="28533" y="74388"/>
                  <a:pt x="29354" y="74822"/>
                </a:cubicBezTo>
                <a:cubicBezTo>
                  <a:pt x="29514" y="74092"/>
                  <a:pt x="29674" y="73384"/>
                  <a:pt x="29834" y="72654"/>
                </a:cubicBezTo>
                <a:cubicBezTo>
                  <a:pt x="30153" y="73772"/>
                  <a:pt x="30450" y="74890"/>
                  <a:pt x="30769" y="76009"/>
                </a:cubicBezTo>
                <a:cubicBezTo>
                  <a:pt x="31614" y="74046"/>
                  <a:pt x="31066" y="71581"/>
                  <a:pt x="29491" y="70188"/>
                </a:cubicBezTo>
                <a:cubicBezTo>
                  <a:pt x="30199" y="70120"/>
                  <a:pt x="30929" y="70052"/>
                  <a:pt x="31660" y="70006"/>
                </a:cubicBezTo>
                <a:lnTo>
                  <a:pt x="28144" y="67198"/>
                </a:lnTo>
                <a:cubicBezTo>
                  <a:pt x="29149" y="67130"/>
                  <a:pt x="30153" y="67039"/>
                  <a:pt x="31157" y="66970"/>
                </a:cubicBezTo>
                <a:cubicBezTo>
                  <a:pt x="30199" y="66765"/>
                  <a:pt x="29286" y="66308"/>
                  <a:pt x="28533" y="65669"/>
                </a:cubicBezTo>
                <a:lnTo>
                  <a:pt x="28533" y="65669"/>
                </a:lnTo>
                <a:cubicBezTo>
                  <a:pt x="28728" y="65690"/>
                  <a:pt x="28924" y="65700"/>
                  <a:pt x="29119" y="65700"/>
                </a:cubicBezTo>
                <a:cubicBezTo>
                  <a:pt x="30412" y="65700"/>
                  <a:pt x="31699" y="65249"/>
                  <a:pt x="32710" y="64437"/>
                </a:cubicBezTo>
                <a:lnTo>
                  <a:pt x="32710" y="64437"/>
                </a:lnTo>
                <a:cubicBezTo>
                  <a:pt x="32241" y="64645"/>
                  <a:pt x="31675" y="64745"/>
                  <a:pt x="31085" y="64745"/>
                </a:cubicBezTo>
                <a:cubicBezTo>
                  <a:pt x="29804" y="64745"/>
                  <a:pt x="28408" y="64276"/>
                  <a:pt x="27642" y="63432"/>
                </a:cubicBezTo>
                <a:lnTo>
                  <a:pt x="27642" y="63432"/>
                </a:lnTo>
                <a:cubicBezTo>
                  <a:pt x="28229" y="63584"/>
                  <a:pt x="28829" y="63663"/>
                  <a:pt x="29425" y="63663"/>
                </a:cubicBezTo>
                <a:cubicBezTo>
                  <a:pt x="30709" y="63663"/>
                  <a:pt x="31976" y="63299"/>
                  <a:pt x="33052" y="62519"/>
                </a:cubicBezTo>
                <a:cubicBezTo>
                  <a:pt x="33440" y="62245"/>
                  <a:pt x="33805" y="61812"/>
                  <a:pt x="33714" y="61355"/>
                </a:cubicBezTo>
                <a:cubicBezTo>
                  <a:pt x="33691" y="61195"/>
                  <a:pt x="33600" y="61036"/>
                  <a:pt x="33645" y="60876"/>
                </a:cubicBezTo>
                <a:cubicBezTo>
                  <a:pt x="33663" y="60806"/>
                  <a:pt x="33714" y="60756"/>
                  <a:pt x="33771" y="60730"/>
                </a:cubicBezTo>
                <a:lnTo>
                  <a:pt x="33771" y="60730"/>
                </a:lnTo>
                <a:cubicBezTo>
                  <a:pt x="33844" y="60756"/>
                  <a:pt x="33916" y="60782"/>
                  <a:pt x="33988" y="60807"/>
                </a:cubicBezTo>
                <a:cubicBezTo>
                  <a:pt x="33978" y="60741"/>
                  <a:pt x="33925" y="60710"/>
                  <a:pt x="33863" y="60710"/>
                </a:cubicBezTo>
                <a:cubicBezTo>
                  <a:pt x="33833" y="60710"/>
                  <a:pt x="33801" y="60717"/>
                  <a:pt x="33771" y="60730"/>
                </a:cubicBezTo>
                <a:lnTo>
                  <a:pt x="33771" y="60730"/>
                </a:lnTo>
                <a:cubicBezTo>
                  <a:pt x="33386" y="60590"/>
                  <a:pt x="32999" y="60440"/>
                  <a:pt x="32595" y="60305"/>
                </a:cubicBezTo>
                <a:cubicBezTo>
                  <a:pt x="33052" y="59917"/>
                  <a:pt x="33600" y="59666"/>
                  <a:pt x="34170" y="59598"/>
                </a:cubicBezTo>
                <a:cubicBezTo>
                  <a:pt x="34043" y="59583"/>
                  <a:pt x="33917" y="59577"/>
                  <a:pt x="33792" y="59577"/>
                </a:cubicBezTo>
                <a:cubicBezTo>
                  <a:pt x="32499" y="59577"/>
                  <a:pt x="31292" y="60285"/>
                  <a:pt x="30085" y="60784"/>
                </a:cubicBezTo>
                <a:cubicBezTo>
                  <a:pt x="29411" y="61058"/>
                  <a:pt x="28647" y="61258"/>
                  <a:pt x="27928" y="61258"/>
                </a:cubicBezTo>
                <a:cubicBezTo>
                  <a:pt x="27209" y="61258"/>
                  <a:pt x="26535" y="61058"/>
                  <a:pt x="26045" y="60533"/>
                </a:cubicBezTo>
                <a:lnTo>
                  <a:pt x="26045" y="60533"/>
                </a:lnTo>
                <a:cubicBezTo>
                  <a:pt x="26154" y="60536"/>
                  <a:pt x="26263" y="60537"/>
                  <a:pt x="26372" y="60537"/>
                </a:cubicBezTo>
                <a:cubicBezTo>
                  <a:pt x="28225" y="60537"/>
                  <a:pt x="30071" y="60171"/>
                  <a:pt x="31774" y="59438"/>
                </a:cubicBezTo>
                <a:cubicBezTo>
                  <a:pt x="32732" y="59027"/>
                  <a:pt x="33760" y="58319"/>
                  <a:pt x="33760" y="57292"/>
                </a:cubicBezTo>
                <a:lnTo>
                  <a:pt x="33760" y="57292"/>
                </a:lnTo>
                <a:cubicBezTo>
                  <a:pt x="33270" y="57700"/>
                  <a:pt x="32627" y="57913"/>
                  <a:pt x="31985" y="57913"/>
                </a:cubicBezTo>
                <a:cubicBezTo>
                  <a:pt x="31548" y="57913"/>
                  <a:pt x="31112" y="57815"/>
                  <a:pt x="30724" y="57612"/>
                </a:cubicBezTo>
                <a:cubicBezTo>
                  <a:pt x="32025" y="57498"/>
                  <a:pt x="33303" y="56881"/>
                  <a:pt x="34193" y="55923"/>
                </a:cubicBezTo>
                <a:lnTo>
                  <a:pt x="34193" y="55923"/>
                </a:lnTo>
                <a:cubicBezTo>
                  <a:pt x="33510" y="56336"/>
                  <a:pt x="32711" y="56553"/>
                  <a:pt x="31913" y="56553"/>
                </a:cubicBezTo>
                <a:cubicBezTo>
                  <a:pt x="31432" y="56553"/>
                  <a:pt x="30951" y="56474"/>
                  <a:pt x="30495" y="56311"/>
                </a:cubicBezTo>
                <a:cubicBezTo>
                  <a:pt x="29196" y="56453"/>
                  <a:pt x="27951" y="56943"/>
                  <a:pt x="26903" y="57704"/>
                </a:cubicBezTo>
                <a:lnTo>
                  <a:pt x="26903" y="57704"/>
                </a:lnTo>
                <a:cubicBezTo>
                  <a:pt x="27097" y="57439"/>
                  <a:pt x="27236" y="57134"/>
                  <a:pt x="27300" y="56813"/>
                </a:cubicBezTo>
                <a:cubicBezTo>
                  <a:pt x="26967" y="56813"/>
                  <a:pt x="26635" y="56889"/>
                  <a:pt x="26333" y="57030"/>
                </a:cubicBezTo>
                <a:lnTo>
                  <a:pt x="26333" y="57030"/>
                </a:lnTo>
                <a:cubicBezTo>
                  <a:pt x="27067" y="56390"/>
                  <a:pt x="27447" y="55304"/>
                  <a:pt x="27186" y="54371"/>
                </a:cubicBezTo>
                <a:lnTo>
                  <a:pt x="27186" y="54371"/>
                </a:lnTo>
                <a:cubicBezTo>
                  <a:pt x="26296" y="55603"/>
                  <a:pt x="24926" y="56493"/>
                  <a:pt x="23420" y="56813"/>
                </a:cubicBezTo>
                <a:cubicBezTo>
                  <a:pt x="24104" y="56379"/>
                  <a:pt x="24675" y="55786"/>
                  <a:pt x="25063" y="55078"/>
                </a:cubicBezTo>
                <a:cubicBezTo>
                  <a:pt x="24911" y="54997"/>
                  <a:pt x="24741" y="54956"/>
                  <a:pt x="24573" y="54956"/>
                </a:cubicBezTo>
                <a:cubicBezTo>
                  <a:pt x="24470" y="54956"/>
                  <a:pt x="24369" y="54971"/>
                  <a:pt x="24273" y="55001"/>
                </a:cubicBezTo>
                <a:lnTo>
                  <a:pt x="24273" y="55001"/>
                </a:lnTo>
                <a:cubicBezTo>
                  <a:pt x="25367" y="54412"/>
                  <a:pt x="26336" y="53577"/>
                  <a:pt x="27072" y="52567"/>
                </a:cubicBezTo>
                <a:lnTo>
                  <a:pt x="27072" y="52567"/>
                </a:lnTo>
                <a:cubicBezTo>
                  <a:pt x="26455" y="53070"/>
                  <a:pt x="25588" y="53024"/>
                  <a:pt x="24812" y="53092"/>
                </a:cubicBezTo>
                <a:cubicBezTo>
                  <a:pt x="23442" y="53206"/>
                  <a:pt x="22119" y="53800"/>
                  <a:pt x="21114" y="54736"/>
                </a:cubicBezTo>
                <a:cubicBezTo>
                  <a:pt x="21434" y="54279"/>
                  <a:pt x="21776" y="53800"/>
                  <a:pt x="22096" y="53321"/>
                </a:cubicBezTo>
                <a:cubicBezTo>
                  <a:pt x="21809" y="53155"/>
                  <a:pt x="21473" y="53069"/>
                  <a:pt x="21140" y="53069"/>
                </a:cubicBezTo>
                <a:cubicBezTo>
                  <a:pt x="21074" y="53069"/>
                  <a:pt x="21008" y="53072"/>
                  <a:pt x="20942" y="53079"/>
                </a:cubicBezTo>
                <a:lnTo>
                  <a:pt x="20942" y="53079"/>
                </a:lnTo>
                <a:cubicBezTo>
                  <a:pt x="21499" y="52920"/>
                  <a:pt x="21974" y="52493"/>
                  <a:pt x="22187" y="51951"/>
                </a:cubicBezTo>
                <a:cubicBezTo>
                  <a:pt x="22112" y="51933"/>
                  <a:pt x="22037" y="51925"/>
                  <a:pt x="21963" y="51925"/>
                </a:cubicBezTo>
                <a:cubicBezTo>
                  <a:pt x="21478" y="51925"/>
                  <a:pt x="21022" y="52275"/>
                  <a:pt x="20566" y="52453"/>
                </a:cubicBezTo>
                <a:cubicBezTo>
                  <a:pt x="20449" y="52497"/>
                  <a:pt x="20317" y="52518"/>
                  <a:pt x="20185" y="52518"/>
                </a:cubicBezTo>
                <a:cubicBezTo>
                  <a:pt x="19702" y="52518"/>
                  <a:pt x="19209" y="52239"/>
                  <a:pt x="19334" y="51791"/>
                </a:cubicBezTo>
                <a:lnTo>
                  <a:pt x="19334" y="51791"/>
                </a:lnTo>
                <a:cubicBezTo>
                  <a:pt x="19479" y="51850"/>
                  <a:pt x="19624" y="51877"/>
                  <a:pt x="19768" y="51877"/>
                </a:cubicBezTo>
                <a:cubicBezTo>
                  <a:pt x="20461" y="51877"/>
                  <a:pt x="21125" y="51263"/>
                  <a:pt x="21616" y="50696"/>
                </a:cubicBezTo>
                <a:cubicBezTo>
                  <a:pt x="22103" y="50134"/>
                  <a:pt x="22759" y="49511"/>
                  <a:pt x="23458" y="49481"/>
                </a:cubicBezTo>
                <a:lnTo>
                  <a:pt x="23458" y="49481"/>
                </a:lnTo>
                <a:cubicBezTo>
                  <a:pt x="22018" y="49255"/>
                  <a:pt x="20594" y="49028"/>
                  <a:pt x="19151" y="48801"/>
                </a:cubicBezTo>
                <a:cubicBezTo>
                  <a:pt x="18900" y="48756"/>
                  <a:pt x="18649" y="48710"/>
                  <a:pt x="18467" y="48550"/>
                </a:cubicBezTo>
                <a:cubicBezTo>
                  <a:pt x="18261" y="48368"/>
                  <a:pt x="18261" y="47865"/>
                  <a:pt x="18170" y="47614"/>
                </a:cubicBezTo>
                <a:lnTo>
                  <a:pt x="18170" y="47614"/>
                </a:lnTo>
                <a:cubicBezTo>
                  <a:pt x="18360" y="47651"/>
                  <a:pt x="18553" y="47666"/>
                  <a:pt x="18748" y="47666"/>
                </a:cubicBezTo>
                <a:cubicBezTo>
                  <a:pt x="19652" y="47666"/>
                  <a:pt x="20593" y="47331"/>
                  <a:pt x="21457" y="47181"/>
                </a:cubicBezTo>
                <a:cubicBezTo>
                  <a:pt x="22712" y="46975"/>
                  <a:pt x="23922" y="46564"/>
                  <a:pt x="24995" y="45925"/>
                </a:cubicBezTo>
                <a:cubicBezTo>
                  <a:pt x="24287" y="45765"/>
                  <a:pt x="23579" y="45492"/>
                  <a:pt x="22940" y="45104"/>
                </a:cubicBezTo>
                <a:cubicBezTo>
                  <a:pt x="23351" y="44624"/>
                  <a:pt x="24059" y="44556"/>
                  <a:pt x="24675" y="44373"/>
                </a:cubicBezTo>
                <a:cubicBezTo>
                  <a:pt x="25269" y="44191"/>
                  <a:pt x="25930" y="43688"/>
                  <a:pt x="25771" y="43072"/>
                </a:cubicBezTo>
                <a:lnTo>
                  <a:pt x="25771" y="43072"/>
                </a:lnTo>
                <a:cubicBezTo>
                  <a:pt x="25177" y="43323"/>
                  <a:pt x="24538" y="43551"/>
                  <a:pt x="23876" y="43551"/>
                </a:cubicBezTo>
                <a:cubicBezTo>
                  <a:pt x="23237" y="43529"/>
                  <a:pt x="22552" y="43186"/>
                  <a:pt x="22324" y="42570"/>
                </a:cubicBezTo>
                <a:cubicBezTo>
                  <a:pt x="22929" y="42357"/>
                  <a:pt x="23569" y="42239"/>
                  <a:pt x="24211" y="42239"/>
                </a:cubicBezTo>
                <a:cubicBezTo>
                  <a:pt x="24465" y="42239"/>
                  <a:pt x="24719" y="42257"/>
                  <a:pt x="24972" y="42296"/>
                </a:cubicBezTo>
                <a:cubicBezTo>
                  <a:pt x="24252" y="41803"/>
                  <a:pt x="23359" y="41531"/>
                  <a:pt x="22475" y="41531"/>
                </a:cubicBezTo>
                <a:cubicBezTo>
                  <a:pt x="22295" y="41531"/>
                  <a:pt x="22114" y="41542"/>
                  <a:pt x="21936" y="41566"/>
                </a:cubicBezTo>
                <a:cubicBezTo>
                  <a:pt x="22414" y="41008"/>
                  <a:pt x="23135" y="40677"/>
                  <a:pt x="23856" y="40677"/>
                </a:cubicBezTo>
                <a:cubicBezTo>
                  <a:pt x="23962" y="40677"/>
                  <a:pt x="24068" y="40684"/>
                  <a:pt x="24173" y="40698"/>
                </a:cubicBezTo>
                <a:cubicBezTo>
                  <a:pt x="23914" y="40583"/>
                  <a:pt x="23636" y="40541"/>
                  <a:pt x="23348" y="40541"/>
                </a:cubicBezTo>
                <a:cubicBezTo>
                  <a:pt x="22613" y="40541"/>
                  <a:pt x="21814" y="40813"/>
                  <a:pt x="21106" y="40813"/>
                </a:cubicBezTo>
                <a:cubicBezTo>
                  <a:pt x="20725" y="40813"/>
                  <a:pt x="20370" y="40735"/>
                  <a:pt x="20064" y="40493"/>
                </a:cubicBezTo>
                <a:cubicBezTo>
                  <a:pt x="19973" y="40402"/>
                  <a:pt x="19882" y="40310"/>
                  <a:pt x="19836" y="40196"/>
                </a:cubicBezTo>
                <a:cubicBezTo>
                  <a:pt x="19749" y="39828"/>
                  <a:pt x="20260" y="39624"/>
                  <a:pt x="20663" y="39624"/>
                </a:cubicBezTo>
                <a:cubicBezTo>
                  <a:pt x="20685" y="39624"/>
                  <a:pt x="20706" y="39624"/>
                  <a:pt x="20726" y="39625"/>
                </a:cubicBezTo>
                <a:cubicBezTo>
                  <a:pt x="20825" y="39637"/>
                  <a:pt x="20935" y="39646"/>
                  <a:pt x="21045" y="39646"/>
                </a:cubicBezTo>
                <a:cubicBezTo>
                  <a:pt x="21367" y="39646"/>
                  <a:pt x="21697" y="39572"/>
                  <a:pt x="21799" y="39283"/>
                </a:cubicBezTo>
                <a:lnTo>
                  <a:pt x="21799" y="39283"/>
                </a:lnTo>
                <a:cubicBezTo>
                  <a:pt x="21652" y="39311"/>
                  <a:pt x="21504" y="39325"/>
                  <a:pt x="21355" y="39325"/>
                </a:cubicBezTo>
                <a:cubicBezTo>
                  <a:pt x="20531" y="39325"/>
                  <a:pt x="19707" y="38910"/>
                  <a:pt x="19243" y="38233"/>
                </a:cubicBezTo>
                <a:lnTo>
                  <a:pt x="19243" y="38233"/>
                </a:lnTo>
                <a:cubicBezTo>
                  <a:pt x="19334" y="38235"/>
                  <a:pt x="19426" y="38236"/>
                  <a:pt x="19518" y="38236"/>
                </a:cubicBezTo>
                <a:cubicBezTo>
                  <a:pt x="20701" y="38236"/>
                  <a:pt x="21865" y="38099"/>
                  <a:pt x="23009" y="37845"/>
                </a:cubicBezTo>
                <a:cubicBezTo>
                  <a:pt x="22988" y="37191"/>
                  <a:pt x="22206" y="36927"/>
                  <a:pt x="21528" y="36927"/>
                </a:cubicBezTo>
                <a:cubicBezTo>
                  <a:pt x="21473" y="36927"/>
                  <a:pt x="21419" y="36929"/>
                  <a:pt x="21365" y="36932"/>
                </a:cubicBezTo>
                <a:cubicBezTo>
                  <a:pt x="21185" y="36938"/>
                  <a:pt x="20995" y="36947"/>
                  <a:pt x="20806" y="36947"/>
                </a:cubicBezTo>
                <a:cubicBezTo>
                  <a:pt x="20256" y="36947"/>
                  <a:pt x="19714" y="36872"/>
                  <a:pt x="19425" y="36430"/>
                </a:cubicBezTo>
                <a:cubicBezTo>
                  <a:pt x="19357" y="36361"/>
                  <a:pt x="19334" y="36270"/>
                  <a:pt x="19334" y="36179"/>
                </a:cubicBezTo>
                <a:cubicBezTo>
                  <a:pt x="19357" y="35951"/>
                  <a:pt x="19631" y="35859"/>
                  <a:pt x="19859" y="35836"/>
                </a:cubicBezTo>
                <a:cubicBezTo>
                  <a:pt x="20304" y="35785"/>
                  <a:pt x="20762" y="35759"/>
                  <a:pt x="21213" y="35759"/>
                </a:cubicBezTo>
                <a:cubicBezTo>
                  <a:pt x="21364" y="35759"/>
                  <a:pt x="21514" y="35762"/>
                  <a:pt x="21662" y="35768"/>
                </a:cubicBezTo>
                <a:cubicBezTo>
                  <a:pt x="20977" y="35563"/>
                  <a:pt x="20361" y="35129"/>
                  <a:pt x="19927" y="34558"/>
                </a:cubicBezTo>
                <a:lnTo>
                  <a:pt x="19927" y="34558"/>
                </a:lnTo>
                <a:cubicBezTo>
                  <a:pt x="20995" y="34978"/>
                  <a:pt x="22143" y="35174"/>
                  <a:pt x="23291" y="35174"/>
                </a:cubicBezTo>
                <a:cubicBezTo>
                  <a:pt x="23517" y="35174"/>
                  <a:pt x="23742" y="35167"/>
                  <a:pt x="23967" y="35152"/>
                </a:cubicBezTo>
                <a:cubicBezTo>
                  <a:pt x="23306" y="34809"/>
                  <a:pt x="22712" y="34330"/>
                  <a:pt x="22210" y="33759"/>
                </a:cubicBezTo>
                <a:lnTo>
                  <a:pt x="22210" y="33759"/>
                </a:lnTo>
                <a:cubicBezTo>
                  <a:pt x="22803" y="33965"/>
                  <a:pt x="23397" y="34193"/>
                  <a:pt x="24013" y="34193"/>
                </a:cubicBezTo>
                <a:cubicBezTo>
                  <a:pt x="24039" y="34194"/>
                  <a:pt x="24065" y="34194"/>
                  <a:pt x="24090" y="34194"/>
                </a:cubicBezTo>
                <a:cubicBezTo>
                  <a:pt x="24682" y="34194"/>
                  <a:pt x="25283" y="33943"/>
                  <a:pt x="25611" y="33440"/>
                </a:cubicBezTo>
                <a:lnTo>
                  <a:pt x="25611" y="33440"/>
                </a:lnTo>
                <a:cubicBezTo>
                  <a:pt x="25522" y="33566"/>
                  <a:pt x="25399" y="33617"/>
                  <a:pt x="25262" y="33617"/>
                </a:cubicBezTo>
                <a:cubicBezTo>
                  <a:pt x="24980" y="33617"/>
                  <a:pt x="24640" y="33397"/>
                  <a:pt x="24424" y="33166"/>
                </a:cubicBezTo>
                <a:cubicBezTo>
                  <a:pt x="23876" y="32572"/>
                  <a:pt x="23328" y="31979"/>
                  <a:pt x="22758" y="31363"/>
                </a:cubicBezTo>
                <a:cubicBezTo>
                  <a:pt x="23055" y="31300"/>
                  <a:pt x="23361" y="31270"/>
                  <a:pt x="23668" y="31270"/>
                </a:cubicBezTo>
                <a:cubicBezTo>
                  <a:pt x="24373" y="31270"/>
                  <a:pt x="25082" y="31433"/>
                  <a:pt x="25702" y="31751"/>
                </a:cubicBezTo>
                <a:cubicBezTo>
                  <a:pt x="25405" y="31294"/>
                  <a:pt x="24995" y="30929"/>
                  <a:pt x="24538" y="30655"/>
                </a:cubicBezTo>
                <a:lnTo>
                  <a:pt x="24538" y="30655"/>
                </a:lnTo>
                <a:cubicBezTo>
                  <a:pt x="25542" y="30929"/>
                  <a:pt x="26478" y="31477"/>
                  <a:pt x="27186" y="32253"/>
                </a:cubicBezTo>
                <a:cubicBezTo>
                  <a:pt x="27300" y="31682"/>
                  <a:pt x="27117" y="31066"/>
                  <a:pt x="26752" y="30632"/>
                </a:cubicBezTo>
                <a:lnTo>
                  <a:pt x="26752" y="30632"/>
                </a:lnTo>
                <a:cubicBezTo>
                  <a:pt x="27460" y="31249"/>
                  <a:pt x="27848" y="32184"/>
                  <a:pt x="27825" y="33120"/>
                </a:cubicBezTo>
                <a:cubicBezTo>
                  <a:pt x="28008" y="32527"/>
                  <a:pt x="28099" y="31911"/>
                  <a:pt x="28053" y="31317"/>
                </a:cubicBezTo>
                <a:lnTo>
                  <a:pt x="28053" y="31317"/>
                </a:lnTo>
                <a:cubicBezTo>
                  <a:pt x="28601" y="32801"/>
                  <a:pt x="28738" y="34444"/>
                  <a:pt x="28464" y="36019"/>
                </a:cubicBezTo>
                <a:cubicBezTo>
                  <a:pt x="28829" y="33988"/>
                  <a:pt x="30336" y="32960"/>
                  <a:pt x="29263" y="30632"/>
                </a:cubicBezTo>
                <a:lnTo>
                  <a:pt x="29263" y="30632"/>
                </a:lnTo>
                <a:cubicBezTo>
                  <a:pt x="30313" y="31522"/>
                  <a:pt x="30884" y="32960"/>
                  <a:pt x="30747" y="34330"/>
                </a:cubicBezTo>
                <a:cubicBezTo>
                  <a:pt x="30610" y="35631"/>
                  <a:pt x="29879" y="36955"/>
                  <a:pt x="30290" y="38210"/>
                </a:cubicBezTo>
                <a:cubicBezTo>
                  <a:pt x="31226" y="37480"/>
                  <a:pt x="31819" y="36339"/>
                  <a:pt x="31888" y="35152"/>
                </a:cubicBezTo>
                <a:cubicBezTo>
                  <a:pt x="32162" y="36088"/>
                  <a:pt x="32230" y="37092"/>
                  <a:pt x="32093" y="38073"/>
                </a:cubicBezTo>
                <a:cubicBezTo>
                  <a:pt x="33212" y="37457"/>
                  <a:pt x="33965" y="36293"/>
                  <a:pt x="34125" y="35038"/>
                </a:cubicBezTo>
                <a:lnTo>
                  <a:pt x="34125" y="35038"/>
                </a:lnTo>
                <a:cubicBezTo>
                  <a:pt x="34239" y="36430"/>
                  <a:pt x="33486" y="37685"/>
                  <a:pt x="33189" y="38964"/>
                </a:cubicBezTo>
                <a:cubicBezTo>
                  <a:pt x="34170" y="38028"/>
                  <a:pt x="35220" y="37320"/>
                  <a:pt x="35768" y="36019"/>
                </a:cubicBezTo>
                <a:cubicBezTo>
                  <a:pt x="36156" y="36498"/>
                  <a:pt x="36202" y="37229"/>
                  <a:pt x="35951" y="37799"/>
                </a:cubicBezTo>
                <a:cubicBezTo>
                  <a:pt x="35722" y="38393"/>
                  <a:pt x="35243" y="38849"/>
                  <a:pt x="34741" y="39215"/>
                </a:cubicBezTo>
                <a:cubicBezTo>
                  <a:pt x="34011" y="39740"/>
                  <a:pt x="33166" y="40082"/>
                  <a:pt x="32390" y="40561"/>
                </a:cubicBezTo>
                <a:cubicBezTo>
                  <a:pt x="31637" y="41041"/>
                  <a:pt x="30906" y="41703"/>
                  <a:pt x="30678" y="42570"/>
                </a:cubicBezTo>
                <a:cubicBezTo>
                  <a:pt x="30975" y="42113"/>
                  <a:pt x="31568" y="41931"/>
                  <a:pt x="32116" y="41931"/>
                </a:cubicBezTo>
                <a:cubicBezTo>
                  <a:pt x="32664" y="41931"/>
                  <a:pt x="33212" y="42068"/>
                  <a:pt x="33760" y="42068"/>
                </a:cubicBezTo>
                <a:cubicBezTo>
                  <a:pt x="33776" y="42068"/>
                  <a:pt x="33792" y="42068"/>
                  <a:pt x="33808" y="42068"/>
                </a:cubicBezTo>
                <a:cubicBezTo>
                  <a:pt x="35253" y="42068"/>
                  <a:pt x="36686" y="41071"/>
                  <a:pt x="37160" y="39694"/>
                </a:cubicBezTo>
                <a:lnTo>
                  <a:pt x="37160" y="39694"/>
                </a:lnTo>
                <a:cubicBezTo>
                  <a:pt x="37480" y="40219"/>
                  <a:pt x="37115" y="40926"/>
                  <a:pt x="36636" y="41315"/>
                </a:cubicBezTo>
                <a:cubicBezTo>
                  <a:pt x="36156" y="41703"/>
                  <a:pt x="35540" y="41954"/>
                  <a:pt x="35152" y="42433"/>
                </a:cubicBezTo>
                <a:cubicBezTo>
                  <a:pt x="35015" y="42638"/>
                  <a:pt x="34901" y="42844"/>
                  <a:pt x="34741" y="43049"/>
                </a:cubicBezTo>
                <a:cubicBezTo>
                  <a:pt x="34193" y="43711"/>
                  <a:pt x="33235" y="43871"/>
                  <a:pt x="32367" y="43985"/>
                </a:cubicBezTo>
                <a:cubicBezTo>
                  <a:pt x="32890" y="44436"/>
                  <a:pt x="33555" y="44716"/>
                  <a:pt x="34239" y="44757"/>
                </a:cubicBezTo>
                <a:lnTo>
                  <a:pt x="34239" y="44757"/>
                </a:lnTo>
                <a:cubicBezTo>
                  <a:pt x="33771" y="44805"/>
                  <a:pt x="33302" y="44936"/>
                  <a:pt x="32892" y="45149"/>
                </a:cubicBezTo>
                <a:cubicBezTo>
                  <a:pt x="33600" y="45674"/>
                  <a:pt x="34467" y="45994"/>
                  <a:pt x="35357" y="46017"/>
                </a:cubicBezTo>
                <a:cubicBezTo>
                  <a:pt x="34650" y="46176"/>
                  <a:pt x="33919" y="46268"/>
                  <a:pt x="33189" y="46336"/>
                </a:cubicBezTo>
                <a:cubicBezTo>
                  <a:pt x="33096" y="46344"/>
                  <a:pt x="33003" y="46347"/>
                  <a:pt x="32912" y="46347"/>
                </a:cubicBezTo>
                <a:cubicBezTo>
                  <a:pt x="31907" y="46347"/>
                  <a:pt x="31009" y="45908"/>
                  <a:pt x="30130" y="45469"/>
                </a:cubicBezTo>
                <a:lnTo>
                  <a:pt x="30130" y="45469"/>
                </a:lnTo>
                <a:cubicBezTo>
                  <a:pt x="30222" y="46450"/>
                  <a:pt x="31135" y="47318"/>
                  <a:pt x="32139" y="47340"/>
                </a:cubicBezTo>
                <a:cubicBezTo>
                  <a:pt x="32550" y="48048"/>
                  <a:pt x="31728" y="48870"/>
                  <a:pt x="30952" y="49052"/>
                </a:cubicBezTo>
                <a:cubicBezTo>
                  <a:pt x="30153" y="49235"/>
                  <a:pt x="29263" y="49098"/>
                  <a:pt x="28578" y="49532"/>
                </a:cubicBezTo>
                <a:cubicBezTo>
                  <a:pt x="29075" y="49868"/>
                  <a:pt x="29671" y="50028"/>
                  <a:pt x="30271" y="50028"/>
                </a:cubicBezTo>
                <a:cubicBezTo>
                  <a:pt x="31278" y="50028"/>
                  <a:pt x="32297" y="49578"/>
                  <a:pt x="32880" y="48760"/>
                </a:cubicBezTo>
                <a:lnTo>
                  <a:pt x="32880" y="48760"/>
                </a:lnTo>
                <a:cubicBezTo>
                  <a:pt x="32339" y="49538"/>
                  <a:pt x="32215" y="49681"/>
                  <a:pt x="31477" y="50262"/>
                </a:cubicBezTo>
                <a:cubicBezTo>
                  <a:pt x="30587" y="50924"/>
                  <a:pt x="29856" y="51540"/>
                  <a:pt x="29537" y="52659"/>
                </a:cubicBezTo>
                <a:cubicBezTo>
                  <a:pt x="30244" y="51860"/>
                  <a:pt x="31112" y="51198"/>
                  <a:pt x="32093" y="50764"/>
                </a:cubicBezTo>
                <a:lnTo>
                  <a:pt x="32093" y="50764"/>
                </a:lnTo>
                <a:cubicBezTo>
                  <a:pt x="31865" y="51426"/>
                  <a:pt x="31591" y="52065"/>
                  <a:pt x="31226" y="52682"/>
                </a:cubicBezTo>
                <a:cubicBezTo>
                  <a:pt x="33212" y="52362"/>
                  <a:pt x="34969" y="50970"/>
                  <a:pt x="35745" y="49121"/>
                </a:cubicBezTo>
                <a:lnTo>
                  <a:pt x="35745" y="49121"/>
                </a:lnTo>
                <a:cubicBezTo>
                  <a:pt x="36019" y="49714"/>
                  <a:pt x="35517" y="50376"/>
                  <a:pt x="35015" y="50764"/>
                </a:cubicBezTo>
                <a:cubicBezTo>
                  <a:pt x="34513" y="51175"/>
                  <a:pt x="33896" y="51632"/>
                  <a:pt x="33874" y="52293"/>
                </a:cubicBezTo>
                <a:cubicBezTo>
                  <a:pt x="34787" y="51335"/>
                  <a:pt x="35928" y="50582"/>
                  <a:pt x="37138" y="50102"/>
                </a:cubicBezTo>
                <a:lnTo>
                  <a:pt x="37138" y="50102"/>
                </a:lnTo>
                <a:cubicBezTo>
                  <a:pt x="36065" y="51015"/>
                  <a:pt x="35449" y="52430"/>
                  <a:pt x="35494" y="53846"/>
                </a:cubicBezTo>
                <a:cubicBezTo>
                  <a:pt x="36225" y="52978"/>
                  <a:pt x="37229" y="52385"/>
                  <a:pt x="38073" y="51632"/>
                </a:cubicBezTo>
                <a:cubicBezTo>
                  <a:pt x="38918" y="50878"/>
                  <a:pt x="39603" y="49783"/>
                  <a:pt x="39397" y="48664"/>
                </a:cubicBezTo>
                <a:lnTo>
                  <a:pt x="39397" y="48664"/>
                </a:lnTo>
                <a:cubicBezTo>
                  <a:pt x="39763" y="49554"/>
                  <a:pt x="39489" y="50650"/>
                  <a:pt x="38758" y="51266"/>
                </a:cubicBezTo>
                <a:cubicBezTo>
                  <a:pt x="39192" y="50970"/>
                  <a:pt x="39603" y="50673"/>
                  <a:pt x="40036" y="50376"/>
                </a:cubicBezTo>
                <a:lnTo>
                  <a:pt x="40036" y="50376"/>
                </a:lnTo>
                <a:cubicBezTo>
                  <a:pt x="40128" y="50924"/>
                  <a:pt x="40036" y="51517"/>
                  <a:pt x="39763" y="51997"/>
                </a:cubicBezTo>
                <a:cubicBezTo>
                  <a:pt x="39991" y="51746"/>
                  <a:pt x="40219" y="51472"/>
                  <a:pt x="40425" y="51221"/>
                </a:cubicBezTo>
                <a:lnTo>
                  <a:pt x="40425" y="51221"/>
                </a:lnTo>
                <a:cubicBezTo>
                  <a:pt x="40379" y="52020"/>
                  <a:pt x="40995" y="52796"/>
                  <a:pt x="41771" y="52978"/>
                </a:cubicBezTo>
                <a:cubicBezTo>
                  <a:pt x="41543" y="51198"/>
                  <a:pt x="41611" y="49395"/>
                  <a:pt x="41999" y="47660"/>
                </a:cubicBezTo>
                <a:cubicBezTo>
                  <a:pt x="42753" y="48139"/>
                  <a:pt x="42776" y="49235"/>
                  <a:pt x="42798" y="50125"/>
                </a:cubicBezTo>
                <a:cubicBezTo>
                  <a:pt x="42821" y="51038"/>
                  <a:pt x="43049" y="52157"/>
                  <a:pt x="43917" y="52408"/>
                </a:cubicBezTo>
                <a:cubicBezTo>
                  <a:pt x="43825" y="51380"/>
                  <a:pt x="43711" y="50353"/>
                  <a:pt x="43597" y="49326"/>
                </a:cubicBezTo>
                <a:lnTo>
                  <a:pt x="43597" y="49326"/>
                </a:lnTo>
                <a:cubicBezTo>
                  <a:pt x="44008" y="49509"/>
                  <a:pt x="44419" y="49691"/>
                  <a:pt x="44830" y="49874"/>
                </a:cubicBezTo>
                <a:cubicBezTo>
                  <a:pt x="44807" y="49281"/>
                  <a:pt x="44784" y="48710"/>
                  <a:pt x="44784" y="48116"/>
                </a:cubicBezTo>
                <a:lnTo>
                  <a:pt x="44784" y="48116"/>
                </a:lnTo>
                <a:cubicBezTo>
                  <a:pt x="45218" y="48482"/>
                  <a:pt x="45743" y="48756"/>
                  <a:pt x="46291" y="48938"/>
                </a:cubicBezTo>
                <a:cubicBezTo>
                  <a:pt x="45971" y="47957"/>
                  <a:pt x="45537" y="46930"/>
                  <a:pt x="45400" y="45925"/>
                </a:cubicBezTo>
                <a:cubicBezTo>
                  <a:pt x="45309" y="45219"/>
                  <a:pt x="45787" y="43512"/>
                  <a:pt x="45448" y="42961"/>
                </a:cubicBezTo>
                <a:lnTo>
                  <a:pt x="45448" y="42961"/>
                </a:lnTo>
                <a:cubicBezTo>
                  <a:pt x="46154" y="44102"/>
                  <a:pt x="46610" y="45379"/>
                  <a:pt x="46816" y="46724"/>
                </a:cubicBezTo>
                <a:cubicBezTo>
                  <a:pt x="46884" y="47249"/>
                  <a:pt x="46998" y="47911"/>
                  <a:pt x="47500" y="48116"/>
                </a:cubicBezTo>
                <a:cubicBezTo>
                  <a:pt x="47089" y="47112"/>
                  <a:pt x="47614" y="45971"/>
                  <a:pt x="47706" y="44898"/>
                </a:cubicBezTo>
                <a:cubicBezTo>
                  <a:pt x="47843" y="43620"/>
                  <a:pt x="47341" y="42319"/>
                  <a:pt x="46405" y="41451"/>
                </a:cubicBezTo>
                <a:lnTo>
                  <a:pt x="46405" y="41451"/>
                </a:lnTo>
                <a:cubicBezTo>
                  <a:pt x="47135" y="41794"/>
                  <a:pt x="47911" y="42136"/>
                  <a:pt x="48413" y="42775"/>
                </a:cubicBezTo>
                <a:cubicBezTo>
                  <a:pt x="48824" y="43300"/>
                  <a:pt x="49030" y="43962"/>
                  <a:pt x="49418" y="44487"/>
                </a:cubicBezTo>
                <a:cubicBezTo>
                  <a:pt x="49728" y="44884"/>
                  <a:pt x="50222" y="45216"/>
                  <a:pt x="50700" y="45216"/>
                </a:cubicBezTo>
                <a:cubicBezTo>
                  <a:pt x="50855" y="45216"/>
                  <a:pt x="51008" y="45181"/>
                  <a:pt x="51152" y="45104"/>
                </a:cubicBezTo>
                <a:cubicBezTo>
                  <a:pt x="50125" y="44054"/>
                  <a:pt x="49463" y="42684"/>
                  <a:pt x="49258" y="41246"/>
                </a:cubicBezTo>
                <a:lnTo>
                  <a:pt x="49258" y="41246"/>
                </a:lnTo>
                <a:cubicBezTo>
                  <a:pt x="49737" y="41703"/>
                  <a:pt x="50331" y="41999"/>
                  <a:pt x="50993" y="42136"/>
                </a:cubicBezTo>
                <a:cubicBezTo>
                  <a:pt x="50571" y="40909"/>
                  <a:pt x="49664" y="39887"/>
                  <a:pt x="48532" y="39307"/>
                </a:cubicBezTo>
                <a:lnTo>
                  <a:pt x="48532" y="39307"/>
                </a:lnTo>
                <a:cubicBezTo>
                  <a:pt x="48851" y="39395"/>
                  <a:pt x="49180" y="39443"/>
                  <a:pt x="49509" y="39443"/>
                </a:cubicBezTo>
                <a:cubicBezTo>
                  <a:pt x="49121" y="38872"/>
                  <a:pt x="48756" y="38302"/>
                  <a:pt x="48368" y="37754"/>
                </a:cubicBezTo>
                <a:cubicBezTo>
                  <a:pt x="48467" y="37734"/>
                  <a:pt x="48567" y="37724"/>
                  <a:pt x="48668" y="37724"/>
                </a:cubicBezTo>
                <a:cubicBezTo>
                  <a:pt x="49146" y="37724"/>
                  <a:pt x="49626" y="37939"/>
                  <a:pt x="49965" y="38279"/>
                </a:cubicBezTo>
                <a:cubicBezTo>
                  <a:pt x="49486" y="37252"/>
                  <a:pt x="49714" y="35928"/>
                  <a:pt x="50536" y="35152"/>
                </a:cubicBezTo>
                <a:lnTo>
                  <a:pt x="50536" y="35152"/>
                </a:lnTo>
                <a:cubicBezTo>
                  <a:pt x="50354" y="35882"/>
                  <a:pt x="50468" y="36704"/>
                  <a:pt x="50856" y="37366"/>
                </a:cubicBezTo>
                <a:cubicBezTo>
                  <a:pt x="51052" y="36820"/>
                  <a:pt x="51394" y="36129"/>
                  <a:pt x="51963" y="36129"/>
                </a:cubicBezTo>
                <a:cubicBezTo>
                  <a:pt x="51989" y="36129"/>
                  <a:pt x="52015" y="36130"/>
                  <a:pt x="52043" y="36133"/>
                </a:cubicBezTo>
                <a:cubicBezTo>
                  <a:pt x="51403" y="36864"/>
                  <a:pt x="51221" y="37936"/>
                  <a:pt x="51540" y="38827"/>
                </a:cubicBezTo>
                <a:cubicBezTo>
                  <a:pt x="51883" y="39717"/>
                  <a:pt x="52750" y="40402"/>
                  <a:pt x="53709" y="40516"/>
                </a:cubicBezTo>
                <a:cubicBezTo>
                  <a:pt x="53093" y="39762"/>
                  <a:pt x="52819" y="38735"/>
                  <a:pt x="52978" y="37777"/>
                </a:cubicBezTo>
                <a:lnTo>
                  <a:pt x="52978" y="37777"/>
                </a:lnTo>
                <a:cubicBezTo>
                  <a:pt x="53522" y="37897"/>
                  <a:pt x="53852" y="38763"/>
                  <a:pt x="54298" y="38763"/>
                </a:cubicBezTo>
                <a:cubicBezTo>
                  <a:pt x="54358" y="38763"/>
                  <a:pt x="54420" y="38748"/>
                  <a:pt x="54485" y="38712"/>
                </a:cubicBezTo>
                <a:cubicBezTo>
                  <a:pt x="54599" y="38644"/>
                  <a:pt x="54667" y="38507"/>
                  <a:pt x="54713" y="38393"/>
                </a:cubicBezTo>
                <a:cubicBezTo>
                  <a:pt x="55101" y="37366"/>
                  <a:pt x="54279" y="36339"/>
                  <a:pt x="53618" y="35494"/>
                </a:cubicBezTo>
                <a:cubicBezTo>
                  <a:pt x="52933" y="34650"/>
                  <a:pt x="52385" y="33326"/>
                  <a:pt x="53161" y="32572"/>
                </a:cubicBezTo>
                <a:lnTo>
                  <a:pt x="53161" y="32572"/>
                </a:lnTo>
                <a:cubicBezTo>
                  <a:pt x="53549" y="33485"/>
                  <a:pt x="54348" y="34193"/>
                  <a:pt x="55284" y="34490"/>
                </a:cubicBezTo>
                <a:cubicBezTo>
                  <a:pt x="55452" y="34308"/>
                  <a:pt x="55705" y="34212"/>
                  <a:pt x="55960" y="34212"/>
                </a:cubicBezTo>
                <a:cubicBezTo>
                  <a:pt x="56121" y="34212"/>
                  <a:pt x="56284" y="34250"/>
                  <a:pt x="56425" y="34330"/>
                </a:cubicBezTo>
                <a:cubicBezTo>
                  <a:pt x="56199" y="33858"/>
                  <a:pt x="54573" y="30733"/>
                  <a:pt x="55802" y="30733"/>
                </a:cubicBezTo>
                <a:cubicBezTo>
                  <a:pt x="55941" y="30733"/>
                  <a:pt x="56116" y="30773"/>
                  <a:pt x="56334" y="30861"/>
                </a:cubicBezTo>
                <a:cubicBezTo>
                  <a:pt x="56379" y="30130"/>
                  <a:pt x="55969" y="29423"/>
                  <a:pt x="55444" y="28920"/>
                </a:cubicBezTo>
                <a:lnTo>
                  <a:pt x="55444" y="28920"/>
                </a:lnTo>
                <a:cubicBezTo>
                  <a:pt x="56585" y="29080"/>
                  <a:pt x="57680" y="29674"/>
                  <a:pt x="58456" y="30541"/>
                </a:cubicBezTo>
                <a:cubicBezTo>
                  <a:pt x="58890" y="31020"/>
                  <a:pt x="59233" y="31614"/>
                  <a:pt x="59301" y="32253"/>
                </a:cubicBezTo>
                <a:cubicBezTo>
                  <a:pt x="59415" y="33075"/>
                  <a:pt x="59096" y="33873"/>
                  <a:pt x="58867" y="34672"/>
                </a:cubicBezTo>
                <a:cubicBezTo>
                  <a:pt x="58662" y="35471"/>
                  <a:pt x="58525" y="36384"/>
                  <a:pt x="58959" y="37092"/>
                </a:cubicBezTo>
                <a:cubicBezTo>
                  <a:pt x="59073" y="36202"/>
                  <a:pt x="59529" y="35357"/>
                  <a:pt x="60191" y="34764"/>
                </a:cubicBezTo>
                <a:lnTo>
                  <a:pt x="60191" y="34764"/>
                </a:lnTo>
                <a:cubicBezTo>
                  <a:pt x="60374" y="35677"/>
                  <a:pt x="59986" y="36590"/>
                  <a:pt x="59803" y="37503"/>
                </a:cubicBezTo>
                <a:cubicBezTo>
                  <a:pt x="59621" y="38416"/>
                  <a:pt x="59712" y="39534"/>
                  <a:pt x="60511" y="40013"/>
                </a:cubicBezTo>
                <a:cubicBezTo>
                  <a:pt x="60556" y="38986"/>
                  <a:pt x="60785" y="37959"/>
                  <a:pt x="61150" y="37001"/>
                </a:cubicBezTo>
                <a:cubicBezTo>
                  <a:pt x="61332" y="37411"/>
                  <a:pt x="61561" y="37777"/>
                  <a:pt x="61835" y="38096"/>
                </a:cubicBezTo>
                <a:cubicBezTo>
                  <a:pt x="61919" y="38202"/>
                  <a:pt x="62043" y="38327"/>
                  <a:pt x="62187" y="38327"/>
                </a:cubicBezTo>
                <a:cubicBezTo>
                  <a:pt x="62199" y="38327"/>
                  <a:pt x="62211" y="38326"/>
                  <a:pt x="62223" y="38324"/>
                </a:cubicBezTo>
                <a:cubicBezTo>
                  <a:pt x="62337" y="38302"/>
                  <a:pt x="62428" y="38210"/>
                  <a:pt x="62497" y="38119"/>
                </a:cubicBezTo>
                <a:cubicBezTo>
                  <a:pt x="63935" y="36361"/>
                  <a:pt x="62679" y="34490"/>
                  <a:pt x="62245" y="32618"/>
                </a:cubicBezTo>
                <a:lnTo>
                  <a:pt x="62245" y="32618"/>
                </a:lnTo>
                <a:cubicBezTo>
                  <a:pt x="62839" y="33120"/>
                  <a:pt x="63615" y="33394"/>
                  <a:pt x="64391" y="33394"/>
                </a:cubicBezTo>
                <a:cubicBezTo>
                  <a:pt x="64414" y="31979"/>
                  <a:pt x="62337" y="31271"/>
                  <a:pt x="62268" y="29879"/>
                </a:cubicBezTo>
                <a:lnTo>
                  <a:pt x="62268" y="29879"/>
                </a:lnTo>
                <a:cubicBezTo>
                  <a:pt x="62620" y="30102"/>
                  <a:pt x="63026" y="30205"/>
                  <a:pt x="63435" y="30205"/>
                </a:cubicBezTo>
                <a:cubicBezTo>
                  <a:pt x="64407" y="30205"/>
                  <a:pt x="65400" y="29624"/>
                  <a:pt x="65738" y="28692"/>
                </a:cubicBezTo>
                <a:lnTo>
                  <a:pt x="65738" y="28692"/>
                </a:lnTo>
                <a:cubicBezTo>
                  <a:pt x="65553" y="28904"/>
                  <a:pt x="65276" y="28985"/>
                  <a:pt x="64991" y="28985"/>
                </a:cubicBezTo>
                <a:cubicBezTo>
                  <a:pt x="64784" y="28985"/>
                  <a:pt x="64574" y="28942"/>
                  <a:pt x="64391" y="28875"/>
                </a:cubicBezTo>
                <a:cubicBezTo>
                  <a:pt x="63935" y="28692"/>
                  <a:pt x="63547" y="28395"/>
                  <a:pt x="63090" y="28236"/>
                </a:cubicBezTo>
                <a:cubicBezTo>
                  <a:pt x="62770" y="28110"/>
                  <a:pt x="62434" y="28070"/>
                  <a:pt x="62091" y="28070"/>
                </a:cubicBezTo>
                <a:cubicBezTo>
                  <a:pt x="61749" y="28070"/>
                  <a:pt x="61401" y="28110"/>
                  <a:pt x="61059" y="28144"/>
                </a:cubicBezTo>
                <a:cubicBezTo>
                  <a:pt x="62428" y="27528"/>
                  <a:pt x="63820" y="26889"/>
                  <a:pt x="65213" y="26250"/>
                </a:cubicBezTo>
                <a:cubicBezTo>
                  <a:pt x="64824" y="26094"/>
                  <a:pt x="64406" y="26017"/>
                  <a:pt x="63989" y="26017"/>
                </a:cubicBezTo>
                <a:cubicBezTo>
                  <a:pt x="63428" y="26017"/>
                  <a:pt x="62867" y="26157"/>
                  <a:pt x="62382" y="26432"/>
                </a:cubicBezTo>
                <a:cubicBezTo>
                  <a:pt x="63022" y="25953"/>
                  <a:pt x="63661" y="25474"/>
                  <a:pt x="64300" y="24994"/>
                </a:cubicBezTo>
                <a:cubicBezTo>
                  <a:pt x="63737" y="24946"/>
                  <a:pt x="63174" y="24923"/>
                  <a:pt x="62612" y="24923"/>
                </a:cubicBezTo>
                <a:cubicBezTo>
                  <a:pt x="62124" y="24923"/>
                  <a:pt x="61637" y="24940"/>
                  <a:pt x="61150" y="24972"/>
                </a:cubicBezTo>
                <a:cubicBezTo>
                  <a:pt x="61880" y="24310"/>
                  <a:pt x="62793" y="23830"/>
                  <a:pt x="63752" y="23648"/>
                </a:cubicBezTo>
                <a:cubicBezTo>
                  <a:pt x="62200" y="23442"/>
                  <a:pt x="60374" y="23031"/>
                  <a:pt x="59758" y="21594"/>
                </a:cubicBezTo>
                <a:lnTo>
                  <a:pt x="59758" y="21594"/>
                </a:lnTo>
                <a:cubicBezTo>
                  <a:pt x="60216" y="21930"/>
                  <a:pt x="60785" y="22108"/>
                  <a:pt x="61353" y="22108"/>
                </a:cubicBezTo>
                <a:cubicBezTo>
                  <a:pt x="61747" y="22108"/>
                  <a:pt x="62141" y="22022"/>
                  <a:pt x="62497" y="21845"/>
                </a:cubicBezTo>
                <a:cubicBezTo>
                  <a:pt x="60876" y="21571"/>
                  <a:pt x="59415" y="20498"/>
                  <a:pt x="58639" y="19037"/>
                </a:cubicBezTo>
                <a:lnTo>
                  <a:pt x="58639" y="19037"/>
                </a:lnTo>
                <a:cubicBezTo>
                  <a:pt x="58882" y="19482"/>
                  <a:pt x="59668" y="19649"/>
                  <a:pt x="60387" y="19649"/>
                </a:cubicBezTo>
                <a:cubicBezTo>
                  <a:pt x="60885" y="19649"/>
                  <a:pt x="61350" y="19569"/>
                  <a:pt x="61584" y="19448"/>
                </a:cubicBezTo>
                <a:cubicBezTo>
                  <a:pt x="61196" y="18672"/>
                  <a:pt x="60625" y="17941"/>
                  <a:pt x="60146" y="17188"/>
                </a:cubicBezTo>
                <a:cubicBezTo>
                  <a:pt x="60488" y="17188"/>
                  <a:pt x="60853" y="17188"/>
                  <a:pt x="61218" y="17165"/>
                </a:cubicBezTo>
                <a:cubicBezTo>
                  <a:pt x="61332" y="17165"/>
                  <a:pt x="61447" y="17165"/>
                  <a:pt x="61561" y="17120"/>
                </a:cubicBezTo>
                <a:cubicBezTo>
                  <a:pt x="61835" y="17006"/>
                  <a:pt x="61880" y="16640"/>
                  <a:pt x="61766" y="16367"/>
                </a:cubicBezTo>
                <a:cubicBezTo>
                  <a:pt x="61652" y="16093"/>
                  <a:pt x="61401" y="15910"/>
                  <a:pt x="61173" y="15750"/>
                </a:cubicBezTo>
                <a:cubicBezTo>
                  <a:pt x="62086" y="15750"/>
                  <a:pt x="63022" y="15773"/>
                  <a:pt x="63935" y="15796"/>
                </a:cubicBezTo>
                <a:cubicBezTo>
                  <a:pt x="64049" y="15362"/>
                  <a:pt x="63706" y="14929"/>
                  <a:pt x="63318" y="14723"/>
                </a:cubicBezTo>
                <a:cubicBezTo>
                  <a:pt x="62930" y="14518"/>
                  <a:pt x="62474" y="14426"/>
                  <a:pt x="62131" y="14130"/>
                </a:cubicBezTo>
                <a:cubicBezTo>
                  <a:pt x="61766" y="13856"/>
                  <a:pt x="61606" y="13262"/>
                  <a:pt x="61949" y="12988"/>
                </a:cubicBezTo>
                <a:lnTo>
                  <a:pt x="61949" y="12988"/>
                </a:lnTo>
                <a:cubicBezTo>
                  <a:pt x="62474" y="13308"/>
                  <a:pt x="63090" y="13536"/>
                  <a:pt x="63706" y="13673"/>
                </a:cubicBezTo>
                <a:cubicBezTo>
                  <a:pt x="62862" y="12920"/>
                  <a:pt x="62337" y="11847"/>
                  <a:pt x="62268" y="10729"/>
                </a:cubicBezTo>
                <a:lnTo>
                  <a:pt x="62268" y="10729"/>
                </a:lnTo>
                <a:cubicBezTo>
                  <a:pt x="62953" y="10957"/>
                  <a:pt x="63410" y="11550"/>
                  <a:pt x="63980" y="11984"/>
                </a:cubicBezTo>
                <a:cubicBezTo>
                  <a:pt x="64334" y="12267"/>
                  <a:pt x="64793" y="12471"/>
                  <a:pt x="65221" y="12471"/>
                </a:cubicBezTo>
                <a:cubicBezTo>
                  <a:pt x="65484" y="12471"/>
                  <a:pt x="65735" y="12394"/>
                  <a:pt x="65943" y="12212"/>
                </a:cubicBezTo>
                <a:cubicBezTo>
                  <a:pt x="65920" y="12167"/>
                  <a:pt x="65893" y="12124"/>
                  <a:pt x="65861" y="12084"/>
                </a:cubicBezTo>
                <a:lnTo>
                  <a:pt x="65861" y="12084"/>
                </a:lnTo>
                <a:cubicBezTo>
                  <a:pt x="66229" y="12187"/>
                  <a:pt x="66612" y="12238"/>
                  <a:pt x="66994" y="12238"/>
                </a:cubicBezTo>
                <a:cubicBezTo>
                  <a:pt x="67706" y="12238"/>
                  <a:pt x="68416" y="12061"/>
                  <a:pt x="69025" y="11710"/>
                </a:cubicBezTo>
                <a:cubicBezTo>
                  <a:pt x="68340" y="11413"/>
                  <a:pt x="67838" y="10774"/>
                  <a:pt x="67678" y="10067"/>
                </a:cubicBezTo>
                <a:lnTo>
                  <a:pt x="67678" y="10067"/>
                </a:lnTo>
                <a:cubicBezTo>
                  <a:pt x="68117" y="10352"/>
                  <a:pt x="68642" y="10492"/>
                  <a:pt x="69170" y="10492"/>
                </a:cubicBezTo>
                <a:cubicBezTo>
                  <a:pt x="69824" y="10492"/>
                  <a:pt x="70483" y="10278"/>
                  <a:pt x="70988" y="9861"/>
                </a:cubicBezTo>
                <a:cubicBezTo>
                  <a:pt x="70645" y="9838"/>
                  <a:pt x="70326" y="9702"/>
                  <a:pt x="70097" y="9473"/>
                </a:cubicBezTo>
                <a:lnTo>
                  <a:pt x="70097" y="9473"/>
                </a:lnTo>
                <a:cubicBezTo>
                  <a:pt x="70198" y="9566"/>
                  <a:pt x="70305" y="9607"/>
                  <a:pt x="70415" y="9607"/>
                </a:cubicBezTo>
                <a:cubicBezTo>
                  <a:pt x="71200" y="9607"/>
                  <a:pt x="72150" y="7518"/>
                  <a:pt x="72311" y="7214"/>
                </a:cubicBezTo>
                <a:lnTo>
                  <a:pt x="72311" y="7214"/>
                </a:lnTo>
                <a:cubicBezTo>
                  <a:pt x="72255" y="7335"/>
                  <a:pt x="74937" y="8903"/>
                  <a:pt x="75279" y="8903"/>
                </a:cubicBezTo>
                <a:cubicBezTo>
                  <a:pt x="75298" y="8904"/>
                  <a:pt x="75318" y="8904"/>
                  <a:pt x="75337" y="8904"/>
                </a:cubicBezTo>
                <a:cubicBezTo>
                  <a:pt x="76270" y="8904"/>
                  <a:pt x="77575" y="7863"/>
                  <a:pt x="78200" y="7259"/>
                </a:cubicBezTo>
                <a:lnTo>
                  <a:pt x="78200" y="7259"/>
                </a:lnTo>
                <a:cubicBezTo>
                  <a:pt x="78337" y="7967"/>
                  <a:pt x="77926" y="8720"/>
                  <a:pt x="77265" y="9017"/>
                </a:cubicBezTo>
                <a:cubicBezTo>
                  <a:pt x="77972" y="9062"/>
                  <a:pt x="78634" y="9496"/>
                  <a:pt x="78976" y="10112"/>
                </a:cubicBezTo>
                <a:cubicBezTo>
                  <a:pt x="78859" y="10198"/>
                  <a:pt x="78728" y="10228"/>
                  <a:pt x="78588" y="10228"/>
                </a:cubicBezTo>
                <a:cubicBezTo>
                  <a:pt x="78244" y="10228"/>
                  <a:pt x="77851" y="10042"/>
                  <a:pt x="77498" y="10042"/>
                </a:cubicBezTo>
                <a:cubicBezTo>
                  <a:pt x="77385" y="10042"/>
                  <a:pt x="77275" y="10061"/>
                  <a:pt x="77173" y="10112"/>
                </a:cubicBezTo>
                <a:cubicBezTo>
                  <a:pt x="76968" y="10227"/>
                  <a:pt x="76854" y="10432"/>
                  <a:pt x="76671" y="10569"/>
                </a:cubicBezTo>
                <a:cubicBezTo>
                  <a:pt x="76403" y="10825"/>
                  <a:pt x="76084" y="10914"/>
                  <a:pt x="75737" y="10914"/>
                </a:cubicBezTo>
                <a:cubicBezTo>
                  <a:pt x="74974" y="10914"/>
                  <a:pt x="74071" y="10489"/>
                  <a:pt x="73248" y="10489"/>
                </a:cubicBezTo>
                <a:cubicBezTo>
                  <a:pt x="73011" y="10489"/>
                  <a:pt x="72781" y="10524"/>
                  <a:pt x="72563" y="10615"/>
                </a:cubicBezTo>
                <a:cubicBezTo>
                  <a:pt x="73202" y="10774"/>
                  <a:pt x="73612" y="11368"/>
                  <a:pt x="74069" y="11847"/>
                </a:cubicBezTo>
                <a:cubicBezTo>
                  <a:pt x="74430" y="12226"/>
                  <a:pt x="74919" y="12562"/>
                  <a:pt x="75413" y="12562"/>
                </a:cubicBezTo>
                <a:cubicBezTo>
                  <a:pt x="75544" y="12562"/>
                  <a:pt x="75675" y="12539"/>
                  <a:pt x="75804" y="12486"/>
                </a:cubicBezTo>
                <a:lnTo>
                  <a:pt x="75804" y="12486"/>
                </a:lnTo>
                <a:cubicBezTo>
                  <a:pt x="75433" y="12662"/>
                  <a:pt x="75021" y="12748"/>
                  <a:pt x="74607" y="12748"/>
                </a:cubicBezTo>
                <a:cubicBezTo>
                  <a:pt x="74002" y="12748"/>
                  <a:pt x="73393" y="12565"/>
                  <a:pt x="72905" y="12212"/>
                </a:cubicBezTo>
                <a:lnTo>
                  <a:pt x="72905" y="12212"/>
                </a:lnTo>
                <a:cubicBezTo>
                  <a:pt x="73019" y="12623"/>
                  <a:pt x="73133" y="13034"/>
                  <a:pt x="73224" y="13445"/>
                </a:cubicBezTo>
                <a:cubicBezTo>
                  <a:pt x="72878" y="13284"/>
                  <a:pt x="72492" y="13204"/>
                  <a:pt x="72105" y="13204"/>
                </a:cubicBezTo>
                <a:cubicBezTo>
                  <a:pt x="71778" y="13204"/>
                  <a:pt x="71451" y="13261"/>
                  <a:pt x="71147" y="13376"/>
                </a:cubicBezTo>
                <a:cubicBezTo>
                  <a:pt x="71650" y="14016"/>
                  <a:pt x="72471" y="14404"/>
                  <a:pt x="73293" y="14449"/>
                </a:cubicBezTo>
                <a:cubicBezTo>
                  <a:pt x="72699" y="14723"/>
                  <a:pt x="71992" y="15180"/>
                  <a:pt x="72083" y="15842"/>
                </a:cubicBezTo>
                <a:cubicBezTo>
                  <a:pt x="71170" y="15613"/>
                  <a:pt x="70234" y="15385"/>
                  <a:pt x="69299" y="15134"/>
                </a:cubicBezTo>
                <a:lnTo>
                  <a:pt x="69299" y="15134"/>
                </a:lnTo>
                <a:cubicBezTo>
                  <a:pt x="69687" y="15476"/>
                  <a:pt x="70075" y="15796"/>
                  <a:pt x="70463" y="16138"/>
                </a:cubicBezTo>
                <a:cubicBezTo>
                  <a:pt x="68865" y="16481"/>
                  <a:pt x="67267" y="16800"/>
                  <a:pt x="65669" y="17143"/>
                </a:cubicBezTo>
                <a:lnTo>
                  <a:pt x="67016" y="17736"/>
                </a:lnTo>
                <a:cubicBezTo>
                  <a:pt x="66034" y="18352"/>
                  <a:pt x="65099" y="19037"/>
                  <a:pt x="64231" y="19813"/>
                </a:cubicBezTo>
                <a:cubicBezTo>
                  <a:pt x="64688" y="19745"/>
                  <a:pt x="65121" y="19676"/>
                  <a:pt x="65578" y="19608"/>
                </a:cubicBezTo>
                <a:lnTo>
                  <a:pt x="65578" y="19608"/>
                </a:lnTo>
                <a:cubicBezTo>
                  <a:pt x="65099" y="19904"/>
                  <a:pt x="64619" y="20201"/>
                  <a:pt x="64140" y="20498"/>
                </a:cubicBezTo>
                <a:cubicBezTo>
                  <a:pt x="64242" y="20507"/>
                  <a:pt x="64344" y="20511"/>
                  <a:pt x="64446" y="20511"/>
                </a:cubicBezTo>
                <a:cubicBezTo>
                  <a:pt x="65671" y="20511"/>
                  <a:pt x="66891" y="19889"/>
                  <a:pt x="67587" y="18877"/>
                </a:cubicBezTo>
                <a:lnTo>
                  <a:pt x="67587" y="18877"/>
                </a:lnTo>
                <a:cubicBezTo>
                  <a:pt x="67040" y="19766"/>
                  <a:pt x="66379" y="20586"/>
                  <a:pt x="65628" y="21293"/>
                </a:cubicBezTo>
                <a:lnTo>
                  <a:pt x="65628" y="21293"/>
                </a:lnTo>
                <a:cubicBezTo>
                  <a:pt x="66043" y="20905"/>
                  <a:pt x="67269" y="20314"/>
                  <a:pt x="67815" y="19950"/>
                </a:cubicBezTo>
                <a:cubicBezTo>
                  <a:pt x="68458" y="19552"/>
                  <a:pt x="69174" y="19297"/>
                  <a:pt x="69906" y="19297"/>
                </a:cubicBezTo>
                <a:cubicBezTo>
                  <a:pt x="70265" y="19297"/>
                  <a:pt x="70627" y="19358"/>
                  <a:pt x="70988" y="19494"/>
                </a:cubicBezTo>
                <a:cubicBezTo>
                  <a:pt x="70280" y="19585"/>
                  <a:pt x="69618" y="19973"/>
                  <a:pt x="69253" y="20566"/>
                </a:cubicBezTo>
                <a:cubicBezTo>
                  <a:pt x="69047" y="20863"/>
                  <a:pt x="68933" y="21205"/>
                  <a:pt x="68728" y="21479"/>
                </a:cubicBezTo>
                <a:cubicBezTo>
                  <a:pt x="68557" y="21711"/>
                  <a:pt x="68309" y="21851"/>
                  <a:pt x="68035" y="21932"/>
                </a:cubicBezTo>
                <a:lnTo>
                  <a:pt x="68035" y="21932"/>
                </a:lnTo>
                <a:cubicBezTo>
                  <a:pt x="68800" y="22006"/>
                  <a:pt x="69836" y="22380"/>
                  <a:pt x="70523" y="22380"/>
                </a:cubicBezTo>
                <a:cubicBezTo>
                  <a:pt x="70841" y="22380"/>
                  <a:pt x="71085" y="22300"/>
                  <a:pt x="71193" y="22073"/>
                </a:cubicBezTo>
                <a:lnTo>
                  <a:pt x="71193" y="22073"/>
                </a:lnTo>
                <a:cubicBezTo>
                  <a:pt x="70440" y="23693"/>
                  <a:pt x="67632" y="22484"/>
                  <a:pt x="66331" y="23716"/>
                </a:cubicBezTo>
                <a:cubicBezTo>
                  <a:pt x="67518" y="23762"/>
                  <a:pt x="68682" y="23922"/>
                  <a:pt x="69846" y="24196"/>
                </a:cubicBezTo>
                <a:cubicBezTo>
                  <a:pt x="69162" y="24606"/>
                  <a:pt x="68408" y="24949"/>
                  <a:pt x="67632" y="25177"/>
                </a:cubicBezTo>
                <a:cubicBezTo>
                  <a:pt x="68180" y="25382"/>
                  <a:pt x="68751" y="25611"/>
                  <a:pt x="69299" y="25839"/>
                </a:cubicBezTo>
                <a:cubicBezTo>
                  <a:pt x="68294" y="26181"/>
                  <a:pt x="67290" y="26524"/>
                  <a:pt x="66286" y="26866"/>
                </a:cubicBezTo>
                <a:cubicBezTo>
                  <a:pt x="66917" y="27355"/>
                  <a:pt x="67694" y="27608"/>
                  <a:pt x="68487" y="27608"/>
                </a:cubicBezTo>
                <a:cubicBezTo>
                  <a:pt x="68582" y="27608"/>
                  <a:pt x="68678" y="27604"/>
                  <a:pt x="68774" y="27597"/>
                </a:cubicBezTo>
                <a:lnTo>
                  <a:pt x="68774" y="27597"/>
                </a:lnTo>
                <a:cubicBezTo>
                  <a:pt x="67952" y="28007"/>
                  <a:pt x="66856" y="27985"/>
                  <a:pt x="66080" y="28441"/>
                </a:cubicBezTo>
                <a:cubicBezTo>
                  <a:pt x="65715" y="28669"/>
                  <a:pt x="65624" y="29308"/>
                  <a:pt x="66012" y="29445"/>
                </a:cubicBezTo>
                <a:cubicBezTo>
                  <a:pt x="66070" y="29471"/>
                  <a:pt x="66129" y="29480"/>
                  <a:pt x="66187" y="29480"/>
                </a:cubicBezTo>
                <a:cubicBezTo>
                  <a:pt x="66286" y="29480"/>
                  <a:pt x="66382" y="29451"/>
                  <a:pt x="66468" y="29423"/>
                </a:cubicBezTo>
                <a:cubicBezTo>
                  <a:pt x="67084" y="29263"/>
                  <a:pt x="67701" y="29103"/>
                  <a:pt x="68317" y="28943"/>
                </a:cubicBezTo>
                <a:lnTo>
                  <a:pt x="68317" y="28943"/>
                </a:lnTo>
                <a:cubicBezTo>
                  <a:pt x="67792" y="29582"/>
                  <a:pt x="67267" y="30221"/>
                  <a:pt x="66742" y="30861"/>
                </a:cubicBezTo>
                <a:cubicBezTo>
                  <a:pt x="66768" y="30861"/>
                  <a:pt x="66793" y="30862"/>
                  <a:pt x="66818" y="30862"/>
                </a:cubicBezTo>
                <a:cubicBezTo>
                  <a:pt x="67502" y="30862"/>
                  <a:pt x="68198" y="30569"/>
                  <a:pt x="68682" y="30085"/>
                </a:cubicBezTo>
                <a:lnTo>
                  <a:pt x="68682" y="30085"/>
                </a:lnTo>
                <a:cubicBezTo>
                  <a:pt x="69070" y="30701"/>
                  <a:pt x="68454" y="31477"/>
                  <a:pt x="67815" y="31865"/>
                </a:cubicBezTo>
                <a:cubicBezTo>
                  <a:pt x="67176" y="32230"/>
                  <a:pt x="66400" y="32572"/>
                  <a:pt x="66217" y="33280"/>
                </a:cubicBezTo>
                <a:cubicBezTo>
                  <a:pt x="66295" y="33268"/>
                  <a:pt x="66374" y="33261"/>
                  <a:pt x="66454" y="33261"/>
                </a:cubicBezTo>
                <a:cubicBezTo>
                  <a:pt x="66952" y="33261"/>
                  <a:pt x="67457" y="33502"/>
                  <a:pt x="67792" y="33896"/>
                </a:cubicBezTo>
                <a:cubicBezTo>
                  <a:pt x="66537" y="34718"/>
                  <a:pt x="65418" y="35745"/>
                  <a:pt x="64505" y="36932"/>
                </a:cubicBezTo>
                <a:cubicBezTo>
                  <a:pt x="65081" y="36798"/>
                  <a:pt x="65608" y="36567"/>
                  <a:pt x="66073" y="36225"/>
                </a:cubicBezTo>
                <a:lnTo>
                  <a:pt x="66073" y="36225"/>
                </a:lnTo>
                <a:cubicBezTo>
                  <a:pt x="65194" y="36990"/>
                  <a:pt x="64636" y="38138"/>
                  <a:pt x="64574" y="39306"/>
                </a:cubicBezTo>
                <a:cubicBezTo>
                  <a:pt x="65692" y="38347"/>
                  <a:pt x="66719" y="37320"/>
                  <a:pt x="67655" y="36179"/>
                </a:cubicBezTo>
                <a:lnTo>
                  <a:pt x="67655" y="36179"/>
                </a:lnTo>
                <a:cubicBezTo>
                  <a:pt x="67701" y="37115"/>
                  <a:pt x="67267" y="38028"/>
                  <a:pt x="66537" y="38598"/>
                </a:cubicBezTo>
                <a:cubicBezTo>
                  <a:pt x="67838" y="38165"/>
                  <a:pt x="68933" y="37138"/>
                  <a:pt x="69458" y="35859"/>
                </a:cubicBezTo>
                <a:lnTo>
                  <a:pt x="69458" y="35859"/>
                </a:lnTo>
                <a:cubicBezTo>
                  <a:pt x="70006" y="37046"/>
                  <a:pt x="69755" y="38575"/>
                  <a:pt x="68842" y="39557"/>
                </a:cubicBezTo>
                <a:cubicBezTo>
                  <a:pt x="68659" y="39762"/>
                  <a:pt x="68408" y="39991"/>
                  <a:pt x="68408" y="40265"/>
                </a:cubicBezTo>
                <a:cubicBezTo>
                  <a:pt x="68408" y="40470"/>
                  <a:pt x="68545" y="40630"/>
                  <a:pt x="68591" y="40812"/>
                </a:cubicBezTo>
                <a:cubicBezTo>
                  <a:pt x="68842" y="41634"/>
                  <a:pt x="67838" y="42273"/>
                  <a:pt x="66993" y="42319"/>
                </a:cubicBezTo>
                <a:cubicBezTo>
                  <a:pt x="66876" y="42325"/>
                  <a:pt x="66758" y="42327"/>
                  <a:pt x="66639" y="42327"/>
                </a:cubicBezTo>
                <a:cubicBezTo>
                  <a:pt x="66446" y="42327"/>
                  <a:pt x="66250" y="42322"/>
                  <a:pt x="66057" y="42322"/>
                </a:cubicBezTo>
                <a:cubicBezTo>
                  <a:pt x="65504" y="42322"/>
                  <a:pt x="64965" y="42364"/>
                  <a:pt x="64528" y="42684"/>
                </a:cubicBezTo>
                <a:cubicBezTo>
                  <a:pt x="64557" y="42683"/>
                  <a:pt x="64586" y="42683"/>
                  <a:pt x="64615" y="42683"/>
                </a:cubicBezTo>
                <a:cubicBezTo>
                  <a:pt x="65568" y="42683"/>
                  <a:pt x="66535" y="43047"/>
                  <a:pt x="67221" y="43734"/>
                </a:cubicBezTo>
                <a:cubicBezTo>
                  <a:pt x="66901" y="43607"/>
                  <a:pt x="66560" y="43547"/>
                  <a:pt x="66218" y="43547"/>
                </a:cubicBezTo>
                <a:cubicBezTo>
                  <a:pt x="65150" y="43547"/>
                  <a:pt x="64076" y="44135"/>
                  <a:pt x="63592" y="45104"/>
                </a:cubicBezTo>
                <a:cubicBezTo>
                  <a:pt x="64009" y="45296"/>
                  <a:pt x="64458" y="45381"/>
                  <a:pt x="64911" y="45381"/>
                </a:cubicBezTo>
                <a:cubicBezTo>
                  <a:pt x="65748" y="45381"/>
                  <a:pt x="66602" y="45091"/>
                  <a:pt x="67313" y="44647"/>
                </a:cubicBezTo>
                <a:cubicBezTo>
                  <a:pt x="68431" y="43962"/>
                  <a:pt x="69276" y="42935"/>
                  <a:pt x="70097" y="41931"/>
                </a:cubicBezTo>
                <a:lnTo>
                  <a:pt x="70097" y="41931"/>
                </a:lnTo>
                <a:cubicBezTo>
                  <a:pt x="70029" y="42524"/>
                  <a:pt x="69732" y="43072"/>
                  <a:pt x="69276" y="43460"/>
                </a:cubicBezTo>
                <a:cubicBezTo>
                  <a:pt x="69371" y="43454"/>
                  <a:pt x="69467" y="43450"/>
                  <a:pt x="69562" y="43450"/>
                </a:cubicBezTo>
                <a:cubicBezTo>
                  <a:pt x="70127" y="43450"/>
                  <a:pt x="70685" y="43565"/>
                  <a:pt x="71193" y="43780"/>
                </a:cubicBezTo>
                <a:lnTo>
                  <a:pt x="69481" y="44967"/>
                </a:lnTo>
                <a:cubicBezTo>
                  <a:pt x="69618" y="45286"/>
                  <a:pt x="70006" y="45400"/>
                  <a:pt x="70303" y="45583"/>
                </a:cubicBezTo>
                <a:cubicBezTo>
                  <a:pt x="70600" y="45765"/>
                  <a:pt x="70873" y="46153"/>
                  <a:pt x="70668" y="46427"/>
                </a:cubicBezTo>
                <a:cubicBezTo>
                  <a:pt x="70554" y="46587"/>
                  <a:pt x="70348" y="46610"/>
                  <a:pt x="70143" y="46656"/>
                </a:cubicBezTo>
                <a:cubicBezTo>
                  <a:pt x="69504" y="46747"/>
                  <a:pt x="68865" y="46838"/>
                  <a:pt x="68226" y="46930"/>
                </a:cubicBezTo>
                <a:cubicBezTo>
                  <a:pt x="68568" y="47249"/>
                  <a:pt x="68933" y="47569"/>
                  <a:pt x="69299" y="47888"/>
                </a:cubicBezTo>
                <a:cubicBezTo>
                  <a:pt x="68511" y="47626"/>
                  <a:pt x="67689" y="47494"/>
                  <a:pt x="66870" y="47494"/>
                </a:cubicBezTo>
                <a:cubicBezTo>
                  <a:pt x="66052" y="47494"/>
                  <a:pt x="65236" y="47626"/>
                  <a:pt x="64460" y="47888"/>
                </a:cubicBezTo>
                <a:cubicBezTo>
                  <a:pt x="65121" y="47957"/>
                  <a:pt x="65761" y="48276"/>
                  <a:pt x="66240" y="48756"/>
                </a:cubicBezTo>
                <a:cubicBezTo>
                  <a:pt x="65230" y="49384"/>
                  <a:pt x="64419" y="50034"/>
                  <a:pt x="63199" y="50034"/>
                </a:cubicBezTo>
                <a:cubicBezTo>
                  <a:pt x="63180" y="50034"/>
                  <a:pt x="63162" y="50034"/>
                  <a:pt x="63144" y="50034"/>
                </a:cubicBezTo>
                <a:lnTo>
                  <a:pt x="63144" y="50034"/>
                </a:lnTo>
                <a:cubicBezTo>
                  <a:pt x="63537" y="50047"/>
                  <a:pt x="64098" y="51021"/>
                  <a:pt x="64943" y="51021"/>
                </a:cubicBezTo>
                <a:cubicBezTo>
                  <a:pt x="64979" y="51021"/>
                  <a:pt x="65016" y="51019"/>
                  <a:pt x="65053" y="51015"/>
                </a:cubicBezTo>
                <a:cubicBezTo>
                  <a:pt x="65738" y="50947"/>
                  <a:pt x="66605" y="50353"/>
                  <a:pt x="67313" y="50171"/>
                </a:cubicBezTo>
                <a:lnTo>
                  <a:pt x="67313" y="50171"/>
                </a:lnTo>
                <a:cubicBezTo>
                  <a:pt x="66856" y="50559"/>
                  <a:pt x="66308" y="50901"/>
                  <a:pt x="65715" y="51107"/>
                </a:cubicBezTo>
                <a:cubicBezTo>
                  <a:pt x="66103" y="51175"/>
                  <a:pt x="66491" y="51221"/>
                  <a:pt x="66879" y="51289"/>
                </a:cubicBezTo>
                <a:cubicBezTo>
                  <a:pt x="66377" y="51426"/>
                  <a:pt x="65898" y="51540"/>
                  <a:pt x="65395" y="51677"/>
                </a:cubicBezTo>
                <a:cubicBezTo>
                  <a:pt x="65733" y="51786"/>
                  <a:pt x="66089" y="51843"/>
                  <a:pt x="66444" y="51843"/>
                </a:cubicBezTo>
                <a:cubicBezTo>
                  <a:pt x="66762" y="51843"/>
                  <a:pt x="67079" y="51797"/>
                  <a:pt x="67381" y="51700"/>
                </a:cubicBezTo>
                <a:lnTo>
                  <a:pt x="67381" y="51700"/>
                </a:lnTo>
                <a:cubicBezTo>
                  <a:pt x="66833" y="52088"/>
                  <a:pt x="66286" y="52453"/>
                  <a:pt x="65738" y="52841"/>
                </a:cubicBezTo>
                <a:cubicBezTo>
                  <a:pt x="65327" y="53115"/>
                  <a:pt x="64939" y="53709"/>
                  <a:pt x="65327" y="53983"/>
                </a:cubicBezTo>
                <a:cubicBezTo>
                  <a:pt x="66240" y="53640"/>
                  <a:pt x="67153" y="53298"/>
                  <a:pt x="68043" y="52933"/>
                </a:cubicBezTo>
                <a:lnTo>
                  <a:pt x="68043" y="52933"/>
                </a:lnTo>
                <a:cubicBezTo>
                  <a:pt x="67838" y="53206"/>
                  <a:pt x="67655" y="53480"/>
                  <a:pt x="67450" y="53754"/>
                </a:cubicBezTo>
                <a:cubicBezTo>
                  <a:pt x="68020" y="53435"/>
                  <a:pt x="68614" y="53161"/>
                  <a:pt x="69230" y="52887"/>
                </a:cubicBezTo>
                <a:lnTo>
                  <a:pt x="69230" y="52887"/>
                </a:lnTo>
                <a:cubicBezTo>
                  <a:pt x="69230" y="53891"/>
                  <a:pt x="67952" y="54302"/>
                  <a:pt x="67039" y="54759"/>
                </a:cubicBezTo>
                <a:cubicBezTo>
                  <a:pt x="66080" y="55238"/>
                  <a:pt x="65304" y="56105"/>
                  <a:pt x="64939" y="57110"/>
                </a:cubicBezTo>
                <a:cubicBezTo>
                  <a:pt x="66103" y="56493"/>
                  <a:pt x="67267" y="55831"/>
                  <a:pt x="68386" y="55124"/>
                </a:cubicBezTo>
                <a:lnTo>
                  <a:pt x="68386" y="55124"/>
                </a:lnTo>
                <a:cubicBezTo>
                  <a:pt x="67883" y="55535"/>
                  <a:pt x="67861" y="56379"/>
                  <a:pt x="68340" y="56813"/>
                </a:cubicBezTo>
                <a:cubicBezTo>
                  <a:pt x="66719" y="58068"/>
                  <a:pt x="65236" y="59483"/>
                  <a:pt x="63912" y="61036"/>
                </a:cubicBezTo>
                <a:cubicBezTo>
                  <a:pt x="65236" y="60648"/>
                  <a:pt x="66491" y="59963"/>
                  <a:pt x="67541" y="59050"/>
                </a:cubicBezTo>
                <a:lnTo>
                  <a:pt x="67541" y="59050"/>
                </a:lnTo>
                <a:cubicBezTo>
                  <a:pt x="67290" y="59483"/>
                  <a:pt x="67016" y="59894"/>
                  <a:pt x="66765" y="60305"/>
                </a:cubicBezTo>
                <a:cubicBezTo>
                  <a:pt x="68386" y="59552"/>
                  <a:pt x="69664" y="58045"/>
                  <a:pt x="70143" y="56311"/>
                </a:cubicBezTo>
                <a:lnTo>
                  <a:pt x="70143" y="56311"/>
                </a:lnTo>
                <a:cubicBezTo>
                  <a:pt x="70600" y="57429"/>
                  <a:pt x="70189" y="58822"/>
                  <a:pt x="69207" y="59483"/>
                </a:cubicBezTo>
                <a:cubicBezTo>
                  <a:pt x="68819" y="59757"/>
                  <a:pt x="68294" y="59986"/>
                  <a:pt x="68226" y="60465"/>
                </a:cubicBezTo>
                <a:cubicBezTo>
                  <a:pt x="68431" y="60488"/>
                  <a:pt x="68637" y="60488"/>
                  <a:pt x="68865" y="60511"/>
                </a:cubicBezTo>
                <a:cubicBezTo>
                  <a:pt x="67906" y="60876"/>
                  <a:pt x="67016" y="61492"/>
                  <a:pt x="66331" y="62245"/>
                </a:cubicBezTo>
                <a:cubicBezTo>
                  <a:pt x="67107" y="62131"/>
                  <a:pt x="67906" y="62040"/>
                  <a:pt x="68682" y="61949"/>
                </a:cubicBezTo>
                <a:lnTo>
                  <a:pt x="68682" y="61949"/>
                </a:lnTo>
                <a:cubicBezTo>
                  <a:pt x="67655" y="62519"/>
                  <a:pt x="66788" y="63409"/>
                  <a:pt x="66240" y="64459"/>
                </a:cubicBezTo>
                <a:cubicBezTo>
                  <a:pt x="67404" y="64117"/>
                  <a:pt x="68431" y="63272"/>
                  <a:pt x="69002" y="62200"/>
                </a:cubicBezTo>
                <a:lnTo>
                  <a:pt x="69002" y="62200"/>
                </a:lnTo>
                <a:cubicBezTo>
                  <a:pt x="68819" y="63021"/>
                  <a:pt x="68637" y="63843"/>
                  <a:pt x="68477" y="64665"/>
                </a:cubicBezTo>
                <a:cubicBezTo>
                  <a:pt x="69139" y="64003"/>
                  <a:pt x="69687" y="63227"/>
                  <a:pt x="70097" y="62359"/>
                </a:cubicBezTo>
                <a:lnTo>
                  <a:pt x="70097" y="62359"/>
                </a:lnTo>
                <a:cubicBezTo>
                  <a:pt x="70029" y="62953"/>
                  <a:pt x="70052" y="63569"/>
                  <a:pt x="70212" y="64140"/>
                </a:cubicBezTo>
                <a:cubicBezTo>
                  <a:pt x="70554" y="62747"/>
                  <a:pt x="70896" y="61355"/>
                  <a:pt x="71239" y="59963"/>
                </a:cubicBezTo>
                <a:lnTo>
                  <a:pt x="71239" y="59963"/>
                </a:lnTo>
                <a:cubicBezTo>
                  <a:pt x="71170" y="61150"/>
                  <a:pt x="71033" y="62337"/>
                  <a:pt x="70851" y="63501"/>
                </a:cubicBezTo>
                <a:cubicBezTo>
                  <a:pt x="72015" y="62519"/>
                  <a:pt x="72882" y="61150"/>
                  <a:pt x="73293" y="59666"/>
                </a:cubicBezTo>
                <a:lnTo>
                  <a:pt x="73293" y="59666"/>
                </a:lnTo>
                <a:cubicBezTo>
                  <a:pt x="73635" y="60396"/>
                  <a:pt x="73407" y="61241"/>
                  <a:pt x="73088" y="61949"/>
                </a:cubicBezTo>
                <a:cubicBezTo>
                  <a:pt x="72768" y="62656"/>
                  <a:pt x="72311" y="63341"/>
                  <a:pt x="72197" y="64117"/>
                </a:cubicBezTo>
                <a:cubicBezTo>
                  <a:pt x="72083" y="64893"/>
                  <a:pt x="72403" y="65806"/>
                  <a:pt x="73133" y="66057"/>
                </a:cubicBezTo>
                <a:cubicBezTo>
                  <a:pt x="73156" y="65053"/>
                  <a:pt x="73453" y="64071"/>
                  <a:pt x="73978" y="63227"/>
                </a:cubicBezTo>
                <a:lnTo>
                  <a:pt x="73978" y="63227"/>
                </a:lnTo>
                <a:cubicBezTo>
                  <a:pt x="73955" y="63912"/>
                  <a:pt x="74206" y="64596"/>
                  <a:pt x="74708" y="65076"/>
                </a:cubicBezTo>
                <a:cubicBezTo>
                  <a:pt x="74777" y="64847"/>
                  <a:pt x="74936" y="64619"/>
                  <a:pt x="75165" y="64482"/>
                </a:cubicBezTo>
                <a:cubicBezTo>
                  <a:pt x="75339" y="64948"/>
                  <a:pt x="75845" y="65266"/>
                  <a:pt x="76343" y="65266"/>
                </a:cubicBezTo>
                <a:cubicBezTo>
                  <a:pt x="76430" y="65266"/>
                  <a:pt x="76517" y="65256"/>
                  <a:pt x="76603" y="65235"/>
                </a:cubicBezTo>
                <a:cubicBezTo>
                  <a:pt x="76215" y="63980"/>
                  <a:pt x="75849" y="62679"/>
                  <a:pt x="75598" y="61378"/>
                </a:cubicBezTo>
                <a:cubicBezTo>
                  <a:pt x="75417" y="60516"/>
                  <a:pt x="75980" y="58797"/>
                  <a:pt x="75762" y="58148"/>
                </a:cubicBezTo>
                <a:lnTo>
                  <a:pt x="75762" y="58148"/>
                </a:lnTo>
                <a:cubicBezTo>
                  <a:pt x="75991" y="58806"/>
                  <a:pt x="76354" y="59441"/>
                  <a:pt x="76808" y="59963"/>
                </a:cubicBezTo>
                <a:cubicBezTo>
                  <a:pt x="76907" y="60081"/>
                  <a:pt x="77040" y="60200"/>
                  <a:pt x="77178" y="60200"/>
                </a:cubicBezTo>
                <a:cubicBezTo>
                  <a:pt x="77199" y="60200"/>
                  <a:pt x="77220" y="60197"/>
                  <a:pt x="77242" y="60191"/>
                </a:cubicBezTo>
                <a:cubicBezTo>
                  <a:pt x="77261" y="60186"/>
                  <a:pt x="77278" y="60178"/>
                  <a:pt x="77293" y="60167"/>
                </a:cubicBezTo>
                <a:lnTo>
                  <a:pt x="77293" y="60167"/>
                </a:lnTo>
                <a:cubicBezTo>
                  <a:pt x="77717" y="61555"/>
                  <a:pt x="79117" y="62575"/>
                  <a:pt x="80570" y="62575"/>
                </a:cubicBezTo>
                <a:cubicBezTo>
                  <a:pt x="80655" y="62575"/>
                  <a:pt x="80740" y="62572"/>
                  <a:pt x="80825" y="62565"/>
                </a:cubicBezTo>
                <a:cubicBezTo>
                  <a:pt x="79981" y="61424"/>
                  <a:pt x="79433" y="60054"/>
                  <a:pt x="79273" y="58639"/>
                </a:cubicBezTo>
                <a:lnTo>
                  <a:pt x="79273" y="58639"/>
                </a:lnTo>
                <a:cubicBezTo>
                  <a:pt x="80141" y="59575"/>
                  <a:pt x="81191" y="60328"/>
                  <a:pt x="82332" y="60876"/>
                </a:cubicBezTo>
                <a:cubicBezTo>
                  <a:pt x="82218" y="60214"/>
                  <a:pt x="82012" y="59575"/>
                  <a:pt x="81693" y="58981"/>
                </a:cubicBezTo>
                <a:lnTo>
                  <a:pt x="81693" y="58981"/>
                </a:lnTo>
                <a:cubicBezTo>
                  <a:pt x="82058" y="59050"/>
                  <a:pt x="82377" y="59324"/>
                  <a:pt x="82720" y="59483"/>
                </a:cubicBezTo>
                <a:cubicBezTo>
                  <a:pt x="82844" y="59533"/>
                  <a:pt x="82989" y="59562"/>
                  <a:pt x="83133" y="59562"/>
                </a:cubicBezTo>
                <a:cubicBezTo>
                  <a:pt x="83384" y="59562"/>
                  <a:pt x="83631" y="59473"/>
                  <a:pt x="83747" y="59255"/>
                </a:cubicBezTo>
                <a:cubicBezTo>
                  <a:pt x="83884" y="58981"/>
                  <a:pt x="83724" y="58639"/>
                  <a:pt x="83542" y="58388"/>
                </a:cubicBezTo>
                <a:cubicBezTo>
                  <a:pt x="82765" y="57224"/>
                  <a:pt x="81624" y="56288"/>
                  <a:pt x="80323" y="55763"/>
                </a:cubicBezTo>
                <a:cubicBezTo>
                  <a:pt x="80591" y="55598"/>
                  <a:pt x="80879" y="55537"/>
                  <a:pt x="81179" y="55537"/>
                </a:cubicBezTo>
                <a:cubicBezTo>
                  <a:pt x="81877" y="55537"/>
                  <a:pt x="82640" y="55870"/>
                  <a:pt x="83359" y="56014"/>
                </a:cubicBezTo>
                <a:cubicBezTo>
                  <a:pt x="83599" y="56063"/>
                  <a:pt x="83842" y="56087"/>
                  <a:pt x="84086" y="56087"/>
                </a:cubicBezTo>
                <a:cubicBezTo>
                  <a:pt x="85535" y="56087"/>
                  <a:pt x="86986" y="55246"/>
                  <a:pt x="87650" y="53937"/>
                </a:cubicBezTo>
                <a:lnTo>
                  <a:pt x="87650" y="53937"/>
                </a:lnTo>
                <a:cubicBezTo>
                  <a:pt x="87276" y="54124"/>
                  <a:pt x="86861" y="54216"/>
                  <a:pt x="86446" y="54216"/>
                </a:cubicBezTo>
                <a:cubicBezTo>
                  <a:pt x="86101" y="54216"/>
                  <a:pt x="85757" y="54152"/>
                  <a:pt x="85436" y="54028"/>
                </a:cubicBezTo>
                <a:cubicBezTo>
                  <a:pt x="86258" y="53663"/>
                  <a:pt x="87034" y="53138"/>
                  <a:pt x="87650" y="52476"/>
                </a:cubicBezTo>
                <a:lnTo>
                  <a:pt x="87650" y="52476"/>
                </a:lnTo>
                <a:cubicBezTo>
                  <a:pt x="87282" y="52518"/>
                  <a:pt x="86909" y="52538"/>
                  <a:pt x="86535" y="52538"/>
                </a:cubicBezTo>
                <a:cubicBezTo>
                  <a:pt x="85682" y="52538"/>
                  <a:pt x="84823" y="52431"/>
                  <a:pt x="83998" y="52225"/>
                </a:cubicBezTo>
                <a:cubicBezTo>
                  <a:pt x="84774" y="51837"/>
                  <a:pt x="85550" y="51449"/>
                  <a:pt x="86326" y="51061"/>
                </a:cubicBezTo>
                <a:cubicBezTo>
                  <a:pt x="86942" y="50741"/>
                  <a:pt x="87673" y="50057"/>
                  <a:pt x="87239" y="49509"/>
                </a:cubicBezTo>
                <a:cubicBezTo>
                  <a:pt x="87011" y="49258"/>
                  <a:pt x="86646" y="49235"/>
                  <a:pt x="86303" y="49235"/>
                </a:cubicBezTo>
                <a:cubicBezTo>
                  <a:pt x="85436" y="49281"/>
                  <a:pt x="84569" y="49486"/>
                  <a:pt x="83793" y="49851"/>
                </a:cubicBezTo>
                <a:cubicBezTo>
                  <a:pt x="84203" y="49463"/>
                  <a:pt x="84432" y="48915"/>
                  <a:pt x="84432" y="48345"/>
                </a:cubicBezTo>
                <a:lnTo>
                  <a:pt x="84432" y="48345"/>
                </a:lnTo>
                <a:cubicBezTo>
                  <a:pt x="82925" y="48778"/>
                  <a:pt x="81533" y="49554"/>
                  <a:pt x="80346" y="50559"/>
                </a:cubicBezTo>
                <a:cubicBezTo>
                  <a:pt x="80756" y="49444"/>
                  <a:pt x="81506" y="48464"/>
                  <a:pt x="82483" y="47757"/>
                </a:cubicBezTo>
                <a:lnTo>
                  <a:pt x="82483" y="47757"/>
                </a:lnTo>
                <a:cubicBezTo>
                  <a:pt x="81464" y="48490"/>
                  <a:pt x="79993" y="48339"/>
                  <a:pt x="78971" y="49040"/>
                </a:cubicBezTo>
                <a:lnTo>
                  <a:pt x="78971" y="49040"/>
                </a:lnTo>
                <a:cubicBezTo>
                  <a:pt x="79352" y="48599"/>
                  <a:pt x="79548" y="47984"/>
                  <a:pt x="79479" y="47409"/>
                </a:cubicBezTo>
                <a:lnTo>
                  <a:pt x="79479" y="47409"/>
                </a:lnTo>
                <a:cubicBezTo>
                  <a:pt x="78520" y="48048"/>
                  <a:pt x="77516" y="48710"/>
                  <a:pt x="76374" y="48801"/>
                </a:cubicBezTo>
                <a:cubicBezTo>
                  <a:pt x="76312" y="48806"/>
                  <a:pt x="76249" y="48809"/>
                  <a:pt x="76185" y="48809"/>
                </a:cubicBezTo>
                <a:cubicBezTo>
                  <a:pt x="75094" y="48809"/>
                  <a:pt x="73928" y="48077"/>
                  <a:pt x="73864" y="46998"/>
                </a:cubicBezTo>
                <a:lnTo>
                  <a:pt x="73864" y="46998"/>
                </a:lnTo>
                <a:cubicBezTo>
                  <a:pt x="74502" y="47388"/>
                  <a:pt x="75264" y="47599"/>
                  <a:pt x="76021" y="47599"/>
                </a:cubicBezTo>
                <a:cubicBezTo>
                  <a:pt x="76239" y="47599"/>
                  <a:pt x="76457" y="47582"/>
                  <a:pt x="76671" y="47546"/>
                </a:cubicBezTo>
                <a:cubicBezTo>
                  <a:pt x="76511" y="47044"/>
                  <a:pt x="76352" y="46542"/>
                  <a:pt x="76192" y="46017"/>
                </a:cubicBezTo>
                <a:lnTo>
                  <a:pt x="76192" y="46017"/>
                </a:lnTo>
                <a:cubicBezTo>
                  <a:pt x="77036" y="46085"/>
                  <a:pt x="77881" y="46176"/>
                  <a:pt x="78748" y="46245"/>
                </a:cubicBezTo>
                <a:lnTo>
                  <a:pt x="77379" y="44099"/>
                </a:lnTo>
                <a:cubicBezTo>
                  <a:pt x="77835" y="43939"/>
                  <a:pt x="78292" y="43802"/>
                  <a:pt x="78748" y="43643"/>
                </a:cubicBezTo>
                <a:cubicBezTo>
                  <a:pt x="79456" y="44856"/>
                  <a:pt x="80845" y="45622"/>
                  <a:pt x="82248" y="45622"/>
                </a:cubicBezTo>
                <a:cubicBezTo>
                  <a:pt x="82428" y="45622"/>
                  <a:pt x="82609" y="45609"/>
                  <a:pt x="82788" y="45583"/>
                </a:cubicBezTo>
                <a:cubicBezTo>
                  <a:pt x="82309" y="44738"/>
                  <a:pt x="81852" y="43894"/>
                  <a:pt x="81373" y="43026"/>
                </a:cubicBezTo>
                <a:lnTo>
                  <a:pt x="81373" y="43026"/>
                </a:lnTo>
                <a:cubicBezTo>
                  <a:pt x="82400" y="43323"/>
                  <a:pt x="83313" y="43985"/>
                  <a:pt x="83884" y="44875"/>
                </a:cubicBezTo>
                <a:cubicBezTo>
                  <a:pt x="83952" y="44145"/>
                  <a:pt x="84523" y="43483"/>
                  <a:pt x="85253" y="43300"/>
                </a:cubicBezTo>
                <a:lnTo>
                  <a:pt x="85253" y="43300"/>
                </a:lnTo>
                <a:cubicBezTo>
                  <a:pt x="85232" y="44305"/>
                  <a:pt x="86152" y="45194"/>
                  <a:pt x="87132" y="45194"/>
                </a:cubicBezTo>
                <a:cubicBezTo>
                  <a:pt x="87221" y="45194"/>
                  <a:pt x="87310" y="45187"/>
                  <a:pt x="87399" y="45172"/>
                </a:cubicBezTo>
                <a:cubicBezTo>
                  <a:pt x="87239" y="43917"/>
                  <a:pt x="87102" y="42638"/>
                  <a:pt x="86942" y="41360"/>
                </a:cubicBezTo>
                <a:lnTo>
                  <a:pt x="86942" y="41360"/>
                </a:lnTo>
                <a:cubicBezTo>
                  <a:pt x="87787" y="44510"/>
                  <a:pt x="90252" y="47181"/>
                  <a:pt x="93334" y="48231"/>
                </a:cubicBezTo>
                <a:cubicBezTo>
                  <a:pt x="93014" y="46724"/>
                  <a:pt x="92215" y="45309"/>
                  <a:pt x="91051" y="44259"/>
                </a:cubicBezTo>
                <a:lnTo>
                  <a:pt x="91051" y="44259"/>
                </a:lnTo>
                <a:cubicBezTo>
                  <a:pt x="92215" y="44944"/>
                  <a:pt x="93356" y="45651"/>
                  <a:pt x="94498" y="46359"/>
                </a:cubicBezTo>
                <a:cubicBezTo>
                  <a:pt x="95776" y="44396"/>
                  <a:pt x="94475" y="41315"/>
                  <a:pt x="92169" y="40881"/>
                </a:cubicBezTo>
                <a:cubicBezTo>
                  <a:pt x="92302" y="40670"/>
                  <a:pt x="92472" y="40588"/>
                  <a:pt x="92668" y="40588"/>
                </a:cubicBezTo>
                <a:cubicBezTo>
                  <a:pt x="93213" y="40588"/>
                  <a:pt x="93950" y="41228"/>
                  <a:pt x="94589" y="41497"/>
                </a:cubicBezTo>
                <a:cubicBezTo>
                  <a:pt x="94772" y="41578"/>
                  <a:pt x="94967" y="41615"/>
                  <a:pt x="95162" y="41615"/>
                </a:cubicBezTo>
                <a:cubicBezTo>
                  <a:pt x="95798" y="41615"/>
                  <a:pt x="96439" y="41218"/>
                  <a:pt x="96666" y="40607"/>
                </a:cubicBezTo>
                <a:cubicBezTo>
                  <a:pt x="96913" y="39961"/>
                  <a:pt x="96622" y="39157"/>
                  <a:pt x="96058" y="38761"/>
                </a:cubicBezTo>
                <a:lnTo>
                  <a:pt x="96058" y="38761"/>
                </a:lnTo>
                <a:cubicBezTo>
                  <a:pt x="96751" y="39070"/>
                  <a:pt x="97509" y="39221"/>
                  <a:pt x="98268" y="39221"/>
                </a:cubicBezTo>
                <a:cubicBezTo>
                  <a:pt x="99682" y="39221"/>
                  <a:pt x="101102" y="38699"/>
                  <a:pt x="102121" y="37708"/>
                </a:cubicBezTo>
                <a:cubicBezTo>
                  <a:pt x="100843" y="37685"/>
                  <a:pt x="99519" y="37480"/>
                  <a:pt x="98355" y="36978"/>
                </a:cubicBezTo>
                <a:cubicBezTo>
                  <a:pt x="98857" y="36818"/>
                  <a:pt x="102646" y="33942"/>
                  <a:pt x="102669" y="33645"/>
                </a:cubicBezTo>
                <a:cubicBezTo>
                  <a:pt x="102738" y="33075"/>
                  <a:pt x="102144" y="32641"/>
                  <a:pt x="101573" y="32618"/>
                </a:cubicBezTo>
                <a:cubicBezTo>
                  <a:pt x="101113" y="32618"/>
                  <a:pt x="100686" y="32827"/>
                  <a:pt x="100277" y="33070"/>
                </a:cubicBezTo>
                <a:lnTo>
                  <a:pt x="100277" y="33070"/>
                </a:lnTo>
                <a:cubicBezTo>
                  <a:pt x="101239" y="32450"/>
                  <a:pt x="101992" y="31528"/>
                  <a:pt x="102372" y="30450"/>
                </a:cubicBezTo>
                <a:cubicBezTo>
                  <a:pt x="102509" y="30062"/>
                  <a:pt x="102509" y="29514"/>
                  <a:pt x="102121" y="29423"/>
                </a:cubicBezTo>
                <a:cubicBezTo>
                  <a:pt x="102106" y="29421"/>
                  <a:pt x="102091" y="29420"/>
                  <a:pt x="102076" y="29420"/>
                </a:cubicBezTo>
                <a:cubicBezTo>
                  <a:pt x="101886" y="29420"/>
                  <a:pt x="101699" y="29547"/>
                  <a:pt x="101551" y="29674"/>
                </a:cubicBezTo>
                <a:cubicBezTo>
                  <a:pt x="100021" y="30883"/>
                  <a:pt x="98492" y="32116"/>
                  <a:pt x="96963" y="33326"/>
                </a:cubicBezTo>
                <a:cubicBezTo>
                  <a:pt x="97899" y="32436"/>
                  <a:pt x="98515" y="31180"/>
                  <a:pt x="98652" y="29902"/>
                </a:cubicBezTo>
                <a:lnTo>
                  <a:pt x="98652" y="29902"/>
                </a:lnTo>
                <a:cubicBezTo>
                  <a:pt x="97467" y="30801"/>
                  <a:pt x="96282" y="31700"/>
                  <a:pt x="95113" y="32615"/>
                </a:cubicBezTo>
                <a:lnTo>
                  <a:pt x="95113" y="32615"/>
                </a:lnTo>
                <a:cubicBezTo>
                  <a:pt x="96124" y="31701"/>
                  <a:pt x="96635" y="30257"/>
                  <a:pt x="96392" y="28920"/>
                </a:cubicBezTo>
                <a:lnTo>
                  <a:pt x="96392" y="28920"/>
                </a:lnTo>
                <a:lnTo>
                  <a:pt x="92740" y="32983"/>
                </a:lnTo>
                <a:cubicBezTo>
                  <a:pt x="93402" y="31842"/>
                  <a:pt x="93813" y="30564"/>
                  <a:pt x="93927" y="29263"/>
                </a:cubicBezTo>
                <a:lnTo>
                  <a:pt x="93927" y="29263"/>
                </a:lnTo>
                <a:cubicBezTo>
                  <a:pt x="93265" y="29281"/>
                  <a:pt x="92632" y="29700"/>
                  <a:pt x="92304" y="30280"/>
                </a:cubicBezTo>
                <a:lnTo>
                  <a:pt x="92304" y="30280"/>
                </a:lnTo>
                <a:cubicBezTo>
                  <a:pt x="92593" y="29430"/>
                  <a:pt x="92604" y="28495"/>
                  <a:pt x="92352" y="27642"/>
                </a:cubicBezTo>
                <a:lnTo>
                  <a:pt x="92352" y="27642"/>
                </a:lnTo>
                <a:cubicBezTo>
                  <a:pt x="91074" y="29788"/>
                  <a:pt x="89773" y="31933"/>
                  <a:pt x="88495" y="34056"/>
                </a:cubicBezTo>
                <a:cubicBezTo>
                  <a:pt x="88449" y="33326"/>
                  <a:pt x="88677" y="32550"/>
                  <a:pt x="89111" y="31933"/>
                </a:cubicBezTo>
                <a:lnTo>
                  <a:pt x="89111" y="31933"/>
                </a:lnTo>
                <a:cubicBezTo>
                  <a:pt x="88677" y="32070"/>
                  <a:pt x="88266" y="32321"/>
                  <a:pt x="87970" y="32687"/>
                </a:cubicBezTo>
                <a:cubicBezTo>
                  <a:pt x="88426" y="31865"/>
                  <a:pt x="88403" y="30815"/>
                  <a:pt x="87947" y="30016"/>
                </a:cubicBezTo>
                <a:cubicBezTo>
                  <a:pt x="87125" y="30769"/>
                  <a:pt x="86554" y="31796"/>
                  <a:pt x="86326" y="32892"/>
                </a:cubicBezTo>
                <a:lnTo>
                  <a:pt x="84911" y="30975"/>
                </a:lnTo>
                <a:lnTo>
                  <a:pt x="84911" y="30975"/>
                </a:lnTo>
                <a:cubicBezTo>
                  <a:pt x="85322" y="33120"/>
                  <a:pt x="84523" y="35448"/>
                  <a:pt x="82902" y="36886"/>
                </a:cubicBezTo>
                <a:cubicBezTo>
                  <a:pt x="82925" y="36247"/>
                  <a:pt x="83313" y="35677"/>
                  <a:pt x="83564" y="35106"/>
                </a:cubicBezTo>
                <a:cubicBezTo>
                  <a:pt x="83815" y="34513"/>
                  <a:pt x="83907" y="33782"/>
                  <a:pt x="83496" y="33303"/>
                </a:cubicBezTo>
                <a:cubicBezTo>
                  <a:pt x="83349" y="33131"/>
                  <a:pt x="83122" y="33053"/>
                  <a:pt x="82897" y="33053"/>
                </a:cubicBezTo>
                <a:cubicBezTo>
                  <a:pt x="82493" y="33053"/>
                  <a:pt x="82091" y="33304"/>
                  <a:pt x="82149" y="33714"/>
                </a:cubicBezTo>
                <a:cubicBezTo>
                  <a:pt x="81807" y="33394"/>
                  <a:pt x="81898" y="32869"/>
                  <a:pt x="81830" y="32436"/>
                </a:cubicBezTo>
                <a:cubicBezTo>
                  <a:pt x="81793" y="32069"/>
                  <a:pt x="81477" y="31673"/>
                  <a:pt x="81176" y="31673"/>
                </a:cubicBezTo>
                <a:cubicBezTo>
                  <a:pt x="81102" y="31673"/>
                  <a:pt x="81030" y="31697"/>
                  <a:pt x="80962" y="31751"/>
                </a:cubicBezTo>
                <a:cubicBezTo>
                  <a:pt x="80802" y="31888"/>
                  <a:pt x="80757" y="32093"/>
                  <a:pt x="80734" y="32276"/>
                </a:cubicBezTo>
                <a:cubicBezTo>
                  <a:pt x="80551" y="33508"/>
                  <a:pt x="80369" y="34718"/>
                  <a:pt x="80163" y="35928"/>
                </a:cubicBezTo>
                <a:cubicBezTo>
                  <a:pt x="79684" y="35722"/>
                  <a:pt x="79387" y="35152"/>
                  <a:pt x="79456" y="34627"/>
                </a:cubicBezTo>
                <a:lnTo>
                  <a:pt x="79456" y="34627"/>
                </a:lnTo>
                <a:cubicBezTo>
                  <a:pt x="78954" y="34650"/>
                  <a:pt x="78474" y="34901"/>
                  <a:pt x="78155" y="35289"/>
                </a:cubicBezTo>
                <a:cubicBezTo>
                  <a:pt x="78543" y="34672"/>
                  <a:pt x="78588" y="33851"/>
                  <a:pt x="78269" y="33189"/>
                </a:cubicBezTo>
                <a:lnTo>
                  <a:pt x="78269" y="33189"/>
                </a:lnTo>
                <a:cubicBezTo>
                  <a:pt x="77698" y="33965"/>
                  <a:pt x="77013" y="34627"/>
                  <a:pt x="76237" y="35197"/>
                </a:cubicBezTo>
                <a:cubicBezTo>
                  <a:pt x="75918" y="34992"/>
                  <a:pt x="76032" y="34467"/>
                  <a:pt x="76260" y="34170"/>
                </a:cubicBezTo>
                <a:cubicBezTo>
                  <a:pt x="76511" y="33851"/>
                  <a:pt x="76854" y="33554"/>
                  <a:pt x="76808" y="33166"/>
                </a:cubicBezTo>
                <a:cubicBezTo>
                  <a:pt x="76785" y="32751"/>
                  <a:pt x="76454" y="32592"/>
                  <a:pt x="76044" y="32592"/>
                </a:cubicBezTo>
                <a:cubicBezTo>
                  <a:pt x="75641" y="32592"/>
                  <a:pt x="75161" y="32746"/>
                  <a:pt x="74822" y="32960"/>
                </a:cubicBezTo>
                <a:lnTo>
                  <a:pt x="76625" y="31477"/>
                </a:lnTo>
                <a:cubicBezTo>
                  <a:pt x="76377" y="30865"/>
                  <a:pt x="75709" y="30480"/>
                  <a:pt x="75056" y="30480"/>
                </a:cubicBezTo>
                <a:cubicBezTo>
                  <a:pt x="74865" y="30480"/>
                  <a:pt x="74674" y="30514"/>
                  <a:pt x="74496" y="30584"/>
                </a:cubicBezTo>
                <a:lnTo>
                  <a:pt x="74496" y="30584"/>
                </a:lnTo>
                <a:cubicBezTo>
                  <a:pt x="74820" y="30415"/>
                  <a:pt x="75101" y="30150"/>
                  <a:pt x="75279" y="29833"/>
                </a:cubicBezTo>
                <a:cubicBezTo>
                  <a:pt x="74115" y="29514"/>
                  <a:pt x="73407" y="28076"/>
                  <a:pt x="73886" y="26957"/>
                </a:cubicBezTo>
                <a:lnTo>
                  <a:pt x="73886" y="26957"/>
                </a:lnTo>
                <a:cubicBezTo>
                  <a:pt x="74385" y="27668"/>
                  <a:pt x="75251" y="28038"/>
                  <a:pt x="76110" y="28038"/>
                </a:cubicBezTo>
                <a:cubicBezTo>
                  <a:pt x="76823" y="28038"/>
                  <a:pt x="77531" y="27783"/>
                  <a:pt x="78018" y="27254"/>
                </a:cubicBezTo>
                <a:cubicBezTo>
                  <a:pt x="77150" y="26957"/>
                  <a:pt x="76466" y="26113"/>
                  <a:pt x="76374" y="25177"/>
                </a:cubicBezTo>
                <a:lnTo>
                  <a:pt x="76374" y="25177"/>
                </a:lnTo>
                <a:cubicBezTo>
                  <a:pt x="77447" y="26067"/>
                  <a:pt x="78520" y="26957"/>
                  <a:pt x="79616" y="27848"/>
                </a:cubicBezTo>
                <a:cubicBezTo>
                  <a:pt x="79479" y="26615"/>
                  <a:pt x="78817" y="25428"/>
                  <a:pt x="77835" y="24629"/>
                </a:cubicBezTo>
                <a:cubicBezTo>
                  <a:pt x="78023" y="24529"/>
                  <a:pt x="78227" y="24484"/>
                  <a:pt x="78433" y="24484"/>
                </a:cubicBezTo>
                <a:cubicBezTo>
                  <a:pt x="78976" y="24484"/>
                  <a:pt x="79536" y="24799"/>
                  <a:pt x="79867" y="25246"/>
                </a:cubicBezTo>
                <a:cubicBezTo>
                  <a:pt x="80346" y="25839"/>
                  <a:pt x="80506" y="26638"/>
                  <a:pt x="80643" y="27391"/>
                </a:cubicBezTo>
                <a:cubicBezTo>
                  <a:pt x="80779" y="26960"/>
                  <a:pt x="80892" y="26529"/>
                  <a:pt x="81006" y="26076"/>
                </a:cubicBezTo>
                <a:lnTo>
                  <a:pt x="81006" y="26076"/>
                </a:lnTo>
                <a:cubicBezTo>
                  <a:pt x="80934" y="26408"/>
                  <a:pt x="81877" y="27576"/>
                  <a:pt x="82058" y="27848"/>
                </a:cubicBezTo>
                <a:cubicBezTo>
                  <a:pt x="83496" y="25930"/>
                  <a:pt x="83268" y="24538"/>
                  <a:pt x="83176" y="22141"/>
                </a:cubicBezTo>
                <a:lnTo>
                  <a:pt x="83176" y="22141"/>
                </a:lnTo>
                <a:cubicBezTo>
                  <a:pt x="83564" y="23648"/>
                  <a:pt x="83975" y="25131"/>
                  <a:pt x="84363" y="26615"/>
                </a:cubicBezTo>
                <a:cubicBezTo>
                  <a:pt x="84797" y="26067"/>
                  <a:pt x="85048" y="25405"/>
                  <a:pt x="85116" y="24721"/>
                </a:cubicBezTo>
                <a:lnTo>
                  <a:pt x="85116" y="24721"/>
                </a:lnTo>
                <a:cubicBezTo>
                  <a:pt x="85095" y="25407"/>
                  <a:pt x="85718" y="26053"/>
                  <a:pt x="86418" y="26053"/>
                </a:cubicBezTo>
                <a:cubicBezTo>
                  <a:pt x="86463" y="26053"/>
                  <a:pt x="86509" y="26050"/>
                  <a:pt x="86554" y="26044"/>
                </a:cubicBezTo>
                <a:cubicBezTo>
                  <a:pt x="86417" y="25542"/>
                  <a:pt x="86303" y="25040"/>
                  <a:pt x="86166" y="24515"/>
                </a:cubicBezTo>
                <a:lnTo>
                  <a:pt x="86166" y="24515"/>
                </a:lnTo>
                <a:cubicBezTo>
                  <a:pt x="86550" y="25197"/>
                  <a:pt x="87332" y="25640"/>
                  <a:pt x="88103" y="25640"/>
                </a:cubicBezTo>
                <a:cubicBezTo>
                  <a:pt x="88157" y="25640"/>
                  <a:pt x="88212" y="25638"/>
                  <a:pt x="88266" y="25634"/>
                </a:cubicBezTo>
                <a:cubicBezTo>
                  <a:pt x="88426" y="24515"/>
                  <a:pt x="87901" y="23328"/>
                  <a:pt x="86988" y="22689"/>
                </a:cubicBezTo>
                <a:lnTo>
                  <a:pt x="86988" y="22689"/>
                </a:lnTo>
                <a:cubicBezTo>
                  <a:pt x="87067" y="22726"/>
                  <a:pt x="87143" y="22743"/>
                  <a:pt x="87215" y="22743"/>
                </a:cubicBezTo>
                <a:cubicBezTo>
                  <a:pt x="87728" y="22743"/>
                  <a:pt x="88064" y="21894"/>
                  <a:pt x="88084" y="21274"/>
                </a:cubicBezTo>
                <a:cubicBezTo>
                  <a:pt x="88883" y="21845"/>
                  <a:pt x="89339" y="22895"/>
                  <a:pt x="89202" y="23876"/>
                </a:cubicBezTo>
                <a:cubicBezTo>
                  <a:pt x="89430" y="23351"/>
                  <a:pt x="89955" y="22986"/>
                  <a:pt x="90526" y="22940"/>
                </a:cubicBezTo>
                <a:lnTo>
                  <a:pt x="90526" y="22940"/>
                </a:lnTo>
                <a:cubicBezTo>
                  <a:pt x="90229" y="23762"/>
                  <a:pt x="89933" y="24584"/>
                  <a:pt x="89636" y="25405"/>
                </a:cubicBezTo>
                <a:cubicBezTo>
                  <a:pt x="89522" y="25656"/>
                  <a:pt x="89430" y="25953"/>
                  <a:pt x="89545" y="26204"/>
                </a:cubicBezTo>
                <a:cubicBezTo>
                  <a:pt x="89633" y="26446"/>
                  <a:pt x="89869" y="26556"/>
                  <a:pt x="90126" y="26556"/>
                </a:cubicBezTo>
                <a:cubicBezTo>
                  <a:pt x="90402" y="26556"/>
                  <a:pt x="90703" y="26429"/>
                  <a:pt x="90868" y="26204"/>
                </a:cubicBezTo>
                <a:cubicBezTo>
                  <a:pt x="91173" y="25818"/>
                  <a:pt x="91171" y="25286"/>
                  <a:pt x="91134" y="24788"/>
                </a:cubicBezTo>
                <a:lnTo>
                  <a:pt x="91134" y="24788"/>
                </a:lnTo>
                <a:cubicBezTo>
                  <a:pt x="91227" y="25275"/>
                  <a:pt x="91743" y="25637"/>
                  <a:pt x="92234" y="25637"/>
                </a:cubicBezTo>
                <a:cubicBezTo>
                  <a:pt x="92404" y="25637"/>
                  <a:pt x="92572" y="25594"/>
                  <a:pt x="92717" y="25497"/>
                </a:cubicBezTo>
                <a:cubicBezTo>
                  <a:pt x="93334" y="25063"/>
                  <a:pt x="93151" y="23922"/>
                  <a:pt x="92443" y="23693"/>
                </a:cubicBezTo>
                <a:lnTo>
                  <a:pt x="92443" y="23693"/>
                </a:lnTo>
                <a:cubicBezTo>
                  <a:pt x="92809" y="23716"/>
                  <a:pt x="93174" y="23762"/>
                  <a:pt x="93516" y="23785"/>
                </a:cubicBezTo>
                <a:cubicBezTo>
                  <a:pt x="93927" y="23100"/>
                  <a:pt x="93379" y="22278"/>
                  <a:pt x="92923" y="21616"/>
                </a:cubicBezTo>
                <a:cubicBezTo>
                  <a:pt x="92489" y="20954"/>
                  <a:pt x="92261" y="19859"/>
                  <a:pt x="92968" y="19494"/>
                </a:cubicBezTo>
                <a:cubicBezTo>
                  <a:pt x="93265" y="20384"/>
                  <a:pt x="93562" y="21274"/>
                  <a:pt x="93881" y="22141"/>
                </a:cubicBezTo>
                <a:cubicBezTo>
                  <a:pt x="93973" y="22461"/>
                  <a:pt x="94110" y="22803"/>
                  <a:pt x="94406" y="22940"/>
                </a:cubicBezTo>
                <a:cubicBezTo>
                  <a:pt x="94470" y="22975"/>
                  <a:pt x="94541" y="22990"/>
                  <a:pt x="94613" y="22990"/>
                </a:cubicBezTo>
                <a:cubicBezTo>
                  <a:pt x="94874" y="22990"/>
                  <a:pt x="95140" y="22785"/>
                  <a:pt x="95068" y="22552"/>
                </a:cubicBezTo>
                <a:lnTo>
                  <a:pt x="95068" y="22552"/>
                </a:lnTo>
                <a:cubicBezTo>
                  <a:pt x="95297" y="23054"/>
                  <a:pt x="95548" y="23602"/>
                  <a:pt x="96004" y="23922"/>
                </a:cubicBezTo>
                <a:cubicBezTo>
                  <a:pt x="96229" y="24090"/>
                  <a:pt x="96521" y="24187"/>
                  <a:pt x="96799" y="24187"/>
                </a:cubicBezTo>
                <a:cubicBezTo>
                  <a:pt x="97086" y="24187"/>
                  <a:pt x="97360" y="24085"/>
                  <a:pt x="97533" y="23853"/>
                </a:cubicBezTo>
                <a:cubicBezTo>
                  <a:pt x="98173" y="22986"/>
                  <a:pt x="96826" y="21982"/>
                  <a:pt x="96643" y="20932"/>
                </a:cubicBezTo>
                <a:lnTo>
                  <a:pt x="96643" y="20932"/>
                </a:lnTo>
                <a:cubicBezTo>
                  <a:pt x="97351" y="21571"/>
                  <a:pt x="98241" y="21982"/>
                  <a:pt x="99177" y="22118"/>
                </a:cubicBezTo>
                <a:cubicBezTo>
                  <a:pt x="99321" y="21486"/>
                  <a:pt x="99151" y="20811"/>
                  <a:pt x="98757" y="20320"/>
                </a:cubicBezTo>
                <a:lnTo>
                  <a:pt x="98757" y="20320"/>
                </a:lnTo>
                <a:cubicBezTo>
                  <a:pt x="99474" y="20940"/>
                  <a:pt x="100393" y="21326"/>
                  <a:pt x="101345" y="21365"/>
                </a:cubicBezTo>
                <a:cubicBezTo>
                  <a:pt x="100638" y="20019"/>
                  <a:pt x="100227" y="18512"/>
                  <a:pt x="100113" y="16983"/>
                </a:cubicBezTo>
                <a:lnTo>
                  <a:pt x="100113" y="16983"/>
                </a:lnTo>
                <a:cubicBezTo>
                  <a:pt x="100683" y="17690"/>
                  <a:pt x="101254" y="18398"/>
                  <a:pt x="101802" y="19106"/>
                </a:cubicBezTo>
                <a:cubicBezTo>
                  <a:pt x="101414" y="17599"/>
                  <a:pt x="101779" y="15933"/>
                  <a:pt x="102738" y="14700"/>
                </a:cubicBezTo>
                <a:cubicBezTo>
                  <a:pt x="103148" y="15659"/>
                  <a:pt x="103263" y="16732"/>
                  <a:pt x="103034" y="17736"/>
                </a:cubicBezTo>
                <a:cubicBezTo>
                  <a:pt x="103134" y="17649"/>
                  <a:pt x="103237" y="17610"/>
                  <a:pt x="103339" y="17610"/>
                </a:cubicBezTo>
                <a:cubicBezTo>
                  <a:pt x="103821" y="17610"/>
                  <a:pt x="104261" y="18472"/>
                  <a:pt x="104016" y="19037"/>
                </a:cubicBezTo>
                <a:cubicBezTo>
                  <a:pt x="103696" y="19745"/>
                  <a:pt x="102966" y="20224"/>
                  <a:pt x="102852" y="20977"/>
                </a:cubicBezTo>
                <a:cubicBezTo>
                  <a:pt x="104404" y="20703"/>
                  <a:pt x="105796" y="19608"/>
                  <a:pt x="106435" y="18147"/>
                </a:cubicBezTo>
                <a:lnTo>
                  <a:pt x="106435" y="18147"/>
                </a:lnTo>
                <a:cubicBezTo>
                  <a:pt x="106869" y="18763"/>
                  <a:pt x="106481" y="19653"/>
                  <a:pt x="105933" y="20178"/>
                </a:cubicBezTo>
                <a:cubicBezTo>
                  <a:pt x="105385" y="20703"/>
                  <a:pt x="104678" y="21091"/>
                  <a:pt x="104358" y="21776"/>
                </a:cubicBezTo>
                <a:cubicBezTo>
                  <a:pt x="104036" y="22442"/>
                  <a:pt x="104401" y="23431"/>
                  <a:pt x="105073" y="23431"/>
                </a:cubicBezTo>
                <a:cubicBezTo>
                  <a:pt x="105115" y="23431"/>
                  <a:pt x="105158" y="23428"/>
                  <a:pt x="105203" y="23420"/>
                </a:cubicBezTo>
                <a:cubicBezTo>
                  <a:pt x="105545" y="23374"/>
                  <a:pt x="105796" y="23100"/>
                  <a:pt x="106024" y="22803"/>
                </a:cubicBezTo>
                <a:cubicBezTo>
                  <a:pt x="106889" y="21686"/>
                  <a:pt x="107559" y="20412"/>
                  <a:pt x="107980" y="19055"/>
                </a:cubicBezTo>
                <a:lnTo>
                  <a:pt x="107980" y="19055"/>
                </a:lnTo>
                <a:cubicBezTo>
                  <a:pt x="108046" y="19222"/>
                  <a:pt x="108230" y="19378"/>
                  <a:pt x="108419" y="19378"/>
                </a:cubicBezTo>
                <a:cubicBezTo>
                  <a:pt x="108458" y="19378"/>
                  <a:pt x="108497" y="19371"/>
                  <a:pt x="108535" y="19357"/>
                </a:cubicBezTo>
                <a:cubicBezTo>
                  <a:pt x="108900" y="19243"/>
                  <a:pt x="109060" y="18809"/>
                  <a:pt x="109106" y="18421"/>
                </a:cubicBezTo>
                <a:cubicBezTo>
                  <a:pt x="109174" y="18033"/>
                  <a:pt x="109220" y="17599"/>
                  <a:pt x="109494" y="17348"/>
                </a:cubicBezTo>
                <a:lnTo>
                  <a:pt x="109494" y="17348"/>
                </a:lnTo>
                <a:cubicBezTo>
                  <a:pt x="109088" y="17843"/>
                  <a:pt x="109705" y="18672"/>
                  <a:pt x="110358" y="18672"/>
                </a:cubicBezTo>
                <a:cubicBezTo>
                  <a:pt x="110366" y="18672"/>
                  <a:pt x="110375" y="18672"/>
                  <a:pt x="110384" y="18672"/>
                </a:cubicBezTo>
                <a:cubicBezTo>
                  <a:pt x="111069" y="18672"/>
                  <a:pt x="111617" y="18170"/>
                  <a:pt x="112096" y="17690"/>
                </a:cubicBezTo>
                <a:lnTo>
                  <a:pt x="112096" y="17690"/>
                </a:lnTo>
                <a:cubicBezTo>
                  <a:pt x="111936" y="18969"/>
                  <a:pt x="111023" y="20133"/>
                  <a:pt x="109813" y="20544"/>
                </a:cubicBezTo>
                <a:cubicBezTo>
                  <a:pt x="110475" y="20886"/>
                  <a:pt x="110338" y="21936"/>
                  <a:pt x="109791" y="22461"/>
                </a:cubicBezTo>
                <a:cubicBezTo>
                  <a:pt x="109266" y="22986"/>
                  <a:pt x="108490" y="23191"/>
                  <a:pt x="107873" y="23602"/>
                </a:cubicBezTo>
                <a:cubicBezTo>
                  <a:pt x="107257" y="24013"/>
                  <a:pt x="106755" y="24835"/>
                  <a:pt x="107143" y="25474"/>
                </a:cubicBezTo>
                <a:cubicBezTo>
                  <a:pt x="107782" y="25246"/>
                  <a:pt x="108444" y="24994"/>
                  <a:pt x="109083" y="24743"/>
                </a:cubicBezTo>
                <a:lnTo>
                  <a:pt x="109083" y="24743"/>
                </a:lnTo>
                <a:cubicBezTo>
                  <a:pt x="108170" y="25474"/>
                  <a:pt x="107622" y="26615"/>
                  <a:pt x="107645" y="27779"/>
                </a:cubicBezTo>
                <a:cubicBezTo>
                  <a:pt x="108417" y="27492"/>
                  <a:pt x="109133" y="27007"/>
                  <a:pt x="109681" y="26380"/>
                </a:cubicBezTo>
                <a:lnTo>
                  <a:pt x="109681" y="26380"/>
                </a:lnTo>
                <a:cubicBezTo>
                  <a:pt x="109275" y="27055"/>
                  <a:pt x="109101" y="27885"/>
                  <a:pt x="109243" y="28647"/>
                </a:cubicBezTo>
                <a:cubicBezTo>
                  <a:pt x="110361" y="26866"/>
                  <a:pt x="111959" y="25382"/>
                  <a:pt x="113808" y="24378"/>
                </a:cubicBezTo>
                <a:lnTo>
                  <a:pt x="113808" y="24378"/>
                </a:lnTo>
                <a:cubicBezTo>
                  <a:pt x="112986" y="26136"/>
                  <a:pt x="111982" y="27779"/>
                  <a:pt x="110818" y="29286"/>
                </a:cubicBezTo>
                <a:cubicBezTo>
                  <a:pt x="112233" y="28989"/>
                  <a:pt x="113534" y="28030"/>
                  <a:pt x="114242" y="26752"/>
                </a:cubicBezTo>
                <a:lnTo>
                  <a:pt x="114242" y="26752"/>
                </a:lnTo>
                <a:cubicBezTo>
                  <a:pt x="114173" y="27300"/>
                  <a:pt x="114105" y="27848"/>
                  <a:pt x="114059" y="28395"/>
                </a:cubicBezTo>
                <a:cubicBezTo>
                  <a:pt x="114949" y="28373"/>
                  <a:pt x="115748" y="27551"/>
                  <a:pt x="115771" y="26638"/>
                </a:cubicBezTo>
                <a:cubicBezTo>
                  <a:pt x="115816" y="27231"/>
                  <a:pt x="115885" y="27848"/>
                  <a:pt x="116273" y="28327"/>
                </a:cubicBezTo>
                <a:cubicBezTo>
                  <a:pt x="116498" y="28608"/>
                  <a:pt x="116870" y="28794"/>
                  <a:pt x="117219" y="28794"/>
                </a:cubicBezTo>
                <a:cubicBezTo>
                  <a:pt x="117436" y="28794"/>
                  <a:pt x="117644" y="28722"/>
                  <a:pt x="117802" y="28555"/>
                </a:cubicBezTo>
                <a:cubicBezTo>
                  <a:pt x="118031" y="28350"/>
                  <a:pt x="118099" y="28030"/>
                  <a:pt x="118145" y="27756"/>
                </a:cubicBezTo>
                <a:cubicBezTo>
                  <a:pt x="118373" y="26661"/>
                  <a:pt x="118624" y="25565"/>
                  <a:pt x="118852" y="24469"/>
                </a:cubicBezTo>
                <a:cubicBezTo>
                  <a:pt x="118921" y="25291"/>
                  <a:pt x="119172" y="26090"/>
                  <a:pt x="119583" y="26798"/>
                </a:cubicBezTo>
                <a:cubicBezTo>
                  <a:pt x="120404" y="25588"/>
                  <a:pt x="120907" y="24150"/>
                  <a:pt x="121043" y="22689"/>
                </a:cubicBezTo>
                <a:cubicBezTo>
                  <a:pt x="121203" y="23830"/>
                  <a:pt x="121340" y="24949"/>
                  <a:pt x="121500" y="26067"/>
                </a:cubicBezTo>
                <a:cubicBezTo>
                  <a:pt x="122299" y="25679"/>
                  <a:pt x="122778" y="24743"/>
                  <a:pt x="122687" y="23876"/>
                </a:cubicBezTo>
                <a:lnTo>
                  <a:pt x="122687" y="23876"/>
                </a:lnTo>
                <a:cubicBezTo>
                  <a:pt x="123417" y="23945"/>
                  <a:pt x="123965" y="24766"/>
                  <a:pt x="123737" y="25474"/>
                </a:cubicBezTo>
                <a:cubicBezTo>
                  <a:pt x="123486" y="26318"/>
                  <a:pt x="122459" y="26615"/>
                  <a:pt x="121774" y="27140"/>
                </a:cubicBezTo>
                <a:cubicBezTo>
                  <a:pt x="121066" y="27688"/>
                  <a:pt x="120952" y="29149"/>
                  <a:pt x="121842" y="29171"/>
                </a:cubicBezTo>
                <a:cubicBezTo>
                  <a:pt x="121454" y="29286"/>
                  <a:pt x="121066" y="29400"/>
                  <a:pt x="120655" y="29491"/>
                </a:cubicBezTo>
                <a:cubicBezTo>
                  <a:pt x="121158" y="30199"/>
                  <a:pt x="121295" y="31134"/>
                  <a:pt x="120975" y="31933"/>
                </a:cubicBezTo>
                <a:cubicBezTo>
                  <a:pt x="120176" y="30724"/>
                  <a:pt x="118875" y="29856"/>
                  <a:pt x="117460" y="29582"/>
                </a:cubicBezTo>
                <a:lnTo>
                  <a:pt x="117460" y="29582"/>
                </a:lnTo>
                <a:cubicBezTo>
                  <a:pt x="117802" y="30267"/>
                  <a:pt x="118122" y="30952"/>
                  <a:pt x="118464" y="31637"/>
                </a:cubicBezTo>
                <a:cubicBezTo>
                  <a:pt x="117677" y="31097"/>
                  <a:pt x="116722" y="30818"/>
                  <a:pt x="115766" y="30818"/>
                </a:cubicBezTo>
                <a:cubicBezTo>
                  <a:pt x="115225" y="30818"/>
                  <a:pt x="114684" y="30907"/>
                  <a:pt x="114173" y="31089"/>
                </a:cubicBezTo>
                <a:cubicBezTo>
                  <a:pt x="114879" y="31931"/>
                  <a:pt x="115903" y="32479"/>
                  <a:pt x="116996" y="32572"/>
                </a:cubicBezTo>
                <a:lnTo>
                  <a:pt x="116996" y="32572"/>
                </a:lnTo>
                <a:cubicBezTo>
                  <a:pt x="116845" y="32559"/>
                  <a:pt x="116693" y="32553"/>
                  <a:pt x="116542" y="32553"/>
                </a:cubicBezTo>
                <a:cubicBezTo>
                  <a:pt x="115615" y="32553"/>
                  <a:pt x="114678" y="32788"/>
                  <a:pt x="113876" y="33257"/>
                </a:cubicBezTo>
                <a:cubicBezTo>
                  <a:pt x="114242" y="34490"/>
                  <a:pt x="116889" y="33714"/>
                  <a:pt x="116958" y="34969"/>
                </a:cubicBezTo>
                <a:cubicBezTo>
                  <a:pt x="116991" y="35567"/>
                  <a:pt x="116359" y="35827"/>
                  <a:pt x="115704" y="35827"/>
                </a:cubicBezTo>
                <a:cubicBezTo>
                  <a:pt x="115460" y="35827"/>
                  <a:pt x="115212" y="35791"/>
                  <a:pt x="114995" y="35722"/>
                </a:cubicBezTo>
                <a:cubicBezTo>
                  <a:pt x="114580" y="35588"/>
                  <a:pt x="114087" y="35441"/>
                  <a:pt x="113652" y="35441"/>
                </a:cubicBezTo>
                <a:cubicBezTo>
                  <a:pt x="113272" y="35441"/>
                  <a:pt x="112937" y="35553"/>
                  <a:pt x="112735" y="35882"/>
                </a:cubicBezTo>
                <a:cubicBezTo>
                  <a:pt x="113767" y="36324"/>
                  <a:pt x="114895" y="36572"/>
                  <a:pt x="116032" y="36572"/>
                </a:cubicBezTo>
                <a:cubicBezTo>
                  <a:pt x="116127" y="36572"/>
                  <a:pt x="116223" y="36570"/>
                  <a:pt x="116319" y="36567"/>
                </a:cubicBezTo>
                <a:lnTo>
                  <a:pt x="116319" y="36567"/>
                </a:lnTo>
                <a:cubicBezTo>
                  <a:pt x="115451" y="36727"/>
                  <a:pt x="114607" y="37183"/>
                  <a:pt x="114036" y="37868"/>
                </a:cubicBezTo>
                <a:cubicBezTo>
                  <a:pt x="114115" y="37870"/>
                  <a:pt x="114193" y="37871"/>
                  <a:pt x="114271" y="37871"/>
                </a:cubicBezTo>
                <a:cubicBezTo>
                  <a:pt x="115836" y="37871"/>
                  <a:pt x="117388" y="37438"/>
                  <a:pt x="118692" y="36613"/>
                </a:cubicBezTo>
                <a:lnTo>
                  <a:pt x="118692" y="36613"/>
                </a:lnTo>
                <a:cubicBezTo>
                  <a:pt x="118396" y="37252"/>
                  <a:pt x="118076" y="37891"/>
                  <a:pt x="117757" y="38553"/>
                </a:cubicBezTo>
                <a:cubicBezTo>
                  <a:pt x="118396" y="38575"/>
                  <a:pt x="119058" y="38598"/>
                  <a:pt x="119697" y="38621"/>
                </a:cubicBezTo>
                <a:cubicBezTo>
                  <a:pt x="118282" y="38895"/>
                  <a:pt x="116981" y="39740"/>
                  <a:pt x="116182" y="40949"/>
                </a:cubicBezTo>
                <a:cubicBezTo>
                  <a:pt x="117916" y="40904"/>
                  <a:pt x="119605" y="40402"/>
                  <a:pt x="121089" y="39534"/>
                </a:cubicBezTo>
                <a:lnTo>
                  <a:pt x="121089" y="39534"/>
                </a:lnTo>
                <a:cubicBezTo>
                  <a:pt x="119469" y="40904"/>
                  <a:pt x="117688" y="42867"/>
                  <a:pt x="118441" y="44852"/>
                </a:cubicBezTo>
                <a:lnTo>
                  <a:pt x="118441" y="44852"/>
                </a:lnTo>
                <a:cubicBezTo>
                  <a:pt x="119469" y="43985"/>
                  <a:pt x="120496" y="43118"/>
                  <a:pt x="121523" y="42228"/>
                </a:cubicBezTo>
                <a:lnTo>
                  <a:pt x="121523" y="42228"/>
                </a:lnTo>
                <a:cubicBezTo>
                  <a:pt x="121500" y="42889"/>
                  <a:pt x="121454" y="43574"/>
                  <a:pt x="121409" y="44236"/>
                </a:cubicBezTo>
                <a:cubicBezTo>
                  <a:pt x="122299" y="43620"/>
                  <a:pt x="123029" y="42775"/>
                  <a:pt x="123509" y="41817"/>
                </a:cubicBezTo>
                <a:lnTo>
                  <a:pt x="123509" y="41817"/>
                </a:lnTo>
                <a:cubicBezTo>
                  <a:pt x="123143" y="42798"/>
                  <a:pt x="123143" y="43917"/>
                  <a:pt x="123486" y="44898"/>
                </a:cubicBezTo>
                <a:cubicBezTo>
                  <a:pt x="123640" y="45341"/>
                  <a:pt x="124022" y="45817"/>
                  <a:pt x="124453" y="45817"/>
                </a:cubicBezTo>
                <a:cubicBezTo>
                  <a:pt x="124533" y="45817"/>
                  <a:pt x="124614" y="45801"/>
                  <a:pt x="124696" y="45765"/>
                </a:cubicBezTo>
                <a:cubicBezTo>
                  <a:pt x="125015" y="45629"/>
                  <a:pt x="125106" y="45218"/>
                  <a:pt x="125198" y="44875"/>
                </a:cubicBezTo>
                <a:cubicBezTo>
                  <a:pt x="125609" y="42867"/>
                  <a:pt x="125837" y="40767"/>
                  <a:pt x="126316" y="38804"/>
                </a:cubicBezTo>
                <a:lnTo>
                  <a:pt x="126316" y="38804"/>
                </a:lnTo>
                <a:cubicBezTo>
                  <a:pt x="126248" y="40059"/>
                  <a:pt x="126704" y="41360"/>
                  <a:pt x="127572" y="42296"/>
                </a:cubicBezTo>
                <a:cubicBezTo>
                  <a:pt x="127914" y="41132"/>
                  <a:pt x="128279" y="39991"/>
                  <a:pt x="128621" y="38827"/>
                </a:cubicBezTo>
                <a:cubicBezTo>
                  <a:pt x="128850" y="40333"/>
                  <a:pt x="130174" y="41611"/>
                  <a:pt x="131680" y="41771"/>
                </a:cubicBezTo>
                <a:cubicBezTo>
                  <a:pt x="131178" y="39625"/>
                  <a:pt x="130699" y="37480"/>
                  <a:pt x="130219" y="35334"/>
                </a:cubicBezTo>
                <a:lnTo>
                  <a:pt x="130219" y="35334"/>
                </a:lnTo>
                <a:cubicBezTo>
                  <a:pt x="131429" y="35836"/>
                  <a:pt x="132662" y="36339"/>
                  <a:pt x="133894" y="36841"/>
                </a:cubicBezTo>
                <a:cubicBezTo>
                  <a:pt x="133850" y="34963"/>
                  <a:pt x="132095" y="33320"/>
                  <a:pt x="130244" y="33320"/>
                </a:cubicBezTo>
                <a:cubicBezTo>
                  <a:pt x="130182" y="33320"/>
                  <a:pt x="130121" y="33322"/>
                  <a:pt x="130059" y="33326"/>
                </a:cubicBezTo>
                <a:lnTo>
                  <a:pt x="132274" y="32230"/>
                </a:lnTo>
                <a:cubicBezTo>
                  <a:pt x="131888" y="31517"/>
                  <a:pt x="131080" y="31064"/>
                  <a:pt x="130274" y="31064"/>
                </a:cubicBezTo>
                <a:cubicBezTo>
                  <a:pt x="130125" y="31064"/>
                  <a:pt x="129977" y="31080"/>
                  <a:pt x="129831" y="31112"/>
                </a:cubicBezTo>
                <a:cubicBezTo>
                  <a:pt x="130790" y="30541"/>
                  <a:pt x="131749" y="29970"/>
                  <a:pt x="132684" y="29423"/>
                </a:cubicBezTo>
                <a:cubicBezTo>
                  <a:pt x="132319" y="29306"/>
                  <a:pt x="131939" y="29251"/>
                  <a:pt x="131559" y="29251"/>
                </a:cubicBezTo>
                <a:cubicBezTo>
                  <a:pt x="130371" y="29251"/>
                  <a:pt x="129182" y="29795"/>
                  <a:pt x="128439" y="30746"/>
                </a:cubicBezTo>
                <a:cubicBezTo>
                  <a:pt x="127937" y="29902"/>
                  <a:pt x="127435" y="29057"/>
                  <a:pt x="126932" y="28236"/>
                </a:cubicBezTo>
                <a:cubicBezTo>
                  <a:pt x="127320" y="28122"/>
                  <a:pt x="127708" y="28007"/>
                  <a:pt x="128097" y="27893"/>
                </a:cubicBezTo>
                <a:cubicBezTo>
                  <a:pt x="127868" y="27437"/>
                  <a:pt x="127640" y="27003"/>
                  <a:pt x="127412" y="26569"/>
                </a:cubicBezTo>
                <a:cubicBezTo>
                  <a:pt x="127927" y="26305"/>
                  <a:pt x="128503" y="26171"/>
                  <a:pt x="129073" y="26171"/>
                </a:cubicBezTo>
                <a:cubicBezTo>
                  <a:pt x="129489" y="26171"/>
                  <a:pt x="129903" y="26242"/>
                  <a:pt x="130288" y="26387"/>
                </a:cubicBezTo>
                <a:cubicBezTo>
                  <a:pt x="130881" y="24994"/>
                  <a:pt x="130105" y="23191"/>
                  <a:pt x="128690" y="22666"/>
                </a:cubicBezTo>
                <a:cubicBezTo>
                  <a:pt x="128997" y="22381"/>
                  <a:pt x="129404" y="22309"/>
                  <a:pt x="129844" y="22309"/>
                </a:cubicBezTo>
                <a:cubicBezTo>
                  <a:pt x="130295" y="22309"/>
                  <a:pt x="130779" y="22385"/>
                  <a:pt x="131224" y="22385"/>
                </a:cubicBezTo>
                <a:cubicBezTo>
                  <a:pt x="131703" y="22385"/>
                  <a:pt x="132136" y="22298"/>
                  <a:pt x="132433" y="21936"/>
                </a:cubicBezTo>
                <a:cubicBezTo>
                  <a:pt x="132913" y="21365"/>
                  <a:pt x="132639" y="20452"/>
                  <a:pt x="132045" y="19973"/>
                </a:cubicBezTo>
                <a:cubicBezTo>
                  <a:pt x="131580" y="19615"/>
                  <a:pt x="131003" y="19468"/>
                  <a:pt x="130423" y="19377"/>
                </a:cubicBezTo>
                <a:lnTo>
                  <a:pt x="130423" y="19377"/>
                </a:lnTo>
                <a:cubicBezTo>
                  <a:pt x="130675" y="19192"/>
                  <a:pt x="130873" y="18752"/>
                  <a:pt x="130721" y="18421"/>
                </a:cubicBezTo>
                <a:cubicBezTo>
                  <a:pt x="130470" y="17896"/>
                  <a:pt x="129854" y="17485"/>
                  <a:pt x="129877" y="16869"/>
                </a:cubicBezTo>
                <a:cubicBezTo>
                  <a:pt x="129900" y="16207"/>
                  <a:pt x="130676" y="15864"/>
                  <a:pt x="131132" y="15385"/>
                </a:cubicBezTo>
                <a:cubicBezTo>
                  <a:pt x="131536" y="14961"/>
                  <a:pt x="131369" y="13984"/>
                  <a:pt x="130914" y="13984"/>
                </a:cubicBezTo>
                <a:cubicBezTo>
                  <a:pt x="130855" y="13984"/>
                  <a:pt x="130790" y="14001"/>
                  <a:pt x="130721" y="14038"/>
                </a:cubicBezTo>
                <a:cubicBezTo>
                  <a:pt x="130982" y="13147"/>
                  <a:pt x="131885" y="12504"/>
                  <a:pt x="132818" y="12504"/>
                </a:cubicBezTo>
                <a:cubicBezTo>
                  <a:pt x="132865" y="12504"/>
                  <a:pt x="132912" y="12506"/>
                  <a:pt x="132958" y="12509"/>
                </a:cubicBezTo>
                <a:cubicBezTo>
                  <a:pt x="132890" y="13217"/>
                  <a:pt x="132981" y="13947"/>
                  <a:pt x="133187" y="14609"/>
                </a:cubicBezTo>
                <a:cubicBezTo>
                  <a:pt x="133552" y="14563"/>
                  <a:pt x="133917" y="14495"/>
                  <a:pt x="134259" y="14426"/>
                </a:cubicBezTo>
                <a:cubicBezTo>
                  <a:pt x="135629" y="14175"/>
                  <a:pt x="137272" y="13673"/>
                  <a:pt x="137523" y="12304"/>
                </a:cubicBezTo>
                <a:cubicBezTo>
                  <a:pt x="137843" y="13331"/>
                  <a:pt x="137843" y="14472"/>
                  <a:pt x="137546" y="15522"/>
                </a:cubicBezTo>
                <a:cubicBezTo>
                  <a:pt x="139098" y="15225"/>
                  <a:pt x="140445" y="13993"/>
                  <a:pt x="140856" y="12463"/>
                </a:cubicBezTo>
                <a:cubicBezTo>
                  <a:pt x="141563" y="12897"/>
                  <a:pt x="141951" y="13833"/>
                  <a:pt x="141746" y="14632"/>
                </a:cubicBezTo>
                <a:cubicBezTo>
                  <a:pt x="142431" y="13513"/>
                  <a:pt x="143298" y="12532"/>
                  <a:pt x="144302" y="11710"/>
                </a:cubicBezTo>
                <a:cubicBezTo>
                  <a:pt x="144736" y="13103"/>
                  <a:pt x="145558" y="14358"/>
                  <a:pt x="146676" y="15294"/>
                </a:cubicBezTo>
                <a:cubicBezTo>
                  <a:pt x="145992" y="15294"/>
                  <a:pt x="145307" y="15317"/>
                  <a:pt x="144622" y="15339"/>
                </a:cubicBezTo>
                <a:cubicBezTo>
                  <a:pt x="144942" y="15910"/>
                  <a:pt x="145307" y="16526"/>
                  <a:pt x="145238" y="17188"/>
                </a:cubicBezTo>
                <a:cubicBezTo>
                  <a:pt x="145180" y="17752"/>
                  <a:pt x="144691" y="18315"/>
                  <a:pt x="144167" y="18315"/>
                </a:cubicBezTo>
                <a:cubicBezTo>
                  <a:pt x="144076" y="18315"/>
                  <a:pt x="143983" y="18298"/>
                  <a:pt x="143892" y="18261"/>
                </a:cubicBezTo>
                <a:cubicBezTo>
                  <a:pt x="143572" y="18147"/>
                  <a:pt x="143344" y="17850"/>
                  <a:pt x="143116" y="17576"/>
                </a:cubicBezTo>
                <a:cubicBezTo>
                  <a:pt x="142497" y="16907"/>
                  <a:pt x="141572" y="16532"/>
                  <a:pt x="140654" y="16532"/>
                </a:cubicBezTo>
                <a:cubicBezTo>
                  <a:pt x="140320" y="16532"/>
                  <a:pt x="139986" y="16582"/>
                  <a:pt x="139669" y="16686"/>
                </a:cubicBezTo>
                <a:lnTo>
                  <a:pt x="141340" y="17521"/>
                </a:lnTo>
                <a:lnTo>
                  <a:pt x="141340" y="17521"/>
                </a:lnTo>
                <a:cubicBezTo>
                  <a:pt x="141195" y="17459"/>
                  <a:pt x="141043" y="17430"/>
                  <a:pt x="140890" y="17430"/>
                </a:cubicBezTo>
                <a:cubicBezTo>
                  <a:pt x="140036" y="17430"/>
                  <a:pt x="139153" y="18321"/>
                  <a:pt x="139395" y="19197"/>
                </a:cubicBezTo>
                <a:cubicBezTo>
                  <a:pt x="138824" y="18535"/>
                  <a:pt x="138185" y="17873"/>
                  <a:pt x="137341" y="17759"/>
                </a:cubicBezTo>
                <a:cubicBezTo>
                  <a:pt x="137302" y="17755"/>
                  <a:pt x="137263" y="17753"/>
                  <a:pt x="137225" y="17753"/>
                </a:cubicBezTo>
                <a:cubicBezTo>
                  <a:pt x="136414" y="17753"/>
                  <a:pt x="135580" y="18637"/>
                  <a:pt x="135994" y="19334"/>
                </a:cubicBezTo>
                <a:cubicBezTo>
                  <a:pt x="136428" y="20087"/>
                  <a:pt x="137797" y="19950"/>
                  <a:pt x="138094" y="20772"/>
                </a:cubicBezTo>
                <a:cubicBezTo>
                  <a:pt x="137820" y="21114"/>
                  <a:pt x="137523" y="21457"/>
                  <a:pt x="137249" y="21822"/>
                </a:cubicBezTo>
                <a:cubicBezTo>
                  <a:pt x="138185" y="22073"/>
                  <a:pt x="139167" y="22370"/>
                  <a:pt x="139852" y="23054"/>
                </a:cubicBezTo>
                <a:cubicBezTo>
                  <a:pt x="140354" y="23534"/>
                  <a:pt x="141061" y="25131"/>
                  <a:pt x="140194" y="25634"/>
                </a:cubicBezTo>
                <a:cubicBezTo>
                  <a:pt x="140106" y="25688"/>
                  <a:pt x="140000" y="25713"/>
                  <a:pt x="139880" y="25713"/>
                </a:cubicBezTo>
                <a:cubicBezTo>
                  <a:pt x="138998" y="25713"/>
                  <a:pt x="137372" y="24392"/>
                  <a:pt x="136930" y="23990"/>
                </a:cubicBezTo>
                <a:lnTo>
                  <a:pt x="136930" y="23990"/>
                </a:lnTo>
                <a:cubicBezTo>
                  <a:pt x="137044" y="24424"/>
                  <a:pt x="137272" y="24812"/>
                  <a:pt x="137569" y="25131"/>
                </a:cubicBezTo>
                <a:cubicBezTo>
                  <a:pt x="136907" y="25086"/>
                  <a:pt x="136245" y="25040"/>
                  <a:pt x="135583" y="25017"/>
                </a:cubicBezTo>
                <a:lnTo>
                  <a:pt x="135583" y="25017"/>
                </a:lnTo>
                <a:cubicBezTo>
                  <a:pt x="135811" y="25588"/>
                  <a:pt x="136199" y="26090"/>
                  <a:pt x="136702" y="26432"/>
                </a:cubicBezTo>
                <a:cubicBezTo>
                  <a:pt x="135743" y="26478"/>
                  <a:pt x="134807" y="26638"/>
                  <a:pt x="133894" y="26912"/>
                </a:cubicBezTo>
                <a:cubicBezTo>
                  <a:pt x="134523" y="27369"/>
                  <a:pt x="135303" y="27611"/>
                  <a:pt x="136079" y="27611"/>
                </a:cubicBezTo>
                <a:cubicBezTo>
                  <a:pt x="136543" y="27611"/>
                  <a:pt x="137005" y="27525"/>
                  <a:pt x="137432" y="27345"/>
                </a:cubicBezTo>
                <a:lnTo>
                  <a:pt x="137432" y="27345"/>
                </a:lnTo>
                <a:cubicBezTo>
                  <a:pt x="136998" y="27939"/>
                  <a:pt x="136314" y="28395"/>
                  <a:pt x="135583" y="28555"/>
                </a:cubicBezTo>
                <a:cubicBezTo>
                  <a:pt x="136110" y="28839"/>
                  <a:pt x="136726" y="28997"/>
                  <a:pt x="137321" y="28997"/>
                </a:cubicBezTo>
                <a:cubicBezTo>
                  <a:pt x="137397" y="28997"/>
                  <a:pt x="137472" y="28994"/>
                  <a:pt x="137546" y="28989"/>
                </a:cubicBezTo>
                <a:lnTo>
                  <a:pt x="137546" y="28989"/>
                </a:lnTo>
                <a:cubicBezTo>
                  <a:pt x="137257" y="29600"/>
                  <a:pt x="136572" y="29973"/>
                  <a:pt x="135897" y="29973"/>
                </a:cubicBezTo>
                <a:cubicBezTo>
                  <a:pt x="135619" y="29973"/>
                  <a:pt x="135344" y="29910"/>
                  <a:pt x="135098" y="29775"/>
                </a:cubicBezTo>
                <a:lnTo>
                  <a:pt x="135098" y="29775"/>
                </a:lnTo>
                <a:cubicBezTo>
                  <a:pt x="135868" y="30205"/>
                  <a:pt x="136616" y="30636"/>
                  <a:pt x="137386" y="31066"/>
                </a:cubicBezTo>
                <a:cubicBezTo>
                  <a:pt x="137351" y="31065"/>
                  <a:pt x="137316" y="31065"/>
                  <a:pt x="137281" y="31065"/>
                </a:cubicBezTo>
                <a:cubicBezTo>
                  <a:pt x="136402" y="31065"/>
                  <a:pt x="135509" y="31338"/>
                  <a:pt x="134807" y="31865"/>
                </a:cubicBezTo>
                <a:cubicBezTo>
                  <a:pt x="135343" y="32060"/>
                  <a:pt x="135904" y="32157"/>
                  <a:pt x="136468" y="32157"/>
                </a:cubicBezTo>
                <a:cubicBezTo>
                  <a:pt x="136961" y="32157"/>
                  <a:pt x="137455" y="32082"/>
                  <a:pt x="137934" y="31933"/>
                </a:cubicBezTo>
                <a:lnTo>
                  <a:pt x="137934" y="31933"/>
                </a:lnTo>
                <a:cubicBezTo>
                  <a:pt x="137569" y="32344"/>
                  <a:pt x="137227" y="32732"/>
                  <a:pt x="136861" y="33143"/>
                </a:cubicBezTo>
                <a:cubicBezTo>
                  <a:pt x="136937" y="33147"/>
                  <a:pt x="137013" y="33148"/>
                  <a:pt x="137089" y="33148"/>
                </a:cubicBezTo>
                <a:cubicBezTo>
                  <a:pt x="137994" y="33148"/>
                  <a:pt x="138890" y="32897"/>
                  <a:pt x="139669" y="32413"/>
                </a:cubicBezTo>
                <a:lnTo>
                  <a:pt x="139669" y="32413"/>
                </a:lnTo>
                <a:cubicBezTo>
                  <a:pt x="139418" y="32595"/>
                  <a:pt x="139258" y="32869"/>
                  <a:pt x="139212" y="33166"/>
                </a:cubicBezTo>
                <a:cubicBezTo>
                  <a:pt x="139321" y="33133"/>
                  <a:pt x="139435" y="33118"/>
                  <a:pt x="139551" y="33118"/>
                </a:cubicBezTo>
                <a:cubicBezTo>
                  <a:pt x="139924" y="33118"/>
                  <a:pt x="140310" y="33281"/>
                  <a:pt x="140536" y="33577"/>
                </a:cubicBezTo>
                <a:cubicBezTo>
                  <a:pt x="139656" y="34537"/>
                  <a:pt x="138355" y="35094"/>
                  <a:pt x="137048" y="35094"/>
                </a:cubicBezTo>
                <a:cubicBezTo>
                  <a:pt x="136864" y="35094"/>
                  <a:pt x="136679" y="35083"/>
                  <a:pt x="136496" y="35060"/>
                </a:cubicBezTo>
                <a:lnTo>
                  <a:pt x="136496" y="35060"/>
                </a:lnTo>
                <a:cubicBezTo>
                  <a:pt x="137010" y="35274"/>
                  <a:pt x="137559" y="35381"/>
                  <a:pt x="138105" y="35381"/>
                </a:cubicBezTo>
                <a:cubicBezTo>
                  <a:pt x="138432" y="35381"/>
                  <a:pt x="138759" y="35343"/>
                  <a:pt x="139075" y="35266"/>
                </a:cubicBezTo>
                <a:lnTo>
                  <a:pt x="139075" y="35266"/>
                </a:lnTo>
                <a:cubicBezTo>
                  <a:pt x="137752" y="35791"/>
                  <a:pt x="136542" y="36590"/>
                  <a:pt x="135538" y="37617"/>
                </a:cubicBezTo>
                <a:cubicBezTo>
                  <a:pt x="136382" y="37138"/>
                  <a:pt x="137318" y="36841"/>
                  <a:pt x="138254" y="36704"/>
                </a:cubicBezTo>
                <a:lnTo>
                  <a:pt x="138254" y="36704"/>
                </a:lnTo>
                <a:cubicBezTo>
                  <a:pt x="137478" y="37160"/>
                  <a:pt x="136884" y="37982"/>
                  <a:pt x="136747" y="38872"/>
                </a:cubicBezTo>
                <a:cubicBezTo>
                  <a:pt x="137927" y="38648"/>
                  <a:pt x="139034" y="37972"/>
                  <a:pt x="139778" y="37003"/>
                </a:cubicBezTo>
                <a:lnTo>
                  <a:pt x="139778" y="37003"/>
                </a:lnTo>
                <a:cubicBezTo>
                  <a:pt x="139725" y="37192"/>
                  <a:pt x="139748" y="37404"/>
                  <a:pt x="139852" y="37571"/>
                </a:cubicBezTo>
                <a:lnTo>
                  <a:pt x="141860" y="36498"/>
                </a:lnTo>
                <a:lnTo>
                  <a:pt x="141860" y="36498"/>
                </a:lnTo>
                <a:cubicBezTo>
                  <a:pt x="140947" y="38165"/>
                  <a:pt x="139464" y="39534"/>
                  <a:pt x="137706" y="40310"/>
                </a:cubicBezTo>
                <a:cubicBezTo>
                  <a:pt x="138436" y="40036"/>
                  <a:pt x="139167" y="39740"/>
                  <a:pt x="139897" y="39466"/>
                </a:cubicBezTo>
                <a:lnTo>
                  <a:pt x="139897" y="39466"/>
                </a:lnTo>
                <a:cubicBezTo>
                  <a:pt x="138961" y="40082"/>
                  <a:pt x="138368" y="41200"/>
                  <a:pt x="138368" y="42342"/>
                </a:cubicBezTo>
                <a:cubicBezTo>
                  <a:pt x="138939" y="41885"/>
                  <a:pt x="139509" y="41429"/>
                  <a:pt x="140080" y="40995"/>
                </a:cubicBezTo>
                <a:lnTo>
                  <a:pt x="140080" y="40995"/>
                </a:lnTo>
                <a:cubicBezTo>
                  <a:pt x="139646" y="42113"/>
                  <a:pt x="139943" y="43483"/>
                  <a:pt x="140833" y="44305"/>
                </a:cubicBezTo>
                <a:cubicBezTo>
                  <a:pt x="141267" y="43255"/>
                  <a:pt x="141678" y="42205"/>
                  <a:pt x="142111" y="41155"/>
                </a:cubicBezTo>
                <a:cubicBezTo>
                  <a:pt x="142225" y="41657"/>
                  <a:pt x="142362" y="42136"/>
                  <a:pt x="142499" y="42616"/>
                </a:cubicBezTo>
                <a:cubicBezTo>
                  <a:pt x="143001" y="40881"/>
                  <a:pt x="143800" y="39192"/>
                  <a:pt x="144827" y="37685"/>
                </a:cubicBezTo>
                <a:lnTo>
                  <a:pt x="144827" y="37685"/>
                </a:lnTo>
                <a:lnTo>
                  <a:pt x="143732" y="43666"/>
                </a:lnTo>
                <a:cubicBezTo>
                  <a:pt x="144753" y="42355"/>
                  <a:pt x="145516" y="40829"/>
                  <a:pt x="145935" y="39212"/>
                </a:cubicBezTo>
                <a:lnTo>
                  <a:pt x="145935" y="39212"/>
                </a:lnTo>
                <a:cubicBezTo>
                  <a:pt x="145580" y="40708"/>
                  <a:pt x="145953" y="42378"/>
                  <a:pt x="146950" y="43574"/>
                </a:cubicBezTo>
                <a:cubicBezTo>
                  <a:pt x="147293" y="42205"/>
                  <a:pt x="147521" y="40790"/>
                  <a:pt x="147635" y="39374"/>
                </a:cubicBezTo>
                <a:cubicBezTo>
                  <a:pt x="147863" y="40424"/>
                  <a:pt x="148411" y="41406"/>
                  <a:pt x="149210" y="42159"/>
                </a:cubicBezTo>
                <a:cubicBezTo>
                  <a:pt x="149187" y="41451"/>
                  <a:pt x="149164" y="40767"/>
                  <a:pt x="149164" y="40082"/>
                </a:cubicBezTo>
                <a:lnTo>
                  <a:pt x="149164" y="40082"/>
                </a:lnTo>
                <a:cubicBezTo>
                  <a:pt x="149644" y="40790"/>
                  <a:pt x="150397" y="41315"/>
                  <a:pt x="151219" y="41543"/>
                </a:cubicBezTo>
                <a:cubicBezTo>
                  <a:pt x="151241" y="40675"/>
                  <a:pt x="151059" y="39808"/>
                  <a:pt x="150716" y="39009"/>
                </a:cubicBezTo>
                <a:lnTo>
                  <a:pt x="150716" y="39009"/>
                </a:lnTo>
                <a:cubicBezTo>
                  <a:pt x="151629" y="39991"/>
                  <a:pt x="152976" y="40584"/>
                  <a:pt x="154346" y="40584"/>
                </a:cubicBezTo>
                <a:cubicBezTo>
                  <a:pt x="153364" y="39808"/>
                  <a:pt x="152679" y="38690"/>
                  <a:pt x="152383" y="37457"/>
                </a:cubicBezTo>
                <a:lnTo>
                  <a:pt x="152383" y="37457"/>
                </a:lnTo>
                <a:cubicBezTo>
                  <a:pt x="153159" y="38256"/>
                  <a:pt x="154117" y="38872"/>
                  <a:pt x="155167" y="39237"/>
                </a:cubicBezTo>
                <a:cubicBezTo>
                  <a:pt x="155784" y="39078"/>
                  <a:pt x="156491" y="38872"/>
                  <a:pt x="156811" y="38302"/>
                </a:cubicBezTo>
                <a:cubicBezTo>
                  <a:pt x="157166" y="37647"/>
                  <a:pt x="156526" y="36947"/>
                  <a:pt x="155944" y="36539"/>
                </a:cubicBezTo>
                <a:lnTo>
                  <a:pt x="155944" y="36539"/>
                </a:lnTo>
                <a:cubicBezTo>
                  <a:pt x="156218" y="36682"/>
                  <a:pt x="156528" y="36790"/>
                  <a:pt x="156819" y="36790"/>
                </a:cubicBezTo>
                <a:cubicBezTo>
                  <a:pt x="156886" y="36790"/>
                  <a:pt x="156952" y="36785"/>
                  <a:pt x="157016" y="36772"/>
                </a:cubicBezTo>
                <a:cubicBezTo>
                  <a:pt x="157541" y="36658"/>
                  <a:pt x="157929" y="35928"/>
                  <a:pt x="157518" y="35585"/>
                </a:cubicBezTo>
                <a:cubicBezTo>
                  <a:pt x="157381" y="35471"/>
                  <a:pt x="157199" y="35426"/>
                  <a:pt x="157016" y="35380"/>
                </a:cubicBezTo>
                <a:cubicBezTo>
                  <a:pt x="155761" y="35129"/>
                  <a:pt x="154483" y="34855"/>
                  <a:pt x="153227" y="34581"/>
                </a:cubicBezTo>
                <a:cubicBezTo>
                  <a:pt x="153980" y="34330"/>
                  <a:pt x="154756" y="34102"/>
                  <a:pt x="155510" y="33851"/>
                </a:cubicBezTo>
                <a:cubicBezTo>
                  <a:pt x="155130" y="33276"/>
                  <a:pt x="154514" y="33067"/>
                  <a:pt x="153830" y="33067"/>
                </a:cubicBezTo>
                <a:cubicBezTo>
                  <a:pt x="153073" y="33067"/>
                  <a:pt x="152233" y="33323"/>
                  <a:pt x="151538" y="33622"/>
                </a:cubicBezTo>
                <a:lnTo>
                  <a:pt x="153478" y="31180"/>
                </a:lnTo>
                <a:cubicBezTo>
                  <a:pt x="153319" y="31100"/>
                  <a:pt x="153145" y="31067"/>
                  <a:pt x="152967" y="31067"/>
                </a:cubicBezTo>
                <a:cubicBezTo>
                  <a:pt x="152584" y="31067"/>
                  <a:pt x="152177" y="31222"/>
                  <a:pt x="151835" y="31408"/>
                </a:cubicBezTo>
                <a:cubicBezTo>
                  <a:pt x="151333" y="31659"/>
                  <a:pt x="150808" y="32002"/>
                  <a:pt x="150237" y="32002"/>
                </a:cubicBezTo>
                <a:cubicBezTo>
                  <a:pt x="149666" y="32002"/>
                  <a:pt x="149073" y="31454"/>
                  <a:pt x="149256" y="30906"/>
                </a:cubicBezTo>
                <a:cubicBezTo>
                  <a:pt x="150077" y="30290"/>
                  <a:pt x="151059" y="29879"/>
                  <a:pt x="152063" y="29765"/>
                </a:cubicBezTo>
                <a:cubicBezTo>
                  <a:pt x="151127" y="29240"/>
                  <a:pt x="150169" y="28715"/>
                  <a:pt x="149233" y="28190"/>
                </a:cubicBezTo>
                <a:lnTo>
                  <a:pt x="149233" y="28190"/>
                </a:lnTo>
                <a:cubicBezTo>
                  <a:pt x="150007" y="28401"/>
                  <a:pt x="150805" y="28510"/>
                  <a:pt x="151603" y="28510"/>
                </a:cubicBezTo>
                <a:cubicBezTo>
                  <a:pt x="152357" y="28510"/>
                  <a:pt x="153111" y="28413"/>
                  <a:pt x="153843" y="28213"/>
                </a:cubicBezTo>
                <a:cubicBezTo>
                  <a:pt x="153296" y="26935"/>
                  <a:pt x="151561" y="26775"/>
                  <a:pt x="150146" y="26706"/>
                </a:cubicBezTo>
                <a:cubicBezTo>
                  <a:pt x="148753" y="26615"/>
                  <a:pt x="146973" y="25999"/>
                  <a:pt x="146973" y="24584"/>
                </a:cubicBezTo>
                <a:lnTo>
                  <a:pt x="146973" y="24584"/>
                </a:lnTo>
                <a:cubicBezTo>
                  <a:pt x="147658" y="25017"/>
                  <a:pt x="148343" y="25451"/>
                  <a:pt x="149027" y="25907"/>
                </a:cubicBezTo>
                <a:cubicBezTo>
                  <a:pt x="148872" y="25110"/>
                  <a:pt x="149943" y="24742"/>
                  <a:pt x="150778" y="24742"/>
                </a:cubicBezTo>
                <a:cubicBezTo>
                  <a:pt x="150804" y="24742"/>
                  <a:pt x="150829" y="24743"/>
                  <a:pt x="150853" y="24743"/>
                </a:cubicBezTo>
                <a:cubicBezTo>
                  <a:pt x="152634" y="24766"/>
                  <a:pt x="154391" y="24926"/>
                  <a:pt x="156149" y="25246"/>
                </a:cubicBezTo>
                <a:cubicBezTo>
                  <a:pt x="156058" y="24241"/>
                  <a:pt x="155647" y="23283"/>
                  <a:pt x="155030" y="22484"/>
                </a:cubicBezTo>
                <a:lnTo>
                  <a:pt x="155030" y="22484"/>
                </a:lnTo>
                <a:cubicBezTo>
                  <a:pt x="156172" y="23876"/>
                  <a:pt x="157610" y="25086"/>
                  <a:pt x="159253" y="25725"/>
                </a:cubicBezTo>
                <a:cubicBezTo>
                  <a:pt x="159320" y="25253"/>
                  <a:pt x="161134" y="21865"/>
                  <a:pt x="161235" y="21865"/>
                </a:cubicBezTo>
                <a:cubicBezTo>
                  <a:pt x="161237" y="21865"/>
                  <a:pt x="161238" y="21866"/>
                  <a:pt x="161239" y="21867"/>
                </a:cubicBezTo>
                <a:cubicBezTo>
                  <a:pt x="161675" y="22783"/>
                  <a:pt x="161570" y="23948"/>
                  <a:pt x="160983" y="24786"/>
                </a:cubicBezTo>
                <a:lnTo>
                  <a:pt x="160983" y="24786"/>
                </a:lnTo>
                <a:cubicBezTo>
                  <a:pt x="161364" y="24294"/>
                  <a:pt x="161878" y="23907"/>
                  <a:pt x="162471" y="23716"/>
                </a:cubicBezTo>
                <a:lnTo>
                  <a:pt x="162471" y="23716"/>
                </a:lnTo>
                <a:cubicBezTo>
                  <a:pt x="162061" y="24721"/>
                  <a:pt x="161627" y="25725"/>
                  <a:pt x="161216" y="26729"/>
                </a:cubicBezTo>
                <a:cubicBezTo>
                  <a:pt x="161366" y="26886"/>
                  <a:pt x="161552" y="26951"/>
                  <a:pt x="161753" y="26951"/>
                </a:cubicBezTo>
                <a:cubicBezTo>
                  <a:pt x="162226" y="26951"/>
                  <a:pt x="162781" y="26589"/>
                  <a:pt x="163133" y="26204"/>
                </a:cubicBezTo>
                <a:cubicBezTo>
                  <a:pt x="163543" y="25794"/>
                  <a:pt x="164092" y="25329"/>
                  <a:pt x="164606" y="25329"/>
                </a:cubicBezTo>
                <a:cubicBezTo>
                  <a:pt x="164751" y="25329"/>
                  <a:pt x="164893" y="25366"/>
                  <a:pt x="165028" y="25451"/>
                </a:cubicBezTo>
                <a:cubicBezTo>
                  <a:pt x="164166" y="25927"/>
                  <a:pt x="164566" y="27574"/>
                  <a:pt x="165555" y="27574"/>
                </a:cubicBezTo>
                <a:cubicBezTo>
                  <a:pt x="165562" y="27574"/>
                  <a:pt x="165569" y="27574"/>
                  <a:pt x="165576" y="27574"/>
                </a:cubicBezTo>
                <a:lnTo>
                  <a:pt x="165576" y="27574"/>
                </a:lnTo>
                <a:cubicBezTo>
                  <a:pt x="165754" y="28131"/>
                  <a:pt x="165104" y="28602"/>
                  <a:pt x="164542" y="28602"/>
                </a:cubicBezTo>
                <a:cubicBezTo>
                  <a:pt x="164529" y="28602"/>
                  <a:pt x="164516" y="28601"/>
                  <a:pt x="164503" y="28601"/>
                </a:cubicBezTo>
                <a:cubicBezTo>
                  <a:pt x="163932" y="28578"/>
                  <a:pt x="163384" y="28304"/>
                  <a:pt x="162814" y="28258"/>
                </a:cubicBezTo>
                <a:cubicBezTo>
                  <a:pt x="162799" y="28258"/>
                  <a:pt x="162784" y="28258"/>
                  <a:pt x="162769" y="28258"/>
                </a:cubicBezTo>
                <a:cubicBezTo>
                  <a:pt x="162186" y="28258"/>
                  <a:pt x="161538" y="28683"/>
                  <a:pt x="161650" y="29217"/>
                </a:cubicBezTo>
                <a:cubicBezTo>
                  <a:pt x="160896" y="29263"/>
                  <a:pt x="160143" y="29286"/>
                  <a:pt x="159367" y="29308"/>
                </a:cubicBezTo>
                <a:cubicBezTo>
                  <a:pt x="159185" y="29651"/>
                  <a:pt x="159002" y="29970"/>
                  <a:pt x="158797" y="30313"/>
                </a:cubicBezTo>
                <a:cubicBezTo>
                  <a:pt x="159093" y="31028"/>
                  <a:pt x="159909" y="31263"/>
                  <a:pt x="160726" y="31263"/>
                </a:cubicBezTo>
                <a:cubicBezTo>
                  <a:pt x="160978" y="31263"/>
                  <a:pt x="161230" y="31241"/>
                  <a:pt x="161467" y="31203"/>
                </a:cubicBezTo>
                <a:cubicBezTo>
                  <a:pt x="161913" y="31142"/>
                  <a:pt x="162394" y="31068"/>
                  <a:pt x="162854" y="31068"/>
                </a:cubicBezTo>
                <a:cubicBezTo>
                  <a:pt x="163430" y="31068"/>
                  <a:pt x="163972" y="31185"/>
                  <a:pt x="164366" y="31591"/>
                </a:cubicBezTo>
                <a:cubicBezTo>
                  <a:pt x="163384" y="31614"/>
                  <a:pt x="162403" y="31659"/>
                  <a:pt x="161444" y="31705"/>
                </a:cubicBezTo>
                <a:cubicBezTo>
                  <a:pt x="161809" y="32550"/>
                  <a:pt x="162471" y="33280"/>
                  <a:pt x="163270" y="33714"/>
                </a:cubicBezTo>
                <a:cubicBezTo>
                  <a:pt x="162750" y="33755"/>
                  <a:pt x="162225" y="33775"/>
                  <a:pt x="161699" y="33775"/>
                </a:cubicBezTo>
                <a:cubicBezTo>
                  <a:pt x="160471" y="33775"/>
                  <a:pt x="159235" y="33664"/>
                  <a:pt x="158020" y="33440"/>
                </a:cubicBezTo>
                <a:lnTo>
                  <a:pt x="158020" y="33440"/>
                </a:lnTo>
                <a:cubicBezTo>
                  <a:pt x="158865" y="34535"/>
                  <a:pt x="159732" y="35654"/>
                  <a:pt x="160577" y="36749"/>
                </a:cubicBezTo>
                <a:cubicBezTo>
                  <a:pt x="161275" y="36239"/>
                  <a:pt x="162137" y="35969"/>
                  <a:pt x="163004" y="35969"/>
                </a:cubicBezTo>
                <a:cubicBezTo>
                  <a:pt x="163300" y="35969"/>
                  <a:pt x="163596" y="36001"/>
                  <a:pt x="163887" y="36065"/>
                </a:cubicBezTo>
                <a:cubicBezTo>
                  <a:pt x="162540" y="36590"/>
                  <a:pt x="161376" y="37571"/>
                  <a:pt x="160623" y="38804"/>
                </a:cubicBezTo>
                <a:cubicBezTo>
                  <a:pt x="161200" y="38629"/>
                  <a:pt x="161803" y="38544"/>
                  <a:pt x="162405" y="38544"/>
                </a:cubicBezTo>
                <a:cubicBezTo>
                  <a:pt x="163065" y="38544"/>
                  <a:pt x="163723" y="38647"/>
                  <a:pt x="164343" y="38849"/>
                </a:cubicBezTo>
                <a:cubicBezTo>
                  <a:pt x="164343" y="39100"/>
                  <a:pt x="164320" y="39352"/>
                  <a:pt x="164320" y="39580"/>
                </a:cubicBezTo>
                <a:cubicBezTo>
                  <a:pt x="162974" y="40310"/>
                  <a:pt x="161764" y="40607"/>
                  <a:pt x="160463" y="41451"/>
                </a:cubicBezTo>
                <a:cubicBezTo>
                  <a:pt x="159552" y="42044"/>
                  <a:pt x="157867" y="44251"/>
                  <a:pt x="156953" y="44486"/>
                </a:cubicBezTo>
                <a:lnTo>
                  <a:pt x="156953" y="44486"/>
                </a:lnTo>
                <a:cubicBezTo>
                  <a:pt x="158480" y="44098"/>
                  <a:pt x="159985" y="43734"/>
                  <a:pt x="161513" y="43346"/>
                </a:cubicBezTo>
                <a:lnTo>
                  <a:pt x="161513" y="43346"/>
                </a:lnTo>
                <a:cubicBezTo>
                  <a:pt x="160052" y="44327"/>
                  <a:pt x="159162" y="46062"/>
                  <a:pt x="159230" y="47797"/>
                </a:cubicBezTo>
                <a:cubicBezTo>
                  <a:pt x="160029" y="47021"/>
                  <a:pt x="160942" y="46336"/>
                  <a:pt x="161901" y="45765"/>
                </a:cubicBezTo>
                <a:lnTo>
                  <a:pt x="161901" y="45765"/>
                </a:lnTo>
                <a:cubicBezTo>
                  <a:pt x="161832" y="46747"/>
                  <a:pt x="161307" y="47683"/>
                  <a:pt x="160508" y="48253"/>
                </a:cubicBezTo>
                <a:cubicBezTo>
                  <a:pt x="161421" y="47637"/>
                  <a:pt x="162357" y="46998"/>
                  <a:pt x="163293" y="46382"/>
                </a:cubicBezTo>
                <a:lnTo>
                  <a:pt x="163293" y="46382"/>
                </a:lnTo>
                <a:cubicBezTo>
                  <a:pt x="163636" y="47500"/>
                  <a:pt x="163179" y="48824"/>
                  <a:pt x="162198" y="49486"/>
                </a:cubicBezTo>
                <a:cubicBezTo>
                  <a:pt x="162608" y="50376"/>
                  <a:pt x="162996" y="51244"/>
                  <a:pt x="163384" y="52134"/>
                </a:cubicBezTo>
                <a:cubicBezTo>
                  <a:pt x="163887" y="50855"/>
                  <a:pt x="164320" y="49554"/>
                  <a:pt x="164663" y="48231"/>
                </a:cubicBezTo>
                <a:cubicBezTo>
                  <a:pt x="164845" y="49166"/>
                  <a:pt x="165256" y="50079"/>
                  <a:pt x="165872" y="50810"/>
                </a:cubicBezTo>
                <a:cubicBezTo>
                  <a:pt x="166055" y="50148"/>
                  <a:pt x="166215" y="49486"/>
                  <a:pt x="166397" y="48824"/>
                </a:cubicBezTo>
                <a:lnTo>
                  <a:pt x="166397" y="48824"/>
                </a:lnTo>
                <a:cubicBezTo>
                  <a:pt x="166260" y="50399"/>
                  <a:pt x="166352" y="51997"/>
                  <a:pt x="166648" y="53549"/>
                </a:cubicBezTo>
                <a:cubicBezTo>
                  <a:pt x="167584" y="51769"/>
                  <a:pt x="167995" y="49691"/>
                  <a:pt x="167790" y="47660"/>
                </a:cubicBezTo>
                <a:lnTo>
                  <a:pt x="167790" y="47660"/>
                </a:lnTo>
                <a:cubicBezTo>
                  <a:pt x="168589" y="48322"/>
                  <a:pt x="168885" y="49395"/>
                  <a:pt x="169410" y="50285"/>
                </a:cubicBezTo>
                <a:cubicBezTo>
                  <a:pt x="169818" y="50947"/>
                  <a:pt x="170591" y="51508"/>
                  <a:pt x="171299" y="51508"/>
                </a:cubicBezTo>
                <a:cubicBezTo>
                  <a:pt x="171543" y="51508"/>
                  <a:pt x="171779" y="51441"/>
                  <a:pt x="171990" y="51289"/>
                </a:cubicBezTo>
                <a:cubicBezTo>
                  <a:pt x="171853" y="50490"/>
                  <a:pt x="171465" y="49760"/>
                  <a:pt x="170917" y="49189"/>
                </a:cubicBezTo>
                <a:lnTo>
                  <a:pt x="170917" y="49189"/>
                </a:lnTo>
                <a:cubicBezTo>
                  <a:pt x="171624" y="49760"/>
                  <a:pt x="172492" y="50148"/>
                  <a:pt x="173382" y="50308"/>
                </a:cubicBezTo>
                <a:cubicBezTo>
                  <a:pt x="173222" y="49874"/>
                  <a:pt x="173062" y="49440"/>
                  <a:pt x="172903" y="49007"/>
                </a:cubicBezTo>
                <a:lnTo>
                  <a:pt x="172903" y="49007"/>
                </a:lnTo>
                <a:cubicBezTo>
                  <a:pt x="173747" y="49395"/>
                  <a:pt x="174683" y="49646"/>
                  <a:pt x="175642" y="49691"/>
                </a:cubicBezTo>
                <a:cubicBezTo>
                  <a:pt x="174957" y="48687"/>
                  <a:pt x="173975" y="47865"/>
                  <a:pt x="172880" y="47386"/>
                </a:cubicBezTo>
                <a:lnTo>
                  <a:pt x="172880" y="47386"/>
                </a:lnTo>
                <a:lnTo>
                  <a:pt x="175139" y="47569"/>
                </a:lnTo>
                <a:cubicBezTo>
                  <a:pt x="175214" y="47574"/>
                  <a:pt x="175289" y="47579"/>
                  <a:pt x="175364" y="47579"/>
                </a:cubicBezTo>
                <a:cubicBezTo>
                  <a:pt x="175589" y="47579"/>
                  <a:pt x="175807" y="47540"/>
                  <a:pt x="175961" y="47386"/>
                </a:cubicBezTo>
                <a:cubicBezTo>
                  <a:pt x="176349" y="46952"/>
                  <a:pt x="175733" y="46336"/>
                  <a:pt x="175185" y="46153"/>
                </a:cubicBezTo>
                <a:cubicBezTo>
                  <a:pt x="174637" y="45971"/>
                  <a:pt x="173907" y="45720"/>
                  <a:pt x="173953" y="45149"/>
                </a:cubicBezTo>
                <a:lnTo>
                  <a:pt x="173953" y="45149"/>
                </a:lnTo>
                <a:cubicBezTo>
                  <a:pt x="174687" y="45330"/>
                  <a:pt x="175446" y="45422"/>
                  <a:pt x="176204" y="45422"/>
                </a:cubicBezTo>
                <a:cubicBezTo>
                  <a:pt x="177073" y="45422"/>
                  <a:pt x="177940" y="45302"/>
                  <a:pt x="178769" y="45058"/>
                </a:cubicBezTo>
                <a:cubicBezTo>
                  <a:pt x="177331" y="44533"/>
                  <a:pt x="175893" y="44008"/>
                  <a:pt x="174455" y="43460"/>
                </a:cubicBezTo>
                <a:cubicBezTo>
                  <a:pt x="175324" y="42973"/>
                  <a:pt x="176326" y="42725"/>
                  <a:pt x="177329" y="42725"/>
                </a:cubicBezTo>
                <a:cubicBezTo>
                  <a:pt x="177642" y="42725"/>
                  <a:pt x="177956" y="42749"/>
                  <a:pt x="178267" y="42798"/>
                </a:cubicBezTo>
                <a:cubicBezTo>
                  <a:pt x="177355" y="41783"/>
                  <a:pt x="175992" y="41182"/>
                  <a:pt x="174622" y="41182"/>
                </a:cubicBezTo>
                <a:cubicBezTo>
                  <a:pt x="174482" y="41182"/>
                  <a:pt x="174343" y="41188"/>
                  <a:pt x="174204" y="41200"/>
                </a:cubicBezTo>
                <a:cubicBezTo>
                  <a:pt x="174980" y="40675"/>
                  <a:pt x="175847" y="40265"/>
                  <a:pt x="176760" y="40013"/>
                </a:cubicBezTo>
                <a:cubicBezTo>
                  <a:pt x="176454" y="39648"/>
                  <a:pt x="176027" y="39526"/>
                  <a:pt x="175557" y="39526"/>
                </a:cubicBezTo>
                <a:cubicBezTo>
                  <a:pt x="174941" y="39526"/>
                  <a:pt x="174251" y="39734"/>
                  <a:pt x="173656" y="39877"/>
                </a:cubicBezTo>
                <a:cubicBezTo>
                  <a:pt x="173471" y="39924"/>
                  <a:pt x="173270" y="39947"/>
                  <a:pt x="173066" y="39947"/>
                </a:cubicBezTo>
                <a:cubicBezTo>
                  <a:pt x="172088" y="39947"/>
                  <a:pt x="171036" y="39422"/>
                  <a:pt x="171282" y="38553"/>
                </a:cubicBezTo>
                <a:lnTo>
                  <a:pt x="171282" y="38553"/>
                </a:lnTo>
                <a:cubicBezTo>
                  <a:pt x="171718" y="38749"/>
                  <a:pt x="172191" y="38841"/>
                  <a:pt x="172667" y="38841"/>
                </a:cubicBezTo>
                <a:cubicBezTo>
                  <a:pt x="173908" y="38841"/>
                  <a:pt x="175164" y="38210"/>
                  <a:pt x="175824" y="37138"/>
                </a:cubicBezTo>
                <a:cubicBezTo>
                  <a:pt x="176529" y="38176"/>
                  <a:pt x="177783" y="38719"/>
                  <a:pt x="179028" y="38719"/>
                </a:cubicBezTo>
                <a:cubicBezTo>
                  <a:pt x="180081" y="38719"/>
                  <a:pt x="181127" y="38331"/>
                  <a:pt x="181827" y="37526"/>
                </a:cubicBezTo>
                <a:cubicBezTo>
                  <a:pt x="180983" y="37503"/>
                  <a:pt x="180161" y="37457"/>
                  <a:pt x="179316" y="37411"/>
                </a:cubicBezTo>
                <a:cubicBezTo>
                  <a:pt x="179794" y="36417"/>
                  <a:pt x="180912" y="35760"/>
                  <a:pt x="182027" y="35760"/>
                </a:cubicBezTo>
                <a:cubicBezTo>
                  <a:pt x="182244" y="35760"/>
                  <a:pt x="182460" y="35785"/>
                  <a:pt x="182672" y="35836"/>
                </a:cubicBezTo>
                <a:cubicBezTo>
                  <a:pt x="182459" y="35354"/>
                  <a:pt x="181997" y="35186"/>
                  <a:pt x="181463" y="35186"/>
                </a:cubicBezTo>
                <a:cubicBezTo>
                  <a:pt x="180912" y="35186"/>
                  <a:pt x="180283" y="35365"/>
                  <a:pt x="179773" y="35563"/>
                </a:cubicBezTo>
                <a:cubicBezTo>
                  <a:pt x="179467" y="35674"/>
                  <a:pt x="179105" y="35734"/>
                  <a:pt x="178750" y="35734"/>
                </a:cubicBezTo>
                <a:cubicBezTo>
                  <a:pt x="177941" y="35734"/>
                  <a:pt x="177176" y="35419"/>
                  <a:pt x="177239" y="34672"/>
                </a:cubicBezTo>
                <a:lnTo>
                  <a:pt x="177239" y="34672"/>
                </a:lnTo>
                <a:cubicBezTo>
                  <a:pt x="177438" y="34801"/>
                  <a:pt x="177664" y="34860"/>
                  <a:pt x="177892" y="34860"/>
                </a:cubicBezTo>
                <a:cubicBezTo>
                  <a:pt x="178633" y="34860"/>
                  <a:pt x="179402" y="34248"/>
                  <a:pt x="179385" y="33463"/>
                </a:cubicBezTo>
                <a:lnTo>
                  <a:pt x="179385" y="33463"/>
                </a:lnTo>
                <a:cubicBezTo>
                  <a:pt x="179889" y="33718"/>
                  <a:pt x="180446" y="33839"/>
                  <a:pt x="181005" y="33839"/>
                </a:cubicBezTo>
                <a:cubicBezTo>
                  <a:pt x="182244" y="33839"/>
                  <a:pt x="183493" y="33245"/>
                  <a:pt x="184201" y="32207"/>
                </a:cubicBezTo>
                <a:cubicBezTo>
                  <a:pt x="183976" y="32193"/>
                  <a:pt x="183751" y="32185"/>
                  <a:pt x="183527" y="32185"/>
                </a:cubicBezTo>
                <a:cubicBezTo>
                  <a:pt x="182703" y="32185"/>
                  <a:pt x="181886" y="32284"/>
                  <a:pt x="181097" y="32481"/>
                </a:cubicBezTo>
                <a:lnTo>
                  <a:pt x="181097" y="30587"/>
                </a:lnTo>
                <a:lnTo>
                  <a:pt x="184855" y="30154"/>
                </a:lnTo>
                <a:lnTo>
                  <a:pt x="184855" y="30154"/>
                </a:lnTo>
                <a:cubicBezTo>
                  <a:pt x="184828" y="30157"/>
                  <a:pt x="184803" y="30158"/>
                  <a:pt x="184780" y="30158"/>
                </a:cubicBezTo>
                <a:cubicBezTo>
                  <a:pt x="183318" y="30158"/>
                  <a:pt x="187991" y="24560"/>
                  <a:pt x="188013" y="24515"/>
                </a:cubicBezTo>
                <a:lnTo>
                  <a:pt x="188013" y="24515"/>
                </a:lnTo>
                <a:cubicBezTo>
                  <a:pt x="186810" y="25718"/>
                  <a:pt x="185380" y="26997"/>
                  <a:pt x="183741" y="26997"/>
                </a:cubicBezTo>
                <a:cubicBezTo>
                  <a:pt x="183577" y="26997"/>
                  <a:pt x="183411" y="26984"/>
                  <a:pt x="183242" y="26957"/>
                </a:cubicBezTo>
                <a:cubicBezTo>
                  <a:pt x="182763" y="26889"/>
                  <a:pt x="182307" y="26706"/>
                  <a:pt x="181827" y="26661"/>
                </a:cubicBezTo>
                <a:cubicBezTo>
                  <a:pt x="181765" y="26655"/>
                  <a:pt x="181703" y="26653"/>
                  <a:pt x="181640" y="26653"/>
                </a:cubicBezTo>
                <a:cubicBezTo>
                  <a:pt x="180925" y="26653"/>
                  <a:pt x="180214" y="27009"/>
                  <a:pt x="179773" y="27597"/>
                </a:cubicBezTo>
                <a:cubicBezTo>
                  <a:pt x="180252" y="25953"/>
                  <a:pt x="182421" y="25656"/>
                  <a:pt x="183767" y="24629"/>
                </a:cubicBezTo>
                <a:cubicBezTo>
                  <a:pt x="184977" y="23716"/>
                  <a:pt x="185525" y="22187"/>
                  <a:pt x="186027" y="20772"/>
                </a:cubicBezTo>
                <a:lnTo>
                  <a:pt x="186027" y="20772"/>
                </a:lnTo>
                <a:cubicBezTo>
                  <a:pt x="185479" y="20932"/>
                  <a:pt x="185297" y="21571"/>
                  <a:pt x="184863" y="21913"/>
                </a:cubicBezTo>
                <a:cubicBezTo>
                  <a:pt x="184566" y="22144"/>
                  <a:pt x="184212" y="22216"/>
                  <a:pt x="183840" y="22216"/>
                </a:cubicBezTo>
                <a:cubicBezTo>
                  <a:pt x="183438" y="22216"/>
                  <a:pt x="183017" y="22132"/>
                  <a:pt x="182626" y="22073"/>
                </a:cubicBezTo>
                <a:cubicBezTo>
                  <a:pt x="182459" y="22043"/>
                  <a:pt x="182281" y="22026"/>
                  <a:pt x="182103" y="22026"/>
                </a:cubicBezTo>
                <a:cubicBezTo>
                  <a:pt x="181475" y="22026"/>
                  <a:pt x="180841" y="22235"/>
                  <a:pt x="180663" y="22803"/>
                </a:cubicBezTo>
                <a:cubicBezTo>
                  <a:pt x="180663" y="21913"/>
                  <a:pt x="181576" y="21342"/>
                  <a:pt x="182329" y="20863"/>
                </a:cubicBezTo>
                <a:cubicBezTo>
                  <a:pt x="183060" y="20384"/>
                  <a:pt x="183859" y="19516"/>
                  <a:pt x="183471" y="18718"/>
                </a:cubicBezTo>
                <a:lnTo>
                  <a:pt x="183471" y="18718"/>
                </a:lnTo>
                <a:cubicBezTo>
                  <a:pt x="181941" y="19539"/>
                  <a:pt x="180207" y="20019"/>
                  <a:pt x="178472" y="20064"/>
                </a:cubicBezTo>
                <a:cubicBezTo>
                  <a:pt x="179294" y="19128"/>
                  <a:pt x="180252" y="18352"/>
                  <a:pt x="181325" y="17782"/>
                </a:cubicBezTo>
                <a:cubicBezTo>
                  <a:pt x="179933" y="17485"/>
                  <a:pt x="178586" y="17051"/>
                  <a:pt x="177308" y="16435"/>
                </a:cubicBezTo>
                <a:cubicBezTo>
                  <a:pt x="176486" y="16047"/>
                  <a:pt x="175527" y="15248"/>
                  <a:pt x="175847" y="14381"/>
                </a:cubicBezTo>
                <a:lnTo>
                  <a:pt x="175847" y="14381"/>
                </a:lnTo>
                <a:cubicBezTo>
                  <a:pt x="176555" y="14906"/>
                  <a:pt x="177354" y="15339"/>
                  <a:pt x="178152" y="15682"/>
                </a:cubicBezTo>
                <a:cubicBezTo>
                  <a:pt x="177993" y="15202"/>
                  <a:pt x="177513" y="14906"/>
                  <a:pt x="177239" y="14472"/>
                </a:cubicBezTo>
                <a:cubicBezTo>
                  <a:pt x="176995" y="14051"/>
                  <a:pt x="177161" y="13306"/>
                  <a:pt x="177631" y="13306"/>
                </a:cubicBezTo>
                <a:cubicBezTo>
                  <a:pt x="177645" y="13306"/>
                  <a:pt x="177659" y="13307"/>
                  <a:pt x="177673" y="13308"/>
                </a:cubicBezTo>
                <a:cubicBezTo>
                  <a:pt x="177878" y="13331"/>
                  <a:pt x="178038" y="13468"/>
                  <a:pt x="178175" y="13582"/>
                </a:cubicBezTo>
                <a:cubicBezTo>
                  <a:pt x="179042" y="14263"/>
                  <a:pt x="180132" y="14645"/>
                  <a:pt x="181226" y="14645"/>
                </a:cubicBezTo>
                <a:cubicBezTo>
                  <a:pt x="181343" y="14645"/>
                  <a:pt x="181460" y="14641"/>
                  <a:pt x="181576" y="14632"/>
                </a:cubicBezTo>
                <a:cubicBezTo>
                  <a:pt x="180526" y="13879"/>
                  <a:pt x="179887" y="12600"/>
                  <a:pt x="179887" y="11322"/>
                </a:cubicBezTo>
                <a:lnTo>
                  <a:pt x="179887" y="11322"/>
                </a:lnTo>
                <a:cubicBezTo>
                  <a:pt x="180983" y="12578"/>
                  <a:pt x="182466" y="13513"/>
                  <a:pt x="184087" y="13924"/>
                </a:cubicBezTo>
                <a:cubicBezTo>
                  <a:pt x="183973" y="12829"/>
                  <a:pt x="183402" y="11801"/>
                  <a:pt x="182535" y="11140"/>
                </a:cubicBezTo>
                <a:cubicBezTo>
                  <a:pt x="182568" y="10940"/>
                  <a:pt x="182704" y="10859"/>
                  <a:pt x="182878" y="10859"/>
                </a:cubicBezTo>
                <a:cubicBezTo>
                  <a:pt x="183182" y="10859"/>
                  <a:pt x="183601" y="11108"/>
                  <a:pt x="183790" y="11413"/>
                </a:cubicBezTo>
                <a:cubicBezTo>
                  <a:pt x="184407" y="12441"/>
                  <a:pt x="184795" y="13605"/>
                  <a:pt x="185502" y="14563"/>
                </a:cubicBezTo>
                <a:cubicBezTo>
                  <a:pt x="186090" y="15354"/>
                  <a:pt x="187019" y="15981"/>
                  <a:pt x="187942" y="15981"/>
                </a:cubicBezTo>
                <a:cubicBezTo>
                  <a:pt x="188165" y="15981"/>
                  <a:pt x="188389" y="15944"/>
                  <a:pt x="188606" y="15864"/>
                </a:cubicBezTo>
                <a:cubicBezTo>
                  <a:pt x="188196" y="14655"/>
                  <a:pt x="187716" y="13468"/>
                  <a:pt x="187168" y="12304"/>
                </a:cubicBezTo>
                <a:cubicBezTo>
                  <a:pt x="187394" y="12222"/>
                  <a:pt x="187624" y="12192"/>
                  <a:pt x="187858" y="12192"/>
                </a:cubicBezTo>
                <a:cubicBezTo>
                  <a:pt x="188477" y="12192"/>
                  <a:pt x="189118" y="12401"/>
                  <a:pt x="189748" y="12418"/>
                </a:cubicBezTo>
                <a:cubicBezTo>
                  <a:pt x="189776" y="12419"/>
                  <a:pt x="189804" y="12420"/>
                  <a:pt x="189833" y="12420"/>
                </a:cubicBezTo>
                <a:cubicBezTo>
                  <a:pt x="190704" y="12420"/>
                  <a:pt x="191701" y="11753"/>
                  <a:pt x="191391" y="10957"/>
                </a:cubicBezTo>
                <a:cubicBezTo>
                  <a:pt x="191140" y="10272"/>
                  <a:pt x="190044" y="9907"/>
                  <a:pt x="190250" y="9222"/>
                </a:cubicBezTo>
                <a:cubicBezTo>
                  <a:pt x="190353" y="8912"/>
                  <a:pt x="190647" y="8792"/>
                  <a:pt x="190978" y="8792"/>
                </a:cubicBezTo>
                <a:cubicBezTo>
                  <a:pt x="191231" y="8792"/>
                  <a:pt x="191506" y="8862"/>
                  <a:pt x="191733" y="8971"/>
                </a:cubicBezTo>
                <a:cubicBezTo>
                  <a:pt x="192089" y="9133"/>
                  <a:pt x="192491" y="9352"/>
                  <a:pt x="192866" y="9352"/>
                </a:cubicBezTo>
                <a:cubicBezTo>
                  <a:pt x="193020" y="9352"/>
                  <a:pt x="193169" y="9315"/>
                  <a:pt x="193308" y="9222"/>
                </a:cubicBezTo>
                <a:cubicBezTo>
                  <a:pt x="193765" y="8925"/>
                  <a:pt x="193742" y="8241"/>
                  <a:pt x="193993" y="7761"/>
                </a:cubicBezTo>
                <a:cubicBezTo>
                  <a:pt x="194219" y="7332"/>
                  <a:pt x="195004" y="7149"/>
                  <a:pt x="195987" y="7149"/>
                </a:cubicBezTo>
                <a:cubicBezTo>
                  <a:pt x="198091" y="7149"/>
                  <a:pt x="201099" y="7989"/>
                  <a:pt x="201457" y="9062"/>
                </a:cubicBezTo>
                <a:cubicBezTo>
                  <a:pt x="202393" y="11847"/>
                  <a:pt x="194838" y="15065"/>
                  <a:pt x="193400" y="16435"/>
                </a:cubicBezTo>
                <a:cubicBezTo>
                  <a:pt x="194016" y="16344"/>
                  <a:pt x="194632" y="16230"/>
                  <a:pt x="195271" y="16138"/>
                </a:cubicBezTo>
                <a:lnTo>
                  <a:pt x="195271" y="16138"/>
                </a:lnTo>
                <a:cubicBezTo>
                  <a:pt x="194084" y="17896"/>
                  <a:pt x="192898" y="19653"/>
                  <a:pt x="191711" y="21411"/>
                </a:cubicBezTo>
                <a:cubicBezTo>
                  <a:pt x="194518" y="20019"/>
                  <a:pt x="197257" y="18512"/>
                  <a:pt x="199905" y="16846"/>
                </a:cubicBezTo>
                <a:lnTo>
                  <a:pt x="199905" y="16846"/>
                </a:lnTo>
                <a:cubicBezTo>
                  <a:pt x="199882" y="17964"/>
                  <a:pt x="198764" y="18695"/>
                  <a:pt x="197919" y="19425"/>
                </a:cubicBezTo>
                <a:cubicBezTo>
                  <a:pt x="197075" y="20156"/>
                  <a:pt x="196458" y="21616"/>
                  <a:pt x="197348" y="22278"/>
                </a:cubicBezTo>
                <a:cubicBezTo>
                  <a:pt x="197873" y="21845"/>
                  <a:pt x="198398" y="21388"/>
                  <a:pt x="198901" y="20954"/>
                </a:cubicBezTo>
                <a:lnTo>
                  <a:pt x="198901" y="20954"/>
                </a:lnTo>
                <a:cubicBezTo>
                  <a:pt x="198102" y="22507"/>
                  <a:pt x="198421" y="24584"/>
                  <a:pt x="199654" y="25816"/>
                </a:cubicBezTo>
                <a:cubicBezTo>
                  <a:pt x="200065" y="23990"/>
                  <a:pt x="200498" y="22141"/>
                  <a:pt x="200909" y="20292"/>
                </a:cubicBezTo>
                <a:cubicBezTo>
                  <a:pt x="202256" y="21753"/>
                  <a:pt x="202849" y="23853"/>
                  <a:pt x="202484" y="25793"/>
                </a:cubicBezTo>
                <a:cubicBezTo>
                  <a:pt x="203283" y="24401"/>
                  <a:pt x="203831" y="22872"/>
                  <a:pt x="204082" y="21297"/>
                </a:cubicBezTo>
                <a:cubicBezTo>
                  <a:pt x="204949" y="22598"/>
                  <a:pt x="205018" y="24401"/>
                  <a:pt x="204242" y="25793"/>
                </a:cubicBezTo>
                <a:cubicBezTo>
                  <a:pt x="205315" y="24994"/>
                  <a:pt x="206205" y="23967"/>
                  <a:pt x="206867" y="22826"/>
                </a:cubicBezTo>
                <a:cubicBezTo>
                  <a:pt x="207218" y="23312"/>
                  <a:pt x="207840" y="23590"/>
                  <a:pt x="208441" y="23590"/>
                </a:cubicBezTo>
                <a:cubicBezTo>
                  <a:pt x="208856" y="23590"/>
                  <a:pt x="209262" y="23458"/>
                  <a:pt x="209560" y="23168"/>
                </a:cubicBezTo>
                <a:cubicBezTo>
                  <a:pt x="210313" y="22461"/>
                  <a:pt x="210017" y="20954"/>
                  <a:pt x="209012" y="20703"/>
                </a:cubicBezTo>
                <a:cubicBezTo>
                  <a:pt x="210245" y="20589"/>
                  <a:pt x="211455" y="20247"/>
                  <a:pt x="212550" y="19699"/>
                </a:cubicBezTo>
                <a:cubicBezTo>
                  <a:pt x="211751" y="18923"/>
                  <a:pt x="210930" y="18147"/>
                  <a:pt x="210131" y="17371"/>
                </a:cubicBezTo>
                <a:lnTo>
                  <a:pt x="210131" y="17371"/>
                </a:lnTo>
                <a:cubicBezTo>
                  <a:pt x="210340" y="17390"/>
                  <a:pt x="210550" y="17399"/>
                  <a:pt x="210760" y="17399"/>
                </a:cubicBezTo>
                <a:cubicBezTo>
                  <a:pt x="211808" y="17399"/>
                  <a:pt x="212854" y="17162"/>
                  <a:pt x="213806" y="16686"/>
                </a:cubicBezTo>
                <a:cubicBezTo>
                  <a:pt x="211774" y="16184"/>
                  <a:pt x="210108" y="14404"/>
                  <a:pt x="209788" y="12326"/>
                </a:cubicBezTo>
                <a:lnTo>
                  <a:pt x="209788" y="12326"/>
                </a:lnTo>
                <a:cubicBezTo>
                  <a:pt x="210290" y="12920"/>
                  <a:pt x="210952" y="13331"/>
                  <a:pt x="211683" y="13513"/>
                </a:cubicBezTo>
                <a:cubicBezTo>
                  <a:pt x="209606" y="12509"/>
                  <a:pt x="209218" y="9154"/>
                  <a:pt x="211044" y="7693"/>
                </a:cubicBezTo>
                <a:lnTo>
                  <a:pt x="211044" y="7693"/>
                </a:lnTo>
                <a:cubicBezTo>
                  <a:pt x="210907" y="8743"/>
                  <a:pt x="211386" y="9861"/>
                  <a:pt x="212231" y="10500"/>
                </a:cubicBezTo>
                <a:cubicBezTo>
                  <a:pt x="212710" y="9724"/>
                  <a:pt x="213189" y="8948"/>
                  <a:pt x="213646" y="8195"/>
                </a:cubicBezTo>
                <a:lnTo>
                  <a:pt x="213646" y="8195"/>
                </a:lnTo>
                <a:cubicBezTo>
                  <a:pt x="214194" y="9679"/>
                  <a:pt x="213783" y="11459"/>
                  <a:pt x="212664" y="12555"/>
                </a:cubicBezTo>
                <a:cubicBezTo>
                  <a:pt x="212963" y="12613"/>
                  <a:pt x="213266" y="12642"/>
                  <a:pt x="213569" y="12642"/>
                </a:cubicBezTo>
                <a:cubicBezTo>
                  <a:pt x="214446" y="12642"/>
                  <a:pt x="215319" y="12402"/>
                  <a:pt x="216065" y="11961"/>
                </a:cubicBezTo>
                <a:lnTo>
                  <a:pt x="216065" y="11961"/>
                </a:lnTo>
                <a:cubicBezTo>
                  <a:pt x="215883" y="13239"/>
                  <a:pt x="214970" y="14404"/>
                  <a:pt x="213760" y="14837"/>
                </a:cubicBezTo>
                <a:cubicBezTo>
                  <a:pt x="213914" y="14845"/>
                  <a:pt x="214068" y="14848"/>
                  <a:pt x="214222" y="14848"/>
                </a:cubicBezTo>
                <a:cubicBezTo>
                  <a:pt x="215505" y="14848"/>
                  <a:pt x="216778" y="14593"/>
                  <a:pt x="217960" y="14084"/>
                </a:cubicBezTo>
                <a:lnTo>
                  <a:pt x="217960" y="14084"/>
                </a:lnTo>
                <a:cubicBezTo>
                  <a:pt x="216225" y="15248"/>
                  <a:pt x="215129" y="17325"/>
                  <a:pt x="215152" y="19402"/>
                </a:cubicBezTo>
                <a:cubicBezTo>
                  <a:pt x="215837" y="18877"/>
                  <a:pt x="216522" y="18329"/>
                  <a:pt x="217207" y="17805"/>
                </a:cubicBezTo>
                <a:lnTo>
                  <a:pt x="217207" y="17805"/>
                </a:lnTo>
                <a:cubicBezTo>
                  <a:pt x="216887" y="19243"/>
                  <a:pt x="216567" y="20680"/>
                  <a:pt x="216248" y="22096"/>
                </a:cubicBezTo>
                <a:cubicBezTo>
                  <a:pt x="217777" y="21434"/>
                  <a:pt x="219147" y="20429"/>
                  <a:pt x="220288" y="19197"/>
                </a:cubicBezTo>
                <a:lnTo>
                  <a:pt x="220379" y="24104"/>
                </a:lnTo>
                <a:cubicBezTo>
                  <a:pt x="221474" y="22872"/>
                  <a:pt x="222570" y="21640"/>
                  <a:pt x="223665" y="20408"/>
                </a:cubicBezTo>
                <a:lnTo>
                  <a:pt x="223665" y="20408"/>
                </a:lnTo>
                <a:cubicBezTo>
                  <a:pt x="223460" y="20641"/>
                  <a:pt x="223369" y="22074"/>
                  <a:pt x="223141" y="22507"/>
                </a:cubicBezTo>
                <a:cubicBezTo>
                  <a:pt x="222753" y="23260"/>
                  <a:pt x="222114" y="23853"/>
                  <a:pt x="221749" y="24629"/>
                </a:cubicBezTo>
                <a:cubicBezTo>
                  <a:pt x="221155" y="25862"/>
                  <a:pt x="221247" y="27802"/>
                  <a:pt x="221429" y="29149"/>
                </a:cubicBezTo>
                <a:cubicBezTo>
                  <a:pt x="221909" y="28829"/>
                  <a:pt x="222274" y="28350"/>
                  <a:pt x="222456" y="27802"/>
                </a:cubicBezTo>
                <a:lnTo>
                  <a:pt x="222456" y="27802"/>
                </a:lnTo>
                <a:cubicBezTo>
                  <a:pt x="222365" y="28783"/>
                  <a:pt x="222297" y="29765"/>
                  <a:pt x="222205" y="30746"/>
                </a:cubicBezTo>
                <a:cubicBezTo>
                  <a:pt x="222833" y="30262"/>
                  <a:pt x="223404" y="29694"/>
                  <a:pt x="223897" y="29074"/>
                </a:cubicBezTo>
                <a:lnTo>
                  <a:pt x="223897" y="29074"/>
                </a:lnTo>
                <a:cubicBezTo>
                  <a:pt x="222980" y="30445"/>
                  <a:pt x="222582" y="32167"/>
                  <a:pt x="222844" y="33782"/>
                </a:cubicBezTo>
                <a:cubicBezTo>
                  <a:pt x="223575" y="33349"/>
                  <a:pt x="224077" y="32572"/>
                  <a:pt x="224191" y="31728"/>
                </a:cubicBezTo>
                <a:lnTo>
                  <a:pt x="224214" y="33257"/>
                </a:lnTo>
                <a:cubicBezTo>
                  <a:pt x="225173" y="32572"/>
                  <a:pt x="225812" y="31477"/>
                  <a:pt x="225971" y="30313"/>
                </a:cubicBezTo>
                <a:cubicBezTo>
                  <a:pt x="226200" y="30815"/>
                  <a:pt x="226314" y="31363"/>
                  <a:pt x="226314" y="31888"/>
                </a:cubicBezTo>
                <a:cubicBezTo>
                  <a:pt x="227113" y="31454"/>
                  <a:pt x="227524" y="30495"/>
                  <a:pt x="227569" y="29582"/>
                </a:cubicBezTo>
                <a:cubicBezTo>
                  <a:pt x="227615" y="28692"/>
                  <a:pt x="227341" y="27779"/>
                  <a:pt x="227090" y="26912"/>
                </a:cubicBezTo>
                <a:lnTo>
                  <a:pt x="227090" y="26912"/>
                </a:lnTo>
                <a:cubicBezTo>
                  <a:pt x="227843" y="28783"/>
                  <a:pt x="229441" y="30313"/>
                  <a:pt x="231358" y="30975"/>
                </a:cubicBezTo>
                <a:cubicBezTo>
                  <a:pt x="230765" y="29742"/>
                  <a:pt x="230148" y="28510"/>
                  <a:pt x="229555" y="27277"/>
                </a:cubicBezTo>
                <a:lnTo>
                  <a:pt x="229555" y="27277"/>
                </a:lnTo>
                <a:cubicBezTo>
                  <a:pt x="230515" y="28237"/>
                  <a:pt x="231876" y="28781"/>
                  <a:pt x="233229" y="28781"/>
                </a:cubicBezTo>
                <a:cubicBezTo>
                  <a:pt x="233614" y="28781"/>
                  <a:pt x="233997" y="28737"/>
                  <a:pt x="234371" y="28647"/>
                </a:cubicBezTo>
                <a:cubicBezTo>
                  <a:pt x="232956" y="27779"/>
                  <a:pt x="231860" y="26410"/>
                  <a:pt x="231313" y="24835"/>
                </a:cubicBezTo>
                <a:lnTo>
                  <a:pt x="231313" y="24835"/>
                </a:lnTo>
                <a:cubicBezTo>
                  <a:pt x="232226" y="26159"/>
                  <a:pt x="233732" y="27026"/>
                  <a:pt x="235307" y="27163"/>
                </a:cubicBezTo>
                <a:cubicBezTo>
                  <a:pt x="234074" y="26341"/>
                  <a:pt x="233002" y="25268"/>
                  <a:pt x="232180" y="23990"/>
                </a:cubicBezTo>
                <a:cubicBezTo>
                  <a:pt x="232356" y="23902"/>
                  <a:pt x="232555" y="23859"/>
                  <a:pt x="232756" y="23859"/>
                </a:cubicBezTo>
                <a:cubicBezTo>
                  <a:pt x="232864" y="23859"/>
                  <a:pt x="232973" y="23871"/>
                  <a:pt x="233079" y="23896"/>
                </a:cubicBezTo>
                <a:lnTo>
                  <a:pt x="233079" y="23896"/>
                </a:lnTo>
                <a:cubicBezTo>
                  <a:pt x="233078" y="23896"/>
                  <a:pt x="233076" y="23896"/>
                  <a:pt x="233075" y="23896"/>
                </a:cubicBezTo>
                <a:cubicBezTo>
                  <a:pt x="233011" y="23896"/>
                  <a:pt x="232948" y="23904"/>
                  <a:pt x="232887" y="23922"/>
                </a:cubicBezTo>
                <a:cubicBezTo>
                  <a:pt x="233177" y="24037"/>
                  <a:pt x="233465" y="24157"/>
                  <a:pt x="233750" y="24281"/>
                </a:cubicBezTo>
                <a:lnTo>
                  <a:pt x="233750" y="24281"/>
                </a:lnTo>
                <a:cubicBezTo>
                  <a:pt x="233751" y="24283"/>
                  <a:pt x="233753" y="24285"/>
                  <a:pt x="233755" y="24287"/>
                </a:cubicBezTo>
                <a:cubicBezTo>
                  <a:pt x="233754" y="24285"/>
                  <a:pt x="233753" y="24284"/>
                  <a:pt x="233752" y="24282"/>
                </a:cubicBezTo>
                <a:lnTo>
                  <a:pt x="233752" y="24282"/>
                </a:lnTo>
                <a:cubicBezTo>
                  <a:pt x="235668" y="25118"/>
                  <a:pt x="237479" y="26154"/>
                  <a:pt x="239187" y="27345"/>
                </a:cubicBezTo>
                <a:cubicBezTo>
                  <a:pt x="238662" y="25360"/>
                  <a:pt x="237224" y="23648"/>
                  <a:pt x="235353" y="22780"/>
                </a:cubicBezTo>
                <a:lnTo>
                  <a:pt x="235353" y="22780"/>
                </a:lnTo>
                <a:cubicBezTo>
                  <a:pt x="237133" y="23146"/>
                  <a:pt x="238776" y="24196"/>
                  <a:pt x="239826" y="25656"/>
                </a:cubicBezTo>
                <a:cubicBezTo>
                  <a:pt x="239644" y="24333"/>
                  <a:pt x="239096" y="23077"/>
                  <a:pt x="238251" y="22050"/>
                </a:cubicBezTo>
                <a:lnTo>
                  <a:pt x="238251" y="22050"/>
                </a:lnTo>
                <a:cubicBezTo>
                  <a:pt x="238525" y="22096"/>
                  <a:pt x="238822" y="22141"/>
                  <a:pt x="239119" y="22164"/>
                </a:cubicBezTo>
                <a:cubicBezTo>
                  <a:pt x="238548" y="21730"/>
                  <a:pt x="237955" y="21297"/>
                  <a:pt x="237361" y="20909"/>
                </a:cubicBezTo>
                <a:cubicBezTo>
                  <a:pt x="237471" y="20904"/>
                  <a:pt x="237580" y="20902"/>
                  <a:pt x="237690" y="20902"/>
                </a:cubicBezTo>
                <a:cubicBezTo>
                  <a:pt x="238675" y="20902"/>
                  <a:pt x="239653" y="21087"/>
                  <a:pt x="240557" y="21457"/>
                </a:cubicBezTo>
                <a:cubicBezTo>
                  <a:pt x="239895" y="20429"/>
                  <a:pt x="238731" y="19722"/>
                  <a:pt x="237498" y="19608"/>
                </a:cubicBezTo>
                <a:cubicBezTo>
                  <a:pt x="238069" y="19516"/>
                  <a:pt x="238617" y="19448"/>
                  <a:pt x="239187" y="19357"/>
                </a:cubicBezTo>
                <a:cubicBezTo>
                  <a:pt x="238424" y="19159"/>
                  <a:pt x="237626" y="19057"/>
                  <a:pt x="236832" y="19057"/>
                </a:cubicBezTo>
                <a:cubicBezTo>
                  <a:pt x="236342" y="19057"/>
                  <a:pt x="235854" y="19096"/>
                  <a:pt x="235375" y="19174"/>
                </a:cubicBezTo>
                <a:cubicBezTo>
                  <a:pt x="235718" y="19083"/>
                  <a:pt x="235923" y="18626"/>
                  <a:pt x="235741" y="18307"/>
                </a:cubicBezTo>
                <a:lnTo>
                  <a:pt x="235741" y="18307"/>
                </a:lnTo>
                <a:cubicBezTo>
                  <a:pt x="234909" y="19422"/>
                  <a:pt x="233514" y="20083"/>
                  <a:pt x="232126" y="20083"/>
                </a:cubicBezTo>
                <a:cubicBezTo>
                  <a:pt x="231837" y="20083"/>
                  <a:pt x="231549" y="20055"/>
                  <a:pt x="231267" y="19996"/>
                </a:cubicBezTo>
                <a:cubicBezTo>
                  <a:pt x="232066" y="19471"/>
                  <a:pt x="233298" y="19699"/>
                  <a:pt x="233869" y="18923"/>
                </a:cubicBezTo>
                <a:cubicBezTo>
                  <a:pt x="234143" y="18558"/>
                  <a:pt x="234166" y="18056"/>
                  <a:pt x="234303" y="17599"/>
                </a:cubicBezTo>
                <a:cubicBezTo>
                  <a:pt x="234414" y="17175"/>
                  <a:pt x="234744" y="16708"/>
                  <a:pt x="235184" y="16708"/>
                </a:cubicBezTo>
                <a:cubicBezTo>
                  <a:pt x="235195" y="16708"/>
                  <a:pt x="235205" y="16708"/>
                  <a:pt x="235216" y="16709"/>
                </a:cubicBezTo>
                <a:cubicBezTo>
                  <a:pt x="234817" y="16498"/>
                  <a:pt x="234371" y="16397"/>
                  <a:pt x="233924" y="16397"/>
                </a:cubicBezTo>
                <a:cubicBezTo>
                  <a:pt x="233251" y="16397"/>
                  <a:pt x="232577" y="16627"/>
                  <a:pt x="232064" y="17058"/>
                </a:cubicBezTo>
                <a:lnTo>
                  <a:pt x="232064" y="17058"/>
                </a:lnTo>
                <a:cubicBezTo>
                  <a:pt x="232220" y="16759"/>
                  <a:pt x="232241" y="16384"/>
                  <a:pt x="232066" y="16093"/>
                </a:cubicBezTo>
                <a:lnTo>
                  <a:pt x="232066" y="16093"/>
                </a:lnTo>
                <a:cubicBezTo>
                  <a:pt x="231221" y="16892"/>
                  <a:pt x="230126" y="17394"/>
                  <a:pt x="228962" y="17576"/>
                </a:cubicBezTo>
                <a:cubicBezTo>
                  <a:pt x="229715" y="17097"/>
                  <a:pt x="230354" y="16458"/>
                  <a:pt x="230879" y="15727"/>
                </a:cubicBezTo>
                <a:lnTo>
                  <a:pt x="230879" y="15727"/>
                </a:lnTo>
                <a:cubicBezTo>
                  <a:pt x="230331" y="16233"/>
                  <a:pt x="229583" y="16497"/>
                  <a:pt x="228840" y="16497"/>
                </a:cubicBezTo>
                <a:cubicBezTo>
                  <a:pt x="228376" y="16497"/>
                  <a:pt x="227913" y="16394"/>
                  <a:pt x="227501" y="16184"/>
                </a:cubicBezTo>
                <a:cubicBezTo>
                  <a:pt x="228665" y="16024"/>
                  <a:pt x="229715" y="15225"/>
                  <a:pt x="230148" y="14152"/>
                </a:cubicBezTo>
                <a:lnTo>
                  <a:pt x="230148" y="14152"/>
                </a:lnTo>
                <a:cubicBezTo>
                  <a:pt x="229609" y="14452"/>
                  <a:pt x="228987" y="14607"/>
                  <a:pt x="228366" y="14607"/>
                </a:cubicBezTo>
                <a:cubicBezTo>
                  <a:pt x="227806" y="14607"/>
                  <a:pt x="227246" y="14481"/>
                  <a:pt x="226747" y="14221"/>
                </a:cubicBezTo>
                <a:cubicBezTo>
                  <a:pt x="226565" y="13627"/>
                  <a:pt x="227638" y="13536"/>
                  <a:pt x="227980" y="13034"/>
                </a:cubicBezTo>
                <a:cubicBezTo>
                  <a:pt x="228208" y="12692"/>
                  <a:pt x="228049" y="12212"/>
                  <a:pt x="227752" y="11961"/>
                </a:cubicBezTo>
                <a:cubicBezTo>
                  <a:pt x="227432" y="11710"/>
                  <a:pt x="227021" y="11619"/>
                  <a:pt x="226633" y="11528"/>
                </a:cubicBezTo>
                <a:lnTo>
                  <a:pt x="228779" y="10774"/>
                </a:lnTo>
                <a:cubicBezTo>
                  <a:pt x="228505" y="9884"/>
                  <a:pt x="228003" y="9085"/>
                  <a:pt x="227364" y="8423"/>
                </a:cubicBezTo>
                <a:lnTo>
                  <a:pt x="227364" y="8423"/>
                </a:lnTo>
                <a:cubicBezTo>
                  <a:pt x="228322" y="8971"/>
                  <a:pt x="229258" y="9496"/>
                  <a:pt x="230217" y="10044"/>
                </a:cubicBezTo>
                <a:cubicBezTo>
                  <a:pt x="230194" y="9382"/>
                  <a:pt x="230377" y="8743"/>
                  <a:pt x="230719" y="8172"/>
                </a:cubicBezTo>
                <a:cubicBezTo>
                  <a:pt x="231039" y="8834"/>
                  <a:pt x="231267" y="9542"/>
                  <a:pt x="231358" y="10272"/>
                </a:cubicBezTo>
                <a:cubicBezTo>
                  <a:pt x="231723" y="9702"/>
                  <a:pt x="232020" y="9085"/>
                  <a:pt x="232180" y="8423"/>
                </a:cubicBezTo>
                <a:lnTo>
                  <a:pt x="232180" y="8423"/>
                </a:lnTo>
                <a:cubicBezTo>
                  <a:pt x="232248" y="9336"/>
                  <a:pt x="232111" y="10295"/>
                  <a:pt x="231746" y="11140"/>
                </a:cubicBezTo>
                <a:cubicBezTo>
                  <a:pt x="231762" y="11140"/>
                  <a:pt x="231779" y="11140"/>
                  <a:pt x="231795" y="11140"/>
                </a:cubicBezTo>
                <a:cubicBezTo>
                  <a:pt x="233261" y="11140"/>
                  <a:pt x="234673" y="10120"/>
                  <a:pt x="235102" y="8720"/>
                </a:cubicBezTo>
                <a:cubicBezTo>
                  <a:pt x="235558" y="9702"/>
                  <a:pt x="235375" y="10843"/>
                  <a:pt x="235330" y="11916"/>
                </a:cubicBezTo>
                <a:cubicBezTo>
                  <a:pt x="235307" y="12988"/>
                  <a:pt x="235512" y="14221"/>
                  <a:pt x="236448" y="14769"/>
                </a:cubicBezTo>
                <a:lnTo>
                  <a:pt x="237156" y="12783"/>
                </a:lnTo>
                <a:cubicBezTo>
                  <a:pt x="237498" y="14061"/>
                  <a:pt x="238160" y="15248"/>
                  <a:pt x="239050" y="16230"/>
                </a:cubicBezTo>
                <a:cubicBezTo>
                  <a:pt x="239073" y="14700"/>
                  <a:pt x="238868" y="12988"/>
                  <a:pt x="239279" y="11505"/>
                </a:cubicBezTo>
                <a:cubicBezTo>
                  <a:pt x="239473" y="11505"/>
                  <a:pt x="240446" y="11446"/>
                  <a:pt x="241203" y="11446"/>
                </a:cubicBezTo>
                <a:cubicBezTo>
                  <a:pt x="241689" y="11446"/>
                  <a:pt x="242087" y="11470"/>
                  <a:pt x="242132" y="11550"/>
                </a:cubicBezTo>
                <a:cubicBezTo>
                  <a:pt x="242680" y="12532"/>
                  <a:pt x="243090" y="13605"/>
                  <a:pt x="243341" y="14700"/>
                </a:cubicBezTo>
                <a:cubicBezTo>
                  <a:pt x="245145" y="14632"/>
                  <a:pt x="246857" y="13376"/>
                  <a:pt x="247427" y="11665"/>
                </a:cubicBezTo>
                <a:cubicBezTo>
                  <a:pt x="248660" y="12463"/>
                  <a:pt x="248112" y="14358"/>
                  <a:pt x="247587" y="15727"/>
                </a:cubicBezTo>
                <a:cubicBezTo>
                  <a:pt x="247062" y="17120"/>
                  <a:pt x="247130" y="19265"/>
                  <a:pt x="248591" y="19402"/>
                </a:cubicBezTo>
                <a:cubicBezTo>
                  <a:pt x="248820" y="18695"/>
                  <a:pt x="249048" y="18010"/>
                  <a:pt x="249276" y="17302"/>
                </a:cubicBezTo>
                <a:cubicBezTo>
                  <a:pt x="250646" y="18444"/>
                  <a:pt x="251855" y="19767"/>
                  <a:pt x="252882" y="21228"/>
                </a:cubicBezTo>
                <a:cubicBezTo>
                  <a:pt x="253453" y="19722"/>
                  <a:pt x="253270" y="17941"/>
                  <a:pt x="252403" y="16572"/>
                </a:cubicBezTo>
                <a:lnTo>
                  <a:pt x="252403" y="16572"/>
                </a:lnTo>
                <a:cubicBezTo>
                  <a:pt x="253244" y="16986"/>
                  <a:pt x="254189" y="17193"/>
                  <a:pt x="255135" y="17193"/>
                </a:cubicBezTo>
                <a:cubicBezTo>
                  <a:pt x="255908" y="17193"/>
                  <a:pt x="256683" y="17055"/>
                  <a:pt x="257402" y="16777"/>
                </a:cubicBezTo>
                <a:cubicBezTo>
                  <a:pt x="255964" y="16207"/>
                  <a:pt x="254663" y="15271"/>
                  <a:pt x="253659" y="14084"/>
                </a:cubicBezTo>
                <a:lnTo>
                  <a:pt x="253659" y="14084"/>
                </a:lnTo>
                <a:cubicBezTo>
                  <a:pt x="254486" y="14169"/>
                  <a:pt x="255317" y="14213"/>
                  <a:pt x="256148" y="14213"/>
                </a:cubicBezTo>
                <a:cubicBezTo>
                  <a:pt x="257539" y="14213"/>
                  <a:pt x="258929" y="14090"/>
                  <a:pt x="260301" y="13833"/>
                </a:cubicBezTo>
                <a:cubicBezTo>
                  <a:pt x="259821" y="13125"/>
                  <a:pt x="259251" y="12509"/>
                  <a:pt x="258589" y="11961"/>
                </a:cubicBezTo>
                <a:lnTo>
                  <a:pt x="258589" y="11961"/>
                </a:lnTo>
                <a:cubicBezTo>
                  <a:pt x="258650" y="11966"/>
                  <a:pt x="258712" y="11968"/>
                  <a:pt x="258776" y="11968"/>
                </a:cubicBezTo>
                <a:cubicBezTo>
                  <a:pt x="259928" y="11968"/>
                  <a:pt x="261452" y="11205"/>
                  <a:pt x="260803" y="10318"/>
                </a:cubicBezTo>
                <a:cubicBezTo>
                  <a:pt x="260597" y="10021"/>
                  <a:pt x="260209" y="9907"/>
                  <a:pt x="259867" y="9793"/>
                </a:cubicBezTo>
                <a:cubicBezTo>
                  <a:pt x="258064" y="9154"/>
                  <a:pt x="256717" y="7396"/>
                  <a:pt x="256535" y="5502"/>
                </a:cubicBezTo>
                <a:lnTo>
                  <a:pt x="256535" y="5502"/>
                </a:lnTo>
                <a:cubicBezTo>
                  <a:pt x="257493" y="6141"/>
                  <a:pt x="258475" y="6803"/>
                  <a:pt x="259593" y="6917"/>
                </a:cubicBezTo>
                <a:cubicBezTo>
                  <a:pt x="259683" y="6926"/>
                  <a:pt x="259775" y="6930"/>
                  <a:pt x="259866" y="6930"/>
                </a:cubicBezTo>
                <a:cubicBezTo>
                  <a:pt x="260930" y="6930"/>
                  <a:pt x="262032" y="6328"/>
                  <a:pt x="262264" y="5319"/>
                </a:cubicBezTo>
                <a:cubicBezTo>
                  <a:pt x="261556" y="5136"/>
                  <a:pt x="260917" y="4657"/>
                  <a:pt x="260552" y="4041"/>
                </a:cubicBezTo>
                <a:cubicBezTo>
                  <a:pt x="261419" y="3607"/>
                  <a:pt x="263839" y="46"/>
                  <a:pt x="264341" y="46"/>
                </a:cubicBezTo>
                <a:lnTo>
                  <a:pt x="20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15"/>
          <p:cNvSpPr/>
          <p:nvPr/>
        </p:nvSpPr>
        <p:spPr>
          <a:xfrm>
            <a:off x="-48295" y="-39636"/>
            <a:ext cx="5251671" cy="2156019"/>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2" name="Google Shape;1882;p15"/>
          <p:cNvGrpSpPr/>
          <p:nvPr/>
        </p:nvGrpSpPr>
        <p:grpSpPr>
          <a:xfrm>
            <a:off x="327013" y="1869013"/>
            <a:ext cx="1109900" cy="1185825"/>
            <a:chOff x="454950" y="2869750"/>
            <a:chExt cx="1109900" cy="1185825"/>
          </a:xfrm>
        </p:grpSpPr>
        <p:sp>
          <p:nvSpPr>
            <p:cNvPr id="1883" name="Google Shape;1883;p15"/>
            <p:cNvSpPr/>
            <p:nvPr/>
          </p:nvSpPr>
          <p:spPr>
            <a:xfrm>
              <a:off x="454950" y="3726850"/>
              <a:ext cx="470800" cy="328725"/>
            </a:xfrm>
            <a:custGeom>
              <a:avLst/>
              <a:gdLst/>
              <a:ahLst/>
              <a:cxnLst/>
              <a:rect l="l" t="t" r="r" b="b"/>
              <a:pathLst>
                <a:path w="18832" h="13149" extrusionOk="0">
                  <a:moveTo>
                    <a:pt x="9998" y="685"/>
                  </a:moveTo>
                  <a:cubicBezTo>
                    <a:pt x="9998" y="765"/>
                    <a:pt x="10013" y="843"/>
                    <a:pt x="10040" y="917"/>
                  </a:cubicBezTo>
                  <a:lnTo>
                    <a:pt x="10040" y="917"/>
                  </a:lnTo>
                  <a:cubicBezTo>
                    <a:pt x="10028" y="839"/>
                    <a:pt x="10014" y="762"/>
                    <a:pt x="9998" y="685"/>
                  </a:cubicBezTo>
                  <a:close/>
                  <a:moveTo>
                    <a:pt x="2694" y="4109"/>
                  </a:moveTo>
                  <a:lnTo>
                    <a:pt x="2694" y="4109"/>
                  </a:lnTo>
                  <a:cubicBezTo>
                    <a:pt x="3038" y="4399"/>
                    <a:pt x="3454" y="4602"/>
                    <a:pt x="3896" y="4697"/>
                  </a:cubicBezTo>
                  <a:lnTo>
                    <a:pt x="3896" y="4697"/>
                  </a:lnTo>
                  <a:cubicBezTo>
                    <a:pt x="3549" y="4408"/>
                    <a:pt x="3137" y="4202"/>
                    <a:pt x="2694" y="4109"/>
                  </a:cubicBezTo>
                  <a:close/>
                  <a:moveTo>
                    <a:pt x="1758" y="11048"/>
                  </a:moveTo>
                  <a:cubicBezTo>
                    <a:pt x="1802" y="11064"/>
                    <a:pt x="1846" y="11072"/>
                    <a:pt x="1890" y="11072"/>
                  </a:cubicBezTo>
                  <a:cubicBezTo>
                    <a:pt x="1937" y="11072"/>
                    <a:pt x="1983" y="11063"/>
                    <a:pt x="2027" y="11048"/>
                  </a:cubicBezTo>
                  <a:lnTo>
                    <a:pt x="2027" y="11048"/>
                  </a:lnTo>
                  <a:cubicBezTo>
                    <a:pt x="1938" y="11048"/>
                    <a:pt x="1849" y="11048"/>
                    <a:pt x="1758" y="11048"/>
                  </a:cubicBezTo>
                  <a:close/>
                  <a:moveTo>
                    <a:pt x="10523" y="0"/>
                  </a:moveTo>
                  <a:cubicBezTo>
                    <a:pt x="10500" y="457"/>
                    <a:pt x="10500" y="890"/>
                    <a:pt x="10477" y="1347"/>
                  </a:cubicBezTo>
                  <a:cubicBezTo>
                    <a:pt x="10277" y="1280"/>
                    <a:pt x="10114" y="1116"/>
                    <a:pt x="10040" y="917"/>
                  </a:cubicBezTo>
                  <a:lnTo>
                    <a:pt x="10040" y="917"/>
                  </a:lnTo>
                  <a:cubicBezTo>
                    <a:pt x="10192" y="1923"/>
                    <a:pt x="9952" y="2986"/>
                    <a:pt x="9359" y="3812"/>
                  </a:cubicBezTo>
                  <a:cubicBezTo>
                    <a:pt x="9336" y="3812"/>
                    <a:pt x="9336" y="3789"/>
                    <a:pt x="9313" y="3766"/>
                  </a:cubicBezTo>
                  <a:cubicBezTo>
                    <a:pt x="9131" y="3538"/>
                    <a:pt x="9062" y="3219"/>
                    <a:pt x="9176" y="2945"/>
                  </a:cubicBezTo>
                  <a:cubicBezTo>
                    <a:pt x="9137" y="2935"/>
                    <a:pt x="9098" y="2930"/>
                    <a:pt x="9060" y="2930"/>
                  </a:cubicBezTo>
                  <a:cubicBezTo>
                    <a:pt x="8966" y="2930"/>
                    <a:pt x="8876" y="2957"/>
                    <a:pt x="8794" y="3001"/>
                  </a:cubicBezTo>
                  <a:lnTo>
                    <a:pt x="8794" y="3001"/>
                  </a:lnTo>
                  <a:cubicBezTo>
                    <a:pt x="9252" y="2631"/>
                    <a:pt x="9276" y="1841"/>
                    <a:pt x="8811" y="1461"/>
                  </a:cubicBezTo>
                  <a:lnTo>
                    <a:pt x="8811" y="1461"/>
                  </a:lnTo>
                  <a:cubicBezTo>
                    <a:pt x="8697" y="1781"/>
                    <a:pt x="8583" y="2100"/>
                    <a:pt x="8309" y="2306"/>
                  </a:cubicBezTo>
                  <a:cubicBezTo>
                    <a:pt x="8190" y="2392"/>
                    <a:pt x="8029" y="2443"/>
                    <a:pt x="7874" y="2443"/>
                  </a:cubicBezTo>
                  <a:cubicBezTo>
                    <a:pt x="7703" y="2443"/>
                    <a:pt x="7538" y="2381"/>
                    <a:pt x="7442" y="2237"/>
                  </a:cubicBezTo>
                  <a:cubicBezTo>
                    <a:pt x="7670" y="1826"/>
                    <a:pt x="7647" y="1301"/>
                    <a:pt x="7350" y="936"/>
                  </a:cubicBezTo>
                  <a:cubicBezTo>
                    <a:pt x="6962" y="1233"/>
                    <a:pt x="6803" y="1803"/>
                    <a:pt x="7008" y="2260"/>
                  </a:cubicBezTo>
                  <a:cubicBezTo>
                    <a:pt x="6643" y="1918"/>
                    <a:pt x="6255" y="1552"/>
                    <a:pt x="5867" y="1210"/>
                  </a:cubicBezTo>
                  <a:lnTo>
                    <a:pt x="5867" y="1210"/>
                  </a:lnTo>
                  <a:cubicBezTo>
                    <a:pt x="6072" y="1689"/>
                    <a:pt x="6278" y="2169"/>
                    <a:pt x="6483" y="2648"/>
                  </a:cubicBezTo>
                  <a:cubicBezTo>
                    <a:pt x="6163" y="2374"/>
                    <a:pt x="5844" y="2077"/>
                    <a:pt x="5524" y="1781"/>
                  </a:cubicBezTo>
                  <a:lnTo>
                    <a:pt x="5524" y="1781"/>
                  </a:lnTo>
                  <a:cubicBezTo>
                    <a:pt x="5821" y="2351"/>
                    <a:pt x="5730" y="3105"/>
                    <a:pt x="5319" y="3584"/>
                  </a:cubicBezTo>
                  <a:cubicBezTo>
                    <a:pt x="5365" y="3127"/>
                    <a:pt x="5296" y="2648"/>
                    <a:pt x="5136" y="2214"/>
                  </a:cubicBezTo>
                  <a:cubicBezTo>
                    <a:pt x="4497" y="2694"/>
                    <a:pt x="4497" y="3789"/>
                    <a:pt x="5136" y="4246"/>
                  </a:cubicBezTo>
                  <a:cubicBezTo>
                    <a:pt x="4566" y="3858"/>
                    <a:pt x="3904" y="3607"/>
                    <a:pt x="3196" y="3584"/>
                  </a:cubicBezTo>
                  <a:lnTo>
                    <a:pt x="3196" y="3584"/>
                  </a:lnTo>
                  <a:cubicBezTo>
                    <a:pt x="3539" y="3972"/>
                    <a:pt x="3881" y="4360"/>
                    <a:pt x="4246" y="4748"/>
                  </a:cubicBezTo>
                  <a:cubicBezTo>
                    <a:pt x="4128" y="4739"/>
                    <a:pt x="4011" y="4721"/>
                    <a:pt x="3896" y="4697"/>
                  </a:cubicBezTo>
                  <a:lnTo>
                    <a:pt x="3896" y="4697"/>
                  </a:lnTo>
                  <a:cubicBezTo>
                    <a:pt x="4229" y="4974"/>
                    <a:pt x="4501" y="5327"/>
                    <a:pt x="4680" y="5729"/>
                  </a:cubicBezTo>
                  <a:cubicBezTo>
                    <a:pt x="4337" y="5524"/>
                    <a:pt x="3972" y="5387"/>
                    <a:pt x="3584" y="5296"/>
                  </a:cubicBezTo>
                  <a:lnTo>
                    <a:pt x="3584" y="5296"/>
                  </a:lnTo>
                  <a:cubicBezTo>
                    <a:pt x="3516" y="5684"/>
                    <a:pt x="3653" y="6095"/>
                    <a:pt x="3949" y="6369"/>
                  </a:cubicBezTo>
                  <a:cubicBezTo>
                    <a:pt x="3773" y="6240"/>
                    <a:pt x="3552" y="6168"/>
                    <a:pt x="3326" y="6168"/>
                  </a:cubicBezTo>
                  <a:cubicBezTo>
                    <a:pt x="3229" y="6168"/>
                    <a:pt x="3132" y="6182"/>
                    <a:pt x="3036" y="6209"/>
                  </a:cubicBezTo>
                  <a:cubicBezTo>
                    <a:pt x="3721" y="6734"/>
                    <a:pt x="4725" y="6871"/>
                    <a:pt x="5182" y="7601"/>
                  </a:cubicBezTo>
                  <a:cubicBezTo>
                    <a:pt x="4452" y="8058"/>
                    <a:pt x="3402" y="8149"/>
                    <a:pt x="2534" y="8354"/>
                  </a:cubicBezTo>
                  <a:cubicBezTo>
                    <a:pt x="2648" y="8651"/>
                    <a:pt x="2877" y="8925"/>
                    <a:pt x="3128" y="9108"/>
                  </a:cubicBezTo>
                  <a:cubicBezTo>
                    <a:pt x="2781" y="9400"/>
                    <a:pt x="2302" y="9429"/>
                    <a:pt x="1833" y="9429"/>
                  </a:cubicBezTo>
                  <a:cubicBezTo>
                    <a:pt x="1715" y="9429"/>
                    <a:pt x="1598" y="9427"/>
                    <a:pt x="1484" y="9427"/>
                  </a:cubicBezTo>
                  <a:cubicBezTo>
                    <a:pt x="914" y="9427"/>
                    <a:pt x="229" y="9564"/>
                    <a:pt x="1" y="10089"/>
                  </a:cubicBezTo>
                  <a:cubicBezTo>
                    <a:pt x="526" y="9975"/>
                    <a:pt x="1051" y="9861"/>
                    <a:pt x="1576" y="9747"/>
                  </a:cubicBezTo>
                  <a:lnTo>
                    <a:pt x="1576" y="9747"/>
                  </a:lnTo>
                  <a:cubicBezTo>
                    <a:pt x="1439" y="9998"/>
                    <a:pt x="1324" y="10272"/>
                    <a:pt x="1188" y="10523"/>
                  </a:cubicBezTo>
                  <a:cubicBezTo>
                    <a:pt x="1477" y="10414"/>
                    <a:pt x="1794" y="10349"/>
                    <a:pt x="2106" y="10349"/>
                  </a:cubicBezTo>
                  <a:cubicBezTo>
                    <a:pt x="2189" y="10349"/>
                    <a:pt x="2271" y="10353"/>
                    <a:pt x="2352" y="10363"/>
                  </a:cubicBezTo>
                  <a:cubicBezTo>
                    <a:pt x="2489" y="10621"/>
                    <a:pt x="2290" y="10957"/>
                    <a:pt x="2027" y="11048"/>
                  </a:cubicBezTo>
                  <a:lnTo>
                    <a:pt x="2027" y="11048"/>
                  </a:lnTo>
                  <a:cubicBezTo>
                    <a:pt x="2318" y="11049"/>
                    <a:pt x="2602" y="11053"/>
                    <a:pt x="2899" y="11071"/>
                  </a:cubicBezTo>
                  <a:cubicBezTo>
                    <a:pt x="2968" y="11390"/>
                    <a:pt x="2534" y="11550"/>
                    <a:pt x="2215" y="11596"/>
                  </a:cubicBezTo>
                  <a:cubicBezTo>
                    <a:pt x="1895" y="11641"/>
                    <a:pt x="1461" y="11892"/>
                    <a:pt x="1621" y="12189"/>
                  </a:cubicBezTo>
                  <a:cubicBezTo>
                    <a:pt x="1678" y="12303"/>
                    <a:pt x="1798" y="12343"/>
                    <a:pt x="1932" y="12343"/>
                  </a:cubicBezTo>
                  <a:cubicBezTo>
                    <a:pt x="2066" y="12343"/>
                    <a:pt x="2215" y="12303"/>
                    <a:pt x="2329" y="12257"/>
                  </a:cubicBezTo>
                  <a:cubicBezTo>
                    <a:pt x="3014" y="11938"/>
                    <a:pt x="3653" y="11527"/>
                    <a:pt x="4223" y="11048"/>
                  </a:cubicBezTo>
                  <a:lnTo>
                    <a:pt x="4223" y="11048"/>
                  </a:lnTo>
                  <a:cubicBezTo>
                    <a:pt x="4200" y="11207"/>
                    <a:pt x="4246" y="11367"/>
                    <a:pt x="4360" y="11459"/>
                  </a:cubicBezTo>
                  <a:cubicBezTo>
                    <a:pt x="4589" y="11322"/>
                    <a:pt x="4794" y="11185"/>
                    <a:pt x="4999" y="11048"/>
                  </a:cubicBezTo>
                  <a:lnTo>
                    <a:pt x="4999" y="11048"/>
                  </a:lnTo>
                  <a:cubicBezTo>
                    <a:pt x="4771" y="11459"/>
                    <a:pt x="4611" y="11892"/>
                    <a:pt x="4520" y="12349"/>
                  </a:cubicBezTo>
                  <a:cubicBezTo>
                    <a:pt x="4550" y="12339"/>
                    <a:pt x="4579" y="12335"/>
                    <a:pt x="4607" y="12335"/>
                  </a:cubicBezTo>
                  <a:cubicBezTo>
                    <a:pt x="4974" y="12335"/>
                    <a:pt x="5122" y="13126"/>
                    <a:pt x="5547" y="13148"/>
                  </a:cubicBezTo>
                  <a:cubicBezTo>
                    <a:pt x="5555" y="13148"/>
                    <a:pt x="5562" y="13148"/>
                    <a:pt x="5570" y="13148"/>
                  </a:cubicBezTo>
                  <a:cubicBezTo>
                    <a:pt x="5901" y="13148"/>
                    <a:pt x="5994" y="12683"/>
                    <a:pt x="5963" y="12349"/>
                  </a:cubicBezTo>
                  <a:lnTo>
                    <a:pt x="5963" y="12349"/>
                  </a:lnTo>
                  <a:cubicBezTo>
                    <a:pt x="6008" y="12631"/>
                    <a:pt x="6284" y="12839"/>
                    <a:pt x="6557" y="12839"/>
                  </a:cubicBezTo>
                  <a:cubicBezTo>
                    <a:pt x="6594" y="12839"/>
                    <a:pt x="6630" y="12836"/>
                    <a:pt x="6666" y="12828"/>
                  </a:cubicBezTo>
                  <a:cubicBezTo>
                    <a:pt x="6975" y="12746"/>
                    <a:pt x="7154" y="12403"/>
                    <a:pt x="7085" y="12102"/>
                  </a:cubicBezTo>
                  <a:lnTo>
                    <a:pt x="7085" y="12102"/>
                  </a:lnTo>
                  <a:cubicBezTo>
                    <a:pt x="7183" y="12326"/>
                    <a:pt x="7429" y="12453"/>
                    <a:pt x="7676" y="12453"/>
                  </a:cubicBezTo>
                  <a:cubicBezTo>
                    <a:pt x="7802" y="12453"/>
                    <a:pt x="7929" y="12420"/>
                    <a:pt x="8035" y="12349"/>
                  </a:cubicBezTo>
                  <a:cubicBezTo>
                    <a:pt x="8378" y="12121"/>
                    <a:pt x="8492" y="11687"/>
                    <a:pt x="8423" y="11276"/>
                  </a:cubicBezTo>
                  <a:cubicBezTo>
                    <a:pt x="8363" y="10937"/>
                    <a:pt x="8181" y="10615"/>
                    <a:pt x="7999" y="10311"/>
                  </a:cubicBezTo>
                  <a:lnTo>
                    <a:pt x="7999" y="10311"/>
                  </a:lnTo>
                  <a:cubicBezTo>
                    <a:pt x="8188" y="10592"/>
                    <a:pt x="8471" y="10815"/>
                    <a:pt x="8788" y="10934"/>
                  </a:cubicBezTo>
                  <a:cubicBezTo>
                    <a:pt x="8720" y="10546"/>
                    <a:pt x="8674" y="10135"/>
                    <a:pt x="8629" y="9724"/>
                  </a:cubicBezTo>
                  <a:cubicBezTo>
                    <a:pt x="8583" y="9541"/>
                    <a:pt x="8560" y="9313"/>
                    <a:pt x="8651" y="9130"/>
                  </a:cubicBezTo>
                  <a:cubicBezTo>
                    <a:pt x="8705" y="8988"/>
                    <a:pt x="8856" y="8873"/>
                    <a:pt x="9006" y="8873"/>
                  </a:cubicBezTo>
                  <a:cubicBezTo>
                    <a:pt x="9048" y="8873"/>
                    <a:pt x="9091" y="8882"/>
                    <a:pt x="9131" y="8902"/>
                  </a:cubicBezTo>
                  <a:cubicBezTo>
                    <a:pt x="9405" y="9016"/>
                    <a:pt x="9313" y="9404"/>
                    <a:pt x="9245" y="9678"/>
                  </a:cubicBezTo>
                  <a:cubicBezTo>
                    <a:pt x="9154" y="9975"/>
                    <a:pt x="9222" y="10386"/>
                    <a:pt x="9496" y="10386"/>
                  </a:cubicBezTo>
                  <a:cubicBezTo>
                    <a:pt x="9587" y="10089"/>
                    <a:pt x="9724" y="9815"/>
                    <a:pt x="9952" y="9610"/>
                  </a:cubicBezTo>
                  <a:cubicBezTo>
                    <a:pt x="9998" y="10135"/>
                    <a:pt x="10181" y="10660"/>
                    <a:pt x="10455" y="11139"/>
                  </a:cubicBezTo>
                  <a:cubicBezTo>
                    <a:pt x="10637" y="10911"/>
                    <a:pt x="10706" y="10614"/>
                    <a:pt x="10637" y="10340"/>
                  </a:cubicBezTo>
                  <a:lnTo>
                    <a:pt x="10637" y="10340"/>
                  </a:lnTo>
                  <a:cubicBezTo>
                    <a:pt x="10837" y="10685"/>
                    <a:pt x="11238" y="10943"/>
                    <a:pt x="11635" y="10943"/>
                  </a:cubicBezTo>
                  <a:cubicBezTo>
                    <a:pt x="11737" y="10943"/>
                    <a:pt x="11840" y="10925"/>
                    <a:pt x="11938" y="10888"/>
                  </a:cubicBezTo>
                  <a:cubicBezTo>
                    <a:pt x="12397" y="10691"/>
                    <a:pt x="12521" y="9950"/>
                    <a:pt x="12110" y="9707"/>
                  </a:cubicBezTo>
                  <a:lnTo>
                    <a:pt x="12110" y="9707"/>
                  </a:lnTo>
                  <a:cubicBezTo>
                    <a:pt x="12424" y="9860"/>
                    <a:pt x="12781" y="9932"/>
                    <a:pt x="13142" y="9932"/>
                  </a:cubicBezTo>
                  <a:cubicBezTo>
                    <a:pt x="13266" y="9932"/>
                    <a:pt x="13390" y="9923"/>
                    <a:pt x="13513" y="9906"/>
                  </a:cubicBezTo>
                  <a:cubicBezTo>
                    <a:pt x="13650" y="9861"/>
                    <a:pt x="13833" y="9792"/>
                    <a:pt x="13833" y="9655"/>
                  </a:cubicBezTo>
                  <a:cubicBezTo>
                    <a:pt x="13833" y="9541"/>
                    <a:pt x="13719" y="9450"/>
                    <a:pt x="13627" y="9381"/>
                  </a:cubicBezTo>
                  <a:cubicBezTo>
                    <a:pt x="13308" y="9153"/>
                    <a:pt x="12988" y="8971"/>
                    <a:pt x="12737" y="8651"/>
                  </a:cubicBezTo>
                  <a:cubicBezTo>
                    <a:pt x="12943" y="8583"/>
                    <a:pt x="13171" y="8309"/>
                    <a:pt x="13399" y="8240"/>
                  </a:cubicBezTo>
                  <a:cubicBezTo>
                    <a:pt x="13250" y="8155"/>
                    <a:pt x="12686" y="7754"/>
                    <a:pt x="12462" y="7754"/>
                  </a:cubicBezTo>
                  <a:cubicBezTo>
                    <a:pt x="12451" y="7754"/>
                    <a:pt x="12440" y="7755"/>
                    <a:pt x="12431" y="7757"/>
                  </a:cubicBezTo>
                  <a:lnTo>
                    <a:pt x="12431" y="7757"/>
                  </a:lnTo>
                  <a:cubicBezTo>
                    <a:pt x="12814" y="7645"/>
                    <a:pt x="13198" y="7554"/>
                    <a:pt x="13582" y="7441"/>
                  </a:cubicBezTo>
                  <a:cubicBezTo>
                    <a:pt x="13080" y="6962"/>
                    <a:pt x="12395" y="6711"/>
                    <a:pt x="11710" y="6711"/>
                  </a:cubicBezTo>
                  <a:cubicBezTo>
                    <a:pt x="11915" y="6437"/>
                    <a:pt x="12235" y="6254"/>
                    <a:pt x="12600" y="6232"/>
                  </a:cubicBezTo>
                  <a:cubicBezTo>
                    <a:pt x="12052" y="6140"/>
                    <a:pt x="11527" y="5912"/>
                    <a:pt x="11094" y="5592"/>
                  </a:cubicBezTo>
                  <a:cubicBezTo>
                    <a:pt x="11438" y="5396"/>
                    <a:pt x="11852" y="5293"/>
                    <a:pt x="12262" y="5293"/>
                  </a:cubicBezTo>
                  <a:cubicBezTo>
                    <a:pt x="12422" y="5293"/>
                    <a:pt x="12583" y="5309"/>
                    <a:pt x="12737" y="5341"/>
                  </a:cubicBezTo>
                  <a:cubicBezTo>
                    <a:pt x="12486" y="5273"/>
                    <a:pt x="12281" y="5067"/>
                    <a:pt x="12189" y="4816"/>
                  </a:cubicBezTo>
                  <a:lnTo>
                    <a:pt x="12189" y="4816"/>
                  </a:lnTo>
                  <a:cubicBezTo>
                    <a:pt x="13125" y="5182"/>
                    <a:pt x="14038" y="5547"/>
                    <a:pt x="14951" y="5889"/>
                  </a:cubicBezTo>
                  <a:cubicBezTo>
                    <a:pt x="14860" y="5684"/>
                    <a:pt x="15111" y="5478"/>
                    <a:pt x="15339" y="5478"/>
                  </a:cubicBezTo>
                  <a:cubicBezTo>
                    <a:pt x="15567" y="5478"/>
                    <a:pt x="15773" y="5592"/>
                    <a:pt x="15978" y="5638"/>
                  </a:cubicBezTo>
                  <a:cubicBezTo>
                    <a:pt x="16022" y="5645"/>
                    <a:pt x="16066" y="5649"/>
                    <a:pt x="16110" y="5649"/>
                  </a:cubicBezTo>
                  <a:cubicBezTo>
                    <a:pt x="16614" y="5649"/>
                    <a:pt x="17095" y="5184"/>
                    <a:pt x="17074" y="4679"/>
                  </a:cubicBezTo>
                  <a:lnTo>
                    <a:pt x="17074" y="4679"/>
                  </a:lnTo>
                  <a:cubicBezTo>
                    <a:pt x="16893" y="4770"/>
                    <a:pt x="16692" y="4813"/>
                    <a:pt x="16489" y="4813"/>
                  </a:cubicBezTo>
                  <a:cubicBezTo>
                    <a:pt x="16128" y="4813"/>
                    <a:pt x="15762" y="4677"/>
                    <a:pt x="15499" y="4428"/>
                  </a:cubicBezTo>
                  <a:lnTo>
                    <a:pt x="15499" y="4428"/>
                  </a:lnTo>
                  <a:cubicBezTo>
                    <a:pt x="15583" y="4447"/>
                    <a:pt x="15668" y="4456"/>
                    <a:pt x="15753" y="4456"/>
                  </a:cubicBezTo>
                  <a:cubicBezTo>
                    <a:pt x="16292" y="4456"/>
                    <a:pt x="16825" y="4097"/>
                    <a:pt x="16983" y="3584"/>
                  </a:cubicBezTo>
                  <a:cubicBezTo>
                    <a:pt x="17095" y="3611"/>
                    <a:pt x="17209" y="3624"/>
                    <a:pt x="17324" y="3624"/>
                  </a:cubicBezTo>
                  <a:cubicBezTo>
                    <a:pt x="17975" y="3624"/>
                    <a:pt x="18618" y="3201"/>
                    <a:pt x="18831" y="2580"/>
                  </a:cubicBezTo>
                  <a:lnTo>
                    <a:pt x="18831" y="2580"/>
                  </a:lnTo>
                  <a:cubicBezTo>
                    <a:pt x="18483" y="2970"/>
                    <a:pt x="17973" y="3079"/>
                    <a:pt x="17436" y="3079"/>
                  </a:cubicBezTo>
                  <a:cubicBezTo>
                    <a:pt x="17094" y="3079"/>
                    <a:pt x="16741" y="3035"/>
                    <a:pt x="16412" y="2990"/>
                  </a:cubicBezTo>
                  <a:cubicBezTo>
                    <a:pt x="16236" y="2971"/>
                    <a:pt x="16050" y="2959"/>
                    <a:pt x="15863" y="2959"/>
                  </a:cubicBezTo>
                  <a:cubicBezTo>
                    <a:pt x="15152" y="2959"/>
                    <a:pt x="14423" y="3134"/>
                    <a:pt x="14152" y="3766"/>
                  </a:cubicBezTo>
                  <a:lnTo>
                    <a:pt x="14152" y="3766"/>
                  </a:lnTo>
                  <a:cubicBezTo>
                    <a:pt x="14175" y="3470"/>
                    <a:pt x="14129" y="3150"/>
                    <a:pt x="14038" y="2876"/>
                  </a:cubicBezTo>
                  <a:cubicBezTo>
                    <a:pt x="14540" y="2762"/>
                    <a:pt x="14997" y="2351"/>
                    <a:pt x="15157" y="1849"/>
                  </a:cubicBezTo>
                  <a:cubicBezTo>
                    <a:pt x="15081" y="1819"/>
                    <a:pt x="15002" y="1803"/>
                    <a:pt x="14924" y="1803"/>
                  </a:cubicBezTo>
                  <a:cubicBezTo>
                    <a:pt x="14776" y="1803"/>
                    <a:pt x="14631" y="1859"/>
                    <a:pt x="14512" y="1969"/>
                  </a:cubicBezTo>
                  <a:lnTo>
                    <a:pt x="14512" y="1969"/>
                  </a:lnTo>
                  <a:cubicBezTo>
                    <a:pt x="14885" y="1601"/>
                    <a:pt x="14947" y="953"/>
                    <a:pt x="14654" y="548"/>
                  </a:cubicBezTo>
                  <a:lnTo>
                    <a:pt x="14654" y="548"/>
                  </a:lnTo>
                  <a:cubicBezTo>
                    <a:pt x="14107" y="594"/>
                    <a:pt x="13901" y="1233"/>
                    <a:pt x="13719" y="1735"/>
                  </a:cubicBezTo>
                  <a:cubicBezTo>
                    <a:pt x="13579" y="2174"/>
                    <a:pt x="13231" y="2682"/>
                    <a:pt x="12810" y="2682"/>
                  </a:cubicBezTo>
                  <a:cubicBezTo>
                    <a:pt x="12749" y="2682"/>
                    <a:pt x="12687" y="2671"/>
                    <a:pt x="12623" y="2648"/>
                  </a:cubicBezTo>
                  <a:cubicBezTo>
                    <a:pt x="12965" y="2169"/>
                    <a:pt x="13308" y="1667"/>
                    <a:pt x="13582" y="1164"/>
                  </a:cubicBezTo>
                  <a:cubicBezTo>
                    <a:pt x="13450" y="1134"/>
                    <a:pt x="13316" y="1119"/>
                    <a:pt x="13181" y="1119"/>
                  </a:cubicBezTo>
                  <a:cubicBezTo>
                    <a:pt x="12705" y="1119"/>
                    <a:pt x="12225" y="1301"/>
                    <a:pt x="11870" y="1621"/>
                  </a:cubicBezTo>
                  <a:cubicBezTo>
                    <a:pt x="12189" y="1256"/>
                    <a:pt x="12281" y="708"/>
                    <a:pt x="12098" y="251"/>
                  </a:cubicBezTo>
                  <a:lnTo>
                    <a:pt x="12098" y="251"/>
                  </a:lnTo>
                  <a:cubicBezTo>
                    <a:pt x="11710" y="617"/>
                    <a:pt x="11413" y="1050"/>
                    <a:pt x="11185" y="1507"/>
                  </a:cubicBezTo>
                  <a:cubicBezTo>
                    <a:pt x="11071" y="982"/>
                    <a:pt x="10843" y="457"/>
                    <a:pt x="10523" y="0"/>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15"/>
            <p:cNvSpPr/>
            <p:nvPr/>
          </p:nvSpPr>
          <p:spPr>
            <a:xfrm>
              <a:off x="711175" y="3498025"/>
              <a:ext cx="215725" cy="210575"/>
            </a:xfrm>
            <a:custGeom>
              <a:avLst/>
              <a:gdLst/>
              <a:ahLst/>
              <a:cxnLst/>
              <a:rect l="l" t="t" r="r" b="b"/>
              <a:pathLst>
                <a:path w="8629" h="8423" extrusionOk="0">
                  <a:moveTo>
                    <a:pt x="206" y="4337"/>
                  </a:moveTo>
                  <a:lnTo>
                    <a:pt x="206" y="4337"/>
                  </a:lnTo>
                  <a:cubicBezTo>
                    <a:pt x="460" y="4431"/>
                    <a:pt x="706" y="4548"/>
                    <a:pt x="940" y="4689"/>
                  </a:cubicBezTo>
                  <a:lnTo>
                    <a:pt x="940" y="4689"/>
                  </a:lnTo>
                  <a:cubicBezTo>
                    <a:pt x="811" y="4465"/>
                    <a:pt x="487" y="4381"/>
                    <a:pt x="206" y="4337"/>
                  </a:cubicBezTo>
                  <a:close/>
                  <a:moveTo>
                    <a:pt x="548" y="5205"/>
                  </a:moveTo>
                  <a:lnTo>
                    <a:pt x="548" y="5205"/>
                  </a:lnTo>
                  <a:cubicBezTo>
                    <a:pt x="563" y="5217"/>
                    <a:pt x="579" y="5227"/>
                    <a:pt x="596" y="5234"/>
                  </a:cubicBezTo>
                  <a:lnTo>
                    <a:pt x="596" y="5234"/>
                  </a:lnTo>
                  <a:cubicBezTo>
                    <a:pt x="580" y="5224"/>
                    <a:pt x="564" y="5214"/>
                    <a:pt x="548" y="5205"/>
                  </a:cubicBezTo>
                  <a:close/>
                  <a:moveTo>
                    <a:pt x="5045" y="0"/>
                  </a:moveTo>
                  <a:cubicBezTo>
                    <a:pt x="4953" y="251"/>
                    <a:pt x="4908" y="525"/>
                    <a:pt x="4953" y="822"/>
                  </a:cubicBezTo>
                  <a:cubicBezTo>
                    <a:pt x="4657" y="685"/>
                    <a:pt x="4360" y="525"/>
                    <a:pt x="4109" y="343"/>
                  </a:cubicBezTo>
                  <a:lnTo>
                    <a:pt x="4109" y="343"/>
                  </a:lnTo>
                  <a:cubicBezTo>
                    <a:pt x="4380" y="823"/>
                    <a:pt x="4384" y="1361"/>
                    <a:pt x="3770" y="1361"/>
                  </a:cubicBezTo>
                  <a:cubicBezTo>
                    <a:pt x="3713" y="1361"/>
                    <a:pt x="3651" y="1357"/>
                    <a:pt x="3584" y="1347"/>
                  </a:cubicBezTo>
                  <a:cubicBezTo>
                    <a:pt x="3264" y="1301"/>
                    <a:pt x="2990" y="1119"/>
                    <a:pt x="2739" y="936"/>
                  </a:cubicBezTo>
                  <a:lnTo>
                    <a:pt x="2739" y="936"/>
                  </a:lnTo>
                  <a:cubicBezTo>
                    <a:pt x="2945" y="1119"/>
                    <a:pt x="3059" y="1416"/>
                    <a:pt x="3013" y="1689"/>
                  </a:cubicBezTo>
                  <a:cubicBezTo>
                    <a:pt x="2873" y="1615"/>
                    <a:pt x="2718" y="1578"/>
                    <a:pt x="2564" y="1578"/>
                  </a:cubicBezTo>
                  <a:cubicBezTo>
                    <a:pt x="2339" y="1578"/>
                    <a:pt x="2116" y="1655"/>
                    <a:pt x="1940" y="1804"/>
                  </a:cubicBezTo>
                  <a:cubicBezTo>
                    <a:pt x="2260" y="1918"/>
                    <a:pt x="2648" y="2123"/>
                    <a:pt x="2625" y="2465"/>
                  </a:cubicBezTo>
                  <a:cubicBezTo>
                    <a:pt x="2625" y="2717"/>
                    <a:pt x="2397" y="2922"/>
                    <a:pt x="2146" y="2968"/>
                  </a:cubicBezTo>
                  <a:cubicBezTo>
                    <a:pt x="2116" y="2971"/>
                    <a:pt x="2085" y="2972"/>
                    <a:pt x="2055" y="2972"/>
                  </a:cubicBezTo>
                  <a:cubicBezTo>
                    <a:pt x="1852" y="2972"/>
                    <a:pt x="1636" y="2910"/>
                    <a:pt x="1438" y="2831"/>
                  </a:cubicBezTo>
                  <a:cubicBezTo>
                    <a:pt x="1320" y="2791"/>
                    <a:pt x="1185" y="2735"/>
                    <a:pt x="1062" y="2735"/>
                  </a:cubicBezTo>
                  <a:cubicBezTo>
                    <a:pt x="1042" y="2735"/>
                    <a:pt x="1023" y="2736"/>
                    <a:pt x="1004" y="2739"/>
                  </a:cubicBezTo>
                  <a:cubicBezTo>
                    <a:pt x="845" y="2762"/>
                    <a:pt x="685" y="2899"/>
                    <a:pt x="731" y="3036"/>
                  </a:cubicBezTo>
                  <a:cubicBezTo>
                    <a:pt x="753" y="3150"/>
                    <a:pt x="868" y="3219"/>
                    <a:pt x="959" y="3264"/>
                  </a:cubicBezTo>
                  <a:cubicBezTo>
                    <a:pt x="1291" y="3430"/>
                    <a:pt x="1659" y="3510"/>
                    <a:pt x="2030" y="3510"/>
                  </a:cubicBezTo>
                  <a:cubicBezTo>
                    <a:pt x="2373" y="3510"/>
                    <a:pt x="2718" y="3442"/>
                    <a:pt x="3036" y="3310"/>
                  </a:cubicBezTo>
                  <a:cubicBezTo>
                    <a:pt x="3134" y="3271"/>
                    <a:pt x="3250" y="3214"/>
                    <a:pt x="3368" y="3214"/>
                  </a:cubicBezTo>
                  <a:cubicBezTo>
                    <a:pt x="3387" y="3214"/>
                    <a:pt x="3405" y="3216"/>
                    <a:pt x="3424" y="3219"/>
                  </a:cubicBezTo>
                  <a:cubicBezTo>
                    <a:pt x="3812" y="3287"/>
                    <a:pt x="3721" y="3903"/>
                    <a:pt x="3424" y="4155"/>
                  </a:cubicBezTo>
                  <a:cubicBezTo>
                    <a:pt x="2967" y="4200"/>
                    <a:pt x="2579" y="4565"/>
                    <a:pt x="2511" y="4999"/>
                  </a:cubicBezTo>
                  <a:cubicBezTo>
                    <a:pt x="2274" y="4726"/>
                    <a:pt x="1906" y="4554"/>
                    <a:pt x="1547" y="4554"/>
                  </a:cubicBezTo>
                  <a:cubicBezTo>
                    <a:pt x="1456" y="4554"/>
                    <a:pt x="1366" y="4565"/>
                    <a:pt x="1278" y="4588"/>
                  </a:cubicBezTo>
                  <a:cubicBezTo>
                    <a:pt x="1324" y="4725"/>
                    <a:pt x="1370" y="4862"/>
                    <a:pt x="1415" y="5022"/>
                  </a:cubicBezTo>
                  <a:cubicBezTo>
                    <a:pt x="1264" y="4899"/>
                    <a:pt x="1105" y="4788"/>
                    <a:pt x="940" y="4689"/>
                  </a:cubicBezTo>
                  <a:lnTo>
                    <a:pt x="940" y="4689"/>
                  </a:lnTo>
                  <a:cubicBezTo>
                    <a:pt x="947" y="4700"/>
                    <a:pt x="953" y="4713"/>
                    <a:pt x="959" y="4725"/>
                  </a:cubicBezTo>
                  <a:cubicBezTo>
                    <a:pt x="1071" y="4950"/>
                    <a:pt x="876" y="5252"/>
                    <a:pt x="676" y="5252"/>
                  </a:cubicBezTo>
                  <a:cubicBezTo>
                    <a:pt x="649" y="5252"/>
                    <a:pt x="622" y="5246"/>
                    <a:pt x="596" y="5234"/>
                  </a:cubicBezTo>
                  <a:lnTo>
                    <a:pt x="596" y="5234"/>
                  </a:lnTo>
                  <a:cubicBezTo>
                    <a:pt x="857" y="5406"/>
                    <a:pt x="1128" y="5741"/>
                    <a:pt x="913" y="5935"/>
                  </a:cubicBezTo>
                  <a:cubicBezTo>
                    <a:pt x="832" y="6009"/>
                    <a:pt x="714" y="6025"/>
                    <a:pt x="590" y="6025"/>
                  </a:cubicBezTo>
                  <a:cubicBezTo>
                    <a:pt x="492" y="6025"/>
                    <a:pt x="390" y="6015"/>
                    <a:pt x="299" y="6015"/>
                  </a:cubicBezTo>
                  <a:cubicBezTo>
                    <a:pt x="150" y="6015"/>
                    <a:pt x="29" y="6042"/>
                    <a:pt x="0" y="6186"/>
                  </a:cubicBezTo>
                  <a:cubicBezTo>
                    <a:pt x="206" y="6254"/>
                    <a:pt x="411" y="6346"/>
                    <a:pt x="571" y="6506"/>
                  </a:cubicBezTo>
                  <a:cubicBezTo>
                    <a:pt x="708" y="6665"/>
                    <a:pt x="776" y="6939"/>
                    <a:pt x="639" y="7099"/>
                  </a:cubicBezTo>
                  <a:cubicBezTo>
                    <a:pt x="548" y="7213"/>
                    <a:pt x="388" y="7259"/>
                    <a:pt x="251" y="7350"/>
                  </a:cubicBezTo>
                  <a:cubicBezTo>
                    <a:pt x="137" y="7441"/>
                    <a:pt x="46" y="7624"/>
                    <a:pt x="137" y="7738"/>
                  </a:cubicBezTo>
                  <a:cubicBezTo>
                    <a:pt x="174" y="7775"/>
                    <a:pt x="221" y="7791"/>
                    <a:pt x="272" y="7791"/>
                  </a:cubicBezTo>
                  <a:cubicBezTo>
                    <a:pt x="377" y="7791"/>
                    <a:pt x="501" y="7724"/>
                    <a:pt x="594" y="7647"/>
                  </a:cubicBezTo>
                  <a:cubicBezTo>
                    <a:pt x="982" y="7350"/>
                    <a:pt x="1347" y="7031"/>
                    <a:pt x="1712" y="6665"/>
                  </a:cubicBezTo>
                  <a:lnTo>
                    <a:pt x="1712" y="6665"/>
                  </a:lnTo>
                  <a:cubicBezTo>
                    <a:pt x="1552" y="6848"/>
                    <a:pt x="1484" y="7145"/>
                    <a:pt x="1644" y="7304"/>
                  </a:cubicBezTo>
                  <a:cubicBezTo>
                    <a:pt x="1685" y="7351"/>
                    <a:pt x="1739" y="7371"/>
                    <a:pt x="1796" y="7371"/>
                  </a:cubicBezTo>
                  <a:cubicBezTo>
                    <a:pt x="1916" y="7371"/>
                    <a:pt x="2044" y="7280"/>
                    <a:pt x="2060" y="7171"/>
                  </a:cubicBezTo>
                  <a:lnTo>
                    <a:pt x="2060" y="7171"/>
                  </a:lnTo>
                  <a:cubicBezTo>
                    <a:pt x="2178" y="7630"/>
                    <a:pt x="2374" y="8065"/>
                    <a:pt x="2648" y="8423"/>
                  </a:cubicBezTo>
                  <a:cubicBezTo>
                    <a:pt x="3127" y="7875"/>
                    <a:pt x="3104" y="7099"/>
                    <a:pt x="2762" y="6506"/>
                  </a:cubicBezTo>
                  <a:cubicBezTo>
                    <a:pt x="3107" y="5949"/>
                    <a:pt x="3458" y="5886"/>
                    <a:pt x="3820" y="5886"/>
                  </a:cubicBezTo>
                  <a:cubicBezTo>
                    <a:pt x="3924" y="5886"/>
                    <a:pt x="4029" y="5891"/>
                    <a:pt x="4135" y="5891"/>
                  </a:cubicBezTo>
                  <a:cubicBezTo>
                    <a:pt x="4415" y="5891"/>
                    <a:pt x="4702" y="5855"/>
                    <a:pt x="4999" y="5593"/>
                  </a:cubicBezTo>
                  <a:cubicBezTo>
                    <a:pt x="4588" y="5113"/>
                    <a:pt x="4314" y="4497"/>
                    <a:pt x="4337" y="3858"/>
                  </a:cubicBezTo>
                  <a:lnTo>
                    <a:pt x="4337" y="3858"/>
                  </a:lnTo>
                  <a:cubicBezTo>
                    <a:pt x="4474" y="3980"/>
                    <a:pt x="4651" y="4051"/>
                    <a:pt x="4829" y="4051"/>
                  </a:cubicBezTo>
                  <a:cubicBezTo>
                    <a:pt x="4918" y="4051"/>
                    <a:pt x="5007" y="4033"/>
                    <a:pt x="5090" y="3995"/>
                  </a:cubicBezTo>
                  <a:cubicBezTo>
                    <a:pt x="4930" y="3698"/>
                    <a:pt x="4793" y="3424"/>
                    <a:pt x="4634" y="3127"/>
                  </a:cubicBezTo>
                  <a:cubicBezTo>
                    <a:pt x="4588" y="3036"/>
                    <a:pt x="4542" y="2945"/>
                    <a:pt x="4565" y="2854"/>
                  </a:cubicBezTo>
                  <a:cubicBezTo>
                    <a:pt x="4565" y="2704"/>
                    <a:pt x="4701" y="2629"/>
                    <a:pt x="4850" y="2629"/>
                  </a:cubicBezTo>
                  <a:cubicBezTo>
                    <a:pt x="4975" y="2629"/>
                    <a:pt x="5109" y="2681"/>
                    <a:pt x="5182" y="2785"/>
                  </a:cubicBezTo>
                  <a:cubicBezTo>
                    <a:pt x="5341" y="3013"/>
                    <a:pt x="5296" y="3310"/>
                    <a:pt x="5250" y="3584"/>
                  </a:cubicBezTo>
                  <a:cubicBezTo>
                    <a:pt x="5275" y="3457"/>
                    <a:pt x="5399" y="3394"/>
                    <a:pt x="5532" y="3394"/>
                  </a:cubicBezTo>
                  <a:cubicBezTo>
                    <a:pt x="5638" y="3394"/>
                    <a:pt x="5750" y="3434"/>
                    <a:pt x="5821" y="3515"/>
                  </a:cubicBezTo>
                  <a:cubicBezTo>
                    <a:pt x="5958" y="3675"/>
                    <a:pt x="5958" y="3949"/>
                    <a:pt x="5889" y="4177"/>
                  </a:cubicBezTo>
                  <a:cubicBezTo>
                    <a:pt x="5798" y="4428"/>
                    <a:pt x="5661" y="4657"/>
                    <a:pt x="5615" y="4885"/>
                  </a:cubicBezTo>
                  <a:cubicBezTo>
                    <a:pt x="5866" y="4748"/>
                    <a:pt x="6483" y="4497"/>
                    <a:pt x="6460" y="4155"/>
                  </a:cubicBezTo>
                  <a:cubicBezTo>
                    <a:pt x="6437" y="3903"/>
                    <a:pt x="6140" y="3652"/>
                    <a:pt x="6323" y="3493"/>
                  </a:cubicBezTo>
                  <a:lnTo>
                    <a:pt x="6323" y="3493"/>
                  </a:lnTo>
                  <a:cubicBezTo>
                    <a:pt x="6665" y="3675"/>
                    <a:pt x="7053" y="3812"/>
                    <a:pt x="7441" y="3881"/>
                  </a:cubicBezTo>
                  <a:cubicBezTo>
                    <a:pt x="7396" y="3538"/>
                    <a:pt x="7236" y="3242"/>
                    <a:pt x="7008" y="2990"/>
                  </a:cubicBezTo>
                  <a:cubicBezTo>
                    <a:pt x="7373" y="2968"/>
                    <a:pt x="7738" y="2922"/>
                    <a:pt x="8080" y="2808"/>
                  </a:cubicBezTo>
                  <a:cubicBezTo>
                    <a:pt x="8012" y="2694"/>
                    <a:pt x="7966" y="2580"/>
                    <a:pt x="7898" y="2465"/>
                  </a:cubicBezTo>
                  <a:cubicBezTo>
                    <a:pt x="8103" y="2397"/>
                    <a:pt x="8331" y="2374"/>
                    <a:pt x="8537" y="2351"/>
                  </a:cubicBezTo>
                  <a:cubicBezTo>
                    <a:pt x="8354" y="2123"/>
                    <a:pt x="8080" y="1963"/>
                    <a:pt x="7784" y="1895"/>
                  </a:cubicBezTo>
                  <a:cubicBezTo>
                    <a:pt x="8012" y="1872"/>
                    <a:pt x="8240" y="1849"/>
                    <a:pt x="8400" y="1689"/>
                  </a:cubicBezTo>
                  <a:cubicBezTo>
                    <a:pt x="8582" y="1552"/>
                    <a:pt x="8628" y="1256"/>
                    <a:pt x="8446" y="1119"/>
                  </a:cubicBezTo>
                  <a:cubicBezTo>
                    <a:pt x="8391" y="1080"/>
                    <a:pt x="8328" y="1065"/>
                    <a:pt x="8262" y="1065"/>
                  </a:cubicBezTo>
                  <a:cubicBezTo>
                    <a:pt x="8137" y="1065"/>
                    <a:pt x="8003" y="1119"/>
                    <a:pt x="7898" y="1164"/>
                  </a:cubicBezTo>
                  <a:cubicBezTo>
                    <a:pt x="8058" y="891"/>
                    <a:pt x="8058" y="503"/>
                    <a:pt x="7875" y="229"/>
                  </a:cubicBezTo>
                  <a:cubicBezTo>
                    <a:pt x="7738" y="480"/>
                    <a:pt x="7601" y="754"/>
                    <a:pt x="7487" y="1005"/>
                  </a:cubicBezTo>
                  <a:cubicBezTo>
                    <a:pt x="7464" y="1050"/>
                    <a:pt x="7441" y="1096"/>
                    <a:pt x="7396" y="1119"/>
                  </a:cubicBezTo>
                  <a:cubicBezTo>
                    <a:pt x="7374" y="1130"/>
                    <a:pt x="7354" y="1134"/>
                    <a:pt x="7334" y="1134"/>
                  </a:cubicBezTo>
                  <a:cubicBezTo>
                    <a:pt x="7157" y="1134"/>
                    <a:pt x="7061" y="728"/>
                    <a:pt x="6854" y="728"/>
                  </a:cubicBezTo>
                  <a:cubicBezTo>
                    <a:pt x="6845" y="728"/>
                    <a:pt x="6835" y="729"/>
                    <a:pt x="6825" y="731"/>
                  </a:cubicBezTo>
                  <a:cubicBezTo>
                    <a:pt x="6665" y="1096"/>
                    <a:pt x="6323" y="1347"/>
                    <a:pt x="5935" y="1416"/>
                  </a:cubicBezTo>
                  <a:cubicBezTo>
                    <a:pt x="6163" y="1096"/>
                    <a:pt x="6254" y="662"/>
                    <a:pt x="6186" y="274"/>
                  </a:cubicBezTo>
                  <a:lnTo>
                    <a:pt x="6186" y="274"/>
                  </a:lnTo>
                  <a:cubicBezTo>
                    <a:pt x="5935" y="388"/>
                    <a:pt x="5729" y="571"/>
                    <a:pt x="5592" y="799"/>
                  </a:cubicBezTo>
                  <a:cubicBezTo>
                    <a:pt x="5478" y="503"/>
                    <a:pt x="5296" y="206"/>
                    <a:pt x="5045" y="0"/>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15"/>
            <p:cNvSpPr/>
            <p:nvPr/>
          </p:nvSpPr>
          <p:spPr>
            <a:xfrm>
              <a:off x="978800" y="3383800"/>
              <a:ext cx="109575" cy="132050"/>
            </a:xfrm>
            <a:custGeom>
              <a:avLst/>
              <a:gdLst/>
              <a:ahLst/>
              <a:cxnLst/>
              <a:rect l="l" t="t" r="r" b="b"/>
              <a:pathLst>
                <a:path w="4383" h="5282" extrusionOk="0">
                  <a:moveTo>
                    <a:pt x="1531" y="5227"/>
                  </a:moveTo>
                  <a:cubicBezTo>
                    <a:pt x="1530" y="5229"/>
                    <a:pt x="1530" y="5230"/>
                    <a:pt x="1530" y="5231"/>
                  </a:cubicBezTo>
                  <a:cubicBezTo>
                    <a:pt x="1530" y="5230"/>
                    <a:pt x="1530" y="5229"/>
                    <a:pt x="1531" y="5227"/>
                  </a:cubicBezTo>
                  <a:close/>
                  <a:moveTo>
                    <a:pt x="2915" y="1"/>
                  </a:moveTo>
                  <a:cubicBezTo>
                    <a:pt x="2100" y="1"/>
                    <a:pt x="1322" y="349"/>
                    <a:pt x="502" y="392"/>
                  </a:cubicBezTo>
                  <a:lnTo>
                    <a:pt x="1598" y="917"/>
                  </a:lnTo>
                  <a:cubicBezTo>
                    <a:pt x="1164" y="1237"/>
                    <a:pt x="639" y="1419"/>
                    <a:pt x="92" y="1465"/>
                  </a:cubicBezTo>
                  <a:cubicBezTo>
                    <a:pt x="244" y="1558"/>
                    <a:pt x="415" y="1595"/>
                    <a:pt x="593" y="1595"/>
                  </a:cubicBezTo>
                  <a:cubicBezTo>
                    <a:pt x="896" y="1595"/>
                    <a:pt x="1219" y="1489"/>
                    <a:pt x="1507" y="1374"/>
                  </a:cubicBezTo>
                  <a:lnTo>
                    <a:pt x="1507" y="1374"/>
                  </a:lnTo>
                  <a:cubicBezTo>
                    <a:pt x="1278" y="1648"/>
                    <a:pt x="936" y="1762"/>
                    <a:pt x="639" y="1922"/>
                  </a:cubicBezTo>
                  <a:cubicBezTo>
                    <a:pt x="320" y="2081"/>
                    <a:pt x="23" y="2332"/>
                    <a:pt x="0" y="2675"/>
                  </a:cubicBezTo>
                  <a:cubicBezTo>
                    <a:pt x="160" y="2515"/>
                    <a:pt x="365" y="2378"/>
                    <a:pt x="571" y="2310"/>
                  </a:cubicBezTo>
                  <a:lnTo>
                    <a:pt x="571" y="2310"/>
                  </a:lnTo>
                  <a:cubicBezTo>
                    <a:pt x="480" y="2447"/>
                    <a:pt x="388" y="2606"/>
                    <a:pt x="343" y="2789"/>
                  </a:cubicBezTo>
                  <a:cubicBezTo>
                    <a:pt x="665" y="2708"/>
                    <a:pt x="969" y="2486"/>
                    <a:pt x="1146" y="2200"/>
                  </a:cubicBezTo>
                  <a:lnTo>
                    <a:pt x="1146" y="2200"/>
                  </a:lnTo>
                  <a:cubicBezTo>
                    <a:pt x="1144" y="2271"/>
                    <a:pt x="1174" y="2356"/>
                    <a:pt x="1187" y="2424"/>
                  </a:cubicBezTo>
                  <a:cubicBezTo>
                    <a:pt x="1256" y="2721"/>
                    <a:pt x="982" y="2949"/>
                    <a:pt x="753" y="3109"/>
                  </a:cubicBezTo>
                  <a:cubicBezTo>
                    <a:pt x="525" y="3291"/>
                    <a:pt x="251" y="3497"/>
                    <a:pt x="274" y="3793"/>
                  </a:cubicBezTo>
                  <a:cubicBezTo>
                    <a:pt x="753" y="3565"/>
                    <a:pt x="1210" y="3223"/>
                    <a:pt x="1552" y="2812"/>
                  </a:cubicBezTo>
                  <a:lnTo>
                    <a:pt x="1552" y="2812"/>
                  </a:lnTo>
                  <a:cubicBezTo>
                    <a:pt x="1438" y="2972"/>
                    <a:pt x="1301" y="3131"/>
                    <a:pt x="1187" y="3291"/>
                  </a:cubicBezTo>
                  <a:cubicBezTo>
                    <a:pt x="1031" y="3470"/>
                    <a:pt x="439" y="4846"/>
                    <a:pt x="1093" y="4846"/>
                  </a:cubicBezTo>
                  <a:cubicBezTo>
                    <a:pt x="1108" y="4846"/>
                    <a:pt x="1125" y="4845"/>
                    <a:pt x="1142" y="4843"/>
                  </a:cubicBezTo>
                  <a:cubicBezTo>
                    <a:pt x="1507" y="4820"/>
                    <a:pt x="1301" y="4136"/>
                    <a:pt x="1598" y="3953"/>
                  </a:cubicBezTo>
                  <a:lnTo>
                    <a:pt x="1598" y="3953"/>
                  </a:lnTo>
                  <a:cubicBezTo>
                    <a:pt x="1666" y="4363"/>
                    <a:pt x="1644" y="4818"/>
                    <a:pt x="1531" y="5227"/>
                  </a:cubicBezTo>
                  <a:lnTo>
                    <a:pt x="1531" y="5227"/>
                  </a:lnTo>
                  <a:cubicBezTo>
                    <a:pt x="1601" y="4979"/>
                    <a:pt x="1850" y="4819"/>
                    <a:pt x="1940" y="4592"/>
                  </a:cubicBezTo>
                  <a:cubicBezTo>
                    <a:pt x="2009" y="4341"/>
                    <a:pt x="2009" y="4067"/>
                    <a:pt x="2009" y="3839"/>
                  </a:cubicBezTo>
                  <a:cubicBezTo>
                    <a:pt x="2191" y="4067"/>
                    <a:pt x="2191" y="4410"/>
                    <a:pt x="2260" y="4683"/>
                  </a:cubicBezTo>
                  <a:cubicBezTo>
                    <a:pt x="2346" y="4962"/>
                    <a:pt x="2532" y="5281"/>
                    <a:pt x="2800" y="5281"/>
                  </a:cubicBezTo>
                  <a:cubicBezTo>
                    <a:pt x="2818" y="5281"/>
                    <a:pt x="2835" y="5280"/>
                    <a:pt x="2853" y="5277"/>
                  </a:cubicBezTo>
                  <a:cubicBezTo>
                    <a:pt x="2625" y="4866"/>
                    <a:pt x="2488" y="4387"/>
                    <a:pt x="2488" y="3907"/>
                  </a:cubicBezTo>
                  <a:lnTo>
                    <a:pt x="2488" y="3907"/>
                  </a:lnTo>
                  <a:cubicBezTo>
                    <a:pt x="2534" y="4159"/>
                    <a:pt x="2739" y="4387"/>
                    <a:pt x="3013" y="4432"/>
                  </a:cubicBezTo>
                  <a:cubicBezTo>
                    <a:pt x="2968" y="4273"/>
                    <a:pt x="2899" y="4136"/>
                    <a:pt x="2831" y="3999"/>
                  </a:cubicBezTo>
                  <a:lnTo>
                    <a:pt x="2831" y="3999"/>
                  </a:lnTo>
                  <a:cubicBezTo>
                    <a:pt x="2994" y="4137"/>
                    <a:pt x="3212" y="4206"/>
                    <a:pt x="3433" y="4206"/>
                  </a:cubicBezTo>
                  <a:cubicBezTo>
                    <a:pt x="3613" y="4206"/>
                    <a:pt x="3795" y="4160"/>
                    <a:pt x="3949" y="4067"/>
                  </a:cubicBezTo>
                  <a:cubicBezTo>
                    <a:pt x="3744" y="3907"/>
                    <a:pt x="3515" y="3748"/>
                    <a:pt x="3333" y="3542"/>
                  </a:cubicBezTo>
                  <a:cubicBezTo>
                    <a:pt x="3173" y="3337"/>
                    <a:pt x="3036" y="3063"/>
                    <a:pt x="3059" y="2789"/>
                  </a:cubicBezTo>
                  <a:lnTo>
                    <a:pt x="3059" y="2789"/>
                  </a:lnTo>
                  <a:cubicBezTo>
                    <a:pt x="3150" y="3086"/>
                    <a:pt x="3424" y="3291"/>
                    <a:pt x="3721" y="3291"/>
                  </a:cubicBezTo>
                  <a:cubicBezTo>
                    <a:pt x="3264" y="3063"/>
                    <a:pt x="3036" y="2447"/>
                    <a:pt x="3219" y="1967"/>
                  </a:cubicBezTo>
                  <a:lnTo>
                    <a:pt x="3219" y="1967"/>
                  </a:lnTo>
                  <a:cubicBezTo>
                    <a:pt x="3287" y="2287"/>
                    <a:pt x="3561" y="2538"/>
                    <a:pt x="3881" y="2606"/>
                  </a:cubicBezTo>
                  <a:lnTo>
                    <a:pt x="3629" y="1922"/>
                  </a:lnTo>
                  <a:lnTo>
                    <a:pt x="3629" y="1922"/>
                  </a:lnTo>
                  <a:cubicBezTo>
                    <a:pt x="3812" y="2127"/>
                    <a:pt x="4040" y="2310"/>
                    <a:pt x="4291" y="2447"/>
                  </a:cubicBezTo>
                  <a:cubicBezTo>
                    <a:pt x="4337" y="2264"/>
                    <a:pt x="4200" y="2059"/>
                    <a:pt x="4109" y="1899"/>
                  </a:cubicBezTo>
                  <a:cubicBezTo>
                    <a:pt x="3721" y="1077"/>
                    <a:pt x="4383" y="73"/>
                    <a:pt x="3059" y="4"/>
                  </a:cubicBezTo>
                  <a:cubicBezTo>
                    <a:pt x="3011" y="2"/>
                    <a:pt x="2963" y="1"/>
                    <a:pt x="2915" y="1"/>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15"/>
            <p:cNvSpPr/>
            <p:nvPr/>
          </p:nvSpPr>
          <p:spPr>
            <a:xfrm>
              <a:off x="874950" y="3357925"/>
              <a:ext cx="139550" cy="126425"/>
            </a:xfrm>
            <a:custGeom>
              <a:avLst/>
              <a:gdLst/>
              <a:ahLst/>
              <a:cxnLst/>
              <a:rect l="l" t="t" r="r" b="b"/>
              <a:pathLst>
                <a:path w="5582" h="5057" extrusionOk="0">
                  <a:moveTo>
                    <a:pt x="959" y="674"/>
                  </a:moveTo>
                  <a:cubicBezTo>
                    <a:pt x="974" y="690"/>
                    <a:pt x="989" y="705"/>
                    <a:pt x="1004" y="720"/>
                  </a:cubicBezTo>
                  <a:lnTo>
                    <a:pt x="1004" y="720"/>
                  </a:lnTo>
                  <a:cubicBezTo>
                    <a:pt x="989" y="705"/>
                    <a:pt x="974" y="689"/>
                    <a:pt x="959" y="674"/>
                  </a:cubicBezTo>
                  <a:close/>
                  <a:moveTo>
                    <a:pt x="4486" y="1"/>
                  </a:moveTo>
                  <a:cubicBezTo>
                    <a:pt x="3922" y="1"/>
                    <a:pt x="3185" y="194"/>
                    <a:pt x="2536" y="194"/>
                  </a:cubicBezTo>
                  <a:cubicBezTo>
                    <a:pt x="2280" y="194"/>
                    <a:pt x="2038" y="164"/>
                    <a:pt x="1826" y="81"/>
                  </a:cubicBezTo>
                  <a:lnTo>
                    <a:pt x="1826" y="81"/>
                  </a:lnTo>
                  <a:cubicBezTo>
                    <a:pt x="2283" y="263"/>
                    <a:pt x="2922" y="423"/>
                    <a:pt x="3287" y="743"/>
                  </a:cubicBezTo>
                  <a:cubicBezTo>
                    <a:pt x="2899" y="961"/>
                    <a:pt x="2454" y="1121"/>
                    <a:pt x="2022" y="1121"/>
                  </a:cubicBezTo>
                  <a:cubicBezTo>
                    <a:pt x="1659" y="1121"/>
                    <a:pt x="1305" y="1007"/>
                    <a:pt x="1004" y="720"/>
                  </a:cubicBezTo>
                  <a:lnTo>
                    <a:pt x="1004" y="720"/>
                  </a:lnTo>
                  <a:cubicBezTo>
                    <a:pt x="1240" y="953"/>
                    <a:pt x="1476" y="1169"/>
                    <a:pt x="1712" y="1405"/>
                  </a:cubicBezTo>
                  <a:cubicBezTo>
                    <a:pt x="1370" y="1248"/>
                    <a:pt x="974" y="1100"/>
                    <a:pt x="609" y="1100"/>
                  </a:cubicBezTo>
                  <a:cubicBezTo>
                    <a:pt x="389" y="1100"/>
                    <a:pt x="180" y="1153"/>
                    <a:pt x="0" y="1290"/>
                  </a:cubicBezTo>
                  <a:cubicBezTo>
                    <a:pt x="548" y="1313"/>
                    <a:pt x="1096" y="1473"/>
                    <a:pt x="1598" y="1701"/>
                  </a:cubicBezTo>
                  <a:cubicBezTo>
                    <a:pt x="1415" y="1724"/>
                    <a:pt x="1255" y="1747"/>
                    <a:pt x="1073" y="1747"/>
                  </a:cubicBezTo>
                  <a:cubicBezTo>
                    <a:pt x="1278" y="1793"/>
                    <a:pt x="1484" y="1884"/>
                    <a:pt x="1643" y="2021"/>
                  </a:cubicBezTo>
                  <a:cubicBezTo>
                    <a:pt x="1164" y="2249"/>
                    <a:pt x="662" y="2386"/>
                    <a:pt x="160" y="2432"/>
                  </a:cubicBezTo>
                  <a:cubicBezTo>
                    <a:pt x="381" y="2517"/>
                    <a:pt x="617" y="2557"/>
                    <a:pt x="855" y="2557"/>
                  </a:cubicBezTo>
                  <a:cubicBezTo>
                    <a:pt x="1258" y="2557"/>
                    <a:pt x="1665" y="2441"/>
                    <a:pt x="2009" y="2226"/>
                  </a:cubicBezTo>
                  <a:lnTo>
                    <a:pt x="2009" y="2226"/>
                  </a:lnTo>
                  <a:cubicBezTo>
                    <a:pt x="1895" y="2500"/>
                    <a:pt x="1575" y="2660"/>
                    <a:pt x="1324" y="2820"/>
                  </a:cubicBezTo>
                  <a:cubicBezTo>
                    <a:pt x="1096" y="3002"/>
                    <a:pt x="867" y="3322"/>
                    <a:pt x="1027" y="3596"/>
                  </a:cubicBezTo>
                  <a:cubicBezTo>
                    <a:pt x="1210" y="3367"/>
                    <a:pt x="1438" y="3162"/>
                    <a:pt x="1666" y="3002"/>
                  </a:cubicBezTo>
                  <a:lnTo>
                    <a:pt x="1666" y="3002"/>
                  </a:lnTo>
                  <a:cubicBezTo>
                    <a:pt x="1552" y="3253"/>
                    <a:pt x="1484" y="3550"/>
                    <a:pt x="1484" y="3824"/>
                  </a:cubicBezTo>
                  <a:cubicBezTo>
                    <a:pt x="1758" y="3550"/>
                    <a:pt x="2031" y="3299"/>
                    <a:pt x="2305" y="3048"/>
                  </a:cubicBezTo>
                  <a:lnTo>
                    <a:pt x="2305" y="3048"/>
                  </a:lnTo>
                  <a:cubicBezTo>
                    <a:pt x="2397" y="3390"/>
                    <a:pt x="2031" y="3687"/>
                    <a:pt x="1849" y="3984"/>
                  </a:cubicBezTo>
                  <a:cubicBezTo>
                    <a:pt x="1666" y="4303"/>
                    <a:pt x="1689" y="4737"/>
                    <a:pt x="1917" y="5057"/>
                  </a:cubicBezTo>
                  <a:cubicBezTo>
                    <a:pt x="2100" y="4600"/>
                    <a:pt x="2374" y="4166"/>
                    <a:pt x="2693" y="3801"/>
                  </a:cubicBezTo>
                  <a:lnTo>
                    <a:pt x="2693" y="3801"/>
                  </a:lnTo>
                  <a:cubicBezTo>
                    <a:pt x="2625" y="4029"/>
                    <a:pt x="2671" y="4303"/>
                    <a:pt x="2830" y="4486"/>
                  </a:cubicBezTo>
                  <a:cubicBezTo>
                    <a:pt x="2945" y="4258"/>
                    <a:pt x="3059" y="4029"/>
                    <a:pt x="3173" y="3801"/>
                  </a:cubicBezTo>
                  <a:cubicBezTo>
                    <a:pt x="3218" y="4029"/>
                    <a:pt x="3310" y="4280"/>
                    <a:pt x="3447" y="4463"/>
                  </a:cubicBezTo>
                  <a:cubicBezTo>
                    <a:pt x="3515" y="3824"/>
                    <a:pt x="3652" y="3162"/>
                    <a:pt x="3835" y="2546"/>
                  </a:cubicBezTo>
                  <a:lnTo>
                    <a:pt x="3835" y="2546"/>
                  </a:lnTo>
                  <a:cubicBezTo>
                    <a:pt x="3812" y="2843"/>
                    <a:pt x="3835" y="3162"/>
                    <a:pt x="3949" y="3459"/>
                  </a:cubicBezTo>
                  <a:cubicBezTo>
                    <a:pt x="4040" y="3162"/>
                    <a:pt x="4154" y="2843"/>
                    <a:pt x="4268" y="2546"/>
                  </a:cubicBezTo>
                  <a:lnTo>
                    <a:pt x="4428" y="3071"/>
                  </a:lnTo>
                  <a:cubicBezTo>
                    <a:pt x="4474" y="2683"/>
                    <a:pt x="4565" y="2318"/>
                    <a:pt x="4565" y="1929"/>
                  </a:cubicBezTo>
                  <a:cubicBezTo>
                    <a:pt x="4650" y="1986"/>
                    <a:pt x="4769" y="2025"/>
                    <a:pt x="4881" y="2025"/>
                  </a:cubicBezTo>
                  <a:cubicBezTo>
                    <a:pt x="4949" y="2025"/>
                    <a:pt x="5015" y="2010"/>
                    <a:pt x="5067" y="1975"/>
                  </a:cubicBezTo>
                  <a:cubicBezTo>
                    <a:pt x="5204" y="1861"/>
                    <a:pt x="5296" y="1656"/>
                    <a:pt x="5318" y="1473"/>
                  </a:cubicBezTo>
                  <a:cubicBezTo>
                    <a:pt x="5581" y="274"/>
                    <a:pt x="5156" y="1"/>
                    <a:pt x="4486" y="1"/>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15"/>
            <p:cNvSpPr/>
            <p:nvPr/>
          </p:nvSpPr>
          <p:spPr>
            <a:xfrm>
              <a:off x="990775" y="3326500"/>
              <a:ext cx="114150" cy="99075"/>
            </a:xfrm>
            <a:custGeom>
              <a:avLst/>
              <a:gdLst/>
              <a:ahLst/>
              <a:cxnLst/>
              <a:rect l="l" t="t" r="r" b="b"/>
              <a:pathLst>
                <a:path w="4566" h="3963" extrusionOk="0">
                  <a:moveTo>
                    <a:pt x="1100" y="0"/>
                  </a:moveTo>
                  <a:cubicBezTo>
                    <a:pt x="1009" y="0"/>
                    <a:pt x="944" y="32"/>
                    <a:pt x="914" y="105"/>
                  </a:cubicBezTo>
                  <a:cubicBezTo>
                    <a:pt x="822" y="311"/>
                    <a:pt x="1028" y="493"/>
                    <a:pt x="1210" y="607"/>
                  </a:cubicBezTo>
                  <a:cubicBezTo>
                    <a:pt x="1393" y="744"/>
                    <a:pt x="1576" y="950"/>
                    <a:pt x="1461" y="1132"/>
                  </a:cubicBezTo>
                  <a:cubicBezTo>
                    <a:pt x="1406" y="1212"/>
                    <a:pt x="1325" y="1237"/>
                    <a:pt x="1232" y="1237"/>
                  </a:cubicBezTo>
                  <a:cubicBezTo>
                    <a:pt x="1065" y="1237"/>
                    <a:pt x="858" y="1155"/>
                    <a:pt x="693" y="1155"/>
                  </a:cubicBezTo>
                  <a:cubicBezTo>
                    <a:pt x="607" y="1155"/>
                    <a:pt x="532" y="1177"/>
                    <a:pt x="480" y="1246"/>
                  </a:cubicBezTo>
                  <a:cubicBezTo>
                    <a:pt x="777" y="1406"/>
                    <a:pt x="1119" y="1520"/>
                    <a:pt x="1484" y="1543"/>
                  </a:cubicBezTo>
                  <a:cubicBezTo>
                    <a:pt x="936" y="1589"/>
                    <a:pt x="343" y="1657"/>
                    <a:pt x="1" y="2068"/>
                  </a:cubicBezTo>
                  <a:cubicBezTo>
                    <a:pt x="54" y="2101"/>
                    <a:pt x="111" y="2115"/>
                    <a:pt x="170" y="2115"/>
                  </a:cubicBezTo>
                  <a:cubicBezTo>
                    <a:pt x="313" y="2115"/>
                    <a:pt x="465" y="2035"/>
                    <a:pt x="594" y="1954"/>
                  </a:cubicBezTo>
                  <a:cubicBezTo>
                    <a:pt x="704" y="1899"/>
                    <a:pt x="839" y="1844"/>
                    <a:pt x="959" y="1844"/>
                  </a:cubicBezTo>
                  <a:cubicBezTo>
                    <a:pt x="1038" y="1844"/>
                    <a:pt x="1110" y="1868"/>
                    <a:pt x="1165" y="1931"/>
                  </a:cubicBezTo>
                  <a:cubicBezTo>
                    <a:pt x="936" y="2091"/>
                    <a:pt x="708" y="2319"/>
                    <a:pt x="548" y="2570"/>
                  </a:cubicBezTo>
                  <a:cubicBezTo>
                    <a:pt x="461" y="2702"/>
                    <a:pt x="457" y="2960"/>
                    <a:pt x="599" y="2960"/>
                  </a:cubicBezTo>
                  <a:cubicBezTo>
                    <a:pt x="604" y="2960"/>
                    <a:pt x="611" y="2959"/>
                    <a:pt x="617" y="2958"/>
                  </a:cubicBezTo>
                  <a:cubicBezTo>
                    <a:pt x="663" y="2958"/>
                    <a:pt x="708" y="2935"/>
                    <a:pt x="754" y="2890"/>
                  </a:cubicBezTo>
                  <a:cubicBezTo>
                    <a:pt x="1142" y="2570"/>
                    <a:pt x="1507" y="2251"/>
                    <a:pt x="1895" y="1908"/>
                  </a:cubicBezTo>
                  <a:lnTo>
                    <a:pt x="1895" y="1908"/>
                  </a:lnTo>
                  <a:cubicBezTo>
                    <a:pt x="1735" y="2410"/>
                    <a:pt x="1370" y="2821"/>
                    <a:pt x="914" y="3004"/>
                  </a:cubicBezTo>
                  <a:cubicBezTo>
                    <a:pt x="1598" y="2776"/>
                    <a:pt x="2192" y="2342"/>
                    <a:pt x="2625" y="1771"/>
                  </a:cubicBezTo>
                  <a:lnTo>
                    <a:pt x="2625" y="1771"/>
                  </a:lnTo>
                  <a:cubicBezTo>
                    <a:pt x="2557" y="2137"/>
                    <a:pt x="2329" y="2479"/>
                    <a:pt x="2032" y="2707"/>
                  </a:cubicBezTo>
                  <a:cubicBezTo>
                    <a:pt x="2283" y="2525"/>
                    <a:pt x="2557" y="2342"/>
                    <a:pt x="2831" y="2205"/>
                  </a:cubicBezTo>
                  <a:lnTo>
                    <a:pt x="2831" y="2205"/>
                  </a:lnTo>
                  <a:cubicBezTo>
                    <a:pt x="2808" y="2753"/>
                    <a:pt x="2306" y="3164"/>
                    <a:pt x="2237" y="3689"/>
                  </a:cubicBezTo>
                  <a:cubicBezTo>
                    <a:pt x="2219" y="3802"/>
                    <a:pt x="2294" y="3962"/>
                    <a:pt x="2385" y="3962"/>
                  </a:cubicBezTo>
                  <a:cubicBezTo>
                    <a:pt x="2404" y="3962"/>
                    <a:pt x="2423" y="3955"/>
                    <a:pt x="2443" y="3940"/>
                  </a:cubicBezTo>
                  <a:cubicBezTo>
                    <a:pt x="2466" y="3917"/>
                    <a:pt x="2466" y="3871"/>
                    <a:pt x="2489" y="3848"/>
                  </a:cubicBezTo>
                  <a:cubicBezTo>
                    <a:pt x="2625" y="3415"/>
                    <a:pt x="2785" y="3004"/>
                    <a:pt x="2922" y="2570"/>
                  </a:cubicBezTo>
                  <a:cubicBezTo>
                    <a:pt x="3014" y="2844"/>
                    <a:pt x="3105" y="3164"/>
                    <a:pt x="3265" y="3369"/>
                  </a:cubicBezTo>
                  <a:cubicBezTo>
                    <a:pt x="3515" y="3164"/>
                    <a:pt x="3561" y="2710"/>
                    <a:pt x="3380" y="2413"/>
                  </a:cubicBezTo>
                  <a:lnTo>
                    <a:pt x="3380" y="2413"/>
                  </a:lnTo>
                  <a:cubicBezTo>
                    <a:pt x="3632" y="2822"/>
                    <a:pt x="4087" y="3118"/>
                    <a:pt x="4566" y="3141"/>
                  </a:cubicBezTo>
                  <a:cubicBezTo>
                    <a:pt x="4543" y="2707"/>
                    <a:pt x="4292" y="2296"/>
                    <a:pt x="3927" y="2045"/>
                  </a:cubicBezTo>
                  <a:lnTo>
                    <a:pt x="3927" y="2045"/>
                  </a:lnTo>
                  <a:cubicBezTo>
                    <a:pt x="4086" y="2068"/>
                    <a:pt x="4246" y="2114"/>
                    <a:pt x="4383" y="2137"/>
                  </a:cubicBezTo>
                  <a:cubicBezTo>
                    <a:pt x="4178" y="2022"/>
                    <a:pt x="3972" y="1908"/>
                    <a:pt x="3767" y="1817"/>
                  </a:cubicBezTo>
                  <a:lnTo>
                    <a:pt x="3767" y="1817"/>
                  </a:lnTo>
                  <a:cubicBezTo>
                    <a:pt x="3835" y="1840"/>
                    <a:pt x="3909" y="1851"/>
                    <a:pt x="3984" y="1851"/>
                  </a:cubicBezTo>
                  <a:cubicBezTo>
                    <a:pt x="4058" y="1851"/>
                    <a:pt x="4132" y="1840"/>
                    <a:pt x="4200" y="1817"/>
                  </a:cubicBezTo>
                  <a:lnTo>
                    <a:pt x="3675" y="1497"/>
                  </a:lnTo>
                  <a:cubicBezTo>
                    <a:pt x="3904" y="1452"/>
                    <a:pt x="4086" y="1224"/>
                    <a:pt x="4063" y="995"/>
                  </a:cubicBezTo>
                  <a:lnTo>
                    <a:pt x="4063" y="995"/>
                  </a:lnTo>
                  <a:cubicBezTo>
                    <a:pt x="3927" y="1064"/>
                    <a:pt x="3790" y="1132"/>
                    <a:pt x="3675" y="1224"/>
                  </a:cubicBezTo>
                  <a:cubicBezTo>
                    <a:pt x="3767" y="927"/>
                    <a:pt x="3835" y="607"/>
                    <a:pt x="3881" y="288"/>
                  </a:cubicBezTo>
                  <a:lnTo>
                    <a:pt x="3881" y="288"/>
                  </a:lnTo>
                  <a:cubicBezTo>
                    <a:pt x="3630" y="447"/>
                    <a:pt x="3470" y="699"/>
                    <a:pt x="3424" y="995"/>
                  </a:cubicBezTo>
                  <a:cubicBezTo>
                    <a:pt x="3265" y="858"/>
                    <a:pt x="3150" y="676"/>
                    <a:pt x="3082" y="493"/>
                  </a:cubicBezTo>
                  <a:lnTo>
                    <a:pt x="3082" y="493"/>
                  </a:lnTo>
                  <a:cubicBezTo>
                    <a:pt x="3105" y="721"/>
                    <a:pt x="3128" y="950"/>
                    <a:pt x="3150" y="1201"/>
                  </a:cubicBezTo>
                  <a:cubicBezTo>
                    <a:pt x="3033" y="1084"/>
                    <a:pt x="1634" y="0"/>
                    <a:pt x="1100"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15"/>
            <p:cNvSpPr/>
            <p:nvPr/>
          </p:nvSpPr>
          <p:spPr>
            <a:xfrm>
              <a:off x="896625" y="3209850"/>
              <a:ext cx="121000" cy="143650"/>
            </a:xfrm>
            <a:custGeom>
              <a:avLst/>
              <a:gdLst/>
              <a:ahLst/>
              <a:cxnLst/>
              <a:rect l="l" t="t" r="r" b="b"/>
              <a:pathLst>
                <a:path w="4840" h="5746" extrusionOk="0">
                  <a:moveTo>
                    <a:pt x="3150" y="1"/>
                  </a:moveTo>
                  <a:lnTo>
                    <a:pt x="3150" y="1"/>
                  </a:lnTo>
                  <a:cubicBezTo>
                    <a:pt x="3125" y="56"/>
                    <a:pt x="3114" y="112"/>
                    <a:pt x="3115" y="168"/>
                  </a:cubicBezTo>
                  <a:lnTo>
                    <a:pt x="3115" y="168"/>
                  </a:lnTo>
                  <a:cubicBezTo>
                    <a:pt x="3126" y="112"/>
                    <a:pt x="3137" y="56"/>
                    <a:pt x="3150" y="1"/>
                  </a:cubicBezTo>
                  <a:close/>
                  <a:moveTo>
                    <a:pt x="3115" y="168"/>
                  </a:moveTo>
                  <a:cubicBezTo>
                    <a:pt x="3015" y="710"/>
                    <a:pt x="3028" y="1266"/>
                    <a:pt x="3173" y="1804"/>
                  </a:cubicBezTo>
                  <a:cubicBezTo>
                    <a:pt x="2831" y="1712"/>
                    <a:pt x="2717" y="1302"/>
                    <a:pt x="2602" y="959"/>
                  </a:cubicBezTo>
                  <a:cubicBezTo>
                    <a:pt x="2497" y="665"/>
                    <a:pt x="2276" y="312"/>
                    <a:pt x="1974" y="312"/>
                  </a:cubicBezTo>
                  <a:cubicBezTo>
                    <a:pt x="1948" y="312"/>
                    <a:pt x="1922" y="315"/>
                    <a:pt x="1895" y="320"/>
                  </a:cubicBezTo>
                  <a:cubicBezTo>
                    <a:pt x="2260" y="594"/>
                    <a:pt x="2511" y="1028"/>
                    <a:pt x="2602" y="1484"/>
                  </a:cubicBezTo>
                  <a:cubicBezTo>
                    <a:pt x="2397" y="1302"/>
                    <a:pt x="2214" y="1142"/>
                    <a:pt x="2009" y="982"/>
                  </a:cubicBezTo>
                  <a:lnTo>
                    <a:pt x="2009" y="982"/>
                  </a:lnTo>
                  <a:cubicBezTo>
                    <a:pt x="2009" y="1188"/>
                    <a:pt x="2169" y="1370"/>
                    <a:pt x="2214" y="1576"/>
                  </a:cubicBezTo>
                  <a:cubicBezTo>
                    <a:pt x="2280" y="1773"/>
                    <a:pt x="2177" y="2056"/>
                    <a:pt x="1965" y="2056"/>
                  </a:cubicBezTo>
                  <a:cubicBezTo>
                    <a:pt x="1957" y="2056"/>
                    <a:pt x="1949" y="2056"/>
                    <a:pt x="1941" y="2055"/>
                  </a:cubicBezTo>
                  <a:cubicBezTo>
                    <a:pt x="1849" y="2032"/>
                    <a:pt x="1781" y="1964"/>
                    <a:pt x="1712" y="1872"/>
                  </a:cubicBezTo>
                  <a:cubicBezTo>
                    <a:pt x="1393" y="1461"/>
                    <a:pt x="1187" y="982"/>
                    <a:pt x="1096" y="480"/>
                  </a:cubicBezTo>
                  <a:lnTo>
                    <a:pt x="1096" y="480"/>
                  </a:lnTo>
                  <a:cubicBezTo>
                    <a:pt x="1005" y="1119"/>
                    <a:pt x="1119" y="1804"/>
                    <a:pt x="1438" y="2374"/>
                  </a:cubicBezTo>
                  <a:cubicBezTo>
                    <a:pt x="1119" y="2078"/>
                    <a:pt x="799" y="1781"/>
                    <a:pt x="457" y="1484"/>
                  </a:cubicBezTo>
                  <a:lnTo>
                    <a:pt x="457" y="1484"/>
                  </a:lnTo>
                  <a:cubicBezTo>
                    <a:pt x="708" y="1849"/>
                    <a:pt x="982" y="2215"/>
                    <a:pt x="1233" y="2580"/>
                  </a:cubicBezTo>
                  <a:cubicBezTo>
                    <a:pt x="1093" y="2533"/>
                    <a:pt x="946" y="2511"/>
                    <a:pt x="799" y="2511"/>
                  </a:cubicBezTo>
                  <a:cubicBezTo>
                    <a:pt x="512" y="2511"/>
                    <a:pt x="226" y="2597"/>
                    <a:pt x="0" y="2762"/>
                  </a:cubicBezTo>
                  <a:cubicBezTo>
                    <a:pt x="503" y="2877"/>
                    <a:pt x="1028" y="2968"/>
                    <a:pt x="1530" y="3036"/>
                  </a:cubicBezTo>
                  <a:cubicBezTo>
                    <a:pt x="1164" y="3082"/>
                    <a:pt x="776" y="3242"/>
                    <a:pt x="480" y="3470"/>
                  </a:cubicBezTo>
                  <a:cubicBezTo>
                    <a:pt x="776" y="3539"/>
                    <a:pt x="1096" y="3561"/>
                    <a:pt x="1416" y="3561"/>
                  </a:cubicBezTo>
                  <a:cubicBezTo>
                    <a:pt x="1119" y="3653"/>
                    <a:pt x="845" y="3858"/>
                    <a:pt x="708" y="4132"/>
                  </a:cubicBezTo>
                  <a:cubicBezTo>
                    <a:pt x="1164" y="4178"/>
                    <a:pt x="1644" y="4246"/>
                    <a:pt x="2100" y="4383"/>
                  </a:cubicBezTo>
                  <a:cubicBezTo>
                    <a:pt x="1826" y="4543"/>
                    <a:pt x="1621" y="4817"/>
                    <a:pt x="1530" y="5091"/>
                  </a:cubicBezTo>
                  <a:cubicBezTo>
                    <a:pt x="1572" y="5109"/>
                    <a:pt x="1616" y="5117"/>
                    <a:pt x="1661" y="5117"/>
                  </a:cubicBezTo>
                  <a:cubicBezTo>
                    <a:pt x="1811" y="5117"/>
                    <a:pt x="1973" y="5038"/>
                    <a:pt x="2119" y="5038"/>
                  </a:cubicBezTo>
                  <a:cubicBezTo>
                    <a:pt x="2144" y="5038"/>
                    <a:pt x="2168" y="5040"/>
                    <a:pt x="2192" y="5045"/>
                  </a:cubicBezTo>
                  <a:cubicBezTo>
                    <a:pt x="2374" y="5091"/>
                    <a:pt x="2466" y="5273"/>
                    <a:pt x="2602" y="5410"/>
                  </a:cubicBezTo>
                  <a:cubicBezTo>
                    <a:pt x="2694" y="5519"/>
                    <a:pt x="2817" y="5594"/>
                    <a:pt x="2951" y="5635"/>
                  </a:cubicBezTo>
                  <a:lnTo>
                    <a:pt x="2951" y="5635"/>
                  </a:lnTo>
                  <a:cubicBezTo>
                    <a:pt x="2956" y="5644"/>
                    <a:pt x="2962" y="5653"/>
                    <a:pt x="2968" y="5661"/>
                  </a:cubicBezTo>
                  <a:cubicBezTo>
                    <a:pt x="3205" y="5703"/>
                    <a:pt x="3451" y="5745"/>
                    <a:pt x="3691" y="5745"/>
                  </a:cubicBezTo>
                  <a:cubicBezTo>
                    <a:pt x="3842" y="5745"/>
                    <a:pt x="3990" y="5728"/>
                    <a:pt x="4132" y="5684"/>
                  </a:cubicBezTo>
                  <a:cubicBezTo>
                    <a:pt x="4520" y="5547"/>
                    <a:pt x="4839" y="5136"/>
                    <a:pt x="4702" y="4748"/>
                  </a:cubicBezTo>
                  <a:cubicBezTo>
                    <a:pt x="4657" y="4566"/>
                    <a:pt x="4474" y="4406"/>
                    <a:pt x="4269" y="4360"/>
                  </a:cubicBezTo>
                  <a:cubicBezTo>
                    <a:pt x="4223" y="3424"/>
                    <a:pt x="4269" y="2352"/>
                    <a:pt x="4702" y="1507"/>
                  </a:cubicBezTo>
                  <a:lnTo>
                    <a:pt x="4702" y="1507"/>
                  </a:lnTo>
                  <a:cubicBezTo>
                    <a:pt x="4411" y="1888"/>
                    <a:pt x="4164" y="2313"/>
                    <a:pt x="4004" y="2760"/>
                  </a:cubicBezTo>
                  <a:lnTo>
                    <a:pt x="4004" y="2760"/>
                  </a:lnTo>
                  <a:cubicBezTo>
                    <a:pt x="4004" y="2624"/>
                    <a:pt x="4009" y="2488"/>
                    <a:pt x="4018" y="2352"/>
                  </a:cubicBezTo>
                  <a:lnTo>
                    <a:pt x="4018" y="2352"/>
                  </a:lnTo>
                  <a:cubicBezTo>
                    <a:pt x="4002" y="2382"/>
                    <a:pt x="3986" y="2412"/>
                    <a:pt x="3968" y="2441"/>
                  </a:cubicBezTo>
                  <a:lnTo>
                    <a:pt x="3968" y="2441"/>
                  </a:lnTo>
                  <a:cubicBezTo>
                    <a:pt x="3916" y="1891"/>
                    <a:pt x="3814" y="1344"/>
                    <a:pt x="3493" y="891"/>
                  </a:cubicBezTo>
                  <a:cubicBezTo>
                    <a:pt x="3344" y="668"/>
                    <a:pt x="3120" y="415"/>
                    <a:pt x="3115" y="168"/>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15"/>
            <p:cNvSpPr/>
            <p:nvPr/>
          </p:nvSpPr>
          <p:spPr>
            <a:xfrm>
              <a:off x="1095775" y="3194450"/>
              <a:ext cx="103300" cy="84475"/>
            </a:xfrm>
            <a:custGeom>
              <a:avLst/>
              <a:gdLst/>
              <a:ahLst/>
              <a:cxnLst/>
              <a:rect l="l" t="t" r="r" b="b"/>
              <a:pathLst>
                <a:path w="4132" h="3379" extrusionOk="0">
                  <a:moveTo>
                    <a:pt x="1941" y="0"/>
                  </a:moveTo>
                  <a:cubicBezTo>
                    <a:pt x="1986" y="297"/>
                    <a:pt x="2146" y="594"/>
                    <a:pt x="2397" y="776"/>
                  </a:cubicBezTo>
                  <a:cubicBezTo>
                    <a:pt x="2388" y="777"/>
                    <a:pt x="2380" y="777"/>
                    <a:pt x="2371" y="777"/>
                  </a:cubicBezTo>
                  <a:cubicBezTo>
                    <a:pt x="1846" y="777"/>
                    <a:pt x="1444" y="161"/>
                    <a:pt x="956" y="161"/>
                  </a:cubicBezTo>
                  <a:cubicBezTo>
                    <a:pt x="905" y="161"/>
                    <a:pt x="853" y="168"/>
                    <a:pt x="799" y="183"/>
                  </a:cubicBezTo>
                  <a:cubicBezTo>
                    <a:pt x="1096" y="434"/>
                    <a:pt x="1347" y="731"/>
                    <a:pt x="1553" y="1050"/>
                  </a:cubicBezTo>
                  <a:cubicBezTo>
                    <a:pt x="1497" y="1082"/>
                    <a:pt x="1437" y="1094"/>
                    <a:pt x="1373" y="1094"/>
                  </a:cubicBezTo>
                  <a:cubicBezTo>
                    <a:pt x="1197" y="1094"/>
                    <a:pt x="998" y="1005"/>
                    <a:pt x="826" y="1005"/>
                  </a:cubicBezTo>
                  <a:cubicBezTo>
                    <a:pt x="749" y="1005"/>
                    <a:pt x="678" y="1023"/>
                    <a:pt x="617" y="1073"/>
                  </a:cubicBezTo>
                  <a:cubicBezTo>
                    <a:pt x="776" y="1164"/>
                    <a:pt x="936" y="1233"/>
                    <a:pt x="1096" y="1301"/>
                  </a:cubicBezTo>
                  <a:cubicBezTo>
                    <a:pt x="822" y="1353"/>
                    <a:pt x="548" y="1378"/>
                    <a:pt x="274" y="1378"/>
                  </a:cubicBezTo>
                  <a:cubicBezTo>
                    <a:pt x="183" y="1378"/>
                    <a:pt x="92" y="1376"/>
                    <a:pt x="0" y="1370"/>
                  </a:cubicBezTo>
                  <a:lnTo>
                    <a:pt x="0" y="1370"/>
                  </a:lnTo>
                  <a:cubicBezTo>
                    <a:pt x="238" y="1590"/>
                    <a:pt x="551" y="1710"/>
                    <a:pt x="865" y="1710"/>
                  </a:cubicBezTo>
                  <a:cubicBezTo>
                    <a:pt x="974" y="1710"/>
                    <a:pt x="1082" y="1696"/>
                    <a:pt x="1187" y="1667"/>
                  </a:cubicBezTo>
                  <a:lnTo>
                    <a:pt x="1187" y="1667"/>
                  </a:lnTo>
                  <a:cubicBezTo>
                    <a:pt x="845" y="1849"/>
                    <a:pt x="503" y="2032"/>
                    <a:pt x="160" y="2192"/>
                  </a:cubicBezTo>
                  <a:cubicBezTo>
                    <a:pt x="503" y="2100"/>
                    <a:pt x="845" y="2009"/>
                    <a:pt x="1165" y="1895"/>
                  </a:cubicBezTo>
                  <a:lnTo>
                    <a:pt x="1165" y="1895"/>
                  </a:lnTo>
                  <a:cubicBezTo>
                    <a:pt x="1187" y="2032"/>
                    <a:pt x="1050" y="2123"/>
                    <a:pt x="936" y="2214"/>
                  </a:cubicBezTo>
                  <a:cubicBezTo>
                    <a:pt x="822" y="2306"/>
                    <a:pt x="731" y="2465"/>
                    <a:pt x="822" y="2580"/>
                  </a:cubicBezTo>
                  <a:cubicBezTo>
                    <a:pt x="854" y="2603"/>
                    <a:pt x="891" y="2613"/>
                    <a:pt x="930" y="2613"/>
                  </a:cubicBezTo>
                  <a:cubicBezTo>
                    <a:pt x="1003" y="2613"/>
                    <a:pt x="1082" y="2579"/>
                    <a:pt x="1142" y="2534"/>
                  </a:cubicBezTo>
                  <a:cubicBezTo>
                    <a:pt x="1279" y="2436"/>
                    <a:pt x="1416" y="2322"/>
                    <a:pt x="1524" y="2190"/>
                  </a:cubicBezTo>
                  <a:lnTo>
                    <a:pt x="1524" y="2190"/>
                  </a:lnTo>
                  <a:cubicBezTo>
                    <a:pt x="1334" y="2458"/>
                    <a:pt x="1265" y="2812"/>
                    <a:pt x="1370" y="3127"/>
                  </a:cubicBezTo>
                  <a:cubicBezTo>
                    <a:pt x="1644" y="2739"/>
                    <a:pt x="1872" y="2351"/>
                    <a:pt x="2078" y="1940"/>
                  </a:cubicBezTo>
                  <a:cubicBezTo>
                    <a:pt x="2169" y="2237"/>
                    <a:pt x="2214" y="2534"/>
                    <a:pt x="2192" y="2831"/>
                  </a:cubicBezTo>
                  <a:cubicBezTo>
                    <a:pt x="2306" y="2694"/>
                    <a:pt x="2420" y="2534"/>
                    <a:pt x="2488" y="2374"/>
                  </a:cubicBezTo>
                  <a:lnTo>
                    <a:pt x="2488" y="2374"/>
                  </a:lnTo>
                  <a:cubicBezTo>
                    <a:pt x="2443" y="2739"/>
                    <a:pt x="2557" y="3105"/>
                    <a:pt x="2785" y="3378"/>
                  </a:cubicBezTo>
                  <a:lnTo>
                    <a:pt x="3059" y="1940"/>
                  </a:lnTo>
                  <a:cubicBezTo>
                    <a:pt x="3196" y="2237"/>
                    <a:pt x="3242" y="2580"/>
                    <a:pt x="3173" y="2899"/>
                  </a:cubicBezTo>
                  <a:cubicBezTo>
                    <a:pt x="3721" y="2397"/>
                    <a:pt x="4132" y="1575"/>
                    <a:pt x="3561" y="959"/>
                  </a:cubicBezTo>
                  <a:cubicBezTo>
                    <a:pt x="3287" y="662"/>
                    <a:pt x="2009" y="411"/>
                    <a:pt x="1941"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15"/>
            <p:cNvSpPr/>
            <p:nvPr/>
          </p:nvSpPr>
          <p:spPr>
            <a:xfrm>
              <a:off x="1059250" y="3331975"/>
              <a:ext cx="123850" cy="123275"/>
            </a:xfrm>
            <a:custGeom>
              <a:avLst/>
              <a:gdLst/>
              <a:ahLst/>
              <a:cxnLst/>
              <a:rect l="l" t="t" r="r" b="b"/>
              <a:pathLst>
                <a:path w="4954" h="4931" extrusionOk="0">
                  <a:moveTo>
                    <a:pt x="411" y="2009"/>
                  </a:moveTo>
                  <a:cubicBezTo>
                    <a:pt x="412" y="2010"/>
                    <a:pt x="412" y="2010"/>
                    <a:pt x="413" y="2011"/>
                  </a:cubicBezTo>
                  <a:lnTo>
                    <a:pt x="413" y="2011"/>
                  </a:lnTo>
                  <a:cubicBezTo>
                    <a:pt x="412" y="2010"/>
                    <a:pt x="412" y="2010"/>
                    <a:pt x="411" y="2009"/>
                  </a:cubicBezTo>
                  <a:close/>
                  <a:moveTo>
                    <a:pt x="2877" y="0"/>
                  </a:moveTo>
                  <a:cubicBezTo>
                    <a:pt x="2694" y="502"/>
                    <a:pt x="2648" y="1027"/>
                    <a:pt x="2762" y="1530"/>
                  </a:cubicBezTo>
                  <a:cubicBezTo>
                    <a:pt x="2648" y="1393"/>
                    <a:pt x="2534" y="1256"/>
                    <a:pt x="2420" y="1119"/>
                  </a:cubicBezTo>
                  <a:lnTo>
                    <a:pt x="2420" y="1119"/>
                  </a:lnTo>
                  <a:cubicBezTo>
                    <a:pt x="2557" y="1370"/>
                    <a:pt x="2534" y="1712"/>
                    <a:pt x="2352" y="1940"/>
                  </a:cubicBezTo>
                  <a:cubicBezTo>
                    <a:pt x="2260" y="1712"/>
                    <a:pt x="2237" y="1461"/>
                    <a:pt x="2260" y="1210"/>
                  </a:cubicBezTo>
                  <a:lnTo>
                    <a:pt x="2260" y="1210"/>
                  </a:lnTo>
                  <a:cubicBezTo>
                    <a:pt x="2192" y="1347"/>
                    <a:pt x="2101" y="1461"/>
                    <a:pt x="2009" y="1575"/>
                  </a:cubicBezTo>
                  <a:cubicBezTo>
                    <a:pt x="2055" y="1278"/>
                    <a:pt x="2009" y="1005"/>
                    <a:pt x="1895" y="731"/>
                  </a:cubicBezTo>
                  <a:cubicBezTo>
                    <a:pt x="1781" y="936"/>
                    <a:pt x="1713" y="1164"/>
                    <a:pt x="1713" y="1393"/>
                  </a:cubicBezTo>
                  <a:cubicBezTo>
                    <a:pt x="1621" y="1073"/>
                    <a:pt x="1553" y="776"/>
                    <a:pt x="1461" y="457"/>
                  </a:cubicBezTo>
                  <a:lnTo>
                    <a:pt x="1461" y="457"/>
                  </a:lnTo>
                  <a:cubicBezTo>
                    <a:pt x="1256" y="845"/>
                    <a:pt x="1279" y="1370"/>
                    <a:pt x="1507" y="1735"/>
                  </a:cubicBezTo>
                  <a:cubicBezTo>
                    <a:pt x="1302" y="1552"/>
                    <a:pt x="1073" y="1347"/>
                    <a:pt x="868" y="1141"/>
                  </a:cubicBezTo>
                  <a:lnTo>
                    <a:pt x="868" y="1141"/>
                  </a:lnTo>
                  <a:cubicBezTo>
                    <a:pt x="982" y="1415"/>
                    <a:pt x="1096" y="1689"/>
                    <a:pt x="1210" y="1963"/>
                  </a:cubicBezTo>
                  <a:cubicBezTo>
                    <a:pt x="1065" y="1859"/>
                    <a:pt x="957" y="1755"/>
                    <a:pt x="800" y="1755"/>
                  </a:cubicBezTo>
                  <a:cubicBezTo>
                    <a:pt x="785" y="1755"/>
                    <a:pt x="770" y="1756"/>
                    <a:pt x="754" y="1758"/>
                  </a:cubicBezTo>
                  <a:cubicBezTo>
                    <a:pt x="712" y="1779"/>
                    <a:pt x="475" y="2014"/>
                    <a:pt x="421" y="2014"/>
                  </a:cubicBezTo>
                  <a:cubicBezTo>
                    <a:pt x="418" y="2014"/>
                    <a:pt x="415" y="2013"/>
                    <a:pt x="413" y="2011"/>
                  </a:cubicBezTo>
                  <a:lnTo>
                    <a:pt x="413" y="2011"/>
                  </a:lnTo>
                  <a:cubicBezTo>
                    <a:pt x="434" y="2040"/>
                    <a:pt x="468" y="2052"/>
                    <a:pt x="503" y="2052"/>
                  </a:cubicBezTo>
                  <a:cubicBezTo>
                    <a:pt x="546" y="2052"/>
                    <a:pt x="592" y="2034"/>
                    <a:pt x="617" y="2009"/>
                  </a:cubicBezTo>
                  <a:lnTo>
                    <a:pt x="617" y="2009"/>
                  </a:lnTo>
                  <a:cubicBezTo>
                    <a:pt x="663" y="2100"/>
                    <a:pt x="548" y="2191"/>
                    <a:pt x="480" y="2260"/>
                  </a:cubicBezTo>
                  <a:cubicBezTo>
                    <a:pt x="411" y="2328"/>
                    <a:pt x="389" y="2488"/>
                    <a:pt x="503" y="2488"/>
                  </a:cubicBezTo>
                  <a:cubicBezTo>
                    <a:pt x="252" y="2762"/>
                    <a:pt x="92" y="3082"/>
                    <a:pt x="1" y="3424"/>
                  </a:cubicBezTo>
                  <a:cubicBezTo>
                    <a:pt x="252" y="3264"/>
                    <a:pt x="457" y="3059"/>
                    <a:pt x="640" y="2831"/>
                  </a:cubicBezTo>
                  <a:lnTo>
                    <a:pt x="640" y="2831"/>
                  </a:lnTo>
                  <a:cubicBezTo>
                    <a:pt x="434" y="3150"/>
                    <a:pt x="252" y="3538"/>
                    <a:pt x="389" y="3881"/>
                  </a:cubicBezTo>
                  <a:cubicBezTo>
                    <a:pt x="594" y="3538"/>
                    <a:pt x="822" y="3219"/>
                    <a:pt x="1028" y="2876"/>
                  </a:cubicBezTo>
                  <a:lnTo>
                    <a:pt x="1028" y="2876"/>
                  </a:lnTo>
                  <a:cubicBezTo>
                    <a:pt x="982" y="3082"/>
                    <a:pt x="959" y="3310"/>
                    <a:pt x="982" y="3515"/>
                  </a:cubicBezTo>
                  <a:cubicBezTo>
                    <a:pt x="1269" y="3185"/>
                    <a:pt x="1555" y="2854"/>
                    <a:pt x="1821" y="2523"/>
                  </a:cubicBezTo>
                  <a:lnTo>
                    <a:pt x="1821" y="2523"/>
                  </a:lnTo>
                  <a:cubicBezTo>
                    <a:pt x="1457" y="3009"/>
                    <a:pt x="1830" y="3849"/>
                    <a:pt x="1986" y="4405"/>
                  </a:cubicBezTo>
                  <a:cubicBezTo>
                    <a:pt x="1986" y="4451"/>
                    <a:pt x="2009" y="4497"/>
                    <a:pt x="2009" y="4542"/>
                  </a:cubicBezTo>
                  <a:cubicBezTo>
                    <a:pt x="2032" y="4634"/>
                    <a:pt x="2078" y="4748"/>
                    <a:pt x="2169" y="4748"/>
                  </a:cubicBezTo>
                  <a:cubicBezTo>
                    <a:pt x="2237" y="4725"/>
                    <a:pt x="2260" y="4634"/>
                    <a:pt x="2283" y="4565"/>
                  </a:cubicBezTo>
                  <a:cubicBezTo>
                    <a:pt x="2329" y="4360"/>
                    <a:pt x="2374" y="4132"/>
                    <a:pt x="2420" y="3926"/>
                  </a:cubicBezTo>
                  <a:cubicBezTo>
                    <a:pt x="2443" y="4269"/>
                    <a:pt x="2557" y="4611"/>
                    <a:pt x="2740" y="4930"/>
                  </a:cubicBezTo>
                  <a:cubicBezTo>
                    <a:pt x="2877" y="4816"/>
                    <a:pt x="2968" y="4657"/>
                    <a:pt x="3036" y="4497"/>
                  </a:cubicBezTo>
                  <a:cubicBezTo>
                    <a:pt x="3082" y="4634"/>
                    <a:pt x="3151" y="4771"/>
                    <a:pt x="3196" y="4908"/>
                  </a:cubicBezTo>
                  <a:cubicBezTo>
                    <a:pt x="3493" y="4542"/>
                    <a:pt x="3561" y="4017"/>
                    <a:pt x="3356" y="3584"/>
                  </a:cubicBezTo>
                  <a:lnTo>
                    <a:pt x="3356" y="3584"/>
                  </a:lnTo>
                  <a:cubicBezTo>
                    <a:pt x="3539" y="3766"/>
                    <a:pt x="3744" y="3926"/>
                    <a:pt x="3927" y="4109"/>
                  </a:cubicBezTo>
                  <a:cubicBezTo>
                    <a:pt x="3959" y="4141"/>
                    <a:pt x="4014" y="4173"/>
                    <a:pt x="4060" y="4173"/>
                  </a:cubicBezTo>
                  <a:cubicBezTo>
                    <a:pt x="4079" y="4173"/>
                    <a:pt x="4096" y="4168"/>
                    <a:pt x="4109" y="4154"/>
                  </a:cubicBezTo>
                  <a:cubicBezTo>
                    <a:pt x="4155" y="4132"/>
                    <a:pt x="4155" y="4086"/>
                    <a:pt x="4155" y="4040"/>
                  </a:cubicBezTo>
                  <a:cubicBezTo>
                    <a:pt x="4132" y="3607"/>
                    <a:pt x="3904" y="3196"/>
                    <a:pt x="3584" y="2922"/>
                  </a:cubicBezTo>
                  <a:lnTo>
                    <a:pt x="3584" y="2922"/>
                  </a:lnTo>
                  <a:cubicBezTo>
                    <a:pt x="3790" y="3082"/>
                    <a:pt x="3995" y="3241"/>
                    <a:pt x="4200" y="3401"/>
                  </a:cubicBezTo>
                  <a:cubicBezTo>
                    <a:pt x="4124" y="3132"/>
                    <a:pt x="3950" y="2880"/>
                    <a:pt x="3734" y="2698"/>
                  </a:cubicBezTo>
                  <a:lnTo>
                    <a:pt x="3734" y="2698"/>
                  </a:lnTo>
                  <a:cubicBezTo>
                    <a:pt x="3955" y="2851"/>
                    <a:pt x="4203" y="2956"/>
                    <a:pt x="4452" y="3013"/>
                  </a:cubicBezTo>
                  <a:cubicBezTo>
                    <a:pt x="4474" y="2671"/>
                    <a:pt x="4155" y="2328"/>
                    <a:pt x="3790" y="2306"/>
                  </a:cubicBezTo>
                  <a:cubicBezTo>
                    <a:pt x="3904" y="2237"/>
                    <a:pt x="4041" y="2237"/>
                    <a:pt x="4178" y="2237"/>
                  </a:cubicBezTo>
                  <a:cubicBezTo>
                    <a:pt x="4315" y="2214"/>
                    <a:pt x="4452" y="2214"/>
                    <a:pt x="4566" y="2169"/>
                  </a:cubicBezTo>
                  <a:cubicBezTo>
                    <a:pt x="4703" y="2100"/>
                    <a:pt x="4794" y="1963"/>
                    <a:pt x="4748" y="1849"/>
                  </a:cubicBezTo>
                  <a:cubicBezTo>
                    <a:pt x="4734" y="1765"/>
                    <a:pt x="4652" y="1716"/>
                    <a:pt x="4575" y="1716"/>
                  </a:cubicBezTo>
                  <a:cubicBezTo>
                    <a:pt x="4553" y="1716"/>
                    <a:pt x="4530" y="1720"/>
                    <a:pt x="4511" y="1729"/>
                  </a:cubicBezTo>
                  <a:lnTo>
                    <a:pt x="4511" y="1729"/>
                  </a:lnTo>
                  <a:cubicBezTo>
                    <a:pt x="4650" y="1604"/>
                    <a:pt x="4785" y="1459"/>
                    <a:pt x="4885" y="1278"/>
                  </a:cubicBezTo>
                  <a:cubicBezTo>
                    <a:pt x="4931" y="1256"/>
                    <a:pt x="4954" y="1210"/>
                    <a:pt x="4954" y="1141"/>
                  </a:cubicBezTo>
                  <a:cubicBezTo>
                    <a:pt x="4940" y="1072"/>
                    <a:pt x="4857" y="1044"/>
                    <a:pt x="4769" y="1044"/>
                  </a:cubicBezTo>
                  <a:cubicBezTo>
                    <a:pt x="4713" y="1044"/>
                    <a:pt x="4656" y="1055"/>
                    <a:pt x="4611" y="1073"/>
                  </a:cubicBezTo>
                  <a:cubicBezTo>
                    <a:pt x="4450" y="1153"/>
                    <a:pt x="4325" y="1269"/>
                    <a:pt x="4219" y="1421"/>
                  </a:cubicBezTo>
                  <a:lnTo>
                    <a:pt x="4219" y="1421"/>
                  </a:lnTo>
                  <a:cubicBezTo>
                    <a:pt x="4353" y="1206"/>
                    <a:pt x="4423" y="957"/>
                    <a:pt x="4360" y="708"/>
                  </a:cubicBezTo>
                  <a:lnTo>
                    <a:pt x="4360" y="708"/>
                  </a:lnTo>
                  <a:cubicBezTo>
                    <a:pt x="4155" y="1119"/>
                    <a:pt x="3812" y="1438"/>
                    <a:pt x="3424" y="1666"/>
                  </a:cubicBezTo>
                  <a:cubicBezTo>
                    <a:pt x="3698" y="1415"/>
                    <a:pt x="3995" y="1050"/>
                    <a:pt x="3858" y="685"/>
                  </a:cubicBezTo>
                  <a:lnTo>
                    <a:pt x="3858" y="685"/>
                  </a:lnTo>
                  <a:cubicBezTo>
                    <a:pt x="3675" y="766"/>
                    <a:pt x="3510" y="920"/>
                    <a:pt x="3412" y="1098"/>
                  </a:cubicBezTo>
                  <a:lnTo>
                    <a:pt x="3412" y="1098"/>
                  </a:lnTo>
                  <a:cubicBezTo>
                    <a:pt x="3519" y="862"/>
                    <a:pt x="3531" y="595"/>
                    <a:pt x="3447" y="365"/>
                  </a:cubicBezTo>
                  <a:lnTo>
                    <a:pt x="3447" y="365"/>
                  </a:lnTo>
                  <a:cubicBezTo>
                    <a:pt x="3265" y="457"/>
                    <a:pt x="3128" y="616"/>
                    <a:pt x="3082" y="822"/>
                  </a:cubicBezTo>
                  <a:cubicBezTo>
                    <a:pt x="3014" y="548"/>
                    <a:pt x="2945" y="274"/>
                    <a:pt x="2877"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15"/>
            <p:cNvSpPr/>
            <p:nvPr/>
          </p:nvSpPr>
          <p:spPr>
            <a:xfrm>
              <a:off x="1018750" y="3192175"/>
              <a:ext cx="87600" cy="116125"/>
            </a:xfrm>
            <a:custGeom>
              <a:avLst/>
              <a:gdLst/>
              <a:ahLst/>
              <a:cxnLst/>
              <a:rect l="l" t="t" r="r" b="b"/>
              <a:pathLst>
                <a:path w="3504" h="4645" extrusionOk="0">
                  <a:moveTo>
                    <a:pt x="2944" y="1529"/>
                  </a:moveTo>
                  <a:cubicBezTo>
                    <a:pt x="2916" y="1577"/>
                    <a:pt x="2890" y="1626"/>
                    <a:pt x="2865" y="1676"/>
                  </a:cubicBezTo>
                  <a:lnTo>
                    <a:pt x="2865" y="1676"/>
                  </a:lnTo>
                  <a:cubicBezTo>
                    <a:pt x="2892" y="1628"/>
                    <a:pt x="2918" y="1579"/>
                    <a:pt x="2944" y="1529"/>
                  </a:cubicBezTo>
                  <a:close/>
                  <a:moveTo>
                    <a:pt x="3264" y="1849"/>
                  </a:moveTo>
                  <a:lnTo>
                    <a:pt x="3264" y="1849"/>
                  </a:lnTo>
                  <a:cubicBezTo>
                    <a:pt x="3256" y="1858"/>
                    <a:pt x="3248" y="1866"/>
                    <a:pt x="3241" y="1875"/>
                  </a:cubicBezTo>
                  <a:lnTo>
                    <a:pt x="3241" y="1875"/>
                  </a:lnTo>
                  <a:cubicBezTo>
                    <a:pt x="3249" y="1867"/>
                    <a:pt x="3256" y="1858"/>
                    <a:pt x="3264" y="1849"/>
                  </a:cubicBezTo>
                  <a:close/>
                  <a:moveTo>
                    <a:pt x="1986" y="0"/>
                  </a:moveTo>
                  <a:cubicBezTo>
                    <a:pt x="1986" y="708"/>
                    <a:pt x="1780" y="1415"/>
                    <a:pt x="1392" y="2009"/>
                  </a:cubicBezTo>
                  <a:cubicBezTo>
                    <a:pt x="1529" y="1461"/>
                    <a:pt x="1461" y="845"/>
                    <a:pt x="1187" y="342"/>
                  </a:cubicBezTo>
                  <a:cubicBezTo>
                    <a:pt x="1004" y="799"/>
                    <a:pt x="982" y="1347"/>
                    <a:pt x="1118" y="1826"/>
                  </a:cubicBezTo>
                  <a:cubicBezTo>
                    <a:pt x="845" y="1438"/>
                    <a:pt x="662" y="1027"/>
                    <a:pt x="548" y="571"/>
                  </a:cubicBezTo>
                  <a:cubicBezTo>
                    <a:pt x="388" y="1096"/>
                    <a:pt x="388" y="1689"/>
                    <a:pt x="525" y="2214"/>
                  </a:cubicBezTo>
                  <a:cubicBezTo>
                    <a:pt x="297" y="1963"/>
                    <a:pt x="114" y="1689"/>
                    <a:pt x="0" y="1392"/>
                  </a:cubicBezTo>
                  <a:lnTo>
                    <a:pt x="0" y="1392"/>
                  </a:lnTo>
                  <a:cubicBezTo>
                    <a:pt x="68" y="2214"/>
                    <a:pt x="479" y="3036"/>
                    <a:pt x="1255" y="3401"/>
                  </a:cubicBezTo>
                  <a:cubicBezTo>
                    <a:pt x="1235" y="3398"/>
                    <a:pt x="1215" y="3396"/>
                    <a:pt x="1195" y="3396"/>
                  </a:cubicBezTo>
                  <a:cubicBezTo>
                    <a:pt x="949" y="3396"/>
                    <a:pt x="757" y="3648"/>
                    <a:pt x="799" y="3880"/>
                  </a:cubicBezTo>
                  <a:cubicBezTo>
                    <a:pt x="847" y="4057"/>
                    <a:pt x="1031" y="4177"/>
                    <a:pt x="1207" y="4177"/>
                  </a:cubicBezTo>
                  <a:cubicBezTo>
                    <a:pt x="1281" y="4177"/>
                    <a:pt x="1354" y="4156"/>
                    <a:pt x="1415" y="4109"/>
                  </a:cubicBezTo>
                  <a:lnTo>
                    <a:pt x="1415" y="4109"/>
                  </a:lnTo>
                  <a:cubicBezTo>
                    <a:pt x="1278" y="4246"/>
                    <a:pt x="1278" y="4474"/>
                    <a:pt x="1392" y="4611"/>
                  </a:cubicBezTo>
                  <a:cubicBezTo>
                    <a:pt x="1552" y="4629"/>
                    <a:pt x="1715" y="4644"/>
                    <a:pt x="1877" y="4644"/>
                  </a:cubicBezTo>
                  <a:cubicBezTo>
                    <a:pt x="2110" y="4644"/>
                    <a:pt x="2341" y="4614"/>
                    <a:pt x="2556" y="4519"/>
                  </a:cubicBezTo>
                  <a:cubicBezTo>
                    <a:pt x="3504" y="4091"/>
                    <a:pt x="2624" y="2615"/>
                    <a:pt x="3241" y="1875"/>
                  </a:cubicBezTo>
                  <a:lnTo>
                    <a:pt x="3241" y="1875"/>
                  </a:lnTo>
                  <a:cubicBezTo>
                    <a:pt x="2912" y="2259"/>
                    <a:pt x="2715" y="2728"/>
                    <a:pt x="2648" y="3218"/>
                  </a:cubicBezTo>
                  <a:cubicBezTo>
                    <a:pt x="2565" y="2702"/>
                    <a:pt x="2632" y="2149"/>
                    <a:pt x="2865" y="1676"/>
                  </a:cubicBezTo>
                  <a:lnTo>
                    <a:pt x="2865" y="1676"/>
                  </a:lnTo>
                  <a:cubicBezTo>
                    <a:pt x="2681" y="2010"/>
                    <a:pt x="2479" y="2329"/>
                    <a:pt x="2260" y="2648"/>
                  </a:cubicBezTo>
                  <a:cubicBezTo>
                    <a:pt x="2511" y="2146"/>
                    <a:pt x="2602" y="1575"/>
                    <a:pt x="2556" y="1004"/>
                  </a:cubicBezTo>
                  <a:lnTo>
                    <a:pt x="2556" y="1004"/>
                  </a:lnTo>
                  <a:cubicBezTo>
                    <a:pt x="2442" y="1370"/>
                    <a:pt x="2283" y="1712"/>
                    <a:pt x="2077" y="2031"/>
                  </a:cubicBezTo>
                  <a:cubicBezTo>
                    <a:pt x="2442" y="1438"/>
                    <a:pt x="2214" y="662"/>
                    <a:pt x="1986"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15"/>
            <p:cNvSpPr/>
            <p:nvPr/>
          </p:nvSpPr>
          <p:spPr>
            <a:xfrm>
              <a:off x="1124300" y="3276625"/>
              <a:ext cx="110150" cy="126700"/>
            </a:xfrm>
            <a:custGeom>
              <a:avLst/>
              <a:gdLst/>
              <a:ahLst/>
              <a:cxnLst/>
              <a:rect l="l" t="t" r="r" b="b"/>
              <a:pathLst>
                <a:path w="4406" h="5068" extrusionOk="0">
                  <a:moveTo>
                    <a:pt x="3493" y="0"/>
                  </a:moveTo>
                  <a:lnTo>
                    <a:pt x="3493" y="0"/>
                  </a:lnTo>
                  <a:cubicBezTo>
                    <a:pt x="3356" y="662"/>
                    <a:pt x="3082" y="1324"/>
                    <a:pt x="2671" y="1872"/>
                  </a:cubicBezTo>
                  <a:cubicBezTo>
                    <a:pt x="2831" y="1461"/>
                    <a:pt x="2900" y="1027"/>
                    <a:pt x="2854" y="594"/>
                  </a:cubicBezTo>
                  <a:lnTo>
                    <a:pt x="2854" y="594"/>
                  </a:lnTo>
                  <a:cubicBezTo>
                    <a:pt x="2694" y="1210"/>
                    <a:pt x="2489" y="1803"/>
                    <a:pt x="2192" y="2374"/>
                  </a:cubicBezTo>
                  <a:cubicBezTo>
                    <a:pt x="2238" y="1963"/>
                    <a:pt x="2238" y="1461"/>
                    <a:pt x="1872" y="1256"/>
                  </a:cubicBezTo>
                  <a:lnTo>
                    <a:pt x="1872" y="1256"/>
                  </a:lnTo>
                  <a:cubicBezTo>
                    <a:pt x="1964" y="1781"/>
                    <a:pt x="1850" y="2374"/>
                    <a:pt x="1598" y="2853"/>
                  </a:cubicBezTo>
                  <a:lnTo>
                    <a:pt x="1553" y="1598"/>
                  </a:lnTo>
                  <a:cubicBezTo>
                    <a:pt x="1484" y="1940"/>
                    <a:pt x="1416" y="2283"/>
                    <a:pt x="1347" y="2625"/>
                  </a:cubicBezTo>
                  <a:cubicBezTo>
                    <a:pt x="1325" y="2762"/>
                    <a:pt x="1302" y="2876"/>
                    <a:pt x="1210" y="2967"/>
                  </a:cubicBezTo>
                  <a:cubicBezTo>
                    <a:pt x="1164" y="3006"/>
                    <a:pt x="1104" y="3024"/>
                    <a:pt x="1040" y="3024"/>
                  </a:cubicBezTo>
                  <a:cubicBezTo>
                    <a:pt x="918" y="3024"/>
                    <a:pt x="783" y="2959"/>
                    <a:pt x="708" y="2853"/>
                  </a:cubicBezTo>
                  <a:cubicBezTo>
                    <a:pt x="594" y="2716"/>
                    <a:pt x="571" y="2511"/>
                    <a:pt x="549" y="2306"/>
                  </a:cubicBezTo>
                  <a:cubicBezTo>
                    <a:pt x="229" y="2534"/>
                    <a:pt x="1" y="3104"/>
                    <a:pt x="46" y="3470"/>
                  </a:cubicBezTo>
                  <a:cubicBezTo>
                    <a:pt x="138" y="4154"/>
                    <a:pt x="549" y="4771"/>
                    <a:pt x="1165" y="5067"/>
                  </a:cubicBezTo>
                  <a:cubicBezTo>
                    <a:pt x="959" y="4839"/>
                    <a:pt x="845" y="4497"/>
                    <a:pt x="891" y="4177"/>
                  </a:cubicBezTo>
                  <a:lnTo>
                    <a:pt x="891" y="4177"/>
                  </a:lnTo>
                  <a:cubicBezTo>
                    <a:pt x="1005" y="4451"/>
                    <a:pt x="1233" y="4679"/>
                    <a:pt x="1507" y="4816"/>
                  </a:cubicBezTo>
                  <a:cubicBezTo>
                    <a:pt x="1553" y="4748"/>
                    <a:pt x="1553" y="4657"/>
                    <a:pt x="1484" y="4588"/>
                  </a:cubicBezTo>
                  <a:lnTo>
                    <a:pt x="1484" y="4588"/>
                  </a:lnTo>
                  <a:cubicBezTo>
                    <a:pt x="1827" y="4888"/>
                    <a:pt x="2289" y="5047"/>
                    <a:pt x="2741" y="5047"/>
                  </a:cubicBezTo>
                  <a:cubicBezTo>
                    <a:pt x="2771" y="5047"/>
                    <a:pt x="2801" y="5046"/>
                    <a:pt x="2831" y="5045"/>
                  </a:cubicBezTo>
                  <a:cubicBezTo>
                    <a:pt x="2443" y="4976"/>
                    <a:pt x="2078" y="4748"/>
                    <a:pt x="1850" y="4405"/>
                  </a:cubicBezTo>
                  <a:lnTo>
                    <a:pt x="1850" y="4405"/>
                  </a:lnTo>
                  <a:cubicBezTo>
                    <a:pt x="2131" y="4660"/>
                    <a:pt x="2507" y="4797"/>
                    <a:pt x="2880" y="4797"/>
                  </a:cubicBezTo>
                  <a:cubicBezTo>
                    <a:pt x="3143" y="4797"/>
                    <a:pt x="3404" y="4729"/>
                    <a:pt x="3630" y="4588"/>
                  </a:cubicBezTo>
                  <a:cubicBezTo>
                    <a:pt x="3333" y="4497"/>
                    <a:pt x="3059" y="4383"/>
                    <a:pt x="2785" y="4223"/>
                  </a:cubicBezTo>
                  <a:lnTo>
                    <a:pt x="2785" y="4223"/>
                  </a:lnTo>
                  <a:cubicBezTo>
                    <a:pt x="3333" y="4246"/>
                    <a:pt x="3881" y="4360"/>
                    <a:pt x="4406" y="4565"/>
                  </a:cubicBezTo>
                  <a:cubicBezTo>
                    <a:pt x="4338" y="4017"/>
                    <a:pt x="3721" y="3721"/>
                    <a:pt x="3196" y="3538"/>
                  </a:cubicBezTo>
                  <a:cubicBezTo>
                    <a:pt x="3516" y="3538"/>
                    <a:pt x="3858" y="3538"/>
                    <a:pt x="4201" y="3584"/>
                  </a:cubicBezTo>
                  <a:cubicBezTo>
                    <a:pt x="3915" y="3377"/>
                    <a:pt x="3574" y="3270"/>
                    <a:pt x="3239" y="3270"/>
                  </a:cubicBezTo>
                  <a:cubicBezTo>
                    <a:pt x="3093" y="3270"/>
                    <a:pt x="2947" y="3291"/>
                    <a:pt x="2808" y="3333"/>
                  </a:cubicBezTo>
                  <a:cubicBezTo>
                    <a:pt x="2945" y="3082"/>
                    <a:pt x="3219" y="2967"/>
                    <a:pt x="3470" y="2808"/>
                  </a:cubicBezTo>
                  <a:cubicBezTo>
                    <a:pt x="3721" y="2648"/>
                    <a:pt x="3927" y="2374"/>
                    <a:pt x="3835" y="2100"/>
                  </a:cubicBezTo>
                  <a:lnTo>
                    <a:pt x="3835" y="2100"/>
                  </a:lnTo>
                  <a:cubicBezTo>
                    <a:pt x="3493" y="2579"/>
                    <a:pt x="3014" y="2967"/>
                    <a:pt x="2466" y="3173"/>
                  </a:cubicBezTo>
                  <a:cubicBezTo>
                    <a:pt x="3014" y="2716"/>
                    <a:pt x="3516" y="2054"/>
                    <a:pt x="3447" y="1347"/>
                  </a:cubicBezTo>
                  <a:lnTo>
                    <a:pt x="3447" y="1347"/>
                  </a:lnTo>
                  <a:cubicBezTo>
                    <a:pt x="3396" y="1435"/>
                    <a:pt x="3344" y="1526"/>
                    <a:pt x="3293" y="1617"/>
                  </a:cubicBezTo>
                  <a:lnTo>
                    <a:pt x="3293" y="1617"/>
                  </a:lnTo>
                  <a:cubicBezTo>
                    <a:pt x="3552" y="1094"/>
                    <a:pt x="3708" y="529"/>
                    <a:pt x="3493"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15"/>
            <p:cNvSpPr/>
            <p:nvPr/>
          </p:nvSpPr>
          <p:spPr>
            <a:xfrm>
              <a:off x="1298925" y="3327325"/>
              <a:ext cx="174625" cy="138200"/>
            </a:xfrm>
            <a:custGeom>
              <a:avLst/>
              <a:gdLst/>
              <a:ahLst/>
              <a:cxnLst/>
              <a:rect l="l" t="t" r="r" b="b"/>
              <a:pathLst>
                <a:path w="6985" h="5528" extrusionOk="0">
                  <a:moveTo>
                    <a:pt x="4891" y="0"/>
                  </a:moveTo>
                  <a:cubicBezTo>
                    <a:pt x="4335" y="0"/>
                    <a:pt x="3837" y="223"/>
                    <a:pt x="3766" y="848"/>
                  </a:cubicBezTo>
                  <a:lnTo>
                    <a:pt x="3926" y="985"/>
                  </a:lnTo>
                  <a:cubicBezTo>
                    <a:pt x="3150" y="1201"/>
                    <a:pt x="2464" y="1272"/>
                    <a:pt x="1743" y="1272"/>
                  </a:cubicBezTo>
                  <a:cubicBezTo>
                    <a:pt x="1320" y="1272"/>
                    <a:pt x="884" y="1247"/>
                    <a:pt x="411" y="1213"/>
                  </a:cubicBezTo>
                  <a:lnTo>
                    <a:pt x="411" y="1213"/>
                  </a:lnTo>
                  <a:lnTo>
                    <a:pt x="1096" y="1738"/>
                  </a:lnTo>
                  <a:cubicBezTo>
                    <a:pt x="845" y="1784"/>
                    <a:pt x="617" y="1898"/>
                    <a:pt x="434" y="2035"/>
                  </a:cubicBezTo>
                  <a:cubicBezTo>
                    <a:pt x="845" y="2218"/>
                    <a:pt x="1301" y="2332"/>
                    <a:pt x="1781" y="2332"/>
                  </a:cubicBezTo>
                  <a:cubicBezTo>
                    <a:pt x="1575" y="2606"/>
                    <a:pt x="1164" y="2651"/>
                    <a:pt x="822" y="2697"/>
                  </a:cubicBezTo>
                  <a:cubicBezTo>
                    <a:pt x="480" y="2765"/>
                    <a:pt x="92" y="2902"/>
                    <a:pt x="0" y="3222"/>
                  </a:cubicBezTo>
                  <a:cubicBezTo>
                    <a:pt x="388" y="2994"/>
                    <a:pt x="822" y="2880"/>
                    <a:pt x="1278" y="2857"/>
                  </a:cubicBezTo>
                  <a:lnTo>
                    <a:pt x="1278" y="2857"/>
                  </a:lnTo>
                  <a:cubicBezTo>
                    <a:pt x="1050" y="3017"/>
                    <a:pt x="913" y="3245"/>
                    <a:pt x="845" y="3519"/>
                  </a:cubicBezTo>
                  <a:cubicBezTo>
                    <a:pt x="1187" y="3336"/>
                    <a:pt x="1552" y="3199"/>
                    <a:pt x="1918" y="3131"/>
                  </a:cubicBezTo>
                  <a:lnTo>
                    <a:pt x="1918" y="3131"/>
                  </a:lnTo>
                  <a:cubicBezTo>
                    <a:pt x="1963" y="3405"/>
                    <a:pt x="1735" y="3633"/>
                    <a:pt x="1552" y="3815"/>
                  </a:cubicBezTo>
                  <a:cubicBezTo>
                    <a:pt x="1393" y="4021"/>
                    <a:pt x="1210" y="4318"/>
                    <a:pt x="1370" y="4546"/>
                  </a:cubicBezTo>
                  <a:cubicBezTo>
                    <a:pt x="1438" y="4649"/>
                    <a:pt x="1558" y="4694"/>
                    <a:pt x="1684" y="4694"/>
                  </a:cubicBezTo>
                  <a:cubicBezTo>
                    <a:pt x="1809" y="4694"/>
                    <a:pt x="1940" y="4649"/>
                    <a:pt x="2032" y="4569"/>
                  </a:cubicBezTo>
                  <a:cubicBezTo>
                    <a:pt x="2214" y="4386"/>
                    <a:pt x="2306" y="4135"/>
                    <a:pt x="2374" y="3907"/>
                  </a:cubicBezTo>
                  <a:lnTo>
                    <a:pt x="2374" y="3907"/>
                  </a:lnTo>
                  <a:cubicBezTo>
                    <a:pt x="2237" y="4455"/>
                    <a:pt x="2328" y="5048"/>
                    <a:pt x="2602" y="5527"/>
                  </a:cubicBezTo>
                  <a:cubicBezTo>
                    <a:pt x="2671" y="5253"/>
                    <a:pt x="2739" y="4980"/>
                    <a:pt x="2785" y="4706"/>
                  </a:cubicBezTo>
                  <a:cubicBezTo>
                    <a:pt x="2899" y="5048"/>
                    <a:pt x="3196" y="5345"/>
                    <a:pt x="3538" y="5459"/>
                  </a:cubicBezTo>
                  <a:cubicBezTo>
                    <a:pt x="3470" y="4820"/>
                    <a:pt x="3401" y="4181"/>
                    <a:pt x="3333" y="3564"/>
                  </a:cubicBezTo>
                  <a:lnTo>
                    <a:pt x="3333" y="3564"/>
                  </a:lnTo>
                  <a:cubicBezTo>
                    <a:pt x="3515" y="3793"/>
                    <a:pt x="3721" y="3998"/>
                    <a:pt x="3926" y="4203"/>
                  </a:cubicBezTo>
                  <a:cubicBezTo>
                    <a:pt x="3972" y="4021"/>
                    <a:pt x="4040" y="3815"/>
                    <a:pt x="4086" y="3610"/>
                  </a:cubicBezTo>
                  <a:cubicBezTo>
                    <a:pt x="4314" y="3770"/>
                    <a:pt x="4565" y="3930"/>
                    <a:pt x="4794" y="4089"/>
                  </a:cubicBezTo>
                  <a:cubicBezTo>
                    <a:pt x="4853" y="4134"/>
                    <a:pt x="4932" y="4169"/>
                    <a:pt x="4999" y="4169"/>
                  </a:cubicBezTo>
                  <a:cubicBezTo>
                    <a:pt x="5034" y="4169"/>
                    <a:pt x="5066" y="4159"/>
                    <a:pt x="5090" y="4135"/>
                  </a:cubicBezTo>
                  <a:cubicBezTo>
                    <a:pt x="5136" y="4089"/>
                    <a:pt x="5136" y="4021"/>
                    <a:pt x="5136" y="3975"/>
                  </a:cubicBezTo>
                  <a:cubicBezTo>
                    <a:pt x="5136" y="3610"/>
                    <a:pt x="5067" y="3245"/>
                    <a:pt x="4908" y="2925"/>
                  </a:cubicBezTo>
                  <a:lnTo>
                    <a:pt x="4908" y="2925"/>
                  </a:lnTo>
                  <a:cubicBezTo>
                    <a:pt x="5204" y="3108"/>
                    <a:pt x="5524" y="3222"/>
                    <a:pt x="5866" y="3245"/>
                  </a:cubicBezTo>
                  <a:cubicBezTo>
                    <a:pt x="6072" y="3245"/>
                    <a:pt x="6346" y="3153"/>
                    <a:pt x="6323" y="2948"/>
                  </a:cubicBezTo>
                  <a:cubicBezTo>
                    <a:pt x="6300" y="2857"/>
                    <a:pt x="6232" y="2811"/>
                    <a:pt x="6186" y="2743"/>
                  </a:cubicBezTo>
                  <a:cubicBezTo>
                    <a:pt x="5958" y="2560"/>
                    <a:pt x="5729" y="2400"/>
                    <a:pt x="5478" y="2263"/>
                  </a:cubicBezTo>
                  <a:cubicBezTo>
                    <a:pt x="6026" y="1989"/>
                    <a:pt x="6528" y="1647"/>
                    <a:pt x="6985" y="1259"/>
                  </a:cubicBezTo>
                  <a:cubicBezTo>
                    <a:pt x="6872" y="1254"/>
                    <a:pt x="6759" y="1251"/>
                    <a:pt x="6646" y="1251"/>
                  </a:cubicBezTo>
                  <a:cubicBezTo>
                    <a:pt x="6261" y="1251"/>
                    <a:pt x="5879" y="1284"/>
                    <a:pt x="5511" y="1371"/>
                  </a:cubicBezTo>
                  <a:lnTo>
                    <a:pt x="5511" y="1371"/>
                  </a:lnTo>
                  <a:cubicBezTo>
                    <a:pt x="5742" y="1308"/>
                    <a:pt x="6187" y="617"/>
                    <a:pt x="6300" y="437"/>
                  </a:cubicBezTo>
                  <a:cubicBezTo>
                    <a:pt x="5980" y="195"/>
                    <a:pt x="5410" y="0"/>
                    <a:pt x="4891"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15"/>
            <p:cNvSpPr/>
            <p:nvPr/>
          </p:nvSpPr>
          <p:spPr>
            <a:xfrm>
              <a:off x="1227600" y="3212700"/>
              <a:ext cx="186050" cy="156375"/>
            </a:xfrm>
            <a:custGeom>
              <a:avLst/>
              <a:gdLst/>
              <a:ahLst/>
              <a:cxnLst/>
              <a:rect l="l" t="t" r="r" b="b"/>
              <a:pathLst>
                <a:path w="7442" h="6255" extrusionOk="0">
                  <a:moveTo>
                    <a:pt x="4588" y="1"/>
                  </a:moveTo>
                  <a:cubicBezTo>
                    <a:pt x="4109" y="503"/>
                    <a:pt x="3972" y="1325"/>
                    <a:pt x="4268" y="1941"/>
                  </a:cubicBezTo>
                  <a:cubicBezTo>
                    <a:pt x="4040" y="1781"/>
                    <a:pt x="3812" y="1644"/>
                    <a:pt x="3561" y="1507"/>
                  </a:cubicBezTo>
                  <a:lnTo>
                    <a:pt x="3561" y="1507"/>
                  </a:lnTo>
                  <a:cubicBezTo>
                    <a:pt x="3470" y="1690"/>
                    <a:pt x="3561" y="1918"/>
                    <a:pt x="3629" y="2101"/>
                  </a:cubicBezTo>
                  <a:lnTo>
                    <a:pt x="3858" y="2603"/>
                  </a:lnTo>
                  <a:cubicBezTo>
                    <a:pt x="3323" y="2202"/>
                    <a:pt x="2421" y="1793"/>
                    <a:pt x="1605" y="1793"/>
                  </a:cubicBezTo>
                  <a:cubicBezTo>
                    <a:pt x="1027" y="1793"/>
                    <a:pt x="491" y="1999"/>
                    <a:pt x="160" y="2557"/>
                  </a:cubicBezTo>
                  <a:cubicBezTo>
                    <a:pt x="484" y="2267"/>
                    <a:pt x="923" y="2117"/>
                    <a:pt x="1353" y="2117"/>
                  </a:cubicBezTo>
                  <a:cubicBezTo>
                    <a:pt x="1498" y="2117"/>
                    <a:pt x="1642" y="2135"/>
                    <a:pt x="1780" y="2169"/>
                  </a:cubicBezTo>
                  <a:cubicBezTo>
                    <a:pt x="1507" y="2306"/>
                    <a:pt x="1210" y="2466"/>
                    <a:pt x="913" y="2603"/>
                  </a:cubicBezTo>
                  <a:cubicBezTo>
                    <a:pt x="959" y="2854"/>
                    <a:pt x="1370" y="3014"/>
                    <a:pt x="1255" y="3242"/>
                  </a:cubicBezTo>
                  <a:cubicBezTo>
                    <a:pt x="1210" y="3356"/>
                    <a:pt x="1050" y="3379"/>
                    <a:pt x="936" y="3402"/>
                  </a:cubicBezTo>
                  <a:cubicBezTo>
                    <a:pt x="616" y="3425"/>
                    <a:pt x="297" y="3470"/>
                    <a:pt x="0" y="3493"/>
                  </a:cubicBezTo>
                  <a:cubicBezTo>
                    <a:pt x="287" y="3780"/>
                    <a:pt x="703" y="3956"/>
                    <a:pt x="1115" y="3956"/>
                  </a:cubicBezTo>
                  <a:cubicBezTo>
                    <a:pt x="1162" y="3956"/>
                    <a:pt x="1209" y="3954"/>
                    <a:pt x="1255" y="3950"/>
                  </a:cubicBezTo>
                  <a:lnTo>
                    <a:pt x="1255" y="3950"/>
                  </a:lnTo>
                  <a:cubicBezTo>
                    <a:pt x="1050" y="3995"/>
                    <a:pt x="913" y="4178"/>
                    <a:pt x="845" y="4360"/>
                  </a:cubicBezTo>
                  <a:cubicBezTo>
                    <a:pt x="879" y="4355"/>
                    <a:pt x="912" y="4352"/>
                    <a:pt x="943" y="4352"/>
                  </a:cubicBezTo>
                  <a:cubicBezTo>
                    <a:pt x="1039" y="4352"/>
                    <a:pt x="1124" y="4377"/>
                    <a:pt x="1210" y="4429"/>
                  </a:cubicBezTo>
                  <a:cubicBezTo>
                    <a:pt x="1062" y="4675"/>
                    <a:pt x="820" y="4850"/>
                    <a:pt x="552" y="4938"/>
                  </a:cubicBezTo>
                  <a:lnTo>
                    <a:pt x="552" y="4938"/>
                  </a:lnTo>
                  <a:cubicBezTo>
                    <a:pt x="540" y="4910"/>
                    <a:pt x="524" y="4884"/>
                    <a:pt x="502" y="4863"/>
                  </a:cubicBezTo>
                  <a:cubicBezTo>
                    <a:pt x="475" y="4846"/>
                    <a:pt x="444" y="4839"/>
                    <a:pt x="413" y="4839"/>
                  </a:cubicBezTo>
                  <a:cubicBezTo>
                    <a:pt x="313" y="4839"/>
                    <a:pt x="211" y="4913"/>
                    <a:pt x="228" y="4999"/>
                  </a:cubicBezTo>
                  <a:cubicBezTo>
                    <a:pt x="338" y="4993"/>
                    <a:pt x="447" y="4972"/>
                    <a:pt x="552" y="4938"/>
                  </a:cubicBezTo>
                  <a:lnTo>
                    <a:pt x="552" y="4938"/>
                  </a:lnTo>
                  <a:cubicBezTo>
                    <a:pt x="590" y="5027"/>
                    <a:pt x="577" y="5141"/>
                    <a:pt x="525" y="5228"/>
                  </a:cubicBezTo>
                  <a:cubicBezTo>
                    <a:pt x="479" y="5319"/>
                    <a:pt x="365" y="5410"/>
                    <a:pt x="251" y="5479"/>
                  </a:cubicBezTo>
                  <a:cubicBezTo>
                    <a:pt x="390" y="5575"/>
                    <a:pt x="559" y="5620"/>
                    <a:pt x="729" y="5620"/>
                  </a:cubicBezTo>
                  <a:cubicBezTo>
                    <a:pt x="1005" y="5620"/>
                    <a:pt x="1283" y="5499"/>
                    <a:pt x="1438" y="5273"/>
                  </a:cubicBezTo>
                  <a:lnTo>
                    <a:pt x="1438" y="5273"/>
                  </a:lnTo>
                  <a:cubicBezTo>
                    <a:pt x="1529" y="5661"/>
                    <a:pt x="1301" y="6095"/>
                    <a:pt x="913" y="6255"/>
                  </a:cubicBezTo>
                  <a:cubicBezTo>
                    <a:pt x="1415" y="6255"/>
                    <a:pt x="1849" y="5935"/>
                    <a:pt x="2146" y="5547"/>
                  </a:cubicBezTo>
                  <a:cubicBezTo>
                    <a:pt x="2420" y="5159"/>
                    <a:pt x="2579" y="4680"/>
                    <a:pt x="2716" y="4223"/>
                  </a:cubicBezTo>
                  <a:lnTo>
                    <a:pt x="2967" y="5912"/>
                  </a:lnTo>
                  <a:cubicBezTo>
                    <a:pt x="3196" y="5410"/>
                    <a:pt x="3424" y="4908"/>
                    <a:pt x="3652" y="4406"/>
                  </a:cubicBezTo>
                  <a:lnTo>
                    <a:pt x="3652" y="4406"/>
                  </a:lnTo>
                  <a:cubicBezTo>
                    <a:pt x="3584" y="4817"/>
                    <a:pt x="3515" y="5228"/>
                    <a:pt x="3470" y="5639"/>
                  </a:cubicBezTo>
                  <a:cubicBezTo>
                    <a:pt x="3538" y="5045"/>
                    <a:pt x="3789" y="4269"/>
                    <a:pt x="4177" y="3835"/>
                  </a:cubicBezTo>
                  <a:cubicBezTo>
                    <a:pt x="4223" y="4292"/>
                    <a:pt x="4702" y="4520"/>
                    <a:pt x="5022" y="4794"/>
                  </a:cubicBezTo>
                  <a:cubicBezTo>
                    <a:pt x="5090" y="4863"/>
                    <a:pt x="5159" y="4931"/>
                    <a:pt x="5250" y="4931"/>
                  </a:cubicBezTo>
                  <a:cubicBezTo>
                    <a:pt x="5275" y="4939"/>
                    <a:pt x="5301" y="4943"/>
                    <a:pt x="5326" y="4943"/>
                  </a:cubicBezTo>
                  <a:cubicBezTo>
                    <a:pt x="5503" y="4943"/>
                    <a:pt x="5664" y="4746"/>
                    <a:pt x="5684" y="4566"/>
                  </a:cubicBezTo>
                  <a:cubicBezTo>
                    <a:pt x="5706" y="4338"/>
                    <a:pt x="5615" y="4132"/>
                    <a:pt x="5501" y="3927"/>
                  </a:cubicBezTo>
                  <a:cubicBezTo>
                    <a:pt x="5535" y="3910"/>
                    <a:pt x="5569" y="3902"/>
                    <a:pt x="5603" y="3902"/>
                  </a:cubicBezTo>
                  <a:cubicBezTo>
                    <a:pt x="5750" y="3902"/>
                    <a:pt x="5892" y="4044"/>
                    <a:pt x="6003" y="4155"/>
                  </a:cubicBezTo>
                  <a:cubicBezTo>
                    <a:pt x="6089" y="4228"/>
                    <a:pt x="6213" y="4275"/>
                    <a:pt x="6314" y="4275"/>
                  </a:cubicBezTo>
                  <a:cubicBezTo>
                    <a:pt x="6402" y="4275"/>
                    <a:pt x="6472" y="4240"/>
                    <a:pt x="6482" y="4155"/>
                  </a:cubicBezTo>
                  <a:cubicBezTo>
                    <a:pt x="6505" y="4086"/>
                    <a:pt x="6482" y="4018"/>
                    <a:pt x="6460" y="3972"/>
                  </a:cubicBezTo>
                  <a:cubicBezTo>
                    <a:pt x="6391" y="3790"/>
                    <a:pt x="6323" y="3607"/>
                    <a:pt x="6254" y="3425"/>
                  </a:cubicBezTo>
                  <a:cubicBezTo>
                    <a:pt x="6825" y="3333"/>
                    <a:pt x="7327" y="2854"/>
                    <a:pt x="7441" y="2260"/>
                  </a:cubicBezTo>
                  <a:lnTo>
                    <a:pt x="7441" y="2260"/>
                  </a:lnTo>
                  <a:cubicBezTo>
                    <a:pt x="7146" y="2575"/>
                    <a:pt x="6733" y="2754"/>
                    <a:pt x="6318" y="2754"/>
                  </a:cubicBezTo>
                  <a:cubicBezTo>
                    <a:pt x="6251" y="2754"/>
                    <a:pt x="6184" y="2749"/>
                    <a:pt x="6117" y="2740"/>
                  </a:cubicBezTo>
                  <a:cubicBezTo>
                    <a:pt x="6346" y="2648"/>
                    <a:pt x="6505" y="2375"/>
                    <a:pt x="6460" y="2101"/>
                  </a:cubicBezTo>
                  <a:lnTo>
                    <a:pt x="6460" y="2101"/>
                  </a:lnTo>
                  <a:cubicBezTo>
                    <a:pt x="6368" y="2123"/>
                    <a:pt x="6277" y="2146"/>
                    <a:pt x="6186" y="2169"/>
                  </a:cubicBezTo>
                  <a:cubicBezTo>
                    <a:pt x="6323" y="1872"/>
                    <a:pt x="6391" y="1507"/>
                    <a:pt x="6368" y="1165"/>
                  </a:cubicBezTo>
                  <a:lnTo>
                    <a:pt x="6368" y="1165"/>
                  </a:lnTo>
                  <a:cubicBezTo>
                    <a:pt x="6072" y="1416"/>
                    <a:pt x="5752" y="1667"/>
                    <a:pt x="5455" y="1918"/>
                  </a:cubicBezTo>
                  <a:cubicBezTo>
                    <a:pt x="5866" y="1530"/>
                    <a:pt x="6026" y="937"/>
                    <a:pt x="5889" y="389"/>
                  </a:cubicBezTo>
                  <a:lnTo>
                    <a:pt x="5889" y="389"/>
                  </a:lnTo>
                  <a:cubicBezTo>
                    <a:pt x="5729" y="663"/>
                    <a:pt x="5547" y="914"/>
                    <a:pt x="5296" y="1119"/>
                  </a:cubicBezTo>
                  <a:cubicBezTo>
                    <a:pt x="5410" y="800"/>
                    <a:pt x="5387" y="412"/>
                    <a:pt x="5273" y="92"/>
                  </a:cubicBezTo>
                  <a:cubicBezTo>
                    <a:pt x="5067" y="526"/>
                    <a:pt x="4885" y="937"/>
                    <a:pt x="4679" y="1347"/>
                  </a:cubicBezTo>
                  <a:cubicBezTo>
                    <a:pt x="4497" y="937"/>
                    <a:pt x="4451" y="434"/>
                    <a:pt x="4588" y="1"/>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15"/>
            <p:cNvSpPr/>
            <p:nvPr/>
          </p:nvSpPr>
          <p:spPr>
            <a:xfrm>
              <a:off x="1236150" y="3123125"/>
              <a:ext cx="168800" cy="116425"/>
            </a:xfrm>
            <a:custGeom>
              <a:avLst/>
              <a:gdLst/>
              <a:ahLst/>
              <a:cxnLst/>
              <a:rect l="l" t="t" r="r" b="b"/>
              <a:pathLst>
                <a:path w="6752" h="4657" extrusionOk="0">
                  <a:moveTo>
                    <a:pt x="731" y="0"/>
                  </a:moveTo>
                  <a:cubicBezTo>
                    <a:pt x="750" y="57"/>
                    <a:pt x="771" y="112"/>
                    <a:pt x="794" y="163"/>
                  </a:cubicBezTo>
                  <a:lnTo>
                    <a:pt x="794" y="163"/>
                  </a:lnTo>
                  <a:cubicBezTo>
                    <a:pt x="772" y="109"/>
                    <a:pt x="751" y="54"/>
                    <a:pt x="731" y="0"/>
                  </a:cubicBezTo>
                  <a:close/>
                  <a:moveTo>
                    <a:pt x="6688" y="23"/>
                  </a:moveTo>
                  <a:lnTo>
                    <a:pt x="6688" y="23"/>
                  </a:lnTo>
                  <a:cubicBezTo>
                    <a:pt x="6414" y="708"/>
                    <a:pt x="5752" y="1210"/>
                    <a:pt x="5045" y="1301"/>
                  </a:cubicBezTo>
                  <a:cubicBezTo>
                    <a:pt x="5227" y="1096"/>
                    <a:pt x="5387" y="890"/>
                    <a:pt x="5524" y="662"/>
                  </a:cubicBezTo>
                  <a:cubicBezTo>
                    <a:pt x="5442" y="621"/>
                    <a:pt x="5346" y="598"/>
                    <a:pt x="5249" y="598"/>
                  </a:cubicBezTo>
                  <a:cubicBezTo>
                    <a:pt x="5132" y="598"/>
                    <a:pt x="5013" y="631"/>
                    <a:pt x="4914" y="703"/>
                  </a:cubicBezTo>
                  <a:lnTo>
                    <a:pt x="4914" y="703"/>
                  </a:lnTo>
                  <a:cubicBezTo>
                    <a:pt x="4973" y="655"/>
                    <a:pt x="4928" y="547"/>
                    <a:pt x="4862" y="525"/>
                  </a:cubicBezTo>
                  <a:cubicBezTo>
                    <a:pt x="4850" y="521"/>
                    <a:pt x="4836" y="519"/>
                    <a:pt x="4823" y="519"/>
                  </a:cubicBezTo>
                  <a:cubicBezTo>
                    <a:pt x="4762" y="519"/>
                    <a:pt x="4694" y="556"/>
                    <a:pt x="4657" y="594"/>
                  </a:cubicBezTo>
                  <a:cubicBezTo>
                    <a:pt x="4383" y="799"/>
                    <a:pt x="4177" y="1050"/>
                    <a:pt x="4018" y="1324"/>
                  </a:cubicBezTo>
                  <a:cubicBezTo>
                    <a:pt x="3995" y="1415"/>
                    <a:pt x="3949" y="1507"/>
                    <a:pt x="3858" y="1552"/>
                  </a:cubicBezTo>
                  <a:cubicBezTo>
                    <a:pt x="3835" y="1567"/>
                    <a:pt x="3807" y="1575"/>
                    <a:pt x="3779" y="1575"/>
                  </a:cubicBezTo>
                  <a:cubicBezTo>
                    <a:pt x="3724" y="1575"/>
                    <a:pt x="3668" y="1545"/>
                    <a:pt x="3653" y="1484"/>
                  </a:cubicBezTo>
                  <a:cubicBezTo>
                    <a:pt x="3630" y="1438"/>
                    <a:pt x="3675" y="1370"/>
                    <a:pt x="3653" y="1301"/>
                  </a:cubicBezTo>
                  <a:cubicBezTo>
                    <a:pt x="3644" y="1250"/>
                    <a:pt x="3601" y="1228"/>
                    <a:pt x="3548" y="1228"/>
                  </a:cubicBezTo>
                  <a:cubicBezTo>
                    <a:pt x="3458" y="1228"/>
                    <a:pt x="3339" y="1292"/>
                    <a:pt x="3310" y="1393"/>
                  </a:cubicBezTo>
                  <a:cubicBezTo>
                    <a:pt x="3242" y="1529"/>
                    <a:pt x="3242" y="1735"/>
                    <a:pt x="3105" y="1803"/>
                  </a:cubicBezTo>
                  <a:cubicBezTo>
                    <a:pt x="2410" y="1131"/>
                    <a:pt x="1241" y="1159"/>
                    <a:pt x="794" y="163"/>
                  </a:cubicBezTo>
                  <a:lnTo>
                    <a:pt x="794" y="163"/>
                  </a:lnTo>
                  <a:cubicBezTo>
                    <a:pt x="949" y="541"/>
                    <a:pt x="1156" y="910"/>
                    <a:pt x="1416" y="1210"/>
                  </a:cubicBezTo>
                  <a:cubicBezTo>
                    <a:pt x="1142" y="1050"/>
                    <a:pt x="822" y="959"/>
                    <a:pt x="525" y="959"/>
                  </a:cubicBezTo>
                  <a:cubicBezTo>
                    <a:pt x="708" y="1256"/>
                    <a:pt x="982" y="1507"/>
                    <a:pt x="1302" y="1689"/>
                  </a:cubicBezTo>
                  <a:cubicBezTo>
                    <a:pt x="1005" y="1666"/>
                    <a:pt x="731" y="1644"/>
                    <a:pt x="457" y="1621"/>
                  </a:cubicBezTo>
                  <a:cubicBezTo>
                    <a:pt x="320" y="1621"/>
                    <a:pt x="183" y="1621"/>
                    <a:pt x="92" y="1712"/>
                  </a:cubicBezTo>
                  <a:cubicBezTo>
                    <a:pt x="0" y="1826"/>
                    <a:pt x="69" y="2032"/>
                    <a:pt x="206" y="2123"/>
                  </a:cubicBezTo>
                  <a:cubicBezTo>
                    <a:pt x="320" y="2214"/>
                    <a:pt x="503" y="2214"/>
                    <a:pt x="662" y="2214"/>
                  </a:cubicBezTo>
                  <a:lnTo>
                    <a:pt x="1781" y="2214"/>
                  </a:lnTo>
                  <a:cubicBezTo>
                    <a:pt x="1484" y="2420"/>
                    <a:pt x="1187" y="2625"/>
                    <a:pt x="891" y="2808"/>
                  </a:cubicBezTo>
                  <a:cubicBezTo>
                    <a:pt x="951" y="2842"/>
                    <a:pt x="1014" y="2854"/>
                    <a:pt x="1079" y="2854"/>
                  </a:cubicBezTo>
                  <a:cubicBezTo>
                    <a:pt x="1185" y="2854"/>
                    <a:pt x="1293" y="2822"/>
                    <a:pt x="1393" y="2808"/>
                  </a:cubicBezTo>
                  <a:cubicBezTo>
                    <a:pt x="1412" y="2805"/>
                    <a:pt x="1433" y="2803"/>
                    <a:pt x="1454" y="2803"/>
                  </a:cubicBezTo>
                  <a:cubicBezTo>
                    <a:pt x="1605" y="2803"/>
                    <a:pt x="1781" y="2876"/>
                    <a:pt x="1781" y="3036"/>
                  </a:cubicBezTo>
                  <a:cubicBezTo>
                    <a:pt x="1781" y="3104"/>
                    <a:pt x="1735" y="3173"/>
                    <a:pt x="1667" y="3241"/>
                  </a:cubicBezTo>
                  <a:cubicBezTo>
                    <a:pt x="1347" y="3584"/>
                    <a:pt x="936" y="3835"/>
                    <a:pt x="480" y="3949"/>
                  </a:cubicBezTo>
                  <a:cubicBezTo>
                    <a:pt x="634" y="4005"/>
                    <a:pt x="795" y="4032"/>
                    <a:pt x="954" y="4032"/>
                  </a:cubicBezTo>
                  <a:cubicBezTo>
                    <a:pt x="1520" y="4032"/>
                    <a:pt x="2078" y="3698"/>
                    <a:pt x="2335" y="3182"/>
                  </a:cubicBezTo>
                  <a:lnTo>
                    <a:pt x="2335" y="3182"/>
                  </a:lnTo>
                  <a:cubicBezTo>
                    <a:pt x="2322" y="3225"/>
                    <a:pt x="2318" y="3267"/>
                    <a:pt x="2329" y="3310"/>
                  </a:cubicBezTo>
                  <a:cubicBezTo>
                    <a:pt x="2345" y="3375"/>
                    <a:pt x="2420" y="3429"/>
                    <a:pt x="2486" y="3429"/>
                  </a:cubicBezTo>
                  <a:cubicBezTo>
                    <a:pt x="2513" y="3429"/>
                    <a:pt x="2537" y="3421"/>
                    <a:pt x="2557" y="3401"/>
                  </a:cubicBezTo>
                  <a:cubicBezTo>
                    <a:pt x="2557" y="3835"/>
                    <a:pt x="2671" y="4268"/>
                    <a:pt x="2854" y="4657"/>
                  </a:cubicBezTo>
                  <a:cubicBezTo>
                    <a:pt x="3032" y="4321"/>
                    <a:pt x="3080" y="3899"/>
                    <a:pt x="2953" y="3538"/>
                  </a:cubicBezTo>
                  <a:lnTo>
                    <a:pt x="2953" y="3538"/>
                  </a:lnTo>
                  <a:cubicBezTo>
                    <a:pt x="3095" y="3917"/>
                    <a:pt x="3409" y="4248"/>
                    <a:pt x="3789" y="4383"/>
                  </a:cubicBezTo>
                  <a:cubicBezTo>
                    <a:pt x="3653" y="4063"/>
                    <a:pt x="3516" y="3721"/>
                    <a:pt x="3379" y="3378"/>
                  </a:cubicBezTo>
                  <a:lnTo>
                    <a:pt x="3379" y="3378"/>
                  </a:lnTo>
                  <a:cubicBezTo>
                    <a:pt x="3544" y="3618"/>
                    <a:pt x="3843" y="3857"/>
                    <a:pt x="4121" y="3857"/>
                  </a:cubicBezTo>
                  <a:cubicBezTo>
                    <a:pt x="4187" y="3857"/>
                    <a:pt x="4253" y="3843"/>
                    <a:pt x="4314" y="3812"/>
                  </a:cubicBezTo>
                  <a:cubicBezTo>
                    <a:pt x="4272" y="3726"/>
                    <a:pt x="4049" y="3240"/>
                    <a:pt x="3946" y="3179"/>
                  </a:cubicBezTo>
                  <a:lnTo>
                    <a:pt x="3946" y="3179"/>
                  </a:lnTo>
                  <a:cubicBezTo>
                    <a:pt x="4283" y="3290"/>
                    <a:pt x="4664" y="3355"/>
                    <a:pt x="5045" y="3355"/>
                  </a:cubicBezTo>
                  <a:cubicBezTo>
                    <a:pt x="4817" y="3219"/>
                    <a:pt x="4611" y="3036"/>
                    <a:pt x="4429" y="2876"/>
                  </a:cubicBezTo>
                  <a:lnTo>
                    <a:pt x="4429" y="2876"/>
                  </a:lnTo>
                  <a:cubicBezTo>
                    <a:pt x="4748" y="2899"/>
                    <a:pt x="5091" y="2922"/>
                    <a:pt x="5410" y="2945"/>
                  </a:cubicBezTo>
                  <a:cubicBezTo>
                    <a:pt x="5159" y="2853"/>
                    <a:pt x="4908" y="2694"/>
                    <a:pt x="4680" y="2511"/>
                  </a:cubicBezTo>
                  <a:cubicBezTo>
                    <a:pt x="5296" y="2488"/>
                    <a:pt x="5981" y="2420"/>
                    <a:pt x="6369" y="1963"/>
                  </a:cubicBezTo>
                  <a:cubicBezTo>
                    <a:pt x="6460" y="1849"/>
                    <a:pt x="6551" y="1689"/>
                    <a:pt x="6483" y="1529"/>
                  </a:cubicBezTo>
                  <a:cubicBezTo>
                    <a:pt x="6456" y="1450"/>
                    <a:pt x="6360" y="1401"/>
                    <a:pt x="6276" y="1401"/>
                  </a:cubicBezTo>
                  <a:cubicBezTo>
                    <a:pt x="6258" y="1401"/>
                    <a:pt x="6241" y="1403"/>
                    <a:pt x="6225" y="1408"/>
                  </a:cubicBezTo>
                  <a:lnTo>
                    <a:pt x="6225" y="1408"/>
                  </a:lnTo>
                  <a:cubicBezTo>
                    <a:pt x="6579" y="1061"/>
                    <a:pt x="6752" y="532"/>
                    <a:pt x="6688" y="23"/>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15"/>
            <p:cNvSpPr/>
            <p:nvPr/>
          </p:nvSpPr>
          <p:spPr>
            <a:xfrm>
              <a:off x="1388500" y="3064350"/>
              <a:ext cx="176350" cy="175200"/>
            </a:xfrm>
            <a:custGeom>
              <a:avLst/>
              <a:gdLst/>
              <a:ahLst/>
              <a:cxnLst/>
              <a:rect l="l" t="t" r="r" b="b"/>
              <a:pathLst>
                <a:path w="7054" h="7008" extrusionOk="0">
                  <a:moveTo>
                    <a:pt x="4229" y="5501"/>
                  </a:moveTo>
                  <a:cubicBezTo>
                    <a:pt x="4402" y="5676"/>
                    <a:pt x="4609" y="5817"/>
                    <a:pt x="4794" y="5889"/>
                  </a:cubicBezTo>
                  <a:cubicBezTo>
                    <a:pt x="4613" y="5748"/>
                    <a:pt x="4424" y="5619"/>
                    <a:pt x="4229" y="5501"/>
                  </a:cubicBezTo>
                  <a:close/>
                  <a:moveTo>
                    <a:pt x="5479" y="0"/>
                  </a:moveTo>
                  <a:lnTo>
                    <a:pt x="5479" y="0"/>
                  </a:lnTo>
                  <a:cubicBezTo>
                    <a:pt x="5000" y="274"/>
                    <a:pt x="4589" y="662"/>
                    <a:pt x="4292" y="1119"/>
                  </a:cubicBezTo>
                  <a:cubicBezTo>
                    <a:pt x="4429" y="753"/>
                    <a:pt x="4543" y="411"/>
                    <a:pt x="4657" y="23"/>
                  </a:cubicBezTo>
                  <a:lnTo>
                    <a:pt x="4657" y="23"/>
                  </a:lnTo>
                  <a:cubicBezTo>
                    <a:pt x="4292" y="274"/>
                    <a:pt x="3995" y="639"/>
                    <a:pt x="3835" y="1050"/>
                  </a:cubicBezTo>
                  <a:cubicBezTo>
                    <a:pt x="3858" y="731"/>
                    <a:pt x="3858" y="434"/>
                    <a:pt x="3881" y="114"/>
                  </a:cubicBezTo>
                  <a:lnTo>
                    <a:pt x="3881" y="114"/>
                  </a:lnTo>
                  <a:cubicBezTo>
                    <a:pt x="3447" y="685"/>
                    <a:pt x="3242" y="1393"/>
                    <a:pt x="3059" y="2100"/>
                  </a:cubicBezTo>
                  <a:cubicBezTo>
                    <a:pt x="2968" y="1644"/>
                    <a:pt x="2854" y="1187"/>
                    <a:pt x="2649" y="776"/>
                  </a:cubicBezTo>
                  <a:cubicBezTo>
                    <a:pt x="2397" y="1187"/>
                    <a:pt x="2375" y="1735"/>
                    <a:pt x="2603" y="2169"/>
                  </a:cubicBezTo>
                  <a:cubicBezTo>
                    <a:pt x="2329" y="1803"/>
                    <a:pt x="1964" y="1507"/>
                    <a:pt x="1530" y="1347"/>
                  </a:cubicBezTo>
                  <a:lnTo>
                    <a:pt x="1530" y="1347"/>
                  </a:lnTo>
                  <a:cubicBezTo>
                    <a:pt x="1713" y="1781"/>
                    <a:pt x="1941" y="2214"/>
                    <a:pt x="2238" y="2579"/>
                  </a:cubicBezTo>
                  <a:cubicBezTo>
                    <a:pt x="1987" y="2511"/>
                    <a:pt x="1736" y="2442"/>
                    <a:pt x="1484" y="2351"/>
                  </a:cubicBezTo>
                  <a:lnTo>
                    <a:pt x="1484" y="2351"/>
                  </a:lnTo>
                  <a:cubicBezTo>
                    <a:pt x="1576" y="2534"/>
                    <a:pt x="1667" y="2716"/>
                    <a:pt x="1758" y="2899"/>
                  </a:cubicBezTo>
                  <a:cubicBezTo>
                    <a:pt x="1804" y="2990"/>
                    <a:pt x="1827" y="3059"/>
                    <a:pt x="1781" y="3150"/>
                  </a:cubicBezTo>
                  <a:cubicBezTo>
                    <a:pt x="1758" y="3196"/>
                    <a:pt x="1690" y="3219"/>
                    <a:pt x="1644" y="3241"/>
                  </a:cubicBezTo>
                  <a:lnTo>
                    <a:pt x="1074" y="3447"/>
                  </a:lnTo>
                  <a:cubicBezTo>
                    <a:pt x="1140" y="3438"/>
                    <a:pt x="1210" y="3433"/>
                    <a:pt x="1281" y="3433"/>
                  </a:cubicBezTo>
                  <a:cubicBezTo>
                    <a:pt x="1404" y="3433"/>
                    <a:pt x="1528" y="3449"/>
                    <a:pt x="1644" y="3492"/>
                  </a:cubicBezTo>
                  <a:cubicBezTo>
                    <a:pt x="1325" y="3607"/>
                    <a:pt x="1051" y="3812"/>
                    <a:pt x="823" y="4040"/>
                  </a:cubicBezTo>
                  <a:cubicBezTo>
                    <a:pt x="1011" y="4092"/>
                    <a:pt x="1199" y="4117"/>
                    <a:pt x="1387" y="4117"/>
                  </a:cubicBezTo>
                  <a:cubicBezTo>
                    <a:pt x="1450" y="4117"/>
                    <a:pt x="1513" y="4114"/>
                    <a:pt x="1576" y="4109"/>
                  </a:cubicBezTo>
                  <a:lnTo>
                    <a:pt x="1576" y="4109"/>
                  </a:lnTo>
                  <a:cubicBezTo>
                    <a:pt x="1667" y="4177"/>
                    <a:pt x="1553" y="4314"/>
                    <a:pt x="1462" y="4383"/>
                  </a:cubicBezTo>
                  <a:cubicBezTo>
                    <a:pt x="1188" y="4588"/>
                    <a:pt x="891" y="4816"/>
                    <a:pt x="617" y="5045"/>
                  </a:cubicBezTo>
                  <a:cubicBezTo>
                    <a:pt x="651" y="5072"/>
                    <a:pt x="690" y="5083"/>
                    <a:pt x="731" y="5083"/>
                  </a:cubicBezTo>
                  <a:cubicBezTo>
                    <a:pt x="825" y="5083"/>
                    <a:pt x="932" y="5024"/>
                    <a:pt x="1028" y="4976"/>
                  </a:cubicBezTo>
                  <a:cubicBezTo>
                    <a:pt x="1069" y="4962"/>
                    <a:pt x="1117" y="4955"/>
                    <a:pt x="1164" y="4955"/>
                  </a:cubicBezTo>
                  <a:cubicBezTo>
                    <a:pt x="1270" y="4955"/>
                    <a:pt x="1370" y="4995"/>
                    <a:pt x="1370" y="5090"/>
                  </a:cubicBezTo>
                  <a:cubicBezTo>
                    <a:pt x="1370" y="5159"/>
                    <a:pt x="1325" y="5204"/>
                    <a:pt x="1279" y="5227"/>
                  </a:cubicBezTo>
                  <a:cubicBezTo>
                    <a:pt x="914" y="5638"/>
                    <a:pt x="229" y="6049"/>
                    <a:pt x="1" y="6551"/>
                  </a:cubicBezTo>
                  <a:cubicBezTo>
                    <a:pt x="29" y="6556"/>
                    <a:pt x="60" y="6559"/>
                    <a:pt x="94" y="6559"/>
                  </a:cubicBezTo>
                  <a:cubicBezTo>
                    <a:pt x="486" y="6559"/>
                    <a:pt x="1200" y="6211"/>
                    <a:pt x="1232" y="5782"/>
                  </a:cubicBezTo>
                  <a:lnTo>
                    <a:pt x="1232" y="5782"/>
                  </a:lnTo>
                  <a:cubicBezTo>
                    <a:pt x="1219" y="6253"/>
                    <a:pt x="1425" y="6762"/>
                    <a:pt x="1850" y="7008"/>
                  </a:cubicBezTo>
                  <a:cubicBezTo>
                    <a:pt x="1941" y="6483"/>
                    <a:pt x="1644" y="5798"/>
                    <a:pt x="2009" y="5364"/>
                  </a:cubicBezTo>
                  <a:cubicBezTo>
                    <a:pt x="2201" y="5961"/>
                    <a:pt x="2691" y="6816"/>
                    <a:pt x="3424" y="6816"/>
                  </a:cubicBezTo>
                  <a:cubicBezTo>
                    <a:pt x="3476" y="6816"/>
                    <a:pt x="3530" y="6811"/>
                    <a:pt x="3584" y="6802"/>
                  </a:cubicBezTo>
                  <a:cubicBezTo>
                    <a:pt x="3151" y="6277"/>
                    <a:pt x="2854" y="5547"/>
                    <a:pt x="3059" y="4908"/>
                  </a:cubicBezTo>
                  <a:lnTo>
                    <a:pt x="3059" y="4908"/>
                  </a:lnTo>
                  <a:cubicBezTo>
                    <a:pt x="3463" y="5087"/>
                    <a:pt x="3857" y="5276"/>
                    <a:pt x="4229" y="5501"/>
                  </a:cubicBezTo>
                  <a:lnTo>
                    <a:pt x="4229" y="5501"/>
                  </a:lnTo>
                  <a:cubicBezTo>
                    <a:pt x="4017" y="5287"/>
                    <a:pt x="3858" y="5022"/>
                    <a:pt x="3858" y="4771"/>
                  </a:cubicBezTo>
                  <a:lnTo>
                    <a:pt x="3858" y="4771"/>
                  </a:lnTo>
                  <a:cubicBezTo>
                    <a:pt x="4612" y="5433"/>
                    <a:pt x="4748" y="5684"/>
                    <a:pt x="5890" y="5752"/>
                  </a:cubicBezTo>
                  <a:cubicBezTo>
                    <a:pt x="5981" y="5250"/>
                    <a:pt x="5365" y="5045"/>
                    <a:pt x="5365" y="4634"/>
                  </a:cubicBezTo>
                  <a:lnTo>
                    <a:pt x="5365" y="4634"/>
                  </a:lnTo>
                  <a:cubicBezTo>
                    <a:pt x="5422" y="4637"/>
                    <a:pt x="5476" y="4639"/>
                    <a:pt x="5526" y="4639"/>
                  </a:cubicBezTo>
                  <a:cubicBezTo>
                    <a:pt x="6460" y="4639"/>
                    <a:pt x="6236" y="4049"/>
                    <a:pt x="5890" y="3355"/>
                  </a:cubicBezTo>
                  <a:cubicBezTo>
                    <a:pt x="6147" y="3201"/>
                    <a:pt x="6455" y="3163"/>
                    <a:pt x="6756" y="3163"/>
                  </a:cubicBezTo>
                  <a:cubicBezTo>
                    <a:pt x="6857" y="3163"/>
                    <a:pt x="6957" y="3167"/>
                    <a:pt x="7054" y="3173"/>
                  </a:cubicBezTo>
                  <a:cubicBezTo>
                    <a:pt x="6803" y="2875"/>
                    <a:pt x="6555" y="2769"/>
                    <a:pt x="6307" y="2769"/>
                  </a:cubicBezTo>
                  <a:cubicBezTo>
                    <a:pt x="5917" y="2769"/>
                    <a:pt x="5524" y="3031"/>
                    <a:pt x="5115" y="3233"/>
                  </a:cubicBezTo>
                  <a:lnTo>
                    <a:pt x="5115" y="3233"/>
                  </a:lnTo>
                  <a:cubicBezTo>
                    <a:pt x="5385" y="3063"/>
                    <a:pt x="5616" y="2768"/>
                    <a:pt x="5616" y="2511"/>
                  </a:cubicBezTo>
                  <a:lnTo>
                    <a:pt x="5616" y="2511"/>
                  </a:lnTo>
                  <a:cubicBezTo>
                    <a:pt x="5277" y="2611"/>
                    <a:pt x="4816" y="2797"/>
                    <a:pt x="4461" y="2797"/>
                  </a:cubicBezTo>
                  <a:cubicBezTo>
                    <a:pt x="4410" y="2797"/>
                    <a:pt x="4361" y="2794"/>
                    <a:pt x="4315" y="2785"/>
                  </a:cubicBezTo>
                  <a:cubicBezTo>
                    <a:pt x="5205" y="2306"/>
                    <a:pt x="5867" y="1484"/>
                    <a:pt x="5890" y="434"/>
                  </a:cubicBezTo>
                  <a:lnTo>
                    <a:pt x="5890" y="434"/>
                  </a:lnTo>
                  <a:cubicBezTo>
                    <a:pt x="5502" y="890"/>
                    <a:pt x="5045" y="1278"/>
                    <a:pt x="4566" y="1621"/>
                  </a:cubicBezTo>
                  <a:cubicBezTo>
                    <a:pt x="4863" y="1096"/>
                    <a:pt x="5159" y="548"/>
                    <a:pt x="5479"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15"/>
            <p:cNvSpPr/>
            <p:nvPr/>
          </p:nvSpPr>
          <p:spPr>
            <a:xfrm>
              <a:off x="1370250" y="2869750"/>
              <a:ext cx="176925" cy="175225"/>
            </a:xfrm>
            <a:custGeom>
              <a:avLst/>
              <a:gdLst/>
              <a:ahLst/>
              <a:cxnLst/>
              <a:rect l="l" t="t" r="r" b="b"/>
              <a:pathLst>
                <a:path w="7077" h="7009" extrusionOk="0">
                  <a:moveTo>
                    <a:pt x="4254" y="5481"/>
                  </a:moveTo>
                  <a:cubicBezTo>
                    <a:pt x="4426" y="5655"/>
                    <a:pt x="4633" y="5795"/>
                    <a:pt x="4817" y="5867"/>
                  </a:cubicBezTo>
                  <a:cubicBezTo>
                    <a:pt x="4636" y="5726"/>
                    <a:pt x="4448" y="5598"/>
                    <a:pt x="4254" y="5481"/>
                  </a:cubicBezTo>
                  <a:close/>
                  <a:moveTo>
                    <a:pt x="5501" y="1"/>
                  </a:moveTo>
                  <a:cubicBezTo>
                    <a:pt x="5022" y="252"/>
                    <a:pt x="4611" y="640"/>
                    <a:pt x="4292" y="1096"/>
                  </a:cubicBezTo>
                  <a:cubicBezTo>
                    <a:pt x="4451" y="754"/>
                    <a:pt x="4565" y="389"/>
                    <a:pt x="4680" y="24"/>
                  </a:cubicBezTo>
                  <a:lnTo>
                    <a:pt x="4680" y="24"/>
                  </a:lnTo>
                  <a:cubicBezTo>
                    <a:pt x="4314" y="252"/>
                    <a:pt x="4018" y="617"/>
                    <a:pt x="3858" y="1028"/>
                  </a:cubicBezTo>
                  <a:cubicBezTo>
                    <a:pt x="3858" y="708"/>
                    <a:pt x="3881" y="412"/>
                    <a:pt x="3904" y="92"/>
                  </a:cubicBezTo>
                  <a:lnTo>
                    <a:pt x="3904" y="92"/>
                  </a:lnTo>
                  <a:cubicBezTo>
                    <a:pt x="3470" y="663"/>
                    <a:pt x="3264" y="1370"/>
                    <a:pt x="3082" y="2078"/>
                  </a:cubicBezTo>
                  <a:cubicBezTo>
                    <a:pt x="2991" y="1621"/>
                    <a:pt x="2876" y="1188"/>
                    <a:pt x="2671" y="777"/>
                  </a:cubicBezTo>
                  <a:cubicBezTo>
                    <a:pt x="2420" y="1165"/>
                    <a:pt x="2397" y="1713"/>
                    <a:pt x="2625" y="2146"/>
                  </a:cubicBezTo>
                  <a:cubicBezTo>
                    <a:pt x="2351" y="1781"/>
                    <a:pt x="1986" y="1484"/>
                    <a:pt x="1553" y="1325"/>
                  </a:cubicBezTo>
                  <a:lnTo>
                    <a:pt x="1553" y="1325"/>
                  </a:lnTo>
                  <a:cubicBezTo>
                    <a:pt x="1735" y="1758"/>
                    <a:pt x="1963" y="2192"/>
                    <a:pt x="2260" y="2580"/>
                  </a:cubicBezTo>
                  <a:cubicBezTo>
                    <a:pt x="2009" y="2489"/>
                    <a:pt x="1758" y="2420"/>
                    <a:pt x="1507" y="2329"/>
                  </a:cubicBezTo>
                  <a:lnTo>
                    <a:pt x="1507" y="2329"/>
                  </a:lnTo>
                  <a:cubicBezTo>
                    <a:pt x="1598" y="2512"/>
                    <a:pt x="1689" y="2694"/>
                    <a:pt x="1781" y="2900"/>
                  </a:cubicBezTo>
                  <a:cubicBezTo>
                    <a:pt x="1826" y="2968"/>
                    <a:pt x="1849" y="3059"/>
                    <a:pt x="1804" y="3128"/>
                  </a:cubicBezTo>
                  <a:cubicBezTo>
                    <a:pt x="1781" y="3173"/>
                    <a:pt x="1712" y="3196"/>
                    <a:pt x="1667" y="3219"/>
                  </a:cubicBezTo>
                  <a:lnTo>
                    <a:pt x="1096" y="3447"/>
                  </a:lnTo>
                  <a:cubicBezTo>
                    <a:pt x="1166" y="3430"/>
                    <a:pt x="1239" y="3422"/>
                    <a:pt x="1311" y="3422"/>
                  </a:cubicBezTo>
                  <a:cubicBezTo>
                    <a:pt x="1429" y="3422"/>
                    <a:pt x="1545" y="3442"/>
                    <a:pt x="1644" y="3470"/>
                  </a:cubicBezTo>
                  <a:cubicBezTo>
                    <a:pt x="1347" y="3584"/>
                    <a:pt x="1073" y="3790"/>
                    <a:pt x="845" y="4018"/>
                  </a:cubicBezTo>
                  <a:cubicBezTo>
                    <a:pt x="1033" y="4069"/>
                    <a:pt x="1222" y="4095"/>
                    <a:pt x="1410" y="4095"/>
                  </a:cubicBezTo>
                  <a:cubicBezTo>
                    <a:pt x="1473" y="4095"/>
                    <a:pt x="1535" y="4092"/>
                    <a:pt x="1598" y="4086"/>
                  </a:cubicBezTo>
                  <a:lnTo>
                    <a:pt x="1598" y="4086"/>
                  </a:lnTo>
                  <a:cubicBezTo>
                    <a:pt x="1667" y="4155"/>
                    <a:pt x="1575" y="4292"/>
                    <a:pt x="1484" y="4360"/>
                  </a:cubicBezTo>
                  <a:cubicBezTo>
                    <a:pt x="1210" y="4589"/>
                    <a:pt x="913" y="4794"/>
                    <a:pt x="640" y="5022"/>
                  </a:cubicBezTo>
                  <a:cubicBezTo>
                    <a:pt x="674" y="5050"/>
                    <a:pt x="712" y="5061"/>
                    <a:pt x="753" y="5061"/>
                  </a:cubicBezTo>
                  <a:cubicBezTo>
                    <a:pt x="848" y="5061"/>
                    <a:pt x="955" y="5002"/>
                    <a:pt x="1050" y="4954"/>
                  </a:cubicBezTo>
                  <a:cubicBezTo>
                    <a:pt x="1090" y="4941"/>
                    <a:pt x="1136" y="4933"/>
                    <a:pt x="1181" y="4933"/>
                  </a:cubicBezTo>
                  <a:cubicBezTo>
                    <a:pt x="1289" y="4933"/>
                    <a:pt x="1393" y="4977"/>
                    <a:pt x="1393" y="5091"/>
                  </a:cubicBezTo>
                  <a:cubicBezTo>
                    <a:pt x="1393" y="5136"/>
                    <a:pt x="1347" y="5182"/>
                    <a:pt x="1301" y="5228"/>
                  </a:cubicBezTo>
                  <a:cubicBezTo>
                    <a:pt x="936" y="5616"/>
                    <a:pt x="251" y="6049"/>
                    <a:pt x="0" y="6529"/>
                  </a:cubicBezTo>
                  <a:cubicBezTo>
                    <a:pt x="30" y="6534"/>
                    <a:pt x="63" y="6537"/>
                    <a:pt x="98" y="6537"/>
                  </a:cubicBezTo>
                  <a:cubicBezTo>
                    <a:pt x="508" y="6537"/>
                    <a:pt x="1222" y="6188"/>
                    <a:pt x="1255" y="5760"/>
                  </a:cubicBezTo>
                  <a:lnTo>
                    <a:pt x="1255" y="5760"/>
                  </a:lnTo>
                  <a:cubicBezTo>
                    <a:pt x="1242" y="6232"/>
                    <a:pt x="1447" y="6762"/>
                    <a:pt x="1849" y="7008"/>
                  </a:cubicBezTo>
                  <a:cubicBezTo>
                    <a:pt x="1963" y="6460"/>
                    <a:pt x="1667" y="5776"/>
                    <a:pt x="2032" y="5365"/>
                  </a:cubicBezTo>
                  <a:cubicBezTo>
                    <a:pt x="2204" y="5946"/>
                    <a:pt x="2722" y="6812"/>
                    <a:pt x="3470" y="6812"/>
                  </a:cubicBezTo>
                  <a:cubicBezTo>
                    <a:pt x="3515" y="6812"/>
                    <a:pt x="3560" y="6809"/>
                    <a:pt x="3607" y="6803"/>
                  </a:cubicBezTo>
                  <a:cubicBezTo>
                    <a:pt x="3173" y="6278"/>
                    <a:pt x="2876" y="5524"/>
                    <a:pt x="3082" y="4908"/>
                  </a:cubicBezTo>
                  <a:lnTo>
                    <a:pt x="3082" y="4908"/>
                  </a:lnTo>
                  <a:cubicBezTo>
                    <a:pt x="3487" y="5073"/>
                    <a:pt x="3881" y="5258"/>
                    <a:pt x="4254" y="5481"/>
                  </a:cubicBezTo>
                  <a:lnTo>
                    <a:pt x="4254" y="5481"/>
                  </a:lnTo>
                  <a:cubicBezTo>
                    <a:pt x="4041" y="5267"/>
                    <a:pt x="3881" y="5001"/>
                    <a:pt x="3881" y="4748"/>
                  </a:cubicBezTo>
                  <a:lnTo>
                    <a:pt x="3881" y="4748"/>
                  </a:lnTo>
                  <a:cubicBezTo>
                    <a:pt x="4634" y="5410"/>
                    <a:pt x="4771" y="5684"/>
                    <a:pt x="5889" y="5730"/>
                  </a:cubicBezTo>
                  <a:cubicBezTo>
                    <a:pt x="6003" y="5228"/>
                    <a:pt x="5387" y="5022"/>
                    <a:pt x="5387" y="4611"/>
                  </a:cubicBezTo>
                  <a:lnTo>
                    <a:pt x="5387" y="4611"/>
                  </a:lnTo>
                  <a:cubicBezTo>
                    <a:pt x="5444" y="4615"/>
                    <a:pt x="5498" y="4617"/>
                    <a:pt x="5548" y="4617"/>
                  </a:cubicBezTo>
                  <a:cubicBezTo>
                    <a:pt x="6482" y="4617"/>
                    <a:pt x="6259" y="4026"/>
                    <a:pt x="5912" y="3333"/>
                  </a:cubicBezTo>
                  <a:cubicBezTo>
                    <a:pt x="6169" y="3179"/>
                    <a:pt x="6477" y="3141"/>
                    <a:pt x="6779" y="3141"/>
                  </a:cubicBezTo>
                  <a:cubicBezTo>
                    <a:pt x="6879" y="3141"/>
                    <a:pt x="6979" y="3145"/>
                    <a:pt x="7076" y="3151"/>
                  </a:cubicBezTo>
                  <a:cubicBezTo>
                    <a:pt x="6827" y="2854"/>
                    <a:pt x="6580" y="2747"/>
                    <a:pt x="6332" y="2747"/>
                  </a:cubicBezTo>
                  <a:cubicBezTo>
                    <a:pt x="5956" y="2747"/>
                    <a:pt x="5578" y="2994"/>
                    <a:pt x="5185" y="3202"/>
                  </a:cubicBezTo>
                  <a:lnTo>
                    <a:pt x="5185" y="3202"/>
                  </a:lnTo>
                  <a:cubicBezTo>
                    <a:pt x="5434" y="3027"/>
                    <a:pt x="5638" y="2746"/>
                    <a:pt x="5638" y="2489"/>
                  </a:cubicBezTo>
                  <a:lnTo>
                    <a:pt x="5638" y="2489"/>
                  </a:lnTo>
                  <a:cubicBezTo>
                    <a:pt x="5299" y="2588"/>
                    <a:pt x="4838" y="2775"/>
                    <a:pt x="4484" y="2775"/>
                  </a:cubicBezTo>
                  <a:cubicBezTo>
                    <a:pt x="4433" y="2775"/>
                    <a:pt x="4383" y="2771"/>
                    <a:pt x="4337" y="2763"/>
                  </a:cubicBezTo>
                  <a:cubicBezTo>
                    <a:pt x="5227" y="2283"/>
                    <a:pt x="5889" y="1484"/>
                    <a:pt x="5912" y="412"/>
                  </a:cubicBezTo>
                  <a:lnTo>
                    <a:pt x="5912" y="412"/>
                  </a:lnTo>
                  <a:cubicBezTo>
                    <a:pt x="5524" y="868"/>
                    <a:pt x="5068" y="1256"/>
                    <a:pt x="4588" y="1621"/>
                  </a:cubicBezTo>
                  <a:cubicBezTo>
                    <a:pt x="4885" y="1074"/>
                    <a:pt x="5182" y="526"/>
                    <a:pt x="5501" y="1"/>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15"/>
            <p:cNvSpPr/>
            <p:nvPr/>
          </p:nvSpPr>
          <p:spPr>
            <a:xfrm>
              <a:off x="1291500" y="2931375"/>
              <a:ext cx="161525" cy="119875"/>
            </a:xfrm>
            <a:custGeom>
              <a:avLst/>
              <a:gdLst/>
              <a:ahLst/>
              <a:cxnLst/>
              <a:rect l="l" t="t" r="r" b="b"/>
              <a:pathLst>
                <a:path w="6461" h="4795" extrusionOk="0">
                  <a:moveTo>
                    <a:pt x="3283" y="3894"/>
                  </a:moveTo>
                  <a:cubicBezTo>
                    <a:pt x="3330" y="4109"/>
                    <a:pt x="3426" y="4316"/>
                    <a:pt x="3538" y="4452"/>
                  </a:cubicBezTo>
                  <a:cubicBezTo>
                    <a:pt x="3468" y="4259"/>
                    <a:pt x="3382" y="4074"/>
                    <a:pt x="3283" y="3894"/>
                  </a:cubicBezTo>
                  <a:close/>
                  <a:moveTo>
                    <a:pt x="3150" y="1"/>
                  </a:moveTo>
                  <a:cubicBezTo>
                    <a:pt x="3082" y="366"/>
                    <a:pt x="3082" y="754"/>
                    <a:pt x="3128" y="1142"/>
                  </a:cubicBezTo>
                  <a:cubicBezTo>
                    <a:pt x="2991" y="982"/>
                    <a:pt x="2854" y="823"/>
                    <a:pt x="2717" y="686"/>
                  </a:cubicBezTo>
                  <a:cubicBezTo>
                    <a:pt x="2694" y="845"/>
                    <a:pt x="2694" y="1005"/>
                    <a:pt x="2671" y="1165"/>
                  </a:cubicBezTo>
                  <a:cubicBezTo>
                    <a:pt x="2671" y="1233"/>
                    <a:pt x="2648" y="1302"/>
                    <a:pt x="2603" y="1348"/>
                  </a:cubicBezTo>
                  <a:cubicBezTo>
                    <a:pt x="2587" y="1355"/>
                    <a:pt x="2572" y="1358"/>
                    <a:pt x="2557" y="1358"/>
                  </a:cubicBezTo>
                  <a:cubicBezTo>
                    <a:pt x="2527" y="1358"/>
                    <a:pt x="2496" y="1348"/>
                    <a:pt x="2466" y="1348"/>
                  </a:cubicBezTo>
                  <a:lnTo>
                    <a:pt x="1986" y="1256"/>
                  </a:lnTo>
                  <a:lnTo>
                    <a:pt x="1986" y="1256"/>
                  </a:lnTo>
                  <a:cubicBezTo>
                    <a:pt x="2123" y="1302"/>
                    <a:pt x="2260" y="1393"/>
                    <a:pt x="2352" y="1530"/>
                  </a:cubicBezTo>
                  <a:cubicBezTo>
                    <a:pt x="2252" y="1503"/>
                    <a:pt x="2150" y="1490"/>
                    <a:pt x="2047" y="1490"/>
                  </a:cubicBezTo>
                  <a:cubicBezTo>
                    <a:pt x="1888" y="1490"/>
                    <a:pt x="1728" y="1521"/>
                    <a:pt x="1575" y="1576"/>
                  </a:cubicBezTo>
                  <a:cubicBezTo>
                    <a:pt x="1712" y="1713"/>
                    <a:pt x="1895" y="1827"/>
                    <a:pt x="2078" y="1918"/>
                  </a:cubicBezTo>
                  <a:cubicBezTo>
                    <a:pt x="2078" y="2009"/>
                    <a:pt x="1963" y="2055"/>
                    <a:pt x="1895" y="2055"/>
                  </a:cubicBezTo>
                  <a:cubicBezTo>
                    <a:pt x="1598" y="2101"/>
                    <a:pt x="1324" y="2124"/>
                    <a:pt x="1028" y="2169"/>
                  </a:cubicBezTo>
                  <a:cubicBezTo>
                    <a:pt x="1073" y="2261"/>
                    <a:pt x="1233" y="2283"/>
                    <a:pt x="1347" y="2283"/>
                  </a:cubicBezTo>
                  <a:cubicBezTo>
                    <a:pt x="1461" y="2306"/>
                    <a:pt x="1598" y="2420"/>
                    <a:pt x="1530" y="2512"/>
                  </a:cubicBezTo>
                  <a:cubicBezTo>
                    <a:pt x="1507" y="2557"/>
                    <a:pt x="1461" y="2557"/>
                    <a:pt x="1416" y="2580"/>
                  </a:cubicBezTo>
                  <a:cubicBezTo>
                    <a:pt x="1005" y="2694"/>
                    <a:pt x="366" y="2694"/>
                    <a:pt x="1" y="2945"/>
                  </a:cubicBezTo>
                  <a:cubicBezTo>
                    <a:pt x="117" y="3050"/>
                    <a:pt x="371" y="3119"/>
                    <a:pt x="618" y="3119"/>
                  </a:cubicBezTo>
                  <a:cubicBezTo>
                    <a:pt x="852" y="3119"/>
                    <a:pt x="1080" y="3058"/>
                    <a:pt x="1183" y="2907"/>
                  </a:cubicBezTo>
                  <a:lnTo>
                    <a:pt x="1183" y="2907"/>
                  </a:lnTo>
                  <a:cubicBezTo>
                    <a:pt x="958" y="3248"/>
                    <a:pt x="892" y="3678"/>
                    <a:pt x="1073" y="4018"/>
                  </a:cubicBezTo>
                  <a:cubicBezTo>
                    <a:pt x="1347" y="3699"/>
                    <a:pt x="1439" y="3105"/>
                    <a:pt x="1849" y="2968"/>
                  </a:cubicBezTo>
                  <a:lnTo>
                    <a:pt x="1849" y="2968"/>
                  </a:lnTo>
                  <a:cubicBezTo>
                    <a:pt x="1735" y="3470"/>
                    <a:pt x="1735" y="4338"/>
                    <a:pt x="2329" y="4589"/>
                  </a:cubicBezTo>
                  <a:cubicBezTo>
                    <a:pt x="2260" y="4064"/>
                    <a:pt x="2352" y="3425"/>
                    <a:pt x="2740" y="3082"/>
                  </a:cubicBezTo>
                  <a:cubicBezTo>
                    <a:pt x="2937" y="3336"/>
                    <a:pt x="3125" y="3606"/>
                    <a:pt x="3283" y="3894"/>
                  </a:cubicBezTo>
                  <a:lnTo>
                    <a:pt x="3283" y="3894"/>
                  </a:lnTo>
                  <a:cubicBezTo>
                    <a:pt x="3236" y="3675"/>
                    <a:pt x="3241" y="3449"/>
                    <a:pt x="3333" y="3288"/>
                  </a:cubicBezTo>
                  <a:lnTo>
                    <a:pt x="3333" y="3288"/>
                  </a:lnTo>
                  <a:cubicBezTo>
                    <a:pt x="3584" y="4064"/>
                    <a:pt x="3584" y="4292"/>
                    <a:pt x="4337" y="4794"/>
                  </a:cubicBezTo>
                  <a:cubicBezTo>
                    <a:pt x="4588" y="4497"/>
                    <a:pt x="4269" y="4109"/>
                    <a:pt x="4429" y="3813"/>
                  </a:cubicBezTo>
                  <a:lnTo>
                    <a:pt x="4429" y="3813"/>
                  </a:lnTo>
                  <a:cubicBezTo>
                    <a:pt x="4632" y="3953"/>
                    <a:pt x="4787" y="4013"/>
                    <a:pt x="4904" y="4013"/>
                  </a:cubicBezTo>
                  <a:cubicBezTo>
                    <a:pt x="5206" y="4013"/>
                    <a:pt x="5263" y="3612"/>
                    <a:pt x="5296" y="3151"/>
                  </a:cubicBezTo>
                  <a:cubicBezTo>
                    <a:pt x="5616" y="3151"/>
                    <a:pt x="5912" y="3333"/>
                    <a:pt x="6163" y="3493"/>
                  </a:cubicBezTo>
                  <a:cubicBezTo>
                    <a:pt x="6027" y="2731"/>
                    <a:pt x="5438" y="2789"/>
                    <a:pt x="4870" y="2764"/>
                  </a:cubicBezTo>
                  <a:lnTo>
                    <a:pt x="4870" y="2764"/>
                  </a:lnTo>
                  <a:cubicBezTo>
                    <a:pt x="5101" y="2740"/>
                    <a:pt x="5345" y="2625"/>
                    <a:pt x="5456" y="2466"/>
                  </a:cubicBezTo>
                  <a:cubicBezTo>
                    <a:pt x="5136" y="2375"/>
                    <a:pt x="4680" y="2306"/>
                    <a:pt x="4451" y="2124"/>
                  </a:cubicBezTo>
                  <a:lnTo>
                    <a:pt x="4451" y="2124"/>
                  </a:lnTo>
                  <a:cubicBezTo>
                    <a:pt x="4504" y="2127"/>
                    <a:pt x="4557" y="2128"/>
                    <a:pt x="4609" y="2128"/>
                  </a:cubicBezTo>
                  <a:cubicBezTo>
                    <a:pt x="5351" y="2128"/>
                    <a:pt x="6055" y="1824"/>
                    <a:pt x="6460" y="1142"/>
                  </a:cubicBezTo>
                  <a:lnTo>
                    <a:pt x="6460" y="1142"/>
                  </a:lnTo>
                  <a:cubicBezTo>
                    <a:pt x="6026" y="1302"/>
                    <a:pt x="5547" y="1393"/>
                    <a:pt x="5091" y="1416"/>
                  </a:cubicBezTo>
                  <a:cubicBezTo>
                    <a:pt x="5501" y="1188"/>
                    <a:pt x="5935" y="937"/>
                    <a:pt x="6346" y="686"/>
                  </a:cubicBezTo>
                  <a:cubicBezTo>
                    <a:pt x="6311" y="684"/>
                    <a:pt x="6276" y="683"/>
                    <a:pt x="6241" y="683"/>
                  </a:cubicBezTo>
                  <a:cubicBezTo>
                    <a:pt x="5862" y="683"/>
                    <a:pt x="5468" y="792"/>
                    <a:pt x="5113" y="960"/>
                  </a:cubicBezTo>
                  <a:cubicBezTo>
                    <a:pt x="5342" y="777"/>
                    <a:pt x="5570" y="572"/>
                    <a:pt x="5798" y="366"/>
                  </a:cubicBezTo>
                  <a:lnTo>
                    <a:pt x="5798" y="366"/>
                  </a:lnTo>
                  <a:cubicBezTo>
                    <a:pt x="5456" y="389"/>
                    <a:pt x="5113" y="526"/>
                    <a:pt x="4817" y="731"/>
                  </a:cubicBezTo>
                  <a:cubicBezTo>
                    <a:pt x="4954" y="526"/>
                    <a:pt x="5091" y="320"/>
                    <a:pt x="5228" y="115"/>
                  </a:cubicBezTo>
                  <a:lnTo>
                    <a:pt x="5228" y="115"/>
                  </a:lnTo>
                  <a:cubicBezTo>
                    <a:pt x="4703" y="320"/>
                    <a:pt x="4292" y="731"/>
                    <a:pt x="3881" y="1119"/>
                  </a:cubicBezTo>
                  <a:cubicBezTo>
                    <a:pt x="4018" y="800"/>
                    <a:pt x="4086" y="435"/>
                    <a:pt x="4132" y="69"/>
                  </a:cubicBezTo>
                  <a:lnTo>
                    <a:pt x="4132" y="69"/>
                  </a:lnTo>
                  <a:cubicBezTo>
                    <a:pt x="3790" y="252"/>
                    <a:pt x="3561" y="617"/>
                    <a:pt x="3538" y="1005"/>
                  </a:cubicBezTo>
                  <a:cubicBezTo>
                    <a:pt x="3516" y="640"/>
                    <a:pt x="3379" y="275"/>
                    <a:pt x="3150" y="1"/>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99" name="Google Shape;1899;p15"/>
          <p:cNvSpPr/>
          <p:nvPr/>
        </p:nvSpPr>
        <p:spPr>
          <a:xfrm>
            <a:off x="-2" y="4072950"/>
            <a:ext cx="9874856" cy="1201654"/>
          </a:xfrm>
          <a:custGeom>
            <a:avLst/>
            <a:gdLst/>
            <a:ahLst/>
            <a:cxnLst/>
            <a:rect l="l" t="t" r="r" b="b"/>
            <a:pathLst>
              <a:path w="285318" h="45926" extrusionOk="0">
                <a:moveTo>
                  <a:pt x="285317" y="1"/>
                </a:moveTo>
                <a:lnTo>
                  <a:pt x="1" y="115"/>
                </a:lnTo>
                <a:lnTo>
                  <a:pt x="1" y="45925"/>
                </a:lnTo>
                <a:lnTo>
                  <a:pt x="285317" y="45925"/>
                </a:lnTo>
                <a:lnTo>
                  <a:pt x="2853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15"/>
          <p:cNvSpPr/>
          <p:nvPr/>
        </p:nvSpPr>
        <p:spPr>
          <a:xfrm>
            <a:off x="-748350" y="4060950"/>
            <a:ext cx="9109991" cy="1201612"/>
          </a:xfrm>
          <a:custGeom>
            <a:avLst/>
            <a:gdLst/>
            <a:ahLst/>
            <a:cxnLst/>
            <a:rect l="l" t="t" r="r" b="b"/>
            <a:pathLst>
              <a:path w="282897" h="46354" extrusionOk="0">
                <a:moveTo>
                  <a:pt x="152290" y="1111"/>
                </a:moveTo>
                <a:lnTo>
                  <a:pt x="152290" y="1111"/>
                </a:lnTo>
                <a:cubicBezTo>
                  <a:pt x="152274" y="1112"/>
                  <a:pt x="152258" y="1113"/>
                  <a:pt x="152241" y="1114"/>
                </a:cubicBezTo>
                <a:lnTo>
                  <a:pt x="152241" y="1114"/>
                </a:lnTo>
                <a:cubicBezTo>
                  <a:pt x="152258" y="1113"/>
                  <a:pt x="152274" y="1112"/>
                  <a:pt x="152290" y="1111"/>
                </a:cubicBezTo>
                <a:close/>
                <a:moveTo>
                  <a:pt x="155098" y="23593"/>
                </a:moveTo>
                <a:lnTo>
                  <a:pt x="155098" y="23593"/>
                </a:lnTo>
                <a:cubicBezTo>
                  <a:pt x="157378" y="23869"/>
                  <a:pt x="159671" y="24086"/>
                  <a:pt x="161970" y="24262"/>
                </a:cubicBezTo>
                <a:lnTo>
                  <a:pt x="161970" y="24262"/>
                </a:lnTo>
                <a:cubicBezTo>
                  <a:pt x="159264" y="23883"/>
                  <a:pt x="156279" y="23735"/>
                  <a:pt x="155098" y="23593"/>
                </a:cubicBezTo>
                <a:close/>
                <a:moveTo>
                  <a:pt x="138117" y="24891"/>
                </a:moveTo>
                <a:cubicBezTo>
                  <a:pt x="138109" y="24892"/>
                  <a:pt x="138101" y="24893"/>
                  <a:pt x="138093" y="24894"/>
                </a:cubicBezTo>
                <a:cubicBezTo>
                  <a:pt x="138101" y="24893"/>
                  <a:pt x="138109" y="24892"/>
                  <a:pt x="138117" y="24891"/>
                </a:cubicBezTo>
                <a:close/>
                <a:moveTo>
                  <a:pt x="121856" y="1"/>
                </a:moveTo>
                <a:cubicBezTo>
                  <a:pt x="117583" y="1"/>
                  <a:pt x="113286" y="153"/>
                  <a:pt x="109048" y="153"/>
                </a:cubicBezTo>
                <a:cubicBezTo>
                  <a:pt x="108869" y="153"/>
                  <a:pt x="108690" y="152"/>
                  <a:pt x="108512" y="152"/>
                </a:cubicBezTo>
                <a:cubicBezTo>
                  <a:pt x="107600" y="149"/>
                  <a:pt x="106688" y="148"/>
                  <a:pt x="105777" y="148"/>
                </a:cubicBezTo>
                <a:cubicBezTo>
                  <a:pt x="92103" y="148"/>
                  <a:pt x="78429" y="449"/>
                  <a:pt x="64755" y="449"/>
                </a:cubicBezTo>
                <a:cubicBezTo>
                  <a:pt x="61172" y="471"/>
                  <a:pt x="0" y="471"/>
                  <a:pt x="0" y="494"/>
                </a:cubicBezTo>
                <a:lnTo>
                  <a:pt x="0" y="46305"/>
                </a:lnTo>
                <a:lnTo>
                  <a:pt x="105065" y="46305"/>
                </a:lnTo>
                <a:cubicBezTo>
                  <a:pt x="110248" y="46305"/>
                  <a:pt x="115414" y="46353"/>
                  <a:pt x="120577" y="46353"/>
                </a:cubicBezTo>
                <a:cubicBezTo>
                  <a:pt x="125417" y="46353"/>
                  <a:pt x="130254" y="46310"/>
                  <a:pt x="135103" y="46145"/>
                </a:cubicBezTo>
                <a:cubicBezTo>
                  <a:pt x="165529" y="45163"/>
                  <a:pt x="196252" y="44113"/>
                  <a:pt x="225697" y="36376"/>
                </a:cubicBezTo>
                <a:cubicBezTo>
                  <a:pt x="228093" y="35736"/>
                  <a:pt x="230490" y="35052"/>
                  <a:pt x="232658" y="33842"/>
                </a:cubicBezTo>
                <a:cubicBezTo>
                  <a:pt x="232978" y="33659"/>
                  <a:pt x="233343" y="33431"/>
                  <a:pt x="233480" y="33066"/>
                </a:cubicBezTo>
                <a:cubicBezTo>
                  <a:pt x="233777" y="32290"/>
                  <a:pt x="232887" y="31559"/>
                  <a:pt x="232133" y="31217"/>
                </a:cubicBezTo>
                <a:cubicBezTo>
                  <a:pt x="226222" y="28615"/>
                  <a:pt x="219465" y="29414"/>
                  <a:pt x="213051" y="28866"/>
                </a:cubicBezTo>
                <a:cubicBezTo>
                  <a:pt x="211294" y="28706"/>
                  <a:pt x="208966" y="28364"/>
                  <a:pt x="207961" y="26743"/>
                </a:cubicBezTo>
                <a:cubicBezTo>
                  <a:pt x="209034" y="24963"/>
                  <a:pt x="214147" y="25146"/>
                  <a:pt x="216019" y="25054"/>
                </a:cubicBezTo>
                <a:cubicBezTo>
                  <a:pt x="217342" y="24972"/>
                  <a:pt x="218670" y="24944"/>
                  <a:pt x="219999" y="24944"/>
                </a:cubicBezTo>
                <a:cubicBezTo>
                  <a:pt x="221971" y="24944"/>
                  <a:pt x="223948" y="25004"/>
                  <a:pt x="225925" y="25031"/>
                </a:cubicBezTo>
                <a:cubicBezTo>
                  <a:pt x="228384" y="25077"/>
                  <a:pt x="230851" y="25105"/>
                  <a:pt x="233321" y="25105"/>
                </a:cubicBezTo>
                <a:cubicBezTo>
                  <a:pt x="241904" y="25105"/>
                  <a:pt x="250532" y="24771"/>
                  <a:pt x="259022" y="23708"/>
                </a:cubicBezTo>
                <a:cubicBezTo>
                  <a:pt x="266143" y="22817"/>
                  <a:pt x="273493" y="21311"/>
                  <a:pt x="279154" y="16928"/>
                </a:cubicBezTo>
                <a:cubicBezTo>
                  <a:pt x="280706" y="15719"/>
                  <a:pt x="282166" y="14212"/>
                  <a:pt x="282532" y="12272"/>
                </a:cubicBezTo>
                <a:cubicBezTo>
                  <a:pt x="282897" y="10218"/>
                  <a:pt x="281893" y="8095"/>
                  <a:pt x="280363" y="6657"/>
                </a:cubicBezTo>
                <a:cubicBezTo>
                  <a:pt x="278857" y="5219"/>
                  <a:pt x="276871" y="4397"/>
                  <a:pt x="274908" y="3713"/>
                </a:cubicBezTo>
                <a:cubicBezTo>
                  <a:pt x="268853" y="1623"/>
                  <a:pt x="262817" y="1113"/>
                  <a:pt x="256746" y="1113"/>
                </a:cubicBezTo>
                <a:cubicBezTo>
                  <a:pt x="250962" y="1113"/>
                  <a:pt x="245146" y="1575"/>
                  <a:pt x="239247" y="1575"/>
                </a:cubicBezTo>
                <a:cubicBezTo>
                  <a:pt x="238150" y="1575"/>
                  <a:pt x="237049" y="1559"/>
                  <a:pt x="235945" y="1521"/>
                </a:cubicBezTo>
                <a:cubicBezTo>
                  <a:pt x="227843" y="1250"/>
                  <a:pt x="219737" y="1115"/>
                  <a:pt x="211631" y="1115"/>
                </a:cubicBezTo>
                <a:cubicBezTo>
                  <a:pt x="193132" y="1115"/>
                  <a:pt x="174635" y="1821"/>
                  <a:pt x="156194" y="3233"/>
                </a:cubicBezTo>
                <a:cubicBezTo>
                  <a:pt x="163726" y="3553"/>
                  <a:pt x="171281" y="3872"/>
                  <a:pt x="178836" y="4215"/>
                </a:cubicBezTo>
                <a:cubicBezTo>
                  <a:pt x="169820" y="4375"/>
                  <a:pt x="160850" y="4945"/>
                  <a:pt x="151902" y="5904"/>
                </a:cubicBezTo>
                <a:cubicBezTo>
                  <a:pt x="155227" y="6012"/>
                  <a:pt x="158537" y="6056"/>
                  <a:pt x="161842" y="6056"/>
                </a:cubicBezTo>
                <a:cubicBezTo>
                  <a:pt x="169748" y="6056"/>
                  <a:pt x="177625" y="5803"/>
                  <a:pt x="185593" y="5561"/>
                </a:cubicBezTo>
                <a:lnTo>
                  <a:pt x="185593" y="5561"/>
                </a:lnTo>
                <a:cubicBezTo>
                  <a:pt x="182694" y="5653"/>
                  <a:pt x="179521" y="6908"/>
                  <a:pt x="176577" y="7205"/>
                </a:cubicBezTo>
                <a:cubicBezTo>
                  <a:pt x="173450" y="7524"/>
                  <a:pt x="170322" y="7365"/>
                  <a:pt x="167218" y="7547"/>
                </a:cubicBezTo>
                <a:cubicBezTo>
                  <a:pt x="160988" y="7906"/>
                  <a:pt x="154934" y="9008"/>
                  <a:pt x="148658" y="9008"/>
                </a:cubicBezTo>
                <a:cubicBezTo>
                  <a:pt x="148151" y="9008"/>
                  <a:pt x="147642" y="9001"/>
                  <a:pt x="147132" y="8985"/>
                </a:cubicBezTo>
                <a:cubicBezTo>
                  <a:pt x="146365" y="8955"/>
                  <a:pt x="145586" y="8920"/>
                  <a:pt x="144809" y="8920"/>
                </a:cubicBezTo>
                <a:cubicBezTo>
                  <a:pt x="143227" y="8920"/>
                  <a:pt x="141655" y="9065"/>
                  <a:pt x="140216" y="9693"/>
                </a:cubicBezTo>
                <a:cubicBezTo>
                  <a:pt x="140742" y="9464"/>
                  <a:pt x="141480" y="9377"/>
                  <a:pt x="142335" y="9377"/>
                </a:cubicBezTo>
                <a:cubicBezTo>
                  <a:pt x="145129" y="9377"/>
                  <a:pt x="149180" y="10309"/>
                  <a:pt x="151230" y="10309"/>
                </a:cubicBezTo>
                <a:cubicBezTo>
                  <a:pt x="151249" y="10309"/>
                  <a:pt x="151268" y="10309"/>
                  <a:pt x="151286" y="10309"/>
                </a:cubicBezTo>
                <a:cubicBezTo>
                  <a:pt x="153458" y="10295"/>
                  <a:pt x="155564" y="10224"/>
                  <a:pt x="157679" y="10224"/>
                </a:cubicBezTo>
                <a:cubicBezTo>
                  <a:pt x="159075" y="10224"/>
                  <a:pt x="160475" y="10255"/>
                  <a:pt x="161900" y="10355"/>
                </a:cubicBezTo>
                <a:cubicBezTo>
                  <a:pt x="159891" y="10880"/>
                  <a:pt x="157905" y="11405"/>
                  <a:pt x="155920" y="11953"/>
                </a:cubicBezTo>
                <a:cubicBezTo>
                  <a:pt x="156245" y="11866"/>
                  <a:pt x="156623" y="11829"/>
                  <a:pt x="157036" y="11829"/>
                </a:cubicBezTo>
                <a:cubicBezTo>
                  <a:pt x="159230" y="11829"/>
                  <a:pt x="162437" y="12868"/>
                  <a:pt x="164319" y="13002"/>
                </a:cubicBezTo>
                <a:cubicBezTo>
                  <a:pt x="164993" y="13045"/>
                  <a:pt x="165700" y="13050"/>
                  <a:pt x="166417" y="13050"/>
                </a:cubicBezTo>
                <a:cubicBezTo>
                  <a:pt x="166659" y="13050"/>
                  <a:pt x="166902" y="13050"/>
                  <a:pt x="167145" y="13050"/>
                </a:cubicBezTo>
                <a:cubicBezTo>
                  <a:pt x="168896" y="13050"/>
                  <a:pt x="170671" y="13081"/>
                  <a:pt x="172171" y="13596"/>
                </a:cubicBezTo>
                <a:cubicBezTo>
                  <a:pt x="171760" y="14007"/>
                  <a:pt x="171350" y="14418"/>
                  <a:pt x="170916" y="14829"/>
                </a:cubicBezTo>
                <a:cubicBezTo>
                  <a:pt x="176782" y="15833"/>
                  <a:pt x="182717" y="16381"/>
                  <a:pt x="188651" y="16426"/>
                </a:cubicBezTo>
                <a:cubicBezTo>
                  <a:pt x="191276" y="16449"/>
                  <a:pt x="193947" y="16403"/>
                  <a:pt x="196549" y="16791"/>
                </a:cubicBezTo>
                <a:cubicBezTo>
                  <a:pt x="199607" y="17271"/>
                  <a:pt x="202529" y="18389"/>
                  <a:pt x="205565" y="18983"/>
                </a:cubicBezTo>
                <a:cubicBezTo>
                  <a:pt x="208623" y="19576"/>
                  <a:pt x="211750" y="19645"/>
                  <a:pt x="214855" y="19713"/>
                </a:cubicBezTo>
                <a:cubicBezTo>
                  <a:pt x="225884" y="19979"/>
                  <a:pt x="236859" y="20226"/>
                  <a:pt x="247909" y="20226"/>
                </a:cubicBezTo>
                <a:cubicBezTo>
                  <a:pt x="249208" y="20226"/>
                  <a:pt x="250508" y="20222"/>
                  <a:pt x="251809" y="20215"/>
                </a:cubicBezTo>
                <a:lnTo>
                  <a:pt x="251809" y="20215"/>
                </a:lnTo>
                <a:cubicBezTo>
                  <a:pt x="242202" y="22272"/>
                  <a:pt x="232467" y="22903"/>
                  <a:pt x="222670" y="22903"/>
                </a:cubicBezTo>
                <a:cubicBezTo>
                  <a:pt x="207089" y="22903"/>
                  <a:pt x="191351" y="21306"/>
                  <a:pt x="175719" y="21306"/>
                </a:cubicBezTo>
                <a:cubicBezTo>
                  <a:pt x="174559" y="21306"/>
                  <a:pt x="173399" y="21315"/>
                  <a:pt x="172240" y="21334"/>
                </a:cubicBezTo>
                <a:cubicBezTo>
                  <a:pt x="178129" y="21608"/>
                  <a:pt x="184018" y="21904"/>
                  <a:pt x="189929" y="22178"/>
                </a:cubicBezTo>
                <a:cubicBezTo>
                  <a:pt x="195042" y="22407"/>
                  <a:pt x="200246" y="22680"/>
                  <a:pt x="205017" y="24552"/>
                </a:cubicBezTo>
                <a:cubicBezTo>
                  <a:pt x="202094" y="25494"/>
                  <a:pt x="199038" y="25763"/>
                  <a:pt x="195953" y="25763"/>
                </a:cubicBezTo>
                <a:cubicBezTo>
                  <a:pt x="193955" y="25763"/>
                  <a:pt x="191945" y="25650"/>
                  <a:pt x="189952" y="25534"/>
                </a:cubicBezTo>
                <a:cubicBezTo>
                  <a:pt x="180692" y="25003"/>
                  <a:pt x="171271" y="24971"/>
                  <a:pt x="161970" y="24262"/>
                </a:cubicBezTo>
                <a:lnTo>
                  <a:pt x="161970" y="24262"/>
                </a:lnTo>
                <a:cubicBezTo>
                  <a:pt x="164493" y="24615"/>
                  <a:pt x="166774" y="25168"/>
                  <a:pt x="167127" y="26104"/>
                </a:cubicBezTo>
                <a:cubicBezTo>
                  <a:pt x="166622" y="26209"/>
                  <a:pt x="164915" y="27013"/>
                  <a:pt x="164293" y="27013"/>
                </a:cubicBezTo>
                <a:cubicBezTo>
                  <a:pt x="164240" y="27013"/>
                  <a:pt x="164195" y="27007"/>
                  <a:pt x="164160" y="26994"/>
                </a:cubicBezTo>
                <a:lnTo>
                  <a:pt x="164160" y="26994"/>
                </a:lnTo>
                <a:cubicBezTo>
                  <a:pt x="164660" y="27172"/>
                  <a:pt x="165192" y="27229"/>
                  <a:pt x="165736" y="27229"/>
                </a:cubicBezTo>
                <a:cubicBezTo>
                  <a:pt x="166712" y="27229"/>
                  <a:pt x="167726" y="27046"/>
                  <a:pt x="168672" y="27046"/>
                </a:cubicBezTo>
                <a:cubicBezTo>
                  <a:pt x="169506" y="27046"/>
                  <a:pt x="170287" y="27188"/>
                  <a:pt x="170939" y="27725"/>
                </a:cubicBezTo>
                <a:cubicBezTo>
                  <a:pt x="170583" y="27433"/>
                  <a:pt x="169974" y="27315"/>
                  <a:pt x="169208" y="27315"/>
                </a:cubicBezTo>
                <a:cubicBezTo>
                  <a:pt x="166137" y="27315"/>
                  <a:pt x="160549" y="29208"/>
                  <a:pt x="158704" y="29391"/>
                </a:cubicBezTo>
                <a:cubicBezTo>
                  <a:pt x="156760" y="29584"/>
                  <a:pt x="154774" y="29712"/>
                  <a:pt x="152792" y="29712"/>
                </a:cubicBezTo>
                <a:cubicBezTo>
                  <a:pt x="150562" y="29712"/>
                  <a:pt x="148336" y="29551"/>
                  <a:pt x="146173" y="29140"/>
                </a:cubicBezTo>
                <a:cubicBezTo>
                  <a:pt x="144210" y="28775"/>
                  <a:pt x="144324" y="26561"/>
                  <a:pt x="142772" y="25534"/>
                </a:cubicBezTo>
                <a:cubicBezTo>
                  <a:pt x="141913" y="24961"/>
                  <a:pt x="140784" y="24776"/>
                  <a:pt x="139696" y="24776"/>
                </a:cubicBezTo>
                <a:cubicBezTo>
                  <a:pt x="139146" y="24776"/>
                  <a:pt x="138606" y="24823"/>
                  <a:pt x="138117" y="24891"/>
                </a:cubicBezTo>
                <a:lnTo>
                  <a:pt x="138117" y="24891"/>
                </a:lnTo>
                <a:cubicBezTo>
                  <a:pt x="138304" y="24866"/>
                  <a:pt x="138496" y="24853"/>
                  <a:pt x="138689" y="24853"/>
                </a:cubicBezTo>
                <a:cubicBezTo>
                  <a:pt x="141631" y="24853"/>
                  <a:pt x="145051" y="27694"/>
                  <a:pt x="141334" y="29916"/>
                </a:cubicBezTo>
                <a:cubicBezTo>
                  <a:pt x="140398" y="30487"/>
                  <a:pt x="139303" y="30738"/>
                  <a:pt x="138230" y="30966"/>
                </a:cubicBezTo>
                <a:cubicBezTo>
                  <a:pt x="137066" y="31240"/>
                  <a:pt x="135902" y="31491"/>
                  <a:pt x="134738" y="31765"/>
                </a:cubicBezTo>
                <a:cubicBezTo>
                  <a:pt x="137363" y="31171"/>
                  <a:pt x="140330" y="30738"/>
                  <a:pt x="143001" y="30692"/>
                </a:cubicBezTo>
                <a:cubicBezTo>
                  <a:pt x="143124" y="30689"/>
                  <a:pt x="143247" y="30687"/>
                  <a:pt x="143370" y="30687"/>
                </a:cubicBezTo>
                <a:cubicBezTo>
                  <a:pt x="145003" y="30687"/>
                  <a:pt x="146626" y="30975"/>
                  <a:pt x="148091" y="31696"/>
                </a:cubicBezTo>
                <a:cubicBezTo>
                  <a:pt x="148798" y="32062"/>
                  <a:pt x="149506" y="32587"/>
                  <a:pt x="149688" y="33385"/>
                </a:cubicBezTo>
                <a:cubicBezTo>
                  <a:pt x="149825" y="34047"/>
                  <a:pt x="149529" y="34755"/>
                  <a:pt x="149049" y="35257"/>
                </a:cubicBezTo>
                <a:cubicBezTo>
                  <a:pt x="147309" y="37105"/>
                  <a:pt x="144678" y="37757"/>
                  <a:pt x="141980" y="37757"/>
                </a:cubicBezTo>
                <a:cubicBezTo>
                  <a:pt x="139511" y="37757"/>
                  <a:pt x="136986" y="37211"/>
                  <a:pt x="135035" y="36535"/>
                </a:cubicBezTo>
                <a:lnTo>
                  <a:pt x="135035" y="36535"/>
                </a:lnTo>
                <a:cubicBezTo>
                  <a:pt x="136450" y="38407"/>
                  <a:pt x="138983" y="38909"/>
                  <a:pt x="141311" y="39115"/>
                </a:cubicBezTo>
                <a:cubicBezTo>
                  <a:pt x="142205" y="39189"/>
                  <a:pt x="143132" y="39228"/>
                  <a:pt x="144077" y="39228"/>
                </a:cubicBezTo>
                <a:cubicBezTo>
                  <a:pt x="147741" y="39228"/>
                  <a:pt x="151667" y="38650"/>
                  <a:pt x="154915" y="37380"/>
                </a:cubicBezTo>
                <a:lnTo>
                  <a:pt x="154915" y="37380"/>
                </a:lnTo>
                <a:cubicBezTo>
                  <a:pt x="153272" y="39457"/>
                  <a:pt x="150579" y="40347"/>
                  <a:pt x="148045" y="41123"/>
                </a:cubicBezTo>
                <a:cubicBezTo>
                  <a:pt x="145762" y="41831"/>
                  <a:pt x="143434" y="42538"/>
                  <a:pt x="141015" y="42653"/>
                </a:cubicBezTo>
                <a:cubicBezTo>
                  <a:pt x="140638" y="42672"/>
                  <a:pt x="140260" y="42675"/>
                  <a:pt x="139881" y="42675"/>
                </a:cubicBezTo>
                <a:cubicBezTo>
                  <a:pt x="139700" y="42675"/>
                  <a:pt x="139520" y="42674"/>
                  <a:pt x="139339" y="42674"/>
                </a:cubicBezTo>
                <a:cubicBezTo>
                  <a:pt x="138541" y="42674"/>
                  <a:pt x="137743" y="42688"/>
                  <a:pt x="136952" y="42835"/>
                </a:cubicBezTo>
                <a:cubicBezTo>
                  <a:pt x="135765" y="43041"/>
                  <a:pt x="134646" y="43497"/>
                  <a:pt x="133528" y="43885"/>
                </a:cubicBezTo>
                <a:cubicBezTo>
                  <a:pt x="130378" y="44927"/>
                  <a:pt x="126573" y="45327"/>
                  <a:pt x="122763" y="45327"/>
                </a:cubicBezTo>
                <a:cubicBezTo>
                  <a:pt x="119148" y="45327"/>
                  <a:pt x="115528" y="44967"/>
                  <a:pt x="112460" y="44456"/>
                </a:cubicBezTo>
                <a:cubicBezTo>
                  <a:pt x="109813" y="43999"/>
                  <a:pt x="107165" y="43566"/>
                  <a:pt x="104517" y="43109"/>
                </a:cubicBezTo>
                <a:cubicBezTo>
                  <a:pt x="103787" y="42995"/>
                  <a:pt x="102942" y="42812"/>
                  <a:pt x="102577" y="42150"/>
                </a:cubicBezTo>
                <a:lnTo>
                  <a:pt x="102577" y="42150"/>
                </a:lnTo>
                <a:cubicBezTo>
                  <a:pt x="102578" y="42153"/>
                  <a:pt x="102585" y="42154"/>
                  <a:pt x="102597" y="42154"/>
                </a:cubicBezTo>
                <a:cubicBezTo>
                  <a:pt x="102810" y="42154"/>
                  <a:pt x="104665" y="41783"/>
                  <a:pt x="104859" y="41739"/>
                </a:cubicBezTo>
                <a:cubicBezTo>
                  <a:pt x="105658" y="41648"/>
                  <a:pt x="106457" y="41580"/>
                  <a:pt x="107279" y="41511"/>
                </a:cubicBezTo>
                <a:cubicBezTo>
                  <a:pt x="108740" y="41397"/>
                  <a:pt x="110771" y="41603"/>
                  <a:pt x="112027" y="40667"/>
                </a:cubicBezTo>
                <a:cubicBezTo>
                  <a:pt x="112072" y="40621"/>
                  <a:pt x="112095" y="40598"/>
                  <a:pt x="112118" y="40553"/>
                </a:cubicBezTo>
                <a:cubicBezTo>
                  <a:pt x="112118" y="40484"/>
                  <a:pt x="112049" y="40438"/>
                  <a:pt x="111981" y="40393"/>
                </a:cubicBezTo>
                <a:cubicBezTo>
                  <a:pt x="111684" y="40256"/>
                  <a:pt x="111365" y="40165"/>
                  <a:pt x="111045" y="40142"/>
                </a:cubicBezTo>
                <a:cubicBezTo>
                  <a:pt x="112323" y="40050"/>
                  <a:pt x="113579" y="39982"/>
                  <a:pt x="114857" y="39913"/>
                </a:cubicBezTo>
                <a:cubicBezTo>
                  <a:pt x="115176" y="39891"/>
                  <a:pt x="115473" y="39868"/>
                  <a:pt x="115793" y="39777"/>
                </a:cubicBezTo>
                <a:cubicBezTo>
                  <a:pt x="114583" y="39525"/>
                  <a:pt x="113305" y="39320"/>
                  <a:pt x="112095" y="39320"/>
                </a:cubicBezTo>
                <a:cubicBezTo>
                  <a:pt x="112027" y="39321"/>
                  <a:pt x="111958" y="39322"/>
                  <a:pt x="111890" y="39322"/>
                </a:cubicBezTo>
                <a:cubicBezTo>
                  <a:pt x="110794" y="39322"/>
                  <a:pt x="109698" y="39160"/>
                  <a:pt x="108603" y="39160"/>
                </a:cubicBezTo>
                <a:cubicBezTo>
                  <a:pt x="106366" y="39160"/>
                  <a:pt x="104129" y="39388"/>
                  <a:pt x="101892" y="39548"/>
                </a:cubicBezTo>
                <a:cubicBezTo>
                  <a:pt x="101064" y="39610"/>
                  <a:pt x="100249" y="39640"/>
                  <a:pt x="99442" y="39640"/>
                </a:cubicBezTo>
                <a:cubicBezTo>
                  <a:pt x="96650" y="39640"/>
                  <a:pt x="93957" y="39275"/>
                  <a:pt x="91141" y="38567"/>
                </a:cubicBezTo>
                <a:cubicBezTo>
                  <a:pt x="87467" y="37654"/>
                  <a:pt x="83860" y="36398"/>
                  <a:pt x="80162" y="35531"/>
                </a:cubicBezTo>
                <a:cubicBezTo>
                  <a:pt x="78475" y="35138"/>
                  <a:pt x="74846" y="34109"/>
                  <a:pt x="72113" y="34109"/>
                </a:cubicBezTo>
                <a:cubicBezTo>
                  <a:pt x="71040" y="34109"/>
                  <a:pt x="70105" y="34268"/>
                  <a:pt x="69480" y="34686"/>
                </a:cubicBezTo>
                <a:cubicBezTo>
                  <a:pt x="71878" y="33068"/>
                  <a:pt x="74691" y="32715"/>
                  <a:pt x="77619" y="32715"/>
                </a:cubicBezTo>
                <a:cubicBezTo>
                  <a:pt x="79883" y="32715"/>
                  <a:pt x="82215" y="32926"/>
                  <a:pt x="84477" y="32926"/>
                </a:cubicBezTo>
                <a:cubicBezTo>
                  <a:pt x="84859" y="32926"/>
                  <a:pt x="85240" y="32920"/>
                  <a:pt x="85618" y="32906"/>
                </a:cubicBezTo>
                <a:cubicBezTo>
                  <a:pt x="88722" y="32792"/>
                  <a:pt x="91758" y="32107"/>
                  <a:pt x="94771" y="31422"/>
                </a:cubicBezTo>
                <a:cubicBezTo>
                  <a:pt x="95843" y="31171"/>
                  <a:pt x="98035" y="30669"/>
                  <a:pt x="98468" y="29437"/>
                </a:cubicBezTo>
                <a:cubicBezTo>
                  <a:pt x="99085" y="27725"/>
                  <a:pt x="97304" y="27725"/>
                  <a:pt x="95889" y="27382"/>
                </a:cubicBezTo>
                <a:lnTo>
                  <a:pt x="95889" y="27382"/>
                </a:lnTo>
                <a:cubicBezTo>
                  <a:pt x="96189" y="27454"/>
                  <a:pt x="96525" y="27483"/>
                  <a:pt x="96884" y="27483"/>
                </a:cubicBezTo>
                <a:cubicBezTo>
                  <a:pt x="98358" y="27483"/>
                  <a:pt x="100215" y="26986"/>
                  <a:pt x="101481" y="26857"/>
                </a:cubicBezTo>
                <a:cubicBezTo>
                  <a:pt x="103330" y="26675"/>
                  <a:pt x="105202" y="26515"/>
                  <a:pt x="107051" y="26332"/>
                </a:cubicBezTo>
                <a:cubicBezTo>
                  <a:pt x="108854" y="26173"/>
                  <a:pt x="110657" y="25899"/>
                  <a:pt x="112460" y="25762"/>
                </a:cubicBezTo>
                <a:cubicBezTo>
                  <a:pt x="113304" y="25697"/>
                  <a:pt x="114004" y="25325"/>
                  <a:pt x="114813" y="25325"/>
                </a:cubicBezTo>
                <a:cubicBezTo>
                  <a:pt x="114858" y="25325"/>
                  <a:pt x="114903" y="25326"/>
                  <a:pt x="114948" y="25328"/>
                </a:cubicBezTo>
                <a:cubicBezTo>
                  <a:pt x="115336" y="25351"/>
                  <a:pt x="117459" y="26447"/>
                  <a:pt x="117413" y="26469"/>
                </a:cubicBezTo>
                <a:cubicBezTo>
                  <a:pt x="112597" y="28798"/>
                  <a:pt x="106845" y="27930"/>
                  <a:pt x="101687" y="29368"/>
                </a:cubicBezTo>
                <a:cubicBezTo>
                  <a:pt x="107233" y="29117"/>
                  <a:pt x="112803" y="28889"/>
                  <a:pt x="118349" y="28638"/>
                </a:cubicBezTo>
                <a:cubicBezTo>
                  <a:pt x="119445" y="28592"/>
                  <a:pt x="120677" y="28478"/>
                  <a:pt x="121339" y="27611"/>
                </a:cubicBezTo>
                <a:cubicBezTo>
                  <a:pt x="120609" y="27245"/>
                  <a:pt x="119856" y="26926"/>
                  <a:pt x="119102" y="26629"/>
                </a:cubicBezTo>
                <a:cubicBezTo>
                  <a:pt x="123188" y="24780"/>
                  <a:pt x="127799" y="24803"/>
                  <a:pt x="132273" y="24552"/>
                </a:cubicBezTo>
                <a:cubicBezTo>
                  <a:pt x="137865" y="24210"/>
                  <a:pt x="143411" y="23365"/>
                  <a:pt x="148844" y="21996"/>
                </a:cubicBezTo>
                <a:cubicBezTo>
                  <a:pt x="147520" y="21425"/>
                  <a:pt x="146219" y="20854"/>
                  <a:pt x="144895" y="20284"/>
                </a:cubicBezTo>
                <a:cubicBezTo>
                  <a:pt x="147572" y="19538"/>
                  <a:pt x="150276" y="19436"/>
                  <a:pt x="152989" y="19436"/>
                </a:cubicBezTo>
                <a:cubicBezTo>
                  <a:pt x="154014" y="19436"/>
                  <a:pt x="155040" y="19451"/>
                  <a:pt x="156066" y="19451"/>
                </a:cubicBezTo>
                <a:cubicBezTo>
                  <a:pt x="159225" y="19451"/>
                  <a:pt x="162382" y="19312"/>
                  <a:pt x="165506" y="18184"/>
                </a:cubicBezTo>
                <a:cubicBezTo>
                  <a:pt x="164391" y="18082"/>
                  <a:pt x="163289" y="18048"/>
                  <a:pt x="162192" y="18048"/>
                </a:cubicBezTo>
                <a:cubicBezTo>
                  <a:pt x="160079" y="18048"/>
                  <a:pt x="157985" y="18177"/>
                  <a:pt x="155851" y="18207"/>
                </a:cubicBezTo>
                <a:cubicBezTo>
                  <a:pt x="155738" y="18208"/>
                  <a:pt x="155625" y="18208"/>
                  <a:pt x="155512" y="18208"/>
                </a:cubicBezTo>
                <a:cubicBezTo>
                  <a:pt x="152786" y="18208"/>
                  <a:pt x="149961" y="17954"/>
                  <a:pt x="147178" y="17910"/>
                </a:cubicBezTo>
                <a:cubicBezTo>
                  <a:pt x="142681" y="17864"/>
                  <a:pt x="138321" y="17453"/>
                  <a:pt x="133916" y="16700"/>
                </a:cubicBezTo>
                <a:cubicBezTo>
                  <a:pt x="141060" y="16563"/>
                  <a:pt x="148159" y="15696"/>
                  <a:pt x="155212" y="14509"/>
                </a:cubicBezTo>
                <a:lnTo>
                  <a:pt x="155212" y="14509"/>
                </a:lnTo>
                <a:cubicBezTo>
                  <a:pt x="154066" y="14701"/>
                  <a:pt x="152684" y="14786"/>
                  <a:pt x="151218" y="14786"/>
                </a:cubicBezTo>
                <a:cubicBezTo>
                  <a:pt x="148158" y="14786"/>
                  <a:pt x="144738" y="14417"/>
                  <a:pt x="142361" y="13893"/>
                </a:cubicBezTo>
                <a:cubicBezTo>
                  <a:pt x="138641" y="13025"/>
                  <a:pt x="134943" y="12044"/>
                  <a:pt x="131131" y="11336"/>
                </a:cubicBezTo>
                <a:cubicBezTo>
                  <a:pt x="128168" y="10778"/>
                  <a:pt x="124982" y="10119"/>
                  <a:pt x="121935" y="10119"/>
                </a:cubicBezTo>
                <a:cubicBezTo>
                  <a:pt x="121768" y="10119"/>
                  <a:pt x="121602" y="10120"/>
                  <a:pt x="121436" y="10125"/>
                </a:cubicBezTo>
                <a:lnTo>
                  <a:pt x="121436" y="10125"/>
                </a:lnTo>
                <a:cubicBezTo>
                  <a:pt x="126616" y="9987"/>
                  <a:pt x="131818" y="9691"/>
                  <a:pt x="136997" y="9214"/>
                </a:cubicBezTo>
                <a:cubicBezTo>
                  <a:pt x="129465" y="8460"/>
                  <a:pt x="121864" y="8483"/>
                  <a:pt x="114332" y="8072"/>
                </a:cubicBezTo>
                <a:cubicBezTo>
                  <a:pt x="109242" y="7798"/>
                  <a:pt x="104129" y="7639"/>
                  <a:pt x="99039" y="7296"/>
                </a:cubicBezTo>
                <a:cubicBezTo>
                  <a:pt x="98058" y="7228"/>
                  <a:pt x="96939" y="7091"/>
                  <a:pt x="96391" y="6269"/>
                </a:cubicBezTo>
                <a:cubicBezTo>
                  <a:pt x="112825" y="5721"/>
                  <a:pt x="129283" y="5196"/>
                  <a:pt x="145717" y="4648"/>
                </a:cubicBezTo>
                <a:cubicBezTo>
                  <a:pt x="136906" y="4534"/>
                  <a:pt x="128096" y="4420"/>
                  <a:pt x="119285" y="4306"/>
                </a:cubicBezTo>
                <a:cubicBezTo>
                  <a:pt x="118167" y="4283"/>
                  <a:pt x="116911" y="4215"/>
                  <a:pt x="116181" y="3393"/>
                </a:cubicBezTo>
                <a:cubicBezTo>
                  <a:pt x="128262" y="2960"/>
                  <a:pt x="140161" y="1912"/>
                  <a:pt x="152241" y="1114"/>
                </a:cubicBezTo>
                <a:lnTo>
                  <a:pt x="152241" y="1114"/>
                </a:lnTo>
                <a:cubicBezTo>
                  <a:pt x="150617" y="1220"/>
                  <a:pt x="148972" y="1266"/>
                  <a:pt x="147317" y="1266"/>
                </a:cubicBezTo>
                <a:cubicBezTo>
                  <a:pt x="141634" y="1266"/>
                  <a:pt x="135824" y="730"/>
                  <a:pt x="130287" y="289"/>
                </a:cubicBezTo>
                <a:cubicBezTo>
                  <a:pt x="127503" y="67"/>
                  <a:pt x="124685" y="1"/>
                  <a:pt x="121856"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01" name="Google Shape;1901;p15"/>
          <p:cNvGrpSpPr/>
          <p:nvPr/>
        </p:nvGrpSpPr>
        <p:grpSpPr>
          <a:xfrm>
            <a:off x="5201488" y="4302875"/>
            <a:ext cx="959350" cy="382200"/>
            <a:chOff x="3293275" y="4615900"/>
            <a:chExt cx="959350" cy="382200"/>
          </a:xfrm>
        </p:grpSpPr>
        <p:sp>
          <p:nvSpPr>
            <p:cNvPr id="1902" name="Google Shape;1902;p15"/>
            <p:cNvSpPr/>
            <p:nvPr/>
          </p:nvSpPr>
          <p:spPr>
            <a:xfrm>
              <a:off x="3918775" y="4843850"/>
              <a:ext cx="333850" cy="154250"/>
            </a:xfrm>
            <a:custGeom>
              <a:avLst/>
              <a:gdLst/>
              <a:ahLst/>
              <a:cxnLst/>
              <a:rect l="l" t="t" r="r" b="b"/>
              <a:pathLst>
                <a:path w="13354" h="6170" extrusionOk="0">
                  <a:moveTo>
                    <a:pt x="1005" y="1336"/>
                  </a:moveTo>
                  <a:cubicBezTo>
                    <a:pt x="1006" y="1337"/>
                    <a:pt x="1008" y="1337"/>
                    <a:pt x="1009" y="1338"/>
                  </a:cubicBezTo>
                  <a:lnTo>
                    <a:pt x="1009" y="1338"/>
                  </a:lnTo>
                  <a:cubicBezTo>
                    <a:pt x="1008" y="1337"/>
                    <a:pt x="1006" y="1337"/>
                    <a:pt x="1005" y="1336"/>
                  </a:cubicBezTo>
                  <a:close/>
                  <a:moveTo>
                    <a:pt x="6695" y="0"/>
                  </a:moveTo>
                  <a:cubicBezTo>
                    <a:pt x="5908" y="0"/>
                    <a:pt x="5123" y="87"/>
                    <a:pt x="4360" y="286"/>
                  </a:cubicBezTo>
                  <a:cubicBezTo>
                    <a:pt x="3792" y="433"/>
                    <a:pt x="1865" y="1357"/>
                    <a:pt x="1157" y="1357"/>
                  </a:cubicBezTo>
                  <a:cubicBezTo>
                    <a:pt x="1099" y="1357"/>
                    <a:pt x="1049" y="1351"/>
                    <a:pt x="1009" y="1338"/>
                  </a:cubicBezTo>
                  <a:lnTo>
                    <a:pt x="1009" y="1338"/>
                  </a:lnTo>
                  <a:cubicBezTo>
                    <a:pt x="2535" y="1853"/>
                    <a:pt x="4126" y="2237"/>
                    <a:pt x="5740" y="2488"/>
                  </a:cubicBezTo>
                  <a:lnTo>
                    <a:pt x="5740" y="2488"/>
                  </a:lnTo>
                  <a:cubicBezTo>
                    <a:pt x="5388" y="2436"/>
                    <a:pt x="5020" y="2416"/>
                    <a:pt x="4643" y="2416"/>
                  </a:cubicBezTo>
                  <a:cubicBezTo>
                    <a:pt x="3376" y="2416"/>
                    <a:pt x="2009" y="2643"/>
                    <a:pt x="799" y="2660"/>
                  </a:cubicBezTo>
                  <a:cubicBezTo>
                    <a:pt x="503" y="2660"/>
                    <a:pt x="115" y="2706"/>
                    <a:pt x="23" y="3002"/>
                  </a:cubicBezTo>
                  <a:cubicBezTo>
                    <a:pt x="1" y="3116"/>
                    <a:pt x="23" y="3253"/>
                    <a:pt x="69" y="3367"/>
                  </a:cubicBezTo>
                  <a:cubicBezTo>
                    <a:pt x="775" y="5498"/>
                    <a:pt x="3187" y="6169"/>
                    <a:pt x="5631" y="6169"/>
                  </a:cubicBezTo>
                  <a:cubicBezTo>
                    <a:pt x="7454" y="6169"/>
                    <a:pt x="9294" y="5795"/>
                    <a:pt x="10455" y="5376"/>
                  </a:cubicBezTo>
                  <a:cubicBezTo>
                    <a:pt x="11847" y="4874"/>
                    <a:pt x="13353" y="3847"/>
                    <a:pt x="12509" y="2226"/>
                  </a:cubicBezTo>
                  <a:cubicBezTo>
                    <a:pt x="12303" y="1770"/>
                    <a:pt x="11938" y="1404"/>
                    <a:pt x="11527" y="1108"/>
                  </a:cubicBezTo>
                  <a:cubicBezTo>
                    <a:pt x="10843" y="651"/>
                    <a:pt x="10021" y="423"/>
                    <a:pt x="9199" y="263"/>
                  </a:cubicBezTo>
                  <a:cubicBezTo>
                    <a:pt x="8375" y="98"/>
                    <a:pt x="7533" y="0"/>
                    <a:pt x="6695" y="0"/>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15"/>
            <p:cNvSpPr/>
            <p:nvPr/>
          </p:nvSpPr>
          <p:spPr>
            <a:xfrm>
              <a:off x="3919350" y="4843200"/>
              <a:ext cx="328125" cy="147550"/>
            </a:xfrm>
            <a:custGeom>
              <a:avLst/>
              <a:gdLst/>
              <a:ahLst/>
              <a:cxnLst/>
              <a:rect l="l" t="t" r="r" b="b"/>
              <a:pathLst>
                <a:path w="13125" h="5902" extrusionOk="0">
                  <a:moveTo>
                    <a:pt x="1005" y="1362"/>
                  </a:moveTo>
                  <a:cubicBezTo>
                    <a:pt x="1015" y="1366"/>
                    <a:pt x="1026" y="1369"/>
                    <a:pt x="1037" y="1373"/>
                  </a:cubicBezTo>
                  <a:lnTo>
                    <a:pt x="1037" y="1373"/>
                  </a:lnTo>
                  <a:cubicBezTo>
                    <a:pt x="1026" y="1369"/>
                    <a:pt x="1015" y="1366"/>
                    <a:pt x="1005" y="1362"/>
                  </a:cubicBezTo>
                  <a:close/>
                  <a:moveTo>
                    <a:pt x="6530" y="1"/>
                  </a:moveTo>
                  <a:cubicBezTo>
                    <a:pt x="6224" y="1"/>
                    <a:pt x="5923" y="33"/>
                    <a:pt x="5684" y="152"/>
                  </a:cubicBezTo>
                  <a:cubicBezTo>
                    <a:pt x="5638" y="175"/>
                    <a:pt x="5593" y="198"/>
                    <a:pt x="5593" y="244"/>
                  </a:cubicBezTo>
                  <a:cubicBezTo>
                    <a:pt x="5570" y="312"/>
                    <a:pt x="5615" y="358"/>
                    <a:pt x="5638" y="403"/>
                  </a:cubicBezTo>
                  <a:cubicBezTo>
                    <a:pt x="5958" y="814"/>
                    <a:pt x="6254" y="1225"/>
                    <a:pt x="6574" y="1659"/>
                  </a:cubicBezTo>
                  <a:cubicBezTo>
                    <a:pt x="6209" y="1271"/>
                    <a:pt x="5798" y="928"/>
                    <a:pt x="5387" y="632"/>
                  </a:cubicBezTo>
                  <a:cubicBezTo>
                    <a:pt x="5227" y="517"/>
                    <a:pt x="5068" y="403"/>
                    <a:pt x="4885" y="335"/>
                  </a:cubicBezTo>
                  <a:cubicBezTo>
                    <a:pt x="4797" y="304"/>
                    <a:pt x="4701" y="291"/>
                    <a:pt x="4600" y="291"/>
                  </a:cubicBezTo>
                  <a:cubicBezTo>
                    <a:pt x="4022" y="291"/>
                    <a:pt x="3274" y="731"/>
                    <a:pt x="2808" y="906"/>
                  </a:cubicBezTo>
                  <a:cubicBezTo>
                    <a:pt x="2406" y="1059"/>
                    <a:pt x="1763" y="1404"/>
                    <a:pt x="1270" y="1404"/>
                  </a:cubicBezTo>
                  <a:cubicBezTo>
                    <a:pt x="1188" y="1404"/>
                    <a:pt x="1109" y="1395"/>
                    <a:pt x="1037" y="1373"/>
                  </a:cubicBezTo>
                  <a:lnTo>
                    <a:pt x="1037" y="1373"/>
                  </a:lnTo>
                  <a:cubicBezTo>
                    <a:pt x="2576" y="1884"/>
                    <a:pt x="4136" y="2264"/>
                    <a:pt x="5740" y="2514"/>
                  </a:cubicBezTo>
                  <a:lnTo>
                    <a:pt x="5740" y="2514"/>
                  </a:lnTo>
                  <a:cubicBezTo>
                    <a:pt x="5388" y="2462"/>
                    <a:pt x="5020" y="2442"/>
                    <a:pt x="4643" y="2442"/>
                  </a:cubicBezTo>
                  <a:cubicBezTo>
                    <a:pt x="3378" y="2442"/>
                    <a:pt x="2015" y="2669"/>
                    <a:pt x="822" y="2686"/>
                  </a:cubicBezTo>
                  <a:cubicBezTo>
                    <a:pt x="502" y="2686"/>
                    <a:pt x="114" y="2732"/>
                    <a:pt x="46" y="3028"/>
                  </a:cubicBezTo>
                  <a:cubicBezTo>
                    <a:pt x="0" y="3142"/>
                    <a:pt x="46" y="3279"/>
                    <a:pt x="69" y="3393"/>
                  </a:cubicBezTo>
                  <a:cubicBezTo>
                    <a:pt x="320" y="4170"/>
                    <a:pt x="845" y="4786"/>
                    <a:pt x="1507" y="5219"/>
                  </a:cubicBezTo>
                  <a:cubicBezTo>
                    <a:pt x="2343" y="5762"/>
                    <a:pt x="3196" y="5901"/>
                    <a:pt x="4065" y="5901"/>
                  </a:cubicBezTo>
                  <a:cubicBezTo>
                    <a:pt x="4952" y="5901"/>
                    <a:pt x="5857" y="5756"/>
                    <a:pt x="6779" y="5744"/>
                  </a:cubicBezTo>
                  <a:cubicBezTo>
                    <a:pt x="8765" y="5722"/>
                    <a:pt x="10728" y="5037"/>
                    <a:pt x="12303" y="3827"/>
                  </a:cubicBezTo>
                  <a:lnTo>
                    <a:pt x="12303" y="3827"/>
                  </a:lnTo>
                  <a:cubicBezTo>
                    <a:pt x="11276" y="3964"/>
                    <a:pt x="10249" y="4055"/>
                    <a:pt x="9222" y="4078"/>
                  </a:cubicBezTo>
                  <a:cubicBezTo>
                    <a:pt x="10112" y="3964"/>
                    <a:pt x="11002" y="3804"/>
                    <a:pt x="11869" y="3576"/>
                  </a:cubicBezTo>
                  <a:cubicBezTo>
                    <a:pt x="12029" y="3553"/>
                    <a:pt x="12212" y="3485"/>
                    <a:pt x="12349" y="3393"/>
                  </a:cubicBezTo>
                  <a:cubicBezTo>
                    <a:pt x="13125" y="2732"/>
                    <a:pt x="12075" y="1522"/>
                    <a:pt x="11527" y="1134"/>
                  </a:cubicBezTo>
                  <a:cubicBezTo>
                    <a:pt x="11263" y="945"/>
                    <a:pt x="10812" y="632"/>
                    <a:pt x="10418" y="632"/>
                  </a:cubicBezTo>
                  <a:cubicBezTo>
                    <a:pt x="10336" y="632"/>
                    <a:pt x="10256" y="646"/>
                    <a:pt x="10180" y="677"/>
                  </a:cubicBezTo>
                  <a:cubicBezTo>
                    <a:pt x="10066" y="723"/>
                    <a:pt x="9952" y="814"/>
                    <a:pt x="9861" y="883"/>
                  </a:cubicBezTo>
                  <a:cubicBezTo>
                    <a:pt x="9564" y="1111"/>
                    <a:pt x="9267" y="1316"/>
                    <a:pt x="8994" y="1522"/>
                  </a:cubicBezTo>
                  <a:cubicBezTo>
                    <a:pt x="9245" y="1225"/>
                    <a:pt x="9815" y="837"/>
                    <a:pt x="9792" y="403"/>
                  </a:cubicBezTo>
                  <a:cubicBezTo>
                    <a:pt x="9610" y="381"/>
                    <a:pt x="9404" y="335"/>
                    <a:pt x="9199" y="289"/>
                  </a:cubicBezTo>
                  <a:cubicBezTo>
                    <a:pt x="8583" y="175"/>
                    <a:pt x="7944" y="84"/>
                    <a:pt x="7327" y="38"/>
                  </a:cubicBezTo>
                  <a:cubicBezTo>
                    <a:pt x="7088" y="27"/>
                    <a:pt x="6807" y="1"/>
                    <a:pt x="6530"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15"/>
            <p:cNvSpPr/>
            <p:nvPr/>
          </p:nvSpPr>
          <p:spPr>
            <a:xfrm>
              <a:off x="3293275" y="4689125"/>
              <a:ext cx="475925" cy="167050"/>
            </a:xfrm>
            <a:custGeom>
              <a:avLst/>
              <a:gdLst/>
              <a:ahLst/>
              <a:cxnLst/>
              <a:rect l="l" t="t" r="r" b="b"/>
              <a:pathLst>
                <a:path w="19037" h="6682" extrusionOk="0">
                  <a:moveTo>
                    <a:pt x="10894" y="1"/>
                  </a:moveTo>
                  <a:cubicBezTo>
                    <a:pt x="7988" y="1"/>
                    <a:pt x="4991" y="668"/>
                    <a:pt x="2694" y="2184"/>
                  </a:cubicBezTo>
                  <a:cubicBezTo>
                    <a:pt x="2534" y="2298"/>
                    <a:pt x="2397" y="2412"/>
                    <a:pt x="2283" y="2503"/>
                  </a:cubicBezTo>
                  <a:cubicBezTo>
                    <a:pt x="1" y="4626"/>
                    <a:pt x="6666" y="6498"/>
                    <a:pt x="8378" y="6635"/>
                  </a:cubicBezTo>
                  <a:cubicBezTo>
                    <a:pt x="8825" y="6665"/>
                    <a:pt x="9292" y="6682"/>
                    <a:pt x="9769" y="6682"/>
                  </a:cubicBezTo>
                  <a:cubicBezTo>
                    <a:pt x="12529" y="6682"/>
                    <a:pt x="15671" y="6134"/>
                    <a:pt x="17850" y="4558"/>
                  </a:cubicBezTo>
                  <a:cubicBezTo>
                    <a:pt x="18466" y="4124"/>
                    <a:pt x="19037" y="3439"/>
                    <a:pt x="18877" y="2709"/>
                  </a:cubicBezTo>
                  <a:lnTo>
                    <a:pt x="18877" y="2709"/>
                  </a:lnTo>
                  <a:cubicBezTo>
                    <a:pt x="17979" y="2945"/>
                    <a:pt x="17024" y="3000"/>
                    <a:pt x="16050" y="3000"/>
                  </a:cubicBezTo>
                  <a:cubicBezTo>
                    <a:pt x="15182" y="3000"/>
                    <a:pt x="14299" y="2956"/>
                    <a:pt x="13431" y="2956"/>
                  </a:cubicBezTo>
                  <a:cubicBezTo>
                    <a:pt x="12824" y="2956"/>
                    <a:pt x="12225" y="2978"/>
                    <a:pt x="11642" y="3051"/>
                  </a:cubicBezTo>
                  <a:cubicBezTo>
                    <a:pt x="13331" y="2732"/>
                    <a:pt x="14997" y="2252"/>
                    <a:pt x="16686" y="1819"/>
                  </a:cubicBezTo>
                  <a:cubicBezTo>
                    <a:pt x="16754" y="1796"/>
                    <a:pt x="16823" y="1796"/>
                    <a:pt x="16869" y="1750"/>
                  </a:cubicBezTo>
                  <a:cubicBezTo>
                    <a:pt x="17028" y="1590"/>
                    <a:pt x="16891" y="1339"/>
                    <a:pt x="16732" y="1180"/>
                  </a:cubicBezTo>
                  <a:cubicBezTo>
                    <a:pt x="16321" y="814"/>
                    <a:pt x="15796" y="655"/>
                    <a:pt x="15248" y="518"/>
                  </a:cubicBezTo>
                  <a:cubicBezTo>
                    <a:pt x="13896" y="182"/>
                    <a:pt x="12407" y="1"/>
                    <a:pt x="10894" y="1"/>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15"/>
            <p:cNvSpPr/>
            <p:nvPr/>
          </p:nvSpPr>
          <p:spPr>
            <a:xfrm>
              <a:off x="3350350" y="4686600"/>
              <a:ext cx="408025" cy="158650"/>
            </a:xfrm>
            <a:custGeom>
              <a:avLst/>
              <a:gdLst/>
              <a:ahLst/>
              <a:cxnLst/>
              <a:rect l="l" t="t" r="r" b="b"/>
              <a:pathLst>
                <a:path w="16321" h="6346" extrusionOk="0">
                  <a:moveTo>
                    <a:pt x="8668" y="0"/>
                  </a:moveTo>
                  <a:cubicBezTo>
                    <a:pt x="8350" y="0"/>
                    <a:pt x="8032" y="9"/>
                    <a:pt x="7715" y="25"/>
                  </a:cubicBezTo>
                  <a:cubicBezTo>
                    <a:pt x="5844" y="117"/>
                    <a:pt x="4406" y="664"/>
                    <a:pt x="2694" y="1372"/>
                  </a:cubicBezTo>
                  <a:cubicBezTo>
                    <a:pt x="2009" y="1646"/>
                    <a:pt x="1005" y="1943"/>
                    <a:pt x="480" y="2513"/>
                  </a:cubicBezTo>
                  <a:cubicBezTo>
                    <a:pt x="411" y="2604"/>
                    <a:pt x="365" y="2673"/>
                    <a:pt x="320" y="2764"/>
                  </a:cubicBezTo>
                  <a:cubicBezTo>
                    <a:pt x="0" y="3358"/>
                    <a:pt x="525" y="4042"/>
                    <a:pt x="1073" y="4499"/>
                  </a:cubicBezTo>
                  <a:cubicBezTo>
                    <a:pt x="2602" y="5846"/>
                    <a:pt x="4748" y="6142"/>
                    <a:pt x="6757" y="6279"/>
                  </a:cubicBezTo>
                  <a:cubicBezTo>
                    <a:pt x="7281" y="6317"/>
                    <a:pt x="7817" y="6345"/>
                    <a:pt x="8352" y="6345"/>
                  </a:cubicBezTo>
                  <a:cubicBezTo>
                    <a:pt x="9422" y="6345"/>
                    <a:pt x="10492" y="6234"/>
                    <a:pt x="11481" y="5868"/>
                  </a:cubicBezTo>
                  <a:cubicBezTo>
                    <a:pt x="11027" y="5346"/>
                    <a:pt x="10210" y="4030"/>
                    <a:pt x="9617" y="3772"/>
                  </a:cubicBezTo>
                  <a:lnTo>
                    <a:pt x="9617" y="3772"/>
                  </a:lnTo>
                  <a:cubicBezTo>
                    <a:pt x="10572" y="4183"/>
                    <a:pt x="11324" y="4957"/>
                    <a:pt x="12280" y="5412"/>
                  </a:cubicBezTo>
                  <a:cubicBezTo>
                    <a:pt x="12394" y="5458"/>
                    <a:pt x="12508" y="5503"/>
                    <a:pt x="12600" y="5503"/>
                  </a:cubicBezTo>
                  <a:cubicBezTo>
                    <a:pt x="12737" y="5503"/>
                    <a:pt x="12851" y="5480"/>
                    <a:pt x="12988" y="5435"/>
                  </a:cubicBezTo>
                  <a:cubicBezTo>
                    <a:pt x="14312" y="5024"/>
                    <a:pt x="15636" y="4294"/>
                    <a:pt x="16320" y="3084"/>
                  </a:cubicBezTo>
                  <a:lnTo>
                    <a:pt x="16320" y="3084"/>
                  </a:lnTo>
                  <a:cubicBezTo>
                    <a:pt x="15166" y="3303"/>
                    <a:pt x="13994" y="3435"/>
                    <a:pt x="12820" y="3435"/>
                  </a:cubicBezTo>
                  <a:cubicBezTo>
                    <a:pt x="12648" y="3435"/>
                    <a:pt x="12476" y="3432"/>
                    <a:pt x="12303" y="3426"/>
                  </a:cubicBezTo>
                  <a:cubicBezTo>
                    <a:pt x="11382" y="3406"/>
                    <a:pt x="10197" y="2964"/>
                    <a:pt x="9257" y="2964"/>
                  </a:cubicBezTo>
                  <a:cubicBezTo>
                    <a:pt x="9131" y="2964"/>
                    <a:pt x="9010" y="2972"/>
                    <a:pt x="8894" y="2990"/>
                  </a:cubicBezTo>
                  <a:lnTo>
                    <a:pt x="8894" y="2990"/>
                  </a:lnTo>
                  <a:cubicBezTo>
                    <a:pt x="10761" y="2694"/>
                    <a:pt x="12559" y="2306"/>
                    <a:pt x="14403" y="1828"/>
                  </a:cubicBezTo>
                  <a:cubicBezTo>
                    <a:pt x="14471" y="1828"/>
                    <a:pt x="14540" y="1806"/>
                    <a:pt x="14586" y="1760"/>
                  </a:cubicBezTo>
                  <a:cubicBezTo>
                    <a:pt x="14745" y="1623"/>
                    <a:pt x="14608" y="1349"/>
                    <a:pt x="14449" y="1189"/>
                  </a:cubicBezTo>
                  <a:cubicBezTo>
                    <a:pt x="14038" y="824"/>
                    <a:pt x="13513" y="664"/>
                    <a:pt x="12965" y="527"/>
                  </a:cubicBezTo>
                  <a:cubicBezTo>
                    <a:pt x="11562" y="172"/>
                    <a:pt x="10113" y="0"/>
                    <a:pt x="8668" y="0"/>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15"/>
            <p:cNvSpPr/>
            <p:nvPr/>
          </p:nvSpPr>
          <p:spPr>
            <a:xfrm>
              <a:off x="3388000" y="4615900"/>
              <a:ext cx="240275" cy="144850"/>
            </a:xfrm>
            <a:custGeom>
              <a:avLst/>
              <a:gdLst/>
              <a:ahLst/>
              <a:cxnLst/>
              <a:rect l="l" t="t" r="r" b="b"/>
              <a:pathLst>
                <a:path w="9611" h="5794" extrusionOk="0">
                  <a:moveTo>
                    <a:pt x="6118" y="0"/>
                  </a:moveTo>
                  <a:cubicBezTo>
                    <a:pt x="5684" y="525"/>
                    <a:pt x="5661" y="1255"/>
                    <a:pt x="5547" y="1917"/>
                  </a:cubicBezTo>
                  <a:cubicBezTo>
                    <a:pt x="5433" y="2511"/>
                    <a:pt x="5251" y="3150"/>
                    <a:pt x="4954" y="3675"/>
                  </a:cubicBezTo>
                  <a:cubicBezTo>
                    <a:pt x="4611" y="2556"/>
                    <a:pt x="4817" y="1347"/>
                    <a:pt x="4292" y="228"/>
                  </a:cubicBezTo>
                  <a:cubicBezTo>
                    <a:pt x="3927" y="365"/>
                    <a:pt x="3904" y="845"/>
                    <a:pt x="3927" y="1233"/>
                  </a:cubicBezTo>
                  <a:lnTo>
                    <a:pt x="4178" y="4702"/>
                  </a:lnTo>
                  <a:cubicBezTo>
                    <a:pt x="3721" y="3333"/>
                    <a:pt x="3288" y="1940"/>
                    <a:pt x="2831" y="571"/>
                  </a:cubicBezTo>
                  <a:cubicBezTo>
                    <a:pt x="2791" y="430"/>
                    <a:pt x="2715" y="289"/>
                    <a:pt x="2588" y="289"/>
                  </a:cubicBezTo>
                  <a:cubicBezTo>
                    <a:pt x="2571" y="289"/>
                    <a:pt x="2553" y="291"/>
                    <a:pt x="2534" y="297"/>
                  </a:cubicBezTo>
                  <a:cubicBezTo>
                    <a:pt x="2534" y="479"/>
                    <a:pt x="2511" y="662"/>
                    <a:pt x="2489" y="867"/>
                  </a:cubicBezTo>
                  <a:cubicBezTo>
                    <a:pt x="2375" y="639"/>
                    <a:pt x="2192" y="457"/>
                    <a:pt x="2009" y="274"/>
                  </a:cubicBezTo>
                  <a:lnTo>
                    <a:pt x="2009" y="274"/>
                  </a:lnTo>
                  <a:cubicBezTo>
                    <a:pt x="1872" y="1849"/>
                    <a:pt x="2260" y="3447"/>
                    <a:pt x="3059" y="4771"/>
                  </a:cubicBezTo>
                  <a:cubicBezTo>
                    <a:pt x="2557" y="4017"/>
                    <a:pt x="2032" y="3287"/>
                    <a:pt x="1484" y="2579"/>
                  </a:cubicBezTo>
                  <a:cubicBezTo>
                    <a:pt x="1393" y="2442"/>
                    <a:pt x="1302" y="2305"/>
                    <a:pt x="1188" y="2191"/>
                  </a:cubicBezTo>
                  <a:cubicBezTo>
                    <a:pt x="1055" y="1992"/>
                    <a:pt x="826" y="1805"/>
                    <a:pt x="623" y="1805"/>
                  </a:cubicBezTo>
                  <a:cubicBezTo>
                    <a:pt x="547" y="1805"/>
                    <a:pt x="474" y="1832"/>
                    <a:pt x="412" y="1895"/>
                  </a:cubicBezTo>
                  <a:cubicBezTo>
                    <a:pt x="320" y="1986"/>
                    <a:pt x="297" y="2123"/>
                    <a:pt x="320" y="2260"/>
                  </a:cubicBezTo>
                  <a:cubicBezTo>
                    <a:pt x="340" y="2639"/>
                    <a:pt x="535" y="3001"/>
                    <a:pt x="828" y="3239"/>
                  </a:cubicBezTo>
                  <a:lnTo>
                    <a:pt x="828" y="3239"/>
                  </a:lnTo>
                  <a:cubicBezTo>
                    <a:pt x="552" y="3042"/>
                    <a:pt x="276" y="2845"/>
                    <a:pt x="1" y="2648"/>
                  </a:cubicBezTo>
                  <a:lnTo>
                    <a:pt x="1" y="2648"/>
                  </a:lnTo>
                  <a:cubicBezTo>
                    <a:pt x="1177" y="4694"/>
                    <a:pt x="3011" y="5793"/>
                    <a:pt x="4874" y="5793"/>
                  </a:cubicBezTo>
                  <a:cubicBezTo>
                    <a:pt x="6482" y="5793"/>
                    <a:pt x="8112" y="4975"/>
                    <a:pt x="9359" y="3241"/>
                  </a:cubicBezTo>
                  <a:cubicBezTo>
                    <a:pt x="9496" y="3036"/>
                    <a:pt x="9610" y="2739"/>
                    <a:pt x="9428" y="2579"/>
                  </a:cubicBezTo>
                  <a:lnTo>
                    <a:pt x="9428" y="2579"/>
                  </a:lnTo>
                  <a:cubicBezTo>
                    <a:pt x="9040" y="2671"/>
                    <a:pt x="8743" y="2967"/>
                    <a:pt x="8446" y="3241"/>
                  </a:cubicBezTo>
                  <a:cubicBezTo>
                    <a:pt x="8179" y="3509"/>
                    <a:pt x="7906" y="3776"/>
                    <a:pt x="7634" y="4042"/>
                  </a:cubicBezTo>
                  <a:lnTo>
                    <a:pt x="7634" y="4042"/>
                  </a:lnTo>
                  <a:cubicBezTo>
                    <a:pt x="8150" y="3435"/>
                    <a:pt x="8568" y="2738"/>
                    <a:pt x="8857" y="1986"/>
                  </a:cubicBezTo>
                  <a:cubicBezTo>
                    <a:pt x="8903" y="1872"/>
                    <a:pt x="8948" y="1712"/>
                    <a:pt x="8880" y="1598"/>
                  </a:cubicBezTo>
                  <a:cubicBezTo>
                    <a:pt x="8835" y="1493"/>
                    <a:pt x="8731" y="1447"/>
                    <a:pt x="8620" y="1447"/>
                  </a:cubicBezTo>
                  <a:cubicBezTo>
                    <a:pt x="8562" y="1447"/>
                    <a:pt x="8501" y="1460"/>
                    <a:pt x="8446" y="1484"/>
                  </a:cubicBezTo>
                  <a:cubicBezTo>
                    <a:pt x="8286" y="1552"/>
                    <a:pt x="8195" y="1689"/>
                    <a:pt x="8081" y="1826"/>
                  </a:cubicBezTo>
                  <a:cubicBezTo>
                    <a:pt x="8172" y="1529"/>
                    <a:pt x="8286" y="1210"/>
                    <a:pt x="8149" y="913"/>
                  </a:cubicBezTo>
                  <a:cubicBezTo>
                    <a:pt x="8075" y="735"/>
                    <a:pt x="7875" y="605"/>
                    <a:pt x="7688" y="605"/>
                  </a:cubicBezTo>
                  <a:cubicBezTo>
                    <a:pt x="7588" y="605"/>
                    <a:pt x="7491" y="643"/>
                    <a:pt x="7419" y="730"/>
                  </a:cubicBezTo>
                  <a:cubicBezTo>
                    <a:pt x="7373" y="799"/>
                    <a:pt x="7350" y="890"/>
                    <a:pt x="7328" y="982"/>
                  </a:cubicBezTo>
                  <a:cubicBezTo>
                    <a:pt x="6962" y="2328"/>
                    <a:pt x="6460" y="3721"/>
                    <a:pt x="5433" y="4679"/>
                  </a:cubicBezTo>
                  <a:cubicBezTo>
                    <a:pt x="6323" y="3652"/>
                    <a:pt x="6848" y="2305"/>
                    <a:pt x="6894" y="959"/>
                  </a:cubicBezTo>
                  <a:cubicBezTo>
                    <a:pt x="6894" y="708"/>
                    <a:pt x="6848" y="411"/>
                    <a:pt x="6620" y="297"/>
                  </a:cubicBezTo>
                  <a:cubicBezTo>
                    <a:pt x="6552" y="388"/>
                    <a:pt x="6483" y="502"/>
                    <a:pt x="6415" y="594"/>
                  </a:cubicBezTo>
                  <a:cubicBezTo>
                    <a:pt x="6392" y="365"/>
                    <a:pt x="6278" y="160"/>
                    <a:pt x="61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15"/>
            <p:cNvSpPr/>
            <p:nvPr/>
          </p:nvSpPr>
          <p:spPr>
            <a:xfrm>
              <a:off x="3413125" y="4622725"/>
              <a:ext cx="196875" cy="137950"/>
            </a:xfrm>
            <a:custGeom>
              <a:avLst/>
              <a:gdLst/>
              <a:ahLst/>
              <a:cxnLst/>
              <a:rect l="l" t="t" r="r" b="b"/>
              <a:pathLst>
                <a:path w="7875" h="5518" extrusionOk="0">
                  <a:moveTo>
                    <a:pt x="5592" y="868"/>
                  </a:moveTo>
                  <a:cubicBezTo>
                    <a:pt x="5590" y="873"/>
                    <a:pt x="5588" y="879"/>
                    <a:pt x="5586" y="884"/>
                  </a:cubicBezTo>
                  <a:lnTo>
                    <a:pt x="5586" y="884"/>
                  </a:lnTo>
                  <a:cubicBezTo>
                    <a:pt x="5588" y="879"/>
                    <a:pt x="5590" y="874"/>
                    <a:pt x="5592" y="868"/>
                  </a:cubicBezTo>
                  <a:close/>
                  <a:moveTo>
                    <a:pt x="7806" y="3448"/>
                  </a:moveTo>
                  <a:cubicBezTo>
                    <a:pt x="7806" y="3448"/>
                    <a:pt x="7806" y="3448"/>
                    <a:pt x="7805" y="3448"/>
                  </a:cubicBezTo>
                  <a:lnTo>
                    <a:pt x="7805" y="3448"/>
                  </a:lnTo>
                  <a:cubicBezTo>
                    <a:pt x="7806" y="3448"/>
                    <a:pt x="7806" y="3448"/>
                    <a:pt x="7806" y="3448"/>
                  </a:cubicBezTo>
                  <a:close/>
                  <a:moveTo>
                    <a:pt x="4999" y="1"/>
                  </a:moveTo>
                  <a:cubicBezTo>
                    <a:pt x="4725" y="503"/>
                    <a:pt x="4656" y="1074"/>
                    <a:pt x="4542" y="1644"/>
                  </a:cubicBezTo>
                  <a:cubicBezTo>
                    <a:pt x="4428" y="2259"/>
                    <a:pt x="4246" y="2874"/>
                    <a:pt x="3951" y="3399"/>
                  </a:cubicBezTo>
                  <a:lnTo>
                    <a:pt x="3951" y="3399"/>
                  </a:lnTo>
                  <a:cubicBezTo>
                    <a:pt x="3989" y="3318"/>
                    <a:pt x="3812" y="2784"/>
                    <a:pt x="3789" y="2672"/>
                  </a:cubicBezTo>
                  <a:cubicBezTo>
                    <a:pt x="3766" y="2398"/>
                    <a:pt x="3743" y="2124"/>
                    <a:pt x="3721" y="1850"/>
                  </a:cubicBezTo>
                  <a:cubicBezTo>
                    <a:pt x="3675" y="1348"/>
                    <a:pt x="3561" y="845"/>
                    <a:pt x="3401" y="343"/>
                  </a:cubicBezTo>
                  <a:cubicBezTo>
                    <a:pt x="3333" y="480"/>
                    <a:pt x="3310" y="640"/>
                    <a:pt x="3310" y="800"/>
                  </a:cubicBezTo>
                  <a:cubicBezTo>
                    <a:pt x="3287" y="709"/>
                    <a:pt x="3264" y="617"/>
                    <a:pt x="3196" y="549"/>
                  </a:cubicBezTo>
                  <a:cubicBezTo>
                    <a:pt x="3081" y="1211"/>
                    <a:pt x="3036" y="1918"/>
                    <a:pt x="3013" y="2603"/>
                  </a:cubicBezTo>
                  <a:cubicBezTo>
                    <a:pt x="3013" y="2900"/>
                    <a:pt x="3036" y="3174"/>
                    <a:pt x="3081" y="3448"/>
                  </a:cubicBezTo>
                  <a:cubicBezTo>
                    <a:pt x="3146" y="3749"/>
                    <a:pt x="3089" y="4110"/>
                    <a:pt x="3158" y="4399"/>
                  </a:cubicBezTo>
                  <a:lnTo>
                    <a:pt x="3158" y="4399"/>
                  </a:lnTo>
                  <a:cubicBezTo>
                    <a:pt x="3000" y="3825"/>
                    <a:pt x="2779" y="3270"/>
                    <a:pt x="2602" y="2694"/>
                  </a:cubicBezTo>
                  <a:cubicBezTo>
                    <a:pt x="2419" y="2147"/>
                    <a:pt x="2168" y="1667"/>
                    <a:pt x="1940" y="1142"/>
                  </a:cubicBezTo>
                  <a:cubicBezTo>
                    <a:pt x="1849" y="1370"/>
                    <a:pt x="1803" y="1622"/>
                    <a:pt x="1780" y="1873"/>
                  </a:cubicBezTo>
                  <a:cubicBezTo>
                    <a:pt x="1529" y="1667"/>
                    <a:pt x="1552" y="1256"/>
                    <a:pt x="1347" y="982"/>
                  </a:cubicBezTo>
                  <a:cubicBezTo>
                    <a:pt x="1278" y="1256"/>
                    <a:pt x="1301" y="1576"/>
                    <a:pt x="1324" y="1850"/>
                  </a:cubicBezTo>
                  <a:cubicBezTo>
                    <a:pt x="1438" y="2740"/>
                    <a:pt x="1552" y="3767"/>
                    <a:pt x="2077" y="4498"/>
                  </a:cubicBezTo>
                  <a:cubicBezTo>
                    <a:pt x="1895" y="4269"/>
                    <a:pt x="1735" y="4041"/>
                    <a:pt x="1575" y="3813"/>
                  </a:cubicBezTo>
                  <a:cubicBezTo>
                    <a:pt x="1438" y="3607"/>
                    <a:pt x="1324" y="3516"/>
                    <a:pt x="1141" y="3356"/>
                  </a:cubicBezTo>
                  <a:cubicBezTo>
                    <a:pt x="845" y="3082"/>
                    <a:pt x="662" y="2694"/>
                    <a:pt x="411" y="2375"/>
                  </a:cubicBezTo>
                  <a:cubicBezTo>
                    <a:pt x="388" y="2352"/>
                    <a:pt x="365" y="2329"/>
                    <a:pt x="342" y="2306"/>
                  </a:cubicBezTo>
                  <a:cubicBezTo>
                    <a:pt x="274" y="2215"/>
                    <a:pt x="183" y="2147"/>
                    <a:pt x="68" y="2147"/>
                  </a:cubicBezTo>
                  <a:cubicBezTo>
                    <a:pt x="46" y="2324"/>
                    <a:pt x="111" y="2481"/>
                    <a:pt x="220" y="2636"/>
                  </a:cubicBezTo>
                  <a:lnTo>
                    <a:pt x="220" y="2636"/>
                  </a:lnTo>
                  <a:cubicBezTo>
                    <a:pt x="211" y="2628"/>
                    <a:pt x="199" y="2624"/>
                    <a:pt x="187" y="2624"/>
                  </a:cubicBezTo>
                  <a:cubicBezTo>
                    <a:pt x="160" y="2624"/>
                    <a:pt x="128" y="2643"/>
                    <a:pt x="114" y="2672"/>
                  </a:cubicBezTo>
                  <a:cubicBezTo>
                    <a:pt x="91" y="2717"/>
                    <a:pt x="114" y="2763"/>
                    <a:pt x="137" y="2808"/>
                  </a:cubicBezTo>
                  <a:cubicBezTo>
                    <a:pt x="251" y="3128"/>
                    <a:pt x="411" y="3425"/>
                    <a:pt x="616" y="3699"/>
                  </a:cubicBezTo>
                  <a:cubicBezTo>
                    <a:pt x="396" y="3699"/>
                    <a:pt x="261" y="3401"/>
                    <a:pt x="67" y="3401"/>
                  </a:cubicBezTo>
                  <a:cubicBezTo>
                    <a:pt x="60" y="3401"/>
                    <a:pt x="53" y="3401"/>
                    <a:pt x="46" y="3402"/>
                  </a:cubicBezTo>
                  <a:cubicBezTo>
                    <a:pt x="0" y="3448"/>
                    <a:pt x="46" y="3516"/>
                    <a:pt x="68" y="3585"/>
                  </a:cubicBezTo>
                  <a:cubicBezTo>
                    <a:pt x="685" y="4566"/>
                    <a:pt x="1803" y="5205"/>
                    <a:pt x="2944" y="5433"/>
                  </a:cubicBezTo>
                  <a:cubicBezTo>
                    <a:pt x="3240" y="5489"/>
                    <a:pt x="3541" y="5517"/>
                    <a:pt x="3843" y="5517"/>
                  </a:cubicBezTo>
                  <a:cubicBezTo>
                    <a:pt x="4404" y="5517"/>
                    <a:pt x="4967" y="5421"/>
                    <a:pt x="5501" y="5228"/>
                  </a:cubicBezTo>
                  <a:cubicBezTo>
                    <a:pt x="5957" y="5068"/>
                    <a:pt x="6345" y="4840"/>
                    <a:pt x="6733" y="4589"/>
                  </a:cubicBezTo>
                  <a:cubicBezTo>
                    <a:pt x="6962" y="4452"/>
                    <a:pt x="7167" y="4292"/>
                    <a:pt x="7350" y="4109"/>
                  </a:cubicBezTo>
                  <a:cubicBezTo>
                    <a:pt x="7441" y="3995"/>
                    <a:pt x="7532" y="3881"/>
                    <a:pt x="7624" y="3767"/>
                  </a:cubicBezTo>
                  <a:cubicBezTo>
                    <a:pt x="7646" y="3722"/>
                    <a:pt x="7780" y="3455"/>
                    <a:pt x="7805" y="3448"/>
                  </a:cubicBezTo>
                  <a:lnTo>
                    <a:pt x="7805" y="3448"/>
                  </a:lnTo>
                  <a:cubicBezTo>
                    <a:pt x="7646" y="3471"/>
                    <a:pt x="7509" y="3539"/>
                    <a:pt x="7373" y="3630"/>
                  </a:cubicBezTo>
                  <a:cubicBezTo>
                    <a:pt x="7578" y="3493"/>
                    <a:pt x="7738" y="3333"/>
                    <a:pt x="7875" y="3128"/>
                  </a:cubicBezTo>
                  <a:lnTo>
                    <a:pt x="7875" y="3128"/>
                  </a:lnTo>
                  <a:cubicBezTo>
                    <a:pt x="7510" y="3219"/>
                    <a:pt x="7236" y="3493"/>
                    <a:pt x="6962" y="3721"/>
                  </a:cubicBezTo>
                  <a:cubicBezTo>
                    <a:pt x="6733" y="3904"/>
                    <a:pt x="6505" y="4064"/>
                    <a:pt x="6277" y="4201"/>
                  </a:cubicBezTo>
                  <a:cubicBezTo>
                    <a:pt x="6170" y="4272"/>
                    <a:pt x="6049" y="4329"/>
                    <a:pt x="5925" y="4329"/>
                  </a:cubicBezTo>
                  <a:cubicBezTo>
                    <a:pt x="5891" y="4329"/>
                    <a:pt x="5855" y="4325"/>
                    <a:pt x="5820" y="4315"/>
                  </a:cubicBezTo>
                  <a:cubicBezTo>
                    <a:pt x="5957" y="4018"/>
                    <a:pt x="6254" y="3813"/>
                    <a:pt x="6482" y="3539"/>
                  </a:cubicBezTo>
                  <a:cubicBezTo>
                    <a:pt x="6642" y="3379"/>
                    <a:pt x="6756" y="3196"/>
                    <a:pt x="6848" y="3014"/>
                  </a:cubicBezTo>
                  <a:cubicBezTo>
                    <a:pt x="7076" y="2649"/>
                    <a:pt x="7327" y="2261"/>
                    <a:pt x="7395" y="1827"/>
                  </a:cubicBezTo>
                  <a:lnTo>
                    <a:pt x="7395" y="1827"/>
                  </a:lnTo>
                  <a:cubicBezTo>
                    <a:pt x="7304" y="1850"/>
                    <a:pt x="7213" y="1941"/>
                    <a:pt x="7144" y="2032"/>
                  </a:cubicBezTo>
                  <a:lnTo>
                    <a:pt x="5478" y="4109"/>
                  </a:lnTo>
                  <a:cubicBezTo>
                    <a:pt x="5889" y="3448"/>
                    <a:pt x="6300" y="2808"/>
                    <a:pt x="6597" y="2101"/>
                  </a:cubicBezTo>
                  <a:cubicBezTo>
                    <a:pt x="6688" y="1895"/>
                    <a:pt x="6756" y="1667"/>
                    <a:pt x="6665" y="1462"/>
                  </a:cubicBezTo>
                  <a:lnTo>
                    <a:pt x="6665" y="1462"/>
                  </a:lnTo>
                  <a:cubicBezTo>
                    <a:pt x="6574" y="1530"/>
                    <a:pt x="6505" y="1622"/>
                    <a:pt x="6460" y="1713"/>
                  </a:cubicBezTo>
                  <a:cubicBezTo>
                    <a:pt x="6597" y="1348"/>
                    <a:pt x="6642" y="937"/>
                    <a:pt x="6597" y="526"/>
                  </a:cubicBezTo>
                  <a:lnTo>
                    <a:pt x="6597" y="526"/>
                  </a:lnTo>
                  <a:cubicBezTo>
                    <a:pt x="6254" y="1256"/>
                    <a:pt x="5980" y="1987"/>
                    <a:pt x="5638" y="2717"/>
                  </a:cubicBezTo>
                  <a:cubicBezTo>
                    <a:pt x="5335" y="3322"/>
                    <a:pt x="4951" y="3804"/>
                    <a:pt x="4504" y="4319"/>
                  </a:cubicBezTo>
                  <a:lnTo>
                    <a:pt x="4504" y="4319"/>
                  </a:lnTo>
                  <a:cubicBezTo>
                    <a:pt x="4881" y="3873"/>
                    <a:pt x="5194" y="3298"/>
                    <a:pt x="5387" y="2763"/>
                  </a:cubicBezTo>
                  <a:cubicBezTo>
                    <a:pt x="5501" y="2443"/>
                    <a:pt x="5569" y="2124"/>
                    <a:pt x="5592" y="1804"/>
                  </a:cubicBezTo>
                  <a:cubicBezTo>
                    <a:pt x="5615" y="1644"/>
                    <a:pt x="5615" y="1485"/>
                    <a:pt x="5615" y="1325"/>
                  </a:cubicBezTo>
                  <a:cubicBezTo>
                    <a:pt x="5615" y="1217"/>
                    <a:pt x="5554" y="986"/>
                    <a:pt x="5586" y="884"/>
                  </a:cubicBezTo>
                  <a:lnTo>
                    <a:pt x="5586" y="884"/>
                  </a:lnTo>
                  <a:cubicBezTo>
                    <a:pt x="5497" y="1108"/>
                    <a:pt x="5408" y="1353"/>
                    <a:pt x="5341" y="1576"/>
                  </a:cubicBezTo>
                  <a:cubicBezTo>
                    <a:pt x="5387" y="1325"/>
                    <a:pt x="5387" y="1074"/>
                    <a:pt x="5341" y="823"/>
                  </a:cubicBezTo>
                  <a:cubicBezTo>
                    <a:pt x="5250" y="937"/>
                    <a:pt x="5159" y="1074"/>
                    <a:pt x="5090" y="1188"/>
                  </a:cubicBezTo>
                  <a:cubicBezTo>
                    <a:pt x="5136" y="800"/>
                    <a:pt x="5159" y="366"/>
                    <a:pt x="4999" y="1"/>
                  </a:cubicBezTo>
                  <a:close/>
                </a:path>
              </a:pathLst>
            </a:custGeom>
            <a:solidFill>
              <a:srgbClr val="579D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08" name="Google Shape;1908;p15"/>
          <p:cNvSpPr/>
          <p:nvPr/>
        </p:nvSpPr>
        <p:spPr>
          <a:xfrm flipH="1">
            <a:off x="-373582" y="4034149"/>
            <a:ext cx="3885679" cy="574435"/>
          </a:xfrm>
          <a:custGeom>
            <a:avLst/>
            <a:gdLst/>
            <a:ahLst/>
            <a:cxnLst/>
            <a:rect l="l" t="t" r="r" b="b"/>
            <a:pathLst>
              <a:path w="137729" h="20361" extrusionOk="0">
                <a:moveTo>
                  <a:pt x="137728" y="0"/>
                </a:moveTo>
                <a:lnTo>
                  <a:pt x="0" y="2032"/>
                </a:lnTo>
                <a:lnTo>
                  <a:pt x="48189" y="5779"/>
                </a:lnTo>
                <a:lnTo>
                  <a:pt x="48189" y="5779"/>
                </a:lnTo>
                <a:cubicBezTo>
                  <a:pt x="48103" y="5774"/>
                  <a:pt x="48015" y="5772"/>
                  <a:pt x="47926" y="5772"/>
                </a:cubicBezTo>
                <a:cubicBezTo>
                  <a:pt x="46282" y="5772"/>
                  <a:pt x="44229" y="6486"/>
                  <a:pt x="42661" y="6734"/>
                </a:cubicBezTo>
                <a:cubicBezTo>
                  <a:pt x="40515" y="7076"/>
                  <a:pt x="38370" y="7419"/>
                  <a:pt x="36224" y="7738"/>
                </a:cubicBezTo>
                <a:cubicBezTo>
                  <a:pt x="32412" y="8332"/>
                  <a:pt x="28646" y="8697"/>
                  <a:pt x="24880" y="9496"/>
                </a:cubicBezTo>
                <a:cubicBezTo>
                  <a:pt x="24338" y="9621"/>
                  <a:pt x="23776" y="9727"/>
                  <a:pt x="23214" y="9727"/>
                </a:cubicBezTo>
                <a:cubicBezTo>
                  <a:pt x="23160" y="9727"/>
                  <a:pt x="23107" y="9726"/>
                  <a:pt x="23054" y="9724"/>
                </a:cubicBezTo>
                <a:cubicBezTo>
                  <a:pt x="22806" y="9702"/>
                  <a:pt x="22539" y="9661"/>
                  <a:pt x="22285" y="9661"/>
                </a:cubicBezTo>
                <a:cubicBezTo>
                  <a:pt x="21999" y="9661"/>
                  <a:pt x="21730" y="9713"/>
                  <a:pt x="21524" y="9906"/>
                </a:cubicBezTo>
                <a:cubicBezTo>
                  <a:pt x="21365" y="10021"/>
                  <a:pt x="21251" y="10226"/>
                  <a:pt x="21091" y="10317"/>
                </a:cubicBezTo>
                <a:cubicBezTo>
                  <a:pt x="20965" y="10387"/>
                  <a:pt x="20831" y="10414"/>
                  <a:pt x="20693" y="10414"/>
                </a:cubicBezTo>
                <a:cubicBezTo>
                  <a:pt x="20606" y="10414"/>
                  <a:pt x="20517" y="10404"/>
                  <a:pt x="20429" y="10386"/>
                </a:cubicBezTo>
                <a:cubicBezTo>
                  <a:pt x="19813" y="10272"/>
                  <a:pt x="19219" y="10021"/>
                  <a:pt x="18580" y="10021"/>
                </a:cubicBezTo>
                <a:cubicBezTo>
                  <a:pt x="18558" y="10020"/>
                  <a:pt x="18536" y="10019"/>
                  <a:pt x="18514" y="10019"/>
                </a:cubicBezTo>
                <a:cubicBezTo>
                  <a:pt x="17914" y="10019"/>
                  <a:pt x="17250" y="10316"/>
                  <a:pt x="17073" y="10888"/>
                </a:cubicBezTo>
                <a:cubicBezTo>
                  <a:pt x="16457" y="10934"/>
                  <a:pt x="15841" y="10979"/>
                  <a:pt x="15225" y="11025"/>
                </a:cubicBezTo>
                <a:cubicBezTo>
                  <a:pt x="14837" y="11048"/>
                  <a:pt x="14312" y="11344"/>
                  <a:pt x="14563" y="11664"/>
                </a:cubicBezTo>
                <a:cubicBezTo>
                  <a:pt x="15200" y="11749"/>
                  <a:pt x="15844" y="11779"/>
                  <a:pt x="16490" y="11779"/>
                </a:cubicBezTo>
                <a:cubicBezTo>
                  <a:pt x="18034" y="11779"/>
                  <a:pt x="19595" y="11608"/>
                  <a:pt x="21128" y="11608"/>
                </a:cubicBezTo>
                <a:cubicBezTo>
                  <a:pt x="22239" y="11608"/>
                  <a:pt x="23335" y="11698"/>
                  <a:pt x="24400" y="12006"/>
                </a:cubicBezTo>
                <a:cubicBezTo>
                  <a:pt x="23236" y="12189"/>
                  <a:pt x="22072" y="12440"/>
                  <a:pt x="20931" y="12760"/>
                </a:cubicBezTo>
                <a:cubicBezTo>
                  <a:pt x="20931" y="12962"/>
                  <a:pt x="21196" y="13053"/>
                  <a:pt x="21400" y="13100"/>
                </a:cubicBezTo>
                <a:lnTo>
                  <a:pt x="21400" y="13100"/>
                </a:lnTo>
                <a:cubicBezTo>
                  <a:pt x="21327" y="13084"/>
                  <a:pt x="21252" y="13076"/>
                  <a:pt x="21176" y="13076"/>
                </a:cubicBezTo>
                <a:cubicBezTo>
                  <a:pt x="20945" y="13076"/>
                  <a:pt x="20707" y="13149"/>
                  <a:pt x="20520" y="13285"/>
                </a:cubicBezTo>
                <a:cubicBezTo>
                  <a:pt x="23122" y="13764"/>
                  <a:pt x="25633" y="13627"/>
                  <a:pt x="28235" y="13787"/>
                </a:cubicBezTo>
                <a:cubicBezTo>
                  <a:pt x="30655" y="13947"/>
                  <a:pt x="33120" y="14472"/>
                  <a:pt x="35539" y="14814"/>
                </a:cubicBezTo>
                <a:cubicBezTo>
                  <a:pt x="39693" y="15407"/>
                  <a:pt x="43848" y="16001"/>
                  <a:pt x="48002" y="16594"/>
                </a:cubicBezTo>
                <a:cubicBezTo>
                  <a:pt x="52384" y="17233"/>
                  <a:pt x="57178" y="18557"/>
                  <a:pt x="61606" y="18557"/>
                </a:cubicBezTo>
                <a:lnTo>
                  <a:pt x="89430" y="20360"/>
                </a:lnTo>
                <a:lnTo>
                  <a:pt x="137728" y="0"/>
                </a:lnTo>
                <a:close/>
              </a:path>
            </a:pathLst>
          </a:custGeom>
          <a:solidFill>
            <a:srgbClr val="B28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15"/>
          <p:cNvSpPr/>
          <p:nvPr/>
        </p:nvSpPr>
        <p:spPr>
          <a:xfrm flipH="1">
            <a:off x="124211" y="4171429"/>
            <a:ext cx="2569425" cy="351076"/>
          </a:xfrm>
          <a:custGeom>
            <a:avLst/>
            <a:gdLst/>
            <a:ahLst/>
            <a:cxnLst/>
            <a:rect l="l" t="t" r="r" b="b"/>
            <a:pathLst>
              <a:path w="91074" h="12444" extrusionOk="0">
                <a:moveTo>
                  <a:pt x="4" y="7251"/>
                </a:moveTo>
                <a:cubicBezTo>
                  <a:pt x="3" y="7252"/>
                  <a:pt x="1" y="7253"/>
                  <a:pt x="0" y="7255"/>
                </a:cubicBezTo>
                <a:cubicBezTo>
                  <a:pt x="2" y="7253"/>
                  <a:pt x="3" y="7252"/>
                  <a:pt x="4" y="7251"/>
                </a:cubicBezTo>
                <a:close/>
                <a:moveTo>
                  <a:pt x="18866" y="0"/>
                </a:moveTo>
                <a:cubicBezTo>
                  <a:pt x="16063" y="0"/>
                  <a:pt x="13464" y="993"/>
                  <a:pt x="10523" y="1411"/>
                </a:cubicBezTo>
                <a:cubicBezTo>
                  <a:pt x="10351" y="1434"/>
                  <a:pt x="10153" y="1442"/>
                  <a:pt x="9934" y="1442"/>
                </a:cubicBezTo>
                <a:cubicBezTo>
                  <a:pt x="9123" y="1442"/>
                  <a:pt x="8034" y="1321"/>
                  <a:pt x="6983" y="1321"/>
                </a:cubicBezTo>
                <a:cubicBezTo>
                  <a:pt x="5424" y="1321"/>
                  <a:pt x="3951" y="1589"/>
                  <a:pt x="3607" y="2918"/>
                </a:cubicBezTo>
                <a:cubicBezTo>
                  <a:pt x="3561" y="3078"/>
                  <a:pt x="3538" y="3260"/>
                  <a:pt x="3424" y="3397"/>
                </a:cubicBezTo>
                <a:cubicBezTo>
                  <a:pt x="3333" y="3511"/>
                  <a:pt x="3173" y="3580"/>
                  <a:pt x="3013" y="3625"/>
                </a:cubicBezTo>
                <a:cubicBezTo>
                  <a:pt x="1529" y="4242"/>
                  <a:pt x="1644" y="4949"/>
                  <a:pt x="1073" y="6182"/>
                </a:cubicBezTo>
                <a:cubicBezTo>
                  <a:pt x="845" y="6659"/>
                  <a:pt x="414" y="6956"/>
                  <a:pt x="4" y="7251"/>
                </a:cubicBezTo>
                <a:lnTo>
                  <a:pt x="4" y="7251"/>
                </a:lnTo>
                <a:cubicBezTo>
                  <a:pt x="24" y="7239"/>
                  <a:pt x="57" y="7233"/>
                  <a:pt x="100" y="7233"/>
                </a:cubicBezTo>
                <a:cubicBezTo>
                  <a:pt x="333" y="7233"/>
                  <a:pt x="848" y="7395"/>
                  <a:pt x="982" y="7414"/>
                </a:cubicBezTo>
                <a:cubicBezTo>
                  <a:pt x="1093" y="7430"/>
                  <a:pt x="1196" y="7441"/>
                  <a:pt x="1295" y="7441"/>
                </a:cubicBezTo>
                <a:cubicBezTo>
                  <a:pt x="1482" y="7441"/>
                  <a:pt x="1656" y="7404"/>
                  <a:pt x="1849" y="7300"/>
                </a:cubicBezTo>
                <a:cubicBezTo>
                  <a:pt x="2123" y="7140"/>
                  <a:pt x="2328" y="6867"/>
                  <a:pt x="2534" y="6615"/>
                </a:cubicBezTo>
                <a:cubicBezTo>
                  <a:pt x="2853" y="6227"/>
                  <a:pt x="3241" y="5862"/>
                  <a:pt x="3652" y="5565"/>
                </a:cubicBezTo>
                <a:cubicBezTo>
                  <a:pt x="3812" y="5451"/>
                  <a:pt x="3972" y="5337"/>
                  <a:pt x="4086" y="5200"/>
                </a:cubicBezTo>
                <a:cubicBezTo>
                  <a:pt x="4291" y="4972"/>
                  <a:pt x="4383" y="4675"/>
                  <a:pt x="4497" y="4424"/>
                </a:cubicBezTo>
                <a:cubicBezTo>
                  <a:pt x="4816" y="3671"/>
                  <a:pt x="5318" y="2986"/>
                  <a:pt x="5935" y="2461"/>
                </a:cubicBezTo>
                <a:lnTo>
                  <a:pt x="5935" y="2461"/>
                </a:lnTo>
                <a:cubicBezTo>
                  <a:pt x="5592" y="2849"/>
                  <a:pt x="5250" y="3260"/>
                  <a:pt x="5090" y="3762"/>
                </a:cubicBezTo>
                <a:cubicBezTo>
                  <a:pt x="4999" y="4013"/>
                  <a:pt x="4976" y="4310"/>
                  <a:pt x="4862" y="4561"/>
                </a:cubicBezTo>
                <a:cubicBezTo>
                  <a:pt x="4771" y="4744"/>
                  <a:pt x="4634" y="4926"/>
                  <a:pt x="4497" y="5086"/>
                </a:cubicBezTo>
                <a:cubicBezTo>
                  <a:pt x="3949" y="5839"/>
                  <a:pt x="3492" y="6661"/>
                  <a:pt x="3150" y="7551"/>
                </a:cubicBezTo>
                <a:cubicBezTo>
                  <a:pt x="3127" y="7620"/>
                  <a:pt x="4086" y="7688"/>
                  <a:pt x="4154" y="7688"/>
                </a:cubicBezTo>
                <a:cubicBezTo>
                  <a:pt x="4331" y="7703"/>
                  <a:pt x="4641" y="7775"/>
                  <a:pt x="4900" y="7775"/>
                </a:cubicBezTo>
                <a:cubicBezTo>
                  <a:pt x="5042" y="7775"/>
                  <a:pt x="5169" y="7753"/>
                  <a:pt x="5250" y="7688"/>
                </a:cubicBezTo>
                <a:cubicBezTo>
                  <a:pt x="5318" y="7620"/>
                  <a:pt x="5364" y="7528"/>
                  <a:pt x="5410" y="7437"/>
                </a:cubicBezTo>
                <a:cubicBezTo>
                  <a:pt x="5570" y="7140"/>
                  <a:pt x="5729" y="6844"/>
                  <a:pt x="5866" y="6547"/>
                </a:cubicBezTo>
                <a:lnTo>
                  <a:pt x="5866" y="6547"/>
                </a:lnTo>
                <a:cubicBezTo>
                  <a:pt x="5821" y="6958"/>
                  <a:pt x="5729" y="7346"/>
                  <a:pt x="5570" y="7711"/>
                </a:cubicBezTo>
                <a:cubicBezTo>
                  <a:pt x="5752" y="7643"/>
                  <a:pt x="5935" y="7665"/>
                  <a:pt x="6117" y="7643"/>
                </a:cubicBezTo>
                <a:cubicBezTo>
                  <a:pt x="6323" y="7620"/>
                  <a:pt x="6528" y="7528"/>
                  <a:pt x="6597" y="7369"/>
                </a:cubicBezTo>
                <a:cubicBezTo>
                  <a:pt x="6734" y="7049"/>
                  <a:pt x="6893" y="6821"/>
                  <a:pt x="7007" y="6478"/>
                </a:cubicBezTo>
                <a:cubicBezTo>
                  <a:pt x="7167" y="5908"/>
                  <a:pt x="7418" y="5383"/>
                  <a:pt x="7738" y="4904"/>
                </a:cubicBezTo>
                <a:cubicBezTo>
                  <a:pt x="8035" y="4447"/>
                  <a:pt x="8423" y="4013"/>
                  <a:pt x="8628" y="3488"/>
                </a:cubicBezTo>
                <a:lnTo>
                  <a:pt x="8628" y="3488"/>
                </a:lnTo>
                <a:cubicBezTo>
                  <a:pt x="8400" y="4219"/>
                  <a:pt x="8217" y="4972"/>
                  <a:pt x="8149" y="5748"/>
                </a:cubicBezTo>
                <a:cubicBezTo>
                  <a:pt x="8423" y="5292"/>
                  <a:pt x="8537" y="4789"/>
                  <a:pt x="8719" y="4287"/>
                </a:cubicBezTo>
                <a:cubicBezTo>
                  <a:pt x="8856" y="3831"/>
                  <a:pt x="9062" y="3397"/>
                  <a:pt x="9290" y="2963"/>
                </a:cubicBezTo>
                <a:lnTo>
                  <a:pt x="9290" y="2963"/>
                </a:lnTo>
                <a:cubicBezTo>
                  <a:pt x="9290" y="3351"/>
                  <a:pt x="9039" y="3854"/>
                  <a:pt x="8925" y="4242"/>
                </a:cubicBezTo>
                <a:cubicBezTo>
                  <a:pt x="8788" y="4698"/>
                  <a:pt x="8651" y="5155"/>
                  <a:pt x="8537" y="5611"/>
                </a:cubicBezTo>
                <a:cubicBezTo>
                  <a:pt x="8423" y="5999"/>
                  <a:pt x="8354" y="6478"/>
                  <a:pt x="8126" y="6821"/>
                </a:cubicBezTo>
                <a:cubicBezTo>
                  <a:pt x="7921" y="7163"/>
                  <a:pt x="7669" y="7506"/>
                  <a:pt x="7464" y="7871"/>
                </a:cubicBezTo>
                <a:cubicBezTo>
                  <a:pt x="7467" y="7866"/>
                  <a:pt x="7480" y="7864"/>
                  <a:pt x="7501" y="7864"/>
                </a:cubicBezTo>
                <a:cubicBezTo>
                  <a:pt x="7798" y="7864"/>
                  <a:pt x="9763" y="8285"/>
                  <a:pt x="9998" y="8327"/>
                </a:cubicBezTo>
                <a:cubicBezTo>
                  <a:pt x="10177" y="8352"/>
                  <a:pt x="10300" y="8373"/>
                  <a:pt x="10399" y="8373"/>
                </a:cubicBezTo>
                <a:cubicBezTo>
                  <a:pt x="10578" y="8373"/>
                  <a:pt x="10674" y="8303"/>
                  <a:pt x="10865" y="8053"/>
                </a:cubicBezTo>
                <a:cubicBezTo>
                  <a:pt x="11139" y="7734"/>
                  <a:pt x="11321" y="7323"/>
                  <a:pt x="11504" y="6958"/>
                </a:cubicBezTo>
                <a:lnTo>
                  <a:pt x="11504" y="6958"/>
                </a:lnTo>
                <a:cubicBezTo>
                  <a:pt x="11321" y="7437"/>
                  <a:pt x="11207" y="7939"/>
                  <a:pt x="11139" y="8441"/>
                </a:cubicBezTo>
                <a:cubicBezTo>
                  <a:pt x="12166" y="8487"/>
                  <a:pt x="13193" y="8601"/>
                  <a:pt x="14243" y="8693"/>
                </a:cubicBezTo>
                <a:cubicBezTo>
                  <a:pt x="14617" y="8729"/>
                  <a:pt x="14970" y="8795"/>
                  <a:pt x="15287" y="8795"/>
                </a:cubicBezTo>
                <a:cubicBezTo>
                  <a:pt x="15763" y="8795"/>
                  <a:pt x="16160" y="8647"/>
                  <a:pt x="16434" y="8031"/>
                </a:cubicBezTo>
                <a:cubicBezTo>
                  <a:pt x="16594" y="7665"/>
                  <a:pt x="16663" y="7277"/>
                  <a:pt x="16800" y="6889"/>
                </a:cubicBezTo>
                <a:cubicBezTo>
                  <a:pt x="17142" y="6068"/>
                  <a:pt x="17850" y="5451"/>
                  <a:pt x="18238" y="4630"/>
                </a:cubicBezTo>
                <a:cubicBezTo>
                  <a:pt x="18443" y="4196"/>
                  <a:pt x="18580" y="3717"/>
                  <a:pt x="18899" y="3351"/>
                </a:cubicBezTo>
                <a:lnTo>
                  <a:pt x="18899" y="3351"/>
                </a:lnTo>
                <a:cubicBezTo>
                  <a:pt x="18443" y="4356"/>
                  <a:pt x="17964" y="5360"/>
                  <a:pt x="17507" y="6364"/>
                </a:cubicBezTo>
                <a:cubicBezTo>
                  <a:pt x="17279" y="6844"/>
                  <a:pt x="17051" y="7323"/>
                  <a:pt x="16891" y="7848"/>
                </a:cubicBezTo>
                <a:cubicBezTo>
                  <a:pt x="16822" y="8053"/>
                  <a:pt x="16685" y="8419"/>
                  <a:pt x="16708" y="8624"/>
                </a:cubicBezTo>
                <a:cubicBezTo>
                  <a:pt x="16777" y="8989"/>
                  <a:pt x="16685" y="8829"/>
                  <a:pt x="17073" y="8944"/>
                </a:cubicBezTo>
                <a:cubicBezTo>
                  <a:pt x="17621" y="9103"/>
                  <a:pt x="18329" y="9035"/>
                  <a:pt x="18922" y="9081"/>
                </a:cubicBezTo>
                <a:cubicBezTo>
                  <a:pt x="19266" y="9119"/>
                  <a:pt x="19849" y="9285"/>
                  <a:pt x="20257" y="9285"/>
                </a:cubicBezTo>
                <a:cubicBezTo>
                  <a:pt x="20337" y="9285"/>
                  <a:pt x="20411" y="9278"/>
                  <a:pt x="20474" y="9263"/>
                </a:cubicBezTo>
                <a:cubicBezTo>
                  <a:pt x="20908" y="9172"/>
                  <a:pt x="21182" y="8624"/>
                  <a:pt x="21342" y="8259"/>
                </a:cubicBezTo>
                <a:cubicBezTo>
                  <a:pt x="21547" y="7825"/>
                  <a:pt x="21730" y="7391"/>
                  <a:pt x="21890" y="6958"/>
                </a:cubicBezTo>
                <a:cubicBezTo>
                  <a:pt x="21958" y="6821"/>
                  <a:pt x="22004" y="6684"/>
                  <a:pt x="22049" y="6570"/>
                </a:cubicBezTo>
                <a:cubicBezTo>
                  <a:pt x="22300" y="5976"/>
                  <a:pt x="22529" y="5383"/>
                  <a:pt x="22780" y="4812"/>
                </a:cubicBezTo>
                <a:cubicBezTo>
                  <a:pt x="22894" y="4538"/>
                  <a:pt x="23008" y="4264"/>
                  <a:pt x="23213" y="4036"/>
                </a:cubicBezTo>
                <a:cubicBezTo>
                  <a:pt x="23386" y="3864"/>
                  <a:pt x="23639" y="3723"/>
                  <a:pt x="23891" y="3723"/>
                </a:cubicBezTo>
                <a:cubicBezTo>
                  <a:pt x="23939" y="3723"/>
                  <a:pt x="23988" y="3728"/>
                  <a:pt x="24035" y="3739"/>
                </a:cubicBezTo>
                <a:cubicBezTo>
                  <a:pt x="23693" y="3739"/>
                  <a:pt x="23396" y="3945"/>
                  <a:pt x="23213" y="4219"/>
                </a:cubicBezTo>
                <a:cubicBezTo>
                  <a:pt x="23054" y="4470"/>
                  <a:pt x="22962" y="4789"/>
                  <a:pt x="22871" y="5109"/>
                </a:cubicBezTo>
                <a:cubicBezTo>
                  <a:pt x="22529" y="6364"/>
                  <a:pt x="22027" y="7574"/>
                  <a:pt x="21433" y="8738"/>
                </a:cubicBezTo>
                <a:cubicBezTo>
                  <a:pt x="21068" y="9423"/>
                  <a:pt x="21524" y="9400"/>
                  <a:pt x="22095" y="9469"/>
                </a:cubicBezTo>
                <a:cubicBezTo>
                  <a:pt x="22780" y="9583"/>
                  <a:pt x="23442" y="9697"/>
                  <a:pt x="24126" y="9788"/>
                </a:cubicBezTo>
                <a:cubicBezTo>
                  <a:pt x="25023" y="9928"/>
                  <a:pt x="26020" y="10228"/>
                  <a:pt x="26904" y="10228"/>
                </a:cubicBezTo>
                <a:cubicBezTo>
                  <a:pt x="27752" y="10228"/>
                  <a:pt x="28495" y="9951"/>
                  <a:pt x="28943" y="8989"/>
                </a:cubicBezTo>
                <a:cubicBezTo>
                  <a:pt x="29513" y="7757"/>
                  <a:pt x="30084" y="6524"/>
                  <a:pt x="30655" y="5269"/>
                </a:cubicBezTo>
                <a:lnTo>
                  <a:pt x="30655" y="5269"/>
                </a:lnTo>
                <a:cubicBezTo>
                  <a:pt x="30221" y="6752"/>
                  <a:pt x="29787" y="8236"/>
                  <a:pt x="29353" y="9720"/>
                </a:cubicBezTo>
                <a:cubicBezTo>
                  <a:pt x="29125" y="10473"/>
                  <a:pt x="30677" y="10496"/>
                  <a:pt x="31088" y="10519"/>
                </a:cubicBezTo>
                <a:cubicBezTo>
                  <a:pt x="31384" y="10537"/>
                  <a:pt x="31642" y="10552"/>
                  <a:pt x="31870" y="10552"/>
                </a:cubicBezTo>
                <a:cubicBezTo>
                  <a:pt x="32767" y="10552"/>
                  <a:pt x="33208" y="10323"/>
                  <a:pt x="33736" y="9195"/>
                </a:cubicBezTo>
                <a:lnTo>
                  <a:pt x="33736" y="9195"/>
                </a:lnTo>
                <a:cubicBezTo>
                  <a:pt x="33599" y="9628"/>
                  <a:pt x="33530" y="10108"/>
                  <a:pt x="33553" y="10564"/>
                </a:cubicBezTo>
                <a:cubicBezTo>
                  <a:pt x="35174" y="10770"/>
                  <a:pt x="36954" y="10747"/>
                  <a:pt x="38621" y="10861"/>
                </a:cubicBezTo>
                <a:cubicBezTo>
                  <a:pt x="39443" y="10900"/>
                  <a:pt x="40633" y="11178"/>
                  <a:pt x="41700" y="11178"/>
                </a:cubicBezTo>
                <a:cubicBezTo>
                  <a:pt x="42499" y="11178"/>
                  <a:pt x="43229" y="11023"/>
                  <a:pt x="43688" y="10496"/>
                </a:cubicBezTo>
                <a:cubicBezTo>
                  <a:pt x="44076" y="10062"/>
                  <a:pt x="44304" y="9514"/>
                  <a:pt x="44532" y="8966"/>
                </a:cubicBezTo>
                <a:lnTo>
                  <a:pt x="45194" y="7391"/>
                </a:lnTo>
                <a:cubicBezTo>
                  <a:pt x="45263" y="7255"/>
                  <a:pt x="45308" y="7118"/>
                  <a:pt x="45286" y="6981"/>
                </a:cubicBezTo>
                <a:cubicBezTo>
                  <a:pt x="45263" y="6867"/>
                  <a:pt x="45194" y="6752"/>
                  <a:pt x="45126" y="6638"/>
                </a:cubicBezTo>
                <a:cubicBezTo>
                  <a:pt x="44738" y="6022"/>
                  <a:pt x="44692" y="5200"/>
                  <a:pt x="45034" y="4561"/>
                </a:cubicBezTo>
                <a:lnTo>
                  <a:pt x="45034" y="4561"/>
                </a:lnTo>
                <a:cubicBezTo>
                  <a:pt x="44829" y="5543"/>
                  <a:pt x="45171" y="6615"/>
                  <a:pt x="45902" y="7300"/>
                </a:cubicBezTo>
                <a:cubicBezTo>
                  <a:pt x="46107" y="7506"/>
                  <a:pt x="45034" y="10633"/>
                  <a:pt x="44966" y="11089"/>
                </a:cubicBezTo>
                <a:cubicBezTo>
                  <a:pt x="46107" y="11548"/>
                  <a:pt x="47641" y="11615"/>
                  <a:pt x="49151" y="11615"/>
                </a:cubicBezTo>
                <a:cubicBezTo>
                  <a:pt x="49773" y="11615"/>
                  <a:pt x="50392" y="11604"/>
                  <a:pt x="50977" y="11604"/>
                </a:cubicBezTo>
                <a:cubicBezTo>
                  <a:pt x="51441" y="11604"/>
                  <a:pt x="51885" y="11611"/>
                  <a:pt x="52293" y="11637"/>
                </a:cubicBezTo>
                <a:cubicBezTo>
                  <a:pt x="52444" y="11644"/>
                  <a:pt x="52584" y="11648"/>
                  <a:pt x="52717" y="11648"/>
                </a:cubicBezTo>
                <a:cubicBezTo>
                  <a:pt x="53907" y="11648"/>
                  <a:pt x="54402" y="11333"/>
                  <a:pt x="55100" y="10039"/>
                </a:cubicBezTo>
                <a:cubicBezTo>
                  <a:pt x="55534" y="9240"/>
                  <a:pt x="55968" y="8419"/>
                  <a:pt x="56401" y="7620"/>
                </a:cubicBezTo>
                <a:cubicBezTo>
                  <a:pt x="56516" y="7437"/>
                  <a:pt x="56607" y="7232"/>
                  <a:pt x="56653" y="7026"/>
                </a:cubicBezTo>
                <a:cubicBezTo>
                  <a:pt x="56744" y="6661"/>
                  <a:pt x="56653" y="6296"/>
                  <a:pt x="56653" y="5931"/>
                </a:cubicBezTo>
                <a:cubicBezTo>
                  <a:pt x="56630" y="5543"/>
                  <a:pt x="56721" y="5132"/>
                  <a:pt x="57018" y="4926"/>
                </a:cubicBezTo>
                <a:lnTo>
                  <a:pt x="57018" y="4926"/>
                </a:lnTo>
                <a:cubicBezTo>
                  <a:pt x="56653" y="5657"/>
                  <a:pt x="56858" y="6547"/>
                  <a:pt x="56767" y="7369"/>
                </a:cubicBezTo>
                <a:cubicBezTo>
                  <a:pt x="56698" y="8008"/>
                  <a:pt x="56424" y="8624"/>
                  <a:pt x="56150" y="9195"/>
                </a:cubicBezTo>
                <a:cubicBezTo>
                  <a:pt x="55740" y="10085"/>
                  <a:pt x="55260" y="10952"/>
                  <a:pt x="54963" y="11888"/>
                </a:cubicBezTo>
                <a:cubicBezTo>
                  <a:pt x="55749" y="11898"/>
                  <a:pt x="56794" y="12100"/>
                  <a:pt x="57734" y="12100"/>
                </a:cubicBezTo>
                <a:cubicBezTo>
                  <a:pt x="58777" y="12100"/>
                  <a:pt x="59691" y="11852"/>
                  <a:pt x="59979" y="10821"/>
                </a:cubicBezTo>
                <a:lnTo>
                  <a:pt x="59979" y="10821"/>
                </a:lnTo>
                <a:cubicBezTo>
                  <a:pt x="59911" y="11178"/>
                  <a:pt x="59840" y="11545"/>
                  <a:pt x="59757" y="11911"/>
                </a:cubicBezTo>
                <a:cubicBezTo>
                  <a:pt x="60515" y="12033"/>
                  <a:pt x="61835" y="12444"/>
                  <a:pt x="62964" y="12444"/>
                </a:cubicBezTo>
                <a:cubicBezTo>
                  <a:pt x="63740" y="12444"/>
                  <a:pt x="64425" y="12250"/>
                  <a:pt x="64778" y="11637"/>
                </a:cubicBezTo>
                <a:cubicBezTo>
                  <a:pt x="64984" y="11295"/>
                  <a:pt x="65075" y="10929"/>
                  <a:pt x="65189" y="10564"/>
                </a:cubicBezTo>
                <a:cubicBezTo>
                  <a:pt x="65691" y="8761"/>
                  <a:pt x="66422" y="7003"/>
                  <a:pt x="67358" y="5360"/>
                </a:cubicBezTo>
                <a:lnTo>
                  <a:pt x="67358" y="5360"/>
                </a:lnTo>
                <a:cubicBezTo>
                  <a:pt x="66650" y="7300"/>
                  <a:pt x="66194" y="9400"/>
                  <a:pt x="66171" y="11454"/>
                </a:cubicBezTo>
                <a:cubicBezTo>
                  <a:pt x="66787" y="10011"/>
                  <a:pt x="67403" y="8568"/>
                  <a:pt x="68092" y="7156"/>
                </a:cubicBezTo>
                <a:lnTo>
                  <a:pt x="68092" y="7156"/>
                </a:lnTo>
                <a:cubicBezTo>
                  <a:pt x="68083" y="7189"/>
                  <a:pt x="68074" y="7222"/>
                  <a:pt x="68065" y="7255"/>
                </a:cubicBezTo>
                <a:cubicBezTo>
                  <a:pt x="67632" y="8966"/>
                  <a:pt x="67129" y="10656"/>
                  <a:pt x="66604" y="12345"/>
                </a:cubicBezTo>
                <a:cubicBezTo>
                  <a:pt x="66901" y="12345"/>
                  <a:pt x="67198" y="12322"/>
                  <a:pt x="67495" y="12276"/>
                </a:cubicBezTo>
                <a:cubicBezTo>
                  <a:pt x="70074" y="11934"/>
                  <a:pt x="72722" y="10359"/>
                  <a:pt x="75073" y="9377"/>
                </a:cubicBezTo>
                <a:cubicBezTo>
                  <a:pt x="78679" y="7871"/>
                  <a:pt x="82285" y="6364"/>
                  <a:pt x="85846" y="4767"/>
                </a:cubicBezTo>
                <a:cubicBezTo>
                  <a:pt x="86211" y="4607"/>
                  <a:pt x="90480" y="3100"/>
                  <a:pt x="90639" y="2758"/>
                </a:cubicBezTo>
                <a:cubicBezTo>
                  <a:pt x="91073" y="1868"/>
                  <a:pt x="83723" y="1548"/>
                  <a:pt x="82788" y="1388"/>
                </a:cubicBezTo>
                <a:cubicBezTo>
                  <a:pt x="81272" y="1128"/>
                  <a:pt x="79754" y="1021"/>
                  <a:pt x="78233" y="1021"/>
                </a:cubicBezTo>
                <a:cubicBezTo>
                  <a:pt x="71183" y="1021"/>
                  <a:pt x="64076" y="3320"/>
                  <a:pt x="56965" y="3320"/>
                </a:cubicBezTo>
                <a:cubicBezTo>
                  <a:pt x="56321" y="3320"/>
                  <a:pt x="55676" y="3301"/>
                  <a:pt x="55032" y="3260"/>
                </a:cubicBezTo>
                <a:cubicBezTo>
                  <a:pt x="52316" y="3078"/>
                  <a:pt x="49645" y="2507"/>
                  <a:pt x="46929" y="2438"/>
                </a:cubicBezTo>
                <a:cubicBezTo>
                  <a:pt x="46789" y="2436"/>
                  <a:pt x="46650" y="2435"/>
                  <a:pt x="46510" y="2435"/>
                </a:cubicBezTo>
                <a:cubicBezTo>
                  <a:pt x="42841" y="2435"/>
                  <a:pt x="39213" y="3280"/>
                  <a:pt x="35585" y="3808"/>
                </a:cubicBezTo>
                <a:cubicBezTo>
                  <a:pt x="34708" y="3931"/>
                  <a:pt x="33892" y="3995"/>
                  <a:pt x="33108" y="3995"/>
                </a:cubicBezTo>
                <a:cubicBezTo>
                  <a:pt x="30996" y="3995"/>
                  <a:pt x="29113" y="3535"/>
                  <a:pt x="26866" y="2553"/>
                </a:cubicBezTo>
                <a:cubicBezTo>
                  <a:pt x="25268" y="1868"/>
                  <a:pt x="23738" y="1000"/>
                  <a:pt x="22049" y="475"/>
                </a:cubicBezTo>
                <a:cubicBezTo>
                  <a:pt x="20943" y="133"/>
                  <a:pt x="19891" y="0"/>
                  <a:pt x="18866" y="0"/>
                </a:cubicBezTo>
                <a:close/>
              </a:path>
            </a:pathLst>
          </a:custGeom>
          <a:solidFill>
            <a:srgbClr val="7C6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15"/>
          <p:cNvSpPr/>
          <p:nvPr/>
        </p:nvSpPr>
        <p:spPr>
          <a:xfrm flipH="1">
            <a:off x="-373569" y="2907246"/>
            <a:ext cx="2977717" cy="1434098"/>
          </a:xfrm>
          <a:custGeom>
            <a:avLst/>
            <a:gdLst/>
            <a:ahLst/>
            <a:cxnLst/>
            <a:rect l="l" t="t" r="r" b="b"/>
            <a:pathLst>
              <a:path w="105546" h="50832" extrusionOk="0">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11" name="Google Shape;1911;p15"/>
          <p:cNvGrpSpPr/>
          <p:nvPr/>
        </p:nvGrpSpPr>
        <p:grpSpPr>
          <a:xfrm flipH="1">
            <a:off x="8361650" y="3358588"/>
            <a:ext cx="1754725" cy="1335300"/>
            <a:chOff x="0" y="3611325"/>
            <a:chExt cx="1754725" cy="1335300"/>
          </a:xfrm>
        </p:grpSpPr>
        <p:sp>
          <p:nvSpPr>
            <p:cNvPr id="1912" name="Google Shape;1912;p15"/>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15"/>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4" name="Google Shape;1914;p15"/>
          <p:cNvSpPr/>
          <p:nvPr/>
        </p:nvSpPr>
        <p:spPr>
          <a:xfrm flipH="1">
            <a:off x="24185" y="4248001"/>
            <a:ext cx="1273766" cy="690811"/>
          </a:xfrm>
          <a:custGeom>
            <a:avLst/>
            <a:gdLst/>
            <a:ahLst/>
            <a:cxnLst/>
            <a:rect l="l" t="t" r="r" b="b"/>
            <a:pathLst>
              <a:path w="45149" h="24486" extrusionOk="0">
                <a:moveTo>
                  <a:pt x="33623" y="1"/>
                </a:moveTo>
                <a:cubicBezTo>
                  <a:pt x="22364" y="1"/>
                  <a:pt x="11937" y="5776"/>
                  <a:pt x="3675" y="14397"/>
                </a:cubicBezTo>
                <a:cubicBezTo>
                  <a:pt x="2123" y="16040"/>
                  <a:pt x="639" y="17820"/>
                  <a:pt x="0" y="19989"/>
                </a:cubicBezTo>
                <a:cubicBezTo>
                  <a:pt x="6026" y="13529"/>
                  <a:pt x="13421" y="8394"/>
                  <a:pt x="21570" y="4947"/>
                </a:cubicBezTo>
                <a:lnTo>
                  <a:pt x="21570" y="4947"/>
                </a:lnTo>
                <a:cubicBezTo>
                  <a:pt x="13764" y="8690"/>
                  <a:pt x="7441" y="15401"/>
                  <a:pt x="4131" y="23390"/>
                </a:cubicBezTo>
                <a:cubicBezTo>
                  <a:pt x="11641" y="16542"/>
                  <a:pt x="19539" y="10128"/>
                  <a:pt x="27778" y="4148"/>
                </a:cubicBezTo>
                <a:lnTo>
                  <a:pt x="27778" y="4148"/>
                </a:lnTo>
                <a:cubicBezTo>
                  <a:pt x="21319" y="9854"/>
                  <a:pt x="14517" y="16109"/>
                  <a:pt x="12508" y="24485"/>
                </a:cubicBezTo>
                <a:cubicBezTo>
                  <a:pt x="16548" y="16588"/>
                  <a:pt x="22574" y="9717"/>
                  <a:pt x="29901" y="4696"/>
                </a:cubicBezTo>
                <a:lnTo>
                  <a:pt x="29901" y="4696"/>
                </a:lnTo>
                <a:cubicBezTo>
                  <a:pt x="24697" y="9101"/>
                  <a:pt x="21935" y="16245"/>
                  <a:pt x="22825" y="23002"/>
                </a:cubicBezTo>
                <a:cubicBezTo>
                  <a:pt x="24090" y="16971"/>
                  <a:pt x="26205" y="11118"/>
                  <a:pt x="29080" y="5644"/>
                </a:cubicBezTo>
                <a:lnTo>
                  <a:pt x="29080" y="5644"/>
                </a:lnTo>
                <a:cubicBezTo>
                  <a:pt x="26626" y="10358"/>
                  <a:pt x="26178" y="16056"/>
                  <a:pt x="27870" y="21084"/>
                </a:cubicBezTo>
                <a:cubicBezTo>
                  <a:pt x="28260" y="18197"/>
                  <a:pt x="28817" y="15325"/>
                  <a:pt x="29512" y="12485"/>
                </a:cubicBezTo>
                <a:lnTo>
                  <a:pt x="29512" y="12485"/>
                </a:lnTo>
                <a:cubicBezTo>
                  <a:pt x="29211" y="14408"/>
                  <a:pt x="29595" y="16440"/>
                  <a:pt x="30632" y="18094"/>
                </a:cubicBezTo>
                <a:cubicBezTo>
                  <a:pt x="31020" y="15743"/>
                  <a:pt x="31408" y="13415"/>
                  <a:pt x="31773" y="11087"/>
                </a:cubicBezTo>
                <a:lnTo>
                  <a:pt x="31773" y="11087"/>
                </a:lnTo>
                <a:cubicBezTo>
                  <a:pt x="31750" y="13506"/>
                  <a:pt x="33074" y="15903"/>
                  <a:pt x="35128" y="17204"/>
                </a:cubicBezTo>
                <a:cubicBezTo>
                  <a:pt x="35836" y="13872"/>
                  <a:pt x="36543" y="10516"/>
                  <a:pt x="37228" y="7161"/>
                </a:cubicBezTo>
                <a:lnTo>
                  <a:pt x="37228" y="7161"/>
                </a:lnTo>
                <a:cubicBezTo>
                  <a:pt x="37046" y="9832"/>
                  <a:pt x="37434" y="12548"/>
                  <a:pt x="38347" y="15059"/>
                </a:cubicBezTo>
                <a:cubicBezTo>
                  <a:pt x="37433" y="12508"/>
                  <a:pt x="39764" y="1865"/>
                  <a:pt x="44143" y="1865"/>
                </a:cubicBezTo>
                <a:cubicBezTo>
                  <a:pt x="44467" y="1865"/>
                  <a:pt x="44802" y="1924"/>
                  <a:pt x="45149" y="2048"/>
                </a:cubicBezTo>
                <a:cubicBezTo>
                  <a:pt x="41247" y="647"/>
                  <a:pt x="37389" y="1"/>
                  <a:pt x="33623"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15"/>
          <p:cNvSpPr/>
          <p:nvPr/>
        </p:nvSpPr>
        <p:spPr>
          <a:xfrm flipH="1">
            <a:off x="-150946" y="3704326"/>
            <a:ext cx="544812" cy="1109569"/>
          </a:xfrm>
          <a:custGeom>
            <a:avLst/>
            <a:gdLst/>
            <a:ahLst/>
            <a:cxnLst/>
            <a:rect l="l" t="t" r="r" b="b"/>
            <a:pathLst>
              <a:path w="19311" h="39329" extrusionOk="0">
                <a:moveTo>
                  <a:pt x="19060" y="0"/>
                </a:moveTo>
                <a:lnTo>
                  <a:pt x="19060" y="0"/>
                </a:lnTo>
                <a:cubicBezTo>
                  <a:pt x="18238" y="2511"/>
                  <a:pt x="17257" y="5045"/>
                  <a:pt x="15659" y="7168"/>
                </a:cubicBezTo>
                <a:cubicBezTo>
                  <a:pt x="14358" y="8902"/>
                  <a:pt x="12669" y="10340"/>
                  <a:pt x="11140" y="11870"/>
                </a:cubicBezTo>
                <a:cubicBezTo>
                  <a:pt x="4269" y="18831"/>
                  <a:pt x="366" y="28509"/>
                  <a:pt x="1" y="38256"/>
                </a:cubicBezTo>
                <a:cubicBezTo>
                  <a:pt x="298" y="37274"/>
                  <a:pt x="617" y="36293"/>
                  <a:pt x="914" y="35311"/>
                </a:cubicBezTo>
                <a:cubicBezTo>
                  <a:pt x="2557" y="30154"/>
                  <a:pt x="4359" y="25089"/>
                  <a:pt x="6960" y="20343"/>
                </a:cubicBezTo>
                <a:lnTo>
                  <a:pt x="6960" y="20343"/>
                </a:lnTo>
                <a:cubicBezTo>
                  <a:pt x="5410" y="23173"/>
                  <a:pt x="5205" y="27279"/>
                  <a:pt x="5479" y="30381"/>
                </a:cubicBezTo>
                <a:cubicBezTo>
                  <a:pt x="5753" y="33713"/>
                  <a:pt x="6894" y="36726"/>
                  <a:pt x="8994" y="39328"/>
                </a:cubicBezTo>
                <a:cubicBezTo>
                  <a:pt x="7396" y="31705"/>
                  <a:pt x="5753" y="23488"/>
                  <a:pt x="9656" y="16298"/>
                </a:cubicBezTo>
                <a:lnTo>
                  <a:pt x="9656" y="16298"/>
                </a:lnTo>
                <a:cubicBezTo>
                  <a:pt x="8925" y="17644"/>
                  <a:pt x="8834" y="19836"/>
                  <a:pt x="8674" y="21342"/>
                </a:cubicBezTo>
                <a:cubicBezTo>
                  <a:pt x="8515" y="23100"/>
                  <a:pt x="8492" y="24903"/>
                  <a:pt x="8720" y="26637"/>
                </a:cubicBezTo>
                <a:cubicBezTo>
                  <a:pt x="9131" y="29765"/>
                  <a:pt x="10592" y="32914"/>
                  <a:pt x="12441" y="35448"/>
                </a:cubicBezTo>
                <a:cubicBezTo>
                  <a:pt x="11710" y="34421"/>
                  <a:pt x="11550" y="32252"/>
                  <a:pt x="11345" y="31043"/>
                </a:cubicBezTo>
                <a:cubicBezTo>
                  <a:pt x="11117" y="29650"/>
                  <a:pt x="10888" y="28258"/>
                  <a:pt x="10797" y="26866"/>
                </a:cubicBezTo>
                <a:cubicBezTo>
                  <a:pt x="10569" y="23990"/>
                  <a:pt x="10569" y="20954"/>
                  <a:pt x="11870" y="18306"/>
                </a:cubicBezTo>
                <a:lnTo>
                  <a:pt x="11870" y="18306"/>
                </a:lnTo>
                <a:cubicBezTo>
                  <a:pt x="10729" y="22483"/>
                  <a:pt x="11117" y="27048"/>
                  <a:pt x="12943" y="30951"/>
                </a:cubicBezTo>
                <a:cubicBezTo>
                  <a:pt x="12235" y="27185"/>
                  <a:pt x="12646" y="23282"/>
                  <a:pt x="13376" y="19516"/>
                </a:cubicBezTo>
                <a:lnTo>
                  <a:pt x="13376" y="19516"/>
                </a:lnTo>
                <a:cubicBezTo>
                  <a:pt x="12988" y="22369"/>
                  <a:pt x="13308" y="25314"/>
                  <a:pt x="14267" y="28030"/>
                </a:cubicBezTo>
                <a:cubicBezTo>
                  <a:pt x="13856" y="25724"/>
                  <a:pt x="14198" y="23305"/>
                  <a:pt x="14792" y="21022"/>
                </a:cubicBezTo>
                <a:cubicBezTo>
                  <a:pt x="15385" y="18740"/>
                  <a:pt x="16207" y="16526"/>
                  <a:pt x="16755" y="14221"/>
                </a:cubicBezTo>
                <a:cubicBezTo>
                  <a:pt x="17051" y="17096"/>
                  <a:pt x="17713" y="19927"/>
                  <a:pt x="18718" y="22620"/>
                </a:cubicBezTo>
                <a:cubicBezTo>
                  <a:pt x="19220" y="18352"/>
                  <a:pt x="19197" y="14084"/>
                  <a:pt x="19265" y="9792"/>
                </a:cubicBezTo>
                <a:cubicBezTo>
                  <a:pt x="19288" y="8263"/>
                  <a:pt x="19288" y="6711"/>
                  <a:pt x="19288" y="5182"/>
                </a:cubicBezTo>
                <a:cubicBezTo>
                  <a:pt x="19288" y="4223"/>
                  <a:pt x="19288" y="3264"/>
                  <a:pt x="19288" y="2306"/>
                </a:cubicBezTo>
                <a:cubicBezTo>
                  <a:pt x="19288" y="1872"/>
                  <a:pt x="19311" y="1416"/>
                  <a:pt x="19288" y="982"/>
                </a:cubicBezTo>
                <a:cubicBezTo>
                  <a:pt x="19265" y="799"/>
                  <a:pt x="19037" y="92"/>
                  <a:pt x="19060" y="0"/>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16" name="Google Shape;1916;p15"/>
          <p:cNvGrpSpPr/>
          <p:nvPr/>
        </p:nvGrpSpPr>
        <p:grpSpPr>
          <a:xfrm flipH="1">
            <a:off x="1482275" y="3925750"/>
            <a:ext cx="1754725" cy="1335300"/>
            <a:chOff x="0" y="3611325"/>
            <a:chExt cx="1754725" cy="1335300"/>
          </a:xfrm>
        </p:grpSpPr>
        <p:sp>
          <p:nvSpPr>
            <p:cNvPr id="1917" name="Google Shape;1917;p15"/>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15"/>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9" name="Google Shape;1919;p15"/>
          <p:cNvSpPr/>
          <p:nvPr/>
        </p:nvSpPr>
        <p:spPr>
          <a:xfrm>
            <a:off x="6791427" y="3844505"/>
            <a:ext cx="2496637" cy="1836634"/>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15"/>
          <p:cNvSpPr/>
          <p:nvPr/>
        </p:nvSpPr>
        <p:spPr>
          <a:xfrm flipH="1">
            <a:off x="741414" y="3862099"/>
            <a:ext cx="2221863" cy="1634498"/>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15"/>
          <p:cNvSpPr/>
          <p:nvPr/>
        </p:nvSpPr>
        <p:spPr>
          <a:xfrm>
            <a:off x="7139105" y="-143333"/>
            <a:ext cx="4520602" cy="2121524"/>
          </a:xfrm>
          <a:custGeom>
            <a:avLst/>
            <a:gdLst/>
            <a:ahLst/>
            <a:cxnLst/>
            <a:rect l="l" t="t" r="r" b="b"/>
            <a:pathLst>
              <a:path w="160234" h="75198" extrusionOk="0">
                <a:moveTo>
                  <a:pt x="91164" y="4164"/>
                </a:moveTo>
                <a:cubicBezTo>
                  <a:pt x="91164" y="4358"/>
                  <a:pt x="91199" y="4550"/>
                  <a:pt x="91262" y="4731"/>
                </a:cubicBezTo>
                <a:lnTo>
                  <a:pt x="91262" y="4731"/>
                </a:lnTo>
                <a:cubicBezTo>
                  <a:pt x="91240" y="4541"/>
                  <a:pt x="91207" y="4352"/>
                  <a:pt x="91164" y="4164"/>
                </a:cubicBezTo>
                <a:close/>
                <a:moveTo>
                  <a:pt x="62176" y="10646"/>
                </a:moveTo>
                <a:cubicBezTo>
                  <a:pt x="62168" y="10647"/>
                  <a:pt x="62160" y="10647"/>
                  <a:pt x="62152" y="10647"/>
                </a:cubicBezTo>
                <a:lnTo>
                  <a:pt x="62152" y="10647"/>
                </a:lnTo>
                <a:cubicBezTo>
                  <a:pt x="62160" y="10647"/>
                  <a:pt x="62168" y="10647"/>
                  <a:pt x="62176" y="10646"/>
                </a:cubicBezTo>
                <a:close/>
                <a:moveTo>
                  <a:pt x="63979" y="11354"/>
                </a:moveTo>
                <a:cubicBezTo>
                  <a:pt x="63945" y="11374"/>
                  <a:pt x="63910" y="11395"/>
                  <a:pt x="63876" y="11417"/>
                </a:cubicBezTo>
                <a:lnTo>
                  <a:pt x="63876" y="11417"/>
                </a:lnTo>
                <a:cubicBezTo>
                  <a:pt x="63911" y="11396"/>
                  <a:pt x="63945" y="11375"/>
                  <a:pt x="63979" y="11354"/>
                </a:cubicBezTo>
                <a:close/>
                <a:moveTo>
                  <a:pt x="75118" y="10646"/>
                </a:moveTo>
                <a:cubicBezTo>
                  <a:pt x="74989" y="10950"/>
                  <a:pt x="75094" y="11246"/>
                  <a:pt x="75313" y="11469"/>
                </a:cubicBezTo>
                <a:lnTo>
                  <a:pt x="75313" y="11469"/>
                </a:lnTo>
                <a:cubicBezTo>
                  <a:pt x="75248" y="11195"/>
                  <a:pt x="75183" y="10921"/>
                  <a:pt x="75118" y="10646"/>
                </a:cubicBezTo>
                <a:close/>
                <a:moveTo>
                  <a:pt x="69321" y="12860"/>
                </a:moveTo>
                <a:lnTo>
                  <a:pt x="69321" y="12860"/>
                </a:lnTo>
                <a:cubicBezTo>
                  <a:pt x="69244" y="12930"/>
                  <a:pt x="69170" y="13002"/>
                  <a:pt x="69098" y="13077"/>
                </a:cubicBezTo>
                <a:lnTo>
                  <a:pt x="69098" y="13077"/>
                </a:lnTo>
                <a:cubicBezTo>
                  <a:pt x="69220" y="13064"/>
                  <a:pt x="69321" y="12995"/>
                  <a:pt x="69321" y="12860"/>
                </a:cubicBezTo>
                <a:close/>
                <a:moveTo>
                  <a:pt x="72174" y="13134"/>
                </a:moveTo>
                <a:lnTo>
                  <a:pt x="72174" y="13134"/>
                </a:lnTo>
                <a:cubicBezTo>
                  <a:pt x="72111" y="13395"/>
                  <a:pt x="72071" y="13660"/>
                  <a:pt x="72053" y="13925"/>
                </a:cubicBezTo>
                <a:lnTo>
                  <a:pt x="72053" y="13925"/>
                </a:lnTo>
                <a:cubicBezTo>
                  <a:pt x="72108" y="13664"/>
                  <a:pt x="72148" y="13400"/>
                  <a:pt x="72174" y="13134"/>
                </a:cubicBezTo>
                <a:close/>
                <a:moveTo>
                  <a:pt x="57708" y="48102"/>
                </a:moveTo>
                <a:cubicBezTo>
                  <a:pt x="57706" y="48102"/>
                  <a:pt x="57704" y="48103"/>
                  <a:pt x="57703" y="48103"/>
                </a:cubicBezTo>
                <a:cubicBezTo>
                  <a:pt x="57704" y="48102"/>
                  <a:pt x="57706" y="48102"/>
                  <a:pt x="57708" y="48102"/>
                </a:cubicBezTo>
                <a:close/>
                <a:moveTo>
                  <a:pt x="22574" y="49997"/>
                </a:moveTo>
                <a:cubicBezTo>
                  <a:pt x="22575" y="49998"/>
                  <a:pt x="22575" y="49998"/>
                  <a:pt x="22575" y="49999"/>
                </a:cubicBezTo>
                <a:lnTo>
                  <a:pt x="22575" y="49999"/>
                </a:lnTo>
                <a:cubicBezTo>
                  <a:pt x="22575" y="49998"/>
                  <a:pt x="22575" y="49998"/>
                  <a:pt x="22574" y="49997"/>
                </a:cubicBezTo>
                <a:close/>
                <a:moveTo>
                  <a:pt x="132245" y="0"/>
                </a:moveTo>
                <a:cubicBezTo>
                  <a:pt x="130796" y="0"/>
                  <a:pt x="129355" y="72"/>
                  <a:pt x="127959" y="375"/>
                </a:cubicBezTo>
                <a:cubicBezTo>
                  <a:pt x="127799" y="398"/>
                  <a:pt x="127639" y="444"/>
                  <a:pt x="127571" y="558"/>
                </a:cubicBezTo>
                <a:cubicBezTo>
                  <a:pt x="127479" y="717"/>
                  <a:pt x="127548" y="900"/>
                  <a:pt x="127616" y="1037"/>
                </a:cubicBezTo>
                <a:cubicBezTo>
                  <a:pt x="127799" y="1516"/>
                  <a:pt x="128004" y="1996"/>
                  <a:pt x="128210" y="2475"/>
                </a:cubicBezTo>
                <a:cubicBezTo>
                  <a:pt x="127571" y="1950"/>
                  <a:pt x="126863" y="1516"/>
                  <a:pt x="126087" y="1197"/>
                </a:cubicBezTo>
                <a:lnTo>
                  <a:pt x="126087" y="1197"/>
                </a:lnTo>
                <a:cubicBezTo>
                  <a:pt x="126384" y="1813"/>
                  <a:pt x="126658" y="2429"/>
                  <a:pt x="126954" y="3023"/>
                </a:cubicBezTo>
                <a:cubicBezTo>
                  <a:pt x="126270" y="2954"/>
                  <a:pt x="125631" y="2521"/>
                  <a:pt x="125311" y="1927"/>
                </a:cubicBezTo>
                <a:lnTo>
                  <a:pt x="125311" y="1927"/>
                </a:lnTo>
                <a:cubicBezTo>
                  <a:pt x="125745" y="2863"/>
                  <a:pt x="125516" y="4096"/>
                  <a:pt x="124786" y="4826"/>
                </a:cubicBezTo>
                <a:cubicBezTo>
                  <a:pt x="124763" y="4552"/>
                  <a:pt x="124740" y="4278"/>
                  <a:pt x="124672" y="4004"/>
                </a:cubicBezTo>
                <a:cubicBezTo>
                  <a:pt x="123924" y="4328"/>
                  <a:pt x="123265" y="4795"/>
                  <a:pt x="122696" y="5373"/>
                </a:cubicBezTo>
                <a:lnTo>
                  <a:pt x="122696" y="5373"/>
                </a:lnTo>
                <a:cubicBezTo>
                  <a:pt x="123246" y="4709"/>
                  <a:pt x="123455" y="3766"/>
                  <a:pt x="123211" y="2931"/>
                </a:cubicBezTo>
                <a:lnTo>
                  <a:pt x="123211" y="2931"/>
                </a:lnTo>
                <a:cubicBezTo>
                  <a:pt x="122161" y="3753"/>
                  <a:pt x="121591" y="5146"/>
                  <a:pt x="121727" y="6492"/>
                </a:cubicBezTo>
                <a:cubicBezTo>
                  <a:pt x="121454" y="5899"/>
                  <a:pt x="121180" y="5328"/>
                  <a:pt x="120906" y="4735"/>
                </a:cubicBezTo>
                <a:cubicBezTo>
                  <a:pt x="120358" y="5716"/>
                  <a:pt x="120107" y="6857"/>
                  <a:pt x="120175" y="7976"/>
                </a:cubicBezTo>
                <a:cubicBezTo>
                  <a:pt x="120016" y="7451"/>
                  <a:pt x="119787" y="6926"/>
                  <a:pt x="119536" y="6424"/>
                </a:cubicBezTo>
                <a:cubicBezTo>
                  <a:pt x="119080" y="6492"/>
                  <a:pt x="119011" y="7086"/>
                  <a:pt x="118966" y="7519"/>
                </a:cubicBezTo>
                <a:cubicBezTo>
                  <a:pt x="118783" y="8912"/>
                  <a:pt x="117505" y="10099"/>
                  <a:pt x="116112" y="10144"/>
                </a:cubicBezTo>
                <a:cubicBezTo>
                  <a:pt x="116934" y="9916"/>
                  <a:pt x="117642" y="9323"/>
                  <a:pt x="118007" y="8546"/>
                </a:cubicBezTo>
                <a:cubicBezTo>
                  <a:pt x="117886" y="8481"/>
                  <a:pt x="117750" y="8450"/>
                  <a:pt x="117614" y="8450"/>
                </a:cubicBezTo>
                <a:cubicBezTo>
                  <a:pt x="117458" y="8450"/>
                  <a:pt x="117303" y="8491"/>
                  <a:pt x="117171" y="8569"/>
                </a:cubicBezTo>
                <a:lnTo>
                  <a:pt x="117171" y="8569"/>
                </a:lnTo>
                <a:cubicBezTo>
                  <a:pt x="117681" y="8186"/>
                  <a:pt x="117979" y="7501"/>
                  <a:pt x="117893" y="6857"/>
                </a:cubicBezTo>
                <a:lnTo>
                  <a:pt x="117893" y="6857"/>
                </a:lnTo>
                <a:cubicBezTo>
                  <a:pt x="117071" y="7154"/>
                  <a:pt x="116409" y="7816"/>
                  <a:pt x="116135" y="8638"/>
                </a:cubicBezTo>
                <a:cubicBezTo>
                  <a:pt x="116181" y="8250"/>
                  <a:pt x="116227" y="7839"/>
                  <a:pt x="116272" y="7451"/>
                </a:cubicBezTo>
                <a:lnTo>
                  <a:pt x="116272" y="7451"/>
                </a:lnTo>
                <a:cubicBezTo>
                  <a:pt x="115565" y="8136"/>
                  <a:pt x="114720" y="8661"/>
                  <a:pt x="113761" y="8980"/>
                </a:cubicBezTo>
                <a:cubicBezTo>
                  <a:pt x="112826" y="8569"/>
                  <a:pt x="111867" y="8158"/>
                  <a:pt x="110931" y="7770"/>
                </a:cubicBezTo>
                <a:cubicBezTo>
                  <a:pt x="112209" y="7474"/>
                  <a:pt x="113465" y="7131"/>
                  <a:pt x="114720" y="6720"/>
                </a:cubicBezTo>
                <a:cubicBezTo>
                  <a:pt x="114234" y="6174"/>
                  <a:pt x="113497" y="5861"/>
                  <a:pt x="112747" y="5861"/>
                </a:cubicBezTo>
                <a:cubicBezTo>
                  <a:pt x="112651" y="5861"/>
                  <a:pt x="112556" y="5866"/>
                  <a:pt x="112460" y="5876"/>
                </a:cubicBezTo>
                <a:cubicBezTo>
                  <a:pt x="112643" y="5625"/>
                  <a:pt x="112826" y="5374"/>
                  <a:pt x="113008" y="5146"/>
                </a:cubicBezTo>
                <a:cubicBezTo>
                  <a:pt x="112808" y="5136"/>
                  <a:pt x="112607" y="5132"/>
                  <a:pt x="112407" y="5132"/>
                </a:cubicBezTo>
                <a:cubicBezTo>
                  <a:pt x="111627" y="5132"/>
                  <a:pt x="110850" y="5201"/>
                  <a:pt x="110087" y="5328"/>
                </a:cubicBezTo>
                <a:cubicBezTo>
                  <a:pt x="110863" y="4689"/>
                  <a:pt x="111776" y="4232"/>
                  <a:pt x="112757" y="4004"/>
                </a:cubicBezTo>
                <a:cubicBezTo>
                  <a:pt x="111821" y="3571"/>
                  <a:pt x="110885" y="3137"/>
                  <a:pt x="109950" y="2703"/>
                </a:cubicBezTo>
                <a:cubicBezTo>
                  <a:pt x="110657" y="2635"/>
                  <a:pt x="111342" y="2498"/>
                  <a:pt x="112027" y="2292"/>
                </a:cubicBezTo>
                <a:cubicBezTo>
                  <a:pt x="110649" y="305"/>
                  <a:pt x="109485" y="48"/>
                  <a:pt x="107689" y="48"/>
                </a:cubicBezTo>
                <a:cubicBezTo>
                  <a:pt x="107134" y="48"/>
                  <a:pt x="106519" y="73"/>
                  <a:pt x="105818" y="78"/>
                </a:cubicBezTo>
                <a:cubicBezTo>
                  <a:pt x="104312" y="90"/>
                  <a:pt x="102805" y="101"/>
                  <a:pt x="101299" y="101"/>
                </a:cubicBezTo>
                <a:cubicBezTo>
                  <a:pt x="99792" y="101"/>
                  <a:pt x="98286" y="90"/>
                  <a:pt x="96779" y="55"/>
                </a:cubicBezTo>
                <a:cubicBezTo>
                  <a:pt x="96528" y="49"/>
                  <a:pt x="96295" y="44"/>
                  <a:pt x="96077" y="44"/>
                </a:cubicBezTo>
                <a:cubicBezTo>
                  <a:pt x="94674" y="44"/>
                  <a:pt x="93921" y="264"/>
                  <a:pt x="93150" y="1904"/>
                </a:cubicBezTo>
                <a:cubicBezTo>
                  <a:pt x="92968" y="2270"/>
                  <a:pt x="92100" y="6013"/>
                  <a:pt x="92968" y="6036"/>
                </a:cubicBezTo>
                <a:cubicBezTo>
                  <a:pt x="92203" y="6017"/>
                  <a:pt x="91511" y="5448"/>
                  <a:pt x="91262" y="4731"/>
                </a:cubicBezTo>
                <a:lnTo>
                  <a:pt x="91262" y="4731"/>
                </a:lnTo>
                <a:cubicBezTo>
                  <a:pt x="91386" y="5767"/>
                  <a:pt x="91216" y="6826"/>
                  <a:pt x="90754" y="7770"/>
                </a:cubicBezTo>
                <a:cubicBezTo>
                  <a:pt x="89704" y="6606"/>
                  <a:pt x="89201" y="4963"/>
                  <a:pt x="89407" y="3388"/>
                </a:cubicBezTo>
                <a:lnTo>
                  <a:pt x="89407" y="3388"/>
                </a:lnTo>
                <a:cubicBezTo>
                  <a:pt x="89156" y="3799"/>
                  <a:pt x="88882" y="4187"/>
                  <a:pt x="88631" y="4598"/>
                </a:cubicBezTo>
                <a:cubicBezTo>
                  <a:pt x="87763" y="4096"/>
                  <a:pt x="87056" y="3297"/>
                  <a:pt x="86691" y="2361"/>
                </a:cubicBezTo>
                <a:lnTo>
                  <a:pt x="86691" y="2361"/>
                </a:lnTo>
                <a:cubicBezTo>
                  <a:pt x="86691" y="3205"/>
                  <a:pt x="86896" y="4073"/>
                  <a:pt x="87238" y="4849"/>
                </a:cubicBezTo>
                <a:cubicBezTo>
                  <a:pt x="87004" y="4875"/>
                  <a:pt x="86767" y="4888"/>
                  <a:pt x="86531" y="4888"/>
                </a:cubicBezTo>
                <a:cubicBezTo>
                  <a:pt x="85940" y="4888"/>
                  <a:pt x="85350" y="4806"/>
                  <a:pt x="84796" y="4643"/>
                </a:cubicBezTo>
                <a:lnTo>
                  <a:pt x="84796" y="4643"/>
                </a:lnTo>
                <a:cubicBezTo>
                  <a:pt x="85549" y="5031"/>
                  <a:pt x="86120" y="5739"/>
                  <a:pt x="86303" y="6584"/>
                </a:cubicBezTo>
                <a:cubicBezTo>
                  <a:pt x="85985" y="6676"/>
                  <a:pt x="85651" y="6722"/>
                  <a:pt x="85316" y="6722"/>
                </a:cubicBezTo>
                <a:cubicBezTo>
                  <a:pt x="84737" y="6722"/>
                  <a:pt x="84152" y="6584"/>
                  <a:pt x="83632" y="6310"/>
                </a:cubicBezTo>
                <a:lnTo>
                  <a:pt x="83632" y="6310"/>
                </a:lnTo>
                <a:cubicBezTo>
                  <a:pt x="84134" y="7017"/>
                  <a:pt x="84317" y="7930"/>
                  <a:pt x="84111" y="8775"/>
                </a:cubicBezTo>
                <a:cubicBezTo>
                  <a:pt x="83267" y="8706"/>
                  <a:pt x="82491" y="8090"/>
                  <a:pt x="82240" y="7268"/>
                </a:cubicBezTo>
                <a:lnTo>
                  <a:pt x="82240" y="7268"/>
                </a:lnTo>
                <a:cubicBezTo>
                  <a:pt x="82034" y="8820"/>
                  <a:pt x="82217" y="10418"/>
                  <a:pt x="82788" y="11879"/>
                </a:cubicBezTo>
                <a:cubicBezTo>
                  <a:pt x="81327" y="11149"/>
                  <a:pt x="80277" y="9642"/>
                  <a:pt x="80140" y="8021"/>
                </a:cubicBezTo>
                <a:cubicBezTo>
                  <a:pt x="80140" y="9186"/>
                  <a:pt x="79638" y="10372"/>
                  <a:pt x="78770" y="11194"/>
                </a:cubicBezTo>
                <a:cubicBezTo>
                  <a:pt x="78656" y="10007"/>
                  <a:pt x="78747" y="8798"/>
                  <a:pt x="79067" y="7633"/>
                </a:cubicBezTo>
                <a:lnTo>
                  <a:pt x="79067" y="7633"/>
                </a:lnTo>
                <a:cubicBezTo>
                  <a:pt x="78405" y="8113"/>
                  <a:pt x="78177" y="8980"/>
                  <a:pt x="77949" y="9779"/>
                </a:cubicBezTo>
                <a:cubicBezTo>
                  <a:pt x="77743" y="10555"/>
                  <a:pt x="77401" y="11422"/>
                  <a:pt x="76648" y="11765"/>
                </a:cubicBezTo>
                <a:cubicBezTo>
                  <a:pt x="76517" y="11826"/>
                  <a:pt x="76375" y="11854"/>
                  <a:pt x="76230" y="11854"/>
                </a:cubicBezTo>
                <a:cubicBezTo>
                  <a:pt x="75891" y="11854"/>
                  <a:pt x="75541" y="11701"/>
                  <a:pt x="75313" y="11469"/>
                </a:cubicBezTo>
                <a:lnTo>
                  <a:pt x="75313" y="11469"/>
                </a:lnTo>
                <a:cubicBezTo>
                  <a:pt x="75660" y="12930"/>
                  <a:pt x="76008" y="14394"/>
                  <a:pt x="76374" y="15873"/>
                </a:cubicBezTo>
                <a:cubicBezTo>
                  <a:pt x="76511" y="16444"/>
                  <a:pt x="76602" y="17152"/>
                  <a:pt x="76168" y="17540"/>
                </a:cubicBezTo>
                <a:cubicBezTo>
                  <a:pt x="76005" y="17687"/>
                  <a:pt x="75797" y="17752"/>
                  <a:pt x="75582" y="17752"/>
                </a:cubicBezTo>
                <a:cubicBezTo>
                  <a:pt x="75195" y="17752"/>
                  <a:pt x="74782" y="17542"/>
                  <a:pt x="74548" y="17220"/>
                </a:cubicBezTo>
                <a:cubicBezTo>
                  <a:pt x="74182" y="16718"/>
                  <a:pt x="74137" y="16056"/>
                  <a:pt x="74091" y="15440"/>
                </a:cubicBezTo>
                <a:cubicBezTo>
                  <a:pt x="73931" y="16261"/>
                  <a:pt x="73794" y="17106"/>
                  <a:pt x="73635" y="17928"/>
                </a:cubicBezTo>
                <a:cubicBezTo>
                  <a:pt x="72532" y="16921"/>
                  <a:pt x="71953" y="15406"/>
                  <a:pt x="72053" y="13925"/>
                </a:cubicBezTo>
                <a:lnTo>
                  <a:pt x="72053" y="13925"/>
                </a:lnTo>
                <a:cubicBezTo>
                  <a:pt x="71865" y="14834"/>
                  <a:pt x="71506" y="15710"/>
                  <a:pt x="71010" y="16490"/>
                </a:cubicBezTo>
                <a:cubicBezTo>
                  <a:pt x="70325" y="16079"/>
                  <a:pt x="70051" y="15143"/>
                  <a:pt x="70348" y="14435"/>
                </a:cubicBezTo>
                <a:lnTo>
                  <a:pt x="70348" y="14435"/>
                </a:lnTo>
                <a:cubicBezTo>
                  <a:pt x="69754" y="15622"/>
                  <a:pt x="68841" y="16695"/>
                  <a:pt x="67768" y="17471"/>
                </a:cubicBezTo>
                <a:cubicBezTo>
                  <a:pt x="67468" y="15907"/>
                  <a:pt x="67993" y="14221"/>
                  <a:pt x="69098" y="13077"/>
                </a:cubicBezTo>
                <a:lnTo>
                  <a:pt x="69098" y="13077"/>
                </a:lnTo>
                <a:cubicBezTo>
                  <a:pt x="69085" y="13078"/>
                  <a:pt x="69072" y="13079"/>
                  <a:pt x="69059" y="13079"/>
                </a:cubicBezTo>
                <a:cubicBezTo>
                  <a:pt x="68899" y="13079"/>
                  <a:pt x="68718" y="12986"/>
                  <a:pt x="68681" y="12815"/>
                </a:cubicBezTo>
                <a:cubicBezTo>
                  <a:pt x="68590" y="12518"/>
                  <a:pt x="68841" y="12221"/>
                  <a:pt x="69047" y="11993"/>
                </a:cubicBezTo>
                <a:lnTo>
                  <a:pt x="70964" y="9939"/>
                </a:lnTo>
                <a:lnTo>
                  <a:pt x="70964" y="9939"/>
                </a:lnTo>
                <a:cubicBezTo>
                  <a:pt x="69914" y="10327"/>
                  <a:pt x="68933" y="10920"/>
                  <a:pt x="68111" y="11696"/>
                </a:cubicBezTo>
                <a:lnTo>
                  <a:pt x="68088" y="9939"/>
                </a:lnTo>
                <a:cubicBezTo>
                  <a:pt x="67243" y="11879"/>
                  <a:pt x="66079" y="13659"/>
                  <a:pt x="64664" y="15211"/>
                </a:cubicBezTo>
                <a:cubicBezTo>
                  <a:pt x="64276" y="14321"/>
                  <a:pt x="64368" y="13226"/>
                  <a:pt x="64892" y="12404"/>
                </a:cubicBezTo>
                <a:lnTo>
                  <a:pt x="64892" y="12404"/>
                </a:lnTo>
                <a:cubicBezTo>
                  <a:pt x="64116" y="13134"/>
                  <a:pt x="63158" y="13637"/>
                  <a:pt x="62131" y="13888"/>
                </a:cubicBezTo>
                <a:cubicBezTo>
                  <a:pt x="62350" y="12877"/>
                  <a:pt x="62993" y="11972"/>
                  <a:pt x="63876" y="11417"/>
                </a:cubicBezTo>
                <a:lnTo>
                  <a:pt x="63876" y="11417"/>
                </a:lnTo>
                <a:cubicBezTo>
                  <a:pt x="62785" y="12066"/>
                  <a:pt x="61519" y="12405"/>
                  <a:pt x="60252" y="12405"/>
                </a:cubicBezTo>
                <a:cubicBezTo>
                  <a:pt x="59872" y="12405"/>
                  <a:pt x="59493" y="12374"/>
                  <a:pt x="59118" y="12313"/>
                </a:cubicBezTo>
                <a:cubicBezTo>
                  <a:pt x="59798" y="11315"/>
                  <a:pt x="60951" y="10678"/>
                  <a:pt x="62152" y="10647"/>
                </a:cubicBezTo>
                <a:lnTo>
                  <a:pt x="62152" y="10647"/>
                </a:lnTo>
                <a:cubicBezTo>
                  <a:pt x="62138" y="10647"/>
                  <a:pt x="62124" y="10647"/>
                  <a:pt x="62109" y="10647"/>
                </a:cubicBezTo>
                <a:cubicBezTo>
                  <a:pt x="61287" y="10647"/>
                  <a:pt x="60474" y="10240"/>
                  <a:pt x="59985" y="9551"/>
                </a:cubicBezTo>
                <a:cubicBezTo>
                  <a:pt x="61697" y="9140"/>
                  <a:pt x="63409" y="8752"/>
                  <a:pt x="65121" y="8410"/>
                </a:cubicBezTo>
                <a:lnTo>
                  <a:pt x="65121" y="8410"/>
                </a:lnTo>
                <a:lnTo>
                  <a:pt x="62290" y="8546"/>
                </a:lnTo>
                <a:cubicBezTo>
                  <a:pt x="62496" y="8387"/>
                  <a:pt x="65417" y="6606"/>
                  <a:pt x="65121" y="6538"/>
                </a:cubicBezTo>
                <a:cubicBezTo>
                  <a:pt x="64514" y="6420"/>
                  <a:pt x="63895" y="6362"/>
                  <a:pt x="63276" y="6362"/>
                </a:cubicBezTo>
                <a:cubicBezTo>
                  <a:pt x="62451" y="6362"/>
                  <a:pt x="61625" y="6466"/>
                  <a:pt x="60830" y="6675"/>
                </a:cubicBezTo>
                <a:cubicBezTo>
                  <a:pt x="61263" y="6561"/>
                  <a:pt x="61697" y="6218"/>
                  <a:pt x="61720" y="5762"/>
                </a:cubicBezTo>
                <a:cubicBezTo>
                  <a:pt x="61729" y="5575"/>
                  <a:pt x="61631" y="5399"/>
                  <a:pt x="61490" y="5279"/>
                </a:cubicBezTo>
                <a:lnTo>
                  <a:pt x="61490" y="5279"/>
                </a:lnTo>
                <a:cubicBezTo>
                  <a:pt x="61902" y="5278"/>
                  <a:pt x="62302" y="5215"/>
                  <a:pt x="62656" y="5009"/>
                </a:cubicBezTo>
                <a:cubicBezTo>
                  <a:pt x="63181" y="4689"/>
                  <a:pt x="63432" y="3844"/>
                  <a:pt x="62975" y="3411"/>
                </a:cubicBezTo>
                <a:cubicBezTo>
                  <a:pt x="63139" y="3400"/>
                  <a:pt x="63302" y="3395"/>
                  <a:pt x="63465" y="3395"/>
                </a:cubicBezTo>
                <a:cubicBezTo>
                  <a:pt x="64374" y="3395"/>
                  <a:pt x="65277" y="3554"/>
                  <a:pt x="66148" y="3844"/>
                </a:cubicBezTo>
                <a:lnTo>
                  <a:pt x="63660" y="2315"/>
                </a:lnTo>
                <a:lnTo>
                  <a:pt x="63660" y="2315"/>
                </a:lnTo>
                <a:cubicBezTo>
                  <a:pt x="64379" y="2622"/>
                  <a:pt x="65168" y="2772"/>
                  <a:pt x="65959" y="2772"/>
                </a:cubicBezTo>
                <a:cubicBezTo>
                  <a:pt x="66524" y="2772"/>
                  <a:pt x="67090" y="2696"/>
                  <a:pt x="67632" y="2543"/>
                </a:cubicBezTo>
                <a:cubicBezTo>
                  <a:pt x="67883" y="2452"/>
                  <a:pt x="68202" y="2201"/>
                  <a:pt x="68065" y="1973"/>
                </a:cubicBezTo>
                <a:cubicBezTo>
                  <a:pt x="67221" y="1767"/>
                  <a:pt x="66399" y="1471"/>
                  <a:pt x="65623" y="1037"/>
                </a:cubicBezTo>
                <a:cubicBezTo>
                  <a:pt x="66604" y="968"/>
                  <a:pt x="67586" y="900"/>
                  <a:pt x="68567" y="832"/>
                </a:cubicBezTo>
                <a:cubicBezTo>
                  <a:pt x="66201" y="141"/>
                  <a:pt x="63958" y="18"/>
                  <a:pt x="61668" y="18"/>
                </a:cubicBezTo>
                <a:cubicBezTo>
                  <a:pt x="60401" y="18"/>
                  <a:pt x="59119" y="55"/>
                  <a:pt x="57794" y="55"/>
                </a:cubicBezTo>
                <a:lnTo>
                  <a:pt x="42798" y="55"/>
                </a:lnTo>
                <a:cubicBezTo>
                  <a:pt x="40972" y="55"/>
                  <a:pt x="39168" y="55"/>
                  <a:pt x="37320" y="147"/>
                </a:cubicBezTo>
                <a:cubicBezTo>
                  <a:pt x="37743" y="793"/>
                  <a:pt x="38488" y="1171"/>
                  <a:pt x="39239" y="1171"/>
                </a:cubicBezTo>
                <a:cubicBezTo>
                  <a:pt x="39303" y="1171"/>
                  <a:pt x="39367" y="1168"/>
                  <a:pt x="39432" y="1162"/>
                </a:cubicBezTo>
                <a:lnTo>
                  <a:pt x="39432" y="1162"/>
                </a:lnTo>
                <a:cubicBezTo>
                  <a:pt x="38829" y="1232"/>
                  <a:pt x="38244" y="1341"/>
                  <a:pt x="37639" y="1471"/>
                </a:cubicBezTo>
                <a:cubicBezTo>
                  <a:pt x="37114" y="1608"/>
                  <a:pt x="36566" y="1745"/>
                  <a:pt x="36064" y="1904"/>
                </a:cubicBezTo>
                <a:cubicBezTo>
                  <a:pt x="37068" y="3342"/>
                  <a:pt x="39556" y="2270"/>
                  <a:pt x="40949" y="3319"/>
                </a:cubicBezTo>
                <a:cubicBezTo>
                  <a:pt x="39944" y="3342"/>
                  <a:pt x="38963" y="3456"/>
                  <a:pt x="37959" y="3639"/>
                </a:cubicBezTo>
                <a:cubicBezTo>
                  <a:pt x="37685" y="3685"/>
                  <a:pt x="37365" y="3753"/>
                  <a:pt x="37160" y="3959"/>
                </a:cubicBezTo>
                <a:cubicBezTo>
                  <a:pt x="37000" y="4118"/>
                  <a:pt x="36909" y="4324"/>
                  <a:pt x="36772" y="4484"/>
                </a:cubicBezTo>
                <a:cubicBezTo>
                  <a:pt x="36270" y="5123"/>
                  <a:pt x="35242" y="4963"/>
                  <a:pt x="34558" y="5397"/>
                </a:cubicBezTo>
                <a:cubicBezTo>
                  <a:pt x="34421" y="5465"/>
                  <a:pt x="34307" y="5602"/>
                  <a:pt x="34307" y="5739"/>
                </a:cubicBezTo>
                <a:cubicBezTo>
                  <a:pt x="34329" y="5990"/>
                  <a:pt x="34603" y="6081"/>
                  <a:pt x="34832" y="6104"/>
                </a:cubicBezTo>
                <a:cubicBezTo>
                  <a:pt x="34953" y="6115"/>
                  <a:pt x="35075" y="6120"/>
                  <a:pt x="35198" y="6120"/>
                </a:cubicBezTo>
                <a:cubicBezTo>
                  <a:pt x="35879" y="6120"/>
                  <a:pt x="36563" y="5961"/>
                  <a:pt x="37183" y="5670"/>
                </a:cubicBezTo>
                <a:lnTo>
                  <a:pt x="37183" y="5670"/>
                </a:lnTo>
                <a:cubicBezTo>
                  <a:pt x="36749" y="6173"/>
                  <a:pt x="36315" y="6652"/>
                  <a:pt x="35882" y="7154"/>
                </a:cubicBezTo>
                <a:lnTo>
                  <a:pt x="38598" y="6743"/>
                </a:lnTo>
                <a:lnTo>
                  <a:pt x="38598" y="6743"/>
                </a:lnTo>
                <a:cubicBezTo>
                  <a:pt x="37936" y="6949"/>
                  <a:pt x="37479" y="7725"/>
                  <a:pt x="37662" y="8410"/>
                </a:cubicBezTo>
                <a:cubicBezTo>
                  <a:pt x="38276" y="8211"/>
                  <a:pt x="38917" y="8114"/>
                  <a:pt x="39558" y="8114"/>
                </a:cubicBezTo>
                <a:cubicBezTo>
                  <a:pt x="40466" y="8114"/>
                  <a:pt x="41374" y="8309"/>
                  <a:pt x="42204" y="8683"/>
                </a:cubicBezTo>
                <a:cubicBezTo>
                  <a:pt x="41017" y="8980"/>
                  <a:pt x="39876" y="9414"/>
                  <a:pt x="38780" y="9962"/>
                </a:cubicBezTo>
                <a:cubicBezTo>
                  <a:pt x="38643" y="10053"/>
                  <a:pt x="38484" y="10121"/>
                  <a:pt x="38392" y="10258"/>
                </a:cubicBezTo>
                <a:cubicBezTo>
                  <a:pt x="38141" y="10646"/>
                  <a:pt x="38484" y="11149"/>
                  <a:pt x="38917" y="11331"/>
                </a:cubicBezTo>
                <a:cubicBezTo>
                  <a:pt x="39328" y="11514"/>
                  <a:pt x="39807" y="11491"/>
                  <a:pt x="40196" y="11696"/>
                </a:cubicBezTo>
                <a:cubicBezTo>
                  <a:pt x="40103" y="11691"/>
                  <a:pt x="40010" y="11688"/>
                  <a:pt x="39916" y="11688"/>
                </a:cubicBezTo>
                <a:cubicBezTo>
                  <a:pt x="39253" y="11688"/>
                  <a:pt x="38582" y="11833"/>
                  <a:pt x="37981" y="12153"/>
                </a:cubicBezTo>
                <a:cubicBezTo>
                  <a:pt x="37753" y="12267"/>
                  <a:pt x="37525" y="12495"/>
                  <a:pt x="37593" y="12723"/>
                </a:cubicBezTo>
                <a:cubicBezTo>
                  <a:pt x="37639" y="12860"/>
                  <a:pt x="37753" y="12929"/>
                  <a:pt x="37867" y="12997"/>
                </a:cubicBezTo>
                <a:cubicBezTo>
                  <a:pt x="38153" y="13163"/>
                  <a:pt x="38467" y="13298"/>
                  <a:pt x="38793" y="13391"/>
                </a:cubicBezTo>
                <a:lnTo>
                  <a:pt x="38793" y="13391"/>
                </a:lnTo>
                <a:cubicBezTo>
                  <a:pt x="38699" y="13381"/>
                  <a:pt x="38606" y="13376"/>
                  <a:pt x="38512" y="13376"/>
                </a:cubicBezTo>
                <a:cubicBezTo>
                  <a:pt x="37967" y="13376"/>
                  <a:pt x="37421" y="13544"/>
                  <a:pt x="36977" y="13865"/>
                </a:cubicBezTo>
                <a:cubicBezTo>
                  <a:pt x="38301" y="14070"/>
                  <a:pt x="39328" y="15417"/>
                  <a:pt x="39191" y="16741"/>
                </a:cubicBezTo>
                <a:cubicBezTo>
                  <a:pt x="38643" y="16261"/>
                  <a:pt x="38073" y="15805"/>
                  <a:pt x="37479" y="15371"/>
                </a:cubicBezTo>
                <a:cubicBezTo>
                  <a:pt x="37456" y="15782"/>
                  <a:pt x="37434" y="16216"/>
                  <a:pt x="37411" y="16627"/>
                </a:cubicBezTo>
                <a:cubicBezTo>
                  <a:pt x="36942" y="16030"/>
                  <a:pt x="36295" y="15453"/>
                  <a:pt x="35561" y="15453"/>
                </a:cubicBezTo>
                <a:cubicBezTo>
                  <a:pt x="35508" y="15453"/>
                  <a:pt x="35455" y="15456"/>
                  <a:pt x="35402" y="15463"/>
                </a:cubicBezTo>
                <a:cubicBezTo>
                  <a:pt x="34603" y="15554"/>
                  <a:pt x="34101" y="16786"/>
                  <a:pt x="34809" y="17174"/>
                </a:cubicBezTo>
                <a:cubicBezTo>
                  <a:pt x="34634" y="17192"/>
                  <a:pt x="34457" y="17200"/>
                  <a:pt x="34281" y="17200"/>
                </a:cubicBezTo>
                <a:cubicBezTo>
                  <a:pt x="33765" y="17200"/>
                  <a:pt x="33247" y="17128"/>
                  <a:pt x="32754" y="16992"/>
                </a:cubicBezTo>
                <a:lnTo>
                  <a:pt x="32754" y="16992"/>
                </a:lnTo>
                <a:cubicBezTo>
                  <a:pt x="33416" y="18087"/>
                  <a:pt x="34489" y="19092"/>
                  <a:pt x="35767" y="19366"/>
                </a:cubicBezTo>
                <a:cubicBezTo>
                  <a:pt x="34786" y="19819"/>
                  <a:pt x="33675" y="20032"/>
                  <a:pt x="32573" y="20032"/>
                </a:cubicBezTo>
                <a:cubicBezTo>
                  <a:pt x="32008" y="20032"/>
                  <a:pt x="31447" y="19976"/>
                  <a:pt x="30906" y="19868"/>
                </a:cubicBezTo>
                <a:lnTo>
                  <a:pt x="30906" y="19868"/>
                </a:lnTo>
                <a:cubicBezTo>
                  <a:pt x="30746" y="20370"/>
                  <a:pt x="30837" y="20895"/>
                  <a:pt x="31111" y="21329"/>
                </a:cubicBezTo>
                <a:cubicBezTo>
                  <a:pt x="30038" y="20575"/>
                  <a:pt x="28965" y="19822"/>
                  <a:pt x="27893" y="19069"/>
                </a:cubicBezTo>
                <a:cubicBezTo>
                  <a:pt x="27710" y="18932"/>
                  <a:pt x="27527" y="18818"/>
                  <a:pt x="27322" y="18772"/>
                </a:cubicBezTo>
                <a:cubicBezTo>
                  <a:pt x="27288" y="18766"/>
                  <a:pt x="27255" y="18763"/>
                  <a:pt x="27223" y="18763"/>
                </a:cubicBezTo>
                <a:cubicBezTo>
                  <a:pt x="26555" y="18763"/>
                  <a:pt x="26347" y="20012"/>
                  <a:pt x="26982" y="20213"/>
                </a:cubicBezTo>
                <a:lnTo>
                  <a:pt x="26982" y="20213"/>
                </a:lnTo>
                <a:cubicBezTo>
                  <a:pt x="25669" y="19903"/>
                  <a:pt x="24450" y="19159"/>
                  <a:pt x="23602" y="18087"/>
                </a:cubicBezTo>
                <a:lnTo>
                  <a:pt x="23602" y="18087"/>
                </a:lnTo>
                <a:cubicBezTo>
                  <a:pt x="23031" y="19000"/>
                  <a:pt x="23579" y="20393"/>
                  <a:pt x="24606" y="20690"/>
                </a:cubicBezTo>
                <a:cubicBezTo>
                  <a:pt x="23624" y="20758"/>
                  <a:pt x="22688" y="21123"/>
                  <a:pt x="21935" y="21739"/>
                </a:cubicBezTo>
                <a:cubicBezTo>
                  <a:pt x="22347" y="22245"/>
                  <a:pt x="22989" y="22535"/>
                  <a:pt x="23635" y="22535"/>
                </a:cubicBezTo>
                <a:cubicBezTo>
                  <a:pt x="23777" y="22535"/>
                  <a:pt x="23918" y="22521"/>
                  <a:pt x="24058" y="22493"/>
                </a:cubicBezTo>
                <a:lnTo>
                  <a:pt x="24058" y="22493"/>
                </a:lnTo>
                <a:lnTo>
                  <a:pt x="23830" y="23839"/>
                </a:lnTo>
                <a:cubicBezTo>
                  <a:pt x="25245" y="23748"/>
                  <a:pt x="26614" y="23132"/>
                  <a:pt x="27642" y="22150"/>
                </a:cubicBezTo>
                <a:lnTo>
                  <a:pt x="27642" y="22150"/>
                </a:lnTo>
                <a:cubicBezTo>
                  <a:pt x="27345" y="22652"/>
                  <a:pt x="27276" y="23292"/>
                  <a:pt x="27482" y="23839"/>
                </a:cubicBezTo>
                <a:lnTo>
                  <a:pt x="30084" y="23018"/>
                </a:lnTo>
                <a:lnTo>
                  <a:pt x="30084" y="23018"/>
                </a:lnTo>
                <a:cubicBezTo>
                  <a:pt x="29993" y="23360"/>
                  <a:pt x="29878" y="23702"/>
                  <a:pt x="29787" y="24045"/>
                </a:cubicBezTo>
                <a:cubicBezTo>
                  <a:pt x="29918" y="24054"/>
                  <a:pt x="30048" y="24059"/>
                  <a:pt x="30179" y="24059"/>
                </a:cubicBezTo>
                <a:cubicBezTo>
                  <a:pt x="31604" y="24059"/>
                  <a:pt x="33031" y="23494"/>
                  <a:pt x="34055" y="22470"/>
                </a:cubicBezTo>
                <a:cubicBezTo>
                  <a:pt x="34717" y="22835"/>
                  <a:pt x="35288" y="23337"/>
                  <a:pt x="35699" y="23976"/>
                </a:cubicBezTo>
                <a:cubicBezTo>
                  <a:pt x="35128" y="24364"/>
                  <a:pt x="34466" y="25003"/>
                  <a:pt x="34740" y="25643"/>
                </a:cubicBezTo>
                <a:cubicBezTo>
                  <a:pt x="34991" y="26259"/>
                  <a:pt x="35904" y="26373"/>
                  <a:pt x="36133" y="26966"/>
                </a:cubicBezTo>
                <a:cubicBezTo>
                  <a:pt x="36452" y="27834"/>
                  <a:pt x="35242" y="28382"/>
                  <a:pt x="34375" y="28587"/>
                </a:cubicBezTo>
                <a:cubicBezTo>
                  <a:pt x="33485" y="28815"/>
                  <a:pt x="32458" y="29842"/>
                  <a:pt x="33165" y="30413"/>
                </a:cubicBezTo>
                <a:cubicBezTo>
                  <a:pt x="34101" y="30230"/>
                  <a:pt x="35037" y="30048"/>
                  <a:pt x="35973" y="29842"/>
                </a:cubicBezTo>
                <a:lnTo>
                  <a:pt x="35973" y="29842"/>
                </a:lnTo>
                <a:cubicBezTo>
                  <a:pt x="35608" y="30230"/>
                  <a:pt x="35471" y="30801"/>
                  <a:pt x="35585" y="31303"/>
                </a:cubicBezTo>
                <a:cubicBezTo>
                  <a:pt x="37205" y="29820"/>
                  <a:pt x="38027" y="27537"/>
                  <a:pt x="37753" y="25369"/>
                </a:cubicBezTo>
                <a:lnTo>
                  <a:pt x="37753" y="25369"/>
                </a:lnTo>
                <a:cubicBezTo>
                  <a:pt x="38392" y="25734"/>
                  <a:pt x="38643" y="26601"/>
                  <a:pt x="38278" y="27240"/>
                </a:cubicBezTo>
                <a:cubicBezTo>
                  <a:pt x="39123" y="27240"/>
                  <a:pt x="39967" y="27491"/>
                  <a:pt x="40675" y="27994"/>
                </a:cubicBezTo>
                <a:cubicBezTo>
                  <a:pt x="39899" y="28907"/>
                  <a:pt x="38803" y="29523"/>
                  <a:pt x="38027" y="30459"/>
                </a:cubicBezTo>
                <a:cubicBezTo>
                  <a:pt x="37274" y="31395"/>
                  <a:pt x="37000" y="32947"/>
                  <a:pt x="37913" y="33723"/>
                </a:cubicBezTo>
                <a:cubicBezTo>
                  <a:pt x="36931" y="33860"/>
                  <a:pt x="35973" y="33997"/>
                  <a:pt x="34991" y="34111"/>
                </a:cubicBezTo>
                <a:cubicBezTo>
                  <a:pt x="35245" y="34908"/>
                  <a:pt x="36067" y="35321"/>
                  <a:pt x="36880" y="35321"/>
                </a:cubicBezTo>
                <a:cubicBezTo>
                  <a:pt x="37585" y="35321"/>
                  <a:pt x="38283" y="35010"/>
                  <a:pt x="38597" y="34367"/>
                </a:cubicBezTo>
                <a:lnTo>
                  <a:pt x="38597" y="34367"/>
                </a:lnTo>
                <a:cubicBezTo>
                  <a:pt x="38405" y="34836"/>
                  <a:pt x="38891" y="35391"/>
                  <a:pt x="39419" y="35457"/>
                </a:cubicBezTo>
                <a:cubicBezTo>
                  <a:pt x="39475" y="35465"/>
                  <a:pt x="39530" y="35468"/>
                  <a:pt x="39586" y="35468"/>
                </a:cubicBezTo>
                <a:cubicBezTo>
                  <a:pt x="40055" y="35468"/>
                  <a:pt x="40520" y="35223"/>
                  <a:pt x="40949" y="34978"/>
                </a:cubicBezTo>
                <a:lnTo>
                  <a:pt x="40949" y="34978"/>
                </a:lnTo>
                <a:cubicBezTo>
                  <a:pt x="40972" y="35891"/>
                  <a:pt x="40218" y="36667"/>
                  <a:pt x="39374" y="36964"/>
                </a:cubicBezTo>
                <a:cubicBezTo>
                  <a:pt x="38912" y="37122"/>
                  <a:pt x="38437" y="37170"/>
                  <a:pt x="37956" y="37170"/>
                </a:cubicBezTo>
                <a:cubicBezTo>
                  <a:pt x="37534" y="37170"/>
                  <a:pt x="37107" y="37133"/>
                  <a:pt x="36680" y="37101"/>
                </a:cubicBezTo>
                <a:lnTo>
                  <a:pt x="36680" y="37101"/>
                </a:lnTo>
                <a:cubicBezTo>
                  <a:pt x="37091" y="37672"/>
                  <a:pt x="37479" y="38265"/>
                  <a:pt x="37890" y="38836"/>
                </a:cubicBezTo>
                <a:cubicBezTo>
                  <a:pt x="37797" y="38824"/>
                  <a:pt x="37702" y="38818"/>
                  <a:pt x="37608" y="38818"/>
                </a:cubicBezTo>
                <a:cubicBezTo>
                  <a:pt x="36786" y="38818"/>
                  <a:pt x="35972" y="39255"/>
                  <a:pt x="35562" y="39931"/>
                </a:cubicBezTo>
                <a:cubicBezTo>
                  <a:pt x="36041" y="40296"/>
                  <a:pt x="36589" y="40502"/>
                  <a:pt x="37183" y="40570"/>
                </a:cubicBezTo>
                <a:cubicBezTo>
                  <a:pt x="36630" y="41984"/>
                  <a:pt x="35159" y="42970"/>
                  <a:pt x="33658" y="42970"/>
                </a:cubicBezTo>
                <a:cubicBezTo>
                  <a:pt x="33608" y="42970"/>
                  <a:pt x="33558" y="42969"/>
                  <a:pt x="33508" y="42967"/>
                </a:cubicBezTo>
                <a:lnTo>
                  <a:pt x="33508" y="42967"/>
                </a:lnTo>
                <a:cubicBezTo>
                  <a:pt x="33736" y="43538"/>
                  <a:pt x="33964" y="44108"/>
                  <a:pt x="34215" y="44679"/>
                </a:cubicBezTo>
                <a:cubicBezTo>
                  <a:pt x="33930" y="44536"/>
                  <a:pt x="33618" y="44471"/>
                  <a:pt x="33304" y="44471"/>
                </a:cubicBezTo>
                <a:cubicBezTo>
                  <a:pt x="32258" y="44471"/>
                  <a:pt x="31185" y="45196"/>
                  <a:pt x="30974" y="46231"/>
                </a:cubicBezTo>
                <a:lnTo>
                  <a:pt x="29376" y="44633"/>
                </a:lnTo>
                <a:lnTo>
                  <a:pt x="29376" y="44633"/>
                </a:lnTo>
                <a:cubicBezTo>
                  <a:pt x="29468" y="45090"/>
                  <a:pt x="29559" y="45546"/>
                  <a:pt x="29650" y="46003"/>
                </a:cubicBezTo>
                <a:cubicBezTo>
                  <a:pt x="28783" y="44884"/>
                  <a:pt x="27368" y="44154"/>
                  <a:pt x="25930" y="44108"/>
                </a:cubicBezTo>
                <a:lnTo>
                  <a:pt x="25930" y="44108"/>
                </a:lnTo>
                <a:cubicBezTo>
                  <a:pt x="25907" y="45249"/>
                  <a:pt x="26614" y="46391"/>
                  <a:pt x="27642" y="46893"/>
                </a:cubicBezTo>
                <a:cubicBezTo>
                  <a:pt x="27002" y="46779"/>
                  <a:pt x="26546" y="46254"/>
                  <a:pt x="25975" y="45957"/>
                </a:cubicBezTo>
                <a:cubicBezTo>
                  <a:pt x="25746" y="45838"/>
                  <a:pt x="25470" y="45770"/>
                  <a:pt x="25207" y="45770"/>
                </a:cubicBezTo>
                <a:cubicBezTo>
                  <a:pt x="24815" y="45770"/>
                  <a:pt x="24455" y="45921"/>
                  <a:pt x="24332" y="46277"/>
                </a:cubicBezTo>
                <a:cubicBezTo>
                  <a:pt x="24035" y="47167"/>
                  <a:pt x="25428" y="47555"/>
                  <a:pt x="26067" y="48240"/>
                </a:cubicBezTo>
                <a:cubicBezTo>
                  <a:pt x="26774" y="49016"/>
                  <a:pt x="26341" y="50431"/>
                  <a:pt x="25382" y="50842"/>
                </a:cubicBezTo>
                <a:cubicBezTo>
                  <a:pt x="25123" y="50956"/>
                  <a:pt x="24849" y="51009"/>
                  <a:pt x="24575" y="51009"/>
                </a:cubicBezTo>
                <a:cubicBezTo>
                  <a:pt x="23812" y="51009"/>
                  <a:pt x="23046" y="50602"/>
                  <a:pt x="22575" y="49999"/>
                </a:cubicBezTo>
                <a:lnTo>
                  <a:pt x="22575" y="49999"/>
                </a:lnTo>
                <a:cubicBezTo>
                  <a:pt x="22824" y="50321"/>
                  <a:pt x="22323" y="51709"/>
                  <a:pt x="22186" y="52006"/>
                </a:cubicBezTo>
                <a:cubicBezTo>
                  <a:pt x="20657" y="51367"/>
                  <a:pt x="19721" y="49495"/>
                  <a:pt x="18123" y="48719"/>
                </a:cubicBezTo>
                <a:cubicBezTo>
                  <a:pt x="18078" y="49381"/>
                  <a:pt x="18055" y="50043"/>
                  <a:pt x="18032" y="50705"/>
                </a:cubicBezTo>
                <a:cubicBezTo>
                  <a:pt x="17119" y="50157"/>
                  <a:pt x="16206" y="49609"/>
                  <a:pt x="15293" y="49061"/>
                </a:cubicBezTo>
                <a:cubicBezTo>
                  <a:pt x="15293" y="49906"/>
                  <a:pt x="15270" y="50750"/>
                  <a:pt x="15270" y="51572"/>
                </a:cubicBezTo>
                <a:cubicBezTo>
                  <a:pt x="15159" y="51588"/>
                  <a:pt x="15048" y="51595"/>
                  <a:pt x="14938" y="51595"/>
                </a:cubicBezTo>
                <a:cubicBezTo>
                  <a:pt x="13606" y="51595"/>
                  <a:pt x="12402" y="50486"/>
                  <a:pt x="11938" y="49221"/>
                </a:cubicBezTo>
                <a:cubicBezTo>
                  <a:pt x="11436" y="47829"/>
                  <a:pt x="11573" y="46299"/>
                  <a:pt x="11732" y="44839"/>
                </a:cubicBezTo>
                <a:lnTo>
                  <a:pt x="11732" y="44839"/>
                </a:lnTo>
                <a:cubicBezTo>
                  <a:pt x="11057" y="45296"/>
                  <a:pt x="10756" y="46210"/>
                  <a:pt x="10987" y="46987"/>
                </a:cubicBezTo>
                <a:lnTo>
                  <a:pt x="10987" y="46987"/>
                </a:lnTo>
                <a:cubicBezTo>
                  <a:pt x="10630" y="45961"/>
                  <a:pt x="9896" y="45070"/>
                  <a:pt x="8993" y="44519"/>
                </a:cubicBezTo>
                <a:lnTo>
                  <a:pt x="8993" y="44519"/>
                </a:lnTo>
                <a:cubicBezTo>
                  <a:pt x="9039" y="45455"/>
                  <a:pt x="9244" y="46391"/>
                  <a:pt x="9610" y="47258"/>
                </a:cubicBezTo>
                <a:cubicBezTo>
                  <a:pt x="7989" y="46299"/>
                  <a:pt x="6391" y="45318"/>
                  <a:pt x="4771" y="44359"/>
                </a:cubicBezTo>
                <a:lnTo>
                  <a:pt x="4771" y="44359"/>
                </a:lnTo>
                <a:cubicBezTo>
                  <a:pt x="5022" y="45501"/>
                  <a:pt x="5570" y="46596"/>
                  <a:pt x="6368" y="47486"/>
                </a:cubicBezTo>
                <a:cubicBezTo>
                  <a:pt x="5647" y="47162"/>
                  <a:pt x="4869" y="46994"/>
                  <a:pt x="4079" y="46994"/>
                </a:cubicBezTo>
                <a:cubicBezTo>
                  <a:pt x="3869" y="46994"/>
                  <a:pt x="3658" y="47006"/>
                  <a:pt x="3447" y="47030"/>
                </a:cubicBezTo>
                <a:cubicBezTo>
                  <a:pt x="3972" y="47989"/>
                  <a:pt x="4679" y="48833"/>
                  <a:pt x="5501" y="49518"/>
                </a:cubicBezTo>
                <a:lnTo>
                  <a:pt x="1735" y="49700"/>
                </a:lnTo>
                <a:cubicBezTo>
                  <a:pt x="1073" y="49746"/>
                  <a:pt x="160" y="50271"/>
                  <a:pt x="571" y="50773"/>
                </a:cubicBezTo>
                <a:lnTo>
                  <a:pt x="3401" y="51458"/>
                </a:lnTo>
                <a:cubicBezTo>
                  <a:pt x="2100" y="51892"/>
                  <a:pt x="913" y="52691"/>
                  <a:pt x="0" y="53740"/>
                </a:cubicBezTo>
                <a:cubicBezTo>
                  <a:pt x="162" y="53754"/>
                  <a:pt x="325" y="53761"/>
                  <a:pt x="488" y="53761"/>
                </a:cubicBezTo>
                <a:cubicBezTo>
                  <a:pt x="2035" y="53761"/>
                  <a:pt x="3584" y="53145"/>
                  <a:pt x="4714" y="52091"/>
                </a:cubicBezTo>
                <a:lnTo>
                  <a:pt x="4714" y="52091"/>
                </a:lnTo>
                <a:cubicBezTo>
                  <a:pt x="4372" y="52513"/>
                  <a:pt x="4156" y="53040"/>
                  <a:pt x="4086" y="53581"/>
                </a:cubicBezTo>
                <a:lnTo>
                  <a:pt x="5912" y="53238"/>
                </a:lnTo>
                <a:lnTo>
                  <a:pt x="5912" y="53238"/>
                </a:lnTo>
                <a:cubicBezTo>
                  <a:pt x="5547" y="53900"/>
                  <a:pt x="5204" y="54539"/>
                  <a:pt x="4839" y="55178"/>
                </a:cubicBezTo>
                <a:cubicBezTo>
                  <a:pt x="6368" y="54402"/>
                  <a:pt x="7875" y="53626"/>
                  <a:pt x="9381" y="52850"/>
                </a:cubicBezTo>
                <a:lnTo>
                  <a:pt x="9381" y="52850"/>
                </a:lnTo>
                <a:cubicBezTo>
                  <a:pt x="8240" y="54425"/>
                  <a:pt x="6939" y="55886"/>
                  <a:pt x="5501" y="57187"/>
                </a:cubicBezTo>
                <a:cubicBezTo>
                  <a:pt x="7259" y="57119"/>
                  <a:pt x="8970" y="56206"/>
                  <a:pt x="9998" y="54768"/>
                </a:cubicBezTo>
                <a:lnTo>
                  <a:pt x="9998" y="54768"/>
                </a:lnTo>
                <a:cubicBezTo>
                  <a:pt x="9838" y="55338"/>
                  <a:pt x="9678" y="55932"/>
                  <a:pt x="9541" y="56525"/>
                </a:cubicBezTo>
                <a:cubicBezTo>
                  <a:pt x="10614" y="55909"/>
                  <a:pt x="11710" y="55293"/>
                  <a:pt x="12782" y="54654"/>
                </a:cubicBezTo>
                <a:lnTo>
                  <a:pt x="12782" y="54654"/>
                </a:lnTo>
                <a:cubicBezTo>
                  <a:pt x="13262" y="55955"/>
                  <a:pt x="12714" y="57529"/>
                  <a:pt x="11527" y="58260"/>
                </a:cubicBezTo>
                <a:cubicBezTo>
                  <a:pt x="11777" y="58316"/>
                  <a:pt x="12033" y="58343"/>
                  <a:pt x="12289" y="58343"/>
                </a:cubicBezTo>
                <a:cubicBezTo>
                  <a:pt x="13082" y="58343"/>
                  <a:pt x="13873" y="58081"/>
                  <a:pt x="14494" y="57598"/>
                </a:cubicBezTo>
                <a:lnTo>
                  <a:pt x="14494" y="57598"/>
                </a:lnTo>
                <a:cubicBezTo>
                  <a:pt x="14362" y="58081"/>
                  <a:pt x="14801" y="58628"/>
                  <a:pt x="15302" y="58628"/>
                </a:cubicBezTo>
                <a:cubicBezTo>
                  <a:pt x="15322" y="58628"/>
                  <a:pt x="15342" y="58627"/>
                  <a:pt x="15362" y="58625"/>
                </a:cubicBezTo>
                <a:lnTo>
                  <a:pt x="15362" y="58625"/>
                </a:lnTo>
                <a:lnTo>
                  <a:pt x="14015" y="60154"/>
                </a:lnTo>
                <a:lnTo>
                  <a:pt x="14015" y="60154"/>
                </a:lnTo>
                <a:lnTo>
                  <a:pt x="16343" y="59447"/>
                </a:lnTo>
                <a:lnTo>
                  <a:pt x="15065" y="61341"/>
                </a:lnTo>
                <a:cubicBezTo>
                  <a:pt x="15818" y="61045"/>
                  <a:pt x="16594" y="60725"/>
                  <a:pt x="17347" y="60428"/>
                </a:cubicBezTo>
                <a:cubicBezTo>
                  <a:pt x="17534" y="60354"/>
                  <a:pt x="17735" y="60279"/>
                  <a:pt x="17927" y="60279"/>
                </a:cubicBezTo>
                <a:cubicBezTo>
                  <a:pt x="17970" y="60279"/>
                  <a:pt x="18013" y="60283"/>
                  <a:pt x="18055" y="60291"/>
                </a:cubicBezTo>
                <a:cubicBezTo>
                  <a:pt x="18740" y="60451"/>
                  <a:pt x="18580" y="61501"/>
                  <a:pt x="18238" y="62117"/>
                </a:cubicBezTo>
                <a:cubicBezTo>
                  <a:pt x="17872" y="62734"/>
                  <a:pt x="17598" y="63715"/>
                  <a:pt x="18260" y="64012"/>
                </a:cubicBezTo>
                <a:cubicBezTo>
                  <a:pt x="18922" y="63236"/>
                  <a:pt x="19493" y="62391"/>
                  <a:pt x="19972" y="61501"/>
                </a:cubicBezTo>
                <a:cubicBezTo>
                  <a:pt x="20086" y="61912"/>
                  <a:pt x="20360" y="62300"/>
                  <a:pt x="20703" y="62528"/>
                </a:cubicBezTo>
                <a:cubicBezTo>
                  <a:pt x="21046" y="61995"/>
                  <a:pt x="21170" y="61346"/>
                  <a:pt x="21084" y="60727"/>
                </a:cubicBezTo>
                <a:lnTo>
                  <a:pt x="21084" y="60727"/>
                </a:lnTo>
                <a:cubicBezTo>
                  <a:pt x="21356" y="61653"/>
                  <a:pt x="21777" y="62540"/>
                  <a:pt x="22323" y="63350"/>
                </a:cubicBezTo>
                <a:cubicBezTo>
                  <a:pt x="22415" y="61912"/>
                  <a:pt x="22392" y="60497"/>
                  <a:pt x="22186" y="59082"/>
                </a:cubicBezTo>
                <a:lnTo>
                  <a:pt x="22186" y="59082"/>
                </a:lnTo>
                <a:cubicBezTo>
                  <a:pt x="22437" y="59584"/>
                  <a:pt x="22848" y="60017"/>
                  <a:pt x="23373" y="60269"/>
                </a:cubicBezTo>
                <a:cubicBezTo>
                  <a:pt x="23465" y="59196"/>
                  <a:pt x="23373" y="58123"/>
                  <a:pt x="23099" y="57096"/>
                </a:cubicBezTo>
                <a:lnTo>
                  <a:pt x="23099" y="57096"/>
                </a:lnTo>
                <a:cubicBezTo>
                  <a:pt x="23396" y="57278"/>
                  <a:pt x="23693" y="57461"/>
                  <a:pt x="23990" y="57621"/>
                </a:cubicBezTo>
                <a:cubicBezTo>
                  <a:pt x="24492" y="57096"/>
                  <a:pt x="24903" y="56502"/>
                  <a:pt x="25199" y="55863"/>
                </a:cubicBezTo>
                <a:lnTo>
                  <a:pt x="25199" y="55863"/>
                </a:lnTo>
                <a:cubicBezTo>
                  <a:pt x="25131" y="56685"/>
                  <a:pt x="25382" y="57552"/>
                  <a:pt x="25907" y="58214"/>
                </a:cubicBezTo>
                <a:cubicBezTo>
                  <a:pt x="26660" y="57187"/>
                  <a:pt x="27299" y="56046"/>
                  <a:pt x="27779" y="54882"/>
                </a:cubicBezTo>
                <a:cubicBezTo>
                  <a:pt x="27854" y="54894"/>
                  <a:pt x="27929" y="54900"/>
                  <a:pt x="28004" y="54900"/>
                </a:cubicBezTo>
                <a:cubicBezTo>
                  <a:pt x="28775" y="54900"/>
                  <a:pt x="29521" y="54284"/>
                  <a:pt x="29605" y="53535"/>
                </a:cubicBezTo>
                <a:cubicBezTo>
                  <a:pt x="29673" y="53923"/>
                  <a:pt x="29742" y="54334"/>
                  <a:pt x="29787" y="54722"/>
                </a:cubicBezTo>
                <a:lnTo>
                  <a:pt x="31750" y="52850"/>
                </a:lnTo>
                <a:lnTo>
                  <a:pt x="31750" y="52850"/>
                </a:lnTo>
                <a:cubicBezTo>
                  <a:pt x="31088" y="54014"/>
                  <a:pt x="30860" y="55407"/>
                  <a:pt x="31134" y="56708"/>
                </a:cubicBezTo>
                <a:cubicBezTo>
                  <a:pt x="31933" y="56594"/>
                  <a:pt x="35060" y="55681"/>
                  <a:pt x="35516" y="54905"/>
                </a:cubicBezTo>
                <a:lnTo>
                  <a:pt x="35516" y="54905"/>
                </a:lnTo>
                <a:lnTo>
                  <a:pt x="33485" y="58465"/>
                </a:lnTo>
                <a:cubicBezTo>
                  <a:pt x="34809" y="58054"/>
                  <a:pt x="36041" y="57256"/>
                  <a:pt x="36954" y="56206"/>
                </a:cubicBezTo>
                <a:cubicBezTo>
                  <a:pt x="37297" y="56982"/>
                  <a:pt x="37730" y="57712"/>
                  <a:pt x="38301" y="58328"/>
                </a:cubicBezTo>
                <a:cubicBezTo>
                  <a:pt x="37822" y="58990"/>
                  <a:pt x="37502" y="59744"/>
                  <a:pt x="37365" y="60542"/>
                </a:cubicBezTo>
                <a:cubicBezTo>
                  <a:pt x="37704" y="60635"/>
                  <a:pt x="38057" y="60681"/>
                  <a:pt x="38411" y="60681"/>
                </a:cubicBezTo>
                <a:cubicBezTo>
                  <a:pt x="38844" y="60681"/>
                  <a:pt x="39279" y="60612"/>
                  <a:pt x="39693" y="60474"/>
                </a:cubicBezTo>
                <a:lnTo>
                  <a:pt x="39693" y="60474"/>
                </a:lnTo>
                <a:cubicBezTo>
                  <a:pt x="39374" y="60953"/>
                  <a:pt x="39305" y="61615"/>
                  <a:pt x="39556" y="62163"/>
                </a:cubicBezTo>
                <a:cubicBezTo>
                  <a:pt x="41588" y="61067"/>
                  <a:pt x="42569" y="58374"/>
                  <a:pt x="41725" y="56251"/>
                </a:cubicBezTo>
                <a:cubicBezTo>
                  <a:pt x="42729" y="55932"/>
                  <a:pt x="43368" y="54768"/>
                  <a:pt x="43140" y="53740"/>
                </a:cubicBezTo>
                <a:lnTo>
                  <a:pt x="43140" y="53740"/>
                </a:lnTo>
                <a:cubicBezTo>
                  <a:pt x="43365" y="54172"/>
                  <a:pt x="43777" y="54356"/>
                  <a:pt x="44235" y="54356"/>
                </a:cubicBezTo>
                <a:cubicBezTo>
                  <a:pt x="44939" y="54356"/>
                  <a:pt x="45752" y="53920"/>
                  <a:pt x="46153" y="53284"/>
                </a:cubicBezTo>
                <a:cubicBezTo>
                  <a:pt x="46792" y="52234"/>
                  <a:pt x="46860" y="50887"/>
                  <a:pt x="47500" y="49837"/>
                </a:cubicBezTo>
                <a:lnTo>
                  <a:pt x="47500" y="49837"/>
                </a:lnTo>
                <a:cubicBezTo>
                  <a:pt x="47774" y="52188"/>
                  <a:pt x="46746" y="54654"/>
                  <a:pt x="44875" y="56114"/>
                </a:cubicBezTo>
                <a:cubicBezTo>
                  <a:pt x="45263" y="56434"/>
                  <a:pt x="45628" y="56753"/>
                  <a:pt x="46016" y="57073"/>
                </a:cubicBezTo>
                <a:cubicBezTo>
                  <a:pt x="44829" y="58077"/>
                  <a:pt x="43916" y="59378"/>
                  <a:pt x="43391" y="60839"/>
                </a:cubicBezTo>
                <a:cubicBezTo>
                  <a:pt x="44829" y="60748"/>
                  <a:pt x="46153" y="59721"/>
                  <a:pt x="46632" y="58351"/>
                </a:cubicBezTo>
                <a:lnTo>
                  <a:pt x="46632" y="58351"/>
                </a:lnTo>
                <a:cubicBezTo>
                  <a:pt x="47431" y="59196"/>
                  <a:pt x="46564" y="60588"/>
                  <a:pt x="45628" y="61296"/>
                </a:cubicBezTo>
                <a:cubicBezTo>
                  <a:pt x="44692" y="62003"/>
                  <a:pt x="43528" y="62893"/>
                  <a:pt x="43779" y="64035"/>
                </a:cubicBezTo>
                <a:cubicBezTo>
                  <a:pt x="44989" y="63921"/>
                  <a:pt x="46130" y="63327"/>
                  <a:pt x="46929" y="62414"/>
                </a:cubicBezTo>
                <a:lnTo>
                  <a:pt x="46929" y="62414"/>
                </a:lnTo>
                <a:cubicBezTo>
                  <a:pt x="45765" y="63784"/>
                  <a:pt x="44829" y="65336"/>
                  <a:pt x="44144" y="66979"/>
                </a:cubicBezTo>
                <a:cubicBezTo>
                  <a:pt x="45194" y="66728"/>
                  <a:pt x="46153" y="66020"/>
                  <a:pt x="46701" y="65085"/>
                </a:cubicBezTo>
                <a:cubicBezTo>
                  <a:pt x="46792" y="65815"/>
                  <a:pt x="46883" y="66545"/>
                  <a:pt x="46975" y="67253"/>
                </a:cubicBezTo>
                <a:cubicBezTo>
                  <a:pt x="47910" y="65724"/>
                  <a:pt x="48367" y="63875"/>
                  <a:pt x="48207" y="62072"/>
                </a:cubicBezTo>
                <a:lnTo>
                  <a:pt x="48207" y="62072"/>
                </a:lnTo>
                <a:cubicBezTo>
                  <a:pt x="49143" y="62209"/>
                  <a:pt x="49120" y="63578"/>
                  <a:pt x="48778" y="64468"/>
                </a:cubicBezTo>
                <a:cubicBezTo>
                  <a:pt x="48413" y="65336"/>
                  <a:pt x="48207" y="66294"/>
                  <a:pt x="48892" y="67048"/>
                </a:cubicBezTo>
                <a:cubicBezTo>
                  <a:pt x="47614" y="68782"/>
                  <a:pt x="46244" y="70608"/>
                  <a:pt x="45377" y="72640"/>
                </a:cubicBezTo>
                <a:cubicBezTo>
                  <a:pt x="45401" y="72641"/>
                  <a:pt x="45426" y="72641"/>
                  <a:pt x="45451" y="72641"/>
                </a:cubicBezTo>
                <a:cubicBezTo>
                  <a:pt x="46109" y="72641"/>
                  <a:pt x="46739" y="72348"/>
                  <a:pt x="47157" y="71864"/>
                </a:cubicBezTo>
                <a:lnTo>
                  <a:pt x="47157" y="71864"/>
                </a:lnTo>
                <a:cubicBezTo>
                  <a:pt x="46792" y="72434"/>
                  <a:pt x="46427" y="73028"/>
                  <a:pt x="46062" y="73598"/>
                </a:cubicBezTo>
                <a:cubicBezTo>
                  <a:pt x="45879" y="73872"/>
                  <a:pt x="45696" y="74169"/>
                  <a:pt x="45696" y="74511"/>
                </a:cubicBezTo>
                <a:cubicBezTo>
                  <a:pt x="45696" y="74844"/>
                  <a:pt x="45933" y="75197"/>
                  <a:pt x="46259" y="75197"/>
                </a:cubicBezTo>
                <a:cubicBezTo>
                  <a:pt x="46269" y="75197"/>
                  <a:pt x="46280" y="75197"/>
                  <a:pt x="46290" y="75196"/>
                </a:cubicBezTo>
                <a:cubicBezTo>
                  <a:pt x="46495" y="75173"/>
                  <a:pt x="46678" y="75014"/>
                  <a:pt x="46815" y="74854"/>
                </a:cubicBezTo>
                <a:cubicBezTo>
                  <a:pt x="47637" y="73986"/>
                  <a:pt x="48298" y="72959"/>
                  <a:pt x="48755" y="71864"/>
                </a:cubicBezTo>
                <a:cubicBezTo>
                  <a:pt x="48778" y="72252"/>
                  <a:pt x="48801" y="72663"/>
                  <a:pt x="48801" y="73073"/>
                </a:cubicBezTo>
                <a:cubicBezTo>
                  <a:pt x="49590" y="72788"/>
                  <a:pt x="50169" y="72061"/>
                  <a:pt x="50314" y="71236"/>
                </a:cubicBezTo>
                <a:lnTo>
                  <a:pt x="50314" y="71236"/>
                </a:lnTo>
                <a:cubicBezTo>
                  <a:pt x="50255" y="71706"/>
                  <a:pt x="50370" y="72190"/>
                  <a:pt x="50604" y="72594"/>
                </a:cubicBezTo>
                <a:cubicBezTo>
                  <a:pt x="51311" y="71544"/>
                  <a:pt x="51882" y="70380"/>
                  <a:pt x="52293" y="69193"/>
                </a:cubicBezTo>
                <a:cubicBezTo>
                  <a:pt x="52316" y="69650"/>
                  <a:pt x="52339" y="70106"/>
                  <a:pt x="52361" y="70563"/>
                </a:cubicBezTo>
                <a:cubicBezTo>
                  <a:pt x="52886" y="70061"/>
                  <a:pt x="53252" y="69376"/>
                  <a:pt x="53389" y="68645"/>
                </a:cubicBezTo>
                <a:cubicBezTo>
                  <a:pt x="54324" y="69148"/>
                  <a:pt x="54050" y="70586"/>
                  <a:pt x="53525" y="71521"/>
                </a:cubicBezTo>
                <a:cubicBezTo>
                  <a:pt x="53023" y="72457"/>
                  <a:pt x="52361" y="73598"/>
                  <a:pt x="52932" y="74511"/>
                </a:cubicBezTo>
                <a:cubicBezTo>
                  <a:pt x="53657" y="74221"/>
                  <a:pt x="54210" y="73557"/>
                  <a:pt x="54406" y="72804"/>
                </a:cubicBezTo>
                <a:lnTo>
                  <a:pt x="54406" y="72804"/>
                </a:lnTo>
                <a:cubicBezTo>
                  <a:pt x="54529" y="73033"/>
                  <a:pt x="54786" y="73222"/>
                  <a:pt x="55055" y="73222"/>
                </a:cubicBezTo>
                <a:cubicBezTo>
                  <a:pt x="55093" y="73222"/>
                  <a:pt x="55131" y="73218"/>
                  <a:pt x="55169" y="73210"/>
                </a:cubicBezTo>
                <a:cubicBezTo>
                  <a:pt x="55694" y="73096"/>
                  <a:pt x="55991" y="72480"/>
                  <a:pt x="56059" y="71955"/>
                </a:cubicBezTo>
                <a:cubicBezTo>
                  <a:pt x="56128" y="71407"/>
                  <a:pt x="56082" y="70837"/>
                  <a:pt x="56265" y="70312"/>
                </a:cubicBezTo>
                <a:cubicBezTo>
                  <a:pt x="56396" y="70377"/>
                  <a:pt x="56540" y="70408"/>
                  <a:pt x="56684" y="70408"/>
                </a:cubicBezTo>
                <a:cubicBezTo>
                  <a:pt x="57142" y="70408"/>
                  <a:pt x="57609" y="70106"/>
                  <a:pt x="57748" y="69673"/>
                </a:cubicBezTo>
                <a:lnTo>
                  <a:pt x="57748" y="69673"/>
                </a:lnTo>
                <a:cubicBezTo>
                  <a:pt x="57862" y="70700"/>
                  <a:pt x="57725" y="71772"/>
                  <a:pt x="57383" y="72754"/>
                </a:cubicBezTo>
                <a:cubicBezTo>
                  <a:pt x="58319" y="71818"/>
                  <a:pt x="59049" y="70722"/>
                  <a:pt x="59551" y="69513"/>
                </a:cubicBezTo>
                <a:cubicBezTo>
                  <a:pt x="59917" y="70859"/>
                  <a:pt x="60282" y="72206"/>
                  <a:pt x="60647" y="73553"/>
                </a:cubicBezTo>
                <a:cubicBezTo>
                  <a:pt x="60989" y="72480"/>
                  <a:pt x="61126" y="71316"/>
                  <a:pt x="61081" y="70198"/>
                </a:cubicBezTo>
                <a:lnTo>
                  <a:pt x="61081" y="70198"/>
                </a:lnTo>
                <a:cubicBezTo>
                  <a:pt x="61400" y="70563"/>
                  <a:pt x="61697" y="70928"/>
                  <a:pt x="62016" y="71293"/>
                </a:cubicBezTo>
                <a:cubicBezTo>
                  <a:pt x="62222" y="70540"/>
                  <a:pt x="62245" y="69718"/>
                  <a:pt x="62108" y="68965"/>
                </a:cubicBezTo>
                <a:lnTo>
                  <a:pt x="62108" y="68965"/>
                </a:lnTo>
                <a:cubicBezTo>
                  <a:pt x="62189" y="69208"/>
                  <a:pt x="62404" y="69312"/>
                  <a:pt x="62645" y="69312"/>
                </a:cubicBezTo>
                <a:cubicBezTo>
                  <a:pt x="63017" y="69312"/>
                  <a:pt x="63449" y="69065"/>
                  <a:pt x="63546" y="68691"/>
                </a:cubicBezTo>
                <a:cubicBezTo>
                  <a:pt x="63728" y="68052"/>
                  <a:pt x="63340" y="67413"/>
                  <a:pt x="62907" y="66888"/>
                </a:cubicBezTo>
                <a:cubicBezTo>
                  <a:pt x="62496" y="66386"/>
                  <a:pt x="62016" y="65861"/>
                  <a:pt x="61971" y="65199"/>
                </a:cubicBezTo>
                <a:lnTo>
                  <a:pt x="61971" y="65199"/>
                </a:lnTo>
                <a:cubicBezTo>
                  <a:pt x="62930" y="65998"/>
                  <a:pt x="63911" y="66774"/>
                  <a:pt x="64870" y="67550"/>
                </a:cubicBezTo>
                <a:cubicBezTo>
                  <a:pt x="64208" y="67002"/>
                  <a:pt x="63934" y="64377"/>
                  <a:pt x="63249" y="63464"/>
                </a:cubicBezTo>
                <a:cubicBezTo>
                  <a:pt x="62544" y="62497"/>
                  <a:pt x="61580" y="61859"/>
                  <a:pt x="60468" y="61526"/>
                </a:cubicBezTo>
                <a:lnTo>
                  <a:pt x="60468" y="61526"/>
                </a:lnTo>
                <a:cubicBezTo>
                  <a:pt x="61012" y="61500"/>
                  <a:pt x="61464" y="61284"/>
                  <a:pt x="61514" y="60748"/>
                </a:cubicBezTo>
                <a:cubicBezTo>
                  <a:pt x="61606" y="59949"/>
                  <a:pt x="60533" y="59584"/>
                  <a:pt x="59711" y="59515"/>
                </a:cubicBezTo>
                <a:cubicBezTo>
                  <a:pt x="58113" y="59356"/>
                  <a:pt x="56493" y="59219"/>
                  <a:pt x="54872" y="59059"/>
                </a:cubicBezTo>
                <a:cubicBezTo>
                  <a:pt x="55466" y="58009"/>
                  <a:pt x="55055" y="56502"/>
                  <a:pt x="54005" y="55886"/>
                </a:cubicBezTo>
                <a:cubicBezTo>
                  <a:pt x="54794" y="55154"/>
                  <a:pt x="55145" y="54016"/>
                  <a:pt x="54962" y="52966"/>
                </a:cubicBezTo>
                <a:lnTo>
                  <a:pt x="54962" y="52966"/>
                </a:lnTo>
                <a:cubicBezTo>
                  <a:pt x="55120" y="53241"/>
                  <a:pt x="55386" y="53460"/>
                  <a:pt x="55694" y="53558"/>
                </a:cubicBezTo>
                <a:cubicBezTo>
                  <a:pt x="56212" y="51796"/>
                  <a:pt x="56222" y="49901"/>
                  <a:pt x="55723" y="48149"/>
                </a:cubicBezTo>
                <a:lnTo>
                  <a:pt x="55723" y="48149"/>
                </a:lnTo>
                <a:cubicBezTo>
                  <a:pt x="55877" y="48586"/>
                  <a:pt x="56075" y="49002"/>
                  <a:pt x="56401" y="49312"/>
                </a:cubicBezTo>
                <a:cubicBezTo>
                  <a:pt x="56688" y="49572"/>
                  <a:pt x="57081" y="49733"/>
                  <a:pt x="57453" y="49733"/>
                </a:cubicBezTo>
                <a:cubicBezTo>
                  <a:pt x="57703" y="49733"/>
                  <a:pt x="57943" y="49660"/>
                  <a:pt x="58136" y="49495"/>
                </a:cubicBezTo>
                <a:cubicBezTo>
                  <a:pt x="58362" y="49290"/>
                  <a:pt x="58416" y="48958"/>
                  <a:pt x="58344" y="48670"/>
                </a:cubicBezTo>
                <a:lnTo>
                  <a:pt x="58344" y="48670"/>
                </a:lnTo>
                <a:cubicBezTo>
                  <a:pt x="58561" y="48900"/>
                  <a:pt x="58782" y="49124"/>
                  <a:pt x="58935" y="49175"/>
                </a:cubicBezTo>
                <a:cubicBezTo>
                  <a:pt x="59073" y="49215"/>
                  <a:pt x="59195" y="49231"/>
                  <a:pt x="59306" y="49231"/>
                </a:cubicBezTo>
                <a:cubicBezTo>
                  <a:pt x="59839" y="49231"/>
                  <a:pt x="60114" y="48856"/>
                  <a:pt x="60624" y="48856"/>
                </a:cubicBezTo>
                <a:cubicBezTo>
                  <a:pt x="61598" y="48856"/>
                  <a:pt x="62617" y="49315"/>
                  <a:pt x="63691" y="49315"/>
                </a:cubicBezTo>
                <a:cubicBezTo>
                  <a:pt x="63952" y="49315"/>
                  <a:pt x="64215" y="49288"/>
                  <a:pt x="64482" y="49221"/>
                </a:cubicBezTo>
                <a:cubicBezTo>
                  <a:pt x="64596" y="49175"/>
                  <a:pt x="64733" y="49130"/>
                  <a:pt x="64824" y="49038"/>
                </a:cubicBezTo>
                <a:cubicBezTo>
                  <a:pt x="65007" y="48810"/>
                  <a:pt x="64801" y="48468"/>
                  <a:pt x="64596" y="48240"/>
                </a:cubicBezTo>
                <a:cubicBezTo>
                  <a:pt x="64048" y="47600"/>
                  <a:pt x="63477" y="46961"/>
                  <a:pt x="62930" y="46322"/>
                </a:cubicBezTo>
                <a:lnTo>
                  <a:pt x="62930" y="46322"/>
                </a:lnTo>
                <a:cubicBezTo>
                  <a:pt x="63444" y="46580"/>
                  <a:pt x="64016" y="46712"/>
                  <a:pt x="64596" y="46712"/>
                </a:cubicBezTo>
                <a:cubicBezTo>
                  <a:pt x="64839" y="46712"/>
                  <a:pt x="65084" y="46689"/>
                  <a:pt x="65326" y="46642"/>
                </a:cubicBezTo>
                <a:cubicBezTo>
                  <a:pt x="65098" y="45638"/>
                  <a:pt x="64436" y="44747"/>
                  <a:pt x="63569" y="44245"/>
                </a:cubicBezTo>
                <a:lnTo>
                  <a:pt x="63569" y="44245"/>
                </a:lnTo>
                <a:cubicBezTo>
                  <a:pt x="63838" y="44371"/>
                  <a:pt x="64139" y="44433"/>
                  <a:pt x="64441" y="44433"/>
                </a:cubicBezTo>
                <a:cubicBezTo>
                  <a:pt x="64908" y="44433"/>
                  <a:pt x="65377" y="44285"/>
                  <a:pt x="65737" y="43994"/>
                </a:cubicBezTo>
                <a:cubicBezTo>
                  <a:pt x="66330" y="43515"/>
                  <a:pt x="66604" y="42670"/>
                  <a:pt x="66445" y="41917"/>
                </a:cubicBezTo>
                <a:cubicBezTo>
                  <a:pt x="66910" y="41425"/>
                  <a:pt x="67600" y="41165"/>
                  <a:pt x="68285" y="41165"/>
                </a:cubicBezTo>
                <a:cubicBezTo>
                  <a:pt x="68775" y="41165"/>
                  <a:pt x="69263" y="41298"/>
                  <a:pt x="69663" y="41575"/>
                </a:cubicBezTo>
                <a:cubicBezTo>
                  <a:pt x="70279" y="42008"/>
                  <a:pt x="70781" y="42739"/>
                  <a:pt x="71535" y="42762"/>
                </a:cubicBezTo>
                <a:cubicBezTo>
                  <a:pt x="71580" y="41506"/>
                  <a:pt x="70941" y="40251"/>
                  <a:pt x="69914" y="39543"/>
                </a:cubicBezTo>
                <a:lnTo>
                  <a:pt x="69914" y="39543"/>
                </a:lnTo>
                <a:cubicBezTo>
                  <a:pt x="70172" y="39715"/>
                  <a:pt x="70451" y="39887"/>
                  <a:pt x="70769" y="39887"/>
                </a:cubicBezTo>
                <a:cubicBezTo>
                  <a:pt x="70788" y="39887"/>
                  <a:pt x="70807" y="39887"/>
                  <a:pt x="70827" y="39886"/>
                </a:cubicBezTo>
                <a:cubicBezTo>
                  <a:pt x="71169" y="39886"/>
                  <a:pt x="71512" y="39566"/>
                  <a:pt x="71421" y="39246"/>
                </a:cubicBezTo>
                <a:cubicBezTo>
                  <a:pt x="71375" y="39109"/>
                  <a:pt x="71261" y="38995"/>
                  <a:pt x="71147" y="38881"/>
                </a:cubicBezTo>
                <a:cubicBezTo>
                  <a:pt x="70827" y="38585"/>
                  <a:pt x="70508" y="38288"/>
                  <a:pt x="70188" y="37991"/>
                </a:cubicBezTo>
                <a:lnTo>
                  <a:pt x="70188" y="37991"/>
                </a:lnTo>
                <a:cubicBezTo>
                  <a:pt x="70246" y="37994"/>
                  <a:pt x="70304" y="37995"/>
                  <a:pt x="70361" y="37995"/>
                </a:cubicBezTo>
                <a:cubicBezTo>
                  <a:pt x="70778" y="37995"/>
                  <a:pt x="71176" y="37920"/>
                  <a:pt x="71557" y="37740"/>
                </a:cubicBezTo>
                <a:cubicBezTo>
                  <a:pt x="70807" y="36441"/>
                  <a:pt x="69508" y="36250"/>
                  <a:pt x="68140" y="36250"/>
                </a:cubicBezTo>
                <a:cubicBezTo>
                  <a:pt x="67568" y="36250"/>
                  <a:pt x="66984" y="36283"/>
                  <a:pt x="66423" y="36283"/>
                </a:cubicBezTo>
                <a:cubicBezTo>
                  <a:pt x="65755" y="36283"/>
                  <a:pt x="65118" y="36236"/>
                  <a:pt x="64573" y="36028"/>
                </a:cubicBezTo>
                <a:cubicBezTo>
                  <a:pt x="62861" y="35389"/>
                  <a:pt x="62153" y="33358"/>
                  <a:pt x="61651" y="31577"/>
                </a:cubicBezTo>
                <a:lnTo>
                  <a:pt x="61651" y="31577"/>
                </a:lnTo>
                <a:cubicBezTo>
                  <a:pt x="62131" y="32171"/>
                  <a:pt x="62587" y="32764"/>
                  <a:pt x="63066" y="33335"/>
                </a:cubicBezTo>
                <a:cubicBezTo>
                  <a:pt x="62952" y="31942"/>
                  <a:pt x="62815" y="30413"/>
                  <a:pt x="61857" y="29363"/>
                </a:cubicBezTo>
                <a:cubicBezTo>
                  <a:pt x="61058" y="28450"/>
                  <a:pt x="59848" y="28062"/>
                  <a:pt x="58684" y="27743"/>
                </a:cubicBezTo>
                <a:cubicBezTo>
                  <a:pt x="58968" y="27674"/>
                  <a:pt x="59258" y="27641"/>
                  <a:pt x="59548" y="27641"/>
                </a:cubicBezTo>
                <a:cubicBezTo>
                  <a:pt x="60029" y="27641"/>
                  <a:pt x="60511" y="27732"/>
                  <a:pt x="60967" y="27902"/>
                </a:cubicBezTo>
                <a:cubicBezTo>
                  <a:pt x="60464" y="27263"/>
                  <a:pt x="59757" y="26807"/>
                  <a:pt x="58981" y="26601"/>
                </a:cubicBezTo>
                <a:lnTo>
                  <a:pt x="58981" y="26601"/>
                </a:lnTo>
                <a:lnTo>
                  <a:pt x="60556" y="26830"/>
                </a:lnTo>
                <a:cubicBezTo>
                  <a:pt x="59785" y="26265"/>
                  <a:pt x="58983" y="25748"/>
                  <a:pt x="58150" y="25289"/>
                </a:cubicBezTo>
                <a:lnTo>
                  <a:pt x="58150" y="25289"/>
                </a:lnTo>
                <a:cubicBezTo>
                  <a:pt x="58418" y="25387"/>
                  <a:pt x="58705" y="25436"/>
                  <a:pt x="58992" y="25436"/>
                </a:cubicBezTo>
                <a:cubicBezTo>
                  <a:pt x="59550" y="25436"/>
                  <a:pt x="60109" y="25253"/>
                  <a:pt x="60533" y="24889"/>
                </a:cubicBezTo>
                <a:lnTo>
                  <a:pt x="60533" y="24889"/>
                </a:lnTo>
                <a:cubicBezTo>
                  <a:pt x="60482" y="24895"/>
                  <a:pt x="60432" y="24897"/>
                  <a:pt x="60381" y="24897"/>
                </a:cubicBezTo>
                <a:cubicBezTo>
                  <a:pt x="59547" y="24897"/>
                  <a:pt x="58773" y="24200"/>
                  <a:pt x="58730" y="23360"/>
                </a:cubicBezTo>
                <a:lnTo>
                  <a:pt x="58730" y="23360"/>
                </a:lnTo>
                <a:cubicBezTo>
                  <a:pt x="58859" y="23916"/>
                  <a:pt x="59410" y="24291"/>
                  <a:pt x="59954" y="24291"/>
                </a:cubicBezTo>
                <a:cubicBezTo>
                  <a:pt x="60080" y="24291"/>
                  <a:pt x="60207" y="24271"/>
                  <a:pt x="60327" y="24227"/>
                </a:cubicBezTo>
                <a:cubicBezTo>
                  <a:pt x="59780" y="23063"/>
                  <a:pt x="59643" y="21739"/>
                  <a:pt x="59917" y="20484"/>
                </a:cubicBezTo>
                <a:lnTo>
                  <a:pt x="59917" y="20484"/>
                </a:lnTo>
                <a:cubicBezTo>
                  <a:pt x="60076" y="21534"/>
                  <a:pt x="60601" y="22538"/>
                  <a:pt x="61377" y="23292"/>
                </a:cubicBezTo>
                <a:cubicBezTo>
                  <a:pt x="61423" y="22744"/>
                  <a:pt x="61811" y="22264"/>
                  <a:pt x="62313" y="22082"/>
                </a:cubicBezTo>
                <a:lnTo>
                  <a:pt x="62313" y="22082"/>
                </a:lnTo>
                <a:cubicBezTo>
                  <a:pt x="62016" y="23109"/>
                  <a:pt x="62108" y="24296"/>
                  <a:pt x="62610" y="25255"/>
                </a:cubicBezTo>
                <a:cubicBezTo>
                  <a:pt x="63363" y="24319"/>
                  <a:pt x="63660" y="23041"/>
                  <a:pt x="63454" y="21854"/>
                </a:cubicBezTo>
                <a:lnTo>
                  <a:pt x="63454" y="21854"/>
                </a:lnTo>
                <a:cubicBezTo>
                  <a:pt x="64619" y="23497"/>
                  <a:pt x="62405" y="26076"/>
                  <a:pt x="63591" y="27720"/>
                </a:cubicBezTo>
                <a:cubicBezTo>
                  <a:pt x="63911" y="27081"/>
                  <a:pt x="64231" y="26441"/>
                  <a:pt x="64550" y="25825"/>
                </a:cubicBezTo>
                <a:lnTo>
                  <a:pt x="64550" y="25825"/>
                </a:lnTo>
                <a:cubicBezTo>
                  <a:pt x="64573" y="27012"/>
                  <a:pt x="64368" y="28199"/>
                  <a:pt x="63957" y="29317"/>
                </a:cubicBezTo>
                <a:cubicBezTo>
                  <a:pt x="64547" y="28885"/>
                  <a:pt x="65035" y="28317"/>
                  <a:pt x="65407" y="27686"/>
                </a:cubicBezTo>
                <a:lnTo>
                  <a:pt x="65407" y="27686"/>
                </a:lnTo>
                <a:cubicBezTo>
                  <a:pt x="64957" y="28621"/>
                  <a:pt x="64966" y="29767"/>
                  <a:pt x="65417" y="30710"/>
                </a:cubicBezTo>
                <a:cubicBezTo>
                  <a:pt x="66011" y="30162"/>
                  <a:pt x="66422" y="29409"/>
                  <a:pt x="66559" y="28633"/>
                </a:cubicBezTo>
                <a:cubicBezTo>
                  <a:pt x="66582" y="28975"/>
                  <a:pt x="66787" y="29340"/>
                  <a:pt x="67061" y="29546"/>
                </a:cubicBezTo>
                <a:cubicBezTo>
                  <a:pt x="67517" y="28701"/>
                  <a:pt x="67586" y="27651"/>
                  <a:pt x="67221" y="26761"/>
                </a:cubicBezTo>
                <a:lnTo>
                  <a:pt x="67221" y="26761"/>
                </a:lnTo>
                <a:cubicBezTo>
                  <a:pt x="67951" y="27172"/>
                  <a:pt x="67928" y="28222"/>
                  <a:pt x="67677" y="29021"/>
                </a:cubicBezTo>
                <a:cubicBezTo>
                  <a:pt x="67449" y="29842"/>
                  <a:pt x="67084" y="30710"/>
                  <a:pt x="67472" y="31463"/>
                </a:cubicBezTo>
                <a:cubicBezTo>
                  <a:pt x="67746" y="31052"/>
                  <a:pt x="68020" y="30664"/>
                  <a:pt x="68293" y="30253"/>
                </a:cubicBezTo>
                <a:lnTo>
                  <a:pt x="68293" y="30253"/>
                </a:lnTo>
                <a:cubicBezTo>
                  <a:pt x="68248" y="31121"/>
                  <a:pt x="68476" y="32011"/>
                  <a:pt x="68933" y="32741"/>
                </a:cubicBezTo>
                <a:cubicBezTo>
                  <a:pt x="69155" y="32256"/>
                  <a:pt x="69252" y="31717"/>
                  <a:pt x="69208" y="31204"/>
                </a:cubicBezTo>
                <a:lnTo>
                  <a:pt x="69208" y="31204"/>
                </a:lnTo>
                <a:cubicBezTo>
                  <a:pt x="69300" y="31743"/>
                  <a:pt x="69603" y="32233"/>
                  <a:pt x="70051" y="32559"/>
                </a:cubicBezTo>
                <a:cubicBezTo>
                  <a:pt x="69503" y="30778"/>
                  <a:pt x="69686" y="28792"/>
                  <a:pt x="70530" y="27126"/>
                </a:cubicBezTo>
                <a:lnTo>
                  <a:pt x="70530" y="27126"/>
                </a:lnTo>
                <a:cubicBezTo>
                  <a:pt x="70462" y="27514"/>
                  <a:pt x="70690" y="27948"/>
                  <a:pt x="71078" y="28108"/>
                </a:cubicBezTo>
                <a:cubicBezTo>
                  <a:pt x="71489" y="26715"/>
                  <a:pt x="71398" y="25186"/>
                  <a:pt x="70804" y="23862"/>
                </a:cubicBezTo>
                <a:lnTo>
                  <a:pt x="70804" y="23862"/>
                </a:lnTo>
                <a:cubicBezTo>
                  <a:pt x="71443" y="24524"/>
                  <a:pt x="72082" y="25186"/>
                  <a:pt x="72722" y="25848"/>
                </a:cubicBezTo>
                <a:cubicBezTo>
                  <a:pt x="72356" y="24752"/>
                  <a:pt x="72516" y="23497"/>
                  <a:pt x="73155" y="22561"/>
                </a:cubicBezTo>
                <a:lnTo>
                  <a:pt x="73338" y="25916"/>
                </a:lnTo>
                <a:cubicBezTo>
                  <a:pt x="74023" y="25392"/>
                  <a:pt x="74662" y="24752"/>
                  <a:pt x="75210" y="24068"/>
                </a:cubicBezTo>
                <a:lnTo>
                  <a:pt x="75210" y="24068"/>
                </a:lnTo>
                <a:cubicBezTo>
                  <a:pt x="74433" y="26213"/>
                  <a:pt x="74730" y="28701"/>
                  <a:pt x="75917" y="30619"/>
                </a:cubicBezTo>
                <a:cubicBezTo>
                  <a:pt x="76031" y="29913"/>
                  <a:pt x="76145" y="29186"/>
                  <a:pt x="76258" y="28480"/>
                </a:cubicBezTo>
                <a:lnTo>
                  <a:pt x="76258" y="28480"/>
                </a:lnTo>
                <a:cubicBezTo>
                  <a:pt x="76102" y="29460"/>
                  <a:pt x="76513" y="30529"/>
                  <a:pt x="77287" y="31143"/>
                </a:cubicBezTo>
                <a:cubicBezTo>
                  <a:pt x="77716" y="29585"/>
                  <a:pt x="77519" y="27869"/>
                  <a:pt x="76785" y="26440"/>
                </a:cubicBezTo>
                <a:lnTo>
                  <a:pt x="76785" y="26440"/>
                </a:lnTo>
                <a:cubicBezTo>
                  <a:pt x="77018" y="26874"/>
                  <a:pt x="77439" y="27199"/>
                  <a:pt x="77903" y="27332"/>
                </a:cubicBezTo>
                <a:cubicBezTo>
                  <a:pt x="77963" y="26948"/>
                  <a:pt x="78345" y="26654"/>
                  <a:pt x="78732" y="26654"/>
                </a:cubicBezTo>
                <a:cubicBezTo>
                  <a:pt x="78783" y="26654"/>
                  <a:pt x="78834" y="26659"/>
                  <a:pt x="78884" y="26670"/>
                </a:cubicBezTo>
                <a:cubicBezTo>
                  <a:pt x="78405" y="27674"/>
                  <a:pt x="78245" y="28815"/>
                  <a:pt x="78382" y="29911"/>
                </a:cubicBezTo>
                <a:cubicBezTo>
                  <a:pt x="79090" y="29158"/>
                  <a:pt x="79843" y="28473"/>
                  <a:pt x="80665" y="27834"/>
                </a:cubicBezTo>
                <a:lnTo>
                  <a:pt x="80665" y="27834"/>
                </a:lnTo>
                <a:cubicBezTo>
                  <a:pt x="80208" y="28610"/>
                  <a:pt x="79934" y="29477"/>
                  <a:pt x="79843" y="30367"/>
                </a:cubicBezTo>
                <a:cubicBezTo>
                  <a:pt x="80309" y="30126"/>
                  <a:pt x="80832" y="30010"/>
                  <a:pt x="81356" y="30010"/>
                </a:cubicBezTo>
                <a:cubicBezTo>
                  <a:pt x="81576" y="30010"/>
                  <a:pt x="81796" y="30030"/>
                  <a:pt x="82011" y="30071"/>
                </a:cubicBezTo>
                <a:cubicBezTo>
                  <a:pt x="81030" y="31395"/>
                  <a:pt x="80505" y="33061"/>
                  <a:pt x="80528" y="34704"/>
                </a:cubicBezTo>
                <a:cubicBezTo>
                  <a:pt x="81190" y="33768"/>
                  <a:pt x="81852" y="32810"/>
                  <a:pt x="82491" y="31874"/>
                </a:cubicBezTo>
                <a:lnTo>
                  <a:pt x="82491" y="31874"/>
                </a:lnTo>
                <a:cubicBezTo>
                  <a:pt x="81852" y="33700"/>
                  <a:pt x="81715" y="35709"/>
                  <a:pt x="82103" y="37626"/>
                </a:cubicBezTo>
                <a:cubicBezTo>
                  <a:pt x="82856" y="36576"/>
                  <a:pt x="83313" y="35343"/>
                  <a:pt x="83449" y="34065"/>
                </a:cubicBezTo>
                <a:cubicBezTo>
                  <a:pt x="84499" y="34111"/>
                  <a:pt x="85002" y="35389"/>
                  <a:pt x="84979" y="36439"/>
                </a:cubicBezTo>
                <a:cubicBezTo>
                  <a:pt x="84933" y="37466"/>
                  <a:pt x="84636" y="38562"/>
                  <a:pt x="85070" y="39498"/>
                </a:cubicBezTo>
                <a:cubicBezTo>
                  <a:pt x="85344" y="38744"/>
                  <a:pt x="85549" y="37968"/>
                  <a:pt x="85664" y="37169"/>
                </a:cubicBezTo>
                <a:cubicBezTo>
                  <a:pt x="86074" y="38470"/>
                  <a:pt x="86188" y="39863"/>
                  <a:pt x="85960" y="41209"/>
                </a:cubicBezTo>
                <a:cubicBezTo>
                  <a:pt x="86303" y="40821"/>
                  <a:pt x="86622" y="40433"/>
                  <a:pt x="86965" y="40068"/>
                </a:cubicBezTo>
                <a:lnTo>
                  <a:pt x="86965" y="40068"/>
                </a:lnTo>
                <a:cubicBezTo>
                  <a:pt x="86531" y="41392"/>
                  <a:pt x="86462" y="42853"/>
                  <a:pt x="86759" y="44222"/>
                </a:cubicBezTo>
                <a:cubicBezTo>
                  <a:pt x="87193" y="43127"/>
                  <a:pt x="87421" y="41940"/>
                  <a:pt x="87398" y="40753"/>
                </a:cubicBezTo>
                <a:lnTo>
                  <a:pt x="87398" y="40753"/>
                </a:lnTo>
                <a:cubicBezTo>
                  <a:pt x="88174" y="42168"/>
                  <a:pt x="88654" y="43766"/>
                  <a:pt x="88745" y="45386"/>
                </a:cubicBezTo>
                <a:cubicBezTo>
                  <a:pt x="89042" y="44793"/>
                  <a:pt x="89316" y="44200"/>
                  <a:pt x="89589" y="43606"/>
                </a:cubicBezTo>
                <a:cubicBezTo>
                  <a:pt x="89704" y="45249"/>
                  <a:pt x="90617" y="46779"/>
                  <a:pt x="91986" y="47669"/>
                </a:cubicBezTo>
                <a:cubicBezTo>
                  <a:pt x="91598" y="45455"/>
                  <a:pt x="90799" y="43287"/>
                  <a:pt x="89635" y="41346"/>
                </a:cubicBezTo>
                <a:lnTo>
                  <a:pt x="89635" y="41346"/>
                </a:lnTo>
                <a:cubicBezTo>
                  <a:pt x="90731" y="42876"/>
                  <a:pt x="92488" y="43926"/>
                  <a:pt x="94383" y="44131"/>
                </a:cubicBezTo>
                <a:cubicBezTo>
                  <a:pt x="93287" y="43583"/>
                  <a:pt x="92397" y="42602"/>
                  <a:pt x="91940" y="41460"/>
                </a:cubicBezTo>
                <a:lnTo>
                  <a:pt x="91940" y="41460"/>
                </a:lnTo>
                <a:cubicBezTo>
                  <a:pt x="92818" y="41803"/>
                  <a:pt x="93736" y="41965"/>
                  <a:pt x="94656" y="41965"/>
                </a:cubicBezTo>
                <a:cubicBezTo>
                  <a:pt x="94717" y="41965"/>
                  <a:pt x="94778" y="41964"/>
                  <a:pt x="94839" y="41963"/>
                </a:cubicBezTo>
                <a:cubicBezTo>
                  <a:pt x="94520" y="41301"/>
                  <a:pt x="93698" y="40913"/>
                  <a:pt x="92990" y="40753"/>
                </a:cubicBezTo>
                <a:lnTo>
                  <a:pt x="92990" y="40753"/>
                </a:lnTo>
                <a:cubicBezTo>
                  <a:pt x="93797" y="40930"/>
                  <a:pt x="94627" y="41108"/>
                  <a:pt x="95448" y="41108"/>
                </a:cubicBezTo>
                <a:cubicBezTo>
                  <a:pt x="95787" y="41108"/>
                  <a:pt x="96126" y="41078"/>
                  <a:pt x="96460" y="41004"/>
                </a:cubicBezTo>
                <a:cubicBezTo>
                  <a:pt x="97624" y="40730"/>
                  <a:pt x="98697" y="39817"/>
                  <a:pt x="98742" y="38653"/>
                </a:cubicBezTo>
                <a:lnTo>
                  <a:pt x="98742" y="38653"/>
                </a:lnTo>
                <a:cubicBezTo>
                  <a:pt x="97487" y="39124"/>
                  <a:pt x="96151" y="39355"/>
                  <a:pt x="94814" y="39355"/>
                </a:cubicBezTo>
                <a:cubicBezTo>
                  <a:pt x="92652" y="39355"/>
                  <a:pt x="90487" y="38751"/>
                  <a:pt x="88654" y="37580"/>
                </a:cubicBezTo>
                <a:lnTo>
                  <a:pt x="88654" y="37580"/>
                </a:lnTo>
                <a:cubicBezTo>
                  <a:pt x="89471" y="37643"/>
                  <a:pt x="90292" y="37674"/>
                  <a:pt x="91114" y="37674"/>
                </a:cubicBezTo>
                <a:cubicBezTo>
                  <a:pt x="94762" y="37674"/>
                  <a:pt x="98419" y="37057"/>
                  <a:pt x="101847" y="35845"/>
                </a:cubicBezTo>
                <a:cubicBezTo>
                  <a:pt x="99153" y="34805"/>
                  <a:pt x="96263" y="34279"/>
                  <a:pt x="93374" y="34279"/>
                </a:cubicBezTo>
                <a:cubicBezTo>
                  <a:pt x="92713" y="34279"/>
                  <a:pt x="92051" y="34307"/>
                  <a:pt x="91393" y="34362"/>
                </a:cubicBezTo>
                <a:cubicBezTo>
                  <a:pt x="93013" y="34065"/>
                  <a:pt x="94657" y="33746"/>
                  <a:pt x="96118" y="32992"/>
                </a:cubicBezTo>
                <a:cubicBezTo>
                  <a:pt x="97578" y="32239"/>
                  <a:pt x="98857" y="30961"/>
                  <a:pt x="99199" y="29340"/>
                </a:cubicBezTo>
                <a:lnTo>
                  <a:pt x="99199" y="29340"/>
                </a:lnTo>
                <a:cubicBezTo>
                  <a:pt x="97056" y="30118"/>
                  <a:pt x="94336" y="30972"/>
                  <a:pt x="91788" y="30972"/>
                </a:cubicBezTo>
                <a:cubicBezTo>
                  <a:pt x="90374" y="30972"/>
                  <a:pt x="89013" y="30709"/>
                  <a:pt x="87832" y="30025"/>
                </a:cubicBezTo>
                <a:cubicBezTo>
                  <a:pt x="89019" y="29209"/>
                  <a:pt x="90467" y="28788"/>
                  <a:pt x="91911" y="28788"/>
                </a:cubicBezTo>
                <a:cubicBezTo>
                  <a:pt x="92689" y="28788"/>
                  <a:pt x="93465" y="28910"/>
                  <a:pt x="94200" y="29158"/>
                </a:cubicBezTo>
                <a:cubicBezTo>
                  <a:pt x="92625" y="27172"/>
                  <a:pt x="88905" y="27423"/>
                  <a:pt x="88015" y="25049"/>
                </a:cubicBezTo>
                <a:lnTo>
                  <a:pt x="88015" y="25049"/>
                </a:lnTo>
                <a:cubicBezTo>
                  <a:pt x="89339" y="26094"/>
                  <a:pt x="91029" y="26666"/>
                  <a:pt x="92723" y="26666"/>
                </a:cubicBezTo>
                <a:cubicBezTo>
                  <a:pt x="93102" y="26666"/>
                  <a:pt x="93482" y="26637"/>
                  <a:pt x="93858" y="26578"/>
                </a:cubicBezTo>
                <a:cubicBezTo>
                  <a:pt x="93490" y="25966"/>
                  <a:pt x="93005" y="25426"/>
                  <a:pt x="92439" y="24990"/>
                </a:cubicBezTo>
                <a:lnTo>
                  <a:pt x="92439" y="24990"/>
                </a:lnTo>
                <a:cubicBezTo>
                  <a:pt x="93471" y="25416"/>
                  <a:pt x="94581" y="25643"/>
                  <a:pt x="95692" y="25643"/>
                </a:cubicBezTo>
                <a:cubicBezTo>
                  <a:pt x="95728" y="25643"/>
                  <a:pt x="95763" y="25643"/>
                  <a:pt x="95798" y="25643"/>
                </a:cubicBezTo>
                <a:cubicBezTo>
                  <a:pt x="96825" y="25620"/>
                  <a:pt x="98126" y="25095"/>
                  <a:pt x="98035" y="24068"/>
                </a:cubicBezTo>
                <a:cubicBezTo>
                  <a:pt x="97989" y="23680"/>
                  <a:pt x="97761" y="23360"/>
                  <a:pt x="97510" y="23063"/>
                </a:cubicBezTo>
                <a:cubicBezTo>
                  <a:pt x="96483" y="21899"/>
                  <a:pt x="95113" y="21032"/>
                  <a:pt x="93630" y="20598"/>
                </a:cubicBezTo>
                <a:cubicBezTo>
                  <a:pt x="92648" y="20301"/>
                  <a:pt x="91575" y="20187"/>
                  <a:pt x="90776" y="19594"/>
                </a:cubicBezTo>
                <a:cubicBezTo>
                  <a:pt x="89977" y="18978"/>
                  <a:pt x="89635" y="17585"/>
                  <a:pt x="90457" y="16992"/>
                </a:cubicBezTo>
                <a:lnTo>
                  <a:pt x="90457" y="16992"/>
                </a:lnTo>
                <a:cubicBezTo>
                  <a:pt x="91895" y="18544"/>
                  <a:pt x="93881" y="19617"/>
                  <a:pt x="95981" y="19959"/>
                </a:cubicBezTo>
                <a:cubicBezTo>
                  <a:pt x="95981" y="19038"/>
                  <a:pt x="95817" y="18101"/>
                  <a:pt x="95477" y="17222"/>
                </a:cubicBezTo>
                <a:lnTo>
                  <a:pt x="95477" y="17222"/>
                </a:lnTo>
                <a:cubicBezTo>
                  <a:pt x="96045" y="18313"/>
                  <a:pt x="96984" y="19206"/>
                  <a:pt x="98103" y="19708"/>
                </a:cubicBezTo>
                <a:cubicBezTo>
                  <a:pt x="98274" y="19793"/>
                  <a:pt x="98454" y="19861"/>
                  <a:pt x="98626" y="19861"/>
                </a:cubicBezTo>
                <a:cubicBezTo>
                  <a:pt x="98730" y="19861"/>
                  <a:pt x="98831" y="19837"/>
                  <a:pt x="98925" y="19777"/>
                </a:cubicBezTo>
                <a:cubicBezTo>
                  <a:pt x="99222" y="19617"/>
                  <a:pt x="99267" y="19229"/>
                  <a:pt x="99290" y="18909"/>
                </a:cubicBezTo>
                <a:cubicBezTo>
                  <a:pt x="99335" y="17983"/>
                  <a:pt x="99381" y="17056"/>
                  <a:pt x="99426" y="16130"/>
                </a:cubicBezTo>
                <a:lnTo>
                  <a:pt x="99426" y="16130"/>
                </a:lnTo>
                <a:cubicBezTo>
                  <a:pt x="99380" y="17296"/>
                  <a:pt x="100728" y="19172"/>
                  <a:pt x="100751" y="20621"/>
                </a:cubicBezTo>
                <a:cubicBezTo>
                  <a:pt x="100797" y="22128"/>
                  <a:pt x="100112" y="23451"/>
                  <a:pt x="100135" y="24935"/>
                </a:cubicBezTo>
                <a:cubicBezTo>
                  <a:pt x="100158" y="25780"/>
                  <a:pt x="100728" y="26715"/>
                  <a:pt x="101573" y="26715"/>
                </a:cubicBezTo>
                <a:cubicBezTo>
                  <a:pt x="101687" y="25711"/>
                  <a:pt x="101778" y="24707"/>
                  <a:pt x="101892" y="23702"/>
                </a:cubicBezTo>
                <a:lnTo>
                  <a:pt x="101892" y="23702"/>
                </a:lnTo>
                <a:cubicBezTo>
                  <a:pt x="101755" y="25118"/>
                  <a:pt x="102919" y="26533"/>
                  <a:pt x="104335" y="26693"/>
                </a:cubicBezTo>
                <a:cubicBezTo>
                  <a:pt x="104563" y="25528"/>
                  <a:pt x="104768" y="24364"/>
                  <a:pt x="104974" y="23200"/>
                </a:cubicBezTo>
                <a:cubicBezTo>
                  <a:pt x="105548" y="23818"/>
                  <a:pt x="106387" y="24152"/>
                  <a:pt x="107223" y="24152"/>
                </a:cubicBezTo>
                <a:cubicBezTo>
                  <a:pt x="107684" y="24152"/>
                  <a:pt x="108144" y="24050"/>
                  <a:pt x="108557" y="23839"/>
                </a:cubicBezTo>
                <a:lnTo>
                  <a:pt x="108557" y="23839"/>
                </a:lnTo>
                <a:cubicBezTo>
                  <a:pt x="107233" y="25255"/>
                  <a:pt x="106024" y="26784"/>
                  <a:pt x="104951" y="28404"/>
                </a:cubicBezTo>
                <a:cubicBezTo>
                  <a:pt x="105190" y="28558"/>
                  <a:pt x="105474" y="28632"/>
                  <a:pt x="105759" y="28632"/>
                </a:cubicBezTo>
                <a:cubicBezTo>
                  <a:pt x="106237" y="28632"/>
                  <a:pt x="106719" y="28425"/>
                  <a:pt x="107005" y="28039"/>
                </a:cubicBezTo>
                <a:lnTo>
                  <a:pt x="107005" y="28039"/>
                </a:lnTo>
                <a:cubicBezTo>
                  <a:pt x="106594" y="28975"/>
                  <a:pt x="106891" y="30162"/>
                  <a:pt x="107667" y="30801"/>
                </a:cubicBezTo>
                <a:cubicBezTo>
                  <a:pt x="110109" y="28701"/>
                  <a:pt x="109470" y="25643"/>
                  <a:pt x="110954" y="22972"/>
                </a:cubicBezTo>
                <a:cubicBezTo>
                  <a:pt x="111319" y="23634"/>
                  <a:pt x="111776" y="24342"/>
                  <a:pt x="112506" y="24547"/>
                </a:cubicBezTo>
                <a:cubicBezTo>
                  <a:pt x="112579" y="24566"/>
                  <a:pt x="112655" y="24575"/>
                  <a:pt x="112731" y="24575"/>
                </a:cubicBezTo>
                <a:cubicBezTo>
                  <a:pt x="113393" y="24575"/>
                  <a:pt x="114112" y="23908"/>
                  <a:pt x="113784" y="23314"/>
                </a:cubicBezTo>
                <a:lnTo>
                  <a:pt x="113784" y="23314"/>
                </a:lnTo>
                <a:cubicBezTo>
                  <a:pt x="114834" y="23360"/>
                  <a:pt x="115587" y="24273"/>
                  <a:pt x="116409" y="24912"/>
                </a:cubicBezTo>
                <a:cubicBezTo>
                  <a:pt x="116872" y="25296"/>
                  <a:pt x="117527" y="25572"/>
                  <a:pt x="118111" y="25572"/>
                </a:cubicBezTo>
                <a:cubicBezTo>
                  <a:pt x="118535" y="25572"/>
                  <a:pt x="118922" y="25427"/>
                  <a:pt x="119171" y="25072"/>
                </a:cubicBezTo>
                <a:lnTo>
                  <a:pt x="119171" y="25072"/>
                </a:lnTo>
                <a:cubicBezTo>
                  <a:pt x="118852" y="26396"/>
                  <a:pt x="118190" y="27651"/>
                  <a:pt x="117254" y="28656"/>
                </a:cubicBezTo>
                <a:cubicBezTo>
                  <a:pt x="117461" y="28793"/>
                  <a:pt x="117696" y="28854"/>
                  <a:pt x="117936" y="28854"/>
                </a:cubicBezTo>
                <a:cubicBezTo>
                  <a:pt x="118411" y="28854"/>
                  <a:pt x="118906" y="28616"/>
                  <a:pt x="119240" y="28267"/>
                </a:cubicBezTo>
                <a:cubicBezTo>
                  <a:pt x="119749" y="27758"/>
                  <a:pt x="119979" y="27055"/>
                  <a:pt x="120201" y="26367"/>
                </a:cubicBezTo>
                <a:lnTo>
                  <a:pt x="120201" y="26367"/>
                </a:lnTo>
                <a:cubicBezTo>
                  <a:pt x="120105" y="26720"/>
                  <a:pt x="120286" y="27136"/>
                  <a:pt x="120609" y="27309"/>
                </a:cubicBezTo>
                <a:cubicBezTo>
                  <a:pt x="120997" y="26670"/>
                  <a:pt x="121385" y="26031"/>
                  <a:pt x="121773" y="25369"/>
                </a:cubicBezTo>
                <a:cubicBezTo>
                  <a:pt x="121840" y="25383"/>
                  <a:pt x="121907" y="25390"/>
                  <a:pt x="121974" y="25390"/>
                </a:cubicBezTo>
                <a:cubicBezTo>
                  <a:pt x="122634" y="25390"/>
                  <a:pt x="123242" y="24708"/>
                  <a:pt x="123097" y="24045"/>
                </a:cubicBezTo>
                <a:lnTo>
                  <a:pt x="123097" y="24045"/>
                </a:lnTo>
                <a:cubicBezTo>
                  <a:pt x="123782" y="25369"/>
                  <a:pt x="124352" y="27240"/>
                  <a:pt x="123165" y="28153"/>
                </a:cubicBezTo>
                <a:cubicBezTo>
                  <a:pt x="122412" y="28701"/>
                  <a:pt x="120974" y="29021"/>
                  <a:pt x="121271" y="29911"/>
                </a:cubicBezTo>
                <a:cubicBezTo>
                  <a:pt x="121385" y="30230"/>
                  <a:pt x="121750" y="30459"/>
                  <a:pt x="121819" y="30801"/>
                </a:cubicBezTo>
                <a:cubicBezTo>
                  <a:pt x="121910" y="31258"/>
                  <a:pt x="121454" y="31600"/>
                  <a:pt x="121043" y="31851"/>
                </a:cubicBezTo>
                <a:cubicBezTo>
                  <a:pt x="119468" y="32787"/>
                  <a:pt x="117893" y="33723"/>
                  <a:pt x="116295" y="34659"/>
                </a:cubicBezTo>
                <a:cubicBezTo>
                  <a:pt x="116957" y="34910"/>
                  <a:pt x="117642" y="35184"/>
                  <a:pt x="118304" y="35435"/>
                </a:cubicBezTo>
                <a:cubicBezTo>
                  <a:pt x="116660" y="36165"/>
                  <a:pt x="115017" y="36918"/>
                  <a:pt x="113396" y="37672"/>
                </a:cubicBezTo>
                <a:cubicBezTo>
                  <a:pt x="113829" y="37947"/>
                  <a:pt x="114344" y="38086"/>
                  <a:pt x="114864" y="38086"/>
                </a:cubicBezTo>
                <a:cubicBezTo>
                  <a:pt x="115250" y="38086"/>
                  <a:pt x="115639" y="38010"/>
                  <a:pt x="115998" y="37854"/>
                </a:cubicBezTo>
                <a:lnTo>
                  <a:pt x="115998" y="37854"/>
                </a:lnTo>
                <a:cubicBezTo>
                  <a:pt x="115839" y="38607"/>
                  <a:pt x="115108" y="39109"/>
                  <a:pt x="114401" y="39406"/>
                </a:cubicBezTo>
                <a:cubicBezTo>
                  <a:pt x="113693" y="39726"/>
                  <a:pt x="112917" y="39977"/>
                  <a:pt x="112392" y="40570"/>
                </a:cubicBezTo>
                <a:cubicBezTo>
                  <a:pt x="111890" y="41164"/>
                  <a:pt x="111867" y="42237"/>
                  <a:pt x="112575" y="42556"/>
                </a:cubicBezTo>
                <a:cubicBezTo>
                  <a:pt x="113533" y="41940"/>
                  <a:pt x="114538" y="41415"/>
                  <a:pt x="115587" y="40958"/>
                </a:cubicBezTo>
                <a:lnTo>
                  <a:pt x="115587" y="40958"/>
                </a:lnTo>
                <a:cubicBezTo>
                  <a:pt x="115131" y="42853"/>
                  <a:pt x="114401" y="44656"/>
                  <a:pt x="113419" y="46345"/>
                </a:cubicBezTo>
                <a:cubicBezTo>
                  <a:pt x="113878" y="46617"/>
                  <a:pt x="114413" y="46762"/>
                  <a:pt x="114948" y="46762"/>
                </a:cubicBezTo>
                <a:cubicBezTo>
                  <a:pt x="115132" y="46762"/>
                  <a:pt x="115315" y="46745"/>
                  <a:pt x="115496" y="46710"/>
                </a:cubicBezTo>
                <a:lnTo>
                  <a:pt x="115496" y="46710"/>
                </a:lnTo>
                <a:cubicBezTo>
                  <a:pt x="114355" y="48308"/>
                  <a:pt x="113670" y="50225"/>
                  <a:pt x="113556" y="52188"/>
                </a:cubicBezTo>
                <a:cubicBezTo>
                  <a:pt x="115747" y="50499"/>
                  <a:pt x="117368" y="48057"/>
                  <a:pt x="118075" y="45364"/>
                </a:cubicBezTo>
                <a:cubicBezTo>
                  <a:pt x="118075" y="46140"/>
                  <a:pt x="119240" y="46071"/>
                  <a:pt x="119924" y="46391"/>
                </a:cubicBezTo>
                <a:cubicBezTo>
                  <a:pt x="120769" y="46756"/>
                  <a:pt x="120951" y="47897"/>
                  <a:pt x="120723" y="48787"/>
                </a:cubicBezTo>
                <a:cubicBezTo>
                  <a:pt x="120472" y="49655"/>
                  <a:pt x="119947" y="50454"/>
                  <a:pt x="119742" y="51344"/>
                </a:cubicBezTo>
                <a:cubicBezTo>
                  <a:pt x="119696" y="51549"/>
                  <a:pt x="119673" y="51800"/>
                  <a:pt x="119787" y="51983"/>
                </a:cubicBezTo>
                <a:cubicBezTo>
                  <a:pt x="119878" y="52103"/>
                  <a:pt x="119993" y="52154"/>
                  <a:pt x="120120" y="52154"/>
                </a:cubicBezTo>
                <a:cubicBezTo>
                  <a:pt x="120473" y="52154"/>
                  <a:pt x="120910" y="51759"/>
                  <a:pt x="121111" y="51389"/>
                </a:cubicBezTo>
                <a:cubicBezTo>
                  <a:pt x="121727" y="50248"/>
                  <a:pt x="122321" y="49130"/>
                  <a:pt x="122937" y="48011"/>
                </a:cubicBezTo>
                <a:cubicBezTo>
                  <a:pt x="122960" y="49290"/>
                  <a:pt x="122960" y="50591"/>
                  <a:pt x="122960" y="51892"/>
                </a:cubicBezTo>
                <a:cubicBezTo>
                  <a:pt x="123668" y="51344"/>
                  <a:pt x="124170" y="50522"/>
                  <a:pt x="124330" y="49632"/>
                </a:cubicBezTo>
                <a:cubicBezTo>
                  <a:pt x="124626" y="50134"/>
                  <a:pt x="124900" y="50636"/>
                  <a:pt x="125197" y="51138"/>
                </a:cubicBezTo>
                <a:cubicBezTo>
                  <a:pt x="125431" y="50499"/>
                  <a:pt x="126083" y="50059"/>
                  <a:pt x="126763" y="50059"/>
                </a:cubicBezTo>
                <a:cubicBezTo>
                  <a:pt x="126812" y="50059"/>
                  <a:pt x="126860" y="50061"/>
                  <a:pt x="126909" y="50066"/>
                </a:cubicBezTo>
                <a:cubicBezTo>
                  <a:pt x="127098" y="47826"/>
                  <a:pt x="126299" y="45547"/>
                  <a:pt x="124836" y="43848"/>
                </a:cubicBezTo>
                <a:lnTo>
                  <a:pt x="124836" y="43848"/>
                </a:lnTo>
                <a:cubicBezTo>
                  <a:pt x="125189" y="43839"/>
                  <a:pt x="125526" y="43680"/>
                  <a:pt x="125653" y="43355"/>
                </a:cubicBezTo>
                <a:cubicBezTo>
                  <a:pt x="125745" y="43150"/>
                  <a:pt x="125722" y="42876"/>
                  <a:pt x="125676" y="42647"/>
                </a:cubicBezTo>
                <a:cubicBezTo>
                  <a:pt x="125606" y="42030"/>
                  <a:pt x="125481" y="41412"/>
                  <a:pt x="125311" y="40805"/>
                </a:cubicBezTo>
                <a:lnTo>
                  <a:pt x="125311" y="40805"/>
                </a:lnTo>
                <a:cubicBezTo>
                  <a:pt x="125438" y="40998"/>
                  <a:pt x="125631" y="41146"/>
                  <a:pt x="125859" y="41209"/>
                </a:cubicBezTo>
                <a:cubicBezTo>
                  <a:pt x="126612" y="38836"/>
                  <a:pt x="127114" y="36348"/>
                  <a:pt x="127297" y="33860"/>
                </a:cubicBezTo>
                <a:cubicBezTo>
                  <a:pt x="127365" y="34567"/>
                  <a:pt x="127434" y="35298"/>
                  <a:pt x="127845" y="35868"/>
                </a:cubicBezTo>
                <a:cubicBezTo>
                  <a:pt x="128115" y="36282"/>
                  <a:pt x="128609" y="36563"/>
                  <a:pt x="129083" y="36563"/>
                </a:cubicBezTo>
                <a:cubicBezTo>
                  <a:pt x="129289" y="36563"/>
                  <a:pt x="129491" y="36511"/>
                  <a:pt x="129671" y="36393"/>
                </a:cubicBezTo>
                <a:cubicBezTo>
                  <a:pt x="130310" y="35982"/>
                  <a:pt x="130264" y="35024"/>
                  <a:pt x="129945" y="34316"/>
                </a:cubicBezTo>
                <a:cubicBezTo>
                  <a:pt x="129648" y="33631"/>
                  <a:pt x="129123" y="32992"/>
                  <a:pt x="129032" y="32239"/>
                </a:cubicBezTo>
                <a:lnTo>
                  <a:pt x="129032" y="32239"/>
                </a:lnTo>
                <a:cubicBezTo>
                  <a:pt x="129990" y="32308"/>
                  <a:pt x="130926" y="32604"/>
                  <a:pt x="131771" y="33061"/>
                </a:cubicBezTo>
                <a:cubicBezTo>
                  <a:pt x="133026" y="32330"/>
                  <a:pt x="133277" y="30641"/>
                  <a:pt x="133072" y="29226"/>
                </a:cubicBezTo>
                <a:cubicBezTo>
                  <a:pt x="132866" y="27788"/>
                  <a:pt x="132318" y="26396"/>
                  <a:pt x="132455" y="24958"/>
                </a:cubicBezTo>
                <a:lnTo>
                  <a:pt x="132455" y="24958"/>
                </a:lnTo>
                <a:cubicBezTo>
                  <a:pt x="133049" y="25551"/>
                  <a:pt x="133460" y="26305"/>
                  <a:pt x="133619" y="27103"/>
                </a:cubicBezTo>
                <a:cubicBezTo>
                  <a:pt x="133939" y="26464"/>
                  <a:pt x="134144" y="25734"/>
                  <a:pt x="134213" y="25026"/>
                </a:cubicBezTo>
                <a:cubicBezTo>
                  <a:pt x="134236" y="25460"/>
                  <a:pt x="134464" y="25894"/>
                  <a:pt x="134806" y="26190"/>
                </a:cubicBezTo>
                <a:cubicBezTo>
                  <a:pt x="135339" y="24859"/>
                  <a:pt x="135418" y="23378"/>
                  <a:pt x="135003" y="22017"/>
                </a:cubicBezTo>
                <a:lnTo>
                  <a:pt x="135003" y="22017"/>
                </a:lnTo>
                <a:cubicBezTo>
                  <a:pt x="135121" y="22295"/>
                  <a:pt x="135413" y="22424"/>
                  <a:pt x="135730" y="22424"/>
                </a:cubicBezTo>
                <a:cubicBezTo>
                  <a:pt x="136100" y="22424"/>
                  <a:pt x="136504" y="22247"/>
                  <a:pt x="136701" y="21922"/>
                </a:cubicBezTo>
                <a:cubicBezTo>
                  <a:pt x="137066" y="21283"/>
                  <a:pt x="136906" y="20461"/>
                  <a:pt x="136724" y="19754"/>
                </a:cubicBezTo>
                <a:lnTo>
                  <a:pt x="136724" y="19754"/>
                </a:lnTo>
                <a:cubicBezTo>
                  <a:pt x="137135" y="20233"/>
                  <a:pt x="137568" y="20712"/>
                  <a:pt x="138002" y="21192"/>
                </a:cubicBezTo>
                <a:cubicBezTo>
                  <a:pt x="138846" y="20416"/>
                  <a:pt x="139486" y="19434"/>
                  <a:pt x="139805" y="18339"/>
                </a:cubicBezTo>
                <a:lnTo>
                  <a:pt x="139805" y="18339"/>
                </a:lnTo>
                <a:cubicBezTo>
                  <a:pt x="140102" y="19411"/>
                  <a:pt x="139896" y="20598"/>
                  <a:pt x="139235" y="21511"/>
                </a:cubicBezTo>
                <a:cubicBezTo>
                  <a:pt x="138732" y="22219"/>
                  <a:pt x="137979" y="22767"/>
                  <a:pt x="137660" y="23588"/>
                </a:cubicBezTo>
                <a:cubicBezTo>
                  <a:pt x="137388" y="24320"/>
                  <a:pt x="137863" y="25397"/>
                  <a:pt x="138594" y="25397"/>
                </a:cubicBezTo>
                <a:cubicBezTo>
                  <a:pt x="138661" y="25397"/>
                  <a:pt x="138730" y="25388"/>
                  <a:pt x="138801" y="25369"/>
                </a:cubicBezTo>
                <a:lnTo>
                  <a:pt x="138801" y="25369"/>
                </a:lnTo>
                <a:cubicBezTo>
                  <a:pt x="137340" y="26122"/>
                  <a:pt x="136130" y="27309"/>
                  <a:pt x="135309" y="28724"/>
                </a:cubicBezTo>
                <a:cubicBezTo>
                  <a:pt x="137637" y="28610"/>
                  <a:pt x="139851" y="27035"/>
                  <a:pt x="140695" y="24844"/>
                </a:cubicBezTo>
                <a:lnTo>
                  <a:pt x="140695" y="24844"/>
                </a:lnTo>
                <a:cubicBezTo>
                  <a:pt x="141334" y="26578"/>
                  <a:pt x="139737" y="28290"/>
                  <a:pt x="138253" y="29409"/>
                </a:cubicBezTo>
                <a:cubicBezTo>
                  <a:pt x="136792" y="30527"/>
                  <a:pt x="135080" y="32011"/>
                  <a:pt x="135423" y="33837"/>
                </a:cubicBezTo>
                <a:cubicBezTo>
                  <a:pt x="136495" y="32970"/>
                  <a:pt x="137568" y="32102"/>
                  <a:pt x="138618" y="31235"/>
                </a:cubicBezTo>
                <a:lnTo>
                  <a:pt x="138618" y="31235"/>
                </a:lnTo>
                <a:cubicBezTo>
                  <a:pt x="138299" y="33243"/>
                  <a:pt x="136655" y="34955"/>
                  <a:pt x="134692" y="35343"/>
                </a:cubicBezTo>
                <a:cubicBezTo>
                  <a:pt x="135057" y="35609"/>
                  <a:pt x="135508" y="35740"/>
                  <a:pt x="135962" y="35740"/>
                </a:cubicBezTo>
                <a:cubicBezTo>
                  <a:pt x="136353" y="35740"/>
                  <a:pt x="136746" y="35643"/>
                  <a:pt x="137087" y="35449"/>
                </a:cubicBezTo>
                <a:lnTo>
                  <a:pt x="137087" y="35449"/>
                </a:lnTo>
                <a:cubicBezTo>
                  <a:pt x="135616" y="36446"/>
                  <a:pt x="134401" y="37846"/>
                  <a:pt x="133619" y="39452"/>
                </a:cubicBezTo>
                <a:cubicBezTo>
                  <a:pt x="134966" y="38858"/>
                  <a:pt x="136199" y="37945"/>
                  <a:pt x="137157" y="36827"/>
                </a:cubicBezTo>
                <a:lnTo>
                  <a:pt x="137157" y="36827"/>
                </a:lnTo>
                <a:cubicBezTo>
                  <a:pt x="136975" y="37649"/>
                  <a:pt x="137020" y="38516"/>
                  <a:pt x="137294" y="39315"/>
                </a:cubicBezTo>
                <a:cubicBezTo>
                  <a:pt x="137323" y="39317"/>
                  <a:pt x="137351" y="39318"/>
                  <a:pt x="137380" y="39318"/>
                </a:cubicBezTo>
                <a:cubicBezTo>
                  <a:pt x="137967" y="39318"/>
                  <a:pt x="138534" y="38876"/>
                  <a:pt x="138687" y="38288"/>
                </a:cubicBezTo>
                <a:cubicBezTo>
                  <a:pt x="138710" y="39132"/>
                  <a:pt x="138732" y="39977"/>
                  <a:pt x="138755" y="40821"/>
                </a:cubicBezTo>
                <a:cubicBezTo>
                  <a:pt x="139784" y="39716"/>
                  <a:pt x="140400" y="38261"/>
                  <a:pt x="140508" y="36761"/>
                </a:cubicBezTo>
                <a:lnTo>
                  <a:pt x="140508" y="36761"/>
                </a:lnTo>
                <a:cubicBezTo>
                  <a:pt x="140606" y="37180"/>
                  <a:pt x="140839" y="37572"/>
                  <a:pt x="141175" y="37854"/>
                </a:cubicBezTo>
                <a:lnTo>
                  <a:pt x="145283" y="34248"/>
                </a:lnTo>
                <a:lnTo>
                  <a:pt x="145283" y="34248"/>
                </a:lnTo>
                <a:cubicBezTo>
                  <a:pt x="144598" y="35184"/>
                  <a:pt x="144073" y="36211"/>
                  <a:pt x="143708" y="37306"/>
                </a:cubicBezTo>
                <a:cubicBezTo>
                  <a:pt x="143923" y="37405"/>
                  <a:pt x="144163" y="37454"/>
                  <a:pt x="144404" y="37454"/>
                </a:cubicBezTo>
                <a:cubicBezTo>
                  <a:pt x="144777" y="37454"/>
                  <a:pt x="145152" y="37336"/>
                  <a:pt x="145443" y="37101"/>
                </a:cubicBezTo>
                <a:lnTo>
                  <a:pt x="145443" y="37101"/>
                </a:lnTo>
                <a:cubicBezTo>
                  <a:pt x="144964" y="37603"/>
                  <a:pt x="144713" y="38311"/>
                  <a:pt x="144735" y="38995"/>
                </a:cubicBezTo>
                <a:cubicBezTo>
                  <a:pt x="145671" y="38995"/>
                  <a:pt x="146584" y="38585"/>
                  <a:pt x="147223" y="37923"/>
                </a:cubicBezTo>
                <a:lnTo>
                  <a:pt x="147223" y="37923"/>
                </a:lnTo>
                <a:cubicBezTo>
                  <a:pt x="147657" y="39657"/>
                  <a:pt x="143800" y="39908"/>
                  <a:pt x="143982" y="41689"/>
                </a:cubicBezTo>
                <a:cubicBezTo>
                  <a:pt x="144713" y="41643"/>
                  <a:pt x="145397" y="41460"/>
                  <a:pt x="146059" y="41164"/>
                </a:cubicBezTo>
                <a:lnTo>
                  <a:pt x="146059" y="41164"/>
                </a:lnTo>
                <a:cubicBezTo>
                  <a:pt x="145764" y="41692"/>
                  <a:pt x="146367" y="42318"/>
                  <a:pt x="146965" y="42318"/>
                </a:cubicBezTo>
                <a:cubicBezTo>
                  <a:pt x="147013" y="42318"/>
                  <a:pt x="147062" y="42314"/>
                  <a:pt x="147109" y="42305"/>
                </a:cubicBezTo>
                <a:cubicBezTo>
                  <a:pt x="147748" y="42191"/>
                  <a:pt x="148205" y="41643"/>
                  <a:pt x="148593" y="41141"/>
                </a:cubicBezTo>
                <a:lnTo>
                  <a:pt x="148593" y="41141"/>
                </a:lnTo>
                <a:cubicBezTo>
                  <a:pt x="148456" y="42168"/>
                  <a:pt x="147452" y="42784"/>
                  <a:pt x="146630" y="43401"/>
                </a:cubicBezTo>
                <a:cubicBezTo>
                  <a:pt x="145785" y="44017"/>
                  <a:pt x="144964" y="45044"/>
                  <a:pt x="145397" y="45980"/>
                </a:cubicBezTo>
                <a:cubicBezTo>
                  <a:pt x="146033" y="45662"/>
                  <a:pt x="146668" y="45360"/>
                  <a:pt x="147304" y="45060"/>
                </a:cubicBezTo>
                <a:lnTo>
                  <a:pt x="147304" y="45060"/>
                </a:lnTo>
                <a:cubicBezTo>
                  <a:pt x="146993" y="45419"/>
                  <a:pt x="147055" y="46167"/>
                  <a:pt x="147520" y="46459"/>
                </a:cubicBezTo>
                <a:cubicBezTo>
                  <a:pt x="147764" y="46619"/>
                  <a:pt x="148043" y="46682"/>
                  <a:pt x="148332" y="46682"/>
                </a:cubicBezTo>
                <a:cubicBezTo>
                  <a:pt x="148747" y="46682"/>
                  <a:pt x="149184" y="46552"/>
                  <a:pt x="149574" y="46391"/>
                </a:cubicBezTo>
                <a:lnTo>
                  <a:pt x="149574" y="46391"/>
                </a:lnTo>
                <a:cubicBezTo>
                  <a:pt x="148844" y="46779"/>
                  <a:pt x="148273" y="47464"/>
                  <a:pt x="147977" y="48240"/>
                </a:cubicBezTo>
                <a:cubicBezTo>
                  <a:pt x="148193" y="48264"/>
                  <a:pt x="148409" y="48275"/>
                  <a:pt x="148624" y="48275"/>
                </a:cubicBezTo>
                <a:cubicBezTo>
                  <a:pt x="149229" y="48275"/>
                  <a:pt x="149830" y="48186"/>
                  <a:pt x="150419" y="48034"/>
                </a:cubicBezTo>
                <a:lnTo>
                  <a:pt x="150419" y="48034"/>
                </a:lnTo>
                <a:cubicBezTo>
                  <a:pt x="149711" y="49586"/>
                  <a:pt x="149734" y="51481"/>
                  <a:pt x="150510" y="53010"/>
                </a:cubicBezTo>
                <a:cubicBezTo>
                  <a:pt x="149369" y="53033"/>
                  <a:pt x="149734" y="55087"/>
                  <a:pt x="148821" y="55772"/>
                </a:cubicBezTo>
                <a:cubicBezTo>
                  <a:pt x="148524" y="56000"/>
                  <a:pt x="148136" y="56046"/>
                  <a:pt x="147771" y="56091"/>
                </a:cubicBezTo>
                <a:cubicBezTo>
                  <a:pt x="146447" y="56274"/>
                  <a:pt x="144941" y="57187"/>
                  <a:pt x="145146" y="58488"/>
                </a:cubicBezTo>
                <a:cubicBezTo>
                  <a:pt x="142795" y="58853"/>
                  <a:pt x="140421" y="59219"/>
                  <a:pt x="138048" y="59584"/>
                </a:cubicBezTo>
                <a:cubicBezTo>
                  <a:pt x="138573" y="60383"/>
                  <a:pt x="139508" y="60885"/>
                  <a:pt x="140467" y="60908"/>
                </a:cubicBezTo>
                <a:cubicBezTo>
                  <a:pt x="139006" y="61227"/>
                  <a:pt x="137568" y="61570"/>
                  <a:pt x="136130" y="61889"/>
                </a:cubicBezTo>
                <a:cubicBezTo>
                  <a:pt x="136660" y="62330"/>
                  <a:pt x="137359" y="62563"/>
                  <a:pt x="138053" y="62563"/>
                </a:cubicBezTo>
                <a:cubicBezTo>
                  <a:pt x="138404" y="62563"/>
                  <a:pt x="138755" y="62503"/>
                  <a:pt x="139080" y="62380"/>
                </a:cubicBezTo>
                <a:lnTo>
                  <a:pt x="139080" y="62380"/>
                </a:lnTo>
                <a:cubicBezTo>
                  <a:pt x="137493" y="63018"/>
                  <a:pt x="136038" y="63941"/>
                  <a:pt x="134738" y="65062"/>
                </a:cubicBezTo>
                <a:cubicBezTo>
                  <a:pt x="135066" y="65100"/>
                  <a:pt x="135397" y="65118"/>
                  <a:pt x="135729" y="65118"/>
                </a:cubicBezTo>
                <a:cubicBezTo>
                  <a:pt x="136599" y="65118"/>
                  <a:pt x="137473" y="64990"/>
                  <a:pt x="138299" y="64742"/>
                </a:cubicBezTo>
                <a:lnTo>
                  <a:pt x="138299" y="64742"/>
                </a:lnTo>
                <a:cubicBezTo>
                  <a:pt x="137865" y="65244"/>
                  <a:pt x="137705" y="65998"/>
                  <a:pt x="137911" y="66637"/>
                </a:cubicBezTo>
                <a:cubicBezTo>
                  <a:pt x="139166" y="66043"/>
                  <a:pt x="140216" y="65016"/>
                  <a:pt x="140855" y="63784"/>
                </a:cubicBezTo>
                <a:lnTo>
                  <a:pt x="140855" y="63784"/>
                </a:lnTo>
                <a:cubicBezTo>
                  <a:pt x="140695" y="64902"/>
                  <a:pt x="141061" y="66089"/>
                  <a:pt x="141814" y="66911"/>
                </a:cubicBezTo>
                <a:cubicBezTo>
                  <a:pt x="142316" y="65496"/>
                  <a:pt x="142795" y="64080"/>
                  <a:pt x="143297" y="62665"/>
                </a:cubicBezTo>
                <a:lnTo>
                  <a:pt x="143617" y="64080"/>
                </a:lnTo>
                <a:cubicBezTo>
                  <a:pt x="144582" y="63334"/>
                  <a:pt x="145189" y="62188"/>
                  <a:pt x="145316" y="60985"/>
                </a:cubicBezTo>
                <a:lnTo>
                  <a:pt x="145316" y="60985"/>
                </a:lnTo>
                <a:cubicBezTo>
                  <a:pt x="145350" y="61128"/>
                  <a:pt x="145537" y="61193"/>
                  <a:pt x="145746" y="61193"/>
                </a:cubicBezTo>
                <a:cubicBezTo>
                  <a:pt x="145902" y="61193"/>
                  <a:pt x="146071" y="61157"/>
                  <a:pt x="146196" y="61090"/>
                </a:cubicBezTo>
                <a:cubicBezTo>
                  <a:pt x="147687" y="60355"/>
                  <a:pt x="149179" y="59619"/>
                  <a:pt x="150670" y="58884"/>
                </a:cubicBezTo>
                <a:lnTo>
                  <a:pt x="150670" y="58884"/>
                </a:lnTo>
                <a:cubicBezTo>
                  <a:pt x="149961" y="59292"/>
                  <a:pt x="149359" y="59888"/>
                  <a:pt x="148935" y="60588"/>
                </a:cubicBezTo>
                <a:cubicBezTo>
                  <a:pt x="149124" y="60634"/>
                  <a:pt x="149317" y="60656"/>
                  <a:pt x="149510" y="60656"/>
                </a:cubicBezTo>
                <a:cubicBezTo>
                  <a:pt x="150179" y="60656"/>
                  <a:pt x="150848" y="60391"/>
                  <a:pt x="151332" y="59938"/>
                </a:cubicBezTo>
                <a:lnTo>
                  <a:pt x="151332" y="59938"/>
                </a:lnTo>
                <a:cubicBezTo>
                  <a:pt x="150514" y="61245"/>
                  <a:pt x="150275" y="62913"/>
                  <a:pt x="150738" y="64400"/>
                </a:cubicBezTo>
                <a:cubicBezTo>
                  <a:pt x="151475" y="64194"/>
                  <a:pt x="152145" y="63750"/>
                  <a:pt x="152638" y="63160"/>
                </a:cubicBezTo>
                <a:lnTo>
                  <a:pt x="152638" y="63160"/>
                </a:lnTo>
                <a:cubicBezTo>
                  <a:pt x="152268" y="63891"/>
                  <a:pt x="151977" y="64666"/>
                  <a:pt x="151766" y="65450"/>
                </a:cubicBezTo>
                <a:cubicBezTo>
                  <a:pt x="152291" y="65666"/>
                  <a:pt x="152869" y="65778"/>
                  <a:pt x="153442" y="65778"/>
                </a:cubicBezTo>
                <a:cubicBezTo>
                  <a:pt x="153716" y="65778"/>
                  <a:pt x="153988" y="65753"/>
                  <a:pt x="154254" y="65701"/>
                </a:cubicBezTo>
                <a:lnTo>
                  <a:pt x="154254" y="65701"/>
                </a:lnTo>
                <a:cubicBezTo>
                  <a:pt x="153249" y="66135"/>
                  <a:pt x="152450" y="67025"/>
                  <a:pt x="152131" y="68075"/>
                </a:cubicBezTo>
                <a:cubicBezTo>
                  <a:pt x="153318" y="67276"/>
                  <a:pt x="154368" y="66272"/>
                  <a:pt x="155189" y="65107"/>
                </a:cubicBezTo>
                <a:lnTo>
                  <a:pt x="155189" y="65107"/>
                </a:lnTo>
                <a:cubicBezTo>
                  <a:pt x="154779" y="65724"/>
                  <a:pt x="154870" y="66614"/>
                  <a:pt x="155418" y="67116"/>
                </a:cubicBezTo>
                <a:cubicBezTo>
                  <a:pt x="155709" y="67395"/>
                  <a:pt x="156112" y="67540"/>
                  <a:pt x="156515" y="67540"/>
                </a:cubicBezTo>
                <a:cubicBezTo>
                  <a:pt x="156839" y="67540"/>
                  <a:pt x="157162" y="67446"/>
                  <a:pt x="157426" y="67253"/>
                </a:cubicBezTo>
                <a:lnTo>
                  <a:pt x="157426" y="67253"/>
                </a:lnTo>
                <a:cubicBezTo>
                  <a:pt x="156833" y="68531"/>
                  <a:pt x="156125" y="69741"/>
                  <a:pt x="155304" y="70905"/>
                </a:cubicBezTo>
                <a:cubicBezTo>
                  <a:pt x="155988" y="70814"/>
                  <a:pt x="156650" y="70722"/>
                  <a:pt x="157335" y="70631"/>
                </a:cubicBezTo>
                <a:lnTo>
                  <a:pt x="157335" y="70631"/>
                </a:lnTo>
                <a:cubicBezTo>
                  <a:pt x="156353" y="71613"/>
                  <a:pt x="156285" y="73370"/>
                  <a:pt x="157198" y="74420"/>
                </a:cubicBezTo>
                <a:cubicBezTo>
                  <a:pt x="157449" y="73462"/>
                  <a:pt x="157677" y="72503"/>
                  <a:pt x="157928" y="71544"/>
                </a:cubicBezTo>
                <a:cubicBezTo>
                  <a:pt x="157997" y="72777"/>
                  <a:pt x="158385" y="73986"/>
                  <a:pt x="159070" y="75036"/>
                </a:cubicBezTo>
                <a:cubicBezTo>
                  <a:pt x="160234" y="71156"/>
                  <a:pt x="159618" y="66545"/>
                  <a:pt x="159618" y="62483"/>
                </a:cubicBezTo>
                <a:lnTo>
                  <a:pt x="159618" y="48399"/>
                </a:lnTo>
                <a:lnTo>
                  <a:pt x="159618" y="20050"/>
                </a:lnTo>
                <a:lnTo>
                  <a:pt x="159618" y="55"/>
                </a:lnTo>
                <a:lnTo>
                  <a:pt x="136062" y="55"/>
                </a:lnTo>
                <a:cubicBezTo>
                  <a:pt x="134801" y="55"/>
                  <a:pt x="133520" y="0"/>
                  <a:pt x="132245" y="0"/>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15"/>
          <p:cNvSpPr/>
          <p:nvPr/>
        </p:nvSpPr>
        <p:spPr>
          <a:xfrm>
            <a:off x="7167699" y="-39619"/>
            <a:ext cx="2047608" cy="1221660"/>
          </a:xfrm>
          <a:custGeom>
            <a:avLst/>
            <a:gdLst/>
            <a:ahLst/>
            <a:cxnLst/>
            <a:rect l="l" t="t" r="r" b="b"/>
            <a:pathLst>
              <a:path w="70280" h="41931" extrusionOk="0">
                <a:moveTo>
                  <a:pt x="68056" y="747"/>
                </a:moveTo>
                <a:lnTo>
                  <a:pt x="68056" y="747"/>
                </a:lnTo>
                <a:cubicBezTo>
                  <a:pt x="68263" y="805"/>
                  <a:pt x="68446" y="856"/>
                  <a:pt x="68543" y="856"/>
                </a:cubicBezTo>
                <a:cubicBezTo>
                  <a:pt x="68614" y="856"/>
                  <a:pt x="68639" y="828"/>
                  <a:pt x="68590" y="754"/>
                </a:cubicBezTo>
                <a:lnTo>
                  <a:pt x="68056" y="747"/>
                </a:lnTo>
                <a:close/>
                <a:moveTo>
                  <a:pt x="60746" y="8892"/>
                </a:moveTo>
                <a:cubicBezTo>
                  <a:pt x="60766" y="8899"/>
                  <a:pt x="60788" y="8903"/>
                  <a:pt x="60813" y="8903"/>
                </a:cubicBezTo>
                <a:cubicBezTo>
                  <a:pt x="60818" y="8903"/>
                  <a:pt x="60824" y="8903"/>
                  <a:pt x="60830" y="8902"/>
                </a:cubicBezTo>
                <a:cubicBezTo>
                  <a:pt x="60802" y="8899"/>
                  <a:pt x="60774" y="8896"/>
                  <a:pt x="60746" y="8892"/>
                </a:cubicBezTo>
                <a:close/>
                <a:moveTo>
                  <a:pt x="20452" y="32686"/>
                </a:moveTo>
                <a:lnTo>
                  <a:pt x="20452" y="32686"/>
                </a:lnTo>
                <a:cubicBezTo>
                  <a:pt x="20633" y="32856"/>
                  <a:pt x="20854" y="32987"/>
                  <a:pt x="21095" y="33070"/>
                </a:cubicBezTo>
                <a:lnTo>
                  <a:pt x="21095" y="33070"/>
                </a:lnTo>
                <a:cubicBezTo>
                  <a:pt x="20873" y="32955"/>
                  <a:pt x="20658" y="32827"/>
                  <a:pt x="20452" y="32686"/>
                </a:cubicBezTo>
                <a:close/>
                <a:moveTo>
                  <a:pt x="8537" y="0"/>
                </a:moveTo>
                <a:cubicBezTo>
                  <a:pt x="6665" y="137"/>
                  <a:pt x="4816" y="274"/>
                  <a:pt x="2945" y="411"/>
                </a:cubicBezTo>
                <a:cubicBezTo>
                  <a:pt x="3493" y="959"/>
                  <a:pt x="4018" y="1484"/>
                  <a:pt x="4542" y="2009"/>
                </a:cubicBezTo>
                <a:cubicBezTo>
                  <a:pt x="3264" y="2329"/>
                  <a:pt x="1986" y="2648"/>
                  <a:pt x="708" y="2968"/>
                </a:cubicBezTo>
                <a:cubicBezTo>
                  <a:pt x="1438" y="3698"/>
                  <a:pt x="2465" y="4155"/>
                  <a:pt x="3493" y="4200"/>
                </a:cubicBezTo>
                <a:cubicBezTo>
                  <a:pt x="2580" y="4200"/>
                  <a:pt x="1644" y="4611"/>
                  <a:pt x="1027" y="5296"/>
                </a:cubicBezTo>
                <a:cubicBezTo>
                  <a:pt x="1781" y="5785"/>
                  <a:pt x="2662" y="6037"/>
                  <a:pt x="3557" y="6037"/>
                </a:cubicBezTo>
                <a:cubicBezTo>
                  <a:pt x="3665" y="6037"/>
                  <a:pt x="3773" y="6034"/>
                  <a:pt x="3881" y="6026"/>
                </a:cubicBezTo>
                <a:lnTo>
                  <a:pt x="3881" y="6026"/>
                </a:lnTo>
                <a:cubicBezTo>
                  <a:pt x="2306" y="6140"/>
                  <a:pt x="799" y="7053"/>
                  <a:pt x="0" y="8423"/>
                </a:cubicBezTo>
                <a:cubicBezTo>
                  <a:pt x="272" y="8434"/>
                  <a:pt x="544" y="8440"/>
                  <a:pt x="816" y="8440"/>
                </a:cubicBezTo>
                <a:cubicBezTo>
                  <a:pt x="2711" y="8440"/>
                  <a:pt x="4598" y="8163"/>
                  <a:pt x="6414" y="7624"/>
                </a:cubicBezTo>
                <a:lnTo>
                  <a:pt x="6414" y="7624"/>
                </a:lnTo>
                <a:cubicBezTo>
                  <a:pt x="5273" y="8606"/>
                  <a:pt x="4109" y="9564"/>
                  <a:pt x="2968" y="10523"/>
                </a:cubicBezTo>
                <a:cubicBezTo>
                  <a:pt x="5204" y="10500"/>
                  <a:pt x="7418" y="9861"/>
                  <a:pt x="9336" y="8697"/>
                </a:cubicBezTo>
                <a:lnTo>
                  <a:pt x="9336" y="8697"/>
                </a:lnTo>
                <a:cubicBezTo>
                  <a:pt x="8080" y="10409"/>
                  <a:pt x="7533" y="12623"/>
                  <a:pt x="7852" y="14723"/>
                </a:cubicBezTo>
                <a:cubicBezTo>
                  <a:pt x="8765" y="13901"/>
                  <a:pt x="9381" y="12737"/>
                  <a:pt x="9564" y="11527"/>
                </a:cubicBezTo>
                <a:lnTo>
                  <a:pt x="9564" y="11527"/>
                </a:lnTo>
                <a:cubicBezTo>
                  <a:pt x="9359" y="13011"/>
                  <a:pt x="9130" y="14472"/>
                  <a:pt x="8902" y="15955"/>
                </a:cubicBezTo>
                <a:cubicBezTo>
                  <a:pt x="10797" y="14791"/>
                  <a:pt x="12052" y="12623"/>
                  <a:pt x="12120" y="10386"/>
                </a:cubicBezTo>
                <a:cubicBezTo>
                  <a:pt x="12463" y="10865"/>
                  <a:pt x="12782" y="11345"/>
                  <a:pt x="13125" y="11801"/>
                </a:cubicBezTo>
                <a:cubicBezTo>
                  <a:pt x="13353" y="10683"/>
                  <a:pt x="13581" y="9564"/>
                  <a:pt x="13810" y="8446"/>
                </a:cubicBezTo>
                <a:cubicBezTo>
                  <a:pt x="13924" y="8994"/>
                  <a:pt x="14038" y="9564"/>
                  <a:pt x="14449" y="9929"/>
                </a:cubicBezTo>
                <a:cubicBezTo>
                  <a:pt x="14648" y="10129"/>
                  <a:pt x="14937" y="10243"/>
                  <a:pt x="15212" y="10243"/>
                </a:cubicBezTo>
                <a:cubicBezTo>
                  <a:pt x="15472" y="10243"/>
                  <a:pt x="15719" y="10140"/>
                  <a:pt x="15864" y="9907"/>
                </a:cubicBezTo>
                <a:cubicBezTo>
                  <a:pt x="16206" y="11162"/>
                  <a:pt x="16298" y="12486"/>
                  <a:pt x="16138" y="13764"/>
                </a:cubicBezTo>
                <a:cubicBezTo>
                  <a:pt x="17416" y="13262"/>
                  <a:pt x="18512" y="12280"/>
                  <a:pt x="19151" y="11025"/>
                </a:cubicBezTo>
                <a:cubicBezTo>
                  <a:pt x="19265" y="12554"/>
                  <a:pt x="19379" y="14084"/>
                  <a:pt x="19493" y="15613"/>
                </a:cubicBezTo>
                <a:cubicBezTo>
                  <a:pt x="19972" y="14586"/>
                  <a:pt x="20452" y="13536"/>
                  <a:pt x="20931" y="12486"/>
                </a:cubicBezTo>
                <a:cubicBezTo>
                  <a:pt x="21228" y="14221"/>
                  <a:pt x="21251" y="16024"/>
                  <a:pt x="20954" y="17781"/>
                </a:cubicBezTo>
                <a:cubicBezTo>
                  <a:pt x="21547" y="16845"/>
                  <a:pt x="22460" y="16138"/>
                  <a:pt x="23487" y="15773"/>
                </a:cubicBezTo>
                <a:lnTo>
                  <a:pt x="23487" y="15773"/>
                </a:lnTo>
                <a:cubicBezTo>
                  <a:pt x="22597" y="17758"/>
                  <a:pt x="21730" y="19767"/>
                  <a:pt x="20840" y="21776"/>
                </a:cubicBezTo>
                <a:cubicBezTo>
                  <a:pt x="22399" y="21562"/>
                  <a:pt x="23879" y="20889"/>
                  <a:pt x="25072" y="19886"/>
                </a:cubicBezTo>
                <a:lnTo>
                  <a:pt x="25072" y="19886"/>
                </a:lnTo>
                <a:cubicBezTo>
                  <a:pt x="24713" y="20259"/>
                  <a:pt x="24504" y="20786"/>
                  <a:pt x="24560" y="21296"/>
                </a:cubicBezTo>
                <a:cubicBezTo>
                  <a:pt x="24651" y="21301"/>
                  <a:pt x="24739" y="21304"/>
                  <a:pt x="24823" y="21304"/>
                </a:cubicBezTo>
                <a:cubicBezTo>
                  <a:pt x="28229" y="21304"/>
                  <a:pt x="26736" y="17347"/>
                  <a:pt x="26112" y="15499"/>
                </a:cubicBezTo>
                <a:lnTo>
                  <a:pt x="26112" y="15499"/>
                </a:lnTo>
                <a:cubicBezTo>
                  <a:pt x="26729" y="16069"/>
                  <a:pt x="27368" y="16663"/>
                  <a:pt x="28007" y="17233"/>
                </a:cubicBezTo>
                <a:cubicBezTo>
                  <a:pt x="27619" y="16526"/>
                  <a:pt x="27368" y="15750"/>
                  <a:pt x="27231" y="14974"/>
                </a:cubicBezTo>
                <a:lnTo>
                  <a:pt x="27231" y="14974"/>
                </a:lnTo>
                <a:cubicBezTo>
                  <a:pt x="27733" y="15385"/>
                  <a:pt x="28326" y="15659"/>
                  <a:pt x="28966" y="15750"/>
                </a:cubicBezTo>
                <a:cubicBezTo>
                  <a:pt x="28098" y="14723"/>
                  <a:pt x="27299" y="13604"/>
                  <a:pt x="26615" y="12463"/>
                </a:cubicBezTo>
                <a:cubicBezTo>
                  <a:pt x="26341" y="12029"/>
                  <a:pt x="26181" y="11367"/>
                  <a:pt x="26615" y="11162"/>
                </a:cubicBezTo>
                <a:cubicBezTo>
                  <a:pt x="26774" y="11093"/>
                  <a:pt x="26980" y="11093"/>
                  <a:pt x="27117" y="11002"/>
                </a:cubicBezTo>
                <a:cubicBezTo>
                  <a:pt x="27345" y="10797"/>
                  <a:pt x="27208" y="10409"/>
                  <a:pt x="27048" y="10158"/>
                </a:cubicBezTo>
                <a:cubicBezTo>
                  <a:pt x="26706" y="9564"/>
                  <a:pt x="26341" y="8948"/>
                  <a:pt x="25975" y="8354"/>
                </a:cubicBezTo>
                <a:cubicBezTo>
                  <a:pt x="26009" y="8350"/>
                  <a:pt x="26042" y="8348"/>
                  <a:pt x="26075" y="8348"/>
                </a:cubicBezTo>
                <a:cubicBezTo>
                  <a:pt x="26380" y="8348"/>
                  <a:pt x="26671" y="8525"/>
                  <a:pt x="26980" y="8628"/>
                </a:cubicBezTo>
                <a:cubicBezTo>
                  <a:pt x="27118" y="8688"/>
                  <a:pt x="27277" y="8725"/>
                  <a:pt x="27428" y="8725"/>
                </a:cubicBezTo>
                <a:cubicBezTo>
                  <a:pt x="27627" y="8725"/>
                  <a:pt x="27812" y="8660"/>
                  <a:pt x="27916" y="8491"/>
                </a:cubicBezTo>
                <a:cubicBezTo>
                  <a:pt x="28007" y="8354"/>
                  <a:pt x="28007" y="8172"/>
                  <a:pt x="28007" y="8012"/>
                </a:cubicBezTo>
                <a:cubicBezTo>
                  <a:pt x="28028" y="7416"/>
                  <a:pt x="28407" y="6700"/>
                  <a:pt x="28959" y="6700"/>
                </a:cubicBezTo>
                <a:cubicBezTo>
                  <a:pt x="28998" y="6700"/>
                  <a:pt x="29039" y="6703"/>
                  <a:pt x="29080" y="6711"/>
                </a:cubicBezTo>
                <a:cubicBezTo>
                  <a:pt x="29650" y="6802"/>
                  <a:pt x="29879" y="7578"/>
                  <a:pt x="30426" y="7738"/>
                </a:cubicBezTo>
                <a:cubicBezTo>
                  <a:pt x="30506" y="7764"/>
                  <a:pt x="30583" y="7775"/>
                  <a:pt x="30659" y="7775"/>
                </a:cubicBezTo>
                <a:cubicBezTo>
                  <a:pt x="31193" y="7775"/>
                  <a:pt x="31630" y="7188"/>
                  <a:pt x="31910" y="6688"/>
                </a:cubicBezTo>
                <a:cubicBezTo>
                  <a:pt x="32198" y="6175"/>
                  <a:pt x="32633" y="5569"/>
                  <a:pt x="33183" y="5569"/>
                </a:cubicBezTo>
                <a:cubicBezTo>
                  <a:pt x="33244" y="5569"/>
                  <a:pt x="33307" y="5577"/>
                  <a:pt x="33371" y="5593"/>
                </a:cubicBezTo>
                <a:cubicBezTo>
                  <a:pt x="33028" y="6163"/>
                  <a:pt x="32709" y="6734"/>
                  <a:pt x="32367" y="7305"/>
                </a:cubicBezTo>
                <a:cubicBezTo>
                  <a:pt x="32444" y="7360"/>
                  <a:pt x="32525" y="7382"/>
                  <a:pt x="32610" y="7382"/>
                </a:cubicBezTo>
                <a:cubicBezTo>
                  <a:pt x="32873" y="7382"/>
                  <a:pt x="33163" y="7168"/>
                  <a:pt x="33439" y="7099"/>
                </a:cubicBezTo>
                <a:cubicBezTo>
                  <a:pt x="33504" y="7082"/>
                  <a:pt x="33568" y="7074"/>
                  <a:pt x="33631" y="7074"/>
                </a:cubicBezTo>
                <a:cubicBezTo>
                  <a:pt x="34250" y="7074"/>
                  <a:pt x="34728" y="7851"/>
                  <a:pt x="34603" y="8514"/>
                </a:cubicBezTo>
                <a:cubicBezTo>
                  <a:pt x="34466" y="9222"/>
                  <a:pt x="33873" y="9747"/>
                  <a:pt x="33325" y="10226"/>
                </a:cubicBezTo>
                <a:cubicBezTo>
                  <a:pt x="34033" y="10226"/>
                  <a:pt x="34763" y="10066"/>
                  <a:pt x="35402" y="9770"/>
                </a:cubicBezTo>
                <a:lnTo>
                  <a:pt x="35402" y="9770"/>
                </a:lnTo>
                <a:cubicBezTo>
                  <a:pt x="35151" y="10751"/>
                  <a:pt x="34558" y="11618"/>
                  <a:pt x="33736" y="12189"/>
                </a:cubicBezTo>
                <a:cubicBezTo>
                  <a:pt x="33789" y="12193"/>
                  <a:pt x="33842" y="12195"/>
                  <a:pt x="33894" y="12195"/>
                </a:cubicBezTo>
                <a:cubicBezTo>
                  <a:pt x="34962" y="12195"/>
                  <a:pt x="35825" y="11329"/>
                  <a:pt x="36544" y="10546"/>
                </a:cubicBezTo>
                <a:lnTo>
                  <a:pt x="36544" y="10546"/>
                </a:lnTo>
                <a:cubicBezTo>
                  <a:pt x="36817" y="11413"/>
                  <a:pt x="37046" y="12463"/>
                  <a:pt x="36475" y="13171"/>
                </a:cubicBezTo>
                <a:cubicBezTo>
                  <a:pt x="35973" y="13787"/>
                  <a:pt x="34946" y="14038"/>
                  <a:pt x="34832" y="14837"/>
                </a:cubicBezTo>
                <a:cubicBezTo>
                  <a:pt x="35676" y="14768"/>
                  <a:pt x="36475" y="14380"/>
                  <a:pt x="37023" y="13764"/>
                </a:cubicBezTo>
                <a:cubicBezTo>
                  <a:pt x="37137" y="13650"/>
                  <a:pt x="37251" y="13513"/>
                  <a:pt x="37411" y="13444"/>
                </a:cubicBezTo>
                <a:cubicBezTo>
                  <a:pt x="37471" y="13419"/>
                  <a:pt x="37530" y="13408"/>
                  <a:pt x="37585" y="13408"/>
                </a:cubicBezTo>
                <a:cubicBezTo>
                  <a:pt x="38036" y="13408"/>
                  <a:pt x="38317" y="14164"/>
                  <a:pt x="38073" y="14631"/>
                </a:cubicBezTo>
                <a:cubicBezTo>
                  <a:pt x="37822" y="15156"/>
                  <a:pt x="37251" y="15476"/>
                  <a:pt x="37023" y="16024"/>
                </a:cubicBezTo>
                <a:cubicBezTo>
                  <a:pt x="36954" y="16184"/>
                  <a:pt x="36909" y="16366"/>
                  <a:pt x="36795" y="16480"/>
                </a:cubicBezTo>
                <a:cubicBezTo>
                  <a:pt x="36612" y="16709"/>
                  <a:pt x="36270" y="16709"/>
                  <a:pt x="35996" y="16800"/>
                </a:cubicBezTo>
                <a:cubicBezTo>
                  <a:pt x="34969" y="17097"/>
                  <a:pt x="33964" y="19584"/>
                  <a:pt x="33028" y="19858"/>
                </a:cubicBezTo>
                <a:cubicBezTo>
                  <a:pt x="33480" y="19729"/>
                  <a:pt x="33951" y="19666"/>
                  <a:pt x="34424" y="19666"/>
                </a:cubicBezTo>
                <a:cubicBezTo>
                  <a:pt x="35288" y="19666"/>
                  <a:pt x="36156" y="19879"/>
                  <a:pt x="36909" y="20292"/>
                </a:cubicBezTo>
                <a:lnTo>
                  <a:pt x="34352" y="21890"/>
                </a:lnTo>
                <a:cubicBezTo>
                  <a:pt x="34581" y="22438"/>
                  <a:pt x="35060" y="22871"/>
                  <a:pt x="35608" y="23054"/>
                </a:cubicBezTo>
                <a:lnTo>
                  <a:pt x="32618" y="23602"/>
                </a:lnTo>
                <a:cubicBezTo>
                  <a:pt x="32846" y="24150"/>
                  <a:pt x="33074" y="24697"/>
                  <a:pt x="33325" y="25245"/>
                </a:cubicBezTo>
                <a:cubicBezTo>
                  <a:pt x="32070" y="24880"/>
                  <a:pt x="30814" y="24492"/>
                  <a:pt x="29559" y="24127"/>
                </a:cubicBezTo>
                <a:lnTo>
                  <a:pt x="29559" y="24127"/>
                </a:lnTo>
                <a:cubicBezTo>
                  <a:pt x="30625" y="25419"/>
                  <a:pt x="31466" y="26870"/>
                  <a:pt x="32058" y="28433"/>
                </a:cubicBezTo>
                <a:lnTo>
                  <a:pt x="32058" y="28433"/>
                </a:lnTo>
                <a:cubicBezTo>
                  <a:pt x="31697" y="27548"/>
                  <a:pt x="29097" y="26978"/>
                  <a:pt x="27826" y="26978"/>
                </a:cubicBezTo>
                <a:cubicBezTo>
                  <a:pt x="27617" y="26978"/>
                  <a:pt x="27443" y="26994"/>
                  <a:pt x="27322" y="27026"/>
                </a:cubicBezTo>
                <a:cubicBezTo>
                  <a:pt x="27276" y="27870"/>
                  <a:pt x="26478" y="28509"/>
                  <a:pt x="25633" y="28646"/>
                </a:cubicBezTo>
                <a:cubicBezTo>
                  <a:pt x="25472" y="28673"/>
                  <a:pt x="25311" y="28685"/>
                  <a:pt x="25149" y="28685"/>
                </a:cubicBezTo>
                <a:cubicBezTo>
                  <a:pt x="24483" y="28685"/>
                  <a:pt x="23811" y="28483"/>
                  <a:pt x="23168" y="28281"/>
                </a:cubicBezTo>
                <a:lnTo>
                  <a:pt x="23168" y="28281"/>
                </a:lnTo>
                <a:cubicBezTo>
                  <a:pt x="23602" y="29257"/>
                  <a:pt x="24666" y="29904"/>
                  <a:pt x="25725" y="29904"/>
                </a:cubicBezTo>
                <a:cubicBezTo>
                  <a:pt x="26003" y="29904"/>
                  <a:pt x="26280" y="29859"/>
                  <a:pt x="26546" y="29765"/>
                </a:cubicBezTo>
                <a:lnTo>
                  <a:pt x="26546" y="29765"/>
                </a:lnTo>
                <a:cubicBezTo>
                  <a:pt x="26108" y="30600"/>
                  <a:pt x="25172" y="31149"/>
                  <a:pt x="24230" y="31149"/>
                </a:cubicBezTo>
                <a:cubicBezTo>
                  <a:pt x="24142" y="31149"/>
                  <a:pt x="24054" y="31144"/>
                  <a:pt x="23967" y="31134"/>
                </a:cubicBezTo>
                <a:lnTo>
                  <a:pt x="23967" y="31134"/>
                </a:lnTo>
                <a:cubicBezTo>
                  <a:pt x="24218" y="31613"/>
                  <a:pt x="23533" y="32070"/>
                  <a:pt x="23008" y="32207"/>
                </a:cubicBezTo>
                <a:cubicBezTo>
                  <a:pt x="22460" y="32321"/>
                  <a:pt x="21776" y="32618"/>
                  <a:pt x="21867" y="33166"/>
                </a:cubicBezTo>
                <a:cubicBezTo>
                  <a:pt x="21814" y="33170"/>
                  <a:pt x="21760" y="33172"/>
                  <a:pt x="21707" y="33172"/>
                </a:cubicBezTo>
                <a:cubicBezTo>
                  <a:pt x="21497" y="33172"/>
                  <a:pt x="21290" y="33137"/>
                  <a:pt x="21095" y="33070"/>
                </a:cubicBezTo>
                <a:lnTo>
                  <a:pt x="21095" y="33070"/>
                </a:lnTo>
                <a:cubicBezTo>
                  <a:pt x="21983" y="33528"/>
                  <a:pt x="22980" y="33768"/>
                  <a:pt x="23977" y="33768"/>
                </a:cubicBezTo>
                <a:cubicBezTo>
                  <a:pt x="24302" y="33768"/>
                  <a:pt x="24627" y="33742"/>
                  <a:pt x="24948" y="33691"/>
                </a:cubicBezTo>
                <a:lnTo>
                  <a:pt x="24948" y="33691"/>
                </a:lnTo>
                <a:cubicBezTo>
                  <a:pt x="24286" y="34238"/>
                  <a:pt x="23647" y="34809"/>
                  <a:pt x="22985" y="35380"/>
                </a:cubicBezTo>
                <a:cubicBezTo>
                  <a:pt x="23125" y="35391"/>
                  <a:pt x="23264" y="35397"/>
                  <a:pt x="23404" y="35397"/>
                </a:cubicBezTo>
                <a:cubicBezTo>
                  <a:pt x="25458" y="35397"/>
                  <a:pt x="27497" y="34158"/>
                  <a:pt x="28395" y="32298"/>
                </a:cubicBezTo>
                <a:cubicBezTo>
                  <a:pt x="28555" y="32777"/>
                  <a:pt x="28829" y="33211"/>
                  <a:pt x="29194" y="33554"/>
                </a:cubicBezTo>
                <a:lnTo>
                  <a:pt x="26112" y="36224"/>
                </a:lnTo>
                <a:cubicBezTo>
                  <a:pt x="25861" y="36452"/>
                  <a:pt x="25610" y="36909"/>
                  <a:pt x="25907" y="37069"/>
                </a:cubicBezTo>
                <a:cubicBezTo>
                  <a:pt x="28053" y="36475"/>
                  <a:pt x="29879" y="34855"/>
                  <a:pt x="30769" y="32800"/>
                </a:cubicBezTo>
                <a:lnTo>
                  <a:pt x="30769" y="32800"/>
                </a:lnTo>
                <a:cubicBezTo>
                  <a:pt x="31476" y="33713"/>
                  <a:pt x="30563" y="34969"/>
                  <a:pt x="29650" y="35653"/>
                </a:cubicBezTo>
                <a:cubicBezTo>
                  <a:pt x="28737" y="36338"/>
                  <a:pt x="27596" y="37206"/>
                  <a:pt x="27824" y="38324"/>
                </a:cubicBezTo>
                <a:cubicBezTo>
                  <a:pt x="29422" y="37228"/>
                  <a:pt x="30837" y="35905"/>
                  <a:pt x="32093" y="34444"/>
                </a:cubicBezTo>
                <a:lnTo>
                  <a:pt x="32093" y="34444"/>
                </a:lnTo>
                <a:cubicBezTo>
                  <a:pt x="32115" y="35151"/>
                  <a:pt x="31842" y="35882"/>
                  <a:pt x="31339" y="36430"/>
                </a:cubicBezTo>
                <a:cubicBezTo>
                  <a:pt x="31088" y="36726"/>
                  <a:pt x="30746" y="36955"/>
                  <a:pt x="30609" y="37320"/>
                </a:cubicBezTo>
                <a:cubicBezTo>
                  <a:pt x="30495" y="37571"/>
                  <a:pt x="30495" y="37868"/>
                  <a:pt x="30495" y="38141"/>
                </a:cubicBezTo>
                <a:cubicBezTo>
                  <a:pt x="30472" y="39397"/>
                  <a:pt x="30449" y="40652"/>
                  <a:pt x="30426" y="41930"/>
                </a:cubicBezTo>
                <a:cubicBezTo>
                  <a:pt x="31248" y="40721"/>
                  <a:pt x="31842" y="39374"/>
                  <a:pt x="32138" y="37959"/>
                </a:cubicBezTo>
                <a:cubicBezTo>
                  <a:pt x="32207" y="38735"/>
                  <a:pt x="32321" y="39488"/>
                  <a:pt x="32503" y="40241"/>
                </a:cubicBezTo>
                <a:cubicBezTo>
                  <a:pt x="32800" y="39602"/>
                  <a:pt x="33120" y="38940"/>
                  <a:pt x="33417" y="38301"/>
                </a:cubicBezTo>
                <a:cubicBezTo>
                  <a:pt x="33499" y="38137"/>
                  <a:pt x="33721" y="38030"/>
                  <a:pt x="33860" y="38030"/>
                </a:cubicBezTo>
                <a:cubicBezTo>
                  <a:pt x="33953" y="38030"/>
                  <a:pt x="34010" y="38078"/>
                  <a:pt x="33964" y="38187"/>
                </a:cubicBezTo>
                <a:cubicBezTo>
                  <a:pt x="34238" y="37639"/>
                  <a:pt x="34512" y="37091"/>
                  <a:pt x="34786" y="36544"/>
                </a:cubicBezTo>
                <a:lnTo>
                  <a:pt x="34786" y="36544"/>
                </a:lnTo>
                <a:cubicBezTo>
                  <a:pt x="34352" y="37913"/>
                  <a:pt x="34740" y="39511"/>
                  <a:pt x="35745" y="40538"/>
                </a:cubicBezTo>
                <a:cubicBezTo>
                  <a:pt x="36144" y="40937"/>
                  <a:pt x="36665" y="41267"/>
                  <a:pt x="37217" y="41267"/>
                </a:cubicBezTo>
                <a:cubicBezTo>
                  <a:pt x="37297" y="41267"/>
                  <a:pt x="37376" y="41260"/>
                  <a:pt x="37457" y="41246"/>
                </a:cubicBezTo>
                <a:cubicBezTo>
                  <a:pt x="36863" y="40104"/>
                  <a:pt x="36270" y="38986"/>
                  <a:pt x="35676" y="37845"/>
                </a:cubicBezTo>
                <a:lnTo>
                  <a:pt x="35676" y="37845"/>
                </a:lnTo>
                <a:cubicBezTo>
                  <a:pt x="36239" y="38334"/>
                  <a:pt x="37003" y="38608"/>
                  <a:pt x="37762" y="38608"/>
                </a:cubicBezTo>
                <a:cubicBezTo>
                  <a:pt x="37959" y="38608"/>
                  <a:pt x="38155" y="38590"/>
                  <a:pt x="38347" y="38552"/>
                </a:cubicBezTo>
                <a:cubicBezTo>
                  <a:pt x="38073" y="37822"/>
                  <a:pt x="37730" y="37114"/>
                  <a:pt x="37297" y="36452"/>
                </a:cubicBezTo>
                <a:lnTo>
                  <a:pt x="37297" y="36452"/>
                </a:lnTo>
                <a:cubicBezTo>
                  <a:pt x="37597" y="36665"/>
                  <a:pt x="37963" y="36767"/>
                  <a:pt x="38330" y="36767"/>
                </a:cubicBezTo>
                <a:cubicBezTo>
                  <a:pt x="38828" y="36767"/>
                  <a:pt x="39329" y="36579"/>
                  <a:pt x="39671" y="36224"/>
                </a:cubicBezTo>
                <a:cubicBezTo>
                  <a:pt x="39146" y="35653"/>
                  <a:pt x="38529" y="35151"/>
                  <a:pt x="37867" y="34763"/>
                </a:cubicBezTo>
                <a:lnTo>
                  <a:pt x="37867" y="34763"/>
                </a:lnTo>
                <a:cubicBezTo>
                  <a:pt x="37955" y="34774"/>
                  <a:pt x="38043" y="34779"/>
                  <a:pt x="38131" y="34779"/>
                </a:cubicBezTo>
                <a:cubicBezTo>
                  <a:pt x="39186" y="34779"/>
                  <a:pt x="40222" y="34038"/>
                  <a:pt x="40538" y="33006"/>
                </a:cubicBezTo>
                <a:cubicBezTo>
                  <a:pt x="39762" y="32823"/>
                  <a:pt x="38963" y="32641"/>
                  <a:pt x="38301" y="32207"/>
                </a:cubicBezTo>
                <a:cubicBezTo>
                  <a:pt x="37639" y="31750"/>
                  <a:pt x="37114" y="30997"/>
                  <a:pt x="37206" y="30198"/>
                </a:cubicBezTo>
                <a:lnTo>
                  <a:pt x="37206" y="30198"/>
                </a:lnTo>
                <a:cubicBezTo>
                  <a:pt x="37565" y="30601"/>
                  <a:pt x="38116" y="30823"/>
                  <a:pt x="38668" y="30823"/>
                </a:cubicBezTo>
                <a:cubicBezTo>
                  <a:pt x="38991" y="30823"/>
                  <a:pt x="39315" y="30747"/>
                  <a:pt x="39602" y="30586"/>
                </a:cubicBezTo>
                <a:cubicBezTo>
                  <a:pt x="39374" y="30038"/>
                  <a:pt x="38872" y="29582"/>
                  <a:pt x="38301" y="29422"/>
                </a:cubicBezTo>
                <a:cubicBezTo>
                  <a:pt x="38666" y="29399"/>
                  <a:pt x="39032" y="29262"/>
                  <a:pt x="39328" y="29011"/>
                </a:cubicBezTo>
                <a:cubicBezTo>
                  <a:pt x="37845" y="29011"/>
                  <a:pt x="35996" y="28829"/>
                  <a:pt x="35425" y="27436"/>
                </a:cubicBezTo>
                <a:lnTo>
                  <a:pt x="35425" y="27436"/>
                </a:lnTo>
                <a:cubicBezTo>
                  <a:pt x="35846" y="28018"/>
                  <a:pt x="36531" y="28370"/>
                  <a:pt x="37233" y="28370"/>
                </a:cubicBezTo>
                <a:cubicBezTo>
                  <a:pt x="37330" y="28370"/>
                  <a:pt x="37428" y="28363"/>
                  <a:pt x="37525" y="28349"/>
                </a:cubicBezTo>
                <a:cubicBezTo>
                  <a:pt x="37639" y="27939"/>
                  <a:pt x="37616" y="27482"/>
                  <a:pt x="37479" y="27071"/>
                </a:cubicBezTo>
                <a:lnTo>
                  <a:pt x="37479" y="27071"/>
                </a:lnTo>
                <a:cubicBezTo>
                  <a:pt x="37822" y="27254"/>
                  <a:pt x="38187" y="27436"/>
                  <a:pt x="38552" y="27619"/>
                </a:cubicBezTo>
                <a:cubicBezTo>
                  <a:pt x="36544" y="26615"/>
                  <a:pt x="36384" y="23898"/>
                  <a:pt x="38141" y="22506"/>
                </a:cubicBezTo>
                <a:lnTo>
                  <a:pt x="38141" y="22506"/>
                </a:lnTo>
                <a:cubicBezTo>
                  <a:pt x="38347" y="23351"/>
                  <a:pt x="38096" y="24286"/>
                  <a:pt x="37479" y="24926"/>
                </a:cubicBezTo>
                <a:cubicBezTo>
                  <a:pt x="38278" y="24675"/>
                  <a:pt x="39077" y="24423"/>
                  <a:pt x="39853" y="24172"/>
                </a:cubicBezTo>
                <a:lnTo>
                  <a:pt x="39853" y="24172"/>
                </a:lnTo>
                <a:cubicBezTo>
                  <a:pt x="39625" y="25063"/>
                  <a:pt x="39374" y="25930"/>
                  <a:pt x="39146" y="26820"/>
                </a:cubicBezTo>
                <a:cubicBezTo>
                  <a:pt x="39648" y="26135"/>
                  <a:pt x="40424" y="25633"/>
                  <a:pt x="41268" y="25473"/>
                </a:cubicBezTo>
                <a:cubicBezTo>
                  <a:pt x="41885" y="26752"/>
                  <a:pt x="42136" y="28212"/>
                  <a:pt x="41953" y="29628"/>
                </a:cubicBezTo>
                <a:cubicBezTo>
                  <a:pt x="43026" y="28304"/>
                  <a:pt x="43711" y="26683"/>
                  <a:pt x="43916" y="24994"/>
                </a:cubicBezTo>
                <a:cubicBezTo>
                  <a:pt x="44578" y="25314"/>
                  <a:pt x="45035" y="26021"/>
                  <a:pt x="45057" y="26752"/>
                </a:cubicBezTo>
                <a:cubicBezTo>
                  <a:pt x="45605" y="25451"/>
                  <a:pt x="45674" y="23967"/>
                  <a:pt x="45217" y="22643"/>
                </a:cubicBezTo>
                <a:lnTo>
                  <a:pt x="45217" y="22643"/>
                </a:lnTo>
                <a:cubicBezTo>
                  <a:pt x="46244" y="23396"/>
                  <a:pt x="47271" y="24150"/>
                  <a:pt x="48276" y="24903"/>
                </a:cubicBezTo>
                <a:cubicBezTo>
                  <a:pt x="47911" y="22620"/>
                  <a:pt x="46450" y="20520"/>
                  <a:pt x="44441" y="19402"/>
                </a:cubicBezTo>
                <a:cubicBezTo>
                  <a:pt x="45445" y="19402"/>
                  <a:pt x="46450" y="19379"/>
                  <a:pt x="47477" y="19379"/>
                </a:cubicBezTo>
                <a:cubicBezTo>
                  <a:pt x="45674" y="18192"/>
                  <a:pt x="43893" y="17005"/>
                  <a:pt x="42090" y="15818"/>
                </a:cubicBezTo>
                <a:cubicBezTo>
                  <a:pt x="42478" y="14951"/>
                  <a:pt x="43003" y="14152"/>
                  <a:pt x="43688" y="13490"/>
                </a:cubicBezTo>
                <a:cubicBezTo>
                  <a:pt x="43254" y="13216"/>
                  <a:pt x="42798" y="12965"/>
                  <a:pt x="42364" y="12691"/>
                </a:cubicBezTo>
                <a:cubicBezTo>
                  <a:pt x="42974" y="12494"/>
                  <a:pt x="43612" y="12395"/>
                  <a:pt x="44245" y="12395"/>
                </a:cubicBezTo>
                <a:cubicBezTo>
                  <a:pt x="44417" y="12395"/>
                  <a:pt x="44589" y="12403"/>
                  <a:pt x="44761" y="12417"/>
                </a:cubicBezTo>
                <a:cubicBezTo>
                  <a:pt x="43939" y="11801"/>
                  <a:pt x="43254" y="11002"/>
                  <a:pt x="42775" y="10089"/>
                </a:cubicBezTo>
                <a:cubicBezTo>
                  <a:pt x="42181" y="10569"/>
                  <a:pt x="41588" y="11071"/>
                  <a:pt x="40995" y="11550"/>
                </a:cubicBezTo>
                <a:cubicBezTo>
                  <a:pt x="40264" y="9016"/>
                  <a:pt x="44761" y="6848"/>
                  <a:pt x="43574" y="4497"/>
                </a:cubicBezTo>
                <a:cubicBezTo>
                  <a:pt x="44349" y="4320"/>
                  <a:pt x="45172" y="4135"/>
                  <a:pt x="45972" y="4135"/>
                </a:cubicBezTo>
                <a:cubicBezTo>
                  <a:pt x="46515" y="4135"/>
                  <a:pt x="47047" y="4221"/>
                  <a:pt x="47545" y="4451"/>
                </a:cubicBezTo>
                <a:cubicBezTo>
                  <a:pt x="48755" y="5022"/>
                  <a:pt x="49417" y="6871"/>
                  <a:pt x="48390" y="7761"/>
                </a:cubicBezTo>
                <a:cubicBezTo>
                  <a:pt x="49353" y="7419"/>
                  <a:pt x="50356" y="7257"/>
                  <a:pt x="51362" y="7257"/>
                </a:cubicBezTo>
                <a:cubicBezTo>
                  <a:pt x="51429" y="7257"/>
                  <a:pt x="51496" y="7257"/>
                  <a:pt x="51563" y="7259"/>
                </a:cubicBezTo>
                <a:cubicBezTo>
                  <a:pt x="51700" y="6848"/>
                  <a:pt x="51654" y="6391"/>
                  <a:pt x="51426" y="6003"/>
                </a:cubicBezTo>
                <a:lnTo>
                  <a:pt x="51426" y="6003"/>
                </a:lnTo>
                <a:cubicBezTo>
                  <a:pt x="52110" y="6551"/>
                  <a:pt x="52818" y="7122"/>
                  <a:pt x="53503" y="7670"/>
                </a:cubicBezTo>
                <a:cubicBezTo>
                  <a:pt x="53069" y="8332"/>
                  <a:pt x="52613" y="9016"/>
                  <a:pt x="52179" y="9701"/>
                </a:cubicBezTo>
                <a:cubicBezTo>
                  <a:pt x="53069" y="9176"/>
                  <a:pt x="53914" y="8491"/>
                  <a:pt x="54598" y="7715"/>
                </a:cubicBezTo>
                <a:cubicBezTo>
                  <a:pt x="54827" y="8309"/>
                  <a:pt x="55626" y="8742"/>
                  <a:pt x="55603" y="9404"/>
                </a:cubicBezTo>
                <a:cubicBezTo>
                  <a:pt x="55557" y="10842"/>
                  <a:pt x="55511" y="12303"/>
                  <a:pt x="55466" y="13764"/>
                </a:cubicBezTo>
                <a:cubicBezTo>
                  <a:pt x="55762" y="13330"/>
                  <a:pt x="56036" y="12897"/>
                  <a:pt x="56333" y="12486"/>
                </a:cubicBezTo>
                <a:cubicBezTo>
                  <a:pt x="56767" y="13308"/>
                  <a:pt x="57223" y="14129"/>
                  <a:pt x="57657" y="14951"/>
                </a:cubicBezTo>
                <a:cubicBezTo>
                  <a:pt x="57520" y="14015"/>
                  <a:pt x="57360" y="13079"/>
                  <a:pt x="57223" y="12121"/>
                </a:cubicBezTo>
                <a:lnTo>
                  <a:pt x="57223" y="12121"/>
                </a:lnTo>
                <a:cubicBezTo>
                  <a:pt x="57822" y="12409"/>
                  <a:pt x="58486" y="12552"/>
                  <a:pt x="59154" y="12552"/>
                </a:cubicBezTo>
                <a:cubicBezTo>
                  <a:pt x="59860" y="12552"/>
                  <a:pt x="60572" y="12392"/>
                  <a:pt x="61218" y="12075"/>
                </a:cubicBezTo>
                <a:cubicBezTo>
                  <a:pt x="60716" y="11276"/>
                  <a:pt x="59848" y="10774"/>
                  <a:pt x="59118" y="10158"/>
                </a:cubicBezTo>
                <a:cubicBezTo>
                  <a:pt x="58410" y="9541"/>
                  <a:pt x="57771" y="8606"/>
                  <a:pt x="58068" y="7693"/>
                </a:cubicBezTo>
                <a:lnTo>
                  <a:pt x="58068" y="7693"/>
                </a:lnTo>
                <a:cubicBezTo>
                  <a:pt x="58822" y="8336"/>
                  <a:pt x="59771" y="8764"/>
                  <a:pt x="60746" y="8892"/>
                </a:cubicBezTo>
                <a:lnTo>
                  <a:pt x="60746" y="8892"/>
                </a:lnTo>
                <a:cubicBezTo>
                  <a:pt x="60511" y="8808"/>
                  <a:pt x="60635" y="8259"/>
                  <a:pt x="60967" y="8218"/>
                </a:cubicBezTo>
                <a:cubicBezTo>
                  <a:pt x="60979" y="8217"/>
                  <a:pt x="60991" y="8216"/>
                  <a:pt x="61004" y="8216"/>
                </a:cubicBezTo>
                <a:cubicBezTo>
                  <a:pt x="61350" y="8216"/>
                  <a:pt x="61615" y="8523"/>
                  <a:pt x="61880" y="8765"/>
                </a:cubicBezTo>
                <a:cubicBezTo>
                  <a:pt x="62417" y="9247"/>
                  <a:pt x="63149" y="9518"/>
                  <a:pt x="63881" y="9518"/>
                </a:cubicBezTo>
                <a:cubicBezTo>
                  <a:pt x="64052" y="9518"/>
                  <a:pt x="64222" y="9503"/>
                  <a:pt x="64390" y="9473"/>
                </a:cubicBezTo>
                <a:cubicBezTo>
                  <a:pt x="64071" y="8742"/>
                  <a:pt x="63546" y="8103"/>
                  <a:pt x="62861" y="7670"/>
                </a:cubicBezTo>
                <a:cubicBezTo>
                  <a:pt x="63523" y="7647"/>
                  <a:pt x="64185" y="7624"/>
                  <a:pt x="64847" y="7601"/>
                </a:cubicBezTo>
                <a:cubicBezTo>
                  <a:pt x="64436" y="7168"/>
                  <a:pt x="64025" y="6734"/>
                  <a:pt x="63614" y="6300"/>
                </a:cubicBezTo>
                <a:lnTo>
                  <a:pt x="63614" y="6300"/>
                </a:lnTo>
                <a:cubicBezTo>
                  <a:pt x="64268" y="6361"/>
                  <a:pt x="64922" y="6415"/>
                  <a:pt x="65572" y="6415"/>
                </a:cubicBezTo>
                <a:cubicBezTo>
                  <a:pt x="66148" y="6415"/>
                  <a:pt x="66721" y="6372"/>
                  <a:pt x="67289" y="6255"/>
                </a:cubicBezTo>
                <a:cubicBezTo>
                  <a:pt x="68476" y="6003"/>
                  <a:pt x="69663" y="5364"/>
                  <a:pt x="70279" y="4314"/>
                </a:cubicBezTo>
                <a:lnTo>
                  <a:pt x="70279" y="4314"/>
                </a:lnTo>
                <a:cubicBezTo>
                  <a:pt x="69628" y="4616"/>
                  <a:pt x="68911" y="4763"/>
                  <a:pt x="68196" y="4763"/>
                </a:cubicBezTo>
                <a:cubicBezTo>
                  <a:pt x="67884" y="4763"/>
                  <a:pt x="67572" y="4735"/>
                  <a:pt x="67266" y="4680"/>
                </a:cubicBezTo>
                <a:cubicBezTo>
                  <a:pt x="66787" y="4588"/>
                  <a:pt x="66216" y="4314"/>
                  <a:pt x="66194" y="3812"/>
                </a:cubicBezTo>
                <a:cubicBezTo>
                  <a:pt x="66171" y="3242"/>
                  <a:pt x="66878" y="2945"/>
                  <a:pt x="67426" y="2899"/>
                </a:cubicBezTo>
                <a:cubicBezTo>
                  <a:pt x="67997" y="2831"/>
                  <a:pt x="68682" y="2785"/>
                  <a:pt x="68956" y="2306"/>
                </a:cubicBezTo>
                <a:cubicBezTo>
                  <a:pt x="68294" y="1982"/>
                  <a:pt x="67552" y="1819"/>
                  <a:pt x="66808" y="1819"/>
                </a:cubicBezTo>
                <a:cubicBezTo>
                  <a:pt x="66242" y="1819"/>
                  <a:pt x="65676" y="1913"/>
                  <a:pt x="65144" y="2100"/>
                </a:cubicBezTo>
                <a:cubicBezTo>
                  <a:pt x="65442" y="1396"/>
                  <a:pt x="66100" y="872"/>
                  <a:pt x="66837" y="732"/>
                </a:cubicBezTo>
                <a:lnTo>
                  <a:pt x="66837" y="732"/>
                </a:lnTo>
                <a:lnTo>
                  <a:pt x="68056" y="747"/>
                </a:lnTo>
                <a:lnTo>
                  <a:pt x="68056" y="747"/>
                </a:lnTo>
                <a:cubicBezTo>
                  <a:pt x="67785" y="671"/>
                  <a:pt x="67472" y="583"/>
                  <a:pt x="67254" y="583"/>
                </a:cubicBezTo>
                <a:cubicBezTo>
                  <a:pt x="67119" y="583"/>
                  <a:pt x="67021" y="617"/>
                  <a:pt x="66993" y="708"/>
                </a:cubicBezTo>
                <a:cubicBezTo>
                  <a:pt x="66940" y="714"/>
                  <a:pt x="66888" y="722"/>
                  <a:pt x="66837" y="732"/>
                </a:cubicBezTo>
                <a:lnTo>
                  <a:pt x="66837" y="732"/>
                </a:lnTo>
                <a:lnTo>
                  <a:pt x="85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15"/>
          <p:cNvSpPr/>
          <p:nvPr/>
        </p:nvSpPr>
        <p:spPr>
          <a:xfrm flipH="1">
            <a:off x="8240639" y="3844499"/>
            <a:ext cx="2221863" cy="1634498"/>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15"/>
          <p:cNvSpPr/>
          <p:nvPr/>
        </p:nvSpPr>
        <p:spPr>
          <a:xfrm flipH="1">
            <a:off x="-401159" y="2893351"/>
            <a:ext cx="2468961" cy="1363933"/>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15"/>
          <p:cNvSpPr/>
          <p:nvPr/>
        </p:nvSpPr>
        <p:spPr>
          <a:xfrm flipH="1">
            <a:off x="75697" y="3669371"/>
            <a:ext cx="1515265" cy="713720"/>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15"/>
          <p:cNvSpPr/>
          <p:nvPr/>
        </p:nvSpPr>
        <p:spPr>
          <a:xfrm flipH="1">
            <a:off x="-164504" y="2907250"/>
            <a:ext cx="1710383" cy="1336116"/>
          </a:xfrm>
          <a:custGeom>
            <a:avLst/>
            <a:gdLst/>
            <a:ahLst/>
            <a:cxnLst/>
            <a:rect l="l" t="t" r="r" b="b"/>
            <a:pathLst>
              <a:path w="60625" h="47359" extrusionOk="0">
                <a:moveTo>
                  <a:pt x="112" y="8902"/>
                </a:moveTo>
                <a:cubicBezTo>
                  <a:pt x="75" y="8915"/>
                  <a:pt x="37" y="8929"/>
                  <a:pt x="0" y="8943"/>
                </a:cubicBezTo>
                <a:cubicBezTo>
                  <a:pt x="37" y="8929"/>
                  <a:pt x="75" y="8916"/>
                  <a:pt x="112" y="8902"/>
                </a:cubicBezTo>
                <a:close/>
                <a:moveTo>
                  <a:pt x="18840" y="18932"/>
                </a:moveTo>
                <a:lnTo>
                  <a:pt x="18840" y="18932"/>
                </a:lnTo>
                <a:cubicBezTo>
                  <a:pt x="18807" y="18935"/>
                  <a:pt x="18773" y="18938"/>
                  <a:pt x="18740" y="18941"/>
                </a:cubicBezTo>
                <a:cubicBezTo>
                  <a:pt x="18773" y="18938"/>
                  <a:pt x="18807" y="18935"/>
                  <a:pt x="18840" y="18932"/>
                </a:cubicBezTo>
                <a:close/>
                <a:moveTo>
                  <a:pt x="20442" y="0"/>
                </a:moveTo>
                <a:cubicBezTo>
                  <a:pt x="20011" y="0"/>
                  <a:pt x="19581" y="14"/>
                  <a:pt x="19151" y="41"/>
                </a:cubicBezTo>
                <a:cubicBezTo>
                  <a:pt x="22643" y="452"/>
                  <a:pt x="26227" y="2666"/>
                  <a:pt x="29240" y="4355"/>
                </a:cubicBezTo>
                <a:cubicBezTo>
                  <a:pt x="31362" y="5565"/>
                  <a:pt x="33325" y="7345"/>
                  <a:pt x="35334" y="8806"/>
                </a:cubicBezTo>
                <a:cubicBezTo>
                  <a:pt x="28623" y="3944"/>
                  <a:pt x="20566" y="909"/>
                  <a:pt x="12417" y="178"/>
                </a:cubicBezTo>
                <a:lnTo>
                  <a:pt x="12417" y="178"/>
                </a:lnTo>
                <a:cubicBezTo>
                  <a:pt x="20383" y="2506"/>
                  <a:pt x="28121" y="5793"/>
                  <a:pt x="35380" y="9902"/>
                </a:cubicBezTo>
                <a:cubicBezTo>
                  <a:pt x="29308" y="7363"/>
                  <a:pt x="22749" y="6083"/>
                  <a:pt x="16259" y="6083"/>
                </a:cubicBezTo>
                <a:cubicBezTo>
                  <a:pt x="10711" y="6083"/>
                  <a:pt x="5213" y="7018"/>
                  <a:pt x="112" y="8902"/>
                </a:cubicBezTo>
                <a:lnTo>
                  <a:pt x="112" y="8902"/>
                </a:lnTo>
                <a:cubicBezTo>
                  <a:pt x="2146" y="8161"/>
                  <a:pt x="4627" y="8004"/>
                  <a:pt x="6757" y="7802"/>
                </a:cubicBezTo>
                <a:cubicBezTo>
                  <a:pt x="8102" y="7682"/>
                  <a:pt x="9448" y="7624"/>
                  <a:pt x="10794" y="7624"/>
                </a:cubicBezTo>
                <a:cubicBezTo>
                  <a:pt x="11754" y="7624"/>
                  <a:pt x="12713" y="7654"/>
                  <a:pt x="13673" y="7711"/>
                </a:cubicBezTo>
                <a:cubicBezTo>
                  <a:pt x="18603" y="7985"/>
                  <a:pt x="23510" y="9034"/>
                  <a:pt x="28144" y="10769"/>
                </a:cubicBezTo>
                <a:cubicBezTo>
                  <a:pt x="33006" y="12595"/>
                  <a:pt x="37708" y="14855"/>
                  <a:pt x="42524" y="16818"/>
                </a:cubicBezTo>
                <a:cubicBezTo>
                  <a:pt x="39534" y="16453"/>
                  <a:pt x="36932" y="14832"/>
                  <a:pt x="34193" y="13691"/>
                </a:cubicBezTo>
                <a:cubicBezTo>
                  <a:pt x="31750" y="12664"/>
                  <a:pt x="28715" y="12413"/>
                  <a:pt x="26090" y="12253"/>
                </a:cubicBezTo>
                <a:cubicBezTo>
                  <a:pt x="25302" y="12205"/>
                  <a:pt x="24513" y="12180"/>
                  <a:pt x="23723" y="12180"/>
                </a:cubicBezTo>
                <a:cubicBezTo>
                  <a:pt x="20024" y="12180"/>
                  <a:pt x="16314" y="12710"/>
                  <a:pt x="12760" y="13782"/>
                </a:cubicBezTo>
                <a:cubicBezTo>
                  <a:pt x="10637" y="14398"/>
                  <a:pt x="8583" y="15220"/>
                  <a:pt x="6597" y="16224"/>
                </a:cubicBezTo>
                <a:cubicBezTo>
                  <a:pt x="5615" y="16727"/>
                  <a:pt x="4679" y="17274"/>
                  <a:pt x="3744" y="17868"/>
                </a:cubicBezTo>
                <a:cubicBezTo>
                  <a:pt x="2922" y="18393"/>
                  <a:pt x="2055" y="19283"/>
                  <a:pt x="1164" y="19671"/>
                </a:cubicBezTo>
                <a:cubicBezTo>
                  <a:pt x="6506" y="17366"/>
                  <a:pt x="12212" y="15563"/>
                  <a:pt x="18146" y="15311"/>
                </a:cubicBezTo>
                <a:cubicBezTo>
                  <a:pt x="18635" y="15289"/>
                  <a:pt x="19125" y="15277"/>
                  <a:pt x="19615" y="15277"/>
                </a:cubicBezTo>
                <a:cubicBezTo>
                  <a:pt x="23517" y="15277"/>
                  <a:pt x="27431" y="16010"/>
                  <a:pt x="31020" y="17571"/>
                </a:cubicBezTo>
                <a:cubicBezTo>
                  <a:pt x="35334" y="19488"/>
                  <a:pt x="39511" y="21634"/>
                  <a:pt x="43893" y="23437"/>
                </a:cubicBezTo>
                <a:cubicBezTo>
                  <a:pt x="44665" y="23756"/>
                  <a:pt x="45446" y="24070"/>
                  <a:pt x="46240" y="24351"/>
                </a:cubicBezTo>
                <a:lnTo>
                  <a:pt x="46240" y="24351"/>
                </a:lnTo>
                <a:cubicBezTo>
                  <a:pt x="44178" y="23726"/>
                  <a:pt x="42145" y="23046"/>
                  <a:pt x="40127" y="22273"/>
                </a:cubicBezTo>
                <a:cubicBezTo>
                  <a:pt x="37867" y="21406"/>
                  <a:pt x="35722" y="20173"/>
                  <a:pt x="33508" y="19374"/>
                </a:cubicBezTo>
                <a:cubicBezTo>
                  <a:pt x="31157" y="18507"/>
                  <a:pt x="28509" y="18165"/>
                  <a:pt x="26021" y="18096"/>
                </a:cubicBezTo>
                <a:cubicBezTo>
                  <a:pt x="25822" y="18093"/>
                  <a:pt x="25624" y="18091"/>
                  <a:pt x="25425" y="18091"/>
                </a:cubicBezTo>
                <a:cubicBezTo>
                  <a:pt x="24368" y="18091"/>
                  <a:pt x="23312" y="18144"/>
                  <a:pt x="22255" y="18279"/>
                </a:cubicBezTo>
                <a:cubicBezTo>
                  <a:pt x="21102" y="18412"/>
                  <a:pt x="19971" y="18825"/>
                  <a:pt x="18840" y="18932"/>
                </a:cubicBezTo>
                <a:lnTo>
                  <a:pt x="18840" y="18932"/>
                </a:lnTo>
                <a:cubicBezTo>
                  <a:pt x="19826" y="18848"/>
                  <a:pt x="20816" y="18807"/>
                  <a:pt x="21806" y="18807"/>
                </a:cubicBezTo>
                <a:cubicBezTo>
                  <a:pt x="25462" y="18807"/>
                  <a:pt x="29128" y="19367"/>
                  <a:pt x="32640" y="20401"/>
                </a:cubicBezTo>
                <a:cubicBezTo>
                  <a:pt x="37160" y="21748"/>
                  <a:pt x="41017" y="24168"/>
                  <a:pt x="45149" y="26313"/>
                </a:cubicBezTo>
                <a:cubicBezTo>
                  <a:pt x="46313" y="26907"/>
                  <a:pt x="47454" y="27660"/>
                  <a:pt x="48253" y="28710"/>
                </a:cubicBezTo>
                <a:cubicBezTo>
                  <a:pt x="47294" y="28048"/>
                  <a:pt x="46336" y="27409"/>
                  <a:pt x="45286" y="26884"/>
                </a:cubicBezTo>
                <a:cubicBezTo>
                  <a:pt x="40127" y="24259"/>
                  <a:pt x="34078" y="23186"/>
                  <a:pt x="28327" y="23095"/>
                </a:cubicBezTo>
                <a:cubicBezTo>
                  <a:pt x="28094" y="23091"/>
                  <a:pt x="27861" y="23089"/>
                  <a:pt x="27628" y="23089"/>
                </a:cubicBezTo>
                <a:cubicBezTo>
                  <a:pt x="25076" y="23089"/>
                  <a:pt x="22526" y="23318"/>
                  <a:pt x="19995" y="23757"/>
                </a:cubicBezTo>
                <a:cubicBezTo>
                  <a:pt x="18557" y="24031"/>
                  <a:pt x="13673" y="24464"/>
                  <a:pt x="13079" y="26085"/>
                </a:cubicBezTo>
                <a:cubicBezTo>
                  <a:pt x="13216" y="25720"/>
                  <a:pt x="16161" y="25469"/>
                  <a:pt x="16594" y="25400"/>
                </a:cubicBezTo>
                <a:cubicBezTo>
                  <a:pt x="17804" y="25218"/>
                  <a:pt x="19059" y="25058"/>
                  <a:pt x="20292" y="24967"/>
                </a:cubicBezTo>
                <a:cubicBezTo>
                  <a:pt x="21810" y="24840"/>
                  <a:pt x="23337" y="24774"/>
                  <a:pt x="24867" y="24774"/>
                </a:cubicBezTo>
                <a:cubicBezTo>
                  <a:pt x="25821" y="24774"/>
                  <a:pt x="26777" y="24800"/>
                  <a:pt x="27733" y="24852"/>
                </a:cubicBezTo>
                <a:cubicBezTo>
                  <a:pt x="32686" y="25126"/>
                  <a:pt x="37594" y="26085"/>
                  <a:pt x="42296" y="27728"/>
                </a:cubicBezTo>
                <a:cubicBezTo>
                  <a:pt x="44784" y="28596"/>
                  <a:pt x="47020" y="29783"/>
                  <a:pt x="49257" y="31198"/>
                </a:cubicBezTo>
                <a:cubicBezTo>
                  <a:pt x="47340" y="30833"/>
                  <a:pt x="45377" y="30171"/>
                  <a:pt x="43437" y="30057"/>
                </a:cubicBezTo>
                <a:cubicBezTo>
                  <a:pt x="42747" y="30010"/>
                  <a:pt x="42054" y="29987"/>
                  <a:pt x="41358" y="29987"/>
                </a:cubicBezTo>
                <a:cubicBezTo>
                  <a:pt x="37261" y="29987"/>
                  <a:pt x="33090" y="30778"/>
                  <a:pt x="29285" y="32202"/>
                </a:cubicBezTo>
                <a:cubicBezTo>
                  <a:pt x="32036" y="31861"/>
                  <a:pt x="35026" y="31141"/>
                  <a:pt x="37809" y="31141"/>
                </a:cubicBezTo>
                <a:cubicBezTo>
                  <a:pt x="38004" y="31141"/>
                  <a:pt x="38199" y="31145"/>
                  <a:pt x="38392" y="31152"/>
                </a:cubicBezTo>
                <a:cubicBezTo>
                  <a:pt x="41428" y="31266"/>
                  <a:pt x="44464" y="31700"/>
                  <a:pt x="47386" y="32545"/>
                </a:cubicBezTo>
                <a:cubicBezTo>
                  <a:pt x="47190" y="32414"/>
                  <a:pt x="47016" y="32284"/>
                  <a:pt x="46823" y="32135"/>
                </a:cubicBezTo>
                <a:lnTo>
                  <a:pt x="46823" y="32135"/>
                </a:lnTo>
                <a:cubicBezTo>
                  <a:pt x="47340" y="32533"/>
                  <a:pt x="47922" y="32825"/>
                  <a:pt x="48504" y="33138"/>
                </a:cubicBezTo>
                <a:cubicBezTo>
                  <a:pt x="49349" y="33572"/>
                  <a:pt x="50216" y="33983"/>
                  <a:pt x="50969" y="34599"/>
                </a:cubicBezTo>
                <a:cubicBezTo>
                  <a:pt x="52293" y="35694"/>
                  <a:pt x="53434" y="36995"/>
                  <a:pt x="54347" y="38433"/>
                </a:cubicBezTo>
                <a:cubicBezTo>
                  <a:pt x="55260" y="39871"/>
                  <a:pt x="55991" y="41469"/>
                  <a:pt x="56356" y="43135"/>
                </a:cubicBezTo>
                <a:cubicBezTo>
                  <a:pt x="56698" y="44596"/>
                  <a:pt x="57155" y="45920"/>
                  <a:pt x="57657" y="47358"/>
                </a:cubicBezTo>
                <a:cubicBezTo>
                  <a:pt x="60624" y="40488"/>
                  <a:pt x="58228" y="31974"/>
                  <a:pt x="55078" y="25743"/>
                </a:cubicBezTo>
                <a:cubicBezTo>
                  <a:pt x="51517" y="18712"/>
                  <a:pt x="46450" y="12458"/>
                  <a:pt x="40241" y="7597"/>
                </a:cubicBezTo>
                <a:cubicBezTo>
                  <a:pt x="37228" y="5246"/>
                  <a:pt x="33919" y="3899"/>
                  <a:pt x="30518" y="2324"/>
                </a:cubicBezTo>
                <a:cubicBezTo>
                  <a:pt x="27370" y="882"/>
                  <a:pt x="23915" y="0"/>
                  <a:pt x="204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15"/>
          <p:cNvSpPr/>
          <p:nvPr/>
        </p:nvSpPr>
        <p:spPr>
          <a:xfrm rot="589025" flipH="1">
            <a:off x="-289779" y="4596301"/>
            <a:ext cx="1515162" cy="713671"/>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15"/>
          <p:cNvSpPr/>
          <p:nvPr/>
        </p:nvSpPr>
        <p:spPr>
          <a:xfrm rot="-2035852" flipH="1">
            <a:off x="-494847" y="4197430"/>
            <a:ext cx="1515217" cy="713697"/>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15"/>
          <p:cNvSpPr/>
          <p:nvPr/>
        </p:nvSpPr>
        <p:spPr>
          <a:xfrm flipH="1">
            <a:off x="5309449" y="-143319"/>
            <a:ext cx="2047608" cy="1221660"/>
          </a:xfrm>
          <a:custGeom>
            <a:avLst/>
            <a:gdLst/>
            <a:ahLst/>
            <a:cxnLst/>
            <a:rect l="l" t="t" r="r" b="b"/>
            <a:pathLst>
              <a:path w="70280" h="41931" extrusionOk="0">
                <a:moveTo>
                  <a:pt x="68056" y="747"/>
                </a:moveTo>
                <a:lnTo>
                  <a:pt x="68056" y="747"/>
                </a:lnTo>
                <a:cubicBezTo>
                  <a:pt x="68263" y="805"/>
                  <a:pt x="68446" y="856"/>
                  <a:pt x="68543" y="856"/>
                </a:cubicBezTo>
                <a:cubicBezTo>
                  <a:pt x="68614" y="856"/>
                  <a:pt x="68639" y="828"/>
                  <a:pt x="68590" y="754"/>
                </a:cubicBezTo>
                <a:lnTo>
                  <a:pt x="68056" y="747"/>
                </a:lnTo>
                <a:close/>
                <a:moveTo>
                  <a:pt x="60746" y="8892"/>
                </a:moveTo>
                <a:cubicBezTo>
                  <a:pt x="60766" y="8899"/>
                  <a:pt x="60788" y="8903"/>
                  <a:pt x="60813" y="8903"/>
                </a:cubicBezTo>
                <a:cubicBezTo>
                  <a:pt x="60818" y="8903"/>
                  <a:pt x="60824" y="8903"/>
                  <a:pt x="60830" y="8902"/>
                </a:cubicBezTo>
                <a:cubicBezTo>
                  <a:pt x="60802" y="8899"/>
                  <a:pt x="60774" y="8896"/>
                  <a:pt x="60746" y="8892"/>
                </a:cubicBezTo>
                <a:close/>
                <a:moveTo>
                  <a:pt x="20452" y="32686"/>
                </a:moveTo>
                <a:lnTo>
                  <a:pt x="20452" y="32686"/>
                </a:lnTo>
                <a:cubicBezTo>
                  <a:pt x="20633" y="32856"/>
                  <a:pt x="20854" y="32987"/>
                  <a:pt x="21095" y="33070"/>
                </a:cubicBezTo>
                <a:lnTo>
                  <a:pt x="21095" y="33070"/>
                </a:lnTo>
                <a:cubicBezTo>
                  <a:pt x="20873" y="32955"/>
                  <a:pt x="20658" y="32827"/>
                  <a:pt x="20452" y="32686"/>
                </a:cubicBezTo>
                <a:close/>
                <a:moveTo>
                  <a:pt x="8537" y="0"/>
                </a:moveTo>
                <a:cubicBezTo>
                  <a:pt x="6665" y="137"/>
                  <a:pt x="4816" y="274"/>
                  <a:pt x="2945" y="411"/>
                </a:cubicBezTo>
                <a:cubicBezTo>
                  <a:pt x="3493" y="959"/>
                  <a:pt x="4018" y="1484"/>
                  <a:pt x="4542" y="2009"/>
                </a:cubicBezTo>
                <a:cubicBezTo>
                  <a:pt x="3264" y="2329"/>
                  <a:pt x="1986" y="2648"/>
                  <a:pt x="708" y="2968"/>
                </a:cubicBezTo>
                <a:cubicBezTo>
                  <a:pt x="1438" y="3698"/>
                  <a:pt x="2465" y="4155"/>
                  <a:pt x="3493" y="4200"/>
                </a:cubicBezTo>
                <a:cubicBezTo>
                  <a:pt x="2580" y="4200"/>
                  <a:pt x="1644" y="4611"/>
                  <a:pt x="1027" y="5296"/>
                </a:cubicBezTo>
                <a:cubicBezTo>
                  <a:pt x="1781" y="5785"/>
                  <a:pt x="2662" y="6037"/>
                  <a:pt x="3557" y="6037"/>
                </a:cubicBezTo>
                <a:cubicBezTo>
                  <a:pt x="3665" y="6037"/>
                  <a:pt x="3773" y="6034"/>
                  <a:pt x="3881" y="6026"/>
                </a:cubicBezTo>
                <a:lnTo>
                  <a:pt x="3881" y="6026"/>
                </a:lnTo>
                <a:cubicBezTo>
                  <a:pt x="2306" y="6140"/>
                  <a:pt x="799" y="7053"/>
                  <a:pt x="0" y="8423"/>
                </a:cubicBezTo>
                <a:cubicBezTo>
                  <a:pt x="272" y="8434"/>
                  <a:pt x="544" y="8440"/>
                  <a:pt x="816" y="8440"/>
                </a:cubicBezTo>
                <a:cubicBezTo>
                  <a:pt x="2711" y="8440"/>
                  <a:pt x="4598" y="8163"/>
                  <a:pt x="6414" y="7624"/>
                </a:cubicBezTo>
                <a:lnTo>
                  <a:pt x="6414" y="7624"/>
                </a:lnTo>
                <a:cubicBezTo>
                  <a:pt x="5273" y="8606"/>
                  <a:pt x="4109" y="9564"/>
                  <a:pt x="2968" y="10523"/>
                </a:cubicBezTo>
                <a:cubicBezTo>
                  <a:pt x="5204" y="10500"/>
                  <a:pt x="7418" y="9861"/>
                  <a:pt x="9336" y="8697"/>
                </a:cubicBezTo>
                <a:lnTo>
                  <a:pt x="9336" y="8697"/>
                </a:lnTo>
                <a:cubicBezTo>
                  <a:pt x="8080" y="10409"/>
                  <a:pt x="7533" y="12623"/>
                  <a:pt x="7852" y="14723"/>
                </a:cubicBezTo>
                <a:cubicBezTo>
                  <a:pt x="8765" y="13901"/>
                  <a:pt x="9381" y="12737"/>
                  <a:pt x="9564" y="11527"/>
                </a:cubicBezTo>
                <a:lnTo>
                  <a:pt x="9564" y="11527"/>
                </a:lnTo>
                <a:cubicBezTo>
                  <a:pt x="9359" y="13011"/>
                  <a:pt x="9130" y="14472"/>
                  <a:pt x="8902" y="15955"/>
                </a:cubicBezTo>
                <a:cubicBezTo>
                  <a:pt x="10797" y="14791"/>
                  <a:pt x="12052" y="12623"/>
                  <a:pt x="12120" y="10386"/>
                </a:cubicBezTo>
                <a:cubicBezTo>
                  <a:pt x="12463" y="10865"/>
                  <a:pt x="12782" y="11345"/>
                  <a:pt x="13125" y="11801"/>
                </a:cubicBezTo>
                <a:cubicBezTo>
                  <a:pt x="13353" y="10683"/>
                  <a:pt x="13581" y="9564"/>
                  <a:pt x="13810" y="8446"/>
                </a:cubicBezTo>
                <a:cubicBezTo>
                  <a:pt x="13924" y="8994"/>
                  <a:pt x="14038" y="9564"/>
                  <a:pt x="14449" y="9929"/>
                </a:cubicBezTo>
                <a:cubicBezTo>
                  <a:pt x="14648" y="10129"/>
                  <a:pt x="14937" y="10243"/>
                  <a:pt x="15212" y="10243"/>
                </a:cubicBezTo>
                <a:cubicBezTo>
                  <a:pt x="15472" y="10243"/>
                  <a:pt x="15719" y="10140"/>
                  <a:pt x="15864" y="9907"/>
                </a:cubicBezTo>
                <a:cubicBezTo>
                  <a:pt x="16206" y="11162"/>
                  <a:pt x="16298" y="12486"/>
                  <a:pt x="16138" y="13764"/>
                </a:cubicBezTo>
                <a:cubicBezTo>
                  <a:pt x="17416" y="13262"/>
                  <a:pt x="18512" y="12280"/>
                  <a:pt x="19151" y="11025"/>
                </a:cubicBezTo>
                <a:cubicBezTo>
                  <a:pt x="19265" y="12554"/>
                  <a:pt x="19379" y="14084"/>
                  <a:pt x="19493" y="15613"/>
                </a:cubicBezTo>
                <a:cubicBezTo>
                  <a:pt x="19972" y="14586"/>
                  <a:pt x="20452" y="13536"/>
                  <a:pt x="20931" y="12486"/>
                </a:cubicBezTo>
                <a:cubicBezTo>
                  <a:pt x="21228" y="14221"/>
                  <a:pt x="21251" y="16024"/>
                  <a:pt x="20954" y="17781"/>
                </a:cubicBezTo>
                <a:cubicBezTo>
                  <a:pt x="21547" y="16845"/>
                  <a:pt x="22460" y="16138"/>
                  <a:pt x="23487" y="15773"/>
                </a:cubicBezTo>
                <a:lnTo>
                  <a:pt x="23487" y="15773"/>
                </a:lnTo>
                <a:cubicBezTo>
                  <a:pt x="22597" y="17758"/>
                  <a:pt x="21730" y="19767"/>
                  <a:pt x="20840" y="21776"/>
                </a:cubicBezTo>
                <a:cubicBezTo>
                  <a:pt x="22399" y="21562"/>
                  <a:pt x="23879" y="20889"/>
                  <a:pt x="25072" y="19886"/>
                </a:cubicBezTo>
                <a:lnTo>
                  <a:pt x="25072" y="19886"/>
                </a:lnTo>
                <a:cubicBezTo>
                  <a:pt x="24713" y="20259"/>
                  <a:pt x="24504" y="20786"/>
                  <a:pt x="24560" y="21296"/>
                </a:cubicBezTo>
                <a:cubicBezTo>
                  <a:pt x="24651" y="21301"/>
                  <a:pt x="24739" y="21304"/>
                  <a:pt x="24823" y="21304"/>
                </a:cubicBezTo>
                <a:cubicBezTo>
                  <a:pt x="28229" y="21304"/>
                  <a:pt x="26736" y="17347"/>
                  <a:pt x="26112" y="15499"/>
                </a:cubicBezTo>
                <a:lnTo>
                  <a:pt x="26112" y="15499"/>
                </a:lnTo>
                <a:cubicBezTo>
                  <a:pt x="26729" y="16069"/>
                  <a:pt x="27368" y="16663"/>
                  <a:pt x="28007" y="17233"/>
                </a:cubicBezTo>
                <a:cubicBezTo>
                  <a:pt x="27619" y="16526"/>
                  <a:pt x="27368" y="15750"/>
                  <a:pt x="27231" y="14974"/>
                </a:cubicBezTo>
                <a:lnTo>
                  <a:pt x="27231" y="14974"/>
                </a:lnTo>
                <a:cubicBezTo>
                  <a:pt x="27733" y="15385"/>
                  <a:pt x="28326" y="15659"/>
                  <a:pt x="28966" y="15750"/>
                </a:cubicBezTo>
                <a:cubicBezTo>
                  <a:pt x="28098" y="14723"/>
                  <a:pt x="27299" y="13604"/>
                  <a:pt x="26615" y="12463"/>
                </a:cubicBezTo>
                <a:cubicBezTo>
                  <a:pt x="26341" y="12029"/>
                  <a:pt x="26181" y="11367"/>
                  <a:pt x="26615" y="11162"/>
                </a:cubicBezTo>
                <a:cubicBezTo>
                  <a:pt x="26774" y="11093"/>
                  <a:pt x="26980" y="11093"/>
                  <a:pt x="27117" y="11002"/>
                </a:cubicBezTo>
                <a:cubicBezTo>
                  <a:pt x="27345" y="10797"/>
                  <a:pt x="27208" y="10409"/>
                  <a:pt x="27048" y="10158"/>
                </a:cubicBezTo>
                <a:cubicBezTo>
                  <a:pt x="26706" y="9564"/>
                  <a:pt x="26341" y="8948"/>
                  <a:pt x="25975" y="8354"/>
                </a:cubicBezTo>
                <a:cubicBezTo>
                  <a:pt x="26009" y="8350"/>
                  <a:pt x="26042" y="8348"/>
                  <a:pt x="26075" y="8348"/>
                </a:cubicBezTo>
                <a:cubicBezTo>
                  <a:pt x="26380" y="8348"/>
                  <a:pt x="26671" y="8525"/>
                  <a:pt x="26980" y="8628"/>
                </a:cubicBezTo>
                <a:cubicBezTo>
                  <a:pt x="27118" y="8688"/>
                  <a:pt x="27277" y="8725"/>
                  <a:pt x="27428" y="8725"/>
                </a:cubicBezTo>
                <a:cubicBezTo>
                  <a:pt x="27627" y="8725"/>
                  <a:pt x="27812" y="8660"/>
                  <a:pt x="27916" y="8491"/>
                </a:cubicBezTo>
                <a:cubicBezTo>
                  <a:pt x="28007" y="8354"/>
                  <a:pt x="28007" y="8172"/>
                  <a:pt x="28007" y="8012"/>
                </a:cubicBezTo>
                <a:cubicBezTo>
                  <a:pt x="28028" y="7416"/>
                  <a:pt x="28407" y="6700"/>
                  <a:pt x="28959" y="6700"/>
                </a:cubicBezTo>
                <a:cubicBezTo>
                  <a:pt x="28998" y="6700"/>
                  <a:pt x="29039" y="6703"/>
                  <a:pt x="29080" y="6711"/>
                </a:cubicBezTo>
                <a:cubicBezTo>
                  <a:pt x="29650" y="6802"/>
                  <a:pt x="29879" y="7578"/>
                  <a:pt x="30426" y="7738"/>
                </a:cubicBezTo>
                <a:cubicBezTo>
                  <a:pt x="30506" y="7764"/>
                  <a:pt x="30583" y="7775"/>
                  <a:pt x="30659" y="7775"/>
                </a:cubicBezTo>
                <a:cubicBezTo>
                  <a:pt x="31193" y="7775"/>
                  <a:pt x="31630" y="7188"/>
                  <a:pt x="31910" y="6688"/>
                </a:cubicBezTo>
                <a:cubicBezTo>
                  <a:pt x="32198" y="6175"/>
                  <a:pt x="32633" y="5569"/>
                  <a:pt x="33183" y="5569"/>
                </a:cubicBezTo>
                <a:cubicBezTo>
                  <a:pt x="33244" y="5569"/>
                  <a:pt x="33307" y="5577"/>
                  <a:pt x="33371" y="5593"/>
                </a:cubicBezTo>
                <a:cubicBezTo>
                  <a:pt x="33028" y="6163"/>
                  <a:pt x="32709" y="6734"/>
                  <a:pt x="32367" y="7305"/>
                </a:cubicBezTo>
                <a:cubicBezTo>
                  <a:pt x="32444" y="7360"/>
                  <a:pt x="32525" y="7382"/>
                  <a:pt x="32610" y="7382"/>
                </a:cubicBezTo>
                <a:cubicBezTo>
                  <a:pt x="32873" y="7382"/>
                  <a:pt x="33163" y="7168"/>
                  <a:pt x="33439" y="7099"/>
                </a:cubicBezTo>
                <a:cubicBezTo>
                  <a:pt x="33504" y="7082"/>
                  <a:pt x="33568" y="7074"/>
                  <a:pt x="33631" y="7074"/>
                </a:cubicBezTo>
                <a:cubicBezTo>
                  <a:pt x="34250" y="7074"/>
                  <a:pt x="34728" y="7851"/>
                  <a:pt x="34603" y="8514"/>
                </a:cubicBezTo>
                <a:cubicBezTo>
                  <a:pt x="34466" y="9222"/>
                  <a:pt x="33873" y="9747"/>
                  <a:pt x="33325" y="10226"/>
                </a:cubicBezTo>
                <a:cubicBezTo>
                  <a:pt x="34033" y="10226"/>
                  <a:pt x="34763" y="10066"/>
                  <a:pt x="35402" y="9770"/>
                </a:cubicBezTo>
                <a:lnTo>
                  <a:pt x="35402" y="9770"/>
                </a:lnTo>
                <a:cubicBezTo>
                  <a:pt x="35151" y="10751"/>
                  <a:pt x="34558" y="11618"/>
                  <a:pt x="33736" y="12189"/>
                </a:cubicBezTo>
                <a:cubicBezTo>
                  <a:pt x="33789" y="12193"/>
                  <a:pt x="33842" y="12195"/>
                  <a:pt x="33894" y="12195"/>
                </a:cubicBezTo>
                <a:cubicBezTo>
                  <a:pt x="34962" y="12195"/>
                  <a:pt x="35825" y="11329"/>
                  <a:pt x="36544" y="10546"/>
                </a:cubicBezTo>
                <a:lnTo>
                  <a:pt x="36544" y="10546"/>
                </a:lnTo>
                <a:cubicBezTo>
                  <a:pt x="36817" y="11413"/>
                  <a:pt x="37046" y="12463"/>
                  <a:pt x="36475" y="13171"/>
                </a:cubicBezTo>
                <a:cubicBezTo>
                  <a:pt x="35973" y="13787"/>
                  <a:pt x="34946" y="14038"/>
                  <a:pt x="34832" y="14837"/>
                </a:cubicBezTo>
                <a:cubicBezTo>
                  <a:pt x="35676" y="14768"/>
                  <a:pt x="36475" y="14380"/>
                  <a:pt x="37023" y="13764"/>
                </a:cubicBezTo>
                <a:cubicBezTo>
                  <a:pt x="37137" y="13650"/>
                  <a:pt x="37251" y="13513"/>
                  <a:pt x="37411" y="13444"/>
                </a:cubicBezTo>
                <a:cubicBezTo>
                  <a:pt x="37471" y="13419"/>
                  <a:pt x="37530" y="13408"/>
                  <a:pt x="37585" y="13408"/>
                </a:cubicBezTo>
                <a:cubicBezTo>
                  <a:pt x="38036" y="13408"/>
                  <a:pt x="38317" y="14164"/>
                  <a:pt x="38073" y="14631"/>
                </a:cubicBezTo>
                <a:cubicBezTo>
                  <a:pt x="37822" y="15156"/>
                  <a:pt x="37251" y="15476"/>
                  <a:pt x="37023" y="16024"/>
                </a:cubicBezTo>
                <a:cubicBezTo>
                  <a:pt x="36954" y="16184"/>
                  <a:pt x="36909" y="16366"/>
                  <a:pt x="36795" y="16480"/>
                </a:cubicBezTo>
                <a:cubicBezTo>
                  <a:pt x="36612" y="16709"/>
                  <a:pt x="36270" y="16709"/>
                  <a:pt x="35996" y="16800"/>
                </a:cubicBezTo>
                <a:cubicBezTo>
                  <a:pt x="34969" y="17097"/>
                  <a:pt x="33964" y="19584"/>
                  <a:pt x="33028" y="19858"/>
                </a:cubicBezTo>
                <a:cubicBezTo>
                  <a:pt x="33480" y="19729"/>
                  <a:pt x="33951" y="19666"/>
                  <a:pt x="34424" y="19666"/>
                </a:cubicBezTo>
                <a:cubicBezTo>
                  <a:pt x="35288" y="19666"/>
                  <a:pt x="36156" y="19879"/>
                  <a:pt x="36909" y="20292"/>
                </a:cubicBezTo>
                <a:lnTo>
                  <a:pt x="34352" y="21890"/>
                </a:lnTo>
                <a:cubicBezTo>
                  <a:pt x="34581" y="22438"/>
                  <a:pt x="35060" y="22871"/>
                  <a:pt x="35608" y="23054"/>
                </a:cubicBezTo>
                <a:lnTo>
                  <a:pt x="32618" y="23602"/>
                </a:lnTo>
                <a:cubicBezTo>
                  <a:pt x="32846" y="24150"/>
                  <a:pt x="33074" y="24697"/>
                  <a:pt x="33325" y="25245"/>
                </a:cubicBezTo>
                <a:cubicBezTo>
                  <a:pt x="32070" y="24880"/>
                  <a:pt x="30814" y="24492"/>
                  <a:pt x="29559" y="24127"/>
                </a:cubicBezTo>
                <a:lnTo>
                  <a:pt x="29559" y="24127"/>
                </a:lnTo>
                <a:cubicBezTo>
                  <a:pt x="30625" y="25419"/>
                  <a:pt x="31466" y="26870"/>
                  <a:pt x="32058" y="28433"/>
                </a:cubicBezTo>
                <a:lnTo>
                  <a:pt x="32058" y="28433"/>
                </a:lnTo>
                <a:cubicBezTo>
                  <a:pt x="31697" y="27548"/>
                  <a:pt x="29097" y="26978"/>
                  <a:pt x="27826" y="26978"/>
                </a:cubicBezTo>
                <a:cubicBezTo>
                  <a:pt x="27617" y="26978"/>
                  <a:pt x="27443" y="26994"/>
                  <a:pt x="27322" y="27026"/>
                </a:cubicBezTo>
                <a:cubicBezTo>
                  <a:pt x="27276" y="27870"/>
                  <a:pt x="26478" y="28509"/>
                  <a:pt x="25633" y="28646"/>
                </a:cubicBezTo>
                <a:cubicBezTo>
                  <a:pt x="25472" y="28673"/>
                  <a:pt x="25311" y="28685"/>
                  <a:pt x="25149" y="28685"/>
                </a:cubicBezTo>
                <a:cubicBezTo>
                  <a:pt x="24483" y="28685"/>
                  <a:pt x="23811" y="28483"/>
                  <a:pt x="23168" y="28281"/>
                </a:cubicBezTo>
                <a:lnTo>
                  <a:pt x="23168" y="28281"/>
                </a:lnTo>
                <a:cubicBezTo>
                  <a:pt x="23602" y="29257"/>
                  <a:pt x="24666" y="29904"/>
                  <a:pt x="25725" y="29904"/>
                </a:cubicBezTo>
                <a:cubicBezTo>
                  <a:pt x="26003" y="29904"/>
                  <a:pt x="26280" y="29859"/>
                  <a:pt x="26546" y="29765"/>
                </a:cubicBezTo>
                <a:lnTo>
                  <a:pt x="26546" y="29765"/>
                </a:lnTo>
                <a:cubicBezTo>
                  <a:pt x="26108" y="30600"/>
                  <a:pt x="25172" y="31149"/>
                  <a:pt x="24230" y="31149"/>
                </a:cubicBezTo>
                <a:cubicBezTo>
                  <a:pt x="24142" y="31149"/>
                  <a:pt x="24054" y="31144"/>
                  <a:pt x="23967" y="31134"/>
                </a:cubicBezTo>
                <a:lnTo>
                  <a:pt x="23967" y="31134"/>
                </a:lnTo>
                <a:cubicBezTo>
                  <a:pt x="24218" y="31613"/>
                  <a:pt x="23533" y="32070"/>
                  <a:pt x="23008" y="32207"/>
                </a:cubicBezTo>
                <a:cubicBezTo>
                  <a:pt x="22460" y="32321"/>
                  <a:pt x="21776" y="32618"/>
                  <a:pt x="21867" y="33166"/>
                </a:cubicBezTo>
                <a:cubicBezTo>
                  <a:pt x="21814" y="33170"/>
                  <a:pt x="21760" y="33172"/>
                  <a:pt x="21707" y="33172"/>
                </a:cubicBezTo>
                <a:cubicBezTo>
                  <a:pt x="21497" y="33172"/>
                  <a:pt x="21290" y="33137"/>
                  <a:pt x="21095" y="33070"/>
                </a:cubicBezTo>
                <a:lnTo>
                  <a:pt x="21095" y="33070"/>
                </a:lnTo>
                <a:cubicBezTo>
                  <a:pt x="21983" y="33528"/>
                  <a:pt x="22980" y="33768"/>
                  <a:pt x="23977" y="33768"/>
                </a:cubicBezTo>
                <a:cubicBezTo>
                  <a:pt x="24302" y="33768"/>
                  <a:pt x="24627" y="33742"/>
                  <a:pt x="24948" y="33691"/>
                </a:cubicBezTo>
                <a:lnTo>
                  <a:pt x="24948" y="33691"/>
                </a:lnTo>
                <a:cubicBezTo>
                  <a:pt x="24286" y="34238"/>
                  <a:pt x="23647" y="34809"/>
                  <a:pt x="22985" y="35380"/>
                </a:cubicBezTo>
                <a:cubicBezTo>
                  <a:pt x="23125" y="35391"/>
                  <a:pt x="23264" y="35397"/>
                  <a:pt x="23404" y="35397"/>
                </a:cubicBezTo>
                <a:cubicBezTo>
                  <a:pt x="25458" y="35397"/>
                  <a:pt x="27497" y="34158"/>
                  <a:pt x="28395" y="32298"/>
                </a:cubicBezTo>
                <a:cubicBezTo>
                  <a:pt x="28555" y="32777"/>
                  <a:pt x="28829" y="33211"/>
                  <a:pt x="29194" y="33554"/>
                </a:cubicBezTo>
                <a:lnTo>
                  <a:pt x="26112" y="36224"/>
                </a:lnTo>
                <a:cubicBezTo>
                  <a:pt x="25861" y="36452"/>
                  <a:pt x="25610" y="36909"/>
                  <a:pt x="25907" y="37069"/>
                </a:cubicBezTo>
                <a:cubicBezTo>
                  <a:pt x="28053" y="36475"/>
                  <a:pt x="29879" y="34855"/>
                  <a:pt x="30769" y="32800"/>
                </a:cubicBezTo>
                <a:lnTo>
                  <a:pt x="30769" y="32800"/>
                </a:lnTo>
                <a:cubicBezTo>
                  <a:pt x="31476" y="33713"/>
                  <a:pt x="30563" y="34969"/>
                  <a:pt x="29650" y="35653"/>
                </a:cubicBezTo>
                <a:cubicBezTo>
                  <a:pt x="28737" y="36338"/>
                  <a:pt x="27596" y="37206"/>
                  <a:pt x="27824" y="38324"/>
                </a:cubicBezTo>
                <a:cubicBezTo>
                  <a:pt x="29422" y="37228"/>
                  <a:pt x="30837" y="35905"/>
                  <a:pt x="32093" y="34444"/>
                </a:cubicBezTo>
                <a:lnTo>
                  <a:pt x="32093" y="34444"/>
                </a:lnTo>
                <a:cubicBezTo>
                  <a:pt x="32115" y="35151"/>
                  <a:pt x="31842" y="35882"/>
                  <a:pt x="31339" y="36430"/>
                </a:cubicBezTo>
                <a:cubicBezTo>
                  <a:pt x="31088" y="36726"/>
                  <a:pt x="30746" y="36955"/>
                  <a:pt x="30609" y="37320"/>
                </a:cubicBezTo>
                <a:cubicBezTo>
                  <a:pt x="30495" y="37571"/>
                  <a:pt x="30495" y="37868"/>
                  <a:pt x="30495" y="38141"/>
                </a:cubicBezTo>
                <a:cubicBezTo>
                  <a:pt x="30472" y="39397"/>
                  <a:pt x="30449" y="40652"/>
                  <a:pt x="30426" y="41930"/>
                </a:cubicBezTo>
                <a:cubicBezTo>
                  <a:pt x="31248" y="40721"/>
                  <a:pt x="31842" y="39374"/>
                  <a:pt x="32138" y="37959"/>
                </a:cubicBezTo>
                <a:cubicBezTo>
                  <a:pt x="32207" y="38735"/>
                  <a:pt x="32321" y="39488"/>
                  <a:pt x="32503" y="40241"/>
                </a:cubicBezTo>
                <a:cubicBezTo>
                  <a:pt x="32800" y="39602"/>
                  <a:pt x="33120" y="38940"/>
                  <a:pt x="33417" y="38301"/>
                </a:cubicBezTo>
                <a:cubicBezTo>
                  <a:pt x="33499" y="38137"/>
                  <a:pt x="33721" y="38030"/>
                  <a:pt x="33860" y="38030"/>
                </a:cubicBezTo>
                <a:cubicBezTo>
                  <a:pt x="33953" y="38030"/>
                  <a:pt x="34010" y="38078"/>
                  <a:pt x="33964" y="38187"/>
                </a:cubicBezTo>
                <a:cubicBezTo>
                  <a:pt x="34238" y="37639"/>
                  <a:pt x="34512" y="37091"/>
                  <a:pt x="34786" y="36544"/>
                </a:cubicBezTo>
                <a:lnTo>
                  <a:pt x="34786" y="36544"/>
                </a:lnTo>
                <a:cubicBezTo>
                  <a:pt x="34352" y="37913"/>
                  <a:pt x="34740" y="39511"/>
                  <a:pt x="35745" y="40538"/>
                </a:cubicBezTo>
                <a:cubicBezTo>
                  <a:pt x="36144" y="40937"/>
                  <a:pt x="36665" y="41267"/>
                  <a:pt x="37217" y="41267"/>
                </a:cubicBezTo>
                <a:cubicBezTo>
                  <a:pt x="37297" y="41267"/>
                  <a:pt x="37376" y="41260"/>
                  <a:pt x="37457" y="41246"/>
                </a:cubicBezTo>
                <a:cubicBezTo>
                  <a:pt x="36863" y="40104"/>
                  <a:pt x="36270" y="38986"/>
                  <a:pt x="35676" y="37845"/>
                </a:cubicBezTo>
                <a:lnTo>
                  <a:pt x="35676" y="37845"/>
                </a:lnTo>
                <a:cubicBezTo>
                  <a:pt x="36239" y="38334"/>
                  <a:pt x="37003" y="38608"/>
                  <a:pt x="37762" y="38608"/>
                </a:cubicBezTo>
                <a:cubicBezTo>
                  <a:pt x="37959" y="38608"/>
                  <a:pt x="38155" y="38590"/>
                  <a:pt x="38347" y="38552"/>
                </a:cubicBezTo>
                <a:cubicBezTo>
                  <a:pt x="38073" y="37822"/>
                  <a:pt x="37730" y="37114"/>
                  <a:pt x="37297" y="36452"/>
                </a:cubicBezTo>
                <a:lnTo>
                  <a:pt x="37297" y="36452"/>
                </a:lnTo>
                <a:cubicBezTo>
                  <a:pt x="37597" y="36665"/>
                  <a:pt x="37963" y="36767"/>
                  <a:pt x="38330" y="36767"/>
                </a:cubicBezTo>
                <a:cubicBezTo>
                  <a:pt x="38828" y="36767"/>
                  <a:pt x="39329" y="36579"/>
                  <a:pt x="39671" y="36224"/>
                </a:cubicBezTo>
                <a:cubicBezTo>
                  <a:pt x="39146" y="35653"/>
                  <a:pt x="38529" y="35151"/>
                  <a:pt x="37867" y="34763"/>
                </a:cubicBezTo>
                <a:lnTo>
                  <a:pt x="37867" y="34763"/>
                </a:lnTo>
                <a:cubicBezTo>
                  <a:pt x="37955" y="34774"/>
                  <a:pt x="38043" y="34779"/>
                  <a:pt x="38131" y="34779"/>
                </a:cubicBezTo>
                <a:cubicBezTo>
                  <a:pt x="39186" y="34779"/>
                  <a:pt x="40222" y="34038"/>
                  <a:pt x="40538" y="33006"/>
                </a:cubicBezTo>
                <a:cubicBezTo>
                  <a:pt x="39762" y="32823"/>
                  <a:pt x="38963" y="32641"/>
                  <a:pt x="38301" y="32207"/>
                </a:cubicBezTo>
                <a:cubicBezTo>
                  <a:pt x="37639" y="31750"/>
                  <a:pt x="37114" y="30997"/>
                  <a:pt x="37206" y="30198"/>
                </a:cubicBezTo>
                <a:lnTo>
                  <a:pt x="37206" y="30198"/>
                </a:lnTo>
                <a:cubicBezTo>
                  <a:pt x="37565" y="30601"/>
                  <a:pt x="38116" y="30823"/>
                  <a:pt x="38668" y="30823"/>
                </a:cubicBezTo>
                <a:cubicBezTo>
                  <a:pt x="38991" y="30823"/>
                  <a:pt x="39315" y="30747"/>
                  <a:pt x="39602" y="30586"/>
                </a:cubicBezTo>
                <a:cubicBezTo>
                  <a:pt x="39374" y="30038"/>
                  <a:pt x="38872" y="29582"/>
                  <a:pt x="38301" y="29422"/>
                </a:cubicBezTo>
                <a:cubicBezTo>
                  <a:pt x="38666" y="29399"/>
                  <a:pt x="39032" y="29262"/>
                  <a:pt x="39328" y="29011"/>
                </a:cubicBezTo>
                <a:cubicBezTo>
                  <a:pt x="37845" y="29011"/>
                  <a:pt x="35996" y="28829"/>
                  <a:pt x="35425" y="27436"/>
                </a:cubicBezTo>
                <a:lnTo>
                  <a:pt x="35425" y="27436"/>
                </a:lnTo>
                <a:cubicBezTo>
                  <a:pt x="35846" y="28018"/>
                  <a:pt x="36531" y="28370"/>
                  <a:pt x="37233" y="28370"/>
                </a:cubicBezTo>
                <a:cubicBezTo>
                  <a:pt x="37330" y="28370"/>
                  <a:pt x="37428" y="28363"/>
                  <a:pt x="37525" y="28349"/>
                </a:cubicBezTo>
                <a:cubicBezTo>
                  <a:pt x="37639" y="27939"/>
                  <a:pt x="37616" y="27482"/>
                  <a:pt x="37479" y="27071"/>
                </a:cubicBezTo>
                <a:lnTo>
                  <a:pt x="37479" y="27071"/>
                </a:lnTo>
                <a:cubicBezTo>
                  <a:pt x="37822" y="27254"/>
                  <a:pt x="38187" y="27436"/>
                  <a:pt x="38552" y="27619"/>
                </a:cubicBezTo>
                <a:cubicBezTo>
                  <a:pt x="36544" y="26615"/>
                  <a:pt x="36384" y="23898"/>
                  <a:pt x="38141" y="22506"/>
                </a:cubicBezTo>
                <a:lnTo>
                  <a:pt x="38141" y="22506"/>
                </a:lnTo>
                <a:cubicBezTo>
                  <a:pt x="38347" y="23351"/>
                  <a:pt x="38096" y="24286"/>
                  <a:pt x="37479" y="24926"/>
                </a:cubicBezTo>
                <a:cubicBezTo>
                  <a:pt x="38278" y="24675"/>
                  <a:pt x="39077" y="24423"/>
                  <a:pt x="39853" y="24172"/>
                </a:cubicBezTo>
                <a:lnTo>
                  <a:pt x="39853" y="24172"/>
                </a:lnTo>
                <a:cubicBezTo>
                  <a:pt x="39625" y="25063"/>
                  <a:pt x="39374" y="25930"/>
                  <a:pt x="39146" y="26820"/>
                </a:cubicBezTo>
                <a:cubicBezTo>
                  <a:pt x="39648" y="26135"/>
                  <a:pt x="40424" y="25633"/>
                  <a:pt x="41268" y="25473"/>
                </a:cubicBezTo>
                <a:cubicBezTo>
                  <a:pt x="41885" y="26752"/>
                  <a:pt x="42136" y="28212"/>
                  <a:pt x="41953" y="29628"/>
                </a:cubicBezTo>
                <a:cubicBezTo>
                  <a:pt x="43026" y="28304"/>
                  <a:pt x="43711" y="26683"/>
                  <a:pt x="43916" y="24994"/>
                </a:cubicBezTo>
                <a:cubicBezTo>
                  <a:pt x="44578" y="25314"/>
                  <a:pt x="45035" y="26021"/>
                  <a:pt x="45057" y="26752"/>
                </a:cubicBezTo>
                <a:cubicBezTo>
                  <a:pt x="45605" y="25451"/>
                  <a:pt x="45674" y="23967"/>
                  <a:pt x="45217" y="22643"/>
                </a:cubicBezTo>
                <a:lnTo>
                  <a:pt x="45217" y="22643"/>
                </a:lnTo>
                <a:cubicBezTo>
                  <a:pt x="46244" y="23396"/>
                  <a:pt x="47271" y="24150"/>
                  <a:pt x="48276" y="24903"/>
                </a:cubicBezTo>
                <a:cubicBezTo>
                  <a:pt x="47911" y="22620"/>
                  <a:pt x="46450" y="20520"/>
                  <a:pt x="44441" y="19402"/>
                </a:cubicBezTo>
                <a:cubicBezTo>
                  <a:pt x="45445" y="19402"/>
                  <a:pt x="46450" y="19379"/>
                  <a:pt x="47477" y="19379"/>
                </a:cubicBezTo>
                <a:cubicBezTo>
                  <a:pt x="45674" y="18192"/>
                  <a:pt x="43893" y="17005"/>
                  <a:pt x="42090" y="15818"/>
                </a:cubicBezTo>
                <a:cubicBezTo>
                  <a:pt x="42478" y="14951"/>
                  <a:pt x="43003" y="14152"/>
                  <a:pt x="43688" y="13490"/>
                </a:cubicBezTo>
                <a:cubicBezTo>
                  <a:pt x="43254" y="13216"/>
                  <a:pt x="42798" y="12965"/>
                  <a:pt x="42364" y="12691"/>
                </a:cubicBezTo>
                <a:cubicBezTo>
                  <a:pt x="42974" y="12494"/>
                  <a:pt x="43612" y="12395"/>
                  <a:pt x="44245" y="12395"/>
                </a:cubicBezTo>
                <a:cubicBezTo>
                  <a:pt x="44417" y="12395"/>
                  <a:pt x="44589" y="12403"/>
                  <a:pt x="44761" y="12417"/>
                </a:cubicBezTo>
                <a:cubicBezTo>
                  <a:pt x="43939" y="11801"/>
                  <a:pt x="43254" y="11002"/>
                  <a:pt x="42775" y="10089"/>
                </a:cubicBezTo>
                <a:cubicBezTo>
                  <a:pt x="42181" y="10569"/>
                  <a:pt x="41588" y="11071"/>
                  <a:pt x="40995" y="11550"/>
                </a:cubicBezTo>
                <a:cubicBezTo>
                  <a:pt x="40264" y="9016"/>
                  <a:pt x="44761" y="6848"/>
                  <a:pt x="43574" y="4497"/>
                </a:cubicBezTo>
                <a:cubicBezTo>
                  <a:pt x="44349" y="4320"/>
                  <a:pt x="45172" y="4135"/>
                  <a:pt x="45972" y="4135"/>
                </a:cubicBezTo>
                <a:cubicBezTo>
                  <a:pt x="46515" y="4135"/>
                  <a:pt x="47047" y="4221"/>
                  <a:pt x="47545" y="4451"/>
                </a:cubicBezTo>
                <a:cubicBezTo>
                  <a:pt x="48755" y="5022"/>
                  <a:pt x="49417" y="6871"/>
                  <a:pt x="48390" y="7761"/>
                </a:cubicBezTo>
                <a:cubicBezTo>
                  <a:pt x="49353" y="7419"/>
                  <a:pt x="50356" y="7257"/>
                  <a:pt x="51362" y="7257"/>
                </a:cubicBezTo>
                <a:cubicBezTo>
                  <a:pt x="51429" y="7257"/>
                  <a:pt x="51496" y="7257"/>
                  <a:pt x="51563" y="7259"/>
                </a:cubicBezTo>
                <a:cubicBezTo>
                  <a:pt x="51700" y="6848"/>
                  <a:pt x="51654" y="6391"/>
                  <a:pt x="51426" y="6003"/>
                </a:cubicBezTo>
                <a:lnTo>
                  <a:pt x="51426" y="6003"/>
                </a:lnTo>
                <a:cubicBezTo>
                  <a:pt x="52110" y="6551"/>
                  <a:pt x="52818" y="7122"/>
                  <a:pt x="53503" y="7670"/>
                </a:cubicBezTo>
                <a:cubicBezTo>
                  <a:pt x="53069" y="8332"/>
                  <a:pt x="52613" y="9016"/>
                  <a:pt x="52179" y="9701"/>
                </a:cubicBezTo>
                <a:cubicBezTo>
                  <a:pt x="53069" y="9176"/>
                  <a:pt x="53914" y="8491"/>
                  <a:pt x="54598" y="7715"/>
                </a:cubicBezTo>
                <a:cubicBezTo>
                  <a:pt x="54827" y="8309"/>
                  <a:pt x="55626" y="8742"/>
                  <a:pt x="55603" y="9404"/>
                </a:cubicBezTo>
                <a:cubicBezTo>
                  <a:pt x="55557" y="10842"/>
                  <a:pt x="55511" y="12303"/>
                  <a:pt x="55466" y="13764"/>
                </a:cubicBezTo>
                <a:cubicBezTo>
                  <a:pt x="55762" y="13330"/>
                  <a:pt x="56036" y="12897"/>
                  <a:pt x="56333" y="12486"/>
                </a:cubicBezTo>
                <a:cubicBezTo>
                  <a:pt x="56767" y="13308"/>
                  <a:pt x="57223" y="14129"/>
                  <a:pt x="57657" y="14951"/>
                </a:cubicBezTo>
                <a:cubicBezTo>
                  <a:pt x="57520" y="14015"/>
                  <a:pt x="57360" y="13079"/>
                  <a:pt x="57223" y="12121"/>
                </a:cubicBezTo>
                <a:lnTo>
                  <a:pt x="57223" y="12121"/>
                </a:lnTo>
                <a:cubicBezTo>
                  <a:pt x="57822" y="12409"/>
                  <a:pt x="58486" y="12552"/>
                  <a:pt x="59154" y="12552"/>
                </a:cubicBezTo>
                <a:cubicBezTo>
                  <a:pt x="59860" y="12552"/>
                  <a:pt x="60572" y="12392"/>
                  <a:pt x="61218" y="12075"/>
                </a:cubicBezTo>
                <a:cubicBezTo>
                  <a:pt x="60716" y="11276"/>
                  <a:pt x="59848" y="10774"/>
                  <a:pt x="59118" y="10158"/>
                </a:cubicBezTo>
                <a:cubicBezTo>
                  <a:pt x="58410" y="9541"/>
                  <a:pt x="57771" y="8606"/>
                  <a:pt x="58068" y="7693"/>
                </a:cubicBezTo>
                <a:lnTo>
                  <a:pt x="58068" y="7693"/>
                </a:lnTo>
                <a:cubicBezTo>
                  <a:pt x="58822" y="8336"/>
                  <a:pt x="59771" y="8764"/>
                  <a:pt x="60746" y="8892"/>
                </a:cubicBezTo>
                <a:lnTo>
                  <a:pt x="60746" y="8892"/>
                </a:lnTo>
                <a:cubicBezTo>
                  <a:pt x="60511" y="8808"/>
                  <a:pt x="60635" y="8259"/>
                  <a:pt x="60967" y="8218"/>
                </a:cubicBezTo>
                <a:cubicBezTo>
                  <a:pt x="60979" y="8217"/>
                  <a:pt x="60991" y="8216"/>
                  <a:pt x="61004" y="8216"/>
                </a:cubicBezTo>
                <a:cubicBezTo>
                  <a:pt x="61350" y="8216"/>
                  <a:pt x="61615" y="8523"/>
                  <a:pt x="61880" y="8765"/>
                </a:cubicBezTo>
                <a:cubicBezTo>
                  <a:pt x="62417" y="9247"/>
                  <a:pt x="63149" y="9518"/>
                  <a:pt x="63881" y="9518"/>
                </a:cubicBezTo>
                <a:cubicBezTo>
                  <a:pt x="64052" y="9518"/>
                  <a:pt x="64222" y="9503"/>
                  <a:pt x="64390" y="9473"/>
                </a:cubicBezTo>
                <a:cubicBezTo>
                  <a:pt x="64071" y="8742"/>
                  <a:pt x="63546" y="8103"/>
                  <a:pt x="62861" y="7670"/>
                </a:cubicBezTo>
                <a:cubicBezTo>
                  <a:pt x="63523" y="7647"/>
                  <a:pt x="64185" y="7624"/>
                  <a:pt x="64847" y="7601"/>
                </a:cubicBezTo>
                <a:cubicBezTo>
                  <a:pt x="64436" y="7168"/>
                  <a:pt x="64025" y="6734"/>
                  <a:pt x="63614" y="6300"/>
                </a:cubicBezTo>
                <a:lnTo>
                  <a:pt x="63614" y="6300"/>
                </a:lnTo>
                <a:cubicBezTo>
                  <a:pt x="64268" y="6361"/>
                  <a:pt x="64922" y="6415"/>
                  <a:pt x="65572" y="6415"/>
                </a:cubicBezTo>
                <a:cubicBezTo>
                  <a:pt x="66148" y="6415"/>
                  <a:pt x="66721" y="6372"/>
                  <a:pt x="67289" y="6255"/>
                </a:cubicBezTo>
                <a:cubicBezTo>
                  <a:pt x="68476" y="6003"/>
                  <a:pt x="69663" y="5364"/>
                  <a:pt x="70279" y="4314"/>
                </a:cubicBezTo>
                <a:lnTo>
                  <a:pt x="70279" y="4314"/>
                </a:lnTo>
                <a:cubicBezTo>
                  <a:pt x="69628" y="4616"/>
                  <a:pt x="68911" y="4763"/>
                  <a:pt x="68196" y="4763"/>
                </a:cubicBezTo>
                <a:cubicBezTo>
                  <a:pt x="67884" y="4763"/>
                  <a:pt x="67572" y="4735"/>
                  <a:pt x="67266" y="4680"/>
                </a:cubicBezTo>
                <a:cubicBezTo>
                  <a:pt x="66787" y="4588"/>
                  <a:pt x="66216" y="4314"/>
                  <a:pt x="66194" y="3812"/>
                </a:cubicBezTo>
                <a:cubicBezTo>
                  <a:pt x="66171" y="3242"/>
                  <a:pt x="66878" y="2945"/>
                  <a:pt x="67426" y="2899"/>
                </a:cubicBezTo>
                <a:cubicBezTo>
                  <a:pt x="67997" y="2831"/>
                  <a:pt x="68682" y="2785"/>
                  <a:pt x="68956" y="2306"/>
                </a:cubicBezTo>
                <a:cubicBezTo>
                  <a:pt x="68294" y="1982"/>
                  <a:pt x="67552" y="1819"/>
                  <a:pt x="66808" y="1819"/>
                </a:cubicBezTo>
                <a:cubicBezTo>
                  <a:pt x="66242" y="1819"/>
                  <a:pt x="65676" y="1913"/>
                  <a:pt x="65144" y="2100"/>
                </a:cubicBezTo>
                <a:cubicBezTo>
                  <a:pt x="65442" y="1396"/>
                  <a:pt x="66100" y="872"/>
                  <a:pt x="66837" y="732"/>
                </a:cubicBezTo>
                <a:lnTo>
                  <a:pt x="66837" y="732"/>
                </a:lnTo>
                <a:lnTo>
                  <a:pt x="68056" y="747"/>
                </a:lnTo>
                <a:lnTo>
                  <a:pt x="68056" y="747"/>
                </a:lnTo>
                <a:cubicBezTo>
                  <a:pt x="67785" y="671"/>
                  <a:pt x="67472" y="583"/>
                  <a:pt x="67254" y="583"/>
                </a:cubicBezTo>
                <a:cubicBezTo>
                  <a:pt x="67119" y="583"/>
                  <a:pt x="67021" y="617"/>
                  <a:pt x="66993" y="708"/>
                </a:cubicBezTo>
                <a:cubicBezTo>
                  <a:pt x="66940" y="714"/>
                  <a:pt x="66888" y="722"/>
                  <a:pt x="66837" y="732"/>
                </a:cubicBezTo>
                <a:lnTo>
                  <a:pt x="66837" y="732"/>
                </a:lnTo>
                <a:lnTo>
                  <a:pt x="85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30" name="Google Shape;1930;p15"/>
          <p:cNvGrpSpPr/>
          <p:nvPr/>
        </p:nvGrpSpPr>
        <p:grpSpPr>
          <a:xfrm>
            <a:off x="4353913" y="4441825"/>
            <a:ext cx="339550" cy="146075"/>
            <a:chOff x="3170025" y="4972625"/>
            <a:chExt cx="339550" cy="146075"/>
          </a:xfrm>
        </p:grpSpPr>
        <p:sp>
          <p:nvSpPr>
            <p:cNvPr id="1931" name="Google Shape;1931;p15"/>
            <p:cNvSpPr/>
            <p:nvPr/>
          </p:nvSpPr>
          <p:spPr>
            <a:xfrm>
              <a:off x="3170025" y="4972625"/>
              <a:ext cx="338975" cy="146075"/>
            </a:xfrm>
            <a:custGeom>
              <a:avLst/>
              <a:gdLst/>
              <a:ahLst/>
              <a:cxnLst/>
              <a:rect l="l" t="t" r="r" b="b"/>
              <a:pathLst>
                <a:path w="13559" h="5843" extrusionOk="0">
                  <a:moveTo>
                    <a:pt x="8173" y="0"/>
                  </a:moveTo>
                  <a:cubicBezTo>
                    <a:pt x="7570" y="0"/>
                    <a:pt x="6964" y="45"/>
                    <a:pt x="6369" y="111"/>
                  </a:cubicBezTo>
                  <a:cubicBezTo>
                    <a:pt x="4839" y="271"/>
                    <a:pt x="2762" y="522"/>
                    <a:pt x="1530" y="1526"/>
                  </a:cubicBezTo>
                  <a:cubicBezTo>
                    <a:pt x="1347" y="1663"/>
                    <a:pt x="1210" y="1823"/>
                    <a:pt x="1096" y="1960"/>
                  </a:cubicBezTo>
                  <a:cubicBezTo>
                    <a:pt x="0" y="3352"/>
                    <a:pt x="1347" y="4950"/>
                    <a:pt x="3059" y="5406"/>
                  </a:cubicBezTo>
                  <a:cubicBezTo>
                    <a:pt x="4109" y="5657"/>
                    <a:pt x="5205" y="5817"/>
                    <a:pt x="6300" y="5840"/>
                  </a:cubicBezTo>
                  <a:cubicBezTo>
                    <a:pt x="6347" y="5842"/>
                    <a:pt x="6395" y="5842"/>
                    <a:pt x="6443" y="5842"/>
                  </a:cubicBezTo>
                  <a:cubicBezTo>
                    <a:pt x="7123" y="5842"/>
                    <a:pt x="7913" y="5681"/>
                    <a:pt x="8126" y="5041"/>
                  </a:cubicBezTo>
                  <a:cubicBezTo>
                    <a:pt x="8192" y="5472"/>
                    <a:pt x="8631" y="5626"/>
                    <a:pt x="9085" y="5626"/>
                  </a:cubicBezTo>
                  <a:cubicBezTo>
                    <a:pt x="9256" y="5626"/>
                    <a:pt x="9430" y="5604"/>
                    <a:pt x="9587" y="5566"/>
                  </a:cubicBezTo>
                  <a:cubicBezTo>
                    <a:pt x="10683" y="5269"/>
                    <a:pt x="11710" y="4767"/>
                    <a:pt x="12600" y="4083"/>
                  </a:cubicBezTo>
                  <a:cubicBezTo>
                    <a:pt x="13079" y="3695"/>
                    <a:pt x="13559" y="3124"/>
                    <a:pt x="13353" y="2553"/>
                  </a:cubicBezTo>
                  <a:cubicBezTo>
                    <a:pt x="11573" y="2553"/>
                    <a:pt x="9815" y="2530"/>
                    <a:pt x="8035" y="2508"/>
                  </a:cubicBezTo>
                  <a:cubicBezTo>
                    <a:pt x="9359" y="2097"/>
                    <a:pt x="10614" y="1526"/>
                    <a:pt x="11801" y="819"/>
                  </a:cubicBezTo>
                  <a:cubicBezTo>
                    <a:pt x="10702" y="199"/>
                    <a:pt x="9445" y="0"/>
                    <a:pt x="8173" y="0"/>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15"/>
            <p:cNvSpPr/>
            <p:nvPr/>
          </p:nvSpPr>
          <p:spPr>
            <a:xfrm>
              <a:off x="3180300" y="4975175"/>
              <a:ext cx="329275" cy="143525"/>
            </a:xfrm>
            <a:custGeom>
              <a:avLst/>
              <a:gdLst/>
              <a:ahLst/>
              <a:cxnLst/>
              <a:rect l="l" t="t" r="r" b="b"/>
              <a:pathLst>
                <a:path w="13171" h="5741" extrusionOk="0">
                  <a:moveTo>
                    <a:pt x="6764" y="1"/>
                  </a:moveTo>
                  <a:cubicBezTo>
                    <a:pt x="5101" y="1"/>
                    <a:pt x="3400" y="444"/>
                    <a:pt x="1872" y="1059"/>
                  </a:cubicBezTo>
                  <a:cubicBezTo>
                    <a:pt x="1667" y="1127"/>
                    <a:pt x="1438" y="1242"/>
                    <a:pt x="1370" y="1447"/>
                  </a:cubicBezTo>
                  <a:cubicBezTo>
                    <a:pt x="2511" y="1675"/>
                    <a:pt x="3675" y="1835"/>
                    <a:pt x="4839" y="1903"/>
                  </a:cubicBezTo>
                  <a:cubicBezTo>
                    <a:pt x="4491" y="1897"/>
                    <a:pt x="4144" y="1895"/>
                    <a:pt x="3797" y="1895"/>
                  </a:cubicBezTo>
                  <a:cubicBezTo>
                    <a:pt x="2852" y="1895"/>
                    <a:pt x="1911" y="1916"/>
                    <a:pt x="959" y="1949"/>
                  </a:cubicBezTo>
                  <a:cubicBezTo>
                    <a:pt x="1393" y="2040"/>
                    <a:pt x="1826" y="2109"/>
                    <a:pt x="2283" y="2109"/>
                  </a:cubicBezTo>
                  <a:cubicBezTo>
                    <a:pt x="1872" y="2109"/>
                    <a:pt x="1461" y="2177"/>
                    <a:pt x="1050" y="2291"/>
                  </a:cubicBezTo>
                  <a:cubicBezTo>
                    <a:pt x="822" y="2360"/>
                    <a:pt x="594" y="2451"/>
                    <a:pt x="434" y="2634"/>
                  </a:cubicBezTo>
                  <a:cubicBezTo>
                    <a:pt x="0" y="3068"/>
                    <a:pt x="480" y="3821"/>
                    <a:pt x="799" y="4186"/>
                  </a:cubicBezTo>
                  <a:cubicBezTo>
                    <a:pt x="1164" y="4620"/>
                    <a:pt x="1644" y="4939"/>
                    <a:pt x="2192" y="5145"/>
                  </a:cubicBezTo>
                  <a:cubicBezTo>
                    <a:pt x="2327" y="5201"/>
                    <a:pt x="2458" y="5226"/>
                    <a:pt x="2584" y="5226"/>
                  </a:cubicBezTo>
                  <a:cubicBezTo>
                    <a:pt x="2967" y="5226"/>
                    <a:pt x="3315" y="5003"/>
                    <a:pt x="3675" y="4779"/>
                  </a:cubicBezTo>
                  <a:cubicBezTo>
                    <a:pt x="3995" y="4597"/>
                    <a:pt x="4291" y="4391"/>
                    <a:pt x="4588" y="4209"/>
                  </a:cubicBezTo>
                  <a:cubicBezTo>
                    <a:pt x="5022" y="3935"/>
                    <a:pt x="5433" y="3684"/>
                    <a:pt x="5844" y="3387"/>
                  </a:cubicBezTo>
                  <a:lnTo>
                    <a:pt x="5844" y="3387"/>
                  </a:lnTo>
                  <a:cubicBezTo>
                    <a:pt x="5113" y="3981"/>
                    <a:pt x="4383" y="4574"/>
                    <a:pt x="3652" y="5167"/>
                  </a:cubicBezTo>
                  <a:cubicBezTo>
                    <a:pt x="3584" y="5213"/>
                    <a:pt x="3538" y="5282"/>
                    <a:pt x="3561" y="5327"/>
                  </a:cubicBezTo>
                  <a:cubicBezTo>
                    <a:pt x="3584" y="5373"/>
                    <a:pt x="3630" y="5396"/>
                    <a:pt x="3675" y="5419"/>
                  </a:cubicBezTo>
                  <a:cubicBezTo>
                    <a:pt x="4406" y="5601"/>
                    <a:pt x="5090" y="5715"/>
                    <a:pt x="5866" y="5738"/>
                  </a:cubicBezTo>
                  <a:cubicBezTo>
                    <a:pt x="5913" y="5740"/>
                    <a:pt x="5961" y="5740"/>
                    <a:pt x="6009" y="5740"/>
                  </a:cubicBezTo>
                  <a:cubicBezTo>
                    <a:pt x="6689" y="5740"/>
                    <a:pt x="7481" y="5579"/>
                    <a:pt x="7715" y="4939"/>
                  </a:cubicBezTo>
                  <a:cubicBezTo>
                    <a:pt x="7769" y="5382"/>
                    <a:pt x="8095" y="5539"/>
                    <a:pt x="8524" y="5539"/>
                  </a:cubicBezTo>
                  <a:cubicBezTo>
                    <a:pt x="9380" y="5539"/>
                    <a:pt x="10645" y="4916"/>
                    <a:pt x="10979" y="4688"/>
                  </a:cubicBezTo>
                  <a:cubicBezTo>
                    <a:pt x="11002" y="4688"/>
                    <a:pt x="11002" y="4688"/>
                    <a:pt x="11002" y="4665"/>
                  </a:cubicBezTo>
                  <a:cubicBezTo>
                    <a:pt x="11025" y="4642"/>
                    <a:pt x="10979" y="4620"/>
                    <a:pt x="10956" y="4620"/>
                  </a:cubicBezTo>
                  <a:cubicBezTo>
                    <a:pt x="10454" y="4528"/>
                    <a:pt x="9975" y="4232"/>
                    <a:pt x="9473" y="4072"/>
                  </a:cubicBezTo>
                  <a:cubicBezTo>
                    <a:pt x="9067" y="3931"/>
                    <a:pt x="8633" y="3776"/>
                    <a:pt x="8194" y="3649"/>
                  </a:cubicBezTo>
                  <a:lnTo>
                    <a:pt x="8194" y="3649"/>
                  </a:lnTo>
                  <a:cubicBezTo>
                    <a:pt x="8558" y="3743"/>
                    <a:pt x="8913" y="3828"/>
                    <a:pt x="9267" y="3912"/>
                  </a:cubicBezTo>
                  <a:cubicBezTo>
                    <a:pt x="9850" y="4054"/>
                    <a:pt x="10466" y="4185"/>
                    <a:pt x="11069" y="4185"/>
                  </a:cubicBezTo>
                  <a:cubicBezTo>
                    <a:pt x="11339" y="4185"/>
                    <a:pt x="11608" y="4158"/>
                    <a:pt x="11869" y="4095"/>
                  </a:cubicBezTo>
                  <a:cubicBezTo>
                    <a:pt x="12486" y="3935"/>
                    <a:pt x="13170" y="3113"/>
                    <a:pt x="12919" y="2451"/>
                  </a:cubicBezTo>
                  <a:cubicBezTo>
                    <a:pt x="11892" y="2451"/>
                    <a:pt x="10865" y="2428"/>
                    <a:pt x="9838" y="2428"/>
                  </a:cubicBezTo>
                  <a:cubicBezTo>
                    <a:pt x="9194" y="2428"/>
                    <a:pt x="8504" y="2497"/>
                    <a:pt x="7832" y="2497"/>
                  </a:cubicBezTo>
                  <a:cubicBezTo>
                    <a:pt x="7553" y="2497"/>
                    <a:pt x="7276" y="2485"/>
                    <a:pt x="7008" y="2451"/>
                  </a:cubicBezTo>
                  <a:cubicBezTo>
                    <a:pt x="8377" y="1995"/>
                    <a:pt x="9747" y="1424"/>
                    <a:pt x="11048" y="762"/>
                  </a:cubicBezTo>
                  <a:cubicBezTo>
                    <a:pt x="10454" y="488"/>
                    <a:pt x="9815" y="420"/>
                    <a:pt x="9176" y="351"/>
                  </a:cubicBezTo>
                  <a:cubicBezTo>
                    <a:pt x="8993" y="323"/>
                    <a:pt x="8818" y="304"/>
                    <a:pt x="8647" y="304"/>
                  </a:cubicBezTo>
                  <a:cubicBezTo>
                    <a:pt x="8541" y="304"/>
                    <a:pt x="8436" y="311"/>
                    <a:pt x="8332" y="329"/>
                  </a:cubicBezTo>
                  <a:cubicBezTo>
                    <a:pt x="7692" y="443"/>
                    <a:pt x="7190" y="945"/>
                    <a:pt x="6779" y="1470"/>
                  </a:cubicBezTo>
                  <a:lnTo>
                    <a:pt x="7601" y="260"/>
                  </a:lnTo>
                  <a:cubicBezTo>
                    <a:pt x="7624" y="214"/>
                    <a:pt x="7670" y="123"/>
                    <a:pt x="7624" y="77"/>
                  </a:cubicBezTo>
                  <a:cubicBezTo>
                    <a:pt x="7601" y="32"/>
                    <a:pt x="7555" y="32"/>
                    <a:pt x="7510" y="32"/>
                  </a:cubicBezTo>
                  <a:cubicBezTo>
                    <a:pt x="7263" y="11"/>
                    <a:pt x="7014" y="1"/>
                    <a:pt x="6764"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474159188"/>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1933"/>
        <p:cNvGrpSpPr/>
        <p:nvPr/>
      </p:nvGrpSpPr>
      <p:grpSpPr>
        <a:xfrm>
          <a:off x="0" y="0"/>
          <a:ext cx="0" cy="0"/>
          <a:chOff x="0" y="0"/>
          <a:chExt cx="0" cy="0"/>
        </a:xfrm>
      </p:grpSpPr>
      <p:sp>
        <p:nvSpPr>
          <p:cNvPr id="1934" name="Google Shape;1934;p16"/>
          <p:cNvSpPr txBox="1">
            <a:spLocks noGrp="1"/>
          </p:cNvSpPr>
          <p:nvPr>
            <p:ph type="title"/>
          </p:nvPr>
        </p:nvSpPr>
        <p:spPr>
          <a:xfrm>
            <a:off x="1405800" y="1175775"/>
            <a:ext cx="3161100" cy="1700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31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935" name="Google Shape;1935;p16"/>
          <p:cNvSpPr txBox="1">
            <a:spLocks noGrp="1"/>
          </p:cNvSpPr>
          <p:nvPr>
            <p:ph type="subTitle" idx="1"/>
          </p:nvPr>
        </p:nvSpPr>
        <p:spPr>
          <a:xfrm>
            <a:off x="1405800" y="2876175"/>
            <a:ext cx="3161100" cy="10047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36" name="Google Shape;1936;p16"/>
          <p:cNvSpPr/>
          <p:nvPr/>
        </p:nvSpPr>
        <p:spPr>
          <a:xfrm>
            <a:off x="-1555075" y="4549075"/>
            <a:ext cx="9221342" cy="690628"/>
          </a:xfrm>
          <a:custGeom>
            <a:avLst/>
            <a:gdLst/>
            <a:ahLst/>
            <a:cxnLst/>
            <a:rect l="l" t="t" r="r" b="b"/>
            <a:pathLst>
              <a:path w="153478" h="20338" extrusionOk="0">
                <a:moveTo>
                  <a:pt x="1" y="0"/>
                </a:moveTo>
                <a:cubicBezTo>
                  <a:pt x="17325" y="639"/>
                  <a:pt x="42981" y="3903"/>
                  <a:pt x="51814" y="3995"/>
                </a:cubicBezTo>
                <a:cubicBezTo>
                  <a:pt x="60647" y="4063"/>
                  <a:pt x="70303" y="7989"/>
                  <a:pt x="77766" y="8560"/>
                </a:cubicBezTo>
                <a:cubicBezTo>
                  <a:pt x="85207" y="9130"/>
                  <a:pt x="88471" y="10180"/>
                  <a:pt x="95022" y="10614"/>
                </a:cubicBezTo>
                <a:cubicBezTo>
                  <a:pt x="101573" y="11048"/>
                  <a:pt x="125882" y="13604"/>
                  <a:pt x="139691" y="14882"/>
                </a:cubicBezTo>
                <a:cubicBezTo>
                  <a:pt x="153478" y="16138"/>
                  <a:pt x="132250" y="19014"/>
                  <a:pt x="132250" y="19014"/>
                </a:cubicBezTo>
                <a:cubicBezTo>
                  <a:pt x="132250" y="19014"/>
                  <a:pt x="99633" y="20337"/>
                  <a:pt x="91599" y="20155"/>
                </a:cubicBezTo>
                <a:cubicBezTo>
                  <a:pt x="83564" y="19995"/>
                  <a:pt x="63021" y="19972"/>
                  <a:pt x="63021" y="19972"/>
                </a:cubicBezTo>
                <a:lnTo>
                  <a:pt x="34741" y="16206"/>
                </a:lnTo>
                <a:lnTo>
                  <a:pt x="20863" y="1784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16"/>
          <p:cNvSpPr/>
          <p:nvPr/>
        </p:nvSpPr>
        <p:spPr>
          <a:xfrm flipH="1">
            <a:off x="-314235" y="2876179"/>
            <a:ext cx="1720031" cy="1396462"/>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38" name="Google Shape;1938;p16"/>
          <p:cNvGrpSpPr/>
          <p:nvPr/>
        </p:nvGrpSpPr>
        <p:grpSpPr>
          <a:xfrm>
            <a:off x="7643721" y="431989"/>
            <a:ext cx="3349039" cy="4572010"/>
            <a:chOff x="-8979" y="-3697236"/>
            <a:chExt cx="3349039" cy="4572010"/>
          </a:xfrm>
        </p:grpSpPr>
        <p:sp>
          <p:nvSpPr>
            <p:cNvPr id="1939" name="Google Shape;1939;p16"/>
            <p:cNvSpPr/>
            <p:nvPr/>
          </p:nvSpPr>
          <p:spPr>
            <a:xfrm>
              <a:off x="-8979" y="-3697236"/>
              <a:ext cx="3349039" cy="4572010"/>
            </a:xfrm>
            <a:custGeom>
              <a:avLst/>
              <a:gdLst/>
              <a:ahLst/>
              <a:cxnLst/>
              <a:rect l="l" t="t" r="r" b="b"/>
              <a:pathLst>
                <a:path w="114949" h="156925" extrusionOk="0">
                  <a:moveTo>
                    <a:pt x="4" y="150666"/>
                  </a:moveTo>
                  <a:cubicBezTo>
                    <a:pt x="3" y="150668"/>
                    <a:pt x="2" y="150669"/>
                    <a:pt x="0" y="150670"/>
                  </a:cubicBezTo>
                  <a:lnTo>
                    <a:pt x="0" y="150670"/>
                  </a:lnTo>
                  <a:cubicBezTo>
                    <a:pt x="0" y="150670"/>
                    <a:pt x="2" y="150669"/>
                    <a:pt x="4" y="150666"/>
                  </a:cubicBezTo>
                  <a:close/>
                  <a:moveTo>
                    <a:pt x="0" y="1"/>
                  </a:moveTo>
                  <a:lnTo>
                    <a:pt x="14837" y="29400"/>
                  </a:lnTo>
                  <a:cubicBezTo>
                    <a:pt x="14837" y="29400"/>
                    <a:pt x="35174" y="47340"/>
                    <a:pt x="35174" y="47340"/>
                  </a:cubicBezTo>
                  <a:cubicBezTo>
                    <a:pt x="36315" y="48368"/>
                    <a:pt x="37023" y="51517"/>
                    <a:pt x="37639" y="52887"/>
                  </a:cubicBezTo>
                  <a:cubicBezTo>
                    <a:pt x="38826" y="55535"/>
                    <a:pt x="41474" y="59369"/>
                    <a:pt x="40721" y="62359"/>
                  </a:cubicBezTo>
                  <a:cubicBezTo>
                    <a:pt x="40219" y="64345"/>
                    <a:pt x="38119" y="65601"/>
                    <a:pt x="36818" y="67084"/>
                  </a:cubicBezTo>
                  <a:cubicBezTo>
                    <a:pt x="35402" y="68659"/>
                    <a:pt x="34010" y="70257"/>
                    <a:pt x="32618" y="71855"/>
                  </a:cubicBezTo>
                  <a:cubicBezTo>
                    <a:pt x="30655" y="74137"/>
                    <a:pt x="28463" y="76351"/>
                    <a:pt x="26797" y="78862"/>
                  </a:cubicBezTo>
                  <a:cubicBezTo>
                    <a:pt x="24903" y="81692"/>
                    <a:pt x="23761" y="85276"/>
                    <a:pt x="22597" y="88449"/>
                  </a:cubicBezTo>
                  <a:cubicBezTo>
                    <a:pt x="21821" y="90503"/>
                    <a:pt x="21776" y="91736"/>
                    <a:pt x="21707" y="93881"/>
                  </a:cubicBezTo>
                  <a:cubicBezTo>
                    <a:pt x="21593" y="97716"/>
                    <a:pt x="19767" y="101299"/>
                    <a:pt x="19082" y="105065"/>
                  </a:cubicBezTo>
                  <a:cubicBezTo>
                    <a:pt x="18398" y="108832"/>
                    <a:pt x="18146" y="112735"/>
                    <a:pt x="17781" y="116501"/>
                  </a:cubicBezTo>
                  <a:cubicBezTo>
                    <a:pt x="17667" y="117665"/>
                    <a:pt x="17553" y="118829"/>
                    <a:pt x="17530" y="119993"/>
                  </a:cubicBezTo>
                  <a:cubicBezTo>
                    <a:pt x="17462" y="123303"/>
                    <a:pt x="20132" y="128187"/>
                    <a:pt x="18032" y="131109"/>
                  </a:cubicBezTo>
                  <a:cubicBezTo>
                    <a:pt x="16024" y="133917"/>
                    <a:pt x="11253" y="139897"/>
                    <a:pt x="10043" y="140696"/>
                  </a:cubicBezTo>
                  <a:cubicBezTo>
                    <a:pt x="8871" y="141485"/>
                    <a:pt x="217" y="150446"/>
                    <a:pt x="4" y="150666"/>
                  </a:cubicBezTo>
                  <a:lnTo>
                    <a:pt x="4" y="150666"/>
                  </a:lnTo>
                  <a:cubicBezTo>
                    <a:pt x="220" y="150449"/>
                    <a:pt x="1220" y="150412"/>
                    <a:pt x="2115" y="150412"/>
                  </a:cubicBezTo>
                  <a:cubicBezTo>
                    <a:pt x="2575" y="150412"/>
                    <a:pt x="3007" y="150422"/>
                    <a:pt x="3290" y="150422"/>
                  </a:cubicBezTo>
                  <a:cubicBezTo>
                    <a:pt x="3371" y="150422"/>
                    <a:pt x="3439" y="150421"/>
                    <a:pt x="3493" y="150419"/>
                  </a:cubicBezTo>
                  <a:cubicBezTo>
                    <a:pt x="3645" y="150414"/>
                    <a:pt x="3797" y="150412"/>
                    <a:pt x="3951" y="150412"/>
                  </a:cubicBezTo>
                  <a:cubicBezTo>
                    <a:pt x="5176" y="150412"/>
                    <a:pt x="6432" y="150556"/>
                    <a:pt x="7670" y="150556"/>
                  </a:cubicBezTo>
                  <a:cubicBezTo>
                    <a:pt x="7813" y="150557"/>
                    <a:pt x="7956" y="150558"/>
                    <a:pt x="8100" y="150558"/>
                  </a:cubicBezTo>
                  <a:cubicBezTo>
                    <a:pt x="10652" y="150558"/>
                    <a:pt x="13218" y="150358"/>
                    <a:pt x="15681" y="149666"/>
                  </a:cubicBezTo>
                  <a:cubicBezTo>
                    <a:pt x="17484" y="149187"/>
                    <a:pt x="19562" y="149118"/>
                    <a:pt x="21433" y="149050"/>
                  </a:cubicBezTo>
                  <a:cubicBezTo>
                    <a:pt x="21675" y="149038"/>
                    <a:pt x="21917" y="149032"/>
                    <a:pt x="22158" y="149032"/>
                  </a:cubicBezTo>
                  <a:cubicBezTo>
                    <a:pt x="23836" y="149032"/>
                    <a:pt x="25506" y="149325"/>
                    <a:pt x="27003" y="150123"/>
                  </a:cubicBezTo>
                  <a:cubicBezTo>
                    <a:pt x="30974" y="152177"/>
                    <a:pt x="35357" y="153501"/>
                    <a:pt x="39557" y="155053"/>
                  </a:cubicBezTo>
                  <a:cubicBezTo>
                    <a:pt x="41537" y="155783"/>
                    <a:pt x="43865" y="155977"/>
                    <a:pt x="46205" y="155977"/>
                  </a:cubicBezTo>
                  <a:cubicBezTo>
                    <a:pt x="48476" y="155977"/>
                    <a:pt x="50760" y="155794"/>
                    <a:pt x="52750" y="155738"/>
                  </a:cubicBezTo>
                  <a:cubicBezTo>
                    <a:pt x="52835" y="155738"/>
                    <a:pt x="52921" y="155736"/>
                    <a:pt x="53006" y="155736"/>
                  </a:cubicBezTo>
                  <a:cubicBezTo>
                    <a:pt x="53262" y="155736"/>
                    <a:pt x="53514" y="155749"/>
                    <a:pt x="53754" y="155852"/>
                  </a:cubicBezTo>
                  <a:cubicBezTo>
                    <a:pt x="53959" y="155920"/>
                    <a:pt x="54142" y="156057"/>
                    <a:pt x="54347" y="156126"/>
                  </a:cubicBezTo>
                  <a:cubicBezTo>
                    <a:pt x="54553" y="156205"/>
                    <a:pt x="54764" y="156234"/>
                    <a:pt x="54975" y="156234"/>
                  </a:cubicBezTo>
                  <a:cubicBezTo>
                    <a:pt x="55186" y="156234"/>
                    <a:pt x="55397" y="156205"/>
                    <a:pt x="55603" y="156171"/>
                  </a:cubicBezTo>
                  <a:cubicBezTo>
                    <a:pt x="59734" y="155601"/>
                    <a:pt x="63751" y="155053"/>
                    <a:pt x="67883" y="155053"/>
                  </a:cubicBezTo>
                  <a:cubicBezTo>
                    <a:pt x="71969" y="155646"/>
                    <a:pt x="76009" y="156263"/>
                    <a:pt x="80117" y="156628"/>
                  </a:cubicBezTo>
                  <a:cubicBezTo>
                    <a:pt x="80623" y="156669"/>
                    <a:pt x="81159" y="156685"/>
                    <a:pt x="81713" y="156685"/>
                  </a:cubicBezTo>
                  <a:cubicBezTo>
                    <a:pt x="83257" y="156685"/>
                    <a:pt x="84944" y="156566"/>
                    <a:pt x="86533" y="156566"/>
                  </a:cubicBezTo>
                  <a:cubicBezTo>
                    <a:pt x="87813" y="156566"/>
                    <a:pt x="89029" y="156643"/>
                    <a:pt x="90057" y="156921"/>
                  </a:cubicBezTo>
                  <a:lnTo>
                    <a:pt x="90057" y="156921"/>
                  </a:lnTo>
                  <a:cubicBezTo>
                    <a:pt x="87961" y="156351"/>
                    <a:pt x="85865" y="155713"/>
                    <a:pt x="83792" y="154984"/>
                  </a:cubicBezTo>
                  <a:cubicBezTo>
                    <a:pt x="80163" y="153729"/>
                    <a:pt x="76602" y="152245"/>
                    <a:pt x="73110" y="150693"/>
                  </a:cubicBezTo>
                  <a:cubicBezTo>
                    <a:pt x="72357" y="150351"/>
                    <a:pt x="71603" y="150008"/>
                    <a:pt x="70987" y="149438"/>
                  </a:cubicBezTo>
                  <a:cubicBezTo>
                    <a:pt x="70188" y="148707"/>
                    <a:pt x="69686" y="147657"/>
                    <a:pt x="68773" y="147087"/>
                  </a:cubicBezTo>
                  <a:cubicBezTo>
                    <a:pt x="66901" y="145946"/>
                    <a:pt x="66536" y="144302"/>
                    <a:pt x="64710" y="143047"/>
                  </a:cubicBezTo>
                  <a:cubicBezTo>
                    <a:pt x="63797" y="142453"/>
                    <a:pt x="62770" y="141997"/>
                    <a:pt x="61697" y="141791"/>
                  </a:cubicBezTo>
                  <a:cubicBezTo>
                    <a:pt x="61642" y="141782"/>
                    <a:pt x="61550" y="141778"/>
                    <a:pt x="61431" y="141778"/>
                  </a:cubicBezTo>
                  <a:cubicBezTo>
                    <a:pt x="60856" y="141778"/>
                    <a:pt x="59661" y="141870"/>
                    <a:pt x="59080" y="141870"/>
                  </a:cubicBezTo>
                  <a:cubicBezTo>
                    <a:pt x="58898" y="141870"/>
                    <a:pt x="58776" y="141861"/>
                    <a:pt x="58753" y="141837"/>
                  </a:cubicBezTo>
                  <a:cubicBezTo>
                    <a:pt x="55945" y="138984"/>
                    <a:pt x="54598" y="136336"/>
                    <a:pt x="53206" y="132547"/>
                  </a:cubicBezTo>
                  <a:cubicBezTo>
                    <a:pt x="52864" y="131588"/>
                    <a:pt x="50239" y="121614"/>
                    <a:pt x="50033" y="121614"/>
                  </a:cubicBezTo>
                  <a:cubicBezTo>
                    <a:pt x="49874" y="121614"/>
                    <a:pt x="48299" y="116455"/>
                    <a:pt x="48070" y="115930"/>
                  </a:cubicBezTo>
                  <a:cubicBezTo>
                    <a:pt x="47386" y="114355"/>
                    <a:pt x="47203" y="113260"/>
                    <a:pt x="47112" y="111502"/>
                  </a:cubicBezTo>
                  <a:cubicBezTo>
                    <a:pt x="47112" y="111137"/>
                    <a:pt x="47089" y="110772"/>
                    <a:pt x="47180" y="110429"/>
                  </a:cubicBezTo>
                  <a:cubicBezTo>
                    <a:pt x="47272" y="110110"/>
                    <a:pt x="47454" y="109813"/>
                    <a:pt x="47614" y="109516"/>
                  </a:cubicBezTo>
                  <a:cubicBezTo>
                    <a:pt x="48048" y="108832"/>
                    <a:pt x="48481" y="108124"/>
                    <a:pt x="48915" y="107416"/>
                  </a:cubicBezTo>
                  <a:cubicBezTo>
                    <a:pt x="48666" y="107218"/>
                    <a:pt x="48357" y="107031"/>
                    <a:pt x="48067" y="107031"/>
                  </a:cubicBezTo>
                  <a:cubicBezTo>
                    <a:pt x="47958" y="107031"/>
                    <a:pt x="47851" y="107057"/>
                    <a:pt x="47751" y="107120"/>
                  </a:cubicBezTo>
                  <a:cubicBezTo>
                    <a:pt x="47427" y="107343"/>
                    <a:pt x="47246" y="107926"/>
                    <a:pt x="46938" y="107926"/>
                  </a:cubicBezTo>
                  <a:cubicBezTo>
                    <a:pt x="46900" y="107926"/>
                    <a:pt x="46859" y="107916"/>
                    <a:pt x="46815" y="107896"/>
                  </a:cubicBezTo>
                  <a:lnTo>
                    <a:pt x="46815" y="107896"/>
                  </a:lnTo>
                  <a:cubicBezTo>
                    <a:pt x="46817" y="107897"/>
                    <a:pt x="46818" y="107897"/>
                    <a:pt x="46819" y="107897"/>
                  </a:cubicBezTo>
                  <a:cubicBezTo>
                    <a:pt x="47061" y="107897"/>
                    <a:pt x="48574" y="97984"/>
                    <a:pt x="48755" y="97054"/>
                  </a:cubicBezTo>
                  <a:cubicBezTo>
                    <a:pt x="48669" y="97024"/>
                    <a:pt x="48582" y="97010"/>
                    <a:pt x="48494" y="97010"/>
                  </a:cubicBezTo>
                  <a:cubicBezTo>
                    <a:pt x="48118" y="97010"/>
                    <a:pt x="47749" y="97268"/>
                    <a:pt x="47545" y="97602"/>
                  </a:cubicBezTo>
                  <a:cubicBezTo>
                    <a:pt x="47272" y="98012"/>
                    <a:pt x="47226" y="98492"/>
                    <a:pt x="47157" y="98971"/>
                  </a:cubicBezTo>
                  <a:cubicBezTo>
                    <a:pt x="46998" y="100363"/>
                    <a:pt x="46153" y="103080"/>
                    <a:pt x="46381" y="104381"/>
                  </a:cubicBezTo>
                  <a:cubicBezTo>
                    <a:pt x="46244" y="103627"/>
                    <a:pt x="46153" y="102851"/>
                    <a:pt x="46039" y="102098"/>
                  </a:cubicBezTo>
                  <a:cubicBezTo>
                    <a:pt x="45491" y="102144"/>
                    <a:pt x="45354" y="102897"/>
                    <a:pt x="45468" y="103422"/>
                  </a:cubicBezTo>
                  <a:cubicBezTo>
                    <a:pt x="45510" y="103692"/>
                    <a:pt x="44851" y="106593"/>
                    <a:pt x="44233" y="106593"/>
                  </a:cubicBezTo>
                  <a:cubicBezTo>
                    <a:pt x="44173" y="106593"/>
                    <a:pt x="44112" y="106565"/>
                    <a:pt x="44053" y="106503"/>
                  </a:cubicBezTo>
                  <a:cubicBezTo>
                    <a:pt x="42958" y="105385"/>
                    <a:pt x="44190" y="102007"/>
                    <a:pt x="44487" y="100706"/>
                  </a:cubicBezTo>
                  <a:cubicBezTo>
                    <a:pt x="44966" y="98674"/>
                    <a:pt x="45377" y="96346"/>
                    <a:pt x="46290" y="94429"/>
                  </a:cubicBezTo>
                  <a:cubicBezTo>
                    <a:pt x="49714" y="87307"/>
                    <a:pt x="55557" y="82240"/>
                    <a:pt x="60830" y="76671"/>
                  </a:cubicBezTo>
                  <a:cubicBezTo>
                    <a:pt x="61012" y="76488"/>
                    <a:pt x="61172" y="76283"/>
                    <a:pt x="61104" y="76055"/>
                  </a:cubicBezTo>
                  <a:cubicBezTo>
                    <a:pt x="61060" y="75867"/>
                    <a:pt x="60899" y="75792"/>
                    <a:pt x="60711" y="75792"/>
                  </a:cubicBezTo>
                  <a:cubicBezTo>
                    <a:pt x="60509" y="75792"/>
                    <a:pt x="60276" y="75879"/>
                    <a:pt x="60122" y="76009"/>
                  </a:cubicBezTo>
                  <a:cubicBezTo>
                    <a:pt x="59848" y="76283"/>
                    <a:pt x="59574" y="76671"/>
                    <a:pt x="59186" y="76694"/>
                  </a:cubicBezTo>
                  <a:lnTo>
                    <a:pt x="60077" y="74845"/>
                  </a:lnTo>
                  <a:cubicBezTo>
                    <a:pt x="60077" y="74845"/>
                    <a:pt x="58479" y="74366"/>
                    <a:pt x="58342" y="74343"/>
                  </a:cubicBezTo>
                  <a:cubicBezTo>
                    <a:pt x="58205" y="74685"/>
                    <a:pt x="58022" y="75005"/>
                    <a:pt x="57771" y="75301"/>
                  </a:cubicBezTo>
                  <a:cubicBezTo>
                    <a:pt x="57817" y="74936"/>
                    <a:pt x="57862" y="74594"/>
                    <a:pt x="57908" y="74229"/>
                  </a:cubicBezTo>
                  <a:lnTo>
                    <a:pt x="57132" y="73955"/>
                  </a:lnTo>
                  <a:cubicBezTo>
                    <a:pt x="55626" y="76032"/>
                    <a:pt x="53800" y="77447"/>
                    <a:pt x="51791" y="78953"/>
                  </a:cubicBezTo>
                  <a:cubicBezTo>
                    <a:pt x="50521" y="79929"/>
                    <a:pt x="48440" y="81557"/>
                    <a:pt x="48077" y="83213"/>
                  </a:cubicBezTo>
                  <a:lnTo>
                    <a:pt x="48077" y="83213"/>
                  </a:lnTo>
                  <a:cubicBezTo>
                    <a:pt x="48260" y="82356"/>
                    <a:pt x="48555" y="81523"/>
                    <a:pt x="48983" y="80779"/>
                  </a:cubicBezTo>
                  <a:cubicBezTo>
                    <a:pt x="49257" y="80277"/>
                    <a:pt x="49554" y="79821"/>
                    <a:pt x="49851" y="79364"/>
                  </a:cubicBezTo>
                  <a:cubicBezTo>
                    <a:pt x="51563" y="76762"/>
                    <a:pt x="53115" y="73909"/>
                    <a:pt x="54964" y="71490"/>
                  </a:cubicBezTo>
                  <a:cubicBezTo>
                    <a:pt x="56995" y="68865"/>
                    <a:pt x="58912" y="66011"/>
                    <a:pt x="59437" y="62656"/>
                  </a:cubicBezTo>
                  <a:cubicBezTo>
                    <a:pt x="59962" y="59461"/>
                    <a:pt x="59141" y="56265"/>
                    <a:pt x="58912" y="53092"/>
                  </a:cubicBezTo>
                  <a:cubicBezTo>
                    <a:pt x="58684" y="50011"/>
                    <a:pt x="58479" y="47021"/>
                    <a:pt x="58136" y="43939"/>
                  </a:cubicBezTo>
                  <a:cubicBezTo>
                    <a:pt x="57474" y="37936"/>
                    <a:pt x="57497" y="30130"/>
                    <a:pt x="62336" y="25771"/>
                  </a:cubicBezTo>
                  <a:cubicBezTo>
                    <a:pt x="66194" y="22301"/>
                    <a:pt x="69344" y="17873"/>
                    <a:pt x="72676" y="13833"/>
                  </a:cubicBezTo>
                  <a:lnTo>
                    <a:pt x="73475" y="9861"/>
                  </a:lnTo>
                  <a:lnTo>
                    <a:pt x="89430" y="9861"/>
                  </a:lnTo>
                  <a:lnTo>
                    <a:pt x="106184" y="7054"/>
                  </a:lnTo>
                  <a:lnTo>
                    <a:pt x="114949" y="1"/>
                  </a:lnTo>
                  <a:lnTo>
                    <a:pt x="111776" y="1"/>
                  </a:lnTo>
                  <a:lnTo>
                    <a:pt x="104586" y="4657"/>
                  </a:lnTo>
                  <a:lnTo>
                    <a:pt x="90617" y="7465"/>
                  </a:lnTo>
                  <a:lnTo>
                    <a:pt x="90617" y="7465"/>
                  </a:lnTo>
                  <a:lnTo>
                    <a:pt x="102600" y="1"/>
                  </a:lnTo>
                  <a:lnTo>
                    <a:pt x="96209" y="1"/>
                  </a:lnTo>
                  <a:lnTo>
                    <a:pt x="84637" y="7465"/>
                  </a:lnTo>
                  <a:lnTo>
                    <a:pt x="72676" y="7853"/>
                  </a:lnTo>
                  <a:lnTo>
                    <a:pt x="68682" y="7853"/>
                  </a:lnTo>
                  <a:lnTo>
                    <a:pt x="62313" y="11847"/>
                  </a:lnTo>
                  <a:lnTo>
                    <a:pt x="60305" y="18238"/>
                  </a:lnTo>
                  <a:lnTo>
                    <a:pt x="57520" y="22210"/>
                  </a:lnTo>
                  <a:lnTo>
                    <a:pt x="49942" y="25816"/>
                  </a:lnTo>
                  <a:lnTo>
                    <a:pt x="39557" y="15842"/>
                  </a:lnTo>
                  <a:lnTo>
                    <a:pt x="39557" y="11048"/>
                  </a:lnTo>
                  <a:lnTo>
                    <a:pt x="41953" y="5068"/>
                  </a:lnTo>
                  <a:lnTo>
                    <a:pt x="45560" y="1"/>
                  </a:lnTo>
                  <a:lnTo>
                    <a:pt x="35174" y="480"/>
                  </a:lnTo>
                  <a:lnTo>
                    <a:pt x="36772" y="4657"/>
                  </a:lnTo>
                  <a:lnTo>
                    <a:pt x="34375" y="11459"/>
                  </a:lnTo>
                  <a:lnTo>
                    <a:pt x="36772" y="15842"/>
                  </a:lnTo>
                  <a:lnTo>
                    <a:pt x="36772" y="15842"/>
                  </a:lnTo>
                  <a:lnTo>
                    <a:pt x="25199" y="1"/>
                  </a:lnTo>
                  <a:close/>
                  <a:moveTo>
                    <a:pt x="90057" y="156921"/>
                  </a:moveTo>
                  <a:lnTo>
                    <a:pt x="90057" y="156921"/>
                  </a:lnTo>
                  <a:cubicBezTo>
                    <a:pt x="90061" y="156922"/>
                    <a:pt x="90065" y="156923"/>
                    <a:pt x="90069" y="156924"/>
                  </a:cubicBezTo>
                  <a:cubicBezTo>
                    <a:pt x="90065" y="156923"/>
                    <a:pt x="90061" y="156922"/>
                    <a:pt x="90057" y="15692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16"/>
            <p:cNvSpPr/>
            <p:nvPr/>
          </p:nvSpPr>
          <p:spPr>
            <a:xfrm>
              <a:off x="-8979" y="-2950418"/>
              <a:ext cx="2686014" cy="3821609"/>
            </a:xfrm>
            <a:custGeom>
              <a:avLst/>
              <a:gdLst/>
              <a:ahLst/>
              <a:cxnLst/>
              <a:rect l="l" t="t" r="r" b="b"/>
              <a:pathLst>
                <a:path w="92192" h="131169" extrusionOk="0">
                  <a:moveTo>
                    <a:pt x="55671" y="3036"/>
                  </a:moveTo>
                  <a:cubicBezTo>
                    <a:pt x="55675" y="3087"/>
                    <a:pt x="55679" y="3137"/>
                    <a:pt x="55683" y="3188"/>
                  </a:cubicBezTo>
                  <a:lnTo>
                    <a:pt x="55683" y="3188"/>
                  </a:lnTo>
                  <a:cubicBezTo>
                    <a:pt x="55679" y="3137"/>
                    <a:pt x="55675" y="3087"/>
                    <a:pt x="55671" y="3036"/>
                  </a:cubicBezTo>
                  <a:close/>
                  <a:moveTo>
                    <a:pt x="53640" y="7556"/>
                  </a:moveTo>
                  <a:cubicBezTo>
                    <a:pt x="53759" y="8515"/>
                    <a:pt x="53858" y="9473"/>
                    <a:pt x="53932" y="10432"/>
                  </a:cubicBezTo>
                  <a:lnTo>
                    <a:pt x="53932" y="10432"/>
                  </a:lnTo>
                  <a:cubicBezTo>
                    <a:pt x="53938" y="9472"/>
                    <a:pt x="53851" y="8513"/>
                    <a:pt x="53640" y="7556"/>
                  </a:cubicBezTo>
                  <a:close/>
                  <a:moveTo>
                    <a:pt x="43642" y="16458"/>
                  </a:moveTo>
                  <a:cubicBezTo>
                    <a:pt x="43887" y="17130"/>
                    <a:pt x="44039" y="17834"/>
                    <a:pt x="44100" y="18540"/>
                  </a:cubicBezTo>
                  <a:lnTo>
                    <a:pt x="44100" y="18540"/>
                  </a:lnTo>
                  <a:cubicBezTo>
                    <a:pt x="44087" y="17819"/>
                    <a:pt x="43956" y="17113"/>
                    <a:pt x="43642" y="16458"/>
                  </a:cubicBezTo>
                  <a:close/>
                  <a:moveTo>
                    <a:pt x="34352" y="50193"/>
                  </a:moveTo>
                  <a:cubicBezTo>
                    <a:pt x="34352" y="50193"/>
                    <a:pt x="34352" y="50193"/>
                    <a:pt x="34352" y="50194"/>
                  </a:cubicBezTo>
                  <a:lnTo>
                    <a:pt x="34352" y="50194"/>
                  </a:lnTo>
                  <a:lnTo>
                    <a:pt x="34352" y="50193"/>
                  </a:lnTo>
                  <a:close/>
                  <a:moveTo>
                    <a:pt x="49472" y="51061"/>
                  </a:moveTo>
                  <a:cubicBezTo>
                    <a:pt x="49469" y="51068"/>
                    <a:pt x="49466" y="51076"/>
                    <a:pt x="49463" y="51084"/>
                  </a:cubicBezTo>
                  <a:cubicBezTo>
                    <a:pt x="49466" y="51076"/>
                    <a:pt x="49469" y="51068"/>
                    <a:pt x="49472" y="51061"/>
                  </a:cubicBezTo>
                  <a:close/>
                  <a:moveTo>
                    <a:pt x="41360" y="52887"/>
                  </a:moveTo>
                  <a:lnTo>
                    <a:pt x="41360" y="52887"/>
                  </a:lnTo>
                  <a:cubicBezTo>
                    <a:pt x="41332" y="52915"/>
                    <a:pt x="41312" y="52943"/>
                    <a:pt x="41291" y="52977"/>
                  </a:cubicBezTo>
                  <a:lnTo>
                    <a:pt x="41291" y="52977"/>
                  </a:lnTo>
                  <a:cubicBezTo>
                    <a:pt x="41314" y="52947"/>
                    <a:pt x="41337" y="52917"/>
                    <a:pt x="41360" y="52887"/>
                  </a:cubicBezTo>
                  <a:close/>
                  <a:moveTo>
                    <a:pt x="21228" y="74069"/>
                  </a:moveTo>
                  <a:cubicBezTo>
                    <a:pt x="21228" y="74069"/>
                    <a:pt x="21228" y="74069"/>
                    <a:pt x="21227" y="74069"/>
                  </a:cubicBezTo>
                  <a:lnTo>
                    <a:pt x="21227" y="74069"/>
                  </a:lnTo>
                  <a:cubicBezTo>
                    <a:pt x="21228" y="74069"/>
                    <a:pt x="21228" y="74069"/>
                    <a:pt x="21228" y="74069"/>
                  </a:cubicBezTo>
                  <a:close/>
                  <a:moveTo>
                    <a:pt x="46427" y="88608"/>
                  </a:moveTo>
                  <a:cubicBezTo>
                    <a:pt x="46448" y="88935"/>
                    <a:pt x="46483" y="89258"/>
                    <a:pt x="46532" y="89579"/>
                  </a:cubicBezTo>
                  <a:lnTo>
                    <a:pt x="46532" y="89579"/>
                  </a:lnTo>
                  <a:cubicBezTo>
                    <a:pt x="46513" y="89260"/>
                    <a:pt x="46478" y="88936"/>
                    <a:pt x="46427" y="88608"/>
                  </a:cubicBezTo>
                  <a:close/>
                  <a:moveTo>
                    <a:pt x="18398" y="91507"/>
                  </a:moveTo>
                  <a:lnTo>
                    <a:pt x="18398" y="91507"/>
                  </a:lnTo>
                  <a:cubicBezTo>
                    <a:pt x="18399" y="91510"/>
                    <a:pt x="18400" y="91514"/>
                    <a:pt x="18402" y="91517"/>
                  </a:cubicBezTo>
                  <a:lnTo>
                    <a:pt x="18402" y="91517"/>
                  </a:lnTo>
                  <a:cubicBezTo>
                    <a:pt x="18400" y="91514"/>
                    <a:pt x="18399" y="91510"/>
                    <a:pt x="18398" y="91507"/>
                  </a:cubicBezTo>
                  <a:close/>
                  <a:moveTo>
                    <a:pt x="18960" y="106900"/>
                  </a:moveTo>
                  <a:cubicBezTo>
                    <a:pt x="18955" y="106905"/>
                    <a:pt x="18950" y="106909"/>
                    <a:pt x="18945" y="106914"/>
                  </a:cubicBezTo>
                  <a:cubicBezTo>
                    <a:pt x="18950" y="106909"/>
                    <a:pt x="18955" y="106905"/>
                    <a:pt x="18960" y="106900"/>
                  </a:cubicBezTo>
                  <a:close/>
                  <a:moveTo>
                    <a:pt x="66787" y="122114"/>
                  </a:moveTo>
                  <a:cubicBezTo>
                    <a:pt x="66787" y="122114"/>
                    <a:pt x="66787" y="122115"/>
                    <a:pt x="66787" y="122116"/>
                  </a:cubicBezTo>
                  <a:cubicBezTo>
                    <a:pt x="66787" y="122115"/>
                    <a:pt x="66787" y="122114"/>
                    <a:pt x="66787" y="122114"/>
                  </a:cubicBezTo>
                  <a:close/>
                  <a:moveTo>
                    <a:pt x="67192" y="124103"/>
                  </a:moveTo>
                  <a:cubicBezTo>
                    <a:pt x="67257" y="124169"/>
                    <a:pt x="67319" y="124237"/>
                    <a:pt x="67381" y="124307"/>
                  </a:cubicBezTo>
                  <a:cubicBezTo>
                    <a:pt x="67324" y="124232"/>
                    <a:pt x="67260" y="124164"/>
                    <a:pt x="67192" y="124103"/>
                  </a:cubicBezTo>
                  <a:close/>
                  <a:moveTo>
                    <a:pt x="3" y="125035"/>
                  </a:moveTo>
                  <a:lnTo>
                    <a:pt x="3" y="125035"/>
                  </a:lnTo>
                  <a:cubicBezTo>
                    <a:pt x="2" y="125036"/>
                    <a:pt x="1" y="125036"/>
                    <a:pt x="0" y="125037"/>
                  </a:cubicBezTo>
                  <a:lnTo>
                    <a:pt x="0" y="125037"/>
                  </a:lnTo>
                  <a:cubicBezTo>
                    <a:pt x="1" y="125036"/>
                    <a:pt x="2" y="125036"/>
                    <a:pt x="3" y="125035"/>
                  </a:cubicBezTo>
                  <a:close/>
                  <a:moveTo>
                    <a:pt x="92126" y="130971"/>
                  </a:moveTo>
                  <a:cubicBezTo>
                    <a:pt x="92148" y="130971"/>
                    <a:pt x="92170" y="130972"/>
                    <a:pt x="92192" y="130972"/>
                  </a:cubicBezTo>
                  <a:cubicBezTo>
                    <a:pt x="92170" y="130972"/>
                    <a:pt x="92148" y="130971"/>
                    <a:pt x="92126" y="130971"/>
                  </a:cubicBezTo>
                  <a:close/>
                  <a:moveTo>
                    <a:pt x="28463" y="1"/>
                  </a:moveTo>
                  <a:cubicBezTo>
                    <a:pt x="28620" y="6753"/>
                    <a:pt x="32083" y="12913"/>
                    <a:pt x="35507" y="18740"/>
                  </a:cubicBezTo>
                  <a:lnTo>
                    <a:pt x="35507" y="18740"/>
                  </a:lnTo>
                  <a:cubicBezTo>
                    <a:pt x="33919" y="16140"/>
                    <a:pt x="31450" y="14191"/>
                    <a:pt x="28897" y="12554"/>
                  </a:cubicBezTo>
                  <a:cubicBezTo>
                    <a:pt x="26227" y="10820"/>
                    <a:pt x="23373" y="9359"/>
                    <a:pt x="20863" y="7396"/>
                  </a:cubicBezTo>
                  <a:lnTo>
                    <a:pt x="20863" y="7396"/>
                  </a:lnTo>
                  <a:cubicBezTo>
                    <a:pt x="25382" y="10934"/>
                    <a:pt x="29787" y="14860"/>
                    <a:pt x="33462" y="19356"/>
                  </a:cubicBezTo>
                  <a:cubicBezTo>
                    <a:pt x="35334" y="21639"/>
                    <a:pt x="37023" y="24081"/>
                    <a:pt x="38415" y="26683"/>
                  </a:cubicBezTo>
                  <a:cubicBezTo>
                    <a:pt x="39648" y="28966"/>
                    <a:pt x="41497" y="32230"/>
                    <a:pt x="41565" y="34878"/>
                  </a:cubicBezTo>
                  <a:cubicBezTo>
                    <a:pt x="41634" y="38027"/>
                    <a:pt x="38598" y="39511"/>
                    <a:pt x="36818" y="41588"/>
                  </a:cubicBezTo>
                  <a:cubicBezTo>
                    <a:pt x="34672" y="44099"/>
                    <a:pt x="32800" y="46815"/>
                    <a:pt x="30426" y="49075"/>
                  </a:cubicBezTo>
                  <a:cubicBezTo>
                    <a:pt x="27596" y="51791"/>
                    <a:pt x="25017" y="54599"/>
                    <a:pt x="23236" y="58159"/>
                  </a:cubicBezTo>
                  <a:cubicBezTo>
                    <a:pt x="22415" y="59780"/>
                    <a:pt x="21410" y="61264"/>
                    <a:pt x="21114" y="63090"/>
                  </a:cubicBezTo>
                  <a:cubicBezTo>
                    <a:pt x="20680" y="65578"/>
                    <a:pt x="20817" y="68134"/>
                    <a:pt x="20452" y="70622"/>
                  </a:cubicBezTo>
                  <a:cubicBezTo>
                    <a:pt x="20041" y="73361"/>
                    <a:pt x="19630" y="76123"/>
                    <a:pt x="19219" y="78862"/>
                  </a:cubicBezTo>
                  <a:cubicBezTo>
                    <a:pt x="19470" y="77287"/>
                    <a:pt x="20246" y="75689"/>
                    <a:pt x="20749" y="74205"/>
                  </a:cubicBezTo>
                  <a:cubicBezTo>
                    <a:pt x="21296" y="72699"/>
                    <a:pt x="21525" y="71010"/>
                    <a:pt x="21662" y="69412"/>
                  </a:cubicBezTo>
                  <a:cubicBezTo>
                    <a:pt x="21776" y="68066"/>
                    <a:pt x="21798" y="66696"/>
                    <a:pt x="22072" y="65372"/>
                  </a:cubicBezTo>
                  <a:cubicBezTo>
                    <a:pt x="22346" y="64025"/>
                    <a:pt x="22917" y="62724"/>
                    <a:pt x="23967" y="61857"/>
                  </a:cubicBezTo>
                  <a:lnTo>
                    <a:pt x="23967" y="61857"/>
                  </a:lnTo>
                  <a:cubicBezTo>
                    <a:pt x="23191" y="63272"/>
                    <a:pt x="22871" y="64893"/>
                    <a:pt x="22666" y="66513"/>
                  </a:cubicBezTo>
                  <a:cubicBezTo>
                    <a:pt x="22095" y="70850"/>
                    <a:pt x="21935" y="75643"/>
                    <a:pt x="22575" y="79980"/>
                  </a:cubicBezTo>
                  <a:cubicBezTo>
                    <a:pt x="23077" y="83290"/>
                    <a:pt x="22985" y="86691"/>
                    <a:pt x="22301" y="89955"/>
                  </a:cubicBezTo>
                  <a:cubicBezTo>
                    <a:pt x="22575" y="87307"/>
                    <a:pt x="22826" y="84614"/>
                    <a:pt x="22460" y="81966"/>
                  </a:cubicBezTo>
                  <a:cubicBezTo>
                    <a:pt x="22141" y="79661"/>
                    <a:pt x="20247" y="76398"/>
                    <a:pt x="21227" y="74069"/>
                  </a:cubicBezTo>
                  <a:lnTo>
                    <a:pt x="21227" y="74069"/>
                  </a:lnTo>
                  <a:cubicBezTo>
                    <a:pt x="19881" y="77265"/>
                    <a:pt x="19972" y="80688"/>
                    <a:pt x="19265" y="83975"/>
                  </a:cubicBezTo>
                  <a:cubicBezTo>
                    <a:pt x="18466" y="87695"/>
                    <a:pt x="19242" y="91530"/>
                    <a:pt x="19995" y="95182"/>
                  </a:cubicBezTo>
                  <a:cubicBezTo>
                    <a:pt x="19472" y="93953"/>
                    <a:pt x="18948" y="92746"/>
                    <a:pt x="18402" y="91517"/>
                  </a:cubicBezTo>
                  <a:lnTo>
                    <a:pt x="18402" y="91517"/>
                  </a:lnTo>
                  <a:cubicBezTo>
                    <a:pt x="18571" y="91920"/>
                    <a:pt x="18032" y="93406"/>
                    <a:pt x="18009" y="93904"/>
                  </a:cubicBezTo>
                  <a:cubicBezTo>
                    <a:pt x="17987" y="94817"/>
                    <a:pt x="18146" y="95684"/>
                    <a:pt x="18192" y="96574"/>
                  </a:cubicBezTo>
                  <a:cubicBezTo>
                    <a:pt x="18238" y="98149"/>
                    <a:pt x="18283" y="99427"/>
                    <a:pt x="18968" y="100934"/>
                  </a:cubicBezTo>
                  <a:cubicBezTo>
                    <a:pt x="19628" y="102412"/>
                    <a:pt x="20401" y="105546"/>
                    <a:pt x="18960" y="106900"/>
                  </a:cubicBezTo>
                  <a:lnTo>
                    <a:pt x="18960" y="106900"/>
                  </a:lnTo>
                  <a:cubicBezTo>
                    <a:pt x="19617" y="106289"/>
                    <a:pt x="20274" y="105677"/>
                    <a:pt x="20908" y="105065"/>
                  </a:cubicBezTo>
                  <a:lnTo>
                    <a:pt x="20908" y="105065"/>
                  </a:lnTo>
                  <a:cubicBezTo>
                    <a:pt x="19927" y="106937"/>
                    <a:pt x="18922" y="108786"/>
                    <a:pt x="17918" y="110635"/>
                  </a:cubicBezTo>
                  <a:cubicBezTo>
                    <a:pt x="18101" y="110041"/>
                    <a:pt x="18283" y="109471"/>
                    <a:pt x="18443" y="108877"/>
                  </a:cubicBezTo>
                  <a:lnTo>
                    <a:pt x="18443" y="108877"/>
                  </a:lnTo>
                  <a:cubicBezTo>
                    <a:pt x="16845" y="110954"/>
                    <a:pt x="15088" y="112894"/>
                    <a:pt x="13193" y="114720"/>
                  </a:cubicBezTo>
                  <a:cubicBezTo>
                    <a:pt x="14220" y="113442"/>
                    <a:pt x="15270" y="112187"/>
                    <a:pt x="16298" y="110909"/>
                  </a:cubicBezTo>
                  <a:cubicBezTo>
                    <a:pt x="16868" y="110201"/>
                    <a:pt x="17462" y="109471"/>
                    <a:pt x="17667" y="108580"/>
                  </a:cubicBezTo>
                  <a:cubicBezTo>
                    <a:pt x="17895" y="107599"/>
                    <a:pt x="17918" y="106503"/>
                    <a:pt x="18032" y="105499"/>
                  </a:cubicBezTo>
                  <a:lnTo>
                    <a:pt x="18032" y="105499"/>
                  </a:lnTo>
                  <a:cubicBezTo>
                    <a:pt x="15773" y="107393"/>
                    <a:pt x="13330" y="109151"/>
                    <a:pt x="11481" y="111434"/>
                  </a:cubicBezTo>
                  <a:cubicBezTo>
                    <a:pt x="9724" y="113556"/>
                    <a:pt x="7921" y="115633"/>
                    <a:pt x="6140" y="117733"/>
                  </a:cubicBezTo>
                  <a:cubicBezTo>
                    <a:pt x="4110" y="120175"/>
                    <a:pt x="2056" y="122593"/>
                    <a:pt x="3" y="125035"/>
                  </a:cubicBezTo>
                  <a:lnTo>
                    <a:pt x="3" y="125035"/>
                  </a:lnTo>
                  <a:cubicBezTo>
                    <a:pt x="158" y="124854"/>
                    <a:pt x="851" y="124809"/>
                    <a:pt x="1593" y="124809"/>
                  </a:cubicBezTo>
                  <a:cubicBezTo>
                    <a:pt x="2352" y="124809"/>
                    <a:pt x="3162" y="124856"/>
                    <a:pt x="3496" y="124856"/>
                  </a:cubicBezTo>
                  <a:cubicBezTo>
                    <a:pt x="3531" y="124856"/>
                    <a:pt x="3560" y="124856"/>
                    <a:pt x="3584" y="124855"/>
                  </a:cubicBezTo>
                  <a:cubicBezTo>
                    <a:pt x="5433" y="124763"/>
                    <a:pt x="7259" y="124627"/>
                    <a:pt x="9108" y="124398"/>
                  </a:cubicBezTo>
                  <a:cubicBezTo>
                    <a:pt x="10865" y="124193"/>
                    <a:pt x="12463" y="123257"/>
                    <a:pt x="14220" y="122846"/>
                  </a:cubicBezTo>
                  <a:cubicBezTo>
                    <a:pt x="14342" y="122818"/>
                    <a:pt x="14483" y="122794"/>
                    <a:pt x="14617" y="122794"/>
                  </a:cubicBezTo>
                  <a:cubicBezTo>
                    <a:pt x="14812" y="122794"/>
                    <a:pt x="14994" y="122844"/>
                    <a:pt x="15088" y="123006"/>
                  </a:cubicBezTo>
                  <a:cubicBezTo>
                    <a:pt x="15179" y="123143"/>
                    <a:pt x="15179" y="123325"/>
                    <a:pt x="15270" y="123462"/>
                  </a:cubicBezTo>
                  <a:cubicBezTo>
                    <a:pt x="15407" y="123668"/>
                    <a:pt x="15681" y="123713"/>
                    <a:pt x="15910" y="123736"/>
                  </a:cubicBezTo>
                  <a:cubicBezTo>
                    <a:pt x="16012" y="123744"/>
                    <a:pt x="16114" y="123747"/>
                    <a:pt x="16215" y="123747"/>
                  </a:cubicBezTo>
                  <a:cubicBezTo>
                    <a:pt x="17948" y="123747"/>
                    <a:pt x="19574" y="122700"/>
                    <a:pt x="21342" y="122549"/>
                  </a:cubicBezTo>
                  <a:cubicBezTo>
                    <a:pt x="21493" y="122537"/>
                    <a:pt x="21644" y="122531"/>
                    <a:pt x="21794" y="122531"/>
                  </a:cubicBezTo>
                  <a:cubicBezTo>
                    <a:pt x="22465" y="122531"/>
                    <a:pt x="23136" y="122643"/>
                    <a:pt x="23807" y="122755"/>
                  </a:cubicBezTo>
                  <a:cubicBezTo>
                    <a:pt x="26181" y="123143"/>
                    <a:pt x="28486" y="123531"/>
                    <a:pt x="30769" y="124330"/>
                  </a:cubicBezTo>
                  <a:cubicBezTo>
                    <a:pt x="31956" y="124741"/>
                    <a:pt x="33097" y="125220"/>
                    <a:pt x="34238" y="125722"/>
                  </a:cubicBezTo>
                  <a:cubicBezTo>
                    <a:pt x="35037" y="126087"/>
                    <a:pt x="36566" y="127251"/>
                    <a:pt x="37411" y="127251"/>
                  </a:cubicBezTo>
                  <a:cubicBezTo>
                    <a:pt x="40488" y="128780"/>
                    <a:pt x="43638" y="129544"/>
                    <a:pt x="47089" y="129544"/>
                  </a:cubicBezTo>
                  <a:cubicBezTo>
                    <a:pt x="47503" y="129544"/>
                    <a:pt x="47921" y="129533"/>
                    <a:pt x="48344" y="129511"/>
                  </a:cubicBezTo>
                  <a:cubicBezTo>
                    <a:pt x="50788" y="129386"/>
                    <a:pt x="53193" y="128764"/>
                    <a:pt x="55630" y="128764"/>
                  </a:cubicBezTo>
                  <a:cubicBezTo>
                    <a:pt x="55856" y="128764"/>
                    <a:pt x="56083" y="128769"/>
                    <a:pt x="56310" y="128781"/>
                  </a:cubicBezTo>
                  <a:cubicBezTo>
                    <a:pt x="56036" y="128895"/>
                    <a:pt x="55808" y="129100"/>
                    <a:pt x="55626" y="129329"/>
                  </a:cubicBezTo>
                  <a:cubicBezTo>
                    <a:pt x="56817" y="129368"/>
                    <a:pt x="57987" y="129374"/>
                    <a:pt x="59145" y="129374"/>
                  </a:cubicBezTo>
                  <a:cubicBezTo>
                    <a:pt x="59748" y="129374"/>
                    <a:pt x="60348" y="129372"/>
                    <a:pt x="60946" y="129372"/>
                  </a:cubicBezTo>
                  <a:cubicBezTo>
                    <a:pt x="64567" y="129372"/>
                    <a:pt x="68112" y="129439"/>
                    <a:pt x="71854" y="130378"/>
                  </a:cubicBezTo>
                  <a:cubicBezTo>
                    <a:pt x="73593" y="130818"/>
                    <a:pt x="75383" y="130901"/>
                    <a:pt x="77190" y="130901"/>
                  </a:cubicBezTo>
                  <a:cubicBezTo>
                    <a:pt x="78270" y="130901"/>
                    <a:pt x="79356" y="130871"/>
                    <a:pt x="80441" y="130871"/>
                  </a:cubicBezTo>
                  <a:cubicBezTo>
                    <a:pt x="81592" y="130871"/>
                    <a:pt x="82742" y="130904"/>
                    <a:pt x="83883" y="131040"/>
                  </a:cubicBezTo>
                  <a:cubicBezTo>
                    <a:pt x="84660" y="131135"/>
                    <a:pt x="85424" y="131169"/>
                    <a:pt x="86184" y="131169"/>
                  </a:cubicBezTo>
                  <a:cubicBezTo>
                    <a:pt x="88038" y="131169"/>
                    <a:pt x="89865" y="130969"/>
                    <a:pt x="91778" y="130969"/>
                  </a:cubicBezTo>
                  <a:cubicBezTo>
                    <a:pt x="91894" y="130969"/>
                    <a:pt x="92009" y="130969"/>
                    <a:pt x="92126" y="130971"/>
                  </a:cubicBezTo>
                  <a:lnTo>
                    <a:pt x="92126" y="130971"/>
                  </a:lnTo>
                  <a:cubicBezTo>
                    <a:pt x="85552" y="130869"/>
                    <a:pt x="79047" y="129183"/>
                    <a:pt x="72973" y="126681"/>
                  </a:cubicBezTo>
                  <a:cubicBezTo>
                    <a:pt x="72199" y="126363"/>
                    <a:pt x="70414" y="125820"/>
                    <a:pt x="68932" y="125820"/>
                  </a:cubicBezTo>
                  <a:cubicBezTo>
                    <a:pt x="67978" y="125820"/>
                    <a:pt x="67149" y="126045"/>
                    <a:pt x="66799" y="126703"/>
                  </a:cubicBezTo>
                  <a:lnTo>
                    <a:pt x="66799" y="126703"/>
                  </a:lnTo>
                  <a:cubicBezTo>
                    <a:pt x="67140" y="126050"/>
                    <a:pt x="67569" y="125442"/>
                    <a:pt x="68043" y="124900"/>
                  </a:cubicBezTo>
                  <a:lnTo>
                    <a:pt x="68043" y="124900"/>
                  </a:lnTo>
                  <a:cubicBezTo>
                    <a:pt x="67563" y="125037"/>
                    <a:pt x="67107" y="125243"/>
                    <a:pt x="66719" y="125562"/>
                  </a:cubicBezTo>
                  <a:cubicBezTo>
                    <a:pt x="66376" y="125174"/>
                    <a:pt x="66011" y="124786"/>
                    <a:pt x="65669" y="124398"/>
                  </a:cubicBezTo>
                  <a:cubicBezTo>
                    <a:pt x="65577" y="124307"/>
                    <a:pt x="65463" y="124193"/>
                    <a:pt x="65349" y="124147"/>
                  </a:cubicBezTo>
                  <a:cubicBezTo>
                    <a:pt x="65283" y="124121"/>
                    <a:pt x="65219" y="124110"/>
                    <a:pt x="65156" y="124110"/>
                  </a:cubicBezTo>
                  <a:cubicBezTo>
                    <a:pt x="64719" y="124110"/>
                    <a:pt x="64347" y="124661"/>
                    <a:pt x="63888" y="124741"/>
                  </a:cubicBezTo>
                  <a:cubicBezTo>
                    <a:pt x="64208" y="124284"/>
                    <a:pt x="64596" y="123873"/>
                    <a:pt x="65052" y="123554"/>
                  </a:cubicBezTo>
                  <a:cubicBezTo>
                    <a:pt x="65005" y="123553"/>
                    <a:pt x="64957" y="123552"/>
                    <a:pt x="64909" y="123552"/>
                  </a:cubicBezTo>
                  <a:cubicBezTo>
                    <a:pt x="62766" y="123552"/>
                    <a:pt x="60639" y="124549"/>
                    <a:pt x="59255" y="126179"/>
                  </a:cubicBezTo>
                  <a:cubicBezTo>
                    <a:pt x="60224" y="124007"/>
                    <a:pt x="61693" y="123266"/>
                    <a:pt x="63584" y="123266"/>
                  </a:cubicBezTo>
                  <a:cubicBezTo>
                    <a:pt x="64277" y="123266"/>
                    <a:pt x="65026" y="123366"/>
                    <a:pt x="65828" y="123531"/>
                  </a:cubicBezTo>
                  <a:cubicBezTo>
                    <a:pt x="66310" y="123627"/>
                    <a:pt x="66824" y="123772"/>
                    <a:pt x="67192" y="124103"/>
                  </a:cubicBezTo>
                  <a:lnTo>
                    <a:pt x="67192" y="124103"/>
                  </a:lnTo>
                  <a:cubicBezTo>
                    <a:pt x="66223" y="123107"/>
                    <a:pt x="64894" y="122507"/>
                    <a:pt x="63546" y="122207"/>
                  </a:cubicBezTo>
                  <a:cubicBezTo>
                    <a:pt x="62714" y="122034"/>
                    <a:pt x="61810" y="121938"/>
                    <a:pt x="60904" y="121938"/>
                  </a:cubicBezTo>
                  <a:cubicBezTo>
                    <a:pt x="59898" y="121938"/>
                    <a:pt x="58890" y="122057"/>
                    <a:pt x="57977" y="122321"/>
                  </a:cubicBezTo>
                  <a:cubicBezTo>
                    <a:pt x="56292" y="122799"/>
                    <a:pt x="53246" y="124321"/>
                    <a:pt x="52708" y="126208"/>
                  </a:cubicBezTo>
                  <a:lnTo>
                    <a:pt x="52708" y="126208"/>
                  </a:lnTo>
                  <a:cubicBezTo>
                    <a:pt x="53466" y="123525"/>
                    <a:pt x="55768" y="121955"/>
                    <a:pt x="58387" y="121385"/>
                  </a:cubicBezTo>
                  <a:cubicBezTo>
                    <a:pt x="58779" y="121295"/>
                    <a:pt x="60431" y="121169"/>
                    <a:pt x="62168" y="121169"/>
                  </a:cubicBezTo>
                  <a:cubicBezTo>
                    <a:pt x="64381" y="121169"/>
                    <a:pt x="66732" y="121373"/>
                    <a:pt x="66787" y="122114"/>
                  </a:cubicBezTo>
                  <a:lnTo>
                    <a:pt x="66787" y="122114"/>
                  </a:lnTo>
                  <a:cubicBezTo>
                    <a:pt x="66741" y="121475"/>
                    <a:pt x="66353" y="120906"/>
                    <a:pt x="65920" y="120427"/>
                  </a:cubicBezTo>
                  <a:cubicBezTo>
                    <a:pt x="64619" y="118920"/>
                    <a:pt x="62861" y="117847"/>
                    <a:pt x="60944" y="117345"/>
                  </a:cubicBezTo>
                  <a:cubicBezTo>
                    <a:pt x="60240" y="117158"/>
                    <a:pt x="59545" y="117072"/>
                    <a:pt x="58859" y="117072"/>
                  </a:cubicBezTo>
                  <a:cubicBezTo>
                    <a:pt x="56544" y="117072"/>
                    <a:pt x="54346" y="118045"/>
                    <a:pt x="52339" y="119331"/>
                  </a:cubicBezTo>
                  <a:cubicBezTo>
                    <a:pt x="50417" y="120538"/>
                    <a:pt x="48538" y="121942"/>
                    <a:pt x="46382" y="122643"/>
                  </a:cubicBezTo>
                  <a:lnTo>
                    <a:pt x="46382" y="122643"/>
                  </a:lnTo>
                  <a:cubicBezTo>
                    <a:pt x="48792" y="121843"/>
                    <a:pt x="50371" y="119487"/>
                    <a:pt x="52521" y="118098"/>
                  </a:cubicBezTo>
                  <a:cubicBezTo>
                    <a:pt x="53663" y="117391"/>
                    <a:pt x="54941" y="116957"/>
                    <a:pt x="56196" y="116524"/>
                  </a:cubicBezTo>
                  <a:cubicBezTo>
                    <a:pt x="54758" y="116021"/>
                    <a:pt x="53640" y="114994"/>
                    <a:pt x="52316" y="114287"/>
                  </a:cubicBezTo>
                  <a:cubicBezTo>
                    <a:pt x="51457" y="113837"/>
                    <a:pt x="50590" y="113666"/>
                    <a:pt x="49715" y="113666"/>
                  </a:cubicBezTo>
                  <a:cubicBezTo>
                    <a:pt x="48636" y="113666"/>
                    <a:pt x="47546" y="113926"/>
                    <a:pt x="46450" y="114241"/>
                  </a:cubicBezTo>
                  <a:cubicBezTo>
                    <a:pt x="42798" y="115314"/>
                    <a:pt x="39465" y="117368"/>
                    <a:pt x="36863" y="120153"/>
                  </a:cubicBezTo>
                  <a:cubicBezTo>
                    <a:pt x="39146" y="117688"/>
                    <a:pt x="41771" y="115519"/>
                    <a:pt x="44852" y="114127"/>
                  </a:cubicBezTo>
                  <a:cubicBezTo>
                    <a:pt x="46127" y="113543"/>
                    <a:pt x="47321" y="112980"/>
                    <a:pt x="48723" y="112980"/>
                  </a:cubicBezTo>
                  <a:cubicBezTo>
                    <a:pt x="48801" y="112980"/>
                    <a:pt x="48881" y="112982"/>
                    <a:pt x="48961" y="112986"/>
                  </a:cubicBezTo>
                  <a:cubicBezTo>
                    <a:pt x="50193" y="113031"/>
                    <a:pt x="51449" y="113716"/>
                    <a:pt x="52590" y="114104"/>
                  </a:cubicBezTo>
                  <a:cubicBezTo>
                    <a:pt x="54188" y="114698"/>
                    <a:pt x="55694" y="114834"/>
                    <a:pt x="57041" y="116021"/>
                  </a:cubicBezTo>
                  <a:cubicBezTo>
                    <a:pt x="53366" y="110201"/>
                    <a:pt x="52019" y="104107"/>
                    <a:pt x="49486" y="97761"/>
                  </a:cubicBezTo>
                  <a:cubicBezTo>
                    <a:pt x="48399" y="95074"/>
                    <a:pt x="46961" y="92424"/>
                    <a:pt x="46532" y="89579"/>
                  </a:cubicBezTo>
                  <a:lnTo>
                    <a:pt x="46532" y="89579"/>
                  </a:lnTo>
                  <a:cubicBezTo>
                    <a:pt x="46822" y="94376"/>
                    <a:pt x="43764" y="98290"/>
                    <a:pt x="44898" y="103148"/>
                  </a:cubicBezTo>
                  <a:cubicBezTo>
                    <a:pt x="45149" y="104175"/>
                    <a:pt x="45491" y="105248"/>
                    <a:pt x="46267" y="106001"/>
                  </a:cubicBezTo>
                  <a:cubicBezTo>
                    <a:pt x="46766" y="106499"/>
                    <a:pt x="47484" y="106828"/>
                    <a:pt x="48177" y="106828"/>
                  </a:cubicBezTo>
                  <a:cubicBezTo>
                    <a:pt x="48532" y="106828"/>
                    <a:pt x="48880" y="106742"/>
                    <a:pt x="49189" y="106549"/>
                  </a:cubicBezTo>
                  <a:lnTo>
                    <a:pt x="49189" y="106549"/>
                  </a:lnTo>
                  <a:cubicBezTo>
                    <a:pt x="48954" y="106948"/>
                    <a:pt x="48526" y="107106"/>
                    <a:pt x="48057" y="107106"/>
                  </a:cubicBezTo>
                  <a:cubicBezTo>
                    <a:pt x="47614" y="107106"/>
                    <a:pt x="47135" y="106965"/>
                    <a:pt x="46747" y="106754"/>
                  </a:cubicBezTo>
                  <a:cubicBezTo>
                    <a:pt x="45080" y="105864"/>
                    <a:pt x="43985" y="104152"/>
                    <a:pt x="43505" y="102326"/>
                  </a:cubicBezTo>
                  <a:cubicBezTo>
                    <a:pt x="42433" y="98195"/>
                    <a:pt x="43665" y="92534"/>
                    <a:pt x="45217" y="88654"/>
                  </a:cubicBezTo>
                  <a:cubicBezTo>
                    <a:pt x="45811" y="87125"/>
                    <a:pt x="45788" y="85413"/>
                    <a:pt x="46313" y="83838"/>
                  </a:cubicBezTo>
                  <a:lnTo>
                    <a:pt x="46313" y="83838"/>
                  </a:lnTo>
                  <a:cubicBezTo>
                    <a:pt x="45423" y="86326"/>
                    <a:pt x="43916" y="88517"/>
                    <a:pt x="42958" y="90959"/>
                  </a:cubicBezTo>
                  <a:cubicBezTo>
                    <a:pt x="42456" y="92235"/>
                    <a:pt x="40135" y="96697"/>
                    <a:pt x="40604" y="97847"/>
                  </a:cubicBezTo>
                  <a:lnTo>
                    <a:pt x="40604" y="97847"/>
                  </a:lnTo>
                  <a:cubicBezTo>
                    <a:pt x="39444" y="95042"/>
                    <a:pt x="40288" y="92761"/>
                    <a:pt x="41520" y="90206"/>
                  </a:cubicBezTo>
                  <a:cubicBezTo>
                    <a:pt x="43117" y="86896"/>
                    <a:pt x="44076" y="83952"/>
                    <a:pt x="45103" y="80482"/>
                  </a:cubicBezTo>
                  <a:lnTo>
                    <a:pt x="45103" y="80482"/>
                  </a:lnTo>
                  <a:cubicBezTo>
                    <a:pt x="44784" y="81555"/>
                    <a:pt x="44281" y="82719"/>
                    <a:pt x="43756" y="83701"/>
                  </a:cubicBezTo>
                  <a:cubicBezTo>
                    <a:pt x="43301" y="84544"/>
                    <a:pt x="42186" y="85478"/>
                    <a:pt x="41932" y="86366"/>
                  </a:cubicBezTo>
                  <a:lnTo>
                    <a:pt x="41932" y="86366"/>
                  </a:lnTo>
                  <a:cubicBezTo>
                    <a:pt x="43026" y="82510"/>
                    <a:pt x="43163" y="78495"/>
                    <a:pt x="44259" y="74616"/>
                  </a:cubicBezTo>
                  <a:cubicBezTo>
                    <a:pt x="45354" y="70759"/>
                    <a:pt x="47157" y="67130"/>
                    <a:pt x="49371" y="63797"/>
                  </a:cubicBezTo>
                  <a:cubicBezTo>
                    <a:pt x="52499" y="59072"/>
                    <a:pt x="56721" y="54987"/>
                    <a:pt x="60716" y="50992"/>
                  </a:cubicBezTo>
                  <a:lnTo>
                    <a:pt x="60716" y="50992"/>
                  </a:lnTo>
                  <a:cubicBezTo>
                    <a:pt x="58890" y="52590"/>
                    <a:pt x="56881" y="53708"/>
                    <a:pt x="55420" y="55671"/>
                  </a:cubicBezTo>
                  <a:cubicBezTo>
                    <a:pt x="56470" y="53823"/>
                    <a:pt x="57543" y="51951"/>
                    <a:pt x="58593" y="50102"/>
                  </a:cubicBezTo>
                  <a:lnTo>
                    <a:pt x="58593" y="50102"/>
                  </a:lnTo>
                  <a:cubicBezTo>
                    <a:pt x="57771" y="51198"/>
                    <a:pt x="56927" y="52293"/>
                    <a:pt x="56105" y="53389"/>
                  </a:cubicBezTo>
                  <a:cubicBezTo>
                    <a:pt x="56790" y="52430"/>
                    <a:pt x="57269" y="51357"/>
                    <a:pt x="57497" y="50216"/>
                  </a:cubicBezTo>
                  <a:lnTo>
                    <a:pt x="57497" y="50216"/>
                  </a:lnTo>
                  <a:cubicBezTo>
                    <a:pt x="56014" y="52133"/>
                    <a:pt x="54507" y="54028"/>
                    <a:pt x="53024" y="55945"/>
                  </a:cubicBezTo>
                  <a:cubicBezTo>
                    <a:pt x="50284" y="59438"/>
                    <a:pt x="47523" y="62975"/>
                    <a:pt x="45970" y="67130"/>
                  </a:cubicBezTo>
                  <a:cubicBezTo>
                    <a:pt x="46952" y="62496"/>
                    <a:pt x="49212" y="58159"/>
                    <a:pt x="52430" y="54690"/>
                  </a:cubicBezTo>
                  <a:lnTo>
                    <a:pt x="52430" y="54690"/>
                  </a:lnTo>
                  <a:cubicBezTo>
                    <a:pt x="49098" y="57041"/>
                    <a:pt x="46655" y="60510"/>
                    <a:pt x="45057" y="64254"/>
                  </a:cubicBezTo>
                  <a:cubicBezTo>
                    <a:pt x="41930" y="71535"/>
                    <a:pt x="42364" y="79752"/>
                    <a:pt x="39054" y="86965"/>
                  </a:cubicBezTo>
                  <a:cubicBezTo>
                    <a:pt x="38347" y="88494"/>
                    <a:pt x="37731" y="89909"/>
                    <a:pt x="37525" y="91576"/>
                  </a:cubicBezTo>
                  <a:cubicBezTo>
                    <a:pt x="37297" y="93150"/>
                    <a:pt x="37525" y="94771"/>
                    <a:pt x="37297" y="96369"/>
                  </a:cubicBezTo>
                  <a:cubicBezTo>
                    <a:pt x="37069" y="97989"/>
                    <a:pt x="36315" y="99496"/>
                    <a:pt x="36087" y="101116"/>
                  </a:cubicBezTo>
                  <a:cubicBezTo>
                    <a:pt x="35882" y="102395"/>
                    <a:pt x="35653" y="103696"/>
                    <a:pt x="35288" y="104974"/>
                  </a:cubicBezTo>
                  <a:cubicBezTo>
                    <a:pt x="34489" y="107759"/>
                    <a:pt x="32983" y="110338"/>
                    <a:pt x="30906" y="112324"/>
                  </a:cubicBezTo>
                  <a:cubicBezTo>
                    <a:pt x="32458" y="110840"/>
                    <a:pt x="33668" y="107804"/>
                    <a:pt x="34398" y="105818"/>
                  </a:cubicBezTo>
                  <a:cubicBezTo>
                    <a:pt x="34832" y="104632"/>
                    <a:pt x="35083" y="103194"/>
                    <a:pt x="35265" y="101938"/>
                  </a:cubicBezTo>
                  <a:cubicBezTo>
                    <a:pt x="35402" y="101094"/>
                    <a:pt x="35539" y="100158"/>
                    <a:pt x="35380" y="99313"/>
                  </a:cubicBezTo>
                  <a:cubicBezTo>
                    <a:pt x="35197" y="98400"/>
                    <a:pt x="34740" y="97510"/>
                    <a:pt x="34695" y="96574"/>
                  </a:cubicBezTo>
                  <a:cubicBezTo>
                    <a:pt x="34672" y="95958"/>
                    <a:pt x="34946" y="95479"/>
                    <a:pt x="34992" y="94908"/>
                  </a:cubicBezTo>
                  <a:cubicBezTo>
                    <a:pt x="35037" y="94292"/>
                    <a:pt x="34855" y="93584"/>
                    <a:pt x="34718" y="92991"/>
                  </a:cubicBezTo>
                  <a:cubicBezTo>
                    <a:pt x="34421" y="91735"/>
                    <a:pt x="33987" y="90548"/>
                    <a:pt x="33713" y="89316"/>
                  </a:cubicBezTo>
                  <a:cubicBezTo>
                    <a:pt x="32937" y="85961"/>
                    <a:pt x="32412" y="82560"/>
                    <a:pt x="32435" y="79113"/>
                  </a:cubicBezTo>
                  <a:cubicBezTo>
                    <a:pt x="32458" y="76191"/>
                    <a:pt x="33234" y="73338"/>
                    <a:pt x="33759" y="70462"/>
                  </a:cubicBezTo>
                  <a:cubicBezTo>
                    <a:pt x="34946" y="64208"/>
                    <a:pt x="37502" y="58205"/>
                    <a:pt x="41246" y="53046"/>
                  </a:cubicBezTo>
                  <a:cubicBezTo>
                    <a:pt x="41263" y="53020"/>
                    <a:pt x="41277" y="52997"/>
                    <a:pt x="41291" y="52977"/>
                  </a:cubicBezTo>
                  <a:lnTo>
                    <a:pt x="41291" y="52977"/>
                  </a:lnTo>
                  <a:cubicBezTo>
                    <a:pt x="40781" y="53609"/>
                    <a:pt x="39968" y="54017"/>
                    <a:pt x="39488" y="54758"/>
                  </a:cubicBezTo>
                  <a:cubicBezTo>
                    <a:pt x="38872" y="55717"/>
                    <a:pt x="38164" y="56630"/>
                    <a:pt x="37548" y="57566"/>
                  </a:cubicBezTo>
                  <a:lnTo>
                    <a:pt x="38484" y="55215"/>
                  </a:lnTo>
                  <a:lnTo>
                    <a:pt x="38484" y="55215"/>
                  </a:lnTo>
                  <a:cubicBezTo>
                    <a:pt x="34352" y="60761"/>
                    <a:pt x="32435" y="69252"/>
                    <a:pt x="31362" y="75963"/>
                  </a:cubicBezTo>
                  <a:cubicBezTo>
                    <a:pt x="30723" y="79980"/>
                    <a:pt x="30130" y="83998"/>
                    <a:pt x="29650" y="88015"/>
                  </a:cubicBezTo>
                  <a:cubicBezTo>
                    <a:pt x="29491" y="89361"/>
                    <a:pt x="29605" y="90754"/>
                    <a:pt x="29354" y="92078"/>
                  </a:cubicBezTo>
                  <a:cubicBezTo>
                    <a:pt x="29080" y="93516"/>
                    <a:pt x="28646" y="94908"/>
                    <a:pt x="28075" y="96255"/>
                  </a:cubicBezTo>
                  <a:cubicBezTo>
                    <a:pt x="27482" y="97647"/>
                    <a:pt x="26797" y="98811"/>
                    <a:pt x="26615" y="100386"/>
                  </a:cubicBezTo>
                  <a:cubicBezTo>
                    <a:pt x="26569" y="100820"/>
                    <a:pt x="26546" y="101276"/>
                    <a:pt x="26523" y="101710"/>
                  </a:cubicBezTo>
                  <a:cubicBezTo>
                    <a:pt x="26455" y="102851"/>
                    <a:pt x="26409" y="103992"/>
                    <a:pt x="26341" y="105111"/>
                  </a:cubicBezTo>
                  <a:cubicBezTo>
                    <a:pt x="27938" y="102897"/>
                    <a:pt x="28463" y="100112"/>
                    <a:pt x="28966" y="97442"/>
                  </a:cubicBezTo>
                  <a:lnTo>
                    <a:pt x="28966" y="97442"/>
                  </a:lnTo>
                  <a:cubicBezTo>
                    <a:pt x="28966" y="101596"/>
                    <a:pt x="28007" y="105864"/>
                    <a:pt x="25085" y="108946"/>
                  </a:cubicBezTo>
                  <a:cubicBezTo>
                    <a:pt x="23008" y="111160"/>
                    <a:pt x="21456" y="113693"/>
                    <a:pt x="20224" y="116455"/>
                  </a:cubicBezTo>
                  <a:cubicBezTo>
                    <a:pt x="19904" y="117140"/>
                    <a:pt x="17895" y="123189"/>
                    <a:pt x="17279" y="123189"/>
                  </a:cubicBezTo>
                  <a:cubicBezTo>
                    <a:pt x="16868" y="123189"/>
                    <a:pt x="19676" y="115291"/>
                    <a:pt x="20041" y="114629"/>
                  </a:cubicBezTo>
                  <a:cubicBezTo>
                    <a:pt x="20360" y="114629"/>
                    <a:pt x="21776" y="111730"/>
                    <a:pt x="22027" y="111365"/>
                  </a:cubicBezTo>
                  <a:cubicBezTo>
                    <a:pt x="22803" y="110201"/>
                    <a:pt x="23739" y="109105"/>
                    <a:pt x="24606" y="108010"/>
                  </a:cubicBezTo>
                  <a:cubicBezTo>
                    <a:pt x="24834" y="107713"/>
                    <a:pt x="25085" y="107393"/>
                    <a:pt x="25222" y="107028"/>
                  </a:cubicBezTo>
                  <a:cubicBezTo>
                    <a:pt x="25382" y="106640"/>
                    <a:pt x="25382" y="106184"/>
                    <a:pt x="25359" y="105773"/>
                  </a:cubicBezTo>
                  <a:cubicBezTo>
                    <a:pt x="25291" y="103810"/>
                    <a:pt x="24789" y="101847"/>
                    <a:pt x="25108" y="99907"/>
                  </a:cubicBezTo>
                  <a:cubicBezTo>
                    <a:pt x="25473" y="97761"/>
                    <a:pt x="26820" y="95867"/>
                    <a:pt x="27071" y="93721"/>
                  </a:cubicBezTo>
                  <a:cubicBezTo>
                    <a:pt x="27414" y="90777"/>
                    <a:pt x="26957" y="87558"/>
                    <a:pt x="27025" y="84591"/>
                  </a:cubicBezTo>
                  <a:cubicBezTo>
                    <a:pt x="27117" y="81327"/>
                    <a:pt x="27322" y="78063"/>
                    <a:pt x="27756" y="74799"/>
                  </a:cubicBezTo>
                  <a:cubicBezTo>
                    <a:pt x="28852" y="66628"/>
                    <a:pt x="31180" y="57977"/>
                    <a:pt x="37000" y="51905"/>
                  </a:cubicBezTo>
                  <a:lnTo>
                    <a:pt x="37000" y="51905"/>
                  </a:lnTo>
                  <a:lnTo>
                    <a:pt x="36566" y="52978"/>
                  </a:lnTo>
                  <a:cubicBezTo>
                    <a:pt x="39123" y="50559"/>
                    <a:pt x="41474" y="47956"/>
                    <a:pt x="43825" y="45332"/>
                  </a:cubicBezTo>
                  <a:cubicBezTo>
                    <a:pt x="47660" y="41040"/>
                    <a:pt x="50695" y="36453"/>
                    <a:pt x="52567" y="30952"/>
                  </a:cubicBezTo>
                  <a:lnTo>
                    <a:pt x="52567" y="30952"/>
                  </a:lnTo>
                  <a:cubicBezTo>
                    <a:pt x="52384" y="36795"/>
                    <a:pt x="48983" y="42227"/>
                    <a:pt x="46085" y="47135"/>
                  </a:cubicBezTo>
                  <a:cubicBezTo>
                    <a:pt x="43072" y="52270"/>
                    <a:pt x="39808" y="57360"/>
                    <a:pt x="37867" y="63044"/>
                  </a:cubicBezTo>
                  <a:cubicBezTo>
                    <a:pt x="37046" y="65463"/>
                    <a:pt x="36475" y="67951"/>
                    <a:pt x="36019" y="70462"/>
                  </a:cubicBezTo>
                  <a:cubicBezTo>
                    <a:pt x="34900" y="76579"/>
                    <a:pt x="34398" y="82856"/>
                    <a:pt x="35265" y="89019"/>
                  </a:cubicBezTo>
                  <a:cubicBezTo>
                    <a:pt x="34969" y="84659"/>
                    <a:pt x="35197" y="80277"/>
                    <a:pt x="35927" y="75986"/>
                  </a:cubicBezTo>
                  <a:lnTo>
                    <a:pt x="35927" y="75986"/>
                  </a:lnTo>
                  <a:cubicBezTo>
                    <a:pt x="35380" y="79980"/>
                    <a:pt x="35631" y="84112"/>
                    <a:pt x="36658" y="88015"/>
                  </a:cubicBezTo>
                  <a:cubicBezTo>
                    <a:pt x="35905" y="85139"/>
                    <a:pt x="36726" y="82423"/>
                    <a:pt x="37206" y="79615"/>
                  </a:cubicBezTo>
                  <a:cubicBezTo>
                    <a:pt x="39214" y="67929"/>
                    <a:pt x="43414" y="57452"/>
                    <a:pt x="48938" y="46975"/>
                  </a:cubicBezTo>
                  <a:cubicBezTo>
                    <a:pt x="52864" y="39534"/>
                    <a:pt x="56630" y="31636"/>
                    <a:pt x="56698" y="23237"/>
                  </a:cubicBezTo>
                  <a:lnTo>
                    <a:pt x="56698" y="23237"/>
                  </a:lnTo>
                  <a:cubicBezTo>
                    <a:pt x="57474" y="28076"/>
                    <a:pt x="56790" y="33052"/>
                    <a:pt x="55169" y="37662"/>
                  </a:cubicBezTo>
                  <a:cubicBezTo>
                    <a:pt x="54325" y="40013"/>
                    <a:pt x="53252" y="42273"/>
                    <a:pt x="52019" y="44441"/>
                  </a:cubicBezTo>
                  <a:cubicBezTo>
                    <a:pt x="50768" y="46580"/>
                    <a:pt x="50378" y="48831"/>
                    <a:pt x="49472" y="51061"/>
                  </a:cubicBezTo>
                  <a:lnTo>
                    <a:pt x="49472" y="51061"/>
                  </a:lnTo>
                  <a:cubicBezTo>
                    <a:pt x="50661" y="48149"/>
                    <a:pt x="52846" y="45782"/>
                    <a:pt x="54781" y="43323"/>
                  </a:cubicBezTo>
                  <a:cubicBezTo>
                    <a:pt x="59894" y="36818"/>
                    <a:pt x="59437" y="30084"/>
                    <a:pt x="58342" y="22278"/>
                  </a:cubicBezTo>
                  <a:cubicBezTo>
                    <a:pt x="57360" y="15248"/>
                    <a:pt x="56949" y="7624"/>
                    <a:pt x="60602" y="1530"/>
                  </a:cubicBezTo>
                  <a:lnTo>
                    <a:pt x="60602" y="1530"/>
                  </a:lnTo>
                  <a:cubicBezTo>
                    <a:pt x="58524" y="4315"/>
                    <a:pt x="57201" y="7624"/>
                    <a:pt x="56767" y="11048"/>
                  </a:cubicBezTo>
                  <a:cubicBezTo>
                    <a:pt x="56431" y="8404"/>
                    <a:pt x="55897" y="5870"/>
                    <a:pt x="55683" y="3188"/>
                  </a:cubicBezTo>
                  <a:lnTo>
                    <a:pt x="55683" y="3188"/>
                  </a:lnTo>
                  <a:cubicBezTo>
                    <a:pt x="55949" y="6652"/>
                    <a:pt x="56082" y="10117"/>
                    <a:pt x="56082" y="13582"/>
                  </a:cubicBezTo>
                  <a:cubicBezTo>
                    <a:pt x="56082" y="15202"/>
                    <a:pt x="55968" y="16823"/>
                    <a:pt x="55922" y="18421"/>
                  </a:cubicBezTo>
                  <a:cubicBezTo>
                    <a:pt x="55899" y="19197"/>
                    <a:pt x="55785" y="19950"/>
                    <a:pt x="55489" y="20657"/>
                  </a:cubicBezTo>
                  <a:cubicBezTo>
                    <a:pt x="55398" y="20840"/>
                    <a:pt x="54421" y="22225"/>
                    <a:pt x="54439" y="22278"/>
                  </a:cubicBezTo>
                  <a:lnTo>
                    <a:pt x="54439" y="22278"/>
                  </a:lnTo>
                  <a:cubicBezTo>
                    <a:pt x="53617" y="20269"/>
                    <a:pt x="53914" y="18010"/>
                    <a:pt x="54028" y="15841"/>
                  </a:cubicBezTo>
                  <a:cubicBezTo>
                    <a:pt x="54117" y="14038"/>
                    <a:pt x="54070" y="12235"/>
                    <a:pt x="53932" y="10432"/>
                  </a:cubicBezTo>
                  <a:lnTo>
                    <a:pt x="53932" y="10432"/>
                  </a:lnTo>
                  <a:cubicBezTo>
                    <a:pt x="53892" y="17053"/>
                    <a:pt x="49443" y="23740"/>
                    <a:pt x="50878" y="30358"/>
                  </a:cubicBezTo>
                  <a:cubicBezTo>
                    <a:pt x="49851" y="27847"/>
                    <a:pt x="49828" y="25040"/>
                    <a:pt x="50239" y="22369"/>
                  </a:cubicBezTo>
                  <a:cubicBezTo>
                    <a:pt x="50650" y="19699"/>
                    <a:pt x="51471" y="17120"/>
                    <a:pt x="52088" y="14495"/>
                  </a:cubicBezTo>
                  <a:lnTo>
                    <a:pt x="52088" y="14495"/>
                  </a:lnTo>
                  <a:cubicBezTo>
                    <a:pt x="50558" y="18877"/>
                    <a:pt x="49691" y="23488"/>
                    <a:pt x="49463" y="28144"/>
                  </a:cubicBezTo>
                  <a:cubicBezTo>
                    <a:pt x="49257" y="32184"/>
                    <a:pt x="47819" y="36453"/>
                    <a:pt x="45674" y="39899"/>
                  </a:cubicBezTo>
                  <a:cubicBezTo>
                    <a:pt x="43848" y="42866"/>
                    <a:pt x="41360" y="44966"/>
                    <a:pt x="39899" y="48208"/>
                  </a:cubicBezTo>
                  <a:cubicBezTo>
                    <a:pt x="40219" y="47066"/>
                    <a:pt x="40561" y="45902"/>
                    <a:pt x="40903" y="44738"/>
                  </a:cubicBezTo>
                  <a:lnTo>
                    <a:pt x="40903" y="44738"/>
                  </a:lnTo>
                  <a:cubicBezTo>
                    <a:pt x="39830" y="46952"/>
                    <a:pt x="37137" y="47934"/>
                    <a:pt x="35859" y="50011"/>
                  </a:cubicBezTo>
                  <a:cubicBezTo>
                    <a:pt x="35448" y="50695"/>
                    <a:pt x="35197" y="51449"/>
                    <a:pt x="34832" y="52133"/>
                  </a:cubicBezTo>
                  <a:cubicBezTo>
                    <a:pt x="33371" y="54758"/>
                    <a:pt x="30061" y="56196"/>
                    <a:pt x="29308" y="59095"/>
                  </a:cubicBezTo>
                  <a:cubicBezTo>
                    <a:pt x="29445" y="57246"/>
                    <a:pt x="30746" y="55831"/>
                    <a:pt x="31910" y="54507"/>
                  </a:cubicBezTo>
                  <a:cubicBezTo>
                    <a:pt x="32504" y="53823"/>
                    <a:pt x="33097" y="53161"/>
                    <a:pt x="33599" y="52407"/>
                  </a:cubicBezTo>
                  <a:cubicBezTo>
                    <a:pt x="33827" y="52111"/>
                    <a:pt x="34124" y="51700"/>
                    <a:pt x="34261" y="51357"/>
                  </a:cubicBezTo>
                  <a:cubicBezTo>
                    <a:pt x="34329" y="51175"/>
                    <a:pt x="34307" y="50242"/>
                    <a:pt x="34352" y="50194"/>
                  </a:cubicBezTo>
                  <a:lnTo>
                    <a:pt x="34352" y="50194"/>
                  </a:lnTo>
                  <a:lnTo>
                    <a:pt x="33074" y="51517"/>
                  </a:lnTo>
                  <a:cubicBezTo>
                    <a:pt x="33060" y="51520"/>
                    <a:pt x="33047" y="51521"/>
                    <a:pt x="33034" y="51521"/>
                  </a:cubicBezTo>
                  <a:cubicBezTo>
                    <a:pt x="32838" y="51521"/>
                    <a:pt x="32780" y="51206"/>
                    <a:pt x="32823" y="50992"/>
                  </a:cubicBezTo>
                  <a:cubicBezTo>
                    <a:pt x="33143" y="49805"/>
                    <a:pt x="33554" y="49280"/>
                    <a:pt x="34558" y="48710"/>
                  </a:cubicBezTo>
                  <a:cubicBezTo>
                    <a:pt x="35425" y="48208"/>
                    <a:pt x="36430" y="47728"/>
                    <a:pt x="36954" y="46838"/>
                  </a:cubicBezTo>
                  <a:cubicBezTo>
                    <a:pt x="37343" y="46176"/>
                    <a:pt x="37434" y="45377"/>
                    <a:pt x="37845" y="44761"/>
                  </a:cubicBezTo>
                  <a:cubicBezTo>
                    <a:pt x="38461" y="43779"/>
                    <a:pt x="39694" y="43391"/>
                    <a:pt x="40698" y="42798"/>
                  </a:cubicBezTo>
                  <a:cubicBezTo>
                    <a:pt x="43574" y="41155"/>
                    <a:pt x="45856" y="37776"/>
                    <a:pt x="46107" y="34467"/>
                  </a:cubicBezTo>
                  <a:cubicBezTo>
                    <a:pt x="46267" y="32367"/>
                    <a:pt x="45811" y="30244"/>
                    <a:pt x="44966" y="28304"/>
                  </a:cubicBezTo>
                  <a:cubicBezTo>
                    <a:pt x="44464" y="27185"/>
                    <a:pt x="43848" y="26113"/>
                    <a:pt x="43665" y="24903"/>
                  </a:cubicBezTo>
                  <a:cubicBezTo>
                    <a:pt x="43368" y="23145"/>
                    <a:pt x="44030" y="21365"/>
                    <a:pt x="44122" y="19585"/>
                  </a:cubicBezTo>
                  <a:cubicBezTo>
                    <a:pt x="44137" y="19238"/>
                    <a:pt x="44129" y="18889"/>
                    <a:pt x="44100" y="18540"/>
                  </a:cubicBezTo>
                  <a:lnTo>
                    <a:pt x="44100" y="18540"/>
                  </a:lnTo>
                  <a:cubicBezTo>
                    <a:pt x="44117" y="19554"/>
                    <a:pt x="43899" y="20597"/>
                    <a:pt x="43619" y="21570"/>
                  </a:cubicBezTo>
                  <a:cubicBezTo>
                    <a:pt x="43140" y="23260"/>
                    <a:pt x="42501" y="24949"/>
                    <a:pt x="42615" y="26683"/>
                  </a:cubicBezTo>
                  <a:cubicBezTo>
                    <a:pt x="42752" y="28464"/>
                    <a:pt x="44076" y="29856"/>
                    <a:pt x="44464" y="31591"/>
                  </a:cubicBezTo>
                  <a:cubicBezTo>
                    <a:pt x="44532" y="31887"/>
                    <a:pt x="44578" y="32184"/>
                    <a:pt x="44624" y="32481"/>
                  </a:cubicBezTo>
                  <a:cubicBezTo>
                    <a:pt x="44715" y="33508"/>
                    <a:pt x="44624" y="34558"/>
                    <a:pt x="44236" y="35494"/>
                  </a:cubicBezTo>
                  <a:cubicBezTo>
                    <a:pt x="44122" y="35791"/>
                    <a:pt x="43962" y="36087"/>
                    <a:pt x="43802" y="36361"/>
                  </a:cubicBezTo>
                  <a:cubicBezTo>
                    <a:pt x="44464" y="34056"/>
                    <a:pt x="44053" y="31636"/>
                    <a:pt x="42935" y="29536"/>
                  </a:cubicBezTo>
                  <a:cubicBezTo>
                    <a:pt x="41816" y="27482"/>
                    <a:pt x="41337" y="25314"/>
                    <a:pt x="41565" y="22917"/>
                  </a:cubicBezTo>
                  <a:cubicBezTo>
                    <a:pt x="41634" y="22232"/>
                    <a:pt x="41771" y="21548"/>
                    <a:pt x="41771" y="20863"/>
                  </a:cubicBezTo>
                  <a:cubicBezTo>
                    <a:pt x="41793" y="19813"/>
                    <a:pt x="41520" y="18786"/>
                    <a:pt x="41268" y="17781"/>
                  </a:cubicBezTo>
                  <a:cubicBezTo>
                    <a:pt x="40835" y="16229"/>
                    <a:pt x="40515" y="14609"/>
                    <a:pt x="40013" y="13079"/>
                  </a:cubicBezTo>
                  <a:cubicBezTo>
                    <a:pt x="39716" y="12166"/>
                    <a:pt x="38644" y="11253"/>
                    <a:pt x="38621" y="10272"/>
                  </a:cubicBezTo>
                  <a:lnTo>
                    <a:pt x="38621" y="10272"/>
                  </a:lnTo>
                  <a:cubicBezTo>
                    <a:pt x="38666" y="13490"/>
                    <a:pt x="38712" y="16709"/>
                    <a:pt x="38758" y="19927"/>
                  </a:cubicBezTo>
                  <a:cubicBezTo>
                    <a:pt x="36041" y="12965"/>
                    <a:pt x="31454" y="6871"/>
                    <a:pt x="28463" y="1"/>
                  </a:cubicBezTo>
                  <a:close/>
                </a:path>
              </a:pathLst>
            </a:custGeom>
            <a:solidFill>
              <a:srgbClr val="2A3D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41" name="Google Shape;1941;p16"/>
          <p:cNvSpPr/>
          <p:nvPr/>
        </p:nvSpPr>
        <p:spPr>
          <a:xfrm flipH="1">
            <a:off x="5250531" y="-11"/>
            <a:ext cx="7701575" cy="2305627"/>
          </a:xfrm>
          <a:custGeom>
            <a:avLst/>
            <a:gdLst/>
            <a:ahLst/>
            <a:cxnLst/>
            <a:rect l="l" t="t" r="r" b="b"/>
            <a:pathLst>
              <a:path w="264341" h="79136" extrusionOk="0">
                <a:moveTo>
                  <a:pt x="65628" y="21293"/>
                </a:moveTo>
                <a:cubicBezTo>
                  <a:pt x="65626" y="21294"/>
                  <a:pt x="65625" y="21296"/>
                  <a:pt x="65624" y="21297"/>
                </a:cubicBezTo>
                <a:cubicBezTo>
                  <a:pt x="65625" y="21296"/>
                  <a:pt x="65626" y="21294"/>
                  <a:pt x="65628" y="21293"/>
                </a:cubicBezTo>
                <a:close/>
                <a:moveTo>
                  <a:pt x="67793" y="21919"/>
                </a:moveTo>
                <a:cubicBezTo>
                  <a:pt x="67593" y="21919"/>
                  <a:pt x="67420" y="21950"/>
                  <a:pt x="67290" y="22027"/>
                </a:cubicBezTo>
                <a:cubicBezTo>
                  <a:pt x="67535" y="22027"/>
                  <a:pt x="67795" y="22002"/>
                  <a:pt x="68035" y="21932"/>
                </a:cubicBezTo>
                <a:lnTo>
                  <a:pt x="68035" y="21932"/>
                </a:lnTo>
                <a:cubicBezTo>
                  <a:pt x="67951" y="21924"/>
                  <a:pt x="67870" y="21919"/>
                  <a:pt x="67793" y="21919"/>
                </a:cubicBezTo>
                <a:close/>
                <a:moveTo>
                  <a:pt x="160983" y="24786"/>
                </a:moveTo>
                <a:cubicBezTo>
                  <a:pt x="160953" y="24825"/>
                  <a:pt x="160925" y="24864"/>
                  <a:pt x="160896" y="24903"/>
                </a:cubicBezTo>
                <a:cubicBezTo>
                  <a:pt x="160926" y="24865"/>
                  <a:pt x="160955" y="24826"/>
                  <a:pt x="160983" y="24786"/>
                </a:cubicBezTo>
                <a:close/>
                <a:moveTo>
                  <a:pt x="135081" y="29765"/>
                </a:moveTo>
                <a:cubicBezTo>
                  <a:pt x="135087" y="29768"/>
                  <a:pt x="135093" y="29771"/>
                  <a:pt x="135098" y="29775"/>
                </a:cubicBezTo>
                <a:lnTo>
                  <a:pt x="135098" y="29775"/>
                </a:lnTo>
                <a:cubicBezTo>
                  <a:pt x="135093" y="29771"/>
                  <a:pt x="135087" y="29768"/>
                  <a:pt x="135081" y="29765"/>
                </a:cubicBezTo>
                <a:close/>
                <a:moveTo>
                  <a:pt x="184863" y="30153"/>
                </a:moveTo>
                <a:lnTo>
                  <a:pt x="184855" y="30154"/>
                </a:lnTo>
                <a:lnTo>
                  <a:pt x="184855" y="30154"/>
                </a:lnTo>
                <a:cubicBezTo>
                  <a:pt x="184858" y="30154"/>
                  <a:pt x="184860" y="30153"/>
                  <a:pt x="184863" y="30153"/>
                </a:cubicBezTo>
                <a:close/>
                <a:moveTo>
                  <a:pt x="156953" y="44486"/>
                </a:moveTo>
                <a:cubicBezTo>
                  <a:pt x="156951" y="44486"/>
                  <a:pt x="156949" y="44487"/>
                  <a:pt x="156948" y="44487"/>
                </a:cubicBezTo>
                <a:cubicBezTo>
                  <a:pt x="156949" y="44487"/>
                  <a:pt x="156951" y="44486"/>
                  <a:pt x="156953" y="44486"/>
                </a:cubicBezTo>
                <a:close/>
                <a:moveTo>
                  <a:pt x="82492" y="47751"/>
                </a:moveTo>
                <a:lnTo>
                  <a:pt x="82492" y="47751"/>
                </a:lnTo>
                <a:cubicBezTo>
                  <a:pt x="82489" y="47753"/>
                  <a:pt x="82486" y="47755"/>
                  <a:pt x="82483" y="47757"/>
                </a:cubicBezTo>
                <a:lnTo>
                  <a:pt x="82483" y="47757"/>
                </a:lnTo>
                <a:cubicBezTo>
                  <a:pt x="82486" y="47755"/>
                  <a:pt x="82489" y="47753"/>
                  <a:pt x="82492" y="47751"/>
                </a:cubicBezTo>
                <a:close/>
                <a:moveTo>
                  <a:pt x="23509" y="49480"/>
                </a:moveTo>
                <a:cubicBezTo>
                  <a:pt x="23492" y="49480"/>
                  <a:pt x="23475" y="49481"/>
                  <a:pt x="23458" y="49481"/>
                </a:cubicBezTo>
                <a:lnTo>
                  <a:pt x="23458" y="49481"/>
                </a:lnTo>
                <a:cubicBezTo>
                  <a:pt x="23612" y="49506"/>
                  <a:pt x="23767" y="49530"/>
                  <a:pt x="23922" y="49554"/>
                </a:cubicBezTo>
                <a:cubicBezTo>
                  <a:pt x="23783" y="49503"/>
                  <a:pt x="23645" y="49480"/>
                  <a:pt x="23509" y="49480"/>
                </a:cubicBezTo>
                <a:close/>
                <a:moveTo>
                  <a:pt x="63136" y="50034"/>
                </a:moveTo>
                <a:cubicBezTo>
                  <a:pt x="63138" y="50034"/>
                  <a:pt x="63141" y="50034"/>
                  <a:pt x="63144" y="50034"/>
                </a:cubicBezTo>
                <a:lnTo>
                  <a:pt x="63144" y="50034"/>
                </a:lnTo>
                <a:cubicBezTo>
                  <a:pt x="63141" y="50034"/>
                  <a:pt x="63138" y="50034"/>
                  <a:pt x="63136" y="50034"/>
                </a:cubicBezTo>
                <a:close/>
                <a:moveTo>
                  <a:pt x="206" y="1"/>
                </a:moveTo>
                <a:cubicBezTo>
                  <a:pt x="206" y="1576"/>
                  <a:pt x="229" y="3151"/>
                  <a:pt x="229" y="4726"/>
                </a:cubicBezTo>
                <a:cubicBezTo>
                  <a:pt x="320" y="15454"/>
                  <a:pt x="92" y="27939"/>
                  <a:pt x="183" y="38667"/>
                </a:cubicBezTo>
                <a:cubicBezTo>
                  <a:pt x="206" y="44122"/>
                  <a:pt x="161" y="46930"/>
                  <a:pt x="206" y="52408"/>
                </a:cubicBezTo>
                <a:cubicBezTo>
                  <a:pt x="206" y="53184"/>
                  <a:pt x="1" y="59986"/>
                  <a:pt x="229" y="63387"/>
                </a:cubicBezTo>
                <a:cubicBezTo>
                  <a:pt x="337" y="64999"/>
                  <a:pt x="1031" y="65700"/>
                  <a:pt x="1321" y="65700"/>
                </a:cubicBezTo>
                <a:cubicBezTo>
                  <a:pt x="1339" y="65700"/>
                  <a:pt x="1356" y="65697"/>
                  <a:pt x="1370" y="65692"/>
                </a:cubicBezTo>
                <a:cubicBezTo>
                  <a:pt x="1827" y="65532"/>
                  <a:pt x="1690" y="64870"/>
                  <a:pt x="1439" y="64459"/>
                </a:cubicBezTo>
                <a:cubicBezTo>
                  <a:pt x="1165" y="64071"/>
                  <a:pt x="845" y="63546"/>
                  <a:pt x="1165" y="63158"/>
                </a:cubicBezTo>
                <a:cubicBezTo>
                  <a:pt x="1271" y="63023"/>
                  <a:pt x="1411" y="62968"/>
                  <a:pt x="1565" y="62968"/>
                </a:cubicBezTo>
                <a:cubicBezTo>
                  <a:pt x="1907" y="62968"/>
                  <a:pt x="2320" y="63240"/>
                  <a:pt x="2603" y="63524"/>
                </a:cubicBezTo>
                <a:cubicBezTo>
                  <a:pt x="2888" y="63826"/>
                  <a:pt x="3297" y="64140"/>
                  <a:pt x="3657" y="64140"/>
                </a:cubicBezTo>
                <a:cubicBezTo>
                  <a:pt x="3786" y="64140"/>
                  <a:pt x="3909" y="64099"/>
                  <a:pt x="4018" y="64003"/>
                </a:cubicBezTo>
                <a:cubicBezTo>
                  <a:pt x="3379" y="62976"/>
                  <a:pt x="2740" y="61971"/>
                  <a:pt x="2078" y="60944"/>
                </a:cubicBezTo>
                <a:lnTo>
                  <a:pt x="2078" y="60944"/>
                </a:lnTo>
                <a:cubicBezTo>
                  <a:pt x="2595" y="61188"/>
                  <a:pt x="3184" y="61431"/>
                  <a:pt x="3728" y="61431"/>
                </a:cubicBezTo>
                <a:cubicBezTo>
                  <a:pt x="4000" y="61431"/>
                  <a:pt x="4262" y="61370"/>
                  <a:pt x="4497" y="61218"/>
                </a:cubicBezTo>
                <a:cubicBezTo>
                  <a:pt x="5000" y="60876"/>
                  <a:pt x="5182" y="60237"/>
                  <a:pt x="5456" y="59689"/>
                </a:cubicBezTo>
                <a:cubicBezTo>
                  <a:pt x="5713" y="59214"/>
                  <a:pt x="6158" y="58740"/>
                  <a:pt x="6659" y="58740"/>
                </a:cubicBezTo>
                <a:cubicBezTo>
                  <a:pt x="6736" y="58740"/>
                  <a:pt x="6815" y="58751"/>
                  <a:pt x="6894" y="58776"/>
                </a:cubicBezTo>
                <a:cubicBezTo>
                  <a:pt x="6734" y="58365"/>
                  <a:pt x="6597" y="57977"/>
                  <a:pt x="6460" y="57566"/>
                </a:cubicBezTo>
                <a:cubicBezTo>
                  <a:pt x="5848" y="58191"/>
                  <a:pt x="4980" y="58506"/>
                  <a:pt x="4116" y="58506"/>
                </a:cubicBezTo>
                <a:cubicBezTo>
                  <a:pt x="3370" y="58506"/>
                  <a:pt x="2627" y="58271"/>
                  <a:pt x="2055" y="57794"/>
                </a:cubicBezTo>
                <a:cubicBezTo>
                  <a:pt x="2690" y="56937"/>
                  <a:pt x="3763" y="56440"/>
                  <a:pt x="4829" y="56440"/>
                </a:cubicBezTo>
                <a:cubicBezTo>
                  <a:pt x="5181" y="56440"/>
                  <a:pt x="5533" y="56494"/>
                  <a:pt x="5867" y="56607"/>
                </a:cubicBezTo>
                <a:cubicBezTo>
                  <a:pt x="5159" y="55443"/>
                  <a:pt x="2146" y="53754"/>
                  <a:pt x="2124" y="52613"/>
                </a:cubicBezTo>
                <a:cubicBezTo>
                  <a:pt x="2177" y="52609"/>
                  <a:pt x="2230" y="52607"/>
                  <a:pt x="2283" y="52607"/>
                </a:cubicBezTo>
                <a:cubicBezTo>
                  <a:pt x="3803" y="52607"/>
                  <a:pt x="4978" y="54155"/>
                  <a:pt x="6346" y="54530"/>
                </a:cubicBezTo>
                <a:cubicBezTo>
                  <a:pt x="6689" y="53206"/>
                  <a:pt x="5684" y="51883"/>
                  <a:pt x="4908" y="50878"/>
                </a:cubicBezTo>
                <a:lnTo>
                  <a:pt x="3539" y="49052"/>
                </a:lnTo>
                <a:cubicBezTo>
                  <a:pt x="3610" y="48940"/>
                  <a:pt x="3713" y="48899"/>
                  <a:pt x="3833" y="48899"/>
                </a:cubicBezTo>
                <a:cubicBezTo>
                  <a:pt x="4138" y="48899"/>
                  <a:pt x="4558" y="49159"/>
                  <a:pt x="4880" y="49159"/>
                </a:cubicBezTo>
                <a:cubicBezTo>
                  <a:pt x="4997" y="49159"/>
                  <a:pt x="5102" y="49124"/>
                  <a:pt x="5182" y="49029"/>
                </a:cubicBezTo>
                <a:cubicBezTo>
                  <a:pt x="5274" y="48915"/>
                  <a:pt x="5296" y="48778"/>
                  <a:pt x="5319" y="48619"/>
                </a:cubicBezTo>
                <a:cubicBezTo>
                  <a:pt x="5388" y="47683"/>
                  <a:pt x="5456" y="46724"/>
                  <a:pt x="5547" y="45788"/>
                </a:cubicBezTo>
                <a:cubicBezTo>
                  <a:pt x="5684" y="47272"/>
                  <a:pt x="5844" y="48778"/>
                  <a:pt x="6438" y="50171"/>
                </a:cubicBezTo>
                <a:cubicBezTo>
                  <a:pt x="6575" y="49897"/>
                  <a:pt x="6734" y="49623"/>
                  <a:pt x="6894" y="49349"/>
                </a:cubicBezTo>
                <a:cubicBezTo>
                  <a:pt x="6917" y="49303"/>
                  <a:pt x="6940" y="49235"/>
                  <a:pt x="7008" y="49212"/>
                </a:cubicBezTo>
                <a:cubicBezTo>
                  <a:pt x="7032" y="49198"/>
                  <a:pt x="7057" y="49192"/>
                  <a:pt x="7083" y="49192"/>
                </a:cubicBezTo>
                <a:cubicBezTo>
                  <a:pt x="7183" y="49192"/>
                  <a:pt x="7292" y="49286"/>
                  <a:pt x="7328" y="49395"/>
                </a:cubicBezTo>
                <a:cubicBezTo>
                  <a:pt x="7373" y="49532"/>
                  <a:pt x="7351" y="49669"/>
                  <a:pt x="7328" y="49806"/>
                </a:cubicBezTo>
                <a:cubicBezTo>
                  <a:pt x="7214" y="50719"/>
                  <a:pt x="7739" y="51586"/>
                  <a:pt x="8241" y="52362"/>
                </a:cubicBezTo>
                <a:cubicBezTo>
                  <a:pt x="8286" y="52453"/>
                  <a:pt x="8355" y="52545"/>
                  <a:pt x="8446" y="52567"/>
                </a:cubicBezTo>
                <a:cubicBezTo>
                  <a:pt x="8476" y="52578"/>
                  <a:pt x="8505" y="52583"/>
                  <a:pt x="8532" y="52583"/>
                </a:cubicBezTo>
                <a:cubicBezTo>
                  <a:pt x="8734" y="52583"/>
                  <a:pt x="8863" y="52309"/>
                  <a:pt x="8903" y="52088"/>
                </a:cubicBezTo>
                <a:cubicBezTo>
                  <a:pt x="8926" y="51837"/>
                  <a:pt x="8994" y="51517"/>
                  <a:pt x="9245" y="51495"/>
                </a:cubicBezTo>
                <a:cubicBezTo>
                  <a:pt x="9359" y="52887"/>
                  <a:pt x="9473" y="54302"/>
                  <a:pt x="9588" y="55694"/>
                </a:cubicBezTo>
                <a:cubicBezTo>
                  <a:pt x="10181" y="55603"/>
                  <a:pt x="10615" y="55101"/>
                  <a:pt x="10866" y="54553"/>
                </a:cubicBezTo>
                <a:cubicBezTo>
                  <a:pt x="11068" y="54172"/>
                  <a:pt x="11203" y="52931"/>
                  <a:pt x="11814" y="52931"/>
                </a:cubicBezTo>
                <a:cubicBezTo>
                  <a:pt x="11825" y="52931"/>
                  <a:pt x="11836" y="52932"/>
                  <a:pt x="11847" y="52933"/>
                </a:cubicBezTo>
                <a:cubicBezTo>
                  <a:pt x="12441" y="52955"/>
                  <a:pt x="12486" y="53846"/>
                  <a:pt x="12441" y="54256"/>
                </a:cubicBezTo>
                <a:cubicBezTo>
                  <a:pt x="12281" y="55489"/>
                  <a:pt x="12121" y="56744"/>
                  <a:pt x="11961" y="57977"/>
                </a:cubicBezTo>
                <a:cubicBezTo>
                  <a:pt x="12441" y="56722"/>
                  <a:pt x="13262" y="55626"/>
                  <a:pt x="14335" y="54827"/>
                </a:cubicBezTo>
                <a:lnTo>
                  <a:pt x="14335" y="54827"/>
                </a:lnTo>
                <a:cubicBezTo>
                  <a:pt x="13650" y="55421"/>
                  <a:pt x="13879" y="56516"/>
                  <a:pt x="14084" y="57429"/>
                </a:cubicBezTo>
                <a:cubicBezTo>
                  <a:pt x="14267" y="58319"/>
                  <a:pt x="14175" y="59529"/>
                  <a:pt x="13308" y="59803"/>
                </a:cubicBezTo>
                <a:cubicBezTo>
                  <a:pt x="13193" y="59836"/>
                  <a:pt x="13073" y="59849"/>
                  <a:pt x="12951" y="59849"/>
                </a:cubicBezTo>
                <a:cubicBezTo>
                  <a:pt x="12488" y="59849"/>
                  <a:pt x="11988" y="59664"/>
                  <a:pt x="11559" y="59664"/>
                </a:cubicBezTo>
                <a:cubicBezTo>
                  <a:pt x="11312" y="59664"/>
                  <a:pt x="11090" y="59725"/>
                  <a:pt x="10911" y="59917"/>
                </a:cubicBezTo>
                <a:cubicBezTo>
                  <a:pt x="11368" y="60419"/>
                  <a:pt x="11824" y="60921"/>
                  <a:pt x="12281" y="61424"/>
                </a:cubicBezTo>
                <a:cubicBezTo>
                  <a:pt x="11342" y="61144"/>
                  <a:pt x="10386" y="61004"/>
                  <a:pt x="9412" y="61004"/>
                </a:cubicBezTo>
                <a:cubicBezTo>
                  <a:pt x="9273" y="61004"/>
                  <a:pt x="9134" y="61007"/>
                  <a:pt x="8994" y="61013"/>
                </a:cubicBezTo>
                <a:cubicBezTo>
                  <a:pt x="9316" y="62075"/>
                  <a:pt x="10426" y="62821"/>
                  <a:pt x="11526" y="62821"/>
                </a:cubicBezTo>
                <a:cubicBezTo>
                  <a:pt x="11750" y="62821"/>
                  <a:pt x="11973" y="62790"/>
                  <a:pt x="12190" y="62725"/>
                </a:cubicBezTo>
                <a:cubicBezTo>
                  <a:pt x="12486" y="62633"/>
                  <a:pt x="12783" y="62474"/>
                  <a:pt x="13103" y="62474"/>
                </a:cubicBezTo>
                <a:cubicBezTo>
                  <a:pt x="13422" y="62474"/>
                  <a:pt x="13765" y="62702"/>
                  <a:pt x="13765" y="63021"/>
                </a:cubicBezTo>
                <a:cubicBezTo>
                  <a:pt x="13586" y="63011"/>
                  <a:pt x="13402" y="63003"/>
                  <a:pt x="13219" y="63003"/>
                </a:cubicBezTo>
                <a:cubicBezTo>
                  <a:pt x="12583" y="63003"/>
                  <a:pt x="11948" y="63098"/>
                  <a:pt x="11505" y="63524"/>
                </a:cubicBezTo>
                <a:cubicBezTo>
                  <a:pt x="11277" y="63752"/>
                  <a:pt x="11117" y="64071"/>
                  <a:pt x="10889" y="64300"/>
                </a:cubicBezTo>
                <a:cubicBezTo>
                  <a:pt x="10481" y="64749"/>
                  <a:pt x="9930" y="64911"/>
                  <a:pt x="9333" y="64911"/>
                </a:cubicBezTo>
                <a:cubicBezTo>
                  <a:pt x="8628" y="64911"/>
                  <a:pt x="7859" y="64684"/>
                  <a:pt x="7191" y="64437"/>
                </a:cubicBezTo>
                <a:lnTo>
                  <a:pt x="7191" y="64437"/>
                </a:lnTo>
                <a:cubicBezTo>
                  <a:pt x="7716" y="65555"/>
                  <a:pt x="8948" y="66217"/>
                  <a:pt x="10158" y="66399"/>
                </a:cubicBezTo>
                <a:cubicBezTo>
                  <a:pt x="10445" y="66437"/>
                  <a:pt x="10733" y="66453"/>
                  <a:pt x="11020" y="66453"/>
                </a:cubicBezTo>
                <a:cubicBezTo>
                  <a:pt x="11964" y="66453"/>
                  <a:pt x="12905" y="66278"/>
                  <a:pt x="13833" y="66103"/>
                </a:cubicBezTo>
                <a:lnTo>
                  <a:pt x="13833" y="66103"/>
                </a:lnTo>
                <a:cubicBezTo>
                  <a:pt x="12988" y="67518"/>
                  <a:pt x="10706" y="67404"/>
                  <a:pt x="9473" y="68362"/>
                </a:cubicBezTo>
                <a:cubicBezTo>
                  <a:pt x="8286" y="69253"/>
                  <a:pt x="7373" y="70668"/>
                  <a:pt x="5958" y="71649"/>
                </a:cubicBezTo>
                <a:cubicBezTo>
                  <a:pt x="7419" y="71786"/>
                  <a:pt x="8880" y="71923"/>
                  <a:pt x="10341" y="72060"/>
                </a:cubicBezTo>
                <a:cubicBezTo>
                  <a:pt x="9884" y="73316"/>
                  <a:pt x="9610" y="74662"/>
                  <a:pt x="9588" y="76009"/>
                </a:cubicBezTo>
                <a:cubicBezTo>
                  <a:pt x="10432" y="75507"/>
                  <a:pt x="11117" y="74685"/>
                  <a:pt x="11459" y="73749"/>
                </a:cubicBezTo>
                <a:cubicBezTo>
                  <a:pt x="11847" y="73852"/>
                  <a:pt x="12241" y="73903"/>
                  <a:pt x="12635" y="73903"/>
                </a:cubicBezTo>
                <a:cubicBezTo>
                  <a:pt x="13028" y="73903"/>
                  <a:pt x="13422" y="73852"/>
                  <a:pt x="13810" y="73749"/>
                </a:cubicBezTo>
                <a:lnTo>
                  <a:pt x="13810" y="73749"/>
                </a:lnTo>
                <a:cubicBezTo>
                  <a:pt x="13262" y="75096"/>
                  <a:pt x="12852" y="76511"/>
                  <a:pt x="12600" y="77926"/>
                </a:cubicBezTo>
                <a:cubicBezTo>
                  <a:pt x="13856" y="77607"/>
                  <a:pt x="15020" y="76990"/>
                  <a:pt x="16001" y="76146"/>
                </a:cubicBezTo>
                <a:cubicBezTo>
                  <a:pt x="16138" y="76671"/>
                  <a:pt x="16253" y="77196"/>
                  <a:pt x="16367" y="77721"/>
                </a:cubicBezTo>
                <a:cubicBezTo>
                  <a:pt x="17188" y="77013"/>
                  <a:pt x="17805" y="76055"/>
                  <a:pt x="18079" y="74982"/>
                </a:cubicBezTo>
                <a:cubicBezTo>
                  <a:pt x="18900" y="76260"/>
                  <a:pt x="19517" y="77675"/>
                  <a:pt x="19882" y="79136"/>
                </a:cubicBezTo>
                <a:cubicBezTo>
                  <a:pt x="20726" y="77013"/>
                  <a:pt x="20498" y="74502"/>
                  <a:pt x="19265" y="72585"/>
                </a:cubicBezTo>
                <a:lnTo>
                  <a:pt x="19265" y="72585"/>
                </a:lnTo>
                <a:cubicBezTo>
                  <a:pt x="20361" y="72973"/>
                  <a:pt x="21457" y="73361"/>
                  <a:pt x="22575" y="73749"/>
                </a:cubicBezTo>
                <a:cubicBezTo>
                  <a:pt x="22758" y="72654"/>
                  <a:pt x="21228" y="72220"/>
                  <a:pt x="20407" y="71444"/>
                </a:cubicBezTo>
                <a:cubicBezTo>
                  <a:pt x="19380" y="70485"/>
                  <a:pt x="19517" y="68842"/>
                  <a:pt x="19745" y="67449"/>
                </a:cubicBezTo>
                <a:cubicBezTo>
                  <a:pt x="19808" y="67434"/>
                  <a:pt x="19870" y="67426"/>
                  <a:pt x="19931" y="67426"/>
                </a:cubicBezTo>
                <a:cubicBezTo>
                  <a:pt x="20480" y="67426"/>
                  <a:pt x="20920" y="68027"/>
                  <a:pt x="21434" y="68294"/>
                </a:cubicBezTo>
                <a:cubicBezTo>
                  <a:pt x="21519" y="68342"/>
                  <a:pt x="21612" y="68363"/>
                  <a:pt x="21707" y="68363"/>
                </a:cubicBezTo>
                <a:cubicBezTo>
                  <a:pt x="22070" y="68363"/>
                  <a:pt x="22454" y="68056"/>
                  <a:pt x="22502" y="67803"/>
                </a:cubicBezTo>
                <a:lnTo>
                  <a:pt x="22502" y="67803"/>
                </a:lnTo>
                <a:cubicBezTo>
                  <a:pt x="23680" y="69584"/>
                  <a:pt x="23946" y="71986"/>
                  <a:pt x="23123" y="73977"/>
                </a:cubicBezTo>
                <a:cubicBezTo>
                  <a:pt x="23945" y="73338"/>
                  <a:pt x="24744" y="72676"/>
                  <a:pt x="25542" y="72037"/>
                </a:cubicBezTo>
                <a:lnTo>
                  <a:pt x="25542" y="72037"/>
                </a:lnTo>
                <a:cubicBezTo>
                  <a:pt x="25360" y="73338"/>
                  <a:pt x="25200" y="74617"/>
                  <a:pt x="25017" y="75918"/>
                </a:cubicBezTo>
                <a:cubicBezTo>
                  <a:pt x="26387" y="75530"/>
                  <a:pt x="27414" y="74206"/>
                  <a:pt x="27460" y="72813"/>
                </a:cubicBezTo>
                <a:cubicBezTo>
                  <a:pt x="27848" y="73658"/>
                  <a:pt x="28533" y="74388"/>
                  <a:pt x="29354" y="74822"/>
                </a:cubicBezTo>
                <a:cubicBezTo>
                  <a:pt x="29514" y="74092"/>
                  <a:pt x="29674" y="73384"/>
                  <a:pt x="29834" y="72654"/>
                </a:cubicBezTo>
                <a:cubicBezTo>
                  <a:pt x="30153" y="73772"/>
                  <a:pt x="30450" y="74890"/>
                  <a:pt x="30769" y="76009"/>
                </a:cubicBezTo>
                <a:cubicBezTo>
                  <a:pt x="31614" y="74046"/>
                  <a:pt x="31066" y="71581"/>
                  <a:pt x="29491" y="70188"/>
                </a:cubicBezTo>
                <a:cubicBezTo>
                  <a:pt x="30199" y="70120"/>
                  <a:pt x="30929" y="70052"/>
                  <a:pt x="31660" y="70006"/>
                </a:cubicBezTo>
                <a:lnTo>
                  <a:pt x="28144" y="67198"/>
                </a:lnTo>
                <a:cubicBezTo>
                  <a:pt x="29149" y="67130"/>
                  <a:pt x="30153" y="67039"/>
                  <a:pt x="31157" y="66970"/>
                </a:cubicBezTo>
                <a:cubicBezTo>
                  <a:pt x="30199" y="66765"/>
                  <a:pt x="29286" y="66308"/>
                  <a:pt x="28533" y="65669"/>
                </a:cubicBezTo>
                <a:lnTo>
                  <a:pt x="28533" y="65669"/>
                </a:lnTo>
                <a:cubicBezTo>
                  <a:pt x="28728" y="65690"/>
                  <a:pt x="28924" y="65700"/>
                  <a:pt x="29119" y="65700"/>
                </a:cubicBezTo>
                <a:cubicBezTo>
                  <a:pt x="30412" y="65700"/>
                  <a:pt x="31699" y="65249"/>
                  <a:pt x="32710" y="64437"/>
                </a:cubicBezTo>
                <a:lnTo>
                  <a:pt x="32710" y="64437"/>
                </a:lnTo>
                <a:cubicBezTo>
                  <a:pt x="32241" y="64645"/>
                  <a:pt x="31675" y="64745"/>
                  <a:pt x="31085" y="64745"/>
                </a:cubicBezTo>
                <a:cubicBezTo>
                  <a:pt x="29804" y="64745"/>
                  <a:pt x="28408" y="64276"/>
                  <a:pt x="27642" y="63432"/>
                </a:cubicBezTo>
                <a:lnTo>
                  <a:pt x="27642" y="63432"/>
                </a:lnTo>
                <a:cubicBezTo>
                  <a:pt x="28229" y="63584"/>
                  <a:pt x="28829" y="63663"/>
                  <a:pt x="29425" y="63663"/>
                </a:cubicBezTo>
                <a:cubicBezTo>
                  <a:pt x="30709" y="63663"/>
                  <a:pt x="31976" y="63299"/>
                  <a:pt x="33052" y="62519"/>
                </a:cubicBezTo>
                <a:cubicBezTo>
                  <a:pt x="33440" y="62245"/>
                  <a:pt x="33805" y="61812"/>
                  <a:pt x="33714" y="61355"/>
                </a:cubicBezTo>
                <a:cubicBezTo>
                  <a:pt x="33691" y="61195"/>
                  <a:pt x="33600" y="61036"/>
                  <a:pt x="33645" y="60876"/>
                </a:cubicBezTo>
                <a:cubicBezTo>
                  <a:pt x="33663" y="60806"/>
                  <a:pt x="33714" y="60756"/>
                  <a:pt x="33771" y="60730"/>
                </a:cubicBezTo>
                <a:lnTo>
                  <a:pt x="33771" y="60730"/>
                </a:lnTo>
                <a:cubicBezTo>
                  <a:pt x="33844" y="60756"/>
                  <a:pt x="33916" y="60782"/>
                  <a:pt x="33988" y="60807"/>
                </a:cubicBezTo>
                <a:cubicBezTo>
                  <a:pt x="33978" y="60741"/>
                  <a:pt x="33925" y="60710"/>
                  <a:pt x="33863" y="60710"/>
                </a:cubicBezTo>
                <a:cubicBezTo>
                  <a:pt x="33833" y="60710"/>
                  <a:pt x="33801" y="60717"/>
                  <a:pt x="33771" y="60730"/>
                </a:cubicBezTo>
                <a:lnTo>
                  <a:pt x="33771" y="60730"/>
                </a:lnTo>
                <a:cubicBezTo>
                  <a:pt x="33386" y="60590"/>
                  <a:pt x="32999" y="60440"/>
                  <a:pt x="32595" y="60305"/>
                </a:cubicBezTo>
                <a:cubicBezTo>
                  <a:pt x="33052" y="59917"/>
                  <a:pt x="33600" y="59666"/>
                  <a:pt x="34170" y="59598"/>
                </a:cubicBezTo>
                <a:cubicBezTo>
                  <a:pt x="34043" y="59583"/>
                  <a:pt x="33917" y="59577"/>
                  <a:pt x="33792" y="59577"/>
                </a:cubicBezTo>
                <a:cubicBezTo>
                  <a:pt x="32499" y="59577"/>
                  <a:pt x="31292" y="60285"/>
                  <a:pt x="30085" y="60784"/>
                </a:cubicBezTo>
                <a:cubicBezTo>
                  <a:pt x="29411" y="61058"/>
                  <a:pt x="28647" y="61258"/>
                  <a:pt x="27928" y="61258"/>
                </a:cubicBezTo>
                <a:cubicBezTo>
                  <a:pt x="27209" y="61258"/>
                  <a:pt x="26535" y="61058"/>
                  <a:pt x="26045" y="60533"/>
                </a:cubicBezTo>
                <a:lnTo>
                  <a:pt x="26045" y="60533"/>
                </a:lnTo>
                <a:cubicBezTo>
                  <a:pt x="26154" y="60536"/>
                  <a:pt x="26263" y="60537"/>
                  <a:pt x="26372" y="60537"/>
                </a:cubicBezTo>
                <a:cubicBezTo>
                  <a:pt x="28225" y="60537"/>
                  <a:pt x="30071" y="60171"/>
                  <a:pt x="31774" y="59438"/>
                </a:cubicBezTo>
                <a:cubicBezTo>
                  <a:pt x="32732" y="59027"/>
                  <a:pt x="33760" y="58319"/>
                  <a:pt x="33760" y="57292"/>
                </a:cubicBezTo>
                <a:lnTo>
                  <a:pt x="33760" y="57292"/>
                </a:lnTo>
                <a:cubicBezTo>
                  <a:pt x="33270" y="57700"/>
                  <a:pt x="32627" y="57913"/>
                  <a:pt x="31985" y="57913"/>
                </a:cubicBezTo>
                <a:cubicBezTo>
                  <a:pt x="31548" y="57913"/>
                  <a:pt x="31112" y="57815"/>
                  <a:pt x="30724" y="57612"/>
                </a:cubicBezTo>
                <a:cubicBezTo>
                  <a:pt x="32025" y="57498"/>
                  <a:pt x="33303" y="56881"/>
                  <a:pt x="34193" y="55923"/>
                </a:cubicBezTo>
                <a:lnTo>
                  <a:pt x="34193" y="55923"/>
                </a:lnTo>
                <a:cubicBezTo>
                  <a:pt x="33510" y="56336"/>
                  <a:pt x="32711" y="56553"/>
                  <a:pt x="31913" y="56553"/>
                </a:cubicBezTo>
                <a:cubicBezTo>
                  <a:pt x="31432" y="56553"/>
                  <a:pt x="30951" y="56474"/>
                  <a:pt x="30495" y="56311"/>
                </a:cubicBezTo>
                <a:cubicBezTo>
                  <a:pt x="29196" y="56453"/>
                  <a:pt x="27951" y="56943"/>
                  <a:pt x="26903" y="57704"/>
                </a:cubicBezTo>
                <a:lnTo>
                  <a:pt x="26903" y="57704"/>
                </a:lnTo>
                <a:cubicBezTo>
                  <a:pt x="27097" y="57439"/>
                  <a:pt x="27236" y="57134"/>
                  <a:pt x="27300" y="56813"/>
                </a:cubicBezTo>
                <a:cubicBezTo>
                  <a:pt x="26967" y="56813"/>
                  <a:pt x="26635" y="56889"/>
                  <a:pt x="26333" y="57030"/>
                </a:cubicBezTo>
                <a:lnTo>
                  <a:pt x="26333" y="57030"/>
                </a:lnTo>
                <a:cubicBezTo>
                  <a:pt x="27067" y="56390"/>
                  <a:pt x="27447" y="55304"/>
                  <a:pt x="27186" y="54371"/>
                </a:cubicBezTo>
                <a:lnTo>
                  <a:pt x="27186" y="54371"/>
                </a:lnTo>
                <a:cubicBezTo>
                  <a:pt x="26296" y="55603"/>
                  <a:pt x="24926" y="56493"/>
                  <a:pt x="23420" y="56813"/>
                </a:cubicBezTo>
                <a:cubicBezTo>
                  <a:pt x="24104" y="56379"/>
                  <a:pt x="24675" y="55786"/>
                  <a:pt x="25063" y="55078"/>
                </a:cubicBezTo>
                <a:cubicBezTo>
                  <a:pt x="24911" y="54997"/>
                  <a:pt x="24741" y="54956"/>
                  <a:pt x="24573" y="54956"/>
                </a:cubicBezTo>
                <a:cubicBezTo>
                  <a:pt x="24470" y="54956"/>
                  <a:pt x="24369" y="54971"/>
                  <a:pt x="24273" y="55001"/>
                </a:cubicBezTo>
                <a:lnTo>
                  <a:pt x="24273" y="55001"/>
                </a:lnTo>
                <a:cubicBezTo>
                  <a:pt x="25367" y="54412"/>
                  <a:pt x="26336" y="53577"/>
                  <a:pt x="27072" y="52567"/>
                </a:cubicBezTo>
                <a:lnTo>
                  <a:pt x="27072" y="52567"/>
                </a:lnTo>
                <a:cubicBezTo>
                  <a:pt x="26455" y="53070"/>
                  <a:pt x="25588" y="53024"/>
                  <a:pt x="24812" y="53092"/>
                </a:cubicBezTo>
                <a:cubicBezTo>
                  <a:pt x="23442" y="53206"/>
                  <a:pt x="22119" y="53800"/>
                  <a:pt x="21114" y="54736"/>
                </a:cubicBezTo>
                <a:cubicBezTo>
                  <a:pt x="21434" y="54279"/>
                  <a:pt x="21776" y="53800"/>
                  <a:pt x="22096" y="53321"/>
                </a:cubicBezTo>
                <a:cubicBezTo>
                  <a:pt x="21809" y="53155"/>
                  <a:pt x="21473" y="53069"/>
                  <a:pt x="21140" y="53069"/>
                </a:cubicBezTo>
                <a:cubicBezTo>
                  <a:pt x="21074" y="53069"/>
                  <a:pt x="21008" y="53072"/>
                  <a:pt x="20942" y="53079"/>
                </a:cubicBezTo>
                <a:lnTo>
                  <a:pt x="20942" y="53079"/>
                </a:lnTo>
                <a:cubicBezTo>
                  <a:pt x="21499" y="52920"/>
                  <a:pt x="21974" y="52493"/>
                  <a:pt x="22187" y="51951"/>
                </a:cubicBezTo>
                <a:cubicBezTo>
                  <a:pt x="22112" y="51933"/>
                  <a:pt x="22037" y="51925"/>
                  <a:pt x="21963" y="51925"/>
                </a:cubicBezTo>
                <a:cubicBezTo>
                  <a:pt x="21478" y="51925"/>
                  <a:pt x="21022" y="52275"/>
                  <a:pt x="20566" y="52453"/>
                </a:cubicBezTo>
                <a:cubicBezTo>
                  <a:pt x="20449" y="52497"/>
                  <a:pt x="20317" y="52518"/>
                  <a:pt x="20185" y="52518"/>
                </a:cubicBezTo>
                <a:cubicBezTo>
                  <a:pt x="19702" y="52518"/>
                  <a:pt x="19209" y="52239"/>
                  <a:pt x="19334" y="51791"/>
                </a:cubicBezTo>
                <a:lnTo>
                  <a:pt x="19334" y="51791"/>
                </a:lnTo>
                <a:cubicBezTo>
                  <a:pt x="19479" y="51850"/>
                  <a:pt x="19624" y="51877"/>
                  <a:pt x="19768" y="51877"/>
                </a:cubicBezTo>
                <a:cubicBezTo>
                  <a:pt x="20461" y="51877"/>
                  <a:pt x="21125" y="51263"/>
                  <a:pt x="21616" y="50696"/>
                </a:cubicBezTo>
                <a:cubicBezTo>
                  <a:pt x="22103" y="50134"/>
                  <a:pt x="22759" y="49511"/>
                  <a:pt x="23458" y="49481"/>
                </a:cubicBezTo>
                <a:lnTo>
                  <a:pt x="23458" y="49481"/>
                </a:lnTo>
                <a:cubicBezTo>
                  <a:pt x="22018" y="49255"/>
                  <a:pt x="20594" y="49028"/>
                  <a:pt x="19151" y="48801"/>
                </a:cubicBezTo>
                <a:cubicBezTo>
                  <a:pt x="18900" y="48756"/>
                  <a:pt x="18649" y="48710"/>
                  <a:pt x="18467" y="48550"/>
                </a:cubicBezTo>
                <a:cubicBezTo>
                  <a:pt x="18261" y="48368"/>
                  <a:pt x="18261" y="47865"/>
                  <a:pt x="18170" y="47614"/>
                </a:cubicBezTo>
                <a:lnTo>
                  <a:pt x="18170" y="47614"/>
                </a:lnTo>
                <a:cubicBezTo>
                  <a:pt x="18360" y="47651"/>
                  <a:pt x="18553" y="47666"/>
                  <a:pt x="18748" y="47666"/>
                </a:cubicBezTo>
                <a:cubicBezTo>
                  <a:pt x="19652" y="47666"/>
                  <a:pt x="20593" y="47331"/>
                  <a:pt x="21457" y="47181"/>
                </a:cubicBezTo>
                <a:cubicBezTo>
                  <a:pt x="22712" y="46975"/>
                  <a:pt x="23922" y="46564"/>
                  <a:pt x="24995" y="45925"/>
                </a:cubicBezTo>
                <a:cubicBezTo>
                  <a:pt x="24287" y="45765"/>
                  <a:pt x="23579" y="45492"/>
                  <a:pt x="22940" y="45104"/>
                </a:cubicBezTo>
                <a:cubicBezTo>
                  <a:pt x="23351" y="44624"/>
                  <a:pt x="24059" y="44556"/>
                  <a:pt x="24675" y="44373"/>
                </a:cubicBezTo>
                <a:cubicBezTo>
                  <a:pt x="25269" y="44191"/>
                  <a:pt x="25930" y="43688"/>
                  <a:pt x="25771" y="43072"/>
                </a:cubicBezTo>
                <a:lnTo>
                  <a:pt x="25771" y="43072"/>
                </a:lnTo>
                <a:cubicBezTo>
                  <a:pt x="25177" y="43323"/>
                  <a:pt x="24538" y="43551"/>
                  <a:pt x="23876" y="43551"/>
                </a:cubicBezTo>
                <a:cubicBezTo>
                  <a:pt x="23237" y="43529"/>
                  <a:pt x="22552" y="43186"/>
                  <a:pt x="22324" y="42570"/>
                </a:cubicBezTo>
                <a:cubicBezTo>
                  <a:pt x="22929" y="42357"/>
                  <a:pt x="23569" y="42239"/>
                  <a:pt x="24211" y="42239"/>
                </a:cubicBezTo>
                <a:cubicBezTo>
                  <a:pt x="24465" y="42239"/>
                  <a:pt x="24719" y="42257"/>
                  <a:pt x="24972" y="42296"/>
                </a:cubicBezTo>
                <a:cubicBezTo>
                  <a:pt x="24252" y="41803"/>
                  <a:pt x="23359" y="41531"/>
                  <a:pt x="22475" y="41531"/>
                </a:cubicBezTo>
                <a:cubicBezTo>
                  <a:pt x="22295" y="41531"/>
                  <a:pt x="22114" y="41542"/>
                  <a:pt x="21936" y="41566"/>
                </a:cubicBezTo>
                <a:cubicBezTo>
                  <a:pt x="22414" y="41008"/>
                  <a:pt x="23135" y="40677"/>
                  <a:pt x="23856" y="40677"/>
                </a:cubicBezTo>
                <a:cubicBezTo>
                  <a:pt x="23962" y="40677"/>
                  <a:pt x="24068" y="40684"/>
                  <a:pt x="24173" y="40698"/>
                </a:cubicBezTo>
                <a:cubicBezTo>
                  <a:pt x="23914" y="40583"/>
                  <a:pt x="23636" y="40541"/>
                  <a:pt x="23348" y="40541"/>
                </a:cubicBezTo>
                <a:cubicBezTo>
                  <a:pt x="22613" y="40541"/>
                  <a:pt x="21814" y="40813"/>
                  <a:pt x="21106" y="40813"/>
                </a:cubicBezTo>
                <a:cubicBezTo>
                  <a:pt x="20725" y="40813"/>
                  <a:pt x="20370" y="40735"/>
                  <a:pt x="20064" y="40493"/>
                </a:cubicBezTo>
                <a:cubicBezTo>
                  <a:pt x="19973" y="40402"/>
                  <a:pt x="19882" y="40310"/>
                  <a:pt x="19836" y="40196"/>
                </a:cubicBezTo>
                <a:cubicBezTo>
                  <a:pt x="19749" y="39828"/>
                  <a:pt x="20260" y="39624"/>
                  <a:pt x="20663" y="39624"/>
                </a:cubicBezTo>
                <a:cubicBezTo>
                  <a:pt x="20685" y="39624"/>
                  <a:pt x="20706" y="39624"/>
                  <a:pt x="20726" y="39625"/>
                </a:cubicBezTo>
                <a:cubicBezTo>
                  <a:pt x="20825" y="39637"/>
                  <a:pt x="20935" y="39646"/>
                  <a:pt x="21045" y="39646"/>
                </a:cubicBezTo>
                <a:cubicBezTo>
                  <a:pt x="21367" y="39646"/>
                  <a:pt x="21697" y="39572"/>
                  <a:pt x="21799" y="39283"/>
                </a:cubicBezTo>
                <a:lnTo>
                  <a:pt x="21799" y="39283"/>
                </a:lnTo>
                <a:cubicBezTo>
                  <a:pt x="21652" y="39311"/>
                  <a:pt x="21504" y="39325"/>
                  <a:pt x="21355" y="39325"/>
                </a:cubicBezTo>
                <a:cubicBezTo>
                  <a:pt x="20531" y="39325"/>
                  <a:pt x="19707" y="38910"/>
                  <a:pt x="19243" y="38233"/>
                </a:cubicBezTo>
                <a:lnTo>
                  <a:pt x="19243" y="38233"/>
                </a:lnTo>
                <a:cubicBezTo>
                  <a:pt x="19334" y="38235"/>
                  <a:pt x="19426" y="38236"/>
                  <a:pt x="19518" y="38236"/>
                </a:cubicBezTo>
                <a:cubicBezTo>
                  <a:pt x="20701" y="38236"/>
                  <a:pt x="21865" y="38099"/>
                  <a:pt x="23009" y="37845"/>
                </a:cubicBezTo>
                <a:cubicBezTo>
                  <a:pt x="22988" y="37191"/>
                  <a:pt x="22206" y="36927"/>
                  <a:pt x="21528" y="36927"/>
                </a:cubicBezTo>
                <a:cubicBezTo>
                  <a:pt x="21473" y="36927"/>
                  <a:pt x="21419" y="36929"/>
                  <a:pt x="21365" y="36932"/>
                </a:cubicBezTo>
                <a:cubicBezTo>
                  <a:pt x="21185" y="36938"/>
                  <a:pt x="20995" y="36947"/>
                  <a:pt x="20806" y="36947"/>
                </a:cubicBezTo>
                <a:cubicBezTo>
                  <a:pt x="20256" y="36947"/>
                  <a:pt x="19714" y="36872"/>
                  <a:pt x="19425" y="36430"/>
                </a:cubicBezTo>
                <a:cubicBezTo>
                  <a:pt x="19357" y="36361"/>
                  <a:pt x="19334" y="36270"/>
                  <a:pt x="19334" y="36179"/>
                </a:cubicBezTo>
                <a:cubicBezTo>
                  <a:pt x="19357" y="35951"/>
                  <a:pt x="19631" y="35859"/>
                  <a:pt x="19859" y="35836"/>
                </a:cubicBezTo>
                <a:cubicBezTo>
                  <a:pt x="20304" y="35785"/>
                  <a:pt x="20762" y="35759"/>
                  <a:pt x="21213" y="35759"/>
                </a:cubicBezTo>
                <a:cubicBezTo>
                  <a:pt x="21364" y="35759"/>
                  <a:pt x="21514" y="35762"/>
                  <a:pt x="21662" y="35768"/>
                </a:cubicBezTo>
                <a:cubicBezTo>
                  <a:pt x="20977" y="35563"/>
                  <a:pt x="20361" y="35129"/>
                  <a:pt x="19927" y="34558"/>
                </a:cubicBezTo>
                <a:lnTo>
                  <a:pt x="19927" y="34558"/>
                </a:lnTo>
                <a:cubicBezTo>
                  <a:pt x="20995" y="34978"/>
                  <a:pt x="22143" y="35174"/>
                  <a:pt x="23291" y="35174"/>
                </a:cubicBezTo>
                <a:cubicBezTo>
                  <a:pt x="23517" y="35174"/>
                  <a:pt x="23742" y="35167"/>
                  <a:pt x="23967" y="35152"/>
                </a:cubicBezTo>
                <a:cubicBezTo>
                  <a:pt x="23306" y="34809"/>
                  <a:pt x="22712" y="34330"/>
                  <a:pt x="22210" y="33759"/>
                </a:cubicBezTo>
                <a:lnTo>
                  <a:pt x="22210" y="33759"/>
                </a:lnTo>
                <a:cubicBezTo>
                  <a:pt x="22803" y="33965"/>
                  <a:pt x="23397" y="34193"/>
                  <a:pt x="24013" y="34193"/>
                </a:cubicBezTo>
                <a:cubicBezTo>
                  <a:pt x="24039" y="34194"/>
                  <a:pt x="24065" y="34194"/>
                  <a:pt x="24090" y="34194"/>
                </a:cubicBezTo>
                <a:cubicBezTo>
                  <a:pt x="24682" y="34194"/>
                  <a:pt x="25283" y="33943"/>
                  <a:pt x="25611" y="33440"/>
                </a:cubicBezTo>
                <a:lnTo>
                  <a:pt x="25611" y="33440"/>
                </a:lnTo>
                <a:cubicBezTo>
                  <a:pt x="25522" y="33566"/>
                  <a:pt x="25399" y="33617"/>
                  <a:pt x="25262" y="33617"/>
                </a:cubicBezTo>
                <a:cubicBezTo>
                  <a:pt x="24980" y="33617"/>
                  <a:pt x="24640" y="33397"/>
                  <a:pt x="24424" y="33166"/>
                </a:cubicBezTo>
                <a:cubicBezTo>
                  <a:pt x="23876" y="32572"/>
                  <a:pt x="23328" y="31979"/>
                  <a:pt x="22758" y="31363"/>
                </a:cubicBezTo>
                <a:cubicBezTo>
                  <a:pt x="23055" y="31300"/>
                  <a:pt x="23361" y="31270"/>
                  <a:pt x="23668" y="31270"/>
                </a:cubicBezTo>
                <a:cubicBezTo>
                  <a:pt x="24373" y="31270"/>
                  <a:pt x="25082" y="31433"/>
                  <a:pt x="25702" y="31751"/>
                </a:cubicBezTo>
                <a:cubicBezTo>
                  <a:pt x="25405" y="31294"/>
                  <a:pt x="24995" y="30929"/>
                  <a:pt x="24538" y="30655"/>
                </a:cubicBezTo>
                <a:lnTo>
                  <a:pt x="24538" y="30655"/>
                </a:lnTo>
                <a:cubicBezTo>
                  <a:pt x="25542" y="30929"/>
                  <a:pt x="26478" y="31477"/>
                  <a:pt x="27186" y="32253"/>
                </a:cubicBezTo>
                <a:cubicBezTo>
                  <a:pt x="27300" y="31682"/>
                  <a:pt x="27117" y="31066"/>
                  <a:pt x="26752" y="30632"/>
                </a:cubicBezTo>
                <a:lnTo>
                  <a:pt x="26752" y="30632"/>
                </a:lnTo>
                <a:cubicBezTo>
                  <a:pt x="27460" y="31249"/>
                  <a:pt x="27848" y="32184"/>
                  <a:pt x="27825" y="33120"/>
                </a:cubicBezTo>
                <a:cubicBezTo>
                  <a:pt x="28008" y="32527"/>
                  <a:pt x="28099" y="31911"/>
                  <a:pt x="28053" y="31317"/>
                </a:cubicBezTo>
                <a:lnTo>
                  <a:pt x="28053" y="31317"/>
                </a:lnTo>
                <a:cubicBezTo>
                  <a:pt x="28601" y="32801"/>
                  <a:pt x="28738" y="34444"/>
                  <a:pt x="28464" y="36019"/>
                </a:cubicBezTo>
                <a:cubicBezTo>
                  <a:pt x="28829" y="33988"/>
                  <a:pt x="30336" y="32960"/>
                  <a:pt x="29263" y="30632"/>
                </a:cubicBezTo>
                <a:lnTo>
                  <a:pt x="29263" y="30632"/>
                </a:lnTo>
                <a:cubicBezTo>
                  <a:pt x="30313" y="31522"/>
                  <a:pt x="30884" y="32960"/>
                  <a:pt x="30747" y="34330"/>
                </a:cubicBezTo>
                <a:cubicBezTo>
                  <a:pt x="30610" y="35631"/>
                  <a:pt x="29879" y="36955"/>
                  <a:pt x="30290" y="38210"/>
                </a:cubicBezTo>
                <a:cubicBezTo>
                  <a:pt x="31226" y="37480"/>
                  <a:pt x="31819" y="36339"/>
                  <a:pt x="31888" y="35152"/>
                </a:cubicBezTo>
                <a:cubicBezTo>
                  <a:pt x="32162" y="36088"/>
                  <a:pt x="32230" y="37092"/>
                  <a:pt x="32093" y="38073"/>
                </a:cubicBezTo>
                <a:cubicBezTo>
                  <a:pt x="33212" y="37457"/>
                  <a:pt x="33965" y="36293"/>
                  <a:pt x="34125" y="35038"/>
                </a:cubicBezTo>
                <a:lnTo>
                  <a:pt x="34125" y="35038"/>
                </a:lnTo>
                <a:cubicBezTo>
                  <a:pt x="34239" y="36430"/>
                  <a:pt x="33486" y="37685"/>
                  <a:pt x="33189" y="38964"/>
                </a:cubicBezTo>
                <a:cubicBezTo>
                  <a:pt x="34170" y="38028"/>
                  <a:pt x="35220" y="37320"/>
                  <a:pt x="35768" y="36019"/>
                </a:cubicBezTo>
                <a:cubicBezTo>
                  <a:pt x="36156" y="36498"/>
                  <a:pt x="36202" y="37229"/>
                  <a:pt x="35951" y="37799"/>
                </a:cubicBezTo>
                <a:cubicBezTo>
                  <a:pt x="35722" y="38393"/>
                  <a:pt x="35243" y="38849"/>
                  <a:pt x="34741" y="39215"/>
                </a:cubicBezTo>
                <a:cubicBezTo>
                  <a:pt x="34011" y="39740"/>
                  <a:pt x="33166" y="40082"/>
                  <a:pt x="32390" y="40561"/>
                </a:cubicBezTo>
                <a:cubicBezTo>
                  <a:pt x="31637" y="41041"/>
                  <a:pt x="30906" y="41703"/>
                  <a:pt x="30678" y="42570"/>
                </a:cubicBezTo>
                <a:cubicBezTo>
                  <a:pt x="30975" y="42113"/>
                  <a:pt x="31568" y="41931"/>
                  <a:pt x="32116" y="41931"/>
                </a:cubicBezTo>
                <a:cubicBezTo>
                  <a:pt x="32664" y="41931"/>
                  <a:pt x="33212" y="42068"/>
                  <a:pt x="33760" y="42068"/>
                </a:cubicBezTo>
                <a:cubicBezTo>
                  <a:pt x="33776" y="42068"/>
                  <a:pt x="33792" y="42068"/>
                  <a:pt x="33808" y="42068"/>
                </a:cubicBezTo>
                <a:cubicBezTo>
                  <a:pt x="35253" y="42068"/>
                  <a:pt x="36686" y="41071"/>
                  <a:pt x="37160" y="39694"/>
                </a:cubicBezTo>
                <a:lnTo>
                  <a:pt x="37160" y="39694"/>
                </a:lnTo>
                <a:cubicBezTo>
                  <a:pt x="37480" y="40219"/>
                  <a:pt x="37115" y="40926"/>
                  <a:pt x="36636" y="41315"/>
                </a:cubicBezTo>
                <a:cubicBezTo>
                  <a:pt x="36156" y="41703"/>
                  <a:pt x="35540" y="41954"/>
                  <a:pt x="35152" y="42433"/>
                </a:cubicBezTo>
                <a:cubicBezTo>
                  <a:pt x="35015" y="42638"/>
                  <a:pt x="34901" y="42844"/>
                  <a:pt x="34741" y="43049"/>
                </a:cubicBezTo>
                <a:cubicBezTo>
                  <a:pt x="34193" y="43711"/>
                  <a:pt x="33235" y="43871"/>
                  <a:pt x="32367" y="43985"/>
                </a:cubicBezTo>
                <a:cubicBezTo>
                  <a:pt x="32890" y="44436"/>
                  <a:pt x="33555" y="44716"/>
                  <a:pt x="34239" y="44757"/>
                </a:cubicBezTo>
                <a:lnTo>
                  <a:pt x="34239" y="44757"/>
                </a:lnTo>
                <a:cubicBezTo>
                  <a:pt x="33771" y="44805"/>
                  <a:pt x="33302" y="44936"/>
                  <a:pt x="32892" y="45149"/>
                </a:cubicBezTo>
                <a:cubicBezTo>
                  <a:pt x="33600" y="45674"/>
                  <a:pt x="34467" y="45994"/>
                  <a:pt x="35357" y="46017"/>
                </a:cubicBezTo>
                <a:cubicBezTo>
                  <a:pt x="34650" y="46176"/>
                  <a:pt x="33919" y="46268"/>
                  <a:pt x="33189" y="46336"/>
                </a:cubicBezTo>
                <a:cubicBezTo>
                  <a:pt x="33096" y="46344"/>
                  <a:pt x="33003" y="46347"/>
                  <a:pt x="32912" y="46347"/>
                </a:cubicBezTo>
                <a:cubicBezTo>
                  <a:pt x="31907" y="46347"/>
                  <a:pt x="31009" y="45908"/>
                  <a:pt x="30130" y="45469"/>
                </a:cubicBezTo>
                <a:lnTo>
                  <a:pt x="30130" y="45469"/>
                </a:lnTo>
                <a:cubicBezTo>
                  <a:pt x="30222" y="46450"/>
                  <a:pt x="31135" y="47318"/>
                  <a:pt x="32139" y="47340"/>
                </a:cubicBezTo>
                <a:cubicBezTo>
                  <a:pt x="32550" y="48048"/>
                  <a:pt x="31728" y="48870"/>
                  <a:pt x="30952" y="49052"/>
                </a:cubicBezTo>
                <a:cubicBezTo>
                  <a:pt x="30153" y="49235"/>
                  <a:pt x="29263" y="49098"/>
                  <a:pt x="28578" y="49532"/>
                </a:cubicBezTo>
                <a:cubicBezTo>
                  <a:pt x="29075" y="49868"/>
                  <a:pt x="29671" y="50028"/>
                  <a:pt x="30271" y="50028"/>
                </a:cubicBezTo>
                <a:cubicBezTo>
                  <a:pt x="31278" y="50028"/>
                  <a:pt x="32297" y="49578"/>
                  <a:pt x="32880" y="48760"/>
                </a:cubicBezTo>
                <a:lnTo>
                  <a:pt x="32880" y="48760"/>
                </a:lnTo>
                <a:cubicBezTo>
                  <a:pt x="32339" y="49538"/>
                  <a:pt x="32215" y="49681"/>
                  <a:pt x="31477" y="50262"/>
                </a:cubicBezTo>
                <a:cubicBezTo>
                  <a:pt x="30587" y="50924"/>
                  <a:pt x="29856" y="51540"/>
                  <a:pt x="29537" y="52659"/>
                </a:cubicBezTo>
                <a:cubicBezTo>
                  <a:pt x="30244" y="51860"/>
                  <a:pt x="31112" y="51198"/>
                  <a:pt x="32093" y="50764"/>
                </a:cubicBezTo>
                <a:lnTo>
                  <a:pt x="32093" y="50764"/>
                </a:lnTo>
                <a:cubicBezTo>
                  <a:pt x="31865" y="51426"/>
                  <a:pt x="31591" y="52065"/>
                  <a:pt x="31226" y="52682"/>
                </a:cubicBezTo>
                <a:cubicBezTo>
                  <a:pt x="33212" y="52362"/>
                  <a:pt x="34969" y="50970"/>
                  <a:pt x="35745" y="49121"/>
                </a:cubicBezTo>
                <a:lnTo>
                  <a:pt x="35745" y="49121"/>
                </a:lnTo>
                <a:cubicBezTo>
                  <a:pt x="36019" y="49714"/>
                  <a:pt x="35517" y="50376"/>
                  <a:pt x="35015" y="50764"/>
                </a:cubicBezTo>
                <a:cubicBezTo>
                  <a:pt x="34513" y="51175"/>
                  <a:pt x="33896" y="51632"/>
                  <a:pt x="33874" y="52293"/>
                </a:cubicBezTo>
                <a:cubicBezTo>
                  <a:pt x="34787" y="51335"/>
                  <a:pt x="35928" y="50582"/>
                  <a:pt x="37138" y="50102"/>
                </a:cubicBezTo>
                <a:lnTo>
                  <a:pt x="37138" y="50102"/>
                </a:lnTo>
                <a:cubicBezTo>
                  <a:pt x="36065" y="51015"/>
                  <a:pt x="35449" y="52430"/>
                  <a:pt x="35494" y="53846"/>
                </a:cubicBezTo>
                <a:cubicBezTo>
                  <a:pt x="36225" y="52978"/>
                  <a:pt x="37229" y="52385"/>
                  <a:pt x="38073" y="51632"/>
                </a:cubicBezTo>
                <a:cubicBezTo>
                  <a:pt x="38918" y="50878"/>
                  <a:pt x="39603" y="49783"/>
                  <a:pt x="39397" y="48664"/>
                </a:cubicBezTo>
                <a:lnTo>
                  <a:pt x="39397" y="48664"/>
                </a:lnTo>
                <a:cubicBezTo>
                  <a:pt x="39763" y="49554"/>
                  <a:pt x="39489" y="50650"/>
                  <a:pt x="38758" y="51266"/>
                </a:cubicBezTo>
                <a:cubicBezTo>
                  <a:pt x="39192" y="50970"/>
                  <a:pt x="39603" y="50673"/>
                  <a:pt x="40036" y="50376"/>
                </a:cubicBezTo>
                <a:lnTo>
                  <a:pt x="40036" y="50376"/>
                </a:lnTo>
                <a:cubicBezTo>
                  <a:pt x="40128" y="50924"/>
                  <a:pt x="40036" y="51517"/>
                  <a:pt x="39763" y="51997"/>
                </a:cubicBezTo>
                <a:cubicBezTo>
                  <a:pt x="39991" y="51746"/>
                  <a:pt x="40219" y="51472"/>
                  <a:pt x="40425" y="51221"/>
                </a:cubicBezTo>
                <a:lnTo>
                  <a:pt x="40425" y="51221"/>
                </a:lnTo>
                <a:cubicBezTo>
                  <a:pt x="40379" y="52020"/>
                  <a:pt x="40995" y="52796"/>
                  <a:pt x="41771" y="52978"/>
                </a:cubicBezTo>
                <a:cubicBezTo>
                  <a:pt x="41543" y="51198"/>
                  <a:pt x="41611" y="49395"/>
                  <a:pt x="41999" y="47660"/>
                </a:cubicBezTo>
                <a:cubicBezTo>
                  <a:pt x="42753" y="48139"/>
                  <a:pt x="42776" y="49235"/>
                  <a:pt x="42798" y="50125"/>
                </a:cubicBezTo>
                <a:cubicBezTo>
                  <a:pt x="42821" y="51038"/>
                  <a:pt x="43049" y="52157"/>
                  <a:pt x="43917" y="52408"/>
                </a:cubicBezTo>
                <a:cubicBezTo>
                  <a:pt x="43825" y="51380"/>
                  <a:pt x="43711" y="50353"/>
                  <a:pt x="43597" y="49326"/>
                </a:cubicBezTo>
                <a:lnTo>
                  <a:pt x="43597" y="49326"/>
                </a:lnTo>
                <a:cubicBezTo>
                  <a:pt x="44008" y="49509"/>
                  <a:pt x="44419" y="49691"/>
                  <a:pt x="44830" y="49874"/>
                </a:cubicBezTo>
                <a:cubicBezTo>
                  <a:pt x="44807" y="49281"/>
                  <a:pt x="44784" y="48710"/>
                  <a:pt x="44784" y="48116"/>
                </a:cubicBezTo>
                <a:lnTo>
                  <a:pt x="44784" y="48116"/>
                </a:lnTo>
                <a:cubicBezTo>
                  <a:pt x="45218" y="48482"/>
                  <a:pt x="45743" y="48756"/>
                  <a:pt x="46291" y="48938"/>
                </a:cubicBezTo>
                <a:cubicBezTo>
                  <a:pt x="45971" y="47957"/>
                  <a:pt x="45537" y="46930"/>
                  <a:pt x="45400" y="45925"/>
                </a:cubicBezTo>
                <a:cubicBezTo>
                  <a:pt x="45309" y="45219"/>
                  <a:pt x="45787" y="43512"/>
                  <a:pt x="45448" y="42961"/>
                </a:cubicBezTo>
                <a:lnTo>
                  <a:pt x="45448" y="42961"/>
                </a:lnTo>
                <a:cubicBezTo>
                  <a:pt x="46154" y="44102"/>
                  <a:pt x="46610" y="45379"/>
                  <a:pt x="46816" y="46724"/>
                </a:cubicBezTo>
                <a:cubicBezTo>
                  <a:pt x="46884" y="47249"/>
                  <a:pt x="46998" y="47911"/>
                  <a:pt x="47500" y="48116"/>
                </a:cubicBezTo>
                <a:cubicBezTo>
                  <a:pt x="47089" y="47112"/>
                  <a:pt x="47614" y="45971"/>
                  <a:pt x="47706" y="44898"/>
                </a:cubicBezTo>
                <a:cubicBezTo>
                  <a:pt x="47843" y="43620"/>
                  <a:pt x="47341" y="42319"/>
                  <a:pt x="46405" y="41451"/>
                </a:cubicBezTo>
                <a:lnTo>
                  <a:pt x="46405" y="41451"/>
                </a:lnTo>
                <a:cubicBezTo>
                  <a:pt x="47135" y="41794"/>
                  <a:pt x="47911" y="42136"/>
                  <a:pt x="48413" y="42775"/>
                </a:cubicBezTo>
                <a:cubicBezTo>
                  <a:pt x="48824" y="43300"/>
                  <a:pt x="49030" y="43962"/>
                  <a:pt x="49418" y="44487"/>
                </a:cubicBezTo>
                <a:cubicBezTo>
                  <a:pt x="49728" y="44884"/>
                  <a:pt x="50222" y="45216"/>
                  <a:pt x="50700" y="45216"/>
                </a:cubicBezTo>
                <a:cubicBezTo>
                  <a:pt x="50855" y="45216"/>
                  <a:pt x="51008" y="45181"/>
                  <a:pt x="51152" y="45104"/>
                </a:cubicBezTo>
                <a:cubicBezTo>
                  <a:pt x="50125" y="44054"/>
                  <a:pt x="49463" y="42684"/>
                  <a:pt x="49258" y="41246"/>
                </a:cubicBezTo>
                <a:lnTo>
                  <a:pt x="49258" y="41246"/>
                </a:lnTo>
                <a:cubicBezTo>
                  <a:pt x="49737" y="41703"/>
                  <a:pt x="50331" y="41999"/>
                  <a:pt x="50993" y="42136"/>
                </a:cubicBezTo>
                <a:cubicBezTo>
                  <a:pt x="50571" y="40909"/>
                  <a:pt x="49664" y="39887"/>
                  <a:pt x="48532" y="39307"/>
                </a:cubicBezTo>
                <a:lnTo>
                  <a:pt x="48532" y="39307"/>
                </a:lnTo>
                <a:cubicBezTo>
                  <a:pt x="48851" y="39395"/>
                  <a:pt x="49180" y="39443"/>
                  <a:pt x="49509" y="39443"/>
                </a:cubicBezTo>
                <a:cubicBezTo>
                  <a:pt x="49121" y="38872"/>
                  <a:pt x="48756" y="38302"/>
                  <a:pt x="48368" y="37754"/>
                </a:cubicBezTo>
                <a:cubicBezTo>
                  <a:pt x="48467" y="37734"/>
                  <a:pt x="48567" y="37724"/>
                  <a:pt x="48668" y="37724"/>
                </a:cubicBezTo>
                <a:cubicBezTo>
                  <a:pt x="49146" y="37724"/>
                  <a:pt x="49626" y="37939"/>
                  <a:pt x="49965" y="38279"/>
                </a:cubicBezTo>
                <a:cubicBezTo>
                  <a:pt x="49486" y="37252"/>
                  <a:pt x="49714" y="35928"/>
                  <a:pt x="50536" y="35152"/>
                </a:cubicBezTo>
                <a:lnTo>
                  <a:pt x="50536" y="35152"/>
                </a:lnTo>
                <a:cubicBezTo>
                  <a:pt x="50354" y="35882"/>
                  <a:pt x="50468" y="36704"/>
                  <a:pt x="50856" y="37366"/>
                </a:cubicBezTo>
                <a:cubicBezTo>
                  <a:pt x="51052" y="36820"/>
                  <a:pt x="51394" y="36129"/>
                  <a:pt x="51963" y="36129"/>
                </a:cubicBezTo>
                <a:cubicBezTo>
                  <a:pt x="51989" y="36129"/>
                  <a:pt x="52015" y="36130"/>
                  <a:pt x="52043" y="36133"/>
                </a:cubicBezTo>
                <a:cubicBezTo>
                  <a:pt x="51403" y="36864"/>
                  <a:pt x="51221" y="37936"/>
                  <a:pt x="51540" y="38827"/>
                </a:cubicBezTo>
                <a:cubicBezTo>
                  <a:pt x="51883" y="39717"/>
                  <a:pt x="52750" y="40402"/>
                  <a:pt x="53709" y="40516"/>
                </a:cubicBezTo>
                <a:cubicBezTo>
                  <a:pt x="53093" y="39762"/>
                  <a:pt x="52819" y="38735"/>
                  <a:pt x="52978" y="37777"/>
                </a:cubicBezTo>
                <a:lnTo>
                  <a:pt x="52978" y="37777"/>
                </a:lnTo>
                <a:cubicBezTo>
                  <a:pt x="53522" y="37897"/>
                  <a:pt x="53852" y="38763"/>
                  <a:pt x="54298" y="38763"/>
                </a:cubicBezTo>
                <a:cubicBezTo>
                  <a:pt x="54358" y="38763"/>
                  <a:pt x="54420" y="38748"/>
                  <a:pt x="54485" y="38712"/>
                </a:cubicBezTo>
                <a:cubicBezTo>
                  <a:pt x="54599" y="38644"/>
                  <a:pt x="54667" y="38507"/>
                  <a:pt x="54713" y="38393"/>
                </a:cubicBezTo>
                <a:cubicBezTo>
                  <a:pt x="55101" y="37366"/>
                  <a:pt x="54279" y="36339"/>
                  <a:pt x="53618" y="35494"/>
                </a:cubicBezTo>
                <a:cubicBezTo>
                  <a:pt x="52933" y="34650"/>
                  <a:pt x="52385" y="33326"/>
                  <a:pt x="53161" y="32572"/>
                </a:cubicBezTo>
                <a:lnTo>
                  <a:pt x="53161" y="32572"/>
                </a:lnTo>
                <a:cubicBezTo>
                  <a:pt x="53549" y="33485"/>
                  <a:pt x="54348" y="34193"/>
                  <a:pt x="55284" y="34490"/>
                </a:cubicBezTo>
                <a:cubicBezTo>
                  <a:pt x="55452" y="34308"/>
                  <a:pt x="55705" y="34212"/>
                  <a:pt x="55960" y="34212"/>
                </a:cubicBezTo>
                <a:cubicBezTo>
                  <a:pt x="56121" y="34212"/>
                  <a:pt x="56284" y="34250"/>
                  <a:pt x="56425" y="34330"/>
                </a:cubicBezTo>
                <a:cubicBezTo>
                  <a:pt x="56199" y="33858"/>
                  <a:pt x="54573" y="30733"/>
                  <a:pt x="55802" y="30733"/>
                </a:cubicBezTo>
                <a:cubicBezTo>
                  <a:pt x="55941" y="30733"/>
                  <a:pt x="56116" y="30773"/>
                  <a:pt x="56334" y="30861"/>
                </a:cubicBezTo>
                <a:cubicBezTo>
                  <a:pt x="56379" y="30130"/>
                  <a:pt x="55969" y="29423"/>
                  <a:pt x="55444" y="28920"/>
                </a:cubicBezTo>
                <a:lnTo>
                  <a:pt x="55444" y="28920"/>
                </a:lnTo>
                <a:cubicBezTo>
                  <a:pt x="56585" y="29080"/>
                  <a:pt x="57680" y="29674"/>
                  <a:pt x="58456" y="30541"/>
                </a:cubicBezTo>
                <a:cubicBezTo>
                  <a:pt x="58890" y="31020"/>
                  <a:pt x="59233" y="31614"/>
                  <a:pt x="59301" y="32253"/>
                </a:cubicBezTo>
                <a:cubicBezTo>
                  <a:pt x="59415" y="33075"/>
                  <a:pt x="59096" y="33873"/>
                  <a:pt x="58867" y="34672"/>
                </a:cubicBezTo>
                <a:cubicBezTo>
                  <a:pt x="58662" y="35471"/>
                  <a:pt x="58525" y="36384"/>
                  <a:pt x="58959" y="37092"/>
                </a:cubicBezTo>
                <a:cubicBezTo>
                  <a:pt x="59073" y="36202"/>
                  <a:pt x="59529" y="35357"/>
                  <a:pt x="60191" y="34764"/>
                </a:cubicBezTo>
                <a:lnTo>
                  <a:pt x="60191" y="34764"/>
                </a:lnTo>
                <a:cubicBezTo>
                  <a:pt x="60374" y="35677"/>
                  <a:pt x="59986" y="36590"/>
                  <a:pt x="59803" y="37503"/>
                </a:cubicBezTo>
                <a:cubicBezTo>
                  <a:pt x="59621" y="38416"/>
                  <a:pt x="59712" y="39534"/>
                  <a:pt x="60511" y="40013"/>
                </a:cubicBezTo>
                <a:cubicBezTo>
                  <a:pt x="60556" y="38986"/>
                  <a:pt x="60785" y="37959"/>
                  <a:pt x="61150" y="37001"/>
                </a:cubicBezTo>
                <a:cubicBezTo>
                  <a:pt x="61332" y="37411"/>
                  <a:pt x="61561" y="37777"/>
                  <a:pt x="61835" y="38096"/>
                </a:cubicBezTo>
                <a:cubicBezTo>
                  <a:pt x="61919" y="38202"/>
                  <a:pt x="62043" y="38327"/>
                  <a:pt x="62187" y="38327"/>
                </a:cubicBezTo>
                <a:cubicBezTo>
                  <a:pt x="62199" y="38327"/>
                  <a:pt x="62211" y="38326"/>
                  <a:pt x="62223" y="38324"/>
                </a:cubicBezTo>
                <a:cubicBezTo>
                  <a:pt x="62337" y="38302"/>
                  <a:pt x="62428" y="38210"/>
                  <a:pt x="62497" y="38119"/>
                </a:cubicBezTo>
                <a:cubicBezTo>
                  <a:pt x="63935" y="36361"/>
                  <a:pt x="62679" y="34490"/>
                  <a:pt x="62245" y="32618"/>
                </a:cubicBezTo>
                <a:lnTo>
                  <a:pt x="62245" y="32618"/>
                </a:lnTo>
                <a:cubicBezTo>
                  <a:pt x="62839" y="33120"/>
                  <a:pt x="63615" y="33394"/>
                  <a:pt x="64391" y="33394"/>
                </a:cubicBezTo>
                <a:cubicBezTo>
                  <a:pt x="64414" y="31979"/>
                  <a:pt x="62337" y="31271"/>
                  <a:pt x="62268" y="29879"/>
                </a:cubicBezTo>
                <a:lnTo>
                  <a:pt x="62268" y="29879"/>
                </a:lnTo>
                <a:cubicBezTo>
                  <a:pt x="62620" y="30102"/>
                  <a:pt x="63026" y="30205"/>
                  <a:pt x="63435" y="30205"/>
                </a:cubicBezTo>
                <a:cubicBezTo>
                  <a:pt x="64407" y="30205"/>
                  <a:pt x="65400" y="29624"/>
                  <a:pt x="65738" y="28692"/>
                </a:cubicBezTo>
                <a:lnTo>
                  <a:pt x="65738" y="28692"/>
                </a:lnTo>
                <a:cubicBezTo>
                  <a:pt x="65553" y="28904"/>
                  <a:pt x="65276" y="28985"/>
                  <a:pt x="64991" y="28985"/>
                </a:cubicBezTo>
                <a:cubicBezTo>
                  <a:pt x="64784" y="28985"/>
                  <a:pt x="64574" y="28942"/>
                  <a:pt x="64391" y="28875"/>
                </a:cubicBezTo>
                <a:cubicBezTo>
                  <a:pt x="63935" y="28692"/>
                  <a:pt x="63547" y="28395"/>
                  <a:pt x="63090" y="28236"/>
                </a:cubicBezTo>
                <a:cubicBezTo>
                  <a:pt x="62770" y="28110"/>
                  <a:pt x="62434" y="28070"/>
                  <a:pt x="62091" y="28070"/>
                </a:cubicBezTo>
                <a:cubicBezTo>
                  <a:pt x="61749" y="28070"/>
                  <a:pt x="61401" y="28110"/>
                  <a:pt x="61059" y="28144"/>
                </a:cubicBezTo>
                <a:cubicBezTo>
                  <a:pt x="62428" y="27528"/>
                  <a:pt x="63820" y="26889"/>
                  <a:pt x="65213" y="26250"/>
                </a:cubicBezTo>
                <a:cubicBezTo>
                  <a:pt x="64824" y="26094"/>
                  <a:pt x="64406" y="26017"/>
                  <a:pt x="63989" y="26017"/>
                </a:cubicBezTo>
                <a:cubicBezTo>
                  <a:pt x="63428" y="26017"/>
                  <a:pt x="62867" y="26157"/>
                  <a:pt x="62382" y="26432"/>
                </a:cubicBezTo>
                <a:cubicBezTo>
                  <a:pt x="63022" y="25953"/>
                  <a:pt x="63661" y="25474"/>
                  <a:pt x="64300" y="24994"/>
                </a:cubicBezTo>
                <a:cubicBezTo>
                  <a:pt x="63737" y="24946"/>
                  <a:pt x="63174" y="24923"/>
                  <a:pt x="62612" y="24923"/>
                </a:cubicBezTo>
                <a:cubicBezTo>
                  <a:pt x="62124" y="24923"/>
                  <a:pt x="61637" y="24940"/>
                  <a:pt x="61150" y="24972"/>
                </a:cubicBezTo>
                <a:cubicBezTo>
                  <a:pt x="61880" y="24310"/>
                  <a:pt x="62793" y="23830"/>
                  <a:pt x="63752" y="23648"/>
                </a:cubicBezTo>
                <a:cubicBezTo>
                  <a:pt x="62200" y="23442"/>
                  <a:pt x="60374" y="23031"/>
                  <a:pt x="59758" y="21594"/>
                </a:cubicBezTo>
                <a:lnTo>
                  <a:pt x="59758" y="21594"/>
                </a:lnTo>
                <a:cubicBezTo>
                  <a:pt x="60216" y="21930"/>
                  <a:pt x="60785" y="22108"/>
                  <a:pt x="61353" y="22108"/>
                </a:cubicBezTo>
                <a:cubicBezTo>
                  <a:pt x="61747" y="22108"/>
                  <a:pt x="62141" y="22022"/>
                  <a:pt x="62497" y="21845"/>
                </a:cubicBezTo>
                <a:cubicBezTo>
                  <a:pt x="60876" y="21571"/>
                  <a:pt x="59415" y="20498"/>
                  <a:pt x="58639" y="19037"/>
                </a:cubicBezTo>
                <a:lnTo>
                  <a:pt x="58639" y="19037"/>
                </a:lnTo>
                <a:cubicBezTo>
                  <a:pt x="58882" y="19482"/>
                  <a:pt x="59668" y="19649"/>
                  <a:pt x="60387" y="19649"/>
                </a:cubicBezTo>
                <a:cubicBezTo>
                  <a:pt x="60885" y="19649"/>
                  <a:pt x="61350" y="19569"/>
                  <a:pt x="61584" y="19448"/>
                </a:cubicBezTo>
                <a:cubicBezTo>
                  <a:pt x="61196" y="18672"/>
                  <a:pt x="60625" y="17941"/>
                  <a:pt x="60146" y="17188"/>
                </a:cubicBezTo>
                <a:cubicBezTo>
                  <a:pt x="60488" y="17188"/>
                  <a:pt x="60853" y="17188"/>
                  <a:pt x="61218" y="17165"/>
                </a:cubicBezTo>
                <a:cubicBezTo>
                  <a:pt x="61332" y="17165"/>
                  <a:pt x="61447" y="17165"/>
                  <a:pt x="61561" y="17120"/>
                </a:cubicBezTo>
                <a:cubicBezTo>
                  <a:pt x="61835" y="17006"/>
                  <a:pt x="61880" y="16640"/>
                  <a:pt x="61766" y="16367"/>
                </a:cubicBezTo>
                <a:cubicBezTo>
                  <a:pt x="61652" y="16093"/>
                  <a:pt x="61401" y="15910"/>
                  <a:pt x="61173" y="15750"/>
                </a:cubicBezTo>
                <a:cubicBezTo>
                  <a:pt x="62086" y="15750"/>
                  <a:pt x="63022" y="15773"/>
                  <a:pt x="63935" y="15796"/>
                </a:cubicBezTo>
                <a:cubicBezTo>
                  <a:pt x="64049" y="15362"/>
                  <a:pt x="63706" y="14929"/>
                  <a:pt x="63318" y="14723"/>
                </a:cubicBezTo>
                <a:cubicBezTo>
                  <a:pt x="62930" y="14518"/>
                  <a:pt x="62474" y="14426"/>
                  <a:pt x="62131" y="14130"/>
                </a:cubicBezTo>
                <a:cubicBezTo>
                  <a:pt x="61766" y="13856"/>
                  <a:pt x="61606" y="13262"/>
                  <a:pt x="61949" y="12988"/>
                </a:cubicBezTo>
                <a:lnTo>
                  <a:pt x="61949" y="12988"/>
                </a:lnTo>
                <a:cubicBezTo>
                  <a:pt x="62474" y="13308"/>
                  <a:pt x="63090" y="13536"/>
                  <a:pt x="63706" y="13673"/>
                </a:cubicBezTo>
                <a:cubicBezTo>
                  <a:pt x="62862" y="12920"/>
                  <a:pt x="62337" y="11847"/>
                  <a:pt x="62268" y="10729"/>
                </a:cubicBezTo>
                <a:lnTo>
                  <a:pt x="62268" y="10729"/>
                </a:lnTo>
                <a:cubicBezTo>
                  <a:pt x="62953" y="10957"/>
                  <a:pt x="63410" y="11550"/>
                  <a:pt x="63980" y="11984"/>
                </a:cubicBezTo>
                <a:cubicBezTo>
                  <a:pt x="64334" y="12267"/>
                  <a:pt x="64793" y="12471"/>
                  <a:pt x="65221" y="12471"/>
                </a:cubicBezTo>
                <a:cubicBezTo>
                  <a:pt x="65484" y="12471"/>
                  <a:pt x="65735" y="12394"/>
                  <a:pt x="65943" y="12212"/>
                </a:cubicBezTo>
                <a:cubicBezTo>
                  <a:pt x="65920" y="12167"/>
                  <a:pt x="65893" y="12124"/>
                  <a:pt x="65861" y="12084"/>
                </a:cubicBezTo>
                <a:lnTo>
                  <a:pt x="65861" y="12084"/>
                </a:lnTo>
                <a:cubicBezTo>
                  <a:pt x="66229" y="12187"/>
                  <a:pt x="66612" y="12238"/>
                  <a:pt x="66994" y="12238"/>
                </a:cubicBezTo>
                <a:cubicBezTo>
                  <a:pt x="67706" y="12238"/>
                  <a:pt x="68416" y="12061"/>
                  <a:pt x="69025" y="11710"/>
                </a:cubicBezTo>
                <a:cubicBezTo>
                  <a:pt x="68340" y="11413"/>
                  <a:pt x="67838" y="10774"/>
                  <a:pt x="67678" y="10067"/>
                </a:cubicBezTo>
                <a:lnTo>
                  <a:pt x="67678" y="10067"/>
                </a:lnTo>
                <a:cubicBezTo>
                  <a:pt x="68117" y="10352"/>
                  <a:pt x="68642" y="10492"/>
                  <a:pt x="69170" y="10492"/>
                </a:cubicBezTo>
                <a:cubicBezTo>
                  <a:pt x="69824" y="10492"/>
                  <a:pt x="70483" y="10278"/>
                  <a:pt x="70988" y="9861"/>
                </a:cubicBezTo>
                <a:cubicBezTo>
                  <a:pt x="70645" y="9838"/>
                  <a:pt x="70326" y="9702"/>
                  <a:pt x="70097" y="9473"/>
                </a:cubicBezTo>
                <a:lnTo>
                  <a:pt x="70097" y="9473"/>
                </a:lnTo>
                <a:cubicBezTo>
                  <a:pt x="70198" y="9566"/>
                  <a:pt x="70305" y="9607"/>
                  <a:pt x="70415" y="9607"/>
                </a:cubicBezTo>
                <a:cubicBezTo>
                  <a:pt x="71200" y="9607"/>
                  <a:pt x="72150" y="7518"/>
                  <a:pt x="72311" y="7214"/>
                </a:cubicBezTo>
                <a:lnTo>
                  <a:pt x="72311" y="7214"/>
                </a:lnTo>
                <a:cubicBezTo>
                  <a:pt x="72255" y="7335"/>
                  <a:pt x="74937" y="8903"/>
                  <a:pt x="75279" y="8903"/>
                </a:cubicBezTo>
                <a:cubicBezTo>
                  <a:pt x="75298" y="8904"/>
                  <a:pt x="75318" y="8904"/>
                  <a:pt x="75337" y="8904"/>
                </a:cubicBezTo>
                <a:cubicBezTo>
                  <a:pt x="76270" y="8904"/>
                  <a:pt x="77575" y="7863"/>
                  <a:pt x="78200" y="7259"/>
                </a:cubicBezTo>
                <a:lnTo>
                  <a:pt x="78200" y="7259"/>
                </a:lnTo>
                <a:cubicBezTo>
                  <a:pt x="78337" y="7967"/>
                  <a:pt x="77926" y="8720"/>
                  <a:pt x="77265" y="9017"/>
                </a:cubicBezTo>
                <a:cubicBezTo>
                  <a:pt x="77972" y="9062"/>
                  <a:pt x="78634" y="9496"/>
                  <a:pt x="78976" y="10112"/>
                </a:cubicBezTo>
                <a:cubicBezTo>
                  <a:pt x="78859" y="10198"/>
                  <a:pt x="78728" y="10228"/>
                  <a:pt x="78588" y="10228"/>
                </a:cubicBezTo>
                <a:cubicBezTo>
                  <a:pt x="78244" y="10228"/>
                  <a:pt x="77851" y="10042"/>
                  <a:pt x="77498" y="10042"/>
                </a:cubicBezTo>
                <a:cubicBezTo>
                  <a:pt x="77385" y="10042"/>
                  <a:pt x="77275" y="10061"/>
                  <a:pt x="77173" y="10112"/>
                </a:cubicBezTo>
                <a:cubicBezTo>
                  <a:pt x="76968" y="10227"/>
                  <a:pt x="76854" y="10432"/>
                  <a:pt x="76671" y="10569"/>
                </a:cubicBezTo>
                <a:cubicBezTo>
                  <a:pt x="76403" y="10825"/>
                  <a:pt x="76084" y="10914"/>
                  <a:pt x="75737" y="10914"/>
                </a:cubicBezTo>
                <a:cubicBezTo>
                  <a:pt x="74974" y="10914"/>
                  <a:pt x="74071" y="10489"/>
                  <a:pt x="73248" y="10489"/>
                </a:cubicBezTo>
                <a:cubicBezTo>
                  <a:pt x="73011" y="10489"/>
                  <a:pt x="72781" y="10524"/>
                  <a:pt x="72563" y="10615"/>
                </a:cubicBezTo>
                <a:cubicBezTo>
                  <a:pt x="73202" y="10774"/>
                  <a:pt x="73612" y="11368"/>
                  <a:pt x="74069" y="11847"/>
                </a:cubicBezTo>
                <a:cubicBezTo>
                  <a:pt x="74430" y="12226"/>
                  <a:pt x="74919" y="12562"/>
                  <a:pt x="75413" y="12562"/>
                </a:cubicBezTo>
                <a:cubicBezTo>
                  <a:pt x="75544" y="12562"/>
                  <a:pt x="75675" y="12539"/>
                  <a:pt x="75804" y="12486"/>
                </a:cubicBezTo>
                <a:lnTo>
                  <a:pt x="75804" y="12486"/>
                </a:lnTo>
                <a:cubicBezTo>
                  <a:pt x="75433" y="12662"/>
                  <a:pt x="75021" y="12748"/>
                  <a:pt x="74607" y="12748"/>
                </a:cubicBezTo>
                <a:cubicBezTo>
                  <a:pt x="74002" y="12748"/>
                  <a:pt x="73393" y="12565"/>
                  <a:pt x="72905" y="12212"/>
                </a:cubicBezTo>
                <a:lnTo>
                  <a:pt x="72905" y="12212"/>
                </a:lnTo>
                <a:cubicBezTo>
                  <a:pt x="73019" y="12623"/>
                  <a:pt x="73133" y="13034"/>
                  <a:pt x="73224" y="13445"/>
                </a:cubicBezTo>
                <a:cubicBezTo>
                  <a:pt x="72878" y="13284"/>
                  <a:pt x="72492" y="13204"/>
                  <a:pt x="72105" y="13204"/>
                </a:cubicBezTo>
                <a:cubicBezTo>
                  <a:pt x="71778" y="13204"/>
                  <a:pt x="71451" y="13261"/>
                  <a:pt x="71147" y="13376"/>
                </a:cubicBezTo>
                <a:cubicBezTo>
                  <a:pt x="71650" y="14016"/>
                  <a:pt x="72471" y="14404"/>
                  <a:pt x="73293" y="14449"/>
                </a:cubicBezTo>
                <a:cubicBezTo>
                  <a:pt x="72699" y="14723"/>
                  <a:pt x="71992" y="15180"/>
                  <a:pt x="72083" y="15842"/>
                </a:cubicBezTo>
                <a:cubicBezTo>
                  <a:pt x="71170" y="15613"/>
                  <a:pt x="70234" y="15385"/>
                  <a:pt x="69299" y="15134"/>
                </a:cubicBezTo>
                <a:lnTo>
                  <a:pt x="69299" y="15134"/>
                </a:lnTo>
                <a:cubicBezTo>
                  <a:pt x="69687" y="15476"/>
                  <a:pt x="70075" y="15796"/>
                  <a:pt x="70463" y="16138"/>
                </a:cubicBezTo>
                <a:cubicBezTo>
                  <a:pt x="68865" y="16481"/>
                  <a:pt x="67267" y="16800"/>
                  <a:pt x="65669" y="17143"/>
                </a:cubicBezTo>
                <a:lnTo>
                  <a:pt x="67016" y="17736"/>
                </a:lnTo>
                <a:cubicBezTo>
                  <a:pt x="66034" y="18352"/>
                  <a:pt x="65099" y="19037"/>
                  <a:pt x="64231" y="19813"/>
                </a:cubicBezTo>
                <a:cubicBezTo>
                  <a:pt x="64688" y="19745"/>
                  <a:pt x="65121" y="19676"/>
                  <a:pt x="65578" y="19608"/>
                </a:cubicBezTo>
                <a:lnTo>
                  <a:pt x="65578" y="19608"/>
                </a:lnTo>
                <a:cubicBezTo>
                  <a:pt x="65099" y="19904"/>
                  <a:pt x="64619" y="20201"/>
                  <a:pt x="64140" y="20498"/>
                </a:cubicBezTo>
                <a:cubicBezTo>
                  <a:pt x="64242" y="20507"/>
                  <a:pt x="64344" y="20511"/>
                  <a:pt x="64446" y="20511"/>
                </a:cubicBezTo>
                <a:cubicBezTo>
                  <a:pt x="65671" y="20511"/>
                  <a:pt x="66891" y="19889"/>
                  <a:pt x="67587" y="18877"/>
                </a:cubicBezTo>
                <a:lnTo>
                  <a:pt x="67587" y="18877"/>
                </a:lnTo>
                <a:cubicBezTo>
                  <a:pt x="67040" y="19766"/>
                  <a:pt x="66379" y="20586"/>
                  <a:pt x="65628" y="21293"/>
                </a:cubicBezTo>
                <a:lnTo>
                  <a:pt x="65628" y="21293"/>
                </a:lnTo>
                <a:cubicBezTo>
                  <a:pt x="66043" y="20905"/>
                  <a:pt x="67269" y="20314"/>
                  <a:pt x="67815" y="19950"/>
                </a:cubicBezTo>
                <a:cubicBezTo>
                  <a:pt x="68458" y="19552"/>
                  <a:pt x="69174" y="19297"/>
                  <a:pt x="69906" y="19297"/>
                </a:cubicBezTo>
                <a:cubicBezTo>
                  <a:pt x="70265" y="19297"/>
                  <a:pt x="70627" y="19358"/>
                  <a:pt x="70988" y="19494"/>
                </a:cubicBezTo>
                <a:cubicBezTo>
                  <a:pt x="70280" y="19585"/>
                  <a:pt x="69618" y="19973"/>
                  <a:pt x="69253" y="20566"/>
                </a:cubicBezTo>
                <a:cubicBezTo>
                  <a:pt x="69047" y="20863"/>
                  <a:pt x="68933" y="21205"/>
                  <a:pt x="68728" y="21479"/>
                </a:cubicBezTo>
                <a:cubicBezTo>
                  <a:pt x="68557" y="21711"/>
                  <a:pt x="68309" y="21851"/>
                  <a:pt x="68035" y="21932"/>
                </a:cubicBezTo>
                <a:lnTo>
                  <a:pt x="68035" y="21932"/>
                </a:lnTo>
                <a:cubicBezTo>
                  <a:pt x="68800" y="22006"/>
                  <a:pt x="69836" y="22380"/>
                  <a:pt x="70523" y="22380"/>
                </a:cubicBezTo>
                <a:cubicBezTo>
                  <a:pt x="70841" y="22380"/>
                  <a:pt x="71085" y="22300"/>
                  <a:pt x="71193" y="22073"/>
                </a:cubicBezTo>
                <a:lnTo>
                  <a:pt x="71193" y="22073"/>
                </a:lnTo>
                <a:cubicBezTo>
                  <a:pt x="70440" y="23693"/>
                  <a:pt x="67632" y="22484"/>
                  <a:pt x="66331" y="23716"/>
                </a:cubicBezTo>
                <a:cubicBezTo>
                  <a:pt x="67518" y="23762"/>
                  <a:pt x="68682" y="23922"/>
                  <a:pt x="69846" y="24196"/>
                </a:cubicBezTo>
                <a:cubicBezTo>
                  <a:pt x="69162" y="24606"/>
                  <a:pt x="68408" y="24949"/>
                  <a:pt x="67632" y="25177"/>
                </a:cubicBezTo>
                <a:cubicBezTo>
                  <a:pt x="68180" y="25382"/>
                  <a:pt x="68751" y="25611"/>
                  <a:pt x="69299" y="25839"/>
                </a:cubicBezTo>
                <a:cubicBezTo>
                  <a:pt x="68294" y="26181"/>
                  <a:pt x="67290" y="26524"/>
                  <a:pt x="66286" y="26866"/>
                </a:cubicBezTo>
                <a:cubicBezTo>
                  <a:pt x="66917" y="27355"/>
                  <a:pt x="67694" y="27608"/>
                  <a:pt x="68487" y="27608"/>
                </a:cubicBezTo>
                <a:cubicBezTo>
                  <a:pt x="68582" y="27608"/>
                  <a:pt x="68678" y="27604"/>
                  <a:pt x="68774" y="27597"/>
                </a:cubicBezTo>
                <a:lnTo>
                  <a:pt x="68774" y="27597"/>
                </a:lnTo>
                <a:cubicBezTo>
                  <a:pt x="67952" y="28007"/>
                  <a:pt x="66856" y="27985"/>
                  <a:pt x="66080" y="28441"/>
                </a:cubicBezTo>
                <a:cubicBezTo>
                  <a:pt x="65715" y="28669"/>
                  <a:pt x="65624" y="29308"/>
                  <a:pt x="66012" y="29445"/>
                </a:cubicBezTo>
                <a:cubicBezTo>
                  <a:pt x="66070" y="29471"/>
                  <a:pt x="66129" y="29480"/>
                  <a:pt x="66187" y="29480"/>
                </a:cubicBezTo>
                <a:cubicBezTo>
                  <a:pt x="66286" y="29480"/>
                  <a:pt x="66382" y="29451"/>
                  <a:pt x="66468" y="29423"/>
                </a:cubicBezTo>
                <a:cubicBezTo>
                  <a:pt x="67084" y="29263"/>
                  <a:pt x="67701" y="29103"/>
                  <a:pt x="68317" y="28943"/>
                </a:cubicBezTo>
                <a:lnTo>
                  <a:pt x="68317" y="28943"/>
                </a:lnTo>
                <a:cubicBezTo>
                  <a:pt x="67792" y="29582"/>
                  <a:pt x="67267" y="30221"/>
                  <a:pt x="66742" y="30861"/>
                </a:cubicBezTo>
                <a:cubicBezTo>
                  <a:pt x="66768" y="30861"/>
                  <a:pt x="66793" y="30862"/>
                  <a:pt x="66818" y="30862"/>
                </a:cubicBezTo>
                <a:cubicBezTo>
                  <a:pt x="67502" y="30862"/>
                  <a:pt x="68198" y="30569"/>
                  <a:pt x="68682" y="30085"/>
                </a:cubicBezTo>
                <a:lnTo>
                  <a:pt x="68682" y="30085"/>
                </a:lnTo>
                <a:cubicBezTo>
                  <a:pt x="69070" y="30701"/>
                  <a:pt x="68454" y="31477"/>
                  <a:pt x="67815" y="31865"/>
                </a:cubicBezTo>
                <a:cubicBezTo>
                  <a:pt x="67176" y="32230"/>
                  <a:pt x="66400" y="32572"/>
                  <a:pt x="66217" y="33280"/>
                </a:cubicBezTo>
                <a:cubicBezTo>
                  <a:pt x="66295" y="33268"/>
                  <a:pt x="66374" y="33261"/>
                  <a:pt x="66454" y="33261"/>
                </a:cubicBezTo>
                <a:cubicBezTo>
                  <a:pt x="66952" y="33261"/>
                  <a:pt x="67457" y="33502"/>
                  <a:pt x="67792" y="33896"/>
                </a:cubicBezTo>
                <a:cubicBezTo>
                  <a:pt x="66537" y="34718"/>
                  <a:pt x="65418" y="35745"/>
                  <a:pt x="64505" y="36932"/>
                </a:cubicBezTo>
                <a:cubicBezTo>
                  <a:pt x="65081" y="36798"/>
                  <a:pt x="65608" y="36567"/>
                  <a:pt x="66073" y="36225"/>
                </a:cubicBezTo>
                <a:lnTo>
                  <a:pt x="66073" y="36225"/>
                </a:lnTo>
                <a:cubicBezTo>
                  <a:pt x="65194" y="36990"/>
                  <a:pt x="64636" y="38138"/>
                  <a:pt x="64574" y="39306"/>
                </a:cubicBezTo>
                <a:cubicBezTo>
                  <a:pt x="65692" y="38347"/>
                  <a:pt x="66719" y="37320"/>
                  <a:pt x="67655" y="36179"/>
                </a:cubicBezTo>
                <a:lnTo>
                  <a:pt x="67655" y="36179"/>
                </a:lnTo>
                <a:cubicBezTo>
                  <a:pt x="67701" y="37115"/>
                  <a:pt x="67267" y="38028"/>
                  <a:pt x="66537" y="38598"/>
                </a:cubicBezTo>
                <a:cubicBezTo>
                  <a:pt x="67838" y="38165"/>
                  <a:pt x="68933" y="37138"/>
                  <a:pt x="69458" y="35859"/>
                </a:cubicBezTo>
                <a:lnTo>
                  <a:pt x="69458" y="35859"/>
                </a:lnTo>
                <a:cubicBezTo>
                  <a:pt x="70006" y="37046"/>
                  <a:pt x="69755" y="38575"/>
                  <a:pt x="68842" y="39557"/>
                </a:cubicBezTo>
                <a:cubicBezTo>
                  <a:pt x="68659" y="39762"/>
                  <a:pt x="68408" y="39991"/>
                  <a:pt x="68408" y="40265"/>
                </a:cubicBezTo>
                <a:cubicBezTo>
                  <a:pt x="68408" y="40470"/>
                  <a:pt x="68545" y="40630"/>
                  <a:pt x="68591" y="40812"/>
                </a:cubicBezTo>
                <a:cubicBezTo>
                  <a:pt x="68842" y="41634"/>
                  <a:pt x="67838" y="42273"/>
                  <a:pt x="66993" y="42319"/>
                </a:cubicBezTo>
                <a:cubicBezTo>
                  <a:pt x="66876" y="42325"/>
                  <a:pt x="66758" y="42327"/>
                  <a:pt x="66639" y="42327"/>
                </a:cubicBezTo>
                <a:cubicBezTo>
                  <a:pt x="66446" y="42327"/>
                  <a:pt x="66250" y="42322"/>
                  <a:pt x="66057" y="42322"/>
                </a:cubicBezTo>
                <a:cubicBezTo>
                  <a:pt x="65504" y="42322"/>
                  <a:pt x="64965" y="42364"/>
                  <a:pt x="64528" y="42684"/>
                </a:cubicBezTo>
                <a:cubicBezTo>
                  <a:pt x="64557" y="42683"/>
                  <a:pt x="64586" y="42683"/>
                  <a:pt x="64615" y="42683"/>
                </a:cubicBezTo>
                <a:cubicBezTo>
                  <a:pt x="65568" y="42683"/>
                  <a:pt x="66535" y="43047"/>
                  <a:pt x="67221" y="43734"/>
                </a:cubicBezTo>
                <a:cubicBezTo>
                  <a:pt x="66901" y="43607"/>
                  <a:pt x="66560" y="43547"/>
                  <a:pt x="66218" y="43547"/>
                </a:cubicBezTo>
                <a:cubicBezTo>
                  <a:pt x="65150" y="43547"/>
                  <a:pt x="64076" y="44135"/>
                  <a:pt x="63592" y="45104"/>
                </a:cubicBezTo>
                <a:cubicBezTo>
                  <a:pt x="64009" y="45296"/>
                  <a:pt x="64458" y="45381"/>
                  <a:pt x="64911" y="45381"/>
                </a:cubicBezTo>
                <a:cubicBezTo>
                  <a:pt x="65748" y="45381"/>
                  <a:pt x="66602" y="45091"/>
                  <a:pt x="67313" y="44647"/>
                </a:cubicBezTo>
                <a:cubicBezTo>
                  <a:pt x="68431" y="43962"/>
                  <a:pt x="69276" y="42935"/>
                  <a:pt x="70097" y="41931"/>
                </a:cubicBezTo>
                <a:lnTo>
                  <a:pt x="70097" y="41931"/>
                </a:lnTo>
                <a:cubicBezTo>
                  <a:pt x="70029" y="42524"/>
                  <a:pt x="69732" y="43072"/>
                  <a:pt x="69276" y="43460"/>
                </a:cubicBezTo>
                <a:cubicBezTo>
                  <a:pt x="69371" y="43454"/>
                  <a:pt x="69467" y="43450"/>
                  <a:pt x="69562" y="43450"/>
                </a:cubicBezTo>
                <a:cubicBezTo>
                  <a:pt x="70127" y="43450"/>
                  <a:pt x="70685" y="43565"/>
                  <a:pt x="71193" y="43780"/>
                </a:cubicBezTo>
                <a:lnTo>
                  <a:pt x="69481" y="44967"/>
                </a:lnTo>
                <a:cubicBezTo>
                  <a:pt x="69618" y="45286"/>
                  <a:pt x="70006" y="45400"/>
                  <a:pt x="70303" y="45583"/>
                </a:cubicBezTo>
                <a:cubicBezTo>
                  <a:pt x="70600" y="45765"/>
                  <a:pt x="70873" y="46153"/>
                  <a:pt x="70668" y="46427"/>
                </a:cubicBezTo>
                <a:cubicBezTo>
                  <a:pt x="70554" y="46587"/>
                  <a:pt x="70348" y="46610"/>
                  <a:pt x="70143" y="46656"/>
                </a:cubicBezTo>
                <a:cubicBezTo>
                  <a:pt x="69504" y="46747"/>
                  <a:pt x="68865" y="46838"/>
                  <a:pt x="68226" y="46930"/>
                </a:cubicBezTo>
                <a:cubicBezTo>
                  <a:pt x="68568" y="47249"/>
                  <a:pt x="68933" y="47569"/>
                  <a:pt x="69299" y="47888"/>
                </a:cubicBezTo>
                <a:cubicBezTo>
                  <a:pt x="68511" y="47626"/>
                  <a:pt x="67689" y="47494"/>
                  <a:pt x="66870" y="47494"/>
                </a:cubicBezTo>
                <a:cubicBezTo>
                  <a:pt x="66052" y="47494"/>
                  <a:pt x="65236" y="47626"/>
                  <a:pt x="64460" y="47888"/>
                </a:cubicBezTo>
                <a:cubicBezTo>
                  <a:pt x="65121" y="47957"/>
                  <a:pt x="65761" y="48276"/>
                  <a:pt x="66240" y="48756"/>
                </a:cubicBezTo>
                <a:cubicBezTo>
                  <a:pt x="65230" y="49384"/>
                  <a:pt x="64419" y="50034"/>
                  <a:pt x="63199" y="50034"/>
                </a:cubicBezTo>
                <a:cubicBezTo>
                  <a:pt x="63180" y="50034"/>
                  <a:pt x="63162" y="50034"/>
                  <a:pt x="63144" y="50034"/>
                </a:cubicBezTo>
                <a:lnTo>
                  <a:pt x="63144" y="50034"/>
                </a:lnTo>
                <a:cubicBezTo>
                  <a:pt x="63537" y="50047"/>
                  <a:pt x="64098" y="51021"/>
                  <a:pt x="64943" y="51021"/>
                </a:cubicBezTo>
                <a:cubicBezTo>
                  <a:pt x="64979" y="51021"/>
                  <a:pt x="65016" y="51019"/>
                  <a:pt x="65053" y="51015"/>
                </a:cubicBezTo>
                <a:cubicBezTo>
                  <a:pt x="65738" y="50947"/>
                  <a:pt x="66605" y="50353"/>
                  <a:pt x="67313" y="50171"/>
                </a:cubicBezTo>
                <a:lnTo>
                  <a:pt x="67313" y="50171"/>
                </a:lnTo>
                <a:cubicBezTo>
                  <a:pt x="66856" y="50559"/>
                  <a:pt x="66308" y="50901"/>
                  <a:pt x="65715" y="51107"/>
                </a:cubicBezTo>
                <a:cubicBezTo>
                  <a:pt x="66103" y="51175"/>
                  <a:pt x="66491" y="51221"/>
                  <a:pt x="66879" y="51289"/>
                </a:cubicBezTo>
                <a:cubicBezTo>
                  <a:pt x="66377" y="51426"/>
                  <a:pt x="65898" y="51540"/>
                  <a:pt x="65395" y="51677"/>
                </a:cubicBezTo>
                <a:cubicBezTo>
                  <a:pt x="65733" y="51786"/>
                  <a:pt x="66089" y="51843"/>
                  <a:pt x="66444" y="51843"/>
                </a:cubicBezTo>
                <a:cubicBezTo>
                  <a:pt x="66762" y="51843"/>
                  <a:pt x="67079" y="51797"/>
                  <a:pt x="67381" y="51700"/>
                </a:cubicBezTo>
                <a:lnTo>
                  <a:pt x="67381" y="51700"/>
                </a:lnTo>
                <a:cubicBezTo>
                  <a:pt x="66833" y="52088"/>
                  <a:pt x="66286" y="52453"/>
                  <a:pt x="65738" y="52841"/>
                </a:cubicBezTo>
                <a:cubicBezTo>
                  <a:pt x="65327" y="53115"/>
                  <a:pt x="64939" y="53709"/>
                  <a:pt x="65327" y="53983"/>
                </a:cubicBezTo>
                <a:cubicBezTo>
                  <a:pt x="66240" y="53640"/>
                  <a:pt x="67153" y="53298"/>
                  <a:pt x="68043" y="52933"/>
                </a:cubicBezTo>
                <a:lnTo>
                  <a:pt x="68043" y="52933"/>
                </a:lnTo>
                <a:cubicBezTo>
                  <a:pt x="67838" y="53206"/>
                  <a:pt x="67655" y="53480"/>
                  <a:pt x="67450" y="53754"/>
                </a:cubicBezTo>
                <a:cubicBezTo>
                  <a:pt x="68020" y="53435"/>
                  <a:pt x="68614" y="53161"/>
                  <a:pt x="69230" y="52887"/>
                </a:cubicBezTo>
                <a:lnTo>
                  <a:pt x="69230" y="52887"/>
                </a:lnTo>
                <a:cubicBezTo>
                  <a:pt x="69230" y="53891"/>
                  <a:pt x="67952" y="54302"/>
                  <a:pt x="67039" y="54759"/>
                </a:cubicBezTo>
                <a:cubicBezTo>
                  <a:pt x="66080" y="55238"/>
                  <a:pt x="65304" y="56105"/>
                  <a:pt x="64939" y="57110"/>
                </a:cubicBezTo>
                <a:cubicBezTo>
                  <a:pt x="66103" y="56493"/>
                  <a:pt x="67267" y="55831"/>
                  <a:pt x="68386" y="55124"/>
                </a:cubicBezTo>
                <a:lnTo>
                  <a:pt x="68386" y="55124"/>
                </a:lnTo>
                <a:cubicBezTo>
                  <a:pt x="67883" y="55535"/>
                  <a:pt x="67861" y="56379"/>
                  <a:pt x="68340" y="56813"/>
                </a:cubicBezTo>
                <a:cubicBezTo>
                  <a:pt x="66719" y="58068"/>
                  <a:pt x="65236" y="59483"/>
                  <a:pt x="63912" y="61036"/>
                </a:cubicBezTo>
                <a:cubicBezTo>
                  <a:pt x="65236" y="60648"/>
                  <a:pt x="66491" y="59963"/>
                  <a:pt x="67541" y="59050"/>
                </a:cubicBezTo>
                <a:lnTo>
                  <a:pt x="67541" y="59050"/>
                </a:lnTo>
                <a:cubicBezTo>
                  <a:pt x="67290" y="59483"/>
                  <a:pt x="67016" y="59894"/>
                  <a:pt x="66765" y="60305"/>
                </a:cubicBezTo>
                <a:cubicBezTo>
                  <a:pt x="68386" y="59552"/>
                  <a:pt x="69664" y="58045"/>
                  <a:pt x="70143" y="56311"/>
                </a:cubicBezTo>
                <a:lnTo>
                  <a:pt x="70143" y="56311"/>
                </a:lnTo>
                <a:cubicBezTo>
                  <a:pt x="70600" y="57429"/>
                  <a:pt x="70189" y="58822"/>
                  <a:pt x="69207" y="59483"/>
                </a:cubicBezTo>
                <a:cubicBezTo>
                  <a:pt x="68819" y="59757"/>
                  <a:pt x="68294" y="59986"/>
                  <a:pt x="68226" y="60465"/>
                </a:cubicBezTo>
                <a:cubicBezTo>
                  <a:pt x="68431" y="60488"/>
                  <a:pt x="68637" y="60488"/>
                  <a:pt x="68865" y="60511"/>
                </a:cubicBezTo>
                <a:cubicBezTo>
                  <a:pt x="67906" y="60876"/>
                  <a:pt x="67016" y="61492"/>
                  <a:pt x="66331" y="62245"/>
                </a:cubicBezTo>
                <a:cubicBezTo>
                  <a:pt x="67107" y="62131"/>
                  <a:pt x="67906" y="62040"/>
                  <a:pt x="68682" y="61949"/>
                </a:cubicBezTo>
                <a:lnTo>
                  <a:pt x="68682" y="61949"/>
                </a:lnTo>
                <a:cubicBezTo>
                  <a:pt x="67655" y="62519"/>
                  <a:pt x="66788" y="63409"/>
                  <a:pt x="66240" y="64459"/>
                </a:cubicBezTo>
                <a:cubicBezTo>
                  <a:pt x="67404" y="64117"/>
                  <a:pt x="68431" y="63272"/>
                  <a:pt x="69002" y="62200"/>
                </a:cubicBezTo>
                <a:lnTo>
                  <a:pt x="69002" y="62200"/>
                </a:lnTo>
                <a:cubicBezTo>
                  <a:pt x="68819" y="63021"/>
                  <a:pt x="68637" y="63843"/>
                  <a:pt x="68477" y="64665"/>
                </a:cubicBezTo>
                <a:cubicBezTo>
                  <a:pt x="69139" y="64003"/>
                  <a:pt x="69687" y="63227"/>
                  <a:pt x="70097" y="62359"/>
                </a:cubicBezTo>
                <a:lnTo>
                  <a:pt x="70097" y="62359"/>
                </a:lnTo>
                <a:cubicBezTo>
                  <a:pt x="70029" y="62953"/>
                  <a:pt x="70052" y="63569"/>
                  <a:pt x="70212" y="64140"/>
                </a:cubicBezTo>
                <a:cubicBezTo>
                  <a:pt x="70554" y="62747"/>
                  <a:pt x="70896" y="61355"/>
                  <a:pt x="71239" y="59963"/>
                </a:cubicBezTo>
                <a:lnTo>
                  <a:pt x="71239" y="59963"/>
                </a:lnTo>
                <a:cubicBezTo>
                  <a:pt x="71170" y="61150"/>
                  <a:pt x="71033" y="62337"/>
                  <a:pt x="70851" y="63501"/>
                </a:cubicBezTo>
                <a:cubicBezTo>
                  <a:pt x="72015" y="62519"/>
                  <a:pt x="72882" y="61150"/>
                  <a:pt x="73293" y="59666"/>
                </a:cubicBezTo>
                <a:lnTo>
                  <a:pt x="73293" y="59666"/>
                </a:lnTo>
                <a:cubicBezTo>
                  <a:pt x="73635" y="60396"/>
                  <a:pt x="73407" y="61241"/>
                  <a:pt x="73088" y="61949"/>
                </a:cubicBezTo>
                <a:cubicBezTo>
                  <a:pt x="72768" y="62656"/>
                  <a:pt x="72311" y="63341"/>
                  <a:pt x="72197" y="64117"/>
                </a:cubicBezTo>
                <a:cubicBezTo>
                  <a:pt x="72083" y="64893"/>
                  <a:pt x="72403" y="65806"/>
                  <a:pt x="73133" y="66057"/>
                </a:cubicBezTo>
                <a:cubicBezTo>
                  <a:pt x="73156" y="65053"/>
                  <a:pt x="73453" y="64071"/>
                  <a:pt x="73978" y="63227"/>
                </a:cubicBezTo>
                <a:lnTo>
                  <a:pt x="73978" y="63227"/>
                </a:lnTo>
                <a:cubicBezTo>
                  <a:pt x="73955" y="63912"/>
                  <a:pt x="74206" y="64596"/>
                  <a:pt x="74708" y="65076"/>
                </a:cubicBezTo>
                <a:cubicBezTo>
                  <a:pt x="74777" y="64847"/>
                  <a:pt x="74936" y="64619"/>
                  <a:pt x="75165" y="64482"/>
                </a:cubicBezTo>
                <a:cubicBezTo>
                  <a:pt x="75339" y="64948"/>
                  <a:pt x="75845" y="65266"/>
                  <a:pt x="76343" y="65266"/>
                </a:cubicBezTo>
                <a:cubicBezTo>
                  <a:pt x="76430" y="65266"/>
                  <a:pt x="76517" y="65256"/>
                  <a:pt x="76603" y="65235"/>
                </a:cubicBezTo>
                <a:cubicBezTo>
                  <a:pt x="76215" y="63980"/>
                  <a:pt x="75849" y="62679"/>
                  <a:pt x="75598" y="61378"/>
                </a:cubicBezTo>
                <a:cubicBezTo>
                  <a:pt x="75417" y="60516"/>
                  <a:pt x="75980" y="58797"/>
                  <a:pt x="75762" y="58148"/>
                </a:cubicBezTo>
                <a:lnTo>
                  <a:pt x="75762" y="58148"/>
                </a:lnTo>
                <a:cubicBezTo>
                  <a:pt x="75991" y="58806"/>
                  <a:pt x="76354" y="59441"/>
                  <a:pt x="76808" y="59963"/>
                </a:cubicBezTo>
                <a:cubicBezTo>
                  <a:pt x="76907" y="60081"/>
                  <a:pt x="77040" y="60200"/>
                  <a:pt x="77178" y="60200"/>
                </a:cubicBezTo>
                <a:cubicBezTo>
                  <a:pt x="77199" y="60200"/>
                  <a:pt x="77220" y="60197"/>
                  <a:pt x="77242" y="60191"/>
                </a:cubicBezTo>
                <a:cubicBezTo>
                  <a:pt x="77261" y="60186"/>
                  <a:pt x="77278" y="60178"/>
                  <a:pt x="77293" y="60167"/>
                </a:cubicBezTo>
                <a:lnTo>
                  <a:pt x="77293" y="60167"/>
                </a:lnTo>
                <a:cubicBezTo>
                  <a:pt x="77717" y="61555"/>
                  <a:pt x="79117" y="62575"/>
                  <a:pt x="80570" y="62575"/>
                </a:cubicBezTo>
                <a:cubicBezTo>
                  <a:pt x="80655" y="62575"/>
                  <a:pt x="80740" y="62572"/>
                  <a:pt x="80825" y="62565"/>
                </a:cubicBezTo>
                <a:cubicBezTo>
                  <a:pt x="79981" y="61424"/>
                  <a:pt x="79433" y="60054"/>
                  <a:pt x="79273" y="58639"/>
                </a:cubicBezTo>
                <a:lnTo>
                  <a:pt x="79273" y="58639"/>
                </a:lnTo>
                <a:cubicBezTo>
                  <a:pt x="80141" y="59575"/>
                  <a:pt x="81191" y="60328"/>
                  <a:pt x="82332" y="60876"/>
                </a:cubicBezTo>
                <a:cubicBezTo>
                  <a:pt x="82218" y="60214"/>
                  <a:pt x="82012" y="59575"/>
                  <a:pt x="81693" y="58981"/>
                </a:cubicBezTo>
                <a:lnTo>
                  <a:pt x="81693" y="58981"/>
                </a:lnTo>
                <a:cubicBezTo>
                  <a:pt x="82058" y="59050"/>
                  <a:pt x="82377" y="59324"/>
                  <a:pt x="82720" y="59483"/>
                </a:cubicBezTo>
                <a:cubicBezTo>
                  <a:pt x="82844" y="59533"/>
                  <a:pt x="82989" y="59562"/>
                  <a:pt x="83133" y="59562"/>
                </a:cubicBezTo>
                <a:cubicBezTo>
                  <a:pt x="83384" y="59562"/>
                  <a:pt x="83631" y="59473"/>
                  <a:pt x="83747" y="59255"/>
                </a:cubicBezTo>
                <a:cubicBezTo>
                  <a:pt x="83884" y="58981"/>
                  <a:pt x="83724" y="58639"/>
                  <a:pt x="83542" y="58388"/>
                </a:cubicBezTo>
                <a:cubicBezTo>
                  <a:pt x="82765" y="57224"/>
                  <a:pt x="81624" y="56288"/>
                  <a:pt x="80323" y="55763"/>
                </a:cubicBezTo>
                <a:cubicBezTo>
                  <a:pt x="80591" y="55598"/>
                  <a:pt x="80879" y="55537"/>
                  <a:pt x="81179" y="55537"/>
                </a:cubicBezTo>
                <a:cubicBezTo>
                  <a:pt x="81877" y="55537"/>
                  <a:pt x="82640" y="55870"/>
                  <a:pt x="83359" y="56014"/>
                </a:cubicBezTo>
                <a:cubicBezTo>
                  <a:pt x="83599" y="56063"/>
                  <a:pt x="83842" y="56087"/>
                  <a:pt x="84086" y="56087"/>
                </a:cubicBezTo>
                <a:cubicBezTo>
                  <a:pt x="85535" y="56087"/>
                  <a:pt x="86986" y="55246"/>
                  <a:pt x="87650" y="53937"/>
                </a:cubicBezTo>
                <a:lnTo>
                  <a:pt x="87650" y="53937"/>
                </a:lnTo>
                <a:cubicBezTo>
                  <a:pt x="87276" y="54124"/>
                  <a:pt x="86861" y="54216"/>
                  <a:pt x="86446" y="54216"/>
                </a:cubicBezTo>
                <a:cubicBezTo>
                  <a:pt x="86101" y="54216"/>
                  <a:pt x="85757" y="54152"/>
                  <a:pt x="85436" y="54028"/>
                </a:cubicBezTo>
                <a:cubicBezTo>
                  <a:pt x="86258" y="53663"/>
                  <a:pt x="87034" y="53138"/>
                  <a:pt x="87650" y="52476"/>
                </a:cubicBezTo>
                <a:lnTo>
                  <a:pt x="87650" y="52476"/>
                </a:lnTo>
                <a:cubicBezTo>
                  <a:pt x="87282" y="52518"/>
                  <a:pt x="86909" y="52538"/>
                  <a:pt x="86535" y="52538"/>
                </a:cubicBezTo>
                <a:cubicBezTo>
                  <a:pt x="85682" y="52538"/>
                  <a:pt x="84823" y="52431"/>
                  <a:pt x="83998" y="52225"/>
                </a:cubicBezTo>
                <a:cubicBezTo>
                  <a:pt x="84774" y="51837"/>
                  <a:pt x="85550" y="51449"/>
                  <a:pt x="86326" y="51061"/>
                </a:cubicBezTo>
                <a:cubicBezTo>
                  <a:pt x="86942" y="50741"/>
                  <a:pt x="87673" y="50057"/>
                  <a:pt x="87239" y="49509"/>
                </a:cubicBezTo>
                <a:cubicBezTo>
                  <a:pt x="87011" y="49258"/>
                  <a:pt x="86646" y="49235"/>
                  <a:pt x="86303" y="49235"/>
                </a:cubicBezTo>
                <a:cubicBezTo>
                  <a:pt x="85436" y="49281"/>
                  <a:pt x="84569" y="49486"/>
                  <a:pt x="83793" y="49851"/>
                </a:cubicBezTo>
                <a:cubicBezTo>
                  <a:pt x="84203" y="49463"/>
                  <a:pt x="84432" y="48915"/>
                  <a:pt x="84432" y="48345"/>
                </a:cubicBezTo>
                <a:lnTo>
                  <a:pt x="84432" y="48345"/>
                </a:lnTo>
                <a:cubicBezTo>
                  <a:pt x="82925" y="48778"/>
                  <a:pt x="81533" y="49554"/>
                  <a:pt x="80346" y="50559"/>
                </a:cubicBezTo>
                <a:cubicBezTo>
                  <a:pt x="80756" y="49444"/>
                  <a:pt x="81506" y="48464"/>
                  <a:pt x="82483" y="47757"/>
                </a:cubicBezTo>
                <a:lnTo>
                  <a:pt x="82483" y="47757"/>
                </a:lnTo>
                <a:cubicBezTo>
                  <a:pt x="81464" y="48490"/>
                  <a:pt x="79993" y="48339"/>
                  <a:pt x="78971" y="49040"/>
                </a:cubicBezTo>
                <a:lnTo>
                  <a:pt x="78971" y="49040"/>
                </a:lnTo>
                <a:cubicBezTo>
                  <a:pt x="79352" y="48599"/>
                  <a:pt x="79548" y="47984"/>
                  <a:pt x="79479" y="47409"/>
                </a:cubicBezTo>
                <a:lnTo>
                  <a:pt x="79479" y="47409"/>
                </a:lnTo>
                <a:cubicBezTo>
                  <a:pt x="78520" y="48048"/>
                  <a:pt x="77516" y="48710"/>
                  <a:pt x="76374" y="48801"/>
                </a:cubicBezTo>
                <a:cubicBezTo>
                  <a:pt x="76312" y="48806"/>
                  <a:pt x="76249" y="48809"/>
                  <a:pt x="76185" y="48809"/>
                </a:cubicBezTo>
                <a:cubicBezTo>
                  <a:pt x="75094" y="48809"/>
                  <a:pt x="73928" y="48077"/>
                  <a:pt x="73864" y="46998"/>
                </a:cubicBezTo>
                <a:lnTo>
                  <a:pt x="73864" y="46998"/>
                </a:lnTo>
                <a:cubicBezTo>
                  <a:pt x="74502" y="47388"/>
                  <a:pt x="75264" y="47599"/>
                  <a:pt x="76021" y="47599"/>
                </a:cubicBezTo>
                <a:cubicBezTo>
                  <a:pt x="76239" y="47599"/>
                  <a:pt x="76457" y="47582"/>
                  <a:pt x="76671" y="47546"/>
                </a:cubicBezTo>
                <a:cubicBezTo>
                  <a:pt x="76511" y="47044"/>
                  <a:pt x="76352" y="46542"/>
                  <a:pt x="76192" y="46017"/>
                </a:cubicBezTo>
                <a:lnTo>
                  <a:pt x="76192" y="46017"/>
                </a:lnTo>
                <a:cubicBezTo>
                  <a:pt x="77036" y="46085"/>
                  <a:pt x="77881" y="46176"/>
                  <a:pt x="78748" y="46245"/>
                </a:cubicBezTo>
                <a:lnTo>
                  <a:pt x="77379" y="44099"/>
                </a:lnTo>
                <a:cubicBezTo>
                  <a:pt x="77835" y="43939"/>
                  <a:pt x="78292" y="43802"/>
                  <a:pt x="78748" y="43643"/>
                </a:cubicBezTo>
                <a:cubicBezTo>
                  <a:pt x="79456" y="44856"/>
                  <a:pt x="80845" y="45622"/>
                  <a:pt x="82248" y="45622"/>
                </a:cubicBezTo>
                <a:cubicBezTo>
                  <a:pt x="82428" y="45622"/>
                  <a:pt x="82609" y="45609"/>
                  <a:pt x="82788" y="45583"/>
                </a:cubicBezTo>
                <a:cubicBezTo>
                  <a:pt x="82309" y="44738"/>
                  <a:pt x="81852" y="43894"/>
                  <a:pt x="81373" y="43026"/>
                </a:cubicBezTo>
                <a:lnTo>
                  <a:pt x="81373" y="43026"/>
                </a:lnTo>
                <a:cubicBezTo>
                  <a:pt x="82400" y="43323"/>
                  <a:pt x="83313" y="43985"/>
                  <a:pt x="83884" y="44875"/>
                </a:cubicBezTo>
                <a:cubicBezTo>
                  <a:pt x="83952" y="44145"/>
                  <a:pt x="84523" y="43483"/>
                  <a:pt x="85253" y="43300"/>
                </a:cubicBezTo>
                <a:lnTo>
                  <a:pt x="85253" y="43300"/>
                </a:lnTo>
                <a:cubicBezTo>
                  <a:pt x="85232" y="44305"/>
                  <a:pt x="86152" y="45194"/>
                  <a:pt x="87132" y="45194"/>
                </a:cubicBezTo>
                <a:cubicBezTo>
                  <a:pt x="87221" y="45194"/>
                  <a:pt x="87310" y="45187"/>
                  <a:pt x="87399" y="45172"/>
                </a:cubicBezTo>
                <a:cubicBezTo>
                  <a:pt x="87239" y="43917"/>
                  <a:pt x="87102" y="42638"/>
                  <a:pt x="86942" y="41360"/>
                </a:cubicBezTo>
                <a:lnTo>
                  <a:pt x="86942" y="41360"/>
                </a:lnTo>
                <a:cubicBezTo>
                  <a:pt x="87787" y="44510"/>
                  <a:pt x="90252" y="47181"/>
                  <a:pt x="93334" y="48231"/>
                </a:cubicBezTo>
                <a:cubicBezTo>
                  <a:pt x="93014" y="46724"/>
                  <a:pt x="92215" y="45309"/>
                  <a:pt x="91051" y="44259"/>
                </a:cubicBezTo>
                <a:lnTo>
                  <a:pt x="91051" y="44259"/>
                </a:lnTo>
                <a:cubicBezTo>
                  <a:pt x="92215" y="44944"/>
                  <a:pt x="93356" y="45651"/>
                  <a:pt x="94498" y="46359"/>
                </a:cubicBezTo>
                <a:cubicBezTo>
                  <a:pt x="95776" y="44396"/>
                  <a:pt x="94475" y="41315"/>
                  <a:pt x="92169" y="40881"/>
                </a:cubicBezTo>
                <a:cubicBezTo>
                  <a:pt x="92302" y="40670"/>
                  <a:pt x="92472" y="40588"/>
                  <a:pt x="92668" y="40588"/>
                </a:cubicBezTo>
                <a:cubicBezTo>
                  <a:pt x="93213" y="40588"/>
                  <a:pt x="93950" y="41228"/>
                  <a:pt x="94589" y="41497"/>
                </a:cubicBezTo>
                <a:cubicBezTo>
                  <a:pt x="94772" y="41578"/>
                  <a:pt x="94967" y="41615"/>
                  <a:pt x="95162" y="41615"/>
                </a:cubicBezTo>
                <a:cubicBezTo>
                  <a:pt x="95798" y="41615"/>
                  <a:pt x="96439" y="41218"/>
                  <a:pt x="96666" y="40607"/>
                </a:cubicBezTo>
                <a:cubicBezTo>
                  <a:pt x="96913" y="39961"/>
                  <a:pt x="96622" y="39157"/>
                  <a:pt x="96058" y="38761"/>
                </a:cubicBezTo>
                <a:lnTo>
                  <a:pt x="96058" y="38761"/>
                </a:lnTo>
                <a:cubicBezTo>
                  <a:pt x="96751" y="39070"/>
                  <a:pt x="97509" y="39221"/>
                  <a:pt x="98268" y="39221"/>
                </a:cubicBezTo>
                <a:cubicBezTo>
                  <a:pt x="99682" y="39221"/>
                  <a:pt x="101102" y="38699"/>
                  <a:pt x="102121" y="37708"/>
                </a:cubicBezTo>
                <a:cubicBezTo>
                  <a:pt x="100843" y="37685"/>
                  <a:pt x="99519" y="37480"/>
                  <a:pt x="98355" y="36978"/>
                </a:cubicBezTo>
                <a:cubicBezTo>
                  <a:pt x="98857" y="36818"/>
                  <a:pt x="102646" y="33942"/>
                  <a:pt x="102669" y="33645"/>
                </a:cubicBezTo>
                <a:cubicBezTo>
                  <a:pt x="102738" y="33075"/>
                  <a:pt x="102144" y="32641"/>
                  <a:pt x="101573" y="32618"/>
                </a:cubicBezTo>
                <a:cubicBezTo>
                  <a:pt x="101113" y="32618"/>
                  <a:pt x="100686" y="32827"/>
                  <a:pt x="100277" y="33070"/>
                </a:cubicBezTo>
                <a:lnTo>
                  <a:pt x="100277" y="33070"/>
                </a:lnTo>
                <a:cubicBezTo>
                  <a:pt x="101239" y="32450"/>
                  <a:pt x="101992" y="31528"/>
                  <a:pt x="102372" y="30450"/>
                </a:cubicBezTo>
                <a:cubicBezTo>
                  <a:pt x="102509" y="30062"/>
                  <a:pt x="102509" y="29514"/>
                  <a:pt x="102121" y="29423"/>
                </a:cubicBezTo>
                <a:cubicBezTo>
                  <a:pt x="102106" y="29421"/>
                  <a:pt x="102091" y="29420"/>
                  <a:pt x="102076" y="29420"/>
                </a:cubicBezTo>
                <a:cubicBezTo>
                  <a:pt x="101886" y="29420"/>
                  <a:pt x="101699" y="29547"/>
                  <a:pt x="101551" y="29674"/>
                </a:cubicBezTo>
                <a:cubicBezTo>
                  <a:pt x="100021" y="30883"/>
                  <a:pt x="98492" y="32116"/>
                  <a:pt x="96963" y="33326"/>
                </a:cubicBezTo>
                <a:cubicBezTo>
                  <a:pt x="97899" y="32436"/>
                  <a:pt x="98515" y="31180"/>
                  <a:pt x="98652" y="29902"/>
                </a:cubicBezTo>
                <a:lnTo>
                  <a:pt x="98652" y="29902"/>
                </a:lnTo>
                <a:cubicBezTo>
                  <a:pt x="97467" y="30801"/>
                  <a:pt x="96282" y="31700"/>
                  <a:pt x="95113" y="32615"/>
                </a:cubicBezTo>
                <a:lnTo>
                  <a:pt x="95113" y="32615"/>
                </a:lnTo>
                <a:cubicBezTo>
                  <a:pt x="96124" y="31701"/>
                  <a:pt x="96635" y="30257"/>
                  <a:pt x="96392" y="28920"/>
                </a:cubicBezTo>
                <a:lnTo>
                  <a:pt x="96392" y="28920"/>
                </a:lnTo>
                <a:lnTo>
                  <a:pt x="92740" y="32983"/>
                </a:lnTo>
                <a:cubicBezTo>
                  <a:pt x="93402" y="31842"/>
                  <a:pt x="93813" y="30564"/>
                  <a:pt x="93927" y="29263"/>
                </a:cubicBezTo>
                <a:lnTo>
                  <a:pt x="93927" y="29263"/>
                </a:lnTo>
                <a:cubicBezTo>
                  <a:pt x="93265" y="29281"/>
                  <a:pt x="92632" y="29700"/>
                  <a:pt x="92304" y="30280"/>
                </a:cubicBezTo>
                <a:lnTo>
                  <a:pt x="92304" y="30280"/>
                </a:lnTo>
                <a:cubicBezTo>
                  <a:pt x="92593" y="29430"/>
                  <a:pt x="92604" y="28495"/>
                  <a:pt x="92352" y="27642"/>
                </a:cubicBezTo>
                <a:lnTo>
                  <a:pt x="92352" y="27642"/>
                </a:lnTo>
                <a:cubicBezTo>
                  <a:pt x="91074" y="29788"/>
                  <a:pt x="89773" y="31933"/>
                  <a:pt x="88495" y="34056"/>
                </a:cubicBezTo>
                <a:cubicBezTo>
                  <a:pt x="88449" y="33326"/>
                  <a:pt x="88677" y="32550"/>
                  <a:pt x="89111" y="31933"/>
                </a:cubicBezTo>
                <a:lnTo>
                  <a:pt x="89111" y="31933"/>
                </a:lnTo>
                <a:cubicBezTo>
                  <a:pt x="88677" y="32070"/>
                  <a:pt x="88266" y="32321"/>
                  <a:pt x="87970" y="32687"/>
                </a:cubicBezTo>
                <a:cubicBezTo>
                  <a:pt x="88426" y="31865"/>
                  <a:pt x="88403" y="30815"/>
                  <a:pt x="87947" y="30016"/>
                </a:cubicBezTo>
                <a:cubicBezTo>
                  <a:pt x="87125" y="30769"/>
                  <a:pt x="86554" y="31796"/>
                  <a:pt x="86326" y="32892"/>
                </a:cubicBezTo>
                <a:lnTo>
                  <a:pt x="84911" y="30975"/>
                </a:lnTo>
                <a:lnTo>
                  <a:pt x="84911" y="30975"/>
                </a:lnTo>
                <a:cubicBezTo>
                  <a:pt x="85322" y="33120"/>
                  <a:pt x="84523" y="35448"/>
                  <a:pt x="82902" y="36886"/>
                </a:cubicBezTo>
                <a:cubicBezTo>
                  <a:pt x="82925" y="36247"/>
                  <a:pt x="83313" y="35677"/>
                  <a:pt x="83564" y="35106"/>
                </a:cubicBezTo>
                <a:cubicBezTo>
                  <a:pt x="83815" y="34513"/>
                  <a:pt x="83907" y="33782"/>
                  <a:pt x="83496" y="33303"/>
                </a:cubicBezTo>
                <a:cubicBezTo>
                  <a:pt x="83349" y="33131"/>
                  <a:pt x="83122" y="33053"/>
                  <a:pt x="82897" y="33053"/>
                </a:cubicBezTo>
                <a:cubicBezTo>
                  <a:pt x="82493" y="33053"/>
                  <a:pt x="82091" y="33304"/>
                  <a:pt x="82149" y="33714"/>
                </a:cubicBezTo>
                <a:cubicBezTo>
                  <a:pt x="81807" y="33394"/>
                  <a:pt x="81898" y="32869"/>
                  <a:pt x="81830" y="32436"/>
                </a:cubicBezTo>
                <a:cubicBezTo>
                  <a:pt x="81793" y="32069"/>
                  <a:pt x="81477" y="31673"/>
                  <a:pt x="81176" y="31673"/>
                </a:cubicBezTo>
                <a:cubicBezTo>
                  <a:pt x="81102" y="31673"/>
                  <a:pt x="81030" y="31697"/>
                  <a:pt x="80962" y="31751"/>
                </a:cubicBezTo>
                <a:cubicBezTo>
                  <a:pt x="80802" y="31888"/>
                  <a:pt x="80757" y="32093"/>
                  <a:pt x="80734" y="32276"/>
                </a:cubicBezTo>
                <a:cubicBezTo>
                  <a:pt x="80551" y="33508"/>
                  <a:pt x="80369" y="34718"/>
                  <a:pt x="80163" y="35928"/>
                </a:cubicBezTo>
                <a:cubicBezTo>
                  <a:pt x="79684" y="35722"/>
                  <a:pt x="79387" y="35152"/>
                  <a:pt x="79456" y="34627"/>
                </a:cubicBezTo>
                <a:lnTo>
                  <a:pt x="79456" y="34627"/>
                </a:lnTo>
                <a:cubicBezTo>
                  <a:pt x="78954" y="34650"/>
                  <a:pt x="78474" y="34901"/>
                  <a:pt x="78155" y="35289"/>
                </a:cubicBezTo>
                <a:cubicBezTo>
                  <a:pt x="78543" y="34672"/>
                  <a:pt x="78588" y="33851"/>
                  <a:pt x="78269" y="33189"/>
                </a:cubicBezTo>
                <a:lnTo>
                  <a:pt x="78269" y="33189"/>
                </a:lnTo>
                <a:cubicBezTo>
                  <a:pt x="77698" y="33965"/>
                  <a:pt x="77013" y="34627"/>
                  <a:pt x="76237" y="35197"/>
                </a:cubicBezTo>
                <a:cubicBezTo>
                  <a:pt x="75918" y="34992"/>
                  <a:pt x="76032" y="34467"/>
                  <a:pt x="76260" y="34170"/>
                </a:cubicBezTo>
                <a:cubicBezTo>
                  <a:pt x="76511" y="33851"/>
                  <a:pt x="76854" y="33554"/>
                  <a:pt x="76808" y="33166"/>
                </a:cubicBezTo>
                <a:cubicBezTo>
                  <a:pt x="76785" y="32751"/>
                  <a:pt x="76454" y="32592"/>
                  <a:pt x="76044" y="32592"/>
                </a:cubicBezTo>
                <a:cubicBezTo>
                  <a:pt x="75641" y="32592"/>
                  <a:pt x="75161" y="32746"/>
                  <a:pt x="74822" y="32960"/>
                </a:cubicBezTo>
                <a:lnTo>
                  <a:pt x="76625" y="31477"/>
                </a:lnTo>
                <a:cubicBezTo>
                  <a:pt x="76377" y="30865"/>
                  <a:pt x="75709" y="30480"/>
                  <a:pt x="75056" y="30480"/>
                </a:cubicBezTo>
                <a:cubicBezTo>
                  <a:pt x="74865" y="30480"/>
                  <a:pt x="74674" y="30514"/>
                  <a:pt x="74496" y="30584"/>
                </a:cubicBezTo>
                <a:lnTo>
                  <a:pt x="74496" y="30584"/>
                </a:lnTo>
                <a:cubicBezTo>
                  <a:pt x="74820" y="30415"/>
                  <a:pt x="75101" y="30150"/>
                  <a:pt x="75279" y="29833"/>
                </a:cubicBezTo>
                <a:cubicBezTo>
                  <a:pt x="74115" y="29514"/>
                  <a:pt x="73407" y="28076"/>
                  <a:pt x="73886" y="26957"/>
                </a:cubicBezTo>
                <a:lnTo>
                  <a:pt x="73886" y="26957"/>
                </a:lnTo>
                <a:cubicBezTo>
                  <a:pt x="74385" y="27668"/>
                  <a:pt x="75251" y="28038"/>
                  <a:pt x="76110" y="28038"/>
                </a:cubicBezTo>
                <a:cubicBezTo>
                  <a:pt x="76823" y="28038"/>
                  <a:pt x="77531" y="27783"/>
                  <a:pt x="78018" y="27254"/>
                </a:cubicBezTo>
                <a:cubicBezTo>
                  <a:pt x="77150" y="26957"/>
                  <a:pt x="76466" y="26113"/>
                  <a:pt x="76374" y="25177"/>
                </a:cubicBezTo>
                <a:lnTo>
                  <a:pt x="76374" y="25177"/>
                </a:lnTo>
                <a:cubicBezTo>
                  <a:pt x="77447" y="26067"/>
                  <a:pt x="78520" y="26957"/>
                  <a:pt x="79616" y="27848"/>
                </a:cubicBezTo>
                <a:cubicBezTo>
                  <a:pt x="79479" y="26615"/>
                  <a:pt x="78817" y="25428"/>
                  <a:pt x="77835" y="24629"/>
                </a:cubicBezTo>
                <a:cubicBezTo>
                  <a:pt x="78023" y="24529"/>
                  <a:pt x="78227" y="24484"/>
                  <a:pt x="78433" y="24484"/>
                </a:cubicBezTo>
                <a:cubicBezTo>
                  <a:pt x="78976" y="24484"/>
                  <a:pt x="79536" y="24799"/>
                  <a:pt x="79867" y="25246"/>
                </a:cubicBezTo>
                <a:cubicBezTo>
                  <a:pt x="80346" y="25839"/>
                  <a:pt x="80506" y="26638"/>
                  <a:pt x="80643" y="27391"/>
                </a:cubicBezTo>
                <a:cubicBezTo>
                  <a:pt x="80779" y="26960"/>
                  <a:pt x="80892" y="26529"/>
                  <a:pt x="81006" y="26076"/>
                </a:cubicBezTo>
                <a:lnTo>
                  <a:pt x="81006" y="26076"/>
                </a:lnTo>
                <a:cubicBezTo>
                  <a:pt x="80934" y="26408"/>
                  <a:pt x="81877" y="27576"/>
                  <a:pt x="82058" y="27848"/>
                </a:cubicBezTo>
                <a:cubicBezTo>
                  <a:pt x="83496" y="25930"/>
                  <a:pt x="83268" y="24538"/>
                  <a:pt x="83176" y="22141"/>
                </a:cubicBezTo>
                <a:lnTo>
                  <a:pt x="83176" y="22141"/>
                </a:lnTo>
                <a:cubicBezTo>
                  <a:pt x="83564" y="23648"/>
                  <a:pt x="83975" y="25131"/>
                  <a:pt x="84363" y="26615"/>
                </a:cubicBezTo>
                <a:cubicBezTo>
                  <a:pt x="84797" y="26067"/>
                  <a:pt x="85048" y="25405"/>
                  <a:pt x="85116" y="24721"/>
                </a:cubicBezTo>
                <a:lnTo>
                  <a:pt x="85116" y="24721"/>
                </a:lnTo>
                <a:cubicBezTo>
                  <a:pt x="85095" y="25407"/>
                  <a:pt x="85718" y="26053"/>
                  <a:pt x="86418" y="26053"/>
                </a:cubicBezTo>
                <a:cubicBezTo>
                  <a:pt x="86463" y="26053"/>
                  <a:pt x="86509" y="26050"/>
                  <a:pt x="86554" y="26044"/>
                </a:cubicBezTo>
                <a:cubicBezTo>
                  <a:pt x="86417" y="25542"/>
                  <a:pt x="86303" y="25040"/>
                  <a:pt x="86166" y="24515"/>
                </a:cubicBezTo>
                <a:lnTo>
                  <a:pt x="86166" y="24515"/>
                </a:lnTo>
                <a:cubicBezTo>
                  <a:pt x="86550" y="25197"/>
                  <a:pt x="87332" y="25640"/>
                  <a:pt x="88103" y="25640"/>
                </a:cubicBezTo>
                <a:cubicBezTo>
                  <a:pt x="88157" y="25640"/>
                  <a:pt x="88212" y="25638"/>
                  <a:pt x="88266" y="25634"/>
                </a:cubicBezTo>
                <a:cubicBezTo>
                  <a:pt x="88426" y="24515"/>
                  <a:pt x="87901" y="23328"/>
                  <a:pt x="86988" y="22689"/>
                </a:cubicBezTo>
                <a:lnTo>
                  <a:pt x="86988" y="22689"/>
                </a:lnTo>
                <a:cubicBezTo>
                  <a:pt x="87067" y="22726"/>
                  <a:pt x="87143" y="22743"/>
                  <a:pt x="87215" y="22743"/>
                </a:cubicBezTo>
                <a:cubicBezTo>
                  <a:pt x="87728" y="22743"/>
                  <a:pt x="88064" y="21894"/>
                  <a:pt x="88084" y="21274"/>
                </a:cubicBezTo>
                <a:cubicBezTo>
                  <a:pt x="88883" y="21845"/>
                  <a:pt x="89339" y="22895"/>
                  <a:pt x="89202" y="23876"/>
                </a:cubicBezTo>
                <a:cubicBezTo>
                  <a:pt x="89430" y="23351"/>
                  <a:pt x="89955" y="22986"/>
                  <a:pt x="90526" y="22940"/>
                </a:cubicBezTo>
                <a:lnTo>
                  <a:pt x="90526" y="22940"/>
                </a:lnTo>
                <a:cubicBezTo>
                  <a:pt x="90229" y="23762"/>
                  <a:pt x="89933" y="24584"/>
                  <a:pt x="89636" y="25405"/>
                </a:cubicBezTo>
                <a:cubicBezTo>
                  <a:pt x="89522" y="25656"/>
                  <a:pt x="89430" y="25953"/>
                  <a:pt x="89545" y="26204"/>
                </a:cubicBezTo>
                <a:cubicBezTo>
                  <a:pt x="89633" y="26446"/>
                  <a:pt x="89869" y="26556"/>
                  <a:pt x="90126" y="26556"/>
                </a:cubicBezTo>
                <a:cubicBezTo>
                  <a:pt x="90402" y="26556"/>
                  <a:pt x="90703" y="26429"/>
                  <a:pt x="90868" y="26204"/>
                </a:cubicBezTo>
                <a:cubicBezTo>
                  <a:pt x="91173" y="25818"/>
                  <a:pt x="91171" y="25286"/>
                  <a:pt x="91134" y="24788"/>
                </a:cubicBezTo>
                <a:lnTo>
                  <a:pt x="91134" y="24788"/>
                </a:lnTo>
                <a:cubicBezTo>
                  <a:pt x="91227" y="25275"/>
                  <a:pt x="91743" y="25637"/>
                  <a:pt x="92234" y="25637"/>
                </a:cubicBezTo>
                <a:cubicBezTo>
                  <a:pt x="92404" y="25637"/>
                  <a:pt x="92572" y="25594"/>
                  <a:pt x="92717" y="25497"/>
                </a:cubicBezTo>
                <a:cubicBezTo>
                  <a:pt x="93334" y="25063"/>
                  <a:pt x="93151" y="23922"/>
                  <a:pt x="92443" y="23693"/>
                </a:cubicBezTo>
                <a:lnTo>
                  <a:pt x="92443" y="23693"/>
                </a:lnTo>
                <a:cubicBezTo>
                  <a:pt x="92809" y="23716"/>
                  <a:pt x="93174" y="23762"/>
                  <a:pt x="93516" y="23785"/>
                </a:cubicBezTo>
                <a:cubicBezTo>
                  <a:pt x="93927" y="23100"/>
                  <a:pt x="93379" y="22278"/>
                  <a:pt x="92923" y="21616"/>
                </a:cubicBezTo>
                <a:cubicBezTo>
                  <a:pt x="92489" y="20954"/>
                  <a:pt x="92261" y="19859"/>
                  <a:pt x="92968" y="19494"/>
                </a:cubicBezTo>
                <a:cubicBezTo>
                  <a:pt x="93265" y="20384"/>
                  <a:pt x="93562" y="21274"/>
                  <a:pt x="93881" y="22141"/>
                </a:cubicBezTo>
                <a:cubicBezTo>
                  <a:pt x="93973" y="22461"/>
                  <a:pt x="94110" y="22803"/>
                  <a:pt x="94406" y="22940"/>
                </a:cubicBezTo>
                <a:cubicBezTo>
                  <a:pt x="94470" y="22975"/>
                  <a:pt x="94541" y="22990"/>
                  <a:pt x="94613" y="22990"/>
                </a:cubicBezTo>
                <a:cubicBezTo>
                  <a:pt x="94874" y="22990"/>
                  <a:pt x="95140" y="22785"/>
                  <a:pt x="95068" y="22552"/>
                </a:cubicBezTo>
                <a:lnTo>
                  <a:pt x="95068" y="22552"/>
                </a:lnTo>
                <a:cubicBezTo>
                  <a:pt x="95297" y="23054"/>
                  <a:pt x="95548" y="23602"/>
                  <a:pt x="96004" y="23922"/>
                </a:cubicBezTo>
                <a:cubicBezTo>
                  <a:pt x="96229" y="24090"/>
                  <a:pt x="96521" y="24187"/>
                  <a:pt x="96799" y="24187"/>
                </a:cubicBezTo>
                <a:cubicBezTo>
                  <a:pt x="97086" y="24187"/>
                  <a:pt x="97360" y="24085"/>
                  <a:pt x="97533" y="23853"/>
                </a:cubicBezTo>
                <a:cubicBezTo>
                  <a:pt x="98173" y="22986"/>
                  <a:pt x="96826" y="21982"/>
                  <a:pt x="96643" y="20932"/>
                </a:cubicBezTo>
                <a:lnTo>
                  <a:pt x="96643" y="20932"/>
                </a:lnTo>
                <a:cubicBezTo>
                  <a:pt x="97351" y="21571"/>
                  <a:pt x="98241" y="21982"/>
                  <a:pt x="99177" y="22118"/>
                </a:cubicBezTo>
                <a:cubicBezTo>
                  <a:pt x="99321" y="21486"/>
                  <a:pt x="99151" y="20811"/>
                  <a:pt x="98757" y="20320"/>
                </a:cubicBezTo>
                <a:lnTo>
                  <a:pt x="98757" y="20320"/>
                </a:lnTo>
                <a:cubicBezTo>
                  <a:pt x="99474" y="20940"/>
                  <a:pt x="100393" y="21326"/>
                  <a:pt x="101345" y="21365"/>
                </a:cubicBezTo>
                <a:cubicBezTo>
                  <a:pt x="100638" y="20019"/>
                  <a:pt x="100227" y="18512"/>
                  <a:pt x="100113" y="16983"/>
                </a:cubicBezTo>
                <a:lnTo>
                  <a:pt x="100113" y="16983"/>
                </a:lnTo>
                <a:cubicBezTo>
                  <a:pt x="100683" y="17690"/>
                  <a:pt x="101254" y="18398"/>
                  <a:pt x="101802" y="19106"/>
                </a:cubicBezTo>
                <a:cubicBezTo>
                  <a:pt x="101414" y="17599"/>
                  <a:pt x="101779" y="15933"/>
                  <a:pt x="102738" y="14700"/>
                </a:cubicBezTo>
                <a:cubicBezTo>
                  <a:pt x="103148" y="15659"/>
                  <a:pt x="103263" y="16732"/>
                  <a:pt x="103034" y="17736"/>
                </a:cubicBezTo>
                <a:cubicBezTo>
                  <a:pt x="103134" y="17649"/>
                  <a:pt x="103237" y="17610"/>
                  <a:pt x="103339" y="17610"/>
                </a:cubicBezTo>
                <a:cubicBezTo>
                  <a:pt x="103821" y="17610"/>
                  <a:pt x="104261" y="18472"/>
                  <a:pt x="104016" y="19037"/>
                </a:cubicBezTo>
                <a:cubicBezTo>
                  <a:pt x="103696" y="19745"/>
                  <a:pt x="102966" y="20224"/>
                  <a:pt x="102852" y="20977"/>
                </a:cubicBezTo>
                <a:cubicBezTo>
                  <a:pt x="104404" y="20703"/>
                  <a:pt x="105796" y="19608"/>
                  <a:pt x="106435" y="18147"/>
                </a:cubicBezTo>
                <a:lnTo>
                  <a:pt x="106435" y="18147"/>
                </a:lnTo>
                <a:cubicBezTo>
                  <a:pt x="106869" y="18763"/>
                  <a:pt x="106481" y="19653"/>
                  <a:pt x="105933" y="20178"/>
                </a:cubicBezTo>
                <a:cubicBezTo>
                  <a:pt x="105385" y="20703"/>
                  <a:pt x="104678" y="21091"/>
                  <a:pt x="104358" y="21776"/>
                </a:cubicBezTo>
                <a:cubicBezTo>
                  <a:pt x="104036" y="22442"/>
                  <a:pt x="104401" y="23431"/>
                  <a:pt x="105073" y="23431"/>
                </a:cubicBezTo>
                <a:cubicBezTo>
                  <a:pt x="105115" y="23431"/>
                  <a:pt x="105158" y="23428"/>
                  <a:pt x="105203" y="23420"/>
                </a:cubicBezTo>
                <a:cubicBezTo>
                  <a:pt x="105545" y="23374"/>
                  <a:pt x="105796" y="23100"/>
                  <a:pt x="106024" y="22803"/>
                </a:cubicBezTo>
                <a:cubicBezTo>
                  <a:pt x="106889" y="21686"/>
                  <a:pt x="107559" y="20412"/>
                  <a:pt x="107980" y="19055"/>
                </a:cubicBezTo>
                <a:lnTo>
                  <a:pt x="107980" y="19055"/>
                </a:lnTo>
                <a:cubicBezTo>
                  <a:pt x="108046" y="19222"/>
                  <a:pt x="108230" y="19378"/>
                  <a:pt x="108419" y="19378"/>
                </a:cubicBezTo>
                <a:cubicBezTo>
                  <a:pt x="108458" y="19378"/>
                  <a:pt x="108497" y="19371"/>
                  <a:pt x="108535" y="19357"/>
                </a:cubicBezTo>
                <a:cubicBezTo>
                  <a:pt x="108900" y="19243"/>
                  <a:pt x="109060" y="18809"/>
                  <a:pt x="109106" y="18421"/>
                </a:cubicBezTo>
                <a:cubicBezTo>
                  <a:pt x="109174" y="18033"/>
                  <a:pt x="109220" y="17599"/>
                  <a:pt x="109494" y="17348"/>
                </a:cubicBezTo>
                <a:lnTo>
                  <a:pt x="109494" y="17348"/>
                </a:lnTo>
                <a:cubicBezTo>
                  <a:pt x="109088" y="17843"/>
                  <a:pt x="109705" y="18672"/>
                  <a:pt x="110358" y="18672"/>
                </a:cubicBezTo>
                <a:cubicBezTo>
                  <a:pt x="110366" y="18672"/>
                  <a:pt x="110375" y="18672"/>
                  <a:pt x="110384" y="18672"/>
                </a:cubicBezTo>
                <a:cubicBezTo>
                  <a:pt x="111069" y="18672"/>
                  <a:pt x="111617" y="18170"/>
                  <a:pt x="112096" y="17690"/>
                </a:cubicBezTo>
                <a:lnTo>
                  <a:pt x="112096" y="17690"/>
                </a:lnTo>
                <a:cubicBezTo>
                  <a:pt x="111936" y="18969"/>
                  <a:pt x="111023" y="20133"/>
                  <a:pt x="109813" y="20544"/>
                </a:cubicBezTo>
                <a:cubicBezTo>
                  <a:pt x="110475" y="20886"/>
                  <a:pt x="110338" y="21936"/>
                  <a:pt x="109791" y="22461"/>
                </a:cubicBezTo>
                <a:cubicBezTo>
                  <a:pt x="109266" y="22986"/>
                  <a:pt x="108490" y="23191"/>
                  <a:pt x="107873" y="23602"/>
                </a:cubicBezTo>
                <a:cubicBezTo>
                  <a:pt x="107257" y="24013"/>
                  <a:pt x="106755" y="24835"/>
                  <a:pt x="107143" y="25474"/>
                </a:cubicBezTo>
                <a:cubicBezTo>
                  <a:pt x="107782" y="25246"/>
                  <a:pt x="108444" y="24994"/>
                  <a:pt x="109083" y="24743"/>
                </a:cubicBezTo>
                <a:lnTo>
                  <a:pt x="109083" y="24743"/>
                </a:lnTo>
                <a:cubicBezTo>
                  <a:pt x="108170" y="25474"/>
                  <a:pt x="107622" y="26615"/>
                  <a:pt x="107645" y="27779"/>
                </a:cubicBezTo>
                <a:cubicBezTo>
                  <a:pt x="108417" y="27492"/>
                  <a:pt x="109133" y="27007"/>
                  <a:pt x="109681" y="26380"/>
                </a:cubicBezTo>
                <a:lnTo>
                  <a:pt x="109681" y="26380"/>
                </a:lnTo>
                <a:cubicBezTo>
                  <a:pt x="109275" y="27055"/>
                  <a:pt x="109101" y="27885"/>
                  <a:pt x="109243" y="28647"/>
                </a:cubicBezTo>
                <a:cubicBezTo>
                  <a:pt x="110361" y="26866"/>
                  <a:pt x="111959" y="25382"/>
                  <a:pt x="113808" y="24378"/>
                </a:cubicBezTo>
                <a:lnTo>
                  <a:pt x="113808" y="24378"/>
                </a:lnTo>
                <a:cubicBezTo>
                  <a:pt x="112986" y="26136"/>
                  <a:pt x="111982" y="27779"/>
                  <a:pt x="110818" y="29286"/>
                </a:cubicBezTo>
                <a:cubicBezTo>
                  <a:pt x="112233" y="28989"/>
                  <a:pt x="113534" y="28030"/>
                  <a:pt x="114242" y="26752"/>
                </a:cubicBezTo>
                <a:lnTo>
                  <a:pt x="114242" y="26752"/>
                </a:lnTo>
                <a:cubicBezTo>
                  <a:pt x="114173" y="27300"/>
                  <a:pt x="114105" y="27848"/>
                  <a:pt x="114059" y="28395"/>
                </a:cubicBezTo>
                <a:cubicBezTo>
                  <a:pt x="114949" y="28373"/>
                  <a:pt x="115748" y="27551"/>
                  <a:pt x="115771" y="26638"/>
                </a:cubicBezTo>
                <a:cubicBezTo>
                  <a:pt x="115816" y="27231"/>
                  <a:pt x="115885" y="27848"/>
                  <a:pt x="116273" y="28327"/>
                </a:cubicBezTo>
                <a:cubicBezTo>
                  <a:pt x="116498" y="28608"/>
                  <a:pt x="116870" y="28794"/>
                  <a:pt x="117219" y="28794"/>
                </a:cubicBezTo>
                <a:cubicBezTo>
                  <a:pt x="117436" y="28794"/>
                  <a:pt x="117644" y="28722"/>
                  <a:pt x="117802" y="28555"/>
                </a:cubicBezTo>
                <a:cubicBezTo>
                  <a:pt x="118031" y="28350"/>
                  <a:pt x="118099" y="28030"/>
                  <a:pt x="118145" y="27756"/>
                </a:cubicBezTo>
                <a:cubicBezTo>
                  <a:pt x="118373" y="26661"/>
                  <a:pt x="118624" y="25565"/>
                  <a:pt x="118852" y="24469"/>
                </a:cubicBezTo>
                <a:cubicBezTo>
                  <a:pt x="118921" y="25291"/>
                  <a:pt x="119172" y="26090"/>
                  <a:pt x="119583" y="26798"/>
                </a:cubicBezTo>
                <a:cubicBezTo>
                  <a:pt x="120404" y="25588"/>
                  <a:pt x="120907" y="24150"/>
                  <a:pt x="121043" y="22689"/>
                </a:cubicBezTo>
                <a:cubicBezTo>
                  <a:pt x="121203" y="23830"/>
                  <a:pt x="121340" y="24949"/>
                  <a:pt x="121500" y="26067"/>
                </a:cubicBezTo>
                <a:cubicBezTo>
                  <a:pt x="122299" y="25679"/>
                  <a:pt x="122778" y="24743"/>
                  <a:pt x="122687" y="23876"/>
                </a:cubicBezTo>
                <a:lnTo>
                  <a:pt x="122687" y="23876"/>
                </a:lnTo>
                <a:cubicBezTo>
                  <a:pt x="123417" y="23945"/>
                  <a:pt x="123965" y="24766"/>
                  <a:pt x="123737" y="25474"/>
                </a:cubicBezTo>
                <a:cubicBezTo>
                  <a:pt x="123486" y="26318"/>
                  <a:pt x="122459" y="26615"/>
                  <a:pt x="121774" y="27140"/>
                </a:cubicBezTo>
                <a:cubicBezTo>
                  <a:pt x="121066" y="27688"/>
                  <a:pt x="120952" y="29149"/>
                  <a:pt x="121842" y="29171"/>
                </a:cubicBezTo>
                <a:cubicBezTo>
                  <a:pt x="121454" y="29286"/>
                  <a:pt x="121066" y="29400"/>
                  <a:pt x="120655" y="29491"/>
                </a:cubicBezTo>
                <a:cubicBezTo>
                  <a:pt x="121158" y="30199"/>
                  <a:pt x="121295" y="31134"/>
                  <a:pt x="120975" y="31933"/>
                </a:cubicBezTo>
                <a:cubicBezTo>
                  <a:pt x="120176" y="30724"/>
                  <a:pt x="118875" y="29856"/>
                  <a:pt x="117460" y="29582"/>
                </a:cubicBezTo>
                <a:lnTo>
                  <a:pt x="117460" y="29582"/>
                </a:lnTo>
                <a:cubicBezTo>
                  <a:pt x="117802" y="30267"/>
                  <a:pt x="118122" y="30952"/>
                  <a:pt x="118464" y="31637"/>
                </a:cubicBezTo>
                <a:cubicBezTo>
                  <a:pt x="117677" y="31097"/>
                  <a:pt x="116722" y="30818"/>
                  <a:pt x="115766" y="30818"/>
                </a:cubicBezTo>
                <a:cubicBezTo>
                  <a:pt x="115225" y="30818"/>
                  <a:pt x="114684" y="30907"/>
                  <a:pt x="114173" y="31089"/>
                </a:cubicBezTo>
                <a:cubicBezTo>
                  <a:pt x="114879" y="31931"/>
                  <a:pt x="115903" y="32479"/>
                  <a:pt x="116996" y="32572"/>
                </a:cubicBezTo>
                <a:lnTo>
                  <a:pt x="116996" y="32572"/>
                </a:lnTo>
                <a:cubicBezTo>
                  <a:pt x="116845" y="32559"/>
                  <a:pt x="116693" y="32553"/>
                  <a:pt x="116542" y="32553"/>
                </a:cubicBezTo>
                <a:cubicBezTo>
                  <a:pt x="115615" y="32553"/>
                  <a:pt x="114678" y="32788"/>
                  <a:pt x="113876" y="33257"/>
                </a:cubicBezTo>
                <a:cubicBezTo>
                  <a:pt x="114242" y="34490"/>
                  <a:pt x="116889" y="33714"/>
                  <a:pt x="116958" y="34969"/>
                </a:cubicBezTo>
                <a:cubicBezTo>
                  <a:pt x="116991" y="35567"/>
                  <a:pt x="116359" y="35827"/>
                  <a:pt x="115704" y="35827"/>
                </a:cubicBezTo>
                <a:cubicBezTo>
                  <a:pt x="115460" y="35827"/>
                  <a:pt x="115212" y="35791"/>
                  <a:pt x="114995" y="35722"/>
                </a:cubicBezTo>
                <a:cubicBezTo>
                  <a:pt x="114580" y="35588"/>
                  <a:pt x="114087" y="35441"/>
                  <a:pt x="113652" y="35441"/>
                </a:cubicBezTo>
                <a:cubicBezTo>
                  <a:pt x="113272" y="35441"/>
                  <a:pt x="112937" y="35553"/>
                  <a:pt x="112735" y="35882"/>
                </a:cubicBezTo>
                <a:cubicBezTo>
                  <a:pt x="113767" y="36324"/>
                  <a:pt x="114895" y="36572"/>
                  <a:pt x="116032" y="36572"/>
                </a:cubicBezTo>
                <a:cubicBezTo>
                  <a:pt x="116127" y="36572"/>
                  <a:pt x="116223" y="36570"/>
                  <a:pt x="116319" y="36567"/>
                </a:cubicBezTo>
                <a:lnTo>
                  <a:pt x="116319" y="36567"/>
                </a:lnTo>
                <a:cubicBezTo>
                  <a:pt x="115451" y="36727"/>
                  <a:pt x="114607" y="37183"/>
                  <a:pt x="114036" y="37868"/>
                </a:cubicBezTo>
                <a:cubicBezTo>
                  <a:pt x="114115" y="37870"/>
                  <a:pt x="114193" y="37871"/>
                  <a:pt x="114271" y="37871"/>
                </a:cubicBezTo>
                <a:cubicBezTo>
                  <a:pt x="115836" y="37871"/>
                  <a:pt x="117388" y="37438"/>
                  <a:pt x="118692" y="36613"/>
                </a:cubicBezTo>
                <a:lnTo>
                  <a:pt x="118692" y="36613"/>
                </a:lnTo>
                <a:cubicBezTo>
                  <a:pt x="118396" y="37252"/>
                  <a:pt x="118076" y="37891"/>
                  <a:pt x="117757" y="38553"/>
                </a:cubicBezTo>
                <a:cubicBezTo>
                  <a:pt x="118396" y="38575"/>
                  <a:pt x="119058" y="38598"/>
                  <a:pt x="119697" y="38621"/>
                </a:cubicBezTo>
                <a:cubicBezTo>
                  <a:pt x="118282" y="38895"/>
                  <a:pt x="116981" y="39740"/>
                  <a:pt x="116182" y="40949"/>
                </a:cubicBezTo>
                <a:cubicBezTo>
                  <a:pt x="117916" y="40904"/>
                  <a:pt x="119605" y="40402"/>
                  <a:pt x="121089" y="39534"/>
                </a:cubicBezTo>
                <a:lnTo>
                  <a:pt x="121089" y="39534"/>
                </a:lnTo>
                <a:cubicBezTo>
                  <a:pt x="119469" y="40904"/>
                  <a:pt x="117688" y="42867"/>
                  <a:pt x="118441" y="44852"/>
                </a:cubicBezTo>
                <a:lnTo>
                  <a:pt x="118441" y="44852"/>
                </a:lnTo>
                <a:cubicBezTo>
                  <a:pt x="119469" y="43985"/>
                  <a:pt x="120496" y="43118"/>
                  <a:pt x="121523" y="42228"/>
                </a:cubicBezTo>
                <a:lnTo>
                  <a:pt x="121523" y="42228"/>
                </a:lnTo>
                <a:cubicBezTo>
                  <a:pt x="121500" y="42889"/>
                  <a:pt x="121454" y="43574"/>
                  <a:pt x="121409" y="44236"/>
                </a:cubicBezTo>
                <a:cubicBezTo>
                  <a:pt x="122299" y="43620"/>
                  <a:pt x="123029" y="42775"/>
                  <a:pt x="123509" y="41817"/>
                </a:cubicBezTo>
                <a:lnTo>
                  <a:pt x="123509" y="41817"/>
                </a:lnTo>
                <a:cubicBezTo>
                  <a:pt x="123143" y="42798"/>
                  <a:pt x="123143" y="43917"/>
                  <a:pt x="123486" y="44898"/>
                </a:cubicBezTo>
                <a:cubicBezTo>
                  <a:pt x="123640" y="45341"/>
                  <a:pt x="124022" y="45817"/>
                  <a:pt x="124453" y="45817"/>
                </a:cubicBezTo>
                <a:cubicBezTo>
                  <a:pt x="124533" y="45817"/>
                  <a:pt x="124614" y="45801"/>
                  <a:pt x="124696" y="45765"/>
                </a:cubicBezTo>
                <a:cubicBezTo>
                  <a:pt x="125015" y="45629"/>
                  <a:pt x="125106" y="45218"/>
                  <a:pt x="125198" y="44875"/>
                </a:cubicBezTo>
                <a:cubicBezTo>
                  <a:pt x="125609" y="42867"/>
                  <a:pt x="125837" y="40767"/>
                  <a:pt x="126316" y="38804"/>
                </a:cubicBezTo>
                <a:lnTo>
                  <a:pt x="126316" y="38804"/>
                </a:lnTo>
                <a:cubicBezTo>
                  <a:pt x="126248" y="40059"/>
                  <a:pt x="126704" y="41360"/>
                  <a:pt x="127572" y="42296"/>
                </a:cubicBezTo>
                <a:cubicBezTo>
                  <a:pt x="127914" y="41132"/>
                  <a:pt x="128279" y="39991"/>
                  <a:pt x="128621" y="38827"/>
                </a:cubicBezTo>
                <a:cubicBezTo>
                  <a:pt x="128850" y="40333"/>
                  <a:pt x="130174" y="41611"/>
                  <a:pt x="131680" y="41771"/>
                </a:cubicBezTo>
                <a:cubicBezTo>
                  <a:pt x="131178" y="39625"/>
                  <a:pt x="130699" y="37480"/>
                  <a:pt x="130219" y="35334"/>
                </a:cubicBezTo>
                <a:lnTo>
                  <a:pt x="130219" y="35334"/>
                </a:lnTo>
                <a:cubicBezTo>
                  <a:pt x="131429" y="35836"/>
                  <a:pt x="132662" y="36339"/>
                  <a:pt x="133894" y="36841"/>
                </a:cubicBezTo>
                <a:cubicBezTo>
                  <a:pt x="133850" y="34963"/>
                  <a:pt x="132095" y="33320"/>
                  <a:pt x="130244" y="33320"/>
                </a:cubicBezTo>
                <a:cubicBezTo>
                  <a:pt x="130182" y="33320"/>
                  <a:pt x="130121" y="33322"/>
                  <a:pt x="130059" y="33326"/>
                </a:cubicBezTo>
                <a:lnTo>
                  <a:pt x="132274" y="32230"/>
                </a:lnTo>
                <a:cubicBezTo>
                  <a:pt x="131888" y="31517"/>
                  <a:pt x="131080" y="31064"/>
                  <a:pt x="130274" y="31064"/>
                </a:cubicBezTo>
                <a:cubicBezTo>
                  <a:pt x="130125" y="31064"/>
                  <a:pt x="129977" y="31080"/>
                  <a:pt x="129831" y="31112"/>
                </a:cubicBezTo>
                <a:cubicBezTo>
                  <a:pt x="130790" y="30541"/>
                  <a:pt x="131749" y="29970"/>
                  <a:pt x="132684" y="29423"/>
                </a:cubicBezTo>
                <a:cubicBezTo>
                  <a:pt x="132319" y="29306"/>
                  <a:pt x="131939" y="29251"/>
                  <a:pt x="131559" y="29251"/>
                </a:cubicBezTo>
                <a:cubicBezTo>
                  <a:pt x="130371" y="29251"/>
                  <a:pt x="129182" y="29795"/>
                  <a:pt x="128439" y="30746"/>
                </a:cubicBezTo>
                <a:cubicBezTo>
                  <a:pt x="127937" y="29902"/>
                  <a:pt x="127435" y="29057"/>
                  <a:pt x="126932" y="28236"/>
                </a:cubicBezTo>
                <a:cubicBezTo>
                  <a:pt x="127320" y="28122"/>
                  <a:pt x="127708" y="28007"/>
                  <a:pt x="128097" y="27893"/>
                </a:cubicBezTo>
                <a:cubicBezTo>
                  <a:pt x="127868" y="27437"/>
                  <a:pt x="127640" y="27003"/>
                  <a:pt x="127412" y="26569"/>
                </a:cubicBezTo>
                <a:cubicBezTo>
                  <a:pt x="127927" y="26305"/>
                  <a:pt x="128503" y="26171"/>
                  <a:pt x="129073" y="26171"/>
                </a:cubicBezTo>
                <a:cubicBezTo>
                  <a:pt x="129489" y="26171"/>
                  <a:pt x="129903" y="26242"/>
                  <a:pt x="130288" y="26387"/>
                </a:cubicBezTo>
                <a:cubicBezTo>
                  <a:pt x="130881" y="24994"/>
                  <a:pt x="130105" y="23191"/>
                  <a:pt x="128690" y="22666"/>
                </a:cubicBezTo>
                <a:cubicBezTo>
                  <a:pt x="128997" y="22381"/>
                  <a:pt x="129404" y="22309"/>
                  <a:pt x="129844" y="22309"/>
                </a:cubicBezTo>
                <a:cubicBezTo>
                  <a:pt x="130295" y="22309"/>
                  <a:pt x="130779" y="22385"/>
                  <a:pt x="131224" y="22385"/>
                </a:cubicBezTo>
                <a:cubicBezTo>
                  <a:pt x="131703" y="22385"/>
                  <a:pt x="132136" y="22298"/>
                  <a:pt x="132433" y="21936"/>
                </a:cubicBezTo>
                <a:cubicBezTo>
                  <a:pt x="132913" y="21365"/>
                  <a:pt x="132639" y="20452"/>
                  <a:pt x="132045" y="19973"/>
                </a:cubicBezTo>
                <a:cubicBezTo>
                  <a:pt x="131580" y="19615"/>
                  <a:pt x="131003" y="19468"/>
                  <a:pt x="130423" y="19377"/>
                </a:cubicBezTo>
                <a:lnTo>
                  <a:pt x="130423" y="19377"/>
                </a:lnTo>
                <a:cubicBezTo>
                  <a:pt x="130675" y="19192"/>
                  <a:pt x="130873" y="18752"/>
                  <a:pt x="130721" y="18421"/>
                </a:cubicBezTo>
                <a:cubicBezTo>
                  <a:pt x="130470" y="17896"/>
                  <a:pt x="129854" y="17485"/>
                  <a:pt x="129877" y="16869"/>
                </a:cubicBezTo>
                <a:cubicBezTo>
                  <a:pt x="129900" y="16207"/>
                  <a:pt x="130676" y="15864"/>
                  <a:pt x="131132" y="15385"/>
                </a:cubicBezTo>
                <a:cubicBezTo>
                  <a:pt x="131536" y="14961"/>
                  <a:pt x="131369" y="13984"/>
                  <a:pt x="130914" y="13984"/>
                </a:cubicBezTo>
                <a:cubicBezTo>
                  <a:pt x="130855" y="13984"/>
                  <a:pt x="130790" y="14001"/>
                  <a:pt x="130721" y="14038"/>
                </a:cubicBezTo>
                <a:cubicBezTo>
                  <a:pt x="130982" y="13147"/>
                  <a:pt x="131885" y="12504"/>
                  <a:pt x="132818" y="12504"/>
                </a:cubicBezTo>
                <a:cubicBezTo>
                  <a:pt x="132865" y="12504"/>
                  <a:pt x="132912" y="12506"/>
                  <a:pt x="132958" y="12509"/>
                </a:cubicBezTo>
                <a:cubicBezTo>
                  <a:pt x="132890" y="13217"/>
                  <a:pt x="132981" y="13947"/>
                  <a:pt x="133187" y="14609"/>
                </a:cubicBezTo>
                <a:cubicBezTo>
                  <a:pt x="133552" y="14563"/>
                  <a:pt x="133917" y="14495"/>
                  <a:pt x="134259" y="14426"/>
                </a:cubicBezTo>
                <a:cubicBezTo>
                  <a:pt x="135629" y="14175"/>
                  <a:pt x="137272" y="13673"/>
                  <a:pt x="137523" y="12304"/>
                </a:cubicBezTo>
                <a:cubicBezTo>
                  <a:pt x="137843" y="13331"/>
                  <a:pt x="137843" y="14472"/>
                  <a:pt x="137546" y="15522"/>
                </a:cubicBezTo>
                <a:cubicBezTo>
                  <a:pt x="139098" y="15225"/>
                  <a:pt x="140445" y="13993"/>
                  <a:pt x="140856" y="12463"/>
                </a:cubicBezTo>
                <a:cubicBezTo>
                  <a:pt x="141563" y="12897"/>
                  <a:pt x="141951" y="13833"/>
                  <a:pt x="141746" y="14632"/>
                </a:cubicBezTo>
                <a:cubicBezTo>
                  <a:pt x="142431" y="13513"/>
                  <a:pt x="143298" y="12532"/>
                  <a:pt x="144302" y="11710"/>
                </a:cubicBezTo>
                <a:cubicBezTo>
                  <a:pt x="144736" y="13103"/>
                  <a:pt x="145558" y="14358"/>
                  <a:pt x="146676" y="15294"/>
                </a:cubicBezTo>
                <a:cubicBezTo>
                  <a:pt x="145992" y="15294"/>
                  <a:pt x="145307" y="15317"/>
                  <a:pt x="144622" y="15339"/>
                </a:cubicBezTo>
                <a:cubicBezTo>
                  <a:pt x="144942" y="15910"/>
                  <a:pt x="145307" y="16526"/>
                  <a:pt x="145238" y="17188"/>
                </a:cubicBezTo>
                <a:cubicBezTo>
                  <a:pt x="145180" y="17752"/>
                  <a:pt x="144691" y="18315"/>
                  <a:pt x="144167" y="18315"/>
                </a:cubicBezTo>
                <a:cubicBezTo>
                  <a:pt x="144076" y="18315"/>
                  <a:pt x="143983" y="18298"/>
                  <a:pt x="143892" y="18261"/>
                </a:cubicBezTo>
                <a:cubicBezTo>
                  <a:pt x="143572" y="18147"/>
                  <a:pt x="143344" y="17850"/>
                  <a:pt x="143116" y="17576"/>
                </a:cubicBezTo>
                <a:cubicBezTo>
                  <a:pt x="142497" y="16907"/>
                  <a:pt x="141572" y="16532"/>
                  <a:pt x="140654" y="16532"/>
                </a:cubicBezTo>
                <a:cubicBezTo>
                  <a:pt x="140320" y="16532"/>
                  <a:pt x="139986" y="16582"/>
                  <a:pt x="139669" y="16686"/>
                </a:cubicBezTo>
                <a:lnTo>
                  <a:pt x="141340" y="17521"/>
                </a:lnTo>
                <a:lnTo>
                  <a:pt x="141340" y="17521"/>
                </a:lnTo>
                <a:cubicBezTo>
                  <a:pt x="141195" y="17459"/>
                  <a:pt x="141043" y="17430"/>
                  <a:pt x="140890" y="17430"/>
                </a:cubicBezTo>
                <a:cubicBezTo>
                  <a:pt x="140036" y="17430"/>
                  <a:pt x="139153" y="18321"/>
                  <a:pt x="139395" y="19197"/>
                </a:cubicBezTo>
                <a:cubicBezTo>
                  <a:pt x="138824" y="18535"/>
                  <a:pt x="138185" y="17873"/>
                  <a:pt x="137341" y="17759"/>
                </a:cubicBezTo>
                <a:cubicBezTo>
                  <a:pt x="137302" y="17755"/>
                  <a:pt x="137263" y="17753"/>
                  <a:pt x="137225" y="17753"/>
                </a:cubicBezTo>
                <a:cubicBezTo>
                  <a:pt x="136414" y="17753"/>
                  <a:pt x="135580" y="18637"/>
                  <a:pt x="135994" y="19334"/>
                </a:cubicBezTo>
                <a:cubicBezTo>
                  <a:pt x="136428" y="20087"/>
                  <a:pt x="137797" y="19950"/>
                  <a:pt x="138094" y="20772"/>
                </a:cubicBezTo>
                <a:cubicBezTo>
                  <a:pt x="137820" y="21114"/>
                  <a:pt x="137523" y="21457"/>
                  <a:pt x="137249" y="21822"/>
                </a:cubicBezTo>
                <a:cubicBezTo>
                  <a:pt x="138185" y="22073"/>
                  <a:pt x="139167" y="22370"/>
                  <a:pt x="139852" y="23054"/>
                </a:cubicBezTo>
                <a:cubicBezTo>
                  <a:pt x="140354" y="23534"/>
                  <a:pt x="141061" y="25131"/>
                  <a:pt x="140194" y="25634"/>
                </a:cubicBezTo>
                <a:cubicBezTo>
                  <a:pt x="140106" y="25688"/>
                  <a:pt x="140000" y="25713"/>
                  <a:pt x="139880" y="25713"/>
                </a:cubicBezTo>
                <a:cubicBezTo>
                  <a:pt x="138998" y="25713"/>
                  <a:pt x="137372" y="24392"/>
                  <a:pt x="136930" y="23990"/>
                </a:cubicBezTo>
                <a:lnTo>
                  <a:pt x="136930" y="23990"/>
                </a:lnTo>
                <a:cubicBezTo>
                  <a:pt x="137044" y="24424"/>
                  <a:pt x="137272" y="24812"/>
                  <a:pt x="137569" y="25131"/>
                </a:cubicBezTo>
                <a:cubicBezTo>
                  <a:pt x="136907" y="25086"/>
                  <a:pt x="136245" y="25040"/>
                  <a:pt x="135583" y="25017"/>
                </a:cubicBezTo>
                <a:lnTo>
                  <a:pt x="135583" y="25017"/>
                </a:lnTo>
                <a:cubicBezTo>
                  <a:pt x="135811" y="25588"/>
                  <a:pt x="136199" y="26090"/>
                  <a:pt x="136702" y="26432"/>
                </a:cubicBezTo>
                <a:cubicBezTo>
                  <a:pt x="135743" y="26478"/>
                  <a:pt x="134807" y="26638"/>
                  <a:pt x="133894" y="26912"/>
                </a:cubicBezTo>
                <a:cubicBezTo>
                  <a:pt x="134523" y="27369"/>
                  <a:pt x="135303" y="27611"/>
                  <a:pt x="136079" y="27611"/>
                </a:cubicBezTo>
                <a:cubicBezTo>
                  <a:pt x="136543" y="27611"/>
                  <a:pt x="137005" y="27525"/>
                  <a:pt x="137432" y="27345"/>
                </a:cubicBezTo>
                <a:lnTo>
                  <a:pt x="137432" y="27345"/>
                </a:lnTo>
                <a:cubicBezTo>
                  <a:pt x="136998" y="27939"/>
                  <a:pt x="136314" y="28395"/>
                  <a:pt x="135583" y="28555"/>
                </a:cubicBezTo>
                <a:cubicBezTo>
                  <a:pt x="136110" y="28839"/>
                  <a:pt x="136726" y="28997"/>
                  <a:pt x="137321" y="28997"/>
                </a:cubicBezTo>
                <a:cubicBezTo>
                  <a:pt x="137397" y="28997"/>
                  <a:pt x="137472" y="28994"/>
                  <a:pt x="137546" y="28989"/>
                </a:cubicBezTo>
                <a:lnTo>
                  <a:pt x="137546" y="28989"/>
                </a:lnTo>
                <a:cubicBezTo>
                  <a:pt x="137257" y="29600"/>
                  <a:pt x="136572" y="29973"/>
                  <a:pt x="135897" y="29973"/>
                </a:cubicBezTo>
                <a:cubicBezTo>
                  <a:pt x="135619" y="29973"/>
                  <a:pt x="135344" y="29910"/>
                  <a:pt x="135098" y="29775"/>
                </a:cubicBezTo>
                <a:lnTo>
                  <a:pt x="135098" y="29775"/>
                </a:lnTo>
                <a:cubicBezTo>
                  <a:pt x="135868" y="30205"/>
                  <a:pt x="136616" y="30636"/>
                  <a:pt x="137386" y="31066"/>
                </a:cubicBezTo>
                <a:cubicBezTo>
                  <a:pt x="137351" y="31065"/>
                  <a:pt x="137316" y="31065"/>
                  <a:pt x="137281" y="31065"/>
                </a:cubicBezTo>
                <a:cubicBezTo>
                  <a:pt x="136402" y="31065"/>
                  <a:pt x="135509" y="31338"/>
                  <a:pt x="134807" y="31865"/>
                </a:cubicBezTo>
                <a:cubicBezTo>
                  <a:pt x="135343" y="32060"/>
                  <a:pt x="135904" y="32157"/>
                  <a:pt x="136468" y="32157"/>
                </a:cubicBezTo>
                <a:cubicBezTo>
                  <a:pt x="136961" y="32157"/>
                  <a:pt x="137455" y="32082"/>
                  <a:pt x="137934" y="31933"/>
                </a:cubicBezTo>
                <a:lnTo>
                  <a:pt x="137934" y="31933"/>
                </a:lnTo>
                <a:cubicBezTo>
                  <a:pt x="137569" y="32344"/>
                  <a:pt x="137227" y="32732"/>
                  <a:pt x="136861" y="33143"/>
                </a:cubicBezTo>
                <a:cubicBezTo>
                  <a:pt x="136937" y="33147"/>
                  <a:pt x="137013" y="33148"/>
                  <a:pt x="137089" y="33148"/>
                </a:cubicBezTo>
                <a:cubicBezTo>
                  <a:pt x="137994" y="33148"/>
                  <a:pt x="138890" y="32897"/>
                  <a:pt x="139669" y="32413"/>
                </a:cubicBezTo>
                <a:lnTo>
                  <a:pt x="139669" y="32413"/>
                </a:lnTo>
                <a:cubicBezTo>
                  <a:pt x="139418" y="32595"/>
                  <a:pt x="139258" y="32869"/>
                  <a:pt x="139212" y="33166"/>
                </a:cubicBezTo>
                <a:cubicBezTo>
                  <a:pt x="139321" y="33133"/>
                  <a:pt x="139435" y="33118"/>
                  <a:pt x="139551" y="33118"/>
                </a:cubicBezTo>
                <a:cubicBezTo>
                  <a:pt x="139924" y="33118"/>
                  <a:pt x="140310" y="33281"/>
                  <a:pt x="140536" y="33577"/>
                </a:cubicBezTo>
                <a:cubicBezTo>
                  <a:pt x="139656" y="34537"/>
                  <a:pt x="138355" y="35094"/>
                  <a:pt x="137048" y="35094"/>
                </a:cubicBezTo>
                <a:cubicBezTo>
                  <a:pt x="136864" y="35094"/>
                  <a:pt x="136679" y="35083"/>
                  <a:pt x="136496" y="35060"/>
                </a:cubicBezTo>
                <a:lnTo>
                  <a:pt x="136496" y="35060"/>
                </a:lnTo>
                <a:cubicBezTo>
                  <a:pt x="137010" y="35274"/>
                  <a:pt x="137559" y="35381"/>
                  <a:pt x="138105" y="35381"/>
                </a:cubicBezTo>
                <a:cubicBezTo>
                  <a:pt x="138432" y="35381"/>
                  <a:pt x="138759" y="35343"/>
                  <a:pt x="139075" y="35266"/>
                </a:cubicBezTo>
                <a:lnTo>
                  <a:pt x="139075" y="35266"/>
                </a:lnTo>
                <a:cubicBezTo>
                  <a:pt x="137752" y="35791"/>
                  <a:pt x="136542" y="36590"/>
                  <a:pt x="135538" y="37617"/>
                </a:cubicBezTo>
                <a:cubicBezTo>
                  <a:pt x="136382" y="37138"/>
                  <a:pt x="137318" y="36841"/>
                  <a:pt x="138254" y="36704"/>
                </a:cubicBezTo>
                <a:lnTo>
                  <a:pt x="138254" y="36704"/>
                </a:lnTo>
                <a:cubicBezTo>
                  <a:pt x="137478" y="37160"/>
                  <a:pt x="136884" y="37982"/>
                  <a:pt x="136747" y="38872"/>
                </a:cubicBezTo>
                <a:cubicBezTo>
                  <a:pt x="137927" y="38648"/>
                  <a:pt x="139034" y="37972"/>
                  <a:pt x="139778" y="37003"/>
                </a:cubicBezTo>
                <a:lnTo>
                  <a:pt x="139778" y="37003"/>
                </a:lnTo>
                <a:cubicBezTo>
                  <a:pt x="139725" y="37192"/>
                  <a:pt x="139748" y="37404"/>
                  <a:pt x="139852" y="37571"/>
                </a:cubicBezTo>
                <a:lnTo>
                  <a:pt x="141860" y="36498"/>
                </a:lnTo>
                <a:lnTo>
                  <a:pt x="141860" y="36498"/>
                </a:lnTo>
                <a:cubicBezTo>
                  <a:pt x="140947" y="38165"/>
                  <a:pt x="139464" y="39534"/>
                  <a:pt x="137706" y="40310"/>
                </a:cubicBezTo>
                <a:cubicBezTo>
                  <a:pt x="138436" y="40036"/>
                  <a:pt x="139167" y="39740"/>
                  <a:pt x="139897" y="39466"/>
                </a:cubicBezTo>
                <a:lnTo>
                  <a:pt x="139897" y="39466"/>
                </a:lnTo>
                <a:cubicBezTo>
                  <a:pt x="138961" y="40082"/>
                  <a:pt x="138368" y="41200"/>
                  <a:pt x="138368" y="42342"/>
                </a:cubicBezTo>
                <a:cubicBezTo>
                  <a:pt x="138939" y="41885"/>
                  <a:pt x="139509" y="41429"/>
                  <a:pt x="140080" y="40995"/>
                </a:cubicBezTo>
                <a:lnTo>
                  <a:pt x="140080" y="40995"/>
                </a:lnTo>
                <a:cubicBezTo>
                  <a:pt x="139646" y="42113"/>
                  <a:pt x="139943" y="43483"/>
                  <a:pt x="140833" y="44305"/>
                </a:cubicBezTo>
                <a:cubicBezTo>
                  <a:pt x="141267" y="43255"/>
                  <a:pt x="141678" y="42205"/>
                  <a:pt x="142111" y="41155"/>
                </a:cubicBezTo>
                <a:cubicBezTo>
                  <a:pt x="142225" y="41657"/>
                  <a:pt x="142362" y="42136"/>
                  <a:pt x="142499" y="42616"/>
                </a:cubicBezTo>
                <a:cubicBezTo>
                  <a:pt x="143001" y="40881"/>
                  <a:pt x="143800" y="39192"/>
                  <a:pt x="144827" y="37685"/>
                </a:cubicBezTo>
                <a:lnTo>
                  <a:pt x="144827" y="37685"/>
                </a:lnTo>
                <a:lnTo>
                  <a:pt x="143732" y="43666"/>
                </a:lnTo>
                <a:cubicBezTo>
                  <a:pt x="144753" y="42355"/>
                  <a:pt x="145516" y="40829"/>
                  <a:pt x="145935" y="39212"/>
                </a:cubicBezTo>
                <a:lnTo>
                  <a:pt x="145935" y="39212"/>
                </a:lnTo>
                <a:cubicBezTo>
                  <a:pt x="145580" y="40708"/>
                  <a:pt x="145953" y="42378"/>
                  <a:pt x="146950" y="43574"/>
                </a:cubicBezTo>
                <a:cubicBezTo>
                  <a:pt x="147293" y="42205"/>
                  <a:pt x="147521" y="40790"/>
                  <a:pt x="147635" y="39374"/>
                </a:cubicBezTo>
                <a:cubicBezTo>
                  <a:pt x="147863" y="40424"/>
                  <a:pt x="148411" y="41406"/>
                  <a:pt x="149210" y="42159"/>
                </a:cubicBezTo>
                <a:cubicBezTo>
                  <a:pt x="149187" y="41451"/>
                  <a:pt x="149164" y="40767"/>
                  <a:pt x="149164" y="40082"/>
                </a:cubicBezTo>
                <a:lnTo>
                  <a:pt x="149164" y="40082"/>
                </a:lnTo>
                <a:cubicBezTo>
                  <a:pt x="149644" y="40790"/>
                  <a:pt x="150397" y="41315"/>
                  <a:pt x="151219" y="41543"/>
                </a:cubicBezTo>
                <a:cubicBezTo>
                  <a:pt x="151241" y="40675"/>
                  <a:pt x="151059" y="39808"/>
                  <a:pt x="150716" y="39009"/>
                </a:cubicBezTo>
                <a:lnTo>
                  <a:pt x="150716" y="39009"/>
                </a:lnTo>
                <a:cubicBezTo>
                  <a:pt x="151629" y="39991"/>
                  <a:pt x="152976" y="40584"/>
                  <a:pt x="154346" y="40584"/>
                </a:cubicBezTo>
                <a:cubicBezTo>
                  <a:pt x="153364" y="39808"/>
                  <a:pt x="152679" y="38690"/>
                  <a:pt x="152383" y="37457"/>
                </a:cubicBezTo>
                <a:lnTo>
                  <a:pt x="152383" y="37457"/>
                </a:lnTo>
                <a:cubicBezTo>
                  <a:pt x="153159" y="38256"/>
                  <a:pt x="154117" y="38872"/>
                  <a:pt x="155167" y="39237"/>
                </a:cubicBezTo>
                <a:cubicBezTo>
                  <a:pt x="155784" y="39078"/>
                  <a:pt x="156491" y="38872"/>
                  <a:pt x="156811" y="38302"/>
                </a:cubicBezTo>
                <a:cubicBezTo>
                  <a:pt x="157166" y="37647"/>
                  <a:pt x="156526" y="36947"/>
                  <a:pt x="155944" y="36539"/>
                </a:cubicBezTo>
                <a:lnTo>
                  <a:pt x="155944" y="36539"/>
                </a:lnTo>
                <a:cubicBezTo>
                  <a:pt x="156218" y="36682"/>
                  <a:pt x="156528" y="36790"/>
                  <a:pt x="156819" y="36790"/>
                </a:cubicBezTo>
                <a:cubicBezTo>
                  <a:pt x="156886" y="36790"/>
                  <a:pt x="156952" y="36785"/>
                  <a:pt x="157016" y="36772"/>
                </a:cubicBezTo>
                <a:cubicBezTo>
                  <a:pt x="157541" y="36658"/>
                  <a:pt x="157929" y="35928"/>
                  <a:pt x="157518" y="35585"/>
                </a:cubicBezTo>
                <a:cubicBezTo>
                  <a:pt x="157381" y="35471"/>
                  <a:pt x="157199" y="35426"/>
                  <a:pt x="157016" y="35380"/>
                </a:cubicBezTo>
                <a:cubicBezTo>
                  <a:pt x="155761" y="35129"/>
                  <a:pt x="154483" y="34855"/>
                  <a:pt x="153227" y="34581"/>
                </a:cubicBezTo>
                <a:cubicBezTo>
                  <a:pt x="153980" y="34330"/>
                  <a:pt x="154756" y="34102"/>
                  <a:pt x="155510" y="33851"/>
                </a:cubicBezTo>
                <a:cubicBezTo>
                  <a:pt x="155130" y="33276"/>
                  <a:pt x="154514" y="33067"/>
                  <a:pt x="153830" y="33067"/>
                </a:cubicBezTo>
                <a:cubicBezTo>
                  <a:pt x="153073" y="33067"/>
                  <a:pt x="152233" y="33323"/>
                  <a:pt x="151538" y="33622"/>
                </a:cubicBezTo>
                <a:lnTo>
                  <a:pt x="153478" y="31180"/>
                </a:lnTo>
                <a:cubicBezTo>
                  <a:pt x="153319" y="31100"/>
                  <a:pt x="153145" y="31067"/>
                  <a:pt x="152967" y="31067"/>
                </a:cubicBezTo>
                <a:cubicBezTo>
                  <a:pt x="152584" y="31067"/>
                  <a:pt x="152177" y="31222"/>
                  <a:pt x="151835" y="31408"/>
                </a:cubicBezTo>
                <a:cubicBezTo>
                  <a:pt x="151333" y="31659"/>
                  <a:pt x="150808" y="32002"/>
                  <a:pt x="150237" y="32002"/>
                </a:cubicBezTo>
                <a:cubicBezTo>
                  <a:pt x="149666" y="32002"/>
                  <a:pt x="149073" y="31454"/>
                  <a:pt x="149256" y="30906"/>
                </a:cubicBezTo>
                <a:cubicBezTo>
                  <a:pt x="150077" y="30290"/>
                  <a:pt x="151059" y="29879"/>
                  <a:pt x="152063" y="29765"/>
                </a:cubicBezTo>
                <a:cubicBezTo>
                  <a:pt x="151127" y="29240"/>
                  <a:pt x="150169" y="28715"/>
                  <a:pt x="149233" y="28190"/>
                </a:cubicBezTo>
                <a:lnTo>
                  <a:pt x="149233" y="28190"/>
                </a:lnTo>
                <a:cubicBezTo>
                  <a:pt x="150007" y="28401"/>
                  <a:pt x="150805" y="28510"/>
                  <a:pt x="151603" y="28510"/>
                </a:cubicBezTo>
                <a:cubicBezTo>
                  <a:pt x="152357" y="28510"/>
                  <a:pt x="153111" y="28413"/>
                  <a:pt x="153843" y="28213"/>
                </a:cubicBezTo>
                <a:cubicBezTo>
                  <a:pt x="153296" y="26935"/>
                  <a:pt x="151561" y="26775"/>
                  <a:pt x="150146" y="26706"/>
                </a:cubicBezTo>
                <a:cubicBezTo>
                  <a:pt x="148753" y="26615"/>
                  <a:pt x="146973" y="25999"/>
                  <a:pt x="146973" y="24584"/>
                </a:cubicBezTo>
                <a:lnTo>
                  <a:pt x="146973" y="24584"/>
                </a:lnTo>
                <a:cubicBezTo>
                  <a:pt x="147658" y="25017"/>
                  <a:pt x="148343" y="25451"/>
                  <a:pt x="149027" y="25907"/>
                </a:cubicBezTo>
                <a:cubicBezTo>
                  <a:pt x="148872" y="25110"/>
                  <a:pt x="149943" y="24742"/>
                  <a:pt x="150778" y="24742"/>
                </a:cubicBezTo>
                <a:cubicBezTo>
                  <a:pt x="150804" y="24742"/>
                  <a:pt x="150829" y="24743"/>
                  <a:pt x="150853" y="24743"/>
                </a:cubicBezTo>
                <a:cubicBezTo>
                  <a:pt x="152634" y="24766"/>
                  <a:pt x="154391" y="24926"/>
                  <a:pt x="156149" y="25246"/>
                </a:cubicBezTo>
                <a:cubicBezTo>
                  <a:pt x="156058" y="24241"/>
                  <a:pt x="155647" y="23283"/>
                  <a:pt x="155030" y="22484"/>
                </a:cubicBezTo>
                <a:lnTo>
                  <a:pt x="155030" y="22484"/>
                </a:lnTo>
                <a:cubicBezTo>
                  <a:pt x="156172" y="23876"/>
                  <a:pt x="157610" y="25086"/>
                  <a:pt x="159253" y="25725"/>
                </a:cubicBezTo>
                <a:cubicBezTo>
                  <a:pt x="159320" y="25253"/>
                  <a:pt x="161134" y="21865"/>
                  <a:pt x="161235" y="21865"/>
                </a:cubicBezTo>
                <a:cubicBezTo>
                  <a:pt x="161237" y="21865"/>
                  <a:pt x="161238" y="21866"/>
                  <a:pt x="161239" y="21867"/>
                </a:cubicBezTo>
                <a:cubicBezTo>
                  <a:pt x="161675" y="22783"/>
                  <a:pt x="161570" y="23948"/>
                  <a:pt x="160983" y="24786"/>
                </a:cubicBezTo>
                <a:lnTo>
                  <a:pt x="160983" y="24786"/>
                </a:lnTo>
                <a:cubicBezTo>
                  <a:pt x="161364" y="24294"/>
                  <a:pt x="161878" y="23907"/>
                  <a:pt x="162471" y="23716"/>
                </a:cubicBezTo>
                <a:lnTo>
                  <a:pt x="162471" y="23716"/>
                </a:lnTo>
                <a:cubicBezTo>
                  <a:pt x="162061" y="24721"/>
                  <a:pt x="161627" y="25725"/>
                  <a:pt x="161216" y="26729"/>
                </a:cubicBezTo>
                <a:cubicBezTo>
                  <a:pt x="161366" y="26886"/>
                  <a:pt x="161552" y="26951"/>
                  <a:pt x="161753" y="26951"/>
                </a:cubicBezTo>
                <a:cubicBezTo>
                  <a:pt x="162226" y="26951"/>
                  <a:pt x="162781" y="26589"/>
                  <a:pt x="163133" y="26204"/>
                </a:cubicBezTo>
                <a:cubicBezTo>
                  <a:pt x="163543" y="25794"/>
                  <a:pt x="164092" y="25329"/>
                  <a:pt x="164606" y="25329"/>
                </a:cubicBezTo>
                <a:cubicBezTo>
                  <a:pt x="164751" y="25329"/>
                  <a:pt x="164893" y="25366"/>
                  <a:pt x="165028" y="25451"/>
                </a:cubicBezTo>
                <a:cubicBezTo>
                  <a:pt x="164166" y="25927"/>
                  <a:pt x="164566" y="27574"/>
                  <a:pt x="165555" y="27574"/>
                </a:cubicBezTo>
                <a:cubicBezTo>
                  <a:pt x="165562" y="27574"/>
                  <a:pt x="165569" y="27574"/>
                  <a:pt x="165576" y="27574"/>
                </a:cubicBezTo>
                <a:lnTo>
                  <a:pt x="165576" y="27574"/>
                </a:lnTo>
                <a:cubicBezTo>
                  <a:pt x="165754" y="28131"/>
                  <a:pt x="165104" y="28602"/>
                  <a:pt x="164542" y="28602"/>
                </a:cubicBezTo>
                <a:cubicBezTo>
                  <a:pt x="164529" y="28602"/>
                  <a:pt x="164516" y="28601"/>
                  <a:pt x="164503" y="28601"/>
                </a:cubicBezTo>
                <a:cubicBezTo>
                  <a:pt x="163932" y="28578"/>
                  <a:pt x="163384" y="28304"/>
                  <a:pt x="162814" y="28258"/>
                </a:cubicBezTo>
                <a:cubicBezTo>
                  <a:pt x="162799" y="28258"/>
                  <a:pt x="162784" y="28258"/>
                  <a:pt x="162769" y="28258"/>
                </a:cubicBezTo>
                <a:cubicBezTo>
                  <a:pt x="162186" y="28258"/>
                  <a:pt x="161538" y="28683"/>
                  <a:pt x="161650" y="29217"/>
                </a:cubicBezTo>
                <a:cubicBezTo>
                  <a:pt x="160896" y="29263"/>
                  <a:pt x="160143" y="29286"/>
                  <a:pt x="159367" y="29308"/>
                </a:cubicBezTo>
                <a:cubicBezTo>
                  <a:pt x="159185" y="29651"/>
                  <a:pt x="159002" y="29970"/>
                  <a:pt x="158797" y="30313"/>
                </a:cubicBezTo>
                <a:cubicBezTo>
                  <a:pt x="159093" y="31028"/>
                  <a:pt x="159909" y="31263"/>
                  <a:pt x="160726" y="31263"/>
                </a:cubicBezTo>
                <a:cubicBezTo>
                  <a:pt x="160978" y="31263"/>
                  <a:pt x="161230" y="31241"/>
                  <a:pt x="161467" y="31203"/>
                </a:cubicBezTo>
                <a:cubicBezTo>
                  <a:pt x="161913" y="31142"/>
                  <a:pt x="162394" y="31068"/>
                  <a:pt x="162854" y="31068"/>
                </a:cubicBezTo>
                <a:cubicBezTo>
                  <a:pt x="163430" y="31068"/>
                  <a:pt x="163972" y="31185"/>
                  <a:pt x="164366" y="31591"/>
                </a:cubicBezTo>
                <a:cubicBezTo>
                  <a:pt x="163384" y="31614"/>
                  <a:pt x="162403" y="31659"/>
                  <a:pt x="161444" y="31705"/>
                </a:cubicBezTo>
                <a:cubicBezTo>
                  <a:pt x="161809" y="32550"/>
                  <a:pt x="162471" y="33280"/>
                  <a:pt x="163270" y="33714"/>
                </a:cubicBezTo>
                <a:cubicBezTo>
                  <a:pt x="162750" y="33755"/>
                  <a:pt x="162225" y="33775"/>
                  <a:pt x="161699" y="33775"/>
                </a:cubicBezTo>
                <a:cubicBezTo>
                  <a:pt x="160471" y="33775"/>
                  <a:pt x="159235" y="33664"/>
                  <a:pt x="158020" y="33440"/>
                </a:cubicBezTo>
                <a:lnTo>
                  <a:pt x="158020" y="33440"/>
                </a:lnTo>
                <a:cubicBezTo>
                  <a:pt x="158865" y="34535"/>
                  <a:pt x="159732" y="35654"/>
                  <a:pt x="160577" y="36749"/>
                </a:cubicBezTo>
                <a:cubicBezTo>
                  <a:pt x="161275" y="36239"/>
                  <a:pt x="162137" y="35969"/>
                  <a:pt x="163004" y="35969"/>
                </a:cubicBezTo>
                <a:cubicBezTo>
                  <a:pt x="163300" y="35969"/>
                  <a:pt x="163596" y="36001"/>
                  <a:pt x="163887" y="36065"/>
                </a:cubicBezTo>
                <a:cubicBezTo>
                  <a:pt x="162540" y="36590"/>
                  <a:pt x="161376" y="37571"/>
                  <a:pt x="160623" y="38804"/>
                </a:cubicBezTo>
                <a:cubicBezTo>
                  <a:pt x="161200" y="38629"/>
                  <a:pt x="161803" y="38544"/>
                  <a:pt x="162405" y="38544"/>
                </a:cubicBezTo>
                <a:cubicBezTo>
                  <a:pt x="163065" y="38544"/>
                  <a:pt x="163723" y="38647"/>
                  <a:pt x="164343" y="38849"/>
                </a:cubicBezTo>
                <a:cubicBezTo>
                  <a:pt x="164343" y="39100"/>
                  <a:pt x="164320" y="39352"/>
                  <a:pt x="164320" y="39580"/>
                </a:cubicBezTo>
                <a:cubicBezTo>
                  <a:pt x="162974" y="40310"/>
                  <a:pt x="161764" y="40607"/>
                  <a:pt x="160463" y="41451"/>
                </a:cubicBezTo>
                <a:cubicBezTo>
                  <a:pt x="159552" y="42044"/>
                  <a:pt x="157867" y="44251"/>
                  <a:pt x="156953" y="44486"/>
                </a:cubicBezTo>
                <a:lnTo>
                  <a:pt x="156953" y="44486"/>
                </a:lnTo>
                <a:cubicBezTo>
                  <a:pt x="158480" y="44098"/>
                  <a:pt x="159985" y="43734"/>
                  <a:pt x="161513" y="43346"/>
                </a:cubicBezTo>
                <a:lnTo>
                  <a:pt x="161513" y="43346"/>
                </a:lnTo>
                <a:cubicBezTo>
                  <a:pt x="160052" y="44327"/>
                  <a:pt x="159162" y="46062"/>
                  <a:pt x="159230" y="47797"/>
                </a:cubicBezTo>
                <a:cubicBezTo>
                  <a:pt x="160029" y="47021"/>
                  <a:pt x="160942" y="46336"/>
                  <a:pt x="161901" y="45765"/>
                </a:cubicBezTo>
                <a:lnTo>
                  <a:pt x="161901" y="45765"/>
                </a:lnTo>
                <a:cubicBezTo>
                  <a:pt x="161832" y="46747"/>
                  <a:pt x="161307" y="47683"/>
                  <a:pt x="160508" y="48253"/>
                </a:cubicBezTo>
                <a:cubicBezTo>
                  <a:pt x="161421" y="47637"/>
                  <a:pt x="162357" y="46998"/>
                  <a:pt x="163293" y="46382"/>
                </a:cubicBezTo>
                <a:lnTo>
                  <a:pt x="163293" y="46382"/>
                </a:lnTo>
                <a:cubicBezTo>
                  <a:pt x="163636" y="47500"/>
                  <a:pt x="163179" y="48824"/>
                  <a:pt x="162198" y="49486"/>
                </a:cubicBezTo>
                <a:cubicBezTo>
                  <a:pt x="162608" y="50376"/>
                  <a:pt x="162996" y="51244"/>
                  <a:pt x="163384" y="52134"/>
                </a:cubicBezTo>
                <a:cubicBezTo>
                  <a:pt x="163887" y="50855"/>
                  <a:pt x="164320" y="49554"/>
                  <a:pt x="164663" y="48231"/>
                </a:cubicBezTo>
                <a:cubicBezTo>
                  <a:pt x="164845" y="49166"/>
                  <a:pt x="165256" y="50079"/>
                  <a:pt x="165872" y="50810"/>
                </a:cubicBezTo>
                <a:cubicBezTo>
                  <a:pt x="166055" y="50148"/>
                  <a:pt x="166215" y="49486"/>
                  <a:pt x="166397" y="48824"/>
                </a:cubicBezTo>
                <a:lnTo>
                  <a:pt x="166397" y="48824"/>
                </a:lnTo>
                <a:cubicBezTo>
                  <a:pt x="166260" y="50399"/>
                  <a:pt x="166352" y="51997"/>
                  <a:pt x="166648" y="53549"/>
                </a:cubicBezTo>
                <a:cubicBezTo>
                  <a:pt x="167584" y="51769"/>
                  <a:pt x="167995" y="49691"/>
                  <a:pt x="167790" y="47660"/>
                </a:cubicBezTo>
                <a:lnTo>
                  <a:pt x="167790" y="47660"/>
                </a:lnTo>
                <a:cubicBezTo>
                  <a:pt x="168589" y="48322"/>
                  <a:pt x="168885" y="49395"/>
                  <a:pt x="169410" y="50285"/>
                </a:cubicBezTo>
                <a:cubicBezTo>
                  <a:pt x="169818" y="50947"/>
                  <a:pt x="170591" y="51508"/>
                  <a:pt x="171299" y="51508"/>
                </a:cubicBezTo>
                <a:cubicBezTo>
                  <a:pt x="171543" y="51508"/>
                  <a:pt x="171779" y="51441"/>
                  <a:pt x="171990" y="51289"/>
                </a:cubicBezTo>
                <a:cubicBezTo>
                  <a:pt x="171853" y="50490"/>
                  <a:pt x="171465" y="49760"/>
                  <a:pt x="170917" y="49189"/>
                </a:cubicBezTo>
                <a:lnTo>
                  <a:pt x="170917" y="49189"/>
                </a:lnTo>
                <a:cubicBezTo>
                  <a:pt x="171624" y="49760"/>
                  <a:pt x="172492" y="50148"/>
                  <a:pt x="173382" y="50308"/>
                </a:cubicBezTo>
                <a:cubicBezTo>
                  <a:pt x="173222" y="49874"/>
                  <a:pt x="173062" y="49440"/>
                  <a:pt x="172903" y="49007"/>
                </a:cubicBezTo>
                <a:lnTo>
                  <a:pt x="172903" y="49007"/>
                </a:lnTo>
                <a:cubicBezTo>
                  <a:pt x="173747" y="49395"/>
                  <a:pt x="174683" y="49646"/>
                  <a:pt x="175642" y="49691"/>
                </a:cubicBezTo>
                <a:cubicBezTo>
                  <a:pt x="174957" y="48687"/>
                  <a:pt x="173975" y="47865"/>
                  <a:pt x="172880" y="47386"/>
                </a:cubicBezTo>
                <a:lnTo>
                  <a:pt x="172880" y="47386"/>
                </a:lnTo>
                <a:lnTo>
                  <a:pt x="175139" y="47569"/>
                </a:lnTo>
                <a:cubicBezTo>
                  <a:pt x="175214" y="47574"/>
                  <a:pt x="175289" y="47579"/>
                  <a:pt x="175364" y="47579"/>
                </a:cubicBezTo>
                <a:cubicBezTo>
                  <a:pt x="175589" y="47579"/>
                  <a:pt x="175807" y="47540"/>
                  <a:pt x="175961" y="47386"/>
                </a:cubicBezTo>
                <a:cubicBezTo>
                  <a:pt x="176349" y="46952"/>
                  <a:pt x="175733" y="46336"/>
                  <a:pt x="175185" y="46153"/>
                </a:cubicBezTo>
                <a:cubicBezTo>
                  <a:pt x="174637" y="45971"/>
                  <a:pt x="173907" y="45720"/>
                  <a:pt x="173953" y="45149"/>
                </a:cubicBezTo>
                <a:lnTo>
                  <a:pt x="173953" y="45149"/>
                </a:lnTo>
                <a:cubicBezTo>
                  <a:pt x="174687" y="45330"/>
                  <a:pt x="175446" y="45422"/>
                  <a:pt x="176204" y="45422"/>
                </a:cubicBezTo>
                <a:cubicBezTo>
                  <a:pt x="177073" y="45422"/>
                  <a:pt x="177940" y="45302"/>
                  <a:pt x="178769" y="45058"/>
                </a:cubicBezTo>
                <a:cubicBezTo>
                  <a:pt x="177331" y="44533"/>
                  <a:pt x="175893" y="44008"/>
                  <a:pt x="174455" y="43460"/>
                </a:cubicBezTo>
                <a:cubicBezTo>
                  <a:pt x="175324" y="42973"/>
                  <a:pt x="176326" y="42725"/>
                  <a:pt x="177329" y="42725"/>
                </a:cubicBezTo>
                <a:cubicBezTo>
                  <a:pt x="177642" y="42725"/>
                  <a:pt x="177956" y="42749"/>
                  <a:pt x="178267" y="42798"/>
                </a:cubicBezTo>
                <a:cubicBezTo>
                  <a:pt x="177355" y="41783"/>
                  <a:pt x="175992" y="41182"/>
                  <a:pt x="174622" y="41182"/>
                </a:cubicBezTo>
                <a:cubicBezTo>
                  <a:pt x="174482" y="41182"/>
                  <a:pt x="174343" y="41188"/>
                  <a:pt x="174204" y="41200"/>
                </a:cubicBezTo>
                <a:cubicBezTo>
                  <a:pt x="174980" y="40675"/>
                  <a:pt x="175847" y="40265"/>
                  <a:pt x="176760" y="40013"/>
                </a:cubicBezTo>
                <a:cubicBezTo>
                  <a:pt x="176454" y="39648"/>
                  <a:pt x="176027" y="39526"/>
                  <a:pt x="175557" y="39526"/>
                </a:cubicBezTo>
                <a:cubicBezTo>
                  <a:pt x="174941" y="39526"/>
                  <a:pt x="174251" y="39734"/>
                  <a:pt x="173656" y="39877"/>
                </a:cubicBezTo>
                <a:cubicBezTo>
                  <a:pt x="173471" y="39924"/>
                  <a:pt x="173270" y="39947"/>
                  <a:pt x="173066" y="39947"/>
                </a:cubicBezTo>
                <a:cubicBezTo>
                  <a:pt x="172088" y="39947"/>
                  <a:pt x="171036" y="39422"/>
                  <a:pt x="171282" y="38553"/>
                </a:cubicBezTo>
                <a:lnTo>
                  <a:pt x="171282" y="38553"/>
                </a:lnTo>
                <a:cubicBezTo>
                  <a:pt x="171718" y="38749"/>
                  <a:pt x="172191" y="38841"/>
                  <a:pt x="172667" y="38841"/>
                </a:cubicBezTo>
                <a:cubicBezTo>
                  <a:pt x="173908" y="38841"/>
                  <a:pt x="175164" y="38210"/>
                  <a:pt x="175824" y="37138"/>
                </a:cubicBezTo>
                <a:cubicBezTo>
                  <a:pt x="176529" y="38176"/>
                  <a:pt x="177783" y="38719"/>
                  <a:pt x="179028" y="38719"/>
                </a:cubicBezTo>
                <a:cubicBezTo>
                  <a:pt x="180081" y="38719"/>
                  <a:pt x="181127" y="38331"/>
                  <a:pt x="181827" y="37526"/>
                </a:cubicBezTo>
                <a:cubicBezTo>
                  <a:pt x="180983" y="37503"/>
                  <a:pt x="180161" y="37457"/>
                  <a:pt x="179316" y="37411"/>
                </a:cubicBezTo>
                <a:cubicBezTo>
                  <a:pt x="179794" y="36417"/>
                  <a:pt x="180912" y="35760"/>
                  <a:pt x="182027" y="35760"/>
                </a:cubicBezTo>
                <a:cubicBezTo>
                  <a:pt x="182244" y="35760"/>
                  <a:pt x="182460" y="35785"/>
                  <a:pt x="182672" y="35836"/>
                </a:cubicBezTo>
                <a:cubicBezTo>
                  <a:pt x="182459" y="35354"/>
                  <a:pt x="181997" y="35186"/>
                  <a:pt x="181463" y="35186"/>
                </a:cubicBezTo>
                <a:cubicBezTo>
                  <a:pt x="180912" y="35186"/>
                  <a:pt x="180283" y="35365"/>
                  <a:pt x="179773" y="35563"/>
                </a:cubicBezTo>
                <a:cubicBezTo>
                  <a:pt x="179467" y="35674"/>
                  <a:pt x="179105" y="35734"/>
                  <a:pt x="178750" y="35734"/>
                </a:cubicBezTo>
                <a:cubicBezTo>
                  <a:pt x="177941" y="35734"/>
                  <a:pt x="177176" y="35419"/>
                  <a:pt x="177239" y="34672"/>
                </a:cubicBezTo>
                <a:lnTo>
                  <a:pt x="177239" y="34672"/>
                </a:lnTo>
                <a:cubicBezTo>
                  <a:pt x="177438" y="34801"/>
                  <a:pt x="177664" y="34860"/>
                  <a:pt x="177892" y="34860"/>
                </a:cubicBezTo>
                <a:cubicBezTo>
                  <a:pt x="178633" y="34860"/>
                  <a:pt x="179402" y="34248"/>
                  <a:pt x="179385" y="33463"/>
                </a:cubicBezTo>
                <a:lnTo>
                  <a:pt x="179385" y="33463"/>
                </a:lnTo>
                <a:cubicBezTo>
                  <a:pt x="179889" y="33718"/>
                  <a:pt x="180446" y="33839"/>
                  <a:pt x="181005" y="33839"/>
                </a:cubicBezTo>
                <a:cubicBezTo>
                  <a:pt x="182244" y="33839"/>
                  <a:pt x="183493" y="33245"/>
                  <a:pt x="184201" y="32207"/>
                </a:cubicBezTo>
                <a:cubicBezTo>
                  <a:pt x="183976" y="32193"/>
                  <a:pt x="183751" y="32185"/>
                  <a:pt x="183527" y="32185"/>
                </a:cubicBezTo>
                <a:cubicBezTo>
                  <a:pt x="182703" y="32185"/>
                  <a:pt x="181886" y="32284"/>
                  <a:pt x="181097" y="32481"/>
                </a:cubicBezTo>
                <a:lnTo>
                  <a:pt x="181097" y="30587"/>
                </a:lnTo>
                <a:lnTo>
                  <a:pt x="184855" y="30154"/>
                </a:lnTo>
                <a:lnTo>
                  <a:pt x="184855" y="30154"/>
                </a:lnTo>
                <a:cubicBezTo>
                  <a:pt x="184828" y="30157"/>
                  <a:pt x="184803" y="30158"/>
                  <a:pt x="184780" y="30158"/>
                </a:cubicBezTo>
                <a:cubicBezTo>
                  <a:pt x="183318" y="30158"/>
                  <a:pt x="187991" y="24560"/>
                  <a:pt x="188013" y="24515"/>
                </a:cubicBezTo>
                <a:lnTo>
                  <a:pt x="188013" y="24515"/>
                </a:lnTo>
                <a:cubicBezTo>
                  <a:pt x="186810" y="25718"/>
                  <a:pt x="185380" y="26997"/>
                  <a:pt x="183741" y="26997"/>
                </a:cubicBezTo>
                <a:cubicBezTo>
                  <a:pt x="183577" y="26997"/>
                  <a:pt x="183411" y="26984"/>
                  <a:pt x="183242" y="26957"/>
                </a:cubicBezTo>
                <a:cubicBezTo>
                  <a:pt x="182763" y="26889"/>
                  <a:pt x="182307" y="26706"/>
                  <a:pt x="181827" y="26661"/>
                </a:cubicBezTo>
                <a:cubicBezTo>
                  <a:pt x="181765" y="26655"/>
                  <a:pt x="181703" y="26653"/>
                  <a:pt x="181640" y="26653"/>
                </a:cubicBezTo>
                <a:cubicBezTo>
                  <a:pt x="180925" y="26653"/>
                  <a:pt x="180214" y="27009"/>
                  <a:pt x="179773" y="27597"/>
                </a:cubicBezTo>
                <a:cubicBezTo>
                  <a:pt x="180252" y="25953"/>
                  <a:pt x="182421" y="25656"/>
                  <a:pt x="183767" y="24629"/>
                </a:cubicBezTo>
                <a:cubicBezTo>
                  <a:pt x="184977" y="23716"/>
                  <a:pt x="185525" y="22187"/>
                  <a:pt x="186027" y="20772"/>
                </a:cubicBezTo>
                <a:lnTo>
                  <a:pt x="186027" y="20772"/>
                </a:lnTo>
                <a:cubicBezTo>
                  <a:pt x="185479" y="20932"/>
                  <a:pt x="185297" y="21571"/>
                  <a:pt x="184863" y="21913"/>
                </a:cubicBezTo>
                <a:cubicBezTo>
                  <a:pt x="184566" y="22144"/>
                  <a:pt x="184212" y="22216"/>
                  <a:pt x="183840" y="22216"/>
                </a:cubicBezTo>
                <a:cubicBezTo>
                  <a:pt x="183438" y="22216"/>
                  <a:pt x="183017" y="22132"/>
                  <a:pt x="182626" y="22073"/>
                </a:cubicBezTo>
                <a:cubicBezTo>
                  <a:pt x="182459" y="22043"/>
                  <a:pt x="182281" y="22026"/>
                  <a:pt x="182103" y="22026"/>
                </a:cubicBezTo>
                <a:cubicBezTo>
                  <a:pt x="181475" y="22026"/>
                  <a:pt x="180841" y="22235"/>
                  <a:pt x="180663" y="22803"/>
                </a:cubicBezTo>
                <a:cubicBezTo>
                  <a:pt x="180663" y="21913"/>
                  <a:pt x="181576" y="21342"/>
                  <a:pt x="182329" y="20863"/>
                </a:cubicBezTo>
                <a:cubicBezTo>
                  <a:pt x="183060" y="20384"/>
                  <a:pt x="183859" y="19516"/>
                  <a:pt x="183471" y="18718"/>
                </a:cubicBezTo>
                <a:lnTo>
                  <a:pt x="183471" y="18718"/>
                </a:lnTo>
                <a:cubicBezTo>
                  <a:pt x="181941" y="19539"/>
                  <a:pt x="180207" y="20019"/>
                  <a:pt x="178472" y="20064"/>
                </a:cubicBezTo>
                <a:cubicBezTo>
                  <a:pt x="179294" y="19128"/>
                  <a:pt x="180252" y="18352"/>
                  <a:pt x="181325" y="17782"/>
                </a:cubicBezTo>
                <a:cubicBezTo>
                  <a:pt x="179933" y="17485"/>
                  <a:pt x="178586" y="17051"/>
                  <a:pt x="177308" y="16435"/>
                </a:cubicBezTo>
                <a:cubicBezTo>
                  <a:pt x="176486" y="16047"/>
                  <a:pt x="175527" y="15248"/>
                  <a:pt x="175847" y="14381"/>
                </a:cubicBezTo>
                <a:lnTo>
                  <a:pt x="175847" y="14381"/>
                </a:lnTo>
                <a:cubicBezTo>
                  <a:pt x="176555" y="14906"/>
                  <a:pt x="177354" y="15339"/>
                  <a:pt x="178152" y="15682"/>
                </a:cubicBezTo>
                <a:cubicBezTo>
                  <a:pt x="177993" y="15202"/>
                  <a:pt x="177513" y="14906"/>
                  <a:pt x="177239" y="14472"/>
                </a:cubicBezTo>
                <a:cubicBezTo>
                  <a:pt x="176995" y="14051"/>
                  <a:pt x="177161" y="13306"/>
                  <a:pt x="177631" y="13306"/>
                </a:cubicBezTo>
                <a:cubicBezTo>
                  <a:pt x="177645" y="13306"/>
                  <a:pt x="177659" y="13307"/>
                  <a:pt x="177673" y="13308"/>
                </a:cubicBezTo>
                <a:cubicBezTo>
                  <a:pt x="177878" y="13331"/>
                  <a:pt x="178038" y="13468"/>
                  <a:pt x="178175" y="13582"/>
                </a:cubicBezTo>
                <a:cubicBezTo>
                  <a:pt x="179042" y="14263"/>
                  <a:pt x="180132" y="14645"/>
                  <a:pt x="181226" y="14645"/>
                </a:cubicBezTo>
                <a:cubicBezTo>
                  <a:pt x="181343" y="14645"/>
                  <a:pt x="181460" y="14641"/>
                  <a:pt x="181576" y="14632"/>
                </a:cubicBezTo>
                <a:cubicBezTo>
                  <a:pt x="180526" y="13879"/>
                  <a:pt x="179887" y="12600"/>
                  <a:pt x="179887" y="11322"/>
                </a:cubicBezTo>
                <a:lnTo>
                  <a:pt x="179887" y="11322"/>
                </a:lnTo>
                <a:cubicBezTo>
                  <a:pt x="180983" y="12578"/>
                  <a:pt x="182466" y="13513"/>
                  <a:pt x="184087" y="13924"/>
                </a:cubicBezTo>
                <a:cubicBezTo>
                  <a:pt x="183973" y="12829"/>
                  <a:pt x="183402" y="11801"/>
                  <a:pt x="182535" y="11140"/>
                </a:cubicBezTo>
                <a:cubicBezTo>
                  <a:pt x="182568" y="10940"/>
                  <a:pt x="182704" y="10859"/>
                  <a:pt x="182878" y="10859"/>
                </a:cubicBezTo>
                <a:cubicBezTo>
                  <a:pt x="183182" y="10859"/>
                  <a:pt x="183601" y="11108"/>
                  <a:pt x="183790" y="11413"/>
                </a:cubicBezTo>
                <a:cubicBezTo>
                  <a:pt x="184407" y="12441"/>
                  <a:pt x="184795" y="13605"/>
                  <a:pt x="185502" y="14563"/>
                </a:cubicBezTo>
                <a:cubicBezTo>
                  <a:pt x="186090" y="15354"/>
                  <a:pt x="187019" y="15981"/>
                  <a:pt x="187942" y="15981"/>
                </a:cubicBezTo>
                <a:cubicBezTo>
                  <a:pt x="188165" y="15981"/>
                  <a:pt x="188389" y="15944"/>
                  <a:pt x="188606" y="15864"/>
                </a:cubicBezTo>
                <a:cubicBezTo>
                  <a:pt x="188196" y="14655"/>
                  <a:pt x="187716" y="13468"/>
                  <a:pt x="187168" y="12304"/>
                </a:cubicBezTo>
                <a:cubicBezTo>
                  <a:pt x="187394" y="12222"/>
                  <a:pt x="187624" y="12192"/>
                  <a:pt x="187858" y="12192"/>
                </a:cubicBezTo>
                <a:cubicBezTo>
                  <a:pt x="188477" y="12192"/>
                  <a:pt x="189118" y="12401"/>
                  <a:pt x="189748" y="12418"/>
                </a:cubicBezTo>
                <a:cubicBezTo>
                  <a:pt x="189776" y="12419"/>
                  <a:pt x="189804" y="12420"/>
                  <a:pt x="189833" y="12420"/>
                </a:cubicBezTo>
                <a:cubicBezTo>
                  <a:pt x="190704" y="12420"/>
                  <a:pt x="191701" y="11753"/>
                  <a:pt x="191391" y="10957"/>
                </a:cubicBezTo>
                <a:cubicBezTo>
                  <a:pt x="191140" y="10272"/>
                  <a:pt x="190044" y="9907"/>
                  <a:pt x="190250" y="9222"/>
                </a:cubicBezTo>
                <a:cubicBezTo>
                  <a:pt x="190353" y="8912"/>
                  <a:pt x="190647" y="8792"/>
                  <a:pt x="190978" y="8792"/>
                </a:cubicBezTo>
                <a:cubicBezTo>
                  <a:pt x="191231" y="8792"/>
                  <a:pt x="191506" y="8862"/>
                  <a:pt x="191733" y="8971"/>
                </a:cubicBezTo>
                <a:cubicBezTo>
                  <a:pt x="192089" y="9133"/>
                  <a:pt x="192491" y="9352"/>
                  <a:pt x="192866" y="9352"/>
                </a:cubicBezTo>
                <a:cubicBezTo>
                  <a:pt x="193020" y="9352"/>
                  <a:pt x="193169" y="9315"/>
                  <a:pt x="193308" y="9222"/>
                </a:cubicBezTo>
                <a:cubicBezTo>
                  <a:pt x="193765" y="8925"/>
                  <a:pt x="193742" y="8241"/>
                  <a:pt x="193993" y="7761"/>
                </a:cubicBezTo>
                <a:cubicBezTo>
                  <a:pt x="194219" y="7332"/>
                  <a:pt x="195004" y="7149"/>
                  <a:pt x="195987" y="7149"/>
                </a:cubicBezTo>
                <a:cubicBezTo>
                  <a:pt x="198091" y="7149"/>
                  <a:pt x="201099" y="7989"/>
                  <a:pt x="201457" y="9062"/>
                </a:cubicBezTo>
                <a:cubicBezTo>
                  <a:pt x="202393" y="11847"/>
                  <a:pt x="194838" y="15065"/>
                  <a:pt x="193400" y="16435"/>
                </a:cubicBezTo>
                <a:cubicBezTo>
                  <a:pt x="194016" y="16344"/>
                  <a:pt x="194632" y="16230"/>
                  <a:pt x="195271" y="16138"/>
                </a:cubicBezTo>
                <a:lnTo>
                  <a:pt x="195271" y="16138"/>
                </a:lnTo>
                <a:cubicBezTo>
                  <a:pt x="194084" y="17896"/>
                  <a:pt x="192898" y="19653"/>
                  <a:pt x="191711" y="21411"/>
                </a:cubicBezTo>
                <a:cubicBezTo>
                  <a:pt x="194518" y="20019"/>
                  <a:pt x="197257" y="18512"/>
                  <a:pt x="199905" y="16846"/>
                </a:cubicBezTo>
                <a:lnTo>
                  <a:pt x="199905" y="16846"/>
                </a:lnTo>
                <a:cubicBezTo>
                  <a:pt x="199882" y="17964"/>
                  <a:pt x="198764" y="18695"/>
                  <a:pt x="197919" y="19425"/>
                </a:cubicBezTo>
                <a:cubicBezTo>
                  <a:pt x="197075" y="20156"/>
                  <a:pt x="196458" y="21616"/>
                  <a:pt x="197348" y="22278"/>
                </a:cubicBezTo>
                <a:cubicBezTo>
                  <a:pt x="197873" y="21845"/>
                  <a:pt x="198398" y="21388"/>
                  <a:pt x="198901" y="20954"/>
                </a:cubicBezTo>
                <a:lnTo>
                  <a:pt x="198901" y="20954"/>
                </a:lnTo>
                <a:cubicBezTo>
                  <a:pt x="198102" y="22507"/>
                  <a:pt x="198421" y="24584"/>
                  <a:pt x="199654" y="25816"/>
                </a:cubicBezTo>
                <a:cubicBezTo>
                  <a:pt x="200065" y="23990"/>
                  <a:pt x="200498" y="22141"/>
                  <a:pt x="200909" y="20292"/>
                </a:cubicBezTo>
                <a:cubicBezTo>
                  <a:pt x="202256" y="21753"/>
                  <a:pt x="202849" y="23853"/>
                  <a:pt x="202484" y="25793"/>
                </a:cubicBezTo>
                <a:cubicBezTo>
                  <a:pt x="203283" y="24401"/>
                  <a:pt x="203831" y="22872"/>
                  <a:pt x="204082" y="21297"/>
                </a:cubicBezTo>
                <a:cubicBezTo>
                  <a:pt x="204949" y="22598"/>
                  <a:pt x="205018" y="24401"/>
                  <a:pt x="204242" y="25793"/>
                </a:cubicBezTo>
                <a:cubicBezTo>
                  <a:pt x="205315" y="24994"/>
                  <a:pt x="206205" y="23967"/>
                  <a:pt x="206867" y="22826"/>
                </a:cubicBezTo>
                <a:cubicBezTo>
                  <a:pt x="207218" y="23312"/>
                  <a:pt x="207840" y="23590"/>
                  <a:pt x="208441" y="23590"/>
                </a:cubicBezTo>
                <a:cubicBezTo>
                  <a:pt x="208856" y="23590"/>
                  <a:pt x="209262" y="23458"/>
                  <a:pt x="209560" y="23168"/>
                </a:cubicBezTo>
                <a:cubicBezTo>
                  <a:pt x="210313" y="22461"/>
                  <a:pt x="210017" y="20954"/>
                  <a:pt x="209012" y="20703"/>
                </a:cubicBezTo>
                <a:cubicBezTo>
                  <a:pt x="210245" y="20589"/>
                  <a:pt x="211455" y="20247"/>
                  <a:pt x="212550" y="19699"/>
                </a:cubicBezTo>
                <a:cubicBezTo>
                  <a:pt x="211751" y="18923"/>
                  <a:pt x="210930" y="18147"/>
                  <a:pt x="210131" y="17371"/>
                </a:cubicBezTo>
                <a:lnTo>
                  <a:pt x="210131" y="17371"/>
                </a:lnTo>
                <a:cubicBezTo>
                  <a:pt x="210340" y="17390"/>
                  <a:pt x="210550" y="17399"/>
                  <a:pt x="210760" y="17399"/>
                </a:cubicBezTo>
                <a:cubicBezTo>
                  <a:pt x="211808" y="17399"/>
                  <a:pt x="212854" y="17162"/>
                  <a:pt x="213806" y="16686"/>
                </a:cubicBezTo>
                <a:cubicBezTo>
                  <a:pt x="211774" y="16184"/>
                  <a:pt x="210108" y="14404"/>
                  <a:pt x="209788" y="12326"/>
                </a:cubicBezTo>
                <a:lnTo>
                  <a:pt x="209788" y="12326"/>
                </a:lnTo>
                <a:cubicBezTo>
                  <a:pt x="210290" y="12920"/>
                  <a:pt x="210952" y="13331"/>
                  <a:pt x="211683" y="13513"/>
                </a:cubicBezTo>
                <a:cubicBezTo>
                  <a:pt x="209606" y="12509"/>
                  <a:pt x="209218" y="9154"/>
                  <a:pt x="211044" y="7693"/>
                </a:cubicBezTo>
                <a:lnTo>
                  <a:pt x="211044" y="7693"/>
                </a:lnTo>
                <a:cubicBezTo>
                  <a:pt x="210907" y="8743"/>
                  <a:pt x="211386" y="9861"/>
                  <a:pt x="212231" y="10500"/>
                </a:cubicBezTo>
                <a:cubicBezTo>
                  <a:pt x="212710" y="9724"/>
                  <a:pt x="213189" y="8948"/>
                  <a:pt x="213646" y="8195"/>
                </a:cubicBezTo>
                <a:lnTo>
                  <a:pt x="213646" y="8195"/>
                </a:lnTo>
                <a:cubicBezTo>
                  <a:pt x="214194" y="9679"/>
                  <a:pt x="213783" y="11459"/>
                  <a:pt x="212664" y="12555"/>
                </a:cubicBezTo>
                <a:cubicBezTo>
                  <a:pt x="212963" y="12613"/>
                  <a:pt x="213266" y="12642"/>
                  <a:pt x="213569" y="12642"/>
                </a:cubicBezTo>
                <a:cubicBezTo>
                  <a:pt x="214446" y="12642"/>
                  <a:pt x="215319" y="12402"/>
                  <a:pt x="216065" y="11961"/>
                </a:cubicBezTo>
                <a:lnTo>
                  <a:pt x="216065" y="11961"/>
                </a:lnTo>
                <a:cubicBezTo>
                  <a:pt x="215883" y="13239"/>
                  <a:pt x="214970" y="14404"/>
                  <a:pt x="213760" y="14837"/>
                </a:cubicBezTo>
                <a:cubicBezTo>
                  <a:pt x="213914" y="14845"/>
                  <a:pt x="214068" y="14848"/>
                  <a:pt x="214222" y="14848"/>
                </a:cubicBezTo>
                <a:cubicBezTo>
                  <a:pt x="215505" y="14848"/>
                  <a:pt x="216778" y="14593"/>
                  <a:pt x="217960" y="14084"/>
                </a:cubicBezTo>
                <a:lnTo>
                  <a:pt x="217960" y="14084"/>
                </a:lnTo>
                <a:cubicBezTo>
                  <a:pt x="216225" y="15248"/>
                  <a:pt x="215129" y="17325"/>
                  <a:pt x="215152" y="19402"/>
                </a:cubicBezTo>
                <a:cubicBezTo>
                  <a:pt x="215837" y="18877"/>
                  <a:pt x="216522" y="18329"/>
                  <a:pt x="217207" y="17805"/>
                </a:cubicBezTo>
                <a:lnTo>
                  <a:pt x="217207" y="17805"/>
                </a:lnTo>
                <a:cubicBezTo>
                  <a:pt x="216887" y="19243"/>
                  <a:pt x="216567" y="20680"/>
                  <a:pt x="216248" y="22096"/>
                </a:cubicBezTo>
                <a:cubicBezTo>
                  <a:pt x="217777" y="21434"/>
                  <a:pt x="219147" y="20429"/>
                  <a:pt x="220288" y="19197"/>
                </a:cubicBezTo>
                <a:lnTo>
                  <a:pt x="220379" y="24104"/>
                </a:lnTo>
                <a:cubicBezTo>
                  <a:pt x="221474" y="22872"/>
                  <a:pt x="222570" y="21640"/>
                  <a:pt x="223665" y="20408"/>
                </a:cubicBezTo>
                <a:lnTo>
                  <a:pt x="223665" y="20408"/>
                </a:lnTo>
                <a:cubicBezTo>
                  <a:pt x="223460" y="20641"/>
                  <a:pt x="223369" y="22074"/>
                  <a:pt x="223141" y="22507"/>
                </a:cubicBezTo>
                <a:cubicBezTo>
                  <a:pt x="222753" y="23260"/>
                  <a:pt x="222114" y="23853"/>
                  <a:pt x="221749" y="24629"/>
                </a:cubicBezTo>
                <a:cubicBezTo>
                  <a:pt x="221155" y="25862"/>
                  <a:pt x="221247" y="27802"/>
                  <a:pt x="221429" y="29149"/>
                </a:cubicBezTo>
                <a:cubicBezTo>
                  <a:pt x="221909" y="28829"/>
                  <a:pt x="222274" y="28350"/>
                  <a:pt x="222456" y="27802"/>
                </a:cubicBezTo>
                <a:lnTo>
                  <a:pt x="222456" y="27802"/>
                </a:lnTo>
                <a:cubicBezTo>
                  <a:pt x="222365" y="28783"/>
                  <a:pt x="222297" y="29765"/>
                  <a:pt x="222205" y="30746"/>
                </a:cubicBezTo>
                <a:cubicBezTo>
                  <a:pt x="222833" y="30262"/>
                  <a:pt x="223404" y="29694"/>
                  <a:pt x="223897" y="29074"/>
                </a:cubicBezTo>
                <a:lnTo>
                  <a:pt x="223897" y="29074"/>
                </a:lnTo>
                <a:cubicBezTo>
                  <a:pt x="222980" y="30445"/>
                  <a:pt x="222582" y="32167"/>
                  <a:pt x="222844" y="33782"/>
                </a:cubicBezTo>
                <a:cubicBezTo>
                  <a:pt x="223575" y="33349"/>
                  <a:pt x="224077" y="32572"/>
                  <a:pt x="224191" y="31728"/>
                </a:cubicBezTo>
                <a:lnTo>
                  <a:pt x="224214" y="33257"/>
                </a:lnTo>
                <a:cubicBezTo>
                  <a:pt x="225173" y="32572"/>
                  <a:pt x="225812" y="31477"/>
                  <a:pt x="225971" y="30313"/>
                </a:cubicBezTo>
                <a:cubicBezTo>
                  <a:pt x="226200" y="30815"/>
                  <a:pt x="226314" y="31363"/>
                  <a:pt x="226314" y="31888"/>
                </a:cubicBezTo>
                <a:cubicBezTo>
                  <a:pt x="227113" y="31454"/>
                  <a:pt x="227524" y="30495"/>
                  <a:pt x="227569" y="29582"/>
                </a:cubicBezTo>
                <a:cubicBezTo>
                  <a:pt x="227615" y="28692"/>
                  <a:pt x="227341" y="27779"/>
                  <a:pt x="227090" y="26912"/>
                </a:cubicBezTo>
                <a:lnTo>
                  <a:pt x="227090" y="26912"/>
                </a:lnTo>
                <a:cubicBezTo>
                  <a:pt x="227843" y="28783"/>
                  <a:pt x="229441" y="30313"/>
                  <a:pt x="231358" y="30975"/>
                </a:cubicBezTo>
                <a:cubicBezTo>
                  <a:pt x="230765" y="29742"/>
                  <a:pt x="230148" y="28510"/>
                  <a:pt x="229555" y="27277"/>
                </a:cubicBezTo>
                <a:lnTo>
                  <a:pt x="229555" y="27277"/>
                </a:lnTo>
                <a:cubicBezTo>
                  <a:pt x="230515" y="28237"/>
                  <a:pt x="231876" y="28781"/>
                  <a:pt x="233229" y="28781"/>
                </a:cubicBezTo>
                <a:cubicBezTo>
                  <a:pt x="233614" y="28781"/>
                  <a:pt x="233997" y="28737"/>
                  <a:pt x="234371" y="28647"/>
                </a:cubicBezTo>
                <a:cubicBezTo>
                  <a:pt x="232956" y="27779"/>
                  <a:pt x="231860" y="26410"/>
                  <a:pt x="231313" y="24835"/>
                </a:cubicBezTo>
                <a:lnTo>
                  <a:pt x="231313" y="24835"/>
                </a:lnTo>
                <a:cubicBezTo>
                  <a:pt x="232226" y="26159"/>
                  <a:pt x="233732" y="27026"/>
                  <a:pt x="235307" y="27163"/>
                </a:cubicBezTo>
                <a:cubicBezTo>
                  <a:pt x="234074" y="26341"/>
                  <a:pt x="233002" y="25268"/>
                  <a:pt x="232180" y="23990"/>
                </a:cubicBezTo>
                <a:cubicBezTo>
                  <a:pt x="232356" y="23902"/>
                  <a:pt x="232555" y="23859"/>
                  <a:pt x="232756" y="23859"/>
                </a:cubicBezTo>
                <a:cubicBezTo>
                  <a:pt x="232864" y="23859"/>
                  <a:pt x="232973" y="23871"/>
                  <a:pt x="233079" y="23896"/>
                </a:cubicBezTo>
                <a:lnTo>
                  <a:pt x="233079" y="23896"/>
                </a:lnTo>
                <a:cubicBezTo>
                  <a:pt x="233078" y="23896"/>
                  <a:pt x="233076" y="23896"/>
                  <a:pt x="233075" y="23896"/>
                </a:cubicBezTo>
                <a:cubicBezTo>
                  <a:pt x="233011" y="23896"/>
                  <a:pt x="232948" y="23904"/>
                  <a:pt x="232887" y="23922"/>
                </a:cubicBezTo>
                <a:cubicBezTo>
                  <a:pt x="233177" y="24037"/>
                  <a:pt x="233465" y="24157"/>
                  <a:pt x="233750" y="24281"/>
                </a:cubicBezTo>
                <a:lnTo>
                  <a:pt x="233750" y="24281"/>
                </a:lnTo>
                <a:cubicBezTo>
                  <a:pt x="233751" y="24283"/>
                  <a:pt x="233753" y="24285"/>
                  <a:pt x="233755" y="24287"/>
                </a:cubicBezTo>
                <a:cubicBezTo>
                  <a:pt x="233754" y="24285"/>
                  <a:pt x="233753" y="24284"/>
                  <a:pt x="233752" y="24282"/>
                </a:cubicBezTo>
                <a:lnTo>
                  <a:pt x="233752" y="24282"/>
                </a:lnTo>
                <a:cubicBezTo>
                  <a:pt x="235668" y="25118"/>
                  <a:pt x="237479" y="26154"/>
                  <a:pt x="239187" y="27345"/>
                </a:cubicBezTo>
                <a:cubicBezTo>
                  <a:pt x="238662" y="25360"/>
                  <a:pt x="237224" y="23648"/>
                  <a:pt x="235353" y="22780"/>
                </a:cubicBezTo>
                <a:lnTo>
                  <a:pt x="235353" y="22780"/>
                </a:lnTo>
                <a:cubicBezTo>
                  <a:pt x="237133" y="23146"/>
                  <a:pt x="238776" y="24196"/>
                  <a:pt x="239826" y="25656"/>
                </a:cubicBezTo>
                <a:cubicBezTo>
                  <a:pt x="239644" y="24333"/>
                  <a:pt x="239096" y="23077"/>
                  <a:pt x="238251" y="22050"/>
                </a:cubicBezTo>
                <a:lnTo>
                  <a:pt x="238251" y="22050"/>
                </a:lnTo>
                <a:cubicBezTo>
                  <a:pt x="238525" y="22096"/>
                  <a:pt x="238822" y="22141"/>
                  <a:pt x="239119" y="22164"/>
                </a:cubicBezTo>
                <a:cubicBezTo>
                  <a:pt x="238548" y="21730"/>
                  <a:pt x="237955" y="21297"/>
                  <a:pt x="237361" y="20909"/>
                </a:cubicBezTo>
                <a:cubicBezTo>
                  <a:pt x="237471" y="20904"/>
                  <a:pt x="237580" y="20902"/>
                  <a:pt x="237690" y="20902"/>
                </a:cubicBezTo>
                <a:cubicBezTo>
                  <a:pt x="238675" y="20902"/>
                  <a:pt x="239653" y="21087"/>
                  <a:pt x="240557" y="21457"/>
                </a:cubicBezTo>
                <a:cubicBezTo>
                  <a:pt x="239895" y="20429"/>
                  <a:pt x="238731" y="19722"/>
                  <a:pt x="237498" y="19608"/>
                </a:cubicBezTo>
                <a:cubicBezTo>
                  <a:pt x="238069" y="19516"/>
                  <a:pt x="238617" y="19448"/>
                  <a:pt x="239187" y="19357"/>
                </a:cubicBezTo>
                <a:cubicBezTo>
                  <a:pt x="238424" y="19159"/>
                  <a:pt x="237626" y="19057"/>
                  <a:pt x="236832" y="19057"/>
                </a:cubicBezTo>
                <a:cubicBezTo>
                  <a:pt x="236342" y="19057"/>
                  <a:pt x="235854" y="19096"/>
                  <a:pt x="235375" y="19174"/>
                </a:cubicBezTo>
                <a:cubicBezTo>
                  <a:pt x="235718" y="19083"/>
                  <a:pt x="235923" y="18626"/>
                  <a:pt x="235741" y="18307"/>
                </a:cubicBezTo>
                <a:lnTo>
                  <a:pt x="235741" y="18307"/>
                </a:lnTo>
                <a:cubicBezTo>
                  <a:pt x="234909" y="19422"/>
                  <a:pt x="233514" y="20083"/>
                  <a:pt x="232126" y="20083"/>
                </a:cubicBezTo>
                <a:cubicBezTo>
                  <a:pt x="231837" y="20083"/>
                  <a:pt x="231549" y="20055"/>
                  <a:pt x="231267" y="19996"/>
                </a:cubicBezTo>
                <a:cubicBezTo>
                  <a:pt x="232066" y="19471"/>
                  <a:pt x="233298" y="19699"/>
                  <a:pt x="233869" y="18923"/>
                </a:cubicBezTo>
                <a:cubicBezTo>
                  <a:pt x="234143" y="18558"/>
                  <a:pt x="234166" y="18056"/>
                  <a:pt x="234303" y="17599"/>
                </a:cubicBezTo>
                <a:cubicBezTo>
                  <a:pt x="234414" y="17175"/>
                  <a:pt x="234744" y="16708"/>
                  <a:pt x="235184" y="16708"/>
                </a:cubicBezTo>
                <a:cubicBezTo>
                  <a:pt x="235195" y="16708"/>
                  <a:pt x="235205" y="16708"/>
                  <a:pt x="235216" y="16709"/>
                </a:cubicBezTo>
                <a:cubicBezTo>
                  <a:pt x="234817" y="16498"/>
                  <a:pt x="234371" y="16397"/>
                  <a:pt x="233924" y="16397"/>
                </a:cubicBezTo>
                <a:cubicBezTo>
                  <a:pt x="233251" y="16397"/>
                  <a:pt x="232577" y="16627"/>
                  <a:pt x="232064" y="17058"/>
                </a:cubicBezTo>
                <a:lnTo>
                  <a:pt x="232064" y="17058"/>
                </a:lnTo>
                <a:cubicBezTo>
                  <a:pt x="232220" y="16759"/>
                  <a:pt x="232241" y="16384"/>
                  <a:pt x="232066" y="16093"/>
                </a:cubicBezTo>
                <a:lnTo>
                  <a:pt x="232066" y="16093"/>
                </a:lnTo>
                <a:cubicBezTo>
                  <a:pt x="231221" y="16892"/>
                  <a:pt x="230126" y="17394"/>
                  <a:pt x="228962" y="17576"/>
                </a:cubicBezTo>
                <a:cubicBezTo>
                  <a:pt x="229715" y="17097"/>
                  <a:pt x="230354" y="16458"/>
                  <a:pt x="230879" y="15727"/>
                </a:cubicBezTo>
                <a:lnTo>
                  <a:pt x="230879" y="15727"/>
                </a:lnTo>
                <a:cubicBezTo>
                  <a:pt x="230331" y="16233"/>
                  <a:pt x="229583" y="16497"/>
                  <a:pt x="228840" y="16497"/>
                </a:cubicBezTo>
                <a:cubicBezTo>
                  <a:pt x="228376" y="16497"/>
                  <a:pt x="227913" y="16394"/>
                  <a:pt x="227501" y="16184"/>
                </a:cubicBezTo>
                <a:cubicBezTo>
                  <a:pt x="228665" y="16024"/>
                  <a:pt x="229715" y="15225"/>
                  <a:pt x="230148" y="14152"/>
                </a:cubicBezTo>
                <a:lnTo>
                  <a:pt x="230148" y="14152"/>
                </a:lnTo>
                <a:cubicBezTo>
                  <a:pt x="229609" y="14452"/>
                  <a:pt x="228987" y="14607"/>
                  <a:pt x="228366" y="14607"/>
                </a:cubicBezTo>
                <a:cubicBezTo>
                  <a:pt x="227806" y="14607"/>
                  <a:pt x="227246" y="14481"/>
                  <a:pt x="226747" y="14221"/>
                </a:cubicBezTo>
                <a:cubicBezTo>
                  <a:pt x="226565" y="13627"/>
                  <a:pt x="227638" y="13536"/>
                  <a:pt x="227980" y="13034"/>
                </a:cubicBezTo>
                <a:cubicBezTo>
                  <a:pt x="228208" y="12692"/>
                  <a:pt x="228049" y="12212"/>
                  <a:pt x="227752" y="11961"/>
                </a:cubicBezTo>
                <a:cubicBezTo>
                  <a:pt x="227432" y="11710"/>
                  <a:pt x="227021" y="11619"/>
                  <a:pt x="226633" y="11528"/>
                </a:cubicBezTo>
                <a:lnTo>
                  <a:pt x="228779" y="10774"/>
                </a:lnTo>
                <a:cubicBezTo>
                  <a:pt x="228505" y="9884"/>
                  <a:pt x="228003" y="9085"/>
                  <a:pt x="227364" y="8423"/>
                </a:cubicBezTo>
                <a:lnTo>
                  <a:pt x="227364" y="8423"/>
                </a:lnTo>
                <a:cubicBezTo>
                  <a:pt x="228322" y="8971"/>
                  <a:pt x="229258" y="9496"/>
                  <a:pt x="230217" y="10044"/>
                </a:cubicBezTo>
                <a:cubicBezTo>
                  <a:pt x="230194" y="9382"/>
                  <a:pt x="230377" y="8743"/>
                  <a:pt x="230719" y="8172"/>
                </a:cubicBezTo>
                <a:cubicBezTo>
                  <a:pt x="231039" y="8834"/>
                  <a:pt x="231267" y="9542"/>
                  <a:pt x="231358" y="10272"/>
                </a:cubicBezTo>
                <a:cubicBezTo>
                  <a:pt x="231723" y="9702"/>
                  <a:pt x="232020" y="9085"/>
                  <a:pt x="232180" y="8423"/>
                </a:cubicBezTo>
                <a:lnTo>
                  <a:pt x="232180" y="8423"/>
                </a:lnTo>
                <a:cubicBezTo>
                  <a:pt x="232248" y="9336"/>
                  <a:pt x="232111" y="10295"/>
                  <a:pt x="231746" y="11140"/>
                </a:cubicBezTo>
                <a:cubicBezTo>
                  <a:pt x="231762" y="11140"/>
                  <a:pt x="231779" y="11140"/>
                  <a:pt x="231795" y="11140"/>
                </a:cubicBezTo>
                <a:cubicBezTo>
                  <a:pt x="233261" y="11140"/>
                  <a:pt x="234673" y="10120"/>
                  <a:pt x="235102" y="8720"/>
                </a:cubicBezTo>
                <a:cubicBezTo>
                  <a:pt x="235558" y="9702"/>
                  <a:pt x="235375" y="10843"/>
                  <a:pt x="235330" y="11916"/>
                </a:cubicBezTo>
                <a:cubicBezTo>
                  <a:pt x="235307" y="12988"/>
                  <a:pt x="235512" y="14221"/>
                  <a:pt x="236448" y="14769"/>
                </a:cubicBezTo>
                <a:lnTo>
                  <a:pt x="237156" y="12783"/>
                </a:lnTo>
                <a:cubicBezTo>
                  <a:pt x="237498" y="14061"/>
                  <a:pt x="238160" y="15248"/>
                  <a:pt x="239050" y="16230"/>
                </a:cubicBezTo>
                <a:cubicBezTo>
                  <a:pt x="239073" y="14700"/>
                  <a:pt x="238868" y="12988"/>
                  <a:pt x="239279" y="11505"/>
                </a:cubicBezTo>
                <a:cubicBezTo>
                  <a:pt x="239473" y="11505"/>
                  <a:pt x="240446" y="11446"/>
                  <a:pt x="241203" y="11446"/>
                </a:cubicBezTo>
                <a:cubicBezTo>
                  <a:pt x="241689" y="11446"/>
                  <a:pt x="242087" y="11470"/>
                  <a:pt x="242132" y="11550"/>
                </a:cubicBezTo>
                <a:cubicBezTo>
                  <a:pt x="242680" y="12532"/>
                  <a:pt x="243090" y="13605"/>
                  <a:pt x="243341" y="14700"/>
                </a:cubicBezTo>
                <a:cubicBezTo>
                  <a:pt x="245145" y="14632"/>
                  <a:pt x="246857" y="13376"/>
                  <a:pt x="247427" y="11665"/>
                </a:cubicBezTo>
                <a:cubicBezTo>
                  <a:pt x="248660" y="12463"/>
                  <a:pt x="248112" y="14358"/>
                  <a:pt x="247587" y="15727"/>
                </a:cubicBezTo>
                <a:cubicBezTo>
                  <a:pt x="247062" y="17120"/>
                  <a:pt x="247130" y="19265"/>
                  <a:pt x="248591" y="19402"/>
                </a:cubicBezTo>
                <a:cubicBezTo>
                  <a:pt x="248820" y="18695"/>
                  <a:pt x="249048" y="18010"/>
                  <a:pt x="249276" y="17302"/>
                </a:cubicBezTo>
                <a:cubicBezTo>
                  <a:pt x="250646" y="18444"/>
                  <a:pt x="251855" y="19767"/>
                  <a:pt x="252882" y="21228"/>
                </a:cubicBezTo>
                <a:cubicBezTo>
                  <a:pt x="253453" y="19722"/>
                  <a:pt x="253270" y="17941"/>
                  <a:pt x="252403" y="16572"/>
                </a:cubicBezTo>
                <a:lnTo>
                  <a:pt x="252403" y="16572"/>
                </a:lnTo>
                <a:cubicBezTo>
                  <a:pt x="253244" y="16986"/>
                  <a:pt x="254189" y="17193"/>
                  <a:pt x="255135" y="17193"/>
                </a:cubicBezTo>
                <a:cubicBezTo>
                  <a:pt x="255908" y="17193"/>
                  <a:pt x="256683" y="17055"/>
                  <a:pt x="257402" y="16777"/>
                </a:cubicBezTo>
                <a:cubicBezTo>
                  <a:pt x="255964" y="16207"/>
                  <a:pt x="254663" y="15271"/>
                  <a:pt x="253659" y="14084"/>
                </a:cubicBezTo>
                <a:lnTo>
                  <a:pt x="253659" y="14084"/>
                </a:lnTo>
                <a:cubicBezTo>
                  <a:pt x="254486" y="14169"/>
                  <a:pt x="255317" y="14213"/>
                  <a:pt x="256148" y="14213"/>
                </a:cubicBezTo>
                <a:cubicBezTo>
                  <a:pt x="257539" y="14213"/>
                  <a:pt x="258929" y="14090"/>
                  <a:pt x="260301" y="13833"/>
                </a:cubicBezTo>
                <a:cubicBezTo>
                  <a:pt x="259821" y="13125"/>
                  <a:pt x="259251" y="12509"/>
                  <a:pt x="258589" y="11961"/>
                </a:cubicBezTo>
                <a:lnTo>
                  <a:pt x="258589" y="11961"/>
                </a:lnTo>
                <a:cubicBezTo>
                  <a:pt x="258650" y="11966"/>
                  <a:pt x="258712" y="11968"/>
                  <a:pt x="258776" y="11968"/>
                </a:cubicBezTo>
                <a:cubicBezTo>
                  <a:pt x="259928" y="11968"/>
                  <a:pt x="261452" y="11205"/>
                  <a:pt x="260803" y="10318"/>
                </a:cubicBezTo>
                <a:cubicBezTo>
                  <a:pt x="260597" y="10021"/>
                  <a:pt x="260209" y="9907"/>
                  <a:pt x="259867" y="9793"/>
                </a:cubicBezTo>
                <a:cubicBezTo>
                  <a:pt x="258064" y="9154"/>
                  <a:pt x="256717" y="7396"/>
                  <a:pt x="256535" y="5502"/>
                </a:cubicBezTo>
                <a:lnTo>
                  <a:pt x="256535" y="5502"/>
                </a:lnTo>
                <a:cubicBezTo>
                  <a:pt x="257493" y="6141"/>
                  <a:pt x="258475" y="6803"/>
                  <a:pt x="259593" y="6917"/>
                </a:cubicBezTo>
                <a:cubicBezTo>
                  <a:pt x="259683" y="6926"/>
                  <a:pt x="259775" y="6930"/>
                  <a:pt x="259866" y="6930"/>
                </a:cubicBezTo>
                <a:cubicBezTo>
                  <a:pt x="260930" y="6930"/>
                  <a:pt x="262032" y="6328"/>
                  <a:pt x="262264" y="5319"/>
                </a:cubicBezTo>
                <a:cubicBezTo>
                  <a:pt x="261556" y="5136"/>
                  <a:pt x="260917" y="4657"/>
                  <a:pt x="260552" y="4041"/>
                </a:cubicBezTo>
                <a:cubicBezTo>
                  <a:pt x="261419" y="3607"/>
                  <a:pt x="263839" y="46"/>
                  <a:pt x="264341" y="46"/>
                </a:cubicBezTo>
                <a:lnTo>
                  <a:pt x="20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16"/>
          <p:cNvSpPr/>
          <p:nvPr/>
        </p:nvSpPr>
        <p:spPr>
          <a:xfrm flipH="1">
            <a:off x="7347586" y="-11"/>
            <a:ext cx="5251671" cy="2156019"/>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43" name="Google Shape;1943;p16"/>
          <p:cNvGrpSpPr/>
          <p:nvPr/>
        </p:nvGrpSpPr>
        <p:grpSpPr>
          <a:xfrm>
            <a:off x="8264688" y="1908638"/>
            <a:ext cx="1109900" cy="1185825"/>
            <a:chOff x="454950" y="2869750"/>
            <a:chExt cx="1109900" cy="1185825"/>
          </a:xfrm>
        </p:grpSpPr>
        <p:sp>
          <p:nvSpPr>
            <p:cNvPr id="1944" name="Google Shape;1944;p16"/>
            <p:cNvSpPr/>
            <p:nvPr/>
          </p:nvSpPr>
          <p:spPr>
            <a:xfrm>
              <a:off x="454950" y="3726850"/>
              <a:ext cx="470800" cy="328725"/>
            </a:xfrm>
            <a:custGeom>
              <a:avLst/>
              <a:gdLst/>
              <a:ahLst/>
              <a:cxnLst/>
              <a:rect l="l" t="t" r="r" b="b"/>
              <a:pathLst>
                <a:path w="18832" h="13149" extrusionOk="0">
                  <a:moveTo>
                    <a:pt x="9998" y="685"/>
                  </a:moveTo>
                  <a:cubicBezTo>
                    <a:pt x="9998" y="765"/>
                    <a:pt x="10013" y="843"/>
                    <a:pt x="10040" y="917"/>
                  </a:cubicBezTo>
                  <a:lnTo>
                    <a:pt x="10040" y="917"/>
                  </a:lnTo>
                  <a:cubicBezTo>
                    <a:pt x="10028" y="839"/>
                    <a:pt x="10014" y="762"/>
                    <a:pt x="9998" y="685"/>
                  </a:cubicBezTo>
                  <a:close/>
                  <a:moveTo>
                    <a:pt x="2694" y="4109"/>
                  </a:moveTo>
                  <a:lnTo>
                    <a:pt x="2694" y="4109"/>
                  </a:lnTo>
                  <a:cubicBezTo>
                    <a:pt x="3038" y="4399"/>
                    <a:pt x="3454" y="4602"/>
                    <a:pt x="3896" y="4697"/>
                  </a:cubicBezTo>
                  <a:lnTo>
                    <a:pt x="3896" y="4697"/>
                  </a:lnTo>
                  <a:cubicBezTo>
                    <a:pt x="3549" y="4408"/>
                    <a:pt x="3137" y="4202"/>
                    <a:pt x="2694" y="4109"/>
                  </a:cubicBezTo>
                  <a:close/>
                  <a:moveTo>
                    <a:pt x="1758" y="11048"/>
                  </a:moveTo>
                  <a:cubicBezTo>
                    <a:pt x="1802" y="11064"/>
                    <a:pt x="1846" y="11072"/>
                    <a:pt x="1890" y="11072"/>
                  </a:cubicBezTo>
                  <a:cubicBezTo>
                    <a:pt x="1937" y="11072"/>
                    <a:pt x="1983" y="11063"/>
                    <a:pt x="2027" y="11048"/>
                  </a:cubicBezTo>
                  <a:lnTo>
                    <a:pt x="2027" y="11048"/>
                  </a:lnTo>
                  <a:cubicBezTo>
                    <a:pt x="1938" y="11048"/>
                    <a:pt x="1849" y="11048"/>
                    <a:pt x="1758" y="11048"/>
                  </a:cubicBezTo>
                  <a:close/>
                  <a:moveTo>
                    <a:pt x="10523" y="0"/>
                  </a:moveTo>
                  <a:cubicBezTo>
                    <a:pt x="10500" y="457"/>
                    <a:pt x="10500" y="890"/>
                    <a:pt x="10477" y="1347"/>
                  </a:cubicBezTo>
                  <a:cubicBezTo>
                    <a:pt x="10277" y="1280"/>
                    <a:pt x="10114" y="1116"/>
                    <a:pt x="10040" y="917"/>
                  </a:cubicBezTo>
                  <a:lnTo>
                    <a:pt x="10040" y="917"/>
                  </a:lnTo>
                  <a:cubicBezTo>
                    <a:pt x="10192" y="1923"/>
                    <a:pt x="9952" y="2986"/>
                    <a:pt x="9359" y="3812"/>
                  </a:cubicBezTo>
                  <a:cubicBezTo>
                    <a:pt x="9336" y="3812"/>
                    <a:pt x="9336" y="3789"/>
                    <a:pt x="9313" y="3766"/>
                  </a:cubicBezTo>
                  <a:cubicBezTo>
                    <a:pt x="9131" y="3538"/>
                    <a:pt x="9062" y="3219"/>
                    <a:pt x="9176" y="2945"/>
                  </a:cubicBezTo>
                  <a:cubicBezTo>
                    <a:pt x="9137" y="2935"/>
                    <a:pt x="9098" y="2930"/>
                    <a:pt x="9060" y="2930"/>
                  </a:cubicBezTo>
                  <a:cubicBezTo>
                    <a:pt x="8966" y="2930"/>
                    <a:pt x="8876" y="2957"/>
                    <a:pt x="8794" y="3001"/>
                  </a:cubicBezTo>
                  <a:lnTo>
                    <a:pt x="8794" y="3001"/>
                  </a:lnTo>
                  <a:cubicBezTo>
                    <a:pt x="9252" y="2631"/>
                    <a:pt x="9276" y="1841"/>
                    <a:pt x="8811" y="1461"/>
                  </a:cubicBezTo>
                  <a:lnTo>
                    <a:pt x="8811" y="1461"/>
                  </a:lnTo>
                  <a:cubicBezTo>
                    <a:pt x="8697" y="1781"/>
                    <a:pt x="8583" y="2100"/>
                    <a:pt x="8309" y="2306"/>
                  </a:cubicBezTo>
                  <a:cubicBezTo>
                    <a:pt x="8190" y="2392"/>
                    <a:pt x="8029" y="2443"/>
                    <a:pt x="7874" y="2443"/>
                  </a:cubicBezTo>
                  <a:cubicBezTo>
                    <a:pt x="7703" y="2443"/>
                    <a:pt x="7538" y="2381"/>
                    <a:pt x="7442" y="2237"/>
                  </a:cubicBezTo>
                  <a:cubicBezTo>
                    <a:pt x="7670" y="1826"/>
                    <a:pt x="7647" y="1301"/>
                    <a:pt x="7350" y="936"/>
                  </a:cubicBezTo>
                  <a:cubicBezTo>
                    <a:pt x="6962" y="1233"/>
                    <a:pt x="6803" y="1803"/>
                    <a:pt x="7008" y="2260"/>
                  </a:cubicBezTo>
                  <a:cubicBezTo>
                    <a:pt x="6643" y="1918"/>
                    <a:pt x="6255" y="1552"/>
                    <a:pt x="5867" y="1210"/>
                  </a:cubicBezTo>
                  <a:lnTo>
                    <a:pt x="5867" y="1210"/>
                  </a:lnTo>
                  <a:cubicBezTo>
                    <a:pt x="6072" y="1689"/>
                    <a:pt x="6278" y="2169"/>
                    <a:pt x="6483" y="2648"/>
                  </a:cubicBezTo>
                  <a:cubicBezTo>
                    <a:pt x="6163" y="2374"/>
                    <a:pt x="5844" y="2077"/>
                    <a:pt x="5524" y="1781"/>
                  </a:cubicBezTo>
                  <a:lnTo>
                    <a:pt x="5524" y="1781"/>
                  </a:lnTo>
                  <a:cubicBezTo>
                    <a:pt x="5821" y="2351"/>
                    <a:pt x="5730" y="3105"/>
                    <a:pt x="5319" y="3584"/>
                  </a:cubicBezTo>
                  <a:cubicBezTo>
                    <a:pt x="5365" y="3127"/>
                    <a:pt x="5296" y="2648"/>
                    <a:pt x="5136" y="2214"/>
                  </a:cubicBezTo>
                  <a:cubicBezTo>
                    <a:pt x="4497" y="2694"/>
                    <a:pt x="4497" y="3789"/>
                    <a:pt x="5136" y="4246"/>
                  </a:cubicBezTo>
                  <a:cubicBezTo>
                    <a:pt x="4566" y="3858"/>
                    <a:pt x="3904" y="3607"/>
                    <a:pt x="3196" y="3584"/>
                  </a:cubicBezTo>
                  <a:lnTo>
                    <a:pt x="3196" y="3584"/>
                  </a:lnTo>
                  <a:cubicBezTo>
                    <a:pt x="3539" y="3972"/>
                    <a:pt x="3881" y="4360"/>
                    <a:pt x="4246" y="4748"/>
                  </a:cubicBezTo>
                  <a:cubicBezTo>
                    <a:pt x="4128" y="4739"/>
                    <a:pt x="4011" y="4721"/>
                    <a:pt x="3896" y="4697"/>
                  </a:cubicBezTo>
                  <a:lnTo>
                    <a:pt x="3896" y="4697"/>
                  </a:lnTo>
                  <a:cubicBezTo>
                    <a:pt x="4229" y="4974"/>
                    <a:pt x="4501" y="5327"/>
                    <a:pt x="4680" y="5729"/>
                  </a:cubicBezTo>
                  <a:cubicBezTo>
                    <a:pt x="4337" y="5524"/>
                    <a:pt x="3972" y="5387"/>
                    <a:pt x="3584" y="5296"/>
                  </a:cubicBezTo>
                  <a:lnTo>
                    <a:pt x="3584" y="5296"/>
                  </a:lnTo>
                  <a:cubicBezTo>
                    <a:pt x="3516" y="5684"/>
                    <a:pt x="3653" y="6095"/>
                    <a:pt x="3949" y="6369"/>
                  </a:cubicBezTo>
                  <a:cubicBezTo>
                    <a:pt x="3773" y="6240"/>
                    <a:pt x="3552" y="6168"/>
                    <a:pt x="3326" y="6168"/>
                  </a:cubicBezTo>
                  <a:cubicBezTo>
                    <a:pt x="3229" y="6168"/>
                    <a:pt x="3132" y="6182"/>
                    <a:pt x="3036" y="6209"/>
                  </a:cubicBezTo>
                  <a:cubicBezTo>
                    <a:pt x="3721" y="6734"/>
                    <a:pt x="4725" y="6871"/>
                    <a:pt x="5182" y="7601"/>
                  </a:cubicBezTo>
                  <a:cubicBezTo>
                    <a:pt x="4452" y="8058"/>
                    <a:pt x="3402" y="8149"/>
                    <a:pt x="2534" y="8354"/>
                  </a:cubicBezTo>
                  <a:cubicBezTo>
                    <a:pt x="2648" y="8651"/>
                    <a:pt x="2877" y="8925"/>
                    <a:pt x="3128" y="9108"/>
                  </a:cubicBezTo>
                  <a:cubicBezTo>
                    <a:pt x="2781" y="9400"/>
                    <a:pt x="2302" y="9429"/>
                    <a:pt x="1833" y="9429"/>
                  </a:cubicBezTo>
                  <a:cubicBezTo>
                    <a:pt x="1715" y="9429"/>
                    <a:pt x="1598" y="9427"/>
                    <a:pt x="1484" y="9427"/>
                  </a:cubicBezTo>
                  <a:cubicBezTo>
                    <a:pt x="914" y="9427"/>
                    <a:pt x="229" y="9564"/>
                    <a:pt x="1" y="10089"/>
                  </a:cubicBezTo>
                  <a:cubicBezTo>
                    <a:pt x="526" y="9975"/>
                    <a:pt x="1051" y="9861"/>
                    <a:pt x="1576" y="9747"/>
                  </a:cubicBezTo>
                  <a:lnTo>
                    <a:pt x="1576" y="9747"/>
                  </a:lnTo>
                  <a:cubicBezTo>
                    <a:pt x="1439" y="9998"/>
                    <a:pt x="1324" y="10272"/>
                    <a:pt x="1188" y="10523"/>
                  </a:cubicBezTo>
                  <a:cubicBezTo>
                    <a:pt x="1477" y="10414"/>
                    <a:pt x="1794" y="10349"/>
                    <a:pt x="2106" y="10349"/>
                  </a:cubicBezTo>
                  <a:cubicBezTo>
                    <a:pt x="2189" y="10349"/>
                    <a:pt x="2271" y="10353"/>
                    <a:pt x="2352" y="10363"/>
                  </a:cubicBezTo>
                  <a:cubicBezTo>
                    <a:pt x="2489" y="10621"/>
                    <a:pt x="2290" y="10957"/>
                    <a:pt x="2027" y="11048"/>
                  </a:cubicBezTo>
                  <a:lnTo>
                    <a:pt x="2027" y="11048"/>
                  </a:lnTo>
                  <a:cubicBezTo>
                    <a:pt x="2318" y="11049"/>
                    <a:pt x="2602" y="11053"/>
                    <a:pt x="2899" y="11071"/>
                  </a:cubicBezTo>
                  <a:cubicBezTo>
                    <a:pt x="2968" y="11390"/>
                    <a:pt x="2534" y="11550"/>
                    <a:pt x="2215" y="11596"/>
                  </a:cubicBezTo>
                  <a:cubicBezTo>
                    <a:pt x="1895" y="11641"/>
                    <a:pt x="1461" y="11892"/>
                    <a:pt x="1621" y="12189"/>
                  </a:cubicBezTo>
                  <a:cubicBezTo>
                    <a:pt x="1678" y="12303"/>
                    <a:pt x="1798" y="12343"/>
                    <a:pt x="1932" y="12343"/>
                  </a:cubicBezTo>
                  <a:cubicBezTo>
                    <a:pt x="2066" y="12343"/>
                    <a:pt x="2215" y="12303"/>
                    <a:pt x="2329" y="12257"/>
                  </a:cubicBezTo>
                  <a:cubicBezTo>
                    <a:pt x="3014" y="11938"/>
                    <a:pt x="3653" y="11527"/>
                    <a:pt x="4223" y="11048"/>
                  </a:cubicBezTo>
                  <a:lnTo>
                    <a:pt x="4223" y="11048"/>
                  </a:lnTo>
                  <a:cubicBezTo>
                    <a:pt x="4200" y="11207"/>
                    <a:pt x="4246" y="11367"/>
                    <a:pt x="4360" y="11459"/>
                  </a:cubicBezTo>
                  <a:cubicBezTo>
                    <a:pt x="4589" y="11322"/>
                    <a:pt x="4794" y="11185"/>
                    <a:pt x="4999" y="11048"/>
                  </a:cubicBezTo>
                  <a:lnTo>
                    <a:pt x="4999" y="11048"/>
                  </a:lnTo>
                  <a:cubicBezTo>
                    <a:pt x="4771" y="11459"/>
                    <a:pt x="4611" y="11892"/>
                    <a:pt x="4520" y="12349"/>
                  </a:cubicBezTo>
                  <a:cubicBezTo>
                    <a:pt x="4550" y="12339"/>
                    <a:pt x="4579" y="12335"/>
                    <a:pt x="4607" y="12335"/>
                  </a:cubicBezTo>
                  <a:cubicBezTo>
                    <a:pt x="4974" y="12335"/>
                    <a:pt x="5122" y="13126"/>
                    <a:pt x="5547" y="13148"/>
                  </a:cubicBezTo>
                  <a:cubicBezTo>
                    <a:pt x="5555" y="13148"/>
                    <a:pt x="5562" y="13148"/>
                    <a:pt x="5570" y="13148"/>
                  </a:cubicBezTo>
                  <a:cubicBezTo>
                    <a:pt x="5901" y="13148"/>
                    <a:pt x="5994" y="12683"/>
                    <a:pt x="5963" y="12349"/>
                  </a:cubicBezTo>
                  <a:lnTo>
                    <a:pt x="5963" y="12349"/>
                  </a:lnTo>
                  <a:cubicBezTo>
                    <a:pt x="6008" y="12631"/>
                    <a:pt x="6284" y="12839"/>
                    <a:pt x="6557" y="12839"/>
                  </a:cubicBezTo>
                  <a:cubicBezTo>
                    <a:pt x="6594" y="12839"/>
                    <a:pt x="6630" y="12836"/>
                    <a:pt x="6666" y="12828"/>
                  </a:cubicBezTo>
                  <a:cubicBezTo>
                    <a:pt x="6975" y="12746"/>
                    <a:pt x="7154" y="12403"/>
                    <a:pt x="7085" y="12102"/>
                  </a:cubicBezTo>
                  <a:lnTo>
                    <a:pt x="7085" y="12102"/>
                  </a:lnTo>
                  <a:cubicBezTo>
                    <a:pt x="7183" y="12326"/>
                    <a:pt x="7429" y="12453"/>
                    <a:pt x="7676" y="12453"/>
                  </a:cubicBezTo>
                  <a:cubicBezTo>
                    <a:pt x="7802" y="12453"/>
                    <a:pt x="7929" y="12420"/>
                    <a:pt x="8035" y="12349"/>
                  </a:cubicBezTo>
                  <a:cubicBezTo>
                    <a:pt x="8378" y="12121"/>
                    <a:pt x="8492" y="11687"/>
                    <a:pt x="8423" y="11276"/>
                  </a:cubicBezTo>
                  <a:cubicBezTo>
                    <a:pt x="8363" y="10937"/>
                    <a:pt x="8181" y="10615"/>
                    <a:pt x="7999" y="10311"/>
                  </a:cubicBezTo>
                  <a:lnTo>
                    <a:pt x="7999" y="10311"/>
                  </a:lnTo>
                  <a:cubicBezTo>
                    <a:pt x="8188" y="10592"/>
                    <a:pt x="8471" y="10815"/>
                    <a:pt x="8788" y="10934"/>
                  </a:cubicBezTo>
                  <a:cubicBezTo>
                    <a:pt x="8720" y="10546"/>
                    <a:pt x="8674" y="10135"/>
                    <a:pt x="8629" y="9724"/>
                  </a:cubicBezTo>
                  <a:cubicBezTo>
                    <a:pt x="8583" y="9541"/>
                    <a:pt x="8560" y="9313"/>
                    <a:pt x="8651" y="9130"/>
                  </a:cubicBezTo>
                  <a:cubicBezTo>
                    <a:pt x="8705" y="8988"/>
                    <a:pt x="8856" y="8873"/>
                    <a:pt x="9006" y="8873"/>
                  </a:cubicBezTo>
                  <a:cubicBezTo>
                    <a:pt x="9048" y="8873"/>
                    <a:pt x="9091" y="8882"/>
                    <a:pt x="9131" y="8902"/>
                  </a:cubicBezTo>
                  <a:cubicBezTo>
                    <a:pt x="9405" y="9016"/>
                    <a:pt x="9313" y="9404"/>
                    <a:pt x="9245" y="9678"/>
                  </a:cubicBezTo>
                  <a:cubicBezTo>
                    <a:pt x="9154" y="9975"/>
                    <a:pt x="9222" y="10386"/>
                    <a:pt x="9496" y="10386"/>
                  </a:cubicBezTo>
                  <a:cubicBezTo>
                    <a:pt x="9587" y="10089"/>
                    <a:pt x="9724" y="9815"/>
                    <a:pt x="9952" y="9610"/>
                  </a:cubicBezTo>
                  <a:cubicBezTo>
                    <a:pt x="9998" y="10135"/>
                    <a:pt x="10181" y="10660"/>
                    <a:pt x="10455" y="11139"/>
                  </a:cubicBezTo>
                  <a:cubicBezTo>
                    <a:pt x="10637" y="10911"/>
                    <a:pt x="10706" y="10614"/>
                    <a:pt x="10637" y="10340"/>
                  </a:cubicBezTo>
                  <a:lnTo>
                    <a:pt x="10637" y="10340"/>
                  </a:lnTo>
                  <a:cubicBezTo>
                    <a:pt x="10837" y="10685"/>
                    <a:pt x="11238" y="10943"/>
                    <a:pt x="11635" y="10943"/>
                  </a:cubicBezTo>
                  <a:cubicBezTo>
                    <a:pt x="11737" y="10943"/>
                    <a:pt x="11840" y="10925"/>
                    <a:pt x="11938" y="10888"/>
                  </a:cubicBezTo>
                  <a:cubicBezTo>
                    <a:pt x="12397" y="10691"/>
                    <a:pt x="12521" y="9950"/>
                    <a:pt x="12110" y="9707"/>
                  </a:cubicBezTo>
                  <a:lnTo>
                    <a:pt x="12110" y="9707"/>
                  </a:lnTo>
                  <a:cubicBezTo>
                    <a:pt x="12424" y="9860"/>
                    <a:pt x="12781" y="9932"/>
                    <a:pt x="13142" y="9932"/>
                  </a:cubicBezTo>
                  <a:cubicBezTo>
                    <a:pt x="13266" y="9932"/>
                    <a:pt x="13390" y="9923"/>
                    <a:pt x="13513" y="9906"/>
                  </a:cubicBezTo>
                  <a:cubicBezTo>
                    <a:pt x="13650" y="9861"/>
                    <a:pt x="13833" y="9792"/>
                    <a:pt x="13833" y="9655"/>
                  </a:cubicBezTo>
                  <a:cubicBezTo>
                    <a:pt x="13833" y="9541"/>
                    <a:pt x="13719" y="9450"/>
                    <a:pt x="13627" y="9381"/>
                  </a:cubicBezTo>
                  <a:cubicBezTo>
                    <a:pt x="13308" y="9153"/>
                    <a:pt x="12988" y="8971"/>
                    <a:pt x="12737" y="8651"/>
                  </a:cubicBezTo>
                  <a:cubicBezTo>
                    <a:pt x="12943" y="8583"/>
                    <a:pt x="13171" y="8309"/>
                    <a:pt x="13399" y="8240"/>
                  </a:cubicBezTo>
                  <a:cubicBezTo>
                    <a:pt x="13250" y="8155"/>
                    <a:pt x="12686" y="7754"/>
                    <a:pt x="12462" y="7754"/>
                  </a:cubicBezTo>
                  <a:cubicBezTo>
                    <a:pt x="12451" y="7754"/>
                    <a:pt x="12440" y="7755"/>
                    <a:pt x="12431" y="7757"/>
                  </a:cubicBezTo>
                  <a:lnTo>
                    <a:pt x="12431" y="7757"/>
                  </a:lnTo>
                  <a:cubicBezTo>
                    <a:pt x="12814" y="7645"/>
                    <a:pt x="13198" y="7554"/>
                    <a:pt x="13582" y="7441"/>
                  </a:cubicBezTo>
                  <a:cubicBezTo>
                    <a:pt x="13080" y="6962"/>
                    <a:pt x="12395" y="6711"/>
                    <a:pt x="11710" y="6711"/>
                  </a:cubicBezTo>
                  <a:cubicBezTo>
                    <a:pt x="11915" y="6437"/>
                    <a:pt x="12235" y="6254"/>
                    <a:pt x="12600" y="6232"/>
                  </a:cubicBezTo>
                  <a:cubicBezTo>
                    <a:pt x="12052" y="6140"/>
                    <a:pt x="11527" y="5912"/>
                    <a:pt x="11094" y="5592"/>
                  </a:cubicBezTo>
                  <a:cubicBezTo>
                    <a:pt x="11438" y="5396"/>
                    <a:pt x="11852" y="5293"/>
                    <a:pt x="12262" y="5293"/>
                  </a:cubicBezTo>
                  <a:cubicBezTo>
                    <a:pt x="12422" y="5293"/>
                    <a:pt x="12583" y="5309"/>
                    <a:pt x="12737" y="5341"/>
                  </a:cubicBezTo>
                  <a:cubicBezTo>
                    <a:pt x="12486" y="5273"/>
                    <a:pt x="12281" y="5067"/>
                    <a:pt x="12189" y="4816"/>
                  </a:cubicBezTo>
                  <a:lnTo>
                    <a:pt x="12189" y="4816"/>
                  </a:lnTo>
                  <a:cubicBezTo>
                    <a:pt x="13125" y="5182"/>
                    <a:pt x="14038" y="5547"/>
                    <a:pt x="14951" y="5889"/>
                  </a:cubicBezTo>
                  <a:cubicBezTo>
                    <a:pt x="14860" y="5684"/>
                    <a:pt x="15111" y="5478"/>
                    <a:pt x="15339" y="5478"/>
                  </a:cubicBezTo>
                  <a:cubicBezTo>
                    <a:pt x="15567" y="5478"/>
                    <a:pt x="15773" y="5592"/>
                    <a:pt x="15978" y="5638"/>
                  </a:cubicBezTo>
                  <a:cubicBezTo>
                    <a:pt x="16022" y="5645"/>
                    <a:pt x="16066" y="5649"/>
                    <a:pt x="16110" y="5649"/>
                  </a:cubicBezTo>
                  <a:cubicBezTo>
                    <a:pt x="16614" y="5649"/>
                    <a:pt x="17095" y="5184"/>
                    <a:pt x="17074" y="4679"/>
                  </a:cubicBezTo>
                  <a:lnTo>
                    <a:pt x="17074" y="4679"/>
                  </a:lnTo>
                  <a:cubicBezTo>
                    <a:pt x="16893" y="4770"/>
                    <a:pt x="16692" y="4813"/>
                    <a:pt x="16489" y="4813"/>
                  </a:cubicBezTo>
                  <a:cubicBezTo>
                    <a:pt x="16128" y="4813"/>
                    <a:pt x="15762" y="4677"/>
                    <a:pt x="15499" y="4428"/>
                  </a:cubicBezTo>
                  <a:lnTo>
                    <a:pt x="15499" y="4428"/>
                  </a:lnTo>
                  <a:cubicBezTo>
                    <a:pt x="15583" y="4447"/>
                    <a:pt x="15668" y="4456"/>
                    <a:pt x="15753" y="4456"/>
                  </a:cubicBezTo>
                  <a:cubicBezTo>
                    <a:pt x="16292" y="4456"/>
                    <a:pt x="16825" y="4097"/>
                    <a:pt x="16983" y="3584"/>
                  </a:cubicBezTo>
                  <a:cubicBezTo>
                    <a:pt x="17095" y="3611"/>
                    <a:pt x="17209" y="3624"/>
                    <a:pt x="17324" y="3624"/>
                  </a:cubicBezTo>
                  <a:cubicBezTo>
                    <a:pt x="17975" y="3624"/>
                    <a:pt x="18618" y="3201"/>
                    <a:pt x="18831" y="2580"/>
                  </a:cubicBezTo>
                  <a:lnTo>
                    <a:pt x="18831" y="2580"/>
                  </a:lnTo>
                  <a:cubicBezTo>
                    <a:pt x="18483" y="2970"/>
                    <a:pt x="17973" y="3079"/>
                    <a:pt x="17436" y="3079"/>
                  </a:cubicBezTo>
                  <a:cubicBezTo>
                    <a:pt x="17094" y="3079"/>
                    <a:pt x="16741" y="3035"/>
                    <a:pt x="16412" y="2990"/>
                  </a:cubicBezTo>
                  <a:cubicBezTo>
                    <a:pt x="16236" y="2971"/>
                    <a:pt x="16050" y="2959"/>
                    <a:pt x="15863" y="2959"/>
                  </a:cubicBezTo>
                  <a:cubicBezTo>
                    <a:pt x="15152" y="2959"/>
                    <a:pt x="14423" y="3134"/>
                    <a:pt x="14152" y="3766"/>
                  </a:cubicBezTo>
                  <a:lnTo>
                    <a:pt x="14152" y="3766"/>
                  </a:lnTo>
                  <a:cubicBezTo>
                    <a:pt x="14175" y="3470"/>
                    <a:pt x="14129" y="3150"/>
                    <a:pt x="14038" y="2876"/>
                  </a:cubicBezTo>
                  <a:cubicBezTo>
                    <a:pt x="14540" y="2762"/>
                    <a:pt x="14997" y="2351"/>
                    <a:pt x="15157" y="1849"/>
                  </a:cubicBezTo>
                  <a:cubicBezTo>
                    <a:pt x="15081" y="1819"/>
                    <a:pt x="15002" y="1803"/>
                    <a:pt x="14924" y="1803"/>
                  </a:cubicBezTo>
                  <a:cubicBezTo>
                    <a:pt x="14776" y="1803"/>
                    <a:pt x="14631" y="1859"/>
                    <a:pt x="14512" y="1969"/>
                  </a:cubicBezTo>
                  <a:lnTo>
                    <a:pt x="14512" y="1969"/>
                  </a:lnTo>
                  <a:cubicBezTo>
                    <a:pt x="14885" y="1601"/>
                    <a:pt x="14947" y="953"/>
                    <a:pt x="14654" y="548"/>
                  </a:cubicBezTo>
                  <a:lnTo>
                    <a:pt x="14654" y="548"/>
                  </a:lnTo>
                  <a:cubicBezTo>
                    <a:pt x="14107" y="594"/>
                    <a:pt x="13901" y="1233"/>
                    <a:pt x="13719" y="1735"/>
                  </a:cubicBezTo>
                  <a:cubicBezTo>
                    <a:pt x="13579" y="2174"/>
                    <a:pt x="13231" y="2682"/>
                    <a:pt x="12810" y="2682"/>
                  </a:cubicBezTo>
                  <a:cubicBezTo>
                    <a:pt x="12749" y="2682"/>
                    <a:pt x="12687" y="2671"/>
                    <a:pt x="12623" y="2648"/>
                  </a:cubicBezTo>
                  <a:cubicBezTo>
                    <a:pt x="12965" y="2169"/>
                    <a:pt x="13308" y="1667"/>
                    <a:pt x="13582" y="1164"/>
                  </a:cubicBezTo>
                  <a:cubicBezTo>
                    <a:pt x="13450" y="1134"/>
                    <a:pt x="13316" y="1119"/>
                    <a:pt x="13181" y="1119"/>
                  </a:cubicBezTo>
                  <a:cubicBezTo>
                    <a:pt x="12705" y="1119"/>
                    <a:pt x="12225" y="1301"/>
                    <a:pt x="11870" y="1621"/>
                  </a:cubicBezTo>
                  <a:cubicBezTo>
                    <a:pt x="12189" y="1256"/>
                    <a:pt x="12281" y="708"/>
                    <a:pt x="12098" y="251"/>
                  </a:cubicBezTo>
                  <a:lnTo>
                    <a:pt x="12098" y="251"/>
                  </a:lnTo>
                  <a:cubicBezTo>
                    <a:pt x="11710" y="617"/>
                    <a:pt x="11413" y="1050"/>
                    <a:pt x="11185" y="1507"/>
                  </a:cubicBezTo>
                  <a:cubicBezTo>
                    <a:pt x="11071" y="982"/>
                    <a:pt x="10843" y="457"/>
                    <a:pt x="10523" y="0"/>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16"/>
            <p:cNvSpPr/>
            <p:nvPr/>
          </p:nvSpPr>
          <p:spPr>
            <a:xfrm>
              <a:off x="711175" y="3498025"/>
              <a:ext cx="215725" cy="210575"/>
            </a:xfrm>
            <a:custGeom>
              <a:avLst/>
              <a:gdLst/>
              <a:ahLst/>
              <a:cxnLst/>
              <a:rect l="l" t="t" r="r" b="b"/>
              <a:pathLst>
                <a:path w="8629" h="8423" extrusionOk="0">
                  <a:moveTo>
                    <a:pt x="206" y="4337"/>
                  </a:moveTo>
                  <a:lnTo>
                    <a:pt x="206" y="4337"/>
                  </a:lnTo>
                  <a:cubicBezTo>
                    <a:pt x="460" y="4431"/>
                    <a:pt x="706" y="4548"/>
                    <a:pt x="940" y="4689"/>
                  </a:cubicBezTo>
                  <a:lnTo>
                    <a:pt x="940" y="4689"/>
                  </a:lnTo>
                  <a:cubicBezTo>
                    <a:pt x="811" y="4465"/>
                    <a:pt x="487" y="4381"/>
                    <a:pt x="206" y="4337"/>
                  </a:cubicBezTo>
                  <a:close/>
                  <a:moveTo>
                    <a:pt x="548" y="5205"/>
                  </a:moveTo>
                  <a:lnTo>
                    <a:pt x="548" y="5205"/>
                  </a:lnTo>
                  <a:cubicBezTo>
                    <a:pt x="563" y="5217"/>
                    <a:pt x="579" y="5227"/>
                    <a:pt x="596" y="5234"/>
                  </a:cubicBezTo>
                  <a:lnTo>
                    <a:pt x="596" y="5234"/>
                  </a:lnTo>
                  <a:cubicBezTo>
                    <a:pt x="580" y="5224"/>
                    <a:pt x="564" y="5214"/>
                    <a:pt x="548" y="5205"/>
                  </a:cubicBezTo>
                  <a:close/>
                  <a:moveTo>
                    <a:pt x="5045" y="0"/>
                  </a:moveTo>
                  <a:cubicBezTo>
                    <a:pt x="4953" y="251"/>
                    <a:pt x="4908" y="525"/>
                    <a:pt x="4953" y="822"/>
                  </a:cubicBezTo>
                  <a:cubicBezTo>
                    <a:pt x="4657" y="685"/>
                    <a:pt x="4360" y="525"/>
                    <a:pt x="4109" y="343"/>
                  </a:cubicBezTo>
                  <a:lnTo>
                    <a:pt x="4109" y="343"/>
                  </a:lnTo>
                  <a:cubicBezTo>
                    <a:pt x="4380" y="823"/>
                    <a:pt x="4384" y="1361"/>
                    <a:pt x="3770" y="1361"/>
                  </a:cubicBezTo>
                  <a:cubicBezTo>
                    <a:pt x="3713" y="1361"/>
                    <a:pt x="3651" y="1357"/>
                    <a:pt x="3584" y="1347"/>
                  </a:cubicBezTo>
                  <a:cubicBezTo>
                    <a:pt x="3264" y="1301"/>
                    <a:pt x="2990" y="1119"/>
                    <a:pt x="2739" y="936"/>
                  </a:cubicBezTo>
                  <a:lnTo>
                    <a:pt x="2739" y="936"/>
                  </a:lnTo>
                  <a:cubicBezTo>
                    <a:pt x="2945" y="1119"/>
                    <a:pt x="3059" y="1416"/>
                    <a:pt x="3013" y="1689"/>
                  </a:cubicBezTo>
                  <a:cubicBezTo>
                    <a:pt x="2873" y="1615"/>
                    <a:pt x="2718" y="1578"/>
                    <a:pt x="2564" y="1578"/>
                  </a:cubicBezTo>
                  <a:cubicBezTo>
                    <a:pt x="2339" y="1578"/>
                    <a:pt x="2116" y="1655"/>
                    <a:pt x="1940" y="1804"/>
                  </a:cubicBezTo>
                  <a:cubicBezTo>
                    <a:pt x="2260" y="1918"/>
                    <a:pt x="2648" y="2123"/>
                    <a:pt x="2625" y="2465"/>
                  </a:cubicBezTo>
                  <a:cubicBezTo>
                    <a:pt x="2625" y="2717"/>
                    <a:pt x="2397" y="2922"/>
                    <a:pt x="2146" y="2968"/>
                  </a:cubicBezTo>
                  <a:cubicBezTo>
                    <a:pt x="2116" y="2971"/>
                    <a:pt x="2085" y="2972"/>
                    <a:pt x="2055" y="2972"/>
                  </a:cubicBezTo>
                  <a:cubicBezTo>
                    <a:pt x="1852" y="2972"/>
                    <a:pt x="1636" y="2910"/>
                    <a:pt x="1438" y="2831"/>
                  </a:cubicBezTo>
                  <a:cubicBezTo>
                    <a:pt x="1320" y="2791"/>
                    <a:pt x="1185" y="2735"/>
                    <a:pt x="1062" y="2735"/>
                  </a:cubicBezTo>
                  <a:cubicBezTo>
                    <a:pt x="1042" y="2735"/>
                    <a:pt x="1023" y="2736"/>
                    <a:pt x="1004" y="2739"/>
                  </a:cubicBezTo>
                  <a:cubicBezTo>
                    <a:pt x="845" y="2762"/>
                    <a:pt x="685" y="2899"/>
                    <a:pt x="731" y="3036"/>
                  </a:cubicBezTo>
                  <a:cubicBezTo>
                    <a:pt x="753" y="3150"/>
                    <a:pt x="868" y="3219"/>
                    <a:pt x="959" y="3264"/>
                  </a:cubicBezTo>
                  <a:cubicBezTo>
                    <a:pt x="1291" y="3430"/>
                    <a:pt x="1659" y="3510"/>
                    <a:pt x="2030" y="3510"/>
                  </a:cubicBezTo>
                  <a:cubicBezTo>
                    <a:pt x="2373" y="3510"/>
                    <a:pt x="2718" y="3442"/>
                    <a:pt x="3036" y="3310"/>
                  </a:cubicBezTo>
                  <a:cubicBezTo>
                    <a:pt x="3134" y="3271"/>
                    <a:pt x="3250" y="3214"/>
                    <a:pt x="3368" y="3214"/>
                  </a:cubicBezTo>
                  <a:cubicBezTo>
                    <a:pt x="3387" y="3214"/>
                    <a:pt x="3405" y="3216"/>
                    <a:pt x="3424" y="3219"/>
                  </a:cubicBezTo>
                  <a:cubicBezTo>
                    <a:pt x="3812" y="3287"/>
                    <a:pt x="3721" y="3903"/>
                    <a:pt x="3424" y="4155"/>
                  </a:cubicBezTo>
                  <a:cubicBezTo>
                    <a:pt x="2967" y="4200"/>
                    <a:pt x="2579" y="4565"/>
                    <a:pt x="2511" y="4999"/>
                  </a:cubicBezTo>
                  <a:cubicBezTo>
                    <a:pt x="2274" y="4726"/>
                    <a:pt x="1906" y="4554"/>
                    <a:pt x="1547" y="4554"/>
                  </a:cubicBezTo>
                  <a:cubicBezTo>
                    <a:pt x="1456" y="4554"/>
                    <a:pt x="1366" y="4565"/>
                    <a:pt x="1278" y="4588"/>
                  </a:cubicBezTo>
                  <a:cubicBezTo>
                    <a:pt x="1324" y="4725"/>
                    <a:pt x="1370" y="4862"/>
                    <a:pt x="1415" y="5022"/>
                  </a:cubicBezTo>
                  <a:cubicBezTo>
                    <a:pt x="1264" y="4899"/>
                    <a:pt x="1105" y="4788"/>
                    <a:pt x="940" y="4689"/>
                  </a:cubicBezTo>
                  <a:lnTo>
                    <a:pt x="940" y="4689"/>
                  </a:lnTo>
                  <a:cubicBezTo>
                    <a:pt x="947" y="4700"/>
                    <a:pt x="953" y="4713"/>
                    <a:pt x="959" y="4725"/>
                  </a:cubicBezTo>
                  <a:cubicBezTo>
                    <a:pt x="1071" y="4950"/>
                    <a:pt x="876" y="5252"/>
                    <a:pt x="676" y="5252"/>
                  </a:cubicBezTo>
                  <a:cubicBezTo>
                    <a:pt x="649" y="5252"/>
                    <a:pt x="622" y="5246"/>
                    <a:pt x="596" y="5234"/>
                  </a:cubicBezTo>
                  <a:lnTo>
                    <a:pt x="596" y="5234"/>
                  </a:lnTo>
                  <a:cubicBezTo>
                    <a:pt x="857" y="5406"/>
                    <a:pt x="1128" y="5741"/>
                    <a:pt x="913" y="5935"/>
                  </a:cubicBezTo>
                  <a:cubicBezTo>
                    <a:pt x="832" y="6009"/>
                    <a:pt x="714" y="6025"/>
                    <a:pt x="590" y="6025"/>
                  </a:cubicBezTo>
                  <a:cubicBezTo>
                    <a:pt x="492" y="6025"/>
                    <a:pt x="390" y="6015"/>
                    <a:pt x="299" y="6015"/>
                  </a:cubicBezTo>
                  <a:cubicBezTo>
                    <a:pt x="150" y="6015"/>
                    <a:pt x="29" y="6042"/>
                    <a:pt x="0" y="6186"/>
                  </a:cubicBezTo>
                  <a:cubicBezTo>
                    <a:pt x="206" y="6254"/>
                    <a:pt x="411" y="6346"/>
                    <a:pt x="571" y="6506"/>
                  </a:cubicBezTo>
                  <a:cubicBezTo>
                    <a:pt x="708" y="6665"/>
                    <a:pt x="776" y="6939"/>
                    <a:pt x="639" y="7099"/>
                  </a:cubicBezTo>
                  <a:cubicBezTo>
                    <a:pt x="548" y="7213"/>
                    <a:pt x="388" y="7259"/>
                    <a:pt x="251" y="7350"/>
                  </a:cubicBezTo>
                  <a:cubicBezTo>
                    <a:pt x="137" y="7441"/>
                    <a:pt x="46" y="7624"/>
                    <a:pt x="137" y="7738"/>
                  </a:cubicBezTo>
                  <a:cubicBezTo>
                    <a:pt x="174" y="7775"/>
                    <a:pt x="221" y="7791"/>
                    <a:pt x="272" y="7791"/>
                  </a:cubicBezTo>
                  <a:cubicBezTo>
                    <a:pt x="377" y="7791"/>
                    <a:pt x="501" y="7724"/>
                    <a:pt x="594" y="7647"/>
                  </a:cubicBezTo>
                  <a:cubicBezTo>
                    <a:pt x="982" y="7350"/>
                    <a:pt x="1347" y="7031"/>
                    <a:pt x="1712" y="6665"/>
                  </a:cubicBezTo>
                  <a:lnTo>
                    <a:pt x="1712" y="6665"/>
                  </a:lnTo>
                  <a:cubicBezTo>
                    <a:pt x="1552" y="6848"/>
                    <a:pt x="1484" y="7145"/>
                    <a:pt x="1644" y="7304"/>
                  </a:cubicBezTo>
                  <a:cubicBezTo>
                    <a:pt x="1685" y="7351"/>
                    <a:pt x="1739" y="7371"/>
                    <a:pt x="1796" y="7371"/>
                  </a:cubicBezTo>
                  <a:cubicBezTo>
                    <a:pt x="1916" y="7371"/>
                    <a:pt x="2044" y="7280"/>
                    <a:pt x="2060" y="7171"/>
                  </a:cubicBezTo>
                  <a:lnTo>
                    <a:pt x="2060" y="7171"/>
                  </a:lnTo>
                  <a:cubicBezTo>
                    <a:pt x="2178" y="7630"/>
                    <a:pt x="2374" y="8065"/>
                    <a:pt x="2648" y="8423"/>
                  </a:cubicBezTo>
                  <a:cubicBezTo>
                    <a:pt x="3127" y="7875"/>
                    <a:pt x="3104" y="7099"/>
                    <a:pt x="2762" y="6506"/>
                  </a:cubicBezTo>
                  <a:cubicBezTo>
                    <a:pt x="3107" y="5949"/>
                    <a:pt x="3458" y="5886"/>
                    <a:pt x="3820" y="5886"/>
                  </a:cubicBezTo>
                  <a:cubicBezTo>
                    <a:pt x="3924" y="5886"/>
                    <a:pt x="4029" y="5891"/>
                    <a:pt x="4135" y="5891"/>
                  </a:cubicBezTo>
                  <a:cubicBezTo>
                    <a:pt x="4415" y="5891"/>
                    <a:pt x="4702" y="5855"/>
                    <a:pt x="4999" y="5593"/>
                  </a:cubicBezTo>
                  <a:cubicBezTo>
                    <a:pt x="4588" y="5113"/>
                    <a:pt x="4314" y="4497"/>
                    <a:pt x="4337" y="3858"/>
                  </a:cubicBezTo>
                  <a:lnTo>
                    <a:pt x="4337" y="3858"/>
                  </a:lnTo>
                  <a:cubicBezTo>
                    <a:pt x="4474" y="3980"/>
                    <a:pt x="4651" y="4051"/>
                    <a:pt x="4829" y="4051"/>
                  </a:cubicBezTo>
                  <a:cubicBezTo>
                    <a:pt x="4918" y="4051"/>
                    <a:pt x="5007" y="4033"/>
                    <a:pt x="5090" y="3995"/>
                  </a:cubicBezTo>
                  <a:cubicBezTo>
                    <a:pt x="4930" y="3698"/>
                    <a:pt x="4793" y="3424"/>
                    <a:pt x="4634" y="3127"/>
                  </a:cubicBezTo>
                  <a:cubicBezTo>
                    <a:pt x="4588" y="3036"/>
                    <a:pt x="4542" y="2945"/>
                    <a:pt x="4565" y="2854"/>
                  </a:cubicBezTo>
                  <a:cubicBezTo>
                    <a:pt x="4565" y="2704"/>
                    <a:pt x="4701" y="2629"/>
                    <a:pt x="4850" y="2629"/>
                  </a:cubicBezTo>
                  <a:cubicBezTo>
                    <a:pt x="4975" y="2629"/>
                    <a:pt x="5109" y="2681"/>
                    <a:pt x="5182" y="2785"/>
                  </a:cubicBezTo>
                  <a:cubicBezTo>
                    <a:pt x="5341" y="3013"/>
                    <a:pt x="5296" y="3310"/>
                    <a:pt x="5250" y="3584"/>
                  </a:cubicBezTo>
                  <a:cubicBezTo>
                    <a:pt x="5275" y="3457"/>
                    <a:pt x="5399" y="3394"/>
                    <a:pt x="5532" y="3394"/>
                  </a:cubicBezTo>
                  <a:cubicBezTo>
                    <a:pt x="5638" y="3394"/>
                    <a:pt x="5750" y="3434"/>
                    <a:pt x="5821" y="3515"/>
                  </a:cubicBezTo>
                  <a:cubicBezTo>
                    <a:pt x="5958" y="3675"/>
                    <a:pt x="5958" y="3949"/>
                    <a:pt x="5889" y="4177"/>
                  </a:cubicBezTo>
                  <a:cubicBezTo>
                    <a:pt x="5798" y="4428"/>
                    <a:pt x="5661" y="4657"/>
                    <a:pt x="5615" y="4885"/>
                  </a:cubicBezTo>
                  <a:cubicBezTo>
                    <a:pt x="5866" y="4748"/>
                    <a:pt x="6483" y="4497"/>
                    <a:pt x="6460" y="4155"/>
                  </a:cubicBezTo>
                  <a:cubicBezTo>
                    <a:pt x="6437" y="3903"/>
                    <a:pt x="6140" y="3652"/>
                    <a:pt x="6323" y="3493"/>
                  </a:cubicBezTo>
                  <a:lnTo>
                    <a:pt x="6323" y="3493"/>
                  </a:lnTo>
                  <a:cubicBezTo>
                    <a:pt x="6665" y="3675"/>
                    <a:pt x="7053" y="3812"/>
                    <a:pt x="7441" y="3881"/>
                  </a:cubicBezTo>
                  <a:cubicBezTo>
                    <a:pt x="7396" y="3538"/>
                    <a:pt x="7236" y="3242"/>
                    <a:pt x="7008" y="2990"/>
                  </a:cubicBezTo>
                  <a:cubicBezTo>
                    <a:pt x="7373" y="2968"/>
                    <a:pt x="7738" y="2922"/>
                    <a:pt x="8080" y="2808"/>
                  </a:cubicBezTo>
                  <a:cubicBezTo>
                    <a:pt x="8012" y="2694"/>
                    <a:pt x="7966" y="2580"/>
                    <a:pt x="7898" y="2465"/>
                  </a:cubicBezTo>
                  <a:cubicBezTo>
                    <a:pt x="8103" y="2397"/>
                    <a:pt x="8331" y="2374"/>
                    <a:pt x="8537" y="2351"/>
                  </a:cubicBezTo>
                  <a:cubicBezTo>
                    <a:pt x="8354" y="2123"/>
                    <a:pt x="8080" y="1963"/>
                    <a:pt x="7784" y="1895"/>
                  </a:cubicBezTo>
                  <a:cubicBezTo>
                    <a:pt x="8012" y="1872"/>
                    <a:pt x="8240" y="1849"/>
                    <a:pt x="8400" y="1689"/>
                  </a:cubicBezTo>
                  <a:cubicBezTo>
                    <a:pt x="8582" y="1552"/>
                    <a:pt x="8628" y="1256"/>
                    <a:pt x="8446" y="1119"/>
                  </a:cubicBezTo>
                  <a:cubicBezTo>
                    <a:pt x="8391" y="1080"/>
                    <a:pt x="8328" y="1065"/>
                    <a:pt x="8262" y="1065"/>
                  </a:cubicBezTo>
                  <a:cubicBezTo>
                    <a:pt x="8137" y="1065"/>
                    <a:pt x="8003" y="1119"/>
                    <a:pt x="7898" y="1164"/>
                  </a:cubicBezTo>
                  <a:cubicBezTo>
                    <a:pt x="8058" y="891"/>
                    <a:pt x="8058" y="503"/>
                    <a:pt x="7875" y="229"/>
                  </a:cubicBezTo>
                  <a:cubicBezTo>
                    <a:pt x="7738" y="480"/>
                    <a:pt x="7601" y="754"/>
                    <a:pt x="7487" y="1005"/>
                  </a:cubicBezTo>
                  <a:cubicBezTo>
                    <a:pt x="7464" y="1050"/>
                    <a:pt x="7441" y="1096"/>
                    <a:pt x="7396" y="1119"/>
                  </a:cubicBezTo>
                  <a:cubicBezTo>
                    <a:pt x="7374" y="1130"/>
                    <a:pt x="7354" y="1134"/>
                    <a:pt x="7334" y="1134"/>
                  </a:cubicBezTo>
                  <a:cubicBezTo>
                    <a:pt x="7157" y="1134"/>
                    <a:pt x="7061" y="728"/>
                    <a:pt x="6854" y="728"/>
                  </a:cubicBezTo>
                  <a:cubicBezTo>
                    <a:pt x="6845" y="728"/>
                    <a:pt x="6835" y="729"/>
                    <a:pt x="6825" y="731"/>
                  </a:cubicBezTo>
                  <a:cubicBezTo>
                    <a:pt x="6665" y="1096"/>
                    <a:pt x="6323" y="1347"/>
                    <a:pt x="5935" y="1416"/>
                  </a:cubicBezTo>
                  <a:cubicBezTo>
                    <a:pt x="6163" y="1096"/>
                    <a:pt x="6254" y="662"/>
                    <a:pt x="6186" y="274"/>
                  </a:cubicBezTo>
                  <a:lnTo>
                    <a:pt x="6186" y="274"/>
                  </a:lnTo>
                  <a:cubicBezTo>
                    <a:pt x="5935" y="388"/>
                    <a:pt x="5729" y="571"/>
                    <a:pt x="5592" y="799"/>
                  </a:cubicBezTo>
                  <a:cubicBezTo>
                    <a:pt x="5478" y="503"/>
                    <a:pt x="5296" y="206"/>
                    <a:pt x="5045" y="0"/>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16"/>
            <p:cNvSpPr/>
            <p:nvPr/>
          </p:nvSpPr>
          <p:spPr>
            <a:xfrm>
              <a:off x="978800" y="3383800"/>
              <a:ext cx="109575" cy="132050"/>
            </a:xfrm>
            <a:custGeom>
              <a:avLst/>
              <a:gdLst/>
              <a:ahLst/>
              <a:cxnLst/>
              <a:rect l="l" t="t" r="r" b="b"/>
              <a:pathLst>
                <a:path w="4383" h="5282" extrusionOk="0">
                  <a:moveTo>
                    <a:pt x="1531" y="5227"/>
                  </a:moveTo>
                  <a:cubicBezTo>
                    <a:pt x="1530" y="5229"/>
                    <a:pt x="1530" y="5230"/>
                    <a:pt x="1530" y="5231"/>
                  </a:cubicBezTo>
                  <a:cubicBezTo>
                    <a:pt x="1530" y="5230"/>
                    <a:pt x="1530" y="5229"/>
                    <a:pt x="1531" y="5227"/>
                  </a:cubicBezTo>
                  <a:close/>
                  <a:moveTo>
                    <a:pt x="2915" y="1"/>
                  </a:moveTo>
                  <a:cubicBezTo>
                    <a:pt x="2100" y="1"/>
                    <a:pt x="1322" y="349"/>
                    <a:pt x="502" y="392"/>
                  </a:cubicBezTo>
                  <a:lnTo>
                    <a:pt x="1598" y="917"/>
                  </a:lnTo>
                  <a:cubicBezTo>
                    <a:pt x="1164" y="1237"/>
                    <a:pt x="639" y="1419"/>
                    <a:pt x="92" y="1465"/>
                  </a:cubicBezTo>
                  <a:cubicBezTo>
                    <a:pt x="244" y="1558"/>
                    <a:pt x="415" y="1595"/>
                    <a:pt x="593" y="1595"/>
                  </a:cubicBezTo>
                  <a:cubicBezTo>
                    <a:pt x="896" y="1595"/>
                    <a:pt x="1219" y="1489"/>
                    <a:pt x="1507" y="1374"/>
                  </a:cubicBezTo>
                  <a:lnTo>
                    <a:pt x="1507" y="1374"/>
                  </a:lnTo>
                  <a:cubicBezTo>
                    <a:pt x="1278" y="1648"/>
                    <a:pt x="936" y="1762"/>
                    <a:pt x="639" y="1922"/>
                  </a:cubicBezTo>
                  <a:cubicBezTo>
                    <a:pt x="320" y="2081"/>
                    <a:pt x="23" y="2332"/>
                    <a:pt x="0" y="2675"/>
                  </a:cubicBezTo>
                  <a:cubicBezTo>
                    <a:pt x="160" y="2515"/>
                    <a:pt x="365" y="2378"/>
                    <a:pt x="571" y="2310"/>
                  </a:cubicBezTo>
                  <a:lnTo>
                    <a:pt x="571" y="2310"/>
                  </a:lnTo>
                  <a:cubicBezTo>
                    <a:pt x="480" y="2447"/>
                    <a:pt x="388" y="2606"/>
                    <a:pt x="343" y="2789"/>
                  </a:cubicBezTo>
                  <a:cubicBezTo>
                    <a:pt x="665" y="2708"/>
                    <a:pt x="969" y="2486"/>
                    <a:pt x="1146" y="2200"/>
                  </a:cubicBezTo>
                  <a:lnTo>
                    <a:pt x="1146" y="2200"/>
                  </a:lnTo>
                  <a:cubicBezTo>
                    <a:pt x="1144" y="2271"/>
                    <a:pt x="1174" y="2356"/>
                    <a:pt x="1187" y="2424"/>
                  </a:cubicBezTo>
                  <a:cubicBezTo>
                    <a:pt x="1256" y="2721"/>
                    <a:pt x="982" y="2949"/>
                    <a:pt x="753" y="3109"/>
                  </a:cubicBezTo>
                  <a:cubicBezTo>
                    <a:pt x="525" y="3291"/>
                    <a:pt x="251" y="3497"/>
                    <a:pt x="274" y="3793"/>
                  </a:cubicBezTo>
                  <a:cubicBezTo>
                    <a:pt x="753" y="3565"/>
                    <a:pt x="1210" y="3223"/>
                    <a:pt x="1552" y="2812"/>
                  </a:cubicBezTo>
                  <a:lnTo>
                    <a:pt x="1552" y="2812"/>
                  </a:lnTo>
                  <a:cubicBezTo>
                    <a:pt x="1438" y="2972"/>
                    <a:pt x="1301" y="3131"/>
                    <a:pt x="1187" y="3291"/>
                  </a:cubicBezTo>
                  <a:cubicBezTo>
                    <a:pt x="1031" y="3470"/>
                    <a:pt x="439" y="4846"/>
                    <a:pt x="1093" y="4846"/>
                  </a:cubicBezTo>
                  <a:cubicBezTo>
                    <a:pt x="1108" y="4846"/>
                    <a:pt x="1125" y="4845"/>
                    <a:pt x="1142" y="4843"/>
                  </a:cubicBezTo>
                  <a:cubicBezTo>
                    <a:pt x="1507" y="4820"/>
                    <a:pt x="1301" y="4136"/>
                    <a:pt x="1598" y="3953"/>
                  </a:cubicBezTo>
                  <a:lnTo>
                    <a:pt x="1598" y="3953"/>
                  </a:lnTo>
                  <a:cubicBezTo>
                    <a:pt x="1666" y="4363"/>
                    <a:pt x="1644" y="4818"/>
                    <a:pt x="1531" y="5227"/>
                  </a:cubicBezTo>
                  <a:lnTo>
                    <a:pt x="1531" y="5227"/>
                  </a:lnTo>
                  <a:cubicBezTo>
                    <a:pt x="1601" y="4979"/>
                    <a:pt x="1850" y="4819"/>
                    <a:pt x="1940" y="4592"/>
                  </a:cubicBezTo>
                  <a:cubicBezTo>
                    <a:pt x="2009" y="4341"/>
                    <a:pt x="2009" y="4067"/>
                    <a:pt x="2009" y="3839"/>
                  </a:cubicBezTo>
                  <a:cubicBezTo>
                    <a:pt x="2191" y="4067"/>
                    <a:pt x="2191" y="4410"/>
                    <a:pt x="2260" y="4683"/>
                  </a:cubicBezTo>
                  <a:cubicBezTo>
                    <a:pt x="2346" y="4962"/>
                    <a:pt x="2532" y="5281"/>
                    <a:pt x="2800" y="5281"/>
                  </a:cubicBezTo>
                  <a:cubicBezTo>
                    <a:pt x="2818" y="5281"/>
                    <a:pt x="2835" y="5280"/>
                    <a:pt x="2853" y="5277"/>
                  </a:cubicBezTo>
                  <a:cubicBezTo>
                    <a:pt x="2625" y="4866"/>
                    <a:pt x="2488" y="4387"/>
                    <a:pt x="2488" y="3907"/>
                  </a:cubicBezTo>
                  <a:lnTo>
                    <a:pt x="2488" y="3907"/>
                  </a:lnTo>
                  <a:cubicBezTo>
                    <a:pt x="2534" y="4159"/>
                    <a:pt x="2739" y="4387"/>
                    <a:pt x="3013" y="4432"/>
                  </a:cubicBezTo>
                  <a:cubicBezTo>
                    <a:pt x="2968" y="4273"/>
                    <a:pt x="2899" y="4136"/>
                    <a:pt x="2831" y="3999"/>
                  </a:cubicBezTo>
                  <a:lnTo>
                    <a:pt x="2831" y="3999"/>
                  </a:lnTo>
                  <a:cubicBezTo>
                    <a:pt x="2994" y="4137"/>
                    <a:pt x="3212" y="4206"/>
                    <a:pt x="3433" y="4206"/>
                  </a:cubicBezTo>
                  <a:cubicBezTo>
                    <a:pt x="3613" y="4206"/>
                    <a:pt x="3795" y="4160"/>
                    <a:pt x="3949" y="4067"/>
                  </a:cubicBezTo>
                  <a:cubicBezTo>
                    <a:pt x="3744" y="3907"/>
                    <a:pt x="3515" y="3748"/>
                    <a:pt x="3333" y="3542"/>
                  </a:cubicBezTo>
                  <a:cubicBezTo>
                    <a:pt x="3173" y="3337"/>
                    <a:pt x="3036" y="3063"/>
                    <a:pt x="3059" y="2789"/>
                  </a:cubicBezTo>
                  <a:lnTo>
                    <a:pt x="3059" y="2789"/>
                  </a:lnTo>
                  <a:cubicBezTo>
                    <a:pt x="3150" y="3086"/>
                    <a:pt x="3424" y="3291"/>
                    <a:pt x="3721" y="3291"/>
                  </a:cubicBezTo>
                  <a:cubicBezTo>
                    <a:pt x="3264" y="3063"/>
                    <a:pt x="3036" y="2447"/>
                    <a:pt x="3219" y="1967"/>
                  </a:cubicBezTo>
                  <a:lnTo>
                    <a:pt x="3219" y="1967"/>
                  </a:lnTo>
                  <a:cubicBezTo>
                    <a:pt x="3287" y="2287"/>
                    <a:pt x="3561" y="2538"/>
                    <a:pt x="3881" y="2606"/>
                  </a:cubicBezTo>
                  <a:lnTo>
                    <a:pt x="3629" y="1922"/>
                  </a:lnTo>
                  <a:lnTo>
                    <a:pt x="3629" y="1922"/>
                  </a:lnTo>
                  <a:cubicBezTo>
                    <a:pt x="3812" y="2127"/>
                    <a:pt x="4040" y="2310"/>
                    <a:pt x="4291" y="2447"/>
                  </a:cubicBezTo>
                  <a:cubicBezTo>
                    <a:pt x="4337" y="2264"/>
                    <a:pt x="4200" y="2059"/>
                    <a:pt x="4109" y="1899"/>
                  </a:cubicBezTo>
                  <a:cubicBezTo>
                    <a:pt x="3721" y="1077"/>
                    <a:pt x="4383" y="73"/>
                    <a:pt x="3059" y="4"/>
                  </a:cubicBezTo>
                  <a:cubicBezTo>
                    <a:pt x="3011" y="2"/>
                    <a:pt x="2963" y="1"/>
                    <a:pt x="2915" y="1"/>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16"/>
            <p:cNvSpPr/>
            <p:nvPr/>
          </p:nvSpPr>
          <p:spPr>
            <a:xfrm>
              <a:off x="874950" y="3357925"/>
              <a:ext cx="139550" cy="126425"/>
            </a:xfrm>
            <a:custGeom>
              <a:avLst/>
              <a:gdLst/>
              <a:ahLst/>
              <a:cxnLst/>
              <a:rect l="l" t="t" r="r" b="b"/>
              <a:pathLst>
                <a:path w="5582" h="5057" extrusionOk="0">
                  <a:moveTo>
                    <a:pt x="959" y="674"/>
                  </a:moveTo>
                  <a:cubicBezTo>
                    <a:pt x="974" y="690"/>
                    <a:pt x="989" y="705"/>
                    <a:pt x="1004" y="720"/>
                  </a:cubicBezTo>
                  <a:lnTo>
                    <a:pt x="1004" y="720"/>
                  </a:lnTo>
                  <a:cubicBezTo>
                    <a:pt x="989" y="705"/>
                    <a:pt x="974" y="689"/>
                    <a:pt x="959" y="674"/>
                  </a:cubicBezTo>
                  <a:close/>
                  <a:moveTo>
                    <a:pt x="4486" y="1"/>
                  </a:moveTo>
                  <a:cubicBezTo>
                    <a:pt x="3922" y="1"/>
                    <a:pt x="3185" y="194"/>
                    <a:pt x="2536" y="194"/>
                  </a:cubicBezTo>
                  <a:cubicBezTo>
                    <a:pt x="2280" y="194"/>
                    <a:pt x="2038" y="164"/>
                    <a:pt x="1826" y="81"/>
                  </a:cubicBezTo>
                  <a:lnTo>
                    <a:pt x="1826" y="81"/>
                  </a:lnTo>
                  <a:cubicBezTo>
                    <a:pt x="2283" y="263"/>
                    <a:pt x="2922" y="423"/>
                    <a:pt x="3287" y="743"/>
                  </a:cubicBezTo>
                  <a:cubicBezTo>
                    <a:pt x="2899" y="961"/>
                    <a:pt x="2454" y="1121"/>
                    <a:pt x="2022" y="1121"/>
                  </a:cubicBezTo>
                  <a:cubicBezTo>
                    <a:pt x="1659" y="1121"/>
                    <a:pt x="1305" y="1007"/>
                    <a:pt x="1004" y="720"/>
                  </a:cubicBezTo>
                  <a:lnTo>
                    <a:pt x="1004" y="720"/>
                  </a:lnTo>
                  <a:cubicBezTo>
                    <a:pt x="1240" y="953"/>
                    <a:pt x="1476" y="1169"/>
                    <a:pt x="1712" y="1405"/>
                  </a:cubicBezTo>
                  <a:cubicBezTo>
                    <a:pt x="1370" y="1248"/>
                    <a:pt x="974" y="1100"/>
                    <a:pt x="609" y="1100"/>
                  </a:cubicBezTo>
                  <a:cubicBezTo>
                    <a:pt x="389" y="1100"/>
                    <a:pt x="180" y="1153"/>
                    <a:pt x="0" y="1290"/>
                  </a:cubicBezTo>
                  <a:cubicBezTo>
                    <a:pt x="548" y="1313"/>
                    <a:pt x="1096" y="1473"/>
                    <a:pt x="1598" y="1701"/>
                  </a:cubicBezTo>
                  <a:cubicBezTo>
                    <a:pt x="1415" y="1724"/>
                    <a:pt x="1255" y="1747"/>
                    <a:pt x="1073" y="1747"/>
                  </a:cubicBezTo>
                  <a:cubicBezTo>
                    <a:pt x="1278" y="1793"/>
                    <a:pt x="1484" y="1884"/>
                    <a:pt x="1643" y="2021"/>
                  </a:cubicBezTo>
                  <a:cubicBezTo>
                    <a:pt x="1164" y="2249"/>
                    <a:pt x="662" y="2386"/>
                    <a:pt x="160" y="2432"/>
                  </a:cubicBezTo>
                  <a:cubicBezTo>
                    <a:pt x="381" y="2517"/>
                    <a:pt x="617" y="2557"/>
                    <a:pt x="855" y="2557"/>
                  </a:cubicBezTo>
                  <a:cubicBezTo>
                    <a:pt x="1258" y="2557"/>
                    <a:pt x="1665" y="2441"/>
                    <a:pt x="2009" y="2226"/>
                  </a:cubicBezTo>
                  <a:lnTo>
                    <a:pt x="2009" y="2226"/>
                  </a:lnTo>
                  <a:cubicBezTo>
                    <a:pt x="1895" y="2500"/>
                    <a:pt x="1575" y="2660"/>
                    <a:pt x="1324" y="2820"/>
                  </a:cubicBezTo>
                  <a:cubicBezTo>
                    <a:pt x="1096" y="3002"/>
                    <a:pt x="867" y="3322"/>
                    <a:pt x="1027" y="3596"/>
                  </a:cubicBezTo>
                  <a:cubicBezTo>
                    <a:pt x="1210" y="3367"/>
                    <a:pt x="1438" y="3162"/>
                    <a:pt x="1666" y="3002"/>
                  </a:cubicBezTo>
                  <a:lnTo>
                    <a:pt x="1666" y="3002"/>
                  </a:lnTo>
                  <a:cubicBezTo>
                    <a:pt x="1552" y="3253"/>
                    <a:pt x="1484" y="3550"/>
                    <a:pt x="1484" y="3824"/>
                  </a:cubicBezTo>
                  <a:cubicBezTo>
                    <a:pt x="1758" y="3550"/>
                    <a:pt x="2031" y="3299"/>
                    <a:pt x="2305" y="3048"/>
                  </a:cubicBezTo>
                  <a:lnTo>
                    <a:pt x="2305" y="3048"/>
                  </a:lnTo>
                  <a:cubicBezTo>
                    <a:pt x="2397" y="3390"/>
                    <a:pt x="2031" y="3687"/>
                    <a:pt x="1849" y="3984"/>
                  </a:cubicBezTo>
                  <a:cubicBezTo>
                    <a:pt x="1666" y="4303"/>
                    <a:pt x="1689" y="4737"/>
                    <a:pt x="1917" y="5057"/>
                  </a:cubicBezTo>
                  <a:cubicBezTo>
                    <a:pt x="2100" y="4600"/>
                    <a:pt x="2374" y="4166"/>
                    <a:pt x="2693" y="3801"/>
                  </a:cubicBezTo>
                  <a:lnTo>
                    <a:pt x="2693" y="3801"/>
                  </a:lnTo>
                  <a:cubicBezTo>
                    <a:pt x="2625" y="4029"/>
                    <a:pt x="2671" y="4303"/>
                    <a:pt x="2830" y="4486"/>
                  </a:cubicBezTo>
                  <a:cubicBezTo>
                    <a:pt x="2945" y="4258"/>
                    <a:pt x="3059" y="4029"/>
                    <a:pt x="3173" y="3801"/>
                  </a:cubicBezTo>
                  <a:cubicBezTo>
                    <a:pt x="3218" y="4029"/>
                    <a:pt x="3310" y="4280"/>
                    <a:pt x="3447" y="4463"/>
                  </a:cubicBezTo>
                  <a:cubicBezTo>
                    <a:pt x="3515" y="3824"/>
                    <a:pt x="3652" y="3162"/>
                    <a:pt x="3835" y="2546"/>
                  </a:cubicBezTo>
                  <a:lnTo>
                    <a:pt x="3835" y="2546"/>
                  </a:lnTo>
                  <a:cubicBezTo>
                    <a:pt x="3812" y="2843"/>
                    <a:pt x="3835" y="3162"/>
                    <a:pt x="3949" y="3459"/>
                  </a:cubicBezTo>
                  <a:cubicBezTo>
                    <a:pt x="4040" y="3162"/>
                    <a:pt x="4154" y="2843"/>
                    <a:pt x="4268" y="2546"/>
                  </a:cubicBezTo>
                  <a:lnTo>
                    <a:pt x="4428" y="3071"/>
                  </a:lnTo>
                  <a:cubicBezTo>
                    <a:pt x="4474" y="2683"/>
                    <a:pt x="4565" y="2318"/>
                    <a:pt x="4565" y="1929"/>
                  </a:cubicBezTo>
                  <a:cubicBezTo>
                    <a:pt x="4650" y="1986"/>
                    <a:pt x="4769" y="2025"/>
                    <a:pt x="4881" y="2025"/>
                  </a:cubicBezTo>
                  <a:cubicBezTo>
                    <a:pt x="4949" y="2025"/>
                    <a:pt x="5015" y="2010"/>
                    <a:pt x="5067" y="1975"/>
                  </a:cubicBezTo>
                  <a:cubicBezTo>
                    <a:pt x="5204" y="1861"/>
                    <a:pt x="5296" y="1656"/>
                    <a:pt x="5318" y="1473"/>
                  </a:cubicBezTo>
                  <a:cubicBezTo>
                    <a:pt x="5581" y="274"/>
                    <a:pt x="5156" y="1"/>
                    <a:pt x="4486" y="1"/>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16"/>
            <p:cNvSpPr/>
            <p:nvPr/>
          </p:nvSpPr>
          <p:spPr>
            <a:xfrm>
              <a:off x="990775" y="3326500"/>
              <a:ext cx="114150" cy="99075"/>
            </a:xfrm>
            <a:custGeom>
              <a:avLst/>
              <a:gdLst/>
              <a:ahLst/>
              <a:cxnLst/>
              <a:rect l="l" t="t" r="r" b="b"/>
              <a:pathLst>
                <a:path w="4566" h="3963" extrusionOk="0">
                  <a:moveTo>
                    <a:pt x="1100" y="0"/>
                  </a:moveTo>
                  <a:cubicBezTo>
                    <a:pt x="1009" y="0"/>
                    <a:pt x="944" y="32"/>
                    <a:pt x="914" y="105"/>
                  </a:cubicBezTo>
                  <a:cubicBezTo>
                    <a:pt x="822" y="311"/>
                    <a:pt x="1028" y="493"/>
                    <a:pt x="1210" y="607"/>
                  </a:cubicBezTo>
                  <a:cubicBezTo>
                    <a:pt x="1393" y="744"/>
                    <a:pt x="1576" y="950"/>
                    <a:pt x="1461" y="1132"/>
                  </a:cubicBezTo>
                  <a:cubicBezTo>
                    <a:pt x="1406" y="1212"/>
                    <a:pt x="1325" y="1237"/>
                    <a:pt x="1232" y="1237"/>
                  </a:cubicBezTo>
                  <a:cubicBezTo>
                    <a:pt x="1065" y="1237"/>
                    <a:pt x="858" y="1155"/>
                    <a:pt x="693" y="1155"/>
                  </a:cubicBezTo>
                  <a:cubicBezTo>
                    <a:pt x="607" y="1155"/>
                    <a:pt x="532" y="1177"/>
                    <a:pt x="480" y="1246"/>
                  </a:cubicBezTo>
                  <a:cubicBezTo>
                    <a:pt x="777" y="1406"/>
                    <a:pt x="1119" y="1520"/>
                    <a:pt x="1484" y="1543"/>
                  </a:cubicBezTo>
                  <a:cubicBezTo>
                    <a:pt x="936" y="1589"/>
                    <a:pt x="343" y="1657"/>
                    <a:pt x="1" y="2068"/>
                  </a:cubicBezTo>
                  <a:cubicBezTo>
                    <a:pt x="54" y="2101"/>
                    <a:pt x="111" y="2115"/>
                    <a:pt x="170" y="2115"/>
                  </a:cubicBezTo>
                  <a:cubicBezTo>
                    <a:pt x="313" y="2115"/>
                    <a:pt x="465" y="2035"/>
                    <a:pt x="594" y="1954"/>
                  </a:cubicBezTo>
                  <a:cubicBezTo>
                    <a:pt x="704" y="1899"/>
                    <a:pt x="839" y="1844"/>
                    <a:pt x="959" y="1844"/>
                  </a:cubicBezTo>
                  <a:cubicBezTo>
                    <a:pt x="1038" y="1844"/>
                    <a:pt x="1110" y="1868"/>
                    <a:pt x="1165" y="1931"/>
                  </a:cubicBezTo>
                  <a:cubicBezTo>
                    <a:pt x="936" y="2091"/>
                    <a:pt x="708" y="2319"/>
                    <a:pt x="548" y="2570"/>
                  </a:cubicBezTo>
                  <a:cubicBezTo>
                    <a:pt x="461" y="2702"/>
                    <a:pt x="457" y="2960"/>
                    <a:pt x="599" y="2960"/>
                  </a:cubicBezTo>
                  <a:cubicBezTo>
                    <a:pt x="604" y="2960"/>
                    <a:pt x="611" y="2959"/>
                    <a:pt x="617" y="2958"/>
                  </a:cubicBezTo>
                  <a:cubicBezTo>
                    <a:pt x="663" y="2958"/>
                    <a:pt x="708" y="2935"/>
                    <a:pt x="754" y="2890"/>
                  </a:cubicBezTo>
                  <a:cubicBezTo>
                    <a:pt x="1142" y="2570"/>
                    <a:pt x="1507" y="2251"/>
                    <a:pt x="1895" y="1908"/>
                  </a:cubicBezTo>
                  <a:lnTo>
                    <a:pt x="1895" y="1908"/>
                  </a:lnTo>
                  <a:cubicBezTo>
                    <a:pt x="1735" y="2410"/>
                    <a:pt x="1370" y="2821"/>
                    <a:pt x="914" y="3004"/>
                  </a:cubicBezTo>
                  <a:cubicBezTo>
                    <a:pt x="1598" y="2776"/>
                    <a:pt x="2192" y="2342"/>
                    <a:pt x="2625" y="1771"/>
                  </a:cubicBezTo>
                  <a:lnTo>
                    <a:pt x="2625" y="1771"/>
                  </a:lnTo>
                  <a:cubicBezTo>
                    <a:pt x="2557" y="2137"/>
                    <a:pt x="2329" y="2479"/>
                    <a:pt x="2032" y="2707"/>
                  </a:cubicBezTo>
                  <a:cubicBezTo>
                    <a:pt x="2283" y="2525"/>
                    <a:pt x="2557" y="2342"/>
                    <a:pt x="2831" y="2205"/>
                  </a:cubicBezTo>
                  <a:lnTo>
                    <a:pt x="2831" y="2205"/>
                  </a:lnTo>
                  <a:cubicBezTo>
                    <a:pt x="2808" y="2753"/>
                    <a:pt x="2306" y="3164"/>
                    <a:pt x="2237" y="3689"/>
                  </a:cubicBezTo>
                  <a:cubicBezTo>
                    <a:pt x="2219" y="3802"/>
                    <a:pt x="2294" y="3962"/>
                    <a:pt x="2385" y="3962"/>
                  </a:cubicBezTo>
                  <a:cubicBezTo>
                    <a:pt x="2404" y="3962"/>
                    <a:pt x="2423" y="3955"/>
                    <a:pt x="2443" y="3940"/>
                  </a:cubicBezTo>
                  <a:cubicBezTo>
                    <a:pt x="2466" y="3917"/>
                    <a:pt x="2466" y="3871"/>
                    <a:pt x="2489" y="3848"/>
                  </a:cubicBezTo>
                  <a:cubicBezTo>
                    <a:pt x="2625" y="3415"/>
                    <a:pt x="2785" y="3004"/>
                    <a:pt x="2922" y="2570"/>
                  </a:cubicBezTo>
                  <a:cubicBezTo>
                    <a:pt x="3014" y="2844"/>
                    <a:pt x="3105" y="3164"/>
                    <a:pt x="3265" y="3369"/>
                  </a:cubicBezTo>
                  <a:cubicBezTo>
                    <a:pt x="3515" y="3164"/>
                    <a:pt x="3561" y="2710"/>
                    <a:pt x="3380" y="2413"/>
                  </a:cubicBezTo>
                  <a:lnTo>
                    <a:pt x="3380" y="2413"/>
                  </a:lnTo>
                  <a:cubicBezTo>
                    <a:pt x="3632" y="2822"/>
                    <a:pt x="4087" y="3118"/>
                    <a:pt x="4566" y="3141"/>
                  </a:cubicBezTo>
                  <a:cubicBezTo>
                    <a:pt x="4543" y="2707"/>
                    <a:pt x="4292" y="2296"/>
                    <a:pt x="3927" y="2045"/>
                  </a:cubicBezTo>
                  <a:lnTo>
                    <a:pt x="3927" y="2045"/>
                  </a:lnTo>
                  <a:cubicBezTo>
                    <a:pt x="4086" y="2068"/>
                    <a:pt x="4246" y="2114"/>
                    <a:pt x="4383" y="2137"/>
                  </a:cubicBezTo>
                  <a:cubicBezTo>
                    <a:pt x="4178" y="2022"/>
                    <a:pt x="3972" y="1908"/>
                    <a:pt x="3767" y="1817"/>
                  </a:cubicBezTo>
                  <a:lnTo>
                    <a:pt x="3767" y="1817"/>
                  </a:lnTo>
                  <a:cubicBezTo>
                    <a:pt x="3835" y="1840"/>
                    <a:pt x="3909" y="1851"/>
                    <a:pt x="3984" y="1851"/>
                  </a:cubicBezTo>
                  <a:cubicBezTo>
                    <a:pt x="4058" y="1851"/>
                    <a:pt x="4132" y="1840"/>
                    <a:pt x="4200" y="1817"/>
                  </a:cubicBezTo>
                  <a:lnTo>
                    <a:pt x="3675" y="1497"/>
                  </a:lnTo>
                  <a:cubicBezTo>
                    <a:pt x="3904" y="1452"/>
                    <a:pt x="4086" y="1224"/>
                    <a:pt x="4063" y="995"/>
                  </a:cubicBezTo>
                  <a:lnTo>
                    <a:pt x="4063" y="995"/>
                  </a:lnTo>
                  <a:cubicBezTo>
                    <a:pt x="3927" y="1064"/>
                    <a:pt x="3790" y="1132"/>
                    <a:pt x="3675" y="1224"/>
                  </a:cubicBezTo>
                  <a:cubicBezTo>
                    <a:pt x="3767" y="927"/>
                    <a:pt x="3835" y="607"/>
                    <a:pt x="3881" y="288"/>
                  </a:cubicBezTo>
                  <a:lnTo>
                    <a:pt x="3881" y="288"/>
                  </a:lnTo>
                  <a:cubicBezTo>
                    <a:pt x="3630" y="447"/>
                    <a:pt x="3470" y="699"/>
                    <a:pt x="3424" y="995"/>
                  </a:cubicBezTo>
                  <a:cubicBezTo>
                    <a:pt x="3265" y="858"/>
                    <a:pt x="3150" y="676"/>
                    <a:pt x="3082" y="493"/>
                  </a:cubicBezTo>
                  <a:lnTo>
                    <a:pt x="3082" y="493"/>
                  </a:lnTo>
                  <a:cubicBezTo>
                    <a:pt x="3105" y="721"/>
                    <a:pt x="3128" y="950"/>
                    <a:pt x="3150" y="1201"/>
                  </a:cubicBezTo>
                  <a:cubicBezTo>
                    <a:pt x="3033" y="1084"/>
                    <a:pt x="1634" y="0"/>
                    <a:pt x="1100"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16"/>
            <p:cNvSpPr/>
            <p:nvPr/>
          </p:nvSpPr>
          <p:spPr>
            <a:xfrm>
              <a:off x="896625" y="3209850"/>
              <a:ext cx="121000" cy="143650"/>
            </a:xfrm>
            <a:custGeom>
              <a:avLst/>
              <a:gdLst/>
              <a:ahLst/>
              <a:cxnLst/>
              <a:rect l="l" t="t" r="r" b="b"/>
              <a:pathLst>
                <a:path w="4840" h="5746" extrusionOk="0">
                  <a:moveTo>
                    <a:pt x="3150" y="1"/>
                  </a:moveTo>
                  <a:lnTo>
                    <a:pt x="3150" y="1"/>
                  </a:lnTo>
                  <a:cubicBezTo>
                    <a:pt x="3125" y="56"/>
                    <a:pt x="3114" y="112"/>
                    <a:pt x="3115" y="168"/>
                  </a:cubicBezTo>
                  <a:lnTo>
                    <a:pt x="3115" y="168"/>
                  </a:lnTo>
                  <a:cubicBezTo>
                    <a:pt x="3126" y="112"/>
                    <a:pt x="3137" y="56"/>
                    <a:pt x="3150" y="1"/>
                  </a:cubicBezTo>
                  <a:close/>
                  <a:moveTo>
                    <a:pt x="3115" y="168"/>
                  </a:moveTo>
                  <a:cubicBezTo>
                    <a:pt x="3015" y="710"/>
                    <a:pt x="3028" y="1266"/>
                    <a:pt x="3173" y="1804"/>
                  </a:cubicBezTo>
                  <a:cubicBezTo>
                    <a:pt x="2831" y="1712"/>
                    <a:pt x="2717" y="1302"/>
                    <a:pt x="2602" y="959"/>
                  </a:cubicBezTo>
                  <a:cubicBezTo>
                    <a:pt x="2497" y="665"/>
                    <a:pt x="2276" y="312"/>
                    <a:pt x="1974" y="312"/>
                  </a:cubicBezTo>
                  <a:cubicBezTo>
                    <a:pt x="1948" y="312"/>
                    <a:pt x="1922" y="315"/>
                    <a:pt x="1895" y="320"/>
                  </a:cubicBezTo>
                  <a:cubicBezTo>
                    <a:pt x="2260" y="594"/>
                    <a:pt x="2511" y="1028"/>
                    <a:pt x="2602" y="1484"/>
                  </a:cubicBezTo>
                  <a:cubicBezTo>
                    <a:pt x="2397" y="1302"/>
                    <a:pt x="2214" y="1142"/>
                    <a:pt x="2009" y="982"/>
                  </a:cubicBezTo>
                  <a:lnTo>
                    <a:pt x="2009" y="982"/>
                  </a:lnTo>
                  <a:cubicBezTo>
                    <a:pt x="2009" y="1188"/>
                    <a:pt x="2169" y="1370"/>
                    <a:pt x="2214" y="1576"/>
                  </a:cubicBezTo>
                  <a:cubicBezTo>
                    <a:pt x="2280" y="1773"/>
                    <a:pt x="2177" y="2056"/>
                    <a:pt x="1965" y="2056"/>
                  </a:cubicBezTo>
                  <a:cubicBezTo>
                    <a:pt x="1957" y="2056"/>
                    <a:pt x="1949" y="2056"/>
                    <a:pt x="1941" y="2055"/>
                  </a:cubicBezTo>
                  <a:cubicBezTo>
                    <a:pt x="1849" y="2032"/>
                    <a:pt x="1781" y="1964"/>
                    <a:pt x="1712" y="1872"/>
                  </a:cubicBezTo>
                  <a:cubicBezTo>
                    <a:pt x="1393" y="1461"/>
                    <a:pt x="1187" y="982"/>
                    <a:pt x="1096" y="480"/>
                  </a:cubicBezTo>
                  <a:lnTo>
                    <a:pt x="1096" y="480"/>
                  </a:lnTo>
                  <a:cubicBezTo>
                    <a:pt x="1005" y="1119"/>
                    <a:pt x="1119" y="1804"/>
                    <a:pt x="1438" y="2374"/>
                  </a:cubicBezTo>
                  <a:cubicBezTo>
                    <a:pt x="1119" y="2078"/>
                    <a:pt x="799" y="1781"/>
                    <a:pt x="457" y="1484"/>
                  </a:cubicBezTo>
                  <a:lnTo>
                    <a:pt x="457" y="1484"/>
                  </a:lnTo>
                  <a:cubicBezTo>
                    <a:pt x="708" y="1849"/>
                    <a:pt x="982" y="2215"/>
                    <a:pt x="1233" y="2580"/>
                  </a:cubicBezTo>
                  <a:cubicBezTo>
                    <a:pt x="1093" y="2533"/>
                    <a:pt x="946" y="2511"/>
                    <a:pt x="799" y="2511"/>
                  </a:cubicBezTo>
                  <a:cubicBezTo>
                    <a:pt x="512" y="2511"/>
                    <a:pt x="226" y="2597"/>
                    <a:pt x="0" y="2762"/>
                  </a:cubicBezTo>
                  <a:cubicBezTo>
                    <a:pt x="503" y="2877"/>
                    <a:pt x="1028" y="2968"/>
                    <a:pt x="1530" y="3036"/>
                  </a:cubicBezTo>
                  <a:cubicBezTo>
                    <a:pt x="1164" y="3082"/>
                    <a:pt x="776" y="3242"/>
                    <a:pt x="480" y="3470"/>
                  </a:cubicBezTo>
                  <a:cubicBezTo>
                    <a:pt x="776" y="3539"/>
                    <a:pt x="1096" y="3561"/>
                    <a:pt x="1416" y="3561"/>
                  </a:cubicBezTo>
                  <a:cubicBezTo>
                    <a:pt x="1119" y="3653"/>
                    <a:pt x="845" y="3858"/>
                    <a:pt x="708" y="4132"/>
                  </a:cubicBezTo>
                  <a:cubicBezTo>
                    <a:pt x="1164" y="4178"/>
                    <a:pt x="1644" y="4246"/>
                    <a:pt x="2100" y="4383"/>
                  </a:cubicBezTo>
                  <a:cubicBezTo>
                    <a:pt x="1826" y="4543"/>
                    <a:pt x="1621" y="4817"/>
                    <a:pt x="1530" y="5091"/>
                  </a:cubicBezTo>
                  <a:cubicBezTo>
                    <a:pt x="1572" y="5109"/>
                    <a:pt x="1616" y="5117"/>
                    <a:pt x="1661" y="5117"/>
                  </a:cubicBezTo>
                  <a:cubicBezTo>
                    <a:pt x="1811" y="5117"/>
                    <a:pt x="1973" y="5038"/>
                    <a:pt x="2119" y="5038"/>
                  </a:cubicBezTo>
                  <a:cubicBezTo>
                    <a:pt x="2144" y="5038"/>
                    <a:pt x="2168" y="5040"/>
                    <a:pt x="2192" y="5045"/>
                  </a:cubicBezTo>
                  <a:cubicBezTo>
                    <a:pt x="2374" y="5091"/>
                    <a:pt x="2466" y="5273"/>
                    <a:pt x="2602" y="5410"/>
                  </a:cubicBezTo>
                  <a:cubicBezTo>
                    <a:pt x="2694" y="5519"/>
                    <a:pt x="2817" y="5594"/>
                    <a:pt x="2951" y="5635"/>
                  </a:cubicBezTo>
                  <a:lnTo>
                    <a:pt x="2951" y="5635"/>
                  </a:lnTo>
                  <a:cubicBezTo>
                    <a:pt x="2956" y="5644"/>
                    <a:pt x="2962" y="5653"/>
                    <a:pt x="2968" y="5661"/>
                  </a:cubicBezTo>
                  <a:cubicBezTo>
                    <a:pt x="3205" y="5703"/>
                    <a:pt x="3451" y="5745"/>
                    <a:pt x="3691" y="5745"/>
                  </a:cubicBezTo>
                  <a:cubicBezTo>
                    <a:pt x="3842" y="5745"/>
                    <a:pt x="3990" y="5728"/>
                    <a:pt x="4132" y="5684"/>
                  </a:cubicBezTo>
                  <a:cubicBezTo>
                    <a:pt x="4520" y="5547"/>
                    <a:pt x="4839" y="5136"/>
                    <a:pt x="4702" y="4748"/>
                  </a:cubicBezTo>
                  <a:cubicBezTo>
                    <a:pt x="4657" y="4566"/>
                    <a:pt x="4474" y="4406"/>
                    <a:pt x="4269" y="4360"/>
                  </a:cubicBezTo>
                  <a:cubicBezTo>
                    <a:pt x="4223" y="3424"/>
                    <a:pt x="4269" y="2352"/>
                    <a:pt x="4702" y="1507"/>
                  </a:cubicBezTo>
                  <a:lnTo>
                    <a:pt x="4702" y="1507"/>
                  </a:lnTo>
                  <a:cubicBezTo>
                    <a:pt x="4411" y="1888"/>
                    <a:pt x="4164" y="2313"/>
                    <a:pt x="4004" y="2760"/>
                  </a:cubicBezTo>
                  <a:lnTo>
                    <a:pt x="4004" y="2760"/>
                  </a:lnTo>
                  <a:cubicBezTo>
                    <a:pt x="4004" y="2624"/>
                    <a:pt x="4009" y="2488"/>
                    <a:pt x="4018" y="2352"/>
                  </a:cubicBezTo>
                  <a:lnTo>
                    <a:pt x="4018" y="2352"/>
                  </a:lnTo>
                  <a:cubicBezTo>
                    <a:pt x="4002" y="2382"/>
                    <a:pt x="3986" y="2412"/>
                    <a:pt x="3968" y="2441"/>
                  </a:cubicBezTo>
                  <a:lnTo>
                    <a:pt x="3968" y="2441"/>
                  </a:lnTo>
                  <a:cubicBezTo>
                    <a:pt x="3916" y="1891"/>
                    <a:pt x="3814" y="1344"/>
                    <a:pt x="3493" y="891"/>
                  </a:cubicBezTo>
                  <a:cubicBezTo>
                    <a:pt x="3344" y="668"/>
                    <a:pt x="3120" y="415"/>
                    <a:pt x="3115" y="168"/>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16"/>
            <p:cNvSpPr/>
            <p:nvPr/>
          </p:nvSpPr>
          <p:spPr>
            <a:xfrm>
              <a:off x="1095775" y="3194450"/>
              <a:ext cx="103300" cy="84475"/>
            </a:xfrm>
            <a:custGeom>
              <a:avLst/>
              <a:gdLst/>
              <a:ahLst/>
              <a:cxnLst/>
              <a:rect l="l" t="t" r="r" b="b"/>
              <a:pathLst>
                <a:path w="4132" h="3379" extrusionOk="0">
                  <a:moveTo>
                    <a:pt x="1941" y="0"/>
                  </a:moveTo>
                  <a:cubicBezTo>
                    <a:pt x="1986" y="297"/>
                    <a:pt x="2146" y="594"/>
                    <a:pt x="2397" y="776"/>
                  </a:cubicBezTo>
                  <a:cubicBezTo>
                    <a:pt x="2388" y="777"/>
                    <a:pt x="2380" y="777"/>
                    <a:pt x="2371" y="777"/>
                  </a:cubicBezTo>
                  <a:cubicBezTo>
                    <a:pt x="1846" y="777"/>
                    <a:pt x="1444" y="161"/>
                    <a:pt x="956" y="161"/>
                  </a:cubicBezTo>
                  <a:cubicBezTo>
                    <a:pt x="905" y="161"/>
                    <a:pt x="853" y="168"/>
                    <a:pt x="799" y="183"/>
                  </a:cubicBezTo>
                  <a:cubicBezTo>
                    <a:pt x="1096" y="434"/>
                    <a:pt x="1347" y="731"/>
                    <a:pt x="1553" y="1050"/>
                  </a:cubicBezTo>
                  <a:cubicBezTo>
                    <a:pt x="1497" y="1082"/>
                    <a:pt x="1437" y="1094"/>
                    <a:pt x="1373" y="1094"/>
                  </a:cubicBezTo>
                  <a:cubicBezTo>
                    <a:pt x="1197" y="1094"/>
                    <a:pt x="998" y="1005"/>
                    <a:pt x="826" y="1005"/>
                  </a:cubicBezTo>
                  <a:cubicBezTo>
                    <a:pt x="749" y="1005"/>
                    <a:pt x="678" y="1023"/>
                    <a:pt x="617" y="1073"/>
                  </a:cubicBezTo>
                  <a:cubicBezTo>
                    <a:pt x="776" y="1164"/>
                    <a:pt x="936" y="1233"/>
                    <a:pt x="1096" y="1301"/>
                  </a:cubicBezTo>
                  <a:cubicBezTo>
                    <a:pt x="822" y="1353"/>
                    <a:pt x="548" y="1378"/>
                    <a:pt x="274" y="1378"/>
                  </a:cubicBezTo>
                  <a:cubicBezTo>
                    <a:pt x="183" y="1378"/>
                    <a:pt x="92" y="1376"/>
                    <a:pt x="0" y="1370"/>
                  </a:cubicBezTo>
                  <a:lnTo>
                    <a:pt x="0" y="1370"/>
                  </a:lnTo>
                  <a:cubicBezTo>
                    <a:pt x="238" y="1590"/>
                    <a:pt x="551" y="1710"/>
                    <a:pt x="865" y="1710"/>
                  </a:cubicBezTo>
                  <a:cubicBezTo>
                    <a:pt x="974" y="1710"/>
                    <a:pt x="1082" y="1696"/>
                    <a:pt x="1187" y="1667"/>
                  </a:cubicBezTo>
                  <a:lnTo>
                    <a:pt x="1187" y="1667"/>
                  </a:lnTo>
                  <a:cubicBezTo>
                    <a:pt x="845" y="1849"/>
                    <a:pt x="503" y="2032"/>
                    <a:pt x="160" y="2192"/>
                  </a:cubicBezTo>
                  <a:cubicBezTo>
                    <a:pt x="503" y="2100"/>
                    <a:pt x="845" y="2009"/>
                    <a:pt x="1165" y="1895"/>
                  </a:cubicBezTo>
                  <a:lnTo>
                    <a:pt x="1165" y="1895"/>
                  </a:lnTo>
                  <a:cubicBezTo>
                    <a:pt x="1187" y="2032"/>
                    <a:pt x="1050" y="2123"/>
                    <a:pt x="936" y="2214"/>
                  </a:cubicBezTo>
                  <a:cubicBezTo>
                    <a:pt x="822" y="2306"/>
                    <a:pt x="731" y="2465"/>
                    <a:pt x="822" y="2580"/>
                  </a:cubicBezTo>
                  <a:cubicBezTo>
                    <a:pt x="854" y="2603"/>
                    <a:pt x="891" y="2613"/>
                    <a:pt x="930" y="2613"/>
                  </a:cubicBezTo>
                  <a:cubicBezTo>
                    <a:pt x="1003" y="2613"/>
                    <a:pt x="1082" y="2579"/>
                    <a:pt x="1142" y="2534"/>
                  </a:cubicBezTo>
                  <a:cubicBezTo>
                    <a:pt x="1279" y="2436"/>
                    <a:pt x="1416" y="2322"/>
                    <a:pt x="1524" y="2190"/>
                  </a:cubicBezTo>
                  <a:lnTo>
                    <a:pt x="1524" y="2190"/>
                  </a:lnTo>
                  <a:cubicBezTo>
                    <a:pt x="1334" y="2458"/>
                    <a:pt x="1265" y="2812"/>
                    <a:pt x="1370" y="3127"/>
                  </a:cubicBezTo>
                  <a:cubicBezTo>
                    <a:pt x="1644" y="2739"/>
                    <a:pt x="1872" y="2351"/>
                    <a:pt x="2078" y="1940"/>
                  </a:cubicBezTo>
                  <a:cubicBezTo>
                    <a:pt x="2169" y="2237"/>
                    <a:pt x="2214" y="2534"/>
                    <a:pt x="2192" y="2831"/>
                  </a:cubicBezTo>
                  <a:cubicBezTo>
                    <a:pt x="2306" y="2694"/>
                    <a:pt x="2420" y="2534"/>
                    <a:pt x="2488" y="2374"/>
                  </a:cubicBezTo>
                  <a:lnTo>
                    <a:pt x="2488" y="2374"/>
                  </a:lnTo>
                  <a:cubicBezTo>
                    <a:pt x="2443" y="2739"/>
                    <a:pt x="2557" y="3105"/>
                    <a:pt x="2785" y="3378"/>
                  </a:cubicBezTo>
                  <a:lnTo>
                    <a:pt x="3059" y="1940"/>
                  </a:lnTo>
                  <a:cubicBezTo>
                    <a:pt x="3196" y="2237"/>
                    <a:pt x="3242" y="2580"/>
                    <a:pt x="3173" y="2899"/>
                  </a:cubicBezTo>
                  <a:cubicBezTo>
                    <a:pt x="3721" y="2397"/>
                    <a:pt x="4132" y="1575"/>
                    <a:pt x="3561" y="959"/>
                  </a:cubicBezTo>
                  <a:cubicBezTo>
                    <a:pt x="3287" y="662"/>
                    <a:pt x="2009" y="411"/>
                    <a:pt x="1941"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16"/>
            <p:cNvSpPr/>
            <p:nvPr/>
          </p:nvSpPr>
          <p:spPr>
            <a:xfrm>
              <a:off x="1059250" y="3331975"/>
              <a:ext cx="123850" cy="123275"/>
            </a:xfrm>
            <a:custGeom>
              <a:avLst/>
              <a:gdLst/>
              <a:ahLst/>
              <a:cxnLst/>
              <a:rect l="l" t="t" r="r" b="b"/>
              <a:pathLst>
                <a:path w="4954" h="4931" extrusionOk="0">
                  <a:moveTo>
                    <a:pt x="411" y="2009"/>
                  </a:moveTo>
                  <a:cubicBezTo>
                    <a:pt x="412" y="2010"/>
                    <a:pt x="412" y="2010"/>
                    <a:pt x="413" y="2011"/>
                  </a:cubicBezTo>
                  <a:lnTo>
                    <a:pt x="413" y="2011"/>
                  </a:lnTo>
                  <a:cubicBezTo>
                    <a:pt x="412" y="2010"/>
                    <a:pt x="412" y="2010"/>
                    <a:pt x="411" y="2009"/>
                  </a:cubicBezTo>
                  <a:close/>
                  <a:moveTo>
                    <a:pt x="2877" y="0"/>
                  </a:moveTo>
                  <a:cubicBezTo>
                    <a:pt x="2694" y="502"/>
                    <a:pt x="2648" y="1027"/>
                    <a:pt x="2762" y="1530"/>
                  </a:cubicBezTo>
                  <a:cubicBezTo>
                    <a:pt x="2648" y="1393"/>
                    <a:pt x="2534" y="1256"/>
                    <a:pt x="2420" y="1119"/>
                  </a:cubicBezTo>
                  <a:lnTo>
                    <a:pt x="2420" y="1119"/>
                  </a:lnTo>
                  <a:cubicBezTo>
                    <a:pt x="2557" y="1370"/>
                    <a:pt x="2534" y="1712"/>
                    <a:pt x="2352" y="1940"/>
                  </a:cubicBezTo>
                  <a:cubicBezTo>
                    <a:pt x="2260" y="1712"/>
                    <a:pt x="2237" y="1461"/>
                    <a:pt x="2260" y="1210"/>
                  </a:cubicBezTo>
                  <a:lnTo>
                    <a:pt x="2260" y="1210"/>
                  </a:lnTo>
                  <a:cubicBezTo>
                    <a:pt x="2192" y="1347"/>
                    <a:pt x="2101" y="1461"/>
                    <a:pt x="2009" y="1575"/>
                  </a:cubicBezTo>
                  <a:cubicBezTo>
                    <a:pt x="2055" y="1278"/>
                    <a:pt x="2009" y="1005"/>
                    <a:pt x="1895" y="731"/>
                  </a:cubicBezTo>
                  <a:cubicBezTo>
                    <a:pt x="1781" y="936"/>
                    <a:pt x="1713" y="1164"/>
                    <a:pt x="1713" y="1393"/>
                  </a:cubicBezTo>
                  <a:cubicBezTo>
                    <a:pt x="1621" y="1073"/>
                    <a:pt x="1553" y="776"/>
                    <a:pt x="1461" y="457"/>
                  </a:cubicBezTo>
                  <a:lnTo>
                    <a:pt x="1461" y="457"/>
                  </a:lnTo>
                  <a:cubicBezTo>
                    <a:pt x="1256" y="845"/>
                    <a:pt x="1279" y="1370"/>
                    <a:pt x="1507" y="1735"/>
                  </a:cubicBezTo>
                  <a:cubicBezTo>
                    <a:pt x="1302" y="1552"/>
                    <a:pt x="1073" y="1347"/>
                    <a:pt x="868" y="1141"/>
                  </a:cubicBezTo>
                  <a:lnTo>
                    <a:pt x="868" y="1141"/>
                  </a:lnTo>
                  <a:cubicBezTo>
                    <a:pt x="982" y="1415"/>
                    <a:pt x="1096" y="1689"/>
                    <a:pt x="1210" y="1963"/>
                  </a:cubicBezTo>
                  <a:cubicBezTo>
                    <a:pt x="1065" y="1859"/>
                    <a:pt x="957" y="1755"/>
                    <a:pt x="800" y="1755"/>
                  </a:cubicBezTo>
                  <a:cubicBezTo>
                    <a:pt x="785" y="1755"/>
                    <a:pt x="770" y="1756"/>
                    <a:pt x="754" y="1758"/>
                  </a:cubicBezTo>
                  <a:cubicBezTo>
                    <a:pt x="712" y="1779"/>
                    <a:pt x="475" y="2014"/>
                    <a:pt x="421" y="2014"/>
                  </a:cubicBezTo>
                  <a:cubicBezTo>
                    <a:pt x="418" y="2014"/>
                    <a:pt x="415" y="2013"/>
                    <a:pt x="413" y="2011"/>
                  </a:cubicBezTo>
                  <a:lnTo>
                    <a:pt x="413" y="2011"/>
                  </a:lnTo>
                  <a:cubicBezTo>
                    <a:pt x="434" y="2040"/>
                    <a:pt x="468" y="2052"/>
                    <a:pt x="503" y="2052"/>
                  </a:cubicBezTo>
                  <a:cubicBezTo>
                    <a:pt x="546" y="2052"/>
                    <a:pt x="592" y="2034"/>
                    <a:pt x="617" y="2009"/>
                  </a:cubicBezTo>
                  <a:lnTo>
                    <a:pt x="617" y="2009"/>
                  </a:lnTo>
                  <a:cubicBezTo>
                    <a:pt x="663" y="2100"/>
                    <a:pt x="548" y="2191"/>
                    <a:pt x="480" y="2260"/>
                  </a:cubicBezTo>
                  <a:cubicBezTo>
                    <a:pt x="411" y="2328"/>
                    <a:pt x="389" y="2488"/>
                    <a:pt x="503" y="2488"/>
                  </a:cubicBezTo>
                  <a:cubicBezTo>
                    <a:pt x="252" y="2762"/>
                    <a:pt x="92" y="3082"/>
                    <a:pt x="1" y="3424"/>
                  </a:cubicBezTo>
                  <a:cubicBezTo>
                    <a:pt x="252" y="3264"/>
                    <a:pt x="457" y="3059"/>
                    <a:pt x="640" y="2831"/>
                  </a:cubicBezTo>
                  <a:lnTo>
                    <a:pt x="640" y="2831"/>
                  </a:lnTo>
                  <a:cubicBezTo>
                    <a:pt x="434" y="3150"/>
                    <a:pt x="252" y="3538"/>
                    <a:pt x="389" y="3881"/>
                  </a:cubicBezTo>
                  <a:cubicBezTo>
                    <a:pt x="594" y="3538"/>
                    <a:pt x="822" y="3219"/>
                    <a:pt x="1028" y="2876"/>
                  </a:cubicBezTo>
                  <a:lnTo>
                    <a:pt x="1028" y="2876"/>
                  </a:lnTo>
                  <a:cubicBezTo>
                    <a:pt x="982" y="3082"/>
                    <a:pt x="959" y="3310"/>
                    <a:pt x="982" y="3515"/>
                  </a:cubicBezTo>
                  <a:cubicBezTo>
                    <a:pt x="1269" y="3185"/>
                    <a:pt x="1555" y="2854"/>
                    <a:pt x="1821" y="2523"/>
                  </a:cubicBezTo>
                  <a:lnTo>
                    <a:pt x="1821" y="2523"/>
                  </a:lnTo>
                  <a:cubicBezTo>
                    <a:pt x="1457" y="3009"/>
                    <a:pt x="1830" y="3849"/>
                    <a:pt x="1986" y="4405"/>
                  </a:cubicBezTo>
                  <a:cubicBezTo>
                    <a:pt x="1986" y="4451"/>
                    <a:pt x="2009" y="4497"/>
                    <a:pt x="2009" y="4542"/>
                  </a:cubicBezTo>
                  <a:cubicBezTo>
                    <a:pt x="2032" y="4634"/>
                    <a:pt x="2078" y="4748"/>
                    <a:pt x="2169" y="4748"/>
                  </a:cubicBezTo>
                  <a:cubicBezTo>
                    <a:pt x="2237" y="4725"/>
                    <a:pt x="2260" y="4634"/>
                    <a:pt x="2283" y="4565"/>
                  </a:cubicBezTo>
                  <a:cubicBezTo>
                    <a:pt x="2329" y="4360"/>
                    <a:pt x="2374" y="4132"/>
                    <a:pt x="2420" y="3926"/>
                  </a:cubicBezTo>
                  <a:cubicBezTo>
                    <a:pt x="2443" y="4269"/>
                    <a:pt x="2557" y="4611"/>
                    <a:pt x="2740" y="4930"/>
                  </a:cubicBezTo>
                  <a:cubicBezTo>
                    <a:pt x="2877" y="4816"/>
                    <a:pt x="2968" y="4657"/>
                    <a:pt x="3036" y="4497"/>
                  </a:cubicBezTo>
                  <a:cubicBezTo>
                    <a:pt x="3082" y="4634"/>
                    <a:pt x="3151" y="4771"/>
                    <a:pt x="3196" y="4908"/>
                  </a:cubicBezTo>
                  <a:cubicBezTo>
                    <a:pt x="3493" y="4542"/>
                    <a:pt x="3561" y="4017"/>
                    <a:pt x="3356" y="3584"/>
                  </a:cubicBezTo>
                  <a:lnTo>
                    <a:pt x="3356" y="3584"/>
                  </a:lnTo>
                  <a:cubicBezTo>
                    <a:pt x="3539" y="3766"/>
                    <a:pt x="3744" y="3926"/>
                    <a:pt x="3927" y="4109"/>
                  </a:cubicBezTo>
                  <a:cubicBezTo>
                    <a:pt x="3959" y="4141"/>
                    <a:pt x="4014" y="4173"/>
                    <a:pt x="4060" y="4173"/>
                  </a:cubicBezTo>
                  <a:cubicBezTo>
                    <a:pt x="4079" y="4173"/>
                    <a:pt x="4096" y="4168"/>
                    <a:pt x="4109" y="4154"/>
                  </a:cubicBezTo>
                  <a:cubicBezTo>
                    <a:pt x="4155" y="4132"/>
                    <a:pt x="4155" y="4086"/>
                    <a:pt x="4155" y="4040"/>
                  </a:cubicBezTo>
                  <a:cubicBezTo>
                    <a:pt x="4132" y="3607"/>
                    <a:pt x="3904" y="3196"/>
                    <a:pt x="3584" y="2922"/>
                  </a:cubicBezTo>
                  <a:lnTo>
                    <a:pt x="3584" y="2922"/>
                  </a:lnTo>
                  <a:cubicBezTo>
                    <a:pt x="3790" y="3082"/>
                    <a:pt x="3995" y="3241"/>
                    <a:pt x="4200" y="3401"/>
                  </a:cubicBezTo>
                  <a:cubicBezTo>
                    <a:pt x="4124" y="3132"/>
                    <a:pt x="3950" y="2880"/>
                    <a:pt x="3734" y="2698"/>
                  </a:cubicBezTo>
                  <a:lnTo>
                    <a:pt x="3734" y="2698"/>
                  </a:lnTo>
                  <a:cubicBezTo>
                    <a:pt x="3955" y="2851"/>
                    <a:pt x="4203" y="2956"/>
                    <a:pt x="4452" y="3013"/>
                  </a:cubicBezTo>
                  <a:cubicBezTo>
                    <a:pt x="4474" y="2671"/>
                    <a:pt x="4155" y="2328"/>
                    <a:pt x="3790" y="2306"/>
                  </a:cubicBezTo>
                  <a:cubicBezTo>
                    <a:pt x="3904" y="2237"/>
                    <a:pt x="4041" y="2237"/>
                    <a:pt x="4178" y="2237"/>
                  </a:cubicBezTo>
                  <a:cubicBezTo>
                    <a:pt x="4315" y="2214"/>
                    <a:pt x="4452" y="2214"/>
                    <a:pt x="4566" y="2169"/>
                  </a:cubicBezTo>
                  <a:cubicBezTo>
                    <a:pt x="4703" y="2100"/>
                    <a:pt x="4794" y="1963"/>
                    <a:pt x="4748" y="1849"/>
                  </a:cubicBezTo>
                  <a:cubicBezTo>
                    <a:pt x="4734" y="1765"/>
                    <a:pt x="4652" y="1716"/>
                    <a:pt x="4575" y="1716"/>
                  </a:cubicBezTo>
                  <a:cubicBezTo>
                    <a:pt x="4553" y="1716"/>
                    <a:pt x="4530" y="1720"/>
                    <a:pt x="4511" y="1729"/>
                  </a:cubicBezTo>
                  <a:lnTo>
                    <a:pt x="4511" y="1729"/>
                  </a:lnTo>
                  <a:cubicBezTo>
                    <a:pt x="4650" y="1604"/>
                    <a:pt x="4785" y="1459"/>
                    <a:pt x="4885" y="1278"/>
                  </a:cubicBezTo>
                  <a:cubicBezTo>
                    <a:pt x="4931" y="1256"/>
                    <a:pt x="4954" y="1210"/>
                    <a:pt x="4954" y="1141"/>
                  </a:cubicBezTo>
                  <a:cubicBezTo>
                    <a:pt x="4940" y="1072"/>
                    <a:pt x="4857" y="1044"/>
                    <a:pt x="4769" y="1044"/>
                  </a:cubicBezTo>
                  <a:cubicBezTo>
                    <a:pt x="4713" y="1044"/>
                    <a:pt x="4656" y="1055"/>
                    <a:pt x="4611" y="1073"/>
                  </a:cubicBezTo>
                  <a:cubicBezTo>
                    <a:pt x="4450" y="1153"/>
                    <a:pt x="4325" y="1269"/>
                    <a:pt x="4219" y="1421"/>
                  </a:cubicBezTo>
                  <a:lnTo>
                    <a:pt x="4219" y="1421"/>
                  </a:lnTo>
                  <a:cubicBezTo>
                    <a:pt x="4353" y="1206"/>
                    <a:pt x="4423" y="957"/>
                    <a:pt x="4360" y="708"/>
                  </a:cubicBezTo>
                  <a:lnTo>
                    <a:pt x="4360" y="708"/>
                  </a:lnTo>
                  <a:cubicBezTo>
                    <a:pt x="4155" y="1119"/>
                    <a:pt x="3812" y="1438"/>
                    <a:pt x="3424" y="1666"/>
                  </a:cubicBezTo>
                  <a:cubicBezTo>
                    <a:pt x="3698" y="1415"/>
                    <a:pt x="3995" y="1050"/>
                    <a:pt x="3858" y="685"/>
                  </a:cubicBezTo>
                  <a:lnTo>
                    <a:pt x="3858" y="685"/>
                  </a:lnTo>
                  <a:cubicBezTo>
                    <a:pt x="3675" y="766"/>
                    <a:pt x="3510" y="920"/>
                    <a:pt x="3412" y="1098"/>
                  </a:cubicBezTo>
                  <a:lnTo>
                    <a:pt x="3412" y="1098"/>
                  </a:lnTo>
                  <a:cubicBezTo>
                    <a:pt x="3519" y="862"/>
                    <a:pt x="3531" y="595"/>
                    <a:pt x="3447" y="365"/>
                  </a:cubicBezTo>
                  <a:lnTo>
                    <a:pt x="3447" y="365"/>
                  </a:lnTo>
                  <a:cubicBezTo>
                    <a:pt x="3265" y="457"/>
                    <a:pt x="3128" y="616"/>
                    <a:pt x="3082" y="822"/>
                  </a:cubicBezTo>
                  <a:cubicBezTo>
                    <a:pt x="3014" y="548"/>
                    <a:pt x="2945" y="274"/>
                    <a:pt x="2877"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16"/>
            <p:cNvSpPr/>
            <p:nvPr/>
          </p:nvSpPr>
          <p:spPr>
            <a:xfrm>
              <a:off x="1018750" y="3192175"/>
              <a:ext cx="87600" cy="116125"/>
            </a:xfrm>
            <a:custGeom>
              <a:avLst/>
              <a:gdLst/>
              <a:ahLst/>
              <a:cxnLst/>
              <a:rect l="l" t="t" r="r" b="b"/>
              <a:pathLst>
                <a:path w="3504" h="4645" extrusionOk="0">
                  <a:moveTo>
                    <a:pt x="2944" y="1529"/>
                  </a:moveTo>
                  <a:cubicBezTo>
                    <a:pt x="2916" y="1577"/>
                    <a:pt x="2890" y="1626"/>
                    <a:pt x="2865" y="1676"/>
                  </a:cubicBezTo>
                  <a:lnTo>
                    <a:pt x="2865" y="1676"/>
                  </a:lnTo>
                  <a:cubicBezTo>
                    <a:pt x="2892" y="1628"/>
                    <a:pt x="2918" y="1579"/>
                    <a:pt x="2944" y="1529"/>
                  </a:cubicBezTo>
                  <a:close/>
                  <a:moveTo>
                    <a:pt x="3264" y="1849"/>
                  </a:moveTo>
                  <a:lnTo>
                    <a:pt x="3264" y="1849"/>
                  </a:lnTo>
                  <a:cubicBezTo>
                    <a:pt x="3256" y="1858"/>
                    <a:pt x="3248" y="1866"/>
                    <a:pt x="3241" y="1875"/>
                  </a:cubicBezTo>
                  <a:lnTo>
                    <a:pt x="3241" y="1875"/>
                  </a:lnTo>
                  <a:cubicBezTo>
                    <a:pt x="3249" y="1867"/>
                    <a:pt x="3256" y="1858"/>
                    <a:pt x="3264" y="1849"/>
                  </a:cubicBezTo>
                  <a:close/>
                  <a:moveTo>
                    <a:pt x="1986" y="0"/>
                  </a:moveTo>
                  <a:cubicBezTo>
                    <a:pt x="1986" y="708"/>
                    <a:pt x="1780" y="1415"/>
                    <a:pt x="1392" y="2009"/>
                  </a:cubicBezTo>
                  <a:cubicBezTo>
                    <a:pt x="1529" y="1461"/>
                    <a:pt x="1461" y="845"/>
                    <a:pt x="1187" y="342"/>
                  </a:cubicBezTo>
                  <a:cubicBezTo>
                    <a:pt x="1004" y="799"/>
                    <a:pt x="982" y="1347"/>
                    <a:pt x="1118" y="1826"/>
                  </a:cubicBezTo>
                  <a:cubicBezTo>
                    <a:pt x="845" y="1438"/>
                    <a:pt x="662" y="1027"/>
                    <a:pt x="548" y="571"/>
                  </a:cubicBezTo>
                  <a:cubicBezTo>
                    <a:pt x="388" y="1096"/>
                    <a:pt x="388" y="1689"/>
                    <a:pt x="525" y="2214"/>
                  </a:cubicBezTo>
                  <a:cubicBezTo>
                    <a:pt x="297" y="1963"/>
                    <a:pt x="114" y="1689"/>
                    <a:pt x="0" y="1392"/>
                  </a:cubicBezTo>
                  <a:lnTo>
                    <a:pt x="0" y="1392"/>
                  </a:lnTo>
                  <a:cubicBezTo>
                    <a:pt x="68" y="2214"/>
                    <a:pt x="479" y="3036"/>
                    <a:pt x="1255" y="3401"/>
                  </a:cubicBezTo>
                  <a:cubicBezTo>
                    <a:pt x="1235" y="3398"/>
                    <a:pt x="1215" y="3396"/>
                    <a:pt x="1195" y="3396"/>
                  </a:cubicBezTo>
                  <a:cubicBezTo>
                    <a:pt x="949" y="3396"/>
                    <a:pt x="757" y="3648"/>
                    <a:pt x="799" y="3880"/>
                  </a:cubicBezTo>
                  <a:cubicBezTo>
                    <a:pt x="847" y="4057"/>
                    <a:pt x="1031" y="4177"/>
                    <a:pt x="1207" y="4177"/>
                  </a:cubicBezTo>
                  <a:cubicBezTo>
                    <a:pt x="1281" y="4177"/>
                    <a:pt x="1354" y="4156"/>
                    <a:pt x="1415" y="4109"/>
                  </a:cubicBezTo>
                  <a:lnTo>
                    <a:pt x="1415" y="4109"/>
                  </a:lnTo>
                  <a:cubicBezTo>
                    <a:pt x="1278" y="4246"/>
                    <a:pt x="1278" y="4474"/>
                    <a:pt x="1392" y="4611"/>
                  </a:cubicBezTo>
                  <a:cubicBezTo>
                    <a:pt x="1552" y="4629"/>
                    <a:pt x="1715" y="4644"/>
                    <a:pt x="1877" y="4644"/>
                  </a:cubicBezTo>
                  <a:cubicBezTo>
                    <a:pt x="2110" y="4644"/>
                    <a:pt x="2341" y="4614"/>
                    <a:pt x="2556" y="4519"/>
                  </a:cubicBezTo>
                  <a:cubicBezTo>
                    <a:pt x="3504" y="4091"/>
                    <a:pt x="2624" y="2615"/>
                    <a:pt x="3241" y="1875"/>
                  </a:cubicBezTo>
                  <a:lnTo>
                    <a:pt x="3241" y="1875"/>
                  </a:lnTo>
                  <a:cubicBezTo>
                    <a:pt x="2912" y="2259"/>
                    <a:pt x="2715" y="2728"/>
                    <a:pt x="2648" y="3218"/>
                  </a:cubicBezTo>
                  <a:cubicBezTo>
                    <a:pt x="2565" y="2702"/>
                    <a:pt x="2632" y="2149"/>
                    <a:pt x="2865" y="1676"/>
                  </a:cubicBezTo>
                  <a:lnTo>
                    <a:pt x="2865" y="1676"/>
                  </a:lnTo>
                  <a:cubicBezTo>
                    <a:pt x="2681" y="2010"/>
                    <a:pt x="2479" y="2329"/>
                    <a:pt x="2260" y="2648"/>
                  </a:cubicBezTo>
                  <a:cubicBezTo>
                    <a:pt x="2511" y="2146"/>
                    <a:pt x="2602" y="1575"/>
                    <a:pt x="2556" y="1004"/>
                  </a:cubicBezTo>
                  <a:lnTo>
                    <a:pt x="2556" y="1004"/>
                  </a:lnTo>
                  <a:cubicBezTo>
                    <a:pt x="2442" y="1370"/>
                    <a:pt x="2283" y="1712"/>
                    <a:pt x="2077" y="2031"/>
                  </a:cubicBezTo>
                  <a:cubicBezTo>
                    <a:pt x="2442" y="1438"/>
                    <a:pt x="2214" y="662"/>
                    <a:pt x="1986"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16"/>
            <p:cNvSpPr/>
            <p:nvPr/>
          </p:nvSpPr>
          <p:spPr>
            <a:xfrm>
              <a:off x="1124300" y="3276625"/>
              <a:ext cx="110150" cy="126700"/>
            </a:xfrm>
            <a:custGeom>
              <a:avLst/>
              <a:gdLst/>
              <a:ahLst/>
              <a:cxnLst/>
              <a:rect l="l" t="t" r="r" b="b"/>
              <a:pathLst>
                <a:path w="4406" h="5068" extrusionOk="0">
                  <a:moveTo>
                    <a:pt x="3493" y="0"/>
                  </a:moveTo>
                  <a:lnTo>
                    <a:pt x="3493" y="0"/>
                  </a:lnTo>
                  <a:cubicBezTo>
                    <a:pt x="3356" y="662"/>
                    <a:pt x="3082" y="1324"/>
                    <a:pt x="2671" y="1872"/>
                  </a:cubicBezTo>
                  <a:cubicBezTo>
                    <a:pt x="2831" y="1461"/>
                    <a:pt x="2900" y="1027"/>
                    <a:pt x="2854" y="594"/>
                  </a:cubicBezTo>
                  <a:lnTo>
                    <a:pt x="2854" y="594"/>
                  </a:lnTo>
                  <a:cubicBezTo>
                    <a:pt x="2694" y="1210"/>
                    <a:pt x="2489" y="1803"/>
                    <a:pt x="2192" y="2374"/>
                  </a:cubicBezTo>
                  <a:cubicBezTo>
                    <a:pt x="2238" y="1963"/>
                    <a:pt x="2238" y="1461"/>
                    <a:pt x="1872" y="1256"/>
                  </a:cubicBezTo>
                  <a:lnTo>
                    <a:pt x="1872" y="1256"/>
                  </a:lnTo>
                  <a:cubicBezTo>
                    <a:pt x="1964" y="1781"/>
                    <a:pt x="1850" y="2374"/>
                    <a:pt x="1598" y="2853"/>
                  </a:cubicBezTo>
                  <a:lnTo>
                    <a:pt x="1553" y="1598"/>
                  </a:lnTo>
                  <a:cubicBezTo>
                    <a:pt x="1484" y="1940"/>
                    <a:pt x="1416" y="2283"/>
                    <a:pt x="1347" y="2625"/>
                  </a:cubicBezTo>
                  <a:cubicBezTo>
                    <a:pt x="1325" y="2762"/>
                    <a:pt x="1302" y="2876"/>
                    <a:pt x="1210" y="2967"/>
                  </a:cubicBezTo>
                  <a:cubicBezTo>
                    <a:pt x="1164" y="3006"/>
                    <a:pt x="1104" y="3024"/>
                    <a:pt x="1040" y="3024"/>
                  </a:cubicBezTo>
                  <a:cubicBezTo>
                    <a:pt x="918" y="3024"/>
                    <a:pt x="783" y="2959"/>
                    <a:pt x="708" y="2853"/>
                  </a:cubicBezTo>
                  <a:cubicBezTo>
                    <a:pt x="594" y="2716"/>
                    <a:pt x="571" y="2511"/>
                    <a:pt x="549" y="2306"/>
                  </a:cubicBezTo>
                  <a:cubicBezTo>
                    <a:pt x="229" y="2534"/>
                    <a:pt x="1" y="3104"/>
                    <a:pt x="46" y="3470"/>
                  </a:cubicBezTo>
                  <a:cubicBezTo>
                    <a:pt x="138" y="4154"/>
                    <a:pt x="549" y="4771"/>
                    <a:pt x="1165" y="5067"/>
                  </a:cubicBezTo>
                  <a:cubicBezTo>
                    <a:pt x="959" y="4839"/>
                    <a:pt x="845" y="4497"/>
                    <a:pt x="891" y="4177"/>
                  </a:cubicBezTo>
                  <a:lnTo>
                    <a:pt x="891" y="4177"/>
                  </a:lnTo>
                  <a:cubicBezTo>
                    <a:pt x="1005" y="4451"/>
                    <a:pt x="1233" y="4679"/>
                    <a:pt x="1507" y="4816"/>
                  </a:cubicBezTo>
                  <a:cubicBezTo>
                    <a:pt x="1553" y="4748"/>
                    <a:pt x="1553" y="4657"/>
                    <a:pt x="1484" y="4588"/>
                  </a:cubicBezTo>
                  <a:lnTo>
                    <a:pt x="1484" y="4588"/>
                  </a:lnTo>
                  <a:cubicBezTo>
                    <a:pt x="1827" y="4888"/>
                    <a:pt x="2289" y="5047"/>
                    <a:pt x="2741" y="5047"/>
                  </a:cubicBezTo>
                  <a:cubicBezTo>
                    <a:pt x="2771" y="5047"/>
                    <a:pt x="2801" y="5046"/>
                    <a:pt x="2831" y="5045"/>
                  </a:cubicBezTo>
                  <a:cubicBezTo>
                    <a:pt x="2443" y="4976"/>
                    <a:pt x="2078" y="4748"/>
                    <a:pt x="1850" y="4405"/>
                  </a:cubicBezTo>
                  <a:lnTo>
                    <a:pt x="1850" y="4405"/>
                  </a:lnTo>
                  <a:cubicBezTo>
                    <a:pt x="2131" y="4660"/>
                    <a:pt x="2507" y="4797"/>
                    <a:pt x="2880" y="4797"/>
                  </a:cubicBezTo>
                  <a:cubicBezTo>
                    <a:pt x="3143" y="4797"/>
                    <a:pt x="3404" y="4729"/>
                    <a:pt x="3630" y="4588"/>
                  </a:cubicBezTo>
                  <a:cubicBezTo>
                    <a:pt x="3333" y="4497"/>
                    <a:pt x="3059" y="4383"/>
                    <a:pt x="2785" y="4223"/>
                  </a:cubicBezTo>
                  <a:lnTo>
                    <a:pt x="2785" y="4223"/>
                  </a:lnTo>
                  <a:cubicBezTo>
                    <a:pt x="3333" y="4246"/>
                    <a:pt x="3881" y="4360"/>
                    <a:pt x="4406" y="4565"/>
                  </a:cubicBezTo>
                  <a:cubicBezTo>
                    <a:pt x="4338" y="4017"/>
                    <a:pt x="3721" y="3721"/>
                    <a:pt x="3196" y="3538"/>
                  </a:cubicBezTo>
                  <a:cubicBezTo>
                    <a:pt x="3516" y="3538"/>
                    <a:pt x="3858" y="3538"/>
                    <a:pt x="4201" y="3584"/>
                  </a:cubicBezTo>
                  <a:cubicBezTo>
                    <a:pt x="3915" y="3377"/>
                    <a:pt x="3574" y="3270"/>
                    <a:pt x="3239" y="3270"/>
                  </a:cubicBezTo>
                  <a:cubicBezTo>
                    <a:pt x="3093" y="3270"/>
                    <a:pt x="2947" y="3291"/>
                    <a:pt x="2808" y="3333"/>
                  </a:cubicBezTo>
                  <a:cubicBezTo>
                    <a:pt x="2945" y="3082"/>
                    <a:pt x="3219" y="2967"/>
                    <a:pt x="3470" y="2808"/>
                  </a:cubicBezTo>
                  <a:cubicBezTo>
                    <a:pt x="3721" y="2648"/>
                    <a:pt x="3927" y="2374"/>
                    <a:pt x="3835" y="2100"/>
                  </a:cubicBezTo>
                  <a:lnTo>
                    <a:pt x="3835" y="2100"/>
                  </a:lnTo>
                  <a:cubicBezTo>
                    <a:pt x="3493" y="2579"/>
                    <a:pt x="3014" y="2967"/>
                    <a:pt x="2466" y="3173"/>
                  </a:cubicBezTo>
                  <a:cubicBezTo>
                    <a:pt x="3014" y="2716"/>
                    <a:pt x="3516" y="2054"/>
                    <a:pt x="3447" y="1347"/>
                  </a:cubicBezTo>
                  <a:lnTo>
                    <a:pt x="3447" y="1347"/>
                  </a:lnTo>
                  <a:cubicBezTo>
                    <a:pt x="3396" y="1435"/>
                    <a:pt x="3344" y="1526"/>
                    <a:pt x="3293" y="1617"/>
                  </a:cubicBezTo>
                  <a:lnTo>
                    <a:pt x="3293" y="1617"/>
                  </a:lnTo>
                  <a:cubicBezTo>
                    <a:pt x="3552" y="1094"/>
                    <a:pt x="3708" y="529"/>
                    <a:pt x="3493"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16"/>
            <p:cNvSpPr/>
            <p:nvPr/>
          </p:nvSpPr>
          <p:spPr>
            <a:xfrm>
              <a:off x="1298925" y="3327325"/>
              <a:ext cx="174625" cy="138200"/>
            </a:xfrm>
            <a:custGeom>
              <a:avLst/>
              <a:gdLst/>
              <a:ahLst/>
              <a:cxnLst/>
              <a:rect l="l" t="t" r="r" b="b"/>
              <a:pathLst>
                <a:path w="6985" h="5528" extrusionOk="0">
                  <a:moveTo>
                    <a:pt x="4891" y="0"/>
                  </a:moveTo>
                  <a:cubicBezTo>
                    <a:pt x="4335" y="0"/>
                    <a:pt x="3837" y="223"/>
                    <a:pt x="3766" y="848"/>
                  </a:cubicBezTo>
                  <a:lnTo>
                    <a:pt x="3926" y="985"/>
                  </a:lnTo>
                  <a:cubicBezTo>
                    <a:pt x="3150" y="1201"/>
                    <a:pt x="2464" y="1272"/>
                    <a:pt x="1743" y="1272"/>
                  </a:cubicBezTo>
                  <a:cubicBezTo>
                    <a:pt x="1320" y="1272"/>
                    <a:pt x="884" y="1247"/>
                    <a:pt x="411" y="1213"/>
                  </a:cubicBezTo>
                  <a:lnTo>
                    <a:pt x="411" y="1213"/>
                  </a:lnTo>
                  <a:lnTo>
                    <a:pt x="1096" y="1738"/>
                  </a:lnTo>
                  <a:cubicBezTo>
                    <a:pt x="845" y="1784"/>
                    <a:pt x="617" y="1898"/>
                    <a:pt x="434" y="2035"/>
                  </a:cubicBezTo>
                  <a:cubicBezTo>
                    <a:pt x="845" y="2218"/>
                    <a:pt x="1301" y="2332"/>
                    <a:pt x="1781" y="2332"/>
                  </a:cubicBezTo>
                  <a:cubicBezTo>
                    <a:pt x="1575" y="2606"/>
                    <a:pt x="1164" y="2651"/>
                    <a:pt x="822" y="2697"/>
                  </a:cubicBezTo>
                  <a:cubicBezTo>
                    <a:pt x="480" y="2765"/>
                    <a:pt x="92" y="2902"/>
                    <a:pt x="0" y="3222"/>
                  </a:cubicBezTo>
                  <a:cubicBezTo>
                    <a:pt x="388" y="2994"/>
                    <a:pt x="822" y="2880"/>
                    <a:pt x="1278" y="2857"/>
                  </a:cubicBezTo>
                  <a:lnTo>
                    <a:pt x="1278" y="2857"/>
                  </a:lnTo>
                  <a:cubicBezTo>
                    <a:pt x="1050" y="3017"/>
                    <a:pt x="913" y="3245"/>
                    <a:pt x="845" y="3519"/>
                  </a:cubicBezTo>
                  <a:cubicBezTo>
                    <a:pt x="1187" y="3336"/>
                    <a:pt x="1552" y="3199"/>
                    <a:pt x="1918" y="3131"/>
                  </a:cubicBezTo>
                  <a:lnTo>
                    <a:pt x="1918" y="3131"/>
                  </a:lnTo>
                  <a:cubicBezTo>
                    <a:pt x="1963" y="3405"/>
                    <a:pt x="1735" y="3633"/>
                    <a:pt x="1552" y="3815"/>
                  </a:cubicBezTo>
                  <a:cubicBezTo>
                    <a:pt x="1393" y="4021"/>
                    <a:pt x="1210" y="4318"/>
                    <a:pt x="1370" y="4546"/>
                  </a:cubicBezTo>
                  <a:cubicBezTo>
                    <a:pt x="1438" y="4649"/>
                    <a:pt x="1558" y="4694"/>
                    <a:pt x="1684" y="4694"/>
                  </a:cubicBezTo>
                  <a:cubicBezTo>
                    <a:pt x="1809" y="4694"/>
                    <a:pt x="1940" y="4649"/>
                    <a:pt x="2032" y="4569"/>
                  </a:cubicBezTo>
                  <a:cubicBezTo>
                    <a:pt x="2214" y="4386"/>
                    <a:pt x="2306" y="4135"/>
                    <a:pt x="2374" y="3907"/>
                  </a:cubicBezTo>
                  <a:lnTo>
                    <a:pt x="2374" y="3907"/>
                  </a:lnTo>
                  <a:cubicBezTo>
                    <a:pt x="2237" y="4455"/>
                    <a:pt x="2328" y="5048"/>
                    <a:pt x="2602" y="5527"/>
                  </a:cubicBezTo>
                  <a:cubicBezTo>
                    <a:pt x="2671" y="5253"/>
                    <a:pt x="2739" y="4980"/>
                    <a:pt x="2785" y="4706"/>
                  </a:cubicBezTo>
                  <a:cubicBezTo>
                    <a:pt x="2899" y="5048"/>
                    <a:pt x="3196" y="5345"/>
                    <a:pt x="3538" y="5459"/>
                  </a:cubicBezTo>
                  <a:cubicBezTo>
                    <a:pt x="3470" y="4820"/>
                    <a:pt x="3401" y="4181"/>
                    <a:pt x="3333" y="3564"/>
                  </a:cubicBezTo>
                  <a:lnTo>
                    <a:pt x="3333" y="3564"/>
                  </a:lnTo>
                  <a:cubicBezTo>
                    <a:pt x="3515" y="3793"/>
                    <a:pt x="3721" y="3998"/>
                    <a:pt x="3926" y="4203"/>
                  </a:cubicBezTo>
                  <a:cubicBezTo>
                    <a:pt x="3972" y="4021"/>
                    <a:pt x="4040" y="3815"/>
                    <a:pt x="4086" y="3610"/>
                  </a:cubicBezTo>
                  <a:cubicBezTo>
                    <a:pt x="4314" y="3770"/>
                    <a:pt x="4565" y="3930"/>
                    <a:pt x="4794" y="4089"/>
                  </a:cubicBezTo>
                  <a:cubicBezTo>
                    <a:pt x="4853" y="4134"/>
                    <a:pt x="4932" y="4169"/>
                    <a:pt x="4999" y="4169"/>
                  </a:cubicBezTo>
                  <a:cubicBezTo>
                    <a:pt x="5034" y="4169"/>
                    <a:pt x="5066" y="4159"/>
                    <a:pt x="5090" y="4135"/>
                  </a:cubicBezTo>
                  <a:cubicBezTo>
                    <a:pt x="5136" y="4089"/>
                    <a:pt x="5136" y="4021"/>
                    <a:pt x="5136" y="3975"/>
                  </a:cubicBezTo>
                  <a:cubicBezTo>
                    <a:pt x="5136" y="3610"/>
                    <a:pt x="5067" y="3245"/>
                    <a:pt x="4908" y="2925"/>
                  </a:cubicBezTo>
                  <a:lnTo>
                    <a:pt x="4908" y="2925"/>
                  </a:lnTo>
                  <a:cubicBezTo>
                    <a:pt x="5204" y="3108"/>
                    <a:pt x="5524" y="3222"/>
                    <a:pt x="5866" y="3245"/>
                  </a:cubicBezTo>
                  <a:cubicBezTo>
                    <a:pt x="6072" y="3245"/>
                    <a:pt x="6346" y="3153"/>
                    <a:pt x="6323" y="2948"/>
                  </a:cubicBezTo>
                  <a:cubicBezTo>
                    <a:pt x="6300" y="2857"/>
                    <a:pt x="6232" y="2811"/>
                    <a:pt x="6186" y="2743"/>
                  </a:cubicBezTo>
                  <a:cubicBezTo>
                    <a:pt x="5958" y="2560"/>
                    <a:pt x="5729" y="2400"/>
                    <a:pt x="5478" y="2263"/>
                  </a:cubicBezTo>
                  <a:cubicBezTo>
                    <a:pt x="6026" y="1989"/>
                    <a:pt x="6528" y="1647"/>
                    <a:pt x="6985" y="1259"/>
                  </a:cubicBezTo>
                  <a:cubicBezTo>
                    <a:pt x="6872" y="1254"/>
                    <a:pt x="6759" y="1251"/>
                    <a:pt x="6646" y="1251"/>
                  </a:cubicBezTo>
                  <a:cubicBezTo>
                    <a:pt x="6261" y="1251"/>
                    <a:pt x="5879" y="1284"/>
                    <a:pt x="5511" y="1371"/>
                  </a:cubicBezTo>
                  <a:lnTo>
                    <a:pt x="5511" y="1371"/>
                  </a:lnTo>
                  <a:cubicBezTo>
                    <a:pt x="5742" y="1308"/>
                    <a:pt x="6187" y="617"/>
                    <a:pt x="6300" y="437"/>
                  </a:cubicBezTo>
                  <a:cubicBezTo>
                    <a:pt x="5980" y="195"/>
                    <a:pt x="5410" y="0"/>
                    <a:pt x="4891"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16"/>
            <p:cNvSpPr/>
            <p:nvPr/>
          </p:nvSpPr>
          <p:spPr>
            <a:xfrm>
              <a:off x="1227600" y="3212700"/>
              <a:ext cx="186050" cy="156375"/>
            </a:xfrm>
            <a:custGeom>
              <a:avLst/>
              <a:gdLst/>
              <a:ahLst/>
              <a:cxnLst/>
              <a:rect l="l" t="t" r="r" b="b"/>
              <a:pathLst>
                <a:path w="7442" h="6255" extrusionOk="0">
                  <a:moveTo>
                    <a:pt x="4588" y="1"/>
                  </a:moveTo>
                  <a:cubicBezTo>
                    <a:pt x="4109" y="503"/>
                    <a:pt x="3972" y="1325"/>
                    <a:pt x="4268" y="1941"/>
                  </a:cubicBezTo>
                  <a:cubicBezTo>
                    <a:pt x="4040" y="1781"/>
                    <a:pt x="3812" y="1644"/>
                    <a:pt x="3561" y="1507"/>
                  </a:cubicBezTo>
                  <a:lnTo>
                    <a:pt x="3561" y="1507"/>
                  </a:lnTo>
                  <a:cubicBezTo>
                    <a:pt x="3470" y="1690"/>
                    <a:pt x="3561" y="1918"/>
                    <a:pt x="3629" y="2101"/>
                  </a:cubicBezTo>
                  <a:lnTo>
                    <a:pt x="3858" y="2603"/>
                  </a:lnTo>
                  <a:cubicBezTo>
                    <a:pt x="3323" y="2202"/>
                    <a:pt x="2421" y="1793"/>
                    <a:pt x="1605" y="1793"/>
                  </a:cubicBezTo>
                  <a:cubicBezTo>
                    <a:pt x="1027" y="1793"/>
                    <a:pt x="491" y="1999"/>
                    <a:pt x="160" y="2557"/>
                  </a:cubicBezTo>
                  <a:cubicBezTo>
                    <a:pt x="484" y="2267"/>
                    <a:pt x="923" y="2117"/>
                    <a:pt x="1353" y="2117"/>
                  </a:cubicBezTo>
                  <a:cubicBezTo>
                    <a:pt x="1498" y="2117"/>
                    <a:pt x="1642" y="2135"/>
                    <a:pt x="1780" y="2169"/>
                  </a:cubicBezTo>
                  <a:cubicBezTo>
                    <a:pt x="1507" y="2306"/>
                    <a:pt x="1210" y="2466"/>
                    <a:pt x="913" y="2603"/>
                  </a:cubicBezTo>
                  <a:cubicBezTo>
                    <a:pt x="959" y="2854"/>
                    <a:pt x="1370" y="3014"/>
                    <a:pt x="1255" y="3242"/>
                  </a:cubicBezTo>
                  <a:cubicBezTo>
                    <a:pt x="1210" y="3356"/>
                    <a:pt x="1050" y="3379"/>
                    <a:pt x="936" y="3402"/>
                  </a:cubicBezTo>
                  <a:cubicBezTo>
                    <a:pt x="616" y="3425"/>
                    <a:pt x="297" y="3470"/>
                    <a:pt x="0" y="3493"/>
                  </a:cubicBezTo>
                  <a:cubicBezTo>
                    <a:pt x="287" y="3780"/>
                    <a:pt x="703" y="3956"/>
                    <a:pt x="1115" y="3956"/>
                  </a:cubicBezTo>
                  <a:cubicBezTo>
                    <a:pt x="1162" y="3956"/>
                    <a:pt x="1209" y="3954"/>
                    <a:pt x="1255" y="3950"/>
                  </a:cubicBezTo>
                  <a:lnTo>
                    <a:pt x="1255" y="3950"/>
                  </a:lnTo>
                  <a:cubicBezTo>
                    <a:pt x="1050" y="3995"/>
                    <a:pt x="913" y="4178"/>
                    <a:pt x="845" y="4360"/>
                  </a:cubicBezTo>
                  <a:cubicBezTo>
                    <a:pt x="879" y="4355"/>
                    <a:pt x="912" y="4352"/>
                    <a:pt x="943" y="4352"/>
                  </a:cubicBezTo>
                  <a:cubicBezTo>
                    <a:pt x="1039" y="4352"/>
                    <a:pt x="1124" y="4377"/>
                    <a:pt x="1210" y="4429"/>
                  </a:cubicBezTo>
                  <a:cubicBezTo>
                    <a:pt x="1062" y="4675"/>
                    <a:pt x="820" y="4850"/>
                    <a:pt x="552" y="4938"/>
                  </a:cubicBezTo>
                  <a:lnTo>
                    <a:pt x="552" y="4938"/>
                  </a:lnTo>
                  <a:cubicBezTo>
                    <a:pt x="540" y="4910"/>
                    <a:pt x="524" y="4884"/>
                    <a:pt x="502" y="4863"/>
                  </a:cubicBezTo>
                  <a:cubicBezTo>
                    <a:pt x="475" y="4846"/>
                    <a:pt x="444" y="4839"/>
                    <a:pt x="413" y="4839"/>
                  </a:cubicBezTo>
                  <a:cubicBezTo>
                    <a:pt x="313" y="4839"/>
                    <a:pt x="211" y="4913"/>
                    <a:pt x="228" y="4999"/>
                  </a:cubicBezTo>
                  <a:cubicBezTo>
                    <a:pt x="338" y="4993"/>
                    <a:pt x="447" y="4972"/>
                    <a:pt x="552" y="4938"/>
                  </a:cubicBezTo>
                  <a:lnTo>
                    <a:pt x="552" y="4938"/>
                  </a:lnTo>
                  <a:cubicBezTo>
                    <a:pt x="590" y="5027"/>
                    <a:pt x="577" y="5141"/>
                    <a:pt x="525" y="5228"/>
                  </a:cubicBezTo>
                  <a:cubicBezTo>
                    <a:pt x="479" y="5319"/>
                    <a:pt x="365" y="5410"/>
                    <a:pt x="251" y="5479"/>
                  </a:cubicBezTo>
                  <a:cubicBezTo>
                    <a:pt x="390" y="5575"/>
                    <a:pt x="559" y="5620"/>
                    <a:pt x="729" y="5620"/>
                  </a:cubicBezTo>
                  <a:cubicBezTo>
                    <a:pt x="1005" y="5620"/>
                    <a:pt x="1283" y="5499"/>
                    <a:pt x="1438" y="5273"/>
                  </a:cubicBezTo>
                  <a:lnTo>
                    <a:pt x="1438" y="5273"/>
                  </a:lnTo>
                  <a:cubicBezTo>
                    <a:pt x="1529" y="5661"/>
                    <a:pt x="1301" y="6095"/>
                    <a:pt x="913" y="6255"/>
                  </a:cubicBezTo>
                  <a:cubicBezTo>
                    <a:pt x="1415" y="6255"/>
                    <a:pt x="1849" y="5935"/>
                    <a:pt x="2146" y="5547"/>
                  </a:cubicBezTo>
                  <a:cubicBezTo>
                    <a:pt x="2420" y="5159"/>
                    <a:pt x="2579" y="4680"/>
                    <a:pt x="2716" y="4223"/>
                  </a:cubicBezTo>
                  <a:lnTo>
                    <a:pt x="2967" y="5912"/>
                  </a:lnTo>
                  <a:cubicBezTo>
                    <a:pt x="3196" y="5410"/>
                    <a:pt x="3424" y="4908"/>
                    <a:pt x="3652" y="4406"/>
                  </a:cubicBezTo>
                  <a:lnTo>
                    <a:pt x="3652" y="4406"/>
                  </a:lnTo>
                  <a:cubicBezTo>
                    <a:pt x="3584" y="4817"/>
                    <a:pt x="3515" y="5228"/>
                    <a:pt x="3470" y="5639"/>
                  </a:cubicBezTo>
                  <a:cubicBezTo>
                    <a:pt x="3538" y="5045"/>
                    <a:pt x="3789" y="4269"/>
                    <a:pt x="4177" y="3835"/>
                  </a:cubicBezTo>
                  <a:cubicBezTo>
                    <a:pt x="4223" y="4292"/>
                    <a:pt x="4702" y="4520"/>
                    <a:pt x="5022" y="4794"/>
                  </a:cubicBezTo>
                  <a:cubicBezTo>
                    <a:pt x="5090" y="4863"/>
                    <a:pt x="5159" y="4931"/>
                    <a:pt x="5250" y="4931"/>
                  </a:cubicBezTo>
                  <a:cubicBezTo>
                    <a:pt x="5275" y="4939"/>
                    <a:pt x="5301" y="4943"/>
                    <a:pt x="5326" y="4943"/>
                  </a:cubicBezTo>
                  <a:cubicBezTo>
                    <a:pt x="5503" y="4943"/>
                    <a:pt x="5664" y="4746"/>
                    <a:pt x="5684" y="4566"/>
                  </a:cubicBezTo>
                  <a:cubicBezTo>
                    <a:pt x="5706" y="4338"/>
                    <a:pt x="5615" y="4132"/>
                    <a:pt x="5501" y="3927"/>
                  </a:cubicBezTo>
                  <a:cubicBezTo>
                    <a:pt x="5535" y="3910"/>
                    <a:pt x="5569" y="3902"/>
                    <a:pt x="5603" y="3902"/>
                  </a:cubicBezTo>
                  <a:cubicBezTo>
                    <a:pt x="5750" y="3902"/>
                    <a:pt x="5892" y="4044"/>
                    <a:pt x="6003" y="4155"/>
                  </a:cubicBezTo>
                  <a:cubicBezTo>
                    <a:pt x="6089" y="4228"/>
                    <a:pt x="6213" y="4275"/>
                    <a:pt x="6314" y="4275"/>
                  </a:cubicBezTo>
                  <a:cubicBezTo>
                    <a:pt x="6402" y="4275"/>
                    <a:pt x="6472" y="4240"/>
                    <a:pt x="6482" y="4155"/>
                  </a:cubicBezTo>
                  <a:cubicBezTo>
                    <a:pt x="6505" y="4086"/>
                    <a:pt x="6482" y="4018"/>
                    <a:pt x="6460" y="3972"/>
                  </a:cubicBezTo>
                  <a:cubicBezTo>
                    <a:pt x="6391" y="3790"/>
                    <a:pt x="6323" y="3607"/>
                    <a:pt x="6254" y="3425"/>
                  </a:cubicBezTo>
                  <a:cubicBezTo>
                    <a:pt x="6825" y="3333"/>
                    <a:pt x="7327" y="2854"/>
                    <a:pt x="7441" y="2260"/>
                  </a:cubicBezTo>
                  <a:lnTo>
                    <a:pt x="7441" y="2260"/>
                  </a:lnTo>
                  <a:cubicBezTo>
                    <a:pt x="7146" y="2575"/>
                    <a:pt x="6733" y="2754"/>
                    <a:pt x="6318" y="2754"/>
                  </a:cubicBezTo>
                  <a:cubicBezTo>
                    <a:pt x="6251" y="2754"/>
                    <a:pt x="6184" y="2749"/>
                    <a:pt x="6117" y="2740"/>
                  </a:cubicBezTo>
                  <a:cubicBezTo>
                    <a:pt x="6346" y="2648"/>
                    <a:pt x="6505" y="2375"/>
                    <a:pt x="6460" y="2101"/>
                  </a:cubicBezTo>
                  <a:lnTo>
                    <a:pt x="6460" y="2101"/>
                  </a:lnTo>
                  <a:cubicBezTo>
                    <a:pt x="6368" y="2123"/>
                    <a:pt x="6277" y="2146"/>
                    <a:pt x="6186" y="2169"/>
                  </a:cubicBezTo>
                  <a:cubicBezTo>
                    <a:pt x="6323" y="1872"/>
                    <a:pt x="6391" y="1507"/>
                    <a:pt x="6368" y="1165"/>
                  </a:cubicBezTo>
                  <a:lnTo>
                    <a:pt x="6368" y="1165"/>
                  </a:lnTo>
                  <a:cubicBezTo>
                    <a:pt x="6072" y="1416"/>
                    <a:pt x="5752" y="1667"/>
                    <a:pt x="5455" y="1918"/>
                  </a:cubicBezTo>
                  <a:cubicBezTo>
                    <a:pt x="5866" y="1530"/>
                    <a:pt x="6026" y="937"/>
                    <a:pt x="5889" y="389"/>
                  </a:cubicBezTo>
                  <a:lnTo>
                    <a:pt x="5889" y="389"/>
                  </a:lnTo>
                  <a:cubicBezTo>
                    <a:pt x="5729" y="663"/>
                    <a:pt x="5547" y="914"/>
                    <a:pt x="5296" y="1119"/>
                  </a:cubicBezTo>
                  <a:cubicBezTo>
                    <a:pt x="5410" y="800"/>
                    <a:pt x="5387" y="412"/>
                    <a:pt x="5273" y="92"/>
                  </a:cubicBezTo>
                  <a:cubicBezTo>
                    <a:pt x="5067" y="526"/>
                    <a:pt x="4885" y="937"/>
                    <a:pt x="4679" y="1347"/>
                  </a:cubicBezTo>
                  <a:cubicBezTo>
                    <a:pt x="4497" y="937"/>
                    <a:pt x="4451" y="434"/>
                    <a:pt x="4588" y="1"/>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16"/>
            <p:cNvSpPr/>
            <p:nvPr/>
          </p:nvSpPr>
          <p:spPr>
            <a:xfrm>
              <a:off x="1236150" y="3123125"/>
              <a:ext cx="168800" cy="116425"/>
            </a:xfrm>
            <a:custGeom>
              <a:avLst/>
              <a:gdLst/>
              <a:ahLst/>
              <a:cxnLst/>
              <a:rect l="l" t="t" r="r" b="b"/>
              <a:pathLst>
                <a:path w="6752" h="4657" extrusionOk="0">
                  <a:moveTo>
                    <a:pt x="731" y="0"/>
                  </a:moveTo>
                  <a:cubicBezTo>
                    <a:pt x="750" y="57"/>
                    <a:pt x="771" y="112"/>
                    <a:pt x="794" y="163"/>
                  </a:cubicBezTo>
                  <a:lnTo>
                    <a:pt x="794" y="163"/>
                  </a:lnTo>
                  <a:cubicBezTo>
                    <a:pt x="772" y="109"/>
                    <a:pt x="751" y="54"/>
                    <a:pt x="731" y="0"/>
                  </a:cubicBezTo>
                  <a:close/>
                  <a:moveTo>
                    <a:pt x="6688" y="23"/>
                  </a:moveTo>
                  <a:lnTo>
                    <a:pt x="6688" y="23"/>
                  </a:lnTo>
                  <a:cubicBezTo>
                    <a:pt x="6414" y="708"/>
                    <a:pt x="5752" y="1210"/>
                    <a:pt x="5045" y="1301"/>
                  </a:cubicBezTo>
                  <a:cubicBezTo>
                    <a:pt x="5227" y="1096"/>
                    <a:pt x="5387" y="890"/>
                    <a:pt x="5524" y="662"/>
                  </a:cubicBezTo>
                  <a:cubicBezTo>
                    <a:pt x="5442" y="621"/>
                    <a:pt x="5346" y="598"/>
                    <a:pt x="5249" y="598"/>
                  </a:cubicBezTo>
                  <a:cubicBezTo>
                    <a:pt x="5132" y="598"/>
                    <a:pt x="5013" y="631"/>
                    <a:pt x="4914" y="703"/>
                  </a:cubicBezTo>
                  <a:lnTo>
                    <a:pt x="4914" y="703"/>
                  </a:lnTo>
                  <a:cubicBezTo>
                    <a:pt x="4973" y="655"/>
                    <a:pt x="4928" y="547"/>
                    <a:pt x="4862" y="525"/>
                  </a:cubicBezTo>
                  <a:cubicBezTo>
                    <a:pt x="4850" y="521"/>
                    <a:pt x="4836" y="519"/>
                    <a:pt x="4823" y="519"/>
                  </a:cubicBezTo>
                  <a:cubicBezTo>
                    <a:pt x="4762" y="519"/>
                    <a:pt x="4694" y="556"/>
                    <a:pt x="4657" y="594"/>
                  </a:cubicBezTo>
                  <a:cubicBezTo>
                    <a:pt x="4383" y="799"/>
                    <a:pt x="4177" y="1050"/>
                    <a:pt x="4018" y="1324"/>
                  </a:cubicBezTo>
                  <a:cubicBezTo>
                    <a:pt x="3995" y="1415"/>
                    <a:pt x="3949" y="1507"/>
                    <a:pt x="3858" y="1552"/>
                  </a:cubicBezTo>
                  <a:cubicBezTo>
                    <a:pt x="3835" y="1567"/>
                    <a:pt x="3807" y="1575"/>
                    <a:pt x="3779" y="1575"/>
                  </a:cubicBezTo>
                  <a:cubicBezTo>
                    <a:pt x="3724" y="1575"/>
                    <a:pt x="3668" y="1545"/>
                    <a:pt x="3653" y="1484"/>
                  </a:cubicBezTo>
                  <a:cubicBezTo>
                    <a:pt x="3630" y="1438"/>
                    <a:pt x="3675" y="1370"/>
                    <a:pt x="3653" y="1301"/>
                  </a:cubicBezTo>
                  <a:cubicBezTo>
                    <a:pt x="3644" y="1250"/>
                    <a:pt x="3601" y="1228"/>
                    <a:pt x="3548" y="1228"/>
                  </a:cubicBezTo>
                  <a:cubicBezTo>
                    <a:pt x="3458" y="1228"/>
                    <a:pt x="3339" y="1292"/>
                    <a:pt x="3310" y="1393"/>
                  </a:cubicBezTo>
                  <a:cubicBezTo>
                    <a:pt x="3242" y="1529"/>
                    <a:pt x="3242" y="1735"/>
                    <a:pt x="3105" y="1803"/>
                  </a:cubicBezTo>
                  <a:cubicBezTo>
                    <a:pt x="2410" y="1131"/>
                    <a:pt x="1241" y="1159"/>
                    <a:pt x="794" y="163"/>
                  </a:cubicBezTo>
                  <a:lnTo>
                    <a:pt x="794" y="163"/>
                  </a:lnTo>
                  <a:cubicBezTo>
                    <a:pt x="949" y="541"/>
                    <a:pt x="1156" y="910"/>
                    <a:pt x="1416" y="1210"/>
                  </a:cubicBezTo>
                  <a:cubicBezTo>
                    <a:pt x="1142" y="1050"/>
                    <a:pt x="822" y="959"/>
                    <a:pt x="525" y="959"/>
                  </a:cubicBezTo>
                  <a:cubicBezTo>
                    <a:pt x="708" y="1256"/>
                    <a:pt x="982" y="1507"/>
                    <a:pt x="1302" y="1689"/>
                  </a:cubicBezTo>
                  <a:cubicBezTo>
                    <a:pt x="1005" y="1666"/>
                    <a:pt x="731" y="1644"/>
                    <a:pt x="457" y="1621"/>
                  </a:cubicBezTo>
                  <a:cubicBezTo>
                    <a:pt x="320" y="1621"/>
                    <a:pt x="183" y="1621"/>
                    <a:pt x="92" y="1712"/>
                  </a:cubicBezTo>
                  <a:cubicBezTo>
                    <a:pt x="0" y="1826"/>
                    <a:pt x="69" y="2032"/>
                    <a:pt x="206" y="2123"/>
                  </a:cubicBezTo>
                  <a:cubicBezTo>
                    <a:pt x="320" y="2214"/>
                    <a:pt x="503" y="2214"/>
                    <a:pt x="662" y="2214"/>
                  </a:cubicBezTo>
                  <a:lnTo>
                    <a:pt x="1781" y="2214"/>
                  </a:lnTo>
                  <a:cubicBezTo>
                    <a:pt x="1484" y="2420"/>
                    <a:pt x="1187" y="2625"/>
                    <a:pt x="891" y="2808"/>
                  </a:cubicBezTo>
                  <a:cubicBezTo>
                    <a:pt x="951" y="2842"/>
                    <a:pt x="1014" y="2854"/>
                    <a:pt x="1079" y="2854"/>
                  </a:cubicBezTo>
                  <a:cubicBezTo>
                    <a:pt x="1185" y="2854"/>
                    <a:pt x="1293" y="2822"/>
                    <a:pt x="1393" y="2808"/>
                  </a:cubicBezTo>
                  <a:cubicBezTo>
                    <a:pt x="1412" y="2805"/>
                    <a:pt x="1433" y="2803"/>
                    <a:pt x="1454" y="2803"/>
                  </a:cubicBezTo>
                  <a:cubicBezTo>
                    <a:pt x="1605" y="2803"/>
                    <a:pt x="1781" y="2876"/>
                    <a:pt x="1781" y="3036"/>
                  </a:cubicBezTo>
                  <a:cubicBezTo>
                    <a:pt x="1781" y="3104"/>
                    <a:pt x="1735" y="3173"/>
                    <a:pt x="1667" y="3241"/>
                  </a:cubicBezTo>
                  <a:cubicBezTo>
                    <a:pt x="1347" y="3584"/>
                    <a:pt x="936" y="3835"/>
                    <a:pt x="480" y="3949"/>
                  </a:cubicBezTo>
                  <a:cubicBezTo>
                    <a:pt x="634" y="4005"/>
                    <a:pt x="795" y="4032"/>
                    <a:pt x="954" y="4032"/>
                  </a:cubicBezTo>
                  <a:cubicBezTo>
                    <a:pt x="1520" y="4032"/>
                    <a:pt x="2078" y="3698"/>
                    <a:pt x="2335" y="3182"/>
                  </a:cubicBezTo>
                  <a:lnTo>
                    <a:pt x="2335" y="3182"/>
                  </a:lnTo>
                  <a:cubicBezTo>
                    <a:pt x="2322" y="3225"/>
                    <a:pt x="2318" y="3267"/>
                    <a:pt x="2329" y="3310"/>
                  </a:cubicBezTo>
                  <a:cubicBezTo>
                    <a:pt x="2345" y="3375"/>
                    <a:pt x="2420" y="3429"/>
                    <a:pt x="2486" y="3429"/>
                  </a:cubicBezTo>
                  <a:cubicBezTo>
                    <a:pt x="2513" y="3429"/>
                    <a:pt x="2537" y="3421"/>
                    <a:pt x="2557" y="3401"/>
                  </a:cubicBezTo>
                  <a:cubicBezTo>
                    <a:pt x="2557" y="3835"/>
                    <a:pt x="2671" y="4268"/>
                    <a:pt x="2854" y="4657"/>
                  </a:cubicBezTo>
                  <a:cubicBezTo>
                    <a:pt x="3032" y="4321"/>
                    <a:pt x="3080" y="3899"/>
                    <a:pt x="2953" y="3538"/>
                  </a:cubicBezTo>
                  <a:lnTo>
                    <a:pt x="2953" y="3538"/>
                  </a:lnTo>
                  <a:cubicBezTo>
                    <a:pt x="3095" y="3917"/>
                    <a:pt x="3409" y="4248"/>
                    <a:pt x="3789" y="4383"/>
                  </a:cubicBezTo>
                  <a:cubicBezTo>
                    <a:pt x="3653" y="4063"/>
                    <a:pt x="3516" y="3721"/>
                    <a:pt x="3379" y="3378"/>
                  </a:cubicBezTo>
                  <a:lnTo>
                    <a:pt x="3379" y="3378"/>
                  </a:lnTo>
                  <a:cubicBezTo>
                    <a:pt x="3544" y="3618"/>
                    <a:pt x="3843" y="3857"/>
                    <a:pt x="4121" y="3857"/>
                  </a:cubicBezTo>
                  <a:cubicBezTo>
                    <a:pt x="4187" y="3857"/>
                    <a:pt x="4253" y="3843"/>
                    <a:pt x="4314" y="3812"/>
                  </a:cubicBezTo>
                  <a:cubicBezTo>
                    <a:pt x="4272" y="3726"/>
                    <a:pt x="4049" y="3240"/>
                    <a:pt x="3946" y="3179"/>
                  </a:cubicBezTo>
                  <a:lnTo>
                    <a:pt x="3946" y="3179"/>
                  </a:lnTo>
                  <a:cubicBezTo>
                    <a:pt x="4283" y="3290"/>
                    <a:pt x="4664" y="3355"/>
                    <a:pt x="5045" y="3355"/>
                  </a:cubicBezTo>
                  <a:cubicBezTo>
                    <a:pt x="4817" y="3219"/>
                    <a:pt x="4611" y="3036"/>
                    <a:pt x="4429" y="2876"/>
                  </a:cubicBezTo>
                  <a:lnTo>
                    <a:pt x="4429" y="2876"/>
                  </a:lnTo>
                  <a:cubicBezTo>
                    <a:pt x="4748" y="2899"/>
                    <a:pt x="5091" y="2922"/>
                    <a:pt x="5410" y="2945"/>
                  </a:cubicBezTo>
                  <a:cubicBezTo>
                    <a:pt x="5159" y="2853"/>
                    <a:pt x="4908" y="2694"/>
                    <a:pt x="4680" y="2511"/>
                  </a:cubicBezTo>
                  <a:cubicBezTo>
                    <a:pt x="5296" y="2488"/>
                    <a:pt x="5981" y="2420"/>
                    <a:pt x="6369" y="1963"/>
                  </a:cubicBezTo>
                  <a:cubicBezTo>
                    <a:pt x="6460" y="1849"/>
                    <a:pt x="6551" y="1689"/>
                    <a:pt x="6483" y="1529"/>
                  </a:cubicBezTo>
                  <a:cubicBezTo>
                    <a:pt x="6456" y="1450"/>
                    <a:pt x="6360" y="1401"/>
                    <a:pt x="6276" y="1401"/>
                  </a:cubicBezTo>
                  <a:cubicBezTo>
                    <a:pt x="6258" y="1401"/>
                    <a:pt x="6241" y="1403"/>
                    <a:pt x="6225" y="1408"/>
                  </a:cubicBezTo>
                  <a:lnTo>
                    <a:pt x="6225" y="1408"/>
                  </a:lnTo>
                  <a:cubicBezTo>
                    <a:pt x="6579" y="1061"/>
                    <a:pt x="6752" y="532"/>
                    <a:pt x="6688" y="23"/>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16"/>
            <p:cNvSpPr/>
            <p:nvPr/>
          </p:nvSpPr>
          <p:spPr>
            <a:xfrm>
              <a:off x="1388500" y="3064350"/>
              <a:ext cx="176350" cy="175200"/>
            </a:xfrm>
            <a:custGeom>
              <a:avLst/>
              <a:gdLst/>
              <a:ahLst/>
              <a:cxnLst/>
              <a:rect l="l" t="t" r="r" b="b"/>
              <a:pathLst>
                <a:path w="7054" h="7008" extrusionOk="0">
                  <a:moveTo>
                    <a:pt x="4229" y="5501"/>
                  </a:moveTo>
                  <a:cubicBezTo>
                    <a:pt x="4402" y="5676"/>
                    <a:pt x="4609" y="5817"/>
                    <a:pt x="4794" y="5889"/>
                  </a:cubicBezTo>
                  <a:cubicBezTo>
                    <a:pt x="4613" y="5748"/>
                    <a:pt x="4424" y="5619"/>
                    <a:pt x="4229" y="5501"/>
                  </a:cubicBezTo>
                  <a:close/>
                  <a:moveTo>
                    <a:pt x="5479" y="0"/>
                  </a:moveTo>
                  <a:lnTo>
                    <a:pt x="5479" y="0"/>
                  </a:lnTo>
                  <a:cubicBezTo>
                    <a:pt x="5000" y="274"/>
                    <a:pt x="4589" y="662"/>
                    <a:pt x="4292" y="1119"/>
                  </a:cubicBezTo>
                  <a:cubicBezTo>
                    <a:pt x="4429" y="753"/>
                    <a:pt x="4543" y="411"/>
                    <a:pt x="4657" y="23"/>
                  </a:cubicBezTo>
                  <a:lnTo>
                    <a:pt x="4657" y="23"/>
                  </a:lnTo>
                  <a:cubicBezTo>
                    <a:pt x="4292" y="274"/>
                    <a:pt x="3995" y="639"/>
                    <a:pt x="3835" y="1050"/>
                  </a:cubicBezTo>
                  <a:cubicBezTo>
                    <a:pt x="3858" y="731"/>
                    <a:pt x="3858" y="434"/>
                    <a:pt x="3881" y="114"/>
                  </a:cubicBezTo>
                  <a:lnTo>
                    <a:pt x="3881" y="114"/>
                  </a:lnTo>
                  <a:cubicBezTo>
                    <a:pt x="3447" y="685"/>
                    <a:pt x="3242" y="1393"/>
                    <a:pt x="3059" y="2100"/>
                  </a:cubicBezTo>
                  <a:cubicBezTo>
                    <a:pt x="2968" y="1644"/>
                    <a:pt x="2854" y="1187"/>
                    <a:pt x="2649" y="776"/>
                  </a:cubicBezTo>
                  <a:cubicBezTo>
                    <a:pt x="2397" y="1187"/>
                    <a:pt x="2375" y="1735"/>
                    <a:pt x="2603" y="2169"/>
                  </a:cubicBezTo>
                  <a:cubicBezTo>
                    <a:pt x="2329" y="1803"/>
                    <a:pt x="1964" y="1507"/>
                    <a:pt x="1530" y="1347"/>
                  </a:cubicBezTo>
                  <a:lnTo>
                    <a:pt x="1530" y="1347"/>
                  </a:lnTo>
                  <a:cubicBezTo>
                    <a:pt x="1713" y="1781"/>
                    <a:pt x="1941" y="2214"/>
                    <a:pt x="2238" y="2579"/>
                  </a:cubicBezTo>
                  <a:cubicBezTo>
                    <a:pt x="1987" y="2511"/>
                    <a:pt x="1736" y="2442"/>
                    <a:pt x="1484" y="2351"/>
                  </a:cubicBezTo>
                  <a:lnTo>
                    <a:pt x="1484" y="2351"/>
                  </a:lnTo>
                  <a:cubicBezTo>
                    <a:pt x="1576" y="2534"/>
                    <a:pt x="1667" y="2716"/>
                    <a:pt x="1758" y="2899"/>
                  </a:cubicBezTo>
                  <a:cubicBezTo>
                    <a:pt x="1804" y="2990"/>
                    <a:pt x="1827" y="3059"/>
                    <a:pt x="1781" y="3150"/>
                  </a:cubicBezTo>
                  <a:cubicBezTo>
                    <a:pt x="1758" y="3196"/>
                    <a:pt x="1690" y="3219"/>
                    <a:pt x="1644" y="3241"/>
                  </a:cubicBezTo>
                  <a:lnTo>
                    <a:pt x="1074" y="3447"/>
                  </a:lnTo>
                  <a:cubicBezTo>
                    <a:pt x="1140" y="3438"/>
                    <a:pt x="1210" y="3433"/>
                    <a:pt x="1281" y="3433"/>
                  </a:cubicBezTo>
                  <a:cubicBezTo>
                    <a:pt x="1404" y="3433"/>
                    <a:pt x="1528" y="3449"/>
                    <a:pt x="1644" y="3492"/>
                  </a:cubicBezTo>
                  <a:cubicBezTo>
                    <a:pt x="1325" y="3607"/>
                    <a:pt x="1051" y="3812"/>
                    <a:pt x="823" y="4040"/>
                  </a:cubicBezTo>
                  <a:cubicBezTo>
                    <a:pt x="1011" y="4092"/>
                    <a:pt x="1199" y="4117"/>
                    <a:pt x="1387" y="4117"/>
                  </a:cubicBezTo>
                  <a:cubicBezTo>
                    <a:pt x="1450" y="4117"/>
                    <a:pt x="1513" y="4114"/>
                    <a:pt x="1576" y="4109"/>
                  </a:cubicBezTo>
                  <a:lnTo>
                    <a:pt x="1576" y="4109"/>
                  </a:lnTo>
                  <a:cubicBezTo>
                    <a:pt x="1667" y="4177"/>
                    <a:pt x="1553" y="4314"/>
                    <a:pt x="1462" y="4383"/>
                  </a:cubicBezTo>
                  <a:cubicBezTo>
                    <a:pt x="1188" y="4588"/>
                    <a:pt x="891" y="4816"/>
                    <a:pt x="617" y="5045"/>
                  </a:cubicBezTo>
                  <a:cubicBezTo>
                    <a:pt x="651" y="5072"/>
                    <a:pt x="690" y="5083"/>
                    <a:pt x="731" y="5083"/>
                  </a:cubicBezTo>
                  <a:cubicBezTo>
                    <a:pt x="825" y="5083"/>
                    <a:pt x="932" y="5024"/>
                    <a:pt x="1028" y="4976"/>
                  </a:cubicBezTo>
                  <a:cubicBezTo>
                    <a:pt x="1069" y="4962"/>
                    <a:pt x="1117" y="4955"/>
                    <a:pt x="1164" y="4955"/>
                  </a:cubicBezTo>
                  <a:cubicBezTo>
                    <a:pt x="1270" y="4955"/>
                    <a:pt x="1370" y="4995"/>
                    <a:pt x="1370" y="5090"/>
                  </a:cubicBezTo>
                  <a:cubicBezTo>
                    <a:pt x="1370" y="5159"/>
                    <a:pt x="1325" y="5204"/>
                    <a:pt x="1279" y="5227"/>
                  </a:cubicBezTo>
                  <a:cubicBezTo>
                    <a:pt x="914" y="5638"/>
                    <a:pt x="229" y="6049"/>
                    <a:pt x="1" y="6551"/>
                  </a:cubicBezTo>
                  <a:cubicBezTo>
                    <a:pt x="29" y="6556"/>
                    <a:pt x="60" y="6559"/>
                    <a:pt x="94" y="6559"/>
                  </a:cubicBezTo>
                  <a:cubicBezTo>
                    <a:pt x="486" y="6559"/>
                    <a:pt x="1200" y="6211"/>
                    <a:pt x="1232" y="5782"/>
                  </a:cubicBezTo>
                  <a:lnTo>
                    <a:pt x="1232" y="5782"/>
                  </a:lnTo>
                  <a:cubicBezTo>
                    <a:pt x="1219" y="6253"/>
                    <a:pt x="1425" y="6762"/>
                    <a:pt x="1850" y="7008"/>
                  </a:cubicBezTo>
                  <a:cubicBezTo>
                    <a:pt x="1941" y="6483"/>
                    <a:pt x="1644" y="5798"/>
                    <a:pt x="2009" y="5364"/>
                  </a:cubicBezTo>
                  <a:cubicBezTo>
                    <a:pt x="2201" y="5961"/>
                    <a:pt x="2691" y="6816"/>
                    <a:pt x="3424" y="6816"/>
                  </a:cubicBezTo>
                  <a:cubicBezTo>
                    <a:pt x="3476" y="6816"/>
                    <a:pt x="3530" y="6811"/>
                    <a:pt x="3584" y="6802"/>
                  </a:cubicBezTo>
                  <a:cubicBezTo>
                    <a:pt x="3151" y="6277"/>
                    <a:pt x="2854" y="5547"/>
                    <a:pt x="3059" y="4908"/>
                  </a:cubicBezTo>
                  <a:lnTo>
                    <a:pt x="3059" y="4908"/>
                  </a:lnTo>
                  <a:cubicBezTo>
                    <a:pt x="3463" y="5087"/>
                    <a:pt x="3857" y="5276"/>
                    <a:pt x="4229" y="5501"/>
                  </a:cubicBezTo>
                  <a:lnTo>
                    <a:pt x="4229" y="5501"/>
                  </a:lnTo>
                  <a:cubicBezTo>
                    <a:pt x="4017" y="5287"/>
                    <a:pt x="3858" y="5022"/>
                    <a:pt x="3858" y="4771"/>
                  </a:cubicBezTo>
                  <a:lnTo>
                    <a:pt x="3858" y="4771"/>
                  </a:lnTo>
                  <a:cubicBezTo>
                    <a:pt x="4612" y="5433"/>
                    <a:pt x="4748" y="5684"/>
                    <a:pt x="5890" y="5752"/>
                  </a:cubicBezTo>
                  <a:cubicBezTo>
                    <a:pt x="5981" y="5250"/>
                    <a:pt x="5365" y="5045"/>
                    <a:pt x="5365" y="4634"/>
                  </a:cubicBezTo>
                  <a:lnTo>
                    <a:pt x="5365" y="4634"/>
                  </a:lnTo>
                  <a:cubicBezTo>
                    <a:pt x="5422" y="4637"/>
                    <a:pt x="5476" y="4639"/>
                    <a:pt x="5526" y="4639"/>
                  </a:cubicBezTo>
                  <a:cubicBezTo>
                    <a:pt x="6460" y="4639"/>
                    <a:pt x="6236" y="4049"/>
                    <a:pt x="5890" y="3355"/>
                  </a:cubicBezTo>
                  <a:cubicBezTo>
                    <a:pt x="6147" y="3201"/>
                    <a:pt x="6455" y="3163"/>
                    <a:pt x="6756" y="3163"/>
                  </a:cubicBezTo>
                  <a:cubicBezTo>
                    <a:pt x="6857" y="3163"/>
                    <a:pt x="6957" y="3167"/>
                    <a:pt x="7054" y="3173"/>
                  </a:cubicBezTo>
                  <a:cubicBezTo>
                    <a:pt x="6803" y="2875"/>
                    <a:pt x="6555" y="2769"/>
                    <a:pt x="6307" y="2769"/>
                  </a:cubicBezTo>
                  <a:cubicBezTo>
                    <a:pt x="5917" y="2769"/>
                    <a:pt x="5524" y="3031"/>
                    <a:pt x="5115" y="3233"/>
                  </a:cubicBezTo>
                  <a:lnTo>
                    <a:pt x="5115" y="3233"/>
                  </a:lnTo>
                  <a:cubicBezTo>
                    <a:pt x="5385" y="3063"/>
                    <a:pt x="5616" y="2768"/>
                    <a:pt x="5616" y="2511"/>
                  </a:cubicBezTo>
                  <a:lnTo>
                    <a:pt x="5616" y="2511"/>
                  </a:lnTo>
                  <a:cubicBezTo>
                    <a:pt x="5277" y="2611"/>
                    <a:pt x="4816" y="2797"/>
                    <a:pt x="4461" y="2797"/>
                  </a:cubicBezTo>
                  <a:cubicBezTo>
                    <a:pt x="4410" y="2797"/>
                    <a:pt x="4361" y="2794"/>
                    <a:pt x="4315" y="2785"/>
                  </a:cubicBezTo>
                  <a:cubicBezTo>
                    <a:pt x="5205" y="2306"/>
                    <a:pt x="5867" y="1484"/>
                    <a:pt x="5890" y="434"/>
                  </a:cubicBezTo>
                  <a:lnTo>
                    <a:pt x="5890" y="434"/>
                  </a:lnTo>
                  <a:cubicBezTo>
                    <a:pt x="5502" y="890"/>
                    <a:pt x="5045" y="1278"/>
                    <a:pt x="4566" y="1621"/>
                  </a:cubicBezTo>
                  <a:cubicBezTo>
                    <a:pt x="4863" y="1096"/>
                    <a:pt x="5159" y="548"/>
                    <a:pt x="5479"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16"/>
            <p:cNvSpPr/>
            <p:nvPr/>
          </p:nvSpPr>
          <p:spPr>
            <a:xfrm>
              <a:off x="1370250" y="2869750"/>
              <a:ext cx="176925" cy="175225"/>
            </a:xfrm>
            <a:custGeom>
              <a:avLst/>
              <a:gdLst/>
              <a:ahLst/>
              <a:cxnLst/>
              <a:rect l="l" t="t" r="r" b="b"/>
              <a:pathLst>
                <a:path w="7077" h="7009" extrusionOk="0">
                  <a:moveTo>
                    <a:pt x="4254" y="5481"/>
                  </a:moveTo>
                  <a:cubicBezTo>
                    <a:pt x="4426" y="5655"/>
                    <a:pt x="4633" y="5795"/>
                    <a:pt x="4817" y="5867"/>
                  </a:cubicBezTo>
                  <a:cubicBezTo>
                    <a:pt x="4636" y="5726"/>
                    <a:pt x="4448" y="5598"/>
                    <a:pt x="4254" y="5481"/>
                  </a:cubicBezTo>
                  <a:close/>
                  <a:moveTo>
                    <a:pt x="5501" y="1"/>
                  </a:moveTo>
                  <a:cubicBezTo>
                    <a:pt x="5022" y="252"/>
                    <a:pt x="4611" y="640"/>
                    <a:pt x="4292" y="1096"/>
                  </a:cubicBezTo>
                  <a:cubicBezTo>
                    <a:pt x="4451" y="754"/>
                    <a:pt x="4565" y="389"/>
                    <a:pt x="4680" y="24"/>
                  </a:cubicBezTo>
                  <a:lnTo>
                    <a:pt x="4680" y="24"/>
                  </a:lnTo>
                  <a:cubicBezTo>
                    <a:pt x="4314" y="252"/>
                    <a:pt x="4018" y="617"/>
                    <a:pt x="3858" y="1028"/>
                  </a:cubicBezTo>
                  <a:cubicBezTo>
                    <a:pt x="3858" y="708"/>
                    <a:pt x="3881" y="412"/>
                    <a:pt x="3904" y="92"/>
                  </a:cubicBezTo>
                  <a:lnTo>
                    <a:pt x="3904" y="92"/>
                  </a:lnTo>
                  <a:cubicBezTo>
                    <a:pt x="3470" y="663"/>
                    <a:pt x="3264" y="1370"/>
                    <a:pt x="3082" y="2078"/>
                  </a:cubicBezTo>
                  <a:cubicBezTo>
                    <a:pt x="2991" y="1621"/>
                    <a:pt x="2876" y="1188"/>
                    <a:pt x="2671" y="777"/>
                  </a:cubicBezTo>
                  <a:cubicBezTo>
                    <a:pt x="2420" y="1165"/>
                    <a:pt x="2397" y="1713"/>
                    <a:pt x="2625" y="2146"/>
                  </a:cubicBezTo>
                  <a:cubicBezTo>
                    <a:pt x="2351" y="1781"/>
                    <a:pt x="1986" y="1484"/>
                    <a:pt x="1553" y="1325"/>
                  </a:cubicBezTo>
                  <a:lnTo>
                    <a:pt x="1553" y="1325"/>
                  </a:lnTo>
                  <a:cubicBezTo>
                    <a:pt x="1735" y="1758"/>
                    <a:pt x="1963" y="2192"/>
                    <a:pt x="2260" y="2580"/>
                  </a:cubicBezTo>
                  <a:cubicBezTo>
                    <a:pt x="2009" y="2489"/>
                    <a:pt x="1758" y="2420"/>
                    <a:pt x="1507" y="2329"/>
                  </a:cubicBezTo>
                  <a:lnTo>
                    <a:pt x="1507" y="2329"/>
                  </a:lnTo>
                  <a:cubicBezTo>
                    <a:pt x="1598" y="2512"/>
                    <a:pt x="1689" y="2694"/>
                    <a:pt x="1781" y="2900"/>
                  </a:cubicBezTo>
                  <a:cubicBezTo>
                    <a:pt x="1826" y="2968"/>
                    <a:pt x="1849" y="3059"/>
                    <a:pt x="1804" y="3128"/>
                  </a:cubicBezTo>
                  <a:cubicBezTo>
                    <a:pt x="1781" y="3173"/>
                    <a:pt x="1712" y="3196"/>
                    <a:pt x="1667" y="3219"/>
                  </a:cubicBezTo>
                  <a:lnTo>
                    <a:pt x="1096" y="3447"/>
                  </a:lnTo>
                  <a:cubicBezTo>
                    <a:pt x="1166" y="3430"/>
                    <a:pt x="1239" y="3422"/>
                    <a:pt x="1311" y="3422"/>
                  </a:cubicBezTo>
                  <a:cubicBezTo>
                    <a:pt x="1429" y="3422"/>
                    <a:pt x="1545" y="3442"/>
                    <a:pt x="1644" y="3470"/>
                  </a:cubicBezTo>
                  <a:cubicBezTo>
                    <a:pt x="1347" y="3584"/>
                    <a:pt x="1073" y="3790"/>
                    <a:pt x="845" y="4018"/>
                  </a:cubicBezTo>
                  <a:cubicBezTo>
                    <a:pt x="1033" y="4069"/>
                    <a:pt x="1222" y="4095"/>
                    <a:pt x="1410" y="4095"/>
                  </a:cubicBezTo>
                  <a:cubicBezTo>
                    <a:pt x="1473" y="4095"/>
                    <a:pt x="1535" y="4092"/>
                    <a:pt x="1598" y="4086"/>
                  </a:cubicBezTo>
                  <a:lnTo>
                    <a:pt x="1598" y="4086"/>
                  </a:lnTo>
                  <a:cubicBezTo>
                    <a:pt x="1667" y="4155"/>
                    <a:pt x="1575" y="4292"/>
                    <a:pt x="1484" y="4360"/>
                  </a:cubicBezTo>
                  <a:cubicBezTo>
                    <a:pt x="1210" y="4589"/>
                    <a:pt x="913" y="4794"/>
                    <a:pt x="640" y="5022"/>
                  </a:cubicBezTo>
                  <a:cubicBezTo>
                    <a:pt x="674" y="5050"/>
                    <a:pt x="712" y="5061"/>
                    <a:pt x="753" y="5061"/>
                  </a:cubicBezTo>
                  <a:cubicBezTo>
                    <a:pt x="848" y="5061"/>
                    <a:pt x="955" y="5002"/>
                    <a:pt x="1050" y="4954"/>
                  </a:cubicBezTo>
                  <a:cubicBezTo>
                    <a:pt x="1090" y="4941"/>
                    <a:pt x="1136" y="4933"/>
                    <a:pt x="1181" y="4933"/>
                  </a:cubicBezTo>
                  <a:cubicBezTo>
                    <a:pt x="1289" y="4933"/>
                    <a:pt x="1393" y="4977"/>
                    <a:pt x="1393" y="5091"/>
                  </a:cubicBezTo>
                  <a:cubicBezTo>
                    <a:pt x="1393" y="5136"/>
                    <a:pt x="1347" y="5182"/>
                    <a:pt x="1301" y="5228"/>
                  </a:cubicBezTo>
                  <a:cubicBezTo>
                    <a:pt x="936" y="5616"/>
                    <a:pt x="251" y="6049"/>
                    <a:pt x="0" y="6529"/>
                  </a:cubicBezTo>
                  <a:cubicBezTo>
                    <a:pt x="30" y="6534"/>
                    <a:pt x="63" y="6537"/>
                    <a:pt x="98" y="6537"/>
                  </a:cubicBezTo>
                  <a:cubicBezTo>
                    <a:pt x="508" y="6537"/>
                    <a:pt x="1222" y="6188"/>
                    <a:pt x="1255" y="5760"/>
                  </a:cubicBezTo>
                  <a:lnTo>
                    <a:pt x="1255" y="5760"/>
                  </a:lnTo>
                  <a:cubicBezTo>
                    <a:pt x="1242" y="6232"/>
                    <a:pt x="1447" y="6762"/>
                    <a:pt x="1849" y="7008"/>
                  </a:cubicBezTo>
                  <a:cubicBezTo>
                    <a:pt x="1963" y="6460"/>
                    <a:pt x="1667" y="5776"/>
                    <a:pt x="2032" y="5365"/>
                  </a:cubicBezTo>
                  <a:cubicBezTo>
                    <a:pt x="2204" y="5946"/>
                    <a:pt x="2722" y="6812"/>
                    <a:pt x="3470" y="6812"/>
                  </a:cubicBezTo>
                  <a:cubicBezTo>
                    <a:pt x="3515" y="6812"/>
                    <a:pt x="3560" y="6809"/>
                    <a:pt x="3607" y="6803"/>
                  </a:cubicBezTo>
                  <a:cubicBezTo>
                    <a:pt x="3173" y="6278"/>
                    <a:pt x="2876" y="5524"/>
                    <a:pt x="3082" y="4908"/>
                  </a:cubicBezTo>
                  <a:lnTo>
                    <a:pt x="3082" y="4908"/>
                  </a:lnTo>
                  <a:cubicBezTo>
                    <a:pt x="3487" y="5073"/>
                    <a:pt x="3881" y="5258"/>
                    <a:pt x="4254" y="5481"/>
                  </a:cubicBezTo>
                  <a:lnTo>
                    <a:pt x="4254" y="5481"/>
                  </a:lnTo>
                  <a:cubicBezTo>
                    <a:pt x="4041" y="5267"/>
                    <a:pt x="3881" y="5001"/>
                    <a:pt x="3881" y="4748"/>
                  </a:cubicBezTo>
                  <a:lnTo>
                    <a:pt x="3881" y="4748"/>
                  </a:lnTo>
                  <a:cubicBezTo>
                    <a:pt x="4634" y="5410"/>
                    <a:pt x="4771" y="5684"/>
                    <a:pt x="5889" y="5730"/>
                  </a:cubicBezTo>
                  <a:cubicBezTo>
                    <a:pt x="6003" y="5228"/>
                    <a:pt x="5387" y="5022"/>
                    <a:pt x="5387" y="4611"/>
                  </a:cubicBezTo>
                  <a:lnTo>
                    <a:pt x="5387" y="4611"/>
                  </a:lnTo>
                  <a:cubicBezTo>
                    <a:pt x="5444" y="4615"/>
                    <a:pt x="5498" y="4617"/>
                    <a:pt x="5548" y="4617"/>
                  </a:cubicBezTo>
                  <a:cubicBezTo>
                    <a:pt x="6482" y="4617"/>
                    <a:pt x="6259" y="4026"/>
                    <a:pt x="5912" y="3333"/>
                  </a:cubicBezTo>
                  <a:cubicBezTo>
                    <a:pt x="6169" y="3179"/>
                    <a:pt x="6477" y="3141"/>
                    <a:pt x="6779" y="3141"/>
                  </a:cubicBezTo>
                  <a:cubicBezTo>
                    <a:pt x="6879" y="3141"/>
                    <a:pt x="6979" y="3145"/>
                    <a:pt x="7076" y="3151"/>
                  </a:cubicBezTo>
                  <a:cubicBezTo>
                    <a:pt x="6827" y="2854"/>
                    <a:pt x="6580" y="2747"/>
                    <a:pt x="6332" y="2747"/>
                  </a:cubicBezTo>
                  <a:cubicBezTo>
                    <a:pt x="5956" y="2747"/>
                    <a:pt x="5578" y="2994"/>
                    <a:pt x="5185" y="3202"/>
                  </a:cubicBezTo>
                  <a:lnTo>
                    <a:pt x="5185" y="3202"/>
                  </a:lnTo>
                  <a:cubicBezTo>
                    <a:pt x="5434" y="3027"/>
                    <a:pt x="5638" y="2746"/>
                    <a:pt x="5638" y="2489"/>
                  </a:cubicBezTo>
                  <a:lnTo>
                    <a:pt x="5638" y="2489"/>
                  </a:lnTo>
                  <a:cubicBezTo>
                    <a:pt x="5299" y="2588"/>
                    <a:pt x="4838" y="2775"/>
                    <a:pt x="4484" y="2775"/>
                  </a:cubicBezTo>
                  <a:cubicBezTo>
                    <a:pt x="4433" y="2775"/>
                    <a:pt x="4383" y="2771"/>
                    <a:pt x="4337" y="2763"/>
                  </a:cubicBezTo>
                  <a:cubicBezTo>
                    <a:pt x="5227" y="2283"/>
                    <a:pt x="5889" y="1484"/>
                    <a:pt x="5912" y="412"/>
                  </a:cubicBezTo>
                  <a:lnTo>
                    <a:pt x="5912" y="412"/>
                  </a:lnTo>
                  <a:cubicBezTo>
                    <a:pt x="5524" y="868"/>
                    <a:pt x="5068" y="1256"/>
                    <a:pt x="4588" y="1621"/>
                  </a:cubicBezTo>
                  <a:cubicBezTo>
                    <a:pt x="4885" y="1074"/>
                    <a:pt x="5182" y="526"/>
                    <a:pt x="5501" y="1"/>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16"/>
            <p:cNvSpPr/>
            <p:nvPr/>
          </p:nvSpPr>
          <p:spPr>
            <a:xfrm>
              <a:off x="1291500" y="2931375"/>
              <a:ext cx="161525" cy="119875"/>
            </a:xfrm>
            <a:custGeom>
              <a:avLst/>
              <a:gdLst/>
              <a:ahLst/>
              <a:cxnLst/>
              <a:rect l="l" t="t" r="r" b="b"/>
              <a:pathLst>
                <a:path w="6461" h="4795" extrusionOk="0">
                  <a:moveTo>
                    <a:pt x="3283" y="3894"/>
                  </a:moveTo>
                  <a:cubicBezTo>
                    <a:pt x="3330" y="4109"/>
                    <a:pt x="3426" y="4316"/>
                    <a:pt x="3538" y="4452"/>
                  </a:cubicBezTo>
                  <a:cubicBezTo>
                    <a:pt x="3468" y="4259"/>
                    <a:pt x="3382" y="4074"/>
                    <a:pt x="3283" y="3894"/>
                  </a:cubicBezTo>
                  <a:close/>
                  <a:moveTo>
                    <a:pt x="3150" y="1"/>
                  </a:moveTo>
                  <a:cubicBezTo>
                    <a:pt x="3082" y="366"/>
                    <a:pt x="3082" y="754"/>
                    <a:pt x="3128" y="1142"/>
                  </a:cubicBezTo>
                  <a:cubicBezTo>
                    <a:pt x="2991" y="982"/>
                    <a:pt x="2854" y="823"/>
                    <a:pt x="2717" y="686"/>
                  </a:cubicBezTo>
                  <a:cubicBezTo>
                    <a:pt x="2694" y="845"/>
                    <a:pt x="2694" y="1005"/>
                    <a:pt x="2671" y="1165"/>
                  </a:cubicBezTo>
                  <a:cubicBezTo>
                    <a:pt x="2671" y="1233"/>
                    <a:pt x="2648" y="1302"/>
                    <a:pt x="2603" y="1348"/>
                  </a:cubicBezTo>
                  <a:cubicBezTo>
                    <a:pt x="2587" y="1355"/>
                    <a:pt x="2572" y="1358"/>
                    <a:pt x="2557" y="1358"/>
                  </a:cubicBezTo>
                  <a:cubicBezTo>
                    <a:pt x="2527" y="1358"/>
                    <a:pt x="2496" y="1348"/>
                    <a:pt x="2466" y="1348"/>
                  </a:cubicBezTo>
                  <a:lnTo>
                    <a:pt x="1986" y="1256"/>
                  </a:lnTo>
                  <a:lnTo>
                    <a:pt x="1986" y="1256"/>
                  </a:lnTo>
                  <a:cubicBezTo>
                    <a:pt x="2123" y="1302"/>
                    <a:pt x="2260" y="1393"/>
                    <a:pt x="2352" y="1530"/>
                  </a:cubicBezTo>
                  <a:cubicBezTo>
                    <a:pt x="2252" y="1503"/>
                    <a:pt x="2150" y="1490"/>
                    <a:pt x="2047" y="1490"/>
                  </a:cubicBezTo>
                  <a:cubicBezTo>
                    <a:pt x="1888" y="1490"/>
                    <a:pt x="1728" y="1521"/>
                    <a:pt x="1575" y="1576"/>
                  </a:cubicBezTo>
                  <a:cubicBezTo>
                    <a:pt x="1712" y="1713"/>
                    <a:pt x="1895" y="1827"/>
                    <a:pt x="2078" y="1918"/>
                  </a:cubicBezTo>
                  <a:cubicBezTo>
                    <a:pt x="2078" y="2009"/>
                    <a:pt x="1963" y="2055"/>
                    <a:pt x="1895" y="2055"/>
                  </a:cubicBezTo>
                  <a:cubicBezTo>
                    <a:pt x="1598" y="2101"/>
                    <a:pt x="1324" y="2124"/>
                    <a:pt x="1028" y="2169"/>
                  </a:cubicBezTo>
                  <a:cubicBezTo>
                    <a:pt x="1073" y="2261"/>
                    <a:pt x="1233" y="2283"/>
                    <a:pt x="1347" y="2283"/>
                  </a:cubicBezTo>
                  <a:cubicBezTo>
                    <a:pt x="1461" y="2306"/>
                    <a:pt x="1598" y="2420"/>
                    <a:pt x="1530" y="2512"/>
                  </a:cubicBezTo>
                  <a:cubicBezTo>
                    <a:pt x="1507" y="2557"/>
                    <a:pt x="1461" y="2557"/>
                    <a:pt x="1416" y="2580"/>
                  </a:cubicBezTo>
                  <a:cubicBezTo>
                    <a:pt x="1005" y="2694"/>
                    <a:pt x="366" y="2694"/>
                    <a:pt x="1" y="2945"/>
                  </a:cubicBezTo>
                  <a:cubicBezTo>
                    <a:pt x="117" y="3050"/>
                    <a:pt x="371" y="3119"/>
                    <a:pt x="618" y="3119"/>
                  </a:cubicBezTo>
                  <a:cubicBezTo>
                    <a:pt x="852" y="3119"/>
                    <a:pt x="1080" y="3058"/>
                    <a:pt x="1183" y="2907"/>
                  </a:cubicBezTo>
                  <a:lnTo>
                    <a:pt x="1183" y="2907"/>
                  </a:lnTo>
                  <a:cubicBezTo>
                    <a:pt x="958" y="3248"/>
                    <a:pt x="892" y="3678"/>
                    <a:pt x="1073" y="4018"/>
                  </a:cubicBezTo>
                  <a:cubicBezTo>
                    <a:pt x="1347" y="3699"/>
                    <a:pt x="1439" y="3105"/>
                    <a:pt x="1849" y="2968"/>
                  </a:cubicBezTo>
                  <a:lnTo>
                    <a:pt x="1849" y="2968"/>
                  </a:lnTo>
                  <a:cubicBezTo>
                    <a:pt x="1735" y="3470"/>
                    <a:pt x="1735" y="4338"/>
                    <a:pt x="2329" y="4589"/>
                  </a:cubicBezTo>
                  <a:cubicBezTo>
                    <a:pt x="2260" y="4064"/>
                    <a:pt x="2352" y="3425"/>
                    <a:pt x="2740" y="3082"/>
                  </a:cubicBezTo>
                  <a:cubicBezTo>
                    <a:pt x="2937" y="3336"/>
                    <a:pt x="3125" y="3606"/>
                    <a:pt x="3283" y="3894"/>
                  </a:cubicBezTo>
                  <a:lnTo>
                    <a:pt x="3283" y="3894"/>
                  </a:lnTo>
                  <a:cubicBezTo>
                    <a:pt x="3236" y="3675"/>
                    <a:pt x="3241" y="3449"/>
                    <a:pt x="3333" y="3288"/>
                  </a:cubicBezTo>
                  <a:lnTo>
                    <a:pt x="3333" y="3288"/>
                  </a:lnTo>
                  <a:cubicBezTo>
                    <a:pt x="3584" y="4064"/>
                    <a:pt x="3584" y="4292"/>
                    <a:pt x="4337" y="4794"/>
                  </a:cubicBezTo>
                  <a:cubicBezTo>
                    <a:pt x="4588" y="4497"/>
                    <a:pt x="4269" y="4109"/>
                    <a:pt x="4429" y="3813"/>
                  </a:cubicBezTo>
                  <a:lnTo>
                    <a:pt x="4429" y="3813"/>
                  </a:lnTo>
                  <a:cubicBezTo>
                    <a:pt x="4632" y="3953"/>
                    <a:pt x="4787" y="4013"/>
                    <a:pt x="4904" y="4013"/>
                  </a:cubicBezTo>
                  <a:cubicBezTo>
                    <a:pt x="5206" y="4013"/>
                    <a:pt x="5263" y="3612"/>
                    <a:pt x="5296" y="3151"/>
                  </a:cubicBezTo>
                  <a:cubicBezTo>
                    <a:pt x="5616" y="3151"/>
                    <a:pt x="5912" y="3333"/>
                    <a:pt x="6163" y="3493"/>
                  </a:cubicBezTo>
                  <a:cubicBezTo>
                    <a:pt x="6027" y="2731"/>
                    <a:pt x="5438" y="2789"/>
                    <a:pt x="4870" y="2764"/>
                  </a:cubicBezTo>
                  <a:lnTo>
                    <a:pt x="4870" y="2764"/>
                  </a:lnTo>
                  <a:cubicBezTo>
                    <a:pt x="5101" y="2740"/>
                    <a:pt x="5345" y="2625"/>
                    <a:pt x="5456" y="2466"/>
                  </a:cubicBezTo>
                  <a:cubicBezTo>
                    <a:pt x="5136" y="2375"/>
                    <a:pt x="4680" y="2306"/>
                    <a:pt x="4451" y="2124"/>
                  </a:cubicBezTo>
                  <a:lnTo>
                    <a:pt x="4451" y="2124"/>
                  </a:lnTo>
                  <a:cubicBezTo>
                    <a:pt x="4504" y="2127"/>
                    <a:pt x="4557" y="2128"/>
                    <a:pt x="4609" y="2128"/>
                  </a:cubicBezTo>
                  <a:cubicBezTo>
                    <a:pt x="5351" y="2128"/>
                    <a:pt x="6055" y="1824"/>
                    <a:pt x="6460" y="1142"/>
                  </a:cubicBezTo>
                  <a:lnTo>
                    <a:pt x="6460" y="1142"/>
                  </a:lnTo>
                  <a:cubicBezTo>
                    <a:pt x="6026" y="1302"/>
                    <a:pt x="5547" y="1393"/>
                    <a:pt x="5091" y="1416"/>
                  </a:cubicBezTo>
                  <a:cubicBezTo>
                    <a:pt x="5501" y="1188"/>
                    <a:pt x="5935" y="937"/>
                    <a:pt x="6346" y="686"/>
                  </a:cubicBezTo>
                  <a:cubicBezTo>
                    <a:pt x="6311" y="684"/>
                    <a:pt x="6276" y="683"/>
                    <a:pt x="6241" y="683"/>
                  </a:cubicBezTo>
                  <a:cubicBezTo>
                    <a:pt x="5862" y="683"/>
                    <a:pt x="5468" y="792"/>
                    <a:pt x="5113" y="960"/>
                  </a:cubicBezTo>
                  <a:cubicBezTo>
                    <a:pt x="5342" y="777"/>
                    <a:pt x="5570" y="572"/>
                    <a:pt x="5798" y="366"/>
                  </a:cubicBezTo>
                  <a:lnTo>
                    <a:pt x="5798" y="366"/>
                  </a:lnTo>
                  <a:cubicBezTo>
                    <a:pt x="5456" y="389"/>
                    <a:pt x="5113" y="526"/>
                    <a:pt x="4817" y="731"/>
                  </a:cubicBezTo>
                  <a:cubicBezTo>
                    <a:pt x="4954" y="526"/>
                    <a:pt x="5091" y="320"/>
                    <a:pt x="5228" y="115"/>
                  </a:cubicBezTo>
                  <a:lnTo>
                    <a:pt x="5228" y="115"/>
                  </a:lnTo>
                  <a:cubicBezTo>
                    <a:pt x="4703" y="320"/>
                    <a:pt x="4292" y="731"/>
                    <a:pt x="3881" y="1119"/>
                  </a:cubicBezTo>
                  <a:cubicBezTo>
                    <a:pt x="4018" y="800"/>
                    <a:pt x="4086" y="435"/>
                    <a:pt x="4132" y="69"/>
                  </a:cubicBezTo>
                  <a:lnTo>
                    <a:pt x="4132" y="69"/>
                  </a:lnTo>
                  <a:cubicBezTo>
                    <a:pt x="3790" y="252"/>
                    <a:pt x="3561" y="617"/>
                    <a:pt x="3538" y="1005"/>
                  </a:cubicBezTo>
                  <a:cubicBezTo>
                    <a:pt x="3516" y="640"/>
                    <a:pt x="3379" y="275"/>
                    <a:pt x="3150" y="1"/>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60" name="Google Shape;1960;p16"/>
          <p:cNvSpPr/>
          <p:nvPr/>
        </p:nvSpPr>
        <p:spPr>
          <a:xfrm flipH="1">
            <a:off x="7335493" y="4607174"/>
            <a:ext cx="3885679" cy="574435"/>
          </a:xfrm>
          <a:custGeom>
            <a:avLst/>
            <a:gdLst/>
            <a:ahLst/>
            <a:cxnLst/>
            <a:rect l="l" t="t" r="r" b="b"/>
            <a:pathLst>
              <a:path w="137729" h="20361" extrusionOk="0">
                <a:moveTo>
                  <a:pt x="137728" y="0"/>
                </a:moveTo>
                <a:lnTo>
                  <a:pt x="0" y="2032"/>
                </a:lnTo>
                <a:lnTo>
                  <a:pt x="48189" y="5779"/>
                </a:lnTo>
                <a:lnTo>
                  <a:pt x="48189" y="5779"/>
                </a:lnTo>
                <a:cubicBezTo>
                  <a:pt x="48103" y="5774"/>
                  <a:pt x="48015" y="5772"/>
                  <a:pt x="47926" y="5772"/>
                </a:cubicBezTo>
                <a:cubicBezTo>
                  <a:pt x="46282" y="5772"/>
                  <a:pt x="44229" y="6486"/>
                  <a:pt x="42661" y="6734"/>
                </a:cubicBezTo>
                <a:cubicBezTo>
                  <a:pt x="40515" y="7076"/>
                  <a:pt x="38370" y="7419"/>
                  <a:pt x="36224" y="7738"/>
                </a:cubicBezTo>
                <a:cubicBezTo>
                  <a:pt x="32412" y="8332"/>
                  <a:pt x="28646" y="8697"/>
                  <a:pt x="24880" y="9496"/>
                </a:cubicBezTo>
                <a:cubicBezTo>
                  <a:pt x="24338" y="9621"/>
                  <a:pt x="23776" y="9727"/>
                  <a:pt x="23214" y="9727"/>
                </a:cubicBezTo>
                <a:cubicBezTo>
                  <a:pt x="23160" y="9727"/>
                  <a:pt x="23107" y="9726"/>
                  <a:pt x="23054" y="9724"/>
                </a:cubicBezTo>
                <a:cubicBezTo>
                  <a:pt x="22806" y="9702"/>
                  <a:pt x="22539" y="9661"/>
                  <a:pt x="22285" y="9661"/>
                </a:cubicBezTo>
                <a:cubicBezTo>
                  <a:pt x="21999" y="9661"/>
                  <a:pt x="21730" y="9713"/>
                  <a:pt x="21524" y="9906"/>
                </a:cubicBezTo>
                <a:cubicBezTo>
                  <a:pt x="21365" y="10021"/>
                  <a:pt x="21251" y="10226"/>
                  <a:pt x="21091" y="10317"/>
                </a:cubicBezTo>
                <a:cubicBezTo>
                  <a:pt x="20965" y="10387"/>
                  <a:pt x="20831" y="10414"/>
                  <a:pt x="20693" y="10414"/>
                </a:cubicBezTo>
                <a:cubicBezTo>
                  <a:pt x="20606" y="10414"/>
                  <a:pt x="20517" y="10404"/>
                  <a:pt x="20429" y="10386"/>
                </a:cubicBezTo>
                <a:cubicBezTo>
                  <a:pt x="19813" y="10272"/>
                  <a:pt x="19219" y="10021"/>
                  <a:pt x="18580" y="10021"/>
                </a:cubicBezTo>
                <a:cubicBezTo>
                  <a:pt x="18558" y="10020"/>
                  <a:pt x="18536" y="10019"/>
                  <a:pt x="18514" y="10019"/>
                </a:cubicBezTo>
                <a:cubicBezTo>
                  <a:pt x="17914" y="10019"/>
                  <a:pt x="17250" y="10316"/>
                  <a:pt x="17073" y="10888"/>
                </a:cubicBezTo>
                <a:cubicBezTo>
                  <a:pt x="16457" y="10934"/>
                  <a:pt x="15841" y="10979"/>
                  <a:pt x="15225" y="11025"/>
                </a:cubicBezTo>
                <a:cubicBezTo>
                  <a:pt x="14837" y="11048"/>
                  <a:pt x="14312" y="11344"/>
                  <a:pt x="14563" y="11664"/>
                </a:cubicBezTo>
                <a:cubicBezTo>
                  <a:pt x="15200" y="11749"/>
                  <a:pt x="15844" y="11779"/>
                  <a:pt x="16490" y="11779"/>
                </a:cubicBezTo>
                <a:cubicBezTo>
                  <a:pt x="18034" y="11779"/>
                  <a:pt x="19595" y="11608"/>
                  <a:pt x="21128" y="11608"/>
                </a:cubicBezTo>
                <a:cubicBezTo>
                  <a:pt x="22239" y="11608"/>
                  <a:pt x="23335" y="11698"/>
                  <a:pt x="24400" y="12006"/>
                </a:cubicBezTo>
                <a:cubicBezTo>
                  <a:pt x="23236" y="12189"/>
                  <a:pt x="22072" y="12440"/>
                  <a:pt x="20931" y="12760"/>
                </a:cubicBezTo>
                <a:cubicBezTo>
                  <a:pt x="20931" y="12962"/>
                  <a:pt x="21196" y="13053"/>
                  <a:pt x="21400" y="13100"/>
                </a:cubicBezTo>
                <a:lnTo>
                  <a:pt x="21400" y="13100"/>
                </a:lnTo>
                <a:cubicBezTo>
                  <a:pt x="21327" y="13084"/>
                  <a:pt x="21252" y="13076"/>
                  <a:pt x="21176" y="13076"/>
                </a:cubicBezTo>
                <a:cubicBezTo>
                  <a:pt x="20945" y="13076"/>
                  <a:pt x="20707" y="13149"/>
                  <a:pt x="20520" y="13285"/>
                </a:cubicBezTo>
                <a:cubicBezTo>
                  <a:pt x="23122" y="13764"/>
                  <a:pt x="25633" y="13627"/>
                  <a:pt x="28235" y="13787"/>
                </a:cubicBezTo>
                <a:cubicBezTo>
                  <a:pt x="30655" y="13947"/>
                  <a:pt x="33120" y="14472"/>
                  <a:pt x="35539" y="14814"/>
                </a:cubicBezTo>
                <a:cubicBezTo>
                  <a:pt x="39693" y="15407"/>
                  <a:pt x="43848" y="16001"/>
                  <a:pt x="48002" y="16594"/>
                </a:cubicBezTo>
                <a:cubicBezTo>
                  <a:pt x="52384" y="17233"/>
                  <a:pt x="57178" y="18557"/>
                  <a:pt x="61606" y="18557"/>
                </a:cubicBezTo>
                <a:lnTo>
                  <a:pt x="89430" y="20360"/>
                </a:lnTo>
                <a:lnTo>
                  <a:pt x="137728" y="0"/>
                </a:lnTo>
                <a:close/>
              </a:path>
            </a:pathLst>
          </a:custGeom>
          <a:solidFill>
            <a:srgbClr val="B28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16"/>
          <p:cNvSpPr/>
          <p:nvPr/>
        </p:nvSpPr>
        <p:spPr>
          <a:xfrm flipH="1">
            <a:off x="7833286" y="4668254"/>
            <a:ext cx="2569425" cy="351076"/>
          </a:xfrm>
          <a:custGeom>
            <a:avLst/>
            <a:gdLst/>
            <a:ahLst/>
            <a:cxnLst/>
            <a:rect l="l" t="t" r="r" b="b"/>
            <a:pathLst>
              <a:path w="91074" h="12444" extrusionOk="0">
                <a:moveTo>
                  <a:pt x="4" y="7251"/>
                </a:moveTo>
                <a:cubicBezTo>
                  <a:pt x="3" y="7252"/>
                  <a:pt x="1" y="7253"/>
                  <a:pt x="0" y="7255"/>
                </a:cubicBezTo>
                <a:cubicBezTo>
                  <a:pt x="2" y="7253"/>
                  <a:pt x="3" y="7252"/>
                  <a:pt x="4" y="7251"/>
                </a:cubicBezTo>
                <a:close/>
                <a:moveTo>
                  <a:pt x="18866" y="0"/>
                </a:moveTo>
                <a:cubicBezTo>
                  <a:pt x="16063" y="0"/>
                  <a:pt x="13464" y="993"/>
                  <a:pt x="10523" y="1411"/>
                </a:cubicBezTo>
                <a:cubicBezTo>
                  <a:pt x="10351" y="1434"/>
                  <a:pt x="10153" y="1442"/>
                  <a:pt x="9934" y="1442"/>
                </a:cubicBezTo>
                <a:cubicBezTo>
                  <a:pt x="9123" y="1442"/>
                  <a:pt x="8034" y="1321"/>
                  <a:pt x="6983" y="1321"/>
                </a:cubicBezTo>
                <a:cubicBezTo>
                  <a:pt x="5424" y="1321"/>
                  <a:pt x="3951" y="1589"/>
                  <a:pt x="3607" y="2918"/>
                </a:cubicBezTo>
                <a:cubicBezTo>
                  <a:pt x="3561" y="3078"/>
                  <a:pt x="3538" y="3260"/>
                  <a:pt x="3424" y="3397"/>
                </a:cubicBezTo>
                <a:cubicBezTo>
                  <a:pt x="3333" y="3511"/>
                  <a:pt x="3173" y="3580"/>
                  <a:pt x="3013" y="3625"/>
                </a:cubicBezTo>
                <a:cubicBezTo>
                  <a:pt x="1529" y="4242"/>
                  <a:pt x="1644" y="4949"/>
                  <a:pt x="1073" y="6182"/>
                </a:cubicBezTo>
                <a:cubicBezTo>
                  <a:pt x="845" y="6659"/>
                  <a:pt x="414" y="6956"/>
                  <a:pt x="4" y="7251"/>
                </a:cubicBezTo>
                <a:lnTo>
                  <a:pt x="4" y="7251"/>
                </a:lnTo>
                <a:cubicBezTo>
                  <a:pt x="24" y="7239"/>
                  <a:pt x="57" y="7233"/>
                  <a:pt x="100" y="7233"/>
                </a:cubicBezTo>
                <a:cubicBezTo>
                  <a:pt x="333" y="7233"/>
                  <a:pt x="848" y="7395"/>
                  <a:pt x="982" y="7414"/>
                </a:cubicBezTo>
                <a:cubicBezTo>
                  <a:pt x="1093" y="7430"/>
                  <a:pt x="1196" y="7441"/>
                  <a:pt x="1295" y="7441"/>
                </a:cubicBezTo>
                <a:cubicBezTo>
                  <a:pt x="1482" y="7441"/>
                  <a:pt x="1656" y="7404"/>
                  <a:pt x="1849" y="7300"/>
                </a:cubicBezTo>
                <a:cubicBezTo>
                  <a:pt x="2123" y="7140"/>
                  <a:pt x="2328" y="6867"/>
                  <a:pt x="2534" y="6615"/>
                </a:cubicBezTo>
                <a:cubicBezTo>
                  <a:pt x="2853" y="6227"/>
                  <a:pt x="3241" y="5862"/>
                  <a:pt x="3652" y="5565"/>
                </a:cubicBezTo>
                <a:cubicBezTo>
                  <a:pt x="3812" y="5451"/>
                  <a:pt x="3972" y="5337"/>
                  <a:pt x="4086" y="5200"/>
                </a:cubicBezTo>
                <a:cubicBezTo>
                  <a:pt x="4291" y="4972"/>
                  <a:pt x="4383" y="4675"/>
                  <a:pt x="4497" y="4424"/>
                </a:cubicBezTo>
                <a:cubicBezTo>
                  <a:pt x="4816" y="3671"/>
                  <a:pt x="5318" y="2986"/>
                  <a:pt x="5935" y="2461"/>
                </a:cubicBezTo>
                <a:lnTo>
                  <a:pt x="5935" y="2461"/>
                </a:lnTo>
                <a:cubicBezTo>
                  <a:pt x="5592" y="2849"/>
                  <a:pt x="5250" y="3260"/>
                  <a:pt x="5090" y="3762"/>
                </a:cubicBezTo>
                <a:cubicBezTo>
                  <a:pt x="4999" y="4013"/>
                  <a:pt x="4976" y="4310"/>
                  <a:pt x="4862" y="4561"/>
                </a:cubicBezTo>
                <a:cubicBezTo>
                  <a:pt x="4771" y="4744"/>
                  <a:pt x="4634" y="4926"/>
                  <a:pt x="4497" y="5086"/>
                </a:cubicBezTo>
                <a:cubicBezTo>
                  <a:pt x="3949" y="5839"/>
                  <a:pt x="3492" y="6661"/>
                  <a:pt x="3150" y="7551"/>
                </a:cubicBezTo>
                <a:cubicBezTo>
                  <a:pt x="3127" y="7620"/>
                  <a:pt x="4086" y="7688"/>
                  <a:pt x="4154" y="7688"/>
                </a:cubicBezTo>
                <a:cubicBezTo>
                  <a:pt x="4331" y="7703"/>
                  <a:pt x="4641" y="7775"/>
                  <a:pt x="4900" y="7775"/>
                </a:cubicBezTo>
                <a:cubicBezTo>
                  <a:pt x="5042" y="7775"/>
                  <a:pt x="5169" y="7753"/>
                  <a:pt x="5250" y="7688"/>
                </a:cubicBezTo>
                <a:cubicBezTo>
                  <a:pt x="5318" y="7620"/>
                  <a:pt x="5364" y="7528"/>
                  <a:pt x="5410" y="7437"/>
                </a:cubicBezTo>
                <a:cubicBezTo>
                  <a:pt x="5570" y="7140"/>
                  <a:pt x="5729" y="6844"/>
                  <a:pt x="5866" y="6547"/>
                </a:cubicBezTo>
                <a:lnTo>
                  <a:pt x="5866" y="6547"/>
                </a:lnTo>
                <a:cubicBezTo>
                  <a:pt x="5821" y="6958"/>
                  <a:pt x="5729" y="7346"/>
                  <a:pt x="5570" y="7711"/>
                </a:cubicBezTo>
                <a:cubicBezTo>
                  <a:pt x="5752" y="7643"/>
                  <a:pt x="5935" y="7665"/>
                  <a:pt x="6117" y="7643"/>
                </a:cubicBezTo>
                <a:cubicBezTo>
                  <a:pt x="6323" y="7620"/>
                  <a:pt x="6528" y="7528"/>
                  <a:pt x="6597" y="7369"/>
                </a:cubicBezTo>
                <a:cubicBezTo>
                  <a:pt x="6734" y="7049"/>
                  <a:pt x="6893" y="6821"/>
                  <a:pt x="7007" y="6478"/>
                </a:cubicBezTo>
                <a:cubicBezTo>
                  <a:pt x="7167" y="5908"/>
                  <a:pt x="7418" y="5383"/>
                  <a:pt x="7738" y="4904"/>
                </a:cubicBezTo>
                <a:cubicBezTo>
                  <a:pt x="8035" y="4447"/>
                  <a:pt x="8423" y="4013"/>
                  <a:pt x="8628" y="3488"/>
                </a:cubicBezTo>
                <a:lnTo>
                  <a:pt x="8628" y="3488"/>
                </a:lnTo>
                <a:cubicBezTo>
                  <a:pt x="8400" y="4219"/>
                  <a:pt x="8217" y="4972"/>
                  <a:pt x="8149" y="5748"/>
                </a:cubicBezTo>
                <a:cubicBezTo>
                  <a:pt x="8423" y="5292"/>
                  <a:pt x="8537" y="4789"/>
                  <a:pt x="8719" y="4287"/>
                </a:cubicBezTo>
                <a:cubicBezTo>
                  <a:pt x="8856" y="3831"/>
                  <a:pt x="9062" y="3397"/>
                  <a:pt x="9290" y="2963"/>
                </a:cubicBezTo>
                <a:lnTo>
                  <a:pt x="9290" y="2963"/>
                </a:lnTo>
                <a:cubicBezTo>
                  <a:pt x="9290" y="3351"/>
                  <a:pt x="9039" y="3854"/>
                  <a:pt x="8925" y="4242"/>
                </a:cubicBezTo>
                <a:cubicBezTo>
                  <a:pt x="8788" y="4698"/>
                  <a:pt x="8651" y="5155"/>
                  <a:pt x="8537" y="5611"/>
                </a:cubicBezTo>
                <a:cubicBezTo>
                  <a:pt x="8423" y="5999"/>
                  <a:pt x="8354" y="6478"/>
                  <a:pt x="8126" y="6821"/>
                </a:cubicBezTo>
                <a:cubicBezTo>
                  <a:pt x="7921" y="7163"/>
                  <a:pt x="7669" y="7506"/>
                  <a:pt x="7464" y="7871"/>
                </a:cubicBezTo>
                <a:cubicBezTo>
                  <a:pt x="7467" y="7866"/>
                  <a:pt x="7480" y="7864"/>
                  <a:pt x="7501" y="7864"/>
                </a:cubicBezTo>
                <a:cubicBezTo>
                  <a:pt x="7798" y="7864"/>
                  <a:pt x="9763" y="8285"/>
                  <a:pt x="9998" y="8327"/>
                </a:cubicBezTo>
                <a:cubicBezTo>
                  <a:pt x="10177" y="8352"/>
                  <a:pt x="10300" y="8373"/>
                  <a:pt x="10399" y="8373"/>
                </a:cubicBezTo>
                <a:cubicBezTo>
                  <a:pt x="10578" y="8373"/>
                  <a:pt x="10674" y="8303"/>
                  <a:pt x="10865" y="8053"/>
                </a:cubicBezTo>
                <a:cubicBezTo>
                  <a:pt x="11139" y="7734"/>
                  <a:pt x="11321" y="7323"/>
                  <a:pt x="11504" y="6958"/>
                </a:cubicBezTo>
                <a:lnTo>
                  <a:pt x="11504" y="6958"/>
                </a:lnTo>
                <a:cubicBezTo>
                  <a:pt x="11321" y="7437"/>
                  <a:pt x="11207" y="7939"/>
                  <a:pt x="11139" y="8441"/>
                </a:cubicBezTo>
                <a:cubicBezTo>
                  <a:pt x="12166" y="8487"/>
                  <a:pt x="13193" y="8601"/>
                  <a:pt x="14243" y="8693"/>
                </a:cubicBezTo>
                <a:cubicBezTo>
                  <a:pt x="14617" y="8729"/>
                  <a:pt x="14970" y="8795"/>
                  <a:pt x="15287" y="8795"/>
                </a:cubicBezTo>
                <a:cubicBezTo>
                  <a:pt x="15763" y="8795"/>
                  <a:pt x="16160" y="8647"/>
                  <a:pt x="16434" y="8031"/>
                </a:cubicBezTo>
                <a:cubicBezTo>
                  <a:pt x="16594" y="7665"/>
                  <a:pt x="16663" y="7277"/>
                  <a:pt x="16800" y="6889"/>
                </a:cubicBezTo>
                <a:cubicBezTo>
                  <a:pt x="17142" y="6068"/>
                  <a:pt x="17850" y="5451"/>
                  <a:pt x="18238" y="4630"/>
                </a:cubicBezTo>
                <a:cubicBezTo>
                  <a:pt x="18443" y="4196"/>
                  <a:pt x="18580" y="3717"/>
                  <a:pt x="18899" y="3351"/>
                </a:cubicBezTo>
                <a:lnTo>
                  <a:pt x="18899" y="3351"/>
                </a:lnTo>
                <a:cubicBezTo>
                  <a:pt x="18443" y="4356"/>
                  <a:pt x="17964" y="5360"/>
                  <a:pt x="17507" y="6364"/>
                </a:cubicBezTo>
                <a:cubicBezTo>
                  <a:pt x="17279" y="6844"/>
                  <a:pt x="17051" y="7323"/>
                  <a:pt x="16891" y="7848"/>
                </a:cubicBezTo>
                <a:cubicBezTo>
                  <a:pt x="16822" y="8053"/>
                  <a:pt x="16685" y="8419"/>
                  <a:pt x="16708" y="8624"/>
                </a:cubicBezTo>
                <a:cubicBezTo>
                  <a:pt x="16777" y="8989"/>
                  <a:pt x="16685" y="8829"/>
                  <a:pt x="17073" y="8944"/>
                </a:cubicBezTo>
                <a:cubicBezTo>
                  <a:pt x="17621" y="9103"/>
                  <a:pt x="18329" y="9035"/>
                  <a:pt x="18922" y="9081"/>
                </a:cubicBezTo>
                <a:cubicBezTo>
                  <a:pt x="19266" y="9119"/>
                  <a:pt x="19849" y="9285"/>
                  <a:pt x="20257" y="9285"/>
                </a:cubicBezTo>
                <a:cubicBezTo>
                  <a:pt x="20337" y="9285"/>
                  <a:pt x="20411" y="9278"/>
                  <a:pt x="20474" y="9263"/>
                </a:cubicBezTo>
                <a:cubicBezTo>
                  <a:pt x="20908" y="9172"/>
                  <a:pt x="21182" y="8624"/>
                  <a:pt x="21342" y="8259"/>
                </a:cubicBezTo>
                <a:cubicBezTo>
                  <a:pt x="21547" y="7825"/>
                  <a:pt x="21730" y="7391"/>
                  <a:pt x="21890" y="6958"/>
                </a:cubicBezTo>
                <a:cubicBezTo>
                  <a:pt x="21958" y="6821"/>
                  <a:pt x="22004" y="6684"/>
                  <a:pt x="22049" y="6570"/>
                </a:cubicBezTo>
                <a:cubicBezTo>
                  <a:pt x="22300" y="5976"/>
                  <a:pt x="22529" y="5383"/>
                  <a:pt x="22780" y="4812"/>
                </a:cubicBezTo>
                <a:cubicBezTo>
                  <a:pt x="22894" y="4538"/>
                  <a:pt x="23008" y="4264"/>
                  <a:pt x="23213" y="4036"/>
                </a:cubicBezTo>
                <a:cubicBezTo>
                  <a:pt x="23386" y="3864"/>
                  <a:pt x="23639" y="3723"/>
                  <a:pt x="23891" y="3723"/>
                </a:cubicBezTo>
                <a:cubicBezTo>
                  <a:pt x="23939" y="3723"/>
                  <a:pt x="23988" y="3728"/>
                  <a:pt x="24035" y="3739"/>
                </a:cubicBezTo>
                <a:cubicBezTo>
                  <a:pt x="23693" y="3739"/>
                  <a:pt x="23396" y="3945"/>
                  <a:pt x="23213" y="4219"/>
                </a:cubicBezTo>
                <a:cubicBezTo>
                  <a:pt x="23054" y="4470"/>
                  <a:pt x="22962" y="4789"/>
                  <a:pt x="22871" y="5109"/>
                </a:cubicBezTo>
                <a:cubicBezTo>
                  <a:pt x="22529" y="6364"/>
                  <a:pt x="22027" y="7574"/>
                  <a:pt x="21433" y="8738"/>
                </a:cubicBezTo>
                <a:cubicBezTo>
                  <a:pt x="21068" y="9423"/>
                  <a:pt x="21524" y="9400"/>
                  <a:pt x="22095" y="9469"/>
                </a:cubicBezTo>
                <a:cubicBezTo>
                  <a:pt x="22780" y="9583"/>
                  <a:pt x="23442" y="9697"/>
                  <a:pt x="24126" y="9788"/>
                </a:cubicBezTo>
                <a:cubicBezTo>
                  <a:pt x="25023" y="9928"/>
                  <a:pt x="26020" y="10228"/>
                  <a:pt x="26904" y="10228"/>
                </a:cubicBezTo>
                <a:cubicBezTo>
                  <a:pt x="27752" y="10228"/>
                  <a:pt x="28495" y="9951"/>
                  <a:pt x="28943" y="8989"/>
                </a:cubicBezTo>
                <a:cubicBezTo>
                  <a:pt x="29513" y="7757"/>
                  <a:pt x="30084" y="6524"/>
                  <a:pt x="30655" y="5269"/>
                </a:cubicBezTo>
                <a:lnTo>
                  <a:pt x="30655" y="5269"/>
                </a:lnTo>
                <a:cubicBezTo>
                  <a:pt x="30221" y="6752"/>
                  <a:pt x="29787" y="8236"/>
                  <a:pt x="29353" y="9720"/>
                </a:cubicBezTo>
                <a:cubicBezTo>
                  <a:pt x="29125" y="10473"/>
                  <a:pt x="30677" y="10496"/>
                  <a:pt x="31088" y="10519"/>
                </a:cubicBezTo>
                <a:cubicBezTo>
                  <a:pt x="31384" y="10537"/>
                  <a:pt x="31642" y="10552"/>
                  <a:pt x="31870" y="10552"/>
                </a:cubicBezTo>
                <a:cubicBezTo>
                  <a:pt x="32767" y="10552"/>
                  <a:pt x="33208" y="10323"/>
                  <a:pt x="33736" y="9195"/>
                </a:cubicBezTo>
                <a:lnTo>
                  <a:pt x="33736" y="9195"/>
                </a:lnTo>
                <a:cubicBezTo>
                  <a:pt x="33599" y="9628"/>
                  <a:pt x="33530" y="10108"/>
                  <a:pt x="33553" y="10564"/>
                </a:cubicBezTo>
                <a:cubicBezTo>
                  <a:pt x="35174" y="10770"/>
                  <a:pt x="36954" y="10747"/>
                  <a:pt x="38621" y="10861"/>
                </a:cubicBezTo>
                <a:cubicBezTo>
                  <a:pt x="39443" y="10900"/>
                  <a:pt x="40633" y="11178"/>
                  <a:pt x="41700" y="11178"/>
                </a:cubicBezTo>
                <a:cubicBezTo>
                  <a:pt x="42499" y="11178"/>
                  <a:pt x="43229" y="11023"/>
                  <a:pt x="43688" y="10496"/>
                </a:cubicBezTo>
                <a:cubicBezTo>
                  <a:pt x="44076" y="10062"/>
                  <a:pt x="44304" y="9514"/>
                  <a:pt x="44532" y="8966"/>
                </a:cubicBezTo>
                <a:lnTo>
                  <a:pt x="45194" y="7391"/>
                </a:lnTo>
                <a:cubicBezTo>
                  <a:pt x="45263" y="7255"/>
                  <a:pt x="45308" y="7118"/>
                  <a:pt x="45286" y="6981"/>
                </a:cubicBezTo>
                <a:cubicBezTo>
                  <a:pt x="45263" y="6867"/>
                  <a:pt x="45194" y="6752"/>
                  <a:pt x="45126" y="6638"/>
                </a:cubicBezTo>
                <a:cubicBezTo>
                  <a:pt x="44738" y="6022"/>
                  <a:pt x="44692" y="5200"/>
                  <a:pt x="45034" y="4561"/>
                </a:cubicBezTo>
                <a:lnTo>
                  <a:pt x="45034" y="4561"/>
                </a:lnTo>
                <a:cubicBezTo>
                  <a:pt x="44829" y="5543"/>
                  <a:pt x="45171" y="6615"/>
                  <a:pt x="45902" y="7300"/>
                </a:cubicBezTo>
                <a:cubicBezTo>
                  <a:pt x="46107" y="7506"/>
                  <a:pt x="45034" y="10633"/>
                  <a:pt x="44966" y="11089"/>
                </a:cubicBezTo>
                <a:cubicBezTo>
                  <a:pt x="46107" y="11548"/>
                  <a:pt x="47641" y="11615"/>
                  <a:pt x="49151" y="11615"/>
                </a:cubicBezTo>
                <a:cubicBezTo>
                  <a:pt x="49773" y="11615"/>
                  <a:pt x="50392" y="11604"/>
                  <a:pt x="50977" y="11604"/>
                </a:cubicBezTo>
                <a:cubicBezTo>
                  <a:pt x="51441" y="11604"/>
                  <a:pt x="51885" y="11611"/>
                  <a:pt x="52293" y="11637"/>
                </a:cubicBezTo>
                <a:cubicBezTo>
                  <a:pt x="52444" y="11644"/>
                  <a:pt x="52584" y="11648"/>
                  <a:pt x="52717" y="11648"/>
                </a:cubicBezTo>
                <a:cubicBezTo>
                  <a:pt x="53907" y="11648"/>
                  <a:pt x="54402" y="11333"/>
                  <a:pt x="55100" y="10039"/>
                </a:cubicBezTo>
                <a:cubicBezTo>
                  <a:pt x="55534" y="9240"/>
                  <a:pt x="55968" y="8419"/>
                  <a:pt x="56401" y="7620"/>
                </a:cubicBezTo>
                <a:cubicBezTo>
                  <a:pt x="56516" y="7437"/>
                  <a:pt x="56607" y="7232"/>
                  <a:pt x="56653" y="7026"/>
                </a:cubicBezTo>
                <a:cubicBezTo>
                  <a:pt x="56744" y="6661"/>
                  <a:pt x="56653" y="6296"/>
                  <a:pt x="56653" y="5931"/>
                </a:cubicBezTo>
                <a:cubicBezTo>
                  <a:pt x="56630" y="5543"/>
                  <a:pt x="56721" y="5132"/>
                  <a:pt x="57018" y="4926"/>
                </a:cubicBezTo>
                <a:lnTo>
                  <a:pt x="57018" y="4926"/>
                </a:lnTo>
                <a:cubicBezTo>
                  <a:pt x="56653" y="5657"/>
                  <a:pt x="56858" y="6547"/>
                  <a:pt x="56767" y="7369"/>
                </a:cubicBezTo>
                <a:cubicBezTo>
                  <a:pt x="56698" y="8008"/>
                  <a:pt x="56424" y="8624"/>
                  <a:pt x="56150" y="9195"/>
                </a:cubicBezTo>
                <a:cubicBezTo>
                  <a:pt x="55740" y="10085"/>
                  <a:pt x="55260" y="10952"/>
                  <a:pt x="54963" y="11888"/>
                </a:cubicBezTo>
                <a:cubicBezTo>
                  <a:pt x="55749" y="11898"/>
                  <a:pt x="56794" y="12100"/>
                  <a:pt x="57734" y="12100"/>
                </a:cubicBezTo>
                <a:cubicBezTo>
                  <a:pt x="58777" y="12100"/>
                  <a:pt x="59691" y="11852"/>
                  <a:pt x="59979" y="10821"/>
                </a:cubicBezTo>
                <a:lnTo>
                  <a:pt x="59979" y="10821"/>
                </a:lnTo>
                <a:cubicBezTo>
                  <a:pt x="59911" y="11178"/>
                  <a:pt x="59840" y="11545"/>
                  <a:pt x="59757" y="11911"/>
                </a:cubicBezTo>
                <a:cubicBezTo>
                  <a:pt x="60515" y="12033"/>
                  <a:pt x="61835" y="12444"/>
                  <a:pt x="62964" y="12444"/>
                </a:cubicBezTo>
                <a:cubicBezTo>
                  <a:pt x="63740" y="12444"/>
                  <a:pt x="64425" y="12250"/>
                  <a:pt x="64778" y="11637"/>
                </a:cubicBezTo>
                <a:cubicBezTo>
                  <a:pt x="64984" y="11295"/>
                  <a:pt x="65075" y="10929"/>
                  <a:pt x="65189" y="10564"/>
                </a:cubicBezTo>
                <a:cubicBezTo>
                  <a:pt x="65691" y="8761"/>
                  <a:pt x="66422" y="7003"/>
                  <a:pt x="67358" y="5360"/>
                </a:cubicBezTo>
                <a:lnTo>
                  <a:pt x="67358" y="5360"/>
                </a:lnTo>
                <a:cubicBezTo>
                  <a:pt x="66650" y="7300"/>
                  <a:pt x="66194" y="9400"/>
                  <a:pt x="66171" y="11454"/>
                </a:cubicBezTo>
                <a:cubicBezTo>
                  <a:pt x="66787" y="10011"/>
                  <a:pt x="67403" y="8568"/>
                  <a:pt x="68092" y="7156"/>
                </a:cubicBezTo>
                <a:lnTo>
                  <a:pt x="68092" y="7156"/>
                </a:lnTo>
                <a:cubicBezTo>
                  <a:pt x="68083" y="7189"/>
                  <a:pt x="68074" y="7222"/>
                  <a:pt x="68065" y="7255"/>
                </a:cubicBezTo>
                <a:cubicBezTo>
                  <a:pt x="67632" y="8966"/>
                  <a:pt x="67129" y="10656"/>
                  <a:pt x="66604" y="12345"/>
                </a:cubicBezTo>
                <a:cubicBezTo>
                  <a:pt x="66901" y="12345"/>
                  <a:pt x="67198" y="12322"/>
                  <a:pt x="67495" y="12276"/>
                </a:cubicBezTo>
                <a:cubicBezTo>
                  <a:pt x="70074" y="11934"/>
                  <a:pt x="72722" y="10359"/>
                  <a:pt x="75073" y="9377"/>
                </a:cubicBezTo>
                <a:cubicBezTo>
                  <a:pt x="78679" y="7871"/>
                  <a:pt x="82285" y="6364"/>
                  <a:pt x="85846" y="4767"/>
                </a:cubicBezTo>
                <a:cubicBezTo>
                  <a:pt x="86211" y="4607"/>
                  <a:pt x="90480" y="3100"/>
                  <a:pt x="90639" y="2758"/>
                </a:cubicBezTo>
                <a:cubicBezTo>
                  <a:pt x="91073" y="1868"/>
                  <a:pt x="83723" y="1548"/>
                  <a:pt x="82788" y="1388"/>
                </a:cubicBezTo>
                <a:cubicBezTo>
                  <a:pt x="81272" y="1128"/>
                  <a:pt x="79754" y="1021"/>
                  <a:pt x="78233" y="1021"/>
                </a:cubicBezTo>
                <a:cubicBezTo>
                  <a:pt x="71183" y="1021"/>
                  <a:pt x="64076" y="3320"/>
                  <a:pt x="56965" y="3320"/>
                </a:cubicBezTo>
                <a:cubicBezTo>
                  <a:pt x="56321" y="3320"/>
                  <a:pt x="55676" y="3301"/>
                  <a:pt x="55032" y="3260"/>
                </a:cubicBezTo>
                <a:cubicBezTo>
                  <a:pt x="52316" y="3078"/>
                  <a:pt x="49645" y="2507"/>
                  <a:pt x="46929" y="2438"/>
                </a:cubicBezTo>
                <a:cubicBezTo>
                  <a:pt x="46789" y="2436"/>
                  <a:pt x="46650" y="2435"/>
                  <a:pt x="46510" y="2435"/>
                </a:cubicBezTo>
                <a:cubicBezTo>
                  <a:pt x="42841" y="2435"/>
                  <a:pt x="39213" y="3280"/>
                  <a:pt x="35585" y="3808"/>
                </a:cubicBezTo>
                <a:cubicBezTo>
                  <a:pt x="34708" y="3931"/>
                  <a:pt x="33892" y="3995"/>
                  <a:pt x="33108" y="3995"/>
                </a:cubicBezTo>
                <a:cubicBezTo>
                  <a:pt x="30996" y="3995"/>
                  <a:pt x="29113" y="3535"/>
                  <a:pt x="26866" y="2553"/>
                </a:cubicBezTo>
                <a:cubicBezTo>
                  <a:pt x="25268" y="1868"/>
                  <a:pt x="23738" y="1000"/>
                  <a:pt x="22049" y="475"/>
                </a:cubicBezTo>
                <a:cubicBezTo>
                  <a:pt x="20943" y="133"/>
                  <a:pt x="19891" y="0"/>
                  <a:pt x="18866" y="0"/>
                </a:cubicBezTo>
                <a:close/>
              </a:path>
            </a:pathLst>
          </a:custGeom>
          <a:solidFill>
            <a:srgbClr val="7C6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16"/>
          <p:cNvSpPr/>
          <p:nvPr/>
        </p:nvSpPr>
        <p:spPr>
          <a:xfrm>
            <a:off x="5902341" y="3757846"/>
            <a:ext cx="2977717" cy="1434098"/>
          </a:xfrm>
          <a:custGeom>
            <a:avLst/>
            <a:gdLst/>
            <a:ahLst/>
            <a:cxnLst/>
            <a:rect l="l" t="t" r="r" b="b"/>
            <a:pathLst>
              <a:path w="105546" h="50832" extrusionOk="0">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16"/>
          <p:cNvSpPr/>
          <p:nvPr/>
        </p:nvSpPr>
        <p:spPr>
          <a:xfrm flipH="1">
            <a:off x="7961860" y="4287626"/>
            <a:ext cx="1273766" cy="690811"/>
          </a:xfrm>
          <a:custGeom>
            <a:avLst/>
            <a:gdLst/>
            <a:ahLst/>
            <a:cxnLst/>
            <a:rect l="l" t="t" r="r" b="b"/>
            <a:pathLst>
              <a:path w="45149" h="24486" extrusionOk="0">
                <a:moveTo>
                  <a:pt x="33623" y="1"/>
                </a:moveTo>
                <a:cubicBezTo>
                  <a:pt x="22364" y="1"/>
                  <a:pt x="11937" y="5776"/>
                  <a:pt x="3675" y="14397"/>
                </a:cubicBezTo>
                <a:cubicBezTo>
                  <a:pt x="2123" y="16040"/>
                  <a:pt x="639" y="17820"/>
                  <a:pt x="0" y="19989"/>
                </a:cubicBezTo>
                <a:cubicBezTo>
                  <a:pt x="6026" y="13529"/>
                  <a:pt x="13421" y="8394"/>
                  <a:pt x="21570" y="4947"/>
                </a:cubicBezTo>
                <a:lnTo>
                  <a:pt x="21570" y="4947"/>
                </a:lnTo>
                <a:cubicBezTo>
                  <a:pt x="13764" y="8690"/>
                  <a:pt x="7441" y="15401"/>
                  <a:pt x="4131" y="23390"/>
                </a:cubicBezTo>
                <a:cubicBezTo>
                  <a:pt x="11641" y="16542"/>
                  <a:pt x="19539" y="10128"/>
                  <a:pt x="27778" y="4148"/>
                </a:cubicBezTo>
                <a:lnTo>
                  <a:pt x="27778" y="4148"/>
                </a:lnTo>
                <a:cubicBezTo>
                  <a:pt x="21319" y="9854"/>
                  <a:pt x="14517" y="16109"/>
                  <a:pt x="12508" y="24485"/>
                </a:cubicBezTo>
                <a:cubicBezTo>
                  <a:pt x="16548" y="16588"/>
                  <a:pt x="22574" y="9717"/>
                  <a:pt x="29901" y="4696"/>
                </a:cubicBezTo>
                <a:lnTo>
                  <a:pt x="29901" y="4696"/>
                </a:lnTo>
                <a:cubicBezTo>
                  <a:pt x="24697" y="9101"/>
                  <a:pt x="21935" y="16245"/>
                  <a:pt x="22825" y="23002"/>
                </a:cubicBezTo>
                <a:cubicBezTo>
                  <a:pt x="24090" y="16971"/>
                  <a:pt x="26205" y="11118"/>
                  <a:pt x="29080" y="5644"/>
                </a:cubicBezTo>
                <a:lnTo>
                  <a:pt x="29080" y="5644"/>
                </a:lnTo>
                <a:cubicBezTo>
                  <a:pt x="26626" y="10358"/>
                  <a:pt x="26178" y="16056"/>
                  <a:pt x="27870" y="21084"/>
                </a:cubicBezTo>
                <a:cubicBezTo>
                  <a:pt x="28260" y="18197"/>
                  <a:pt x="28817" y="15325"/>
                  <a:pt x="29512" y="12485"/>
                </a:cubicBezTo>
                <a:lnTo>
                  <a:pt x="29512" y="12485"/>
                </a:lnTo>
                <a:cubicBezTo>
                  <a:pt x="29211" y="14408"/>
                  <a:pt x="29595" y="16440"/>
                  <a:pt x="30632" y="18094"/>
                </a:cubicBezTo>
                <a:cubicBezTo>
                  <a:pt x="31020" y="15743"/>
                  <a:pt x="31408" y="13415"/>
                  <a:pt x="31773" y="11087"/>
                </a:cubicBezTo>
                <a:lnTo>
                  <a:pt x="31773" y="11087"/>
                </a:lnTo>
                <a:cubicBezTo>
                  <a:pt x="31750" y="13506"/>
                  <a:pt x="33074" y="15903"/>
                  <a:pt x="35128" y="17204"/>
                </a:cubicBezTo>
                <a:cubicBezTo>
                  <a:pt x="35836" y="13872"/>
                  <a:pt x="36543" y="10516"/>
                  <a:pt x="37228" y="7161"/>
                </a:cubicBezTo>
                <a:lnTo>
                  <a:pt x="37228" y="7161"/>
                </a:lnTo>
                <a:cubicBezTo>
                  <a:pt x="37046" y="9832"/>
                  <a:pt x="37434" y="12548"/>
                  <a:pt x="38347" y="15059"/>
                </a:cubicBezTo>
                <a:cubicBezTo>
                  <a:pt x="37433" y="12508"/>
                  <a:pt x="39764" y="1865"/>
                  <a:pt x="44143" y="1865"/>
                </a:cubicBezTo>
                <a:cubicBezTo>
                  <a:pt x="44467" y="1865"/>
                  <a:pt x="44802" y="1924"/>
                  <a:pt x="45149" y="2048"/>
                </a:cubicBezTo>
                <a:cubicBezTo>
                  <a:pt x="41247" y="647"/>
                  <a:pt x="37389" y="1"/>
                  <a:pt x="33623"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16"/>
          <p:cNvSpPr/>
          <p:nvPr/>
        </p:nvSpPr>
        <p:spPr>
          <a:xfrm>
            <a:off x="8790880" y="4033926"/>
            <a:ext cx="544812" cy="1109569"/>
          </a:xfrm>
          <a:custGeom>
            <a:avLst/>
            <a:gdLst/>
            <a:ahLst/>
            <a:cxnLst/>
            <a:rect l="l" t="t" r="r" b="b"/>
            <a:pathLst>
              <a:path w="19311" h="39329" extrusionOk="0">
                <a:moveTo>
                  <a:pt x="19060" y="0"/>
                </a:moveTo>
                <a:lnTo>
                  <a:pt x="19060" y="0"/>
                </a:lnTo>
                <a:cubicBezTo>
                  <a:pt x="18238" y="2511"/>
                  <a:pt x="17257" y="5045"/>
                  <a:pt x="15659" y="7168"/>
                </a:cubicBezTo>
                <a:cubicBezTo>
                  <a:pt x="14358" y="8902"/>
                  <a:pt x="12669" y="10340"/>
                  <a:pt x="11140" y="11870"/>
                </a:cubicBezTo>
                <a:cubicBezTo>
                  <a:pt x="4269" y="18831"/>
                  <a:pt x="366" y="28509"/>
                  <a:pt x="1" y="38256"/>
                </a:cubicBezTo>
                <a:cubicBezTo>
                  <a:pt x="298" y="37274"/>
                  <a:pt x="617" y="36293"/>
                  <a:pt x="914" y="35311"/>
                </a:cubicBezTo>
                <a:cubicBezTo>
                  <a:pt x="2557" y="30154"/>
                  <a:pt x="4359" y="25089"/>
                  <a:pt x="6960" y="20343"/>
                </a:cubicBezTo>
                <a:lnTo>
                  <a:pt x="6960" y="20343"/>
                </a:lnTo>
                <a:cubicBezTo>
                  <a:pt x="5410" y="23173"/>
                  <a:pt x="5205" y="27279"/>
                  <a:pt x="5479" y="30381"/>
                </a:cubicBezTo>
                <a:cubicBezTo>
                  <a:pt x="5753" y="33713"/>
                  <a:pt x="6894" y="36726"/>
                  <a:pt x="8994" y="39328"/>
                </a:cubicBezTo>
                <a:cubicBezTo>
                  <a:pt x="7396" y="31705"/>
                  <a:pt x="5753" y="23488"/>
                  <a:pt x="9656" y="16298"/>
                </a:cubicBezTo>
                <a:lnTo>
                  <a:pt x="9656" y="16298"/>
                </a:lnTo>
                <a:cubicBezTo>
                  <a:pt x="8925" y="17644"/>
                  <a:pt x="8834" y="19836"/>
                  <a:pt x="8674" y="21342"/>
                </a:cubicBezTo>
                <a:cubicBezTo>
                  <a:pt x="8515" y="23100"/>
                  <a:pt x="8492" y="24903"/>
                  <a:pt x="8720" y="26637"/>
                </a:cubicBezTo>
                <a:cubicBezTo>
                  <a:pt x="9131" y="29765"/>
                  <a:pt x="10592" y="32914"/>
                  <a:pt x="12441" y="35448"/>
                </a:cubicBezTo>
                <a:cubicBezTo>
                  <a:pt x="11710" y="34421"/>
                  <a:pt x="11550" y="32252"/>
                  <a:pt x="11345" y="31043"/>
                </a:cubicBezTo>
                <a:cubicBezTo>
                  <a:pt x="11117" y="29650"/>
                  <a:pt x="10888" y="28258"/>
                  <a:pt x="10797" y="26866"/>
                </a:cubicBezTo>
                <a:cubicBezTo>
                  <a:pt x="10569" y="23990"/>
                  <a:pt x="10569" y="20954"/>
                  <a:pt x="11870" y="18306"/>
                </a:cubicBezTo>
                <a:lnTo>
                  <a:pt x="11870" y="18306"/>
                </a:lnTo>
                <a:cubicBezTo>
                  <a:pt x="10729" y="22483"/>
                  <a:pt x="11117" y="27048"/>
                  <a:pt x="12943" y="30951"/>
                </a:cubicBezTo>
                <a:cubicBezTo>
                  <a:pt x="12235" y="27185"/>
                  <a:pt x="12646" y="23282"/>
                  <a:pt x="13376" y="19516"/>
                </a:cubicBezTo>
                <a:lnTo>
                  <a:pt x="13376" y="19516"/>
                </a:lnTo>
                <a:cubicBezTo>
                  <a:pt x="12988" y="22369"/>
                  <a:pt x="13308" y="25314"/>
                  <a:pt x="14267" y="28030"/>
                </a:cubicBezTo>
                <a:cubicBezTo>
                  <a:pt x="13856" y="25724"/>
                  <a:pt x="14198" y="23305"/>
                  <a:pt x="14792" y="21022"/>
                </a:cubicBezTo>
                <a:cubicBezTo>
                  <a:pt x="15385" y="18740"/>
                  <a:pt x="16207" y="16526"/>
                  <a:pt x="16755" y="14221"/>
                </a:cubicBezTo>
                <a:cubicBezTo>
                  <a:pt x="17051" y="17096"/>
                  <a:pt x="17713" y="19927"/>
                  <a:pt x="18718" y="22620"/>
                </a:cubicBezTo>
                <a:cubicBezTo>
                  <a:pt x="19220" y="18352"/>
                  <a:pt x="19197" y="14084"/>
                  <a:pt x="19265" y="9792"/>
                </a:cubicBezTo>
                <a:cubicBezTo>
                  <a:pt x="19288" y="8263"/>
                  <a:pt x="19288" y="6711"/>
                  <a:pt x="19288" y="5182"/>
                </a:cubicBezTo>
                <a:cubicBezTo>
                  <a:pt x="19288" y="4223"/>
                  <a:pt x="19288" y="3264"/>
                  <a:pt x="19288" y="2306"/>
                </a:cubicBezTo>
                <a:cubicBezTo>
                  <a:pt x="19288" y="1872"/>
                  <a:pt x="19311" y="1416"/>
                  <a:pt x="19288" y="982"/>
                </a:cubicBezTo>
                <a:cubicBezTo>
                  <a:pt x="19265" y="799"/>
                  <a:pt x="19037" y="92"/>
                  <a:pt x="19060" y="0"/>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16"/>
          <p:cNvSpPr/>
          <p:nvPr/>
        </p:nvSpPr>
        <p:spPr>
          <a:xfrm flipH="1">
            <a:off x="-683011" y="3657649"/>
            <a:ext cx="2221863" cy="1634498"/>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16"/>
          <p:cNvSpPr/>
          <p:nvPr/>
        </p:nvSpPr>
        <p:spPr>
          <a:xfrm>
            <a:off x="6522112" y="3833726"/>
            <a:ext cx="2468961" cy="1363933"/>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16"/>
          <p:cNvSpPr/>
          <p:nvPr/>
        </p:nvSpPr>
        <p:spPr>
          <a:xfrm>
            <a:off x="7593784" y="3998971"/>
            <a:ext cx="1515265" cy="713720"/>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16"/>
          <p:cNvSpPr/>
          <p:nvPr/>
        </p:nvSpPr>
        <p:spPr>
          <a:xfrm>
            <a:off x="7496229" y="3376575"/>
            <a:ext cx="1710383" cy="1336116"/>
          </a:xfrm>
          <a:custGeom>
            <a:avLst/>
            <a:gdLst/>
            <a:ahLst/>
            <a:cxnLst/>
            <a:rect l="l" t="t" r="r" b="b"/>
            <a:pathLst>
              <a:path w="60625" h="47359" extrusionOk="0">
                <a:moveTo>
                  <a:pt x="112" y="8902"/>
                </a:moveTo>
                <a:cubicBezTo>
                  <a:pt x="75" y="8915"/>
                  <a:pt x="37" y="8929"/>
                  <a:pt x="0" y="8943"/>
                </a:cubicBezTo>
                <a:cubicBezTo>
                  <a:pt x="37" y="8929"/>
                  <a:pt x="75" y="8916"/>
                  <a:pt x="112" y="8902"/>
                </a:cubicBezTo>
                <a:close/>
                <a:moveTo>
                  <a:pt x="18840" y="18932"/>
                </a:moveTo>
                <a:lnTo>
                  <a:pt x="18840" y="18932"/>
                </a:lnTo>
                <a:cubicBezTo>
                  <a:pt x="18807" y="18935"/>
                  <a:pt x="18773" y="18938"/>
                  <a:pt x="18740" y="18941"/>
                </a:cubicBezTo>
                <a:cubicBezTo>
                  <a:pt x="18773" y="18938"/>
                  <a:pt x="18807" y="18935"/>
                  <a:pt x="18840" y="18932"/>
                </a:cubicBezTo>
                <a:close/>
                <a:moveTo>
                  <a:pt x="20442" y="0"/>
                </a:moveTo>
                <a:cubicBezTo>
                  <a:pt x="20011" y="0"/>
                  <a:pt x="19581" y="14"/>
                  <a:pt x="19151" y="41"/>
                </a:cubicBezTo>
                <a:cubicBezTo>
                  <a:pt x="22643" y="452"/>
                  <a:pt x="26227" y="2666"/>
                  <a:pt x="29240" y="4355"/>
                </a:cubicBezTo>
                <a:cubicBezTo>
                  <a:pt x="31362" y="5565"/>
                  <a:pt x="33325" y="7345"/>
                  <a:pt x="35334" y="8806"/>
                </a:cubicBezTo>
                <a:cubicBezTo>
                  <a:pt x="28623" y="3944"/>
                  <a:pt x="20566" y="909"/>
                  <a:pt x="12417" y="178"/>
                </a:cubicBezTo>
                <a:lnTo>
                  <a:pt x="12417" y="178"/>
                </a:lnTo>
                <a:cubicBezTo>
                  <a:pt x="20383" y="2506"/>
                  <a:pt x="28121" y="5793"/>
                  <a:pt x="35380" y="9902"/>
                </a:cubicBezTo>
                <a:cubicBezTo>
                  <a:pt x="29308" y="7363"/>
                  <a:pt x="22749" y="6083"/>
                  <a:pt x="16259" y="6083"/>
                </a:cubicBezTo>
                <a:cubicBezTo>
                  <a:pt x="10711" y="6083"/>
                  <a:pt x="5213" y="7018"/>
                  <a:pt x="112" y="8902"/>
                </a:cubicBezTo>
                <a:lnTo>
                  <a:pt x="112" y="8902"/>
                </a:lnTo>
                <a:cubicBezTo>
                  <a:pt x="2146" y="8161"/>
                  <a:pt x="4627" y="8004"/>
                  <a:pt x="6757" y="7802"/>
                </a:cubicBezTo>
                <a:cubicBezTo>
                  <a:pt x="8102" y="7682"/>
                  <a:pt x="9448" y="7624"/>
                  <a:pt x="10794" y="7624"/>
                </a:cubicBezTo>
                <a:cubicBezTo>
                  <a:pt x="11754" y="7624"/>
                  <a:pt x="12713" y="7654"/>
                  <a:pt x="13673" y="7711"/>
                </a:cubicBezTo>
                <a:cubicBezTo>
                  <a:pt x="18603" y="7985"/>
                  <a:pt x="23510" y="9034"/>
                  <a:pt x="28144" y="10769"/>
                </a:cubicBezTo>
                <a:cubicBezTo>
                  <a:pt x="33006" y="12595"/>
                  <a:pt x="37708" y="14855"/>
                  <a:pt x="42524" y="16818"/>
                </a:cubicBezTo>
                <a:cubicBezTo>
                  <a:pt x="39534" y="16453"/>
                  <a:pt x="36932" y="14832"/>
                  <a:pt x="34193" y="13691"/>
                </a:cubicBezTo>
                <a:cubicBezTo>
                  <a:pt x="31750" y="12664"/>
                  <a:pt x="28715" y="12413"/>
                  <a:pt x="26090" y="12253"/>
                </a:cubicBezTo>
                <a:cubicBezTo>
                  <a:pt x="25302" y="12205"/>
                  <a:pt x="24513" y="12180"/>
                  <a:pt x="23723" y="12180"/>
                </a:cubicBezTo>
                <a:cubicBezTo>
                  <a:pt x="20024" y="12180"/>
                  <a:pt x="16314" y="12710"/>
                  <a:pt x="12760" y="13782"/>
                </a:cubicBezTo>
                <a:cubicBezTo>
                  <a:pt x="10637" y="14398"/>
                  <a:pt x="8583" y="15220"/>
                  <a:pt x="6597" y="16224"/>
                </a:cubicBezTo>
                <a:cubicBezTo>
                  <a:pt x="5615" y="16727"/>
                  <a:pt x="4679" y="17274"/>
                  <a:pt x="3744" y="17868"/>
                </a:cubicBezTo>
                <a:cubicBezTo>
                  <a:pt x="2922" y="18393"/>
                  <a:pt x="2055" y="19283"/>
                  <a:pt x="1164" y="19671"/>
                </a:cubicBezTo>
                <a:cubicBezTo>
                  <a:pt x="6506" y="17366"/>
                  <a:pt x="12212" y="15563"/>
                  <a:pt x="18146" y="15311"/>
                </a:cubicBezTo>
                <a:cubicBezTo>
                  <a:pt x="18635" y="15289"/>
                  <a:pt x="19125" y="15277"/>
                  <a:pt x="19615" y="15277"/>
                </a:cubicBezTo>
                <a:cubicBezTo>
                  <a:pt x="23517" y="15277"/>
                  <a:pt x="27431" y="16010"/>
                  <a:pt x="31020" y="17571"/>
                </a:cubicBezTo>
                <a:cubicBezTo>
                  <a:pt x="35334" y="19488"/>
                  <a:pt x="39511" y="21634"/>
                  <a:pt x="43893" y="23437"/>
                </a:cubicBezTo>
                <a:cubicBezTo>
                  <a:pt x="44665" y="23756"/>
                  <a:pt x="45446" y="24070"/>
                  <a:pt x="46240" y="24351"/>
                </a:cubicBezTo>
                <a:lnTo>
                  <a:pt x="46240" y="24351"/>
                </a:lnTo>
                <a:cubicBezTo>
                  <a:pt x="44178" y="23726"/>
                  <a:pt x="42145" y="23046"/>
                  <a:pt x="40127" y="22273"/>
                </a:cubicBezTo>
                <a:cubicBezTo>
                  <a:pt x="37867" y="21406"/>
                  <a:pt x="35722" y="20173"/>
                  <a:pt x="33508" y="19374"/>
                </a:cubicBezTo>
                <a:cubicBezTo>
                  <a:pt x="31157" y="18507"/>
                  <a:pt x="28509" y="18165"/>
                  <a:pt x="26021" y="18096"/>
                </a:cubicBezTo>
                <a:cubicBezTo>
                  <a:pt x="25822" y="18093"/>
                  <a:pt x="25624" y="18091"/>
                  <a:pt x="25425" y="18091"/>
                </a:cubicBezTo>
                <a:cubicBezTo>
                  <a:pt x="24368" y="18091"/>
                  <a:pt x="23312" y="18144"/>
                  <a:pt x="22255" y="18279"/>
                </a:cubicBezTo>
                <a:cubicBezTo>
                  <a:pt x="21102" y="18412"/>
                  <a:pt x="19971" y="18825"/>
                  <a:pt x="18840" y="18932"/>
                </a:cubicBezTo>
                <a:lnTo>
                  <a:pt x="18840" y="18932"/>
                </a:lnTo>
                <a:cubicBezTo>
                  <a:pt x="19826" y="18848"/>
                  <a:pt x="20816" y="18807"/>
                  <a:pt x="21806" y="18807"/>
                </a:cubicBezTo>
                <a:cubicBezTo>
                  <a:pt x="25462" y="18807"/>
                  <a:pt x="29128" y="19367"/>
                  <a:pt x="32640" y="20401"/>
                </a:cubicBezTo>
                <a:cubicBezTo>
                  <a:pt x="37160" y="21748"/>
                  <a:pt x="41017" y="24168"/>
                  <a:pt x="45149" y="26313"/>
                </a:cubicBezTo>
                <a:cubicBezTo>
                  <a:pt x="46313" y="26907"/>
                  <a:pt x="47454" y="27660"/>
                  <a:pt x="48253" y="28710"/>
                </a:cubicBezTo>
                <a:cubicBezTo>
                  <a:pt x="47294" y="28048"/>
                  <a:pt x="46336" y="27409"/>
                  <a:pt x="45286" y="26884"/>
                </a:cubicBezTo>
                <a:cubicBezTo>
                  <a:pt x="40127" y="24259"/>
                  <a:pt x="34078" y="23186"/>
                  <a:pt x="28327" y="23095"/>
                </a:cubicBezTo>
                <a:cubicBezTo>
                  <a:pt x="28094" y="23091"/>
                  <a:pt x="27861" y="23089"/>
                  <a:pt x="27628" y="23089"/>
                </a:cubicBezTo>
                <a:cubicBezTo>
                  <a:pt x="25076" y="23089"/>
                  <a:pt x="22526" y="23318"/>
                  <a:pt x="19995" y="23757"/>
                </a:cubicBezTo>
                <a:cubicBezTo>
                  <a:pt x="18557" y="24031"/>
                  <a:pt x="13673" y="24464"/>
                  <a:pt x="13079" y="26085"/>
                </a:cubicBezTo>
                <a:cubicBezTo>
                  <a:pt x="13216" y="25720"/>
                  <a:pt x="16161" y="25469"/>
                  <a:pt x="16594" y="25400"/>
                </a:cubicBezTo>
                <a:cubicBezTo>
                  <a:pt x="17804" y="25218"/>
                  <a:pt x="19059" y="25058"/>
                  <a:pt x="20292" y="24967"/>
                </a:cubicBezTo>
                <a:cubicBezTo>
                  <a:pt x="21810" y="24840"/>
                  <a:pt x="23337" y="24774"/>
                  <a:pt x="24867" y="24774"/>
                </a:cubicBezTo>
                <a:cubicBezTo>
                  <a:pt x="25821" y="24774"/>
                  <a:pt x="26777" y="24800"/>
                  <a:pt x="27733" y="24852"/>
                </a:cubicBezTo>
                <a:cubicBezTo>
                  <a:pt x="32686" y="25126"/>
                  <a:pt x="37594" y="26085"/>
                  <a:pt x="42296" y="27728"/>
                </a:cubicBezTo>
                <a:cubicBezTo>
                  <a:pt x="44784" y="28596"/>
                  <a:pt x="47020" y="29783"/>
                  <a:pt x="49257" y="31198"/>
                </a:cubicBezTo>
                <a:cubicBezTo>
                  <a:pt x="47340" y="30833"/>
                  <a:pt x="45377" y="30171"/>
                  <a:pt x="43437" y="30057"/>
                </a:cubicBezTo>
                <a:cubicBezTo>
                  <a:pt x="42747" y="30010"/>
                  <a:pt x="42054" y="29987"/>
                  <a:pt x="41358" y="29987"/>
                </a:cubicBezTo>
                <a:cubicBezTo>
                  <a:pt x="37261" y="29987"/>
                  <a:pt x="33090" y="30778"/>
                  <a:pt x="29285" y="32202"/>
                </a:cubicBezTo>
                <a:cubicBezTo>
                  <a:pt x="32036" y="31861"/>
                  <a:pt x="35026" y="31141"/>
                  <a:pt x="37809" y="31141"/>
                </a:cubicBezTo>
                <a:cubicBezTo>
                  <a:pt x="38004" y="31141"/>
                  <a:pt x="38199" y="31145"/>
                  <a:pt x="38392" y="31152"/>
                </a:cubicBezTo>
                <a:cubicBezTo>
                  <a:pt x="41428" y="31266"/>
                  <a:pt x="44464" y="31700"/>
                  <a:pt x="47386" y="32545"/>
                </a:cubicBezTo>
                <a:cubicBezTo>
                  <a:pt x="47190" y="32414"/>
                  <a:pt x="47016" y="32284"/>
                  <a:pt x="46823" y="32135"/>
                </a:cubicBezTo>
                <a:lnTo>
                  <a:pt x="46823" y="32135"/>
                </a:lnTo>
                <a:cubicBezTo>
                  <a:pt x="47340" y="32533"/>
                  <a:pt x="47922" y="32825"/>
                  <a:pt x="48504" y="33138"/>
                </a:cubicBezTo>
                <a:cubicBezTo>
                  <a:pt x="49349" y="33572"/>
                  <a:pt x="50216" y="33983"/>
                  <a:pt x="50969" y="34599"/>
                </a:cubicBezTo>
                <a:cubicBezTo>
                  <a:pt x="52293" y="35694"/>
                  <a:pt x="53434" y="36995"/>
                  <a:pt x="54347" y="38433"/>
                </a:cubicBezTo>
                <a:cubicBezTo>
                  <a:pt x="55260" y="39871"/>
                  <a:pt x="55991" y="41469"/>
                  <a:pt x="56356" y="43135"/>
                </a:cubicBezTo>
                <a:cubicBezTo>
                  <a:pt x="56698" y="44596"/>
                  <a:pt x="57155" y="45920"/>
                  <a:pt x="57657" y="47358"/>
                </a:cubicBezTo>
                <a:cubicBezTo>
                  <a:pt x="60624" y="40488"/>
                  <a:pt x="58228" y="31974"/>
                  <a:pt x="55078" y="25743"/>
                </a:cubicBezTo>
                <a:cubicBezTo>
                  <a:pt x="51517" y="18712"/>
                  <a:pt x="46450" y="12458"/>
                  <a:pt x="40241" y="7597"/>
                </a:cubicBezTo>
                <a:cubicBezTo>
                  <a:pt x="37228" y="5246"/>
                  <a:pt x="33919" y="3899"/>
                  <a:pt x="30518" y="2324"/>
                </a:cubicBezTo>
                <a:cubicBezTo>
                  <a:pt x="27370" y="882"/>
                  <a:pt x="23915" y="0"/>
                  <a:pt x="204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16"/>
          <p:cNvSpPr/>
          <p:nvPr/>
        </p:nvSpPr>
        <p:spPr>
          <a:xfrm rot="-589025">
            <a:off x="7593834" y="4537551"/>
            <a:ext cx="1515162" cy="713671"/>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16"/>
          <p:cNvSpPr/>
          <p:nvPr/>
        </p:nvSpPr>
        <p:spPr>
          <a:xfrm rot="2035852">
            <a:off x="7736453" y="4118055"/>
            <a:ext cx="1515217" cy="713697"/>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16"/>
          <p:cNvSpPr/>
          <p:nvPr/>
        </p:nvSpPr>
        <p:spPr>
          <a:xfrm rot="1818434">
            <a:off x="7863974" y="3216454"/>
            <a:ext cx="1710436" cy="1336157"/>
          </a:xfrm>
          <a:custGeom>
            <a:avLst/>
            <a:gdLst/>
            <a:ahLst/>
            <a:cxnLst/>
            <a:rect l="l" t="t" r="r" b="b"/>
            <a:pathLst>
              <a:path w="60625" h="47359" extrusionOk="0">
                <a:moveTo>
                  <a:pt x="112" y="8902"/>
                </a:moveTo>
                <a:cubicBezTo>
                  <a:pt x="75" y="8915"/>
                  <a:pt x="37" y="8929"/>
                  <a:pt x="0" y="8943"/>
                </a:cubicBezTo>
                <a:cubicBezTo>
                  <a:pt x="37" y="8929"/>
                  <a:pt x="75" y="8916"/>
                  <a:pt x="112" y="8902"/>
                </a:cubicBezTo>
                <a:close/>
                <a:moveTo>
                  <a:pt x="18840" y="18932"/>
                </a:moveTo>
                <a:lnTo>
                  <a:pt x="18840" y="18932"/>
                </a:lnTo>
                <a:cubicBezTo>
                  <a:pt x="18807" y="18935"/>
                  <a:pt x="18773" y="18938"/>
                  <a:pt x="18740" y="18941"/>
                </a:cubicBezTo>
                <a:cubicBezTo>
                  <a:pt x="18773" y="18938"/>
                  <a:pt x="18807" y="18935"/>
                  <a:pt x="18840" y="18932"/>
                </a:cubicBezTo>
                <a:close/>
                <a:moveTo>
                  <a:pt x="20442" y="0"/>
                </a:moveTo>
                <a:cubicBezTo>
                  <a:pt x="20011" y="0"/>
                  <a:pt x="19581" y="14"/>
                  <a:pt x="19151" y="41"/>
                </a:cubicBezTo>
                <a:cubicBezTo>
                  <a:pt x="22643" y="452"/>
                  <a:pt x="26227" y="2666"/>
                  <a:pt x="29240" y="4355"/>
                </a:cubicBezTo>
                <a:cubicBezTo>
                  <a:pt x="31362" y="5565"/>
                  <a:pt x="33325" y="7345"/>
                  <a:pt x="35334" y="8806"/>
                </a:cubicBezTo>
                <a:cubicBezTo>
                  <a:pt x="28623" y="3944"/>
                  <a:pt x="20566" y="909"/>
                  <a:pt x="12417" y="178"/>
                </a:cubicBezTo>
                <a:lnTo>
                  <a:pt x="12417" y="178"/>
                </a:lnTo>
                <a:cubicBezTo>
                  <a:pt x="20383" y="2506"/>
                  <a:pt x="28121" y="5793"/>
                  <a:pt x="35380" y="9902"/>
                </a:cubicBezTo>
                <a:cubicBezTo>
                  <a:pt x="29308" y="7363"/>
                  <a:pt x="22749" y="6083"/>
                  <a:pt x="16259" y="6083"/>
                </a:cubicBezTo>
                <a:cubicBezTo>
                  <a:pt x="10711" y="6083"/>
                  <a:pt x="5213" y="7018"/>
                  <a:pt x="112" y="8902"/>
                </a:cubicBezTo>
                <a:lnTo>
                  <a:pt x="112" y="8902"/>
                </a:lnTo>
                <a:cubicBezTo>
                  <a:pt x="2146" y="8161"/>
                  <a:pt x="4627" y="8004"/>
                  <a:pt x="6757" y="7802"/>
                </a:cubicBezTo>
                <a:cubicBezTo>
                  <a:pt x="8102" y="7682"/>
                  <a:pt x="9448" y="7624"/>
                  <a:pt x="10794" y="7624"/>
                </a:cubicBezTo>
                <a:cubicBezTo>
                  <a:pt x="11754" y="7624"/>
                  <a:pt x="12713" y="7654"/>
                  <a:pt x="13673" y="7711"/>
                </a:cubicBezTo>
                <a:cubicBezTo>
                  <a:pt x="18603" y="7985"/>
                  <a:pt x="23510" y="9034"/>
                  <a:pt x="28144" y="10769"/>
                </a:cubicBezTo>
                <a:cubicBezTo>
                  <a:pt x="33006" y="12595"/>
                  <a:pt x="37708" y="14855"/>
                  <a:pt x="42524" y="16818"/>
                </a:cubicBezTo>
                <a:cubicBezTo>
                  <a:pt x="39534" y="16453"/>
                  <a:pt x="36932" y="14832"/>
                  <a:pt x="34193" y="13691"/>
                </a:cubicBezTo>
                <a:cubicBezTo>
                  <a:pt x="31750" y="12664"/>
                  <a:pt x="28715" y="12413"/>
                  <a:pt x="26090" y="12253"/>
                </a:cubicBezTo>
                <a:cubicBezTo>
                  <a:pt x="25302" y="12205"/>
                  <a:pt x="24513" y="12180"/>
                  <a:pt x="23723" y="12180"/>
                </a:cubicBezTo>
                <a:cubicBezTo>
                  <a:pt x="20024" y="12180"/>
                  <a:pt x="16314" y="12710"/>
                  <a:pt x="12760" y="13782"/>
                </a:cubicBezTo>
                <a:cubicBezTo>
                  <a:pt x="10637" y="14398"/>
                  <a:pt x="8583" y="15220"/>
                  <a:pt x="6597" y="16224"/>
                </a:cubicBezTo>
                <a:cubicBezTo>
                  <a:pt x="5615" y="16727"/>
                  <a:pt x="4679" y="17274"/>
                  <a:pt x="3744" y="17868"/>
                </a:cubicBezTo>
                <a:cubicBezTo>
                  <a:pt x="2922" y="18393"/>
                  <a:pt x="2055" y="19283"/>
                  <a:pt x="1164" y="19671"/>
                </a:cubicBezTo>
                <a:cubicBezTo>
                  <a:pt x="6506" y="17366"/>
                  <a:pt x="12212" y="15563"/>
                  <a:pt x="18146" y="15311"/>
                </a:cubicBezTo>
                <a:cubicBezTo>
                  <a:pt x="18635" y="15289"/>
                  <a:pt x="19125" y="15277"/>
                  <a:pt x="19615" y="15277"/>
                </a:cubicBezTo>
                <a:cubicBezTo>
                  <a:pt x="23517" y="15277"/>
                  <a:pt x="27431" y="16010"/>
                  <a:pt x="31020" y="17571"/>
                </a:cubicBezTo>
                <a:cubicBezTo>
                  <a:pt x="35334" y="19488"/>
                  <a:pt x="39511" y="21634"/>
                  <a:pt x="43893" y="23437"/>
                </a:cubicBezTo>
                <a:cubicBezTo>
                  <a:pt x="44665" y="23756"/>
                  <a:pt x="45446" y="24070"/>
                  <a:pt x="46240" y="24351"/>
                </a:cubicBezTo>
                <a:lnTo>
                  <a:pt x="46240" y="24351"/>
                </a:lnTo>
                <a:cubicBezTo>
                  <a:pt x="44178" y="23726"/>
                  <a:pt x="42145" y="23046"/>
                  <a:pt x="40127" y="22273"/>
                </a:cubicBezTo>
                <a:cubicBezTo>
                  <a:pt x="37867" y="21406"/>
                  <a:pt x="35722" y="20173"/>
                  <a:pt x="33508" y="19374"/>
                </a:cubicBezTo>
                <a:cubicBezTo>
                  <a:pt x="31157" y="18507"/>
                  <a:pt x="28509" y="18165"/>
                  <a:pt x="26021" y="18096"/>
                </a:cubicBezTo>
                <a:cubicBezTo>
                  <a:pt x="25822" y="18093"/>
                  <a:pt x="25624" y="18091"/>
                  <a:pt x="25425" y="18091"/>
                </a:cubicBezTo>
                <a:cubicBezTo>
                  <a:pt x="24368" y="18091"/>
                  <a:pt x="23312" y="18144"/>
                  <a:pt x="22255" y="18279"/>
                </a:cubicBezTo>
                <a:cubicBezTo>
                  <a:pt x="21102" y="18412"/>
                  <a:pt x="19971" y="18825"/>
                  <a:pt x="18840" y="18932"/>
                </a:cubicBezTo>
                <a:lnTo>
                  <a:pt x="18840" y="18932"/>
                </a:lnTo>
                <a:cubicBezTo>
                  <a:pt x="19826" y="18848"/>
                  <a:pt x="20816" y="18807"/>
                  <a:pt x="21806" y="18807"/>
                </a:cubicBezTo>
                <a:cubicBezTo>
                  <a:pt x="25462" y="18807"/>
                  <a:pt x="29128" y="19367"/>
                  <a:pt x="32640" y="20401"/>
                </a:cubicBezTo>
                <a:cubicBezTo>
                  <a:pt x="37160" y="21748"/>
                  <a:pt x="41017" y="24168"/>
                  <a:pt x="45149" y="26313"/>
                </a:cubicBezTo>
                <a:cubicBezTo>
                  <a:pt x="46313" y="26907"/>
                  <a:pt x="47454" y="27660"/>
                  <a:pt x="48253" y="28710"/>
                </a:cubicBezTo>
                <a:cubicBezTo>
                  <a:pt x="47294" y="28048"/>
                  <a:pt x="46336" y="27409"/>
                  <a:pt x="45286" y="26884"/>
                </a:cubicBezTo>
                <a:cubicBezTo>
                  <a:pt x="40127" y="24259"/>
                  <a:pt x="34078" y="23186"/>
                  <a:pt x="28327" y="23095"/>
                </a:cubicBezTo>
                <a:cubicBezTo>
                  <a:pt x="28094" y="23091"/>
                  <a:pt x="27861" y="23089"/>
                  <a:pt x="27628" y="23089"/>
                </a:cubicBezTo>
                <a:cubicBezTo>
                  <a:pt x="25076" y="23089"/>
                  <a:pt x="22526" y="23318"/>
                  <a:pt x="19995" y="23757"/>
                </a:cubicBezTo>
                <a:cubicBezTo>
                  <a:pt x="18557" y="24031"/>
                  <a:pt x="13673" y="24464"/>
                  <a:pt x="13079" y="26085"/>
                </a:cubicBezTo>
                <a:cubicBezTo>
                  <a:pt x="13216" y="25720"/>
                  <a:pt x="16161" y="25469"/>
                  <a:pt x="16594" y="25400"/>
                </a:cubicBezTo>
                <a:cubicBezTo>
                  <a:pt x="17804" y="25218"/>
                  <a:pt x="19059" y="25058"/>
                  <a:pt x="20292" y="24967"/>
                </a:cubicBezTo>
                <a:cubicBezTo>
                  <a:pt x="21810" y="24840"/>
                  <a:pt x="23337" y="24774"/>
                  <a:pt x="24867" y="24774"/>
                </a:cubicBezTo>
                <a:cubicBezTo>
                  <a:pt x="25821" y="24774"/>
                  <a:pt x="26777" y="24800"/>
                  <a:pt x="27733" y="24852"/>
                </a:cubicBezTo>
                <a:cubicBezTo>
                  <a:pt x="32686" y="25126"/>
                  <a:pt x="37594" y="26085"/>
                  <a:pt x="42296" y="27728"/>
                </a:cubicBezTo>
                <a:cubicBezTo>
                  <a:pt x="44784" y="28596"/>
                  <a:pt x="47020" y="29783"/>
                  <a:pt x="49257" y="31198"/>
                </a:cubicBezTo>
                <a:cubicBezTo>
                  <a:pt x="47340" y="30833"/>
                  <a:pt x="45377" y="30171"/>
                  <a:pt x="43437" y="30057"/>
                </a:cubicBezTo>
                <a:cubicBezTo>
                  <a:pt x="42747" y="30010"/>
                  <a:pt x="42054" y="29987"/>
                  <a:pt x="41358" y="29987"/>
                </a:cubicBezTo>
                <a:cubicBezTo>
                  <a:pt x="37261" y="29987"/>
                  <a:pt x="33090" y="30778"/>
                  <a:pt x="29285" y="32202"/>
                </a:cubicBezTo>
                <a:cubicBezTo>
                  <a:pt x="32036" y="31861"/>
                  <a:pt x="35026" y="31141"/>
                  <a:pt x="37809" y="31141"/>
                </a:cubicBezTo>
                <a:cubicBezTo>
                  <a:pt x="38004" y="31141"/>
                  <a:pt x="38199" y="31145"/>
                  <a:pt x="38392" y="31152"/>
                </a:cubicBezTo>
                <a:cubicBezTo>
                  <a:pt x="41428" y="31266"/>
                  <a:pt x="44464" y="31700"/>
                  <a:pt x="47386" y="32545"/>
                </a:cubicBezTo>
                <a:cubicBezTo>
                  <a:pt x="47190" y="32414"/>
                  <a:pt x="47016" y="32284"/>
                  <a:pt x="46823" y="32135"/>
                </a:cubicBezTo>
                <a:lnTo>
                  <a:pt x="46823" y="32135"/>
                </a:lnTo>
                <a:cubicBezTo>
                  <a:pt x="47340" y="32533"/>
                  <a:pt x="47922" y="32825"/>
                  <a:pt x="48504" y="33138"/>
                </a:cubicBezTo>
                <a:cubicBezTo>
                  <a:pt x="49349" y="33572"/>
                  <a:pt x="50216" y="33983"/>
                  <a:pt x="50969" y="34599"/>
                </a:cubicBezTo>
                <a:cubicBezTo>
                  <a:pt x="52293" y="35694"/>
                  <a:pt x="53434" y="36995"/>
                  <a:pt x="54347" y="38433"/>
                </a:cubicBezTo>
                <a:cubicBezTo>
                  <a:pt x="55260" y="39871"/>
                  <a:pt x="55991" y="41469"/>
                  <a:pt x="56356" y="43135"/>
                </a:cubicBezTo>
                <a:cubicBezTo>
                  <a:pt x="56698" y="44596"/>
                  <a:pt x="57155" y="45920"/>
                  <a:pt x="57657" y="47358"/>
                </a:cubicBezTo>
                <a:cubicBezTo>
                  <a:pt x="60624" y="40488"/>
                  <a:pt x="58228" y="31974"/>
                  <a:pt x="55078" y="25743"/>
                </a:cubicBezTo>
                <a:cubicBezTo>
                  <a:pt x="51517" y="18712"/>
                  <a:pt x="46450" y="12458"/>
                  <a:pt x="40241" y="7597"/>
                </a:cubicBezTo>
                <a:cubicBezTo>
                  <a:pt x="37228" y="5246"/>
                  <a:pt x="33919" y="3899"/>
                  <a:pt x="30518" y="2324"/>
                </a:cubicBezTo>
                <a:cubicBezTo>
                  <a:pt x="27370" y="882"/>
                  <a:pt x="23915" y="0"/>
                  <a:pt x="204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72" name="Google Shape;1972;p16"/>
          <p:cNvGrpSpPr/>
          <p:nvPr/>
        </p:nvGrpSpPr>
        <p:grpSpPr>
          <a:xfrm flipH="1">
            <a:off x="384075" y="4035888"/>
            <a:ext cx="1754725" cy="1335300"/>
            <a:chOff x="0" y="3611325"/>
            <a:chExt cx="1754725" cy="1335300"/>
          </a:xfrm>
        </p:grpSpPr>
        <p:sp>
          <p:nvSpPr>
            <p:cNvPr id="1973" name="Google Shape;1973;p16"/>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16"/>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75" name="Google Shape;1975;p16"/>
          <p:cNvSpPr/>
          <p:nvPr/>
        </p:nvSpPr>
        <p:spPr>
          <a:xfrm rot="2297280" flipH="1">
            <a:off x="4125778" y="4434414"/>
            <a:ext cx="930867" cy="861199"/>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16"/>
          <p:cNvSpPr/>
          <p:nvPr/>
        </p:nvSpPr>
        <p:spPr>
          <a:xfrm rot="5400000" flipH="1">
            <a:off x="2660166" y="4609552"/>
            <a:ext cx="930854" cy="861187"/>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16"/>
          <p:cNvSpPr/>
          <p:nvPr/>
        </p:nvSpPr>
        <p:spPr>
          <a:xfrm rot="591793" flipH="1">
            <a:off x="1631483" y="4247449"/>
            <a:ext cx="1289160" cy="1192677"/>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16"/>
          <p:cNvSpPr/>
          <p:nvPr/>
        </p:nvSpPr>
        <p:spPr>
          <a:xfrm rot="5400000" flipH="1">
            <a:off x="3268155" y="4194071"/>
            <a:ext cx="1289190" cy="1192704"/>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16"/>
          <p:cNvSpPr/>
          <p:nvPr/>
        </p:nvSpPr>
        <p:spPr>
          <a:xfrm>
            <a:off x="4962840" y="4156389"/>
            <a:ext cx="1366275" cy="1268078"/>
          </a:xfrm>
          <a:custGeom>
            <a:avLst/>
            <a:gdLst/>
            <a:ahLst/>
            <a:cxnLst/>
            <a:rect l="l" t="t" r="r" b="b"/>
            <a:pathLst>
              <a:path w="34923" h="32413" extrusionOk="0">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rgbClr val="3D6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16"/>
          <p:cNvSpPr/>
          <p:nvPr/>
        </p:nvSpPr>
        <p:spPr>
          <a:xfrm>
            <a:off x="4702086" y="4639519"/>
            <a:ext cx="1224300" cy="681357"/>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16"/>
          <p:cNvSpPr/>
          <p:nvPr/>
        </p:nvSpPr>
        <p:spPr>
          <a:xfrm rot="979777" flipH="1">
            <a:off x="5832653" y="4553700"/>
            <a:ext cx="1224322" cy="681370"/>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16"/>
          <p:cNvSpPr/>
          <p:nvPr/>
        </p:nvSpPr>
        <p:spPr>
          <a:xfrm rot="5400000" flipH="1">
            <a:off x="6770266" y="4549602"/>
            <a:ext cx="930854" cy="861187"/>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83" name="Google Shape;1983;p16"/>
          <p:cNvGrpSpPr/>
          <p:nvPr/>
        </p:nvGrpSpPr>
        <p:grpSpPr>
          <a:xfrm rot="-935900">
            <a:off x="-343653" y="544488"/>
            <a:ext cx="1811856" cy="1141585"/>
            <a:chOff x="1783375" y="3070625"/>
            <a:chExt cx="1811800" cy="1141550"/>
          </a:xfrm>
        </p:grpSpPr>
        <p:sp>
          <p:nvSpPr>
            <p:cNvPr id="1984" name="Google Shape;1984;p16"/>
            <p:cNvSpPr/>
            <p:nvPr/>
          </p:nvSpPr>
          <p:spPr>
            <a:xfrm>
              <a:off x="1783375" y="3070625"/>
              <a:ext cx="1811800" cy="1141550"/>
            </a:xfrm>
            <a:custGeom>
              <a:avLst/>
              <a:gdLst/>
              <a:ahLst/>
              <a:cxnLst/>
              <a:rect l="l" t="t" r="r" b="b"/>
              <a:pathLst>
                <a:path w="72472" h="45662" extrusionOk="0">
                  <a:moveTo>
                    <a:pt x="58411" y="0"/>
                  </a:moveTo>
                  <a:lnTo>
                    <a:pt x="56311" y="1438"/>
                  </a:lnTo>
                  <a:cubicBezTo>
                    <a:pt x="56311" y="1438"/>
                    <a:pt x="51358" y="7145"/>
                    <a:pt x="50422" y="12645"/>
                  </a:cubicBezTo>
                  <a:cubicBezTo>
                    <a:pt x="49463" y="18169"/>
                    <a:pt x="41086" y="18922"/>
                    <a:pt x="35768" y="21205"/>
                  </a:cubicBezTo>
                  <a:cubicBezTo>
                    <a:pt x="30450" y="23487"/>
                    <a:pt x="27391" y="32435"/>
                    <a:pt x="20361" y="36817"/>
                  </a:cubicBezTo>
                  <a:cubicBezTo>
                    <a:pt x="18018" y="38271"/>
                    <a:pt x="15525" y="38755"/>
                    <a:pt x="13242" y="38755"/>
                  </a:cubicBezTo>
                  <a:cubicBezTo>
                    <a:pt x="8677" y="38755"/>
                    <a:pt x="4954" y="36817"/>
                    <a:pt x="4954" y="36817"/>
                  </a:cubicBezTo>
                  <a:cubicBezTo>
                    <a:pt x="4954" y="36817"/>
                    <a:pt x="1" y="42889"/>
                    <a:pt x="1622" y="44509"/>
                  </a:cubicBezTo>
                  <a:cubicBezTo>
                    <a:pt x="2371" y="45259"/>
                    <a:pt x="4828" y="45662"/>
                    <a:pt x="7939" y="45662"/>
                  </a:cubicBezTo>
                  <a:cubicBezTo>
                    <a:pt x="11557" y="45662"/>
                    <a:pt x="16060" y="45117"/>
                    <a:pt x="19790" y="43939"/>
                  </a:cubicBezTo>
                  <a:cubicBezTo>
                    <a:pt x="26729" y="41748"/>
                    <a:pt x="30815" y="35767"/>
                    <a:pt x="32344" y="32161"/>
                  </a:cubicBezTo>
                  <a:cubicBezTo>
                    <a:pt x="33874" y="28532"/>
                    <a:pt x="35106" y="25313"/>
                    <a:pt x="40151" y="23396"/>
                  </a:cubicBezTo>
                  <a:cubicBezTo>
                    <a:pt x="42708" y="25220"/>
                    <a:pt x="46986" y="28179"/>
                    <a:pt x="51237" y="28179"/>
                  </a:cubicBezTo>
                  <a:cubicBezTo>
                    <a:pt x="51881" y="28179"/>
                    <a:pt x="52524" y="28111"/>
                    <a:pt x="53161" y="27961"/>
                  </a:cubicBezTo>
                  <a:cubicBezTo>
                    <a:pt x="58023" y="26820"/>
                    <a:pt x="63250" y="23602"/>
                    <a:pt x="64870" y="22346"/>
                  </a:cubicBezTo>
                  <a:cubicBezTo>
                    <a:pt x="66491" y="21114"/>
                    <a:pt x="72471" y="20840"/>
                    <a:pt x="72471" y="20840"/>
                  </a:cubicBezTo>
                  <a:lnTo>
                    <a:pt x="71901" y="19881"/>
                  </a:lnTo>
                  <a:cubicBezTo>
                    <a:pt x="71239" y="20064"/>
                    <a:pt x="67906" y="20452"/>
                    <a:pt x="66103" y="20452"/>
                  </a:cubicBezTo>
                  <a:cubicBezTo>
                    <a:pt x="64300" y="20452"/>
                    <a:pt x="59438" y="24263"/>
                    <a:pt x="53549" y="25496"/>
                  </a:cubicBezTo>
                  <a:cubicBezTo>
                    <a:pt x="52945" y="25622"/>
                    <a:pt x="52340" y="25680"/>
                    <a:pt x="51746" y="25680"/>
                  </a:cubicBezTo>
                  <a:cubicBezTo>
                    <a:pt x="46544" y="25680"/>
                    <a:pt x="42156" y="21272"/>
                    <a:pt x="46519" y="20064"/>
                  </a:cubicBezTo>
                  <a:cubicBezTo>
                    <a:pt x="51358" y="18740"/>
                    <a:pt x="52020" y="15133"/>
                    <a:pt x="53070" y="10089"/>
                  </a:cubicBezTo>
                  <a:cubicBezTo>
                    <a:pt x="54120" y="5045"/>
                    <a:pt x="58411" y="1"/>
                    <a:pt x="58411" y="0"/>
                  </a:cubicBezTo>
                  <a:close/>
                </a:path>
              </a:pathLst>
            </a:custGeom>
            <a:solidFill>
              <a:srgbClr val="384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16"/>
            <p:cNvSpPr/>
            <p:nvPr/>
          </p:nvSpPr>
          <p:spPr>
            <a:xfrm>
              <a:off x="2393975" y="3475200"/>
              <a:ext cx="200300" cy="407450"/>
            </a:xfrm>
            <a:custGeom>
              <a:avLst/>
              <a:gdLst/>
              <a:ahLst/>
              <a:cxnLst/>
              <a:rect l="l" t="t" r="r" b="b"/>
              <a:pathLst>
                <a:path w="8012" h="16298" extrusionOk="0">
                  <a:moveTo>
                    <a:pt x="6574" y="0"/>
                  </a:moveTo>
                  <a:cubicBezTo>
                    <a:pt x="6163" y="503"/>
                    <a:pt x="5752" y="1027"/>
                    <a:pt x="5318" y="1530"/>
                  </a:cubicBezTo>
                  <a:cubicBezTo>
                    <a:pt x="913" y="6506"/>
                    <a:pt x="685" y="9245"/>
                    <a:pt x="1780" y="12486"/>
                  </a:cubicBezTo>
                  <a:cubicBezTo>
                    <a:pt x="2876" y="15750"/>
                    <a:pt x="4131" y="16298"/>
                    <a:pt x="4131" y="16298"/>
                  </a:cubicBezTo>
                  <a:lnTo>
                    <a:pt x="5980" y="15773"/>
                  </a:lnTo>
                  <a:cubicBezTo>
                    <a:pt x="5980" y="15773"/>
                    <a:pt x="0" y="8400"/>
                    <a:pt x="5661" y="2831"/>
                  </a:cubicBezTo>
                  <a:cubicBezTo>
                    <a:pt x="6574" y="1940"/>
                    <a:pt x="7350" y="1027"/>
                    <a:pt x="8012" y="137"/>
                  </a:cubicBezTo>
                  <a:lnTo>
                    <a:pt x="6574" y="0"/>
                  </a:lnTo>
                  <a:close/>
                </a:path>
              </a:pathLst>
            </a:custGeom>
            <a:solidFill>
              <a:srgbClr val="384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86" name="Google Shape;1986;p16"/>
          <p:cNvSpPr/>
          <p:nvPr/>
        </p:nvSpPr>
        <p:spPr>
          <a:xfrm>
            <a:off x="-35057" y="-128137"/>
            <a:ext cx="2965794" cy="1335277"/>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16"/>
          <p:cNvSpPr/>
          <p:nvPr/>
        </p:nvSpPr>
        <p:spPr>
          <a:xfrm>
            <a:off x="-35044" y="-83775"/>
            <a:ext cx="1754750" cy="790040"/>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97421169"/>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1988"/>
        <p:cNvGrpSpPr/>
        <p:nvPr/>
      </p:nvGrpSpPr>
      <p:grpSpPr>
        <a:xfrm>
          <a:off x="0" y="0"/>
          <a:ext cx="0" cy="0"/>
          <a:chOff x="0" y="0"/>
          <a:chExt cx="0" cy="0"/>
        </a:xfrm>
      </p:grpSpPr>
      <p:sp>
        <p:nvSpPr>
          <p:cNvPr id="1989" name="Google Shape;1989;p17"/>
          <p:cNvSpPr txBox="1">
            <a:spLocks noGrp="1"/>
          </p:cNvSpPr>
          <p:nvPr>
            <p:ph type="title"/>
          </p:nvPr>
        </p:nvSpPr>
        <p:spPr>
          <a:xfrm>
            <a:off x="1210413" y="1708038"/>
            <a:ext cx="3463800" cy="564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990" name="Google Shape;1990;p17"/>
          <p:cNvSpPr txBox="1">
            <a:spLocks noGrp="1"/>
          </p:cNvSpPr>
          <p:nvPr>
            <p:ph type="subTitle" idx="1"/>
          </p:nvPr>
        </p:nvSpPr>
        <p:spPr>
          <a:xfrm>
            <a:off x="1210413" y="2423963"/>
            <a:ext cx="3463800" cy="1080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91" name="Google Shape;1991;p17"/>
          <p:cNvSpPr/>
          <p:nvPr/>
        </p:nvSpPr>
        <p:spPr>
          <a:xfrm>
            <a:off x="-491802" y="3301503"/>
            <a:ext cx="4381598" cy="2968754"/>
          </a:xfrm>
          <a:custGeom>
            <a:avLst/>
            <a:gdLst/>
            <a:ahLst/>
            <a:cxnLst/>
            <a:rect l="l" t="t" r="r" b="b"/>
            <a:pathLst>
              <a:path w="145786" h="89616" extrusionOk="0">
                <a:moveTo>
                  <a:pt x="87604" y="29834"/>
                </a:moveTo>
                <a:cubicBezTo>
                  <a:pt x="87602" y="29834"/>
                  <a:pt x="87600" y="29834"/>
                  <a:pt x="87598" y="29834"/>
                </a:cubicBezTo>
                <a:lnTo>
                  <a:pt x="87598" y="29834"/>
                </a:lnTo>
                <a:cubicBezTo>
                  <a:pt x="87600" y="29834"/>
                  <a:pt x="87602" y="29834"/>
                  <a:pt x="87604" y="29834"/>
                </a:cubicBezTo>
                <a:close/>
                <a:moveTo>
                  <a:pt x="56972" y="1"/>
                </a:moveTo>
                <a:cubicBezTo>
                  <a:pt x="52955" y="7921"/>
                  <a:pt x="48846" y="16914"/>
                  <a:pt x="51563" y="25360"/>
                </a:cubicBezTo>
                <a:cubicBezTo>
                  <a:pt x="48641" y="19950"/>
                  <a:pt x="47089" y="13765"/>
                  <a:pt x="47134" y="7602"/>
                </a:cubicBezTo>
                <a:lnTo>
                  <a:pt x="47134" y="7602"/>
                </a:lnTo>
                <a:cubicBezTo>
                  <a:pt x="45546" y="16060"/>
                  <a:pt x="46721" y="25022"/>
                  <a:pt x="50402" y="32812"/>
                </a:cubicBezTo>
                <a:lnTo>
                  <a:pt x="50402" y="32812"/>
                </a:lnTo>
                <a:cubicBezTo>
                  <a:pt x="47969" y="27779"/>
                  <a:pt x="44844" y="22328"/>
                  <a:pt x="39465" y="20977"/>
                </a:cubicBezTo>
                <a:lnTo>
                  <a:pt x="39465" y="20977"/>
                </a:lnTo>
                <a:cubicBezTo>
                  <a:pt x="45970" y="28373"/>
                  <a:pt x="47751" y="37252"/>
                  <a:pt x="48321" y="46793"/>
                </a:cubicBezTo>
                <a:cubicBezTo>
                  <a:pt x="48572" y="51129"/>
                  <a:pt x="48047" y="54530"/>
                  <a:pt x="45719" y="58434"/>
                </a:cubicBezTo>
                <a:cubicBezTo>
                  <a:pt x="43720" y="61773"/>
                  <a:pt x="39144" y="63643"/>
                  <a:pt x="37413" y="66540"/>
                </a:cubicBezTo>
                <a:lnTo>
                  <a:pt x="37413" y="66540"/>
                </a:lnTo>
                <a:cubicBezTo>
                  <a:pt x="42172" y="58493"/>
                  <a:pt x="46013" y="49151"/>
                  <a:pt x="44076" y="40014"/>
                </a:cubicBezTo>
                <a:cubicBezTo>
                  <a:pt x="43872" y="39096"/>
                  <a:pt x="43267" y="37978"/>
                  <a:pt x="42424" y="37978"/>
                </a:cubicBezTo>
                <a:cubicBezTo>
                  <a:pt x="42324" y="37978"/>
                  <a:pt x="42220" y="37994"/>
                  <a:pt x="42113" y="38028"/>
                </a:cubicBezTo>
                <a:cubicBezTo>
                  <a:pt x="41725" y="38142"/>
                  <a:pt x="41428" y="38530"/>
                  <a:pt x="41200" y="38872"/>
                </a:cubicBezTo>
                <a:cubicBezTo>
                  <a:pt x="41081" y="39053"/>
                  <a:pt x="40965" y="39235"/>
                  <a:pt x="40853" y="39420"/>
                </a:cubicBezTo>
                <a:lnTo>
                  <a:pt x="40853" y="39420"/>
                </a:lnTo>
                <a:cubicBezTo>
                  <a:pt x="40912" y="37518"/>
                  <a:pt x="40544" y="35685"/>
                  <a:pt x="39488" y="34056"/>
                </a:cubicBezTo>
                <a:cubicBezTo>
                  <a:pt x="39168" y="33554"/>
                  <a:pt x="38735" y="33075"/>
                  <a:pt x="38164" y="32869"/>
                </a:cubicBezTo>
                <a:cubicBezTo>
                  <a:pt x="37984" y="32811"/>
                  <a:pt x="37810" y="32784"/>
                  <a:pt x="37643" y="32784"/>
                </a:cubicBezTo>
                <a:cubicBezTo>
                  <a:pt x="36177" y="32784"/>
                  <a:pt x="35212" y="34882"/>
                  <a:pt x="34946" y="36521"/>
                </a:cubicBezTo>
                <a:cubicBezTo>
                  <a:pt x="34651" y="38306"/>
                  <a:pt x="34357" y="40092"/>
                  <a:pt x="34063" y="41877"/>
                </a:cubicBezTo>
                <a:lnTo>
                  <a:pt x="34063" y="41877"/>
                </a:lnTo>
                <a:cubicBezTo>
                  <a:pt x="34200" y="36138"/>
                  <a:pt x="33330" y="30376"/>
                  <a:pt x="31453" y="24949"/>
                </a:cubicBezTo>
                <a:cubicBezTo>
                  <a:pt x="30521" y="22288"/>
                  <a:pt x="28751" y="19288"/>
                  <a:pt x="25961" y="19288"/>
                </a:cubicBezTo>
                <a:cubicBezTo>
                  <a:pt x="25951" y="19288"/>
                  <a:pt x="25940" y="19288"/>
                  <a:pt x="25930" y="19288"/>
                </a:cubicBezTo>
                <a:cubicBezTo>
                  <a:pt x="23784" y="19311"/>
                  <a:pt x="22049" y="21274"/>
                  <a:pt x="21547" y="23374"/>
                </a:cubicBezTo>
                <a:cubicBezTo>
                  <a:pt x="21068" y="25474"/>
                  <a:pt x="21524" y="27642"/>
                  <a:pt x="22027" y="29742"/>
                </a:cubicBezTo>
                <a:cubicBezTo>
                  <a:pt x="22382" y="31300"/>
                  <a:pt x="22750" y="32857"/>
                  <a:pt x="23130" y="34411"/>
                </a:cubicBezTo>
                <a:lnTo>
                  <a:pt x="23130" y="34411"/>
                </a:lnTo>
                <a:cubicBezTo>
                  <a:pt x="22323" y="32786"/>
                  <a:pt x="21325" y="31271"/>
                  <a:pt x="20064" y="29925"/>
                </a:cubicBezTo>
                <a:cubicBezTo>
                  <a:pt x="18922" y="28715"/>
                  <a:pt x="17507" y="27642"/>
                  <a:pt x="15864" y="27483"/>
                </a:cubicBezTo>
                <a:cubicBezTo>
                  <a:pt x="15757" y="27472"/>
                  <a:pt x="15650" y="27467"/>
                  <a:pt x="15542" y="27467"/>
                </a:cubicBezTo>
                <a:cubicBezTo>
                  <a:pt x="13988" y="27467"/>
                  <a:pt x="12360" y="28525"/>
                  <a:pt x="12189" y="30062"/>
                </a:cubicBezTo>
                <a:cubicBezTo>
                  <a:pt x="12075" y="31226"/>
                  <a:pt x="12737" y="32299"/>
                  <a:pt x="13330" y="33280"/>
                </a:cubicBezTo>
                <a:cubicBezTo>
                  <a:pt x="16594" y="38621"/>
                  <a:pt x="21502" y="47865"/>
                  <a:pt x="20064" y="54302"/>
                </a:cubicBezTo>
                <a:cubicBezTo>
                  <a:pt x="15818" y="51472"/>
                  <a:pt x="14631" y="45857"/>
                  <a:pt x="13787" y="40812"/>
                </a:cubicBezTo>
                <a:cubicBezTo>
                  <a:pt x="12006" y="43278"/>
                  <a:pt x="12440" y="46633"/>
                  <a:pt x="12965" y="49623"/>
                </a:cubicBezTo>
                <a:cubicBezTo>
                  <a:pt x="11550" y="46747"/>
                  <a:pt x="10865" y="43529"/>
                  <a:pt x="10979" y="40310"/>
                </a:cubicBezTo>
                <a:lnTo>
                  <a:pt x="10979" y="40310"/>
                </a:lnTo>
                <a:cubicBezTo>
                  <a:pt x="10294" y="43734"/>
                  <a:pt x="10682" y="47272"/>
                  <a:pt x="11070" y="50741"/>
                </a:cubicBezTo>
                <a:cubicBezTo>
                  <a:pt x="10409" y="47751"/>
                  <a:pt x="9747" y="44784"/>
                  <a:pt x="9085" y="41794"/>
                </a:cubicBezTo>
                <a:cubicBezTo>
                  <a:pt x="7738" y="35791"/>
                  <a:pt x="6186" y="29400"/>
                  <a:pt x="1735" y="25132"/>
                </a:cubicBezTo>
                <a:cubicBezTo>
                  <a:pt x="0" y="37845"/>
                  <a:pt x="457" y="50719"/>
                  <a:pt x="457" y="63615"/>
                </a:cubicBezTo>
                <a:cubicBezTo>
                  <a:pt x="457" y="64939"/>
                  <a:pt x="320" y="85824"/>
                  <a:pt x="936" y="85824"/>
                </a:cubicBezTo>
                <a:cubicBezTo>
                  <a:pt x="20723" y="85824"/>
                  <a:pt x="40510" y="88974"/>
                  <a:pt x="60319" y="88974"/>
                </a:cubicBezTo>
                <a:cubicBezTo>
                  <a:pt x="60390" y="88974"/>
                  <a:pt x="60462" y="88974"/>
                  <a:pt x="60533" y="88974"/>
                </a:cubicBezTo>
                <a:lnTo>
                  <a:pt x="109813" y="88951"/>
                </a:lnTo>
                <a:cubicBezTo>
                  <a:pt x="114618" y="88951"/>
                  <a:pt x="120727" y="89616"/>
                  <a:pt x="126756" y="89616"/>
                </a:cubicBezTo>
                <a:cubicBezTo>
                  <a:pt x="128860" y="89616"/>
                  <a:pt x="130955" y="89535"/>
                  <a:pt x="132980" y="89316"/>
                </a:cubicBezTo>
                <a:cubicBezTo>
                  <a:pt x="135446" y="89042"/>
                  <a:pt x="138002" y="89316"/>
                  <a:pt x="140307" y="88380"/>
                </a:cubicBezTo>
                <a:cubicBezTo>
                  <a:pt x="140924" y="88129"/>
                  <a:pt x="145785" y="85071"/>
                  <a:pt x="145192" y="84203"/>
                </a:cubicBezTo>
                <a:cubicBezTo>
                  <a:pt x="145018" y="83957"/>
                  <a:pt x="144726" y="83849"/>
                  <a:pt x="144424" y="83849"/>
                </a:cubicBezTo>
                <a:cubicBezTo>
                  <a:pt x="144250" y="83849"/>
                  <a:pt x="144073" y="83885"/>
                  <a:pt x="143914" y="83952"/>
                </a:cubicBezTo>
                <a:cubicBezTo>
                  <a:pt x="143503" y="84158"/>
                  <a:pt x="143183" y="84523"/>
                  <a:pt x="142841" y="84842"/>
                </a:cubicBezTo>
                <a:cubicBezTo>
                  <a:pt x="141654" y="86052"/>
                  <a:pt x="140148" y="86942"/>
                  <a:pt x="138504" y="87376"/>
                </a:cubicBezTo>
                <a:cubicBezTo>
                  <a:pt x="140467" y="86166"/>
                  <a:pt x="142567" y="84797"/>
                  <a:pt x="143229" y="82606"/>
                </a:cubicBezTo>
                <a:lnTo>
                  <a:pt x="143229" y="82606"/>
                </a:lnTo>
                <a:cubicBezTo>
                  <a:pt x="141175" y="84272"/>
                  <a:pt x="138961" y="86006"/>
                  <a:pt x="136313" y="86280"/>
                </a:cubicBezTo>
                <a:cubicBezTo>
                  <a:pt x="138458" y="85322"/>
                  <a:pt x="140262" y="83655"/>
                  <a:pt x="141380" y="81601"/>
                </a:cubicBezTo>
                <a:lnTo>
                  <a:pt x="141380" y="81601"/>
                </a:lnTo>
                <a:cubicBezTo>
                  <a:pt x="139737" y="82400"/>
                  <a:pt x="138390" y="83724"/>
                  <a:pt x="136906" y="84820"/>
                </a:cubicBezTo>
                <a:cubicBezTo>
                  <a:pt x="135591" y="85757"/>
                  <a:pt x="134048" y="86537"/>
                  <a:pt x="132478" y="86537"/>
                </a:cubicBezTo>
                <a:cubicBezTo>
                  <a:pt x="132250" y="86537"/>
                  <a:pt x="132022" y="86520"/>
                  <a:pt x="131793" y="86486"/>
                </a:cubicBezTo>
                <a:cubicBezTo>
                  <a:pt x="133620" y="85527"/>
                  <a:pt x="135491" y="84546"/>
                  <a:pt x="136998" y="83108"/>
                </a:cubicBezTo>
                <a:cubicBezTo>
                  <a:pt x="138504" y="81670"/>
                  <a:pt x="139600" y="79684"/>
                  <a:pt x="139508" y="77607"/>
                </a:cubicBezTo>
                <a:lnTo>
                  <a:pt x="139508" y="77607"/>
                </a:lnTo>
                <a:cubicBezTo>
                  <a:pt x="138162" y="79136"/>
                  <a:pt x="136815" y="80665"/>
                  <a:pt x="135468" y="82195"/>
                </a:cubicBezTo>
                <a:cubicBezTo>
                  <a:pt x="136998" y="80186"/>
                  <a:pt x="138618" y="77652"/>
                  <a:pt x="137682" y="75301"/>
                </a:cubicBezTo>
                <a:lnTo>
                  <a:pt x="137682" y="75301"/>
                </a:lnTo>
                <a:cubicBezTo>
                  <a:pt x="135716" y="80161"/>
                  <a:pt x="133190" y="83678"/>
                  <a:pt x="128331" y="85541"/>
                </a:cubicBezTo>
                <a:lnTo>
                  <a:pt x="128331" y="85541"/>
                </a:lnTo>
                <a:cubicBezTo>
                  <a:pt x="130320" y="84765"/>
                  <a:pt x="131951" y="83152"/>
                  <a:pt x="132798" y="81213"/>
                </a:cubicBezTo>
                <a:lnTo>
                  <a:pt x="132798" y="81213"/>
                </a:lnTo>
                <a:lnTo>
                  <a:pt x="129557" y="81738"/>
                </a:lnTo>
                <a:cubicBezTo>
                  <a:pt x="132204" y="80300"/>
                  <a:pt x="134327" y="77949"/>
                  <a:pt x="135514" y="75164"/>
                </a:cubicBezTo>
                <a:cubicBezTo>
                  <a:pt x="135925" y="74229"/>
                  <a:pt x="136016" y="72791"/>
                  <a:pt x="135035" y="72494"/>
                </a:cubicBezTo>
                <a:cubicBezTo>
                  <a:pt x="134928" y="72460"/>
                  <a:pt x="134824" y="72444"/>
                  <a:pt x="134723" y="72444"/>
                </a:cubicBezTo>
                <a:cubicBezTo>
                  <a:pt x="133936" y="72444"/>
                  <a:pt x="133322" y="73394"/>
                  <a:pt x="132958" y="74183"/>
                </a:cubicBezTo>
                <a:cubicBezTo>
                  <a:pt x="131497" y="77287"/>
                  <a:pt x="128986" y="80232"/>
                  <a:pt x="125631" y="80848"/>
                </a:cubicBezTo>
                <a:cubicBezTo>
                  <a:pt x="127799" y="79684"/>
                  <a:pt x="129465" y="77584"/>
                  <a:pt x="130059" y="75187"/>
                </a:cubicBezTo>
                <a:lnTo>
                  <a:pt x="130059" y="75187"/>
                </a:lnTo>
                <a:cubicBezTo>
                  <a:pt x="127845" y="76602"/>
                  <a:pt x="125608" y="78018"/>
                  <a:pt x="123371" y="79433"/>
                </a:cubicBezTo>
                <a:cubicBezTo>
                  <a:pt x="124786" y="77926"/>
                  <a:pt x="126133" y="76374"/>
                  <a:pt x="127434" y="74776"/>
                </a:cubicBezTo>
                <a:cubicBezTo>
                  <a:pt x="129579" y="72106"/>
                  <a:pt x="131634" y="68819"/>
                  <a:pt x="130835" y="65487"/>
                </a:cubicBezTo>
                <a:lnTo>
                  <a:pt x="130835" y="65487"/>
                </a:lnTo>
                <a:cubicBezTo>
                  <a:pt x="128940" y="66673"/>
                  <a:pt x="127890" y="68796"/>
                  <a:pt x="126544" y="70599"/>
                </a:cubicBezTo>
                <a:cubicBezTo>
                  <a:pt x="124193" y="73704"/>
                  <a:pt x="120860" y="75530"/>
                  <a:pt x="117414" y="77150"/>
                </a:cubicBezTo>
                <a:cubicBezTo>
                  <a:pt x="121979" y="73430"/>
                  <a:pt x="125060" y="67975"/>
                  <a:pt x="125882" y="62131"/>
                </a:cubicBezTo>
                <a:lnTo>
                  <a:pt x="125882" y="62131"/>
                </a:lnTo>
                <a:cubicBezTo>
                  <a:pt x="123325" y="67792"/>
                  <a:pt x="118007" y="72106"/>
                  <a:pt x="111958" y="73430"/>
                </a:cubicBezTo>
                <a:cubicBezTo>
                  <a:pt x="118235" y="67746"/>
                  <a:pt x="124946" y="61287"/>
                  <a:pt x="125882" y="52841"/>
                </a:cubicBezTo>
                <a:lnTo>
                  <a:pt x="125882" y="52841"/>
                </a:lnTo>
                <a:cubicBezTo>
                  <a:pt x="123827" y="56881"/>
                  <a:pt x="120632" y="60328"/>
                  <a:pt x="116774" y="62702"/>
                </a:cubicBezTo>
                <a:cubicBezTo>
                  <a:pt x="120335" y="58913"/>
                  <a:pt x="122823" y="54097"/>
                  <a:pt x="123850" y="48984"/>
                </a:cubicBezTo>
                <a:lnTo>
                  <a:pt x="123850" y="48984"/>
                </a:lnTo>
                <a:cubicBezTo>
                  <a:pt x="121431" y="52020"/>
                  <a:pt x="118578" y="54713"/>
                  <a:pt x="115405" y="56973"/>
                </a:cubicBezTo>
                <a:cubicBezTo>
                  <a:pt x="119901" y="53070"/>
                  <a:pt x="123143" y="47774"/>
                  <a:pt x="124558" y="41999"/>
                </a:cubicBezTo>
                <a:lnTo>
                  <a:pt x="124558" y="41999"/>
                </a:lnTo>
                <a:cubicBezTo>
                  <a:pt x="119536" y="52545"/>
                  <a:pt x="103536" y="55489"/>
                  <a:pt x="100911" y="66856"/>
                </a:cubicBezTo>
                <a:lnTo>
                  <a:pt x="100911" y="66856"/>
                </a:lnTo>
                <a:cubicBezTo>
                  <a:pt x="99359" y="58662"/>
                  <a:pt x="109927" y="53047"/>
                  <a:pt x="111319" y="44830"/>
                </a:cubicBezTo>
                <a:lnTo>
                  <a:pt x="111319" y="44830"/>
                </a:lnTo>
                <a:cubicBezTo>
                  <a:pt x="108261" y="49144"/>
                  <a:pt x="104403" y="52887"/>
                  <a:pt x="99998" y="55831"/>
                </a:cubicBezTo>
                <a:cubicBezTo>
                  <a:pt x="102760" y="53161"/>
                  <a:pt x="105065" y="50011"/>
                  <a:pt x="106731" y="46542"/>
                </a:cubicBezTo>
                <a:cubicBezTo>
                  <a:pt x="108923" y="41999"/>
                  <a:pt x="110475" y="36453"/>
                  <a:pt x="115017" y="34216"/>
                </a:cubicBezTo>
                <a:cubicBezTo>
                  <a:pt x="114945" y="34215"/>
                  <a:pt x="114874" y="34214"/>
                  <a:pt x="114803" y="34214"/>
                </a:cubicBezTo>
                <a:cubicBezTo>
                  <a:pt x="108498" y="34214"/>
                  <a:pt x="103593" y="38892"/>
                  <a:pt x="99668" y="44216"/>
                </a:cubicBezTo>
                <a:lnTo>
                  <a:pt x="99668" y="44216"/>
                </a:lnTo>
                <a:cubicBezTo>
                  <a:pt x="101139" y="41092"/>
                  <a:pt x="101771" y="37558"/>
                  <a:pt x="101801" y="34102"/>
                </a:cubicBezTo>
                <a:cubicBezTo>
                  <a:pt x="101847" y="31431"/>
                  <a:pt x="101459" y="28761"/>
                  <a:pt x="100660" y="26204"/>
                </a:cubicBezTo>
                <a:cubicBezTo>
                  <a:pt x="100089" y="24447"/>
                  <a:pt x="97578" y="21365"/>
                  <a:pt x="97510" y="19745"/>
                </a:cubicBezTo>
                <a:lnTo>
                  <a:pt x="97510" y="19745"/>
                </a:lnTo>
                <a:cubicBezTo>
                  <a:pt x="97784" y="27802"/>
                  <a:pt x="95113" y="35745"/>
                  <a:pt x="90936" y="42638"/>
                </a:cubicBezTo>
                <a:cubicBezTo>
                  <a:pt x="86759" y="49532"/>
                  <a:pt x="81121" y="55421"/>
                  <a:pt x="75118" y="60785"/>
                </a:cubicBezTo>
                <a:cubicBezTo>
                  <a:pt x="81738" y="53321"/>
                  <a:pt x="88768" y="44898"/>
                  <a:pt x="88699" y="34901"/>
                </a:cubicBezTo>
                <a:lnTo>
                  <a:pt x="88699" y="34901"/>
                </a:lnTo>
                <a:cubicBezTo>
                  <a:pt x="82286" y="48545"/>
                  <a:pt x="72574" y="60625"/>
                  <a:pt x="60641" y="69834"/>
                </a:cubicBezTo>
                <a:lnTo>
                  <a:pt x="60641" y="69834"/>
                </a:lnTo>
                <a:cubicBezTo>
                  <a:pt x="69435" y="62584"/>
                  <a:pt x="70423" y="48126"/>
                  <a:pt x="79775" y="41337"/>
                </a:cubicBezTo>
                <a:lnTo>
                  <a:pt x="79775" y="41337"/>
                </a:lnTo>
                <a:cubicBezTo>
                  <a:pt x="75278" y="43483"/>
                  <a:pt x="71649" y="47432"/>
                  <a:pt x="69891" y="52134"/>
                </a:cubicBezTo>
                <a:cubicBezTo>
                  <a:pt x="71968" y="45881"/>
                  <a:pt x="80090" y="30983"/>
                  <a:pt x="87598" y="29834"/>
                </a:cubicBezTo>
                <a:lnTo>
                  <a:pt x="87598" y="29834"/>
                </a:lnTo>
                <a:cubicBezTo>
                  <a:pt x="83103" y="30521"/>
                  <a:pt x="78883" y="33008"/>
                  <a:pt x="76123" y="36635"/>
                </a:cubicBezTo>
                <a:cubicBezTo>
                  <a:pt x="78382" y="30815"/>
                  <a:pt x="82559" y="25771"/>
                  <a:pt x="87855" y="22461"/>
                </a:cubicBezTo>
                <a:lnTo>
                  <a:pt x="87855" y="22461"/>
                </a:lnTo>
                <a:cubicBezTo>
                  <a:pt x="80049" y="23306"/>
                  <a:pt x="72950" y="28784"/>
                  <a:pt x="70120" y="36088"/>
                </a:cubicBezTo>
                <a:cubicBezTo>
                  <a:pt x="70987" y="26273"/>
                  <a:pt x="76237" y="16914"/>
                  <a:pt x="84157" y="11048"/>
                </a:cubicBezTo>
                <a:lnTo>
                  <a:pt x="84157" y="11048"/>
                </a:lnTo>
                <a:cubicBezTo>
                  <a:pt x="74879" y="14352"/>
                  <a:pt x="67395" y="22323"/>
                  <a:pt x="64710" y="31802"/>
                </a:cubicBezTo>
                <a:lnTo>
                  <a:pt x="64710" y="31802"/>
                </a:lnTo>
                <a:cubicBezTo>
                  <a:pt x="66484" y="25291"/>
                  <a:pt x="65302" y="18031"/>
                  <a:pt x="61560" y="12441"/>
                </a:cubicBezTo>
                <a:lnTo>
                  <a:pt x="61560" y="12441"/>
                </a:lnTo>
                <a:cubicBezTo>
                  <a:pt x="63376" y="19143"/>
                  <a:pt x="62967" y="26409"/>
                  <a:pt x="60492" y="32893"/>
                </a:cubicBezTo>
                <a:lnTo>
                  <a:pt x="60492" y="32893"/>
                </a:lnTo>
                <a:cubicBezTo>
                  <a:pt x="61661" y="28527"/>
                  <a:pt x="61029" y="23536"/>
                  <a:pt x="59917" y="19037"/>
                </a:cubicBezTo>
                <a:cubicBezTo>
                  <a:pt x="58342" y="12760"/>
                  <a:pt x="55968" y="6392"/>
                  <a:pt x="56972"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17"/>
          <p:cNvSpPr/>
          <p:nvPr/>
        </p:nvSpPr>
        <p:spPr>
          <a:xfrm flipH="1">
            <a:off x="8367015" y="1659822"/>
            <a:ext cx="3612581" cy="2282949"/>
          </a:xfrm>
          <a:custGeom>
            <a:avLst/>
            <a:gdLst/>
            <a:ahLst/>
            <a:cxnLst/>
            <a:rect l="l" t="t" r="r" b="b"/>
            <a:pathLst>
              <a:path w="120199" h="68914" extrusionOk="0">
                <a:moveTo>
                  <a:pt x="94077" y="426"/>
                </a:moveTo>
                <a:cubicBezTo>
                  <a:pt x="94080" y="427"/>
                  <a:pt x="94083" y="427"/>
                  <a:pt x="94087" y="428"/>
                </a:cubicBezTo>
                <a:cubicBezTo>
                  <a:pt x="94083" y="427"/>
                  <a:pt x="94080" y="427"/>
                  <a:pt x="94077" y="426"/>
                </a:cubicBezTo>
                <a:close/>
                <a:moveTo>
                  <a:pt x="40837" y="15240"/>
                </a:moveTo>
                <a:lnTo>
                  <a:pt x="40837" y="15240"/>
                </a:lnTo>
                <a:cubicBezTo>
                  <a:pt x="40836" y="15241"/>
                  <a:pt x="40836" y="15241"/>
                  <a:pt x="40835" y="15242"/>
                </a:cubicBezTo>
                <a:cubicBezTo>
                  <a:pt x="40836" y="15241"/>
                  <a:pt x="40836" y="15241"/>
                  <a:pt x="40837" y="15240"/>
                </a:cubicBezTo>
                <a:close/>
                <a:moveTo>
                  <a:pt x="103719" y="55414"/>
                </a:moveTo>
                <a:lnTo>
                  <a:pt x="103719" y="55414"/>
                </a:lnTo>
                <a:cubicBezTo>
                  <a:pt x="103703" y="55415"/>
                  <a:pt x="103688" y="55416"/>
                  <a:pt x="103672" y="55417"/>
                </a:cubicBezTo>
                <a:lnTo>
                  <a:pt x="103672" y="55417"/>
                </a:lnTo>
                <a:cubicBezTo>
                  <a:pt x="103688" y="55416"/>
                  <a:pt x="103703" y="55415"/>
                  <a:pt x="103719" y="55414"/>
                </a:cubicBezTo>
                <a:close/>
                <a:moveTo>
                  <a:pt x="113671" y="57281"/>
                </a:moveTo>
                <a:lnTo>
                  <a:pt x="113671" y="57281"/>
                </a:lnTo>
                <a:cubicBezTo>
                  <a:pt x="113671" y="57283"/>
                  <a:pt x="113671" y="57284"/>
                  <a:pt x="113671" y="57286"/>
                </a:cubicBezTo>
                <a:cubicBezTo>
                  <a:pt x="113671" y="57284"/>
                  <a:pt x="113671" y="57283"/>
                  <a:pt x="113671" y="57281"/>
                </a:cubicBezTo>
                <a:close/>
                <a:moveTo>
                  <a:pt x="88809" y="1"/>
                </a:moveTo>
                <a:cubicBezTo>
                  <a:pt x="84522" y="1"/>
                  <a:pt x="80237" y="830"/>
                  <a:pt x="76260" y="2414"/>
                </a:cubicBezTo>
                <a:cubicBezTo>
                  <a:pt x="73589" y="3487"/>
                  <a:pt x="70782" y="4810"/>
                  <a:pt x="68819" y="6888"/>
                </a:cubicBezTo>
                <a:cubicBezTo>
                  <a:pt x="66605" y="9170"/>
                  <a:pt x="64802" y="11955"/>
                  <a:pt x="63090" y="14625"/>
                </a:cubicBezTo>
                <a:cubicBezTo>
                  <a:pt x="57634" y="23162"/>
                  <a:pt x="58799" y="36172"/>
                  <a:pt x="57315" y="46079"/>
                </a:cubicBezTo>
                <a:cubicBezTo>
                  <a:pt x="58821" y="35602"/>
                  <a:pt x="56356" y="25034"/>
                  <a:pt x="53891" y="14762"/>
                </a:cubicBezTo>
                <a:cubicBezTo>
                  <a:pt x="52659" y="9627"/>
                  <a:pt x="49486" y="6522"/>
                  <a:pt x="44944" y="3920"/>
                </a:cubicBezTo>
                <a:cubicBezTo>
                  <a:pt x="42686" y="2636"/>
                  <a:pt x="39588" y="1026"/>
                  <a:pt x="36752" y="1026"/>
                </a:cubicBezTo>
                <a:cubicBezTo>
                  <a:pt x="36060" y="1026"/>
                  <a:pt x="35385" y="1122"/>
                  <a:pt x="34741" y="1341"/>
                </a:cubicBezTo>
                <a:cubicBezTo>
                  <a:pt x="29833" y="3007"/>
                  <a:pt x="25360" y="5929"/>
                  <a:pt x="21844" y="9764"/>
                </a:cubicBezTo>
                <a:cubicBezTo>
                  <a:pt x="23580" y="7874"/>
                  <a:pt x="28720" y="7296"/>
                  <a:pt x="31301" y="7296"/>
                </a:cubicBezTo>
                <a:cubicBezTo>
                  <a:pt x="31402" y="7296"/>
                  <a:pt x="31498" y="7297"/>
                  <a:pt x="31591" y="7298"/>
                </a:cubicBezTo>
                <a:cubicBezTo>
                  <a:pt x="33566" y="7331"/>
                  <a:pt x="35791" y="8718"/>
                  <a:pt x="37819" y="8718"/>
                </a:cubicBezTo>
                <a:cubicBezTo>
                  <a:pt x="38604" y="8718"/>
                  <a:pt x="39359" y="8510"/>
                  <a:pt x="40059" y="7938"/>
                </a:cubicBezTo>
                <a:cubicBezTo>
                  <a:pt x="40653" y="7455"/>
                  <a:pt x="41338" y="6685"/>
                  <a:pt x="42015" y="6685"/>
                </a:cubicBezTo>
                <a:cubicBezTo>
                  <a:pt x="42170" y="6685"/>
                  <a:pt x="42325" y="6725"/>
                  <a:pt x="42478" y="6819"/>
                </a:cubicBezTo>
                <a:cubicBezTo>
                  <a:pt x="40812" y="8919"/>
                  <a:pt x="38963" y="10859"/>
                  <a:pt x="36932" y="12594"/>
                </a:cubicBezTo>
                <a:cubicBezTo>
                  <a:pt x="39968" y="11795"/>
                  <a:pt x="43072" y="11316"/>
                  <a:pt x="46222" y="11110"/>
                </a:cubicBezTo>
                <a:lnTo>
                  <a:pt x="46222" y="11110"/>
                </a:lnTo>
                <a:cubicBezTo>
                  <a:pt x="44419" y="12502"/>
                  <a:pt x="42640" y="13871"/>
                  <a:pt x="40837" y="15240"/>
                </a:cubicBezTo>
                <a:lnTo>
                  <a:pt x="40837" y="15240"/>
                </a:lnTo>
                <a:cubicBezTo>
                  <a:pt x="40877" y="15210"/>
                  <a:pt x="40925" y="15196"/>
                  <a:pt x="40979" y="15196"/>
                </a:cubicBezTo>
                <a:cubicBezTo>
                  <a:pt x="42160" y="15196"/>
                  <a:pt x="46657" y="21819"/>
                  <a:pt x="47181" y="22865"/>
                </a:cubicBezTo>
                <a:cubicBezTo>
                  <a:pt x="49395" y="27270"/>
                  <a:pt x="49600" y="33776"/>
                  <a:pt x="49486" y="38615"/>
                </a:cubicBezTo>
                <a:cubicBezTo>
                  <a:pt x="48025" y="34301"/>
                  <a:pt x="44966" y="30740"/>
                  <a:pt x="41680" y="27590"/>
                </a:cubicBezTo>
                <a:cubicBezTo>
                  <a:pt x="39123" y="25102"/>
                  <a:pt x="36338" y="22774"/>
                  <a:pt x="33143" y="21222"/>
                </a:cubicBezTo>
                <a:cubicBezTo>
                  <a:pt x="29795" y="19579"/>
                  <a:pt x="25842" y="18713"/>
                  <a:pt x="21926" y="18713"/>
                </a:cubicBezTo>
                <a:cubicBezTo>
                  <a:pt x="18553" y="18713"/>
                  <a:pt x="15208" y="19355"/>
                  <a:pt x="12303" y="20697"/>
                </a:cubicBezTo>
                <a:cubicBezTo>
                  <a:pt x="5456" y="23847"/>
                  <a:pt x="571" y="31311"/>
                  <a:pt x="1" y="38774"/>
                </a:cubicBezTo>
                <a:lnTo>
                  <a:pt x="1" y="38774"/>
                </a:lnTo>
                <a:cubicBezTo>
                  <a:pt x="4429" y="33137"/>
                  <a:pt x="12166" y="31516"/>
                  <a:pt x="19265" y="30557"/>
                </a:cubicBezTo>
                <a:cubicBezTo>
                  <a:pt x="19950" y="30466"/>
                  <a:pt x="20658" y="30352"/>
                  <a:pt x="21228" y="29987"/>
                </a:cubicBezTo>
                <a:cubicBezTo>
                  <a:pt x="21662" y="29690"/>
                  <a:pt x="22004" y="29279"/>
                  <a:pt x="22324" y="28868"/>
                </a:cubicBezTo>
                <a:cubicBezTo>
                  <a:pt x="23670" y="27270"/>
                  <a:pt x="25337" y="25969"/>
                  <a:pt x="27186" y="25056"/>
                </a:cubicBezTo>
                <a:lnTo>
                  <a:pt x="27186" y="25056"/>
                </a:lnTo>
                <a:cubicBezTo>
                  <a:pt x="25656" y="26882"/>
                  <a:pt x="24287" y="28868"/>
                  <a:pt x="23145" y="30991"/>
                </a:cubicBezTo>
                <a:cubicBezTo>
                  <a:pt x="24971" y="28594"/>
                  <a:pt x="27437" y="26700"/>
                  <a:pt x="30221" y="25581"/>
                </a:cubicBezTo>
                <a:lnTo>
                  <a:pt x="30221" y="25581"/>
                </a:lnTo>
                <a:cubicBezTo>
                  <a:pt x="29012" y="27773"/>
                  <a:pt x="27779" y="29987"/>
                  <a:pt x="26569" y="32178"/>
                </a:cubicBezTo>
                <a:cubicBezTo>
                  <a:pt x="31111" y="32931"/>
                  <a:pt x="35631" y="34460"/>
                  <a:pt x="39443" y="37063"/>
                </a:cubicBezTo>
                <a:cubicBezTo>
                  <a:pt x="43392" y="39756"/>
                  <a:pt x="46382" y="42632"/>
                  <a:pt x="48162" y="47197"/>
                </a:cubicBezTo>
                <a:cubicBezTo>
                  <a:pt x="45400" y="44686"/>
                  <a:pt x="41725" y="43591"/>
                  <a:pt x="38073" y="43294"/>
                </a:cubicBezTo>
                <a:cubicBezTo>
                  <a:pt x="37235" y="43226"/>
                  <a:pt x="36522" y="43184"/>
                  <a:pt x="35913" y="43184"/>
                </a:cubicBezTo>
                <a:cubicBezTo>
                  <a:pt x="32858" y="43184"/>
                  <a:pt x="32401" y="44235"/>
                  <a:pt x="31659" y="48270"/>
                </a:cubicBezTo>
                <a:cubicBezTo>
                  <a:pt x="30723" y="47106"/>
                  <a:pt x="29628" y="46079"/>
                  <a:pt x="28395" y="45211"/>
                </a:cubicBezTo>
                <a:cubicBezTo>
                  <a:pt x="27619" y="46261"/>
                  <a:pt x="27300" y="47631"/>
                  <a:pt x="27528" y="48932"/>
                </a:cubicBezTo>
                <a:cubicBezTo>
                  <a:pt x="25245" y="48566"/>
                  <a:pt x="24378" y="45120"/>
                  <a:pt x="22073" y="44937"/>
                </a:cubicBezTo>
                <a:cubicBezTo>
                  <a:pt x="21371" y="44885"/>
                  <a:pt x="20677" y="44865"/>
                  <a:pt x="19990" y="44865"/>
                </a:cubicBezTo>
                <a:cubicBezTo>
                  <a:pt x="17776" y="44865"/>
                  <a:pt x="15637" y="45072"/>
                  <a:pt x="13559" y="45072"/>
                </a:cubicBezTo>
                <a:cubicBezTo>
                  <a:pt x="10072" y="45072"/>
                  <a:pt x="6755" y="44490"/>
                  <a:pt x="3539" y="41377"/>
                </a:cubicBezTo>
                <a:lnTo>
                  <a:pt x="3539" y="41377"/>
                </a:lnTo>
                <a:cubicBezTo>
                  <a:pt x="9300" y="48851"/>
                  <a:pt x="18733" y="53164"/>
                  <a:pt x="28121" y="53164"/>
                </a:cubicBezTo>
                <a:cubicBezTo>
                  <a:pt x="31118" y="53164"/>
                  <a:pt x="34111" y="52725"/>
                  <a:pt x="36978" y="51808"/>
                </a:cubicBezTo>
                <a:lnTo>
                  <a:pt x="36978" y="51808"/>
                </a:lnTo>
                <a:cubicBezTo>
                  <a:pt x="34041" y="53293"/>
                  <a:pt x="30827" y="53800"/>
                  <a:pt x="27534" y="53800"/>
                </a:cubicBezTo>
                <a:cubicBezTo>
                  <a:pt x="24094" y="53800"/>
                  <a:pt x="20570" y="53246"/>
                  <a:pt x="17188" y="52675"/>
                </a:cubicBezTo>
                <a:lnTo>
                  <a:pt x="17188" y="52675"/>
                </a:lnTo>
                <a:cubicBezTo>
                  <a:pt x="28966" y="59568"/>
                  <a:pt x="41885" y="64521"/>
                  <a:pt x="55261" y="67238"/>
                </a:cubicBezTo>
                <a:cubicBezTo>
                  <a:pt x="60100" y="68231"/>
                  <a:pt x="65043" y="68913"/>
                  <a:pt x="69982" y="68913"/>
                </a:cubicBezTo>
                <a:cubicBezTo>
                  <a:pt x="71170" y="68913"/>
                  <a:pt x="72358" y="68874"/>
                  <a:pt x="73544" y="68790"/>
                </a:cubicBezTo>
                <a:cubicBezTo>
                  <a:pt x="76648" y="68561"/>
                  <a:pt x="79729" y="68014"/>
                  <a:pt x="82720" y="67078"/>
                </a:cubicBezTo>
                <a:cubicBezTo>
                  <a:pt x="84489" y="66528"/>
                  <a:pt x="85841" y="66364"/>
                  <a:pt x="87299" y="66364"/>
                </a:cubicBezTo>
                <a:cubicBezTo>
                  <a:pt x="88323" y="66364"/>
                  <a:pt x="89399" y="66445"/>
                  <a:pt x="90708" y="66530"/>
                </a:cubicBezTo>
                <a:cubicBezTo>
                  <a:pt x="88586" y="64635"/>
                  <a:pt x="86463" y="62718"/>
                  <a:pt x="84363" y="60824"/>
                </a:cubicBezTo>
                <a:lnTo>
                  <a:pt x="84363" y="60824"/>
                </a:lnTo>
                <a:cubicBezTo>
                  <a:pt x="88563" y="61303"/>
                  <a:pt x="92763" y="61965"/>
                  <a:pt x="96940" y="62809"/>
                </a:cubicBezTo>
                <a:cubicBezTo>
                  <a:pt x="93721" y="60595"/>
                  <a:pt x="90457" y="58404"/>
                  <a:pt x="87307" y="56099"/>
                </a:cubicBezTo>
                <a:lnTo>
                  <a:pt x="87307" y="56099"/>
                </a:lnTo>
                <a:cubicBezTo>
                  <a:pt x="88978" y="56685"/>
                  <a:pt x="90589" y="56898"/>
                  <a:pt x="92172" y="56898"/>
                </a:cubicBezTo>
                <a:cubicBezTo>
                  <a:pt x="96005" y="56898"/>
                  <a:pt x="99680" y="55650"/>
                  <a:pt x="103672" y="55417"/>
                </a:cubicBezTo>
                <a:lnTo>
                  <a:pt x="103672" y="55417"/>
                </a:lnTo>
                <a:cubicBezTo>
                  <a:pt x="102871" y="55462"/>
                  <a:pt x="102068" y="55485"/>
                  <a:pt x="101265" y="55485"/>
                </a:cubicBezTo>
                <a:cubicBezTo>
                  <a:pt x="95384" y="55485"/>
                  <a:pt x="89499" y="54269"/>
                  <a:pt x="84089" y="51945"/>
                </a:cubicBezTo>
                <a:cubicBezTo>
                  <a:pt x="84729" y="51894"/>
                  <a:pt x="88645" y="51716"/>
                  <a:pt x="92757" y="51716"/>
                </a:cubicBezTo>
                <a:cubicBezTo>
                  <a:pt x="97881" y="51716"/>
                  <a:pt x="103308" y="51992"/>
                  <a:pt x="103080" y="53132"/>
                </a:cubicBezTo>
                <a:cubicBezTo>
                  <a:pt x="103491" y="51077"/>
                  <a:pt x="101413" y="49594"/>
                  <a:pt x="101162" y="47562"/>
                </a:cubicBezTo>
                <a:lnTo>
                  <a:pt x="101162" y="47562"/>
                </a:lnTo>
                <a:cubicBezTo>
                  <a:pt x="102737" y="49365"/>
                  <a:pt x="104130" y="51328"/>
                  <a:pt x="105362" y="53383"/>
                </a:cubicBezTo>
                <a:cubicBezTo>
                  <a:pt x="105317" y="52219"/>
                  <a:pt x="105271" y="51077"/>
                  <a:pt x="105225" y="49913"/>
                </a:cubicBezTo>
                <a:lnTo>
                  <a:pt x="105225" y="49913"/>
                </a:lnTo>
                <a:cubicBezTo>
                  <a:pt x="105750" y="50712"/>
                  <a:pt x="106275" y="51488"/>
                  <a:pt x="106800" y="52264"/>
                </a:cubicBezTo>
                <a:cubicBezTo>
                  <a:pt x="106892" y="52401"/>
                  <a:pt x="107006" y="52538"/>
                  <a:pt x="107143" y="52652"/>
                </a:cubicBezTo>
                <a:cubicBezTo>
                  <a:pt x="108124" y="53360"/>
                  <a:pt x="109973" y="52835"/>
                  <a:pt x="111251" y="53748"/>
                </a:cubicBezTo>
                <a:cubicBezTo>
                  <a:pt x="112186" y="54409"/>
                  <a:pt x="113758" y="56004"/>
                  <a:pt x="113671" y="57281"/>
                </a:cubicBezTo>
                <a:lnTo>
                  <a:pt x="113671" y="57281"/>
                </a:lnTo>
                <a:cubicBezTo>
                  <a:pt x="113852" y="54681"/>
                  <a:pt x="112848" y="52058"/>
                  <a:pt x="111205" y="50004"/>
                </a:cubicBezTo>
                <a:cubicBezTo>
                  <a:pt x="108695" y="46832"/>
                  <a:pt x="105271" y="45074"/>
                  <a:pt x="101436" y="44116"/>
                </a:cubicBezTo>
                <a:cubicBezTo>
                  <a:pt x="100207" y="43818"/>
                  <a:pt x="99033" y="43682"/>
                  <a:pt x="97870" y="43682"/>
                </a:cubicBezTo>
                <a:cubicBezTo>
                  <a:pt x="96443" y="43682"/>
                  <a:pt x="95033" y="43888"/>
                  <a:pt x="93562" y="44252"/>
                </a:cubicBezTo>
                <a:cubicBezTo>
                  <a:pt x="92223" y="44593"/>
                  <a:pt x="87884" y="44685"/>
                  <a:pt x="87048" y="45359"/>
                </a:cubicBezTo>
                <a:lnTo>
                  <a:pt x="87048" y="45359"/>
                </a:lnTo>
                <a:cubicBezTo>
                  <a:pt x="90265" y="42690"/>
                  <a:pt x="94583" y="41999"/>
                  <a:pt x="98826" y="41999"/>
                </a:cubicBezTo>
                <a:cubicBezTo>
                  <a:pt x="99610" y="41999"/>
                  <a:pt x="100391" y="42022"/>
                  <a:pt x="101162" y="42061"/>
                </a:cubicBezTo>
                <a:cubicBezTo>
                  <a:pt x="104198" y="42221"/>
                  <a:pt x="107211" y="42586"/>
                  <a:pt x="110201" y="43111"/>
                </a:cubicBezTo>
                <a:cubicBezTo>
                  <a:pt x="109037" y="42472"/>
                  <a:pt x="107941" y="41673"/>
                  <a:pt x="107006" y="40737"/>
                </a:cubicBezTo>
                <a:lnTo>
                  <a:pt x="107006" y="40737"/>
                </a:lnTo>
                <a:cubicBezTo>
                  <a:pt x="111434" y="40920"/>
                  <a:pt x="115839" y="41422"/>
                  <a:pt x="120199" y="42221"/>
                </a:cubicBezTo>
                <a:cubicBezTo>
                  <a:pt x="116245" y="38008"/>
                  <a:pt x="110308" y="36086"/>
                  <a:pt x="104516" y="36086"/>
                </a:cubicBezTo>
                <a:cubicBezTo>
                  <a:pt x="104189" y="36086"/>
                  <a:pt x="103862" y="36092"/>
                  <a:pt x="103536" y="36104"/>
                </a:cubicBezTo>
                <a:cubicBezTo>
                  <a:pt x="98504" y="36291"/>
                  <a:pt x="92998" y="37350"/>
                  <a:pt x="88400" y="39642"/>
                </a:cubicBezTo>
                <a:lnTo>
                  <a:pt x="88400" y="39642"/>
                </a:lnTo>
                <a:cubicBezTo>
                  <a:pt x="89560" y="38722"/>
                  <a:pt x="90985" y="37182"/>
                  <a:pt x="91644" y="36743"/>
                </a:cubicBezTo>
                <a:cubicBezTo>
                  <a:pt x="93265" y="35670"/>
                  <a:pt x="95091" y="34871"/>
                  <a:pt x="96848" y="33981"/>
                </a:cubicBezTo>
                <a:cubicBezTo>
                  <a:pt x="96940" y="33935"/>
                  <a:pt x="97031" y="33890"/>
                  <a:pt x="97099" y="33799"/>
                </a:cubicBezTo>
                <a:cubicBezTo>
                  <a:pt x="97236" y="33570"/>
                  <a:pt x="97031" y="33296"/>
                  <a:pt x="96848" y="33091"/>
                </a:cubicBezTo>
                <a:lnTo>
                  <a:pt x="93562" y="29667"/>
                </a:lnTo>
                <a:lnTo>
                  <a:pt x="93562" y="29667"/>
                </a:lnTo>
                <a:cubicBezTo>
                  <a:pt x="95433" y="30512"/>
                  <a:pt x="97305" y="31333"/>
                  <a:pt x="99177" y="32155"/>
                </a:cubicBezTo>
                <a:cubicBezTo>
                  <a:pt x="98149" y="30512"/>
                  <a:pt x="96871" y="28982"/>
                  <a:pt x="95433" y="27659"/>
                </a:cubicBezTo>
                <a:lnTo>
                  <a:pt x="95433" y="27659"/>
                </a:lnTo>
                <a:cubicBezTo>
                  <a:pt x="98309" y="28435"/>
                  <a:pt x="101140" y="30489"/>
                  <a:pt x="103422" y="32315"/>
                </a:cubicBezTo>
                <a:cubicBezTo>
                  <a:pt x="103057" y="30991"/>
                  <a:pt x="102509" y="29736"/>
                  <a:pt x="101824" y="28549"/>
                </a:cubicBezTo>
                <a:lnTo>
                  <a:pt x="101824" y="28549"/>
                </a:lnTo>
                <a:cubicBezTo>
                  <a:pt x="102760" y="29393"/>
                  <a:pt x="103719" y="30215"/>
                  <a:pt x="104677" y="31059"/>
                </a:cubicBezTo>
                <a:cubicBezTo>
                  <a:pt x="104472" y="30329"/>
                  <a:pt x="104175" y="29622"/>
                  <a:pt x="103810" y="28937"/>
                </a:cubicBezTo>
                <a:cubicBezTo>
                  <a:pt x="106078" y="28483"/>
                  <a:pt x="108393" y="28029"/>
                  <a:pt x="110704" y="28029"/>
                </a:cubicBezTo>
                <a:cubicBezTo>
                  <a:pt x="111183" y="28029"/>
                  <a:pt x="111663" y="28049"/>
                  <a:pt x="112141" y="28092"/>
                </a:cubicBezTo>
                <a:cubicBezTo>
                  <a:pt x="114949" y="28320"/>
                  <a:pt x="117779" y="29462"/>
                  <a:pt x="119491" y="31676"/>
                </a:cubicBezTo>
                <a:cubicBezTo>
                  <a:pt x="117505" y="29097"/>
                  <a:pt x="116364" y="26494"/>
                  <a:pt x="113693" y="24395"/>
                </a:cubicBezTo>
                <a:cubicBezTo>
                  <a:pt x="111180" y="22402"/>
                  <a:pt x="108442" y="20993"/>
                  <a:pt x="105212" y="20993"/>
                </a:cubicBezTo>
                <a:cubicBezTo>
                  <a:pt x="105186" y="20993"/>
                  <a:pt x="105160" y="20993"/>
                  <a:pt x="105134" y="20994"/>
                </a:cubicBezTo>
                <a:cubicBezTo>
                  <a:pt x="97898" y="20994"/>
                  <a:pt x="90959" y="24554"/>
                  <a:pt x="84979" y="28275"/>
                </a:cubicBezTo>
                <a:cubicBezTo>
                  <a:pt x="80323" y="31174"/>
                  <a:pt x="73863" y="35419"/>
                  <a:pt x="70942" y="40190"/>
                </a:cubicBezTo>
                <a:lnTo>
                  <a:pt x="70942" y="40190"/>
                </a:lnTo>
                <a:cubicBezTo>
                  <a:pt x="76716" y="30717"/>
                  <a:pt x="84774" y="22705"/>
                  <a:pt x="93813" y="16337"/>
                </a:cubicBezTo>
                <a:cubicBezTo>
                  <a:pt x="92009" y="16200"/>
                  <a:pt x="90229" y="15515"/>
                  <a:pt x="88814" y="14397"/>
                </a:cubicBezTo>
                <a:cubicBezTo>
                  <a:pt x="89321" y="14272"/>
                  <a:pt x="89844" y="14210"/>
                  <a:pt x="90366" y="14210"/>
                </a:cubicBezTo>
                <a:cubicBezTo>
                  <a:pt x="91559" y="14210"/>
                  <a:pt x="92751" y="14531"/>
                  <a:pt x="93767" y="15150"/>
                </a:cubicBezTo>
                <a:cubicBezTo>
                  <a:pt x="92808" y="14306"/>
                  <a:pt x="91827" y="13484"/>
                  <a:pt x="90868" y="12662"/>
                </a:cubicBezTo>
                <a:cubicBezTo>
                  <a:pt x="90883" y="12662"/>
                  <a:pt x="90898" y="12662"/>
                  <a:pt x="90912" y="12662"/>
                </a:cubicBezTo>
                <a:cubicBezTo>
                  <a:pt x="92121" y="12662"/>
                  <a:pt x="93428" y="13536"/>
                  <a:pt x="94486" y="13536"/>
                </a:cubicBezTo>
                <a:cubicBezTo>
                  <a:pt x="94536" y="13536"/>
                  <a:pt x="94586" y="13534"/>
                  <a:pt x="94634" y="13530"/>
                </a:cubicBezTo>
                <a:cubicBezTo>
                  <a:pt x="95619" y="13465"/>
                  <a:pt x="95519" y="13001"/>
                  <a:pt x="96046" y="13001"/>
                </a:cubicBezTo>
                <a:cubicBezTo>
                  <a:pt x="96264" y="13001"/>
                  <a:pt x="96590" y="13081"/>
                  <a:pt x="97145" y="13301"/>
                </a:cubicBezTo>
                <a:cubicBezTo>
                  <a:pt x="98834" y="13963"/>
                  <a:pt x="102851" y="14991"/>
                  <a:pt x="104084" y="16223"/>
                </a:cubicBezTo>
                <a:cubicBezTo>
                  <a:pt x="101528" y="13667"/>
                  <a:pt x="98309" y="11863"/>
                  <a:pt x="95136" y="10129"/>
                </a:cubicBezTo>
                <a:cubicBezTo>
                  <a:pt x="94863" y="9969"/>
                  <a:pt x="94566" y="9809"/>
                  <a:pt x="94223" y="9786"/>
                </a:cubicBezTo>
                <a:cubicBezTo>
                  <a:pt x="93858" y="9786"/>
                  <a:pt x="93516" y="9969"/>
                  <a:pt x="93196" y="10152"/>
                </a:cubicBezTo>
                <a:cubicBezTo>
                  <a:pt x="90138" y="11909"/>
                  <a:pt x="86851" y="12891"/>
                  <a:pt x="83884" y="14968"/>
                </a:cubicBezTo>
                <a:cubicBezTo>
                  <a:pt x="79592" y="17935"/>
                  <a:pt x="77652" y="21610"/>
                  <a:pt x="74708" y="25673"/>
                </a:cubicBezTo>
                <a:cubicBezTo>
                  <a:pt x="72018" y="29366"/>
                  <a:pt x="68144" y="35108"/>
                  <a:pt x="67816" y="39807"/>
                </a:cubicBezTo>
                <a:lnTo>
                  <a:pt x="67816" y="39807"/>
                </a:lnTo>
                <a:cubicBezTo>
                  <a:pt x="68621" y="28174"/>
                  <a:pt x="75533" y="19186"/>
                  <a:pt x="82446" y="10266"/>
                </a:cubicBezTo>
                <a:lnTo>
                  <a:pt x="82446" y="10266"/>
                </a:lnTo>
                <a:cubicBezTo>
                  <a:pt x="79067" y="11133"/>
                  <a:pt x="75233" y="11133"/>
                  <a:pt x="72037" y="12274"/>
                </a:cubicBezTo>
                <a:cubicBezTo>
                  <a:pt x="75415" y="10745"/>
                  <a:pt x="78953" y="9558"/>
                  <a:pt x="82583" y="8736"/>
                </a:cubicBezTo>
                <a:cubicBezTo>
                  <a:pt x="81610" y="8668"/>
                  <a:pt x="80633" y="8633"/>
                  <a:pt x="79656" y="8633"/>
                </a:cubicBezTo>
                <a:cubicBezTo>
                  <a:pt x="78339" y="8633"/>
                  <a:pt x="77022" y="8697"/>
                  <a:pt x="75712" y="8828"/>
                </a:cubicBezTo>
                <a:cubicBezTo>
                  <a:pt x="77378" y="8120"/>
                  <a:pt x="78908" y="7755"/>
                  <a:pt x="80346" y="6728"/>
                </a:cubicBezTo>
                <a:cubicBezTo>
                  <a:pt x="81738" y="5723"/>
                  <a:pt x="83016" y="4651"/>
                  <a:pt x="84500" y="3783"/>
                </a:cubicBezTo>
                <a:cubicBezTo>
                  <a:pt x="86616" y="2568"/>
                  <a:pt x="90596" y="373"/>
                  <a:pt x="93372" y="373"/>
                </a:cubicBezTo>
                <a:cubicBezTo>
                  <a:pt x="93617" y="373"/>
                  <a:pt x="93853" y="390"/>
                  <a:pt x="94077" y="426"/>
                </a:cubicBezTo>
                <a:lnTo>
                  <a:pt x="94077" y="426"/>
                </a:lnTo>
                <a:cubicBezTo>
                  <a:pt x="92335" y="141"/>
                  <a:pt x="90572" y="1"/>
                  <a:pt x="88809"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17"/>
          <p:cNvSpPr/>
          <p:nvPr/>
        </p:nvSpPr>
        <p:spPr>
          <a:xfrm flipH="1">
            <a:off x="137047" y="-1195386"/>
            <a:ext cx="4568281" cy="2379442"/>
          </a:xfrm>
          <a:custGeom>
            <a:avLst/>
            <a:gdLst/>
            <a:ahLst/>
            <a:cxnLst/>
            <a:rect l="l" t="t" r="r" b="b"/>
            <a:pathLst>
              <a:path w="161924" h="84340" extrusionOk="0">
                <a:moveTo>
                  <a:pt x="9907" y="48527"/>
                </a:moveTo>
                <a:lnTo>
                  <a:pt x="9907" y="48527"/>
                </a:lnTo>
                <a:cubicBezTo>
                  <a:pt x="9238" y="49813"/>
                  <a:pt x="10613" y="51284"/>
                  <a:pt x="11971" y="51442"/>
                </a:cubicBezTo>
                <a:lnTo>
                  <a:pt x="11971" y="51442"/>
                </a:lnTo>
                <a:lnTo>
                  <a:pt x="9907" y="48527"/>
                </a:lnTo>
                <a:close/>
                <a:moveTo>
                  <a:pt x="35494" y="0"/>
                </a:moveTo>
                <a:lnTo>
                  <a:pt x="35494" y="0"/>
                </a:lnTo>
                <a:cubicBezTo>
                  <a:pt x="35150" y="1564"/>
                  <a:pt x="35245" y="3213"/>
                  <a:pt x="35750" y="4728"/>
                </a:cubicBezTo>
                <a:lnTo>
                  <a:pt x="35750" y="4728"/>
                </a:lnTo>
                <a:cubicBezTo>
                  <a:pt x="34838" y="3733"/>
                  <a:pt x="33417" y="3128"/>
                  <a:pt x="32039" y="3128"/>
                </a:cubicBezTo>
                <a:cubicBezTo>
                  <a:pt x="31134" y="3128"/>
                  <a:pt x="30248" y="3389"/>
                  <a:pt x="29537" y="3972"/>
                </a:cubicBezTo>
                <a:cubicBezTo>
                  <a:pt x="28053" y="2557"/>
                  <a:pt x="26204" y="1484"/>
                  <a:pt x="24218" y="890"/>
                </a:cubicBezTo>
                <a:lnTo>
                  <a:pt x="24218" y="890"/>
                </a:lnTo>
                <a:lnTo>
                  <a:pt x="27802" y="5821"/>
                </a:lnTo>
                <a:cubicBezTo>
                  <a:pt x="27396" y="5705"/>
                  <a:pt x="26954" y="5580"/>
                  <a:pt x="26533" y="5580"/>
                </a:cubicBezTo>
                <a:cubicBezTo>
                  <a:pt x="26291" y="5580"/>
                  <a:pt x="26056" y="5621"/>
                  <a:pt x="25839" y="5729"/>
                </a:cubicBezTo>
                <a:cubicBezTo>
                  <a:pt x="25248" y="6014"/>
                  <a:pt x="25077" y="6971"/>
                  <a:pt x="25628" y="7250"/>
                </a:cubicBezTo>
                <a:lnTo>
                  <a:pt x="25628" y="7250"/>
                </a:lnTo>
                <a:cubicBezTo>
                  <a:pt x="24214" y="6644"/>
                  <a:pt x="22778" y="6038"/>
                  <a:pt x="21365" y="5410"/>
                </a:cubicBezTo>
                <a:lnTo>
                  <a:pt x="21365" y="5410"/>
                </a:lnTo>
                <a:cubicBezTo>
                  <a:pt x="21685" y="6391"/>
                  <a:pt x="22027" y="7373"/>
                  <a:pt x="22347" y="8331"/>
                </a:cubicBezTo>
                <a:cubicBezTo>
                  <a:pt x="21692" y="6915"/>
                  <a:pt x="20089" y="6021"/>
                  <a:pt x="18498" y="6021"/>
                </a:cubicBezTo>
                <a:cubicBezTo>
                  <a:pt x="18037" y="6021"/>
                  <a:pt x="17578" y="6095"/>
                  <a:pt x="17142" y="6254"/>
                </a:cubicBezTo>
                <a:cubicBezTo>
                  <a:pt x="18124" y="7921"/>
                  <a:pt x="19105" y="9610"/>
                  <a:pt x="20087" y="11276"/>
                </a:cubicBezTo>
                <a:cubicBezTo>
                  <a:pt x="19937" y="11330"/>
                  <a:pt x="19790" y="11354"/>
                  <a:pt x="19646" y="11354"/>
                </a:cubicBezTo>
                <a:cubicBezTo>
                  <a:pt x="18754" y="11354"/>
                  <a:pt x="17954" y="10427"/>
                  <a:pt x="17188" y="9838"/>
                </a:cubicBezTo>
                <a:cubicBezTo>
                  <a:pt x="16881" y="9602"/>
                  <a:pt x="16453" y="9493"/>
                  <a:pt x="16041" y="9493"/>
                </a:cubicBezTo>
                <a:cubicBezTo>
                  <a:pt x="15256" y="9493"/>
                  <a:pt x="14530" y="9887"/>
                  <a:pt x="14814" y="10545"/>
                </a:cubicBezTo>
                <a:cubicBezTo>
                  <a:pt x="14070" y="9500"/>
                  <a:pt x="12775" y="8881"/>
                  <a:pt x="11474" y="8881"/>
                </a:cubicBezTo>
                <a:cubicBezTo>
                  <a:pt x="11100" y="8881"/>
                  <a:pt x="10725" y="8932"/>
                  <a:pt x="10363" y="9039"/>
                </a:cubicBezTo>
                <a:cubicBezTo>
                  <a:pt x="10660" y="10089"/>
                  <a:pt x="10934" y="11116"/>
                  <a:pt x="11208" y="12166"/>
                </a:cubicBezTo>
                <a:cubicBezTo>
                  <a:pt x="10434" y="11602"/>
                  <a:pt x="9477" y="11299"/>
                  <a:pt x="8515" y="11299"/>
                </a:cubicBezTo>
                <a:cubicBezTo>
                  <a:pt x="8116" y="11299"/>
                  <a:pt x="7716" y="11351"/>
                  <a:pt x="7328" y="11458"/>
                </a:cubicBezTo>
                <a:cubicBezTo>
                  <a:pt x="7145" y="12234"/>
                  <a:pt x="7259" y="13056"/>
                  <a:pt x="7670" y="13741"/>
                </a:cubicBezTo>
                <a:cubicBezTo>
                  <a:pt x="6415" y="14357"/>
                  <a:pt x="5387" y="15362"/>
                  <a:pt x="4725" y="16571"/>
                </a:cubicBezTo>
                <a:cubicBezTo>
                  <a:pt x="5318" y="16958"/>
                  <a:pt x="6035" y="17155"/>
                  <a:pt x="6752" y="17155"/>
                </a:cubicBezTo>
                <a:cubicBezTo>
                  <a:pt x="7134" y="17155"/>
                  <a:pt x="7516" y="17099"/>
                  <a:pt x="7880" y="16986"/>
                </a:cubicBezTo>
                <a:lnTo>
                  <a:pt x="7880" y="16986"/>
                </a:lnTo>
                <a:cubicBezTo>
                  <a:pt x="6935" y="17581"/>
                  <a:pt x="6905" y="19253"/>
                  <a:pt x="7761" y="20109"/>
                </a:cubicBezTo>
                <a:cubicBezTo>
                  <a:pt x="8743" y="21091"/>
                  <a:pt x="10249" y="21296"/>
                  <a:pt x="11642" y="21502"/>
                </a:cubicBezTo>
                <a:cubicBezTo>
                  <a:pt x="13034" y="21684"/>
                  <a:pt x="14563" y="21981"/>
                  <a:pt x="15408" y="23076"/>
                </a:cubicBezTo>
                <a:cubicBezTo>
                  <a:pt x="14472" y="23442"/>
                  <a:pt x="13627" y="24104"/>
                  <a:pt x="13102" y="24948"/>
                </a:cubicBezTo>
                <a:cubicBezTo>
                  <a:pt x="12052" y="24629"/>
                  <a:pt x="11002" y="24309"/>
                  <a:pt x="9952" y="23989"/>
                </a:cubicBezTo>
                <a:lnTo>
                  <a:pt x="9952" y="23989"/>
                </a:lnTo>
                <a:cubicBezTo>
                  <a:pt x="9607" y="25543"/>
                  <a:pt x="11037" y="27179"/>
                  <a:pt x="12641" y="27179"/>
                </a:cubicBezTo>
                <a:cubicBezTo>
                  <a:pt x="12733" y="27179"/>
                  <a:pt x="12826" y="27173"/>
                  <a:pt x="12920" y="27162"/>
                </a:cubicBezTo>
                <a:lnTo>
                  <a:pt x="12920" y="27162"/>
                </a:lnTo>
                <a:cubicBezTo>
                  <a:pt x="12349" y="31316"/>
                  <a:pt x="17211" y="33964"/>
                  <a:pt x="21251" y="35379"/>
                </a:cubicBezTo>
                <a:cubicBezTo>
                  <a:pt x="20589" y="36041"/>
                  <a:pt x="19927" y="36680"/>
                  <a:pt x="19265" y="37319"/>
                </a:cubicBezTo>
                <a:cubicBezTo>
                  <a:pt x="20087" y="38073"/>
                  <a:pt x="20680" y="39031"/>
                  <a:pt x="20931" y="40081"/>
                </a:cubicBezTo>
                <a:cubicBezTo>
                  <a:pt x="20432" y="40309"/>
                  <a:pt x="19889" y="40416"/>
                  <a:pt x="19343" y="40416"/>
                </a:cubicBezTo>
                <a:cubicBezTo>
                  <a:pt x="17920" y="40416"/>
                  <a:pt x="16483" y="39688"/>
                  <a:pt x="15773" y="38484"/>
                </a:cubicBezTo>
                <a:cubicBezTo>
                  <a:pt x="15157" y="39260"/>
                  <a:pt x="14540" y="40036"/>
                  <a:pt x="13947" y="40812"/>
                </a:cubicBezTo>
                <a:cubicBezTo>
                  <a:pt x="10706" y="38894"/>
                  <a:pt x="7464" y="36954"/>
                  <a:pt x="4223" y="35037"/>
                </a:cubicBezTo>
                <a:cubicBezTo>
                  <a:pt x="3614" y="34674"/>
                  <a:pt x="2873" y="34300"/>
                  <a:pt x="2182" y="34300"/>
                </a:cubicBezTo>
                <a:cubicBezTo>
                  <a:pt x="1916" y="34300"/>
                  <a:pt x="1657" y="34356"/>
                  <a:pt x="1416" y="34489"/>
                </a:cubicBezTo>
                <a:cubicBezTo>
                  <a:pt x="1" y="35265"/>
                  <a:pt x="868" y="37365"/>
                  <a:pt x="1872" y="38620"/>
                </a:cubicBezTo>
                <a:cubicBezTo>
                  <a:pt x="1788" y="41501"/>
                  <a:pt x="4812" y="43735"/>
                  <a:pt x="7669" y="43735"/>
                </a:cubicBezTo>
                <a:cubicBezTo>
                  <a:pt x="8683" y="43735"/>
                  <a:pt x="9675" y="43454"/>
                  <a:pt x="10500" y="42820"/>
                </a:cubicBezTo>
                <a:cubicBezTo>
                  <a:pt x="12075" y="43847"/>
                  <a:pt x="13262" y="45468"/>
                  <a:pt x="13696" y="47271"/>
                </a:cubicBezTo>
                <a:cubicBezTo>
                  <a:pt x="13118" y="47329"/>
                  <a:pt x="12539" y="47396"/>
                  <a:pt x="11955" y="47461"/>
                </a:cubicBezTo>
                <a:lnTo>
                  <a:pt x="11955" y="47461"/>
                </a:lnTo>
                <a:cubicBezTo>
                  <a:pt x="11840" y="47437"/>
                  <a:pt x="11723" y="47424"/>
                  <a:pt x="11605" y="47424"/>
                </a:cubicBezTo>
                <a:cubicBezTo>
                  <a:pt x="11383" y="47424"/>
                  <a:pt x="11157" y="47469"/>
                  <a:pt x="10934" y="47568"/>
                </a:cubicBezTo>
                <a:cubicBezTo>
                  <a:pt x="11277" y="47535"/>
                  <a:pt x="11617" y="47498"/>
                  <a:pt x="11955" y="47461"/>
                </a:cubicBezTo>
                <a:lnTo>
                  <a:pt x="11955" y="47461"/>
                </a:lnTo>
                <a:cubicBezTo>
                  <a:pt x="13415" y="47766"/>
                  <a:pt x="14544" y="49898"/>
                  <a:pt x="13353" y="51015"/>
                </a:cubicBezTo>
                <a:cubicBezTo>
                  <a:pt x="13024" y="51323"/>
                  <a:pt x="12622" y="51456"/>
                  <a:pt x="12207" y="51456"/>
                </a:cubicBezTo>
                <a:cubicBezTo>
                  <a:pt x="12129" y="51456"/>
                  <a:pt x="12050" y="51451"/>
                  <a:pt x="11971" y="51442"/>
                </a:cubicBezTo>
                <a:lnTo>
                  <a:pt x="11971" y="51442"/>
                </a:lnTo>
                <a:lnTo>
                  <a:pt x="13285" y="53297"/>
                </a:lnTo>
                <a:cubicBezTo>
                  <a:pt x="11824" y="53115"/>
                  <a:pt x="10340" y="52909"/>
                  <a:pt x="8880" y="52726"/>
                </a:cubicBezTo>
                <a:lnTo>
                  <a:pt x="8880" y="52726"/>
                </a:lnTo>
                <a:cubicBezTo>
                  <a:pt x="9542" y="53206"/>
                  <a:pt x="8697" y="54233"/>
                  <a:pt x="7875" y="54279"/>
                </a:cubicBezTo>
                <a:cubicBezTo>
                  <a:pt x="7783" y="54286"/>
                  <a:pt x="7690" y="54289"/>
                  <a:pt x="7596" y="54289"/>
                </a:cubicBezTo>
                <a:cubicBezTo>
                  <a:pt x="7213" y="54289"/>
                  <a:pt x="6818" y="54238"/>
                  <a:pt x="6440" y="54238"/>
                </a:cubicBezTo>
                <a:cubicBezTo>
                  <a:pt x="6082" y="54238"/>
                  <a:pt x="5738" y="54284"/>
                  <a:pt x="5433" y="54461"/>
                </a:cubicBezTo>
                <a:cubicBezTo>
                  <a:pt x="4200" y="55214"/>
                  <a:pt x="5022" y="57086"/>
                  <a:pt x="5958" y="58182"/>
                </a:cubicBezTo>
                <a:cubicBezTo>
                  <a:pt x="4885" y="58707"/>
                  <a:pt x="3812" y="59460"/>
                  <a:pt x="3539" y="60578"/>
                </a:cubicBezTo>
                <a:cubicBezTo>
                  <a:pt x="3298" y="61580"/>
                  <a:pt x="4112" y="62775"/>
                  <a:pt x="5071" y="62775"/>
                </a:cubicBezTo>
                <a:cubicBezTo>
                  <a:pt x="5205" y="62775"/>
                  <a:pt x="5342" y="62751"/>
                  <a:pt x="5479" y="62701"/>
                </a:cubicBezTo>
                <a:lnTo>
                  <a:pt x="5479" y="62701"/>
                </a:lnTo>
                <a:cubicBezTo>
                  <a:pt x="4337" y="63523"/>
                  <a:pt x="4292" y="65417"/>
                  <a:pt x="5410" y="66308"/>
                </a:cubicBezTo>
                <a:cubicBezTo>
                  <a:pt x="5811" y="66633"/>
                  <a:pt x="6321" y="66784"/>
                  <a:pt x="6837" y="66784"/>
                </a:cubicBezTo>
                <a:cubicBezTo>
                  <a:pt x="7650" y="66784"/>
                  <a:pt x="8477" y="66409"/>
                  <a:pt x="8916" y="65746"/>
                </a:cubicBezTo>
                <a:lnTo>
                  <a:pt x="8916" y="65746"/>
                </a:lnTo>
                <a:cubicBezTo>
                  <a:pt x="8425" y="66740"/>
                  <a:pt x="8768" y="68088"/>
                  <a:pt x="9724" y="68704"/>
                </a:cubicBezTo>
                <a:cubicBezTo>
                  <a:pt x="11139" y="66399"/>
                  <a:pt x="12577" y="64093"/>
                  <a:pt x="13993" y="61788"/>
                </a:cubicBezTo>
                <a:cubicBezTo>
                  <a:pt x="14376" y="62047"/>
                  <a:pt x="14821" y="62163"/>
                  <a:pt x="15273" y="62163"/>
                </a:cubicBezTo>
                <a:cubicBezTo>
                  <a:pt x="16652" y="62163"/>
                  <a:pt x="18101" y="61086"/>
                  <a:pt x="18101" y="59711"/>
                </a:cubicBezTo>
                <a:cubicBezTo>
                  <a:pt x="18236" y="59700"/>
                  <a:pt x="18372" y="59694"/>
                  <a:pt x="18507" y="59694"/>
                </a:cubicBezTo>
                <a:cubicBezTo>
                  <a:pt x="19446" y="59694"/>
                  <a:pt x="20379" y="59968"/>
                  <a:pt x="21137" y="60487"/>
                </a:cubicBezTo>
                <a:cubicBezTo>
                  <a:pt x="20224" y="61012"/>
                  <a:pt x="19516" y="61879"/>
                  <a:pt x="19174" y="62861"/>
                </a:cubicBezTo>
                <a:cubicBezTo>
                  <a:pt x="20566" y="63774"/>
                  <a:pt x="21959" y="64687"/>
                  <a:pt x="23351" y="65623"/>
                </a:cubicBezTo>
                <a:cubicBezTo>
                  <a:pt x="20703" y="66148"/>
                  <a:pt x="18101" y="66855"/>
                  <a:pt x="15567" y="67746"/>
                </a:cubicBezTo>
                <a:cubicBezTo>
                  <a:pt x="16066" y="68259"/>
                  <a:pt x="16800" y="68536"/>
                  <a:pt x="17527" y="68536"/>
                </a:cubicBezTo>
                <a:cubicBezTo>
                  <a:pt x="17932" y="68536"/>
                  <a:pt x="18335" y="68450"/>
                  <a:pt x="18695" y="68270"/>
                </a:cubicBezTo>
                <a:cubicBezTo>
                  <a:pt x="18900" y="69229"/>
                  <a:pt x="19105" y="70211"/>
                  <a:pt x="19334" y="71169"/>
                </a:cubicBezTo>
                <a:cubicBezTo>
                  <a:pt x="17667" y="71215"/>
                  <a:pt x="15796" y="72128"/>
                  <a:pt x="15590" y="73726"/>
                </a:cubicBezTo>
                <a:cubicBezTo>
                  <a:pt x="15450" y="74818"/>
                  <a:pt x="16665" y="75729"/>
                  <a:pt x="17666" y="75729"/>
                </a:cubicBezTo>
                <a:cubicBezTo>
                  <a:pt x="17789" y="75729"/>
                  <a:pt x="17908" y="75716"/>
                  <a:pt x="18022" y="75687"/>
                </a:cubicBezTo>
                <a:lnTo>
                  <a:pt x="18022" y="75687"/>
                </a:lnTo>
                <a:cubicBezTo>
                  <a:pt x="17435" y="76419"/>
                  <a:pt x="17265" y="77480"/>
                  <a:pt x="17690" y="78314"/>
                </a:cubicBezTo>
                <a:cubicBezTo>
                  <a:pt x="18110" y="79153"/>
                  <a:pt x="19061" y="79659"/>
                  <a:pt x="20007" y="79659"/>
                </a:cubicBezTo>
                <a:cubicBezTo>
                  <a:pt x="20347" y="79659"/>
                  <a:pt x="20686" y="79594"/>
                  <a:pt x="21000" y="79455"/>
                </a:cubicBezTo>
                <a:lnTo>
                  <a:pt x="21000" y="79455"/>
                </a:lnTo>
                <a:cubicBezTo>
                  <a:pt x="20543" y="80436"/>
                  <a:pt x="20064" y="81486"/>
                  <a:pt x="20224" y="82536"/>
                </a:cubicBezTo>
                <a:cubicBezTo>
                  <a:pt x="20362" y="83463"/>
                  <a:pt x="21199" y="84339"/>
                  <a:pt x="22101" y="84339"/>
                </a:cubicBezTo>
                <a:cubicBezTo>
                  <a:pt x="22243" y="84339"/>
                  <a:pt x="22387" y="84318"/>
                  <a:pt x="22529" y="84271"/>
                </a:cubicBezTo>
                <a:cubicBezTo>
                  <a:pt x="25177" y="83472"/>
                  <a:pt x="22232" y="77811"/>
                  <a:pt x="24971" y="77332"/>
                </a:cubicBezTo>
                <a:lnTo>
                  <a:pt x="24971" y="77332"/>
                </a:lnTo>
                <a:cubicBezTo>
                  <a:pt x="24013" y="79053"/>
                  <a:pt x="25632" y="81481"/>
                  <a:pt x="27607" y="81481"/>
                </a:cubicBezTo>
                <a:cubicBezTo>
                  <a:pt x="27702" y="81481"/>
                  <a:pt x="27797" y="81475"/>
                  <a:pt x="27893" y="81463"/>
                </a:cubicBezTo>
                <a:cubicBezTo>
                  <a:pt x="26775" y="78702"/>
                  <a:pt x="26661" y="75597"/>
                  <a:pt x="27574" y="72790"/>
                </a:cubicBezTo>
                <a:lnTo>
                  <a:pt x="27574" y="72790"/>
                </a:lnTo>
                <a:cubicBezTo>
                  <a:pt x="28509" y="74388"/>
                  <a:pt x="28806" y="76351"/>
                  <a:pt x="28350" y="78131"/>
                </a:cubicBezTo>
                <a:cubicBezTo>
                  <a:pt x="31363" y="76282"/>
                  <a:pt x="32139" y="71763"/>
                  <a:pt x="29925" y="69047"/>
                </a:cubicBezTo>
                <a:cubicBezTo>
                  <a:pt x="31933" y="66604"/>
                  <a:pt x="31705" y="62678"/>
                  <a:pt x="29400" y="60487"/>
                </a:cubicBezTo>
                <a:lnTo>
                  <a:pt x="29400" y="60487"/>
                </a:lnTo>
                <a:cubicBezTo>
                  <a:pt x="29427" y="60488"/>
                  <a:pt x="29455" y="60488"/>
                  <a:pt x="29482" y="60488"/>
                </a:cubicBezTo>
                <a:cubicBezTo>
                  <a:pt x="31916" y="60488"/>
                  <a:pt x="34173" y="58498"/>
                  <a:pt x="34398" y="56150"/>
                </a:cubicBezTo>
                <a:cubicBezTo>
                  <a:pt x="34655" y="56560"/>
                  <a:pt x="35101" y="56738"/>
                  <a:pt x="35568" y="56738"/>
                </a:cubicBezTo>
                <a:cubicBezTo>
                  <a:pt x="36427" y="56738"/>
                  <a:pt x="37356" y="56133"/>
                  <a:pt x="37297" y="55260"/>
                </a:cubicBezTo>
                <a:lnTo>
                  <a:pt x="37297" y="55260"/>
                </a:lnTo>
                <a:cubicBezTo>
                  <a:pt x="39488" y="59460"/>
                  <a:pt x="35562" y="60304"/>
                  <a:pt x="33234" y="63820"/>
                </a:cubicBezTo>
                <a:cubicBezTo>
                  <a:pt x="32869" y="64367"/>
                  <a:pt x="32641" y="65326"/>
                  <a:pt x="33303" y="65531"/>
                </a:cubicBezTo>
                <a:cubicBezTo>
                  <a:pt x="33360" y="65544"/>
                  <a:pt x="33421" y="65550"/>
                  <a:pt x="33484" y="65550"/>
                </a:cubicBezTo>
                <a:cubicBezTo>
                  <a:pt x="33645" y="65550"/>
                  <a:pt x="33817" y="65512"/>
                  <a:pt x="33965" y="65463"/>
                </a:cubicBezTo>
                <a:cubicBezTo>
                  <a:pt x="34771" y="65188"/>
                  <a:pt x="35548" y="64810"/>
                  <a:pt x="36261" y="64341"/>
                </a:cubicBezTo>
                <a:lnTo>
                  <a:pt x="36261" y="64341"/>
                </a:lnTo>
                <a:cubicBezTo>
                  <a:pt x="35593" y="64851"/>
                  <a:pt x="35019" y="65476"/>
                  <a:pt x="34855" y="66262"/>
                </a:cubicBezTo>
                <a:cubicBezTo>
                  <a:pt x="34633" y="67217"/>
                  <a:pt x="35340" y="68387"/>
                  <a:pt x="36324" y="68387"/>
                </a:cubicBezTo>
                <a:cubicBezTo>
                  <a:pt x="36351" y="68387"/>
                  <a:pt x="36379" y="68386"/>
                  <a:pt x="36407" y="68385"/>
                </a:cubicBezTo>
                <a:cubicBezTo>
                  <a:pt x="37640" y="68316"/>
                  <a:pt x="38256" y="66650"/>
                  <a:pt x="39488" y="66444"/>
                </a:cubicBezTo>
                <a:lnTo>
                  <a:pt x="39488" y="66444"/>
                </a:lnTo>
                <a:cubicBezTo>
                  <a:pt x="38210" y="68453"/>
                  <a:pt x="37776" y="70918"/>
                  <a:pt x="38279" y="73224"/>
                </a:cubicBezTo>
                <a:cubicBezTo>
                  <a:pt x="39142" y="72840"/>
                  <a:pt x="39861" y="72183"/>
                  <a:pt x="40354" y="71391"/>
                </a:cubicBezTo>
                <a:lnTo>
                  <a:pt x="40354" y="71391"/>
                </a:lnTo>
                <a:cubicBezTo>
                  <a:pt x="40382" y="71687"/>
                  <a:pt x="40435" y="71980"/>
                  <a:pt x="40516" y="72265"/>
                </a:cubicBezTo>
                <a:cubicBezTo>
                  <a:pt x="40681" y="72873"/>
                  <a:pt x="41250" y="73527"/>
                  <a:pt x="41811" y="73527"/>
                </a:cubicBezTo>
                <a:cubicBezTo>
                  <a:pt x="41944" y="73527"/>
                  <a:pt x="42077" y="73490"/>
                  <a:pt x="42205" y="73406"/>
                </a:cubicBezTo>
                <a:cubicBezTo>
                  <a:pt x="42456" y="73246"/>
                  <a:pt x="42570" y="72995"/>
                  <a:pt x="42684" y="72721"/>
                </a:cubicBezTo>
                <a:cubicBezTo>
                  <a:pt x="43495" y="70725"/>
                  <a:pt x="43756" y="68502"/>
                  <a:pt x="43452" y="66362"/>
                </a:cubicBezTo>
                <a:lnTo>
                  <a:pt x="43452" y="66362"/>
                </a:lnTo>
                <a:cubicBezTo>
                  <a:pt x="43657" y="66612"/>
                  <a:pt x="44045" y="66769"/>
                  <a:pt x="44425" y="66769"/>
                </a:cubicBezTo>
                <a:cubicBezTo>
                  <a:pt x="44703" y="66769"/>
                  <a:pt x="44978" y="66684"/>
                  <a:pt x="45172" y="66490"/>
                </a:cubicBezTo>
                <a:cubicBezTo>
                  <a:pt x="45811" y="65851"/>
                  <a:pt x="45720" y="64824"/>
                  <a:pt x="45537" y="63957"/>
                </a:cubicBezTo>
                <a:cubicBezTo>
                  <a:pt x="45126" y="62085"/>
                  <a:pt x="44464" y="60282"/>
                  <a:pt x="43597" y="58593"/>
                </a:cubicBezTo>
                <a:lnTo>
                  <a:pt x="43597" y="58593"/>
                </a:lnTo>
                <a:cubicBezTo>
                  <a:pt x="43937" y="58973"/>
                  <a:pt x="44464" y="59176"/>
                  <a:pt x="44988" y="59176"/>
                </a:cubicBezTo>
                <a:cubicBezTo>
                  <a:pt x="45344" y="59176"/>
                  <a:pt x="45699" y="59083"/>
                  <a:pt x="45994" y="58889"/>
                </a:cubicBezTo>
                <a:cubicBezTo>
                  <a:pt x="46204" y="58754"/>
                  <a:pt x="46376" y="58567"/>
                  <a:pt x="46504" y="58353"/>
                </a:cubicBezTo>
                <a:lnTo>
                  <a:pt x="46504" y="58353"/>
                </a:lnTo>
                <a:cubicBezTo>
                  <a:pt x="46529" y="58927"/>
                  <a:pt x="46631" y="59491"/>
                  <a:pt x="46884" y="60008"/>
                </a:cubicBezTo>
                <a:cubicBezTo>
                  <a:pt x="47268" y="60793"/>
                  <a:pt x="48132" y="61405"/>
                  <a:pt x="48986" y="61405"/>
                </a:cubicBezTo>
                <a:cubicBezTo>
                  <a:pt x="49250" y="61405"/>
                  <a:pt x="49512" y="61347"/>
                  <a:pt x="49760" y="61217"/>
                </a:cubicBezTo>
                <a:cubicBezTo>
                  <a:pt x="50650" y="60761"/>
                  <a:pt x="50901" y="59688"/>
                  <a:pt x="51061" y="58730"/>
                </a:cubicBezTo>
                <a:lnTo>
                  <a:pt x="51061" y="58730"/>
                </a:lnTo>
                <a:cubicBezTo>
                  <a:pt x="51700" y="62861"/>
                  <a:pt x="45446" y="65258"/>
                  <a:pt x="45149" y="69412"/>
                </a:cubicBezTo>
                <a:cubicBezTo>
                  <a:pt x="45298" y="69373"/>
                  <a:pt x="45446" y="69329"/>
                  <a:pt x="45591" y="69279"/>
                </a:cubicBezTo>
                <a:lnTo>
                  <a:pt x="45591" y="69279"/>
                </a:lnTo>
                <a:cubicBezTo>
                  <a:pt x="45264" y="69766"/>
                  <a:pt x="45032" y="70331"/>
                  <a:pt x="45126" y="70895"/>
                </a:cubicBezTo>
                <a:cubicBezTo>
                  <a:pt x="45273" y="71842"/>
                  <a:pt x="46271" y="72356"/>
                  <a:pt x="47270" y="72356"/>
                </a:cubicBezTo>
                <a:cubicBezTo>
                  <a:pt x="47669" y="72356"/>
                  <a:pt x="48068" y="72274"/>
                  <a:pt x="48413" y="72105"/>
                </a:cubicBezTo>
                <a:cubicBezTo>
                  <a:pt x="48527" y="72048"/>
                  <a:pt x="48636" y="71986"/>
                  <a:pt x="48741" y="71918"/>
                </a:cubicBezTo>
                <a:lnTo>
                  <a:pt x="48741" y="71918"/>
                </a:lnTo>
                <a:cubicBezTo>
                  <a:pt x="48730" y="71957"/>
                  <a:pt x="48719" y="71997"/>
                  <a:pt x="48710" y="72037"/>
                </a:cubicBezTo>
                <a:cubicBezTo>
                  <a:pt x="48436" y="73246"/>
                  <a:pt x="49212" y="74799"/>
                  <a:pt x="50513" y="74821"/>
                </a:cubicBezTo>
                <a:cubicBezTo>
                  <a:pt x="50533" y="74822"/>
                  <a:pt x="50553" y="74822"/>
                  <a:pt x="50573" y="74822"/>
                </a:cubicBezTo>
                <a:cubicBezTo>
                  <a:pt x="51339" y="74822"/>
                  <a:pt x="51921" y="74352"/>
                  <a:pt x="52360" y="73712"/>
                </a:cubicBezTo>
                <a:lnTo>
                  <a:pt x="52360" y="73712"/>
                </a:lnTo>
                <a:cubicBezTo>
                  <a:pt x="52058" y="74615"/>
                  <a:pt x="51905" y="75570"/>
                  <a:pt x="51905" y="76533"/>
                </a:cubicBezTo>
                <a:cubicBezTo>
                  <a:pt x="51927" y="77837"/>
                  <a:pt x="52656" y="79483"/>
                  <a:pt x="53965" y="79483"/>
                </a:cubicBezTo>
                <a:cubicBezTo>
                  <a:pt x="54008" y="79483"/>
                  <a:pt x="54052" y="79481"/>
                  <a:pt x="54097" y="79478"/>
                </a:cubicBezTo>
                <a:cubicBezTo>
                  <a:pt x="55489" y="79364"/>
                  <a:pt x="55968" y="77629"/>
                  <a:pt x="56082" y="76282"/>
                </a:cubicBezTo>
                <a:cubicBezTo>
                  <a:pt x="56103" y="76039"/>
                  <a:pt x="56123" y="75796"/>
                  <a:pt x="56143" y="75552"/>
                </a:cubicBezTo>
                <a:lnTo>
                  <a:pt x="56143" y="75552"/>
                </a:lnTo>
                <a:cubicBezTo>
                  <a:pt x="56110" y="76277"/>
                  <a:pt x="56707" y="77017"/>
                  <a:pt x="57452" y="77127"/>
                </a:cubicBezTo>
                <a:cubicBezTo>
                  <a:pt x="57538" y="75237"/>
                  <a:pt x="57287" y="73346"/>
                  <a:pt x="56730" y="71534"/>
                </a:cubicBezTo>
                <a:lnTo>
                  <a:pt x="56730" y="71534"/>
                </a:lnTo>
                <a:cubicBezTo>
                  <a:pt x="57464" y="73154"/>
                  <a:pt x="58531" y="74633"/>
                  <a:pt x="59849" y="75848"/>
                </a:cubicBezTo>
                <a:cubicBezTo>
                  <a:pt x="59461" y="73863"/>
                  <a:pt x="59095" y="71900"/>
                  <a:pt x="58707" y="69914"/>
                </a:cubicBezTo>
                <a:lnTo>
                  <a:pt x="58707" y="69914"/>
                </a:lnTo>
                <a:cubicBezTo>
                  <a:pt x="59027" y="71032"/>
                  <a:pt x="59871" y="71991"/>
                  <a:pt x="60990" y="72448"/>
                </a:cubicBezTo>
                <a:cubicBezTo>
                  <a:pt x="61857" y="71877"/>
                  <a:pt x="61583" y="70576"/>
                  <a:pt x="61150" y="69617"/>
                </a:cubicBezTo>
                <a:cubicBezTo>
                  <a:pt x="60087" y="67211"/>
                  <a:pt x="58716" y="64907"/>
                  <a:pt x="57114" y="62805"/>
                </a:cubicBezTo>
                <a:lnTo>
                  <a:pt x="57114" y="62805"/>
                </a:lnTo>
                <a:cubicBezTo>
                  <a:pt x="57294" y="62941"/>
                  <a:pt x="57531" y="63006"/>
                  <a:pt x="57778" y="63006"/>
                </a:cubicBezTo>
                <a:cubicBezTo>
                  <a:pt x="58226" y="63006"/>
                  <a:pt x="58706" y="62792"/>
                  <a:pt x="58936" y="62404"/>
                </a:cubicBezTo>
                <a:cubicBezTo>
                  <a:pt x="59369" y="61651"/>
                  <a:pt x="59073" y="60715"/>
                  <a:pt x="58593" y="60031"/>
                </a:cubicBezTo>
                <a:cubicBezTo>
                  <a:pt x="58091" y="59323"/>
                  <a:pt x="57406" y="58775"/>
                  <a:pt x="56927" y="58090"/>
                </a:cubicBezTo>
                <a:lnTo>
                  <a:pt x="56927" y="58090"/>
                </a:lnTo>
                <a:cubicBezTo>
                  <a:pt x="57032" y="58118"/>
                  <a:pt x="57137" y="58131"/>
                  <a:pt x="57241" y="58131"/>
                </a:cubicBezTo>
                <a:cubicBezTo>
                  <a:pt x="58081" y="58131"/>
                  <a:pt x="58829" y="57278"/>
                  <a:pt x="58890" y="56424"/>
                </a:cubicBezTo>
                <a:cubicBezTo>
                  <a:pt x="58936" y="55443"/>
                  <a:pt x="58411" y="54553"/>
                  <a:pt x="57908" y="53731"/>
                </a:cubicBezTo>
                <a:lnTo>
                  <a:pt x="57908" y="53731"/>
                </a:lnTo>
                <a:cubicBezTo>
                  <a:pt x="58169" y="54054"/>
                  <a:pt x="58564" y="54197"/>
                  <a:pt x="58981" y="54197"/>
                </a:cubicBezTo>
                <a:cubicBezTo>
                  <a:pt x="59476" y="54197"/>
                  <a:pt x="60002" y="53997"/>
                  <a:pt x="60374" y="53662"/>
                </a:cubicBezTo>
                <a:cubicBezTo>
                  <a:pt x="61035" y="53046"/>
                  <a:pt x="61309" y="52133"/>
                  <a:pt x="61538" y="51266"/>
                </a:cubicBezTo>
                <a:lnTo>
                  <a:pt x="61538" y="51266"/>
                </a:lnTo>
                <a:cubicBezTo>
                  <a:pt x="61538" y="52932"/>
                  <a:pt x="61515" y="54598"/>
                  <a:pt x="61492" y="56264"/>
                </a:cubicBezTo>
                <a:cubicBezTo>
                  <a:pt x="62725" y="56173"/>
                  <a:pt x="63843" y="55329"/>
                  <a:pt x="64208" y="54210"/>
                </a:cubicBezTo>
                <a:lnTo>
                  <a:pt x="64208" y="54210"/>
                </a:lnTo>
                <a:cubicBezTo>
                  <a:pt x="66057" y="58136"/>
                  <a:pt x="64847" y="63295"/>
                  <a:pt x="62200" y="66673"/>
                </a:cubicBezTo>
                <a:cubicBezTo>
                  <a:pt x="62330" y="66566"/>
                  <a:pt x="62481" y="66520"/>
                  <a:pt x="62637" y="66520"/>
                </a:cubicBezTo>
                <a:cubicBezTo>
                  <a:pt x="63083" y="66520"/>
                  <a:pt x="63565" y="66901"/>
                  <a:pt x="63683" y="67357"/>
                </a:cubicBezTo>
                <a:cubicBezTo>
                  <a:pt x="63843" y="67974"/>
                  <a:pt x="63592" y="68590"/>
                  <a:pt x="63432" y="69206"/>
                </a:cubicBezTo>
                <a:cubicBezTo>
                  <a:pt x="62976" y="70827"/>
                  <a:pt x="63227" y="72767"/>
                  <a:pt x="64573" y="73794"/>
                </a:cubicBezTo>
                <a:cubicBezTo>
                  <a:pt x="65012" y="74129"/>
                  <a:pt x="65571" y="74284"/>
                  <a:pt x="66132" y="74284"/>
                </a:cubicBezTo>
                <a:cubicBezTo>
                  <a:pt x="67188" y="74284"/>
                  <a:pt x="68248" y="73732"/>
                  <a:pt x="68513" y="72788"/>
                </a:cubicBezTo>
                <a:lnTo>
                  <a:pt x="68513" y="72788"/>
                </a:lnTo>
                <a:cubicBezTo>
                  <a:pt x="68243" y="74388"/>
                  <a:pt x="68399" y="76056"/>
                  <a:pt x="69002" y="77583"/>
                </a:cubicBezTo>
                <a:cubicBezTo>
                  <a:pt x="69899" y="77193"/>
                  <a:pt x="70463" y="76235"/>
                  <a:pt x="70437" y="75296"/>
                </a:cubicBezTo>
                <a:lnTo>
                  <a:pt x="70437" y="75296"/>
                </a:lnTo>
                <a:cubicBezTo>
                  <a:pt x="70602" y="75532"/>
                  <a:pt x="70959" y="75674"/>
                  <a:pt x="71316" y="75674"/>
                </a:cubicBezTo>
                <a:cubicBezTo>
                  <a:pt x="71605" y="75674"/>
                  <a:pt x="71895" y="75580"/>
                  <a:pt x="72083" y="75369"/>
                </a:cubicBezTo>
                <a:cubicBezTo>
                  <a:pt x="72631" y="74753"/>
                  <a:pt x="72494" y="73817"/>
                  <a:pt x="72311" y="73018"/>
                </a:cubicBezTo>
                <a:lnTo>
                  <a:pt x="72311" y="73018"/>
                </a:lnTo>
                <a:cubicBezTo>
                  <a:pt x="72905" y="73726"/>
                  <a:pt x="73498" y="74433"/>
                  <a:pt x="74069" y="75141"/>
                </a:cubicBezTo>
                <a:cubicBezTo>
                  <a:pt x="74411" y="74570"/>
                  <a:pt x="74753" y="73977"/>
                  <a:pt x="75096" y="73406"/>
                </a:cubicBezTo>
                <a:cubicBezTo>
                  <a:pt x="75530" y="75278"/>
                  <a:pt x="77378" y="76716"/>
                  <a:pt x="79364" y="76761"/>
                </a:cubicBezTo>
                <a:cubicBezTo>
                  <a:pt x="79159" y="75095"/>
                  <a:pt x="78360" y="73497"/>
                  <a:pt x="77150" y="72288"/>
                </a:cubicBezTo>
                <a:lnTo>
                  <a:pt x="77150" y="72288"/>
                </a:lnTo>
                <a:cubicBezTo>
                  <a:pt x="78246" y="72516"/>
                  <a:pt x="79319" y="72721"/>
                  <a:pt x="80414" y="72927"/>
                </a:cubicBezTo>
                <a:cubicBezTo>
                  <a:pt x="80302" y="71564"/>
                  <a:pt x="79131" y="70427"/>
                  <a:pt x="77788" y="70084"/>
                </a:cubicBezTo>
                <a:lnTo>
                  <a:pt x="77788" y="70084"/>
                </a:lnTo>
                <a:cubicBezTo>
                  <a:pt x="78505" y="69897"/>
                  <a:pt x="79165" y="69505"/>
                  <a:pt x="79638" y="68955"/>
                </a:cubicBezTo>
                <a:cubicBezTo>
                  <a:pt x="79866" y="68681"/>
                  <a:pt x="72996" y="65623"/>
                  <a:pt x="72676" y="65349"/>
                </a:cubicBezTo>
                <a:cubicBezTo>
                  <a:pt x="73955" y="65212"/>
                  <a:pt x="75210" y="65075"/>
                  <a:pt x="76465" y="64938"/>
                </a:cubicBezTo>
                <a:cubicBezTo>
                  <a:pt x="75628" y="63771"/>
                  <a:pt x="74388" y="62898"/>
                  <a:pt x="73003" y="62442"/>
                </a:cubicBezTo>
                <a:lnTo>
                  <a:pt x="73003" y="62442"/>
                </a:lnTo>
                <a:cubicBezTo>
                  <a:pt x="73124" y="62420"/>
                  <a:pt x="73244" y="62393"/>
                  <a:pt x="73361" y="62359"/>
                </a:cubicBezTo>
                <a:cubicBezTo>
                  <a:pt x="73704" y="61628"/>
                  <a:pt x="73156" y="60738"/>
                  <a:pt x="72425" y="60373"/>
                </a:cubicBezTo>
                <a:cubicBezTo>
                  <a:pt x="72254" y="60290"/>
                  <a:pt x="72075" y="60228"/>
                  <a:pt x="71892" y="60182"/>
                </a:cubicBezTo>
                <a:lnTo>
                  <a:pt x="71892" y="60182"/>
                </a:lnTo>
                <a:cubicBezTo>
                  <a:pt x="72831" y="60015"/>
                  <a:pt x="73719" y="59557"/>
                  <a:pt x="74343" y="58866"/>
                </a:cubicBezTo>
                <a:cubicBezTo>
                  <a:pt x="72996" y="58752"/>
                  <a:pt x="71626" y="58615"/>
                  <a:pt x="70462" y="57976"/>
                </a:cubicBezTo>
                <a:cubicBezTo>
                  <a:pt x="69275" y="57337"/>
                  <a:pt x="68385" y="56036"/>
                  <a:pt x="68682" y="54758"/>
                </a:cubicBezTo>
                <a:cubicBezTo>
                  <a:pt x="69481" y="54735"/>
                  <a:pt x="70280" y="54689"/>
                  <a:pt x="71079" y="54644"/>
                </a:cubicBezTo>
                <a:cubicBezTo>
                  <a:pt x="70964" y="53046"/>
                  <a:pt x="69915" y="51517"/>
                  <a:pt x="68431" y="50809"/>
                </a:cubicBezTo>
                <a:cubicBezTo>
                  <a:pt x="68602" y="50623"/>
                  <a:pt x="68829" y="50557"/>
                  <a:pt x="69085" y="50557"/>
                </a:cubicBezTo>
                <a:cubicBezTo>
                  <a:pt x="69720" y="50557"/>
                  <a:pt x="70532" y="50966"/>
                  <a:pt x="71106" y="50966"/>
                </a:cubicBezTo>
                <a:cubicBezTo>
                  <a:pt x="71378" y="50966"/>
                  <a:pt x="71597" y="50875"/>
                  <a:pt x="71718" y="50604"/>
                </a:cubicBezTo>
                <a:cubicBezTo>
                  <a:pt x="71900" y="50193"/>
                  <a:pt x="71558" y="49736"/>
                  <a:pt x="71238" y="49440"/>
                </a:cubicBezTo>
                <a:cubicBezTo>
                  <a:pt x="70051" y="48321"/>
                  <a:pt x="68522" y="47591"/>
                  <a:pt x="67472" y="46358"/>
                </a:cubicBezTo>
                <a:cubicBezTo>
                  <a:pt x="66422" y="45103"/>
                  <a:pt x="66103" y="43026"/>
                  <a:pt x="67404" y="42044"/>
                </a:cubicBezTo>
                <a:lnTo>
                  <a:pt x="67404" y="42044"/>
                </a:lnTo>
                <a:cubicBezTo>
                  <a:pt x="68522" y="43893"/>
                  <a:pt x="69823" y="45605"/>
                  <a:pt x="71284" y="47203"/>
                </a:cubicBezTo>
                <a:cubicBezTo>
                  <a:pt x="71743" y="47711"/>
                  <a:pt x="72474" y="48220"/>
                  <a:pt x="73103" y="48220"/>
                </a:cubicBezTo>
                <a:cubicBezTo>
                  <a:pt x="73349" y="48220"/>
                  <a:pt x="73579" y="48142"/>
                  <a:pt x="73772" y="47956"/>
                </a:cubicBezTo>
                <a:cubicBezTo>
                  <a:pt x="72969" y="45959"/>
                  <a:pt x="71832" y="44110"/>
                  <a:pt x="70377" y="42494"/>
                </a:cubicBezTo>
                <a:lnTo>
                  <a:pt x="70377" y="42494"/>
                </a:lnTo>
                <a:cubicBezTo>
                  <a:pt x="70495" y="42535"/>
                  <a:pt x="70625" y="42556"/>
                  <a:pt x="70758" y="42556"/>
                </a:cubicBezTo>
                <a:cubicBezTo>
                  <a:pt x="71130" y="42556"/>
                  <a:pt x="71521" y="42396"/>
                  <a:pt x="71718" y="42090"/>
                </a:cubicBezTo>
                <a:cubicBezTo>
                  <a:pt x="72129" y="41428"/>
                  <a:pt x="71855" y="40583"/>
                  <a:pt x="71398" y="39967"/>
                </a:cubicBezTo>
                <a:cubicBezTo>
                  <a:pt x="70942" y="39351"/>
                  <a:pt x="70303" y="38872"/>
                  <a:pt x="69869" y="38232"/>
                </a:cubicBezTo>
                <a:cubicBezTo>
                  <a:pt x="69412" y="37593"/>
                  <a:pt x="69230" y="36703"/>
                  <a:pt x="69709" y="36110"/>
                </a:cubicBezTo>
                <a:lnTo>
                  <a:pt x="69709" y="36110"/>
                </a:lnTo>
                <a:cubicBezTo>
                  <a:pt x="69983" y="37228"/>
                  <a:pt x="70599" y="38392"/>
                  <a:pt x="71695" y="38872"/>
                </a:cubicBezTo>
                <a:cubicBezTo>
                  <a:pt x="71928" y="38969"/>
                  <a:pt x="72185" y="39014"/>
                  <a:pt x="72443" y="39014"/>
                </a:cubicBezTo>
                <a:cubicBezTo>
                  <a:pt x="73398" y="39014"/>
                  <a:pt x="74383" y="38395"/>
                  <a:pt x="74365" y="37479"/>
                </a:cubicBezTo>
                <a:lnTo>
                  <a:pt x="74365" y="37479"/>
                </a:lnTo>
                <a:cubicBezTo>
                  <a:pt x="74502" y="38301"/>
                  <a:pt x="74297" y="39145"/>
                  <a:pt x="74229" y="39990"/>
                </a:cubicBezTo>
                <a:cubicBezTo>
                  <a:pt x="74160" y="40835"/>
                  <a:pt x="74274" y="41770"/>
                  <a:pt x="74913" y="42341"/>
                </a:cubicBezTo>
                <a:cubicBezTo>
                  <a:pt x="75169" y="42570"/>
                  <a:pt x="75528" y="42681"/>
                  <a:pt x="75879" y="42681"/>
                </a:cubicBezTo>
                <a:cubicBezTo>
                  <a:pt x="76404" y="42681"/>
                  <a:pt x="76913" y="42432"/>
                  <a:pt x="77036" y="41953"/>
                </a:cubicBezTo>
                <a:cubicBezTo>
                  <a:pt x="77114" y="41623"/>
                  <a:pt x="77274" y="41128"/>
                  <a:pt x="77517" y="41128"/>
                </a:cubicBezTo>
                <a:cubicBezTo>
                  <a:pt x="77559" y="41128"/>
                  <a:pt x="77605" y="41143"/>
                  <a:pt x="77652" y="41177"/>
                </a:cubicBezTo>
                <a:cubicBezTo>
                  <a:pt x="78406" y="42341"/>
                  <a:pt x="77013" y="43733"/>
                  <a:pt x="76899" y="45103"/>
                </a:cubicBezTo>
                <a:cubicBezTo>
                  <a:pt x="76831" y="46267"/>
                  <a:pt x="77926" y="47363"/>
                  <a:pt x="79113" y="47363"/>
                </a:cubicBezTo>
                <a:cubicBezTo>
                  <a:pt x="79745" y="47351"/>
                  <a:pt x="80334" y="47033"/>
                  <a:pt x="80735" y="46567"/>
                </a:cubicBezTo>
                <a:lnTo>
                  <a:pt x="80735" y="46567"/>
                </a:lnTo>
                <a:cubicBezTo>
                  <a:pt x="79949" y="48795"/>
                  <a:pt x="79003" y="51382"/>
                  <a:pt x="79022" y="53480"/>
                </a:cubicBezTo>
                <a:cubicBezTo>
                  <a:pt x="79798" y="53115"/>
                  <a:pt x="80597" y="52749"/>
                  <a:pt x="81396" y="52384"/>
                </a:cubicBezTo>
                <a:lnTo>
                  <a:pt x="81396" y="52384"/>
                </a:lnTo>
                <a:cubicBezTo>
                  <a:pt x="80916" y="53503"/>
                  <a:pt x="80962" y="54804"/>
                  <a:pt x="81487" y="55876"/>
                </a:cubicBezTo>
                <a:cubicBezTo>
                  <a:pt x="82105" y="55218"/>
                  <a:pt x="83220" y="54711"/>
                  <a:pt x="84048" y="54711"/>
                </a:cubicBezTo>
                <a:cubicBezTo>
                  <a:pt x="84627" y="54711"/>
                  <a:pt x="85065" y="54959"/>
                  <a:pt x="85093" y="55580"/>
                </a:cubicBezTo>
                <a:cubicBezTo>
                  <a:pt x="85622" y="54718"/>
                  <a:pt x="86167" y="53874"/>
                  <a:pt x="86701" y="53017"/>
                </a:cubicBezTo>
                <a:lnTo>
                  <a:pt x="86701" y="53017"/>
                </a:lnTo>
                <a:cubicBezTo>
                  <a:pt x="86370" y="53927"/>
                  <a:pt x="87096" y="55170"/>
                  <a:pt x="88127" y="55170"/>
                </a:cubicBezTo>
                <a:cubicBezTo>
                  <a:pt x="88143" y="55170"/>
                  <a:pt x="88159" y="55169"/>
                  <a:pt x="88175" y="55169"/>
                </a:cubicBezTo>
                <a:lnTo>
                  <a:pt x="88175" y="55169"/>
                </a:lnTo>
                <a:cubicBezTo>
                  <a:pt x="86417" y="55237"/>
                  <a:pt x="85344" y="58250"/>
                  <a:pt x="84066" y="58821"/>
                </a:cubicBezTo>
                <a:cubicBezTo>
                  <a:pt x="83711" y="58982"/>
                  <a:pt x="83304" y="59021"/>
                  <a:pt x="82867" y="59021"/>
                </a:cubicBezTo>
                <a:cubicBezTo>
                  <a:pt x="82460" y="59021"/>
                  <a:pt x="82027" y="58987"/>
                  <a:pt x="81584" y="58987"/>
                </a:cubicBezTo>
                <a:cubicBezTo>
                  <a:pt x="80884" y="58987"/>
                  <a:pt x="80160" y="59071"/>
                  <a:pt x="79478" y="59506"/>
                </a:cubicBezTo>
                <a:cubicBezTo>
                  <a:pt x="78611" y="60053"/>
                  <a:pt x="77835" y="61035"/>
                  <a:pt x="78200" y="61971"/>
                </a:cubicBezTo>
                <a:cubicBezTo>
                  <a:pt x="78525" y="62783"/>
                  <a:pt x="79452" y="63029"/>
                  <a:pt x="80411" y="63029"/>
                </a:cubicBezTo>
                <a:cubicBezTo>
                  <a:pt x="80534" y="63029"/>
                  <a:pt x="80657" y="63025"/>
                  <a:pt x="80779" y="63017"/>
                </a:cubicBezTo>
                <a:lnTo>
                  <a:pt x="80779" y="63017"/>
                </a:lnTo>
                <a:cubicBezTo>
                  <a:pt x="79839" y="63436"/>
                  <a:pt x="79346" y="64915"/>
                  <a:pt x="80095" y="65737"/>
                </a:cubicBezTo>
                <a:cubicBezTo>
                  <a:pt x="80471" y="66150"/>
                  <a:pt x="81013" y="66338"/>
                  <a:pt x="81573" y="66338"/>
                </a:cubicBezTo>
                <a:cubicBezTo>
                  <a:pt x="82406" y="66338"/>
                  <a:pt x="83278" y="65922"/>
                  <a:pt x="83701" y="65212"/>
                </a:cubicBezTo>
                <a:lnTo>
                  <a:pt x="83701" y="65212"/>
                </a:lnTo>
                <a:cubicBezTo>
                  <a:pt x="83610" y="66239"/>
                  <a:pt x="83792" y="67289"/>
                  <a:pt x="84226" y="68225"/>
                </a:cubicBezTo>
                <a:cubicBezTo>
                  <a:pt x="85253" y="68134"/>
                  <a:pt x="86235" y="67586"/>
                  <a:pt x="86828" y="66741"/>
                </a:cubicBezTo>
                <a:lnTo>
                  <a:pt x="86828" y="66741"/>
                </a:lnTo>
                <a:cubicBezTo>
                  <a:pt x="86189" y="68704"/>
                  <a:pt x="85892" y="70758"/>
                  <a:pt x="85961" y="72813"/>
                </a:cubicBezTo>
                <a:cubicBezTo>
                  <a:pt x="86631" y="72465"/>
                  <a:pt x="87187" y="71922"/>
                  <a:pt x="87565" y="71278"/>
                </a:cubicBezTo>
                <a:lnTo>
                  <a:pt x="87565" y="71278"/>
                </a:lnTo>
                <a:cubicBezTo>
                  <a:pt x="87140" y="73176"/>
                  <a:pt x="87165" y="75165"/>
                  <a:pt x="87650" y="77035"/>
                </a:cubicBezTo>
                <a:cubicBezTo>
                  <a:pt x="89156" y="75712"/>
                  <a:pt x="90115" y="73817"/>
                  <a:pt x="90252" y="71854"/>
                </a:cubicBezTo>
                <a:cubicBezTo>
                  <a:pt x="90320" y="72630"/>
                  <a:pt x="90389" y="73429"/>
                  <a:pt x="90868" y="74045"/>
                </a:cubicBezTo>
                <a:cubicBezTo>
                  <a:pt x="91168" y="74431"/>
                  <a:pt x="91683" y="74683"/>
                  <a:pt x="92160" y="74683"/>
                </a:cubicBezTo>
                <a:cubicBezTo>
                  <a:pt x="92445" y="74683"/>
                  <a:pt x="92717" y="74593"/>
                  <a:pt x="92922" y="74388"/>
                </a:cubicBezTo>
                <a:cubicBezTo>
                  <a:pt x="93242" y="74091"/>
                  <a:pt x="93333" y="73634"/>
                  <a:pt x="93356" y="73201"/>
                </a:cubicBezTo>
                <a:cubicBezTo>
                  <a:pt x="93497" y="71684"/>
                  <a:pt x="93298" y="70140"/>
                  <a:pt x="92789" y="68706"/>
                </a:cubicBezTo>
                <a:lnTo>
                  <a:pt x="92789" y="68706"/>
                </a:lnTo>
                <a:cubicBezTo>
                  <a:pt x="93360" y="69910"/>
                  <a:pt x="94065" y="71051"/>
                  <a:pt x="94885" y="72128"/>
                </a:cubicBezTo>
                <a:cubicBezTo>
                  <a:pt x="95153" y="72496"/>
                  <a:pt x="95616" y="72864"/>
                  <a:pt x="96025" y="72864"/>
                </a:cubicBezTo>
                <a:cubicBezTo>
                  <a:pt x="96174" y="72864"/>
                  <a:pt x="96315" y="72815"/>
                  <a:pt x="96438" y="72699"/>
                </a:cubicBezTo>
                <a:cubicBezTo>
                  <a:pt x="96734" y="72425"/>
                  <a:pt x="96666" y="71968"/>
                  <a:pt x="96552" y="71603"/>
                </a:cubicBezTo>
                <a:cubicBezTo>
                  <a:pt x="95958" y="69503"/>
                  <a:pt x="95000" y="67494"/>
                  <a:pt x="93721" y="65691"/>
                </a:cubicBezTo>
                <a:lnTo>
                  <a:pt x="93721" y="65691"/>
                </a:lnTo>
                <a:cubicBezTo>
                  <a:pt x="94436" y="66116"/>
                  <a:pt x="95265" y="66329"/>
                  <a:pt x="96098" y="66329"/>
                </a:cubicBezTo>
                <a:cubicBezTo>
                  <a:pt x="96249" y="66329"/>
                  <a:pt x="96401" y="66322"/>
                  <a:pt x="96552" y="66308"/>
                </a:cubicBezTo>
                <a:cubicBezTo>
                  <a:pt x="96605" y="65642"/>
                  <a:pt x="96487" y="64967"/>
                  <a:pt x="96227" y="64351"/>
                </a:cubicBezTo>
                <a:lnTo>
                  <a:pt x="96227" y="64351"/>
                </a:lnTo>
                <a:cubicBezTo>
                  <a:pt x="96928" y="64948"/>
                  <a:pt x="97774" y="65387"/>
                  <a:pt x="98674" y="65600"/>
                </a:cubicBezTo>
                <a:cubicBezTo>
                  <a:pt x="97967" y="63454"/>
                  <a:pt x="97328" y="61263"/>
                  <a:pt x="96757" y="59072"/>
                </a:cubicBezTo>
                <a:lnTo>
                  <a:pt x="96757" y="59072"/>
                </a:lnTo>
                <a:cubicBezTo>
                  <a:pt x="97217" y="59590"/>
                  <a:pt x="97913" y="59863"/>
                  <a:pt x="98604" y="59863"/>
                </a:cubicBezTo>
                <a:cubicBezTo>
                  <a:pt x="99010" y="59863"/>
                  <a:pt x="99415" y="59768"/>
                  <a:pt x="99770" y="59574"/>
                </a:cubicBezTo>
                <a:cubicBezTo>
                  <a:pt x="100307" y="59260"/>
                  <a:pt x="100694" y="58727"/>
                  <a:pt x="100857" y="58136"/>
                </a:cubicBezTo>
                <a:lnTo>
                  <a:pt x="100857" y="58136"/>
                </a:lnTo>
                <a:cubicBezTo>
                  <a:pt x="100913" y="60168"/>
                  <a:pt x="100969" y="62188"/>
                  <a:pt x="101025" y="64208"/>
                </a:cubicBezTo>
                <a:cubicBezTo>
                  <a:pt x="102655" y="63011"/>
                  <a:pt x="103818" y="61200"/>
                  <a:pt x="104213" y="59229"/>
                </a:cubicBezTo>
                <a:lnTo>
                  <a:pt x="104213" y="59229"/>
                </a:lnTo>
                <a:cubicBezTo>
                  <a:pt x="103660" y="62925"/>
                  <a:pt x="103557" y="66658"/>
                  <a:pt x="103924" y="70370"/>
                </a:cubicBezTo>
                <a:cubicBezTo>
                  <a:pt x="106024" y="68955"/>
                  <a:pt x="106526" y="66216"/>
                  <a:pt x="106846" y="63751"/>
                </a:cubicBezTo>
                <a:cubicBezTo>
                  <a:pt x="107234" y="66079"/>
                  <a:pt x="108238" y="68316"/>
                  <a:pt x="109768" y="70165"/>
                </a:cubicBezTo>
                <a:cubicBezTo>
                  <a:pt x="110270" y="67882"/>
                  <a:pt x="109973" y="65417"/>
                  <a:pt x="108923" y="63317"/>
                </a:cubicBezTo>
                <a:lnTo>
                  <a:pt x="108923" y="63317"/>
                </a:lnTo>
                <a:cubicBezTo>
                  <a:pt x="110384" y="65121"/>
                  <a:pt x="111730" y="66992"/>
                  <a:pt x="113032" y="68910"/>
                </a:cubicBezTo>
                <a:cubicBezTo>
                  <a:pt x="112552" y="66604"/>
                  <a:pt x="110658" y="63957"/>
                  <a:pt x="110635" y="61697"/>
                </a:cubicBezTo>
                <a:cubicBezTo>
                  <a:pt x="110612" y="60008"/>
                  <a:pt x="112803" y="59186"/>
                  <a:pt x="112027" y="56858"/>
                </a:cubicBezTo>
                <a:cubicBezTo>
                  <a:pt x="111411" y="55009"/>
                  <a:pt x="110544" y="52590"/>
                  <a:pt x="112164" y="51494"/>
                </a:cubicBezTo>
                <a:cubicBezTo>
                  <a:pt x="112917" y="51699"/>
                  <a:pt x="113648" y="51905"/>
                  <a:pt x="114401" y="52110"/>
                </a:cubicBezTo>
                <a:cubicBezTo>
                  <a:pt x="113168" y="52749"/>
                  <a:pt x="112575" y="54324"/>
                  <a:pt x="113032" y="55602"/>
                </a:cubicBezTo>
                <a:cubicBezTo>
                  <a:pt x="113410" y="55712"/>
                  <a:pt x="113804" y="55765"/>
                  <a:pt x="114200" y="55765"/>
                </a:cubicBezTo>
                <a:cubicBezTo>
                  <a:pt x="114878" y="55765"/>
                  <a:pt x="115562" y="55608"/>
                  <a:pt x="116181" y="55306"/>
                </a:cubicBezTo>
                <a:lnTo>
                  <a:pt x="116181" y="55306"/>
                </a:lnTo>
                <a:cubicBezTo>
                  <a:pt x="115702" y="55808"/>
                  <a:pt x="115200" y="56379"/>
                  <a:pt x="115291" y="57040"/>
                </a:cubicBezTo>
                <a:cubicBezTo>
                  <a:pt x="115350" y="57465"/>
                  <a:pt x="115830" y="57767"/>
                  <a:pt x="116228" y="57767"/>
                </a:cubicBezTo>
                <a:cubicBezTo>
                  <a:pt x="116332" y="57767"/>
                  <a:pt x="116431" y="57746"/>
                  <a:pt x="116515" y="57702"/>
                </a:cubicBezTo>
                <a:lnTo>
                  <a:pt x="116515" y="57702"/>
                </a:lnTo>
                <a:cubicBezTo>
                  <a:pt x="114948" y="59659"/>
                  <a:pt x="114974" y="62694"/>
                  <a:pt x="116592" y="64618"/>
                </a:cubicBezTo>
                <a:cubicBezTo>
                  <a:pt x="116935" y="63523"/>
                  <a:pt x="117779" y="62610"/>
                  <a:pt x="118852" y="62131"/>
                </a:cubicBezTo>
                <a:cubicBezTo>
                  <a:pt x="118988" y="60816"/>
                  <a:pt x="118516" y="59410"/>
                  <a:pt x="117548" y="58452"/>
                </a:cubicBezTo>
                <a:lnTo>
                  <a:pt x="117548" y="58452"/>
                </a:lnTo>
                <a:cubicBezTo>
                  <a:pt x="117712" y="58610"/>
                  <a:pt x="117856" y="58681"/>
                  <a:pt x="117985" y="58681"/>
                </a:cubicBezTo>
                <a:cubicBezTo>
                  <a:pt x="119038" y="58681"/>
                  <a:pt x="118964" y="53911"/>
                  <a:pt x="118943" y="53708"/>
                </a:cubicBezTo>
                <a:cubicBezTo>
                  <a:pt x="119011" y="53706"/>
                  <a:pt x="119078" y="53705"/>
                  <a:pt x="119143" y="53705"/>
                </a:cubicBezTo>
                <a:cubicBezTo>
                  <a:pt x="124837" y="53705"/>
                  <a:pt x="120110" y="61497"/>
                  <a:pt x="122299" y="61971"/>
                </a:cubicBezTo>
                <a:lnTo>
                  <a:pt x="122299" y="61971"/>
                </a:lnTo>
                <a:cubicBezTo>
                  <a:pt x="123280" y="60761"/>
                  <a:pt x="124239" y="59528"/>
                  <a:pt x="125220" y="58296"/>
                </a:cubicBezTo>
                <a:lnTo>
                  <a:pt x="125220" y="58296"/>
                </a:lnTo>
                <a:cubicBezTo>
                  <a:pt x="124490" y="60031"/>
                  <a:pt x="124079" y="61925"/>
                  <a:pt x="124056" y="63820"/>
                </a:cubicBezTo>
                <a:cubicBezTo>
                  <a:pt x="124809" y="62587"/>
                  <a:pt x="125563" y="61377"/>
                  <a:pt x="126316" y="60145"/>
                </a:cubicBezTo>
                <a:lnTo>
                  <a:pt x="126316" y="60145"/>
                </a:lnTo>
                <a:cubicBezTo>
                  <a:pt x="125517" y="62564"/>
                  <a:pt x="125426" y="65235"/>
                  <a:pt x="125996" y="67723"/>
                </a:cubicBezTo>
                <a:cubicBezTo>
                  <a:pt x="126182" y="68486"/>
                  <a:pt x="126685" y="69398"/>
                  <a:pt x="127386" y="69398"/>
                </a:cubicBezTo>
                <a:cubicBezTo>
                  <a:pt x="127461" y="69398"/>
                  <a:pt x="127538" y="69388"/>
                  <a:pt x="127617" y="69366"/>
                </a:cubicBezTo>
                <a:cubicBezTo>
                  <a:pt x="128210" y="69184"/>
                  <a:pt x="128439" y="68476"/>
                  <a:pt x="128530" y="67860"/>
                </a:cubicBezTo>
                <a:cubicBezTo>
                  <a:pt x="128804" y="66262"/>
                  <a:pt x="128918" y="64641"/>
                  <a:pt x="128895" y="63021"/>
                </a:cubicBezTo>
                <a:lnTo>
                  <a:pt x="128895" y="63021"/>
                </a:lnTo>
                <a:cubicBezTo>
                  <a:pt x="128918" y="64002"/>
                  <a:pt x="128964" y="65075"/>
                  <a:pt x="129534" y="65874"/>
                </a:cubicBezTo>
                <a:cubicBezTo>
                  <a:pt x="129883" y="66398"/>
                  <a:pt x="130520" y="66745"/>
                  <a:pt x="131113" y="66745"/>
                </a:cubicBezTo>
                <a:cubicBezTo>
                  <a:pt x="131450" y="66745"/>
                  <a:pt x="131774" y="66633"/>
                  <a:pt x="132022" y="66376"/>
                </a:cubicBezTo>
                <a:cubicBezTo>
                  <a:pt x="132456" y="65919"/>
                  <a:pt x="132524" y="65235"/>
                  <a:pt x="132502" y="64596"/>
                </a:cubicBezTo>
                <a:cubicBezTo>
                  <a:pt x="132461" y="63196"/>
                  <a:pt x="132185" y="61804"/>
                  <a:pt x="131699" y="60502"/>
                </a:cubicBezTo>
                <a:lnTo>
                  <a:pt x="131699" y="60502"/>
                </a:lnTo>
                <a:cubicBezTo>
                  <a:pt x="131934" y="60617"/>
                  <a:pt x="132198" y="60674"/>
                  <a:pt x="132461" y="60674"/>
                </a:cubicBezTo>
                <a:cubicBezTo>
                  <a:pt x="133090" y="60674"/>
                  <a:pt x="133709" y="60349"/>
                  <a:pt x="133894" y="59734"/>
                </a:cubicBezTo>
                <a:cubicBezTo>
                  <a:pt x="134054" y="59277"/>
                  <a:pt x="133940" y="58752"/>
                  <a:pt x="133803" y="58273"/>
                </a:cubicBezTo>
                <a:cubicBezTo>
                  <a:pt x="133444" y="56933"/>
                  <a:pt x="133023" y="55610"/>
                  <a:pt x="132553" y="54301"/>
                </a:cubicBezTo>
                <a:lnTo>
                  <a:pt x="132553" y="54301"/>
                </a:lnTo>
                <a:cubicBezTo>
                  <a:pt x="132794" y="52338"/>
                  <a:pt x="136209" y="49914"/>
                  <a:pt x="136017" y="48184"/>
                </a:cubicBezTo>
                <a:lnTo>
                  <a:pt x="136017" y="48184"/>
                </a:lnTo>
                <a:cubicBezTo>
                  <a:pt x="137067" y="48823"/>
                  <a:pt x="138094" y="49440"/>
                  <a:pt x="139121" y="50056"/>
                </a:cubicBezTo>
                <a:cubicBezTo>
                  <a:pt x="138756" y="50718"/>
                  <a:pt x="138368" y="51380"/>
                  <a:pt x="138002" y="52042"/>
                </a:cubicBezTo>
                <a:lnTo>
                  <a:pt x="139874" y="52795"/>
                </a:lnTo>
                <a:cubicBezTo>
                  <a:pt x="138322" y="53229"/>
                  <a:pt x="137363" y="55100"/>
                  <a:pt x="137980" y="56561"/>
                </a:cubicBezTo>
                <a:cubicBezTo>
                  <a:pt x="137890" y="57459"/>
                  <a:pt x="138715" y="57895"/>
                  <a:pt x="139653" y="57895"/>
                </a:cubicBezTo>
                <a:cubicBezTo>
                  <a:pt x="140385" y="57895"/>
                  <a:pt x="141187" y="57629"/>
                  <a:pt x="141677" y="57109"/>
                </a:cubicBezTo>
                <a:cubicBezTo>
                  <a:pt x="142796" y="55945"/>
                  <a:pt x="143344" y="54187"/>
                  <a:pt x="144827" y="53525"/>
                </a:cubicBezTo>
                <a:cubicBezTo>
                  <a:pt x="144416" y="52475"/>
                  <a:pt x="144028" y="51448"/>
                  <a:pt x="143617" y="50421"/>
                </a:cubicBezTo>
                <a:lnTo>
                  <a:pt x="143617" y="50421"/>
                </a:lnTo>
                <a:cubicBezTo>
                  <a:pt x="143776" y="50459"/>
                  <a:pt x="143938" y="50477"/>
                  <a:pt x="144100" y="50477"/>
                </a:cubicBezTo>
                <a:cubicBezTo>
                  <a:pt x="145194" y="50477"/>
                  <a:pt x="146289" y="49646"/>
                  <a:pt x="146448" y="48572"/>
                </a:cubicBezTo>
                <a:cubicBezTo>
                  <a:pt x="146612" y="48548"/>
                  <a:pt x="146778" y="48536"/>
                  <a:pt x="146943" y="48536"/>
                </a:cubicBezTo>
                <a:cubicBezTo>
                  <a:pt x="147557" y="48536"/>
                  <a:pt x="148163" y="48700"/>
                  <a:pt x="148685" y="49006"/>
                </a:cubicBezTo>
                <a:cubicBezTo>
                  <a:pt x="148319" y="50284"/>
                  <a:pt x="148023" y="51791"/>
                  <a:pt x="148936" y="52772"/>
                </a:cubicBezTo>
                <a:cubicBezTo>
                  <a:pt x="149182" y="53044"/>
                  <a:pt x="149535" y="53158"/>
                  <a:pt x="149900" y="53158"/>
                </a:cubicBezTo>
                <a:cubicBezTo>
                  <a:pt x="150807" y="53158"/>
                  <a:pt x="151789" y="52454"/>
                  <a:pt x="151405" y="51705"/>
                </a:cubicBezTo>
                <a:lnTo>
                  <a:pt x="151405" y="51705"/>
                </a:lnTo>
                <a:cubicBezTo>
                  <a:pt x="151585" y="51954"/>
                  <a:pt x="151864" y="52059"/>
                  <a:pt x="152163" y="52059"/>
                </a:cubicBezTo>
                <a:cubicBezTo>
                  <a:pt x="152964" y="52059"/>
                  <a:pt x="153910" y="51303"/>
                  <a:pt x="153478" y="50535"/>
                </a:cubicBezTo>
                <a:lnTo>
                  <a:pt x="153478" y="50535"/>
                </a:lnTo>
                <a:cubicBezTo>
                  <a:pt x="154186" y="51380"/>
                  <a:pt x="154893" y="52247"/>
                  <a:pt x="155601" y="53115"/>
                </a:cubicBezTo>
                <a:cubicBezTo>
                  <a:pt x="157130" y="51699"/>
                  <a:pt x="156742" y="48869"/>
                  <a:pt x="154893" y="47888"/>
                </a:cubicBezTo>
                <a:cubicBezTo>
                  <a:pt x="155395" y="46701"/>
                  <a:pt x="155875" y="45514"/>
                  <a:pt x="156377" y="44327"/>
                </a:cubicBezTo>
                <a:cubicBezTo>
                  <a:pt x="158203" y="44829"/>
                  <a:pt x="160029" y="45331"/>
                  <a:pt x="161855" y="45810"/>
                </a:cubicBezTo>
                <a:lnTo>
                  <a:pt x="161923" y="297"/>
                </a:lnTo>
                <a:lnTo>
                  <a:pt x="35494" y="0"/>
                </a:ln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17"/>
          <p:cNvSpPr/>
          <p:nvPr/>
        </p:nvSpPr>
        <p:spPr>
          <a:xfrm flipH="1">
            <a:off x="-1551813" y="4530150"/>
            <a:ext cx="11620289" cy="1201654"/>
          </a:xfrm>
          <a:custGeom>
            <a:avLst/>
            <a:gdLst/>
            <a:ahLst/>
            <a:cxnLst/>
            <a:rect l="l" t="t" r="r" b="b"/>
            <a:pathLst>
              <a:path w="285318" h="45926" extrusionOk="0">
                <a:moveTo>
                  <a:pt x="285317" y="1"/>
                </a:moveTo>
                <a:lnTo>
                  <a:pt x="1" y="115"/>
                </a:lnTo>
                <a:lnTo>
                  <a:pt x="1" y="45925"/>
                </a:lnTo>
                <a:lnTo>
                  <a:pt x="285317" y="45925"/>
                </a:lnTo>
                <a:lnTo>
                  <a:pt x="2853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17"/>
          <p:cNvSpPr/>
          <p:nvPr/>
        </p:nvSpPr>
        <p:spPr>
          <a:xfrm flipH="1">
            <a:off x="-38931" y="4518150"/>
            <a:ext cx="10727454" cy="1201612"/>
          </a:xfrm>
          <a:custGeom>
            <a:avLst/>
            <a:gdLst/>
            <a:ahLst/>
            <a:cxnLst/>
            <a:rect l="l" t="t" r="r" b="b"/>
            <a:pathLst>
              <a:path w="282897" h="46354" extrusionOk="0">
                <a:moveTo>
                  <a:pt x="152290" y="1111"/>
                </a:moveTo>
                <a:lnTo>
                  <a:pt x="152290" y="1111"/>
                </a:lnTo>
                <a:cubicBezTo>
                  <a:pt x="152274" y="1112"/>
                  <a:pt x="152258" y="1113"/>
                  <a:pt x="152241" y="1114"/>
                </a:cubicBezTo>
                <a:lnTo>
                  <a:pt x="152241" y="1114"/>
                </a:lnTo>
                <a:cubicBezTo>
                  <a:pt x="152258" y="1113"/>
                  <a:pt x="152274" y="1112"/>
                  <a:pt x="152290" y="1111"/>
                </a:cubicBezTo>
                <a:close/>
                <a:moveTo>
                  <a:pt x="155098" y="23593"/>
                </a:moveTo>
                <a:lnTo>
                  <a:pt x="155098" y="23593"/>
                </a:lnTo>
                <a:cubicBezTo>
                  <a:pt x="157378" y="23869"/>
                  <a:pt x="159671" y="24086"/>
                  <a:pt x="161970" y="24262"/>
                </a:cubicBezTo>
                <a:lnTo>
                  <a:pt x="161970" y="24262"/>
                </a:lnTo>
                <a:cubicBezTo>
                  <a:pt x="159264" y="23883"/>
                  <a:pt x="156279" y="23735"/>
                  <a:pt x="155098" y="23593"/>
                </a:cubicBezTo>
                <a:close/>
                <a:moveTo>
                  <a:pt x="138117" y="24891"/>
                </a:moveTo>
                <a:cubicBezTo>
                  <a:pt x="138109" y="24892"/>
                  <a:pt x="138101" y="24893"/>
                  <a:pt x="138093" y="24894"/>
                </a:cubicBezTo>
                <a:cubicBezTo>
                  <a:pt x="138101" y="24893"/>
                  <a:pt x="138109" y="24892"/>
                  <a:pt x="138117" y="24891"/>
                </a:cubicBezTo>
                <a:close/>
                <a:moveTo>
                  <a:pt x="121856" y="1"/>
                </a:moveTo>
                <a:cubicBezTo>
                  <a:pt x="117583" y="1"/>
                  <a:pt x="113286" y="153"/>
                  <a:pt x="109048" y="153"/>
                </a:cubicBezTo>
                <a:cubicBezTo>
                  <a:pt x="108869" y="153"/>
                  <a:pt x="108690" y="152"/>
                  <a:pt x="108512" y="152"/>
                </a:cubicBezTo>
                <a:cubicBezTo>
                  <a:pt x="107600" y="149"/>
                  <a:pt x="106688" y="148"/>
                  <a:pt x="105777" y="148"/>
                </a:cubicBezTo>
                <a:cubicBezTo>
                  <a:pt x="92103" y="148"/>
                  <a:pt x="78429" y="449"/>
                  <a:pt x="64755" y="449"/>
                </a:cubicBezTo>
                <a:cubicBezTo>
                  <a:pt x="61172" y="471"/>
                  <a:pt x="0" y="471"/>
                  <a:pt x="0" y="494"/>
                </a:cubicBezTo>
                <a:lnTo>
                  <a:pt x="0" y="46305"/>
                </a:lnTo>
                <a:lnTo>
                  <a:pt x="105065" y="46305"/>
                </a:lnTo>
                <a:cubicBezTo>
                  <a:pt x="110248" y="46305"/>
                  <a:pt x="115414" y="46353"/>
                  <a:pt x="120577" y="46353"/>
                </a:cubicBezTo>
                <a:cubicBezTo>
                  <a:pt x="125417" y="46353"/>
                  <a:pt x="130254" y="46310"/>
                  <a:pt x="135103" y="46145"/>
                </a:cubicBezTo>
                <a:cubicBezTo>
                  <a:pt x="165529" y="45163"/>
                  <a:pt x="196252" y="44113"/>
                  <a:pt x="225697" y="36376"/>
                </a:cubicBezTo>
                <a:cubicBezTo>
                  <a:pt x="228093" y="35736"/>
                  <a:pt x="230490" y="35052"/>
                  <a:pt x="232658" y="33842"/>
                </a:cubicBezTo>
                <a:cubicBezTo>
                  <a:pt x="232978" y="33659"/>
                  <a:pt x="233343" y="33431"/>
                  <a:pt x="233480" y="33066"/>
                </a:cubicBezTo>
                <a:cubicBezTo>
                  <a:pt x="233777" y="32290"/>
                  <a:pt x="232887" y="31559"/>
                  <a:pt x="232133" y="31217"/>
                </a:cubicBezTo>
                <a:cubicBezTo>
                  <a:pt x="226222" y="28615"/>
                  <a:pt x="219465" y="29414"/>
                  <a:pt x="213051" y="28866"/>
                </a:cubicBezTo>
                <a:cubicBezTo>
                  <a:pt x="211294" y="28706"/>
                  <a:pt x="208966" y="28364"/>
                  <a:pt x="207961" y="26743"/>
                </a:cubicBezTo>
                <a:cubicBezTo>
                  <a:pt x="209034" y="24963"/>
                  <a:pt x="214147" y="25146"/>
                  <a:pt x="216019" y="25054"/>
                </a:cubicBezTo>
                <a:cubicBezTo>
                  <a:pt x="217342" y="24972"/>
                  <a:pt x="218670" y="24944"/>
                  <a:pt x="219999" y="24944"/>
                </a:cubicBezTo>
                <a:cubicBezTo>
                  <a:pt x="221971" y="24944"/>
                  <a:pt x="223948" y="25004"/>
                  <a:pt x="225925" y="25031"/>
                </a:cubicBezTo>
                <a:cubicBezTo>
                  <a:pt x="228384" y="25077"/>
                  <a:pt x="230851" y="25105"/>
                  <a:pt x="233321" y="25105"/>
                </a:cubicBezTo>
                <a:cubicBezTo>
                  <a:pt x="241904" y="25105"/>
                  <a:pt x="250532" y="24771"/>
                  <a:pt x="259022" y="23708"/>
                </a:cubicBezTo>
                <a:cubicBezTo>
                  <a:pt x="266143" y="22817"/>
                  <a:pt x="273493" y="21311"/>
                  <a:pt x="279154" y="16928"/>
                </a:cubicBezTo>
                <a:cubicBezTo>
                  <a:pt x="280706" y="15719"/>
                  <a:pt x="282166" y="14212"/>
                  <a:pt x="282532" y="12272"/>
                </a:cubicBezTo>
                <a:cubicBezTo>
                  <a:pt x="282897" y="10218"/>
                  <a:pt x="281893" y="8095"/>
                  <a:pt x="280363" y="6657"/>
                </a:cubicBezTo>
                <a:cubicBezTo>
                  <a:pt x="278857" y="5219"/>
                  <a:pt x="276871" y="4397"/>
                  <a:pt x="274908" y="3713"/>
                </a:cubicBezTo>
                <a:cubicBezTo>
                  <a:pt x="268853" y="1623"/>
                  <a:pt x="262817" y="1113"/>
                  <a:pt x="256746" y="1113"/>
                </a:cubicBezTo>
                <a:cubicBezTo>
                  <a:pt x="250962" y="1113"/>
                  <a:pt x="245146" y="1575"/>
                  <a:pt x="239247" y="1575"/>
                </a:cubicBezTo>
                <a:cubicBezTo>
                  <a:pt x="238150" y="1575"/>
                  <a:pt x="237049" y="1559"/>
                  <a:pt x="235945" y="1521"/>
                </a:cubicBezTo>
                <a:cubicBezTo>
                  <a:pt x="227843" y="1250"/>
                  <a:pt x="219737" y="1115"/>
                  <a:pt x="211631" y="1115"/>
                </a:cubicBezTo>
                <a:cubicBezTo>
                  <a:pt x="193132" y="1115"/>
                  <a:pt x="174635" y="1821"/>
                  <a:pt x="156194" y="3233"/>
                </a:cubicBezTo>
                <a:cubicBezTo>
                  <a:pt x="163726" y="3553"/>
                  <a:pt x="171281" y="3872"/>
                  <a:pt x="178836" y="4215"/>
                </a:cubicBezTo>
                <a:cubicBezTo>
                  <a:pt x="169820" y="4375"/>
                  <a:pt x="160850" y="4945"/>
                  <a:pt x="151902" y="5904"/>
                </a:cubicBezTo>
                <a:cubicBezTo>
                  <a:pt x="155227" y="6012"/>
                  <a:pt x="158537" y="6056"/>
                  <a:pt x="161842" y="6056"/>
                </a:cubicBezTo>
                <a:cubicBezTo>
                  <a:pt x="169748" y="6056"/>
                  <a:pt x="177625" y="5803"/>
                  <a:pt x="185593" y="5561"/>
                </a:cubicBezTo>
                <a:lnTo>
                  <a:pt x="185593" y="5561"/>
                </a:lnTo>
                <a:cubicBezTo>
                  <a:pt x="182694" y="5653"/>
                  <a:pt x="179521" y="6908"/>
                  <a:pt x="176577" y="7205"/>
                </a:cubicBezTo>
                <a:cubicBezTo>
                  <a:pt x="173450" y="7524"/>
                  <a:pt x="170322" y="7365"/>
                  <a:pt x="167218" y="7547"/>
                </a:cubicBezTo>
                <a:cubicBezTo>
                  <a:pt x="160988" y="7906"/>
                  <a:pt x="154934" y="9008"/>
                  <a:pt x="148658" y="9008"/>
                </a:cubicBezTo>
                <a:cubicBezTo>
                  <a:pt x="148151" y="9008"/>
                  <a:pt x="147642" y="9001"/>
                  <a:pt x="147132" y="8985"/>
                </a:cubicBezTo>
                <a:cubicBezTo>
                  <a:pt x="146365" y="8955"/>
                  <a:pt x="145586" y="8920"/>
                  <a:pt x="144809" y="8920"/>
                </a:cubicBezTo>
                <a:cubicBezTo>
                  <a:pt x="143227" y="8920"/>
                  <a:pt x="141655" y="9065"/>
                  <a:pt x="140216" y="9693"/>
                </a:cubicBezTo>
                <a:cubicBezTo>
                  <a:pt x="140742" y="9464"/>
                  <a:pt x="141480" y="9377"/>
                  <a:pt x="142335" y="9377"/>
                </a:cubicBezTo>
                <a:cubicBezTo>
                  <a:pt x="145129" y="9377"/>
                  <a:pt x="149180" y="10309"/>
                  <a:pt x="151230" y="10309"/>
                </a:cubicBezTo>
                <a:cubicBezTo>
                  <a:pt x="151249" y="10309"/>
                  <a:pt x="151268" y="10309"/>
                  <a:pt x="151286" y="10309"/>
                </a:cubicBezTo>
                <a:cubicBezTo>
                  <a:pt x="153458" y="10295"/>
                  <a:pt x="155564" y="10224"/>
                  <a:pt x="157679" y="10224"/>
                </a:cubicBezTo>
                <a:cubicBezTo>
                  <a:pt x="159075" y="10224"/>
                  <a:pt x="160475" y="10255"/>
                  <a:pt x="161900" y="10355"/>
                </a:cubicBezTo>
                <a:cubicBezTo>
                  <a:pt x="159891" y="10880"/>
                  <a:pt x="157905" y="11405"/>
                  <a:pt x="155920" y="11953"/>
                </a:cubicBezTo>
                <a:cubicBezTo>
                  <a:pt x="156245" y="11866"/>
                  <a:pt x="156623" y="11829"/>
                  <a:pt x="157036" y="11829"/>
                </a:cubicBezTo>
                <a:cubicBezTo>
                  <a:pt x="159230" y="11829"/>
                  <a:pt x="162437" y="12868"/>
                  <a:pt x="164319" y="13002"/>
                </a:cubicBezTo>
                <a:cubicBezTo>
                  <a:pt x="164993" y="13045"/>
                  <a:pt x="165700" y="13050"/>
                  <a:pt x="166417" y="13050"/>
                </a:cubicBezTo>
                <a:cubicBezTo>
                  <a:pt x="166659" y="13050"/>
                  <a:pt x="166902" y="13050"/>
                  <a:pt x="167145" y="13050"/>
                </a:cubicBezTo>
                <a:cubicBezTo>
                  <a:pt x="168896" y="13050"/>
                  <a:pt x="170671" y="13081"/>
                  <a:pt x="172171" y="13596"/>
                </a:cubicBezTo>
                <a:cubicBezTo>
                  <a:pt x="171760" y="14007"/>
                  <a:pt x="171350" y="14418"/>
                  <a:pt x="170916" y="14829"/>
                </a:cubicBezTo>
                <a:cubicBezTo>
                  <a:pt x="176782" y="15833"/>
                  <a:pt x="182717" y="16381"/>
                  <a:pt x="188651" y="16426"/>
                </a:cubicBezTo>
                <a:cubicBezTo>
                  <a:pt x="191276" y="16449"/>
                  <a:pt x="193947" y="16403"/>
                  <a:pt x="196549" y="16791"/>
                </a:cubicBezTo>
                <a:cubicBezTo>
                  <a:pt x="199607" y="17271"/>
                  <a:pt x="202529" y="18389"/>
                  <a:pt x="205565" y="18983"/>
                </a:cubicBezTo>
                <a:cubicBezTo>
                  <a:pt x="208623" y="19576"/>
                  <a:pt x="211750" y="19645"/>
                  <a:pt x="214855" y="19713"/>
                </a:cubicBezTo>
                <a:cubicBezTo>
                  <a:pt x="225884" y="19979"/>
                  <a:pt x="236859" y="20226"/>
                  <a:pt x="247909" y="20226"/>
                </a:cubicBezTo>
                <a:cubicBezTo>
                  <a:pt x="249208" y="20226"/>
                  <a:pt x="250508" y="20222"/>
                  <a:pt x="251809" y="20215"/>
                </a:cubicBezTo>
                <a:lnTo>
                  <a:pt x="251809" y="20215"/>
                </a:lnTo>
                <a:cubicBezTo>
                  <a:pt x="242202" y="22272"/>
                  <a:pt x="232467" y="22903"/>
                  <a:pt x="222670" y="22903"/>
                </a:cubicBezTo>
                <a:cubicBezTo>
                  <a:pt x="207089" y="22903"/>
                  <a:pt x="191351" y="21306"/>
                  <a:pt x="175719" y="21306"/>
                </a:cubicBezTo>
                <a:cubicBezTo>
                  <a:pt x="174559" y="21306"/>
                  <a:pt x="173399" y="21315"/>
                  <a:pt x="172240" y="21334"/>
                </a:cubicBezTo>
                <a:cubicBezTo>
                  <a:pt x="178129" y="21608"/>
                  <a:pt x="184018" y="21904"/>
                  <a:pt x="189929" y="22178"/>
                </a:cubicBezTo>
                <a:cubicBezTo>
                  <a:pt x="195042" y="22407"/>
                  <a:pt x="200246" y="22680"/>
                  <a:pt x="205017" y="24552"/>
                </a:cubicBezTo>
                <a:cubicBezTo>
                  <a:pt x="202094" y="25494"/>
                  <a:pt x="199038" y="25763"/>
                  <a:pt x="195953" y="25763"/>
                </a:cubicBezTo>
                <a:cubicBezTo>
                  <a:pt x="193955" y="25763"/>
                  <a:pt x="191945" y="25650"/>
                  <a:pt x="189952" y="25534"/>
                </a:cubicBezTo>
                <a:cubicBezTo>
                  <a:pt x="180692" y="25003"/>
                  <a:pt x="171271" y="24971"/>
                  <a:pt x="161970" y="24262"/>
                </a:cubicBezTo>
                <a:lnTo>
                  <a:pt x="161970" y="24262"/>
                </a:lnTo>
                <a:cubicBezTo>
                  <a:pt x="164493" y="24615"/>
                  <a:pt x="166774" y="25168"/>
                  <a:pt x="167127" y="26104"/>
                </a:cubicBezTo>
                <a:cubicBezTo>
                  <a:pt x="166622" y="26209"/>
                  <a:pt x="164915" y="27013"/>
                  <a:pt x="164293" y="27013"/>
                </a:cubicBezTo>
                <a:cubicBezTo>
                  <a:pt x="164240" y="27013"/>
                  <a:pt x="164195" y="27007"/>
                  <a:pt x="164160" y="26994"/>
                </a:cubicBezTo>
                <a:lnTo>
                  <a:pt x="164160" y="26994"/>
                </a:lnTo>
                <a:cubicBezTo>
                  <a:pt x="164660" y="27172"/>
                  <a:pt x="165192" y="27229"/>
                  <a:pt x="165736" y="27229"/>
                </a:cubicBezTo>
                <a:cubicBezTo>
                  <a:pt x="166712" y="27229"/>
                  <a:pt x="167726" y="27046"/>
                  <a:pt x="168672" y="27046"/>
                </a:cubicBezTo>
                <a:cubicBezTo>
                  <a:pt x="169506" y="27046"/>
                  <a:pt x="170287" y="27188"/>
                  <a:pt x="170939" y="27725"/>
                </a:cubicBezTo>
                <a:cubicBezTo>
                  <a:pt x="170583" y="27433"/>
                  <a:pt x="169974" y="27315"/>
                  <a:pt x="169208" y="27315"/>
                </a:cubicBezTo>
                <a:cubicBezTo>
                  <a:pt x="166137" y="27315"/>
                  <a:pt x="160549" y="29208"/>
                  <a:pt x="158704" y="29391"/>
                </a:cubicBezTo>
                <a:cubicBezTo>
                  <a:pt x="156760" y="29584"/>
                  <a:pt x="154774" y="29712"/>
                  <a:pt x="152792" y="29712"/>
                </a:cubicBezTo>
                <a:cubicBezTo>
                  <a:pt x="150562" y="29712"/>
                  <a:pt x="148336" y="29551"/>
                  <a:pt x="146173" y="29140"/>
                </a:cubicBezTo>
                <a:cubicBezTo>
                  <a:pt x="144210" y="28775"/>
                  <a:pt x="144324" y="26561"/>
                  <a:pt x="142772" y="25534"/>
                </a:cubicBezTo>
                <a:cubicBezTo>
                  <a:pt x="141913" y="24961"/>
                  <a:pt x="140784" y="24776"/>
                  <a:pt x="139696" y="24776"/>
                </a:cubicBezTo>
                <a:cubicBezTo>
                  <a:pt x="139146" y="24776"/>
                  <a:pt x="138606" y="24823"/>
                  <a:pt x="138117" y="24891"/>
                </a:cubicBezTo>
                <a:lnTo>
                  <a:pt x="138117" y="24891"/>
                </a:lnTo>
                <a:cubicBezTo>
                  <a:pt x="138304" y="24866"/>
                  <a:pt x="138496" y="24853"/>
                  <a:pt x="138689" y="24853"/>
                </a:cubicBezTo>
                <a:cubicBezTo>
                  <a:pt x="141631" y="24853"/>
                  <a:pt x="145051" y="27694"/>
                  <a:pt x="141334" y="29916"/>
                </a:cubicBezTo>
                <a:cubicBezTo>
                  <a:pt x="140398" y="30487"/>
                  <a:pt x="139303" y="30738"/>
                  <a:pt x="138230" y="30966"/>
                </a:cubicBezTo>
                <a:cubicBezTo>
                  <a:pt x="137066" y="31240"/>
                  <a:pt x="135902" y="31491"/>
                  <a:pt x="134738" y="31765"/>
                </a:cubicBezTo>
                <a:cubicBezTo>
                  <a:pt x="137363" y="31171"/>
                  <a:pt x="140330" y="30738"/>
                  <a:pt x="143001" y="30692"/>
                </a:cubicBezTo>
                <a:cubicBezTo>
                  <a:pt x="143124" y="30689"/>
                  <a:pt x="143247" y="30687"/>
                  <a:pt x="143370" y="30687"/>
                </a:cubicBezTo>
                <a:cubicBezTo>
                  <a:pt x="145003" y="30687"/>
                  <a:pt x="146626" y="30975"/>
                  <a:pt x="148091" y="31696"/>
                </a:cubicBezTo>
                <a:cubicBezTo>
                  <a:pt x="148798" y="32062"/>
                  <a:pt x="149506" y="32587"/>
                  <a:pt x="149688" y="33385"/>
                </a:cubicBezTo>
                <a:cubicBezTo>
                  <a:pt x="149825" y="34047"/>
                  <a:pt x="149529" y="34755"/>
                  <a:pt x="149049" y="35257"/>
                </a:cubicBezTo>
                <a:cubicBezTo>
                  <a:pt x="147309" y="37105"/>
                  <a:pt x="144678" y="37757"/>
                  <a:pt x="141980" y="37757"/>
                </a:cubicBezTo>
                <a:cubicBezTo>
                  <a:pt x="139511" y="37757"/>
                  <a:pt x="136986" y="37211"/>
                  <a:pt x="135035" y="36535"/>
                </a:cubicBezTo>
                <a:lnTo>
                  <a:pt x="135035" y="36535"/>
                </a:lnTo>
                <a:cubicBezTo>
                  <a:pt x="136450" y="38407"/>
                  <a:pt x="138983" y="38909"/>
                  <a:pt x="141311" y="39115"/>
                </a:cubicBezTo>
                <a:cubicBezTo>
                  <a:pt x="142205" y="39189"/>
                  <a:pt x="143132" y="39228"/>
                  <a:pt x="144077" y="39228"/>
                </a:cubicBezTo>
                <a:cubicBezTo>
                  <a:pt x="147741" y="39228"/>
                  <a:pt x="151667" y="38650"/>
                  <a:pt x="154915" y="37380"/>
                </a:cubicBezTo>
                <a:lnTo>
                  <a:pt x="154915" y="37380"/>
                </a:lnTo>
                <a:cubicBezTo>
                  <a:pt x="153272" y="39457"/>
                  <a:pt x="150579" y="40347"/>
                  <a:pt x="148045" y="41123"/>
                </a:cubicBezTo>
                <a:cubicBezTo>
                  <a:pt x="145762" y="41831"/>
                  <a:pt x="143434" y="42538"/>
                  <a:pt x="141015" y="42653"/>
                </a:cubicBezTo>
                <a:cubicBezTo>
                  <a:pt x="140638" y="42672"/>
                  <a:pt x="140260" y="42675"/>
                  <a:pt x="139881" y="42675"/>
                </a:cubicBezTo>
                <a:cubicBezTo>
                  <a:pt x="139700" y="42675"/>
                  <a:pt x="139520" y="42674"/>
                  <a:pt x="139339" y="42674"/>
                </a:cubicBezTo>
                <a:cubicBezTo>
                  <a:pt x="138541" y="42674"/>
                  <a:pt x="137743" y="42688"/>
                  <a:pt x="136952" y="42835"/>
                </a:cubicBezTo>
                <a:cubicBezTo>
                  <a:pt x="135765" y="43041"/>
                  <a:pt x="134646" y="43497"/>
                  <a:pt x="133528" y="43885"/>
                </a:cubicBezTo>
                <a:cubicBezTo>
                  <a:pt x="130378" y="44927"/>
                  <a:pt x="126573" y="45327"/>
                  <a:pt x="122763" y="45327"/>
                </a:cubicBezTo>
                <a:cubicBezTo>
                  <a:pt x="119148" y="45327"/>
                  <a:pt x="115528" y="44967"/>
                  <a:pt x="112460" y="44456"/>
                </a:cubicBezTo>
                <a:cubicBezTo>
                  <a:pt x="109813" y="43999"/>
                  <a:pt x="107165" y="43566"/>
                  <a:pt x="104517" y="43109"/>
                </a:cubicBezTo>
                <a:cubicBezTo>
                  <a:pt x="103787" y="42995"/>
                  <a:pt x="102942" y="42812"/>
                  <a:pt x="102577" y="42150"/>
                </a:cubicBezTo>
                <a:lnTo>
                  <a:pt x="102577" y="42150"/>
                </a:lnTo>
                <a:cubicBezTo>
                  <a:pt x="102578" y="42153"/>
                  <a:pt x="102585" y="42154"/>
                  <a:pt x="102597" y="42154"/>
                </a:cubicBezTo>
                <a:cubicBezTo>
                  <a:pt x="102810" y="42154"/>
                  <a:pt x="104665" y="41783"/>
                  <a:pt x="104859" y="41739"/>
                </a:cubicBezTo>
                <a:cubicBezTo>
                  <a:pt x="105658" y="41648"/>
                  <a:pt x="106457" y="41580"/>
                  <a:pt x="107279" y="41511"/>
                </a:cubicBezTo>
                <a:cubicBezTo>
                  <a:pt x="108740" y="41397"/>
                  <a:pt x="110771" y="41603"/>
                  <a:pt x="112027" y="40667"/>
                </a:cubicBezTo>
                <a:cubicBezTo>
                  <a:pt x="112072" y="40621"/>
                  <a:pt x="112095" y="40598"/>
                  <a:pt x="112118" y="40553"/>
                </a:cubicBezTo>
                <a:cubicBezTo>
                  <a:pt x="112118" y="40484"/>
                  <a:pt x="112049" y="40438"/>
                  <a:pt x="111981" y="40393"/>
                </a:cubicBezTo>
                <a:cubicBezTo>
                  <a:pt x="111684" y="40256"/>
                  <a:pt x="111365" y="40165"/>
                  <a:pt x="111045" y="40142"/>
                </a:cubicBezTo>
                <a:cubicBezTo>
                  <a:pt x="112323" y="40050"/>
                  <a:pt x="113579" y="39982"/>
                  <a:pt x="114857" y="39913"/>
                </a:cubicBezTo>
                <a:cubicBezTo>
                  <a:pt x="115176" y="39891"/>
                  <a:pt x="115473" y="39868"/>
                  <a:pt x="115793" y="39777"/>
                </a:cubicBezTo>
                <a:cubicBezTo>
                  <a:pt x="114583" y="39525"/>
                  <a:pt x="113305" y="39320"/>
                  <a:pt x="112095" y="39320"/>
                </a:cubicBezTo>
                <a:cubicBezTo>
                  <a:pt x="112027" y="39321"/>
                  <a:pt x="111958" y="39322"/>
                  <a:pt x="111890" y="39322"/>
                </a:cubicBezTo>
                <a:cubicBezTo>
                  <a:pt x="110794" y="39322"/>
                  <a:pt x="109698" y="39160"/>
                  <a:pt x="108603" y="39160"/>
                </a:cubicBezTo>
                <a:cubicBezTo>
                  <a:pt x="106366" y="39160"/>
                  <a:pt x="104129" y="39388"/>
                  <a:pt x="101892" y="39548"/>
                </a:cubicBezTo>
                <a:cubicBezTo>
                  <a:pt x="101064" y="39610"/>
                  <a:pt x="100249" y="39640"/>
                  <a:pt x="99442" y="39640"/>
                </a:cubicBezTo>
                <a:cubicBezTo>
                  <a:pt x="96650" y="39640"/>
                  <a:pt x="93957" y="39275"/>
                  <a:pt x="91141" y="38567"/>
                </a:cubicBezTo>
                <a:cubicBezTo>
                  <a:pt x="87467" y="37654"/>
                  <a:pt x="83860" y="36398"/>
                  <a:pt x="80162" y="35531"/>
                </a:cubicBezTo>
                <a:cubicBezTo>
                  <a:pt x="78475" y="35138"/>
                  <a:pt x="74846" y="34109"/>
                  <a:pt x="72113" y="34109"/>
                </a:cubicBezTo>
                <a:cubicBezTo>
                  <a:pt x="71040" y="34109"/>
                  <a:pt x="70105" y="34268"/>
                  <a:pt x="69480" y="34686"/>
                </a:cubicBezTo>
                <a:cubicBezTo>
                  <a:pt x="71878" y="33068"/>
                  <a:pt x="74691" y="32715"/>
                  <a:pt x="77619" y="32715"/>
                </a:cubicBezTo>
                <a:cubicBezTo>
                  <a:pt x="79883" y="32715"/>
                  <a:pt x="82215" y="32926"/>
                  <a:pt x="84477" y="32926"/>
                </a:cubicBezTo>
                <a:cubicBezTo>
                  <a:pt x="84859" y="32926"/>
                  <a:pt x="85240" y="32920"/>
                  <a:pt x="85618" y="32906"/>
                </a:cubicBezTo>
                <a:cubicBezTo>
                  <a:pt x="88722" y="32792"/>
                  <a:pt x="91758" y="32107"/>
                  <a:pt x="94771" y="31422"/>
                </a:cubicBezTo>
                <a:cubicBezTo>
                  <a:pt x="95843" y="31171"/>
                  <a:pt x="98035" y="30669"/>
                  <a:pt x="98468" y="29437"/>
                </a:cubicBezTo>
                <a:cubicBezTo>
                  <a:pt x="99085" y="27725"/>
                  <a:pt x="97304" y="27725"/>
                  <a:pt x="95889" y="27382"/>
                </a:cubicBezTo>
                <a:lnTo>
                  <a:pt x="95889" y="27382"/>
                </a:lnTo>
                <a:cubicBezTo>
                  <a:pt x="96189" y="27454"/>
                  <a:pt x="96525" y="27483"/>
                  <a:pt x="96884" y="27483"/>
                </a:cubicBezTo>
                <a:cubicBezTo>
                  <a:pt x="98358" y="27483"/>
                  <a:pt x="100215" y="26986"/>
                  <a:pt x="101481" y="26857"/>
                </a:cubicBezTo>
                <a:cubicBezTo>
                  <a:pt x="103330" y="26675"/>
                  <a:pt x="105202" y="26515"/>
                  <a:pt x="107051" y="26332"/>
                </a:cubicBezTo>
                <a:cubicBezTo>
                  <a:pt x="108854" y="26173"/>
                  <a:pt x="110657" y="25899"/>
                  <a:pt x="112460" y="25762"/>
                </a:cubicBezTo>
                <a:cubicBezTo>
                  <a:pt x="113304" y="25697"/>
                  <a:pt x="114004" y="25325"/>
                  <a:pt x="114813" y="25325"/>
                </a:cubicBezTo>
                <a:cubicBezTo>
                  <a:pt x="114858" y="25325"/>
                  <a:pt x="114903" y="25326"/>
                  <a:pt x="114948" y="25328"/>
                </a:cubicBezTo>
                <a:cubicBezTo>
                  <a:pt x="115336" y="25351"/>
                  <a:pt x="117459" y="26447"/>
                  <a:pt x="117413" y="26469"/>
                </a:cubicBezTo>
                <a:cubicBezTo>
                  <a:pt x="112597" y="28798"/>
                  <a:pt x="106845" y="27930"/>
                  <a:pt x="101687" y="29368"/>
                </a:cubicBezTo>
                <a:cubicBezTo>
                  <a:pt x="107233" y="29117"/>
                  <a:pt x="112803" y="28889"/>
                  <a:pt x="118349" y="28638"/>
                </a:cubicBezTo>
                <a:cubicBezTo>
                  <a:pt x="119445" y="28592"/>
                  <a:pt x="120677" y="28478"/>
                  <a:pt x="121339" y="27611"/>
                </a:cubicBezTo>
                <a:cubicBezTo>
                  <a:pt x="120609" y="27245"/>
                  <a:pt x="119856" y="26926"/>
                  <a:pt x="119102" y="26629"/>
                </a:cubicBezTo>
                <a:cubicBezTo>
                  <a:pt x="123188" y="24780"/>
                  <a:pt x="127799" y="24803"/>
                  <a:pt x="132273" y="24552"/>
                </a:cubicBezTo>
                <a:cubicBezTo>
                  <a:pt x="137865" y="24210"/>
                  <a:pt x="143411" y="23365"/>
                  <a:pt x="148844" y="21996"/>
                </a:cubicBezTo>
                <a:cubicBezTo>
                  <a:pt x="147520" y="21425"/>
                  <a:pt x="146219" y="20854"/>
                  <a:pt x="144895" y="20284"/>
                </a:cubicBezTo>
                <a:cubicBezTo>
                  <a:pt x="147572" y="19538"/>
                  <a:pt x="150276" y="19436"/>
                  <a:pt x="152989" y="19436"/>
                </a:cubicBezTo>
                <a:cubicBezTo>
                  <a:pt x="154014" y="19436"/>
                  <a:pt x="155040" y="19451"/>
                  <a:pt x="156066" y="19451"/>
                </a:cubicBezTo>
                <a:cubicBezTo>
                  <a:pt x="159225" y="19451"/>
                  <a:pt x="162382" y="19312"/>
                  <a:pt x="165506" y="18184"/>
                </a:cubicBezTo>
                <a:cubicBezTo>
                  <a:pt x="164391" y="18082"/>
                  <a:pt x="163289" y="18048"/>
                  <a:pt x="162192" y="18048"/>
                </a:cubicBezTo>
                <a:cubicBezTo>
                  <a:pt x="160079" y="18048"/>
                  <a:pt x="157985" y="18177"/>
                  <a:pt x="155851" y="18207"/>
                </a:cubicBezTo>
                <a:cubicBezTo>
                  <a:pt x="155738" y="18208"/>
                  <a:pt x="155625" y="18208"/>
                  <a:pt x="155512" y="18208"/>
                </a:cubicBezTo>
                <a:cubicBezTo>
                  <a:pt x="152786" y="18208"/>
                  <a:pt x="149961" y="17954"/>
                  <a:pt x="147178" y="17910"/>
                </a:cubicBezTo>
                <a:cubicBezTo>
                  <a:pt x="142681" y="17864"/>
                  <a:pt x="138321" y="17453"/>
                  <a:pt x="133916" y="16700"/>
                </a:cubicBezTo>
                <a:cubicBezTo>
                  <a:pt x="141060" y="16563"/>
                  <a:pt x="148159" y="15696"/>
                  <a:pt x="155212" y="14509"/>
                </a:cubicBezTo>
                <a:lnTo>
                  <a:pt x="155212" y="14509"/>
                </a:lnTo>
                <a:cubicBezTo>
                  <a:pt x="154066" y="14701"/>
                  <a:pt x="152684" y="14786"/>
                  <a:pt x="151218" y="14786"/>
                </a:cubicBezTo>
                <a:cubicBezTo>
                  <a:pt x="148158" y="14786"/>
                  <a:pt x="144738" y="14417"/>
                  <a:pt x="142361" y="13893"/>
                </a:cubicBezTo>
                <a:cubicBezTo>
                  <a:pt x="138641" y="13025"/>
                  <a:pt x="134943" y="12044"/>
                  <a:pt x="131131" y="11336"/>
                </a:cubicBezTo>
                <a:cubicBezTo>
                  <a:pt x="128168" y="10778"/>
                  <a:pt x="124982" y="10119"/>
                  <a:pt x="121935" y="10119"/>
                </a:cubicBezTo>
                <a:cubicBezTo>
                  <a:pt x="121768" y="10119"/>
                  <a:pt x="121602" y="10120"/>
                  <a:pt x="121436" y="10125"/>
                </a:cubicBezTo>
                <a:lnTo>
                  <a:pt x="121436" y="10125"/>
                </a:lnTo>
                <a:cubicBezTo>
                  <a:pt x="126616" y="9987"/>
                  <a:pt x="131818" y="9691"/>
                  <a:pt x="136997" y="9214"/>
                </a:cubicBezTo>
                <a:cubicBezTo>
                  <a:pt x="129465" y="8460"/>
                  <a:pt x="121864" y="8483"/>
                  <a:pt x="114332" y="8072"/>
                </a:cubicBezTo>
                <a:cubicBezTo>
                  <a:pt x="109242" y="7798"/>
                  <a:pt x="104129" y="7639"/>
                  <a:pt x="99039" y="7296"/>
                </a:cubicBezTo>
                <a:cubicBezTo>
                  <a:pt x="98058" y="7228"/>
                  <a:pt x="96939" y="7091"/>
                  <a:pt x="96391" y="6269"/>
                </a:cubicBezTo>
                <a:cubicBezTo>
                  <a:pt x="112825" y="5721"/>
                  <a:pt x="129283" y="5196"/>
                  <a:pt x="145717" y="4648"/>
                </a:cubicBezTo>
                <a:cubicBezTo>
                  <a:pt x="136906" y="4534"/>
                  <a:pt x="128096" y="4420"/>
                  <a:pt x="119285" y="4306"/>
                </a:cubicBezTo>
                <a:cubicBezTo>
                  <a:pt x="118167" y="4283"/>
                  <a:pt x="116911" y="4215"/>
                  <a:pt x="116181" y="3393"/>
                </a:cubicBezTo>
                <a:cubicBezTo>
                  <a:pt x="128262" y="2960"/>
                  <a:pt x="140161" y="1912"/>
                  <a:pt x="152241" y="1114"/>
                </a:cubicBezTo>
                <a:lnTo>
                  <a:pt x="152241" y="1114"/>
                </a:lnTo>
                <a:cubicBezTo>
                  <a:pt x="150617" y="1220"/>
                  <a:pt x="148972" y="1266"/>
                  <a:pt x="147317" y="1266"/>
                </a:cubicBezTo>
                <a:cubicBezTo>
                  <a:pt x="141634" y="1266"/>
                  <a:pt x="135824" y="730"/>
                  <a:pt x="130287" y="289"/>
                </a:cubicBezTo>
                <a:cubicBezTo>
                  <a:pt x="127503" y="67"/>
                  <a:pt x="124685" y="1"/>
                  <a:pt x="121856"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17"/>
          <p:cNvSpPr/>
          <p:nvPr/>
        </p:nvSpPr>
        <p:spPr>
          <a:xfrm flipH="1">
            <a:off x="-199760" y="-110924"/>
            <a:ext cx="2382010" cy="4629131"/>
          </a:xfrm>
          <a:custGeom>
            <a:avLst/>
            <a:gdLst/>
            <a:ahLst/>
            <a:cxnLst/>
            <a:rect l="l" t="t" r="r" b="b"/>
            <a:pathLst>
              <a:path w="84431" h="128471" extrusionOk="0">
                <a:moveTo>
                  <a:pt x="69071" y="128339"/>
                </a:moveTo>
                <a:cubicBezTo>
                  <a:pt x="69078" y="128345"/>
                  <a:pt x="69085" y="128352"/>
                  <a:pt x="69092" y="128359"/>
                </a:cubicBezTo>
                <a:cubicBezTo>
                  <a:pt x="69085" y="128352"/>
                  <a:pt x="69078" y="128345"/>
                  <a:pt x="69071" y="128339"/>
                </a:cubicBezTo>
                <a:close/>
                <a:moveTo>
                  <a:pt x="30630" y="1"/>
                </a:moveTo>
                <a:cubicBezTo>
                  <a:pt x="29832" y="1"/>
                  <a:pt x="29288" y="1330"/>
                  <a:pt x="29308" y="2318"/>
                </a:cubicBezTo>
                <a:cubicBezTo>
                  <a:pt x="29376" y="8298"/>
                  <a:pt x="30312" y="14278"/>
                  <a:pt x="32047" y="19985"/>
                </a:cubicBezTo>
                <a:cubicBezTo>
                  <a:pt x="32914" y="22860"/>
                  <a:pt x="33987" y="25668"/>
                  <a:pt x="35242" y="28384"/>
                </a:cubicBezTo>
                <a:cubicBezTo>
                  <a:pt x="35585" y="29115"/>
                  <a:pt x="37662" y="34501"/>
                  <a:pt x="38529" y="34684"/>
                </a:cubicBezTo>
                <a:cubicBezTo>
                  <a:pt x="31362" y="33223"/>
                  <a:pt x="24469" y="30438"/>
                  <a:pt x="18329" y="26467"/>
                </a:cubicBezTo>
                <a:cubicBezTo>
                  <a:pt x="14334" y="23865"/>
                  <a:pt x="10568" y="20715"/>
                  <a:pt x="8240" y="16561"/>
                </a:cubicBezTo>
                <a:cubicBezTo>
                  <a:pt x="5912" y="12407"/>
                  <a:pt x="5204" y="7157"/>
                  <a:pt x="7304" y="2888"/>
                </a:cubicBezTo>
                <a:lnTo>
                  <a:pt x="7304" y="2888"/>
                </a:lnTo>
                <a:cubicBezTo>
                  <a:pt x="5432" y="4418"/>
                  <a:pt x="4634" y="6997"/>
                  <a:pt x="4748" y="9416"/>
                </a:cubicBezTo>
                <a:cubicBezTo>
                  <a:pt x="4885" y="11836"/>
                  <a:pt x="5798" y="14141"/>
                  <a:pt x="6870" y="16332"/>
                </a:cubicBezTo>
                <a:cubicBezTo>
                  <a:pt x="8331" y="19368"/>
                  <a:pt x="10066" y="22244"/>
                  <a:pt x="12075" y="24960"/>
                </a:cubicBezTo>
                <a:cubicBezTo>
                  <a:pt x="6962" y="22746"/>
                  <a:pt x="2899" y="18204"/>
                  <a:pt x="1324" y="12863"/>
                </a:cubicBezTo>
                <a:lnTo>
                  <a:pt x="1324" y="12863"/>
                </a:lnTo>
                <a:cubicBezTo>
                  <a:pt x="0" y="14689"/>
                  <a:pt x="1347" y="17200"/>
                  <a:pt x="2762" y="18912"/>
                </a:cubicBezTo>
                <a:cubicBezTo>
                  <a:pt x="8560" y="25919"/>
                  <a:pt x="16457" y="31146"/>
                  <a:pt x="25176" y="33771"/>
                </a:cubicBezTo>
                <a:cubicBezTo>
                  <a:pt x="28577" y="34798"/>
                  <a:pt x="32115" y="35437"/>
                  <a:pt x="35471" y="36670"/>
                </a:cubicBezTo>
                <a:cubicBezTo>
                  <a:pt x="41930" y="39089"/>
                  <a:pt x="48093" y="45594"/>
                  <a:pt x="51403" y="51552"/>
                </a:cubicBezTo>
                <a:cubicBezTo>
                  <a:pt x="56127" y="60020"/>
                  <a:pt x="54050" y="72026"/>
                  <a:pt x="52498" y="81133"/>
                </a:cubicBezTo>
                <a:cubicBezTo>
                  <a:pt x="50558" y="92432"/>
                  <a:pt x="46792" y="103365"/>
                  <a:pt x="45537" y="114801"/>
                </a:cubicBezTo>
                <a:cubicBezTo>
                  <a:pt x="45285" y="117289"/>
                  <a:pt x="43642" y="124844"/>
                  <a:pt x="45171" y="126967"/>
                </a:cubicBezTo>
                <a:cubicBezTo>
                  <a:pt x="45886" y="127944"/>
                  <a:pt x="47276" y="128165"/>
                  <a:pt x="48723" y="128165"/>
                </a:cubicBezTo>
                <a:cubicBezTo>
                  <a:pt x="49911" y="128165"/>
                  <a:pt x="51139" y="128016"/>
                  <a:pt x="52065" y="128016"/>
                </a:cubicBezTo>
                <a:cubicBezTo>
                  <a:pt x="54637" y="128016"/>
                  <a:pt x="57224" y="128471"/>
                  <a:pt x="59815" y="128471"/>
                </a:cubicBezTo>
                <a:cubicBezTo>
                  <a:pt x="60351" y="128471"/>
                  <a:pt x="60887" y="128451"/>
                  <a:pt x="61423" y="128405"/>
                </a:cubicBezTo>
                <a:cubicBezTo>
                  <a:pt x="62804" y="128299"/>
                  <a:pt x="64865" y="127533"/>
                  <a:pt x="66654" y="127533"/>
                </a:cubicBezTo>
                <a:cubicBezTo>
                  <a:pt x="67575" y="127533"/>
                  <a:pt x="68424" y="127737"/>
                  <a:pt x="69071" y="128339"/>
                </a:cubicBezTo>
                <a:lnTo>
                  <a:pt x="69071" y="128339"/>
                </a:lnTo>
                <a:cubicBezTo>
                  <a:pt x="65296" y="124779"/>
                  <a:pt x="63407" y="119653"/>
                  <a:pt x="62245" y="114595"/>
                </a:cubicBezTo>
                <a:cubicBezTo>
                  <a:pt x="59414" y="102361"/>
                  <a:pt x="58273" y="80266"/>
                  <a:pt x="69800" y="71912"/>
                </a:cubicBezTo>
                <a:cubicBezTo>
                  <a:pt x="72562" y="69903"/>
                  <a:pt x="75666" y="68443"/>
                  <a:pt x="78451" y="66434"/>
                </a:cubicBezTo>
                <a:cubicBezTo>
                  <a:pt x="81212" y="64448"/>
                  <a:pt x="83700" y="61778"/>
                  <a:pt x="84431" y="58422"/>
                </a:cubicBezTo>
                <a:lnTo>
                  <a:pt x="84431" y="58422"/>
                </a:lnTo>
                <a:cubicBezTo>
                  <a:pt x="82582" y="61390"/>
                  <a:pt x="79980" y="63877"/>
                  <a:pt x="76921" y="65589"/>
                </a:cubicBezTo>
                <a:cubicBezTo>
                  <a:pt x="73634" y="67393"/>
                  <a:pt x="69731" y="68420"/>
                  <a:pt x="67403" y="71364"/>
                </a:cubicBezTo>
                <a:cubicBezTo>
                  <a:pt x="71535" y="66137"/>
                  <a:pt x="74000" y="60134"/>
                  <a:pt x="75871" y="53789"/>
                </a:cubicBezTo>
                <a:cubicBezTo>
                  <a:pt x="76579" y="51461"/>
                  <a:pt x="80710" y="39842"/>
                  <a:pt x="77264" y="38382"/>
                </a:cubicBezTo>
                <a:cubicBezTo>
                  <a:pt x="76602" y="38085"/>
                  <a:pt x="75917" y="37811"/>
                  <a:pt x="75255" y="37514"/>
                </a:cubicBezTo>
                <a:lnTo>
                  <a:pt x="75255" y="37514"/>
                </a:lnTo>
                <a:cubicBezTo>
                  <a:pt x="76351" y="50365"/>
                  <a:pt x="71535" y="63581"/>
                  <a:pt x="62450" y="72711"/>
                </a:cubicBezTo>
                <a:cubicBezTo>
                  <a:pt x="62701" y="65293"/>
                  <a:pt x="61788" y="57190"/>
                  <a:pt x="62724" y="49954"/>
                </a:cubicBezTo>
                <a:cubicBezTo>
                  <a:pt x="63591" y="43266"/>
                  <a:pt x="67426" y="36099"/>
                  <a:pt x="71055" y="30530"/>
                </a:cubicBezTo>
                <a:cubicBezTo>
                  <a:pt x="72653" y="28065"/>
                  <a:pt x="74433" y="25714"/>
                  <a:pt x="75597" y="23043"/>
                </a:cubicBezTo>
                <a:cubicBezTo>
                  <a:pt x="76762" y="20350"/>
                  <a:pt x="77287" y="17245"/>
                  <a:pt x="76237" y="14506"/>
                </a:cubicBezTo>
                <a:lnTo>
                  <a:pt x="76237" y="14506"/>
                </a:lnTo>
                <a:cubicBezTo>
                  <a:pt x="75734" y="20920"/>
                  <a:pt x="72333" y="26718"/>
                  <a:pt x="68704" y="32013"/>
                </a:cubicBezTo>
                <a:cubicBezTo>
                  <a:pt x="69709" y="27882"/>
                  <a:pt x="70736" y="23728"/>
                  <a:pt x="71740" y="19574"/>
                </a:cubicBezTo>
                <a:cubicBezTo>
                  <a:pt x="71945" y="18729"/>
                  <a:pt x="72151" y="17839"/>
                  <a:pt x="71991" y="16994"/>
                </a:cubicBezTo>
                <a:cubicBezTo>
                  <a:pt x="71808" y="16127"/>
                  <a:pt x="71124" y="15328"/>
                  <a:pt x="70256" y="15283"/>
                </a:cubicBezTo>
                <a:cubicBezTo>
                  <a:pt x="70005" y="20464"/>
                  <a:pt x="69115" y="25622"/>
                  <a:pt x="67631" y="30598"/>
                </a:cubicBezTo>
                <a:cubicBezTo>
                  <a:pt x="66559" y="34250"/>
                  <a:pt x="65029" y="37994"/>
                  <a:pt x="62039" y="40367"/>
                </a:cubicBezTo>
                <a:cubicBezTo>
                  <a:pt x="60464" y="28955"/>
                  <a:pt x="59095" y="18569"/>
                  <a:pt x="61879" y="7043"/>
                </a:cubicBezTo>
                <a:cubicBezTo>
                  <a:pt x="61948" y="6792"/>
                  <a:pt x="62016" y="6518"/>
                  <a:pt x="61948" y="6267"/>
                </a:cubicBezTo>
                <a:cubicBezTo>
                  <a:pt x="61807" y="5719"/>
                  <a:pt x="61187" y="5541"/>
                  <a:pt x="60576" y="5541"/>
                </a:cubicBezTo>
                <a:cubicBezTo>
                  <a:pt x="60397" y="5541"/>
                  <a:pt x="60219" y="5556"/>
                  <a:pt x="60053" y="5582"/>
                </a:cubicBezTo>
                <a:cubicBezTo>
                  <a:pt x="56721" y="6107"/>
                  <a:pt x="53594" y="7682"/>
                  <a:pt x="51174" y="10010"/>
                </a:cubicBezTo>
                <a:cubicBezTo>
                  <a:pt x="50581" y="10581"/>
                  <a:pt x="50010" y="11220"/>
                  <a:pt x="49782" y="11996"/>
                </a:cubicBezTo>
                <a:cubicBezTo>
                  <a:pt x="49554" y="12658"/>
                  <a:pt x="49599" y="13365"/>
                  <a:pt x="49645" y="14073"/>
                </a:cubicBezTo>
                <a:cubicBezTo>
                  <a:pt x="49919" y="17839"/>
                  <a:pt x="50079" y="21811"/>
                  <a:pt x="50307" y="25805"/>
                </a:cubicBezTo>
                <a:cubicBezTo>
                  <a:pt x="50763" y="33717"/>
                  <a:pt x="51470" y="41812"/>
                  <a:pt x="53679" y="48974"/>
                </a:cubicBezTo>
                <a:lnTo>
                  <a:pt x="53679" y="48974"/>
                </a:lnTo>
                <a:cubicBezTo>
                  <a:pt x="51571" y="42163"/>
                  <a:pt x="44528" y="38261"/>
                  <a:pt x="40378" y="32447"/>
                </a:cubicBezTo>
                <a:cubicBezTo>
                  <a:pt x="34466" y="24093"/>
                  <a:pt x="35174" y="12886"/>
                  <a:pt x="36201" y="2683"/>
                </a:cubicBezTo>
                <a:cubicBezTo>
                  <a:pt x="36192" y="2683"/>
                  <a:pt x="36183" y="2683"/>
                  <a:pt x="36174" y="2683"/>
                </a:cubicBezTo>
                <a:cubicBezTo>
                  <a:pt x="34892" y="2683"/>
                  <a:pt x="34351" y="4290"/>
                  <a:pt x="34215" y="5559"/>
                </a:cubicBezTo>
                <a:cubicBezTo>
                  <a:pt x="33508" y="12201"/>
                  <a:pt x="34147" y="18980"/>
                  <a:pt x="36087" y="25348"/>
                </a:cubicBezTo>
                <a:cubicBezTo>
                  <a:pt x="32686" y="17314"/>
                  <a:pt x="29194" y="8640"/>
                  <a:pt x="31020" y="104"/>
                </a:cubicBezTo>
                <a:cubicBezTo>
                  <a:pt x="30884" y="33"/>
                  <a:pt x="30754" y="1"/>
                  <a:pt x="30630"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17"/>
          <p:cNvSpPr/>
          <p:nvPr/>
        </p:nvSpPr>
        <p:spPr>
          <a:xfrm flipH="1">
            <a:off x="-1257494" y="-607299"/>
            <a:ext cx="2204920" cy="4929155"/>
          </a:xfrm>
          <a:custGeom>
            <a:avLst/>
            <a:gdLst/>
            <a:ahLst/>
            <a:cxnLst/>
            <a:rect l="l" t="t" r="r" b="b"/>
            <a:pathLst>
              <a:path w="78154" h="140833" extrusionOk="0">
                <a:moveTo>
                  <a:pt x="77855" y="138593"/>
                </a:moveTo>
                <a:lnTo>
                  <a:pt x="77855" y="138593"/>
                </a:lnTo>
                <a:cubicBezTo>
                  <a:pt x="77856" y="138594"/>
                  <a:pt x="77857" y="138594"/>
                  <a:pt x="77857" y="138595"/>
                </a:cubicBezTo>
                <a:cubicBezTo>
                  <a:pt x="77857" y="138594"/>
                  <a:pt x="77856" y="138594"/>
                  <a:pt x="77855" y="138593"/>
                </a:cubicBezTo>
                <a:close/>
                <a:moveTo>
                  <a:pt x="57999" y="0"/>
                </a:moveTo>
                <a:lnTo>
                  <a:pt x="57999" y="0"/>
                </a:lnTo>
                <a:cubicBezTo>
                  <a:pt x="59985" y="5638"/>
                  <a:pt x="57817" y="11915"/>
                  <a:pt x="54690" y="17028"/>
                </a:cubicBezTo>
                <a:cubicBezTo>
                  <a:pt x="51517" y="22209"/>
                  <a:pt x="47865" y="26911"/>
                  <a:pt x="45057" y="32298"/>
                </a:cubicBezTo>
                <a:cubicBezTo>
                  <a:pt x="42866" y="36521"/>
                  <a:pt x="42113" y="41268"/>
                  <a:pt x="40972" y="45833"/>
                </a:cubicBezTo>
                <a:cubicBezTo>
                  <a:pt x="39785" y="50604"/>
                  <a:pt x="38073" y="55283"/>
                  <a:pt x="36795" y="60053"/>
                </a:cubicBezTo>
                <a:cubicBezTo>
                  <a:pt x="32366" y="54096"/>
                  <a:pt x="30837" y="45719"/>
                  <a:pt x="31545" y="38438"/>
                </a:cubicBezTo>
                <a:cubicBezTo>
                  <a:pt x="32366" y="30107"/>
                  <a:pt x="35402" y="22346"/>
                  <a:pt x="36315" y="14061"/>
                </a:cubicBezTo>
                <a:lnTo>
                  <a:pt x="36315" y="14061"/>
                </a:lnTo>
                <a:cubicBezTo>
                  <a:pt x="30951" y="15247"/>
                  <a:pt x="25610" y="16412"/>
                  <a:pt x="20246" y="17598"/>
                </a:cubicBezTo>
                <a:cubicBezTo>
                  <a:pt x="22369" y="21935"/>
                  <a:pt x="22049" y="27025"/>
                  <a:pt x="21456" y="31796"/>
                </a:cubicBezTo>
                <a:cubicBezTo>
                  <a:pt x="21273" y="33371"/>
                  <a:pt x="21068" y="34854"/>
                  <a:pt x="20862" y="36292"/>
                </a:cubicBezTo>
                <a:cubicBezTo>
                  <a:pt x="19561" y="45491"/>
                  <a:pt x="18306" y="52727"/>
                  <a:pt x="22437" y="62245"/>
                </a:cubicBezTo>
                <a:cubicBezTo>
                  <a:pt x="23259" y="64139"/>
                  <a:pt x="24241" y="66079"/>
                  <a:pt x="24012" y="68134"/>
                </a:cubicBezTo>
                <a:cubicBezTo>
                  <a:pt x="23838" y="69876"/>
                  <a:pt x="22301" y="71570"/>
                  <a:pt x="20668" y="71570"/>
                </a:cubicBezTo>
                <a:cubicBezTo>
                  <a:pt x="20376" y="71570"/>
                  <a:pt x="20081" y="71515"/>
                  <a:pt x="19790" y="71398"/>
                </a:cubicBezTo>
                <a:cubicBezTo>
                  <a:pt x="13490" y="68887"/>
                  <a:pt x="7943" y="58821"/>
                  <a:pt x="8035" y="52430"/>
                </a:cubicBezTo>
                <a:cubicBezTo>
                  <a:pt x="8080" y="49394"/>
                  <a:pt x="8925" y="46427"/>
                  <a:pt x="9769" y="43528"/>
                </a:cubicBezTo>
                <a:cubicBezTo>
                  <a:pt x="11002" y="39237"/>
                  <a:pt x="12280" y="34991"/>
                  <a:pt x="13581" y="30723"/>
                </a:cubicBezTo>
                <a:lnTo>
                  <a:pt x="13581" y="30723"/>
                </a:lnTo>
                <a:cubicBezTo>
                  <a:pt x="10733" y="33250"/>
                  <a:pt x="9211" y="37203"/>
                  <a:pt x="9599" y="40981"/>
                </a:cubicBezTo>
                <a:lnTo>
                  <a:pt x="9599" y="40981"/>
                </a:lnTo>
                <a:cubicBezTo>
                  <a:pt x="9088" y="37234"/>
                  <a:pt x="8594" y="33488"/>
                  <a:pt x="8080" y="29742"/>
                </a:cubicBezTo>
                <a:cubicBezTo>
                  <a:pt x="7979" y="29012"/>
                  <a:pt x="7536" y="28049"/>
                  <a:pt x="6895" y="28049"/>
                </a:cubicBezTo>
                <a:cubicBezTo>
                  <a:pt x="6814" y="28049"/>
                  <a:pt x="6730" y="28065"/>
                  <a:pt x="6642" y="28098"/>
                </a:cubicBezTo>
                <a:cubicBezTo>
                  <a:pt x="7099" y="35630"/>
                  <a:pt x="6756" y="43208"/>
                  <a:pt x="5615" y="50672"/>
                </a:cubicBezTo>
                <a:cubicBezTo>
                  <a:pt x="4200" y="46130"/>
                  <a:pt x="2625" y="41862"/>
                  <a:pt x="1986" y="37091"/>
                </a:cubicBezTo>
                <a:cubicBezTo>
                  <a:pt x="160" y="37845"/>
                  <a:pt x="0" y="40355"/>
                  <a:pt x="251" y="42318"/>
                </a:cubicBezTo>
                <a:cubicBezTo>
                  <a:pt x="959" y="47522"/>
                  <a:pt x="2420" y="52635"/>
                  <a:pt x="4588" y="57429"/>
                </a:cubicBezTo>
                <a:cubicBezTo>
                  <a:pt x="8080" y="65052"/>
                  <a:pt x="13307" y="71740"/>
                  <a:pt x="17872" y="78793"/>
                </a:cubicBezTo>
                <a:cubicBezTo>
                  <a:pt x="26888" y="92762"/>
                  <a:pt x="28532" y="109173"/>
                  <a:pt x="28212" y="125471"/>
                </a:cubicBezTo>
                <a:cubicBezTo>
                  <a:pt x="28098" y="130835"/>
                  <a:pt x="27573" y="136495"/>
                  <a:pt x="24423" y="140832"/>
                </a:cubicBezTo>
                <a:cubicBezTo>
                  <a:pt x="30096" y="140341"/>
                  <a:pt x="35594" y="138844"/>
                  <a:pt x="41260" y="138844"/>
                </a:cubicBezTo>
                <a:cubicBezTo>
                  <a:pt x="41384" y="138844"/>
                  <a:pt x="41509" y="138845"/>
                  <a:pt x="41634" y="138846"/>
                </a:cubicBezTo>
                <a:cubicBezTo>
                  <a:pt x="43685" y="138856"/>
                  <a:pt x="45737" y="138861"/>
                  <a:pt x="47788" y="138861"/>
                </a:cubicBezTo>
                <a:cubicBezTo>
                  <a:pt x="50690" y="138861"/>
                  <a:pt x="53591" y="138850"/>
                  <a:pt x="56493" y="138823"/>
                </a:cubicBezTo>
                <a:cubicBezTo>
                  <a:pt x="61172" y="138801"/>
                  <a:pt x="65851" y="138755"/>
                  <a:pt x="70530" y="138687"/>
                </a:cubicBezTo>
                <a:cubicBezTo>
                  <a:pt x="71101" y="138687"/>
                  <a:pt x="74173" y="138323"/>
                  <a:pt x="76163" y="138323"/>
                </a:cubicBezTo>
                <a:cubicBezTo>
                  <a:pt x="77034" y="138323"/>
                  <a:pt x="77699" y="138393"/>
                  <a:pt x="77855" y="138593"/>
                </a:cubicBezTo>
                <a:lnTo>
                  <a:pt x="77855" y="138593"/>
                </a:lnTo>
                <a:cubicBezTo>
                  <a:pt x="74090" y="133709"/>
                  <a:pt x="69525" y="129419"/>
                  <a:pt x="64390" y="125973"/>
                </a:cubicBezTo>
                <a:cubicBezTo>
                  <a:pt x="63135" y="125128"/>
                  <a:pt x="61834" y="124329"/>
                  <a:pt x="60670" y="123348"/>
                </a:cubicBezTo>
                <a:cubicBezTo>
                  <a:pt x="52886" y="116751"/>
                  <a:pt x="50353" y="106206"/>
                  <a:pt x="47637" y="96871"/>
                </a:cubicBezTo>
                <a:cubicBezTo>
                  <a:pt x="44646" y="86554"/>
                  <a:pt x="48047" y="76351"/>
                  <a:pt x="53457" y="67358"/>
                </a:cubicBezTo>
                <a:cubicBezTo>
                  <a:pt x="58524" y="58889"/>
                  <a:pt x="65098" y="51403"/>
                  <a:pt x="69868" y="42775"/>
                </a:cubicBezTo>
                <a:cubicBezTo>
                  <a:pt x="74091" y="35105"/>
                  <a:pt x="76830" y="26614"/>
                  <a:pt x="77857" y="17895"/>
                </a:cubicBezTo>
                <a:cubicBezTo>
                  <a:pt x="78040" y="16434"/>
                  <a:pt x="78154" y="14928"/>
                  <a:pt x="77697" y="13536"/>
                </a:cubicBezTo>
                <a:cubicBezTo>
                  <a:pt x="77218" y="12143"/>
                  <a:pt x="76031" y="10888"/>
                  <a:pt x="74570" y="10797"/>
                </a:cubicBezTo>
                <a:lnTo>
                  <a:pt x="74570" y="10797"/>
                </a:lnTo>
                <a:cubicBezTo>
                  <a:pt x="75232" y="16366"/>
                  <a:pt x="74365" y="22118"/>
                  <a:pt x="72128" y="27254"/>
                </a:cubicBezTo>
                <a:cubicBezTo>
                  <a:pt x="72676" y="23716"/>
                  <a:pt x="72744" y="20086"/>
                  <a:pt x="72334" y="16526"/>
                </a:cubicBezTo>
                <a:cubicBezTo>
                  <a:pt x="72219" y="15613"/>
                  <a:pt x="72060" y="14654"/>
                  <a:pt x="71489" y="13924"/>
                </a:cubicBezTo>
                <a:cubicBezTo>
                  <a:pt x="71096" y="13421"/>
                  <a:pt x="70445" y="13081"/>
                  <a:pt x="69823" y="13081"/>
                </a:cubicBezTo>
                <a:cubicBezTo>
                  <a:pt x="69541" y="13081"/>
                  <a:pt x="69266" y="13151"/>
                  <a:pt x="69024" y="13307"/>
                </a:cubicBezTo>
                <a:cubicBezTo>
                  <a:pt x="71443" y="31111"/>
                  <a:pt x="64664" y="49896"/>
                  <a:pt x="51403" y="62016"/>
                </a:cubicBezTo>
                <a:cubicBezTo>
                  <a:pt x="50623" y="62730"/>
                  <a:pt x="44358" y="70430"/>
                  <a:pt x="43235" y="70430"/>
                </a:cubicBezTo>
                <a:cubicBezTo>
                  <a:pt x="43208" y="70430"/>
                  <a:pt x="43184" y="70425"/>
                  <a:pt x="43163" y="70416"/>
                </a:cubicBezTo>
                <a:cubicBezTo>
                  <a:pt x="38004" y="68088"/>
                  <a:pt x="42318" y="58935"/>
                  <a:pt x="43117" y="55146"/>
                </a:cubicBezTo>
                <a:cubicBezTo>
                  <a:pt x="44532" y="48321"/>
                  <a:pt x="46815" y="41702"/>
                  <a:pt x="49212" y="35151"/>
                </a:cubicBezTo>
                <a:cubicBezTo>
                  <a:pt x="53389" y="23761"/>
                  <a:pt x="61218" y="13787"/>
                  <a:pt x="63295" y="1575"/>
                </a:cubicBezTo>
                <a:cubicBezTo>
                  <a:pt x="61537" y="1050"/>
                  <a:pt x="59757" y="525"/>
                  <a:pt x="57999" y="0"/>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17"/>
          <p:cNvSpPr/>
          <p:nvPr/>
        </p:nvSpPr>
        <p:spPr>
          <a:xfrm flipH="1">
            <a:off x="-1256873" y="-603309"/>
            <a:ext cx="2204948" cy="4929155"/>
          </a:xfrm>
          <a:custGeom>
            <a:avLst/>
            <a:gdLst/>
            <a:ahLst/>
            <a:cxnLst/>
            <a:rect l="l" t="t" r="r" b="b"/>
            <a:pathLst>
              <a:path w="78155" h="140833" extrusionOk="0">
                <a:moveTo>
                  <a:pt x="29354" y="24264"/>
                </a:moveTo>
                <a:cubicBezTo>
                  <a:pt x="29343" y="26527"/>
                  <a:pt x="29260" y="28790"/>
                  <a:pt x="29106" y="31049"/>
                </a:cubicBezTo>
                <a:lnTo>
                  <a:pt x="29106" y="31049"/>
                </a:lnTo>
                <a:cubicBezTo>
                  <a:pt x="29280" y="28789"/>
                  <a:pt x="29363" y="26524"/>
                  <a:pt x="29354" y="24264"/>
                </a:cubicBezTo>
                <a:close/>
                <a:moveTo>
                  <a:pt x="29057" y="20908"/>
                </a:moveTo>
                <a:cubicBezTo>
                  <a:pt x="29014" y="24578"/>
                  <a:pt x="28145" y="28133"/>
                  <a:pt x="27072" y="31655"/>
                </a:cubicBezTo>
                <a:lnTo>
                  <a:pt x="27072" y="31655"/>
                </a:lnTo>
                <a:cubicBezTo>
                  <a:pt x="28297" y="28119"/>
                  <a:pt x="29378" y="24584"/>
                  <a:pt x="29057" y="20908"/>
                </a:cubicBezTo>
                <a:close/>
                <a:moveTo>
                  <a:pt x="27072" y="31655"/>
                </a:moveTo>
                <a:cubicBezTo>
                  <a:pt x="26231" y="34081"/>
                  <a:pt x="25322" y="36508"/>
                  <a:pt x="24750" y="38980"/>
                </a:cubicBezTo>
                <a:lnTo>
                  <a:pt x="24750" y="38980"/>
                </a:lnTo>
                <a:cubicBezTo>
                  <a:pt x="24838" y="38684"/>
                  <a:pt x="24927" y="38389"/>
                  <a:pt x="25017" y="38096"/>
                </a:cubicBezTo>
                <a:cubicBezTo>
                  <a:pt x="25684" y="35949"/>
                  <a:pt x="26416" y="33808"/>
                  <a:pt x="27072" y="31655"/>
                </a:cubicBezTo>
                <a:close/>
                <a:moveTo>
                  <a:pt x="25679" y="91941"/>
                </a:moveTo>
                <a:lnTo>
                  <a:pt x="25679" y="91941"/>
                </a:lnTo>
                <a:cubicBezTo>
                  <a:pt x="25679" y="91941"/>
                  <a:pt x="25679" y="91942"/>
                  <a:pt x="25679" y="91943"/>
                </a:cubicBezTo>
                <a:lnTo>
                  <a:pt x="25679" y="91943"/>
                </a:lnTo>
                <a:cubicBezTo>
                  <a:pt x="25679" y="91942"/>
                  <a:pt x="25679" y="91941"/>
                  <a:pt x="25679" y="91941"/>
                </a:cubicBezTo>
                <a:close/>
                <a:moveTo>
                  <a:pt x="77856" y="138594"/>
                </a:moveTo>
                <a:cubicBezTo>
                  <a:pt x="77857" y="138594"/>
                  <a:pt x="77857" y="138595"/>
                  <a:pt x="77857" y="138595"/>
                </a:cubicBezTo>
                <a:cubicBezTo>
                  <a:pt x="77857" y="138595"/>
                  <a:pt x="77857" y="138594"/>
                  <a:pt x="77856" y="138594"/>
                </a:cubicBezTo>
                <a:close/>
                <a:moveTo>
                  <a:pt x="57977" y="0"/>
                </a:moveTo>
                <a:lnTo>
                  <a:pt x="57977" y="0"/>
                </a:lnTo>
                <a:cubicBezTo>
                  <a:pt x="59962" y="5638"/>
                  <a:pt x="57817" y="11915"/>
                  <a:pt x="54690" y="17005"/>
                </a:cubicBezTo>
                <a:cubicBezTo>
                  <a:pt x="53160" y="19516"/>
                  <a:pt x="51791" y="21456"/>
                  <a:pt x="50901" y="24264"/>
                </a:cubicBezTo>
                <a:cubicBezTo>
                  <a:pt x="50056" y="26911"/>
                  <a:pt x="48892" y="29764"/>
                  <a:pt x="48504" y="32526"/>
                </a:cubicBezTo>
                <a:cubicBezTo>
                  <a:pt x="48892" y="29764"/>
                  <a:pt x="49303" y="26980"/>
                  <a:pt x="49691" y="24218"/>
                </a:cubicBezTo>
                <a:lnTo>
                  <a:pt x="49691" y="24218"/>
                </a:lnTo>
                <a:cubicBezTo>
                  <a:pt x="48207" y="27277"/>
                  <a:pt x="47911" y="30746"/>
                  <a:pt x="47180" y="34056"/>
                </a:cubicBezTo>
                <a:cubicBezTo>
                  <a:pt x="45423" y="41930"/>
                  <a:pt x="41154" y="49097"/>
                  <a:pt x="39762" y="57018"/>
                </a:cubicBezTo>
                <a:cubicBezTo>
                  <a:pt x="40424" y="47865"/>
                  <a:pt x="45970" y="39442"/>
                  <a:pt x="45788" y="30267"/>
                </a:cubicBezTo>
                <a:lnTo>
                  <a:pt x="45788" y="30267"/>
                </a:lnTo>
                <a:cubicBezTo>
                  <a:pt x="45012" y="33348"/>
                  <a:pt x="43323" y="36156"/>
                  <a:pt x="42524" y="39283"/>
                </a:cubicBezTo>
                <a:cubicBezTo>
                  <a:pt x="41679" y="42478"/>
                  <a:pt x="41109" y="45765"/>
                  <a:pt x="40104" y="48915"/>
                </a:cubicBezTo>
                <a:cubicBezTo>
                  <a:pt x="39077" y="52156"/>
                  <a:pt x="37776" y="55329"/>
                  <a:pt x="37799" y="58730"/>
                </a:cubicBezTo>
                <a:cubicBezTo>
                  <a:pt x="37845" y="62039"/>
                  <a:pt x="38689" y="65783"/>
                  <a:pt x="38461" y="69024"/>
                </a:cubicBezTo>
                <a:cubicBezTo>
                  <a:pt x="38621" y="66741"/>
                  <a:pt x="38119" y="64436"/>
                  <a:pt x="37069" y="62405"/>
                </a:cubicBezTo>
                <a:cubicBezTo>
                  <a:pt x="36361" y="61035"/>
                  <a:pt x="33850" y="59551"/>
                  <a:pt x="33508" y="58250"/>
                </a:cubicBezTo>
                <a:lnTo>
                  <a:pt x="33508" y="58250"/>
                </a:lnTo>
                <a:cubicBezTo>
                  <a:pt x="34238" y="61081"/>
                  <a:pt x="35220" y="63820"/>
                  <a:pt x="35631" y="66741"/>
                </a:cubicBezTo>
                <a:cubicBezTo>
                  <a:pt x="36019" y="69663"/>
                  <a:pt x="35927" y="72722"/>
                  <a:pt x="34855" y="75483"/>
                </a:cubicBezTo>
                <a:cubicBezTo>
                  <a:pt x="35220" y="73384"/>
                  <a:pt x="35608" y="71284"/>
                  <a:pt x="35562" y="69161"/>
                </a:cubicBezTo>
                <a:cubicBezTo>
                  <a:pt x="35334" y="60556"/>
                  <a:pt x="27733" y="54849"/>
                  <a:pt x="27550" y="46199"/>
                </a:cubicBezTo>
                <a:cubicBezTo>
                  <a:pt x="27505" y="43756"/>
                  <a:pt x="27938" y="41360"/>
                  <a:pt x="28281" y="38940"/>
                </a:cubicBezTo>
                <a:cubicBezTo>
                  <a:pt x="28650" y="36321"/>
                  <a:pt x="28926" y="33688"/>
                  <a:pt x="29106" y="31049"/>
                </a:cubicBezTo>
                <a:lnTo>
                  <a:pt x="29106" y="31049"/>
                </a:lnTo>
                <a:cubicBezTo>
                  <a:pt x="28856" y="34289"/>
                  <a:pt x="28420" y="37521"/>
                  <a:pt x="27802" y="40721"/>
                </a:cubicBezTo>
                <a:cubicBezTo>
                  <a:pt x="26911" y="45308"/>
                  <a:pt x="26044" y="49417"/>
                  <a:pt x="27254" y="54005"/>
                </a:cubicBezTo>
                <a:cubicBezTo>
                  <a:pt x="28304" y="57908"/>
                  <a:pt x="31180" y="60989"/>
                  <a:pt x="32686" y="64687"/>
                </a:cubicBezTo>
                <a:cubicBezTo>
                  <a:pt x="33736" y="67312"/>
                  <a:pt x="34079" y="70234"/>
                  <a:pt x="33668" y="73041"/>
                </a:cubicBezTo>
                <a:cubicBezTo>
                  <a:pt x="33417" y="74707"/>
                  <a:pt x="32914" y="76465"/>
                  <a:pt x="33485" y="78063"/>
                </a:cubicBezTo>
                <a:cubicBezTo>
                  <a:pt x="33827" y="78976"/>
                  <a:pt x="34489" y="79752"/>
                  <a:pt x="34992" y="80619"/>
                </a:cubicBezTo>
                <a:cubicBezTo>
                  <a:pt x="36407" y="83130"/>
                  <a:pt x="36133" y="86211"/>
                  <a:pt x="35585" y="89042"/>
                </a:cubicBezTo>
                <a:cubicBezTo>
                  <a:pt x="35037" y="91872"/>
                  <a:pt x="34238" y="94771"/>
                  <a:pt x="34763" y="97601"/>
                </a:cubicBezTo>
                <a:cubicBezTo>
                  <a:pt x="33964" y="95478"/>
                  <a:pt x="34079" y="93127"/>
                  <a:pt x="34330" y="90891"/>
                </a:cubicBezTo>
                <a:cubicBezTo>
                  <a:pt x="34603" y="88631"/>
                  <a:pt x="34969" y="86371"/>
                  <a:pt x="34649" y="84134"/>
                </a:cubicBezTo>
                <a:cubicBezTo>
                  <a:pt x="34352" y="81875"/>
                  <a:pt x="33188" y="79615"/>
                  <a:pt x="31157" y="78633"/>
                </a:cubicBezTo>
                <a:cubicBezTo>
                  <a:pt x="30575" y="78346"/>
                  <a:pt x="29921" y="78208"/>
                  <a:pt x="29266" y="78208"/>
                </a:cubicBezTo>
                <a:cubicBezTo>
                  <a:pt x="27634" y="78208"/>
                  <a:pt x="26001" y="79065"/>
                  <a:pt x="25496" y="80596"/>
                </a:cubicBezTo>
                <a:cubicBezTo>
                  <a:pt x="25679" y="77812"/>
                  <a:pt x="29285" y="76785"/>
                  <a:pt x="30951" y="74548"/>
                </a:cubicBezTo>
                <a:cubicBezTo>
                  <a:pt x="31796" y="73429"/>
                  <a:pt x="32093" y="71991"/>
                  <a:pt x="32207" y="70599"/>
                </a:cubicBezTo>
                <a:cubicBezTo>
                  <a:pt x="32412" y="67860"/>
                  <a:pt x="31910" y="65075"/>
                  <a:pt x="30769" y="62587"/>
                </a:cubicBezTo>
                <a:cubicBezTo>
                  <a:pt x="29057" y="58912"/>
                  <a:pt x="26112" y="55945"/>
                  <a:pt x="24971" y="51996"/>
                </a:cubicBezTo>
                <a:cubicBezTo>
                  <a:pt x="23807" y="47888"/>
                  <a:pt x="23784" y="43346"/>
                  <a:pt x="24697" y="39214"/>
                </a:cubicBezTo>
                <a:cubicBezTo>
                  <a:pt x="24715" y="39136"/>
                  <a:pt x="24732" y="39058"/>
                  <a:pt x="24750" y="38980"/>
                </a:cubicBezTo>
                <a:lnTo>
                  <a:pt x="24750" y="38980"/>
                </a:lnTo>
                <a:cubicBezTo>
                  <a:pt x="23392" y="43593"/>
                  <a:pt x="22453" y="48499"/>
                  <a:pt x="23335" y="53140"/>
                </a:cubicBezTo>
                <a:lnTo>
                  <a:pt x="23335" y="53140"/>
                </a:lnTo>
                <a:cubicBezTo>
                  <a:pt x="22139" y="47811"/>
                  <a:pt x="22228" y="42203"/>
                  <a:pt x="23602" y="36909"/>
                </a:cubicBezTo>
                <a:cubicBezTo>
                  <a:pt x="24195" y="34626"/>
                  <a:pt x="25040" y="32389"/>
                  <a:pt x="25473" y="30038"/>
                </a:cubicBezTo>
                <a:cubicBezTo>
                  <a:pt x="26135" y="26432"/>
                  <a:pt x="25793" y="22620"/>
                  <a:pt x="24492" y="19174"/>
                </a:cubicBezTo>
                <a:lnTo>
                  <a:pt x="24492" y="19174"/>
                </a:lnTo>
                <a:cubicBezTo>
                  <a:pt x="24857" y="23008"/>
                  <a:pt x="25199" y="26934"/>
                  <a:pt x="24127" y="30632"/>
                </a:cubicBezTo>
                <a:cubicBezTo>
                  <a:pt x="24355" y="26204"/>
                  <a:pt x="23419" y="21730"/>
                  <a:pt x="21433" y="17758"/>
                </a:cubicBezTo>
                <a:lnTo>
                  <a:pt x="21433" y="17758"/>
                </a:lnTo>
                <a:cubicBezTo>
                  <a:pt x="22757" y="22620"/>
                  <a:pt x="22050" y="26934"/>
                  <a:pt x="21456" y="31796"/>
                </a:cubicBezTo>
                <a:cubicBezTo>
                  <a:pt x="21274" y="33348"/>
                  <a:pt x="21045" y="34855"/>
                  <a:pt x="20840" y="36293"/>
                </a:cubicBezTo>
                <a:cubicBezTo>
                  <a:pt x="19539" y="45468"/>
                  <a:pt x="18306" y="52704"/>
                  <a:pt x="22438" y="62222"/>
                </a:cubicBezTo>
                <a:cubicBezTo>
                  <a:pt x="23259" y="64117"/>
                  <a:pt x="24241" y="66079"/>
                  <a:pt x="24013" y="68134"/>
                </a:cubicBezTo>
                <a:cubicBezTo>
                  <a:pt x="23818" y="69881"/>
                  <a:pt x="22287" y="71562"/>
                  <a:pt x="20653" y="71562"/>
                </a:cubicBezTo>
                <a:cubicBezTo>
                  <a:pt x="20367" y="71562"/>
                  <a:pt x="20076" y="71510"/>
                  <a:pt x="19790" y="71398"/>
                </a:cubicBezTo>
                <a:cubicBezTo>
                  <a:pt x="13490" y="68887"/>
                  <a:pt x="7944" y="58821"/>
                  <a:pt x="8035" y="52407"/>
                </a:cubicBezTo>
                <a:cubicBezTo>
                  <a:pt x="8080" y="49371"/>
                  <a:pt x="8902" y="46427"/>
                  <a:pt x="9747" y="43505"/>
                </a:cubicBezTo>
                <a:cubicBezTo>
                  <a:pt x="11002" y="39237"/>
                  <a:pt x="12258" y="34969"/>
                  <a:pt x="13559" y="30723"/>
                </a:cubicBezTo>
                <a:lnTo>
                  <a:pt x="13559" y="30723"/>
                </a:lnTo>
                <a:cubicBezTo>
                  <a:pt x="10707" y="33253"/>
                  <a:pt x="9205" y="37193"/>
                  <a:pt x="9582" y="40992"/>
                </a:cubicBezTo>
                <a:lnTo>
                  <a:pt x="9582" y="40992"/>
                </a:lnTo>
                <a:cubicBezTo>
                  <a:pt x="9086" y="37242"/>
                  <a:pt x="8572" y="33492"/>
                  <a:pt x="8058" y="29742"/>
                </a:cubicBezTo>
                <a:cubicBezTo>
                  <a:pt x="7957" y="28998"/>
                  <a:pt x="7538" y="28042"/>
                  <a:pt x="6894" y="28042"/>
                </a:cubicBezTo>
                <a:cubicBezTo>
                  <a:pt x="6807" y="28042"/>
                  <a:pt x="6715" y="28060"/>
                  <a:pt x="6620" y="28098"/>
                </a:cubicBezTo>
                <a:cubicBezTo>
                  <a:pt x="7099" y="35631"/>
                  <a:pt x="6757" y="43209"/>
                  <a:pt x="5593" y="50672"/>
                </a:cubicBezTo>
                <a:cubicBezTo>
                  <a:pt x="4177" y="46107"/>
                  <a:pt x="2625" y="41839"/>
                  <a:pt x="1986" y="37091"/>
                </a:cubicBezTo>
                <a:cubicBezTo>
                  <a:pt x="137" y="37822"/>
                  <a:pt x="0" y="40355"/>
                  <a:pt x="251" y="42318"/>
                </a:cubicBezTo>
                <a:cubicBezTo>
                  <a:pt x="936" y="47523"/>
                  <a:pt x="2397" y="52635"/>
                  <a:pt x="4588" y="57406"/>
                </a:cubicBezTo>
                <a:cubicBezTo>
                  <a:pt x="6391" y="61355"/>
                  <a:pt x="8902" y="65714"/>
                  <a:pt x="11733" y="69047"/>
                </a:cubicBezTo>
                <a:cubicBezTo>
                  <a:pt x="14038" y="71786"/>
                  <a:pt x="17005" y="73909"/>
                  <a:pt x="19333" y="76648"/>
                </a:cubicBezTo>
                <a:cubicBezTo>
                  <a:pt x="21342" y="78976"/>
                  <a:pt x="22871" y="81738"/>
                  <a:pt x="23784" y="84682"/>
                </a:cubicBezTo>
                <a:cubicBezTo>
                  <a:pt x="23465" y="82176"/>
                  <a:pt x="22669" y="79715"/>
                  <a:pt x="21486" y="77482"/>
                </a:cubicBezTo>
                <a:lnTo>
                  <a:pt x="21486" y="77482"/>
                </a:lnTo>
                <a:cubicBezTo>
                  <a:pt x="22307" y="79028"/>
                  <a:pt x="23444" y="80327"/>
                  <a:pt x="24172" y="81989"/>
                </a:cubicBezTo>
                <a:cubicBezTo>
                  <a:pt x="25063" y="83997"/>
                  <a:pt x="25770" y="86097"/>
                  <a:pt x="26227" y="88266"/>
                </a:cubicBezTo>
                <a:cubicBezTo>
                  <a:pt x="25770" y="85458"/>
                  <a:pt x="25976" y="83586"/>
                  <a:pt x="27299" y="81076"/>
                </a:cubicBezTo>
                <a:cubicBezTo>
                  <a:pt x="27665" y="80345"/>
                  <a:pt x="28167" y="79569"/>
                  <a:pt x="28943" y="79318"/>
                </a:cubicBezTo>
                <a:cubicBezTo>
                  <a:pt x="29128" y="79267"/>
                  <a:pt x="29318" y="79243"/>
                  <a:pt x="29508" y="79243"/>
                </a:cubicBezTo>
                <a:cubicBezTo>
                  <a:pt x="29740" y="79243"/>
                  <a:pt x="29972" y="79278"/>
                  <a:pt x="30198" y="79341"/>
                </a:cubicBezTo>
                <a:cubicBezTo>
                  <a:pt x="31454" y="79729"/>
                  <a:pt x="32367" y="80893"/>
                  <a:pt x="32777" y="82148"/>
                </a:cubicBezTo>
                <a:cubicBezTo>
                  <a:pt x="33896" y="85527"/>
                  <a:pt x="33668" y="89886"/>
                  <a:pt x="32618" y="93242"/>
                </a:cubicBezTo>
                <a:cubicBezTo>
                  <a:pt x="32444" y="93785"/>
                  <a:pt x="32105" y="94411"/>
                  <a:pt x="31580" y="94411"/>
                </a:cubicBezTo>
                <a:cubicBezTo>
                  <a:pt x="31554" y="94411"/>
                  <a:pt x="31527" y="94409"/>
                  <a:pt x="31499" y="94406"/>
                </a:cubicBezTo>
                <a:cubicBezTo>
                  <a:pt x="31203" y="94383"/>
                  <a:pt x="30951" y="94177"/>
                  <a:pt x="30769" y="93949"/>
                </a:cubicBezTo>
                <a:cubicBezTo>
                  <a:pt x="29706" y="92715"/>
                  <a:pt x="29326" y="91095"/>
                  <a:pt x="29221" y="89456"/>
                </a:cubicBezTo>
                <a:lnTo>
                  <a:pt x="29221" y="89456"/>
                </a:lnTo>
                <a:cubicBezTo>
                  <a:pt x="29358" y="90165"/>
                  <a:pt x="29654" y="90842"/>
                  <a:pt x="30084" y="91416"/>
                </a:cubicBezTo>
                <a:cubicBezTo>
                  <a:pt x="30267" y="91667"/>
                  <a:pt x="30518" y="91918"/>
                  <a:pt x="30814" y="91940"/>
                </a:cubicBezTo>
                <a:cubicBezTo>
                  <a:pt x="31271" y="91940"/>
                  <a:pt x="31545" y="91461"/>
                  <a:pt x="31705" y="91050"/>
                </a:cubicBezTo>
                <a:cubicBezTo>
                  <a:pt x="32161" y="89863"/>
                  <a:pt x="32458" y="88608"/>
                  <a:pt x="32526" y="87353"/>
                </a:cubicBezTo>
                <a:cubicBezTo>
                  <a:pt x="32595" y="86257"/>
                  <a:pt x="32504" y="85116"/>
                  <a:pt x="32093" y="84111"/>
                </a:cubicBezTo>
                <a:cubicBezTo>
                  <a:pt x="31682" y="83084"/>
                  <a:pt x="30906" y="82194"/>
                  <a:pt x="29879" y="81806"/>
                </a:cubicBezTo>
                <a:cubicBezTo>
                  <a:pt x="29621" y="81712"/>
                  <a:pt x="29345" y="81655"/>
                  <a:pt x="29076" y="81655"/>
                </a:cubicBezTo>
                <a:cubicBezTo>
                  <a:pt x="28821" y="81655"/>
                  <a:pt x="28572" y="81707"/>
                  <a:pt x="28349" y="81829"/>
                </a:cubicBezTo>
                <a:cubicBezTo>
                  <a:pt x="27733" y="82217"/>
                  <a:pt x="27573" y="83039"/>
                  <a:pt x="27482" y="83769"/>
                </a:cubicBezTo>
                <a:cubicBezTo>
                  <a:pt x="27025" y="87695"/>
                  <a:pt x="26797" y="91096"/>
                  <a:pt x="28395" y="94839"/>
                </a:cubicBezTo>
                <a:cubicBezTo>
                  <a:pt x="29970" y="98491"/>
                  <a:pt x="32663" y="101573"/>
                  <a:pt x="35836" y="103947"/>
                </a:cubicBezTo>
                <a:cubicBezTo>
                  <a:pt x="31112" y="101276"/>
                  <a:pt x="26593" y="97283"/>
                  <a:pt x="25679" y="91943"/>
                </a:cubicBezTo>
                <a:lnTo>
                  <a:pt x="25679" y="91943"/>
                </a:lnTo>
                <a:cubicBezTo>
                  <a:pt x="26569" y="97146"/>
                  <a:pt x="27482" y="102007"/>
                  <a:pt x="29217" y="107005"/>
                </a:cubicBezTo>
                <a:cubicBezTo>
                  <a:pt x="29947" y="109151"/>
                  <a:pt x="30746" y="111273"/>
                  <a:pt x="30906" y="113533"/>
                </a:cubicBezTo>
                <a:cubicBezTo>
                  <a:pt x="31066" y="116021"/>
                  <a:pt x="30426" y="118532"/>
                  <a:pt x="29240" y="120746"/>
                </a:cubicBezTo>
                <a:cubicBezTo>
                  <a:pt x="27573" y="123827"/>
                  <a:pt x="28281" y="126977"/>
                  <a:pt x="27916" y="130401"/>
                </a:cubicBezTo>
                <a:cubicBezTo>
                  <a:pt x="27528" y="134076"/>
                  <a:pt x="26615" y="137796"/>
                  <a:pt x="24401" y="140832"/>
                </a:cubicBezTo>
                <a:cubicBezTo>
                  <a:pt x="30114" y="140337"/>
                  <a:pt x="35673" y="138823"/>
                  <a:pt x="41382" y="138823"/>
                </a:cubicBezTo>
                <a:cubicBezTo>
                  <a:pt x="41466" y="138823"/>
                  <a:pt x="41550" y="138823"/>
                  <a:pt x="41634" y="138824"/>
                </a:cubicBezTo>
                <a:cubicBezTo>
                  <a:pt x="43727" y="138843"/>
                  <a:pt x="45821" y="138850"/>
                  <a:pt x="47914" y="138850"/>
                </a:cubicBezTo>
                <a:cubicBezTo>
                  <a:pt x="50774" y="138850"/>
                  <a:pt x="53633" y="138837"/>
                  <a:pt x="56493" y="138824"/>
                </a:cubicBezTo>
                <a:cubicBezTo>
                  <a:pt x="61172" y="138778"/>
                  <a:pt x="65829" y="138732"/>
                  <a:pt x="70508" y="138687"/>
                </a:cubicBezTo>
                <a:cubicBezTo>
                  <a:pt x="71094" y="138687"/>
                  <a:pt x="74171" y="138323"/>
                  <a:pt x="76163" y="138323"/>
                </a:cubicBezTo>
                <a:cubicBezTo>
                  <a:pt x="77036" y="138323"/>
                  <a:pt x="77700" y="138393"/>
                  <a:pt x="77856" y="138594"/>
                </a:cubicBezTo>
                <a:lnTo>
                  <a:pt x="77856" y="138594"/>
                </a:lnTo>
                <a:cubicBezTo>
                  <a:pt x="74090" y="133687"/>
                  <a:pt x="69503" y="129419"/>
                  <a:pt x="64368" y="125973"/>
                </a:cubicBezTo>
                <a:cubicBezTo>
                  <a:pt x="63112" y="125128"/>
                  <a:pt x="61811" y="124330"/>
                  <a:pt x="60647" y="123348"/>
                </a:cubicBezTo>
                <a:cubicBezTo>
                  <a:pt x="54850" y="118418"/>
                  <a:pt x="51768" y="111137"/>
                  <a:pt x="49235" y="104152"/>
                </a:cubicBezTo>
                <a:lnTo>
                  <a:pt x="49235" y="104152"/>
                </a:lnTo>
                <a:cubicBezTo>
                  <a:pt x="50353" y="107416"/>
                  <a:pt x="50992" y="110840"/>
                  <a:pt x="51175" y="114286"/>
                </a:cubicBezTo>
                <a:cubicBezTo>
                  <a:pt x="50924" y="109995"/>
                  <a:pt x="49531" y="105864"/>
                  <a:pt x="48162" y="101778"/>
                </a:cubicBezTo>
                <a:lnTo>
                  <a:pt x="48162" y="101778"/>
                </a:lnTo>
                <a:cubicBezTo>
                  <a:pt x="48139" y="107439"/>
                  <a:pt x="48755" y="113122"/>
                  <a:pt x="50033" y="118623"/>
                </a:cubicBezTo>
                <a:cubicBezTo>
                  <a:pt x="45719" y="111342"/>
                  <a:pt x="49691" y="101527"/>
                  <a:pt x="46267" y="93789"/>
                </a:cubicBezTo>
                <a:lnTo>
                  <a:pt x="46267" y="93789"/>
                </a:lnTo>
                <a:cubicBezTo>
                  <a:pt x="49782" y="103444"/>
                  <a:pt x="44076" y="114560"/>
                  <a:pt x="47294" y="124330"/>
                </a:cubicBezTo>
                <a:cubicBezTo>
                  <a:pt x="48504" y="128027"/>
                  <a:pt x="50969" y="131268"/>
                  <a:pt x="54210" y="133437"/>
                </a:cubicBezTo>
                <a:cubicBezTo>
                  <a:pt x="49303" y="132136"/>
                  <a:pt x="46130" y="127297"/>
                  <a:pt x="44578" y="122458"/>
                </a:cubicBezTo>
                <a:cubicBezTo>
                  <a:pt x="42798" y="116911"/>
                  <a:pt x="42501" y="110908"/>
                  <a:pt x="43734" y="105225"/>
                </a:cubicBezTo>
                <a:cubicBezTo>
                  <a:pt x="44578" y="101345"/>
                  <a:pt x="46107" y="97533"/>
                  <a:pt x="45674" y="93607"/>
                </a:cubicBezTo>
                <a:lnTo>
                  <a:pt x="45674" y="93607"/>
                </a:lnTo>
                <a:cubicBezTo>
                  <a:pt x="45651" y="96757"/>
                  <a:pt x="44715" y="99884"/>
                  <a:pt x="43026" y="102554"/>
                </a:cubicBezTo>
                <a:cubicBezTo>
                  <a:pt x="44966" y="97921"/>
                  <a:pt x="45377" y="92831"/>
                  <a:pt x="45765" y="87832"/>
                </a:cubicBezTo>
                <a:lnTo>
                  <a:pt x="45765" y="87832"/>
                </a:lnTo>
                <a:cubicBezTo>
                  <a:pt x="43665" y="94657"/>
                  <a:pt x="41611" y="101481"/>
                  <a:pt x="40561" y="108534"/>
                </a:cubicBezTo>
                <a:cubicBezTo>
                  <a:pt x="39690" y="114511"/>
                  <a:pt x="39590" y="120669"/>
                  <a:pt x="40858" y="126548"/>
                </a:cubicBezTo>
                <a:lnTo>
                  <a:pt x="40858" y="126548"/>
                </a:lnTo>
                <a:cubicBezTo>
                  <a:pt x="38437" y="116712"/>
                  <a:pt x="37337" y="106433"/>
                  <a:pt x="39625" y="96620"/>
                </a:cubicBezTo>
                <a:cubicBezTo>
                  <a:pt x="41291" y="89521"/>
                  <a:pt x="44647" y="82947"/>
                  <a:pt x="47979" y="76465"/>
                </a:cubicBezTo>
                <a:lnTo>
                  <a:pt x="47979" y="76465"/>
                </a:lnTo>
                <a:cubicBezTo>
                  <a:pt x="44373" y="82217"/>
                  <a:pt x="40743" y="88015"/>
                  <a:pt x="38392" y="94360"/>
                </a:cubicBezTo>
                <a:cubicBezTo>
                  <a:pt x="37137" y="97738"/>
                  <a:pt x="36270" y="101527"/>
                  <a:pt x="37502" y="104905"/>
                </a:cubicBezTo>
                <a:cubicBezTo>
                  <a:pt x="35334" y="99450"/>
                  <a:pt x="37434" y="93356"/>
                  <a:pt x="39534" y="87878"/>
                </a:cubicBezTo>
                <a:cubicBezTo>
                  <a:pt x="40378" y="85686"/>
                  <a:pt x="41223" y="83472"/>
                  <a:pt x="42410" y="81441"/>
                </a:cubicBezTo>
                <a:cubicBezTo>
                  <a:pt x="43300" y="79889"/>
                  <a:pt x="44396" y="78428"/>
                  <a:pt x="45491" y="76990"/>
                </a:cubicBezTo>
                <a:cubicBezTo>
                  <a:pt x="53845" y="65897"/>
                  <a:pt x="63112" y="54964"/>
                  <a:pt x="69846" y="42775"/>
                </a:cubicBezTo>
                <a:cubicBezTo>
                  <a:pt x="74091" y="35106"/>
                  <a:pt x="76830" y="26592"/>
                  <a:pt x="77857" y="17895"/>
                </a:cubicBezTo>
                <a:cubicBezTo>
                  <a:pt x="78017" y="16435"/>
                  <a:pt x="78154" y="14928"/>
                  <a:pt x="77675" y="13513"/>
                </a:cubicBezTo>
                <a:cubicBezTo>
                  <a:pt x="77218" y="12121"/>
                  <a:pt x="76031" y="10865"/>
                  <a:pt x="74548" y="10774"/>
                </a:cubicBezTo>
                <a:lnTo>
                  <a:pt x="74548" y="10774"/>
                </a:lnTo>
                <a:cubicBezTo>
                  <a:pt x="75210" y="16366"/>
                  <a:pt x="74365" y="22095"/>
                  <a:pt x="72105" y="27254"/>
                </a:cubicBezTo>
                <a:cubicBezTo>
                  <a:pt x="72676" y="23716"/>
                  <a:pt x="72745" y="20087"/>
                  <a:pt x="72311" y="16526"/>
                </a:cubicBezTo>
                <a:cubicBezTo>
                  <a:pt x="72197" y="15613"/>
                  <a:pt x="72037" y="14654"/>
                  <a:pt x="71466" y="13924"/>
                </a:cubicBezTo>
                <a:cubicBezTo>
                  <a:pt x="71074" y="13421"/>
                  <a:pt x="70433" y="13081"/>
                  <a:pt x="69818" y="13081"/>
                </a:cubicBezTo>
                <a:cubicBezTo>
                  <a:pt x="69539" y="13081"/>
                  <a:pt x="69266" y="13151"/>
                  <a:pt x="69024" y="13307"/>
                </a:cubicBezTo>
                <a:cubicBezTo>
                  <a:pt x="70325" y="22871"/>
                  <a:pt x="68339" y="31476"/>
                  <a:pt x="66011" y="40652"/>
                </a:cubicBezTo>
                <a:lnTo>
                  <a:pt x="69024" y="31956"/>
                </a:lnTo>
                <a:lnTo>
                  <a:pt x="69024" y="31956"/>
                </a:lnTo>
                <a:cubicBezTo>
                  <a:pt x="68431" y="36019"/>
                  <a:pt x="67769" y="40104"/>
                  <a:pt x="66308" y="43939"/>
                </a:cubicBezTo>
                <a:cubicBezTo>
                  <a:pt x="63272" y="51837"/>
                  <a:pt x="57018" y="57977"/>
                  <a:pt x="50946" y="63865"/>
                </a:cubicBezTo>
                <a:cubicBezTo>
                  <a:pt x="53640" y="61423"/>
                  <a:pt x="56333" y="58981"/>
                  <a:pt x="59004" y="56539"/>
                </a:cubicBezTo>
                <a:lnTo>
                  <a:pt x="59004" y="56539"/>
                </a:lnTo>
                <a:cubicBezTo>
                  <a:pt x="55945" y="59985"/>
                  <a:pt x="52841" y="63432"/>
                  <a:pt x="49759" y="66856"/>
                </a:cubicBezTo>
                <a:cubicBezTo>
                  <a:pt x="47112" y="69800"/>
                  <a:pt x="44624" y="72242"/>
                  <a:pt x="43277" y="76123"/>
                </a:cubicBezTo>
                <a:cubicBezTo>
                  <a:pt x="42866" y="77264"/>
                  <a:pt x="42524" y="78496"/>
                  <a:pt x="41657" y="79364"/>
                </a:cubicBezTo>
                <a:cubicBezTo>
                  <a:pt x="42821" y="77606"/>
                  <a:pt x="43460" y="75529"/>
                  <a:pt x="43483" y="73429"/>
                </a:cubicBezTo>
                <a:lnTo>
                  <a:pt x="43483" y="73429"/>
                </a:lnTo>
                <a:cubicBezTo>
                  <a:pt x="42341" y="76693"/>
                  <a:pt x="41132" y="80071"/>
                  <a:pt x="38872" y="82719"/>
                </a:cubicBezTo>
                <a:cubicBezTo>
                  <a:pt x="40059" y="80482"/>
                  <a:pt x="41268" y="78223"/>
                  <a:pt x="41862" y="75757"/>
                </a:cubicBezTo>
                <a:cubicBezTo>
                  <a:pt x="42912" y="71443"/>
                  <a:pt x="40219" y="68111"/>
                  <a:pt x="40789" y="63934"/>
                </a:cubicBezTo>
                <a:cubicBezTo>
                  <a:pt x="41200" y="60898"/>
                  <a:pt x="42478" y="58113"/>
                  <a:pt x="43094" y="55146"/>
                </a:cubicBezTo>
                <a:cubicBezTo>
                  <a:pt x="44532" y="48321"/>
                  <a:pt x="46792" y="41702"/>
                  <a:pt x="49189" y="35151"/>
                </a:cubicBezTo>
                <a:cubicBezTo>
                  <a:pt x="53366" y="23739"/>
                  <a:pt x="61218" y="13787"/>
                  <a:pt x="63295" y="1575"/>
                </a:cubicBezTo>
                <a:cubicBezTo>
                  <a:pt x="61515" y="1050"/>
                  <a:pt x="59757" y="525"/>
                  <a:pt x="57977" y="0"/>
                </a:cubicBezTo>
                <a:close/>
              </a:path>
            </a:pathLst>
          </a:custGeom>
          <a:solidFill>
            <a:srgbClr val="37480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17"/>
          <p:cNvSpPr/>
          <p:nvPr/>
        </p:nvSpPr>
        <p:spPr>
          <a:xfrm flipH="1">
            <a:off x="-942888" y="2925605"/>
            <a:ext cx="2496637" cy="1836634"/>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17"/>
          <p:cNvSpPr/>
          <p:nvPr/>
        </p:nvSpPr>
        <p:spPr>
          <a:xfrm flipH="1">
            <a:off x="-1563072" y="4472849"/>
            <a:ext cx="3885679" cy="574435"/>
          </a:xfrm>
          <a:custGeom>
            <a:avLst/>
            <a:gdLst/>
            <a:ahLst/>
            <a:cxnLst/>
            <a:rect l="l" t="t" r="r" b="b"/>
            <a:pathLst>
              <a:path w="137729" h="20361" extrusionOk="0">
                <a:moveTo>
                  <a:pt x="137728" y="0"/>
                </a:moveTo>
                <a:lnTo>
                  <a:pt x="0" y="2032"/>
                </a:lnTo>
                <a:lnTo>
                  <a:pt x="48189" y="5779"/>
                </a:lnTo>
                <a:lnTo>
                  <a:pt x="48189" y="5779"/>
                </a:lnTo>
                <a:cubicBezTo>
                  <a:pt x="48103" y="5774"/>
                  <a:pt x="48015" y="5772"/>
                  <a:pt x="47926" y="5772"/>
                </a:cubicBezTo>
                <a:cubicBezTo>
                  <a:pt x="46282" y="5772"/>
                  <a:pt x="44229" y="6486"/>
                  <a:pt x="42661" y="6734"/>
                </a:cubicBezTo>
                <a:cubicBezTo>
                  <a:pt x="40515" y="7076"/>
                  <a:pt x="38370" y="7419"/>
                  <a:pt x="36224" y="7738"/>
                </a:cubicBezTo>
                <a:cubicBezTo>
                  <a:pt x="32412" y="8332"/>
                  <a:pt x="28646" y="8697"/>
                  <a:pt x="24880" y="9496"/>
                </a:cubicBezTo>
                <a:cubicBezTo>
                  <a:pt x="24338" y="9621"/>
                  <a:pt x="23776" y="9727"/>
                  <a:pt x="23214" y="9727"/>
                </a:cubicBezTo>
                <a:cubicBezTo>
                  <a:pt x="23160" y="9727"/>
                  <a:pt x="23107" y="9726"/>
                  <a:pt x="23054" y="9724"/>
                </a:cubicBezTo>
                <a:cubicBezTo>
                  <a:pt x="22806" y="9702"/>
                  <a:pt x="22539" y="9661"/>
                  <a:pt x="22285" y="9661"/>
                </a:cubicBezTo>
                <a:cubicBezTo>
                  <a:pt x="21999" y="9661"/>
                  <a:pt x="21730" y="9713"/>
                  <a:pt x="21524" y="9906"/>
                </a:cubicBezTo>
                <a:cubicBezTo>
                  <a:pt x="21365" y="10021"/>
                  <a:pt x="21251" y="10226"/>
                  <a:pt x="21091" y="10317"/>
                </a:cubicBezTo>
                <a:cubicBezTo>
                  <a:pt x="20965" y="10387"/>
                  <a:pt x="20831" y="10414"/>
                  <a:pt x="20693" y="10414"/>
                </a:cubicBezTo>
                <a:cubicBezTo>
                  <a:pt x="20606" y="10414"/>
                  <a:pt x="20517" y="10404"/>
                  <a:pt x="20429" y="10386"/>
                </a:cubicBezTo>
                <a:cubicBezTo>
                  <a:pt x="19813" y="10272"/>
                  <a:pt x="19219" y="10021"/>
                  <a:pt x="18580" y="10021"/>
                </a:cubicBezTo>
                <a:cubicBezTo>
                  <a:pt x="18558" y="10020"/>
                  <a:pt x="18536" y="10019"/>
                  <a:pt x="18514" y="10019"/>
                </a:cubicBezTo>
                <a:cubicBezTo>
                  <a:pt x="17914" y="10019"/>
                  <a:pt x="17250" y="10316"/>
                  <a:pt x="17073" y="10888"/>
                </a:cubicBezTo>
                <a:cubicBezTo>
                  <a:pt x="16457" y="10934"/>
                  <a:pt x="15841" y="10979"/>
                  <a:pt x="15225" y="11025"/>
                </a:cubicBezTo>
                <a:cubicBezTo>
                  <a:pt x="14837" y="11048"/>
                  <a:pt x="14312" y="11344"/>
                  <a:pt x="14563" y="11664"/>
                </a:cubicBezTo>
                <a:cubicBezTo>
                  <a:pt x="15200" y="11749"/>
                  <a:pt x="15844" y="11779"/>
                  <a:pt x="16490" y="11779"/>
                </a:cubicBezTo>
                <a:cubicBezTo>
                  <a:pt x="18034" y="11779"/>
                  <a:pt x="19595" y="11608"/>
                  <a:pt x="21128" y="11608"/>
                </a:cubicBezTo>
                <a:cubicBezTo>
                  <a:pt x="22239" y="11608"/>
                  <a:pt x="23335" y="11698"/>
                  <a:pt x="24400" y="12006"/>
                </a:cubicBezTo>
                <a:cubicBezTo>
                  <a:pt x="23236" y="12189"/>
                  <a:pt x="22072" y="12440"/>
                  <a:pt x="20931" y="12760"/>
                </a:cubicBezTo>
                <a:cubicBezTo>
                  <a:pt x="20931" y="12962"/>
                  <a:pt x="21196" y="13053"/>
                  <a:pt x="21400" y="13100"/>
                </a:cubicBezTo>
                <a:lnTo>
                  <a:pt x="21400" y="13100"/>
                </a:lnTo>
                <a:cubicBezTo>
                  <a:pt x="21327" y="13084"/>
                  <a:pt x="21252" y="13076"/>
                  <a:pt x="21176" y="13076"/>
                </a:cubicBezTo>
                <a:cubicBezTo>
                  <a:pt x="20945" y="13076"/>
                  <a:pt x="20707" y="13149"/>
                  <a:pt x="20520" y="13285"/>
                </a:cubicBezTo>
                <a:cubicBezTo>
                  <a:pt x="23122" y="13764"/>
                  <a:pt x="25633" y="13627"/>
                  <a:pt x="28235" y="13787"/>
                </a:cubicBezTo>
                <a:cubicBezTo>
                  <a:pt x="30655" y="13947"/>
                  <a:pt x="33120" y="14472"/>
                  <a:pt x="35539" y="14814"/>
                </a:cubicBezTo>
                <a:cubicBezTo>
                  <a:pt x="39693" y="15407"/>
                  <a:pt x="43848" y="16001"/>
                  <a:pt x="48002" y="16594"/>
                </a:cubicBezTo>
                <a:cubicBezTo>
                  <a:pt x="52384" y="17233"/>
                  <a:pt x="57178" y="18557"/>
                  <a:pt x="61606" y="18557"/>
                </a:cubicBezTo>
                <a:lnTo>
                  <a:pt x="89430" y="20360"/>
                </a:lnTo>
                <a:lnTo>
                  <a:pt x="137728" y="0"/>
                </a:lnTo>
                <a:close/>
              </a:path>
            </a:pathLst>
          </a:custGeom>
          <a:solidFill>
            <a:srgbClr val="B28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17"/>
          <p:cNvSpPr/>
          <p:nvPr/>
        </p:nvSpPr>
        <p:spPr>
          <a:xfrm flipH="1">
            <a:off x="-1065900" y="4609480"/>
            <a:ext cx="2569425" cy="352797"/>
          </a:xfrm>
          <a:custGeom>
            <a:avLst/>
            <a:gdLst/>
            <a:ahLst/>
            <a:cxnLst/>
            <a:rect l="l" t="t" r="r" b="b"/>
            <a:pathLst>
              <a:path w="91074" h="12505" extrusionOk="0">
                <a:moveTo>
                  <a:pt x="18879" y="1"/>
                </a:moveTo>
                <a:cubicBezTo>
                  <a:pt x="16073" y="1"/>
                  <a:pt x="13482" y="994"/>
                  <a:pt x="10523" y="1411"/>
                </a:cubicBezTo>
                <a:cubicBezTo>
                  <a:pt x="10354" y="1434"/>
                  <a:pt x="10157" y="1443"/>
                  <a:pt x="9941" y="1443"/>
                </a:cubicBezTo>
                <a:cubicBezTo>
                  <a:pt x="9135" y="1443"/>
                  <a:pt x="8046" y="1321"/>
                  <a:pt x="6996" y="1321"/>
                </a:cubicBezTo>
                <a:cubicBezTo>
                  <a:pt x="5436" y="1321"/>
                  <a:pt x="3962" y="1589"/>
                  <a:pt x="3630" y="2918"/>
                </a:cubicBezTo>
                <a:cubicBezTo>
                  <a:pt x="3585" y="3078"/>
                  <a:pt x="3562" y="3260"/>
                  <a:pt x="3448" y="3397"/>
                </a:cubicBezTo>
                <a:cubicBezTo>
                  <a:pt x="3333" y="3511"/>
                  <a:pt x="3174" y="3580"/>
                  <a:pt x="3014" y="3626"/>
                </a:cubicBezTo>
                <a:cubicBezTo>
                  <a:pt x="1530" y="4242"/>
                  <a:pt x="1644" y="4949"/>
                  <a:pt x="1074" y="6205"/>
                </a:cubicBezTo>
                <a:cubicBezTo>
                  <a:pt x="845" y="6661"/>
                  <a:pt x="412" y="6958"/>
                  <a:pt x="1" y="7255"/>
                </a:cubicBezTo>
                <a:cubicBezTo>
                  <a:pt x="1348" y="7506"/>
                  <a:pt x="2786" y="7597"/>
                  <a:pt x="4178" y="7688"/>
                </a:cubicBezTo>
                <a:cubicBezTo>
                  <a:pt x="4488" y="7717"/>
                  <a:pt x="4807" y="7736"/>
                  <a:pt x="5130" y="7736"/>
                </a:cubicBezTo>
                <a:cubicBezTo>
                  <a:pt x="5329" y="7736"/>
                  <a:pt x="5530" y="7729"/>
                  <a:pt x="5730" y="7711"/>
                </a:cubicBezTo>
                <a:cubicBezTo>
                  <a:pt x="6689" y="7620"/>
                  <a:pt x="7602" y="7163"/>
                  <a:pt x="8309" y="6501"/>
                </a:cubicBezTo>
                <a:lnTo>
                  <a:pt x="8309" y="6501"/>
                </a:lnTo>
                <a:cubicBezTo>
                  <a:pt x="8035" y="6958"/>
                  <a:pt x="7739" y="7414"/>
                  <a:pt x="7465" y="7871"/>
                </a:cubicBezTo>
                <a:cubicBezTo>
                  <a:pt x="11710" y="8807"/>
                  <a:pt x="16412" y="8716"/>
                  <a:pt x="20772" y="9286"/>
                </a:cubicBezTo>
                <a:cubicBezTo>
                  <a:pt x="23214" y="9606"/>
                  <a:pt x="25725" y="10131"/>
                  <a:pt x="28190" y="10268"/>
                </a:cubicBezTo>
                <a:lnTo>
                  <a:pt x="67541" y="12505"/>
                </a:lnTo>
                <a:cubicBezTo>
                  <a:pt x="67541" y="12505"/>
                  <a:pt x="80141" y="7323"/>
                  <a:pt x="85870" y="4767"/>
                </a:cubicBezTo>
                <a:cubicBezTo>
                  <a:pt x="86212" y="4607"/>
                  <a:pt x="90480" y="3101"/>
                  <a:pt x="90663" y="2758"/>
                </a:cubicBezTo>
                <a:cubicBezTo>
                  <a:pt x="91074" y="1868"/>
                  <a:pt x="83747" y="1548"/>
                  <a:pt x="82788" y="1389"/>
                </a:cubicBezTo>
                <a:cubicBezTo>
                  <a:pt x="81273" y="1129"/>
                  <a:pt x="79755" y="1022"/>
                  <a:pt x="78234" y="1022"/>
                </a:cubicBezTo>
                <a:cubicBezTo>
                  <a:pt x="71183" y="1022"/>
                  <a:pt x="64077" y="3320"/>
                  <a:pt x="56966" y="3320"/>
                </a:cubicBezTo>
                <a:cubicBezTo>
                  <a:pt x="56321" y="3320"/>
                  <a:pt x="55677" y="3301"/>
                  <a:pt x="55033" y="3260"/>
                </a:cubicBezTo>
                <a:cubicBezTo>
                  <a:pt x="52339" y="3078"/>
                  <a:pt x="49646" y="2507"/>
                  <a:pt x="46953" y="2439"/>
                </a:cubicBezTo>
                <a:cubicBezTo>
                  <a:pt x="46812" y="2436"/>
                  <a:pt x="46672" y="2435"/>
                  <a:pt x="46532" y="2435"/>
                </a:cubicBezTo>
                <a:cubicBezTo>
                  <a:pt x="42842" y="2435"/>
                  <a:pt x="39214" y="3280"/>
                  <a:pt x="35586" y="3808"/>
                </a:cubicBezTo>
                <a:cubicBezTo>
                  <a:pt x="34715" y="3932"/>
                  <a:pt x="33902" y="3995"/>
                  <a:pt x="33119" y="3995"/>
                </a:cubicBezTo>
                <a:cubicBezTo>
                  <a:pt x="31011" y="3995"/>
                  <a:pt x="29120" y="3535"/>
                  <a:pt x="26889" y="2553"/>
                </a:cubicBezTo>
                <a:cubicBezTo>
                  <a:pt x="25269" y="1868"/>
                  <a:pt x="23739" y="1001"/>
                  <a:pt x="22073" y="476"/>
                </a:cubicBezTo>
                <a:cubicBezTo>
                  <a:pt x="20961" y="133"/>
                  <a:pt x="19906" y="1"/>
                  <a:pt x="18879" y="1"/>
                </a:cubicBezTo>
                <a:close/>
              </a:path>
            </a:pathLst>
          </a:custGeom>
          <a:solidFill>
            <a:srgbClr val="7C6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17"/>
          <p:cNvSpPr/>
          <p:nvPr/>
        </p:nvSpPr>
        <p:spPr>
          <a:xfrm flipH="1">
            <a:off x="-1065280" y="4610129"/>
            <a:ext cx="2569425" cy="351076"/>
          </a:xfrm>
          <a:custGeom>
            <a:avLst/>
            <a:gdLst/>
            <a:ahLst/>
            <a:cxnLst/>
            <a:rect l="l" t="t" r="r" b="b"/>
            <a:pathLst>
              <a:path w="91074" h="12444" extrusionOk="0">
                <a:moveTo>
                  <a:pt x="4" y="7251"/>
                </a:moveTo>
                <a:cubicBezTo>
                  <a:pt x="3" y="7252"/>
                  <a:pt x="1" y="7253"/>
                  <a:pt x="0" y="7255"/>
                </a:cubicBezTo>
                <a:cubicBezTo>
                  <a:pt x="2" y="7253"/>
                  <a:pt x="3" y="7252"/>
                  <a:pt x="4" y="7251"/>
                </a:cubicBezTo>
                <a:close/>
                <a:moveTo>
                  <a:pt x="18866" y="0"/>
                </a:moveTo>
                <a:cubicBezTo>
                  <a:pt x="16063" y="0"/>
                  <a:pt x="13464" y="993"/>
                  <a:pt x="10523" y="1411"/>
                </a:cubicBezTo>
                <a:cubicBezTo>
                  <a:pt x="10351" y="1434"/>
                  <a:pt x="10153" y="1442"/>
                  <a:pt x="9934" y="1442"/>
                </a:cubicBezTo>
                <a:cubicBezTo>
                  <a:pt x="9123" y="1442"/>
                  <a:pt x="8034" y="1321"/>
                  <a:pt x="6983" y="1321"/>
                </a:cubicBezTo>
                <a:cubicBezTo>
                  <a:pt x="5424" y="1321"/>
                  <a:pt x="3951" y="1589"/>
                  <a:pt x="3607" y="2918"/>
                </a:cubicBezTo>
                <a:cubicBezTo>
                  <a:pt x="3561" y="3078"/>
                  <a:pt x="3538" y="3260"/>
                  <a:pt x="3424" y="3397"/>
                </a:cubicBezTo>
                <a:cubicBezTo>
                  <a:pt x="3333" y="3511"/>
                  <a:pt x="3173" y="3580"/>
                  <a:pt x="3013" y="3625"/>
                </a:cubicBezTo>
                <a:cubicBezTo>
                  <a:pt x="1529" y="4242"/>
                  <a:pt x="1644" y="4949"/>
                  <a:pt x="1073" y="6182"/>
                </a:cubicBezTo>
                <a:cubicBezTo>
                  <a:pt x="845" y="6659"/>
                  <a:pt x="414" y="6956"/>
                  <a:pt x="4" y="7251"/>
                </a:cubicBezTo>
                <a:lnTo>
                  <a:pt x="4" y="7251"/>
                </a:lnTo>
                <a:cubicBezTo>
                  <a:pt x="24" y="7239"/>
                  <a:pt x="57" y="7233"/>
                  <a:pt x="100" y="7233"/>
                </a:cubicBezTo>
                <a:cubicBezTo>
                  <a:pt x="333" y="7233"/>
                  <a:pt x="848" y="7395"/>
                  <a:pt x="982" y="7414"/>
                </a:cubicBezTo>
                <a:cubicBezTo>
                  <a:pt x="1093" y="7430"/>
                  <a:pt x="1196" y="7441"/>
                  <a:pt x="1295" y="7441"/>
                </a:cubicBezTo>
                <a:cubicBezTo>
                  <a:pt x="1482" y="7441"/>
                  <a:pt x="1656" y="7404"/>
                  <a:pt x="1849" y="7300"/>
                </a:cubicBezTo>
                <a:cubicBezTo>
                  <a:pt x="2123" y="7140"/>
                  <a:pt x="2328" y="6867"/>
                  <a:pt x="2534" y="6615"/>
                </a:cubicBezTo>
                <a:cubicBezTo>
                  <a:pt x="2853" y="6227"/>
                  <a:pt x="3241" y="5862"/>
                  <a:pt x="3652" y="5565"/>
                </a:cubicBezTo>
                <a:cubicBezTo>
                  <a:pt x="3812" y="5451"/>
                  <a:pt x="3972" y="5337"/>
                  <a:pt x="4086" y="5200"/>
                </a:cubicBezTo>
                <a:cubicBezTo>
                  <a:pt x="4291" y="4972"/>
                  <a:pt x="4383" y="4675"/>
                  <a:pt x="4497" y="4424"/>
                </a:cubicBezTo>
                <a:cubicBezTo>
                  <a:pt x="4816" y="3671"/>
                  <a:pt x="5318" y="2986"/>
                  <a:pt x="5935" y="2461"/>
                </a:cubicBezTo>
                <a:lnTo>
                  <a:pt x="5935" y="2461"/>
                </a:lnTo>
                <a:cubicBezTo>
                  <a:pt x="5592" y="2849"/>
                  <a:pt x="5250" y="3260"/>
                  <a:pt x="5090" y="3762"/>
                </a:cubicBezTo>
                <a:cubicBezTo>
                  <a:pt x="4999" y="4013"/>
                  <a:pt x="4976" y="4310"/>
                  <a:pt x="4862" y="4561"/>
                </a:cubicBezTo>
                <a:cubicBezTo>
                  <a:pt x="4771" y="4744"/>
                  <a:pt x="4634" y="4926"/>
                  <a:pt x="4497" y="5086"/>
                </a:cubicBezTo>
                <a:cubicBezTo>
                  <a:pt x="3949" y="5839"/>
                  <a:pt x="3492" y="6661"/>
                  <a:pt x="3150" y="7551"/>
                </a:cubicBezTo>
                <a:cubicBezTo>
                  <a:pt x="3127" y="7620"/>
                  <a:pt x="4086" y="7688"/>
                  <a:pt x="4154" y="7688"/>
                </a:cubicBezTo>
                <a:cubicBezTo>
                  <a:pt x="4331" y="7703"/>
                  <a:pt x="4641" y="7775"/>
                  <a:pt x="4900" y="7775"/>
                </a:cubicBezTo>
                <a:cubicBezTo>
                  <a:pt x="5042" y="7775"/>
                  <a:pt x="5169" y="7753"/>
                  <a:pt x="5250" y="7688"/>
                </a:cubicBezTo>
                <a:cubicBezTo>
                  <a:pt x="5318" y="7620"/>
                  <a:pt x="5364" y="7528"/>
                  <a:pt x="5410" y="7437"/>
                </a:cubicBezTo>
                <a:cubicBezTo>
                  <a:pt x="5570" y="7140"/>
                  <a:pt x="5729" y="6844"/>
                  <a:pt x="5866" y="6547"/>
                </a:cubicBezTo>
                <a:lnTo>
                  <a:pt x="5866" y="6547"/>
                </a:lnTo>
                <a:cubicBezTo>
                  <a:pt x="5821" y="6958"/>
                  <a:pt x="5729" y="7346"/>
                  <a:pt x="5570" y="7711"/>
                </a:cubicBezTo>
                <a:cubicBezTo>
                  <a:pt x="5752" y="7643"/>
                  <a:pt x="5935" y="7665"/>
                  <a:pt x="6117" y="7643"/>
                </a:cubicBezTo>
                <a:cubicBezTo>
                  <a:pt x="6323" y="7620"/>
                  <a:pt x="6528" y="7528"/>
                  <a:pt x="6597" y="7369"/>
                </a:cubicBezTo>
                <a:cubicBezTo>
                  <a:pt x="6734" y="7049"/>
                  <a:pt x="6893" y="6821"/>
                  <a:pt x="7007" y="6478"/>
                </a:cubicBezTo>
                <a:cubicBezTo>
                  <a:pt x="7167" y="5908"/>
                  <a:pt x="7418" y="5383"/>
                  <a:pt x="7738" y="4904"/>
                </a:cubicBezTo>
                <a:cubicBezTo>
                  <a:pt x="8035" y="4447"/>
                  <a:pt x="8423" y="4013"/>
                  <a:pt x="8628" y="3488"/>
                </a:cubicBezTo>
                <a:lnTo>
                  <a:pt x="8628" y="3488"/>
                </a:lnTo>
                <a:cubicBezTo>
                  <a:pt x="8400" y="4219"/>
                  <a:pt x="8217" y="4972"/>
                  <a:pt x="8149" y="5748"/>
                </a:cubicBezTo>
                <a:cubicBezTo>
                  <a:pt x="8423" y="5292"/>
                  <a:pt x="8537" y="4789"/>
                  <a:pt x="8719" y="4287"/>
                </a:cubicBezTo>
                <a:cubicBezTo>
                  <a:pt x="8856" y="3831"/>
                  <a:pt x="9062" y="3397"/>
                  <a:pt x="9290" y="2963"/>
                </a:cubicBezTo>
                <a:lnTo>
                  <a:pt x="9290" y="2963"/>
                </a:lnTo>
                <a:cubicBezTo>
                  <a:pt x="9290" y="3351"/>
                  <a:pt x="9039" y="3854"/>
                  <a:pt x="8925" y="4242"/>
                </a:cubicBezTo>
                <a:cubicBezTo>
                  <a:pt x="8788" y="4698"/>
                  <a:pt x="8651" y="5155"/>
                  <a:pt x="8537" y="5611"/>
                </a:cubicBezTo>
                <a:cubicBezTo>
                  <a:pt x="8423" y="5999"/>
                  <a:pt x="8354" y="6478"/>
                  <a:pt x="8126" y="6821"/>
                </a:cubicBezTo>
                <a:cubicBezTo>
                  <a:pt x="7921" y="7163"/>
                  <a:pt x="7669" y="7506"/>
                  <a:pt x="7464" y="7871"/>
                </a:cubicBezTo>
                <a:cubicBezTo>
                  <a:pt x="7467" y="7866"/>
                  <a:pt x="7480" y="7864"/>
                  <a:pt x="7501" y="7864"/>
                </a:cubicBezTo>
                <a:cubicBezTo>
                  <a:pt x="7798" y="7864"/>
                  <a:pt x="9763" y="8285"/>
                  <a:pt x="9998" y="8327"/>
                </a:cubicBezTo>
                <a:cubicBezTo>
                  <a:pt x="10177" y="8352"/>
                  <a:pt x="10300" y="8373"/>
                  <a:pt x="10399" y="8373"/>
                </a:cubicBezTo>
                <a:cubicBezTo>
                  <a:pt x="10578" y="8373"/>
                  <a:pt x="10674" y="8303"/>
                  <a:pt x="10865" y="8053"/>
                </a:cubicBezTo>
                <a:cubicBezTo>
                  <a:pt x="11139" y="7734"/>
                  <a:pt x="11321" y="7323"/>
                  <a:pt x="11504" y="6958"/>
                </a:cubicBezTo>
                <a:lnTo>
                  <a:pt x="11504" y="6958"/>
                </a:lnTo>
                <a:cubicBezTo>
                  <a:pt x="11321" y="7437"/>
                  <a:pt x="11207" y="7939"/>
                  <a:pt x="11139" y="8441"/>
                </a:cubicBezTo>
                <a:cubicBezTo>
                  <a:pt x="12166" y="8487"/>
                  <a:pt x="13193" y="8601"/>
                  <a:pt x="14243" y="8693"/>
                </a:cubicBezTo>
                <a:cubicBezTo>
                  <a:pt x="14617" y="8729"/>
                  <a:pt x="14970" y="8795"/>
                  <a:pt x="15287" y="8795"/>
                </a:cubicBezTo>
                <a:cubicBezTo>
                  <a:pt x="15763" y="8795"/>
                  <a:pt x="16160" y="8647"/>
                  <a:pt x="16434" y="8031"/>
                </a:cubicBezTo>
                <a:cubicBezTo>
                  <a:pt x="16594" y="7665"/>
                  <a:pt x="16663" y="7277"/>
                  <a:pt x="16800" y="6889"/>
                </a:cubicBezTo>
                <a:cubicBezTo>
                  <a:pt x="17142" y="6068"/>
                  <a:pt x="17850" y="5451"/>
                  <a:pt x="18238" y="4630"/>
                </a:cubicBezTo>
                <a:cubicBezTo>
                  <a:pt x="18443" y="4196"/>
                  <a:pt x="18580" y="3717"/>
                  <a:pt x="18899" y="3351"/>
                </a:cubicBezTo>
                <a:lnTo>
                  <a:pt x="18899" y="3351"/>
                </a:lnTo>
                <a:cubicBezTo>
                  <a:pt x="18443" y="4356"/>
                  <a:pt x="17964" y="5360"/>
                  <a:pt x="17507" y="6364"/>
                </a:cubicBezTo>
                <a:cubicBezTo>
                  <a:pt x="17279" y="6844"/>
                  <a:pt x="17051" y="7323"/>
                  <a:pt x="16891" y="7848"/>
                </a:cubicBezTo>
                <a:cubicBezTo>
                  <a:pt x="16822" y="8053"/>
                  <a:pt x="16685" y="8419"/>
                  <a:pt x="16708" y="8624"/>
                </a:cubicBezTo>
                <a:cubicBezTo>
                  <a:pt x="16777" y="8989"/>
                  <a:pt x="16685" y="8829"/>
                  <a:pt x="17073" y="8944"/>
                </a:cubicBezTo>
                <a:cubicBezTo>
                  <a:pt x="17621" y="9103"/>
                  <a:pt x="18329" y="9035"/>
                  <a:pt x="18922" y="9081"/>
                </a:cubicBezTo>
                <a:cubicBezTo>
                  <a:pt x="19266" y="9119"/>
                  <a:pt x="19849" y="9285"/>
                  <a:pt x="20257" y="9285"/>
                </a:cubicBezTo>
                <a:cubicBezTo>
                  <a:pt x="20337" y="9285"/>
                  <a:pt x="20411" y="9278"/>
                  <a:pt x="20474" y="9263"/>
                </a:cubicBezTo>
                <a:cubicBezTo>
                  <a:pt x="20908" y="9172"/>
                  <a:pt x="21182" y="8624"/>
                  <a:pt x="21342" y="8259"/>
                </a:cubicBezTo>
                <a:cubicBezTo>
                  <a:pt x="21547" y="7825"/>
                  <a:pt x="21730" y="7391"/>
                  <a:pt x="21890" y="6958"/>
                </a:cubicBezTo>
                <a:cubicBezTo>
                  <a:pt x="21958" y="6821"/>
                  <a:pt x="22004" y="6684"/>
                  <a:pt x="22049" y="6570"/>
                </a:cubicBezTo>
                <a:cubicBezTo>
                  <a:pt x="22300" y="5976"/>
                  <a:pt x="22529" y="5383"/>
                  <a:pt x="22780" y="4812"/>
                </a:cubicBezTo>
                <a:cubicBezTo>
                  <a:pt x="22894" y="4538"/>
                  <a:pt x="23008" y="4264"/>
                  <a:pt x="23213" y="4036"/>
                </a:cubicBezTo>
                <a:cubicBezTo>
                  <a:pt x="23386" y="3864"/>
                  <a:pt x="23639" y="3723"/>
                  <a:pt x="23891" y="3723"/>
                </a:cubicBezTo>
                <a:cubicBezTo>
                  <a:pt x="23939" y="3723"/>
                  <a:pt x="23988" y="3728"/>
                  <a:pt x="24035" y="3739"/>
                </a:cubicBezTo>
                <a:cubicBezTo>
                  <a:pt x="23693" y="3739"/>
                  <a:pt x="23396" y="3945"/>
                  <a:pt x="23213" y="4219"/>
                </a:cubicBezTo>
                <a:cubicBezTo>
                  <a:pt x="23054" y="4470"/>
                  <a:pt x="22962" y="4789"/>
                  <a:pt x="22871" y="5109"/>
                </a:cubicBezTo>
                <a:cubicBezTo>
                  <a:pt x="22529" y="6364"/>
                  <a:pt x="22027" y="7574"/>
                  <a:pt x="21433" y="8738"/>
                </a:cubicBezTo>
                <a:cubicBezTo>
                  <a:pt x="21068" y="9423"/>
                  <a:pt x="21524" y="9400"/>
                  <a:pt x="22095" y="9469"/>
                </a:cubicBezTo>
                <a:cubicBezTo>
                  <a:pt x="22780" y="9583"/>
                  <a:pt x="23442" y="9697"/>
                  <a:pt x="24126" y="9788"/>
                </a:cubicBezTo>
                <a:cubicBezTo>
                  <a:pt x="25023" y="9928"/>
                  <a:pt x="26020" y="10228"/>
                  <a:pt x="26904" y="10228"/>
                </a:cubicBezTo>
                <a:cubicBezTo>
                  <a:pt x="27752" y="10228"/>
                  <a:pt x="28495" y="9951"/>
                  <a:pt x="28943" y="8989"/>
                </a:cubicBezTo>
                <a:cubicBezTo>
                  <a:pt x="29513" y="7757"/>
                  <a:pt x="30084" y="6524"/>
                  <a:pt x="30655" y="5269"/>
                </a:cubicBezTo>
                <a:lnTo>
                  <a:pt x="30655" y="5269"/>
                </a:lnTo>
                <a:cubicBezTo>
                  <a:pt x="30221" y="6752"/>
                  <a:pt x="29787" y="8236"/>
                  <a:pt x="29353" y="9720"/>
                </a:cubicBezTo>
                <a:cubicBezTo>
                  <a:pt x="29125" y="10473"/>
                  <a:pt x="30677" y="10496"/>
                  <a:pt x="31088" y="10519"/>
                </a:cubicBezTo>
                <a:cubicBezTo>
                  <a:pt x="31384" y="10537"/>
                  <a:pt x="31642" y="10552"/>
                  <a:pt x="31870" y="10552"/>
                </a:cubicBezTo>
                <a:cubicBezTo>
                  <a:pt x="32767" y="10552"/>
                  <a:pt x="33208" y="10323"/>
                  <a:pt x="33736" y="9195"/>
                </a:cubicBezTo>
                <a:lnTo>
                  <a:pt x="33736" y="9195"/>
                </a:lnTo>
                <a:cubicBezTo>
                  <a:pt x="33599" y="9628"/>
                  <a:pt x="33530" y="10108"/>
                  <a:pt x="33553" y="10564"/>
                </a:cubicBezTo>
                <a:cubicBezTo>
                  <a:pt x="35174" y="10770"/>
                  <a:pt x="36954" y="10747"/>
                  <a:pt x="38621" y="10861"/>
                </a:cubicBezTo>
                <a:cubicBezTo>
                  <a:pt x="39443" y="10900"/>
                  <a:pt x="40633" y="11178"/>
                  <a:pt x="41700" y="11178"/>
                </a:cubicBezTo>
                <a:cubicBezTo>
                  <a:pt x="42499" y="11178"/>
                  <a:pt x="43229" y="11023"/>
                  <a:pt x="43688" y="10496"/>
                </a:cubicBezTo>
                <a:cubicBezTo>
                  <a:pt x="44076" y="10062"/>
                  <a:pt x="44304" y="9514"/>
                  <a:pt x="44532" y="8966"/>
                </a:cubicBezTo>
                <a:lnTo>
                  <a:pt x="45194" y="7391"/>
                </a:lnTo>
                <a:cubicBezTo>
                  <a:pt x="45263" y="7255"/>
                  <a:pt x="45308" y="7118"/>
                  <a:pt x="45286" y="6981"/>
                </a:cubicBezTo>
                <a:cubicBezTo>
                  <a:pt x="45263" y="6867"/>
                  <a:pt x="45194" y="6752"/>
                  <a:pt x="45126" y="6638"/>
                </a:cubicBezTo>
                <a:cubicBezTo>
                  <a:pt x="44738" y="6022"/>
                  <a:pt x="44692" y="5200"/>
                  <a:pt x="45034" y="4561"/>
                </a:cubicBezTo>
                <a:lnTo>
                  <a:pt x="45034" y="4561"/>
                </a:lnTo>
                <a:cubicBezTo>
                  <a:pt x="44829" y="5543"/>
                  <a:pt x="45171" y="6615"/>
                  <a:pt x="45902" y="7300"/>
                </a:cubicBezTo>
                <a:cubicBezTo>
                  <a:pt x="46107" y="7506"/>
                  <a:pt x="45034" y="10633"/>
                  <a:pt x="44966" y="11089"/>
                </a:cubicBezTo>
                <a:cubicBezTo>
                  <a:pt x="46107" y="11548"/>
                  <a:pt x="47641" y="11615"/>
                  <a:pt x="49151" y="11615"/>
                </a:cubicBezTo>
                <a:cubicBezTo>
                  <a:pt x="49773" y="11615"/>
                  <a:pt x="50392" y="11604"/>
                  <a:pt x="50977" y="11604"/>
                </a:cubicBezTo>
                <a:cubicBezTo>
                  <a:pt x="51441" y="11604"/>
                  <a:pt x="51885" y="11611"/>
                  <a:pt x="52293" y="11637"/>
                </a:cubicBezTo>
                <a:cubicBezTo>
                  <a:pt x="52444" y="11644"/>
                  <a:pt x="52584" y="11648"/>
                  <a:pt x="52717" y="11648"/>
                </a:cubicBezTo>
                <a:cubicBezTo>
                  <a:pt x="53907" y="11648"/>
                  <a:pt x="54402" y="11333"/>
                  <a:pt x="55100" y="10039"/>
                </a:cubicBezTo>
                <a:cubicBezTo>
                  <a:pt x="55534" y="9240"/>
                  <a:pt x="55968" y="8419"/>
                  <a:pt x="56401" y="7620"/>
                </a:cubicBezTo>
                <a:cubicBezTo>
                  <a:pt x="56516" y="7437"/>
                  <a:pt x="56607" y="7232"/>
                  <a:pt x="56653" y="7026"/>
                </a:cubicBezTo>
                <a:cubicBezTo>
                  <a:pt x="56744" y="6661"/>
                  <a:pt x="56653" y="6296"/>
                  <a:pt x="56653" y="5931"/>
                </a:cubicBezTo>
                <a:cubicBezTo>
                  <a:pt x="56630" y="5543"/>
                  <a:pt x="56721" y="5132"/>
                  <a:pt x="57018" y="4926"/>
                </a:cubicBezTo>
                <a:lnTo>
                  <a:pt x="57018" y="4926"/>
                </a:lnTo>
                <a:cubicBezTo>
                  <a:pt x="56653" y="5657"/>
                  <a:pt x="56858" y="6547"/>
                  <a:pt x="56767" y="7369"/>
                </a:cubicBezTo>
                <a:cubicBezTo>
                  <a:pt x="56698" y="8008"/>
                  <a:pt x="56424" y="8624"/>
                  <a:pt x="56150" y="9195"/>
                </a:cubicBezTo>
                <a:cubicBezTo>
                  <a:pt x="55740" y="10085"/>
                  <a:pt x="55260" y="10952"/>
                  <a:pt x="54963" y="11888"/>
                </a:cubicBezTo>
                <a:cubicBezTo>
                  <a:pt x="55749" y="11898"/>
                  <a:pt x="56794" y="12100"/>
                  <a:pt x="57734" y="12100"/>
                </a:cubicBezTo>
                <a:cubicBezTo>
                  <a:pt x="58777" y="12100"/>
                  <a:pt x="59691" y="11852"/>
                  <a:pt x="59979" y="10821"/>
                </a:cubicBezTo>
                <a:lnTo>
                  <a:pt x="59979" y="10821"/>
                </a:lnTo>
                <a:cubicBezTo>
                  <a:pt x="59911" y="11178"/>
                  <a:pt x="59840" y="11545"/>
                  <a:pt x="59757" y="11911"/>
                </a:cubicBezTo>
                <a:cubicBezTo>
                  <a:pt x="60515" y="12033"/>
                  <a:pt x="61835" y="12444"/>
                  <a:pt x="62964" y="12444"/>
                </a:cubicBezTo>
                <a:cubicBezTo>
                  <a:pt x="63740" y="12444"/>
                  <a:pt x="64425" y="12250"/>
                  <a:pt x="64778" y="11637"/>
                </a:cubicBezTo>
                <a:cubicBezTo>
                  <a:pt x="64984" y="11295"/>
                  <a:pt x="65075" y="10929"/>
                  <a:pt x="65189" y="10564"/>
                </a:cubicBezTo>
                <a:cubicBezTo>
                  <a:pt x="65691" y="8761"/>
                  <a:pt x="66422" y="7003"/>
                  <a:pt x="67358" y="5360"/>
                </a:cubicBezTo>
                <a:lnTo>
                  <a:pt x="67358" y="5360"/>
                </a:lnTo>
                <a:cubicBezTo>
                  <a:pt x="66650" y="7300"/>
                  <a:pt x="66194" y="9400"/>
                  <a:pt x="66171" y="11454"/>
                </a:cubicBezTo>
                <a:cubicBezTo>
                  <a:pt x="66787" y="10011"/>
                  <a:pt x="67403" y="8568"/>
                  <a:pt x="68092" y="7156"/>
                </a:cubicBezTo>
                <a:lnTo>
                  <a:pt x="68092" y="7156"/>
                </a:lnTo>
                <a:cubicBezTo>
                  <a:pt x="68083" y="7189"/>
                  <a:pt x="68074" y="7222"/>
                  <a:pt x="68065" y="7255"/>
                </a:cubicBezTo>
                <a:cubicBezTo>
                  <a:pt x="67632" y="8966"/>
                  <a:pt x="67129" y="10656"/>
                  <a:pt x="66604" y="12345"/>
                </a:cubicBezTo>
                <a:cubicBezTo>
                  <a:pt x="66901" y="12345"/>
                  <a:pt x="67198" y="12322"/>
                  <a:pt x="67495" y="12276"/>
                </a:cubicBezTo>
                <a:cubicBezTo>
                  <a:pt x="70074" y="11934"/>
                  <a:pt x="72722" y="10359"/>
                  <a:pt x="75073" y="9377"/>
                </a:cubicBezTo>
                <a:cubicBezTo>
                  <a:pt x="78679" y="7871"/>
                  <a:pt x="82285" y="6364"/>
                  <a:pt x="85846" y="4767"/>
                </a:cubicBezTo>
                <a:cubicBezTo>
                  <a:pt x="86211" y="4607"/>
                  <a:pt x="90480" y="3100"/>
                  <a:pt x="90639" y="2758"/>
                </a:cubicBezTo>
                <a:cubicBezTo>
                  <a:pt x="91073" y="1868"/>
                  <a:pt x="83723" y="1548"/>
                  <a:pt x="82788" y="1388"/>
                </a:cubicBezTo>
                <a:cubicBezTo>
                  <a:pt x="81272" y="1128"/>
                  <a:pt x="79754" y="1021"/>
                  <a:pt x="78233" y="1021"/>
                </a:cubicBezTo>
                <a:cubicBezTo>
                  <a:pt x="71183" y="1021"/>
                  <a:pt x="64076" y="3320"/>
                  <a:pt x="56965" y="3320"/>
                </a:cubicBezTo>
                <a:cubicBezTo>
                  <a:pt x="56321" y="3320"/>
                  <a:pt x="55676" y="3301"/>
                  <a:pt x="55032" y="3260"/>
                </a:cubicBezTo>
                <a:cubicBezTo>
                  <a:pt x="52316" y="3078"/>
                  <a:pt x="49645" y="2507"/>
                  <a:pt x="46929" y="2438"/>
                </a:cubicBezTo>
                <a:cubicBezTo>
                  <a:pt x="46789" y="2436"/>
                  <a:pt x="46650" y="2435"/>
                  <a:pt x="46510" y="2435"/>
                </a:cubicBezTo>
                <a:cubicBezTo>
                  <a:pt x="42841" y="2435"/>
                  <a:pt x="39213" y="3280"/>
                  <a:pt x="35585" y="3808"/>
                </a:cubicBezTo>
                <a:cubicBezTo>
                  <a:pt x="34708" y="3931"/>
                  <a:pt x="33892" y="3995"/>
                  <a:pt x="33108" y="3995"/>
                </a:cubicBezTo>
                <a:cubicBezTo>
                  <a:pt x="30996" y="3995"/>
                  <a:pt x="29113" y="3535"/>
                  <a:pt x="26866" y="2553"/>
                </a:cubicBezTo>
                <a:cubicBezTo>
                  <a:pt x="25268" y="1868"/>
                  <a:pt x="23738" y="1000"/>
                  <a:pt x="22049" y="475"/>
                </a:cubicBezTo>
                <a:cubicBezTo>
                  <a:pt x="20943" y="133"/>
                  <a:pt x="19891" y="0"/>
                  <a:pt x="18866" y="0"/>
                </a:cubicBezTo>
                <a:close/>
              </a:path>
            </a:pathLst>
          </a:custGeom>
          <a:solidFill>
            <a:srgbClr val="7C6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17"/>
          <p:cNvSpPr/>
          <p:nvPr/>
        </p:nvSpPr>
        <p:spPr>
          <a:xfrm flipH="1">
            <a:off x="40402" y="3911260"/>
            <a:ext cx="1104435" cy="644994"/>
          </a:xfrm>
          <a:custGeom>
            <a:avLst/>
            <a:gdLst/>
            <a:ahLst/>
            <a:cxnLst/>
            <a:rect l="l" t="t" r="r" b="b"/>
            <a:pathLst>
              <a:path w="39147" h="22862" extrusionOk="0">
                <a:moveTo>
                  <a:pt x="23737" y="1"/>
                </a:moveTo>
                <a:cubicBezTo>
                  <a:pt x="22789" y="1"/>
                  <a:pt x="21879" y="670"/>
                  <a:pt x="21525" y="1532"/>
                </a:cubicBezTo>
                <a:cubicBezTo>
                  <a:pt x="21137" y="2445"/>
                  <a:pt x="21342" y="3381"/>
                  <a:pt x="21685" y="4271"/>
                </a:cubicBezTo>
                <a:cubicBezTo>
                  <a:pt x="21502" y="3997"/>
                  <a:pt x="21297" y="3655"/>
                  <a:pt x="21023" y="3449"/>
                </a:cubicBezTo>
                <a:cubicBezTo>
                  <a:pt x="20855" y="3307"/>
                  <a:pt x="20635" y="3223"/>
                  <a:pt x="20422" y="3223"/>
                </a:cubicBezTo>
                <a:cubicBezTo>
                  <a:pt x="20260" y="3223"/>
                  <a:pt x="20101" y="3272"/>
                  <a:pt x="19973" y="3381"/>
                </a:cubicBezTo>
                <a:cubicBezTo>
                  <a:pt x="19676" y="3609"/>
                  <a:pt x="19699" y="4066"/>
                  <a:pt x="19767" y="4431"/>
                </a:cubicBezTo>
                <a:cubicBezTo>
                  <a:pt x="19950" y="5138"/>
                  <a:pt x="20384" y="5777"/>
                  <a:pt x="20680" y="6439"/>
                </a:cubicBezTo>
                <a:cubicBezTo>
                  <a:pt x="21708" y="8653"/>
                  <a:pt x="21502" y="11370"/>
                  <a:pt x="20155" y="13424"/>
                </a:cubicBezTo>
                <a:cubicBezTo>
                  <a:pt x="21160" y="11461"/>
                  <a:pt x="20749" y="9042"/>
                  <a:pt x="19699" y="7101"/>
                </a:cubicBezTo>
                <a:cubicBezTo>
                  <a:pt x="19379" y="6531"/>
                  <a:pt x="18946" y="5937"/>
                  <a:pt x="18307" y="5800"/>
                </a:cubicBezTo>
                <a:cubicBezTo>
                  <a:pt x="18257" y="5792"/>
                  <a:pt x="18207" y="5788"/>
                  <a:pt x="18157" y="5788"/>
                </a:cubicBezTo>
                <a:cubicBezTo>
                  <a:pt x="17568" y="5788"/>
                  <a:pt x="16974" y="6354"/>
                  <a:pt x="17154" y="6864"/>
                </a:cubicBezTo>
                <a:lnTo>
                  <a:pt x="17154" y="6864"/>
                </a:lnTo>
                <a:cubicBezTo>
                  <a:pt x="16972" y="6460"/>
                  <a:pt x="16706" y="6086"/>
                  <a:pt x="16298" y="5914"/>
                </a:cubicBezTo>
                <a:cubicBezTo>
                  <a:pt x="16193" y="5876"/>
                  <a:pt x="16080" y="5857"/>
                  <a:pt x="15965" y="5857"/>
                </a:cubicBezTo>
                <a:cubicBezTo>
                  <a:pt x="15606" y="5857"/>
                  <a:pt x="15243" y="6042"/>
                  <a:pt x="15157" y="6371"/>
                </a:cubicBezTo>
                <a:cubicBezTo>
                  <a:pt x="14981" y="6020"/>
                  <a:pt x="14572" y="5825"/>
                  <a:pt x="14162" y="5825"/>
                </a:cubicBezTo>
                <a:cubicBezTo>
                  <a:pt x="13985" y="5825"/>
                  <a:pt x="13808" y="5862"/>
                  <a:pt x="13650" y="5937"/>
                </a:cubicBezTo>
                <a:cubicBezTo>
                  <a:pt x="13125" y="6166"/>
                  <a:pt x="12783" y="6713"/>
                  <a:pt x="12646" y="7261"/>
                </a:cubicBezTo>
                <a:cubicBezTo>
                  <a:pt x="12418" y="8265"/>
                  <a:pt x="12760" y="9361"/>
                  <a:pt x="13536" y="10046"/>
                </a:cubicBezTo>
                <a:cubicBezTo>
                  <a:pt x="13901" y="10388"/>
                  <a:pt x="14358" y="10616"/>
                  <a:pt x="14746" y="10913"/>
                </a:cubicBezTo>
                <a:cubicBezTo>
                  <a:pt x="15841" y="11803"/>
                  <a:pt x="16344" y="13333"/>
                  <a:pt x="15978" y="14657"/>
                </a:cubicBezTo>
                <a:cubicBezTo>
                  <a:pt x="15841" y="14291"/>
                  <a:pt x="15613" y="13972"/>
                  <a:pt x="15339" y="13698"/>
                </a:cubicBezTo>
                <a:lnTo>
                  <a:pt x="15339" y="13698"/>
                </a:lnTo>
                <a:cubicBezTo>
                  <a:pt x="15522" y="14337"/>
                  <a:pt x="15476" y="15045"/>
                  <a:pt x="15202" y="15661"/>
                </a:cubicBezTo>
                <a:lnTo>
                  <a:pt x="14403" y="14702"/>
                </a:lnTo>
                <a:cubicBezTo>
                  <a:pt x="14403" y="15045"/>
                  <a:pt x="14266" y="15387"/>
                  <a:pt x="14015" y="15638"/>
                </a:cubicBezTo>
                <a:cubicBezTo>
                  <a:pt x="13559" y="15341"/>
                  <a:pt x="13399" y="14771"/>
                  <a:pt x="13399" y="14246"/>
                </a:cubicBezTo>
                <a:cubicBezTo>
                  <a:pt x="13399" y="13721"/>
                  <a:pt x="13513" y="13196"/>
                  <a:pt x="13490" y="12671"/>
                </a:cubicBezTo>
                <a:cubicBezTo>
                  <a:pt x="13468" y="12146"/>
                  <a:pt x="13239" y="11575"/>
                  <a:pt x="12737" y="11370"/>
                </a:cubicBezTo>
                <a:cubicBezTo>
                  <a:pt x="12633" y="11320"/>
                  <a:pt x="12524" y="11298"/>
                  <a:pt x="12416" y="11298"/>
                </a:cubicBezTo>
                <a:cubicBezTo>
                  <a:pt x="12026" y="11298"/>
                  <a:pt x="11654" y="11593"/>
                  <a:pt x="11619" y="11986"/>
                </a:cubicBezTo>
                <a:cubicBezTo>
                  <a:pt x="11345" y="11119"/>
                  <a:pt x="11505" y="9658"/>
                  <a:pt x="10751" y="9042"/>
                </a:cubicBezTo>
                <a:cubicBezTo>
                  <a:pt x="10487" y="8830"/>
                  <a:pt x="10083" y="8714"/>
                  <a:pt x="9686" y="8714"/>
                </a:cubicBezTo>
                <a:cubicBezTo>
                  <a:pt x="9054" y="8714"/>
                  <a:pt x="8437" y="9008"/>
                  <a:pt x="8423" y="9681"/>
                </a:cubicBezTo>
                <a:cubicBezTo>
                  <a:pt x="8261" y="9495"/>
                  <a:pt x="8052" y="9416"/>
                  <a:pt x="7832" y="9416"/>
                </a:cubicBezTo>
                <a:cubicBezTo>
                  <a:pt x="7184" y="9416"/>
                  <a:pt x="6438" y="10106"/>
                  <a:pt x="6506" y="10822"/>
                </a:cubicBezTo>
                <a:cubicBezTo>
                  <a:pt x="6574" y="11781"/>
                  <a:pt x="7419" y="12488"/>
                  <a:pt x="8195" y="13082"/>
                </a:cubicBezTo>
                <a:cubicBezTo>
                  <a:pt x="7878" y="12892"/>
                  <a:pt x="7507" y="12801"/>
                  <a:pt x="7134" y="12801"/>
                </a:cubicBezTo>
                <a:cubicBezTo>
                  <a:pt x="6969" y="12801"/>
                  <a:pt x="6804" y="12818"/>
                  <a:pt x="6643" y="12853"/>
                </a:cubicBezTo>
                <a:cubicBezTo>
                  <a:pt x="6278" y="13766"/>
                  <a:pt x="7328" y="14611"/>
                  <a:pt x="8241" y="14930"/>
                </a:cubicBezTo>
                <a:cubicBezTo>
                  <a:pt x="9176" y="15250"/>
                  <a:pt x="10341" y="15570"/>
                  <a:pt x="10592" y="16505"/>
                </a:cubicBezTo>
                <a:cubicBezTo>
                  <a:pt x="10357" y="16254"/>
                  <a:pt x="10018" y="16137"/>
                  <a:pt x="9670" y="16137"/>
                </a:cubicBezTo>
                <a:cubicBezTo>
                  <a:pt x="9103" y="16137"/>
                  <a:pt x="8516" y="16447"/>
                  <a:pt x="8332" y="16985"/>
                </a:cubicBezTo>
                <a:cubicBezTo>
                  <a:pt x="8005" y="16845"/>
                  <a:pt x="7655" y="16776"/>
                  <a:pt x="7305" y="16776"/>
                </a:cubicBezTo>
                <a:cubicBezTo>
                  <a:pt x="6970" y="16776"/>
                  <a:pt x="6636" y="16839"/>
                  <a:pt x="6323" y="16962"/>
                </a:cubicBezTo>
                <a:lnTo>
                  <a:pt x="7122" y="17829"/>
                </a:lnTo>
                <a:cubicBezTo>
                  <a:pt x="6780" y="17641"/>
                  <a:pt x="6389" y="17549"/>
                  <a:pt x="5997" y="17549"/>
                </a:cubicBezTo>
                <a:cubicBezTo>
                  <a:pt x="5630" y="17549"/>
                  <a:pt x="5262" y="17629"/>
                  <a:pt x="4931" y="17784"/>
                </a:cubicBezTo>
                <a:cubicBezTo>
                  <a:pt x="4680" y="17898"/>
                  <a:pt x="6186" y="18651"/>
                  <a:pt x="6278" y="18674"/>
                </a:cubicBezTo>
                <a:cubicBezTo>
                  <a:pt x="6630" y="18781"/>
                  <a:pt x="7003" y="18802"/>
                  <a:pt x="7377" y="18802"/>
                </a:cubicBezTo>
                <a:cubicBezTo>
                  <a:pt x="7635" y="18802"/>
                  <a:pt x="7893" y="18792"/>
                  <a:pt x="8146" y="18792"/>
                </a:cubicBezTo>
                <a:cubicBezTo>
                  <a:pt x="8310" y="18792"/>
                  <a:pt x="8471" y="18796"/>
                  <a:pt x="8629" y="18811"/>
                </a:cubicBezTo>
                <a:cubicBezTo>
                  <a:pt x="9176" y="18856"/>
                  <a:pt x="10295" y="18811"/>
                  <a:pt x="10683" y="19336"/>
                </a:cubicBezTo>
                <a:cubicBezTo>
                  <a:pt x="11221" y="20085"/>
                  <a:pt x="10583" y="20381"/>
                  <a:pt x="9859" y="20381"/>
                </a:cubicBezTo>
                <a:cubicBezTo>
                  <a:pt x="9569" y="20381"/>
                  <a:pt x="9265" y="20334"/>
                  <a:pt x="9017" y="20249"/>
                </a:cubicBezTo>
                <a:lnTo>
                  <a:pt x="6437" y="19381"/>
                </a:lnTo>
                <a:lnTo>
                  <a:pt x="6437" y="19381"/>
                </a:lnTo>
                <a:cubicBezTo>
                  <a:pt x="6597" y="20112"/>
                  <a:pt x="7305" y="20500"/>
                  <a:pt x="7875" y="20888"/>
                </a:cubicBezTo>
                <a:cubicBezTo>
                  <a:pt x="7591" y="21168"/>
                  <a:pt x="7298" y="21283"/>
                  <a:pt x="7006" y="21283"/>
                </a:cubicBezTo>
                <a:cubicBezTo>
                  <a:pt x="5867" y="21283"/>
                  <a:pt x="4736" y="19524"/>
                  <a:pt x="4155" y="18834"/>
                </a:cubicBezTo>
                <a:cubicBezTo>
                  <a:pt x="3744" y="19039"/>
                  <a:pt x="3653" y="19610"/>
                  <a:pt x="3835" y="20020"/>
                </a:cubicBezTo>
                <a:cubicBezTo>
                  <a:pt x="4018" y="20454"/>
                  <a:pt x="4429" y="20728"/>
                  <a:pt x="4794" y="21002"/>
                </a:cubicBezTo>
                <a:cubicBezTo>
                  <a:pt x="4653" y="21065"/>
                  <a:pt x="4506" y="21094"/>
                  <a:pt x="4359" y="21094"/>
                </a:cubicBezTo>
                <a:cubicBezTo>
                  <a:pt x="4027" y="21094"/>
                  <a:pt x="3693" y="20949"/>
                  <a:pt x="3424" y="20728"/>
                </a:cubicBezTo>
                <a:cubicBezTo>
                  <a:pt x="3059" y="20431"/>
                  <a:pt x="2808" y="19998"/>
                  <a:pt x="2580" y="19564"/>
                </a:cubicBezTo>
                <a:lnTo>
                  <a:pt x="2580" y="19564"/>
                </a:lnTo>
                <a:cubicBezTo>
                  <a:pt x="2580" y="20454"/>
                  <a:pt x="3128" y="21299"/>
                  <a:pt x="3927" y="21687"/>
                </a:cubicBezTo>
                <a:cubicBezTo>
                  <a:pt x="3584" y="21573"/>
                  <a:pt x="3265" y="21436"/>
                  <a:pt x="2968" y="21253"/>
                </a:cubicBezTo>
                <a:lnTo>
                  <a:pt x="2968" y="21253"/>
                </a:lnTo>
                <a:cubicBezTo>
                  <a:pt x="3036" y="21573"/>
                  <a:pt x="3242" y="21846"/>
                  <a:pt x="3539" y="21961"/>
                </a:cubicBezTo>
                <a:cubicBezTo>
                  <a:pt x="2854" y="21892"/>
                  <a:pt x="2169" y="21824"/>
                  <a:pt x="1530" y="21595"/>
                </a:cubicBezTo>
                <a:cubicBezTo>
                  <a:pt x="891" y="21367"/>
                  <a:pt x="297" y="20956"/>
                  <a:pt x="1" y="20363"/>
                </a:cubicBezTo>
                <a:lnTo>
                  <a:pt x="1" y="20363"/>
                </a:lnTo>
                <a:cubicBezTo>
                  <a:pt x="206" y="21185"/>
                  <a:pt x="959" y="21801"/>
                  <a:pt x="1758" y="22075"/>
                </a:cubicBezTo>
                <a:cubicBezTo>
                  <a:pt x="2580" y="22349"/>
                  <a:pt x="3470" y="22371"/>
                  <a:pt x="4337" y="22371"/>
                </a:cubicBezTo>
                <a:cubicBezTo>
                  <a:pt x="6255" y="22371"/>
                  <a:pt x="8218" y="22508"/>
                  <a:pt x="10135" y="22554"/>
                </a:cubicBezTo>
                <a:cubicBezTo>
                  <a:pt x="10341" y="22554"/>
                  <a:pt x="10523" y="22554"/>
                  <a:pt x="10706" y="22623"/>
                </a:cubicBezTo>
                <a:cubicBezTo>
                  <a:pt x="10780" y="22641"/>
                  <a:pt x="10853" y="22674"/>
                  <a:pt x="10927" y="22674"/>
                </a:cubicBezTo>
                <a:cubicBezTo>
                  <a:pt x="10945" y="22674"/>
                  <a:pt x="10962" y="22673"/>
                  <a:pt x="10980" y="22668"/>
                </a:cubicBezTo>
                <a:cubicBezTo>
                  <a:pt x="11048" y="22668"/>
                  <a:pt x="11094" y="22623"/>
                  <a:pt x="11139" y="22600"/>
                </a:cubicBezTo>
                <a:cubicBezTo>
                  <a:pt x="11212" y="22566"/>
                  <a:pt x="11302" y="22552"/>
                  <a:pt x="11403" y="22552"/>
                </a:cubicBezTo>
                <a:cubicBezTo>
                  <a:pt x="11776" y="22552"/>
                  <a:pt x="12294" y="22737"/>
                  <a:pt x="12600" y="22737"/>
                </a:cubicBezTo>
                <a:cubicBezTo>
                  <a:pt x="12622" y="22737"/>
                  <a:pt x="12644" y="22738"/>
                  <a:pt x="12666" y="22738"/>
                </a:cubicBezTo>
                <a:cubicBezTo>
                  <a:pt x="13365" y="22738"/>
                  <a:pt x="13924" y="22394"/>
                  <a:pt x="14654" y="22394"/>
                </a:cubicBezTo>
                <a:cubicBezTo>
                  <a:pt x="15682" y="22394"/>
                  <a:pt x="16663" y="22759"/>
                  <a:pt x="17690" y="22828"/>
                </a:cubicBezTo>
                <a:cubicBezTo>
                  <a:pt x="17960" y="22851"/>
                  <a:pt x="18228" y="22861"/>
                  <a:pt x="18496" y="22861"/>
                </a:cubicBezTo>
                <a:cubicBezTo>
                  <a:pt x="19790" y="22861"/>
                  <a:pt x="21064" y="22626"/>
                  <a:pt x="22369" y="22531"/>
                </a:cubicBezTo>
                <a:cubicBezTo>
                  <a:pt x="24195" y="22394"/>
                  <a:pt x="25999" y="22440"/>
                  <a:pt x="27825" y="22417"/>
                </a:cubicBezTo>
                <a:cubicBezTo>
                  <a:pt x="29856" y="22394"/>
                  <a:pt x="31979" y="22280"/>
                  <a:pt x="33919" y="21618"/>
                </a:cubicBezTo>
                <a:cubicBezTo>
                  <a:pt x="34649" y="21367"/>
                  <a:pt x="37548" y="19564"/>
                  <a:pt x="37137" y="18674"/>
                </a:cubicBezTo>
                <a:cubicBezTo>
                  <a:pt x="36903" y="18574"/>
                  <a:pt x="36633" y="18510"/>
                  <a:pt x="36370" y="18510"/>
                </a:cubicBezTo>
                <a:cubicBezTo>
                  <a:pt x="36335" y="18510"/>
                  <a:pt x="36300" y="18511"/>
                  <a:pt x="36265" y="18513"/>
                </a:cubicBezTo>
                <a:lnTo>
                  <a:pt x="36265" y="18513"/>
                </a:lnTo>
                <a:cubicBezTo>
                  <a:pt x="36950" y="18395"/>
                  <a:pt x="37577" y="17961"/>
                  <a:pt x="37913" y="17373"/>
                </a:cubicBezTo>
                <a:cubicBezTo>
                  <a:pt x="37959" y="17281"/>
                  <a:pt x="38005" y="17167"/>
                  <a:pt x="38005" y="17053"/>
                </a:cubicBezTo>
                <a:cubicBezTo>
                  <a:pt x="37959" y="16848"/>
                  <a:pt x="37731" y="16756"/>
                  <a:pt x="37525" y="16756"/>
                </a:cubicBezTo>
                <a:cubicBezTo>
                  <a:pt x="37320" y="16779"/>
                  <a:pt x="37137" y="16893"/>
                  <a:pt x="36978" y="16985"/>
                </a:cubicBezTo>
                <a:cubicBezTo>
                  <a:pt x="36499" y="17224"/>
                  <a:pt x="35952" y="17359"/>
                  <a:pt x="35425" y="17359"/>
                </a:cubicBezTo>
                <a:cubicBezTo>
                  <a:pt x="35349" y="17359"/>
                  <a:pt x="35273" y="17356"/>
                  <a:pt x="35197" y="17350"/>
                </a:cubicBezTo>
                <a:cubicBezTo>
                  <a:pt x="35403" y="16460"/>
                  <a:pt x="36430" y="16072"/>
                  <a:pt x="37297" y="15752"/>
                </a:cubicBezTo>
                <a:cubicBezTo>
                  <a:pt x="38165" y="15455"/>
                  <a:pt x="39146" y="14885"/>
                  <a:pt x="39146" y="13995"/>
                </a:cubicBezTo>
                <a:cubicBezTo>
                  <a:pt x="38781" y="13995"/>
                  <a:pt x="38416" y="14054"/>
                  <a:pt x="38076" y="14178"/>
                </a:cubicBezTo>
                <a:lnTo>
                  <a:pt x="38076" y="14178"/>
                </a:lnTo>
                <a:cubicBezTo>
                  <a:pt x="38514" y="13726"/>
                  <a:pt x="38674" y="12990"/>
                  <a:pt x="38324" y="12465"/>
                </a:cubicBezTo>
                <a:lnTo>
                  <a:pt x="38324" y="12465"/>
                </a:lnTo>
                <a:cubicBezTo>
                  <a:pt x="37799" y="13629"/>
                  <a:pt x="36658" y="14497"/>
                  <a:pt x="35380" y="14771"/>
                </a:cubicBezTo>
                <a:cubicBezTo>
                  <a:pt x="35654" y="14132"/>
                  <a:pt x="36407" y="13607"/>
                  <a:pt x="36498" y="12945"/>
                </a:cubicBezTo>
                <a:cubicBezTo>
                  <a:pt x="36567" y="12465"/>
                  <a:pt x="36179" y="12100"/>
                  <a:pt x="35699" y="12100"/>
                </a:cubicBezTo>
                <a:cubicBezTo>
                  <a:pt x="36019" y="11575"/>
                  <a:pt x="36270" y="10982"/>
                  <a:pt x="35996" y="10388"/>
                </a:cubicBezTo>
                <a:cubicBezTo>
                  <a:pt x="35905" y="10206"/>
                  <a:pt x="35768" y="10023"/>
                  <a:pt x="35562" y="10000"/>
                </a:cubicBezTo>
                <a:cubicBezTo>
                  <a:pt x="35536" y="9995"/>
                  <a:pt x="35509" y="9992"/>
                  <a:pt x="35482" y="9992"/>
                </a:cubicBezTo>
                <a:cubicBezTo>
                  <a:pt x="35281" y="9992"/>
                  <a:pt x="35084" y="10133"/>
                  <a:pt x="34923" y="10274"/>
                </a:cubicBezTo>
                <a:cubicBezTo>
                  <a:pt x="34353" y="10753"/>
                  <a:pt x="33782" y="11233"/>
                  <a:pt x="33211" y="11712"/>
                </a:cubicBezTo>
                <a:cubicBezTo>
                  <a:pt x="33622" y="11347"/>
                  <a:pt x="34033" y="10959"/>
                  <a:pt x="34284" y="10479"/>
                </a:cubicBezTo>
                <a:cubicBezTo>
                  <a:pt x="34535" y="9977"/>
                  <a:pt x="34604" y="9361"/>
                  <a:pt x="34284" y="8905"/>
                </a:cubicBezTo>
                <a:cubicBezTo>
                  <a:pt x="34099" y="8620"/>
                  <a:pt x="33746" y="8442"/>
                  <a:pt x="33407" y="8442"/>
                </a:cubicBezTo>
                <a:cubicBezTo>
                  <a:pt x="33201" y="8442"/>
                  <a:pt x="33001" y="8507"/>
                  <a:pt x="32846" y="8653"/>
                </a:cubicBezTo>
                <a:cubicBezTo>
                  <a:pt x="32915" y="8380"/>
                  <a:pt x="32983" y="8106"/>
                  <a:pt x="32915" y="7832"/>
                </a:cubicBezTo>
                <a:cubicBezTo>
                  <a:pt x="32869" y="7558"/>
                  <a:pt x="32664" y="7307"/>
                  <a:pt x="32367" y="7284"/>
                </a:cubicBezTo>
                <a:cubicBezTo>
                  <a:pt x="32345" y="7281"/>
                  <a:pt x="32323" y="7279"/>
                  <a:pt x="32302" y="7279"/>
                </a:cubicBezTo>
                <a:cubicBezTo>
                  <a:pt x="32031" y="7279"/>
                  <a:pt x="31788" y="7534"/>
                  <a:pt x="31682" y="7809"/>
                </a:cubicBezTo>
                <a:cubicBezTo>
                  <a:pt x="31591" y="8083"/>
                  <a:pt x="31568" y="8402"/>
                  <a:pt x="31477" y="8699"/>
                </a:cubicBezTo>
                <a:cubicBezTo>
                  <a:pt x="31066" y="10069"/>
                  <a:pt x="29149" y="10388"/>
                  <a:pt x="28281" y="11575"/>
                </a:cubicBezTo>
                <a:cubicBezTo>
                  <a:pt x="28555" y="10091"/>
                  <a:pt x="30290" y="9407"/>
                  <a:pt x="31134" y="8151"/>
                </a:cubicBezTo>
                <a:cubicBezTo>
                  <a:pt x="31259" y="7944"/>
                  <a:pt x="31233" y="7568"/>
                  <a:pt x="31039" y="7568"/>
                </a:cubicBezTo>
                <a:cubicBezTo>
                  <a:pt x="31019" y="7568"/>
                  <a:pt x="30998" y="7572"/>
                  <a:pt x="30975" y="7581"/>
                </a:cubicBezTo>
                <a:cubicBezTo>
                  <a:pt x="31340" y="7170"/>
                  <a:pt x="31454" y="6394"/>
                  <a:pt x="30952" y="6166"/>
                </a:cubicBezTo>
                <a:cubicBezTo>
                  <a:pt x="30883" y="6139"/>
                  <a:pt x="30813" y="6127"/>
                  <a:pt x="30745" y="6127"/>
                </a:cubicBezTo>
                <a:cubicBezTo>
                  <a:pt x="30339" y="6127"/>
                  <a:pt x="29960" y="6551"/>
                  <a:pt x="29765" y="6942"/>
                </a:cubicBezTo>
                <a:cubicBezTo>
                  <a:pt x="29537" y="7398"/>
                  <a:pt x="29286" y="7969"/>
                  <a:pt x="28761" y="8037"/>
                </a:cubicBezTo>
                <a:cubicBezTo>
                  <a:pt x="29468" y="7375"/>
                  <a:pt x="29902" y="6462"/>
                  <a:pt x="29947" y="5526"/>
                </a:cubicBezTo>
                <a:cubicBezTo>
                  <a:pt x="29970" y="5230"/>
                  <a:pt x="29947" y="4887"/>
                  <a:pt x="29742" y="4659"/>
                </a:cubicBezTo>
                <a:cubicBezTo>
                  <a:pt x="29636" y="4513"/>
                  <a:pt x="29445" y="4429"/>
                  <a:pt x="29263" y="4429"/>
                </a:cubicBezTo>
                <a:cubicBezTo>
                  <a:pt x="29132" y="4429"/>
                  <a:pt x="29006" y="4472"/>
                  <a:pt x="28920" y="4568"/>
                </a:cubicBezTo>
                <a:cubicBezTo>
                  <a:pt x="29134" y="4161"/>
                  <a:pt x="28666" y="3694"/>
                  <a:pt x="28193" y="3694"/>
                </a:cubicBezTo>
                <a:cubicBezTo>
                  <a:pt x="28161" y="3694"/>
                  <a:pt x="28130" y="3696"/>
                  <a:pt x="28099" y="3700"/>
                </a:cubicBezTo>
                <a:cubicBezTo>
                  <a:pt x="27596" y="3792"/>
                  <a:pt x="27277" y="4271"/>
                  <a:pt x="27117" y="4728"/>
                </a:cubicBezTo>
                <a:cubicBezTo>
                  <a:pt x="26980" y="5207"/>
                  <a:pt x="26935" y="5709"/>
                  <a:pt x="26752" y="6166"/>
                </a:cubicBezTo>
                <a:cubicBezTo>
                  <a:pt x="26775" y="5800"/>
                  <a:pt x="26752" y="5435"/>
                  <a:pt x="26638" y="5093"/>
                </a:cubicBezTo>
                <a:cubicBezTo>
                  <a:pt x="26455" y="5093"/>
                  <a:pt x="26250" y="5138"/>
                  <a:pt x="26113" y="5253"/>
                </a:cubicBezTo>
                <a:cubicBezTo>
                  <a:pt x="26729" y="4043"/>
                  <a:pt x="25793" y="3175"/>
                  <a:pt x="25611" y="2011"/>
                </a:cubicBezTo>
                <a:cubicBezTo>
                  <a:pt x="25451" y="961"/>
                  <a:pt x="25086" y="71"/>
                  <a:pt x="23830" y="3"/>
                </a:cubicBezTo>
                <a:cubicBezTo>
                  <a:pt x="23799" y="1"/>
                  <a:pt x="23768" y="1"/>
                  <a:pt x="237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17"/>
          <p:cNvSpPr/>
          <p:nvPr/>
        </p:nvSpPr>
        <p:spPr>
          <a:xfrm flipH="1">
            <a:off x="-1563060" y="3345946"/>
            <a:ext cx="2977717" cy="1434098"/>
          </a:xfrm>
          <a:custGeom>
            <a:avLst/>
            <a:gdLst/>
            <a:ahLst/>
            <a:cxnLst/>
            <a:rect l="l" t="t" r="r" b="b"/>
            <a:pathLst>
              <a:path w="105546" h="50832" extrusionOk="0">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17"/>
          <p:cNvSpPr/>
          <p:nvPr/>
        </p:nvSpPr>
        <p:spPr>
          <a:xfrm flipH="1">
            <a:off x="-1553376" y="3343351"/>
            <a:ext cx="2468961" cy="1363933"/>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17"/>
          <p:cNvSpPr/>
          <p:nvPr/>
        </p:nvSpPr>
        <p:spPr>
          <a:xfrm flipH="1">
            <a:off x="-1554704" y="-1066800"/>
            <a:ext cx="4671962" cy="2427093"/>
          </a:xfrm>
          <a:custGeom>
            <a:avLst/>
            <a:gdLst/>
            <a:ahLst/>
            <a:cxnLst/>
            <a:rect l="l" t="t" r="r" b="b"/>
            <a:pathLst>
              <a:path w="165599" h="86029" extrusionOk="0">
                <a:moveTo>
                  <a:pt x="35577" y="34559"/>
                </a:moveTo>
                <a:cubicBezTo>
                  <a:pt x="35496" y="34566"/>
                  <a:pt x="35415" y="34573"/>
                  <a:pt x="35334" y="34580"/>
                </a:cubicBezTo>
                <a:cubicBezTo>
                  <a:pt x="35416" y="34578"/>
                  <a:pt x="35497" y="34570"/>
                  <a:pt x="35577" y="34559"/>
                </a:cubicBezTo>
                <a:close/>
                <a:moveTo>
                  <a:pt x="25209" y="45810"/>
                </a:moveTo>
                <a:cubicBezTo>
                  <a:pt x="25206" y="45810"/>
                  <a:pt x="25203" y="45810"/>
                  <a:pt x="25200" y="45810"/>
                </a:cubicBezTo>
                <a:lnTo>
                  <a:pt x="25209" y="45810"/>
                </a:lnTo>
                <a:close/>
                <a:moveTo>
                  <a:pt x="32529" y="60642"/>
                </a:moveTo>
                <a:lnTo>
                  <a:pt x="32529" y="60642"/>
                </a:lnTo>
                <a:cubicBezTo>
                  <a:pt x="32528" y="60644"/>
                  <a:pt x="32527" y="60645"/>
                  <a:pt x="32527" y="60647"/>
                </a:cubicBezTo>
                <a:cubicBezTo>
                  <a:pt x="32527" y="60645"/>
                  <a:pt x="32528" y="60644"/>
                  <a:pt x="32529" y="60642"/>
                </a:cubicBezTo>
                <a:close/>
                <a:moveTo>
                  <a:pt x="154896" y="72512"/>
                </a:moveTo>
                <a:cubicBezTo>
                  <a:pt x="154895" y="72513"/>
                  <a:pt x="154894" y="72514"/>
                  <a:pt x="154893" y="72516"/>
                </a:cubicBezTo>
                <a:cubicBezTo>
                  <a:pt x="154894" y="72514"/>
                  <a:pt x="154895" y="72513"/>
                  <a:pt x="154896" y="72512"/>
                </a:cubicBezTo>
                <a:close/>
                <a:moveTo>
                  <a:pt x="38324" y="0"/>
                </a:moveTo>
                <a:cubicBezTo>
                  <a:pt x="36019" y="0"/>
                  <a:pt x="38370" y="5547"/>
                  <a:pt x="40812" y="5729"/>
                </a:cubicBezTo>
                <a:cubicBezTo>
                  <a:pt x="41086" y="5752"/>
                  <a:pt x="41406" y="5775"/>
                  <a:pt x="41588" y="5980"/>
                </a:cubicBezTo>
                <a:cubicBezTo>
                  <a:pt x="41931" y="6414"/>
                  <a:pt x="41383" y="6962"/>
                  <a:pt x="40858" y="7121"/>
                </a:cubicBezTo>
                <a:cubicBezTo>
                  <a:pt x="40356" y="7304"/>
                  <a:pt x="39717" y="7510"/>
                  <a:pt x="39694" y="8034"/>
                </a:cubicBezTo>
                <a:cubicBezTo>
                  <a:pt x="39671" y="8605"/>
                  <a:pt x="40356" y="8856"/>
                  <a:pt x="40904" y="8970"/>
                </a:cubicBezTo>
                <a:cubicBezTo>
                  <a:pt x="41429" y="9084"/>
                  <a:pt x="42113" y="9427"/>
                  <a:pt x="41976" y="9975"/>
                </a:cubicBezTo>
                <a:cubicBezTo>
                  <a:pt x="42216" y="9895"/>
                  <a:pt x="42490" y="9826"/>
                  <a:pt x="42744" y="9826"/>
                </a:cubicBezTo>
                <a:cubicBezTo>
                  <a:pt x="42998" y="9826"/>
                  <a:pt x="43232" y="9895"/>
                  <a:pt x="43392" y="10089"/>
                </a:cubicBezTo>
                <a:cubicBezTo>
                  <a:pt x="43711" y="10454"/>
                  <a:pt x="43483" y="11047"/>
                  <a:pt x="43118" y="11390"/>
                </a:cubicBezTo>
                <a:cubicBezTo>
                  <a:pt x="42775" y="11709"/>
                  <a:pt x="42319" y="11915"/>
                  <a:pt x="41999" y="12280"/>
                </a:cubicBezTo>
                <a:cubicBezTo>
                  <a:pt x="41680" y="12645"/>
                  <a:pt x="41588" y="13307"/>
                  <a:pt x="41976" y="13558"/>
                </a:cubicBezTo>
                <a:cubicBezTo>
                  <a:pt x="41751" y="13503"/>
                  <a:pt x="41518" y="13476"/>
                  <a:pt x="41283" y="13476"/>
                </a:cubicBezTo>
                <a:cubicBezTo>
                  <a:pt x="40638" y="13476"/>
                  <a:pt x="39984" y="13682"/>
                  <a:pt x="39466" y="14083"/>
                </a:cubicBezTo>
                <a:cubicBezTo>
                  <a:pt x="40036" y="14403"/>
                  <a:pt x="40493" y="14951"/>
                  <a:pt x="40721" y="15567"/>
                </a:cubicBezTo>
                <a:cubicBezTo>
                  <a:pt x="39717" y="15590"/>
                  <a:pt x="38712" y="15612"/>
                  <a:pt x="37708" y="15658"/>
                </a:cubicBezTo>
                <a:cubicBezTo>
                  <a:pt x="37982" y="16001"/>
                  <a:pt x="38256" y="16366"/>
                  <a:pt x="38347" y="16799"/>
                </a:cubicBezTo>
                <a:cubicBezTo>
                  <a:pt x="38439" y="17233"/>
                  <a:pt x="38302" y="17758"/>
                  <a:pt x="37891" y="17941"/>
                </a:cubicBezTo>
                <a:cubicBezTo>
                  <a:pt x="37777" y="17995"/>
                  <a:pt x="37663" y="18018"/>
                  <a:pt x="37548" y="18018"/>
                </a:cubicBezTo>
                <a:cubicBezTo>
                  <a:pt x="37132" y="18018"/>
                  <a:pt x="36714" y="17712"/>
                  <a:pt x="36339" y="17461"/>
                </a:cubicBezTo>
                <a:cubicBezTo>
                  <a:pt x="36067" y="17271"/>
                  <a:pt x="35705" y="17113"/>
                  <a:pt x="35381" y="17113"/>
                </a:cubicBezTo>
                <a:cubicBezTo>
                  <a:pt x="35160" y="17113"/>
                  <a:pt x="34957" y="17186"/>
                  <a:pt x="34809" y="17370"/>
                </a:cubicBezTo>
                <a:cubicBezTo>
                  <a:pt x="34741" y="16548"/>
                  <a:pt x="34444" y="15772"/>
                  <a:pt x="33965" y="15110"/>
                </a:cubicBezTo>
                <a:lnTo>
                  <a:pt x="33280" y="16708"/>
                </a:lnTo>
                <a:cubicBezTo>
                  <a:pt x="32276" y="15224"/>
                  <a:pt x="32253" y="14038"/>
                  <a:pt x="32595" y="12394"/>
                </a:cubicBezTo>
                <a:cubicBezTo>
                  <a:pt x="32560" y="12393"/>
                  <a:pt x="32524" y="12393"/>
                  <a:pt x="32489" y="12393"/>
                </a:cubicBezTo>
                <a:cubicBezTo>
                  <a:pt x="31747" y="12393"/>
                  <a:pt x="30991" y="12619"/>
                  <a:pt x="30381" y="13033"/>
                </a:cubicBezTo>
                <a:cubicBezTo>
                  <a:pt x="30358" y="12143"/>
                  <a:pt x="30313" y="11253"/>
                  <a:pt x="30267" y="10363"/>
                </a:cubicBezTo>
                <a:cubicBezTo>
                  <a:pt x="30257" y="10362"/>
                  <a:pt x="30247" y="10362"/>
                  <a:pt x="30237" y="10362"/>
                </a:cubicBezTo>
                <a:cubicBezTo>
                  <a:pt x="29359" y="10362"/>
                  <a:pt x="28603" y="11331"/>
                  <a:pt x="28806" y="12189"/>
                </a:cubicBezTo>
                <a:cubicBezTo>
                  <a:pt x="28487" y="11572"/>
                  <a:pt x="27939" y="11070"/>
                  <a:pt x="27277" y="10819"/>
                </a:cubicBezTo>
                <a:lnTo>
                  <a:pt x="27277" y="10819"/>
                </a:lnTo>
                <a:cubicBezTo>
                  <a:pt x="26410" y="12463"/>
                  <a:pt x="26866" y="14699"/>
                  <a:pt x="28327" y="15864"/>
                </a:cubicBezTo>
                <a:cubicBezTo>
                  <a:pt x="27277" y="15590"/>
                  <a:pt x="26318" y="14973"/>
                  <a:pt x="25634" y="14152"/>
                </a:cubicBezTo>
                <a:lnTo>
                  <a:pt x="25634" y="14152"/>
                </a:lnTo>
                <a:cubicBezTo>
                  <a:pt x="26455" y="15361"/>
                  <a:pt x="27003" y="16777"/>
                  <a:pt x="27231" y="18237"/>
                </a:cubicBezTo>
                <a:cubicBezTo>
                  <a:pt x="26609" y="17391"/>
                  <a:pt x="25551" y="16914"/>
                  <a:pt x="24495" y="16914"/>
                </a:cubicBezTo>
                <a:cubicBezTo>
                  <a:pt x="24041" y="16914"/>
                  <a:pt x="23587" y="17002"/>
                  <a:pt x="23168" y="17187"/>
                </a:cubicBezTo>
                <a:cubicBezTo>
                  <a:pt x="23260" y="16366"/>
                  <a:pt x="22529" y="15544"/>
                  <a:pt x="21685" y="15544"/>
                </a:cubicBezTo>
                <a:cubicBezTo>
                  <a:pt x="20863" y="15544"/>
                  <a:pt x="20110" y="16366"/>
                  <a:pt x="20201" y="17187"/>
                </a:cubicBezTo>
                <a:cubicBezTo>
                  <a:pt x="18466" y="17279"/>
                  <a:pt x="16800" y="18215"/>
                  <a:pt x="15819" y="19630"/>
                </a:cubicBezTo>
                <a:lnTo>
                  <a:pt x="20110" y="19881"/>
                </a:lnTo>
                <a:cubicBezTo>
                  <a:pt x="21205" y="19949"/>
                  <a:pt x="22552" y="20200"/>
                  <a:pt x="22872" y="21273"/>
                </a:cubicBezTo>
                <a:cubicBezTo>
                  <a:pt x="22669" y="21239"/>
                  <a:pt x="22465" y="21223"/>
                  <a:pt x="22260" y="21223"/>
                </a:cubicBezTo>
                <a:cubicBezTo>
                  <a:pt x="21217" y="21223"/>
                  <a:pt x="20173" y="21651"/>
                  <a:pt x="19448" y="22414"/>
                </a:cubicBezTo>
                <a:cubicBezTo>
                  <a:pt x="19699" y="22917"/>
                  <a:pt x="19973" y="23419"/>
                  <a:pt x="20224" y="23921"/>
                </a:cubicBezTo>
                <a:cubicBezTo>
                  <a:pt x="19688" y="24135"/>
                  <a:pt x="19103" y="24244"/>
                  <a:pt x="18517" y="24244"/>
                </a:cubicBezTo>
                <a:cubicBezTo>
                  <a:pt x="17979" y="24244"/>
                  <a:pt x="17440" y="24152"/>
                  <a:pt x="16937" y="23967"/>
                </a:cubicBezTo>
                <a:lnTo>
                  <a:pt x="16937" y="23967"/>
                </a:lnTo>
                <a:cubicBezTo>
                  <a:pt x="17097" y="25016"/>
                  <a:pt x="18124" y="25747"/>
                  <a:pt x="19151" y="25929"/>
                </a:cubicBezTo>
                <a:cubicBezTo>
                  <a:pt x="19366" y="25960"/>
                  <a:pt x="19596" y="25971"/>
                  <a:pt x="19833" y="25971"/>
                </a:cubicBezTo>
                <a:cubicBezTo>
                  <a:pt x="20418" y="25971"/>
                  <a:pt x="21039" y="25904"/>
                  <a:pt x="21535" y="25904"/>
                </a:cubicBezTo>
                <a:cubicBezTo>
                  <a:pt x="21587" y="25904"/>
                  <a:pt x="21636" y="25905"/>
                  <a:pt x="21685" y="25907"/>
                </a:cubicBezTo>
                <a:cubicBezTo>
                  <a:pt x="20726" y="27094"/>
                  <a:pt x="19699" y="28258"/>
                  <a:pt x="18695" y="29445"/>
                </a:cubicBezTo>
                <a:cubicBezTo>
                  <a:pt x="19013" y="29501"/>
                  <a:pt x="19335" y="29528"/>
                  <a:pt x="19657" y="29528"/>
                </a:cubicBezTo>
                <a:cubicBezTo>
                  <a:pt x="21296" y="29528"/>
                  <a:pt x="22929" y="28820"/>
                  <a:pt x="24036" y="27619"/>
                </a:cubicBezTo>
                <a:cubicBezTo>
                  <a:pt x="24849" y="26715"/>
                  <a:pt x="25919" y="25455"/>
                  <a:pt x="26907" y="25455"/>
                </a:cubicBezTo>
                <a:cubicBezTo>
                  <a:pt x="27168" y="25455"/>
                  <a:pt x="27422" y="25542"/>
                  <a:pt x="27665" y="25747"/>
                </a:cubicBezTo>
                <a:cubicBezTo>
                  <a:pt x="25953" y="27573"/>
                  <a:pt x="24241" y="29376"/>
                  <a:pt x="22529" y="31179"/>
                </a:cubicBezTo>
                <a:cubicBezTo>
                  <a:pt x="24059" y="30860"/>
                  <a:pt x="25611" y="30517"/>
                  <a:pt x="26912" y="29673"/>
                </a:cubicBezTo>
                <a:cubicBezTo>
                  <a:pt x="28213" y="28828"/>
                  <a:pt x="29217" y="27345"/>
                  <a:pt x="29057" y="25793"/>
                </a:cubicBezTo>
                <a:lnTo>
                  <a:pt x="29057" y="25793"/>
                </a:lnTo>
                <a:cubicBezTo>
                  <a:pt x="29970" y="26066"/>
                  <a:pt x="30084" y="27413"/>
                  <a:pt x="29537" y="28189"/>
                </a:cubicBezTo>
                <a:cubicBezTo>
                  <a:pt x="29012" y="28965"/>
                  <a:pt x="28099" y="29376"/>
                  <a:pt x="27368" y="29970"/>
                </a:cubicBezTo>
                <a:cubicBezTo>
                  <a:pt x="26615" y="30563"/>
                  <a:pt x="26022" y="31590"/>
                  <a:pt x="26432" y="32435"/>
                </a:cubicBezTo>
                <a:cubicBezTo>
                  <a:pt x="28966" y="31202"/>
                  <a:pt x="30906" y="28851"/>
                  <a:pt x="31682" y="26135"/>
                </a:cubicBezTo>
                <a:lnTo>
                  <a:pt x="31682" y="26135"/>
                </a:lnTo>
                <a:cubicBezTo>
                  <a:pt x="31545" y="26706"/>
                  <a:pt x="31659" y="27322"/>
                  <a:pt x="31956" y="27824"/>
                </a:cubicBezTo>
                <a:cubicBezTo>
                  <a:pt x="32960" y="26295"/>
                  <a:pt x="34581" y="25153"/>
                  <a:pt x="36384" y="24765"/>
                </a:cubicBezTo>
                <a:lnTo>
                  <a:pt x="36384" y="24765"/>
                </a:lnTo>
                <a:cubicBezTo>
                  <a:pt x="35494" y="25313"/>
                  <a:pt x="34764" y="26135"/>
                  <a:pt x="34284" y="27071"/>
                </a:cubicBezTo>
                <a:cubicBezTo>
                  <a:pt x="34488" y="27104"/>
                  <a:pt x="34694" y="27120"/>
                  <a:pt x="34901" y="27120"/>
                </a:cubicBezTo>
                <a:cubicBezTo>
                  <a:pt x="36266" y="27120"/>
                  <a:pt x="37642" y="26418"/>
                  <a:pt x="38416" y="25268"/>
                </a:cubicBezTo>
                <a:lnTo>
                  <a:pt x="38416" y="25268"/>
                </a:lnTo>
                <a:cubicBezTo>
                  <a:pt x="39260" y="25998"/>
                  <a:pt x="38370" y="27459"/>
                  <a:pt x="37297" y="27824"/>
                </a:cubicBezTo>
                <a:cubicBezTo>
                  <a:pt x="36224" y="28166"/>
                  <a:pt x="34969" y="28029"/>
                  <a:pt x="34056" y="28691"/>
                </a:cubicBezTo>
                <a:cubicBezTo>
                  <a:pt x="34216" y="29194"/>
                  <a:pt x="34376" y="29696"/>
                  <a:pt x="34535" y="30198"/>
                </a:cubicBezTo>
                <a:cubicBezTo>
                  <a:pt x="34340" y="30173"/>
                  <a:pt x="34144" y="30162"/>
                  <a:pt x="33948" y="30162"/>
                </a:cubicBezTo>
                <a:cubicBezTo>
                  <a:pt x="31944" y="30162"/>
                  <a:pt x="29955" y="31404"/>
                  <a:pt x="29103" y="33234"/>
                </a:cubicBezTo>
                <a:cubicBezTo>
                  <a:pt x="29902" y="32686"/>
                  <a:pt x="30792" y="32275"/>
                  <a:pt x="31728" y="32047"/>
                </a:cubicBezTo>
                <a:lnTo>
                  <a:pt x="31728" y="32047"/>
                </a:lnTo>
                <a:cubicBezTo>
                  <a:pt x="30906" y="32549"/>
                  <a:pt x="30313" y="33416"/>
                  <a:pt x="30153" y="34352"/>
                </a:cubicBezTo>
                <a:cubicBezTo>
                  <a:pt x="32230" y="34192"/>
                  <a:pt x="34239" y="33188"/>
                  <a:pt x="35585" y="31613"/>
                </a:cubicBezTo>
                <a:lnTo>
                  <a:pt x="35585" y="31613"/>
                </a:lnTo>
                <a:cubicBezTo>
                  <a:pt x="35083" y="32252"/>
                  <a:pt x="34581" y="32914"/>
                  <a:pt x="34079" y="33576"/>
                </a:cubicBezTo>
                <a:lnTo>
                  <a:pt x="37640" y="31636"/>
                </a:lnTo>
                <a:lnTo>
                  <a:pt x="37640" y="31636"/>
                </a:lnTo>
                <a:cubicBezTo>
                  <a:pt x="37941" y="32949"/>
                  <a:pt x="36902" y="34364"/>
                  <a:pt x="35577" y="34559"/>
                </a:cubicBezTo>
                <a:lnTo>
                  <a:pt x="35577" y="34559"/>
                </a:lnTo>
                <a:cubicBezTo>
                  <a:pt x="36774" y="34452"/>
                  <a:pt x="37970" y="34345"/>
                  <a:pt x="39146" y="34238"/>
                </a:cubicBezTo>
                <a:lnTo>
                  <a:pt x="39146" y="34238"/>
                </a:lnTo>
                <a:cubicBezTo>
                  <a:pt x="38393" y="34649"/>
                  <a:pt x="37662" y="35060"/>
                  <a:pt x="36909" y="35470"/>
                </a:cubicBezTo>
                <a:cubicBezTo>
                  <a:pt x="38187" y="35585"/>
                  <a:pt x="39306" y="36749"/>
                  <a:pt x="39397" y="38050"/>
                </a:cubicBezTo>
                <a:cubicBezTo>
                  <a:pt x="38279" y="38027"/>
                  <a:pt x="37183" y="37753"/>
                  <a:pt x="36202" y="37228"/>
                </a:cubicBezTo>
                <a:lnTo>
                  <a:pt x="36202" y="37228"/>
                </a:lnTo>
                <a:cubicBezTo>
                  <a:pt x="36632" y="37873"/>
                  <a:pt x="37062" y="38518"/>
                  <a:pt x="37492" y="39163"/>
                </a:cubicBezTo>
                <a:lnTo>
                  <a:pt x="37492" y="39163"/>
                </a:lnTo>
                <a:cubicBezTo>
                  <a:pt x="37193" y="38762"/>
                  <a:pt x="36689" y="38534"/>
                  <a:pt x="36195" y="38534"/>
                </a:cubicBezTo>
                <a:cubicBezTo>
                  <a:pt x="35905" y="38534"/>
                  <a:pt x="35619" y="38613"/>
                  <a:pt x="35380" y="38780"/>
                </a:cubicBezTo>
                <a:cubicBezTo>
                  <a:pt x="36590" y="39511"/>
                  <a:pt x="36955" y="41428"/>
                  <a:pt x="35905" y="42387"/>
                </a:cubicBezTo>
                <a:cubicBezTo>
                  <a:pt x="35605" y="42654"/>
                  <a:pt x="35219" y="42772"/>
                  <a:pt x="34824" y="42772"/>
                </a:cubicBezTo>
                <a:cubicBezTo>
                  <a:pt x="33839" y="42772"/>
                  <a:pt x="32801" y="42034"/>
                  <a:pt x="32915" y="41040"/>
                </a:cubicBezTo>
                <a:lnTo>
                  <a:pt x="32915" y="41040"/>
                </a:lnTo>
                <a:cubicBezTo>
                  <a:pt x="32550" y="41816"/>
                  <a:pt x="32184" y="42592"/>
                  <a:pt x="31819" y="43368"/>
                </a:cubicBezTo>
                <a:cubicBezTo>
                  <a:pt x="32321" y="41017"/>
                  <a:pt x="31020" y="38369"/>
                  <a:pt x="28806" y="37388"/>
                </a:cubicBezTo>
                <a:lnTo>
                  <a:pt x="28806" y="37388"/>
                </a:lnTo>
                <a:cubicBezTo>
                  <a:pt x="28989" y="38483"/>
                  <a:pt x="29149" y="39579"/>
                  <a:pt x="29331" y="40675"/>
                </a:cubicBezTo>
                <a:cubicBezTo>
                  <a:pt x="28783" y="38986"/>
                  <a:pt x="27186" y="37685"/>
                  <a:pt x="25428" y="37456"/>
                </a:cubicBezTo>
                <a:lnTo>
                  <a:pt x="25428" y="37456"/>
                </a:lnTo>
                <a:cubicBezTo>
                  <a:pt x="25405" y="38506"/>
                  <a:pt x="25839" y="39533"/>
                  <a:pt x="26615" y="40241"/>
                </a:cubicBezTo>
                <a:cubicBezTo>
                  <a:pt x="25800" y="39762"/>
                  <a:pt x="24861" y="39518"/>
                  <a:pt x="23916" y="39518"/>
                </a:cubicBezTo>
                <a:cubicBezTo>
                  <a:pt x="23643" y="39518"/>
                  <a:pt x="23370" y="39538"/>
                  <a:pt x="23100" y="39579"/>
                </a:cubicBezTo>
                <a:cubicBezTo>
                  <a:pt x="23407" y="40214"/>
                  <a:pt x="23788" y="40812"/>
                  <a:pt x="24226" y="41374"/>
                </a:cubicBezTo>
                <a:lnTo>
                  <a:pt x="24226" y="41374"/>
                </a:lnTo>
                <a:cubicBezTo>
                  <a:pt x="24138" y="41307"/>
                  <a:pt x="24032" y="41277"/>
                  <a:pt x="23919" y="41277"/>
                </a:cubicBezTo>
                <a:cubicBezTo>
                  <a:pt x="23444" y="41277"/>
                  <a:pt x="22849" y="41803"/>
                  <a:pt x="22963" y="42341"/>
                </a:cubicBezTo>
                <a:cubicBezTo>
                  <a:pt x="23146" y="43117"/>
                  <a:pt x="24059" y="43482"/>
                  <a:pt x="24835" y="43528"/>
                </a:cubicBezTo>
                <a:cubicBezTo>
                  <a:pt x="24982" y="43536"/>
                  <a:pt x="25131" y="43538"/>
                  <a:pt x="25279" y="43538"/>
                </a:cubicBezTo>
                <a:cubicBezTo>
                  <a:pt x="25441" y="43538"/>
                  <a:pt x="25604" y="43536"/>
                  <a:pt x="25765" y="43536"/>
                </a:cubicBezTo>
                <a:cubicBezTo>
                  <a:pt x="26255" y="43536"/>
                  <a:pt x="26738" y="43560"/>
                  <a:pt x="27186" y="43756"/>
                </a:cubicBezTo>
                <a:cubicBezTo>
                  <a:pt x="27916" y="44053"/>
                  <a:pt x="28418" y="45080"/>
                  <a:pt x="27848" y="45651"/>
                </a:cubicBezTo>
                <a:lnTo>
                  <a:pt x="25209" y="45810"/>
                </a:lnTo>
                <a:lnTo>
                  <a:pt x="25209" y="45810"/>
                </a:lnTo>
                <a:cubicBezTo>
                  <a:pt x="25210" y="45810"/>
                  <a:pt x="25210" y="45810"/>
                  <a:pt x="25211" y="45810"/>
                </a:cubicBezTo>
                <a:cubicBezTo>
                  <a:pt x="25663" y="45810"/>
                  <a:pt x="27439" y="48484"/>
                  <a:pt x="27688" y="48892"/>
                </a:cubicBezTo>
                <a:cubicBezTo>
                  <a:pt x="25451" y="48504"/>
                  <a:pt x="23237" y="46449"/>
                  <a:pt x="21662" y="44852"/>
                </a:cubicBezTo>
                <a:lnTo>
                  <a:pt x="21662" y="44852"/>
                </a:lnTo>
                <a:cubicBezTo>
                  <a:pt x="21354" y="45890"/>
                  <a:pt x="21338" y="47010"/>
                  <a:pt x="21600" y="48060"/>
                </a:cubicBezTo>
                <a:lnTo>
                  <a:pt x="21600" y="48060"/>
                </a:lnTo>
                <a:cubicBezTo>
                  <a:pt x="21312" y="47366"/>
                  <a:pt x="20770" y="46773"/>
                  <a:pt x="20087" y="46449"/>
                </a:cubicBezTo>
                <a:cubicBezTo>
                  <a:pt x="19676" y="47568"/>
                  <a:pt x="19539" y="48778"/>
                  <a:pt x="19653" y="49964"/>
                </a:cubicBezTo>
                <a:cubicBezTo>
                  <a:pt x="18832" y="48412"/>
                  <a:pt x="18923" y="46541"/>
                  <a:pt x="18695" y="44783"/>
                </a:cubicBezTo>
                <a:cubicBezTo>
                  <a:pt x="18466" y="43026"/>
                  <a:pt x="17690" y="41085"/>
                  <a:pt x="16001" y="40538"/>
                </a:cubicBezTo>
                <a:lnTo>
                  <a:pt x="16001" y="40538"/>
                </a:lnTo>
                <a:cubicBezTo>
                  <a:pt x="16093" y="41656"/>
                  <a:pt x="16161" y="42775"/>
                  <a:pt x="16252" y="43870"/>
                </a:cubicBezTo>
                <a:cubicBezTo>
                  <a:pt x="15613" y="43026"/>
                  <a:pt x="14837" y="42318"/>
                  <a:pt x="13947" y="41770"/>
                </a:cubicBezTo>
                <a:cubicBezTo>
                  <a:pt x="13422" y="42181"/>
                  <a:pt x="13171" y="42889"/>
                  <a:pt x="13331" y="43528"/>
                </a:cubicBezTo>
                <a:cubicBezTo>
                  <a:pt x="12187" y="42666"/>
                  <a:pt x="10767" y="42213"/>
                  <a:pt x="9341" y="42213"/>
                </a:cubicBezTo>
                <a:cubicBezTo>
                  <a:pt x="8803" y="42213"/>
                  <a:pt x="8264" y="42278"/>
                  <a:pt x="7739" y="42409"/>
                </a:cubicBezTo>
                <a:cubicBezTo>
                  <a:pt x="8127" y="43231"/>
                  <a:pt x="8743" y="43961"/>
                  <a:pt x="9496" y="44464"/>
                </a:cubicBezTo>
                <a:cubicBezTo>
                  <a:pt x="8803" y="44195"/>
                  <a:pt x="8061" y="44065"/>
                  <a:pt x="7318" y="44065"/>
                </a:cubicBezTo>
                <a:cubicBezTo>
                  <a:pt x="6101" y="44065"/>
                  <a:pt x="4878" y="44414"/>
                  <a:pt x="3858" y="45080"/>
                </a:cubicBezTo>
                <a:cubicBezTo>
                  <a:pt x="5022" y="45947"/>
                  <a:pt x="6369" y="46518"/>
                  <a:pt x="7807" y="46769"/>
                </a:cubicBezTo>
                <a:cubicBezTo>
                  <a:pt x="7371" y="47593"/>
                  <a:pt x="6550" y="47795"/>
                  <a:pt x="5593" y="47795"/>
                </a:cubicBezTo>
                <a:cubicBezTo>
                  <a:pt x="4668" y="47795"/>
                  <a:pt x="3615" y="47606"/>
                  <a:pt x="2658" y="47606"/>
                </a:cubicBezTo>
                <a:cubicBezTo>
                  <a:pt x="1752" y="47606"/>
                  <a:pt x="932" y="47776"/>
                  <a:pt x="389" y="48435"/>
                </a:cubicBezTo>
                <a:cubicBezTo>
                  <a:pt x="1315" y="49272"/>
                  <a:pt x="2560" y="49734"/>
                  <a:pt x="3800" y="49734"/>
                </a:cubicBezTo>
                <a:cubicBezTo>
                  <a:pt x="4150" y="49734"/>
                  <a:pt x="4499" y="49697"/>
                  <a:pt x="4840" y="49622"/>
                </a:cubicBezTo>
                <a:lnTo>
                  <a:pt x="4840" y="49622"/>
                </a:lnTo>
                <a:lnTo>
                  <a:pt x="1" y="51631"/>
                </a:lnTo>
                <a:cubicBezTo>
                  <a:pt x="774" y="51973"/>
                  <a:pt x="1625" y="52150"/>
                  <a:pt x="2471" y="52150"/>
                </a:cubicBezTo>
                <a:cubicBezTo>
                  <a:pt x="2924" y="52150"/>
                  <a:pt x="3375" y="52099"/>
                  <a:pt x="3813" y="51996"/>
                </a:cubicBezTo>
                <a:lnTo>
                  <a:pt x="3813" y="51996"/>
                </a:lnTo>
                <a:cubicBezTo>
                  <a:pt x="2717" y="52612"/>
                  <a:pt x="1804" y="53525"/>
                  <a:pt x="1188" y="54621"/>
                </a:cubicBezTo>
                <a:cubicBezTo>
                  <a:pt x="2268" y="54560"/>
                  <a:pt x="3330" y="54262"/>
                  <a:pt x="4292" y="53760"/>
                </a:cubicBezTo>
                <a:lnTo>
                  <a:pt x="4292" y="53760"/>
                </a:lnTo>
                <a:cubicBezTo>
                  <a:pt x="4065" y="54071"/>
                  <a:pt x="4151" y="54673"/>
                  <a:pt x="4543" y="54895"/>
                </a:cubicBezTo>
                <a:cubicBezTo>
                  <a:pt x="4732" y="55007"/>
                  <a:pt x="4941" y="55050"/>
                  <a:pt x="5158" y="55050"/>
                </a:cubicBezTo>
                <a:cubicBezTo>
                  <a:pt x="5514" y="55050"/>
                  <a:pt x="5891" y="54931"/>
                  <a:pt x="6232" y="54803"/>
                </a:cubicBezTo>
                <a:cubicBezTo>
                  <a:pt x="6629" y="54638"/>
                  <a:pt x="7051" y="54472"/>
                  <a:pt x="7462" y="54472"/>
                </a:cubicBezTo>
                <a:cubicBezTo>
                  <a:pt x="7617" y="54472"/>
                  <a:pt x="7771" y="54496"/>
                  <a:pt x="7921" y="54552"/>
                </a:cubicBezTo>
                <a:cubicBezTo>
                  <a:pt x="6780" y="55557"/>
                  <a:pt x="5639" y="56584"/>
                  <a:pt x="4474" y="57588"/>
                </a:cubicBezTo>
                <a:cubicBezTo>
                  <a:pt x="4338" y="58045"/>
                  <a:pt x="4863" y="58524"/>
                  <a:pt x="5342" y="58524"/>
                </a:cubicBezTo>
                <a:cubicBezTo>
                  <a:pt x="5844" y="58524"/>
                  <a:pt x="6278" y="58227"/>
                  <a:pt x="6689" y="57931"/>
                </a:cubicBezTo>
                <a:cubicBezTo>
                  <a:pt x="7898" y="57063"/>
                  <a:pt x="9108" y="56196"/>
                  <a:pt x="10318" y="55328"/>
                </a:cubicBezTo>
                <a:cubicBezTo>
                  <a:pt x="10409" y="55739"/>
                  <a:pt x="10478" y="56150"/>
                  <a:pt x="10569" y="56561"/>
                </a:cubicBezTo>
                <a:cubicBezTo>
                  <a:pt x="11938" y="56127"/>
                  <a:pt x="13194" y="55306"/>
                  <a:pt x="14130" y="54210"/>
                </a:cubicBezTo>
                <a:lnTo>
                  <a:pt x="14130" y="54210"/>
                </a:lnTo>
                <a:cubicBezTo>
                  <a:pt x="12509" y="56356"/>
                  <a:pt x="10637" y="58273"/>
                  <a:pt x="8560" y="59962"/>
                </a:cubicBezTo>
                <a:cubicBezTo>
                  <a:pt x="8918" y="60041"/>
                  <a:pt x="9283" y="60080"/>
                  <a:pt x="9648" y="60080"/>
                </a:cubicBezTo>
                <a:cubicBezTo>
                  <a:pt x="11556" y="60080"/>
                  <a:pt x="13471" y="59036"/>
                  <a:pt x="14463" y="57407"/>
                </a:cubicBezTo>
                <a:lnTo>
                  <a:pt x="14463" y="57407"/>
                </a:lnTo>
                <a:cubicBezTo>
                  <a:pt x="14302" y="57904"/>
                  <a:pt x="14307" y="58458"/>
                  <a:pt x="14495" y="58958"/>
                </a:cubicBezTo>
                <a:cubicBezTo>
                  <a:pt x="15590" y="57953"/>
                  <a:pt x="16686" y="56949"/>
                  <a:pt x="17759" y="55945"/>
                </a:cubicBezTo>
                <a:lnTo>
                  <a:pt x="17759" y="55945"/>
                </a:lnTo>
                <a:cubicBezTo>
                  <a:pt x="18877" y="56538"/>
                  <a:pt x="17964" y="58273"/>
                  <a:pt x="16846" y="58821"/>
                </a:cubicBezTo>
                <a:cubicBezTo>
                  <a:pt x="15727" y="59391"/>
                  <a:pt x="14221" y="59939"/>
                  <a:pt x="14221" y="61195"/>
                </a:cubicBezTo>
                <a:cubicBezTo>
                  <a:pt x="16047" y="60259"/>
                  <a:pt x="17964" y="59483"/>
                  <a:pt x="19927" y="58935"/>
                </a:cubicBezTo>
                <a:lnTo>
                  <a:pt x="19927" y="58935"/>
                </a:lnTo>
                <a:cubicBezTo>
                  <a:pt x="18854" y="60259"/>
                  <a:pt x="17553" y="61377"/>
                  <a:pt x="16115" y="62290"/>
                </a:cubicBezTo>
                <a:cubicBezTo>
                  <a:pt x="17941" y="61514"/>
                  <a:pt x="19790" y="60738"/>
                  <a:pt x="21639" y="59962"/>
                </a:cubicBezTo>
                <a:lnTo>
                  <a:pt x="21639" y="59962"/>
                </a:lnTo>
                <a:cubicBezTo>
                  <a:pt x="20407" y="61742"/>
                  <a:pt x="18626" y="63112"/>
                  <a:pt x="16595" y="63797"/>
                </a:cubicBezTo>
                <a:cubicBezTo>
                  <a:pt x="16967" y="64010"/>
                  <a:pt x="17346" y="64103"/>
                  <a:pt x="17728" y="64103"/>
                </a:cubicBezTo>
                <a:cubicBezTo>
                  <a:pt x="19266" y="64103"/>
                  <a:pt x="20825" y="62584"/>
                  <a:pt x="21959" y="61286"/>
                </a:cubicBezTo>
                <a:cubicBezTo>
                  <a:pt x="22247" y="60932"/>
                  <a:pt x="22599" y="60577"/>
                  <a:pt x="23036" y="60577"/>
                </a:cubicBezTo>
                <a:cubicBezTo>
                  <a:pt x="23050" y="60577"/>
                  <a:pt x="23063" y="60578"/>
                  <a:pt x="23077" y="60578"/>
                </a:cubicBezTo>
                <a:cubicBezTo>
                  <a:pt x="23876" y="60624"/>
                  <a:pt x="24081" y="61788"/>
                  <a:pt x="23648" y="62427"/>
                </a:cubicBezTo>
                <a:cubicBezTo>
                  <a:pt x="23191" y="63066"/>
                  <a:pt x="22415" y="63363"/>
                  <a:pt x="21799" y="63842"/>
                </a:cubicBezTo>
                <a:cubicBezTo>
                  <a:pt x="21183" y="64322"/>
                  <a:pt x="20680" y="65189"/>
                  <a:pt x="21114" y="65851"/>
                </a:cubicBezTo>
                <a:cubicBezTo>
                  <a:pt x="21982" y="65257"/>
                  <a:pt x="22826" y="64595"/>
                  <a:pt x="23579" y="63865"/>
                </a:cubicBezTo>
                <a:cubicBezTo>
                  <a:pt x="23967" y="64641"/>
                  <a:pt x="23602" y="65554"/>
                  <a:pt x="23602" y="66422"/>
                </a:cubicBezTo>
                <a:cubicBezTo>
                  <a:pt x="23602" y="67173"/>
                  <a:pt x="24171" y="68021"/>
                  <a:pt x="24801" y="68021"/>
                </a:cubicBezTo>
                <a:cubicBezTo>
                  <a:pt x="24918" y="68021"/>
                  <a:pt x="25037" y="67992"/>
                  <a:pt x="25154" y="67928"/>
                </a:cubicBezTo>
                <a:cubicBezTo>
                  <a:pt x="25428" y="67768"/>
                  <a:pt x="25588" y="67494"/>
                  <a:pt x="25702" y="67198"/>
                </a:cubicBezTo>
                <a:cubicBezTo>
                  <a:pt x="26136" y="66148"/>
                  <a:pt x="26204" y="64961"/>
                  <a:pt x="25907" y="63865"/>
                </a:cubicBezTo>
                <a:lnTo>
                  <a:pt x="25907" y="63865"/>
                </a:lnTo>
                <a:cubicBezTo>
                  <a:pt x="26227" y="64915"/>
                  <a:pt x="27072" y="65805"/>
                  <a:pt x="28099" y="66170"/>
                </a:cubicBezTo>
                <a:cubicBezTo>
                  <a:pt x="28443" y="65630"/>
                  <a:pt x="28552" y="64948"/>
                  <a:pt x="28425" y="64319"/>
                </a:cubicBezTo>
                <a:lnTo>
                  <a:pt x="28425" y="64319"/>
                </a:lnTo>
                <a:cubicBezTo>
                  <a:pt x="28947" y="65379"/>
                  <a:pt x="29990" y="66192"/>
                  <a:pt x="31157" y="66399"/>
                </a:cubicBezTo>
                <a:cubicBezTo>
                  <a:pt x="30746" y="64618"/>
                  <a:pt x="30039" y="62929"/>
                  <a:pt x="29080" y="61377"/>
                </a:cubicBezTo>
                <a:lnTo>
                  <a:pt x="29080" y="61377"/>
                </a:lnTo>
                <a:cubicBezTo>
                  <a:pt x="29833" y="62267"/>
                  <a:pt x="30838" y="62975"/>
                  <a:pt x="31979" y="63249"/>
                </a:cubicBezTo>
                <a:cubicBezTo>
                  <a:pt x="31340" y="61583"/>
                  <a:pt x="31226" y="59688"/>
                  <a:pt x="30404" y="58067"/>
                </a:cubicBezTo>
                <a:lnTo>
                  <a:pt x="30404" y="58067"/>
                </a:lnTo>
                <a:cubicBezTo>
                  <a:pt x="31202" y="58273"/>
                  <a:pt x="32933" y="59570"/>
                  <a:pt x="32529" y="60642"/>
                </a:cubicBezTo>
                <a:lnTo>
                  <a:pt x="32529" y="60642"/>
                </a:lnTo>
                <a:cubicBezTo>
                  <a:pt x="32929" y="59589"/>
                  <a:pt x="33329" y="58536"/>
                  <a:pt x="33729" y="57483"/>
                </a:cubicBezTo>
                <a:lnTo>
                  <a:pt x="33729" y="57483"/>
                </a:lnTo>
                <a:cubicBezTo>
                  <a:pt x="33568" y="58076"/>
                  <a:pt x="33788" y="58766"/>
                  <a:pt x="34284" y="59163"/>
                </a:cubicBezTo>
                <a:cubicBezTo>
                  <a:pt x="34787" y="58045"/>
                  <a:pt x="34901" y="56766"/>
                  <a:pt x="34604" y="55580"/>
                </a:cubicBezTo>
                <a:lnTo>
                  <a:pt x="34604" y="55580"/>
                </a:lnTo>
                <a:cubicBezTo>
                  <a:pt x="34878" y="55844"/>
                  <a:pt x="35252" y="55969"/>
                  <a:pt x="35629" y="55969"/>
                </a:cubicBezTo>
                <a:cubicBezTo>
                  <a:pt x="36130" y="55969"/>
                  <a:pt x="36635" y="55746"/>
                  <a:pt x="36909" y="55328"/>
                </a:cubicBezTo>
                <a:lnTo>
                  <a:pt x="36909" y="55328"/>
                </a:lnTo>
                <a:cubicBezTo>
                  <a:pt x="36361" y="56173"/>
                  <a:pt x="36179" y="57223"/>
                  <a:pt x="36384" y="58204"/>
                </a:cubicBezTo>
                <a:cubicBezTo>
                  <a:pt x="37411" y="57862"/>
                  <a:pt x="38461" y="57542"/>
                  <a:pt x="39489" y="57200"/>
                </a:cubicBezTo>
                <a:lnTo>
                  <a:pt x="39489" y="57200"/>
                </a:lnTo>
                <a:cubicBezTo>
                  <a:pt x="38690" y="58364"/>
                  <a:pt x="37708" y="59414"/>
                  <a:pt x="36613" y="60304"/>
                </a:cubicBezTo>
                <a:cubicBezTo>
                  <a:pt x="37041" y="60588"/>
                  <a:pt x="37539" y="60717"/>
                  <a:pt x="38045" y="60717"/>
                </a:cubicBezTo>
                <a:cubicBezTo>
                  <a:pt x="39449" y="60717"/>
                  <a:pt x="40914" y="59722"/>
                  <a:pt x="41132" y="58296"/>
                </a:cubicBezTo>
                <a:cubicBezTo>
                  <a:pt x="41360" y="58707"/>
                  <a:pt x="41588" y="59117"/>
                  <a:pt x="41794" y="59528"/>
                </a:cubicBezTo>
                <a:cubicBezTo>
                  <a:pt x="42296" y="59323"/>
                  <a:pt x="42798" y="59140"/>
                  <a:pt x="43278" y="58935"/>
                </a:cubicBezTo>
                <a:lnTo>
                  <a:pt x="43278" y="58935"/>
                </a:lnTo>
                <a:lnTo>
                  <a:pt x="42456" y="62130"/>
                </a:lnTo>
                <a:cubicBezTo>
                  <a:pt x="41543" y="62473"/>
                  <a:pt x="40744" y="63135"/>
                  <a:pt x="40242" y="63956"/>
                </a:cubicBezTo>
                <a:cubicBezTo>
                  <a:pt x="40294" y="63958"/>
                  <a:pt x="40346" y="63959"/>
                  <a:pt x="40399" y="63959"/>
                </a:cubicBezTo>
                <a:cubicBezTo>
                  <a:pt x="41852" y="63959"/>
                  <a:pt x="43292" y="63349"/>
                  <a:pt x="44327" y="62336"/>
                </a:cubicBezTo>
                <a:lnTo>
                  <a:pt x="44327" y="62336"/>
                </a:lnTo>
                <a:cubicBezTo>
                  <a:pt x="43917" y="62929"/>
                  <a:pt x="43529" y="63546"/>
                  <a:pt x="43118" y="64139"/>
                </a:cubicBezTo>
                <a:lnTo>
                  <a:pt x="46290" y="64664"/>
                </a:lnTo>
                <a:cubicBezTo>
                  <a:pt x="45560" y="65577"/>
                  <a:pt x="44601" y="66330"/>
                  <a:pt x="43529" y="66787"/>
                </a:cubicBezTo>
                <a:cubicBezTo>
                  <a:pt x="43832" y="66897"/>
                  <a:pt x="44153" y="66950"/>
                  <a:pt x="44473" y="66950"/>
                </a:cubicBezTo>
                <a:cubicBezTo>
                  <a:pt x="45283" y="66950"/>
                  <a:pt x="46093" y="66610"/>
                  <a:pt x="46633" y="65988"/>
                </a:cubicBezTo>
                <a:lnTo>
                  <a:pt x="46633" y="65988"/>
                </a:lnTo>
                <a:cubicBezTo>
                  <a:pt x="45629" y="67357"/>
                  <a:pt x="44852" y="68932"/>
                  <a:pt x="44396" y="70576"/>
                </a:cubicBezTo>
                <a:cubicBezTo>
                  <a:pt x="46382" y="69434"/>
                  <a:pt x="48208" y="67312"/>
                  <a:pt x="48322" y="64938"/>
                </a:cubicBezTo>
                <a:lnTo>
                  <a:pt x="48322" y="64938"/>
                </a:lnTo>
                <a:cubicBezTo>
                  <a:pt x="48550" y="66673"/>
                  <a:pt x="48756" y="68658"/>
                  <a:pt x="47683" y="70074"/>
                </a:cubicBezTo>
                <a:cubicBezTo>
                  <a:pt x="46542" y="71557"/>
                  <a:pt x="44122" y="72242"/>
                  <a:pt x="43962" y="74114"/>
                </a:cubicBezTo>
                <a:cubicBezTo>
                  <a:pt x="45012" y="72972"/>
                  <a:pt x="46701" y="72721"/>
                  <a:pt x="48208" y="72310"/>
                </a:cubicBezTo>
                <a:cubicBezTo>
                  <a:pt x="49714" y="71900"/>
                  <a:pt x="51358" y="71032"/>
                  <a:pt x="51609" y="69503"/>
                </a:cubicBezTo>
                <a:lnTo>
                  <a:pt x="51609" y="69503"/>
                </a:lnTo>
                <a:cubicBezTo>
                  <a:pt x="51609" y="71169"/>
                  <a:pt x="50011" y="72333"/>
                  <a:pt x="48664" y="73315"/>
                </a:cubicBezTo>
                <a:cubicBezTo>
                  <a:pt x="47318" y="74319"/>
                  <a:pt x="45925" y="75848"/>
                  <a:pt x="46473" y="77446"/>
                </a:cubicBezTo>
                <a:cubicBezTo>
                  <a:pt x="47546" y="76191"/>
                  <a:pt x="48801" y="75072"/>
                  <a:pt x="50171" y="74159"/>
                </a:cubicBezTo>
                <a:lnTo>
                  <a:pt x="50171" y="74159"/>
                </a:lnTo>
                <a:cubicBezTo>
                  <a:pt x="49440" y="75278"/>
                  <a:pt x="49189" y="76693"/>
                  <a:pt x="49440" y="77994"/>
                </a:cubicBezTo>
                <a:cubicBezTo>
                  <a:pt x="49806" y="77583"/>
                  <a:pt x="50194" y="77149"/>
                  <a:pt x="50559" y="76716"/>
                </a:cubicBezTo>
                <a:lnTo>
                  <a:pt x="50559" y="76716"/>
                </a:lnTo>
                <a:cubicBezTo>
                  <a:pt x="49828" y="77948"/>
                  <a:pt x="49943" y="79615"/>
                  <a:pt x="50810" y="80756"/>
                </a:cubicBezTo>
                <a:cubicBezTo>
                  <a:pt x="51680" y="79749"/>
                  <a:pt x="52257" y="78500"/>
                  <a:pt x="52464" y="77189"/>
                </a:cubicBezTo>
                <a:lnTo>
                  <a:pt x="52464" y="77189"/>
                </a:lnTo>
                <a:cubicBezTo>
                  <a:pt x="52582" y="77938"/>
                  <a:pt x="52962" y="78649"/>
                  <a:pt x="53549" y="79135"/>
                </a:cubicBezTo>
                <a:cubicBezTo>
                  <a:pt x="54302" y="77515"/>
                  <a:pt x="54804" y="75780"/>
                  <a:pt x="55033" y="73999"/>
                </a:cubicBezTo>
                <a:lnTo>
                  <a:pt x="55033" y="73999"/>
                </a:lnTo>
                <a:cubicBezTo>
                  <a:pt x="55010" y="74958"/>
                  <a:pt x="55329" y="75940"/>
                  <a:pt x="55968" y="76693"/>
                </a:cubicBezTo>
                <a:cubicBezTo>
                  <a:pt x="56219" y="75027"/>
                  <a:pt x="57361" y="73543"/>
                  <a:pt x="58890" y="72858"/>
                </a:cubicBezTo>
                <a:lnTo>
                  <a:pt x="58890" y="72858"/>
                </a:lnTo>
                <a:cubicBezTo>
                  <a:pt x="57475" y="74479"/>
                  <a:pt x="56653" y="76602"/>
                  <a:pt x="56607" y="78747"/>
                </a:cubicBezTo>
                <a:cubicBezTo>
                  <a:pt x="57292" y="78405"/>
                  <a:pt x="57863" y="77903"/>
                  <a:pt x="58274" y="77264"/>
                </a:cubicBezTo>
                <a:lnTo>
                  <a:pt x="58274" y="77264"/>
                </a:lnTo>
                <a:cubicBezTo>
                  <a:pt x="58023" y="77857"/>
                  <a:pt x="57749" y="78473"/>
                  <a:pt x="57886" y="79112"/>
                </a:cubicBezTo>
                <a:cubicBezTo>
                  <a:pt x="57980" y="79624"/>
                  <a:pt x="58468" y="80088"/>
                  <a:pt x="58957" y="80088"/>
                </a:cubicBezTo>
                <a:cubicBezTo>
                  <a:pt x="59057" y="80088"/>
                  <a:pt x="59158" y="80068"/>
                  <a:pt x="59255" y="80025"/>
                </a:cubicBezTo>
                <a:cubicBezTo>
                  <a:pt x="59575" y="79866"/>
                  <a:pt x="59780" y="79523"/>
                  <a:pt x="59917" y="79204"/>
                </a:cubicBezTo>
                <a:cubicBezTo>
                  <a:pt x="60282" y="78405"/>
                  <a:pt x="60533" y="77537"/>
                  <a:pt x="60670" y="76647"/>
                </a:cubicBezTo>
                <a:cubicBezTo>
                  <a:pt x="60899" y="77172"/>
                  <a:pt x="61264" y="77629"/>
                  <a:pt x="61720" y="77948"/>
                </a:cubicBezTo>
                <a:cubicBezTo>
                  <a:pt x="62447" y="76974"/>
                  <a:pt x="62827" y="75748"/>
                  <a:pt x="62809" y="74531"/>
                </a:cubicBezTo>
                <a:lnTo>
                  <a:pt x="62809" y="74531"/>
                </a:lnTo>
                <a:cubicBezTo>
                  <a:pt x="62962" y="74807"/>
                  <a:pt x="63181" y="75045"/>
                  <a:pt x="63455" y="75209"/>
                </a:cubicBezTo>
                <a:cubicBezTo>
                  <a:pt x="64277" y="74091"/>
                  <a:pt x="64962" y="72858"/>
                  <a:pt x="65487" y="71580"/>
                </a:cubicBezTo>
                <a:cubicBezTo>
                  <a:pt x="66651" y="72630"/>
                  <a:pt x="66445" y="74547"/>
                  <a:pt x="65669" y="75917"/>
                </a:cubicBezTo>
                <a:cubicBezTo>
                  <a:pt x="64916" y="77286"/>
                  <a:pt x="63706" y="78405"/>
                  <a:pt x="63044" y="79820"/>
                </a:cubicBezTo>
                <a:cubicBezTo>
                  <a:pt x="64300" y="79409"/>
                  <a:pt x="65418" y="78565"/>
                  <a:pt x="66171" y="77492"/>
                </a:cubicBezTo>
                <a:lnTo>
                  <a:pt x="66171" y="77492"/>
                </a:lnTo>
                <a:cubicBezTo>
                  <a:pt x="66285" y="78359"/>
                  <a:pt x="65966" y="79272"/>
                  <a:pt x="66080" y="80162"/>
                </a:cubicBezTo>
                <a:cubicBezTo>
                  <a:pt x="66173" y="80870"/>
                  <a:pt x="66813" y="81608"/>
                  <a:pt x="67467" y="81608"/>
                </a:cubicBezTo>
                <a:cubicBezTo>
                  <a:pt x="67615" y="81608"/>
                  <a:pt x="67763" y="81570"/>
                  <a:pt x="67906" y="81486"/>
                </a:cubicBezTo>
                <a:cubicBezTo>
                  <a:pt x="68203" y="81304"/>
                  <a:pt x="68385" y="80984"/>
                  <a:pt x="68522" y="80664"/>
                </a:cubicBezTo>
                <a:cubicBezTo>
                  <a:pt x="69213" y="79083"/>
                  <a:pt x="69556" y="77343"/>
                  <a:pt x="69506" y="75616"/>
                </a:cubicBezTo>
                <a:lnTo>
                  <a:pt x="69506" y="75616"/>
                </a:lnTo>
                <a:cubicBezTo>
                  <a:pt x="69647" y="76585"/>
                  <a:pt x="69910" y="77539"/>
                  <a:pt x="70303" y="78450"/>
                </a:cubicBezTo>
                <a:cubicBezTo>
                  <a:pt x="70652" y="79252"/>
                  <a:pt x="71316" y="80127"/>
                  <a:pt x="72144" y="80127"/>
                </a:cubicBezTo>
                <a:cubicBezTo>
                  <a:pt x="72236" y="80127"/>
                  <a:pt x="72330" y="80117"/>
                  <a:pt x="72425" y="80094"/>
                </a:cubicBezTo>
                <a:cubicBezTo>
                  <a:pt x="74642" y="79551"/>
                  <a:pt x="72825" y="74998"/>
                  <a:pt x="71903" y="74004"/>
                </a:cubicBezTo>
                <a:lnTo>
                  <a:pt x="71903" y="74004"/>
                </a:lnTo>
                <a:lnTo>
                  <a:pt x="74503" y="76739"/>
                </a:lnTo>
                <a:cubicBezTo>
                  <a:pt x="75050" y="75095"/>
                  <a:pt x="74183" y="73086"/>
                  <a:pt x="72608" y="72356"/>
                </a:cubicBezTo>
                <a:lnTo>
                  <a:pt x="72608" y="72356"/>
                </a:lnTo>
                <a:cubicBezTo>
                  <a:pt x="73361" y="72698"/>
                  <a:pt x="74115" y="73041"/>
                  <a:pt x="74868" y="73383"/>
                </a:cubicBezTo>
                <a:cubicBezTo>
                  <a:pt x="74183" y="72653"/>
                  <a:pt x="73498" y="71922"/>
                  <a:pt x="72813" y="71192"/>
                </a:cubicBezTo>
                <a:lnTo>
                  <a:pt x="72813" y="71192"/>
                </a:lnTo>
                <a:cubicBezTo>
                  <a:pt x="73818" y="71671"/>
                  <a:pt x="74822" y="72151"/>
                  <a:pt x="75826" y="72607"/>
                </a:cubicBezTo>
                <a:cubicBezTo>
                  <a:pt x="76012" y="72700"/>
                  <a:pt x="76228" y="72808"/>
                  <a:pt x="76450" y="72808"/>
                </a:cubicBezTo>
                <a:cubicBezTo>
                  <a:pt x="76501" y="72808"/>
                  <a:pt x="76552" y="72802"/>
                  <a:pt x="76602" y="72790"/>
                </a:cubicBezTo>
                <a:cubicBezTo>
                  <a:pt x="77059" y="72698"/>
                  <a:pt x="77264" y="72059"/>
                  <a:pt x="77082" y="71603"/>
                </a:cubicBezTo>
                <a:cubicBezTo>
                  <a:pt x="76899" y="71169"/>
                  <a:pt x="76488" y="70872"/>
                  <a:pt x="76077" y="70599"/>
                </a:cubicBezTo>
                <a:cubicBezTo>
                  <a:pt x="77310" y="70553"/>
                  <a:pt x="78543" y="70347"/>
                  <a:pt x="79707" y="69982"/>
                </a:cubicBezTo>
                <a:cubicBezTo>
                  <a:pt x="79022" y="69252"/>
                  <a:pt x="78246" y="68636"/>
                  <a:pt x="77379" y="68179"/>
                </a:cubicBezTo>
                <a:cubicBezTo>
                  <a:pt x="77789" y="67745"/>
                  <a:pt x="78497" y="67814"/>
                  <a:pt x="79113" y="67791"/>
                </a:cubicBezTo>
                <a:cubicBezTo>
                  <a:pt x="79707" y="67768"/>
                  <a:pt x="80460" y="67403"/>
                  <a:pt x="80369" y="66787"/>
                </a:cubicBezTo>
                <a:cubicBezTo>
                  <a:pt x="80283" y="66357"/>
                  <a:pt x="79822" y="66186"/>
                  <a:pt x="79356" y="66186"/>
                </a:cubicBezTo>
                <a:cubicBezTo>
                  <a:pt x="79203" y="66186"/>
                  <a:pt x="79049" y="66205"/>
                  <a:pt x="78908" y="66239"/>
                </a:cubicBezTo>
                <a:cubicBezTo>
                  <a:pt x="77355" y="66622"/>
                  <a:pt x="75883" y="68004"/>
                  <a:pt x="74410" y="68004"/>
                </a:cubicBezTo>
                <a:cubicBezTo>
                  <a:pt x="74129" y="68004"/>
                  <a:pt x="73848" y="67954"/>
                  <a:pt x="73567" y="67837"/>
                </a:cubicBezTo>
                <a:lnTo>
                  <a:pt x="75598" y="66079"/>
                </a:lnTo>
                <a:lnTo>
                  <a:pt x="75598" y="66079"/>
                </a:lnTo>
                <a:cubicBezTo>
                  <a:pt x="75547" y="66080"/>
                  <a:pt x="75495" y="66081"/>
                  <a:pt x="75444" y="66081"/>
                </a:cubicBezTo>
                <a:cubicBezTo>
                  <a:pt x="74469" y="66081"/>
                  <a:pt x="73498" y="65875"/>
                  <a:pt x="72631" y="65463"/>
                </a:cubicBezTo>
                <a:cubicBezTo>
                  <a:pt x="73218" y="64680"/>
                  <a:pt x="74209" y="64599"/>
                  <a:pt x="75254" y="64599"/>
                </a:cubicBezTo>
                <a:cubicBezTo>
                  <a:pt x="75528" y="64599"/>
                  <a:pt x="75805" y="64605"/>
                  <a:pt x="76079" y="64605"/>
                </a:cubicBezTo>
                <a:cubicBezTo>
                  <a:pt x="77082" y="64605"/>
                  <a:pt x="78050" y="64531"/>
                  <a:pt x="78680" y="63842"/>
                </a:cubicBezTo>
                <a:cubicBezTo>
                  <a:pt x="78885" y="63614"/>
                  <a:pt x="79045" y="63317"/>
                  <a:pt x="78976" y="63021"/>
                </a:cubicBezTo>
                <a:cubicBezTo>
                  <a:pt x="78894" y="62649"/>
                  <a:pt x="78591" y="62520"/>
                  <a:pt x="78213" y="62520"/>
                </a:cubicBezTo>
                <a:cubicBezTo>
                  <a:pt x="77756" y="62520"/>
                  <a:pt x="77187" y="62709"/>
                  <a:pt x="76762" y="62884"/>
                </a:cubicBezTo>
                <a:cubicBezTo>
                  <a:pt x="76332" y="63050"/>
                  <a:pt x="75875" y="63130"/>
                  <a:pt x="75417" y="63130"/>
                </a:cubicBezTo>
                <a:cubicBezTo>
                  <a:pt x="74370" y="63130"/>
                  <a:pt x="73323" y="62710"/>
                  <a:pt x="72608" y="61948"/>
                </a:cubicBezTo>
                <a:lnTo>
                  <a:pt x="72608" y="61948"/>
                </a:lnTo>
                <a:cubicBezTo>
                  <a:pt x="73209" y="62115"/>
                  <a:pt x="73853" y="62283"/>
                  <a:pt x="74471" y="62283"/>
                </a:cubicBezTo>
                <a:cubicBezTo>
                  <a:pt x="74863" y="62283"/>
                  <a:pt x="75244" y="62216"/>
                  <a:pt x="75598" y="62039"/>
                </a:cubicBezTo>
                <a:cubicBezTo>
                  <a:pt x="76688" y="61504"/>
                  <a:pt x="77482" y="60043"/>
                  <a:pt x="78580" y="60043"/>
                </a:cubicBezTo>
                <a:cubicBezTo>
                  <a:pt x="78701" y="60043"/>
                  <a:pt x="78825" y="60061"/>
                  <a:pt x="78953" y="60099"/>
                </a:cubicBezTo>
                <a:cubicBezTo>
                  <a:pt x="78564" y="59307"/>
                  <a:pt x="77740" y="59025"/>
                  <a:pt x="76828" y="59025"/>
                </a:cubicBezTo>
                <a:cubicBezTo>
                  <a:pt x="76136" y="59025"/>
                  <a:pt x="75394" y="59188"/>
                  <a:pt x="74754" y="59414"/>
                </a:cubicBezTo>
                <a:cubicBezTo>
                  <a:pt x="73899" y="59708"/>
                  <a:pt x="72920" y="60033"/>
                  <a:pt x="72035" y="60033"/>
                </a:cubicBezTo>
                <a:cubicBezTo>
                  <a:pt x="71407" y="60033"/>
                  <a:pt x="70826" y="59869"/>
                  <a:pt x="70371" y="59414"/>
                </a:cubicBezTo>
                <a:lnTo>
                  <a:pt x="70371" y="59414"/>
                </a:lnTo>
                <a:cubicBezTo>
                  <a:pt x="70524" y="59434"/>
                  <a:pt x="70677" y="59444"/>
                  <a:pt x="70829" y="59444"/>
                </a:cubicBezTo>
                <a:cubicBezTo>
                  <a:pt x="72750" y="59444"/>
                  <a:pt x="74589" y="57892"/>
                  <a:pt x="74822" y="55968"/>
                </a:cubicBezTo>
                <a:lnTo>
                  <a:pt x="74822" y="55968"/>
                </a:lnTo>
                <a:cubicBezTo>
                  <a:pt x="73316" y="56835"/>
                  <a:pt x="71809" y="57702"/>
                  <a:pt x="70303" y="58547"/>
                </a:cubicBezTo>
                <a:cubicBezTo>
                  <a:pt x="70189" y="57725"/>
                  <a:pt x="70599" y="56926"/>
                  <a:pt x="71193" y="56401"/>
                </a:cubicBezTo>
                <a:cubicBezTo>
                  <a:pt x="70915" y="56335"/>
                  <a:pt x="70670" y="56306"/>
                  <a:pt x="70447" y="56306"/>
                </a:cubicBezTo>
                <a:cubicBezTo>
                  <a:pt x="69513" y="56306"/>
                  <a:pt x="68964" y="56821"/>
                  <a:pt x="68043" y="57337"/>
                </a:cubicBezTo>
                <a:cubicBezTo>
                  <a:pt x="67791" y="57486"/>
                  <a:pt x="67515" y="57553"/>
                  <a:pt x="67235" y="57553"/>
                </a:cubicBezTo>
                <a:cubicBezTo>
                  <a:pt x="66402" y="57553"/>
                  <a:pt x="65531" y="56959"/>
                  <a:pt x="65121" y="56173"/>
                </a:cubicBezTo>
                <a:cubicBezTo>
                  <a:pt x="64596" y="55146"/>
                  <a:pt x="64642" y="53913"/>
                  <a:pt x="64710" y="52749"/>
                </a:cubicBezTo>
                <a:lnTo>
                  <a:pt x="64710" y="52749"/>
                </a:lnTo>
                <a:cubicBezTo>
                  <a:pt x="65099" y="53822"/>
                  <a:pt x="65966" y="54712"/>
                  <a:pt x="67061" y="55100"/>
                </a:cubicBezTo>
                <a:cubicBezTo>
                  <a:pt x="66810" y="53799"/>
                  <a:pt x="66719" y="52475"/>
                  <a:pt x="66788" y="51151"/>
                </a:cubicBezTo>
                <a:lnTo>
                  <a:pt x="66788" y="51151"/>
                </a:lnTo>
                <a:cubicBezTo>
                  <a:pt x="67198" y="51996"/>
                  <a:pt x="67815" y="52726"/>
                  <a:pt x="68568" y="53297"/>
                </a:cubicBezTo>
                <a:cubicBezTo>
                  <a:pt x="68545" y="52316"/>
                  <a:pt x="68477" y="51334"/>
                  <a:pt x="68522" y="50353"/>
                </a:cubicBezTo>
                <a:lnTo>
                  <a:pt x="68522" y="50353"/>
                </a:lnTo>
                <a:cubicBezTo>
                  <a:pt x="69078" y="51011"/>
                  <a:pt x="69986" y="52319"/>
                  <a:pt x="70996" y="52319"/>
                </a:cubicBezTo>
                <a:cubicBezTo>
                  <a:pt x="71106" y="52319"/>
                  <a:pt x="71218" y="52304"/>
                  <a:pt x="71330" y="52270"/>
                </a:cubicBezTo>
                <a:cubicBezTo>
                  <a:pt x="72540" y="51882"/>
                  <a:pt x="72631" y="51014"/>
                  <a:pt x="71878" y="50147"/>
                </a:cubicBezTo>
                <a:lnTo>
                  <a:pt x="71878" y="50147"/>
                </a:lnTo>
                <a:cubicBezTo>
                  <a:pt x="71981" y="50154"/>
                  <a:pt x="72090" y="50157"/>
                  <a:pt x="72203" y="50157"/>
                </a:cubicBezTo>
                <a:cubicBezTo>
                  <a:pt x="72868" y="50157"/>
                  <a:pt x="73673" y="50028"/>
                  <a:pt x="74160" y="49599"/>
                </a:cubicBezTo>
                <a:cubicBezTo>
                  <a:pt x="74578" y="49241"/>
                  <a:pt x="74684" y="48562"/>
                  <a:pt x="74477" y="48095"/>
                </a:cubicBezTo>
                <a:lnTo>
                  <a:pt x="74477" y="48095"/>
                </a:lnTo>
                <a:cubicBezTo>
                  <a:pt x="74496" y="48097"/>
                  <a:pt x="74514" y="48097"/>
                  <a:pt x="74533" y="48097"/>
                </a:cubicBezTo>
                <a:cubicBezTo>
                  <a:pt x="74757" y="48097"/>
                  <a:pt x="74986" y="48013"/>
                  <a:pt x="75119" y="47842"/>
                </a:cubicBezTo>
                <a:cubicBezTo>
                  <a:pt x="75461" y="47431"/>
                  <a:pt x="75393" y="46815"/>
                  <a:pt x="75210" y="46312"/>
                </a:cubicBezTo>
                <a:cubicBezTo>
                  <a:pt x="74046" y="46290"/>
                  <a:pt x="72928" y="45514"/>
                  <a:pt x="72540" y="44418"/>
                </a:cubicBezTo>
                <a:cubicBezTo>
                  <a:pt x="72868" y="43897"/>
                  <a:pt x="73490" y="43588"/>
                  <a:pt x="74102" y="43588"/>
                </a:cubicBezTo>
                <a:cubicBezTo>
                  <a:pt x="74214" y="43588"/>
                  <a:pt x="74325" y="43598"/>
                  <a:pt x="74434" y="43619"/>
                </a:cubicBezTo>
                <a:cubicBezTo>
                  <a:pt x="75804" y="45171"/>
                  <a:pt x="77789" y="46130"/>
                  <a:pt x="79866" y="46244"/>
                </a:cubicBezTo>
                <a:cubicBezTo>
                  <a:pt x="79593" y="45445"/>
                  <a:pt x="79341" y="44669"/>
                  <a:pt x="79090" y="43893"/>
                </a:cubicBezTo>
                <a:lnTo>
                  <a:pt x="79090" y="43893"/>
                </a:lnTo>
                <a:lnTo>
                  <a:pt x="80369" y="44349"/>
                </a:lnTo>
                <a:cubicBezTo>
                  <a:pt x="80848" y="43163"/>
                  <a:pt x="79981" y="41633"/>
                  <a:pt x="78725" y="41428"/>
                </a:cubicBezTo>
                <a:lnTo>
                  <a:pt x="78725" y="41428"/>
                </a:lnTo>
                <a:cubicBezTo>
                  <a:pt x="78824" y="41444"/>
                  <a:pt x="78925" y="41451"/>
                  <a:pt x="79030" y="41451"/>
                </a:cubicBezTo>
                <a:cubicBezTo>
                  <a:pt x="79775" y="41451"/>
                  <a:pt x="80666" y="41094"/>
                  <a:pt x="81596" y="41094"/>
                </a:cubicBezTo>
                <a:cubicBezTo>
                  <a:pt x="82019" y="41094"/>
                  <a:pt x="82450" y="41168"/>
                  <a:pt x="82879" y="41382"/>
                </a:cubicBezTo>
                <a:cubicBezTo>
                  <a:pt x="82742" y="39374"/>
                  <a:pt x="81236" y="37479"/>
                  <a:pt x="79364" y="36703"/>
                </a:cubicBezTo>
                <a:lnTo>
                  <a:pt x="79364" y="36703"/>
                </a:lnTo>
                <a:cubicBezTo>
                  <a:pt x="80300" y="36954"/>
                  <a:pt x="81236" y="37205"/>
                  <a:pt x="82149" y="37456"/>
                </a:cubicBezTo>
                <a:cubicBezTo>
                  <a:pt x="81829" y="36338"/>
                  <a:pt x="81304" y="35265"/>
                  <a:pt x="80620" y="34329"/>
                </a:cubicBezTo>
                <a:lnTo>
                  <a:pt x="80620" y="34329"/>
                </a:lnTo>
                <a:cubicBezTo>
                  <a:pt x="81199" y="34603"/>
                  <a:pt x="81734" y="34725"/>
                  <a:pt x="82186" y="34725"/>
                </a:cubicBezTo>
                <a:cubicBezTo>
                  <a:pt x="82952" y="34725"/>
                  <a:pt x="83484" y="34376"/>
                  <a:pt x="83604" y="33823"/>
                </a:cubicBezTo>
                <a:lnTo>
                  <a:pt x="83604" y="33823"/>
                </a:lnTo>
                <a:cubicBezTo>
                  <a:pt x="83878" y="34192"/>
                  <a:pt x="84194" y="34531"/>
                  <a:pt x="84546" y="34831"/>
                </a:cubicBezTo>
                <a:cubicBezTo>
                  <a:pt x="84751" y="34032"/>
                  <a:pt x="84979" y="33256"/>
                  <a:pt x="85185" y="32458"/>
                </a:cubicBezTo>
                <a:lnTo>
                  <a:pt x="85185" y="32458"/>
                </a:lnTo>
                <a:cubicBezTo>
                  <a:pt x="86737" y="34215"/>
                  <a:pt x="84158" y="37045"/>
                  <a:pt x="85002" y="39214"/>
                </a:cubicBezTo>
                <a:cubicBezTo>
                  <a:pt x="86166" y="38346"/>
                  <a:pt x="87125" y="37205"/>
                  <a:pt x="87810" y="35927"/>
                </a:cubicBezTo>
                <a:lnTo>
                  <a:pt x="87810" y="35927"/>
                </a:lnTo>
                <a:cubicBezTo>
                  <a:pt x="87399" y="37593"/>
                  <a:pt x="86965" y="39237"/>
                  <a:pt x="86554" y="40903"/>
                </a:cubicBezTo>
                <a:cubicBezTo>
                  <a:pt x="86417" y="41451"/>
                  <a:pt x="86395" y="42204"/>
                  <a:pt x="86942" y="42341"/>
                </a:cubicBezTo>
                <a:cubicBezTo>
                  <a:pt x="86983" y="42351"/>
                  <a:pt x="87024" y="42355"/>
                  <a:pt x="87065" y="42355"/>
                </a:cubicBezTo>
                <a:cubicBezTo>
                  <a:pt x="87406" y="42355"/>
                  <a:pt x="87720" y="42031"/>
                  <a:pt x="87924" y="41725"/>
                </a:cubicBezTo>
                <a:cubicBezTo>
                  <a:pt x="88882" y="40287"/>
                  <a:pt x="89636" y="38689"/>
                  <a:pt x="90115" y="37023"/>
                </a:cubicBezTo>
                <a:lnTo>
                  <a:pt x="90115" y="37023"/>
                </a:lnTo>
                <a:cubicBezTo>
                  <a:pt x="91074" y="38826"/>
                  <a:pt x="89887" y="41017"/>
                  <a:pt x="88540" y="42569"/>
                </a:cubicBezTo>
                <a:cubicBezTo>
                  <a:pt x="88106" y="43071"/>
                  <a:pt x="87855" y="44121"/>
                  <a:pt x="88517" y="44121"/>
                </a:cubicBezTo>
                <a:cubicBezTo>
                  <a:pt x="88534" y="44124"/>
                  <a:pt x="88551" y="44125"/>
                  <a:pt x="88568" y="44125"/>
                </a:cubicBezTo>
                <a:cubicBezTo>
                  <a:pt x="88711" y="44125"/>
                  <a:pt x="88851" y="44043"/>
                  <a:pt x="88974" y="43961"/>
                </a:cubicBezTo>
                <a:cubicBezTo>
                  <a:pt x="90047" y="43300"/>
                  <a:pt x="90960" y="42387"/>
                  <a:pt x="91622" y="41314"/>
                </a:cubicBezTo>
                <a:lnTo>
                  <a:pt x="91622" y="41314"/>
                </a:lnTo>
                <a:cubicBezTo>
                  <a:pt x="92306" y="42455"/>
                  <a:pt x="91781" y="43961"/>
                  <a:pt x="90982" y="45034"/>
                </a:cubicBezTo>
                <a:cubicBezTo>
                  <a:pt x="90206" y="46130"/>
                  <a:pt x="89179" y="47066"/>
                  <a:pt x="88723" y="48321"/>
                </a:cubicBezTo>
                <a:cubicBezTo>
                  <a:pt x="91302" y="47842"/>
                  <a:pt x="93516" y="45673"/>
                  <a:pt x="94041" y="43094"/>
                </a:cubicBezTo>
                <a:lnTo>
                  <a:pt x="94041" y="43094"/>
                </a:lnTo>
                <a:cubicBezTo>
                  <a:pt x="94498" y="44418"/>
                  <a:pt x="93790" y="45833"/>
                  <a:pt x="93265" y="47134"/>
                </a:cubicBezTo>
                <a:cubicBezTo>
                  <a:pt x="92740" y="48435"/>
                  <a:pt x="92489" y="50124"/>
                  <a:pt x="93539" y="51060"/>
                </a:cubicBezTo>
                <a:cubicBezTo>
                  <a:pt x="94338" y="49462"/>
                  <a:pt x="95000" y="47796"/>
                  <a:pt x="95479" y="46084"/>
                </a:cubicBezTo>
                <a:lnTo>
                  <a:pt x="95479" y="46084"/>
                </a:lnTo>
                <a:cubicBezTo>
                  <a:pt x="95228" y="48116"/>
                  <a:pt x="96027" y="50238"/>
                  <a:pt x="97556" y="51608"/>
                </a:cubicBezTo>
                <a:cubicBezTo>
                  <a:pt x="97739" y="51768"/>
                  <a:pt x="97921" y="51927"/>
                  <a:pt x="98172" y="51927"/>
                </a:cubicBezTo>
                <a:cubicBezTo>
                  <a:pt x="98675" y="51927"/>
                  <a:pt x="98903" y="51288"/>
                  <a:pt x="98948" y="50786"/>
                </a:cubicBezTo>
                <a:cubicBezTo>
                  <a:pt x="99177" y="48298"/>
                  <a:pt x="98538" y="45765"/>
                  <a:pt x="97145" y="43688"/>
                </a:cubicBezTo>
                <a:lnTo>
                  <a:pt x="97145" y="43688"/>
                </a:lnTo>
                <a:cubicBezTo>
                  <a:pt x="98469" y="45422"/>
                  <a:pt x="100318" y="46723"/>
                  <a:pt x="102395" y="47408"/>
                </a:cubicBezTo>
                <a:cubicBezTo>
                  <a:pt x="101899" y="45739"/>
                  <a:pt x="100889" y="44225"/>
                  <a:pt x="99566" y="43110"/>
                </a:cubicBezTo>
                <a:lnTo>
                  <a:pt x="99566" y="43110"/>
                </a:lnTo>
                <a:cubicBezTo>
                  <a:pt x="100559" y="43936"/>
                  <a:pt x="101683" y="44584"/>
                  <a:pt x="102874" y="45011"/>
                </a:cubicBezTo>
                <a:cubicBezTo>
                  <a:pt x="103141" y="45110"/>
                  <a:pt x="103434" y="45191"/>
                  <a:pt x="103710" y="45191"/>
                </a:cubicBezTo>
                <a:cubicBezTo>
                  <a:pt x="103883" y="45191"/>
                  <a:pt x="104049" y="45159"/>
                  <a:pt x="104198" y="45080"/>
                </a:cubicBezTo>
                <a:cubicBezTo>
                  <a:pt x="104769" y="44783"/>
                  <a:pt x="104815" y="43961"/>
                  <a:pt x="104495" y="43414"/>
                </a:cubicBezTo>
                <a:cubicBezTo>
                  <a:pt x="104153" y="42889"/>
                  <a:pt x="103582" y="42569"/>
                  <a:pt x="103011" y="42318"/>
                </a:cubicBezTo>
                <a:cubicBezTo>
                  <a:pt x="101710" y="41702"/>
                  <a:pt x="100341" y="41154"/>
                  <a:pt x="98971" y="40697"/>
                </a:cubicBezTo>
                <a:lnTo>
                  <a:pt x="98971" y="40697"/>
                </a:lnTo>
                <a:cubicBezTo>
                  <a:pt x="99778" y="40875"/>
                  <a:pt x="100619" y="41053"/>
                  <a:pt x="101447" y="41053"/>
                </a:cubicBezTo>
                <a:cubicBezTo>
                  <a:pt x="101789" y="41053"/>
                  <a:pt x="102129" y="41022"/>
                  <a:pt x="102464" y="40949"/>
                </a:cubicBezTo>
                <a:cubicBezTo>
                  <a:pt x="103605" y="40675"/>
                  <a:pt x="104678" y="39762"/>
                  <a:pt x="104723" y="38598"/>
                </a:cubicBezTo>
                <a:lnTo>
                  <a:pt x="104723" y="38598"/>
                </a:lnTo>
                <a:cubicBezTo>
                  <a:pt x="103476" y="39068"/>
                  <a:pt x="102142" y="39299"/>
                  <a:pt x="100806" y="39299"/>
                </a:cubicBezTo>
                <a:cubicBezTo>
                  <a:pt x="98645" y="39299"/>
                  <a:pt x="96477" y="38695"/>
                  <a:pt x="94657" y="37525"/>
                </a:cubicBezTo>
                <a:lnTo>
                  <a:pt x="94657" y="37525"/>
                </a:lnTo>
                <a:cubicBezTo>
                  <a:pt x="95475" y="37588"/>
                  <a:pt x="96295" y="37619"/>
                  <a:pt x="97115" y="37619"/>
                </a:cubicBezTo>
                <a:cubicBezTo>
                  <a:pt x="100758" y="37619"/>
                  <a:pt x="104399" y="37001"/>
                  <a:pt x="107827" y="35790"/>
                </a:cubicBezTo>
                <a:cubicBezTo>
                  <a:pt x="105134" y="34750"/>
                  <a:pt x="102244" y="34224"/>
                  <a:pt x="99355" y="34224"/>
                </a:cubicBezTo>
                <a:cubicBezTo>
                  <a:pt x="98693" y="34224"/>
                  <a:pt x="98032" y="34251"/>
                  <a:pt x="97373" y="34306"/>
                </a:cubicBezTo>
                <a:cubicBezTo>
                  <a:pt x="98994" y="34010"/>
                  <a:pt x="100638" y="33690"/>
                  <a:pt x="102098" y="32937"/>
                </a:cubicBezTo>
                <a:cubicBezTo>
                  <a:pt x="103559" y="32184"/>
                  <a:pt x="104837" y="30905"/>
                  <a:pt x="105180" y="29285"/>
                </a:cubicBezTo>
                <a:lnTo>
                  <a:pt x="105180" y="29285"/>
                </a:lnTo>
                <a:cubicBezTo>
                  <a:pt x="103036" y="30063"/>
                  <a:pt x="100317" y="30916"/>
                  <a:pt x="97769" y="30916"/>
                </a:cubicBezTo>
                <a:cubicBezTo>
                  <a:pt x="96355" y="30916"/>
                  <a:pt x="94994" y="30654"/>
                  <a:pt x="93813" y="29970"/>
                </a:cubicBezTo>
                <a:cubicBezTo>
                  <a:pt x="95015" y="29153"/>
                  <a:pt x="96458" y="28733"/>
                  <a:pt x="97898" y="28733"/>
                </a:cubicBezTo>
                <a:cubicBezTo>
                  <a:pt x="98672" y="28733"/>
                  <a:pt x="99446" y="28855"/>
                  <a:pt x="100181" y="29102"/>
                </a:cubicBezTo>
                <a:cubicBezTo>
                  <a:pt x="98606" y="27116"/>
                  <a:pt x="94886" y="27367"/>
                  <a:pt x="94018" y="24994"/>
                </a:cubicBezTo>
                <a:lnTo>
                  <a:pt x="94018" y="24994"/>
                </a:lnTo>
                <a:cubicBezTo>
                  <a:pt x="95342" y="26038"/>
                  <a:pt x="97032" y="26610"/>
                  <a:pt x="98714" y="26610"/>
                </a:cubicBezTo>
                <a:cubicBezTo>
                  <a:pt x="99091" y="26610"/>
                  <a:pt x="99467" y="26581"/>
                  <a:pt x="99839" y="26523"/>
                </a:cubicBezTo>
                <a:cubicBezTo>
                  <a:pt x="99487" y="25917"/>
                  <a:pt x="99014" y="25382"/>
                  <a:pt x="98455" y="24948"/>
                </a:cubicBezTo>
                <a:lnTo>
                  <a:pt x="98455" y="24948"/>
                </a:lnTo>
                <a:cubicBezTo>
                  <a:pt x="99479" y="25365"/>
                  <a:pt x="100581" y="25588"/>
                  <a:pt x="101695" y="25588"/>
                </a:cubicBezTo>
                <a:cubicBezTo>
                  <a:pt x="101730" y="25588"/>
                  <a:pt x="101766" y="25588"/>
                  <a:pt x="101802" y="25587"/>
                </a:cubicBezTo>
                <a:cubicBezTo>
                  <a:pt x="102806" y="25564"/>
                  <a:pt x="104107" y="25039"/>
                  <a:pt x="104016" y="24012"/>
                </a:cubicBezTo>
                <a:cubicBezTo>
                  <a:pt x="103970" y="23624"/>
                  <a:pt x="103742" y="23305"/>
                  <a:pt x="103491" y="23008"/>
                </a:cubicBezTo>
                <a:cubicBezTo>
                  <a:pt x="102464" y="21844"/>
                  <a:pt x="101094" y="20976"/>
                  <a:pt x="99610" y="20543"/>
                </a:cubicBezTo>
                <a:cubicBezTo>
                  <a:pt x="98629" y="20246"/>
                  <a:pt x="97579" y="20132"/>
                  <a:pt x="96757" y="19538"/>
                </a:cubicBezTo>
                <a:cubicBezTo>
                  <a:pt x="95958" y="18922"/>
                  <a:pt x="95616" y="17530"/>
                  <a:pt x="96438" y="16936"/>
                </a:cubicBezTo>
                <a:lnTo>
                  <a:pt x="96438" y="16936"/>
                </a:lnTo>
                <a:cubicBezTo>
                  <a:pt x="97876" y="18488"/>
                  <a:pt x="99861" y="19561"/>
                  <a:pt x="101961" y="19904"/>
                </a:cubicBezTo>
                <a:cubicBezTo>
                  <a:pt x="101980" y="18967"/>
                  <a:pt x="101799" y="18015"/>
                  <a:pt x="101443" y="17123"/>
                </a:cubicBezTo>
                <a:lnTo>
                  <a:pt x="101443" y="17123"/>
                </a:lnTo>
                <a:cubicBezTo>
                  <a:pt x="102017" y="18234"/>
                  <a:pt x="102950" y="19144"/>
                  <a:pt x="104084" y="19653"/>
                </a:cubicBezTo>
                <a:cubicBezTo>
                  <a:pt x="104255" y="19738"/>
                  <a:pt x="104444" y="19806"/>
                  <a:pt x="104622" y="19806"/>
                </a:cubicBezTo>
                <a:cubicBezTo>
                  <a:pt x="104730" y="19806"/>
                  <a:pt x="104834" y="19781"/>
                  <a:pt x="104929" y="19721"/>
                </a:cubicBezTo>
                <a:cubicBezTo>
                  <a:pt x="105203" y="19561"/>
                  <a:pt x="105248" y="19173"/>
                  <a:pt x="105271" y="18854"/>
                </a:cubicBezTo>
                <a:cubicBezTo>
                  <a:pt x="105316" y="17927"/>
                  <a:pt x="105361" y="17001"/>
                  <a:pt x="105407" y="16074"/>
                </a:cubicBezTo>
                <a:lnTo>
                  <a:pt x="105407" y="16074"/>
                </a:lnTo>
                <a:cubicBezTo>
                  <a:pt x="105361" y="17240"/>
                  <a:pt x="106709" y="19116"/>
                  <a:pt x="106732" y="20566"/>
                </a:cubicBezTo>
                <a:cubicBezTo>
                  <a:pt x="106778" y="22072"/>
                  <a:pt x="106093" y="23396"/>
                  <a:pt x="106138" y="24880"/>
                </a:cubicBezTo>
                <a:cubicBezTo>
                  <a:pt x="106138" y="25724"/>
                  <a:pt x="106732" y="26660"/>
                  <a:pt x="107576" y="26660"/>
                </a:cubicBezTo>
                <a:cubicBezTo>
                  <a:pt x="107667" y="25664"/>
                  <a:pt x="107780" y="24669"/>
                  <a:pt x="107871" y="23673"/>
                </a:cubicBezTo>
                <a:lnTo>
                  <a:pt x="107871" y="23673"/>
                </a:lnTo>
                <a:cubicBezTo>
                  <a:pt x="107751" y="25080"/>
                  <a:pt x="108909" y="26478"/>
                  <a:pt x="110338" y="26637"/>
                </a:cubicBezTo>
                <a:lnTo>
                  <a:pt x="110955" y="23168"/>
                </a:lnTo>
                <a:cubicBezTo>
                  <a:pt x="111541" y="23769"/>
                  <a:pt x="112383" y="24097"/>
                  <a:pt x="113218" y="24097"/>
                </a:cubicBezTo>
                <a:cubicBezTo>
                  <a:pt x="113683" y="24097"/>
                  <a:pt x="114145" y="23996"/>
                  <a:pt x="114561" y="23784"/>
                </a:cubicBezTo>
                <a:lnTo>
                  <a:pt x="114561" y="23784"/>
                </a:lnTo>
                <a:cubicBezTo>
                  <a:pt x="113214" y="25199"/>
                  <a:pt x="112005" y="26728"/>
                  <a:pt x="110932" y="28349"/>
                </a:cubicBezTo>
                <a:cubicBezTo>
                  <a:pt x="111179" y="28503"/>
                  <a:pt x="111465" y="28576"/>
                  <a:pt x="111751" y="28576"/>
                </a:cubicBezTo>
                <a:cubicBezTo>
                  <a:pt x="112230" y="28576"/>
                  <a:pt x="112709" y="28370"/>
                  <a:pt x="113009" y="27984"/>
                </a:cubicBezTo>
                <a:lnTo>
                  <a:pt x="113009" y="27984"/>
                </a:lnTo>
                <a:cubicBezTo>
                  <a:pt x="112598" y="28920"/>
                  <a:pt x="112872" y="30107"/>
                  <a:pt x="113671" y="30746"/>
                </a:cubicBezTo>
                <a:cubicBezTo>
                  <a:pt x="115132" y="29467"/>
                  <a:pt x="116090" y="27619"/>
                  <a:pt x="116250" y="25678"/>
                </a:cubicBezTo>
                <a:cubicBezTo>
                  <a:pt x="118190" y="25793"/>
                  <a:pt x="118921" y="28988"/>
                  <a:pt x="117209" y="29924"/>
                </a:cubicBezTo>
                <a:cubicBezTo>
                  <a:pt x="118145" y="29924"/>
                  <a:pt x="119103" y="29650"/>
                  <a:pt x="119879" y="29125"/>
                </a:cubicBezTo>
                <a:lnTo>
                  <a:pt x="119879" y="29125"/>
                </a:lnTo>
                <a:cubicBezTo>
                  <a:pt x="119514" y="29627"/>
                  <a:pt x="119697" y="30449"/>
                  <a:pt x="120244" y="30768"/>
                </a:cubicBezTo>
                <a:cubicBezTo>
                  <a:pt x="120451" y="30256"/>
                  <a:pt x="120942" y="30030"/>
                  <a:pt x="121466" y="30030"/>
                </a:cubicBezTo>
                <a:cubicBezTo>
                  <a:pt x="122271" y="30030"/>
                  <a:pt x="123156" y="30564"/>
                  <a:pt x="123212" y="31408"/>
                </a:cubicBezTo>
                <a:cubicBezTo>
                  <a:pt x="123304" y="32539"/>
                  <a:pt x="122146" y="33429"/>
                  <a:pt x="121023" y="33429"/>
                </a:cubicBezTo>
                <a:cubicBezTo>
                  <a:pt x="120764" y="33429"/>
                  <a:pt x="120507" y="33382"/>
                  <a:pt x="120267" y="33279"/>
                </a:cubicBezTo>
                <a:lnTo>
                  <a:pt x="120267" y="33279"/>
                </a:lnTo>
                <a:cubicBezTo>
                  <a:pt x="122587" y="34286"/>
                  <a:pt x="118254" y="35041"/>
                  <a:pt x="117351" y="35041"/>
                </a:cubicBezTo>
                <a:cubicBezTo>
                  <a:pt x="117312" y="35041"/>
                  <a:pt x="117280" y="35040"/>
                  <a:pt x="117254" y="35037"/>
                </a:cubicBezTo>
                <a:cubicBezTo>
                  <a:pt x="116027" y="34900"/>
                  <a:pt x="114689" y="34301"/>
                  <a:pt x="113427" y="34301"/>
                </a:cubicBezTo>
                <a:cubicBezTo>
                  <a:pt x="112788" y="34301"/>
                  <a:pt x="112169" y="34455"/>
                  <a:pt x="111594" y="34900"/>
                </a:cubicBezTo>
                <a:cubicBezTo>
                  <a:pt x="113557" y="35699"/>
                  <a:pt x="115542" y="36498"/>
                  <a:pt x="117528" y="37296"/>
                </a:cubicBezTo>
                <a:cubicBezTo>
                  <a:pt x="117093" y="37191"/>
                  <a:pt x="116649" y="37140"/>
                  <a:pt x="116204" y="37140"/>
                </a:cubicBezTo>
                <a:cubicBezTo>
                  <a:pt x="114244" y="37140"/>
                  <a:pt x="112289" y="38129"/>
                  <a:pt x="111228" y="39784"/>
                </a:cubicBezTo>
                <a:cubicBezTo>
                  <a:pt x="112179" y="39489"/>
                  <a:pt x="113173" y="39345"/>
                  <a:pt x="114169" y="39345"/>
                </a:cubicBezTo>
                <a:cubicBezTo>
                  <a:pt x="114944" y="39345"/>
                  <a:pt x="115720" y="39432"/>
                  <a:pt x="116478" y="39602"/>
                </a:cubicBezTo>
                <a:cubicBezTo>
                  <a:pt x="114196" y="40652"/>
                  <a:pt x="112347" y="42569"/>
                  <a:pt x="111388" y="44874"/>
                </a:cubicBezTo>
                <a:cubicBezTo>
                  <a:pt x="112826" y="43939"/>
                  <a:pt x="114515" y="43368"/>
                  <a:pt x="116227" y="43185"/>
                </a:cubicBezTo>
                <a:lnTo>
                  <a:pt x="116227" y="43185"/>
                </a:lnTo>
                <a:cubicBezTo>
                  <a:pt x="113967" y="44555"/>
                  <a:pt x="111753" y="45993"/>
                  <a:pt x="109608" y="47522"/>
                </a:cubicBezTo>
                <a:cubicBezTo>
                  <a:pt x="110119" y="47728"/>
                  <a:pt x="110639" y="47818"/>
                  <a:pt x="111160" y="47818"/>
                </a:cubicBezTo>
                <a:cubicBezTo>
                  <a:pt x="113128" y="47818"/>
                  <a:pt x="115120" y="46530"/>
                  <a:pt x="116798" y="45285"/>
                </a:cubicBezTo>
                <a:lnTo>
                  <a:pt x="116798" y="45285"/>
                </a:lnTo>
                <a:cubicBezTo>
                  <a:pt x="115702" y="46609"/>
                  <a:pt x="114629" y="47910"/>
                  <a:pt x="113557" y="49234"/>
                </a:cubicBezTo>
                <a:cubicBezTo>
                  <a:pt x="113123" y="49736"/>
                  <a:pt x="112872" y="50741"/>
                  <a:pt x="113511" y="50855"/>
                </a:cubicBezTo>
                <a:cubicBezTo>
                  <a:pt x="113543" y="50862"/>
                  <a:pt x="113575" y="50865"/>
                  <a:pt x="113606" y="50865"/>
                </a:cubicBezTo>
                <a:cubicBezTo>
                  <a:pt x="113780" y="50865"/>
                  <a:pt x="113954" y="50769"/>
                  <a:pt x="114127" y="50672"/>
                </a:cubicBezTo>
                <a:cubicBezTo>
                  <a:pt x="115794" y="49713"/>
                  <a:pt x="117254" y="48412"/>
                  <a:pt x="118418" y="46860"/>
                </a:cubicBezTo>
                <a:lnTo>
                  <a:pt x="118418" y="46860"/>
                </a:lnTo>
                <a:cubicBezTo>
                  <a:pt x="119012" y="48549"/>
                  <a:pt x="117574" y="50216"/>
                  <a:pt x="116159" y="51311"/>
                </a:cubicBezTo>
                <a:cubicBezTo>
                  <a:pt x="114744" y="52384"/>
                  <a:pt x="113054" y="53548"/>
                  <a:pt x="112918" y="55328"/>
                </a:cubicBezTo>
                <a:cubicBezTo>
                  <a:pt x="113094" y="55350"/>
                  <a:pt x="113271" y="55361"/>
                  <a:pt x="113447" y="55361"/>
                </a:cubicBezTo>
                <a:cubicBezTo>
                  <a:pt x="115307" y="55361"/>
                  <a:pt x="117141" y="54185"/>
                  <a:pt x="117871" y="52475"/>
                </a:cubicBezTo>
                <a:lnTo>
                  <a:pt x="117871" y="52475"/>
                </a:lnTo>
                <a:cubicBezTo>
                  <a:pt x="117779" y="53137"/>
                  <a:pt x="117688" y="53845"/>
                  <a:pt x="117871" y="54507"/>
                </a:cubicBezTo>
                <a:cubicBezTo>
                  <a:pt x="118069" y="55145"/>
                  <a:pt x="118648" y="55719"/>
                  <a:pt x="119303" y="55719"/>
                </a:cubicBezTo>
                <a:cubicBezTo>
                  <a:pt x="119327" y="55719"/>
                  <a:pt x="119352" y="55718"/>
                  <a:pt x="119377" y="55716"/>
                </a:cubicBezTo>
                <a:cubicBezTo>
                  <a:pt x="119971" y="55694"/>
                  <a:pt x="120450" y="55191"/>
                  <a:pt x="120792" y="54712"/>
                </a:cubicBezTo>
                <a:cubicBezTo>
                  <a:pt x="121495" y="53706"/>
                  <a:pt x="121929" y="52541"/>
                  <a:pt x="122055" y="51337"/>
                </a:cubicBezTo>
                <a:lnTo>
                  <a:pt x="122055" y="51337"/>
                </a:lnTo>
                <a:cubicBezTo>
                  <a:pt x="122111" y="51749"/>
                  <a:pt x="122295" y="52143"/>
                  <a:pt x="122595" y="52430"/>
                </a:cubicBezTo>
                <a:cubicBezTo>
                  <a:pt x="123143" y="50900"/>
                  <a:pt x="123782" y="49394"/>
                  <a:pt x="124490" y="47933"/>
                </a:cubicBezTo>
                <a:cubicBezTo>
                  <a:pt x="124627" y="47682"/>
                  <a:pt x="124764" y="47385"/>
                  <a:pt x="125061" y="47294"/>
                </a:cubicBezTo>
                <a:cubicBezTo>
                  <a:pt x="125132" y="47269"/>
                  <a:pt x="125200" y="47257"/>
                  <a:pt x="125265" y="47257"/>
                </a:cubicBezTo>
                <a:cubicBezTo>
                  <a:pt x="125837" y="47257"/>
                  <a:pt x="126122" y="48190"/>
                  <a:pt x="126019" y="48846"/>
                </a:cubicBezTo>
                <a:cubicBezTo>
                  <a:pt x="125654" y="51288"/>
                  <a:pt x="124307" y="53548"/>
                  <a:pt x="122344" y="55032"/>
                </a:cubicBezTo>
                <a:cubicBezTo>
                  <a:pt x="122093" y="55214"/>
                  <a:pt x="121819" y="55420"/>
                  <a:pt x="121751" y="55716"/>
                </a:cubicBezTo>
                <a:cubicBezTo>
                  <a:pt x="121614" y="56219"/>
                  <a:pt x="122139" y="56698"/>
                  <a:pt x="122664" y="56698"/>
                </a:cubicBezTo>
                <a:cubicBezTo>
                  <a:pt x="123189" y="56698"/>
                  <a:pt x="123645" y="56378"/>
                  <a:pt x="124056" y="56059"/>
                </a:cubicBezTo>
                <a:cubicBezTo>
                  <a:pt x="125974" y="54484"/>
                  <a:pt x="127434" y="52384"/>
                  <a:pt x="128256" y="50033"/>
                </a:cubicBezTo>
                <a:lnTo>
                  <a:pt x="128256" y="50033"/>
                </a:lnTo>
                <a:cubicBezTo>
                  <a:pt x="127845" y="51425"/>
                  <a:pt x="127800" y="52932"/>
                  <a:pt x="128142" y="54347"/>
                </a:cubicBezTo>
                <a:cubicBezTo>
                  <a:pt x="128233" y="54735"/>
                  <a:pt x="128439" y="55169"/>
                  <a:pt x="128827" y="55214"/>
                </a:cubicBezTo>
                <a:cubicBezTo>
                  <a:pt x="128846" y="55216"/>
                  <a:pt x="128865" y="55217"/>
                  <a:pt x="128884" y="55217"/>
                </a:cubicBezTo>
                <a:cubicBezTo>
                  <a:pt x="129285" y="55217"/>
                  <a:pt x="129541" y="54762"/>
                  <a:pt x="129694" y="54370"/>
                </a:cubicBezTo>
                <a:cubicBezTo>
                  <a:pt x="130032" y="53490"/>
                  <a:pt x="130393" y="52611"/>
                  <a:pt x="130732" y="51731"/>
                </a:cubicBezTo>
                <a:lnTo>
                  <a:pt x="130732" y="51731"/>
                </a:lnTo>
                <a:cubicBezTo>
                  <a:pt x="130480" y="52411"/>
                  <a:pt x="130800" y="53280"/>
                  <a:pt x="131429" y="53639"/>
                </a:cubicBezTo>
                <a:cubicBezTo>
                  <a:pt x="131772" y="53836"/>
                  <a:pt x="132054" y="53921"/>
                  <a:pt x="132290" y="53921"/>
                </a:cubicBezTo>
                <a:cubicBezTo>
                  <a:pt x="133752" y="53921"/>
                  <a:pt x="133448" y="50665"/>
                  <a:pt x="135185" y="50665"/>
                </a:cubicBezTo>
                <a:cubicBezTo>
                  <a:pt x="135475" y="50665"/>
                  <a:pt x="135823" y="50756"/>
                  <a:pt x="136245" y="50969"/>
                </a:cubicBezTo>
                <a:cubicBezTo>
                  <a:pt x="134647" y="47340"/>
                  <a:pt x="131657" y="43300"/>
                  <a:pt x="137226" y="40538"/>
                </a:cubicBezTo>
                <a:lnTo>
                  <a:pt x="137226" y="40538"/>
                </a:lnTo>
                <a:cubicBezTo>
                  <a:pt x="135629" y="42204"/>
                  <a:pt x="135606" y="45103"/>
                  <a:pt x="137158" y="46792"/>
                </a:cubicBezTo>
                <a:cubicBezTo>
                  <a:pt x="137523" y="46061"/>
                  <a:pt x="137888" y="45331"/>
                  <a:pt x="138254" y="44578"/>
                </a:cubicBezTo>
                <a:lnTo>
                  <a:pt x="138254" y="44578"/>
                </a:lnTo>
                <a:cubicBezTo>
                  <a:pt x="137386" y="46632"/>
                  <a:pt x="138254" y="49257"/>
                  <a:pt x="140171" y="50375"/>
                </a:cubicBezTo>
                <a:cubicBezTo>
                  <a:pt x="141723" y="47385"/>
                  <a:pt x="142362" y="43916"/>
                  <a:pt x="141974" y="40538"/>
                </a:cubicBezTo>
                <a:lnTo>
                  <a:pt x="141974" y="40538"/>
                </a:lnTo>
                <a:cubicBezTo>
                  <a:pt x="142636" y="42204"/>
                  <a:pt x="143321" y="43893"/>
                  <a:pt x="144006" y="45559"/>
                </a:cubicBezTo>
                <a:cubicBezTo>
                  <a:pt x="145101" y="43436"/>
                  <a:pt x="146836" y="41633"/>
                  <a:pt x="148913" y="40469"/>
                </a:cubicBezTo>
                <a:lnTo>
                  <a:pt x="148913" y="40469"/>
                </a:lnTo>
                <a:cubicBezTo>
                  <a:pt x="147452" y="41839"/>
                  <a:pt x="146539" y="43779"/>
                  <a:pt x="146448" y="45787"/>
                </a:cubicBezTo>
                <a:cubicBezTo>
                  <a:pt x="147886" y="45217"/>
                  <a:pt x="149324" y="44623"/>
                  <a:pt x="150762" y="44053"/>
                </a:cubicBezTo>
                <a:lnTo>
                  <a:pt x="150762" y="44053"/>
                </a:lnTo>
                <a:cubicBezTo>
                  <a:pt x="150283" y="45285"/>
                  <a:pt x="148982" y="45902"/>
                  <a:pt x="147886" y="46609"/>
                </a:cubicBezTo>
                <a:cubicBezTo>
                  <a:pt x="146790" y="47317"/>
                  <a:pt x="145695" y="48527"/>
                  <a:pt x="146083" y="49782"/>
                </a:cubicBezTo>
                <a:cubicBezTo>
                  <a:pt x="147361" y="49622"/>
                  <a:pt x="148593" y="49097"/>
                  <a:pt x="149598" y="48298"/>
                </a:cubicBezTo>
                <a:lnTo>
                  <a:pt x="149598" y="48298"/>
                </a:lnTo>
                <a:cubicBezTo>
                  <a:pt x="148730" y="49576"/>
                  <a:pt x="147703" y="50786"/>
                  <a:pt x="146562" y="51836"/>
                </a:cubicBezTo>
                <a:cubicBezTo>
                  <a:pt x="146758" y="51859"/>
                  <a:pt x="146955" y="51870"/>
                  <a:pt x="147151" y="51870"/>
                </a:cubicBezTo>
                <a:cubicBezTo>
                  <a:pt x="149352" y="51870"/>
                  <a:pt x="151504" y="50493"/>
                  <a:pt x="152405" y="48481"/>
                </a:cubicBezTo>
                <a:lnTo>
                  <a:pt x="152405" y="48481"/>
                </a:lnTo>
                <a:cubicBezTo>
                  <a:pt x="152725" y="50718"/>
                  <a:pt x="151333" y="53092"/>
                  <a:pt x="149210" y="53868"/>
                </a:cubicBezTo>
                <a:cubicBezTo>
                  <a:pt x="150283" y="53913"/>
                  <a:pt x="151355" y="53936"/>
                  <a:pt x="152405" y="53982"/>
                </a:cubicBezTo>
                <a:cubicBezTo>
                  <a:pt x="151194" y="54973"/>
                  <a:pt x="149628" y="55472"/>
                  <a:pt x="148059" y="55472"/>
                </a:cubicBezTo>
                <a:cubicBezTo>
                  <a:pt x="146703" y="55472"/>
                  <a:pt x="145344" y="55099"/>
                  <a:pt x="144211" y="54347"/>
                </a:cubicBezTo>
                <a:lnTo>
                  <a:pt x="144211" y="54347"/>
                </a:lnTo>
                <a:lnTo>
                  <a:pt x="146288" y="58022"/>
                </a:lnTo>
                <a:cubicBezTo>
                  <a:pt x="144748" y="57043"/>
                  <a:pt x="142916" y="56538"/>
                  <a:pt x="141091" y="56538"/>
                </a:cubicBezTo>
                <a:cubicBezTo>
                  <a:pt x="140319" y="56538"/>
                  <a:pt x="139548" y="56629"/>
                  <a:pt x="138801" y="56812"/>
                </a:cubicBezTo>
                <a:cubicBezTo>
                  <a:pt x="139806" y="57748"/>
                  <a:pt x="140810" y="58684"/>
                  <a:pt x="141814" y="59620"/>
                </a:cubicBezTo>
                <a:cubicBezTo>
                  <a:pt x="139896" y="59182"/>
                  <a:pt x="137915" y="58968"/>
                  <a:pt x="135937" y="58968"/>
                </a:cubicBezTo>
                <a:cubicBezTo>
                  <a:pt x="135232" y="58968"/>
                  <a:pt x="134527" y="58995"/>
                  <a:pt x="133826" y="59049"/>
                </a:cubicBezTo>
                <a:cubicBezTo>
                  <a:pt x="134761" y="60076"/>
                  <a:pt x="136062" y="60761"/>
                  <a:pt x="137432" y="60898"/>
                </a:cubicBezTo>
                <a:cubicBezTo>
                  <a:pt x="136780" y="61695"/>
                  <a:pt x="135778" y="61912"/>
                  <a:pt x="134725" y="61912"/>
                </a:cubicBezTo>
                <a:cubicBezTo>
                  <a:pt x="134119" y="61912"/>
                  <a:pt x="133496" y="61840"/>
                  <a:pt x="132912" y="61765"/>
                </a:cubicBezTo>
                <a:cubicBezTo>
                  <a:pt x="132559" y="61725"/>
                  <a:pt x="132186" y="61699"/>
                  <a:pt x="131811" y="61699"/>
                </a:cubicBezTo>
                <a:cubicBezTo>
                  <a:pt x="130491" y="61699"/>
                  <a:pt x="129155" y="62020"/>
                  <a:pt x="128621" y="63157"/>
                </a:cubicBezTo>
                <a:lnTo>
                  <a:pt x="134579" y="63865"/>
                </a:lnTo>
                <a:cubicBezTo>
                  <a:pt x="133483" y="64025"/>
                  <a:pt x="132433" y="64504"/>
                  <a:pt x="131611" y="65257"/>
                </a:cubicBezTo>
                <a:cubicBezTo>
                  <a:pt x="132334" y="65586"/>
                  <a:pt x="133125" y="65748"/>
                  <a:pt x="133914" y="65748"/>
                </a:cubicBezTo>
                <a:cubicBezTo>
                  <a:pt x="134496" y="65748"/>
                  <a:pt x="135077" y="65660"/>
                  <a:pt x="135629" y="65486"/>
                </a:cubicBezTo>
                <a:lnTo>
                  <a:pt x="135629" y="65486"/>
                </a:lnTo>
                <a:cubicBezTo>
                  <a:pt x="133734" y="66330"/>
                  <a:pt x="131863" y="67198"/>
                  <a:pt x="129968" y="68042"/>
                </a:cubicBezTo>
                <a:cubicBezTo>
                  <a:pt x="130626" y="68281"/>
                  <a:pt x="131323" y="68398"/>
                  <a:pt x="132020" y="68398"/>
                </a:cubicBezTo>
                <a:cubicBezTo>
                  <a:pt x="132994" y="68398"/>
                  <a:pt x="133969" y="68170"/>
                  <a:pt x="134836" y="67728"/>
                </a:cubicBezTo>
                <a:lnTo>
                  <a:pt x="134836" y="67728"/>
                </a:lnTo>
                <a:cubicBezTo>
                  <a:pt x="133038" y="69039"/>
                  <a:pt x="131493" y="70717"/>
                  <a:pt x="130356" y="72630"/>
                </a:cubicBezTo>
                <a:cubicBezTo>
                  <a:pt x="132578" y="72563"/>
                  <a:pt x="134756" y="71372"/>
                  <a:pt x="136028" y="69541"/>
                </a:cubicBezTo>
                <a:lnTo>
                  <a:pt x="136028" y="69541"/>
                </a:lnTo>
                <a:cubicBezTo>
                  <a:pt x="135269" y="70696"/>
                  <a:pt x="134828" y="72052"/>
                  <a:pt x="134784" y="73429"/>
                </a:cubicBezTo>
                <a:cubicBezTo>
                  <a:pt x="135971" y="73132"/>
                  <a:pt x="137021" y="72219"/>
                  <a:pt x="137455" y="71055"/>
                </a:cubicBezTo>
                <a:lnTo>
                  <a:pt x="137455" y="71055"/>
                </a:lnTo>
                <a:cubicBezTo>
                  <a:pt x="136953" y="72813"/>
                  <a:pt x="137455" y="74821"/>
                  <a:pt x="138710" y="76145"/>
                </a:cubicBezTo>
                <a:cubicBezTo>
                  <a:pt x="139326" y="74776"/>
                  <a:pt x="139737" y="73315"/>
                  <a:pt x="139920" y="71831"/>
                </a:cubicBezTo>
                <a:lnTo>
                  <a:pt x="139920" y="71831"/>
                </a:lnTo>
                <a:cubicBezTo>
                  <a:pt x="139760" y="73338"/>
                  <a:pt x="140125" y="74867"/>
                  <a:pt x="140924" y="76145"/>
                </a:cubicBezTo>
                <a:cubicBezTo>
                  <a:pt x="141381" y="73292"/>
                  <a:pt x="142499" y="70530"/>
                  <a:pt x="144165" y="68156"/>
                </a:cubicBezTo>
                <a:lnTo>
                  <a:pt x="144165" y="68156"/>
                </a:lnTo>
                <a:cubicBezTo>
                  <a:pt x="142887" y="70484"/>
                  <a:pt x="143458" y="73634"/>
                  <a:pt x="145466" y="75369"/>
                </a:cubicBezTo>
                <a:cubicBezTo>
                  <a:pt x="145991" y="73703"/>
                  <a:pt x="146242" y="71968"/>
                  <a:pt x="146265" y="70233"/>
                </a:cubicBezTo>
                <a:cubicBezTo>
                  <a:pt x="146448" y="71329"/>
                  <a:pt x="146973" y="72379"/>
                  <a:pt x="147726" y="73201"/>
                </a:cubicBezTo>
                <a:cubicBezTo>
                  <a:pt x="148228" y="71489"/>
                  <a:pt x="148525" y="69708"/>
                  <a:pt x="148571" y="67928"/>
                </a:cubicBezTo>
                <a:cubicBezTo>
                  <a:pt x="148662" y="69046"/>
                  <a:pt x="149278" y="70119"/>
                  <a:pt x="150191" y="70735"/>
                </a:cubicBezTo>
                <a:cubicBezTo>
                  <a:pt x="150191" y="68111"/>
                  <a:pt x="151401" y="65509"/>
                  <a:pt x="153432" y="63842"/>
                </a:cubicBezTo>
                <a:lnTo>
                  <a:pt x="153432" y="63842"/>
                </a:lnTo>
                <a:cubicBezTo>
                  <a:pt x="152428" y="65394"/>
                  <a:pt x="152223" y="67403"/>
                  <a:pt x="152907" y="69115"/>
                </a:cubicBezTo>
                <a:cubicBezTo>
                  <a:pt x="153980" y="68065"/>
                  <a:pt x="155053" y="67038"/>
                  <a:pt x="156149" y="65988"/>
                </a:cubicBezTo>
                <a:lnTo>
                  <a:pt x="156149" y="65988"/>
                </a:lnTo>
                <a:cubicBezTo>
                  <a:pt x="155578" y="67951"/>
                  <a:pt x="154437" y="69754"/>
                  <a:pt x="152930" y="71124"/>
                </a:cubicBezTo>
                <a:cubicBezTo>
                  <a:pt x="153163" y="71356"/>
                  <a:pt x="153444" y="71455"/>
                  <a:pt x="153740" y="71455"/>
                </a:cubicBezTo>
                <a:cubicBezTo>
                  <a:pt x="154490" y="71455"/>
                  <a:pt x="155342" y="70822"/>
                  <a:pt x="155783" y="70119"/>
                </a:cubicBezTo>
                <a:cubicBezTo>
                  <a:pt x="156423" y="69138"/>
                  <a:pt x="156970" y="67860"/>
                  <a:pt x="158112" y="67677"/>
                </a:cubicBezTo>
                <a:lnTo>
                  <a:pt x="158112" y="67677"/>
                </a:lnTo>
                <a:cubicBezTo>
                  <a:pt x="157040" y="69273"/>
                  <a:pt x="155968" y="70892"/>
                  <a:pt x="154896" y="72512"/>
                </a:cubicBezTo>
                <a:lnTo>
                  <a:pt x="154896" y="72512"/>
                </a:lnTo>
                <a:cubicBezTo>
                  <a:pt x="155107" y="72213"/>
                  <a:pt x="158897" y="70523"/>
                  <a:pt x="159639" y="70523"/>
                </a:cubicBezTo>
                <a:cubicBezTo>
                  <a:pt x="159667" y="70523"/>
                  <a:pt x="159690" y="70525"/>
                  <a:pt x="159709" y="70530"/>
                </a:cubicBezTo>
                <a:cubicBezTo>
                  <a:pt x="162220" y="71192"/>
                  <a:pt x="159687" y="72105"/>
                  <a:pt x="159184" y="72881"/>
                </a:cubicBezTo>
                <a:cubicBezTo>
                  <a:pt x="159002" y="73201"/>
                  <a:pt x="159093" y="73589"/>
                  <a:pt x="159025" y="73954"/>
                </a:cubicBezTo>
                <a:cubicBezTo>
                  <a:pt x="158865" y="74867"/>
                  <a:pt x="157792" y="75209"/>
                  <a:pt x="156925" y="75506"/>
                </a:cubicBezTo>
                <a:cubicBezTo>
                  <a:pt x="156057" y="75803"/>
                  <a:pt x="155076" y="76579"/>
                  <a:pt x="155418" y="77446"/>
                </a:cubicBezTo>
                <a:cubicBezTo>
                  <a:pt x="156605" y="76990"/>
                  <a:pt x="157815" y="76556"/>
                  <a:pt x="159025" y="76099"/>
                </a:cubicBezTo>
                <a:lnTo>
                  <a:pt x="159025" y="76099"/>
                </a:lnTo>
                <a:cubicBezTo>
                  <a:pt x="158568" y="76533"/>
                  <a:pt x="158956" y="77332"/>
                  <a:pt x="158659" y="77880"/>
                </a:cubicBezTo>
                <a:cubicBezTo>
                  <a:pt x="158203" y="78816"/>
                  <a:pt x="156582" y="78131"/>
                  <a:pt x="155783" y="78838"/>
                </a:cubicBezTo>
                <a:cubicBezTo>
                  <a:pt x="155532" y="79044"/>
                  <a:pt x="155418" y="79341"/>
                  <a:pt x="155281" y="79637"/>
                </a:cubicBezTo>
                <a:cubicBezTo>
                  <a:pt x="154619" y="80961"/>
                  <a:pt x="153569" y="82102"/>
                  <a:pt x="152268" y="82810"/>
                </a:cubicBezTo>
                <a:cubicBezTo>
                  <a:pt x="152416" y="82826"/>
                  <a:pt x="152563" y="82834"/>
                  <a:pt x="152711" y="82834"/>
                </a:cubicBezTo>
                <a:cubicBezTo>
                  <a:pt x="153823" y="82834"/>
                  <a:pt x="154932" y="82386"/>
                  <a:pt x="155738" y="81600"/>
                </a:cubicBezTo>
                <a:lnTo>
                  <a:pt x="155738" y="81600"/>
                </a:lnTo>
                <a:cubicBezTo>
                  <a:pt x="155692" y="82354"/>
                  <a:pt x="154985" y="82879"/>
                  <a:pt x="154642" y="83563"/>
                </a:cubicBezTo>
                <a:cubicBezTo>
                  <a:pt x="154312" y="84162"/>
                  <a:pt x="154617" y="85173"/>
                  <a:pt x="155203" y="85173"/>
                </a:cubicBezTo>
                <a:cubicBezTo>
                  <a:pt x="155264" y="85173"/>
                  <a:pt x="155328" y="85162"/>
                  <a:pt x="155395" y="85138"/>
                </a:cubicBezTo>
                <a:cubicBezTo>
                  <a:pt x="155624" y="85070"/>
                  <a:pt x="155783" y="84864"/>
                  <a:pt x="155920" y="84682"/>
                </a:cubicBezTo>
                <a:cubicBezTo>
                  <a:pt x="156514" y="83837"/>
                  <a:pt x="156993" y="82924"/>
                  <a:pt x="157336" y="81966"/>
                </a:cubicBezTo>
                <a:cubicBezTo>
                  <a:pt x="157778" y="82268"/>
                  <a:pt x="158326" y="82422"/>
                  <a:pt x="158876" y="82422"/>
                </a:cubicBezTo>
                <a:cubicBezTo>
                  <a:pt x="159405" y="82422"/>
                  <a:pt x="159935" y="82279"/>
                  <a:pt x="160371" y="81988"/>
                </a:cubicBezTo>
                <a:lnTo>
                  <a:pt x="160371" y="81988"/>
                </a:lnTo>
                <a:cubicBezTo>
                  <a:pt x="159344" y="82764"/>
                  <a:pt x="158637" y="83928"/>
                  <a:pt x="158431" y="85184"/>
                </a:cubicBezTo>
                <a:cubicBezTo>
                  <a:pt x="159572" y="84796"/>
                  <a:pt x="160531" y="83906"/>
                  <a:pt x="161033" y="82810"/>
                </a:cubicBezTo>
                <a:lnTo>
                  <a:pt x="161033" y="82810"/>
                </a:lnTo>
                <a:cubicBezTo>
                  <a:pt x="160759" y="83928"/>
                  <a:pt x="161193" y="85207"/>
                  <a:pt x="162106" y="85914"/>
                </a:cubicBezTo>
                <a:cubicBezTo>
                  <a:pt x="162540" y="85184"/>
                  <a:pt x="162836" y="84408"/>
                  <a:pt x="163042" y="83586"/>
                </a:cubicBezTo>
                <a:cubicBezTo>
                  <a:pt x="163155" y="84964"/>
                  <a:pt x="165548" y="86029"/>
                  <a:pt x="165598" y="86029"/>
                </a:cubicBezTo>
                <a:cubicBezTo>
                  <a:pt x="165598" y="86029"/>
                  <a:pt x="165598" y="86029"/>
                  <a:pt x="165598" y="86028"/>
                </a:cubicBezTo>
                <a:lnTo>
                  <a:pt x="165598" y="0"/>
                </a:lnTo>
                <a:close/>
              </a:path>
            </a:pathLst>
          </a:custGeom>
          <a:solidFill>
            <a:srgbClr val="3D72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17"/>
          <p:cNvSpPr/>
          <p:nvPr/>
        </p:nvSpPr>
        <p:spPr>
          <a:xfrm flipH="1">
            <a:off x="-1571432" y="-1066433"/>
            <a:ext cx="4520602" cy="2121524"/>
          </a:xfrm>
          <a:custGeom>
            <a:avLst/>
            <a:gdLst/>
            <a:ahLst/>
            <a:cxnLst/>
            <a:rect l="l" t="t" r="r" b="b"/>
            <a:pathLst>
              <a:path w="160234" h="75198" extrusionOk="0">
                <a:moveTo>
                  <a:pt x="91164" y="4164"/>
                </a:moveTo>
                <a:cubicBezTo>
                  <a:pt x="91164" y="4358"/>
                  <a:pt x="91199" y="4550"/>
                  <a:pt x="91262" y="4731"/>
                </a:cubicBezTo>
                <a:lnTo>
                  <a:pt x="91262" y="4731"/>
                </a:lnTo>
                <a:cubicBezTo>
                  <a:pt x="91240" y="4541"/>
                  <a:pt x="91207" y="4352"/>
                  <a:pt x="91164" y="4164"/>
                </a:cubicBezTo>
                <a:close/>
                <a:moveTo>
                  <a:pt x="62176" y="10646"/>
                </a:moveTo>
                <a:cubicBezTo>
                  <a:pt x="62168" y="10647"/>
                  <a:pt x="62160" y="10647"/>
                  <a:pt x="62152" y="10647"/>
                </a:cubicBezTo>
                <a:lnTo>
                  <a:pt x="62152" y="10647"/>
                </a:lnTo>
                <a:cubicBezTo>
                  <a:pt x="62160" y="10647"/>
                  <a:pt x="62168" y="10647"/>
                  <a:pt x="62176" y="10646"/>
                </a:cubicBezTo>
                <a:close/>
                <a:moveTo>
                  <a:pt x="63979" y="11354"/>
                </a:moveTo>
                <a:cubicBezTo>
                  <a:pt x="63945" y="11374"/>
                  <a:pt x="63910" y="11395"/>
                  <a:pt x="63876" y="11417"/>
                </a:cubicBezTo>
                <a:lnTo>
                  <a:pt x="63876" y="11417"/>
                </a:lnTo>
                <a:cubicBezTo>
                  <a:pt x="63911" y="11396"/>
                  <a:pt x="63945" y="11375"/>
                  <a:pt x="63979" y="11354"/>
                </a:cubicBezTo>
                <a:close/>
                <a:moveTo>
                  <a:pt x="75118" y="10646"/>
                </a:moveTo>
                <a:cubicBezTo>
                  <a:pt x="74989" y="10950"/>
                  <a:pt x="75094" y="11246"/>
                  <a:pt x="75313" y="11469"/>
                </a:cubicBezTo>
                <a:lnTo>
                  <a:pt x="75313" y="11469"/>
                </a:lnTo>
                <a:cubicBezTo>
                  <a:pt x="75248" y="11195"/>
                  <a:pt x="75183" y="10921"/>
                  <a:pt x="75118" y="10646"/>
                </a:cubicBezTo>
                <a:close/>
                <a:moveTo>
                  <a:pt x="69321" y="12860"/>
                </a:moveTo>
                <a:lnTo>
                  <a:pt x="69321" y="12860"/>
                </a:lnTo>
                <a:cubicBezTo>
                  <a:pt x="69244" y="12930"/>
                  <a:pt x="69170" y="13002"/>
                  <a:pt x="69098" y="13077"/>
                </a:cubicBezTo>
                <a:lnTo>
                  <a:pt x="69098" y="13077"/>
                </a:lnTo>
                <a:cubicBezTo>
                  <a:pt x="69220" y="13064"/>
                  <a:pt x="69321" y="12995"/>
                  <a:pt x="69321" y="12860"/>
                </a:cubicBezTo>
                <a:close/>
                <a:moveTo>
                  <a:pt x="72174" y="13134"/>
                </a:moveTo>
                <a:lnTo>
                  <a:pt x="72174" y="13134"/>
                </a:lnTo>
                <a:cubicBezTo>
                  <a:pt x="72111" y="13395"/>
                  <a:pt x="72071" y="13660"/>
                  <a:pt x="72053" y="13925"/>
                </a:cubicBezTo>
                <a:lnTo>
                  <a:pt x="72053" y="13925"/>
                </a:lnTo>
                <a:cubicBezTo>
                  <a:pt x="72108" y="13664"/>
                  <a:pt x="72148" y="13400"/>
                  <a:pt x="72174" y="13134"/>
                </a:cubicBezTo>
                <a:close/>
                <a:moveTo>
                  <a:pt x="57708" y="48102"/>
                </a:moveTo>
                <a:cubicBezTo>
                  <a:pt x="57706" y="48102"/>
                  <a:pt x="57704" y="48103"/>
                  <a:pt x="57703" y="48103"/>
                </a:cubicBezTo>
                <a:cubicBezTo>
                  <a:pt x="57704" y="48102"/>
                  <a:pt x="57706" y="48102"/>
                  <a:pt x="57708" y="48102"/>
                </a:cubicBezTo>
                <a:close/>
                <a:moveTo>
                  <a:pt x="22574" y="49997"/>
                </a:moveTo>
                <a:cubicBezTo>
                  <a:pt x="22575" y="49998"/>
                  <a:pt x="22575" y="49998"/>
                  <a:pt x="22575" y="49999"/>
                </a:cubicBezTo>
                <a:lnTo>
                  <a:pt x="22575" y="49999"/>
                </a:lnTo>
                <a:cubicBezTo>
                  <a:pt x="22575" y="49998"/>
                  <a:pt x="22575" y="49998"/>
                  <a:pt x="22574" y="49997"/>
                </a:cubicBezTo>
                <a:close/>
                <a:moveTo>
                  <a:pt x="132245" y="0"/>
                </a:moveTo>
                <a:cubicBezTo>
                  <a:pt x="130796" y="0"/>
                  <a:pt x="129355" y="72"/>
                  <a:pt x="127959" y="375"/>
                </a:cubicBezTo>
                <a:cubicBezTo>
                  <a:pt x="127799" y="398"/>
                  <a:pt x="127639" y="444"/>
                  <a:pt x="127571" y="558"/>
                </a:cubicBezTo>
                <a:cubicBezTo>
                  <a:pt x="127479" y="717"/>
                  <a:pt x="127548" y="900"/>
                  <a:pt x="127616" y="1037"/>
                </a:cubicBezTo>
                <a:cubicBezTo>
                  <a:pt x="127799" y="1516"/>
                  <a:pt x="128004" y="1996"/>
                  <a:pt x="128210" y="2475"/>
                </a:cubicBezTo>
                <a:cubicBezTo>
                  <a:pt x="127571" y="1950"/>
                  <a:pt x="126863" y="1516"/>
                  <a:pt x="126087" y="1197"/>
                </a:cubicBezTo>
                <a:lnTo>
                  <a:pt x="126087" y="1197"/>
                </a:lnTo>
                <a:cubicBezTo>
                  <a:pt x="126384" y="1813"/>
                  <a:pt x="126658" y="2429"/>
                  <a:pt x="126954" y="3023"/>
                </a:cubicBezTo>
                <a:cubicBezTo>
                  <a:pt x="126270" y="2954"/>
                  <a:pt x="125631" y="2521"/>
                  <a:pt x="125311" y="1927"/>
                </a:cubicBezTo>
                <a:lnTo>
                  <a:pt x="125311" y="1927"/>
                </a:lnTo>
                <a:cubicBezTo>
                  <a:pt x="125745" y="2863"/>
                  <a:pt x="125516" y="4096"/>
                  <a:pt x="124786" y="4826"/>
                </a:cubicBezTo>
                <a:cubicBezTo>
                  <a:pt x="124763" y="4552"/>
                  <a:pt x="124740" y="4278"/>
                  <a:pt x="124672" y="4004"/>
                </a:cubicBezTo>
                <a:cubicBezTo>
                  <a:pt x="123924" y="4328"/>
                  <a:pt x="123265" y="4795"/>
                  <a:pt x="122696" y="5373"/>
                </a:cubicBezTo>
                <a:lnTo>
                  <a:pt x="122696" y="5373"/>
                </a:lnTo>
                <a:cubicBezTo>
                  <a:pt x="123246" y="4709"/>
                  <a:pt x="123455" y="3766"/>
                  <a:pt x="123211" y="2931"/>
                </a:cubicBezTo>
                <a:lnTo>
                  <a:pt x="123211" y="2931"/>
                </a:lnTo>
                <a:cubicBezTo>
                  <a:pt x="122161" y="3753"/>
                  <a:pt x="121591" y="5146"/>
                  <a:pt x="121727" y="6492"/>
                </a:cubicBezTo>
                <a:cubicBezTo>
                  <a:pt x="121454" y="5899"/>
                  <a:pt x="121180" y="5328"/>
                  <a:pt x="120906" y="4735"/>
                </a:cubicBezTo>
                <a:cubicBezTo>
                  <a:pt x="120358" y="5716"/>
                  <a:pt x="120107" y="6857"/>
                  <a:pt x="120175" y="7976"/>
                </a:cubicBezTo>
                <a:cubicBezTo>
                  <a:pt x="120016" y="7451"/>
                  <a:pt x="119787" y="6926"/>
                  <a:pt x="119536" y="6424"/>
                </a:cubicBezTo>
                <a:cubicBezTo>
                  <a:pt x="119080" y="6492"/>
                  <a:pt x="119011" y="7086"/>
                  <a:pt x="118966" y="7519"/>
                </a:cubicBezTo>
                <a:cubicBezTo>
                  <a:pt x="118783" y="8912"/>
                  <a:pt x="117505" y="10099"/>
                  <a:pt x="116112" y="10144"/>
                </a:cubicBezTo>
                <a:cubicBezTo>
                  <a:pt x="116934" y="9916"/>
                  <a:pt x="117642" y="9323"/>
                  <a:pt x="118007" y="8546"/>
                </a:cubicBezTo>
                <a:cubicBezTo>
                  <a:pt x="117886" y="8481"/>
                  <a:pt x="117750" y="8450"/>
                  <a:pt x="117614" y="8450"/>
                </a:cubicBezTo>
                <a:cubicBezTo>
                  <a:pt x="117458" y="8450"/>
                  <a:pt x="117303" y="8491"/>
                  <a:pt x="117171" y="8569"/>
                </a:cubicBezTo>
                <a:lnTo>
                  <a:pt x="117171" y="8569"/>
                </a:lnTo>
                <a:cubicBezTo>
                  <a:pt x="117681" y="8186"/>
                  <a:pt x="117979" y="7501"/>
                  <a:pt x="117893" y="6857"/>
                </a:cubicBezTo>
                <a:lnTo>
                  <a:pt x="117893" y="6857"/>
                </a:lnTo>
                <a:cubicBezTo>
                  <a:pt x="117071" y="7154"/>
                  <a:pt x="116409" y="7816"/>
                  <a:pt x="116135" y="8638"/>
                </a:cubicBezTo>
                <a:cubicBezTo>
                  <a:pt x="116181" y="8250"/>
                  <a:pt x="116227" y="7839"/>
                  <a:pt x="116272" y="7451"/>
                </a:cubicBezTo>
                <a:lnTo>
                  <a:pt x="116272" y="7451"/>
                </a:lnTo>
                <a:cubicBezTo>
                  <a:pt x="115565" y="8136"/>
                  <a:pt x="114720" y="8661"/>
                  <a:pt x="113761" y="8980"/>
                </a:cubicBezTo>
                <a:cubicBezTo>
                  <a:pt x="112826" y="8569"/>
                  <a:pt x="111867" y="8158"/>
                  <a:pt x="110931" y="7770"/>
                </a:cubicBezTo>
                <a:cubicBezTo>
                  <a:pt x="112209" y="7474"/>
                  <a:pt x="113465" y="7131"/>
                  <a:pt x="114720" y="6720"/>
                </a:cubicBezTo>
                <a:cubicBezTo>
                  <a:pt x="114234" y="6174"/>
                  <a:pt x="113497" y="5861"/>
                  <a:pt x="112747" y="5861"/>
                </a:cubicBezTo>
                <a:cubicBezTo>
                  <a:pt x="112651" y="5861"/>
                  <a:pt x="112556" y="5866"/>
                  <a:pt x="112460" y="5876"/>
                </a:cubicBezTo>
                <a:cubicBezTo>
                  <a:pt x="112643" y="5625"/>
                  <a:pt x="112826" y="5374"/>
                  <a:pt x="113008" y="5146"/>
                </a:cubicBezTo>
                <a:cubicBezTo>
                  <a:pt x="112808" y="5136"/>
                  <a:pt x="112607" y="5132"/>
                  <a:pt x="112407" y="5132"/>
                </a:cubicBezTo>
                <a:cubicBezTo>
                  <a:pt x="111627" y="5132"/>
                  <a:pt x="110850" y="5201"/>
                  <a:pt x="110087" y="5328"/>
                </a:cubicBezTo>
                <a:cubicBezTo>
                  <a:pt x="110863" y="4689"/>
                  <a:pt x="111776" y="4232"/>
                  <a:pt x="112757" y="4004"/>
                </a:cubicBezTo>
                <a:cubicBezTo>
                  <a:pt x="111821" y="3571"/>
                  <a:pt x="110885" y="3137"/>
                  <a:pt x="109950" y="2703"/>
                </a:cubicBezTo>
                <a:cubicBezTo>
                  <a:pt x="110657" y="2635"/>
                  <a:pt x="111342" y="2498"/>
                  <a:pt x="112027" y="2292"/>
                </a:cubicBezTo>
                <a:cubicBezTo>
                  <a:pt x="110649" y="305"/>
                  <a:pt x="109485" y="48"/>
                  <a:pt x="107689" y="48"/>
                </a:cubicBezTo>
                <a:cubicBezTo>
                  <a:pt x="107134" y="48"/>
                  <a:pt x="106519" y="73"/>
                  <a:pt x="105818" y="78"/>
                </a:cubicBezTo>
                <a:cubicBezTo>
                  <a:pt x="104312" y="90"/>
                  <a:pt x="102805" y="101"/>
                  <a:pt x="101299" y="101"/>
                </a:cubicBezTo>
                <a:cubicBezTo>
                  <a:pt x="99792" y="101"/>
                  <a:pt x="98286" y="90"/>
                  <a:pt x="96779" y="55"/>
                </a:cubicBezTo>
                <a:cubicBezTo>
                  <a:pt x="96528" y="49"/>
                  <a:pt x="96295" y="44"/>
                  <a:pt x="96077" y="44"/>
                </a:cubicBezTo>
                <a:cubicBezTo>
                  <a:pt x="94674" y="44"/>
                  <a:pt x="93921" y="264"/>
                  <a:pt x="93150" y="1904"/>
                </a:cubicBezTo>
                <a:cubicBezTo>
                  <a:pt x="92968" y="2270"/>
                  <a:pt x="92100" y="6013"/>
                  <a:pt x="92968" y="6036"/>
                </a:cubicBezTo>
                <a:cubicBezTo>
                  <a:pt x="92203" y="6017"/>
                  <a:pt x="91511" y="5448"/>
                  <a:pt x="91262" y="4731"/>
                </a:cubicBezTo>
                <a:lnTo>
                  <a:pt x="91262" y="4731"/>
                </a:lnTo>
                <a:cubicBezTo>
                  <a:pt x="91386" y="5767"/>
                  <a:pt x="91216" y="6826"/>
                  <a:pt x="90754" y="7770"/>
                </a:cubicBezTo>
                <a:cubicBezTo>
                  <a:pt x="89704" y="6606"/>
                  <a:pt x="89201" y="4963"/>
                  <a:pt x="89407" y="3388"/>
                </a:cubicBezTo>
                <a:lnTo>
                  <a:pt x="89407" y="3388"/>
                </a:lnTo>
                <a:cubicBezTo>
                  <a:pt x="89156" y="3799"/>
                  <a:pt x="88882" y="4187"/>
                  <a:pt x="88631" y="4598"/>
                </a:cubicBezTo>
                <a:cubicBezTo>
                  <a:pt x="87763" y="4096"/>
                  <a:pt x="87056" y="3297"/>
                  <a:pt x="86691" y="2361"/>
                </a:cubicBezTo>
                <a:lnTo>
                  <a:pt x="86691" y="2361"/>
                </a:lnTo>
                <a:cubicBezTo>
                  <a:pt x="86691" y="3205"/>
                  <a:pt x="86896" y="4073"/>
                  <a:pt x="87238" y="4849"/>
                </a:cubicBezTo>
                <a:cubicBezTo>
                  <a:pt x="87004" y="4875"/>
                  <a:pt x="86767" y="4888"/>
                  <a:pt x="86531" y="4888"/>
                </a:cubicBezTo>
                <a:cubicBezTo>
                  <a:pt x="85940" y="4888"/>
                  <a:pt x="85350" y="4806"/>
                  <a:pt x="84796" y="4643"/>
                </a:cubicBezTo>
                <a:lnTo>
                  <a:pt x="84796" y="4643"/>
                </a:lnTo>
                <a:cubicBezTo>
                  <a:pt x="85549" y="5031"/>
                  <a:pt x="86120" y="5739"/>
                  <a:pt x="86303" y="6584"/>
                </a:cubicBezTo>
                <a:cubicBezTo>
                  <a:pt x="85985" y="6676"/>
                  <a:pt x="85651" y="6722"/>
                  <a:pt x="85316" y="6722"/>
                </a:cubicBezTo>
                <a:cubicBezTo>
                  <a:pt x="84737" y="6722"/>
                  <a:pt x="84152" y="6584"/>
                  <a:pt x="83632" y="6310"/>
                </a:cubicBezTo>
                <a:lnTo>
                  <a:pt x="83632" y="6310"/>
                </a:lnTo>
                <a:cubicBezTo>
                  <a:pt x="84134" y="7017"/>
                  <a:pt x="84317" y="7930"/>
                  <a:pt x="84111" y="8775"/>
                </a:cubicBezTo>
                <a:cubicBezTo>
                  <a:pt x="83267" y="8706"/>
                  <a:pt x="82491" y="8090"/>
                  <a:pt x="82240" y="7268"/>
                </a:cubicBezTo>
                <a:lnTo>
                  <a:pt x="82240" y="7268"/>
                </a:lnTo>
                <a:cubicBezTo>
                  <a:pt x="82034" y="8820"/>
                  <a:pt x="82217" y="10418"/>
                  <a:pt x="82788" y="11879"/>
                </a:cubicBezTo>
                <a:cubicBezTo>
                  <a:pt x="81327" y="11149"/>
                  <a:pt x="80277" y="9642"/>
                  <a:pt x="80140" y="8021"/>
                </a:cubicBezTo>
                <a:cubicBezTo>
                  <a:pt x="80140" y="9186"/>
                  <a:pt x="79638" y="10372"/>
                  <a:pt x="78770" y="11194"/>
                </a:cubicBezTo>
                <a:cubicBezTo>
                  <a:pt x="78656" y="10007"/>
                  <a:pt x="78747" y="8798"/>
                  <a:pt x="79067" y="7633"/>
                </a:cubicBezTo>
                <a:lnTo>
                  <a:pt x="79067" y="7633"/>
                </a:lnTo>
                <a:cubicBezTo>
                  <a:pt x="78405" y="8113"/>
                  <a:pt x="78177" y="8980"/>
                  <a:pt x="77949" y="9779"/>
                </a:cubicBezTo>
                <a:cubicBezTo>
                  <a:pt x="77743" y="10555"/>
                  <a:pt x="77401" y="11422"/>
                  <a:pt x="76648" y="11765"/>
                </a:cubicBezTo>
                <a:cubicBezTo>
                  <a:pt x="76517" y="11826"/>
                  <a:pt x="76375" y="11854"/>
                  <a:pt x="76230" y="11854"/>
                </a:cubicBezTo>
                <a:cubicBezTo>
                  <a:pt x="75891" y="11854"/>
                  <a:pt x="75541" y="11701"/>
                  <a:pt x="75313" y="11469"/>
                </a:cubicBezTo>
                <a:lnTo>
                  <a:pt x="75313" y="11469"/>
                </a:lnTo>
                <a:cubicBezTo>
                  <a:pt x="75660" y="12930"/>
                  <a:pt x="76008" y="14394"/>
                  <a:pt x="76374" y="15873"/>
                </a:cubicBezTo>
                <a:cubicBezTo>
                  <a:pt x="76511" y="16444"/>
                  <a:pt x="76602" y="17152"/>
                  <a:pt x="76168" y="17540"/>
                </a:cubicBezTo>
                <a:cubicBezTo>
                  <a:pt x="76005" y="17687"/>
                  <a:pt x="75797" y="17752"/>
                  <a:pt x="75582" y="17752"/>
                </a:cubicBezTo>
                <a:cubicBezTo>
                  <a:pt x="75195" y="17752"/>
                  <a:pt x="74782" y="17542"/>
                  <a:pt x="74548" y="17220"/>
                </a:cubicBezTo>
                <a:cubicBezTo>
                  <a:pt x="74182" y="16718"/>
                  <a:pt x="74137" y="16056"/>
                  <a:pt x="74091" y="15440"/>
                </a:cubicBezTo>
                <a:cubicBezTo>
                  <a:pt x="73931" y="16261"/>
                  <a:pt x="73794" y="17106"/>
                  <a:pt x="73635" y="17928"/>
                </a:cubicBezTo>
                <a:cubicBezTo>
                  <a:pt x="72532" y="16921"/>
                  <a:pt x="71953" y="15406"/>
                  <a:pt x="72053" y="13925"/>
                </a:cubicBezTo>
                <a:lnTo>
                  <a:pt x="72053" y="13925"/>
                </a:lnTo>
                <a:cubicBezTo>
                  <a:pt x="71865" y="14834"/>
                  <a:pt x="71506" y="15710"/>
                  <a:pt x="71010" y="16490"/>
                </a:cubicBezTo>
                <a:cubicBezTo>
                  <a:pt x="70325" y="16079"/>
                  <a:pt x="70051" y="15143"/>
                  <a:pt x="70348" y="14435"/>
                </a:cubicBezTo>
                <a:lnTo>
                  <a:pt x="70348" y="14435"/>
                </a:lnTo>
                <a:cubicBezTo>
                  <a:pt x="69754" y="15622"/>
                  <a:pt x="68841" y="16695"/>
                  <a:pt x="67768" y="17471"/>
                </a:cubicBezTo>
                <a:cubicBezTo>
                  <a:pt x="67468" y="15907"/>
                  <a:pt x="67993" y="14221"/>
                  <a:pt x="69098" y="13077"/>
                </a:cubicBezTo>
                <a:lnTo>
                  <a:pt x="69098" y="13077"/>
                </a:lnTo>
                <a:cubicBezTo>
                  <a:pt x="69085" y="13078"/>
                  <a:pt x="69072" y="13079"/>
                  <a:pt x="69059" y="13079"/>
                </a:cubicBezTo>
                <a:cubicBezTo>
                  <a:pt x="68899" y="13079"/>
                  <a:pt x="68718" y="12986"/>
                  <a:pt x="68681" y="12815"/>
                </a:cubicBezTo>
                <a:cubicBezTo>
                  <a:pt x="68590" y="12518"/>
                  <a:pt x="68841" y="12221"/>
                  <a:pt x="69047" y="11993"/>
                </a:cubicBezTo>
                <a:lnTo>
                  <a:pt x="70964" y="9939"/>
                </a:lnTo>
                <a:lnTo>
                  <a:pt x="70964" y="9939"/>
                </a:lnTo>
                <a:cubicBezTo>
                  <a:pt x="69914" y="10327"/>
                  <a:pt x="68933" y="10920"/>
                  <a:pt x="68111" y="11696"/>
                </a:cubicBezTo>
                <a:lnTo>
                  <a:pt x="68088" y="9939"/>
                </a:lnTo>
                <a:cubicBezTo>
                  <a:pt x="67243" y="11879"/>
                  <a:pt x="66079" y="13659"/>
                  <a:pt x="64664" y="15211"/>
                </a:cubicBezTo>
                <a:cubicBezTo>
                  <a:pt x="64276" y="14321"/>
                  <a:pt x="64368" y="13226"/>
                  <a:pt x="64892" y="12404"/>
                </a:cubicBezTo>
                <a:lnTo>
                  <a:pt x="64892" y="12404"/>
                </a:lnTo>
                <a:cubicBezTo>
                  <a:pt x="64116" y="13134"/>
                  <a:pt x="63158" y="13637"/>
                  <a:pt x="62131" y="13888"/>
                </a:cubicBezTo>
                <a:cubicBezTo>
                  <a:pt x="62350" y="12877"/>
                  <a:pt x="62993" y="11972"/>
                  <a:pt x="63876" y="11417"/>
                </a:cubicBezTo>
                <a:lnTo>
                  <a:pt x="63876" y="11417"/>
                </a:lnTo>
                <a:cubicBezTo>
                  <a:pt x="62785" y="12066"/>
                  <a:pt x="61519" y="12405"/>
                  <a:pt x="60252" y="12405"/>
                </a:cubicBezTo>
                <a:cubicBezTo>
                  <a:pt x="59872" y="12405"/>
                  <a:pt x="59493" y="12374"/>
                  <a:pt x="59118" y="12313"/>
                </a:cubicBezTo>
                <a:cubicBezTo>
                  <a:pt x="59798" y="11315"/>
                  <a:pt x="60951" y="10678"/>
                  <a:pt x="62152" y="10647"/>
                </a:cubicBezTo>
                <a:lnTo>
                  <a:pt x="62152" y="10647"/>
                </a:lnTo>
                <a:cubicBezTo>
                  <a:pt x="62138" y="10647"/>
                  <a:pt x="62124" y="10647"/>
                  <a:pt x="62109" y="10647"/>
                </a:cubicBezTo>
                <a:cubicBezTo>
                  <a:pt x="61287" y="10647"/>
                  <a:pt x="60474" y="10240"/>
                  <a:pt x="59985" y="9551"/>
                </a:cubicBezTo>
                <a:cubicBezTo>
                  <a:pt x="61697" y="9140"/>
                  <a:pt x="63409" y="8752"/>
                  <a:pt x="65121" y="8410"/>
                </a:cubicBezTo>
                <a:lnTo>
                  <a:pt x="65121" y="8410"/>
                </a:lnTo>
                <a:lnTo>
                  <a:pt x="62290" y="8546"/>
                </a:lnTo>
                <a:cubicBezTo>
                  <a:pt x="62496" y="8387"/>
                  <a:pt x="65417" y="6606"/>
                  <a:pt x="65121" y="6538"/>
                </a:cubicBezTo>
                <a:cubicBezTo>
                  <a:pt x="64514" y="6420"/>
                  <a:pt x="63895" y="6362"/>
                  <a:pt x="63276" y="6362"/>
                </a:cubicBezTo>
                <a:cubicBezTo>
                  <a:pt x="62451" y="6362"/>
                  <a:pt x="61625" y="6466"/>
                  <a:pt x="60830" y="6675"/>
                </a:cubicBezTo>
                <a:cubicBezTo>
                  <a:pt x="61263" y="6561"/>
                  <a:pt x="61697" y="6218"/>
                  <a:pt x="61720" y="5762"/>
                </a:cubicBezTo>
                <a:cubicBezTo>
                  <a:pt x="61729" y="5575"/>
                  <a:pt x="61631" y="5399"/>
                  <a:pt x="61490" y="5279"/>
                </a:cubicBezTo>
                <a:lnTo>
                  <a:pt x="61490" y="5279"/>
                </a:lnTo>
                <a:cubicBezTo>
                  <a:pt x="61902" y="5278"/>
                  <a:pt x="62302" y="5215"/>
                  <a:pt x="62656" y="5009"/>
                </a:cubicBezTo>
                <a:cubicBezTo>
                  <a:pt x="63181" y="4689"/>
                  <a:pt x="63432" y="3844"/>
                  <a:pt x="62975" y="3411"/>
                </a:cubicBezTo>
                <a:cubicBezTo>
                  <a:pt x="63139" y="3400"/>
                  <a:pt x="63302" y="3395"/>
                  <a:pt x="63465" y="3395"/>
                </a:cubicBezTo>
                <a:cubicBezTo>
                  <a:pt x="64374" y="3395"/>
                  <a:pt x="65277" y="3554"/>
                  <a:pt x="66148" y="3844"/>
                </a:cubicBezTo>
                <a:lnTo>
                  <a:pt x="63660" y="2315"/>
                </a:lnTo>
                <a:lnTo>
                  <a:pt x="63660" y="2315"/>
                </a:lnTo>
                <a:cubicBezTo>
                  <a:pt x="64379" y="2622"/>
                  <a:pt x="65168" y="2772"/>
                  <a:pt x="65959" y="2772"/>
                </a:cubicBezTo>
                <a:cubicBezTo>
                  <a:pt x="66524" y="2772"/>
                  <a:pt x="67090" y="2696"/>
                  <a:pt x="67632" y="2543"/>
                </a:cubicBezTo>
                <a:cubicBezTo>
                  <a:pt x="67883" y="2452"/>
                  <a:pt x="68202" y="2201"/>
                  <a:pt x="68065" y="1973"/>
                </a:cubicBezTo>
                <a:cubicBezTo>
                  <a:pt x="67221" y="1767"/>
                  <a:pt x="66399" y="1471"/>
                  <a:pt x="65623" y="1037"/>
                </a:cubicBezTo>
                <a:cubicBezTo>
                  <a:pt x="66604" y="968"/>
                  <a:pt x="67586" y="900"/>
                  <a:pt x="68567" y="832"/>
                </a:cubicBezTo>
                <a:cubicBezTo>
                  <a:pt x="66201" y="141"/>
                  <a:pt x="63958" y="18"/>
                  <a:pt x="61668" y="18"/>
                </a:cubicBezTo>
                <a:cubicBezTo>
                  <a:pt x="60401" y="18"/>
                  <a:pt x="59119" y="55"/>
                  <a:pt x="57794" y="55"/>
                </a:cubicBezTo>
                <a:lnTo>
                  <a:pt x="42798" y="55"/>
                </a:lnTo>
                <a:cubicBezTo>
                  <a:pt x="40972" y="55"/>
                  <a:pt x="39168" y="55"/>
                  <a:pt x="37320" y="147"/>
                </a:cubicBezTo>
                <a:cubicBezTo>
                  <a:pt x="37743" y="793"/>
                  <a:pt x="38488" y="1171"/>
                  <a:pt x="39239" y="1171"/>
                </a:cubicBezTo>
                <a:cubicBezTo>
                  <a:pt x="39303" y="1171"/>
                  <a:pt x="39367" y="1168"/>
                  <a:pt x="39432" y="1162"/>
                </a:cubicBezTo>
                <a:lnTo>
                  <a:pt x="39432" y="1162"/>
                </a:lnTo>
                <a:cubicBezTo>
                  <a:pt x="38829" y="1232"/>
                  <a:pt x="38244" y="1341"/>
                  <a:pt x="37639" y="1471"/>
                </a:cubicBezTo>
                <a:cubicBezTo>
                  <a:pt x="37114" y="1608"/>
                  <a:pt x="36566" y="1745"/>
                  <a:pt x="36064" y="1904"/>
                </a:cubicBezTo>
                <a:cubicBezTo>
                  <a:pt x="37068" y="3342"/>
                  <a:pt x="39556" y="2270"/>
                  <a:pt x="40949" y="3319"/>
                </a:cubicBezTo>
                <a:cubicBezTo>
                  <a:pt x="39944" y="3342"/>
                  <a:pt x="38963" y="3456"/>
                  <a:pt x="37959" y="3639"/>
                </a:cubicBezTo>
                <a:cubicBezTo>
                  <a:pt x="37685" y="3685"/>
                  <a:pt x="37365" y="3753"/>
                  <a:pt x="37160" y="3959"/>
                </a:cubicBezTo>
                <a:cubicBezTo>
                  <a:pt x="37000" y="4118"/>
                  <a:pt x="36909" y="4324"/>
                  <a:pt x="36772" y="4484"/>
                </a:cubicBezTo>
                <a:cubicBezTo>
                  <a:pt x="36270" y="5123"/>
                  <a:pt x="35242" y="4963"/>
                  <a:pt x="34558" y="5397"/>
                </a:cubicBezTo>
                <a:cubicBezTo>
                  <a:pt x="34421" y="5465"/>
                  <a:pt x="34307" y="5602"/>
                  <a:pt x="34307" y="5739"/>
                </a:cubicBezTo>
                <a:cubicBezTo>
                  <a:pt x="34329" y="5990"/>
                  <a:pt x="34603" y="6081"/>
                  <a:pt x="34832" y="6104"/>
                </a:cubicBezTo>
                <a:cubicBezTo>
                  <a:pt x="34953" y="6115"/>
                  <a:pt x="35075" y="6120"/>
                  <a:pt x="35198" y="6120"/>
                </a:cubicBezTo>
                <a:cubicBezTo>
                  <a:pt x="35879" y="6120"/>
                  <a:pt x="36563" y="5961"/>
                  <a:pt x="37183" y="5670"/>
                </a:cubicBezTo>
                <a:lnTo>
                  <a:pt x="37183" y="5670"/>
                </a:lnTo>
                <a:cubicBezTo>
                  <a:pt x="36749" y="6173"/>
                  <a:pt x="36315" y="6652"/>
                  <a:pt x="35882" y="7154"/>
                </a:cubicBezTo>
                <a:lnTo>
                  <a:pt x="38598" y="6743"/>
                </a:lnTo>
                <a:lnTo>
                  <a:pt x="38598" y="6743"/>
                </a:lnTo>
                <a:cubicBezTo>
                  <a:pt x="37936" y="6949"/>
                  <a:pt x="37479" y="7725"/>
                  <a:pt x="37662" y="8410"/>
                </a:cubicBezTo>
                <a:cubicBezTo>
                  <a:pt x="38276" y="8211"/>
                  <a:pt x="38917" y="8114"/>
                  <a:pt x="39558" y="8114"/>
                </a:cubicBezTo>
                <a:cubicBezTo>
                  <a:pt x="40466" y="8114"/>
                  <a:pt x="41374" y="8309"/>
                  <a:pt x="42204" y="8683"/>
                </a:cubicBezTo>
                <a:cubicBezTo>
                  <a:pt x="41017" y="8980"/>
                  <a:pt x="39876" y="9414"/>
                  <a:pt x="38780" y="9962"/>
                </a:cubicBezTo>
                <a:cubicBezTo>
                  <a:pt x="38643" y="10053"/>
                  <a:pt x="38484" y="10121"/>
                  <a:pt x="38392" y="10258"/>
                </a:cubicBezTo>
                <a:cubicBezTo>
                  <a:pt x="38141" y="10646"/>
                  <a:pt x="38484" y="11149"/>
                  <a:pt x="38917" y="11331"/>
                </a:cubicBezTo>
                <a:cubicBezTo>
                  <a:pt x="39328" y="11514"/>
                  <a:pt x="39807" y="11491"/>
                  <a:pt x="40196" y="11696"/>
                </a:cubicBezTo>
                <a:cubicBezTo>
                  <a:pt x="40103" y="11691"/>
                  <a:pt x="40010" y="11688"/>
                  <a:pt x="39916" y="11688"/>
                </a:cubicBezTo>
                <a:cubicBezTo>
                  <a:pt x="39253" y="11688"/>
                  <a:pt x="38582" y="11833"/>
                  <a:pt x="37981" y="12153"/>
                </a:cubicBezTo>
                <a:cubicBezTo>
                  <a:pt x="37753" y="12267"/>
                  <a:pt x="37525" y="12495"/>
                  <a:pt x="37593" y="12723"/>
                </a:cubicBezTo>
                <a:cubicBezTo>
                  <a:pt x="37639" y="12860"/>
                  <a:pt x="37753" y="12929"/>
                  <a:pt x="37867" y="12997"/>
                </a:cubicBezTo>
                <a:cubicBezTo>
                  <a:pt x="38153" y="13163"/>
                  <a:pt x="38467" y="13298"/>
                  <a:pt x="38793" y="13391"/>
                </a:cubicBezTo>
                <a:lnTo>
                  <a:pt x="38793" y="13391"/>
                </a:lnTo>
                <a:cubicBezTo>
                  <a:pt x="38699" y="13381"/>
                  <a:pt x="38606" y="13376"/>
                  <a:pt x="38512" y="13376"/>
                </a:cubicBezTo>
                <a:cubicBezTo>
                  <a:pt x="37967" y="13376"/>
                  <a:pt x="37421" y="13544"/>
                  <a:pt x="36977" y="13865"/>
                </a:cubicBezTo>
                <a:cubicBezTo>
                  <a:pt x="38301" y="14070"/>
                  <a:pt x="39328" y="15417"/>
                  <a:pt x="39191" y="16741"/>
                </a:cubicBezTo>
                <a:cubicBezTo>
                  <a:pt x="38643" y="16261"/>
                  <a:pt x="38073" y="15805"/>
                  <a:pt x="37479" y="15371"/>
                </a:cubicBezTo>
                <a:cubicBezTo>
                  <a:pt x="37456" y="15782"/>
                  <a:pt x="37434" y="16216"/>
                  <a:pt x="37411" y="16627"/>
                </a:cubicBezTo>
                <a:cubicBezTo>
                  <a:pt x="36942" y="16030"/>
                  <a:pt x="36295" y="15453"/>
                  <a:pt x="35561" y="15453"/>
                </a:cubicBezTo>
                <a:cubicBezTo>
                  <a:pt x="35508" y="15453"/>
                  <a:pt x="35455" y="15456"/>
                  <a:pt x="35402" y="15463"/>
                </a:cubicBezTo>
                <a:cubicBezTo>
                  <a:pt x="34603" y="15554"/>
                  <a:pt x="34101" y="16786"/>
                  <a:pt x="34809" y="17174"/>
                </a:cubicBezTo>
                <a:cubicBezTo>
                  <a:pt x="34634" y="17192"/>
                  <a:pt x="34457" y="17200"/>
                  <a:pt x="34281" y="17200"/>
                </a:cubicBezTo>
                <a:cubicBezTo>
                  <a:pt x="33765" y="17200"/>
                  <a:pt x="33247" y="17128"/>
                  <a:pt x="32754" y="16992"/>
                </a:cubicBezTo>
                <a:lnTo>
                  <a:pt x="32754" y="16992"/>
                </a:lnTo>
                <a:cubicBezTo>
                  <a:pt x="33416" y="18087"/>
                  <a:pt x="34489" y="19092"/>
                  <a:pt x="35767" y="19366"/>
                </a:cubicBezTo>
                <a:cubicBezTo>
                  <a:pt x="34786" y="19819"/>
                  <a:pt x="33675" y="20032"/>
                  <a:pt x="32573" y="20032"/>
                </a:cubicBezTo>
                <a:cubicBezTo>
                  <a:pt x="32008" y="20032"/>
                  <a:pt x="31447" y="19976"/>
                  <a:pt x="30906" y="19868"/>
                </a:cubicBezTo>
                <a:lnTo>
                  <a:pt x="30906" y="19868"/>
                </a:lnTo>
                <a:cubicBezTo>
                  <a:pt x="30746" y="20370"/>
                  <a:pt x="30837" y="20895"/>
                  <a:pt x="31111" y="21329"/>
                </a:cubicBezTo>
                <a:cubicBezTo>
                  <a:pt x="30038" y="20575"/>
                  <a:pt x="28965" y="19822"/>
                  <a:pt x="27893" y="19069"/>
                </a:cubicBezTo>
                <a:cubicBezTo>
                  <a:pt x="27710" y="18932"/>
                  <a:pt x="27527" y="18818"/>
                  <a:pt x="27322" y="18772"/>
                </a:cubicBezTo>
                <a:cubicBezTo>
                  <a:pt x="27288" y="18766"/>
                  <a:pt x="27255" y="18763"/>
                  <a:pt x="27223" y="18763"/>
                </a:cubicBezTo>
                <a:cubicBezTo>
                  <a:pt x="26555" y="18763"/>
                  <a:pt x="26347" y="20012"/>
                  <a:pt x="26982" y="20213"/>
                </a:cubicBezTo>
                <a:lnTo>
                  <a:pt x="26982" y="20213"/>
                </a:lnTo>
                <a:cubicBezTo>
                  <a:pt x="25669" y="19903"/>
                  <a:pt x="24450" y="19159"/>
                  <a:pt x="23602" y="18087"/>
                </a:cubicBezTo>
                <a:lnTo>
                  <a:pt x="23602" y="18087"/>
                </a:lnTo>
                <a:cubicBezTo>
                  <a:pt x="23031" y="19000"/>
                  <a:pt x="23579" y="20393"/>
                  <a:pt x="24606" y="20690"/>
                </a:cubicBezTo>
                <a:cubicBezTo>
                  <a:pt x="23624" y="20758"/>
                  <a:pt x="22688" y="21123"/>
                  <a:pt x="21935" y="21739"/>
                </a:cubicBezTo>
                <a:cubicBezTo>
                  <a:pt x="22347" y="22245"/>
                  <a:pt x="22989" y="22535"/>
                  <a:pt x="23635" y="22535"/>
                </a:cubicBezTo>
                <a:cubicBezTo>
                  <a:pt x="23777" y="22535"/>
                  <a:pt x="23918" y="22521"/>
                  <a:pt x="24058" y="22493"/>
                </a:cubicBezTo>
                <a:lnTo>
                  <a:pt x="24058" y="22493"/>
                </a:lnTo>
                <a:lnTo>
                  <a:pt x="23830" y="23839"/>
                </a:lnTo>
                <a:cubicBezTo>
                  <a:pt x="25245" y="23748"/>
                  <a:pt x="26614" y="23132"/>
                  <a:pt x="27642" y="22150"/>
                </a:cubicBezTo>
                <a:lnTo>
                  <a:pt x="27642" y="22150"/>
                </a:lnTo>
                <a:cubicBezTo>
                  <a:pt x="27345" y="22652"/>
                  <a:pt x="27276" y="23292"/>
                  <a:pt x="27482" y="23839"/>
                </a:cubicBezTo>
                <a:lnTo>
                  <a:pt x="30084" y="23018"/>
                </a:lnTo>
                <a:lnTo>
                  <a:pt x="30084" y="23018"/>
                </a:lnTo>
                <a:cubicBezTo>
                  <a:pt x="29993" y="23360"/>
                  <a:pt x="29878" y="23702"/>
                  <a:pt x="29787" y="24045"/>
                </a:cubicBezTo>
                <a:cubicBezTo>
                  <a:pt x="29918" y="24054"/>
                  <a:pt x="30048" y="24059"/>
                  <a:pt x="30179" y="24059"/>
                </a:cubicBezTo>
                <a:cubicBezTo>
                  <a:pt x="31604" y="24059"/>
                  <a:pt x="33031" y="23494"/>
                  <a:pt x="34055" y="22470"/>
                </a:cubicBezTo>
                <a:cubicBezTo>
                  <a:pt x="34717" y="22835"/>
                  <a:pt x="35288" y="23337"/>
                  <a:pt x="35699" y="23976"/>
                </a:cubicBezTo>
                <a:cubicBezTo>
                  <a:pt x="35128" y="24364"/>
                  <a:pt x="34466" y="25003"/>
                  <a:pt x="34740" y="25643"/>
                </a:cubicBezTo>
                <a:cubicBezTo>
                  <a:pt x="34991" y="26259"/>
                  <a:pt x="35904" y="26373"/>
                  <a:pt x="36133" y="26966"/>
                </a:cubicBezTo>
                <a:cubicBezTo>
                  <a:pt x="36452" y="27834"/>
                  <a:pt x="35242" y="28382"/>
                  <a:pt x="34375" y="28587"/>
                </a:cubicBezTo>
                <a:cubicBezTo>
                  <a:pt x="33485" y="28815"/>
                  <a:pt x="32458" y="29842"/>
                  <a:pt x="33165" y="30413"/>
                </a:cubicBezTo>
                <a:cubicBezTo>
                  <a:pt x="34101" y="30230"/>
                  <a:pt x="35037" y="30048"/>
                  <a:pt x="35973" y="29842"/>
                </a:cubicBezTo>
                <a:lnTo>
                  <a:pt x="35973" y="29842"/>
                </a:lnTo>
                <a:cubicBezTo>
                  <a:pt x="35608" y="30230"/>
                  <a:pt x="35471" y="30801"/>
                  <a:pt x="35585" y="31303"/>
                </a:cubicBezTo>
                <a:cubicBezTo>
                  <a:pt x="37205" y="29820"/>
                  <a:pt x="38027" y="27537"/>
                  <a:pt x="37753" y="25369"/>
                </a:cubicBezTo>
                <a:lnTo>
                  <a:pt x="37753" y="25369"/>
                </a:lnTo>
                <a:cubicBezTo>
                  <a:pt x="38392" y="25734"/>
                  <a:pt x="38643" y="26601"/>
                  <a:pt x="38278" y="27240"/>
                </a:cubicBezTo>
                <a:cubicBezTo>
                  <a:pt x="39123" y="27240"/>
                  <a:pt x="39967" y="27491"/>
                  <a:pt x="40675" y="27994"/>
                </a:cubicBezTo>
                <a:cubicBezTo>
                  <a:pt x="39899" y="28907"/>
                  <a:pt x="38803" y="29523"/>
                  <a:pt x="38027" y="30459"/>
                </a:cubicBezTo>
                <a:cubicBezTo>
                  <a:pt x="37274" y="31395"/>
                  <a:pt x="37000" y="32947"/>
                  <a:pt x="37913" y="33723"/>
                </a:cubicBezTo>
                <a:cubicBezTo>
                  <a:pt x="36931" y="33860"/>
                  <a:pt x="35973" y="33997"/>
                  <a:pt x="34991" y="34111"/>
                </a:cubicBezTo>
                <a:cubicBezTo>
                  <a:pt x="35245" y="34908"/>
                  <a:pt x="36067" y="35321"/>
                  <a:pt x="36880" y="35321"/>
                </a:cubicBezTo>
                <a:cubicBezTo>
                  <a:pt x="37585" y="35321"/>
                  <a:pt x="38283" y="35010"/>
                  <a:pt x="38597" y="34367"/>
                </a:cubicBezTo>
                <a:lnTo>
                  <a:pt x="38597" y="34367"/>
                </a:lnTo>
                <a:cubicBezTo>
                  <a:pt x="38405" y="34836"/>
                  <a:pt x="38891" y="35391"/>
                  <a:pt x="39419" y="35457"/>
                </a:cubicBezTo>
                <a:cubicBezTo>
                  <a:pt x="39475" y="35465"/>
                  <a:pt x="39530" y="35468"/>
                  <a:pt x="39586" y="35468"/>
                </a:cubicBezTo>
                <a:cubicBezTo>
                  <a:pt x="40055" y="35468"/>
                  <a:pt x="40520" y="35223"/>
                  <a:pt x="40949" y="34978"/>
                </a:cubicBezTo>
                <a:lnTo>
                  <a:pt x="40949" y="34978"/>
                </a:lnTo>
                <a:cubicBezTo>
                  <a:pt x="40972" y="35891"/>
                  <a:pt x="40218" y="36667"/>
                  <a:pt x="39374" y="36964"/>
                </a:cubicBezTo>
                <a:cubicBezTo>
                  <a:pt x="38912" y="37122"/>
                  <a:pt x="38437" y="37170"/>
                  <a:pt x="37956" y="37170"/>
                </a:cubicBezTo>
                <a:cubicBezTo>
                  <a:pt x="37534" y="37170"/>
                  <a:pt x="37107" y="37133"/>
                  <a:pt x="36680" y="37101"/>
                </a:cubicBezTo>
                <a:lnTo>
                  <a:pt x="36680" y="37101"/>
                </a:lnTo>
                <a:cubicBezTo>
                  <a:pt x="37091" y="37672"/>
                  <a:pt x="37479" y="38265"/>
                  <a:pt x="37890" y="38836"/>
                </a:cubicBezTo>
                <a:cubicBezTo>
                  <a:pt x="37797" y="38824"/>
                  <a:pt x="37702" y="38818"/>
                  <a:pt x="37608" y="38818"/>
                </a:cubicBezTo>
                <a:cubicBezTo>
                  <a:pt x="36786" y="38818"/>
                  <a:pt x="35972" y="39255"/>
                  <a:pt x="35562" y="39931"/>
                </a:cubicBezTo>
                <a:cubicBezTo>
                  <a:pt x="36041" y="40296"/>
                  <a:pt x="36589" y="40502"/>
                  <a:pt x="37183" y="40570"/>
                </a:cubicBezTo>
                <a:cubicBezTo>
                  <a:pt x="36630" y="41984"/>
                  <a:pt x="35159" y="42970"/>
                  <a:pt x="33658" y="42970"/>
                </a:cubicBezTo>
                <a:cubicBezTo>
                  <a:pt x="33608" y="42970"/>
                  <a:pt x="33558" y="42969"/>
                  <a:pt x="33508" y="42967"/>
                </a:cubicBezTo>
                <a:lnTo>
                  <a:pt x="33508" y="42967"/>
                </a:lnTo>
                <a:cubicBezTo>
                  <a:pt x="33736" y="43538"/>
                  <a:pt x="33964" y="44108"/>
                  <a:pt x="34215" y="44679"/>
                </a:cubicBezTo>
                <a:cubicBezTo>
                  <a:pt x="33930" y="44536"/>
                  <a:pt x="33618" y="44471"/>
                  <a:pt x="33304" y="44471"/>
                </a:cubicBezTo>
                <a:cubicBezTo>
                  <a:pt x="32258" y="44471"/>
                  <a:pt x="31185" y="45196"/>
                  <a:pt x="30974" y="46231"/>
                </a:cubicBezTo>
                <a:lnTo>
                  <a:pt x="29376" y="44633"/>
                </a:lnTo>
                <a:lnTo>
                  <a:pt x="29376" y="44633"/>
                </a:lnTo>
                <a:cubicBezTo>
                  <a:pt x="29468" y="45090"/>
                  <a:pt x="29559" y="45546"/>
                  <a:pt x="29650" y="46003"/>
                </a:cubicBezTo>
                <a:cubicBezTo>
                  <a:pt x="28783" y="44884"/>
                  <a:pt x="27368" y="44154"/>
                  <a:pt x="25930" y="44108"/>
                </a:cubicBezTo>
                <a:lnTo>
                  <a:pt x="25930" y="44108"/>
                </a:lnTo>
                <a:cubicBezTo>
                  <a:pt x="25907" y="45249"/>
                  <a:pt x="26614" y="46391"/>
                  <a:pt x="27642" y="46893"/>
                </a:cubicBezTo>
                <a:cubicBezTo>
                  <a:pt x="27002" y="46779"/>
                  <a:pt x="26546" y="46254"/>
                  <a:pt x="25975" y="45957"/>
                </a:cubicBezTo>
                <a:cubicBezTo>
                  <a:pt x="25746" y="45838"/>
                  <a:pt x="25470" y="45770"/>
                  <a:pt x="25207" y="45770"/>
                </a:cubicBezTo>
                <a:cubicBezTo>
                  <a:pt x="24815" y="45770"/>
                  <a:pt x="24455" y="45921"/>
                  <a:pt x="24332" y="46277"/>
                </a:cubicBezTo>
                <a:cubicBezTo>
                  <a:pt x="24035" y="47167"/>
                  <a:pt x="25428" y="47555"/>
                  <a:pt x="26067" y="48240"/>
                </a:cubicBezTo>
                <a:cubicBezTo>
                  <a:pt x="26774" y="49016"/>
                  <a:pt x="26341" y="50431"/>
                  <a:pt x="25382" y="50842"/>
                </a:cubicBezTo>
                <a:cubicBezTo>
                  <a:pt x="25123" y="50956"/>
                  <a:pt x="24849" y="51009"/>
                  <a:pt x="24575" y="51009"/>
                </a:cubicBezTo>
                <a:cubicBezTo>
                  <a:pt x="23812" y="51009"/>
                  <a:pt x="23046" y="50602"/>
                  <a:pt x="22575" y="49999"/>
                </a:cubicBezTo>
                <a:lnTo>
                  <a:pt x="22575" y="49999"/>
                </a:lnTo>
                <a:cubicBezTo>
                  <a:pt x="22824" y="50321"/>
                  <a:pt x="22323" y="51709"/>
                  <a:pt x="22186" y="52006"/>
                </a:cubicBezTo>
                <a:cubicBezTo>
                  <a:pt x="20657" y="51367"/>
                  <a:pt x="19721" y="49495"/>
                  <a:pt x="18123" y="48719"/>
                </a:cubicBezTo>
                <a:cubicBezTo>
                  <a:pt x="18078" y="49381"/>
                  <a:pt x="18055" y="50043"/>
                  <a:pt x="18032" y="50705"/>
                </a:cubicBezTo>
                <a:cubicBezTo>
                  <a:pt x="17119" y="50157"/>
                  <a:pt x="16206" y="49609"/>
                  <a:pt x="15293" y="49061"/>
                </a:cubicBezTo>
                <a:cubicBezTo>
                  <a:pt x="15293" y="49906"/>
                  <a:pt x="15270" y="50750"/>
                  <a:pt x="15270" y="51572"/>
                </a:cubicBezTo>
                <a:cubicBezTo>
                  <a:pt x="15159" y="51588"/>
                  <a:pt x="15048" y="51595"/>
                  <a:pt x="14938" y="51595"/>
                </a:cubicBezTo>
                <a:cubicBezTo>
                  <a:pt x="13606" y="51595"/>
                  <a:pt x="12402" y="50486"/>
                  <a:pt x="11938" y="49221"/>
                </a:cubicBezTo>
                <a:cubicBezTo>
                  <a:pt x="11436" y="47829"/>
                  <a:pt x="11573" y="46299"/>
                  <a:pt x="11732" y="44839"/>
                </a:cubicBezTo>
                <a:lnTo>
                  <a:pt x="11732" y="44839"/>
                </a:lnTo>
                <a:cubicBezTo>
                  <a:pt x="11057" y="45296"/>
                  <a:pt x="10756" y="46210"/>
                  <a:pt x="10987" y="46987"/>
                </a:cubicBezTo>
                <a:lnTo>
                  <a:pt x="10987" y="46987"/>
                </a:lnTo>
                <a:cubicBezTo>
                  <a:pt x="10630" y="45961"/>
                  <a:pt x="9896" y="45070"/>
                  <a:pt x="8993" y="44519"/>
                </a:cubicBezTo>
                <a:lnTo>
                  <a:pt x="8993" y="44519"/>
                </a:lnTo>
                <a:cubicBezTo>
                  <a:pt x="9039" y="45455"/>
                  <a:pt x="9244" y="46391"/>
                  <a:pt x="9610" y="47258"/>
                </a:cubicBezTo>
                <a:cubicBezTo>
                  <a:pt x="7989" y="46299"/>
                  <a:pt x="6391" y="45318"/>
                  <a:pt x="4771" y="44359"/>
                </a:cubicBezTo>
                <a:lnTo>
                  <a:pt x="4771" y="44359"/>
                </a:lnTo>
                <a:cubicBezTo>
                  <a:pt x="5022" y="45501"/>
                  <a:pt x="5570" y="46596"/>
                  <a:pt x="6368" y="47486"/>
                </a:cubicBezTo>
                <a:cubicBezTo>
                  <a:pt x="5647" y="47162"/>
                  <a:pt x="4869" y="46994"/>
                  <a:pt x="4079" y="46994"/>
                </a:cubicBezTo>
                <a:cubicBezTo>
                  <a:pt x="3869" y="46994"/>
                  <a:pt x="3658" y="47006"/>
                  <a:pt x="3447" y="47030"/>
                </a:cubicBezTo>
                <a:cubicBezTo>
                  <a:pt x="3972" y="47989"/>
                  <a:pt x="4679" y="48833"/>
                  <a:pt x="5501" y="49518"/>
                </a:cubicBezTo>
                <a:lnTo>
                  <a:pt x="1735" y="49700"/>
                </a:lnTo>
                <a:cubicBezTo>
                  <a:pt x="1073" y="49746"/>
                  <a:pt x="160" y="50271"/>
                  <a:pt x="571" y="50773"/>
                </a:cubicBezTo>
                <a:lnTo>
                  <a:pt x="3401" y="51458"/>
                </a:lnTo>
                <a:cubicBezTo>
                  <a:pt x="2100" y="51892"/>
                  <a:pt x="913" y="52691"/>
                  <a:pt x="0" y="53740"/>
                </a:cubicBezTo>
                <a:cubicBezTo>
                  <a:pt x="162" y="53754"/>
                  <a:pt x="325" y="53761"/>
                  <a:pt x="488" y="53761"/>
                </a:cubicBezTo>
                <a:cubicBezTo>
                  <a:pt x="2035" y="53761"/>
                  <a:pt x="3584" y="53145"/>
                  <a:pt x="4714" y="52091"/>
                </a:cubicBezTo>
                <a:lnTo>
                  <a:pt x="4714" y="52091"/>
                </a:lnTo>
                <a:cubicBezTo>
                  <a:pt x="4372" y="52513"/>
                  <a:pt x="4156" y="53040"/>
                  <a:pt x="4086" y="53581"/>
                </a:cubicBezTo>
                <a:lnTo>
                  <a:pt x="5912" y="53238"/>
                </a:lnTo>
                <a:lnTo>
                  <a:pt x="5912" y="53238"/>
                </a:lnTo>
                <a:cubicBezTo>
                  <a:pt x="5547" y="53900"/>
                  <a:pt x="5204" y="54539"/>
                  <a:pt x="4839" y="55178"/>
                </a:cubicBezTo>
                <a:cubicBezTo>
                  <a:pt x="6368" y="54402"/>
                  <a:pt x="7875" y="53626"/>
                  <a:pt x="9381" y="52850"/>
                </a:cubicBezTo>
                <a:lnTo>
                  <a:pt x="9381" y="52850"/>
                </a:lnTo>
                <a:cubicBezTo>
                  <a:pt x="8240" y="54425"/>
                  <a:pt x="6939" y="55886"/>
                  <a:pt x="5501" y="57187"/>
                </a:cubicBezTo>
                <a:cubicBezTo>
                  <a:pt x="7259" y="57119"/>
                  <a:pt x="8970" y="56206"/>
                  <a:pt x="9998" y="54768"/>
                </a:cubicBezTo>
                <a:lnTo>
                  <a:pt x="9998" y="54768"/>
                </a:lnTo>
                <a:cubicBezTo>
                  <a:pt x="9838" y="55338"/>
                  <a:pt x="9678" y="55932"/>
                  <a:pt x="9541" y="56525"/>
                </a:cubicBezTo>
                <a:cubicBezTo>
                  <a:pt x="10614" y="55909"/>
                  <a:pt x="11710" y="55293"/>
                  <a:pt x="12782" y="54654"/>
                </a:cubicBezTo>
                <a:lnTo>
                  <a:pt x="12782" y="54654"/>
                </a:lnTo>
                <a:cubicBezTo>
                  <a:pt x="13262" y="55955"/>
                  <a:pt x="12714" y="57529"/>
                  <a:pt x="11527" y="58260"/>
                </a:cubicBezTo>
                <a:cubicBezTo>
                  <a:pt x="11777" y="58316"/>
                  <a:pt x="12033" y="58343"/>
                  <a:pt x="12289" y="58343"/>
                </a:cubicBezTo>
                <a:cubicBezTo>
                  <a:pt x="13082" y="58343"/>
                  <a:pt x="13873" y="58081"/>
                  <a:pt x="14494" y="57598"/>
                </a:cubicBezTo>
                <a:lnTo>
                  <a:pt x="14494" y="57598"/>
                </a:lnTo>
                <a:cubicBezTo>
                  <a:pt x="14362" y="58081"/>
                  <a:pt x="14801" y="58628"/>
                  <a:pt x="15302" y="58628"/>
                </a:cubicBezTo>
                <a:cubicBezTo>
                  <a:pt x="15322" y="58628"/>
                  <a:pt x="15342" y="58627"/>
                  <a:pt x="15362" y="58625"/>
                </a:cubicBezTo>
                <a:lnTo>
                  <a:pt x="15362" y="58625"/>
                </a:lnTo>
                <a:lnTo>
                  <a:pt x="14015" y="60154"/>
                </a:lnTo>
                <a:lnTo>
                  <a:pt x="14015" y="60154"/>
                </a:lnTo>
                <a:lnTo>
                  <a:pt x="16343" y="59447"/>
                </a:lnTo>
                <a:lnTo>
                  <a:pt x="15065" y="61341"/>
                </a:lnTo>
                <a:cubicBezTo>
                  <a:pt x="15818" y="61045"/>
                  <a:pt x="16594" y="60725"/>
                  <a:pt x="17347" y="60428"/>
                </a:cubicBezTo>
                <a:cubicBezTo>
                  <a:pt x="17534" y="60354"/>
                  <a:pt x="17735" y="60279"/>
                  <a:pt x="17927" y="60279"/>
                </a:cubicBezTo>
                <a:cubicBezTo>
                  <a:pt x="17970" y="60279"/>
                  <a:pt x="18013" y="60283"/>
                  <a:pt x="18055" y="60291"/>
                </a:cubicBezTo>
                <a:cubicBezTo>
                  <a:pt x="18740" y="60451"/>
                  <a:pt x="18580" y="61501"/>
                  <a:pt x="18238" y="62117"/>
                </a:cubicBezTo>
                <a:cubicBezTo>
                  <a:pt x="17872" y="62734"/>
                  <a:pt x="17598" y="63715"/>
                  <a:pt x="18260" y="64012"/>
                </a:cubicBezTo>
                <a:cubicBezTo>
                  <a:pt x="18922" y="63236"/>
                  <a:pt x="19493" y="62391"/>
                  <a:pt x="19972" y="61501"/>
                </a:cubicBezTo>
                <a:cubicBezTo>
                  <a:pt x="20086" y="61912"/>
                  <a:pt x="20360" y="62300"/>
                  <a:pt x="20703" y="62528"/>
                </a:cubicBezTo>
                <a:cubicBezTo>
                  <a:pt x="21046" y="61995"/>
                  <a:pt x="21170" y="61346"/>
                  <a:pt x="21084" y="60727"/>
                </a:cubicBezTo>
                <a:lnTo>
                  <a:pt x="21084" y="60727"/>
                </a:lnTo>
                <a:cubicBezTo>
                  <a:pt x="21356" y="61653"/>
                  <a:pt x="21777" y="62540"/>
                  <a:pt x="22323" y="63350"/>
                </a:cubicBezTo>
                <a:cubicBezTo>
                  <a:pt x="22415" y="61912"/>
                  <a:pt x="22392" y="60497"/>
                  <a:pt x="22186" y="59082"/>
                </a:cubicBezTo>
                <a:lnTo>
                  <a:pt x="22186" y="59082"/>
                </a:lnTo>
                <a:cubicBezTo>
                  <a:pt x="22437" y="59584"/>
                  <a:pt x="22848" y="60017"/>
                  <a:pt x="23373" y="60269"/>
                </a:cubicBezTo>
                <a:cubicBezTo>
                  <a:pt x="23465" y="59196"/>
                  <a:pt x="23373" y="58123"/>
                  <a:pt x="23099" y="57096"/>
                </a:cubicBezTo>
                <a:lnTo>
                  <a:pt x="23099" y="57096"/>
                </a:lnTo>
                <a:cubicBezTo>
                  <a:pt x="23396" y="57278"/>
                  <a:pt x="23693" y="57461"/>
                  <a:pt x="23990" y="57621"/>
                </a:cubicBezTo>
                <a:cubicBezTo>
                  <a:pt x="24492" y="57096"/>
                  <a:pt x="24903" y="56502"/>
                  <a:pt x="25199" y="55863"/>
                </a:cubicBezTo>
                <a:lnTo>
                  <a:pt x="25199" y="55863"/>
                </a:lnTo>
                <a:cubicBezTo>
                  <a:pt x="25131" y="56685"/>
                  <a:pt x="25382" y="57552"/>
                  <a:pt x="25907" y="58214"/>
                </a:cubicBezTo>
                <a:cubicBezTo>
                  <a:pt x="26660" y="57187"/>
                  <a:pt x="27299" y="56046"/>
                  <a:pt x="27779" y="54882"/>
                </a:cubicBezTo>
                <a:cubicBezTo>
                  <a:pt x="27854" y="54894"/>
                  <a:pt x="27929" y="54900"/>
                  <a:pt x="28004" y="54900"/>
                </a:cubicBezTo>
                <a:cubicBezTo>
                  <a:pt x="28775" y="54900"/>
                  <a:pt x="29521" y="54284"/>
                  <a:pt x="29605" y="53535"/>
                </a:cubicBezTo>
                <a:cubicBezTo>
                  <a:pt x="29673" y="53923"/>
                  <a:pt x="29742" y="54334"/>
                  <a:pt x="29787" y="54722"/>
                </a:cubicBezTo>
                <a:lnTo>
                  <a:pt x="31750" y="52850"/>
                </a:lnTo>
                <a:lnTo>
                  <a:pt x="31750" y="52850"/>
                </a:lnTo>
                <a:cubicBezTo>
                  <a:pt x="31088" y="54014"/>
                  <a:pt x="30860" y="55407"/>
                  <a:pt x="31134" y="56708"/>
                </a:cubicBezTo>
                <a:cubicBezTo>
                  <a:pt x="31933" y="56594"/>
                  <a:pt x="35060" y="55681"/>
                  <a:pt x="35516" y="54905"/>
                </a:cubicBezTo>
                <a:lnTo>
                  <a:pt x="35516" y="54905"/>
                </a:lnTo>
                <a:lnTo>
                  <a:pt x="33485" y="58465"/>
                </a:lnTo>
                <a:cubicBezTo>
                  <a:pt x="34809" y="58054"/>
                  <a:pt x="36041" y="57256"/>
                  <a:pt x="36954" y="56206"/>
                </a:cubicBezTo>
                <a:cubicBezTo>
                  <a:pt x="37297" y="56982"/>
                  <a:pt x="37730" y="57712"/>
                  <a:pt x="38301" y="58328"/>
                </a:cubicBezTo>
                <a:cubicBezTo>
                  <a:pt x="37822" y="58990"/>
                  <a:pt x="37502" y="59744"/>
                  <a:pt x="37365" y="60542"/>
                </a:cubicBezTo>
                <a:cubicBezTo>
                  <a:pt x="37704" y="60635"/>
                  <a:pt x="38057" y="60681"/>
                  <a:pt x="38411" y="60681"/>
                </a:cubicBezTo>
                <a:cubicBezTo>
                  <a:pt x="38844" y="60681"/>
                  <a:pt x="39279" y="60612"/>
                  <a:pt x="39693" y="60474"/>
                </a:cubicBezTo>
                <a:lnTo>
                  <a:pt x="39693" y="60474"/>
                </a:lnTo>
                <a:cubicBezTo>
                  <a:pt x="39374" y="60953"/>
                  <a:pt x="39305" y="61615"/>
                  <a:pt x="39556" y="62163"/>
                </a:cubicBezTo>
                <a:cubicBezTo>
                  <a:pt x="41588" y="61067"/>
                  <a:pt x="42569" y="58374"/>
                  <a:pt x="41725" y="56251"/>
                </a:cubicBezTo>
                <a:cubicBezTo>
                  <a:pt x="42729" y="55932"/>
                  <a:pt x="43368" y="54768"/>
                  <a:pt x="43140" y="53740"/>
                </a:cubicBezTo>
                <a:lnTo>
                  <a:pt x="43140" y="53740"/>
                </a:lnTo>
                <a:cubicBezTo>
                  <a:pt x="43365" y="54172"/>
                  <a:pt x="43777" y="54356"/>
                  <a:pt x="44235" y="54356"/>
                </a:cubicBezTo>
                <a:cubicBezTo>
                  <a:pt x="44939" y="54356"/>
                  <a:pt x="45752" y="53920"/>
                  <a:pt x="46153" y="53284"/>
                </a:cubicBezTo>
                <a:cubicBezTo>
                  <a:pt x="46792" y="52234"/>
                  <a:pt x="46860" y="50887"/>
                  <a:pt x="47500" y="49837"/>
                </a:cubicBezTo>
                <a:lnTo>
                  <a:pt x="47500" y="49837"/>
                </a:lnTo>
                <a:cubicBezTo>
                  <a:pt x="47774" y="52188"/>
                  <a:pt x="46746" y="54654"/>
                  <a:pt x="44875" y="56114"/>
                </a:cubicBezTo>
                <a:cubicBezTo>
                  <a:pt x="45263" y="56434"/>
                  <a:pt x="45628" y="56753"/>
                  <a:pt x="46016" y="57073"/>
                </a:cubicBezTo>
                <a:cubicBezTo>
                  <a:pt x="44829" y="58077"/>
                  <a:pt x="43916" y="59378"/>
                  <a:pt x="43391" y="60839"/>
                </a:cubicBezTo>
                <a:cubicBezTo>
                  <a:pt x="44829" y="60748"/>
                  <a:pt x="46153" y="59721"/>
                  <a:pt x="46632" y="58351"/>
                </a:cubicBezTo>
                <a:lnTo>
                  <a:pt x="46632" y="58351"/>
                </a:lnTo>
                <a:cubicBezTo>
                  <a:pt x="47431" y="59196"/>
                  <a:pt x="46564" y="60588"/>
                  <a:pt x="45628" y="61296"/>
                </a:cubicBezTo>
                <a:cubicBezTo>
                  <a:pt x="44692" y="62003"/>
                  <a:pt x="43528" y="62893"/>
                  <a:pt x="43779" y="64035"/>
                </a:cubicBezTo>
                <a:cubicBezTo>
                  <a:pt x="44989" y="63921"/>
                  <a:pt x="46130" y="63327"/>
                  <a:pt x="46929" y="62414"/>
                </a:cubicBezTo>
                <a:lnTo>
                  <a:pt x="46929" y="62414"/>
                </a:lnTo>
                <a:cubicBezTo>
                  <a:pt x="45765" y="63784"/>
                  <a:pt x="44829" y="65336"/>
                  <a:pt x="44144" y="66979"/>
                </a:cubicBezTo>
                <a:cubicBezTo>
                  <a:pt x="45194" y="66728"/>
                  <a:pt x="46153" y="66020"/>
                  <a:pt x="46701" y="65085"/>
                </a:cubicBezTo>
                <a:cubicBezTo>
                  <a:pt x="46792" y="65815"/>
                  <a:pt x="46883" y="66545"/>
                  <a:pt x="46975" y="67253"/>
                </a:cubicBezTo>
                <a:cubicBezTo>
                  <a:pt x="47910" y="65724"/>
                  <a:pt x="48367" y="63875"/>
                  <a:pt x="48207" y="62072"/>
                </a:cubicBezTo>
                <a:lnTo>
                  <a:pt x="48207" y="62072"/>
                </a:lnTo>
                <a:cubicBezTo>
                  <a:pt x="49143" y="62209"/>
                  <a:pt x="49120" y="63578"/>
                  <a:pt x="48778" y="64468"/>
                </a:cubicBezTo>
                <a:cubicBezTo>
                  <a:pt x="48413" y="65336"/>
                  <a:pt x="48207" y="66294"/>
                  <a:pt x="48892" y="67048"/>
                </a:cubicBezTo>
                <a:cubicBezTo>
                  <a:pt x="47614" y="68782"/>
                  <a:pt x="46244" y="70608"/>
                  <a:pt x="45377" y="72640"/>
                </a:cubicBezTo>
                <a:cubicBezTo>
                  <a:pt x="45401" y="72641"/>
                  <a:pt x="45426" y="72641"/>
                  <a:pt x="45451" y="72641"/>
                </a:cubicBezTo>
                <a:cubicBezTo>
                  <a:pt x="46109" y="72641"/>
                  <a:pt x="46739" y="72348"/>
                  <a:pt x="47157" y="71864"/>
                </a:cubicBezTo>
                <a:lnTo>
                  <a:pt x="47157" y="71864"/>
                </a:lnTo>
                <a:cubicBezTo>
                  <a:pt x="46792" y="72434"/>
                  <a:pt x="46427" y="73028"/>
                  <a:pt x="46062" y="73598"/>
                </a:cubicBezTo>
                <a:cubicBezTo>
                  <a:pt x="45879" y="73872"/>
                  <a:pt x="45696" y="74169"/>
                  <a:pt x="45696" y="74511"/>
                </a:cubicBezTo>
                <a:cubicBezTo>
                  <a:pt x="45696" y="74844"/>
                  <a:pt x="45933" y="75197"/>
                  <a:pt x="46259" y="75197"/>
                </a:cubicBezTo>
                <a:cubicBezTo>
                  <a:pt x="46269" y="75197"/>
                  <a:pt x="46280" y="75197"/>
                  <a:pt x="46290" y="75196"/>
                </a:cubicBezTo>
                <a:cubicBezTo>
                  <a:pt x="46495" y="75173"/>
                  <a:pt x="46678" y="75014"/>
                  <a:pt x="46815" y="74854"/>
                </a:cubicBezTo>
                <a:cubicBezTo>
                  <a:pt x="47637" y="73986"/>
                  <a:pt x="48298" y="72959"/>
                  <a:pt x="48755" y="71864"/>
                </a:cubicBezTo>
                <a:cubicBezTo>
                  <a:pt x="48778" y="72252"/>
                  <a:pt x="48801" y="72663"/>
                  <a:pt x="48801" y="73073"/>
                </a:cubicBezTo>
                <a:cubicBezTo>
                  <a:pt x="49590" y="72788"/>
                  <a:pt x="50169" y="72061"/>
                  <a:pt x="50314" y="71236"/>
                </a:cubicBezTo>
                <a:lnTo>
                  <a:pt x="50314" y="71236"/>
                </a:lnTo>
                <a:cubicBezTo>
                  <a:pt x="50255" y="71706"/>
                  <a:pt x="50370" y="72190"/>
                  <a:pt x="50604" y="72594"/>
                </a:cubicBezTo>
                <a:cubicBezTo>
                  <a:pt x="51311" y="71544"/>
                  <a:pt x="51882" y="70380"/>
                  <a:pt x="52293" y="69193"/>
                </a:cubicBezTo>
                <a:cubicBezTo>
                  <a:pt x="52316" y="69650"/>
                  <a:pt x="52339" y="70106"/>
                  <a:pt x="52361" y="70563"/>
                </a:cubicBezTo>
                <a:cubicBezTo>
                  <a:pt x="52886" y="70061"/>
                  <a:pt x="53252" y="69376"/>
                  <a:pt x="53389" y="68645"/>
                </a:cubicBezTo>
                <a:cubicBezTo>
                  <a:pt x="54324" y="69148"/>
                  <a:pt x="54050" y="70586"/>
                  <a:pt x="53525" y="71521"/>
                </a:cubicBezTo>
                <a:cubicBezTo>
                  <a:pt x="53023" y="72457"/>
                  <a:pt x="52361" y="73598"/>
                  <a:pt x="52932" y="74511"/>
                </a:cubicBezTo>
                <a:cubicBezTo>
                  <a:pt x="53657" y="74221"/>
                  <a:pt x="54210" y="73557"/>
                  <a:pt x="54406" y="72804"/>
                </a:cubicBezTo>
                <a:lnTo>
                  <a:pt x="54406" y="72804"/>
                </a:lnTo>
                <a:cubicBezTo>
                  <a:pt x="54529" y="73033"/>
                  <a:pt x="54786" y="73222"/>
                  <a:pt x="55055" y="73222"/>
                </a:cubicBezTo>
                <a:cubicBezTo>
                  <a:pt x="55093" y="73222"/>
                  <a:pt x="55131" y="73218"/>
                  <a:pt x="55169" y="73210"/>
                </a:cubicBezTo>
                <a:cubicBezTo>
                  <a:pt x="55694" y="73096"/>
                  <a:pt x="55991" y="72480"/>
                  <a:pt x="56059" y="71955"/>
                </a:cubicBezTo>
                <a:cubicBezTo>
                  <a:pt x="56128" y="71407"/>
                  <a:pt x="56082" y="70837"/>
                  <a:pt x="56265" y="70312"/>
                </a:cubicBezTo>
                <a:cubicBezTo>
                  <a:pt x="56396" y="70377"/>
                  <a:pt x="56540" y="70408"/>
                  <a:pt x="56684" y="70408"/>
                </a:cubicBezTo>
                <a:cubicBezTo>
                  <a:pt x="57142" y="70408"/>
                  <a:pt x="57609" y="70106"/>
                  <a:pt x="57748" y="69673"/>
                </a:cubicBezTo>
                <a:lnTo>
                  <a:pt x="57748" y="69673"/>
                </a:lnTo>
                <a:cubicBezTo>
                  <a:pt x="57862" y="70700"/>
                  <a:pt x="57725" y="71772"/>
                  <a:pt x="57383" y="72754"/>
                </a:cubicBezTo>
                <a:cubicBezTo>
                  <a:pt x="58319" y="71818"/>
                  <a:pt x="59049" y="70722"/>
                  <a:pt x="59551" y="69513"/>
                </a:cubicBezTo>
                <a:cubicBezTo>
                  <a:pt x="59917" y="70859"/>
                  <a:pt x="60282" y="72206"/>
                  <a:pt x="60647" y="73553"/>
                </a:cubicBezTo>
                <a:cubicBezTo>
                  <a:pt x="60989" y="72480"/>
                  <a:pt x="61126" y="71316"/>
                  <a:pt x="61081" y="70198"/>
                </a:cubicBezTo>
                <a:lnTo>
                  <a:pt x="61081" y="70198"/>
                </a:lnTo>
                <a:cubicBezTo>
                  <a:pt x="61400" y="70563"/>
                  <a:pt x="61697" y="70928"/>
                  <a:pt x="62016" y="71293"/>
                </a:cubicBezTo>
                <a:cubicBezTo>
                  <a:pt x="62222" y="70540"/>
                  <a:pt x="62245" y="69718"/>
                  <a:pt x="62108" y="68965"/>
                </a:cubicBezTo>
                <a:lnTo>
                  <a:pt x="62108" y="68965"/>
                </a:lnTo>
                <a:cubicBezTo>
                  <a:pt x="62189" y="69208"/>
                  <a:pt x="62404" y="69312"/>
                  <a:pt x="62645" y="69312"/>
                </a:cubicBezTo>
                <a:cubicBezTo>
                  <a:pt x="63017" y="69312"/>
                  <a:pt x="63449" y="69065"/>
                  <a:pt x="63546" y="68691"/>
                </a:cubicBezTo>
                <a:cubicBezTo>
                  <a:pt x="63728" y="68052"/>
                  <a:pt x="63340" y="67413"/>
                  <a:pt x="62907" y="66888"/>
                </a:cubicBezTo>
                <a:cubicBezTo>
                  <a:pt x="62496" y="66386"/>
                  <a:pt x="62016" y="65861"/>
                  <a:pt x="61971" y="65199"/>
                </a:cubicBezTo>
                <a:lnTo>
                  <a:pt x="61971" y="65199"/>
                </a:lnTo>
                <a:cubicBezTo>
                  <a:pt x="62930" y="65998"/>
                  <a:pt x="63911" y="66774"/>
                  <a:pt x="64870" y="67550"/>
                </a:cubicBezTo>
                <a:cubicBezTo>
                  <a:pt x="64208" y="67002"/>
                  <a:pt x="63934" y="64377"/>
                  <a:pt x="63249" y="63464"/>
                </a:cubicBezTo>
                <a:cubicBezTo>
                  <a:pt x="62544" y="62497"/>
                  <a:pt x="61580" y="61859"/>
                  <a:pt x="60468" y="61526"/>
                </a:cubicBezTo>
                <a:lnTo>
                  <a:pt x="60468" y="61526"/>
                </a:lnTo>
                <a:cubicBezTo>
                  <a:pt x="61012" y="61500"/>
                  <a:pt x="61464" y="61284"/>
                  <a:pt x="61514" y="60748"/>
                </a:cubicBezTo>
                <a:cubicBezTo>
                  <a:pt x="61606" y="59949"/>
                  <a:pt x="60533" y="59584"/>
                  <a:pt x="59711" y="59515"/>
                </a:cubicBezTo>
                <a:cubicBezTo>
                  <a:pt x="58113" y="59356"/>
                  <a:pt x="56493" y="59219"/>
                  <a:pt x="54872" y="59059"/>
                </a:cubicBezTo>
                <a:cubicBezTo>
                  <a:pt x="55466" y="58009"/>
                  <a:pt x="55055" y="56502"/>
                  <a:pt x="54005" y="55886"/>
                </a:cubicBezTo>
                <a:cubicBezTo>
                  <a:pt x="54794" y="55154"/>
                  <a:pt x="55145" y="54016"/>
                  <a:pt x="54962" y="52966"/>
                </a:cubicBezTo>
                <a:lnTo>
                  <a:pt x="54962" y="52966"/>
                </a:lnTo>
                <a:cubicBezTo>
                  <a:pt x="55120" y="53241"/>
                  <a:pt x="55386" y="53460"/>
                  <a:pt x="55694" y="53558"/>
                </a:cubicBezTo>
                <a:cubicBezTo>
                  <a:pt x="56212" y="51796"/>
                  <a:pt x="56222" y="49901"/>
                  <a:pt x="55723" y="48149"/>
                </a:cubicBezTo>
                <a:lnTo>
                  <a:pt x="55723" y="48149"/>
                </a:lnTo>
                <a:cubicBezTo>
                  <a:pt x="55877" y="48586"/>
                  <a:pt x="56075" y="49002"/>
                  <a:pt x="56401" y="49312"/>
                </a:cubicBezTo>
                <a:cubicBezTo>
                  <a:pt x="56688" y="49572"/>
                  <a:pt x="57081" y="49733"/>
                  <a:pt x="57453" y="49733"/>
                </a:cubicBezTo>
                <a:cubicBezTo>
                  <a:pt x="57703" y="49733"/>
                  <a:pt x="57943" y="49660"/>
                  <a:pt x="58136" y="49495"/>
                </a:cubicBezTo>
                <a:cubicBezTo>
                  <a:pt x="58362" y="49290"/>
                  <a:pt x="58416" y="48958"/>
                  <a:pt x="58344" y="48670"/>
                </a:cubicBezTo>
                <a:lnTo>
                  <a:pt x="58344" y="48670"/>
                </a:lnTo>
                <a:cubicBezTo>
                  <a:pt x="58561" y="48900"/>
                  <a:pt x="58782" y="49124"/>
                  <a:pt x="58935" y="49175"/>
                </a:cubicBezTo>
                <a:cubicBezTo>
                  <a:pt x="59073" y="49215"/>
                  <a:pt x="59195" y="49231"/>
                  <a:pt x="59306" y="49231"/>
                </a:cubicBezTo>
                <a:cubicBezTo>
                  <a:pt x="59839" y="49231"/>
                  <a:pt x="60114" y="48856"/>
                  <a:pt x="60624" y="48856"/>
                </a:cubicBezTo>
                <a:cubicBezTo>
                  <a:pt x="61598" y="48856"/>
                  <a:pt x="62617" y="49315"/>
                  <a:pt x="63691" y="49315"/>
                </a:cubicBezTo>
                <a:cubicBezTo>
                  <a:pt x="63952" y="49315"/>
                  <a:pt x="64215" y="49288"/>
                  <a:pt x="64482" y="49221"/>
                </a:cubicBezTo>
                <a:cubicBezTo>
                  <a:pt x="64596" y="49175"/>
                  <a:pt x="64733" y="49130"/>
                  <a:pt x="64824" y="49038"/>
                </a:cubicBezTo>
                <a:cubicBezTo>
                  <a:pt x="65007" y="48810"/>
                  <a:pt x="64801" y="48468"/>
                  <a:pt x="64596" y="48240"/>
                </a:cubicBezTo>
                <a:cubicBezTo>
                  <a:pt x="64048" y="47600"/>
                  <a:pt x="63477" y="46961"/>
                  <a:pt x="62930" y="46322"/>
                </a:cubicBezTo>
                <a:lnTo>
                  <a:pt x="62930" y="46322"/>
                </a:lnTo>
                <a:cubicBezTo>
                  <a:pt x="63444" y="46580"/>
                  <a:pt x="64016" y="46712"/>
                  <a:pt x="64596" y="46712"/>
                </a:cubicBezTo>
                <a:cubicBezTo>
                  <a:pt x="64839" y="46712"/>
                  <a:pt x="65084" y="46689"/>
                  <a:pt x="65326" y="46642"/>
                </a:cubicBezTo>
                <a:cubicBezTo>
                  <a:pt x="65098" y="45638"/>
                  <a:pt x="64436" y="44747"/>
                  <a:pt x="63569" y="44245"/>
                </a:cubicBezTo>
                <a:lnTo>
                  <a:pt x="63569" y="44245"/>
                </a:lnTo>
                <a:cubicBezTo>
                  <a:pt x="63838" y="44371"/>
                  <a:pt x="64139" y="44433"/>
                  <a:pt x="64441" y="44433"/>
                </a:cubicBezTo>
                <a:cubicBezTo>
                  <a:pt x="64908" y="44433"/>
                  <a:pt x="65377" y="44285"/>
                  <a:pt x="65737" y="43994"/>
                </a:cubicBezTo>
                <a:cubicBezTo>
                  <a:pt x="66330" y="43515"/>
                  <a:pt x="66604" y="42670"/>
                  <a:pt x="66445" y="41917"/>
                </a:cubicBezTo>
                <a:cubicBezTo>
                  <a:pt x="66910" y="41425"/>
                  <a:pt x="67600" y="41165"/>
                  <a:pt x="68285" y="41165"/>
                </a:cubicBezTo>
                <a:cubicBezTo>
                  <a:pt x="68775" y="41165"/>
                  <a:pt x="69263" y="41298"/>
                  <a:pt x="69663" y="41575"/>
                </a:cubicBezTo>
                <a:cubicBezTo>
                  <a:pt x="70279" y="42008"/>
                  <a:pt x="70781" y="42739"/>
                  <a:pt x="71535" y="42762"/>
                </a:cubicBezTo>
                <a:cubicBezTo>
                  <a:pt x="71580" y="41506"/>
                  <a:pt x="70941" y="40251"/>
                  <a:pt x="69914" y="39543"/>
                </a:cubicBezTo>
                <a:lnTo>
                  <a:pt x="69914" y="39543"/>
                </a:lnTo>
                <a:cubicBezTo>
                  <a:pt x="70172" y="39715"/>
                  <a:pt x="70451" y="39887"/>
                  <a:pt x="70769" y="39887"/>
                </a:cubicBezTo>
                <a:cubicBezTo>
                  <a:pt x="70788" y="39887"/>
                  <a:pt x="70807" y="39887"/>
                  <a:pt x="70827" y="39886"/>
                </a:cubicBezTo>
                <a:cubicBezTo>
                  <a:pt x="71169" y="39886"/>
                  <a:pt x="71512" y="39566"/>
                  <a:pt x="71421" y="39246"/>
                </a:cubicBezTo>
                <a:cubicBezTo>
                  <a:pt x="71375" y="39109"/>
                  <a:pt x="71261" y="38995"/>
                  <a:pt x="71147" y="38881"/>
                </a:cubicBezTo>
                <a:cubicBezTo>
                  <a:pt x="70827" y="38585"/>
                  <a:pt x="70508" y="38288"/>
                  <a:pt x="70188" y="37991"/>
                </a:cubicBezTo>
                <a:lnTo>
                  <a:pt x="70188" y="37991"/>
                </a:lnTo>
                <a:cubicBezTo>
                  <a:pt x="70246" y="37994"/>
                  <a:pt x="70304" y="37995"/>
                  <a:pt x="70361" y="37995"/>
                </a:cubicBezTo>
                <a:cubicBezTo>
                  <a:pt x="70778" y="37995"/>
                  <a:pt x="71176" y="37920"/>
                  <a:pt x="71557" y="37740"/>
                </a:cubicBezTo>
                <a:cubicBezTo>
                  <a:pt x="70807" y="36441"/>
                  <a:pt x="69508" y="36250"/>
                  <a:pt x="68140" y="36250"/>
                </a:cubicBezTo>
                <a:cubicBezTo>
                  <a:pt x="67568" y="36250"/>
                  <a:pt x="66984" y="36283"/>
                  <a:pt x="66423" y="36283"/>
                </a:cubicBezTo>
                <a:cubicBezTo>
                  <a:pt x="65755" y="36283"/>
                  <a:pt x="65118" y="36236"/>
                  <a:pt x="64573" y="36028"/>
                </a:cubicBezTo>
                <a:cubicBezTo>
                  <a:pt x="62861" y="35389"/>
                  <a:pt x="62153" y="33358"/>
                  <a:pt x="61651" y="31577"/>
                </a:cubicBezTo>
                <a:lnTo>
                  <a:pt x="61651" y="31577"/>
                </a:lnTo>
                <a:cubicBezTo>
                  <a:pt x="62131" y="32171"/>
                  <a:pt x="62587" y="32764"/>
                  <a:pt x="63066" y="33335"/>
                </a:cubicBezTo>
                <a:cubicBezTo>
                  <a:pt x="62952" y="31942"/>
                  <a:pt x="62815" y="30413"/>
                  <a:pt x="61857" y="29363"/>
                </a:cubicBezTo>
                <a:cubicBezTo>
                  <a:pt x="61058" y="28450"/>
                  <a:pt x="59848" y="28062"/>
                  <a:pt x="58684" y="27743"/>
                </a:cubicBezTo>
                <a:cubicBezTo>
                  <a:pt x="58968" y="27674"/>
                  <a:pt x="59258" y="27641"/>
                  <a:pt x="59548" y="27641"/>
                </a:cubicBezTo>
                <a:cubicBezTo>
                  <a:pt x="60029" y="27641"/>
                  <a:pt x="60511" y="27732"/>
                  <a:pt x="60967" y="27902"/>
                </a:cubicBezTo>
                <a:cubicBezTo>
                  <a:pt x="60464" y="27263"/>
                  <a:pt x="59757" y="26807"/>
                  <a:pt x="58981" y="26601"/>
                </a:cubicBezTo>
                <a:lnTo>
                  <a:pt x="58981" y="26601"/>
                </a:lnTo>
                <a:lnTo>
                  <a:pt x="60556" y="26830"/>
                </a:lnTo>
                <a:cubicBezTo>
                  <a:pt x="59785" y="26265"/>
                  <a:pt x="58983" y="25748"/>
                  <a:pt x="58150" y="25289"/>
                </a:cubicBezTo>
                <a:lnTo>
                  <a:pt x="58150" y="25289"/>
                </a:lnTo>
                <a:cubicBezTo>
                  <a:pt x="58418" y="25387"/>
                  <a:pt x="58705" y="25436"/>
                  <a:pt x="58992" y="25436"/>
                </a:cubicBezTo>
                <a:cubicBezTo>
                  <a:pt x="59550" y="25436"/>
                  <a:pt x="60109" y="25253"/>
                  <a:pt x="60533" y="24889"/>
                </a:cubicBezTo>
                <a:lnTo>
                  <a:pt x="60533" y="24889"/>
                </a:lnTo>
                <a:cubicBezTo>
                  <a:pt x="60482" y="24895"/>
                  <a:pt x="60432" y="24897"/>
                  <a:pt x="60381" y="24897"/>
                </a:cubicBezTo>
                <a:cubicBezTo>
                  <a:pt x="59547" y="24897"/>
                  <a:pt x="58773" y="24200"/>
                  <a:pt x="58730" y="23360"/>
                </a:cubicBezTo>
                <a:lnTo>
                  <a:pt x="58730" y="23360"/>
                </a:lnTo>
                <a:cubicBezTo>
                  <a:pt x="58859" y="23916"/>
                  <a:pt x="59410" y="24291"/>
                  <a:pt x="59954" y="24291"/>
                </a:cubicBezTo>
                <a:cubicBezTo>
                  <a:pt x="60080" y="24291"/>
                  <a:pt x="60207" y="24271"/>
                  <a:pt x="60327" y="24227"/>
                </a:cubicBezTo>
                <a:cubicBezTo>
                  <a:pt x="59780" y="23063"/>
                  <a:pt x="59643" y="21739"/>
                  <a:pt x="59917" y="20484"/>
                </a:cubicBezTo>
                <a:lnTo>
                  <a:pt x="59917" y="20484"/>
                </a:lnTo>
                <a:cubicBezTo>
                  <a:pt x="60076" y="21534"/>
                  <a:pt x="60601" y="22538"/>
                  <a:pt x="61377" y="23292"/>
                </a:cubicBezTo>
                <a:cubicBezTo>
                  <a:pt x="61423" y="22744"/>
                  <a:pt x="61811" y="22264"/>
                  <a:pt x="62313" y="22082"/>
                </a:cubicBezTo>
                <a:lnTo>
                  <a:pt x="62313" y="22082"/>
                </a:lnTo>
                <a:cubicBezTo>
                  <a:pt x="62016" y="23109"/>
                  <a:pt x="62108" y="24296"/>
                  <a:pt x="62610" y="25255"/>
                </a:cubicBezTo>
                <a:cubicBezTo>
                  <a:pt x="63363" y="24319"/>
                  <a:pt x="63660" y="23041"/>
                  <a:pt x="63454" y="21854"/>
                </a:cubicBezTo>
                <a:lnTo>
                  <a:pt x="63454" y="21854"/>
                </a:lnTo>
                <a:cubicBezTo>
                  <a:pt x="64619" y="23497"/>
                  <a:pt x="62405" y="26076"/>
                  <a:pt x="63591" y="27720"/>
                </a:cubicBezTo>
                <a:cubicBezTo>
                  <a:pt x="63911" y="27081"/>
                  <a:pt x="64231" y="26441"/>
                  <a:pt x="64550" y="25825"/>
                </a:cubicBezTo>
                <a:lnTo>
                  <a:pt x="64550" y="25825"/>
                </a:lnTo>
                <a:cubicBezTo>
                  <a:pt x="64573" y="27012"/>
                  <a:pt x="64368" y="28199"/>
                  <a:pt x="63957" y="29317"/>
                </a:cubicBezTo>
                <a:cubicBezTo>
                  <a:pt x="64547" y="28885"/>
                  <a:pt x="65035" y="28317"/>
                  <a:pt x="65407" y="27686"/>
                </a:cubicBezTo>
                <a:lnTo>
                  <a:pt x="65407" y="27686"/>
                </a:lnTo>
                <a:cubicBezTo>
                  <a:pt x="64957" y="28621"/>
                  <a:pt x="64966" y="29767"/>
                  <a:pt x="65417" y="30710"/>
                </a:cubicBezTo>
                <a:cubicBezTo>
                  <a:pt x="66011" y="30162"/>
                  <a:pt x="66422" y="29409"/>
                  <a:pt x="66559" y="28633"/>
                </a:cubicBezTo>
                <a:cubicBezTo>
                  <a:pt x="66582" y="28975"/>
                  <a:pt x="66787" y="29340"/>
                  <a:pt x="67061" y="29546"/>
                </a:cubicBezTo>
                <a:cubicBezTo>
                  <a:pt x="67517" y="28701"/>
                  <a:pt x="67586" y="27651"/>
                  <a:pt x="67221" y="26761"/>
                </a:cubicBezTo>
                <a:lnTo>
                  <a:pt x="67221" y="26761"/>
                </a:lnTo>
                <a:cubicBezTo>
                  <a:pt x="67951" y="27172"/>
                  <a:pt x="67928" y="28222"/>
                  <a:pt x="67677" y="29021"/>
                </a:cubicBezTo>
                <a:cubicBezTo>
                  <a:pt x="67449" y="29842"/>
                  <a:pt x="67084" y="30710"/>
                  <a:pt x="67472" y="31463"/>
                </a:cubicBezTo>
                <a:cubicBezTo>
                  <a:pt x="67746" y="31052"/>
                  <a:pt x="68020" y="30664"/>
                  <a:pt x="68293" y="30253"/>
                </a:cubicBezTo>
                <a:lnTo>
                  <a:pt x="68293" y="30253"/>
                </a:lnTo>
                <a:cubicBezTo>
                  <a:pt x="68248" y="31121"/>
                  <a:pt x="68476" y="32011"/>
                  <a:pt x="68933" y="32741"/>
                </a:cubicBezTo>
                <a:cubicBezTo>
                  <a:pt x="69155" y="32256"/>
                  <a:pt x="69252" y="31717"/>
                  <a:pt x="69208" y="31204"/>
                </a:cubicBezTo>
                <a:lnTo>
                  <a:pt x="69208" y="31204"/>
                </a:lnTo>
                <a:cubicBezTo>
                  <a:pt x="69300" y="31743"/>
                  <a:pt x="69603" y="32233"/>
                  <a:pt x="70051" y="32559"/>
                </a:cubicBezTo>
                <a:cubicBezTo>
                  <a:pt x="69503" y="30778"/>
                  <a:pt x="69686" y="28792"/>
                  <a:pt x="70530" y="27126"/>
                </a:cubicBezTo>
                <a:lnTo>
                  <a:pt x="70530" y="27126"/>
                </a:lnTo>
                <a:cubicBezTo>
                  <a:pt x="70462" y="27514"/>
                  <a:pt x="70690" y="27948"/>
                  <a:pt x="71078" y="28108"/>
                </a:cubicBezTo>
                <a:cubicBezTo>
                  <a:pt x="71489" y="26715"/>
                  <a:pt x="71398" y="25186"/>
                  <a:pt x="70804" y="23862"/>
                </a:cubicBezTo>
                <a:lnTo>
                  <a:pt x="70804" y="23862"/>
                </a:lnTo>
                <a:cubicBezTo>
                  <a:pt x="71443" y="24524"/>
                  <a:pt x="72082" y="25186"/>
                  <a:pt x="72722" y="25848"/>
                </a:cubicBezTo>
                <a:cubicBezTo>
                  <a:pt x="72356" y="24752"/>
                  <a:pt x="72516" y="23497"/>
                  <a:pt x="73155" y="22561"/>
                </a:cubicBezTo>
                <a:lnTo>
                  <a:pt x="73338" y="25916"/>
                </a:lnTo>
                <a:cubicBezTo>
                  <a:pt x="74023" y="25392"/>
                  <a:pt x="74662" y="24752"/>
                  <a:pt x="75210" y="24068"/>
                </a:cubicBezTo>
                <a:lnTo>
                  <a:pt x="75210" y="24068"/>
                </a:lnTo>
                <a:cubicBezTo>
                  <a:pt x="74433" y="26213"/>
                  <a:pt x="74730" y="28701"/>
                  <a:pt x="75917" y="30619"/>
                </a:cubicBezTo>
                <a:cubicBezTo>
                  <a:pt x="76031" y="29913"/>
                  <a:pt x="76145" y="29186"/>
                  <a:pt x="76258" y="28480"/>
                </a:cubicBezTo>
                <a:lnTo>
                  <a:pt x="76258" y="28480"/>
                </a:lnTo>
                <a:cubicBezTo>
                  <a:pt x="76102" y="29460"/>
                  <a:pt x="76513" y="30529"/>
                  <a:pt x="77287" y="31143"/>
                </a:cubicBezTo>
                <a:cubicBezTo>
                  <a:pt x="77716" y="29585"/>
                  <a:pt x="77519" y="27869"/>
                  <a:pt x="76785" y="26440"/>
                </a:cubicBezTo>
                <a:lnTo>
                  <a:pt x="76785" y="26440"/>
                </a:lnTo>
                <a:cubicBezTo>
                  <a:pt x="77018" y="26874"/>
                  <a:pt x="77439" y="27199"/>
                  <a:pt x="77903" y="27332"/>
                </a:cubicBezTo>
                <a:cubicBezTo>
                  <a:pt x="77963" y="26948"/>
                  <a:pt x="78345" y="26654"/>
                  <a:pt x="78732" y="26654"/>
                </a:cubicBezTo>
                <a:cubicBezTo>
                  <a:pt x="78783" y="26654"/>
                  <a:pt x="78834" y="26659"/>
                  <a:pt x="78884" y="26670"/>
                </a:cubicBezTo>
                <a:cubicBezTo>
                  <a:pt x="78405" y="27674"/>
                  <a:pt x="78245" y="28815"/>
                  <a:pt x="78382" y="29911"/>
                </a:cubicBezTo>
                <a:cubicBezTo>
                  <a:pt x="79090" y="29158"/>
                  <a:pt x="79843" y="28473"/>
                  <a:pt x="80665" y="27834"/>
                </a:cubicBezTo>
                <a:lnTo>
                  <a:pt x="80665" y="27834"/>
                </a:lnTo>
                <a:cubicBezTo>
                  <a:pt x="80208" y="28610"/>
                  <a:pt x="79934" y="29477"/>
                  <a:pt x="79843" y="30367"/>
                </a:cubicBezTo>
                <a:cubicBezTo>
                  <a:pt x="80309" y="30126"/>
                  <a:pt x="80832" y="30010"/>
                  <a:pt x="81356" y="30010"/>
                </a:cubicBezTo>
                <a:cubicBezTo>
                  <a:pt x="81576" y="30010"/>
                  <a:pt x="81796" y="30030"/>
                  <a:pt x="82011" y="30071"/>
                </a:cubicBezTo>
                <a:cubicBezTo>
                  <a:pt x="81030" y="31395"/>
                  <a:pt x="80505" y="33061"/>
                  <a:pt x="80528" y="34704"/>
                </a:cubicBezTo>
                <a:cubicBezTo>
                  <a:pt x="81190" y="33768"/>
                  <a:pt x="81852" y="32810"/>
                  <a:pt x="82491" y="31874"/>
                </a:cubicBezTo>
                <a:lnTo>
                  <a:pt x="82491" y="31874"/>
                </a:lnTo>
                <a:cubicBezTo>
                  <a:pt x="81852" y="33700"/>
                  <a:pt x="81715" y="35709"/>
                  <a:pt x="82103" y="37626"/>
                </a:cubicBezTo>
                <a:cubicBezTo>
                  <a:pt x="82856" y="36576"/>
                  <a:pt x="83313" y="35343"/>
                  <a:pt x="83449" y="34065"/>
                </a:cubicBezTo>
                <a:cubicBezTo>
                  <a:pt x="84499" y="34111"/>
                  <a:pt x="85002" y="35389"/>
                  <a:pt x="84979" y="36439"/>
                </a:cubicBezTo>
                <a:cubicBezTo>
                  <a:pt x="84933" y="37466"/>
                  <a:pt x="84636" y="38562"/>
                  <a:pt x="85070" y="39498"/>
                </a:cubicBezTo>
                <a:cubicBezTo>
                  <a:pt x="85344" y="38744"/>
                  <a:pt x="85549" y="37968"/>
                  <a:pt x="85664" y="37169"/>
                </a:cubicBezTo>
                <a:cubicBezTo>
                  <a:pt x="86074" y="38470"/>
                  <a:pt x="86188" y="39863"/>
                  <a:pt x="85960" y="41209"/>
                </a:cubicBezTo>
                <a:cubicBezTo>
                  <a:pt x="86303" y="40821"/>
                  <a:pt x="86622" y="40433"/>
                  <a:pt x="86965" y="40068"/>
                </a:cubicBezTo>
                <a:lnTo>
                  <a:pt x="86965" y="40068"/>
                </a:lnTo>
                <a:cubicBezTo>
                  <a:pt x="86531" y="41392"/>
                  <a:pt x="86462" y="42853"/>
                  <a:pt x="86759" y="44222"/>
                </a:cubicBezTo>
                <a:cubicBezTo>
                  <a:pt x="87193" y="43127"/>
                  <a:pt x="87421" y="41940"/>
                  <a:pt x="87398" y="40753"/>
                </a:cubicBezTo>
                <a:lnTo>
                  <a:pt x="87398" y="40753"/>
                </a:lnTo>
                <a:cubicBezTo>
                  <a:pt x="88174" y="42168"/>
                  <a:pt x="88654" y="43766"/>
                  <a:pt x="88745" y="45386"/>
                </a:cubicBezTo>
                <a:cubicBezTo>
                  <a:pt x="89042" y="44793"/>
                  <a:pt x="89316" y="44200"/>
                  <a:pt x="89589" y="43606"/>
                </a:cubicBezTo>
                <a:cubicBezTo>
                  <a:pt x="89704" y="45249"/>
                  <a:pt x="90617" y="46779"/>
                  <a:pt x="91986" y="47669"/>
                </a:cubicBezTo>
                <a:cubicBezTo>
                  <a:pt x="91598" y="45455"/>
                  <a:pt x="90799" y="43287"/>
                  <a:pt x="89635" y="41346"/>
                </a:cubicBezTo>
                <a:lnTo>
                  <a:pt x="89635" y="41346"/>
                </a:lnTo>
                <a:cubicBezTo>
                  <a:pt x="90731" y="42876"/>
                  <a:pt x="92488" y="43926"/>
                  <a:pt x="94383" y="44131"/>
                </a:cubicBezTo>
                <a:cubicBezTo>
                  <a:pt x="93287" y="43583"/>
                  <a:pt x="92397" y="42602"/>
                  <a:pt x="91940" y="41460"/>
                </a:cubicBezTo>
                <a:lnTo>
                  <a:pt x="91940" y="41460"/>
                </a:lnTo>
                <a:cubicBezTo>
                  <a:pt x="92818" y="41803"/>
                  <a:pt x="93736" y="41965"/>
                  <a:pt x="94656" y="41965"/>
                </a:cubicBezTo>
                <a:cubicBezTo>
                  <a:pt x="94717" y="41965"/>
                  <a:pt x="94778" y="41964"/>
                  <a:pt x="94839" y="41963"/>
                </a:cubicBezTo>
                <a:cubicBezTo>
                  <a:pt x="94520" y="41301"/>
                  <a:pt x="93698" y="40913"/>
                  <a:pt x="92990" y="40753"/>
                </a:cubicBezTo>
                <a:lnTo>
                  <a:pt x="92990" y="40753"/>
                </a:lnTo>
                <a:cubicBezTo>
                  <a:pt x="93797" y="40930"/>
                  <a:pt x="94627" y="41108"/>
                  <a:pt x="95448" y="41108"/>
                </a:cubicBezTo>
                <a:cubicBezTo>
                  <a:pt x="95787" y="41108"/>
                  <a:pt x="96126" y="41078"/>
                  <a:pt x="96460" y="41004"/>
                </a:cubicBezTo>
                <a:cubicBezTo>
                  <a:pt x="97624" y="40730"/>
                  <a:pt x="98697" y="39817"/>
                  <a:pt x="98742" y="38653"/>
                </a:cubicBezTo>
                <a:lnTo>
                  <a:pt x="98742" y="38653"/>
                </a:lnTo>
                <a:cubicBezTo>
                  <a:pt x="97487" y="39124"/>
                  <a:pt x="96151" y="39355"/>
                  <a:pt x="94814" y="39355"/>
                </a:cubicBezTo>
                <a:cubicBezTo>
                  <a:pt x="92652" y="39355"/>
                  <a:pt x="90487" y="38751"/>
                  <a:pt x="88654" y="37580"/>
                </a:cubicBezTo>
                <a:lnTo>
                  <a:pt x="88654" y="37580"/>
                </a:lnTo>
                <a:cubicBezTo>
                  <a:pt x="89471" y="37643"/>
                  <a:pt x="90292" y="37674"/>
                  <a:pt x="91114" y="37674"/>
                </a:cubicBezTo>
                <a:cubicBezTo>
                  <a:pt x="94762" y="37674"/>
                  <a:pt x="98419" y="37057"/>
                  <a:pt x="101847" y="35845"/>
                </a:cubicBezTo>
                <a:cubicBezTo>
                  <a:pt x="99153" y="34805"/>
                  <a:pt x="96263" y="34279"/>
                  <a:pt x="93374" y="34279"/>
                </a:cubicBezTo>
                <a:cubicBezTo>
                  <a:pt x="92713" y="34279"/>
                  <a:pt x="92051" y="34307"/>
                  <a:pt x="91393" y="34362"/>
                </a:cubicBezTo>
                <a:cubicBezTo>
                  <a:pt x="93013" y="34065"/>
                  <a:pt x="94657" y="33746"/>
                  <a:pt x="96118" y="32992"/>
                </a:cubicBezTo>
                <a:cubicBezTo>
                  <a:pt x="97578" y="32239"/>
                  <a:pt x="98857" y="30961"/>
                  <a:pt x="99199" y="29340"/>
                </a:cubicBezTo>
                <a:lnTo>
                  <a:pt x="99199" y="29340"/>
                </a:lnTo>
                <a:cubicBezTo>
                  <a:pt x="97056" y="30118"/>
                  <a:pt x="94336" y="30972"/>
                  <a:pt x="91788" y="30972"/>
                </a:cubicBezTo>
                <a:cubicBezTo>
                  <a:pt x="90374" y="30972"/>
                  <a:pt x="89013" y="30709"/>
                  <a:pt x="87832" y="30025"/>
                </a:cubicBezTo>
                <a:cubicBezTo>
                  <a:pt x="89019" y="29209"/>
                  <a:pt x="90467" y="28788"/>
                  <a:pt x="91911" y="28788"/>
                </a:cubicBezTo>
                <a:cubicBezTo>
                  <a:pt x="92689" y="28788"/>
                  <a:pt x="93465" y="28910"/>
                  <a:pt x="94200" y="29158"/>
                </a:cubicBezTo>
                <a:cubicBezTo>
                  <a:pt x="92625" y="27172"/>
                  <a:pt x="88905" y="27423"/>
                  <a:pt x="88015" y="25049"/>
                </a:cubicBezTo>
                <a:lnTo>
                  <a:pt x="88015" y="25049"/>
                </a:lnTo>
                <a:cubicBezTo>
                  <a:pt x="89339" y="26094"/>
                  <a:pt x="91029" y="26666"/>
                  <a:pt x="92723" y="26666"/>
                </a:cubicBezTo>
                <a:cubicBezTo>
                  <a:pt x="93102" y="26666"/>
                  <a:pt x="93482" y="26637"/>
                  <a:pt x="93858" y="26578"/>
                </a:cubicBezTo>
                <a:cubicBezTo>
                  <a:pt x="93490" y="25966"/>
                  <a:pt x="93005" y="25426"/>
                  <a:pt x="92439" y="24990"/>
                </a:cubicBezTo>
                <a:lnTo>
                  <a:pt x="92439" y="24990"/>
                </a:lnTo>
                <a:cubicBezTo>
                  <a:pt x="93471" y="25416"/>
                  <a:pt x="94581" y="25643"/>
                  <a:pt x="95692" y="25643"/>
                </a:cubicBezTo>
                <a:cubicBezTo>
                  <a:pt x="95728" y="25643"/>
                  <a:pt x="95763" y="25643"/>
                  <a:pt x="95798" y="25643"/>
                </a:cubicBezTo>
                <a:cubicBezTo>
                  <a:pt x="96825" y="25620"/>
                  <a:pt x="98126" y="25095"/>
                  <a:pt x="98035" y="24068"/>
                </a:cubicBezTo>
                <a:cubicBezTo>
                  <a:pt x="97989" y="23680"/>
                  <a:pt x="97761" y="23360"/>
                  <a:pt x="97510" y="23063"/>
                </a:cubicBezTo>
                <a:cubicBezTo>
                  <a:pt x="96483" y="21899"/>
                  <a:pt x="95113" y="21032"/>
                  <a:pt x="93630" y="20598"/>
                </a:cubicBezTo>
                <a:cubicBezTo>
                  <a:pt x="92648" y="20301"/>
                  <a:pt x="91575" y="20187"/>
                  <a:pt x="90776" y="19594"/>
                </a:cubicBezTo>
                <a:cubicBezTo>
                  <a:pt x="89977" y="18978"/>
                  <a:pt x="89635" y="17585"/>
                  <a:pt x="90457" y="16992"/>
                </a:cubicBezTo>
                <a:lnTo>
                  <a:pt x="90457" y="16992"/>
                </a:lnTo>
                <a:cubicBezTo>
                  <a:pt x="91895" y="18544"/>
                  <a:pt x="93881" y="19617"/>
                  <a:pt x="95981" y="19959"/>
                </a:cubicBezTo>
                <a:cubicBezTo>
                  <a:pt x="95981" y="19038"/>
                  <a:pt x="95817" y="18101"/>
                  <a:pt x="95477" y="17222"/>
                </a:cubicBezTo>
                <a:lnTo>
                  <a:pt x="95477" y="17222"/>
                </a:lnTo>
                <a:cubicBezTo>
                  <a:pt x="96045" y="18313"/>
                  <a:pt x="96984" y="19206"/>
                  <a:pt x="98103" y="19708"/>
                </a:cubicBezTo>
                <a:cubicBezTo>
                  <a:pt x="98274" y="19793"/>
                  <a:pt x="98454" y="19861"/>
                  <a:pt x="98626" y="19861"/>
                </a:cubicBezTo>
                <a:cubicBezTo>
                  <a:pt x="98730" y="19861"/>
                  <a:pt x="98831" y="19837"/>
                  <a:pt x="98925" y="19777"/>
                </a:cubicBezTo>
                <a:cubicBezTo>
                  <a:pt x="99222" y="19617"/>
                  <a:pt x="99267" y="19229"/>
                  <a:pt x="99290" y="18909"/>
                </a:cubicBezTo>
                <a:cubicBezTo>
                  <a:pt x="99335" y="17983"/>
                  <a:pt x="99381" y="17056"/>
                  <a:pt x="99426" y="16130"/>
                </a:cubicBezTo>
                <a:lnTo>
                  <a:pt x="99426" y="16130"/>
                </a:lnTo>
                <a:cubicBezTo>
                  <a:pt x="99380" y="17296"/>
                  <a:pt x="100728" y="19172"/>
                  <a:pt x="100751" y="20621"/>
                </a:cubicBezTo>
                <a:cubicBezTo>
                  <a:pt x="100797" y="22128"/>
                  <a:pt x="100112" y="23451"/>
                  <a:pt x="100135" y="24935"/>
                </a:cubicBezTo>
                <a:cubicBezTo>
                  <a:pt x="100158" y="25780"/>
                  <a:pt x="100728" y="26715"/>
                  <a:pt x="101573" y="26715"/>
                </a:cubicBezTo>
                <a:cubicBezTo>
                  <a:pt x="101687" y="25711"/>
                  <a:pt x="101778" y="24707"/>
                  <a:pt x="101892" y="23702"/>
                </a:cubicBezTo>
                <a:lnTo>
                  <a:pt x="101892" y="23702"/>
                </a:lnTo>
                <a:cubicBezTo>
                  <a:pt x="101755" y="25118"/>
                  <a:pt x="102919" y="26533"/>
                  <a:pt x="104335" y="26693"/>
                </a:cubicBezTo>
                <a:cubicBezTo>
                  <a:pt x="104563" y="25528"/>
                  <a:pt x="104768" y="24364"/>
                  <a:pt x="104974" y="23200"/>
                </a:cubicBezTo>
                <a:cubicBezTo>
                  <a:pt x="105548" y="23818"/>
                  <a:pt x="106387" y="24152"/>
                  <a:pt x="107223" y="24152"/>
                </a:cubicBezTo>
                <a:cubicBezTo>
                  <a:pt x="107684" y="24152"/>
                  <a:pt x="108144" y="24050"/>
                  <a:pt x="108557" y="23839"/>
                </a:cubicBezTo>
                <a:lnTo>
                  <a:pt x="108557" y="23839"/>
                </a:lnTo>
                <a:cubicBezTo>
                  <a:pt x="107233" y="25255"/>
                  <a:pt x="106024" y="26784"/>
                  <a:pt x="104951" y="28404"/>
                </a:cubicBezTo>
                <a:cubicBezTo>
                  <a:pt x="105190" y="28558"/>
                  <a:pt x="105474" y="28632"/>
                  <a:pt x="105759" y="28632"/>
                </a:cubicBezTo>
                <a:cubicBezTo>
                  <a:pt x="106237" y="28632"/>
                  <a:pt x="106719" y="28425"/>
                  <a:pt x="107005" y="28039"/>
                </a:cubicBezTo>
                <a:lnTo>
                  <a:pt x="107005" y="28039"/>
                </a:lnTo>
                <a:cubicBezTo>
                  <a:pt x="106594" y="28975"/>
                  <a:pt x="106891" y="30162"/>
                  <a:pt x="107667" y="30801"/>
                </a:cubicBezTo>
                <a:cubicBezTo>
                  <a:pt x="110109" y="28701"/>
                  <a:pt x="109470" y="25643"/>
                  <a:pt x="110954" y="22972"/>
                </a:cubicBezTo>
                <a:cubicBezTo>
                  <a:pt x="111319" y="23634"/>
                  <a:pt x="111776" y="24342"/>
                  <a:pt x="112506" y="24547"/>
                </a:cubicBezTo>
                <a:cubicBezTo>
                  <a:pt x="112579" y="24566"/>
                  <a:pt x="112655" y="24575"/>
                  <a:pt x="112731" y="24575"/>
                </a:cubicBezTo>
                <a:cubicBezTo>
                  <a:pt x="113393" y="24575"/>
                  <a:pt x="114112" y="23908"/>
                  <a:pt x="113784" y="23314"/>
                </a:cubicBezTo>
                <a:lnTo>
                  <a:pt x="113784" y="23314"/>
                </a:lnTo>
                <a:cubicBezTo>
                  <a:pt x="114834" y="23360"/>
                  <a:pt x="115587" y="24273"/>
                  <a:pt x="116409" y="24912"/>
                </a:cubicBezTo>
                <a:cubicBezTo>
                  <a:pt x="116872" y="25296"/>
                  <a:pt x="117527" y="25572"/>
                  <a:pt x="118111" y="25572"/>
                </a:cubicBezTo>
                <a:cubicBezTo>
                  <a:pt x="118535" y="25572"/>
                  <a:pt x="118922" y="25427"/>
                  <a:pt x="119171" y="25072"/>
                </a:cubicBezTo>
                <a:lnTo>
                  <a:pt x="119171" y="25072"/>
                </a:lnTo>
                <a:cubicBezTo>
                  <a:pt x="118852" y="26396"/>
                  <a:pt x="118190" y="27651"/>
                  <a:pt x="117254" y="28656"/>
                </a:cubicBezTo>
                <a:cubicBezTo>
                  <a:pt x="117461" y="28793"/>
                  <a:pt x="117696" y="28854"/>
                  <a:pt x="117936" y="28854"/>
                </a:cubicBezTo>
                <a:cubicBezTo>
                  <a:pt x="118411" y="28854"/>
                  <a:pt x="118906" y="28616"/>
                  <a:pt x="119240" y="28267"/>
                </a:cubicBezTo>
                <a:cubicBezTo>
                  <a:pt x="119749" y="27758"/>
                  <a:pt x="119979" y="27055"/>
                  <a:pt x="120201" y="26367"/>
                </a:cubicBezTo>
                <a:lnTo>
                  <a:pt x="120201" y="26367"/>
                </a:lnTo>
                <a:cubicBezTo>
                  <a:pt x="120105" y="26720"/>
                  <a:pt x="120286" y="27136"/>
                  <a:pt x="120609" y="27309"/>
                </a:cubicBezTo>
                <a:cubicBezTo>
                  <a:pt x="120997" y="26670"/>
                  <a:pt x="121385" y="26031"/>
                  <a:pt x="121773" y="25369"/>
                </a:cubicBezTo>
                <a:cubicBezTo>
                  <a:pt x="121840" y="25383"/>
                  <a:pt x="121907" y="25390"/>
                  <a:pt x="121974" y="25390"/>
                </a:cubicBezTo>
                <a:cubicBezTo>
                  <a:pt x="122634" y="25390"/>
                  <a:pt x="123242" y="24708"/>
                  <a:pt x="123097" y="24045"/>
                </a:cubicBezTo>
                <a:lnTo>
                  <a:pt x="123097" y="24045"/>
                </a:lnTo>
                <a:cubicBezTo>
                  <a:pt x="123782" y="25369"/>
                  <a:pt x="124352" y="27240"/>
                  <a:pt x="123165" y="28153"/>
                </a:cubicBezTo>
                <a:cubicBezTo>
                  <a:pt x="122412" y="28701"/>
                  <a:pt x="120974" y="29021"/>
                  <a:pt x="121271" y="29911"/>
                </a:cubicBezTo>
                <a:cubicBezTo>
                  <a:pt x="121385" y="30230"/>
                  <a:pt x="121750" y="30459"/>
                  <a:pt x="121819" y="30801"/>
                </a:cubicBezTo>
                <a:cubicBezTo>
                  <a:pt x="121910" y="31258"/>
                  <a:pt x="121454" y="31600"/>
                  <a:pt x="121043" y="31851"/>
                </a:cubicBezTo>
                <a:cubicBezTo>
                  <a:pt x="119468" y="32787"/>
                  <a:pt x="117893" y="33723"/>
                  <a:pt x="116295" y="34659"/>
                </a:cubicBezTo>
                <a:cubicBezTo>
                  <a:pt x="116957" y="34910"/>
                  <a:pt x="117642" y="35184"/>
                  <a:pt x="118304" y="35435"/>
                </a:cubicBezTo>
                <a:cubicBezTo>
                  <a:pt x="116660" y="36165"/>
                  <a:pt x="115017" y="36918"/>
                  <a:pt x="113396" y="37672"/>
                </a:cubicBezTo>
                <a:cubicBezTo>
                  <a:pt x="113829" y="37947"/>
                  <a:pt x="114344" y="38086"/>
                  <a:pt x="114864" y="38086"/>
                </a:cubicBezTo>
                <a:cubicBezTo>
                  <a:pt x="115250" y="38086"/>
                  <a:pt x="115639" y="38010"/>
                  <a:pt x="115998" y="37854"/>
                </a:cubicBezTo>
                <a:lnTo>
                  <a:pt x="115998" y="37854"/>
                </a:lnTo>
                <a:cubicBezTo>
                  <a:pt x="115839" y="38607"/>
                  <a:pt x="115108" y="39109"/>
                  <a:pt x="114401" y="39406"/>
                </a:cubicBezTo>
                <a:cubicBezTo>
                  <a:pt x="113693" y="39726"/>
                  <a:pt x="112917" y="39977"/>
                  <a:pt x="112392" y="40570"/>
                </a:cubicBezTo>
                <a:cubicBezTo>
                  <a:pt x="111890" y="41164"/>
                  <a:pt x="111867" y="42237"/>
                  <a:pt x="112575" y="42556"/>
                </a:cubicBezTo>
                <a:cubicBezTo>
                  <a:pt x="113533" y="41940"/>
                  <a:pt x="114538" y="41415"/>
                  <a:pt x="115587" y="40958"/>
                </a:cubicBezTo>
                <a:lnTo>
                  <a:pt x="115587" y="40958"/>
                </a:lnTo>
                <a:cubicBezTo>
                  <a:pt x="115131" y="42853"/>
                  <a:pt x="114401" y="44656"/>
                  <a:pt x="113419" y="46345"/>
                </a:cubicBezTo>
                <a:cubicBezTo>
                  <a:pt x="113878" y="46617"/>
                  <a:pt x="114413" y="46762"/>
                  <a:pt x="114948" y="46762"/>
                </a:cubicBezTo>
                <a:cubicBezTo>
                  <a:pt x="115132" y="46762"/>
                  <a:pt x="115315" y="46745"/>
                  <a:pt x="115496" y="46710"/>
                </a:cubicBezTo>
                <a:lnTo>
                  <a:pt x="115496" y="46710"/>
                </a:lnTo>
                <a:cubicBezTo>
                  <a:pt x="114355" y="48308"/>
                  <a:pt x="113670" y="50225"/>
                  <a:pt x="113556" y="52188"/>
                </a:cubicBezTo>
                <a:cubicBezTo>
                  <a:pt x="115747" y="50499"/>
                  <a:pt x="117368" y="48057"/>
                  <a:pt x="118075" y="45364"/>
                </a:cubicBezTo>
                <a:cubicBezTo>
                  <a:pt x="118075" y="46140"/>
                  <a:pt x="119240" y="46071"/>
                  <a:pt x="119924" y="46391"/>
                </a:cubicBezTo>
                <a:cubicBezTo>
                  <a:pt x="120769" y="46756"/>
                  <a:pt x="120951" y="47897"/>
                  <a:pt x="120723" y="48787"/>
                </a:cubicBezTo>
                <a:cubicBezTo>
                  <a:pt x="120472" y="49655"/>
                  <a:pt x="119947" y="50454"/>
                  <a:pt x="119742" y="51344"/>
                </a:cubicBezTo>
                <a:cubicBezTo>
                  <a:pt x="119696" y="51549"/>
                  <a:pt x="119673" y="51800"/>
                  <a:pt x="119787" y="51983"/>
                </a:cubicBezTo>
                <a:cubicBezTo>
                  <a:pt x="119878" y="52103"/>
                  <a:pt x="119993" y="52154"/>
                  <a:pt x="120120" y="52154"/>
                </a:cubicBezTo>
                <a:cubicBezTo>
                  <a:pt x="120473" y="52154"/>
                  <a:pt x="120910" y="51759"/>
                  <a:pt x="121111" y="51389"/>
                </a:cubicBezTo>
                <a:cubicBezTo>
                  <a:pt x="121727" y="50248"/>
                  <a:pt x="122321" y="49130"/>
                  <a:pt x="122937" y="48011"/>
                </a:cubicBezTo>
                <a:cubicBezTo>
                  <a:pt x="122960" y="49290"/>
                  <a:pt x="122960" y="50591"/>
                  <a:pt x="122960" y="51892"/>
                </a:cubicBezTo>
                <a:cubicBezTo>
                  <a:pt x="123668" y="51344"/>
                  <a:pt x="124170" y="50522"/>
                  <a:pt x="124330" y="49632"/>
                </a:cubicBezTo>
                <a:cubicBezTo>
                  <a:pt x="124626" y="50134"/>
                  <a:pt x="124900" y="50636"/>
                  <a:pt x="125197" y="51138"/>
                </a:cubicBezTo>
                <a:cubicBezTo>
                  <a:pt x="125431" y="50499"/>
                  <a:pt x="126083" y="50059"/>
                  <a:pt x="126763" y="50059"/>
                </a:cubicBezTo>
                <a:cubicBezTo>
                  <a:pt x="126812" y="50059"/>
                  <a:pt x="126860" y="50061"/>
                  <a:pt x="126909" y="50066"/>
                </a:cubicBezTo>
                <a:cubicBezTo>
                  <a:pt x="127098" y="47826"/>
                  <a:pt x="126299" y="45547"/>
                  <a:pt x="124836" y="43848"/>
                </a:cubicBezTo>
                <a:lnTo>
                  <a:pt x="124836" y="43848"/>
                </a:lnTo>
                <a:cubicBezTo>
                  <a:pt x="125189" y="43839"/>
                  <a:pt x="125526" y="43680"/>
                  <a:pt x="125653" y="43355"/>
                </a:cubicBezTo>
                <a:cubicBezTo>
                  <a:pt x="125745" y="43150"/>
                  <a:pt x="125722" y="42876"/>
                  <a:pt x="125676" y="42647"/>
                </a:cubicBezTo>
                <a:cubicBezTo>
                  <a:pt x="125606" y="42030"/>
                  <a:pt x="125481" y="41412"/>
                  <a:pt x="125311" y="40805"/>
                </a:cubicBezTo>
                <a:lnTo>
                  <a:pt x="125311" y="40805"/>
                </a:lnTo>
                <a:cubicBezTo>
                  <a:pt x="125438" y="40998"/>
                  <a:pt x="125631" y="41146"/>
                  <a:pt x="125859" y="41209"/>
                </a:cubicBezTo>
                <a:cubicBezTo>
                  <a:pt x="126612" y="38836"/>
                  <a:pt x="127114" y="36348"/>
                  <a:pt x="127297" y="33860"/>
                </a:cubicBezTo>
                <a:cubicBezTo>
                  <a:pt x="127365" y="34567"/>
                  <a:pt x="127434" y="35298"/>
                  <a:pt x="127845" y="35868"/>
                </a:cubicBezTo>
                <a:cubicBezTo>
                  <a:pt x="128115" y="36282"/>
                  <a:pt x="128609" y="36563"/>
                  <a:pt x="129083" y="36563"/>
                </a:cubicBezTo>
                <a:cubicBezTo>
                  <a:pt x="129289" y="36563"/>
                  <a:pt x="129491" y="36511"/>
                  <a:pt x="129671" y="36393"/>
                </a:cubicBezTo>
                <a:cubicBezTo>
                  <a:pt x="130310" y="35982"/>
                  <a:pt x="130264" y="35024"/>
                  <a:pt x="129945" y="34316"/>
                </a:cubicBezTo>
                <a:cubicBezTo>
                  <a:pt x="129648" y="33631"/>
                  <a:pt x="129123" y="32992"/>
                  <a:pt x="129032" y="32239"/>
                </a:cubicBezTo>
                <a:lnTo>
                  <a:pt x="129032" y="32239"/>
                </a:lnTo>
                <a:cubicBezTo>
                  <a:pt x="129990" y="32308"/>
                  <a:pt x="130926" y="32604"/>
                  <a:pt x="131771" y="33061"/>
                </a:cubicBezTo>
                <a:cubicBezTo>
                  <a:pt x="133026" y="32330"/>
                  <a:pt x="133277" y="30641"/>
                  <a:pt x="133072" y="29226"/>
                </a:cubicBezTo>
                <a:cubicBezTo>
                  <a:pt x="132866" y="27788"/>
                  <a:pt x="132318" y="26396"/>
                  <a:pt x="132455" y="24958"/>
                </a:cubicBezTo>
                <a:lnTo>
                  <a:pt x="132455" y="24958"/>
                </a:lnTo>
                <a:cubicBezTo>
                  <a:pt x="133049" y="25551"/>
                  <a:pt x="133460" y="26305"/>
                  <a:pt x="133619" y="27103"/>
                </a:cubicBezTo>
                <a:cubicBezTo>
                  <a:pt x="133939" y="26464"/>
                  <a:pt x="134144" y="25734"/>
                  <a:pt x="134213" y="25026"/>
                </a:cubicBezTo>
                <a:cubicBezTo>
                  <a:pt x="134236" y="25460"/>
                  <a:pt x="134464" y="25894"/>
                  <a:pt x="134806" y="26190"/>
                </a:cubicBezTo>
                <a:cubicBezTo>
                  <a:pt x="135339" y="24859"/>
                  <a:pt x="135418" y="23378"/>
                  <a:pt x="135003" y="22017"/>
                </a:cubicBezTo>
                <a:lnTo>
                  <a:pt x="135003" y="22017"/>
                </a:lnTo>
                <a:cubicBezTo>
                  <a:pt x="135121" y="22295"/>
                  <a:pt x="135413" y="22424"/>
                  <a:pt x="135730" y="22424"/>
                </a:cubicBezTo>
                <a:cubicBezTo>
                  <a:pt x="136100" y="22424"/>
                  <a:pt x="136504" y="22247"/>
                  <a:pt x="136701" y="21922"/>
                </a:cubicBezTo>
                <a:cubicBezTo>
                  <a:pt x="137066" y="21283"/>
                  <a:pt x="136906" y="20461"/>
                  <a:pt x="136724" y="19754"/>
                </a:cubicBezTo>
                <a:lnTo>
                  <a:pt x="136724" y="19754"/>
                </a:lnTo>
                <a:cubicBezTo>
                  <a:pt x="137135" y="20233"/>
                  <a:pt x="137568" y="20712"/>
                  <a:pt x="138002" y="21192"/>
                </a:cubicBezTo>
                <a:cubicBezTo>
                  <a:pt x="138846" y="20416"/>
                  <a:pt x="139486" y="19434"/>
                  <a:pt x="139805" y="18339"/>
                </a:cubicBezTo>
                <a:lnTo>
                  <a:pt x="139805" y="18339"/>
                </a:lnTo>
                <a:cubicBezTo>
                  <a:pt x="140102" y="19411"/>
                  <a:pt x="139896" y="20598"/>
                  <a:pt x="139235" y="21511"/>
                </a:cubicBezTo>
                <a:cubicBezTo>
                  <a:pt x="138732" y="22219"/>
                  <a:pt x="137979" y="22767"/>
                  <a:pt x="137660" y="23588"/>
                </a:cubicBezTo>
                <a:cubicBezTo>
                  <a:pt x="137388" y="24320"/>
                  <a:pt x="137863" y="25397"/>
                  <a:pt x="138594" y="25397"/>
                </a:cubicBezTo>
                <a:cubicBezTo>
                  <a:pt x="138661" y="25397"/>
                  <a:pt x="138730" y="25388"/>
                  <a:pt x="138801" y="25369"/>
                </a:cubicBezTo>
                <a:lnTo>
                  <a:pt x="138801" y="25369"/>
                </a:lnTo>
                <a:cubicBezTo>
                  <a:pt x="137340" y="26122"/>
                  <a:pt x="136130" y="27309"/>
                  <a:pt x="135309" y="28724"/>
                </a:cubicBezTo>
                <a:cubicBezTo>
                  <a:pt x="137637" y="28610"/>
                  <a:pt x="139851" y="27035"/>
                  <a:pt x="140695" y="24844"/>
                </a:cubicBezTo>
                <a:lnTo>
                  <a:pt x="140695" y="24844"/>
                </a:lnTo>
                <a:cubicBezTo>
                  <a:pt x="141334" y="26578"/>
                  <a:pt x="139737" y="28290"/>
                  <a:pt x="138253" y="29409"/>
                </a:cubicBezTo>
                <a:cubicBezTo>
                  <a:pt x="136792" y="30527"/>
                  <a:pt x="135080" y="32011"/>
                  <a:pt x="135423" y="33837"/>
                </a:cubicBezTo>
                <a:cubicBezTo>
                  <a:pt x="136495" y="32970"/>
                  <a:pt x="137568" y="32102"/>
                  <a:pt x="138618" y="31235"/>
                </a:cubicBezTo>
                <a:lnTo>
                  <a:pt x="138618" y="31235"/>
                </a:lnTo>
                <a:cubicBezTo>
                  <a:pt x="138299" y="33243"/>
                  <a:pt x="136655" y="34955"/>
                  <a:pt x="134692" y="35343"/>
                </a:cubicBezTo>
                <a:cubicBezTo>
                  <a:pt x="135057" y="35609"/>
                  <a:pt x="135508" y="35740"/>
                  <a:pt x="135962" y="35740"/>
                </a:cubicBezTo>
                <a:cubicBezTo>
                  <a:pt x="136353" y="35740"/>
                  <a:pt x="136746" y="35643"/>
                  <a:pt x="137087" y="35449"/>
                </a:cubicBezTo>
                <a:lnTo>
                  <a:pt x="137087" y="35449"/>
                </a:lnTo>
                <a:cubicBezTo>
                  <a:pt x="135616" y="36446"/>
                  <a:pt x="134401" y="37846"/>
                  <a:pt x="133619" y="39452"/>
                </a:cubicBezTo>
                <a:cubicBezTo>
                  <a:pt x="134966" y="38858"/>
                  <a:pt x="136199" y="37945"/>
                  <a:pt x="137157" y="36827"/>
                </a:cubicBezTo>
                <a:lnTo>
                  <a:pt x="137157" y="36827"/>
                </a:lnTo>
                <a:cubicBezTo>
                  <a:pt x="136975" y="37649"/>
                  <a:pt x="137020" y="38516"/>
                  <a:pt x="137294" y="39315"/>
                </a:cubicBezTo>
                <a:cubicBezTo>
                  <a:pt x="137323" y="39317"/>
                  <a:pt x="137351" y="39318"/>
                  <a:pt x="137380" y="39318"/>
                </a:cubicBezTo>
                <a:cubicBezTo>
                  <a:pt x="137967" y="39318"/>
                  <a:pt x="138534" y="38876"/>
                  <a:pt x="138687" y="38288"/>
                </a:cubicBezTo>
                <a:cubicBezTo>
                  <a:pt x="138710" y="39132"/>
                  <a:pt x="138732" y="39977"/>
                  <a:pt x="138755" y="40821"/>
                </a:cubicBezTo>
                <a:cubicBezTo>
                  <a:pt x="139784" y="39716"/>
                  <a:pt x="140400" y="38261"/>
                  <a:pt x="140508" y="36761"/>
                </a:cubicBezTo>
                <a:lnTo>
                  <a:pt x="140508" y="36761"/>
                </a:lnTo>
                <a:cubicBezTo>
                  <a:pt x="140606" y="37180"/>
                  <a:pt x="140839" y="37572"/>
                  <a:pt x="141175" y="37854"/>
                </a:cubicBezTo>
                <a:lnTo>
                  <a:pt x="145283" y="34248"/>
                </a:lnTo>
                <a:lnTo>
                  <a:pt x="145283" y="34248"/>
                </a:lnTo>
                <a:cubicBezTo>
                  <a:pt x="144598" y="35184"/>
                  <a:pt x="144073" y="36211"/>
                  <a:pt x="143708" y="37306"/>
                </a:cubicBezTo>
                <a:cubicBezTo>
                  <a:pt x="143923" y="37405"/>
                  <a:pt x="144163" y="37454"/>
                  <a:pt x="144404" y="37454"/>
                </a:cubicBezTo>
                <a:cubicBezTo>
                  <a:pt x="144777" y="37454"/>
                  <a:pt x="145152" y="37336"/>
                  <a:pt x="145443" y="37101"/>
                </a:cubicBezTo>
                <a:lnTo>
                  <a:pt x="145443" y="37101"/>
                </a:lnTo>
                <a:cubicBezTo>
                  <a:pt x="144964" y="37603"/>
                  <a:pt x="144713" y="38311"/>
                  <a:pt x="144735" y="38995"/>
                </a:cubicBezTo>
                <a:cubicBezTo>
                  <a:pt x="145671" y="38995"/>
                  <a:pt x="146584" y="38585"/>
                  <a:pt x="147223" y="37923"/>
                </a:cubicBezTo>
                <a:lnTo>
                  <a:pt x="147223" y="37923"/>
                </a:lnTo>
                <a:cubicBezTo>
                  <a:pt x="147657" y="39657"/>
                  <a:pt x="143800" y="39908"/>
                  <a:pt x="143982" y="41689"/>
                </a:cubicBezTo>
                <a:cubicBezTo>
                  <a:pt x="144713" y="41643"/>
                  <a:pt x="145397" y="41460"/>
                  <a:pt x="146059" y="41164"/>
                </a:cubicBezTo>
                <a:lnTo>
                  <a:pt x="146059" y="41164"/>
                </a:lnTo>
                <a:cubicBezTo>
                  <a:pt x="145764" y="41692"/>
                  <a:pt x="146367" y="42318"/>
                  <a:pt x="146965" y="42318"/>
                </a:cubicBezTo>
                <a:cubicBezTo>
                  <a:pt x="147013" y="42318"/>
                  <a:pt x="147062" y="42314"/>
                  <a:pt x="147109" y="42305"/>
                </a:cubicBezTo>
                <a:cubicBezTo>
                  <a:pt x="147748" y="42191"/>
                  <a:pt x="148205" y="41643"/>
                  <a:pt x="148593" y="41141"/>
                </a:cubicBezTo>
                <a:lnTo>
                  <a:pt x="148593" y="41141"/>
                </a:lnTo>
                <a:cubicBezTo>
                  <a:pt x="148456" y="42168"/>
                  <a:pt x="147452" y="42784"/>
                  <a:pt x="146630" y="43401"/>
                </a:cubicBezTo>
                <a:cubicBezTo>
                  <a:pt x="145785" y="44017"/>
                  <a:pt x="144964" y="45044"/>
                  <a:pt x="145397" y="45980"/>
                </a:cubicBezTo>
                <a:cubicBezTo>
                  <a:pt x="146033" y="45662"/>
                  <a:pt x="146668" y="45360"/>
                  <a:pt x="147304" y="45060"/>
                </a:cubicBezTo>
                <a:lnTo>
                  <a:pt x="147304" y="45060"/>
                </a:lnTo>
                <a:cubicBezTo>
                  <a:pt x="146993" y="45419"/>
                  <a:pt x="147055" y="46167"/>
                  <a:pt x="147520" y="46459"/>
                </a:cubicBezTo>
                <a:cubicBezTo>
                  <a:pt x="147764" y="46619"/>
                  <a:pt x="148043" y="46682"/>
                  <a:pt x="148332" y="46682"/>
                </a:cubicBezTo>
                <a:cubicBezTo>
                  <a:pt x="148747" y="46682"/>
                  <a:pt x="149184" y="46552"/>
                  <a:pt x="149574" y="46391"/>
                </a:cubicBezTo>
                <a:lnTo>
                  <a:pt x="149574" y="46391"/>
                </a:lnTo>
                <a:cubicBezTo>
                  <a:pt x="148844" y="46779"/>
                  <a:pt x="148273" y="47464"/>
                  <a:pt x="147977" y="48240"/>
                </a:cubicBezTo>
                <a:cubicBezTo>
                  <a:pt x="148193" y="48264"/>
                  <a:pt x="148409" y="48275"/>
                  <a:pt x="148624" y="48275"/>
                </a:cubicBezTo>
                <a:cubicBezTo>
                  <a:pt x="149229" y="48275"/>
                  <a:pt x="149830" y="48186"/>
                  <a:pt x="150419" y="48034"/>
                </a:cubicBezTo>
                <a:lnTo>
                  <a:pt x="150419" y="48034"/>
                </a:lnTo>
                <a:cubicBezTo>
                  <a:pt x="149711" y="49586"/>
                  <a:pt x="149734" y="51481"/>
                  <a:pt x="150510" y="53010"/>
                </a:cubicBezTo>
                <a:cubicBezTo>
                  <a:pt x="149369" y="53033"/>
                  <a:pt x="149734" y="55087"/>
                  <a:pt x="148821" y="55772"/>
                </a:cubicBezTo>
                <a:cubicBezTo>
                  <a:pt x="148524" y="56000"/>
                  <a:pt x="148136" y="56046"/>
                  <a:pt x="147771" y="56091"/>
                </a:cubicBezTo>
                <a:cubicBezTo>
                  <a:pt x="146447" y="56274"/>
                  <a:pt x="144941" y="57187"/>
                  <a:pt x="145146" y="58488"/>
                </a:cubicBezTo>
                <a:cubicBezTo>
                  <a:pt x="142795" y="58853"/>
                  <a:pt x="140421" y="59219"/>
                  <a:pt x="138048" y="59584"/>
                </a:cubicBezTo>
                <a:cubicBezTo>
                  <a:pt x="138573" y="60383"/>
                  <a:pt x="139508" y="60885"/>
                  <a:pt x="140467" y="60908"/>
                </a:cubicBezTo>
                <a:cubicBezTo>
                  <a:pt x="139006" y="61227"/>
                  <a:pt x="137568" y="61570"/>
                  <a:pt x="136130" y="61889"/>
                </a:cubicBezTo>
                <a:cubicBezTo>
                  <a:pt x="136660" y="62330"/>
                  <a:pt x="137359" y="62563"/>
                  <a:pt x="138053" y="62563"/>
                </a:cubicBezTo>
                <a:cubicBezTo>
                  <a:pt x="138404" y="62563"/>
                  <a:pt x="138755" y="62503"/>
                  <a:pt x="139080" y="62380"/>
                </a:cubicBezTo>
                <a:lnTo>
                  <a:pt x="139080" y="62380"/>
                </a:lnTo>
                <a:cubicBezTo>
                  <a:pt x="137493" y="63018"/>
                  <a:pt x="136038" y="63941"/>
                  <a:pt x="134738" y="65062"/>
                </a:cubicBezTo>
                <a:cubicBezTo>
                  <a:pt x="135066" y="65100"/>
                  <a:pt x="135397" y="65118"/>
                  <a:pt x="135729" y="65118"/>
                </a:cubicBezTo>
                <a:cubicBezTo>
                  <a:pt x="136599" y="65118"/>
                  <a:pt x="137473" y="64990"/>
                  <a:pt x="138299" y="64742"/>
                </a:cubicBezTo>
                <a:lnTo>
                  <a:pt x="138299" y="64742"/>
                </a:lnTo>
                <a:cubicBezTo>
                  <a:pt x="137865" y="65244"/>
                  <a:pt x="137705" y="65998"/>
                  <a:pt x="137911" y="66637"/>
                </a:cubicBezTo>
                <a:cubicBezTo>
                  <a:pt x="139166" y="66043"/>
                  <a:pt x="140216" y="65016"/>
                  <a:pt x="140855" y="63784"/>
                </a:cubicBezTo>
                <a:lnTo>
                  <a:pt x="140855" y="63784"/>
                </a:lnTo>
                <a:cubicBezTo>
                  <a:pt x="140695" y="64902"/>
                  <a:pt x="141061" y="66089"/>
                  <a:pt x="141814" y="66911"/>
                </a:cubicBezTo>
                <a:cubicBezTo>
                  <a:pt x="142316" y="65496"/>
                  <a:pt x="142795" y="64080"/>
                  <a:pt x="143297" y="62665"/>
                </a:cubicBezTo>
                <a:lnTo>
                  <a:pt x="143617" y="64080"/>
                </a:lnTo>
                <a:cubicBezTo>
                  <a:pt x="144582" y="63334"/>
                  <a:pt x="145189" y="62188"/>
                  <a:pt x="145316" y="60985"/>
                </a:cubicBezTo>
                <a:lnTo>
                  <a:pt x="145316" y="60985"/>
                </a:lnTo>
                <a:cubicBezTo>
                  <a:pt x="145350" y="61128"/>
                  <a:pt x="145537" y="61193"/>
                  <a:pt x="145746" y="61193"/>
                </a:cubicBezTo>
                <a:cubicBezTo>
                  <a:pt x="145902" y="61193"/>
                  <a:pt x="146071" y="61157"/>
                  <a:pt x="146196" y="61090"/>
                </a:cubicBezTo>
                <a:cubicBezTo>
                  <a:pt x="147687" y="60355"/>
                  <a:pt x="149179" y="59619"/>
                  <a:pt x="150670" y="58884"/>
                </a:cubicBezTo>
                <a:lnTo>
                  <a:pt x="150670" y="58884"/>
                </a:lnTo>
                <a:cubicBezTo>
                  <a:pt x="149961" y="59292"/>
                  <a:pt x="149359" y="59888"/>
                  <a:pt x="148935" y="60588"/>
                </a:cubicBezTo>
                <a:cubicBezTo>
                  <a:pt x="149124" y="60634"/>
                  <a:pt x="149317" y="60656"/>
                  <a:pt x="149510" y="60656"/>
                </a:cubicBezTo>
                <a:cubicBezTo>
                  <a:pt x="150179" y="60656"/>
                  <a:pt x="150848" y="60391"/>
                  <a:pt x="151332" y="59938"/>
                </a:cubicBezTo>
                <a:lnTo>
                  <a:pt x="151332" y="59938"/>
                </a:lnTo>
                <a:cubicBezTo>
                  <a:pt x="150514" y="61245"/>
                  <a:pt x="150275" y="62913"/>
                  <a:pt x="150738" y="64400"/>
                </a:cubicBezTo>
                <a:cubicBezTo>
                  <a:pt x="151475" y="64194"/>
                  <a:pt x="152145" y="63750"/>
                  <a:pt x="152638" y="63160"/>
                </a:cubicBezTo>
                <a:lnTo>
                  <a:pt x="152638" y="63160"/>
                </a:lnTo>
                <a:cubicBezTo>
                  <a:pt x="152268" y="63891"/>
                  <a:pt x="151977" y="64666"/>
                  <a:pt x="151766" y="65450"/>
                </a:cubicBezTo>
                <a:cubicBezTo>
                  <a:pt x="152291" y="65666"/>
                  <a:pt x="152869" y="65778"/>
                  <a:pt x="153442" y="65778"/>
                </a:cubicBezTo>
                <a:cubicBezTo>
                  <a:pt x="153716" y="65778"/>
                  <a:pt x="153988" y="65753"/>
                  <a:pt x="154254" y="65701"/>
                </a:cubicBezTo>
                <a:lnTo>
                  <a:pt x="154254" y="65701"/>
                </a:lnTo>
                <a:cubicBezTo>
                  <a:pt x="153249" y="66135"/>
                  <a:pt x="152450" y="67025"/>
                  <a:pt x="152131" y="68075"/>
                </a:cubicBezTo>
                <a:cubicBezTo>
                  <a:pt x="153318" y="67276"/>
                  <a:pt x="154368" y="66272"/>
                  <a:pt x="155189" y="65107"/>
                </a:cubicBezTo>
                <a:lnTo>
                  <a:pt x="155189" y="65107"/>
                </a:lnTo>
                <a:cubicBezTo>
                  <a:pt x="154779" y="65724"/>
                  <a:pt x="154870" y="66614"/>
                  <a:pt x="155418" y="67116"/>
                </a:cubicBezTo>
                <a:cubicBezTo>
                  <a:pt x="155709" y="67395"/>
                  <a:pt x="156112" y="67540"/>
                  <a:pt x="156515" y="67540"/>
                </a:cubicBezTo>
                <a:cubicBezTo>
                  <a:pt x="156839" y="67540"/>
                  <a:pt x="157162" y="67446"/>
                  <a:pt x="157426" y="67253"/>
                </a:cubicBezTo>
                <a:lnTo>
                  <a:pt x="157426" y="67253"/>
                </a:lnTo>
                <a:cubicBezTo>
                  <a:pt x="156833" y="68531"/>
                  <a:pt x="156125" y="69741"/>
                  <a:pt x="155304" y="70905"/>
                </a:cubicBezTo>
                <a:cubicBezTo>
                  <a:pt x="155988" y="70814"/>
                  <a:pt x="156650" y="70722"/>
                  <a:pt x="157335" y="70631"/>
                </a:cubicBezTo>
                <a:lnTo>
                  <a:pt x="157335" y="70631"/>
                </a:lnTo>
                <a:cubicBezTo>
                  <a:pt x="156353" y="71613"/>
                  <a:pt x="156285" y="73370"/>
                  <a:pt x="157198" y="74420"/>
                </a:cubicBezTo>
                <a:cubicBezTo>
                  <a:pt x="157449" y="73462"/>
                  <a:pt x="157677" y="72503"/>
                  <a:pt x="157928" y="71544"/>
                </a:cubicBezTo>
                <a:cubicBezTo>
                  <a:pt x="157997" y="72777"/>
                  <a:pt x="158385" y="73986"/>
                  <a:pt x="159070" y="75036"/>
                </a:cubicBezTo>
                <a:cubicBezTo>
                  <a:pt x="160234" y="71156"/>
                  <a:pt x="159618" y="66545"/>
                  <a:pt x="159618" y="62483"/>
                </a:cubicBezTo>
                <a:lnTo>
                  <a:pt x="159618" y="48399"/>
                </a:lnTo>
                <a:lnTo>
                  <a:pt x="159618" y="20050"/>
                </a:lnTo>
                <a:lnTo>
                  <a:pt x="159618" y="55"/>
                </a:lnTo>
                <a:lnTo>
                  <a:pt x="136062" y="55"/>
                </a:lnTo>
                <a:cubicBezTo>
                  <a:pt x="134801" y="55"/>
                  <a:pt x="133520" y="0"/>
                  <a:pt x="132245" y="0"/>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17"/>
          <p:cNvSpPr/>
          <p:nvPr/>
        </p:nvSpPr>
        <p:spPr>
          <a:xfrm flipH="1">
            <a:off x="5186199" y="-230098"/>
            <a:ext cx="5251671" cy="2156019"/>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17"/>
          <p:cNvSpPr/>
          <p:nvPr/>
        </p:nvSpPr>
        <p:spPr>
          <a:xfrm rot="5400000" flipH="1">
            <a:off x="7709981" y="302056"/>
            <a:ext cx="2047608" cy="1221660"/>
          </a:xfrm>
          <a:custGeom>
            <a:avLst/>
            <a:gdLst/>
            <a:ahLst/>
            <a:cxnLst/>
            <a:rect l="l" t="t" r="r" b="b"/>
            <a:pathLst>
              <a:path w="70280" h="41931" extrusionOk="0">
                <a:moveTo>
                  <a:pt x="68056" y="747"/>
                </a:moveTo>
                <a:lnTo>
                  <a:pt x="68056" y="747"/>
                </a:lnTo>
                <a:cubicBezTo>
                  <a:pt x="68263" y="805"/>
                  <a:pt x="68446" y="856"/>
                  <a:pt x="68543" y="856"/>
                </a:cubicBezTo>
                <a:cubicBezTo>
                  <a:pt x="68614" y="856"/>
                  <a:pt x="68639" y="828"/>
                  <a:pt x="68590" y="754"/>
                </a:cubicBezTo>
                <a:lnTo>
                  <a:pt x="68056" y="747"/>
                </a:lnTo>
                <a:close/>
                <a:moveTo>
                  <a:pt x="60746" y="8892"/>
                </a:moveTo>
                <a:cubicBezTo>
                  <a:pt x="60766" y="8899"/>
                  <a:pt x="60788" y="8903"/>
                  <a:pt x="60813" y="8903"/>
                </a:cubicBezTo>
                <a:cubicBezTo>
                  <a:pt x="60818" y="8903"/>
                  <a:pt x="60824" y="8903"/>
                  <a:pt x="60830" y="8902"/>
                </a:cubicBezTo>
                <a:cubicBezTo>
                  <a:pt x="60802" y="8899"/>
                  <a:pt x="60774" y="8896"/>
                  <a:pt x="60746" y="8892"/>
                </a:cubicBezTo>
                <a:close/>
                <a:moveTo>
                  <a:pt x="20452" y="32686"/>
                </a:moveTo>
                <a:lnTo>
                  <a:pt x="20452" y="32686"/>
                </a:lnTo>
                <a:cubicBezTo>
                  <a:pt x="20633" y="32856"/>
                  <a:pt x="20854" y="32987"/>
                  <a:pt x="21095" y="33070"/>
                </a:cubicBezTo>
                <a:lnTo>
                  <a:pt x="21095" y="33070"/>
                </a:lnTo>
                <a:cubicBezTo>
                  <a:pt x="20873" y="32955"/>
                  <a:pt x="20658" y="32827"/>
                  <a:pt x="20452" y="32686"/>
                </a:cubicBezTo>
                <a:close/>
                <a:moveTo>
                  <a:pt x="8537" y="0"/>
                </a:moveTo>
                <a:cubicBezTo>
                  <a:pt x="6665" y="137"/>
                  <a:pt x="4816" y="274"/>
                  <a:pt x="2945" y="411"/>
                </a:cubicBezTo>
                <a:cubicBezTo>
                  <a:pt x="3493" y="959"/>
                  <a:pt x="4018" y="1484"/>
                  <a:pt x="4542" y="2009"/>
                </a:cubicBezTo>
                <a:cubicBezTo>
                  <a:pt x="3264" y="2329"/>
                  <a:pt x="1986" y="2648"/>
                  <a:pt x="708" y="2968"/>
                </a:cubicBezTo>
                <a:cubicBezTo>
                  <a:pt x="1438" y="3698"/>
                  <a:pt x="2465" y="4155"/>
                  <a:pt x="3493" y="4200"/>
                </a:cubicBezTo>
                <a:cubicBezTo>
                  <a:pt x="2580" y="4200"/>
                  <a:pt x="1644" y="4611"/>
                  <a:pt x="1027" y="5296"/>
                </a:cubicBezTo>
                <a:cubicBezTo>
                  <a:pt x="1781" y="5785"/>
                  <a:pt x="2662" y="6037"/>
                  <a:pt x="3557" y="6037"/>
                </a:cubicBezTo>
                <a:cubicBezTo>
                  <a:pt x="3665" y="6037"/>
                  <a:pt x="3773" y="6034"/>
                  <a:pt x="3881" y="6026"/>
                </a:cubicBezTo>
                <a:lnTo>
                  <a:pt x="3881" y="6026"/>
                </a:lnTo>
                <a:cubicBezTo>
                  <a:pt x="2306" y="6140"/>
                  <a:pt x="799" y="7053"/>
                  <a:pt x="0" y="8423"/>
                </a:cubicBezTo>
                <a:cubicBezTo>
                  <a:pt x="272" y="8434"/>
                  <a:pt x="544" y="8440"/>
                  <a:pt x="816" y="8440"/>
                </a:cubicBezTo>
                <a:cubicBezTo>
                  <a:pt x="2711" y="8440"/>
                  <a:pt x="4598" y="8163"/>
                  <a:pt x="6414" y="7624"/>
                </a:cubicBezTo>
                <a:lnTo>
                  <a:pt x="6414" y="7624"/>
                </a:lnTo>
                <a:cubicBezTo>
                  <a:pt x="5273" y="8606"/>
                  <a:pt x="4109" y="9564"/>
                  <a:pt x="2968" y="10523"/>
                </a:cubicBezTo>
                <a:cubicBezTo>
                  <a:pt x="5204" y="10500"/>
                  <a:pt x="7418" y="9861"/>
                  <a:pt x="9336" y="8697"/>
                </a:cubicBezTo>
                <a:lnTo>
                  <a:pt x="9336" y="8697"/>
                </a:lnTo>
                <a:cubicBezTo>
                  <a:pt x="8080" y="10409"/>
                  <a:pt x="7533" y="12623"/>
                  <a:pt x="7852" y="14723"/>
                </a:cubicBezTo>
                <a:cubicBezTo>
                  <a:pt x="8765" y="13901"/>
                  <a:pt x="9381" y="12737"/>
                  <a:pt x="9564" y="11527"/>
                </a:cubicBezTo>
                <a:lnTo>
                  <a:pt x="9564" y="11527"/>
                </a:lnTo>
                <a:cubicBezTo>
                  <a:pt x="9359" y="13011"/>
                  <a:pt x="9130" y="14472"/>
                  <a:pt x="8902" y="15955"/>
                </a:cubicBezTo>
                <a:cubicBezTo>
                  <a:pt x="10797" y="14791"/>
                  <a:pt x="12052" y="12623"/>
                  <a:pt x="12120" y="10386"/>
                </a:cubicBezTo>
                <a:cubicBezTo>
                  <a:pt x="12463" y="10865"/>
                  <a:pt x="12782" y="11345"/>
                  <a:pt x="13125" y="11801"/>
                </a:cubicBezTo>
                <a:cubicBezTo>
                  <a:pt x="13353" y="10683"/>
                  <a:pt x="13581" y="9564"/>
                  <a:pt x="13810" y="8446"/>
                </a:cubicBezTo>
                <a:cubicBezTo>
                  <a:pt x="13924" y="8994"/>
                  <a:pt x="14038" y="9564"/>
                  <a:pt x="14449" y="9929"/>
                </a:cubicBezTo>
                <a:cubicBezTo>
                  <a:pt x="14648" y="10129"/>
                  <a:pt x="14937" y="10243"/>
                  <a:pt x="15212" y="10243"/>
                </a:cubicBezTo>
                <a:cubicBezTo>
                  <a:pt x="15472" y="10243"/>
                  <a:pt x="15719" y="10140"/>
                  <a:pt x="15864" y="9907"/>
                </a:cubicBezTo>
                <a:cubicBezTo>
                  <a:pt x="16206" y="11162"/>
                  <a:pt x="16298" y="12486"/>
                  <a:pt x="16138" y="13764"/>
                </a:cubicBezTo>
                <a:cubicBezTo>
                  <a:pt x="17416" y="13262"/>
                  <a:pt x="18512" y="12280"/>
                  <a:pt x="19151" y="11025"/>
                </a:cubicBezTo>
                <a:cubicBezTo>
                  <a:pt x="19265" y="12554"/>
                  <a:pt x="19379" y="14084"/>
                  <a:pt x="19493" y="15613"/>
                </a:cubicBezTo>
                <a:cubicBezTo>
                  <a:pt x="19972" y="14586"/>
                  <a:pt x="20452" y="13536"/>
                  <a:pt x="20931" y="12486"/>
                </a:cubicBezTo>
                <a:cubicBezTo>
                  <a:pt x="21228" y="14221"/>
                  <a:pt x="21251" y="16024"/>
                  <a:pt x="20954" y="17781"/>
                </a:cubicBezTo>
                <a:cubicBezTo>
                  <a:pt x="21547" y="16845"/>
                  <a:pt x="22460" y="16138"/>
                  <a:pt x="23487" y="15773"/>
                </a:cubicBezTo>
                <a:lnTo>
                  <a:pt x="23487" y="15773"/>
                </a:lnTo>
                <a:cubicBezTo>
                  <a:pt x="22597" y="17758"/>
                  <a:pt x="21730" y="19767"/>
                  <a:pt x="20840" y="21776"/>
                </a:cubicBezTo>
                <a:cubicBezTo>
                  <a:pt x="22399" y="21562"/>
                  <a:pt x="23879" y="20889"/>
                  <a:pt x="25072" y="19886"/>
                </a:cubicBezTo>
                <a:lnTo>
                  <a:pt x="25072" y="19886"/>
                </a:lnTo>
                <a:cubicBezTo>
                  <a:pt x="24713" y="20259"/>
                  <a:pt x="24504" y="20786"/>
                  <a:pt x="24560" y="21296"/>
                </a:cubicBezTo>
                <a:cubicBezTo>
                  <a:pt x="24651" y="21301"/>
                  <a:pt x="24739" y="21304"/>
                  <a:pt x="24823" y="21304"/>
                </a:cubicBezTo>
                <a:cubicBezTo>
                  <a:pt x="28229" y="21304"/>
                  <a:pt x="26736" y="17347"/>
                  <a:pt x="26112" y="15499"/>
                </a:cubicBezTo>
                <a:lnTo>
                  <a:pt x="26112" y="15499"/>
                </a:lnTo>
                <a:cubicBezTo>
                  <a:pt x="26729" y="16069"/>
                  <a:pt x="27368" y="16663"/>
                  <a:pt x="28007" y="17233"/>
                </a:cubicBezTo>
                <a:cubicBezTo>
                  <a:pt x="27619" y="16526"/>
                  <a:pt x="27368" y="15750"/>
                  <a:pt x="27231" y="14974"/>
                </a:cubicBezTo>
                <a:lnTo>
                  <a:pt x="27231" y="14974"/>
                </a:lnTo>
                <a:cubicBezTo>
                  <a:pt x="27733" y="15385"/>
                  <a:pt x="28326" y="15659"/>
                  <a:pt x="28966" y="15750"/>
                </a:cubicBezTo>
                <a:cubicBezTo>
                  <a:pt x="28098" y="14723"/>
                  <a:pt x="27299" y="13604"/>
                  <a:pt x="26615" y="12463"/>
                </a:cubicBezTo>
                <a:cubicBezTo>
                  <a:pt x="26341" y="12029"/>
                  <a:pt x="26181" y="11367"/>
                  <a:pt x="26615" y="11162"/>
                </a:cubicBezTo>
                <a:cubicBezTo>
                  <a:pt x="26774" y="11093"/>
                  <a:pt x="26980" y="11093"/>
                  <a:pt x="27117" y="11002"/>
                </a:cubicBezTo>
                <a:cubicBezTo>
                  <a:pt x="27345" y="10797"/>
                  <a:pt x="27208" y="10409"/>
                  <a:pt x="27048" y="10158"/>
                </a:cubicBezTo>
                <a:cubicBezTo>
                  <a:pt x="26706" y="9564"/>
                  <a:pt x="26341" y="8948"/>
                  <a:pt x="25975" y="8354"/>
                </a:cubicBezTo>
                <a:cubicBezTo>
                  <a:pt x="26009" y="8350"/>
                  <a:pt x="26042" y="8348"/>
                  <a:pt x="26075" y="8348"/>
                </a:cubicBezTo>
                <a:cubicBezTo>
                  <a:pt x="26380" y="8348"/>
                  <a:pt x="26671" y="8525"/>
                  <a:pt x="26980" y="8628"/>
                </a:cubicBezTo>
                <a:cubicBezTo>
                  <a:pt x="27118" y="8688"/>
                  <a:pt x="27277" y="8725"/>
                  <a:pt x="27428" y="8725"/>
                </a:cubicBezTo>
                <a:cubicBezTo>
                  <a:pt x="27627" y="8725"/>
                  <a:pt x="27812" y="8660"/>
                  <a:pt x="27916" y="8491"/>
                </a:cubicBezTo>
                <a:cubicBezTo>
                  <a:pt x="28007" y="8354"/>
                  <a:pt x="28007" y="8172"/>
                  <a:pt x="28007" y="8012"/>
                </a:cubicBezTo>
                <a:cubicBezTo>
                  <a:pt x="28028" y="7416"/>
                  <a:pt x="28407" y="6700"/>
                  <a:pt x="28959" y="6700"/>
                </a:cubicBezTo>
                <a:cubicBezTo>
                  <a:pt x="28998" y="6700"/>
                  <a:pt x="29039" y="6703"/>
                  <a:pt x="29080" y="6711"/>
                </a:cubicBezTo>
                <a:cubicBezTo>
                  <a:pt x="29650" y="6802"/>
                  <a:pt x="29879" y="7578"/>
                  <a:pt x="30426" y="7738"/>
                </a:cubicBezTo>
                <a:cubicBezTo>
                  <a:pt x="30506" y="7764"/>
                  <a:pt x="30583" y="7775"/>
                  <a:pt x="30659" y="7775"/>
                </a:cubicBezTo>
                <a:cubicBezTo>
                  <a:pt x="31193" y="7775"/>
                  <a:pt x="31630" y="7188"/>
                  <a:pt x="31910" y="6688"/>
                </a:cubicBezTo>
                <a:cubicBezTo>
                  <a:pt x="32198" y="6175"/>
                  <a:pt x="32633" y="5569"/>
                  <a:pt x="33183" y="5569"/>
                </a:cubicBezTo>
                <a:cubicBezTo>
                  <a:pt x="33244" y="5569"/>
                  <a:pt x="33307" y="5577"/>
                  <a:pt x="33371" y="5593"/>
                </a:cubicBezTo>
                <a:cubicBezTo>
                  <a:pt x="33028" y="6163"/>
                  <a:pt x="32709" y="6734"/>
                  <a:pt x="32367" y="7305"/>
                </a:cubicBezTo>
                <a:cubicBezTo>
                  <a:pt x="32444" y="7360"/>
                  <a:pt x="32525" y="7382"/>
                  <a:pt x="32610" y="7382"/>
                </a:cubicBezTo>
                <a:cubicBezTo>
                  <a:pt x="32873" y="7382"/>
                  <a:pt x="33163" y="7168"/>
                  <a:pt x="33439" y="7099"/>
                </a:cubicBezTo>
                <a:cubicBezTo>
                  <a:pt x="33504" y="7082"/>
                  <a:pt x="33568" y="7074"/>
                  <a:pt x="33631" y="7074"/>
                </a:cubicBezTo>
                <a:cubicBezTo>
                  <a:pt x="34250" y="7074"/>
                  <a:pt x="34728" y="7851"/>
                  <a:pt x="34603" y="8514"/>
                </a:cubicBezTo>
                <a:cubicBezTo>
                  <a:pt x="34466" y="9222"/>
                  <a:pt x="33873" y="9747"/>
                  <a:pt x="33325" y="10226"/>
                </a:cubicBezTo>
                <a:cubicBezTo>
                  <a:pt x="34033" y="10226"/>
                  <a:pt x="34763" y="10066"/>
                  <a:pt x="35402" y="9770"/>
                </a:cubicBezTo>
                <a:lnTo>
                  <a:pt x="35402" y="9770"/>
                </a:lnTo>
                <a:cubicBezTo>
                  <a:pt x="35151" y="10751"/>
                  <a:pt x="34558" y="11618"/>
                  <a:pt x="33736" y="12189"/>
                </a:cubicBezTo>
                <a:cubicBezTo>
                  <a:pt x="33789" y="12193"/>
                  <a:pt x="33842" y="12195"/>
                  <a:pt x="33894" y="12195"/>
                </a:cubicBezTo>
                <a:cubicBezTo>
                  <a:pt x="34962" y="12195"/>
                  <a:pt x="35825" y="11329"/>
                  <a:pt x="36544" y="10546"/>
                </a:cubicBezTo>
                <a:lnTo>
                  <a:pt x="36544" y="10546"/>
                </a:lnTo>
                <a:cubicBezTo>
                  <a:pt x="36817" y="11413"/>
                  <a:pt x="37046" y="12463"/>
                  <a:pt x="36475" y="13171"/>
                </a:cubicBezTo>
                <a:cubicBezTo>
                  <a:pt x="35973" y="13787"/>
                  <a:pt x="34946" y="14038"/>
                  <a:pt x="34832" y="14837"/>
                </a:cubicBezTo>
                <a:cubicBezTo>
                  <a:pt x="35676" y="14768"/>
                  <a:pt x="36475" y="14380"/>
                  <a:pt x="37023" y="13764"/>
                </a:cubicBezTo>
                <a:cubicBezTo>
                  <a:pt x="37137" y="13650"/>
                  <a:pt x="37251" y="13513"/>
                  <a:pt x="37411" y="13444"/>
                </a:cubicBezTo>
                <a:cubicBezTo>
                  <a:pt x="37471" y="13419"/>
                  <a:pt x="37530" y="13408"/>
                  <a:pt x="37585" y="13408"/>
                </a:cubicBezTo>
                <a:cubicBezTo>
                  <a:pt x="38036" y="13408"/>
                  <a:pt x="38317" y="14164"/>
                  <a:pt x="38073" y="14631"/>
                </a:cubicBezTo>
                <a:cubicBezTo>
                  <a:pt x="37822" y="15156"/>
                  <a:pt x="37251" y="15476"/>
                  <a:pt x="37023" y="16024"/>
                </a:cubicBezTo>
                <a:cubicBezTo>
                  <a:pt x="36954" y="16184"/>
                  <a:pt x="36909" y="16366"/>
                  <a:pt x="36795" y="16480"/>
                </a:cubicBezTo>
                <a:cubicBezTo>
                  <a:pt x="36612" y="16709"/>
                  <a:pt x="36270" y="16709"/>
                  <a:pt x="35996" y="16800"/>
                </a:cubicBezTo>
                <a:cubicBezTo>
                  <a:pt x="34969" y="17097"/>
                  <a:pt x="33964" y="19584"/>
                  <a:pt x="33028" y="19858"/>
                </a:cubicBezTo>
                <a:cubicBezTo>
                  <a:pt x="33480" y="19729"/>
                  <a:pt x="33951" y="19666"/>
                  <a:pt x="34424" y="19666"/>
                </a:cubicBezTo>
                <a:cubicBezTo>
                  <a:pt x="35288" y="19666"/>
                  <a:pt x="36156" y="19879"/>
                  <a:pt x="36909" y="20292"/>
                </a:cubicBezTo>
                <a:lnTo>
                  <a:pt x="34352" y="21890"/>
                </a:lnTo>
                <a:cubicBezTo>
                  <a:pt x="34581" y="22438"/>
                  <a:pt x="35060" y="22871"/>
                  <a:pt x="35608" y="23054"/>
                </a:cubicBezTo>
                <a:lnTo>
                  <a:pt x="32618" y="23602"/>
                </a:lnTo>
                <a:cubicBezTo>
                  <a:pt x="32846" y="24150"/>
                  <a:pt x="33074" y="24697"/>
                  <a:pt x="33325" y="25245"/>
                </a:cubicBezTo>
                <a:cubicBezTo>
                  <a:pt x="32070" y="24880"/>
                  <a:pt x="30814" y="24492"/>
                  <a:pt x="29559" y="24127"/>
                </a:cubicBezTo>
                <a:lnTo>
                  <a:pt x="29559" y="24127"/>
                </a:lnTo>
                <a:cubicBezTo>
                  <a:pt x="30625" y="25419"/>
                  <a:pt x="31466" y="26870"/>
                  <a:pt x="32058" y="28433"/>
                </a:cubicBezTo>
                <a:lnTo>
                  <a:pt x="32058" y="28433"/>
                </a:lnTo>
                <a:cubicBezTo>
                  <a:pt x="31697" y="27548"/>
                  <a:pt x="29097" y="26978"/>
                  <a:pt x="27826" y="26978"/>
                </a:cubicBezTo>
                <a:cubicBezTo>
                  <a:pt x="27617" y="26978"/>
                  <a:pt x="27443" y="26994"/>
                  <a:pt x="27322" y="27026"/>
                </a:cubicBezTo>
                <a:cubicBezTo>
                  <a:pt x="27276" y="27870"/>
                  <a:pt x="26478" y="28509"/>
                  <a:pt x="25633" y="28646"/>
                </a:cubicBezTo>
                <a:cubicBezTo>
                  <a:pt x="25472" y="28673"/>
                  <a:pt x="25311" y="28685"/>
                  <a:pt x="25149" y="28685"/>
                </a:cubicBezTo>
                <a:cubicBezTo>
                  <a:pt x="24483" y="28685"/>
                  <a:pt x="23811" y="28483"/>
                  <a:pt x="23168" y="28281"/>
                </a:cubicBezTo>
                <a:lnTo>
                  <a:pt x="23168" y="28281"/>
                </a:lnTo>
                <a:cubicBezTo>
                  <a:pt x="23602" y="29257"/>
                  <a:pt x="24666" y="29904"/>
                  <a:pt x="25725" y="29904"/>
                </a:cubicBezTo>
                <a:cubicBezTo>
                  <a:pt x="26003" y="29904"/>
                  <a:pt x="26280" y="29859"/>
                  <a:pt x="26546" y="29765"/>
                </a:cubicBezTo>
                <a:lnTo>
                  <a:pt x="26546" y="29765"/>
                </a:lnTo>
                <a:cubicBezTo>
                  <a:pt x="26108" y="30600"/>
                  <a:pt x="25172" y="31149"/>
                  <a:pt x="24230" y="31149"/>
                </a:cubicBezTo>
                <a:cubicBezTo>
                  <a:pt x="24142" y="31149"/>
                  <a:pt x="24054" y="31144"/>
                  <a:pt x="23967" y="31134"/>
                </a:cubicBezTo>
                <a:lnTo>
                  <a:pt x="23967" y="31134"/>
                </a:lnTo>
                <a:cubicBezTo>
                  <a:pt x="24218" y="31613"/>
                  <a:pt x="23533" y="32070"/>
                  <a:pt x="23008" y="32207"/>
                </a:cubicBezTo>
                <a:cubicBezTo>
                  <a:pt x="22460" y="32321"/>
                  <a:pt x="21776" y="32618"/>
                  <a:pt x="21867" y="33166"/>
                </a:cubicBezTo>
                <a:cubicBezTo>
                  <a:pt x="21814" y="33170"/>
                  <a:pt x="21760" y="33172"/>
                  <a:pt x="21707" y="33172"/>
                </a:cubicBezTo>
                <a:cubicBezTo>
                  <a:pt x="21497" y="33172"/>
                  <a:pt x="21290" y="33137"/>
                  <a:pt x="21095" y="33070"/>
                </a:cubicBezTo>
                <a:lnTo>
                  <a:pt x="21095" y="33070"/>
                </a:lnTo>
                <a:cubicBezTo>
                  <a:pt x="21983" y="33528"/>
                  <a:pt x="22980" y="33768"/>
                  <a:pt x="23977" y="33768"/>
                </a:cubicBezTo>
                <a:cubicBezTo>
                  <a:pt x="24302" y="33768"/>
                  <a:pt x="24627" y="33742"/>
                  <a:pt x="24948" y="33691"/>
                </a:cubicBezTo>
                <a:lnTo>
                  <a:pt x="24948" y="33691"/>
                </a:lnTo>
                <a:cubicBezTo>
                  <a:pt x="24286" y="34238"/>
                  <a:pt x="23647" y="34809"/>
                  <a:pt x="22985" y="35380"/>
                </a:cubicBezTo>
                <a:cubicBezTo>
                  <a:pt x="23125" y="35391"/>
                  <a:pt x="23264" y="35397"/>
                  <a:pt x="23404" y="35397"/>
                </a:cubicBezTo>
                <a:cubicBezTo>
                  <a:pt x="25458" y="35397"/>
                  <a:pt x="27497" y="34158"/>
                  <a:pt x="28395" y="32298"/>
                </a:cubicBezTo>
                <a:cubicBezTo>
                  <a:pt x="28555" y="32777"/>
                  <a:pt x="28829" y="33211"/>
                  <a:pt x="29194" y="33554"/>
                </a:cubicBezTo>
                <a:lnTo>
                  <a:pt x="26112" y="36224"/>
                </a:lnTo>
                <a:cubicBezTo>
                  <a:pt x="25861" y="36452"/>
                  <a:pt x="25610" y="36909"/>
                  <a:pt x="25907" y="37069"/>
                </a:cubicBezTo>
                <a:cubicBezTo>
                  <a:pt x="28053" y="36475"/>
                  <a:pt x="29879" y="34855"/>
                  <a:pt x="30769" y="32800"/>
                </a:cubicBezTo>
                <a:lnTo>
                  <a:pt x="30769" y="32800"/>
                </a:lnTo>
                <a:cubicBezTo>
                  <a:pt x="31476" y="33713"/>
                  <a:pt x="30563" y="34969"/>
                  <a:pt x="29650" y="35653"/>
                </a:cubicBezTo>
                <a:cubicBezTo>
                  <a:pt x="28737" y="36338"/>
                  <a:pt x="27596" y="37206"/>
                  <a:pt x="27824" y="38324"/>
                </a:cubicBezTo>
                <a:cubicBezTo>
                  <a:pt x="29422" y="37228"/>
                  <a:pt x="30837" y="35905"/>
                  <a:pt x="32093" y="34444"/>
                </a:cubicBezTo>
                <a:lnTo>
                  <a:pt x="32093" y="34444"/>
                </a:lnTo>
                <a:cubicBezTo>
                  <a:pt x="32115" y="35151"/>
                  <a:pt x="31842" y="35882"/>
                  <a:pt x="31339" y="36430"/>
                </a:cubicBezTo>
                <a:cubicBezTo>
                  <a:pt x="31088" y="36726"/>
                  <a:pt x="30746" y="36955"/>
                  <a:pt x="30609" y="37320"/>
                </a:cubicBezTo>
                <a:cubicBezTo>
                  <a:pt x="30495" y="37571"/>
                  <a:pt x="30495" y="37868"/>
                  <a:pt x="30495" y="38141"/>
                </a:cubicBezTo>
                <a:cubicBezTo>
                  <a:pt x="30472" y="39397"/>
                  <a:pt x="30449" y="40652"/>
                  <a:pt x="30426" y="41930"/>
                </a:cubicBezTo>
                <a:cubicBezTo>
                  <a:pt x="31248" y="40721"/>
                  <a:pt x="31842" y="39374"/>
                  <a:pt x="32138" y="37959"/>
                </a:cubicBezTo>
                <a:cubicBezTo>
                  <a:pt x="32207" y="38735"/>
                  <a:pt x="32321" y="39488"/>
                  <a:pt x="32503" y="40241"/>
                </a:cubicBezTo>
                <a:cubicBezTo>
                  <a:pt x="32800" y="39602"/>
                  <a:pt x="33120" y="38940"/>
                  <a:pt x="33417" y="38301"/>
                </a:cubicBezTo>
                <a:cubicBezTo>
                  <a:pt x="33499" y="38137"/>
                  <a:pt x="33721" y="38030"/>
                  <a:pt x="33860" y="38030"/>
                </a:cubicBezTo>
                <a:cubicBezTo>
                  <a:pt x="33953" y="38030"/>
                  <a:pt x="34010" y="38078"/>
                  <a:pt x="33964" y="38187"/>
                </a:cubicBezTo>
                <a:cubicBezTo>
                  <a:pt x="34238" y="37639"/>
                  <a:pt x="34512" y="37091"/>
                  <a:pt x="34786" y="36544"/>
                </a:cubicBezTo>
                <a:lnTo>
                  <a:pt x="34786" y="36544"/>
                </a:lnTo>
                <a:cubicBezTo>
                  <a:pt x="34352" y="37913"/>
                  <a:pt x="34740" y="39511"/>
                  <a:pt x="35745" y="40538"/>
                </a:cubicBezTo>
                <a:cubicBezTo>
                  <a:pt x="36144" y="40937"/>
                  <a:pt x="36665" y="41267"/>
                  <a:pt x="37217" y="41267"/>
                </a:cubicBezTo>
                <a:cubicBezTo>
                  <a:pt x="37297" y="41267"/>
                  <a:pt x="37376" y="41260"/>
                  <a:pt x="37457" y="41246"/>
                </a:cubicBezTo>
                <a:cubicBezTo>
                  <a:pt x="36863" y="40104"/>
                  <a:pt x="36270" y="38986"/>
                  <a:pt x="35676" y="37845"/>
                </a:cubicBezTo>
                <a:lnTo>
                  <a:pt x="35676" y="37845"/>
                </a:lnTo>
                <a:cubicBezTo>
                  <a:pt x="36239" y="38334"/>
                  <a:pt x="37003" y="38608"/>
                  <a:pt x="37762" y="38608"/>
                </a:cubicBezTo>
                <a:cubicBezTo>
                  <a:pt x="37959" y="38608"/>
                  <a:pt x="38155" y="38590"/>
                  <a:pt x="38347" y="38552"/>
                </a:cubicBezTo>
                <a:cubicBezTo>
                  <a:pt x="38073" y="37822"/>
                  <a:pt x="37730" y="37114"/>
                  <a:pt x="37297" y="36452"/>
                </a:cubicBezTo>
                <a:lnTo>
                  <a:pt x="37297" y="36452"/>
                </a:lnTo>
                <a:cubicBezTo>
                  <a:pt x="37597" y="36665"/>
                  <a:pt x="37963" y="36767"/>
                  <a:pt x="38330" y="36767"/>
                </a:cubicBezTo>
                <a:cubicBezTo>
                  <a:pt x="38828" y="36767"/>
                  <a:pt x="39329" y="36579"/>
                  <a:pt x="39671" y="36224"/>
                </a:cubicBezTo>
                <a:cubicBezTo>
                  <a:pt x="39146" y="35653"/>
                  <a:pt x="38529" y="35151"/>
                  <a:pt x="37867" y="34763"/>
                </a:cubicBezTo>
                <a:lnTo>
                  <a:pt x="37867" y="34763"/>
                </a:lnTo>
                <a:cubicBezTo>
                  <a:pt x="37955" y="34774"/>
                  <a:pt x="38043" y="34779"/>
                  <a:pt x="38131" y="34779"/>
                </a:cubicBezTo>
                <a:cubicBezTo>
                  <a:pt x="39186" y="34779"/>
                  <a:pt x="40222" y="34038"/>
                  <a:pt x="40538" y="33006"/>
                </a:cubicBezTo>
                <a:cubicBezTo>
                  <a:pt x="39762" y="32823"/>
                  <a:pt x="38963" y="32641"/>
                  <a:pt x="38301" y="32207"/>
                </a:cubicBezTo>
                <a:cubicBezTo>
                  <a:pt x="37639" y="31750"/>
                  <a:pt x="37114" y="30997"/>
                  <a:pt x="37206" y="30198"/>
                </a:cubicBezTo>
                <a:lnTo>
                  <a:pt x="37206" y="30198"/>
                </a:lnTo>
                <a:cubicBezTo>
                  <a:pt x="37565" y="30601"/>
                  <a:pt x="38116" y="30823"/>
                  <a:pt x="38668" y="30823"/>
                </a:cubicBezTo>
                <a:cubicBezTo>
                  <a:pt x="38991" y="30823"/>
                  <a:pt x="39315" y="30747"/>
                  <a:pt x="39602" y="30586"/>
                </a:cubicBezTo>
                <a:cubicBezTo>
                  <a:pt x="39374" y="30038"/>
                  <a:pt x="38872" y="29582"/>
                  <a:pt x="38301" y="29422"/>
                </a:cubicBezTo>
                <a:cubicBezTo>
                  <a:pt x="38666" y="29399"/>
                  <a:pt x="39032" y="29262"/>
                  <a:pt x="39328" y="29011"/>
                </a:cubicBezTo>
                <a:cubicBezTo>
                  <a:pt x="37845" y="29011"/>
                  <a:pt x="35996" y="28829"/>
                  <a:pt x="35425" y="27436"/>
                </a:cubicBezTo>
                <a:lnTo>
                  <a:pt x="35425" y="27436"/>
                </a:lnTo>
                <a:cubicBezTo>
                  <a:pt x="35846" y="28018"/>
                  <a:pt x="36531" y="28370"/>
                  <a:pt x="37233" y="28370"/>
                </a:cubicBezTo>
                <a:cubicBezTo>
                  <a:pt x="37330" y="28370"/>
                  <a:pt x="37428" y="28363"/>
                  <a:pt x="37525" y="28349"/>
                </a:cubicBezTo>
                <a:cubicBezTo>
                  <a:pt x="37639" y="27939"/>
                  <a:pt x="37616" y="27482"/>
                  <a:pt x="37479" y="27071"/>
                </a:cubicBezTo>
                <a:lnTo>
                  <a:pt x="37479" y="27071"/>
                </a:lnTo>
                <a:cubicBezTo>
                  <a:pt x="37822" y="27254"/>
                  <a:pt x="38187" y="27436"/>
                  <a:pt x="38552" y="27619"/>
                </a:cubicBezTo>
                <a:cubicBezTo>
                  <a:pt x="36544" y="26615"/>
                  <a:pt x="36384" y="23898"/>
                  <a:pt x="38141" y="22506"/>
                </a:cubicBezTo>
                <a:lnTo>
                  <a:pt x="38141" y="22506"/>
                </a:lnTo>
                <a:cubicBezTo>
                  <a:pt x="38347" y="23351"/>
                  <a:pt x="38096" y="24286"/>
                  <a:pt x="37479" y="24926"/>
                </a:cubicBezTo>
                <a:cubicBezTo>
                  <a:pt x="38278" y="24675"/>
                  <a:pt x="39077" y="24423"/>
                  <a:pt x="39853" y="24172"/>
                </a:cubicBezTo>
                <a:lnTo>
                  <a:pt x="39853" y="24172"/>
                </a:lnTo>
                <a:cubicBezTo>
                  <a:pt x="39625" y="25063"/>
                  <a:pt x="39374" y="25930"/>
                  <a:pt x="39146" y="26820"/>
                </a:cubicBezTo>
                <a:cubicBezTo>
                  <a:pt x="39648" y="26135"/>
                  <a:pt x="40424" y="25633"/>
                  <a:pt x="41268" y="25473"/>
                </a:cubicBezTo>
                <a:cubicBezTo>
                  <a:pt x="41885" y="26752"/>
                  <a:pt x="42136" y="28212"/>
                  <a:pt x="41953" y="29628"/>
                </a:cubicBezTo>
                <a:cubicBezTo>
                  <a:pt x="43026" y="28304"/>
                  <a:pt x="43711" y="26683"/>
                  <a:pt x="43916" y="24994"/>
                </a:cubicBezTo>
                <a:cubicBezTo>
                  <a:pt x="44578" y="25314"/>
                  <a:pt x="45035" y="26021"/>
                  <a:pt x="45057" y="26752"/>
                </a:cubicBezTo>
                <a:cubicBezTo>
                  <a:pt x="45605" y="25451"/>
                  <a:pt x="45674" y="23967"/>
                  <a:pt x="45217" y="22643"/>
                </a:cubicBezTo>
                <a:lnTo>
                  <a:pt x="45217" y="22643"/>
                </a:lnTo>
                <a:cubicBezTo>
                  <a:pt x="46244" y="23396"/>
                  <a:pt x="47271" y="24150"/>
                  <a:pt x="48276" y="24903"/>
                </a:cubicBezTo>
                <a:cubicBezTo>
                  <a:pt x="47911" y="22620"/>
                  <a:pt x="46450" y="20520"/>
                  <a:pt x="44441" y="19402"/>
                </a:cubicBezTo>
                <a:cubicBezTo>
                  <a:pt x="45445" y="19402"/>
                  <a:pt x="46450" y="19379"/>
                  <a:pt x="47477" y="19379"/>
                </a:cubicBezTo>
                <a:cubicBezTo>
                  <a:pt x="45674" y="18192"/>
                  <a:pt x="43893" y="17005"/>
                  <a:pt x="42090" y="15818"/>
                </a:cubicBezTo>
                <a:cubicBezTo>
                  <a:pt x="42478" y="14951"/>
                  <a:pt x="43003" y="14152"/>
                  <a:pt x="43688" y="13490"/>
                </a:cubicBezTo>
                <a:cubicBezTo>
                  <a:pt x="43254" y="13216"/>
                  <a:pt x="42798" y="12965"/>
                  <a:pt x="42364" y="12691"/>
                </a:cubicBezTo>
                <a:cubicBezTo>
                  <a:pt x="42974" y="12494"/>
                  <a:pt x="43612" y="12395"/>
                  <a:pt x="44245" y="12395"/>
                </a:cubicBezTo>
                <a:cubicBezTo>
                  <a:pt x="44417" y="12395"/>
                  <a:pt x="44589" y="12403"/>
                  <a:pt x="44761" y="12417"/>
                </a:cubicBezTo>
                <a:cubicBezTo>
                  <a:pt x="43939" y="11801"/>
                  <a:pt x="43254" y="11002"/>
                  <a:pt x="42775" y="10089"/>
                </a:cubicBezTo>
                <a:cubicBezTo>
                  <a:pt x="42181" y="10569"/>
                  <a:pt x="41588" y="11071"/>
                  <a:pt x="40995" y="11550"/>
                </a:cubicBezTo>
                <a:cubicBezTo>
                  <a:pt x="40264" y="9016"/>
                  <a:pt x="44761" y="6848"/>
                  <a:pt x="43574" y="4497"/>
                </a:cubicBezTo>
                <a:cubicBezTo>
                  <a:pt x="44349" y="4320"/>
                  <a:pt x="45172" y="4135"/>
                  <a:pt x="45972" y="4135"/>
                </a:cubicBezTo>
                <a:cubicBezTo>
                  <a:pt x="46515" y="4135"/>
                  <a:pt x="47047" y="4221"/>
                  <a:pt x="47545" y="4451"/>
                </a:cubicBezTo>
                <a:cubicBezTo>
                  <a:pt x="48755" y="5022"/>
                  <a:pt x="49417" y="6871"/>
                  <a:pt x="48390" y="7761"/>
                </a:cubicBezTo>
                <a:cubicBezTo>
                  <a:pt x="49353" y="7419"/>
                  <a:pt x="50356" y="7257"/>
                  <a:pt x="51362" y="7257"/>
                </a:cubicBezTo>
                <a:cubicBezTo>
                  <a:pt x="51429" y="7257"/>
                  <a:pt x="51496" y="7257"/>
                  <a:pt x="51563" y="7259"/>
                </a:cubicBezTo>
                <a:cubicBezTo>
                  <a:pt x="51700" y="6848"/>
                  <a:pt x="51654" y="6391"/>
                  <a:pt x="51426" y="6003"/>
                </a:cubicBezTo>
                <a:lnTo>
                  <a:pt x="51426" y="6003"/>
                </a:lnTo>
                <a:cubicBezTo>
                  <a:pt x="52110" y="6551"/>
                  <a:pt x="52818" y="7122"/>
                  <a:pt x="53503" y="7670"/>
                </a:cubicBezTo>
                <a:cubicBezTo>
                  <a:pt x="53069" y="8332"/>
                  <a:pt x="52613" y="9016"/>
                  <a:pt x="52179" y="9701"/>
                </a:cubicBezTo>
                <a:cubicBezTo>
                  <a:pt x="53069" y="9176"/>
                  <a:pt x="53914" y="8491"/>
                  <a:pt x="54598" y="7715"/>
                </a:cubicBezTo>
                <a:cubicBezTo>
                  <a:pt x="54827" y="8309"/>
                  <a:pt x="55626" y="8742"/>
                  <a:pt x="55603" y="9404"/>
                </a:cubicBezTo>
                <a:cubicBezTo>
                  <a:pt x="55557" y="10842"/>
                  <a:pt x="55511" y="12303"/>
                  <a:pt x="55466" y="13764"/>
                </a:cubicBezTo>
                <a:cubicBezTo>
                  <a:pt x="55762" y="13330"/>
                  <a:pt x="56036" y="12897"/>
                  <a:pt x="56333" y="12486"/>
                </a:cubicBezTo>
                <a:cubicBezTo>
                  <a:pt x="56767" y="13308"/>
                  <a:pt x="57223" y="14129"/>
                  <a:pt x="57657" y="14951"/>
                </a:cubicBezTo>
                <a:cubicBezTo>
                  <a:pt x="57520" y="14015"/>
                  <a:pt x="57360" y="13079"/>
                  <a:pt x="57223" y="12121"/>
                </a:cubicBezTo>
                <a:lnTo>
                  <a:pt x="57223" y="12121"/>
                </a:lnTo>
                <a:cubicBezTo>
                  <a:pt x="57822" y="12409"/>
                  <a:pt x="58486" y="12552"/>
                  <a:pt x="59154" y="12552"/>
                </a:cubicBezTo>
                <a:cubicBezTo>
                  <a:pt x="59860" y="12552"/>
                  <a:pt x="60572" y="12392"/>
                  <a:pt x="61218" y="12075"/>
                </a:cubicBezTo>
                <a:cubicBezTo>
                  <a:pt x="60716" y="11276"/>
                  <a:pt x="59848" y="10774"/>
                  <a:pt x="59118" y="10158"/>
                </a:cubicBezTo>
                <a:cubicBezTo>
                  <a:pt x="58410" y="9541"/>
                  <a:pt x="57771" y="8606"/>
                  <a:pt x="58068" y="7693"/>
                </a:cubicBezTo>
                <a:lnTo>
                  <a:pt x="58068" y="7693"/>
                </a:lnTo>
                <a:cubicBezTo>
                  <a:pt x="58822" y="8336"/>
                  <a:pt x="59771" y="8764"/>
                  <a:pt x="60746" y="8892"/>
                </a:cubicBezTo>
                <a:lnTo>
                  <a:pt x="60746" y="8892"/>
                </a:lnTo>
                <a:cubicBezTo>
                  <a:pt x="60511" y="8808"/>
                  <a:pt x="60635" y="8259"/>
                  <a:pt x="60967" y="8218"/>
                </a:cubicBezTo>
                <a:cubicBezTo>
                  <a:pt x="60979" y="8217"/>
                  <a:pt x="60991" y="8216"/>
                  <a:pt x="61004" y="8216"/>
                </a:cubicBezTo>
                <a:cubicBezTo>
                  <a:pt x="61350" y="8216"/>
                  <a:pt x="61615" y="8523"/>
                  <a:pt x="61880" y="8765"/>
                </a:cubicBezTo>
                <a:cubicBezTo>
                  <a:pt x="62417" y="9247"/>
                  <a:pt x="63149" y="9518"/>
                  <a:pt x="63881" y="9518"/>
                </a:cubicBezTo>
                <a:cubicBezTo>
                  <a:pt x="64052" y="9518"/>
                  <a:pt x="64222" y="9503"/>
                  <a:pt x="64390" y="9473"/>
                </a:cubicBezTo>
                <a:cubicBezTo>
                  <a:pt x="64071" y="8742"/>
                  <a:pt x="63546" y="8103"/>
                  <a:pt x="62861" y="7670"/>
                </a:cubicBezTo>
                <a:cubicBezTo>
                  <a:pt x="63523" y="7647"/>
                  <a:pt x="64185" y="7624"/>
                  <a:pt x="64847" y="7601"/>
                </a:cubicBezTo>
                <a:cubicBezTo>
                  <a:pt x="64436" y="7168"/>
                  <a:pt x="64025" y="6734"/>
                  <a:pt x="63614" y="6300"/>
                </a:cubicBezTo>
                <a:lnTo>
                  <a:pt x="63614" y="6300"/>
                </a:lnTo>
                <a:cubicBezTo>
                  <a:pt x="64268" y="6361"/>
                  <a:pt x="64922" y="6415"/>
                  <a:pt x="65572" y="6415"/>
                </a:cubicBezTo>
                <a:cubicBezTo>
                  <a:pt x="66148" y="6415"/>
                  <a:pt x="66721" y="6372"/>
                  <a:pt x="67289" y="6255"/>
                </a:cubicBezTo>
                <a:cubicBezTo>
                  <a:pt x="68476" y="6003"/>
                  <a:pt x="69663" y="5364"/>
                  <a:pt x="70279" y="4314"/>
                </a:cubicBezTo>
                <a:lnTo>
                  <a:pt x="70279" y="4314"/>
                </a:lnTo>
                <a:cubicBezTo>
                  <a:pt x="69628" y="4616"/>
                  <a:pt x="68911" y="4763"/>
                  <a:pt x="68196" y="4763"/>
                </a:cubicBezTo>
                <a:cubicBezTo>
                  <a:pt x="67884" y="4763"/>
                  <a:pt x="67572" y="4735"/>
                  <a:pt x="67266" y="4680"/>
                </a:cubicBezTo>
                <a:cubicBezTo>
                  <a:pt x="66787" y="4588"/>
                  <a:pt x="66216" y="4314"/>
                  <a:pt x="66194" y="3812"/>
                </a:cubicBezTo>
                <a:cubicBezTo>
                  <a:pt x="66171" y="3242"/>
                  <a:pt x="66878" y="2945"/>
                  <a:pt x="67426" y="2899"/>
                </a:cubicBezTo>
                <a:cubicBezTo>
                  <a:pt x="67997" y="2831"/>
                  <a:pt x="68682" y="2785"/>
                  <a:pt x="68956" y="2306"/>
                </a:cubicBezTo>
                <a:cubicBezTo>
                  <a:pt x="68294" y="1982"/>
                  <a:pt x="67552" y="1819"/>
                  <a:pt x="66808" y="1819"/>
                </a:cubicBezTo>
                <a:cubicBezTo>
                  <a:pt x="66242" y="1819"/>
                  <a:pt x="65676" y="1913"/>
                  <a:pt x="65144" y="2100"/>
                </a:cubicBezTo>
                <a:cubicBezTo>
                  <a:pt x="65442" y="1396"/>
                  <a:pt x="66100" y="872"/>
                  <a:pt x="66837" y="732"/>
                </a:cubicBezTo>
                <a:lnTo>
                  <a:pt x="66837" y="732"/>
                </a:lnTo>
                <a:lnTo>
                  <a:pt x="68056" y="747"/>
                </a:lnTo>
                <a:lnTo>
                  <a:pt x="68056" y="747"/>
                </a:lnTo>
                <a:cubicBezTo>
                  <a:pt x="67785" y="671"/>
                  <a:pt x="67472" y="583"/>
                  <a:pt x="67254" y="583"/>
                </a:cubicBezTo>
                <a:cubicBezTo>
                  <a:pt x="67119" y="583"/>
                  <a:pt x="67021" y="617"/>
                  <a:pt x="66993" y="708"/>
                </a:cubicBezTo>
                <a:cubicBezTo>
                  <a:pt x="66940" y="714"/>
                  <a:pt x="66888" y="722"/>
                  <a:pt x="66837" y="732"/>
                </a:cubicBezTo>
                <a:lnTo>
                  <a:pt x="66837" y="732"/>
                </a:lnTo>
                <a:lnTo>
                  <a:pt x="8537" y="0"/>
                </a:lnTo>
                <a:close/>
              </a:path>
            </a:pathLst>
          </a:custGeom>
          <a:solidFill>
            <a:srgbClr val="3D72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17"/>
          <p:cNvSpPr/>
          <p:nvPr/>
        </p:nvSpPr>
        <p:spPr>
          <a:xfrm flipH="1">
            <a:off x="1795817" y="-1106425"/>
            <a:ext cx="1954983" cy="860663"/>
          </a:xfrm>
          <a:custGeom>
            <a:avLst/>
            <a:gdLst/>
            <a:ahLst/>
            <a:cxnLst/>
            <a:rect l="l" t="t" r="r" b="b"/>
            <a:pathLst>
              <a:path w="61036" h="29538" extrusionOk="0">
                <a:moveTo>
                  <a:pt x="60341" y="2245"/>
                </a:moveTo>
                <a:cubicBezTo>
                  <a:pt x="60335" y="2245"/>
                  <a:pt x="60329" y="2245"/>
                  <a:pt x="60323" y="2245"/>
                </a:cubicBezTo>
                <a:lnTo>
                  <a:pt x="60323" y="2245"/>
                </a:lnTo>
                <a:cubicBezTo>
                  <a:pt x="60363" y="2249"/>
                  <a:pt x="60403" y="2254"/>
                  <a:pt x="60442" y="2258"/>
                </a:cubicBezTo>
                <a:cubicBezTo>
                  <a:pt x="60408" y="2249"/>
                  <a:pt x="60374" y="2245"/>
                  <a:pt x="60341" y="2245"/>
                </a:cubicBezTo>
                <a:close/>
                <a:moveTo>
                  <a:pt x="50777" y="0"/>
                </a:moveTo>
                <a:cubicBezTo>
                  <a:pt x="50712" y="0"/>
                  <a:pt x="50646" y="7"/>
                  <a:pt x="50582" y="21"/>
                </a:cubicBezTo>
                <a:lnTo>
                  <a:pt x="3105" y="569"/>
                </a:lnTo>
                <a:cubicBezTo>
                  <a:pt x="4155" y="661"/>
                  <a:pt x="4338" y="2167"/>
                  <a:pt x="3881" y="3103"/>
                </a:cubicBezTo>
                <a:cubicBezTo>
                  <a:pt x="3425" y="4039"/>
                  <a:pt x="2649" y="4952"/>
                  <a:pt x="2808" y="5979"/>
                </a:cubicBezTo>
                <a:cubicBezTo>
                  <a:pt x="1987" y="6253"/>
                  <a:pt x="1165" y="6527"/>
                  <a:pt x="343" y="6823"/>
                </a:cubicBezTo>
                <a:cubicBezTo>
                  <a:pt x="1028" y="7303"/>
                  <a:pt x="823" y="8581"/>
                  <a:pt x="1" y="8832"/>
                </a:cubicBezTo>
                <a:cubicBezTo>
                  <a:pt x="1804" y="8604"/>
                  <a:pt x="3973" y="8079"/>
                  <a:pt x="4452" y="6344"/>
                </a:cubicBezTo>
                <a:cubicBezTo>
                  <a:pt x="4703" y="6664"/>
                  <a:pt x="4931" y="6960"/>
                  <a:pt x="5160" y="7280"/>
                </a:cubicBezTo>
                <a:cubicBezTo>
                  <a:pt x="4292" y="9037"/>
                  <a:pt x="3448" y="10772"/>
                  <a:pt x="2580" y="12530"/>
                </a:cubicBezTo>
                <a:cubicBezTo>
                  <a:pt x="5296" y="11868"/>
                  <a:pt x="7214" y="8855"/>
                  <a:pt x="6666" y="6093"/>
                </a:cubicBezTo>
                <a:lnTo>
                  <a:pt x="6666" y="6093"/>
                </a:lnTo>
                <a:cubicBezTo>
                  <a:pt x="7031" y="6549"/>
                  <a:pt x="7625" y="6846"/>
                  <a:pt x="8218" y="6846"/>
                </a:cubicBezTo>
                <a:cubicBezTo>
                  <a:pt x="8583" y="5865"/>
                  <a:pt x="8515" y="4701"/>
                  <a:pt x="8013" y="3765"/>
                </a:cubicBezTo>
                <a:lnTo>
                  <a:pt x="8013" y="3765"/>
                </a:lnTo>
                <a:cubicBezTo>
                  <a:pt x="8482" y="4546"/>
                  <a:pt x="9365" y="5044"/>
                  <a:pt x="10258" y="5044"/>
                </a:cubicBezTo>
                <a:cubicBezTo>
                  <a:pt x="10278" y="5044"/>
                  <a:pt x="10298" y="5043"/>
                  <a:pt x="10318" y="5043"/>
                </a:cubicBezTo>
                <a:lnTo>
                  <a:pt x="10318" y="5043"/>
                </a:lnTo>
                <a:cubicBezTo>
                  <a:pt x="10501" y="6937"/>
                  <a:pt x="9839" y="8900"/>
                  <a:pt x="8583" y="10316"/>
                </a:cubicBezTo>
                <a:cubicBezTo>
                  <a:pt x="10113" y="11754"/>
                  <a:pt x="9702" y="14698"/>
                  <a:pt x="7830" y="15657"/>
                </a:cubicBezTo>
                <a:cubicBezTo>
                  <a:pt x="8880" y="15862"/>
                  <a:pt x="9816" y="16798"/>
                  <a:pt x="9793" y="17871"/>
                </a:cubicBezTo>
                <a:cubicBezTo>
                  <a:pt x="9757" y="18725"/>
                  <a:pt x="8938" y="19464"/>
                  <a:pt x="8134" y="19464"/>
                </a:cubicBezTo>
                <a:cubicBezTo>
                  <a:pt x="7928" y="19464"/>
                  <a:pt x="7724" y="19416"/>
                  <a:pt x="7533" y="19309"/>
                </a:cubicBezTo>
                <a:lnTo>
                  <a:pt x="7533" y="19309"/>
                </a:lnTo>
                <a:cubicBezTo>
                  <a:pt x="8150" y="19879"/>
                  <a:pt x="7853" y="21066"/>
                  <a:pt x="7054" y="21295"/>
                </a:cubicBezTo>
                <a:cubicBezTo>
                  <a:pt x="7465" y="21637"/>
                  <a:pt x="7853" y="21979"/>
                  <a:pt x="8264" y="22322"/>
                </a:cubicBezTo>
                <a:cubicBezTo>
                  <a:pt x="7374" y="22915"/>
                  <a:pt x="6826" y="23965"/>
                  <a:pt x="6803" y="25038"/>
                </a:cubicBezTo>
                <a:cubicBezTo>
                  <a:pt x="8675" y="24079"/>
                  <a:pt x="10158" y="22390"/>
                  <a:pt x="10820" y="20404"/>
                </a:cubicBezTo>
                <a:cubicBezTo>
                  <a:pt x="10839" y="20403"/>
                  <a:pt x="10857" y="20402"/>
                  <a:pt x="10876" y="20402"/>
                </a:cubicBezTo>
                <a:cubicBezTo>
                  <a:pt x="11836" y="20402"/>
                  <a:pt x="12126" y="22144"/>
                  <a:pt x="11185" y="22413"/>
                </a:cubicBezTo>
                <a:cubicBezTo>
                  <a:pt x="12190" y="22413"/>
                  <a:pt x="13126" y="23258"/>
                  <a:pt x="13285" y="24239"/>
                </a:cubicBezTo>
                <a:lnTo>
                  <a:pt x="14723" y="23235"/>
                </a:lnTo>
                <a:lnTo>
                  <a:pt x="14723" y="23235"/>
                </a:lnTo>
                <a:cubicBezTo>
                  <a:pt x="15613" y="23874"/>
                  <a:pt x="15362" y="25517"/>
                  <a:pt x="14335" y="25905"/>
                </a:cubicBezTo>
                <a:cubicBezTo>
                  <a:pt x="14974" y="25951"/>
                  <a:pt x="15613" y="26019"/>
                  <a:pt x="16253" y="26065"/>
                </a:cubicBezTo>
                <a:cubicBezTo>
                  <a:pt x="15819" y="27183"/>
                  <a:pt x="15865" y="28462"/>
                  <a:pt x="16367" y="29534"/>
                </a:cubicBezTo>
                <a:cubicBezTo>
                  <a:pt x="16403" y="29537"/>
                  <a:pt x="16439" y="29538"/>
                  <a:pt x="16475" y="29538"/>
                </a:cubicBezTo>
                <a:cubicBezTo>
                  <a:pt x="17568" y="29538"/>
                  <a:pt x="18475" y="28541"/>
                  <a:pt x="18741" y="27480"/>
                </a:cubicBezTo>
                <a:cubicBezTo>
                  <a:pt x="18992" y="26362"/>
                  <a:pt x="18718" y="25198"/>
                  <a:pt x="18467" y="24102"/>
                </a:cubicBezTo>
                <a:cubicBezTo>
                  <a:pt x="17850" y="21614"/>
                  <a:pt x="17622" y="19332"/>
                  <a:pt x="15340" y="17757"/>
                </a:cubicBezTo>
                <a:lnTo>
                  <a:pt x="15340" y="17757"/>
                </a:lnTo>
                <a:cubicBezTo>
                  <a:pt x="15564" y="17878"/>
                  <a:pt x="15828" y="17933"/>
                  <a:pt x="16092" y="17933"/>
                </a:cubicBezTo>
                <a:cubicBezTo>
                  <a:pt x="16176" y="17933"/>
                  <a:pt x="16261" y="17927"/>
                  <a:pt x="16344" y="17916"/>
                </a:cubicBezTo>
                <a:cubicBezTo>
                  <a:pt x="16275" y="17323"/>
                  <a:pt x="16116" y="16729"/>
                  <a:pt x="15865" y="16159"/>
                </a:cubicBezTo>
                <a:lnTo>
                  <a:pt x="15865" y="16159"/>
                </a:lnTo>
                <a:cubicBezTo>
                  <a:pt x="16390" y="16433"/>
                  <a:pt x="16915" y="16684"/>
                  <a:pt x="17462" y="16935"/>
                </a:cubicBezTo>
                <a:cubicBezTo>
                  <a:pt x="17074" y="15565"/>
                  <a:pt x="17143" y="14105"/>
                  <a:pt x="17668" y="12804"/>
                </a:cubicBezTo>
                <a:lnTo>
                  <a:pt x="17668" y="12804"/>
                </a:lnTo>
                <a:cubicBezTo>
                  <a:pt x="18238" y="13694"/>
                  <a:pt x="18193" y="14903"/>
                  <a:pt x="17622" y="15748"/>
                </a:cubicBezTo>
                <a:cubicBezTo>
                  <a:pt x="17725" y="15771"/>
                  <a:pt x="17830" y="15782"/>
                  <a:pt x="17936" y="15782"/>
                </a:cubicBezTo>
                <a:cubicBezTo>
                  <a:pt x="18557" y="15782"/>
                  <a:pt x="19191" y="15397"/>
                  <a:pt x="19425" y="14812"/>
                </a:cubicBezTo>
                <a:lnTo>
                  <a:pt x="19425" y="14812"/>
                </a:lnTo>
                <a:cubicBezTo>
                  <a:pt x="20064" y="15155"/>
                  <a:pt x="19927" y="16319"/>
                  <a:pt x="19220" y="16524"/>
                </a:cubicBezTo>
                <a:cubicBezTo>
                  <a:pt x="19471" y="16981"/>
                  <a:pt x="19608" y="17483"/>
                  <a:pt x="19608" y="18008"/>
                </a:cubicBezTo>
                <a:cubicBezTo>
                  <a:pt x="19996" y="17574"/>
                  <a:pt x="20316" y="17118"/>
                  <a:pt x="20589" y="16615"/>
                </a:cubicBezTo>
                <a:lnTo>
                  <a:pt x="20589" y="16615"/>
                </a:lnTo>
                <a:cubicBezTo>
                  <a:pt x="20544" y="17437"/>
                  <a:pt x="20521" y="18282"/>
                  <a:pt x="20475" y="19126"/>
                </a:cubicBezTo>
                <a:cubicBezTo>
                  <a:pt x="20653" y="19326"/>
                  <a:pt x="20928" y="19429"/>
                  <a:pt x="21203" y="19429"/>
                </a:cubicBezTo>
                <a:cubicBezTo>
                  <a:pt x="21493" y="19429"/>
                  <a:pt x="21783" y="19315"/>
                  <a:pt x="21959" y="19080"/>
                </a:cubicBezTo>
                <a:cubicBezTo>
                  <a:pt x="22282" y="18671"/>
                  <a:pt x="22158" y="17977"/>
                  <a:pt x="21720" y="17689"/>
                </a:cubicBezTo>
                <a:lnTo>
                  <a:pt x="21720" y="17689"/>
                </a:lnTo>
                <a:cubicBezTo>
                  <a:pt x="21771" y="17711"/>
                  <a:pt x="21826" y="17721"/>
                  <a:pt x="21882" y="17721"/>
                </a:cubicBezTo>
                <a:cubicBezTo>
                  <a:pt x="22122" y="17721"/>
                  <a:pt x="22383" y="17535"/>
                  <a:pt x="22484" y="17300"/>
                </a:cubicBezTo>
                <a:cubicBezTo>
                  <a:pt x="22598" y="16981"/>
                  <a:pt x="22507" y="16615"/>
                  <a:pt x="22415" y="16273"/>
                </a:cubicBezTo>
                <a:lnTo>
                  <a:pt x="22027" y="14881"/>
                </a:lnTo>
                <a:lnTo>
                  <a:pt x="22027" y="14881"/>
                </a:lnTo>
                <a:cubicBezTo>
                  <a:pt x="22319" y="14973"/>
                  <a:pt x="22624" y="15018"/>
                  <a:pt x="22929" y="15018"/>
                </a:cubicBezTo>
                <a:cubicBezTo>
                  <a:pt x="23676" y="15018"/>
                  <a:pt x="24428" y="14750"/>
                  <a:pt x="24995" y="14264"/>
                </a:cubicBezTo>
                <a:lnTo>
                  <a:pt x="24995" y="14264"/>
                </a:lnTo>
                <a:cubicBezTo>
                  <a:pt x="25200" y="15040"/>
                  <a:pt x="25132" y="15908"/>
                  <a:pt x="24812" y="16661"/>
                </a:cubicBezTo>
                <a:cubicBezTo>
                  <a:pt x="25200" y="16547"/>
                  <a:pt x="25588" y="16410"/>
                  <a:pt x="25953" y="16273"/>
                </a:cubicBezTo>
                <a:lnTo>
                  <a:pt x="25953" y="16273"/>
                </a:lnTo>
                <a:cubicBezTo>
                  <a:pt x="26364" y="16615"/>
                  <a:pt x="25999" y="17254"/>
                  <a:pt x="25588" y="17574"/>
                </a:cubicBezTo>
                <a:cubicBezTo>
                  <a:pt x="25177" y="17894"/>
                  <a:pt x="24652" y="18350"/>
                  <a:pt x="24858" y="18829"/>
                </a:cubicBezTo>
                <a:cubicBezTo>
                  <a:pt x="25360" y="18373"/>
                  <a:pt x="25999" y="18031"/>
                  <a:pt x="26684" y="17916"/>
                </a:cubicBezTo>
                <a:lnTo>
                  <a:pt x="26684" y="17916"/>
                </a:lnTo>
                <a:cubicBezTo>
                  <a:pt x="26912" y="18419"/>
                  <a:pt x="26592" y="19080"/>
                  <a:pt x="26067" y="19217"/>
                </a:cubicBezTo>
                <a:cubicBezTo>
                  <a:pt x="26296" y="19469"/>
                  <a:pt x="26547" y="19697"/>
                  <a:pt x="26798" y="19925"/>
                </a:cubicBezTo>
                <a:cubicBezTo>
                  <a:pt x="26273" y="20404"/>
                  <a:pt x="26113" y="21226"/>
                  <a:pt x="26410" y="21842"/>
                </a:cubicBezTo>
                <a:cubicBezTo>
                  <a:pt x="27026" y="21043"/>
                  <a:pt x="27528" y="20153"/>
                  <a:pt x="27871" y="19217"/>
                </a:cubicBezTo>
                <a:lnTo>
                  <a:pt x="27871" y="19217"/>
                </a:lnTo>
                <a:cubicBezTo>
                  <a:pt x="27734" y="19765"/>
                  <a:pt x="27894" y="20382"/>
                  <a:pt x="28282" y="20792"/>
                </a:cubicBezTo>
                <a:cubicBezTo>
                  <a:pt x="28898" y="20382"/>
                  <a:pt x="29354" y="19720"/>
                  <a:pt x="29491" y="18989"/>
                </a:cubicBezTo>
                <a:cubicBezTo>
                  <a:pt x="30085" y="19058"/>
                  <a:pt x="30678" y="19195"/>
                  <a:pt x="31226" y="19423"/>
                </a:cubicBezTo>
                <a:cubicBezTo>
                  <a:pt x="30929" y="19902"/>
                  <a:pt x="30610" y="20382"/>
                  <a:pt x="30290" y="20884"/>
                </a:cubicBezTo>
                <a:cubicBezTo>
                  <a:pt x="30464" y="20993"/>
                  <a:pt x="30675" y="21050"/>
                  <a:pt x="30885" y="21050"/>
                </a:cubicBezTo>
                <a:cubicBezTo>
                  <a:pt x="31115" y="21050"/>
                  <a:pt x="31344" y="20981"/>
                  <a:pt x="31523" y="20838"/>
                </a:cubicBezTo>
                <a:lnTo>
                  <a:pt x="31523" y="20838"/>
                </a:lnTo>
                <a:cubicBezTo>
                  <a:pt x="31431" y="21203"/>
                  <a:pt x="31386" y="21705"/>
                  <a:pt x="31705" y="21911"/>
                </a:cubicBezTo>
                <a:cubicBezTo>
                  <a:pt x="31831" y="21979"/>
                  <a:pt x="31968" y="21991"/>
                  <a:pt x="32108" y="21991"/>
                </a:cubicBezTo>
                <a:cubicBezTo>
                  <a:pt x="32178" y="21991"/>
                  <a:pt x="32248" y="21988"/>
                  <a:pt x="32318" y="21988"/>
                </a:cubicBezTo>
                <a:cubicBezTo>
                  <a:pt x="32389" y="21988"/>
                  <a:pt x="32459" y="21991"/>
                  <a:pt x="32527" y="22002"/>
                </a:cubicBezTo>
                <a:cubicBezTo>
                  <a:pt x="32892" y="22093"/>
                  <a:pt x="33166" y="22459"/>
                  <a:pt x="33121" y="22824"/>
                </a:cubicBezTo>
                <a:cubicBezTo>
                  <a:pt x="33098" y="23212"/>
                  <a:pt x="32755" y="23531"/>
                  <a:pt x="32390" y="23531"/>
                </a:cubicBezTo>
                <a:cubicBezTo>
                  <a:pt x="32984" y="23646"/>
                  <a:pt x="32915" y="24513"/>
                  <a:pt x="32801" y="25106"/>
                </a:cubicBezTo>
                <a:cubicBezTo>
                  <a:pt x="32700" y="25629"/>
                  <a:pt x="32972" y="26382"/>
                  <a:pt x="33413" y="26382"/>
                </a:cubicBezTo>
                <a:cubicBezTo>
                  <a:pt x="33472" y="26382"/>
                  <a:pt x="33535" y="26369"/>
                  <a:pt x="33600" y="26339"/>
                </a:cubicBezTo>
                <a:cubicBezTo>
                  <a:pt x="33737" y="26270"/>
                  <a:pt x="33828" y="26133"/>
                  <a:pt x="33919" y="25997"/>
                </a:cubicBezTo>
                <a:cubicBezTo>
                  <a:pt x="34069" y="25762"/>
                  <a:pt x="35356" y="22153"/>
                  <a:pt x="34365" y="22153"/>
                </a:cubicBezTo>
                <a:cubicBezTo>
                  <a:pt x="34296" y="22153"/>
                  <a:pt x="34217" y="22171"/>
                  <a:pt x="34125" y="22208"/>
                </a:cubicBezTo>
                <a:cubicBezTo>
                  <a:pt x="34558" y="22025"/>
                  <a:pt x="35015" y="21842"/>
                  <a:pt x="35449" y="21683"/>
                </a:cubicBezTo>
                <a:lnTo>
                  <a:pt x="35449" y="21683"/>
                </a:lnTo>
                <a:cubicBezTo>
                  <a:pt x="35406" y="21685"/>
                  <a:pt x="35364" y="21686"/>
                  <a:pt x="35322" y="21686"/>
                </a:cubicBezTo>
                <a:cubicBezTo>
                  <a:pt x="34089" y="21686"/>
                  <a:pt x="32907" y="20729"/>
                  <a:pt x="32664" y="19537"/>
                </a:cubicBezTo>
                <a:cubicBezTo>
                  <a:pt x="32915" y="19514"/>
                  <a:pt x="33166" y="19514"/>
                  <a:pt x="33417" y="19491"/>
                </a:cubicBezTo>
                <a:cubicBezTo>
                  <a:pt x="33075" y="18624"/>
                  <a:pt x="32367" y="17939"/>
                  <a:pt x="31477" y="17620"/>
                </a:cubicBezTo>
                <a:cubicBezTo>
                  <a:pt x="31885" y="17447"/>
                  <a:pt x="32315" y="17361"/>
                  <a:pt x="32744" y="17361"/>
                </a:cubicBezTo>
                <a:cubicBezTo>
                  <a:pt x="32939" y="17361"/>
                  <a:pt x="33133" y="17379"/>
                  <a:pt x="33326" y="17414"/>
                </a:cubicBezTo>
                <a:cubicBezTo>
                  <a:pt x="33463" y="16889"/>
                  <a:pt x="32869" y="16478"/>
                  <a:pt x="32344" y="16364"/>
                </a:cubicBezTo>
                <a:cubicBezTo>
                  <a:pt x="31797" y="16250"/>
                  <a:pt x="31180" y="16250"/>
                  <a:pt x="30838" y="15816"/>
                </a:cubicBezTo>
                <a:lnTo>
                  <a:pt x="33531" y="15269"/>
                </a:lnTo>
                <a:cubicBezTo>
                  <a:pt x="33235" y="14675"/>
                  <a:pt x="32481" y="14538"/>
                  <a:pt x="31819" y="14447"/>
                </a:cubicBezTo>
                <a:cubicBezTo>
                  <a:pt x="29628" y="14196"/>
                  <a:pt x="28807" y="13968"/>
                  <a:pt x="27916" y="11982"/>
                </a:cubicBezTo>
                <a:cubicBezTo>
                  <a:pt x="27662" y="11363"/>
                  <a:pt x="28364" y="10788"/>
                  <a:pt x="29041" y="10788"/>
                </a:cubicBezTo>
                <a:cubicBezTo>
                  <a:pt x="29213" y="10788"/>
                  <a:pt x="29384" y="10826"/>
                  <a:pt x="29537" y="10909"/>
                </a:cubicBezTo>
                <a:cubicBezTo>
                  <a:pt x="30267" y="11320"/>
                  <a:pt x="30541" y="12233"/>
                  <a:pt x="30724" y="13055"/>
                </a:cubicBezTo>
                <a:cubicBezTo>
                  <a:pt x="31203" y="12301"/>
                  <a:pt x="31340" y="11343"/>
                  <a:pt x="31135" y="10475"/>
                </a:cubicBezTo>
                <a:lnTo>
                  <a:pt x="31135" y="10475"/>
                </a:lnTo>
                <a:cubicBezTo>
                  <a:pt x="31842" y="11503"/>
                  <a:pt x="32847" y="12324"/>
                  <a:pt x="33988" y="12849"/>
                </a:cubicBezTo>
                <a:cubicBezTo>
                  <a:pt x="34204" y="11539"/>
                  <a:pt x="35552" y="10638"/>
                  <a:pt x="36852" y="10638"/>
                </a:cubicBezTo>
                <a:cubicBezTo>
                  <a:pt x="37340" y="10638"/>
                  <a:pt x="37822" y="10765"/>
                  <a:pt x="38233" y="11046"/>
                </a:cubicBezTo>
                <a:cubicBezTo>
                  <a:pt x="38213" y="11043"/>
                  <a:pt x="38193" y="11042"/>
                  <a:pt x="38174" y="11042"/>
                </a:cubicBezTo>
                <a:cubicBezTo>
                  <a:pt x="37692" y="11042"/>
                  <a:pt x="37494" y="11838"/>
                  <a:pt x="37845" y="12233"/>
                </a:cubicBezTo>
                <a:cubicBezTo>
                  <a:pt x="38211" y="12621"/>
                  <a:pt x="38827" y="12644"/>
                  <a:pt x="39352" y="12667"/>
                </a:cubicBezTo>
                <a:cubicBezTo>
                  <a:pt x="40288" y="11731"/>
                  <a:pt x="40972" y="10544"/>
                  <a:pt x="41315" y="9288"/>
                </a:cubicBezTo>
                <a:cubicBezTo>
                  <a:pt x="41349" y="9811"/>
                  <a:pt x="41857" y="10073"/>
                  <a:pt x="42368" y="10073"/>
                </a:cubicBezTo>
                <a:cubicBezTo>
                  <a:pt x="42884" y="10073"/>
                  <a:pt x="43403" y="9805"/>
                  <a:pt x="43438" y="9266"/>
                </a:cubicBezTo>
                <a:cubicBezTo>
                  <a:pt x="43483" y="10293"/>
                  <a:pt x="44008" y="11274"/>
                  <a:pt x="44830" y="11891"/>
                </a:cubicBezTo>
                <a:cubicBezTo>
                  <a:pt x="45811" y="11183"/>
                  <a:pt x="46450" y="10019"/>
                  <a:pt x="46542" y="8809"/>
                </a:cubicBezTo>
                <a:cubicBezTo>
                  <a:pt x="47888" y="9334"/>
                  <a:pt x="49235" y="9836"/>
                  <a:pt x="50559" y="10361"/>
                </a:cubicBezTo>
                <a:cubicBezTo>
                  <a:pt x="51518" y="11959"/>
                  <a:pt x="50673" y="14356"/>
                  <a:pt x="48916" y="14995"/>
                </a:cubicBezTo>
                <a:cubicBezTo>
                  <a:pt x="49966" y="15474"/>
                  <a:pt x="50148" y="17163"/>
                  <a:pt x="49235" y="17825"/>
                </a:cubicBezTo>
                <a:cubicBezTo>
                  <a:pt x="50011" y="18487"/>
                  <a:pt x="50810" y="19149"/>
                  <a:pt x="51586" y="19811"/>
                </a:cubicBezTo>
                <a:cubicBezTo>
                  <a:pt x="50993" y="21043"/>
                  <a:pt x="50787" y="22481"/>
                  <a:pt x="51016" y="23851"/>
                </a:cubicBezTo>
                <a:cubicBezTo>
                  <a:pt x="52727" y="23098"/>
                  <a:pt x="53526" y="20792"/>
                  <a:pt x="52636" y="19149"/>
                </a:cubicBezTo>
                <a:lnTo>
                  <a:pt x="52636" y="19149"/>
                </a:lnTo>
                <a:cubicBezTo>
                  <a:pt x="53093" y="19902"/>
                  <a:pt x="53937" y="20404"/>
                  <a:pt x="54805" y="20473"/>
                </a:cubicBezTo>
                <a:cubicBezTo>
                  <a:pt x="54485" y="21523"/>
                  <a:pt x="55101" y="22778"/>
                  <a:pt x="56128" y="23166"/>
                </a:cubicBezTo>
                <a:cubicBezTo>
                  <a:pt x="56859" y="21112"/>
                  <a:pt x="56699" y="18784"/>
                  <a:pt x="55695" y="16866"/>
                </a:cubicBezTo>
                <a:cubicBezTo>
                  <a:pt x="56973" y="16159"/>
                  <a:pt x="55855" y="14196"/>
                  <a:pt x="54690" y="13306"/>
                </a:cubicBezTo>
                <a:lnTo>
                  <a:pt x="54690" y="13306"/>
                </a:lnTo>
                <a:cubicBezTo>
                  <a:pt x="55170" y="13351"/>
                  <a:pt x="55672" y="13420"/>
                  <a:pt x="56151" y="13488"/>
                </a:cubicBezTo>
                <a:cubicBezTo>
                  <a:pt x="55901" y="13199"/>
                  <a:pt x="55650" y="12894"/>
                  <a:pt x="55400" y="12600"/>
                </a:cubicBezTo>
                <a:lnTo>
                  <a:pt x="55400" y="12600"/>
                </a:lnTo>
                <a:cubicBezTo>
                  <a:pt x="55568" y="12756"/>
                  <a:pt x="55774" y="12825"/>
                  <a:pt x="55990" y="12825"/>
                </a:cubicBezTo>
                <a:cubicBezTo>
                  <a:pt x="56772" y="12825"/>
                  <a:pt x="57701" y="11930"/>
                  <a:pt x="57566" y="11023"/>
                </a:cubicBezTo>
                <a:cubicBezTo>
                  <a:pt x="57384" y="9791"/>
                  <a:pt x="56197" y="8992"/>
                  <a:pt x="55124" y="8353"/>
                </a:cubicBezTo>
                <a:lnTo>
                  <a:pt x="55124" y="8353"/>
                </a:lnTo>
                <a:cubicBezTo>
                  <a:pt x="55155" y="8358"/>
                  <a:pt x="55186" y="8361"/>
                  <a:pt x="55216" y="8361"/>
                </a:cubicBezTo>
                <a:cubicBezTo>
                  <a:pt x="55691" y="8361"/>
                  <a:pt x="56003" y="7707"/>
                  <a:pt x="55832" y="7234"/>
                </a:cubicBezTo>
                <a:cubicBezTo>
                  <a:pt x="55649" y="6732"/>
                  <a:pt x="55170" y="6412"/>
                  <a:pt x="54713" y="6139"/>
                </a:cubicBezTo>
                <a:cubicBezTo>
                  <a:pt x="54881" y="5958"/>
                  <a:pt x="55088" y="5881"/>
                  <a:pt x="55308" y="5881"/>
                </a:cubicBezTo>
                <a:cubicBezTo>
                  <a:pt x="55895" y="5881"/>
                  <a:pt x="56576" y="6431"/>
                  <a:pt x="56859" y="7029"/>
                </a:cubicBezTo>
                <a:cubicBezTo>
                  <a:pt x="57247" y="7873"/>
                  <a:pt x="57407" y="8923"/>
                  <a:pt x="58206" y="9380"/>
                </a:cubicBezTo>
                <a:cubicBezTo>
                  <a:pt x="58418" y="9506"/>
                  <a:pt x="58646" y="9563"/>
                  <a:pt x="58874" y="9563"/>
                </a:cubicBezTo>
                <a:cubicBezTo>
                  <a:pt x="59800" y="9563"/>
                  <a:pt x="60739" y="8633"/>
                  <a:pt x="60739" y="7645"/>
                </a:cubicBezTo>
                <a:cubicBezTo>
                  <a:pt x="60739" y="6390"/>
                  <a:pt x="59689" y="5363"/>
                  <a:pt x="58502" y="4929"/>
                </a:cubicBezTo>
                <a:cubicBezTo>
                  <a:pt x="59438" y="4929"/>
                  <a:pt x="60374" y="4518"/>
                  <a:pt x="61036" y="3856"/>
                </a:cubicBezTo>
                <a:cubicBezTo>
                  <a:pt x="60602" y="3719"/>
                  <a:pt x="60146" y="3559"/>
                  <a:pt x="59917" y="3171"/>
                </a:cubicBezTo>
                <a:cubicBezTo>
                  <a:pt x="59731" y="2820"/>
                  <a:pt x="59957" y="2263"/>
                  <a:pt x="60323" y="2245"/>
                </a:cubicBezTo>
                <a:lnTo>
                  <a:pt x="60323" y="2245"/>
                </a:lnTo>
                <a:cubicBezTo>
                  <a:pt x="60008" y="2213"/>
                  <a:pt x="59693" y="2197"/>
                  <a:pt x="59378" y="2197"/>
                </a:cubicBezTo>
                <a:cubicBezTo>
                  <a:pt x="58156" y="2197"/>
                  <a:pt x="56946" y="2437"/>
                  <a:pt x="55832" y="2897"/>
                </a:cubicBezTo>
                <a:lnTo>
                  <a:pt x="55809" y="1505"/>
                </a:lnTo>
                <a:cubicBezTo>
                  <a:pt x="55127" y="1701"/>
                  <a:pt x="54418" y="1799"/>
                  <a:pt x="53708" y="1799"/>
                </a:cubicBezTo>
                <a:cubicBezTo>
                  <a:pt x="52848" y="1799"/>
                  <a:pt x="51988" y="1656"/>
                  <a:pt x="51175" y="1368"/>
                </a:cubicBezTo>
                <a:cubicBezTo>
                  <a:pt x="50491" y="1939"/>
                  <a:pt x="49806" y="2487"/>
                  <a:pt x="49121" y="3034"/>
                </a:cubicBezTo>
                <a:cubicBezTo>
                  <a:pt x="48756" y="2441"/>
                  <a:pt x="49167" y="1596"/>
                  <a:pt x="49806" y="1277"/>
                </a:cubicBezTo>
                <a:cubicBezTo>
                  <a:pt x="50199" y="1080"/>
                  <a:pt x="50634" y="1022"/>
                  <a:pt x="51076" y="1022"/>
                </a:cubicBezTo>
                <a:cubicBezTo>
                  <a:pt x="51353" y="1022"/>
                  <a:pt x="51633" y="1045"/>
                  <a:pt x="51906" y="1071"/>
                </a:cubicBezTo>
                <a:cubicBezTo>
                  <a:pt x="51885" y="499"/>
                  <a:pt x="51334" y="0"/>
                  <a:pt x="50777" y="0"/>
                </a:cubicBezTo>
                <a:close/>
              </a:path>
            </a:pathLst>
          </a:custGeom>
          <a:solidFill>
            <a:srgbClr val="3D72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17"/>
          <p:cNvSpPr/>
          <p:nvPr/>
        </p:nvSpPr>
        <p:spPr>
          <a:xfrm flipH="1">
            <a:off x="7009051" y="401278"/>
            <a:ext cx="1357982" cy="80636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rgbClr val="3D72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17"/>
          <p:cNvSpPr/>
          <p:nvPr/>
        </p:nvSpPr>
        <p:spPr>
          <a:xfrm flipH="1">
            <a:off x="5319136" y="-1636013"/>
            <a:ext cx="4874140" cy="2720430"/>
          </a:xfrm>
          <a:custGeom>
            <a:avLst/>
            <a:gdLst/>
            <a:ahLst/>
            <a:cxnLst/>
            <a:rect l="l" t="t" r="r" b="b"/>
            <a:pathLst>
              <a:path w="162174" h="82120" extrusionOk="0">
                <a:moveTo>
                  <a:pt x="152245" y="47249"/>
                </a:moveTo>
                <a:lnTo>
                  <a:pt x="152245" y="47249"/>
                </a:lnTo>
                <a:cubicBezTo>
                  <a:pt x="151564" y="48194"/>
                  <a:pt x="150882" y="49139"/>
                  <a:pt x="150201" y="50079"/>
                </a:cubicBezTo>
                <a:lnTo>
                  <a:pt x="150201" y="50079"/>
                </a:lnTo>
                <a:cubicBezTo>
                  <a:pt x="151564" y="49922"/>
                  <a:pt x="152929" y="48500"/>
                  <a:pt x="152245" y="47249"/>
                </a:cubicBezTo>
                <a:close/>
                <a:moveTo>
                  <a:pt x="126635" y="0"/>
                </a:moveTo>
                <a:lnTo>
                  <a:pt x="0" y="274"/>
                </a:lnTo>
                <a:lnTo>
                  <a:pt x="68" y="44601"/>
                </a:lnTo>
                <a:cubicBezTo>
                  <a:pt x="1895" y="44122"/>
                  <a:pt x="3743" y="43642"/>
                  <a:pt x="5569" y="43140"/>
                </a:cubicBezTo>
                <a:cubicBezTo>
                  <a:pt x="6049" y="44304"/>
                  <a:pt x="6551" y="45468"/>
                  <a:pt x="7030" y="46632"/>
                </a:cubicBezTo>
                <a:cubicBezTo>
                  <a:pt x="5181" y="47568"/>
                  <a:pt x="4793" y="50330"/>
                  <a:pt x="6323" y="51699"/>
                </a:cubicBezTo>
                <a:cubicBezTo>
                  <a:pt x="7030" y="50878"/>
                  <a:pt x="7738" y="50033"/>
                  <a:pt x="8445" y="49189"/>
                </a:cubicBezTo>
                <a:lnTo>
                  <a:pt x="8445" y="49189"/>
                </a:lnTo>
                <a:cubicBezTo>
                  <a:pt x="8028" y="49944"/>
                  <a:pt x="8990" y="50688"/>
                  <a:pt x="9795" y="50688"/>
                </a:cubicBezTo>
                <a:cubicBezTo>
                  <a:pt x="10090" y="50688"/>
                  <a:pt x="10363" y="50588"/>
                  <a:pt x="10541" y="50353"/>
                </a:cubicBezTo>
                <a:lnTo>
                  <a:pt x="10541" y="50353"/>
                </a:lnTo>
                <a:cubicBezTo>
                  <a:pt x="10156" y="51072"/>
                  <a:pt x="11127" y="51757"/>
                  <a:pt x="12035" y="51757"/>
                </a:cubicBezTo>
                <a:cubicBezTo>
                  <a:pt x="12401" y="51757"/>
                  <a:pt x="12758" y="51645"/>
                  <a:pt x="13010" y="51380"/>
                </a:cubicBezTo>
                <a:cubicBezTo>
                  <a:pt x="13923" y="50421"/>
                  <a:pt x="13627" y="48938"/>
                  <a:pt x="13262" y="47705"/>
                </a:cubicBezTo>
                <a:cubicBezTo>
                  <a:pt x="13782" y="47418"/>
                  <a:pt x="14387" y="47258"/>
                  <a:pt x="14998" y="47258"/>
                </a:cubicBezTo>
                <a:cubicBezTo>
                  <a:pt x="15165" y="47258"/>
                  <a:pt x="15332" y="47270"/>
                  <a:pt x="15498" y="47294"/>
                </a:cubicBezTo>
                <a:cubicBezTo>
                  <a:pt x="15657" y="48345"/>
                  <a:pt x="16746" y="49155"/>
                  <a:pt x="17837" y="49155"/>
                </a:cubicBezTo>
                <a:cubicBezTo>
                  <a:pt x="18002" y="49155"/>
                  <a:pt x="18167" y="49136"/>
                  <a:pt x="18329" y="49097"/>
                </a:cubicBezTo>
                <a:lnTo>
                  <a:pt x="18329" y="49097"/>
                </a:lnTo>
                <a:cubicBezTo>
                  <a:pt x="17941" y="50102"/>
                  <a:pt x="17530" y="51106"/>
                  <a:pt x="17119" y="52110"/>
                </a:cubicBezTo>
                <a:cubicBezTo>
                  <a:pt x="18625" y="52749"/>
                  <a:pt x="19150" y="54484"/>
                  <a:pt x="20292" y="55625"/>
                </a:cubicBezTo>
                <a:cubicBezTo>
                  <a:pt x="20778" y="56112"/>
                  <a:pt x="21572" y="56361"/>
                  <a:pt x="22300" y="56361"/>
                </a:cubicBezTo>
                <a:cubicBezTo>
                  <a:pt x="23245" y="56361"/>
                  <a:pt x="24080" y="55941"/>
                  <a:pt x="23989" y="55078"/>
                </a:cubicBezTo>
                <a:cubicBezTo>
                  <a:pt x="24583" y="53640"/>
                  <a:pt x="23647" y="51836"/>
                  <a:pt x="22095" y="51403"/>
                </a:cubicBezTo>
                <a:cubicBezTo>
                  <a:pt x="22711" y="51152"/>
                  <a:pt x="23350" y="50901"/>
                  <a:pt x="23967" y="50672"/>
                </a:cubicBezTo>
                <a:lnTo>
                  <a:pt x="22825" y="48732"/>
                </a:lnTo>
                <a:cubicBezTo>
                  <a:pt x="23875" y="48139"/>
                  <a:pt x="24902" y="47522"/>
                  <a:pt x="25952" y="46929"/>
                </a:cubicBezTo>
                <a:lnTo>
                  <a:pt x="25952" y="46929"/>
                </a:lnTo>
                <a:cubicBezTo>
                  <a:pt x="25760" y="48599"/>
                  <a:pt x="29167" y="50962"/>
                  <a:pt x="29415" y="52866"/>
                </a:cubicBezTo>
                <a:lnTo>
                  <a:pt x="29415" y="52866"/>
                </a:lnTo>
                <a:cubicBezTo>
                  <a:pt x="28945" y="54142"/>
                  <a:pt x="28525" y="55443"/>
                  <a:pt x="28166" y="56744"/>
                </a:cubicBezTo>
                <a:cubicBezTo>
                  <a:pt x="28029" y="57200"/>
                  <a:pt x="27915" y="57703"/>
                  <a:pt x="28075" y="58159"/>
                </a:cubicBezTo>
                <a:cubicBezTo>
                  <a:pt x="28259" y="58757"/>
                  <a:pt x="28876" y="59077"/>
                  <a:pt x="29504" y="59077"/>
                </a:cubicBezTo>
                <a:cubicBezTo>
                  <a:pt x="29768" y="59077"/>
                  <a:pt x="30035" y="59020"/>
                  <a:pt x="30272" y="58903"/>
                </a:cubicBezTo>
                <a:lnTo>
                  <a:pt x="30272" y="58903"/>
                </a:lnTo>
                <a:cubicBezTo>
                  <a:pt x="29784" y="60170"/>
                  <a:pt x="29508" y="61523"/>
                  <a:pt x="29467" y="62884"/>
                </a:cubicBezTo>
                <a:cubicBezTo>
                  <a:pt x="29445" y="63500"/>
                  <a:pt x="29513" y="64185"/>
                  <a:pt x="29947" y="64619"/>
                </a:cubicBezTo>
                <a:cubicBezTo>
                  <a:pt x="30197" y="64869"/>
                  <a:pt x="30523" y="64979"/>
                  <a:pt x="30864" y="64979"/>
                </a:cubicBezTo>
                <a:cubicBezTo>
                  <a:pt x="31457" y="64979"/>
                  <a:pt x="32095" y="64646"/>
                  <a:pt x="32458" y="64139"/>
                </a:cubicBezTo>
                <a:cubicBezTo>
                  <a:pt x="33005" y="63363"/>
                  <a:pt x="33051" y="62313"/>
                  <a:pt x="33074" y="61355"/>
                </a:cubicBezTo>
                <a:lnTo>
                  <a:pt x="33074" y="61355"/>
                </a:lnTo>
                <a:cubicBezTo>
                  <a:pt x="33051" y="62930"/>
                  <a:pt x="33165" y="64504"/>
                  <a:pt x="33439" y="66057"/>
                </a:cubicBezTo>
                <a:cubicBezTo>
                  <a:pt x="33553" y="66673"/>
                  <a:pt x="33781" y="67380"/>
                  <a:pt x="34352" y="67540"/>
                </a:cubicBezTo>
                <a:cubicBezTo>
                  <a:pt x="34433" y="67563"/>
                  <a:pt x="34511" y="67573"/>
                  <a:pt x="34587" y="67573"/>
                </a:cubicBezTo>
                <a:cubicBezTo>
                  <a:pt x="35287" y="67573"/>
                  <a:pt x="35787" y="66684"/>
                  <a:pt x="35973" y="65942"/>
                </a:cubicBezTo>
                <a:cubicBezTo>
                  <a:pt x="36566" y="63523"/>
                  <a:pt x="36452" y="60921"/>
                  <a:pt x="35653" y="58547"/>
                </a:cubicBezTo>
                <a:lnTo>
                  <a:pt x="35653" y="58547"/>
                </a:lnTo>
                <a:cubicBezTo>
                  <a:pt x="36406" y="59757"/>
                  <a:pt x="37182" y="60944"/>
                  <a:pt x="37936" y="62153"/>
                </a:cubicBezTo>
                <a:cubicBezTo>
                  <a:pt x="37890" y="60305"/>
                  <a:pt x="37502" y="58456"/>
                  <a:pt x="36772" y="56767"/>
                </a:cubicBezTo>
                <a:lnTo>
                  <a:pt x="36772" y="56767"/>
                </a:lnTo>
                <a:cubicBezTo>
                  <a:pt x="37730" y="57954"/>
                  <a:pt x="38712" y="59163"/>
                  <a:pt x="39670" y="60350"/>
                </a:cubicBezTo>
                <a:cubicBezTo>
                  <a:pt x="41881" y="59877"/>
                  <a:pt x="37158" y="52290"/>
                  <a:pt x="42844" y="52290"/>
                </a:cubicBezTo>
                <a:cubicBezTo>
                  <a:pt x="42910" y="52290"/>
                  <a:pt x="42979" y="52291"/>
                  <a:pt x="43049" y="52293"/>
                </a:cubicBezTo>
                <a:cubicBezTo>
                  <a:pt x="43028" y="52496"/>
                  <a:pt x="42954" y="57144"/>
                  <a:pt x="44008" y="57144"/>
                </a:cubicBezTo>
                <a:cubicBezTo>
                  <a:pt x="44138" y="57144"/>
                  <a:pt x="44284" y="57074"/>
                  <a:pt x="44449" y="56918"/>
                </a:cubicBezTo>
                <a:lnTo>
                  <a:pt x="44449" y="56918"/>
                </a:lnTo>
                <a:cubicBezTo>
                  <a:pt x="43477" y="57853"/>
                  <a:pt x="43004" y="59193"/>
                  <a:pt x="43140" y="60510"/>
                </a:cubicBezTo>
                <a:cubicBezTo>
                  <a:pt x="44213" y="60967"/>
                  <a:pt x="45057" y="61857"/>
                  <a:pt x="45400" y="62907"/>
                </a:cubicBezTo>
                <a:cubicBezTo>
                  <a:pt x="47036" y="61031"/>
                  <a:pt x="47046" y="58091"/>
                  <a:pt x="45489" y="56181"/>
                </a:cubicBezTo>
                <a:lnTo>
                  <a:pt x="45489" y="56181"/>
                </a:lnTo>
                <a:cubicBezTo>
                  <a:pt x="45574" y="56225"/>
                  <a:pt x="45673" y="56245"/>
                  <a:pt x="45778" y="56245"/>
                </a:cubicBezTo>
                <a:cubicBezTo>
                  <a:pt x="46175" y="56245"/>
                  <a:pt x="46651" y="55954"/>
                  <a:pt x="46723" y="55534"/>
                </a:cubicBezTo>
                <a:cubicBezTo>
                  <a:pt x="46815" y="54895"/>
                  <a:pt x="46290" y="54324"/>
                  <a:pt x="45833" y="53845"/>
                </a:cubicBezTo>
                <a:lnTo>
                  <a:pt x="45833" y="53845"/>
                </a:lnTo>
                <a:cubicBezTo>
                  <a:pt x="46446" y="54137"/>
                  <a:pt x="47134" y="54289"/>
                  <a:pt x="47825" y="54289"/>
                </a:cubicBezTo>
                <a:cubicBezTo>
                  <a:pt x="48214" y="54289"/>
                  <a:pt x="48605" y="54241"/>
                  <a:pt x="48983" y="54142"/>
                </a:cubicBezTo>
                <a:cubicBezTo>
                  <a:pt x="49440" y="52886"/>
                  <a:pt x="48823" y="51357"/>
                  <a:pt x="47591" y="50718"/>
                </a:cubicBezTo>
                <a:cubicBezTo>
                  <a:pt x="48344" y="50535"/>
                  <a:pt x="49074" y="50330"/>
                  <a:pt x="49828" y="50125"/>
                </a:cubicBezTo>
                <a:cubicBezTo>
                  <a:pt x="51471" y="51197"/>
                  <a:pt x="50604" y="53571"/>
                  <a:pt x="49987" y="55352"/>
                </a:cubicBezTo>
                <a:cubicBezTo>
                  <a:pt x="49189" y="57634"/>
                  <a:pt x="51403" y="58433"/>
                  <a:pt x="51380" y="60076"/>
                </a:cubicBezTo>
                <a:cubicBezTo>
                  <a:pt x="51334" y="62268"/>
                  <a:pt x="49440" y="64847"/>
                  <a:pt x="48983" y="67107"/>
                </a:cubicBezTo>
                <a:cubicBezTo>
                  <a:pt x="50261" y="65235"/>
                  <a:pt x="51631" y="63409"/>
                  <a:pt x="53069" y="61651"/>
                </a:cubicBezTo>
                <a:lnTo>
                  <a:pt x="53069" y="61651"/>
                </a:lnTo>
                <a:cubicBezTo>
                  <a:pt x="52019" y="63706"/>
                  <a:pt x="51722" y="66102"/>
                  <a:pt x="52247" y="68316"/>
                </a:cubicBezTo>
                <a:cubicBezTo>
                  <a:pt x="53754" y="66513"/>
                  <a:pt x="54781" y="64345"/>
                  <a:pt x="55146" y="62062"/>
                </a:cubicBezTo>
                <a:cubicBezTo>
                  <a:pt x="55488" y="64459"/>
                  <a:pt x="55990" y="67152"/>
                  <a:pt x="58090" y="68522"/>
                </a:cubicBezTo>
                <a:cubicBezTo>
                  <a:pt x="58458" y="64915"/>
                  <a:pt x="58355" y="61267"/>
                  <a:pt x="57801" y="57675"/>
                </a:cubicBezTo>
                <a:lnTo>
                  <a:pt x="57801" y="57675"/>
                </a:lnTo>
                <a:cubicBezTo>
                  <a:pt x="58195" y="59587"/>
                  <a:pt x="59361" y="61342"/>
                  <a:pt x="61012" y="62519"/>
                </a:cubicBezTo>
                <a:lnTo>
                  <a:pt x="61162" y="56612"/>
                </a:lnTo>
                <a:lnTo>
                  <a:pt x="61162" y="56612"/>
                </a:lnTo>
                <a:cubicBezTo>
                  <a:pt x="61328" y="57183"/>
                  <a:pt x="61719" y="57699"/>
                  <a:pt x="62267" y="57999"/>
                </a:cubicBezTo>
                <a:cubicBezTo>
                  <a:pt x="62616" y="58195"/>
                  <a:pt x="63018" y="58289"/>
                  <a:pt x="63424" y="58289"/>
                </a:cubicBezTo>
                <a:cubicBezTo>
                  <a:pt x="64107" y="58289"/>
                  <a:pt x="64799" y="58021"/>
                  <a:pt x="65258" y="57520"/>
                </a:cubicBezTo>
                <a:lnTo>
                  <a:pt x="65258" y="57520"/>
                </a:lnTo>
                <a:cubicBezTo>
                  <a:pt x="64687" y="59666"/>
                  <a:pt x="64048" y="61788"/>
                  <a:pt x="63340" y="63888"/>
                </a:cubicBezTo>
                <a:cubicBezTo>
                  <a:pt x="64251" y="63676"/>
                  <a:pt x="65093" y="63246"/>
                  <a:pt x="65789" y="62661"/>
                </a:cubicBezTo>
                <a:lnTo>
                  <a:pt x="65789" y="62661"/>
                </a:lnTo>
                <a:cubicBezTo>
                  <a:pt x="65533" y="63262"/>
                  <a:pt x="65422" y="63920"/>
                  <a:pt x="65486" y="64573"/>
                </a:cubicBezTo>
                <a:cubicBezTo>
                  <a:pt x="65628" y="64586"/>
                  <a:pt x="65771" y="64593"/>
                  <a:pt x="65914" y="64593"/>
                </a:cubicBezTo>
                <a:cubicBezTo>
                  <a:pt x="66755" y="64593"/>
                  <a:pt x="67594" y="64366"/>
                  <a:pt x="68316" y="63957"/>
                </a:cubicBezTo>
                <a:lnTo>
                  <a:pt x="68316" y="63957"/>
                </a:lnTo>
                <a:cubicBezTo>
                  <a:pt x="67038" y="65714"/>
                  <a:pt x="66056" y="67654"/>
                  <a:pt x="65463" y="69709"/>
                </a:cubicBezTo>
                <a:cubicBezTo>
                  <a:pt x="65372" y="70074"/>
                  <a:pt x="65303" y="70530"/>
                  <a:pt x="65577" y="70804"/>
                </a:cubicBezTo>
                <a:cubicBezTo>
                  <a:pt x="65696" y="70911"/>
                  <a:pt x="65832" y="70956"/>
                  <a:pt x="65977" y="70956"/>
                </a:cubicBezTo>
                <a:cubicBezTo>
                  <a:pt x="66390" y="70956"/>
                  <a:pt x="66865" y="70589"/>
                  <a:pt x="67152" y="70234"/>
                </a:cubicBezTo>
                <a:cubicBezTo>
                  <a:pt x="67998" y="69158"/>
                  <a:pt x="68708" y="68001"/>
                  <a:pt x="69293" y="66784"/>
                </a:cubicBezTo>
                <a:lnTo>
                  <a:pt x="69293" y="66784"/>
                </a:lnTo>
                <a:cubicBezTo>
                  <a:pt x="68751" y="68221"/>
                  <a:pt x="68532" y="69755"/>
                  <a:pt x="68659" y="71261"/>
                </a:cubicBezTo>
                <a:cubicBezTo>
                  <a:pt x="68704" y="71694"/>
                  <a:pt x="68773" y="72151"/>
                  <a:pt x="69115" y="72448"/>
                </a:cubicBezTo>
                <a:cubicBezTo>
                  <a:pt x="69317" y="72642"/>
                  <a:pt x="69585" y="72727"/>
                  <a:pt x="69867" y="72727"/>
                </a:cubicBezTo>
                <a:cubicBezTo>
                  <a:pt x="70347" y="72727"/>
                  <a:pt x="70867" y="72479"/>
                  <a:pt x="71169" y="72105"/>
                </a:cubicBezTo>
                <a:cubicBezTo>
                  <a:pt x="71649" y="71512"/>
                  <a:pt x="71717" y="70713"/>
                  <a:pt x="71786" y="69960"/>
                </a:cubicBezTo>
                <a:cubicBezTo>
                  <a:pt x="71923" y="71877"/>
                  <a:pt x="72881" y="73726"/>
                  <a:pt x="74388" y="75004"/>
                </a:cubicBezTo>
                <a:cubicBezTo>
                  <a:pt x="74873" y="73183"/>
                  <a:pt x="74898" y="71244"/>
                  <a:pt x="74471" y="69396"/>
                </a:cubicBezTo>
                <a:lnTo>
                  <a:pt x="74471" y="69396"/>
                </a:lnTo>
                <a:cubicBezTo>
                  <a:pt x="74852" y="70026"/>
                  <a:pt x="75415" y="70559"/>
                  <a:pt x="76100" y="70896"/>
                </a:cubicBezTo>
                <a:cubicBezTo>
                  <a:pt x="76145" y="68910"/>
                  <a:pt x="75848" y="66878"/>
                  <a:pt x="75209" y="64984"/>
                </a:cubicBezTo>
                <a:lnTo>
                  <a:pt x="75209" y="64984"/>
                </a:lnTo>
                <a:cubicBezTo>
                  <a:pt x="75803" y="65806"/>
                  <a:pt x="76784" y="66353"/>
                  <a:pt x="77811" y="66445"/>
                </a:cubicBezTo>
                <a:cubicBezTo>
                  <a:pt x="78245" y="65509"/>
                  <a:pt x="78428" y="64504"/>
                  <a:pt x="78336" y="63500"/>
                </a:cubicBezTo>
                <a:lnTo>
                  <a:pt x="78336" y="63500"/>
                </a:lnTo>
                <a:cubicBezTo>
                  <a:pt x="78760" y="64183"/>
                  <a:pt x="79633" y="64588"/>
                  <a:pt x="80466" y="64588"/>
                </a:cubicBezTo>
                <a:cubicBezTo>
                  <a:pt x="81025" y="64588"/>
                  <a:pt x="81567" y="64406"/>
                  <a:pt x="81943" y="64002"/>
                </a:cubicBezTo>
                <a:cubicBezTo>
                  <a:pt x="82694" y="63196"/>
                  <a:pt x="82210" y="61758"/>
                  <a:pt x="81270" y="61351"/>
                </a:cubicBezTo>
                <a:lnTo>
                  <a:pt x="81270" y="61351"/>
                </a:lnTo>
                <a:cubicBezTo>
                  <a:pt x="81395" y="61359"/>
                  <a:pt x="81521" y="61363"/>
                  <a:pt x="81647" y="61363"/>
                </a:cubicBezTo>
                <a:cubicBezTo>
                  <a:pt x="82602" y="61363"/>
                  <a:pt x="83536" y="61121"/>
                  <a:pt x="83860" y="60327"/>
                </a:cubicBezTo>
                <a:cubicBezTo>
                  <a:pt x="84203" y="59437"/>
                  <a:pt x="83426" y="58479"/>
                  <a:pt x="82582" y="57931"/>
                </a:cubicBezTo>
                <a:cubicBezTo>
                  <a:pt x="81894" y="57512"/>
                  <a:pt x="81158" y="57433"/>
                  <a:pt x="80449" y="57433"/>
                </a:cubicBezTo>
                <a:cubicBezTo>
                  <a:pt x="80018" y="57433"/>
                  <a:pt x="79597" y="57462"/>
                  <a:pt x="79202" y="57462"/>
                </a:cubicBezTo>
                <a:cubicBezTo>
                  <a:pt x="78758" y="57462"/>
                  <a:pt x="78348" y="57425"/>
                  <a:pt x="77994" y="57269"/>
                </a:cubicBezTo>
                <a:cubicBezTo>
                  <a:pt x="76693" y="56698"/>
                  <a:pt x="75620" y="53777"/>
                  <a:pt x="73863" y="53731"/>
                </a:cubicBezTo>
                <a:lnTo>
                  <a:pt x="73863" y="53731"/>
                </a:lnTo>
                <a:cubicBezTo>
                  <a:pt x="73871" y="53731"/>
                  <a:pt x="73879" y="53731"/>
                  <a:pt x="73887" y="53731"/>
                </a:cubicBezTo>
                <a:cubicBezTo>
                  <a:pt x="74934" y="53731"/>
                  <a:pt x="75675" y="52498"/>
                  <a:pt x="75333" y="51604"/>
                </a:cubicBezTo>
                <a:lnTo>
                  <a:pt x="75333" y="51604"/>
                </a:lnTo>
                <a:lnTo>
                  <a:pt x="76944" y="54119"/>
                </a:lnTo>
                <a:cubicBezTo>
                  <a:pt x="76982" y="53510"/>
                  <a:pt x="77419" y="53266"/>
                  <a:pt x="77995" y="53266"/>
                </a:cubicBezTo>
                <a:cubicBezTo>
                  <a:pt x="78824" y="53266"/>
                  <a:pt x="79941" y="53770"/>
                  <a:pt x="80573" y="54416"/>
                </a:cubicBezTo>
                <a:cubicBezTo>
                  <a:pt x="81098" y="53343"/>
                  <a:pt x="81121" y="52088"/>
                  <a:pt x="80665" y="50992"/>
                </a:cubicBezTo>
                <a:lnTo>
                  <a:pt x="80665" y="50992"/>
                </a:lnTo>
                <a:lnTo>
                  <a:pt x="83038" y="52088"/>
                </a:lnTo>
                <a:cubicBezTo>
                  <a:pt x="83057" y="50029"/>
                  <a:pt x="82113" y="47511"/>
                  <a:pt x="81316" y="45345"/>
                </a:cubicBezTo>
                <a:lnTo>
                  <a:pt x="81316" y="45345"/>
                </a:lnTo>
                <a:cubicBezTo>
                  <a:pt x="81720" y="45793"/>
                  <a:pt x="82307" y="46095"/>
                  <a:pt x="82924" y="46107"/>
                </a:cubicBezTo>
                <a:cubicBezTo>
                  <a:pt x="82937" y="46108"/>
                  <a:pt x="82949" y="46108"/>
                  <a:pt x="82962" y="46108"/>
                </a:cubicBezTo>
                <a:cubicBezTo>
                  <a:pt x="84156" y="46108"/>
                  <a:pt x="85229" y="45023"/>
                  <a:pt x="85138" y="43893"/>
                </a:cubicBezTo>
                <a:cubicBezTo>
                  <a:pt x="85047" y="42569"/>
                  <a:pt x="83632" y="41223"/>
                  <a:pt x="84408" y="40081"/>
                </a:cubicBezTo>
                <a:cubicBezTo>
                  <a:pt x="84453" y="40052"/>
                  <a:pt x="84496" y="40039"/>
                  <a:pt x="84536" y="40039"/>
                </a:cubicBezTo>
                <a:cubicBezTo>
                  <a:pt x="84778" y="40039"/>
                  <a:pt x="84926" y="40521"/>
                  <a:pt x="85024" y="40835"/>
                </a:cubicBezTo>
                <a:cubicBezTo>
                  <a:pt x="85147" y="41312"/>
                  <a:pt x="85652" y="41553"/>
                  <a:pt x="86176" y="41553"/>
                </a:cubicBezTo>
                <a:cubicBezTo>
                  <a:pt x="86529" y="41553"/>
                  <a:pt x="86890" y="41443"/>
                  <a:pt x="87147" y="41223"/>
                </a:cubicBezTo>
                <a:cubicBezTo>
                  <a:pt x="87786" y="40675"/>
                  <a:pt x="87900" y="39762"/>
                  <a:pt x="87832" y="38940"/>
                </a:cubicBezTo>
                <a:cubicBezTo>
                  <a:pt x="87763" y="38118"/>
                  <a:pt x="87558" y="37297"/>
                  <a:pt x="87695" y="36475"/>
                </a:cubicBezTo>
                <a:lnTo>
                  <a:pt x="87695" y="36475"/>
                </a:lnTo>
                <a:cubicBezTo>
                  <a:pt x="87677" y="37372"/>
                  <a:pt x="88661" y="37988"/>
                  <a:pt x="89615" y="37988"/>
                </a:cubicBezTo>
                <a:cubicBezTo>
                  <a:pt x="89874" y="37988"/>
                  <a:pt x="90131" y="37942"/>
                  <a:pt x="90365" y="37845"/>
                </a:cubicBezTo>
                <a:cubicBezTo>
                  <a:pt x="91461" y="37388"/>
                  <a:pt x="92077" y="36247"/>
                  <a:pt x="92374" y="35151"/>
                </a:cubicBezTo>
                <a:lnTo>
                  <a:pt x="92374" y="35151"/>
                </a:lnTo>
                <a:cubicBezTo>
                  <a:pt x="92853" y="35722"/>
                  <a:pt x="92648" y="36612"/>
                  <a:pt x="92214" y="37228"/>
                </a:cubicBezTo>
                <a:cubicBezTo>
                  <a:pt x="91758" y="37845"/>
                  <a:pt x="91119" y="38301"/>
                  <a:pt x="90662" y="38895"/>
                </a:cubicBezTo>
                <a:cubicBezTo>
                  <a:pt x="90206" y="39488"/>
                  <a:pt x="89932" y="40333"/>
                  <a:pt x="90343" y="40972"/>
                </a:cubicBezTo>
                <a:cubicBezTo>
                  <a:pt x="90541" y="41281"/>
                  <a:pt x="90937" y="41440"/>
                  <a:pt x="91311" y="41440"/>
                </a:cubicBezTo>
                <a:cubicBezTo>
                  <a:pt x="91442" y="41440"/>
                  <a:pt x="91571" y="41420"/>
                  <a:pt x="91687" y="41381"/>
                </a:cubicBezTo>
                <a:lnTo>
                  <a:pt x="91687" y="41381"/>
                </a:lnTo>
                <a:cubicBezTo>
                  <a:pt x="90246" y="42938"/>
                  <a:pt x="89091" y="44743"/>
                  <a:pt x="88288" y="46678"/>
                </a:cubicBezTo>
                <a:cubicBezTo>
                  <a:pt x="88485" y="46868"/>
                  <a:pt x="88721" y="46947"/>
                  <a:pt x="88972" y="46947"/>
                </a:cubicBezTo>
                <a:cubicBezTo>
                  <a:pt x="89598" y="46947"/>
                  <a:pt x="90321" y="46459"/>
                  <a:pt x="90776" y="45970"/>
                </a:cubicBezTo>
                <a:cubicBezTo>
                  <a:pt x="92237" y="44418"/>
                  <a:pt x="93538" y="42729"/>
                  <a:pt x="94679" y="40949"/>
                </a:cubicBezTo>
                <a:lnTo>
                  <a:pt x="94679" y="40949"/>
                </a:lnTo>
                <a:cubicBezTo>
                  <a:pt x="95980" y="41907"/>
                  <a:pt x="95638" y="43916"/>
                  <a:pt x="94588" y="45126"/>
                </a:cubicBezTo>
                <a:cubicBezTo>
                  <a:pt x="93561" y="46336"/>
                  <a:pt x="92032" y="47066"/>
                  <a:pt x="90822" y="48139"/>
                </a:cubicBezTo>
                <a:cubicBezTo>
                  <a:pt x="90502" y="48435"/>
                  <a:pt x="90160" y="48869"/>
                  <a:pt x="90343" y="49257"/>
                </a:cubicBezTo>
                <a:cubicBezTo>
                  <a:pt x="90464" y="49523"/>
                  <a:pt x="90684" y="49614"/>
                  <a:pt x="90957" y="49614"/>
                </a:cubicBezTo>
                <a:cubicBezTo>
                  <a:pt x="91531" y="49614"/>
                  <a:pt x="92341" y="49217"/>
                  <a:pt x="92975" y="49217"/>
                </a:cubicBezTo>
                <a:cubicBezTo>
                  <a:pt x="93231" y="49217"/>
                  <a:pt x="93458" y="49281"/>
                  <a:pt x="93629" y="49463"/>
                </a:cubicBezTo>
                <a:cubicBezTo>
                  <a:pt x="92146" y="50170"/>
                  <a:pt x="91096" y="51654"/>
                  <a:pt x="90982" y="53206"/>
                </a:cubicBezTo>
                <a:cubicBezTo>
                  <a:pt x="91781" y="53252"/>
                  <a:pt x="92602" y="53297"/>
                  <a:pt x="93401" y="53320"/>
                </a:cubicBezTo>
                <a:cubicBezTo>
                  <a:pt x="93675" y="54553"/>
                  <a:pt x="92785" y="55831"/>
                  <a:pt x="91621" y="56447"/>
                </a:cubicBezTo>
                <a:cubicBezTo>
                  <a:pt x="90434" y="57063"/>
                  <a:pt x="89064" y="57200"/>
                  <a:pt x="87718" y="57315"/>
                </a:cubicBezTo>
                <a:cubicBezTo>
                  <a:pt x="88337" y="57988"/>
                  <a:pt x="89218" y="58438"/>
                  <a:pt x="90151" y="58601"/>
                </a:cubicBezTo>
                <a:lnTo>
                  <a:pt x="90151" y="58601"/>
                </a:lnTo>
                <a:cubicBezTo>
                  <a:pt x="89980" y="58645"/>
                  <a:pt x="89815" y="58701"/>
                  <a:pt x="89658" y="58775"/>
                </a:cubicBezTo>
                <a:cubicBezTo>
                  <a:pt x="88905" y="59141"/>
                  <a:pt x="88357" y="60008"/>
                  <a:pt x="88699" y="60715"/>
                </a:cubicBezTo>
                <a:cubicBezTo>
                  <a:pt x="88825" y="60752"/>
                  <a:pt x="88954" y="60781"/>
                  <a:pt x="89084" y="60803"/>
                </a:cubicBezTo>
                <a:lnTo>
                  <a:pt x="89084" y="60803"/>
                </a:lnTo>
                <a:cubicBezTo>
                  <a:pt x="87687" y="61245"/>
                  <a:pt x="86431" y="62097"/>
                  <a:pt x="85572" y="63226"/>
                </a:cubicBezTo>
                <a:cubicBezTo>
                  <a:pt x="86850" y="63363"/>
                  <a:pt x="88106" y="63500"/>
                  <a:pt x="89384" y="63637"/>
                </a:cubicBezTo>
                <a:cubicBezTo>
                  <a:pt x="89064" y="63911"/>
                  <a:pt x="82171" y="66878"/>
                  <a:pt x="82422" y="67152"/>
                </a:cubicBezTo>
                <a:cubicBezTo>
                  <a:pt x="82894" y="67688"/>
                  <a:pt x="83551" y="68066"/>
                  <a:pt x="84265" y="68249"/>
                </a:cubicBezTo>
                <a:lnTo>
                  <a:pt x="84265" y="68249"/>
                </a:lnTo>
                <a:cubicBezTo>
                  <a:pt x="82925" y="68578"/>
                  <a:pt x="81758" y="69681"/>
                  <a:pt x="81646" y="71010"/>
                </a:cubicBezTo>
                <a:cubicBezTo>
                  <a:pt x="82719" y="70804"/>
                  <a:pt x="83815" y="70599"/>
                  <a:pt x="84910" y="70393"/>
                </a:cubicBezTo>
                <a:lnTo>
                  <a:pt x="84910" y="70393"/>
                </a:lnTo>
                <a:cubicBezTo>
                  <a:pt x="83678" y="71557"/>
                  <a:pt x="82902" y="73110"/>
                  <a:pt x="82696" y="74730"/>
                </a:cubicBezTo>
                <a:cubicBezTo>
                  <a:pt x="84682" y="74707"/>
                  <a:pt x="86531" y="73292"/>
                  <a:pt x="86964" y="71466"/>
                </a:cubicBezTo>
                <a:lnTo>
                  <a:pt x="87992" y="73178"/>
                </a:lnTo>
                <a:cubicBezTo>
                  <a:pt x="88562" y="72470"/>
                  <a:pt x="89156" y="71786"/>
                  <a:pt x="89749" y="71101"/>
                </a:cubicBezTo>
                <a:lnTo>
                  <a:pt x="89749" y="71101"/>
                </a:lnTo>
                <a:cubicBezTo>
                  <a:pt x="89567" y="71877"/>
                  <a:pt x="89430" y="72790"/>
                  <a:pt x="89977" y="73383"/>
                </a:cubicBezTo>
                <a:cubicBezTo>
                  <a:pt x="90165" y="73595"/>
                  <a:pt x="90455" y="73688"/>
                  <a:pt x="90746" y="73688"/>
                </a:cubicBezTo>
                <a:cubicBezTo>
                  <a:pt x="91107" y="73688"/>
                  <a:pt x="91470" y="73544"/>
                  <a:pt x="91639" y="73302"/>
                </a:cubicBezTo>
                <a:lnTo>
                  <a:pt x="91639" y="73302"/>
                </a:lnTo>
                <a:cubicBezTo>
                  <a:pt x="91604" y="74223"/>
                  <a:pt x="92185" y="75162"/>
                  <a:pt x="93082" y="75552"/>
                </a:cubicBezTo>
                <a:cubicBezTo>
                  <a:pt x="93660" y="74075"/>
                  <a:pt x="93836" y="72457"/>
                  <a:pt x="93573" y="70905"/>
                </a:cubicBezTo>
                <a:lnTo>
                  <a:pt x="93573" y="70905"/>
                </a:lnTo>
                <a:cubicBezTo>
                  <a:pt x="93839" y="71800"/>
                  <a:pt x="94899" y="72330"/>
                  <a:pt x="95952" y="72330"/>
                </a:cubicBezTo>
                <a:cubicBezTo>
                  <a:pt x="96513" y="72330"/>
                  <a:pt x="97073" y="72180"/>
                  <a:pt x="97510" y="71854"/>
                </a:cubicBezTo>
                <a:cubicBezTo>
                  <a:pt x="98856" y="70850"/>
                  <a:pt x="99107" y="68955"/>
                  <a:pt x="98651" y="67380"/>
                </a:cubicBezTo>
                <a:cubicBezTo>
                  <a:pt x="98491" y="66787"/>
                  <a:pt x="98240" y="66171"/>
                  <a:pt x="98400" y="65577"/>
                </a:cubicBezTo>
                <a:cubicBezTo>
                  <a:pt x="98518" y="65138"/>
                  <a:pt x="98998" y="64762"/>
                  <a:pt x="99435" y="64762"/>
                </a:cubicBezTo>
                <a:cubicBezTo>
                  <a:pt x="99588" y="64762"/>
                  <a:pt x="99736" y="64808"/>
                  <a:pt x="99861" y="64915"/>
                </a:cubicBezTo>
                <a:cubicBezTo>
                  <a:pt x="97213" y="61628"/>
                  <a:pt x="96003" y="56607"/>
                  <a:pt x="97852" y="52772"/>
                </a:cubicBezTo>
                <a:lnTo>
                  <a:pt x="97852" y="52772"/>
                </a:lnTo>
                <a:cubicBezTo>
                  <a:pt x="98240" y="53868"/>
                  <a:pt x="99359" y="54690"/>
                  <a:pt x="100568" y="54781"/>
                </a:cubicBezTo>
                <a:cubicBezTo>
                  <a:pt x="100568" y="53160"/>
                  <a:pt x="100545" y="51540"/>
                  <a:pt x="100523" y="49919"/>
                </a:cubicBezTo>
                <a:lnTo>
                  <a:pt x="100523" y="49919"/>
                </a:lnTo>
                <a:cubicBezTo>
                  <a:pt x="100774" y="50764"/>
                  <a:pt x="101048" y="51654"/>
                  <a:pt x="101710" y="52247"/>
                </a:cubicBezTo>
                <a:cubicBezTo>
                  <a:pt x="102079" y="52580"/>
                  <a:pt x="102600" y="52772"/>
                  <a:pt x="103092" y="52772"/>
                </a:cubicBezTo>
                <a:cubicBezTo>
                  <a:pt x="103513" y="52772"/>
                  <a:pt x="103912" y="52631"/>
                  <a:pt x="104175" y="52316"/>
                </a:cubicBezTo>
                <a:lnTo>
                  <a:pt x="104175" y="52316"/>
                </a:lnTo>
                <a:cubicBezTo>
                  <a:pt x="103673" y="53115"/>
                  <a:pt x="103148" y="53982"/>
                  <a:pt x="103193" y="54941"/>
                </a:cubicBezTo>
                <a:cubicBezTo>
                  <a:pt x="103254" y="55772"/>
                  <a:pt x="103999" y="56603"/>
                  <a:pt x="104836" y="56603"/>
                </a:cubicBezTo>
                <a:cubicBezTo>
                  <a:pt x="104942" y="56603"/>
                  <a:pt x="105049" y="56589"/>
                  <a:pt x="105156" y="56561"/>
                </a:cubicBezTo>
                <a:lnTo>
                  <a:pt x="105156" y="56561"/>
                </a:lnTo>
                <a:cubicBezTo>
                  <a:pt x="104677" y="57223"/>
                  <a:pt x="103992" y="57771"/>
                  <a:pt x="103490" y="58433"/>
                </a:cubicBezTo>
                <a:cubicBezTo>
                  <a:pt x="103011" y="59118"/>
                  <a:pt x="102714" y="60031"/>
                  <a:pt x="103148" y="60761"/>
                </a:cubicBezTo>
                <a:cubicBezTo>
                  <a:pt x="103378" y="61137"/>
                  <a:pt x="103866" y="61345"/>
                  <a:pt x="104320" y="61345"/>
                </a:cubicBezTo>
                <a:cubicBezTo>
                  <a:pt x="104570" y="61345"/>
                  <a:pt x="104810" y="61282"/>
                  <a:pt x="104992" y="61150"/>
                </a:cubicBezTo>
                <a:lnTo>
                  <a:pt x="104992" y="61150"/>
                </a:lnTo>
                <a:cubicBezTo>
                  <a:pt x="103369" y="63208"/>
                  <a:pt x="101997" y="65448"/>
                  <a:pt x="100934" y="67791"/>
                </a:cubicBezTo>
                <a:cubicBezTo>
                  <a:pt x="100500" y="68704"/>
                  <a:pt x="100226" y="69983"/>
                  <a:pt x="101093" y="70553"/>
                </a:cubicBezTo>
                <a:cubicBezTo>
                  <a:pt x="102212" y="70097"/>
                  <a:pt x="103056" y="69161"/>
                  <a:pt x="103376" y="68065"/>
                </a:cubicBezTo>
                <a:lnTo>
                  <a:pt x="103376" y="68065"/>
                </a:lnTo>
                <a:cubicBezTo>
                  <a:pt x="102988" y="70005"/>
                  <a:pt x="102623" y="71923"/>
                  <a:pt x="102235" y="73863"/>
                </a:cubicBezTo>
                <a:cubicBezTo>
                  <a:pt x="103547" y="72668"/>
                  <a:pt x="104612" y="71237"/>
                  <a:pt x="105346" y="69672"/>
                </a:cubicBezTo>
                <a:lnTo>
                  <a:pt x="105346" y="69672"/>
                </a:lnTo>
                <a:cubicBezTo>
                  <a:pt x="104793" y="71422"/>
                  <a:pt x="104546" y="73265"/>
                  <a:pt x="104631" y="75095"/>
                </a:cubicBezTo>
                <a:cubicBezTo>
                  <a:pt x="105407" y="74981"/>
                  <a:pt x="106023" y="74228"/>
                  <a:pt x="105955" y="73475"/>
                </a:cubicBezTo>
                <a:lnTo>
                  <a:pt x="105955" y="73475"/>
                </a:lnTo>
                <a:cubicBezTo>
                  <a:pt x="105978" y="73726"/>
                  <a:pt x="106001" y="74000"/>
                  <a:pt x="106024" y="74274"/>
                </a:cubicBezTo>
                <a:cubicBezTo>
                  <a:pt x="106138" y="75598"/>
                  <a:pt x="106594" y="77264"/>
                  <a:pt x="107987" y="77378"/>
                </a:cubicBezTo>
                <a:cubicBezTo>
                  <a:pt x="108033" y="77382"/>
                  <a:pt x="108080" y="77384"/>
                  <a:pt x="108125" y="77384"/>
                </a:cubicBezTo>
                <a:cubicBezTo>
                  <a:pt x="109452" y="77384"/>
                  <a:pt x="110178" y="75804"/>
                  <a:pt x="110178" y="74502"/>
                </a:cubicBezTo>
                <a:cubicBezTo>
                  <a:pt x="110191" y="73569"/>
                  <a:pt x="110032" y="72636"/>
                  <a:pt x="109724" y="71748"/>
                </a:cubicBezTo>
                <a:lnTo>
                  <a:pt x="109724" y="71748"/>
                </a:lnTo>
                <a:cubicBezTo>
                  <a:pt x="110166" y="72388"/>
                  <a:pt x="110753" y="72859"/>
                  <a:pt x="111531" y="72859"/>
                </a:cubicBezTo>
                <a:cubicBezTo>
                  <a:pt x="111552" y="72859"/>
                  <a:pt x="111572" y="72859"/>
                  <a:pt x="111593" y="72859"/>
                </a:cubicBezTo>
                <a:cubicBezTo>
                  <a:pt x="112894" y="72813"/>
                  <a:pt x="113670" y="71329"/>
                  <a:pt x="113373" y="70142"/>
                </a:cubicBezTo>
                <a:cubicBezTo>
                  <a:pt x="113362" y="70095"/>
                  <a:pt x="113350" y="70048"/>
                  <a:pt x="113337" y="70001"/>
                </a:cubicBezTo>
                <a:lnTo>
                  <a:pt x="113337" y="70001"/>
                </a:lnTo>
                <a:cubicBezTo>
                  <a:pt x="113443" y="70069"/>
                  <a:pt x="113554" y="70131"/>
                  <a:pt x="113670" y="70188"/>
                </a:cubicBezTo>
                <a:cubicBezTo>
                  <a:pt x="114031" y="70368"/>
                  <a:pt x="114447" y="70455"/>
                  <a:pt x="114859" y="70455"/>
                </a:cubicBezTo>
                <a:cubicBezTo>
                  <a:pt x="115856" y="70455"/>
                  <a:pt x="116834" y="69951"/>
                  <a:pt x="116980" y="69047"/>
                </a:cubicBezTo>
                <a:cubicBezTo>
                  <a:pt x="117074" y="68484"/>
                  <a:pt x="116843" y="67936"/>
                  <a:pt x="116517" y="67454"/>
                </a:cubicBezTo>
                <a:lnTo>
                  <a:pt x="116517" y="67454"/>
                </a:lnTo>
                <a:cubicBezTo>
                  <a:pt x="116662" y="67504"/>
                  <a:pt x="116809" y="67548"/>
                  <a:pt x="116957" y="67586"/>
                </a:cubicBezTo>
                <a:cubicBezTo>
                  <a:pt x="116660" y="63546"/>
                  <a:pt x="110383" y="61195"/>
                  <a:pt x="111022" y="57178"/>
                </a:cubicBezTo>
                <a:lnTo>
                  <a:pt x="111022" y="57178"/>
                </a:lnTo>
                <a:cubicBezTo>
                  <a:pt x="111205" y="58113"/>
                  <a:pt x="111456" y="59163"/>
                  <a:pt x="112346" y="59620"/>
                </a:cubicBezTo>
                <a:cubicBezTo>
                  <a:pt x="112579" y="59734"/>
                  <a:pt x="112829" y="59785"/>
                  <a:pt x="113081" y="59785"/>
                </a:cubicBezTo>
                <a:cubicBezTo>
                  <a:pt x="113941" y="59785"/>
                  <a:pt x="114834" y="59186"/>
                  <a:pt x="115222" y="58410"/>
                </a:cubicBezTo>
                <a:cubicBezTo>
                  <a:pt x="115475" y="57915"/>
                  <a:pt x="115578" y="57368"/>
                  <a:pt x="115602" y="56807"/>
                </a:cubicBezTo>
                <a:lnTo>
                  <a:pt x="115602" y="56807"/>
                </a:lnTo>
                <a:cubicBezTo>
                  <a:pt x="115730" y="57018"/>
                  <a:pt x="115902" y="57202"/>
                  <a:pt x="116112" y="57337"/>
                </a:cubicBezTo>
                <a:cubicBezTo>
                  <a:pt x="116407" y="57531"/>
                  <a:pt x="116762" y="57624"/>
                  <a:pt x="117118" y="57624"/>
                </a:cubicBezTo>
                <a:cubicBezTo>
                  <a:pt x="117642" y="57624"/>
                  <a:pt x="118169" y="57422"/>
                  <a:pt x="118509" y="57041"/>
                </a:cubicBezTo>
                <a:lnTo>
                  <a:pt x="118509" y="57041"/>
                </a:lnTo>
                <a:cubicBezTo>
                  <a:pt x="117642" y="58707"/>
                  <a:pt x="116980" y="60464"/>
                  <a:pt x="116569" y="62268"/>
                </a:cubicBezTo>
                <a:cubicBezTo>
                  <a:pt x="116386" y="63112"/>
                  <a:pt x="116272" y="64116"/>
                  <a:pt x="116934" y="64733"/>
                </a:cubicBezTo>
                <a:cubicBezTo>
                  <a:pt x="117130" y="64928"/>
                  <a:pt x="117407" y="65013"/>
                  <a:pt x="117688" y="65013"/>
                </a:cubicBezTo>
                <a:cubicBezTo>
                  <a:pt x="118066" y="65013"/>
                  <a:pt x="118452" y="64860"/>
                  <a:pt x="118656" y="64619"/>
                </a:cubicBezTo>
                <a:lnTo>
                  <a:pt x="118656" y="64619"/>
                </a:lnTo>
                <a:cubicBezTo>
                  <a:pt x="118348" y="66697"/>
                  <a:pt x="118609" y="68846"/>
                  <a:pt x="119422" y="70804"/>
                </a:cubicBezTo>
                <a:cubicBezTo>
                  <a:pt x="119536" y="71055"/>
                  <a:pt x="119650" y="71329"/>
                  <a:pt x="119901" y="71489"/>
                </a:cubicBezTo>
                <a:cubicBezTo>
                  <a:pt x="120030" y="71566"/>
                  <a:pt x="120163" y="71601"/>
                  <a:pt x="120295" y="71601"/>
                </a:cubicBezTo>
                <a:cubicBezTo>
                  <a:pt x="120866" y="71601"/>
                  <a:pt x="121424" y="70959"/>
                  <a:pt x="121590" y="70348"/>
                </a:cubicBezTo>
                <a:cubicBezTo>
                  <a:pt x="121675" y="70076"/>
                  <a:pt x="121731" y="69796"/>
                  <a:pt x="121760" y="69513"/>
                </a:cubicBezTo>
                <a:lnTo>
                  <a:pt x="121760" y="69513"/>
                </a:lnTo>
                <a:cubicBezTo>
                  <a:pt x="122256" y="70278"/>
                  <a:pt x="122979" y="70912"/>
                  <a:pt x="123850" y="71284"/>
                </a:cubicBezTo>
                <a:cubicBezTo>
                  <a:pt x="124329" y="69047"/>
                  <a:pt x="123896" y="66650"/>
                  <a:pt x="122640" y="64687"/>
                </a:cubicBezTo>
                <a:lnTo>
                  <a:pt x="122640" y="64687"/>
                </a:lnTo>
                <a:cubicBezTo>
                  <a:pt x="123873" y="64892"/>
                  <a:pt x="124466" y="66513"/>
                  <a:pt x="125722" y="66582"/>
                </a:cubicBezTo>
                <a:cubicBezTo>
                  <a:pt x="125750" y="66583"/>
                  <a:pt x="125779" y="66584"/>
                  <a:pt x="125807" y="66584"/>
                </a:cubicBezTo>
                <a:cubicBezTo>
                  <a:pt x="126789" y="66584"/>
                  <a:pt x="127474" y="65437"/>
                  <a:pt x="127274" y="64527"/>
                </a:cubicBezTo>
                <a:cubicBezTo>
                  <a:pt x="127116" y="63790"/>
                  <a:pt x="126580" y="63188"/>
                  <a:pt x="125946" y="62710"/>
                </a:cubicBezTo>
                <a:lnTo>
                  <a:pt x="125946" y="62710"/>
                </a:lnTo>
                <a:cubicBezTo>
                  <a:pt x="126637" y="63138"/>
                  <a:pt x="127387" y="63481"/>
                  <a:pt x="128164" y="63728"/>
                </a:cubicBezTo>
                <a:cubicBezTo>
                  <a:pt x="128309" y="63777"/>
                  <a:pt x="128466" y="63825"/>
                  <a:pt x="128626" y="63825"/>
                </a:cubicBezTo>
                <a:cubicBezTo>
                  <a:pt x="128692" y="63825"/>
                  <a:pt x="128759" y="63817"/>
                  <a:pt x="128826" y="63797"/>
                </a:cubicBezTo>
                <a:cubicBezTo>
                  <a:pt x="129488" y="63614"/>
                  <a:pt x="129260" y="62678"/>
                  <a:pt x="128895" y="62131"/>
                </a:cubicBezTo>
                <a:cubicBezTo>
                  <a:pt x="126544" y="58707"/>
                  <a:pt x="122640" y="57885"/>
                  <a:pt x="124832" y="53822"/>
                </a:cubicBezTo>
                <a:lnTo>
                  <a:pt x="124832" y="53822"/>
                </a:lnTo>
                <a:cubicBezTo>
                  <a:pt x="124758" y="54663"/>
                  <a:pt x="125684" y="55246"/>
                  <a:pt x="126540" y="55246"/>
                </a:cubicBezTo>
                <a:cubicBezTo>
                  <a:pt x="127009" y="55246"/>
                  <a:pt x="127457" y="55071"/>
                  <a:pt x="127708" y="54667"/>
                </a:cubicBezTo>
                <a:cubicBezTo>
                  <a:pt x="127956" y="56968"/>
                  <a:pt x="130211" y="58890"/>
                  <a:pt x="132644" y="58890"/>
                </a:cubicBezTo>
                <a:cubicBezTo>
                  <a:pt x="132672" y="58890"/>
                  <a:pt x="132701" y="58890"/>
                  <a:pt x="132729" y="58889"/>
                </a:cubicBezTo>
                <a:lnTo>
                  <a:pt x="132729" y="58889"/>
                </a:lnTo>
                <a:cubicBezTo>
                  <a:pt x="130424" y="61035"/>
                  <a:pt x="130196" y="64847"/>
                  <a:pt x="132204" y="67243"/>
                </a:cubicBezTo>
                <a:cubicBezTo>
                  <a:pt x="129990" y="69868"/>
                  <a:pt x="130766" y="74274"/>
                  <a:pt x="133779" y="76077"/>
                </a:cubicBezTo>
                <a:cubicBezTo>
                  <a:pt x="133323" y="74342"/>
                  <a:pt x="133619" y="72425"/>
                  <a:pt x="134555" y="70873"/>
                </a:cubicBezTo>
                <a:lnTo>
                  <a:pt x="134555" y="70873"/>
                </a:lnTo>
                <a:cubicBezTo>
                  <a:pt x="135468" y="73612"/>
                  <a:pt x="135377" y="76647"/>
                  <a:pt x="134236" y="79318"/>
                </a:cubicBezTo>
                <a:cubicBezTo>
                  <a:pt x="134334" y="79330"/>
                  <a:pt x="134432" y="79336"/>
                  <a:pt x="134529" y="79336"/>
                </a:cubicBezTo>
                <a:cubicBezTo>
                  <a:pt x="136500" y="79336"/>
                  <a:pt x="138116" y="76976"/>
                  <a:pt x="137180" y="75301"/>
                </a:cubicBezTo>
                <a:lnTo>
                  <a:pt x="137180" y="75301"/>
                </a:lnTo>
                <a:cubicBezTo>
                  <a:pt x="139919" y="75757"/>
                  <a:pt x="136952" y="81281"/>
                  <a:pt x="139622" y="82057"/>
                </a:cubicBezTo>
                <a:cubicBezTo>
                  <a:pt x="139762" y="82100"/>
                  <a:pt x="139903" y="82120"/>
                  <a:pt x="140042" y="82120"/>
                </a:cubicBezTo>
                <a:cubicBezTo>
                  <a:pt x="140948" y="82120"/>
                  <a:pt x="141789" y="81278"/>
                  <a:pt x="141928" y="80368"/>
                </a:cubicBezTo>
                <a:cubicBezTo>
                  <a:pt x="142088" y="79341"/>
                  <a:pt x="141608" y="78314"/>
                  <a:pt x="141152" y="77378"/>
                </a:cubicBezTo>
                <a:lnTo>
                  <a:pt x="141152" y="77378"/>
                </a:lnTo>
                <a:cubicBezTo>
                  <a:pt x="141454" y="77508"/>
                  <a:pt x="141783" y="77569"/>
                  <a:pt x="142116" y="77569"/>
                </a:cubicBezTo>
                <a:cubicBezTo>
                  <a:pt x="143065" y="77569"/>
                  <a:pt x="144039" y="77071"/>
                  <a:pt x="144461" y="76259"/>
                </a:cubicBezTo>
                <a:cubicBezTo>
                  <a:pt x="144887" y="75443"/>
                  <a:pt x="144716" y="74411"/>
                  <a:pt x="144129" y="73692"/>
                </a:cubicBezTo>
                <a:lnTo>
                  <a:pt x="144129" y="73692"/>
                </a:lnTo>
                <a:cubicBezTo>
                  <a:pt x="144244" y="73721"/>
                  <a:pt x="144365" y="73735"/>
                  <a:pt x="144490" y="73735"/>
                </a:cubicBezTo>
                <a:cubicBezTo>
                  <a:pt x="145490" y="73735"/>
                  <a:pt x="146702" y="72845"/>
                  <a:pt x="146561" y="71786"/>
                </a:cubicBezTo>
                <a:cubicBezTo>
                  <a:pt x="146356" y="70234"/>
                  <a:pt x="144484" y="69343"/>
                  <a:pt x="142818" y="69298"/>
                </a:cubicBezTo>
                <a:cubicBezTo>
                  <a:pt x="143023" y="68362"/>
                  <a:pt x="143252" y="67403"/>
                  <a:pt x="143457" y="66467"/>
                </a:cubicBezTo>
                <a:cubicBezTo>
                  <a:pt x="143819" y="66648"/>
                  <a:pt x="144224" y="66734"/>
                  <a:pt x="144632" y="66734"/>
                </a:cubicBezTo>
                <a:cubicBezTo>
                  <a:pt x="145357" y="66734"/>
                  <a:pt x="146087" y="66462"/>
                  <a:pt x="146584" y="65965"/>
                </a:cubicBezTo>
                <a:cubicBezTo>
                  <a:pt x="144051" y="65098"/>
                  <a:pt x="141448" y="64413"/>
                  <a:pt x="138801" y="63888"/>
                </a:cubicBezTo>
                <a:cubicBezTo>
                  <a:pt x="140193" y="62998"/>
                  <a:pt x="141585" y="62108"/>
                  <a:pt x="142978" y="61195"/>
                </a:cubicBezTo>
                <a:cubicBezTo>
                  <a:pt x="142635" y="60236"/>
                  <a:pt x="141905" y="59414"/>
                  <a:pt x="140992" y="58889"/>
                </a:cubicBezTo>
                <a:cubicBezTo>
                  <a:pt x="141769" y="58391"/>
                  <a:pt x="142704" y="58119"/>
                  <a:pt x="143643" y="58119"/>
                </a:cubicBezTo>
                <a:cubicBezTo>
                  <a:pt x="143779" y="58119"/>
                  <a:pt x="143915" y="58125"/>
                  <a:pt x="144051" y="58136"/>
                </a:cubicBezTo>
                <a:cubicBezTo>
                  <a:pt x="144051" y="59478"/>
                  <a:pt x="145502" y="60534"/>
                  <a:pt x="146881" y="60534"/>
                </a:cubicBezTo>
                <a:cubicBezTo>
                  <a:pt x="147333" y="60534"/>
                  <a:pt x="147776" y="60421"/>
                  <a:pt x="148159" y="60168"/>
                </a:cubicBezTo>
                <a:cubicBezTo>
                  <a:pt x="149574" y="62405"/>
                  <a:pt x="151012" y="64641"/>
                  <a:pt x="152427" y="66901"/>
                </a:cubicBezTo>
                <a:cubicBezTo>
                  <a:pt x="153396" y="66277"/>
                  <a:pt x="153735" y="64964"/>
                  <a:pt x="153236" y="63993"/>
                </a:cubicBezTo>
                <a:lnTo>
                  <a:pt x="153236" y="63993"/>
                </a:lnTo>
                <a:cubicBezTo>
                  <a:pt x="153669" y="64653"/>
                  <a:pt x="154513" y="65025"/>
                  <a:pt x="155340" y="65025"/>
                </a:cubicBezTo>
                <a:cubicBezTo>
                  <a:pt x="155856" y="65025"/>
                  <a:pt x="156365" y="64881"/>
                  <a:pt x="156764" y="64573"/>
                </a:cubicBezTo>
                <a:cubicBezTo>
                  <a:pt x="157860" y="63706"/>
                  <a:pt x="157814" y="61857"/>
                  <a:pt x="156673" y="61035"/>
                </a:cubicBezTo>
                <a:lnTo>
                  <a:pt x="156673" y="61035"/>
                </a:lnTo>
                <a:cubicBezTo>
                  <a:pt x="156814" y="61087"/>
                  <a:pt x="156954" y="61111"/>
                  <a:pt x="157092" y="61111"/>
                </a:cubicBezTo>
                <a:cubicBezTo>
                  <a:pt x="158051" y="61111"/>
                  <a:pt x="158875" y="59958"/>
                  <a:pt x="158636" y="58981"/>
                </a:cubicBezTo>
                <a:cubicBezTo>
                  <a:pt x="158362" y="57885"/>
                  <a:pt x="157266" y="57155"/>
                  <a:pt x="156194" y="56653"/>
                </a:cubicBezTo>
                <a:cubicBezTo>
                  <a:pt x="157129" y="55580"/>
                  <a:pt x="157974" y="53754"/>
                  <a:pt x="156719" y="53023"/>
                </a:cubicBezTo>
                <a:cubicBezTo>
                  <a:pt x="156429" y="52849"/>
                  <a:pt x="156098" y="52802"/>
                  <a:pt x="155751" y="52802"/>
                </a:cubicBezTo>
                <a:cubicBezTo>
                  <a:pt x="155339" y="52802"/>
                  <a:pt x="154904" y="52869"/>
                  <a:pt x="154486" y="52869"/>
                </a:cubicBezTo>
                <a:cubicBezTo>
                  <a:pt x="154423" y="52869"/>
                  <a:pt x="154361" y="52867"/>
                  <a:pt x="154299" y="52864"/>
                </a:cubicBezTo>
                <a:cubicBezTo>
                  <a:pt x="153477" y="52795"/>
                  <a:pt x="152633" y="51814"/>
                  <a:pt x="153272" y="51334"/>
                </a:cubicBezTo>
                <a:lnTo>
                  <a:pt x="153272" y="51334"/>
                </a:lnTo>
                <a:cubicBezTo>
                  <a:pt x="151811" y="51517"/>
                  <a:pt x="150350" y="51699"/>
                  <a:pt x="148889" y="51882"/>
                </a:cubicBezTo>
                <a:cubicBezTo>
                  <a:pt x="149327" y="51284"/>
                  <a:pt x="149764" y="50683"/>
                  <a:pt x="150201" y="50079"/>
                </a:cubicBezTo>
                <a:lnTo>
                  <a:pt x="150201" y="50079"/>
                </a:lnTo>
                <a:cubicBezTo>
                  <a:pt x="150119" y="50089"/>
                  <a:pt x="150037" y="50094"/>
                  <a:pt x="149955" y="50094"/>
                </a:cubicBezTo>
                <a:cubicBezTo>
                  <a:pt x="149537" y="50094"/>
                  <a:pt x="149132" y="49966"/>
                  <a:pt x="148798" y="49668"/>
                </a:cubicBezTo>
                <a:cubicBezTo>
                  <a:pt x="147603" y="48585"/>
                  <a:pt x="148745" y="46493"/>
                  <a:pt x="150213" y="46206"/>
                </a:cubicBezTo>
                <a:lnTo>
                  <a:pt x="150213" y="46206"/>
                </a:lnTo>
                <a:cubicBezTo>
                  <a:pt x="150549" y="46243"/>
                  <a:pt x="150885" y="46279"/>
                  <a:pt x="151218" y="46313"/>
                </a:cubicBezTo>
                <a:cubicBezTo>
                  <a:pt x="150995" y="46217"/>
                  <a:pt x="150770" y="46173"/>
                  <a:pt x="150549" y="46173"/>
                </a:cubicBezTo>
                <a:cubicBezTo>
                  <a:pt x="150436" y="46173"/>
                  <a:pt x="150323" y="46184"/>
                  <a:pt x="150213" y="46206"/>
                </a:cubicBezTo>
                <a:lnTo>
                  <a:pt x="150213" y="46206"/>
                </a:lnTo>
                <a:cubicBezTo>
                  <a:pt x="149626" y="46141"/>
                  <a:pt x="149036" y="46074"/>
                  <a:pt x="148456" y="46016"/>
                </a:cubicBezTo>
                <a:cubicBezTo>
                  <a:pt x="148912" y="44258"/>
                  <a:pt x="150076" y="42684"/>
                  <a:pt x="151651" y="41679"/>
                </a:cubicBezTo>
                <a:cubicBezTo>
                  <a:pt x="152485" y="42303"/>
                  <a:pt x="153487" y="42580"/>
                  <a:pt x="154508" y="42580"/>
                </a:cubicBezTo>
                <a:cubicBezTo>
                  <a:pt x="157370" y="42580"/>
                  <a:pt x="160386" y="40403"/>
                  <a:pt x="160302" y="37593"/>
                </a:cubicBezTo>
                <a:cubicBezTo>
                  <a:pt x="161306" y="36384"/>
                  <a:pt x="162174" y="34329"/>
                  <a:pt x="160759" y="33576"/>
                </a:cubicBezTo>
                <a:cubicBezTo>
                  <a:pt x="160513" y="33450"/>
                  <a:pt x="160253" y="33397"/>
                  <a:pt x="159987" y="33397"/>
                </a:cubicBezTo>
                <a:cubicBezTo>
                  <a:pt x="159291" y="33397"/>
                  <a:pt x="158556" y="33761"/>
                  <a:pt x="157928" y="34124"/>
                </a:cubicBezTo>
                <a:cubicBezTo>
                  <a:pt x="154687" y="35996"/>
                  <a:pt x="151446" y="37867"/>
                  <a:pt x="148205" y="39739"/>
                </a:cubicBezTo>
                <a:cubicBezTo>
                  <a:pt x="147611" y="38986"/>
                  <a:pt x="146995" y="38210"/>
                  <a:pt x="146379" y="37457"/>
                </a:cubicBezTo>
                <a:cubicBezTo>
                  <a:pt x="145669" y="38645"/>
                  <a:pt x="144230" y="39356"/>
                  <a:pt x="142806" y="39356"/>
                </a:cubicBezTo>
                <a:cubicBezTo>
                  <a:pt x="142261" y="39356"/>
                  <a:pt x="141719" y="39252"/>
                  <a:pt x="141220" y="39031"/>
                </a:cubicBezTo>
                <a:cubicBezTo>
                  <a:pt x="141471" y="38004"/>
                  <a:pt x="142065" y="37046"/>
                  <a:pt x="142886" y="36338"/>
                </a:cubicBezTo>
                <a:lnTo>
                  <a:pt x="140901" y="34444"/>
                </a:lnTo>
                <a:cubicBezTo>
                  <a:pt x="144941" y="33074"/>
                  <a:pt x="149802" y="30472"/>
                  <a:pt x="149232" y="26455"/>
                </a:cubicBezTo>
                <a:lnTo>
                  <a:pt x="149232" y="26455"/>
                </a:lnTo>
                <a:cubicBezTo>
                  <a:pt x="149318" y="26464"/>
                  <a:pt x="149403" y="26468"/>
                  <a:pt x="149488" y="26468"/>
                </a:cubicBezTo>
                <a:cubicBezTo>
                  <a:pt x="151101" y="26468"/>
                  <a:pt x="152546" y="24868"/>
                  <a:pt x="152199" y="23351"/>
                </a:cubicBezTo>
                <a:lnTo>
                  <a:pt x="152199" y="23351"/>
                </a:lnTo>
                <a:lnTo>
                  <a:pt x="149049" y="24286"/>
                </a:lnTo>
                <a:cubicBezTo>
                  <a:pt x="148524" y="23465"/>
                  <a:pt x="147680" y="22826"/>
                  <a:pt x="146744" y="22460"/>
                </a:cubicBezTo>
                <a:cubicBezTo>
                  <a:pt x="147588" y="21388"/>
                  <a:pt x="149118" y="21091"/>
                  <a:pt x="150510" y="20908"/>
                </a:cubicBezTo>
                <a:cubicBezTo>
                  <a:pt x="151902" y="20726"/>
                  <a:pt x="153432" y="20543"/>
                  <a:pt x="154413" y="19584"/>
                </a:cubicBezTo>
                <a:cubicBezTo>
                  <a:pt x="155256" y="18721"/>
                  <a:pt x="155217" y="17082"/>
                  <a:pt x="154264" y="16512"/>
                </a:cubicBezTo>
                <a:lnTo>
                  <a:pt x="154264" y="16512"/>
                </a:lnTo>
                <a:cubicBezTo>
                  <a:pt x="154634" y="16626"/>
                  <a:pt x="155023" y="16682"/>
                  <a:pt x="155413" y="16682"/>
                </a:cubicBezTo>
                <a:cubicBezTo>
                  <a:pt x="156133" y="16682"/>
                  <a:pt x="156853" y="16490"/>
                  <a:pt x="157449" y="16115"/>
                </a:cubicBezTo>
                <a:cubicBezTo>
                  <a:pt x="156787" y="14951"/>
                  <a:pt x="155737" y="13969"/>
                  <a:pt x="154505" y="13376"/>
                </a:cubicBezTo>
                <a:cubicBezTo>
                  <a:pt x="154893" y="12691"/>
                  <a:pt x="155007" y="11892"/>
                  <a:pt x="154824" y="11162"/>
                </a:cubicBezTo>
                <a:cubicBezTo>
                  <a:pt x="154430" y="11051"/>
                  <a:pt x="154019" y="10997"/>
                  <a:pt x="153607" y="10997"/>
                </a:cubicBezTo>
                <a:cubicBezTo>
                  <a:pt x="152659" y="10997"/>
                  <a:pt x="151707" y="11283"/>
                  <a:pt x="150944" y="11824"/>
                </a:cubicBezTo>
                <a:cubicBezTo>
                  <a:pt x="151218" y="10819"/>
                  <a:pt x="151514" y="9815"/>
                  <a:pt x="151788" y="8811"/>
                </a:cubicBezTo>
                <a:cubicBezTo>
                  <a:pt x="151424" y="8702"/>
                  <a:pt x="151044" y="8649"/>
                  <a:pt x="150664" y="8649"/>
                </a:cubicBezTo>
                <a:cubicBezTo>
                  <a:pt x="149375" y="8649"/>
                  <a:pt x="148077" y="9250"/>
                  <a:pt x="147337" y="10272"/>
                </a:cubicBezTo>
                <a:cubicBezTo>
                  <a:pt x="147637" y="9613"/>
                  <a:pt x="146906" y="9230"/>
                  <a:pt x="146117" y="9230"/>
                </a:cubicBezTo>
                <a:cubicBezTo>
                  <a:pt x="145702" y="9230"/>
                  <a:pt x="145270" y="9336"/>
                  <a:pt x="144964" y="9564"/>
                </a:cubicBezTo>
                <a:cubicBezTo>
                  <a:pt x="144195" y="10155"/>
                  <a:pt x="143393" y="11052"/>
                  <a:pt x="142498" y="11052"/>
                </a:cubicBezTo>
                <a:cubicBezTo>
                  <a:pt x="142356" y="11052"/>
                  <a:pt x="142212" y="11029"/>
                  <a:pt x="142065" y="10979"/>
                </a:cubicBezTo>
                <a:lnTo>
                  <a:pt x="145009" y="6072"/>
                </a:lnTo>
                <a:cubicBezTo>
                  <a:pt x="144576" y="5919"/>
                  <a:pt x="144119" y="5847"/>
                  <a:pt x="143661" y="5847"/>
                </a:cubicBezTo>
                <a:cubicBezTo>
                  <a:pt x="142066" y="5847"/>
                  <a:pt x="140456" y="6720"/>
                  <a:pt x="139782" y="8103"/>
                </a:cubicBezTo>
                <a:cubicBezTo>
                  <a:pt x="140125" y="7167"/>
                  <a:pt x="140444" y="6209"/>
                  <a:pt x="140786" y="5273"/>
                </a:cubicBezTo>
                <a:lnTo>
                  <a:pt x="140786" y="5273"/>
                </a:lnTo>
                <a:cubicBezTo>
                  <a:pt x="139352" y="5856"/>
                  <a:pt x="137940" y="6460"/>
                  <a:pt x="136528" y="7044"/>
                </a:cubicBezTo>
                <a:lnTo>
                  <a:pt x="136528" y="7044"/>
                </a:lnTo>
                <a:cubicBezTo>
                  <a:pt x="137051" y="6782"/>
                  <a:pt x="136880" y="5853"/>
                  <a:pt x="136313" y="5570"/>
                </a:cubicBezTo>
                <a:cubicBezTo>
                  <a:pt x="136088" y="5461"/>
                  <a:pt x="135847" y="5420"/>
                  <a:pt x="135602" y="5420"/>
                </a:cubicBezTo>
                <a:cubicBezTo>
                  <a:pt x="135175" y="5420"/>
                  <a:pt x="134733" y="5545"/>
                  <a:pt x="134327" y="5661"/>
                </a:cubicBezTo>
                <a:cubicBezTo>
                  <a:pt x="135514" y="4063"/>
                  <a:pt x="136724" y="2443"/>
                  <a:pt x="137911" y="845"/>
                </a:cubicBezTo>
                <a:lnTo>
                  <a:pt x="137911" y="845"/>
                </a:lnTo>
                <a:cubicBezTo>
                  <a:pt x="135925" y="1438"/>
                  <a:pt x="134099" y="2488"/>
                  <a:pt x="132592" y="3858"/>
                </a:cubicBezTo>
                <a:cubicBezTo>
                  <a:pt x="131880" y="3295"/>
                  <a:pt x="130994" y="3043"/>
                  <a:pt x="130088" y="3043"/>
                </a:cubicBezTo>
                <a:cubicBezTo>
                  <a:pt x="128703" y="3043"/>
                  <a:pt x="127273" y="3633"/>
                  <a:pt x="126356" y="4608"/>
                </a:cubicBezTo>
                <a:lnTo>
                  <a:pt x="126356" y="4608"/>
                </a:lnTo>
                <a:cubicBezTo>
                  <a:pt x="126872" y="3129"/>
                  <a:pt x="126980" y="1522"/>
                  <a:pt x="126635"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17"/>
          <p:cNvSpPr/>
          <p:nvPr/>
        </p:nvSpPr>
        <p:spPr>
          <a:xfrm flipH="1">
            <a:off x="7966408" y="346276"/>
            <a:ext cx="3495968" cy="4792456"/>
          </a:xfrm>
          <a:custGeom>
            <a:avLst/>
            <a:gdLst/>
            <a:ahLst/>
            <a:cxnLst/>
            <a:rect l="l" t="t" r="r" b="b"/>
            <a:pathLst>
              <a:path w="116319" h="144667" extrusionOk="0">
                <a:moveTo>
                  <a:pt x="45537" y="0"/>
                </a:moveTo>
                <a:lnTo>
                  <a:pt x="48504" y="20611"/>
                </a:lnTo>
                <a:lnTo>
                  <a:pt x="45537" y="39762"/>
                </a:lnTo>
                <a:lnTo>
                  <a:pt x="36133" y="6665"/>
                </a:lnTo>
                <a:lnTo>
                  <a:pt x="30153" y="6665"/>
                </a:lnTo>
                <a:cubicBezTo>
                  <a:pt x="31751" y="12394"/>
                  <a:pt x="33371" y="18123"/>
                  <a:pt x="34969" y="23852"/>
                </a:cubicBezTo>
                <a:cubicBezTo>
                  <a:pt x="37457" y="32709"/>
                  <a:pt x="41200" y="42638"/>
                  <a:pt x="40264" y="51905"/>
                </a:cubicBezTo>
                <a:cubicBezTo>
                  <a:pt x="39876" y="55808"/>
                  <a:pt x="38758" y="59620"/>
                  <a:pt x="37617" y="63363"/>
                </a:cubicBezTo>
                <a:cubicBezTo>
                  <a:pt x="33440" y="76944"/>
                  <a:pt x="28441" y="91073"/>
                  <a:pt x="19608" y="102417"/>
                </a:cubicBezTo>
                <a:cubicBezTo>
                  <a:pt x="13376" y="110429"/>
                  <a:pt x="6506" y="118052"/>
                  <a:pt x="1" y="125858"/>
                </a:cubicBezTo>
                <a:lnTo>
                  <a:pt x="27482" y="144667"/>
                </a:lnTo>
                <a:lnTo>
                  <a:pt x="78543" y="144667"/>
                </a:lnTo>
                <a:cubicBezTo>
                  <a:pt x="69983" y="140581"/>
                  <a:pt x="63866" y="138960"/>
                  <a:pt x="58502" y="130560"/>
                </a:cubicBezTo>
                <a:cubicBezTo>
                  <a:pt x="55740" y="126201"/>
                  <a:pt x="52887" y="121681"/>
                  <a:pt x="52065" y="116591"/>
                </a:cubicBezTo>
                <a:cubicBezTo>
                  <a:pt x="51243" y="111570"/>
                  <a:pt x="52430" y="106480"/>
                  <a:pt x="53617" y="101550"/>
                </a:cubicBezTo>
                <a:cubicBezTo>
                  <a:pt x="56562" y="89270"/>
                  <a:pt x="59141" y="76830"/>
                  <a:pt x="62565" y="64664"/>
                </a:cubicBezTo>
                <a:cubicBezTo>
                  <a:pt x="65760" y="53365"/>
                  <a:pt x="73156" y="45080"/>
                  <a:pt x="81259" y="36863"/>
                </a:cubicBezTo>
                <a:cubicBezTo>
                  <a:pt x="93174" y="24765"/>
                  <a:pt x="104792" y="12508"/>
                  <a:pt x="116318" y="0"/>
                </a:cubicBezTo>
                <a:lnTo>
                  <a:pt x="110315" y="0"/>
                </a:lnTo>
                <a:lnTo>
                  <a:pt x="100752" y="9450"/>
                </a:lnTo>
                <a:lnTo>
                  <a:pt x="102486" y="0"/>
                </a:lnTo>
                <a:lnTo>
                  <a:pt x="98766" y="0"/>
                </a:lnTo>
                <a:cubicBezTo>
                  <a:pt x="95525" y="14654"/>
                  <a:pt x="80300" y="25336"/>
                  <a:pt x="67655" y="32435"/>
                </a:cubicBezTo>
                <a:cubicBezTo>
                  <a:pt x="68362" y="26683"/>
                  <a:pt x="69230" y="21638"/>
                  <a:pt x="69230" y="15841"/>
                </a:cubicBezTo>
                <a:lnTo>
                  <a:pt x="69230" y="0"/>
                </a:ln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17"/>
          <p:cNvSpPr/>
          <p:nvPr/>
        </p:nvSpPr>
        <p:spPr>
          <a:xfrm flipH="1">
            <a:off x="8095374" y="344752"/>
            <a:ext cx="3373854" cy="4799479"/>
          </a:xfrm>
          <a:custGeom>
            <a:avLst/>
            <a:gdLst/>
            <a:ahLst/>
            <a:cxnLst/>
            <a:rect l="l" t="t" r="r" b="b"/>
            <a:pathLst>
              <a:path w="112256" h="144879" extrusionOk="0">
                <a:moveTo>
                  <a:pt x="33143" y="4885"/>
                </a:moveTo>
                <a:cubicBezTo>
                  <a:pt x="33143" y="4898"/>
                  <a:pt x="33143" y="4911"/>
                  <a:pt x="33143" y="4923"/>
                </a:cubicBezTo>
                <a:lnTo>
                  <a:pt x="33143" y="4923"/>
                </a:lnTo>
                <a:cubicBezTo>
                  <a:pt x="33143" y="4911"/>
                  <a:pt x="33143" y="4898"/>
                  <a:pt x="33143" y="4885"/>
                </a:cubicBezTo>
                <a:close/>
                <a:moveTo>
                  <a:pt x="39283" y="25108"/>
                </a:moveTo>
                <a:lnTo>
                  <a:pt x="39283" y="25108"/>
                </a:lnTo>
                <a:cubicBezTo>
                  <a:pt x="39612" y="26350"/>
                  <a:pt x="39785" y="27636"/>
                  <a:pt x="39895" y="28937"/>
                </a:cubicBezTo>
                <a:lnTo>
                  <a:pt x="39895" y="28937"/>
                </a:lnTo>
                <a:cubicBezTo>
                  <a:pt x="39842" y="27626"/>
                  <a:pt x="39727" y="26329"/>
                  <a:pt x="39283" y="25108"/>
                </a:cubicBezTo>
                <a:close/>
                <a:moveTo>
                  <a:pt x="39895" y="28937"/>
                </a:moveTo>
                <a:cubicBezTo>
                  <a:pt x="39929" y="29783"/>
                  <a:pt x="39937" y="30635"/>
                  <a:pt x="39990" y="31476"/>
                </a:cubicBezTo>
                <a:cubicBezTo>
                  <a:pt x="40016" y="31852"/>
                  <a:pt x="40055" y="32218"/>
                  <a:pt x="40104" y="32576"/>
                </a:cubicBezTo>
                <a:lnTo>
                  <a:pt x="40104" y="32576"/>
                </a:lnTo>
                <a:cubicBezTo>
                  <a:pt x="40041" y="31365"/>
                  <a:pt x="39996" y="30144"/>
                  <a:pt x="39895" y="28937"/>
                </a:cubicBezTo>
                <a:close/>
                <a:moveTo>
                  <a:pt x="81487" y="33782"/>
                </a:moveTo>
                <a:lnTo>
                  <a:pt x="81487" y="33782"/>
                </a:lnTo>
                <a:cubicBezTo>
                  <a:pt x="80360" y="34881"/>
                  <a:pt x="79248" y="35998"/>
                  <a:pt x="78149" y="37130"/>
                </a:cubicBezTo>
                <a:lnTo>
                  <a:pt x="78149" y="37130"/>
                </a:lnTo>
                <a:cubicBezTo>
                  <a:pt x="79332" y="36084"/>
                  <a:pt x="80459" y="34983"/>
                  <a:pt x="81487" y="33782"/>
                </a:cubicBezTo>
                <a:close/>
                <a:moveTo>
                  <a:pt x="45537" y="0"/>
                </a:moveTo>
                <a:cubicBezTo>
                  <a:pt x="45560" y="0"/>
                  <a:pt x="45742" y="1416"/>
                  <a:pt x="45742" y="1507"/>
                </a:cubicBezTo>
                <a:cubicBezTo>
                  <a:pt x="45925" y="2785"/>
                  <a:pt x="45879" y="4451"/>
                  <a:pt x="46313" y="5661"/>
                </a:cubicBezTo>
                <a:cubicBezTo>
                  <a:pt x="46815" y="7008"/>
                  <a:pt x="47934" y="8263"/>
                  <a:pt x="48550" y="9587"/>
                </a:cubicBezTo>
                <a:cubicBezTo>
                  <a:pt x="49805" y="12258"/>
                  <a:pt x="50650" y="15133"/>
                  <a:pt x="51015" y="18055"/>
                </a:cubicBezTo>
                <a:cubicBezTo>
                  <a:pt x="51403" y="21137"/>
                  <a:pt x="51289" y="24309"/>
                  <a:pt x="50604" y="27345"/>
                </a:cubicBezTo>
                <a:cubicBezTo>
                  <a:pt x="49714" y="31271"/>
                  <a:pt x="47956" y="34969"/>
                  <a:pt x="47409" y="38986"/>
                </a:cubicBezTo>
                <a:cubicBezTo>
                  <a:pt x="46929" y="42501"/>
                  <a:pt x="46815" y="45993"/>
                  <a:pt x="46518" y="49531"/>
                </a:cubicBezTo>
                <a:cubicBezTo>
                  <a:pt x="46792" y="46199"/>
                  <a:pt x="46153" y="43072"/>
                  <a:pt x="44989" y="39967"/>
                </a:cubicBezTo>
                <a:cubicBezTo>
                  <a:pt x="43346" y="35539"/>
                  <a:pt x="41748" y="31111"/>
                  <a:pt x="40196" y="26660"/>
                </a:cubicBezTo>
                <a:lnTo>
                  <a:pt x="40196" y="26660"/>
                </a:lnTo>
                <a:cubicBezTo>
                  <a:pt x="41109" y="29491"/>
                  <a:pt x="42022" y="32344"/>
                  <a:pt x="42935" y="35174"/>
                </a:cubicBezTo>
                <a:cubicBezTo>
                  <a:pt x="44281" y="39351"/>
                  <a:pt x="45651" y="43346"/>
                  <a:pt x="45263" y="47796"/>
                </a:cubicBezTo>
                <a:cubicBezTo>
                  <a:pt x="44806" y="52886"/>
                  <a:pt x="43346" y="57885"/>
                  <a:pt x="41017" y="62450"/>
                </a:cubicBezTo>
                <a:cubicBezTo>
                  <a:pt x="38803" y="66741"/>
                  <a:pt x="35745" y="70781"/>
                  <a:pt x="34855" y="75552"/>
                </a:cubicBezTo>
                <a:cubicBezTo>
                  <a:pt x="35174" y="71284"/>
                  <a:pt x="37685" y="67540"/>
                  <a:pt x="39716" y="63774"/>
                </a:cubicBezTo>
                <a:cubicBezTo>
                  <a:pt x="41794" y="59917"/>
                  <a:pt x="43460" y="55740"/>
                  <a:pt x="44008" y="51380"/>
                </a:cubicBezTo>
                <a:cubicBezTo>
                  <a:pt x="44441" y="47956"/>
                  <a:pt x="44167" y="44350"/>
                  <a:pt x="42935" y="41109"/>
                </a:cubicBezTo>
                <a:cubicBezTo>
                  <a:pt x="41809" y="38160"/>
                  <a:pt x="40536" y="35689"/>
                  <a:pt x="40104" y="32576"/>
                </a:cubicBezTo>
                <a:lnTo>
                  <a:pt x="40104" y="32576"/>
                </a:lnTo>
                <a:cubicBezTo>
                  <a:pt x="40265" y="35668"/>
                  <a:pt x="40537" y="38698"/>
                  <a:pt x="42136" y="41291"/>
                </a:cubicBezTo>
                <a:cubicBezTo>
                  <a:pt x="39625" y="38210"/>
                  <a:pt x="39032" y="34193"/>
                  <a:pt x="38370" y="30404"/>
                </a:cubicBezTo>
                <a:cubicBezTo>
                  <a:pt x="37708" y="26683"/>
                  <a:pt x="36658" y="23054"/>
                  <a:pt x="35722" y="19402"/>
                </a:cubicBezTo>
                <a:cubicBezTo>
                  <a:pt x="34561" y="14826"/>
                  <a:pt x="33196" y="9683"/>
                  <a:pt x="33143" y="4923"/>
                </a:cubicBezTo>
                <a:lnTo>
                  <a:pt x="33143" y="4923"/>
                </a:lnTo>
                <a:cubicBezTo>
                  <a:pt x="33192" y="9498"/>
                  <a:pt x="33831" y="14050"/>
                  <a:pt x="35083" y="18443"/>
                </a:cubicBezTo>
                <a:cubicBezTo>
                  <a:pt x="33371" y="14312"/>
                  <a:pt x="32116" y="9998"/>
                  <a:pt x="31340" y="5593"/>
                </a:cubicBezTo>
                <a:lnTo>
                  <a:pt x="31340" y="5593"/>
                </a:lnTo>
                <a:cubicBezTo>
                  <a:pt x="29856" y="11162"/>
                  <a:pt x="33485" y="18534"/>
                  <a:pt x="34969" y="23853"/>
                </a:cubicBezTo>
                <a:cubicBezTo>
                  <a:pt x="37457" y="32686"/>
                  <a:pt x="41771" y="41656"/>
                  <a:pt x="40835" y="50946"/>
                </a:cubicBezTo>
                <a:cubicBezTo>
                  <a:pt x="40447" y="54849"/>
                  <a:pt x="38758" y="59597"/>
                  <a:pt x="37617" y="63363"/>
                </a:cubicBezTo>
                <a:cubicBezTo>
                  <a:pt x="33417" y="76944"/>
                  <a:pt x="28441" y="91073"/>
                  <a:pt x="19607" y="102417"/>
                </a:cubicBezTo>
                <a:cubicBezTo>
                  <a:pt x="13376" y="110429"/>
                  <a:pt x="6506" y="118030"/>
                  <a:pt x="0" y="125836"/>
                </a:cubicBezTo>
                <a:cubicBezTo>
                  <a:pt x="0" y="125836"/>
                  <a:pt x="27482" y="144667"/>
                  <a:pt x="27482" y="144667"/>
                </a:cubicBezTo>
                <a:cubicBezTo>
                  <a:pt x="27573" y="144728"/>
                  <a:pt x="27756" y="144748"/>
                  <a:pt x="27972" y="144748"/>
                </a:cubicBezTo>
                <a:cubicBezTo>
                  <a:pt x="28403" y="144748"/>
                  <a:pt x="28966" y="144667"/>
                  <a:pt x="29194" y="144667"/>
                </a:cubicBezTo>
                <a:lnTo>
                  <a:pt x="40401" y="144667"/>
                </a:lnTo>
                <a:cubicBezTo>
                  <a:pt x="41718" y="144667"/>
                  <a:pt x="43194" y="144878"/>
                  <a:pt x="44517" y="144878"/>
                </a:cubicBezTo>
                <a:cubicBezTo>
                  <a:pt x="46909" y="144878"/>
                  <a:pt x="48800" y="144187"/>
                  <a:pt x="48344" y="140307"/>
                </a:cubicBezTo>
                <a:cubicBezTo>
                  <a:pt x="48116" y="138321"/>
                  <a:pt x="47089" y="136541"/>
                  <a:pt x="46244" y="134715"/>
                </a:cubicBezTo>
                <a:cubicBezTo>
                  <a:pt x="43163" y="127982"/>
                  <a:pt x="42729" y="120221"/>
                  <a:pt x="44259" y="112985"/>
                </a:cubicBezTo>
                <a:cubicBezTo>
                  <a:pt x="45788" y="105750"/>
                  <a:pt x="49235" y="99016"/>
                  <a:pt x="53571" y="93013"/>
                </a:cubicBezTo>
                <a:lnTo>
                  <a:pt x="53571" y="93013"/>
                </a:lnTo>
                <a:cubicBezTo>
                  <a:pt x="47956" y="98720"/>
                  <a:pt x="43871" y="105864"/>
                  <a:pt x="41794" y="113579"/>
                </a:cubicBezTo>
                <a:lnTo>
                  <a:pt x="41794" y="113579"/>
                </a:lnTo>
                <a:cubicBezTo>
                  <a:pt x="44715" y="99815"/>
                  <a:pt x="54165" y="89293"/>
                  <a:pt x="58342" y="76008"/>
                </a:cubicBezTo>
                <a:lnTo>
                  <a:pt x="58342" y="76008"/>
                </a:lnTo>
                <a:cubicBezTo>
                  <a:pt x="56265" y="82582"/>
                  <a:pt x="52225" y="88197"/>
                  <a:pt x="48344" y="93789"/>
                </a:cubicBezTo>
                <a:cubicBezTo>
                  <a:pt x="44099" y="99861"/>
                  <a:pt x="41200" y="106503"/>
                  <a:pt x="38415" y="113351"/>
                </a:cubicBezTo>
                <a:cubicBezTo>
                  <a:pt x="37822" y="114789"/>
                  <a:pt x="37251" y="116249"/>
                  <a:pt x="37000" y="117756"/>
                </a:cubicBezTo>
                <a:cubicBezTo>
                  <a:pt x="36567" y="120175"/>
                  <a:pt x="36909" y="122755"/>
                  <a:pt x="35950" y="125014"/>
                </a:cubicBezTo>
                <a:cubicBezTo>
                  <a:pt x="35847" y="125051"/>
                  <a:pt x="35746" y="125067"/>
                  <a:pt x="35649" y="125067"/>
                </a:cubicBezTo>
                <a:cubicBezTo>
                  <a:pt x="34893" y="125067"/>
                  <a:pt x="34355" y="124038"/>
                  <a:pt x="34193" y="123188"/>
                </a:cubicBezTo>
                <a:cubicBezTo>
                  <a:pt x="32367" y="113054"/>
                  <a:pt x="38507" y="103056"/>
                  <a:pt x="44852" y="95615"/>
                </a:cubicBezTo>
                <a:lnTo>
                  <a:pt x="44852" y="95615"/>
                </a:lnTo>
                <a:cubicBezTo>
                  <a:pt x="37822" y="101847"/>
                  <a:pt x="33371" y="110908"/>
                  <a:pt x="32709" y="120267"/>
                </a:cubicBezTo>
                <a:cubicBezTo>
                  <a:pt x="31933" y="119011"/>
                  <a:pt x="32001" y="117459"/>
                  <a:pt x="32184" y="115998"/>
                </a:cubicBezTo>
                <a:cubicBezTo>
                  <a:pt x="34238" y="98674"/>
                  <a:pt x="49257" y="89453"/>
                  <a:pt x="56972" y="75210"/>
                </a:cubicBezTo>
                <a:cubicBezTo>
                  <a:pt x="59871" y="69846"/>
                  <a:pt x="61035" y="63820"/>
                  <a:pt x="62998" y="58113"/>
                </a:cubicBezTo>
                <a:cubicBezTo>
                  <a:pt x="65144" y="51951"/>
                  <a:pt x="68727" y="47363"/>
                  <a:pt x="73064" y="42569"/>
                </a:cubicBezTo>
                <a:cubicBezTo>
                  <a:pt x="74725" y="40727"/>
                  <a:pt x="76420" y="38911"/>
                  <a:pt x="78149" y="37130"/>
                </a:cubicBezTo>
                <a:lnTo>
                  <a:pt x="78149" y="37130"/>
                </a:lnTo>
                <a:cubicBezTo>
                  <a:pt x="75758" y="39244"/>
                  <a:pt x="73141" y="41132"/>
                  <a:pt x="70668" y="43163"/>
                </a:cubicBezTo>
                <a:cubicBezTo>
                  <a:pt x="66970" y="46199"/>
                  <a:pt x="63432" y="49759"/>
                  <a:pt x="61857" y="54256"/>
                </a:cubicBezTo>
                <a:cubicBezTo>
                  <a:pt x="64984" y="43437"/>
                  <a:pt x="73498" y="34969"/>
                  <a:pt x="82628" y="28349"/>
                </a:cubicBezTo>
                <a:lnTo>
                  <a:pt x="82628" y="28349"/>
                </a:lnTo>
                <a:cubicBezTo>
                  <a:pt x="77584" y="31842"/>
                  <a:pt x="72631" y="35494"/>
                  <a:pt x="68385" y="39945"/>
                </a:cubicBezTo>
                <a:cubicBezTo>
                  <a:pt x="65486" y="42980"/>
                  <a:pt x="62245" y="46290"/>
                  <a:pt x="60875" y="50307"/>
                </a:cubicBezTo>
                <a:cubicBezTo>
                  <a:pt x="59460" y="54507"/>
                  <a:pt x="59437" y="59049"/>
                  <a:pt x="58433" y="63340"/>
                </a:cubicBezTo>
                <a:cubicBezTo>
                  <a:pt x="55557" y="75483"/>
                  <a:pt x="46906" y="85892"/>
                  <a:pt x="38370" y="94588"/>
                </a:cubicBezTo>
                <a:cubicBezTo>
                  <a:pt x="35768" y="97236"/>
                  <a:pt x="33166" y="99907"/>
                  <a:pt x="30860" y="102851"/>
                </a:cubicBezTo>
                <a:cubicBezTo>
                  <a:pt x="29112" y="105099"/>
                  <a:pt x="26008" y="108725"/>
                  <a:pt x="25639" y="111684"/>
                </a:cubicBezTo>
                <a:lnTo>
                  <a:pt x="25639" y="111684"/>
                </a:lnTo>
                <a:cubicBezTo>
                  <a:pt x="26502" y="104585"/>
                  <a:pt x="32124" y="99095"/>
                  <a:pt x="35973" y="93447"/>
                </a:cubicBezTo>
                <a:cubicBezTo>
                  <a:pt x="40150" y="87330"/>
                  <a:pt x="43254" y="80437"/>
                  <a:pt x="44670" y="73155"/>
                </a:cubicBezTo>
                <a:lnTo>
                  <a:pt x="44670" y="73155"/>
                </a:lnTo>
                <a:cubicBezTo>
                  <a:pt x="41634" y="80459"/>
                  <a:pt x="37571" y="87147"/>
                  <a:pt x="32001" y="92762"/>
                </a:cubicBezTo>
                <a:cubicBezTo>
                  <a:pt x="27844" y="96977"/>
                  <a:pt x="22980" y="101207"/>
                  <a:pt x="20714" y="106763"/>
                </a:cubicBezTo>
                <a:lnTo>
                  <a:pt x="20714" y="106763"/>
                </a:lnTo>
                <a:cubicBezTo>
                  <a:pt x="23554" y="99141"/>
                  <a:pt x="29776" y="92960"/>
                  <a:pt x="34512" y="86166"/>
                </a:cubicBezTo>
                <a:cubicBezTo>
                  <a:pt x="39808" y="78611"/>
                  <a:pt x="43232" y="70142"/>
                  <a:pt x="44784" y="61126"/>
                </a:cubicBezTo>
                <a:cubicBezTo>
                  <a:pt x="45765" y="55511"/>
                  <a:pt x="48322" y="50399"/>
                  <a:pt x="50741" y="45308"/>
                </a:cubicBezTo>
                <a:cubicBezTo>
                  <a:pt x="54256" y="37936"/>
                  <a:pt x="56698" y="30130"/>
                  <a:pt x="57086" y="21913"/>
                </a:cubicBezTo>
                <a:lnTo>
                  <a:pt x="57086" y="21913"/>
                </a:lnTo>
                <a:cubicBezTo>
                  <a:pt x="57406" y="28098"/>
                  <a:pt x="56356" y="34330"/>
                  <a:pt x="54074" y="40082"/>
                </a:cubicBezTo>
                <a:cubicBezTo>
                  <a:pt x="57178" y="37502"/>
                  <a:pt x="57863" y="32412"/>
                  <a:pt x="59004" y="28760"/>
                </a:cubicBezTo>
                <a:cubicBezTo>
                  <a:pt x="60419" y="24195"/>
                  <a:pt x="61834" y="19265"/>
                  <a:pt x="62268" y="14494"/>
                </a:cubicBezTo>
                <a:lnTo>
                  <a:pt x="62268" y="14494"/>
                </a:lnTo>
                <a:cubicBezTo>
                  <a:pt x="61378" y="24515"/>
                  <a:pt x="58182" y="34147"/>
                  <a:pt x="54964" y="43688"/>
                </a:cubicBezTo>
                <a:cubicBezTo>
                  <a:pt x="55443" y="42296"/>
                  <a:pt x="58730" y="40470"/>
                  <a:pt x="59894" y="39785"/>
                </a:cubicBezTo>
                <a:lnTo>
                  <a:pt x="59894" y="39785"/>
                </a:lnTo>
                <a:cubicBezTo>
                  <a:pt x="55740" y="42250"/>
                  <a:pt x="54096" y="46861"/>
                  <a:pt x="52430" y="51038"/>
                </a:cubicBezTo>
                <a:cubicBezTo>
                  <a:pt x="50467" y="55991"/>
                  <a:pt x="49280" y="61081"/>
                  <a:pt x="48185" y="66331"/>
                </a:cubicBezTo>
                <a:cubicBezTo>
                  <a:pt x="47682" y="68659"/>
                  <a:pt x="47272" y="71055"/>
                  <a:pt x="47614" y="73406"/>
                </a:cubicBezTo>
                <a:cubicBezTo>
                  <a:pt x="47660" y="73794"/>
                  <a:pt x="47751" y="74182"/>
                  <a:pt x="48048" y="74434"/>
                </a:cubicBezTo>
                <a:cubicBezTo>
                  <a:pt x="48219" y="74579"/>
                  <a:pt x="48405" y="74642"/>
                  <a:pt x="48597" y="74642"/>
                </a:cubicBezTo>
                <a:cubicBezTo>
                  <a:pt x="49249" y="74642"/>
                  <a:pt x="49960" y="73917"/>
                  <a:pt x="50330" y="73247"/>
                </a:cubicBezTo>
                <a:cubicBezTo>
                  <a:pt x="53183" y="68202"/>
                  <a:pt x="56288" y="61880"/>
                  <a:pt x="57360" y="56150"/>
                </a:cubicBezTo>
                <a:cubicBezTo>
                  <a:pt x="57589" y="54895"/>
                  <a:pt x="57726" y="53640"/>
                  <a:pt x="57977" y="52384"/>
                </a:cubicBezTo>
                <a:cubicBezTo>
                  <a:pt x="58684" y="49029"/>
                  <a:pt x="60328" y="45879"/>
                  <a:pt x="62679" y="43368"/>
                </a:cubicBezTo>
                <a:lnTo>
                  <a:pt x="62679" y="43368"/>
                </a:lnTo>
                <a:cubicBezTo>
                  <a:pt x="60328" y="44669"/>
                  <a:pt x="58798" y="47112"/>
                  <a:pt x="57840" y="49645"/>
                </a:cubicBezTo>
                <a:cubicBezTo>
                  <a:pt x="56904" y="52179"/>
                  <a:pt x="56447" y="54849"/>
                  <a:pt x="55648" y="57429"/>
                </a:cubicBezTo>
                <a:cubicBezTo>
                  <a:pt x="54781" y="60282"/>
                  <a:pt x="53001" y="66582"/>
                  <a:pt x="50399" y="68202"/>
                </a:cubicBezTo>
                <a:cubicBezTo>
                  <a:pt x="49600" y="67152"/>
                  <a:pt x="50033" y="65281"/>
                  <a:pt x="50262" y="64025"/>
                </a:cubicBezTo>
                <a:cubicBezTo>
                  <a:pt x="52111" y="53822"/>
                  <a:pt x="57429" y="45194"/>
                  <a:pt x="64779" y="37867"/>
                </a:cubicBezTo>
                <a:cubicBezTo>
                  <a:pt x="71923" y="30723"/>
                  <a:pt x="80688" y="25428"/>
                  <a:pt x="89498" y="20475"/>
                </a:cubicBezTo>
                <a:cubicBezTo>
                  <a:pt x="98606" y="15385"/>
                  <a:pt x="108580" y="9792"/>
                  <a:pt x="112255" y="23"/>
                </a:cubicBezTo>
                <a:cubicBezTo>
                  <a:pt x="112192" y="22"/>
                  <a:pt x="112131" y="22"/>
                  <a:pt x="112072" y="22"/>
                </a:cubicBezTo>
                <a:cubicBezTo>
                  <a:pt x="110292" y="22"/>
                  <a:pt x="109931" y="361"/>
                  <a:pt x="108695" y="1598"/>
                </a:cubicBezTo>
                <a:cubicBezTo>
                  <a:pt x="107622" y="2671"/>
                  <a:pt x="106526" y="3744"/>
                  <a:pt x="105430" y="4816"/>
                </a:cubicBezTo>
                <a:cubicBezTo>
                  <a:pt x="103878" y="6369"/>
                  <a:pt x="102303" y="7898"/>
                  <a:pt x="100751" y="9450"/>
                </a:cubicBezTo>
                <a:lnTo>
                  <a:pt x="102486" y="0"/>
                </a:lnTo>
                <a:lnTo>
                  <a:pt x="98743" y="0"/>
                </a:lnTo>
                <a:cubicBezTo>
                  <a:pt x="95524" y="14654"/>
                  <a:pt x="80300" y="25336"/>
                  <a:pt x="67655" y="32435"/>
                </a:cubicBezTo>
                <a:cubicBezTo>
                  <a:pt x="68362" y="26660"/>
                  <a:pt x="69230" y="21639"/>
                  <a:pt x="69230" y="15818"/>
                </a:cubicBezTo>
                <a:lnTo>
                  <a:pt x="69230" y="0"/>
                </a:lnTo>
                <a:close/>
              </a:path>
            </a:pathLst>
          </a:custGeom>
          <a:solidFill>
            <a:srgbClr val="2A3D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17"/>
          <p:cNvSpPr/>
          <p:nvPr/>
        </p:nvSpPr>
        <p:spPr>
          <a:xfrm flipH="1">
            <a:off x="7949215" y="2917945"/>
            <a:ext cx="2659026" cy="2156567"/>
          </a:xfrm>
          <a:custGeom>
            <a:avLst/>
            <a:gdLst/>
            <a:ahLst/>
            <a:cxnLst/>
            <a:rect l="l" t="t" r="r" b="b"/>
            <a:pathLst>
              <a:path w="88472" h="65099" extrusionOk="0">
                <a:moveTo>
                  <a:pt x="51768" y="3447"/>
                </a:moveTo>
                <a:cubicBezTo>
                  <a:pt x="51770" y="3451"/>
                  <a:pt x="51772" y="3456"/>
                  <a:pt x="51774" y="3460"/>
                </a:cubicBezTo>
                <a:lnTo>
                  <a:pt x="51774" y="3460"/>
                </a:lnTo>
                <a:cubicBezTo>
                  <a:pt x="51772" y="3456"/>
                  <a:pt x="51770" y="3451"/>
                  <a:pt x="51768" y="3447"/>
                </a:cubicBezTo>
                <a:close/>
                <a:moveTo>
                  <a:pt x="81098" y="16047"/>
                </a:moveTo>
                <a:cubicBezTo>
                  <a:pt x="81095" y="16071"/>
                  <a:pt x="81091" y="16096"/>
                  <a:pt x="81087" y="16120"/>
                </a:cubicBezTo>
                <a:lnTo>
                  <a:pt x="81087" y="16120"/>
                </a:lnTo>
                <a:cubicBezTo>
                  <a:pt x="81091" y="16096"/>
                  <a:pt x="81095" y="16071"/>
                  <a:pt x="81098" y="16047"/>
                </a:cubicBezTo>
                <a:close/>
                <a:moveTo>
                  <a:pt x="22415" y="41200"/>
                </a:moveTo>
                <a:lnTo>
                  <a:pt x="22415" y="41200"/>
                </a:lnTo>
                <a:cubicBezTo>
                  <a:pt x="22887" y="41704"/>
                  <a:pt x="23309" y="42259"/>
                  <a:pt x="23699" y="42844"/>
                </a:cubicBezTo>
                <a:lnTo>
                  <a:pt x="23699" y="42844"/>
                </a:lnTo>
                <a:lnTo>
                  <a:pt x="22415" y="41200"/>
                </a:lnTo>
                <a:close/>
                <a:moveTo>
                  <a:pt x="88444" y="56437"/>
                </a:moveTo>
                <a:lnTo>
                  <a:pt x="88444" y="56437"/>
                </a:lnTo>
                <a:cubicBezTo>
                  <a:pt x="88453" y="56441"/>
                  <a:pt x="88462" y="56444"/>
                  <a:pt x="88471" y="56448"/>
                </a:cubicBezTo>
                <a:cubicBezTo>
                  <a:pt x="88462" y="56444"/>
                  <a:pt x="88453" y="56441"/>
                  <a:pt x="88444" y="56437"/>
                </a:cubicBezTo>
                <a:close/>
                <a:moveTo>
                  <a:pt x="53891" y="1"/>
                </a:moveTo>
                <a:cubicBezTo>
                  <a:pt x="56767" y="1758"/>
                  <a:pt x="58501" y="4977"/>
                  <a:pt x="59118" y="8286"/>
                </a:cubicBezTo>
                <a:cubicBezTo>
                  <a:pt x="59734" y="11573"/>
                  <a:pt x="59369" y="14974"/>
                  <a:pt x="58821" y="18307"/>
                </a:cubicBezTo>
                <a:cubicBezTo>
                  <a:pt x="58205" y="21913"/>
                  <a:pt x="57999" y="25337"/>
                  <a:pt x="56721" y="28806"/>
                </a:cubicBezTo>
                <a:cubicBezTo>
                  <a:pt x="54414" y="35050"/>
                  <a:pt x="52241" y="46159"/>
                  <a:pt x="50047" y="52511"/>
                </a:cubicBezTo>
                <a:lnTo>
                  <a:pt x="50047" y="52511"/>
                </a:lnTo>
                <a:cubicBezTo>
                  <a:pt x="51695" y="47685"/>
                  <a:pt x="52480" y="38221"/>
                  <a:pt x="52841" y="33348"/>
                </a:cubicBezTo>
                <a:cubicBezTo>
                  <a:pt x="53160" y="29171"/>
                  <a:pt x="55397" y="25131"/>
                  <a:pt x="56265" y="20954"/>
                </a:cubicBezTo>
                <a:cubicBezTo>
                  <a:pt x="56356" y="20475"/>
                  <a:pt x="56447" y="19950"/>
                  <a:pt x="56173" y="19539"/>
                </a:cubicBezTo>
                <a:cubicBezTo>
                  <a:pt x="55671" y="18763"/>
                  <a:pt x="54119" y="18695"/>
                  <a:pt x="54210" y="17759"/>
                </a:cubicBezTo>
                <a:lnTo>
                  <a:pt x="54210" y="17759"/>
                </a:lnTo>
                <a:cubicBezTo>
                  <a:pt x="54371" y="17868"/>
                  <a:pt x="54550" y="17916"/>
                  <a:pt x="54731" y="17916"/>
                </a:cubicBezTo>
                <a:cubicBezTo>
                  <a:pt x="55269" y="17916"/>
                  <a:pt x="55831" y="17489"/>
                  <a:pt x="56036" y="16960"/>
                </a:cubicBezTo>
                <a:cubicBezTo>
                  <a:pt x="57632" y="12833"/>
                  <a:pt x="53399" y="6954"/>
                  <a:pt x="51774" y="3460"/>
                </a:cubicBezTo>
                <a:lnTo>
                  <a:pt x="51774" y="3460"/>
                </a:lnTo>
                <a:cubicBezTo>
                  <a:pt x="54662" y="9686"/>
                  <a:pt x="51195" y="14978"/>
                  <a:pt x="48321" y="20338"/>
                </a:cubicBezTo>
                <a:cubicBezTo>
                  <a:pt x="48162" y="20635"/>
                  <a:pt x="48002" y="20954"/>
                  <a:pt x="48025" y="21297"/>
                </a:cubicBezTo>
                <a:cubicBezTo>
                  <a:pt x="48047" y="21616"/>
                  <a:pt x="48230" y="21913"/>
                  <a:pt x="48435" y="22187"/>
                </a:cubicBezTo>
                <a:cubicBezTo>
                  <a:pt x="49120" y="23191"/>
                  <a:pt x="49828" y="24195"/>
                  <a:pt x="50535" y="25200"/>
                </a:cubicBezTo>
                <a:cubicBezTo>
                  <a:pt x="49234" y="24880"/>
                  <a:pt x="48070" y="24173"/>
                  <a:pt x="47203" y="23168"/>
                </a:cubicBezTo>
                <a:lnTo>
                  <a:pt x="47203" y="23168"/>
                </a:lnTo>
                <a:cubicBezTo>
                  <a:pt x="45879" y="31591"/>
                  <a:pt x="46336" y="44213"/>
                  <a:pt x="47477" y="52681"/>
                </a:cubicBezTo>
                <a:cubicBezTo>
                  <a:pt x="46267" y="43711"/>
                  <a:pt x="42729" y="31248"/>
                  <a:pt x="43026" y="22027"/>
                </a:cubicBezTo>
                <a:cubicBezTo>
                  <a:pt x="43140" y="18695"/>
                  <a:pt x="43802" y="15408"/>
                  <a:pt x="44190" y="12121"/>
                </a:cubicBezTo>
                <a:cubicBezTo>
                  <a:pt x="44510" y="9382"/>
                  <a:pt x="44487" y="4360"/>
                  <a:pt x="46404" y="2169"/>
                </a:cubicBezTo>
                <a:lnTo>
                  <a:pt x="46404" y="2169"/>
                </a:lnTo>
                <a:cubicBezTo>
                  <a:pt x="40903" y="8446"/>
                  <a:pt x="37776" y="16709"/>
                  <a:pt x="37571" y="25040"/>
                </a:cubicBezTo>
                <a:cubicBezTo>
                  <a:pt x="37365" y="33394"/>
                  <a:pt x="42227" y="46131"/>
                  <a:pt x="44806" y="54005"/>
                </a:cubicBezTo>
                <a:cubicBezTo>
                  <a:pt x="43505" y="50034"/>
                  <a:pt x="40584" y="44122"/>
                  <a:pt x="39100" y="40196"/>
                </a:cubicBezTo>
                <a:cubicBezTo>
                  <a:pt x="37297" y="35494"/>
                  <a:pt x="35379" y="29559"/>
                  <a:pt x="35425" y="24355"/>
                </a:cubicBezTo>
                <a:cubicBezTo>
                  <a:pt x="33782" y="24355"/>
                  <a:pt x="32138" y="24218"/>
                  <a:pt x="30518" y="23922"/>
                </a:cubicBezTo>
                <a:cubicBezTo>
                  <a:pt x="31682" y="23534"/>
                  <a:pt x="32823" y="23168"/>
                  <a:pt x="33987" y="22803"/>
                </a:cubicBezTo>
                <a:cubicBezTo>
                  <a:pt x="34261" y="22712"/>
                  <a:pt x="34558" y="22598"/>
                  <a:pt x="34672" y="22347"/>
                </a:cubicBezTo>
                <a:cubicBezTo>
                  <a:pt x="34763" y="22164"/>
                  <a:pt x="34717" y="21936"/>
                  <a:pt x="34672" y="21730"/>
                </a:cubicBezTo>
                <a:cubicBezTo>
                  <a:pt x="34078" y="18421"/>
                  <a:pt x="34352" y="15339"/>
                  <a:pt x="35128" y="12121"/>
                </a:cubicBezTo>
                <a:cubicBezTo>
                  <a:pt x="35790" y="9405"/>
                  <a:pt x="37137" y="6803"/>
                  <a:pt x="39283" y="5045"/>
                </a:cubicBezTo>
                <a:lnTo>
                  <a:pt x="39283" y="5045"/>
                </a:lnTo>
                <a:cubicBezTo>
                  <a:pt x="35722" y="6118"/>
                  <a:pt x="32914" y="8925"/>
                  <a:pt x="30951" y="12052"/>
                </a:cubicBezTo>
                <a:cubicBezTo>
                  <a:pt x="24127" y="22849"/>
                  <a:pt x="28988" y="34969"/>
                  <a:pt x="35630" y="44807"/>
                </a:cubicBezTo>
                <a:cubicBezTo>
                  <a:pt x="36673" y="46348"/>
                  <a:pt x="37516" y="48931"/>
                  <a:pt x="38424" y="51170"/>
                </a:cubicBezTo>
                <a:lnTo>
                  <a:pt x="38424" y="51170"/>
                </a:lnTo>
                <a:cubicBezTo>
                  <a:pt x="34258" y="43438"/>
                  <a:pt x="26642" y="33813"/>
                  <a:pt x="19151" y="31134"/>
                </a:cubicBezTo>
                <a:cubicBezTo>
                  <a:pt x="17093" y="30389"/>
                  <a:pt x="14937" y="29984"/>
                  <a:pt x="12780" y="29984"/>
                </a:cubicBezTo>
                <a:cubicBezTo>
                  <a:pt x="11635" y="29984"/>
                  <a:pt x="10490" y="30098"/>
                  <a:pt x="9359" y="30335"/>
                </a:cubicBezTo>
                <a:cubicBezTo>
                  <a:pt x="7533" y="30724"/>
                  <a:pt x="5775" y="31431"/>
                  <a:pt x="4154" y="32344"/>
                </a:cubicBezTo>
                <a:cubicBezTo>
                  <a:pt x="2830" y="33097"/>
                  <a:pt x="1347" y="34969"/>
                  <a:pt x="0" y="35426"/>
                </a:cubicBezTo>
                <a:cubicBezTo>
                  <a:pt x="2079" y="34719"/>
                  <a:pt x="4272" y="34375"/>
                  <a:pt x="6467" y="34375"/>
                </a:cubicBezTo>
                <a:cubicBezTo>
                  <a:pt x="10656" y="34375"/>
                  <a:pt x="14853" y="35631"/>
                  <a:pt x="18283" y="38028"/>
                </a:cubicBezTo>
                <a:cubicBezTo>
                  <a:pt x="19379" y="36978"/>
                  <a:pt x="20703" y="36156"/>
                  <a:pt x="22118" y="35631"/>
                </a:cubicBezTo>
                <a:lnTo>
                  <a:pt x="22118" y="35631"/>
                </a:lnTo>
                <a:cubicBezTo>
                  <a:pt x="21387"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74" y="50443"/>
                  <a:pt x="29339" y="51907"/>
                  <a:pt x="30640" y="53244"/>
                </a:cubicBezTo>
                <a:lnTo>
                  <a:pt x="30640" y="53244"/>
                </a:lnTo>
                <a:cubicBezTo>
                  <a:pt x="28120" y="51130"/>
                  <a:pt x="25433" y="49251"/>
                  <a:pt x="22323" y="48230"/>
                </a:cubicBezTo>
                <a:cubicBezTo>
                  <a:pt x="20970" y="47791"/>
                  <a:pt x="19511" y="47560"/>
                  <a:pt x="18062" y="47560"/>
                </a:cubicBezTo>
                <a:cubicBezTo>
                  <a:pt x="14769" y="47560"/>
                  <a:pt x="11518" y="48750"/>
                  <a:pt x="9632" y="51380"/>
                </a:cubicBezTo>
                <a:cubicBezTo>
                  <a:pt x="10799" y="51022"/>
                  <a:pt x="12003" y="50861"/>
                  <a:pt x="13214" y="50861"/>
                </a:cubicBezTo>
                <a:cubicBezTo>
                  <a:pt x="15392" y="50861"/>
                  <a:pt x="17591" y="51381"/>
                  <a:pt x="19630" y="52202"/>
                </a:cubicBezTo>
                <a:cubicBezTo>
                  <a:pt x="22803" y="53457"/>
                  <a:pt x="25656" y="55375"/>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2" y="59353"/>
                  <a:pt x="78880" y="55927"/>
                  <a:pt x="85038" y="55927"/>
                </a:cubicBezTo>
                <a:cubicBezTo>
                  <a:pt x="86338" y="55927"/>
                  <a:pt x="87499" y="56080"/>
                  <a:pt x="88444" y="56437"/>
                </a:cubicBezTo>
                <a:lnTo>
                  <a:pt x="88444" y="56437"/>
                </a:lnTo>
                <a:cubicBezTo>
                  <a:pt x="85205" y="55206"/>
                  <a:pt x="79947" y="54476"/>
                  <a:pt x="74510" y="54476"/>
                </a:cubicBezTo>
                <a:cubicBezTo>
                  <a:pt x="67974" y="54476"/>
                  <a:pt x="61180" y="55531"/>
                  <a:pt x="57323" y="58040"/>
                </a:cubicBezTo>
                <a:lnTo>
                  <a:pt x="57323" y="58040"/>
                </a:lnTo>
                <a:cubicBezTo>
                  <a:pt x="59905" y="56351"/>
                  <a:pt x="66085" y="53274"/>
                  <a:pt x="68750" y="52042"/>
                </a:cubicBezTo>
                <a:cubicBezTo>
                  <a:pt x="71694" y="50673"/>
                  <a:pt x="73931" y="49098"/>
                  <a:pt x="76282" y="46907"/>
                </a:cubicBezTo>
                <a:cubicBezTo>
                  <a:pt x="77013" y="46222"/>
                  <a:pt x="77743" y="45537"/>
                  <a:pt x="78314" y="44761"/>
                </a:cubicBezTo>
                <a:cubicBezTo>
                  <a:pt x="79250" y="43437"/>
                  <a:pt x="79775" y="41885"/>
                  <a:pt x="80117" y="40310"/>
                </a:cubicBezTo>
                <a:cubicBezTo>
                  <a:pt x="81030" y="36019"/>
                  <a:pt x="80642" y="31477"/>
                  <a:pt x="79044" y="27391"/>
                </a:cubicBezTo>
                <a:cubicBezTo>
                  <a:pt x="78953" y="29034"/>
                  <a:pt x="78884" y="30678"/>
                  <a:pt x="78359" y="32230"/>
                </a:cubicBezTo>
                <a:cubicBezTo>
                  <a:pt x="77287" y="35334"/>
                  <a:pt x="74548" y="37525"/>
                  <a:pt x="72402" y="40013"/>
                </a:cubicBezTo>
                <a:cubicBezTo>
                  <a:pt x="72151" y="40310"/>
                  <a:pt x="71923" y="40584"/>
                  <a:pt x="71786" y="40926"/>
                </a:cubicBezTo>
                <a:cubicBezTo>
                  <a:pt x="71649" y="41360"/>
                  <a:pt x="71694" y="41817"/>
                  <a:pt x="71763" y="42250"/>
                </a:cubicBezTo>
                <a:cubicBezTo>
                  <a:pt x="71923" y="43597"/>
                  <a:pt x="72082" y="44921"/>
                  <a:pt x="72242" y="46268"/>
                </a:cubicBezTo>
                <a:lnTo>
                  <a:pt x="70279" y="41429"/>
                </a:lnTo>
                <a:cubicBezTo>
                  <a:pt x="66972" y="46172"/>
                  <a:pt x="55849" y="52876"/>
                  <a:pt x="52689" y="57487"/>
                </a:cubicBezTo>
                <a:lnTo>
                  <a:pt x="52689" y="57487"/>
                </a:lnTo>
                <a:cubicBezTo>
                  <a:pt x="57189" y="50912"/>
                  <a:pt x="67543" y="40375"/>
                  <a:pt x="72562" y="34239"/>
                </a:cubicBezTo>
                <a:cubicBezTo>
                  <a:pt x="77157" y="28620"/>
                  <a:pt x="79961" y="23409"/>
                  <a:pt x="81087" y="16120"/>
                </a:cubicBezTo>
                <a:lnTo>
                  <a:pt x="81087" y="16120"/>
                </a:lnTo>
                <a:cubicBezTo>
                  <a:pt x="80266" y="21376"/>
                  <a:pt x="76629" y="25032"/>
                  <a:pt x="72722" y="28236"/>
                </a:cubicBezTo>
                <a:cubicBezTo>
                  <a:pt x="69161" y="31157"/>
                  <a:pt x="66216" y="32550"/>
                  <a:pt x="63295" y="36293"/>
                </a:cubicBezTo>
                <a:cubicBezTo>
                  <a:pt x="60396" y="40013"/>
                  <a:pt x="54690" y="49783"/>
                  <a:pt x="52384" y="53891"/>
                </a:cubicBezTo>
                <a:cubicBezTo>
                  <a:pt x="55603" y="48139"/>
                  <a:pt x="62290" y="36087"/>
                  <a:pt x="64002" y="29696"/>
                </a:cubicBezTo>
                <a:cubicBezTo>
                  <a:pt x="65144" y="25428"/>
                  <a:pt x="66673" y="22027"/>
                  <a:pt x="66102" y="17394"/>
                </a:cubicBezTo>
                <a:cubicBezTo>
                  <a:pt x="65098" y="8971"/>
                  <a:pt x="60852" y="4246"/>
                  <a:pt x="538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17"/>
          <p:cNvSpPr/>
          <p:nvPr/>
        </p:nvSpPr>
        <p:spPr>
          <a:xfrm flipH="1">
            <a:off x="8152286" y="2991291"/>
            <a:ext cx="2166455" cy="2084747"/>
          </a:xfrm>
          <a:custGeom>
            <a:avLst/>
            <a:gdLst/>
            <a:ahLst/>
            <a:cxnLst/>
            <a:rect l="l" t="t" r="r" b="b"/>
            <a:pathLst>
              <a:path w="72083" h="62931" extrusionOk="0">
                <a:moveTo>
                  <a:pt x="42136" y="1279"/>
                </a:moveTo>
                <a:lnTo>
                  <a:pt x="42136" y="1279"/>
                </a:lnTo>
                <a:cubicBezTo>
                  <a:pt x="42141" y="1289"/>
                  <a:pt x="42146" y="1300"/>
                  <a:pt x="42150" y="1310"/>
                </a:cubicBezTo>
                <a:lnTo>
                  <a:pt x="42150" y="1310"/>
                </a:lnTo>
                <a:cubicBezTo>
                  <a:pt x="42146" y="1300"/>
                  <a:pt x="42141" y="1289"/>
                  <a:pt x="42136" y="1279"/>
                </a:cubicBezTo>
                <a:close/>
                <a:moveTo>
                  <a:pt x="54987" y="14175"/>
                </a:moveTo>
                <a:cubicBezTo>
                  <a:pt x="54984" y="14187"/>
                  <a:pt x="54981" y="14198"/>
                  <a:pt x="54979" y="14210"/>
                </a:cubicBezTo>
                <a:lnTo>
                  <a:pt x="54979" y="14210"/>
                </a:lnTo>
                <a:cubicBezTo>
                  <a:pt x="54981" y="14198"/>
                  <a:pt x="54984" y="14187"/>
                  <a:pt x="54987" y="14175"/>
                </a:cubicBezTo>
                <a:close/>
                <a:moveTo>
                  <a:pt x="36772" y="1"/>
                </a:moveTo>
                <a:cubicBezTo>
                  <a:pt x="31271" y="6278"/>
                  <a:pt x="28144" y="14540"/>
                  <a:pt x="27939" y="22872"/>
                </a:cubicBezTo>
                <a:cubicBezTo>
                  <a:pt x="27734" y="31187"/>
                  <a:pt x="32550" y="43844"/>
                  <a:pt x="35138" y="51727"/>
                </a:cubicBezTo>
                <a:lnTo>
                  <a:pt x="35138" y="51727"/>
                </a:lnTo>
                <a:cubicBezTo>
                  <a:pt x="33820" y="47735"/>
                  <a:pt x="30961" y="41918"/>
                  <a:pt x="29468" y="38028"/>
                </a:cubicBezTo>
                <a:cubicBezTo>
                  <a:pt x="27665" y="33326"/>
                  <a:pt x="25747" y="27391"/>
                  <a:pt x="25793" y="22164"/>
                </a:cubicBezTo>
                <a:lnTo>
                  <a:pt x="25793" y="22164"/>
                </a:lnTo>
                <a:cubicBezTo>
                  <a:pt x="25676" y="22166"/>
                  <a:pt x="25558" y="22167"/>
                  <a:pt x="25441" y="22167"/>
                </a:cubicBezTo>
                <a:cubicBezTo>
                  <a:pt x="23915" y="22167"/>
                  <a:pt x="22390" y="22029"/>
                  <a:pt x="20886" y="21753"/>
                </a:cubicBezTo>
                <a:cubicBezTo>
                  <a:pt x="22050" y="21365"/>
                  <a:pt x="23191" y="21000"/>
                  <a:pt x="24355" y="20635"/>
                </a:cubicBezTo>
                <a:cubicBezTo>
                  <a:pt x="24629" y="20543"/>
                  <a:pt x="24926" y="20429"/>
                  <a:pt x="25040" y="20178"/>
                </a:cubicBezTo>
                <a:cubicBezTo>
                  <a:pt x="25131" y="19996"/>
                  <a:pt x="25085" y="19767"/>
                  <a:pt x="25040" y="19562"/>
                </a:cubicBezTo>
                <a:cubicBezTo>
                  <a:pt x="24469" y="16252"/>
                  <a:pt x="24720" y="13148"/>
                  <a:pt x="25496" y="9953"/>
                </a:cubicBezTo>
                <a:cubicBezTo>
                  <a:pt x="26158" y="7236"/>
                  <a:pt x="27505" y="4634"/>
                  <a:pt x="29651" y="2854"/>
                </a:cubicBezTo>
                <a:lnTo>
                  <a:pt x="29651" y="2854"/>
                </a:lnTo>
                <a:cubicBezTo>
                  <a:pt x="26090" y="3950"/>
                  <a:pt x="23282" y="6734"/>
                  <a:pt x="21319" y="9884"/>
                </a:cubicBezTo>
                <a:cubicBezTo>
                  <a:pt x="14495" y="20680"/>
                  <a:pt x="19356" y="32801"/>
                  <a:pt x="25998" y="42638"/>
                </a:cubicBezTo>
                <a:cubicBezTo>
                  <a:pt x="27087" y="44231"/>
                  <a:pt x="27957" y="46980"/>
                  <a:pt x="28911" y="49287"/>
                </a:cubicBezTo>
                <a:lnTo>
                  <a:pt x="28911" y="49287"/>
                </a:lnTo>
                <a:cubicBezTo>
                  <a:pt x="25238" y="42732"/>
                  <a:pt x="19144" y="36612"/>
                  <a:pt x="12874" y="33075"/>
                </a:cubicBezTo>
                <a:cubicBezTo>
                  <a:pt x="11687" y="32390"/>
                  <a:pt x="10454" y="31705"/>
                  <a:pt x="9108" y="31431"/>
                </a:cubicBezTo>
                <a:cubicBezTo>
                  <a:pt x="8559" y="31310"/>
                  <a:pt x="8006" y="31261"/>
                  <a:pt x="7451" y="31261"/>
                </a:cubicBezTo>
                <a:cubicBezTo>
                  <a:pt x="6644" y="31261"/>
                  <a:pt x="5833" y="31364"/>
                  <a:pt x="5022" y="31500"/>
                </a:cubicBezTo>
                <a:cubicBezTo>
                  <a:pt x="4337" y="31614"/>
                  <a:pt x="3652" y="31774"/>
                  <a:pt x="2968" y="31888"/>
                </a:cubicBezTo>
                <a:cubicBezTo>
                  <a:pt x="2530" y="31953"/>
                  <a:pt x="1945" y="32250"/>
                  <a:pt x="1535" y="32254"/>
                </a:cubicBezTo>
                <a:lnTo>
                  <a:pt x="1535" y="32254"/>
                </a:lnTo>
                <a:cubicBezTo>
                  <a:pt x="1518" y="32254"/>
                  <a:pt x="1501" y="32253"/>
                  <a:pt x="1484" y="32253"/>
                </a:cubicBezTo>
                <a:lnTo>
                  <a:pt x="1484" y="32253"/>
                </a:lnTo>
                <a:cubicBezTo>
                  <a:pt x="1498" y="32254"/>
                  <a:pt x="1513" y="32254"/>
                  <a:pt x="1527" y="32254"/>
                </a:cubicBezTo>
                <a:cubicBezTo>
                  <a:pt x="1530" y="32254"/>
                  <a:pt x="1533" y="32254"/>
                  <a:pt x="1535" y="32254"/>
                </a:cubicBezTo>
                <a:lnTo>
                  <a:pt x="1535" y="32254"/>
                </a:lnTo>
                <a:cubicBezTo>
                  <a:pt x="2682" y="32282"/>
                  <a:pt x="3828" y="32487"/>
                  <a:pt x="4908" y="32892"/>
                </a:cubicBezTo>
                <a:cubicBezTo>
                  <a:pt x="5501" y="33097"/>
                  <a:pt x="5935" y="33234"/>
                  <a:pt x="6483" y="33600"/>
                </a:cubicBezTo>
                <a:cubicBezTo>
                  <a:pt x="6551" y="33645"/>
                  <a:pt x="6620" y="33691"/>
                  <a:pt x="6711" y="33691"/>
                </a:cubicBezTo>
                <a:cubicBezTo>
                  <a:pt x="6780" y="33691"/>
                  <a:pt x="6848" y="33645"/>
                  <a:pt x="6917" y="33600"/>
                </a:cubicBezTo>
                <a:lnTo>
                  <a:pt x="8400" y="32755"/>
                </a:lnTo>
                <a:lnTo>
                  <a:pt x="8400" y="32755"/>
                </a:lnTo>
                <a:cubicBezTo>
                  <a:pt x="8172" y="33303"/>
                  <a:pt x="7944" y="33873"/>
                  <a:pt x="7738" y="34444"/>
                </a:cubicBezTo>
                <a:cubicBezTo>
                  <a:pt x="8126" y="34056"/>
                  <a:pt x="8537" y="33691"/>
                  <a:pt x="8925" y="33303"/>
                </a:cubicBezTo>
                <a:lnTo>
                  <a:pt x="8925" y="33303"/>
                </a:lnTo>
                <a:cubicBezTo>
                  <a:pt x="8834" y="33714"/>
                  <a:pt x="8606" y="34056"/>
                  <a:pt x="8469" y="34467"/>
                </a:cubicBezTo>
                <a:cubicBezTo>
                  <a:pt x="8272" y="35136"/>
                  <a:pt x="8398" y="35356"/>
                  <a:pt x="8654" y="35356"/>
                </a:cubicBezTo>
                <a:cubicBezTo>
                  <a:pt x="8992" y="35356"/>
                  <a:pt x="9556" y="34974"/>
                  <a:pt x="9907" y="34741"/>
                </a:cubicBezTo>
                <a:cubicBezTo>
                  <a:pt x="10774" y="34170"/>
                  <a:pt x="11687" y="33691"/>
                  <a:pt x="12646" y="33303"/>
                </a:cubicBezTo>
                <a:lnTo>
                  <a:pt x="12646" y="33303"/>
                </a:lnTo>
                <a:cubicBezTo>
                  <a:pt x="11687" y="34650"/>
                  <a:pt x="10706" y="35996"/>
                  <a:pt x="9747" y="37343"/>
                </a:cubicBezTo>
                <a:cubicBezTo>
                  <a:pt x="10135" y="37160"/>
                  <a:pt x="10477" y="36955"/>
                  <a:pt x="10820" y="36704"/>
                </a:cubicBezTo>
                <a:lnTo>
                  <a:pt x="10820" y="36704"/>
                </a:lnTo>
                <a:lnTo>
                  <a:pt x="10546" y="37183"/>
                </a:lnTo>
                <a:cubicBezTo>
                  <a:pt x="10842" y="36727"/>
                  <a:pt x="11733" y="36316"/>
                  <a:pt x="12189" y="35996"/>
                </a:cubicBezTo>
                <a:lnTo>
                  <a:pt x="12189" y="35996"/>
                </a:lnTo>
                <a:cubicBezTo>
                  <a:pt x="11664" y="36612"/>
                  <a:pt x="11208" y="37274"/>
                  <a:pt x="10797" y="37959"/>
                </a:cubicBezTo>
                <a:cubicBezTo>
                  <a:pt x="11550" y="37115"/>
                  <a:pt x="12280" y="36270"/>
                  <a:pt x="13034" y="35426"/>
                </a:cubicBezTo>
                <a:lnTo>
                  <a:pt x="13034" y="35426"/>
                </a:lnTo>
                <a:lnTo>
                  <a:pt x="12395" y="36635"/>
                </a:lnTo>
                <a:cubicBezTo>
                  <a:pt x="12189" y="37001"/>
                  <a:pt x="12007" y="37366"/>
                  <a:pt x="11847" y="37754"/>
                </a:cubicBezTo>
                <a:cubicBezTo>
                  <a:pt x="11733" y="38096"/>
                  <a:pt x="11641" y="38461"/>
                  <a:pt x="11755" y="38781"/>
                </a:cubicBezTo>
                <a:cubicBezTo>
                  <a:pt x="11801" y="38941"/>
                  <a:pt x="11915" y="39078"/>
                  <a:pt x="12007" y="39215"/>
                </a:cubicBezTo>
                <a:cubicBezTo>
                  <a:pt x="13764" y="41748"/>
                  <a:pt x="15796" y="44213"/>
                  <a:pt x="17690" y="46656"/>
                </a:cubicBezTo>
                <a:cubicBezTo>
                  <a:pt x="19657" y="49211"/>
                  <a:pt x="21737" y="51654"/>
                  <a:pt x="24128" y="53830"/>
                </a:cubicBezTo>
                <a:lnTo>
                  <a:pt x="24128" y="53830"/>
                </a:lnTo>
                <a:cubicBezTo>
                  <a:pt x="20680" y="50700"/>
                  <a:pt x="17114" y="47514"/>
                  <a:pt x="12691" y="46062"/>
                </a:cubicBezTo>
                <a:cubicBezTo>
                  <a:pt x="11338" y="45623"/>
                  <a:pt x="9879" y="45392"/>
                  <a:pt x="8430" y="45392"/>
                </a:cubicBezTo>
                <a:cubicBezTo>
                  <a:pt x="5137" y="45392"/>
                  <a:pt x="1886" y="46581"/>
                  <a:pt x="0" y="49212"/>
                </a:cubicBezTo>
                <a:cubicBezTo>
                  <a:pt x="1171" y="48852"/>
                  <a:pt x="2379" y="48691"/>
                  <a:pt x="3594" y="48691"/>
                </a:cubicBezTo>
                <a:cubicBezTo>
                  <a:pt x="5768" y="48691"/>
                  <a:pt x="7963" y="49206"/>
                  <a:pt x="9998" y="50011"/>
                </a:cubicBezTo>
                <a:cubicBezTo>
                  <a:pt x="13171" y="51289"/>
                  <a:pt x="16024" y="53206"/>
                  <a:pt x="18900" y="55055"/>
                </a:cubicBezTo>
                <a:cubicBezTo>
                  <a:pt x="23374" y="57931"/>
                  <a:pt x="29993" y="62884"/>
                  <a:pt x="35608" y="62930"/>
                </a:cubicBezTo>
                <a:cubicBezTo>
                  <a:pt x="35675" y="62930"/>
                  <a:pt x="35743" y="62931"/>
                  <a:pt x="35810" y="62931"/>
                </a:cubicBezTo>
                <a:cubicBezTo>
                  <a:pt x="42976" y="62931"/>
                  <a:pt x="48796" y="60537"/>
                  <a:pt x="55557" y="58502"/>
                </a:cubicBezTo>
                <a:cubicBezTo>
                  <a:pt x="60624" y="56973"/>
                  <a:pt x="65714" y="55580"/>
                  <a:pt x="70645" y="53640"/>
                </a:cubicBezTo>
                <a:cubicBezTo>
                  <a:pt x="67608" y="53377"/>
                  <a:pt x="64550" y="53134"/>
                  <a:pt x="61492" y="53134"/>
                </a:cubicBezTo>
                <a:cubicBezTo>
                  <a:pt x="60046" y="53134"/>
                  <a:pt x="58599" y="53189"/>
                  <a:pt x="57155" y="53321"/>
                </a:cubicBezTo>
                <a:cubicBezTo>
                  <a:pt x="53845" y="53617"/>
                  <a:pt x="48596" y="54188"/>
                  <a:pt x="45925" y="56470"/>
                </a:cubicBezTo>
                <a:cubicBezTo>
                  <a:pt x="48847" y="53960"/>
                  <a:pt x="52362" y="52271"/>
                  <a:pt x="55831" y="50582"/>
                </a:cubicBezTo>
                <a:cubicBezTo>
                  <a:pt x="59301" y="48892"/>
                  <a:pt x="62793" y="47158"/>
                  <a:pt x="65646" y="44556"/>
                </a:cubicBezTo>
                <a:cubicBezTo>
                  <a:pt x="71170" y="39511"/>
                  <a:pt x="72083" y="32002"/>
                  <a:pt x="69412" y="25223"/>
                </a:cubicBezTo>
                <a:lnTo>
                  <a:pt x="69412" y="25223"/>
                </a:lnTo>
                <a:cubicBezTo>
                  <a:pt x="69321" y="26866"/>
                  <a:pt x="69252" y="28510"/>
                  <a:pt x="68727" y="30062"/>
                </a:cubicBezTo>
                <a:cubicBezTo>
                  <a:pt x="67655" y="33166"/>
                  <a:pt x="64916" y="35357"/>
                  <a:pt x="62770" y="37845"/>
                </a:cubicBezTo>
                <a:cubicBezTo>
                  <a:pt x="62519" y="38119"/>
                  <a:pt x="62291" y="38416"/>
                  <a:pt x="62154" y="38758"/>
                </a:cubicBezTo>
                <a:cubicBezTo>
                  <a:pt x="62017" y="39192"/>
                  <a:pt x="62062" y="39648"/>
                  <a:pt x="62131" y="40082"/>
                </a:cubicBezTo>
                <a:cubicBezTo>
                  <a:pt x="62291" y="41406"/>
                  <a:pt x="62450" y="42752"/>
                  <a:pt x="62610" y="44099"/>
                </a:cubicBezTo>
                <a:cubicBezTo>
                  <a:pt x="61948" y="42479"/>
                  <a:pt x="61309" y="40858"/>
                  <a:pt x="60647" y="39260"/>
                </a:cubicBezTo>
                <a:cubicBezTo>
                  <a:pt x="57338" y="44008"/>
                  <a:pt x="46199" y="50718"/>
                  <a:pt x="43049" y="55329"/>
                </a:cubicBezTo>
                <a:cubicBezTo>
                  <a:pt x="46153" y="50787"/>
                  <a:pt x="50239" y="47089"/>
                  <a:pt x="53503" y="42730"/>
                </a:cubicBezTo>
                <a:cubicBezTo>
                  <a:pt x="54941" y="40790"/>
                  <a:pt x="56493" y="38986"/>
                  <a:pt x="58022" y="37092"/>
                </a:cubicBezTo>
                <a:cubicBezTo>
                  <a:pt x="58981" y="35951"/>
                  <a:pt x="61309" y="31408"/>
                  <a:pt x="62565" y="30997"/>
                </a:cubicBezTo>
                <a:lnTo>
                  <a:pt x="62565" y="30997"/>
                </a:lnTo>
                <a:lnTo>
                  <a:pt x="60168" y="31774"/>
                </a:lnTo>
                <a:cubicBezTo>
                  <a:pt x="62519" y="29559"/>
                  <a:pt x="64573" y="27026"/>
                  <a:pt x="66239" y="24264"/>
                </a:cubicBezTo>
                <a:lnTo>
                  <a:pt x="66239" y="24264"/>
                </a:lnTo>
                <a:cubicBezTo>
                  <a:pt x="62108" y="27825"/>
                  <a:pt x="57132" y="29674"/>
                  <a:pt x="53663" y="34125"/>
                </a:cubicBezTo>
                <a:cubicBezTo>
                  <a:pt x="50764" y="37845"/>
                  <a:pt x="45058" y="47614"/>
                  <a:pt x="42752" y="51723"/>
                </a:cubicBezTo>
                <a:cubicBezTo>
                  <a:pt x="45925" y="46039"/>
                  <a:pt x="48984" y="40447"/>
                  <a:pt x="51152" y="34284"/>
                </a:cubicBezTo>
                <a:cubicBezTo>
                  <a:pt x="52293" y="31020"/>
                  <a:pt x="53206" y="27642"/>
                  <a:pt x="53845" y="24218"/>
                </a:cubicBezTo>
                <a:cubicBezTo>
                  <a:pt x="54459" y="20966"/>
                  <a:pt x="54258" y="17419"/>
                  <a:pt x="54979" y="14210"/>
                </a:cubicBezTo>
                <a:lnTo>
                  <a:pt x="54979" y="14210"/>
                </a:lnTo>
                <a:cubicBezTo>
                  <a:pt x="54662" y="15613"/>
                  <a:pt x="54345" y="16994"/>
                  <a:pt x="54028" y="18398"/>
                </a:cubicBezTo>
                <a:cubicBezTo>
                  <a:pt x="53868" y="12189"/>
                  <a:pt x="52773" y="5502"/>
                  <a:pt x="48322" y="1188"/>
                </a:cubicBezTo>
                <a:lnTo>
                  <a:pt x="48322" y="1188"/>
                </a:lnTo>
                <a:cubicBezTo>
                  <a:pt x="48869" y="2763"/>
                  <a:pt x="49189" y="4452"/>
                  <a:pt x="49486" y="6118"/>
                </a:cubicBezTo>
                <a:cubicBezTo>
                  <a:pt x="50102" y="9405"/>
                  <a:pt x="49737" y="12806"/>
                  <a:pt x="49189" y="16138"/>
                </a:cubicBezTo>
                <a:cubicBezTo>
                  <a:pt x="48573" y="19745"/>
                  <a:pt x="48367" y="23168"/>
                  <a:pt x="47089" y="26638"/>
                </a:cubicBezTo>
                <a:cubicBezTo>
                  <a:pt x="44782" y="32882"/>
                  <a:pt x="42609" y="43990"/>
                  <a:pt x="40415" y="50343"/>
                </a:cubicBezTo>
                <a:lnTo>
                  <a:pt x="40415" y="50343"/>
                </a:lnTo>
                <a:cubicBezTo>
                  <a:pt x="42063" y="45517"/>
                  <a:pt x="42848" y="36052"/>
                  <a:pt x="43209" y="31180"/>
                </a:cubicBezTo>
                <a:cubicBezTo>
                  <a:pt x="43528" y="27003"/>
                  <a:pt x="45765" y="22963"/>
                  <a:pt x="46633" y="18786"/>
                </a:cubicBezTo>
                <a:cubicBezTo>
                  <a:pt x="46724" y="18307"/>
                  <a:pt x="46815" y="17782"/>
                  <a:pt x="46541" y="17371"/>
                </a:cubicBezTo>
                <a:cubicBezTo>
                  <a:pt x="46039" y="16595"/>
                  <a:pt x="44487" y="16526"/>
                  <a:pt x="44578" y="15590"/>
                </a:cubicBezTo>
                <a:lnTo>
                  <a:pt x="44578" y="15590"/>
                </a:lnTo>
                <a:cubicBezTo>
                  <a:pt x="44739" y="15700"/>
                  <a:pt x="44918" y="15748"/>
                  <a:pt x="45099" y="15748"/>
                </a:cubicBezTo>
                <a:cubicBezTo>
                  <a:pt x="45637" y="15748"/>
                  <a:pt x="46199" y="15321"/>
                  <a:pt x="46404" y="14792"/>
                </a:cubicBezTo>
                <a:cubicBezTo>
                  <a:pt x="47997" y="10672"/>
                  <a:pt x="43782" y="4806"/>
                  <a:pt x="42150" y="1310"/>
                </a:cubicBezTo>
                <a:lnTo>
                  <a:pt x="42150" y="1310"/>
                </a:lnTo>
                <a:cubicBezTo>
                  <a:pt x="45023" y="7505"/>
                  <a:pt x="41561" y="12815"/>
                  <a:pt x="38689" y="18170"/>
                </a:cubicBezTo>
                <a:cubicBezTo>
                  <a:pt x="38530" y="18466"/>
                  <a:pt x="38370" y="18786"/>
                  <a:pt x="38393" y="19128"/>
                </a:cubicBezTo>
                <a:cubicBezTo>
                  <a:pt x="38415" y="19448"/>
                  <a:pt x="38598" y="19745"/>
                  <a:pt x="38803" y="20019"/>
                </a:cubicBezTo>
                <a:cubicBezTo>
                  <a:pt x="39488" y="21023"/>
                  <a:pt x="40196" y="22027"/>
                  <a:pt x="40903" y="23031"/>
                </a:cubicBezTo>
                <a:cubicBezTo>
                  <a:pt x="39602" y="22712"/>
                  <a:pt x="38438" y="22004"/>
                  <a:pt x="37571" y="21000"/>
                </a:cubicBezTo>
                <a:lnTo>
                  <a:pt x="37571" y="21000"/>
                </a:lnTo>
                <a:cubicBezTo>
                  <a:pt x="36247" y="29423"/>
                  <a:pt x="36704" y="42045"/>
                  <a:pt x="37845" y="50513"/>
                </a:cubicBezTo>
                <a:cubicBezTo>
                  <a:pt x="36635" y="41543"/>
                  <a:pt x="33097" y="29080"/>
                  <a:pt x="33394" y="19859"/>
                </a:cubicBezTo>
                <a:cubicBezTo>
                  <a:pt x="33508" y="16526"/>
                  <a:pt x="34170" y="13239"/>
                  <a:pt x="34558" y="9953"/>
                </a:cubicBezTo>
                <a:cubicBezTo>
                  <a:pt x="34878" y="7214"/>
                  <a:pt x="34855" y="2192"/>
                  <a:pt x="367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17"/>
          <p:cNvSpPr/>
          <p:nvPr/>
        </p:nvSpPr>
        <p:spPr>
          <a:xfrm flipH="1">
            <a:off x="7433395" y="3556920"/>
            <a:ext cx="4379554" cy="2674516"/>
          </a:xfrm>
          <a:custGeom>
            <a:avLst/>
            <a:gdLst/>
            <a:ahLst/>
            <a:cxnLst/>
            <a:rect l="l" t="t" r="r" b="b"/>
            <a:pathLst>
              <a:path w="145718" h="80734" extrusionOk="0">
                <a:moveTo>
                  <a:pt x="144120" y="47910"/>
                </a:moveTo>
                <a:cubicBezTo>
                  <a:pt x="144110" y="47911"/>
                  <a:pt x="144100" y="47912"/>
                  <a:pt x="144090" y="47913"/>
                </a:cubicBezTo>
                <a:lnTo>
                  <a:pt x="144090" y="47913"/>
                </a:lnTo>
                <a:cubicBezTo>
                  <a:pt x="144100" y="47912"/>
                  <a:pt x="144110" y="47911"/>
                  <a:pt x="144120" y="47910"/>
                </a:cubicBezTo>
                <a:close/>
                <a:moveTo>
                  <a:pt x="298" y="0"/>
                </a:moveTo>
                <a:cubicBezTo>
                  <a:pt x="1" y="2465"/>
                  <a:pt x="252" y="4793"/>
                  <a:pt x="252" y="7258"/>
                </a:cubicBezTo>
                <a:lnTo>
                  <a:pt x="252" y="22118"/>
                </a:lnTo>
                <a:lnTo>
                  <a:pt x="252" y="75141"/>
                </a:lnTo>
                <a:cubicBezTo>
                  <a:pt x="252" y="75139"/>
                  <a:pt x="318" y="75138"/>
                  <a:pt x="445" y="75138"/>
                </a:cubicBezTo>
                <a:cubicBezTo>
                  <a:pt x="3625" y="75138"/>
                  <a:pt x="45076" y="75667"/>
                  <a:pt x="48961" y="75689"/>
                </a:cubicBezTo>
                <a:cubicBezTo>
                  <a:pt x="56767" y="75734"/>
                  <a:pt x="64345" y="80665"/>
                  <a:pt x="72129" y="80733"/>
                </a:cubicBezTo>
                <a:cubicBezTo>
                  <a:pt x="72157" y="80733"/>
                  <a:pt x="72186" y="80733"/>
                  <a:pt x="72214" y="80733"/>
                </a:cubicBezTo>
                <a:cubicBezTo>
                  <a:pt x="75126" y="80733"/>
                  <a:pt x="77817" y="79585"/>
                  <a:pt x="80597" y="78930"/>
                </a:cubicBezTo>
                <a:cubicBezTo>
                  <a:pt x="83450" y="78268"/>
                  <a:pt x="86418" y="77948"/>
                  <a:pt x="89316" y="77446"/>
                </a:cubicBezTo>
                <a:cubicBezTo>
                  <a:pt x="91142" y="77127"/>
                  <a:pt x="93037" y="76761"/>
                  <a:pt x="94589" y="75711"/>
                </a:cubicBezTo>
                <a:cubicBezTo>
                  <a:pt x="94772" y="75574"/>
                  <a:pt x="94977" y="75323"/>
                  <a:pt x="94840" y="75141"/>
                </a:cubicBezTo>
                <a:cubicBezTo>
                  <a:pt x="94794" y="75050"/>
                  <a:pt x="94680" y="75004"/>
                  <a:pt x="94566" y="74981"/>
                </a:cubicBezTo>
                <a:cubicBezTo>
                  <a:pt x="93518" y="74662"/>
                  <a:pt x="92446" y="74343"/>
                  <a:pt x="91398" y="74024"/>
                </a:cubicBezTo>
                <a:lnTo>
                  <a:pt x="91398" y="74024"/>
                </a:lnTo>
                <a:cubicBezTo>
                  <a:pt x="91488" y="74051"/>
                  <a:pt x="91595" y="74063"/>
                  <a:pt x="91714" y="74063"/>
                </a:cubicBezTo>
                <a:cubicBezTo>
                  <a:pt x="92771" y="74063"/>
                  <a:pt x="94834" y="73093"/>
                  <a:pt x="95776" y="72950"/>
                </a:cubicBezTo>
                <a:cubicBezTo>
                  <a:pt x="97419" y="72699"/>
                  <a:pt x="99108" y="72539"/>
                  <a:pt x="100775" y="72402"/>
                </a:cubicBezTo>
                <a:cubicBezTo>
                  <a:pt x="100962" y="72389"/>
                  <a:pt x="101150" y="72383"/>
                  <a:pt x="101339" y="72383"/>
                </a:cubicBezTo>
                <a:cubicBezTo>
                  <a:pt x="102138" y="72383"/>
                  <a:pt x="102944" y="72483"/>
                  <a:pt x="103719" y="72539"/>
                </a:cubicBezTo>
                <a:cubicBezTo>
                  <a:pt x="103719" y="72699"/>
                  <a:pt x="103628" y="72858"/>
                  <a:pt x="103491" y="72927"/>
                </a:cubicBezTo>
                <a:cubicBezTo>
                  <a:pt x="103354" y="72995"/>
                  <a:pt x="104404" y="73292"/>
                  <a:pt x="104472" y="73315"/>
                </a:cubicBezTo>
                <a:cubicBezTo>
                  <a:pt x="104553" y="73324"/>
                  <a:pt x="104634" y="73328"/>
                  <a:pt x="104716" y="73328"/>
                </a:cubicBezTo>
                <a:cubicBezTo>
                  <a:pt x="105238" y="73328"/>
                  <a:pt x="105779" y="73156"/>
                  <a:pt x="106253" y="73018"/>
                </a:cubicBezTo>
                <a:cubicBezTo>
                  <a:pt x="107074" y="72790"/>
                  <a:pt x="107828" y="72425"/>
                  <a:pt x="108672" y="72379"/>
                </a:cubicBezTo>
                <a:cubicBezTo>
                  <a:pt x="108917" y="72364"/>
                  <a:pt x="109155" y="72360"/>
                  <a:pt x="109390" y="72360"/>
                </a:cubicBezTo>
                <a:cubicBezTo>
                  <a:pt x="109703" y="72360"/>
                  <a:pt x="110009" y="72368"/>
                  <a:pt x="110316" y="72368"/>
                </a:cubicBezTo>
                <a:cubicBezTo>
                  <a:pt x="110852" y="72368"/>
                  <a:pt x="111388" y="72345"/>
                  <a:pt x="111959" y="72219"/>
                </a:cubicBezTo>
                <a:cubicBezTo>
                  <a:pt x="113019" y="71986"/>
                  <a:pt x="114078" y="71596"/>
                  <a:pt x="115192" y="71596"/>
                </a:cubicBezTo>
                <a:cubicBezTo>
                  <a:pt x="115278" y="71596"/>
                  <a:pt x="115365" y="71598"/>
                  <a:pt x="115451" y="71603"/>
                </a:cubicBezTo>
                <a:cubicBezTo>
                  <a:pt x="115817" y="71626"/>
                  <a:pt x="116182" y="71694"/>
                  <a:pt x="116501" y="71854"/>
                </a:cubicBezTo>
                <a:cubicBezTo>
                  <a:pt x="116752" y="71991"/>
                  <a:pt x="116981" y="72196"/>
                  <a:pt x="117232" y="72333"/>
                </a:cubicBezTo>
                <a:cubicBezTo>
                  <a:pt x="117678" y="72566"/>
                  <a:pt x="118195" y="72616"/>
                  <a:pt x="118705" y="72616"/>
                </a:cubicBezTo>
                <a:cubicBezTo>
                  <a:pt x="118847" y="72616"/>
                  <a:pt x="118987" y="72612"/>
                  <a:pt x="119126" y="72607"/>
                </a:cubicBezTo>
                <a:cubicBezTo>
                  <a:pt x="119491" y="72584"/>
                  <a:pt x="119902" y="72584"/>
                  <a:pt x="120176" y="72356"/>
                </a:cubicBezTo>
                <a:cubicBezTo>
                  <a:pt x="120473" y="72128"/>
                  <a:pt x="120564" y="71626"/>
                  <a:pt x="120267" y="71397"/>
                </a:cubicBezTo>
                <a:cubicBezTo>
                  <a:pt x="122550" y="70987"/>
                  <a:pt x="124833" y="70690"/>
                  <a:pt x="127115" y="70279"/>
                </a:cubicBezTo>
                <a:cubicBezTo>
                  <a:pt x="128827" y="69982"/>
                  <a:pt x="130516" y="69663"/>
                  <a:pt x="132228" y="69298"/>
                </a:cubicBezTo>
                <a:cubicBezTo>
                  <a:pt x="132936" y="69152"/>
                  <a:pt x="133605" y="68949"/>
                  <a:pt x="134323" y="68949"/>
                </a:cubicBezTo>
                <a:cubicBezTo>
                  <a:pt x="134393" y="68949"/>
                  <a:pt x="134463" y="68951"/>
                  <a:pt x="134533" y="68955"/>
                </a:cubicBezTo>
                <a:cubicBezTo>
                  <a:pt x="135332" y="69024"/>
                  <a:pt x="136108" y="69275"/>
                  <a:pt x="136953" y="69298"/>
                </a:cubicBezTo>
                <a:cubicBezTo>
                  <a:pt x="137135" y="69298"/>
                  <a:pt x="137364" y="69275"/>
                  <a:pt x="137501" y="69138"/>
                </a:cubicBezTo>
                <a:cubicBezTo>
                  <a:pt x="137634" y="69004"/>
                  <a:pt x="137594" y="68719"/>
                  <a:pt x="137422" y="68683"/>
                </a:cubicBezTo>
                <a:lnTo>
                  <a:pt x="137422" y="68683"/>
                </a:lnTo>
                <a:cubicBezTo>
                  <a:pt x="138095" y="68794"/>
                  <a:pt x="138778" y="68849"/>
                  <a:pt x="139461" y="68849"/>
                </a:cubicBezTo>
                <a:cubicBezTo>
                  <a:pt x="140881" y="68849"/>
                  <a:pt x="142302" y="68610"/>
                  <a:pt x="143641" y="68133"/>
                </a:cubicBezTo>
                <a:cubicBezTo>
                  <a:pt x="143709" y="68111"/>
                  <a:pt x="143800" y="68065"/>
                  <a:pt x="143846" y="68019"/>
                </a:cubicBezTo>
                <a:cubicBezTo>
                  <a:pt x="144029" y="67837"/>
                  <a:pt x="143914" y="67494"/>
                  <a:pt x="143686" y="67380"/>
                </a:cubicBezTo>
                <a:cubicBezTo>
                  <a:pt x="143580" y="67342"/>
                  <a:pt x="143470" y="67328"/>
                  <a:pt x="143359" y="67328"/>
                </a:cubicBezTo>
                <a:cubicBezTo>
                  <a:pt x="143208" y="67328"/>
                  <a:pt x="143055" y="67354"/>
                  <a:pt x="142910" y="67380"/>
                </a:cubicBezTo>
                <a:cubicBezTo>
                  <a:pt x="143070" y="67289"/>
                  <a:pt x="143207" y="67175"/>
                  <a:pt x="143367" y="67061"/>
                </a:cubicBezTo>
                <a:cubicBezTo>
                  <a:pt x="143016" y="66801"/>
                  <a:pt x="142569" y="66667"/>
                  <a:pt x="142123" y="66667"/>
                </a:cubicBezTo>
                <a:cubicBezTo>
                  <a:pt x="141785" y="66667"/>
                  <a:pt x="141448" y="66744"/>
                  <a:pt x="141153" y="66901"/>
                </a:cubicBezTo>
                <a:cubicBezTo>
                  <a:pt x="140993" y="66992"/>
                  <a:pt x="140856" y="67084"/>
                  <a:pt x="140673" y="67106"/>
                </a:cubicBezTo>
                <a:cubicBezTo>
                  <a:pt x="140648" y="67111"/>
                  <a:pt x="140623" y="67112"/>
                  <a:pt x="140598" y="67112"/>
                </a:cubicBezTo>
                <a:cubicBezTo>
                  <a:pt x="140485" y="67112"/>
                  <a:pt x="140370" y="67075"/>
                  <a:pt x="140240" y="67038"/>
                </a:cubicBezTo>
                <a:cubicBezTo>
                  <a:pt x="139865" y="66933"/>
                  <a:pt x="139480" y="66877"/>
                  <a:pt x="139092" y="66877"/>
                </a:cubicBezTo>
                <a:cubicBezTo>
                  <a:pt x="138889" y="66877"/>
                  <a:pt x="138686" y="66892"/>
                  <a:pt x="138482" y="66924"/>
                </a:cubicBezTo>
                <a:cubicBezTo>
                  <a:pt x="138425" y="66924"/>
                  <a:pt x="138368" y="66929"/>
                  <a:pt x="138314" y="66929"/>
                </a:cubicBezTo>
                <a:cubicBezTo>
                  <a:pt x="138260" y="66929"/>
                  <a:pt x="138208" y="66924"/>
                  <a:pt x="138163" y="66901"/>
                </a:cubicBezTo>
                <a:cubicBezTo>
                  <a:pt x="138094" y="66855"/>
                  <a:pt x="138048" y="66787"/>
                  <a:pt x="138003" y="66718"/>
                </a:cubicBezTo>
                <a:cubicBezTo>
                  <a:pt x="137295" y="65646"/>
                  <a:pt x="135675" y="65623"/>
                  <a:pt x="134556" y="65372"/>
                </a:cubicBezTo>
                <a:cubicBezTo>
                  <a:pt x="132776" y="64961"/>
                  <a:pt x="130973" y="64664"/>
                  <a:pt x="129169" y="64299"/>
                </a:cubicBezTo>
                <a:cubicBezTo>
                  <a:pt x="127709" y="64002"/>
                  <a:pt x="126202" y="63705"/>
                  <a:pt x="125015" y="62792"/>
                </a:cubicBezTo>
                <a:cubicBezTo>
                  <a:pt x="131931" y="62701"/>
                  <a:pt x="138802" y="62564"/>
                  <a:pt x="145718" y="62130"/>
                </a:cubicBezTo>
                <a:cubicBezTo>
                  <a:pt x="142887" y="61742"/>
                  <a:pt x="140080" y="61354"/>
                  <a:pt x="137249" y="60966"/>
                </a:cubicBezTo>
                <a:cubicBezTo>
                  <a:pt x="136437" y="60840"/>
                  <a:pt x="133079" y="60013"/>
                  <a:pt x="131385" y="60013"/>
                </a:cubicBezTo>
                <a:cubicBezTo>
                  <a:pt x="130944" y="60013"/>
                  <a:pt x="130616" y="60069"/>
                  <a:pt x="130475" y="60208"/>
                </a:cubicBezTo>
                <a:lnTo>
                  <a:pt x="130475" y="60208"/>
                </a:lnTo>
                <a:cubicBezTo>
                  <a:pt x="130654" y="60026"/>
                  <a:pt x="130698" y="59755"/>
                  <a:pt x="130607" y="59528"/>
                </a:cubicBezTo>
                <a:cubicBezTo>
                  <a:pt x="130433" y="59487"/>
                  <a:pt x="130255" y="59466"/>
                  <a:pt x="130077" y="59466"/>
                </a:cubicBezTo>
                <a:cubicBezTo>
                  <a:pt x="129670" y="59466"/>
                  <a:pt x="129260" y="59573"/>
                  <a:pt x="128895" y="59779"/>
                </a:cubicBezTo>
                <a:cubicBezTo>
                  <a:pt x="129192" y="59391"/>
                  <a:pt x="129489" y="59026"/>
                  <a:pt x="129786" y="58638"/>
                </a:cubicBezTo>
                <a:lnTo>
                  <a:pt x="129786" y="58638"/>
                </a:lnTo>
                <a:cubicBezTo>
                  <a:pt x="128987" y="59095"/>
                  <a:pt x="128165" y="59483"/>
                  <a:pt x="127298" y="59757"/>
                </a:cubicBezTo>
                <a:cubicBezTo>
                  <a:pt x="127526" y="59346"/>
                  <a:pt x="127777" y="58912"/>
                  <a:pt x="128005" y="58501"/>
                </a:cubicBezTo>
                <a:lnTo>
                  <a:pt x="128005" y="58501"/>
                </a:lnTo>
                <a:cubicBezTo>
                  <a:pt x="126934" y="59248"/>
                  <a:pt x="125465" y="59512"/>
                  <a:pt x="123828" y="59512"/>
                </a:cubicBezTo>
                <a:cubicBezTo>
                  <a:pt x="120170" y="59512"/>
                  <a:pt x="115674" y="58194"/>
                  <a:pt x="112912" y="58000"/>
                </a:cubicBezTo>
                <a:lnTo>
                  <a:pt x="112912" y="58000"/>
                </a:lnTo>
                <a:cubicBezTo>
                  <a:pt x="112920" y="58001"/>
                  <a:pt x="112928" y="58001"/>
                  <a:pt x="112936" y="58001"/>
                </a:cubicBezTo>
                <a:cubicBezTo>
                  <a:pt x="113435" y="58001"/>
                  <a:pt x="113706" y="57192"/>
                  <a:pt x="113306" y="56903"/>
                </a:cubicBezTo>
                <a:lnTo>
                  <a:pt x="113306" y="56903"/>
                </a:lnTo>
                <a:cubicBezTo>
                  <a:pt x="112712" y="57291"/>
                  <a:pt x="112119" y="57679"/>
                  <a:pt x="111525" y="58090"/>
                </a:cubicBezTo>
                <a:cubicBezTo>
                  <a:pt x="111891" y="57657"/>
                  <a:pt x="112050" y="57063"/>
                  <a:pt x="111936" y="56515"/>
                </a:cubicBezTo>
                <a:lnTo>
                  <a:pt x="111936" y="56515"/>
                </a:lnTo>
                <a:cubicBezTo>
                  <a:pt x="110936" y="57868"/>
                  <a:pt x="109246" y="58682"/>
                  <a:pt x="107544" y="58682"/>
                </a:cubicBezTo>
                <a:cubicBezTo>
                  <a:pt x="107265" y="58682"/>
                  <a:pt x="106986" y="58660"/>
                  <a:pt x="106709" y="58615"/>
                </a:cubicBezTo>
                <a:cubicBezTo>
                  <a:pt x="107417" y="58364"/>
                  <a:pt x="108079" y="57999"/>
                  <a:pt x="108672" y="57565"/>
                </a:cubicBezTo>
                <a:cubicBezTo>
                  <a:pt x="108424" y="57342"/>
                  <a:pt x="108081" y="57226"/>
                  <a:pt x="107739" y="57226"/>
                </a:cubicBezTo>
                <a:cubicBezTo>
                  <a:pt x="107631" y="57226"/>
                  <a:pt x="107524" y="57238"/>
                  <a:pt x="107419" y="57261"/>
                </a:cubicBezTo>
                <a:lnTo>
                  <a:pt x="107419" y="57261"/>
                </a:lnTo>
                <a:cubicBezTo>
                  <a:pt x="107925" y="56991"/>
                  <a:pt x="108368" y="56599"/>
                  <a:pt x="108718" y="56127"/>
                </a:cubicBezTo>
                <a:cubicBezTo>
                  <a:pt x="108498" y="56081"/>
                  <a:pt x="108273" y="56058"/>
                  <a:pt x="108048" y="56058"/>
                </a:cubicBezTo>
                <a:cubicBezTo>
                  <a:pt x="107320" y="56058"/>
                  <a:pt x="106588" y="56297"/>
                  <a:pt x="106007" y="56735"/>
                </a:cubicBezTo>
                <a:lnTo>
                  <a:pt x="106007" y="56735"/>
                </a:lnTo>
                <a:cubicBezTo>
                  <a:pt x="106503" y="56230"/>
                  <a:pt x="106808" y="55528"/>
                  <a:pt x="106846" y="54826"/>
                </a:cubicBezTo>
                <a:lnTo>
                  <a:pt x="106846" y="54826"/>
                </a:lnTo>
                <a:cubicBezTo>
                  <a:pt x="105580" y="56479"/>
                  <a:pt x="103899" y="56986"/>
                  <a:pt x="102107" y="56986"/>
                </a:cubicBezTo>
                <a:cubicBezTo>
                  <a:pt x="100087" y="56986"/>
                  <a:pt x="97924" y="56342"/>
                  <a:pt x="96050" y="55968"/>
                </a:cubicBezTo>
                <a:cubicBezTo>
                  <a:pt x="92238" y="55214"/>
                  <a:pt x="88746" y="53502"/>
                  <a:pt x="85002" y="52453"/>
                </a:cubicBezTo>
                <a:cubicBezTo>
                  <a:pt x="84569" y="52338"/>
                  <a:pt x="84135" y="52224"/>
                  <a:pt x="83701" y="52133"/>
                </a:cubicBezTo>
                <a:cubicBezTo>
                  <a:pt x="86515" y="50910"/>
                  <a:pt x="89611" y="50781"/>
                  <a:pt x="92711" y="50781"/>
                </a:cubicBezTo>
                <a:cubicBezTo>
                  <a:pt x="93539" y="50781"/>
                  <a:pt x="94367" y="50791"/>
                  <a:pt x="95190" y="50791"/>
                </a:cubicBezTo>
                <a:cubicBezTo>
                  <a:pt x="95485" y="50791"/>
                  <a:pt x="95779" y="50789"/>
                  <a:pt x="96073" y="50786"/>
                </a:cubicBezTo>
                <a:cubicBezTo>
                  <a:pt x="99793" y="50741"/>
                  <a:pt x="103445" y="50102"/>
                  <a:pt x="107120" y="49873"/>
                </a:cubicBezTo>
                <a:cubicBezTo>
                  <a:pt x="119390" y="49166"/>
                  <a:pt x="131888" y="49188"/>
                  <a:pt x="144090" y="47913"/>
                </a:cubicBezTo>
                <a:lnTo>
                  <a:pt x="144090" y="47913"/>
                </a:lnTo>
                <a:cubicBezTo>
                  <a:pt x="143875" y="47935"/>
                  <a:pt x="143660" y="47946"/>
                  <a:pt x="143445" y="47946"/>
                </a:cubicBezTo>
                <a:cubicBezTo>
                  <a:pt x="140463" y="47946"/>
                  <a:pt x="137413" y="45983"/>
                  <a:pt x="134442" y="45856"/>
                </a:cubicBezTo>
                <a:cubicBezTo>
                  <a:pt x="135264" y="45810"/>
                  <a:pt x="135994" y="45034"/>
                  <a:pt x="135948" y="44190"/>
                </a:cubicBezTo>
                <a:lnTo>
                  <a:pt x="135948" y="44190"/>
                </a:lnTo>
                <a:cubicBezTo>
                  <a:pt x="135299" y="44499"/>
                  <a:pt x="134649" y="44809"/>
                  <a:pt x="133992" y="45125"/>
                </a:cubicBezTo>
                <a:lnTo>
                  <a:pt x="133992" y="45125"/>
                </a:lnTo>
                <a:cubicBezTo>
                  <a:pt x="134703" y="44598"/>
                  <a:pt x="135172" y="43750"/>
                  <a:pt x="135172" y="42866"/>
                </a:cubicBezTo>
                <a:lnTo>
                  <a:pt x="135172" y="42866"/>
                </a:lnTo>
                <a:cubicBezTo>
                  <a:pt x="134281" y="43248"/>
                  <a:pt x="133422" y="43697"/>
                  <a:pt x="132605" y="44205"/>
                </a:cubicBezTo>
                <a:lnTo>
                  <a:pt x="132605" y="44205"/>
                </a:lnTo>
                <a:cubicBezTo>
                  <a:pt x="133306" y="43475"/>
                  <a:pt x="133657" y="42389"/>
                  <a:pt x="133415" y="41405"/>
                </a:cubicBezTo>
                <a:lnTo>
                  <a:pt x="133415" y="41405"/>
                </a:lnTo>
                <a:lnTo>
                  <a:pt x="131498" y="43231"/>
                </a:lnTo>
                <a:cubicBezTo>
                  <a:pt x="131452" y="42775"/>
                  <a:pt x="131406" y="42318"/>
                  <a:pt x="131361" y="41862"/>
                </a:cubicBezTo>
                <a:cubicBezTo>
                  <a:pt x="130242" y="42295"/>
                  <a:pt x="129261" y="43049"/>
                  <a:pt x="128553" y="43984"/>
                </a:cubicBezTo>
                <a:cubicBezTo>
                  <a:pt x="128895" y="43300"/>
                  <a:pt x="129078" y="42501"/>
                  <a:pt x="129032" y="41702"/>
                </a:cubicBezTo>
                <a:lnTo>
                  <a:pt x="129032" y="41702"/>
                </a:lnTo>
                <a:cubicBezTo>
                  <a:pt x="127686" y="42204"/>
                  <a:pt x="126362" y="42706"/>
                  <a:pt x="125038" y="43208"/>
                </a:cubicBezTo>
                <a:cubicBezTo>
                  <a:pt x="125403" y="42706"/>
                  <a:pt x="125746" y="42204"/>
                  <a:pt x="126111" y="41702"/>
                </a:cubicBezTo>
                <a:cubicBezTo>
                  <a:pt x="125727" y="41659"/>
                  <a:pt x="125340" y="41637"/>
                  <a:pt x="124954" y="41637"/>
                </a:cubicBezTo>
                <a:cubicBezTo>
                  <a:pt x="123817" y="41637"/>
                  <a:pt x="122680" y="41823"/>
                  <a:pt x="121603" y="42186"/>
                </a:cubicBezTo>
                <a:lnTo>
                  <a:pt x="121603" y="42186"/>
                </a:lnTo>
                <a:cubicBezTo>
                  <a:pt x="121849" y="41997"/>
                  <a:pt x="121965" y="41605"/>
                  <a:pt x="121797" y="41337"/>
                </a:cubicBezTo>
                <a:lnTo>
                  <a:pt x="121797" y="41337"/>
                </a:lnTo>
                <a:cubicBezTo>
                  <a:pt x="121021" y="41611"/>
                  <a:pt x="120267" y="41884"/>
                  <a:pt x="119514" y="42135"/>
                </a:cubicBezTo>
                <a:cubicBezTo>
                  <a:pt x="120199" y="41793"/>
                  <a:pt x="120587" y="40994"/>
                  <a:pt x="120473" y="40241"/>
                </a:cubicBezTo>
                <a:lnTo>
                  <a:pt x="120473" y="40241"/>
                </a:lnTo>
                <a:cubicBezTo>
                  <a:pt x="119765" y="40652"/>
                  <a:pt x="119172" y="41222"/>
                  <a:pt x="118761" y="41907"/>
                </a:cubicBezTo>
                <a:lnTo>
                  <a:pt x="118578" y="39579"/>
                </a:lnTo>
                <a:cubicBezTo>
                  <a:pt x="117711" y="40880"/>
                  <a:pt x="116319" y="41862"/>
                  <a:pt x="114789" y="42250"/>
                </a:cubicBezTo>
                <a:cubicBezTo>
                  <a:pt x="115406" y="41565"/>
                  <a:pt x="116022" y="40880"/>
                  <a:pt x="116638" y="40195"/>
                </a:cubicBezTo>
                <a:cubicBezTo>
                  <a:pt x="116382" y="40145"/>
                  <a:pt x="116120" y="40120"/>
                  <a:pt x="115857" y="40120"/>
                </a:cubicBezTo>
                <a:cubicBezTo>
                  <a:pt x="114810" y="40120"/>
                  <a:pt x="113752" y="40511"/>
                  <a:pt x="112986" y="41222"/>
                </a:cubicBezTo>
                <a:cubicBezTo>
                  <a:pt x="113580" y="40309"/>
                  <a:pt x="113899" y="39214"/>
                  <a:pt x="113876" y="38095"/>
                </a:cubicBezTo>
                <a:lnTo>
                  <a:pt x="113876" y="38095"/>
                </a:lnTo>
                <a:cubicBezTo>
                  <a:pt x="112758" y="38438"/>
                  <a:pt x="111799" y="39260"/>
                  <a:pt x="111297" y="40309"/>
                </a:cubicBezTo>
                <a:cubicBezTo>
                  <a:pt x="111183" y="39488"/>
                  <a:pt x="110909" y="38666"/>
                  <a:pt x="110521" y="37913"/>
                </a:cubicBezTo>
                <a:cubicBezTo>
                  <a:pt x="110110" y="38894"/>
                  <a:pt x="110110" y="40013"/>
                  <a:pt x="110475" y="40994"/>
                </a:cubicBezTo>
                <a:cubicBezTo>
                  <a:pt x="109950" y="40515"/>
                  <a:pt x="109425" y="40013"/>
                  <a:pt x="108878" y="39533"/>
                </a:cubicBezTo>
                <a:lnTo>
                  <a:pt x="108878" y="39533"/>
                </a:lnTo>
                <a:cubicBezTo>
                  <a:pt x="109849" y="41502"/>
                  <a:pt x="109101" y="42110"/>
                  <a:pt x="107690" y="42110"/>
                </a:cubicBezTo>
                <a:cubicBezTo>
                  <a:pt x="105411" y="42110"/>
                  <a:pt x="101404" y="40524"/>
                  <a:pt x="100132" y="40524"/>
                </a:cubicBezTo>
                <a:cubicBezTo>
                  <a:pt x="100071" y="40524"/>
                  <a:pt x="100016" y="40528"/>
                  <a:pt x="99968" y="40535"/>
                </a:cubicBezTo>
                <a:lnTo>
                  <a:pt x="99968" y="40535"/>
                </a:lnTo>
                <a:cubicBezTo>
                  <a:pt x="100529" y="40432"/>
                  <a:pt x="100817" y="39621"/>
                  <a:pt x="100455" y="39191"/>
                </a:cubicBezTo>
                <a:lnTo>
                  <a:pt x="100455" y="39191"/>
                </a:lnTo>
                <a:lnTo>
                  <a:pt x="98401" y="39579"/>
                </a:lnTo>
                <a:cubicBezTo>
                  <a:pt x="99177" y="39214"/>
                  <a:pt x="99359" y="37981"/>
                  <a:pt x="98743" y="37388"/>
                </a:cubicBezTo>
                <a:lnTo>
                  <a:pt x="98743" y="37388"/>
                </a:lnTo>
                <a:cubicBezTo>
                  <a:pt x="98230" y="37422"/>
                  <a:pt x="97742" y="37610"/>
                  <a:pt x="97348" y="37904"/>
                </a:cubicBezTo>
                <a:lnTo>
                  <a:pt x="97348" y="37904"/>
                </a:lnTo>
                <a:cubicBezTo>
                  <a:pt x="98106" y="36981"/>
                  <a:pt x="97886" y="35300"/>
                  <a:pt x="96780" y="34717"/>
                </a:cubicBezTo>
                <a:cubicBezTo>
                  <a:pt x="96487" y="36996"/>
                  <a:pt x="94365" y="38895"/>
                  <a:pt x="92068" y="38895"/>
                </a:cubicBezTo>
                <a:cubicBezTo>
                  <a:pt x="92041" y="38895"/>
                  <a:pt x="92014" y="38895"/>
                  <a:pt x="91987" y="38894"/>
                </a:cubicBezTo>
                <a:cubicBezTo>
                  <a:pt x="92763" y="38346"/>
                  <a:pt x="93379" y="37548"/>
                  <a:pt x="93744" y="36680"/>
                </a:cubicBezTo>
                <a:cubicBezTo>
                  <a:pt x="93561" y="36631"/>
                  <a:pt x="93372" y="36607"/>
                  <a:pt x="93183" y="36607"/>
                </a:cubicBezTo>
                <a:cubicBezTo>
                  <a:pt x="92503" y="36607"/>
                  <a:pt x="91822" y="36915"/>
                  <a:pt x="91393" y="37433"/>
                </a:cubicBezTo>
                <a:cubicBezTo>
                  <a:pt x="91439" y="36361"/>
                  <a:pt x="93151" y="35425"/>
                  <a:pt x="92466" y="34603"/>
                </a:cubicBezTo>
                <a:cubicBezTo>
                  <a:pt x="92320" y="34431"/>
                  <a:pt x="92114" y="34359"/>
                  <a:pt x="91892" y="34359"/>
                </a:cubicBezTo>
                <a:cubicBezTo>
                  <a:pt x="91527" y="34359"/>
                  <a:pt x="91115" y="34553"/>
                  <a:pt x="90846" y="34809"/>
                </a:cubicBezTo>
                <a:cubicBezTo>
                  <a:pt x="90412" y="35242"/>
                  <a:pt x="90070" y="35813"/>
                  <a:pt x="89499" y="35995"/>
                </a:cubicBezTo>
                <a:cubicBezTo>
                  <a:pt x="90115" y="34831"/>
                  <a:pt x="89796" y="33256"/>
                  <a:pt x="88769" y="32412"/>
                </a:cubicBezTo>
                <a:lnTo>
                  <a:pt x="88769" y="32412"/>
                </a:lnTo>
                <a:cubicBezTo>
                  <a:pt x="88798" y="34783"/>
                  <a:pt x="88205" y="35737"/>
                  <a:pt x="87466" y="35737"/>
                </a:cubicBezTo>
                <a:cubicBezTo>
                  <a:pt x="86483" y="35737"/>
                  <a:pt x="85243" y="34052"/>
                  <a:pt x="84865" y="31773"/>
                </a:cubicBezTo>
                <a:cubicBezTo>
                  <a:pt x="84089" y="32640"/>
                  <a:pt x="83656" y="33804"/>
                  <a:pt x="83656" y="34991"/>
                </a:cubicBezTo>
                <a:cubicBezTo>
                  <a:pt x="83245" y="33439"/>
                  <a:pt x="82674" y="31682"/>
                  <a:pt x="81213" y="31065"/>
                </a:cubicBezTo>
                <a:lnTo>
                  <a:pt x="81213" y="31065"/>
                </a:lnTo>
                <a:cubicBezTo>
                  <a:pt x="80757" y="32640"/>
                  <a:pt x="81054" y="34398"/>
                  <a:pt x="81989" y="35722"/>
                </a:cubicBezTo>
                <a:cubicBezTo>
                  <a:pt x="80881" y="35444"/>
                  <a:pt x="80588" y="33454"/>
                  <a:pt x="79587" y="33454"/>
                </a:cubicBezTo>
                <a:cubicBezTo>
                  <a:pt x="79517" y="33454"/>
                  <a:pt x="79443" y="33464"/>
                  <a:pt x="79365" y="33485"/>
                </a:cubicBezTo>
                <a:cubicBezTo>
                  <a:pt x="78908" y="33599"/>
                  <a:pt x="78657" y="34147"/>
                  <a:pt x="78703" y="34626"/>
                </a:cubicBezTo>
                <a:cubicBezTo>
                  <a:pt x="78748" y="35105"/>
                  <a:pt x="79022" y="35539"/>
                  <a:pt x="79273" y="35950"/>
                </a:cubicBezTo>
                <a:cubicBezTo>
                  <a:pt x="78588" y="35060"/>
                  <a:pt x="77698" y="34329"/>
                  <a:pt x="76694" y="33804"/>
                </a:cubicBezTo>
                <a:lnTo>
                  <a:pt x="76694" y="33804"/>
                </a:lnTo>
                <a:cubicBezTo>
                  <a:pt x="76625" y="34672"/>
                  <a:pt x="76831" y="35585"/>
                  <a:pt x="77265" y="36338"/>
                </a:cubicBezTo>
                <a:cubicBezTo>
                  <a:pt x="76648" y="35425"/>
                  <a:pt x="75758" y="34694"/>
                  <a:pt x="74754" y="34215"/>
                </a:cubicBezTo>
                <a:lnTo>
                  <a:pt x="74754" y="34215"/>
                </a:lnTo>
                <a:cubicBezTo>
                  <a:pt x="74685" y="34763"/>
                  <a:pt x="74914" y="35334"/>
                  <a:pt x="75347" y="35676"/>
                </a:cubicBezTo>
                <a:cubicBezTo>
                  <a:pt x="72602" y="34933"/>
                  <a:pt x="70017" y="34428"/>
                  <a:pt x="67205" y="34428"/>
                </a:cubicBezTo>
                <a:cubicBezTo>
                  <a:pt x="66650" y="34428"/>
                  <a:pt x="66085" y="34448"/>
                  <a:pt x="65510" y="34489"/>
                </a:cubicBezTo>
                <a:cubicBezTo>
                  <a:pt x="61517" y="34762"/>
                  <a:pt x="57972" y="35532"/>
                  <a:pt x="54129" y="35532"/>
                </a:cubicBezTo>
                <a:cubicBezTo>
                  <a:pt x="52830" y="35532"/>
                  <a:pt x="51498" y="35444"/>
                  <a:pt x="50102" y="35219"/>
                </a:cubicBezTo>
                <a:cubicBezTo>
                  <a:pt x="49372" y="35105"/>
                  <a:pt x="44282" y="32480"/>
                  <a:pt x="44350" y="32458"/>
                </a:cubicBezTo>
                <a:cubicBezTo>
                  <a:pt x="44967" y="32275"/>
                  <a:pt x="45492" y="31796"/>
                  <a:pt x="45720" y="31202"/>
                </a:cubicBezTo>
                <a:lnTo>
                  <a:pt x="45720" y="31202"/>
                </a:lnTo>
                <a:cubicBezTo>
                  <a:pt x="45241" y="31316"/>
                  <a:pt x="44761" y="31408"/>
                  <a:pt x="44282" y="31522"/>
                </a:cubicBezTo>
                <a:cubicBezTo>
                  <a:pt x="44967" y="31202"/>
                  <a:pt x="45400" y="30426"/>
                  <a:pt x="45264" y="29673"/>
                </a:cubicBezTo>
                <a:lnTo>
                  <a:pt x="45264" y="29673"/>
                </a:lnTo>
                <a:cubicBezTo>
                  <a:pt x="44602" y="29947"/>
                  <a:pt x="44008" y="30403"/>
                  <a:pt x="43574" y="30997"/>
                </a:cubicBezTo>
                <a:cubicBezTo>
                  <a:pt x="43985" y="30061"/>
                  <a:pt x="44259" y="29102"/>
                  <a:pt x="44396" y="28098"/>
                </a:cubicBezTo>
                <a:lnTo>
                  <a:pt x="44396" y="28098"/>
                </a:lnTo>
                <a:cubicBezTo>
                  <a:pt x="43460" y="29148"/>
                  <a:pt x="42296" y="29992"/>
                  <a:pt x="41018" y="30540"/>
                </a:cubicBezTo>
                <a:cubicBezTo>
                  <a:pt x="41018" y="29970"/>
                  <a:pt x="41520" y="29422"/>
                  <a:pt x="42091" y="29353"/>
                </a:cubicBezTo>
                <a:lnTo>
                  <a:pt x="40835" y="28874"/>
                </a:lnTo>
                <a:cubicBezTo>
                  <a:pt x="41520" y="28189"/>
                  <a:pt x="42228" y="27505"/>
                  <a:pt x="42912" y="26843"/>
                </a:cubicBezTo>
                <a:cubicBezTo>
                  <a:pt x="42687" y="26652"/>
                  <a:pt x="42396" y="26566"/>
                  <a:pt x="42099" y="26566"/>
                </a:cubicBezTo>
                <a:cubicBezTo>
                  <a:pt x="42005" y="26566"/>
                  <a:pt x="41910" y="26575"/>
                  <a:pt x="41817" y="26591"/>
                </a:cubicBezTo>
                <a:cubicBezTo>
                  <a:pt x="42593" y="26226"/>
                  <a:pt x="43118" y="25359"/>
                  <a:pt x="43118" y="24492"/>
                </a:cubicBezTo>
                <a:lnTo>
                  <a:pt x="43118" y="24492"/>
                </a:lnTo>
                <a:lnTo>
                  <a:pt x="41497" y="25199"/>
                </a:lnTo>
                <a:cubicBezTo>
                  <a:pt x="42114" y="24857"/>
                  <a:pt x="42182" y="23852"/>
                  <a:pt x="41611" y="23442"/>
                </a:cubicBezTo>
                <a:lnTo>
                  <a:pt x="41611" y="23442"/>
                </a:lnTo>
                <a:cubicBezTo>
                  <a:pt x="41132" y="24651"/>
                  <a:pt x="39877" y="25519"/>
                  <a:pt x="38553" y="25519"/>
                </a:cubicBezTo>
                <a:cubicBezTo>
                  <a:pt x="39466" y="24971"/>
                  <a:pt x="40265" y="24218"/>
                  <a:pt x="40881" y="23373"/>
                </a:cubicBezTo>
                <a:cubicBezTo>
                  <a:pt x="40484" y="23053"/>
                  <a:pt x="39979" y="22891"/>
                  <a:pt x="39476" y="22891"/>
                </a:cubicBezTo>
                <a:cubicBezTo>
                  <a:pt x="39218" y="22891"/>
                  <a:pt x="38960" y="22933"/>
                  <a:pt x="38717" y="23019"/>
                </a:cubicBezTo>
                <a:lnTo>
                  <a:pt x="38717" y="23019"/>
                </a:lnTo>
                <a:cubicBezTo>
                  <a:pt x="39492" y="22592"/>
                  <a:pt x="40067" y="21824"/>
                  <a:pt x="40265" y="20954"/>
                </a:cubicBezTo>
                <a:cubicBezTo>
                  <a:pt x="40184" y="20947"/>
                  <a:pt x="40104" y="20944"/>
                  <a:pt x="40023" y="20944"/>
                </a:cubicBezTo>
                <a:cubicBezTo>
                  <a:pt x="39257" y="20944"/>
                  <a:pt x="38492" y="21234"/>
                  <a:pt x="37914" y="21730"/>
                </a:cubicBezTo>
                <a:cubicBezTo>
                  <a:pt x="38325" y="21182"/>
                  <a:pt x="38439" y="20429"/>
                  <a:pt x="38210" y="19767"/>
                </a:cubicBezTo>
                <a:lnTo>
                  <a:pt x="38210" y="19767"/>
                </a:lnTo>
                <a:cubicBezTo>
                  <a:pt x="37526" y="20337"/>
                  <a:pt x="36978" y="21091"/>
                  <a:pt x="36681" y="21935"/>
                </a:cubicBezTo>
                <a:cubicBezTo>
                  <a:pt x="36544" y="21661"/>
                  <a:pt x="36407" y="21410"/>
                  <a:pt x="36248" y="21136"/>
                </a:cubicBezTo>
                <a:cubicBezTo>
                  <a:pt x="35951" y="21798"/>
                  <a:pt x="35517" y="22414"/>
                  <a:pt x="34946" y="22894"/>
                </a:cubicBezTo>
                <a:cubicBezTo>
                  <a:pt x="34924" y="22506"/>
                  <a:pt x="34901" y="22118"/>
                  <a:pt x="34855" y="21753"/>
                </a:cubicBezTo>
                <a:cubicBezTo>
                  <a:pt x="34444" y="22483"/>
                  <a:pt x="33805" y="23099"/>
                  <a:pt x="33029" y="23487"/>
                </a:cubicBezTo>
                <a:lnTo>
                  <a:pt x="33280" y="22232"/>
                </a:lnTo>
                <a:lnTo>
                  <a:pt x="33280" y="22232"/>
                </a:lnTo>
                <a:cubicBezTo>
                  <a:pt x="32881" y="22414"/>
                  <a:pt x="32441" y="22506"/>
                  <a:pt x="32002" y="22506"/>
                </a:cubicBezTo>
                <a:cubicBezTo>
                  <a:pt x="31563" y="22506"/>
                  <a:pt x="31123" y="22414"/>
                  <a:pt x="30724" y="22232"/>
                </a:cubicBezTo>
                <a:cubicBezTo>
                  <a:pt x="31317" y="21684"/>
                  <a:pt x="32139" y="21365"/>
                  <a:pt x="32961" y="21365"/>
                </a:cubicBezTo>
                <a:cubicBezTo>
                  <a:pt x="32595" y="21250"/>
                  <a:pt x="32253" y="21113"/>
                  <a:pt x="31888" y="20976"/>
                </a:cubicBezTo>
                <a:cubicBezTo>
                  <a:pt x="32371" y="20530"/>
                  <a:pt x="33049" y="20279"/>
                  <a:pt x="33727" y="20279"/>
                </a:cubicBezTo>
                <a:cubicBezTo>
                  <a:pt x="33914" y="20279"/>
                  <a:pt x="34102" y="20298"/>
                  <a:pt x="34285" y="20337"/>
                </a:cubicBezTo>
                <a:cubicBezTo>
                  <a:pt x="33988" y="19858"/>
                  <a:pt x="34969" y="19630"/>
                  <a:pt x="35334" y="19173"/>
                </a:cubicBezTo>
                <a:cubicBezTo>
                  <a:pt x="35636" y="18786"/>
                  <a:pt x="35288" y="18116"/>
                  <a:pt x="34808" y="18116"/>
                </a:cubicBezTo>
                <a:cubicBezTo>
                  <a:pt x="34779" y="18116"/>
                  <a:pt x="34749" y="18118"/>
                  <a:pt x="34718" y="18123"/>
                </a:cubicBezTo>
                <a:cubicBezTo>
                  <a:pt x="35152" y="17827"/>
                  <a:pt x="35563" y="17530"/>
                  <a:pt x="35996" y="17233"/>
                </a:cubicBezTo>
                <a:cubicBezTo>
                  <a:pt x="36062" y="16945"/>
                  <a:pt x="35811" y="16807"/>
                  <a:pt x="35512" y="16807"/>
                </a:cubicBezTo>
                <a:cubicBezTo>
                  <a:pt x="35291" y="16807"/>
                  <a:pt x="35043" y="16882"/>
                  <a:pt x="34878" y="17028"/>
                </a:cubicBezTo>
                <a:cubicBezTo>
                  <a:pt x="34577" y="17310"/>
                  <a:pt x="34229" y="17701"/>
                  <a:pt x="33860" y="17701"/>
                </a:cubicBezTo>
                <a:cubicBezTo>
                  <a:pt x="33782" y="17701"/>
                  <a:pt x="33702" y="17684"/>
                  <a:pt x="33623" y="17644"/>
                </a:cubicBezTo>
                <a:cubicBezTo>
                  <a:pt x="33006" y="17324"/>
                  <a:pt x="33645" y="16411"/>
                  <a:pt x="34262" y="16115"/>
                </a:cubicBezTo>
                <a:cubicBezTo>
                  <a:pt x="34878" y="15795"/>
                  <a:pt x="35631" y="15042"/>
                  <a:pt x="35106" y="14585"/>
                </a:cubicBezTo>
                <a:cubicBezTo>
                  <a:pt x="34718" y="14563"/>
                  <a:pt x="34330" y="14540"/>
                  <a:pt x="33919" y="14517"/>
                </a:cubicBezTo>
                <a:cubicBezTo>
                  <a:pt x="34513" y="14129"/>
                  <a:pt x="34810" y="13330"/>
                  <a:pt x="34604" y="12668"/>
                </a:cubicBezTo>
                <a:lnTo>
                  <a:pt x="34604" y="12668"/>
                </a:lnTo>
                <a:cubicBezTo>
                  <a:pt x="34262" y="12896"/>
                  <a:pt x="33919" y="13147"/>
                  <a:pt x="33600" y="13398"/>
                </a:cubicBezTo>
                <a:cubicBezTo>
                  <a:pt x="33874" y="12714"/>
                  <a:pt x="33897" y="11938"/>
                  <a:pt x="33668" y="11253"/>
                </a:cubicBezTo>
                <a:lnTo>
                  <a:pt x="33668" y="11253"/>
                </a:lnTo>
                <a:cubicBezTo>
                  <a:pt x="33166" y="11869"/>
                  <a:pt x="32847" y="12622"/>
                  <a:pt x="32755" y="13421"/>
                </a:cubicBezTo>
                <a:cubicBezTo>
                  <a:pt x="32550" y="12919"/>
                  <a:pt x="32367" y="12440"/>
                  <a:pt x="32162" y="11938"/>
                </a:cubicBezTo>
                <a:cubicBezTo>
                  <a:pt x="32093" y="13787"/>
                  <a:pt x="31363" y="15590"/>
                  <a:pt x="30153" y="16959"/>
                </a:cubicBezTo>
                <a:cubicBezTo>
                  <a:pt x="29811" y="16868"/>
                  <a:pt x="29560" y="16503"/>
                  <a:pt x="29605" y="16160"/>
                </a:cubicBezTo>
                <a:cubicBezTo>
                  <a:pt x="30039" y="16046"/>
                  <a:pt x="30404" y="15749"/>
                  <a:pt x="30632" y="15361"/>
                </a:cubicBezTo>
                <a:cubicBezTo>
                  <a:pt x="30108" y="15339"/>
                  <a:pt x="29583" y="15293"/>
                  <a:pt x="29058" y="15247"/>
                </a:cubicBezTo>
                <a:cubicBezTo>
                  <a:pt x="29628" y="15042"/>
                  <a:pt x="30130" y="14608"/>
                  <a:pt x="30381" y="14060"/>
                </a:cubicBezTo>
                <a:cubicBezTo>
                  <a:pt x="29948" y="14015"/>
                  <a:pt x="29514" y="13946"/>
                  <a:pt x="29058" y="13901"/>
                </a:cubicBezTo>
                <a:cubicBezTo>
                  <a:pt x="29491" y="13718"/>
                  <a:pt x="29856" y="13421"/>
                  <a:pt x="30153" y="13056"/>
                </a:cubicBezTo>
                <a:cubicBezTo>
                  <a:pt x="29798" y="12765"/>
                  <a:pt x="29339" y="12612"/>
                  <a:pt x="28883" y="12612"/>
                </a:cubicBezTo>
                <a:cubicBezTo>
                  <a:pt x="28695" y="12612"/>
                  <a:pt x="28507" y="12638"/>
                  <a:pt x="28327" y="12691"/>
                </a:cubicBezTo>
                <a:cubicBezTo>
                  <a:pt x="28875" y="12417"/>
                  <a:pt x="29309" y="11938"/>
                  <a:pt x="29537" y="11367"/>
                </a:cubicBezTo>
                <a:cubicBezTo>
                  <a:pt x="29372" y="11270"/>
                  <a:pt x="29175" y="11223"/>
                  <a:pt x="28976" y="11223"/>
                </a:cubicBezTo>
                <a:cubicBezTo>
                  <a:pt x="28792" y="11223"/>
                  <a:pt x="28606" y="11263"/>
                  <a:pt x="28444" y="11344"/>
                </a:cubicBezTo>
                <a:lnTo>
                  <a:pt x="28444" y="11344"/>
                </a:lnTo>
                <a:cubicBezTo>
                  <a:pt x="29038" y="10889"/>
                  <a:pt x="29334" y="10075"/>
                  <a:pt x="29149" y="9336"/>
                </a:cubicBezTo>
                <a:lnTo>
                  <a:pt x="29149" y="9336"/>
                </a:lnTo>
                <a:cubicBezTo>
                  <a:pt x="28457" y="9403"/>
                  <a:pt x="27852" y="10016"/>
                  <a:pt x="27804" y="10705"/>
                </a:cubicBezTo>
                <a:lnTo>
                  <a:pt x="27804" y="10705"/>
                </a:lnTo>
                <a:cubicBezTo>
                  <a:pt x="27839" y="9921"/>
                  <a:pt x="27611" y="9140"/>
                  <a:pt x="27163" y="8491"/>
                </a:cubicBezTo>
                <a:cubicBezTo>
                  <a:pt x="26936" y="9491"/>
                  <a:pt x="26844" y="10537"/>
                  <a:pt x="26866" y="11560"/>
                </a:cubicBezTo>
                <a:lnTo>
                  <a:pt x="26866" y="11560"/>
                </a:lnTo>
                <a:cubicBezTo>
                  <a:pt x="26850" y="11194"/>
                  <a:pt x="26133" y="10589"/>
                  <a:pt x="25885" y="10386"/>
                </a:cubicBezTo>
                <a:cubicBezTo>
                  <a:pt x="25314" y="10774"/>
                  <a:pt x="24675" y="11070"/>
                  <a:pt x="24059" y="11367"/>
                </a:cubicBezTo>
                <a:cubicBezTo>
                  <a:pt x="23831" y="10386"/>
                  <a:pt x="23602" y="9381"/>
                  <a:pt x="23397" y="8377"/>
                </a:cubicBezTo>
                <a:cubicBezTo>
                  <a:pt x="23301" y="8618"/>
                  <a:pt x="23223" y="8871"/>
                  <a:pt x="23172" y="9130"/>
                </a:cubicBezTo>
                <a:lnTo>
                  <a:pt x="23172" y="9130"/>
                </a:lnTo>
                <a:cubicBezTo>
                  <a:pt x="23049" y="8717"/>
                  <a:pt x="22676" y="8360"/>
                  <a:pt x="22255" y="8360"/>
                </a:cubicBezTo>
                <a:cubicBezTo>
                  <a:pt x="22203" y="8360"/>
                  <a:pt x="22150" y="8365"/>
                  <a:pt x="22096" y="8377"/>
                </a:cubicBezTo>
                <a:cubicBezTo>
                  <a:pt x="21655" y="8487"/>
                  <a:pt x="21430" y="8972"/>
                  <a:pt x="21472" y="9405"/>
                </a:cubicBezTo>
                <a:lnTo>
                  <a:pt x="21472" y="9405"/>
                </a:lnTo>
                <a:cubicBezTo>
                  <a:pt x="21136" y="8984"/>
                  <a:pt x="20729" y="8622"/>
                  <a:pt x="20270" y="8331"/>
                </a:cubicBezTo>
                <a:lnTo>
                  <a:pt x="20270" y="8331"/>
                </a:lnTo>
                <a:cubicBezTo>
                  <a:pt x="19836" y="9313"/>
                  <a:pt x="20293" y="10431"/>
                  <a:pt x="21069" y="11093"/>
                </a:cubicBezTo>
                <a:cubicBezTo>
                  <a:pt x="20738" y="11165"/>
                  <a:pt x="20425" y="11198"/>
                  <a:pt x="20128" y="11198"/>
                </a:cubicBezTo>
                <a:cubicBezTo>
                  <a:pt x="17577" y="11198"/>
                  <a:pt x="16212" y="8732"/>
                  <a:pt x="14883" y="6688"/>
                </a:cubicBezTo>
                <a:cubicBezTo>
                  <a:pt x="11893" y="2054"/>
                  <a:pt x="5753" y="822"/>
                  <a:pt x="2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17"/>
          <p:cNvSpPr/>
          <p:nvPr/>
        </p:nvSpPr>
        <p:spPr>
          <a:xfrm flipH="1">
            <a:off x="7504055" y="3882039"/>
            <a:ext cx="4308354" cy="2528589"/>
          </a:xfrm>
          <a:custGeom>
            <a:avLst/>
            <a:gdLst/>
            <a:ahLst/>
            <a:cxnLst/>
            <a:rect l="l" t="t" r="r" b="b"/>
            <a:pathLst>
              <a:path w="143349" h="76329" extrusionOk="0">
                <a:moveTo>
                  <a:pt x="93880" y="32354"/>
                </a:moveTo>
                <a:cubicBezTo>
                  <a:pt x="93823" y="32354"/>
                  <a:pt x="93765" y="32360"/>
                  <a:pt x="93709" y="32372"/>
                </a:cubicBezTo>
                <a:lnTo>
                  <a:pt x="93709" y="32372"/>
                </a:lnTo>
                <a:cubicBezTo>
                  <a:pt x="93814" y="32371"/>
                  <a:pt x="93918" y="32369"/>
                  <a:pt x="94023" y="32367"/>
                </a:cubicBezTo>
                <a:cubicBezTo>
                  <a:pt x="93976" y="32358"/>
                  <a:pt x="93928" y="32354"/>
                  <a:pt x="93880" y="32354"/>
                </a:cubicBezTo>
                <a:close/>
                <a:moveTo>
                  <a:pt x="63495" y="39601"/>
                </a:moveTo>
                <a:cubicBezTo>
                  <a:pt x="63499" y="39602"/>
                  <a:pt x="63502" y="39602"/>
                  <a:pt x="63506" y="39603"/>
                </a:cubicBezTo>
                <a:cubicBezTo>
                  <a:pt x="63502" y="39602"/>
                  <a:pt x="63499" y="39602"/>
                  <a:pt x="63495" y="39601"/>
                </a:cubicBezTo>
                <a:close/>
                <a:moveTo>
                  <a:pt x="77272" y="40469"/>
                </a:moveTo>
                <a:cubicBezTo>
                  <a:pt x="77271" y="40469"/>
                  <a:pt x="77270" y="40470"/>
                  <a:pt x="77269" y="40470"/>
                </a:cubicBezTo>
                <a:cubicBezTo>
                  <a:pt x="77270" y="40470"/>
                  <a:pt x="77271" y="40469"/>
                  <a:pt x="77272" y="40469"/>
                </a:cubicBezTo>
                <a:close/>
                <a:moveTo>
                  <a:pt x="87482" y="40613"/>
                </a:moveTo>
                <a:lnTo>
                  <a:pt x="87482" y="40613"/>
                </a:lnTo>
                <a:cubicBezTo>
                  <a:pt x="87426" y="40627"/>
                  <a:pt x="87369" y="40640"/>
                  <a:pt x="87313" y="40653"/>
                </a:cubicBezTo>
                <a:cubicBezTo>
                  <a:pt x="87370" y="40643"/>
                  <a:pt x="87427" y="40630"/>
                  <a:pt x="87482" y="40613"/>
                </a:cubicBezTo>
                <a:close/>
                <a:moveTo>
                  <a:pt x="87107" y="44236"/>
                </a:moveTo>
                <a:lnTo>
                  <a:pt x="87107" y="44236"/>
                </a:lnTo>
                <a:cubicBezTo>
                  <a:pt x="87107" y="44236"/>
                  <a:pt x="87107" y="44237"/>
                  <a:pt x="87107" y="44237"/>
                </a:cubicBezTo>
                <a:lnTo>
                  <a:pt x="87107" y="44237"/>
                </a:lnTo>
                <a:cubicBezTo>
                  <a:pt x="87107" y="44237"/>
                  <a:pt x="87107" y="44236"/>
                  <a:pt x="87107" y="44236"/>
                </a:cubicBezTo>
                <a:close/>
                <a:moveTo>
                  <a:pt x="7721" y="1"/>
                </a:moveTo>
                <a:lnTo>
                  <a:pt x="7721" y="1"/>
                </a:lnTo>
                <a:cubicBezTo>
                  <a:pt x="7515" y="1462"/>
                  <a:pt x="7538" y="2945"/>
                  <a:pt x="7766" y="4406"/>
                </a:cubicBezTo>
                <a:cubicBezTo>
                  <a:pt x="7287" y="4018"/>
                  <a:pt x="6785" y="3653"/>
                  <a:pt x="6306" y="3265"/>
                </a:cubicBezTo>
                <a:lnTo>
                  <a:pt x="6306" y="3265"/>
                </a:lnTo>
                <a:cubicBezTo>
                  <a:pt x="5461" y="5114"/>
                  <a:pt x="6032" y="7510"/>
                  <a:pt x="7629" y="8743"/>
                </a:cubicBezTo>
                <a:cubicBezTo>
                  <a:pt x="5689" y="7921"/>
                  <a:pt x="4297" y="5935"/>
                  <a:pt x="4183" y="3836"/>
                </a:cubicBezTo>
                <a:cubicBezTo>
                  <a:pt x="3749" y="4566"/>
                  <a:pt x="3635" y="5502"/>
                  <a:pt x="3909" y="6324"/>
                </a:cubicBezTo>
                <a:cubicBezTo>
                  <a:pt x="3475" y="5639"/>
                  <a:pt x="3042" y="4954"/>
                  <a:pt x="2608" y="4292"/>
                </a:cubicBezTo>
                <a:cubicBezTo>
                  <a:pt x="2608" y="4886"/>
                  <a:pt x="2585" y="5479"/>
                  <a:pt x="2585" y="6072"/>
                </a:cubicBezTo>
                <a:cubicBezTo>
                  <a:pt x="2425" y="5365"/>
                  <a:pt x="2220" y="4634"/>
                  <a:pt x="1695" y="4155"/>
                </a:cubicBezTo>
                <a:cubicBezTo>
                  <a:pt x="1327" y="3839"/>
                  <a:pt x="1047" y="3708"/>
                  <a:pt x="833" y="3708"/>
                </a:cubicBezTo>
                <a:cubicBezTo>
                  <a:pt x="0" y="3708"/>
                  <a:pt x="188" y="5697"/>
                  <a:pt x="188" y="6369"/>
                </a:cubicBezTo>
                <a:cubicBezTo>
                  <a:pt x="211" y="8332"/>
                  <a:pt x="188" y="10295"/>
                  <a:pt x="188" y="12258"/>
                </a:cubicBezTo>
                <a:cubicBezTo>
                  <a:pt x="188" y="29948"/>
                  <a:pt x="234" y="58662"/>
                  <a:pt x="234" y="76329"/>
                </a:cubicBezTo>
                <a:cubicBezTo>
                  <a:pt x="234" y="76260"/>
                  <a:pt x="2882" y="76009"/>
                  <a:pt x="3042" y="75986"/>
                </a:cubicBezTo>
                <a:cubicBezTo>
                  <a:pt x="11236" y="74982"/>
                  <a:pt x="19430" y="74046"/>
                  <a:pt x="27624" y="73110"/>
                </a:cubicBezTo>
                <a:cubicBezTo>
                  <a:pt x="32052" y="72608"/>
                  <a:pt x="36481" y="72106"/>
                  <a:pt x="40932" y="71672"/>
                </a:cubicBezTo>
                <a:cubicBezTo>
                  <a:pt x="46425" y="71125"/>
                  <a:pt x="51126" y="68165"/>
                  <a:pt x="56698" y="68165"/>
                </a:cubicBezTo>
                <a:cubicBezTo>
                  <a:pt x="57400" y="68165"/>
                  <a:pt x="58116" y="68212"/>
                  <a:pt x="58849" y="68317"/>
                </a:cubicBezTo>
                <a:cubicBezTo>
                  <a:pt x="61041" y="68636"/>
                  <a:pt x="63163" y="69390"/>
                  <a:pt x="65377" y="69641"/>
                </a:cubicBezTo>
                <a:cubicBezTo>
                  <a:pt x="66083" y="69731"/>
                  <a:pt x="66791" y="69768"/>
                  <a:pt x="67501" y="69768"/>
                </a:cubicBezTo>
                <a:cubicBezTo>
                  <a:pt x="68583" y="69768"/>
                  <a:pt x="69666" y="69683"/>
                  <a:pt x="70741" y="69572"/>
                </a:cubicBezTo>
                <a:cubicBezTo>
                  <a:pt x="75489" y="69093"/>
                  <a:pt x="80191" y="68043"/>
                  <a:pt x="84688" y="66468"/>
                </a:cubicBezTo>
                <a:cubicBezTo>
                  <a:pt x="84391" y="66377"/>
                  <a:pt x="84254" y="65966"/>
                  <a:pt x="84437" y="65738"/>
                </a:cubicBezTo>
                <a:cubicBezTo>
                  <a:pt x="83387" y="65646"/>
                  <a:pt x="82337" y="65555"/>
                  <a:pt x="81287" y="65487"/>
                </a:cubicBezTo>
                <a:lnTo>
                  <a:pt x="84505" y="64756"/>
                </a:lnTo>
                <a:cubicBezTo>
                  <a:pt x="83671" y="64251"/>
                  <a:pt x="82711" y="63979"/>
                  <a:pt x="81725" y="63979"/>
                </a:cubicBezTo>
                <a:cubicBezTo>
                  <a:pt x="81685" y="63979"/>
                  <a:pt x="81646" y="63979"/>
                  <a:pt x="81606" y="63980"/>
                </a:cubicBezTo>
                <a:cubicBezTo>
                  <a:pt x="82405" y="63866"/>
                  <a:pt x="83204" y="63752"/>
                  <a:pt x="84003" y="63638"/>
                </a:cubicBezTo>
                <a:cubicBezTo>
                  <a:pt x="83591" y="63410"/>
                  <a:pt x="83136" y="63260"/>
                  <a:pt x="82666" y="63186"/>
                </a:cubicBezTo>
                <a:lnTo>
                  <a:pt x="82666" y="63186"/>
                </a:lnTo>
                <a:cubicBezTo>
                  <a:pt x="86368" y="62809"/>
                  <a:pt x="90066" y="62553"/>
                  <a:pt x="93749" y="62154"/>
                </a:cubicBezTo>
                <a:cubicBezTo>
                  <a:pt x="94023" y="62108"/>
                  <a:pt x="94320" y="62063"/>
                  <a:pt x="94480" y="61835"/>
                </a:cubicBezTo>
                <a:cubicBezTo>
                  <a:pt x="94552" y="61703"/>
                  <a:pt x="94504" y="61533"/>
                  <a:pt x="94413" y="61428"/>
                </a:cubicBezTo>
                <a:lnTo>
                  <a:pt x="94413" y="61428"/>
                </a:lnTo>
                <a:cubicBezTo>
                  <a:pt x="94652" y="61461"/>
                  <a:pt x="94894" y="61478"/>
                  <a:pt x="95138" y="61478"/>
                </a:cubicBezTo>
                <a:cubicBezTo>
                  <a:pt x="95855" y="61478"/>
                  <a:pt x="96579" y="61336"/>
                  <a:pt x="97242" y="61058"/>
                </a:cubicBezTo>
                <a:cubicBezTo>
                  <a:pt x="97272" y="61055"/>
                  <a:pt x="97302" y="61053"/>
                  <a:pt x="97332" y="61053"/>
                </a:cubicBezTo>
                <a:cubicBezTo>
                  <a:pt x="97815" y="61053"/>
                  <a:pt x="98205" y="61551"/>
                  <a:pt x="98657" y="61766"/>
                </a:cubicBezTo>
                <a:cubicBezTo>
                  <a:pt x="98730" y="61800"/>
                  <a:pt x="98810" y="61814"/>
                  <a:pt x="98890" y="61814"/>
                </a:cubicBezTo>
                <a:cubicBezTo>
                  <a:pt x="99342" y="61814"/>
                  <a:pt x="99829" y="61349"/>
                  <a:pt x="99519" y="61089"/>
                </a:cubicBezTo>
                <a:lnTo>
                  <a:pt x="99519" y="61089"/>
                </a:lnTo>
                <a:cubicBezTo>
                  <a:pt x="100084" y="61498"/>
                  <a:pt x="100783" y="61717"/>
                  <a:pt x="101480" y="61717"/>
                </a:cubicBezTo>
                <a:cubicBezTo>
                  <a:pt x="101791" y="61717"/>
                  <a:pt x="102102" y="61674"/>
                  <a:pt x="102400" y="61583"/>
                </a:cubicBezTo>
                <a:cubicBezTo>
                  <a:pt x="102035" y="61332"/>
                  <a:pt x="101670" y="61058"/>
                  <a:pt x="101304" y="60807"/>
                </a:cubicBezTo>
                <a:lnTo>
                  <a:pt x="101304" y="60807"/>
                </a:lnTo>
                <a:cubicBezTo>
                  <a:pt x="102286" y="61104"/>
                  <a:pt x="103290" y="61401"/>
                  <a:pt x="104272" y="61675"/>
                </a:cubicBezTo>
                <a:cubicBezTo>
                  <a:pt x="103838" y="61378"/>
                  <a:pt x="103382" y="61081"/>
                  <a:pt x="102948" y="60762"/>
                </a:cubicBezTo>
                <a:lnTo>
                  <a:pt x="102948" y="60762"/>
                </a:lnTo>
                <a:cubicBezTo>
                  <a:pt x="103929" y="61013"/>
                  <a:pt x="104888" y="61264"/>
                  <a:pt x="105870" y="61515"/>
                </a:cubicBezTo>
                <a:cubicBezTo>
                  <a:pt x="105778" y="61150"/>
                  <a:pt x="105527" y="60830"/>
                  <a:pt x="105185" y="60648"/>
                </a:cubicBezTo>
                <a:lnTo>
                  <a:pt x="105185" y="60648"/>
                </a:lnTo>
                <a:cubicBezTo>
                  <a:pt x="106463" y="61036"/>
                  <a:pt x="107764" y="61241"/>
                  <a:pt x="109088" y="61332"/>
                </a:cubicBezTo>
                <a:cubicBezTo>
                  <a:pt x="109015" y="61054"/>
                  <a:pt x="108810" y="60832"/>
                  <a:pt x="108558" y="60715"/>
                </a:cubicBezTo>
                <a:lnTo>
                  <a:pt x="108558" y="60715"/>
                </a:lnTo>
                <a:cubicBezTo>
                  <a:pt x="109316" y="60853"/>
                  <a:pt x="110087" y="60924"/>
                  <a:pt x="110863" y="60924"/>
                </a:cubicBezTo>
                <a:cubicBezTo>
                  <a:pt x="111230" y="60924"/>
                  <a:pt x="111597" y="60908"/>
                  <a:pt x="111964" y="60876"/>
                </a:cubicBezTo>
                <a:cubicBezTo>
                  <a:pt x="111485" y="60511"/>
                  <a:pt x="111005" y="60168"/>
                  <a:pt x="110549" y="59826"/>
                </a:cubicBezTo>
                <a:lnTo>
                  <a:pt x="110549" y="59826"/>
                </a:lnTo>
                <a:cubicBezTo>
                  <a:pt x="111701" y="60167"/>
                  <a:pt x="112907" y="60349"/>
                  <a:pt x="114117" y="60349"/>
                </a:cubicBezTo>
                <a:cubicBezTo>
                  <a:pt x="114847" y="60349"/>
                  <a:pt x="115579" y="60283"/>
                  <a:pt x="116301" y="60145"/>
                </a:cubicBezTo>
                <a:cubicBezTo>
                  <a:pt x="116230" y="60088"/>
                  <a:pt x="116152" y="60038"/>
                  <a:pt x="116070" y="59997"/>
                </a:cubicBezTo>
                <a:lnTo>
                  <a:pt x="116070" y="59997"/>
                </a:lnTo>
                <a:cubicBezTo>
                  <a:pt x="116647" y="60019"/>
                  <a:pt x="117225" y="60030"/>
                  <a:pt x="117802" y="60030"/>
                </a:cubicBezTo>
                <a:cubicBezTo>
                  <a:pt x="120486" y="60030"/>
                  <a:pt x="123166" y="59790"/>
                  <a:pt x="125796" y="59301"/>
                </a:cubicBezTo>
                <a:cubicBezTo>
                  <a:pt x="128558" y="58799"/>
                  <a:pt x="132141" y="58365"/>
                  <a:pt x="134629" y="57018"/>
                </a:cubicBezTo>
                <a:cubicBezTo>
                  <a:pt x="133579" y="56699"/>
                  <a:pt x="132507" y="56448"/>
                  <a:pt x="131434" y="56311"/>
                </a:cubicBezTo>
                <a:cubicBezTo>
                  <a:pt x="131594" y="56105"/>
                  <a:pt x="131776" y="55923"/>
                  <a:pt x="131936" y="55740"/>
                </a:cubicBezTo>
                <a:cubicBezTo>
                  <a:pt x="131855" y="55722"/>
                  <a:pt x="131772" y="55713"/>
                  <a:pt x="131690" y="55713"/>
                </a:cubicBezTo>
                <a:cubicBezTo>
                  <a:pt x="131265" y="55713"/>
                  <a:pt x="130853" y="55951"/>
                  <a:pt x="130681" y="56334"/>
                </a:cubicBezTo>
                <a:cubicBezTo>
                  <a:pt x="130703" y="55877"/>
                  <a:pt x="130749" y="55398"/>
                  <a:pt x="130795" y="54941"/>
                </a:cubicBezTo>
                <a:lnTo>
                  <a:pt x="130795" y="54941"/>
                </a:lnTo>
                <a:cubicBezTo>
                  <a:pt x="130521" y="55672"/>
                  <a:pt x="129790" y="56197"/>
                  <a:pt x="129014" y="56197"/>
                </a:cubicBezTo>
                <a:cubicBezTo>
                  <a:pt x="128997" y="56197"/>
                  <a:pt x="128980" y="56197"/>
                  <a:pt x="128963" y="56197"/>
                </a:cubicBezTo>
                <a:cubicBezTo>
                  <a:pt x="128206" y="56197"/>
                  <a:pt x="127479" y="55702"/>
                  <a:pt x="127188" y="55010"/>
                </a:cubicBezTo>
                <a:lnTo>
                  <a:pt x="127188" y="55010"/>
                </a:lnTo>
                <a:cubicBezTo>
                  <a:pt x="127257" y="55375"/>
                  <a:pt x="127302" y="55717"/>
                  <a:pt x="127371" y="56083"/>
                </a:cubicBezTo>
                <a:cubicBezTo>
                  <a:pt x="126504" y="56014"/>
                  <a:pt x="125750" y="55329"/>
                  <a:pt x="125568" y="54485"/>
                </a:cubicBezTo>
                <a:lnTo>
                  <a:pt x="125568" y="54485"/>
                </a:lnTo>
                <a:cubicBezTo>
                  <a:pt x="125613" y="55101"/>
                  <a:pt x="125568" y="55740"/>
                  <a:pt x="125454" y="56334"/>
                </a:cubicBezTo>
                <a:cubicBezTo>
                  <a:pt x="124929" y="55809"/>
                  <a:pt x="124495" y="55170"/>
                  <a:pt x="124175" y="54508"/>
                </a:cubicBezTo>
                <a:cubicBezTo>
                  <a:pt x="123902" y="54690"/>
                  <a:pt x="123970" y="55101"/>
                  <a:pt x="123993" y="55443"/>
                </a:cubicBezTo>
                <a:cubicBezTo>
                  <a:pt x="124034" y="55751"/>
                  <a:pt x="123873" y="56168"/>
                  <a:pt x="123592" y="56168"/>
                </a:cubicBezTo>
                <a:cubicBezTo>
                  <a:pt x="123559" y="56168"/>
                  <a:pt x="123526" y="56163"/>
                  <a:pt x="123491" y="56151"/>
                </a:cubicBezTo>
                <a:cubicBezTo>
                  <a:pt x="123377" y="56128"/>
                  <a:pt x="123308" y="56014"/>
                  <a:pt x="123240" y="55923"/>
                </a:cubicBezTo>
                <a:cubicBezTo>
                  <a:pt x="122989" y="55626"/>
                  <a:pt x="122760" y="55329"/>
                  <a:pt x="122532" y="55033"/>
                </a:cubicBezTo>
                <a:lnTo>
                  <a:pt x="122532" y="55033"/>
                </a:lnTo>
                <a:cubicBezTo>
                  <a:pt x="122578" y="55375"/>
                  <a:pt x="122578" y="55740"/>
                  <a:pt x="122441" y="56037"/>
                </a:cubicBezTo>
                <a:cubicBezTo>
                  <a:pt x="121459" y="54941"/>
                  <a:pt x="119382" y="54850"/>
                  <a:pt x="118013" y="54325"/>
                </a:cubicBezTo>
                <a:lnTo>
                  <a:pt x="118013" y="54325"/>
                </a:lnTo>
                <a:lnTo>
                  <a:pt x="118652" y="55170"/>
                </a:lnTo>
                <a:lnTo>
                  <a:pt x="114931" y="54622"/>
                </a:lnTo>
                <a:lnTo>
                  <a:pt x="114931" y="54622"/>
                </a:lnTo>
                <a:cubicBezTo>
                  <a:pt x="115205" y="54759"/>
                  <a:pt x="115456" y="54919"/>
                  <a:pt x="115707" y="55055"/>
                </a:cubicBezTo>
                <a:cubicBezTo>
                  <a:pt x="115130" y="54838"/>
                  <a:pt x="114535" y="54759"/>
                  <a:pt x="113930" y="54759"/>
                </a:cubicBezTo>
                <a:cubicBezTo>
                  <a:pt x="112335" y="54759"/>
                  <a:pt x="110668" y="55307"/>
                  <a:pt x="109045" y="55307"/>
                </a:cubicBezTo>
                <a:cubicBezTo>
                  <a:pt x="109022" y="55307"/>
                  <a:pt x="108998" y="55307"/>
                  <a:pt x="108974" y="55307"/>
                </a:cubicBezTo>
                <a:cubicBezTo>
                  <a:pt x="107262" y="55261"/>
                  <a:pt x="105550" y="54576"/>
                  <a:pt x="104317" y="53389"/>
                </a:cubicBezTo>
                <a:lnTo>
                  <a:pt x="104317" y="53389"/>
                </a:lnTo>
                <a:cubicBezTo>
                  <a:pt x="105313" y="53876"/>
                  <a:pt x="106446" y="54147"/>
                  <a:pt x="107553" y="54147"/>
                </a:cubicBezTo>
                <a:cubicBezTo>
                  <a:pt x="107639" y="54147"/>
                  <a:pt x="107724" y="54146"/>
                  <a:pt x="107810" y="54142"/>
                </a:cubicBezTo>
                <a:cubicBezTo>
                  <a:pt x="108084" y="53911"/>
                  <a:pt x="108450" y="53790"/>
                  <a:pt x="108810" y="53790"/>
                </a:cubicBezTo>
                <a:cubicBezTo>
                  <a:pt x="109018" y="53790"/>
                  <a:pt x="109223" y="53830"/>
                  <a:pt x="109407" y="53914"/>
                </a:cubicBezTo>
                <a:cubicBezTo>
                  <a:pt x="108997" y="53549"/>
                  <a:pt x="108677" y="53070"/>
                  <a:pt x="108540" y="52545"/>
                </a:cubicBezTo>
                <a:lnTo>
                  <a:pt x="108540" y="52545"/>
                </a:lnTo>
                <a:cubicBezTo>
                  <a:pt x="109721" y="53557"/>
                  <a:pt x="111276" y="54095"/>
                  <a:pt x="112827" y="54095"/>
                </a:cubicBezTo>
                <a:cubicBezTo>
                  <a:pt x="113375" y="54095"/>
                  <a:pt x="113922" y="54028"/>
                  <a:pt x="114452" y="53891"/>
                </a:cubicBezTo>
                <a:cubicBezTo>
                  <a:pt x="113288" y="53777"/>
                  <a:pt x="112192" y="53275"/>
                  <a:pt x="111370" y="52453"/>
                </a:cubicBezTo>
                <a:lnTo>
                  <a:pt x="111370" y="52453"/>
                </a:lnTo>
                <a:cubicBezTo>
                  <a:pt x="112808" y="52613"/>
                  <a:pt x="114224" y="53001"/>
                  <a:pt x="115547" y="53617"/>
                </a:cubicBezTo>
                <a:cubicBezTo>
                  <a:pt x="115889" y="53465"/>
                  <a:pt x="116262" y="53390"/>
                  <a:pt x="116636" y="53390"/>
                </a:cubicBezTo>
                <a:cubicBezTo>
                  <a:pt x="117213" y="53390"/>
                  <a:pt x="117793" y="53568"/>
                  <a:pt x="118264" y="53914"/>
                </a:cubicBezTo>
                <a:cubicBezTo>
                  <a:pt x="118035" y="53549"/>
                  <a:pt x="117830" y="53207"/>
                  <a:pt x="117602" y="52864"/>
                </a:cubicBezTo>
                <a:lnTo>
                  <a:pt x="117602" y="52864"/>
                </a:lnTo>
                <a:cubicBezTo>
                  <a:pt x="118418" y="53345"/>
                  <a:pt x="119522" y="53686"/>
                  <a:pt x="120558" y="53686"/>
                </a:cubicBezTo>
                <a:cubicBezTo>
                  <a:pt x="121145" y="53686"/>
                  <a:pt x="121711" y="53577"/>
                  <a:pt x="122190" y="53321"/>
                </a:cubicBezTo>
                <a:cubicBezTo>
                  <a:pt x="122121" y="53252"/>
                  <a:pt x="122075" y="53184"/>
                  <a:pt x="122053" y="53092"/>
                </a:cubicBezTo>
                <a:cubicBezTo>
                  <a:pt x="122148" y="53029"/>
                  <a:pt x="122876" y="52777"/>
                  <a:pt x="123308" y="52777"/>
                </a:cubicBezTo>
                <a:cubicBezTo>
                  <a:pt x="123496" y="52777"/>
                  <a:pt x="123628" y="52824"/>
                  <a:pt x="123628" y="52956"/>
                </a:cubicBezTo>
                <a:cubicBezTo>
                  <a:pt x="123628" y="52796"/>
                  <a:pt x="123628" y="52636"/>
                  <a:pt x="123628" y="52476"/>
                </a:cubicBezTo>
                <a:cubicBezTo>
                  <a:pt x="130133" y="52773"/>
                  <a:pt x="136752" y="52636"/>
                  <a:pt x="143349" y="52727"/>
                </a:cubicBezTo>
                <a:cubicBezTo>
                  <a:pt x="137002" y="52030"/>
                  <a:pt x="130500" y="51243"/>
                  <a:pt x="124127" y="51243"/>
                </a:cubicBezTo>
                <a:cubicBezTo>
                  <a:pt x="124037" y="51243"/>
                  <a:pt x="123946" y="51243"/>
                  <a:pt x="123856" y="51244"/>
                </a:cubicBezTo>
                <a:cubicBezTo>
                  <a:pt x="124038" y="51107"/>
                  <a:pt x="124244" y="50970"/>
                  <a:pt x="124426" y="50833"/>
                </a:cubicBezTo>
                <a:lnTo>
                  <a:pt x="124426" y="50833"/>
                </a:lnTo>
                <a:cubicBezTo>
                  <a:pt x="123513" y="50970"/>
                  <a:pt x="122623" y="51107"/>
                  <a:pt x="121710" y="51244"/>
                </a:cubicBezTo>
                <a:cubicBezTo>
                  <a:pt x="122098" y="50993"/>
                  <a:pt x="122509" y="50764"/>
                  <a:pt x="122897" y="50536"/>
                </a:cubicBezTo>
                <a:lnTo>
                  <a:pt x="122897" y="50536"/>
                </a:lnTo>
                <a:cubicBezTo>
                  <a:pt x="121847" y="50650"/>
                  <a:pt x="120797" y="50833"/>
                  <a:pt x="119770" y="51107"/>
                </a:cubicBezTo>
                <a:cubicBezTo>
                  <a:pt x="120158" y="50924"/>
                  <a:pt x="120546" y="50741"/>
                  <a:pt x="120934" y="50559"/>
                </a:cubicBezTo>
                <a:cubicBezTo>
                  <a:pt x="120827" y="50552"/>
                  <a:pt x="120719" y="50549"/>
                  <a:pt x="120612" y="50549"/>
                </a:cubicBezTo>
                <a:cubicBezTo>
                  <a:pt x="120004" y="50549"/>
                  <a:pt x="119401" y="50653"/>
                  <a:pt x="118825" y="50862"/>
                </a:cubicBezTo>
                <a:lnTo>
                  <a:pt x="118825" y="50862"/>
                </a:lnTo>
                <a:cubicBezTo>
                  <a:pt x="118891" y="50786"/>
                  <a:pt x="118888" y="50625"/>
                  <a:pt x="118789" y="50559"/>
                </a:cubicBezTo>
                <a:cubicBezTo>
                  <a:pt x="118739" y="50526"/>
                  <a:pt x="118684" y="50514"/>
                  <a:pt x="118627" y="50514"/>
                </a:cubicBezTo>
                <a:cubicBezTo>
                  <a:pt x="118526" y="50514"/>
                  <a:pt x="118420" y="50552"/>
                  <a:pt x="118332" y="50582"/>
                </a:cubicBezTo>
                <a:cubicBezTo>
                  <a:pt x="118030" y="50711"/>
                  <a:pt x="117728" y="50820"/>
                  <a:pt x="117426" y="50947"/>
                </a:cubicBezTo>
                <a:lnTo>
                  <a:pt x="117426" y="50947"/>
                </a:lnTo>
                <a:cubicBezTo>
                  <a:pt x="117710" y="50807"/>
                  <a:pt x="117844" y="50406"/>
                  <a:pt x="117693" y="50148"/>
                </a:cubicBezTo>
                <a:lnTo>
                  <a:pt x="117693" y="50148"/>
                </a:lnTo>
                <a:cubicBezTo>
                  <a:pt x="117111" y="50529"/>
                  <a:pt x="116142" y="50998"/>
                  <a:pt x="115358" y="50998"/>
                </a:cubicBezTo>
                <a:cubicBezTo>
                  <a:pt x="115250" y="50998"/>
                  <a:pt x="115145" y="50989"/>
                  <a:pt x="115045" y="50970"/>
                </a:cubicBezTo>
                <a:cubicBezTo>
                  <a:pt x="114383" y="50856"/>
                  <a:pt x="114680" y="50239"/>
                  <a:pt x="113904" y="50216"/>
                </a:cubicBezTo>
                <a:cubicBezTo>
                  <a:pt x="113396" y="50209"/>
                  <a:pt x="112908" y="50205"/>
                  <a:pt x="112435" y="50205"/>
                </a:cubicBezTo>
                <a:cubicBezTo>
                  <a:pt x="110639" y="50205"/>
                  <a:pt x="109043" y="50250"/>
                  <a:pt x="107248" y="50250"/>
                </a:cubicBezTo>
                <a:cubicBezTo>
                  <a:pt x="106774" y="50250"/>
                  <a:pt x="106287" y="50247"/>
                  <a:pt x="105778" y="50239"/>
                </a:cubicBezTo>
                <a:cubicBezTo>
                  <a:pt x="106052" y="50102"/>
                  <a:pt x="106326" y="49988"/>
                  <a:pt x="106600" y="49851"/>
                </a:cubicBezTo>
                <a:cubicBezTo>
                  <a:pt x="106352" y="49793"/>
                  <a:pt x="106097" y="49765"/>
                  <a:pt x="105842" y="49765"/>
                </a:cubicBezTo>
                <a:cubicBezTo>
                  <a:pt x="105310" y="49765"/>
                  <a:pt x="104777" y="49887"/>
                  <a:pt x="104303" y="50110"/>
                </a:cubicBezTo>
                <a:lnTo>
                  <a:pt x="104303" y="50110"/>
                </a:lnTo>
                <a:cubicBezTo>
                  <a:pt x="104586" y="49970"/>
                  <a:pt x="104825" y="49727"/>
                  <a:pt x="104979" y="49463"/>
                </a:cubicBezTo>
                <a:lnTo>
                  <a:pt x="104979" y="49463"/>
                </a:lnTo>
                <a:cubicBezTo>
                  <a:pt x="104544" y="49500"/>
                  <a:pt x="104108" y="49608"/>
                  <a:pt x="103696" y="49777"/>
                </a:cubicBezTo>
                <a:lnTo>
                  <a:pt x="103696" y="49777"/>
                </a:lnTo>
                <a:cubicBezTo>
                  <a:pt x="103946" y="49620"/>
                  <a:pt x="104151" y="49377"/>
                  <a:pt x="104249" y="49098"/>
                </a:cubicBezTo>
                <a:lnTo>
                  <a:pt x="104249" y="49098"/>
                </a:lnTo>
                <a:cubicBezTo>
                  <a:pt x="103935" y="49328"/>
                  <a:pt x="103545" y="49443"/>
                  <a:pt x="103165" y="49443"/>
                </a:cubicBezTo>
                <a:cubicBezTo>
                  <a:pt x="103131" y="49443"/>
                  <a:pt x="103096" y="49442"/>
                  <a:pt x="103062" y="49440"/>
                </a:cubicBezTo>
                <a:cubicBezTo>
                  <a:pt x="103633" y="49144"/>
                  <a:pt x="104021" y="48527"/>
                  <a:pt x="104066" y="47865"/>
                </a:cubicBezTo>
                <a:lnTo>
                  <a:pt x="104066" y="47865"/>
                </a:lnTo>
                <a:cubicBezTo>
                  <a:pt x="103382" y="48619"/>
                  <a:pt x="102446" y="49121"/>
                  <a:pt x="101464" y="49349"/>
                </a:cubicBezTo>
                <a:cubicBezTo>
                  <a:pt x="101601" y="49075"/>
                  <a:pt x="101761" y="48801"/>
                  <a:pt x="101898" y="48527"/>
                </a:cubicBezTo>
                <a:lnTo>
                  <a:pt x="101898" y="48527"/>
                </a:lnTo>
                <a:cubicBezTo>
                  <a:pt x="100846" y="49043"/>
                  <a:pt x="99590" y="49502"/>
                  <a:pt x="98381" y="49502"/>
                </a:cubicBezTo>
                <a:cubicBezTo>
                  <a:pt x="98252" y="49502"/>
                  <a:pt x="98123" y="49497"/>
                  <a:pt x="97995" y="49486"/>
                </a:cubicBezTo>
                <a:cubicBezTo>
                  <a:pt x="98406" y="49349"/>
                  <a:pt x="98839" y="49121"/>
                  <a:pt x="99159" y="48824"/>
                </a:cubicBezTo>
                <a:cubicBezTo>
                  <a:pt x="98899" y="48767"/>
                  <a:pt x="98635" y="48739"/>
                  <a:pt x="98375" y="48739"/>
                </a:cubicBezTo>
                <a:cubicBezTo>
                  <a:pt x="98030" y="48739"/>
                  <a:pt x="97689" y="48788"/>
                  <a:pt x="97364" y="48883"/>
                </a:cubicBezTo>
                <a:lnTo>
                  <a:pt x="97364" y="48883"/>
                </a:lnTo>
                <a:cubicBezTo>
                  <a:pt x="97775" y="48713"/>
                  <a:pt x="98148" y="48466"/>
                  <a:pt x="98451" y="48162"/>
                </a:cubicBezTo>
                <a:lnTo>
                  <a:pt x="98451" y="48162"/>
                </a:lnTo>
                <a:cubicBezTo>
                  <a:pt x="98030" y="48391"/>
                  <a:pt x="97544" y="48506"/>
                  <a:pt x="97056" y="48506"/>
                </a:cubicBezTo>
                <a:cubicBezTo>
                  <a:pt x="96619" y="48506"/>
                  <a:pt x="96180" y="48414"/>
                  <a:pt x="95781" y="48231"/>
                </a:cubicBezTo>
                <a:cubicBezTo>
                  <a:pt x="96123" y="48208"/>
                  <a:pt x="96465" y="47980"/>
                  <a:pt x="96602" y="47660"/>
                </a:cubicBezTo>
                <a:lnTo>
                  <a:pt x="96602" y="47660"/>
                </a:lnTo>
                <a:cubicBezTo>
                  <a:pt x="96447" y="48024"/>
                  <a:pt x="95664" y="48134"/>
                  <a:pt x="94703" y="48134"/>
                </a:cubicBezTo>
                <a:cubicBezTo>
                  <a:pt x="93200" y="48134"/>
                  <a:pt x="91261" y="47864"/>
                  <a:pt x="90595" y="47864"/>
                </a:cubicBezTo>
                <a:cubicBezTo>
                  <a:pt x="90563" y="47864"/>
                  <a:pt x="90534" y="47864"/>
                  <a:pt x="90508" y="47865"/>
                </a:cubicBezTo>
                <a:cubicBezTo>
                  <a:pt x="90850" y="47751"/>
                  <a:pt x="91170" y="47500"/>
                  <a:pt x="91353" y="47204"/>
                </a:cubicBezTo>
                <a:cubicBezTo>
                  <a:pt x="91254" y="47196"/>
                  <a:pt x="91154" y="47192"/>
                  <a:pt x="91054" y="47192"/>
                </a:cubicBezTo>
                <a:cubicBezTo>
                  <a:pt x="90676" y="47192"/>
                  <a:pt x="90295" y="47247"/>
                  <a:pt x="89933" y="47356"/>
                </a:cubicBezTo>
                <a:lnTo>
                  <a:pt x="89933" y="47356"/>
                </a:lnTo>
                <a:cubicBezTo>
                  <a:pt x="90385" y="47153"/>
                  <a:pt x="90771" y="46804"/>
                  <a:pt x="91010" y="46382"/>
                </a:cubicBezTo>
                <a:lnTo>
                  <a:pt x="91010" y="46382"/>
                </a:lnTo>
                <a:cubicBezTo>
                  <a:pt x="89915" y="46701"/>
                  <a:pt x="88773" y="46907"/>
                  <a:pt x="87609" y="46975"/>
                </a:cubicBezTo>
                <a:cubicBezTo>
                  <a:pt x="88157" y="46587"/>
                  <a:pt x="88796" y="46313"/>
                  <a:pt x="89435" y="46154"/>
                </a:cubicBezTo>
                <a:cubicBezTo>
                  <a:pt x="88899" y="45964"/>
                  <a:pt x="88320" y="45862"/>
                  <a:pt x="87742" y="45862"/>
                </a:cubicBezTo>
                <a:cubicBezTo>
                  <a:pt x="87637" y="45862"/>
                  <a:pt x="87533" y="45866"/>
                  <a:pt x="87428" y="45873"/>
                </a:cubicBezTo>
                <a:lnTo>
                  <a:pt x="87428" y="45873"/>
                </a:lnTo>
                <a:cubicBezTo>
                  <a:pt x="87815" y="45737"/>
                  <a:pt x="88130" y="45388"/>
                  <a:pt x="88180" y="44990"/>
                </a:cubicBezTo>
                <a:lnTo>
                  <a:pt x="88180" y="44990"/>
                </a:lnTo>
                <a:cubicBezTo>
                  <a:pt x="87404" y="45172"/>
                  <a:pt x="86628" y="45378"/>
                  <a:pt x="85852" y="45560"/>
                </a:cubicBezTo>
                <a:cubicBezTo>
                  <a:pt x="86468" y="45355"/>
                  <a:pt x="86947" y="44853"/>
                  <a:pt x="87107" y="44237"/>
                </a:cubicBezTo>
                <a:lnTo>
                  <a:pt x="87107" y="44237"/>
                </a:lnTo>
                <a:cubicBezTo>
                  <a:pt x="87072" y="44367"/>
                  <a:pt x="86278" y="44407"/>
                  <a:pt x="85233" y="44407"/>
                </a:cubicBezTo>
                <a:cubicBezTo>
                  <a:pt x="83534" y="44407"/>
                  <a:pt x="81173" y="44300"/>
                  <a:pt x="80341" y="44300"/>
                </a:cubicBezTo>
                <a:cubicBezTo>
                  <a:pt x="80248" y="44300"/>
                  <a:pt x="80174" y="44302"/>
                  <a:pt x="80123" y="44305"/>
                </a:cubicBezTo>
                <a:cubicBezTo>
                  <a:pt x="78502" y="44419"/>
                  <a:pt x="76973" y="44830"/>
                  <a:pt x="75375" y="45058"/>
                </a:cubicBezTo>
                <a:cubicBezTo>
                  <a:pt x="75186" y="45086"/>
                  <a:pt x="74987" y="45097"/>
                  <a:pt x="74783" y="45097"/>
                </a:cubicBezTo>
                <a:cubicBezTo>
                  <a:pt x="73899" y="45097"/>
                  <a:pt x="72902" y="44885"/>
                  <a:pt x="72085" y="44885"/>
                </a:cubicBezTo>
                <a:cubicBezTo>
                  <a:pt x="71861" y="44885"/>
                  <a:pt x="71651" y="44901"/>
                  <a:pt x="71461" y="44941"/>
                </a:cubicBezTo>
                <a:lnTo>
                  <a:pt x="71461" y="44941"/>
                </a:lnTo>
                <a:cubicBezTo>
                  <a:pt x="72415" y="44737"/>
                  <a:pt x="73347" y="44532"/>
                  <a:pt x="74302" y="44328"/>
                </a:cubicBezTo>
                <a:cubicBezTo>
                  <a:pt x="73674" y="44079"/>
                  <a:pt x="72990" y="43943"/>
                  <a:pt x="72303" y="43943"/>
                </a:cubicBezTo>
                <a:cubicBezTo>
                  <a:pt x="72079" y="43943"/>
                  <a:pt x="71855" y="43958"/>
                  <a:pt x="71633" y="43987"/>
                </a:cubicBezTo>
                <a:lnTo>
                  <a:pt x="71633" y="43987"/>
                </a:lnTo>
                <a:cubicBezTo>
                  <a:pt x="71846" y="43918"/>
                  <a:pt x="72043" y="43811"/>
                  <a:pt x="72202" y="43666"/>
                </a:cubicBezTo>
                <a:cubicBezTo>
                  <a:pt x="71495" y="43643"/>
                  <a:pt x="70787" y="43597"/>
                  <a:pt x="70079" y="43574"/>
                </a:cubicBezTo>
                <a:cubicBezTo>
                  <a:pt x="70559" y="43529"/>
                  <a:pt x="71015" y="43255"/>
                  <a:pt x="71289" y="42867"/>
                </a:cubicBezTo>
                <a:lnTo>
                  <a:pt x="71289" y="42867"/>
                </a:lnTo>
                <a:cubicBezTo>
                  <a:pt x="70658" y="43191"/>
                  <a:pt x="69942" y="43359"/>
                  <a:pt x="69219" y="43359"/>
                </a:cubicBezTo>
                <a:cubicBezTo>
                  <a:pt x="69026" y="43359"/>
                  <a:pt x="68833" y="43347"/>
                  <a:pt x="68641" y="43323"/>
                </a:cubicBezTo>
                <a:cubicBezTo>
                  <a:pt x="68778" y="43141"/>
                  <a:pt x="68870" y="42912"/>
                  <a:pt x="68870" y="42684"/>
                </a:cubicBezTo>
                <a:lnTo>
                  <a:pt x="68870" y="42684"/>
                </a:lnTo>
                <a:cubicBezTo>
                  <a:pt x="68299" y="42795"/>
                  <a:pt x="67729" y="42862"/>
                  <a:pt x="67166" y="42862"/>
                </a:cubicBezTo>
                <a:cubicBezTo>
                  <a:pt x="66941" y="42862"/>
                  <a:pt x="66718" y="42851"/>
                  <a:pt x="66496" y="42829"/>
                </a:cubicBezTo>
                <a:lnTo>
                  <a:pt x="66496" y="42829"/>
                </a:lnTo>
                <a:cubicBezTo>
                  <a:pt x="66730" y="42820"/>
                  <a:pt x="66870" y="42459"/>
                  <a:pt x="66724" y="42250"/>
                </a:cubicBezTo>
                <a:cubicBezTo>
                  <a:pt x="66587" y="41999"/>
                  <a:pt x="66268" y="41931"/>
                  <a:pt x="65971" y="41885"/>
                </a:cubicBezTo>
                <a:cubicBezTo>
                  <a:pt x="65653" y="41845"/>
                  <a:pt x="65326" y="41821"/>
                  <a:pt x="64997" y="41821"/>
                </a:cubicBezTo>
                <a:cubicBezTo>
                  <a:pt x="64760" y="41821"/>
                  <a:pt x="64521" y="41834"/>
                  <a:pt x="64282" y="41862"/>
                </a:cubicBezTo>
                <a:cubicBezTo>
                  <a:pt x="64693" y="41703"/>
                  <a:pt x="65149" y="41611"/>
                  <a:pt x="65606" y="41589"/>
                </a:cubicBezTo>
                <a:cubicBezTo>
                  <a:pt x="64533" y="41086"/>
                  <a:pt x="63186" y="40972"/>
                  <a:pt x="62228" y="40424"/>
                </a:cubicBezTo>
                <a:cubicBezTo>
                  <a:pt x="62416" y="40027"/>
                  <a:pt x="62891" y="39591"/>
                  <a:pt x="63374" y="39591"/>
                </a:cubicBezTo>
                <a:cubicBezTo>
                  <a:pt x="63414" y="39591"/>
                  <a:pt x="63455" y="39595"/>
                  <a:pt x="63495" y="39601"/>
                </a:cubicBezTo>
                <a:lnTo>
                  <a:pt x="63495" y="39601"/>
                </a:lnTo>
                <a:cubicBezTo>
                  <a:pt x="62389" y="39417"/>
                  <a:pt x="61284" y="39325"/>
                  <a:pt x="60178" y="39325"/>
                </a:cubicBezTo>
                <a:cubicBezTo>
                  <a:pt x="60055" y="39325"/>
                  <a:pt x="59931" y="39327"/>
                  <a:pt x="59808" y="39329"/>
                </a:cubicBezTo>
                <a:cubicBezTo>
                  <a:pt x="59808" y="39009"/>
                  <a:pt x="59945" y="38690"/>
                  <a:pt x="60150" y="38461"/>
                </a:cubicBezTo>
                <a:cubicBezTo>
                  <a:pt x="59331" y="38292"/>
                  <a:pt x="58494" y="38210"/>
                  <a:pt x="57655" y="38210"/>
                </a:cubicBezTo>
                <a:cubicBezTo>
                  <a:pt x="57158" y="38210"/>
                  <a:pt x="56660" y="38239"/>
                  <a:pt x="56165" y="38295"/>
                </a:cubicBezTo>
                <a:lnTo>
                  <a:pt x="56165" y="38295"/>
                </a:lnTo>
                <a:cubicBezTo>
                  <a:pt x="56395" y="38240"/>
                  <a:pt x="56461" y="37831"/>
                  <a:pt x="56270" y="37640"/>
                </a:cubicBezTo>
                <a:cubicBezTo>
                  <a:pt x="56088" y="37434"/>
                  <a:pt x="55768" y="37434"/>
                  <a:pt x="55471" y="37412"/>
                </a:cubicBezTo>
                <a:cubicBezTo>
                  <a:pt x="54490" y="37412"/>
                  <a:pt x="53508" y="37389"/>
                  <a:pt x="52527" y="37389"/>
                </a:cubicBezTo>
                <a:lnTo>
                  <a:pt x="53417" y="36750"/>
                </a:lnTo>
                <a:cubicBezTo>
                  <a:pt x="52542" y="36330"/>
                  <a:pt x="51580" y="36115"/>
                  <a:pt x="50611" y="36115"/>
                </a:cubicBezTo>
                <a:cubicBezTo>
                  <a:pt x="50367" y="36115"/>
                  <a:pt x="50123" y="36129"/>
                  <a:pt x="49879" y="36156"/>
                </a:cubicBezTo>
                <a:cubicBezTo>
                  <a:pt x="50199" y="36019"/>
                  <a:pt x="50267" y="35517"/>
                  <a:pt x="49993" y="35312"/>
                </a:cubicBezTo>
                <a:lnTo>
                  <a:pt x="49993" y="35312"/>
                </a:lnTo>
                <a:cubicBezTo>
                  <a:pt x="49012" y="35471"/>
                  <a:pt x="48053" y="35654"/>
                  <a:pt x="47072" y="35814"/>
                </a:cubicBezTo>
                <a:cubicBezTo>
                  <a:pt x="47476" y="35746"/>
                  <a:pt x="47151" y="35060"/>
                  <a:pt x="46727" y="35060"/>
                </a:cubicBezTo>
                <a:cubicBezTo>
                  <a:pt x="46720" y="35060"/>
                  <a:pt x="46713" y="35060"/>
                  <a:pt x="46706" y="35061"/>
                </a:cubicBezTo>
                <a:cubicBezTo>
                  <a:pt x="46415" y="35061"/>
                  <a:pt x="46100" y="35187"/>
                  <a:pt x="45812" y="35187"/>
                </a:cubicBezTo>
                <a:cubicBezTo>
                  <a:pt x="45694" y="35187"/>
                  <a:pt x="45580" y="35166"/>
                  <a:pt x="45474" y="35106"/>
                </a:cubicBezTo>
                <a:cubicBezTo>
                  <a:pt x="45862" y="35083"/>
                  <a:pt x="46204" y="34878"/>
                  <a:pt x="46432" y="34581"/>
                </a:cubicBezTo>
                <a:cubicBezTo>
                  <a:pt x="46387" y="34216"/>
                  <a:pt x="46318" y="33851"/>
                  <a:pt x="46273" y="33486"/>
                </a:cubicBezTo>
                <a:cubicBezTo>
                  <a:pt x="45536" y="33553"/>
                  <a:pt x="44822" y="33881"/>
                  <a:pt x="44279" y="34386"/>
                </a:cubicBezTo>
                <a:lnTo>
                  <a:pt x="44279" y="34386"/>
                </a:lnTo>
                <a:cubicBezTo>
                  <a:pt x="44517" y="34129"/>
                  <a:pt x="44086" y="33814"/>
                  <a:pt x="43691" y="33814"/>
                </a:cubicBezTo>
                <a:cubicBezTo>
                  <a:pt x="43567" y="33814"/>
                  <a:pt x="43446" y="33845"/>
                  <a:pt x="43351" y="33919"/>
                </a:cubicBezTo>
                <a:cubicBezTo>
                  <a:pt x="42977" y="34231"/>
                  <a:pt x="42640" y="34733"/>
                  <a:pt x="42186" y="34733"/>
                </a:cubicBezTo>
                <a:cubicBezTo>
                  <a:pt x="42142" y="34733"/>
                  <a:pt x="42096" y="34728"/>
                  <a:pt x="42050" y="34718"/>
                </a:cubicBezTo>
                <a:cubicBezTo>
                  <a:pt x="42301" y="34376"/>
                  <a:pt x="42552" y="34011"/>
                  <a:pt x="42803" y="33668"/>
                </a:cubicBezTo>
                <a:lnTo>
                  <a:pt x="42803" y="33668"/>
                </a:lnTo>
                <a:lnTo>
                  <a:pt x="40315" y="34239"/>
                </a:lnTo>
                <a:cubicBezTo>
                  <a:pt x="40475" y="33965"/>
                  <a:pt x="40658" y="33668"/>
                  <a:pt x="40817" y="33371"/>
                </a:cubicBezTo>
                <a:cubicBezTo>
                  <a:pt x="40110" y="33349"/>
                  <a:pt x="39402" y="33326"/>
                  <a:pt x="38695" y="33303"/>
                </a:cubicBezTo>
                <a:cubicBezTo>
                  <a:pt x="39083" y="33143"/>
                  <a:pt x="39402" y="32846"/>
                  <a:pt x="39585" y="32481"/>
                </a:cubicBezTo>
                <a:cubicBezTo>
                  <a:pt x="35727" y="32162"/>
                  <a:pt x="31984" y="30747"/>
                  <a:pt x="28880" y="28418"/>
                </a:cubicBezTo>
                <a:lnTo>
                  <a:pt x="28880" y="28418"/>
                </a:lnTo>
                <a:cubicBezTo>
                  <a:pt x="32281" y="29537"/>
                  <a:pt x="35682" y="30655"/>
                  <a:pt x="39174" y="31340"/>
                </a:cubicBezTo>
                <a:cubicBezTo>
                  <a:pt x="43853" y="32253"/>
                  <a:pt x="48715" y="32390"/>
                  <a:pt x="53212" y="33896"/>
                </a:cubicBezTo>
                <a:cubicBezTo>
                  <a:pt x="55553" y="34683"/>
                  <a:pt x="57805" y="36365"/>
                  <a:pt x="60130" y="36365"/>
                </a:cubicBezTo>
                <a:cubicBezTo>
                  <a:pt x="60910" y="36365"/>
                  <a:pt x="61699" y="36176"/>
                  <a:pt x="62501" y="35700"/>
                </a:cubicBezTo>
                <a:cubicBezTo>
                  <a:pt x="62619" y="35626"/>
                  <a:pt x="62775" y="35552"/>
                  <a:pt x="62908" y="35552"/>
                </a:cubicBezTo>
                <a:cubicBezTo>
                  <a:pt x="62981" y="35552"/>
                  <a:pt x="63046" y="35575"/>
                  <a:pt x="63095" y="35631"/>
                </a:cubicBezTo>
                <a:cubicBezTo>
                  <a:pt x="63255" y="35791"/>
                  <a:pt x="63118" y="36065"/>
                  <a:pt x="62958" y="36247"/>
                </a:cubicBezTo>
                <a:cubicBezTo>
                  <a:pt x="62593" y="36635"/>
                  <a:pt x="62159" y="37023"/>
                  <a:pt x="61703" y="37320"/>
                </a:cubicBezTo>
                <a:cubicBezTo>
                  <a:pt x="62113" y="37138"/>
                  <a:pt x="62547" y="37001"/>
                  <a:pt x="62981" y="36887"/>
                </a:cubicBezTo>
                <a:cubicBezTo>
                  <a:pt x="63047" y="36873"/>
                  <a:pt x="63113" y="36860"/>
                  <a:pt x="63174" y="36860"/>
                </a:cubicBezTo>
                <a:cubicBezTo>
                  <a:pt x="63219" y="36860"/>
                  <a:pt x="63262" y="36867"/>
                  <a:pt x="63300" y="36887"/>
                </a:cubicBezTo>
                <a:cubicBezTo>
                  <a:pt x="63506" y="36955"/>
                  <a:pt x="63529" y="37252"/>
                  <a:pt x="63414" y="37434"/>
                </a:cubicBezTo>
                <a:cubicBezTo>
                  <a:pt x="63300" y="37617"/>
                  <a:pt x="63072" y="37708"/>
                  <a:pt x="62867" y="37777"/>
                </a:cubicBezTo>
                <a:cubicBezTo>
                  <a:pt x="64031" y="37412"/>
                  <a:pt x="65172" y="37046"/>
                  <a:pt x="66336" y="36658"/>
                </a:cubicBezTo>
                <a:cubicBezTo>
                  <a:pt x="66837" y="36491"/>
                  <a:pt x="67395" y="36339"/>
                  <a:pt x="67922" y="36339"/>
                </a:cubicBezTo>
                <a:cubicBezTo>
                  <a:pt x="68332" y="36339"/>
                  <a:pt x="68723" y="36431"/>
                  <a:pt x="69052" y="36681"/>
                </a:cubicBezTo>
                <a:cubicBezTo>
                  <a:pt x="67980" y="36841"/>
                  <a:pt x="66952" y="37343"/>
                  <a:pt x="66153" y="38096"/>
                </a:cubicBezTo>
                <a:cubicBezTo>
                  <a:pt x="67158" y="37526"/>
                  <a:pt x="68276" y="37183"/>
                  <a:pt x="69418" y="37115"/>
                </a:cubicBezTo>
                <a:lnTo>
                  <a:pt x="69418" y="37115"/>
                </a:lnTo>
                <a:cubicBezTo>
                  <a:pt x="69075" y="37389"/>
                  <a:pt x="68710" y="37685"/>
                  <a:pt x="68368" y="37959"/>
                </a:cubicBezTo>
                <a:cubicBezTo>
                  <a:pt x="68556" y="37933"/>
                  <a:pt x="68747" y="37920"/>
                  <a:pt x="68939" y="37920"/>
                </a:cubicBezTo>
                <a:cubicBezTo>
                  <a:pt x="69580" y="37920"/>
                  <a:pt x="70224" y="38066"/>
                  <a:pt x="70787" y="38347"/>
                </a:cubicBezTo>
                <a:cubicBezTo>
                  <a:pt x="70536" y="38576"/>
                  <a:pt x="70216" y="38735"/>
                  <a:pt x="69874" y="38781"/>
                </a:cubicBezTo>
                <a:cubicBezTo>
                  <a:pt x="70764" y="38827"/>
                  <a:pt x="71654" y="38850"/>
                  <a:pt x="72545" y="38895"/>
                </a:cubicBezTo>
                <a:cubicBezTo>
                  <a:pt x="72271" y="38964"/>
                  <a:pt x="71974" y="39032"/>
                  <a:pt x="71700" y="39101"/>
                </a:cubicBezTo>
                <a:cubicBezTo>
                  <a:pt x="71975" y="39238"/>
                  <a:pt x="75064" y="40128"/>
                  <a:pt x="76579" y="40128"/>
                </a:cubicBezTo>
                <a:cubicBezTo>
                  <a:pt x="77074" y="40128"/>
                  <a:pt x="77401" y="40033"/>
                  <a:pt x="77406" y="39785"/>
                </a:cubicBezTo>
                <a:lnTo>
                  <a:pt x="77406" y="39785"/>
                </a:lnTo>
                <a:cubicBezTo>
                  <a:pt x="77406" y="39899"/>
                  <a:pt x="77384" y="40416"/>
                  <a:pt x="77272" y="40469"/>
                </a:cubicBezTo>
                <a:lnTo>
                  <a:pt x="77272" y="40469"/>
                </a:lnTo>
                <a:cubicBezTo>
                  <a:pt x="78002" y="40150"/>
                  <a:pt x="78708" y="39831"/>
                  <a:pt x="79438" y="39511"/>
                </a:cubicBezTo>
                <a:lnTo>
                  <a:pt x="79438" y="39511"/>
                </a:lnTo>
                <a:cubicBezTo>
                  <a:pt x="79575" y="39831"/>
                  <a:pt x="79369" y="40242"/>
                  <a:pt x="79027" y="40310"/>
                </a:cubicBezTo>
                <a:cubicBezTo>
                  <a:pt x="79103" y="40317"/>
                  <a:pt x="79180" y="40320"/>
                  <a:pt x="79256" y="40320"/>
                </a:cubicBezTo>
                <a:cubicBezTo>
                  <a:pt x="80227" y="40320"/>
                  <a:pt x="81167" y="39789"/>
                  <a:pt x="81675" y="38964"/>
                </a:cubicBezTo>
                <a:cubicBezTo>
                  <a:pt x="81812" y="39260"/>
                  <a:pt x="81812" y="39603"/>
                  <a:pt x="81698" y="39899"/>
                </a:cubicBezTo>
                <a:cubicBezTo>
                  <a:pt x="81949" y="39534"/>
                  <a:pt x="82291" y="39215"/>
                  <a:pt x="82702" y="39009"/>
                </a:cubicBezTo>
                <a:lnTo>
                  <a:pt x="82702" y="39009"/>
                </a:lnTo>
                <a:cubicBezTo>
                  <a:pt x="82496" y="39397"/>
                  <a:pt x="82291" y="39785"/>
                  <a:pt x="82108" y="40151"/>
                </a:cubicBezTo>
                <a:cubicBezTo>
                  <a:pt x="82702" y="39808"/>
                  <a:pt x="83387" y="39580"/>
                  <a:pt x="84071" y="39534"/>
                </a:cubicBezTo>
                <a:lnTo>
                  <a:pt x="84071" y="39534"/>
                </a:lnTo>
                <a:cubicBezTo>
                  <a:pt x="84094" y="39831"/>
                  <a:pt x="83889" y="40128"/>
                  <a:pt x="83592" y="40196"/>
                </a:cubicBezTo>
                <a:cubicBezTo>
                  <a:pt x="83820" y="40173"/>
                  <a:pt x="84026" y="40151"/>
                  <a:pt x="84254" y="40105"/>
                </a:cubicBezTo>
                <a:cubicBezTo>
                  <a:pt x="84779" y="39991"/>
                  <a:pt x="85304" y="39808"/>
                  <a:pt x="85783" y="39557"/>
                </a:cubicBezTo>
                <a:lnTo>
                  <a:pt x="85783" y="39557"/>
                </a:lnTo>
                <a:cubicBezTo>
                  <a:pt x="85601" y="39808"/>
                  <a:pt x="85601" y="40173"/>
                  <a:pt x="85806" y="40402"/>
                </a:cubicBezTo>
                <a:cubicBezTo>
                  <a:pt x="86856" y="40105"/>
                  <a:pt x="87860" y="39603"/>
                  <a:pt x="88705" y="38941"/>
                </a:cubicBezTo>
                <a:lnTo>
                  <a:pt x="88705" y="38941"/>
                </a:lnTo>
                <a:cubicBezTo>
                  <a:pt x="88726" y="39682"/>
                  <a:pt x="88197" y="40404"/>
                  <a:pt x="87482" y="40613"/>
                </a:cubicBezTo>
                <a:lnTo>
                  <a:pt x="87482" y="40613"/>
                </a:lnTo>
                <a:cubicBezTo>
                  <a:pt x="89297" y="40193"/>
                  <a:pt x="91113" y="39772"/>
                  <a:pt x="92950" y="39352"/>
                </a:cubicBezTo>
                <a:cubicBezTo>
                  <a:pt x="93377" y="39252"/>
                  <a:pt x="93822" y="39152"/>
                  <a:pt x="94257" y="39152"/>
                </a:cubicBezTo>
                <a:cubicBezTo>
                  <a:pt x="94520" y="39152"/>
                  <a:pt x="94778" y="39189"/>
                  <a:pt x="95027" y="39283"/>
                </a:cubicBezTo>
                <a:cubicBezTo>
                  <a:pt x="95393" y="39420"/>
                  <a:pt x="95712" y="39671"/>
                  <a:pt x="96077" y="39740"/>
                </a:cubicBezTo>
                <a:cubicBezTo>
                  <a:pt x="96193" y="39767"/>
                  <a:pt x="96308" y="39779"/>
                  <a:pt x="96421" y="39779"/>
                </a:cubicBezTo>
                <a:cubicBezTo>
                  <a:pt x="97066" y="39779"/>
                  <a:pt x="97674" y="39389"/>
                  <a:pt x="98314" y="39215"/>
                </a:cubicBezTo>
                <a:cubicBezTo>
                  <a:pt x="98668" y="39114"/>
                  <a:pt x="99035" y="39083"/>
                  <a:pt x="99404" y="39083"/>
                </a:cubicBezTo>
                <a:cubicBezTo>
                  <a:pt x="99704" y="39083"/>
                  <a:pt x="100004" y="39103"/>
                  <a:pt x="100300" y="39123"/>
                </a:cubicBezTo>
                <a:cubicBezTo>
                  <a:pt x="101533" y="39215"/>
                  <a:pt x="102765" y="39329"/>
                  <a:pt x="103998" y="39420"/>
                </a:cubicBezTo>
                <a:cubicBezTo>
                  <a:pt x="103502" y="39630"/>
                  <a:pt x="102958" y="39728"/>
                  <a:pt x="102420" y="39728"/>
                </a:cubicBezTo>
                <a:cubicBezTo>
                  <a:pt x="102314" y="39728"/>
                  <a:pt x="102208" y="39724"/>
                  <a:pt x="102103" y="39717"/>
                </a:cubicBezTo>
                <a:lnTo>
                  <a:pt x="102103" y="39717"/>
                </a:lnTo>
                <a:cubicBezTo>
                  <a:pt x="102408" y="39869"/>
                  <a:pt x="102728" y="39927"/>
                  <a:pt x="103058" y="39927"/>
                </a:cubicBezTo>
                <a:cubicBezTo>
                  <a:pt x="103766" y="39927"/>
                  <a:pt x="104514" y="39660"/>
                  <a:pt x="105230" y="39489"/>
                </a:cubicBezTo>
                <a:cubicBezTo>
                  <a:pt x="106189" y="39283"/>
                  <a:pt x="107193" y="39260"/>
                  <a:pt x="108175" y="39260"/>
                </a:cubicBezTo>
                <a:cubicBezTo>
                  <a:pt x="110161" y="39238"/>
                  <a:pt x="112146" y="39215"/>
                  <a:pt x="114155" y="39215"/>
                </a:cubicBezTo>
                <a:lnTo>
                  <a:pt x="126093" y="39101"/>
                </a:lnTo>
                <a:cubicBezTo>
                  <a:pt x="126314" y="39099"/>
                  <a:pt x="126535" y="39099"/>
                  <a:pt x="126755" y="39099"/>
                </a:cubicBezTo>
                <a:cubicBezTo>
                  <a:pt x="127541" y="39099"/>
                  <a:pt x="128322" y="39106"/>
                  <a:pt x="129100" y="39106"/>
                </a:cubicBezTo>
                <a:cubicBezTo>
                  <a:pt x="131686" y="39106"/>
                  <a:pt x="134231" y="39029"/>
                  <a:pt x="136752" y="38370"/>
                </a:cubicBezTo>
                <a:cubicBezTo>
                  <a:pt x="134241" y="37594"/>
                  <a:pt x="131502" y="37183"/>
                  <a:pt x="128900" y="36887"/>
                </a:cubicBezTo>
                <a:cubicBezTo>
                  <a:pt x="129425" y="36521"/>
                  <a:pt x="129768" y="35928"/>
                  <a:pt x="129790" y="35312"/>
                </a:cubicBezTo>
                <a:lnTo>
                  <a:pt x="129790" y="35312"/>
                </a:lnTo>
                <a:cubicBezTo>
                  <a:pt x="129380" y="35700"/>
                  <a:pt x="128946" y="36088"/>
                  <a:pt x="128535" y="36476"/>
                </a:cubicBezTo>
                <a:cubicBezTo>
                  <a:pt x="128766" y="36122"/>
                  <a:pt x="128317" y="35866"/>
                  <a:pt x="127945" y="35866"/>
                </a:cubicBezTo>
                <a:cubicBezTo>
                  <a:pt x="127692" y="35866"/>
                  <a:pt x="127475" y="35984"/>
                  <a:pt x="127531" y="36270"/>
                </a:cubicBezTo>
                <a:cubicBezTo>
                  <a:pt x="127394" y="35768"/>
                  <a:pt x="127234" y="35220"/>
                  <a:pt x="126800" y="34992"/>
                </a:cubicBezTo>
                <a:cubicBezTo>
                  <a:pt x="126708" y="34941"/>
                  <a:pt x="126603" y="34918"/>
                  <a:pt x="126498" y="34918"/>
                </a:cubicBezTo>
                <a:cubicBezTo>
                  <a:pt x="126143" y="34918"/>
                  <a:pt x="125777" y="35178"/>
                  <a:pt x="125799" y="35482"/>
                </a:cubicBezTo>
                <a:lnTo>
                  <a:pt x="125799" y="35482"/>
                </a:lnTo>
                <a:cubicBezTo>
                  <a:pt x="125616" y="34904"/>
                  <a:pt x="125226" y="34395"/>
                  <a:pt x="124700" y="34079"/>
                </a:cubicBezTo>
                <a:cubicBezTo>
                  <a:pt x="124404" y="34558"/>
                  <a:pt x="124290" y="35129"/>
                  <a:pt x="124358" y="35654"/>
                </a:cubicBezTo>
                <a:cubicBezTo>
                  <a:pt x="124221" y="35152"/>
                  <a:pt x="123719" y="34764"/>
                  <a:pt x="123194" y="34764"/>
                </a:cubicBezTo>
                <a:cubicBezTo>
                  <a:pt x="123308" y="35243"/>
                  <a:pt x="123422" y="35722"/>
                  <a:pt x="123559" y="36202"/>
                </a:cubicBezTo>
                <a:cubicBezTo>
                  <a:pt x="122930" y="35998"/>
                  <a:pt x="122286" y="35915"/>
                  <a:pt x="121651" y="35915"/>
                </a:cubicBezTo>
                <a:cubicBezTo>
                  <a:pt x="121503" y="35915"/>
                  <a:pt x="121355" y="35919"/>
                  <a:pt x="121208" y="35928"/>
                </a:cubicBezTo>
                <a:cubicBezTo>
                  <a:pt x="121231" y="35243"/>
                  <a:pt x="121277" y="34558"/>
                  <a:pt x="121322" y="33874"/>
                </a:cubicBezTo>
                <a:lnTo>
                  <a:pt x="121322" y="33874"/>
                </a:lnTo>
                <a:lnTo>
                  <a:pt x="118538" y="34695"/>
                </a:lnTo>
                <a:cubicBezTo>
                  <a:pt x="118876" y="34545"/>
                  <a:pt x="118594" y="34022"/>
                  <a:pt x="118306" y="34022"/>
                </a:cubicBezTo>
                <a:cubicBezTo>
                  <a:pt x="118245" y="34022"/>
                  <a:pt x="118183" y="34046"/>
                  <a:pt x="118127" y="34102"/>
                </a:cubicBezTo>
                <a:cubicBezTo>
                  <a:pt x="117807" y="34490"/>
                  <a:pt x="117488" y="34855"/>
                  <a:pt x="117145" y="35243"/>
                </a:cubicBezTo>
                <a:cubicBezTo>
                  <a:pt x="117028" y="34579"/>
                  <a:pt x="116339" y="34205"/>
                  <a:pt x="115671" y="34205"/>
                </a:cubicBezTo>
                <a:cubicBezTo>
                  <a:pt x="115168" y="34205"/>
                  <a:pt x="114677" y="34417"/>
                  <a:pt x="114452" y="34878"/>
                </a:cubicBezTo>
                <a:cubicBezTo>
                  <a:pt x="114412" y="34964"/>
                  <a:pt x="114060" y="34994"/>
                  <a:pt x="113571" y="34994"/>
                </a:cubicBezTo>
                <a:cubicBezTo>
                  <a:pt x="112366" y="34994"/>
                  <a:pt x="110329" y="34809"/>
                  <a:pt x="110069" y="34809"/>
                </a:cubicBezTo>
                <a:cubicBezTo>
                  <a:pt x="110549" y="34650"/>
                  <a:pt x="110982" y="34353"/>
                  <a:pt x="111302" y="33965"/>
                </a:cubicBezTo>
                <a:lnTo>
                  <a:pt x="111302" y="33965"/>
                </a:lnTo>
                <a:cubicBezTo>
                  <a:pt x="110594" y="34056"/>
                  <a:pt x="109932" y="34284"/>
                  <a:pt x="109339" y="34672"/>
                </a:cubicBezTo>
                <a:cubicBezTo>
                  <a:pt x="109544" y="34444"/>
                  <a:pt x="109681" y="34148"/>
                  <a:pt x="109750" y="33851"/>
                </a:cubicBezTo>
                <a:cubicBezTo>
                  <a:pt x="109734" y="33808"/>
                  <a:pt x="109709" y="33791"/>
                  <a:pt x="109680" y="33791"/>
                </a:cubicBezTo>
                <a:cubicBezTo>
                  <a:pt x="109584" y="33791"/>
                  <a:pt x="109437" y="33985"/>
                  <a:pt x="109385" y="34125"/>
                </a:cubicBezTo>
                <a:cubicBezTo>
                  <a:pt x="109225" y="34421"/>
                  <a:pt x="108837" y="34513"/>
                  <a:pt x="108517" y="34558"/>
                </a:cubicBezTo>
                <a:cubicBezTo>
                  <a:pt x="107321" y="34704"/>
                  <a:pt x="106113" y="34781"/>
                  <a:pt x="104902" y="34781"/>
                </a:cubicBezTo>
                <a:cubicBezTo>
                  <a:pt x="104616" y="34781"/>
                  <a:pt x="104329" y="34776"/>
                  <a:pt x="104043" y="34768"/>
                </a:cubicBezTo>
                <a:lnTo>
                  <a:pt x="104043" y="34768"/>
                </a:lnTo>
                <a:cubicBezTo>
                  <a:pt x="104459" y="34700"/>
                  <a:pt x="104851" y="34473"/>
                  <a:pt x="105093" y="34125"/>
                </a:cubicBezTo>
                <a:cubicBezTo>
                  <a:pt x="104767" y="34085"/>
                  <a:pt x="104438" y="34065"/>
                  <a:pt x="104110" y="34065"/>
                </a:cubicBezTo>
                <a:cubicBezTo>
                  <a:pt x="103832" y="34065"/>
                  <a:pt x="103554" y="34079"/>
                  <a:pt x="103279" y="34109"/>
                </a:cubicBezTo>
                <a:lnTo>
                  <a:pt x="103279" y="34109"/>
                </a:lnTo>
                <a:cubicBezTo>
                  <a:pt x="103718" y="33923"/>
                  <a:pt x="104100" y="33603"/>
                  <a:pt x="104340" y="33189"/>
                </a:cubicBezTo>
                <a:cubicBezTo>
                  <a:pt x="104248" y="33187"/>
                  <a:pt x="104155" y="33186"/>
                  <a:pt x="104062" y="33186"/>
                </a:cubicBezTo>
                <a:cubicBezTo>
                  <a:pt x="103447" y="33186"/>
                  <a:pt x="102827" y="33228"/>
                  <a:pt x="102213" y="33315"/>
                </a:cubicBezTo>
                <a:lnTo>
                  <a:pt x="102213" y="33315"/>
                </a:lnTo>
                <a:cubicBezTo>
                  <a:pt x="102802" y="33093"/>
                  <a:pt x="103336" y="32723"/>
                  <a:pt x="103747" y="32230"/>
                </a:cubicBezTo>
                <a:lnTo>
                  <a:pt x="103747" y="32230"/>
                </a:lnTo>
                <a:cubicBezTo>
                  <a:pt x="103206" y="32416"/>
                  <a:pt x="99675" y="33343"/>
                  <a:pt x="97718" y="33343"/>
                </a:cubicBezTo>
                <a:cubicBezTo>
                  <a:pt x="96784" y="33343"/>
                  <a:pt x="96208" y="33132"/>
                  <a:pt x="96488" y="32527"/>
                </a:cubicBezTo>
                <a:lnTo>
                  <a:pt x="96488" y="32527"/>
                </a:lnTo>
                <a:cubicBezTo>
                  <a:pt x="96206" y="32628"/>
                  <a:pt x="93770" y="32835"/>
                  <a:pt x="93220" y="32835"/>
                </a:cubicBezTo>
                <a:cubicBezTo>
                  <a:pt x="93147" y="32835"/>
                  <a:pt x="93108" y="32832"/>
                  <a:pt x="93110" y="32824"/>
                </a:cubicBezTo>
                <a:cubicBezTo>
                  <a:pt x="93224" y="32596"/>
                  <a:pt x="93454" y="32426"/>
                  <a:pt x="93709" y="32372"/>
                </a:cubicBezTo>
                <a:lnTo>
                  <a:pt x="93709" y="32372"/>
                </a:lnTo>
                <a:cubicBezTo>
                  <a:pt x="93496" y="32375"/>
                  <a:pt x="93282" y="32376"/>
                  <a:pt x="93069" y="32376"/>
                </a:cubicBezTo>
                <a:cubicBezTo>
                  <a:pt x="92200" y="32376"/>
                  <a:pt x="91331" y="32355"/>
                  <a:pt x="90462" y="32321"/>
                </a:cubicBezTo>
                <a:lnTo>
                  <a:pt x="92791" y="32070"/>
                </a:lnTo>
                <a:cubicBezTo>
                  <a:pt x="92592" y="31811"/>
                  <a:pt x="92281" y="31633"/>
                  <a:pt x="91946" y="31571"/>
                </a:cubicBezTo>
                <a:lnTo>
                  <a:pt x="91946" y="31571"/>
                </a:lnTo>
                <a:cubicBezTo>
                  <a:pt x="92223" y="31506"/>
                  <a:pt x="92472" y="31334"/>
                  <a:pt x="92631" y="31089"/>
                </a:cubicBezTo>
                <a:cubicBezTo>
                  <a:pt x="91421" y="30998"/>
                  <a:pt x="87221" y="31340"/>
                  <a:pt x="88659" y="29057"/>
                </a:cubicBezTo>
                <a:lnTo>
                  <a:pt x="88659" y="29057"/>
                </a:lnTo>
                <a:cubicBezTo>
                  <a:pt x="88258" y="29213"/>
                  <a:pt x="87423" y="29413"/>
                  <a:pt x="87107" y="29741"/>
                </a:cubicBezTo>
                <a:lnTo>
                  <a:pt x="87107" y="29741"/>
                </a:lnTo>
                <a:cubicBezTo>
                  <a:pt x="87434" y="29375"/>
                  <a:pt x="87583" y="28819"/>
                  <a:pt x="87449" y="28350"/>
                </a:cubicBezTo>
                <a:cubicBezTo>
                  <a:pt x="87306" y="28296"/>
                  <a:pt x="87154" y="28271"/>
                  <a:pt x="87000" y="28271"/>
                </a:cubicBezTo>
                <a:cubicBezTo>
                  <a:pt x="86567" y="28271"/>
                  <a:pt x="86127" y="28475"/>
                  <a:pt x="85875" y="28829"/>
                </a:cubicBezTo>
                <a:cubicBezTo>
                  <a:pt x="85464" y="28008"/>
                  <a:pt x="84688" y="27391"/>
                  <a:pt x="83820" y="27140"/>
                </a:cubicBezTo>
                <a:cubicBezTo>
                  <a:pt x="83638" y="27597"/>
                  <a:pt x="83478" y="28053"/>
                  <a:pt x="83295" y="28532"/>
                </a:cubicBezTo>
                <a:cubicBezTo>
                  <a:pt x="83197" y="28205"/>
                  <a:pt x="82864" y="27995"/>
                  <a:pt x="82540" y="27995"/>
                </a:cubicBezTo>
                <a:cubicBezTo>
                  <a:pt x="82413" y="27995"/>
                  <a:pt x="82287" y="28028"/>
                  <a:pt x="82177" y="28099"/>
                </a:cubicBezTo>
                <a:cubicBezTo>
                  <a:pt x="81316" y="28690"/>
                  <a:pt x="80366" y="28912"/>
                  <a:pt x="79370" y="28912"/>
                </a:cubicBezTo>
                <a:cubicBezTo>
                  <a:pt x="77251" y="28912"/>
                  <a:pt x="74923" y="27905"/>
                  <a:pt x="72796" y="27300"/>
                </a:cubicBezTo>
                <a:cubicBezTo>
                  <a:pt x="70699" y="26699"/>
                  <a:pt x="68532" y="26513"/>
                  <a:pt x="66337" y="26513"/>
                </a:cubicBezTo>
                <a:cubicBezTo>
                  <a:pt x="62773" y="26513"/>
                  <a:pt x="59134" y="27003"/>
                  <a:pt x="55594" y="27003"/>
                </a:cubicBezTo>
                <a:cubicBezTo>
                  <a:pt x="52865" y="27003"/>
                  <a:pt x="50194" y="26712"/>
                  <a:pt x="47665" y="25679"/>
                </a:cubicBezTo>
                <a:cubicBezTo>
                  <a:pt x="47344" y="25548"/>
                  <a:pt x="46985" y="25417"/>
                  <a:pt x="46649" y="25417"/>
                </a:cubicBezTo>
                <a:cubicBezTo>
                  <a:pt x="46460" y="25417"/>
                  <a:pt x="46277" y="25458"/>
                  <a:pt x="46113" y="25565"/>
                </a:cubicBezTo>
                <a:cubicBezTo>
                  <a:pt x="45967" y="25672"/>
                  <a:pt x="45925" y="25849"/>
                  <a:pt x="45947" y="26023"/>
                </a:cubicBezTo>
                <a:lnTo>
                  <a:pt x="45947" y="26023"/>
                </a:lnTo>
                <a:cubicBezTo>
                  <a:pt x="42775" y="23684"/>
                  <a:pt x="39135" y="22018"/>
                  <a:pt x="35294" y="21160"/>
                </a:cubicBezTo>
                <a:cubicBezTo>
                  <a:pt x="35956" y="20224"/>
                  <a:pt x="36435" y="19151"/>
                  <a:pt x="36686" y="18033"/>
                </a:cubicBezTo>
                <a:lnTo>
                  <a:pt x="36686" y="18033"/>
                </a:lnTo>
                <a:cubicBezTo>
                  <a:pt x="36001" y="18558"/>
                  <a:pt x="35339" y="19083"/>
                  <a:pt x="34655" y="19631"/>
                </a:cubicBezTo>
                <a:cubicBezTo>
                  <a:pt x="35020" y="18946"/>
                  <a:pt x="35362" y="18261"/>
                  <a:pt x="35727" y="17576"/>
                </a:cubicBezTo>
                <a:lnTo>
                  <a:pt x="35727" y="17576"/>
                </a:lnTo>
                <a:cubicBezTo>
                  <a:pt x="34632" y="17919"/>
                  <a:pt x="33605" y="18581"/>
                  <a:pt x="32851" y="19471"/>
                </a:cubicBezTo>
                <a:cubicBezTo>
                  <a:pt x="32920" y="18261"/>
                  <a:pt x="33148" y="17074"/>
                  <a:pt x="33559" y="15956"/>
                </a:cubicBezTo>
                <a:lnTo>
                  <a:pt x="33559" y="15956"/>
                </a:lnTo>
                <a:cubicBezTo>
                  <a:pt x="32532" y="16298"/>
                  <a:pt x="31710" y="17188"/>
                  <a:pt x="31436" y="18238"/>
                </a:cubicBezTo>
                <a:cubicBezTo>
                  <a:pt x="31527" y="17599"/>
                  <a:pt x="31436" y="16960"/>
                  <a:pt x="31162" y="16367"/>
                </a:cubicBezTo>
                <a:cubicBezTo>
                  <a:pt x="30713" y="16836"/>
                  <a:pt x="30447" y="17472"/>
                  <a:pt x="30380" y="18118"/>
                </a:cubicBezTo>
                <a:lnTo>
                  <a:pt x="30380" y="18118"/>
                </a:lnTo>
                <a:cubicBezTo>
                  <a:pt x="30426" y="16443"/>
                  <a:pt x="29836" y="14754"/>
                  <a:pt x="28743" y="13468"/>
                </a:cubicBezTo>
                <a:lnTo>
                  <a:pt x="28743" y="13468"/>
                </a:lnTo>
                <a:cubicBezTo>
                  <a:pt x="29040" y="14815"/>
                  <a:pt x="28834" y="16253"/>
                  <a:pt x="28149" y="17462"/>
                </a:cubicBezTo>
                <a:cubicBezTo>
                  <a:pt x="28560" y="15864"/>
                  <a:pt x="28012" y="14061"/>
                  <a:pt x="26780" y="12943"/>
                </a:cubicBezTo>
                <a:cubicBezTo>
                  <a:pt x="26803" y="11710"/>
                  <a:pt x="27099" y="10501"/>
                  <a:pt x="27624" y="9428"/>
                </a:cubicBezTo>
                <a:lnTo>
                  <a:pt x="27624" y="9428"/>
                </a:lnTo>
                <a:cubicBezTo>
                  <a:pt x="26119" y="10453"/>
                  <a:pt x="25218" y="12293"/>
                  <a:pt x="25281" y="14128"/>
                </a:cubicBezTo>
                <a:lnTo>
                  <a:pt x="25281" y="14128"/>
                </a:lnTo>
                <a:cubicBezTo>
                  <a:pt x="25218" y="13048"/>
                  <a:pt x="25154" y="11967"/>
                  <a:pt x="25091" y="10866"/>
                </a:cubicBezTo>
                <a:cubicBezTo>
                  <a:pt x="24109" y="11802"/>
                  <a:pt x="23584" y="13194"/>
                  <a:pt x="23721" y="14518"/>
                </a:cubicBezTo>
                <a:cubicBezTo>
                  <a:pt x="23014" y="12349"/>
                  <a:pt x="22694" y="10021"/>
                  <a:pt x="22808" y="7739"/>
                </a:cubicBezTo>
                <a:lnTo>
                  <a:pt x="22808" y="7739"/>
                </a:lnTo>
                <a:cubicBezTo>
                  <a:pt x="21621" y="8469"/>
                  <a:pt x="21028" y="9998"/>
                  <a:pt x="21393" y="11345"/>
                </a:cubicBezTo>
                <a:cubicBezTo>
                  <a:pt x="20959" y="10409"/>
                  <a:pt x="20503" y="9473"/>
                  <a:pt x="20069" y="8538"/>
                </a:cubicBezTo>
                <a:cubicBezTo>
                  <a:pt x="19430" y="9861"/>
                  <a:pt x="19293" y="11436"/>
                  <a:pt x="19636" y="12852"/>
                </a:cubicBezTo>
                <a:cubicBezTo>
                  <a:pt x="18905" y="11345"/>
                  <a:pt x="18198" y="9839"/>
                  <a:pt x="17467" y="8332"/>
                </a:cubicBezTo>
                <a:cubicBezTo>
                  <a:pt x="17033" y="9633"/>
                  <a:pt x="16805" y="11026"/>
                  <a:pt x="16782" y="12395"/>
                </a:cubicBezTo>
                <a:cubicBezTo>
                  <a:pt x="16235" y="10957"/>
                  <a:pt x="15436" y="9610"/>
                  <a:pt x="14386" y="8469"/>
                </a:cubicBezTo>
                <a:cubicBezTo>
                  <a:pt x="14363" y="9085"/>
                  <a:pt x="14340" y="9724"/>
                  <a:pt x="14317" y="10341"/>
                </a:cubicBezTo>
                <a:cubicBezTo>
                  <a:pt x="12742" y="9177"/>
                  <a:pt x="12263" y="6780"/>
                  <a:pt x="13267" y="5091"/>
                </a:cubicBezTo>
                <a:lnTo>
                  <a:pt x="13267" y="5091"/>
                </a:lnTo>
                <a:cubicBezTo>
                  <a:pt x="12450" y="5314"/>
                  <a:pt x="11784" y="6006"/>
                  <a:pt x="11552" y="6822"/>
                </a:cubicBezTo>
                <a:lnTo>
                  <a:pt x="11552" y="6822"/>
                </a:lnTo>
                <a:cubicBezTo>
                  <a:pt x="11716" y="5493"/>
                  <a:pt x="11620" y="4127"/>
                  <a:pt x="11281" y="2831"/>
                </a:cubicBezTo>
                <a:cubicBezTo>
                  <a:pt x="10642" y="3014"/>
                  <a:pt x="10117" y="3607"/>
                  <a:pt x="10026" y="4292"/>
                </a:cubicBezTo>
                <a:cubicBezTo>
                  <a:pt x="9661" y="2694"/>
                  <a:pt x="8862" y="1211"/>
                  <a:pt x="77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17"/>
          <p:cNvSpPr/>
          <p:nvPr/>
        </p:nvSpPr>
        <p:spPr>
          <a:xfrm flipH="1">
            <a:off x="6791961" y="-110924"/>
            <a:ext cx="5013414" cy="2536871"/>
          </a:xfrm>
          <a:custGeom>
            <a:avLst/>
            <a:gdLst/>
            <a:ahLst/>
            <a:cxnLst/>
            <a:rect l="l" t="t" r="r" b="b"/>
            <a:pathLst>
              <a:path w="166808" h="76579" extrusionOk="0">
                <a:moveTo>
                  <a:pt x="49653" y="21309"/>
                </a:moveTo>
                <a:lnTo>
                  <a:pt x="49653" y="21309"/>
                </a:lnTo>
                <a:cubicBezTo>
                  <a:pt x="49643" y="21358"/>
                  <a:pt x="49633" y="21407"/>
                  <a:pt x="49622" y="21456"/>
                </a:cubicBezTo>
                <a:cubicBezTo>
                  <a:pt x="49633" y="21407"/>
                  <a:pt x="49644" y="21358"/>
                  <a:pt x="49653" y="21309"/>
                </a:cubicBezTo>
                <a:close/>
                <a:moveTo>
                  <a:pt x="101299" y="25907"/>
                </a:moveTo>
                <a:lnTo>
                  <a:pt x="101299" y="25907"/>
                </a:lnTo>
                <a:cubicBezTo>
                  <a:pt x="101349" y="25935"/>
                  <a:pt x="101401" y="25960"/>
                  <a:pt x="101453" y="25980"/>
                </a:cubicBezTo>
                <a:lnTo>
                  <a:pt x="101453" y="25980"/>
                </a:lnTo>
                <a:cubicBezTo>
                  <a:pt x="101401" y="25957"/>
                  <a:pt x="101349" y="25932"/>
                  <a:pt x="101299" y="25907"/>
                </a:cubicBezTo>
                <a:close/>
                <a:moveTo>
                  <a:pt x="16959" y="25998"/>
                </a:moveTo>
                <a:cubicBezTo>
                  <a:pt x="16959" y="25998"/>
                  <a:pt x="16960" y="25998"/>
                  <a:pt x="16960" y="25998"/>
                </a:cubicBezTo>
                <a:lnTo>
                  <a:pt x="16960" y="25998"/>
                </a:lnTo>
                <a:cubicBezTo>
                  <a:pt x="16960" y="25998"/>
                  <a:pt x="16959" y="25998"/>
                  <a:pt x="16959" y="25998"/>
                </a:cubicBezTo>
                <a:close/>
                <a:moveTo>
                  <a:pt x="0" y="0"/>
                </a:moveTo>
                <a:lnTo>
                  <a:pt x="0" y="76054"/>
                </a:lnTo>
                <a:cubicBezTo>
                  <a:pt x="799" y="74433"/>
                  <a:pt x="1141" y="73086"/>
                  <a:pt x="1438" y="71306"/>
                </a:cubicBezTo>
                <a:cubicBezTo>
                  <a:pt x="1940" y="71626"/>
                  <a:pt x="2442" y="71968"/>
                  <a:pt x="2922" y="72310"/>
                </a:cubicBezTo>
                <a:cubicBezTo>
                  <a:pt x="3173" y="70758"/>
                  <a:pt x="3150" y="69161"/>
                  <a:pt x="2830" y="67631"/>
                </a:cubicBezTo>
                <a:lnTo>
                  <a:pt x="2830" y="67631"/>
                </a:lnTo>
                <a:cubicBezTo>
                  <a:pt x="4337" y="69024"/>
                  <a:pt x="5341" y="70941"/>
                  <a:pt x="5615" y="72995"/>
                </a:cubicBezTo>
                <a:cubicBezTo>
                  <a:pt x="6003" y="72288"/>
                  <a:pt x="6391" y="71603"/>
                  <a:pt x="6779" y="70895"/>
                </a:cubicBezTo>
                <a:lnTo>
                  <a:pt x="6779" y="70895"/>
                </a:lnTo>
                <a:cubicBezTo>
                  <a:pt x="6323" y="72767"/>
                  <a:pt x="6414" y="74753"/>
                  <a:pt x="7007" y="76579"/>
                </a:cubicBezTo>
                <a:cubicBezTo>
                  <a:pt x="8559" y="74798"/>
                  <a:pt x="9655" y="72607"/>
                  <a:pt x="10112" y="70302"/>
                </a:cubicBezTo>
                <a:cubicBezTo>
                  <a:pt x="10271" y="71192"/>
                  <a:pt x="10477" y="72128"/>
                  <a:pt x="11070" y="72813"/>
                </a:cubicBezTo>
                <a:cubicBezTo>
                  <a:pt x="11432" y="73214"/>
                  <a:pt x="11990" y="73459"/>
                  <a:pt x="12518" y="73459"/>
                </a:cubicBezTo>
                <a:cubicBezTo>
                  <a:pt x="12890" y="73459"/>
                  <a:pt x="13248" y="73337"/>
                  <a:pt x="13513" y="73064"/>
                </a:cubicBezTo>
                <a:cubicBezTo>
                  <a:pt x="14585" y="71900"/>
                  <a:pt x="13239" y="69206"/>
                  <a:pt x="14768" y="68795"/>
                </a:cubicBezTo>
                <a:cubicBezTo>
                  <a:pt x="15672" y="70773"/>
                  <a:pt x="17835" y="72082"/>
                  <a:pt x="20000" y="72082"/>
                </a:cubicBezTo>
                <a:cubicBezTo>
                  <a:pt x="20458" y="72082"/>
                  <a:pt x="20917" y="72023"/>
                  <a:pt x="21364" y="71900"/>
                </a:cubicBezTo>
                <a:cubicBezTo>
                  <a:pt x="19356" y="71146"/>
                  <a:pt x="17712" y="69503"/>
                  <a:pt x="16914" y="67517"/>
                </a:cubicBezTo>
                <a:lnTo>
                  <a:pt x="16914" y="67517"/>
                </a:lnTo>
                <a:cubicBezTo>
                  <a:pt x="18541" y="68867"/>
                  <a:pt x="20678" y="69603"/>
                  <a:pt x="22802" y="69603"/>
                </a:cubicBezTo>
                <a:cubicBezTo>
                  <a:pt x="23300" y="69603"/>
                  <a:pt x="23797" y="69562"/>
                  <a:pt x="24286" y="69480"/>
                </a:cubicBezTo>
                <a:lnTo>
                  <a:pt x="20429" y="64801"/>
                </a:lnTo>
                <a:lnTo>
                  <a:pt x="24172" y="64847"/>
                </a:lnTo>
                <a:cubicBezTo>
                  <a:pt x="23305" y="64048"/>
                  <a:pt x="22437" y="63272"/>
                  <a:pt x="21570" y="62473"/>
                </a:cubicBezTo>
                <a:cubicBezTo>
                  <a:pt x="23738" y="62085"/>
                  <a:pt x="25587" y="60282"/>
                  <a:pt x="26021" y="58136"/>
                </a:cubicBezTo>
                <a:lnTo>
                  <a:pt x="26021" y="58136"/>
                </a:lnTo>
                <a:cubicBezTo>
                  <a:pt x="25003" y="58793"/>
                  <a:pt x="23784" y="59143"/>
                  <a:pt x="22559" y="59143"/>
                </a:cubicBezTo>
                <a:cubicBezTo>
                  <a:pt x="22082" y="59143"/>
                  <a:pt x="21604" y="59089"/>
                  <a:pt x="21136" y="58980"/>
                </a:cubicBezTo>
                <a:cubicBezTo>
                  <a:pt x="21821" y="58410"/>
                  <a:pt x="22506" y="57839"/>
                  <a:pt x="23168" y="57291"/>
                </a:cubicBezTo>
                <a:cubicBezTo>
                  <a:pt x="22742" y="57215"/>
                  <a:pt x="22310" y="57177"/>
                  <a:pt x="21878" y="57177"/>
                </a:cubicBezTo>
                <a:cubicBezTo>
                  <a:pt x="19742" y="57177"/>
                  <a:pt x="17603" y="58093"/>
                  <a:pt x="16160" y="59688"/>
                </a:cubicBezTo>
                <a:cubicBezTo>
                  <a:pt x="16434" y="58547"/>
                  <a:pt x="16503" y="57360"/>
                  <a:pt x="16320" y="56196"/>
                </a:cubicBezTo>
                <a:lnTo>
                  <a:pt x="16320" y="56196"/>
                </a:lnTo>
                <a:cubicBezTo>
                  <a:pt x="15361" y="57816"/>
                  <a:pt x="13901" y="59117"/>
                  <a:pt x="12189" y="59871"/>
                </a:cubicBezTo>
                <a:cubicBezTo>
                  <a:pt x="11778" y="58547"/>
                  <a:pt x="12531" y="56949"/>
                  <a:pt x="13832" y="56424"/>
                </a:cubicBezTo>
                <a:cubicBezTo>
                  <a:pt x="13320" y="56132"/>
                  <a:pt x="12739" y="55996"/>
                  <a:pt x="12155" y="55996"/>
                </a:cubicBezTo>
                <a:cubicBezTo>
                  <a:pt x="10863" y="55996"/>
                  <a:pt x="9553" y="56662"/>
                  <a:pt x="8925" y="57794"/>
                </a:cubicBezTo>
                <a:cubicBezTo>
                  <a:pt x="7510" y="56995"/>
                  <a:pt x="6300" y="55876"/>
                  <a:pt x="5387" y="54530"/>
                </a:cubicBezTo>
                <a:lnTo>
                  <a:pt x="5387" y="54530"/>
                </a:lnTo>
                <a:cubicBezTo>
                  <a:pt x="5789" y="54652"/>
                  <a:pt x="6212" y="54715"/>
                  <a:pt x="6637" y="54715"/>
                </a:cubicBezTo>
                <a:cubicBezTo>
                  <a:pt x="7080" y="54715"/>
                  <a:pt x="7523" y="54647"/>
                  <a:pt x="7943" y="54507"/>
                </a:cubicBezTo>
                <a:cubicBezTo>
                  <a:pt x="7532" y="52772"/>
                  <a:pt x="8696" y="50786"/>
                  <a:pt x="10431" y="50307"/>
                </a:cubicBezTo>
                <a:cubicBezTo>
                  <a:pt x="9199" y="49462"/>
                  <a:pt x="7989" y="48641"/>
                  <a:pt x="6779" y="47796"/>
                </a:cubicBezTo>
                <a:cubicBezTo>
                  <a:pt x="6939" y="47221"/>
                  <a:pt x="7446" y="46979"/>
                  <a:pt x="8032" y="46979"/>
                </a:cubicBezTo>
                <a:cubicBezTo>
                  <a:pt x="8702" y="46979"/>
                  <a:pt x="9477" y="47297"/>
                  <a:pt x="9952" y="47796"/>
                </a:cubicBezTo>
                <a:cubicBezTo>
                  <a:pt x="10819" y="48755"/>
                  <a:pt x="11435" y="50101"/>
                  <a:pt x="12668" y="50467"/>
                </a:cubicBezTo>
                <a:cubicBezTo>
                  <a:pt x="11869" y="49348"/>
                  <a:pt x="11687" y="47819"/>
                  <a:pt x="12212" y="46541"/>
                </a:cubicBezTo>
                <a:lnTo>
                  <a:pt x="12212" y="46541"/>
                </a:lnTo>
                <a:cubicBezTo>
                  <a:pt x="13855" y="48618"/>
                  <a:pt x="15498" y="50695"/>
                  <a:pt x="17142" y="52795"/>
                </a:cubicBezTo>
                <a:cubicBezTo>
                  <a:pt x="16822" y="51608"/>
                  <a:pt x="16503" y="50421"/>
                  <a:pt x="16160" y="49257"/>
                </a:cubicBezTo>
                <a:lnTo>
                  <a:pt x="16160" y="49257"/>
                </a:lnTo>
                <a:cubicBezTo>
                  <a:pt x="16701" y="50801"/>
                  <a:pt x="18349" y="51740"/>
                  <a:pt x="19959" y="51740"/>
                </a:cubicBezTo>
                <a:cubicBezTo>
                  <a:pt x="20729" y="51740"/>
                  <a:pt x="21490" y="51525"/>
                  <a:pt x="22118" y="51060"/>
                </a:cubicBezTo>
                <a:cubicBezTo>
                  <a:pt x="19698" y="50900"/>
                  <a:pt x="17530" y="48937"/>
                  <a:pt x="17119" y="46564"/>
                </a:cubicBezTo>
                <a:lnTo>
                  <a:pt x="17119" y="46564"/>
                </a:lnTo>
                <a:cubicBezTo>
                  <a:pt x="18694" y="46997"/>
                  <a:pt x="20223" y="47682"/>
                  <a:pt x="21593" y="48549"/>
                </a:cubicBezTo>
                <a:cubicBezTo>
                  <a:pt x="21136" y="46176"/>
                  <a:pt x="19493" y="44053"/>
                  <a:pt x="17302" y="43003"/>
                </a:cubicBezTo>
                <a:cubicBezTo>
                  <a:pt x="18557" y="42843"/>
                  <a:pt x="19790" y="42523"/>
                  <a:pt x="20954" y="42021"/>
                </a:cubicBezTo>
                <a:cubicBezTo>
                  <a:pt x="19196" y="41200"/>
                  <a:pt x="17439" y="40355"/>
                  <a:pt x="15704" y="39533"/>
                </a:cubicBezTo>
                <a:lnTo>
                  <a:pt x="15704" y="39533"/>
                </a:lnTo>
                <a:cubicBezTo>
                  <a:pt x="16642" y="39917"/>
                  <a:pt x="17659" y="40106"/>
                  <a:pt x="18679" y="40106"/>
                </a:cubicBezTo>
                <a:cubicBezTo>
                  <a:pt x="19297" y="40106"/>
                  <a:pt x="19917" y="40036"/>
                  <a:pt x="20520" y="39899"/>
                </a:cubicBezTo>
                <a:cubicBezTo>
                  <a:pt x="18580" y="37502"/>
                  <a:pt x="15727" y="35836"/>
                  <a:pt x="12668" y="35334"/>
                </a:cubicBezTo>
                <a:cubicBezTo>
                  <a:pt x="13969" y="35128"/>
                  <a:pt x="15042" y="33987"/>
                  <a:pt x="15202" y="32686"/>
                </a:cubicBezTo>
                <a:lnTo>
                  <a:pt x="15202" y="32686"/>
                </a:lnTo>
                <a:cubicBezTo>
                  <a:pt x="14571" y="32804"/>
                  <a:pt x="13931" y="32862"/>
                  <a:pt x="13292" y="32862"/>
                </a:cubicBezTo>
                <a:cubicBezTo>
                  <a:pt x="11708" y="32862"/>
                  <a:pt x="10127" y="32508"/>
                  <a:pt x="8696" y="31841"/>
                </a:cubicBezTo>
                <a:cubicBezTo>
                  <a:pt x="10386" y="31271"/>
                  <a:pt x="12052" y="30700"/>
                  <a:pt x="13718" y="30152"/>
                </a:cubicBezTo>
                <a:cubicBezTo>
                  <a:pt x="12851" y="28714"/>
                  <a:pt x="10865" y="28623"/>
                  <a:pt x="9199" y="28417"/>
                </a:cubicBezTo>
                <a:cubicBezTo>
                  <a:pt x="7532" y="28212"/>
                  <a:pt x="5524" y="27231"/>
                  <a:pt x="5706" y="25564"/>
                </a:cubicBezTo>
                <a:lnTo>
                  <a:pt x="5706" y="25564"/>
                </a:lnTo>
                <a:cubicBezTo>
                  <a:pt x="6002" y="26372"/>
                  <a:pt x="6879" y="26874"/>
                  <a:pt x="7733" y="26874"/>
                </a:cubicBezTo>
                <a:cubicBezTo>
                  <a:pt x="8133" y="26874"/>
                  <a:pt x="8528" y="26763"/>
                  <a:pt x="8856" y="26523"/>
                </a:cubicBezTo>
                <a:cubicBezTo>
                  <a:pt x="8605" y="25838"/>
                  <a:pt x="8354" y="25153"/>
                  <a:pt x="8080" y="24469"/>
                </a:cubicBezTo>
                <a:cubicBezTo>
                  <a:pt x="9861" y="23967"/>
                  <a:pt x="11572" y="23305"/>
                  <a:pt x="13193" y="22483"/>
                </a:cubicBezTo>
                <a:cubicBezTo>
                  <a:pt x="12463" y="21296"/>
                  <a:pt x="11732" y="20086"/>
                  <a:pt x="11002" y="18899"/>
                </a:cubicBezTo>
                <a:cubicBezTo>
                  <a:pt x="11031" y="18899"/>
                  <a:pt x="11061" y="18899"/>
                  <a:pt x="11090" y="18899"/>
                </a:cubicBezTo>
                <a:cubicBezTo>
                  <a:pt x="12772" y="18899"/>
                  <a:pt x="14424" y="19536"/>
                  <a:pt x="15635" y="20680"/>
                </a:cubicBezTo>
                <a:lnTo>
                  <a:pt x="16343" y="17210"/>
                </a:lnTo>
                <a:cubicBezTo>
                  <a:pt x="17028" y="18488"/>
                  <a:pt x="19995" y="22369"/>
                  <a:pt x="19447" y="23944"/>
                </a:cubicBezTo>
                <a:cubicBezTo>
                  <a:pt x="19380" y="24147"/>
                  <a:pt x="17128" y="25999"/>
                  <a:pt x="16964" y="25999"/>
                </a:cubicBezTo>
                <a:cubicBezTo>
                  <a:pt x="16963" y="25999"/>
                  <a:pt x="16961" y="25999"/>
                  <a:pt x="16960" y="25998"/>
                </a:cubicBezTo>
                <a:lnTo>
                  <a:pt x="16960" y="25998"/>
                </a:lnTo>
                <a:cubicBezTo>
                  <a:pt x="17778" y="26283"/>
                  <a:pt x="18627" y="26426"/>
                  <a:pt x="19482" y="26426"/>
                </a:cubicBezTo>
                <a:cubicBezTo>
                  <a:pt x="19653" y="26426"/>
                  <a:pt x="19824" y="26420"/>
                  <a:pt x="19995" y="26409"/>
                </a:cubicBezTo>
                <a:lnTo>
                  <a:pt x="19995" y="26409"/>
                </a:lnTo>
                <a:cubicBezTo>
                  <a:pt x="18580" y="27094"/>
                  <a:pt x="17461" y="28372"/>
                  <a:pt x="16959" y="29878"/>
                </a:cubicBezTo>
                <a:cubicBezTo>
                  <a:pt x="18352" y="29445"/>
                  <a:pt x="19721" y="28988"/>
                  <a:pt x="21113" y="28554"/>
                </a:cubicBezTo>
                <a:lnTo>
                  <a:pt x="21113" y="28554"/>
                </a:lnTo>
                <a:cubicBezTo>
                  <a:pt x="19196" y="29878"/>
                  <a:pt x="18260" y="32435"/>
                  <a:pt x="18877" y="34672"/>
                </a:cubicBezTo>
                <a:cubicBezTo>
                  <a:pt x="19863" y="33631"/>
                  <a:pt x="21342" y="32294"/>
                  <a:pt x="22131" y="32294"/>
                </a:cubicBezTo>
                <a:cubicBezTo>
                  <a:pt x="22657" y="32294"/>
                  <a:pt x="22875" y="32887"/>
                  <a:pt x="22437" y="34557"/>
                </a:cubicBezTo>
                <a:cubicBezTo>
                  <a:pt x="22871" y="34420"/>
                  <a:pt x="23282" y="34261"/>
                  <a:pt x="23715" y="34101"/>
                </a:cubicBezTo>
                <a:lnTo>
                  <a:pt x="23715" y="34101"/>
                </a:lnTo>
                <a:cubicBezTo>
                  <a:pt x="22711" y="35288"/>
                  <a:pt x="22757" y="37228"/>
                  <a:pt x="23807" y="38392"/>
                </a:cubicBezTo>
                <a:cubicBezTo>
                  <a:pt x="24720" y="37319"/>
                  <a:pt x="25450" y="36041"/>
                  <a:pt x="25907" y="34694"/>
                </a:cubicBezTo>
                <a:cubicBezTo>
                  <a:pt x="25915" y="34694"/>
                  <a:pt x="25923" y="34694"/>
                  <a:pt x="25931" y="34694"/>
                </a:cubicBezTo>
                <a:cubicBezTo>
                  <a:pt x="27281" y="34694"/>
                  <a:pt x="27641" y="36551"/>
                  <a:pt x="27619" y="37890"/>
                </a:cubicBezTo>
                <a:cubicBezTo>
                  <a:pt x="27576" y="39175"/>
                  <a:pt x="28116" y="40903"/>
                  <a:pt x="29277" y="40903"/>
                </a:cubicBezTo>
                <a:cubicBezTo>
                  <a:pt x="29353" y="40903"/>
                  <a:pt x="29432" y="40895"/>
                  <a:pt x="29513" y="40880"/>
                </a:cubicBezTo>
                <a:cubicBezTo>
                  <a:pt x="29308" y="38803"/>
                  <a:pt x="29787" y="36657"/>
                  <a:pt x="30883" y="34854"/>
                </a:cubicBezTo>
                <a:lnTo>
                  <a:pt x="30883" y="34854"/>
                </a:lnTo>
                <a:cubicBezTo>
                  <a:pt x="30609" y="36543"/>
                  <a:pt x="31157" y="38324"/>
                  <a:pt x="32321" y="39579"/>
                </a:cubicBezTo>
                <a:cubicBezTo>
                  <a:pt x="33005" y="38209"/>
                  <a:pt x="33348" y="36657"/>
                  <a:pt x="33325" y="35128"/>
                </a:cubicBezTo>
                <a:lnTo>
                  <a:pt x="33325" y="35128"/>
                </a:lnTo>
                <a:cubicBezTo>
                  <a:pt x="33781" y="36749"/>
                  <a:pt x="34923" y="37616"/>
                  <a:pt x="35881" y="38986"/>
                </a:cubicBezTo>
                <a:cubicBezTo>
                  <a:pt x="36475" y="39830"/>
                  <a:pt x="37251" y="40675"/>
                  <a:pt x="38278" y="40812"/>
                </a:cubicBezTo>
                <a:cubicBezTo>
                  <a:pt x="38118" y="39077"/>
                  <a:pt x="37434" y="37388"/>
                  <a:pt x="36315" y="36064"/>
                </a:cubicBezTo>
                <a:lnTo>
                  <a:pt x="36315" y="36064"/>
                </a:lnTo>
                <a:cubicBezTo>
                  <a:pt x="37000" y="36817"/>
                  <a:pt x="37867" y="37411"/>
                  <a:pt x="38803" y="37776"/>
                </a:cubicBezTo>
                <a:cubicBezTo>
                  <a:pt x="39100" y="37137"/>
                  <a:pt x="38986" y="36338"/>
                  <a:pt x="38529" y="35790"/>
                </a:cubicBezTo>
                <a:lnTo>
                  <a:pt x="38529" y="35790"/>
                </a:lnTo>
                <a:cubicBezTo>
                  <a:pt x="39214" y="36338"/>
                  <a:pt x="39967" y="36771"/>
                  <a:pt x="40766" y="37091"/>
                </a:cubicBezTo>
                <a:cubicBezTo>
                  <a:pt x="41015" y="37186"/>
                  <a:pt x="41302" y="37263"/>
                  <a:pt x="41568" y="37263"/>
                </a:cubicBezTo>
                <a:cubicBezTo>
                  <a:pt x="41813" y="37263"/>
                  <a:pt x="42040" y="37198"/>
                  <a:pt x="42204" y="37023"/>
                </a:cubicBezTo>
                <a:cubicBezTo>
                  <a:pt x="42546" y="36635"/>
                  <a:pt x="42341" y="36018"/>
                  <a:pt x="42090" y="35585"/>
                </a:cubicBezTo>
                <a:cubicBezTo>
                  <a:pt x="41337" y="34329"/>
                  <a:pt x="39556" y="34010"/>
                  <a:pt x="38894" y="33028"/>
                </a:cubicBezTo>
                <a:cubicBezTo>
                  <a:pt x="38278" y="32078"/>
                  <a:pt x="39155" y="31534"/>
                  <a:pt x="40196" y="31534"/>
                </a:cubicBezTo>
                <a:cubicBezTo>
                  <a:pt x="40505" y="31534"/>
                  <a:pt x="40828" y="31582"/>
                  <a:pt x="41131" y="31681"/>
                </a:cubicBezTo>
                <a:cubicBezTo>
                  <a:pt x="41063" y="30380"/>
                  <a:pt x="40629" y="29102"/>
                  <a:pt x="39921" y="28029"/>
                </a:cubicBezTo>
                <a:lnTo>
                  <a:pt x="42889" y="27892"/>
                </a:lnTo>
                <a:cubicBezTo>
                  <a:pt x="43368" y="27892"/>
                  <a:pt x="42227" y="26295"/>
                  <a:pt x="42136" y="26203"/>
                </a:cubicBezTo>
                <a:cubicBezTo>
                  <a:pt x="41588" y="25656"/>
                  <a:pt x="40515" y="25382"/>
                  <a:pt x="39807" y="25108"/>
                </a:cubicBezTo>
                <a:cubicBezTo>
                  <a:pt x="38309" y="24569"/>
                  <a:pt x="36760" y="24254"/>
                  <a:pt x="35190" y="24254"/>
                </a:cubicBezTo>
                <a:cubicBezTo>
                  <a:pt x="34631" y="24254"/>
                  <a:pt x="34070" y="24294"/>
                  <a:pt x="33508" y="24377"/>
                </a:cubicBezTo>
                <a:cubicBezTo>
                  <a:pt x="34946" y="24149"/>
                  <a:pt x="36361" y="23967"/>
                  <a:pt x="37799" y="23830"/>
                </a:cubicBezTo>
                <a:cubicBezTo>
                  <a:pt x="36909" y="22825"/>
                  <a:pt x="35722" y="22049"/>
                  <a:pt x="34398" y="21684"/>
                </a:cubicBezTo>
                <a:cubicBezTo>
                  <a:pt x="34505" y="21676"/>
                  <a:pt x="34612" y="21672"/>
                  <a:pt x="34719" y="21672"/>
                </a:cubicBezTo>
                <a:cubicBezTo>
                  <a:pt x="35519" y="21672"/>
                  <a:pt x="36295" y="21895"/>
                  <a:pt x="37000" y="22277"/>
                </a:cubicBezTo>
                <a:cubicBezTo>
                  <a:pt x="36589" y="21159"/>
                  <a:pt x="36178" y="20063"/>
                  <a:pt x="35790" y="18945"/>
                </a:cubicBezTo>
                <a:lnTo>
                  <a:pt x="35790" y="18945"/>
                </a:lnTo>
                <a:cubicBezTo>
                  <a:pt x="36110" y="19812"/>
                  <a:pt x="37456" y="21752"/>
                  <a:pt x="38347" y="22118"/>
                </a:cubicBezTo>
                <a:cubicBezTo>
                  <a:pt x="38593" y="22220"/>
                  <a:pt x="38852" y="22252"/>
                  <a:pt x="39119" y="22252"/>
                </a:cubicBezTo>
                <a:cubicBezTo>
                  <a:pt x="39588" y="22252"/>
                  <a:pt x="40082" y="22152"/>
                  <a:pt x="40576" y="22152"/>
                </a:cubicBezTo>
                <a:cubicBezTo>
                  <a:pt x="40869" y="22152"/>
                  <a:pt x="41163" y="22187"/>
                  <a:pt x="41451" y="22300"/>
                </a:cubicBezTo>
                <a:cubicBezTo>
                  <a:pt x="40606" y="21730"/>
                  <a:pt x="40127" y="20634"/>
                  <a:pt x="40492" y="19653"/>
                </a:cubicBezTo>
                <a:cubicBezTo>
                  <a:pt x="40806" y="18789"/>
                  <a:pt x="41693" y="18213"/>
                  <a:pt x="42589" y="18213"/>
                </a:cubicBezTo>
                <a:cubicBezTo>
                  <a:pt x="42735" y="18213"/>
                  <a:pt x="42881" y="18228"/>
                  <a:pt x="43026" y="18260"/>
                </a:cubicBezTo>
                <a:cubicBezTo>
                  <a:pt x="43385" y="18338"/>
                  <a:pt x="43767" y="18502"/>
                  <a:pt x="44118" y="18502"/>
                </a:cubicBezTo>
                <a:cubicBezTo>
                  <a:pt x="44279" y="18502"/>
                  <a:pt x="44434" y="18468"/>
                  <a:pt x="44578" y="18374"/>
                </a:cubicBezTo>
                <a:cubicBezTo>
                  <a:pt x="44685" y="18310"/>
                  <a:pt x="44732" y="18210"/>
                  <a:pt x="44738" y="18101"/>
                </a:cubicBezTo>
                <a:lnTo>
                  <a:pt x="44738" y="18101"/>
                </a:lnTo>
                <a:cubicBezTo>
                  <a:pt x="45774" y="18892"/>
                  <a:pt x="46797" y="19683"/>
                  <a:pt x="47819" y="20474"/>
                </a:cubicBezTo>
                <a:lnTo>
                  <a:pt x="47728" y="16662"/>
                </a:lnTo>
                <a:lnTo>
                  <a:pt x="47728" y="16662"/>
                </a:lnTo>
                <a:cubicBezTo>
                  <a:pt x="49193" y="17639"/>
                  <a:pt x="49989" y="19566"/>
                  <a:pt x="49653" y="21309"/>
                </a:cubicBezTo>
                <a:lnTo>
                  <a:pt x="49653" y="21309"/>
                </a:lnTo>
                <a:cubicBezTo>
                  <a:pt x="49894" y="20171"/>
                  <a:pt x="50135" y="19033"/>
                  <a:pt x="50375" y="17895"/>
                </a:cubicBezTo>
                <a:cubicBezTo>
                  <a:pt x="51174" y="19401"/>
                  <a:pt x="51950" y="21250"/>
                  <a:pt x="51060" y="22711"/>
                </a:cubicBezTo>
                <a:cubicBezTo>
                  <a:pt x="50878" y="23008"/>
                  <a:pt x="50627" y="23259"/>
                  <a:pt x="50535" y="23601"/>
                </a:cubicBezTo>
                <a:cubicBezTo>
                  <a:pt x="50273" y="24761"/>
                  <a:pt x="51856" y="25270"/>
                  <a:pt x="53073" y="25270"/>
                </a:cubicBezTo>
                <a:cubicBezTo>
                  <a:pt x="53126" y="25270"/>
                  <a:pt x="53178" y="25269"/>
                  <a:pt x="53229" y="25268"/>
                </a:cubicBezTo>
                <a:lnTo>
                  <a:pt x="53229" y="25268"/>
                </a:lnTo>
                <a:cubicBezTo>
                  <a:pt x="51768" y="26957"/>
                  <a:pt x="50695" y="28965"/>
                  <a:pt x="50147" y="31134"/>
                </a:cubicBezTo>
                <a:cubicBezTo>
                  <a:pt x="51813" y="30905"/>
                  <a:pt x="53274" y="29627"/>
                  <a:pt x="53754" y="28007"/>
                </a:cubicBezTo>
                <a:lnTo>
                  <a:pt x="54119" y="30129"/>
                </a:lnTo>
                <a:cubicBezTo>
                  <a:pt x="55739" y="30061"/>
                  <a:pt x="57177" y="28577"/>
                  <a:pt x="57200" y="26957"/>
                </a:cubicBezTo>
                <a:cubicBezTo>
                  <a:pt x="57360" y="28280"/>
                  <a:pt x="58319" y="29467"/>
                  <a:pt x="59574" y="29855"/>
                </a:cubicBezTo>
                <a:cubicBezTo>
                  <a:pt x="59688" y="28440"/>
                  <a:pt x="59254" y="26979"/>
                  <a:pt x="58410" y="25838"/>
                </a:cubicBezTo>
                <a:lnTo>
                  <a:pt x="58410" y="25838"/>
                </a:lnTo>
                <a:cubicBezTo>
                  <a:pt x="59254" y="26158"/>
                  <a:pt x="60031" y="26751"/>
                  <a:pt x="60533" y="27527"/>
                </a:cubicBezTo>
                <a:cubicBezTo>
                  <a:pt x="61309" y="26706"/>
                  <a:pt x="60533" y="25405"/>
                  <a:pt x="59825" y="24514"/>
                </a:cubicBezTo>
                <a:cubicBezTo>
                  <a:pt x="59140" y="23624"/>
                  <a:pt x="58615" y="22118"/>
                  <a:pt x="59597" y="21570"/>
                </a:cubicBezTo>
                <a:cubicBezTo>
                  <a:pt x="59894" y="21410"/>
                  <a:pt x="60304" y="21387"/>
                  <a:pt x="60510" y="21113"/>
                </a:cubicBezTo>
                <a:cubicBezTo>
                  <a:pt x="60692" y="20839"/>
                  <a:pt x="60624" y="20451"/>
                  <a:pt x="60601" y="20132"/>
                </a:cubicBezTo>
                <a:cubicBezTo>
                  <a:pt x="60501" y="18634"/>
                  <a:pt x="62040" y="17597"/>
                  <a:pt x="63368" y="17597"/>
                </a:cubicBezTo>
                <a:cubicBezTo>
                  <a:pt x="63861" y="17597"/>
                  <a:pt x="64324" y="17740"/>
                  <a:pt x="64664" y="18055"/>
                </a:cubicBezTo>
                <a:cubicBezTo>
                  <a:pt x="65029" y="16868"/>
                  <a:pt x="65395" y="15612"/>
                  <a:pt x="65737" y="14403"/>
                </a:cubicBezTo>
                <a:lnTo>
                  <a:pt x="65760" y="14380"/>
                </a:lnTo>
                <a:cubicBezTo>
                  <a:pt x="66467" y="14540"/>
                  <a:pt x="67106" y="14951"/>
                  <a:pt x="67517" y="15544"/>
                </a:cubicBezTo>
                <a:cubicBezTo>
                  <a:pt x="68088" y="14973"/>
                  <a:pt x="68659" y="14426"/>
                  <a:pt x="69206" y="13855"/>
                </a:cubicBezTo>
                <a:cubicBezTo>
                  <a:pt x="69891" y="15156"/>
                  <a:pt x="69891" y="16799"/>
                  <a:pt x="69206" y="18100"/>
                </a:cubicBezTo>
                <a:cubicBezTo>
                  <a:pt x="70074" y="17165"/>
                  <a:pt x="70941" y="16229"/>
                  <a:pt x="71786" y="15316"/>
                </a:cubicBezTo>
                <a:lnTo>
                  <a:pt x="71786" y="15316"/>
                </a:lnTo>
                <a:cubicBezTo>
                  <a:pt x="72607" y="15681"/>
                  <a:pt x="72356" y="16982"/>
                  <a:pt x="71649" y="17530"/>
                </a:cubicBezTo>
                <a:cubicBezTo>
                  <a:pt x="70964" y="18100"/>
                  <a:pt x="70028" y="18283"/>
                  <a:pt x="69343" y="18831"/>
                </a:cubicBezTo>
                <a:cubicBezTo>
                  <a:pt x="68636" y="19401"/>
                  <a:pt x="68362" y="20657"/>
                  <a:pt x="69161" y="21068"/>
                </a:cubicBezTo>
                <a:cubicBezTo>
                  <a:pt x="69308" y="21141"/>
                  <a:pt x="69463" y="21172"/>
                  <a:pt x="69621" y="21172"/>
                </a:cubicBezTo>
                <a:cubicBezTo>
                  <a:pt x="70003" y="21172"/>
                  <a:pt x="70403" y="20994"/>
                  <a:pt x="70758" y="20817"/>
                </a:cubicBezTo>
                <a:cubicBezTo>
                  <a:pt x="72288" y="20041"/>
                  <a:pt x="73817" y="19242"/>
                  <a:pt x="75346" y="18466"/>
                </a:cubicBezTo>
                <a:lnTo>
                  <a:pt x="75346" y="18466"/>
                </a:lnTo>
                <a:cubicBezTo>
                  <a:pt x="74410" y="19401"/>
                  <a:pt x="74296" y="21068"/>
                  <a:pt x="75118" y="22095"/>
                </a:cubicBezTo>
                <a:cubicBezTo>
                  <a:pt x="73787" y="22506"/>
                  <a:pt x="72396" y="22715"/>
                  <a:pt x="71006" y="22715"/>
                </a:cubicBezTo>
                <a:cubicBezTo>
                  <a:pt x="70466" y="22715"/>
                  <a:pt x="69926" y="22684"/>
                  <a:pt x="69389" y="22620"/>
                </a:cubicBezTo>
                <a:lnTo>
                  <a:pt x="69389" y="22620"/>
                </a:lnTo>
                <a:cubicBezTo>
                  <a:pt x="69549" y="23464"/>
                  <a:pt x="69960" y="24263"/>
                  <a:pt x="70599" y="24834"/>
                </a:cubicBezTo>
                <a:cubicBezTo>
                  <a:pt x="69069" y="24743"/>
                  <a:pt x="67540" y="24651"/>
                  <a:pt x="66011" y="24560"/>
                </a:cubicBezTo>
                <a:lnTo>
                  <a:pt x="66011" y="24560"/>
                </a:lnTo>
                <a:cubicBezTo>
                  <a:pt x="66800" y="25444"/>
                  <a:pt x="67993" y="25935"/>
                  <a:pt x="69182" y="25935"/>
                </a:cubicBezTo>
                <a:cubicBezTo>
                  <a:pt x="69713" y="25935"/>
                  <a:pt x="70243" y="25837"/>
                  <a:pt x="70736" y="25633"/>
                </a:cubicBezTo>
                <a:lnTo>
                  <a:pt x="70736" y="25633"/>
                </a:lnTo>
                <a:cubicBezTo>
                  <a:pt x="67974" y="27162"/>
                  <a:pt x="65189" y="28646"/>
                  <a:pt x="62382" y="30107"/>
                </a:cubicBezTo>
                <a:cubicBezTo>
                  <a:pt x="63885" y="30589"/>
                  <a:pt x="65462" y="30830"/>
                  <a:pt x="67040" y="30830"/>
                </a:cubicBezTo>
                <a:cubicBezTo>
                  <a:pt x="68744" y="30830"/>
                  <a:pt x="70448" y="30549"/>
                  <a:pt x="72059" y="29992"/>
                </a:cubicBezTo>
                <a:lnTo>
                  <a:pt x="72059" y="29992"/>
                </a:lnTo>
                <a:cubicBezTo>
                  <a:pt x="70553" y="31042"/>
                  <a:pt x="69047" y="32092"/>
                  <a:pt x="67540" y="33142"/>
                </a:cubicBezTo>
                <a:cubicBezTo>
                  <a:pt x="68197" y="33539"/>
                  <a:pt x="68962" y="33739"/>
                  <a:pt x="69726" y="33739"/>
                </a:cubicBezTo>
                <a:cubicBezTo>
                  <a:pt x="70082" y="33739"/>
                  <a:pt x="70437" y="33696"/>
                  <a:pt x="70782" y="33609"/>
                </a:cubicBezTo>
                <a:lnTo>
                  <a:pt x="70782" y="33609"/>
                </a:lnTo>
                <a:cubicBezTo>
                  <a:pt x="69855" y="34135"/>
                  <a:pt x="69087" y="34932"/>
                  <a:pt x="68613" y="35881"/>
                </a:cubicBezTo>
                <a:cubicBezTo>
                  <a:pt x="68866" y="35951"/>
                  <a:pt x="69126" y="35984"/>
                  <a:pt x="69387" y="35984"/>
                </a:cubicBezTo>
                <a:cubicBezTo>
                  <a:pt x="70686" y="35984"/>
                  <a:pt x="71994" y="35160"/>
                  <a:pt x="72476" y="33935"/>
                </a:cubicBezTo>
                <a:lnTo>
                  <a:pt x="72476" y="33935"/>
                </a:lnTo>
                <a:cubicBezTo>
                  <a:pt x="72018" y="35223"/>
                  <a:pt x="71560" y="36511"/>
                  <a:pt x="71124" y="37799"/>
                </a:cubicBezTo>
                <a:cubicBezTo>
                  <a:pt x="72767" y="37182"/>
                  <a:pt x="74342" y="36315"/>
                  <a:pt x="75712" y="35197"/>
                </a:cubicBezTo>
                <a:lnTo>
                  <a:pt x="75712" y="35197"/>
                </a:lnTo>
                <a:cubicBezTo>
                  <a:pt x="74844" y="37228"/>
                  <a:pt x="76351" y="39876"/>
                  <a:pt x="78542" y="40172"/>
                </a:cubicBezTo>
                <a:cubicBezTo>
                  <a:pt x="77971" y="38255"/>
                  <a:pt x="77583" y="36315"/>
                  <a:pt x="77378" y="34329"/>
                </a:cubicBezTo>
                <a:lnTo>
                  <a:pt x="77378" y="34329"/>
                </a:lnTo>
                <a:cubicBezTo>
                  <a:pt x="78268" y="34900"/>
                  <a:pt x="78222" y="36178"/>
                  <a:pt x="78451" y="37182"/>
                </a:cubicBezTo>
                <a:cubicBezTo>
                  <a:pt x="78605" y="37953"/>
                  <a:pt x="79375" y="38723"/>
                  <a:pt x="80030" y="38723"/>
                </a:cubicBezTo>
                <a:cubicBezTo>
                  <a:pt x="80248" y="38723"/>
                  <a:pt x="80453" y="38637"/>
                  <a:pt x="80619" y="38438"/>
                </a:cubicBezTo>
                <a:cubicBezTo>
                  <a:pt x="80870" y="38141"/>
                  <a:pt x="80893" y="37730"/>
                  <a:pt x="80870" y="37365"/>
                </a:cubicBezTo>
                <a:cubicBezTo>
                  <a:pt x="80870" y="36087"/>
                  <a:pt x="80710" y="34809"/>
                  <a:pt x="80414" y="33553"/>
                </a:cubicBezTo>
                <a:lnTo>
                  <a:pt x="80414" y="33553"/>
                </a:lnTo>
                <a:cubicBezTo>
                  <a:pt x="81692" y="33622"/>
                  <a:pt x="82285" y="35105"/>
                  <a:pt x="82924" y="36247"/>
                </a:cubicBezTo>
                <a:cubicBezTo>
                  <a:pt x="83355" y="37029"/>
                  <a:pt x="84300" y="37744"/>
                  <a:pt x="85087" y="37744"/>
                </a:cubicBezTo>
                <a:cubicBezTo>
                  <a:pt x="85425" y="37744"/>
                  <a:pt x="85734" y="37612"/>
                  <a:pt x="85960" y="37296"/>
                </a:cubicBezTo>
                <a:cubicBezTo>
                  <a:pt x="86576" y="36452"/>
                  <a:pt x="85778" y="35334"/>
                  <a:pt x="85047" y="34603"/>
                </a:cubicBezTo>
                <a:cubicBezTo>
                  <a:pt x="85255" y="34585"/>
                  <a:pt x="85463" y="34576"/>
                  <a:pt x="85671" y="34576"/>
                </a:cubicBezTo>
                <a:cubicBezTo>
                  <a:pt x="87039" y="34576"/>
                  <a:pt x="88398" y="34963"/>
                  <a:pt x="89567" y="35676"/>
                </a:cubicBezTo>
                <a:cubicBezTo>
                  <a:pt x="88927" y="33690"/>
                  <a:pt x="87467" y="32001"/>
                  <a:pt x="85595" y="31111"/>
                </a:cubicBezTo>
                <a:lnTo>
                  <a:pt x="85595" y="31111"/>
                </a:lnTo>
                <a:cubicBezTo>
                  <a:pt x="85862" y="31139"/>
                  <a:pt x="86131" y="31153"/>
                  <a:pt x="86401" y="31153"/>
                </a:cubicBezTo>
                <a:cubicBezTo>
                  <a:pt x="87855" y="31153"/>
                  <a:pt x="89315" y="30744"/>
                  <a:pt x="90548" y="29992"/>
                </a:cubicBezTo>
                <a:cubicBezTo>
                  <a:pt x="88532" y="28872"/>
                  <a:pt x="86208" y="28280"/>
                  <a:pt x="83900" y="28280"/>
                </a:cubicBezTo>
                <a:cubicBezTo>
                  <a:pt x="83856" y="28280"/>
                  <a:pt x="83812" y="28280"/>
                  <a:pt x="83769" y="28280"/>
                </a:cubicBezTo>
                <a:cubicBezTo>
                  <a:pt x="82742" y="28166"/>
                  <a:pt x="82650" y="26546"/>
                  <a:pt x="83472" y="25907"/>
                </a:cubicBezTo>
                <a:cubicBezTo>
                  <a:pt x="83944" y="25542"/>
                  <a:pt x="84536" y="25433"/>
                  <a:pt x="85149" y="25433"/>
                </a:cubicBezTo>
                <a:cubicBezTo>
                  <a:pt x="85572" y="25433"/>
                  <a:pt x="86006" y="25485"/>
                  <a:pt x="86417" y="25541"/>
                </a:cubicBezTo>
                <a:cubicBezTo>
                  <a:pt x="85778" y="25108"/>
                  <a:pt x="85116" y="24651"/>
                  <a:pt x="84476" y="24218"/>
                </a:cubicBezTo>
                <a:cubicBezTo>
                  <a:pt x="84633" y="23822"/>
                  <a:pt x="84975" y="23699"/>
                  <a:pt x="85399" y="23699"/>
                </a:cubicBezTo>
                <a:cubicBezTo>
                  <a:pt x="86092" y="23699"/>
                  <a:pt x="87006" y="24028"/>
                  <a:pt x="87690" y="24028"/>
                </a:cubicBezTo>
                <a:cubicBezTo>
                  <a:pt x="88108" y="24028"/>
                  <a:pt x="88441" y="23905"/>
                  <a:pt x="88585" y="23510"/>
                </a:cubicBezTo>
                <a:cubicBezTo>
                  <a:pt x="88927" y="22551"/>
                  <a:pt x="87375" y="21547"/>
                  <a:pt x="87969" y="20725"/>
                </a:cubicBezTo>
                <a:lnTo>
                  <a:pt x="87969" y="20725"/>
                </a:lnTo>
                <a:cubicBezTo>
                  <a:pt x="88608" y="21547"/>
                  <a:pt x="89407" y="22255"/>
                  <a:pt x="90274" y="22802"/>
                </a:cubicBezTo>
                <a:cubicBezTo>
                  <a:pt x="89475" y="24126"/>
                  <a:pt x="90274" y="26135"/>
                  <a:pt x="91781" y="26569"/>
                </a:cubicBezTo>
                <a:cubicBezTo>
                  <a:pt x="91963" y="26008"/>
                  <a:pt x="92067" y="25431"/>
                  <a:pt x="92095" y="24852"/>
                </a:cubicBezTo>
                <a:lnTo>
                  <a:pt x="92095" y="24852"/>
                </a:lnTo>
                <a:cubicBezTo>
                  <a:pt x="92450" y="26417"/>
                  <a:pt x="94026" y="27707"/>
                  <a:pt x="95633" y="27707"/>
                </a:cubicBezTo>
                <a:cubicBezTo>
                  <a:pt x="95949" y="27707"/>
                  <a:pt x="96265" y="27657"/>
                  <a:pt x="96574" y="27550"/>
                </a:cubicBezTo>
                <a:cubicBezTo>
                  <a:pt x="95958" y="26660"/>
                  <a:pt x="95592" y="25587"/>
                  <a:pt x="95524" y="24514"/>
                </a:cubicBezTo>
                <a:lnTo>
                  <a:pt x="95524" y="24514"/>
                </a:lnTo>
                <a:cubicBezTo>
                  <a:pt x="96346" y="25427"/>
                  <a:pt x="97167" y="26318"/>
                  <a:pt x="97989" y="27231"/>
                </a:cubicBezTo>
                <a:cubicBezTo>
                  <a:pt x="98628" y="26066"/>
                  <a:pt x="98697" y="24606"/>
                  <a:pt x="98172" y="23396"/>
                </a:cubicBezTo>
                <a:cubicBezTo>
                  <a:pt x="98651" y="23145"/>
                  <a:pt x="99107" y="22871"/>
                  <a:pt x="99587" y="22620"/>
                </a:cubicBezTo>
                <a:cubicBezTo>
                  <a:pt x="98788" y="21707"/>
                  <a:pt x="98354" y="20497"/>
                  <a:pt x="98400" y="19287"/>
                </a:cubicBezTo>
                <a:lnTo>
                  <a:pt x="98400" y="19287"/>
                </a:lnTo>
                <a:cubicBezTo>
                  <a:pt x="99100" y="20225"/>
                  <a:pt x="100259" y="20711"/>
                  <a:pt x="101412" y="20711"/>
                </a:cubicBezTo>
                <a:cubicBezTo>
                  <a:pt x="102363" y="20711"/>
                  <a:pt x="103311" y="20380"/>
                  <a:pt x="103992" y="19698"/>
                </a:cubicBezTo>
                <a:lnTo>
                  <a:pt x="103992" y="19698"/>
                </a:lnTo>
                <a:cubicBezTo>
                  <a:pt x="103441" y="20216"/>
                  <a:pt x="102695" y="20501"/>
                  <a:pt x="101950" y="20501"/>
                </a:cubicBezTo>
                <a:cubicBezTo>
                  <a:pt x="101676" y="20501"/>
                  <a:pt x="101403" y="20463"/>
                  <a:pt x="101139" y="20383"/>
                </a:cubicBezTo>
                <a:cubicBezTo>
                  <a:pt x="101847" y="20292"/>
                  <a:pt x="102212" y="19447"/>
                  <a:pt x="102075" y="18740"/>
                </a:cubicBezTo>
                <a:cubicBezTo>
                  <a:pt x="101915" y="18055"/>
                  <a:pt x="101390" y="17530"/>
                  <a:pt x="100911" y="17028"/>
                </a:cubicBezTo>
                <a:lnTo>
                  <a:pt x="100911" y="17028"/>
                </a:lnTo>
                <a:cubicBezTo>
                  <a:pt x="101185" y="17192"/>
                  <a:pt x="101495" y="17268"/>
                  <a:pt x="101808" y="17268"/>
                </a:cubicBezTo>
                <a:cubicBezTo>
                  <a:pt x="102538" y="17268"/>
                  <a:pt x="103278" y="16854"/>
                  <a:pt x="103581" y="16183"/>
                </a:cubicBezTo>
                <a:cubicBezTo>
                  <a:pt x="102988" y="15476"/>
                  <a:pt x="102782" y="14471"/>
                  <a:pt x="103033" y="13604"/>
                </a:cubicBezTo>
                <a:lnTo>
                  <a:pt x="103033" y="13604"/>
                </a:lnTo>
                <a:lnTo>
                  <a:pt x="104905" y="15224"/>
                </a:lnTo>
                <a:cubicBezTo>
                  <a:pt x="104882" y="14334"/>
                  <a:pt x="105544" y="13490"/>
                  <a:pt x="106389" y="13284"/>
                </a:cubicBezTo>
                <a:cubicBezTo>
                  <a:pt x="106663" y="14152"/>
                  <a:pt x="106914" y="14996"/>
                  <a:pt x="107165" y="15841"/>
                </a:cubicBezTo>
                <a:cubicBezTo>
                  <a:pt x="107084" y="14843"/>
                  <a:pt x="108116" y="14072"/>
                  <a:pt x="109075" y="14072"/>
                </a:cubicBezTo>
                <a:cubicBezTo>
                  <a:pt x="109477" y="14072"/>
                  <a:pt x="109865" y="14207"/>
                  <a:pt x="110155" y="14517"/>
                </a:cubicBezTo>
                <a:cubicBezTo>
                  <a:pt x="109333" y="15065"/>
                  <a:pt x="108534" y="15635"/>
                  <a:pt x="107713" y="16183"/>
                </a:cubicBezTo>
                <a:cubicBezTo>
                  <a:pt x="108785" y="17119"/>
                  <a:pt x="110018" y="17872"/>
                  <a:pt x="111273" y="18534"/>
                </a:cubicBezTo>
                <a:cubicBezTo>
                  <a:pt x="111211" y="18532"/>
                  <a:pt x="111150" y="18531"/>
                  <a:pt x="111089" y="18531"/>
                </a:cubicBezTo>
                <a:cubicBezTo>
                  <a:pt x="108179" y="18531"/>
                  <a:pt x="106768" y="20634"/>
                  <a:pt x="104175" y="21707"/>
                </a:cubicBezTo>
                <a:cubicBezTo>
                  <a:pt x="105955" y="21570"/>
                  <a:pt x="107735" y="21364"/>
                  <a:pt x="109516" y="21182"/>
                </a:cubicBezTo>
                <a:lnTo>
                  <a:pt x="109516" y="21182"/>
                </a:lnTo>
                <a:cubicBezTo>
                  <a:pt x="108580" y="22232"/>
                  <a:pt x="106777" y="21661"/>
                  <a:pt x="105567" y="22369"/>
                </a:cubicBezTo>
                <a:cubicBezTo>
                  <a:pt x="104700" y="22871"/>
                  <a:pt x="104334" y="23921"/>
                  <a:pt x="103809" y="24788"/>
                </a:cubicBezTo>
                <a:cubicBezTo>
                  <a:pt x="103382" y="25448"/>
                  <a:pt x="102634" y="26065"/>
                  <a:pt x="101903" y="26065"/>
                </a:cubicBezTo>
                <a:cubicBezTo>
                  <a:pt x="101751" y="26065"/>
                  <a:pt x="101600" y="26039"/>
                  <a:pt x="101453" y="25980"/>
                </a:cubicBezTo>
                <a:lnTo>
                  <a:pt x="101453" y="25980"/>
                </a:lnTo>
                <a:cubicBezTo>
                  <a:pt x="101943" y="26201"/>
                  <a:pt x="102478" y="26308"/>
                  <a:pt x="103014" y="26308"/>
                </a:cubicBezTo>
                <a:cubicBezTo>
                  <a:pt x="103922" y="26308"/>
                  <a:pt x="104830" y="25999"/>
                  <a:pt x="105521" y="25405"/>
                </a:cubicBezTo>
                <a:lnTo>
                  <a:pt x="105521" y="25405"/>
                </a:lnTo>
                <a:cubicBezTo>
                  <a:pt x="105225" y="26774"/>
                  <a:pt x="104220" y="27984"/>
                  <a:pt x="102919" y="28554"/>
                </a:cubicBezTo>
                <a:cubicBezTo>
                  <a:pt x="104243" y="28189"/>
                  <a:pt x="105499" y="27596"/>
                  <a:pt x="106617" y="26797"/>
                </a:cubicBezTo>
                <a:lnTo>
                  <a:pt x="106617" y="26797"/>
                </a:lnTo>
                <a:cubicBezTo>
                  <a:pt x="105521" y="28737"/>
                  <a:pt x="104129" y="30517"/>
                  <a:pt x="102463" y="32001"/>
                </a:cubicBezTo>
                <a:cubicBezTo>
                  <a:pt x="104768" y="31293"/>
                  <a:pt x="107256" y="30426"/>
                  <a:pt x="108489" y="28349"/>
                </a:cubicBezTo>
                <a:lnTo>
                  <a:pt x="108489" y="28349"/>
                </a:lnTo>
                <a:cubicBezTo>
                  <a:pt x="108146" y="30540"/>
                  <a:pt x="106754" y="32549"/>
                  <a:pt x="104837" y="33667"/>
                </a:cubicBezTo>
                <a:cubicBezTo>
                  <a:pt x="105064" y="33955"/>
                  <a:pt x="105357" y="34074"/>
                  <a:pt x="105677" y="34074"/>
                </a:cubicBezTo>
                <a:cubicBezTo>
                  <a:pt x="106448" y="34074"/>
                  <a:pt x="107377" y="33386"/>
                  <a:pt x="107941" y="32709"/>
                </a:cubicBezTo>
                <a:lnTo>
                  <a:pt x="107941" y="32709"/>
                </a:lnTo>
                <a:cubicBezTo>
                  <a:pt x="107735" y="34192"/>
                  <a:pt x="106891" y="35562"/>
                  <a:pt x="105658" y="36383"/>
                </a:cubicBezTo>
                <a:cubicBezTo>
                  <a:pt x="106891" y="36155"/>
                  <a:pt x="108078" y="35676"/>
                  <a:pt x="109105" y="34945"/>
                </a:cubicBezTo>
                <a:lnTo>
                  <a:pt x="109105" y="34945"/>
                </a:lnTo>
                <a:cubicBezTo>
                  <a:pt x="108808" y="35927"/>
                  <a:pt x="108352" y="36863"/>
                  <a:pt x="107758" y="37707"/>
                </a:cubicBezTo>
                <a:cubicBezTo>
                  <a:pt x="108079" y="38018"/>
                  <a:pt x="108522" y="38169"/>
                  <a:pt x="108965" y="38169"/>
                </a:cubicBezTo>
                <a:cubicBezTo>
                  <a:pt x="109242" y="38169"/>
                  <a:pt x="109519" y="38110"/>
                  <a:pt x="109767" y="37994"/>
                </a:cubicBezTo>
                <a:lnTo>
                  <a:pt x="109767" y="37994"/>
                </a:lnTo>
                <a:cubicBezTo>
                  <a:pt x="108802" y="38982"/>
                  <a:pt x="108498" y="40623"/>
                  <a:pt x="109173" y="41839"/>
                </a:cubicBezTo>
                <a:cubicBezTo>
                  <a:pt x="110611" y="39807"/>
                  <a:pt x="111821" y="37616"/>
                  <a:pt x="112780" y="35311"/>
                </a:cubicBezTo>
                <a:lnTo>
                  <a:pt x="112780" y="35311"/>
                </a:lnTo>
                <a:cubicBezTo>
                  <a:pt x="114012" y="36543"/>
                  <a:pt x="113419" y="38986"/>
                  <a:pt x="111776" y="39533"/>
                </a:cubicBezTo>
                <a:cubicBezTo>
                  <a:pt x="112017" y="39905"/>
                  <a:pt x="112440" y="40076"/>
                  <a:pt x="112872" y="40076"/>
                </a:cubicBezTo>
                <a:cubicBezTo>
                  <a:pt x="113475" y="40076"/>
                  <a:pt x="114096" y="39743"/>
                  <a:pt x="114266" y="39157"/>
                </a:cubicBezTo>
                <a:lnTo>
                  <a:pt x="114266" y="39157"/>
                </a:lnTo>
                <a:cubicBezTo>
                  <a:pt x="113963" y="40335"/>
                  <a:pt x="113378" y="41402"/>
                  <a:pt x="112552" y="42272"/>
                </a:cubicBezTo>
                <a:cubicBezTo>
                  <a:pt x="113305" y="43277"/>
                  <a:pt x="114058" y="44281"/>
                  <a:pt x="114811" y="45285"/>
                </a:cubicBezTo>
                <a:cubicBezTo>
                  <a:pt x="115473" y="44190"/>
                  <a:pt x="115770" y="42866"/>
                  <a:pt x="115610" y="41588"/>
                </a:cubicBezTo>
                <a:lnTo>
                  <a:pt x="115610" y="41588"/>
                </a:lnTo>
                <a:cubicBezTo>
                  <a:pt x="115724" y="42387"/>
                  <a:pt x="116135" y="43117"/>
                  <a:pt x="116751" y="43642"/>
                </a:cubicBezTo>
                <a:cubicBezTo>
                  <a:pt x="117231" y="42706"/>
                  <a:pt x="117459" y="41679"/>
                  <a:pt x="117413" y="40652"/>
                </a:cubicBezTo>
                <a:lnTo>
                  <a:pt x="117413" y="40652"/>
                </a:lnTo>
                <a:cubicBezTo>
                  <a:pt x="117916" y="41770"/>
                  <a:pt x="118943" y="42683"/>
                  <a:pt x="120130" y="43026"/>
                </a:cubicBezTo>
                <a:cubicBezTo>
                  <a:pt x="120084" y="41017"/>
                  <a:pt x="119422" y="39008"/>
                  <a:pt x="118258" y="37365"/>
                </a:cubicBezTo>
                <a:lnTo>
                  <a:pt x="118258" y="37365"/>
                </a:lnTo>
                <a:cubicBezTo>
                  <a:pt x="118378" y="37476"/>
                  <a:pt x="118507" y="37525"/>
                  <a:pt x="118635" y="37525"/>
                </a:cubicBezTo>
                <a:cubicBezTo>
                  <a:pt x="119165" y="37525"/>
                  <a:pt x="119700" y="36698"/>
                  <a:pt x="119719" y="36018"/>
                </a:cubicBezTo>
                <a:cubicBezTo>
                  <a:pt x="119741" y="35205"/>
                  <a:pt x="119953" y="34073"/>
                  <a:pt x="120724" y="34073"/>
                </a:cubicBezTo>
                <a:cubicBezTo>
                  <a:pt x="120753" y="34073"/>
                  <a:pt x="120783" y="34075"/>
                  <a:pt x="120814" y="34078"/>
                </a:cubicBezTo>
                <a:cubicBezTo>
                  <a:pt x="121043" y="35425"/>
                  <a:pt x="121271" y="36794"/>
                  <a:pt x="121522" y="38141"/>
                </a:cubicBezTo>
                <a:cubicBezTo>
                  <a:pt x="121756" y="39544"/>
                  <a:pt x="122688" y="41296"/>
                  <a:pt x="123865" y="41296"/>
                </a:cubicBezTo>
                <a:cubicBezTo>
                  <a:pt x="124067" y="41296"/>
                  <a:pt x="124275" y="41245"/>
                  <a:pt x="124489" y="41131"/>
                </a:cubicBezTo>
                <a:lnTo>
                  <a:pt x="123941" y="38643"/>
                </a:lnTo>
                <a:lnTo>
                  <a:pt x="123941" y="38643"/>
                </a:lnTo>
                <a:cubicBezTo>
                  <a:pt x="124970" y="39609"/>
                  <a:pt x="126381" y="40129"/>
                  <a:pt x="127783" y="40129"/>
                </a:cubicBezTo>
                <a:cubicBezTo>
                  <a:pt x="128435" y="40129"/>
                  <a:pt x="129085" y="40016"/>
                  <a:pt x="129693" y="39784"/>
                </a:cubicBezTo>
                <a:cubicBezTo>
                  <a:pt x="129465" y="39282"/>
                  <a:pt x="129237" y="38780"/>
                  <a:pt x="129009" y="38278"/>
                </a:cubicBezTo>
                <a:lnTo>
                  <a:pt x="129009" y="38278"/>
                </a:lnTo>
                <a:cubicBezTo>
                  <a:pt x="129922" y="38940"/>
                  <a:pt x="130972" y="39396"/>
                  <a:pt x="132090" y="39602"/>
                </a:cubicBezTo>
                <a:cubicBezTo>
                  <a:pt x="132911" y="37781"/>
                  <a:pt x="131450" y="35433"/>
                  <a:pt x="129540" y="35082"/>
                </a:cubicBezTo>
                <a:lnTo>
                  <a:pt x="129540" y="35082"/>
                </a:lnTo>
                <a:cubicBezTo>
                  <a:pt x="131044" y="35126"/>
                  <a:pt x="132545" y="35181"/>
                  <a:pt x="134030" y="35219"/>
                </a:cubicBezTo>
                <a:cubicBezTo>
                  <a:pt x="133619" y="34603"/>
                  <a:pt x="133231" y="33987"/>
                  <a:pt x="132820" y="33371"/>
                </a:cubicBezTo>
                <a:lnTo>
                  <a:pt x="132820" y="33371"/>
                </a:lnTo>
                <a:cubicBezTo>
                  <a:pt x="133291" y="33528"/>
                  <a:pt x="133786" y="33603"/>
                  <a:pt x="134282" y="33603"/>
                </a:cubicBezTo>
                <a:cubicBezTo>
                  <a:pt x="135662" y="33603"/>
                  <a:pt x="137050" y="33019"/>
                  <a:pt x="137956" y="31978"/>
                </a:cubicBezTo>
                <a:cubicBezTo>
                  <a:pt x="137234" y="31446"/>
                  <a:pt x="136336" y="31174"/>
                  <a:pt x="135438" y="31174"/>
                </a:cubicBezTo>
                <a:cubicBezTo>
                  <a:pt x="134718" y="31174"/>
                  <a:pt x="133998" y="31349"/>
                  <a:pt x="133368" y="31704"/>
                </a:cubicBezTo>
                <a:cubicBezTo>
                  <a:pt x="132935" y="30974"/>
                  <a:pt x="132501" y="30266"/>
                  <a:pt x="132067" y="29536"/>
                </a:cubicBezTo>
                <a:cubicBezTo>
                  <a:pt x="133345" y="29490"/>
                  <a:pt x="134601" y="29422"/>
                  <a:pt x="135879" y="29353"/>
                </a:cubicBezTo>
                <a:cubicBezTo>
                  <a:pt x="135468" y="27984"/>
                  <a:pt x="134783" y="26683"/>
                  <a:pt x="133870" y="25587"/>
                </a:cubicBezTo>
                <a:lnTo>
                  <a:pt x="133870" y="25587"/>
                </a:lnTo>
                <a:cubicBezTo>
                  <a:pt x="134487" y="25907"/>
                  <a:pt x="135080" y="26226"/>
                  <a:pt x="135696" y="26546"/>
                </a:cubicBezTo>
                <a:cubicBezTo>
                  <a:pt x="134966" y="24743"/>
                  <a:pt x="133072" y="23464"/>
                  <a:pt x="131131" y="23442"/>
                </a:cubicBezTo>
                <a:cubicBezTo>
                  <a:pt x="131620" y="23156"/>
                  <a:pt x="132180" y="23021"/>
                  <a:pt x="132744" y="23021"/>
                </a:cubicBezTo>
                <a:cubicBezTo>
                  <a:pt x="133894" y="23021"/>
                  <a:pt x="135061" y="23580"/>
                  <a:pt x="135674" y="24560"/>
                </a:cubicBezTo>
                <a:cubicBezTo>
                  <a:pt x="135948" y="24172"/>
                  <a:pt x="136221" y="23784"/>
                  <a:pt x="136495" y="23396"/>
                </a:cubicBezTo>
                <a:cubicBezTo>
                  <a:pt x="137363" y="23989"/>
                  <a:pt x="138321" y="24446"/>
                  <a:pt x="139348" y="24697"/>
                </a:cubicBezTo>
                <a:cubicBezTo>
                  <a:pt x="139480" y="23704"/>
                  <a:pt x="139242" y="22679"/>
                  <a:pt x="138710" y="21839"/>
                </a:cubicBezTo>
                <a:lnTo>
                  <a:pt x="138710" y="21839"/>
                </a:lnTo>
                <a:cubicBezTo>
                  <a:pt x="139367" y="22606"/>
                  <a:pt x="140266" y="23175"/>
                  <a:pt x="141243" y="23419"/>
                </a:cubicBezTo>
                <a:cubicBezTo>
                  <a:pt x="141266" y="22917"/>
                  <a:pt x="141197" y="22414"/>
                  <a:pt x="141038" y="21935"/>
                </a:cubicBezTo>
                <a:lnTo>
                  <a:pt x="141038" y="21935"/>
                </a:lnTo>
                <a:cubicBezTo>
                  <a:pt x="141850" y="22652"/>
                  <a:pt x="142963" y="23110"/>
                  <a:pt x="144023" y="23110"/>
                </a:cubicBezTo>
                <a:cubicBezTo>
                  <a:pt x="144719" y="23110"/>
                  <a:pt x="145393" y="22912"/>
                  <a:pt x="145945" y="22460"/>
                </a:cubicBezTo>
                <a:cubicBezTo>
                  <a:pt x="147283" y="21345"/>
                  <a:pt x="146617" y="18552"/>
                  <a:pt x="144925" y="18552"/>
                </a:cubicBezTo>
                <a:cubicBezTo>
                  <a:pt x="144885" y="18552"/>
                  <a:pt x="144845" y="18554"/>
                  <a:pt x="144804" y="18557"/>
                </a:cubicBezTo>
                <a:cubicBezTo>
                  <a:pt x="144449" y="18589"/>
                  <a:pt x="144242" y="19077"/>
                  <a:pt x="144313" y="19288"/>
                </a:cubicBezTo>
                <a:lnTo>
                  <a:pt x="144313" y="19288"/>
                </a:lnTo>
                <a:cubicBezTo>
                  <a:pt x="143284" y="18983"/>
                  <a:pt x="142319" y="18483"/>
                  <a:pt x="141471" y="17827"/>
                </a:cubicBezTo>
                <a:cubicBezTo>
                  <a:pt x="141449" y="17209"/>
                  <a:pt x="141935" y="16950"/>
                  <a:pt x="142540" y="16950"/>
                </a:cubicBezTo>
                <a:cubicBezTo>
                  <a:pt x="143165" y="16950"/>
                  <a:pt x="143918" y="17226"/>
                  <a:pt x="144370" y="17667"/>
                </a:cubicBezTo>
                <a:cubicBezTo>
                  <a:pt x="144895" y="18146"/>
                  <a:pt x="145466" y="18625"/>
                  <a:pt x="146150" y="18854"/>
                </a:cubicBezTo>
                <a:cubicBezTo>
                  <a:pt x="146242" y="18888"/>
                  <a:pt x="146332" y="18902"/>
                  <a:pt x="146420" y="18902"/>
                </a:cubicBezTo>
                <a:cubicBezTo>
                  <a:pt x="146808" y="18902"/>
                  <a:pt x="147162" y="18632"/>
                  <a:pt x="147435" y="18632"/>
                </a:cubicBezTo>
                <a:cubicBezTo>
                  <a:pt x="147473" y="18632"/>
                  <a:pt x="147509" y="18637"/>
                  <a:pt x="147543" y="18648"/>
                </a:cubicBezTo>
                <a:cubicBezTo>
                  <a:pt x="148275" y="18842"/>
                  <a:pt x="149292" y="20377"/>
                  <a:pt x="149960" y="20377"/>
                </a:cubicBezTo>
                <a:cubicBezTo>
                  <a:pt x="150000" y="20377"/>
                  <a:pt x="150039" y="20372"/>
                  <a:pt x="150076" y="20360"/>
                </a:cubicBezTo>
                <a:cubicBezTo>
                  <a:pt x="150373" y="20269"/>
                  <a:pt x="150533" y="19904"/>
                  <a:pt x="150487" y="19607"/>
                </a:cubicBezTo>
                <a:cubicBezTo>
                  <a:pt x="150464" y="19287"/>
                  <a:pt x="150305" y="18991"/>
                  <a:pt x="150122" y="18740"/>
                </a:cubicBezTo>
                <a:lnTo>
                  <a:pt x="150122" y="18740"/>
                </a:lnTo>
                <a:cubicBezTo>
                  <a:pt x="150647" y="18899"/>
                  <a:pt x="151104" y="19242"/>
                  <a:pt x="151629" y="19447"/>
                </a:cubicBezTo>
                <a:cubicBezTo>
                  <a:pt x="151880" y="19561"/>
                  <a:pt x="152165" y="19635"/>
                  <a:pt x="152442" y="19635"/>
                </a:cubicBezTo>
                <a:cubicBezTo>
                  <a:pt x="152718" y="19635"/>
                  <a:pt x="152987" y="19561"/>
                  <a:pt x="153203" y="19379"/>
                </a:cubicBezTo>
                <a:cubicBezTo>
                  <a:pt x="153620" y="19050"/>
                  <a:pt x="153594" y="18257"/>
                  <a:pt x="153105" y="18074"/>
                </a:cubicBezTo>
                <a:lnTo>
                  <a:pt x="153105" y="18074"/>
                </a:lnTo>
                <a:cubicBezTo>
                  <a:pt x="153336" y="18144"/>
                  <a:pt x="153596" y="18200"/>
                  <a:pt x="153838" y="18200"/>
                </a:cubicBezTo>
                <a:cubicBezTo>
                  <a:pt x="154112" y="18200"/>
                  <a:pt x="154364" y="18127"/>
                  <a:pt x="154527" y="17918"/>
                </a:cubicBezTo>
                <a:cubicBezTo>
                  <a:pt x="154870" y="17461"/>
                  <a:pt x="154482" y="16799"/>
                  <a:pt x="153957" y="16571"/>
                </a:cubicBezTo>
                <a:cubicBezTo>
                  <a:pt x="153432" y="16366"/>
                  <a:pt x="152838" y="16434"/>
                  <a:pt x="152290" y="16343"/>
                </a:cubicBezTo>
                <a:cubicBezTo>
                  <a:pt x="151720" y="16274"/>
                  <a:pt x="151126" y="15955"/>
                  <a:pt x="151035" y="15407"/>
                </a:cubicBezTo>
                <a:lnTo>
                  <a:pt x="151035" y="15407"/>
                </a:lnTo>
                <a:cubicBezTo>
                  <a:pt x="151492" y="15521"/>
                  <a:pt x="151925" y="15612"/>
                  <a:pt x="152382" y="15727"/>
                </a:cubicBezTo>
                <a:cubicBezTo>
                  <a:pt x="152457" y="15739"/>
                  <a:pt x="152538" y="15758"/>
                  <a:pt x="152619" y="15758"/>
                </a:cubicBezTo>
                <a:cubicBezTo>
                  <a:pt x="152687" y="15758"/>
                  <a:pt x="152753" y="15745"/>
                  <a:pt x="152815" y="15704"/>
                </a:cubicBezTo>
                <a:cubicBezTo>
                  <a:pt x="153203" y="15453"/>
                  <a:pt x="152519" y="14745"/>
                  <a:pt x="152861" y="14403"/>
                </a:cubicBezTo>
                <a:lnTo>
                  <a:pt x="152861" y="14403"/>
                </a:lnTo>
                <a:cubicBezTo>
                  <a:pt x="153477" y="14768"/>
                  <a:pt x="154116" y="15133"/>
                  <a:pt x="154756" y="15476"/>
                </a:cubicBezTo>
                <a:cubicBezTo>
                  <a:pt x="154919" y="15578"/>
                  <a:pt x="155083" y="15662"/>
                  <a:pt x="155263" y="15662"/>
                </a:cubicBezTo>
                <a:cubicBezTo>
                  <a:pt x="155284" y="15662"/>
                  <a:pt x="155305" y="15661"/>
                  <a:pt x="155326" y="15658"/>
                </a:cubicBezTo>
                <a:cubicBezTo>
                  <a:pt x="155714" y="15612"/>
                  <a:pt x="155874" y="15156"/>
                  <a:pt x="155942" y="14768"/>
                </a:cubicBezTo>
                <a:cubicBezTo>
                  <a:pt x="155993" y="14382"/>
                  <a:pt x="155969" y="13910"/>
                  <a:pt x="155753" y="13650"/>
                </a:cubicBezTo>
                <a:lnTo>
                  <a:pt x="155753" y="13650"/>
                </a:lnTo>
                <a:cubicBezTo>
                  <a:pt x="155755" y="13650"/>
                  <a:pt x="155757" y="13650"/>
                  <a:pt x="155759" y="13650"/>
                </a:cubicBezTo>
                <a:cubicBezTo>
                  <a:pt x="156042" y="13650"/>
                  <a:pt x="156376" y="13385"/>
                  <a:pt x="156376" y="13056"/>
                </a:cubicBezTo>
                <a:cubicBezTo>
                  <a:pt x="156376" y="12600"/>
                  <a:pt x="155942" y="12234"/>
                  <a:pt x="155532" y="12052"/>
                </a:cubicBezTo>
                <a:cubicBezTo>
                  <a:pt x="156057" y="12052"/>
                  <a:pt x="156582" y="12052"/>
                  <a:pt x="157107" y="12075"/>
                </a:cubicBezTo>
                <a:cubicBezTo>
                  <a:pt x="157335" y="12075"/>
                  <a:pt x="157609" y="12052"/>
                  <a:pt x="157746" y="11869"/>
                </a:cubicBezTo>
                <a:cubicBezTo>
                  <a:pt x="157905" y="11595"/>
                  <a:pt x="157632" y="11230"/>
                  <a:pt x="157335" y="11093"/>
                </a:cubicBezTo>
                <a:cubicBezTo>
                  <a:pt x="157038" y="10956"/>
                  <a:pt x="156673" y="10910"/>
                  <a:pt x="156490" y="10637"/>
                </a:cubicBezTo>
                <a:cubicBezTo>
                  <a:pt x="157107" y="10294"/>
                  <a:pt x="157221" y="9267"/>
                  <a:pt x="156696" y="8788"/>
                </a:cubicBezTo>
                <a:lnTo>
                  <a:pt x="156696" y="8788"/>
                </a:lnTo>
                <a:cubicBezTo>
                  <a:pt x="156479" y="9081"/>
                  <a:pt x="156106" y="9249"/>
                  <a:pt x="155739" y="9249"/>
                </a:cubicBezTo>
                <a:cubicBezTo>
                  <a:pt x="155564" y="9249"/>
                  <a:pt x="155390" y="9211"/>
                  <a:pt x="155235" y="9130"/>
                </a:cubicBezTo>
                <a:cubicBezTo>
                  <a:pt x="154756" y="8902"/>
                  <a:pt x="154505" y="8263"/>
                  <a:pt x="154664" y="7761"/>
                </a:cubicBezTo>
                <a:lnTo>
                  <a:pt x="154664" y="7761"/>
                </a:lnTo>
                <a:cubicBezTo>
                  <a:pt x="154944" y="7973"/>
                  <a:pt x="156111" y="8144"/>
                  <a:pt x="157309" y="8144"/>
                </a:cubicBezTo>
                <a:cubicBezTo>
                  <a:pt x="158948" y="8144"/>
                  <a:pt x="160646" y="7823"/>
                  <a:pt x="160211" y="6848"/>
                </a:cubicBezTo>
                <a:lnTo>
                  <a:pt x="160211" y="6848"/>
                </a:lnTo>
                <a:cubicBezTo>
                  <a:pt x="160350" y="7160"/>
                  <a:pt x="160644" y="7294"/>
                  <a:pt x="160964" y="7294"/>
                </a:cubicBezTo>
                <a:cubicBezTo>
                  <a:pt x="161534" y="7294"/>
                  <a:pt x="162190" y="6868"/>
                  <a:pt x="162219" y="6254"/>
                </a:cubicBezTo>
                <a:cubicBezTo>
                  <a:pt x="162263" y="5371"/>
                  <a:pt x="161311" y="4671"/>
                  <a:pt x="160398" y="4671"/>
                </a:cubicBezTo>
                <a:cubicBezTo>
                  <a:pt x="160343" y="4671"/>
                  <a:pt x="160288" y="4674"/>
                  <a:pt x="160234" y="4679"/>
                </a:cubicBezTo>
                <a:cubicBezTo>
                  <a:pt x="160896" y="3561"/>
                  <a:pt x="165506" y="0"/>
                  <a:pt x="1668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17"/>
          <p:cNvSpPr/>
          <p:nvPr/>
        </p:nvSpPr>
        <p:spPr>
          <a:xfrm flipH="1">
            <a:off x="7075943" y="-256412"/>
            <a:ext cx="4683411" cy="2338603"/>
          </a:xfrm>
          <a:custGeom>
            <a:avLst/>
            <a:gdLst/>
            <a:ahLst/>
            <a:cxnLst/>
            <a:rect l="l" t="t" r="r" b="b"/>
            <a:pathLst>
              <a:path w="155828" h="70594" extrusionOk="0">
                <a:moveTo>
                  <a:pt x="135057" y="13393"/>
                </a:moveTo>
                <a:lnTo>
                  <a:pt x="135057" y="13393"/>
                </a:lnTo>
                <a:cubicBezTo>
                  <a:pt x="135231" y="13660"/>
                  <a:pt x="135412" y="13972"/>
                  <a:pt x="135600" y="14309"/>
                </a:cubicBezTo>
                <a:lnTo>
                  <a:pt x="135600" y="14309"/>
                </a:lnTo>
                <a:cubicBezTo>
                  <a:pt x="135420" y="14002"/>
                  <a:pt x="135239" y="13696"/>
                  <a:pt x="135057" y="13393"/>
                </a:cubicBezTo>
                <a:close/>
                <a:moveTo>
                  <a:pt x="5689" y="29472"/>
                </a:moveTo>
                <a:lnTo>
                  <a:pt x="5689" y="29472"/>
                </a:lnTo>
                <a:cubicBezTo>
                  <a:pt x="5838" y="29508"/>
                  <a:pt x="6011" y="29536"/>
                  <a:pt x="6209" y="29554"/>
                </a:cubicBezTo>
                <a:cubicBezTo>
                  <a:pt x="6035" y="29525"/>
                  <a:pt x="5862" y="29498"/>
                  <a:pt x="5689" y="29472"/>
                </a:cubicBezTo>
                <a:close/>
                <a:moveTo>
                  <a:pt x="146659" y="0"/>
                </a:moveTo>
                <a:cubicBezTo>
                  <a:pt x="142570" y="0"/>
                  <a:pt x="138364" y="360"/>
                  <a:pt x="137020" y="360"/>
                </a:cubicBezTo>
                <a:lnTo>
                  <a:pt x="206" y="360"/>
                </a:lnTo>
                <a:lnTo>
                  <a:pt x="206" y="2300"/>
                </a:lnTo>
                <a:lnTo>
                  <a:pt x="206" y="34141"/>
                </a:lnTo>
                <a:lnTo>
                  <a:pt x="206" y="54616"/>
                </a:lnTo>
                <a:lnTo>
                  <a:pt x="206" y="63517"/>
                </a:lnTo>
                <a:cubicBezTo>
                  <a:pt x="206" y="64796"/>
                  <a:pt x="46" y="66188"/>
                  <a:pt x="206" y="67443"/>
                </a:cubicBezTo>
                <a:cubicBezTo>
                  <a:pt x="297" y="68083"/>
                  <a:pt x="0" y="68699"/>
                  <a:pt x="365" y="69292"/>
                </a:cubicBezTo>
                <a:cubicBezTo>
                  <a:pt x="502" y="69521"/>
                  <a:pt x="1849" y="70502"/>
                  <a:pt x="2100" y="70593"/>
                </a:cubicBezTo>
                <a:cubicBezTo>
                  <a:pt x="2123" y="70593"/>
                  <a:pt x="2146" y="70593"/>
                  <a:pt x="2146" y="70571"/>
                </a:cubicBezTo>
                <a:cubicBezTo>
                  <a:pt x="2100" y="69064"/>
                  <a:pt x="2054" y="67535"/>
                  <a:pt x="1986" y="66005"/>
                </a:cubicBezTo>
                <a:lnTo>
                  <a:pt x="1986" y="66005"/>
                </a:lnTo>
                <a:cubicBezTo>
                  <a:pt x="2739" y="66873"/>
                  <a:pt x="3584" y="67786"/>
                  <a:pt x="4725" y="67991"/>
                </a:cubicBezTo>
                <a:cubicBezTo>
                  <a:pt x="4826" y="68010"/>
                  <a:pt x="4929" y="68019"/>
                  <a:pt x="5032" y="68019"/>
                </a:cubicBezTo>
                <a:cubicBezTo>
                  <a:pt x="5830" y="68019"/>
                  <a:pt x="6663" y="67493"/>
                  <a:pt x="6884" y="66801"/>
                </a:cubicBezTo>
                <a:lnTo>
                  <a:pt x="6884" y="66801"/>
                </a:lnTo>
                <a:cubicBezTo>
                  <a:pt x="7094" y="67238"/>
                  <a:pt x="7727" y="67501"/>
                  <a:pt x="8377" y="67501"/>
                </a:cubicBezTo>
                <a:cubicBezTo>
                  <a:pt x="8857" y="67501"/>
                  <a:pt x="9346" y="67357"/>
                  <a:pt x="9678" y="67033"/>
                </a:cubicBezTo>
                <a:cubicBezTo>
                  <a:pt x="10660" y="66051"/>
                  <a:pt x="10956" y="64499"/>
                  <a:pt x="12098" y="63723"/>
                </a:cubicBezTo>
                <a:cubicBezTo>
                  <a:pt x="11173" y="63020"/>
                  <a:pt x="10037" y="62653"/>
                  <a:pt x="8890" y="62653"/>
                </a:cubicBezTo>
                <a:cubicBezTo>
                  <a:pt x="8735" y="62653"/>
                  <a:pt x="8578" y="62659"/>
                  <a:pt x="8423" y="62673"/>
                </a:cubicBezTo>
                <a:cubicBezTo>
                  <a:pt x="8377" y="61691"/>
                  <a:pt x="7418" y="60961"/>
                  <a:pt x="6460" y="60847"/>
                </a:cubicBezTo>
                <a:cubicBezTo>
                  <a:pt x="6331" y="60832"/>
                  <a:pt x="6203" y="60825"/>
                  <a:pt x="6075" y="60825"/>
                </a:cubicBezTo>
                <a:cubicBezTo>
                  <a:pt x="5245" y="60825"/>
                  <a:pt x="4420" y="61121"/>
                  <a:pt x="3629" y="61418"/>
                </a:cubicBezTo>
                <a:cubicBezTo>
                  <a:pt x="5661" y="58405"/>
                  <a:pt x="1027" y="54479"/>
                  <a:pt x="2237" y="51055"/>
                </a:cubicBezTo>
                <a:cubicBezTo>
                  <a:pt x="2602" y="50051"/>
                  <a:pt x="3447" y="49252"/>
                  <a:pt x="3812" y="48247"/>
                </a:cubicBezTo>
                <a:cubicBezTo>
                  <a:pt x="4291" y="46992"/>
                  <a:pt x="3515" y="45851"/>
                  <a:pt x="2351" y="45508"/>
                </a:cubicBezTo>
                <a:cubicBezTo>
                  <a:pt x="3675" y="44230"/>
                  <a:pt x="6003" y="43660"/>
                  <a:pt x="7738" y="43020"/>
                </a:cubicBezTo>
                <a:cubicBezTo>
                  <a:pt x="8491" y="44091"/>
                  <a:pt x="9779" y="44731"/>
                  <a:pt x="11062" y="44731"/>
                </a:cubicBezTo>
                <a:cubicBezTo>
                  <a:pt x="11255" y="44731"/>
                  <a:pt x="11449" y="44717"/>
                  <a:pt x="11641" y="44687"/>
                </a:cubicBezTo>
                <a:cubicBezTo>
                  <a:pt x="11185" y="43637"/>
                  <a:pt x="10500" y="42701"/>
                  <a:pt x="9632" y="41970"/>
                </a:cubicBezTo>
                <a:cubicBezTo>
                  <a:pt x="10591" y="41948"/>
                  <a:pt x="11550" y="41719"/>
                  <a:pt x="12417" y="41331"/>
                </a:cubicBezTo>
                <a:cubicBezTo>
                  <a:pt x="12554" y="41263"/>
                  <a:pt x="12714" y="41194"/>
                  <a:pt x="12759" y="41057"/>
                </a:cubicBezTo>
                <a:cubicBezTo>
                  <a:pt x="12896" y="40761"/>
                  <a:pt x="12531" y="40510"/>
                  <a:pt x="12235" y="40396"/>
                </a:cubicBezTo>
                <a:cubicBezTo>
                  <a:pt x="11436" y="40099"/>
                  <a:pt x="10660" y="39779"/>
                  <a:pt x="9861" y="39482"/>
                </a:cubicBezTo>
                <a:cubicBezTo>
                  <a:pt x="10979" y="39482"/>
                  <a:pt x="12098" y="39094"/>
                  <a:pt x="12942" y="38387"/>
                </a:cubicBezTo>
                <a:cubicBezTo>
                  <a:pt x="11713" y="37828"/>
                  <a:pt x="10357" y="37550"/>
                  <a:pt x="8999" y="37550"/>
                </a:cubicBezTo>
                <a:cubicBezTo>
                  <a:pt x="7613" y="37550"/>
                  <a:pt x="6225" y="37840"/>
                  <a:pt x="4968" y="38417"/>
                </a:cubicBezTo>
                <a:lnTo>
                  <a:pt x="4968" y="38417"/>
                </a:lnTo>
                <a:cubicBezTo>
                  <a:pt x="6080" y="37753"/>
                  <a:pt x="7032" y="36828"/>
                  <a:pt x="7715" y="35739"/>
                </a:cubicBezTo>
                <a:lnTo>
                  <a:pt x="7715" y="35739"/>
                </a:lnTo>
                <a:cubicBezTo>
                  <a:pt x="6254" y="35762"/>
                  <a:pt x="4816" y="36333"/>
                  <a:pt x="3721" y="37314"/>
                </a:cubicBezTo>
                <a:cubicBezTo>
                  <a:pt x="4679" y="36218"/>
                  <a:pt x="5433" y="34963"/>
                  <a:pt x="5958" y="33594"/>
                </a:cubicBezTo>
                <a:lnTo>
                  <a:pt x="5958" y="33594"/>
                </a:lnTo>
                <a:cubicBezTo>
                  <a:pt x="5178" y="33976"/>
                  <a:pt x="4316" y="34163"/>
                  <a:pt x="3455" y="34163"/>
                </a:cubicBezTo>
                <a:cubicBezTo>
                  <a:pt x="3031" y="34163"/>
                  <a:pt x="2606" y="34118"/>
                  <a:pt x="2191" y="34027"/>
                </a:cubicBezTo>
                <a:cubicBezTo>
                  <a:pt x="1826" y="33959"/>
                  <a:pt x="1392" y="33571"/>
                  <a:pt x="1666" y="33297"/>
                </a:cubicBezTo>
                <a:cubicBezTo>
                  <a:pt x="1732" y="33215"/>
                  <a:pt x="1855" y="33204"/>
                  <a:pt x="1978" y="33204"/>
                </a:cubicBezTo>
                <a:cubicBezTo>
                  <a:pt x="2028" y="33204"/>
                  <a:pt x="2077" y="33206"/>
                  <a:pt x="2123" y="33206"/>
                </a:cubicBezTo>
                <a:cubicBezTo>
                  <a:pt x="3241" y="33320"/>
                  <a:pt x="4360" y="33434"/>
                  <a:pt x="5478" y="33525"/>
                </a:cubicBezTo>
                <a:cubicBezTo>
                  <a:pt x="4360" y="32315"/>
                  <a:pt x="3036" y="31334"/>
                  <a:pt x="1575" y="30603"/>
                </a:cubicBezTo>
                <a:lnTo>
                  <a:pt x="1575" y="30603"/>
                </a:lnTo>
                <a:cubicBezTo>
                  <a:pt x="2876" y="30923"/>
                  <a:pt x="4200" y="31243"/>
                  <a:pt x="5524" y="31562"/>
                </a:cubicBezTo>
                <a:cubicBezTo>
                  <a:pt x="5433" y="30512"/>
                  <a:pt x="4679" y="29531"/>
                  <a:pt x="3675" y="29165"/>
                </a:cubicBezTo>
                <a:lnTo>
                  <a:pt x="3675" y="29165"/>
                </a:lnTo>
                <a:cubicBezTo>
                  <a:pt x="4346" y="29274"/>
                  <a:pt x="5017" y="29369"/>
                  <a:pt x="5689" y="29472"/>
                </a:cubicBezTo>
                <a:lnTo>
                  <a:pt x="5689" y="29472"/>
                </a:lnTo>
                <a:cubicBezTo>
                  <a:pt x="4285" y="29128"/>
                  <a:pt x="4850" y="27988"/>
                  <a:pt x="4520" y="26792"/>
                </a:cubicBezTo>
                <a:cubicBezTo>
                  <a:pt x="3858" y="24463"/>
                  <a:pt x="3173" y="22364"/>
                  <a:pt x="2009" y="20172"/>
                </a:cubicBezTo>
                <a:lnTo>
                  <a:pt x="2009" y="20172"/>
                </a:lnTo>
                <a:cubicBezTo>
                  <a:pt x="2899" y="20857"/>
                  <a:pt x="3926" y="21359"/>
                  <a:pt x="5022" y="21633"/>
                </a:cubicBezTo>
                <a:cubicBezTo>
                  <a:pt x="4976" y="21131"/>
                  <a:pt x="4908" y="20629"/>
                  <a:pt x="4908" y="20104"/>
                </a:cubicBezTo>
                <a:lnTo>
                  <a:pt x="4908" y="20104"/>
                </a:lnTo>
                <a:cubicBezTo>
                  <a:pt x="5554" y="20521"/>
                  <a:pt x="6296" y="20843"/>
                  <a:pt x="7082" y="20843"/>
                </a:cubicBezTo>
                <a:cubicBezTo>
                  <a:pt x="7155" y="20843"/>
                  <a:pt x="7230" y="20840"/>
                  <a:pt x="7304" y="20834"/>
                </a:cubicBezTo>
                <a:cubicBezTo>
                  <a:pt x="7030" y="20241"/>
                  <a:pt x="6734" y="19625"/>
                  <a:pt x="6437" y="19031"/>
                </a:cubicBezTo>
                <a:lnTo>
                  <a:pt x="6437" y="19031"/>
                </a:lnTo>
                <a:cubicBezTo>
                  <a:pt x="6939" y="19236"/>
                  <a:pt x="7281" y="19693"/>
                  <a:pt x="7761" y="19921"/>
                </a:cubicBezTo>
                <a:cubicBezTo>
                  <a:pt x="7903" y="19999"/>
                  <a:pt x="8076" y="20038"/>
                  <a:pt x="8247" y="20038"/>
                </a:cubicBezTo>
                <a:cubicBezTo>
                  <a:pt x="8627" y="20038"/>
                  <a:pt x="9000" y="19849"/>
                  <a:pt x="9016" y="19488"/>
                </a:cubicBezTo>
                <a:cubicBezTo>
                  <a:pt x="9039" y="19328"/>
                  <a:pt x="8970" y="19168"/>
                  <a:pt x="8902" y="19031"/>
                </a:cubicBezTo>
                <a:cubicBezTo>
                  <a:pt x="8449" y="18018"/>
                  <a:pt x="7793" y="17127"/>
                  <a:pt x="6971" y="16415"/>
                </a:cubicBezTo>
                <a:lnTo>
                  <a:pt x="6971" y="16415"/>
                </a:lnTo>
                <a:cubicBezTo>
                  <a:pt x="7405" y="16758"/>
                  <a:pt x="7939" y="16984"/>
                  <a:pt x="8491" y="17045"/>
                </a:cubicBezTo>
                <a:cubicBezTo>
                  <a:pt x="8548" y="17052"/>
                  <a:pt x="8608" y="17057"/>
                  <a:pt x="8670" y="17057"/>
                </a:cubicBezTo>
                <a:cubicBezTo>
                  <a:pt x="8808" y="17057"/>
                  <a:pt x="8951" y="17033"/>
                  <a:pt x="9062" y="16954"/>
                </a:cubicBezTo>
                <a:cubicBezTo>
                  <a:pt x="9427" y="16726"/>
                  <a:pt x="9267" y="16155"/>
                  <a:pt x="9062" y="15767"/>
                </a:cubicBezTo>
                <a:cubicBezTo>
                  <a:pt x="8617" y="15011"/>
                  <a:pt x="8042" y="14320"/>
                  <a:pt x="7379" y="13757"/>
                </a:cubicBezTo>
                <a:lnTo>
                  <a:pt x="7379" y="13757"/>
                </a:lnTo>
                <a:cubicBezTo>
                  <a:pt x="7849" y="14145"/>
                  <a:pt x="8423" y="14425"/>
                  <a:pt x="9039" y="14557"/>
                </a:cubicBezTo>
                <a:cubicBezTo>
                  <a:pt x="9290" y="14101"/>
                  <a:pt x="8811" y="13621"/>
                  <a:pt x="8446" y="13279"/>
                </a:cubicBezTo>
                <a:cubicBezTo>
                  <a:pt x="7281" y="12092"/>
                  <a:pt x="6985" y="10152"/>
                  <a:pt x="7738" y="8668"/>
                </a:cubicBezTo>
                <a:lnTo>
                  <a:pt x="7738" y="8668"/>
                </a:lnTo>
                <a:cubicBezTo>
                  <a:pt x="7943" y="9353"/>
                  <a:pt x="8286" y="9969"/>
                  <a:pt x="8719" y="10540"/>
                </a:cubicBezTo>
                <a:cubicBezTo>
                  <a:pt x="9130" y="9330"/>
                  <a:pt x="9541" y="8143"/>
                  <a:pt x="9952" y="6934"/>
                </a:cubicBezTo>
                <a:lnTo>
                  <a:pt x="9952" y="6934"/>
                </a:lnTo>
                <a:cubicBezTo>
                  <a:pt x="9929" y="7459"/>
                  <a:pt x="10294" y="7961"/>
                  <a:pt x="10797" y="8098"/>
                </a:cubicBezTo>
                <a:cubicBezTo>
                  <a:pt x="10889" y="8123"/>
                  <a:pt x="10985" y="8135"/>
                  <a:pt x="11081" y="8135"/>
                </a:cubicBezTo>
                <a:cubicBezTo>
                  <a:pt x="11506" y="8135"/>
                  <a:pt x="11938" y="7899"/>
                  <a:pt x="12143" y="7527"/>
                </a:cubicBezTo>
                <a:lnTo>
                  <a:pt x="12143" y="7527"/>
                </a:lnTo>
                <a:cubicBezTo>
                  <a:pt x="11778" y="8463"/>
                  <a:pt x="11436" y="9376"/>
                  <a:pt x="11093" y="10312"/>
                </a:cubicBezTo>
                <a:cubicBezTo>
                  <a:pt x="10933" y="10723"/>
                  <a:pt x="10774" y="11179"/>
                  <a:pt x="10956" y="11567"/>
                </a:cubicBezTo>
                <a:cubicBezTo>
                  <a:pt x="11062" y="11806"/>
                  <a:pt x="11338" y="11952"/>
                  <a:pt x="11582" y="11952"/>
                </a:cubicBezTo>
                <a:cubicBezTo>
                  <a:pt x="11725" y="11952"/>
                  <a:pt x="11858" y="11902"/>
                  <a:pt x="11938" y="11789"/>
                </a:cubicBezTo>
                <a:lnTo>
                  <a:pt x="11938" y="11789"/>
                </a:lnTo>
                <a:cubicBezTo>
                  <a:pt x="11526" y="12567"/>
                  <a:pt x="11210" y="13449"/>
                  <a:pt x="11276" y="14352"/>
                </a:cubicBezTo>
                <a:cubicBezTo>
                  <a:pt x="11344" y="15265"/>
                  <a:pt x="11892" y="16201"/>
                  <a:pt x="12782" y="16497"/>
                </a:cubicBezTo>
                <a:cubicBezTo>
                  <a:pt x="12958" y="16147"/>
                  <a:pt x="13028" y="15754"/>
                  <a:pt x="12952" y="15360"/>
                </a:cubicBezTo>
                <a:lnTo>
                  <a:pt x="12952" y="15360"/>
                </a:lnTo>
                <a:cubicBezTo>
                  <a:pt x="13086" y="16008"/>
                  <a:pt x="13228" y="16692"/>
                  <a:pt x="13695" y="17159"/>
                </a:cubicBezTo>
                <a:cubicBezTo>
                  <a:pt x="13954" y="17444"/>
                  <a:pt x="14352" y="17611"/>
                  <a:pt x="14728" y="17611"/>
                </a:cubicBezTo>
                <a:cubicBezTo>
                  <a:pt x="15014" y="17611"/>
                  <a:pt x="15288" y="17514"/>
                  <a:pt x="15476" y="17296"/>
                </a:cubicBezTo>
                <a:cubicBezTo>
                  <a:pt x="15635" y="17091"/>
                  <a:pt x="15704" y="16817"/>
                  <a:pt x="15750" y="16566"/>
                </a:cubicBezTo>
                <a:cubicBezTo>
                  <a:pt x="15932" y="15607"/>
                  <a:pt x="15795" y="14603"/>
                  <a:pt x="15384" y="13713"/>
                </a:cubicBezTo>
                <a:lnTo>
                  <a:pt x="15384" y="13713"/>
                </a:lnTo>
                <a:cubicBezTo>
                  <a:pt x="15544" y="14010"/>
                  <a:pt x="15727" y="14329"/>
                  <a:pt x="16024" y="14512"/>
                </a:cubicBezTo>
                <a:cubicBezTo>
                  <a:pt x="16154" y="14598"/>
                  <a:pt x="16320" y="14649"/>
                  <a:pt x="16483" y="14649"/>
                </a:cubicBezTo>
                <a:cubicBezTo>
                  <a:pt x="16663" y="14649"/>
                  <a:pt x="16839" y="14587"/>
                  <a:pt x="16959" y="14443"/>
                </a:cubicBezTo>
                <a:cubicBezTo>
                  <a:pt x="17073" y="14283"/>
                  <a:pt x="17096" y="14032"/>
                  <a:pt x="17096" y="13804"/>
                </a:cubicBezTo>
                <a:cubicBezTo>
                  <a:pt x="17073" y="12549"/>
                  <a:pt x="16845" y="11019"/>
                  <a:pt x="17850" y="10266"/>
                </a:cubicBezTo>
                <a:lnTo>
                  <a:pt x="18101" y="13211"/>
                </a:lnTo>
                <a:cubicBezTo>
                  <a:pt x="18626" y="12823"/>
                  <a:pt x="19265" y="12572"/>
                  <a:pt x="19927" y="12503"/>
                </a:cubicBezTo>
                <a:lnTo>
                  <a:pt x="19927" y="12503"/>
                </a:lnTo>
                <a:cubicBezTo>
                  <a:pt x="19402" y="13325"/>
                  <a:pt x="18648" y="15836"/>
                  <a:pt x="19173" y="16794"/>
                </a:cubicBezTo>
                <a:cubicBezTo>
                  <a:pt x="19300" y="17019"/>
                  <a:pt x="19524" y="17110"/>
                  <a:pt x="19773" y="17110"/>
                </a:cubicBezTo>
                <a:cubicBezTo>
                  <a:pt x="20107" y="17110"/>
                  <a:pt x="20487" y="16948"/>
                  <a:pt x="20748" y="16726"/>
                </a:cubicBezTo>
                <a:cubicBezTo>
                  <a:pt x="21182" y="16315"/>
                  <a:pt x="21570" y="15744"/>
                  <a:pt x="22164" y="15676"/>
                </a:cubicBezTo>
                <a:lnTo>
                  <a:pt x="22164" y="15676"/>
                </a:lnTo>
                <a:cubicBezTo>
                  <a:pt x="21912" y="16566"/>
                  <a:pt x="21661" y="17479"/>
                  <a:pt x="21433" y="18392"/>
                </a:cubicBezTo>
                <a:cubicBezTo>
                  <a:pt x="21296" y="18894"/>
                  <a:pt x="21205" y="19556"/>
                  <a:pt x="21616" y="19876"/>
                </a:cubicBezTo>
                <a:cubicBezTo>
                  <a:pt x="21747" y="19981"/>
                  <a:pt x="21885" y="20027"/>
                  <a:pt x="22023" y="20027"/>
                </a:cubicBezTo>
                <a:cubicBezTo>
                  <a:pt x="22603" y="20027"/>
                  <a:pt x="23193" y="19211"/>
                  <a:pt x="23396" y="18529"/>
                </a:cubicBezTo>
                <a:lnTo>
                  <a:pt x="23396" y="18529"/>
                </a:lnTo>
                <a:cubicBezTo>
                  <a:pt x="24423" y="19305"/>
                  <a:pt x="23921" y="20994"/>
                  <a:pt x="23122" y="22021"/>
                </a:cubicBezTo>
                <a:cubicBezTo>
                  <a:pt x="22323" y="23048"/>
                  <a:pt x="21273" y="24167"/>
                  <a:pt x="21524" y="25445"/>
                </a:cubicBezTo>
                <a:cubicBezTo>
                  <a:pt x="22460" y="24623"/>
                  <a:pt x="23350" y="23710"/>
                  <a:pt x="24126" y="22752"/>
                </a:cubicBezTo>
                <a:lnTo>
                  <a:pt x="24126" y="22752"/>
                </a:lnTo>
                <a:cubicBezTo>
                  <a:pt x="24195" y="24737"/>
                  <a:pt x="23761" y="26746"/>
                  <a:pt x="22917" y="28549"/>
                </a:cubicBezTo>
                <a:cubicBezTo>
                  <a:pt x="24024" y="28461"/>
                  <a:pt x="25046" y="27663"/>
                  <a:pt x="25418" y="26614"/>
                </a:cubicBezTo>
                <a:lnTo>
                  <a:pt x="25418" y="26614"/>
                </a:lnTo>
                <a:cubicBezTo>
                  <a:pt x="24830" y="28442"/>
                  <a:pt x="25361" y="30581"/>
                  <a:pt x="26751" y="31905"/>
                </a:cubicBezTo>
                <a:cubicBezTo>
                  <a:pt x="27117" y="30946"/>
                  <a:pt x="27231" y="29896"/>
                  <a:pt x="27094" y="28869"/>
                </a:cubicBezTo>
                <a:lnTo>
                  <a:pt x="27094" y="28869"/>
                </a:lnTo>
                <a:cubicBezTo>
                  <a:pt x="27277" y="29682"/>
                  <a:pt x="28057" y="30314"/>
                  <a:pt x="28854" y="30314"/>
                </a:cubicBezTo>
                <a:cubicBezTo>
                  <a:pt x="28952" y="30314"/>
                  <a:pt x="29050" y="30304"/>
                  <a:pt x="29148" y="30284"/>
                </a:cubicBezTo>
                <a:cubicBezTo>
                  <a:pt x="29894" y="30135"/>
                  <a:pt x="30411" y="29346"/>
                  <a:pt x="30339" y="28614"/>
                </a:cubicBezTo>
                <a:lnTo>
                  <a:pt x="30339" y="28614"/>
                </a:lnTo>
                <a:cubicBezTo>
                  <a:pt x="30596" y="29064"/>
                  <a:pt x="31160" y="29302"/>
                  <a:pt x="31739" y="29302"/>
                </a:cubicBezTo>
                <a:cubicBezTo>
                  <a:pt x="32306" y="29302"/>
                  <a:pt x="32888" y="29074"/>
                  <a:pt x="33211" y="28595"/>
                </a:cubicBezTo>
                <a:cubicBezTo>
                  <a:pt x="33815" y="27669"/>
                  <a:pt x="33560" y="26447"/>
                  <a:pt x="32937" y="25510"/>
                </a:cubicBezTo>
                <a:lnTo>
                  <a:pt x="32937" y="25510"/>
                </a:lnTo>
                <a:cubicBezTo>
                  <a:pt x="33334" y="25874"/>
                  <a:pt x="33855" y="26091"/>
                  <a:pt x="34398" y="26107"/>
                </a:cubicBezTo>
                <a:cubicBezTo>
                  <a:pt x="33964" y="24692"/>
                  <a:pt x="32709" y="23710"/>
                  <a:pt x="31750" y="22592"/>
                </a:cubicBezTo>
                <a:cubicBezTo>
                  <a:pt x="30769" y="21473"/>
                  <a:pt x="30061" y="19761"/>
                  <a:pt x="30906" y="18552"/>
                </a:cubicBezTo>
                <a:lnTo>
                  <a:pt x="30906" y="18552"/>
                </a:lnTo>
                <a:cubicBezTo>
                  <a:pt x="31020" y="19556"/>
                  <a:pt x="31682" y="20469"/>
                  <a:pt x="32618" y="20880"/>
                </a:cubicBezTo>
                <a:cubicBezTo>
                  <a:pt x="32618" y="20081"/>
                  <a:pt x="32640" y="19259"/>
                  <a:pt x="32663" y="18460"/>
                </a:cubicBezTo>
                <a:cubicBezTo>
                  <a:pt x="33013" y="19139"/>
                  <a:pt x="33770" y="19596"/>
                  <a:pt x="34552" y="19596"/>
                </a:cubicBezTo>
                <a:cubicBezTo>
                  <a:pt x="34637" y="19596"/>
                  <a:pt x="34723" y="19590"/>
                  <a:pt x="34809" y="19579"/>
                </a:cubicBezTo>
                <a:cubicBezTo>
                  <a:pt x="34580" y="18004"/>
                  <a:pt x="35151" y="16657"/>
                  <a:pt x="35128" y="15151"/>
                </a:cubicBezTo>
                <a:cubicBezTo>
                  <a:pt x="35105" y="13553"/>
                  <a:pt x="34375" y="11795"/>
                  <a:pt x="33553" y="10472"/>
                </a:cubicBezTo>
                <a:lnTo>
                  <a:pt x="33553" y="10472"/>
                </a:lnTo>
                <a:cubicBezTo>
                  <a:pt x="34284" y="10905"/>
                  <a:pt x="34877" y="11522"/>
                  <a:pt x="35265" y="12252"/>
                </a:cubicBezTo>
                <a:cubicBezTo>
                  <a:pt x="35460" y="11180"/>
                  <a:pt x="35306" y="10058"/>
                  <a:pt x="34858" y="9071"/>
                </a:cubicBezTo>
                <a:lnTo>
                  <a:pt x="34858" y="9071"/>
                </a:lnTo>
                <a:cubicBezTo>
                  <a:pt x="35082" y="9341"/>
                  <a:pt x="35410" y="9521"/>
                  <a:pt x="35767" y="9536"/>
                </a:cubicBezTo>
                <a:cubicBezTo>
                  <a:pt x="35334" y="8600"/>
                  <a:pt x="34900" y="7664"/>
                  <a:pt x="34444" y="6751"/>
                </a:cubicBezTo>
                <a:lnTo>
                  <a:pt x="34444" y="6751"/>
                </a:lnTo>
                <a:cubicBezTo>
                  <a:pt x="35516" y="7093"/>
                  <a:pt x="36361" y="8006"/>
                  <a:pt x="36612" y="9079"/>
                </a:cubicBezTo>
                <a:cubicBezTo>
                  <a:pt x="37046" y="8212"/>
                  <a:pt x="37205" y="7230"/>
                  <a:pt x="37068" y="6295"/>
                </a:cubicBezTo>
                <a:lnTo>
                  <a:pt x="37068" y="6295"/>
                </a:lnTo>
                <a:cubicBezTo>
                  <a:pt x="38369" y="8372"/>
                  <a:pt x="35882" y="11293"/>
                  <a:pt x="36977" y="13485"/>
                </a:cubicBezTo>
                <a:cubicBezTo>
                  <a:pt x="37046" y="12617"/>
                  <a:pt x="37434" y="11795"/>
                  <a:pt x="38073" y="11202"/>
                </a:cubicBezTo>
                <a:lnTo>
                  <a:pt x="38073" y="11202"/>
                </a:lnTo>
                <a:cubicBezTo>
                  <a:pt x="37320" y="13051"/>
                  <a:pt x="36612" y="15265"/>
                  <a:pt x="37730" y="16931"/>
                </a:cubicBezTo>
                <a:cubicBezTo>
                  <a:pt x="38009" y="16823"/>
                  <a:pt x="38235" y="16568"/>
                  <a:pt x="38323" y="16272"/>
                </a:cubicBezTo>
                <a:lnTo>
                  <a:pt x="38323" y="16272"/>
                </a:lnTo>
                <a:cubicBezTo>
                  <a:pt x="38373" y="17265"/>
                  <a:pt x="39103" y="18199"/>
                  <a:pt x="40059" y="18438"/>
                </a:cubicBezTo>
                <a:cubicBezTo>
                  <a:pt x="39853" y="17616"/>
                  <a:pt x="39625" y="16794"/>
                  <a:pt x="39397" y="15972"/>
                </a:cubicBezTo>
                <a:lnTo>
                  <a:pt x="39397" y="15972"/>
                </a:lnTo>
                <a:cubicBezTo>
                  <a:pt x="39743" y="16722"/>
                  <a:pt x="40558" y="17213"/>
                  <a:pt x="41366" y="17213"/>
                </a:cubicBezTo>
                <a:cubicBezTo>
                  <a:pt x="41517" y="17213"/>
                  <a:pt x="41668" y="17195"/>
                  <a:pt x="41816" y="17159"/>
                </a:cubicBezTo>
                <a:cubicBezTo>
                  <a:pt x="40835" y="16269"/>
                  <a:pt x="40720" y="14580"/>
                  <a:pt x="41565" y="13553"/>
                </a:cubicBezTo>
                <a:lnTo>
                  <a:pt x="41565" y="13553"/>
                </a:lnTo>
                <a:cubicBezTo>
                  <a:pt x="41793" y="14375"/>
                  <a:pt x="42273" y="15105"/>
                  <a:pt x="42912" y="15653"/>
                </a:cubicBezTo>
                <a:cubicBezTo>
                  <a:pt x="42501" y="13850"/>
                  <a:pt x="42798" y="11910"/>
                  <a:pt x="43688" y="10312"/>
                </a:cubicBezTo>
                <a:lnTo>
                  <a:pt x="43688" y="10312"/>
                </a:lnTo>
                <a:cubicBezTo>
                  <a:pt x="43505" y="12024"/>
                  <a:pt x="43642" y="13781"/>
                  <a:pt x="44053" y="15470"/>
                </a:cubicBezTo>
                <a:cubicBezTo>
                  <a:pt x="44248" y="15399"/>
                  <a:pt x="44388" y="15178"/>
                  <a:pt x="44377" y="14964"/>
                </a:cubicBezTo>
                <a:lnTo>
                  <a:pt x="44377" y="14964"/>
                </a:lnTo>
                <a:cubicBezTo>
                  <a:pt x="44689" y="15985"/>
                  <a:pt x="45455" y="16867"/>
                  <a:pt x="46404" y="17342"/>
                </a:cubicBezTo>
                <a:cubicBezTo>
                  <a:pt x="45605" y="15607"/>
                  <a:pt x="45377" y="13621"/>
                  <a:pt x="45742" y="11727"/>
                </a:cubicBezTo>
                <a:lnTo>
                  <a:pt x="45742" y="11727"/>
                </a:lnTo>
                <a:cubicBezTo>
                  <a:pt x="45719" y="13142"/>
                  <a:pt x="46176" y="14534"/>
                  <a:pt x="47020" y="15653"/>
                </a:cubicBezTo>
                <a:cubicBezTo>
                  <a:pt x="46792" y="13873"/>
                  <a:pt x="47203" y="12024"/>
                  <a:pt x="48162" y="10494"/>
                </a:cubicBezTo>
                <a:lnTo>
                  <a:pt x="48162" y="10494"/>
                </a:lnTo>
                <a:cubicBezTo>
                  <a:pt x="48116" y="11750"/>
                  <a:pt x="48070" y="13005"/>
                  <a:pt x="48025" y="14261"/>
                </a:cubicBezTo>
                <a:cubicBezTo>
                  <a:pt x="48367" y="13781"/>
                  <a:pt x="48709" y="13302"/>
                  <a:pt x="49052" y="12823"/>
                </a:cubicBezTo>
                <a:lnTo>
                  <a:pt x="49052" y="12823"/>
                </a:lnTo>
                <a:cubicBezTo>
                  <a:pt x="48801" y="13987"/>
                  <a:pt x="48892" y="15196"/>
                  <a:pt x="49303" y="16292"/>
                </a:cubicBezTo>
                <a:cubicBezTo>
                  <a:pt x="49460" y="16693"/>
                  <a:pt x="49843" y="17108"/>
                  <a:pt x="50189" y="17108"/>
                </a:cubicBezTo>
                <a:cubicBezTo>
                  <a:pt x="50295" y="17108"/>
                  <a:pt x="50398" y="17068"/>
                  <a:pt x="50490" y="16977"/>
                </a:cubicBezTo>
                <a:cubicBezTo>
                  <a:pt x="50649" y="16840"/>
                  <a:pt x="50649" y="16612"/>
                  <a:pt x="50672" y="16406"/>
                </a:cubicBezTo>
                <a:cubicBezTo>
                  <a:pt x="50741" y="15128"/>
                  <a:pt x="50832" y="13873"/>
                  <a:pt x="50901" y="12594"/>
                </a:cubicBezTo>
                <a:cubicBezTo>
                  <a:pt x="51585" y="13553"/>
                  <a:pt x="52293" y="14512"/>
                  <a:pt x="53001" y="15447"/>
                </a:cubicBezTo>
                <a:cubicBezTo>
                  <a:pt x="53137" y="15196"/>
                  <a:pt x="53274" y="14900"/>
                  <a:pt x="53548" y="14763"/>
                </a:cubicBezTo>
                <a:cubicBezTo>
                  <a:pt x="53636" y="14707"/>
                  <a:pt x="53744" y="14679"/>
                  <a:pt x="53850" y="14679"/>
                </a:cubicBezTo>
                <a:cubicBezTo>
                  <a:pt x="54048" y="14679"/>
                  <a:pt x="54242" y="14775"/>
                  <a:pt x="54302" y="14968"/>
                </a:cubicBezTo>
                <a:cubicBezTo>
                  <a:pt x="54370" y="15174"/>
                  <a:pt x="54233" y="15402"/>
                  <a:pt x="54142" y="15584"/>
                </a:cubicBezTo>
                <a:cubicBezTo>
                  <a:pt x="53252" y="17159"/>
                  <a:pt x="53662" y="17958"/>
                  <a:pt x="54187" y="19305"/>
                </a:cubicBezTo>
                <a:cubicBezTo>
                  <a:pt x="54690" y="20583"/>
                  <a:pt x="55215" y="22295"/>
                  <a:pt x="56036" y="23482"/>
                </a:cubicBezTo>
                <a:cubicBezTo>
                  <a:pt x="58245" y="21162"/>
                  <a:pt x="57422" y="18383"/>
                  <a:pt x="57107" y="15509"/>
                </a:cubicBezTo>
                <a:lnTo>
                  <a:pt x="57107" y="15509"/>
                </a:lnTo>
                <a:cubicBezTo>
                  <a:pt x="57241" y="16213"/>
                  <a:pt x="57984" y="16739"/>
                  <a:pt x="58708" y="16739"/>
                </a:cubicBezTo>
                <a:cubicBezTo>
                  <a:pt x="58954" y="16739"/>
                  <a:pt x="59198" y="16679"/>
                  <a:pt x="59414" y="16543"/>
                </a:cubicBezTo>
                <a:cubicBezTo>
                  <a:pt x="60213" y="16064"/>
                  <a:pt x="60348" y="14834"/>
                  <a:pt x="59789" y="14105"/>
                </a:cubicBezTo>
                <a:lnTo>
                  <a:pt x="59789" y="14105"/>
                </a:lnTo>
                <a:cubicBezTo>
                  <a:pt x="60230" y="14529"/>
                  <a:pt x="60700" y="14913"/>
                  <a:pt x="61263" y="15082"/>
                </a:cubicBezTo>
                <a:cubicBezTo>
                  <a:pt x="61449" y="15142"/>
                  <a:pt x="61648" y="15172"/>
                  <a:pt x="61846" y="15172"/>
                </a:cubicBezTo>
                <a:cubicBezTo>
                  <a:pt x="62400" y="15172"/>
                  <a:pt x="62945" y="14937"/>
                  <a:pt x="63181" y="14466"/>
                </a:cubicBezTo>
                <a:cubicBezTo>
                  <a:pt x="63268" y="14302"/>
                  <a:pt x="63293" y="14116"/>
                  <a:pt x="63270" y="13933"/>
                </a:cubicBezTo>
                <a:lnTo>
                  <a:pt x="63270" y="13933"/>
                </a:lnTo>
                <a:cubicBezTo>
                  <a:pt x="63514" y="14025"/>
                  <a:pt x="63774" y="14075"/>
                  <a:pt x="64032" y="14075"/>
                </a:cubicBezTo>
                <a:cubicBezTo>
                  <a:pt x="64272" y="14075"/>
                  <a:pt x="64511" y="14032"/>
                  <a:pt x="64733" y="13941"/>
                </a:cubicBezTo>
                <a:cubicBezTo>
                  <a:pt x="63340" y="12686"/>
                  <a:pt x="62656" y="10700"/>
                  <a:pt x="62975" y="8874"/>
                </a:cubicBezTo>
                <a:lnTo>
                  <a:pt x="62975" y="8874"/>
                </a:lnTo>
                <a:cubicBezTo>
                  <a:pt x="63226" y="10038"/>
                  <a:pt x="63888" y="11134"/>
                  <a:pt x="64801" y="11910"/>
                </a:cubicBezTo>
                <a:cubicBezTo>
                  <a:pt x="65208" y="11372"/>
                  <a:pt x="65546" y="10782"/>
                  <a:pt x="65795" y="10156"/>
                </a:cubicBezTo>
                <a:lnTo>
                  <a:pt x="65795" y="10156"/>
                </a:lnTo>
                <a:cubicBezTo>
                  <a:pt x="65791" y="10261"/>
                  <a:pt x="65793" y="10367"/>
                  <a:pt x="65806" y="10472"/>
                </a:cubicBezTo>
                <a:cubicBezTo>
                  <a:pt x="65851" y="11088"/>
                  <a:pt x="66308" y="11704"/>
                  <a:pt x="66901" y="11727"/>
                </a:cubicBezTo>
                <a:cubicBezTo>
                  <a:pt x="66918" y="11728"/>
                  <a:pt x="66934" y="11728"/>
                  <a:pt x="66951" y="11728"/>
                </a:cubicBezTo>
                <a:cubicBezTo>
                  <a:pt x="67386" y="11728"/>
                  <a:pt x="67758" y="11441"/>
                  <a:pt x="68088" y="11134"/>
                </a:cubicBezTo>
                <a:cubicBezTo>
                  <a:pt x="68566" y="10690"/>
                  <a:pt x="68985" y="10182"/>
                  <a:pt x="69334" y="9626"/>
                </a:cubicBezTo>
                <a:lnTo>
                  <a:pt x="69334" y="9626"/>
                </a:lnTo>
                <a:cubicBezTo>
                  <a:pt x="69345" y="9818"/>
                  <a:pt x="69398" y="10004"/>
                  <a:pt x="69503" y="10175"/>
                </a:cubicBezTo>
                <a:cubicBezTo>
                  <a:pt x="69666" y="10436"/>
                  <a:pt x="69961" y="10548"/>
                  <a:pt x="70259" y="10548"/>
                </a:cubicBezTo>
                <a:cubicBezTo>
                  <a:pt x="70360" y="10548"/>
                  <a:pt x="70462" y="10535"/>
                  <a:pt x="70559" y="10511"/>
                </a:cubicBezTo>
                <a:lnTo>
                  <a:pt x="70559" y="10511"/>
                </a:lnTo>
                <a:cubicBezTo>
                  <a:pt x="70383" y="10824"/>
                  <a:pt x="70257" y="11157"/>
                  <a:pt x="70234" y="11522"/>
                </a:cubicBezTo>
                <a:cubicBezTo>
                  <a:pt x="70192" y="12153"/>
                  <a:pt x="70673" y="12861"/>
                  <a:pt x="71285" y="12861"/>
                </a:cubicBezTo>
                <a:cubicBezTo>
                  <a:pt x="71337" y="12861"/>
                  <a:pt x="71390" y="12856"/>
                  <a:pt x="71443" y="12845"/>
                </a:cubicBezTo>
                <a:cubicBezTo>
                  <a:pt x="72973" y="11887"/>
                  <a:pt x="74068" y="10266"/>
                  <a:pt x="74342" y="8486"/>
                </a:cubicBezTo>
                <a:lnTo>
                  <a:pt x="74342" y="8486"/>
                </a:lnTo>
                <a:cubicBezTo>
                  <a:pt x="74570" y="9741"/>
                  <a:pt x="74707" y="11293"/>
                  <a:pt x="73680" y="12069"/>
                </a:cubicBezTo>
                <a:cubicBezTo>
                  <a:pt x="73384" y="12320"/>
                  <a:pt x="73018" y="12457"/>
                  <a:pt x="72790" y="12731"/>
                </a:cubicBezTo>
                <a:cubicBezTo>
                  <a:pt x="72356" y="13256"/>
                  <a:pt x="72516" y="14101"/>
                  <a:pt x="73064" y="14489"/>
                </a:cubicBezTo>
                <a:cubicBezTo>
                  <a:pt x="73322" y="14691"/>
                  <a:pt x="73642" y="14783"/>
                  <a:pt x="73968" y="14783"/>
                </a:cubicBezTo>
                <a:cubicBezTo>
                  <a:pt x="74303" y="14783"/>
                  <a:pt x="74646" y="14685"/>
                  <a:pt x="74936" y="14512"/>
                </a:cubicBezTo>
                <a:cubicBezTo>
                  <a:pt x="75308" y="14279"/>
                  <a:pt x="75817" y="13952"/>
                  <a:pt x="76191" y="13952"/>
                </a:cubicBezTo>
                <a:cubicBezTo>
                  <a:pt x="76368" y="13952"/>
                  <a:pt x="76514" y="14025"/>
                  <a:pt x="76602" y="14215"/>
                </a:cubicBezTo>
                <a:cubicBezTo>
                  <a:pt x="75004" y="15379"/>
                  <a:pt x="73657" y="16908"/>
                  <a:pt x="72630" y="18620"/>
                </a:cubicBezTo>
                <a:cubicBezTo>
                  <a:pt x="74570" y="18369"/>
                  <a:pt x="76305" y="16931"/>
                  <a:pt x="76921" y="15082"/>
                </a:cubicBezTo>
                <a:lnTo>
                  <a:pt x="76921" y="15082"/>
                </a:lnTo>
                <a:cubicBezTo>
                  <a:pt x="77515" y="16383"/>
                  <a:pt x="77355" y="18027"/>
                  <a:pt x="76465" y="19168"/>
                </a:cubicBezTo>
                <a:cubicBezTo>
                  <a:pt x="76510" y="19170"/>
                  <a:pt x="76555" y="19171"/>
                  <a:pt x="76600" y="19171"/>
                </a:cubicBezTo>
                <a:cubicBezTo>
                  <a:pt x="77007" y="19171"/>
                  <a:pt x="77394" y="19077"/>
                  <a:pt x="77743" y="18871"/>
                </a:cubicBezTo>
                <a:cubicBezTo>
                  <a:pt x="78245" y="19191"/>
                  <a:pt x="78200" y="19944"/>
                  <a:pt x="77926" y="20492"/>
                </a:cubicBezTo>
                <a:cubicBezTo>
                  <a:pt x="77629" y="21017"/>
                  <a:pt x="77173" y="21451"/>
                  <a:pt x="76990" y="21998"/>
                </a:cubicBezTo>
                <a:cubicBezTo>
                  <a:pt x="76853" y="22364"/>
                  <a:pt x="76853" y="22774"/>
                  <a:pt x="76716" y="23117"/>
                </a:cubicBezTo>
                <a:cubicBezTo>
                  <a:pt x="75894" y="25011"/>
                  <a:pt x="72288" y="23528"/>
                  <a:pt x="71284" y="25331"/>
                </a:cubicBezTo>
                <a:cubicBezTo>
                  <a:pt x="72334" y="25513"/>
                  <a:pt x="73406" y="25696"/>
                  <a:pt x="74479" y="25879"/>
                </a:cubicBezTo>
                <a:cubicBezTo>
                  <a:pt x="73475" y="26404"/>
                  <a:pt x="72607" y="27157"/>
                  <a:pt x="71923" y="28047"/>
                </a:cubicBezTo>
                <a:cubicBezTo>
                  <a:pt x="72140" y="28150"/>
                  <a:pt x="72379" y="28201"/>
                  <a:pt x="72622" y="28201"/>
                </a:cubicBezTo>
                <a:cubicBezTo>
                  <a:pt x="72864" y="28201"/>
                  <a:pt x="73110" y="28150"/>
                  <a:pt x="73338" y="28047"/>
                </a:cubicBezTo>
                <a:lnTo>
                  <a:pt x="73338" y="28047"/>
                </a:lnTo>
                <a:cubicBezTo>
                  <a:pt x="72790" y="28777"/>
                  <a:pt x="72425" y="29599"/>
                  <a:pt x="72242" y="30489"/>
                </a:cubicBezTo>
                <a:cubicBezTo>
                  <a:pt x="73566" y="30193"/>
                  <a:pt x="74753" y="29371"/>
                  <a:pt x="75483" y="28207"/>
                </a:cubicBezTo>
                <a:lnTo>
                  <a:pt x="75483" y="28207"/>
                </a:lnTo>
                <a:cubicBezTo>
                  <a:pt x="75004" y="29964"/>
                  <a:pt x="74548" y="31699"/>
                  <a:pt x="74068" y="33434"/>
                </a:cubicBezTo>
                <a:cubicBezTo>
                  <a:pt x="75894" y="32635"/>
                  <a:pt x="77241" y="30832"/>
                  <a:pt x="77492" y="28869"/>
                </a:cubicBezTo>
                <a:cubicBezTo>
                  <a:pt x="77492" y="29690"/>
                  <a:pt x="77720" y="30512"/>
                  <a:pt x="78154" y="31197"/>
                </a:cubicBezTo>
                <a:cubicBezTo>
                  <a:pt x="78725" y="30421"/>
                  <a:pt x="79067" y="29485"/>
                  <a:pt x="79113" y="28526"/>
                </a:cubicBezTo>
                <a:cubicBezTo>
                  <a:pt x="79272" y="29645"/>
                  <a:pt x="80117" y="30672"/>
                  <a:pt x="81190" y="30992"/>
                </a:cubicBezTo>
                <a:cubicBezTo>
                  <a:pt x="81306" y="31030"/>
                  <a:pt x="81439" y="31057"/>
                  <a:pt x="81568" y="31057"/>
                </a:cubicBezTo>
                <a:cubicBezTo>
                  <a:pt x="81741" y="31057"/>
                  <a:pt x="81907" y="31009"/>
                  <a:pt x="82011" y="30877"/>
                </a:cubicBezTo>
                <a:cubicBezTo>
                  <a:pt x="82194" y="30649"/>
                  <a:pt x="82103" y="30307"/>
                  <a:pt x="82011" y="30033"/>
                </a:cubicBezTo>
                <a:cubicBezTo>
                  <a:pt x="81623" y="29006"/>
                  <a:pt x="80870" y="27727"/>
                  <a:pt x="80962" y="26632"/>
                </a:cubicBezTo>
                <a:lnTo>
                  <a:pt x="80962" y="26632"/>
                </a:lnTo>
                <a:cubicBezTo>
                  <a:pt x="81350" y="26906"/>
                  <a:pt x="81646" y="27271"/>
                  <a:pt x="81966" y="27613"/>
                </a:cubicBezTo>
                <a:cubicBezTo>
                  <a:pt x="81484" y="25787"/>
                  <a:pt x="80985" y="23943"/>
                  <a:pt x="80499" y="22112"/>
                </a:cubicBezTo>
                <a:lnTo>
                  <a:pt x="80499" y="22112"/>
                </a:lnTo>
                <a:cubicBezTo>
                  <a:pt x="80822" y="22794"/>
                  <a:pt x="81493" y="23312"/>
                  <a:pt x="82240" y="23414"/>
                </a:cubicBezTo>
                <a:cubicBezTo>
                  <a:pt x="82016" y="21679"/>
                  <a:pt x="81518" y="19990"/>
                  <a:pt x="80758" y="18422"/>
                </a:cubicBezTo>
                <a:lnTo>
                  <a:pt x="80758" y="18422"/>
                </a:lnTo>
                <a:cubicBezTo>
                  <a:pt x="81314" y="19234"/>
                  <a:pt x="82095" y="19895"/>
                  <a:pt x="82993" y="20286"/>
                </a:cubicBezTo>
                <a:cubicBezTo>
                  <a:pt x="82719" y="19373"/>
                  <a:pt x="82445" y="18483"/>
                  <a:pt x="82171" y="17570"/>
                </a:cubicBezTo>
                <a:lnTo>
                  <a:pt x="82171" y="17570"/>
                </a:lnTo>
                <a:cubicBezTo>
                  <a:pt x="83541" y="18917"/>
                  <a:pt x="84340" y="20834"/>
                  <a:pt x="84340" y="22752"/>
                </a:cubicBezTo>
                <a:cubicBezTo>
                  <a:pt x="85126" y="22086"/>
                  <a:pt x="85414" y="20905"/>
                  <a:pt x="85077" y="19946"/>
                </a:cubicBezTo>
                <a:lnTo>
                  <a:pt x="85077" y="19946"/>
                </a:lnTo>
                <a:cubicBezTo>
                  <a:pt x="85446" y="20662"/>
                  <a:pt x="86032" y="21288"/>
                  <a:pt x="86736" y="21679"/>
                </a:cubicBezTo>
                <a:cubicBezTo>
                  <a:pt x="86987" y="19579"/>
                  <a:pt x="86394" y="17388"/>
                  <a:pt x="85070" y="15744"/>
                </a:cubicBezTo>
                <a:cubicBezTo>
                  <a:pt x="85504" y="14694"/>
                  <a:pt x="85937" y="13621"/>
                  <a:pt x="86371" y="12572"/>
                </a:cubicBezTo>
                <a:cubicBezTo>
                  <a:pt x="86622" y="13736"/>
                  <a:pt x="86873" y="14900"/>
                  <a:pt x="87124" y="16041"/>
                </a:cubicBezTo>
                <a:cubicBezTo>
                  <a:pt x="87490" y="15676"/>
                  <a:pt x="87832" y="15288"/>
                  <a:pt x="88174" y="14900"/>
                </a:cubicBezTo>
                <a:cubicBezTo>
                  <a:pt x="88631" y="15836"/>
                  <a:pt x="88403" y="16977"/>
                  <a:pt x="88768" y="17958"/>
                </a:cubicBezTo>
                <a:cubicBezTo>
                  <a:pt x="89000" y="18581"/>
                  <a:pt x="89737" y="19039"/>
                  <a:pt x="90339" y="19039"/>
                </a:cubicBezTo>
                <a:cubicBezTo>
                  <a:pt x="90685" y="19039"/>
                  <a:pt x="90985" y="18887"/>
                  <a:pt x="91119" y="18529"/>
                </a:cubicBezTo>
                <a:lnTo>
                  <a:pt x="91119" y="18529"/>
                </a:lnTo>
                <a:cubicBezTo>
                  <a:pt x="91119" y="19214"/>
                  <a:pt x="91096" y="19921"/>
                  <a:pt x="91096" y="20606"/>
                </a:cubicBezTo>
                <a:cubicBezTo>
                  <a:pt x="91073" y="21154"/>
                  <a:pt x="91073" y="21724"/>
                  <a:pt x="91301" y="22204"/>
                </a:cubicBezTo>
                <a:cubicBezTo>
                  <a:pt x="91512" y="22625"/>
                  <a:pt x="91931" y="22949"/>
                  <a:pt x="92370" y="22949"/>
                </a:cubicBezTo>
                <a:cubicBezTo>
                  <a:pt x="92455" y="22949"/>
                  <a:pt x="92540" y="22937"/>
                  <a:pt x="92625" y="22911"/>
                </a:cubicBezTo>
                <a:cubicBezTo>
                  <a:pt x="92924" y="22820"/>
                  <a:pt x="93112" y="22507"/>
                  <a:pt x="93126" y="22208"/>
                </a:cubicBezTo>
                <a:lnTo>
                  <a:pt x="93126" y="22208"/>
                </a:lnTo>
                <a:cubicBezTo>
                  <a:pt x="93535" y="22893"/>
                  <a:pt x="94064" y="23500"/>
                  <a:pt x="94680" y="24007"/>
                </a:cubicBezTo>
                <a:cubicBezTo>
                  <a:pt x="95045" y="23048"/>
                  <a:pt x="94953" y="21953"/>
                  <a:pt x="94474" y="21040"/>
                </a:cubicBezTo>
                <a:lnTo>
                  <a:pt x="94474" y="21040"/>
                </a:lnTo>
                <a:lnTo>
                  <a:pt x="95729" y="22021"/>
                </a:lnTo>
                <a:cubicBezTo>
                  <a:pt x="95684" y="20218"/>
                  <a:pt x="95433" y="18438"/>
                  <a:pt x="94976" y="16703"/>
                </a:cubicBezTo>
                <a:lnTo>
                  <a:pt x="94976" y="16703"/>
                </a:lnTo>
                <a:cubicBezTo>
                  <a:pt x="95287" y="17347"/>
                  <a:pt x="96009" y="17754"/>
                  <a:pt x="96721" y="17754"/>
                </a:cubicBezTo>
                <a:cubicBezTo>
                  <a:pt x="96741" y="17754"/>
                  <a:pt x="96760" y="17753"/>
                  <a:pt x="96779" y="17753"/>
                </a:cubicBezTo>
                <a:cubicBezTo>
                  <a:pt x="96369" y="15813"/>
                  <a:pt x="95593" y="13941"/>
                  <a:pt x="94474" y="12320"/>
                </a:cubicBezTo>
                <a:lnTo>
                  <a:pt x="94474" y="12320"/>
                </a:lnTo>
                <a:cubicBezTo>
                  <a:pt x="94908" y="12891"/>
                  <a:pt x="95364" y="13462"/>
                  <a:pt x="95821" y="14032"/>
                </a:cubicBezTo>
                <a:cubicBezTo>
                  <a:pt x="96049" y="12663"/>
                  <a:pt x="96460" y="11339"/>
                  <a:pt x="97053" y="10106"/>
                </a:cubicBezTo>
                <a:cubicBezTo>
                  <a:pt x="97327" y="12138"/>
                  <a:pt x="97578" y="14192"/>
                  <a:pt x="97852" y="16246"/>
                </a:cubicBezTo>
                <a:cubicBezTo>
                  <a:pt x="98285" y="14763"/>
                  <a:pt x="98420" y="13223"/>
                  <a:pt x="98291" y="11695"/>
                </a:cubicBezTo>
                <a:lnTo>
                  <a:pt x="98291" y="11695"/>
                </a:lnTo>
                <a:cubicBezTo>
                  <a:pt x="98454" y="12869"/>
                  <a:pt x="98909" y="14009"/>
                  <a:pt x="99610" y="14991"/>
                </a:cubicBezTo>
                <a:cubicBezTo>
                  <a:pt x="100144" y="13922"/>
                  <a:pt x="100192" y="12631"/>
                  <a:pt x="99764" y="11530"/>
                </a:cubicBezTo>
                <a:lnTo>
                  <a:pt x="99764" y="11530"/>
                </a:lnTo>
                <a:cubicBezTo>
                  <a:pt x="100210" y="12211"/>
                  <a:pt x="100794" y="12803"/>
                  <a:pt x="101459" y="13256"/>
                </a:cubicBezTo>
                <a:cubicBezTo>
                  <a:pt x="101824" y="12914"/>
                  <a:pt x="101915" y="12298"/>
                  <a:pt x="101618" y="11887"/>
                </a:cubicBezTo>
                <a:lnTo>
                  <a:pt x="101618" y="11887"/>
                </a:lnTo>
                <a:cubicBezTo>
                  <a:pt x="102166" y="12389"/>
                  <a:pt x="102874" y="12708"/>
                  <a:pt x="103627" y="12777"/>
                </a:cubicBezTo>
                <a:cubicBezTo>
                  <a:pt x="103262" y="11156"/>
                  <a:pt x="103422" y="9422"/>
                  <a:pt x="104106" y="7915"/>
                </a:cubicBezTo>
                <a:lnTo>
                  <a:pt x="104106" y="7915"/>
                </a:lnTo>
                <a:cubicBezTo>
                  <a:pt x="103924" y="9193"/>
                  <a:pt x="104084" y="10540"/>
                  <a:pt x="104609" y="11750"/>
                </a:cubicBezTo>
                <a:cubicBezTo>
                  <a:pt x="105111" y="11727"/>
                  <a:pt x="105590" y="11362"/>
                  <a:pt x="105727" y="10860"/>
                </a:cubicBezTo>
                <a:cubicBezTo>
                  <a:pt x="105818" y="11727"/>
                  <a:pt x="106320" y="12549"/>
                  <a:pt x="107051" y="13005"/>
                </a:cubicBezTo>
                <a:cubicBezTo>
                  <a:pt x="107644" y="11910"/>
                  <a:pt x="108169" y="10768"/>
                  <a:pt x="108626" y="9581"/>
                </a:cubicBezTo>
                <a:lnTo>
                  <a:pt x="108626" y="9581"/>
                </a:lnTo>
                <a:cubicBezTo>
                  <a:pt x="108580" y="10312"/>
                  <a:pt x="108512" y="11065"/>
                  <a:pt x="108831" y="11704"/>
                </a:cubicBezTo>
                <a:cubicBezTo>
                  <a:pt x="109067" y="12176"/>
                  <a:pt x="109589" y="12536"/>
                  <a:pt x="110094" y="12536"/>
                </a:cubicBezTo>
                <a:cubicBezTo>
                  <a:pt x="110273" y="12536"/>
                  <a:pt x="110450" y="12491"/>
                  <a:pt x="110612" y="12389"/>
                </a:cubicBezTo>
                <a:cubicBezTo>
                  <a:pt x="110749" y="12320"/>
                  <a:pt x="110863" y="12183"/>
                  <a:pt x="111022" y="12115"/>
                </a:cubicBezTo>
                <a:cubicBezTo>
                  <a:pt x="111088" y="12092"/>
                  <a:pt x="111151" y="12082"/>
                  <a:pt x="111210" y="12082"/>
                </a:cubicBezTo>
                <a:cubicBezTo>
                  <a:pt x="111805" y="12082"/>
                  <a:pt x="112042" y="13158"/>
                  <a:pt x="111730" y="13781"/>
                </a:cubicBezTo>
                <a:cubicBezTo>
                  <a:pt x="111410" y="14489"/>
                  <a:pt x="110954" y="15447"/>
                  <a:pt x="111570" y="15904"/>
                </a:cubicBezTo>
                <a:cubicBezTo>
                  <a:pt x="111656" y="15947"/>
                  <a:pt x="111743" y="15966"/>
                  <a:pt x="111829" y="15966"/>
                </a:cubicBezTo>
                <a:cubicBezTo>
                  <a:pt x="112204" y="15966"/>
                  <a:pt x="112583" y="15616"/>
                  <a:pt x="112917" y="15356"/>
                </a:cubicBezTo>
                <a:cubicBezTo>
                  <a:pt x="113103" y="15214"/>
                  <a:pt x="113382" y="15125"/>
                  <a:pt x="113631" y="15125"/>
                </a:cubicBezTo>
                <a:cubicBezTo>
                  <a:pt x="113902" y="15125"/>
                  <a:pt x="114137" y="15231"/>
                  <a:pt x="114172" y="15493"/>
                </a:cubicBezTo>
                <a:cubicBezTo>
                  <a:pt x="114195" y="15653"/>
                  <a:pt x="114104" y="15813"/>
                  <a:pt x="114035" y="15950"/>
                </a:cubicBezTo>
                <a:cubicBezTo>
                  <a:pt x="113556" y="16749"/>
                  <a:pt x="112826" y="17365"/>
                  <a:pt x="112415" y="18209"/>
                </a:cubicBezTo>
                <a:cubicBezTo>
                  <a:pt x="112004" y="19031"/>
                  <a:pt x="112095" y="20264"/>
                  <a:pt x="112963" y="20606"/>
                </a:cubicBezTo>
                <a:cubicBezTo>
                  <a:pt x="112072" y="22546"/>
                  <a:pt x="108375" y="22478"/>
                  <a:pt x="108329" y="24623"/>
                </a:cubicBezTo>
                <a:lnTo>
                  <a:pt x="110771" y="23984"/>
                </a:lnTo>
                <a:lnTo>
                  <a:pt x="110771" y="23984"/>
                </a:lnTo>
                <a:cubicBezTo>
                  <a:pt x="109653" y="25011"/>
                  <a:pt x="108763" y="26312"/>
                  <a:pt x="108238" y="27750"/>
                </a:cubicBezTo>
                <a:cubicBezTo>
                  <a:pt x="109105" y="27362"/>
                  <a:pt x="109995" y="26974"/>
                  <a:pt x="110863" y="26586"/>
                </a:cubicBezTo>
                <a:lnTo>
                  <a:pt x="110863" y="26586"/>
                </a:lnTo>
                <a:cubicBezTo>
                  <a:pt x="111251" y="28504"/>
                  <a:pt x="110657" y="30581"/>
                  <a:pt x="109356" y="32019"/>
                </a:cubicBezTo>
                <a:cubicBezTo>
                  <a:pt x="110429" y="31676"/>
                  <a:pt x="111365" y="30923"/>
                  <a:pt x="111913" y="29964"/>
                </a:cubicBezTo>
                <a:lnTo>
                  <a:pt x="111913" y="29964"/>
                </a:lnTo>
                <a:cubicBezTo>
                  <a:pt x="111616" y="31448"/>
                  <a:pt x="110954" y="32886"/>
                  <a:pt x="109995" y="34073"/>
                </a:cubicBezTo>
                <a:cubicBezTo>
                  <a:pt x="111616" y="33114"/>
                  <a:pt x="112780" y="31380"/>
                  <a:pt x="113031" y="29508"/>
                </a:cubicBezTo>
                <a:lnTo>
                  <a:pt x="113031" y="29508"/>
                </a:lnTo>
                <a:cubicBezTo>
                  <a:pt x="113168" y="30923"/>
                  <a:pt x="112940" y="32361"/>
                  <a:pt x="112392" y="33662"/>
                </a:cubicBezTo>
                <a:lnTo>
                  <a:pt x="114058" y="31790"/>
                </a:lnTo>
                <a:lnTo>
                  <a:pt x="114058" y="31790"/>
                </a:lnTo>
                <a:cubicBezTo>
                  <a:pt x="113510" y="33388"/>
                  <a:pt x="114104" y="35305"/>
                  <a:pt x="115451" y="36310"/>
                </a:cubicBezTo>
                <a:cubicBezTo>
                  <a:pt x="115768" y="35200"/>
                  <a:pt x="116067" y="34091"/>
                  <a:pt x="116380" y="32982"/>
                </a:cubicBezTo>
                <a:lnTo>
                  <a:pt x="116380" y="32982"/>
                </a:lnTo>
                <a:cubicBezTo>
                  <a:pt x="116215" y="33860"/>
                  <a:pt x="116449" y="34805"/>
                  <a:pt x="117003" y="35511"/>
                </a:cubicBezTo>
                <a:cubicBezTo>
                  <a:pt x="118623" y="33160"/>
                  <a:pt x="117025" y="29417"/>
                  <a:pt x="118966" y="27317"/>
                </a:cubicBezTo>
                <a:cubicBezTo>
                  <a:pt x="119103" y="29462"/>
                  <a:pt x="119240" y="31631"/>
                  <a:pt x="119376" y="33799"/>
                </a:cubicBezTo>
                <a:cubicBezTo>
                  <a:pt x="119673" y="31516"/>
                  <a:pt x="120518" y="29325"/>
                  <a:pt x="121796" y="27408"/>
                </a:cubicBezTo>
                <a:lnTo>
                  <a:pt x="121796" y="27408"/>
                </a:lnTo>
                <a:cubicBezTo>
                  <a:pt x="121362" y="28960"/>
                  <a:pt x="121271" y="30603"/>
                  <a:pt x="121522" y="32201"/>
                </a:cubicBezTo>
                <a:cubicBezTo>
                  <a:pt x="122161" y="30832"/>
                  <a:pt x="122777" y="29462"/>
                  <a:pt x="123394" y="28093"/>
                </a:cubicBezTo>
                <a:lnTo>
                  <a:pt x="123394" y="28093"/>
                </a:lnTo>
                <a:cubicBezTo>
                  <a:pt x="122344" y="31037"/>
                  <a:pt x="121408" y="34689"/>
                  <a:pt x="123485" y="37040"/>
                </a:cubicBezTo>
                <a:cubicBezTo>
                  <a:pt x="123668" y="36515"/>
                  <a:pt x="123850" y="35990"/>
                  <a:pt x="124033" y="35488"/>
                </a:cubicBezTo>
                <a:cubicBezTo>
                  <a:pt x="124215" y="36561"/>
                  <a:pt x="124900" y="37520"/>
                  <a:pt x="125836" y="38067"/>
                </a:cubicBezTo>
                <a:cubicBezTo>
                  <a:pt x="125905" y="37086"/>
                  <a:pt x="125745" y="36059"/>
                  <a:pt x="125402" y="35123"/>
                </a:cubicBezTo>
                <a:lnTo>
                  <a:pt x="125402" y="35123"/>
                </a:lnTo>
                <a:cubicBezTo>
                  <a:pt x="125813" y="35534"/>
                  <a:pt x="126338" y="35830"/>
                  <a:pt x="126886" y="35967"/>
                </a:cubicBezTo>
                <a:cubicBezTo>
                  <a:pt x="127046" y="35351"/>
                  <a:pt x="126932" y="34644"/>
                  <a:pt x="126566" y="34119"/>
                </a:cubicBezTo>
                <a:lnTo>
                  <a:pt x="126566" y="34119"/>
                </a:lnTo>
                <a:cubicBezTo>
                  <a:pt x="126886" y="34507"/>
                  <a:pt x="127388" y="34735"/>
                  <a:pt x="127890" y="34758"/>
                </a:cubicBezTo>
                <a:cubicBezTo>
                  <a:pt x="126977" y="34712"/>
                  <a:pt x="127228" y="28504"/>
                  <a:pt x="127502" y="27705"/>
                </a:cubicBezTo>
                <a:lnTo>
                  <a:pt x="127502" y="27705"/>
                </a:lnTo>
                <a:cubicBezTo>
                  <a:pt x="127616" y="29782"/>
                  <a:pt x="129009" y="31722"/>
                  <a:pt x="130949" y="32475"/>
                </a:cubicBezTo>
                <a:lnTo>
                  <a:pt x="129625" y="28960"/>
                </a:lnTo>
                <a:lnTo>
                  <a:pt x="129625" y="28960"/>
                </a:lnTo>
                <a:cubicBezTo>
                  <a:pt x="130191" y="29190"/>
                  <a:pt x="130798" y="29310"/>
                  <a:pt x="131404" y="29310"/>
                </a:cubicBezTo>
                <a:cubicBezTo>
                  <a:pt x="131580" y="29310"/>
                  <a:pt x="131756" y="29300"/>
                  <a:pt x="131930" y="29280"/>
                </a:cubicBezTo>
                <a:cubicBezTo>
                  <a:pt x="132022" y="29257"/>
                  <a:pt x="132136" y="29234"/>
                  <a:pt x="132227" y="29165"/>
                </a:cubicBezTo>
                <a:cubicBezTo>
                  <a:pt x="132661" y="28777"/>
                  <a:pt x="131383" y="28184"/>
                  <a:pt x="131679" y="27636"/>
                </a:cubicBezTo>
                <a:lnTo>
                  <a:pt x="131679" y="27636"/>
                </a:lnTo>
                <a:cubicBezTo>
                  <a:pt x="131976" y="27842"/>
                  <a:pt x="132296" y="28047"/>
                  <a:pt x="132661" y="28070"/>
                </a:cubicBezTo>
                <a:cubicBezTo>
                  <a:pt x="132692" y="28074"/>
                  <a:pt x="132723" y="28076"/>
                  <a:pt x="132755" y="28076"/>
                </a:cubicBezTo>
                <a:cubicBezTo>
                  <a:pt x="133093" y="28076"/>
                  <a:pt x="133441" y="27856"/>
                  <a:pt x="133483" y="27522"/>
                </a:cubicBezTo>
                <a:cubicBezTo>
                  <a:pt x="133483" y="27385"/>
                  <a:pt x="133460" y="27248"/>
                  <a:pt x="133414" y="27111"/>
                </a:cubicBezTo>
                <a:cubicBezTo>
                  <a:pt x="132958" y="25879"/>
                  <a:pt x="131771" y="25103"/>
                  <a:pt x="130607" y="24509"/>
                </a:cubicBezTo>
                <a:cubicBezTo>
                  <a:pt x="129420" y="23938"/>
                  <a:pt x="128164" y="23414"/>
                  <a:pt x="127297" y="22432"/>
                </a:cubicBezTo>
                <a:lnTo>
                  <a:pt x="127297" y="22432"/>
                </a:lnTo>
                <a:cubicBezTo>
                  <a:pt x="128145" y="23258"/>
                  <a:pt x="129343" y="23757"/>
                  <a:pt x="130549" y="23757"/>
                </a:cubicBezTo>
                <a:cubicBezTo>
                  <a:pt x="130576" y="23757"/>
                  <a:pt x="130602" y="23756"/>
                  <a:pt x="130629" y="23756"/>
                </a:cubicBezTo>
                <a:cubicBezTo>
                  <a:pt x="129739" y="22592"/>
                  <a:pt x="128758" y="21496"/>
                  <a:pt x="127685" y="20492"/>
                </a:cubicBezTo>
                <a:lnTo>
                  <a:pt x="127685" y="20492"/>
                </a:lnTo>
                <a:cubicBezTo>
                  <a:pt x="128621" y="21085"/>
                  <a:pt x="129671" y="21473"/>
                  <a:pt x="130766" y="21565"/>
                </a:cubicBezTo>
                <a:cubicBezTo>
                  <a:pt x="130492" y="19990"/>
                  <a:pt x="129100" y="16612"/>
                  <a:pt x="127822" y="15562"/>
                </a:cubicBezTo>
                <a:lnTo>
                  <a:pt x="127822" y="15562"/>
                </a:lnTo>
                <a:cubicBezTo>
                  <a:pt x="128415" y="16041"/>
                  <a:pt x="128963" y="16566"/>
                  <a:pt x="129465" y="17159"/>
                </a:cubicBezTo>
                <a:cubicBezTo>
                  <a:pt x="129511" y="16589"/>
                  <a:pt x="129557" y="15995"/>
                  <a:pt x="129579" y="15425"/>
                </a:cubicBezTo>
                <a:cubicBezTo>
                  <a:pt x="129967" y="16543"/>
                  <a:pt x="130470" y="17616"/>
                  <a:pt x="131063" y="18643"/>
                </a:cubicBezTo>
                <a:cubicBezTo>
                  <a:pt x="131352" y="17903"/>
                  <a:pt x="131441" y="17077"/>
                  <a:pt x="131330" y="16290"/>
                </a:cubicBezTo>
                <a:lnTo>
                  <a:pt x="131330" y="16290"/>
                </a:lnTo>
                <a:cubicBezTo>
                  <a:pt x="131559" y="16898"/>
                  <a:pt x="132068" y="17398"/>
                  <a:pt x="132706" y="17570"/>
                </a:cubicBezTo>
                <a:cubicBezTo>
                  <a:pt x="133140" y="17228"/>
                  <a:pt x="133186" y="16452"/>
                  <a:pt x="132775" y="16064"/>
                </a:cubicBezTo>
                <a:lnTo>
                  <a:pt x="132775" y="16064"/>
                </a:lnTo>
                <a:cubicBezTo>
                  <a:pt x="133605" y="16500"/>
                  <a:pt x="134549" y="16709"/>
                  <a:pt x="135486" y="16709"/>
                </a:cubicBezTo>
                <a:cubicBezTo>
                  <a:pt x="135579" y="16709"/>
                  <a:pt x="135672" y="16707"/>
                  <a:pt x="135765" y="16703"/>
                </a:cubicBezTo>
                <a:cubicBezTo>
                  <a:pt x="136016" y="16680"/>
                  <a:pt x="136267" y="16634"/>
                  <a:pt x="136404" y="16452"/>
                </a:cubicBezTo>
                <a:cubicBezTo>
                  <a:pt x="136549" y="16278"/>
                  <a:pt x="136528" y="16058"/>
                  <a:pt x="136447" y="15839"/>
                </a:cubicBezTo>
                <a:lnTo>
                  <a:pt x="136447" y="15839"/>
                </a:lnTo>
                <a:cubicBezTo>
                  <a:pt x="137128" y="17026"/>
                  <a:pt x="137901" y="18177"/>
                  <a:pt x="138801" y="18620"/>
                </a:cubicBezTo>
                <a:cubicBezTo>
                  <a:pt x="138892" y="18187"/>
                  <a:pt x="139075" y="17799"/>
                  <a:pt x="139349" y="17456"/>
                </a:cubicBezTo>
                <a:lnTo>
                  <a:pt x="139349" y="17456"/>
                </a:lnTo>
                <a:cubicBezTo>
                  <a:pt x="139120" y="18689"/>
                  <a:pt x="139714" y="20035"/>
                  <a:pt x="140787" y="20697"/>
                </a:cubicBezTo>
                <a:cubicBezTo>
                  <a:pt x="141038" y="20058"/>
                  <a:pt x="141152" y="19328"/>
                  <a:pt x="141083" y="18643"/>
                </a:cubicBezTo>
                <a:lnTo>
                  <a:pt x="141083" y="18643"/>
                </a:lnTo>
                <a:cubicBezTo>
                  <a:pt x="141175" y="19396"/>
                  <a:pt x="141540" y="20104"/>
                  <a:pt x="142088" y="20629"/>
                </a:cubicBezTo>
                <a:cubicBezTo>
                  <a:pt x="142249" y="20810"/>
                  <a:pt x="142482" y="20956"/>
                  <a:pt x="142723" y="20956"/>
                </a:cubicBezTo>
                <a:cubicBezTo>
                  <a:pt x="142754" y="20956"/>
                  <a:pt x="142786" y="20954"/>
                  <a:pt x="142818" y="20948"/>
                </a:cubicBezTo>
                <a:cubicBezTo>
                  <a:pt x="143229" y="20903"/>
                  <a:pt x="143412" y="20401"/>
                  <a:pt x="143434" y="19990"/>
                </a:cubicBezTo>
                <a:cubicBezTo>
                  <a:pt x="143503" y="19145"/>
                  <a:pt x="143252" y="18301"/>
                  <a:pt x="142772" y="17639"/>
                </a:cubicBezTo>
                <a:lnTo>
                  <a:pt x="142772" y="17639"/>
                </a:lnTo>
                <a:cubicBezTo>
                  <a:pt x="143274" y="17831"/>
                  <a:pt x="143811" y="17928"/>
                  <a:pt x="144346" y="17928"/>
                </a:cubicBezTo>
                <a:cubicBezTo>
                  <a:pt x="144954" y="17928"/>
                  <a:pt x="145558" y="17802"/>
                  <a:pt x="146105" y="17547"/>
                </a:cubicBezTo>
                <a:cubicBezTo>
                  <a:pt x="146196" y="17068"/>
                  <a:pt x="145922" y="16543"/>
                  <a:pt x="145466" y="16361"/>
                </a:cubicBezTo>
                <a:lnTo>
                  <a:pt x="145466" y="16361"/>
                </a:lnTo>
                <a:cubicBezTo>
                  <a:pt x="145615" y="16381"/>
                  <a:pt x="145767" y="16391"/>
                  <a:pt x="145918" y="16391"/>
                </a:cubicBezTo>
                <a:cubicBezTo>
                  <a:pt x="146597" y="16391"/>
                  <a:pt x="147280" y="16186"/>
                  <a:pt x="147840" y="15813"/>
                </a:cubicBezTo>
                <a:cubicBezTo>
                  <a:pt x="147522" y="15344"/>
                  <a:pt x="146955" y="15226"/>
                  <a:pt x="146363" y="15226"/>
                </a:cubicBezTo>
                <a:cubicBezTo>
                  <a:pt x="146060" y="15226"/>
                  <a:pt x="145751" y="15257"/>
                  <a:pt x="145466" y="15288"/>
                </a:cubicBezTo>
                <a:cubicBezTo>
                  <a:pt x="145308" y="15304"/>
                  <a:pt x="145143" y="15314"/>
                  <a:pt x="144977" y="15314"/>
                </a:cubicBezTo>
                <a:cubicBezTo>
                  <a:pt x="144228" y="15314"/>
                  <a:pt x="143457" y="15115"/>
                  <a:pt x="143252" y="14443"/>
                </a:cubicBezTo>
                <a:lnTo>
                  <a:pt x="143252" y="14443"/>
                </a:lnTo>
                <a:cubicBezTo>
                  <a:pt x="143859" y="14743"/>
                  <a:pt x="144537" y="14888"/>
                  <a:pt x="145217" y="14888"/>
                </a:cubicBezTo>
                <a:cubicBezTo>
                  <a:pt x="146401" y="14888"/>
                  <a:pt x="147592" y="14448"/>
                  <a:pt x="148433" y="13621"/>
                </a:cubicBezTo>
                <a:cubicBezTo>
                  <a:pt x="148114" y="13142"/>
                  <a:pt x="147680" y="12754"/>
                  <a:pt x="147178" y="12480"/>
                </a:cubicBezTo>
                <a:cubicBezTo>
                  <a:pt x="147634" y="12457"/>
                  <a:pt x="148068" y="12435"/>
                  <a:pt x="148524" y="12412"/>
                </a:cubicBezTo>
                <a:cubicBezTo>
                  <a:pt x="148684" y="12389"/>
                  <a:pt x="148912" y="12366"/>
                  <a:pt x="148981" y="12206"/>
                </a:cubicBezTo>
                <a:cubicBezTo>
                  <a:pt x="149049" y="12024"/>
                  <a:pt x="148890" y="11841"/>
                  <a:pt x="148730" y="11727"/>
                </a:cubicBezTo>
                <a:cubicBezTo>
                  <a:pt x="147634" y="10974"/>
                  <a:pt x="146173" y="11134"/>
                  <a:pt x="144918" y="10700"/>
                </a:cubicBezTo>
                <a:cubicBezTo>
                  <a:pt x="144393" y="10517"/>
                  <a:pt x="143822" y="10015"/>
                  <a:pt x="144073" y="9513"/>
                </a:cubicBezTo>
                <a:cubicBezTo>
                  <a:pt x="144196" y="9280"/>
                  <a:pt x="144443" y="9192"/>
                  <a:pt x="144717" y="9192"/>
                </a:cubicBezTo>
                <a:cubicBezTo>
                  <a:pt x="144953" y="9192"/>
                  <a:pt x="145209" y="9258"/>
                  <a:pt x="145420" y="9353"/>
                </a:cubicBezTo>
                <a:cubicBezTo>
                  <a:pt x="145607" y="9447"/>
                  <a:pt x="147370" y="9662"/>
                  <a:pt x="147965" y="9662"/>
                </a:cubicBezTo>
                <a:cubicBezTo>
                  <a:pt x="148097" y="9662"/>
                  <a:pt x="148172" y="9652"/>
                  <a:pt x="148159" y="9627"/>
                </a:cubicBezTo>
                <a:cubicBezTo>
                  <a:pt x="147888" y="9126"/>
                  <a:pt x="147406" y="8758"/>
                  <a:pt x="146853" y="8594"/>
                </a:cubicBezTo>
                <a:lnTo>
                  <a:pt x="146853" y="8594"/>
                </a:lnTo>
                <a:cubicBezTo>
                  <a:pt x="147101" y="8652"/>
                  <a:pt x="147353" y="8680"/>
                  <a:pt x="147605" y="8680"/>
                </a:cubicBezTo>
                <a:cubicBezTo>
                  <a:pt x="148283" y="8680"/>
                  <a:pt x="148954" y="8476"/>
                  <a:pt x="149506" y="8098"/>
                </a:cubicBezTo>
                <a:cubicBezTo>
                  <a:pt x="148923" y="7699"/>
                  <a:pt x="148216" y="7486"/>
                  <a:pt x="147511" y="7486"/>
                </a:cubicBezTo>
                <a:cubicBezTo>
                  <a:pt x="147166" y="7486"/>
                  <a:pt x="146822" y="7536"/>
                  <a:pt x="146493" y="7641"/>
                </a:cubicBezTo>
                <a:cubicBezTo>
                  <a:pt x="147341" y="6827"/>
                  <a:pt x="148503" y="6375"/>
                  <a:pt x="149663" y="6375"/>
                </a:cubicBezTo>
                <a:cubicBezTo>
                  <a:pt x="150096" y="6375"/>
                  <a:pt x="150528" y="6438"/>
                  <a:pt x="150944" y="6568"/>
                </a:cubicBezTo>
                <a:cubicBezTo>
                  <a:pt x="150305" y="6043"/>
                  <a:pt x="149597" y="5633"/>
                  <a:pt x="148821" y="5313"/>
                </a:cubicBezTo>
                <a:lnTo>
                  <a:pt x="148821" y="5313"/>
                </a:lnTo>
                <a:cubicBezTo>
                  <a:pt x="150487" y="5336"/>
                  <a:pt x="152108" y="5998"/>
                  <a:pt x="153318" y="7116"/>
                </a:cubicBezTo>
                <a:cubicBezTo>
                  <a:pt x="153592" y="6454"/>
                  <a:pt x="153318" y="5587"/>
                  <a:pt x="152679" y="5222"/>
                </a:cubicBezTo>
                <a:lnTo>
                  <a:pt x="152679" y="5222"/>
                </a:lnTo>
                <a:cubicBezTo>
                  <a:pt x="153033" y="5405"/>
                  <a:pt x="153427" y="5497"/>
                  <a:pt x="153822" y="5497"/>
                </a:cubicBezTo>
                <a:cubicBezTo>
                  <a:pt x="154164" y="5497"/>
                  <a:pt x="154506" y="5428"/>
                  <a:pt x="154824" y="5290"/>
                </a:cubicBezTo>
                <a:cubicBezTo>
                  <a:pt x="154505" y="4674"/>
                  <a:pt x="154162" y="4081"/>
                  <a:pt x="153820" y="3464"/>
                </a:cubicBezTo>
                <a:lnTo>
                  <a:pt x="153820" y="3464"/>
                </a:lnTo>
                <a:cubicBezTo>
                  <a:pt x="153984" y="3658"/>
                  <a:pt x="154199" y="3742"/>
                  <a:pt x="154425" y="3742"/>
                </a:cubicBezTo>
                <a:cubicBezTo>
                  <a:pt x="155077" y="3742"/>
                  <a:pt x="155828" y="3046"/>
                  <a:pt x="155760" y="2300"/>
                </a:cubicBezTo>
                <a:cubicBezTo>
                  <a:pt x="155568" y="441"/>
                  <a:pt x="151186" y="0"/>
                  <a:pt x="1466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21" name="Google Shape;2021;p17"/>
          <p:cNvGrpSpPr/>
          <p:nvPr/>
        </p:nvGrpSpPr>
        <p:grpSpPr>
          <a:xfrm flipH="1">
            <a:off x="5170113" y="4639938"/>
            <a:ext cx="475925" cy="240275"/>
            <a:chOff x="3293275" y="4615900"/>
            <a:chExt cx="475925" cy="240275"/>
          </a:xfrm>
        </p:grpSpPr>
        <p:sp>
          <p:nvSpPr>
            <p:cNvPr id="2022" name="Google Shape;2022;p17"/>
            <p:cNvSpPr/>
            <p:nvPr/>
          </p:nvSpPr>
          <p:spPr>
            <a:xfrm>
              <a:off x="3293275" y="4689125"/>
              <a:ext cx="475925" cy="167050"/>
            </a:xfrm>
            <a:custGeom>
              <a:avLst/>
              <a:gdLst/>
              <a:ahLst/>
              <a:cxnLst/>
              <a:rect l="l" t="t" r="r" b="b"/>
              <a:pathLst>
                <a:path w="19037" h="6682" extrusionOk="0">
                  <a:moveTo>
                    <a:pt x="10894" y="1"/>
                  </a:moveTo>
                  <a:cubicBezTo>
                    <a:pt x="7988" y="1"/>
                    <a:pt x="4991" y="668"/>
                    <a:pt x="2694" y="2184"/>
                  </a:cubicBezTo>
                  <a:cubicBezTo>
                    <a:pt x="2534" y="2298"/>
                    <a:pt x="2397" y="2412"/>
                    <a:pt x="2283" y="2503"/>
                  </a:cubicBezTo>
                  <a:cubicBezTo>
                    <a:pt x="1" y="4626"/>
                    <a:pt x="6666" y="6498"/>
                    <a:pt x="8378" y="6635"/>
                  </a:cubicBezTo>
                  <a:cubicBezTo>
                    <a:pt x="8825" y="6665"/>
                    <a:pt x="9292" y="6682"/>
                    <a:pt x="9769" y="6682"/>
                  </a:cubicBezTo>
                  <a:cubicBezTo>
                    <a:pt x="12529" y="6682"/>
                    <a:pt x="15671" y="6134"/>
                    <a:pt x="17850" y="4558"/>
                  </a:cubicBezTo>
                  <a:cubicBezTo>
                    <a:pt x="18466" y="4124"/>
                    <a:pt x="19037" y="3439"/>
                    <a:pt x="18877" y="2709"/>
                  </a:cubicBezTo>
                  <a:lnTo>
                    <a:pt x="18877" y="2709"/>
                  </a:lnTo>
                  <a:cubicBezTo>
                    <a:pt x="17979" y="2945"/>
                    <a:pt x="17024" y="3000"/>
                    <a:pt x="16050" y="3000"/>
                  </a:cubicBezTo>
                  <a:cubicBezTo>
                    <a:pt x="15182" y="3000"/>
                    <a:pt x="14299" y="2956"/>
                    <a:pt x="13431" y="2956"/>
                  </a:cubicBezTo>
                  <a:cubicBezTo>
                    <a:pt x="12824" y="2956"/>
                    <a:pt x="12225" y="2978"/>
                    <a:pt x="11642" y="3051"/>
                  </a:cubicBezTo>
                  <a:cubicBezTo>
                    <a:pt x="13331" y="2732"/>
                    <a:pt x="14997" y="2252"/>
                    <a:pt x="16686" y="1819"/>
                  </a:cubicBezTo>
                  <a:cubicBezTo>
                    <a:pt x="16754" y="1796"/>
                    <a:pt x="16823" y="1796"/>
                    <a:pt x="16869" y="1750"/>
                  </a:cubicBezTo>
                  <a:cubicBezTo>
                    <a:pt x="17028" y="1590"/>
                    <a:pt x="16891" y="1339"/>
                    <a:pt x="16732" y="1180"/>
                  </a:cubicBezTo>
                  <a:cubicBezTo>
                    <a:pt x="16321" y="814"/>
                    <a:pt x="15796" y="655"/>
                    <a:pt x="15248" y="518"/>
                  </a:cubicBezTo>
                  <a:cubicBezTo>
                    <a:pt x="13896" y="182"/>
                    <a:pt x="12407" y="1"/>
                    <a:pt x="10894" y="1"/>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17"/>
            <p:cNvSpPr/>
            <p:nvPr/>
          </p:nvSpPr>
          <p:spPr>
            <a:xfrm>
              <a:off x="3350350" y="4686600"/>
              <a:ext cx="408025" cy="158650"/>
            </a:xfrm>
            <a:custGeom>
              <a:avLst/>
              <a:gdLst/>
              <a:ahLst/>
              <a:cxnLst/>
              <a:rect l="l" t="t" r="r" b="b"/>
              <a:pathLst>
                <a:path w="16321" h="6346" extrusionOk="0">
                  <a:moveTo>
                    <a:pt x="8668" y="0"/>
                  </a:moveTo>
                  <a:cubicBezTo>
                    <a:pt x="8350" y="0"/>
                    <a:pt x="8032" y="9"/>
                    <a:pt x="7715" y="25"/>
                  </a:cubicBezTo>
                  <a:cubicBezTo>
                    <a:pt x="5844" y="117"/>
                    <a:pt x="4406" y="664"/>
                    <a:pt x="2694" y="1372"/>
                  </a:cubicBezTo>
                  <a:cubicBezTo>
                    <a:pt x="2009" y="1646"/>
                    <a:pt x="1005" y="1943"/>
                    <a:pt x="480" y="2513"/>
                  </a:cubicBezTo>
                  <a:cubicBezTo>
                    <a:pt x="411" y="2604"/>
                    <a:pt x="365" y="2673"/>
                    <a:pt x="320" y="2764"/>
                  </a:cubicBezTo>
                  <a:cubicBezTo>
                    <a:pt x="0" y="3358"/>
                    <a:pt x="525" y="4042"/>
                    <a:pt x="1073" y="4499"/>
                  </a:cubicBezTo>
                  <a:cubicBezTo>
                    <a:pt x="2602" y="5846"/>
                    <a:pt x="4748" y="6142"/>
                    <a:pt x="6757" y="6279"/>
                  </a:cubicBezTo>
                  <a:cubicBezTo>
                    <a:pt x="7281" y="6317"/>
                    <a:pt x="7817" y="6345"/>
                    <a:pt x="8352" y="6345"/>
                  </a:cubicBezTo>
                  <a:cubicBezTo>
                    <a:pt x="9422" y="6345"/>
                    <a:pt x="10492" y="6234"/>
                    <a:pt x="11481" y="5868"/>
                  </a:cubicBezTo>
                  <a:cubicBezTo>
                    <a:pt x="11027" y="5346"/>
                    <a:pt x="10210" y="4030"/>
                    <a:pt x="9617" y="3772"/>
                  </a:cubicBezTo>
                  <a:lnTo>
                    <a:pt x="9617" y="3772"/>
                  </a:lnTo>
                  <a:cubicBezTo>
                    <a:pt x="10572" y="4183"/>
                    <a:pt x="11324" y="4957"/>
                    <a:pt x="12280" y="5412"/>
                  </a:cubicBezTo>
                  <a:cubicBezTo>
                    <a:pt x="12394" y="5458"/>
                    <a:pt x="12508" y="5503"/>
                    <a:pt x="12600" y="5503"/>
                  </a:cubicBezTo>
                  <a:cubicBezTo>
                    <a:pt x="12737" y="5503"/>
                    <a:pt x="12851" y="5480"/>
                    <a:pt x="12988" y="5435"/>
                  </a:cubicBezTo>
                  <a:cubicBezTo>
                    <a:pt x="14312" y="5024"/>
                    <a:pt x="15636" y="4294"/>
                    <a:pt x="16320" y="3084"/>
                  </a:cubicBezTo>
                  <a:lnTo>
                    <a:pt x="16320" y="3084"/>
                  </a:lnTo>
                  <a:cubicBezTo>
                    <a:pt x="15166" y="3303"/>
                    <a:pt x="13994" y="3435"/>
                    <a:pt x="12820" y="3435"/>
                  </a:cubicBezTo>
                  <a:cubicBezTo>
                    <a:pt x="12648" y="3435"/>
                    <a:pt x="12476" y="3432"/>
                    <a:pt x="12303" y="3426"/>
                  </a:cubicBezTo>
                  <a:cubicBezTo>
                    <a:pt x="11382" y="3406"/>
                    <a:pt x="10197" y="2964"/>
                    <a:pt x="9257" y="2964"/>
                  </a:cubicBezTo>
                  <a:cubicBezTo>
                    <a:pt x="9131" y="2964"/>
                    <a:pt x="9010" y="2972"/>
                    <a:pt x="8894" y="2990"/>
                  </a:cubicBezTo>
                  <a:lnTo>
                    <a:pt x="8894" y="2990"/>
                  </a:lnTo>
                  <a:cubicBezTo>
                    <a:pt x="10761" y="2694"/>
                    <a:pt x="12559" y="2306"/>
                    <a:pt x="14403" y="1828"/>
                  </a:cubicBezTo>
                  <a:cubicBezTo>
                    <a:pt x="14471" y="1828"/>
                    <a:pt x="14540" y="1806"/>
                    <a:pt x="14586" y="1760"/>
                  </a:cubicBezTo>
                  <a:cubicBezTo>
                    <a:pt x="14745" y="1623"/>
                    <a:pt x="14608" y="1349"/>
                    <a:pt x="14449" y="1189"/>
                  </a:cubicBezTo>
                  <a:cubicBezTo>
                    <a:pt x="14038" y="824"/>
                    <a:pt x="13513" y="664"/>
                    <a:pt x="12965" y="527"/>
                  </a:cubicBezTo>
                  <a:cubicBezTo>
                    <a:pt x="11562" y="172"/>
                    <a:pt x="10113" y="0"/>
                    <a:pt x="8668" y="0"/>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17"/>
            <p:cNvSpPr/>
            <p:nvPr/>
          </p:nvSpPr>
          <p:spPr>
            <a:xfrm>
              <a:off x="3388000" y="4615900"/>
              <a:ext cx="240275" cy="144850"/>
            </a:xfrm>
            <a:custGeom>
              <a:avLst/>
              <a:gdLst/>
              <a:ahLst/>
              <a:cxnLst/>
              <a:rect l="l" t="t" r="r" b="b"/>
              <a:pathLst>
                <a:path w="9611" h="5794" extrusionOk="0">
                  <a:moveTo>
                    <a:pt x="6118" y="0"/>
                  </a:moveTo>
                  <a:cubicBezTo>
                    <a:pt x="5684" y="525"/>
                    <a:pt x="5661" y="1255"/>
                    <a:pt x="5547" y="1917"/>
                  </a:cubicBezTo>
                  <a:cubicBezTo>
                    <a:pt x="5433" y="2511"/>
                    <a:pt x="5251" y="3150"/>
                    <a:pt x="4954" y="3675"/>
                  </a:cubicBezTo>
                  <a:cubicBezTo>
                    <a:pt x="4611" y="2556"/>
                    <a:pt x="4817" y="1347"/>
                    <a:pt x="4292" y="228"/>
                  </a:cubicBezTo>
                  <a:cubicBezTo>
                    <a:pt x="3927" y="365"/>
                    <a:pt x="3904" y="845"/>
                    <a:pt x="3927" y="1233"/>
                  </a:cubicBezTo>
                  <a:lnTo>
                    <a:pt x="4178" y="4702"/>
                  </a:lnTo>
                  <a:cubicBezTo>
                    <a:pt x="3721" y="3333"/>
                    <a:pt x="3288" y="1940"/>
                    <a:pt x="2831" y="571"/>
                  </a:cubicBezTo>
                  <a:cubicBezTo>
                    <a:pt x="2791" y="430"/>
                    <a:pt x="2715" y="289"/>
                    <a:pt x="2588" y="289"/>
                  </a:cubicBezTo>
                  <a:cubicBezTo>
                    <a:pt x="2571" y="289"/>
                    <a:pt x="2553" y="291"/>
                    <a:pt x="2534" y="297"/>
                  </a:cubicBezTo>
                  <a:cubicBezTo>
                    <a:pt x="2534" y="479"/>
                    <a:pt x="2511" y="662"/>
                    <a:pt x="2489" y="867"/>
                  </a:cubicBezTo>
                  <a:cubicBezTo>
                    <a:pt x="2375" y="639"/>
                    <a:pt x="2192" y="457"/>
                    <a:pt x="2009" y="274"/>
                  </a:cubicBezTo>
                  <a:lnTo>
                    <a:pt x="2009" y="274"/>
                  </a:lnTo>
                  <a:cubicBezTo>
                    <a:pt x="1872" y="1849"/>
                    <a:pt x="2260" y="3447"/>
                    <a:pt x="3059" y="4771"/>
                  </a:cubicBezTo>
                  <a:cubicBezTo>
                    <a:pt x="2557" y="4017"/>
                    <a:pt x="2032" y="3287"/>
                    <a:pt x="1484" y="2579"/>
                  </a:cubicBezTo>
                  <a:cubicBezTo>
                    <a:pt x="1393" y="2442"/>
                    <a:pt x="1302" y="2305"/>
                    <a:pt x="1188" y="2191"/>
                  </a:cubicBezTo>
                  <a:cubicBezTo>
                    <a:pt x="1055" y="1992"/>
                    <a:pt x="826" y="1805"/>
                    <a:pt x="623" y="1805"/>
                  </a:cubicBezTo>
                  <a:cubicBezTo>
                    <a:pt x="547" y="1805"/>
                    <a:pt x="474" y="1832"/>
                    <a:pt x="412" y="1895"/>
                  </a:cubicBezTo>
                  <a:cubicBezTo>
                    <a:pt x="320" y="1986"/>
                    <a:pt x="297" y="2123"/>
                    <a:pt x="320" y="2260"/>
                  </a:cubicBezTo>
                  <a:cubicBezTo>
                    <a:pt x="340" y="2639"/>
                    <a:pt x="535" y="3001"/>
                    <a:pt x="828" y="3239"/>
                  </a:cubicBezTo>
                  <a:lnTo>
                    <a:pt x="828" y="3239"/>
                  </a:lnTo>
                  <a:cubicBezTo>
                    <a:pt x="552" y="3042"/>
                    <a:pt x="276" y="2845"/>
                    <a:pt x="1" y="2648"/>
                  </a:cubicBezTo>
                  <a:lnTo>
                    <a:pt x="1" y="2648"/>
                  </a:lnTo>
                  <a:cubicBezTo>
                    <a:pt x="1177" y="4694"/>
                    <a:pt x="3011" y="5793"/>
                    <a:pt x="4874" y="5793"/>
                  </a:cubicBezTo>
                  <a:cubicBezTo>
                    <a:pt x="6482" y="5793"/>
                    <a:pt x="8112" y="4975"/>
                    <a:pt x="9359" y="3241"/>
                  </a:cubicBezTo>
                  <a:cubicBezTo>
                    <a:pt x="9496" y="3036"/>
                    <a:pt x="9610" y="2739"/>
                    <a:pt x="9428" y="2579"/>
                  </a:cubicBezTo>
                  <a:lnTo>
                    <a:pt x="9428" y="2579"/>
                  </a:lnTo>
                  <a:cubicBezTo>
                    <a:pt x="9040" y="2671"/>
                    <a:pt x="8743" y="2967"/>
                    <a:pt x="8446" y="3241"/>
                  </a:cubicBezTo>
                  <a:cubicBezTo>
                    <a:pt x="8179" y="3509"/>
                    <a:pt x="7906" y="3776"/>
                    <a:pt x="7634" y="4042"/>
                  </a:cubicBezTo>
                  <a:lnTo>
                    <a:pt x="7634" y="4042"/>
                  </a:lnTo>
                  <a:cubicBezTo>
                    <a:pt x="8150" y="3435"/>
                    <a:pt x="8568" y="2738"/>
                    <a:pt x="8857" y="1986"/>
                  </a:cubicBezTo>
                  <a:cubicBezTo>
                    <a:pt x="8903" y="1872"/>
                    <a:pt x="8948" y="1712"/>
                    <a:pt x="8880" y="1598"/>
                  </a:cubicBezTo>
                  <a:cubicBezTo>
                    <a:pt x="8835" y="1493"/>
                    <a:pt x="8731" y="1447"/>
                    <a:pt x="8620" y="1447"/>
                  </a:cubicBezTo>
                  <a:cubicBezTo>
                    <a:pt x="8562" y="1447"/>
                    <a:pt x="8501" y="1460"/>
                    <a:pt x="8446" y="1484"/>
                  </a:cubicBezTo>
                  <a:cubicBezTo>
                    <a:pt x="8286" y="1552"/>
                    <a:pt x="8195" y="1689"/>
                    <a:pt x="8081" y="1826"/>
                  </a:cubicBezTo>
                  <a:cubicBezTo>
                    <a:pt x="8172" y="1529"/>
                    <a:pt x="8286" y="1210"/>
                    <a:pt x="8149" y="913"/>
                  </a:cubicBezTo>
                  <a:cubicBezTo>
                    <a:pt x="8075" y="735"/>
                    <a:pt x="7875" y="605"/>
                    <a:pt x="7688" y="605"/>
                  </a:cubicBezTo>
                  <a:cubicBezTo>
                    <a:pt x="7588" y="605"/>
                    <a:pt x="7491" y="643"/>
                    <a:pt x="7419" y="730"/>
                  </a:cubicBezTo>
                  <a:cubicBezTo>
                    <a:pt x="7373" y="799"/>
                    <a:pt x="7350" y="890"/>
                    <a:pt x="7328" y="982"/>
                  </a:cubicBezTo>
                  <a:cubicBezTo>
                    <a:pt x="6962" y="2328"/>
                    <a:pt x="6460" y="3721"/>
                    <a:pt x="5433" y="4679"/>
                  </a:cubicBezTo>
                  <a:cubicBezTo>
                    <a:pt x="6323" y="3652"/>
                    <a:pt x="6848" y="2305"/>
                    <a:pt x="6894" y="959"/>
                  </a:cubicBezTo>
                  <a:cubicBezTo>
                    <a:pt x="6894" y="708"/>
                    <a:pt x="6848" y="411"/>
                    <a:pt x="6620" y="297"/>
                  </a:cubicBezTo>
                  <a:cubicBezTo>
                    <a:pt x="6552" y="388"/>
                    <a:pt x="6483" y="502"/>
                    <a:pt x="6415" y="594"/>
                  </a:cubicBezTo>
                  <a:cubicBezTo>
                    <a:pt x="6392" y="365"/>
                    <a:pt x="6278" y="160"/>
                    <a:pt x="61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17"/>
            <p:cNvSpPr/>
            <p:nvPr/>
          </p:nvSpPr>
          <p:spPr>
            <a:xfrm>
              <a:off x="3413125" y="4622725"/>
              <a:ext cx="196875" cy="137950"/>
            </a:xfrm>
            <a:custGeom>
              <a:avLst/>
              <a:gdLst/>
              <a:ahLst/>
              <a:cxnLst/>
              <a:rect l="l" t="t" r="r" b="b"/>
              <a:pathLst>
                <a:path w="7875" h="5518" extrusionOk="0">
                  <a:moveTo>
                    <a:pt x="5592" y="868"/>
                  </a:moveTo>
                  <a:cubicBezTo>
                    <a:pt x="5590" y="873"/>
                    <a:pt x="5588" y="879"/>
                    <a:pt x="5586" y="884"/>
                  </a:cubicBezTo>
                  <a:lnTo>
                    <a:pt x="5586" y="884"/>
                  </a:lnTo>
                  <a:cubicBezTo>
                    <a:pt x="5588" y="879"/>
                    <a:pt x="5590" y="874"/>
                    <a:pt x="5592" y="868"/>
                  </a:cubicBezTo>
                  <a:close/>
                  <a:moveTo>
                    <a:pt x="7806" y="3448"/>
                  </a:moveTo>
                  <a:cubicBezTo>
                    <a:pt x="7806" y="3448"/>
                    <a:pt x="7806" y="3448"/>
                    <a:pt x="7805" y="3448"/>
                  </a:cubicBezTo>
                  <a:lnTo>
                    <a:pt x="7805" y="3448"/>
                  </a:lnTo>
                  <a:cubicBezTo>
                    <a:pt x="7806" y="3448"/>
                    <a:pt x="7806" y="3448"/>
                    <a:pt x="7806" y="3448"/>
                  </a:cubicBezTo>
                  <a:close/>
                  <a:moveTo>
                    <a:pt x="4999" y="1"/>
                  </a:moveTo>
                  <a:cubicBezTo>
                    <a:pt x="4725" y="503"/>
                    <a:pt x="4656" y="1074"/>
                    <a:pt x="4542" y="1644"/>
                  </a:cubicBezTo>
                  <a:cubicBezTo>
                    <a:pt x="4428" y="2259"/>
                    <a:pt x="4246" y="2874"/>
                    <a:pt x="3951" y="3399"/>
                  </a:cubicBezTo>
                  <a:lnTo>
                    <a:pt x="3951" y="3399"/>
                  </a:lnTo>
                  <a:cubicBezTo>
                    <a:pt x="3989" y="3318"/>
                    <a:pt x="3812" y="2784"/>
                    <a:pt x="3789" y="2672"/>
                  </a:cubicBezTo>
                  <a:cubicBezTo>
                    <a:pt x="3766" y="2398"/>
                    <a:pt x="3743" y="2124"/>
                    <a:pt x="3721" y="1850"/>
                  </a:cubicBezTo>
                  <a:cubicBezTo>
                    <a:pt x="3675" y="1348"/>
                    <a:pt x="3561" y="845"/>
                    <a:pt x="3401" y="343"/>
                  </a:cubicBezTo>
                  <a:cubicBezTo>
                    <a:pt x="3333" y="480"/>
                    <a:pt x="3310" y="640"/>
                    <a:pt x="3310" y="800"/>
                  </a:cubicBezTo>
                  <a:cubicBezTo>
                    <a:pt x="3287" y="709"/>
                    <a:pt x="3264" y="617"/>
                    <a:pt x="3196" y="549"/>
                  </a:cubicBezTo>
                  <a:cubicBezTo>
                    <a:pt x="3081" y="1211"/>
                    <a:pt x="3036" y="1918"/>
                    <a:pt x="3013" y="2603"/>
                  </a:cubicBezTo>
                  <a:cubicBezTo>
                    <a:pt x="3013" y="2900"/>
                    <a:pt x="3036" y="3174"/>
                    <a:pt x="3081" y="3448"/>
                  </a:cubicBezTo>
                  <a:cubicBezTo>
                    <a:pt x="3146" y="3749"/>
                    <a:pt x="3089" y="4110"/>
                    <a:pt x="3158" y="4399"/>
                  </a:cubicBezTo>
                  <a:lnTo>
                    <a:pt x="3158" y="4399"/>
                  </a:lnTo>
                  <a:cubicBezTo>
                    <a:pt x="3000" y="3825"/>
                    <a:pt x="2779" y="3270"/>
                    <a:pt x="2602" y="2694"/>
                  </a:cubicBezTo>
                  <a:cubicBezTo>
                    <a:pt x="2419" y="2147"/>
                    <a:pt x="2168" y="1667"/>
                    <a:pt x="1940" y="1142"/>
                  </a:cubicBezTo>
                  <a:cubicBezTo>
                    <a:pt x="1849" y="1370"/>
                    <a:pt x="1803" y="1622"/>
                    <a:pt x="1780" y="1873"/>
                  </a:cubicBezTo>
                  <a:cubicBezTo>
                    <a:pt x="1529" y="1667"/>
                    <a:pt x="1552" y="1256"/>
                    <a:pt x="1347" y="982"/>
                  </a:cubicBezTo>
                  <a:cubicBezTo>
                    <a:pt x="1278" y="1256"/>
                    <a:pt x="1301" y="1576"/>
                    <a:pt x="1324" y="1850"/>
                  </a:cubicBezTo>
                  <a:cubicBezTo>
                    <a:pt x="1438" y="2740"/>
                    <a:pt x="1552" y="3767"/>
                    <a:pt x="2077" y="4498"/>
                  </a:cubicBezTo>
                  <a:cubicBezTo>
                    <a:pt x="1895" y="4269"/>
                    <a:pt x="1735" y="4041"/>
                    <a:pt x="1575" y="3813"/>
                  </a:cubicBezTo>
                  <a:cubicBezTo>
                    <a:pt x="1438" y="3607"/>
                    <a:pt x="1324" y="3516"/>
                    <a:pt x="1141" y="3356"/>
                  </a:cubicBezTo>
                  <a:cubicBezTo>
                    <a:pt x="845" y="3082"/>
                    <a:pt x="662" y="2694"/>
                    <a:pt x="411" y="2375"/>
                  </a:cubicBezTo>
                  <a:cubicBezTo>
                    <a:pt x="388" y="2352"/>
                    <a:pt x="365" y="2329"/>
                    <a:pt x="342" y="2306"/>
                  </a:cubicBezTo>
                  <a:cubicBezTo>
                    <a:pt x="274" y="2215"/>
                    <a:pt x="183" y="2147"/>
                    <a:pt x="68" y="2147"/>
                  </a:cubicBezTo>
                  <a:cubicBezTo>
                    <a:pt x="46" y="2324"/>
                    <a:pt x="111" y="2481"/>
                    <a:pt x="220" y="2636"/>
                  </a:cubicBezTo>
                  <a:lnTo>
                    <a:pt x="220" y="2636"/>
                  </a:lnTo>
                  <a:cubicBezTo>
                    <a:pt x="211" y="2628"/>
                    <a:pt x="199" y="2624"/>
                    <a:pt x="187" y="2624"/>
                  </a:cubicBezTo>
                  <a:cubicBezTo>
                    <a:pt x="160" y="2624"/>
                    <a:pt x="128" y="2643"/>
                    <a:pt x="114" y="2672"/>
                  </a:cubicBezTo>
                  <a:cubicBezTo>
                    <a:pt x="91" y="2717"/>
                    <a:pt x="114" y="2763"/>
                    <a:pt x="137" y="2808"/>
                  </a:cubicBezTo>
                  <a:cubicBezTo>
                    <a:pt x="251" y="3128"/>
                    <a:pt x="411" y="3425"/>
                    <a:pt x="616" y="3699"/>
                  </a:cubicBezTo>
                  <a:cubicBezTo>
                    <a:pt x="396" y="3699"/>
                    <a:pt x="261" y="3401"/>
                    <a:pt x="67" y="3401"/>
                  </a:cubicBezTo>
                  <a:cubicBezTo>
                    <a:pt x="60" y="3401"/>
                    <a:pt x="53" y="3401"/>
                    <a:pt x="46" y="3402"/>
                  </a:cubicBezTo>
                  <a:cubicBezTo>
                    <a:pt x="0" y="3448"/>
                    <a:pt x="46" y="3516"/>
                    <a:pt x="68" y="3585"/>
                  </a:cubicBezTo>
                  <a:cubicBezTo>
                    <a:pt x="685" y="4566"/>
                    <a:pt x="1803" y="5205"/>
                    <a:pt x="2944" y="5433"/>
                  </a:cubicBezTo>
                  <a:cubicBezTo>
                    <a:pt x="3240" y="5489"/>
                    <a:pt x="3541" y="5517"/>
                    <a:pt x="3843" y="5517"/>
                  </a:cubicBezTo>
                  <a:cubicBezTo>
                    <a:pt x="4404" y="5517"/>
                    <a:pt x="4967" y="5421"/>
                    <a:pt x="5501" y="5228"/>
                  </a:cubicBezTo>
                  <a:cubicBezTo>
                    <a:pt x="5957" y="5068"/>
                    <a:pt x="6345" y="4840"/>
                    <a:pt x="6733" y="4589"/>
                  </a:cubicBezTo>
                  <a:cubicBezTo>
                    <a:pt x="6962" y="4452"/>
                    <a:pt x="7167" y="4292"/>
                    <a:pt x="7350" y="4109"/>
                  </a:cubicBezTo>
                  <a:cubicBezTo>
                    <a:pt x="7441" y="3995"/>
                    <a:pt x="7532" y="3881"/>
                    <a:pt x="7624" y="3767"/>
                  </a:cubicBezTo>
                  <a:cubicBezTo>
                    <a:pt x="7646" y="3722"/>
                    <a:pt x="7780" y="3455"/>
                    <a:pt x="7805" y="3448"/>
                  </a:cubicBezTo>
                  <a:lnTo>
                    <a:pt x="7805" y="3448"/>
                  </a:lnTo>
                  <a:cubicBezTo>
                    <a:pt x="7646" y="3471"/>
                    <a:pt x="7509" y="3539"/>
                    <a:pt x="7373" y="3630"/>
                  </a:cubicBezTo>
                  <a:cubicBezTo>
                    <a:pt x="7578" y="3493"/>
                    <a:pt x="7738" y="3333"/>
                    <a:pt x="7875" y="3128"/>
                  </a:cubicBezTo>
                  <a:lnTo>
                    <a:pt x="7875" y="3128"/>
                  </a:lnTo>
                  <a:cubicBezTo>
                    <a:pt x="7510" y="3219"/>
                    <a:pt x="7236" y="3493"/>
                    <a:pt x="6962" y="3721"/>
                  </a:cubicBezTo>
                  <a:cubicBezTo>
                    <a:pt x="6733" y="3904"/>
                    <a:pt x="6505" y="4064"/>
                    <a:pt x="6277" y="4201"/>
                  </a:cubicBezTo>
                  <a:cubicBezTo>
                    <a:pt x="6170" y="4272"/>
                    <a:pt x="6049" y="4329"/>
                    <a:pt x="5925" y="4329"/>
                  </a:cubicBezTo>
                  <a:cubicBezTo>
                    <a:pt x="5891" y="4329"/>
                    <a:pt x="5855" y="4325"/>
                    <a:pt x="5820" y="4315"/>
                  </a:cubicBezTo>
                  <a:cubicBezTo>
                    <a:pt x="5957" y="4018"/>
                    <a:pt x="6254" y="3813"/>
                    <a:pt x="6482" y="3539"/>
                  </a:cubicBezTo>
                  <a:cubicBezTo>
                    <a:pt x="6642" y="3379"/>
                    <a:pt x="6756" y="3196"/>
                    <a:pt x="6848" y="3014"/>
                  </a:cubicBezTo>
                  <a:cubicBezTo>
                    <a:pt x="7076" y="2649"/>
                    <a:pt x="7327" y="2261"/>
                    <a:pt x="7395" y="1827"/>
                  </a:cubicBezTo>
                  <a:lnTo>
                    <a:pt x="7395" y="1827"/>
                  </a:lnTo>
                  <a:cubicBezTo>
                    <a:pt x="7304" y="1850"/>
                    <a:pt x="7213" y="1941"/>
                    <a:pt x="7144" y="2032"/>
                  </a:cubicBezTo>
                  <a:lnTo>
                    <a:pt x="5478" y="4109"/>
                  </a:lnTo>
                  <a:cubicBezTo>
                    <a:pt x="5889" y="3448"/>
                    <a:pt x="6300" y="2808"/>
                    <a:pt x="6597" y="2101"/>
                  </a:cubicBezTo>
                  <a:cubicBezTo>
                    <a:pt x="6688" y="1895"/>
                    <a:pt x="6756" y="1667"/>
                    <a:pt x="6665" y="1462"/>
                  </a:cubicBezTo>
                  <a:lnTo>
                    <a:pt x="6665" y="1462"/>
                  </a:lnTo>
                  <a:cubicBezTo>
                    <a:pt x="6574" y="1530"/>
                    <a:pt x="6505" y="1622"/>
                    <a:pt x="6460" y="1713"/>
                  </a:cubicBezTo>
                  <a:cubicBezTo>
                    <a:pt x="6597" y="1348"/>
                    <a:pt x="6642" y="937"/>
                    <a:pt x="6597" y="526"/>
                  </a:cubicBezTo>
                  <a:lnTo>
                    <a:pt x="6597" y="526"/>
                  </a:lnTo>
                  <a:cubicBezTo>
                    <a:pt x="6254" y="1256"/>
                    <a:pt x="5980" y="1987"/>
                    <a:pt x="5638" y="2717"/>
                  </a:cubicBezTo>
                  <a:cubicBezTo>
                    <a:pt x="5335" y="3322"/>
                    <a:pt x="4951" y="3804"/>
                    <a:pt x="4504" y="4319"/>
                  </a:cubicBezTo>
                  <a:lnTo>
                    <a:pt x="4504" y="4319"/>
                  </a:lnTo>
                  <a:cubicBezTo>
                    <a:pt x="4881" y="3873"/>
                    <a:pt x="5194" y="3298"/>
                    <a:pt x="5387" y="2763"/>
                  </a:cubicBezTo>
                  <a:cubicBezTo>
                    <a:pt x="5501" y="2443"/>
                    <a:pt x="5569" y="2124"/>
                    <a:pt x="5592" y="1804"/>
                  </a:cubicBezTo>
                  <a:cubicBezTo>
                    <a:pt x="5615" y="1644"/>
                    <a:pt x="5615" y="1485"/>
                    <a:pt x="5615" y="1325"/>
                  </a:cubicBezTo>
                  <a:cubicBezTo>
                    <a:pt x="5615" y="1217"/>
                    <a:pt x="5554" y="986"/>
                    <a:pt x="5586" y="884"/>
                  </a:cubicBezTo>
                  <a:lnTo>
                    <a:pt x="5586" y="884"/>
                  </a:lnTo>
                  <a:cubicBezTo>
                    <a:pt x="5497" y="1108"/>
                    <a:pt x="5408" y="1353"/>
                    <a:pt x="5341" y="1576"/>
                  </a:cubicBezTo>
                  <a:cubicBezTo>
                    <a:pt x="5387" y="1325"/>
                    <a:pt x="5387" y="1074"/>
                    <a:pt x="5341" y="823"/>
                  </a:cubicBezTo>
                  <a:cubicBezTo>
                    <a:pt x="5250" y="937"/>
                    <a:pt x="5159" y="1074"/>
                    <a:pt x="5090" y="1188"/>
                  </a:cubicBezTo>
                  <a:cubicBezTo>
                    <a:pt x="5136" y="800"/>
                    <a:pt x="5159" y="366"/>
                    <a:pt x="4999" y="1"/>
                  </a:cubicBezTo>
                  <a:close/>
                </a:path>
              </a:pathLst>
            </a:custGeom>
            <a:solidFill>
              <a:srgbClr val="579D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6" name="Google Shape;2026;p17"/>
          <p:cNvGrpSpPr/>
          <p:nvPr/>
        </p:nvGrpSpPr>
        <p:grpSpPr>
          <a:xfrm flipH="1">
            <a:off x="7159338" y="4118225"/>
            <a:ext cx="1754725" cy="1335300"/>
            <a:chOff x="0" y="3611325"/>
            <a:chExt cx="1754725" cy="1335300"/>
          </a:xfrm>
        </p:grpSpPr>
        <p:sp>
          <p:nvSpPr>
            <p:cNvPr id="2027" name="Google Shape;2027;p17"/>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17"/>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29" name="Google Shape;2029;p17"/>
          <p:cNvSpPr/>
          <p:nvPr/>
        </p:nvSpPr>
        <p:spPr>
          <a:xfrm flipH="1">
            <a:off x="620612" y="3841742"/>
            <a:ext cx="2496637" cy="1836634"/>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30" name="Google Shape;2030;p17"/>
          <p:cNvGrpSpPr/>
          <p:nvPr/>
        </p:nvGrpSpPr>
        <p:grpSpPr>
          <a:xfrm flipH="1">
            <a:off x="-431512" y="4107538"/>
            <a:ext cx="3753650" cy="1305050"/>
            <a:chOff x="12456600" y="3922575"/>
            <a:chExt cx="3753650" cy="1305050"/>
          </a:xfrm>
        </p:grpSpPr>
        <p:sp>
          <p:nvSpPr>
            <p:cNvPr id="2031" name="Google Shape;2031;p17"/>
            <p:cNvSpPr/>
            <p:nvPr/>
          </p:nvSpPr>
          <p:spPr>
            <a:xfrm>
              <a:off x="13680025" y="3922575"/>
              <a:ext cx="2530225" cy="1304475"/>
            </a:xfrm>
            <a:custGeom>
              <a:avLst/>
              <a:gdLst/>
              <a:ahLst/>
              <a:cxnLst/>
              <a:rect l="l" t="t" r="r" b="b"/>
              <a:pathLst>
                <a:path w="101209" h="52179" extrusionOk="0">
                  <a:moveTo>
                    <a:pt x="101208" y="0"/>
                  </a:moveTo>
                  <a:lnTo>
                    <a:pt x="1" y="52179"/>
                  </a:lnTo>
                  <a:lnTo>
                    <a:pt x="101208" y="52179"/>
                  </a:lnTo>
                  <a:lnTo>
                    <a:pt x="101208" y="0"/>
                  </a:lnTo>
                  <a:close/>
                </a:path>
              </a:pathLst>
            </a:custGeom>
            <a:solidFill>
              <a:srgbClr val="3A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17"/>
            <p:cNvSpPr/>
            <p:nvPr/>
          </p:nvSpPr>
          <p:spPr>
            <a:xfrm>
              <a:off x="14031550" y="4175350"/>
              <a:ext cx="2178700" cy="1052275"/>
            </a:xfrm>
            <a:custGeom>
              <a:avLst/>
              <a:gdLst/>
              <a:ahLst/>
              <a:cxnLst/>
              <a:rect l="l" t="t" r="r" b="b"/>
              <a:pathLst>
                <a:path w="87148" h="42091" extrusionOk="0">
                  <a:moveTo>
                    <a:pt x="40615" y="19707"/>
                  </a:moveTo>
                  <a:lnTo>
                    <a:pt x="40615" y="19707"/>
                  </a:lnTo>
                  <a:cubicBezTo>
                    <a:pt x="39396" y="20184"/>
                    <a:pt x="38170" y="20704"/>
                    <a:pt x="36932" y="21274"/>
                  </a:cubicBezTo>
                  <a:cubicBezTo>
                    <a:pt x="38160" y="20752"/>
                    <a:pt x="39388" y="20230"/>
                    <a:pt x="40615" y="19707"/>
                  </a:cubicBezTo>
                  <a:close/>
                  <a:moveTo>
                    <a:pt x="87147" y="1"/>
                  </a:moveTo>
                  <a:cubicBezTo>
                    <a:pt x="71601" y="6473"/>
                    <a:pt x="56132" y="13103"/>
                    <a:pt x="40615" y="19707"/>
                  </a:cubicBezTo>
                  <a:lnTo>
                    <a:pt x="40615" y="19707"/>
                  </a:lnTo>
                  <a:cubicBezTo>
                    <a:pt x="47257" y="17111"/>
                    <a:pt x="53703" y="15819"/>
                    <a:pt x="61012" y="14951"/>
                  </a:cubicBezTo>
                  <a:cubicBezTo>
                    <a:pt x="65304" y="14448"/>
                    <a:pt x="71014" y="12830"/>
                    <a:pt x="75786" y="12830"/>
                  </a:cubicBezTo>
                  <a:cubicBezTo>
                    <a:pt x="76852" y="12830"/>
                    <a:pt x="77870" y="12911"/>
                    <a:pt x="78816" y="13103"/>
                  </a:cubicBezTo>
                  <a:cubicBezTo>
                    <a:pt x="75050" y="17211"/>
                    <a:pt x="64756" y="23032"/>
                    <a:pt x="59072" y="23534"/>
                  </a:cubicBezTo>
                  <a:cubicBezTo>
                    <a:pt x="60647" y="23397"/>
                    <a:pt x="62199" y="23260"/>
                    <a:pt x="63774" y="23123"/>
                  </a:cubicBezTo>
                  <a:lnTo>
                    <a:pt x="63774" y="23123"/>
                  </a:lnTo>
                  <a:cubicBezTo>
                    <a:pt x="53937" y="26775"/>
                    <a:pt x="43939" y="30016"/>
                    <a:pt x="33919" y="33120"/>
                  </a:cubicBezTo>
                  <a:cubicBezTo>
                    <a:pt x="28783" y="34718"/>
                    <a:pt x="23647" y="36270"/>
                    <a:pt x="18512" y="37822"/>
                  </a:cubicBezTo>
                  <a:cubicBezTo>
                    <a:pt x="16252" y="38507"/>
                    <a:pt x="13992" y="39215"/>
                    <a:pt x="11710" y="39831"/>
                  </a:cubicBezTo>
                  <a:cubicBezTo>
                    <a:pt x="10431" y="40173"/>
                    <a:pt x="6163" y="40379"/>
                    <a:pt x="5364" y="41246"/>
                  </a:cubicBezTo>
                  <a:cubicBezTo>
                    <a:pt x="8377" y="37982"/>
                    <a:pt x="11961" y="35312"/>
                    <a:pt x="15750" y="33006"/>
                  </a:cubicBezTo>
                  <a:lnTo>
                    <a:pt x="15750" y="33006"/>
                  </a:lnTo>
                  <a:cubicBezTo>
                    <a:pt x="10135" y="35380"/>
                    <a:pt x="4862" y="38439"/>
                    <a:pt x="23" y="42068"/>
                  </a:cubicBezTo>
                  <a:cubicBezTo>
                    <a:pt x="23" y="42068"/>
                    <a:pt x="23" y="42090"/>
                    <a:pt x="1" y="42091"/>
                  </a:cubicBezTo>
                  <a:lnTo>
                    <a:pt x="1" y="42091"/>
                  </a:lnTo>
                  <a:cubicBezTo>
                    <a:pt x="5153" y="42017"/>
                    <a:pt x="10305" y="41993"/>
                    <a:pt x="15456" y="41993"/>
                  </a:cubicBezTo>
                  <a:cubicBezTo>
                    <a:pt x="24613" y="41993"/>
                    <a:pt x="33767" y="42068"/>
                    <a:pt x="42912" y="42068"/>
                  </a:cubicBezTo>
                  <a:cubicBezTo>
                    <a:pt x="44799" y="42068"/>
                    <a:pt x="63830" y="42078"/>
                    <a:pt x="76308" y="42078"/>
                  </a:cubicBezTo>
                  <a:cubicBezTo>
                    <a:pt x="82547" y="42078"/>
                    <a:pt x="87147" y="42076"/>
                    <a:pt x="87147" y="42068"/>
                  </a:cubicBezTo>
                  <a:lnTo>
                    <a:pt x="87147" y="1"/>
                  </a:lnTo>
                  <a:close/>
                  <a:moveTo>
                    <a:pt x="1" y="42091"/>
                  </a:moveTo>
                  <a:lnTo>
                    <a:pt x="1" y="42091"/>
                  </a:lnTo>
                  <a:cubicBezTo>
                    <a:pt x="1" y="42091"/>
                    <a:pt x="1" y="42091"/>
                    <a:pt x="0" y="42091"/>
                  </a:cubicBezTo>
                  <a:cubicBezTo>
                    <a:pt x="1" y="42091"/>
                    <a:pt x="1" y="42091"/>
                    <a:pt x="1" y="4209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17"/>
            <p:cNvSpPr/>
            <p:nvPr/>
          </p:nvSpPr>
          <p:spPr>
            <a:xfrm>
              <a:off x="12456600" y="4494350"/>
              <a:ext cx="1966425" cy="732700"/>
            </a:xfrm>
            <a:custGeom>
              <a:avLst/>
              <a:gdLst/>
              <a:ahLst/>
              <a:cxnLst/>
              <a:rect l="l" t="t" r="r" b="b"/>
              <a:pathLst>
                <a:path w="78657" h="29308" extrusionOk="0">
                  <a:moveTo>
                    <a:pt x="67016" y="0"/>
                  </a:moveTo>
                  <a:lnTo>
                    <a:pt x="50513" y="3447"/>
                  </a:lnTo>
                  <a:lnTo>
                    <a:pt x="0" y="29308"/>
                  </a:lnTo>
                  <a:lnTo>
                    <a:pt x="48938" y="29308"/>
                  </a:lnTo>
                  <a:lnTo>
                    <a:pt x="78656" y="13992"/>
                  </a:lnTo>
                  <a:lnTo>
                    <a:pt x="76853" y="10637"/>
                  </a:lnTo>
                  <a:lnTo>
                    <a:pt x="67016" y="0"/>
                  </a:lnTo>
                  <a:close/>
                </a:path>
              </a:pathLst>
            </a:custGeom>
            <a:solidFill>
              <a:srgbClr val="3A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17"/>
            <p:cNvSpPr/>
            <p:nvPr/>
          </p:nvSpPr>
          <p:spPr>
            <a:xfrm>
              <a:off x="12975300" y="4539425"/>
              <a:ext cx="1447725" cy="687625"/>
            </a:xfrm>
            <a:custGeom>
              <a:avLst/>
              <a:gdLst/>
              <a:ahLst/>
              <a:cxnLst/>
              <a:rect l="l" t="t" r="r" b="b"/>
              <a:pathLst>
                <a:path w="57909" h="27505" extrusionOk="0">
                  <a:moveTo>
                    <a:pt x="47934" y="0"/>
                  </a:moveTo>
                  <a:lnTo>
                    <a:pt x="44145" y="5113"/>
                  </a:lnTo>
                  <a:lnTo>
                    <a:pt x="41999" y="7510"/>
                  </a:lnTo>
                  <a:lnTo>
                    <a:pt x="38827" y="7510"/>
                  </a:lnTo>
                  <a:lnTo>
                    <a:pt x="36955" y="8834"/>
                  </a:lnTo>
                  <a:cubicBezTo>
                    <a:pt x="30815" y="11048"/>
                    <a:pt x="24857" y="12942"/>
                    <a:pt x="19014" y="16001"/>
                  </a:cubicBezTo>
                  <a:cubicBezTo>
                    <a:pt x="15476" y="17873"/>
                    <a:pt x="12052" y="19904"/>
                    <a:pt x="8651" y="22004"/>
                  </a:cubicBezTo>
                  <a:cubicBezTo>
                    <a:pt x="6757" y="23168"/>
                    <a:pt x="1964" y="27505"/>
                    <a:pt x="1" y="27505"/>
                  </a:cubicBezTo>
                  <a:lnTo>
                    <a:pt x="6369" y="27505"/>
                  </a:lnTo>
                  <a:lnTo>
                    <a:pt x="18580" y="20269"/>
                  </a:lnTo>
                  <a:lnTo>
                    <a:pt x="31363" y="15225"/>
                  </a:lnTo>
                  <a:lnTo>
                    <a:pt x="31363" y="15225"/>
                  </a:lnTo>
                  <a:lnTo>
                    <a:pt x="15682" y="27505"/>
                  </a:lnTo>
                  <a:lnTo>
                    <a:pt x="28190" y="27505"/>
                  </a:lnTo>
                  <a:lnTo>
                    <a:pt x="57908" y="12189"/>
                  </a:lnTo>
                  <a:lnTo>
                    <a:pt x="56105" y="8834"/>
                  </a:lnTo>
                  <a:lnTo>
                    <a:pt x="47934" y="0"/>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543133060"/>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2035"/>
        <p:cNvGrpSpPr/>
        <p:nvPr/>
      </p:nvGrpSpPr>
      <p:grpSpPr>
        <a:xfrm>
          <a:off x="0" y="0"/>
          <a:ext cx="0" cy="0"/>
          <a:chOff x="0" y="0"/>
          <a:chExt cx="0" cy="0"/>
        </a:xfrm>
      </p:grpSpPr>
      <p:sp>
        <p:nvSpPr>
          <p:cNvPr id="2036" name="Google Shape;2036;p18"/>
          <p:cNvSpPr txBox="1">
            <a:spLocks noGrp="1"/>
          </p:cNvSpPr>
          <p:nvPr>
            <p:ph type="body" idx="1"/>
          </p:nvPr>
        </p:nvSpPr>
        <p:spPr>
          <a:xfrm>
            <a:off x="720000" y="1533450"/>
            <a:ext cx="3829800" cy="30987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Char char="●"/>
              <a:defRPr/>
            </a:lvl1pPr>
            <a:lvl2pPr marL="914400" lvl="1" indent="-317500" rtl="0">
              <a:lnSpc>
                <a:spcPct val="100000"/>
              </a:lnSpc>
              <a:spcBef>
                <a:spcPts val="1000"/>
              </a:spcBef>
              <a:spcAft>
                <a:spcPts val="0"/>
              </a:spcAft>
              <a:buSzPts val="1400"/>
              <a:buChar char="○"/>
              <a:defRPr/>
            </a:lvl2pPr>
            <a:lvl3pPr marL="1371600" lvl="2" indent="-317500" rtl="0">
              <a:lnSpc>
                <a:spcPct val="100000"/>
              </a:lnSpc>
              <a:spcBef>
                <a:spcPts val="1600"/>
              </a:spcBef>
              <a:spcAft>
                <a:spcPts val="0"/>
              </a:spcAft>
              <a:buSzPts val="1400"/>
              <a:buChar char="■"/>
              <a:defRPr/>
            </a:lvl3pPr>
            <a:lvl4pPr marL="1828800" lvl="3" indent="-317500" rtl="0">
              <a:lnSpc>
                <a:spcPct val="100000"/>
              </a:lnSpc>
              <a:spcBef>
                <a:spcPts val="1600"/>
              </a:spcBef>
              <a:spcAft>
                <a:spcPts val="0"/>
              </a:spcAft>
              <a:buSzPts val="1400"/>
              <a:buChar char="●"/>
              <a:defRPr/>
            </a:lvl4pPr>
            <a:lvl5pPr marL="2286000" lvl="4" indent="-317500" rtl="0">
              <a:lnSpc>
                <a:spcPct val="100000"/>
              </a:lnSpc>
              <a:spcBef>
                <a:spcPts val="1600"/>
              </a:spcBef>
              <a:spcAft>
                <a:spcPts val="0"/>
              </a:spcAft>
              <a:buSzPts val="1400"/>
              <a:buChar char="○"/>
              <a:defRPr/>
            </a:lvl5pPr>
            <a:lvl6pPr marL="2743200" lvl="5" indent="-317500" rtl="0">
              <a:lnSpc>
                <a:spcPct val="100000"/>
              </a:lnSpc>
              <a:spcBef>
                <a:spcPts val="1600"/>
              </a:spcBef>
              <a:spcAft>
                <a:spcPts val="0"/>
              </a:spcAft>
              <a:buSzPts val="1400"/>
              <a:buChar char="■"/>
              <a:defRPr/>
            </a:lvl6pPr>
            <a:lvl7pPr marL="3200400" lvl="6" indent="-317500" rtl="0">
              <a:lnSpc>
                <a:spcPct val="100000"/>
              </a:lnSpc>
              <a:spcBef>
                <a:spcPts val="1600"/>
              </a:spcBef>
              <a:spcAft>
                <a:spcPts val="0"/>
              </a:spcAft>
              <a:buSzPts val="1400"/>
              <a:buChar char="●"/>
              <a:defRPr/>
            </a:lvl7pPr>
            <a:lvl8pPr marL="3657600" lvl="7" indent="-317500" rtl="0">
              <a:lnSpc>
                <a:spcPct val="100000"/>
              </a:lnSpc>
              <a:spcBef>
                <a:spcPts val="1600"/>
              </a:spcBef>
              <a:spcAft>
                <a:spcPts val="0"/>
              </a:spcAft>
              <a:buSzPts val="1400"/>
              <a:buChar char="○"/>
              <a:defRPr/>
            </a:lvl8pPr>
            <a:lvl9pPr marL="4114800" lvl="8" indent="-317500" rtl="0">
              <a:lnSpc>
                <a:spcPct val="100000"/>
              </a:lnSpc>
              <a:spcBef>
                <a:spcPts val="1600"/>
              </a:spcBef>
              <a:spcAft>
                <a:spcPts val="1600"/>
              </a:spcAft>
              <a:buSzPts val="1400"/>
              <a:buChar char="■"/>
              <a:defRPr/>
            </a:lvl9pPr>
          </a:lstStyle>
          <a:p>
            <a:endParaRPr/>
          </a:p>
        </p:txBody>
      </p:sp>
      <p:sp>
        <p:nvSpPr>
          <p:cNvPr id="2037" name="Google Shape;2037;p18"/>
          <p:cNvSpPr txBox="1">
            <a:spLocks noGrp="1"/>
          </p:cNvSpPr>
          <p:nvPr>
            <p:ph type="body" idx="2"/>
          </p:nvPr>
        </p:nvSpPr>
        <p:spPr>
          <a:xfrm>
            <a:off x="4694500" y="1533450"/>
            <a:ext cx="3736500" cy="30987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Char char="●"/>
              <a:defRPr/>
            </a:lvl1pPr>
            <a:lvl2pPr marL="914400" lvl="1" indent="-317500" rtl="0">
              <a:lnSpc>
                <a:spcPct val="100000"/>
              </a:lnSpc>
              <a:spcBef>
                <a:spcPts val="1000"/>
              </a:spcBef>
              <a:spcAft>
                <a:spcPts val="0"/>
              </a:spcAft>
              <a:buSzPts val="1400"/>
              <a:buChar char="○"/>
              <a:defRPr/>
            </a:lvl2pPr>
            <a:lvl3pPr marL="1371600" lvl="2" indent="-317500" rtl="0">
              <a:lnSpc>
                <a:spcPct val="100000"/>
              </a:lnSpc>
              <a:spcBef>
                <a:spcPts val="1600"/>
              </a:spcBef>
              <a:spcAft>
                <a:spcPts val="0"/>
              </a:spcAft>
              <a:buSzPts val="1400"/>
              <a:buChar char="■"/>
              <a:defRPr/>
            </a:lvl3pPr>
            <a:lvl4pPr marL="1828800" lvl="3" indent="-317500" rtl="0">
              <a:lnSpc>
                <a:spcPct val="100000"/>
              </a:lnSpc>
              <a:spcBef>
                <a:spcPts val="1600"/>
              </a:spcBef>
              <a:spcAft>
                <a:spcPts val="0"/>
              </a:spcAft>
              <a:buSzPts val="1400"/>
              <a:buChar char="●"/>
              <a:defRPr/>
            </a:lvl4pPr>
            <a:lvl5pPr marL="2286000" lvl="4" indent="-317500" rtl="0">
              <a:lnSpc>
                <a:spcPct val="100000"/>
              </a:lnSpc>
              <a:spcBef>
                <a:spcPts val="1600"/>
              </a:spcBef>
              <a:spcAft>
                <a:spcPts val="0"/>
              </a:spcAft>
              <a:buSzPts val="1400"/>
              <a:buChar char="○"/>
              <a:defRPr/>
            </a:lvl5pPr>
            <a:lvl6pPr marL="2743200" lvl="5" indent="-317500" rtl="0">
              <a:lnSpc>
                <a:spcPct val="100000"/>
              </a:lnSpc>
              <a:spcBef>
                <a:spcPts val="1600"/>
              </a:spcBef>
              <a:spcAft>
                <a:spcPts val="0"/>
              </a:spcAft>
              <a:buSzPts val="1400"/>
              <a:buChar char="■"/>
              <a:defRPr/>
            </a:lvl6pPr>
            <a:lvl7pPr marL="3200400" lvl="6" indent="-317500" rtl="0">
              <a:lnSpc>
                <a:spcPct val="100000"/>
              </a:lnSpc>
              <a:spcBef>
                <a:spcPts val="1600"/>
              </a:spcBef>
              <a:spcAft>
                <a:spcPts val="0"/>
              </a:spcAft>
              <a:buSzPts val="1400"/>
              <a:buChar char="●"/>
              <a:defRPr/>
            </a:lvl7pPr>
            <a:lvl8pPr marL="3657600" lvl="7" indent="-317500" rtl="0">
              <a:lnSpc>
                <a:spcPct val="100000"/>
              </a:lnSpc>
              <a:spcBef>
                <a:spcPts val="1600"/>
              </a:spcBef>
              <a:spcAft>
                <a:spcPts val="0"/>
              </a:spcAft>
              <a:buSzPts val="1400"/>
              <a:buChar char="○"/>
              <a:defRPr/>
            </a:lvl8pPr>
            <a:lvl9pPr marL="4114800" lvl="8" indent="-317500" rtl="0">
              <a:lnSpc>
                <a:spcPct val="100000"/>
              </a:lnSpc>
              <a:spcBef>
                <a:spcPts val="1600"/>
              </a:spcBef>
              <a:spcAft>
                <a:spcPts val="1600"/>
              </a:spcAft>
              <a:buSzPts val="1400"/>
              <a:buChar char="■"/>
              <a:defRPr/>
            </a:lvl9pPr>
          </a:lstStyle>
          <a:p>
            <a:endParaRPr/>
          </a:p>
        </p:txBody>
      </p:sp>
      <p:sp>
        <p:nvSpPr>
          <p:cNvPr id="2038" name="Google Shape;2038;p18"/>
          <p:cNvSpPr/>
          <p:nvPr/>
        </p:nvSpPr>
        <p:spPr>
          <a:xfrm flipH="1">
            <a:off x="-731285" y="3365404"/>
            <a:ext cx="1720031" cy="1396462"/>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18"/>
          <p:cNvSpPr/>
          <p:nvPr/>
        </p:nvSpPr>
        <p:spPr>
          <a:xfrm>
            <a:off x="8474709" y="-332914"/>
            <a:ext cx="548257" cy="4968190"/>
          </a:xfrm>
          <a:custGeom>
            <a:avLst/>
            <a:gdLst/>
            <a:ahLst/>
            <a:cxnLst/>
            <a:rect l="l" t="t" r="r" b="b"/>
            <a:pathLst>
              <a:path w="17234" h="156171" extrusionOk="0">
                <a:moveTo>
                  <a:pt x="457" y="0"/>
                </a:moveTo>
                <a:cubicBezTo>
                  <a:pt x="115" y="25770"/>
                  <a:pt x="1" y="64413"/>
                  <a:pt x="549" y="76191"/>
                </a:cubicBezTo>
                <a:lnTo>
                  <a:pt x="549" y="76191"/>
                </a:lnTo>
                <a:cubicBezTo>
                  <a:pt x="1142" y="89087"/>
                  <a:pt x="3539" y="100203"/>
                  <a:pt x="2831" y="110132"/>
                </a:cubicBezTo>
                <a:lnTo>
                  <a:pt x="2831" y="110132"/>
                </a:lnTo>
                <a:cubicBezTo>
                  <a:pt x="2146" y="120061"/>
                  <a:pt x="3333" y="138709"/>
                  <a:pt x="2831" y="144073"/>
                </a:cubicBezTo>
                <a:lnTo>
                  <a:pt x="2831" y="144073"/>
                </a:lnTo>
                <a:cubicBezTo>
                  <a:pt x="2352" y="149437"/>
                  <a:pt x="1347" y="156170"/>
                  <a:pt x="1347" y="156170"/>
                </a:cubicBezTo>
                <a:lnTo>
                  <a:pt x="1347" y="156170"/>
                </a:lnTo>
                <a:lnTo>
                  <a:pt x="17234" y="156170"/>
                </a:lnTo>
                <a:cubicBezTo>
                  <a:pt x="11870" y="149620"/>
                  <a:pt x="13057" y="123234"/>
                  <a:pt x="10866" y="103969"/>
                </a:cubicBezTo>
                <a:lnTo>
                  <a:pt x="10866" y="103969"/>
                </a:lnTo>
                <a:cubicBezTo>
                  <a:pt x="8697" y="84727"/>
                  <a:pt x="9496" y="62701"/>
                  <a:pt x="9291" y="49394"/>
                </a:cubicBezTo>
                <a:lnTo>
                  <a:pt x="9291" y="49394"/>
                </a:lnTo>
                <a:cubicBezTo>
                  <a:pt x="9131" y="39419"/>
                  <a:pt x="9222" y="12759"/>
                  <a:pt x="9268" y="0"/>
                </a:cubicBezTo>
                <a:lnTo>
                  <a:pt x="9268"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40" name="Google Shape;2040;p18"/>
          <p:cNvGrpSpPr/>
          <p:nvPr/>
        </p:nvGrpSpPr>
        <p:grpSpPr>
          <a:xfrm>
            <a:off x="-668192" y="-548236"/>
            <a:ext cx="2359247" cy="5355221"/>
            <a:chOff x="13093133" y="-435336"/>
            <a:chExt cx="2359247" cy="5355221"/>
          </a:xfrm>
        </p:grpSpPr>
        <p:sp>
          <p:nvSpPr>
            <p:cNvPr id="2041" name="Google Shape;2041;p18"/>
            <p:cNvSpPr/>
            <p:nvPr/>
          </p:nvSpPr>
          <p:spPr>
            <a:xfrm>
              <a:off x="13093133" y="-435336"/>
              <a:ext cx="2359247" cy="5355221"/>
            </a:xfrm>
            <a:custGeom>
              <a:avLst/>
              <a:gdLst/>
              <a:ahLst/>
              <a:cxnLst/>
              <a:rect l="l" t="t" r="r" b="b"/>
              <a:pathLst>
                <a:path w="74161" h="168337" extrusionOk="0">
                  <a:moveTo>
                    <a:pt x="10637" y="1"/>
                  </a:moveTo>
                  <a:cubicBezTo>
                    <a:pt x="10637" y="1"/>
                    <a:pt x="10272" y="15043"/>
                    <a:pt x="9975" y="18535"/>
                  </a:cubicBezTo>
                  <a:cubicBezTo>
                    <a:pt x="9702" y="22027"/>
                    <a:pt x="9565" y="23876"/>
                    <a:pt x="9199" y="28099"/>
                  </a:cubicBezTo>
                  <a:cubicBezTo>
                    <a:pt x="8834" y="32298"/>
                    <a:pt x="10409" y="34444"/>
                    <a:pt x="10774" y="38507"/>
                  </a:cubicBezTo>
                  <a:cubicBezTo>
                    <a:pt x="11117" y="42570"/>
                    <a:pt x="12258" y="45994"/>
                    <a:pt x="11413" y="48482"/>
                  </a:cubicBezTo>
                  <a:cubicBezTo>
                    <a:pt x="10546" y="50969"/>
                    <a:pt x="9268" y="54827"/>
                    <a:pt x="9268" y="54827"/>
                  </a:cubicBezTo>
                  <a:cubicBezTo>
                    <a:pt x="6917" y="51768"/>
                    <a:pt x="5776" y="45902"/>
                    <a:pt x="5639" y="43916"/>
                  </a:cubicBezTo>
                  <a:cubicBezTo>
                    <a:pt x="5502" y="41931"/>
                    <a:pt x="4132" y="29879"/>
                    <a:pt x="4132" y="28669"/>
                  </a:cubicBezTo>
                  <a:cubicBezTo>
                    <a:pt x="4132" y="27437"/>
                    <a:pt x="1348" y="15887"/>
                    <a:pt x="2078" y="12326"/>
                  </a:cubicBezTo>
                  <a:cubicBezTo>
                    <a:pt x="2786" y="8766"/>
                    <a:pt x="3995" y="6688"/>
                    <a:pt x="4132" y="5205"/>
                  </a:cubicBezTo>
                  <a:cubicBezTo>
                    <a:pt x="4292" y="3698"/>
                    <a:pt x="5639" y="1"/>
                    <a:pt x="5639" y="1"/>
                  </a:cubicBezTo>
                  <a:lnTo>
                    <a:pt x="5639" y="1"/>
                  </a:lnTo>
                  <a:lnTo>
                    <a:pt x="3562" y="457"/>
                  </a:lnTo>
                  <a:cubicBezTo>
                    <a:pt x="3562" y="457"/>
                    <a:pt x="1644" y="6415"/>
                    <a:pt x="1211" y="7921"/>
                  </a:cubicBezTo>
                  <a:cubicBezTo>
                    <a:pt x="777" y="9405"/>
                    <a:pt x="138" y="12189"/>
                    <a:pt x="69" y="13536"/>
                  </a:cubicBezTo>
                  <a:cubicBezTo>
                    <a:pt x="1" y="14906"/>
                    <a:pt x="708" y="16184"/>
                    <a:pt x="868" y="20041"/>
                  </a:cubicBezTo>
                  <a:cubicBezTo>
                    <a:pt x="1005" y="23876"/>
                    <a:pt x="2009" y="26021"/>
                    <a:pt x="2009" y="30290"/>
                  </a:cubicBezTo>
                  <a:cubicBezTo>
                    <a:pt x="2009" y="34581"/>
                    <a:pt x="3151" y="41931"/>
                    <a:pt x="3151" y="43985"/>
                  </a:cubicBezTo>
                  <a:cubicBezTo>
                    <a:pt x="3151" y="46062"/>
                    <a:pt x="3562" y="51837"/>
                    <a:pt x="4703" y="54462"/>
                  </a:cubicBezTo>
                  <a:cubicBezTo>
                    <a:pt x="5844" y="57109"/>
                    <a:pt x="6278" y="58821"/>
                    <a:pt x="6141" y="60739"/>
                  </a:cubicBezTo>
                  <a:cubicBezTo>
                    <a:pt x="5981" y="62679"/>
                    <a:pt x="4931" y="71216"/>
                    <a:pt x="4931" y="74868"/>
                  </a:cubicBezTo>
                  <a:cubicBezTo>
                    <a:pt x="4931" y="75096"/>
                    <a:pt x="4931" y="75347"/>
                    <a:pt x="4908" y="75598"/>
                  </a:cubicBezTo>
                  <a:cubicBezTo>
                    <a:pt x="4885" y="79387"/>
                    <a:pt x="4680" y="85801"/>
                    <a:pt x="5205" y="88403"/>
                  </a:cubicBezTo>
                  <a:cubicBezTo>
                    <a:pt x="5776" y="91188"/>
                    <a:pt x="7054" y="95319"/>
                    <a:pt x="7282" y="97830"/>
                  </a:cubicBezTo>
                  <a:cubicBezTo>
                    <a:pt x="7488" y="100318"/>
                    <a:pt x="8423" y="102806"/>
                    <a:pt x="8492" y="105727"/>
                  </a:cubicBezTo>
                  <a:cubicBezTo>
                    <a:pt x="8560" y="108649"/>
                    <a:pt x="8834" y="113077"/>
                    <a:pt x="9839" y="115725"/>
                  </a:cubicBezTo>
                  <a:cubicBezTo>
                    <a:pt x="10843" y="118350"/>
                    <a:pt x="12623" y="124992"/>
                    <a:pt x="14038" y="130128"/>
                  </a:cubicBezTo>
                  <a:cubicBezTo>
                    <a:pt x="15476" y="135263"/>
                    <a:pt x="13970" y="144302"/>
                    <a:pt x="14267" y="147726"/>
                  </a:cubicBezTo>
                  <a:cubicBezTo>
                    <a:pt x="14541" y="151150"/>
                    <a:pt x="15043" y="156924"/>
                    <a:pt x="14609" y="159504"/>
                  </a:cubicBezTo>
                  <a:cubicBezTo>
                    <a:pt x="14541" y="159914"/>
                    <a:pt x="14472" y="160394"/>
                    <a:pt x="14404" y="160896"/>
                  </a:cubicBezTo>
                  <a:cubicBezTo>
                    <a:pt x="14084" y="163361"/>
                    <a:pt x="13719" y="166488"/>
                    <a:pt x="12418" y="168337"/>
                  </a:cubicBezTo>
                  <a:cubicBezTo>
                    <a:pt x="14198" y="167972"/>
                    <a:pt x="23009" y="166557"/>
                    <a:pt x="23009" y="166557"/>
                  </a:cubicBezTo>
                  <a:cubicBezTo>
                    <a:pt x="22666" y="157723"/>
                    <a:pt x="23511" y="138071"/>
                    <a:pt x="23009" y="131657"/>
                  </a:cubicBezTo>
                  <a:cubicBezTo>
                    <a:pt x="22507" y="125243"/>
                    <a:pt x="24858" y="102235"/>
                    <a:pt x="25383" y="99359"/>
                  </a:cubicBezTo>
                  <a:cubicBezTo>
                    <a:pt x="25930" y="96460"/>
                    <a:pt x="27916" y="76694"/>
                    <a:pt x="29080" y="71489"/>
                  </a:cubicBezTo>
                  <a:cubicBezTo>
                    <a:pt x="30678" y="64322"/>
                    <a:pt x="38484" y="54713"/>
                    <a:pt x="41748" y="49189"/>
                  </a:cubicBezTo>
                  <a:cubicBezTo>
                    <a:pt x="44693" y="44236"/>
                    <a:pt x="49052" y="33645"/>
                    <a:pt x="53617" y="29377"/>
                  </a:cubicBezTo>
                  <a:cubicBezTo>
                    <a:pt x="58183" y="25086"/>
                    <a:pt x="64459" y="20247"/>
                    <a:pt x="67587" y="17667"/>
                  </a:cubicBezTo>
                  <a:cubicBezTo>
                    <a:pt x="70736" y="15111"/>
                    <a:pt x="74160" y="457"/>
                    <a:pt x="74160" y="457"/>
                  </a:cubicBezTo>
                  <a:lnTo>
                    <a:pt x="72745" y="457"/>
                  </a:lnTo>
                  <a:cubicBezTo>
                    <a:pt x="72745" y="457"/>
                    <a:pt x="69002" y="10888"/>
                    <a:pt x="68591" y="11596"/>
                  </a:cubicBezTo>
                  <a:cubicBezTo>
                    <a:pt x="68157" y="12304"/>
                    <a:pt x="67883" y="13399"/>
                    <a:pt x="63044" y="17394"/>
                  </a:cubicBezTo>
                  <a:cubicBezTo>
                    <a:pt x="58183" y="21388"/>
                    <a:pt x="51449" y="26729"/>
                    <a:pt x="48550" y="29719"/>
                  </a:cubicBezTo>
                  <a:cubicBezTo>
                    <a:pt x="45629" y="32732"/>
                    <a:pt x="40493" y="42912"/>
                    <a:pt x="38142" y="46267"/>
                  </a:cubicBezTo>
                  <a:cubicBezTo>
                    <a:pt x="37092" y="47774"/>
                    <a:pt x="34672" y="50399"/>
                    <a:pt x="32207" y="53321"/>
                  </a:cubicBezTo>
                  <a:lnTo>
                    <a:pt x="32207" y="53343"/>
                  </a:lnTo>
                  <a:cubicBezTo>
                    <a:pt x="29149" y="56950"/>
                    <a:pt x="25999" y="61035"/>
                    <a:pt x="25246" y="63957"/>
                  </a:cubicBezTo>
                  <a:cubicBezTo>
                    <a:pt x="23899" y="69230"/>
                    <a:pt x="20315" y="87490"/>
                    <a:pt x="19836" y="91758"/>
                  </a:cubicBezTo>
                  <a:cubicBezTo>
                    <a:pt x="19334" y="96027"/>
                    <a:pt x="19106" y="101893"/>
                    <a:pt x="19106" y="101893"/>
                  </a:cubicBezTo>
                  <a:cubicBezTo>
                    <a:pt x="18946" y="101619"/>
                    <a:pt x="18809" y="101322"/>
                    <a:pt x="18695" y="101002"/>
                  </a:cubicBezTo>
                  <a:cubicBezTo>
                    <a:pt x="16481" y="95273"/>
                    <a:pt x="17668" y="78246"/>
                    <a:pt x="18535" y="75073"/>
                  </a:cubicBezTo>
                  <a:cubicBezTo>
                    <a:pt x="19471" y="71718"/>
                    <a:pt x="20681" y="57749"/>
                    <a:pt x="20681" y="54758"/>
                  </a:cubicBezTo>
                  <a:cubicBezTo>
                    <a:pt x="20681" y="51768"/>
                    <a:pt x="21457" y="48482"/>
                    <a:pt x="22027" y="47044"/>
                  </a:cubicBezTo>
                  <a:cubicBezTo>
                    <a:pt x="22598" y="45628"/>
                    <a:pt x="24606" y="39283"/>
                    <a:pt x="24241" y="35220"/>
                  </a:cubicBezTo>
                  <a:cubicBezTo>
                    <a:pt x="23899" y="31157"/>
                    <a:pt x="22826" y="17827"/>
                    <a:pt x="22255" y="13605"/>
                  </a:cubicBezTo>
                  <a:cubicBezTo>
                    <a:pt x="21685" y="9405"/>
                    <a:pt x="22461" y="457"/>
                    <a:pt x="22461" y="457"/>
                  </a:cubicBezTo>
                  <a:lnTo>
                    <a:pt x="19904" y="457"/>
                  </a:lnTo>
                  <a:cubicBezTo>
                    <a:pt x="19904" y="457"/>
                    <a:pt x="20041" y="11824"/>
                    <a:pt x="20475" y="17599"/>
                  </a:cubicBezTo>
                  <a:cubicBezTo>
                    <a:pt x="20886" y="23374"/>
                    <a:pt x="22187" y="31020"/>
                    <a:pt x="22187" y="34923"/>
                  </a:cubicBezTo>
                  <a:cubicBezTo>
                    <a:pt x="22187" y="38849"/>
                    <a:pt x="19174" y="47340"/>
                    <a:pt x="18398" y="50330"/>
                  </a:cubicBezTo>
                  <a:cubicBezTo>
                    <a:pt x="17713" y="52932"/>
                    <a:pt x="18147" y="60351"/>
                    <a:pt x="17690" y="65053"/>
                  </a:cubicBezTo>
                  <a:cubicBezTo>
                    <a:pt x="17622" y="65760"/>
                    <a:pt x="17531" y="66399"/>
                    <a:pt x="17417" y="66947"/>
                  </a:cubicBezTo>
                  <a:cubicBezTo>
                    <a:pt x="16549" y="71216"/>
                    <a:pt x="15750" y="78679"/>
                    <a:pt x="14700" y="83518"/>
                  </a:cubicBezTo>
                  <a:cubicBezTo>
                    <a:pt x="13628" y="88334"/>
                    <a:pt x="14609" y="93972"/>
                    <a:pt x="15408" y="98880"/>
                  </a:cubicBezTo>
                  <a:cubicBezTo>
                    <a:pt x="16184" y="103810"/>
                    <a:pt x="18261" y="106869"/>
                    <a:pt x="18900" y="109014"/>
                  </a:cubicBezTo>
                  <a:cubicBezTo>
                    <a:pt x="19539" y="111160"/>
                    <a:pt x="18832" y="116775"/>
                    <a:pt x="18193" y="118144"/>
                  </a:cubicBezTo>
                  <a:cubicBezTo>
                    <a:pt x="18136" y="118264"/>
                    <a:pt x="18056" y="118320"/>
                    <a:pt x="17958" y="118320"/>
                  </a:cubicBezTo>
                  <a:cubicBezTo>
                    <a:pt x="16944" y="118320"/>
                    <a:pt x="13940" y="112372"/>
                    <a:pt x="13628" y="107941"/>
                  </a:cubicBezTo>
                  <a:cubicBezTo>
                    <a:pt x="13262" y="103102"/>
                    <a:pt x="8629" y="91393"/>
                    <a:pt x="8629" y="86349"/>
                  </a:cubicBezTo>
                  <a:cubicBezTo>
                    <a:pt x="8629" y="81281"/>
                    <a:pt x="8127" y="70074"/>
                    <a:pt x="8629" y="66308"/>
                  </a:cubicBezTo>
                  <a:cubicBezTo>
                    <a:pt x="9131" y="62519"/>
                    <a:pt x="13262" y="51335"/>
                    <a:pt x="13901" y="48185"/>
                  </a:cubicBezTo>
                  <a:cubicBezTo>
                    <a:pt x="14541" y="45058"/>
                    <a:pt x="12760" y="39283"/>
                    <a:pt x="12121" y="36224"/>
                  </a:cubicBezTo>
                  <a:cubicBezTo>
                    <a:pt x="11482" y="33143"/>
                    <a:pt x="10980" y="26729"/>
                    <a:pt x="11413" y="23374"/>
                  </a:cubicBezTo>
                  <a:cubicBezTo>
                    <a:pt x="11847" y="20041"/>
                    <a:pt x="12486" y="1"/>
                    <a:pt x="12486"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18"/>
            <p:cNvSpPr/>
            <p:nvPr/>
          </p:nvSpPr>
          <p:spPr>
            <a:xfrm>
              <a:off x="13242015" y="1969594"/>
              <a:ext cx="407359" cy="2713574"/>
            </a:xfrm>
            <a:custGeom>
              <a:avLst/>
              <a:gdLst/>
              <a:ahLst/>
              <a:cxnLst/>
              <a:rect l="l" t="t" r="r" b="b"/>
              <a:pathLst>
                <a:path w="12805" h="85299" extrusionOk="0">
                  <a:moveTo>
                    <a:pt x="11983" y="83313"/>
                  </a:moveTo>
                  <a:cubicBezTo>
                    <a:pt x="11869" y="84066"/>
                    <a:pt x="10910" y="84751"/>
                    <a:pt x="9746" y="85299"/>
                  </a:cubicBezTo>
                  <a:cubicBezTo>
                    <a:pt x="9815" y="84797"/>
                    <a:pt x="9861" y="84317"/>
                    <a:pt x="9952" y="83907"/>
                  </a:cubicBezTo>
                  <a:cubicBezTo>
                    <a:pt x="10363" y="81327"/>
                    <a:pt x="9861" y="75553"/>
                    <a:pt x="9587" y="72129"/>
                  </a:cubicBezTo>
                  <a:cubicBezTo>
                    <a:pt x="9290" y="68705"/>
                    <a:pt x="10796" y="59666"/>
                    <a:pt x="9381" y="54531"/>
                  </a:cubicBezTo>
                  <a:cubicBezTo>
                    <a:pt x="7943" y="49395"/>
                    <a:pt x="6163" y="42753"/>
                    <a:pt x="5159" y="40128"/>
                  </a:cubicBezTo>
                  <a:cubicBezTo>
                    <a:pt x="4154" y="37480"/>
                    <a:pt x="3880" y="33052"/>
                    <a:pt x="3812" y="30130"/>
                  </a:cubicBezTo>
                  <a:cubicBezTo>
                    <a:pt x="3743" y="27209"/>
                    <a:pt x="2808" y="24721"/>
                    <a:pt x="2602" y="22233"/>
                  </a:cubicBezTo>
                  <a:cubicBezTo>
                    <a:pt x="2397" y="19722"/>
                    <a:pt x="1096" y="15591"/>
                    <a:pt x="525" y="12806"/>
                  </a:cubicBezTo>
                  <a:cubicBezTo>
                    <a:pt x="0" y="10204"/>
                    <a:pt x="205" y="3790"/>
                    <a:pt x="251" y="1"/>
                  </a:cubicBezTo>
                  <a:cubicBezTo>
                    <a:pt x="799" y="7556"/>
                    <a:pt x="2579" y="14404"/>
                    <a:pt x="3127" y="17668"/>
                  </a:cubicBezTo>
                  <a:cubicBezTo>
                    <a:pt x="3675" y="20955"/>
                    <a:pt x="4451" y="31363"/>
                    <a:pt x="5455" y="34536"/>
                  </a:cubicBezTo>
                  <a:cubicBezTo>
                    <a:pt x="6437" y="37708"/>
                    <a:pt x="8217" y="38028"/>
                    <a:pt x="8171" y="41497"/>
                  </a:cubicBezTo>
                  <a:cubicBezTo>
                    <a:pt x="8126" y="44967"/>
                    <a:pt x="10020" y="48938"/>
                    <a:pt x="10614" y="51266"/>
                  </a:cubicBezTo>
                  <a:cubicBezTo>
                    <a:pt x="11207" y="53595"/>
                    <a:pt x="11139" y="59894"/>
                    <a:pt x="11983" y="61606"/>
                  </a:cubicBezTo>
                  <a:cubicBezTo>
                    <a:pt x="12805" y="63318"/>
                    <a:pt x="12234" y="81282"/>
                    <a:pt x="11983" y="833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18"/>
            <p:cNvSpPr/>
            <p:nvPr/>
          </p:nvSpPr>
          <p:spPr>
            <a:xfrm>
              <a:off x="13526642" y="1261638"/>
              <a:ext cx="591108" cy="2061514"/>
            </a:xfrm>
            <a:custGeom>
              <a:avLst/>
              <a:gdLst/>
              <a:ahLst/>
              <a:cxnLst/>
              <a:rect l="l" t="t" r="r" b="b"/>
              <a:pathLst>
                <a:path w="18581" h="64802" extrusionOk="0">
                  <a:moveTo>
                    <a:pt x="18580" y="0"/>
                  </a:moveTo>
                  <a:cubicBezTo>
                    <a:pt x="18535" y="114"/>
                    <a:pt x="17941" y="1963"/>
                    <a:pt x="16503" y="3219"/>
                  </a:cubicBezTo>
                  <a:cubicBezTo>
                    <a:pt x="15020" y="4497"/>
                    <a:pt x="15316" y="6003"/>
                    <a:pt x="13741" y="10477"/>
                  </a:cubicBezTo>
                  <a:cubicBezTo>
                    <a:pt x="12189" y="14951"/>
                    <a:pt x="11208" y="18808"/>
                    <a:pt x="10432" y="22917"/>
                  </a:cubicBezTo>
                  <a:cubicBezTo>
                    <a:pt x="9633" y="27003"/>
                    <a:pt x="8765" y="31385"/>
                    <a:pt x="7944" y="34900"/>
                  </a:cubicBezTo>
                  <a:cubicBezTo>
                    <a:pt x="7122" y="38392"/>
                    <a:pt x="6757" y="45537"/>
                    <a:pt x="7076" y="47386"/>
                  </a:cubicBezTo>
                  <a:cubicBezTo>
                    <a:pt x="7396" y="49257"/>
                    <a:pt x="6666" y="50307"/>
                    <a:pt x="5821" y="51996"/>
                  </a:cubicBezTo>
                  <a:cubicBezTo>
                    <a:pt x="4954" y="53708"/>
                    <a:pt x="6460" y="53434"/>
                    <a:pt x="6894" y="55945"/>
                  </a:cubicBezTo>
                  <a:cubicBezTo>
                    <a:pt x="7350" y="58479"/>
                    <a:pt x="7054" y="62359"/>
                    <a:pt x="4566" y="64801"/>
                  </a:cubicBezTo>
                  <a:cubicBezTo>
                    <a:pt x="5205" y="63432"/>
                    <a:pt x="5912" y="57817"/>
                    <a:pt x="5273" y="55671"/>
                  </a:cubicBezTo>
                  <a:cubicBezTo>
                    <a:pt x="4634" y="53526"/>
                    <a:pt x="2557" y="50467"/>
                    <a:pt x="1781" y="45537"/>
                  </a:cubicBezTo>
                  <a:cubicBezTo>
                    <a:pt x="982" y="40629"/>
                    <a:pt x="1" y="34991"/>
                    <a:pt x="1073" y="30175"/>
                  </a:cubicBezTo>
                  <a:cubicBezTo>
                    <a:pt x="2123" y="25336"/>
                    <a:pt x="2922" y="17873"/>
                    <a:pt x="3790" y="13604"/>
                  </a:cubicBezTo>
                  <a:cubicBezTo>
                    <a:pt x="3904" y="13056"/>
                    <a:pt x="3995" y="12417"/>
                    <a:pt x="4063" y="11710"/>
                  </a:cubicBezTo>
                  <a:cubicBezTo>
                    <a:pt x="4429" y="13901"/>
                    <a:pt x="4634" y="17211"/>
                    <a:pt x="4292" y="19539"/>
                  </a:cubicBezTo>
                  <a:cubicBezTo>
                    <a:pt x="3767" y="23122"/>
                    <a:pt x="3105" y="28121"/>
                    <a:pt x="2443" y="32070"/>
                  </a:cubicBezTo>
                  <a:cubicBezTo>
                    <a:pt x="1758" y="36041"/>
                    <a:pt x="2443" y="39739"/>
                    <a:pt x="2877" y="43893"/>
                  </a:cubicBezTo>
                  <a:cubicBezTo>
                    <a:pt x="3333" y="48070"/>
                    <a:pt x="3630" y="47682"/>
                    <a:pt x="4566" y="48732"/>
                  </a:cubicBezTo>
                  <a:cubicBezTo>
                    <a:pt x="4794" y="49006"/>
                    <a:pt x="4954" y="48527"/>
                    <a:pt x="5068" y="47659"/>
                  </a:cubicBezTo>
                  <a:cubicBezTo>
                    <a:pt x="5182" y="47979"/>
                    <a:pt x="5319" y="48276"/>
                    <a:pt x="5479" y="48550"/>
                  </a:cubicBezTo>
                  <a:cubicBezTo>
                    <a:pt x="5479" y="48550"/>
                    <a:pt x="5707" y="42684"/>
                    <a:pt x="6209" y="38415"/>
                  </a:cubicBezTo>
                  <a:cubicBezTo>
                    <a:pt x="6688" y="34147"/>
                    <a:pt x="10272" y="15887"/>
                    <a:pt x="11619" y="10614"/>
                  </a:cubicBezTo>
                  <a:cubicBezTo>
                    <a:pt x="12372" y="7692"/>
                    <a:pt x="15522" y="3607"/>
                    <a:pt x="185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44" name="Google Shape;2044;p18"/>
          <p:cNvSpPr/>
          <p:nvPr/>
        </p:nvSpPr>
        <p:spPr>
          <a:xfrm>
            <a:off x="7154618" y="-1409068"/>
            <a:ext cx="2297499" cy="6653553"/>
          </a:xfrm>
          <a:custGeom>
            <a:avLst/>
            <a:gdLst/>
            <a:ahLst/>
            <a:cxnLst/>
            <a:rect l="l" t="t" r="r" b="b"/>
            <a:pathLst>
              <a:path w="72220" h="209149" extrusionOk="0">
                <a:moveTo>
                  <a:pt x="50537" y="1"/>
                </a:moveTo>
                <a:cubicBezTo>
                  <a:pt x="50536" y="1"/>
                  <a:pt x="50536" y="1"/>
                  <a:pt x="50536" y="1"/>
                </a:cubicBezTo>
                <a:cubicBezTo>
                  <a:pt x="50170" y="321"/>
                  <a:pt x="49805" y="617"/>
                  <a:pt x="49417" y="937"/>
                </a:cubicBezTo>
                <a:cubicBezTo>
                  <a:pt x="49508" y="937"/>
                  <a:pt x="55420" y="11368"/>
                  <a:pt x="55717" y="12464"/>
                </a:cubicBezTo>
                <a:cubicBezTo>
                  <a:pt x="56105" y="13536"/>
                  <a:pt x="59049" y="19197"/>
                  <a:pt x="59027" y="26341"/>
                </a:cubicBezTo>
                <a:cubicBezTo>
                  <a:pt x="59049" y="33508"/>
                  <a:pt x="58182" y="42753"/>
                  <a:pt x="58091" y="47409"/>
                </a:cubicBezTo>
                <a:cubicBezTo>
                  <a:pt x="58228" y="52180"/>
                  <a:pt x="60921" y="65966"/>
                  <a:pt x="60807" y="70531"/>
                </a:cubicBezTo>
                <a:cubicBezTo>
                  <a:pt x="61012" y="75279"/>
                  <a:pt x="58022" y="88015"/>
                  <a:pt x="59049" y="94041"/>
                </a:cubicBezTo>
                <a:cubicBezTo>
                  <a:pt x="60624" y="100318"/>
                  <a:pt x="63683" y="121157"/>
                  <a:pt x="63957" y="125859"/>
                </a:cubicBezTo>
                <a:cubicBezTo>
                  <a:pt x="64619" y="130607"/>
                  <a:pt x="65555" y="137021"/>
                  <a:pt x="65555" y="137112"/>
                </a:cubicBezTo>
                <a:cubicBezTo>
                  <a:pt x="62496" y="131999"/>
                  <a:pt x="58387" y="111365"/>
                  <a:pt x="57634" y="107531"/>
                </a:cubicBezTo>
                <a:cubicBezTo>
                  <a:pt x="57452" y="103742"/>
                  <a:pt x="52499" y="88198"/>
                  <a:pt x="50809" y="84957"/>
                </a:cubicBezTo>
                <a:cubicBezTo>
                  <a:pt x="49349" y="81715"/>
                  <a:pt x="48276" y="77972"/>
                  <a:pt x="47956" y="76260"/>
                </a:cubicBezTo>
                <a:cubicBezTo>
                  <a:pt x="47705" y="74571"/>
                  <a:pt x="45719" y="67062"/>
                  <a:pt x="42866" y="62839"/>
                </a:cubicBezTo>
                <a:cubicBezTo>
                  <a:pt x="40219" y="58548"/>
                  <a:pt x="30290" y="45172"/>
                  <a:pt x="26592" y="41360"/>
                </a:cubicBezTo>
                <a:cubicBezTo>
                  <a:pt x="23145" y="37389"/>
                  <a:pt x="16526" y="28350"/>
                  <a:pt x="16457" y="28350"/>
                </a:cubicBezTo>
                <a:cubicBezTo>
                  <a:pt x="15887" y="28806"/>
                  <a:pt x="15316" y="29286"/>
                  <a:pt x="14768" y="29765"/>
                </a:cubicBezTo>
                <a:cubicBezTo>
                  <a:pt x="14882" y="29765"/>
                  <a:pt x="23921" y="40539"/>
                  <a:pt x="28212" y="46176"/>
                </a:cubicBezTo>
                <a:cubicBezTo>
                  <a:pt x="32686" y="51746"/>
                  <a:pt x="38666" y="59141"/>
                  <a:pt x="41040" y="63295"/>
                </a:cubicBezTo>
                <a:cubicBezTo>
                  <a:pt x="43574" y="67450"/>
                  <a:pt x="45902" y="77470"/>
                  <a:pt x="46678" y="80825"/>
                </a:cubicBezTo>
                <a:cubicBezTo>
                  <a:pt x="47637" y="84203"/>
                  <a:pt x="52613" y="94041"/>
                  <a:pt x="53503" y="98880"/>
                </a:cubicBezTo>
                <a:cubicBezTo>
                  <a:pt x="54530" y="103650"/>
                  <a:pt x="56516" y="111845"/>
                  <a:pt x="56949" y="117140"/>
                </a:cubicBezTo>
                <a:cubicBezTo>
                  <a:pt x="57452" y="122436"/>
                  <a:pt x="59780" y="128416"/>
                  <a:pt x="61515" y="133803"/>
                </a:cubicBezTo>
                <a:cubicBezTo>
                  <a:pt x="63249" y="139144"/>
                  <a:pt x="65623" y="142613"/>
                  <a:pt x="66559" y="145033"/>
                </a:cubicBezTo>
                <a:cubicBezTo>
                  <a:pt x="67495" y="147452"/>
                  <a:pt x="67449" y="153661"/>
                  <a:pt x="66924" y="155053"/>
                </a:cubicBezTo>
                <a:cubicBezTo>
                  <a:pt x="66884" y="155165"/>
                  <a:pt x="66821" y="155219"/>
                  <a:pt x="66739" y="155219"/>
                </a:cubicBezTo>
                <a:cubicBezTo>
                  <a:pt x="65813" y="155219"/>
                  <a:pt x="62453" y="148335"/>
                  <a:pt x="61446" y="143572"/>
                </a:cubicBezTo>
                <a:cubicBezTo>
                  <a:pt x="60510" y="138208"/>
                  <a:pt x="53754" y="125814"/>
                  <a:pt x="52270" y="120655"/>
                </a:cubicBezTo>
                <a:cubicBezTo>
                  <a:pt x="50992" y="115337"/>
                  <a:pt x="46724" y="103810"/>
                  <a:pt x="45560" y="99861"/>
                </a:cubicBezTo>
                <a:cubicBezTo>
                  <a:pt x="44669" y="95936"/>
                  <a:pt x="43095" y="83359"/>
                  <a:pt x="41839" y="79889"/>
                </a:cubicBezTo>
                <a:cubicBezTo>
                  <a:pt x="40789" y="76420"/>
                  <a:pt x="36156" y="71079"/>
                  <a:pt x="33873" y="68271"/>
                </a:cubicBezTo>
                <a:cubicBezTo>
                  <a:pt x="31613" y="65418"/>
                  <a:pt x="27345" y="59324"/>
                  <a:pt x="25451" y="55900"/>
                </a:cubicBezTo>
                <a:cubicBezTo>
                  <a:pt x="24018" y="52330"/>
                  <a:pt x="8929" y="32047"/>
                  <a:pt x="8496" y="32047"/>
                </a:cubicBezTo>
                <a:cubicBezTo>
                  <a:pt x="8494" y="32047"/>
                  <a:pt x="8493" y="32047"/>
                  <a:pt x="8491" y="32048"/>
                </a:cubicBezTo>
                <a:cubicBezTo>
                  <a:pt x="8080" y="32367"/>
                  <a:pt x="7670" y="32710"/>
                  <a:pt x="7282" y="33052"/>
                </a:cubicBezTo>
                <a:cubicBezTo>
                  <a:pt x="7510" y="33052"/>
                  <a:pt x="19311" y="48345"/>
                  <a:pt x="21205" y="51883"/>
                </a:cubicBezTo>
                <a:cubicBezTo>
                  <a:pt x="23328" y="55329"/>
                  <a:pt x="24423" y="57178"/>
                  <a:pt x="26752" y="61378"/>
                </a:cubicBezTo>
                <a:cubicBezTo>
                  <a:pt x="29034" y="65601"/>
                  <a:pt x="31499" y="67084"/>
                  <a:pt x="34101" y="71033"/>
                </a:cubicBezTo>
                <a:cubicBezTo>
                  <a:pt x="36635" y="74959"/>
                  <a:pt x="39374" y="78109"/>
                  <a:pt x="39922" y="80894"/>
                </a:cubicBezTo>
                <a:cubicBezTo>
                  <a:pt x="40492" y="83678"/>
                  <a:pt x="41200" y="87901"/>
                  <a:pt x="41200" y="87947"/>
                </a:cubicBezTo>
                <a:cubicBezTo>
                  <a:pt x="37822" y="85413"/>
                  <a:pt x="34010" y="80004"/>
                  <a:pt x="32846" y="78109"/>
                </a:cubicBezTo>
                <a:cubicBezTo>
                  <a:pt x="31819" y="76123"/>
                  <a:pt x="24035" y="65030"/>
                  <a:pt x="23214" y="63980"/>
                </a:cubicBezTo>
                <a:cubicBezTo>
                  <a:pt x="22575" y="62725"/>
                  <a:pt x="13330" y="53321"/>
                  <a:pt x="11345" y="49920"/>
                </a:cubicBezTo>
                <a:cubicBezTo>
                  <a:pt x="9450" y="46405"/>
                  <a:pt x="8811" y="43940"/>
                  <a:pt x="7829" y="42547"/>
                </a:cubicBezTo>
                <a:cubicBezTo>
                  <a:pt x="6871" y="41155"/>
                  <a:pt x="1027" y="30998"/>
                  <a:pt x="1005" y="30998"/>
                </a:cubicBezTo>
                <a:cubicBezTo>
                  <a:pt x="662" y="31523"/>
                  <a:pt x="320" y="32025"/>
                  <a:pt x="0" y="32527"/>
                </a:cubicBezTo>
                <a:cubicBezTo>
                  <a:pt x="23" y="32550"/>
                  <a:pt x="7053" y="44921"/>
                  <a:pt x="7738" y="46428"/>
                </a:cubicBezTo>
                <a:cubicBezTo>
                  <a:pt x="8491" y="47957"/>
                  <a:pt x="9907" y="50719"/>
                  <a:pt x="10751" y="51951"/>
                </a:cubicBezTo>
                <a:cubicBezTo>
                  <a:pt x="11573" y="53184"/>
                  <a:pt x="12942" y="53983"/>
                  <a:pt x="15476" y="57406"/>
                </a:cubicBezTo>
                <a:cubicBezTo>
                  <a:pt x="17987" y="60807"/>
                  <a:pt x="20041" y="62360"/>
                  <a:pt x="22529" y="66354"/>
                </a:cubicBezTo>
                <a:cubicBezTo>
                  <a:pt x="25040" y="70326"/>
                  <a:pt x="29833" y="76945"/>
                  <a:pt x="30837" y="78954"/>
                </a:cubicBezTo>
                <a:cubicBezTo>
                  <a:pt x="31933" y="80939"/>
                  <a:pt x="35060" y="86440"/>
                  <a:pt x="37183" y="88768"/>
                </a:cubicBezTo>
                <a:cubicBezTo>
                  <a:pt x="39328" y="91097"/>
                  <a:pt x="40447" y="92740"/>
                  <a:pt x="41132" y="94703"/>
                </a:cubicBezTo>
                <a:cubicBezTo>
                  <a:pt x="41885" y="96689"/>
                  <a:pt x="44259" y="105522"/>
                  <a:pt x="45400" y="109220"/>
                </a:cubicBezTo>
                <a:cubicBezTo>
                  <a:pt x="46678" y="112918"/>
                  <a:pt x="48504" y="120199"/>
                  <a:pt x="49691" y="123029"/>
                </a:cubicBezTo>
                <a:cubicBezTo>
                  <a:pt x="50946" y="125837"/>
                  <a:pt x="53069" y="130082"/>
                  <a:pt x="53754" y="132684"/>
                </a:cubicBezTo>
                <a:cubicBezTo>
                  <a:pt x="54462" y="135263"/>
                  <a:pt x="55785" y="137888"/>
                  <a:pt x="56310" y="140970"/>
                </a:cubicBezTo>
                <a:cubicBezTo>
                  <a:pt x="56858" y="144028"/>
                  <a:pt x="57657" y="148685"/>
                  <a:pt x="58844" y="151561"/>
                </a:cubicBezTo>
                <a:cubicBezTo>
                  <a:pt x="60054" y="154437"/>
                  <a:pt x="62199" y="161695"/>
                  <a:pt x="63523" y="167470"/>
                </a:cubicBezTo>
                <a:cubicBezTo>
                  <a:pt x="64961" y="173268"/>
                  <a:pt x="62953" y="182580"/>
                  <a:pt x="62747" y="186209"/>
                </a:cubicBezTo>
                <a:cubicBezTo>
                  <a:pt x="62656" y="189884"/>
                  <a:pt x="62199" y="196093"/>
                  <a:pt x="61263" y="198604"/>
                </a:cubicBezTo>
                <a:cubicBezTo>
                  <a:pt x="60396" y="201114"/>
                  <a:pt x="59255" y="205200"/>
                  <a:pt x="57246" y="206798"/>
                </a:cubicBezTo>
                <a:cubicBezTo>
                  <a:pt x="58958" y="207186"/>
                  <a:pt x="67381" y="209149"/>
                  <a:pt x="67449" y="209149"/>
                </a:cubicBezTo>
                <a:cubicBezTo>
                  <a:pt x="69207" y="202233"/>
                  <a:pt x="71284" y="188880"/>
                  <a:pt x="71923" y="179293"/>
                </a:cubicBezTo>
                <a:cubicBezTo>
                  <a:pt x="72174" y="175801"/>
                  <a:pt x="72220" y="172811"/>
                  <a:pt x="71991" y="170825"/>
                </a:cubicBezTo>
                <a:cubicBezTo>
                  <a:pt x="72083" y="167470"/>
                  <a:pt x="71991" y="160029"/>
                  <a:pt x="71809" y="152702"/>
                </a:cubicBezTo>
                <a:cubicBezTo>
                  <a:pt x="71603" y="144348"/>
                  <a:pt x="71238" y="136154"/>
                  <a:pt x="70873" y="134328"/>
                </a:cubicBezTo>
                <a:cubicBezTo>
                  <a:pt x="71010" y="132867"/>
                  <a:pt x="70302" y="127526"/>
                  <a:pt x="69321" y="121500"/>
                </a:cubicBezTo>
                <a:cubicBezTo>
                  <a:pt x="68111" y="113990"/>
                  <a:pt x="66490" y="105385"/>
                  <a:pt x="65623" y="101916"/>
                </a:cubicBezTo>
                <a:cubicBezTo>
                  <a:pt x="65167" y="99108"/>
                  <a:pt x="65052" y="95753"/>
                  <a:pt x="65121" y="92261"/>
                </a:cubicBezTo>
                <a:cubicBezTo>
                  <a:pt x="65121" y="92147"/>
                  <a:pt x="65121" y="92055"/>
                  <a:pt x="65121" y="91964"/>
                </a:cubicBezTo>
                <a:cubicBezTo>
                  <a:pt x="65258" y="85162"/>
                  <a:pt x="65897" y="77904"/>
                  <a:pt x="65486" y="72905"/>
                </a:cubicBezTo>
                <a:cubicBezTo>
                  <a:pt x="65212" y="66171"/>
                  <a:pt x="61629" y="51997"/>
                  <a:pt x="61743" y="44990"/>
                </a:cubicBezTo>
                <a:cubicBezTo>
                  <a:pt x="62062" y="38005"/>
                  <a:pt x="62633" y="29263"/>
                  <a:pt x="62587" y="24584"/>
                </a:cubicBezTo>
                <a:cubicBezTo>
                  <a:pt x="62952" y="19910"/>
                  <a:pt x="50837" y="1"/>
                  <a:pt x="50537"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18"/>
          <p:cNvSpPr/>
          <p:nvPr/>
        </p:nvSpPr>
        <p:spPr>
          <a:xfrm flipH="1">
            <a:off x="-1548338" y="4608575"/>
            <a:ext cx="11620289" cy="1201654"/>
          </a:xfrm>
          <a:custGeom>
            <a:avLst/>
            <a:gdLst/>
            <a:ahLst/>
            <a:cxnLst/>
            <a:rect l="l" t="t" r="r" b="b"/>
            <a:pathLst>
              <a:path w="285318" h="45926" extrusionOk="0">
                <a:moveTo>
                  <a:pt x="285317" y="1"/>
                </a:moveTo>
                <a:lnTo>
                  <a:pt x="1" y="115"/>
                </a:lnTo>
                <a:lnTo>
                  <a:pt x="1" y="45925"/>
                </a:lnTo>
                <a:lnTo>
                  <a:pt x="285317" y="45925"/>
                </a:lnTo>
                <a:lnTo>
                  <a:pt x="2853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18"/>
          <p:cNvSpPr/>
          <p:nvPr/>
        </p:nvSpPr>
        <p:spPr>
          <a:xfrm flipH="1">
            <a:off x="-1147725" y="4579038"/>
            <a:ext cx="10727454" cy="1201612"/>
          </a:xfrm>
          <a:custGeom>
            <a:avLst/>
            <a:gdLst/>
            <a:ahLst/>
            <a:cxnLst/>
            <a:rect l="l" t="t" r="r" b="b"/>
            <a:pathLst>
              <a:path w="282897" h="46354" extrusionOk="0">
                <a:moveTo>
                  <a:pt x="152290" y="1111"/>
                </a:moveTo>
                <a:lnTo>
                  <a:pt x="152290" y="1111"/>
                </a:lnTo>
                <a:cubicBezTo>
                  <a:pt x="152274" y="1112"/>
                  <a:pt x="152258" y="1113"/>
                  <a:pt x="152241" y="1114"/>
                </a:cubicBezTo>
                <a:lnTo>
                  <a:pt x="152241" y="1114"/>
                </a:lnTo>
                <a:cubicBezTo>
                  <a:pt x="152258" y="1113"/>
                  <a:pt x="152274" y="1112"/>
                  <a:pt x="152290" y="1111"/>
                </a:cubicBezTo>
                <a:close/>
                <a:moveTo>
                  <a:pt x="155098" y="23593"/>
                </a:moveTo>
                <a:lnTo>
                  <a:pt x="155098" y="23593"/>
                </a:lnTo>
                <a:cubicBezTo>
                  <a:pt x="157378" y="23869"/>
                  <a:pt x="159671" y="24086"/>
                  <a:pt x="161970" y="24262"/>
                </a:cubicBezTo>
                <a:lnTo>
                  <a:pt x="161970" y="24262"/>
                </a:lnTo>
                <a:cubicBezTo>
                  <a:pt x="159264" y="23883"/>
                  <a:pt x="156279" y="23735"/>
                  <a:pt x="155098" y="23593"/>
                </a:cubicBezTo>
                <a:close/>
                <a:moveTo>
                  <a:pt x="138117" y="24891"/>
                </a:moveTo>
                <a:cubicBezTo>
                  <a:pt x="138109" y="24892"/>
                  <a:pt x="138101" y="24893"/>
                  <a:pt x="138093" y="24894"/>
                </a:cubicBezTo>
                <a:cubicBezTo>
                  <a:pt x="138101" y="24893"/>
                  <a:pt x="138109" y="24892"/>
                  <a:pt x="138117" y="24891"/>
                </a:cubicBezTo>
                <a:close/>
                <a:moveTo>
                  <a:pt x="121856" y="1"/>
                </a:moveTo>
                <a:cubicBezTo>
                  <a:pt x="117583" y="1"/>
                  <a:pt x="113286" y="153"/>
                  <a:pt x="109048" y="153"/>
                </a:cubicBezTo>
                <a:cubicBezTo>
                  <a:pt x="108869" y="153"/>
                  <a:pt x="108690" y="152"/>
                  <a:pt x="108512" y="152"/>
                </a:cubicBezTo>
                <a:cubicBezTo>
                  <a:pt x="107600" y="149"/>
                  <a:pt x="106688" y="148"/>
                  <a:pt x="105777" y="148"/>
                </a:cubicBezTo>
                <a:cubicBezTo>
                  <a:pt x="92103" y="148"/>
                  <a:pt x="78429" y="449"/>
                  <a:pt x="64755" y="449"/>
                </a:cubicBezTo>
                <a:cubicBezTo>
                  <a:pt x="61172" y="471"/>
                  <a:pt x="0" y="471"/>
                  <a:pt x="0" y="494"/>
                </a:cubicBezTo>
                <a:lnTo>
                  <a:pt x="0" y="46305"/>
                </a:lnTo>
                <a:lnTo>
                  <a:pt x="105065" y="46305"/>
                </a:lnTo>
                <a:cubicBezTo>
                  <a:pt x="110248" y="46305"/>
                  <a:pt x="115414" y="46353"/>
                  <a:pt x="120577" y="46353"/>
                </a:cubicBezTo>
                <a:cubicBezTo>
                  <a:pt x="125417" y="46353"/>
                  <a:pt x="130254" y="46310"/>
                  <a:pt x="135103" y="46145"/>
                </a:cubicBezTo>
                <a:cubicBezTo>
                  <a:pt x="165529" y="45163"/>
                  <a:pt x="196252" y="44113"/>
                  <a:pt x="225697" y="36376"/>
                </a:cubicBezTo>
                <a:cubicBezTo>
                  <a:pt x="228093" y="35736"/>
                  <a:pt x="230490" y="35052"/>
                  <a:pt x="232658" y="33842"/>
                </a:cubicBezTo>
                <a:cubicBezTo>
                  <a:pt x="232978" y="33659"/>
                  <a:pt x="233343" y="33431"/>
                  <a:pt x="233480" y="33066"/>
                </a:cubicBezTo>
                <a:cubicBezTo>
                  <a:pt x="233777" y="32290"/>
                  <a:pt x="232887" y="31559"/>
                  <a:pt x="232133" y="31217"/>
                </a:cubicBezTo>
                <a:cubicBezTo>
                  <a:pt x="226222" y="28615"/>
                  <a:pt x="219465" y="29414"/>
                  <a:pt x="213051" y="28866"/>
                </a:cubicBezTo>
                <a:cubicBezTo>
                  <a:pt x="211294" y="28706"/>
                  <a:pt x="208966" y="28364"/>
                  <a:pt x="207961" y="26743"/>
                </a:cubicBezTo>
                <a:cubicBezTo>
                  <a:pt x="209034" y="24963"/>
                  <a:pt x="214147" y="25146"/>
                  <a:pt x="216019" y="25054"/>
                </a:cubicBezTo>
                <a:cubicBezTo>
                  <a:pt x="217342" y="24972"/>
                  <a:pt x="218670" y="24944"/>
                  <a:pt x="219999" y="24944"/>
                </a:cubicBezTo>
                <a:cubicBezTo>
                  <a:pt x="221971" y="24944"/>
                  <a:pt x="223948" y="25004"/>
                  <a:pt x="225925" y="25031"/>
                </a:cubicBezTo>
                <a:cubicBezTo>
                  <a:pt x="228384" y="25077"/>
                  <a:pt x="230851" y="25105"/>
                  <a:pt x="233321" y="25105"/>
                </a:cubicBezTo>
                <a:cubicBezTo>
                  <a:pt x="241904" y="25105"/>
                  <a:pt x="250532" y="24771"/>
                  <a:pt x="259022" y="23708"/>
                </a:cubicBezTo>
                <a:cubicBezTo>
                  <a:pt x="266143" y="22817"/>
                  <a:pt x="273493" y="21311"/>
                  <a:pt x="279154" y="16928"/>
                </a:cubicBezTo>
                <a:cubicBezTo>
                  <a:pt x="280706" y="15719"/>
                  <a:pt x="282166" y="14212"/>
                  <a:pt x="282532" y="12272"/>
                </a:cubicBezTo>
                <a:cubicBezTo>
                  <a:pt x="282897" y="10218"/>
                  <a:pt x="281893" y="8095"/>
                  <a:pt x="280363" y="6657"/>
                </a:cubicBezTo>
                <a:cubicBezTo>
                  <a:pt x="278857" y="5219"/>
                  <a:pt x="276871" y="4397"/>
                  <a:pt x="274908" y="3713"/>
                </a:cubicBezTo>
                <a:cubicBezTo>
                  <a:pt x="268853" y="1623"/>
                  <a:pt x="262817" y="1113"/>
                  <a:pt x="256746" y="1113"/>
                </a:cubicBezTo>
                <a:cubicBezTo>
                  <a:pt x="250962" y="1113"/>
                  <a:pt x="245146" y="1575"/>
                  <a:pt x="239247" y="1575"/>
                </a:cubicBezTo>
                <a:cubicBezTo>
                  <a:pt x="238150" y="1575"/>
                  <a:pt x="237049" y="1559"/>
                  <a:pt x="235945" y="1521"/>
                </a:cubicBezTo>
                <a:cubicBezTo>
                  <a:pt x="227843" y="1250"/>
                  <a:pt x="219737" y="1115"/>
                  <a:pt x="211631" y="1115"/>
                </a:cubicBezTo>
                <a:cubicBezTo>
                  <a:pt x="193132" y="1115"/>
                  <a:pt x="174635" y="1821"/>
                  <a:pt x="156194" y="3233"/>
                </a:cubicBezTo>
                <a:cubicBezTo>
                  <a:pt x="163726" y="3553"/>
                  <a:pt x="171281" y="3872"/>
                  <a:pt x="178836" y="4215"/>
                </a:cubicBezTo>
                <a:cubicBezTo>
                  <a:pt x="169820" y="4375"/>
                  <a:pt x="160850" y="4945"/>
                  <a:pt x="151902" y="5904"/>
                </a:cubicBezTo>
                <a:cubicBezTo>
                  <a:pt x="155227" y="6012"/>
                  <a:pt x="158537" y="6056"/>
                  <a:pt x="161842" y="6056"/>
                </a:cubicBezTo>
                <a:cubicBezTo>
                  <a:pt x="169748" y="6056"/>
                  <a:pt x="177625" y="5803"/>
                  <a:pt x="185593" y="5561"/>
                </a:cubicBezTo>
                <a:lnTo>
                  <a:pt x="185593" y="5561"/>
                </a:lnTo>
                <a:cubicBezTo>
                  <a:pt x="182694" y="5653"/>
                  <a:pt x="179521" y="6908"/>
                  <a:pt x="176577" y="7205"/>
                </a:cubicBezTo>
                <a:cubicBezTo>
                  <a:pt x="173450" y="7524"/>
                  <a:pt x="170322" y="7365"/>
                  <a:pt x="167218" y="7547"/>
                </a:cubicBezTo>
                <a:cubicBezTo>
                  <a:pt x="160988" y="7906"/>
                  <a:pt x="154934" y="9008"/>
                  <a:pt x="148658" y="9008"/>
                </a:cubicBezTo>
                <a:cubicBezTo>
                  <a:pt x="148151" y="9008"/>
                  <a:pt x="147642" y="9001"/>
                  <a:pt x="147132" y="8985"/>
                </a:cubicBezTo>
                <a:cubicBezTo>
                  <a:pt x="146365" y="8955"/>
                  <a:pt x="145586" y="8920"/>
                  <a:pt x="144809" y="8920"/>
                </a:cubicBezTo>
                <a:cubicBezTo>
                  <a:pt x="143227" y="8920"/>
                  <a:pt x="141655" y="9065"/>
                  <a:pt x="140216" y="9693"/>
                </a:cubicBezTo>
                <a:cubicBezTo>
                  <a:pt x="140742" y="9464"/>
                  <a:pt x="141480" y="9377"/>
                  <a:pt x="142335" y="9377"/>
                </a:cubicBezTo>
                <a:cubicBezTo>
                  <a:pt x="145129" y="9377"/>
                  <a:pt x="149180" y="10309"/>
                  <a:pt x="151230" y="10309"/>
                </a:cubicBezTo>
                <a:cubicBezTo>
                  <a:pt x="151249" y="10309"/>
                  <a:pt x="151268" y="10309"/>
                  <a:pt x="151286" y="10309"/>
                </a:cubicBezTo>
                <a:cubicBezTo>
                  <a:pt x="153458" y="10295"/>
                  <a:pt x="155564" y="10224"/>
                  <a:pt x="157679" y="10224"/>
                </a:cubicBezTo>
                <a:cubicBezTo>
                  <a:pt x="159075" y="10224"/>
                  <a:pt x="160475" y="10255"/>
                  <a:pt x="161900" y="10355"/>
                </a:cubicBezTo>
                <a:cubicBezTo>
                  <a:pt x="159891" y="10880"/>
                  <a:pt x="157905" y="11405"/>
                  <a:pt x="155920" y="11953"/>
                </a:cubicBezTo>
                <a:cubicBezTo>
                  <a:pt x="156245" y="11866"/>
                  <a:pt x="156623" y="11829"/>
                  <a:pt x="157036" y="11829"/>
                </a:cubicBezTo>
                <a:cubicBezTo>
                  <a:pt x="159230" y="11829"/>
                  <a:pt x="162437" y="12868"/>
                  <a:pt x="164319" y="13002"/>
                </a:cubicBezTo>
                <a:cubicBezTo>
                  <a:pt x="164993" y="13045"/>
                  <a:pt x="165700" y="13050"/>
                  <a:pt x="166417" y="13050"/>
                </a:cubicBezTo>
                <a:cubicBezTo>
                  <a:pt x="166659" y="13050"/>
                  <a:pt x="166902" y="13050"/>
                  <a:pt x="167145" y="13050"/>
                </a:cubicBezTo>
                <a:cubicBezTo>
                  <a:pt x="168896" y="13050"/>
                  <a:pt x="170671" y="13081"/>
                  <a:pt x="172171" y="13596"/>
                </a:cubicBezTo>
                <a:cubicBezTo>
                  <a:pt x="171760" y="14007"/>
                  <a:pt x="171350" y="14418"/>
                  <a:pt x="170916" y="14829"/>
                </a:cubicBezTo>
                <a:cubicBezTo>
                  <a:pt x="176782" y="15833"/>
                  <a:pt x="182717" y="16381"/>
                  <a:pt x="188651" y="16426"/>
                </a:cubicBezTo>
                <a:cubicBezTo>
                  <a:pt x="191276" y="16449"/>
                  <a:pt x="193947" y="16403"/>
                  <a:pt x="196549" y="16791"/>
                </a:cubicBezTo>
                <a:cubicBezTo>
                  <a:pt x="199607" y="17271"/>
                  <a:pt x="202529" y="18389"/>
                  <a:pt x="205565" y="18983"/>
                </a:cubicBezTo>
                <a:cubicBezTo>
                  <a:pt x="208623" y="19576"/>
                  <a:pt x="211750" y="19645"/>
                  <a:pt x="214855" y="19713"/>
                </a:cubicBezTo>
                <a:cubicBezTo>
                  <a:pt x="225884" y="19979"/>
                  <a:pt x="236859" y="20226"/>
                  <a:pt x="247909" y="20226"/>
                </a:cubicBezTo>
                <a:cubicBezTo>
                  <a:pt x="249208" y="20226"/>
                  <a:pt x="250508" y="20222"/>
                  <a:pt x="251809" y="20215"/>
                </a:cubicBezTo>
                <a:lnTo>
                  <a:pt x="251809" y="20215"/>
                </a:lnTo>
                <a:cubicBezTo>
                  <a:pt x="242202" y="22272"/>
                  <a:pt x="232467" y="22903"/>
                  <a:pt x="222670" y="22903"/>
                </a:cubicBezTo>
                <a:cubicBezTo>
                  <a:pt x="207089" y="22903"/>
                  <a:pt x="191351" y="21306"/>
                  <a:pt x="175719" y="21306"/>
                </a:cubicBezTo>
                <a:cubicBezTo>
                  <a:pt x="174559" y="21306"/>
                  <a:pt x="173399" y="21315"/>
                  <a:pt x="172240" y="21334"/>
                </a:cubicBezTo>
                <a:cubicBezTo>
                  <a:pt x="178129" y="21608"/>
                  <a:pt x="184018" y="21904"/>
                  <a:pt x="189929" y="22178"/>
                </a:cubicBezTo>
                <a:cubicBezTo>
                  <a:pt x="195042" y="22407"/>
                  <a:pt x="200246" y="22680"/>
                  <a:pt x="205017" y="24552"/>
                </a:cubicBezTo>
                <a:cubicBezTo>
                  <a:pt x="202094" y="25494"/>
                  <a:pt x="199038" y="25763"/>
                  <a:pt x="195953" y="25763"/>
                </a:cubicBezTo>
                <a:cubicBezTo>
                  <a:pt x="193955" y="25763"/>
                  <a:pt x="191945" y="25650"/>
                  <a:pt x="189952" y="25534"/>
                </a:cubicBezTo>
                <a:cubicBezTo>
                  <a:pt x="180692" y="25003"/>
                  <a:pt x="171271" y="24971"/>
                  <a:pt x="161970" y="24262"/>
                </a:cubicBezTo>
                <a:lnTo>
                  <a:pt x="161970" y="24262"/>
                </a:lnTo>
                <a:cubicBezTo>
                  <a:pt x="164493" y="24615"/>
                  <a:pt x="166774" y="25168"/>
                  <a:pt x="167127" y="26104"/>
                </a:cubicBezTo>
                <a:cubicBezTo>
                  <a:pt x="166622" y="26209"/>
                  <a:pt x="164915" y="27013"/>
                  <a:pt x="164293" y="27013"/>
                </a:cubicBezTo>
                <a:cubicBezTo>
                  <a:pt x="164240" y="27013"/>
                  <a:pt x="164195" y="27007"/>
                  <a:pt x="164160" y="26994"/>
                </a:cubicBezTo>
                <a:lnTo>
                  <a:pt x="164160" y="26994"/>
                </a:lnTo>
                <a:cubicBezTo>
                  <a:pt x="164660" y="27172"/>
                  <a:pt x="165192" y="27229"/>
                  <a:pt x="165736" y="27229"/>
                </a:cubicBezTo>
                <a:cubicBezTo>
                  <a:pt x="166712" y="27229"/>
                  <a:pt x="167726" y="27046"/>
                  <a:pt x="168672" y="27046"/>
                </a:cubicBezTo>
                <a:cubicBezTo>
                  <a:pt x="169506" y="27046"/>
                  <a:pt x="170287" y="27188"/>
                  <a:pt x="170939" y="27725"/>
                </a:cubicBezTo>
                <a:cubicBezTo>
                  <a:pt x="170583" y="27433"/>
                  <a:pt x="169974" y="27315"/>
                  <a:pt x="169208" y="27315"/>
                </a:cubicBezTo>
                <a:cubicBezTo>
                  <a:pt x="166137" y="27315"/>
                  <a:pt x="160549" y="29208"/>
                  <a:pt x="158704" y="29391"/>
                </a:cubicBezTo>
                <a:cubicBezTo>
                  <a:pt x="156760" y="29584"/>
                  <a:pt x="154774" y="29712"/>
                  <a:pt x="152792" y="29712"/>
                </a:cubicBezTo>
                <a:cubicBezTo>
                  <a:pt x="150562" y="29712"/>
                  <a:pt x="148336" y="29551"/>
                  <a:pt x="146173" y="29140"/>
                </a:cubicBezTo>
                <a:cubicBezTo>
                  <a:pt x="144210" y="28775"/>
                  <a:pt x="144324" y="26561"/>
                  <a:pt x="142772" y="25534"/>
                </a:cubicBezTo>
                <a:cubicBezTo>
                  <a:pt x="141913" y="24961"/>
                  <a:pt x="140784" y="24776"/>
                  <a:pt x="139696" y="24776"/>
                </a:cubicBezTo>
                <a:cubicBezTo>
                  <a:pt x="139146" y="24776"/>
                  <a:pt x="138606" y="24823"/>
                  <a:pt x="138117" y="24891"/>
                </a:cubicBezTo>
                <a:lnTo>
                  <a:pt x="138117" y="24891"/>
                </a:lnTo>
                <a:cubicBezTo>
                  <a:pt x="138304" y="24866"/>
                  <a:pt x="138496" y="24853"/>
                  <a:pt x="138689" y="24853"/>
                </a:cubicBezTo>
                <a:cubicBezTo>
                  <a:pt x="141631" y="24853"/>
                  <a:pt x="145051" y="27694"/>
                  <a:pt x="141334" y="29916"/>
                </a:cubicBezTo>
                <a:cubicBezTo>
                  <a:pt x="140398" y="30487"/>
                  <a:pt x="139303" y="30738"/>
                  <a:pt x="138230" y="30966"/>
                </a:cubicBezTo>
                <a:cubicBezTo>
                  <a:pt x="137066" y="31240"/>
                  <a:pt x="135902" y="31491"/>
                  <a:pt x="134738" y="31765"/>
                </a:cubicBezTo>
                <a:cubicBezTo>
                  <a:pt x="137363" y="31171"/>
                  <a:pt x="140330" y="30738"/>
                  <a:pt x="143001" y="30692"/>
                </a:cubicBezTo>
                <a:cubicBezTo>
                  <a:pt x="143124" y="30689"/>
                  <a:pt x="143247" y="30687"/>
                  <a:pt x="143370" y="30687"/>
                </a:cubicBezTo>
                <a:cubicBezTo>
                  <a:pt x="145003" y="30687"/>
                  <a:pt x="146626" y="30975"/>
                  <a:pt x="148091" y="31696"/>
                </a:cubicBezTo>
                <a:cubicBezTo>
                  <a:pt x="148798" y="32062"/>
                  <a:pt x="149506" y="32587"/>
                  <a:pt x="149688" y="33385"/>
                </a:cubicBezTo>
                <a:cubicBezTo>
                  <a:pt x="149825" y="34047"/>
                  <a:pt x="149529" y="34755"/>
                  <a:pt x="149049" y="35257"/>
                </a:cubicBezTo>
                <a:cubicBezTo>
                  <a:pt x="147309" y="37105"/>
                  <a:pt x="144678" y="37757"/>
                  <a:pt x="141980" y="37757"/>
                </a:cubicBezTo>
                <a:cubicBezTo>
                  <a:pt x="139511" y="37757"/>
                  <a:pt x="136986" y="37211"/>
                  <a:pt x="135035" y="36535"/>
                </a:cubicBezTo>
                <a:lnTo>
                  <a:pt x="135035" y="36535"/>
                </a:lnTo>
                <a:cubicBezTo>
                  <a:pt x="136450" y="38407"/>
                  <a:pt x="138983" y="38909"/>
                  <a:pt x="141311" y="39115"/>
                </a:cubicBezTo>
                <a:cubicBezTo>
                  <a:pt x="142205" y="39189"/>
                  <a:pt x="143132" y="39228"/>
                  <a:pt x="144077" y="39228"/>
                </a:cubicBezTo>
                <a:cubicBezTo>
                  <a:pt x="147741" y="39228"/>
                  <a:pt x="151667" y="38650"/>
                  <a:pt x="154915" y="37380"/>
                </a:cubicBezTo>
                <a:lnTo>
                  <a:pt x="154915" y="37380"/>
                </a:lnTo>
                <a:cubicBezTo>
                  <a:pt x="153272" y="39457"/>
                  <a:pt x="150579" y="40347"/>
                  <a:pt x="148045" y="41123"/>
                </a:cubicBezTo>
                <a:cubicBezTo>
                  <a:pt x="145762" y="41831"/>
                  <a:pt x="143434" y="42538"/>
                  <a:pt x="141015" y="42653"/>
                </a:cubicBezTo>
                <a:cubicBezTo>
                  <a:pt x="140638" y="42672"/>
                  <a:pt x="140260" y="42675"/>
                  <a:pt x="139881" y="42675"/>
                </a:cubicBezTo>
                <a:cubicBezTo>
                  <a:pt x="139700" y="42675"/>
                  <a:pt x="139520" y="42674"/>
                  <a:pt x="139339" y="42674"/>
                </a:cubicBezTo>
                <a:cubicBezTo>
                  <a:pt x="138541" y="42674"/>
                  <a:pt x="137743" y="42688"/>
                  <a:pt x="136952" y="42835"/>
                </a:cubicBezTo>
                <a:cubicBezTo>
                  <a:pt x="135765" y="43041"/>
                  <a:pt x="134646" y="43497"/>
                  <a:pt x="133528" y="43885"/>
                </a:cubicBezTo>
                <a:cubicBezTo>
                  <a:pt x="130378" y="44927"/>
                  <a:pt x="126573" y="45327"/>
                  <a:pt x="122763" y="45327"/>
                </a:cubicBezTo>
                <a:cubicBezTo>
                  <a:pt x="119148" y="45327"/>
                  <a:pt x="115528" y="44967"/>
                  <a:pt x="112460" y="44456"/>
                </a:cubicBezTo>
                <a:cubicBezTo>
                  <a:pt x="109813" y="43999"/>
                  <a:pt x="107165" y="43566"/>
                  <a:pt x="104517" y="43109"/>
                </a:cubicBezTo>
                <a:cubicBezTo>
                  <a:pt x="103787" y="42995"/>
                  <a:pt x="102942" y="42812"/>
                  <a:pt x="102577" y="42150"/>
                </a:cubicBezTo>
                <a:lnTo>
                  <a:pt x="102577" y="42150"/>
                </a:lnTo>
                <a:cubicBezTo>
                  <a:pt x="102578" y="42153"/>
                  <a:pt x="102585" y="42154"/>
                  <a:pt x="102597" y="42154"/>
                </a:cubicBezTo>
                <a:cubicBezTo>
                  <a:pt x="102810" y="42154"/>
                  <a:pt x="104665" y="41783"/>
                  <a:pt x="104859" y="41739"/>
                </a:cubicBezTo>
                <a:cubicBezTo>
                  <a:pt x="105658" y="41648"/>
                  <a:pt x="106457" y="41580"/>
                  <a:pt x="107279" y="41511"/>
                </a:cubicBezTo>
                <a:cubicBezTo>
                  <a:pt x="108740" y="41397"/>
                  <a:pt x="110771" y="41603"/>
                  <a:pt x="112027" y="40667"/>
                </a:cubicBezTo>
                <a:cubicBezTo>
                  <a:pt x="112072" y="40621"/>
                  <a:pt x="112095" y="40598"/>
                  <a:pt x="112118" y="40553"/>
                </a:cubicBezTo>
                <a:cubicBezTo>
                  <a:pt x="112118" y="40484"/>
                  <a:pt x="112049" y="40438"/>
                  <a:pt x="111981" y="40393"/>
                </a:cubicBezTo>
                <a:cubicBezTo>
                  <a:pt x="111684" y="40256"/>
                  <a:pt x="111365" y="40165"/>
                  <a:pt x="111045" y="40142"/>
                </a:cubicBezTo>
                <a:cubicBezTo>
                  <a:pt x="112323" y="40050"/>
                  <a:pt x="113579" y="39982"/>
                  <a:pt x="114857" y="39913"/>
                </a:cubicBezTo>
                <a:cubicBezTo>
                  <a:pt x="115176" y="39891"/>
                  <a:pt x="115473" y="39868"/>
                  <a:pt x="115793" y="39777"/>
                </a:cubicBezTo>
                <a:cubicBezTo>
                  <a:pt x="114583" y="39525"/>
                  <a:pt x="113305" y="39320"/>
                  <a:pt x="112095" y="39320"/>
                </a:cubicBezTo>
                <a:cubicBezTo>
                  <a:pt x="112027" y="39321"/>
                  <a:pt x="111958" y="39322"/>
                  <a:pt x="111890" y="39322"/>
                </a:cubicBezTo>
                <a:cubicBezTo>
                  <a:pt x="110794" y="39322"/>
                  <a:pt x="109698" y="39160"/>
                  <a:pt x="108603" y="39160"/>
                </a:cubicBezTo>
                <a:cubicBezTo>
                  <a:pt x="106366" y="39160"/>
                  <a:pt x="104129" y="39388"/>
                  <a:pt x="101892" y="39548"/>
                </a:cubicBezTo>
                <a:cubicBezTo>
                  <a:pt x="101064" y="39610"/>
                  <a:pt x="100249" y="39640"/>
                  <a:pt x="99442" y="39640"/>
                </a:cubicBezTo>
                <a:cubicBezTo>
                  <a:pt x="96650" y="39640"/>
                  <a:pt x="93957" y="39275"/>
                  <a:pt x="91141" y="38567"/>
                </a:cubicBezTo>
                <a:cubicBezTo>
                  <a:pt x="87467" y="37654"/>
                  <a:pt x="83860" y="36398"/>
                  <a:pt x="80162" y="35531"/>
                </a:cubicBezTo>
                <a:cubicBezTo>
                  <a:pt x="78475" y="35138"/>
                  <a:pt x="74846" y="34109"/>
                  <a:pt x="72113" y="34109"/>
                </a:cubicBezTo>
                <a:cubicBezTo>
                  <a:pt x="71040" y="34109"/>
                  <a:pt x="70105" y="34268"/>
                  <a:pt x="69480" y="34686"/>
                </a:cubicBezTo>
                <a:cubicBezTo>
                  <a:pt x="71878" y="33068"/>
                  <a:pt x="74691" y="32715"/>
                  <a:pt x="77619" y="32715"/>
                </a:cubicBezTo>
                <a:cubicBezTo>
                  <a:pt x="79883" y="32715"/>
                  <a:pt x="82215" y="32926"/>
                  <a:pt x="84477" y="32926"/>
                </a:cubicBezTo>
                <a:cubicBezTo>
                  <a:pt x="84859" y="32926"/>
                  <a:pt x="85240" y="32920"/>
                  <a:pt x="85618" y="32906"/>
                </a:cubicBezTo>
                <a:cubicBezTo>
                  <a:pt x="88722" y="32792"/>
                  <a:pt x="91758" y="32107"/>
                  <a:pt x="94771" y="31422"/>
                </a:cubicBezTo>
                <a:cubicBezTo>
                  <a:pt x="95843" y="31171"/>
                  <a:pt x="98035" y="30669"/>
                  <a:pt x="98468" y="29437"/>
                </a:cubicBezTo>
                <a:cubicBezTo>
                  <a:pt x="99085" y="27725"/>
                  <a:pt x="97304" y="27725"/>
                  <a:pt x="95889" y="27382"/>
                </a:cubicBezTo>
                <a:lnTo>
                  <a:pt x="95889" y="27382"/>
                </a:lnTo>
                <a:cubicBezTo>
                  <a:pt x="96189" y="27454"/>
                  <a:pt x="96525" y="27483"/>
                  <a:pt x="96884" y="27483"/>
                </a:cubicBezTo>
                <a:cubicBezTo>
                  <a:pt x="98358" y="27483"/>
                  <a:pt x="100215" y="26986"/>
                  <a:pt x="101481" y="26857"/>
                </a:cubicBezTo>
                <a:cubicBezTo>
                  <a:pt x="103330" y="26675"/>
                  <a:pt x="105202" y="26515"/>
                  <a:pt x="107051" y="26332"/>
                </a:cubicBezTo>
                <a:cubicBezTo>
                  <a:pt x="108854" y="26173"/>
                  <a:pt x="110657" y="25899"/>
                  <a:pt x="112460" y="25762"/>
                </a:cubicBezTo>
                <a:cubicBezTo>
                  <a:pt x="113304" y="25697"/>
                  <a:pt x="114004" y="25325"/>
                  <a:pt x="114813" y="25325"/>
                </a:cubicBezTo>
                <a:cubicBezTo>
                  <a:pt x="114858" y="25325"/>
                  <a:pt x="114903" y="25326"/>
                  <a:pt x="114948" y="25328"/>
                </a:cubicBezTo>
                <a:cubicBezTo>
                  <a:pt x="115336" y="25351"/>
                  <a:pt x="117459" y="26447"/>
                  <a:pt x="117413" y="26469"/>
                </a:cubicBezTo>
                <a:cubicBezTo>
                  <a:pt x="112597" y="28798"/>
                  <a:pt x="106845" y="27930"/>
                  <a:pt x="101687" y="29368"/>
                </a:cubicBezTo>
                <a:cubicBezTo>
                  <a:pt x="107233" y="29117"/>
                  <a:pt x="112803" y="28889"/>
                  <a:pt x="118349" y="28638"/>
                </a:cubicBezTo>
                <a:cubicBezTo>
                  <a:pt x="119445" y="28592"/>
                  <a:pt x="120677" y="28478"/>
                  <a:pt x="121339" y="27611"/>
                </a:cubicBezTo>
                <a:cubicBezTo>
                  <a:pt x="120609" y="27245"/>
                  <a:pt x="119856" y="26926"/>
                  <a:pt x="119102" y="26629"/>
                </a:cubicBezTo>
                <a:cubicBezTo>
                  <a:pt x="123188" y="24780"/>
                  <a:pt x="127799" y="24803"/>
                  <a:pt x="132273" y="24552"/>
                </a:cubicBezTo>
                <a:cubicBezTo>
                  <a:pt x="137865" y="24210"/>
                  <a:pt x="143411" y="23365"/>
                  <a:pt x="148844" y="21996"/>
                </a:cubicBezTo>
                <a:cubicBezTo>
                  <a:pt x="147520" y="21425"/>
                  <a:pt x="146219" y="20854"/>
                  <a:pt x="144895" y="20284"/>
                </a:cubicBezTo>
                <a:cubicBezTo>
                  <a:pt x="147572" y="19538"/>
                  <a:pt x="150276" y="19436"/>
                  <a:pt x="152989" y="19436"/>
                </a:cubicBezTo>
                <a:cubicBezTo>
                  <a:pt x="154014" y="19436"/>
                  <a:pt x="155040" y="19451"/>
                  <a:pt x="156066" y="19451"/>
                </a:cubicBezTo>
                <a:cubicBezTo>
                  <a:pt x="159225" y="19451"/>
                  <a:pt x="162382" y="19312"/>
                  <a:pt x="165506" y="18184"/>
                </a:cubicBezTo>
                <a:cubicBezTo>
                  <a:pt x="164391" y="18082"/>
                  <a:pt x="163289" y="18048"/>
                  <a:pt x="162192" y="18048"/>
                </a:cubicBezTo>
                <a:cubicBezTo>
                  <a:pt x="160079" y="18048"/>
                  <a:pt x="157985" y="18177"/>
                  <a:pt x="155851" y="18207"/>
                </a:cubicBezTo>
                <a:cubicBezTo>
                  <a:pt x="155738" y="18208"/>
                  <a:pt x="155625" y="18208"/>
                  <a:pt x="155512" y="18208"/>
                </a:cubicBezTo>
                <a:cubicBezTo>
                  <a:pt x="152786" y="18208"/>
                  <a:pt x="149961" y="17954"/>
                  <a:pt x="147178" y="17910"/>
                </a:cubicBezTo>
                <a:cubicBezTo>
                  <a:pt x="142681" y="17864"/>
                  <a:pt x="138321" y="17453"/>
                  <a:pt x="133916" y="16700"/>
                </a:cubicBezTo>
                <a:cubicBezTo>
                  <a:pt x="141060" y="16563"/>
                  <a:pt x="148159" y="15696"/>
                  <a:pt x="155212" y="14509"/>
                </a:cubicBezTo>
                <a:lnTo>
                  <a:pt x="155212" y="14509"/>
                </a:lnTo>
                <a:cubicBezTo>
                  <a:pt x="154066" y="14701"/>
                  <a:pt x="152684" y="14786"/>
                  <a:pt x="151218" y="14786"/>
                </a:cubicBezTo>
                <a:cubicBezTo>
                  <a:pt x="148158" y="14786"/>
                  <a:pt x="144738" y="14417"/>
                  <a:pt x="142361" y="13893"/>
                </a:cubicBezTo>
                <a:cubicBezTo>
                  <a:pt x="138641" y="13025"/>
                  <a:pt x="134943" y="12044"/>
                  <a:pt x="131131" y="11336"/>
                </a:cubicBezTo>
                <a:cubicBezTo>
                  <a:pt x="128168" y="10778"/>
                  <a:pt x="124982" y="10119"/>
                  <a:pt x="121935" y="10119"/>
                </a:cubicBezTo>
                <a:cubicBezTo>
                  <a:pt x="121768" y="10119"/>
                  <a:pt x="121602" y="10120"/>
                  <a:pt x="121436" y="10125"/>
                </a:cubicBezTo>
                <a:lnTo>
                  <a:pt x="121436" y="10125"/>
                </a:lnTo>
                <a:cubicBezTo>
                  <a:pt x="126616" y="9987"/>
                  <a:pt x="131818" y="9691"/>
                  <a:pt x="136997" y="9214"/>
                </a:cubicBezTo>
                <a:cubicBezTo>
                  <a:pt x="129465" y="8460"/>
                  <a:pt x="121864" y="8483"/>
                  <a:pt x="114332" y="8072"/>
                </a:cubicBezTo>
                <a:cubicBezTo>
                  <a:pt x="109242" y="7798"/>
                  <a:pt x="104129" y="7639"/>
                  <a:pt x="99039" y="7296"/>
                </a:cubicBezTo>
                <a:cubicBezTo>
                  <a:pt x="98058" y="7228"/>
                  <a:pt x="96939" y="7091"/>
                  <a:pt x="96391" y="6269"/>
                </a:cubicBezTo>
                <a:cubicBezTo>
                  <a:pt x="112825" y="5721"/>
                  <a:pt x="129283" y="5196"/>
                  <a:pt x="145717" y="4648"/>
                </a:cubicBezTo>
                <a:cubicBezTo>
                  <a:pt x="136906" y="4534"/>
                  <a:pt x="128096" y="4420"/>
                  <a:pt x="119285" y="4306"/>
                </a:cubicBezTo>
                <a:cubicBezTo>
                  <a:pt x="118167" y="4283"/>
                  <a:pt x="116911" y="4215"/>
                  <a:pt x="116181" y="3393"/>
                </a:cubicBezTo>
                <a:cubicBezTo>
                  <a:pt x="128262" y="2960"/>
                  <a:pt x="140161" y="1912"/>
                  <a:pt x="152241" y="1114"/>
                </a:cubicBezTo>
                <a:lnTo>
                  <a:pt x="152241" y="1114"/>
                </a:lnTo>
                <a:cubicBezTo>
                  <a:pt x="150617" y="1220"/>
                  <a:pt x="148972" y="1266"/>
                  <a:pt x="147317" y="1266"/>
                </a:cubicBezTo>
                <a:cubicBezTo>
                  <a:pt x="141634" y="1266"/>
                  <a:pt x="135824" y="730"/>
                  <a:pt x="130287" y="289"/>
                </a:cubicBezTo>
                <a:cubicBezTo>
                  <a:pt x="127503" y="67"/>
                  <a:pt x="124685" y="1"/>
                  <a:pt x="121856"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47" name="Google Shape;2047;p18"/>
          <p:cNvGrpSpPr/>
          <p:nvPr/>
        </p:nvGrpSpPr>
        <p:grpSpPr>
          <a:xfrm flipH="1">
            <a:off x="5942849" y="4761874"/>
            <a:ext cx="1248959" cy="492362"/>
            <a:chOff x="12680715" y="5206674"/>
            <a:chExt cx="1248959" cy="492362"/>
          </a:xfrm>
        </p:grpSpPr>
        <p:sp>
          <p:nvSpPr>
            <p:cNvPr id="2048" name="Google Shape;2048;p18"/>
            <p:cNvSpPr/>
            <p:nvPr/>
          </p:nvSpPr>
          <p:spPr>
            <a:xfrm>
              <a:off x="12680715" y="5446700"/>
              <a:ext cx="1227899" cy="229686"/>
            </a:xfrm>
            <a:custGeom>
              <a:avLst/>
              <a:gdLst/>
              <a:ahLst/>
              <a:cxnLst/>
              <a:rect l="l" t="t" r="r" b="b"/>
              <a:pathLst>
                <a:path w="38598" h="7220" extrusionOk="0">
                  <a:moveTo>
                    <a:pt x="13103" y="0"/>
                  </a:moveTo>
                  <a:cubicBezTo>
                    <a:pt x="12302" y="0"/>
                    <a:pt x="12062" y="405"/>
                    <a:pt x="11002" y="513"/>
                  </a:cubicBezTo>
                  <a:cubicBezTo>
                    <a:pt x="9632" y="650"/>
                    <a:pt x="5820" y="2020"/>
                    <a:pt x="2922" y="2773"/>
                  </a:cubicBezTo>
                  <a:cubicBezTo>
                    <a:pt x="0" y="3549"/>
                    <a:pt x="1598" y="4165"/>
                    <a:pt x="2168" y="4873"/>
                  </a:cubicBezTo>
                  <a:cubicBezTo>
                    <a:pt x="2739" y="5580"/>
                    <a:pt x="4839" y="5626"/>
                    <a:pt x="9952" y="6379"/>
                  </a:cubicBezTo>
                  <a:cubicBezTo>
                    <a:pt x="13405" y="6888"/>
                    <a:pt x="22429" y="7220"/>
                    <a:pt x="28880" y="7220"/>
                  </a:cubicBezTo>
                  <a:cubicBezTo>
                    <a:pt x="31980" y="7220"/>
                    <a:pt x="34486" y="7143"/>
                    <a:pt x="35493" y="6973"/>
                  </a:cubicBezTo>
                  <a:cubicBezTo>
                    <a:pt x="38598" y="6448"/>
                    <a:pt x="35859" y="5261"/>
                    <a:pt x="36657" y="4462"/>
                  </a:cubicBezTo>
                  <a:cubicBezTo>
                    <a:pt x="37456" y="3686"/>
                    <a:pt x="35448" y="1974"/>
                    <a:pt x="31978" y="1403"/>
                  </a:cubicBezTo>
                  <a:cubicBezTo>
                    <a:pt x="31978" y="1403"/>
                    <a:pt x="15407" y="422"/>
                    <a:pt x="13901" y="102"/>
                  </a:cubicBezTo>
                  <a:cubicBezTo>
                    <a:pt x="13576" y="30"/>
                    <a:pt x="13319" y="0"/>
                    <a:pt x="13103"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18"/>
            <p:cNvSpPr/>
            <p:nvPr/>
          </p:nvSpPr>
          <p:spPr>
            <a:xfrm>
              <a:off x="13021968" y="5382407"/>
              <a:ext cx="907706" cy="316630"/>
            </a:xfrm>
            <a:custGeom>
              <a:avLst/>
              <a:gdLst/>
              <a:ahLst/>
              <a:cxnLst/>
              <a:rect l="l" t="t" r="r" b="b"/>
              <a:pathLst>
                <a:path w="28533" h="9953" extrusionOk="0">
                  <a:moveTo>
                    <a:pt x="28533" y="1"/>
                  </a:moveTo>
                  <a:cubicBezTo>
                    <a:pt x="28190" y="1895"/>
                    <a:pt x="27277" y="1165"/>
                    <a:pt x="26387" y="2534"/>
                  </a:cubicBezTo>
                  <a:cubicBezTo>
                    <a:pt x="25497" y="3881"/>
                    <a:pt x="24241" y="4018"/>
                    <a:pt x="23808" y="4794"/>
                  </a:cubicBezTo>
                  <a:cubicBezTo>
                    <a:pt x="23351" y="5593"/>
                    <a:pt x="22849" y="6894"/>
                    <a:pt x="22370" y="7784"/>
                  </a:cubicBezTo>
                  <a:cubicBezTo>
                    <a:pt x="21913" y="8674"/>
                    <a:pt x="18786" y="9268"/>
                    <a:pt x="17325" y="9564"/>
                  </a:cubicBezTo>
                  <a:cubicBezTo>
                    <a:pt x="15865" y="9861"/>
                    <a:pt x="11551" y="9952"/>
                    <a:pt x="10957" y="9656"/>
                  </a:cubicBezTo>
                  <a:cubicBezTo>
                    <a:pt x="10386" y="9382"/>
                    <a:pt x="6118" y="8857"/>
                    <a:pt x="4749" y="8400"/>
                  </a:cubicBezTo>
                  <a:cubicBezTo>
                    <a:pt x="3379" y="7921"/>
                    <a:pt x="2786" y="7853"/>
                    <a:pt x="2101" y="7031"/>
                  </a:cubicBezTo>
                  <a:cubicBezTo>
                    <a:pt x="1416" y="6209"/>
                    <a:pt x="1" y="3881"/>
                    <a:pt x="320" y="3310"/>
                  </a:cubicBezTo>
                  <a:cubicBezTo>
                    <a:pt x="640" y="2717"/>
                    <a:pt x="8880" y="5616"/>
                    <a:pt x="9953" y="5639"/>
                  </a:cubicBezTo>
                  <a:cubicBezTo>
                    <a:pt x="11026" y="5661"/>
                    <a:pt x="17622" y="5387"/>
                    <a:pt x="17622" y="5387"/>
                  </a:cubicBezTo>
                  <a:lnTo>
                    <a:pt x="24013" y="434"/>
                  </a:ln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18"/>
            <p:cNvSpPr/>
            <p:nvPr/>
          </p:nvSpPr>
          <p:spPr>
            <a:xfrm>
              <a:off x="13032148" y="5399840"/>
              <a:ext cx="792958" cy="275973"/>
            </a:xfrm>
            <a:custGeom>
              <a:avLst/>
              <a:gdLst/>
              <a:ahLst/>
              <a:cxnLst/>
              <a:rect l="l" t="t" r="r" b="b"/>
              <a:pathLst>
                <a:path w="24926" h="8675" extrusionOk="0">
                  <a:moveTo>
                    <a:pt x="1165" y="46"/>
                  </a:moveTo>
                  <a:cubicBezTo>
                    <a:pt x="594" y="754"/>
                    <a:pt x="457" y="2260"/>
                    <a:pt x="0" y="2762"/>
                  </a:cubicBezTo>
                  <a:cubicBezTo>
                    <a:pt x="137" y="4018"/>
                    <a:pt x="959" y="4314"/>
                    <a:pt x="2466" y="5113"/>
                  </a:cubicBezTo>
                  <a:cubicBezTo>
                    <a:pt x="3949" y="5912"/>
                    <a:pt x="6392" y="6323"/>
                    <a:pt x="7099" y="6917"/>
                  </a:cubicBezTo>
                  <a:cubicBezTo>
                    <a:pt x="7807" y="7487"/>
                    <a:pt x="8857" y="8103"/>
                    <a:pt x="8902" y="8400"/>
                  </a:cubicBezTo>
                  <a:cubicBezTo>
                    <a:pt x="8948" y="8674"/>
                    <a:pt x="16458" y="8012"/>
                    <a:pt x="18626" y="5935"/>
                  </a:cubicBezTo>
                  <a:cubicBezTo>
                    <a:pt x="20794" y="3858"/>
                    <a:pt x="22324" y="4406"/>
                    <a:pt x="22392" y="3470"/>
                  </a:cubicBezTo>
                  <a:cubicBezTo>
                    <a:pt x="22438" y="2557"/>
                    <a:pt x="24812" y="320"/>
                    <a:pt x="24880" y="160"/>
                  </a:cubicBezTo>
                  <a:cubicBezTo>
                    <a:pt x="24926" y="0"/>
                    <a:pt x="1165" y="46"/>
                    <a:pt x="1165" y="46"/>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18"/>
            <p:cNvSpPr/>
            <p:nvPr/>
          </p:nvSpPr>
          <p:spPr>
            <a:xfrm>
              <a:off x="13069178" y="5206674"/>
              <a:ext cx="860496" cy="318825"/>
            </a:xfrm>
            <a:custGeom>
              <a:avLst/>
              <a:gdLst/>
              <a:ahLst/>
              <a:cxnLst/>
              <a:rect l="l" t="t" r="r" b="b"/>
              <a:pathLst>
                <a:path w="27049" h="10022" extrusionOk="0">
                  <a:moveTo>
                    <a:pt x="13696" y="184"/>
                  </a:moveTo>
                  <a:cubicBezTo>
                    <a:pt x="13696" y="184"/>
                    <a:pt x="8035" y="731"/>
                    <a:pt x="7830" y="1097"/>
                  </a:cubicBezTo>
                  <a:cubicBezTo>
                    <a:pt x="7647" y="1485"/>
                    <a:pt x="8126" y="2375"/>
                    <a:pt x="8400" y="3082"/>
                  </a:cubicBezTo>
                  <a:cubicBezTo>
                    <a:pt x="8674" y="3790"/>
                    <a:pt x="7464" y="4498"/>
                    <a:pt x="5068" y="4383"/>
                  </a:cubicBezTo>
                  <a:cubicBezTo>
                    <a:pt x="2671" y="4292"/>
                    <a:pt x="1028" y="6118"/>
                    <a:pt x="1" y="6118"/>
                  </a:cubicBezTo>
                  <a:cubicBezTo>
                    <a:pt x="92" y="7488"/>
                    <a:pt x="6506" y="10021"/>
                    <a:pt x="9633" y="9473"/>
                  </a:cubicBezTo>
                  <a:cubicBezTo>
                    <a:pt x="12760" y="8903"/>
                    <a:pt x="16047" y="7214"/>
                    <a:pt x="18124" y="6689"/>
                  </a:cubicBezTo>
                  <a:cubicBezTo>
                    <a:pt x="20178" y="6187"/>
                    <a:pt x="26569" y="7214"/>
                    <a:pt x="27049" y="5525"/>
                  </a:cubicBezTo>
                  <a:cubicBezTo>
                    <a:pt x="26889" y="4680"/>
                    <a:pt x="26250" y="3402"/>
                    <a:pt x="25496" y="3037"/>
                  </a:cubicBezTo>
                  <a:cubicBezTo>
                    <a:pt x="24743" y="2649"/>
                    <a:pt x="19060" y="2694"/>
                    <a:pt x="18443" y="2283"/>
                  </a:cubicBezTo>
                  <a:cubicBezTo>
                    <a:pt x="17827" y="1850"/>
                    <a:pt x="14221" y="1"/>
                    <a:pt x="13696" y="184"/>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18"/>
            <p:cNvSpPr/>
            <p:nvPr/>
          </p:nvSpPr>
          <p:spPr>
            <a:xfrm>
              <a:off x="13311716" y="5258974"/>
              <a:ext cx="316630" cy="116211"/>
            </a:xfrm>
            <a:custGeom>
              <a:avLst/>
              <a:gdLst/>
              <a:ahLst/>
              <a:cxnLst/>
              <a:rect l="l" t="t" r="r" b="b"/>
              <a:pathLst>
                <a:path w="9953" h="3653" extrusionOk="0">
                  <a:moveTo>
                    <a:pt x="228" y="0"/>
                  </a:moveTo>
                  <a:cubicBezTo>
                    <a:pt x="731" y="548"/>
                    <a:pt x="1621" y="1028"/>
                    <a:pt x="2853" y="1301"/>
                  </a:cubicBezTo>
                  <a:cubicBezTo>
                    <a:pt x="4063" y="1553"/>
                    <a:pt x="5570" y="1849"/>
                    <a:pt x="5889" y="1941"/>
                  </a:cubicBezTo>
                  <a:cubicBezTo>
                    <a:pt x="6232" y="2055"/>
                    <a:pt x="6437" y="2443"/>
                    <a:pt x="7053" y="2648"/>
                  </a:cubicBezTo>
                  <a:cubicBezTo>
                    <a:pt x="7647" y="2876"/>
                    <a:pt x="8697" y="2922"/>
                    <a:pt x="9313" y="3219"/>
                  </a:cubicBezTo>
                  <a:cubicBezTo>
                    <a:pt x="9952" y="3493"/>
                    <a:pt x="8217" y="3264"/>
                    <a:pt x="7624" y="3219"/>
                  </a:cubicBezTo>
                  <a:cubicBezTo>
                    <a:pt x="7053" y="3173"/>
                    <a:pt x="7167" y="3652"/>
                    <a:pt x="6346" y="3219"/>
                  </a:cubicBezTo>
                  <a:cubicBezTo>
                    <a:pt x="5524" y="2762"/>
                    <a:pt x="4177" y="2488"/>
                    <a:pt x="3470" y="2511"/>
                  </a:cubicBezTo>
                  <a:cubicBezTo>
                    <a:pt x="2785" y="2534"/>
                    <a:pt x="1826" y="2443"/>
                    <a:pt x="1233" y="2534"/>
                  </a:cubicBezTo>
                  <a:cubicBezTo>
                    <a:pt x="617" y="2625"/>
                    <a:pt x="0" y="2443"/>
                    <a:pt x="92" y="2397"/>
                  </a:cubicBezTo>
                  <a:cubicBezTo>
                    <a:pt x="160" y="2374"/>
                    <a:pt x="228" y="1279"/>
                    <a:pt x="320" y="1073"/>
                  </a:cubicBezTo>
                  <a:cubicBezTo>
                    <a:pt x="388" y="868"/>
                    <a:pt x="228" y="0"/>
                    <a:pt x="228" y="0"/>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18"/>
            <p:cNvSpPr/>
            <p:nvPr/>
          </p:nvSpPr>
          <p:spPr>
            <a:xfrm>
              <a:off x="13076431" y="5395482"/>
              <a:ext cx="843095" cy="115479"/>
            </a:xfrm>
            <a:custGeom>
              <a:avLst/>
              <a:gdLst/>
              <a:ahLst/>
              <a:cxnLst/>
              <a:rect l="l" t="t" r="r" b="b"/>
              <a:pathLst>
                <a:path w="26502" h="3630" extrusionOk="0">
                  <a:moveTo>
                    <a:pt x="26501" y="1"/>
                  </a:moveTo>
                  <a:cubicBezTo>
                    <a:pt x="25839" y="206"/>
                    <a:pt x="24104" y="434"/>
                    <a:pt x="23671" y="434"/>
                  </a:cubicBezTo>
                  <a:cubicBezTo>
                    <a:pt x="23260" y="434"/>
                    <a:pt x="18672" y="640"/>
                    <a:pt x="18512" y="662"/>
                  </a:cubicBezTo>
                  <a:cubicBezTo>
                    <a:pt x="18352" y="685"/>
                    <a:pt x="14563" y="1484"/>
                    <a:pt x="13924" y="1941"/>
                  </a:cubicBezTo>
                  <a:cubicBezTo>
                    <a:pt x="13262" y="2420"/>
                    <a:pt x="10478" y="3036"/>
                    <a:pt x="9861" y="3219"/>
                  </a:cubicBezTo>
                  <a:cubicBezTo>
                    <a:pt x="9245" y="3401"/>
                    <a:pt x="6803" y="3516"/>
                    <a:pt x="5867" y="3219"/>
                  </a:cubicBezTo>
                  <a:cubicBezTo>
                    <a:pt x="4931" y="2922"/>
                    <a:pt x="2009" y="2032"/>
                    <a:pt x="1462" y="1712"/>
                  </a:cubicBezTo>
                  <a:cubicBezTo>
                    <a:pt x="891" y="1393"/>
                    <a:pt x="92" y="799"/>
                    <a:pt x="1" y="662"/>
                  </a:cubicBezTo>
                  <a:cubicBezTo>
                    <a:pt x="69" y="845"/>
                    <a:pt x="183" y="1096"/>
                    <a:pt x="435" y="1210"/>
                  </a:cubicBezTo>
                  <a:cubicBezTo>
                    <a:pt x="686" y="1347"/>
                    <a:pt x="1028" y="1370"/>
                    <a:pt x="1119" y="1507"/>
                  </a:cubicBezTo>
                  <a:cubicBezTo>
                    <a:pt x="1188" y="1644"/>
                    <a:pt x="1256" y="1712"/>
                    <a:pt x="1439" y="1804"/>
                  </a:cubicBezTo>
                  <a:cubicBezTo>
                    <a:pt x="1644" y="1895"/>
                    <a:pt x="3059" y="2443"/>
                    <a:pt x="3196" y="2488"/>
                  </a:cubicBezTo>
                  <a:cubicBezTo>
                    <a:pt x="3356" y="2557"/>
                    <a:pt x="5547" y="3333"/>
                    <a:pt x="5821" y="3333"/>
                  </a:cubicBezTo>
                  <a:cubicBezTo>
                    <a:pt x="6072" y="3333"/>
                    <a:pt x="7990" y="3630"/>
                    <a:pt x="8515" y="3607"/>
                  </a:cubicBezTo>
                  <a:cubicBezTo>
                    <a:pt x="9040" y="3584"/>
                    <a:pt x="9633" y="3493"/>
                    <a:pt x="9861" y="3447"/>
                  </a:cubicBezTo>
                  <a:cubicBezTo>
                    <a:pt x="10090" y="3379"/>
                    <a:pt x="13536" y="2580"/>
                    <a:pt x="14061" y="2169"/>
                  </a:cubicBezTo>
                  <a:cubicBezTo>
                    <a:pt x="14563" y="1758"/>
                    <a:pt x="15043" y="1598"/>
                    <a:pt x="16070" y="1461"/>
                  </a:cubicBezTo>
                  <a:cubicBezTo>
                    <a:pt x="17097" y="1302"/>
                    <a:pt x="18101" y="777"/>
                    <a:pt x="18512" y="754"/>
                  </a:cubicBezTo>
                  <a:cubicBezTo>
                    <a:pt x="18900" y="731"/>
                    <a:pt x="21525" y="777"/>
                    <a:pt x="21936" y="845"/>
                  </a:cubicBezTo>
                  <a:cubicBezTo>
                    <a:pt x="22347" y="914"/>
                    <a:pt x="23465" y="936"/>
                    <a:pt x="23716" y="754"/>
                  </a:cubicBezTo>
                  <a:cubicBezTo>
                    <a:pt x="23967" y="594"/>
                    <a:pt x="25063" y="503"/>
                    <a:pt x="25360" y="389"/>
                  </a:cubicBezTo>
                  <a:cubicBezTo>
                    <a:pt x="25656" y="274"/>
                    <a:pt x="26341" y="320"/>
                    <a:pt x="26501" y="1"/>
                  </a:cubicBezTo>
                  <a:close/>
                </a:path>
              </a:pathLst>
            </a:custGeom>
            <a:solidFill>
              <a:srgbClr val="7E9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54" name="Google Shape;2054;p18"/>
          <p:cNvSpPr/>
          <p:nvPr/>
        </p:nvSpPr>
        <p:spPr>
          <a:xfrm>
            <a:off x="5613211" y="4527994"/>
            <a:ext cx="1224300" cy="681357"/>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55" name="Google Shape;2055;p18"/>
          <p:cNvGrpSpPr/>
          <p:nvPr/>
        </p:nvGrpSpPr>
        <p:grpSpPr>
          <a:xfrm flipH="1">
            <a:off x="1824142" y="4687986"/>
            <a:ext cx="463791" cy="199524"/>
            <a:chOff x="3170025" y="4972625"/>
            <a:chExt cx="339550" cy="146075"/>
          </a:xfrm>
        </p:grpSpPr>
        <p:sp>
          <p:nvSpPr>
            <p:cNvPr id="2056" name="Google Shape;2056;p18"/>
            <p:cNvSpPr/>
            <p:nvPr/>
          </p:nvSpPr>
          <p:spPr>
            <a:xfrm>
              <a:off x="3170025" y="4972625"/>
              <a:ext cx="338975" cy="146075"/>
            </a:xfrm>
            <a:custGeom>
              <a:avLst/>
              <a:gdLst/>
              <a:ahLst/>
              <a:cxnLst/>
              <a:rect l="l" t="t" r="r" b="b"/>
              <a:pathLst>
                <a:path w="13559" h="5843" extrusionOk="0">
                  <a:moveTo>
                    <a:pt x="8173" y="0"/>
                  </a:moveTo>
                  <a:cubicBezTo>
                    <a:pt x="7570" y="0"/>
                    <a:pt x="6964" y="45"/>
                    <a:pt x="6369" y="111"/>
                  </a:cubicBezTo>
                  <a:cubicBezTo>
                    <a:pt x="4839" y="271"/>
                    <a:pt x="2762" y="522"/>
                    <a:pt x="1530" y="1526"/>
                  </a:cubicBezTo>
                  <a:cubicBezTo>
                    <a:pt x="1347" y="1663"/>
                    <a:pt x="1210" y="1823"/>
                    <a:pt x="1096" y="1960"/>
                  </a:cubicBezTo>
                  <a:cubicBezTo>
                    <a:pt x="0" y="3352"/>
                    <a:pt x="1347" y="4950"/>
                    <a:pt x="3059" y="5406"/>
                  </a:cubicBezTo>
                  <a:cubicBezTo>
                    <a:pt x="4109" y="5657"/>
                    <a:pt x="5205" y="5817"/>
                    <a:pt x="6300" y="5840"/>
                  </a:cubicBezTo>
                  <a:cubicBezTo>
                    <a:pt x="6347" y="5842"/>
                    <a:pt x="6395" y="5842"/>
                    <a:pt x="6443" y="5842"/>
                  </a:cubicBezTo>
                  <a:cubicBezTo>
                    <a:pt x="7123" y="5842"/>
                    <a:pt x="7913" y="5681"/>
                    <a:pt x="8126" y="5041"/>
                  </a:cubicBezTo>
                  <a:cubicBezTo>
                    <a:pt x="8192" y="5472"/>
                    <a:pt x="8631" y="5626"/>
                    <a:pt x="9085" y="5626"/>
                  </a:cubicBezTo>
                  <a:cubicBezTo>
                    <a:pt x="9256" y="5626"/>
                    <a:pt x="9430" y="5604"/>
                    <a:pt x="9587" y="5566"/>
                  </a:cubicBezTo>
                  <a:cubicBezTo>
                    <a:pt x="10683" y="5269"/>
                    <a:pt x="11710" y="4767"/>
                    <a:pt x="12600" y="4083"/>
                  </a:cubicBezTo>
                  <a:cubicBezTo>
                    <a:pt x="13079" y="3695"/>
                    <a:pt x="13559" y="3124"/>
                    <a:pt x="13353" y="2553"/>
                  </a:cubicBezTo>
                  <a:cubicBezTo>
                    <a:pt x="11573" y="2553"/>
                    <a:pt x="9815" y="2530"/>
                    <a:pt x="8035" y="2508"/>
                  </a:cubicBezTo>
                  <a:cubicBezTo>
                    <a:pt x="9359" y="2097"/>
                    <a:pt x="10614" y="1526"/>
                    <a:pt x="11801" y="819"/>
                  </a:cubicBezTo>
                  <a:cubicBezTo>
                    <a:pt x="10702" y="199"/>
                    <a:pt x="9445" y="0"/>
                    <a:pt x="8173" y="0"/>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18"/>
            <p:cNvSpPr/>
            <p:nvPr/>
          </p:nvSpPr>
          <p:spPr>
            <a:xfrm>
              <a:off x="3180300" y="4975175"/>
              <a:ext cx="329275" cy="143525"/>
            </a:xfrm>
            <a:custGeom>
              <a:avLst/>
              <a:gdLst/>
              <a:ahLst/>
              <a:cxnLst/>
              <a:rect l="l" t="t" r="r" b="b"/>
              <a:pathLst>
                <a:path w="13171" h="5741" extrusionOk="0">
                  <a:moveTo>
                    <a:pt x="6764" y="1"/>
                  </a:moveTo>
                  <a:cubicBezTo>
                    <a:pt x="5101" y="1"/>
                    <a:pt x="3400" y="444"/>
                    <a:pt x="1872" y="1059"/>
                  </a:cubicBezTo>
                  <a:cubicBezTo>
                    <a:pt x="1667" y="1127"/>
                    <a:pt x="1438" y="1242"/>
                    <a:pt x="1370" y="1447"/>
                  </a:cubicBezTo>
                  <a:cubicBezTo>
                    <a:pt x="2511" y="1675"/>
                    <a:pt x="3675" y="1835"/>
                    <a:pt x="4839" y="1903"/>
                  </a:cubicBezTo>
                  <a:cubicBezTo>
                    <a:pt x="4491" y="1897"/>
                    <a:pt x="4144" y="1895"/>
                    <a:pt x="3797" y="1895"/>
                  </a:cubicBezTo>
                  <a:cubicBezTo>
                    <a:pt x="2852" y="1895"/>
                    <a:pt x="1911" y="1916"/>
                    <a:pt x="959" y="1949"/>
                  </a:cubicBezTo>
                  <a:cubicBezTo>
                    <a:pt x="1393" y="2040"/>
                    <a:pt x="1826" y="2109"/>
                    <a:pt x="2283" y="2109"/>
                  </a:cubicBezTo>
                  <a:cubicBezTo>
                    <a:pt x="1872" y="2109"/>
                    <a:pt x="1461" y="2177"/>
                    <a:pt x="1050" y="2291"/>
                  </a:cubicBezTo>
                  <a:cubicBezTo>
                    <a:pt x="822" y="2360"/>
                    <a:pt x="594" y="2451"/>
                    <a:pt x="434" y="2634"/>
                  </a:cubicBezTo>
                  <a:cubicBezTo>
                    <a:pt x="0" y="3068"/>
                    <a:pt x="480" y="3821"/>
                    <a:pt x="799" y="4186"/>
                  </a:cubicBezTo>
                  <a:cubicBezTo>
                    <a:pt x="1164" y="4620"/>
                    <a:pt x="1644" y="4939"/>
                    <a:pt x="2192" y="5145"/>
                  </a:cubicBezTo>
                  <a:cubicBezTo>
                    <a:pt x="2327" y="5201"/>
                    <a:pt x="2458" y="5226"/>
                    <a:pt x="2584" y="5226"/>
                  </a:cubicBezTo>
                  <a:cubicBezTo>
                    <a:pt x="2967" y="5226"/>
                    <a:pt x="3315" y="5003"/>
                    <a:pt x="3675" y="4779"/>
                  </a:cubicBezTo>
                  <a:cubicBezTo>
                    <a:pt x="3995" y="4597"/>
                    <a:pt x="4291" y="4391"/>
                    <a:pt x="4588" y="4209"/>
                  </a:cubicBezTo>
                  <a:cubicBezTo>
                    <a:pt x="5022" y="3935"/>
                    <a:pt x="5433" y="3684"/>
                    <a:pt x="5844" y="3387"/>
                  </a:cubicBezTo>
                  <a:lnTo>
                    <a:pt x="5844" y="3387"/>
                  </a:lnTo>
                  <a:cubicBezTo>
                    <a:pt x="5113" y="3981"/>
                    <a:pt x="4383" y="4574"/>
                    <a:pt x="3652" y="5167"/>
                  </a:cubicBezTo>
                  <a:cubicBezTo>
                    <a:pt x="3584" y="5213"/>
                    <a:pt x="3538" y="5282"/>
                    <a:pt x="3561" y="5327"/>
                  </a:cubicBezTo>
                  <a:cubicBezTo>
                    <a:pt x="3584" y="5373"/>
                    <a:pt x="3630" y="5396"/>
                    <a:pt x="3675" y="5419"/>
                  </a:cubicBezTo>
                  <a:cubicBezTo>
                    <a:pt x="4406" y="5601"/>
                    <a:pt x="5090" y="5715"/>
                    <a:pt x="5866" y="5738"/>
                  </a:cubicBezTo>
                  <a:cubicBezTo>
                    <a:pt x="5913" y="5740"/>
                    <a:pt x="5961" y="5740"/>
                    <a:pt x="6009" y="5740"/>
                  </a:cubicBezTo>
                  <a:cubicBezTo>
                    <a:pt x="6689" y="5740"/>
                    <a:pt x="7481" y="5579"/>
                    <a:pt x="7715" y="4939"/>
                  </a:cubicBezTo>
                  <a:cubicBezTo>
                    <a:pt x="7769" y="5382"/>
                    <a:pt x="8095" y="5539"/>
                    <a:pt x="8524" y="5539"/>
                  </a:cubicBezTo>
                  <a:cubicBezTo>
                    <a:pt x="9380" y="5539"/>
                    <a:pt x="10645" y="4916"/>
                    <a:pt x="10979" y="4688"/>
                  </a:cubicBezTo>
                  <a:cubicBezTo>
                    <a:pt x="11002" y="4688"/>
                    <a:pt x="11002" y="4688"/>
                    <a:pt x="11002" y="4665"/>
                  </a:cubicBezTo>
                  <a:cubicBezTo>
                    <a:pt x="11025" y="4642"/>
                    <a:pt x="10979" y="4620"/>
                    <a:pt x="10956" y="4620"/>
                  </a:cubicBezTo>
                  <a:cubicBezTo>
                    <a:pt x="10454" y="4528"/>
                    <a:pt x="9975" y="4232"/>
                    <a:pt x="9473" y="4072"/>
                  </a:cubicBezTo>
                  <a:cubicBezTo>
                    <a:pt x="9067" y="3931"/>
                    <a:pt x="8633" y="3776"/>
                    <a:pt x="8194" y="3649"/>
                  </a:cubicBezTo>
                  <a:lnTo>
                    <a:pt x="8194" y="3649"/>
                  </a:lnTo>
                  <a:cubicBezTo>
                    <a:pt x="8558" y="3743"/>
                    <a:pt x="8913" y="3828"/>
                    <a:pt x="9267" y="3912"/>
                  </a:cubicBezTo>
                  <a:cubicBezTo>
                    <a:pt x="9850" y="4054"/>
                    <a:pt x="10466" y="4185"/>
                    <a:pt x="11069" y="4185"/>
                  </a:cubicBezTo>
                  <a:cubicBezTo>
                    <a:pt x="11339" y="4185"/>
                    <a:pt x="11608" y="4158"/>
                    <a:pt x="11869" y="4095"/>
                  </a:cubicBezTo>
                  <a:cubicBezTo>
                    <a:pt x="12486" y="3935"/>
                    <a:pt x="13170" y="3113"/>
                    <a:pt x="12919" y="2451"/>
                  </a:cubicBezTo>
                  <a:cubicBezTo>
                    <a:pt x="11892" y="2451"/>
                    <a:pt x="10865" y="2428"/>
                    <a:pt x="9838" y="2428"/>
                  </a:cubicBezTo>
                  <a:cubicBezTo>
                    <a:pt x="9194" y="2428"/>
                    <a:pt x="8504" y="2497"/>
                    <a:pt x="7832" y="2497"/>
                  </a:cubicBezTo>
                  <a:cubicBezTo>
                    <a:pt x="7553" y="2497"/>
                    <a:pt x="7276" y="2485"/>
                    <a:pt x="7008" y="2451"/>
                  </a:cubicBezTo>
                  <a:cubicBezTo>
                    <a:pt x="8377" y="1995"/>
                    <a:pt x="9747" y="1424"/>
                    <a:pt x="11048" y="762"/>
                  </a:cubicBezTo>
                  <a:cubicBezTo>
                    <a:pt x="10454" y="488"/>
                    <a:pt x="9815" y="420"/>
                    <a:pt x="9176" y="351"/>
                  </a:cubicBezTo>
                  <a:cubicBezTo>
                    <a:pt x="8993" y="323"/>
                    <a:pt x="8818" y="304"/>
                    <a:pt x="8647" y="304"/>
                  </a:cubicBezTo>
                  <a:cubicBezTo>
                    <a:pt x="8541" y="304"/>
                    <a:pt x="8436" y="311"/>
                    <a:pt x="8332" y="329"/>
                  </a:cubicBezTo>
                  <a:cubicBezTo>
                    <a:pt x="7692" y="443"/>
                    <a:pt x="7190" y="945"/>
                    <a:pt x="6779" y="1470"/>
                  </a:cubicBezTo>
                  <a:lnTo>
                    <a:pt x="7601" y="260"/>
                  </a:lnTo>
                  <a:cubicBezTo>
                    <a:pt x="7624" y="214"/>
                    <a:pt x="7670" y="123"/>
                    <a:pt x="7624" y="77"/>
                  </a:cubicBezTo>
                  <a:cubicBezTo>
                    <a:pt x="7601" y="32"/>
                    <a:pt x="7555" y="32"/>
                    <a:pt x="7510" y="32"/>
                  </a:cubicBezTo>
                  <a:cubicBezTo>
                    <a:pt x="7263" y="11"/>
                    <a:pt x="7014" y="1"/>
                    <a:pt x="6764"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58" name="Google Shape;2058;p18"/>
          <p:cNvSpPr/>
          <p:nvPr/>
        </p:nvSpPr>
        <p:spPr>
          <a:xfrm>
            <a:off x="7840441" y="3803769"/>
            <a:ext cx="2296799" cy="1336125"/>
          </a:xfrm>
          <a:custGeom>
            <a:avLst/>
            <a:gdLst/>
            <a:ahLst/>
            <a:cxnLst/>
            <a:rect l="l" t="t" r="r" b="b"/>
            <a:pathLst>
              <a:path w="72198" h="42000" extrusionOk="0">
                <a:moveTo>
                  <a:pt x="69070" y="1370"/>
                </a:moveTo>
                <a:cubicBezTo>
                  <a:pt x="68933" y="1393"/>
                  <a:pt x="68774" y="1393"/>
                  <a:pt x="68591" y="1393"/>
                </a:cubicBezTo>
                <a:lnTo>
                  <a:pt x="68591" y="1393"/>
                </a:lnTo>
                <a:cubicBezTo>
                  <a:pt x="68386" y="1393"/>
                  <a:pt x="68157" y="1393"/>
                  <a:pt x="67929" y="1439"/>
                </a:cubicBezTo>
                <a:lnTo>
                  <a:pt x="67929" y="1439"/>
                </a:lnTo>
                <a:cubicBezTo>
                  <a:pt x="67587" y="1553"/>
                  <a:pt x="67199" y="1553"/>
                  <a:pt x="66811" y="1667"/>
                </a:cubicBezTo>
                <a:lnTo>
                  <a:pt x="66811" y="1667"/>
                </a:lnTo>
                <a:cubicBezTo>
                  <a:pt x="66468" y="1781"/>
                  <a:pt x="66354" y="2740"/>
                  <a:pt x="65989" y="2854"/>
                </a:cubicBezTo>
                <a:lnTo>
                  <a:pt x="65989" y="2854"/>
                </a:lnTo>
                <a:cubicBezTo>
                  <a:pt x="65806" y="2923"/>
                  <a:pt x="65510" y="2534"/>
                  <a:pt x="65190" y="2169"/>
                </a:cubicBezTo>
                <a:lnTo>
                  <a:pt x="65190" y="2169"/>
                </a:lnTo>
                <a:cubicBezTo>
                  <a:pt x="64893" y="1804"/>
                  <a:pt x="64574" y="1416"/>
                  <a:pt x="64391" y="1485"/>
                </a:cubicBezTo>
                <a:lnTo>
                  <a:pt x="64391" y="1485"/>
                </a:lnTo>
                <a:cubicBezTo>
                  <a:pt x="64026" y="1576"/>
                  <a:pt x="64140" y="3333"/>
                  <a:pt x="63775" y="3448"/>
                </a:cubicBezTo>
                <a:lnTo>
                  <a:pt x="63775" y="3448"/>
                </a:lnTo>
                <a:cubicBezTo>
                  <a:pt x="63592" y="3493"/>
                  <a:pt x="63318" y="3174"/>
                  <a:pt x="63022" y="2877"/>
                </a:cubicBezTo>
                <a:lnTo>
                  <a:pt x="63022" y="2877"/>
                </a:lnTo>
                <a:cubicBezTo>
                  <a:pt x="62748" y="2557"/>
                  <a:pt x="62451" y="2238"/>
                  <a:pt x="62268" y="2283"/>
                </a:cubicBezTo>
                <a:lnTo>
                  <a:pt x="62268" y="2283"/>
                </a:lnTo>
                <a:cubicBezTo>
                  <a:pt x="61903" y="2398"/>
                  <a:pt x="61629" y="2786"/>
                  <a:pt x="61241" y="2877"/>
                </a:cubicBezTo>
                <a:lnTo>
                  <a:pt x="61241" y="2877"/>
                </a:lnTo>
                <a:cubicBezTo>
                  <a:pt x="60876" y="2968"/>
                  <a:pt x="60762" y="3995"/>
                  <a:pt x="60374" y="4087"/>
                </a:cubicBezTo>
                <a:lnTo>
                  <a:pt x="60374" y="4087"/>
                </a:lnTo>
                <a:cubicBezTo>
                  <a:pt x="60191" y="4132"/>
                  <a:pt x="59986" y="4064"/>
                  <a:pt x="59780" y="3995"/>
                </a:cubicBezTo>
                <a:lnTo>
                  <a:pt x="59780" y="3995"/>
                </a:lnTo>
                <a:cubicBezTo>
                  <a:pt x="59552" y="3927"/>
                  <a:pt x="59347" y="3858"/>
                  <a:pt x="59164" y="3904"/>
                </a:cubicBezTo>
                <a:lnTo>
                  <a:pt x="59164" y="3904"/>
                </a:lnTo>
                <a:cubicBezTo>
                  <a:pt x="58981" y="3950"/>
                  <a:pt x="58730" y="3744"/>
                  <a:pt x="58502" y="3539"/>
                </a:cubicBezTo>
                <a:lnTo>
                  <a:pt x="58502" y="3539"/>
                </a:lnTo>
                <a:cubicBezTo>
                  <a:pt x="58274" y="3333"/>
                  <a:pt x="58023" y="3128"/>
                  <a:pt x="57840" y="3174"/>
                </a:cubicBezTo>
                <a:lnTo>
                  <a:pt x="57840" y="3174"/>
                </a:lnTo>
                <a:cubicBezTo>
                  <a:pt x="57475" y="3242"/>
                  <a:pt x="57361" y="4589"/>
                  <a:pt x="56996" y="4657"/>
                </a:cubicBezTo>
                <a:lnTo>
                  <a:pt x="56996" y="4657"/>
                </a:lnTo>
                <a:cubicBezTo>
                  <a:pt x="56608" y="4726"/>
                  <a:pt x="56288" y="5274"/>
                  <a:pt x="55923" y="5342"/>
                </a:cubicBezTo>
                <a:lnTo>
                  <a:pt x="55923" y="5342"/>
                </a:lnTo>
                <a:cubicBezTo>
                  <a:pt x="55558" y="5388"/>
                  <a:pt x="55124" y="5365"/>
                  <a:pt x="54759" y="5388"/>
                </a:cubicBezTo>
                <a:lnTo>
                  <a:pt x="54759" y="5388"/>
                </a:lnTo>
                <a:cubicBezTo>
                  <a:pt x="54553" y="5410"/>
                  <a:pt x="54348" y="5159"/>
                  <a:pt x="54120" y="4885"/>
                </a:cubicBezTo>
                <a:lnTo>
                  <a:pt x="54120" y="4885"/>
                </a:lnTo>
                <a:cubicBezTo>
                  <a:pt x="53914" y="4612"/>
                  <a:pt x="53686" y="4361"/>
                  <a:pt x="53503" y="4361"/>
                </a:cubicBezTo>
                <a:lnTo>
                  <a:pt x="53503" y="4361"/>
                </a:lnTo>
                <a:cubicBezTo>
                  <a:pt x="53115" y="4383"/>
                  <a:pt x="52750" y="5068"/>
                  <a:pt x="52385" y="5068"/>
                </a:cubicBezTo>
                <a:lnTo>
                  <a:pt x="52385" y="5068"/>
                </a:lnTo>
                <a:cubicBezTo>
                  <a:pt x="51997" y="5068"/>
                  <a:pt x="51677" y="4178"/>
                  <a:pt x="51312" y="4155"/>
                </a:cubicBezTo>
                <a:lnTo>
                  <a:pt x="51312" y="4155"/>
                </a:lnTo>
                <a:cubicBezTo>
                  <a:pt x="51130" y="4132"/>
                  <a:pt x="50901" y="4452"/>
                  <a:pt x="50696" y="4794"/>
                </a:cubicBezTo>
                <a:lnTo>
                  <a:pt x="50696" y="4794"/>
                </a:lnTo>
                <a:cubicBezTo>
                  <a:pt x="50468" y="5114"/>
                  <a:pt x="50262" y="5433"/>
                  <a:pt x="50080" y="5410"/>
                </a:cubicBezTo>
                <a:lnTo>
                  <a:pt x="50080" y="5410"/>
                </a:lnTo>
                <a:cubicBezTo>
                  <a:pt x="49692" y="5388"/>
                  <a:pt x="49486" y="3630"/>
                  <a:pt x="49144" y="3607"/>
                </a:cubicBezTo>
                <a:lnTo>
                  <a:pt x="49144" y="3607"/>
                </a:lnTo>
                <a:cubicBezTo>
                  <a:pt x="48938" y="3584"/>
                  <a:pt x="48733" y="3744"/>
                  <a:pt x="48550" y="3881"/>
                </a:cubicBezTo>
                <a:lnTo>
                  <a:pt x="48550" y="3881"/>
                </a:lnTo>
                <a:cubicBezTo>
                  <a:pt x="48345" y="4041"/>
                  <a:pt x="48139" y="4178"/>
                  <a:pt x="47980" y="4155"/>
                </a:cubicBezTo>
                <a:lnTo>
                  <a:pt x="47980" y="4155"/>
                </a:lnTo>
                <a:cubicBezTo>
                  <a:pt x="47592" y="4132"/>
                  <a:pt x="47249" y="3470"/>
                  <a:pt x="46907" y="3448"/>
                </a:cubicBezTo>
                <a:lnTo>
                  <a:pt x="46907" y="3448"/>
                </a:lnTo>
                <a:cubicBezTo>
                  <a:pt x="46701" y="3448"/>
                  <a:pt x="46519" y="3562"/>
                  <a:pt x="46313" y="3676"/>
                </a:cubicBezTo>
                <a:lnTo>
                  <a:pt x="46313" y="3676"/>
                </a:lnTo>
                <a:cubicBezTo>
                  <a:pt x="46131" y="3790"/>
                  <a:pt x="45925" y="3904"/>
                  <a:pt x="45766" y="3881"/>
                </a:cubicBezTo>
                <a:lnTo>
                  <a:pt x="45766" y="3881"/>
                </a:lnTo>
                <a:cubicBezTo>
                  <a:pt x="45378" y="3881"/>
                  <a:pt x="44990" y="3539"/>
                  <a:pt x="44624" y="3539"/>
                </a:cubicBezTo>
                <a:lnTo>
                  <a:pt x="44624" y="3539"/>
                </a:lnTo>
                <a:cubicBezTo>
                  <a:pt x="44259" y="3562"/>
                  <a:pt x="43940" y="4475"/>
                  <a:pt x="43574" y="4497"/>
                </a:cubicBezTo>
                <a:lnTo>
                  <a:pt x="43574" y="4497"/>
                </a:lnTo>
                <a:cubicBezTo>
                  <a:pt x="43392" y="4520"/>
                  <a:pt x="43209" y="4475"/>
                  <a:pt x="43027" y="4429"/>
                </a:cubicBezTo>
                <a:lnTo>
                  <a:pt x="43027" y="4429"/>
                </a:lnTo>
                <a:cubicBezTo>
                  <a:pt x="42821" y="4383"/>
                  <a:pt x="42639" y="4338"/>
                  <a:pt x="42433" y="4361"/>
                </a:cubicBezTo>
                <a:lnTo>
                  <a:pt x="42433" y="4361"/>
                </a:lnTo>
                <a:cubicBezTo>
                  <a:pt x="42273" y="4383"/>
                  <a:pt x="42068" y="4338"/>
                  <a:pt x="41863" y="4269"/>
                </a:cubicBezTo>
                <a:lnTo>
                  <a:pt x="41863" y="4269"/>
                </a:lnTo>
                <a:cubicBezTo>
                  <a:pt x="41657" y="4201"/>
                  <a:pt x="41452" y="4132"/>
                  <a:pt x="41269" y="4178"/>
                </a:cubicBezTo>
                <a:lnTo>
                  <a:pt x="41269" y="4178"/>
                </a:lnTo>
                <a:cubicBezTo>
                  <a:pt x="40904" y="4246"/>
                  <a:pt x="40835" y="5479"/>
                  <a:pt x="40470" y="5570"/>
                </a:cubicBezTo>
                <a:lnTo>
                  <a:pt x="40470" y="5570"/>
                </a:lnTo>
                <a:cubicBezTo>
                  <a:pt x="40310" y="5616"/>
                  <a:pt x="40059" y="5410"/>
                  <a:pt x="39808" y="5205"/>
                </a:cubicBezTo>
                <a:lnTo>
                  <a:pt x="39808" y="5205"/>
                </a:lnTo>
                <a:cubicBezTo>
                  <a:pt x="39534" y="4977"/>
                  <a:pt x="39283" y="4771"/>
                  <a:pt x="39101" y="4840"/>
                </a:cubicBezTo>
                <a:lnTo>
                  <a:pt x="39101" y="4840"/>
                </a:lnTo>
                <a:cubicBezTo>
                  <a:pt x="38758" y="4931"/>
                  <a:pt x="38484" y="5342"/>
                  <a:pt x="38142" y="5479"/>
                </a:cubicBezTo>
                <a:lnTo>
                  <a:pt x="38142" y="5479"/>
                </a:lnTo>
                <a:cubicBezTo>
                  <a:pt x="37800" y="5593"/>
                  <a:pt x="37777" y="6529"/>
                  <a:pt x="37434" y="6666"/>
                </a:cubicBezTo>
                <a:lnTo>
                  <a:pt x="37434" y="6666"/>
                </a:lnTo>
                <a:cubicBezTo>
                  <a:pt x="37275" y="6734"/>
                  <a:pt x="36955" y="6506"/>
                  <a:pt x="36636" y="6278"/>
                </a:cubicBezTo>
                <a:lnTo>
                  <a:pt x="36636" y="6278"/>
                </a:lnTo>
                <a:cubicBezTo>
                  <a:pt x="36316" y="6050"/>
                  <a:pt x="35996" y="5821"/>
                  <a:pt x="35837" y="5913"/>
                </a:cubicBezTo>
                <a:lnTo>
                  <a:pt x="35837" y="5913"/>
                </a:lnTo>
                <a:cubicBezTo>
                  <a:pt x="35494" y="6095"/>
                  <a:pt x="35266" y="6506"/>
                  <a:pt x="34946" y="6712"/>
                </a:cubicBezTo>
                <a:lnTo>
                  <a:pt x="34946" y="6712"/>
                </a:lnTo>
                <a:cubicBezTo>
                  <a:pt x="34627" y="6894"/>
                  <a:pt x="34330" y="7191"/>
                  <a:pt x="34033" y="7419"/>
                </a:cubicBezTo>
                <a:lnTo>
                  <a:pt x="34033" y="7419"/>
                </a:lnTo>
                <a:cubicBezTo>
                  <a:pt x="33714" y="7625"/>
                  <a:pt x="33577" y="8104"/>
                  <a:pt x="33280" y="8332"/>
                </a:cubicBezTo>
                <a:lnTo>
                  <a:pt x="33280" y="8332"/>
                </a:lnTo>
                <a:cubicBezTo>
                  <a:pt x="32983" y="8560"/>
                  <a:pt x="33166" y="9382"/>
                  <a:pt x="32869" y="9610"/>
                </a:cubicBezTo>
                <a:lnTo>
                  <a:pt x="32869" y="9610"/>
                </a:lnTo>
                <a:cubicBezTo>
                  <a:pt x="32573" y="9839"/>
                  <a:pt x="32344" y="10135"/>
                  <a:pt x="32048" y="10386"/>
                </a:cubicBezTo>
                <a:lnTo>
                  <a:pt x="32048" y="10386"/>
                </a:lnTo>
                <a:cubicBezTo>
                  <a:pt x="31911" y="10501"/>
                  <a:pt x="31591" y="10409"/>
                  <a:pt x="31272" y="10318"/>
                </a:cubicBezTo>
                <a:lnTo>
                  <a:pt x="31272" y="10318"/>
                </a:lnTo>
                <a:cubicBezTo>
                  <a:pt x="30952" y="10227"/>
                  <a:pt x="30632" y="10135"/>
                  <a:pt x="30495" y="10249"/>
                </a:cubicBezTo>
                <a:lnTo>
                  <a:pt x="30495" y="10249"/>
                </a:lnTo>
                <a:cubicBezTo>
                  <a:pt x="30199" y="10501"/>
                  <a:pt x="30450" y="11391"/>
                  <a:pt x="30153" y="11619"/>
                </a:cubicBezTo>
                <a:lnTo>
                  <a:pt x="30153" y="11619"/>
                </a:lnTo>
                <a:cubicBezTo>
                  <a:pt x="29856" y="11870"/>
                  <a:pt x="29651" y="12258"/>
                  <a:pt x="29354" y="12486"/>
                </a:cubicBezTo>
                <a:lnTo>
                  <a:pt x="29354" y="12486"/>
                </a:lnTo>
                <a:cubicBezTo>
                  <a:pt x="29217" y="12600"/>
                  <a:pt x="28943" y="12555"/>
                  <a:pt x="28669" y="12532"/>
                </a:cubicBezTo>
                <a:lnTo>
                  <a:pt x="28669" y="12532"/>
                </a:lnTo>
                <a:cubicBezTo>
                  <a:pt x="28418" y="12486"/>
                  <a:pt x="28167" y="12463"/>
                  <a:pt x="28008" y="12555"/>
                </a:cubicBezTo>
                <a:lnTo>
                  <a:pt x="28008" y="12555"/>
                </a:lnTo>
                <a:cubicBezTo>
                  <a:pt x="27848" y="12669"/>
                  <a:pt x="27597" y="12646"/>
                  <a:pt x="27346" y="12600"/>
                </a:cubicBezTo>
                <a:lnTo>
                  <a:pt x="27346" y="12600"/>
                </a:lnTo>
                <a:cubicBezTo>
                  <a:pt x="27117" y="12555"/>
                  <a:pt x="26866" y="12532"/>
                  <a:pt x="26729" y="12623"/>
                </a:cubicBezTo>
                <a:lnTo>
                  <a:pt x="26729" y="12623"/>
                </a:lnTo>
                <a:cubicBezTo>
                  <a:pt x="26410" y="12829"/>
                  <a:pt x="26752" y="14221"/>
                  <a:pt x="26433" y="14381"/>
                </a:cubicBezTo>
                <a:lnTo>
                  <a:pt x="26433" y="14381"/>
                </a:lnTo>
                <a:cubicBezTo>
                  <a:pt x="26090" y="14563"/>
                  <a:pt x="25748" y="14929"/>
                  <a:pt x="25383" y="15066"/>
                </a:cubicBezTo>
                <a:lnTo>
                  <a:pt x="25383" y="15066"/>
                </a:lnTo>
                <a:cubicBezTo>
                  <a:pt x="25040" y="15203"/>
                  <a:pt x="24538" y="15203"/>
                  <a:pt x="24173" y="15294"/>
                </a:cubicBezTo>
                <a:lnTo>
                  <a:pt x="24173" y="15294"/>
                </a:lnTo>
                <a:cubicBezTo>
                  <a:pt x="23808" y="15385"/>
                  <a:pt x="23328" y="15613"/>
                  <a:pt x="22940" y="15636"/>
                </a:cubicBezTo>
                <a:lnTo>
                  <a:pt x="22940" y="15636"/>
                </a:lnTo>
                <a:cubicBezTo>
                  <a:pt x="22758" y="15659"/>
                  <a:pt x="22552" y="15499"/>
                  <a:pt x="22370" y="15362"/>
                </a:cubicBezTo>
                <a:lnTo>
                  <a:pt x="22370" y="15362"/>
                </a:lnTo>
                <a:cubicBezTo>
                  <a:pt x="22164" y="15203"/>
                  <a:pt x="21959" y="15066"/>
                  <a:pt x="21776" y="15088"/>
                </a:cubicBezTo>
                <a:lnTo>
                  <a:pt x="21776" y="15088"/>
                </a:lnTo>
                <a:cubicBezTo>
                  <a:pt x="21594" y="15111"/>
                  <a:pt x="21365" y="14974"/>
                  <a:pt x="21137" y="14837"/>
                </a:cubicBezTo>
                <a:lnTo>
                  <a:pt x="21137" y="14837"/>
                </a:lnTo>
                <a:cubicBezTo>
                  <a:pt x="20909" y="14700"/>
                  <a:pt x="20681" y="14541"/>
                  <a:pt x="20498" y="14586"/>
                </a:cubicBezTo>
                <a:lnTo>
                  <a:pt x="20498" y="14586"/>
                </a:lnTo>
                <a:cubicBezTo>
                  <a:pt x="20110" y="14700"/>
                  <a:pt x="19676" y="14769"/>
                  <a:pt x="19334" y="14883"/>
                </a:cubicBezTo>
                <a:lnTo>
                  <a:pt x="19334" y="14883"/>
                </a:lnTo>
                <a:cubicBezTo>
                  <a:pt x="18969" y="15043"/>
                  <a:pt x="18581" y="15248"/>
                  <a:pt x="18261" y="15431"/>
                </a:cubicBezTo>
                <a:lnTo>
                  <a:pt x="18261" y="15431"/>
                </a:lnTo>
                <a:cubicBezTo>
                  <a:pt x="17919" y="15636"/>
                  <a:pt x="17599" y="15956"/>
                  <a:pt x="17302" y="16184"/>
                </a:cubicBezTo>
                <a:lnTo>
                  <a:pt x="17302" y="16184"/>
                </a:lnTo>
                <a:cubicBezTo>
                  <a:pt x="17006" y="16412"/>
                  <a:pt x="16641" y="16663"/>
                  <a:pt x="16367" y="16914"/>
                </a:cubicBezTo>
                <a:lnTo>
                  <a:pt x="16367" y="16914"/>
                </a:lnTo>
                <a:cubicBezTo>
                  <a:pt x="16093" y="17165"/>
                  <a:pt x="15956" y="17599"/>
                  <a:pt x="15705" y="17896"/>
                </a:cubicBezTo>
                <a:lnTo>
                  <a:pt x="15705" y="17896"/>
                </a:lnTo>
                <a:cubicBezTo>
                  <a:pt x="15454" y="18170"/>
                  <a:pt x="15659" y="18855"/>
                  <a:pt x="15408" y="19151"/>
                </a:cubicBezTo>
                <a:lnTo>
                  <a:pt x="15408" y="19151"/>
                </a:lnTo>
                <a:cubicBezTo>
                  <a:pt x="15180" y="19425"/>
                  <a:pt x="14312" y="19220"/>
                  <a:pt x="14061" y="19539"/>
                </a:cubicBezTo>
                <a:lnTo>
                  <a:pt x="14061" y="19539"/>
                </a:lnTo>
                <a:cubicBezTo>
                  <a:pt x="13833" y="19813"/>
                  <a:pt x="13856" y="20338"/>
                  <a:pt x="13628" y="20635"/>
                </a:cubicBezTo>
                <a:lnTo>
                  <a:pt x="13628" y="20635"/>
                </a:lnTo>
                <a:cubicBezTo>
                  <a:pt x="13399" y="20886"/>
                  <a:pt x="14061" y="21799"/>
                  <a:pt x="13833" y="22141"/>
                </a:cubicBezTo>
                <a:lnTo>
                  <a:pt x="13833" y="22141"/>
                </a:lnTo>
                <a:cubicBezTo>
                  <a:pt x="13650" y="22438"/>
                  <a:pt x="12966" y="22438"/>
                  <a:pt x="12760" y="22781"/>
                </a:cubicBezTo>
                <a:lnTo>
                  <a:pt x="12760" y="22781"/>
                </a:lnTo>
                <a:cubicBezTo>
                  <a:pt x="12578" y="23077"/>
                  <a:pt x="12007" y="23191"/>
                  <a:pt x="11824" y="23534"/>
                </a:cubicBezTo>
                <a:lnTo>
                  <a:pt x="11824" y="23534"/>
                </a:lnTo>
                <a:cubicBezTo>
                  <a:pt x="11642" y="23853"/>
                  <a:pt x="10797" y="23808"/>
                  <a:pt x="10615" y="24150"/>
                </a:cubicBezTo>
                <a:lnTo>
                  <a:pt x="10615" y="24150"/>
                </a:lnTo>
                <a:cubicBezTo>
                  <a:pt x="10432" y="24470"/>
                  <a:pt x="10774" y="25086"/>
                  <a:pt x="10592" y="25428"/>
                </a:cubicBezTo>
                <a:lnTo>
                  <a:pt x="10592" y="25428"/>
                </a:lnTo>
                <a:cubicBezTo>
                  <a:pt x="10409" y="25771"/>
                  <a:pt x="10227" y="26090"/>
                  <a:pt x="10044" y="26433"/>
                </a:cubicBezTo>
                <a:lnTo>
                  <a:pt x="10044" y="26433"/>
                </a:lnTo>
                <a:cubicBezTo>
                  <a:pt x="9884" y="26752"/>
                  <a:pt x="10021" y="27254"/>
                  <a:pt x="9839" y="27597"/>
                </a:cubicBezTo>
                <a:lnTo>
                  <a:pt x="9839" y="27597"/>
                </a:lnTo>
                <a:cubicBezTo>
                  <a:pt x="9656" y="27916"/>
                  <a:pt x="8971" y="27985"/>
                  <a:pt x="8789" y="28304"/>
                </a:cubicBezTo>
                <a:lnTo>
                  <a:pt x="8789" y="28304"/>
                </a:lnTo>
                <a:cubicBezTo>
                  <a:pt x="8606" y="28647"/>
                  <a:pt x="8766" y="29149"/>
                  <a:pt x="8583" y="29491"/>
                </a:cubicBezTo>
                <a:lnTo>
                  <a:pt x="8583" y="29491"/>
                </a:lnTo>
                <a:cubicBezTo>
                  <a:pt x="8401" y="29811"/>
                  <a:pt x="8743" y="30450"/>
                  <a:pt x="8560" y="30792"/>
                </a:cubicBezTo>
                <a:lnTo>
                  <a:pt x="8560" y="30792"/>
                </a:lnTo>
                <a:cubicBezTo>
                  <a:pt x="8378" y="31112"/>
                  <a:pt x="7419" y="30975"/>
                  <a:pt x="7214" y="31317"/>
                </a:cubicBezTo>
                <a:lnTo>
                  <a:pt x="7214" y="31317"/>
                </a:lnTo>
                <a:cubicBezTo>
                  <a:pt x="7031" y="31637"/>
                  <a:pt x="7145" y="32139"/>
                  <a:pt x="6963" y="32458"/>
                </a:cubicBezTo>
                <a:lnTo>
                  <a:pt x="6963" y="32458"/>
                </a:lnTo>
                <a:cubicBezTo>
                  <a:pt x="6757" y="32778"/>
                  <a:pt x="6255" y="32915"/>
                  <a:pt x="6050" y="33234"/>
                </a:cubicBezTo>
                <a:lnTo>
                  <a:pt x="6050" y="33234"/>
                </a:lnTo>
                <a:cubicBezTo>
                  <a:pt x="5844" y="33554"/>
                  <a:pt x="6278" y="34262"/>
                  <a:pt x="6072" y="34581"/>
                </a:cubicBezTo>
                <a:lnTo>
                  <a:pt x="6072" y="34581"/>
                </a:lnTo>
                <a:cubicBezTo>
                  <a:pt x="5844" y="34901"/>
                  <a:pt x="4908" y="34718"/>
                  <a:pt x="4703" y="35038"/>
                </a:cubicBezTo>
                <a:lnTo>
                  <a:pt x="4703" y="35038"/>
                </a:lnTo>
                <a:cubicBezTo>
                  <a:pt x="4475" y="35334"/>
                  <a:pt x="5205" y="36316"/>
                  <a:pt x="5000" y="36635"/>
                </a:cubicBezTo>
                <a:lnTo>
                  <a:pt x="5000" y="36635"/>
                </a:lnTo>
                <a:cubicBezTo>
                  <a:pt x="4771" y="36932"/>
                  <a:pt x="4087" y="36887"/>
                  <a:pt x="3858" y="37206"/>
                </a:cubicBezTo>
                <a:lnTo>
                  <a:pt x="3858" y="37206"/>
                </a:lnTo>
                <a:cubicBezTo>
                  <a:pt x="3630" y="37503"/>
                  <a:pt x="3448" y="37845"/>
                  <a:pt x="3219" y="38142"/>
                </a:cubicBezTo>
                <a:lnTo>
                  <a:pt x="3219" y="38142"/>
                </a:lnTo>
                <a:cubicBezTo>
                  <a:pt x="2991" y="38439"/>
                  <a:pt x="2055" y="38142"/>
                  <a:pt x="1804" y="38439"/>
                </a:cubicBezTo>
                <a:lnTo>
                  <a:pt x="1804" y="38439"/>
                </a:lnTo>
                <a:cubicBezTo>
                  <a:pt x="1576" y="38713"/>
                  <a:pt x="1827" y="39443"/>
                  <a:pt x="1576" y="39717"/>
                </a:cubicBezTo>
                <a:lnTo>
                  <a:pt x="1576" y="39717"/>
                </a:lnTo>
                <a:cubicBezTo>
                  <a:pt x="1325" y="39991"/>
                  <a:pt x="663" y="39877"/>
                  <a:pt x="389" y="40151"/>
                </a:cubicBezTo>
                <a:lnTo>
                  <a:pt x="389" y="40151"/>
                </a:lnTo>
                <a:cubicBezTo>
                  <a:pt x="138" y="40424"/>
                  <a:pt x="275" y="41337"/>
                  <a:pt x="1" y="41589"/>
                </a:cubicBezTo>
                <a:lnTo>
                  <a:pt x="1" y="41589"/>
                </a:lnTo>
                <a:cubicBezTo>
                  <a:pt x="549" y="41748"/>
                  <a:pt x="503" y="41178"/>
                  <a:pt x="1119" y="41041"/>
                </a:cubicBezTo>
                <a:lnTo>
                  <a:pt x="1119" y="41041"/>
                </a:lnTo>
                <a:cubicBezTo>
                  <a:pt x="1416" y="40972"/>
                  <a:pt x="1576" y="41246"/>
                  <a:pt x="1758" y="41497"/>
                </a:cubicBezTo>
                <a:lnTo>
                  <a:pt x="1758" y="41497"/>
                </a:lnTo>
                <a:cubicBezTo>
                  <a:pt x="1918" y="41748"/>
                  <a:pt x="2078" y="41999"/>
                  <a:pt x="2352" y="41977"/>
                </a:cubicBezTo>
                <a:lnTo>
                  <a:pt x="2352" y="41977"/>
                </a:lnTo>
                <a:cubicBezTo>
                  <a:pt x="2900" y="41977"/>
                  <a:pt x="2900" y="41155"/>
                  <a:pt x="3470" y="41155"/>
                </a:cubicBezTo>
                <a:lnTo>
                  <a:pt x="3470" y="41155"/>
                </a:lnTo>
                <a:cubicBezTo>
                  <a:pt x="4018" y="41132"/>
                  <a:pt x="4018" y="40424"/>
                  <a:pt x="4589" y="40402"/>
                </a:cubicBezTo>
                <a:lnTo>
                  <a:pt x="4589" y="40402"/>
                </a:lnTo>
                <a:cubicBezTo>
                  <a:pt x="4863" y="40402"/>
                  <a:pt x="5022" y="40653"/>
                  <a:pt x="5159" y="40904"/>
                </a:cubicBezTo>
                <a:lnTo>
                  <a:pt x="5159" y="40904"/>
                </a:lnTo>
                <a:cubicBezTo>
                  <a:pt x="5296" y="41132"/>
                  <a:pt x="5456" y="41383"/>
                  <a:pt x="5730" y="41383"/>
                </a:cubicBezTo>
                <a:lnTo>
                  <a:pt x="5730" y="41383"/>
                </a:lnTo>
                <a:cubicBezTo>
                  <a:pt x="6301" y="41360"/>
                  <a:pt x="6301" y="41109"/>
                  <a:pt x="6871" y="41086"/>
                </a:cubicBezTo>
                <a:lnTo>
                  <a:pt x="6871" y="41086"/>
                </a:lnTo>
                <a:cubicBezTo>
                  <a:pt x="6917" y="41086"/>
                  <a:pt x="6963" y="41109"/>
                  <a:pt x="7008" y="41109"/>
                </a:cubicBezTo>
                <a:lnTo>
                  <a:pt x="7008" y="41109"/>
                </a:lnTo>
                <a:lnTo>
                  <a:pt x="8629" y="39922"/>
                </a:lnTo>
                <a:lnTo>
                  <a:pt x="72197" y="37868"/>
                </a:lnTo>
                <a:lnTo>
                  <a:pt x="72197" y="2649"/>
                </a:lnTo>
                <a:cubicBezTo>
                  <a:pt x="72015" y="2534"/>
                  <a:pt x="71855" y="2443"/>
                  <a:pt x="71695" y="2329"/>
                </a:cubicBezTo>
                <a:lnTo>
                  <a:pt x="71695" y="2329"/>
                </a:lnTo>
                <a:cubicBezTo>
                  <a:pt x="71376" y="2101"/>
                  <a:pt x="71239" y="1713"/>
                  <a:pt x="70965" y="1553"/>
                </a:cubicBezTo>
                <a:lnTo>
                  <a:pt x="70965" y="1553"/>
                </a:lnTo>
                <a:cubicBezTo>
                  <a:pt x="70554" y="1279"/>
                  <a:pt x="70485" y="24"/>
                  <a:pt x="70257" y="1"/>
                </a:cubicBezTo>
                <a:lnTo>
                  <a:pt x="70257" y="1"/>
                </a:lnTo>
                <a:cubicBezTo>
                  <a:pt x="70234" y="1"/>
                  <a:pt x="70234" y="1"/>
                  <a:pt x="70234" y="1"/>
                </a:cubicBezTo>
                <a:lnTo>
                  <a:pt x="70234" y="1"/>
                </a:lnTo>
                <a:cubicBezTo>
                  <a:pt x="70052" y="1"/>
                  <a:pt x="69618" y="1233"/>
                  <a:pt x="69070" y="1370"/>
                </a:cubicBezTo>
                <a:close/>
              </a:path>
            </a:pathLst>
          </a:custGeom>
          <a:solidFill>
            <a:srgbClr val="316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59" name="Google Shape;2059;p18"/>
          <p:cNvGrpSpPr/>
          <p:nvPr/>
        </p:nvGrpSpPr>
        <p:grpSpPr>
          <a:xfrm>
            <a:off x="6665940" y="4349125"/>
            <a:ext cx="2694710" cy="1167646"/>
            <a:chOff x="18955190" y="4592375"/>
            <a:chExt cx="2694710" cy="1167646"/>
          </a:xfrm>
        </p:grpSpPr>
        <p:sp>
          <p:nvSpPr>
            <p:cNvPr id="2060" name="Google Shape;2060;p18"/>
            <p:cNvSpPr/>
            <p:nvPr/>
          </p:nvSpPr>
          <p:spPr>
            <a:xfrm>
              <a:off x="19289921" y="4867585"/>
              <a:ext cx="372556" cy="624511"/>
            </a:xfrm>
            <a:custGeom>
              <a:avLst/>
              <a:gdLst/>
              <a:ahLst/>
              <a:cxnLst/>
              <a:rect l="l" t="t" r="r" b="b"/>
              <a:pathLst>
                <a:path w="11711" h="19631" extrusionOk="0">
                  <a:moveTo>
                    <a:pt x="7716" y="1"/>
                  </a:moveTo>
                  <a:cubicBezTo>
                    <a:pt x="8172" y="1324"/>
                    <a:pt x="8218" y="7122"/>
                    <a:pt x="8218" y="7579"/>
                  </a:cubicBezTo>
                  <a:cubicBezTo>
                    <a:pt x="8218" y="8035"/>
                    <a:pt x="9428" y="8332"/>
                    <a:pt x="10044" y="9382"/>
                  </a:cubicBezTo>
                  <a:cubicBezTo>
                    <a:pt x="10660" y="10432"/>
                    <a:pt x="11710" y="13239"/>
                    <a:pt x="11710" y="13239"/>
                  </a:cubicBezTo>
                  <a:cubicBezTo>
                    <a:pt x="11710" y="13239"/>
                    <a:pt x="11573" y="14723"/>
                    <a:pt x="11231" y="15293"/>
                  </a:cubicBezTo>
                  <a:cubicBezTo>
                    <a:pt x="10866" y="15864"/>
                    <a:pt x="8424" y="17667"/>
                    <a:pt x="8195" y="17827"/>
                  </a:cubicBezTo>
                  <a:cubicBezTo>
                    <a:pt x="7944" y="17964"/>
                    <a:pt x="4018" y="19630"/>
                    <a:pt x="4018" y="19630"/>
                  </a:cubicBezTo>
                  <a:lnTo>
                    <a:pt x="549" y="17028"/>
                  </a:lnTo>
                  <a:lnTo>
                    <a:pt x="1" y="8149"/>
                  </a:lnTo>
                  <a:lnTo>
                    <a:pt x="914" y="1461"/>
                  </a:ln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18"/>
            <p:cNvSpPr/>
            <p:nvPr/>
          </p:nvSpPr>
          <p:spPr>
            <a:xfrm>
              <a:off x="18974055" y="5288751"/>
              <a:ext cx="693513" cy="310808"/>
            </a:xfrm>
            <a:custGeom>
              <a:avLst/>
              <a:gdLst/>
              <a:ahLst/>
              <a:cxnLst/>
              <a:rect l="l" t="t" r="r" b="b"/>
              <a:pathLst>
                <a:path w="21800" h="9770" extrusionOk="0">
                  <a:moveTo>
                    <a:pt x="1" y="3356"/>
                  </a:moveTo>
                  <a:cubicBezTo>
                    <a:pt x="115" y="4200"/>
                    <a:pt x="846" y="5273"/>
                    <a:pt x="960" y="5958"/>
                  </a:cubicBezTo>
                  <a:cubicBezTo>
                    <a:pt x="1074" y="6642"/>
                    <a:pt x="2512" y="7670"/>
                    <a:pt x="3585" y="8149"/>
                  </a:cubicBezTo>
                  <a:cubicBezTo>
                    <a:pt x="4657" y="8605"/>
                    <a:pt x="5707" y="7281"/>
                    <a:pt x="7054" y="7921"/>
                  </a:cubicBezTo>
                  <a:cubicBezTo>
                    <a:pt x="8424" y="8560"/>
                    <a:pt x="9770" y="9336"/>
                    <a:pt x="10752" y="9541"/>
                  </a:cubicBezTo>
                  <a:cubicBezTo>
                    <a:pt x="11733" y="9769"/>
                    <a:pt x="14883" y="7989"/>
                    <a:pt x="15157" y="7852"/>
                  </a:cubicBezTo>
                  <a:cubicBezTo>
                    <a:pt x="15431" y="7715"/>
                    <a:pt x="19859" y="4314"/>
                    <a:pt x="20544" y="3356"/>
                  </a:cubicBezTo>
                  <a:cubicBezTo>
                    <a:pt x="21251" y="2397"/>
                    <a:pt x="21799" y="1484"/>
                    <a:pt x="21639" y="0"/>
                  </a:cubicBezTo>
                  <a:cubicBezTo>
                    <a:pt x="21457" y="799"/>
                    <a:pt x="20863" y="2534"/>
                    <a:pt x="20064" y="2853"/>
                  </a:cubicBezTo>
                  <a:cubicBezTo>
                    <a:pt x="19266" y="3196"/>
                    <a:pt x="17942" y="4223"/>
                    <a:pt x="17371" y="4474"/>
                  </a:cubicBezTo>
                  <a:cubicBezTo>
                    <a:pt x="16778" y="4702"/>
                    <a:pt x="16093" y="4725"/>
                    <a:pt x="15385" y="4794"/>
                  </a:cubicBezTo>
                  <a:cubicBezTo>
                    <a:pt x="14678" y="4839"/>
                    <a:pt x="11916" y="4291"/>
                    <a:pt x="11916" y="4291"/>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18"/>
            <p:cNvSpPr/>
            <p:nvPr/>
          </p:nvSpPr>
          <p:spPr>
            <a:xfrm>
              <a:off x="18955190" y="4857437"/>
              <a:ext cx="586018" cy="692749"/>
            </a:xfrm>
            <a:custGeom>
              <a:avLst/>
              <a:gdLst/>
              <a:ahLst/>
              <a:cxnLst/>
              <a:rect l="l" t="t" r="r" b="b"/>
              <a:pathLst>
                <a:path w="18421" h="21776" extrusionOk="0">
                  <a:moveTo>
                    <a:pt x="13330" y="320"/>
                  </a:moveTo>
                  <a:cubicBezTo>
                    <a:pt x="11048" y="1324"/>
                    <a:pt x="6460" y="7441"/>
                    <a:pt x="5091" y="9062"/>
                  </a:cubicBezTo>
                  <a:cubicBezTo>
                    <a:pt x="3584" y="10842"/>
                    <a:pt x="1621" y="15065"/>
                    <a:pt x="799" y="16092"/>
                  </a:cubicBezTo>
                  <a:cubicBezTo>
                    <a:pt x="1" y="17119"/>
                    <a:pt x="1804" y="17941"/>
                    <a:pt x="2078" y="17849"/>
                  </a:cubicBezTo>
                  <a:cubicBezTo>
                    <a:pt x="2352" y="17758"/>
                    <a:pt x="4041" y="17849"/>
                    <a:pt x="4794" y="17849"/>
                  </a:cubicBezTo>
                  <a:cubicBezTo>
                    <a:pt x="8240" y="17918"/>
                    <a:pt x="9017" y="18032"/>
                    <a:pt x="9952" y="19904"/>
                  </a:cubicBezTo>
                  <a:cubicBezTo>
                    <a:pt x="10888" y="21775"/>
                    <a:pt x="11687" y="20794"/>
                    <a:pt x="13467" y="17849"/>
                  </a:cubicBezTo>
                  <a:cubicBezTo>
                    <a:pt x="15271" y="14905"/>
                    <a:pt x="13833" y="13558"/>
                    <a:pt x="13467" y="10431"/>
                  </a:cubicBezTo>
                  <a:cubicBezTo>
                    <a:pt x="13125" y="7327"/>
                    <a:pt x="14358" y="6848"/>
                    <a:pt x="15179" y="4725"/>
                  </a:cubicBezTo>
                  <a:cubicBezTo>
                    <a:pt x="15978" y="2602"/>
                    <a:pt x="18055" y="662"/>
                    <a:pt x="18238" y="320"/>
                  </a:cubicBezTo>
                  <a:cubicBezTo>
                    <a:pt x="18421" y="0"/>
                    <a:pt x="13992" y="23"/>
                    <a:pt x="13330" y="320"/>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18"/>
            <p:cNvSpPr/>
            <p:nvPr/>
          </p:nvSpPr>
          <p:spPr>
            <a:xfrm>
              <a:off x="19606519" y="5260438"/>
              <a:ext cx="1118273" cy="353628"/>
            </a:xfrm>
            <a:custGeom>
              <a:avLst/>
              <a:gdLst/>
              <a:ahLst/>
              <a:cxnLst/>
              <a:rect l="l" t="t" r="r" b="b"/>
              <a:pathLst>
                <a:path w="35152" h="11116" extrusionOk="0">
                  <a:moveTo>
                    <a:pt x="1" y="7281"/>
                  </a:moveTo>
                  <a:cubicBezTo>
                    <a:pt x="1827" y="9107"/>
                    <a:pt x="3562" y="8331"/>
                    <a:pt x="4429" y="9290"/>
                  </a:cubicBezTo>
                  <a:cubicBezTo>
                    <a:pt x="5273" y="10226"/>
                    <a:pt x="5410" y="10568"/>
                    <a:pt x="6871" y="10751"/>
                  </a:cubicBezTo>
                  <a:cubicBezTo>
                    <a:pt x="8355" y="10933"/>
                    <a:pt x="10181" y="11116"/>
                    <a:pt x="11117" y="11116"/>
                  </a:cubicBezTo>
                  <a:cubicBezTo>
                    <a:pt x="12053" y="11116"/>
                    <a:pt x="14107" y="9815"/>
                    <a:pt x="16458" y="9450"/>
                  </a:cubicBezTo>
                  <a:cubicBezTo>
                    <a:pt x="18832" y="9107"/>
                    <a:pt x="19494" y="7989"/>
                    <a:pt x="21982" y="7806"/>
                  </a:cubicBezTo>
                  <a:cubicBezTo>
                    <a:pt x="24492" y="7624"/>
                    <a:pt x="26364" y="7943"/>
                    <a:pt x="27574" y="6962"/>
                  </a:cubicBezTo>
                  <a:cubicBezTo>
                    <a:pt x="28761" y="5980"/>
                    <a:pt x="29354" y="4725"/>
                    <a:pt x="30062" y="4337"/>
                  </a:cubicBezTo>
                  <a:cubicBezTo>
                    <a:pt x="30769" y="3926"/>
                    <a:pt x="30724" y="4109"/>
                    <a:pt x="32025" y="3424"/>
                  </a:cubicBezTo>
                  <a:cubicBezTo>
                    <a:pt x="33326" y="2762"/>
                    <a:pt x="34787" y="1940"/>
                    <a:pt x="35152"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18"/>
            <p:cNvSpPr/>
            <p:nvPr/>
          </p:nvSpPr>
          <p:spPr>
            <a:xfrm>
              <a:off x="19606519" y="5053465"/>
              <a:ext cx="1156766" cy="482182"/>
            </a:xfrm>
            <a:custGeom>
              <a:avLst/>
              <a:gdLst/>
              <a:ahLst/>
              <a:cxnLst/>
              <a:rect l="l" t="t" r="r" b="b"/>
              <a:pathLst>
                <a:path w="36362" h="15157" extrusionOk="0">
                  <a:moveTo>
                    <a:pt x="12988" y="138"/>
                  </a:moveTo>
                  <a:cubicBezTo>
                    <a:pt x="9359" y="2055"/>
                    <a:pt x="6689" y="4543"/>
                    <a:pt x="6506" y="4840"/>
                  </a:cubicBezTo>
                  <a:cubicBezTo>
                    <a:pt x="6460" y="5707"/>
                    <a:pt x="6050" y="7990"/>
                    <a:pt x="5342" y="8446"/>
                  </a:cubicBezTo>
                  <a:cubicBezTo>
                    <a:pt x="4634" y="8880"/>
                    <a:pt x="2466" y="10249"/>
                    <a:pt x="1758" y="10843"/>
                  </a:cubicBezTo>
                  <a:cubicBezTo>
                    <a:pt x="1051" y="11436"/>
                    <a:pt x="229" y="12760"/>
                    <a:pt x="1" y="13787"/>
                  </a:cubicBezTo>
                  <a:cubicBezTo>
                    <a:pt x="663" y="14746"/>
                    <a:pt x="5114" y="14221"/>
                    <a:pt x="7008" y="14700"/>
                  </a:cubicBezTo>
                  <a:cubicBezTo>
                    <a:pt x="8903" y="15157"/>
                    <a:pt x="11413" y="14586"/>
                    <a:pt x="12441" y="14518"/>
                  </a:cubicBezTo>
                  <a:cubicBezTo>
                    <a:pt x="13491" y="14426"/>
                    <a:pt x="14312" y="11938"/>
                    <a:pt x="14860" y="11687"/>
                  </a:cubicBezTo>
                  <a:cubicBezTo>
                    <a:pt x="15385" y="11413"/>
                    <a:pt x="16640" y="11733"/>
                    <a:pt x="19608" y="10911"/>
                  </a:cubicBezTo>
                  <a:cubicBezTo>
                    <a:pt x="22598" y="10067"/>
                    <a:pt x="25565" y="9930"/>
                    <a:pt x="26592" y="9519"/>
                  </a:cubicBezTo>
                  <a:cubicBezTo>
                    <a:pt x="27642" y="9085"/>
                    <a:pt x="32961" y="8652"/>
                    <a:pt x="35152" y="6506"/>
                  </a:cubicBezTo>
                  <a:cubicBezTo>
                    <a:pt x="35426" y="4543"/>
                    <a:pt x="36362" y="1781"/>
                    <a:pt x="35768" y="891"/>
                  </a:cubicBezTo>
                  <a:cubicBezTo>
                    <a:pt x="35197" y="1"/>
                    <a:pt x="28144" y="754"/>
                    <a:pt x="24812" y="1028"/>
                  </a:cubicBezTo>
                  <a:cubicBezTo>
                    <a:pt x="21457" y="1279"/>
                    <a:pt x="14495" y="526"/>
                    <a:pt x="12988" y="138"/>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18"/>
            <p:cNvSpPr/>
            <p:nvPr/>
          </p:nvSpPr>
          <p:spPr>
            <a:xfrm>
              <a:off x="19776430" y="5128257"/>
              <a:ext cx="952721" cy="320988"/>
            </a:xfrm>
            <a:custGeom>
              <a:avLst/>
              <a:gdLst/>
              <a:ahLst/>
              <a:cxnLst/>
              <a:rect l="l" t="t" r="r" b="b"/>
              <a:pathLst>
                <a:path w="29948" h="10090" extrusionOk="0">
                  <a:moveTo>
                    <a:pt x="1165" y="2489"/>
                  </a:moveTo>
                  <a:cubicBezTo>
                    <a:pt x="3311" y="3174"/>
                    <a:pt x="8880" y="1096"/>
                    <a:pt x="11117" y="1964"/>
                  </a:cubicBezTo>
                  <a:cubicBezTo>
                    <a:pt x="13354" y="2808"/>
                    <a:pt x="14769" y="3219"/>
                    <a:pt x="15796" y="3881"/>
                  </a:cubicBezTo>
                  <a:cubicBezTo>
                    <a:pt x="16823" y="4566"/>
                    <a:pt x="20042" y="777"/>
                    <a:pt x="21685" y="549"/>
                  </a:cubicBezTo>
                  <a:cubicBezTo>
                    <a:pt x="23351" y="320"/>
                    <a:pt x="26592" y="1"/>
                    <a:pt x="27186" y="1"/>
                  </a:cubicBezTo>
                  <a:cubicBezTo>
                    <a:pt x="27757" y="1"/>
                    <a:pt x="27757" y="1576"/>
                    <a:pt x="27939" y="2375"/>
                  </a:cubicBezTo>
                  <a:cubicBezTo>
                    <a:pt x="28122" y="3174"/>
                    <a:pt x="29948" y="3219"/>
                    <a:pt x="29879" y="3699"/>
                  </a:cubicBezTo>
                  <a:cubicBezTo>
                    <a:pt x="29811" y="4155"/>
                    <a:pt x="29651" y="4612"/>
                    <a:pt x="28350" y="5159"/>
                  </a:cubicBezTo>
                  <a:cubicBezTo>
                    <a:pt x="27072" y="5707"/>
                    <a:pt x="24652" y="6529"/>
                    <a:pt x="21251" y="7168"/>
                  </a:cubicBezTo>
                  <a:cubicBezTo>
                    <a:pt x="17873" y="7807"/>
                    <a:pt x="12874" y="8971"/>
                    <a:pt x="11802" y="9062"/>
                  </a:cubicBezTo>
                  <a:cubicBezTo>
                    <a:pt x="10729" y="9177"/>
                    <a:pt x="10181" y="10090"/>
                    <a:pt x="9154" y="9291"/>
                  </a:cubicBezTo>
                  <a:cubicBezTo>
                    <a:pt x="8127" y="8492"/>
                    <a:pt x="5730" y="7191"/>
                    <a:pt x="4931" y="6963"/>
                  </a:cubicBezTo>
                  <a:cubicBezTo>
                    <a:pt x="4109" y="6734"/>
                    <a:pt x="3379" y="4954"/>
                    <a:pt x="1895" y="5273"/>
                  </a:cubicBezTo>
                  <a:cubicBezTo>
                    <a:pt x="389" y="5616"/>
                    <a:pt x="1" y="6095"/>
                    <a:pt x="1" y="6095"/>
                  </a:cubicBezTo>
                  <a:cubicBezTo>
                    <a:pt x="1" y="6095"/>
                    <a:pt x="457" y="3196"/>
                    <a:pt x="1165" y="2489"/>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18"/>
            <p:cNvSpPr/>
            <p:nvPr/>
          </p:nvSpPr>
          <p:spPr>
            <a:xfrm>
              <a:off x="19618863" y="5286556"/>
              <a:ext cx="1076153" cy="242570"/>
            </a:xfrm>
            <a:custGeom>
              <a:avLst/>
              <a:gdLst/>
              <a:ahLst/>
              <a:cxnLst/>
              <a:rect l="l" t="t" r="r" b="b"/>
              <a:pathLst>
                <a:path w="33828" h="7625" extrusionOk="0">
                  <a:moveTo>
                    <a:pt x="69" y="6689"/>
                  </a:moveTo>
                  <a:cubicBezTo>
                    <a:pt x="412" y="6825"/>
                    <a:pt x="777" y="6848"/>
                    <a:pt x="1142" y="6871"/>
                  </a:cubicBezTo>
                  <a:cubicBezTo>
                    <a:pt x="1507" y="6894"/>
                    <a:pt x="1873" y="6940"/>
                    <a:pt x="2238" y="6985"/>
                  </a:cubicBezTo>
                  <a:lnTo>
                    <a:pt x="4452" y="7168"/>
                  </a:lnTo>
                  <a:cubicBezTo>
                    <a:pt x="4817" y="7191"/>
                    <a:pt x="5182" y="7168"/>
                    <a:pt x="5570" y="7145"/>
                  </a:cubicBezTo>
                  <a:cubicBezTo>
                    <a:pt x="5981" y="7168"/>
                    <a:pt x="6301" y="7350"/>
                    <a:pt x="6666" y="7373"/>
                  </a:cubicBezTo>
                  <a:cubicBezTo>
                    <a:pt x="7396" y="7465"/>
                    <a:pt x="8127" y="7350"/>
                    <a:pt x="8880" y="7350"/>
                  </a:cubicBezTo>
                  <a:cubicBezTo>
                    <a:pt x="9268" y="7350"/>
                    <a:pt x="9633" y="7373"/>
                    <a:pt x="9998" y="7350"/>
                  </a:cubicBezTo>
                  <a:cubicBezTo>
                    <a:pt x="10181" y="7328"/>
                    <a:pt x="10364" y="7305"/>
                    <a:pt x="10523" y="7282"/>
                  </a:cubicBezTo>
                  <a:cubicBezTo>
                    <a:pt x="10706" y="7259"/>
                    <a:pt x="10866" y="7236"/>
                    <a:pt x="11025" y="7168"/>
                  </a:cubicBezTo>
                  <a:cubicBezTo>
                    <a:pt x="11185" y="7099"/>
                    <a:pt x="11345" y="7008"/>
                    <a:pt x="11528" y="6940"/>
                  </a:cubicBezTo>
                  <a:cubicBezTo>
                    <a:pt x="11733" y="6871"/>
                    <a:pt x="11893" y="6825"/>
                    <a:pt x="12075" y="6780"/>
                  </a:cubicBezTo>
                  <a:cubicBezTo>
                    <a:pt x="12441" y="6689"/>
                    <a:pt x="12783" y="6574"/>
                    <a:pt x="13080" y="6346"/>
                  </a:cubicBezTo>
                  <a:cubicBezTo>
                    <a:pt x="13376" y="6141"/>
                    <a:pt x="13628" y="5867"/>
                    <a:pt x="13856" y="5570"/>
                  </a:cubicBezTo>
                  <a:cubicBezTo>
                    <a:pt x="13970" y="5433"/>
                    <a:pt x="14061" y="5273"/>
                    <a:pt x="14130" y="5114"/>
                  </a:cubicBezTo>
                  <a:cubicBezTo>
                    <a:pt x="14198" y="4954"/>
                    <a:pt x="14198" y="4726"/>
                    <a:pt x="14404" y="4611"/>
                  </a:cubicBezTo>
                  <a:cubicBezTo>
                    <a:pt x="14563" y="4520"/>
                    <a:pt x="14769" y="4497"/>
                    <a:pt x="14951" y="4497"/>
                  </a:cubicBezTo>
                  <a:cubicBezTo>
                    <a:pt x="15134" y="4474"/>
                    <a:pt x="15317" y="4452"/>
                    <a:pt x="15499" y="4406"/>
                  </a:cubicBezTo>
                  <a:cubicBezTo>
                    <a:pt x="15842" y="4292"/>
                    <a:pt x="16184" y="4155"/>
                    <a:pt x="16549" y="4064"/>
                  </a:cubicBezTo>
                  <a:cubicBezTo>
                    <a:pt x="17280" y="3904"/>
                    <a:pt x="18033" y="3835"/>
                    <a:pt x="18740" y="3698"/>
                  </a:cubicBezTo>
                  <a:cubicBezTo>
                    <a:pt x="19128" y="3630"/>
                    <a:pt x="19471" y="3516"/>
                    <a:pt x="19813" y="3425"/>
                  </a:cubicBezTo>
                  <a:cubicBezTo>
                    <a:pt x="20178" y="3333"/>
                    <a:pt x="20544" y="3242"/>
                    <a:pt x="20909" y="3173"/>
                  </a:cubicBezTo>
                  <a:cubicBezTo>
                    <a:pt x="21091" y="3128"/>
                    <a:pt x="21274" y="3082"/>
                    <a:pt x="21479" y="3082"/>
                  </a:cubicBezTo>
                  <a:cubicBezTo>
                    <a:pt x="21662" y="3059"/>
                    <a:pt x="21845" y="3082"/>
                    <a:pt x="22004" y="3037"/>
                  </a:cubicBezTo>
                  <a:cubicBezTo>
                    <a:pt x="22096" y="3037"/>
                    <a:pt x="22164" y="3014"/>
                    <a:pt x="22233" y="2968"/>
                  </a:cubicBezTo>
                  <a:cubicBezTo>
                    <a:pt x="22301" y="2922"/>
                    <a:pt x="22392" y="2854"/>
                    <a:pt x="22461" y="2831"/>
                  </a:cubicBezTo>
                  <a:cubicBezTo>
                    <a:pt x="22644" y="2717"/>
                    <a:pt x="22826" y="2648"/>
                    <a:pt x="23009" y="2603"/>
                  </a:cubicBezTo>
                  <a:cubicBezTo>
                    <a:pt x="23374" y="2466"/>
                    <a:pt x="23739" y="2420"/>
                    <a:pt x="24127" y="2375"/>
                  </a:cubicBezTo>
                  <a:cubicBezTo>
                    <a:pt x="24492" y="2329"/>
                    <a:pt x="24880" y="2352"/>
                    <a:pt x="25223" y="2260"/>
                  </a:cubicBezTo>
                  <a:cubicBezTo>
                    <a:pt x="26661" y="1941"/>
                    <a:pt x="28099" y="1621"/>
                    <a:pt x="29560" y="1302"/>
                  </a:cubicBezTo>
                  <a:cubicBezTo>
                    <a:pt x="30290" y="1165"/>
                    <a:pt x="31020" y="1028"/>
                    <a:pt x="31728" y="845"/>
                  </a:cubicBezTo>
                  <a:cubicBezTo>
                    <a:pt x="32436" y="640"/>
                    <a:pt x="33075" y="252"/>
                    <a:pt x="33782" y="1"/>
                  </a:cubicBezTo>
                  <a:lnTo>
                    <a:pt x="33828" y="92"/>
                  </a:lnTo>
                  <a:cubicBezTo>
                    <a:pt x="33120" y="343"/>
                    <a:pt x="32481" y="754"/>
                    <a:pt x="31751" y="937"/>
                  </a:cubicBezTo>
                  <a:cubicBezTo>
                    <a:pt x="31043" y="1119"/>
                    <a:pt x="30313" y="1256"/>
                    <a:pt x="29582" y="1416"/>
                  </a:cubicBezTo>
                  <a:cubicBezTo>
                    <a:pt x="28144" y="1781"/>
                    <a:pt x="26706" y="2146"/>
                    <a:pt x="25268" y="2512"/>
                  </a:cubicBezTo>
                  <a:cubicBezTo>
                    <a:pt x="24880" y="2603"/>
                    <a:pt x="24515" y="2603"/>
                    <a:pt x="24150" y="2648"/>
                  </a:cubicBezTo>
                  <a:cubicBezTo>
                    <a:pt x="23785" y="2694"/>
                    <a:pt x="23442" y="2763"/>
                    <a:pt x="23100" y="2877"/>
                  </a:cubicBezTo>
                  <a:cubicBezTo>
                    <a:pt x="22917" y="2922"/>
                    <a:pt x="22758" y="2991"/>
                    <a:pt x="22598" y="3082"/>
                  </a:cubicBezTo>
                  <a:cubicBezTo>
                    <a:pt x="22529" y="3128"/>
                    <a:pt x="22461" y="3173"/>
                    <a:pt x="22370" y="3219"/>
                  </a:cubicBezTo>
                  <a:cubicBezTo>
                    <a:pt x="22278" y="3288"/>
                    <a:pt x="22164" y="3310"/>
                    <a:pt x="22073" y="3333"/>
                  </a:cubicBezTo>
                  <a:cubicBezTo>
                    <a:pt x="21867" y="3356"/>
                    <a:pt x="21662" y="3356"/>
                    <a:pt x="21502" y="3356"/>
                  </a:cubicBezTo>
                  <a:cubicBezTo>
                    <a:pt x="21320" y="3356"/>
                    <a:pt x="21137" y="3402"/>
                    <a:pt x="20954" y="3447"/>
                  </a:cubicBezTo>
                  <a:cubicBezTo>
                    <a:pt x="20589" y="3516"/>
                    <a:pt x="20247" y="3584"/>
                    <a:pt x="19882" y="3653"/>
                  </a:cubicBezTo>
                  <a:cubicBezTo>
                    <a:pt x="19516" y="3698"/>
                    <a:pt x="19128" y="3790"/>
                    <a:pt x="18763" y="3813"/>
                  </a:cubicBezTo>
                  <a:cubicBezTo>
                    <a:pt x="18033" y="3904"/>
                    <a:pt x="17280" y="3950"/>
                    <a:pt x="16572" y="4132"/>
                  </a:cubicBezTo>
                  <a:cubicBezTo>
                    <a:pt x="16207" y="4201"/>
                    <a:pt x="15864" y="4360"/>
                    <a:pt x="15499" y="4452"/>
                  </a:cubicBezTo>
                  <a:cubicBezTo>
                    <a:pt x="15157" y="4589"/>
                    <a:pt x="14746" y="4497"/>
                    <a:pt x="14426" y="4657"/>
                  </a:cubicBezTo>
                  <a:cubicBezTo>
                    <a:pt x="14267" y="4748"/>
                    <a:pt x="14267" y="4954"/>
                    <a:pt x="14198" y="5136"/>
                  </a:cubicBezTo>
                  <a:cubicBezTo>
                    <a:pt x="14107" y="5296"/>
                    <a:pt x="14016" y="5456"/>
                    <a:pt x="13901" y="5616"/>
                  </a:cubicBezTo>
                  <a:cubicBezTo>
                    <a:pt x="13673" y="5912"/>
                    <a:pt x="13422" y="6164"/>
                    <a:pt x="13125" y="6415"/>
                  </a:cubicBezTo>
                  <a:cubicBezTo>
                    <a:pt x="12829" y="6643"/>
                    <a:pt x="12509" y="6848"/>
                    <a:pt x="12144" y="6985"/>
                  </a:cubicBezTo>
                  <a:lnTo>
                    <a:pt x="11619" y="7168"/>
                  </a:lnTo>
                  <a:cubicBezTo>
                    <a:pt x="11482" y="7236"/>
                    <a:pt x="11322" y="7328"/>
                    <a:pt x="11140" y="7419"/>
                  </a:cubicBezTo>
                  <a:cubicBezTo>
                    <a:pt x="10774" y="7602"/>
                    <a:pt x="10364" y="7624"/>
                    <a:pt x="9998" y="7602"/>
                  </a:cubicBezTo>
                  <a:cubicBezTo>
                    <a:pt x="9610" y="7602"/>
                    <a:pt x="9245" y="7579"/>
                    <a:pt x="8880" y="7556"/>
                  </a:cubicBezTo>
                  <a:cubicBezTo>
                    <a:pt x="8149" y="7510"/>
                    <a:pt x="7396" y="7602"/>
                    <a:pt x="6643" y="7510"/>
                  </a:cubicBezTo>
                  <a:cubicBezTo>
                    <a:pt x="6255" y="7487"/>
                    <a:pt x="5913" y="7328"/>
                    <a:pt x="5570" y="7305"/>
                  </a:cubicBezTo>
                  <a:cubicBezTo>
                    <a:pt x="5205" y="7328"/>
                    <a:pt x="4840" y="7350"/>
                    <a:pt x="4452" y="7328"/>
                  </a:cubicBezTo>
                  <a:lnTo>
                    <a:pt x="2238" y="7145"/>
                  </a:lnTo>
                  <a:cubicBezTo>
                    <a:pt x="1873" y="7099"/>
                    <a:pt x="1507" y="7054"/>
                    <a:pt x="1119" y="7054"/>
                  </a:cubicBezTo>
                  <a:cubicBezTo>
                    <a:pt x="754" y="7031"/>
                    <a:pt x="366" y="7008"/>
                    <a:pt x="1" y="6871"/>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18"/>
            <p:cNvSpPr/>
            <p:nvPr/>
          </p:nvSpPr>
          <p:spPr>
            <a:xfrm>
              <a:off x="20750179" y="4592375"/>
              <a:ext cx="893168" cy="1167646"/>
            </a:xfrm>
            <a:custGeom>
              <a:avLst/>
              <a:gdLst/>
              <a:ahLst/>
              <a:cxnLst/>
              <a:rect l="l" t="t" r="r" b="b"/>
              <a:pathLst>
                <a:path w="28076" h="36704" extrusionOk="0">
                  <a:moveTo>
                    <a:pt x="27551" y="19859"/>
                  </a:moveTo>
                  <a:cubicBezTo>
                    <a:pt x="27460" y="21114"/>
                    <a:pt x="28076" y="24241"/>
                    <a:pt x="27870" y="26729"/>
                  </a:cubicBezTo>
                  <a:lnTo>
                    <a:pt x="27870" y="26729"/>
                  </a:lnTo>
                  <a:cubicBezTo>
                    <a:pt x="27756" y="28053"/>
                    <a:pt x="27414" y="29194"/>
                    <a:pt x="26592" y="29765"/>
                  </a:cubicBezTo>
                  <a:cubicBezTo>
                    <a:pt x="24264" y="31477"/>
                    <a:pt x="6529" y="36704"/>
                    <a:pt x="6529" y="36704"/>
                  </a:cubicBezTo>
                  <a:lnTo>
                    <a:pt x="1" y="13148"/>
                  </a:lnTo>
                  <a:cubicBezTo>
                    <a:pt x="1" y="13148"/>
                    <a:pt x="3036" y="2192"/>
                    <a:pt x="4634" y="1096"/>
                  </a:cubicBezTo>
                  <a:cubicBezTo>
                    <a:pt x="6232" y="1"/>
                    <a:pt x="17941" y="4109"/>
                    <a:pt x="18238" y="5022"/>
                  </a:cubicBezTo>
                  <a:cubicBezTo>
                    <a:pt x="18558" y="5935"/>
                    <a:pt x="19471" y="8834"/>
                    <a:pt x="19882" y="9793"/>
                  </a:cubicBezTo>
                  <a:cubicBezTo>
                    <a:pt x="20315" y="10751"/>
                    <a:pt x="27665" y="17919"/>
                    <a:pt x="27551" y="19859"/>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18"/>
            <p:cNvSpPr/>
            <p:nvPr/>
          </p:nvSpPr>
          <p:spPr>
            <a:xfrm>
              <a:off x="20973821" y="5077452"/>
              <a:ext cx="676079" cy="651361"/>
            </a:xfrm>
            <a:custGeom>
              <a:avLst/>
              <a:gdLst/>
              <a:ahLst/>
              <a:cxnLst/>
              <a:rect l="l" t="t" r="r" b="b"/>
              <a:pathLst>
                <a:path w="21252" h="20475" extrusionOk="0">
                  <a:moveTo>
                    <a:pt x="9679" y="0"/>
                  </a:moveTo>
                  <a:cubicBezTo>
                    <a:pt x="11208" y="1324"/>
                    <a:pt x="12806" y="4337"/>
                    <a:pt x="12829" y="4839"/>
                  </a:cubicBezTo>
                  <a:cubicBezTo>
                    <a:pt x="12829" y="5318"/>
                    <a:pt x="9405" y="11207"/>
                    <a:pt x="8971" y="11458"/>
                  </a:cubicBezTo>
                  <a:cubicBezTo>
                    <a:pt x="8560" y="11687"/>
                    <a:pt x="1" y="15339"/>
                    <a:pt x="1" y="15339"/>
                  </a:cubicBezTo>
                  <a:lnTo>
                    <a:pt x="1781" y="20474"/>
                  </a:lnTo>
                  <a:cubicBezTo>
                    <a:pt x="1781" y="20474"/>
                    <a:pt x="14472" y="17667"/>
                    <a:pt x="17348" y="16503"/>
                  </a:cubicBezTo>
                  <a:cubicBezTo>
                    <a:pt x="20224" y="15361"/>
                    <a:pt x="20726" y="14060"/>
                    <a:pt x="20977" y="12622"/>
                  </a:cubicBezTo>
                  <a:cubicBezTo>
                    <a:pt x="21251" y="11184"/>
                    <a:pt x="20566" y="8651"/>
                    <a:pt x="20224" y="7601"/>
                  </a:cubicBezTo>
                  <a:cubicBezTo>
                    <a:pt x="19905" y="6551"/>
                    <a:pt x="18718" y="4656"/>
                    <a:pt x="18718" y="4656"/>
                  </a:cubicBezTo>
                  <a:lnTo>
                    <a:pt x="14883" y="959"/>
                  </a:lnTo>
                  <a:cubicBezTo>
                    <a:pt x="14883" y="959"/>
                    <a:pt x="13879" y="753"/>
                    <a:pt x="13582" y="616"/>
                  </a:cubicBezTo>
                  <a:cubicBezTo>
                    <a:pt x="13285" y="479"/>
                    <a:pt x="9679" y="0"/>
                    <a:pt x="9679"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18"/>
            <p:cNvSpPr/>
            <p:nvPr/>
          </p:nvSpPr>
          <p:spPr>
            <a:xfrm>
              <a:off x="20897598" y="4592375"/>
              <a:ext cx="745749" cy="850348"/>
            </a:xfrm>
            <a:custGeom>
              <a:avLst/>
              <a:gdLst/>
              <a:ahLst/>
              <a:cxnLst/>
              <a:rect l="l" t="t" r="r" b="b"/>
              <a:pathLst>
                <a:path w="23442" h="26730" extrusionOk="0">
                  <a:moveTo>
                    <a:pt x="22917" y="19859"/>
                  </a:moveTo>
                  <a:cubicBezTo>
                    <a:pt x="22826" y="21114"/>
                    <a:pt x="23442" y="24241"/>
                    <a:pt x="23236" y="26729"/>
                  </a:cubicBezTo>
                  <a:cubicBezTo>
                    <a:pt x="23191" y="26638"/>
                    <a:pt x="22666" y="25497"/>
                    <a:pt x="22437" y="24492"/>
                  </a:cubicBezTo>
                  <a:cubicBezTo>
                    <a:pt x="22209" y="23488"/>
                    <a:pt x="20589" y="19882"/>
                    <a:pt x="18603" y="18307"/>
                  </a:cubicBezTo>
                  <a:cubicBezTo>
                    <a:pt x="16617" y="16732"/>
                    <a:pt x="12143" y="15453"/>
                    <a:pt x="10431" y="14518"/>
                  </a:cubicBezTo>
                  <a:cubicBezTo>
                    <a:pt x="8719" y="13559"/>
                    <a:pt x="5775" y="12692"/>
                    <a:pt x="5615" y="11094"/>
                  </a:cubicBezTo>
                  <a:cubicBezTo>
                    <a:pt x="5433" y="9496"/>
                    <a:pt x="2511" y="3037"/>
                    <a:pt x="0" y="1096"/>
                  </a:cubicBezTo>
                  <a:cubicBezTo>
                    <a:pt x="1598" y="1"/>
                    <a:pt x="13307" y="4109"/>
                    <a:pt x="13604" y="5022"/>
                  </a:cubicBezTo>
                  <a:cubicBezTo>
                    <a:pt x="13924" y="5935"/>
                    <a:pt x="14837" y="8834"/>
                    <a:pt x="15248" y="9793"/>
                  </a:cubicBezTo>
                  <a:cubicBezTo>
                    <a:pt x="15681" y="10751"/>
                    <a:pt x="23031" y="17919"/>
                    <a:pt x="22917" y="19859"/>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18"/>
            <p:cNvSpPr/>
            <p:nvPr/>
          </p:nvSpPr>
          <p:spPr>
            <a:xfrm>
              <a:off x="20831523" y="5016436"/>
              <a:ext cx="245465" cy="663004"/>
            </a:xfrm>
            <a:custGeom>
              <a:avLst/>
              <a:gdLst/>
              <a:ahLst/>
              <a:cxnLst/>
              <a:rect l="l" t="t" r="r" b="b"/>
              <a:pathLst>
                <a:path w="7716" h="20841" extrusionOk="0">
                  <a:moveTo>
                    <a:pt x="7715" y="1"/>
                  </a:moveTo>
                  <a:cubicBezTo>
                    <a:pt x="7053" y="1553"/>
                    <a:pt x="7647" y="5022"/>
                    <a:pt x="7327" y="5912"/>
                  </a:cubicBezTo>
                  <a:cubicBezTo>
                    <a:pt x="7030" y="6803"/>
                    <a:pt x="6802" y="10363"/>
                    <a:pt x="6734" y="10980"/>
                  </a:cubicBezTo>
                  <a:cubicBezTo>
                    <a:pt x="6665" y="11619"/>
                    <a:pt x="7304" y="14015"/>
                    <a:pt x="7304" y="14426"/>
                  </a:cubicBezTo>
                  <a:cubicBezTo>
                    <a:pt x="7304" y="14837"/>
                    <a:pt x="6825" y="19882"/>
                    <a:pt x="6825" y="19882"/>
                  </a:cubicBezTo>
                  <a:lnTo>
                    <a:pt x="4017" y="20840"/>
                  </a:lnTo>
                  <a:cubicBezTo>
                    <a:pt x="4017" y="20840"/>
                    <a:pt x="1963" y="19996"/>
                    <a:pt x="1712" y="18900"/>
                  </a:cubicBezTo>
                  <a:cubicBezTo>
                    <a:pt x="1484" y="17782"/>
                    <a:pt x="0" y="12075"/>
                    <a:pt x="411" y="11801"/>
                  </a:cubicBezTo>
                  <a:cubicBezTo>
                    <a:pt x="822" y="11528"/>
                    <a:pt x="4839" y="6643"/>
                    <a:pt x="5296" y="5753"/>
                  </a:cubicBezTo>
                  <a:cubicBezTo>
                    <a:pt x="5752" y="4863"/>
                    <a:pt x="6072" y="4452"/>
                    <a:pt x="6209" y="3151"/>
                  </a:cubicBezTo>
                  <a:cubicBezTo>
                    <a:pt x="6323" y="1872"/>
                    <a:pt x="6597" y="731"/>
                    <a:pt x="7715" y="1"/>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71" name="Google Shape;2071;p18"/>
          <p:cNvSpPr/>
          <p:nvPr/>
        </p:nvSpPr>
        <p:spPr>
          <a:xfrm>
            <a:off x="-1520107" y="3919468"/>
            <a:ext cx="2379543" cy="1378213"/>
          </a:xfrm>
          <a:custGeom>
            <a:avLst/>
            <a:gdLst/>
            <a:ahLst/>
            <a:cxnLst/>
            <a:rect l="l" t="t" r="r" b="b"/>
            <a:pathLst>
              <a:path w="74799" h="43323" extrusionOk="0">
                <a:moveTo>
                  <a:pt x="25359" y="1"/>
                </a:moveTo>
                <a:cubicBezTo>
                  <a:pt x="24971" y="92"/>
                  <a:pt x="24857" y="1370"/>
                  <a:pt x="24446" y="1507"/>
                </a:cubicBezTo>
                <a:lnTo>
                  <a:pt x="24446" y="1507"/>
                </a:lnTo>
                <a:cubicBezTo>
                  <a:pt x="24058" y="1667"/>
                  <a:pt x="23921" y="2215"/>
                  <a:pt x="23556" y="2397"/>
                </a:cubicBezTo>
                <a:lnTo>
                  <a:pt x="23556" y="2397"/>
                </a:lnTo>
                <a:cubicBezTo>
                  <a:pt x="23373" y="2511"/>
                  <a:pt x="23099" y="2420"/>
                  <a:pt x="22825" y="2352"/>
                </a:cubicBezTo>
                <a:lnTo>
                  <a:pt x="22825" y="2352"/>
                </a:lnTo>
                <a:cubicBezTo>
                  <a:pt x="22551" y="2283"/>
                  <a:pt x="22300" y="2215"/>
                  <a:pt x="22118" y="2329"/>
                </a:cubicBezTo>
                <a:lnTo>
                  <a:pt x="22118" y="2329"/>
                </a:lnTo>
                <a:cubicBezTo>
                  <a:pt x="21730" y="2557"/>
                  <a:pt x="21342" y="2717"/>
                  <a:pt x="21022" y="2945"/>
                </a:cubicBezTo>
                <a:lnTo>
                  <a:pt x="21022" y="2945"/>
                </a:lnTo>
                <a:cubicBezTo>
                  <a:pt x="20429" y="3356"/>
                  <a:pt x="20543" y="3173"/>
                  <a:pt x="19949" y="3356"/>
                </a:cubicBezTo>
                <a:lnTo>
                  <a:pt x="19949" y="3356"/>
                </a:lnTo>
                <a:cubicBezTo>
                  <a:pt x="19447" y="3516"/>
                  <a:pt x="19538" y="3744"/>
                  <a:pt x="19013" y="3812"/>
                </a:cubicBezTo>
                <a:lnTo>
                  <a:pt x="19013" y="3812"/>
                </a:lnTo>
                <a:cubicBezTo>
                  <a:pt x="18740" y="3858"/>
                  <a:pt x="18603" y="3767"/>
                  <a:pt x="18443" y="3653"/>
                </a:cubicBezTo>
                <a:lnTo>
                  <a:pt x="18443" y="3653"/>
                </a:lnTo>
                <a:cubicBezTo>
                  <a:pt x="18306" y="3561"/>
                  <a:pt x="18169" y="3470"/>
                  <a:pt x="17895" y="3516"/>
                </a:cubicBezTo>
                <a:lnTo>
                  <a:pt x="17895" y="3516"/>
                </a:lnTo>
                <a:cubicBezTo>
                  <a:pt x="17370" y="3561"/>
                  <a:pt x="17439" y="3995"/>
                  <a:pt x="16914" y="3972"/>
                </a:cubicBezTo>
                <a:lnTo>
                  <a:pt x="16914" y="3972"/>
                </a:lnTo>
                <a:cubicBezTo>
                  <a:pt x="16343" y="3949"/>
                  <a:pt x="16366" y="3675"/>
                  <a:pt x="15818" y="3630"/>
                </a:cubicBezTo>
                <a:lnTo>
                  <a:pt x="15818" y="3630"/>
                </a:lnTo>
                <a:cubicBezTo>
                  <a:pt x="15384" y="3584"/>
                  <a:pt x="14448" y="3470"/>
                  <a:pt x="14220" y="3721"/>
                </a:cubicBezTo>
                <a:lnTo>
                  <a:pt x="14220" y="3721"/>
                </a:lnTo>
                <a:cubicBezTo>
                  <a:pt x="13832" y="4178"/>
                  <a:pt x="14585" y="4269"/>
                  <a:pt x="14403" y="5091"/>
                </a:cubicBezTo>
                <a:lnTo>
                  <a:pt x="14403" y="5091"/>
                </a:lnTo>
                <a:cubicBezTo>
                  <a:pt x="14334" y="5342"/>
                  <a:pt x="14220" y="5661"/>
                  <a:pt x="14106" y="6163"/>
                </a:cubicBezTo>
                <a:lnTo>
                  <a:pt x="14106" y="6163"/>
                </a:lnTo>
                <a:cubicBezTo>
                  <a:pt x="14015" y="6551"/>
                  <a:pt x="14517" y="6825"/>
                  <a:pt x="14540" y="7145"/>
                </a:cubicBezTo>
                <a:lnTo>
                  <a:pt x="14540" y="7145"/>
                </a:lnTo>
                <a:cubicBezTo>
                  <a:pt x="14563" y="7556"/>
                  <a:pt x="14722" y="7852"/>
                  <a:pt x="14745" y="8172"/>
                </a:cubicBezTo>
                <a:lnTo>
                  <a:pt x="14745" y="8172"/>
                </a:lnTo>
                <a:cubicBezTo>
                  <a:pt x="14768" y="8514"/>
                  <a:pt x="13992" y="8925"/>
                  <a:pt x="13741" y="9290"/>
                </a:cubicBezTo>
                <a:lnTo>
                  <a:pt x="13741" y="9290"/>
                </a:lnTo>
                <a:cubicBezTo>
                  <a:pt x="13672" y="9405"/>
                  <a:pt x="13490" y="9382"/>
                  <a:pt x="13284" y="9382"/>
                </a:cubicBezTo>
                <a:lnTo>
                  <a:pt x="13284" y="9382"/>
                </a:lnTo>
                <a:cubicBezTo>
                  <a:pt x="13033" y="9359"/>
                  <a:pt x="12782" y="9359"/>
                  <a:pt x="12577" y="9496"/>
                </a:cubicBezTo>
                <a:lnTo>
                  <a:pt x="12577" y="9496"/>
                </a:lnTo>
                <a:cubicBezTo>
                  <a:pt x="12348" y="9678"/>
                  <a:pt x="12600" y="10728"/>
                  <a:pt x="12234" y="10934"/>
                </a:cubicBezTo>
                <a:lnTo>
                  <a:pt x="12234" y="10934"/>
                </a:lnTo>
                <a:cubicBezTo>
                  <a:pt x="12006" y="11048"/>
                  <a:pt x="11709" y="11048"/>
                  <a:pt x="11458" y="11048"/>
                </a:cubicBezTo>
                <a:lnTo>
                  <a:pt x="11458" y="11048"/>
                </a:lnTo>
                <a:cubicBezTo>
                  <a:pt x="11253" y="11048"/>
                  <a:pt x="11047" y="11048"/>
                  <a:pt x="10910" y="11094"/>
                </a:cubicBezTo>
                <a:lnTo>
                  <a:pt x="10910" y="11094"/>
                </a:lnTo>
                <a:cubicBezTo>
                  <a:pt x="10431" y="11345"/>
                  <a:pt x="10180" y="11801"/>
                  <a:pt x="9906" y="11893"/>
                </a:cubicBezTo>
                <a:lnTo>
                  <a:pt x="9906" y="11893"/>
                </a:lnTo>
                <a:cubicBezTo>
                  <a:pt x="9678" y="11984"/>
                  <a:pt x="9450" y="11984"/>
                  <a:pt x="9244" y="11984"/>
                </a:cubicBezTo>
                <a:lnTo>
                  <a:pt x="9244" y="11984"/>
                </a:lnTo>
                <a:cubicBezTo>
                  <a:pt x="8993" y="11984"/>
                  <a:pt x="8765" y="11984"/>
                  <a:pt x="8628" y="12212"/>
                </a:cubicBezTo>
                <a:lnTo>
                  <a:pt x="8628" y="12212"/>
                </a:lnTo>
                <a:cubicBezTo>
                  <a:pt x="8491" y="12440"/>
                  <a:pt x="9130" y="13102"/>
                  <a:pt x="8925" y="13650"/>
                </a:cubicBezTo>
                <a:lnTo>
                  <a:pt x="8925" y="13650"/>
                </a:lnTo>
                <a:cubicBezTo>
                  <a:pt x="8788" y="14084"/>
                  <a:pt x="8035" y="14244"/>
                  <a:pt x="7852" y="14540"/>
                </a:cubicBezTo>
                <a:lnTo>
                  <a:pt x="7852" y="14540"/>
                </a:lnTo>
                <a:cubicBezTo>
                  <a:pt x="7624" y="14928"/>
                  <a:pt x="6825" y="14654"/>
                  <a:pt x="6574" y="14905"/>
                </a:cubicBezTo>
                <a:lnTo>
                  <a:pt x="6574" y="14905"/>
                </a:lnTo>
                <a:cubicBezTo>
                  <a:pt x="6254" y="15202"/>
                  <a:pt x="6870" y="16458"/>
                  <a:pt x="6574" y="16709"/>
                </a:cubicBezTo>
                <a:lnTo>
                  <a:pt x="6574" y="16709"/>
                </a:lnTo>
                <a:cubicBezTo>
                  <a:pt x="6277" y="16960"/>
                  <a:pt x="6003" y="17051"/>
                  <a:pt x="5775" y="17393"/>
                </a:cubicBezTo>
                <a:lnTo>
                  <a:pt x="5775" y="17393"/>
                </a:lnTo>
                <a:cubicBezTo>
                  <a:pt x="5410" y="17941"/>
                  <a:pt x="5638" y="18033"/>
                  <a:pt x="5569" y="18421"/>
                </a:cubicBezTo>
                <a:lnTo>
                  <a:pt x="5569" y="18421"/>
                </a:lnTo>
                <a:cubicBezTo>
                  <a:pt x="5524" y="18717"/>
                  <a:pt x="5136" y="18946"/>
                  <a:pt x="5136" y="19607"/>
                </a:cubicBezTo>
                <a:lnTo>
                  <a:pt x="5136" y="19607"/>
                </a:lnTo>
                <a:cubicBezTo>
                  <a:pt x="5136" y="19950"/>
                  <a:pt x="4360" y="20384"/>
                  <a:pt x="4360" y="20931"/>
                </a:cubicBezTo>
                <a:lnTo>
                  <a:pt x="4360" y="20931"/>
                </a:lnTo>
                <a:cubicBezTo>
                  <a:pt x="4360" y="21342"/>
                  <a:pt x="4862" y="21685"/>
                  <a:pt x="4862" y="22004"/>
                </a:cubicBezTo>
                <a:lnTo>
                  <a:pt x="4862" y="22004"/>
                </a:lnTo>
                <a:cubicBezTo>
                  <a:pt x="4862" y="22415"/>
                  <a:pt x="4565" y="22757"/>
                  <a:pt x="4542" y="23054"/>
                </a:cubicBezTo>
                <a:lnTo>
                  <a:pt x="4542" y="23054"/>
                </a:lnTo>
                <a:cubicBezTo>
                  <a:pt x="4519" y="23511"/>
                  <a:pt x="4382" y="23693"/>
                  <a:pt x="4246" y="23967"/>
                </a:cubicBezTo>
                <a:lnTo>
                  <a:pt x="4246" y="23967"/>
                </a:lnTo>
                <a:cubicBezTo>
                  <a:pt x="4109" y="24241"/>
                  <a:pt x="3857" y="24241"/>
                  <a:pt x="3515" y="24538"/>
                </a:cubicBezTo>
                <a:lnTo>
                  <a:pt x="3515" y="24538"/>
                </a:lnTo>
                <a:cubicBezTo>
                  <a:pt x="3196" y="24789"/>
                  <a:pt x="3287" y="24720"/>
                  <a:pt x="2967" y="24538"/>
                </a:cubicBezTo>
                <a:lnTo>
                  <a:pt x="2967" y="24538"/>
                </a:lnTo>
                <a:cubicBezTo>
                  <a:pt x="2602" y="24309"/>
                  <a:pt x="1575" y="23921"/>
                  <a:pt x="1370" y="24241"/>
                </a:cubicBezTo>
                <a:lnTo>
                  <a:pt x="1370" y="24241"/>
                </a:lnTo>
                <a:cubicBezTo>
                  <a:pt x="1255" y="24401"/>
                  <a:pt x="936" y="25017"/>
                  <a:pt x="913" y="25565"/>
                </a:cubicBezTo>
                <a:lnTo>
                  <a:pt x="913" y="25565"/>
                </a:lnTo>
                <a:cubicBezTo>
                  <a:pt x="890" y="25839"/>
                  <a:pt x="1210" y="26250"/>
                  <a:pt x="1210" y="26660"/>
                </a:cubicBezTo>
                <a:lnTo>
                  <a:pt x="1210" y="26660"/>
                </a:lnTo>
                <a:cubicBezTo>
                  <a:pt x="1233" y="27048"/>
                  <a:pt x="1552" y="27414"/>
                  <a:pt x="1575" y="27756"/>
                </a:cubicBezTo>
                <a:lnTo>
                  <a:pt x="1575" y="27756"/>
                </a:lnTo>
                <a:cubicBezTo>
                  <a:pt x="1598" y="28144"/>
                  <a:pt x="1735" y="28509"/>
                  <a:pt x="1780" y="28829"/>
                </a:cubicBezTo>
                <a:lnTo>
                  <a:pt x="1780" y="28829"/>
                </a:lnTo>
                <a:cubicBezTo>
                  <a:pt x="1803" y="29240"/>
                  <a:pt x="2648" y="29514"/>
                  <a:pt x="2671" y="29833"/>
                </a:cubicBezTo>
                <a:lnTo>
                  <a:pt x="2671" y="29833"/>
                </a:lnTo>
                <a:cubicBezTo>
                  <a:pt x="2716" y="30267"/>
                  <a:pt x="1963" y="30701"/>
                  <a:pt x="1986" y="30997"/>
                </a:cubicBezTo>
                <a:lnTo>
                  <a:pt x="1986" y="30997"/>
                </a:lnTo>
                <a:cubicBezTo>
                  <a:pt x="1986" y="31408"/>
                  <a:pt x="1780" y="31659"/>
                  <a:pt x="1666" y="31979"/>
                </a:cubicBezTo>
                <a:lnTo>
                  <a:pt x="1666" y="31979"/>
                </a:lnTo>
                <a:cubicBezTo>
                  <a:pt x="1552" y="32275"/>
                  <a:pt x="1643" y="32686"/>
                  <a:pt x="1370" y="33029"/>
                </a:cubicBezTo>
                <a:lnTo>
                  <a:pt x="1370" y="33029"/>
                </a:lnTo>
                <a:cubicBezTo>
                  <a:pt x="1050" y="33417"/>
                  <a:pt x="1004" y="34033"/>
                  <a:pt x="753" y="34216"/>
                </a:cubicBezTo>
                <a:lnTo>
                  <a:pt x="753" y="34216"/>
                </a:lnTo>
                <a:cubicBezTo>
                  <a:pt x="593" y="34353"/>
                  <a:pt x="297" y="34330"/>
                  <a:pt x="0" y="34284"/>
                </a:cubicBezTo>
                <a:lnTo>
                  <a:pt x="0" y="34284"/>
                </a:lnTo>
                <a:lnTo>
                  <a:pt x="0" y="38461"/>
                </a:lnTo>
                <a:cubicBezTo>
                  <a:pt x="46" y="38530"/>
                  <a:pt x="91" y="38598"/>
                  <a:pt x="114" y="38667"/>
                </a:cubicBezTo>
                <a:lnTo>
                  <a:pt x="114" y="38667"/>
                </a:lnTo>
                <a:cubicBezTo>
                  <a:pt x="251" y="38986"/>
                  <a:pt x="46" y="39443"/>
                  <a:pt x="68" y="39876"/>
                </a:cubicBezTo>
                <a:lnTo>
                  <a:pt x="68" y="39876"/>
                </a:lnTo>
                <a:cubicBezTo>
                  <a:pt x="91" y="40287"/>
                  <a:pt x="730" y="40721"/>
                  <a:pt x="708" y="41109"/>
                </a:cubicBezTo>
                <a:lnTo>
                  <a:pt x="708" y="41109"/>
                </a:lnTo>
                <a:cubicBezTo>
                  <a:pt x="662" y="41794"/>
                  <a:pt x="890" y="41839"/>
                  <a:pt x="730" y="42433"/>
                </a:cubicBezTo>
                <a:lnTo>
                  <a:pt x="730" y="42433"/>
                </a:lnTo>
                <a:cubicBezTo>
                  <a:pt x="662" y="42661"/>
                  <a:pt x="593" y="42752"/>
                  <a:pt x="548" y="42775"/>
                </a:cubicBezTo>
                <a:lnTo>
                  <a:pt x="548" y="42775"/>
                </a:lnTo>
                <a:cubicBezTo>
                  <a:pt x="593" y="42775"/>
                  <a:pt x="662" y="42798"/>
                  <a:pt x="799" y="42889"/>
                </a:cubicBezTo>
                <a:lnTo>
                  <a:pt x="799" y="42889"/>
                </a:lnTo>
                <a:cubicBezTo>
                  <a:pt x="822" y="42889"/>
                  <a:pt x="845" y="43095"/>
                  <a:pt x="867" y="43323"/>
                </a:cubicBezTo>
                <a:lnTo>
                  <a:pt x="867" y="43323"/>
                </a:lnTo>
                <a:lnTo>
                  <a:pt x="49577" y="43323"/>
                </a:lnTo>
                <a:cubicBezTo>
                  <a:pt x="49691" y="43209"/>
                  <a:pt x="49805" y="43117"/>
                  <a:pt x="49987" y="43095"/>
                </a:cubicBezTo>
                <a:lnTo>
                  <a:pt x="49987" y="43095"/>
                </a:lnTo>
                <a:cubicBezTo>
                  <a:pt x="50193" y="43072"/>
                  <a:pt x="50353" y="43186"/>
                  <a:pt x="50467" y="43323"/>
                </a:cubicBezTo>
                <a:lnTo>
                  <a:pt x="50467" y="43323"/>
                </a:lnTo>
                <a:lnTo>
                  <a:pt x="51676" y="43323"/>
                </a:lnTo>
                <a:cubicBezTo>
                  <a:pt x="51791" y="43003"/>
                  <a:pt x="51882" y="42638"/>
                  <a:pt x="52179" y="42615"/>
                </a:cubicBezTo>
                <a:lnTo>
                  <a:pt x="52179" y="42615"/>
                </a:lnTo>
                <a:cubicBezTo>
                  <a:pt x="52475" y="42570"/>
                  <a:pt x="52635" y="42752"/>
                  <a:pt x="52795" y="42935"/>
                </a:cubicBezTo>
                <a:lnTo>
                  <a:pt x="52795" y="42935"/>
                </a:lnTo>
                <a:cubicBezTo>
                  <a:pt x="52955" y="43117"/>
                  <a:pt x="53114" y="43300"/>
                  <a:pt x="53388" y="43254"/>
                </a:cubicBezTo>
                <a:lnTo>
                  <a:pt x="53388" y="43254"/>
                </a:lnTo>
                <a:cubicBezTo>
                  <a:pt x="53959" y="43186"/>
                  <a:pt x="53845" y="42387"/>
                  <a:pt x="54416" y="42319"/>
                </a:cubicBezTo>
                <a:lnTo>
                  <a:pt x="54416" y="42319"/>
                </a:lnTo>
                <a:cubicBezTo>
                  <a:pt x="54689" y="42273"/>
                  <a:pt x="54826" y="42296"/>
                  <a:pt x="54963" y="42341"/>
                </a:cubicBezTo>
                <a:lnTo>
                  <a:pt x="54963" y="42341"/>
                </a:lnTo>
                <a:cubicBezTo>
                  <a:pt x="55123" y="42364"/>
                  <a:pt x="55260" y="42387"/>
                  <a:pt x="55534" y="42341"/>
                </a:cubicBezTo>
                <a:lnTo>
                  <a:pt x="55534" y="42341"/>
                </a:lnTo>
                <a:cubicBezTo>
                  <a:pt x="55808" y="42319"/>
                  <a:pt x="55968" y="42387"/>
                  <a:pt x="56105" y="42456"/>
                </a:cubicBezTo>
                <a:lnTo>
                  <a:pt x="56105" y="42456"/>
                </a:lnTo>
                <a:cubicBezTo>
                  <a:pt x="56264" y="42524"/>
                  <a:pt x="56401" y="42592"/>
                  <a:pt x="56698" y="42547"/>
                </a:cubicBezTo>
                <a:lnTo>
                  <a:pt x="56698" y="42547"/>
                </a:lnTo>
                <a:cubicBezTo>
                  <a:pt x="56972" y="42524"/>
                  <a:pt x="57109" y="42547"/>
                  <a:pt x="57246" y="42547"/>
                </a:cubicBezTo>
                <a:lnTo>
                  <a:pt x="57246" y="42547"/>
                </a:lnTo>
                <a:cubicBezTo>
                  <a:pt x="57406" y="42570"/>
                  <a:pt x="57543" y="42592"/>
                  <a:pt x="57817" y="42570"/>
                </a:cubicBezTo>
                <a:lnTo>
                  <a:pt x="57817" y="42570"/>
                </a:lnTo>
                <a:cubicBezTo>
                  <a:pt x="58090" y="42524"/>
                  <a:pt x="58273" y="42775"/>
                  <a:pt x="58433" y="43026"/>
                </a:cubicBezTo>
                <a:lnTo>
                  <a:pt x="58433" y="43026"/>
                </a:lnTo>
                <a:cubicBezTo>
                  <a:pt x="58524" y="43140"/>
                  <a:pt x="58593" y="43254"/>
                  <a:pt x="58661" y="43323"/>
                </a:cubicBezTo>
                <a:lnTo>
                  <a:pt x="58661" y="43323"/>
                </a:lnTo>
                <a:lnTo>
                  <a:pt x="59437" y="43323"/>
                </a:lnTo>
                <a:cubicBezTo>
                  <a:pt x="59643" y="43163"/>
                  <a:pt x="59734" y="42889"/>
                  <a:pt x="60122" y="42844"/>
                </a:cubicBezTo>
                <a:lnTo>
                  <a:pt x="60122" y="42844"/>
                </a:lnTo>
                <a:cubicBezTo>
                  <a:pt x="60670" y="42775"/>
                  <a:pt x="60578" y="42113"/>
                  <a:pt x="61149" y="42022"/>
                </a:cubicBezTo>
                <a:lnTo>
                  <a:pt x="61149" y="42022"/>
                </a:lnTo>
                <a:cubicBezTo>
                  <a:pt x="61697" y="41953"/>
                  <a:pt x="61697" y="41999"/>
                  <a:pt x="62245" y="41931"/>
                </a:cubicBezTo>
                <a:lnTo>
                  <a:pt x="62245" y="41931"/>
                </a:lnTo>
                <a:cubicBezTo>
                  <a:pt x="62541" y="41908"/>
                  <a:pt x="62678" y="41976"/>
                  <a:pt x="62838" y="42068"/>
                </a:cubicBezTo>
                <a:lnTo>
                  <a:pt x="62838" y="42068"/>
                </a:lnTo>
                <a:cubicBezTo>
                  <a:pt x="62998" y="42136"/>
                  <a:pt x="63135" y="42227"/>
                  <a:pt x="63409" y="42204"/>
                </a:cubicBezTo>
                <a:lnTo>
                  <a:pt x="63409" y="42204"/>
                </a:lnTo>
                <a:cubicBezTo>
                  <a:pt x="63705" y="42159"/>
                  <a:pt x="63842" y="42273"/>
                  <a:pt x="64002" y="42410"/>
                </a:cubicBezTo>
                <a:lnTo>
                  <a:pt x="64002" y="42410"/>
                </a:lnTo>
                <a:cubicBezTo>
                  <a:pt x="64162" y="42524"/>
                  <a:pt x="64322" y="42638"/>
                  <a:pt x="64596" y="42615"/>
                </a:cubicBezTo>
                <a:lnTo>
                  <a:pt x="64596" y="42615"/>
                </a:lnTo>
                <a:cubicBezTo>
                  <a:pt x="65143" y="42524"/>
                  <a:pt x="65098" y="42113"/>
                  <a:pt x="65646" y="42045"/>
                </a:cubicBezTo>
                <a:lnTo>
                  <a:pt x="65646" y="42045"/>
                </a:lnTo>
                <a:cubicBezTo>
                  <a:pt x="66216" y="41976"/>
                  <a:pt x="66125" y="41269"/>
                  <a:pt x="66673" y="41200"/>
                </a:cubicBezTo>
                <a:lnTo>
                  <a:pt x="66673" y="41200"/>
                </a:lnTo>
                <a:cubicBezTo>
                  <a:pt x="66947" y="41155"/>
                  <a:pt x="67129" y="41360"/>
                  <a:pt x="67289" y="41543"/>
                </a:cubicBezTo>
                <a:lnTo>
                  <a:pt x="67289" y="41543"/>
                </a:lnTo>
                <a:cubicBezTo>
                  <a:pt x="67449" y="41725"/>
                  <a:pt x="67609" y="41908"/>
                  <a:pt x="67882" y="41862"/>
                </a:cubicBezTo>
                <a:lnTo>
                  <a:pt x="67882" y="41862"/>
                </a:lnTo>
                <a:cubicBezTo>
                  <a:pt x="68453" y="41794"/>
                  <a:pt x="68385" y="41383"/>
                  <a:pt x="68955" y="41314"/>
                </a:cubicBezTo>
                <a:lnTo>
                  <a:pt x="68955" y="41314"/>
                </a:lnTo>
                <a:cubicBezTo>
                  <a:pt x="69503" y="41246"/>
                  <a:pt x="69549" y="40515"/>
                  <a:pt x="70097" y="40538"/>
                </a:cubicBezTo>
                <a:lnTo>
                  <a:pt x="70097" y="40538"/>
                </a:lnTo>
                <a:cubicBezTo>
                  <a:pt x="70713" y="40584"/>
                  <a:pt x="70713" y="41451"/>
                  <a:pt x="71238" y="41314"/>
                </a:cubicBezTo>
                <a:lnTo>
                  <a:pt x="71238" y="41314"/>
                </a:lnTo>
                <a:cubicBezTo>
                  <a:pt x="71489" y="41086"/>
                  <a:pt x="71580" y="40447"/>
                  <a:pt x="71877" y="40127"/>
                </a:cubicBezTo>
                <a:lnTo>
                  <a:pt x="71877" y="40127"/>
                </a:lnTo>
                <a:cubicBezTo>
                  <a:pt x="72128" y="39853"/>
                  <a:pt x="72356" y="39534"/>
                  <a:pt x="72607" y="39237"/>
                </a:cubicBezTo>
                <a:lnTo>
                  <a:pt x="72607" y="39237"/>
                </a:lnTo>
                <a:cubicBezTo>
                  <a:pt x="72836" y="38918"/>
                  <a:pt x="73977" y="39169"/>
                  <a:pt x="74159" y="38849"/>
                </a:cubicBezTo>
                <a:lnTo>
                  <a:pt x="74159" y="38849"/>
                </a:lnTo>
                <a:cubicBezTo>
                  <a:pt x="74388" y="38461"/>
                  <a:pt x="74662" y="37822"/>
                  <a:pt x="74730" y="37502"/>
                </a:cubicBezTo>
                <a:lnTo>
                  <a:pt x="74730" y="37502"/>
                </a:lnTo>
                <a:cubicBezTo>
                  <a:pt x="74799" y="37069"/>
                  <a:pt x="73817" y="36726"/>
                  <a:pt x="73338" y="36612"/>
                </a:cubicBezTo>
                <a:lnTo>
                  <a:pt x="73338" y="36612"/>
                </a:lnTo>
                <a:cubicBezTo>
                  <a:pt x="72995" y="36544"/>
                  <a:pt x="72881" y="35517"/>
                  <a:pt x="72584" y="35448"/>
                </a:cubicBezTo>
                <a:lnTo>
                  <a:pt x="72584" y="35448"/>
                </a:lnTo>
                <a:cubicBezTo>
                  <a:pt x="72402" y="35425"/>
                  <a:pt x="72174" y="35631"/>
                  <a:pt x="71968" y="35836"/>
                </a:cubicBezTo>
                <a:lnTo>
                  <a:pt x="71968" y="35836"/>
                </a:lnTo>
                <a:cubicBezTo>
                  <a:pt x="71740" y="36042"/>
                  <a:pt x="71557" y="36247"/>
                  <a:pt x="71420" y="36224"/>
                </a:cubicBezTo>
                <a:lnTo>
                  <a:pt x="71420" y="36224"/>
                </a:lnTo>
                <a:cubicBezTo>
                  <a:pt x="70804" y="36110"/>
                  <a:pt x="70941" y="36201"/>
                  <a:pt x="70758" y="35768"/>
                </a:cubicBezTo>
                <a:lnTo>
                  <a:pt x="70758" y="35768"/>
                </a:lnTo>
                <a:cubicBezTo>
                  <a:pt x="70553" y="35334"/>
                  <a:pt x="70804" y="35357"/>
                  <a:pt x="70758" y="34878"/>
                </a:cubicBezTo>
                <a:lnTo>
                  <a:pt x="70758" y="34878"/>
                </a:lnTo>
                <a:cubicBezTo>
                  <a:pt x="70713" y="34398"/>
                  <a:pt x="70644" y="34398"/>
                  <a:pt x="70599" y="33919"/>
                </a:cubicBezTo>
                <a:lnTo>
                  <a:pt x="70599" y="33919"/>
                </a:lnTo>
                <a:cubicBezTo>
                  <a:pt x="70553" y="33440"/>
                  <a:pt x="69663" y="33371"/>
                  <a:pt x="69754" y="32915"/>
                </a:cubicBezTo>
                <a:lnTo>
                  <a:pt x="69754" y="32915"/>
                </a:lnTo>
                <a:cubicBezTo>
                  <a:pt x="69823" y="32641"/>
                  <a:pt x="70188" y="32641"/>
                  <a:pt x="70576" y="32664"/>
                </a:cubicBezTo>
                <a:lnTo>
                  <a:pt x="70576" y="32664"/>
                </a:lnTo>
                <a:cubicBezTo>
                  <a:pt x="70987" y="32686"/>
                  <a:pt x="71420" y="32686"/>
                  <a:pt x="71557" y="32390"/>
                </a:cubicBezTo>
                <a:lnTo>
                  <a:pt x="71557" y="32390"/>
                </a:lnTo>
                <a:cubicBezTo>
                  <a:pt x="71694" y="32093"/>
                  <a:pt x="71032" y="31362"/>
                  <a:pt x="71055" y="30952"/>
                </a:cubicBezTo>
                <a:lnTo>
                  <a:pt x="71055" y="30952"/>
                </a:lnTo>
                <a:cubicBezTo>
                  <a:pt x="71078" y="30609"/>
                  <a:pt x="71649" y="30039"/>
                  <a:pt x="71512" y="29628"/>
                </a:cubicBezTo>
                <a:lnTo>
                  <a:pt x="71512" y="29628"/>
                </a:lnTo>
                <a:cubicBezTo>
                  <a:pt x="71375" y="29308"/>
                  <a:pt x="70850" y="29034"/>
                  <a:pt x="70576" y="28692"/>
                </a:cubicBezTo>
                <a:lnTo>
                  <a:pt x="70576" y="28692"/>
                </a:lnTo>
                <a:cubicBezTo>
                  <a:pt x="70348" y="28372"/>
                  <a:pt x="69800" y="28372"/>
                  <a:pt x="69572" y="28167"/>
                </a:cubicBezTo>
                <a:lnTo>
                  <a:pt x="69572" y="28167"/>
                </a:lnTo>
                <a:cubicBezTo>
                  <a:pt x="69275" y="27893"/>
                  <a:pt x="69275" y="27277"/>
                  <a:pt x="69001" y="27117"/>
                </a:cubicBezTo>
                <a:lnTo>
                  <a:pt x="69001" y="27117"/>
                </a:lnTo>
                <a:cubicBezTo>
                  <a:pt x="68659" y="26889"/>
                  <a:pt x="68202" y="26820"/>
                  <a:pt x="67928" y="26752"/>
                </a:cubicBezTo>
                <a:lnTo>
                  <a:pt x="67928" y="26752"/>
                </a:lnTo>
                <a:cubicBezTo>
                  <a:pt x="67289" y="26569"/>
                  <a:pt x="67221" y="26090"/>
                  <a:pt x="66696" y="26181"/>
                </a:cubicBezTo>
                <a:lnTo>
                  <a:pt x="66696" y="26181"/>
                </a:lnTo>
                <a:cubicBezTo>
                  <a:pt x="66650" y="26204"/>
                  <a:pt x="66627" y="26204"/>
                  <a:pt x="66581" y="26204"/>
                </a:cubicBezTo>
                <a:lnTo>
                  <a:pt x="66581" y="26204"/>
                </a:lnTo>
                <a:cubicBezTo>
                  <a:pt x="66627" y="26181"/>
                  <a:pt x="66627" y="26090"/>
                  <a:pt x="66467" y="25953"/>
                </a:cubicBezTo>
                <a:lnTo>
                  <a:pt x="66467" y="25953"/>
                </a:lnTo>
                <a:cubicBezTo>
                  <a:pt x="66376" y="25862"/>
                  <a:pt x="66079" y="25930"/>
                  <a:pt x="65737" y="25999"/>
                </a:cubicBezTo>
                <a:lnTo>
                  <a:pt x="65737" y="25999"/>
                </a:lnTo>
                <a:cubicBezTo>
                  <a:pt x="65258" y="26090"/>
                  <a:pt x="64755" y="26158"/>
                  <a:pt x="64710" y="25930"/>
                </a:cubicBezTo>
                <a:lnTo>
                  <a:pt x="64710" y="25930"/>
                </a:lnTo>
                <a:cubicBezTo>
                  <a:pt x="64641" y="25679"/>
                  <a:pt x="64664" y="25154"/>
                  <a:pt x="64664" y="24766"/>
                </a:cubicBezTo>
                <a:lnTo>
                  <a:pt x="64664" y="24766"/>
                </a:lnTo>
                <a:cubicBezTo>
                  <a:pt x="64664" y="24378"/>
                  <a:pt x="65509" y="24081"/>
                  <a:pt x="65554" y="23762"/>
                </a:cubicBezTo>
                <a:lnTo>
                  <a:pt x="65554" y="23762"/>
                </a:lnTo>
                <a:cubicBezTo>
                  <a:pt x="65623" y="23396"/>
                  <a:pt x="66376" y="23259"/>
                  <a:pt x="66467" y="22963"/>
                </a:cubicBezTo>
                <a:lnTo>
                  <a:pt x="66467" y="22963"/>
                </a:lnTo>
                <a:cubicBezTo>
                  <a:pt x="66559" y="22598"/>
                  <a:pt x="65006" y="21867"/>
                  <a:pt x="65075" y="21548"/>
                </a:cubicBezTo>
                <a:lnTo>
                  <a:pt x="65075" y="21548"/>
                </a:lnTo>
                <a:cubicBezTo>
                  <a:pt x="65166" y="21205"/>
                  <a:pt x="65919" y="21068"/>
                  <a:pt x="65897" y="20726"/>
                </a:cubicBezTo>
                <a:lnTo>
                  <a:pt x="65897" y="20726"/>
                </a:lnTo>
                <a:cubicBezTo>
                  <a:pt x="65897" y="20406"/>
                  <a:pt x="66490" y="19904"/>
                  <a:pt x="66376" y="19539"/>
                </a:cubicBezTo>
                <a:lnTo>
                  <a:pt x="66376" y="19539"/>
                </a:lnTo>
                <a:cubicBezTo>
                  <a:pt x="66239" y="19105"/>
                  <a:pt x="65326" y="19197"/>
                  <a:pt x="64870" y="19128"/>
                </a:cubicBezTo>
                <a:lnTo>
                  <a:pt x="64870" y="19128"/>
                </a:lnTo>
                <a:cubicBezTo>
                  <a:pt x="64527" y="19060"/>
                  <a:pt x="64048" y="18535"/>
                  <a:pt x="63614" y="18603"/>
                </a:cubicBezTo>
                <a:lnTo>
                  <a:pt x="63614" y="18603"/>
                </a:lnTo>
                <a:cubicBezTo>
                  <a:pt x="63203" y="18672"/>
                  <a:pt x="62998" y="19767"/>
                  <a:pt x="62610" y="19859"/>
                </a:cubicBezTo>
                <a:lnTo>
                  <a:pt x="62610" y="19859"/>
                </a:lnTo>
                <a:cubicBezTo>
                  <a:pt x="62382" y="19904"/>
                  <a:pt x="62085" y="19607"/>
                  <a:pt x="61788" y="19311"/>
                </a:cubicBezTo>
                <a:lnTo>
                  <a:pt x="61788" y="19311"/>
                </a:lnTo>
                <a:cubicBezTo>
                  <a:pt x="61514" y="19014"/>
                  <a:pt x="61217" y="18717"/>
                  <a:pt x="61058" y="18763"/>
                </a:cubicBezTo>
                <a:lnTo>
                  <a:pt x="61058" y="18763"/>
                </a:lnTo>
                <a:cubicBezTo>
                  <a:pt x="60419" y="18946"/>
                  <a:pt x="59437" y="20269"/>
                  <a:pt x="59346" y="20132"/>
                </a:cubicBezTo>
                <a:lnTo>
                  <a:pt x="59346" y="20132"/>
                </a:lnTo>
                <a:cubicBezTo>
                  <a:pt x="59254" y="19973"/>
                  <a:pt x="59346" y="19037"/>
                  <a:pt x="58798" y="19197"/>
                </a:cubicBezTo>
                <a:lnTo>
                  <a:pt x="58798" y="19197"/>
                </a:lnTo>
                <a:cubicBezTo>
                  <a:pt x="58478" y="19311"/>
                  <a:pt x="58387" y="20361"/>
                  <a:pt x="58022" y="20452"/>
                </a:cubicBezTo>
                <a:lnTo>
                  <a:pt x="58022" y="20452"/>
                </a:lnTo>
                <a:cubicBezTo>
                  <a:pt x="57634" y="20566"/>
                  <a:pt x="57223" y="19813"/>
                  <a:pt x="56903" y="19790"/>
                </a:cubicBezTo>
                <a:lnTo>
                  <a:pt x="56903" y="19790"/>
                </a:lnTo>
                <a:cubicBezTo>
                  <a:pt x="56744" y="19790"/>
                  <a:pt x="56538" y="19859"/>
                  <a:pt x="56333" y="19904"/>
                </a:cubicBezTo>
                <a:lnTo>
                  <a:pt x="56333" y="19904"/>
                </a:lnTo>
                <a:cubicBezTo>
                  <a:pt x="55990" y="20018"/>
                  <a:pt x="55625" y="20132"/>
                  <a:pt x="55534" y="19881"/>
                </a:cubicBezTo>
                <a:lnTo>
                  <a:pt x="55534" y="19881"/>
                </a:lnTo>
                <a:cubicBezTo>
                  <a:pt x="55420" y="19607"/>
                  <a:pt x="56652" y="18946"/>
                  <a:pt x="56607" y="18489"/>
                </a:cubicBezTo>
                <a:lnTo>
                  <a:pt x="56607" y="18489"/>
                </a:lnTo>
                <a:cubicBezTo>
                  <a:pt x="56561" y="18147"/>
                  <a:pt x="56515" y="17804"/>
                  <a:pt x="56493" y="17393"/>
                </a:cubicBezTo>
                <a:lnTo>
                  <a:pt x="56493" y="17393"/>
                </a:lnTo>
                <a:cubicBezTo>
                  <a:pt x="56470" y="17028"/>
                  <a:pt x="55214" y="16731"/>
                  <a:pt x="55192" y="16343"/>
                </a:cubicBezTo>
                <a:lnTo>
                  <a:pt x="55192" y="16343"/>
                </a:lnTo>
                <a:cubicBezTo>
                  <a:pt x="55169" y="15955"/>
                  <a:pt x="56242" y="15499"/>
                  <a:pt x="56196" y="15134"/>
                </a:cubicBezTo>
                <a:lnTo>
                  <a:pt x="56196" y="15134"/>
                </a:lnTo>
                <a:cubicBezTo>
                  <a:pt x="56173" y="14746"/>
                  <a:pt x="54667" y="14495"/>
                  <a:pt x="54621" y="14129"/>
                </a:cubicBezTo>
                <a:lnTo>
                  <a:pt x="54621" y="14129"/>
                </a:lnTo>
                <a:cubicBezTo>
                  <a:pt x="54575" y="13719"/>
                  <a:pt x="55146" y="13285"/>
                  <a:pt x="55077" y="12942"/>
                </a:cubicBezTo>
                <a:lnTo>
                  <a:pt x="55077" y="12942"/>
                </a:lnTo>
                <a:cubicBezTo>
                  <a:pt x="54963" y="12486"/>
                  <a:pt x="55237" y="11893"/>
                  <a:pt x="55055" y="11664"/>
                </a:cubicBezTo>
                <a:lnTo>
                  <a:pt x="55055" y="11664"/>
                </a:lnTo>
                <a:cubicBezTo>
                  <a:pt x="54781" y="11345"/>
                  <a:pt x="54712" y="11025"/>
                  <a:pt x="54552" y="10774"/>
                </a:cubicBezTo>
                <a:lnTo>
                  <a:pt x="54552" y="10774"/>
                </a:lnTo>
                <a:cubicBezTo>
                  <a:pt x="54324" y="10409"/>
                  <a:pt x="53571" y="10569"/>
                  <a:pt x="53343" y="10340"/>
                </a:cubicBezTo>
                <a:lnTo>
                  <a:pt x="53343" y="10340"/>
                </a:lnTo>
                <a:cubicBezTo>
                  <a:pt x="53114" y="10112"/>
                  <a:pt x="53092" y="9656"/>
                  <a:pt x="52635" y="9610"/>
                </a:cubicBezTo>
                <a:lnTo>
                  <a:pt x="52635" y="9610"/>
                </a:lnTo>
                <a:cubicBezTo>
                  <a:pt x="52293" y="9587"/>
                  <a:pt x="52065" y="9907"/>
                  <a:pt x="51745" y="10112"/>
                </a:cubicBezTo>
                <a:lnTo>
                  <a:pt x="51745" y="10112"/>
                </a:lnTo>
                <a:cubicBezTo>
                  <a:pt x="51471" y="10272"/>
                  <a:pt x="51357" y="10614"/>
                  <a:pt x="51106" y="10843"/>
                </a:cubicBezTo>
                <a:lnTo>
                  <a:pt x="51106" y="10843"/>
                </a:lnTo>
                <a:cubicBezTo>
                  <a:pt x="50969" y="10957"/>
                  <a:pt x="50718" y="10957"/>
                  <a:pt x="50467" y="10934"/>
                </a:cubicBezTo>
                <a:lnTo>
                  <a:pt x="50467" y="10934"/>
                </a:lnTo>
                <a:cubicBezTo>
                  <a:pt x="50216" y="10911"/>
                  <a:pt x="49987" y="10888"/>
                  <a:pt x="49873" y="11002"/>
                </a:cubicBezTo>
                <a:lnTo>
                  <a:pt x="49873" y="11002"/>
                </a:lnTo>
                <a:cubicBezTo>
                  <a:pt x="49577" y="11253"/>
                  <a:pt x="49577" y="12281"/>
                  <a:pt x="49303" y="12303"/>
                </a:cubicBezTo>
                <a:lnTo>
                  <a:pt x="49303" y="12303"/>
                </a:lnTo>
                <a:cubicBezTo>
                  <a:pt x="49029" y="12349"/>
                  <a:pt x="48298" y="12052"/>
                  <a:pt x="47819" y="11801"/>
                </a:cubicBezTo>
                <a:lnTo>
                  <a:pt x="47819" y="11801"/>
                </a:lnTo>
                <a:cubicBezTo>
                  <a:pt x="47454" y="11619"/>
                  <a:pt x="47157" y="11139"/>
                  <a:pt x="46815" y="10911"/>
                </a:cubicBezTo>
                <a:lnTo>
                  <a:pt x="46815" y="10911"/>
                </a:lnTo>
                <a:cubicBezTo>
                  <a:pt x="46198" y="10523"/>
                  <a:pt x="45970" y="10751"/>
                  <a:pt x="45559" y="10249"/>
                </a:cubicBezTo>
                <a:lnTo>
                  <a:pt x="45559" y="10249"/>
                </a:lnTo>
                <a:cubicBezTo>
                  <a:pt x="45217" y="9838"/>
                  <a:pt x="45833" y="9359"/>
                  <a:pt x="45536" y="8902"/>
                </a:cubicBezTo>
                <a:lnTo>
                  <a:pt x="45536" y="8902"/>
                </a:lnTo>
                <a:cubicBezTo>
                  <a:pt x="45240" y="8469"/>
                  <a:pt x="44760" y="8788"/>
                  <a:pt x="44464" y="8355"/>
                </a:cubicBezTo>
                <a:lnTo>
                  <a:pt x="44464" y="8355"/>
                </a:lnTo>
                <a:cubicBezTo>
                  <a:pt x="44167" y="7898"/>
                  <a:pt x="44852" y="7556"/>
                  <a:pt x="44646" y="7054"/>
                </a:cubicBezTo>
                <a:lnTo>
                  <a:pt x="44646" y="7054"/>
                </a:lnTo>
                <a:cubicBezTo>
                  <a:pt x="44372" y="6460"/>
                  <a:pt x="44258" y="6209"/>
                  <a:pt x="43665" y="5821"/>
                </a:cubicBezTo>
                <a:lnTo>
                  <a:pt x="43665" y="5821"/>
                </a:lnTo>
                <a:cubicBezTo>
                  <a:pt x="43345" y="5616"/>
                  <a:pt x="43254" y="5342"/>
                  <a:pt x="43026" y="5159"/>
                </a:cubicBezTo>
                <a:lnTo>
                  <a:pt x="43026" y="5159"/>
                </a:lnTo>
                <a:cubicBezTo>
                  <a:pt x="42820" y="4999"/>
                  <a:pt x="42227" y="4748"/>
                  <a:pt x="41816" y="4748"/>
                </a:cubicBezTo>
                <a:lnTo>
                  <a:pt x="41816" y="4748"/>
                </a:lnTo>
                <a:cubicBezTo>
                  <a:pt x="41086" y="4748"/>
                  <a:pt x="41976" y="5296"/>
                  <a:pt x="40994" y="5159"/>
                </a:cubicBezTo>
                <a:lnTo>
                  <a:pt x="40994" y="5159"/>
                </a:lnTo>
                <a:cubicBezTo>
                  <a:pt x="40903" y="5159"/>
                  <a:pt x="40766" y="5182"/>
                  <a:pt x="40606" y="5228"/>
                </a:cubicBezTo>
                <a:lnTo>
                  <a:pt x="40606" y="5228"/>
                </a:lnTo>
                <a:cubicBezTo>
                  <a:pt x="40424" y="5273"/>
                  <a:pt x="40173" y="5319"/>
                  <a:pt x="39899" y="5250"/>
                </a:cubicBezTo>
                <a:lnTo>
                  <a:pt x="39899" y="5250"/>
                </a:lnTo>
                <a:cubicBezTo>
                  <a:pt x="39739" y="5205"/>
                  <a:pt x="39556" y="5228"/>
                  <a:pt x="39396" y="5228"/>
                </a:cubicBezTo>
                <a:lnTo>
                  <a:pt x="39396" y="5228"/>
                </a:lnTo>
                <a:cubicBezTo>
                  <a:pt x="39168" y="5250"/>
                  <a:pt x="38940" y="5250"/>
                  <a:pt x="38735" y="5159"/>
                </a:cubicBezTo>
                <a:lnTo>
                  <a:pt x="38735" y="5159"/>
                </a:lnTo>
                <a:cubicBezTo>
                  <a:pt x="38392" y="4999"/>
                  <a:pt x="38552" y="3995"/>
                  <a:pt x="38232" y="3790"/>
                </a:cubicBezTo>
                <a:lnTo>
                  <a:pt x="38232" y="3790"/>
                </a:lnTo>
                <a:cubicBezTo>
                  <a:pt x="37890" y="3584"/>
                  <a:pt x="37456" y="3653"/>
                  <a:pt x="37160" y="3447"/>
                </a:cubicBezTo>
                <a:lnTo>
                  <a:pt x="37160" y="3447"/>
                </a:lnTo>
                <a:cubicBezTo>
                  <a:pt x="36840" y="3196"/>
                  <a:pt x="36520" y="3036"/>
                  <a:pt x="36269" y="2808"/>
                </a:cubicBezTo>
                <a:lnTo>
                  <a:pt x="36269" y="2808"/>
                </a:lnTo>
                <a:cubicBezTo>
                  <a:pt x="35767" y="2352"/>
                  <a:pt x="35767" y="2625"/>
                  <a:pt x="35448" y="2146"/>
                </a:cubicBezTo>
                <a:lnTo>
                  <a:pt x="35448" y="2146"/>
                </a:lnTo>
                <a:cubicBezTo>
                  <a:pt x="35219" y="1827"/>
                  <a:pt x="34991" y="1895"/>
                  <a:pt x="34694" y="1964"/>
                </a:cubicBezTo>
                <a:lnTo>
                  <a:pt x="34694" y="1964"/>
                </a:lnTo>
                <a:cubicBezTo>
                  <a:pt x="34535" y="2009"/>
                  <a:pt x="34352" y="2055"/>
                  <a:pt x="34147" y="2032"/>
                </a:cubicBezTo>
                <a:lnTo>
                  <a:pt x="34147" y="2032"/>
                </a:lnTo>
                <a:cubicBezTo>
                  <a:pt x="33850" y="1986"/>
                  <a:pt x="33530" y="1644"/>
                  <a:pt x="33142" y="2123"/>
                </a:cubicBezTo>
                <a:lnTo>
                  <a:pt x="33142" y="2123"/>
                </a:lnTo>
                <a:cubicBezTo>
                  <a:pt x="32914" y="2420"/>
                  <a:pt x="32754" y="2740"/>
                  <a:pt x="32526" y="2968"/>
                </a:cubicBezTo>
                <a:lnTo>
                  <a:pt x="32526" y="2968"/>
                </a:lnTo>
                <a:cubicBezTo>
                  <a:pt x="32275" y="3265"/>
                  <a:pt x="32343" y="3972"/>
                  <a:pt x="32070" y="4155"/>
                </a:cubicBezTo>
                <a:lnTo>
                  <a:pt x="32070" y="4155"/>
                </a:lnTo>
                <a:cubicBezTo>
                  <a:pt x="31750" y="4383"/>
                  <a:pt x="31088" y="4908"/>
                  <a:pt x="30746" y="4908"/>
                </a:cubicBezTo>
                <a:lnTo>
                  <a:pt x="30746" y="4908"/>
                </a:lnTo>
                <a:cubicBezTo>
                  <a:pt x="30426" y="4885"/>
                  <a:pt x="30586" y="3310"/>
                  <a:pt x="30244" y="3059"/>
                </a:cubicBezTo>
                <a:lnTo>
                  <a:pt x="30244" y="3059"/>
                </a:lnTo>
                <a:cubicBezTo>
                  <a:pt x="29970" y="2831"/>
                  <a:pt x="29399" y="3059"/>
                  <a:pt x="29171" y="2762"/>
                </a:cubicBezTo>
                <a:lnTo>
                  <a:pt x="29171" y="2762"/>
                </a:lnTo>
                <a:cubicBezTo>
                  <a:pt x="29057" y="2603"/>
                  <a:pt x="28760" y="2625"/>
                  <a:pt x="28440" y="2625"/>
                </a:cubicBezTo>
                <a:lnTo>
                  <a:pt x="28440" y="2625"/>
                </a:lnTo>
                <a:cubicBezTo>
                  <a:pt x="28144" y="2648"/>
                  <a:pt x="27847" y="2648"/>
                  <a:pt x="27733" y="2511"/>
                </a:cubicBezTo>
                <a:lnTo>
                  <a:pt x="27733" y="2511"/>
                </a:lnTo>
                <a:cubicBezTo>
                  <a:pt x="27504" y="2215"/>
                  <a:pt x="28258" y="914"/>
                  <a:pt x="27961" y="708"/>
                </a:cubicBezTo>
                <a:lnTo>
                  <a:pt x="27961" y="708"/>
                </a:lnTo>
                <a:cubicBezTo>
                  <a:pt x="27687" y="503"/>
                  <a:pt x="27048" y="548"/>
                  <a:pt x="26660" y="503"/>
                </a:cubicBezTo>
                <a:lnTo>
                  <a:pt x="26660" y="503"/>
                </a:lnTo>
                <a:cubicBezTo>
                  <a:pt x="26363" y="457"/>
                  <a:pt x="25861" y="1"/>
                  <a:pt x="25450" y="1"/>
                </a:cubicBezTo>
                <a:lnTo>
                  <a:pt x="25450" y="1"/>
                </a:lnTo>
                <a:cubicBezTo>
                  <a:pt x="25427" y="1"/>
                  <a:pt x="25405" y="1"/>
                  <a:pt x="25359" y="1"/>
                </a:cubicBezTo>
                <a:moveTo>
                  <a:pt x="525" y="42775"/>
                </a:moveTo>
                <a:cubicBezTo>
                  <a:pt x="502" y="42775"/>
                  <a:pt x="525" y="42798"/>
                  <a:pt x="548" y="42775"/>
                </a:cubicBezTo>
                <a:lnTo>
                  <a:pt x="548" y="42775"/>
                </a:lnTo>
                <a:cubicBezTo>
                  <a:pt x="548" y="42775"/>
                  <a:pt x="548" y="42775"/>
                  <a:pt x="548" y="42775"/>
                </a:cubicBezTo>
                <a:lnTo>
                  <a:pt x="548" y="42775"/>
                </a:lnTo>
                <a:cubicBezTo>
                  <a:pt x="525" y="42775"/>
                  <a:pt x="525" y="42775"/>
                  <a:pt x="525" y="42775"/>
                </a:cubicBezTo>
                <a:close/>
              </a:path>
            </a:pathLst>
          </a:custGeom>
          <a:solidFill>
            <a:srgbClr val="316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18"/>
          <p:cNvSpPr/>
          <p:nvPr/>
        </p:nvSpPr>
        <p:spPr>
          <a:xfrm flipH="1">
            <a:off x="-1784079" y="-893650"/>
            <a:ext cx="4671962" cy="2427093"/>
          </a:xfrm>
          <a:custGeom>
            <a:avLst/>
            <a:gdLst/>
            <a:ahLst/>
            <a:cxnLst/>
            <a:rect l="l" t="t" r="r" b="b"/>
            <a:pathLst>
              <a:path w="165599" h="86029" extrusionOk="0">
                <a:moveTo>
                  <a:pt x="35577" y="34559"/>
                </a:moveTo>
                <a:cubicBezTo>
                  <a:pt x="35496" y="34566"/>
                  <a:pt x="35415" y="34573"/>
                  <a:pt x="35334" y="34580"/>
                </a:cubicBezTo>
                <a:cubicBezTo>
                  <a:pt x="35416" y="34578"/>
                  <a:pt x="35497" y="34570"/>
                  <a:pt x="35577" y="34559"/>
                </a:cubicBezTo>
                <a:close/>
                <a:moveTo>
                  <a:pt x="25209" y="45810"/>
                </a:moveTo>
                <a:cubicBezTo>
                  <a:pt x="25206" y="45810"/>
                  <a:pt x="25203" y="45810"/>
                  <a:pt x="25200" y="45810"/>
                </a:cubicBezTo>
                <a:lnTo>
                  <a:pt x="25209" y="45810"/>
                </a:lnTo>
                <a:close/>
                <a:moveTo>
                  <a:pt x="32529" y="60642"/>
                </a:moveTo>
                <a:lnTo>
                  <a:pt x="32529" y="60642"/>
                </a:lnTo>
                <a:cubicBezTo>
                  <a:pt x="32528" y="60644"/>
                  <a:pt x="32527" y="60645"/>
                  <a:pt x="32527" y="60647"/>
                </a:cubicBezTo>
                <a:cubicBezTo>
                  <a:pt x="32527" y="60645"/>
                  <a:pt x="32528" y="60644"/>
                  <a:pt x="32529" y="60642"/>
                </a:cubicBezTo>
                <a:close/>
                <a:moveTo>
                  <a:pt x="154896" y="72512"/>
                </a:moveTo>
                <a:cubicBezTo>
                  <a:pt x="154895" y="72513"/>
                  <a:pt x="154894" y="72514"/>
                  <a:pt x="154893" y="72516"/>
                </a:cubicBezTo>
                <a:cubicBezTo>
                  <a:pt x="154894" y="72514"/>
                  <a:pt x="154895" y="72513"/>
                  <a:pt x="154896" y="72512"/>
                </a:cubicBezTo>
                <a:close/>
                <a:moveTo>
                  <a:pt x="38324" y="0"/>
                </a:moveTo>
                <a:cubicBezTo>
                  <a:pt x="36019" y="0"/>
                  <a:pt x="38370" y="5547"/>
                  <a:pt x="40812" y="5729"/>
                </a:cubicBezTo>
                <a:cubicBezTo>
                  <a:pt x="41086" y="5752"/>
                  <a:pt x="41406" y="5775"/>
                  <a:pt x="41588" y="5980"/>
                </a:cubicBezTo>
                <a:cubicBezTo>
                  <a:pt x="41931" y="6414"/>
                  <a:pt x="41383" y="6962"/>
                  <a:pt x="40858" y="7121"/>
                </a:cubicBezTo>
                <a:cubicBezTo>
                  <a:pt x="40356" y="7304"/>
                  <a:pt x="39717" y="7510"/>
                  <a:pt x="39694" y="8034"/>
                </a:cubicBezTo>
                <a:cubicBezTo>
                  <a:pt x="39671" y="8605"/>
                  <a:pt x="40356" y="8856"/>
                  <a:pt x="40904" y="8970"/>
                </a:cubicBezTo>
                <a:cubicBezTo>
                  <a:pt x="41429" y="9084"/>
                  <a:pt x="42113" y="9427"/>
                  <a:pt x="41976" y="9975"/>
                </a:cubicBezTo>
                <a:cubicBezTo>
                  <a:pt x="42216" y="9895"/>
                  <a:pt x="42490" y="9826"/>
                  <a:pt x="42744" y="9826"/>
                </a:cubicBezTo>
                <a:cubicBezTo>
                  <a:pt x="42998" y="9826"/>
                  <a:pt x="43232" y="9895"/>
                  <a:pt x="43392" y="10089"/>
                </a:cubicBezTo>
                <a:cubicBezTo>
                  <a:pt x="43711" y="10454"/>
                  <a:pt x="43483" y="11047"/>
                  <a:pt x="43118" y="11390"/>
                </a:cubicBezTo>
                <a:cubicBezTo>
                  <a:pt x="42775" y="11709"/>
                  <a:pt x="42319" y="11915"/>
                  <a:pt x="41999" y="12280"/>
                </a:cubicBezTo>
                <a:cubicBezTo>
                  <a:pt x="41680" y="12645"/>
                  <a:pt x="41588" y="13307"/>
                  <a:pt x="41976" y="13558"/>
                </a:cubicBezTo>
                <a:cubicBezTo>
                  <a:pt x="41751" y="13503"/>
                  <a:pt x="41518" y="13476"/>
                  <a:pt x="41283" y="13476"/>
                </a:cubicBezTo>
                <a:cubicBezTo>
                  <a:pt x="40638" y="13476"/>
                  <a:pt x="39984" y="13682"/>
                  <a:pt x="39466" y="14083"/>
                </a:cubicBezTo>
                <a:cubicBezTo>
                  <a:pt x="40036" y="14403"/>
                  <a:pt x="40493" y="14951"/>
                  <a:pt x="40721" y="15567"/>
                </a:cubicBezTo>
                <a:cubicBezTo>
                  <a:pt x="39717" y="15590"/>
                  <a:pt x="38712" y="15612"/>
                  <a:pt x="37708" y="15658"/>
                </a:cubicBezTo>
                <a:cubicBezTo>
                  <a:pt x="37982" y="16001"/>
                  <a:pt x="38256" y="16366"/>
                  <a:pt x="38347" y="16799"/>
                </a:cubicBezTo>
                <a:cubicBezTo>
                  <a:pt x="38439" y="17233"/>
                  <a:pt x="38302" y="17758"/>
                  <a:pt x="37891" y="17941"/>
                </a:cubicBezTo>
                <a:cubicBezTo>
                  <a:pt x="37777" y="17995"/>
                  <a:pt x="37663" y="18018"/>
                  <a:pt x="37548" y="18018"/>
                </a:cubicBezTo>
                <a:cubicBezTo>
                  <a:pt x="37132" y="18018"/>
                  <a:pt x="36714" y="17712"/>
                  <a:pt x="36339" y="17461"/>
                </a:cubicBezTo>
                <a:cubicBezTo>
                  <a:pt x="36067" y="17271"/>
                  <a:pt x="35705" y="17113"/>
                  <a:pt x="35381" y="17113"/>
                </a:cubicBezTo>
                <a:cubicBezTo>
                  <a:pt x="35160" y="17113"/>
                  <a:pt x="34957" y="17186"/>
                  <a:pt x="34809" y="17370"/>
                </a:cubicBezTo>
                <a:cubicBezTo>
                  <a:pt x="34741" y="16548"/>
                  <a:pt x="34444" y="15772"/>
                  <a:pt x="33965" y="15110"/>
                </a:cubicBezTo>
                <a:lnTo>
                  <a:pt x="33280" y="16708"/>
                </a:lnTo>
                <a:cubicBezTo>
                  <a:pt x="32276" y="15224"/>
                  <a:pt x="32253" y="14038"/>
                  <a:pt x="32595" y="12394"/>
                </a:cubicBezTo>
                <a:cubicBezTo>
                  <a:pt x="32560" y="12393"/>
                  <a:pt x="32524" y="12393"/>
                  <a:pt x="32489" y="12393"/>
                </a:cubicBezTo>
                <a:cubicBezTo>
                  <a:pt x="31747" y="12393"/>
                  <a:pt x="30991" y="12619"/>
                  <a:pt x="30381" y="13033"/>
                </a:cubicBezTo>
                <a:cubicBezTo>
                  <a:pt x="30358" y="12143"/>
                  <a:pt x="30313" y="11253"/>
                  <a:pt x="30267" y="10363"/>
                </a:cubicBezTo>
                <a:cubicBezTo>
                  <a:pt x="30257" y="10362"/>
                  <a:pt x="30247" y="10362"/>
                  <a:pt x="30237" y="10362"/>
                </a:cubicBezTo>
                <a:cubicBezTo>
                  <a:pt x="29359" y="10362"/>
                  <a:pt x="28603" y="11331"/>
                  <a:pt x="28806" y="12189"/>
                </a:cubicBezTo>
                <a:cubicBezTo>
                  <a:pt x="28487" y="11572"/>
                  <a:pt x="27939" y="11070"/>
                  <a:pt x="27277" y="10819"/>
                </a:cubicBezTo>
                <a:lnTo>
                  <a:pt x="27277" y="10819"/>
                </a:lnTo>
                <a:cubicBezTo>
                  <a:pt x="26410" y="12463"/>
                  <a:pt x="26866" y="14699"/>
                  <a:pt x="28327" y="15864"/>
                </a:cubicBezTo>
                <a:cubicBezTo>
                  <a:pt x="27277" y="15590"/>
                  <a:pt x="26318" y="14973"/>
                  <a:pt x="25634" y="14152"/>
                </a:cubicBezTo>
                <a:lnTo>
                  <a:pt x="25634" y="14152"/>
                </a:lnTo>
                <a:cubicBezTo>
                  <a:pt x="26455" y="15361"/>
                  <a:pt x="27003" y="16777"/>
                  <a:pt x="27231" y="18237"/>
                </a:cubicBezTo>
                <a:cubicBezTo>
                  <a:pt x="26609" y="17391"/>
                  <a:pt x="25551" y="16914"/>
                  <a:pt x="24495" y="16914"/>
                </a:cubicBezTo>
                <a:cubicBezTo>
                  <a:pt x="24041" y="16914"/>
                  <a:pt x="23587" y="17002"/>
                  <a:pt x="23168" y="17187"/>
                </a:cubicBezTo>
                <a:cubicBezTo>
                  <a:pt x="23260" y="16366"/>
                  <a:pt x="22529" y="15544"/>
                  <a:pt x="21685" y="15544"/>
                </a:cubicBezTo>
                <a:cubicBezTo>
                  <a:pt x="20863" y="15544"/>
                  <a:pt x="20110" y="16366"/>
                  <a:pt x="20201" y="17187"/>
                </a:cubicBezTo>
                <a:cubicBezTo>
                  <a:pt x="18466" y="17279"/>
                  <a:pt x="16800" y="18215"/>
                  <a:pt x="15819" y="19630"/>
                </a:cubicBezTo>
                <a:lnTo>
                  <a:pt x="20110" y="19881"/>
                </a:lnTo>
                <a:cubicBezTo>
                  <a:pt x="21205" y="19949"/>
                  <a:pt x="22552" y="20200"/>
                  <a:pt x="22872" y="21273"/>
                </a:cubicBezTo>
                <a:cubicBezTo>
                  <a:pt x="22669" y="21239"/>
                  <a:pt x="22465" y="21223"/>
                  <a:pt x="22260" y="21223"/>
                </a:cubicBezTo>
                <a:cubicBezTo>
                  <a:pt x="21217" y="21223"/>
                  <a:pt x="20173" y="21651"/>
                  <a:pt x="19448" y="22414"/>
                </a:cubicBezTo>
                <a:cubicBezTo>
                  <a:pt x="19699" y="22917"/>
                  <a:pt x="19973" y="23419"/>
                  <a:pt x="20224" y="23921"/>
                </a:cubicBezTo>
                <a:cubicBezTo>
                  <a:pt x="19688" y="24135"/>
                  <a:pt x="19103" y="24244"/>
                  <a:pt x="18517" y="24244"/>
                </a:cubicBezTo>
                <a:cubicBezTo>
                  <a:pt x="17979" y="24244"/>
                  <a:pt x="17440" y="24152"/>
                  <a:pt x="16937" y="23967"/>
                </a:cubicBezTo>
                <a:lnTo>
                  <a:pt x="16937" y="23967"/>
                </a:lnTo>
                <a:cubicBezTo>
                  <a:pt x="17097" y="25016"/>
                  <a:pt x="18124" y="25747"/>
                  <a:pt x="19151" y="25929"/>
                </a:cubicBezTo>
                <a:cubicBezTo>
                  <a:pt x="19366" y="25960"/>
                  <a:pt x="19596" y="25971"/>
                  <a:pt x="19833" y="25971"/>
                </a:cubicBezTo>
                <a:cubicBezTo>
                  <a:pt x="20418" y="25971"/>
                  <a:pt x="21039" y="25904"/>
                  <a:pt x="21535" y="25904"/>
                </a:cubicBezTo>
                <a:cubicBezTo>
                  <a:pt x="21587" y="25904"/>
                  <a:pt x="21636" y="25905"/>
                  <a:pt x="21685" y="25907"/>
                </a:cubicBezTo>
                <a:cubicBezTo>
                  <a:pt x="20726" y="27094"/>
                  <a:pt x="19699" y="28258"/>
                  <a:pt x="18695" y="29445"/>
                </a:cubicBezTo>
                <a:cubicBezTo>
                  <a:pt x="19013" y="29501"/>
                  <a:pt x="19335" y="29528"/>
                  <a:pt x="19657" y="29528"/>
                </a:cubicBezTo>
                <a:cubicBezTo>
                  <a:pt x="21296" y="29528"/>
                  <a:pt x="22929" y="28820"/>
                  <a:pt x="24036" y="27619"/>
                </a:cubicBezTo>
                <a:cubicBezTo>
                  <a:pt x="24849" y="26715"/>
                  <a:pt x="25919" y="25455"/>
                  <a:pt x="26907" y="25455"/>
                </a:cubicBezTo>
                <a:cubicBezTo>
                  <a:pt x="27168" y="25455"/>
                  <a:pt x="27422" y="25542"/>
                  <a:pt x="27665" y="25747"/>
                </a:cubicBezTo>
                <a:cubicBezTo>
                  <a:pt x="25953" y="27573"/>
                  <a:pt x="24241" y="29376"/>
                  <a:pt x="22529" y="31179"/>
                </a:cubicBezTo>
                <a:cubicBezTo>
                  <a:pt x="24059" y="30860"/>
                  <a:pt x="25611" y="30517"/>
                  <a:pt x="26912" y="29673"/>
                </a:cubicBezTo>
                <a:cubicBezTo>
                  <a:pt x="28213" y="28828"/>
                  <a:pt x="29217" y="27345"/>
                  <a:pt x="29057" y="25793"/>
                </a:cubicBezTo>
                <a:lnTo>
                  <a:pt x="29057" y="25793"/>
                </a:lnTo>
                <a:cubicBezTo>
                  <a:pt x="29970" y="26066"/>
                  <a:pt x="30084" y="27413"/>
                  <a:pt x="29537" y="28189"/>
                </a:cubicBezTo>
                <a:cubicBezTo>
                  <a:pt x="29012" y="28965"/>
                  <a:pt x="28099" y="29376"/>
                  <a:pt x="27368" y="29970"/>
                </a:cubicBezTo>
                <a:cubicBezTo>
                  <a:pt x="26615" y="30563"/>
                  <a:pt x="26022" y="31590"/>
                  <a:pt x="26432" y="32435"/>
                </a:cubicBezTo>
                <a:cubicBezTo>
                  <a:pt x="28966" y="31202"/>
                  <a:pt x="30906" y="28851"/>
                  <a:pt x="31682" y="26135"/>
                </a:cubicBezTo>
                <a:lnTo>
                  <a:pt x="31682" y="26135"/>
                </a:lnTo>
                <a:cubicBezTo>
                  <a:pt x="31545" y="26706"/>
                  <a:pt x="31659" y="27322"/>
                  <a:pt x="31956" y="27824"/>
                </a:cubicBezTo>
                <a:cubicBezTo>
                  <a:pt x="32960" y="26295"/>
                  <a:pt x="34581" y="25153"/>
                  <a:pt x="36384" y="24765"/>
                </a:cubicBezTo>
                <a:lnTo>
                  <a:pt x="36384" y="24765"/>
                </a:lnTo>
                <a:cubicBezTo>
                  <a:pt x="35494" y="25313"/>
                  <a:pt x="34764" y="26135"/>
                  <a:pt x="34284" y="27071"/>
                </a:cubicBezTo>
                <a:cubicBezTo>
                  <a:pt x="34488" y="27104"/>
                  <a:pt x="34694" y="27120"/>
                  <a:pt x="34901" y="27120"/>
                </a:cubicBezTo>
                <a:cubicBezTo>
                  <a:pt x="36266" y="27120"/>
                  <a:pt x="37642" y="26418"/>
                  <a:pt x="38416" y="25268"/>
                </a:cubicBezTo>
                <a:lnTo>
                  <a:pt x="38416" y="25268"/>
                </a:lnTo>
                <a:cubicBezTo>
                  <a:pt x="39260" y="25998"/>
                  <a:pt x="38370" y="27459"/>
                  <a:pt x="37297" y="27824"/>
                </a:cubicBezTo>
                <a:cubicBezTo>
                  <a:pt x="36224" y="28166"/>
                  <a:pt x="34969" y="28029"/>
                  <a:pt x="34056" y="28691"/>
                </a:cubicBezTo>
                <a:cubicBezTo>
                  <a:pt x="34216" y="29194"/>
                  <a:pt x="34376" y="29696"/>
                  <a:pt x="34535" y="30198"/>
                </a:cubicBezTo>
                <a:cubicBezTo>
                  <a:pt x="34340" y="30173"/>
                  <a:pt x="34144" y="30162"/>
                  <a:pt x="33948" y="30162"/>
                </a:cubicBezTo>
                <a:cubicBezTo>
                  <a:pt x="31944" y="30162"/>
                  <a:pt x="29955" y="31404"/>
                  <a:pt x="29103" y="33234"/>
                </a:cubicBezTo>
                <a:cubicBezTo>
                  <a:pt x="29902" y="32686"/>
                  <a:pt x="30792" y="32275"/>
                  <a:pt x="31728" y="32047"/>
                </a:cubicBezTo>
                <a:lnTo>
                  <a:pt x="31728" y="32047"/>
                </a:lnTo>
                <a:cubicBezTo>
                  <a:pt x="30906" y="32549"/>
                  <a:pt x="30313" y="33416"/>
                  <a:pt x="30153" y="34352"/>
                </a:cubicBezTo>
                <a:cubicBezTo>
                  <a:pt x="32230" y="34192"/>
                  <a:pt x="34239" y="33188"/>
                  <a:pt x="35585" y="31613"/>
                </a:cubicBezTo>
                <a:lnTo>
                  <a:pt x="35585" y="31613"/>
                </a:lnTo>
                <a:cubicBezTo>
                  <a:pt x="35083" y="32252"/>
                  <a:pt x="34581" y="32914"/>
                  <a:pt x="34079" y="33576"/>
                </a:cubicBezTo>
                <a:lnTo>
                  <a:pt x="37640" y="31636"/>
                </a:lnTo>
                <a:lnTo>
                  <a:pt x="37640" y="31636"/>
                </a:lnTo>
                <a:cubicBezTo>
                  <a:pt x="37941" y="32949"/>
                  <a:pt x="36902" y="34364"/>
                  <a:pt x="35577" y="34559"/>
                </a:cubicBezTo>
                <a:lnTo>
                  <a:pt x="35577" y="34559"/>
                </a:lnTo>
                <a:cubicBezTo>
                  <a:pt x="36774" y="34452"/>
                  <a:pt x="37970" y="34345"/>
                  <a:pt x="39146" y="34238"/>
                </a:cubicBezTo>
                <a:lnTo>
                  <a:pt x="39146" y="34238"/>
                </a:lnTo>
                <a:cubicBezTo>
                  <a:pt x="38393" y="34649"/>
                  <a:pt x="37662" y="35060"/>
                  <a:pt x="36909" y="35470"/>
                </a:cubicBezTo>
                <a:cubicBezTo>
                  <a:pt x="38187" y="35585"/>
                  <a:pt x="39306" y="36749"/>
                  <a:pt x="39397" y="38050"/>
                </a:cubicBezTo>
                <a:cubicBezTo>
                  <a:pt x="38279" y="38027"/>
                  <a:pt x="37183" y="37753"/>
                  <a:pt x="36202" y="37228"/>
                </a:cubicBezTo>
                <a:lnTo>
                  <a:pt x="36202" y="37228"/>
                </a:lnTo>
                <a:cubicBezTo>
                  <a:pt x="36632" y="37873"/>
                  <a:pt x="37062" y="38518"/>
                  <a:pt x="37492" y="39163"/>
                </a:cubicBezTo>
                <a:lnTo>
                  <a:pt x="37492" y="39163"/>
                </a:lnTo>
                <a:cubicBezTo>
                  <a:pt x="37193" y="38762"/>
                  <a:pt x="36689" y="38534"/>
                  <a:pt x="36195" y="38534"/>
                </a:cubicBezTo>
                <a:cubicBezTo>
                  <a:pt x="35905" y="38534"/>
                  <a:pt x="35619" y="38613"/>
                  <a:pt x="35380" y="38780"/>
                </a:cubicBezTo>
                <a:cubicBezTo>
                  <a:pt x="36590" y="39511"/>
                  <a:pt x="36955" y="41428"/>
                  <a:pt x="35905" y="42387"/>
                </a:cubicBezTo>
                <a:cubicBezTo>
                  <a:pt x="35605" y="42654"/>
                  <a:pt x="35219" y="42772"/>
                  <a:pt x="34824" y="42772"/>
                </a:cubicBezTo>
                <a:cubicBezTo>
                  <a:pt x="33839" y="42772"/>
                  <a:pt x="32801" y="42034"/>
                  <a:pt x="32915" y="41040"/>
                </a:cubicBezTo>
                <a:lnTo>
                  <a:pt x="32915" y="41040"/>
                </a:lnTo>
                <a:cubicBezTo>
                  <a:pt x="32550" y="41816"/>
                  <a:pt x="32184" y="42592"/>
                  <a:pt x="31819" y="43368"/>
                </a:cubicBezTo>
                <a:cubicBezTo>
                  <a:pt x="32321" y="41017"/>
                  <a:pt x="31020" y="38369"/>
                  <a:pt x="28806" y="37388"/>
                </a:cubicBezTo>
                <a:lnTo>
                  <a:pt x="28806" y="37388"/>
                </a:lnTo>
                <a:cubicBezTo>
                  <a:pt x="28989" y="38483"/>
                  <a:pt x="29149" y="39579"/>
                  <a:pt x="29331" y="40675"/>
                </a:cubicBezTo>
                <a:cubicBezTo>
                  <a:pt x="28783" y="38986"/>
                  <a:pt x="27186" y="37685"/>
                  <a:pt x="25428" y="37456"/>
                </a:cubicBezTo>
                <a:lnTo>
                  <a:pt x="25428" y="37456"/>
                </a:lnTo>
                <a:cubicBezTo>
                  <a:pt x="25405" y="38506"/>
                  <a:pt x="25839" y="39533"/>
                  <a:pt x="26615" y="40241"/>
                </a:cubicBezTo>
                <a:cubicBezTo>
                  <a:pt x="25800" y="39762"/>
                  <a:pt x="24861" y="39518"/>
                  <a:pt x="23916" y="39518"/>
                </a:cubicBezTo>
                <a:cubicBezTo>
                  <a:pt x="23643" y="39518"/>
                  <a:pt x="23370" y="39538"/>
                  <a:pt x="23100" y="39579"/>
                </a:cubicBezTo>
                <a:cubicBezTo>
                  <a:pt x="23407" y="40214"/>
                  <a:pt x="23788" y="40812"/>
                  <a:pt x="24226" y="41374"/>
                </a:cubicBezTo>
                <a:lnTo>
                  <a:pt x="24226" y="41374"/>
                </a:lnTo>
                <a:cubicBezTo>
                  <a:pt x="24138" y="41307"/>
                  <a:pt x="24032" y="41277"/>
                  <a:pt x="23919" y="41277"/>
                </a:cubicBezTo>
                <a:cubicBezTo>
                  <a:pt x="23444" y="41277"/>
                  <a:pt x="22849" y="41803"/>
                  <a:pt x="22963" y="42341"/>
                </a:cubicBezTo>
                <a:cubicBezTo>
                  <a:pt x="23146" y="43117"/>
                  <a:pt x="24059" y="43482"/>
                  <a:pt x="24835" y="43528"/>
                </a:cubicBezTo>
                <a:cubicBezTo>
                  <a:pt x="24982" y="43536"/>
                  <a:pt x="25131" y="43538"/>
                  <a:pt x="25279" y="43538"/>
                </a:cubicBezTo>
                <a:cubicBezTo>
                  <a:pt x="25441" y="43538"/>
                  <a:pt x="25604" y="43536"/>
                  <a:pt x="25765" y="43536"/>
                </a:cubicBezTo>
                <a:cubicBezTo>
                  <a:pt x="26255" y="43536"/>
                  <a:pt x="26738" y="43560"/>
                  <a:pt x="27186" y="43756"/>
                </a:cubicBezTo>
                <a:cubicBezTo>
                  <a:pt x="27916" y="44053"/>
                  <a:pt x="28418" y="45080"/>
                  <a:pt x="27848" y="45651"/>
                </a:cubicBezTo>
                <a:lnTo>
                  <a:pt x="25209" y="45810"/>
                </a:lnTo>
                <a:lnTo>
                  <a:pt x="25209" y="45810"/>
                </a:lnTo>
                <a:cubicBezTo>
                  <a:pt x="25210" y="45810"/>
                  <a:pt x="25210" y="45810"/>
                  <a:pt x="25211" y="45810"/>
                </a:cubicBezTo>
                <a:cubicBezTo>
                  <a:pt x="25663" y="45810"/>
                  <a:pt x="27439" y="48484"/>
                  <a:pt x="27688" y="48892"/>
                </a:cubicBezTo>
                <a:cubicBezTo>
                  <a:pt x="25451" y="48504"/>
                  <a:pt x="23237" y="46449"/>
                  <a:pt x="21662" y="44852"/>
                </a:cubicBezTo>
                <a:lnTo>
                  <a:pt x="21662" y="44852"/>
                </a:lnTo>
                <a:cubicBezTo>
                  <a:pt x="21354" y="45890"/>
                  <a:pt x="21338" y="47010"/>
                  <a:pt x="21600" y="48060"/>
                </a:cubicBezTo>
                <a:lnTo>
                  <a:pt x="21600" y="48060"/>
                </a:lnTo>
                <a:cubicBezTo>
                  <a:pt x="21312" y="47366"/>
                  <a:pt x="20770" y="46773"/>
                  <a:pt x="20087" y="46449"/>
                </a:cubicBezTo>
                <a:cubicBezTo>
                  <a:pt x="19676" y="47568"/>
                  <a:pt x="19539" y="48778"/>
                  <a:pt x="19653" y="49964"/>
                </a:cubicBezTo>
                <a:cubicBezTo>
                  <a:pt x="18832" y="48412"/>
                  <a:pt x="18923" y="46541"/>
                  <a:pt x="18695" y="44783"/>
                </a:cubicBezTo>
                <a:cubicBezTo>
                  <a:pt x="18466" y="43026"/>
                  <a:pt x="17690" y="41085"/>
                  <a:pt x="16001" y="40538"/>
                </a:cubicBezTo>
                <a:lnTo>
                  <a:pt x="16001" y="40538"/>
                </a:lnTo>
                <a:cubicBezTo>
                  <a:pt x="16093" y="41656"/>
                  <a:pt x="16161" y="42775"/>
                  <a:pt x="16252" y="43870"/>
                </a:cubicBezTo>
                <a:cubicBezTo>
                  <a:pt x="15613" y="43026"/>
                  <a:pt x="14837" y="42318"/>
                  <a:pt x="13947" y="41770"/>
                </a:cubicBezTo>
                <a:cubicBezTo>
                  <a:pt x="13422" y="42181"/>
                  <a:pt x="13171" y="42889"/>
                  <a:pt x="13331" y="43528"/>
                </a:cubicBezTo>
                <a:cubicBezTo>
                  <a:pt x="12187" y="42666"/>
                  <a:pt x="10767" y="42213"/>
                  <a:pt x="9341" y="42213"/>
                </a:cubicBezTo>
                <a:cubicBezTo>
                  <a:pt x="8803" y="42213"/>
                  <a:pt x="8264" y="42278"/>
                  <a:pt x="7739" y="42409"/>
                </a:cubicBezTo>
                <a:cubicBezTo>
                  <a:pt x="8127" y="43231"/>
                  <a:pt x="8743" y="43961"/>
                  <a:pt x="9496" y="44464"/>
                </a:cubicBezTo>
                <a:cubicBezTo>
                  <a:pt x="8803" y="44195"/>
                  <a:pt x="8061" y="44065"/>
                  <a:pt x="7318" y="44065"/>
                </a:cubicBezTo>
                <a:cubicBezTo>
                  <a:pt x="6101" y="44065"/>
                  <a:pt x="4878" y="44414"/>
                  <a:pt x="3858" y="45080"/>
                </a:cubicBezTo>
                <a:cubicBezTo>
                  <a:pt x="5022" y="45947"/>
                  <a:pt x="6369" y="46518"/>
                  <a:pt x="7807" y="46769"/>
                </a:cubicBezTo>
                <a:cubicBezTo>
                  <a:pt x="7371" y="47593"/>
                  <a:pt x="6550" y="47795"/>
                  <a:pt x="5593" y="47795"/>
                </a:cubicBezTo>
                <a:cubicBezTo>
                  <a:pt x="4668" y="47795"/>
                  <a:pt x="3615" y="47606"/>
                  <a:pt x="2658" y="47606"/>
                </a:cubicBezTo>
                <a:cubicBezTo>
                  <a:pt x="1752" y="47606"/>
                  <a:pt x="932" y="47776"/>
                  <a:pt x="389" y="48435"/>
                </a:cubicBezTo>
                <a:cubicBezTo>
                  <a:pt x="1315" y="49272"/>
                  <a:pt x="2560" y="49734"/>
                  <a:pt x="3800" y="49734"/>
                </a:cubicBezTo>
                <a:cubicBezTo>
                  <a:pt x="4150" y="49734"/>
                  <a:pt x="4499" y="49697"/>
                  <a:pt x="4840" y="49622"/>
                </a:cubicBezTo>
                <a:lnTo>
                  <a:pt x="4840" y="49622"/>
                </a:lnTo>
                <a:lnTo>
                  <a:pt x="1" y="51631"/>
                </a:lnTo>
                <a:cubicBezTo>
                  <a:pt x="774" y="51973"/>
                  <a:pt x="1625" y="52150"/>
                  <a:pt x="2471" y="52150"/>
                </a:cubicBezTo>
                <a:cubicBezTo>
                  <a:pt x="2924" y="52150"/>
                  <a:pt x="3375" y="52099"/>
                  <a:pt x="3813" y="51996"/>
                </a:cubicBezTo>
                <a:lnTo>
                  <a:pt x="3813" y="51996"/>
                </a:lnTo>
                <a:cubicBezTo>
                  <a:pt x="2717" y="52612"/>
                  <a:pt x="1804" y="53525"/>
                  <a:pt x="1188" y="54621"/>
                </a:cubicBezTo>
                <a:cubicBezTo>
                  <a:pt x="2268" y="54560"/>
                  <a:pt x="3330" y="54262"/>
                  <a:pt x="4292" y="53760"/>
                </a:cubicBezTo>
                <a:lnTo>
                  <a:pt x="4292" y="53760"/>
                </a:lnTo>
                <a:cubicBezTo>
                  <a:pt x="4065" y="54071"/>
                  <a:pt x="4151" y="54673"/>
                  <a:pt x="4543" y="54895"/>
                </a:cubicBezTo>
                <a:cubicBezTo>
                  <a:pt x="4732" y="55007"/>
                  <a:pt x="4941" y="55050"/>
                  <a:pt x="5158" y="55050"/>
                </a:cubicBezTo>
                <a:cubicBezTo>
                  <a:pt x="5514" y="55050"/>
                  <a:pt x="5891" y="54931"/>
                  <a:pt x="6232" y="54803"/>
                </a:cubicBezTo>
                <a:cubicBezTo>
                  <a:pt x="6629" y="54638"/>
                  <a:pt x="7051" y="54472"/>
                  <a:pt x="7462" y="54472"/>
                </a:cubicBezTo>
                <a:cubicBezTo>
                  <a:pt x="7617" y="54472"/>
                  <a:pt x="7771" y="54496"/>
                  <a:pt x="7921" y="54552"/>
                </a:cubicBezTo>
                <a:cubicBezTo>
                  <a:pt x="6780" y="55557"/>
                  <a:pt x="5639" y="56584"/>
                  <a:pt x="4474" y="57588"/>
                </a:cubicBezTo>
                <a:cubicBezTo>
                  <a:pt x="4338" y="58045"/>
                  <a:pt x="4863" y="58524"/>
                  <a:pt x="5342" y="58524"/>
                </a:cubicBezTo>
                <a:cubicBezTo>
                  <a:pt x="5844" y="58524"/>
                  <a:pt x="6278" y="58227"/>
                  <a:pt x="6689" y="57931"/>
                </a:cubicBezTo>
                <a:cubicBezTo>
                  <a:pt x="7898" y="57063"/>
                  <a:pt x="9108" y="56196"/>
                  <a:pt x="10318" y="55328"/>
                </a:cubicBezTo>
                <a:cubicBezTo>
                  <a:pt x="10409" y="55739"/>
                  <a:pt x="10478" y="56150"/>
                  <a:pt x="10569" y="56561"/>
                </a:cubicBezTo>
                <a:cubicBezTo>
                  <a:pt x="11938" y="56127"/>
                  <a:pt x="13194" y="55306"/>
                  <a:pt x="14130" y="54210"/>
                </a:cubicBezTo>
                <a:lnTo>
                  <a:pt x="14130" y="54210"/>
                </a:lnTo>
                <a:cubicBezTo>
                  <a:pt x="12509" y="56356"/>
                  <a:pt x="10637" y="58273"/>
                  <a:pt x="8560" y="59962"/>
                </a:cubicBezTo>
                <a:cubicBezTo>
                  <a:pt x="8918" y="60041"/>
                  <a:pt x="9283" y="60080"/>
                  <a:pt x="9648" y="60080"/>
                </a:cubicBezTo>
                <a:cubicBezTo>
                  <a:pt x="11556" y="60080"/>
                  <a:pt x="13471" y="59036"/>
                  <a:pt x="14463" y="57407"/>
                </a:cubicBezTo>
                <a:lnTo>
                  <a:pt x="14463" y="57407"/>
                </a:lnTo>
                <a:cubicBezTo>
                  <a:pt x="14302" y="57904"/>
                  <a:pt x="14307" y="58458"/>
                  <a:pt x="14495" y="58958"/>
                </a:cubicBezTo>
                <a:cubicBezTo>
                  <a:pt x="15590" y="57953"/>
                  <a:pt x="16686" y="56949"/>
                  <a:pt x="17759" y="55945"/>
                </a:cubicBezTo>
                <a:lnTo>
                  <a:pt x="17759" y="55945"/>
                </a:lnTo>
                <a:cubicBezTo>
                  <a:pt x="18877" y="56538"/>
                  <a:pt x="17964" y="58273"/>
                  <a:pt x="16846" y="58821"/>
                </a:cubicBezTo>
                <a:cubicBezTo>
                  <a:pt x="15727" y="59391"/>
                  <a:pt x="14221" y="59939"/>
                  <a:pt x="14221" y="61195"/>
                </a:cubicBezTo>
                <a:cubicBezTo>
                  <a:pt x="16047" y="60259"/>
                  <a:pt x="17964" y="59483"/>
                  <a:pt x="19927" y="58935"/>
                </a:cubicBezTo>
                <a:lnTo>
                  <a:pt x="19927" y="58935"/>
                </a:lnTo>
                <a:cubicBezTo>
                  <a:pt x="18854" y="60259"/>
                  <a:pt x="17553" y="61377"/>
                  <a:pt x="16115" y="62290"/>
                </a:cubicBezTo>
                <a:cubicBezTo>
                  <a:pt x="17941" y="61514"/>
                  <a:pt x="19790" y="60738"/>
                  <a:pt x="21639" y="59962"/>
                </a:cubicBezTo>
                <a:lnTo>
                  <a:pt x="21639" y="59962"/>
                </a:lnTo>
                <a:cubicBezTo>
                  <a:pt x="20407" y="61742"/>
                  <a:pt x="18626" y="63112"/>
                  <a:pt x="16595" y="63797"/>
                </a:cubicBezTo>
                <a:cubicBezTo>
                  <a:pt x="16967" y="64010"/>
                  <a:pt x="17346" y="64103"/>
                  <a:pt x="17728" y="64103"/>
                </a:cubicBezTo>
                <a:cubicBezTo>
                  <a:pt x="19266" y="64103"/>
                  <a:pt x="20825" y="62584"/>
                  <a:pt x="21959" y="61286"/>
                </a:cubicBezTo>
                <a:cubicBezTo>
                  <a:pt x="22247" y="60932"/>
                  <a:pt x="22599" y="60577"/>
                  <a:pt x="23036" y="60577"/>
                </a:cubicBezTo>
                <a:cubicBezTo>
                  <a:pt x="23050" y="60577"/>
                  <a:pt x="23063" y="60578"/>
                  <a:pt x="23077" y="60578"/>
                </a:cubicBezTo>
                <a:cubicBezTo>
                  <a:pt x="23876" y="60624"/>
                  <a:pt x="24081" y="61788"/>
                  <a:pt x="23648" y="62427"/>
                </a:cubicBezTo>
                <a:cubicBezTo>
                  <a:pt x="23191" y="63066"/>
                  <a:pt x="22415" y="63363"/>
                  <a:pt x="21799" y="63842"/>
                </a:cubicBezTo>
                <a:cubicBezTo>
                  <a:pt x="21183" y="64322"/>
                  <a:pt x="20680" y="65189"/>
                  <a:pt x="21114" y="65851"/>
                </a:cubicBezTo>
                <a:cubicBezTo>
                  <a:pt x="21982" y="65257"/>
                  <a:pt x="22826" y="64595"/>
                  <a:pt x="23579" y="63865"/>
                </a:cubicBezTo>
                <a:cubicBezTo>
                  <a:pt x="23967" y="64641"/>
                  <a:pt x="23602" y="65554"/>
                  <a:pt x="23602" y="66422"/>
                </a:cubicBezTo>
                <a:cubicBezTo>
                  <a:pt x="23602" y="67173"/>
                  <a:pt x="24171" y="68021"/>
                  <a:pt x="24801" y="68021"/>
                </a:cubicBezTo>
                <a:cubicBezTo>
                  <a:pt x="24918" y="68021"/>
                  <a:pt x="25037" y="67992"/>
                  <a:pt x="25154" y="67928"/>
                </a:cubicBezTo>
                <a:cubicBezTo>
                  <a:pt x="25428" y="67768"/>
                  <a:pt x="25588" y="67494"/>
                  <a:pt x="25702" y="67198"/>
                </a:cubicBezTo>
                <a:cubicBezTo>
                  <a:pt x="26136" y="66148"/>
                  <a:pt x="26204" y="64961"/>
                  <a:pt x="25907" y="63865"/>
                </a:cubicBezTo>
                <a:lnTo>
                  <a:pt x="25907" y="63865"/>
                </a:lnTo>
                <a:cubicBezTo>
                  <a:pt x="26227" y="64915"/>
                  <a:pt x="27072" y="65805"/>
                  <a:pt x="28099" y="66170"/>
                </a:cubicBezTo>
                <a:cubicBezTo>
                  <a:pt x="28443" y="65630"/>
                  <a:pt x="28552" y="64948"/>
                  <a:pt x="28425" y="64319"/>
                </a:cubicBezTo>
                <a:lnTo>
                  <a:pt x="28425" y="64319"/>
                </a:lnTo>
                <a:cubicBezTo>
                  <a:pt x="28947" y="65379"/>
                  <a:pt x="29990" y="66192"/>
                  <a:pt x="31157" y="66399"/>
                </a:cubicBezTo>
                <a:cubicBezTo>
                  <a:pt x="30746" y="64618"/>
                  <a:pt x="30039" y="62929"/>
                  <a:pt x="29080" y="61377"/>
                </a:cubicBezTo>
                <a:lnTo>
                  <a:pt x="29080" y="61377"/>
                </a:lnTo>
                <a:cubicBezTo>
                  <a:pt x="29833" y="62267"/>
                  <a:pt x="30838" y="62975"/>
                  <a:pt x="31979" y="63249"/>
                </a:cubicBezTo>
                <a:cubicBezTo>
                  <a:pt x="31340" y="61583"/>
                  <a:pt x="31226" y="59688"/>
                  <a:pt x="30404" y="58067"/>
                </a:cubicBezTo>
                <a:lnTo>
                  <a:pt x="30404" y="58067"/>
                </a:lnTo>
                <a:cubicBezTo>
                  <a:pt x="31202" y="58273"/>
                  <a:pt x="32933" y="59570"/>
                  <a:pt x="32529" y="60642"/>
                </a:cubicBezTo>
                <a:lnTo>
                  <a:pt x="32529" y="60642"/>
                </a:lnTo>
                <a:cubicBezTo>
                  <a:pt x="32929" y="59589"/>
                  <a:pt x="33329" y="58536"/>
                  <a:pt x="33729" y="57483"/>
                </a:cubicBezTo>
                <a:lnTo>
                  <a:pt x="33729" y="57483"/>
                </a:lnTo>
                <a:cubicBezTo>
                  <a:pt x="33568" y="58076"/>
                  <a:pt x="33788" y="58766"/>
                  <a:pt x="34284" y="59163"/>
                </a:cubicBezTo>
                <a:cubicBezTo>
                  <a:pt x="34787" y="58045"/>
                  <a:pt x="34901" y="56766"/>
                  <a:pt x="34604" y="55580"/>
                </a:cubicBezTo>
                <a:lnTo>
                  <a:pt x="34604" y="55580"/>
                </a:lnTo>
                <a:cubicBezTo>
                  <a:pt x="34878" y="55844"/>
                  <a:pt x="35252" y="55969"/>
                  <a:pt x="35629" y="55969"/>
                </a:cubicBezTo>
                <a:cubicBezTo>
                  <a:pt x="36130" y="55969"/>
                  <a:pt x="36635" y="55746"/>
                  <a:pt x="36909" y="55328"/>
                </a:cubicBezTo>
                <a:lnTo>
                  <a:pt x="36909" y="55328"/>
                </a:lnTo>
                <a:cubicBezTo>
                  <a:pt x="36361" y="56173"/>
                  <a:pt x="36179" y="57223"/>
                  <a:pt x="36384" y="58204"/>
                </a:cubicBezTo>
                <a:cubicBezTo>
                  <a:pt x="37411" y="57862"/>
                  <a:pt x="38461" y="57542"/>
                  <a:pt x="39489" y="57200"/>
                </a:cubicBezTo>
                <a:lnTo>
                  <a:pt x="39489" y="57200"/>
                </a:lnTo>
                <a:cubicBezTo>
                  <a:pt x="38690" y="58364"/>
                  <a:pt x="37708" y="59414"/>
                  <a:pt x="36613" y="60304"/>
                </a:cubicBezTo>
                <a:cubicBezTo>
                  <a:pt x="37041" y="60588"/>
                  <a:pt x="37539" y="60717"/>
                  <a:pt x="38045" y="60717"/>
                </a:cubicBezTo>
                <a:cubicBezTo>
                  <a:pt x="39449" y="60717"/>
                  <a:pt x="40914" y="59722"/>
                  <a:pt x="41132" y="58296"/>
                </a:cubicBezTo>
                <a:cubicBezTo>
                  <a:pt x="41360" y="58707"/>
                  <a:pt x="41588" y="59117"/>
                  <a:pt x="41794" y="59528"/>
                </a:cubicBezTo>
                <a:cubicBezTo>
                  <a:pt x="42296" y="59323"/>
                  <a:pt x="42798" y="59140"/>
                  <a:pt x="43278" y="58935"/>
                </a:cubicBezTo>
                <a:lnTo>
                  <a:pt x="43278" y="58935"/>
                </a:lnTo>
                <a:lnTo>
                  <a:pt x="42456" y="62130"/>
                </a:lnTo>
                <a:cubicBezTo>
                  <a:pt x="41543" y="62473"/>
                  <a:pt x="40744" y="63135"/>
                  <a:pt x="40242" y="63956"/>
                </a:cubicBezTo>
                <a:cubicBezTo>
                  <a:pt x="40294" y="63958"/>
                  <a:pt x="40346" y="63959"/>
                  <a:pt x="40399" y="63959"/>
                </a:cubicBezTo>
                <a:cubicBezTo>
                  <a:pt x="41852" y="63959"/>
                  <a:pt x="43292" y="63349"/>
                  <a:pt x="44327" y="62336"/>
                </a:cubicBezTo>
                <a:lnTo>
                  <a:pt x="44327" y="62336"/>
                </a:lnTo>
                <a:cubicBezTo>
                  <a:pt x="43917" y="62929"/>
                  <a:pt x="43529" y="63546"/>
                  <a:pt x="43118" y="64139"/>
                </a:cubicBezTo>
                <a:lnTo>
                  <a:pt x="46290" y="64664"/>
                </a:lnTo>
                <a:cubicBezTo>
                  <a:pt x="45560" y="65577"/>
                  <a:pt x="44601" y="66330"/>
                  <a:pt x="43529" y="66787"/>
                </a:cubicBezTo>
                <a:cubicBezTo>
                  <a:pt x="43832" y="66897"/>
                  <a:pt x="44153" y="66950"/>
                  <a:pt x="44473" y="66950"/>
                </a:cubicBezTo>
                <a:cubicBezTo>
                  <a:pt x="45283" y="66950"/>
                  <a:pt x="46093" y="66610"/>
                  <a:pt x="46633" y="65988"/>
                </a:cubicBezTo>
                <a:lnTo>
                  <a:pt x="46633" y="65988"/>
                </a:lnTo>
                <a:cubicBezTo>
                  <a:pt x="45629" y="67357"/>
                  <a:pt x="44852" y="68932"/>
                  <a:pt x="44396" y="70576"/>
                </a:cubicBezTo>
                <a:cubicBezTo>
                  <a:pt x="46382" y="69434"/>
                  <a:pt x="48208" y="67312"/>
                  <a:pt x="48322" y="64938"/>
                </a:cubicBezTo>
                <a:lnTo>
                  <a:pt x="48322" y="64938"/>
                </a:lnTo>
                <a:cubicBezTo>
                  <a:pt x="48550" y="66673"/>
                  <a:pt x="48756" y="68658"/>
                  <a:pt x="47683" y="70074"/>
                </a:cubicBezTo>
                <a:cubicBezTo>
                  <a:pt x="46542" y="71557"/>
                  <a:pt x="44122" y="72242"/>
                  <a:pt x="43962" y="74114"/>
                </a:cubicBezTo>
                <a:cubicBezTo>
                  <a:pt x="45012" y="72972"/>
                  <a:pt x="46701" y="72721"/>
                  <a:pt x="48208" y="72310"/>
                </a:cubicBezTo>
                <a:cubicBezTo>
                  <a:pt x="49714" y="71900"/>
                  <a:pt x="51358" y="71032"/>
                  <a:pt x="51609" y="69503"/>
                </a:cubicBezTo>
                <a:lnTo>
                  <a:pt x="51609" y="69503"/>
                </a:lnTo>
                <a:cubicBezTo>
                  <a:pt x="51609" y="71169"/>
                  <a:pt x="50011" y="72333"/>
                  <a:pt x="48664" y="73315"/>
                </a:cubicBezTo>
                <a:cubicBezTo>
                  <a:pt x="47318" y="74319"/>
                  <a:pt x="45925" y="75848"/>
                  <a:pt x="46473" y="77446"/>
                </a:cubicBezTo>
                <a:cubicBezTo>
                  <a:pt x="47546" y="76191"/>
                  <a:pt x="48801" y="75072"/>
                  <a:pt x="50171" y="74159"/>
                </a:cubicBezTo>
                <a:lnTo>
                  <a:pt x="50171" y="74159"/>
                </a:lnTo>
                <a:cubicBezTo>
                  <a:pt x="49440" y="75278"/>
                  <a:pt x="49189" y="76693"/>
                  <a:pt x="49440" y="77994"/>
                </a:cubicBezTo>
                <a:cubicBezTo>
                  <a:pt x="49806" y="77583"/>
                  <a:pt x="50194" y="77149"/>
                  <a:pt x="50559" y="76716"/>
                </a:cubicBezTo>
                <a:lnTo>
                  <a:pt x="50559" y="76716"/>
                </a:lnTo>
                <a:cubicBezTo>
                  <a:pt x="49828" y="77948"/>
                  <a:pt x="49943" y="79615"/>
                  <a:pt x="50810" y="80756"/>
                </a:cubicBezTo>
                <a:cubicBezTo>
                  <a:pt x="51680" y="79749"/>
                  <a:pt x="52257" y="78500"/>
                  <a:pt x="52464" y="77189"/>
                </a:cubicBezTo>
                <a:lnTo>
                  <a:pt x="52464" y="77189"/>
                </a:lnTo>
                <a:cubicBezTo>
                  <a:pt x="52582" y="77938"/>
                  <a:pt x="52962" y="78649"/>
                  <a:pt x="53549" y="79135"/>
                </a:cubicBezTo>
                <a:cubicBezTo>
                  <a:pt x="54302" y="77515"/>
                  <a:pt x="54804" y="75780"/>
                  <a:pt x="55033" y="73999"/>
                </a:cubicBezTo>
                <a:lnTo>
                  <a:pt x="55033" y="73999"/>
                </a:lnTo>
                <a:cubicBezTo>
                  <a:pt x="55010" y="74958"/>
                  <a:pt x="55329" y="75940"/>
                  <a:pt x="55968" y="76693"/>
                </a:cubicBezTo>
                <a:cubicBezTo>
                  <a:pt x="56219" y="75027"/>
                  <a:pt x="57361" y="73543"/>
                  <a:pt x="58890" y="72858"/>
                </a:cubicBezTo>
                <a:lnTo>
                  <a:pt x="58890" y="72858"/>
                </a:lnTo>
                <a:cubicBezTo>
                  <a:pt x="57475" y="74479"/>
                  <a:pt x="56653" y="76602"/>
                  <a:pt x="56607" y="78747"/>
                </a:cubicBezTo>
                <a:cubicBezTo>
                  <a:pt x="57292" y="78405"/>
                  <a:pt x="57863" y="77903"/>
                  <a:pt x="58274" y="77264"/>
                </a:cubicBezTo>
                <a:lnTo>
                  <a:pt x="58274" y="77264"/>
                </a:lnTo>
                <a:cubicBezTo>
                  <a:pt x="58023" y="77857"/>
                  <a:pt x="57749" y="78473"/>
                  <a:pt x="57886" y="79112"/>
                </a:cubicBezTo>
                <a:cubicBezTo>
                  <a:pt x="57980" y="79624"/>
                  <a:pt x="58468" y="80088"/>
                  <a:pt x="58957" y="80088"/>
                </a:cubicBezTo>
                <a:cubicBezTo>
                  <a:pt x="59057" y="80088"/>
                  <a:pt x="59158" y="80068"/>
                  <a:pt x="59255" y="80025"/>
                </a:cubicBezTo>
                <a:cubicBezTo>
                  <a:pt x="59575" y="79866"/>
                  <a:pt x="59780" y="79523"/>
                  <a:pt x="59917" y="79204"/>
                </a:cubicBezTo>
                <a:cubicBezTo>
                  <a:pt x="60282" y="78405"/>
                  <a:pt x="60533" y="77537"/>
                  <a:pt x="60670" y="76647"/>
                </a:cubicBezTo>
                <a:cubicBezTo>
                  <a:pt x="60899" y="77172"/>
                  <a:pt x="61264" y="77629"/>
                  <a:pt x="61720" y="77948"/>
                </a:cubicBezTo>
                <a:cubicBezTo>
                  <a:pt x="62447" y="76974"/>
                  <a:pt x="62827" y="75748"/>
                  <a:pt x="62809" y="74531"/>
                </a:cubicBezTo>
                <a:lnTo>
                  <a:pt x="62809" y="74531"/>
                </a:lnTo>
                <a:cubicBezTo>
                  <a:pt x="62962" y="74807"/>
                  <a:pt x="63181" y="75045"/>
                  <a:pt x="63455" y="75209"/>
                </a:cubicBezTo>
                <a:cubicBezTo>
                  <a:pt x="64277" y="74091"/>
                  <a:pt x="64962" y="72858"/>
                  <a:pt x="65487" y="71580"/>
                </a:cubicBezTo>
                <a:cubicBezTo>
                  <a:pt x="66651" y="72630"/>
                  <a:pt x="66445" y="74547"/>
                  <a:pt x="65669" y="75917"/>
                </a:cubicBezTo>
                <a:cubicBezTo>
                  <a:pt x="64916" y="77286"/>
                  <a:pt x="63706" y="78405"/>
                  <a:pt x="63044" y="79820"/>
                </a:cubicBezTo>
                <a:cubicBezTo>
                  <a:pt x="64300" y="79409"/>
                  <a:pt x="65418" y="78565"/>
                  <a:pt x="66171" y="77492"/>
                </a:cubicBezTo>
                <a:lnTo>
                  <a:pt x="66171" y="77492"/>
                </a:lnTo>
                <a:cubicBezTo>
                  <a:pt x="66285" y="78359"/>
                  <a:pt x="65966" y="79272"/>
                  <a:pt x="66080" y="80162"/>
                </a:cubicBezTo>
                <a:cubicBezTo>
                  <a:pt x="66173" y="80870"/>
                  <a:pt x="66813" y="81608"/>
                  <a:pt x="67467" y="81608"/>
                </a:cubicBezTo>
                <a:cubicBezTo>
                  <a:pt x="67615" y="81608"/>
                  <a:pt x="67763" y="81570"/>
                  <a:pt x="67906" y="81486"/>
                </a:cubicBezTo>
                <a:cubicBezTo>
                  <a:pt x="68203" y="81304"/>
                  <a:pt x="68385" y="80984"/>
                  <a:pt x="68522" y="80664"/>
                </a:cubicBezTo>
                <a:cubicBezTo>
                  <a:pt x="69213" y="79083"/>
                  <a:pt x="69556" y="77343"/>
                  <a:pt x="69506" y="75616"/>
                </a:cubicBezTo>
                <a:lnTo>
                  <a:pt x="69506" y="75616"/>
                </a:lnTo>
                <a:cubicBezTo>
                  <a:pt x="69647" y="76585"/>
                  <a:pt x="69910" y="77539"/>
                  <a:pt x="70303" y="78450"/>
                </a:cubicBezTo>
                <a:cubicBezTo>
                  <a:pt x="70652" y="79252"/>
                  <a:pt x="71316" y="80127"/>
                  <a:pt x="72144" y="80127"/>
                </a:cubicBezTo>
                <a:cubicBezTo>
                  <a:pt x="72236" y="80127"/>
                  <a:pt x="72330" y="80117"/>
                  <a:pt x="72425" y="80094"/>
                </a:cubicBezTo>
                <a:cubicBezTo>
                  <a:pt x="74642" y="79551"/>
                  <a:pt x="72825" y="74998"/>
                  <a:pt x="71903" y="74004"/>
                </a:cubicBezTo>
                <a:lnTo>
                  <a:pt x="71903" y="74004"/>
                </a:lnTo>
                <a:lnTo>
                  <a:pt x="74503" y="76739"/>
                </a:lnTo>
                <a:cubicBezTo>
                  <a:pt x="75050" y="75095"/>
                  <a:pt x="74183" y="73086"/>
                  <a:pt x="72608" y="72356"/>
                </a:cubicBezTo>
                <a:lnTo>
                  <a:pt x="72608" y="72356"/>
                </a:lnTo>
                <a:cubicBezTo>
                  <a:pt x="73361" y="72698"/>
                  <a:pt x="74115" y="73041"/>
                  <a:pt x="74868" y="73383"/>
                </a:cubicBezTo>
                <a:cubicBezTo>
                  <a:pt x="74183" y="72653"/>
                  <a:pt x="73498" y="71922"/>
                  <a:pt x="72813" y="71192"/>
                </a:cubicBezTo>
                <a:lnTo>
                  <a:pt x="72813" y="71192"/>
                </a:lnTo>
                <a:cubicBezTo>
                  <a:pt x="73818" y="71671"/>
                  <a:pt x="74822" y="72151"/>
                  <a:pt x="75826" y="72607"/>
                </a:cubicBezTo>
                <a:cubicBezTo>
                  <a:pt x="76012" y="72700"/>
                  <a:pt x="76228" y="72808"/>
                  <a:pt x="76450" y="72808"/>
                </a:cubicBezTo>
                <a:cubicBezTo>
                  <a:pt x="76501" y="72808"/>
                  <a:pt x="76552" y="72802"/>
                  <a:pt x="76602" y="72790"/>
                </a:cubicBezTo>
                <a:cubicBezTo>
                  <a:pt x="77059" y="72698"/>
                  <a:pt x="77264" y="72059"/>
                  <a:pt x="77082" y="71603"/>
                </a:cubicBezTo>
                <a:cubicBezTo>
                  <a:pt x="76899" y="71169"/>
                  <a:pt x="76488" y="70872"/>
                  <a:pt x="76077" y="70599"/>
                </a:cubicBezTo>
                <a:cubicBezTo>
                  <a:pt x="77310" y="70553"/>
                  <a:pt x="78543" y="70347"/>
                  <a:pt x="79707" y="69982"/>
                </a:cubicBezTo>
                <a:cubicBezTo>
                  <a:pt x="79022" y="69252"/>
                  <a:pt x="78246" y="68636"/>
                  <a:pt x="77379" y="68179"/>
                </a:cubicBezTo>
                <a:cubicBezTo>
                  <a:pt x="77789" y="67745"/>
                  <a:pt x="78497" y="67814"/>
                  <a:pt x="79113" y="67791"/>
                </a:cubicBezTo>
                <a:cubicBezTo>
                  <a:pt x="79707" y="67768"/>
                  <a:pt x="80460" y="67403"/>
                  <a:pt x="80369" y="66787"/>
                </a:cubicBezTo>
                <a:cubicBezTo>
                  <a:pt x="80283" y="66357"/>
                  <a:pt x="79822" y="66186"/>
                  <a:pt x="79356" y="66186"/>
                </a:cubicBezTo>
                <a:cubicBezTo>
                  <a:pt x="79203" y="66186"/>
                  <a:pt x="79049" y="66205"/>
                  <a:pt x="78908" y="66239"/>
                </a:cubicBezTo>
                <a:cubicBezTo>
                  <a:pt x="77355" y="66622"/>
                  <a:pt x="75883" y="68004"/>
                  <a:pt x="74410" y="68004"/>
                </a:cubicBezTo>
                <a:cubicBezTo>
                  <a:pt x="74129" y="68004"/>
                  <a:pt x="73848" y="67954"/>
                  <a:pt x="73567" y="67837"/>
                </a:cubicBezTo>
                <a:lnTo>
                  <a:pt x="75598" y="66079"/>
                </a:lnTo>
                <a:lnTo>
                  <a:pt x="75598" y="66079"/>
                </a:lnTo>
                <a:cubicBezTo>
                  <a:pt x="75547" y="66080"/>
                  <a:pt x="75495" y="66081"/>
                  <a:pt x="75444" y="66081"/>
                </a:cubicBezTo>
                <a:cubicBezTo>
                  <a:pt x="74469" y="66081"/>
                  <a:pt x="73498" y="65875"/>
                  <a:pt x="72631" y="65463"/>
                </a:cubicBezTo>
                <a:cubicBezTo>
                  <a:pt x="73218" y="64680"/>
                  <a:pt x="74209" y="64599"/>
                  <a:pt x="75254" y="64599"/>
                </a:cubicBezTo>
                <a:cubicBezTo>
                  <a:pt x="75528" y="64599"/>
                  <a:pt x="75805" y="64605"/>
                  <a:pt x="76079" y="64605"/>
                </a:cubicBezTo>
                <a:cubicBezTo>
                  <a:pt x="77082" y="64605"/>
                  <a:pt x="78050" y="64531"/>
                  <a:pt x="78680" y="63842"/>
                </a:cubicBezTo>
                <a:cubicBezTo>
                  <a:pt x="78885" y="63614"/>
                  <a:pt x="79045" y="63317"/>
                  <a:pt x="78976" y="63021"/>
                </a:cubicBezTo>
                <a:cubicBezTo>
                  <a:pt x="78894" y="62649"/>
                  <a:pt x="78591" y="62520"/>
                  <a:pt x="78213" y="62520"/>
                </a:cubicBezTo>
                <a:cubicBezTo>
                  <a:pt x="77756" y="62520"/>
                  <a:pt x="77187" y="62709"/>
                  <a:pt x="76762" y="62884"/>
                </a:cubicBezTo>
                <a:cubicBezTo>
                  <a:pt x="76332" y="63050"/>
                  <a:pt x="75875" y="63130"/>
                  <a:pt x="75417" y="63130"/>
                </a:cubicBezTo>
                <a:cubicBezTo>
                  <a:pt x="74370" y="63130"/>
                  <a:pt x="73323" y="62710"/>
                  <a:pt x="72608" y="61948"/>
                </a:cubicBezTo>
                <a:lnTo>
                  <a:pt x="72608" y="61948"/>
                </a:lnTo>
                <a:cubicBezTo>
                  <a:pt x="73209" y="62115"/>
                  <a:pt x="73853" y="62283"/>
                  <a:pt x="74471" y="62283"/>
                </a:cubicBezTo>
                <a:cubicBezTo>
                  <a:pt x="74863" y="62283"/>
                  <a:pt x="75244" y="62216"/>
                  <a:pt x="75598" y="62039"/>
                </a:cubicBezTo>
                <a:cubicBezTo>
                  <a:pt x="76688" y="61504"/>
                  <a:pt x="77482" y="60043"/>
                  <a:pt x="78580" y="60043"/>
                </a:cubicBezTo>
                <a:cubicBezTo>
                  <a:pt x="78701" y="60043"/>
                  <a:pt x="78825" y="60061"/>
                  <a:pt x="78953" y="60099"/>
                </a:cubicBezTo>
                <a:cubicBezTo>
                  <a:pt x="78564" y="59307"/>
                  <a:pt x="77740" y="59025"/>
                  <a:pt x="76828" y="59025"/>
                </a:cubicBezTo>
                <a:cubicBezTo>
                  <a:pt x="76136" y="59025"/>
                  <a:pt x="75394" y="59188"/>
                  <a:pt x="74754" y="59414"/>
                </a:cubicBezTo>
                <a:cubicBezTo>
                  <a:pt x="73899" y="59708"/>
                  <a:pt x="72920" y="60033"/>
                  <a:pt x="72035" y="60033"/>
                </a:cubicBezTo>
                <a:cubicBezTo>
                  <a:pt x="71407" y="60033"/>
                  <a:pt x="70826" y="59869"/>
                  <a:pt x="70371" y="59414"/>
                </a:cubicBezTo>
                <a:lnTo>
                  <a:pt x="70371" y="59414"/>
                </a:lnTo>
                <a:cubicBezTo>
                  <a:pt x="70524" y="59434"/>
                  <a:pt x="70677" y="59444"/>
                  <a:pt x="70829" y="59444"/>
                </a:cubicBezTo>
                <a:cubicBezTo>
                  <a:pt x="72750" y="59444"/>
                  <a:pt x="74589" y="57892"/>
                  <a:pt x="74822" y="55968"/>
                </a:cubicBezTo>
                <a:lnTo>
                  <a:pt x="74822" y="55968"/>
                </a:lnTo>
                <a:cubicBezTo>
                  <a:pt x="73316" y="56835"/>
                  <a:pt x="71809" y="57702"/>
                  <a:pt x="70303" y="58547"/>
                </a:cubicBezTo>
                <a:cubicBezTo>
                  <a:pt x="70189" y="57725"/>
                  <a:pt x="70599" y="56926"/>
                  <a:pt x="71193" y="56401"/>
                </a:cubicBezTo>
                <a:cubicBezTo>
                  <a:pt x="70915" y="56335"/>
                  <a:pt x="70670" y="56306"/>
                  <a:pt x="70447" y="56306"/>
                </a:cubicBezTo>
                <a:cubicBezTo>
                  <a:pt x="69513" y="56306"/>
                  <a:pt x="68964" y="56821"/>
                  <a:pt x="68043" y="57337"/>
                </a:cubicBezTo>
                <a:cubicBezTo>
                  <a:pt x="67791" y="57486"/>
                  <a:pt x="67515" y="57553"/>
                  <a:pt x="67235" y="57553"/>
                </a:cubicBezTo>
                <a:cubicBezTo>
                  <a:pt x="66402" y="57553"/>
                  <a:pt x="65531" y="56959"/>
                  <a:pt x="65121" y="56173"/>
                </a:cubicBezTo>
                <a:cubicBezTo>
                  <a:pt x="64596" y="55146"/>
                  <a:pt x="64642" y="53913"/>
                  <a:pt x="64710" y="52749"/>
                </a:cubicBezTo>
                <a:lnTo>
                  <a:pt x="64710" y="52749"/>
                </a:lnTo>
                <a:cubicBezTo>
                  <a:pt x="65099" y="53822"/>
                  <a:pt x="65966" y="54712"/>
                  <a:pt x="67061" y="55100"/>
                </a:cubicBezTo>
                <a:cubicBezTo>
                  <a:pt x="66810" y="53799"/>
                  <a:pt x="66719" y="52475"/>
                  <a:pt x="66788" y="51151"/>
                </a:cubicBezTo>
                <a:lnTo>
                  <a:pt x="66788" y="51151"/>
                </a:lnTo>
                <a:cubicBezTo>
                  <a:pt x="67198" y="51996"/>
                  <a:pt x="67815" y="52726"/>
                  <a:pt x="68568" y="53297"/>
                </a:cubicBezTo>
                <a:cubicBezTo>
                  <a:pt x="68545" y="52316"/>
                  <a:pt x="68477" y="51334"/>
                  <a:pt x="68522" y="50353"/>
                </a:cubicBezTo>
                <a:lnTo>
                  <a:pt x="68522" y="50353"/>
                </a:lnTo>
                <a:cubicBezTo>
                  <a:pt x="69078" y="51011"/>
                  <a:pt x="69986" y="52319"/>
                  <a:pt x="70996" y="52319"/>
                </a:cubicBezTo>
                <a:cubicBezTo>
                  <a:pt x="71106" y="52319"/>
                  <a:pt x="71218" y="52304"/>
                  <a:pt x="71330" y="52270"/>
                </a:cubicBezTo>
                <a:cubicBezTo>
                  <a:pt x="72540" y="51882"/>
                  <a:pt x="72631" y="51014"/>
                  <a:pt x="71878" y="50147"/>
                </a:cubicBezTo>
                <a:lnTo>
                  <a:pt x="71878" y="50147"/>
                </a:lnTo>
                <a:cubicBezTo>
                  <a:pt x="71981" y="50154"/>
                  <a:pt x="72090" y="50157"/>
                  <a:pt x="72203" y="50157"/>
                </a:cubicBezTo>
                <a:cubicBezTo>
                  <a:pt x="72868" y="50157"/>
                  <a:pt x="73673" y="50028"/>
                  <a:pt x="74160" y="49599"/>
                </a:cubicBezTo>
                <a:cubicBezTo>
                  <a:pt x="74578" y="49241"/>
                  <a:pt x="74684" y="48562"/>
                  <a:pt x="74477" y="48095"/>
                </a:cubicBezTo>
                <a:lnTo>
                  <a:pt x="74477" y="48095"/>
                </a:lnTo>
                <a:cubicBezTo>
                  <a:pt x="74496" y="48097"/>
                  <a:pt x="74514" y="48097"/>
                  <a:pt x="74533" y="48097"/>
                </a:cubicBezTo>
                <a:cubicBezTo>
                  <a:pt x="74757" y="48097"/>
                  <a:pt x="74986" y="48013"/>
                  <a:pt x="75119" y="47842"/>
                </a:cubicBezTo>
                <a:cubicBezTo>
                  <a:pt x="75461" y="47431"/>
                  <a:pt x="75393" y="46815"/>
                  <a:pt x="75210" y="46312"/>
                </a:cubicBezTo>
                <a:cubicBezTo>
                  <a:pt x="74046" y="46290"/>
                  <a:pt x="72928" y="45514"/>
                  <a:pt x="72540" y="44418"/>
                </a:cubicBezTo>
                <a:cubicBezTo>
                  <a:pt x="72868" y="43897"/>
                  <a:pt x="73490" y="43588"/>
                  <a:pt x="74102" y="43588"/>
                </a:cubicBezTo>
                <a:cubicBezTo>
                  <a:pt x="74214" y="43588"/>
                  <a:pt x="74325" y="43598"/>
                  <a:pt x="74434" y="43619"/>
                </a:cubicBezTo>
                <a:cubicBezTo>
                  <a:pt x="75804" y="45171"/>
                  <a:pt x="77789" y="46130"/>
                  <a:pt x="79866" y="46244"/>
                </a:cubicBezTo>
                <a:cubicBezTo>
                  <a:pt x="79593" y="45445"/>
                  <a:pt x="79341" y="44669"/>
                  <a:pt x="79090" y="43893"/>
                </a:cubicBezTo>
                <a:lnTo>
                  <a:pt x="79090" y="43893"/>
                </a:lnTo>
                <a:lnTo>
                  <a:pt x="80369" y="44349"/>
                </a:lnTo>
                <a:cubicBezTo>
                  <a:pt x="80848" y="43163"/>
                  <a:pt x="79981" y="41633"/>
                  <a:pt x="78725" y="41428"/>
                </a:cubicBezTo>
                <a:lnTo>
                  <a:pt x="78725" y="41428"/>
                </a:lnTo>
                <a:cubicBezTo>
                  <a:pt x="78824" y="41444"/>
                  <a:pt x="78925" y="41451"/>
                  <a:pt x="79030" y="41451"/>
                </a:cubicBezTo>
                <a:cubicBezTo>
                  <a:pt x="79775" y="41451"/>
                  <a:pt x="80666" y="41094"/>
                  <a:pt x="81596" y="41094"/>
                </a:cubicBezTo>
                <a:cubicBezTo>
                  <a:pt x="82019" y="41094"/>
                  <a:pt x="82450" y="41168"/>
                  <a:pt x="82879" y="41382"/>
                </a:cubicBezTo>
                <a:cubicBezTo>
                  <a:pt x="82742" y="39374"/>
                  <a:pt x="81236" y="37479"/>
                  <a:pt x="79364" y="36703"/>
                </a:cubicBezTo>
                <a:lnTo>
                  <a:pt x="79364" y="36703"/>
                </a:lnTo>
                <a:cubicBezTo>
                  <a:pt x="80300" y="36954"/>
                  <a:pt x="81236" y="37205"/>
                  <a:pt x="82149" y="37456"/>
                </a:cubicBezTo>
                <a:cubicBezTo>
                  <a:pt x="81829" y="36338"/>
                  <a:pt x="81304" y="35265"/>
                  <a:pt x="80620" y="34329"/>
                </a:cubicBezTo>
                <a:lnTo>
                  <a:pt x="80620" y="34329"/>
                </a:lnTo>
                <a:cubicBezTo>
                  <a:pt x="81199" y="34603"/>
                  <a:pt x="81734" y="34725"/>
                  <a:pt x="82186" y="34725"/>
                </a:cubicBezTo>
                <a:cubicBezTo>
                  <a:pt x="82952" y="34725"/>
                  <a:pt x="83484" y="34376"/>
                  <a:pt x="83604" y="33823"/>
                </a:cubicBezTo>
                <a:lnTo>
                  <a:pt x="83604" y="33823"/>
                </a:lnTo>
                <a:cubicBezTo>
                  <a:pt x="83878" y="34192"/>
                  <a:pt x="84194" y="34531"/>
                  <a:pt x="84546" y="34831"/>
                </a:cubicBezTo>
                <a:cubicBezTo>
                  <a:pt x="84751" y="34032"/>
                  <a:pt x="84979" y="33256"/>
                  <a:pt x="85185" y="32458"/>
                </a:cubicBezTo>
                <a:lnTo>
                  <a:pt x="85185" y="32458"/>
                </a:lnTo>
                <a:cubicBezTo>
                  <a:pt x="86737" y="34215"/>
                  <a:pt x="84158" y="37045"/>
                  <a:pt x="85002" y="39214"/>
                </a:cubicBezTo>
                <a:cubicBezTo>
                  <a:pt x="86166" y="38346"/>
                  <a:pt x="87125" y="37205"/>
                  <a:pt x="87810" y="35927"/>
                </a:cubicBezTo>
                <a:lnTo>
                  <a:pt x="87810" y="35927"/>
                </a:lnTo>
                <a:cubicBezTo>
                  <a:pt x="87399" y="37593"/>
                  <a:pt x="86965" y="39237"/>
                  <a:pt x="86554" y="40903"/>
                </a:cubicBezTo>
                <a:cubicBezTo>
                  <a:pt x="86417" y="41451"/>
                  <a:pt x="86395" y="42204"/>
                  <a:pt x="86942" y="42341"/>
                </a:cubicBezTo>
                <a:cubicBezTo>
                  <a:pt x="86983" y="42351"/>
                  <a:pt x="87024" y="42355"/>
                  <a:pt x="87065" y="42355"/>
                </a:cubicBezTo>
                <a:cubicBezTo>
                  <a:pt x="87406" y="42355"/>
                  <a:pt x="87720" y="42031"/>
                  <a:pt x="87924" y="41725"/>
                </a:cubicBezTo>
                <a:cubicBezTo>
                  <a:pt x="88882" y="40287"/>
                  <a:pt x="89636" y="38689"/>
                  <a:pt x="90115" y="37023"/>
                </a:cubicBezTo>
                <a:lnTo>
                  <a:pt x="90115" y="37023"/>
                </a:lnTo>
                <a:cubicBezTo>
                  <a:pt x="91074" y="38826"/>
                  <a:pt x="89887" y="41017"/>
                  <a:pt x="88540" y="42569"/>
                </a:cubicBezTo>
                <a:cubicBezTo>
                  <a:pt x="88106" y="43071"/>
                  <a:pt x="87855" y="44121"/>
                  <a:pt x="88517" y="44121"/>
                </a:cubicBezTo>
                <a:cubicBezTo>
                  <a:pt x="88534" y="44124"/>
                  <a:pt x="88551" y="44125"/>
                  <a:pt x="88568" y="44125"/>
                </a:cubicBezTo>
                <a:cubicBezTo>
                  <a:pt x="88711" y="44125"/>
                  <a:pt x="88851" y="44043"/>
                  <a:pt x="88974" y="43961"/>
                </a:cubicBezTo>
                <a:cubicBezTo>
                  <a:pt x="90047" y="43300"/>
                  <a:pt x="90960" y="42387"/>
                  <a:pt x="91622" y="41314"/>
                </a:cubicBezTo>
                <a:lnTo>
                  <a:pt x="91622" y="41314"/>
                </a:lnTo>
                <a:cubicBezTo>
                  <a:pt x="92306" y="42455"/>
                  <a:pt x="91781" y="43961"/>
                  <a:pt x="90982" y="45034"/>
                </a:cubicBezTo>
                <a:cubicBezTo>
                  <a:pt x="90206" y="46130"/>
                  <a:pt x="89179" y="47066"/>
                  <a:pt x="88723" y="48321"/>
                </a:cubicBezTo>
                <a:cubicBezTo>
                  <a:pt x="91302" y="47842"/>
                  <a:pt x="93516" y="45673"/>
                  <a:pt x="94041" y="43094"/>
                </a:cubicBezTo>
                <a:lnTo>
                  <a:pt x="94041" y="43094"/>
                </a:lnTo>
                <a:cubicBezTo>
                  <a:pt x="94498" y="44418"/>
                  <a:pt x="93790" y="45833"/>
                  <a:pt x="93265" y="47134"/>
                </a:cubicBezTo>
                <a:cubicBezTo>
                  <a:pt x="92740" y="48435"/>
                  <a:pt x="92489" y="50124"/>
                  <a:pt x="93539" y="51060"/>
                </a:cubicBezTo>
                <a:cubicBezTo>
                  <a:pt x="94338" y="49462"/>
                  <a:pt x="95000" y="47796"/>
                  <a:pt x="95479" y="46084"/>
                </a:cubicBezTo>
                <a:lnTo>
                  <a:pt x="95479" y="46084"/>
                </a:lnTo>
                <a:cubicBezTo>
                  <a:pt x="95228" y="48116"/>
                  <a:pt x="96027" y="50238"/>
                  <a:pt x="97556" y="51608"/>
                </a:cubicBezTo>
                <a:cubicBezTo>
                  <a:pt x="97739" y="51768"/>
                  <a:pt x="97921" y="51927"/>
                  <a:pt x="98172" y="51927"/>
                </a:cubicBezTo>
                <a:cubicBezTo>
                  <a:pt x="98675" y="51927"/>
                  <a:pt x="98903" y="51288"/>
                  <a:pt x="98948" y="50786"/>
                </a:cubicBezTo>
                <a:cubicBezTo>
                  <a:pt x="99177" y="48298"/>
                  <a:pt x="98538" y="45765"/>
                  <a:pt x="97145" y="43688"/>
                </a:cubicBezTo>
                <a:lnTo>
                  <a:pt x="97145" y="43688"/>
                </a:lnTo>
                <a:cubicBezTo>
                  <a:pt x="98469" y="45422"/>
                  <a:pt x="100318" y="46723"/>
                  <a:pt x="102395" y="47408"/>
                </a:cubicBezTo>
                <a:cubicBezTo>
                  <a:pt x="101899" y="45739"/>
                  <a:pt x="100889" y="44225"/>
                  <a:pt x="99566" y="43110"/>
                </a:cubicBezTo>
                <a:lnTo>
                  <a:pt x="99566" y="43110"/>
                </a:lnTo>
                <a:cubicBezTo>
                  <a:pt x="100559" y="43936"/>
                  <a:pt x="101683" y="44584"/>
                  <a:pt x="102874" y="45011"/>
                </a:cubicBezTo>
                <a:cubicBezTo>
                  <a:pt x="103141" y="45110"/>
                  <a:pt x="103434" y="45191"/>
                  <a:pt x="103710" y="45191"/>
                </a:cubicBezTo>
                <a:cubicBezTo>
                  <a:pt x="103883" y="45191"/>
                  <a:pt x="104049" y="45159"/>
                  <a:pt x="104198" y="45080"/>
                </a:cubicBezTo>
                <a:cubicBezTo>
                  <a:pt x="104769" y="44783"/>
                  <a:pt x="104815" y="43961"/>
                  <a:pt x="104495" y="43414"/>
                </a:cubicBezTo>
                <a:cubicBezTo>
                  <a:pt x="104153" y="42889"/>
                  <a:pt x="103582" y="42569"/>
                  <a:pt x="103011" y="42318"/>
                </a:cubicBezTo>
                <a:cubicBezTo>
                  <a:pt x="101710" y="41702"/>
                  <a:pt x="100341" y="41154"/>
                  <a:pt x="98971" y="40697"/>
                </a:cubicBezTo>
                <a:lnTo>
                  <a:pt x="98971" y="40697"/>
                </a:lnTo>
                <a:cubicBezTo>
                  <a:pt x="99778" y="40875"/>
                  <a:pt x="100619" y="41053"/>
                  <a:pt x="101447" y="41053"/>
                </a:cubicBezTo>
                <a:cubicBezTo>
                  <a:pt x="101789" y="41053"/>
                  <a:pt x="102129" y="41022"/>
                  <a:pt x="102464" y="40949"/>
                </a:cubicBezTo>
                <a:cubicBezTo>
                  <a:pt x="103605" y="40675"/>
                  <a:pt x="104678" y="39762"/>
                  <a:pt x="104723" y="38598"/>
                </a:cubicBezTo>
                <a:lnTo>
                  <a:pt x="104723" y="38598"/>
                </a:lnTo>
                <a:cubicBezTo>
                  <a:pt x="103476" y="39068"/>
                  <a:pt x="102142" y="39299"/>
                  <a:pt x="100806" y="39299"/>
                </a:cubicBezTo>
                <a:cubicBezTo>
                  <a:pt x="98645" y="39299"/>
                  <a:pt x="96477" y="38695"/>
                  <a:pt x="94657" y="37525"/>
                </a:cubicBezTo>
                <a:lnTo>
                  <a:pt x="94657" y="37525"/>
                </a:lnTo>
                <a:cubicBezTo>
                  <a:pt x="95475" y="37588"/>
                  <a:pt x="96295" y="37619"/>
                  <a:pt x="97115" y="37619"/>
                </a:cubicBezTo>
                <a:cubicBezTo>
                  <a:pt x="100758" y="37619"/>
                  <a:pt x="104399" y="37001"/>
                  <a:pt x="107827" y="35790"/>
                </a:cubicBezTo>
                <a:cubicBezTo>
                  <a:pt x="105134" y="34750"/>
                  <a:pt x="102244" y="34224"/>
                  <a:pt x="99355" y="34224"/>
                </a:cubicBezTo>
                <a:cubicBezTo>
                  <a:pt x="98693" y="34224"/>
                  <a:pt x="98032" y="34251"/>
                  <a:pt x="97373" y="34306"/>
                </a:cubicBezTo>
                <a:cubicBezTo>
                  <a:pt x="98994" y="34010"/>
                  <a:pt x="100638" y="33690"/>
                  <a:pt x="102098" y="32937"/>
                </a:cubicBezTo>
                <a:cubicBezTo>
                  <a:pt x="103559" y="32184"/>
                  <a:pt x="104837" y="30905"/>
                  <a:pt x="105180" y="29285"/>
                </a:cubicBezTo>
                <a:lnTo>
                  <a:pt x="105180" y="29285"/>
                </a:lnTo>
                <a:cubicBezTo>
                  <a:pt x="103036" y="30063"/>
                  <a:pt x="100317" y="30916"/>
                  <a:pt x="97769" y="30916"/>
                </a:cubicBezTo>
                <a:cubicBezTo>
                  <a:pt x="96355" y="30916"/>
                  <a:pt x="94994" y="30654"/>
                  <a:pt x="93813" y="29970"/>
                </a:cubicBezTo>
                <a:cubicBezTo>
                  <a:pt x="95015" y="29153"/>
                  <a:pt x="96458" y="28733"/>
                  <a:pt x="97898" y="28733"/>
                </a:cubicBezTo>
                <a:cubicBezTo>
                  <a:pt x="98672" y="28733"/>
                  <a:pt x="99446" y="28855"/>
                  <a:pt x="100181" y="29102"/>
                </a:cubicBezTo>
                <a:cubicBezTo>
                  <a:pt x="98606" y="27116"/>
                  <a:pt x="94886" y="27367"/>
                  <a:pt x="94018" y="24994"/>
                </a:cubicBezTo>
                <a:lnTo>
                  <a:pt x="94018" y="24994"/>
                </a:lnTo>
                <a:cubicBezTo>
                  <a:pt x="95342" y="26038"/>
                  <a:pt x="97032" y="26610"/>
                  <a:pt x="98714" y="26610"/>
                </a:cubicBezTo>
                <a:cubicBezTo>
                  <a:pt x="99091" y="26610"/>
                  <a:pt x="99467" y="26581"/>
                  <a:pt x="99839" y="26523"/>
                </a:cubicBezTo>
                <a:cubicBezTo>
                  <a:pt x="99487" y="25917"/>
                  <a:pt x="99014" y="25382"/>
                  <a:pt x="98455" y="24948"/>
                </a:cubicBezTo>
                <a:lnTo>
                  <a:pt x="98455" y="24948"/>
                </a:lnTo>
                <a:cubicBezTo>
                  <a:pt x="99479" y="25365"/>
                  <a:pt x="100581" y="25588"/>
                  <a:pt x="101695" y="25588"/>
                </a:cubicBezTo>
                <a:cubicBezTo>
                  <a:pt x="101730" y="25588"/>
                  <a:pt x="101766" y="25588"/>
                  <a:pt x="101802" y="25587"/>
                </a:cubicBezTo>
                <a:cubicBezTo>
                  <a:pt x="102806" y="25564"/>
                  <a:pt x="104107" y="25039"/>
                  <a:pt x="104016" y="24012"/>
                </a:cubicBezTo>
                <a:cubicBezTo>
                  <a:pt x="103970" y="23624"/>
                  <a:pt x="103742" y="23305"/>
                  <a:pt x="103491" y="23008"/>
                </a:cubicBezTo>
                <a:cubicBezTo>
                  <a:pt x="102464" y="21844"/>
                  <a:pt x="101094" y="20976"/>
                  <a:pt x="99610" y="20543"/>
                </a:cubicBezTo>
                <a:cubicBezTo>
                  <a:pt x="98629" y="20246"/>
                  <a:pt x="97579" y="20132"/>
                  <a:pt x="96757" y="19538"/>
                </a:cubicBezTo>
                <a:cubicBezTo>
                  <a:pt x="95958" y="18922"/>
                  <a:pt x="95616" y="17530"/>
                  <a:pt x="96438" y="16936"/>
                </a:cubicBezTo>
                <a:lnTo>
                  <a:pt x="96438" y="16936"/>
                </a:lnTo>
                <a:cubicBezTo>
                  <a:pt x="97876" y="18488"/>
                  <a:pt x="99861" y="19561"/>
                  <a:pt x="101961" y="19904"/>
                </a:cubicBezTo>
                <a:cubicBezTo>
                  <a:pt x="101980" y="18967"/>
                  <a:pt x="101799" y="18015"/>
                  <a:pt x="101443" y="17123"/>
                </a:cubicBezTo>
                <a:lnTo>
                  <a:pt x="101443" y="17123"/>
                </a:lnTo>
                <a:cubicBezTo>
                  <a:pt x="102017" y="18234"/>
                  <a:pt x="102950" y="19144"/>
                  <a:pt x="104084" y="19653"/>
                </a:cubicBezTo>
                <a:cubicBezTo>
                  <a:pt x="104255" y="19738"/>
                  <a:pt x="104444" y="19806"/>
                  <a:pt x="104622" y="19806"/>
                </a:cubicBezTo>
                <a:cubicBezTo>
                  <a:pt x="104730" y="19806"/>
                  <a:pt x="104834" y="19781"/>
                  <a:pt x="104929" y="19721"/>
                </a:cubicBezTo>
                <a:cubicBezTo>
                  <a:pt x="105203" y="19561"/>
                  <a:pt x="105248" y="19173"/>
                  <a:pt x="105271" y="18854"/>
                </a:cubicBezTo>
                <a:cubicBezTo>
                  <a:pt x="105316" y="17927"/>
                  <a:pt x="105361" y="17001"/>
                  <a:pt x="105407" y="16074"/>
                </a:cubicBezTo>
                <a:lnTo>
                  <a:pt x="105407" y="16074"/>
                </a:lnTo>
                <a:cubicBezTo>
                  <a:pt x="105361" y="17240"/>
                  <a:pt x="106709" y="19116"/>
                  <a:pt x="106732" y="20566"/>
                </a:cubicBezTo>
                <a:cubicBezTo>
                  <a:pt x="106778" y="22072"/>
                  <a:pt x="106093" y="23396"/>
                  <a:pt x="106138" y="24880"/>
                </a:cubicBezTo>
                <a:cubicBezTo>
                  <a:pt x="106138" y="25724"/>
                  <a:pt x="106732" y="26660"/>
                  <a:pt x="107576" y="26660"/>
                </a:cubicBezTo>
                <a:cubicBezTo>
                  <a:pt x="107667" y="25664"/>
                  <a:pt x="107780" y="24669"/>
                  <a:pt x="107871" y="23673"/>
                </a:cubicBezTo>
                <a:lnTo>
                  <a:pt x="107871" y="23673"/>
                </a:lnTo>
                <a:cubicBezTo>
                  <a:pt x="107751" y="25080"/>
                  <a:pt x="108909" y="26478"/>
                  <a:pt x="110338" y="26637"/>
                </a:cubicBezTo>
                <a:lnTo>
                  <a:pt x="110955" y="23168"/>
                </a:lnTo>
                <a:cubicBezTo>
                  <a:pt x="111541" y="23769"/>
                  <a:pt x="112383" y="24097"/>
                  <a:pt x="113218" y="24097"/>
                </a:cubicBezTo>
                <a:cubicBezTo>
                  <a:pt x="113683" y="24097"/>
                  <a:pt x="114145" y="23996"/>
                  <a:pt x="114561" y="23784"/>
                </a:cubicBezTo>
                <a:lnTo>
                  <a:pt x="114561" y="23784"/>
                </a:lnTo>
                <a:cubicBezTo>
                  <a:pt x="113214" y="25199"/>
                  <a:pt x="112005" y="26728"/>
                  <a:pt x="110932" y="28349"/>
                </a:cubicBezTo>
                <a:cubicBezTo>
                  <a:pt x="111179" y="28503"/>
                  <a:pt x="111465" y="28576"/>
                  <a:pt x="111751" y="28576"/>
                </a:cubicBezTo>
                <a:cubicBezTo>
                  <a:pt x="112230" y="28576"/>
                  <a:pt x="112709" y="28370"/>
                  <a:pt x="113009" y="27984"/>
                </a:cubicBezTo>
                <a:lnTo>
                  <a:pt x="113009" y="27984"/>
                </a:lnTo>
                <a:cubicBezTo>
                  <a:pt x="112598" y="28920"/>
                  <a:pt x="112872" y="30107"/>
                  <a:pt x="113671" y="30746"/>
                </a:cubicBezTo>
                <a:cubicBezTo>
                  <a:pt x="115132" y="29467"/>
                  <a:pt x="116090" y="27619"/>
                  <a:pt x="116250" y="25678"/>
                </a:cubicBezTo>
                <a:cubicBezTo>
                  <a:pt x="118190" y="25793"/>
                  <a:pt x="118921" y="28988"/>
                  <a:pt x="117209" y="29924"/>
                </a:cubicBezTo>
                <a:cubicBezTo>
                  <a:pt x="118145" y="29924"/>
                  <a:pt x="119103" y="29650"/>
                  <a:pt x="119879" y="29125"/>
                </a:cubicBezTo>
                <a:lnTo>
                  <a:pt x="119879" y="29125"/>
                </a:lnTo>
                <a:cubicBezTo>
                  <a:pt x="119514" y="29627"/>
                  <a:pt x="119697" y="30449"/>
                  <a:pt x="120244" y="30768"/>
                </a:cubicBezTo>
                <a:cubicBezTo>
                  <a:pt x="120451" y="30256"/>
                  <a:pt x="120942" y="30030"/>
                  <a:pt x="121466" y="30030"/>
                </a:cubicBezTo>
                <a:cubicBezTo>
                  <a:pt x="122271" y="30030"/>
                  <a:pt x="123156" y="30564"/>
                  <a:pt x="123212" y="31408"/>
                </a:cubicBezTo>
                <a:cubicBezTo>
                  <a:pt x="123304" y="32539"/>
                  <a:pt x="122146" y="33429"/>
                  <a:pt x="121023" y="33429"/>
                </a:cubicBezTo>
                <a:cubicBezTo>
                  <a:pt x="120764" y="33429"/>
                  <a:pt x="120507" y="33382"/>
                  <a:pt x="120267" y="33279"/>
                </a:cubicBezTo>
                <a:lnTo>
                  <a:pt x="120267" y="33279"/>
                </a:lnTo>
                <a:cubicBezTo>
                  <a:pt x="122587" y="34286"/>
                  <a:pt x="118254" y="35041"/>
                  <a:pt x="117351" y="35041"/>
                </a:cubicBezTo>
                <a:cubicBezTo>
                  <a:pt x="117312" y="35041"/>
                  <a:pt x="117280" y="35040"/>
                  <a:pt x="117254" y="35037"/>
                </a:cubicBezTo>
                <a:cubicBezTo>
                  <a:pt x="116027" y="34900"/>
                  <a:pt x="114689" y="34301"/>
                  <a:pt x="113427" y="34301"/>
                </a:cubicBezTo>
                <a:cubicBezTo>
                  <a:pt x="112788" y="34301"/>
                  <a:pt x="112169" y="34455"/>
                  <a:pt x="111594" y="34900"/>
                </a:cubicBezTo>
                <a:cubicBezTo>
                  <a:pt x="113557" y="35699"/>
                  <a:pt x="115542" y="36498"/>
                  <a:pt x="117528" y="37296"/>
                </a:cubicBezTo>
                <a:cubicBezTo>
                  <a:pt x="117093" y="37191"/>
                  <a:pt x="116649" y="37140"/>
                  <a:pt x="116204" y="37140"/>
                </a:cubicBezTo>
                <a:cubicBezTo>
                  <a:pt x="114244" y="37140"/>
                  <a:pt x="112289" y="38129"/>
                  <a:pt x="111228" y="39784"/>
                </a:cubicBezTo>
                <a:cubicBezTo>
                  <a:pt x="112179" y="39489"/>
                  <a:pt x="113173" y="39345"/>
                  <a:pt x="114169" y="39345"/>
                </a:cubicBezTo>
                <a:cubicBezTo>
                  <a:pt x="114944" y="39345"/>
                  <a:pt x="115720" y="39432"/>
                  <a:pt x="116478" y="39602"/>
                </a:cubicBezTo>
                <a:cubicBezTo>
                  <a:pt x="114196" y="40652"/>
                  <a:pt x="112347" y="42569"/>
                  <a:pt x="111388" y="44874"/>
                </a:cubicBezTo>
                <a:cubicBezTo>
                  <a:pt x="112826" y="43939"/>
                  <a:pt x="114515" y="43368"/>
                  <a:pt x="116227" y="43185"/>
                </a:cubicBezTo>
                <a:lnTo>
                  <a:pt x="116227" y="43185"/>
                </a:lnTo>
                <a:cubicBezTo>
                  <a:pt x="113967" y="44555"/>
                  <a:pt x="111753" y="45993"/>
                  <a:pt x="109608" y="47522"/>
                </a:cubicBezTo>
                <a:cubicBezTo>
                  <a:pt x="110119" y="47728"/>
                  <a:pt x="110639" y="47818"/>
                  <a:pt x="111160" y="47818"/>
                </a:cubicBezTo>
                <a:cubicBezTo>
                  <a:pt x="113128" y="47818"/>
                  <a:pt x="115120" y="46530"/>
                  <a:pt x="116798" y="45285"/>
                </a:cubicBezTo>
                <a:lnTo>
                  <a:pt x="116798" y="45285"/>
                </a:lnTo>
                <a:cubicBezTo>
                  <a:pt x="115702" y="46609"/>
                  <a:pt x="114629" y="47910"/>
                  <a:pt x="113557" y="49234"/>
                </a:cubicBezTo>
                <a:cubicBezTo>
                  <a:pt x="113123" y="49736"/>
                  <a:pt x="112872" y="50741"/>
                  <a:pt x="113511" y="50855"/>
                </a:cubicBezTo>
                <a:cubicBezTo>
                  <a:pt x="113543" y="50862"/>
                  <a:pt x="113575" y="50865"/>
                  <a:pt x="113606" y="50865"/>
                </a:cubicBezTo>
                <a:cubicBezTo>
                  <a:pt x="113780" y="50865"/>
                  <a:pt x="113954" y="50769"/>
                  <a:pt x="114127" y="50672"/>
                </a:cubicBezTo>
                <a:cubicBezTo>
                  <a:pt x="115794" y="49713"/>
                  <a:pt x="117254" y="48412"/>
                  <a:pt x="118418" y="46860"/>
                </a:cubicBezTo>
                <a:lnTo>
                  <a:pt x="118418" y="46860"/>
                </a:lnTo>
                <a:cubicBezTo>
                  <a:pt x="119012" y="48549"/>
                  <a:pt x="117574" y="50216"/>
                  <a:pt x="116159" y="51311"/>
                </a:cubicBezTo>
                <a:cubicBezTo>
                  <a:pt x="114744" y="52384"/>
                  <a:pt x="113054" y="53548"/>
                  <a:pt x="112918" y="55328"/>
                </a:cubicBezTo>
                <a:cubicBezTo>
                  <a:pt x="113094" y="55350"/>
                  <a:pt x="113271" y="55361"/>
                  <a:pt x="113447" y="55361"/>
                </a:cubicBezTo>
                <a:cubicBezTo>
                  <a:pt x="115307" y="55361"/>
                  <a:pt x="117141" y="54185"/>
                  <a:pt x="117871" y="52475"/>
                </a:cubicBezTo>
                <a:lnTo>
                  <a:pt x="117871" y="52475"/>
                </a:lnTo>
                <a:cubicBezTo>
                  <a:pt x="117779" y="53137"/>
                  <a:pt x="117688" y="53845"/>
                  <a:pt x="117871" y="54507"/>
                </a:cubicBezTo>
                <a:cubicBezTo>
                  <a:pt x="118069" y="55145"/>
                  <a:pt x="118648" y="55719"/>
                  <a:pt x="119303" y="55719"/>
                </a:cubicBezTo>
                <a:cubicBezTo>
                  <a:pt x="119327" y="55719"/>
                  <a:pt x="119352" y="55718"/>
                  <a:pt x="119377" y="55716"/>
                </a:cubicBezTo>
                <a:cubicBezTo>
                  <a:pt x="119971" y="55694"/>
                  <a:pt x="120450" y="55191"/>
                  <a:pt x="120792" y="54712"/>
                </a:cubicBezTo>
                <a:cubicBezTo>
                  <a:pt x="121495" y="53706"/>
                  <a:pt x="121929" y="52541"/>
                  <a:pt x="122055" y="51337"/>
                </a:cubicBezTo>
                <a:lnTo>
                  <a:pt x="122055" y="51337"/>
                </a:lnTo>
                <a:cubicBezTo>
                  <a:pt x="122111" y="51749"/>
                  <a:pt x="122295" y="52143"/>
                  <a:pt x="122595" y="52430"/>
                </a:cubicBezTo>
                <a:cubicBezTo>
                  <a:pt x="123143" y="50900"/>
                  <a:pt x="123782" y="49394"/>
                  <a:pt x="124490" y="47933"/>
                </a:cubicBezTo>
                <a:cubicBezTo>
                  <a:pt x="124627" y="47682"/>
                  <a:pt x="124764" y="47385"/>
                  <a:pt x="125061" y="47294"/>
                </a:cubicBezTo>
                <a:cubicBezTo>
                  <a:pt x="125132" y="47269"/>
                  <a:pt x="125200" y="47257"/>
                  <a:pt x="125265" y="47257"/>
                </a:cubicBezTo>
                <a:cubicBezTo>
                  <a:pt x="125837" y="47257"/>
                  <a:pt x="126122" y="48190"/>
                  <a:pt x="126019" y="48846"/>
                </a:cubicBezTo>
                <a:cubicBezTo>
                  <a:pt x="125654" y="51288"/>
                  <a:pt x="124307" y="53548"/>
                  <a:pt x="122344" y="55032"/>
                </a:cubicBezTo>
                <a:cubicBezTo>
                  <a:pt x="122093" y="55214"/>
                  <a:pt x="121819" y="55420"/>
                  <a:pt x="121751" y="55716"/>
                </a:cubicBezTo>
                <a:cubicBezTo>
                  <a:pt x="121614" y="56219"/>
                  <a:pt x="122139" y="56698"/>
                  <a:pt x="122664" y="56698"/>
                </a:cubicBezTo>
                <a:cubicBezTo>
                  <a:pt x="123189" y="56698"/>
                  <a:pt x="123645" y="56378"/>
                  <a:pt x="124056" y="56059"/>
                </a:cubicBezTo>
                <a:cubicBezTo>
                  <a:pt x="125974" y="54484"/>
                  <a:pt x="127434" y="52384"/>
                  <a:pt x="128256" y="50033"/>
                </a:cubicBezTo>
                <a:lnTo>
                  <a:pt x="128256" y="50033"/>
                </a:lnTo>
                <a:cubicBezTo>
                  <a:pt x="127845" y="51425"/>
                  <a:pt x="127800" y="52932"/>
                  <a:pt x="128142" y="54347"/>
                </a:cubicBezTo>
                <a:cubicBezTo>
                  <a:pt x="128233" y="54735"/>
                  <a:pt x="128439" y="55169"/>
                  <a:pt x="128827" y="55214"/>
                </a:cubicBezTo>
                <a:cubicBezTo>
                  <a:pt x="128846" y="55216"/>
                  <a:pt x="128865" y="55217"/>
                  <a:pt x="128884" y="55217"/>
                </a:cubicBezTo>
                <a:cubicBezTo>
                  <a:pt x="129285" y="55217"/>
                  <a:pt x="129541" y="54762"/>
                  <a:pt x="129694" y="54370"/>
                </a:cubicBezTo>
                <a:cubicBezTo>
                  <a:pt x="130032" y="53490"/>
                  <a:pt x="130393" y="52611"/>
                  <a:pt x="130732" y="51731"/>
                </a:cubicBezTo>
                <a:lnTo>
                  <a:pt x="130732" y="51731"/>
                </a:lnTo>
                <a:cubicBezTo>
                  <a:pt x="130480" y="52411"/>
                  <a:pt x="130800" y="53280"/>
                  <a:pt x="131429" y="53639"/>
                </a:cubicBezTo>
                <a:cubicBezTo>
                  <a:pt x="131772" y="53836"/>
                  <a:pt x="132054" y="53921"/>
                  <a:pt x="132290" y="53921"/>
                </a:cubicBezTo>
                <a:cubicBezTo>
                  <a:pt x="133752" y="53921"/>
                  <a:pt x="133448" y="50665"/>
                  <a:pt x="135185" y="50665"/>
                </a:cubicBezTo>
                <a:cubicBezTo>
                  <a:pt x="135475" y="50665"/>
                  <a:pt x="135823" y="50756"/>
                  <a:pt x="136245" y="50969"/>
                </a:cubicBezTo>
                <a:cubicBezTo>
                  <a:pt x="134647" y="47340"/>
                  <a:pt x="131657" y="43300"/>
                  <a:pt x="137226" y="40538"/>
                </a:cubicBezTo>
                <a:lnTo>
                  <a:pt x="137226" y="40538"/>
                </a:lnTo>
                <a:cubicBezTo>
                  <a:pt x="135629" y="42204"/>
                  <a:pt x="135606" y="45103"/>
                  <a:pt x="137158" y="46792"/>
                </a:cubicBezTo>
                <a:cubicBezTo>
                  <a:pt x="137523" y="46061"/>
                  <a:pt x="137888" y="45331"/>
                  <a:pt x="138254" y="44578"/>
                </a:cubicBezTo>
                <a:lnTo>
                  <a:pt x="138254" y="44578"/>
                </a:lnTo>
                <a:cubicBezTo>
                  <a:pt x="137386" y="46632"/>
                  <a:pt x="138254" y="49257"/>
                  <a:pt x="140171" y="50375"/>
                </a:cubicBezTo>
                <a:cubicBezTo>
                  <a:pt x="141723" y="47385"/>
                  <a:pt x="142362" y="43916"/>
                  <a:pt x="141974" y="40538"/>
                </a:cubicBezTo>
                <a:lnTo>
                  <a:pt x="141974" y="40538"/>
                </a:lnTo>
                <a:cubicBezTo>
                  <a:pt x="142636" y="42204"/>
                  <a:pt x="143321" y="43893"/>
                  <a:pt x="144006" y="45559"/>
                </a:cubicBezTo>
                <a:cubicBezTo>
                  <a:pt x="145101" y="43436"/>
                  <a:pt x="146836" y="41633"/>
                  <a:pt x="148913" y="40469"/>
                </a:cubicBezTo>
                <a:lnTo>
                  <a:pt x="148913" y="40469"/>
                </a:lnTo>
                <a:cubicBezTo>
                  <a:pt x="147452" y="41839"/>
                  <a:pt x="146539" y="43779"/>
                  <a:pt x="146448" y="45787"/>
                </a:cubicBezTo>
                <a:cubicBezTo>
                  <a:pt x="147886" y="45217"/>
                  <a:pt x="149324" y="44623"/>
                  <a:pt x="150762" y="44053"/>
                </a:cubicBezTo>
                <a:lnTo>
                  <a:pt x="150762" y="44053"/>
                </a:lnTo>
                <a:cubicBezTo>
                  <a:pt x="150283" y="45285"/>
                  <a:pt x="148982" y="45902"/>
                  <a:pt x="147886" y="46609"/>
                </a:cubicBezTo>
                <a:cubicBezTo>
                  <a:pt x="146790" y="47317"/>
                  <a:pt x="145695" y="48527"/>
                  <a:pt x="146083" y="49782"/>
                </a:cubicBezTo>
                <a:cubicBezTo>
                  <a:pt x="147361" y="49622"/>
                  <a:pt x="148593" y="49097"/>
                  <a:pt x="149598" y="48298"/>
                </a:cubicBezTo>
                <a:lnTo>
                  <a:pt x="149598" y="48298"/>
                </a:lnTo>
                <a:cubicBezTo>
                  <a:pt x="148730" y="49576"/>
                  <a:pt x="147703" y="50786"/>
                  <a:pt x="146562" y="51836"/>
                </a:cubicBezTo>
                <a:cubicBezTo>
                  <a:pt x="146758" y="51859"/>
                  <a:pt x="146955" y="51870"/>
                  <a:pt x="147151" y="51870"/>
                </a:cubicBezTo>
                <a:cubicBezTo>
                  <a:pt x="149352" y="51870"/>
                  <a:pt x="151504" y="50493"/>
                  <a:pt x="152405" y="48481"/>
                </a:cubicBezTo>
                <a:lnTo>
                  <a:pt x="152405" y="48481"/>
                </a:lnTo>
                <a:cubicBezTo>
                  <a:pt x="152725" y="50718"/>
                  <a:pt x="151333" y="53092"/>
                  <a:pt x="149210" y="53868"/>
                </a:cubicBezTo>
                <a:cubicBezTo>
                  <a:pt x="150283" y="53913"/>
                  <a:pt x="151355" y="53936"/>
                  <a:pt x="152405" y="53982"/>
                </a:cubicBezTo>
                <a:cubicBezTo>
                  <a:pt x="151194" y="54973"/>
                  <a:pt x="149628" y="55472"/>
                  <a:pt x="148059" y="55472"/>
                </a:cubicBezTo>
                <a:cubicBezTo>
                  <a:pt x="146703" y="55472"/>
                  <a:pt x="145344" y="55099"/>
                  <a:pt x="144211" y="54347"/>
                </a:cubicBezTo>
                <a:lnTo>
                  <a:pt x="144211" y="54347"/>
                </a:lnTo>
                <a:lnTo>
                  <a:pt x="146288" y="58022"/>
                </a:lnTo>
                <a:cubicBezTo>
                  <a:pt x="144748" y="57043"/>
                  <a:pt x="142916" y="56538"/>
                  <a:pt x="141091" y="56538"/>
                </a:cubicBezTo>
                <a:cubicBezTo>
                  <a:pt x="140319" y="56538"/>
                  <a:pt x="139548" y="56629"/>
                  <a:pt x="138801" y="56812"/>
                </a:cubicBezTo>
                <a:cubicBezTo>
                  <a:pt x="139806" y="57748"/>
                  <a:pt x="140810" y="58684"/>
                  <a:pt x="141814" y="59620"/>
                </a:cubicBezTo>
                <a:cubicBezTo>
                  <a:pt x="139896" y="59182"/>
                  <a:pt x="137915" y="58968"/>
                  <a:pt x="135937" y="58968"/>
                </a:cubicBezTo>
                <a:cubicBezTo>
                  <a:pt x="135232" y="58968"/>
                  <a:pt x="134527" y="58995"/>
                  <a:pt x="133826" y="59049"/>
                </a:cubicBezTo>
                <a:cubicBezTo>
                  <a:pt x="134761" y="60076"/>
                  <a:pt x="136062" y="60761"/>
                  <a:pt x="137432" y="60898"/>
                </a:cubicBezTo>
                <a:cubicBezTo>
                  <a:pt x="136780" y="61695"/>
                  <a:pt x="135778" y="61912"/>
                  <a:pt x="134725" y="61912"/>
                </a:cubicBezTo>
                <a:cubicBezTo>
                  <a:pt x="134119" y="61912"/>
                  <a:pt x="133496" y="61840"/>
                  <a:pt x="132912" y="61765"/>
                </a:cubicBezTo>
                <a:cubicBezTo>
                  <a:pt x="132559" y="61725"/>
                  <a:pt x="132186" y="61699"/>
                  <a:pt x="131811" y="61699"/>
                </a:cubicBezTo>
                <a:cubicBezTo>
                  <a:pt x="130491" y="61699"/>
                  <a:pt x="129155" y="62020"/>
                  <a:pt x="128621" y="63157"/>
                </a:cubicBezTo>
                <a:lnTo>
                  <a:pt x="134579" y="63865"/>
                </a:lnTo>
                <a:cubicBezTo>
                  <a:pt x="133483" y="64025"/>
                  <a:pt x="132433" y="64504"/>
                  <a:pt x="131611" y="65257"/>
                </a:cubicBezTo>
                <a:cubicBezTo>
                  <a:pt x="132334" y="65586"/>
                  <a:pt x="133125" y="65748"/>
                  <a:pt x="133914" y="65748"/>
                </a:cubicBezTo>
                <a:cubicBezTo>
                  <a:pt x="134496" y="65748"/>
                  <a:pt x="135077" y="65660"/>
                  <a:pt x="135629" y="65486"/>
                </a:cubicBezTo>
                <a:lnTo>
                  <a:pt x="135629" y="65486"/>
                </a:lnTo>
                <a:cubicBezTo>
                  <a:pt x="133734" y="66330"/>
                  <a:pt x="131863" y="67198"/>
                  <a:pt x="129968" y="68042"/>
                </a:cubicBezTo>
                <a:cubicBezTo>
                  <a:pt x="130626" y="68281"/>
                  <a:pt x="131323" y="68398"/>
                  <a:pt x="132020" y="68398"/>
                </a:cubicBezTo>
                <a:cubicBezTo>
                  <a:pt x="132994" y="68398"/>
                  <a:pt x="133969" y="68170"/>
                  <a:pt x="134836" y="67728"/>
                </a:cubicBezTo>
                <a:lnTo>
                  <a:pt x="134836" y="67728"/>
                </a:lnTo>
                <a:cubicBezTo>
                  <a:pt x="133038" y="69039"/>
                  <a:pt x="131493" y="70717"/>
                  <a:pt x="130356" y="72630"/>
                </a:cubicBezTo>
                <a:cubicBezTo>
                  <a:pt x="132578" y="72563"/>
                  <a:pt x="134756" y="71372"/>
                  <a:pt x="136028" y="69541"/>
                </a:cubicBezTo>
                <a:lnTo>
                  <a:pt x="136028" y="69541"/>
                </a:lnTo>
                <a:cubicBezTo>
                  <a:pt x="135269" y="70696"/>
                  <a:pt x="134828" y="72052"/>
                  <a:pt x="134784" y="73429"/>
                </a:cubicBezTo>
                <a:cubicBezTo>
                  <a:pt x="135971" y="73132"/>
                  <a:pt x="137021" y="72219"/>
                  <a:pt x="137455" y="71055"/>
                </a:cubicBezTo>
                <a:lnTo>
                  <a:pt x="137455" y="71055"/>
                </a:lnTo>
                <a:cubicBezTo>
                  <a:pt x="136953" y="72813"/>
                  <a:pt x="137455" y="74821"/>
                  <a:pt x="138710" y="76145"/>
                </a:cubicBezTo>
                <a:cubicBezTo>
                  <a:pt x="139326" y="74776"/>
                  <a:pt x="139737" y="73315"/>
                  <a:pt x="139920" y="71831"/>
                </a:cubicBezTo>
                <a:lnTo>
                  <a:pt x="139920" y="71831"/>
                </a:lnTo>
                <a:cubicBezTo>
                  <a:pt x="139760" y="73338"/>
                  <a:pt x="140125" y="74867"/>
                  <a:pt x="140924" y="76145"/>
                </a:cubicBezTo>
                <a:cubicBezTo>
                  <a:pt x="141381" y="73292"/>
                  <a:pt x="142499" y="70530"/>
                  <a:pt x="144165" y="68156"/>
                </a:cubicBezTo>
                <a:lnTo>
                  <a:pt x="144165" y="68156"/>
                </a:lnTo>
                <a:cubicBezTo>
                  <a:pt x="142887" y="70484"/>
                  <a:pt x="143458" y="73634"/>
                  <a:pt x="145466" y="75369"/>
                </a:cubicBezTo>
                <a:cubicBezTo>
                  <a:pt x="145991" y="73703"/>
                  <a:pt x="146242" y="71968"/>
                  <a:pt x="146265" y="70233"/>
                </a:cubicBezTo>
                <a:cubicBezTo>
                  <a:pt x="146448" y="71329"/>
                  <a:pt x="146973" y="72379"/>
                  <a:pt x="147726" y="73201"/>
                </a:cubicBezTo>
                <a:cubicBezTo>
                  <a:pt x="148228" y="71489"/>
                  <a:pt x="148525" y="69708"/>
                  <a:pt x="148571" y="67928"/>
                </a:cubicBezTo>
                <a:cubicBezTo>
                  <a:pt x="148662" y="69046"/>
                  <a:pt x="149278" y="70119"/>
                  <a:pt x="150191" y="70735"/>
                </a:cubicBezTo>
                <a:cubicBezTo>
                  <a:pt x="150191" y="68111"/>
                  <a:pt x="151401" y="65509"/>
                  <a:pt x="153432" y="63842"/>
                </a:cubicBezTo>
                <a:lnTo>
                  <a:pt x="153432" y="63842"/>
                </a:lnTo>
                <a:cubicBezTo>
                  <a:pt x="152428" y="65394"/>
                  <a:pt x="152223" y="67403"/>
                  <a:pt x="152907" y="69115"/>
                </a:cubicBezTo>
                <a:cubicBezTo>
                  <a:pt x="153980" y="68065"/>
                  <a:pt x="155053" y="67038"/>
                  <a:pt x="156149" y="65988"/>
                </a:cubicBezTo>
                <a:lnTo>
                  <a:pt x="156149" y="65988"/>
                </a:lnTo>
                <a:cubicBezTo>
                  <a:pt x="155578" y="67951"/>
                  <a:pt x="154437" y="69754"/>
                  <a:pt x="152930" y="71124"/>
                </a:cubicBezTo>
                <a:cubicBezTo>
                  <a:pt x="153163" y="71356"/>
                  <a:pt x="153444" y="71455"/>
                  <a:pt x="153740" y="71455"/>
                </a:cubicBezTo>
                <a:cubicBezTo>
                  <a:pt x="154490" y="71455"/>
                  <a:pt x="155342" y="70822"/>
                  <a:pt x="155783" y="70119"/>
                </a:cubicBezTo>
                <a:cubicBezTo>
                  <a:pt x="156423" y="69138"/>
                  <a:pt x="156970" y="67860"/>
                  <a:pt x="158112" y="67677"/>
                </a:cubicBezTo>
                <a:lnTo>
                  <a:pt x="158112" y="67677"/>
                </a:lnTo>
                <a:cubicBezTo>
                  <a:pt x="157040" y="69273"/>
                  <a:pt x="155968" y="70892"/>
                  <a:pt x="154896" y="72512"/>
                </a:cubicBezTo>
                <a:lnTo>
                  <a:pt x="154896" y="72512"/>
                </a:lnTo>
                <a:cubicBezTo>
                  <a:pt x="155107" y="72213"/>
                  <a:pt x="158897" y="70523"/>
                  <a:pt x="159639" y="70523"/>
                </a:cubicBezTo>
                <a:cubicBezTo>
                  <a:pt x="159667" y="70523"/>
                  <a:pt x="159690" y="70525"/>
                  <a:pt x="159709" y="70530"/>
                </a:cubicBezTo>
                <a:cubicBezTo>
                  <a:pt x="162220" y="71192"/>
                  <a:pt x="159687" y="72105"/>
                  <a:pt x="159184" y="72881"/>
                </a:cubicBezTo>
                <a:cubicBezTo>
                  <a:pt x="159002" y="73201"/>
                  <a:pt x="159093" y="73589"/>
                  <a:pt x="159025" y="73954"/>
                </a:cubicBezTo>
                <a:cubicBezTo>
                  <a:pt x="158865" y="74867"/>
                  <a:pt x="157792" y="75209"/>
                  <a:pt x="156925" y="75506"/>
                </a:cubicBezTo>
                <a:cubicBezTo>
                  <a:pt x="156057" y="75803"/>
                  <a:pt x="155076" y="76579"/>
                  <a:pt x="155418" y="77446"/>
                </a:cubicBezTo>
                <a:cubicBezTo>
                  <a:pt x="156605" y="76990"/>
                  <a:pt x="157815" y="76556"/>
                  <a:pt x="159025" y="76099"/>
                </a:cubicBezTo>
                <a:lnTo>
                  <a:pt x="159025" y="76099"/>
                </a:lnTo>
                <a:cubicBezTo>
                  <a:pt x="158568" y="76533"/>
                  <a:pt x="158956" y="77332"/>
                  <a:pt x="158659" y="77880"/>
                </a:cubicBezTo>
                <a:cubicBezTo>
                  <a:pt x="158203" y="78816"/>
                  <a:pt x="156582" y="78131"/>
                  <a:pt x="155783" y="78838"/>
                </a:cubicBezTo>
                <a:cubicBezTo>
                  <a:pt x="155532" y="79044"/>
                  <a:pt x="155418" y="79341"/>
                  <a:pt x="155281" y="79637"/>
                </a:cubicBezTo>
                <a:cubicBezTo>
                  <a:pt x="154619" y="80961"/>
                  <a:pt x="153569" y="82102"/>
                  <a:pt x="152268" y="82810"/>
                </a:cubicBezTo>
                <a:cubicBezTo>
                  <a:pt x="152416" y="82826"/>
                  <a:pt x="152563" y="82834"/>
                  <a:pt x="152711" y="82834"/>
                </a:cubicBezTo>
                <a:cubicBezTo>
                  <a:pt x="153823" y="82834"/>
                  <a:pt x="154932" y="82386"/>
                  <a:pt x="155738" y="81600"/>
                </a:cubicBezTo>
                <a:lnTo>
                  <a:pt x="155738" y="81600"/>
                </a:lnTo>
                <a:cubicBezTo>
                  <a:pt x="155692" y="82354"/>
                  <a:pt x="154985" y="82879"/>
                  <a:pt x="154642" y="83563"/>
                </a:cubicBezTo>
                <a:cubicBezTo>
                  <a:pt x="154312" y="84162"/>
                  <a:pt x="154617" y="85173"/>
                  <a:pt x="155203" y="85173"/>
                </a:cubicBezTo>
                <a:cubicBezTo>
                  <a:pt x="155264" y="85173"/>
                  <a:pt x="155328" y="85162"/>
                  <a:pt x="155395" y="85138"/>
                </a:cubicBezTo>
                <a:cubicBezTo>
                  <a:pt x="155624" y="85070"/>
                  <a:pt x="155783" y="84864"/>
                  <a:pt x="155920" y="84682"/>
                </a:cubicBezTo>
                <a:cubicBezTo>
                  <a:pt x="156514" y="83837"/>
                  <a:pt x="156993" y="82924"/>
                  <a:pt x="157336" y="81966"/>
                </a:cubicBezTo>
                <a:cubicBezTo>
                  <a:pt x="157778" y="82268"/>
                  <a:pt x="158326" y="82422"/>
                  <a:pt x="158876" y="82422"/>
                </a:cubicBezTo>
                <a:cubicBezTo>
                  <a:pt x="159405" y="82422"/>
                  <a:pt x="159935" y="82279"/>
                  <a:pt x="160371" y="81988"/>
                </a:cubicBezTo>
                <a:lnTo>
                  <a:pt x="160371" y="81988"/>
                </a:lnTo>
                <a:cubicBezTo>
                  <a:pt x="159344" y="82764"/>
                  <a:pt x="158637" y="83928"/>
                  <a:pt x="158431" y="85184"/>
                </a:cubicBezTo>
                <a:cubicBezTo>
                  <a:pt x="159572" y="84796"/>
                  <a:pt x="160531" y="83906"/>
                  <a:pt x="161033" y="82810"/>
                </a:cubicBezTo>
                <a:lnTo>
                  <a:pt x="161033" y="82810"/>
                </a:lnTo>
                <a:cubicBezTo>
                  <a:pt x="160759" y="83928"/>
                  <a:pt x="161193" y="85207"/>
                  <a:pt x="162106" y="85914"/>
                </a:cubicBezTo>
                <a:cubicBezTo>
                  <a:pt x="162540" y="85184"/>
                  <a:pt x="162836" y="84408"/>
                  <a:pt x="163042" y="83586"/>
                </a:cubicBezTo>
                <a:cubicBezTo>
                  <a:pt x="163155" y="84964"/>
                  <a:pt x="165548" y="86029"/>
                  <a:pt x="165598" y="86029"/>
                </a:cubicBezTo>
                <a:cubicBezTo>
                  <a:pt x="165598" y="86029"/>
                  <a:pt x="165598" y="86029"/>
                  <a:pt x="165598" y="86028"/>
                </a:cubicBezTo>
                <a:lnTo>
                  <a:pt x="165598" y="0"/>
                </a:lnTo>
                <a:close/>
              </a:path>
            </a:pathLst>
          </a:custGeom>
          <a:solidFill>
            <a:srgbClr val="3D72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18"/>
          <p:cNvSpPr/>
          <p:nvPr/>
        </p:nvSpPr>
        <p:spPr>
          <a:xfrm flipH="1">
            <a:off x="-1800807" y="-893283"/>
            <a:ext cx="4520602" cy="2121524"/>
          </a:xfrm>
          <a:custGeom>
            <a:avLst/>
            <a:gdLst/>
            <a:ahLst/>
            <a:cxnLst/>
            <a:rect l="l" t="t" r="r" b="b"/>
            <a:pathLst>
              <a:path w="160234" h="75198" extrusionOk="0">
                <a:moveTo>
                  <a:pt x="91164" y="4164"/>
                </a:moveTo>
                <a:cubicBezTo>
                  <a:pt x="91164" y="4358"/>
                  <a:pt x="91199" y="4550"/>
                  <a:pt x="91262" y="4731"/>
                </a:cubicBezTo>
                <a:lnTo>
                  <a:pt x="91262" y="4731"/>
                </a:lnTo>
                <a:cubicBezTo>
                  <a:pt x="91240" y="4541"/>
                  <a:pt x="91207" y="4352"/>
                  <a:pt x="91164" y="4164"/>
                </a:cubicBezTo>
                <a:close/>
                <a:moveTo>
                  <a:pt x="62176" y="10646"/>
                </a:moveTo>
                <a:cubicBezTo>
                  <a:pt x="62168" y="10647"/>
                  <a:pt x="62160" y="10647"/>
                  <a:pt x="62152" y="10647"/>
                </a:cubicBezTo>
                <a:lnTo>
                  <a:pt x="62152" y="10647"/>
                </a:lnTo>
                <a:cubicBezTo>
                  <a:pt x="62160" y="10647"/>
                  <a:pt x="62168" y="10647"/>
                  <a:pt x="62176" y="10646"/>
                </a:cubicBezTo>
                <a:close/>
                <a:moveTo>
                  <a:pt x="63979" y="11354"/>
                </a:moveTo>
                <a:cubicBezTo>
                  <a:pt x="63945" y="11374"/>
                  <a:pt x="63910" y="11395"/>
                  <a:pt x="63876" y="11417"/>
                </a:cubicBezTo>
                <a:lnTo>
                  <a:pt x="63876" y="11417"/>
                </a:lnTo>
                <a:cubicBezTo>
                  <a:pt x="63911" y="11396"/>
                  <a:pt x="63945" y="11375"/>
                  <a:pt x="63979" y="11354"/>
                </a:cubicBezTo>
                <a:close/>
                <a:moveTo>
                  <a:pt x="75118" y="10646"/>
                </a:moveTo>
                <a:cubicBezTo>
                  <a:pt x="74989" y="10950"/>
                  <a:pt x="75094" y="11246"/>
                  <a:pt x="75313" y="11469"/>
                </a:cubicBezTo>
                <a:lnTo>
                  <a:pt x="75313" y="11469"/>
                </a:lnTo>
                <a:cubicBezTo>
                  <a:pt x="75248" y="11195"/>
                  <a:pt x="75183" y="10921"/>
                  <a:pt x="75118" y="10646"/>
                </a:cubicBezTo>
                <a:close/>
                <a:moveTo>
                  <a:pt x="69321" y="12860"/>
                </a:moveTo>
                <a:lnTo>
                  <a:pt x="69321" y="12860"/>
                </a:lnTo>
                <a:cubicBezTo>
                  <a:pt x="69244" y="12930"/>
                  <a:pt x="69170" y="13002"/>
                  <a:pt x="69098" y="13077"/>
                </a:cubicBezTo>
                <a:lnTo>
                  <a:pt x="69098" y="13077"/>
                </a:lnTo>
                <a:cubicBezTo>
                  <a:pt x="69220" y="13064"/>
                  <a:pt x="69321" y="12995"/>
                  <a:pt x="69321" y="12860"/>
                </a:cubicBezTo>
                <a:close/>
                <a:moveTo>
                  <a:pt x="72174" y="13134"/>
                </a:moveTo>
                <a:lnTo>
                  <a:pt x="72174" y="13134"/>
                </a:lnTo>
                <a:cubicBezTo>
                  <a:pt x="72111" y="13395"/>
                  <a:pt x="72071" y="13660"/>
                  <a:pt x="72053" y="13925"/>
                </a:cubicBezTo>
                <a:lnTo>
                  <a:pt x="72053" y="13925"/>
                </a:lnTo>
                <a:cubicBezTo>
                  <a:pt x="72108" y="13664"/>
                  <a:pt x="72148" y="13400"/>
                  <a:pt x="72174" y="13134"/>
                </a:cubicBezTo>
                <a:close/>
                <a:moveTo>
                  <a:pt x="57708" y="48102"/>
                </a:moveTo>
                <a:cubicBezTo>
                  <a:pt x="57706" y="48102"/>
                  <a:pt x="57704" y="48103"/>
                  <a:pt x="57703" y="48103"/>
                </a:cubicBezTo>
                <a:cubicBezTo>
                  <a:pt x="57704" y="48102"/>
                  <a:pt x="57706" y="48102"/>
                  <a:pt x="57708" y="48102"/>
                </a:cubicBezTo>
                <a:close/>
                <a:moveTo>
                  <a:pt x="22574" y="49997"/>
                </a:moveTo>
                <a:cubicBezTo>
                  <a:pt x="22575" y="49998"/>
                  <a:pt x="22575" y="49998"/>
                  <a:pt x="22575" y="49999"/>
                </a:cubicBezTo>
                <a:lnTo>
                  <a:pt x="22575" y="49999"/>
                </a:lnTo>
                <a:cubicBezTo>
                  <a:pt x="22575" y="49998"/>
                  <a:pt x="22575" y="49998"/>
                  <a:pt x="22574" y="49997"/>
                </a:cubicBezTo>
                <a:close/>
                <a:moveTo>
                  <a:pt x="132245" y="0"/>
                </a:moveTo>
                <a:cubicBezTo>
                  <a:pt x="130796" y="0"/>
                  <a:pt x="129355" y="72"/>
                  <a:pt x="127959" y="375"/>
                </a:cubicBezTo>
                <a:cubicBezTo>
                  <a:pt x="127799" y="398"/>
                  <a:pt x="127639" y="444"/>
                  <a:pt x="127571" y="558"/>
                </a:cubicBezTo>
                <a:cubicBezTo>
                  <a:pt x="127479" y="717"/>
                  <a:pt x="127548" y="900"/>
                  <a:pt x="127616" y="1037"/>
                </a:cubicBezTo>
                <a:cubicBezTo>
                  <a:pt x="127799" y="1516"/>
                  <a:pt x="128004" y="1996"/>
                  <a:pt x="128210" y="2475"/>
                </a:cubicBezTo>
                <a:cubicBezTo>
                  <a:pt x="127571" y="1950"/>
                  <a:pt x="126863" y="1516"/>
                  <a:pt x="126087" y="1197"/>
                </a:cubicBezTo>
                <a:lnTo>
                  <a:pt x="126087" y="1197"/>
                </a:lnTo>
                <a:cubicBezTo>
                  <a:pt x="126384" y="1813"/>
                  <a:pt x="126658" y="2429"/>
                  <a:pt x="126954" y="3023"/>
                </a:cubicBezTo>
                <a:cubicBezTo>
                  <a:pt x="126270" y="2954"/>
                  <a:pt x="125631" y="2521"/>
                  <a:pt x="125311" y="1927"/>
                </a:cubicBezTo>
                <a:lnTo>
                  <a:pt x="125311" y="1927"/>
                </a:lnTo>
                <a:cubicBezTo>
                  <a:pt x="125745" y="2863"/>
                  <a:pt x="125516" y="4096"/>
                  <a:pt x="124786" y="4826"/>
                </a:cubicBezTo>
                <a:cubicBezTo>
                  <a:pt x="124763" y="4552"/>
                  <a:pt x="124740" y="4278"/>
                  <a:pt x="124672" y="4004"/>
                </a:cubicBezTo>
                <a:cubicBezTo>
                  <a:pt x="123924" y="4328"/>
                  <a:pt x="123265" y="4795"/>
                  <a:pt x="122696" y="5373"/>
                </a:cubicBezTo>
                <a:lnTo>
                  <a:pt x="122696" y="5373"/>
                </a:lnTo>
                <a:cubicBezTo>
                  <a:pt x="123246" y="4709"/>
                  <a:pt x="123455" y="3766"/>
                  <a:pt x="123211" y="2931"/>
                </a:cubicBezTo>
                <a:lnTo>
                  <a:pt x="123211" y="2931"/>
                </a:lnTo>
                <a:cubicBezTo>
                  <a:pt x="122161" y="3753"/>
                  <a:pt x="121591" y="5146"/>
                  <a:pt x="121727" y="6492"/>
                </a:cubicBezTo>
                <a:cubicBezTo>
                  <a:pt x="121454" y="5899"/>
                  <a:pt x="121180" y="5328"/>
                  <a:pt x="120906" y="4735"/>
                </a:cubicBezTo>
                <a:cubicBezTo>
                  <a:pt x="120358" y="5716"/>
                  <a:pt x="120107" y="6857"/>
                  <a:pt x="120175" y="7976"/>
                </a:cubicBezTo>
                <a:cubicBezTo>
                  <a:pt x="120016" y="7451"/>
                  <a:pt x="119787" y="6926"/>
                  <a:pt x="119536" y="6424"/>
                </a:cubicBezTo>
                <a:cubicBezTo>
                  <a:pt x="119080" y="6492"/>
                  <a:pt x="119011" y="7086"/>
                  <a:pt x="118966" y="7519"/>
                </a:cubicBezTo>
                <a:cubicBezTo>
                  <a:pt x="118783" y="8912"/>
                  <a:pt x="117505" y="10099"/>
                  <a:pt x="116112" y="10144"/>
                </a:cubicBezTo>
                <a:cubicBezTo>
                  <a:pt x="116934" y="9916"/>
                  <a:pt x="117642" y="9323"/>
                  <a:pt x="118007" y="8546"/>
                </a:cubicBezTo>
                <a:cubicBezTo>
                  <a:pt x="117886" y="8481"/>
                  <a:pt x="117750" y="8450"/>
                  <a:pt x="117614" y="8450"/>
                </a:cubicBezTo>
                <a:cubicBezTo>
                  <a:pt x="117458" y="8450"/>
                  <a:pt x="117303" y="8491"/>
                  <a:pt x="117171" y="8569"/>
                </a:cubicBezTo>
                <a:lnTo>
                  <a:pt x="117171" y="8569"/>
                </a:lnTo>
                <a:cubicBezTo>
                  <a:pt x="117681" y="8186"/>
                  <a:pt x="117979" y="7501"/>
                  <a:pt x="117893" y="6857"/>
                </a:cubicBezTo>
                <a:lnTo>
                  <a:pt x="117893" y="6857"/>
                </a:lnTo>
                <a:cubicBezTo>
                  <a:pt x="117071" y="7154"/>
                  <a:pt x="116409" y="7816"/>
                  <a:pt x="116135" y="8638"/>
                </a:cubicBezTo>
                <a:cubicBezTo>
                  <a:pt x="116181" y="8250"/>
                  <a:pt x="116227" y="7839"/>
                  <a:pt x="116272" y="7451"/>
                </a:cubicBezTo>
                <a:lnTo>
                  <a:pt x="116272" y="7451"/>
                </a:lnTo>
                <a:cubicBezTo>
                  <a:pt x="115565" y="8136"/>
                  <a:pt x="114720" y="8661"/>
                  <a:pt x="113761" y="8980"/>
                </a:cubicBezTo>
                <a:cubicBezTo>
                  <a:pt x="112826" y="8569"/>
                  <a:pt x="111867" y="8158"/>
                  <a:pt x="110931" y="7770"/>
                </a:cubicBezTo>
                <a:cubicBezTo>
                  <a:pt x="112209" y="7474"/>
                  <a:pt x="113465" y="7131"/>
                  <a:pt x="114720" y="6720"/>
                </a:cubicBezTo>
                <a:cubicBezTo>
                  <a:pt x="114234" y="6174"/>
                  <a:pt x="113497" y="5861"/>
                  <a:pt x="112747" y="5861"/>
                </a:cubicBezTo>
                <a:cubicBezTo>
                  <a:pt x="112651" y="5861"/>
                  <a:pt x="112556" y="5866"/>
                  <a:pt x="112460" y="5876"/>
                </a:cubicBezTo>
                <a:cubicBezTo>
                  <a:pt x="112643" y="5625"/>
                  <a:pt x="112826" y="5374"/>
                  <a:pt x="113008" y="5146"/>
                </a:cubicBezTo>
                <a:cubicBezTo>
                  <a:pt x="112808" y="5136"/>
                  <a:pt x="112607" y="5132"/>
                  <a:pt x="112407" y="5132"/>
                </a:cubicBezTo>
                <a:cubicBezTo>
                  <a:pt x="111627" y="5132"/>
                  <a:pt x="110850" y="5201"/>
                  <a:pt x="110087" y="5328"/>
                </a:cubicBezTo>
                <a:cubicBezTo>
                  <a:pt x="110863" y="4689"/>
                  <a:pt x="111776" y="4232"/>
                  <a:pt x="112757" y="4004"/>
                </a:cubicBezTo>
                <a:cubicBezTo>
                  <a:pt x="111821" y="3571"/>
                  <a:pt x="110885" y="3137"/>
                  <a:pt x="109950" y="2703"/>
                </a:cubicBezTo>
                <a:cubicBezTo>
                  <a:pt x="110657" y="2635"/>
                  <a:pt x="111342" y="2498"/>
                  <a:pt x="112027" y="2292"/>
                </a:cubicBezTo>
                <a:cubicBezTo>
                  <a:pt x="110649" y="305"/>
                  <a:pt x="109485" y="48"/>
                  <a:pt x="107689" y="48"/>
                </a:cubicBezTo>
                <a:cubicBezTo>
                  <a:pt x="107134" y="48"/>
                  <a:pt x="106519" y="73"/>
                  <a:pt x="105818" y="78"/>
                </a:cubicBezTo>
                <a:cubicBezTo>
                  <a:pt x="104312" y="90"/>
                  <a:pt x="102805" y="101"/>
                  <a:pt x="101299" y="101"/>
                </a:cubicBezTo>
                <a:cubicBezTo>
                  <a:pt x="99792" y="101"/>
                  <a:pt x="98286" y="90"/>
                  <a:pt x="96779" y="55"/>
                </a:cubicBezTo>
                <a:cubicBezTo>
                  <a:pt x="96528" y="49"/>
                  <a:pt x="96295" y="44"/>
                  <a:pt x="96077" y="44"/>
                </a:cubicBezTo>
                <a:cubicBezTo>
                  <a:pt x="94674" y="44"/>
                  <a:pt x="93921" y="264"/>
                  <a:pt x="93150" y="1904"/>
                </a:cubicBezTo>
                <a:cubicBezTo>
                  <a:pt x="92968" y="2270"/>
                  <a:pt x="92100" y="6013"/>
                  <a:pt x="92968" y="6036"/>
                </a:cubicBezTo>
                <a:cubicBezTo>
                  <a:pt x="92203" y="6017"/>
                  <a:pt x="91511" y="5448"/>
                  <a:pt x="91262" y="4731"/>
                </a:cubicBezTo>
                <a:lnTo>
                  <a:pt x="91262" y="4731"/>
                </a:lnTo>
                <a:cubicBezTo>
                  <a:pt x="91386" y="5767"/>
                  <a:pt x="91216" y="6826"/>
                  <a:pt x="90754" y="7770"/>
                </a:cubicBezTo>
                <a:cubicBezTo>
                  <a:pt x="89704" y="6606"/>
                  <a:pt x="89201" y="4963"/>
                  <a:pt x="89407" y="3388"/>
                </a:cubicBezTo>
                <a:lnTo>
                  <a:pt x="89407" y="3388"/>
                </a:lnTo>
                <a:cubicBezTo>
                  <a:pt x="89156" y="3799"/>
                  <a:pt x="88882" y="4187"/>
                  <a:pt x="88631" y="4598"/>
                </a:cubicBezTo>
                <a:cubicBezTo>
                  <a:pt x="87763" y="4096"/>
                  <a:pt x="87056" y="3297"/>
                  <a:pt x="86691" y="2361"/>
                </a:cubicBezTo>
                <a:lnTo>
                  <a:pt x="86691" y="2361"/>
                </a:lnTo>
                <a:cubicBezTo>
                  <a:pt x="86691" y="3205"/>
                  <a:pt x="86896" y="4073"/>
                  <a:pt x="87238" y="4849"/>
                </a:cubicBezTo>
                <a:cubicBezTo>
                  <a:pt x="87004" y="4875"/>
                  <a:pt x="86767" y="4888"/>
                  <a:pt x="86531" y="4888"/>
                </a:cubicBezTo>
                <a:cubicBezTo>
                  <a:pt x="85940" y="4888"/>
                  <a:pt x="85350" y="4806"/>
                  <a:pt x="84796" y="4643"/>
                </a:cubicBezTo>
                <a:lnTo>
                  <a:pt x="84796" y="4643"/>
                </a:lnTo>
                <a:cubicBezTo>
                  <a:pt x="85549" y="5031"/>
                  <a:pt x="86120" y="5739"/>
                  <a:pt x="86303" y="6584"/>
                </a:cubicBezTo>
                <a:cubicBezTo>
                  <a:pt x="85985" y="6676"/>
                  <a:pt x="85651" y="6722"/>
                  <a:pt x="85316" y="6722"/>
                </a:cubicBezTo>
                <a:cubicBezTo>
                  <a:pt x="84737" y="6722"/>
                  <a:pt x="84152" y="6584"/>
                  <a:pt x="83632" y="6310"/>
                </a:cubicBezTo>
                <a:lnTo>
                  <a:pt x="83632" y="6310"/>
                </a:lnTo>
                <a:cubicBezTo>
                  <a:pt x="84134" y="7017"/>
                  <a:pt x="84317" y="7930"/>
                  <a:pt x="84111" y="8775"/>
                </a:cubicBezTo>
                <a:cubicBezTo>
                  <a:pt x="83267" y="8706"/>
                  <a:pt x="82491" y="8090"/>
                  <a:pt x="82240" y="7268"/>
                </a:cubicBezTo>
                <a:lnTo>
                  <a:pt x="82240" y="7268"/>
                </a:lnTo>
                <a:cubicBezTo>
                  <a:pt x="82034" y="8820"/>
                  <a:pt x="82217" y="10418"/>
                  <a:pt x="82788" y="11879"/>
                </a:cubicBezTo>
                <a:cubicBezTo>
                  <a:pt x="81327" y="11149"/>
                  <a:pt x="80277" y="9642"/>
                  <a:pt x="80140" y="8021"/>
                </a:cubicBezTo>
                <a:cubicBezTo>
                  <a:pt x="80140" y="9186"/>
                  <a:pt x="79638" y="10372"/>
                  <a:pt x="78770" y="11194"/>
                </a:cubicBezTo>
                <a:cubicBezTo>
                  <a:pt x="78656" y="10007"/>
                  <a:pt x="78747" y="8798"/>
                  <a:pt x="79067" y="7633"/>
                </a:cubicBezTo>
                <a:lnTo>
                  <a:pt x="79067" y="7633"/>
                </a:lnTo>
                <a:cubicBezTo>
                  <a:pt x="78405" y="8113"/>
                  <a:pt x="78177" y="8980"/>
                  <a:pt x="77949" y="9779"/>
                </a:cubicBezTo>
                <a:cubicBezTo>
                  <a:pt x="77743" y="10555"/>
                  <a:pt x="77401" y="11422"/>
                  <a:pt x="76648" y="11765"/>
                </a:cubicBezTo>
                <a:cubicBezTo>
                  <a:pt x="76517" y="11826"/>
                  <a:pt x="76375" y="11854"/>
                  <a:pt x="76230" y="11854"/>
                </a:cubicBezTo>
                <a:cubicBezTo>
                  <a:pt x="75891" y="11854"/>
                  <a:pt x="75541" y="11701"/>
                  <a:pt x="75313" y="11469"/>
                </a:cubicBezTo>
                <a:lnTo>
                  <a:pt x="75313" y="11469"/>
                </a:lnTo>
                <a:cubicBezTo>
                  <a:pt x="75660" y="12930"/>
                  <a:pt x="76008" y="14394"/>
                  <a:pt x="76374" y="15873"/>
                </a:cubicBezTo>
                <a:cubicBezTo>
                  <a:pt x="76511" y="16444"/>
                  <a:pt x="76602" y="17152"/>
                  <a:pt x="76168" y="17540"/>
                </a:cubicBezTo>
                <a:cubicBezTo>
                  <a:pt x="76005" y="17687"/>
                  <a:pt x="75797" y="17752"/>
                  <a:pt x="75582" y="17752"/>
                </a:cubicBezTo>
                <a:cubicBezTo>
                  <a:pt x="75195" y="17752"/>
                  <a:pt x="74782" y="17542"/>
                  <a:pt x="74548" y="17220"/>
                </a:cubicBezTo>
                <a:cubicBezTo>
                  <a:pt x="74182" y="16718"/>
                  <a:pt x="74137" y="16056"/>
                  <a:pt x="74091" y="15440"/>
                </a:cubicBezTo>
                <a:cubicBezTo>
                  <a:pt x="73931" y="16261"/>
                  <a:pt x="73794" y="17106"/>
                  <a:pt x="73635" y="17928"/>
                </a:cubicBezTo>
                <a:cubicBezTo>
                  <a:pt x="72532" y="16921"/>
                  <a:pt x="71953" y="15406"/>
                  <a:pt x="72053" y="13925"/>
                </a:cubicBezTo>
                <a:lnTo>
                  <a:pt x="72053" y="13925"/>
                </a:lnTo>
                <a:cubicBezTo>
                  <a:pt x="71865" y="14834"/>
                  <a:pt x="71506" y="15710"/>
                  <a:pt x="71010" y="16490"/>
                </a:cubicBezTo>
                <a:cubicBezTo>
                  <a:pt x="70325" y="16079"/>
                  <a:pt x="70051" y="15143"/>
                  <a:pt x="70348" y="14435"/>
                </a:cubicBezTo>
                <a:lnTo>
                  <a:pt x="70348" y="14435"/>
                </a:lnTo>
                <a:cubicBezTo>
                  <a:pt x="69754" y="15622"/>
                  <a:pt x="68841" y="16695"/>
                  <a:pt x="67768" y="17471"/>
                </a:cubicBezTo>
                <a:cubicBezTo>
                  <a:pt x="67468" y="15907"/>
                  <a:pt x="67993" y="14221"/>
                  <a:pt x="69098" y="13077"/>
                </a:cubicBezTo>
                <a:lnTo>
                  <a:pt x="69098" y="13077"/>
                </a:lnTo>
                <a:cubicBezTo>
                  <a:pt x="69085" y="13078"/>
                  <a:pt x="69072" y="13079"/>
                  <a:pt x="69059" y="13079"/>
                </a:cubicBezTo>
                <a:cubicBezTo>
                  <a:pt x="68899" y="13079"/>
                  <a:pt x="68718" y="12986"/>
                  <a:pt x="68681" y="12815"/>
                </a:cubicBezTo>
                <a:cubicBezTo>
                  <a:pt x="68590" y="12518"/>
                  <a:pt x="68841" y="12221"/>
                  <a:pt x="69047" y="11993"/>
                </a:cubicBezTo>
                <a:lnTo>
                  <a:pt x="70964" y="9939"/>
                </a:lnTo>
                <a:lnTo>
                  <a:pt x="70964" y="9939"/>
                </a:lnTo>
                <a:cubicBezTo>
                  <a:pt x="69914" y="10327"/>
                  <a:pt x="68933" y="10920"/>
                  <a:pt x="68111" y="11696"/>
                </a:cubicBezTo>
                <a:lnTo>
                  <a:pt x="68088" y="9939"/>
                </a:lnTo>
                <a:cubicBezTo>
                  <a:pt x="67243" y="11879"/>
                  <a:pt x="66079" y="13659"/>
                  <a:pt x="64664" y="15211"/>
                </a:cubicBezTo>
                <a:cubicBezTo>
                  <a:pt x="64276" y="14321"/>
                  <a:pt x="64368" y="13226"/>
                  <a:pt x="64892" y="12404"/>
                </a:cubicBezTo>
                <a:lnTo>
                  <a:pt x="64892" y="12404"/>
                </a:lnTo>
                <a:cubicBezTo>
                  <a:pt x="64116" y="13134"/>
                  <a:pt x="63158" y="13637"/>
                  <a:pt x="62131" y="13888"/>
                </a:cubicBezTo>
                <a:cubicBezTo>
                  <a:pt x="62350" y="12877"/>
                  <a:pt x="62993" y="11972"/>
                  <a:pt x="63876" y="11417"/>
                </a:cubicBezTo>
                <a:lnTo>
                  <a:pt x="63876" y="11417"/>
                </a:lnTo>
                <a:cubicBezTo>
                  <a:pt x="62785" y="12066"/>
                  <a:pt x="61519" y="12405"/>
                  <a:pt x="60252" y="12405"/>
                </a:cubicBezTo>
                <a:cubicBezTo>
                  <a:pt x="59872" y="12405"/>
                  <a:pt x="59493" y="12374"/>
                  <a:pt x="59118" y="12313"/>
                </a:cubicBezTo>
                <a:cubicBezTo>
                  <a:pt x="59798" y="11315"/>
                  <a:pt x="60951" y="10678"/>
                  <a:pt x="62152" y="10647"/>
                </a:cubicBezTo>
                <a:lnTo>
                  <a:pt x="62152" y="10647"/>
                </a:lnTo>
                <a:cubicBezTo>
                  <a:pt x="62138" y="10647"/>
                  <a:pt x="62124" y="10647"/>
                  <a:pt x="62109" y="10647"/>
                </a:cubicBezTo>
                <a:cubicBezTo>
                  <a:pt x="61287" y="10647"/>
                  <a:pt x="60474" y="10240"/>
                  <a:pt x="59985" y="9551"/>
                </a:cubicBezTo>
                <a:cubicBezTo>
                  <a:pt x="61697" y="9140"/>
                  <a:pt x="63409" y="8752"/>
                  <a:pt x="65121" y="8410"/>
                </a:cubicBezTo>
                <a:lnTo>
                  <a:pt x="65121" y="8410"/>
                </a:lnTo>
                <a:lnTo>
                  <a:pt x="62290" y="8546"/>
                </a:lnTo>
                <a:cubicBezTo>
                  <a:pt x="62496" y="8387"/>
                  <a:pt x="65417" y="6606"/>
                  <a:pt x="65121" y="6538"/>
                </a:cubicBezTo>
                <a:cubicBezTo>
                  <a:pt x="64514" y="6420"/>
                  <a:pt x="63895" y="6362"/>
                  <a:pt x="63276" y="6362"/>
                </a:cubicBezTo>
                <a:cubicBezTo>
                  <a:pt x="62451" y="6362"/>
                  <a:pt x="61625" y="6466"/>
                  <a:pt x="60830" y="6675"/>
                </a:cubicBezTo>
                <a:cubicBezTo>
                  <a:pt x="61263" y="6561"/>
                  <a:pt x="61697" y="6218"/>
                  <a:pt x="61720" y="5762"/>
                </a:cubicBezTo>
                <a:cubicBezTo>
                  <a:pt x="61729" y="5575"/>
                  <a:pt x="61631" y="5399"/>
                  <a:pt x="61490" y="5279"/>
                </a:cubicBezTo>
                <a:lnTo>
                  <a:pt x="61490" y="5279"/>
                </a:lnTo>
                <a:cubicBezTo>
                  <a:pt x="61902" y="5278"/>
                  <a:pt x="62302" y="5215"/>
                  <a:pt x="62656" y="5009"/>
                </a:cubicBezTo>
                <a:cubicBezTo>
                  <a:pt x="63181" y="4689"/>
                  <a:pt x="63432" y="3844"/>
                  <a:pt x="62975" y="3411"/>
                </a:cubicBezTo>
                <a:cubicBezTo>
                  <a:pt x="63139" y="3400"/>
                  <a:pt x="63302" y="3395"/>
                  <a:pt x="63465" y="3395"/>
                </a:cubicBezTo>
                <a:cubicBezTo>
                  <a:pt x="64374" y="3395"/>
                  <a:pt x="65277" y="3554"/>
                  <a:pt x="66148" y="3844"/>
                </a:cubicBezTo>
                <a:lnTo>
                  <a:pt x="63660" y="2315"/>
                </a:lnTo>
                <a:lnTo>
                  <a:pt x="63660" y="2315"/>
                </a:lnTo>
                <a:cubicBezTo>
                  <a:pt x="64379" y="2622"/>
                  <a:pt x="65168" y="2772"/>
                  <a:pt x="65959" y="2772"/>
                </a:cubicBezTo>
                <a:cubicBezTo>
                  <a:pt x="66524" y="2772"/>
                  <a:pt x="67090" y="2696"/>
                  <a:pt x="67632" y="2543"/>
                </a:cubicBezTo>
                <a:cubicBezTo>
                  <a:pt x="67883" y="2452"/>
                  <a:pt x="68202" y="2201"/>
                  <a:pt x="68065" y="1973"/>
                </a:cubicBezTo>
                <a:cubicBezTo>
                  <a:pt x="67221" y="1767"/>
                  <a:pt x="66399" y="1471"/>
                  <a:pt x="65623" y="1037"/>
                </a:cubicBezTo>
                <a:cubicBezTo>
                  <a:pt x="66604" y="968"/>
                  <a:pt x="67586" y="900"/>
                  <a:pt x="68567" y="832"/>
                </a:cubicBezTo>
                <a:cubicBezTo>
                  <a:pt x="66201" y="141"/>
                  <a:pt x="63958" y="18"/>
                  <a:pt x="61668" y="18"/>
                </a:cubicBezTo>
                <a:cubicBezTo>
                  <a:pt x="60401" y="18"/>
                  <a:pt x="59119" y="55"/>
                  <a:pt x="57794" y="55"/>
                </a:cubicBezTo>
                <a:lnTo>
                  <a:pt x="42798" y="55"/>
                </a:lnTo>
                <a:cubicBezTo>
                  <a:pt x="40972" y="55"/>
                  <a:pt x="39168" y="55"/>
                  <a:pt x="37320" y="147"/>
                </a:cubicBezTo>
                <a:cubicBezTo>
                  <a:pt x="37743" y="793"/>
                  <a:pt x="38488" y="1171"/>
                  <a:pt x="39239" y="1171"/>
                </a:cubicBezTo>
                <a:cubicBezTo>
                  <a:pt x="39303" y="1171"/>
                  <a:pt x="39367" y="1168"/>
                  <a:pt x="39432" y="1162"/>
                </a:cubicBezTo>
                <a:lnTo>
                  <a:pt x="39432" y="1162"/>
                </a:lnTo>
                <a:cubicBezTo>
                  <a:pt x="38829" y="1232"/>
                  <a:pt x="38244" y="1341"/>
                  <a:pt x="37639" y="1471"/>
                </a:cubicBezTo>
                <a:cubicBezTo>
                  <a:pt x="37114" y="1608"/>
                  <a:pt x="36566" y="1745"/>
                  <a:pt x="36064" y="1904"/>
                </a:cubicBezTo>
                <a:cubicBezTo>
                  <a:pt x="37068" y="3342"/>
                  <a:pt x="39556" y="2270"/>
                  <a:pt x="40949" y="3319"/>
                </a:cubicBezTo>
                <a:cubicBezTo>
                  <a:pt x="39944" y="3342"/>
                  <a:pt x="38963" y="3456"/>
                  <a:pt x="37959" y="3639"/>
                </a:cubicBezTo>
                <a:cubicBezTo>
                  <a:pt x="37685" y="3685"/>
                  <a:pt x="37365" y="3753"/>
                  <a:pt x="37160" y="3959"/>
                </a:cubicBezTo>
                <a:cubicBezTo>
                  <a:pt x="37000" y="4118"/>
                  <a:pt x="36909" y="4324"/>
                  <a:pt x="36772" y="4484"/>
                </a:cubicBezTo>
                <a:cubicBezTo>
                  <a:pt x="36270" y="5123"/>
                  <a:pt x="35242" y="4963"/>
                  <a:pt x="34558" y="5397"/>
                </a:cubicBezTo>
                <a:cubicBezTo>
                  <a:pt x="34421" y="5465"/>
                  <a:pt x="34307" y="5602"/>
                  <a:pt x="34307" y="5739"/>
                </a:cubicBezTo>
                <a:cubicBezTo>
                  <a:pt x="34329" y="5990"/>
                  <a:pt x="34603" y="6081"/>
                  <a:pt x="34832" y="6104"/>
                </a:cubicBezTo>
                <a:cubicBezTo>
                  <a:pt x="34953" y="6115"/>
                  <a:pt x="35075" y="6120"/>
                  <a:pt x="35198" y="6120"/>
                </a:cubicBezTo>
                <a:cubicBezTo>
                  <a:pt x="35879" y="6120"/>
                  <a:pt x="36563" y="5961"/>
                  <a:pt x="37183" y="5670"/>
                </a:cubicBezTo>
                <a:lnTo>
                  <a:pt x="37183" y="5670"/>
                </a:lnTo>
                <a:cubicBezTo>
                  <a:pt x="36749" y="6173"/>
                  <a:pt x="36315" y="6652"/>
                  <a:pt x="35882" y="7154"/>
                </a:cubicBezTo>
                <a:lnTo>
                  <a:pt x="38598" y="6743"/>
                </a:lnTo>
                <a:lnTo>
                  <a:pt x="38598" y="6743"/>
                </a:lnTo>
                <a:cubicBezTo>
                  <a:pt x="37936" y="6949"/>
                  <a:pt x="37479" y="7725"/>
                  <a:pt x="37662" y="8410"/>
                </a:cubicBezTo>
                <a:cubicBezTo>
                  <a:pt x="38276" y="8211"/>
                  <a:pt x="38917" y="8114"/>
                  <a:pt x="39558" y="8114"/>
                </a:cubicBezTo>
                <a:cubicBezTo>
                  <a:pt x="40466" y="8114"/>
                  <a:pt x="41374" y="8309"/>
                  <a:pt x="42204" y="8683"/>
                </a:cubicBezTo>
                <a:cubicBezTo>
                  <a:pt x="41017" y="8980"/>
                  <a:pt x="39876" y="9414"/>
                  <a:pt x="38780" y="9962"/>
                </a:cubicBezTo>
                <a:cubicBezTo>
                  <a:pt x="38643" y="10053"/>
                  <a:pt x="38484" y="10121"/>
                  <a:pt x="38392" y="10258"/>
                </a:cubicBezTo>
                <a:cubicBezTo>
                  <a:pt x="38141" y="10646"/>
                  <a:pt x="38484" y="11149"/>
                  <a:pt x="38917" y="11331"/>
                </a:cubicBezTo>
                <a:cubicBezTo>
                  <a:pt x="39328" y="11514"/>
                  <a:pt x="39807" y="11491"/>
                  <a:pt x="40196" y="11696"/>
                </a:cubicBezTo>
                <a:cubicBezTo>
                  <a:pt x="40103" y="11691"/>
                  <a:pt x="40010" y="11688"/>
                  <a:pt x="39916" y="11688"/>
                </a:cubicBezTo>
                <a:cubicBezTo>
                  <a:pt x="39253" y="11688"/>
                  <a:pt x="38582" y="11833"/>
                  <a:pt x="37981" y="12153"/>
                </a:cubicBezTo>
                <a:cubicBezTo>
                  <a:pt x="37753" y="12267"/>
                  <a:pt x="37525" y="12495"/>
                  <a:pt x="37593" y="12723"/>
                </a:cubicBezTo>
                <a:cubicBezTo>
                  <a:pt x="37639" y="12860"/>
                  <a:pt x="37753" y="12929"/>
                  <a:pt x="37867" y="12997"/>
                </a:cubicBezTo>
                <a:cubicBezTo>
                  <a:pt x="38153" y="13163"/>
                  <a:pt x="38467" y="13298"/>
                  <a:pt x="38793" y="13391"/>
                </a:cubicBezTo>
                <a:lnTo>
                  <a:pt x="38793" y="13391"/>
                </a:lnTo>
                <a:cubicBezTo>
                  <a:pt x="38699" y="13381"/>
                  <a:pt x="38606" y="13376"/>
                  <a:pt x="38512" y="13376"/>
                </a:cubicBezTo>
                <a:cubicBezTo>
                  <a:pt x="37967" y="13376"/>
                  <a:pt x="37421" y="13544"/>
                  <a:pt x="36977" y="13865"/>
                </a:cubicBezTo>
                <a:cubicBezTo>
                  <a:pt x="38301" y="14070"/>
                  <a:pt x="39328" y="15417"/>
                  <a:pt x="39191" y="16741"/>
                </a:cubicBezTo>
                <a:cubicBezTo>
                  <a:pt x="38643" y="16261"/>
                  <a:pt x="38073" y="15805"/>
                  <a:pt x="37479" y="15371"/>
                </a:cubicBezTo>
                <a:cubicBezTo>
                  <a:pt x="37456" y="15782"/>
                  <a:pt x="37434" y="16216"/>
                  <a:pt x="37411" y="16627"/>
                </a:cubicBezTo>
                <a:cubicBezTo>
                  <a:pt x="36942" y="16030"/>
                  <a:pt x="36295" y="15453"/>
                  <a:pt x="35561" y="15453"/>
                </a:cubicBezTo>
                <a:cubicBezTo>
                  <a:pt x="35508" y="15453"/>
                  <a:pt x="35455" y="15456"/>
                  <a:pt x="35402" y="15463"/>
                </a:cubicBezTo>
                <a:cubicBezTo>
                  <a:pt x="34603" y="15554"/>
                  <a:pt x="34101" y="16786"/>
                  <a:pt x="34809" y="17174"/>
                </a:cubicBezTo>
                <a:cubicBezTo>
                  <a:pt x="34634" y="17192"/>
                  <a:pt x="34457" y="17200"/>
                  <a:pt x="34281" y="17200"/>
                </a:cubicBezTo>
                <a:cubicBezTo>
                  <a:pt x="33765" y="17200"/>
                  <a:pt x="33247" y="17128"/>
                  <a:pt x="32754" y="16992"/>
                </a:cubicBezTo>
                <a:lnTo>
                  <a:pt x="32754" y="16992"/>
                </a:lnTo>
                <a:cubicBezTo>
                  <a:pt x="33416" y="18087"/>
                  <a:pt x="34489" y="19092"/>
                  <a:pt x="35767" y="19366"/>
                </a:cubicBezTo>
                <a:cubicBezTo>
                  <a:pt x="34786" y="19819"/>
                  <a:pt x="33675" y="20032"/>
                  <a:pt x="32573" y="20032"/>
                </a:cubicBezTo>
                <a:cubicBezTo>
                  <a:pt x="32008" y="20032"/>
                  <a:pt x="31447" y="19976"/>
                  <a:pt x="30906" y="19868"/>
                </a:cubicBezTo>
                <a:lnTo>
                  <a:pt x="30906" y="19868"/>
                </a:lnTo>
                <a:cubicBezTo>
                  <a:pt x="30746" y="20370"/>
                  <a:pt x="30837" y="20895"/>
                  <a:pt x="31111" y="21329"/>
                </a:cubicBezTo>
                <a:cubicBezTo>
                  <a:pt x="30038" y="20575"/>
                  <a:pt x="28965" y="19822"/>
                  <a:pt x="27893" y="19069"/>
                </a:cubicBezTo>
                <a:cubicBezTo>
                  <a:pt x="27710" y="18932"/>
                  <a:pt x="27527" y="18818"/>
                  <a:pt x="27322" y="18772"/>
                </a:cubicBezTo>
                <a:cubicBezTo>
                  <a:pt x="27288" y="18766"/>
                  <a:pt x="27255" y="18763"/>
                  <a:pt x="27223" y="18763"/>
                </a:cubicBezTo>
                <a:cubicBezTo>
                  <a:pt x="26555" y="18763"/>
                  <a:pt x="26347" y="20012"/>
                  <a:pt x="26982" y="20213"/>
                </a:cubicBezTo>
                <a:lnTo>
                  <a:pt x="26982" y="20213"/>
                </a:lnTo>
                <a:cubicBezTo>
                  <a:pt x="25669" y="19903"/>
                  <a:pt x="24450" y="19159"/>
                  <a:pt x="23602" y="18087"/>
                </a:cubicBezTo>
                <a:lnTo>
                  <a:pt x="23602" y="18087"/>
                </a:lnTo>
                <a:cubicBezTo>
                  <a:pt x="23031" y="19000"/>
                  <a:pt x="23579" y="20393"/>
                  <a:pt x="24606" y="20690"/>
                </a:cubicBezTo>
                <a:cubicBezTo>
                  <a:pt x="23624" y="20758"/>
                  <a:pt x="22688" y="21123"/>
                  <a:pt x="21935" y="21739"/>
                </a:cubicBezTo>
                <a:cubicBezTo>
                  <a:pt x="22347" y="22245"/>
                  <a:pt x="22989" y="22535"/>
                  <a:pt x="23635" y="22535"/>
                </a:cubicBezTo>
                <a:cubicBezTo>
                  <a:pt x="23777" y="22535"/>
                  <a:pt x="23918" y="22521"/>
                  <a:pt x="24058" y="22493"/>
                </a:cubicBezTo>
                <a:lnTo>
                  <a:pt x="24058" y="22493"/>
                </a:lnTo>
                <a:lnTo>
                  <a:pt x="23830" y="23839"/>
                </a:lnTo>
                <a:cubicBezTo>
                  <a:pt x="25245" y="23748"/>
                  <a:pt x="26614" y="23132"/>
                  <a:pt x="27642" y="22150"/>
                </a:cubicBezTo>
                <a:lnTo>
                  <a:pt x="27642" y="22150"/>
                </a:lnTo>
                <a:cubicBezTo>
                  <a:pt x="27345" y="22652"/>
                  <a:pt x="27276" y="23292"/>
                  <a:pt x="27482" y="23839"/>
                </a:cubicBezTo>
                <a:lnTo>
                  <a:pt x="30084" y="23018"/>
                </a:lnTo>
                <a:lnTo>
                  <a:pt x="30084" y="23018"/>
                </a:lnTo>
                <a:cubicBezTo>
                  <a:pt x="29993" y="23360"/>
                  <a:pt x="29878" y="23702"/>
                  <a:pt x="29787" y="24045"/>
                </a:cubicBezTo>
                <a:cubicBezTo>
                  <a:pt x="29918" y="24054"/>
                  <a:pt x="30048" y="24059"/>
                  <a:pt x="30179" y="24059"/>
                </a:cubicBezTo>
                <a:cubicBezTo>
                  <a:pt x="31604" y="24059"/>
                  <a:pt x="33031" y="23494"/>
                  <a:pt x="34055" y="22470"/>
                </a:cubicBezTo>
                <a:cubicBezTo>
                  <a:pt x="34717" y="22835"/>
                  <a:pt x="35288" y="23337"/>
                  <a:pt x="35699" y="23976"/>
                </a:cubicBezTo>
                <a:cubicBezTo>
                  <a:pt x="35128" y="24364"/>
                  <a:pt x="34466" y="25003"/>
                  <a:pt x="34740" y="25643"/>
                </a:cubicBezTo>
                <a:cubicBezTo>
                  <a:pt x="34991" y="26259"/>
                  <a:pt x="35904" y="26373"/>
                  <a:pt x="36133" y="26966"/>
                </a:cubicBezTo>
                <a:cubicBezTo>
                  <a:pt x="36452" y="27834"/>
                  <a:pt x="35242" y="28382"/>
                  <a:pt x="34375" y="28587"/>
                </a:cubicBezTo>
                <a:cubicBezTo>
                  <a:pt x="33485" y="28815"/>
                  <a:pt x="32458" y="29842"/>
                  <a:pt x="33165" y="30413"/>
                </a:cubicBezTo>
                <a:cubicBezTo>
                  <a:pt x="34101" y="30230"/>
                  <a:pt x="35037" y="30048"/>
                  <a:pt x="35973" y="29842"/>
                </a:cubicBezTo>
                <a:lnTo>
                  <a:pt x="35973" y="29842"/>
                </a:lnTo>
                <a:cubicBezTo>
                  <a:pt x="35608" y="30230"/>
                  <a:pt x="35471" y="30801"/>
                  <a:pt x="35585" y="31303"/>
                </a:cubicBezTo>
                <a:cubicBezTo>
                  <a:pt x="37205" y="29820"/>
                  <a:pt x="38027" y="27537"/>
                  <a:pt x="37753" y="25369"/>
                </a:cubicBezTo>
                <a:lnTo>
                  <a:pt x="37753" y="25369"/>
                </a:lnTo>
                <a:cubicBezTo>
                  <a:pt x="38392" y="25734"/>
                  <a:pt x="38643" y="26601"/>
                  <a:pt x="38278" y="27240"/>
                </a:cubicBezTo>
                <a:cubicBezTo>
                  <a:pt x="39123" y="27240"/>
                  <a:pt x="39967" y="27491"/>
                  <a:pt x="40675" y="27994"/>
                </a:cubicBezTo>
                <a:cubicBezTo>
                  <a:pt x="39899" y="28907"/>
                  <a:pt x="38803" y="29523"/>
                  <a:pt x="38027" y="30459"/>
                </a:cubicBezTo>
                <a:cubicBezTo>
                  <a:pt x="37274" y="31395"/>
                  <a:pt x="37000" y="32947"/>
                  <a:pt x="37913" y="33723"/>
                </a:cubicBezTo>
                <a:cubicBezTo>
                  <a:pt x="36931" y="33860"/>
                  <a:pt x="35973" y="33997"/>
                  <a:pt x="34991" y="34111"/>
                </a:cubicBezTo>
                <a:cubicBezTo>
                  <a:pt x="35245" y="34908"/>
                  <a:pt x="36067" y="35321"/>
                  <a:pt x="36880" y="35321"/>
                </a:cubicBezTo>
                <a:cubicBezTo>
                  <a:pt x="37585" y="35321"/>
                  <a:pt x="38283" y="35010"/>
                  <a:pt x="38597" y="34367"/>
                </a:cubicBezTo>
                <a:lnTo>
                  <a:pt x="38597" y="34367"/>
                </a:lnTo>
                <a:cubicBezTo>
                  <a:pt x="38405" y="34836"/>
                  <a:pt x="38891" y="35391"/>
                  <a:pt x="39419" y="35457"/>
                </a:cubicBezTo>
                <a:cubicBezTo>
                  <a:pt x="39475" y="35465"/>
                  <a:pt x="39530" y="35468"/>
                  <a:pt x="39586" y="35468"/>
                </a:cubicBezTo>
                <a:cubicBezTo>
                  <a:pt x="40055" y="35468"/>
                  <a:pt x="40520" y="35223"/>
                  <a:pt x="40949" y="34978"/>
                </a:cubicBezTo>
                <a:lnTo>
                  <a:pt x="40949" y="34978"/>
                </a:lnTo>
                <a:cubicBezTo>
                  <a:pt x="40972" y="35891"/>
                  <a:pt x="40218" y="36667"/>
                  <a:pt x="39374" y="36964"/>
                </a:cubicBezTo>
                <a:cubicBezTo>
                  <a:pt x="38912" y="37122"/>
                  <a:pt x="38437" y="37170"/>
                  <a:pt x="37956" y="37170"/>
                </a:cubicBezTo>
                <a:cubicBezTo>
                  <a:pt x="37534" y="37170"/>
                  <a:pt x="37107" y="37133"/>
                  <a:pt x="36680" y="37101"/>
                </a:cubicBezTo>
                <a:lnTo>
                  <a:pt x="36680" y="37101"/>
                </a:lnTo>
                <a:cubicBezTo>
                  <a:pt x="37091" y="37672"/>
                  <a:pt x="37479" y="38265"/>
                  <a:pt x="37890" y="38836"/>
                </a:cubicBezTo>
                <a:cubicBezTo>
                  <a:pt x="37797" y="38824"/>
                  <a:pt x="37702" y="38818"/>
                  <a:pt x="37608" y="38818"/>
                </a:cubicBezTo>
                <a:cubicBezTo>
                  <a:pt x="36786" y="38818"/>
                  <a:pt x="35972" y="39255"/>
                  <a:pt x="35562" y="39931"/>
                </a:cubicBezTo>
                <a:cubicBezTo>
                  <a:pt x="36041" y="40296"/>
                  <a:pt x="36589" y="40502"/>
                  <a:pt x="37183" y="40570"/>
                </a:cubicBezTo>
                <a:cubicBezTo>
                  <a:pt x="36630" y="41984"/>
                  <a:pt x="35159" y="42970"/>
                  <a:pt x="33658" y="42970"/>
                </a:cubicBezTo>
                <a:cubicBezTo>
                  <a:pt x="33608" y="42970"/>
                  <a:pt x="33558" y="42969"/>
                  <a:pt x="33508" y="42967"/>
                </a:cubicBezTo>
                <a:lnTo>
                  <a:pt x="33508" y="42967"/>
                </a:lnTo>
                <a:cubicBezTo>
                  <a:pt x="33736" y="43538"/>
                  <a:pt x="33964" y="44108"/>
                  <a:pt x="34215" y="44679"/>
                </a:cubicBezTo>
                <a:cubicBezTo>
                  <a:pt x="33930" y="44536"/>
                  <a:pt x="33618" y="44471"/>
                  <a:pt x="33304" y="44471"/>
                </a:cubicBezTo>
                <a:cubicBezTo>
                  <a:pt x="32258" y="44471"/>
                  <a:pt x="31185" y="45196"/>
                  <a:pt x="30974" y="46231"/>
                </a:cubicBezTo>
                <a:lnTo>
                  <a:pt x="29376" y="44633"/>
                </a:lnTo>
                <a:lnTo>
                  <a:pt x="29376" y="44633"/>
                </a:lnTo>
                <a:cubicBezTo>
                  <a:pt x="29468" y="45090"/>
                  <a:pt x="29559" y="45546"/>
                  <a:pt x="29650" y="46003"/>
                </a:cubicBezTo>
                <a:cubicBezTo>
                  <a:pt x="28783" y="44884"/>
                  <a:pt x="27368" y="44154"/>
                  <a:pt x="25930" y="44108"/>
                </a:cubicBezTo>
                <a:lnTo>
                  <a:pt x="25930" y="44108"/>
                </a:lnTo>
                <a:cubicBezTo>
                  <a:pt x="25907" y="45249"/>
                  <a:pt x="26614" y="46391"/>
                  <a:pt x="27642" y="46893"/>
                </a:cubicBezTo>
                <a:cubicBezTo>
                  <a:pt x="27002" y="46779"/>
                  <a:pt x="26546" y="46254"/>
                  <a:pt x="25975" y="45957"/>
                </a:cubicBezTo>
                <a:cubicBezTo>
                  <a:pt x="25746" y="45838"/>
                  <a:pt x="25470" y="45770"/>
                  <a:pt x="25207" y="45770"/>
                </a:cubicBezTo>
                <a:cubicBezTo>
                  <a:pt x="24815" y="45770"/>
                  <a:pt x="24455" y="45921"/>
                  <a:pt x="24332" y="46277"/>
                </a:cubicBezTo>
                <a:cubicBezTo>
                  <a:pt x="24035" y="47167"/>
                  <a:pt x="25428" y="47555"/>
                  <a:pt x="26067" y="48240"/>
                </a:cubicBezTo>
                <a:cubicBezTo>
                  <a:pt x="26774" y="49016"/>
                  <a:pt x="26341" y="50431"/>
                  <a:pt x="25382" y="50842"/>
                </a:cubicBezTo>
                <a:cubicBezTo>
                  <a:pt x="25123" y="50956"/>
                  <a:pt x="24849" y="51009"/>
                  <a:pt x="24575" y="51009"/>
                </a:cubicBezTo>
                <a:cubicBezTo>
                  <a:pt x="23812" y="51009"/>
                  <a:pt x="23046" y="50602"/>
                  <a:pt x="22575" y="49999"/>
                </a:cubicBezTo>
                <a:lnTo>
                  <a:pt x="22575" y="49999"/>
                </a:lnTo>
                <a:cubicBezTo>
                  <a:pt x="22824" y="50321"/>
                  <a:pt x="22323" y="51709"/>
                  <a:pt x="22186" y="52006"/>
                </a:cubicBezTo>
                <a:cubicBezTo>
                  <a:pt x="20657" y="51367"/>
                  <a:pt x="19721" y="49495"/>
                  <a:pt x="18123" y="48719"/>
                </a:cubicBezTo>
                <a:cubicBezTo>
                  <a:pt x="18078" y="49381"/>
                  <a:pt x="18055" y="50043"/>
                  <a:pt x="18032" y="50705"/>
                </a:cubicBezTo>
                <a:cubicBezTo>
                  <a:pt x="17119" y="50157"/>
                  <a:pt x="16206" y="49609"/>
                  <a:pt x="15293" y="49061"/>
                </a:cubicBezTo>
                <a:cubicBezTo>
                  <a:pt x="15293" y="49906"/>
                  <a:pt x="15270" y="50750"/>
                  <a:pt x="15270" y="51572"/>
                </a:cubicBezTo>
                <a:cubicBezTo>
                  <a:pt x="15159" y="51588"/>
                  <a:pt x="15048" y="51595"/>
                  <a:pt x="14938" y="51595"/>
                </a:cubicBezTo>
                <a:cubicBezTo>
                  <a:pt x="13606" y="51595"/>
                  <a:pt x="12402" y="50486"/>
                  <a:pt x="11938" y="49221"/>
                </a:cubicBezTo>
                <a:cubicBezTo>
                  <a:pt x="11436" y="47829"/>
                  <a:pt x="11573" y="46299"/>
                  <a:pt x="11732" y="44839"/>
                </a:cubicBezTo>
                <a:lnTo>
                  <a:pt x="11732" y="44839"/>
                </a:lnTo>
                <a:cubicBezTo>
                  <a:pt x="11057" y="45296"/>
                  <a:pt x="10756" y="46210"/>
                  <a:pt x="10987" y="46987"/>
                </a:cubicBezTo>
                <a:lnTo>
                  <a:pt x="10987" y="46987"/>
                </a:lnTo>
                <a:cubicBezTo>
                  <a:pt x="10630" y="45961"/>
                  <a:pt x="9896" y="45070"/>
                  <a:pt x="8993" y="44519"/>
                </a:cubicBezTo>
                <a:lnTo>
                  <a:pt x="8993" y="44519"/>
                </a:lnTo>
                <a:cubicBezTo>
                  <a:pt x="9039" y="45455"/>
                  <a:pt x="9244" y="46391"/>
                  <a:pt x="9610" y="47258"/>
                </a:cubicBezTo>
                <a:cubicBezTo>
                  <a:pt x="7989" y="46299"/>
                  <a:pt x="6391" y="45318"/>
                  <a:pt x="4771" y="44359"/>
                </a:cubicBezTo>
                <a:lnTo>
                  <a:pt x="4771" y="44359"/>
                </a:lnTo>
                <a:cubicBezTo>
                  <a:pt x="5022" y="45501"/>
                  <a:pt x="5570" y="46596"/>
                  <a:pt x="6368" y="47486"/>
                </a:cubicBezTo>
                <a:cubicBezTo>
                  <a:pt x="5647" y="47162"/>
                  <a:pt x="4869" y="46994"/>
                  <a:pt x="4079" y="46994"/>
                </a:cubicBezTo>
                <a:cubicBezTo>
                  <a:pt x="3869" y="46994"/>
                  <a:pt x="3658" y="47006"/>
                  <a:pt x="3447" y="47030"/>
                </a:cubicBezTo>
                <a:cubicBezTo>
                  <a:pt x="3972" y="47989"/>
                  <a:pt x="4679" y="48833"/>
                  <a:pt x="5501" y="49518"/>
                </a:cubicBezTo>
                <a:lnTo>
                  <a:pt x="1735" y="49700"/>
                </a:lnTo>
                <a:cubicBezTo>
                  <a:pt x="1073" y="49746"/>
                  <a:pt x="160" y="50271"/>
                  <a:pt x="571" y="50773"/>
                </a:cubicBezTo>
                <a:lnTo>
                  <a:pt x="3401" y="51458"/>
                </a:lnTo>
                <a:cubicBezTo>
                  <a:pt x="2100" y="51892"/>
                  <a:pt x="913" y="52691"/>
                  <a:pt x="0" y="53740"/>
                </a:cubicBezTo>
                <a:cubicBezTo>
                  <a:pt x="162" y="53754"/>
                  <a:pt x="325" y="53761"/>
                  <a:pt x="488" y="53761"/>
                </a:cubicBezTo>
                <a:cubicBezTo>
                  <a:pt x="2035" y="53761"/>
                  <a:pt x="3584" y="53145"/>
                  <a:pt x="4714" y="52091"/>
                </a:cubicBezTo>
                <a:lnTo>
                  <a:pt x="4714" y="52091"/>
                </a:lnTo>
                <a:cubicBezTo>
                  <a:pt x="4372" y="52513"/>
                  <a:pt x="4156" y="53040"/>
                  <a:pt x="4086" y="53581"/>
                </a:cubicBezTo>
                <a:lnTo>
                  <a:pt x="5912" y="53238"/>
                </a:lnTo>
                <a:lnTo>
                  <a:pt x="5912" y="53238"/>
                </a:lnTo>
                <a:cubicBezTo>
                  <a:pt x="5547" y="53900"/>
                  <a:pt x="5204" y="54539"/>
                  <a:pt x="4839" y="55178"/>
                </a:cubicBezTo>
                <a:cubicBezTo>
                  <a:pt x="6368" y="54402"/>
                  <a:pt x="7875" y="53626"/>
                  <a:pt x="9381" y="52850"/>
                </a:cubicBezTo>
                <a:lnTo>
                  <a:pt x="9381" y="52850"/>
                </a:lnTo>
                <a:cubicBezTo>
                  <a:pt x="8240" y="54425"/>
                  <a:pt x="6939" y="55886"/>
                  <a:pt x="5501" y="57187"/>
                </a:cubicBezTo>
                <a:cubicBezTo>
                  <a:pt x="7259" y="57119"/>
                  <a:pt x="8970" y="56206"/>
                  <a:pt x="9998" y="54768"/>
                </a:cubicBezTo>
                <a:lnTo>
                  <a:pt x="9998" y="54768"/>
                </a:lnTo>
                <a:cubicBezTo>
                  <a:pt x="9838" y="55338"/>
                  <a:pt x="9678" y="55932"/>
                  <a:pt x="9541" y="56525"/>
                </a:cubicBezTo>
                <a:cubicBezTo>
                  <a:pt x="10614" y="55909"/>
                  <a:pt x="11710" y="55293"/>
                  <a:pt x="12782" y="54654"/>
                </a:cubicBezTo>
                <a:lnTo>
                  <a:pt x="12782" y="54654"/>
                </a:lnTo>
                <a:cubicBezTo>
                  <a:pt x="13262" y="55955"/>
                  <a:pt x="12714" y="57529"/>
                  <a:pt x="11527" y="58260"/>
                </a:cubicBezTo>
                <a:cubicBezTo>
                  <a:pt x="11777" y="58316"/>
                  <a:pt x="12033" y="58343"/>
                  <a:pt x="12289" y="58343"/>
                </a:cubicBezTo>
                <a:cubicBezTo>
                  <a:pt x="13082" y="58343"/>
                  <a:pt x="13873" y="58081"/>
                  <a:pt x="14494" y="57598"/>
                </a:cubicBezTo>
                <a:lnTo>
                  <a:pt x="14494" y="57598"/>
                </a:lnTo>
                <a:cubicBezTo>
                  <a:pt x="14362" y="58081"/>
                  <a:pt x="14801" y="58628"/>
                  <a:pt x="15302" y="58628"/>
                </a:cubicBezTo>
                <a:cubicBezTo>
                  <a:pt x="15322" y="58628"/>
                  <a:pt x="15342" y="58627"/>
                  <a:pt x="15362" y="58625"/>
                </a:cubicBezTo>
                <a:lnTo>
                  <a:pt x="15362" y="58625"/>
                </a:lnTo>
                <a:lnTo>
                  <a:pt x="14015" y="60154"/>
                </a:lnTo>
                <a:lnTo>
                  <a:pt x="14015" y="60154"/>
                </a:lnTo>
                <a:lnTo>
                  <a:pt x="16343" y="59447"/>
                </a:lnTo>
                <a:lnTo>
                  <a:pt x="15065" y="61341"/>
                </a:lnTo>
                <a:cubicBezTo>
                  <a:pt x="15818" y="61045"/>
                  <a:pt x="16594" y="60725"/>
                  <a:pt x="17347" y="60428"/>
                </a:cubicBezTo>
                <a:cubicBezTo>
                  <a:pt x="17534" y="60354"/>
                  <a:pt x="17735" y="60279"/>
                  <a:pt x="17927" y="60279"/>
                </a:cubicBezTo>
                <a:cubicBezTo>
                  <a:pt x="17970" y="60279"/>
                  <a:pt x="18013" y="60283"/>
                  <a:pt x="18055" y="60291"/>
                </a:cubicBezTo>
                <a:cubicBezTo>
                  <a:pt x="18740" y="60451"/>
                  <a:pt x="18580" y="61501"/>
                  <a:pt x="18238" y="62117"/>
                </a:cubicBezTo>
                <a:cubicBezTo>
                  <a:pt x="17872" y="62734"/>
                  <a:pt x="17598" y="63715"/>
                  <a:pt x="18260" y="64012"/>
                </a:cubicBezTo>
                <a:cubicBezTo>
                  <a:pt x="18922" y="63236"/>
                  <a:pt x="19493" y="62391"/>
                  <a:pt x="19972" y="61501"/>
                </a:cubicBezTo>
                <a:cubicBezTo>
                  <a:pt x="20086" y="61912"/>
                  <a:pt x="20360" y="62300"/>
                  <a:pt x="20703" y="62528"/>
                </a:cubicBezTo>
                <a:cubicBezTo>
                  <a:pt x="21046" y="61995"/>
                  <a:pt x="21170" y="61346"/>
                  <a:pt x="21084" y="60727"/>
                </a:cubicBezTo>
                <a:lnTo>
                  <a:pt x="21084" y="60727"/>
                </a:lnTo>
                <a:cubicBezTo>
                  <a:pt x="21356" y="61653"/>
                  <a:pt x="21777" y="62540"/>
                  <a:pt x="22323" y="63350"/>
                </a:cubicBezTo>
                <a:cubicBezTo>
                  <a:pt x="22415" y="61912"/>
                  <a:pt x="22392" y="60497"/>
                  <a:pt x="22186" y="59082"/>
                </a:cubicBezTo>
                <a:lnTo>
                  <a:pt x="22186" y="59082"/>
                </a:lnTo>
                <a:cubicBezTo>
                  <a:pt x="22437" y="59584"/>
                  <a:pt x="22848" y="60017"/>
                  <a:pt x="23373" y="60269"/>
                </a:cubicBezTo>
                <a:cubicBezTo>
                  <a:pt x="23465" y="59196"/>
                  <a:pt x="23373" y="58123"/>
                  <a:pt x="23099" y="57096"/>
                </a:cubicBezTo>
                <a:lnTo>
                  <a:pt x="23099" y="57096"/>
                </a:lnTo>
                <a:cubicBezTo>
                  <a:pt x="23396" y="57278"/>
                  <a:pt x="23693" y="57461"/>
                  <a:pt x="23990" y="57621"/>
                </a:cubicBezTo>
                <a:cubicBezTo>
                  <a:pt x="24492" y="57096"/>
                  <a:pt x="24903" y="56502"/>
                  <a:pt x="25199" y="55863"/>
                </a:cubicBezTo>
                <a:lnTo>
                  <a:pt x="25199" y="55863"/>
                </a:lnTo>
                <a:cubicBezTo>
                  <a:pt x="25131" y="56685"/>
                  <a:pt x="25382" y="57552"/>
                  <a:pt x="25907" y="58214"/>
                </a:cubicBezTo>
                <a:cubicBezTo>
                  <a:pt x="26660" y="57187"/>
                  <a:pt x="27299" y="56046"/>
                  <a:pt x="27779" y="54882"/>
                </a:cubicBezTo>
                <a:cubicBezTo>
                  <a:pt x="27854" y="54894"/>
                  <a:pt x="27929" y="54900"/>
                  <a:pt x="28004" y="54900"/>
                </a:cubicBezTo>
                <a:cubicBezTo>
                  <a:pt x="28775" y="54900"/>
                  <a:pt x="29521" y="54284"/>
                  <a:pt x="29605" y="53535"/>
                </a:cubicBezTo>
                <a:cubicBezTo>
                  <a:pt x="29673" y="53923"/>
                  <a:pt x="29742" y="54334"/>
                  <a:pt x="29787" y="54722"/>
                </a:cubicBezTo>
                <a:lnTo>
                  <a:pt x="31750" y="52850"/>
                </a:lnTo>
                <a:lnTo>
                  <a:pt x="31750" y="52850"/>
                </a:lnTo>
                <a:cubicBezTo>
                  <a:pt x="31088" y="54014"/>
                  <a:pt x="30860" y="55407"/>
                  <a:pt x="31134" y="56708"/>
                </a:cubicBezTo>
                <a:cubicBezTo>
                  <a:pt x="31933" y="56594"/>
                  <a:pt x="35060" y="55681"/>
                  <a:pt x="35516" y="54905"/>
                </a:cubicBezTo>
                <a:lnTo>
                  <a:pt x="35516" y="54905"/>
                </a:lnTo>
                <a:lnTo>
                  <a:pt x="33485" y="58465"/>
                </a:lnTo>
                <a:cubicBezTo>
                  <a:pt x="34809" y="58054"/>
                  <a:pt x="36041" y="57256"/>
                  <a:pt x="36954" y="56206"/>
                </a:cubicBezTo>
                <a:cubicBezTo>
                  <a:pt x="37297" y="56982"/>
                  <a:pt x="37730" y="57712"/>
                  <a:pt x="38301" y="58328"/>
                </a:cubicBezTo>
                <a:cubicBezTo>
                  <a:pt x="37822" y="58990"/>
                  <a:pt x="37502" y="59744"/>
                  <a:pt x="37365" y="60542"/>
                </a:cubicBezTo>
                <a:cubicBezTo>
                  <a:pt x="37704" y="60635"/>
                  <a:pt x="38057" y="60681"/>
                  <a:pt x="38411" y="60681"/>
                </a:cubicBezTo>
                <a:cubicBezTo>
                  <a:pt x="38844" y="60681"/>
                  <a:pt x="39279" y="60612"/>
                  <a:pt x="39693" y="60474"/>
                </a:cubicBezTo>
                <a:lnTo>
                  <a:pt x="39693" y="60474"/>
                </a:lnTo>
                <a:cubicBezTo>
                  <a:pt x="39374" y="60953"/>
                  <a:pt x="39305" y="61615"/>
                  <a:pt x="39556" y="62163"/>
                </a:cubicBezTo>
                <a:cubicBezTo>
                  <a:pt x="41588" y="61067"/>
                  <a:pt x="42569" y="58374"/>
                  <a:pt x="41725" y="56251"/>
                </a:cubicBezTo>
                <a:cubicBezTo>
                  <a:pt x="42729" y="55932"/>
                  <a:pt x="43368" y="54768"/>
                  <a:pt x="43140" y="53740"/>
                </a:cubicBezTo>
                <a:lnTo>
                  <a:pt x="43140" y="53740"/>
                </a:lnTo>
                <a:cubicBezTo>
                  <a:pt x="43365" y="54172"/>
                  <a:pt x="43777" y="54356"/>
                  <a:pt x="44235" y="54356"/>
                </a:cubicBezTo>
                <a:cubicBezTo>
                  <a:pt x="44939" y="54356"/>
                  <a:pt x="45752" y="53920"/>
                  <a:pt x="46153" y="53284"/>
                </a:cubicBezTo>
                <a:cubicBezTo>
                  <a:pt x="46792" y="52234"/>
                  <a:pt x="46860" y="50887"/>
                  <a:pt x="47500" y="49837"/>
                </a:cubicBezTo>
                <a:lnTo>
                  <a:pt x="47500" y="49837"/>
                </a:lnTo>
                <a:cubicBezTo>
                  <a:pt x="47774" y="52188"/>
                  <a:pt x="46746" y="54654"/>
                  <a:pt x="44875" y="56114"/>
                </a:cubicBezTo>
                <a:cubicBezTo>
                  <a:pt x="45263" y="56434"/>
                  <a:pt x="45628" y="56753"/>
                  <a:pt x="46016" y="57073"/>
                </a:cubicBezTo>
                <a:cubicBezTo>
                  <a:pt x="44829" y="58077"/>
                  <a:pt x="43916" y="59378"/>
                  <a:pt x="43391" y="60839"/>
                </a:cubicBezTo>
                <a:cubicBezTo>
                  <a:pt x="44829" y="60748"/>
                  <a:pt x="46153" y="59721"/>
                  <a:pt x="46632" y="58351"/>
                </a:cubicBezTo>
                <a:lnTo>
                  <a:pt x="46632" y="58351"/>
                </a:lnTo>
                <a:cubicBezTo>
                  <a:pt x="47431" y="59196"/>
                  <a:pt x="46564" y="60588"/>
                  <a:pt x="45628" y="61296"/>
                </a:cubicBezTo>
                <a:cubicBezTo>
                  <a:pt x="44692" y="62003"/>
                  <a:pt x="43528" y="62893"/>
                  <a:pt x="43779" y="64035"/>
                </a:cubicBezTo>
                <a:cubicBezTo>
                  <a:pt x="44989" y="63921"/>
                  <a:pt x="46130" y="63327"/>
                  <a:pt x="46929" y="62414"/>
                </a:cubicBezTo>
                <a:lnTo>
                  <a:pt x="46929" y="62414"/>
                </a:lnTo>
                <a:cubicBezTo>
                  <a:pt x="45765" y="63784"/>
                  <a:pt x="44829" y="65336"/>
                  <a:pt x="44144" y="66979"/>
                </a:cubicBezTo>
                <a:cubicBezTo>
                  <a:pt x="45194" y="66728"/>
                  <a:pt x="46153" y="66020"/>
                  <a:pt x="46701" y="65085"/>
                </a:cubicBezTo>
                <a:cubicBezTo>
                  <a:pt x="46792" y="65815"/>
                  <a:pt x="46883" y="66545"/>
                  <a:pt x="46975" y="67253"/>
                </a:cubicBezTo>
                <a:cubicBezTo>
                  <a:pt x="47910" y="65724"/>
                  <a:pt x="48367" y="63875"/>
                  <a:pt x="48207" y="62072"/>
                </a:cubicBezTo>
                <a:lnTo>
                  <a:pt x="48207" y="62072"/>
                </a:lnTo>
                <a:cubicBezTo>
                  <a:pt x="49143" y="62209"/>
                  <a:pt x="49120" y="63578"/>
                  <a:pt x="48778" y="64468"/>
                </a:cubicBezTo>
                <a:cubicBezTo>
                  <a:pt x="48413" y="65336"/>
                  <a:pt x="48207" y="66294"/>
                  <a:pt x="48892" y="67048"/>
                </a:cubicBezTo>
                <a:cubicBezTo>
                  <a:pt x="47614" y="68782"/>
                  <a:pt x="46244" y="70608"/>
                  <a:pt x="45377" y="72640"/>
                </a:cubicBezTo>
                <a:cubicBezTo>
                  <a:pt x="45401" y="72641"/>
                  <a:pt x="45426" y="72641"/>
                  <a:pt x="45451" y="72641"/>
                </a:cubicBezTo>
                <a:cubicBezTo>
                  <a:pt x="46109" y="72641"/>
                  <a:pt x="46739" y="72348"/>
                  <a:pt x="47157" y="71864"/>
                </a:cubicBezTo>
                <a:lnTo>
                  <a:pt x="47157" y="71864"/>
                </a:lnTo>
                <a:cubicBezTo>
                  <a:pt x="46792" y="72434"/>
                  <a:pt x="46427" y="73028"/>
                  <a:pt x="46062" y="73598"/>
                </a:cubicBezTo>
                <a:cubicBezTo>
                  <a:pt x="45879" y="73872"/>
                  <a:pt x="45696" y="74169"/>
                  <a:pt x="45696" y="74511"/>
                </a:cubicBezTo>
                <a:cubicBezTo>
                  <a:pt x="45696" y="74844"/>
                  <a:pt x="45933" y="75197"/>
                  <a:pt x="46259" y="75197"/>
                </a:cubicBezTo>
                <a:cubicBezTo>
                  <a:pt x="46269" y="75197"/>
                  <a:pt x="46280" y="75197"/>
                  <a:pt x="46290" y="75196"/>
                </a:cubicBezTo>
                <a:cubicBezTo>
                  <a:pt x="46495" y="75173"/>
                  <a:pt x="46678" y="75014"/>
                  <a:pt x="46815" y="74854"/>
                </a:cubicBezTo>
                <a:cubicBezTo>
                  <a:pt x="47637" y="73986"/>
                  <a:pt x="48298" y="72959"/>
                  <a:pt x="48755" y="71864"/>
                </a:cubicBezTo>
                <a:cubicBezTo>
                  <a:pt x="48778" y="72252"/>
                  <a:pt x="48801" y="72663"/>
                  <a:pt x="48801" y="73073"/>
                </a:cubicBezTo>
                <a:cubicBezTo>
                  <a:pt x="49590" y="72788"/>
                  <a:pt x="50169" y="72061"/>
                  <a:pt x="50314" y="71236"/>
                </a:cubicBezTo>
                <a:lnTo>
                  <a:pt x="50314" y="71236"/>
                </a:lnTo>
                <a:cubicBezTo>
                  <a:pt x="50255" y="71706"/>
                  <a:pt x="50370" y="72190"/>
                  <a:pt x="50604" y="72594"/>
                </a:cubicBezTo>
                <a:cubicBezTo>
                  <a:pt x="51311" y="71544"/>
                  <a:pt x="51882" y="70380"/>
                  <a:pt x="52293" y="69193"/>
                </a:cubicBezTo>
                <a:cubicBezTo>
                  <a:pt x="52316" y="69650"/>
                  <a:pt x="52339" y="70106"/>
                  <a:pt x="52361" y="70563"/>
                </a:cubicBezTo>
                <a:cubicBezTo>
                  <a:pt x="52886" y="70061"/>
                  <a:pt x="53252" y="69376"/>
                  <a:pt x="53389" y="68645"/>
                </a:cubicBezTo>
                <a:cubicBezTo>
                  <a:pt x="54324" y="69148"/>
                  <a:pt x="54050" y="70586"/>
                  <a:pt x="53525" y="71521"/>
                </a:cubicBezTo>
                <a:cubicBezTo>
                  <a:pt x="53023" y="72457"/>
                  <a:pt x="52361" y="73598"/>
                  <a:pt x="52932" y="74511"/>
                </a:cubicBezTo>
                <a:cubicBezTo>
                  <a:pt x="53657" y="74221"/>
                  <a:pt x="54210" y="73557"/>
                  <a:pt x="54406" y="72804"/>
                </a:cubicBezTo>
                <a:lnTo>
                  <a:pt x="54406" y="72804"/>
                </a:lnTo>
                <a:cubicBezTo>
                  <a:pt x="54529" y="73033"/>
                  <a:pt x="54786" y="73222"/>
                  <a:pt x="55055" y="73222"/>
                </a:cubicBezTo>
                <a:cubicBezTo>
                  <a:pt x="55093" y="73222"/>
                  <a:pt x="55131" y="73218"/>
                  <a:pt x="55169" y="73210"/>
                </a:cubicBezTo>
                <a:cubicBezTo>
                  <a:pt x="55694" y="73096"/>
                  <a:pt x="55991" y="72480"/>
                  <a:pt x="56059" y="71955"/>
                </a:cubicBezTo>
                <a:cubicBezTo>
                  <a:pt x="56128" y="71407"/>
                  <a:pt x="56082" y="70837"/>
                  <a:pt x="56265" y="70312"/>
                </a:cubicBezTo>
                <a:cubicBezTo>
                  <a:pt x="56396" y="70377"/>
                  <a:pt x="56540" y="70408"/>
                  <a:pt x="56684" y="70408"/>
                </a:cubicBezTo>
                <a:cubicBezTo>
                  <a:pt x="57142" y="70408"/>
                  <a:pt x="57609" y="70106"/>
                  <a:pt x="57748" y="69673"/>
                </a:cubicBezTo>
                <a:lnTo>
                  <a:pt x="57748" y="69673"/>
                </a:lnTo>
                <a:cubicBezTo>
                  <a:pt x="57862" y="70700"/>
                  <a:pt x="57725" y="71772"/>
                  <a:pt x="57383" y="72754"/>
                </a:cubicBezTo>
                <a:cubicBezTo>
                  <a:pt x="58319" y="71818"/>
                  <a:pt x="59049" y="70722"/>
                  <a:pt x="59551" y="69513"/>
                </a:cubicBezTo>
                <a:cubicBezTo>
                  <a:pt x="59917" y="70859"/>
                  <a:pt x="60282" y="72206"/>
                  <a:pt x="60647" y="73553"/>
                </a:cubicBezTo>
                <a:cubicBezTo>
                  <a:pt x="60989" y="72480"/>
                  <a:pt x="61126" y="71316"/>
                  <a:pt x="61081" y="70198"/>
                </a:cubicBezTo>
                <a:lnTo>
                  <a:pt x="61081" y="70198"/>
                </a:lnTo>
                <a:cubicBezTo>
                  <a:pt x="61400" y="70563"/>
                  <a:pt x="61697" y="70928"/>
                  <a:pt x="62016" y="71293"/>
                </a:cubicBezTo>
                <a:cubicBezTo>
                  <a:pt x="62222" y="70540"/>
                  <a:pt x="62245" y="69718"/>
                  <a:pt x="62108" y="68965"/>
                </a:cubicBezTo>
                <a:lnTo>
                  <a:pt x="62108" y="68965"/>
                </a:lnTo>
                <a:cubicBezTo>
                  <a:pt x="62189" y="69208"/>
                  <a:pt x="62404" y="69312"/>
                  <a:pt x="62645" y="69312"/>
                </a:cubicBezTo>
                <a:cubicBezTo>
                  <a:pt x="63017" y="69312"/>
                  <a:pt x="63449" y="69065"/>
                  <a:pt x="63546" y="68691"/>
                </a:cubicBezTo>
                <a:cubicBezTo>
                  <a:pt x="63728" y="68052"/>
                  <a:pt x="63340" y="67413"/>
                  <a:pt x="62907" y="66888"/>
                </a:cubicBezTo>
                <a:cubicBezTo>
                  <a:pt x="62496" y="66386"/>
                  <a:pt x="62016" y="65861"/>
                  <a:pt x="61971" y="65199"/>
                </a:cubicBezTo>
                <a:lnTo>
                  <a:pt x="61971" y="65199"/>
                </a:lnTo>
                <a:cubicBezTo>
                  <a:pt x="62930" y="65998"/>
                  <a:pt x="63911" y="66774"/>
                  <a:pt x="64870" y="67550"/>
                </a:cubicBezTo>
                <a:cubicBezTo>
                  <a:pt x="64208" y="67002"/>
                  <a:pt x="63934" y="64377"/>
                  <a:pt x="63249" y="63464"/>
                </a:cubicBezTo>
                <a:cubicBezTo>
                  <a:pt x="62544" y="62497"/>
                  <a:pt x="61580" y="61859"/>
                  <a:pt x="60468" y="61526"/>
                </a:cubicBezTo>
                <a:lnTo>
                  <a:pt x="60468" y="61526"/>
                </a:lnTo>
                <a:cubicBezTo>
                  <a:pt x="61012" y="61500"/>
                  <a:pt x="61464" y="61284"/>
                  <a:pt x="61514" y="60748"/>
                </a:cubicBezTo>
                <a:cubicBezTo>
                  <a:pt x="61606" y="59949"/>
                  <a:pt x="60533" y="59584"/>
                  <a:pt x="59711" y="59515"/>
                </a:cubicBezTo>
                <a:cubicBezTo>
                  <a:pt x="58113" y="59356"/>
                  <a:pt x="56493" y="59219"/>
                  <a:pt x="54872" y="59059"/>
                </a:cubicBezTo>
                <a:cubicBezTo>
                  <a:pt x="55466" y="58009"/>
                  <a:pt x="55055" y="56502"/>
                  <a:pt x="54005" y="55886"/>
                </a:cubicBezTo>
                <a:cubicBezTo>
                  <a:pt x="54794" y="55154"/>
                  <a:pt x="55145" y="54016"/>
                  <a:pt x="54962" y="52966"/>
                </a:cubicBezTo>
                <a:lnTo>
                  <a:pt x="54962" y="52966"/>
                </a:lnTo>
                <a:cubicBezTo>
                  <a:pt x="55120" y="53241"/>
                  <a:pt x="55386" y="53460"/>
                  <a:pt x="55694" y="53558"/>
                </a:cubicBezTo>
                <a:cubicBezTo>
                  <a:pt x="56212" y="51796"/>
                  <a:pt x="56222" y="49901"/>
                  <a:pt x="55723" y="48149"/>
                </a:cubicBezTo>
                <a:lnTo>
                  <a:pt x="55723" y="48149"/>
                </a:lnTo>
                <a:cubicBezTo>
                  <a:pt x="55877" y="48586"/>
                  <a:pt x="56075" y="49002"/>
                  <a:pt x="56401" y="49312"/>
                </a:cubicBezTo>
                <a:cubicBezTo>
                  <a:pt x="56688" y="49572"/>
                  <a:pt x="57081" y="49733"/>
                  <a:pt x="57453" y="49733"/>
                </a:cubicBezTo>
                <a:cubicBezTo>
                  <a:pt x="57703" y="49733"/>
                  <a:pt x="57943" y="49660"/>
                  <a:pt x="58136" y="49495"/>
                </a:cubicBezTo>
                <a:cubicBezTo>
                  <a:pt x="58362" y="49290"/>
                  <a:pt x="58416" y="48958"/>
                  <a:pt x="58344" y="48670"/>
                </a:cubicBezTo>
                <a:lnTo>
                  <a:pt x="58344" y="48670"/>
                </a:lnTo>
                <a:cubicBezTo>
                  <a:pt x="58561" y="48900"/>
                  <a:pt x="58782" y="49124"/>
                  <a:pt x="58935" y="49175"/>
                </a:cubicBezTo>
                <a:cubicBezTo>
                  <a:pt x="59073" y="49215"/>
                  <a:pt x="59195" y="49231"/>
                  <a:pt x="59306" y="49231"/>
                </a:cubicBezTo>
                <a:cubicBezTo>
                  <a:pt x="59839" y="49231"/>
                  <a:pt x="60114" y="48856"/>
                  <a:pt x="60624" y="48856"/>
                </a:cubicBezTo>
                <a:cubicBezTo>
                  <a:pt x="61598" y="48856"/>
                  <a:pt x="62617" y="49315"/>
                  <a:pt x="63691" y="49315"/>
                </a:cubicBezTo>
                <a:cubicBezTo>
                  <a:pt x="63952" y="49315"/>
                  <a:pt x="64215" y="49288"/>
                  <a:pt x="64482" y="49221"/>
                </a:cubicBezTo>
                <a:cubicBezTo>
                  <a:pt x="64596" y="49175"/>
                  <a:pt x="64733" y="49130"/>
                  <a:pt x="64824" y="49038"/>
                </a:cubicBezTo>
                <a:cubicBezTo>
                  <a:pt x="65007" y="48810"/>
                  <a:pt x="64801" y="48468"/>
                  <a:pt x="64596" y="48240"/>
                </a:cubicBezTo>
                <a:cubicBezTo>
                  <a:pt x="64048" y="47600"/>
                  <a:pt x="63477" y="46961"/>
                  <a:pt x="62930" y="46322"/>
                </a:cubicBezTo>
                <a:lnTo>
                  <a:pt x="62930" y="46322"/>
                </a:lnTo>
                <a:cubicBezTo>
                  <a:pt x="63444" y="46580"/>
                  <a:pt x="64016" y="46712"/>
                  <a:pt x="64596" y="46712"/>
                </a:cubicBezTo>
                <a:cubicBezTo>
                  <a:pt x="64839" y="46712"/>
                  <a:pt x="65084" y="46689"/>
                  <a:pt x="65326" y="46642"/>
                </a:cubicBezTo>
                <a:cubicBezTo>
                  <a:pt x="65098" y="45638"/>
                  <a:pt x="64436" y="44747"/>
                  <a:pt x="63569" y="44245"/>
                </a:cubicBezTo>
                <a:lnTo>
                  <a:pt x="63569" y="44245"/>
                </a:lnTo>
                <a:cubicBezTo>
                  <a:pt x="63838" y="44371"/>
                  <a:pt x="64139" y="44433"/>
                  <a:pt x="64441" y="44433"/>
                </a:cubicBezTo>
                <a:cubicBezTo>
                  <a:pt x="64908" y="44433"/>
                  <a:pt x="65377" y="44285"/>
                  <a:pt x="65737" y="43994"/>
                </a:cubicBezTo>
                <a:cubicBezTo>
                  <a:pt x="66330" y="43515"/>
                  <a:pt x="66604" y="42670"/>
                  <a:pt x="66445" y="41917"/>
                </a:cubicBezTo>
                <a:cubicBezTo>
                  <a:pt x="66910" y="41425"/>
                  <a:pt x="67600" y="41165"/>
                  <a:pt x="68285" y="41165"/>
                </a:cubicBezTo>
                <a:cubicBezTo>
                  <a:pt x="68775" y="41165"/>
                  <a:pt x="69263" y="41298"/>
                  <a:pt x="69663" y="41575"/>
                </a:cubicBezTo>
                <a:cubicBezTo>
                  <a:pt x="70279" y="42008"/>
                  <a:pt x="70781" y="42739"/>
                  <a:pt x="71535" y="42762"/>
                </a:cubicBezTo>
                <a:cubicBezTo>
                  <a:pt x="71580" y="41506"/>
                  <a:pt x="70941" y="40251"/>
                  <a:pt x="69914" y="39543"/>
                </a:cubicBezTo>
                <a:lnTo>
                  <a:pt x="69914" y="39543"/>
                </a:lnTo>
                <a:cubicBezTo>
                  <a:pt x="70172" y="39715"/>
                  <a:pt x="70451" y="39887"/>
                  <a:pt x="70769" y="39887"/>
                </a:cubicBezTo>
                <a:cubicBezTo>
                  <a:pt x="70788" y="39887"/>
                  <a:pt x="70807" y="39887"/>
                  <a:pt x="70827" y="39886"/>
                </a:cubicBezTo>
                <a:cubicBezTo>
                  <a:pt x="71169" y="39886"/>
                  <a:pt x="71512" y="39566"/>
                  <a:pt x="71421" y="39246"/>
                </a:cubicBezTo>
                <a:cubicBezTo>
                  <a:pt x="71375" y="39109"/>
                  <a:pt x="71261" y="38995"/>
                  <a:pt x="71147" y="38881"/>
                </a:cubicBezTo>
                <a:cubicBezTo>
                  <a:pt x="70827" y="38585"/>
                  <a:pt x="70508" y="38288"/>
                  <a:pt x="70188" y="37991"/>
                </a:cubicBezTo>
                <a:lnTo>
                  <a:pt x="70188" y="37991"/>
                </a:lnTo>
                <a:cubicBezTo>
                  <a:pt x="70246" y="37994"/>
                  <a:pt x="70304" y="37995"/>
                  <a:pt x="70361" y="37995"/>
                </a:cubicBezTo>
                <a:cubicBezTo>
                  <a:pt x="70778" y="37995"/>
                  <a:pt x="71176" y="37920"/>
                  <a:pt x="71557" y="37740"/>
                </a:cubicBezTo>
                <a:cubicBezTo>
                  <a:pt x="70807" y="36441"/>
                  <a:pt x="69508" y="36250"/>
                  <a:pt x="68140" y="36250"/>
                </a:cubicBezTo>
                <a:cubicBezTo>
                  <a:pt x="67568" y="36250"/>
                  <a:pt x="66984" y="36283"/>
                  <a:pt x="66423" y="36283"/>
                </a:cubicBezTo>
                <a:cubicBezTo>
                  <a:pt x="65755" y="36283"/>
                  <a:pt x="65118" y="36236"/>
                  <a:pt x="64573" y="36028"/>
                </a:cubicBezTo>
                <a:cubicBezTo>
                  <a:pt x="62861" y="35389"/>
                  <a:pt x="62153" y="33358"/>
                  <a:pt x="61651" y="31577"/>
                </a:cubicBezTo>
                <a:lnTo>
                  <a:pt x="61651" y="31577"/>
                </a:lnTo>
                <a:cubicBezTo>
                  <a:pt x="62131" y="32171"/>
                  <a:pt x="62587" y="32764"/>
                  <a:pt x="63066" y="33335"/>
                </a:cubicBezTo>
                <a:cubicBezTo>
                  <a:pt x="62952" y="31942"/>
                  <a:pt x="62815" y="30413"/>
                  <a:pt x="61857" y="29363"/>
                </a:cubicBezTo>
                <a:cubicBezTo>
                  <a:pt x="61058" y="28450"/>
                  <a:pt x="59848" y="28062"/>
                  <a:pt x="58684" y="27743"/>
                </a:cubicBezTo>
                <a:cubicBezTo>
                  <a:pt x="58968" y="27674"/>
                  <a:pt x="59258" y="27641"/>
                  <a:pt x="59548" y="27641"/>
                </a:cubicBezTo>
                <a:cubicBezTo>
                  <a:pt x="60029" y="27641"/>
                  <a:pt x="60511" y="27732"/>
                  <a:pt x="60967" y="27902"/>
                </a:cubicBezTo>
                <a:cubicBezTo>
                  <a:pt x="60464" y="27263"/>
                  <a:pt x="59757" y="26807"/>
                  <a:pt x="58981" y="26601"/>
                </a:cubicBezTo>
                <a:lnTo>
                  <a:pt x="58981" y="26601"/>
                </a:lnTo>
                <a:lnTo>
                  <a:pt x="60556" y="26830"/>
                </a:lnTo>
                <a:cubicBezTo>
                  <a:pt x="59785" y="26265"/>
                  <a:pt x="58983" y="25748"/>
                  <a:pt x="58150" y="25289"/>
                </a:cubicBezTo>
                <a:lnTo>
                  <a:pt x="58150" y="25289"/>
                </a:lnTo>
                <a:cubicBezTo>
                  <a:pt x="58418" y="25387"/>
                  <a:pt x="58705" y="25436"/>
                  <a:pt x="58992" y="25436"/>
                </a:cubicBezTo>
                <a:cubicBezTo>
                  <a:pt x="59550" y="25436"/>
                  <a:pt x="60109" y="25253"/>
                  <a:pt x="60533" y="24889"/>
                </a:cubicBezTo>
                <a:lnTo>
                  <a:pt x="60533" y="24889"/>
                </a:lnTo>
                <a:cubicBezTo>
                  <a:pt x="60482" y="24895"/>
                  <a:pt x="60432" y="24897"/>
                  <a:pt x="60381" y="24897"/>
                </a:cubicBezTo>
                <a:cubicBezTo>
                  <a:pt x="59547" y="24897"/>
                  <a:pt x="58773" y="24200"/>
                  <a:pt x="58730" y="23360"/>
                </a:cubicBezTo>
                <a:lnTo>
                  <a:pt x="58730" y="23360"/>
                </a:lnTo>
                <a:cubicBezTo>
                  <a:pt x="58859" y="23916"/>
                  <a:pt x="59410" y="24291"/>
                  <a:pt x="59954" y="24291"/>
                </a:cubicBezTo>
                <a:cubicBezTo>
                  <a:pt x="60080" y="24291"/>
                  <a:pt x="60207" y="24271"/>
                  <a:pt x="60327" y="24227"/>
                </a:cubicBezTo>
                <a:cubicBezTo>
                  <a:pt x="59780" y="23063"/>
                  <a:pt x="59643" y="21739"/>
                  <a:pt x="59917" y="20484"/>
                </a:cubicBezTo>
                <a:lnTo>
                  <a:pt x="59917" y="20484"/>
                </a:lnTo>
                <a:cubicBezTo>
                  <a:pt x="60076" y="21534"/>
                  <a:pt x="60601" y="22538"/>
                  <a:pt x="61377" y="23292"/>
                </a:cubicBezTo>
                <a:cubicBezTo>
                  <a:pt x="61423" y="22744"/>
                  <a:pt x="61811" y="22264"/>
                  <a:pt x="62313" y="22082"/>
                </a:cubicBezTo>
                <a:lnTo>
                  <a:pt x="62313" y="22082"/>
                </a:lnTo>
                <a:cubicBezTo>
                  <a:pt x="62016" y="23109"/>
                  <a:pt x="62108" y="24296"/>
                  <a:pt x="62610" y="25255"/>
                </a:cubicBezTo>
                <a:cubicBezTo>
                  <a:pt x="63363" y="24319"/>
                  <a:pt x="63660" y="23041"/>
                  <a:pt x="63454" y="21854"/>
                </a:cubicBezTo>
                <a:lnTo>
                  <a:pt x="63454" y="21854"/>
                </a:lnTo>
                <a:cubicBezTo>
                  <a:pt x="64619" y="23497"/>
                  <a:pt x="62405" y="26076"/>
                  <a:pt x="63591" y="27720"/>
                </a:cubicBezTo>
                <a:cubicBezTo>
                  <a:pt x="63911" y="27081"/>
                  <a:pt x="64231" y="26441"/>
                  <a:pt x="64550" y="25825"/>
                </a:cubicBezTo>
                <a:lnTo>
                  <a:pt x="64550" y="25825"/>
                </a:lnTo>
                <a:cubicBezTo>
                  <a:pt x="64573" y="27012"/>
                  <a:pt x="64368" y="28199"/>
                  <a:pt x="63957" y="29317"/>
                </a:cubicBezTo>
                <a:cubicBezTo>
                  <a:pt x="64547" y="28885"/>
                  <a:pt x="65035" y="28317"/>
                  <a:pt x="65407" y="27686"/>
                </a:cubicBezTo>
                <a:lnTo>
                  <a:pt x="65407" y="27686"/>
                </a:lnTo>
                <a:cubicBezTo>
                  <a:pt x="64957" y="28621"/>
                  <a:pt x="64966" y="29767"/>
                  <a:pt x="65417" y="30710"/>
                </a:cubicBezTo>
                <a:cubicBezTo>
                  <a:pt x="66011" y="30162"/>
                  <a:pt x="66422" y="29409"/>
                  <a:pt x="66559" y="28633"/>
                </a:cubicBezTo>
                <a:cubicBezTo>
                  <a:pt x="66582" y="28975"/>
                  <a:pt x="66787" y="29340"/>
                  <a:pt x="67061" y="29546"/>
                </a:cubicBezTo>
                <a:cubicBezTo>
                  <a:pt x="67517" y="28701"/>
                  <a:pt x="67586" y="27651"/>
                  <a:pt x="67221" y="26761"/>
                </a:cubicBezTo>
                <a:lnTo>
                  <a:pt x="67221" y="26761"/>
                </a:lnTo>
                <a:cubicBezTo>
                  <a:pt x="67951" y="27172"/>
                  <a:pt x="67928" y="28222"/>
                  <a:pt x="67677" y="29021"/>
                </a:cubicBezTo>
                <a:cubicBezTo>
                  <a:pt x="67449" y="29842"/>
                  <a:pt x="67084" y="30710"/>
                  <a:pt x="67472" y="31463"/>
                </a:cubicBezTo>
                <a:cubicBezTo>
                  <a:pt x="67746" y="31052"/>
                  <a:pt x="68020" y="30664"/>
                  <a:pt x="68293" y="30253"/>
                </a:cubicBezTo>
                <a:lnTo>
                  <a:pt x="68293" y="30253"/>
                </a:lnTo>
                <a:cubicBezTo>
                  <a:pt x="68248" y="31121"/>
                  <a:pt x="68476" y="32011"/>
                  <a:pt x="68933" y="32741"/>
                </a:cubicBezTo>
                <a:cubicBezTo>
                  <a:pt x="69155" y="32256"/>
                  <a:pt x="69252" y="31717"/>
                  <a:pt x="69208" y="31204"/>
                </a:cubicBezTo>
                <a:lnTo>
                  <a:pt x="69208" y="31204"/>
                </a:lnTo>
                <a:cubicBezTo>
                  <a:pt x="69300" y="31743"/>
                  <a:pt x="69603" y="32233"/>
                  <a:pt x="70051" y="32559"/>
                </a:cubicBezTo>
                <a:cubicBezTo>
                  <a:pt x="69503" y="30778"/>
                  <a:pt x="69686" y="28792"/>
                  <a:pt x="70530" y="27126"/>
                </a:cubicBezTo>
                <a:lnTo>
                  <a:pt x="70530" y="27126"/>
                </a:lnTo>
                <a:cubicBezTo>
                  <a:pt x="70462" y="27514"/>
                  <a:pt x="70690" y="27948"/>
                  <a:pt x="71078" y="28108"/>
                </a:cubicBezTo>
                <a:cubicBezTo>
                  <a:pt x="71489" y="26715"/>
                  <a:pt x="71398" y="25186"/>
                  <a:pt x="70804" y="23862"/>
                </a:cubicBezTo>
                <a:lnTo>
                  <a:pt x="70804" y="23862"/>
                </a:lnTo>
                <a:cubicBezTo>
                  <a:pt x="71443" y="24524"/>
                  <a:pt x="72082" y="25186"/>
                  <a:pt x="72722" y="25848"/>
                </a:cubicBezTo>
                <a:cubicBezTo>
                  <a:pt x="72356" y="24752"/>
                  <a:pt x="72516" y="23497"/>
                  <a:pt x="73155" y="22561"/>
                </a:cubicBezTo>
                <a:lnTo>
                  <a:pt x="73338" y="25916"/>
                </a:lnTo>
                <a:cubicBezTo>
                  <a:pt x="74023" y="25392"/>
                  <a:pt x="74662" y="24752"/>
                  <a:pt x="75210" y="24068"/>
                </a:cubicBezTo>
                <a:lnTo>
                  <a:pt x="75210" y="24068"/>
                </a:lnTo>
                <a:cubicBezTo>
                  <a:pt x="74433" y="26213"/>
                  <a:pt x="74730" y="28701"/>
                  <a:pt x="75917" y="30619"/>
                </a:cubicBezTo>
                <a:cubicBezTo>
                  <a:pt x="76031" y="29913"/>
                  <a:pt x="76145" y="29186"/>
                  <a:pt x="76258" y="28480"/>
                </a:cubicBezTo>
                <a:lnTo>
                  <a:pt x="76258" y="28480"/>
                </a:lnTo>
                <a:cubicBezTo>
                  <a:pt x="76102" y="29460"/>
                  <a:pt x="76513" y="30529"/>
                  <a:pt x="77287" y="31143"/>
                </a:cubicBezTo>
                <a:cubicBezTo>
                  <a:pt x="77716" y="29585"/>
                  <a:pt x="77519" y="27869"/>
                  <a:pt x="76785" y="26440"/>
                </a:cubicBezTo>
                <a:lnTo>
                  <a:pt x="76785" y="26440"/>
                </a:lnTo>
                <a:cubicBezTo>
                  <a:pt x="77018" y="26874"/>
                  <a:pt x="77439" y="27199"/>
                  <a:pt x="77903" y="27332"/>
                </a:cubicBezTo>
                <a:cubicBezTo>
                  <a:pt x="77963" y="26948"/>
                  <a:pt x="78345" y="26654"/>
                  <a:pt x="78732" y="26654"/>
                </a:cubicBezTo>
                <a:cubicBezTo>
                  <a:pt x="78783" y="26654"/>
                  <a:pt x="78834" y="26659"/>
                  <a:pt x="78884" y="26670"/>
                </a:cubicBezTo>
                <a:cubicBezTo>
                  <a:pt x="78405" y="27674"/>
                  <a:pt x="78245" y="28815"/>
                  <a:pt x="78382" y="29911"/>
                </a:cubicBezTo>
                <a:cubicBezTo>
                  <a:pt x="79090" y="29158"/>
                  <a:pt x="79843" y="28473"/>
                  <a:pt x="80665" y="27834"/>
                </a:cubicBezTo>
                <a:lnTo>
                  <a:pt x="80665" y="27834"/>
                </a:lnTo>
                <a:cubicBezTo>
                  <a:pt x="80208" y="28610"/>
                  <a:pt x="79934" y="29477"/>
                  <a:pt x="79843" y="30367"/>
                </a:cubicBezTo>
                <a:cubicBezTo>
                  <a:pt x="80309" y="30126"/>
                  <a:pt x="80832" y="30010"/>
                  <a:pt x="81356" y="30010"/>
                </a:cubicBezTo>
                <a:cubicBezTo>
                  <a:pt x="81576" y="30010"/>
                  <a:pt x="81796" y="30030"/>
                  <a:pt x="82011" y="30071"/>
                </a:cubicBezTo>
                <a:cubicBezTo>
                  <a:pt x="81030" y="31395"/>
                  <a:pt x="80505" y="33061"/>
                  <a:pt x="80528" y="34704"/>
                </a:cubicBezTo>
                <a:cubicBezTo>
                  <a:pt x="81190" y="33768"/>
                  <a:pt x="81852" y="32810"/>
                  <a:pt x="82491" y="31874"/>
                </a:cubicBezTo>
                <a:lnTo>
                  <a:pt x="82491" y="31874"/>
                </a:lnTo>
                <a:cubicBezTo>
                  <a:pt x="81852" y="33700"/>
                  <a:pt x="81715" y="35709"/>
                  <a:pt x="82103" y="37626"/>
                </a:cubicBezTo>
                <a:cubicBezTo>
                  <a:pt x="82856" y="36576"/>
                  <a:pt x="83313" y="35343"/>
                  <a:pt x="83449" y="34065"/>
                </a:cubicBezTo>
                <a:cubicBezTo>
                  <a:pt x="84499" y="34111"/>
                  <a:pt x="85002" y="35389"/>
                  <a:pt x="84979" y="36439"/>
                </a:cubicBezTo>
                <a:cubicBezTo>
                  <a:pt x="84933" y="37466"/>
                  <a:pt x="84636" y="38562"/>
                  <a:pt x="85070" y="39498"/>
                </a:cubicBezTo>
                <a:cubicBezTo>
                  <a:pt x="85344" y="38744"/>
                  <a:pt x="85549" y="37968"/>
                  <a:pt x="85664" y="37169"/>
                </a:cubicBezTo>
                <a:cubicBezTo>
                  <a:pt x="86074" y="38470"/>
                  <a:pt x="86188" y="39863"/>
                  <a:pt x="85960" y="41209"/>
                </a:cubicBezTo>
                <a:cubicBezTo>
                  <a:pt x="86303" y="40821"/>
                  <a:pt x="86622" y="40433"/>
                  <a:pt x="86965" y="40068"/>
                </a:cubicBezTo>
                <a:lnTo>
                  <a:pt x="86965" y="40068"/>
                </a:lnTo>
                <a:cubicBezTo>
                  <a:pt x="86531" y="41392"/>
                  <a:pt x="86462" y="42853"/>
                  <a:pt x="86759" y="44222"/>
                </a:cubicBezTo>
                <a:cubicBezTo>
                  <a:pt x="87193" y="43127"/>
                  <a:pt x="87421" y="41940"/>
                  <a:pt x="87398" y="40753"/>
                </a:cubicBezTo>
                <a:lnTo>
                  <a:pt x="87398" y="40753"/>
                </a:lnTo>
                <a:cubicBezTo>
                  <a:pt x="88174" y="42168"/>
                  <a:pt x="88654" y="43766"/>
                  <a:pt x="88745" y="45386"/>
                </a:cubicBezTo>
                <a:cubicBezTo>
                  <a:pt x="89042" y="44793"/>
                  <a:pt x="89316" y="44200"/>
                  <a:pt x="89589" y="43606"/>
                </a:cubicBezTo>
                <a:cubicBezTo>
                  <a:pt x="89704" y="45249"/>
                  <a:pt x="90617" y="46779"/>
                  <a:pt x="91986" y="47669"/>
                </a:cubicBezTo>
                <a:cubicBezTo>
                  <a:pt x="91598" y="45455"/>
                  <a:pt x="90799" y="43287"/>
                  <a:pt x="89635" y="41346"/>
                </a:cubicBezTo>
                <a:lnTo>
                  <a:pt x="89635" y="41346"/>
                </a:lnTo>
                <a:cubicBezTo>
                  <a:pt x="90731" y="42876"/>
                  <a:pt x="92488" y="43926"/>
                  <a:pt x="94383" y="44131"/>
                </a:cubicBezTo>
                <a:cubicBezTo>
                  <a:pt x="93287" y="43583"/>
                  <a:pt x="92397" y="42602"/>
                  <a:pt x="91940" y="41460"/>
                </a:cubicBezTo>
                <a:lnTo>
                  <a:pt x="91940" y="41460"/>
                </a:lnTo>
                <a:cubicBezTo>
                  <a:pt x="92818" y="41803"/>
                  <a:pt x="93736" y="41965"/>
                  <a:pt x="94656" y="41965"/>
                </a:cubicBezTo>
                <a:cubicBezTo>
                  <a:pt x="94717" y="41965"/>
                  <a:pt x="94778" y="41964"/>
                  <a:pt x="94839" y="41963"/>
                </a:cubicBezTo>
                <a:cubicBezTo>
                  <a:pt x="94520" y="41301"/>
                  <a:pt x="93698" y="40913"/>
                  <a:pt x="92990" y="40753"/>
                </a:cubicBezTo>
                <a:lnTo>
                  <a:pt x="92990" y="40753"/>
                </a:lnTo>
                <a:cubicBezTo>
                  <a:pt x="93797" y="40930"/>
                  <a:pt x="94627" y="41108"/>
                  <a:pt x="95448" y="41108"/>
                </a:cubicBezTo>
                <a:cubicBezTo>
                  <a:pt x="95787" y="41108"/>
                  <a:pt x="96126" y="41078"/>
                  <a:pt x="96460" y="41004"/>
                </a:cubicBezTo>
                <a:cubicBezTo>
                  <a:pt x="97624" y="40730"/>
                  <a:pt x="98697" y="39817"/>
                  <a:pt x="98742" y="38653"/>
                </a:cubicBezTo>
                <a:lnTo>
                  <a:pt x="98742" y="38653"/>
                </a:lnTo>
                <a:cubicBezTo>
                  <a:pt x="97487" y="39124"/>
                  <a:pt x="96151" y="39355"/>
                  <a:pt x="94814" y="39355"/>
                </a:cubicBezTo>
                <a:cubicBezTo>
                  <a:pt x="92652" y="39355"/>
                  <a:pt x="90487" y="38751"/>
                  <a:pt x="88654" y="37580"/>
                </a:cubicBezTo>
                <a:lnTo>
                  <a:pt x="88654" y="37580"/>
                </a:lnTo>
                <a:cubicBezTo>
                  <a:pt x="89471" y="37643"/>
                  <a:pt x="90292" y="37674"/>
                  <a:pt x="91114" y="37674"/>
                </a:cubicBezTo>
                <a:cubicBezTo>
                  <a:pt x="94762" y="37674"/>
                  <a:pt x="98419" y="37057"/>
                  <a:pt x="101847" y="35845"/>
                </a:cubicBezTo>
                <a:cubicBezTo>
                  <a:pt x="99153" y="34805"/>
                  <a:pt x="96263" y="34279"/>
                  <a:pt x="93374" y="34279"/>
                </a:cubicBezTo>
                <a:cubicBezTo>
                  <a:pt x="92713" y="34279"/>
                  <a:pt x="92051" y="34307"/>
                  <a:pt x="91393" y="34362"/>
                </a:cubicBezTo>
                <a:cubicBezTo>
                  <a:pt x="93013" y="34065"/>
                  <a:pt x="94657" y="33746"/>
                  <a:pt x="96118" y="32992"/>
                </a:cubicBezTo>
                <a:cubicBezTo>
                  <a:pt x="97578" y="32239"/>
                  <a:pt x="98857" y="30961"/>
                  <a:pt x="99199" y="29340"/>
                </a:cubicBezTo>
                <a:lnTo>
                  <a:pt x="99199" y="29340"/>
                </a:lnTo>
                <a:cubicBezTo>
                  <a:pt x="97056" y="30118"/>
                  <a:pt x="94336" y="30972"/>
                  <a:pt x="91788" y="30972"/>
                </a:cubicBezTo>
                <a:cubicBezTo>
                  <a:pt x="90374" y="30972"/>
                  <a:pt x="89013" y="30709"/>
                  <a:pt x="87832" y="30025"/>
                </a:cubicBezTo>
                <a:cubicBezTo>
                  <a:pt x="89019" y="29209"/>
                  <a:pt x="90467" y="28788"/>
                  <a:pt x="91911" y="28788"/>
                </a:cubicBezTo>
                <a:cubicBezTo>
                  <a:pt x="92689" y="28788"/>
                  <a:pt x="93465" y="28910"/>
                  <a:pt x="94200" y="29158"/>
                </a:cubicBezTo>
                <a:cubicBezTo>
                  <a:pt x="92625" y="27172"/>
                  <a:pt x="88905" y="27423"/>
                  <a:pt x="88015" y="25049"/>
                </a:cubicBezTo>
                <a:lnTo>
                  <a:pt x="88015" y="25049"/>
                </a:lnTo>
                <a:cubicBezTo>
                  <a:pt x="89339" y="26094"/>
                  <a:pt x="91029" y="26666"/>
                  <a:pt x="92723" y="26666"/>
                </a:cubicBezTo>
                <a:cubicBezTo>
                  <a:pt x="93102" y="26666"/>
                  <a:pt x="93482" y="26637"/>
                  <a:pt x="93858" y="26578"/>
                </a:cubicBezTo>
                <a:cubicBezTo>
                  <a:pt x="93490" y="25966"/>
                  <a:pt x="93005" y="25426"/>
                  <a:pt x="92439" y="24990"/>
                </a:cubicBezTo>
                <a:lnTo>
                  <a:pt x="92439" y="24990"/>
                </a:lnTo>
                <a:cubicBezTo>
                  <a:pt x="93471" y="25416"/>
                  <a:pt x="94581" y="25643"/>
                  <a:pt x="95692" y="25643"/>
                </a:cubicBezTo>
                <a:cubicBezTo>
                  <a:pt x="95728" y="25643"/>
                  <a:pt x="95763" y="25643"/>
                  <a:pt x="95798" y="25643"/>
                </a:cubicBezTo>
                <a:cubicBezTo>
                  <a:pt x="96825" y="25620"/>
                  <a:pt x="98126" y="25095"/>
                  <a:pt x="98035" y="24068"/>
                </a:cubicBezTo>
                <a:cubicBezTo>
                  <a:pt x="97989" y="23680"/>
                  <a:pt x="97761" y="23360"/>
                  <a:pt x="97510" y="23063"/>
                </a:cubicBezTo>
                <a:cubicBezTo>
                  <a:pt x="96483" y="21899"/>
                  <a:pt x="95113" y="21032"/>
                  <a:pt x="93630" y="20598"/>
                </a:cubicBezTo>
                <a:cubicBezTo>
                  <a:pt x="92648" y="20301"/>
                  <a:pt x="91575" y="20187"/>
                  <a:pt x="90776" y="19594"/>
                </a:cubicBezTo>
                <a:cubicBezTo>
                  <a:pt x="89977" y="18978"/>
                  <a:pt x="89635" y="17585"/>
                  <a:pt x="90457" y="16992"/>
                </a:cubicBezTo>
                <a:lnTo>
                  <a:pt x="90457" y="16992"/>
                </a:lnTo>
                <a:cubicBezTo>
                  <a:pt x="91895" y="18544"/>
                  <a:pt x="93881" y="19617"/>
                  <a:pt x="95981" y="19959"/>
                </a:cubicBezTo>
                <a:cubicBezTo>
                  <a:pt x="95981" y="19038"/>
                  <a:pt x="95817" y="18101"/>
                  <a:pt x="95477" y="17222"/>
                </a:cubicBezTo>
                <a:lnTo>
                  <a:pt x="95477" y="17222"/>
                </a:lnTo>
                <a:cubicBezTo>
                  <a:pt x="96045" y="18313"/>
                  <a:pt x="96984" y="19206"/>
                  <a:pt x="98103" y="19708"/>
                </a:cubicBezTo>
                <a:cubicBezTo>
                  <a:pt x="98274" y="19793"/>
                  <a:pt x="98454" y="19861"/>
                  <a:pt x="98626" y="19861"/>
                </a:cubicBezTo>
                <a:cubicBezTo>
                  <a:pt x="98730" y="19861"/>
                  <a:pt x="98831" y="19837"/>
                  <a:pt x="98925" y="19777"/>
                </a:cubicBezTo>
                <a:cubicBezTo>
                  <a:pt x="99222" y="19617"/>
                  <a:pt x="99267" y="19229"/>
                  <a:pt x="99290" y="18909"/>
                </a:cubicBezTo>
                <a:cubicBezTo>
                  <a:pt x="99335" y="17983"/>
                  <a:pt x="99381" y="17056"/>
                  <a:pt x="99426" y="16130"/>
                </a:cubicBezTo>
                <a:lnTo>
                  <a:pt x="99426" y="16130"/>
                </a:lnTo>
                <a:cubicBezTo>
                  <a:pt x="99380" y="17296"/>
                  <a:pt x="100728" y="19172"/>
                  <a:pt x="100751" y="20621"/>
                </a:cubicBezTo>
                <a:cubicBezTo>
                  <a:pt x="100797" y="22128"/>
                  <a:pt x="100112" y="23451"/>
                  <a:pt x="100135" y="24935"/>
                </a:cubicBezTo>
                <a:cubicBezTo>
                  <a:pt x="100158" y="25780"/>
                  <a:pt x="100728" y="26715"/>
                  <a:pt x="101573" y="26715"/>
                </a:cubicBezTo>
                <a:cubicBezTo>
                  <a:pt x="101687" y="25711"/>
                  <a:pt x="101778" y="24707"/>
                  <a:pt x="101892" y="23702"/>
                </a:cubicBezTo>
                <a:lnTo>
                  <a:pt x="101892" y="23702"/>
                </a:lnTo>
                <a:cubicBezTo>
                  <a:pt x="101755" y="25118"/>
                  <a:pt x="102919" y="26533"/>
                  <a:pt x="104335" y="26693"/>
                </a:cubicBezTo>
                <a:cubicBezTo>
                  <a:pt x="104563" y="25528"/>
                  <a:pt x="104768" y="24364"/>
                  <a:pt x="104974" y="23200"/>
                </a:cubicBezTo>
                <a:cubicBezTo>
                  <a:pt x="105548" y="23818"/>
                  <a:pt x="106387" y="24152"/>
                  <a:pt x="107223" y="24152"/>
                </a:cubicBezTo>
                <a:cubicBezTo>
                  <a:pt x="107684" y="24152"/>
                  <a:pt x="108144" y="24050"/>
                  <a:pt x="108557" y="23839"/>
                </a:cubicBezTo>
                <a:lnTo>
                  <a:pt x="108557" y="23839"/>
                </a:lnTo>
                <a:cubicBezTo>
                  <a:pt x="107233" y="25255"/>
                  <a:pt x="106024" y="26784"/>
                  <a:pt x="104951" y="28404"/>
                </a:cubicBezTo>
                <a:cubicBezTo>
                  <a:pt x="105190" y="28558"/>
                  <a:pt x="105474" y="28632"/>
                  <a:pt x="105759" y="28632"/>
                </a:cubicBezTo>
                <a:cubicBezTo>
                  <a:pt x="106237" y="28632"/>
                  <a:pt x="106719" y="28425"/>
                  <a:pt x="107005" y="28039"/>
                </a:cubicBezTo>
                <a:lnTo>
                  <a:pt x="107005" y="28039"/>
                </a:lnTo>
                <a:cubicBezTo>
                  <a:pt x="106594" y="28975"/>
                  <a:pt x="106891" y="30162"/>
                  <a:pt x="107667" y="30801"/>
                </a:cubicBezTo>
                <a:cubicBezTo>
                  <a:pt x="110109" y="28701"/>
                  <a:pt x="109470" y="25643"/>
                  <a:pt x="110954" y="22972"/>
                </a:cubicBezTo>
                <a:cubicBezTo>
                  <a:pt x="111319" y="23634"/>
                  <a:pt x="111776" y="24342"/>
                  <a:pt x="112506" y="24547"/>
                </a:cubicBezTo>
                <a:cubicBezTo>
                  <a:pt x="112579" y="24566"/>
                  <a:pt x="112655" y="24575"/>
                  <a:pt x="112731" y="24575"/>
                </a:cubicBezTo>
                <a:cubicBezTo>
                  <a:pt x="113393" y="24575"/>
                  <a:pt x="114112" y="23908"/>
                  <a:pt x="113784" y="23314"/>
                </a:cubicBezTo>
                <a:lnTo>
                  <a:pt x="113784" y="23314"/>
                </a:lnTo>
                <a:cubicBezTo>
                  <a:pt x="114834" y="23360"/>
                  <a:pt x="115587" y="24273"/>
                  <a:pt x="116409" y="24912"/>
                </a:cubicBezTo>
                <a:cubicBezTo>
                  <a:pt x="116872" y="25296"/>
                  <a:pt x="117527" y="25572"/>
                  <a:pt x="118111" y="25572"/>
                </a:cubicBezTo>
                <a:cubicBezTo>
                  <a:pt x="118535" y="25572"/>
                  <a:pt x="118922" y="25427"/>
                  <a:pt x="119171" y="25072"/>
                </a:cubicBezTo>
                <a:lnTo>
                  <a:pt x="119171" y="25072"/>
                </a:lnTo>
                <a:cubicBezTo>
                  <a:pt x="118852" y="26396"/>
                  <a:pt x="118190" y="27651"/>
                  <a:pt x="117254" y="28656"/>
                </a:cubicBezTo>
                <a:cubicBezTo>
                  <a:pt x="117461" y="28793"/>
                  <a:pt x="117696" y="28854"/>
                  <a:pt x="117936" y="28854"/>
                </a:cubicBezTo>
                <a:cubicBezTo>
                  <a:pt x="118411" y="28854"/>
                  <a:pt x="118906" y="28616"/>
                  <a:pt x="119240" y="28267"/>
                </a:cubicBezTo>
                <a:cubicBezTo>
                  <a:pt x="119749" y="27758"/>
                  <a:pt x="119979" y="27055"/>
                  <a:pt x="120201" y="26367"/>
                </a:cubicBezTo>
                <a:lnTo>
                  <a:pt x="120201" y="26367"/>
                </a:lnTo>
                <a:cubicBezTo>
                  <a:pt x="120105" y="26720"/>
                  <a:pt x="120286" y="27136"/>
                  <a:pt x="120609" y="27309"/>
                </a:cubicBezTo>
                <a:cubicBezTo>
                  <a:pt x="120997" y="26670"/>
                  <a:pt x="121385" y="26031"/>
                  <a:pt x="121773" y="25369"/>
                </a:cubicBezTo>
                <a:cubicBezTo>
                  <a:pt x="121840" y="25383"/>
                  <a:pt x="121907" y="25390"/>
                  <a:pt x="121974" y="25390"/>
                </a:cubicBezTo>
                <a:cubicBezTo>
                  <a:pt x="122634" y="25390"/>
                  <a:pt x="123242" y="24708"/>
                  <a:pt x="123097" y="24045"/>
                </a:cubicBezTo>
                <a:lnTo>
                  <a:pt x="123097" y="24045"/>
                </a:lnTo>
                <a:cubicBezTo>
                  <a:pt x="123782" y="25369"/>
                  <a:pt x="124352" y="27240"/>
                  <a:pt x="123165" y="28153"/>
                </a:cubicBezTo>
                <a:cubicBezTo>
                  <a:pt x="122412" y="28701"/>
                  <a:pt x="120974" y="29021"/>
                  <a:pt x="121271" y="29911"/>
                </a:cubicBezTo>
                <a:cubicBezTo>
                  <a:pt x="121385" y="30230"/>
                  <a:pt x="121750" y="30459"/>
                  <a:pt x="121819" y="30801"/>
                </a:cubicBezTo>
                <a:cubicBezTo>
                  <a:pt x="121910" y="31258"/>
                  <a:pt x="121454" y="31600"/>
                  <a:pt x="121043" y="31851"/>
                </a:cubicBezTo>
                <a:cubicBezTo>
                  <a:pt x="119468" y="32787"/>
                  <a:pt x="117893" y="33723"/>
                  <a:pt x="116295" y="34659"/>
                </a:cubicBezTo>
                <a:cubicBezTo>
                  <a:pt x="116957" y="34910"/>
                  <a:pt x="117642" y="35184"/>
                  <a:pt x="118304" y="35435"/>
                </a:cubicBezTo>
                <a:cubicBezTo>
                  <a:pt x="116660" y="36165"/>
                  <a:pt x="115017" y="36918"/>
                  <a:pt x="113396" y="37672"/>
                </a:cubicBezTo>
                <a:cubicBezTo>
                  <a:pt x="113829" y="37947"/>
                  <a:pt x="114344" y="38086"/>
                  <a:pt x="114864" y="38086"/>
                </a:cubicBezTo>
                <a:cubicBezTo>
                  <a:pt x="115250" y="38086"/>
                  <a:pt x="115639" y="38010"/>
                  <a:pt x="115998" y="37854"/>
                </a:cubicBezTo>
                <a:lnTo>
                  <a:pt x="115998" y="37854"/>
                </a:lnTo>
                <a:cubicBezTo>
                  <a:pt x="115839" y="38607"/>
                  <a:pt x="115108" y="39109"/>
                  <a:pt x="114401" y="39406"/>
                </a:cubicBezTo>
                <a:cubicBezTo>
                  <a:pt x="113693" y="39726"/>
                  <a:pt x="112917" y="39977"/>
                  <a:pt x="112392" y="40570"/>
                </a:cubicBezTo>
                <a:cubicBezTo>
                  <a:pt x="111890" y="41164"/>
                  <a:pt x="111867" y="42237"/>
                  <a:pt x="112575" y="42556"/>
                </a:cubicBezTo>
                <a:cubicBezTo>
                  <a:pt x="113533" y="41940"/>
                  <a:pt x="114538" y="41415"/>
                  <a:pt x="115587" y="40958"/>
                </a:cubicBezTo>
                <a:lnTo>
                  <a:pt x="115587" y="40958"/>
                </a:lnTo>
                <a:cubicBezTo>
                  <a:pt x="115131" y="42853"/>
                  <a:pt x="114401" y="44656"/>
                  <a:pt x="113419" y="46345"/>
                </a:cubicBezTo>
                <a:cubicBezTo>
                  <a:pt x="113878" y="46617"/>
                  <a:pt x="114413" y="46762"/>
                  <a:pt x="114948" y="46762"/>
                </a:cubicBezTo>
                <a:cubicBezTo>
                  <a:pt x="115132" y="46762"/>
                  <a:pt x="115315" y="46745"/>
                  <a:pt x="115496" y="46710"/>
                </a:cubicBezTo>
                <a:lnTo>
                  <a:pt x="115496" y="46710"/>
                </a:lnTo>
                <a:cubicBezTo>
                  <a:pt x="114355" y="48308"/>
                  <a:pt x="113670" y="50225"/>
                  <a:pt x="113556" y="52188"/>
                </a:cubicBezTo>
                <a:cubicBezTo>
                  <a:pt x="115747" y="50499"/>
                  <a:pt x="117368" y="48057"/>
                  <a:pt x="118075" y="45364"/>
                </a:cubicBezTo>
                <a:cubicBezTo>
                  <a:pt x="118075" y="46140"/>
                  <a:pt x="119240" y="46071"/>
                  <a:pt x="119924" y="46391"/>
                </a:cubicBezTo>
                <a:cubicBezTo>
                  <a:pt x="120769" y="46756"/>
                  <a:pt x="120951" y="47897"/>
                  <a:pt x="120723" y="48787"/>
                </a:cubicBezTo>
                <a:cubicBezTo>
                  <a:pt x="120472" y="49655"/>
                  <a:pt x="119947" y="50454"/>
                  <a:pt x="119742" y="51344"/>
                </a:cubicBezTo>
                <a:cubicBezTo>
                  <a:pt x="119696" y="51549"/>
                  <a:pt x="119673" y="51800"/>
                  <a:pt x="119787" y="51983"/>
                </a:cubicBezTo>
                <a:cubicBezTo>
                  <a:pt x="119878" y="52103"/>
                  <a:pt x="119993" y="52154"/>
                  <a:pt x="120120" y="52154"/>
                </a:cubicBezTo>
                <a:cubicBezTo>
                  <a:pt x="120473" y="52154"/>
                  <a:pt x="120910" y="51759"/>
                  <a:pt x="121111" y="51389"/>
                </a:cubicBezTo>
                <a:cubicBezTo>
                  <a:pt x="121727" y="50248"/>
                  <a:pt x="122321" y="49130"/>
                  <a:pt x="122937" y="48011"/>
                </a:cubicBezTo>
                <a:cubicBezTo>
                  <a:pt x="122960" y="49290"/>
                  <a:pt x="122960" y="50591"/>
                  <a:pt x="122960" y="51892"/>
                </a:cubicBezTo>
                <a:cubicBezTo>
                  <a:pt x="123668" y="51344"/>
                  <a:pt x="124170" y="50522"/>
                  <a:pt x="124330" y="49632"/>
                </a:cubicBezTo>
                <a:cubicBezTo>
                  <a:pt x="124626" y="50134"/>
                  <a:pt x="124900" y="50636"/>
                  <a:pt x="125197" y="51138"/>
                </a:cubicBezTo>
                <a:cubicBezTo>
                  <a:pt x="125431" y="50499"/>
                  <a:pt x="126083" y="50059"/>
                  <a:pt x="126763" y="50059"/>
                </a:cubicBezTo>
                <a:cubicBezTo>
                  <a:pt x="126812" y="50059"/>
                  <a:pt x="126860" y="50061"/>
                  <a:pt x="126909" y="50066"/>
                </a:cubicBezTo>
                <a:cubicBezTo>
                  <a:pt x="127098" y="47826"/>
                  <a:pt x="126299" y="45547"/>
                  <a:pt x="124836" y="43848"/>
                </a:cubicBezTo>
                <a:lnTo>
                  <a:pt x="124836" y="43848"/>
                </a:lnTo>
                <a:cubicBezTo>
                  <a:pt x="125189" y="43839"/>
                  <a:pt x="125526" y="43680"/>
                  <a:pt x="125653" y="43355"/>
                </a:cubicBezTo>
                <a:cubicBezTo>
                  <a:pt x="125745" y="43150"/>
                  <a:pt x="125722" y="42876"/>
                  <a:pt x="125676" y="42647"/>
                </a:cubicBezTo>
                <a:cubicBezTo>
                  <a:pt x="125606" y="42030"/>
                  <a:pt x="125481" y="41412"/>
                  <a:pt x="125311" y="40805"/>
                </a:cubicBezTo>
                <a:lnTo>
                  <a:pt x="125311" y="40805"/>
                </a:lnTo>
                <a:cubicBezTo>
                  <a:pt x="125438" y="40998"/>
                  <a:pt x="125631" y="41146"/>
                  <a:pt x="125859" y="41209"/>
                </a:cubicBezTo>
                <a:cubicBezTo>
                  <a:pt x="126612" y="38836"/>
                  <a:pt x="127114" y="36348"/>
                  <a:pt x="127297" y="33860"/>
                </a:cubicBezTo>
                <a:cubicBezTo>
                  <a:pt x="127365" y="34567"/>
                  <a:pt x="127434" y="35298"/>
                  <a:pt x="127845" y="35868"/>
                </a:cubicBezTo>
                <a:cubicBezTo>
                  <a:pt x="128115" y="36282"/>
                  <a:pt x="128609" y="36563"/>
                  <a:pt x="129083" y="36563"/>
                </a:cubicBezTo>
                <a:cubicBezTo>
                  <a:pt x="129289" y="36563"/>
                  <a:pt x="129491" y="36511"/>
                  <a:pt x="129671" y="36393"/>
                </a:cubicBezTo>
                <a:cubicBezTo>
                  <a:pt x="130310" y="35982"/>
                  <a:pt x="130264" y="35024"/>
                  <a:pt x="129945" y="34316"/>
                </a:cubicBezTo>
                <a:cubicBezTo>
                  <a:pt x="129648" y="33631"/>
                  <a:pt x="129123" y="32992"/>
                  <a:pt x="129032" y="32239"/>
                </a:cubicBezTo>
                <a:lnTo>
                  <a:pt x="129032" y="32239"/>
                </a:lnTo>
                <a:cubicBezTo>
                  <a:pt x="129990" y="32308"/>
                  <a:pt x="130926" y="32604"/>
                  <a:pt x="131771" y="33061"/>
                </a:cubicBezTo>
                <a:cubicBezTo>
                  <a:pt x="133026" y="32330"/>
                  <a:pt x="133277" y="30641"/>
                  <a:pt x="133072" y="29226"/>
                </a:cubicBezTo>
                <a:cubicBezTo>
                  <a:pt x="132866" y="27788"/>
                  <a:pt x="132318" y="26396"/>
                  <a:pt x="132455" y="24958"/>
                </a:cubicBezTo>
                <a:lnTo>
                  <a:pt x="132455" y="24958"/>
                </a:lnTo>
                <a:cubicBezTo>
                  <a:pt x="133049" y="25551"/>
                  <a:pt x="133460" y="26305"/>
                  <a:pt x="133619" y="27103"/>
                </a:cubicBezTo>
                <a:cubicBezTo>
                  <a:pt x="133939" y="26464"/>
                  <a:pt x="134144" y="25734"/>
                  <a:pt x="134213" y="25026"/>
                </a:cubicBezTo>
                <a:cubicBezTo>
                  <a:pt x="134236" y="25460"/>
                  <a:pt x="134464" y="25894"/>
                  <a:pt x="134806" y="26190"/>
                </a:cubicBezTo>
                <a:cubicBezTo>
                  <a:pt x="135339" y="24859"/>
                  <a:pt x="135418" y="23378"/>
                  <a:pt x="135003" y="22017"/>
                </a:cubicBezTo>
                <a:lnTo>
                  <a:pt x="135003" y="22017"/>
                </a:lnTo>
                <a:cubicBezTo>
                  <a:pt x="135121" y="22295"/>
                  <a:pt x="135413" y="22424"/>
                  <a:pt x="135730" y="22424"/>
                </a:cubicBezTo>
                <a:cubicBezTo>
                  <a:pt x="136100" y="22424"/>
                  <a:pt x="136504" y="22247"/>
                  <a:pt x="136701" y="21922"/>
                </a:cubicBezTo>
                <a:cubicBezTo>
                  <a:pt x="137066" y="21283"/>
                  <a:pt x="136906" y="20461"/>
                  <a:pt x="136724" y="19754"/>
                </a:cubicBezTo>
                <a:lnTo>
                  <a:pt x="136724" y="19754"/>
                </a:lnTo>
                <a:cubicBezTo>
                  <a:pt x="137135" y="20233"/>
                  <a:pt x="137568" y="20712"/>
                  <a:pt x="138002" y="21192"/>
                </a:cubicBezTo>
                <a:cubicBezTo>
                  <a:pt x="138846" y="20416"/>
                  <a:pt x="139486" y="19434"/>
                  <a:pt x="139805" y="18339"/>
                </a:cubicBezTo>
                <a:lnTo>
                  <a:pt x="139805" y="18339"/>
                </a:lnTo>
                <a:cubicBezTo>
                  <a:pt x="140102" y="19411"/>
                  <a:pt x="139896" y="20598"/>
                  <a:pt x="139235" y="21511"/>
                </a:cubicBezTo>
                <a:cubicBezTo>
                  <a:pt x="138732" y="22219"/>
                  <a:pt x="137979" y="22767"/>
                  <a:pt x="137660" y="23588"/>
                </a:cubicBezTo>
                <a:cubicBezTo>
                  <a:pt x="137388" y="24320"/>
                  <a:pt x="137863" y="25397"/>
                  <a:pt x="138594" y="25397"/>
                </a:cubicBezTo>
                <a:cubicBezTo>
                  <a:pt x="138661" y="25397"/>
                  <a:pt x="138730" y="25388"/>
                  <a:pt x="138801" y="25369"/>
                </a:cubicBezTo>
                <a:lnTo>
                  <a:pt x="138801" y="25369"/>
                </a:lnTo>
                <a:cubicBezTo>
                  <a:pt x="137340" y="26122"/>
                  <a:pt x="136130" y="27309"/>
                  <a:pt x="135309" y="28724"/>
                </a:cubicBezTo>
                <a:cubicBezTo>
                  <a:pt x="137637" y="28610"/>
                  <a:pt x="139851" y="27035"/>
                  <a:pt x="140695" y="24844"/>
                </a:cubicBezTo>
                <a:lnTo>
                  <a:pt x="140695" y="24844"/>
                </a:lnTo>
                <a:cubicBezTo>
                  <a:pt x="141334" y="26578"/>
                  <a:pt x="139737" y="28290"/>
                  <a:pt x="138253" y="29409"/>
                </a:cubicBezTo>
                <a:cubicBezTo>
                  <a:pt x="136792" y="30527"/>
                  <a:pt x="135080" y="32011"/>
                  <a:pt x="135423" y="33837"/>
                </a:cubicBezTo>
                <a:cubicBezTo>
                  <a:pt x="136495" y="32970"/>
                  <a:pt x="137568" y="32102"/>
                  <a:pt x="138618" y="31235"/>
                </a:cubicBezTo>
                <a:lnTo>
                  <a:pt x="138618" y="31235"/>
                </a:lnTo>
                <a:cubicBezTo>
                  <a:pt x="138299" y="33243"/>
                  <a:pt x="136655" y="34955"/>
                  <a:pt x="134692" y="35343"/>
                </a:cubicBezTo>
                <a:cubicBezTo>
                  <a:pt x="135057" y="35609"/>
                  <a:pt x="135508" y="35740"/>
                  <a:pt x="135962" y="35740"/>
                </a:cubicBezTo>
                <a:cubicBezTo>
                  <a:pt x="136353" y="35740"/>
                  <a:pt x="136746" y="35643"/>
                  <a:pt x="137087" y="35449"/>
                </a:cubicBezTo>
                <a:lnTo>
                  <a:pt x="137087" y="35449"/>
                </a:lnTo>
                <a:cubicBezTo>
                  <a:pt x="135616" y="36446"/>
                  <a:pt x="134401" y="37846"/>
                  <a:pt x="133619" y="39452"/>
                </a:cubicBezTo>
                <a:cubicBezTo>
                  <a:pt x="134966" y="38858"/>
                  <a:pt x="136199" y="37945"/>
                  <a:pt x="137157" y="36827"/>
                </a:cubicBezTo>
                <a:lnTo>
                  <a:pt x="137157" y="36827"/>
                </a:lnTo>
                <a:cubicBezTo>
                  <a:pt x="136975" y="37649"/>
                  <a:pt x="137020" y="38516"/>
                  <a:pt x="137294" y="39315"/>
                </a:cubicBezTo>
                <a:cubicBezTo>
                  <a:pt x="137323" y="39317"/>
                  <a:pt x="137351" y="39318"/>
                  <a:pt x="137380" y="39318"/>
                </a:cubicBezTo>
                <a:cubicBezTo>
                  <a:pt x="137967" y="39318"/>
                  <a:pt x="138534" y="38876"/>
                  <a:pt x="138687" y="38288"/>
                </a:cubicBezTo>
                <a:cubicBezTo>
                  <a:pt x="138710" y="39132"/>
                  <a:pt x="138732" y="39977"/>
                  <a:pt x="138755" y="40821"/>
                </a:cubicBezTo>
                <a:cubicBezTo>
                  <a:pt x="139784" y="39716"/>
                  <a:pt x="140400" y="38261"/>
                  <a:pt x="140508" y="36761"/>
                </a:cubicBezTo>
                <a:lnTo>
                  <a:pt x="140508" y="36761"/>
                </a:lnTo>
                <a:cubicBezTo>
                  <a:pt x="140606" y="37180"/>
                  <a:pt x="140839" y="37572"/>
                  <a:pt x="141175" y="37854"/>
                </a:cubicBezTo>
                <a:lnTo>
                  <a:pt x="145283" y="34248"/>
                </a:lnTo>
                <a:lnTo>
                  <a:pt x="145283" y="34248"/>
                </a:lnTo>
                <a:cubicBezTo>
                  <a:pt x="144598" y="35184"/>
                  <a:pt x="144073" y="36211"/>
                  <a:pt x="143708" y="37306"/>
                </a:cubicBezTo>
                <a:cubicBezTo>
                  <a:pt x="143923" y="37405"/>
                  <a:pt x="144163" y="37454"/>
                  <a:pt x="144404" y="37454"/>
                </a:cubicBezTo>
                <a:cubicBezTo>
                  <a:pt x="144777" y="37454"/>
                  <a:pt x="145152" y="37336"/>
                  <a:pt x="145443" y="37101"/>
                </a:cubicBezTo>
                <a:lnTo>
                  <a:pt x="145443" y="37101"/>
                </a:lnTo>
                <a:cubicBezTo>
                  <a:pt x="144964" y="37603"/>
                  <a:pt x="144713" y="38311"/>
                  <a:pt x="144735" y="38995"/>
                </a:cubicBezTo>
                <a:cubicBezTo>
                  <a:pt x="145671" y="38995"/>
                  <a:pt x="146584" y="38585"/>
                  <a:pt x="147223" y="37923"/>
                </a:cubicBezTo>
                <a:lnTo>
                  <a:pt x="147223" y="37923"/>
                </a:lnTo>
                <a:cubicBezTo>
                  <a:pt x="147657" y="39657"/>
                  <a:pt x="143800" y="39908"/>
                  <a:pt x="143982" y="41689"/>
                </a:cubicBezTo>
                <a:cubicBezTo>
                  <a:pt x="144713" y="41643"/>
                  <a:pt x="145397" y="41460"/>
                  <a:pt x="146059" y="41164"/>
                </a:cubicBezTo>
                <a:lnTo>
                  <a:pt x="146059" y="41164"/>
                </a:lnTo>
                <a:cubicBezTo>
                  <a:pt x="145764" y="41692"/>
                  <a:pt x="146367" y="42318"/>
                  <a:pt x="146965" y="42318"/>
                </a:cubicBezTo>
                <a:cubicBezTo>
                  <a:pt x="147013" y="42318"/>
                  <a:pt x="147062" y="42314"/>
                  <a:pt x="147109" y="42305"/>
                </a:cubicBezTo>
                <a:cubicBezTo>
                  <a:pt x="147748" y="42191"/>
                  <a:pt x="148205" y="41643"/>
                  <a:pt x="148593" y="41141"/>
                </a:cubicBezTo>
                <a:lnTo>
                  <a:pt x="148593" y="41141"/>
                </a:lnTo>
                <a:cubicBezTo>
                  <a:pt x="148456" y="42168"/>
                  <a:pt x="147452" y="42784"/>
                  <a:pt x="146630" y="43401"/>
                </a:cubicBezTo>
                <a:cubicBezTo>
                  <a:pt x="145785" y="44017"/>
                  <a:pt x="144964" y="45044"/>
                  <a:pt x="145397" y="45980"/>
                </a:cubicBezTo>
                <a:cubicBezTo>
                  <a:pt x="146033" y="45662"/>
                  <a:pt x="146668" y="45360"/>
                  <a:pt x="147304" y="45060"/>
                </a:cubicBezTo>
                <a:lnTo>
                  <a:pt x="147304" y="45060"/>
                </a:lnTo>
                <a:cubicBezTo>
                  <a:pt x="146993" y="45419"/>
                  <a:pt x="147055" y="46167"/>
                  <a:pt x="147520" y="46459"/>
                </a:cubicBezTo>
                <a:cubicBezTo>
                  <a:pt x="147764" y="46619"/>
                  <a:pt x="148043" y="46682"/>
                  <a:pt x="148332" y="46682"/>
                </a:cubicBezTo>
                <a:cubicBezTo>
                  <a:pt x="148747" y="46682"/>
                  <a:pt x="149184" y="46552"/>
                  <a:pt x="149574" y="46391"/>
                </a:cubicBezTo>
                <a:lnTo>
                  <a:pt x="149574" y="46391"/>
                </a:lnTo>
                <a:cubicBezTo>
                  <a:pt x="148844" y="46779"/>
                  <a:pt x="148273" y="47464"/>
                  <a:pt x="147977" y="48240"/>
                </a:cubicBezTo>
                <a:cubicBezTo>
                  <a:pt x="148193" y="48264"/>
                  <a:pt x="148409" y="48275"/>
                  <a:pt x="148624" y="48275"/>
                </a:cubicBezTo>
                <a:cubicBezTo>
                  <a:pt x="149229" y="48275"/>
                  <a:pt x="149830" y="48186"/>
                  <a:pt x="150419" y="48034"/>
                </a:cubicBezTo>
                <a:lnTo>
                  <a:pt x="150419" y="48034"/>
                </a:lnTo>
                <a:cubicBezTo>
                  <a:pt x="149711" y="49586"/>
                  <a:pt x="149734" y="51481"/>
                  <a:pt x="150510" y="53010"/>
                </a:cubicBezTo>
                <a:cubicBezTo>
                  <a:pt x="149369" y="53033"/>
                  <a:pt x="149734" y="55087"/>
                  <a:pt x="148821" y="55772"/>
                </a:cubicBezTo>
                <a:cubicBezTo>
                  <a:pt x="148524" y="56000"/>
                  <a:pt x="148136" y="56046"/>
                  <a:pt x="147771" y="56091"/>
                </a:cubicBezTo>
                <a:cubicBezTo>
                  <a:pt x="146447" y="56274"/>
                  <a:pt x="144941" y="57187"/>
                  <a:pt x="145146" y="58488"/>
                </a:cubicBezTo>
                <a:cubicBezTo>
                  <a:pt x="142795" y="58853"/>
                  <a:pt x="140421" y="59219"/>
                  <a:pt x="138048" y="59584"/>
                </a:cubicBezTo>
                <a:cubicBezTo>
                  <a:pt x="138573" y="60383"/>
                  <a:pt x="139508" y="60885"/>
                  <a:pt x="140467" y="60908"/>
                </a:cubicBezTo>
                <a:cubicBezTo>
                  <a:pt x="139006" y="61227"/>
                  <a:pt x="137568" y="61570"/>
                  <a:pt x="136130" y="61889"/>
                </a:cubicBezTo>
                <a:cubicBezTo>
                  <a:pt x="136660" y="62330"/>
                  <a:pt x="137359" y="62563"/>
                  <a:pt x="138053" y="62563"/>
                </a:cubicBezTo>
                <a:cubicBezTo>
                  <a:pt x="138404" y="62563"/>
                  <a:pt x="138755" y="62503"/>
                  <a:pt x="139080" y="62380"/>
                </a:cubicBezTo>
                <a:lnTo>
                  <a:pt x="139080" y="62380"/>
                </a:lnTo>
                <a:cubicBezTo>
                  <a:pt x="137493" y="63018"/>
                  <a:pt x="136038" y="63941"/>
                  <a:pt x="134738" y="65062"/>
                </a:cubicBezTo>
                <a:cubicBezTo>
                  <a:pt x="135066" y="65100"/>
                  <a:pt x="135397" y="65118"/>
                  <a:pt x="135729" y="65118"/>
                </a:cubicBezTo>
                <a:cubicBezTo>
                  <a:pt x="136599" y="65118"/>
                  <a:pt x="137473" y="64990"/>
                  <a:pt x="138299" y="64742"/>
                </a:cubicBezTo>
                <a:lnTo>
                  <a:pt x="138299" y="64742"/>
                </a:lnTo>
                <a:cubicBezTo>
                  <a:pt x="137865" y="65244"/>
                  <a:pt x="137705" y="65998"/>
                  <a:pt x="137911" y="66637"/>
                </a:cubicBezTo>
                <a:cubicBezTo>
                  <a:pt x="139166" y="66043"/>
                  <a:pt x="140216" y="65016"/>
                  <a:pt x="140855" y="63784"/>
                </a:cubicBezTo>
                <a:lnTo>
                  <a:pt x="140855" y="63784"/>
                </a:lnTo>
                <a:cubicBezTo>
                  <a:pt x="140695" y="64902"/>
                  <a:pt x="141061" y="66089"/>
                  <a:pt x="141814" y="66911"/>
                </a:cubicBezTo>
                <a:cubicBezTo>
                  <a:pt x="142316" y="65496"/>
                  <a:pt x="142795" y="64080"/>
                  <a:pt x="143297" y="62665"/>
                </a:cubicBezTo>
                <a:lnTo>
                  <a:pt x="143617" y="64080"/>
                </a:lnTo>
                <a:cubicBezTo>
                  <a:pt x="144582" y="63334"/>
                  <a:pt x="145189" y="62188"/>
                  <a:pt x="145316" y="60985"/>
                </a:cubicBezTo>
                <a:lnTo>
                  <a:pt x="145316" y="60985"/>
                </a:lnTo>
                <a:cubicBezTo>
                  <a:pt x="145350" y="61128"/>
                  <a:pt x="145537" y="61193"/>
                  <a:pt x="145746" y="61193"/>
                </a:cubicBezTo>
                <a:cubicBezTo>
                  <a:pt x="145902" y="61193"/>
                  <a:pt x="146071" y="61157"/>
                  <a:pt x="146196" y="61090"/>
                </a:cubicBezTo>
                <a:cubicBezTo>
                  <a:pt x="147687" y="60355"/>
                  <a:pt x="149179" y="59619"/>
                  <a:pt x="150670" y="58884"/>
                </a:cubicBezTo>
                <a:lnTo>
                  <a:pt x="150670" y="58884"/>
                </a:lnTo>
                <a:cubicBezTo>
                  <a:pt x="149961" y="59292"/>
                  <a:pt x="149359" y="59888"/>
                  <a:pt x="148935" y="60588"/>
                </a:cubicBezTo>
                <a:cubicBezTo>
                  <a:pt x="149124" y="60634"/>
                  <a:pt x="149317" y="60656"/>
                  <a:pt x="149510" y="60656"/>
                </a:cubicBezTo>
                <a:cubicBezTo>
                  <a:pt x="150179" y="60656"/>
                  <a:pt x="150848" y="60391"/>
                  <a:pt x="151332" y="59938"/>
                </a:cubicBezTo>
                <a:lnTo>
                  <a:pt x="151332" y="59938"/>
                </a:lnTo>
                <a:cubicBezTo>
                  <a:pt x="150514" y="61245"/>
                  <a:pt x="150275" y="62913"/>
                  <a:pt x="150738" y="64400"/>
                </a:cubicBezTo>
                <a:cubicBezTo>
                  <a:pt x="151475" y="64194"/>
                  <a:pt x="152145" y="63750"/>
                  <a:pt x="152638" y="63160"/>
                </a:cubicBezTo>
                <a:lnTo>
                  <a:pt x="152638" y="63160"/>
                </a:lnTo>
                <a:cubicBezTo>
                  <a:pt x="152268" y="63891"/>
                  <a:pt x="151977" y="64666"/>
                  <a:pt x="151766" y="65450"/>
                </a:cubicBezTo>
                <a:cubicBezTo>
                  <a:pt x="152291" y="65666"/>
                  <a:pt x="152869" y="65778"/>
                  <a:pt x="153442" y="65778"/>
                </a:cubicBezTo>
                <a:cubicBezTo>
                  <a:pt x="153716" y="65778"/>
                  <a:pt x="153988" y="65753"/>
                  <a:pt x="154254" y="65701"/>
                </a:cubicBezTo>
                <a:lnTo>
                  <a:pt x="154254" y="65701"/>
                </a:lnTo>
                <a:cubicBezTo>
                  <a:pt x="153249" y="66135"/>
                  <a:pt x="152450" y="67025"/>
                  <a:pt x="152131" y="68075"/>
                </a:cubicBezTo>
                <a:cubicBezTo>
                  <a:pt x="153318" y="67276"/>
                  <a:pt x="154368" y="66272"/>
                  <a:pt x="155189" y="65107"/>
                </a:cubicBezTo>
                <a:lnTo>
                  <a:pt x="155189" y="65107"/>
                </a:lnTo>
                <a:cubicBezTo>
                  <a:pt x="154779" y="65724"/>
                  <a:pt x="154870" y="66614"/>
                  <a:pt x="155418" y="67116"/>
                </a:cubicBezTo>
                <a:cubicBezTo>
                  <a:pt x="155709" y="67395"/>
                  <a:pt x="156112" y="67540"/>
                  <a:pt x="156515" y="67540"/>
                </a:cubicBezTo>
                <a:cubicBezTo>
                  <a:pt x="156839" y="67540"/>
                  <a:pt x="157162" y="67446"/>
                  <a:pt x="157426" y="67253"/>
                </a:cubicBezTo>
                <a:lnTo>
                  <a:pt x="157426" y="67253"/>
                </a:lnTo>
                <a:cubicBezTo>
                  <a:pt x="156833" y="68531"/>
                  <a:pt x="156125" y="69741"/>
                  <a:pt x="155304" y="70905"/>
                </a:cubicBezTo>
                <a:cubicBezTo>
                  <a:pt x="155988" y="70814"/>
                  <a:pt x="156650" y="70722"/>
                  <a:pt x="157335" y="70631"/>
                </a:cubicBezTo>
                <a:lnTo>
                  <a:pt x="157335" y="70631"/>
                </a:lnTo>
                <a:cubicBezTo>
                  <a:pt x="156353" y="71613"/>
                  <a:pt x="156285" y="73370"/>
                  <a:pt x="157198" y="74420"/>
                </a:cubicBezTo>
                <a:cubicBezTo>
                  <a:pt x="157449" y="73462"/>
                  <a:pt x="157677" y="72503"/>
                  <a:pt x="157928" y="71544"/>
                </a:cubicBezTo>
                <a:cubicBezTo>
                  <a:pt x="157997" y="72777"/>
                  <a:pt x="158385" y="73986"/>
                  <a:pt x="159070" y="75036"/>
                </a:cubicBezTo>
                <a:cubicBezTo>
                  <a:pt x="160234" y="71156"/>
                  <a:pt x="159618" y="66545"/>
                  <a:pt x="159618" y="62483"/>
                </a:cubicBezTo>
                <a:lnTo>
                  <a:pt x="159618" y="48399"/>
                </a:lnTo>
                <a:lnTo>
                  <a:pt x="159618" y="20050"/>
                </a:lnTo>
                <a:lnTo>
                  <a:pt x="159618" y="55"/>
                </a:lnTo>
                <a:lnTo>
                  <a:pt x="136062" y="55"/>
                </a:lnTo>
                <a:cubicBezTo>
                  <a:pt x="134801" y="55"/>
                  <a:pt x="133520" y="0"/>
                  <a:pt x="132245" y="0"/>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4" name="Google Shape;2074;p18"/>
          <p:cNvGrpSpPr/>
          <p:nvPr/>
        </p:nvGrpSpPr>
        <p:grpSpPr>
          <a:xfrm flipH="1">
            <a:off x="4369063" y="4120075"/>
            <a:ext cx="1754725" cy="1335300"/>
            <a:chOff x="0" y="3611325"/>
            <a:chExt cx="1754725" cy="1335300"/>
          </a:xfrm>
        </p:grpSpPr>
        <p:sp>
          <p:nvSpPr>
            <p:cNvPr id="2075" name="Google Shape;2075;p18"/>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18"/>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77" name="Google Shape;2077;p18"/>
          <p:cNvSpPr/>
          <p:nvPr/>
        </p:nvSpPr>
        <p:spPr>
          <a:xfrm rot="-2203846">
            <a:off x="7793920" y="4592268"/>
            <a:ext cx="1224303" cy="681359"/>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18"/>
          <p:cNvSpPr/>
          <p:nvPr/>
        </p:nvSpPr>
        <p:spPr>
          <a:xfrm flipH="1">
            <a:off x="-495851" y="3919474"/>
            <a:ext cx="2221863" cy="1634498"/>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9" name="Google Shape;2079;p18"/>
          <p:cNvGrpSpPr/>
          <p:nvPr/>
        </p:nvGrpSpPr>
        <p:grpSpPr>
          <a:xfrm>
            <a:off x="3636763" y="4041250"/>
            <a:ext cx="1754725" cy="1335300"/>
            <a:chOff x="0" y="3611325"/>
            <a:chExt cx="1754725" cy="1335300"/>
          </a:xfrm>
        </p:grpSpPr>
        <p:sp>
          <p:nvSpPr>
            <p:cNvPr id="2080" name="Google Shape;2080;p18"/>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18"/>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2" name="Google Shape;2082;p18"/>
          <p:cNvGrpSpPr/>
          <p:nvPr/>
        </p:nvGrpSpPr>
        <p:grpSpPr>
          <a:xfrm>
            <a:off x="7611378" y="-209166"/>
            <a:ext cx="1589402" cy="2208142"/>
            <a:chOff x="6690382" y="-4766279"/>
            <a:chExt cx="1589402" cy="2208142"/>
          </a:xfrm>
        </p:grpSpPr>
        <p:sp>
          <p:nvSpPr>
            <p:cNvPr id="2083" name="Google Shape;2083;p18"/>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18"/>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18"/>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18"/>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18"/>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18"/>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18"/>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18"/>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18"/>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18"/>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18"/>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18"/>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18"/>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18"/>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18"/>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8" name="Google Shape;2098;p18"/>
          <p:cNvGrpSpPr/>
          <p:nvPr/>
        </p:nvGrpSpPr>
        <p:grpSpPr>
          <a:xfrm rot="5400000" flipH="1">
            <a:off x="7074291" y="-518536"/>
            <a:ext cx="1589402" cy="2208142"/>
            <a:chOff x="6690382" y="-4766279"/>
            <a:chExt cx="1589402" cy="2208142"/>
          </a:xfrm>
        </p:grpSpPr>
        <p:sp>
          <p:nvSpPr>
            <p:cNvPr id="2099" name="Google Shape;2099;p18"/>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18"/>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18"/>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18"/>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18"/>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18"/>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18"/>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18"/>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18"/>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18"/>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18"/>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18"/>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18"/>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18"/>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18"/>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14" name="Google Shape;2114;p18"/>
          <p:cNvSpPr txBox="1">
            <a:spLocks noGrp="1"/>
          </p:cNvSpPr>
          <p:nvPr>
            <p:ph type="title"/>
          </p:nvPr>
        </p:nvSpPr>
        <p:spPr>
          <a:xfrm>
            <a:off x="720000" y="539500"/>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605103811"/>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2115"/>
        <p:cNvGrpSpPr/>
        <p:nvPr/>
      </p:nvGrpSpPr>
      <p:grpSpPr>
        <a:xfrm>
          <a:off x="0" y="0"/>
          <a:ext cx="0" cy="0"/>
          <a:chOff x="0" y="0"/>
          <a:chExt cx="0" cy="0"/>
        </a:xfrm>
      </p:grpSpPr>
      <p:sp>
        <p:nvSpPr>
          <p:cNvPr id="2116" name="Google Shape;2116;p19"/>
          <p:cNvSpPr txBox="1">
            <a:spLocks noGrp="1"/>
          </p:cNvSpPr>
          <p:nvPr>
            <p:ph type="body" idx="1"/>
          </p:nvPr>
        </p:nvSpPr>
        <p:spPr>
          <a:xfrm>
            <a:off x="720000" y="1533450"/>
            <a:ext cx="7704000" cy="3804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Char char="●"/>
              <a:defRPr/>
            </a:lvl1pPr>
            <a:lvl2pPr marL="914400" lvl="1" indent="-317500" rtl="0">
              <a:lnSpc>
                <a:spcPct val="100000"/>
              </a:lnSpc>
              <a:spcBef>
                <a:spcPts val="0"/>
              </a:spcBef>
              <a:spcAft>
                <a:spcPts val="0"/>
              </a:spcAft>
              <a:buSzPts val="1400"/>
              <a:buChar char="○"/>
              <a:defRPr/>
            </a:lvl2pPr>
            <a:lvl3pPr marL="1371600" lvl="2" indent="-317500" rtl="0">
              <a:lnSpc>
                <a:spcPct val="100000"/>
              </a:lnSpc>
              <a:spcBef>
                <a:spcPts val="1600"/>
              </a:spcBef>
              <a:spcAft>
                <a:spcPts val="0"/>
              </a:spcAft>
              <a:buSzPts val="1400"/>
              <a:buChar char="■"/>
              <a:defRPr/>
            </a:lvl3pPr>
            <a:lvl4pPr marL="1828800" lvl="3" indent="-317500" rtl="0">
              <a:lnSpc>
                <a:spcPct val="100000"/>
              </a:lnSpc>
              <a:spcBef>
                <a:spcPts val="1600"/>
              </a:spcBef>
              <a:spcAft>
                <a:spcPts val="0"/>
              </a:spcAft>
              <a:buSzPts val="1400"/>
              <a:buChar char="●"/>
              <a:defRPr/>
            </a:lvl4pPr>
            <a:lvl5pPr marL="2286000" lvl="4" indent="-317500" rtl="0">
              <a:lnSpc>
                <a:spcPct val="100000"/>
              </a:lnSpc>
              <a:spcBef>
                <a:spcPts val="1600"/>
              </a:spcBef>
              <a:spcAft>
                <a:spcPts val="0"/>
              </a:spcAft>
              <a:buSzPts val="1400"/>
              <a:buChar char="○"/>
              <a:defRPr/>
            </a:lvl5pPr>
            <a:lvl6pPr marL="2743200" lvl="5" indent="-317500" rtl="0">
              <a:lnSpc>
                <a:spcPct val="100000"/>
              </a:lnSpc>
              <a:spcBef>
                <a:spcPts val="1600"/>
              </a:spcBef>
              <a:spcAft>
                <a:spcPts val="0"/>
              </a:spcAft>
              <a:buSzPts val="1400"/>
              <a:buChar char="■"/>
              <a:defRPr/>
            </a:lvl6pPr>
            <a:lvl7pPr marL="3200400" lvl="6" indent="-317500" rtl="0">
              <a:lnSpc>
                <a:spcPct val="100000"/>
              </a:lnSpc>
              <a:spcBef>
                <a:spcPts val="1600"/>
              </a:spcBef>
              <a:spcAft>
                <a:spcPts val="0"/>
              </a:spcAft>
              <a:buSzPts val="1400"/>
              <a:buChar char="●"/>
              <a:defRPr/>
            </a:lvl7pPr>
            <a:lvl8pPr marL="3657600" lvl="7" indent="-317500" rtl="0">
              <a:lnSpc>
                <a:spcPct val="100000"/>
              </a:lnSpc>
              <a:spcBef>
                <a:spcPts val="1600"/>
              </a:spcBef>
              <a:spcAft>
                <a:spcPts val="0"/>
              </a:spcAft>
              <a:buSzPts val="1400"/>
              <a:buChar char="○"/>
              <a:defRPr/>
            </a:lvl8pPr>
            <a:lvl9pPr marL="4114800" lvl="8" indent="-317500" rtl="0">
              <a:lnSpc>
                <a:spcPct val="100000"/>
              </a:lnSpc>
              <a:spcBef>
                <a:spcPts val="1600"/>
              </a:spcBef>
              <a:spcAft>
                <a:spcPts val="1600"/>
              </a:spcAft>
              <a:buSzPts val="1400"/>
              <a:buChar char="■"/>
              <a:defRPr/>
            </a:lvl9pPr>
          </a:lstStyle>
          <a:p>
            <a:endParaRPr/>
          </a:p>
        </p:txBody>
      </p:sp>
      <p:sp>
        <p:nvSpPr>
          <p:cNvPr id="2117" name="Google Shape;2117;p19"/>
          <p:cNvSpPr txBox="1">
            <a:spLocks noGrp="1"/>
          </p:cNvSpPr>
          <p:nvPr>
            <p:ph type="title"/>
          </p:nvPr>
        </p:nvSpPr>
        <p:spPr>
          <a:xfrm>
            <a:off x="720000" y="539500"/>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118" name="Google Shape;2118;p19"/>
          <p:cNvSpPr/>
          <p:nvPr/>
        </p:nvSpPr>
        <p:spPr>
          <a:xfrm flipH="1">
            <a:off x="-1548338" y="4608575"/>
            <a:ext cx="11620289" cy="1201654"/>
          </a:xfrm>
          <a:custGeom>
            <a:avLst/>
            <a:gdLst/>
            <a:ahLst/>
            <a:cxnLst/>
            <a:rect l="l" t="t" r="r" b="b"/>
            <a:pathLst>
              <a:path w="285318" h="45926" extrusionOk="0">
                <a:moveTo>
                  <a:pt x="285317" y="1"/>
                </a:moveTo>
                <a:lnTo>
                  <a:pt x="1" y="115"/>
                </a:lnTo>
                <a:lnTo>
                  <a:pt x="1" y="45925"/>
                </a:lnTo>
                <a:lnTo>
                  <a:pt x="285317" y="45925"/>
                </a:lnTo>
                <a:lnTo>
                  <a:pt x="2853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19"/>
          <p:cNvSpPr/>
          <p:nvPr/>
        </p:nvSpPr>
        <p:spPr>
          <a:xfrm rot="502683" flipH="1">
            <a:off x="5551888" y="-893302"/>
            <a:ext cx="4635693" cy="1736225"/>
          </a:xfrm>
          <a:custGeom>
            <a:avLst/>
            <a:gdLst/>
            <a:ahLst/>
            <a:cxnLst/>
            <a:rect l="l" t="t" r="r" b="b"/>
            <a:pathLst>
              <a:path w="185433" h="69451" extrusionOk="0">
                <a:moveTo>
                  <a:pt x="4200" y="1"/>
                </a:moveTo>
                <a:lnTo>
                  <a:pt x="0" y="1781"/>
                </a:lnTo>
                <a:cubicBezTo>
                  <a:pt x="2420" y="7396"/>
                  <a:pt x="5250" y="12852"/>
                  <a:pt x="8446" y="18079"/>
                </a:cubicBezTo>
                <a:cubicBezTo>
                  <a:pt x="9222" y="19402"/>
                  <a:pt x="10112" y="20681"/>
                  <a:pt x="10934" y="21959"/>
                </a:cubicBezTo>
                <a:cubicBezTo>
                  <a:pt x="11778" y="23237"/>
                  <a:pt x="12668" y="24492"/>
                  <a:pt x="13536" y="25748"/>
                </a:cubicBezTo>
                <a:cubicBezTo>
                  <a:pt x="14471" y="26980"/>
                  <a:pt x="15362" y="28213"/>
                  <a:pt x="16297" y="29423"/>
                </a:cubicBezTo>
                <a:cubicBezTo>
                  <a:pt x="17279" y="30610"/>
                  <a:pt x="18192" y="31842"/>
                  <a:pt x="19219" y="32983"/>
                </a:cubicBezTo>
                <a:cubicBezTo>
                  <a:pt x="23168" y="37663"/>
                  <a:pt x="27505" y="42022"/>
                  <a:pt x="32161" y="46017"/>
                </a:cubicBezTo>
                <a:cubicBezTo>
                  <a:pt x="36840" y="49965"/>
                  <a:pt x="41885" y="53526"/>
                  <a:pt x="47180" y="56585"/>
                </a:cubicBezTo>
                <a:lnTo>
                  <a:pt x="48184" y="57155"/>
                </a:lnTo>
                <a:cubicBezTo>
                  <a:pt x="48504" y="57361"/>
                  <a:pt x="48846" y="57521"/>
                  <a:pt x="49189" y="57703"/>
                </a:cubicBezTo>
                <a:lnTo>
                  <a:pt x="51220" y="58799"/>
                </a:lnTo>
                <a:cubicBezTo>
                  <a:pt x="51882" y="59164"/>
                  <a:pt x="52590" y="59484"/>
                  <a:pt x="53274" y="59826"/>
                </a:cubicBezTo>
                <a:lnTo>
                  <a:pt x="55352" y="60830"/>
                </a:lnTo>
                <a:lnTo>
                  <a:pt x="57451" y="61743"/>
                </a:lnTo>
                <a:cubicBezTo>
                  <a:pt x="58159" y="62040"/>
                  <a:pt x="58844" y="62360"/>
                  <a:pt x="59551" y="62633"/>
                </a:cubicBezTo>
                <a:cubicBezTo>
                  <a:pt x="60989" y="63181"/>
                  <a:pt x="62405" y="63775"/>
                  <a:pt x="63865" y="64254"/>
                </a:cubicBezTo>
                <a:cubicBezTo>
                  <a:pt x="69640" y="66263"/>
                  <a:pt x="75620" y="67746"/>
                  <a:pt x="81669" y="68614"/>
                </a:cubicBezTo>
                <a:cubicBezTo>
                  <a:pt x="85681" y="69172"/>
                  <a:pt x="89732" y="69451"/>
                  <a:pt x="93777" y="69451"/>
                </a:cubicBezTo>
                <a:cubicBezTo>
                  <a:pt x="95855" y="69451"/>
                  <a:pt x="97930" y="69377"/>
                  <a:pt x="99998" y="69230"/>
                </a:cubicBezTo>
                <a:cubicBezTo>
                  <a:pt x="103034" y="68979"/>
                  <a:pt x="106069" y="68659"/>
                  <a:pt x="109082" y="68111"/>
                </a:cubicBezTo>
                <a:cubicBezTo>
                  <a:pt x="110589" y="67883"/>
                  <a:pt x="112072" y="67564"/>
                  <a:pt x="113556" y="67290"/>
                </a:cubicBezTo>
                <a:lnTo>
                  <a:pt x="115793" y="66788"/>
                </a:lnTo>
                <a:lnTo>
                  <a:pt x="116911" y="66537"/>
                </a:lnTo>
                <a:lnTo>
                  <a:pt x="118007" y="66263"/>
                </a:lnTo>
                <a:cubicBezTo>
                  <a:pt x="123919" y="64825"/>
                  <a:pt x="129694" y="62999"/>
                  <a:pt x="135400" y="61013"/>
                </a:cubicBezTo>
                <a:cubicBezTo>
                  <a:pt x="141106" y="59050"/>
                  <a:pt x="146767" y="56927"/>
                  <a:pt x="152405" y="54827"/>
                </a:cubicBezTo>
                <a:cubicBezTo>
                  <a:pt x="163703" y="50627"/>
                  <a:pt x="175002" y="46154"/>
                  <a:pt x="185433" y="39922"/>
                </a:cubicBezTo>
                <a:lnTo>
                  <a:pt x="184840" y="38941"/>
                </a:lnTo>
                <a:cubicBezTo>
                  <a:pt x="174454" y="44944"/>
                  <a:pt x="163155" y="49212"/>
                  <a:pt x="151811" y="53229"/>
                </a:cubicBezTo>
                <a:cubicBezTo>
                  <a:pt x="140467" y="57224"/>
                  <a:pt x="129146" y="61378"/>
                  <a:pt x="117482" y="64049"/>
                </a:cubicBezTo>
                <a:lnTo>
                  <a:pt x="116386" y="64300"/>
                </a:lnTo>
                <a:lnTo>
                  <a:pt x="115291" y="64528"/>
                </a:lnTo>
                <a:lnTo>
                  <a:pt x="113100" y="64984"/>
                </a:lnTo>
                <a:cubicBezTo>
                  <a:pt x="111639" y="65236"/>
                  <a:pt x="110178" y="65532"/>
                  <a:pt x="108694" y="65738"/>
                </a:cubicBezTo>
                <a:cubicBezTo>
                  <a:pt x="105750" y="66194"/>
                  <a:pt x="102783" y="66491"/>
                  <a:pt x="99815" y="66674"/>
                </a:cubicBezTo>
                <a:cubicBezTo>
                  <a:pt x="98283" y="66756"/>
                  <a:pt x="96747" y="66798"/>
                  <a:pt x="95211" y="66798"/>
                </a:cubicBezTo>
                <a:cubicBezTo>
                  <a:pt x="90822" y="66798"/>
                  <a:pt x="86431" y="66460"/>
                  <a:pt x="82103" y="65783"/>
                </a:cubicBezTo>
                <a:cubicBezTo>
                  <a:pt x="76237" y="64870"/>
                  <a:pt x="70485" y="63341"/>
                  <a:pt x="64915" y="61287"/>
                </a:cubicBezTo>
                <a:cubicBezTo>
                  <a:pt x="63523" y="60807"/>
                  <a:pt x="62153" y="60214"/>
                  <a:pt x="60784" y="59666"/>
                </a:cubicBezTo>
                <a:cubicBezTo>
                  <a:pt x="60099" y="59392"/>
                  <a:pt x="59437" y="59073"/>
                  <a:pt x="58753" y="58776"/>
                </a:cubicBezTo>
                <a:lnTo>
                  <a:pt x="56744" y="57840"/>
                </a:lnTo>
                <a:lnTo>
                  <a:pt x="54758" y="56859"/>
                </a:lnTo>
                <a:cubicBezTo>
                  <a:pt x="54096" y="56516"/>
                  <a:pt x="53411" y="56197"/>
                  <a:pt x="52772" y="55832"/>
                </a:cubicBezTo>
                <a:lnTo>
                  <a:pt x="50832" y="54759"/>
                </a:lnTo>
                <a:cubicBezTo>
                  <a:pt x="50513" y="54576"/>
                  <a:pt x="50193" y="54394"/>
                  <a:pt x="49873" y="54211"/>
                </a:cubicBezTo>
                <a:lnTo>
                  <a:pt x="48915" y="53640"/>
                </a:lnTo>
                <a:cubicBezTo>
                  <a:pt x="43848" y="50582"/>
                  <a:pt x="39054" y="47089"/>
                  <a:pt x="34581" y="43186"/>
                </a:cubicBezTo>
                <a:cubicBezTo>
                  <a:pt x="30152" y="39283"/>
                  <a:pt x="26044" y="34992"/>
                  <a:pt x="22278" y="30427"/>
                </a:cubicBezTo>
                <a:cubicBezTo>
                  <a:pt x="21319" y="29309"/>
                  <a:pt x="20452" y="28099"/>
                  <a:pt x="19539" y="26935"/>
                </a:cubicBezTo>
                <a:cubicBezTo>
                  <a:pt x="18626" y="25771"/>
                  <a:pt x="17781" y="24538"/>
                  <a:pt x="16914" y="23351"/>
                </a:cubicBezTo>
                <a:cubicBezTo>
                  <a:pt x="16092" y="22119"/>
                  <a:pt x="15247" y="20909"/>
                  <a:pt x="14449" y="19653"/>
                </a:cubicBezTo>
                <a:cubicBezTo>
                  <a:pt x="13673" y="18398"/>
                  <a:pt x="12851" y="17166"/>
                  <a:pt x="12120" y="15887"/>
                </a:cubicBezTo>
                <a:cubicBezTo>
                  <a:pt x="9107" y="10774"/>
                  <a:pt x="6460" y="5479"/>
                  <a:pt x="4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20" name="Google Shape;2120;p19"/>
          <p:cNvGrpSpPr/>
          <p:nvPr/>
        </p:nvGrpSpPr>
        <p:grpSpPr>
          <a:xfrm flipH="1">
            <a:off x="8424005" y="3246204"/>
            <a:ext cx="1023033" cy="1710805"/>
            <a:chOff x="2052700" y="3351500"/>
            <a:chExt cx="1434025" cy="2398100"/>
          </a:xfrm>
        </p:grpSpPr>
        <p:sp>
          <p:nvSpPr>
            <p:cNvPr id="2121" name="Google Shape;2121;p19"/>
            <p:cNvSpPr/>
            <p:nvPr/>
          </p:nvSpPr>
          <p:spPr>
            <a:xfrm>
              <a:off x="2052700" y="3467625"/>
              <a:ext cx="1345000" cy="2281975"/>
            </a:xfrm>
            <a:custGeom>
              <a:avLst/>
              <a:gdLst/>
              <a:ahLst/>
              <a:cxnLst/>
              <a:rect l="l" t="t" r="r" b="b"/>
              <a:pathLst>
                <a:path w="53800" h="91279" extrusionOk="0">
                  <a:moveTo>
                    <a:pt x="53800" y="0"/>
                  </a:moveTo>
                  <a:lnTo>
                    <a:pt x="53800" y="0"/>
                  </a:lnTo>
                  <a:cubicBezTo>
                    <a:pt x="52133" y="1575"/>
                    <a:pt x="50559" y="3242"/>
                    <a:pt x="49143" y="4999"/>
                  </a:cubicBezTo>
                  <a:cubicBezTo>
                    <a:pt x="47728" y="6802"/>
                    <a:pt x="46382" y="8651"/>
                    <a:pt x="45172" y="10591"/>
                  </a:cubicBezTo>
                  <a:cubicBezTo>
                    <a:pt x="42798" y="14494"/>
                    <a:pt x="40812" y="18626"/>
                    <a:pt x="39123" y="22871"/>
                  </a:cubicBezTo>
                  <a:cubicBezTo>
                    <a:pt x="35722" y="31362"/>
                    <a:pt x="33554" y="40241"/>
                    <a:pt x="31020" y="48961"/>
                  </a:cubicBezTo>
                  <a:cubicBezTo>
                    <a:pt x="29788" y="53343"/>
                    <a:pt x="28441" y="57680"/>
                    <a:pt x="26820" y="61902"/>
                  </a:cubicBezTo>
                  <a:cubicBezTo>
                    <a:pt x="26044" y="64025"/>
                    <a:pt x="25154" y="66102"/>
                    <a:pt x="24218" y="68157"/>
                  </a:cubicBezTo>
                  <a:cubicBezTo>
                    <a:pt x="23259" y="70211"/>
                    <a:pt x="22210" y="72219"/>
                    <a:pt x="20908" y="74023"/>
                  </a:cubicBezTo>
                  <a:cubicBezTo>
                    <a:pt x="19585" y="75849"/>
                    <a:pt x="18010" y="77469"/>
                    <a:pt x="16321" y="78953"/>
                  </a:cubicBezTo>
                  <a:cubicBezTo>
                    <a:pt x="14609" y="80437"/>
                    <a:pt x="12805" y="81829"/>
                    <a:pt x="11025" y="83221"/>
                  </a:cubicBezTo>
                  <a:cubicBezTo>
                    <a:pt x="7442" y="86029"/>
                    <a:pt x="3744" y="88676"/>
                    <a:pt x="0" y="91279"/>
                  </a:cubicBezTo>
                  <a:cubicBezTo>
                    <a:pt x="3881" y="88882"/>
                    <a:pt x="7624" y="86303"/>
                    <a:pt x="11322" y="83632"/>
                  </a:cubicBezTo>
                  <a:cubicBezTo>
                    <a:pt x="13148" y="82285"/>
                    <a:pt x="14974" y="80916"/>
                    <a:pt x="16731" y="79455"/>
                  </a:cubicBezTo>
                  <a:cubicBezTo>
                    <a:pt x="18489" y="77971"/>
                    <a:pt x="20155" y="76351"/>
                    <a:pt x="21548" y="74502"/>
                  </a:cubicBezTo>
                  <a:cubicBezTo>
                    <a:pt x="22940" y="72653"/>
                    <a:pt x="24036" y="70622"/>
                    <a:pt x="25040" y="68545"/>
                  </a:cubicBezTo>
                  <a:cubicBezTo>
                    <a:pt x="25999" y="66490"/>
                    <a:pt x="26934" y="64390"/>
                    <a:pt x="27733" y="62245"/>
                  </a:cubicBezTo>
                  <a:cubicBezTo>
                    <a:pt x="29399" y="57999"/>
                    <a:pt x="30746" y="53640"/>
                    <a:pt x="32024" y="49257"/>
                  </a:cubicBezTo>
                  <a:cubicBezTo>
                    <a:pt x="33280" y="44875"/>
                    <a:pt x="34444" y="40470"/>
                    <a:pt x="35699" y="36110"/>
                  </a:cubicBezTo>
                  <a:cubicBezTo>
                    <a:pt x="36909" y="31727"/>
                    <a:pt x="38279" y="27413"/>
                    <a:pt x="39876" y="23168"/>
                  </a:cubicBezTo>
                  <a:cubicBezTo>
                    <a:pt x="40652" y="21022"/>
                    <a:pt x="41543" y="18945"/>
                    <a:pt x="42478" y="16891"/>
                  </a:cubicBezTo>
                  <a:cubicBezTo>
                    <a:pt x="43437" y="14814"/>
                    <a:pt x="44487" y="12828"/>
                    <a:pt x="45605" y="10865"/>
                  </a:cubicBezTo>
                  <a:cubicBezTo>
                    <a:pt x="46747" y="8902"/>
                    <a:pt x="48002" y="7008"/>
                    <a:pt x="49349" y="5182"/>
                  </a:cubicBezTo>
                  <a:cubicBezTo>
                    <a:pt x="50718" y="3378"/>
                    <a:pt x="52202" y="1644"/>
                    <a:pt x="53800"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19"/>
            <p:cNvSpPr/>
            <p:nvPr/>
          </p:nvSpPr>
          <p:spPr>
            <a:xfrm>
              <a:off x="2191925" y="4727350"/>
              <a:ext cx="429725" cy="477300"/>
            </a:xfrm>
            <a:custGeom>
              <a:avLst/>
              <a:gdLst/>
              <a:ahLst/>
              <a:cxnLst/>
              <a:rect l="l" t="t" r="r" b="b"/>
              <a:pathLst>
                <a:path w="17189" h="19092" extrusionOk="0">
                  <a:moveTo>
                    <a:pt x="3716" y="1"/>
                  </a:moveTo>
                  <a:cubicBezTo>
                    <a:pt x="3627" y="1"/>
                    <a:pt x="3537" y="4"/>
                    <a:pt x="3447" y="10"/>
                  </a:cubicBezTo>
                  <a:cubicBezTo>
                    <a:pt x="1713" y="101"/>
                    <a:pt x="1" y="1836"/>
                    <a:pt x="549" y="3502"/>
                  </a:cubicBezTo>
                  <a:cubicBezTo>
                    <a:pt x="708" y="4004"/>
                    <a:pt x="1028" y="4415"/>
                    <a:pt x="1348" y="4826"/>
                  </a:cubicBezTo>
                  <a:cubicBezTo>
                    <a:pt x="2968" y="6766"/>
                    <a:pt x="4954" y="8432"/>
                    <a:pt x="7145" y="9710"/>
                  </a:cubicBezTo>
                  <a:cubicBezTo>
                    <a:pt x="8857" y="10715"/>
                    <a:pt x="10706" y="11491"/>
                    <a:pt x="12304" y="12678"/>
                  </a:cubicBezTo>
                  <a:cubicBezTo>
                    <a:pt x="14541" y="14275"/>
                    <a:pt x="16024" y="16558"/>
                    <a:pt x="16983" y="19091"/>
                  </a:cubicBezTo>
                  <a:cubicBezTo>
                    <a:pt x="17188" y="12769"/>
                    <a:pt x="12897" y="5921"/>
                    <a:pt x="8195" y="2041"/>
                  </a:cubicBezTo>
                  <a:cubicBezTo>
                    <a:pt x="6896" y="980"/>
                    <a:pt x="5370" y="1"/>
                    <a:pt x="3716"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19"/>
            <p:cNvSpPr/>
            <p:nvPr/>
          </p:nvSpPr>
          <p:spPr>
            <a:xfrm>
              <a:off x="2617050" y="5102425"/>
              <a:ext cx="482225" cy="143550"/>
            </a:xfrm>
            <a:custGeom>
              <a:avLst/>
              <a:gdLst/>
              <a:ahLst/>
              <a:cxnLst/>
              <a:rect l="l" t="t" r="r" b="b"/>
              <a:pathLst>
                <a:path w="19289" h="5742" extrusionOk="0">
                  <a:moveTo>
                    <a:pt x="11687" y="0"/>
                  </a:moveTo>
                  <a:cubicBezTo>
                    <a:pt x="7507" y="0"/>
                    <a:pt x="2896" y="1224"/>
                    <a:pt x="1" y="3974"/>
                  </a:cubicBezTo>
                  <a:cubicBezTo>
                    <a:pt x="1359" y="3465"/>
                    <a:pt x="2769" y="3154"/>
                    <a:pt x="4195" y="3154"/>
                  </a:cubicBezTo>
                  <a:cubicBezTo>
                    <a:pt x="4879" y="3154"/>
                    <a:pt x="5567" y="3226"/>
                    <a:pt x="6255" y="3381"/>
                  </a:cubicBezTo>
                  <a:cubicBezTo>
                    <a:pt x="7807" y="3700"/>
                    <a:pt x="9245" y="4408"/>
                    <a:pt x="10729" y="4887"/>
                  </a:cubicBezTo>
                  <a:cubicBezTo>
                    <a:pt x="12465" y="5445"/>
                    <a:pt x="14295" y="5742"/>
                    <a:pt x="16117" y="5742"/>
                  </a:cubicBezTo>
                  <a:cubicBezTo>
                    <a:pt x="16307" y="5742"/>
                    <a:pt x="16497" y="5738"/>
                    <a:pt x="16686" y="5732"/>
                  </a:cubicBezTo>
                  <a:cubicBezTo>
                    <a:pt x="17097" y="5732"/>
                    <a:pt x="17508" y="5686"/>
                    <a:pt x="17873" y="5526"/>
                  </a:cubicBezTo>
                  <a:cubicBezTo>
                    <a:pt x="19151" y="4979"/>
                    <a:pt x="19288" y="3038"/>
                    <a:pt x="18421" y="1943"/>
                  </a:cubicBezTo>
                  <a:cubicBezTo>
                    <a:pt x="17576" y="870"/>
                    <a:pt x="16115" y="436"/>
                    <a:pt x="14746" y="231"/>
                  </a:cubicBezTo>
                  <a:cubicBezTo>
                    <a:pt x="13777" y="79"/>
                    <a:pt x="12746" y="0"/>
                    <a:pt x="11687"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19"/>
            <p:cNvSpPr/>
            <p:nvPr/>
          </p:nvSpPr>
          <p:spPr>
            <a:xfrm>
              <a:off x="2373975" y="4428350"/>
              <a:ext cx="416000" cy="461875"/>
            </a:xfrm>
            <a:custGeom>
              <a:avLst/>
              <a:gdLst/>
              <a:ahLst/>
              <a:cxnLst/>
              <a:rect l="l" t="t" r="r" b="b"/>
              <a:pathLst>
                <a:path w="16640" h="18475" extrusionOk="0">
                  <a:moveTo>
                    <a:pt x="3625" y="0"/>
                  </a:moveTo>
                  <a:cubicBezTo>
                    <a:pt x="3535" y="0"/>
                    <a:pt x="3446" y="3"/>
                    <a:pt x="3355" y="9"/>
                  </a:cubicBezTo>
                  <a:cubicBezTo>
                    <a:pt x="1666" y="100"/>
                    <a:pt x="0" y="1789"/>
                    <a:pt x="525" y="3387"/>
                  </a:cubicBezTo>
                  <a:cubicBezTo>
                    <a:pt x="685" y="3867"/>
                    <a:pt x="1004" y="4277"/>
                    <a:pt x="1324" y="4665"/>
                  </a:cubicBezTo>
                  <a:cubicBezTo>
                    <a:pt x="2899" y="6537"/>
                    <a:pt x="4793" y="8158"/>
                    <a:pt x="6916" y="9390"/>
                  </a:cubicBezTo>
                  <a:cubicBezTo>
                    <a:pt x="8560" y="10372"/>
                    <a:pt x="10363" y="11125"/>
                    <a:pt x="11915" y="12266"/>
                  </a:cubicBezTo>
                  <a:cubicBezTo>
                    <a:pt x="14061" y="13818"/>
                    <a:pt x="15521" y="16010"/>
                    <a:pt x="16434" y="18475"/>
                  </a:cubicBezTo>
                  <a:cubicBezTo>
                    <a:pt x="16640" y="12358"/>
                    <a:pt x="12486" y="5738"/>
                    <a:pt x="7921" y="1972"/>
                  </a:cubicBezTo>
                  <a:cubicBezTo>
                    <a:pt x="6689" y="935"/>
                    <a:pt x="5212" y="0"/>
                    <a:pt x="3625"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19"/>
            <p:cNvSpPr/>
            <p:nvPr/>
          </p:nvSpPr>
          <p:spPr>
            <a:xfrm>
              <a:off x="2785400" y="4791050"/>
              <a:ext cx="466225" cy="138800"/>
            </a:xfrm>
            <a:custGeom>
              <a:avLst/>
              <a:gdLst/>
              <a:ahLst/>
              <a:cxnLst/>
              <a:rect l="l" t="t" r="r" b="b"/>
              <a:pathLst>
                <a:path w="18649" h="5552" extrusionOk="0">
                  <a:moveTo>
                    <a:pt x="11318" y="0"/>
                  </a:moveTo>
                  <a:cubicBezTo>
                    <a:pt x="7273" y="0"/>
                    <a:pt x="2807" y="1191"/>
                    <a:pt x="0" y="3853"/>
                  </a:cubicBezTo>
                  <a:cubicBezTo>
                    <a:pt x="1325" y="3354"/>
                    <a:pt x="2713" y="3057"/>
                    <a:pt x="4114" y="3057"/>
                  </a:cubicBezTo>
                  <a:cubicBezTo>
                    <a:pt x="4766" y="3057"/>
                    <a:pt x="5420" y="3122"/>
                    <a:pt x="6072" y="3259"/>
                  </a:cubicBezTo>
                  <a:cubicBezTo>
                    <a:pt x="7555" y="3602"/>
                    <a:pt x="8948" y="4263"/>
                    <a:pt x="10386" y="4720"/>
                  </a:cubicBezTo>
                  <a:cubicBezTo>
                    <a:pt x="12050" y="5275"/>
                    <a:pt x="13806" y="5552"/>
                    <a:pt x="15555" y="5552"/>
                  </a:cubicBezTo>
                  <a:cubicBezTo>
                    <a:pt x="15749" y="5552"/>
                    <a:pt x="15944" y="5549"/>
                    <a:pt x="16138" y="5542"/>
                  </a:cubicBezTo>
                  <a:cubicBezTo>
                    <a:pt x="16526" y="5542"/>
                    <a:pt x="16937" y="5519"/>
                    <a:pt x="17302" y="5359"/>
                  </a:cubicBezTo>
                  <a:cubicBezTo>
                    <a:pt x="18534" y="4811"/>
                    <a:pt x="18648" y="2962"/>
                    <a:pt x="17827" y="1890"/>
                  </a:cubicBezTo>
                  <a:cubicBezTo>
                    <a:pt x="17005" y="840"/>
                    <a:pt x="15590" y="429"/>
                    <a:pt x="14266" y="223"/>
                  </a:cubicBezTo>
                  <a:cubicBezTo>
                    <a:pt x="13332" y="76"/>
                    <a:pt x="12339" y="0"/>
                    <a:pt x="11318"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19"/>
            <p:cNvSpPr/>
            <p:nvPr/>
          </p:nvSpPr>
          <p:spPr>
            <a:xfrm>
              <a:off x="2455575" y="4129400"/>
              <a:ext cx="416000" cy="461825"/>
            </a:xfrm>
            <a:custGeom>
              <a:avLst/>
              <a:gdLst/>
              <a:ahLst/>
              <a:cxnLst/>
              <a:rect l="l" t="t" r="r" b="b"/>
              <a:pathLst>
                <a:path w="16640" h="18473" extrusionOk="0">
                  <a:moveTo>
                    <a:pt x="3575" y="1"/>
                  </a:moveTo>
                  <a:cubicBezTo>
                    <a:pt x="3502" y="1"/>
                    <a:pt x="3429" y="3"/>
                    <a:pt x="3355" y="7"/>
                  </a:cubicBezTo>
                  <a:cubicBezTo>
                    <a:pt x="1666" y="98"/>
                    <a:pt x="0" y="1787"/>
                    <a:pt x="525" y="3408"/>
                  </a:cubicBezTo>
                  <a:cubicBezTo>
                    <a:pt x="685" y="3887"/>
                    <a:pt x="1004" y="4275"/>
                    <a:pt x="1324" y="4663"/>
                  </a:cubicBezTo>
                  <a:cubicBezTo>
                    <a:pt x="2899" y="6557"/>
                    <a:pt x="4793" y="8155"/>
                    <a:pt x="6916" y="9411"/>
                  </a:cubicBezTo>
                  <a:cubicBezTo>
                    <a:pt x="8560" y="10369"/>
                    <a:pt x="10363" y="11123"/>
                    <a:pt x="11915" y="12264"/>
                  </a:cubicBezTo>
                  <a:cubicBezTo>
                    <a:pt x="14061" y="13816"/>
                    <a:pt x="15521" y="16030"/>
                    <a:pt x="16457" y="18472"/>
                  </a:cubicBezTo>
                  <a:cubicBezTo>
                    <a:pt x="16640" y="12355"/>
                    <a:pt x="12486" y="5736"/>
                    <a:pt x="7921" y="1970"/>
                  </a:cubicBezTo>
                  <a:cubicBezTo>
                    <a:pt x="6676" y="943"/>
                    <a:pt x="5181" y="1"/>
                    <a:pt x="3575"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19"/>
            <p:cNvSpPr/>
            <p:nvPr/>
          </p:nvSpPr>
          <p:spPr>
            <a:xfrm>
              <a:off x="2867000" y="4492250"/>
              <a:ext cx="466800" cy="139025"/>
            </a:xfrm>
            <a:custGeom>
              <a:avLst/>
              <a:gdLst/>
              <a:ahLst/>
              <a:cxnLst/>
              <a:rect l="l" t="t" r="r" b="b"/>
              <a:pathLst>
                <a:path w="18672" h="5561" extrusionOk="0">
                  <a:moveTo>
                    <a:pt x="11352" y="1"/>
                  </a:moveTo>
                  <a:cubicBezTo>
                    <a:pt x="7298" y="1"/>
                    <a:pt x="2815" y="1180"/>
                    <a:pt x="0" y="3867"/>
                  </a:cubicBezTo>
                  <a:cubicBezTo>
                    <a:pt x="1312" y="3358"/>
                    <a:pt x="2687" y="3057"/>
                    <a:pt x="4075" y="3057"/>
                  </a:cubicBezTo>
                  <a:cubicBezTo>
                    <a:pt x="4740" y="3057"/>
                    <a:pt x="5407" y="3126"/>
                    <a:pt x="6072" y="3274"/>
                  </a:cubicBezTo>
                  <a:cubicBezTo>
                    <a:pt x="7555" y="3593"/>
                    <a:pt x="8948" y="4255"/>
                    <a:pt x="10386" y="4734"/>
                  </a:cubicBezTo>
                  <a:cubicBezTo>
                    <a:pt x="12103" y="5285"/>
                    <a:pt x="13918" y="5561"/>
                    <a:pt x="15722" y="5561"/>
                  </a:cubicBezTo>
                  <a:cubicBezTo>
                    <a:pt x="15860" y="5561"/>
                    <a:pt x="15999" y="5559"/>
                    <a:pt x="16138" y="5556"/>
                  </a:cubicBezTo>
                  <a:cubicBezTo>
                    <a:pt x="16526" y="5533"/>
                    <a:pt x="16937" y="5510"/>
                    <a:pt x="17302" y="5351"/>
                  </a:cubicBezTo>
                  <a:cubicBezTo>
                    <a:pt x="18534" y="4826"/>
                    <a:pt x="18671" y="2954"/>
                    <a:pt x="17827" y="1904"/>
                  </a:cubicBezTo>
                  <a:cubicBezTo>
                    <a:pt x="17005" y="831"/>
                    <a:pt x="15590" y="420"/>
                    <a:pt x="14266" y="215"/>
                  </a:cubicBezTo>
                  <a:cubicBezTo>
                    <a:pt x="13343" y="74"/>
                    <a:pt x="12361" y="1"/>
                    <a:pt x="11352"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19"/>
            <p:cNvSpPr/>
            <p:nvPr/>
          </p:nvSpPr>
          <p:spPr>
            <a:xfrm>
              <a:off x="2621050" y="3902825"/>
              <a:ext cx="341275" cy="379100"/>
            </a:xfrm>
            <a:custGeom>
              <a:avLst/>
              <a:gdLst/>
              <a:ahLst/>
              <a:cxnLst/>
              <a:rect l="l" t="t" r="r" b="b"/>
              <a:pathLst>
                <a:path w="13651" h="15164" extrusionOk="0">
                  <a:moveTo>
                    <a:pt x="2981" y="1"/>
                  </a:moveTo>
                  <a:cubicBezTo>
                    <a:pt x="2908" y="1"/>
                    <a:pt x="2835" y="3"/>
                    <a:pt x="2762" y="8"/>
                  </a:cubicBezTo>
                  <a:cubicBezTo>
                    <a:pt x="1370" y="76"/>
                    <a:pt x="0" y="1469"/>
                    <a:pt x="434" y="2793"/>
                  </a:cubicBezTo>
                  <a:cubicBezTo>
                    <a:pt x="571" y="3181"/>
                    <a:pt x="822" y="3500"/>
                    <a:pt x="1073" y="3820"/>
                  </a:cubicBezTo>
                  <a:cubicBezTo>
                    <a:pt x="2374" y="5372"/>
                    <a:pt x="3926" y="6696"/>
                    <a:pt x="5661" y="7700"/>
                  </a:cubicBezTo>
                  <a:cubicBezTo>
                    <a:pt x="7031" y="8499"/>
                    <a:pt x="8492" y="9138"/>
                    <a:pt x="9770" y="10051"/>
                  </a:cubicBezTo>
                  <a:cubicBezTo>
                    <a:pt x="11550" y="11329"/>
                    <a:pt x="12714" y="13133"/>
                    <a:pt x="13490" y="15164"/>
                  </a:cubicBezTo>
                  <a:cubicBezTo>
                    <a:pt x="13650" y="10142"/>
                    <a:pt x="10249" y="4710"/>
                    <a:pt x="6506" y="1606"/>
                  </a:cubicBezTo>
                  <a:cubicBezTo>
                    <a:pt x="5489" y="762"/>
                    <a:pt x="4288" y="1"/>
                    <a:pt x="2981"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19"/>
            <p:cNvSpPr/>
            <p:nvPr/>
          </p:nvSpPr>
          <p:spPr>
            <a:xfrm>
              <a:off x="2958300" y="4200375"/>
              <a:ext cx="382925" cy="114225"/>
            </a:xfrm>
            <a:custGeom>
              <a:avLst/>
              <a:gdLst/>
              <a:ahLst/>
              <a:cxnLst/>
              <a:rect l="l" t="t" r="r" b="b"/>
              <a:pathLst>
                <a:path w="15317" h="4569" extrusionOk="0">
                  <a:moveTo>
                    <a:pt x="9315" y="1"/>
                  </a:moveTo>
                  <a:cubicBezTo>
                    <a:pt x="5997" y="1"/>
                    <a:pt x="2319" y="979"/>
                    <a:pt x="0" y="3171"/>
                  </a:cubicBezTo>
                  <a:cubicBezTo>
                    <a:pt x="1077" y="2756"/>
                    <a:pt x="2205" y="2506"/>
                    <a:pt x="3336" y="2506"/>
                  </a:cubicBezTo>
                  <a:cubicBezTo>
                    <a:pt x="3884" y="2506"/>
                    <a:pt x="4432" y="2565"/>
                    <a:pt x="4976" y="2691"/>
                  </a:cubicBezTo>
                  <a:cubicBezTo>
                    <a:pt x="6209" y="2942"/>
                    <a:pt x="7350" y="3490"/>
                    <a:pt x="8537" y="3878"/>
                  </a:cubicBezTo>
                  <a:cubicBezTo>
                    <a:pt x="9918" y="4339"/>
                    <a:pt x="11395" y="4569"/>
                    <a:pt x="12862" y="4569"/>
                  </a:cubicBezTo>
                  <a:cubicBezTo>
                    <a:pt x="12995" y="4569"/>
                    <a:pt x="13129" y="4567"/>
                    <a:pt x="13262" y="4563"/>
                  </a:cubicBezTo>
                  <a:cubicBezTo>
                    <a:pt x="13581" y="4540"/>
                    <a:pt x="13901" y="4517"/>
                    <a:pt x="14198" y="4403"/>
                  </a:cubicBezTo>
                  <a:cubicBezTo>
                    <a:pt x="15225" y="3947"/>
                    <a:pt x="15316" y="2417"/>
                    <a:pt x="14631" y="1550"/>
                  </a:cubicBezTo>
                  <a:cubicBezTo>
                    <a:pt x="13947" y="683"/>
                    <a:pt x="12805" y="340"/>
                    <a:pt x="11710" y="181"/>
                  </a:cubicBezTo>
                  <a:cubicBezTo>
                    <a:pt x="10952" y="62"/>
                    <a:pt x="10145" y="1"/>
                    <a:pt x="9315"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19"/>
            <p:cNvSpPr/>
            <p:nvPr/>
          </p:nvSpPr>
          <p:spPr>
            <a:xfrm>
              <a:off x="2823625" y="3735100"/>
              <a:ext cx="235700" cy="261525"/>
            </a:xfrm>
            <a:custGeom>
              <a:avLst/>
              <a:gdLst/>
              <a:ahLst/>
              <a:cxnLst/>
              <a:rect l="l" t="t" r="r" b="b"/>
              <a:pathLst>
                <a:path w="9428" h="10461" extrusionOk="0">
                  <a:moveTo>
                    <a:pt x="2075" y="1"/>
                  </a:moveTo>
                  <a:cubicBezTo>
                    <a:pt x="2023" y="1"/>
                    <a:pt x="1971" y="3"/>
                    <a:pt x="1918" y="6"/>
                  </a:cubicBezTo>
                  <a:cubicBezTo>
                    <a:pt x="936" y="52"/>
                    <a:pt x="0" y="1011"/>
                    <a:pt x="320" y="1924"/>
                  </a:cubicBezTo>
                  <a:cubicBezTo>
                    <a:pt x="389" y="2198"/>
                    <a:pt x="571" y="2426"/>
                    <a:pt x="754" y="2631"/>
                  </a:cubicBezTo>
                  <a:cubicBezTo>
                    <a:pt x="1644" y="3704"/>
                    <a:pt x="2717" y="4617"/>
                    <a:pt x="3926" y="5325"/>
                  </a:cubicBezTo>
                  <a:cubicBezTo>
                    <a:pt x="4862" y="5872"/>
                    <a:pt x="5867" y="6306"/>
                    <a:pt x="6757" y="6945"/>
                  </a:cubicBezTo>
                  <a:cubicBezTo>
                    <a:pt x="7967" y="7835"/>
                    <a:pt x="8788" y="9068"/>
                    <a:pt x="9313" y="10460"/>
                  </a:cubicBezTo>
                  <a:cubicBezTo>
                    <a:pt x="9427" y="6991"/>
                    <a:pt x="7076" y="3248"/>
                    <a:pt x="4497" y="1125"/>
                  </a:cubicBezTo>
                  <a:cubicBezTo>
                    <a:pt x="3785" y="542"/>
                    <a:pt x="2971" y="1"/>
                    <a:pt x="2075"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19"/>
            <p:cNvSpPr/>
            <p:nvPr/>
          </p:nvSpPr>
          <p:spPr>
            <a:xfrm>
              <a:off x="3047875" y="3937525"/>
              <a:ext cx="264225" cy="78550"/>
            </a:xfrm>
            <a:custGeom>
              <a:avLst/>
              <a:gdLst/>
              <a:ahLst/>
              <a:cxnLst/>
              <a:rect l="l" t="t" r="r" b="b"/>
              <a:pathLst>
                <a:path w="10569" h="3142" extrusionOk="0">
                  <a:moveTo>
                    <a:pt x="6405" y="0"/>
                  </a:moveTo>
                  <a:cubicBezTo>
                    <a:pt x="4114" y="0"/>
                    <a:pt x="1585" y="669"/>
                    <a:pt x="1" y="2181"/>
                  </a:cubicBezTo>
                  <a:cubicBezTo>
                    <a:pt x="754" y="1898"/>
                    <a:pt x="1550" y="1724"/>
                    <a:pt x="2352" y="1724"/>
                  </a:cubicBezTo>
                  <a:cubicBezTo>
                    <a:pt x="2717" y="1724"/>
                    <a:pt x="3084" y="1760"/>
                    <a:pt x="3447" y="1838"/>
                  </a:cubicBezTo>
                  <a:cubicBezTo>
                    <a:pt x="4269" y="2021"/>
                    <a:pt x="5068" y="2409"/>
                    <a:pt x="5890" y="2683"/>
                  </a:cubicBezTo>
                  <a:cubicBezTo>
                    <a:pt x="6865" y="3001"/>
                    <a:pt x="7881" y="3142"/>
                    <a:pt x="8899" y="3142"/>
                  </a:cubicBezTo>
                  <a:cubicBezTo>
                    <a:pt x="8976" y="3142"/>
                    <a:pt x="9053" y="3141"/>
                    <a:pt x="9131" y="3139"/>
                  </a:cubicBezTo>
                  <a:cubicBezTo>
                    <a:pt x="9359" y="3139"/>
                    <a:pt x="9587" y="3117"/>
                    <a:pt x="9793" y="3025"/>
                  </a:cubicBezTo>
                  <a:cubicBezTo>
                    <a:pt x="10500" y="2729"/>
                    <a:pt x="10569" y="1679"/>
                    <a:pt x="10090" y="1062"/>
                  </a:cubicBezTo>
                  <a:cubicBezTo>
                    <a:pt x="9633" y="469"/>
                    <a:pt x="8834" y="241"/>
                    <a:pt x="8081" y="126"/>
                  </a:cubicBezTo>
                  <a:cubicBezTo>
                    <a:pt x="7550" y="43"/>
                    <a:pt x="6985" y="0"/>
                    <a:pt x="6405"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19"/>
            <p:cNvSpPr/>
            <p:nvPr/>
          </p:nvSpPr>
          <p:spPr>
            <a:xfrm>
              <a:off x="3005075" y="3534950"/>
              <a:ext cx="181500" cy="222575"/>
            </a:xfrm>
            <a:custGeom>
              <a:avLst/>
              <a:gdLst/>
              <a:ahLst/>
              <a:cxnLst/>
              <a:rect l="l" t="t" r="r" b="b"/>
              <a:pathLst>
                <a:path w="7260" h="8903" extrusionOk="0">
                  <a:moveTo>
                    <a:pt x="1576" y="1"/>
                  </a:moveTo>
                  <a:cubicBezTo>
                    <a:pt x="800" y="1"/>
                    <a:pt x="1" y="708"/>
                    <a:pt x="184" y="1462"/>
                  </a:cubicBezTo>
                  <a:cubicBezTo>
                    <a:pt x="229" y="1690"/>
                    <a:pt x="366" y="1895"/>
                    <a:pt x="503" y="2078"/>
                  </a:cubicBezTo>
                  <a:cubicBezTo>
                    <a:pt x="1165" y="2991"/>
                    <a:pt x="1964" y="3790"/>
                    <a:pt x="2900" y="4429"/>
                  </a:cubicBezTo>
                  <a:cubicBezTo>
                    <a:pt x="3630" y="4931"/>
                    <a:pt x="4429" y="5342"/>
                    <a:pt x="5114" y="5912"/>
                  </a:cubicBezTo>
                  <a:cubicBezTo>
                    <a:pt x="6027" y="6689"/>
                    <a:pt x="6620" y="7761"/>
                    <a:pt x="6963" y="8903"/>
                  </a:cubicBezTo>
                  <a:cubicBezTo>
                    <a:pt x="7259" y="6118"/>
                    <a:pt x="5570" y="2945"/>
                    <a:pt x="3607" y="1051"/>
                  </a:cubicBezTo>
                  <a:cubicBezTo>
                    <a:pt x="3060" y="526"/>
                    <a:pt x="2375" y="24"/>
                    <a:pt x="1576"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19"/>
            <p:cNvSpPr/>
            <p:nvPr/>
          </p:nvSpPr>
          <p:spPr>
            <a:xfrm>
              <a:off x="3172850" y="3718275"/>
              <a:ext cx="214575" cy="68350"/>
            </a:xfrm>
            <a:custGeom>
              <a:avLst/>
              <a:gdLst/>
              <a:ahLst/>
              <a:cxnLst/>
              <a:rect l="l" t="t" r="r" b="b"/>
              <a:pathLst>
                <a:path w="8583" h="2734" extrusionOk="0">
                  <a:moveTo>
                    <a:pt x="4615" y="0"/>
                  </a:moveTo>
                  <a:cubicBezTo>
                    <a:pt x="2950" y="0"/>
                    <a:pt x="1197" y="421"/>
                    <a:pt x="1" y="1410"/>
                  </a:cubicBezTo>
                  <a:cubicBezTo>
                    <a:pt x="513" y="1256"/>
                    <a:pt x="1040" y="1167"/>
                    <a:pt x="1570" y="1167"/>
                  </a:cubicBezTo>
                  <a:cubicBezTo>
                    <a:pt x="1983" y="1167"/>
                    <a:pt x="2398" y="1221"/>
                    <a:pt x="2808" y="1341"/>
                  </a:cubicBezTo>
                  <a:cubicBezTo>
                    <a:pt x="3470" y="1547"/>
                    <a:pt x="4086" y="1889"/>
                    <a:pt x="4725" y="2163"/>
                  </a:cubicBezTo>
                  <a:cubicBezTo>
                    <a:pt x="5570" y="2505"/>
                    <a:pt x="6460" y="2688"/>
                    <a:pt x="7350" y="2734"/>
                  </a:cubicBezTo>
                  <a:cubicBezTo>
                    <a:pt x="7533" y="2734"/>
                    <a:pt x="7716" y="2734"/>
                    <a:pt x="7875" y="2665"/>
                  </a:cubicBezTo>
                  <a:cubicBezTo>
                    <a:pt x="8469" y="2460"/>
                    <a:pt x="8583" y="1615"/>
                    <a:pt x="8241" y="1113"/>
                  </a:cubicBezTo>
                  <a:cubicBezTo>
                    <a:pt x="7898" y="588"/>
                    <a:pt x="7259" y="360"/>
                    <a:pt x="6666" y="223"/>
                  </a:cubicBezTo>
                  <a:cubicBezTo>
                    <a:pt x="6033" y="79"/>
                    <a:pt x="5332" y="0"/>
                    <a:pt x="4615"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19"/>
            <p:cNvSpPr/>
            <p:nvPr/>
          </p:nvSpPr>
          <p:spPr>
            <a:xfrm>
              <a:off x="3182125" y="3422800"/>
              <a:ext cx="119150" cy="176100"/>
            </a:xfrm>
            <a:custGeom>
              <a:avLst/>
              <a:gdLst/>
              <a:ahLst/>
              <a:cxnLst/>
              <a:rect l="l" t="t" r="r" b="b"/>
              <a:pathLst>
                <a:path w="4766" h="7044" extrusionOk="0">
                  <a:moveTo>
                    <a:pt x="1094" y="1"/>
                  </a:moveTo>
                  <a:cubicBezTo>
                    <a:pt x="562" y="1"/>
                    <a:pt x="1" y="407"/>
                    <a:pt x="63" y="926"/>
                  </a:cubicBezTo>
                  <a:cubicBezTo>
                    <a:pt x="86" y="1109"/>
                    <a:pt x="155" y="1246"/>
                    <a:pt x="246" y="1405"/>
                  </a:cubicBezTo>
                  <a:cubicBezTo>
                    <a:pt x="634" y="2136"/>
                    <a:pt x="1136" y="2798"/>
                    <a:pt x="1752" y="3368"/>
                  </a:cubicBezTo>
                  <a:cubicBezTo>
                    <a:pt x="2232" y="3802"/>
                    <a:pt x="2779" y="4190"/>
                    <a:pt x="3213" y="4669"/>
                  </a:cubicBezTo>
                  <a:cubicBezTo>
                    <a:pt x="3807" y="5331"/>
                    <a:pt x="4126" y="6176"/>
                    <a:pt x="4263" y="7043"/>
                  </a:cubicBezTo>
                  <a:cubicBezTo>
                    <a:pt x="4765" y="5035"/>
                    <a:pt x="3852" y="2547"/>
                    <a:pt x="2620" y="972"/>
                  </a:cubicBezTo>
                  <a:cubicBezTo>
                    <a:pt x="2254" y="538"/>
                    <a:pt x="1821" y="81"/>
                    <a:pt x="1250" y="13"/>
                  </a:cubicBezTo>
                  <a:cubicBezTo>
                    <a:pt x="1199" y="5"/>
                    <a:pt x="1147" y="1"/>
                    <a:pt x="1094"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19"/>
            <p:cNvSpPr/>
            <p:nvPr/>
          </p:nvSpPr>
          <p:spPr>
            <a:xfrm>
              <a:off x="3284700" y="3579375"/>
              <a:ext cx="155800" cy="59125"/>
            </a:xfrm>
            <a:custGeom>
              <a:avLst/>
              <a:gdLst/>
              <a:ahLst/>
              <a:cxnLst/>
              <a:rect l="l" t="t" r="r" b="b"/>
              <a:pathLst>
                <a:path w="6232" h="2365" extrusionOk="0">
                  <a:moveTo>
                    <a:pt x="2560" y="0"/>
                  </a:moveTo>
                  <a:cubicBezTo>
                    <a:pt x="1640" y="0"/>
                    <a:pt x="724" y="192"/>
                    <a:pt x="0" y="643"/>
                  </a:cubicBezTo>
                  <a:cubicBezTo>
                    <a:pt x="224" y="606"/>
                    <a:pt x="450" y="586"/>
                    <a:pt x="675" y="586"/>
                  </a:cubicBezTo>
                  <a:cubicBezTo>
                    <a:pt x="1140" y="586"/>
                    <a:pt x="1601" y="672"/>
                    <a:pt x="2032" y="871"/>
                  </a:cubicBezTo>
                  <a:cubicBezTo>
                    <a:pt x="2511" y="1077"/>
                    <a:pt x="2922" y="1396"/>
                    <a:pt x="3378" y="1670"/>
                  </a:cubicBezTo>
                  <a:cubicBezTo>
                    <a:pt x="3949" y="1990"/>
                    <a:pt x="4565" y="2218"/>
                    <a:pt x="5227" y="2332"/>
                  </a:cubicBezTo>
                  <a:cubicBezTo>
                    <a:pt x="5308" y="2348"/>
                    <a:pt x="5400" y="2365"/>
                    <a:pt x="5496" y="2365"/>
                  </a:cubicBezTo>
                  <a:cubicBezTo>
                    <a:pt x="5535" y="2365"/>
                    <a:pt x="5575" y="2362"/>
                    <a:pt x="5615" y="2355"/>
                  </a:cubicBezTo>
                  <a:cubicBezTo>
                    <a:pt x="6072" y="2264"/>
                    <a:pt x="6232" y="1648"/>
                    <a:pt x="6026" y="1237"/>
                  </a:cubicBezTo>
                  <a:cubicBezTo>
                    <a:pt x="5821" y="826"/>
                    <a:pt x="5387" y="598"/>
                    <a:pt x="4976" y="438"/>
                  </a:cubicBezTo>
                  <a:cubicBezTo>
                    <a:pt x="4264" y="164"/>
                    <a:pt x="3410" y="0"/>
                    <a:pt x="2560"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19"/>
            <p:cNvSpPr/>
            <p:nvPr/>
          </p:nvSpPr>
          <p:spPr>
            <a:xfrm>
              <a:off x="3318925" y="3351500"/>
              <a:ext cx="58800" cy="170350"/>
            </a:xfrm>
            <a:custGeom>
              <a:avLst/>
              <a:gdLst/>
              <a:ahLst/>
              <a:cxnLst/>
              <a:rect l="l" t="t" r="r" b="b"/>
              <a:pathLst>
                <a:path w="2352" h="6814" extrusionOk="0">
                  <a:moveTo>
                    <a:pt x="770" y="0"/>
                  </a:moveTo>
                  <a:cubicBezTo>
                    <a:pt x="459" y="0"/>
                    <a:pt x="158" y="143"/>
                    <a:pt x="46" y="423"/>
                  </a:cubicBezTo>
                  <a:cubicBezTo>
                    <a:pt x="1" y="560"/>
                    <a:pt x="1" y="719"/>
                    <a:pt x="1" y="856"/>
                  </a:cubicBezTo>
                  <a:cubicBezTo>
                    <a:pt x="1" y="1587"/>
                    <a:pt x="161" y="2294"/>
                    <a:pt x="412" y="2979"/>
                  </a:cubicBezTo>
                  <a:cubicBezTo>
                    <a:pt x="617" y="3504"/>
                    <a:pt x="891" y="4006"/>
                    <a:pt x="1028" y="4554"/>
                  </a:cubicBezTo>
                  <a:cubicBezTo>
                    <a:pt x="1233" y="5307"/>
                    <a:pt x="1165" y="6083"/>
                    <a:pt x="914" y="6814"/>
                  </a:cubicBezTo>
                  <a:cubicBezTo>
                    <a:pt x="2101" y="5444"/>
                    <a:pt x="2352" y="3162"/>
                    <a:pt x="2009" y="1473"/>
                  </a:cubicBezTo>
                  <a:cubicBezTo>
                    <a:pt x="1918" y="970"/>
                    <a:pt x="1736" y="468"/>
                    <a:pt x="1325" y="172"/>
                  </a:cubicBezTo>
                  <a:cubicBezTo>
                    <a:pt x="1166" y="57"/>
                    <a:pt x="966" y="0"/>
                    <a:pt x="770"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19"/>
            <p:cNvSpPr/>
            <p:nvPr/>
          </p:nvSpPr>
          <p:spPr>
            <a:xfrm>
              <a:off x="3352600" y="3472050"/>
              <a:ext cx="134125" cy="48675"/>
            </a:xfrm>
            <a:custGeom>
              <a:avLst/>
              <a:gdLst/>
              <a:ahLst/>
              <a:cxnLst/>
              <a:rect l="l" t="t" r="r" b="b"/>
              <a:pathLst>
                <a:path w="5365" h="1947" extrusionOk="0">
                  <a:moveTo>
                    <a:pt x="4030" y="1"/>
                  </a:moveTo>
                  <a:cubicBezTo>
                    <a:pt x="3972" y="1"/>
                    <a:pt x="3914" y="3"/>
                    <a:pt x="3858" y="6"/>
                  </a:cubicBezTo>
                  <a:cubicBezTo>
                    <a:pt x="2488" y="97"/>
                    <a:pt x="799" y="759"/>
                    <a:pt x="1" y="1946"/>
                  </a:cubicBezTo>
                  <a:cubicBezTo>
                    <a:pt x="503" y="1604"/>
                    <a:pt x="1073" y="1398"/>
                    <a:pt x="1690" y="1398"/>
                  </a:cubicBezTo>
                  <a:cubicBezTo>
                    <a:pt x="2146" y="1398"/>
                    <a:pt x="2580" y="1512"/>
                    <a:pt x="3036" y="1558"/>
                  </a:cubicBezTo>
                  <a:cubicBezTo>
                    <a:pt x="3179" y="1569"/>
                    <a:pt x="3322" y="1575"/>
                    <a:pt x="3464" y="1575"/>
                  </a:cubicBezTo>
                  <a:cubicBezTo>
                    <a:pt x="3891" y="1575"/>
                    <a:pt x="4315" y="1524"/>
                    <a:pt x="4725" y="1421"/>
                  </a:cubicBezTo>
                  <a:cubicBezTo>
                    <a:pt x="4840" y="1398"/>
                    <a:pt x="4954" y="1375"/>
                    <a:pt x="5045" y="1307"/>
                  </a:cubicBezTo>
                  <a:cubicBezTo>
                    <a:pt x="5364" y="1079"/>
                    <a:pt x="5296" y="531"/>
                    <a:pt x="4999" y="280"/>
                  </a:cubicBezTo>
                  <a:cubicBezTo>
                    <a:pt x="4726" y="65"/>
                    <a:pt x="4370" y="1"/>
                    <a:pt x="4030"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19"/>
            <p:cNvSpPr/>
            <p:nvPr/>
          </p:nvSpPr>
          <p:spPr>
            <a:xfrm>
              <a:off x="3366300" y="3417825"/>
              <a:ext cx="101600" cy="102325"/>
            </a:xfrm>
            <a:custGeom>
              <a:avLst/>
              <a:gdLst/>
              <a:ahLst/>
              <a:cxnLst/>
              <a:rect l="l" t="t" r="r" b="b"/>
              <a:pathLst>
                <a:path w="4064" h="4093" extrusionOk="0">
                  <a:moveTo>
                    <a:pt x="3200" y="0"/>
                  </a:moveTo>
                  <a:cubicBezTo>
                    <a:pt x="2853" y="0"/>
                    <a:pt x="2526" y="188"/>
                    <a:pt x="2237" y="395"/>
                  </a:cubicBezTo>
                  <a:cubicBezTo>
                    <a:pt x="1119" y="1193"/>
                    <a:pt x="46" y="2677"/>
                    <a:pt x="0" y="4092"/>
                  </a:cubicBezTo>
                  <a:cubicBezTo>
                    <a:pt x="251" y="3544"/>
                    <a:pt x="617" y="3065"/>
                    <a:pt x="1142" y="2723"/>
                  </a:cubicBezTo>
                  <a:cubicBezTo>
                    <a:pt x="1530" y="2494"/>
                    <a:pt x="1963" y="2335"/>
                    <a:pt x="2351" y="2129"/>
                  </a:cubicBezTo>
                  <a:cubicBezTo>
                    <a:pt x="2854" y="1878"/>
                    <a:pt x="3333" y="1536"/>
                    <a:pt x="3721" y="1125"/>
                  </a:cubicBezTo>
                  <a:cubicBezTo>
                    <a:pt x="3812" y="1034"/>
                    <a:pt x="3881" y="942"/>
                    <a:pt x="3926" y="828"/>
                  </a:cubicBezTo>
                  <a:cubicBezTo>
                    <a:pt x="4063" y="463"/>
                    <a:pt x="3721" y="52"/>
                    <a:pt x="3310" y="7"/>
                  </a:cubicBezTo>
                  <a:cubicBezTo>
                    <a:pt x="3273" y="2"/>
                    <a:pt x="3236" y="0"/>
                    <a:pt x="3200"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39" name="Google Shape;2139;p19"/>
          <p:cNvSpPr/>
          <p:nvPr/>
        </p:nvSpPr>
        <p:spPr>
          <a:xfrm flipH="1">
            <a:off x="-1235966" y="772011"/>
            <a:ext cx="1939785" cy="2990739"/>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19"/>
          <p:cNvSpPr/>
          <p:nvPr/>
        </p:nvSpPr>
        <p:spPr>
          <a:xfrm flipH="1">
            <a:off x="-2420064" y="-546265"/>
            <a:ext cx="4307989" cy="2962068"/>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19"/>
          <p:cNvSpPr/>
          <p:nvPr/>
        </p:nvSpPr>
        <p:spPr>
          <a:xfrm flipH="1">
            <a:off x="790750" y="4608600"/>
            <a:ext cx="10727454" cy="1201612"/>
          </a:xfrm>
          <a:custGeom>
            <a:avLst/>
            <a:gdLst/>
            <a:ahLst/>
            <a:cxnLst/>
            <a:rect l="l" t="t" r="r" b="b"/>
            <a:pathLst>
              <a:path w="282897" h="46354" extrusionOk="0">
                <a:moveTo>
                  <a:pt x="152290" y="1111"/>
                </a:moveTo>
                <a:lnTo>
                  <a:pt x="152290" y="1111"/>
                </a:lnTo>
                <a:cubicBezTo>
                  <a:pt x="152274" y="1112"/>
                  <a:pt x="152258" y="1113"/>
                  <a:pt x="152241" y="1114"/>
                </a:cubicBezTo>
                <a:lnTo>
                  <a:pt x="152241" y="1114"/>
                </a:lnTo>
                <a:cubicBezTo>
                  <a:pt x="152258" y="1113"/>
                  <a:pt x="152274" y="1112"/>
                  <a:pt x="152290" y="1111"/>
                </a:cubicBezTo>
                <a:close/>
                <a:moveTo>
                  <a:pt x="155098" y="23593"/>
                </a:moveTo>
                <a:lnTo>
                  <a:pt x="155098" y="23593"/>
                </a:lnTo>
                <a:cubicBezTo>
                  <a:pt x="157378" y="23869"/>
                  <a:pt x="159671" y="24086"/>
                  <a:pt x="161970" y="24262"/>
                </a:cubicBezTo>
                <a:lnTo>
                  <a:pt x="161970" y="24262"/>
                </a:lnTo>
                <a:cubicBezTo>
                  <a:pt x="159264" y="23883"/>
                  <a:pt x="156279" y="23735"/>
                  <a:pt x="155098" y="23593"/>
                </a:cubicBezTo>
                <a:close/>
                <a:moveTo>
                  <a:pt x="138117" y="24891"/>
                </a:moveTo>
                <a:cubicBezTo>
                  <a:pt x="138109" y="24892"/>
                  <a:pt x="138101" y="24893"/>
                  <a:pt x="138093" y="24894"/>
                </a:cubicBezTo>
                <a:cubicBezTo>
                  <a:pt x="138101" y="24893"/>
                  <a:pt x="138109" y="24892"/>
                  <a:pt x="138117" y="24891"/>
                </a:cubicBezTo>
                <a:close/>
                <a:moveTo>
                  <a:pt x="121856" y="1"/>
                </a:moveTo>
                <a:cubicBezTo>
                  <a:pt x="117583" y="1"/>
                  <a:pt x="113286" y="153"/>
                  <a:pt x="109048" y="153"/>
                </a:cubicBezTo>
                <a:cubicBezTo>
                  <a:pt x="108869" y="153"/>
                  <a:pt x="108690" y="152"/>
                  <a:pt x="108512" y="152"/>
                </a:cubicBezTo>
                <a:cubicBezTo>
                  <a:pt x="107600" y="149"/>
                  <a:pt x="106688" y="148"/>
                  <a:pt x="105777" y="148"/>
                </a:cubicBezTo>
                <a:cubicBezTo>
                  <a:pt x="92103" y="148"/>
                  <a:pt x="78429" y="449"/>
                  <a:pt x="64755" y="449"/>
                </a:cubicBezTo>
                <a:cubicBezTo>
                  <a:pt x="61172" y="471"/>
                  <a:pt x="0" y="471"/>
                  <a:pt x="0" y="494"/>
                </a:cubicBezTo>
                <a:lnTo>
                  <a:pt x="0" y="46305"/>
                </a:lnTo>
                <a:lnTo>
                  <a:pt x="105065" y="46305"/>
                </a:lnTo>
                <a:cubicBezTo>
                  <a:pt x="110248" y="46305"/>
                  <a:pt x="115414" y="46353"/>
                  <a:pt x="120577" y="46353"/>
                </a:cubicBezTo>
                <a:cubicBezTo>
                  <a:pt x="125417" y="46353"/>
                  <a:pt x="130254" y="46310"/>
                  <a:pt x="135103" y="46145"/>
                </a:cubicBezTo>
                <a:cubicBezTo>
                  <a:pt x="165529" y="45163"/>
                  <a:pt x="196252" y="44113"/>
                  <a:pt x="225697" y="36376"/>
                </a:cubicBezTo>
                <a:cubicBezTo>
                  <a:pt x="228093" y="35736"/>
                  <a:pt x="230490" y="35052"/>
                  <a:pt x="232658" y="33842"/>
                </a:cubicBezTo>
                <a:cubicBezTo>
                  <a:pt x="232978" y="33659"/>
                  <a:pt x="233343" y="33431"/>
                  <a:pt x="233480" y="33066"/>
                </a:cubicBezTo>
                <a:cubicBezTo>
                  <a:pt x="233777" y="32290"/>
                  <a:pt x="232887" y="31559"/>
                  <a:pt x="232133" y="31217"/>
                </a:cubicBezTo>
                <a:cubicBezTo>
                  <a:pt x="226222" y="28615"/>
                  <a:pt x="219465" y="29414"/>
                  <a:pt x="213051" y="28866"/>
                </a:cubicBezTo>
                <a:cubicBezTo>
                  <a:pt x="211294" y="28706"/>
                  <a:pt x="208966" y="28364"/>
                  <a:pt x="207961" y="26743"/>
                </a:cubicBezTo>
                <a:cubicBezTo>
                  <a:pt x="209034" y="24963"/>
                  <a:pt x="214147" y="25146"/>
                  <a:pt x="216019" y="25054"/>
                </a:cubicBezTo>
                <a:cubicBezTo>
                  <a:pt x="217342" y="24972"/>
                  <a:pt x="218670" y="24944"/>
                  <a:pt x="219999" y="24944"/>
                </a:cubicBezTo>
                <a:cubicBezTo>
                  <a:pt x="221971" y="24944"/>
                  <a:pt x="223948" y="25004"/>
                  <a:pt x="225925" y="25031"/>
                </a:cubicBezTo>
                <a:cubicBezTo>
                  <a:pt x="228384" y="25077"/>
                  <a:pt x="230851" y="25105"/>
                  <a:pt x="233321" y="25105"/>
                </a:cubicBezTo>
                <a:cubicBezTo>
                  <a:pt x="241904" y="25105"/>
                  <a:pt x="250532" y="24771"/>
                  <a:pt x="259022" y="23708"/>
                </a:cubicBezTo>
                <a:cubicBezTo>
                  <a:pt x="266143" y="22817"/>
                  <a:pt x="273493" y="21311"/>
                  <a:pt x="279154" y="16928"/>
                </a:cubicBezTo>
                <a:cubicBezTo>
                  <a:pt x="280706" y="15719"/>
                  <a:pt x="282166" y="14212"/>
                  <a:pt x="282532" y="12272"/>
                </a:cubicBezTo>
                <a:cubicBezTo>
                  <a:pt x="282897" y="10218"/>
                  <a:pt x="281893" y="8095"/>
                  <a:pt x="280363" y="6657"/>
                </a:cubicBezTo>
                <a:cubicBezTo>
                  <a:pt x="278857" y="5219"/>
                  <a:pt x="276871" y="4397"/>
                  <a:pt x="274908" y="3713"/>
                </a:cubicBezTo>
                <a:cubicBezTo>
                  <a:pt x="268853" y="1623"/>
                  <a:pt x="262817" y="1113"/>
                  <a:pt x="256746" y="1113"/>
                </a:cubicBezTo>
                <a:cubicBezTo>
                  <a:pt x="250962" y="1113"/>
                  <a:pt x="245146" y="1575"/>
                  <a:pt x="239247" y="1575"/>
                </a:cubicBezTo>
                <a:cubicBezTo>
                  <a:pt x="238150" y="1575"/>
                  <a:pt x="237049" y="1559"/>
                  <a:pt x="235945" y="1521"/>
                </a:cubicBezTo>
                <a:cubicBezTo>
                  <a:pt x="227843" y="1250"/>
                  <a:pt x="219737" y="1115"/>
                  <a:pt x="211631" y="1115"/>
                </a:cubicBezTo>
                <a:cubicBezTo>
                  <a:pt x="193132" y="1115"/>
                  <a:pt x="174635" y="1821"/>
                  <a:pt x="156194" y="3233"/>
                </a:cubicBezTo>
                <a:cubicBezTo>
                  <a:pt x="163726" y="3553"/>
                  <a:pt x="171281" y="3872"/>
                  <a:pt x="178836" y="4215"/>
                </a:cubicBezTo>
                <a:cubicBezTo>
                  <a:pt x="169820" y="4375"/>
                  <a:pt x="160850" y="4945"/>
                  <a:pt x="151902" y="5904"/>
                </a:cubicBezTo>
                <a:cubicBezTo>
                  <a:pt x="155227" y="6012"/>
                  <a:pt x="158537" y="6056"/>
                  <a:pt x="161842" y="6056"/>
                </a:cubicBezTo>
                <a:cubicBezTo>
                  <a:pt x="169748" y="6056"/>
                  <a:pt x="177625" y="5803"/>
                  <a:pt x="185593" y="5561"/>
                </a:cubicBezTo>
                <a:lnTo>
                  <a:pt x="185593" y="5561"/>
                </a:lnTo>
                <a:cubicBezTo>
                  <a:pt x="182694" y="5653"/>
                  <a:pt x="179521" y="6908"/>
                  <a:pt x="176577" y="7205"/>
                </a:cubicBezTo>
                <a:cubicBezTo>
                  <a:pt x="173450" y="7524"/>
                  <a:pt x="170322" y="7365"/>
                  <a:pt x="167218" y="7547"/>
                </a:cubicBezTo>
                <a:cubicBezTo>
                  <a:pt x="160988" y="7906"/>
                  <a:pt x="154934" y="9008"/>
                  <a:pt x="148658" y="9008"/>
                </a:cubicBezTo>
                <a:cubicBezTo>
                  <a:pt x="148151" y="9008"/>
                  <a:pt x="147642" y="9001"/>
                  <a:pt x="147132" y="8985"/>
                </a:cubicBezTo>
                <a:cubicBezTo>
                  <a:pt x="146365" y="8955"/>
                  <a:pt x="145586" y="8920"/>
                  <a:pt x="144809" y="8920"/>
                </a:cubicBezTo>
                <a:cubicBezTo>
                  <a:pt x="143227" y="8920"/>
                  <a:pt x="141655" y="9065"/>
                  <a:pt x="140216" y="9693"/>
                </a:cubicBezTo>
                <a:cubicBezTo>
                  <a:pt x="140742" y="9464"/>
                  <a:pt x="141480" y="9377"/>
                  <a:pt x="142335" y="9377"/>
                </a:cubicBezTo>
                <a:cubicBezTo>
                  <a:pt x="145129" y="9377"/>
                  <a:pt x="149180" y="10309"/>
                  <a:pt x="151230" y="10309"/>
                </a:cubicBezTo>
                <a:cubicBezTo>
                  <a:pt x="151249" y="10309"/>
                  <a:pt x="151268" y="10309"/>
                  <a:pt x="151286" y="10309"/>
                </a:cubicBezTo>
                <a:cubicBezTo>
                  <a:pt x="153458" y="10295"/>
                  <a:pt x="155564" y="10224"/>
                  <a:pt x="157679" y="10224"/>
                </a:cubicBezTo>
                <a:cubicBezTo>
                  <a:pt x="159075" y="10224"/>
                  <a:pt x="160475" y="10255"/>
                  <a:pt x="161900" y="10355"/>
                </a:cubicBezTo>
                <a:cubicBezTo>
                  <a:pt x="159891" y="10880"/>
                  <a:pt x="157905" y="11405"/>
                  <a:pt x="155920" y="11953"/>
                </a:cubicBezTo>
                <a:cubicBezTo>
                  <a:pt x="156245" y="11866"/>
                  <a:pt x="156623" y="11829"/>
                  <a:pt x="157036" y="11829"/>
                </a:cubicBezTo>
                <a:cubicBezTo>
                  <a:pt x="159230" y="11829"/>
                  <a:pt x="162437" y="12868"/>
                  <a:pt x="164319" y="13002"/>
                </a:cubicBezTo>
                <a:cubicBezTo>
                  <a:pt x="164993" y="13045"/>
                  <a:pt x="165700" y="13050"/>
                  <a:pt x="166417" y="13050"/>
                </a:cubicBezTo>
                <a:cubicBezTo>
                  <a:pt x="166659" y="13050"/>
                  <a:pt x="166902" y="13050"/>
                  <a:pt x="167145" y="13050"/>
                </a:cubicBezTo>
                <a:cubicBezTo>
                  <a:pt x="168896" y="13050"/>
                  <a:pt x="170671" y="13081"/>
                  <a:pt x="172171" y="13596"/>
                </a:cubicBezTo>
                <a:cubicBezTo>
                  <a:pt x="171760" y="14007"/>
                  <a:pt x="171350" y="14418"/>
                  <a:pt x="170916" y="14829"/>
                </a:cubicBezTo>
                <a:cubicBezTo>
                  <a:pt x="176782" y="15833"/>
                  <a:pt x="182717" y="16381"/>
                  <a:pt x="188651" y="16426"/>
                </a:cubicBezTo>
                <a:cubicBezTo>
                  <a:pt x="191276" y="16449"/>
                  <a:pt x="193947" y="16403"/>
                  <a:pt x="196549" y="16791"/>
                </a:cubicBezTo>
                <a:cubicBezTo>
                  <a:pt x="199607" y="17271"/>
                  <a:pt x="202529" y="18389"/>
                  <a:pt x="205565" y="18983"/>
                </a:cubicBezTo>
                <a:cubicBezTo>
                  <a:pt x="208623" y="19576"/>
                  <a:pt x="211750" y="19645"/>
                  <a:pt x="214855" y="19713"/>
                </a:cubicBezTo>
                <a:cubicBezTo>
                  <a:pt x="225884" y="19979"/>
                  <a:pt x="236859" y="20226"/>
                  <a:pt x="247909" y="20226"/>
                </a:cubicBezTo>
                <a:cubicBezTo>
                  <a:pt x="249208" y="20226"/>
                  <a:pt x="250508" y="20222"/>
                  <a:pt x="251809" y="20215"/>
                </a:cubicBezTo>
                <a:lnTo>
                  <a:pt x="251809" y="20215"/>
                </a:lnTo>
                <a:cubicBezTo>
                  <a:pt x="242202" y="22272"/>
                  <a:pt x="232467" y="22903"/>
                  <a:pt x="222670" y="22903"/>
                </a:cubicBezTo>
                <a:cubicBezTo>
                  <a:pt x="207089" y="22903"/>
                  <a:pt x="191351" y="21306"/>
                  <a:pt x="175719" y="21306"/>
                </a:cubicBezTo>
                <a:cubicBezTo>
                  <a:pt x="174559" y="21306"/>
                  <a:pt x="173399" y="21315"/>
                  <a:pt x="172240" y="21334"/>
                </a:cubicBezTo>
                <a:cubicBezTo>
                  <a:pt x="178129" y="21608"/>
                  <a:pt x="184018" y="21904"/>
                  <a:pt x="189929" y="22178"/>
                </a:cubicBezTo>
                <a:cubicBezTo>
                  <a:pt x="195042" y="22407"/>
                  <a:pt x="200246" y="22680"/>
                  <a:pt x="205017" y="24552"/>
                </a:cubicBezTo>
                <a:cubicBezTo>
                  <a:pt x="202094" y="25494"/>
                  <a:pt x="199038" y="25763"/>
                  <a:pt x="195953" y="25763"/>
                </a:cubicBezTo>
                <a:cubicBezTo>
                  <a:pt x="193955" y="25763"/>
                  <a:pt x="191945" y="25650"/>
                  <a:pt x="189952" y="25534"/>
                </a:cubicBezTo>
                <a:cubicBezTo>
                  <a:pt x="180692" y="25003"/>
                  <a:pt x="171271" y="24971"/>
                  <a:pt x="161970" y="24262"/>
                </a:cubicBezTo>
                <a:lnTo>
                  <a:pt x="161970" y="24262"/>
                </a:lnTo>
                <a:cubicBezTo>
                  <a:pt x="164493" y="24615"/>
                  <a:pt x="166774" y="25168"/>
                  <a:pt x="167127" y="26104"/>
                </a:cubicBezTo>
                <a:cubicBezTo>
                  <a:pt x="166622" y="26209"/>
                  <a:pt x="164915" y="27013"/>
                  <a:pt x="164293" y="27013"/>
                </a:cubicBezTo>
                <a:cubicBezTo>
                  <a:pt x="164240" y="27013"/>
                  <a:pt x="164195" y="27007"/>
                  <a:pt x="164160" y="26994"/>
                </a:cubicBezTo>
                <a:lnTo>
                  <a:pt x="164160" y="26994"/>
                </a:lnTo>
                <a:cubicBezTo>
                  <a:pt x="164660" y="27172"/>
                  <a:pt x="165192" y="27229"/>
                  <a:pt x="165736" y="27229"/>
                </a:cubicBezTo>
                <a:cubicBezTo>
                  <a:pt x="166712" y="27229"/>
                  <a:pt x="167726" y="27046"/>
                  <a:pt x="168672" y="27046"/>
                </a:cubicBezTo>
                <a:cubicBezTo>
                  <a:pt x="169506" y="27046"/>
                  <a:pt x="170287" y="27188"/>
                  <a:pt x="170939" y="27725"/>
                </a:cubicBezTo>
                <a:cubicBezTo>
                  <a:pt x="170583" y="27433"/>
                  <a:pt x="169974" y="27315"/>
                  <a:pt x="169208" y="27315"/>
                </a:cubicBezTo>
                <a:cubicBezTo>
                  <a:pt x="166137" y="27315"/>
                  <a:pt x="160549" y="29208"/>
                  <a:pt x="158704" y="29391"/>
                </a:cubicBezTo>
                <a:cubicBezTo>
                  <a:pt x="156760" y="29584"/>
                  <a:pt x="154774" y="29712"/>
                  <a:pt x="152792" y="29712"/>
                </a:cubicBezTo>
                <a:cubicBezTo>
                  <a:pt x="150562" y="29712"/>
                  <a:pt x="148336" y="29551"/>
                  <a:pt x="146173" y="29140"/>
                </a:cubicBezTo>
                <a:cubicBezTo>
                  <a:pt x="144210" y="28775"/>
                  <a:pt x="144324" y="26561"/>
                  <a:pt x="142772" y="25534"/>
                </a:cubicBezTo>
                <a:cubicBezTo>
                  <a:pt x="141913" y="24961"/>
                  <a:pt x="140784" y="24776"/>
                  <a:pt x="139696" y="24776"/>
                </a:cubicBezTo>
                <a:cubicBezTo>
                  <a:pt x="139146" y="24776"/>
                  <a:pt x="138606" y="24823"/>
                  <a:pt x="138117" y="24891"/>
                </a:cubicBezTo>
                <a:lnTo>
                  <a:pt x="138117" y="24891"/>
                </a:lnTo>
                <a:cubicBezTo>
                  <a:pt x="138304" y="24866"/>
                  <a:pt x="138496" y="24853"/>
                  <a:pt x="138689" y="24853"/>
                </a:cubicBezTo>
                <a:cubicBezTo>
                  <a:pt x="141631" y="24853"/>
                  <a:pt x="145051" y="27694"/>
                  <a:pt x="141334" y="29916"/>
                </a:cubicBezTo>
                <a:cubicBezTo>
                  <a:pt x="140398" y="30487"/>
                  <a:pt x="139303" y="30738"/>
                  <a:pt x="138230" y="30966"/>
                </a:cubicBezTo>
                <a:cubicBezTo>
                  <a:pt x="137066" y="31240"/>
                  <a:pt x="135902" y="31491"/>
                  <a:pt x="134738" y="31765"/>
                </a:cubicBezTo>
                <a:cubicBezTo>
                  <a:pt x="137363" y="31171"/>
                  <a:pt x="140330" y="30738"/>
                  <a:pt x="143001" y="30692"/>
                </a:cubicBezTo>
                <a:cubicBezTo>
                  <a:pt x="143124" y="30689"/>
                  <a:pt x="143247" y="30687"/>
                  <a:pt x="143370" y="30687"/>
                </a:cubicBezTo>
                <a:cubicBezTo>
                  <a:pt x="145003" y="30687"/>
                  <a:pt x="146626" y="30975"/>
                  <a:pt x="148091" y="31696"/>
                </a:cubicBezTo>
                <a:cubicBezTo>
                  <a:pt x="148798" y="32062"/>
                  <a:pt x="149506" y="32587"/>
                  <a:pt x="149688" y="33385"/>
                </a:cubicBezTo>
                <a:cubicBezTo>
                  <a:pt x="149825" y="34047"/>
                  <a:pt x="149529" y="34755"/>
                  <a:pt x="149049" y="35257"/>
                </a:cubicBezTo>
                <a:cubicBezTo>
                  <a:pt x="147309" y="37105"/>
                  <a:pt x="144678" y="37757"/>
                  <a:pt x="141980" y="37757"/>
                </a:cubicBezTo>
                <a:cubicBezTo>
                  <a:pt x="139511" y="37757"/>
                  <a:pt x="136986" y="37211"/>
                  <a:pt x="135035" y="36535"/>
                </a:cubicBezTo>
                <a:lnTo>
                  <a:pt x="135035" y="36535"/>
                </a:lnTo>
                <a:cubicBezTo>
                  <a:pt x="136450" y="38407"/>
                  <a:pt x="138983" y="38909"/>
                  <a:pt x="141311" y="39115"/>
                </a:cubicBezTo>
                <a:cubicBezTo>
                  <a:pt x="142205" y="39189"/>
                  <a:pt x="143132" y="39228"/>
                  <a:pt x="144077" y="39228"/>
                </a:cubicBezTo>
                <a:cubicBezTo>
                  <a:pt x="147741" y="39228"/>
                  <a:pt x="151667" y="38650"/>
                  <a:pt x="154915" y="37380"/>
                </a:cubicBezTo>
                <a:lnTo>
                  <a:pt x="154915" y="37380"/>
                </a:lnTo>
                <a:cubicBezTo>
                  <a:pt x="153272" y="39457"/>
                  <a:pt x="150579" y="40347"/>
                  <a:pt x="148045" y="41123"/>
                </a:cubicBezTo>
                <a:cubicBezTo>
                  <a:pt x="145762" y="41831"/>
                  <a:pt x="143434" y="42538"/>
                  <a:pt x="141015" y="42653"/>
                </a:cubicBezTo>
                <a:cubicBezTo>
                  <a:pt x="140638" y="42672"/>
                  <a:pt x="140260" y="42675"/>
                  <a:pt x="139881" y="42675"/>
                </a:cubicBezTo>
                <a:cubicBezTo>
                  <a:pt x="139700" y="42675"/>
                  <a:pt x="139520" y="42674"/>
                  <a:pt x="139339" y="42674"/>
                </a:cubicBezTo>
                <a:cubicBezTo>
                  <a:pt x="138541" y="42674"/>
                  <a:pt x="137743" y="42688"/>
                  <a:pt x="136952" y="42835"/>
                </a:cubicBezTo>
                <a:cubicBezTo>
                  <a:pt x="135765" y="43041"/>
                  <a:pt x="134646" y="43497"/>
                  <a:pt x="133528" y="43885"/>
                </a:cubicBezTo>
                <a:cubicBezTo>
                  <a:pt x="130378" y="44927"/>
                  <a:pt x="126573" y="45327"/>
                  <a:pt x="122763" y="45327"/>
                </a:cubicBezTo>
                <a:cubicBezTo>
                  <a:pt x="119148" y="45327"/>
                  <a:pt x="115528" y="44967"/>
                  <a:pt x="112460" y="44456"/>
                </a:cubicBezTo>
                <a:cubicBezTo>
                  <a:pt x="109813" y="43999"/>
                  <a:pt x="107165" y="43566"/>
                  <a:pt x="104517" y="43109"/>
                </a:cubicBezTo>
                <a:cubicBezTo>
                  <a:pt x="103787" y="42995"/>
                  <a:pt x="102942" y="42812"/>
                  <a:pt x="102577" y="42150"/>
                </a:cubicBezTo>
                <a:lnTo>
                  <a:pt x="102577" y="42150"/>
                </a:lnTo>
                <a:cubicBezTo>
                  <a:pt x="102578" y="42153"/>
                  <a:pt x="102585" y="42154"/>
                  <a:pt x="102597" y="42154"/>
                </a:cubicBezTo>
                <a:cubicBezTo>
                  <a:pt x="102810" y="42154"/>
                  <a:pt x="104665" y="41783"/>
                  <a:pt x="104859" y="41739"/>
                </a:cubicBezTo>
                <a:cubicBezTo>
                  <a:pt x="105658" y="41648"/>
                  <a:pt x="106457" y="41580"/>
                  <a:pt x="107279" y="41511"/>
                </a:cubicBezTo>
                <a:cubicBezTo>
                  <a:pt x="108740" y="41397"/>
                  <a:pt x="110771" y="41603"/>
                  <a:pt x="112027" y="40667"/>
                </a:cubicBezTo>
                <a:cubicBezTo>
                  <a:pt x="112072" y="40621"/>
                  <a:pt x="112095" y="40598"/>
                  <a:pt x="112118" y="40553"/>
                </a:cubicBezTo>
                <a:cubicBezTo>
                  <a:pt x="112118" y="40484"/>
                  <a:pt x="112049" y="40438"/>
                  <a:pt x="111981" y="40393"/>
                </a:cubicBezTo>
                <a:cubicBezTo>
                  <a:pt x="111684" y="40256"/>
                  <a:pt x="111365" y="40165"/>
                  <a:pt x="111045" y="40142"/>
                </a:cubicBezTo>
                <a:cubicBezTo>
                  <a:pt x="112323" y="40050"/>
                  <a:pt x="113579" y="39982"/>
                  <a:pt x="114857" y="39913"/>
                </a:cubicBezTo>
                <a:cubicBezTo>
                  <a:pt x="115176" y="39891"/>
                  <a:pt x="115473" y="39868"/>
                  <a:pt x="115793" y="39777"/>
                </a:cubicBezTo>
                <a:cubicBezTo>
                  <a:pt x="114583" y="39525"/>
                  <a:pt x="113305" y="39320"/>
                  <a:pt x="112095" y="39320"/>
                </a:cubicBezTo>
                <a:cubicBezTo>
                  <a:pt x="112027" y="39321"/>
                  <a:pt x="111958" y="39322"/>
                  <a:pt x="111890" y="39322"/>
                </a:cubicBezTo>
                <a:cubicBezTo>
                  <a:pt x="110794" y="39322"/>
                  <a:pt x="109698" y="39160"/>
                  <a:pt x="108603" y="39160"/>
                </a:cubicBezTo>
                <a:cubicBezTo>
                  <a:pt x="106366" y="39160"/>
                  <a:pt x="104129" y="39388"/>
                  <a:pt x="101892" y="39548"/>
                </a:cubicBezTo>
                <a:cubicBezTo>
                  <a:pt x="101064" y="39610"/>
                  <a:pt x="100249" y="39640"/>
                  <a:pt x="99442" y="39640"/>
                </a:cubicBezTo>
                <a:cubicBezTo>
                  <a:pt x="96650" y="39640"/>
                  <a:pt x="93957" y="39275"/>
                  <a:pt x="91141" y="38567"/>
                </a:cubicBezTo>
                <a:cubicBezTo>
                  <a:pt x="87467" y="37654"/>
                  <a:pt x="83860" y="36398"/>
                  <a:pt x="80162" y="35531"/>
                </a:cubicBezTo>
                <a:cubicBezTo>
                  <a:pt x="78475" y="35138"/>
                  <a:pt x="74846" y="34109"/>
                  <a:pt x="72113" y="34109"/>
                </a:cubicBezTo>
                <a:cubicBezTo>
                  <a:pt x="71040" y="34109"/>
                  <a:pt x="70105" y="34268"/>
                  <a:pt x="69480" y="34686"/>
                </a:cubicBezTo>
                <a:cubicBezTo>
                  <a:pt x="71878" y="33068"/>
                  <a:pt x="74691" y="32715"/>
                  <a:pt x="77619" y="32715"/>
                </a:cubicBezTo>
                <a:cubicBezTo>
                  <a:pt x="79883" y="32715"/>
                  <a:pt x="82215" y="32926"/>
                  <a:pt x="84477" y="32926"/>
                </a:cubicBezTo>
                <a:cubicBezTo>
                  <a:pt x="84859" y="32926"/>
                  <a:pt x="85240" y="32920"/>
                  <a:pt x="85618" y="32906"/>
                </a:cubicBezTo>
                <a:cubicBezTo>
                  <a:pt x="88722" y="32792"/>
                  <a:pt x="91758" y="32107"/>
                  <a:pt x="94771" y="31422"/>
                </a:cubicBezTo>
                <a:cubicBezTo>
                  <a:pt x="95843" y="31171"/>
                  <a:pt x="98035" y="30669"/>
                  <a:pt x="98468" y="29437"/>
                </a:cubicBezTo>
                <a:cubicBezTo>
                  <a:pt x="99085" y="27725"/>
                  <a:pt x="97304" y="27725"/>
                  <a:pt x="95889" y="27382"/>
                </a:cubicBezTo>
                <a:lnTo>
                  <a:pt x="95889" y="27382"/>
                </a:lnTo>
                <a:cubicBezTo>
                  <a:pt x="96189" y="27454"/>
                  <a:pt x="96525" y="27483"/>
                  <a:pt x="96884" y="27483"/>
                </a:cubicBezTo>
                <a:cubicBezTo>
                  <a:pt x="98358" y="27483"/>
                  <a:pt x="100215" y="26986"/>
                  <a:pt x="101481" y="26857"/>
                </a:cubicBezTo>
                <a:cubicBezTo>
                  <a:pt x="103330" y="26675"/>
                  <a:pt x="105202" y="26515"/>
                  <a:pt x="107051" y="26332"/>
                </a:cubicBezTo>
                <a:cubicBezTo>
                  <a:pt x="108854" y="26173"/>
                  <a:pt x="110657" y="25899"/>
                  <a:pt x="112460" y="25762"/>
                </a:cubicBezTo>
                <a:cubicBezTo>
                  <a:pt x="113304" y="25697"/>
                  <a:pt x="114004" y="25325"/>
                  <a:pt x="114813" y="25325"/>
                </a:cubicBezTo>
                <a:cubicBezTo>
                  <a:pt x="114858" y="25325"/>
                  <a:pt x="114903" y="25326"/>
                  <a:pt x="114948" y="25328"/>
                </a:cubicBezTo>
                <a:cubicBezTo>
                  <a:pt x="115336" y="25351"/>
                  <a:pt x="117459" y="26447"/>
                  <a:pt x="117413" y="26469"/>
                </a:cubicBezTo>
                <a:cubicBezTo>
                  <a:pt x="112597" y="28798"/>
                  <a:pt x="106845" y="27930"/>
                  <a:pt x="101687" y="29368"/>
                </a:cubicBezTo>
                <a:cubicBezTo>
                  <a:pt x="107233" y="29117"/>
                  <a:pt x="112803" y="28889"/>
                  <a:pt x="118349" y="28638"/>
                </a:cubicBezTo>
                <a:cubicBezTo>
                  <a:pt x="119445" y="28592"/>
                  <a:pt x="120677" y="28478"/>
                  <a:pt x="121339" y="27611"/>
                </a:cubicBezTo>
                <a:cubicBezTo>
                  <a:pt x="120609" y="27245"/>
                  <a:pt x="119856" y="26926"/>
                  <a:pt x="119102" y="26629"/>
                </a:cubicBezTo>
                <a:cubicBezTo>
                  <a:pt x="123188" y="24780"/>
                  <a:pt x="127799" y="24803"/>
                  <a:pt x="132273" y="24552"/>
                </a:cubicBezTo>
                <a:cubicBezTo>
                  <a:pt x="137865" y="24210"/>
                  <a:pt x="143411" y="23365"/>
                  <a:pt x="148844" y="21996"/>
                </a:cubicBezTo>
                <a:cubicBezTo>
                  <a:pt x="147520" y="21425"/>
                  <a:pt x="146219" y="20854"/>
                  <a:pt x="144895" y="20284"/>
                </a:cubicBezTo>
                <a:cubicBezTo>
                  <a:pt x="147572" y="19538"/>
                  <a:pt x="150276" y="19436"/>
                  <a:pt x="152989" y="19436"/>
                </a:cubicBezTo>
                <a:cubicBezTo>
                  <a:pt x="154014" y="19436"/>
                  <a:pt x="155040" y="19451"/>
                  <a:pt x="156066" y="19451"/>
                </a:cubicBezTo>
                <a:cubicBezTo>
                  <a:pt x="159225" y="19451"/>
                  <a:pt x="162382" y="19312"/>
                  <a:pt x="165506" y="18184"/>
                </a:cubicBezTo>
                <a:cubicBezTo>
                  <a:pt x="164391" y="18082"/>
                  <a:pt x="163289" y="18048"/>
                  <a:pt x="162192" y="18048"/>
                </a:cubicBezTo>
                <a:cubicBezTo>
                  <a:pt x="160079" y="18048"/>
                  <a:pt x="157985" y="18177"/>
                  <a:pt x="155851" y="18207"/>
                </a:cubicBezTo>
                <a:cubicBezTo>
                  <a:pt x="155738" y="18208"/>
                  <a:pt x="155625" y="18208"/>
                  <a:pt x="155512" y="18208"/>
                </a:cubicBezTo>
                <a:cubicBezTo>
                  <a:pt x="152786" y="18208"/>
                  <a:pt x="149961" y="17954"/>
                  <a:pt x="147178" y="17910"/>
                </a:cubicBezTo>
                <a:cubicBezTo>
                  <a:pt x="142681" y="17864"/>
                  <a:pt x="138321" y="17453"/>
                  <a:pt x="133916" y="16700"/>
                </a:cubicBezTo>
                <a:cubicBezTo>
                  <a:pt x="141060" y="16563"/>
                  <a:pt x="148159" y="15696"/>
                  <a:pt x="155212" y="14509"/>
                </a:cubicBezTo>
                <a:lnTo>
                  <a:pt x="155212" y="14509"/>
                </a:lnTo>
                <a:cubicBezTo>
                  <a:pt x="154066" y="14701"/>
                  <a:pt x="152684" y="14786"/>
                  <a:pt x="151218" y="14786"/>
                </a:cubicBezTo>
                <a:cubicBezTo>
                  <a:pt x="148158" y="14786"/>
                  <a:pt x="144738" y="14417"/>
                  <a:pt x="142361" y="13893"/>
                </a:cubicBezTo>
                <a:cubicBezTo>
                  <a:pt x="138641" y="13025"/>
                  <a:pt x="134943" y="12044"/>
                  <a:pt x="131131" y="11336"/>
                </a:cubicBezTo>
                <a:cubicBezTo>
                  <a:pt x="128168" y="10778"/>
                  <a:pt x="124982" y="10119"/>
                  <a:pt x="121935" y="10119"/>
                </a:cubicBezTo>
                <a:cubicBezTo>
                  <a:pt x="121768" y="10119"/>
                  <a:pt x="121602" y="10120"/>
                  <a:pt x="121436" y="10125"/>
                </a:cubicBezTo>
                <a:lnTo>
                  <a:pt x="121436" y="10125"/>
                </a:lnTo>
                <a:cubicBezTo>
                  <a:pt x="126616" y="9987"/>
                  <a:pt x="131818" y="9691"/>
                  <a:pt x="136997" y="9214"/>
                </a:cubicBezTo>
                <a:cubicBezTo>
                  <a:pt x="129465" y="8460"/>
                  <a:pt x="121864" y="8483"/>
                  <a:pt x="114332" y="8072"/>
                </a:cubicBezTo>
                <a:cubicBezTo>
                  <a:pt x="109242" y="7798"/>
                  <a:pt x="104129" y="7639"/>
                  <a:pt x="99039" y="7296"/>
                </a:cubicBezTo>
                <a:cubicBezTo>
                  <a:pt x="98058" y="7228"/>
                  <a:pt x="96939" y="7091"/>
                  <a:pt x="96391" y="6269"/>
                </a:cubicBezTo>
                <a:cubicBezTo>
                  <a:pt x="112825" y="5721"/>
                  <a:pt x="129283" y="5196"/>
                  <a:pt x="145717" y="4648"/>
                </a:cubicBezTo>
                <a:cubicBezTo>
                  <a:pt x="136906" y="4534"/>
                  <a:pt x="128096" y="4420"/>
                  <a:pt x="119285" y="4306"/>
                </a:cubicBezTo>
                <a:cubicBezTo>
                  <a:pt x="118167" y="4283"/>
                  <a:pt x="116911" y="4215"/>
                  <a:pt x="116181" y="3393"/>
                </a:cubicBezTo>
                <a:cubicBezTo>
                  <a:pt x="128262" y="2960"/>
                  <a:pt x="140161" y="1912"/>
                  <a:pt x="152241" y="1114"/>
                </a:cubicBezTo>
                <a:lnTo>
                  <a:pt x="152241" y="1114"/>
                </a:lnTo>
                <a:cubicBezTo>
                  <a:pt x="150617" y="1220"/>
                  <a:pt x="148972" y="1266"/>
                  <a:pt x="147317" y="1266"/>
                </a:cubicBezTo>
                <a:cubicBezTo>
                  <a:pt x="141634" y="1266"/>
                  <a:pt x="135824" y="730"/>
                  <a:pt x="130287" y="289"/>
                </a:cubicBezTo>
                <a:cubicBezTo>
                  <a:pt x="127503" y="67"/>
                  <a:pt x="124685" y="1"/>
                  <a:pt x="121856"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19"/>
          <p:cNvSpPr/>
          <p:nvPr/>
        </p:nvSpPr>
        <p:spPr>
          <a:xfrm>
            <a:off x="-428624" y="4072947"/>
            <a:ext cx="860571" cy="554551"/>
          </a:xfrm>
          <a:custGeom>
            <a:avLst/>
            <a:gdLst/>
            <a:ahLst/>
            <a:cxnLst/>
            <a:rect l="l" t="t" r="r" b="b"/>
            <a:pathLst>
              <a:path w="39786" h="21160" extrusionOk="0">
                <a:moveTo>
                  <a:pt x="22392" y="0"/>
                </a:moveTo>
                <a:lnTo>
                  <a:pt x="457" y="10568"/>
                </a:lnTo>
                <a:lnTo>
                  <a:pt x="1" y="21159"/>
                </a:lnTo>
                <a:cubicBezTo>
                  <a:pt x="1" y="21159"/>
                  <a:pt x="2283" y="20155"/>
                  <a:pt x="5547" y="17735"/>
                </a:cubicBezTo>
                <a:cubicBezTo>
                  <a:pt x="8834" y="15293"/>
                  <a:pt x="9975" y="13558"/>
                  <a:pt x="13239" y="12371"/>
                </a:cubicBezTo>
                <a:cubicBezTo>
                  <a:pt x="14245" y="12008"/>
                  <a:pt x="14910" y="11859"/>
                  <a:pt x="15482" y="11859"/>
                </a:cubicBezTo>
                <a:cubicBezTo>
                  <a:pt x="16780" y="11859"/>
                  <a:pt x="17594" y="12629"/>
                  <a:pt x="20795" y="13421"/>
                </a:cubicBezTo>
                <a:cubicBezTo>
                  <a:pt x="25405" y="14563"/>
                  <a:pt x="26592" y="15111"/>
                  <a:pt x="31089" y="16046"/>
                </a:cubicBezTo>
                <a:cubicBezTo>
                  <a:pt x="34341" y="16723"/>
                  <a:pt x="36710" y="16911"/>
                  <a:pt x="38299" y="16911"/>
                </a:cubicBezTo>
                <a:cubicBezTo>
                  <a:pt x="38906" y="16911"/>
                  <a:pt x="39400" y="16883"/>
                  <a:pt x="39785" y="16845"/>
                </a:cubicBezTo>
                <a:cubicBezTo>
                  <a:pt x="37366" y="16480"/>
                  <a:pt x="32070" y="14905"/>
                  <a:pt x="28121" y="12075"/>
                </a:cubicBezTo>
                <a:cubicBezTo>
                  <a:pt x="24196" y="9244"/>
                  <a:pt x="23442" y="4588"/>
                  <a:pt x="22392" y="0"/>
                </a:cubicBezTo>
                <a:close/>
              </a:path>
            </a:pathLst>
          </a:custGeom>
          <a:solidFill>
            <a:srgbClr val="263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19"/>
          <p:cNvSpPr/>
          <p:nvPr/>
        </p:nvSpPr>
        <p:spPr>
          <a:xfrm flipH="1">
            <a:off x="-2378991" y="-18022"/>
            <a:ext cx="2986973" cy="4570824"/>
          </a:xfrm>
          <a:custGeom>
            <a:avLst/>
            <a:gdLst/>
            <a:ahLst/>
            <a:cxnLst/>
            <a:rect l="l" t="t" r="r" b="b"/>
            <a:pathLst>
              <a:path w="138094" h="174409" extrusionOk="0">
                <a:moveTo>
                  <a:pt x="54187" y="1"/>
                </a:moveTo>
                <a:cubicBezTo>
                  <a:pt x="51129" y="15887"/>
                  <a:pt x="37616" y="50353"/>
                  <a:pt x="31339" y="62839"/>
                </a:cubicBezTo>
                <a:cubicBezTo>
                  <a:pt x="25062" y="75301"/>
                  <a:pt x="20064" y="83610"/>
                  <a:pt x="13193" y="94612"/>
                </a:cubicBezTo>
                <a:cubicBezTo>
                  <a:pt x="13193" y="94634"/>
                  <a:pt x="13170" y="94634"/>
                  <a:pt x="13170" y="94657"/>
                </a:cubicBezTo>
                <a:cubicBezTo>
                  <a:pt x="13148" y="94680"/>
                  <a:pt x="13148" y="94703"/>
                  <a:pt x="13125" y="94726"/>
                </a:cubicBezTo>
                <a:cubicBezTo>
                  <a:pt x="13102" y="94749"/>
                  <a:pt x="13102" y="94771"/>
                  <a:pt x="13079" y="94794"/>
                </a:cubicBezTo>
                <a:cubicBezTo>
                  <a:pt x="11459" y="97670"/>
                  <a:pt x="160" y="123486"/>
                  <a:pt x="0" y="126225"/>
                </a:cubicBezTo>
                <a:lnTo>
                  <a:pt x="0" y="174409"/>
                </a:lnTo>
                <a:lnTo>
                  <a:pt x="6460" y="174158"/>
                </a:lnTo>
                <a:lnTo>
                  <a:pt x="11344" y="173975"/>
                </a:lnTo>
                <a:lnTo>
                  <a:pt x="20566" y="173633"/>
                </a:lnTo>
                <a:lnTo>
                  <a:pt x="24400" y="173496"/>
                </a:lnTo>
                <a:cubicBezTo>
                  <a:pt x="22460" y="163270"/>
                  <a:pt x="16845" y="145238"/>
                  <a:pt x="19744" y="135172"/>
                </a:cubicBezTo>
                <a:cubicBezTo>
                  <a:pt x="22666" y="125129"/>
                  <a:pt x="28007" y="111183"/>
                  <a:pt x="30929" y="105682"/>
                </a:cubicBezTo>
                <a:cubicBezTo>
                  <a:pt x="33827" y="100158"/>
                  <a:pt x="39442" y="88609"/>
                  <a:pt x="42980" y="80026"/>
                </a:cubicBezTo>
                <a:cubicBezTo>
                  <a:pt x="46495" y="71421"/>
                  <a:pt x="59392" y="47158"/>
                  <a:pt x="63546" y="41178"/>
                </a:cubicBezTo>
                <a:cubicBezTo>
                  <a:pt x="67677" y="35175"/>
                  <a:pt x="80071" y="20430"/>
                  <a:pt x="88334" y="17827"/>
                </a:cubicBezTo>
                <a:cubicBezTo>
                  <a:pt x="96597" y="15225"/>
                  <a:pt x="138093" y="1302"/>
                  <a:pt x="138093" y="1302"/>
                </a:cubicBezTo>
                <a:lnTo>
                  <a:pt x="129374" y="1302"/>
                </a:lnTo>
                <a:cubicBezTo>
                  <a:pt x="129374" y="1302"/>
                  <a:pt x="104106" y="9336"/>
                  <a:pt x="100135" y="9336"/>
                </a:cubicBezTo>
                <a:cubicBezTo>
                  <a:pt x="96140" y="9336"/>
                  <a:pt x="108238" y="1302"/>
                  <a:pt x="108238" y="1302"/>
                </a:cubicBezTo>
                <a:lnTo>
                  <a:pt x="108238" y="1302"/>
                </a:lnTo>
                <a:lnTo>
                  <a:pt x="95227" y="3105"/>
                </a:lnTo>
                <a:cubicBezTo>
                  <a:pt x="95227" y="3105"/>
                  <a:pt x="82833" y="9063"/>
                  <a:pt x="77173" y="15887"/>
                </a:cubicBezTo>
                <a:cubicBezTo>
                  <a:pt x="71580" y="22575"/>
                  <a:pt x="65121" y="27231"/>
                  <a:pt x="64915" y="27391"/>
                </a:cubicBezTo>
                <a:cubicBezTo>
                  <a:pt x="69960" y="19927"/>
                  <a:pt x="80071" y="6803"/>
                  <a:pt x="86189" y="1302"/>
                </a:cubicBezTo>
                <a:lnTo>
                  <a:pt x="75643" y="1302"/>
                </a:lnTo>
                <a:cubicBezTo>
                  <a:pt x="67517" y="6164"/>
                  <a:pt x="56196" y="23169"/>
                  <a:pt x="53274" y="27711"/>
                </a:cubicBezTo>
                <a:lnTo>
                  <a:pt x="53274" y="27711"/>
                </a:lnTo>
                <a:cubicBezTo>
                  <a:pt x="56036" y="20430"/>
                  <a:pt x="58342" y="4863"/>
                  <a:pt x="58342"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19"/>
          <p:cNvSpPr/>
          <p:nvPr/>
        </p:nvSpPr>
        <p:spPr>
          <a:xfrm flipH="1">
            <a:off x="-1068189" y="-18022"/>
            <a:ext cx="1766522" cy="4649787"/>
          </a:xfrm>
          <a:custGeom>
            <a:avLst/>
            <a:gdLst/>
            <a:ahLst/>
            <a:cxnLst/>
            <a:rect l="l" t="t" r="r" b="b"/>
            <a:pathLst>
              <a:path w="81670" h="177422" extrusionOk="0">
                <a:moveTo>
                  <a:pt x="81669" y="1302"/>
                </a:moveTo>
                <a:cubicBezTo>
                  <a:pt x="74958" y="8423"/>
                  <a:pt x="69480" y="15750"/>
                  <a:pt x="66696" y="20498"/>
                </a:cubicBezTo>
                <a:cubicBezTo>
                  <a:pt x="63706" y="25542"/>
                  <a:pt x="59460" y="35859"/>
                  <a:pt x="56561" y="38096"/>
                </a:cubicBezTo>
                <a:cubicBezTo>
                  <a:pt x="53685" y="40333"/>
                  <a:pt x="51699" y="47089"/>
                  <a:pt x="50102" y="48527"/>
                </a:cubicBezTo>
                <a:cubicBezTo>
                  <a:pt x="48527" y="49965"/>
                  <a:pt x="42432" y="63957"/>
                  <a:pt x="38712" y="67678"/>
                </a:cubicBezTo>
                <a:cubicBezTo>
                  <a:pt x="34969" y="71398"/>
                  <a:pt x="29742" y="78634"/>
                  <a:pt x="27664" y="84591"/>
                </a:cubicBezTo>
                <a:cubicBezTo>
                  <a:pt x="25587" y="90549"/>
                  <a:pt x="25017" y="91964"/>
                  <a:pt x="22369" y="96712"/>
                </a:cubicBezTo>
                <a:cubicBezTo>
                  <a:pt x="19721" y="101482"/>
                  <a:pt x="19196" y="110840"/>
                  <a:pt x="17119" y="114561"/>
                </a:cubicBezTo>
                <a:cubicBezTo>
                  <a:pt x="15042" y="118281"/>
                  <a:pt x="24149" y="106230"/>
                  <a:pt x="27117" y="106070"/>
                </a:cubicBezTo>
                <a:cubicBezTo>
                  <a:pt x="30061" y="105933"/>
                  <a:pt x="25679" y="112301"/>
                  <a:pt x="22985" y="118875"/>
                </a:cubicBezTo>
                <a:cubicBezTo>
                  <a:pt x="20292" y="125471"/>
                  <a:pt x="21593" y="127822"/>
                  <a:pt x="20383" y="129899"/>
                </a:cubicBezTo>
                <a:cubicBezTo>
                  <a:pt x="19196" y="131977"/>
                  <a:pt x="17028" y="144211"/>
                  <a:pt x="17165" y="149849"/>
                </a:cubicBezTo>
                <a:cubicBezTo>
                  <a:pt x="17279" y="155487"/>
                  <a:pt x="14631" y="158294"/>
                  <a:pt x="18101" y="162334"/>
                </a:cubicBezTo>
                <a:cubicBezTo>
                  <a:pt x="21593" y="166374"/>
                  <a:pt x="21935" y="170118"/>
                  <a:pt x="22574" y="171373"/>
                </a:cubicBezTo>
                <a:cubicBezTo>
                  <a:pt x="22825" y="171829"/>
                  <a:pt x="23716" y="172720"/>
                  <a:pt x="24743" y="173633"/>
                </a:cubicBezTo>
                <a:cubicBezTo>
                  <a:pt x="26409" y="175116"/>
                  <a:pt x="28395" y="176714"/>
                  <a:pt x="28532" y="176805"/>
                </a:cubicBezTo>
                <a:cubicBezTo>
                  <a:pt x="28281" y="176737"/>
                  <a:pt x="19219" y="173998"/>
                  <a:pt x="18101" y="174340"/>
                </a:cubicBezTo>
                <a:cubicBezTo>
                  <a:pt x="17621" y="174500"/>
                  <a:pt x="16663" y="174226"/>
                  <a:pt x="15521" y="173975"/>
                </a:cubicBezTo>
                <a:cubicBezTo>
                  <a:pt x="13992" y="173633"/>
                  <a:pt x="12143" y="173336"/>
                  <a:pt x="10637" y="174158"/>
                </a:cubicBezTo>
                <a:cubicBezTo>
                  <a:pt x="10637" y="174158"/>
                  <a:pt x="10637" y="174158"/>
                  <a:pt x="10637" y="174158"/>
                </a:cubicBezTo>
                <a:cubicBezTo>
                  <a:pt x="8035" y="175596"/>
                  <a:pt x="0" y="177422"/>
                  <a:pt x="0" y="177422"/>
                </a:cubicBezTo>
                <a:cubicBezTo>
                  <a:pt x="0" y="177422"/>
                  <a:pt x="4017" y="128986"/>
                  <a:pt x="4177" y="126225"/>
                </a:cubicBezTo>
                <a:cubicBezTo>
                  <a:pt x="4337" y="123486"/>
                  <a:pt x="15636" y="97670"/>
                  <a:pt x="17256" y="94794"/>
                </a:cubicBezTo>
                <a:cubicBezTo>
                  <a:pt x="17279" y="94771"/>
                  <a:pt x="17279" y="94749"/>
                  <a:pt x="17302" y="94726"/>
                </a:cubicBezTo>
                <a:cubicBezTo>
                  <a:pt x="17325" y="94703"/>
                  <a:pt x="17325" y="94680"/>
                  <a:pt x="17347" y="94657"/>
                </a:cubicBezTo>
                <a:cubicBezTo>
                  <a:pt x="17347" y="94634"/>
                  <a:pt x="17370" y="94634"/>
                  <a:pt x="17370" y="94612"/>
                </a:cubicBezTo>
                <a:cubicBezTo>
                  <a:pt x="24241" y="83610"/>
                  <a:pt x="29239" y="75301"/>
                  <a:pt x="35516" y="62839"/>
                </a:cubicBezTo>
                <a:cubicBezTo>
                  <a:pt x="41793" y="50353"/>
                  <a:pt x="55306" y="15887"/>
                  <a:pt x="58364" y="1"/>
                </a:cubicBezTo>
                <a:lnTo>
                  <a:pt x="62519" y="1"/>
                </a:lnTo>
                <a:cubicBezTo>
                  <a:pt x="62519" y="4863"/>
                  <a:pt x="60213" y="20430"/>
                  <a:pt x="57451" y="27711"/>
                </a:cubicBezTo>
                <a:cubicBezTo>
                  <a:pt x="60350" y="23169"/>
                  <a:pt x="71694" y="6164"/>
                  <a:pt x="79820" y="130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45" name="Google Shape;2145;p19"/>
          <p:cNvGrpSpPr/>
          <p:nvPr/>
        </p:nvGrpSpPr>
        <p:grpSpPr>
          <a:xfrm rot="1331565" flipH="1">
            <a:off x="277474" y="3196540"/>
            <a:ext cx="820289" cy="1667298"/>
            <a:chOff x="4436225" y="3772425"/>
            <a:chExt cx="1450575" cy="2948400"/>
          </a:xfrm>
        </p:grpSpPr>
        <p:grpSp>
          <p:nvGrpSpPr>
            <p:cNvPr id="2146" name="Google Shape;2146;p19"/>
            <p:cNvGrpSpPr/>
            <p:nvPr/>
          </p:nvGrpSpPr>
          <p:grpSpPr>
            <a:xfrm>
              <a:off x="4436225" y="3772425"/>
              <a:ext cx="1450575" cy="2493025"/>
              <a:chOff x="4436225" y="3772425"/>
              <a:chExt cx="1450575" cy="2493025"/>
            </a:xfrm>
          </p:grpSpPr>
          <p:sp>
            <p:nvSpPr>
              <p:cNvPr id="2147" name="Google Shape;2147;p19"/>
              <p:cNvSpPr/>
              <p:nvPr/>
            </p:nvSpPr>
            <p:spPr>
              <a:xfrm>
                <a:off x="5269350" y="3772425"/>
                <a:ext cx="617450" cy="2047400"/>
              </a:xfrm>
              <a:custGeom>
                <a:avLst/>
                <a:gdLst/>
                <a:ahLst/>
                <a:cxnLst/>
                <a:rect l="l" t="t" r="r" b="b"/>
                <a:pathLst>
                  <a:path w="24698" h="81896" extrusionOk="0">
                    <a:moveTo>
                      <a:pt x="1577" y="0"/>
                    </a:moveTo>
                    <a:cubicBezTo>
                      <a:pt x="1510" y="0"/>
                      <a:pt x="1441" y="6"/>
                      <a:pt x="1370" y="20"/>
                    </a:cubicBezTo>
                    <a:cubicBezTo>
                      <a:pt x="480" y="202"/>
                      <a:pt x="412" y="1458"/>
                      <a:pt x="549" y="2371"/>
                    </a:cubicBezTo>
                    <a:cubicBezTo>
                      <a:pt x="1074" y="5315"/>
                      <a:pt x="1644" y="8237"/>
                      <a:pt x="2215" y="11136"/>
                    </a:cubicBezTo>
                    <a:cubicBezTo>
                      <a:pt x="2283" y="11478"/>
                      <a:pt x="2352" y="11821"/>
                      <a:pt x="2420" y="12163"/>
                    </a:cubicBezTo>
                    <a:cubicBezTo>
                      <a:pt x="2763" y="13829"/>
                      <a:pt x="3082" y="15495"/>
                      <a:pt x="3402" y="17162"/>
                    </a:cubicBezTo>
                    <a:cubicBezTo>
                      <a:pt x="3493" y="17618"/>
                      <a:pt x="3584" y="18075"/>
                      <a:pt x="3676" y="18554"/>
                    </a:cubicBezTo>
                    <a:cubicBezTo>
                      <a:pt x="4680" y="23941"/>
                      <a:pt x="5547" y="29350"/>
                      <a:pt x="5867" y="34806"/>
                    </a:cubicBezTo>
                    <a:cubicBezTo>
                      <a:pt x="5912" y="35764"/>
                      <a:pt x="5958" y="36723"/>
                      <a:pt x="5958" y="37704"/>
                    </a:cubicBezTo>
                    <a:cubicBezTo>
                      <a:pt x="5981" y="38184"/>
                      <a:pt x="5981" y="38663"/>
                      <a:pt x="5981" y="39142"/>
                    </a:cubicBezTo>
                    <a:cubicBezTo>
                      <a:pt x="5981" y="40101"/>
                      <a:pt x="5958" y="41060"/>
                      <a:pt x="5912" y="42018"/>
                    </a:cubicBezTo>
                    <a:cubicBezTo>
                      <a:pt x="5912" y="42087"/>
                      <a:pt x="5912" y="42155"/>
                      <a:pt x="5912" y="42224"/>
                    </a:cubicBezTo>
                    <a:cubicBezTo>
                      <a:pt x="5639" y="47725"/>
                      <a:pt x="4657" y="53111"/>
                      <a:pt x="3470" y="58475"/>
                    </a:cubicBezTo>
                    <a:cubicBezTo>
                      <a:pt x="3265" y="59343"/>
                      <a:pt x="3082" y="60210"/>
                      <a:pt x="2877" y="61100"/>
                    </a:cubicBezTo>
                    <a:cubicBezTo>
                      <a:pt x="2831" y="61283"/>
                      <a:pt x="2785" y="61465"/>
                      <a:pt x="2740" y="61671"/>
                    </a:cubicBezTo>
                    <a:cubicBezTo>
                      <a:pt x="2557" y="62470"/>
                      <a:pt x="2375" y="63269"/>
                      <a:pt x="2192" y="64090"/>
                    </a:cubicBezTo>
                    <a:cubicBezTo>
                      <a:pt x="1827" y="65642"/>
                      <a:pt x="1439" y="67217"/>
                      <a:pt x="1096" y="68770"/>
                    </a:cubicBezTo>
                    <a:cubicBezTo>
                      <a:pt x="617" y="70892"/>
                      <a:pt x="1" y="73791"/>
                      <a:pt x="343" y="76302"/>
                    </a:cubicBezTo>
                    <a:cubicBezTo>
                      <a:pt x="366" y="76462"/>
                      <a:pt x="389" y="76621"/>
                      <a:pt x="412" y="76758"/>
                    </a:cubicBezTo>
                    <a:cubicBezTo>
                      <a:pt x="685" y="78174"/>
                      <a:pt x="1279" y="79406"/>
                      <a:pt x="2397" y="80296"/>
                    </a:cubicBezTo>
                    <a:cubicBezTo>
                      <a:pt x="3744" y="81392"/>
                      <a:pt x="6278" y="81803"/>
                      <a:pt x="7944" y="81894"/>
                    </a:cubicBezTo>
                    <a:cubicBezTo>
                      <a:pt x="7956" y="81895"/>
                      <a:pt x="7969" y="81895"/>
                      <a:pt x="7984" y="81895"/>
                    </a:cubicBezTo>
                    <a:cubicBezTo>
                      <a:pt x="8839" y="81895"/>
                      <a:pt x="14219" y="80614"/>
                      <a:pt x="14107" y="80525"/>
                    </a:cubicBezTo>
                    <a:cubicBezTo>
                      <a:pt x="12829" y="79406"/>
                      <a:pt x="11664" y="78128"/>
                      <a:pt x="10683" y="76758"/>
                    </a:cubicBezTo>
                    <a:cubicBezTo>
                      <a:pt x="10478" y="76484"/>
                      <a:pt x="10272" y="76188"/>
                      <a:pt x="10090" y="75914"/>
                    </a:cubicBezTo>
                    <a:cubicBezTo>
                      <a:pt x="9017" y="74293"/>
                      <a:pt x="8149" y="72536"/>
                      <a:pt x="7533" y="70710"/>
                    </a:cubicBezTo>
                    <a:lnTo>
                      <a:pt x="7533" y="70710"/>
                    </a:lnTo>
                    <a:cubicBezTo>
                      <a:pt x="9428" y="72330"/>
                      <a:pt x="11459" y="73791"/>
                      <a:pt x="13605" y="75069"/>
                    </a:cubicBezTo>
                    <a:cubicBezTo>
                      <a:pt x="14061" y="75320"/>
                      <a:pt x="14495" y="75571"/>
                      <a:pt x="14951" y="75823"/>
                    </a:cubicBezTo>
                    <a:cubicBezTo>
                      <a:pt x="16115" y="76462"/>
                      <a:pt x="17348" y="77055"/>
                      <a:pt x="18581" y="77580"/>
                    </a:cubicBezTo>
                    <a:cubicBezTo>
                      <a:pt x="19334" y="76462"/>
                      <a:pt x="19973" y="75275"/>
                      <a:pt x="20521" y="74019"/>
                    </a:cubicBezTo>
                    <a:cubicBezTo>
                      <a:pt x="20795" y="73449"/>
                      <a:pt x="21023" y="72878"/>
                      <a:pt x="21251" y="72285"/>
                    </a:cubicBezTo>
                    <a:cubicBezTo>
                      <a:pt x="21730" y="70984"/>
                      <a:pt x="22141" y="69637"/>
                      <a:pt x="22506" y="68290"/>
                    </a:cubicBezTo>
                    <a:cubicBezTo>
                      <a:pt x="22666" y="67651"/>
                      <a:pt x="22803" y="67012"/>
                      <a:pt x="22940" y="66350"/>
                    </a:cubicBezTo>
                    <a:cubicBezTo>
                      <a:pt x="23146" y="65483"/>
                      <a:pt x="23305" y="64593"/>
                      <a:pt x="23465" y="63725"/>
                    </a:cubicBezTo>
                    <a:lnTo>
                      <a:pt x="14814" y="59160"/>
                    </a:lnTo>
                    <a:lnTo>
                      <a:pt x="12212" y="57768"/>
                    </a:lnTo>
                    <a:lnTo>
                      <a:pt x="15887" y="58612"/>
                    </a:lnTo>
                    <a:lnTo>
                      <a:pt x="23944" y="60484"/>
                    </a:lnTo>
                    <a:cubicBezTo>
                      <a:pt x="24287" y="57905"/>
                      <a:pt x="24515" y="55303"/>
                      <a:pt x="24629" y="52701"/>
                    </a:cubicBezTo>
                    <a:cubicBezTo>
                      <a:pt x="24675" y="51468"/>
                      <a:pt x="24698" y="50235"/>
                      <a:pt x="24698" y="49026"/>
                    </a:cubicBezTo>
                    <a:cubicBezTo>
                      <a:pt x="24698" y="47177"/>
                      <a:pt x="24629" y="45328"/>
                      <a:pt x="24515" y="43479"/>
                    </a:cubicBezTo>
                    <a:cubicBezTo>
                      <a:pt x="24447" y="42498"/>
                      <a:pt x="24355" y="41493"/>
                      <a:pt x="24264" y="40512"/>
                    </a:cubicBezTo>
                    <a:cubicBezTo>
                      <a:pt x="23922" y="37157"/>
                      <a:pt x="23397" y="33847"/>
                      <a:pt x="22689" y="30560"/>
                    </a:cubicBezTo>
                    <a:lnTo>
                      <a:pt x="14540" y="27365"/>
                    </a:lnTo>
                    <a:lnTo>
                      <a:pt x="20544" y="27205"/>
                    </a:lnTo>
                    <a:lnTo>
                      <a:pt x="21867" y="27182"/>
                    </a:lnTo>
                    <a:cubicBezTo>
                      <a:pt x="21822" y="26954"/>
                      <a:pt x="21753" y="26748"/>
                      <a:pt x="21708" y="26543"/>
                    </a:cubicBezTo>
                    <a:cubicBezTo>
                      <a:pt x="21251" y="24831"/>
                      <a:pt x="20749" y="23142"/>
                      <a:pt x="20178" y="21476"/>
                    </a:cubicBezTo>
                    <a:cubicBezTo>
                      <a:pt x="19950" y="20791"/>
                      <a:pt x="19722" y="20129"/>
                      <a:pt x="19471" y="19467"/>
                    </a:cubicBezTo>
                    <a:cubicBezTo>
                      <a:pt x="19288" y="18919"/>
                      <a:pt x="19083" y="18394"/>
                      <a:pt x="18877" y="17869"/>
                    </a:cubicBezTo>
                    <a:cubicBezTo>
                      <a:pt x="18581" y="17139"/>
                      <a:pt x="18307" y="16408"/>
                      <a:pt x="17987" y="15678"/>
                    </a:cubicBezTo>
                    <a:lnTo>
                      <a:pt x="9108" y="14948"/>
                    </a:lnTo>
                    <a:lnTo>
                      <a:pt x="15819" y="11250"/>
                    </a:lnTo>
                    <a:cubicBezTo>
                      <a:pt x="14928" y="9629"/>
                      <a:pt x="13901" y="8100"/>
                      <a:pt x="12714" y="6685"/>
                    </a:cubicBezTo>
                    <a:cubicBezTo>
                      <a:pt x="11687" y="5475"/>
                      <a:pt x="10523" y="4357"/>
                      <a:pt x="9268" y="3398"/>
                    </a:cubicBezTo>
                    <a:cubicBezTo>
                      <a:pt x="9199" y="3330"/>
                      <a:pt x="9131" y="3284"/>
                      <a:pt x="9062" y="3238"/>
                    </a:cubicBezTo>
                    <a:cubicBezTo>
                      <a:pt x="6962" y="1663"/>
                      <a:pt x="4589" y="522"/>
                      <a:pt x="2032" y="43"/>
                    </a:cubicBezTo>
                    <a:cubicBezTo>
                      <a:pt x="1875" y="27"/>
                      <a:pt x="1728" y="0"/>
                      <a:pt x="15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19"/>
              <p:cNvSpPr/>
              <p:nvPr/>
            </p:nvSpPr>
            <p:spPr>
              <a:xfrm>
                <a:off x="5324700" y="3853375"/>
                <a:ext cx="176350" cy="223125"/>
              </a:xfrm>
              <a:custGeom>
                <a:avLst/>
                <a:gdLst/>
                <a:ahLst/>
                <a:cxnLst/>
                <a:rect l="l" t="t" r="r" b="b"/>
                <a:pathLst>
                  <a:path w="7054" h="8925" extrusionOk="0">
                    <a:moveTo>
                      <a:pt x="6848" y="0"/>
                    </a:moveTo>
                    <a:cubicBezTo>
                      <a:pt x="5433" y="1666"/>
                      <a:pt x="4018" y="3310"/>
                      <a:pt x="2603" y="4953"/>
                    </a:cubicBezTo>
                    <a:cubicBezTo>
                      <a:pt x="1736" y="5935"/>
                      <a:pt x="891" y="6939"/>
                      <a:pt x="1" y="7898"/>
                    </a:cubicBezTo>
                    <a:cubicBezTo>
                      <a:pt x="69" y="8240"/>
                      <a:pt x="138" y="8583"/>
                      <a:pt x="206" y="8925"/>
                    </a:cubicBezTo>
                    <a:cubicBezTo>
                      <a:pt x="1165" y="7738"/>
                      <a:pt x="2124" y="6551"/>
                      <a:pt x="3059" y="5341"/>
                    </a:cubicBezTo>
                    <a:cubicBezTo>
                      <a:pt x="4429" y="3629"/>
                      <a:pt x="5753" y="1895"/>
                      <a:pt x="7054" y="160"/>
                    </a:cubicBezTo>
                    <a:cubicBezTo>
                      <a:pt x="6985" y="92"/>
                      <a:pt x="6917" y="46"/>
                      <a:pt x="6848" y="0"/>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19"/>
              <p:cNvSpPr/>
              <p:nvPr/>
            </p:nvSpPr>
            <p:spPr>
              <a:xfrm>
                <a:off x="5354375" y="4201450"/>
                <a:ext cx="419450" cy="107875"/>
              </a:xfrm>
              <a:custGeom>
                <a:avLst/>
                <a:gdLst/>
                <a:ahLst/>
                <a:cxnLst/>
                <a:rect l="l" t="t" r="r" b="b"/>
                <a:pathLst>
                  <a:path w="16778" h="4315" extrusionOk="0">
                    <a:moveTo>
                      <a:pt x="1" y="1"/>
                    </a:moveTo>
                    <a:lnTo>
                      <a:pt x="1" y="1"/>
                    </a:lnTo>
                    <a:cubicBezTo>
                      <a:pt x="92" y="457"/>
                      <a:pt x="183" y="914"/>
                      <a:pt x="275" y="1393"/>
                    </a:cubicBezTo>
                    <a:lnTo>
                      <a:pt x="2466" y="1781"/>
                    </a:lnTo>
                    <a:lnTo>
                      <a:pt x="10660" y="3242"/>
                    </a:lnTo>
                    <a:cubicBezTo>
                      <a:pt x="12692" y="3584"/>
                      <a:pt x="14746" y="3949"/>
                      <a:pt x="16777" y="4315"/>
                    </a:cubicBezTo>
                    <a:cubicBezTo>
                      <a:pt x="16549" y="3630"/>
                      <a:pt x="16321" y="2968"/>
                      <a:pt x="16070" y="2306"/>
                    </a:cubicBezTo>
                    <a:cubicBezTo>
                      <a:pt x="14358" y="2055"/>
                      <a:pt x="12646" y="1804"/>
                      <a:pt x="10934" y="1553"/>
                    </a:cubicBezTo>
                    <a:lnTo>
                      <a:pt x="2694" y="366"/>
                    </a:lnTo>
                    <a:lnTo>
                      <a:pt x="1" y="1"/>
                    </a:ln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19"/>
              <p:cNvSpPr/>
              <p:nvPr/>
            </p:nvSpPr>
            <p:spPr>
              <a:xfrm>
                <a:off x="5416000" y="4489625"/>
                <a:ext cx="374375" cy="225425"/>
              </a:xfrm>
              <a:custGeom>
                <a:avLst/>
                <a:gdLst/>
                <a:ahLst/>
                <a:cxnLst/>
                <a:rect l="l" t="t" r="r" b="b"/>
                <a:pathLst>
                  <a:path w="14975" h="9017" extrusionOk="0">
                    <a:moveTo>
                      <a:pt x="12075" y="0"/>
                    </a:moveTo>
                    <a:cubicBezTo>
                      <a:pt x="10729" y="754"/>
                      <a:pt x="9359" y="1507"/>
                      <a:pt x="7967" y="2214"/>
                    </a:cubicBezTo>
                    <a:cubicBezTo>
                      <a:pt x="5342" y="3607"/>
                      <a:pt x="2694" y="4885"/>
                      <a:pt x="1" y="6118"/>
                    </a:cubicBezTo>
                    <a:cubicBezTo>
                      <a:pt x="46" y="7076"/>
                      <a:pt x="92" y="8035"/>
                      <a:pt x="115" y="9016"/>
                    </a:cubicBezTo>
                    <a:cubicBezTo>
                      <a:pt x="3174" y="7601"/>
                      <a:pt x="6209" y="6072"/>
                      <a:pt x="9177" y="4474"/>
                    </a:cubicBezTo>
                    <a:cubicBezTo>
                      <a:pt x="11140" y="3424"/>
                      <a:pt x="13080" y="2306"/>
                      <a:pt x="14974" y="1164"/>
                    </a:cubicBezTo>
                    <a:lnTo>
                      <a:pt x="12075" y="0"/>
                    </a:ln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19"/>
              <p:cNvSpPr/>
              <p:nvPr/>
            </p:nvSpPr>
            <p:spPr>
              <a:xfrm>
                <a:off x="5417150" y="4751550"/>
                <a:ext cx="465100" cy="107875"/>
              </a:xfrm>
              <a:custGeom>
                <a:avLst/>
                <a:gdLst/>
                <a:ahLst/>
                <a:cxnLst/>
                <a:rect l="l" t="t" r="r" b="b"/>
                <a:pathLst>
                  <a:path w="18604" h="4315" extrusionOk="0">
                    <a:moveTo>
                      <a:pt x="69" y="0"/>
                    </a:moveTo>
                    <a:cubicBezTo>
                      <a:pt x="69" y="936"/>
                      <a:pt x="46" y="1895"/>
                      <a:pt x="0" y="2853"/>
                    </a:cubicBezTo>
                    <a:lnTo>
                      <a:pt x="9907" y="3629"/>
                    </a:lnTo>
                    <a:lnTo>
                      <a:pt x="18603" y="4314"/>
                    </a:lnTo>
                    <a:cubicBezTo>
                      <a:pt x="18535" y="3333"/>
                      <a:pt x="18466" y="2328"/>
                      <a:pt x="18352" y="1347"/>
                    </a:cubicBezTo>
                    <a:lnTo>
                      <a:pt x="10112" y="731"/>
                    </a:lnTo>
                    <a:lnTo>
                      <a:pt x="69" y="0"/>
                    </a:ln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19"/>
              <p:cNvSpPr/>
              <p:nvPr/>
            </p:nvSpPr>
            <p:spPr>
              <a:xfrm>
                <a:off x="5341250" y="4998050"/>
                <a:ext cx="545550" cy="308125"/>
              </a:xfrm>
              <a:custGeom>
                <a:avLst/>
                <a:gdLst/>
                <a:ahLst/>
                <a:cxnLst/>
                <a:rect l="l" t="t" r="r" b="b"/>
                <a:pathLst>
                  <a:path w="21822" h="12325" extrusionOk="0">
                    <a:moveTo>
                      <a:pt x="21822" y="1"/>
                    </a:moveTo>
                    <a:lnTo>
                      <a:pt x="21822" y="1"/>
                    </a:lnTo>
                    <a:cubicBezTo>
                      <a:pt x="19037" y="2101"/>
                      <a:pt x="16321" y="4292"/>
                      <a:pt x="13445" y="6049"/>
                    </a:cubicBezTo>
                    <a:cubicBezTo>
                      <a:pt x="11984" y="6962"/>
                      <a:pt x="10455" y="7761"/>
                      <a:pt x="8880" y="8378"/>
                    </a:cubicBezTo>
                    <a:cubicBezTo>
                      <a:pt x="7328" y="8994"/>
                      <a:pt x="5684" y="9405"/>
                      <a:pt x="4041" y="9542"/>
                    </a:cubicBezTo>
                    <a:cubicBezTo>
                      <a:pt x="3572" y="9588"/>
                      <a:pt x="3102" y="9611"/>
                      <a:pt x="2636" y="9611"/>
                    </a:cubicBezTo>
                    <a:cubicBezTo>
                      <a:pt x="1946" y="9611"/>
                      <a:pt x="1262" y="9559"/>
                      <a:pt x="594" y="9450"/>
                    </a:cubicBezTo>
                    <a:cubicBezTo>
                      <a:pt x="389" y="10318"/>
                      <a:pt x="206" y="11185"/>
                      <a:pt x="1" y="12075"/>
                    </a:cubicBezTo>
                    <a:cubicBezTo>
                      <a:pt x="978" y="12249"/>
                      <a:pt x="1966" y="12324"/>
                      <a:pt x="2950" y="12324"/>
                    </a:cubicBezTo>
                    <a:cubicBezTo>
                      <a:pt x="3391" y="12324"/>
                      <a:pt x="3831" y="12309"/>
                      <a:pt x="4269" y="12281"/>
                    </a:cubicBezTo>
                    <a:cubicBezTo>
                      <a:pt x="6186" y="12121"/>
                      <a:pt x="8081" y="11687"/>
                      <a:pt x="9884" y="11002"/>
                    </a:cubicBezTo>
                    <a:cubicBezTo>
                      <a:pt x="10592" y="10751"/>
                      <a:pt x="11276" y="10455"/>
                      <a:pt x="11938" y="10135"/>
                    </a:cubicBezTo>
                    <a:lnTo>
                      <a:pt x="9336" y="8743"/>
                    </a:lnTo>
                    <a:lnTo>
                      <a:pt x="13011" y="9587"/>
                    </a:lnTo>
                    <a:cubicBezTo>
                      <a:pt x="13673" y="9245"/>
                      <a:pt x="14312" y="8880"/>
                      <a:pt x="14951" y="8492"/>
                    </a:cubicBezTo>
                    <a:cubicBezTo>
                      <a:pt x="16526" y="7533"/>
                      <a:pt x="18033" y="6460"/>
                      <a:pt x="19494" y="5365"/>
                    </a:cubicBezTo>
                    <a:lnTo>
                      <a:pt x="21753" y="3676"/>
                    </a:lnTo>
                    <a:cubicBezTo>
                      <a:pt x="21799" y="2443"/>
                      <a:pt x="21822" y="1210"/>
                      <a:pt x="21822" y="1"/>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19"/>
              <p:cNvSpPr/>
              <p:nvPr/>
            </p:nvSpPr>
            <p:spPr>
              <a:xfrm>
                <a:off x="4436225" y="4213825"/>
                <a:ext cx="798925" cy="1310625"/>
              </a:xfrm>
              <a:custGeom>
                <a:avLst/>
                <a:gdLst/>
                <a:ahLst/>
                <a:cxnLst/>
                <a:rect l="l" t="t" r="r" b="b"/>
                <a:pathLst>
                  <a:path w="31957" h="52425" extrusionOk="0">
                    <a:moveTo>
                      <a:pt x="3019" y="0"/>
                    </a:moveTo>
                    <a:cubicBezTo>
                      <a:pt x="2336" y="0"/>
                      <a:pt x="1654" y="61"/>
                      <a:pt x="982" y="190"/>
                    </a:cubicBezTo>
                    <a:cubicBezTo>
                      <a:pt x="823" y="213"/>
                      <a:pt x="686" y="259"/>
                      <a:pt x="549" y="327"/>
                    </a:cubicBezTo>
                    <a:cubicBezTo>
                      <a:pt x="1" y="693"/>
                      <a:pt x="275" y="1537"/>
                      <a:pt x="617" y="2085"/>
                    </a:cubicBezTo>
                    <a:cubicBezTo>
                      <a:pt x="1690" y="3865"/>
                      <a:pt x="2808" y="5600"/>
                      <a:pt x="3950" y="7358"/>
                    </a:cubicBezTo>
                    <a:cubicBezTo>
                      <a:pt x="4064" y="7563"/>
                      <a:pt x="4201" y="7768"/>
                      <a:pt x="4338" y="7951"/>
                    </a:cubicBezTo>
                    <a:cubicBezTo>
                      <a:pt x="4977" y="8955"/>
                      <a:pt x="5616" y="9960"/>
                      <a:pt x="6255" y="10964"/>
                    </a:cubicBezTo>
                    <a:cubicBezTo>
                      <a:pt x="6438" y="11238"/>
                      <a:pt x="6597" y="11512"/>
                      <a:pt x="6780" y="11786"/>
                    </a:cubicBezTo>
                    <a:cubicBezTo>
                      <a:pt x="8811" y="15050"/>
                      <a:pt x="10774" y="18359"/>
                      <a:pt x="12349" y="21806"/>
                    </a:cubicBezTo>
                    <a:cubicBezTo>
                      <a:pt x="12646" y="22422"/>
                      <a:pt x="12920" y="23038"/>
                      <a:pt x="13171" y="23655"/>
                    </a:cubicBezTo>
                    <a:cubicBezTo>
                      <a:pt x="13308" y="23974"/>
                      <a:pt x="13422" y="24294"/>
                      <a:pt x="13559" y="24613"/>
                    </a:cubicBezTo>
                    <a:cubicBezTo>
                      <a:pt x="13787" y="25230"/>
                      <a:pt x="14038" y="25846"/>
                      <a:pt x="14244" y="26485"/>
                    </a:cubicBezTo>
                    <a:cubicBezTo>
                      <a:pt x="14267" y="26531"/>
                      <a:pt x="14267" y="26576"/>
                      <a:pt x="14289" y="26622"/>
                    </a:cubicBezTo>
                    <a:cubicBezTo>
                      <a:pt x="15522" y="30251"/>
                      <a:pt x="16252" y="34017"/>
                      <a:pt x="16869" y="37806"/>
                    </a:cubicBezTo>
                    <a:cubicBezTo>
                      <a:pt x="16960" y="38423"/>
                      <a:pt x="17051" y="39039"/>
                      <a:pt x="17143" y="39655"/>
                    </a:cubicBezTo>
                    <a:cubicBezTo>
                      <a:pt x="17165" y="39792"/>
                      <a:pt x="17188" y="39929"/>
                      <a:pt x="17211" y="40066"/>
                    </a:cubicBezTo>
                    <a:cubicBezTo>
                      <a:pt x="17302" y="40637"/>
                      <a:pt x="17371" y="41207"/>
                      <a:pt x="17462" y="41778"/>
                    </a:cubicBezTo>
                    <a:cubicBezTo>
                      <a:pt x="17622" y="42896"/>
                      <a:pt x="17782" y="44015"/>
                      <a:pt x="17964" y="45110"/>
                    </a:cubicBezTo>
                    <a:cubicBezTo>
                      <a:pt x="18193" y="46617"/>
                      <a:pt x="18535" y="48648"/>
                      <a:pt x="19402" y="50201"/>
                    </a:cubicBezTo>
                    <a:cubicBezTo>
                      <a:pt x="19448" y="50292"/>
                      <a:pt x="19494" y="50383"/>
                      <a:pt x="19562" y="50474"/>
                    </a:cubicBezTo>
                    <a:cubicBezTo>
                      <a:pt x="20087" y="51319"/>
                      <a:pt x="20795" y="51981"/>
                      <a:pt x="21753" y="52278"/>
                    </a:cubicBezTo>
                    <a:cubicBezTo>
                      <a:pt x="22084" y="52381"/>
                      <a:pt x="22462" y="52424"/>
                      <a:pt x="22860" y="52424"/>
                    </a:cubicBezTo>
                    <a:cubicBezTo>
                      <a:pt x="23862" y="52424"/>
                      <a:pt x="24986" y="52151"/>
                      <a:pt x="25771" y="51890"/>
                    </a:cubicBezTo>
                    <a:cubicBezTo>
                      <a:pt x="26250" y="51730"/>
                      <a:pt x="29514" y="49447"/>
                      <a:pt x="29423" y="49424"/>
                    </a:cubicBezTo>
                    <a:cubicBezTo>
                      <a:pt x="28304" y="49014"/>
                      <a:pt x="27231" y="48489"/>
                      <a:pt x="26227" y="47850"/>
                    </a:cubicBezTo>
                    <a:cubicBezTo>
                      <a:pt x="26022" y="47713"/>
                      <a:pt x="25816" y="47598"/>
                      <a:pt x="25634" y="47439"/>
                    </a:cubicBezTo>
                    <a:cubicBezTo>
                      <a:pt x="24515" y="46663"/>
                      <a:pt x="23511" y="45750"/>
                      <a:pt x="22621" y="44722"/>
                    </a:cubicBezTo>
                    <a:lnTo>
                      <a:pt x="22621" y="44722"/>
                    </a:lnTo>
                    <a:cubicBezTo>
                      <a:pt x="24287" y="45293"/>
                      <a:pt x="25976" y="45727"/>
                      <a:pt x="27711" y="46001"/>
                    </a:cubicBezTo>
                    <a:cubicBezTo>
                      <a:pt x="28053" y="46046"/>
                      <a:pt x="28395" y="46115"/>
                      <a:pt x="28761" y="46160"/>
                    </a:cubicBezTo>
                    <a:cubicBezTo>
                      <a:pt x="29697" y="46275"/>
                      <a:pt x="30632" y="46343"/>
                      <a:pt x="31591" y="46366"/>
                    </a:cubicBezTo>
                    <a:cubicBezTo>
                      <a:pt x="31774" y="45430"/>
                      <a:pt x="31888" y="44494"/>
                      <a:pt x="31933" y="43558"/>
                    </a:cubicBezTo>
                    <a:cubicBezTo>
                      <a:pt x="31956" y="43125"/>
                      <a:pt x="31956" y="42668"/>
                      <a:pt x="31956" y="42235"/>
                    </a:cubicBezTo>
                    <a:cubicBezTo>
                      <a:pt x="31933" y="41253"/>
                      <a:pt x="31865" y="40294"/>
                      <a:pt x="31751" y="39313"/>
                    </a:cubicBezTo>
                    <a:cubicBezTo>
                      <a:pt x="31682" y="38856"/>
                      <a:pt x="31614" y="38400"/>
                      <a:pt x="31545" y="37943"/>
                    </a:cubicBezTo>
                    <a:cubicBezTo>
                      <a:pt x="31454" y="37327"/>
                      <a:pt x="31340" y="36711"/>
                      <a:pt x="31203" y="36117"/>
                    </a:cubicBezTo>
                    <a:lnTo>
                      <a:pt x="24424" y="35341"/>
                    </a:lnTo>
                    <a:lnTo>
                      <a:pt x="22370" y="35113"/>
                    </a:lnTo>
                    <a:lnTo>
                      <a:pt x="24972" y="34725"/>
                    </a:lnTo>
                    <a:lnTo>
                      <a:pt x="30701" y="33880"/>
                    </a:lnTo>
                    <a:cubicBezTo>
                      <a:pt x="30267" y="32100"/>
                      <a:pt x="29742" y="30365"/>
                      <a:pt x="29149" y="28653"/>
                    </a:cubicBezTo>
                    <a:cubicBezTo>
                      <a:pt x="28852" y="27832"/>
                      <a:pt x="28555" y="27033"/>
                      <a:pt x="28236" y="26234"/>
                    </a:cubicBezTo>
                    <a:cubicBezTo>
                      <a:pt x="27779" y="25024"/>
                      <a:pt x="27254" y="23837"/>
                      <a:pt x="26706" y="22673"/>
                    </a:cubicBezTo>
                    <a:cubicBezTo>
                      <a:pt x="26410" y="22057"/>
                      <a:pt x="26113" y="21418"/>
                      <a:pt x="25793" y="20802"/>
                    </a:cubicBezTo>
                    <a:cubicBezTo>
                      <a:pt x="24721" y="18724"/>
                      <a:pt x="23534" y="16693"/>
                      <a:pt x="22210" y="14753"/>
                    </a:cubicBezTo>
                    <a:lnTo>
                      <a:pt x="16115" y="14753"/>
                    </a:lnTo>
                    <a:lnTo>
                      <a:pt x="19973" y="13109"/>
                    </a:lnTo>
                    <a:lnTo>
                      <a:pt x="20817" y="12744"/>
                    </a:lnTo>
                    <a:cubicBezTo>
                      <a:pt x="20726" y="12630"/>
                      <a:pt x="20635" y="12493"/>
                      <a:pt x="20544" y="12379"/>
                    </a:cubicBezTo>
                    <a:cubicBezTo>
                      <a:pt x="19813" y="11375"/>
                      <a:pt x="19060" y="10416"/>
                      <a:pt x="18261" y="9480"/>
                    </a:cubicBezTo>
                    <a:cubicBezTo>
                      <a:pt x="17941" y="9092"/>
                      <a:pt x="17622" y="8727"/>
                      <a:pt x="17280" y="8339"/>
                    </a:cubicBezTo>
                    <a:cubicBezTo>
                      <a:pt x="17028" y="8042"/>
                      <a:pt x="16755" y="7746"/>
                      <a:pt x="16481" y="7472"/>
                    </a:cubicBezTo>
                    <a:cubicBezTo>
                      <a:pt x="16115" y="7061"/>
                      <a:pt x="15750" y="6650"/>
                      <a:pt x="15362" y="6262"/>
                    </a:cubicBezTo>
                    <a:lnTo>
                      <a:pt x="9405" y="8065"/>
                    </a:lnTo>
                    <a:lnTo>
                      <a:pt x="9405" y="8065"/>
                    </a:lnTo>
                    <a:lnTo>
                      <a:pt x="12806" y="3934"/>
                    </a:lnTo>
                    <a:cubicBezTo>
                      <a:pt x="11801" y="3112"/>
                      <a:pt x="10752" y="2382"/>
                      <a:pt x="9610" y="1765"/>
                    </a:cubicBezTo>
                    <a:cubicBezTo>
                      <a:pt x="8652" y="1240"/>
                      <a:pt x="7602" y="807"/>
                      <a:pt x="6552" y="510"/>
                    </a:cubicBezTo>
                    <a:cubicBezTo>
                      <a:pt x="6483" y="487"/>
                      <a:pt x="6438" y="487"/>
                      <a:pt x="6369" y="464"/>
                    </a:cubicBezTo>
                    <a:cubicBezTo>
                      <a:pt x="5275" y="166"/>
                      <a:pt x="4146" y="0"/>
                      <a:pt x="30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19"/>
              <p:cNvSpPr/>
              <p:nvPr/>
            </p:nvSpPr>
            <p:spPr>
              <a:xfrm>
                <a:off x="4534950" y="4225425"/>
                <a:ext cx="65075" cy="187175"/>
              </a:xfrm>
              <a:custGeom>
                <a:avLst/>
                <a:gdLst/>
                <a:ahLst/>
                <a:cxnLst/>
                <a:rect l="l" t="t" r="r" b="b"/>
                <a:pathLst>
                  <a:path w="2603" h="7487" extrusionOk="0">
                    <a:moveTo>
                      <a:pt x="2420" y="0"/>
                    </a:moveTo>
                    <a:cubicBezTo>
                      <a:pt x="1918" y="1438"/>
                      <a:pt x="1416" y="2876"/>
                      <a:pt x="914" y="4314"/>
                    </a:cubicBezTo>
                    <a:cubicBezTo>
                      <a:pt x="617" y="5182"/>
                      <a:pt x="320" y="6026"/>
                      <a:pt x="1" y="6894"/>
                    </a:cubicBezTo>
                    <a:cubicBezTo>
                      <a:pt x="138" y="7099"/>
                      <a:pt x="252" y="7304"/>
                      <a:pt x="389" y="7487"/>
                    </a:cubicBezTo>
                    <a:cubicBezTo>
                      <a:pt x="708" y="6483"/>
                      <a:pt x="1028" y="5456"/>
                      <a:pt x="1324" y="4451"/>
                    </a:cubicBezTo>
                    <a:cubicBezTo>
                      <a:pt x="1781" y="2990"/>
                      <a:pt x="2192" y="1507"/>
                      <a:pt x="2603" y="46"/>
                    </a:cubicBezTo>
                    <a:cubicBezTo>
                      <a:pt x="2534" y="23"/>
                      <a:pt x="2489" y="23"/>
                      <a:pt x="2420" y="0"/>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19"/>
              <p:cNvSpPr/>
              <p:nvPr/>
            </p:nvSpPr>
            <p:spPr>
              <a:xfrm>
                <a:off x="4592575" y="4422300"/>
                <a:ext cx="300200" cy="86175"/>
              </a:xfrm>
              <a:custGeom>
                <a:avLst/>
                <a:gdLst/>
                <a:ahLst/>
                <a:cxnLst/>
                <a:rect l="l" t="t" r="r" b="b"/>
                <a:pathLst>
                  <a:path w="12008" h="3447" extrusionOk="0">
                    <a:moveTo>
                      <a:pt x="11026" y="0"/>
                    </a:moveTo>
                    <a:cubicBezTo>
                      <a:pt x="9861" y="297"/>
                      <a:pt x="8675" y="571"/>
                      <a:pt x="7488" y="845"/>
                    </a:cubicBezTo>
                    <a:lnTo>
                      <a:pt x="1850" y="2168"/>
                    </a:lnTo>
                    <a:lnTo>
                      <a:pt x="1" y="2625"/>
                    </a:lnTo>
                    <a:cubicBezTo>
                      <a:pt x="184" y="2899"/>
                      <a:pt x="343" y="3173"/>
                      <a:pt x="526" y="3447"/>
                    </a:cubicBezTo>
                    <a:lnTo>
                      <a:pt x="2055" y="3150"/>
                    </a:lnTo>
                    <a:lnTo>
                      <a:pt x="7739" y="2009"/>
                    </a:lnTo>
                    <a:cubicBezTo>
                      <a:pt x="9177" y="1712"/>
                      <a:pt x="10592" y="1415"/>
                      <a:pt x="12007" y="1141"/>
                    </a:cubicBezTo>
                    <a:cubicBezTo>
                      <a:pt x="11687" y="753"/>
                      <a:pt x="11368" y="388"/>
                      <a:pt x="11026" y="0"/>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19"/>
              <p:cNvSpPr/>
              <p:nvPr/>
            </p:nvSpPr>
            <p:spPr>
              <a:xfrm>
                <a:off x="4745525" y="4582625"/>
                <a:ext cx="211725" cy="222575"/>
              </a:xfrm>
              <a:custGeom>
                <a:avLst/>
                <a:gdLst/>
                <a:ahLst/>
                <a:cxnLst/>
                <a:rect l="l" t="t" r="r" b="b"/>
                <a:pathLst>
                  <a:path w="8469" h="8903" extrusionOk="0">
                    <a:moveTo>
                      <a:pt x="6277" y="1"/>
                    </a:moveTo>
                    <a:cubicBezTo>
                      <a:pt x="5592" y="823"/>
                      <a:pt x="4885" y="1667"/>
                      <a:pt x="4177" y="2489"/>
                    </a:cubicBezTo>
                    <a:cubicBezTo>
                      <a:pt x="2830" y="4041"/>
                      <a:pt x="1438" y="5570"/>
                      <a:pt x="0" y="7054"/>
                    </a:cubicBezTo>
                    <a:cubicBezTo>
                      <a:pt x="274" y="7670"/>
                      <a:pt x="548" y="8286"/>
                      <a:pt x="799" y="8903"/>
                    </a:cubicBezTo>
                    <a:cubicBezTo>
                      <a:pt x="2442" y="7191"/>
                      <a:pt x="4017" y="5433"/>
                      <a:pt x="5547" y="3630"/>
                    </a:cubicBezTo>
                    <a:cubicBezTo>
                      <a:pt x="6551" y="2443"/>
                      <a:pt x="7532" y="1233"/>
                      <a:pt x="8468" y="1"/>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19"/>
              <p:cNvSpPr/>
              <p:nvPr/>
            </p:nvSpPr>
            <p:spPr>
              <a:xfrm>
                <a:off x="4775200" y="4733850"/>
                <a:ext cx="328700" cy="142125"/>
              </a:xfrm>
              <a:custGeom>
                <a:avLst/>
                <a:gdLst/>
                <a:ahLst/>
                <a:cxnLst/>
                <a:rect l="l" t="t" r="r" b="b"/>
                <a:pathLst>
                  <a:path w="13148" h="5685" extrusionOk="0">
                    <a:moveTo>
                      <a:pt x="12234" y="1"/>
                    </a:moveTo>
                    <a:lnTo>
                      <a:pt x="6711" y="1712"/>
                    </a:lnTo>
                    <a:lnTo>
                      <a:pt x="0" y="3812"/>
                    </a:lnTo>
                    <a:cubicBezTo>
                      <a:pt x="251" y="4429"/>
                      <a:pt x="479" y="5045"/>
                      <a:pt x="685" y="5684"/>
                    </a:cubicBezTo>
                    <a:lnTo>
                      <a:pt x="7327" y="3653"/>
                    </a:lnTo>
                    <a:lnTo>
                      <a:pt x="13147" y="1872"/>
                    </a:lnTo>
                    <a:cubicBezTo>
                      <a:pt x="12851" y="1256"/>
                      <a:pt x="12554" y="617"/>
                      <a:pt x="12234" y="1"/>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19"/>
              <p:cNvSpPr/>
              <p:nvPr/>
            </p:nvSpPr>
            <p:spPr>
              <a:xfrm>
                <a:off x="4857925" y="4869675"/>
                <a:ext cx="307025" cy="335550"/>
              </a:xfrm>
              <a:custGeom>
                <a:avLst/>
                <a:gdLst/>
                <a:ahLst/>
                <a:cxnLst/>
                <a:rect l="l" t="t" r="r" b="b"/>
                <a:pathLst>
                  <a:path w="12281" h="13422" extrusionOk="0">
                    <a:moveTo>
                      <a:pt x="11368" y="0"/>
                    </a:moveTo>
                    <a:cubicBezTo>
                      <a:pt x="10112" y="2077"/>
                      <a:pt x="8903" y="4200"/>
                      <a:pt x="7487" y="6072"/>
                    </a:cubicBezTo>
                    <a:cubicBezTo>
                      <a:pt x="6757" y="7053"/>
                      <a:pt x="5981" y="7966"/>
                      <a:pt x="5114" y="8765"/>
                    </a:cubicBezTo>
                    <a:cubicBezTo>
                      <a:pt x="4246" y="9564"/>
                      <a:pt x="3288" y="10249"/>
                      <a:pt x="2260" y="10751"/>
                    </a:cubicBezTo>
                    <a:cubicBezTo>
                      <a:pt x="1530" y="11116"/>
                      <a:pt x="777" y="11413"/>
                      <a:pt x="1" y="11572"/>
                    </a:cubicBezTo>
                    <a:cubicBezTo>
                      <a:pt x="92" y="12189"/>
                      <a:pt x="183" y="12805"/>
                      <a:pt x="275" y="13421"/>
                    </a:cubicBezTo>
                    <a:cubicBezTo>
                      <a:pt x="1279" y="13239"/>
                      <a:pt x="2215" y="12896"/>
                      <a:pt x="3105" y="12463"/>
                    </a:cubicBezTo>
                    <a:cubicBezTo>
                      <a:pt x="4315" y="11869"/>
                      <a:pt x="5433" y="11116"/>
                      <a:pt x="6437" y="10203"/>
                    </a:cubicBezTo>
                    <a:cubicBezTo>
                      <a:pt x="6825" y="9861"/>
                      <a:pt x="7191" y="9495"/>
                      <a:pt x="7556" y="9107"/>
                    </a:cubicBezTo>
                    <a:lnTo>
                      <a:pt x="5502" y="8879"/>
                    </a:lnTo>
                    <a:lnTo>
                      <a:pt x="8104" y="8491"/>
                    </a:lnTo>
                    <a:cubicBezTo>
                      <a:pt x="8446" y="8103"/>
                      <a:pt x="8766" y="7692"/>
                      <a:pt x="9085" y="7281"/>
                    </a:cubicBezTo>
                    <a:cubicBezTo>
                      <a:pt x="9861" y="6254"/>
                      <a:pt x="10569" y="5159"/>
                      <a:pt x="11254" y="4086"/>
                    </a:cubicBezTo>
                    <a:lnTo>
                      <a:pt x="12281" y="2419"/>
                    </a:lnTo>
                    <a:cubicBezTo>
                      <a:pt x="11984" y="1598"/>
                      <a:pt x="11687" y="799"/>
                      <a:pt x="11368" y="0"/>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19"/>
              <p:cNvSpPr/>
              <p:nvPr/>
            </p:nvSpPr>
            <p:spPr>
              <a:xfrm>
                <a:off x="4866500" y="5162400"/>
                <a:ext cx="363500" cy="95875"/>
              </a:xfrm>
              <a:custGeom>
                <a:avLst/>
                <a:gdLst/>
                <a:ahLst/>
                <a:cxnLst/>
                <a:rect l="l" t="t" r="r" b="b"/>
                <a:pathLst>
                  <a:path w="14540" h="3835" extrusionOk="0">
                    <a:moveTo>
                      <a:pt x="14334" y="0"/>
                    </a:moveTo>
                    <a:lnTo>
                      <a:pt x="13650" y="114"/>
                    </a:lnTo>
                    <a:lnTo>
                      <a:pt x="7259" y="1210"/>
                    </a:lnTo>
                    <a:lnTo>
                      <a:pt x="4063" y="1758"/>
                    </a:lnTo>
                    <a:cubicBezTo>
                      <a:pt x="3013" y="1941"/>
                      <a:pt x="1986" y="2077"/>
                      <a:pt x="959" y="2123"/>
                    </a:cubicBezTo>
                    <a:lnTo>
                      <a:pt x="0" y="2123"/>
                    </a:lnTo>
                    <a:cubicBezTo>
                      <a:pt x="91" y="2694"/>
                      <a:pt x="160" y="3264"/>
                      <a:pt x="251" y="3835"/>
                    </a:cubicBezTo>
                    <a:cubicBezTo>
                      <a:pt x="525" y="3835"/>
                      <a:pt x="776" y="3835"/>
                      <a:pt x="1050" y="3812"/>
                    </a:cubicBezTo>
                    <a:cubicBezTo>
                      <a:pt x="2168" y="3744"/>
                      <a:pt x="3287" y="3561"/>
                      <a:pt x="4360" y="3356"/>
                    </a:cubicBezTo>
                    <a:lnTo>
                      <a:pt x="7532" y="2739"/>
                    </a:lnTo>
                    <a:lnTo>
                      <a:pt x="13901" y="1507"/>
                    </a:lnTo>
                    <a:lnTo>
                      <a:pt x="14540" y="1370"/>
                    </a:lnTo>
                    <a:cubicBezTo>
                      <a:pt x="14471" y="913"/>
                      <a:pt x="14403" y="457"/>
                      <a:pt x="14334" y="0"/>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19"/>
              <p:cNvSpPr/>
              <p:nvPr/>
            </p:nvSpPr>
            <p:spPr>
              <a:xfrm>
                <a:off x="4815125" y="4949550"/>
                <a:ext cx="113025" cy="1315900"/>
              </a:xfrm>
              <a:custGeom>
                <a:avLst/>
                <a:gdLst/>
                <a:ahLst/>
                <a:cxnLst/>
                <a:rect l="l" t="t" r="r" b="b"/>
                <a:pathLst>
                  <a:path w="4521" h="52636" extrusionOk="0">
                    <a:moveTo>
                      <a:pt x="1" y="1"/>
                    </a:moveTo>
                    <a:cubicBezTo>
                      <a:pt x="1119" y="4269"/>
                      <a:pt x="1804" y="8628"/>
                      <a:pt x="2306" y="12988"/>
                    </a:cubicBezTo>
                    <a:cubicBezTo>
                      <a:pt x="2785" y="17348"/>
                      <a:pt x="3059" y="21730"/>
                      <a:pt x="3128" y="26135"/>
                    </a:cubicBezTo>
                    <a:cubicBezTo>
                      <a:pt x="3196" y="30518"/>
                      <a:pt x="3082" y="34900"/>
                      <a:pt x="2717" y="39260"/>
                    </a:cubicBezTo>
                    <a:cubicBezTo>
                      <a:pt x="2329" y="43597"/>
                      <a:pt x="1736" y="47956"/>
                      <a:pt x="594" y="52088"/>
                    </a:cubicBezTo>
                    <a:lnTo>
                      <a:pt x="2671" y="52636"/>
                    </a:lnTo>
                    <a:cubicBezTo>
                      <a:pt x="3698" y="48230"/>
                      <a:pt x="4109" y="43802"/>
                      <a:pt x="4315" y="39351"/>
                    </a:cubicBezTo>
                    <a:cubicBezTo>
                      <a:pt x="4520" y="34923"/>
                      <a:pt x="4452" y="30495"/>
                      <a:pt x="4201" y="26090"/>
                    </a:cubicBezTo>
                    <a:cubicBezTo>
                      <a:pt x="3950" y="21685"/>
                      <a:pt x="3493" y="17279"/>
                      <a:pt x="2831" y="12920"/>
                    </a:cubicBezTo>
                    <a:cubicBezTo>
                      <a:pt x="2169" y="8560"/>
                      <a:pt x="1302" y="4223"/>
                      <a:pt x="1" y="1"/>
                    </a:cubicBezTo>
                    <a:close/>
                  </a:path>
                </a:pathLst>
              </a:custGeom>
              <a:solidFill>
                <a:srgbClr val="CBDC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61" name="Google Shape;2161;p19"/>
            <p:cNvSpPr/>
            <p:nvPr/>
          </p:nvSpPr>
          <p:spPr>
            <a:xfrm>
              <a:off x="4746075" y="4933000"/>
              <a:ext cx="662550" cy="1787825"/>
            </a:xfrm>
            <a:custGeom>
              <a:avLst/>
              <a:gdLst/>
              <a:ahLst/>
              <a:cxnLst/>
              <a:rect l="l" t="t" r="r" b="b"/>
              <a:pathLst>
                <a:path w="26502" h="71513" extrusionOk="0">
                  <a:moveTo>
                    <a:pt x="26501" y="1"/>
                  </a:moveTo>
                  <a:lnTo>
                    <a:pt x="26501" y="1"/>
                  </a:lnTo>
                  <a:cubicBezTo>
                    <a:pt x="25794" y="6255"/>
                    <a:pt x="24424" y="12418"/>
                    <a:pt x="22781" y="18489"/>
                  </a:cubicBezTo>
                  <a:cubicBezTo>
                    <a:pt x="21137" y="24561"/>
                    <a:pt x="19174" y="30541"/>
                    <a:pt x="16983" y="36430"/>
                  </a:cubicBezTo>
                  <a:cubicBezTo>
                    <a:pt x="14769" y="42319"/>
                    <a:pt x="12327" y="48093"/>
                    <a:pt x="9542" y="53708"/>
                  </a:cubicBezTo>
                  <a:cubicBezTo>
                    <a:pt x="6780" y="59301"/>
                    <a:pt x="3699" y="64756"/>
                    <a:pt x="1" y="69686"/>
                  </a:cubicBezTo>
                  <a:lnTo>
                    <a:pt x="2489" y="71512"/>
                  </a:lnTo>
                  <a:cubicBezTo>
                    <a:pt x="6164" y="66171"/>
                    <a:pt x="9063" y="60488"/>
                    <a:pt x="11642" y="54690"/>
                  </a:cubicBezTo>
                  <a:cubicBezTo>
                    <a:pt x="14221" y="48869"/>
                    <a:pt x="16458" y="42958"/>
                    <a:pt x="18444" y="36932"/>
                  </a:cubicBezTo>
                  <a:cubicBezTo>
                    <a:pt x="20407" y="30929"/>
                    <a:pt x="22119" y="24834"/>
                    <a:pt x="23534" y="18672"/>
                  </a:cubicBezTo>
                  <a:cubicBezTo>
                    <a:pt x="24926" y="12532"/>
                    <a:pt x="26045" y="6278"/>
                    <a:pt x="26501" y="1"/>
                  </a:cubicBezTo>
                  <a:close/>
                </a:path>
              </a:pathLst>
            </a:custGeom>
            <a:solidFill>
              <a:srgbClr val="CBDC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62" name="Google Shape;2162;p19"/>
          <p:cNvSpPr/>
          <p:nvPr/>
        </p:nvSpPr>
        <p:spPr>
          <a:xfrm rot="-3030638">
            <a:off x="-2424813" y="-105507"/>
            <a:ext cx="4635569" cy="1736179"/>
          </a:xfrm>
          <a:custGeom>
            <a:avLst/>
            <a:gdLst/>
            <a:ahLst/>
            <a:cxnLst/>
            <a:rect l="l" t="t" r="r" b="b"/>
            <a:pathLst>
              <a:path w="185433" h="69451" extrusionOk="0">
                <a:moveTo>
                  <a:pt x="4200" y="1"/>
                </a:moveTo>
                <a:lnTo>
                  <a:pt x="0" y="1781"/>
                </a:lnTo>
                <a:cubicBezTo>
                  <a:pt x="2420" y="7396"/>
                  <a:pt x="5250" y="12852"/>
                  <a:pt x="8446" y="18079"/>
                </a:cubicBezTo>
                <a:cubicBezTo>
                  <a:pt x="9222" y="19402"/>
                  <a:pt x="10112" y="20681"/>
                  <a:pt x="10934" y="21959"/>
                </a:cubicBezTo>
                <a:cubicBezTo>
                  <a:pt x="11778" y="23237"/>
                  <a:pt x="12668" y="24492"/>
                  <a:pt x="13536" y="25748"/>
                </a:cubicBezTo>
                <a:cubicBezTo>
                  <a:pt x="14471" y="26980"/>
                  <a:pt x="15362" y="28213"/>
                  <a:pt x="16297" y="29423"/>
                </a:cubicBezTo>
                <a:cubicBezTo>
                  <a:pt x="17279" y="30610"/>
                  <a:pt x="18192" y="31842"/>
                  <a:pt x="19219" y="32983"/>
                </a:cubicBezTo>
                <a:cubicBezTo>
                  <a:pt x="23168" y="37663"/>
                  <a:pt x="27505" y="42022"/>
                  <a:pt x="32161" y="46017"/>
                </a:cubicBezTo>
                <a:cubicBezTo>
                  <a:pt x="36840" y="49965"/>
                  <a:pt x="41885" y="53526"/>
                  <a:pt x="47180" y="56585"/>
                </a:cubicBezTo>
                <a:lnTo>
                  <a:pt x="48184" y="57155"/>
                </a:lnTo>
                <a:cubicBezTo>
                  <a:pt x="48504" y="57361"/>
                  <a:pt x="48846" y="57521"/>
                  <a:pt x="49189" y="57703"/>
                </a:cubicBezTo>
                <a:lnTo>
                  <a:pt x="51220" y="58799"/>
                </a:lnTo>
                <a:cubicBezTo>
                  <a:pt x="51882" y="59164"/>
                  <a:pt x="52590" y="59484"/>
                  <a:pt x="53274" y="59826"/>
                </a:cubicBezTo>
                <a:lnTo>
                  <a:pt x="55352" y="60830"/>
                </a:lnTo>
                <a:lnTo>
                  <a:pt x="57451" y="61743"/>
                </a:lnTo>
                <a:cubicBezTo>
                  <a:pt x="58159" y="62040"/>
                  <a:pt x="58844" y="62360"/>
                  <a:pt x="59551" y="62633"/>
                </a:cubicBezTo>
                <a:cubicBezTo>
                  <a:pt x="60989" y="63181"/>
                  <a:pt x="62405" y="63775"/>
                  <a:pt x="63865" y="64254"/>
                </a:cubicBezTo>
                <a:cubicBezTo>
                  <a:pt x="69640" y="66263"/>
                  <a:pt x="75620" y="67746"/>
                  <a:pt x="81669" y="68614"/>
                </a:cubicBezTo>
                <a:cubicBezTo>
                  <a:pt x="85681" y="69172"/>
                  <a:pt x="89732" y="69451"/>
                  <a:pt x="93777" y="69451"/>
                </a:cubicBezTo>
                <a:cubicBezTo>
                  <a:pt x="95855" y="69451"/>
                  <a:pt x="97930" y="69377"/>
                  <a:pt x="99998" y="69230"/>
                </a:cubicBezTo>
                <a:cubicBezTo>
                  <a:pt x="103034" y="68979"/>
                  <a:pt x="106069" y="68659"/>
                  <a:pt x="109082" y="68111"/>
                </a:cubicBezTo>
                <a:cubicBezTo>
                  <a:pt x="110589" y="67883"/>
                  <a:pt x="112072" y="67564"/>
                  <a:pt x="113556" y="67290"/>
                </a:cubicBezTo>
                <a:lnTo>
                  <a:pt x="115793" y="66788"/>
                </a:lnTo>
                <a:lnTo>
                  <a:pt x="116911" y="66537"/>
                </a:lnTo>
                <a:lnTo>
                  <a:pt x="118007" y="66263"/>
                </a:lnTo>
                <a:cubicBezTo>
                  <a:pt x="123919" y="64825"/>
                  <a:pt x="129694" y="62999"/>
                  <a:pt x="135400" y="61013"/>
                </a:cubicBezTo>
                <a:cubicBezTo>
                  <a:pt x="141106" y="59050"/>
                  <a:pt x="146767" y="56927"/>
                  <a:pt x="152405" y="54827"/>
                </a:cubicBezTo>
                <a:cubicBezTo>
                  <a:pt x="163703" y="50627"/>
                  <a:pt x="175002" y="46154"/>
                  <a:pt x="185433" y="39922"/>
                </a:cubicBezTo>
                <a:lnTo>
                  <a:pt x="184840" y="38941"/>
                </a:lnTo>
                <a:cubicBezTo>
                  <a:pt x="174454" y="44944"/>
                  <a:pt x="163155" y="49212"/>
                  <a:pt x="151811" y="53229"/>
                </a:cubicBezTo>
                <a:cubicBezTo>
                  <a:pt x="140467" y="57224"/>
                  <a:pt x="129146" y="61378"/>
                  <a:pt x="117482" y="64049"/>
                </a:cubicBezTo>
                <a:lnTo>
                  <a:pt x="116386" y="64300"/>
                </a:lnTo>
                <a:lnTo>
                  <a:pt x="115291" y="64528"/>
                </a:lnTo>
                <a:lnTo>
                  <a:pt x="113100" y="64984"/>
                </a:lnTo>
                <a:cubicBezTo>
                  <a:pt x="111639" y="65236"/>
                  <a:pt x="110178" y="65532"/>
                  <a:pt x="108694" y="65738"/>
                </a:cubicBezTo>
                <a:cubicBezTo>
                  <a:pt x="105750" y="66194"/>
                  <a:pt x="102783" y="66491"/>
                  <a:pt x="99815" y="66674"/>
                </a:cubicBezTo>
                <a:cubicBezTo>
                  <a:pt x="98283" y="66756"/>
                  <a:pt x="96747" y="66798"/>
                  <a:pt x="95211" y="66798"/>
                </a:cubicBezTo>
                <a:cubicBezTo>
                  <a:pt x="90822" y="66798"/>
                  <a:pt x="86431" y="66460"/>
                  <a:pt x="82103" y="65783"/>
                </a:cubicBezTo>
                <a:cubicBezTo>
                  <a:pt x="76237" y="64870"/>
                  <a:pt x="70485" y="63341"/>
                  <a:pt x="64915" y="61287"/>
                </a:cubicBezTo>
                <a:cubicBezTo>
                  <a:pt x="63523" y="60807"/>
                  <a:pt x="62153" y="60214"/>
                  <a:pt x="60784" y="59666"/>
                </a:cubicBezTo>
                <a:cubicBezTo>
                  <a:pt x="60099" y="59392"/>
                  <a:pt x="59437" y="59073"/>
                  <a:pt x="58753" y="58776"/>
                </a:cubicBezTo>
                <a:lnTo>
                  <a:pt x="56744" y="57840"/>
                </a:lnTo>
                <a:lnTo>
                  <a:pt x="54758" y="56859"/>
                </a:lnTo>
                <a:cubicBezTo>
                  <a:pt x="54096" y="56516"/>
                  <a:pt x="53411" y="56197"/>
                  <a:pt x="52772" y="55832"/>
                </a:cubicBezTo>
                <a:lnTo>
                  <a:pt x="50832" y="54759"/>
                </a:lnTo>
                <a:cubicBezTo>
                  <a:pt x="50513" y="54576"/>
                  <a:pt x="50193" y="54394"/>
                  <a:pt x="49873" y="54211"/>
                </a:cubicBezTo>
                <a:lnTo>
                  <a:pt x="48915" y="53640"/>
                </a:lnTo>
                <a:cubicBezTo>
                  <a:pt x="43848" y="50582"/>
                  <a:pt x="39054" y="47089"/>
                  <a:pt x="34581" y="43186"/>
                </a:cubicBezTo>
                <a:cubicBezTo>
                  <a:pt x="30152" y="39283"/>
                  <a:pt x="26044" y="34992"/>
                  <a:pt x="22278" y="30427"/>
                </a:cubicBezTo>
                <a:cubicBezTo>
                  <a:pt x="21319" y="29309"/>
                  <a:pt x="20452" y="28099"/>
                  <a:pt x="19539" y="26935"/>
                </a:cubicBezTo>
                <a:cubicBezTo>
                  <a:pt x="18626" y="25771"/>
                  <a:pt x="17781" y="24538"/>
                  <a:pt x="16914" y="23351"/>
                </a:cubicBezTo>
                <a:cubicBezTo>
                  <a:pt x="16092" y="22119"/>
                  <a:pt x="15247" y="20909"/>
                  <a:pt x="14449" y="19653"/>
                </a:cubicBezTo>
                <a:cubicBezTo>
                  <a:pt x="13673" y="18398"/>
                  <a:pt x="12851" y="17166"/>
                  <a:pt x="12120" y="15887"/>
                </a:cubicBezTo>
                <a:cubicBezTo>
                  <a:pt x="9107" y="10774"/>
                  <a:pt x="6460" y="5479"/>
                  <a:pt x="4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63" name="Google Shape;2163;p19"/>
          <p:cNvGrpSpPr/>
          <p:nvPr/>
        </p:nvGrpSpPr>
        <p:grpSpPr>
          <a:xfrm flipH="1">
            <a:off x="-121792" y="2343501"/>
            <a:ext cx="764200" cy="2613491"/>
            <a:chOff x="8333266" y="2350451"/>
            <a:chExt cx="764200" cy="2613491"/>
          </a:xfrm>
        </p:grpSpPr>
        <p:sp>
          <p:nvSpPr>
            <p:cNvPr id="2164" name="Google Shape;2164;p19"/>
            <p:cNvSpPr/>
            <p:nvPr/>
          </p:nvSpPr>
          <p:spPr>
            <a:xfrm flipH="1">
              <a:off x="8883673" y="3481967"/>
              <a:ext cx="125908" cy="856042"/>
            </a:xfrm>
            <a:custGeom>
              <a:avLst/>
              <a:gdLst/>
              <a:ahLst/>
              <a:cxnLst/>
              <a:rect l="l" t="t" r="r" b="b"/>
              <a:pathLst>
                <a:path w="5821" h="32664" extrusionOk="0">
                  <a:moveTo>
                    <a:pt x="4885" y="3516"/>
                  </a:moveTo>
                  <a:cubicBezTo>
                    <a:pt x="4383" y="4771"/>
                    <a:pt x="3789" y="6095"/>
                    <a:pt x="3173" y="7465"/>
                  </a:cubicBezTo>
                  <a:lnTo>
                    <a:pt x="3173" y="7465"/>
                  </a:lnTo>
                  <a:cubicBezTo>
                    <a:pt x="2876" y="8172"/>
                    <a:pt x="2466" y="9017"/>
                    <a:pt x="2055" y="9975"/>
                  </a:cubicBezTo>
                  <a:lnTo>
                    <a:pt x="2055" y="9975"/>
                  </a:lnTo>
                  <a:cubicBezTo>
                    <a:pt x="1621" y="10934"/>
                    <a:pt x="1233" y="12075"/>
                    <a:pt x="982" y="13171"/>
                  </a:cubicBezTo>
                  <a:lnTo>
                    <a:pt x="982" y="13171"/>
                  </a:lnTo>
                  <a:cubicBezTo>
                    <a:pt x="434" y="15408"/>
                    <a:pt x="274" y="17622"/>
                    <a:pt x="297" y="18854"/>
                  </a:cubicBezTo>
                  <a:lnTo>
                    <a:pt x="297" y="18854"/>
                  </a:lnTo>
                  <a:cubicBezTo>
                    <a:pt x="320" y="20110"/>
                    <a:pt x="160" y="22233"/>
                    <a:pt x="69" y="24721"/>
                  </a:cubicBezTo>
                  <a:lnTo>
                    <a:pt x="69" y="24721"/>
                  </a:lnTo>
                  <a:cubicBezTo>
                    <a:pt x="23" y="25976"/>
                    <a:pt x="0" y="27300"/>
                    <a:pt x="46" y="28647"/>
                  </a:cubicBezTo>
                  <a:lnTo>
                    <a:pt x="46" y="28647"/>
                  </a:lnTo>
                  <a:cubicBezTo>
                    <a:pt x="92" y="29993"/>
                    <a:pt x="206" y="31340"/>
                    <a:pt x="297" y="32572"/>
                  </a:cubicBezTo>
                  <a:lnTo>
                    <a:pt x="297" y="32572"/>
                  </a:lnTo>
                  <a:lnTo>
                    <a:pt x="1553" y="32664"/>
                  </a:lnTo>
                  <a:cubicBezTo>
                    <a:pt x="1689" y="32299"/>
                    <a:pt x="1849" y="31682"/>
                    <a:pt x="1986" y="30952"/>
                  </a:cubicBezTo>
                  <a:lnTo>
                    <a:pt x="1986" y="30952"/>
                  </a:lnTo>
                  <a:cubicBezTo>
                    <a:pt x="2146" y="30199"/>
                    <a:pt x="2306" y="29331"/>
                    <a:pt x="2466" y="28441"/>
                  </a:cubicBezTo>
                  <a:lnTo>
                    <a:pt x="2466" y="28441"/>
                  </a:lnTo>
                  <a:cubicBezTo>
                    <a:pt x="2762" y="26684"/>
                    <a:pt x="3036" y="24835"/>
                    <a:pt x="3105" y="23739"/>
                  </a:cubicBezTo>
                  <a:lnTo>
                    <a:pt x="3105" y="23739"/>
                  </a:lnTo>
                  <a:cubicBezTo>
                    <a:pt x="3173" y="22643"/>
                    <a:pt x="3059" y="21639"/>
                    <a:pt x="2899" y="20407"/>
                  </a:cubicBezTo>
                  <a:lnTo>
                    <a:pt x="2899" y="20407"/>
                  </a:lnTo>
                  <a:cubicBezTo>
                    <a:pt x="2739" y="19197"/>
                    <a:pt x="2511" y="17736"/>
                    <a:pt x="2557" y="15727"/>
                  </a:cubicBezTo>
                  <a:lnTo>
                    <a:pt x="2557" y="15727"/>
                  </a:lnTo>
                  <a:cubicBezTo>
                    <a:pt x="2580" y="14883"/>
                    <a:pt x="2694" y="13879"/>
                    <a:pt x="2922" y="12829"/>
                  </a:cubicBezTo>
                  <a:lnTo>
                    <a:pt x="2922" y="12829"/>
                  </a:lnTo>
                  <a:cubicBezTo>
                    <a:pt x="3150" y="11756"/>
                    <a:pt x="3538" y="10683"/>
                    <a:pt x="3995" y="9519"/>
                  </a:cubicBezTo>
                  <a:lnTo>
                    <a:pt x="3995" y="9519"/>
                  </a:lnTo>
                  <a:cubicBezTo>
                    <a:pt x="4223" y="8926"/>
                    <a:pt x="4474" y="8309"/>
                    <a:pt x="4657" y="7670"/>
                  </a:cubicBezTo>
                  <a:lnTo>
                    <a:pt x="4657" y="7670"/>
                  </a:lnTo>
                  <a:cubicBezTo>
                    <a:pt x="4885" y="7031"/>
                    <a:pt x="5045" y="6392"/>
                    <a:pt x="5182" y="5753"/>
                  </a:cubicBezTo>
                  <a:lnTo>
                    <a:pt x="5182" y="5753"/>
                  </a:lnTo>
                  <a:cubicBezTo>
                    <a:pt x="5478" y="4475"/>
                    <a:pt x="5638" y="3242"/>
                    <a:pt x="5730" y="2124"/>
                  </a:cubicBezTo>
                  <a:lnTo>
                    <a:pt x="5730" y="2124"/>
                  </a:lnTo>
                  <a:cubicBezTo>
                    <a:pt x="5798" y="1348"/>
                    <a:pt x="5821" y="640"/>
                    <a:pt x="5798" y="1"/>
                  </a:cubicBezTo>
                  <a:lnTo>
                    <a:pt x="5798" y="1"/>
                  </a:lnTo>
                  <a:cubicBezTo>
                    <a:pt x="5752" y="1096"/>
                    <a:pt x="5387" y="2261"/>
                    <a:pt x="4885" y="3516"/>
                  </a:cubicBezTo>
                </a:path>
              </a:pathLst>
            </a:custGeom>
            <a:solidFill>
              <a:srgbClr val="316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19"/>
            <p:cNvSpPr/>
            <p:nvPr/>
          </p:nvSpPr>
          <p:spPr>
            <a:xfrm flipH="1">
              <a:off x="8885641" y="3537601"/>
              <a:ext cx="107653" cy="800403"/>
            </a:xfrm>
            <a:custGeom>
              <a:avLst/>
              <a:gdLst/>
              <a:ahLst/>
              <a:cxnLst/>
              <a:rect l="l" t="t" r="r" b="b"/>
              <a:pathLst>
                <a:path w="4977" h="30541" extrusionOk="0">
                  <a:moveTo>
                    <a:pt x="3470" y="5250"/>
                  </a:moveTo>
                  <a:cubicBezTo>
                    <a:pt x="3082" y="6141"/>
                    <a:pt x="2626" y="6939"/>
                    <a:pt x="2238" y="7761"/>
                  </a:cubicBezTo>
                  <a:lnTo>
                    <a:pt x="2238" y="7761"/>
                  </a:lnTo>
                  <a:cubicBezTo>
                    <a:pt x="1849" y="8583"/>
                    <a:pt x="1507" y="9427"/>
                    <a:pt x="1302" y="10272"/>
                  </a:cubicBezTo>
                  <a:lnTo>
                    <a:pt x="1302" y="10272"/>
                  </a:lnTo>
                  <a:cubicBezTo>
                    <a:pt x="777" y="12349"/>
                    <a:pt x="800" y="14380"/>
                    <a:pt x="914" y="16161"/>
                  </a:cubicBezTo>
                  <a:lnTo>
                    <a:pt x="914" y="16161"/>
                  </a:lnTo>
                  <a:cubicBezTo>
                    <a:pt x="1005" y="17941"/>
                    <a:pt x="1165" y="19493"/>
                    <a:pt x="1142" y="20726"/>
                  </a:cubicBezTo>
                  <a:lnTo>
                    <a:pt x="1142" y="20726"/>
                  </a:lnTo>
                  <a:cubicBezTo>
                    <a:pt x="1142" y="21958"/>
                    <a:pt x="868" y="23921"/>
                    <a:pt x="617" y="25816"/>
                  </a:cubicBezTo>
                  <a:lnTo>
                    <a:pt x="617" y="25816"/>
                  </a:lnTo>
                  <a:cubicBezTo>
                    <a:pt x="503" y="26775"/>
                    <a:pt x="366" y="27710"/>
                    <a:pt x="252" y="28532"/>
                  </a:cubicBezTo>
                  <a:lnTo>
                    <a:pt x="252" y="28532"/>
                  </a:lnTo>
                  <a:cubicBezTo>
                    <a:pt x="160" y="29331"/>
                    <a:pt x="46" y="30016"/>
                    <a:pt x="1" y="30495"/>
                  </a:cubicBezTo>
                  <a:lnTo>
                    <a:pt x="1" y="30495"/>
                  </a:lnTo>
                  <a:lnTo>
                    <a:pt x="800" y="30541"/>
                  </a:lnTo>
                  <a:cubicBezTo>
                    <a:pt x="936" y="30176"/>
                    <a:pt x="1096" y="29559"/>
                    <a:pt x="1233" y="28829"/>
                  </a:cubicBezTo>
                  <a:lnTo>
                    <a:pt x="1233" y="28829"/>
                  </a:lnTo>
                  <a:cubicBezTo>
                    <a:pt x="1393" y="28076"/>
                    <a:pt x="1553" y="27208"/>
                    <a:pt x="1713" y="26318"/>
                  </a:cubicBezTo>
                  <a:lnTo>
                    <a:pt x="1713" y="26318"/>
                  </a:lnTo>
                  <a:cubicBezTo>
                    <a:pt x="2009" y="24561"/>
                    <a:pt x="2283" y="22712"/>
                    <a:pt x="2352" y="21616"/>
                  </a:cubicBezTo>
                  <a:lnTo>
                    <a:pt x="2352" y="21616"/>
                  </a:lnTo>
                  <a:cubicBezTo>
                    <a:pt x="2420" y="20520"/>
                    <a:pt x="2306" y="19516"/>
                    <a:pt x="2146" y="18284"/>
                  </a:cubicBezTo>
                  <a:lnTo>
                    <a:pt x="2146" y="18284"/>
                  </a:lnTo>
                  <a:cubicBezTo>
                    <a:pt x="1986" y="17074"/>
                    <a:pt x="1758" y="15613"/>
                    <a:pt x="1804" y="13604"/>
                  </a:cubicBezTo>
                  <a:lnTo>
                    <a:pt x="1804" y="13604"/>
                  </a:lnTo>
                  <a:cubicBezTo>
                    <a:pt x="1827" y="12760"/>
                    <a:pt x="1941" y="11756"/>
                    <a:pt x="2169" y="10706"/>
                  </a:cubicBezTo>
                  <a:lnTo>
                    <a:pt x="2169" y="10706"/>
                  </a:lnTo>
                  <a:cubicBezTo>
                    <a:pt x="2397" y="9633"/>
                    <a:pt x="2785" y="8560"/>
                    <a:pt x="3242" y="7396"/>
                  </a:cubicBezTo>
                  <a:lnTo>
                    <a:pt x="3242" y="7396"/>
                  </a:lnTo>
                  <a:cubicBezTo>
                    <a:pt x="3470" y="6803"/>
                    <a:pt x="3721" y="6186"/>
                    <a:pt x="3904" y="5547"/>
                  </a:cubicBezTo>
                  <a:lnTo>
                    <a:pt x="3904" y="5547"/>
                  </a:lnTo>
                  <a:cubicBezTo>
                    <a:pt x="4132" y="4908"/>
                    <a:pt x="4292" y="4269"/>
                    <a:pt x="4429" y="3630"/>
                  </a:cubicBezTo>
                  <a:lnTo>
                    <a:pt x="4429" y="3630"/>
                  </a:lnTo>
                  <a:cubicBezTo>
                    <a:pt x="4725" y="2352"/>
                    <a:pt x="4885" y="1119"/>
                    <a:pt x="4977" y="1"/>
                  </a:cubicBezTo>
                  <a:lnTo>
                    <a:pt x="4977" y="1"/>
                  </a:lnTo>
                  <a:cubicBezTo>
                    <a:pt x="4771" y="1667"/>
                    <a:pt x="4246" y="3516"/>
                    <a:pt x="3470" y="5250"/>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19"/>
            <p:cNvSpPr/>
            <p:nvPr/>
          </p:nvSpPr>
          <p:spPr>
            <a:xfrm flipH="1">
              <a:off x="8869355" y="3209826"/>
              <a:ext cx="159975" cy="1054642"/>
            </a:xfrm>
            <a:custGeom>
              <a:avLst/>
              <a:gdLst/>
              <a:ahLst/>
              <a:cxnLst/>
              <a:rect l="l" t="t" r="r" b="b"/>
              <a:pathLst>
                <a:path w="7396" h="40242" extrusionOk="0">
                  <a:moveTo>
                    <a:pt x="5364" y="3903"/>
                  </a:moveTo>
                  <a:cubicBezTo>
                    <a:pt x="4520" y="5296"/>
                    <a:pt x="3561" y="6779"/>
                    <a:pt x="2808" y="8537"/>
                  </a:cubicBezTo>
                  <a:lnTo>
                    <a:pt x="2808" y="8537"/>
                  </a:lnTo>
                  <a:cubicBezTo>
                    <a:pt x="2420" y="9427"/>
                    <a:pt x="1986" y="10546"/>
                    <a:pt x="1644" y="11824"/>
                  </a:cubicBezTo>
                  <a:lnTo>
                    <a:pt x="1644" y="11824"/>
                  </a:lnTo>
                  <a:cubicBezTo>
                    <a:pt x="1279" y="13102"/>
                    <a:pt x="1028" y="14494"/>
                    <a:pt x="822" y="15887"/>
                  </a:cubicBezTo>
                  <a:lnTo>
                    <a:pt x="822" y="15887"/>
                  </a:lnTo>
                  <a:cubicBezTo>
                    <a:pt x="411" y="18626"/>
                    <a:pt x="183" y="21319"/>
                    <a:pt x="206" y="22871"/>
                  </a:cubicBezTo>
                  <a:lnTo>
                    <a:pt x="206" y="22871"/>
                  </a:lnTo>
                  <a:cubicBezTo>
                    <a:pt x="206" y="24423"/>
                    <a:pt x="0" y="27117"/>
                    <a:pt x="23" y="30244"/>
                  </a:cubicBezTo>
                  <a:lnTo>
                    <a:pt x="23" y="30244"/>
                  </a:lnTo>
                  <a:cubicBezTo>
                    <a:pt x="46" y="33394"/>
                    <a:pt x="320" y="36977"/>
                    <a:pt x="1050" y="40241"/>
                  </a:cubicBezTo>
                  <a:lnTo>
                    <a:pt x="1050" y="40241"/>
                  </a:lnTo>
                  <a:lnTo>
                    <a:pt x="2306" y="40081"/>
                  </a:lnTo>
                  <a:cubicBezTo>
                    <a:pt x="2397" y="39123"/>
                    <a:pt x="2511" y="37000"/>
                    <a:pt x="2648" y="34786"/>
                  </a:cubicBezTo>
                  <a:lnTo>
                    <a:pt x="2648" y="34786"/>
                  </a:lnTo>
                  <a:cubicBezTo>
                    <a:pt x="2808" y="32595"/>
                    <a:pt x="2990" y="30289"/>
                    <a:pt x="3036" y="28943"/>
                  </a:cubicBezTo>
                  <a:lnTo>
                    <a:pt x="3036" y="28943"/>
                  </a:lnTo>
                  <a:cubicBezTo>
                    <a:pt x="3082" y="27596"/>
                    <a:pt x="2945" y="26364"/>
                    <a:pt x="2785" y="24834"/>
                  </a:cubicBezTo>
                  <a:lnTo>
                    <a:pt x="2785" y="24834"/>
                  </a:lnTo>
                  <a:cubicBezTo>
                    <a:pt x="2625" y="23305"/>
                    <a:pt x="2443" y="21479"/>
                    <a:pt x="2488" y="18945"/>
                  </a:cubicBezTo>
                  <a:lnTo>
                    <a:pt x="2488" y="18945"/>
                  </a:lnTo>
                  <a:cubicBezTo>
                    <a:pt x="2488" y="17873"/>
                    <a:pt x="2580" y="16571"/>
                    <a:pt x="2739" y="15202"/>
                  </a:cubicBezTo>
                  <a:lnTo>
                    <a:pt x="2739" y="15202"/>
                  </a:lnTo>
                  <a:cubicBezTo>
                    <a:pt x="2899" y="13810"/>
                    <a:pt x="3150" y="12349"/>
                    <a:pt x="3584" y="10911"/>
                  </a:cubicBezTo>
                  <a:lnTo>
                    <a:pt x="3584" y="10911"/>
                  </a:lnTo>
                  <a:cubicBezTo>
                    <a:pt x="3995" y="9473"/>
                    <a:pt x="4565" y="8012"/>
                    <a:pt x="5090" y="6574"/>
                  </a:cubicBezTo>
                  <a:lnTo>
                    <a:pt x="5090" y="6574"/>
                  </a:lnTo>
                  <a:cubicBezTo>
                    <a:pt x="5638" y="5136"/>
                    <a:pt x="6163" y="3744"/>
                    <a:pt x="6597" y="2465"/>
                  </a:cubicBezTo>
                  <a:lnTo>
                    <a:pt x="6597" y="2465"/>
                  </a:lnTo>
                  <a:cubicBezTo>
                    <a:pt x="6894" y="1575"/>
                    <a:pt x="7168" y="754"/>
                    <a:pt x="7396" y="0"/>
                  </a:cubicBezTo>
                  <a:lnTo>
                    <a:pt x="7396" y="0"/>
                  </a:lnTo>
                  <a:cubicBezTo>
                    <a:pt x="6939" y="1256"/>
                    <a:pt x="6186" y="2534"/>
                    <a:pt x="5364" y="3903"/>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19"/>
            <p:cNvSpPr/>
            <p:nvPr/>
          </p:nvSpPr>
          <p:spPr>
            <a:xfrm flipH="1">
              <a:off x="8886636" y="3274422"/>
              <a:ext cx="112584" cy="988232"/>
            </a:xfrm>
            <a:custGeom>
              <a:avLst/>
              <a:gdLst/>
              <a:ahLst/>
              <a:cxnLst/>
              <a:rect l="l" t="t" r="r" b="b"/>
              <a:pathLst>
                <a:path w="5205" h="37708" extrusionOk="0">
                  <a:moveTo>
                    <a:pt x="2466" y="5935"/>
                  </a:moveTo>
                  <a:cubicBezTo>
                    <a:pt x="1987" y="6962"/>
                    <a:pt x="1530" y="7989"/>
                    <a:pt x="1188" y="9062"/>
                  </a:cubicBezTo>
                  <a:lnTo>
                    <a:pt x="1188" y="9062"/>
                  </a:lnTo>
                  <a:cubicBezTo>
                    <a:pt x="845" y="10135"/>
                    <a:pt x="594" y="11230"/>
                    <a:pt x="457" y="12326"/>
                  </a:cubicBezTo>
                  <a:lnTo>
                    <a:pt x="457" y="12326"/>
                  </a:lnTo>
                  <a:cubicBezTo>
                    <a:pt x="115" y="14951"/>
                    <a:pt x="115" y="17462"/>
                    <a:pt x="183" y="19699"/>
                  </a:cubicBezTo>
                  <a:lnTo>
                    <a:pt x="183" y="19699"/>
                  </a:lnTo>
                  <a:cubicBezTo>
                    <a:pt x="252" y="21913"/>
                    <a:pt x="412" y="23853"/>
                    <a:pt x="412" y="25382"/>
                  </a:cubicBezTo>
                  <a:lnTo>
                    <a:pt x="412" y="25382"/>
                  </a:lnTo>
                  <a:cubicBezTo>
                    <a:pt x="412" y="26934"/>
                    <a:pt x="229" y="29377"/>
                    <a:pt x="138" y="31773"/>
                  </a:cubicBezTo>
                  <a:lnTo>
                    <a:pt x="138" y="31773"/>
                  </a:lnTo>
                  <a:cubicBezTo>
                    <a:pt x="24" y="34170"/>
                    <a:pt x="1" y="36475"/>
                    <a:pt x="115" y="37708"/>
                  </a:cubicBezTo>
                  <a:lnTo>
                    <a:pt x="115" y="37708"/>
                  </a:lnTo>
                  <a:lnTo>
                    <a:pt x="914" y="37616"/>
                  </a:lnTo>
                  <a:cubicBezTo>
                    <a:pt x="1005" y="36658"/>
                    <a:pt x="1119" y="34535"/>
                    <a:pt x="1256" y="32321"/>
                  </a:cubicBezTo>
                  <a:lnTo>
                    <a:pt x="1256" y="32321"/>
                  </a:lnTo>
                  <a:cubicBezTo>
                    <a:pt x="1416" y="30130"/>
                    <a:pt x="1598" y="27824"/>
                    <a:pt x="1644" y="26478"/>
                  </a:cubicBezTo>
                  <a:lnTo>
                    <a:pt x="1644" y="26478"/>
                  </a:lnTo>
                  <a:cubicBezTo>
                    <a:pt x="1690" y="25131"/>
                    <a:pt x="1553" y="23899"/>
                    <a:pt x="1393" y="22369"/>
                  </a:cubicBezTo>
                  <a:lnTo>
                    <a:pt x="1393" y="22369"/>
                  </a:lnTo>
                  <a:cubicBezTo>
                    <a:pt x="1233" y="20840"/>
                    <a:pt x="1051" y="19014"/>
                    <a:pt x="1096" y="16480"/>
                  </a:cubicBezTo>
                  <a:lnTo>
                    <a:pt x="1096" y="16480"/>
                  </a:lnTo>
                  <a:cubicBezTo>
                    <a:pt x="1096" y="15408"/>
                    <a:pt x="1188" y="14106"/>
                    <a:pt x="1347" y="12737"/>
                  </a:cubicBezTo>
                  <a:lnTo>
                    <a:pt x="1347" y="12737"/>
                  </a:lnTo>
                  <a:cubicBezTo>
                    <a:pt x="1507" y="11345"/>
                    <a:pt x="1758" y="9884"/>
                    <a:pt x="2192" y="8446"/>
                  </a:cubicBezTo>
                  <a:lnTo>
                    <a:pt x="2192" y="8446"/>
                  </a:lnTo>
                  <a:cubicBezTo>
                    <a:pt x="2603" y="7008"/>
                    <a:pt x="3173" y="5547"/>
                    <a:pt x="3698" y="4109"/>
                  </a:cubicBezTo>
                  <a:lnTo>
                    <a:pt x="3698" y="4109"/>
                  </a:lnTo>
                  <a:cubicBezTo>
                    <a:pt x="4246" y="2671"/>
                    <a:pt x="4771" y="1279"/>
                    <a:pt x="5205" y="0"/>
                  </a:cubicBezTo>
                  <a:lnTo>
                    <a:pt x="5205" y="0"/>
                  </a:lnTo>
                  <a:cubicBezTo>
                    <a:pt x="4474" y="1872"/>
                    <a:pt x="3447" y="3904"/>
                    <a:pt x="2466" y="59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19"/>
            <p:cNvSpPr/>
            <p:nvPr/>
          </p:nvSpPr>
          <p:spPr>
            <a:xfrm flipH="1">
              <a:off x="8786901" y="3421564"/>
              <a:ext cx="223676" cy="830909"/>
            </a:xfrm>
            <a:custGeom>
              <a:avLst/>
              <a:gdLst/>
              <a:ahLst/>
              <a:cxnLst/>
              <a:rect l="l" t="t" r="r" b="b"/>
              <a:pathLst>
                <a:path w="10341" h="31705" extrusionOk="0">
                  <a:moveTo>
                    <a:pt x="9633" y="3561"/>
                  </a:moveTo>
                  <a:cubicBezTo>
                    <a:pt x="9268" y="4839"/>
                    <a:pt x="8811" y="6232"/>
                    <a:pt x="8309" y="7647"/>
                  </a:cubicBezTo>
                  <a:lnTo>
                    <a:pt x="8309" y="7647"/>
                  </a:lnTo>
                  <a:cubicBezTo>
                    <a:pt x="8081" y="8355"/>
                    <a:pt x="7716" y="9222"/>
                    <a:pt x="7214" y="10066"/>
                  </a:cubicBezTo>
                  <a:lnTo>
                    <a:pt x="7214" y="10066"/>
                  </a:lnTo>
                  <a:cubicBezTo>
                    <a:pt x="6734" y="10911"/>
                    <a:pt x="6049" y="11733"/>
                    <a:pt x="5410" y="12668"/>
                  </a:cubicBezTo>
                  <a:lnTo>
                    <a:pt x="5410" y="12668"/>
                  </a:lnTo>
                  <a:cubicBezTo>
                    <a:pt x="5068" y="13125"/>
                    <a:pt x="4771" y="13650"/>
                    <a:pt x="4497" y="14129"/>
                  </a:cubicBezTo>
                  <a:lnTo>
                    <a:pt x="4497" y="14129"/>
                  </a:lnTo>
                  <a:cubicBezTo>
                    <a:pt x="4223" y="14631"/>
                    <a:pt x="3995" y="15134"/>
                    <a:pt x="3813" y="15590"/>
                  </a:cubicBezTo>
                  <a:lnTo>
                    <a:pt x="3813" y="15590"/>
                  </a:lnTo>
                  <a:cubicBezTo>
                    <a:pt x="3425" y="16526"/>
                    <a:pt x="3151" y="17371"/>
                    <a:pt x="3014" y="17987"/>
                  </a:cubicBezTo>
                  <a:lnTo>
                    <a:pt x="3014" y="17987"/>
                  </a:lnTo>
                  <a:cubicBezTo>
                    <a:pt x="2717" y="19219"/>
                    <a:pt x="2055" y="21228"/>
                    <a:pt x="1393" y="23602"/>
                  </a:cubicBezTo>
                  <a:lnTo>
                    <a:pt x="1393" y="23602"/>
                  </a:lnTo>
                  <a:cubicBezTo>
                    <a:pt x="1051" y="24789"/>
                    <a:pt x="708" y="26067"/>
                    <a:pt x="434" y="27414"/>
                  </a:cubicBezTo>
                  <a:lnTo>
                    <a:pt x="434" y="27414"/>
                  </a:lnTo>
                  <a:cubicBezTo>
                    <a:pt x="161" y="28760"/>
                    <a:pt x="1" y="30175"/>
                    <a:pt x="24" y="31591"/>
                  </a:cubicBezTo>
                  <a:lnTo>
                    <a:pt x="24" y="31591"/>
                  </a:lnTo>
                  <a:lnTo>
                    <a:pt x="1279" y="31705"/>
                  </a:lnTo>
                  <a:cubicBezTo>
                    <a:pt x="1530" y="30974"/>
                    <a:pt x="2123" y="29399"/>
                    <a:pt x="2831" y="27779"/>
                  </a:cubicBezTo>
                  <a:lnTo>
                    <a:pt x="2831" y="27779"/>
                  </a:lnTo>
                  <a:cubicBezTo>
                    <a:pt x="3516" y="26135"/>
                    <a:pt x="4246" y="24424"/>
                    <a:pt x="4566" y="23374"/>
                  </a:cubicBezTo>
                  <a:lnTo>
                    <a:pt x="4566" y="23374"/>
                  </a:lnTo>
                  <a:cubicBezTo>
                    <a:pt x="4908" y="22346"/>
                    <a:pt x="5022" y="21342"/>
                    <a:pt x="5159" y="20110"/>
                  </a:cubicBezTo>
                  <a:lnTo>
                    <a:pt x="5159" y="20110"/>
                  </a:lnTo>
                  <a:cubicBezTo>
                    <a:pt x="5228" y="19493"/>
                    <a:pt x="5296" y="18831"/>
                    <a:pt x="5410" y="18078"/>
                  </a:cubicBezTo>
                  <a:lnTo>
                    <a:pt x="5410" y="18078"/>
                  </a:lnTo>
                  <a:cubicBezTo>
                    <a:pt x="5547" y="17348"/>
                    <a:pt x="5707" y="16503"/>
                    <a:pt x="6027" y="15590"/>
                  </a:cubicBezTo>
                  <a:lnTo>
                    <a:pt x="6027" y="15590"/>
                  </a:lnTo>
                  <a:cubicBezTo>
                    <a:pt x="6301" y="14814"/>
                    <a:pt x="6734" y="13970"/>
                    <a:pt x="7350" y="13034"/>
                  </a:cubicBezTo>
                  <a:lnTo>
                    <a:pt x="7350" y="13034"/>
                  </a:lnTo>
                  <a:cubicBezTo>
                    <a:pt x="7647" y="12554"/>
                    <a:pt x="7990" y="12052"/>
                    <a:pt x="8309" y="11504"/>
                  </a:cubicBezTo>
                  <a:lnTo>
                    <a:pt x="8309" y="11504"/>
                  </a:lnTo>
                  <a:cubicBezTo>
                    <a:pt x="8469" y="11231"/>
                    <a:pt x="8652" y="10934"/>
                    <a:pt x="8788" y="10614"/>
                  </a:cubicBezTo>
                  <a:lnTo>
                    <a:pt x="8788" y="10614"/>
                  </a:lnTo>
                  <a:cubicBezTo>
                    <a:pt x="8948" y="10317"/>
                    <a:pt x="9062" y="9998"/>
                    <a:pt x="9199" y="9678"/>
                  </a:cubicBezTo>
                  <a:lnTo>
                    <a:pt x="9199" y="9678"/>
                  </a:lnTo>
                  <a:cubicBezTo>
                    <a:pt x="9701" y="8423"/>
                    <a:pt x="10021" y="7053"/>
                    <a:pt x="10158" y="5752"/>
                  </a:cubicBezTo>
                  <a:lnTo>
                    <a:pt x="10158" y="5752"/>
                  </a:lnTo>
                  <a:cubicBezTo>
                    <a:pt x="10341" y="4429"/>
                    <a:pt x="10341" y="3196"/>
                    <a:pt x="10318" y="2078"/>
                  </a:cubicBezTo>
                  <a:lnTo>
                    <a:pt x="10318" y="2078"/>
                  </a:lnTo>
                  <a:cubicBezTo>
                    <a:pt x="10295" y="1324"/>
                    <a:pt x="10249" y="617"/>
                    <a:pt x="10181" y="0"/>
                  </a:cubicBezTo>
                  <a:lnTo>
                    <a:pt x="10181" y="0"/>
                  </a:lnTo>
                  <a:cubicBezTo>
                    <a:pt x="10226" y="1050"/>
                    <a:pt x="9998" y="2260"/>
                    <a:pt x="9633" y="3561"/>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19"/>
            <p:cNvSpPr/>
            <p:nvPr/>
          </p:nvSpPr>
          <p:spPr>
            <a:xfrm flipH="1">
              <a:off x="8786901" y="3475992"/>
              <a:ext cx="213293" cy="776476"/>
            </a:xfrm>
            <a:custGeom>
              <a:avLst/>
              <a:gdLst/>
              <a:ahLst/>
              <a:cxnLst/>
              <a:rect l="l" t="t" r="r" b="b"/>
              <a:pathLst>
                <a:path w="9861" h="29628" extrusionOk="0">
                  <a:moveTo>
                    <a:pt x="8879" y="5387"/>
                  </a:moveTo>
                  <a:cubicBezTo>
                    <a:pt x="8560" y="6300"/>
                    <a:pt x="8149" y="7191"/>
                    <a:pt x="7692" y="7989"/>
                  </a:cubicBezTo>
                  <a:lnTo>
                    <a:pt x="7692" y="7989"/>
                  </a:lnTo>
                  <a:cubicBezTo>
                    <a:pt x="7213" y="8811"/>
                    <a:pt x="6688" y="9519"/>
                    <a:pt x="6209" y="10249"/>
                  </a:cubicBezTo>
                  <a:lnTo>
                    <a:pt x="6209" y="10249"/>
                  </a:lnTo>
                  <a:cubicBezTo>
                    <a:pt x="5912" y="10683"/>
                    <a:pt x="5638" y="11139"/>
                    <a:pt x="5387" y="11596"/>
                  </a:cubicBezTo>
                  <a:lnTo>
                    <a:pt x="5387" y="11596"/>
                  </a:lnTo>
                  <a:cubicBezTo>
                    <a:pt x="5136" y="12052"/>
                    <a:pt x="4930" y="12509"/>
                    <a:pt x="4748" y="12965"/>
                  </a:cubicBezTo>
                  <a:lnTo>
                    <a:pt x="4748" y="12965"/>
                  </a:lnTo>
                  <a:cubicBezTo>
                    <a:pt x="4405" y="13901"/>
                    <a:pt x="4177" y="14814"/>
                    <a:pt x="3995" y="15682"/>
                  </a:cubicBezTo>
                  <a:lnTo>
                    <a:pt x="3995" y="15682"/>
                  </a:lnTo>
                  <a:cubicBezTo>
                    <a:pt x="3652" y="17416"/>
                    <a:pt x="3470" y="18968"/>
                    <a:pt x="3127" y="20155"/>
                  </a:cubicBezTo>
                  <a:lnTo>
                    <a:pt x="3127" y="20155"/>
                  </a:lnTo>
                  <a:cubicBezTo>
                    <a:pt x="2830" y="21342"/>
                    <a:pt x="2100" y="23168"/>
                    <a:pt x="1392" y="24949"/>
                  </a:cubicBezTo>
                  <a:lnTo>
                    <a:pt x="1392" y="24949"/>
                  </a:lnTo>
                  <a:cubicBezTo>
                    <a:pt x="1050" y="25862"/>
                    <a:pt x="730" y="26752"/>
                    <a:pt x="479" y="27551"/>
                  </a:cubicBezTo>
                  <a:lnTo>
                    <a:pt x="479" y="27551"/>
                  </a:lnTo>
                  <a:cubicBezTo>
                    <a:pt x="228" y="28350"/>
                    <a:pt x="69" y="29057"/>
                    <a:pt x="0" y="29559"/>
                  </a:cubicBezTo>
                  <a:lnTo>
                    <a:pt x="0" y="29559"/>
                  </a:lnTo>
                  <a:lnTo>
                    <a:pt x="799" y="29628"/>
                  </a:lnTo>
                  <a:cubicBezTo>
                    <a:pt x="1050" y="28897"/>
                    <a:pt x="1643" y="27322"/>
                    <a:pt x="2351" y="25702"/>
                  </a:cubicBezTo>
                  <a:lnTo>
                    <a:pt x="2351" y="25702"/>
                  </a:lnTo>
                  <a:cubicBezTo>
                    <a:pt x="3036" y="24058"/>
                    <a:pt x="3766" y="22347"/>
                    <a:pt x="4086" y="21297"/>
                  </a:cubicBezTo>
                  <a:lnTo>
                    <a:pt x="4086" y="21297"/>
                  </a:lnTo>
                  <a:cubicBezTo>
                    <a:pt x="4428" y="20269"/>
                    <a:pt x="4542" y="19265"/>
                    <a:pt x="4679" y="18033"/>
                  </a:cubicBezTo>
                  <a:lnTo>
                    <a:pt x="4679" y="18033"/>
                  </a:lnTo>
                  <a:cubicBezTo>
                    <a:pt x="4748" y="17416"/>
                    <a:pt x="4816" y="16754"/>
                    <a:pt x="4930" y="16001"/>
                  </a:cubicBezTo>
                  <a:lnTo>
                    <a:pt x="4930" y="16001"/>
                  </a:lnTo>
                  <a:cubicBezTo>
                    <a:pt x="5067" y="15271"/>
                    <a:pt x="5227" y="14426"/>
                    <a:pt x="5547" y="13513"/>
                  </a:cubicBezTo>
                  <a:lnTo>
                    <a:pt x="5547" y="13513"/>
                  </a:lnTo>
                  <a:cubicBezTo>
                    <a:pt x="5821" y="12737"/>
                    <a:pt x="6254" y="11893"/>
                    <a:pt x="6870" y="10957"/>
                  </a:cubicBezTo>
                  <a:lnTo>
                    <a:pt x="6870" y="10957"/>
                  </a:lnTo>
                  <a:cubicBezTo>
                    <a:pt x="7167" y="10477"/>
                    <a:pt x="7510" y="9975"/>
                    <a:pt x="7829" y="9427"/>
                  </a:cubicBezTo>
                  <a:lnTo>
                    <a:pt x="7829" y="9427"/>
                  </a:lnTo>
                  <a:cubicBezTo>
                    <a:pt x="7989" y="9154"/>
                    <a:pt x="8172" y="8857"/>
                    <a:pt x="8308" y="8537"/>
                  </a:cubicBezTo>
                  <a:lnTo>
                    <a:pt x="8308" y="8537"/>
                  </a:lnTo>
                  <a:cubicBezTo>
                    <a:pt x="8468" y="8240"/>
                    <a:pt x="8582" y="7921"/>
                    <a:pt x="8719" y="7601"/>
                  </a:cubicBezTo>
                  <a:lnTo>
                    <a:pt x="8719" y="7601"/>
                  </a:lnTo>
                  <a:cubicBezTo>
                    <a:pt x="9221" y="6346"/>
                    <a:pt x="9541" y="4976"/>
                    <a:pt x="9678" y="3675"/>
                  </a:cubicBezTo>
                  <a:lnTo>
                    <a:pt x="9678" y="3675"/>
                  </a:lnTo>
                  <a:cubicBezTo>
                    <a:pt x="9861" y="2352"/>
                    <a:pt x="9861" y="1119"/>
                    <a:pt x="9838" y="1"/>
                  </a:cubicBezTo>
                  <a:lnTo>
                    <a:pt x="9838" y="1"/>
                  </a:lnTo>
                  <a:cubicBezTo>
                    <a:pt x="9815" y="1667"/>
                    <a:pt x="9495" y="3561"/>
                    <a:pt x="8879" y="538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19"/>
            <p:cNvSpPr/>
            <p:nvPr/>
          </p:nvSpPr>
          <p:spPr>
            <a:xfrm flipH="1">
              <a:off x="8503008" y="3957958"/>
              <a:ext cx="594457" cy="983463"/>
            </a:xfrm>
            <a:custGeom>
              <a:avLst/>
              <a:gdLst/>
              <a:ahLst/>
              <a:cxnLst/>
              <a:rect l="l" t="t" r="r" b="b"/>
              <a:pathLst>
                <a:path w="27483" h="37526" extrusionOk="0">
                  <a:moveTo>
                    <a:pt x="10561" y="1"/>
                  </a:moveTo>
                  <a:cubicBezTo>
                    <a:pt x="10479" y="1"/>
                    <a:pt x="10405" y="10"/>
                    <a:pt x="10340" y="29"/>
                  </a:cubicBezTo>
                  <a:cubicBezTo>
                    <a:pt x="8377" y="599"/>
                    <a:pt x="1598" y="10734"/>
                    <a:pt x="1598" y="10734"/>
                  </a:cubicBezTo>
                  <a:lnTo>
                    <a:pt x="0" y="37120"/>
                  </a:lnTo>
                  <a:cubicBezTo>
                    <a:pt x="0" y="37120"/>
                    <a:pt x="8644" y="37525"/>
                    <a:pt x="15265" y="37525"/>
                  </a:cubicBezTo>
                  <a:cubicBezTo>
                    <a:pt x="18575" y="37525"/>
                    <a:pt x="21380" y="37424"/>
                    <a:pt x="22346" y="37120"/>
                  </a:cubicBezTo>
                  <a:cubicBezTo>
                    <a:pt x="23351" y="36800"/>
                    <a:pt x="24104" y="35773"/>
                    <a:pt x="24652" y="34449"/>
                  </a:cubicBezTo>
                  <a:cubicBezTo>
                    <a:pt x="25725" y="31984"/>
                    <a:pt x="26181" y="28560"/>
                    <a:pt x="26706" y="27305"/>
                  </a:cubicBezTo>
                  <a:cubicBezTo>
                    <a:pt x="27482" y="25365"/>
                    <a:pt x="22643" y="15436"/>
                    <a:pt x="22552" y="14294"/>
                  </a:cubicBezTo>
                  <a:cubicBezTo>
                    <a:pt x="22438" y="13176"/>
                    <a:pt x="22552" y="9889"/>
                    <a:pt x="22552" y="8839"/>
                  </a:cubicBezTo>
                  <a:cubicBezTo>
                    <a:pt x="22552" y="7846"/>
                    <a:pt x="12968" y="1"/>
                    <a:pt x="10561" y="1"/>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19"/>
            <p:cNvSpPr/>
            <p:nvPr/>
          </p:nvSpPr>
          <p:spPr>
            <a:xfrm flipH="1">
              <a:off x="8547457" y="4449777"/>
              <a:ext cx="493726" cy="514165"/>
            </a:xfrm>
            <a:custGeom>
              <a:avLst/>
              <a:gdLst/>
              <a:ahLst/>
              <a:cxnLst/>
              <a:rect l="l" t="t" r="r" b="b"/>
              <a:pathLst>
                <a:path w="22826" h="19619" extrusionOk="0">
                  <a:moveTo>
                    <a:pt x="14905" y="0"/>
                  </a:moveTo>
                  <a:lnTo>
                    <a:pt x="14905" y="0"/>
                  </a:lnTo>
                  <a:cubicBezTo>
                    <a:pt x="15955" y="1895"/>
                    <a:pt x="16526" y="5547"/>
                    <a:pt x="16366" y="6049"/>
                  </a:cubicBezTo>
                  <a:cubicBezTo>
                    <a:pt x="16207" y="6551"/>
                    <a:pt x="10774" y="11367"/>
                    <a:pt x="10272" y="11458"/>
                  </a:cubicBezTo>
                  <a:cubicBezTo>
                    <a:pt x="9770" y="11550"/>
                    <a:pt x="1" y="12280"/>
                    <a:pt x="1" y="12280"/>
                  </a:cubicBezTo>
                  <a:lnTo>
                    <a:pt x="1" y="18169"/>
                  </a:lnTo>
                  <a:cubicBezTo>
                    <a:pt x="1" y="18169"/>
                    <a:pt x="12360" y="19618"/>
                    <a:pt x="16337" y="19618"/>
                  </a:cubicBezTo>
                  <a:cubicBezTo>
                    <a:pt x="16536" y="19618"/>
                    <a:pt x="16714" y="19615"/>
                    <a:pt x="16868" y="19607"/>
                  </a:cubicBezTo>
                  <a:cubicBezTo>
                    <a:pt x="20132" y="19447"/>
                    <a:pt x="21068" y="18283"/>
                    <a:pt x="21822" y="16914"/>
                  </a:cubicBezTo>
                  <a:cubicBezTo>
                    <a:pt x="22575" y="15521"/>
                    <a:pt x="22757" y="12691"/>
                    <a:pt x="22780" y="11504"/>
                  </a:cubicBezTo>
                  <a:cubicBezTo>
                    <a:pt x="22826" y="10294"/>
                    <a:pt x="22278" y="7966"/>
                    <a:pt x="22278" y="7966"/>
                  </a:cubicBezTo>
                  <a:lnTo>
                    <a:pt x="19744" y="2830"/>
                  </a:lnTo>
                  <a:cubicBezTo>
                    <a:pt x="19744" y="2830"/>
                    <a:pt x="18809" y="2260"/>
                    <a:pt x="18558" y="2009"/>
                  </a:cubicBezTo>
                  <a:cubicBezTo>
                    <a:pt x="18306" y="1758"/>
                    <a:pt x="14906" y="0"/>
                    <a:pt x="14905"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19"/>
            <p:cNvSpPr/>
            <p:nvPr/>
          </p:nvSpPr>
          <p:spPr>
            <a:xfrm flipH="1">
              <a:off x="8503005" y="3957958"/>
              <a:ext cx="370803" cy="902848"/>
            </a:xfrm>
            <a:custGeom>
              <a:avLst/>
              <a:gdLst/>
              <a:ahLst/>
              <a:cxnLst/>
              <a:rect l="l" t="t" r="r" b="b"/>
              <a:pathLst>
                <a:path w="17143" h="34450" extrusionOk="0">
                  <a:moveTo>
                    <a:pt x="221" y="1"/>
                  </a:moveTo>
                  <a:cubicBezTo>
                    <a:pt x="139" y="1"/>
                    <a:pt x="65" y="10"/>
                    <a:pt x="0" y="29"/>
                  </a:cubicBezTo>
                  <a:cubicBezTo>
                    <a:pt x="1849" y="2905"/>
                    <a:pt x="2534" y="10551"/>
                    <a:pt x="2146" y="12240"/>
                  </a:cubicBezTo>
                  <a:cubicBezTo>
                    <a:pt x="1781" y="13929"/>
                    <a:pt x="4406" y="15869"/>
                    <a:pt x="5775" y="17421"/>
                  </a:cubicBezTo>
                  <a:cubicBezTo>
                    <a:pt x="7167" y="18996"/>
                    <a:pt x="11162" y="21872"/>
                    <a:pt x="12600" y="24201"/>
                  </a:cubicBezTo>
                  <a:cubicBezTo>
                    <a:pt x="14038" y="26506"/>
                    <a:pt x="14426" y="30751"/>
                    <a:pt x="14289" y="31893"/>
                  </a:cubicBezTo>
                  <a:cubicBezTo>
                    <a:pt x="14175" y="32965"/>
                    <a:pt x="14312" y="34358"/>
                    <a:pt x="14312" y="34449"/>
                  </a:cubicBezTo>
                  <a:cubicBezTo>
                    <a:pt x="15385" y="31984"/>
                    <a:pt x="15841" y="28560"/>
                    <a:pt x="16366" y="27305"/>
                  </a:cubicBezTo>
                  <a:cubicBezTo>
                    <a:pt x="17142" y="25365"/>
                    <a:pt x="12303" y="15436"/>
                    <a:pt x="12212" y="14294"/>
                  </a:cubicBezTo>
                  <a:cubicBezTo>
                    <a:pt x="12098" y="13176"/>
                    <a:pt x="12212" y="9889"/>
                    <a:pt x="12212" y="8839"/>
                  </a:cubicBezTo>
                  <a:cubicBezTo>
                    <a:pt x="12212" y="7846"/>
                    <a:pt x="2628" y="1"/>
                    <a:pt x="221" y="1"/>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19"/>
            <p:cNvSpPr/>
            <p:nvPr/>
          </p:nvSpPr>
          <p:spPr>
            <a:xfrm flipH="1">
              <a:off x="8843183" y="4339113"/>
              <a:ext cx="222681" cy="471997"/>
            </a:xfrm>
            <a:custGeom>
              <a:avLst/>
              <a:gdLst/>
              <a:ahLst/>
              <a:cxnLst/>
              <a:rect l="l" t="t" r="r" b="b"/>
              <a:pathLst>
                <a:path w="10295" h="18010" extrusionOk="0">
                  <a:moveTo>
                    <a:pt x="10295" y="0"/>
                  </a:moveTo>
                  <a:lnTo>
                    <a:pt x="10295" y="0"/>
                  </a:lnTo>
                  <a:cubicBezTo>
                    <a:pt x="8925" y="343"/>
                    <a:pt x="8263" y="1393"/>
                    <a:pt x="7692" y="2694"/>
                  </a:cubicBezTo>
                  <a:cubicBezTo>
                    <a:pt x="7145" y="3972"/>
                    <a:pt x="6665" y="4269"/>
                    <a:pt x="5912" y="5022"/>
                  </a:cubicBezTo>
                  <a:cubicBezTo>
                    <a:pt x="5159" y="5775"/>
                    <a:pt x="1644" y="7510"/>
                    <a:pt x="1142" y="7647"/>
                  </a:cubicBezTo>
                  <a:cubicBezTo>
                    <a:pt x="639" y="7784"/>
                    <a:pt x="274" y="13650"/>
                    <a:pt x="137" y="14882"/>
                  </a:cubicBezTo>
                  <a:cubicBezTo>
                    <a:pt x="0" y="16092"/>
                    <a:pt x="137" y="18010"/>
                    <a:pt x="137" y="18010"/>
                  </a:cubicBezTo>
                  <a:lnTo>
                    <a:pt x="3105" y="17553"/>
                  </a:lnTo>
                  <a:cubicBezTo>
                    <a:pt x="3105" y="17553"/>
                    <a:pt x="4794" y="15019"/>
                    <a:pt x="4931" y="14586"/>
                  </a:cubicBezTo>
                  <a:cubicBezTo>
                    <a:pt x="5068" y="14175"/>
                    <a:pt x="5250" y="11482"/>
                    <a:pt x="5547" y="10888"/>
                  </a:cubicBezTo>
                  <a:cubicBezTo>
                    <a:pt x="5821" y="10272"/>
                    <a:pt x="7282" y="6711"/>
                    <a:pt x="7898" y="5912"/>
                  </a:cubicBezTo>
                  <a:cubicBezTo>
                    <a:pt x="8491" y="5113"/>
                    <a:pt x="9108" y="1347"/>
                    <a:pt x="10295"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19"/>
            <p:cNvSpPr/>
            <p:nvPr/>
          </p:nvSpPr>
          <p:spPr>
            <a:xfrm flipH="1">
              <a:off x="8567204" y="3958692"/>
              <a:ext cx="382137" cy="762717"/>
            </a:xfrm>
            <a:custGeom>
              <a:avLst/>
              <a:gdLst/>
              <a:ahLst/>
              <a:cxnLst/>
              <a:rect l="l" t="t" r="r" b="b"/>
              <a:pathLst>
                <a:path w="17667" h="29103" extrusionOk="0">
                  <a:moveTo>
                    <a:pt x="3492" y="1"/>
                  </a:moveTo>
                  <a:cubicBezTo>
                    <a:pt x="4314" y="1804"/>
                    <a:pt x="5250" y="6118"/>
                    <a:pt x="5296" y="7396"/>
                  </a:cubicBezTo>
                  <a:cubicBezTo>
                    <a:pt x="5364" y="8651"/>
                    <a:pt x="4771" y="11139"/>
                    <a:pt x="4908" y="12212"/>
                  </a:cubicBezTo>
                  <a:cubicBezTo>
                    <a:pt x="5022" y="13262"/>
                    <a:pt x="4953" y="14586"/>
                    <a:pt x="4428" y="16001"/>
                  </a:cubicBezTo>
                  <a:cubicBezTo>
                    <a:pt x="3880" y="17439"/>
                    <a:pt x="2260" y="20749"/>
                    <a:pt x="1917" y="21456"/>
                  </a:cubicBezTo>
                  <a:cubicBezTo>
                    <a:pt x="1598" y="22141"/>
                    <a:pt x="114" y="25291"/>
                    <a:pt x="0" y="26021"/>
                  </a:cubicBezTo>
                  <a:cubicBezTo>
                    <a:pt x="799" y="24994"/>
                    <a:pt x="1621" y="22483"/>
                    <a:pt x="2100" y="21822"/>
                  </a:cubicBezTo>
                  <a:cubicBezTo>
                    <a:pt x="2602" y="21182"/>
                    <a:pt x="2488" y="21000"/>
                    <a:pt x="2990" y="20384"/>
                  </a:cubicBezTo>
                  <a:cubicBezTo>
                    <a:pt x="3515" y="19744"/>
                    <a:pt x="3812" y="18398"/>
                    <a:pt x="4131" y="17211"/>
                  </a:cubicBezTo>
                  <a:cubicBezTo>
                    <a:pt x="4428" y="16001"/>
                    <a:pt x="4679" y="15887"/>
                    <a:pt x="4930" y="15293"/>
                  </a:cubicBezTo>
                  <a:cubicBezTo>
                    <a:pt x="5159" y="14754"/>
                    <a:pt x="5104" y="12060"/>
                    <a:pt x="5453" y="12060"/>
                  </a:cubicBezTo>
                  <a:cubicBezTo>
                    <a:pt x="5488" y="12060"/>
                    <a:pt x="5526" y="12086"/>
                    <a:pt x="5569" y="12144"/>
                  </a:cubicBezTo>
                  <a:cubicBezTo>
                    <a:pt x="5455" y="13102"/>
                    <a:pt x="5935" y="14860"/>
                    <a:pt x="7373" y="16115"/>
                  </a:cubicBezTo>
                  <a:cubicBezTo>
                    <a:pt x="8788" y="17371"/>
                    <a:pt x="10157" y="18466"/>
                    <a:pt x="10751" y="19516"/>
                  </a:cubicBezTo>
                  <a:cubicBezTo>
                    <a:pt x="11344" y="20589"/>
                    <a:pt x="11801" y="22050"/>
                    <a:pt x="11869" y="22415"/>
                  </a:cubicBezTo>
                  <a:cubicBezTo>
                    <a:pt x="11930" y="21301"/>
                    <a:pt x="11182" y="19684"/>
                    <a:pt x="11300" y="19684"/>
                  </a:cubicBezTo>
                  <a:cubicBezTo>
                    <a:pt x="11315" y="19684"/>
                    <a:pt x="11344" y="19711"/>
                    <a:pt x="11390" y="19767"/>
                  </a:cubicBezTo>
                  <a:cubicBezTo>
                    <a:pt x="11824" y="20269"/>
                    <a:pt x="14038" y="21776"/>
                    <a:pt x="14631" y="22780"/>
                  </a:cubicBezTo>
                  <a:cubicBezTo>
                    <a:pt x="15247" y="23762"/>
                    <a:pt x="17484" y="26364"/>
                    <a:pt x="17644" y="29103"/>
                  </a:cubicBezTo>
                  <a:cubicBezTo>
                    <a:pt x="17667" y="27710"/>
                    <a:pt x="17073" y="25930"/>
                    <a:pt x="16503" y="24903"/>
                  </a:cubicBezTo>
                  <a:cubicBezTo>
                    <a:pt x="15909" y="23876"/>
                    <a:pt x="14357" y="21593"/>
                    <a:pt x="13535" y="20954"/>
                  </a:cubicBezTo>
                  <a:cubicBezTo>
                    <a:pt x="12714" y="20315"/>
                    <a:pt x="11618" y="19516"/>
                    <a:pt x="11367" y="19334"/>
                  </a:cubicBezTo>
                  <a:cubicBezTo>
                    <a:pt x="11139" y="19174"/>
                    <a:pt x="11025" y="19060"/>
                    <a:pt x="11025" y="19060"/>
                  </a:cubicBezTo>
                  <a:cubicBezTo>
                    <a:pt x="11025" y="19060"/>
                    <a:pt x="10591" y="18786"/>
                    <a:pt x="9678" y="17804"/>
                  </a:cubicBezTo>
                  <a:cubicBezTo>
                    <a:pt x="8788" y="16800"/>
                    <a:pt x="8354" y="16435"/>
                    <a:pt x="8194" y="16275"/>
                  </a:cubicBezTo>
                  <a:cubicBezTo>
                    <a:pt x="8035" y="16138"/>
                    <a:pt x="7190" y="15271"/>
                    <a:pt x="6962" y="14974"/>
                  </a:cubicBezTo>
                  <a:cubicBezTo>
                    <a:pt x="6756" y="14654"/>
                    <a:pt x="6003" y="13878"/>
                    <a:pt x="5752" y="10934"/>
                  </a:cubicBezTo>
                  <a:cubicBezTo>
                    <a:pt x="5684" y="10272"/>
                    <a:pt x="5638" y="8355"/>
                    <a:pt x="5524" y="7556"/>
                  </a:cubicBezTo>
                  <a:cubicBezTo>
                    <a:pt x="5410" y="6734"/>
                    <a:pt x="5341" y="3721"/>
                    <a:pt x="4953" y="2877"/>
                  </a:cubicBezTo>
                  <a:cubicBezTo>
                    <a:pt x="4588" y="2009"/>
                    <a:pt x="3492" y="1"/>
                    <a:pt x="3492" y="1"/>
                  </a:cubicBezTo>
                  <a:close/>
                </a:path>
              </a:pathLst>
            </a:custGeom>
            <a:solidFill>
              <a:srgbClr val="7E9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75" name="Google Shape;2175;p19"/>
            <p:cNvGrpSpPr/>
            <p:nvPr/>
          </p:nvGrpSpPr>
          <p:grpSpPr>
            <a:xfrm flipH="1">
              <a:off x="8333266" y="2350451"/>
              <a:ext cx="702645" cy="2346115"/>
              <a:chOff x="12111431" y="2541073"/>
              <a:chExt cx="1033302" cy="2847919"/>
            </a:xfrm>
          </p:grpSpPr>
          <p:sp>
            <p:nvSpPr>
              <p:cNvPr id="2176" name="Google Shape;2176;p19"/>
              <p:cNvSpPr/>
              <p:nvPr/>
            </p:nvSpPr>
            <p:spPr>
              <a:xfrm>
                <a:off x="12300938" y="2541073"/>
                <a:ext cx="843795" cy="1183616"/>
              </a:xfrm>
              <a:custGeom>
                <a:avLst/>
                <a:gdLst/>
                <a:ahLst/>
                <a:cxnLst/>
                <a:rect l="l" t="t" r="r" b="b"/>
                <a:pathLst>
                  <a:path w="26524" h="37206" extrusionOk="0">
                    <a:moveTo>
                      <a:pt x="13079" y="6300"/>
                    </a:moveTo>
                    <a:cubicBezTo>
                      <a:pt x="13718" y="7464"/>
                      <a:pt x="14358" y="8628"/>
                      <a:pt x="14974" y="9815"/>
                    </a:cubicBezTo>
                    <a:lnTo>
                      <a:pt x="14974" y="9815"/>
                    </a:lnTo>
                    <a:cubicBezTo>
                      <a:pt x="14175" y="8743"/>
                      <a:pt x="13376" y="7693"/>
                      <a:pt x="12577" y="6643"/>
                    </a:cubicBezTo>
                    <a:lnTo>
                      <a:pt x="12577" y="6643"/>
                    </a:lnTo>
                    <a:cubicBezTo>
                      <a:pt x="12577" y="6643"/>
                      <a:pt x="9427" y="9313"/>
                      <a:pt x="8879" y="11094"/>
                    </a:cubicBezTo>
                    <a:lnTo>
                      <a:pt x="8879" y="11094"/>
                    </a:lnTo>
                    <a:cubicBezTo>
                      <a:pt x="10180" y="13330"/>
                      <a:pt x="11436" y="15590"/>
                      <a:pt x="12646" y="17895"/>
                    </a:cubicBezTo>
                    <a:lnTo>
                      <a:pt x="12646" y="17895"/>
                    </a:lnTo>
                    <a:cubicBezTo>
                      <a:pt x="11322" y="15887"/>
                      <a:pt x="9975" y="13924"/>
                      <a:pt x="8606" y="12007"/>
                    </a:cubicBezTo>
                    <a:lnTo>
                      <a:pt x="8606" y="12007"/>
                    </a:lnTo>
                    <a:cubicBezTo>
                      <a:pt x="4565" y="16229"/>
                      <a:pt x="2123" y="23214"/>
                      <a:pt x="2123" y="23214"/>
                    </a:cubicBezTo>
                    <a:lnTo>
                      <a:pt x="2123" y="23214"/>
                    </a:lnTo>
                    <a:cubicBezTo>
                      <a:pt x="2671" y="24264"/>
                      <a:pt x="3219" y="25314"/>
                      <a:pt x="3767" y="26386"/>
                    </a:cubicBezTo>
                    <a:lnTo>
                      <a:pt x="3767" y="26386"/>
                    </a:lnTo>
                    <a:cubicBezTo>
                      <a:pt x="3150" y="25519"/>
                      <a:pt x="2511" y="24675"/>
                      <a:pt x="1872" y="23830"/>
                    </a:cubicBezTo>
                    <a:lnTo>
                      <a:pt x="1872" y="23830"/>
                    </a:lnTo>
                    <a:cubicBezTo>
                      <a:pt x="1598" y="24309"/>
                      <a:pt x="1324" y="24811"/>
                      <a:pt x="1050" y="25291"/>
                    </a:cubicBezTo>
                    <a:lnTo>
                      <a:pt x="1050" y="25291"/>
                    </a:lnTo>
                    <a:cubicBezTo>
                      <a:pt x="1667" y="26455"/>
                      <a:pt x="2306" y="27642"/>
                      <a:pt x="2899" y="28829"/>
                    </a:cubicBezTo>
                    <a:lnTo>
                      <a:pt x="2899" y="28829"/>
                    </a:lnTo>
                    <a:cubicBezTo>
                      <a:pt x="2169" y="27916"/>
                      <a:pt x="1438" y="26980"/>
                      <a:pt x="708" y="26090"/>
                    </a:cubicBezTo>
                    <a:lnTo>
                      <a:pt x="708" y="26090"/>
                    </a:lnTo>
                    <a:cubicBezTo>
                      <a:pt x="0" y="27277"/>
                      <a:pt x="776" y="32435"/>
                      <a:pt x="4657" y="37206"/>
                    </a:cubicBezTo>
                    <a:lnTo>
                      <a:pt x="4657" y="37206"/>
                    </a:lnTo>
                    <a:cubicBezTo>
                      <a:pt x="7122" y="36407"/>
                      <a:pt x="9907" y="35768"/>
                      <a:pt x="12349" y="34489"/>
                    </a:cubicBezTo>
                    <a:lnTo>
                      <a:pt x="12349" y="34489"/>
                    </a:lnTo>
                    <a:cubicBezTo>
                      <a:pt x="14791" y="33188"/>
                      <a:pt x="14951" y="32093"/>
                      <a:pt x="14951" y="32093"/>
                    </a:cubicBezTo>
                    <a:lnTo>
                      <a:pt x="14951" y="32093"/>
                    </a:lnTo>
                    <a:cubicBezTo>
                      <a:pt x="14106" y="31659"/>
                      <a:pt x="13262" y="31225"/>
                      <a:pt x="12417" y="30792"/>
                    </a:cubicBezTo>
                    <a:lnTo>
                      <a:pt x="12417" y="30792"/>
                    </a:lnTo>
                    <a:cubicBezTo>
                      <a:pt x="13376" y="31111"/>
                      <a:pt x="14358" y="31431"/>
                      <a:pt x="15316" y="31750"/>
                    </a:cubicBezTo>
                    <a:lnTo>
                      <a:pt x="15316" y="31750"/>
                    </a:lnTo>
                    <a:cubicBezTo>
                      <a:pt x="17165" y="29536"/>
                      <a:pt x="18603" y="27140"/>
                      <a:pt x="18603" y="27140"/>
                    </a:cubicBezTo>
                    <a:lnTo>
                      <a:pt x="18603" y="27140"/>
                    </a:lnTo>
                    <a:cubicBezTo>
                      <a:pt x="18032" y="26889"/>
                      <a:pt x="17462" y="26638"/>
                      <a:pt x="16914" y="26386"/>
                    </a:cubicBezTo>
                    <a:lnTo>
                      <a:pt x="16914" y="26386"/>
                    </a:lnTo>
                    <a:cubicBezTo>
                      <a:pt x="17667" y="26501"/>
                      <a:pt x="18398" y="26638"/>
                      <a:pt x="19151" y="26752"/>
                    </a:cubicBezTo>
                    <a:lnTo>
                      <a:pt x="19151" y="26752"/>
                    </a:lnTo>
                    <a:cubicBezTo>
                      <a:pt x="21000" y="24058"/>
                      <a:pt x="21411" y="21913"/>
                      <a:pt x="22232" y="20657"/>
                    </a:cubicBezTo>
                    <a:lnTo>
                      <a:pt x="22232" y="20657"/>
                    </a:lnTo>
                    <a:cubicBezTo>
                      <a:pt x="22415" y="20383"/>
                      <a:pt x="22689" y="20155"/>
                      <a:pt x="22940" y="19881"/>
                    </a:cubicBezTo>
                    <a:lnTo>
                      <a:pt x="22940" y="19881"/>
                    </a:lnTo>
                    <a:cubicBezTo>
                      <a:pt x="22141" y="19721"/>
                      <a:pt x="21342" y="19562"/>
                      <a:pt x="20543" y="19402"/>
                    </a:cubicBezTo>
                    <a:lnTo>
                      <a:pt x="20543" y="19402"/>
                    </a:lnTo>
                    <a:cubicBezTo>
                      <a:pt x="21319" y="19356"/>
                      <a:pt x="22095" y="19288"/>
                      <a:pt x="22871" y="19242"/>
                    </a:cubicBezTo>
                    <a:lnTo>
                      <a:pt x="22871" y="19242"/>
                    </a:lnTo>
                    <a:cubicBezTo>
                      <a:pt x="24880" y="16617"/>
                      <a:pt x="25154" y="13125"/>
                      <a:pt x="25154" y="12965"/>
                    </a:cubicBezTo>
                    <a:lnTo>
                      <a:pt x="25154" y="12965"/>
                    </a:lnTo>
                    <a:cubicBezTo>
                      <a:pt x="24675" y="13011"/>
                      <a:pt x="24195" y="13056"/>
                      <a:pt x="23716" y="13125"/>
                    </a:cubicBezTo>
                    <a:lnTo>
                      <a:pt x="23716" y="13125"/>
                    </a:lnTo>
                    <a:cubicBezTo>
                      <a:pt x="24241" y="12783"/>
                      <a:pt x="25085" y="12463"/>
                      <a:pt x="25085" y="12463"/>
                    </a:cubicBezTo>
                    <a:lnTo>
                      <a:pt x="25085" y="12463"/>
                    </a:lnTo>
                    <a:cubicBezTo>
                      <a:pt x="25154" y="12463"/>
                      <a:pt x="25222" y="12463"/>
                      <a:pt x="25268" y="12440"/>
                    </a:cubicBezTo>
                    <a:lnTo>
                      <a:pt x="25268" y="12440"/>
                    </a:lnTo>
                    <a:cubicBezTo>
                      <a:pt x="26523" y="9016"/>
                      <a:pt x="24629" y="2374"/>
                      <a:pt x="24241" y="0"/>
                    </a:cubicBezTo>
                    <a:lnTo>
                      <a:pt x="24241" y="0"/>
                    </a:lnTo>
                    <a:cubicBezTo>
                      <a:pt x="20315" y="1416"/>
                      <a:pt x="13992" y="4474"/>
                      <a:pt x="13079" y="6300"/>
                    </a:cubicBezTo>
                    <a:close/>
                    <a:moveTo>
                      <a:pt x="14951" y="32093"/>
                    </a:moveTo>
                    <a:lnTo>
                      <a:pt x="14951" y="32093"/>
                    </a:lnTo>
                    <a:lnTo>
                      <a:pt x="14951" y="32093"/>
                    </a:lnTo>
                    <a:lnTo>
                      <a:pt x="14951" y="32093"/>
                    </a:lnTo>
                    <a:lnTo>
                      <a:pt x="14951" y="32093"/>
                    </a:lnTo>
                    <a:lnTo>
                      <a:pt x="14951" y="32093"/>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19"/>
              <p:cNvSpPr/>
              <p:nvPr/>
            </p:nvSpPr>
            <p:spPr>
              <a:xfrm>
                <a:off x="12111431" y="2578103"/>
                <a:ext cx="956316" cy="2810889"/>
              </a:xfrm>
              <a:custGeom>
                <a:avLst/>
                <a:gdLst/>
                <a:ahLst/>
                <a:cxnLst/>
                <a:rect l="l" t="t" r="r" b="b"/>
                <a:pathLst>
                  <a:path w="30061" h="88358" extrusionOk="0">
                    <a:moveTo>
                      <a:pt x="24514" y="10843"/>
                    </a:moveTo>
                    <a:cubicBezTo>
                      <a:pt x="23373" y="12532"/>
                      <a:pt x="22186" y="14289"/>
                      <a:pt x="21182" y="16047"/>
                    </a:cubicBezTo>
                    <a:lnTo>
                      <a:pt x="21182" y="16047"/>
                    </a:lnTo>
                    <a:cubicBezTo>
                      <a:pt x="18123" y="21342"/>
                      <a:pt x="15407" y="25747"/>
                      <a:pt x="12988" y="29673"/>
                    </a:cubicBezTo>
                    <a:lnTo>
                      <a:pt x="12988" y="29673"/>
                    </a:lnTo>
                    <a:cubicBezTo>
                      <a:pt x="10637" y="33508"/>
                      <a:pt x="9039" y="37959"/>
                      <a:pt x="7783" y="43757"/>
                    </a:cubicBezTo>
                    <a:lnTo>
                      <a:pt x="7783" y="43757"/>
                    </a:lnTo>
                    <a:cubicBezTo>
                      <a:pt x="7053" y="47021"/>
                      <a:pt x="6779" y="50376"/>
                      <a:pt x="6437" y="53617"/>
                    </a:cubicBezTo>
                    <a:lnTo>
                      <a:pt x="6437" y="53617"/>
                    </a:lnTo>
                    <a:cubicBezTo>
                      <a:pt x="6300" y="54827"/>
                      <a:pt x="6163" y="56059"/>
                      <a:pt x="5980" y="57246"/>
                    </a:cubicBezTo>
                    <a:lnTo>
                      <a:pt x="5980" y="57246"/>
                    </a:lnTo>
                    <a:cubicBezTo>
                      <a:pt x="5729" y="58798"/>
                      <a:pt x="5478" y="60351"/>
                      <a:pt x="5181" y="61880"/>
                    </a:cubicBezTo>
                    <a:lnTo>
                      <a:pt x="5181" y="61880"/>
                    </a:lnTo>
                    <a:cubicBezTo>
                      <a:pt x="4656" y="64687"/>
                      <a:pt x="4040" y="67586"/>
                      <a:pt x="3469" y="70416"/>
                    </a:cubicBezTo>
                    <a:lnTo>
                      <a:pt x="3469" y="70416"/>
                    </a:lnTo>
                    <a:cubicBezTo>
                      <a:pt x="2625" y="74730"/>
                      <a:pt x="1780" y="79090"/>
                      <a:pt x="822" y="83267"/>
                    </a:cubicBezTo>
                    <a:lnTo>
                      <a:pt x="822" y="83267"/>
                    </a:lnTo>
                    <a:cubicBezTo>
                      <a:pt x="548" y="84386"/>
                      <a:pt x="274" y="85527"/>
                      <a:pt x="0" y="86645"/>
                    </a:cubicBezTo>
                    <a:lnTo>
                      <a:pt x="0" y="86645"/>
                    </a:lnTo>
                    <a:lnTo>
                      <a:pt x="0" y="88357"/>
                    </a:lnTo>
                    <a:cubicBezTo>
                      <a:pt x="91" y="87946"/>
                      <a:pt x="183" y="87535"/>
                      <a:pt x="297" y="87147"/>
                    </a:cubicBezTo>
                    <a:lnTo>
                      <a:pt x="297" y="87147"/>
                    </a:lnTo>
                    <a:cubicBezTo>
                      <a:pt x="616" y="85892"/>
                      <a:pt x="913" y="84637"/>
                      <a:pt x="1210" y="83358"/>
                    </a:cubicBezTo>
                    <a:lnTo>
                      <a:pt x="1210" y="83358"/>
                    </a:lnTo>
                    <a:cubicBezTo>
                      <a:pt x="2168" y="79181"/>
                      <a:pt x="3013" y="74799"/>
                      <a:pt x="3880" y="70508"/>
                    </a:cubicBezTo>
                    <a:lnTo>
                      <a:pt x="3880" y="70508"/>
                    </a:lnTo>
                    <a:cubicBezTo>
                      <a:pt x="4451" y="67677"/>
                      <a:pt x="5067" y="64779"/>
                      <a:pt x="5592" y="61971"/>
                    </a:cubicBezTo>
                    <a:lnTo>
                      <a:pt x="5592" y="61971"/>
                    </a:lnTo>
                    <a:cubicBezTo>
                      <a:pt x="5866" y="60419"/>
                      <a:pt x="6140" y="58867"/>
                      <a:pt x="6368" y="57315"/>
                    </a:cubicBezTo>
                    <a:lnTo>
                      <a:pt x="6368" y="57315"/>
                    </a:lnTo>
                    <a:cubicBezTo>
                      <a:pt x="6551" y="56105"/>
                      <a:pt x="6711" y="54872"/>
                      <a:pt x="6848" y="53663"/>
                    </a:cubicBezTo>
                    <a:lnTo>
                      <a:pt x="6848" y="53663"/>
                    </a:lnTo>
                    <a:cubicBezTo>
                      <a:pt x="7190" y="50444"/>
                      <a:pt x="7464" y="47089"/>
                      <a:pt x="8171" y="43871"/>
                    </a:cubicBezTo>
                    <a:lnTo>
                      <a:pt x="8171" y="43871"/>
                    </a:lnTo>
                    <a:cubicBezTo>
                      <a:pt x="9427" y="38119"/>
                      <a:pt x="11002" y="33691"/>
                      <a:pt x="13330" y="29924"/>
                    </a:cubicBezTo>
                    <a:lnTo>
                      <a:pt x="13330" y="29924"/>
                    </a:lnTo>
                    <a:cubicBezTo>
                      <a:pt x="15749" y="26021"/>
                      <a:pt x="18466" y="21593"/>
                      <a:pt x="21524" y="16298"/>
                    </a:cubicBezTo>
                    <a:lnTo>
                      <a:pt x="21524" y="16298"/>
                    </a:lnTo>
                    <a:cubicBezTo>
                      <a:pt x="22529" y="14563"/>
                      <a:pt x="23715" y="12828"/>
                      <a:pt x="24834" y="11139"/>
                    </a:cubicBezTo>
                    <a:lnTo>
                      <a:pt x="24834" y="11139"/>
                    </a:lnTo>
                    <a:cubicBezTo>
                      <a:pt x="27025" y="7852"/>
                      <a:pt x="29194" y="4337"/>
                      <a:pt x="30061" y="160"/>
                    </a:cubicBezTo>
                    <a:lnTo>
                      <a:pt x="30061" y="160"/>
                    </a:lnTo>
                    <a:cubicBezTo>
                      <a:pt x="29924" y="115"/>
                      <a:pt x="29787" y="46"/>
                      <a:pt x="29650" y="1"/>
                    </a:cubicBezTo>
                    <a:lnTo>
                      <a:pt x="29650" y="1"/>
                    </a:lnTo>
                    <a:cubicBezTo>
                      <a:pt x="28828" y="4086"/>
                      <a:pt x="26660" y="7579"/>
                      <a:pt x="24514" y="10843"/>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78" name="Google Shape;2178;p19"/>
          <p:cNvGrpSpPr/>
          <p:nvPr/>
        </p:nvGrpSpPr>
        <p:grpSpPr>
          <a:xfrm flipH="1">
            <a:off x="204749" y="4527999"/>
            <a:ext cx="1248959" cy="492362"/>
            <a:chOff x="12680715" y="5206674"/>
            <a:chExt cx="1248959" cy="492362"/>
          </a:xfrm>
        </p:grpSpPr>
        <p:sp>
          <p:nvSpPr>
            <p:cNvPr id="2179" name="Google Shape;2179;p19"/>
            <p:cNvSpPr/>
            <p:nvPr/>
          </p:nvSpPr>
          <p:spPr>
            <a:xfrm>
              <a:off x="12680715" y="5446700"/>
              <a:ext cx="1227899" cy="229686"/>
            </a:xfrm>
            <a:custGeom>
              <a:avLst/>
              <a:gdLst/>
              <a:ahLst/>
              <a:cxnLst/>
              <a:rect l="l" t="t" r="r" b="b"/>
              <a:pathLst>
                <a:path w="38598" h="7220" extrusionOk="0">
                  <a:moveTo>
                    <a:pt x="13103" y="0"/>
                  </a:moveTo>
                  <a:cubicBezTo>
                    <a:pt x="12302" y="0"/>
                    <a:pt x="12062" y="405"/>
                    <a:pt x="11002" y="513"/>
                  </a:cubicBezTo>
                  <a:cubicBezTo>
                    <a:pt x="9632" y="650"/>
                    <a:pt x="5820" y="2020"/>
                    <a:pt x="2922" y="2773"/>
                  </a:cubicBezTo>
                  <a:cubicBezTo>
                    <a:pt x="0" y="3549"/>
                    <a:pt x="1598" y="4165"/>
                    <a:pt x="2168" y="4873"/>
                  </a:cubicBezTo>
                  <a:cubicBezTo>
                    <a:pt x="2739" y="5580"/>
                    <a:pt x="4839" y="5626"/>
                    <a:pt x="9952" y="6379"/>
                  </a:cubicBezTo>
                  <a:cubicBezTo>
                    <a:pt x="13405" y="6888"/>
                    <a:pt x="22429" y="7220"/>
                    <a:pt x="28880" y="7220"/>
                  </a:cubicBezTo>
                  <a:cubicBezTo>
                    <a:pt x="31980" y="7220"/>
                    <a:pt x="34486" y="7143"/>
                    <a:pt x="35493" y="6973"/>
                  </a:cubicBezTo>
                  <a:cubicBezTo>
                    <a:pt x="38598" y="6448"/>
                    <a:pt x="35859" y="5261"/>
                    <a:pt x="36657" y="4462"/>
                  </a:cubicBezTo>
                  <a:cubicBezTo>
                    <a:pt x="37456" y="3686"/>
                    <a:pt x="35448" y="1974"/>
                    <a:pt x="31978" y="1403"/>
                  </a:cubicBezTo>
                  <a:cubicBezTo>
                    <a:pt x="31978" y="1403"/>
                    <a:pt x="15407" y="422"/>
                    <a:pt x="13901" y="102"/>
                  </a:cubicBezTo>
                  <a:cubicBezTo>
                    <a:pt x="13576" y="30"/>
                    <a:pt x="13319" y="0"/>
                    <a:pt x="13103"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19"/>
            <p:cNvSpPr/>
            <p:nvPr/>
          </p:nvSpPr>
          <p:spPr>
            <a:xfrm>
              <a:off x="13021968" y="5382407"/>
              <a:ext cx="907706" cy="316630"/>
            </a:xfrm>
            <a:custGeom>
              <a:avLst/>
              <a:gdLst/>
              <a:ahLst/>
              <a:cxnLst/>
              <a:rect l="l" t="t" r="r" b="b"/>
              <a:pathLst>
                <a:path w="28533" h="9953" extrusionOk="0">
                  <a:moveTo>
                    <a:pt x="28533" y="1"/>
                  </a:moveTo>
                  <a:cubicBezTo>
                    <a:pt x="28190" y="1895"/>
                    <a:pt x="27277" y="1165"/>
                    <a:pt x="26387" y="2534"/>
                  </a:cubicBezTo>
                  <a:cubicBezTo>
                    <a:pt x="25497" y="3881"/>
                    <a:pt x="24241" y="4018"/>
                    <a:pt x="23808" y="4794"/>
                  </a:cubicBezTo>
                  <a:cubicBezTo>
                    <a:pt x="23351" y="5593"/>
                    <a:pt x="22849" y="6894"/>
                    <a:pt x="22370" y="7784"/>
                  </a:cubicBezTo>
                  <a:cubicBezTo>
                    <a:pt x="21913" y="8674"/>
                    <a:pt x="18786" y="9268"/>
                    <a:pt x="17325" y="9564"/>
                  </a:cubicBezTo>
                  <a:cubicBezTo>
                    <a:pt x="15865" y="9861"/>
                    <a:pt x="11551" y="9952"/>
                    <a:pt x="10957" y="9656"/>
                  </a:cubicBezTo>
                  <a:cubicBezTo>
                    <a:pt x="10386" y="9382"/>
                    <a:pt x="6118" y="8857"/>
                    <a:pt x="4749" y="8400"/>
                  </a:cubicBezTo>
                  <a:cubicBezTo>
                    <a:pt x="3379" y="7921"/>
                    <a:pt x="2786" y="7853"/>
                    <a:pt x="2101" y="7031"/>
                  </a:cubicBezTo>
                  <a:cubicBezTo>
                    <a:pt x="1416" y="6209"/>
                    <a:pt x="1" y="3881"/>
                    <a:pt x="320" y="3310"/>
                  </a:cubicBezTo>
                  <a:cubicBezTo>
                    <a:pt x="640" y="2717"/>
                    <a:pt x="8880" y="5616"/>
                    <a:pt x="9953" y="5639"/>
                  </a:cubicBezTo>
                  <a:cubicBezTo>
                    <a:pt x="11026" y="5661"/>
                    <a:pt x="17622" y="5387"/>
                    <a:pt x="17622" y="5387"/>
                  </a:cubicBezTo>
                  <a:lnTo>
                    <a:pt x="24013" y="434"/>
                  </a:ln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19"/>
            <p:cNvSpPr/>
            <p:nvPr/>
          </p:nvSpPr>
          <p:spPr>
            <a:xfrm>
              <a:off x="13032148" y="5399840"/>
              <a:ext cx="792958" cy="275973"/>
            </a:xfrm>
            <a:custGeom>
              <a:avLst/>
              <a:gdLst/>
              <a:ahLst/>
              <a:cxnLst/>
              <a:rect l="l" t="t" r="r" b="b"/>
              <a:pathLst>
                <a:path w="24926" h="8675" extrusionOk="0">
                  <a:moveTo>
                    <a:pt x="1165" y="46"/>
                  </a:moveTo>
                  <a:cubicBezTo>
                    <a:pt x="594" y="754"/>
                    <a:pt x="457" y="2260"/>
                    <a:pt x="0" y="2762"/>
                  </a:cubicBezTo>
                  <a:cubicBezTo>
                    <a:pt x="137" y="4018"/>
                    <a:pt x="959" y="4314"/>
                    <a:pt x="2466" y="5113"/>
                  </a:cubicBezTo>
                  <a:cubicBezTo>
                    <a:pt x="3949" y="5912"/>
                    <a:pt x="6392" y="6323"/>
                    <a:pt x="7099" y="6917"/>
                  </a:cubicBezTo>
                  <a:cubicBezTo>
                    <a:pt x="7807" y="7487"/>
                    <a:pt x="8857" y="8103"/>
                    <a:pt x="8902" y="8400"/>
                  </a:cubicBezTo>
                  <a:cubicBezTo>
                    <a:pt x="8948" y="8674"/>
                    <a:pt x="16458" y="8012"/>
                    <a:pt x="18626" y="5935"/>
                  </a:cubicBezTo>
                  <a:cubicBezTo>
                    <a:pt x="20794" y="3858"/>
                    <a:pt x="22324" y="4406"/>
                    <a:pt x="22392" y="3470"/>
                  </a:cubicBezTo>
                  <a:cubicBezTo>
                    <a:pt x="22438" y="2557"/>
                    <a:pt x="24812" y="320"/>
                    <a:pt x="24880" y="160"/>
                  </a:cubicBezTo>
                  <a:cubicBezTo>
                    <a:pt x="24926" y="0"/>
                    <a:pt x="1165" y="46"/>
                    <a:pt x="1165" y="46"/>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19"/>
            <p:cNvSpPr/>
            <p:nvPr/>
          </p:nvSpPr>
          <p:spPr>
            <a:xfrm>
              <a:off x="13069178" y="5206674"/>
              <a:ext cx="860496" cy="318825"/>
            </a:xfrm>
            <a:custGeom>
              <a:avLst/>
              <a:gdLst/>
              <a:ahLst/>
              <a:cxnLst/>
              <a:rect l="l" t="t" r="r" b="b"/>
              <a:pathLst>
                <a:path w="27049" h="10022" extrusionOk="0">
                  <a:moveTo>
                    <a:pt x="13696" y="184"/>
                  </a:moveTo>
                  <a:cubicBezTo>
                    <a:pt x="13696" y="184"/>
                    <a:pt x="8035" y="731"/>
                    <a:pt x="7830" y="1097"/>
                  </a:cubicBezTo>
                  <a:cubicBezTo>
                    <a:pt x="7647" y="1485"/>
                    <a:pt x="8126" y="2375"/>
                    <a:pt x="8400" y="3082"/>
                  </a:cubicBezTo>
                  <a:cubicBezTo>
                    <a:pt x="8674" y="3790"/>
                    <a:pt x="7464" y="4498"/>
                    <a:pt x="5068" y="4383"/>
                  </a:cubicBezTo>
                  <a:cubicBezTo>
                    <a:pt x="2671" y="4292"/>
                    <a:pt x="1028" y="6118"/>
                    <a:pt x="1" y="6118"/>
                  </a:cubicBezTo>
                  <a:cubicBezTo>
                    <a:pt x="92" y="7488"/>
                    <a:pt x="6506" y="10021"/>
                    <a:pt x="9633" y="9473"/>
                  </a:cubicBezTo>
                  <a:cubicBezTo>
                    <a:pt x="12760" y="8903"/>
                    <a:pt x="16047" y="7214"/>
                    <a:pt x="18124" y="6689"/>
                  </a:cubicBezTo>
                  <a:cubicBezTo>
                    <a:pt x="20178" y="6187"/>
                    <a:pt x="26569" y="7214"/>
                    <a:pt x="27049" y="5525"/>
                  </a:cubicBezTo>
                  <a:cubicBezTo>
                    <a:pt x="26889" y="4680"/>
                    <a:pt x="26250" y="3402"/>
                    <a:pt x="25496" y="3037"/>
                  </a:cubicBezTo>
                  <a:cubicBezTo>
                    <a:pt x="24743" y="2649"/>
                    <a:pt x="19060" y="2694"/>
                    <a:pt x="18443" y="2283"/>
                  </a:cubicBezTo>
                  <a:cubicBezTo>
                    <a:pt x="17827" y="1850"/>
                    <a:pt x="14221" y="1"/>
                    <a:pt x="13696" y="184"/>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19"/>
            <p:cNvSpPr/>
            <p:nvPr/>
          </p:nvSpPr>
          <p:spPr>
            <a:xfrm>
              <a:off x="13311716" y="5258974"/>
              <a:ext cx="316630" cy="116211"/>
            </a:xfrm>
            <a:custGeom>
              <a:avLst/>
              <a:gdLst/>
              <a:ahLst/>
              <a:cxnLst/>
              <a:rect l="l" t="t" r="r" b="b"/>
              <a:pathLst>
                <a:path w="9953" h="3653" extrusionOk="0">
                  <a:moveTo>
                    <a:pt x="228" y="0"/>
                  </a:moveTo>
                  <a:cubicBezTo>
                    <a:pt x="731" y="548"/>
                    <a:pt x="1621" y="1028"/>
                    <a:pt x="2853" y="1301"/>
                  </a:cubicBezTo>
                  <a:cubicBezTo>
                    <a:pt x="4063" y="1553"/>
                    <a:pt x="5570" y="1849"/>
                    <a:pt x="5889" y="1941"/>
                  </a:cubicBezTo>
                  <a:cubicBezTo>
                    <a:pt x="6232" y="2055"/>
                    <a:pt x="6437" y="2443"/>
                    <a:pt x="7053" y="2648"/>
                  </a:cubicBezTo>
                  <a:cubicBezTo>
                    <a:pt x="7647" y="2876"/>
                    <a:pt x="8697" y="2922"/>
                    <a:pt x="9313" y="3219"/>
                  </a:cubicBezTo>
                  <a:cubicBezTo>
                    <a:pt x="9952" y="3493"/>
                    <a:pt x="8217" y="3264"/>
                    <a:pt x="7624" y="3219"/>
                  </a:cubicBezTo>
                  <a:cubicBezTo>
                    <a:pt x="7053" y="3173"/>
                    <a:pt x="7167" y="3652"/>
                    <a:pt x="6346" y="3219"/>
                  </a:cubicBezTo>
                  <a:cubicBezTo>
                    <a:pt x="5524" y="2762"/>
                    <a:pt x="4177" y="2488"/>
                    <a:pt x="3470" y="2511"/>
                  </a:cubicBezTo>
                  <a:cubicBezTo>
                    <a:pt x="2785" y="2534"/>
                    <a:pt x="1826" y="2443"/>
                    <a:pt x="1233" y="2534"/>
                  </a:cubicBezTo>
                  <a:cubicBezTo>
                    <a:pt x="617" y="2625"/>
                    <a:pt x="0" y="2443"/>
                    <a:pt x="92" y="2397"/>
                  </a:cubicBezTo>
                  <a:cubicBezTo>
                    <a:pt x="160" y="2374"/>
                    <a:pt x="228" y="1279"/>
                    <a:pt x="320" y="1073"/>
                  </a:cubicBezTo>
                  <a:cubicBezTo>
                    <a:pt x="388" y="868"/>
                    <a:pt x="228" y="0"/>
                    <a:pt x="228" y="0"/>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19"/>
            <p:cNvSpPr/>
            <p:nvPr/>
          </p:nvSpPr>
          <p:spPr>
            <a:xfrm>
              <a:off x="13076431" y="5395482"/>
              <a:ext cx="843095" cy="115479"/>
            </a:xfrm>
            <a:custGeom>
              <a:avLst/>
              <a:gdLst/>
              <a:ahLst/>
              <a:cxnLst/>
              <a:rect l="l" t="t" r="r" b="b"/>
              <a:pathLst>
                <a:path w="26502" h="3630" extrusionOk="0">
                  <a:moveTo>
                    <a:pt x="26501" y="1"/>
                  </a:moveTo>
                  <a:cubicBezTo>
                    <a:pt x="25839" y="206"/>
                    <a:pt x="24104" y="434"/>
                    <a:pt x="23671" y="434"/>
                  </a:cubicBezTo>
                  <a:cubicBezTo>
                    <a:pt x="23260" y="434"/>
                    <a:pt x="18672" y="640"/>
                    <a:pt x="18512" y="662"/>
                  </a:cubicBezTo>
                  <a:cubicBezTo>
                    <a:pt x="18352" y="685"/>
                    <a:pt x="14563" y="1484"/>
                    <a:pt x="13924" y="1941"/>
                  </a:cubicBezTo>
                  <a:cubicBezTo>
                    <a:pt x="13262" y="2420"/>
                    <a:pt x="10478" y="3036"/>
                    <a:pt x="9861" y="3219"/>
                  </a:cubicBezTo>
                  <a:cubicBezTo>
                    <a:pt x="9245" y="3401"/>
                    <a:pt x="6803" y="3516"/>
                    <a:pt x="5867" y="3219"/>
                  </a:cubicBezTo>
                  <a:cubicBezTo>
                    <a:pt x="4931" y="2922"/>
                    <a:pt x="2009" y="2032"/>
                    <a:pt x="1462" y="1712"/>
                  </a:cubicBezTo>
                  <a:cubicBezTo>
                    <a:pt x="891" y="1393"/>
                    <a:pt x="92" y="799"/>
                    <a:pt x="1" y="662"/>
                  </a:cubicBezTo>
                  <a:cubicBezTo>
                    <a:pt x="69" y="845"/>
                    <a:pt x="183" y="1096"/>
                    <a:pt x="435" y="1210"/>
                  </a:cubicBezTo>
                  <a:cubicBezTo>
                    <a:pt x="686" y="1347"/>
                    <a:pt x="1028" y="1370"/>
                    <a:pt x="1119" y="1507"/>
                  </a:cubicBezTo>
                  <a:cubicBezTo>
                    <a:pt x="1188" y="1644"/>
                    <a:pt x="1256" y="1712"/>
                    <a:pt x="1439" y="1804"/>
                  </a:cubicBezTo>
                  <a:cubicBezTo>
                    <a:pt x="1644" y="1895"/>
                    <a:pt x="3059" y="2443"/>
                    <a:pt x="3196" y="2488"/>
                  </a:cubicBezTo>
                  <a:cubicBezTo>
                    <a:pt x="3356" y="2557"/>
                    <a:pt x="5547" y="3333"/>
                    <a:pt x="5821" y="3333"/>
                  </a:cubicBezTo>
                  <a:cubicBezTo>
                    <a:pt x="6072" y="3333"/>
                    <a:pt x="7990" y="3630"/>
                    <a:pt x="8515" y="3607"/>
                  </a:cubicBezTo>
                  <a:cubicBezTo>
                    <a:pt x="9040" y="3584"/>
                    <a:pt x="9633" y="3493"/>
                    <a:pt x="9861" y="3447"/>
                  </a:cubicBezTo>
                  <a:cubicBezTo>
                    <a:pt x="10090" y="3379"/>
                    <a:pt x="13536" y="2580"/>
                    <a:pt x="14061" y="2169"/>
                  </a:cubicBezTo>
                  <a:cubicBezTo>
                    <a:pt x="14563" y="1758"/>
                    <a:pt x="15043" y="1598"/>
                    <a:pt x="16070" y="1461"/>
                  </a:cubicBezTo>
                  <a:cubicBezTo>
                    <a:pt x="17097" y="1302"/>
                    <a:pt x="18101" y="777"/>
                    <a:pt x="18512" y="754"/>
                  </a:cubicBezTo>
                  <a:cubicBezTo>
                    <a:pt x="18900" y="731"/>
                    <a:pt x="21525" y="777"/>
                    <a:pt x="21936" y="845"/>
                  </a:cubicBezTo>
                  <a:cubicBezTo>
                    <a:pt x="22347" y="914"/>
                    <a:pt x="23465" y="936"/>
                    <a:pt x="23716" y="754"/>
                  </a:cubicBezTo>
                  <a:cubicBezTo>
                    <a:pt x="23967" y="594"/>
                    <a:pt x="25063" y="503"/>
                    <a:pt x="25360" y="389"/>
                  </a:cubicBezTo>
                  <a:cubicBezTo>
                    <a:pt x="25656" y="274"/>
                    <a:pt x="26341" y="320"/>
                    <a:pt x="26501" y="1"/>
                  </a:cubicBezTo>
                  <a:close/>
                </a:path>
              </a:pathLst>
            </a:custGeom>
            <a:solidFill>
              <a:srgbClr val="7E9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5" name="Google Shape;2185;p19"/>
          <p:cNvGrpSpPr/>
          <p:nvPr/>
        </p:nvGrpSpPr>
        <p:grpSpPr>
          <a:xfrm>
            <a:off x="-617074" y="3940925"/>
            <a:ext cx="1754725" cy="1335300"/>
            <a:chOff x="0" y="3611325"/>
            <a:chExt cx="1754725" cy="1335300"/>
          </a:xfrm>
        </p:grpSpPr>
        <p:sp>
          <p:nvSpPr>
            <p:cNvPr id="2186" name="Google Shape;2186;p19"/>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19"/>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88" name="Google Shape;2188;p19"/>
          <p:cNvSpPr/>
          <p:nvPr/>
        </p:nvSpPr>
        <p:spPr>
          <a:xfrm rot="1419348" flipH="1">
            <a:off x="6856841" y="4247429"/>
            <a:ext cx="930862" cy="861195"/>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19"/>
          <p:cNvSpPr/>
          <p:nvPr/>
        </p:nvSpPr>
        <p:spPr>
          <a:xfrm rot="5400000" flipH="1">
            <a:off x="7114930" y="3897396"/>
            <a:ext cx="1289190" cy="1192704"/>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90" name="Google Shape;2190;p19"/>
          <p:cNvGrpSpPr/>
          <p:nvPr/>
        </p:nvGrpSpPr>
        <p:grpSpPr>
          <a:xfrm>
            <a:off x="8305445" y="2148376"/>
            <a:ext cx="764200" cy="2613491"/>
            <a:chOff x="8333266" y="2350451"/>
            <a:chExt cx="764200" cy="2613491"/>
          </a:xfrm>
        </p:grpSpPr>
        <p:sp>
          <p:nvSpPr>
            <p:cNvPr id="2191" name="Google Shape;2191;p19"/>
            <p:cNvSpPr/>
            <p:nvPr/>
          </p:nvSpPr>
          <p:spPr>
            <a:xfrm flipH="1">
              <a:off x="8883673" y="3481967"/>
              <a:ext cx="125908" cy="856042"/>
            </a:xfrm>
            <a:custGeom>
              <a:avLst/>
              <a:gdLst/>
              <a:ahLst/>
              <a:cxnLst/>
              <a:rect l="l" t="t" r="r" b="b"/>
              <a:pathLst>
                <a:path w="5821" h="32664" extrusionOk="0">
                  <a:moveTo>
                    <a:pt x="4885" y="3516"/>
                  </a:moveTo>
                  <a:cubicBezTo>
                    <a:pt x="4383" y="4771"/>
                    <a:pt x="3789" y="6095"/>
                    <a:pt x="3173" y="7465"/>
                  </a:cubicBezTo>
                  <a:lnTo>
                    <a:pt x="3173" y="7465"/>
                  </a:lnTo>
                  <a:cubicBezTo>
                    <a:pt x="2876" y="8172"/>
                    <a:pt x="2466" y="9017"/>
                    <a:pt x="2055" y="9975"/>
                  </a:cubicBezTo>
                  <a:lnTo>
                    <a:pt x="2055" y="9975"/>
                  </a:lnTo>
                  <a:cubicBezTo>
                    <a:pt x="1621" y="10934"/>
                    <a:pt x="1233" y="12075"/>
                    <a:pt x="982" y="13171"/>
                  </a:cubicBezTo>
                  <a:lnTo>
                    <a:pt x="982" y="13171"/>
                  </a:lnTo>
                  <a:cubicBezTo>
                    <a:pt x="434" y="15408"/>
                    <a:pt x="274" y="17622"/>
                    <a:pt x="297" y="18854"/>
                  </a:cubicBezTo>
                  <a:lnTo>
                    <a:pt x="297" y="18854"/>
                  </a:lnTo>
                  <a:cubicBezTo>
                    <a:pt x="320" y="20110"/>
                    <a:pt x="160" y="22233"/>
                    <a:pt x="69" y="24721"/>
                  </a:cubicBezTo>
                  <a:lnTo>
                    <a:pt x="69" y="24721"/>
                  </a:lnTo>
                  <a:cubicBezTo>
                    <a:pt x="23" y="25976"/>
                    <a:pt x="0" y="27300"/>
                    <a:pt x="46" y="28647"/>
                  </a:cubicBezTo>
                  <a:lnTo>
                    <a:pt x="46" y="28647"/>
                  </a:lnTo>
                  <a:cubicBezTo>
                    <a:pt x="92" y="29993"/>
                    <a:pt x="206" y="31340"/>
                    <a:pt x="297" y="32572"/>
                  </a:cubicBezTo>
                  <a:lnTo>
                    <a:pt x="297" y="32572"/>
                  </a:lnTo>
                  <a:lnTo>
                    <a:pt x="1553" y="32664"/>
                  </a:lnTo>
                  <a:cubicBezTo>
                    <a:pt x="1689" y="32299"/>
                    <a:pt x="1849" y="31682"/>
                    <a:pt x="1986" y="30952"/>
                  </a:cubicBezTo>
                  <a:lnTo>
                    <a:pt x="1986" y="30952"/>
                  </a:lnTo>
                  <a:cubicBezTo>
                    <a:pt x="2146" y="30199"/>
                    <a:pt x="2306" y="29331"/>
                    <a:pt x="2466" y="28441"/>
                  </a:cubicBezTo>
                  <a:lnTo>
                    <a:pt x="2466" y="28441"/>
                  </a:lnTo>
                  <a:cubicBezTo>
                    <a:pt x="2762" y="26684"/>
                    <a:pt x="3036" y="24835"/>
                    <a:pt x="3105" y="23739"/>
                  </a:cubicBezTo>
                  <a:lnTo>
                    <a:pt x="3105" y="23739"/>
                  </a:lnTo>
                  <a:cubicBezTo>
                    <a:pt x="3173" y="22643"/>
                    <a:pt x="3059" y="21639"/>
                    <a:pt x="2899" y="20407"/>
                  </a:cubicBezTo>
                  <a:lnTo>
                    <a:pt x="2899" y="20407"/>
                  </a:lnTo>
                  <a:cubicBezTo>
                    <a:pt x="2739" y="19197"/>
                    <a:pt x="2511" y="17736"/>
                    <a:pt x="2557" y="15727"/>
                  </a:cubicBezTo>
                  <a:lnTo>
                    <a:pt x="2557" y="15727"/>
                  </a:lnTo>
                  <a:cubicBezTo>
                    <a:pt x="2580" y="14883"/>
                    <a:pt x="2694" y="13879"/>
                    <a:pt x="2922" y="12829"/>
                  </a:cubicBezTo>
                  <a:lnTo>
                    <a:pt x="2922" y="12829"/>
                  </a:lnTo>
                  <a:cubicBezTo>
                    <a:pt x="3150" y="11756"/>
                    <a:pt x="3538" y="10683"/>
                    <a:pt x="3995" y="9519"/>
                  </a:cubicBezTo>
                  <a:lnTo>
                    <a:pt x="3995" y="9519"/>
                  </a:lnTo>
                  <a:cubicBezTo>
                    <a:pt x="4223" y="8926"/>
                    <a:pt x="4474" y="8309"/>
                    <a:pt x="4657" y="7670"/>
                  </a:cubicBezTo>
                  <a:lnTo>
                    <a:pt x="4657" y="7670"/>
                  </a:lnTo>
                  <a:cubicBezTo>
                    <a:pt x="4885" y="7031"/>
                    <a:pt x="5045" y="6392"/>
                    <a:pt x="5182" y="5753"/>
                  </a:cubicBezTo>
                  <a:lnTo>
                    <a:pt x="5182" y="5753"/>
                  </a:lnTo>
                  <a:cubicBezTo>
                    <a:pt x="5478" y="4475"/>
                    <a:pt x="5638" y="3242"/>
                    <a:pt x="5730" y="2124"/>
                  </a:cubicBezTo>
                  <a:lnTo>
                    <a:pt x="5730" y="2124"/>
                  </a:lnTo>
                  <a:cubicBezTo>
                    <a:pt x="5798" y="1348"/>
                    <a:pt x="5821" y="640"/>
                    <a:pt x="5798" y="1"/>
                  </a:cubicBezTo>
                  <a:lnTo>
                    <a:pt x="5798" y="1"/>
                  </a:lnTo>
                  <a:cubicBezTo>
                    <a:pt x="5752" y="1096"/>
                    <a:pt x="5387" y="2261"/>
                    <a:pt x="4885" y="3516"/>
                  </a:cubicBezTo>
                </a:path>
              </a:pathLst>
            </a:custGeom>
            <a:solidFill>
              <a:srgbClr val="316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19"/>
            <p:cNvSpPr/>
            <p:nvPr/>
          </p:nvSpPr>
          <p:spPr>
            <a:xfrm flipH="1">
              <a:off x="8885641" y="3537601"/>
              <a:ext cx="107653" cy="800403"/>
            </a:xfrm>
            <a:custGeom>
              <a:avLst/>
              <a:gdLst/>
              <a:ahLst/>
              <a:cxnLst/>
              <a:rect l="l" t="t" r="r" b="b"/>
              <a:pathLst>
                <a:path w="4977" h="30541" extrusionOk="0">
                  <a:moveTo>
                    <a:pt x="3470" y="5250"/>
                  </a:moveTo>
                  <a:cubicBezTo>
                    <a:pt x="3082" y="6141"/>
                    <a:pt x="2626" y="6939"/>
                    <a:pt x="2238" y="7761"/>
                  </a:cubicBezTo>
                  <a:lnTo>
                    <a:pt x="2238" y="7761"/>
                  </a:lnTo>
                  <a:cubicBezTo>
                    <a:pt x="1849" y="8583"/>
                    <a:pt x="1507" y="9427"/>
                    <a:pt x="1302" y="10272"/>
                  </a:cubicBezTo>
                  <a:lnTo>
                    <a:pt x="1302" y="10272"/>
                  </a:lnTo>
                  <a:cubicBezTo>
                    <a:pt x="777" y="12349"/>
                    <a:pt x="800" y="14380"/>
                    <a:pt x="914" y="16161"/>
                  </a:cubicBezTo>
                  <a:lnTo>
                    <a:pt x="914" y="16161"/>
                  </a:lnTo>
                  <a:cubicBezTo>
                    <a:pt x="1005" y="17941"/>
                    <a:pt x="1165" y="19493"/>
                    <a:pt x="1142" y="20726"/>
                  </a:cubicBezTo>
                  <a:lnTo>
                    <a:pt x="1142" y="20726"/>
                  </a:lnTo>
                  <a:cubicBezTo>
                    <a:pt x="1142" y="21958"/>
                    <a:pt x="868" y="23921"/>
                    <a:pt x="617" y="25816"/>
                  </a:cubicBezTo>
                  <a:lnTo>
                    <a:pt x="617" y="25816"/>
                  </a:lnTo>
                  <a:cubicBezTo>
                    <a:pt x="503" y="26775"/>
                    <a:pt x="366" y="27710"/>
                    <a:pt x="252" y="28532"/>
                  </a:cubicBezTo>
                  <a:lnTo>
                    <a:pt x="252" y="28532"/>
                  </a:lnTo>
                  <a:cubicBezTo>
                    <a:pt x="160" y="29331"/>
                    <a:pt x="46" y="30016"/>
                    <a:pt x="1" y="30495"/>
                  </a:cubicBezTo>
                  <a:lnTo>
                    <a:pt x="1" y="30495"/>
                  </a:lnTo>
                  <a:lnTo>
                    <a:pt x="800" y="30541"/>
                  </a:lnTo>
                  <a:cubicBezTo>
                    <a:pt x="936" y="30176"/>
                    <a:pt x="1096" y="29559"/>
                    <a:pt x="1233" y="28829"/>
                  </a:cubicBezTo>
                  <a:lnTo>
                    <a:pt x="1233" y="28829"/>
                  </a:lnTo>
                  <a:cubicBezTo>
                    <a:pt x="1393" y="28076"/>
                    <a:pt x="1553" y="27208"/>
                    <a:pt x="1713" y="26318"/>
                  </a:cubicBezTo>
                  <a:lnTo>
                    <a:pt x="1713" y="26318"/>
                  </a:lnTo>
                  <a:cubicBezTo>
                    <a:pt x="2009" y="24561"/>
                    <a:pt x="2283" y="22712"/>
                    <a:pt x="2352" y="21616"/>
                  </a:cubicBezTo>
                  <a:lnTo>
                    <a:pt x="2352" y="21616"/>
                  </a:lnTo>
                  <a:cubicBezTo>
                    <a:pt x="2420" y="20520"/>
                    <a:pt x="2306" y="19516"/>
                    <a:pt x="2146" y="18284"/>
                  </a:cubicBezTo>
                  <a:lnTo>
                    <a:pt x="2146" y="18284"/>
                  </a:lnTo>
                  <a:cubicBezTo>
                    <a:pt x="1986" y="17074"/>
                    <a:pt x="1758" y="15613"/>
                    <a:pt x="1804" y="13604"/>
                  </a:cubicBezTo>
                  <a:lnTo>
                    <a:pt x="1804" y="13604"/>
                  </a:lnTo>
                  <a:cubicBezTo>
                    <a:pt x="1827" y="12760"/>
                    <a:pt x="1941" y="11756"/>
                    <a:pt x="2169" y="10706"/>
                  </a:cubicBezTo>
                  <a:lnTo>
                    <a:pt x="2169" y="10706"/>
                  </a:lnTo>
                  <a:cubicBezTo>
                    <a:pt x="2397" y="9633"/>
                    <a:pt x="2785" y="8560"/>
                    <a:pt x="3242" y="7396"/>
                  </a:cubicBezTo>
                  <a:lnTo>
                    <a:pt x="3242" y="7396"/>
                  </a:lnTo>
                  <a:cubicBezTo>
                    <a:pt x="3470" y="6803"/>
                    <a:pt x="3721" y="6186"/>
                    <a:pt x="3904" y="5547"/>
                  </a:cubicBezTo>
                  <a:lnTo>
                    <a:pt x="3904" y="5547"/>
                  </a:lnTo>
                  <a:cubicBezTo>
                    <a:pt x="4132" y="4908"/>
                    <a:pt x="4292" y="4269"/>
                    <a:pt x="4429" y="3630"/>
                  </a:cubicBezTo>
                  <a:lnTo>
                    <a:pt x="4429" y="3630"/>
                  </a:lnTo>
                  <a:cubicBezTo>
                    <a:pt x="4725" y="2352"/>
                    <a:pt x="4885" y="1119"/>
                    <a:pt x="4977" y="1"/>
                  </a:cubicBezTo>
                  <a:lnTo>
                    <a:pt x="4977" y="1"/>
                  </a:lnTo>
                  <a:cubicBezTo>
                    <a:pt x="4771" y="1667"/>
                    <a:pt x="4246" y="3516"/>
                    <a:pt x="3470" y="5250"/>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19"/>
            <p:cNvSpPr/>
            <p:nvPr/>
          </p:nvSpPr>
          <p:spPr>
            <a:xfrm flipH="1">
              <a:off x="8869355" y="3209826"/>
              <a:ext cx="159975" cy="1054642"/>
            </a:xfrm>
            <a:custGeom>
              <a:avLst/>
              <a:gdLst/>
              <a:ahLst/>
              <a:cxnLst/>
              <a:rect l="l" t="t" r="r" b="b"/>
              <a:pathLst>
                <a:path w="7396" h="40242" extrusionOk="0">
                  <a:moveTo>
                    <a:pt x="5364" y="3903"/>
                  </a:moveTo>
                  <a:cubicBezTo>
                    <a:pt x="4520" y="5296"/>
                    <a:pt x="3561" y="6779"/>
                    <a:pt x="2808" y="8537"/>
                  </a:cubicBezTo>
                  <a:lnTo>
                    <a:pt x="2808" y="8537"/>
                  </a:lnTo>
                  <a:cubicBezTo>
                    <a:pt x="2420" y="9427"/>
                    <a:pt x="1986" y="10546"/>
                    <a:pt x="1644" y="11824"/>
                  </a:cubicBezTo>
                  <a:lnTo>
                    <a:pt x="1644" y="11824"/>
                  </a:lnTo>
                  <a:cubicBezTo>
                    <a:pt x="1279" y="13102"/>
                    <a:pt x="1028" y="14494"/>
                    <a:pt x="822" y="15887"/>
                  </a:cubicBezTo>
                  <a:lnTo>
                    <a:pt x="822" y="15887"/>
                  </a:lnTo>
                  <a:cubicBezTo>
                    <a:pt x="411" y="18626"/>
                    <a:pt x="183" y="21319"/>
                    <a:pt x="206" y="22871"/>
                  </a:cubicBezTo>
                  <a:lnTo>
                    <a:pt x="206" y="22871"/>
                  </a:lnTo>
                  <a:cubicBezTo>
                    <a:pt x="206" y="24423"/>
                    <a:pt x="0" y="27117"/>
                    <a:pt x="23" y="30244"/>
                  </a:cubicBezTo>
                  <a:lnTo>
                    <a:pt x="23" y="30244"/>
                  </a:lnTo>
                  <a:cubicBezTo>
                    <a:pt x="46" y="33394"/>
                    <a:pt x="320" y="36977"/>
                    <a:pt x="1050" y="40241"/>
                  </a:cubicBezTo>
                  <a:lnTo>
                    <a:pt x="1050" y="40241"/>
                  </a:lnTo>
                  <a:lnTo>
                    <a:pt x="2306" y="40081"/>
                  </a:lnTo>
                  <a:cubicBezTo>
                    <a:pt x="2397" y="39123"/>
                    <a:pt x="2511" y="37000"/>
                    <a:pt x="2648" y="34786"/>
                  </a:cubicBezTo>
                  <a:lnTo>
                    <a:pt x="2648" y="34786"/>
                  </a:lnTo>
                  <a:cubicBezTo>
                    <a:pt x="2808" y="32595"/>
                    <a:pt x="2990" y="30289"/>
                    <a:pt x="3036" y="28943"/>
                  </a:cubicBezTo>
                  <a:lnTo>
                    <a:pt x="3036" y="28943"/>
                  </a:lnTo>
                  <a:cubicBezTo>
                    <a:pt x="3082" y="27596"/>
                    <a:pt x="2945" y="26364"/>
                    <a:pt x="2785" y="24834"/>
                  </a:cubicBezTo>
                  <a:lnTo>
                    <a:pt x="2785" y="24834"/>
                  </a:lnTo>
                  <a:cubicBezTo>
                    <a:pt x="2625" y="23305"/>
                    <a:pt x="2443" y="21479"/>
                    <a:pt x="2488" y="18945"/>
                  </a:cubicBezTo>
                  <a:lnTo>
                    <a:pt x="2488" y="18945"/>
                  </a:lnTo>
                  <a:cubicBezTo>
                    <a:pt x="2488" y="17873"/>
                    <a:pt x="2580" y="16571"/>
                    <a:pt x="2739" y="15202"/>
                  </a:cubicBezTo>
                  <a:lnTo>
                    <a:pt x="2739" y="15202"/>
                  </a:lnTo>
                  <a:cubicBezTo>
                    <a:pt x="2899" y="13810"/>
                    <a:pt x="3150" y="12349"/>
                    <a:pt x="3584" y="10911"/>
                  </a:cubicBezTo>
                  <a:lnTo>
                    <a:pt x="3584" y="10911"/>
                  </a:lnTo>
                  <a:cubicBezTo>
                    <a:pt x="3995" y="9473"/>
                    <a:pt x="4565" y="8012"/>
                    <a:pt x="5090" y="6574"/>
                  </a:cubicBezTo>
                  <a:lnTo>
                    <a:pt x="5090" y="6574"/>
                  </a:lnTo>
                  <a:cubicBezTo>
                    <a:pt x="5638" y="5136"/>
                    <a:pt x="6163" y="3744"/>
                    <a:pt x="6597" y="2465"/>
                  </a:cubicBezTo>
                  <a:lnTo>
                    <a:pt x="6597" y="2465"/>
                  </a:lnTo>
                  <a:cubicBezTo>
                    <a:pt x="6894" y="1575"/>
                    <a:pt x="7168" y="754"/>
                    <a:pt x="7396" y="0"/>
                  </a:cubicBezTo>
                  <a:lnTo>
                    <a:pt x="7396" y="0"/>
                  </a:lnTo>
                  <a:cubicBezTo>
                    <a:pt x="6939" y="1256"/>
                    <a:pt x="6186" y="2534"/>
                    <a:pt x="5364" y="3903"/>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19"/>
            <p:cNvSpPr/>
            <p:nvPr/>
          </p:nvSpPr>
          <p:spPr>
            <a:xfrm flipH="1">
              <a:off x="8886636" y="3274422"/>
              <a:ext cx="112584" cy="988232"/>
            </a:xfrm>
            <a:custGeom>
              <a:avLst/>
              <a:gdLst/>
              <a:ahLst/>
              <a:cxnLst/>
              <a:rect l="l" t="t" r="r" b="b"/>
              <a:pathLst>
                <a:path w="5205" h="37708" extrusionOk="0">
                  <a:moveTo>
                    <a:pt x="2466" y="5935"/>
                  </a:moveTo>
                  <a:cubicBezTo>
                    <a:pt x="1987" y="6962"/>
                    <a:pt x="1530" y="7989"/>
                    <a:pt x="1188" y="9062"/>
                  </a:cubicBezTo>
                  <a:lnTo>
                    <a:pt x="1188" y="9062"/>
                  </a:lnTo>
                  <a:cubicBezTo>
                    <a:pt x="845" y="10135"/>
                    <a:pt x="594" y="11230"/>
                    <a:pt x="457" y="12326"/>
                  </a:cubicBezTo>
                  <a:lnTo>
                    <a:pt x="457" y="12326"/>
                  </a:lnTo>
                  <a:cubicBezTo>
                    <a:pt x="115" y="14951"/>
                    <a:pt x="115" y="17462"/>
                    <a:pt x="183" y="19699"/>
                  </a:cubicBezTo>
                  <a:lnTo>
                    <a:pt x="183" y="19699"/>
                  </a:lnTo>
                  <a:cubicBezTo>
                    <a:pt x="252" y="21913"/>
                    <a:pt x="412" y="23853"/>
                    <a:pt x="412" y="25382"/>
                  </a:cubicBezTo>
                  <a:lnTo>
                    <a:pt x="412" y="25382"/>
                  </a:lnTo>
                  <a:cubicBezTo>
                    <a:pt x="412" y="26934"/>
                    <a:pt x="229" y="29377"/>
                    <a:pt x="138" y="31773"/>
                  </a:cubicBezTo>
                  <a:lnTo>
                    <a:pt x="138" y="31773"/>
                  </a:lnTo>
                  <a:cubicBezTo>
                    <a:pt x="24" y="34170"/>
                    <a:pt x="1" y="36475"/>
                    <a:pt x="115" y="37708"/>
                  </a:cubicBezTo>
                  <a:lnTo>
                    <a:pt x="115" y="37708"/>
                  </a:lnTo>
                  <a:lnTo>
                    <a:pt x="914" y="37616"/>
                  </a:lnTo>
                  <a:cubicBezTo>
                    <a:pt x="1005" y="36658"/>
                    <a:pt x="1119" y="34535"/>
                    <a:pt x="1256" y="32321"/>
                  </a:cubicBezTo>
                  <a:lnTo>
                    <a:pt x="1256" y="32321"/>
                  </a:lnTo>
                  <a:cubicBezTo>
                    <a:pt x="1416" y="30130"/>
                    <a:pt x="1598" y="27824"/>
                    <a:pt x="1644" y="26478"/>
                  </a:cubicBezTo>
                  <a:lnTo>
                    <a:pt x="1644" y="26478"/>
                  </a:lnTo>
                  <a:cubicBezTo>
                    <a:pt x="1690" y="25131"/>
                    <a:pt x="1553" y="23899"/>
                    <a:pt x="1393" y="22369"/>
                  </a:cubicBezTo>
                  <a:lnTo>
                    <a:pt x="1393" y="22369"/>
                  </a:lnTo>
                  <a:cubicBezTo>
                    <a:pt x="1233" y="20840"/>
                    <a:pt x="1051" y="19014"/>
                    <a:pt x="1096" y="16480"/>
                  </a:cubicBezTo>
                  <a:lnTo>
                    <a:pt x="1096" y="16480"/>
                  </a:lnTo>
                  <a:cubicBezTo>
                    <a:pt x="1096" y="15408"/>
                    <a:pt x="1188" y="14106"/>
                    <a:pt x="1347" y="12737"/>
                  </a:cubicBezTo>
                  <a:lnTo>
                    <a:pt x="1347" y="12737"/>
                  </a:lnTo>
                  <a:cubicBezTo>
                    <a:pt x="1507" y="11345"/>
                    <a:pt x="1758" y="9884"/>
                    <a:pt x="2192" y="8446"/>
                  </a:cubicBezTo>
                  <a:lnTo>
                    <a:pt x="2192" y="8446"/>
                  </a:lnTo>
                  <a:cubicBezTo>
                    <a:pt x="2603" y="7008"/>
                    <a:pt x="3173" y="5547"/>
                    <a:pt x="3698" y="4109"/>
                  </a:cubicBezTo>
                  <a:lnTo>
                    <a:pt x="3698" y="4109"/>
                  </a:lnTo>
                  <a:cubicBezTo>
                    <a:pt x="4246" y="2671"/>
                    <a:pt x="4771" y="1279"/>
                    <a:pt x="5205" y="0"/>
                  </a:cubicBezTo>
                  <a:lnTo>
                    <a:pt x="5205" y="0"/>
                  </a:lnTo>
                  <a:cubicBezTo>
                    <a:pt x="4474" y="1872"/>
                    <a:pt x="3447" y="3904"/>
                    <a:pt x="2466" y="59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19"/>
            <p:cNvSpPr/>
            <p:nvPr/>
          </p:nvSpPr>
          <p:spPr>
            <a:xfrm flipH="1">
              <a:off x="8786901" y="3421564"/>
              <a:ext cx="223676" cy="830909"/>
            </a:xfrm>
            <a:custGeom>
              <a:avLst/>
              <a:gdLst/>
              <a:ahLst/>
              <a:cxnLst/>
              <a:rect l="l" t="t" r="r" b="b"/>
              <a:pathLst>
                <a:path w="10341" h="31705" extrusionOk="0">
                  <a:moveTo>
                    <a:pt x="9633" y="3561"/>
                  </a:moveTo>
                  <a:cubicBezTo>
                    <a:pt x="9268" y="4839"/>
                    <a:pt x="8811" y="6232"/>
                    <a:pt x="8309" y="7647"/>
                  </a:cubicBezTo>
                  <a:lnTo>
                    <a:pt x="8309" y="7647"/>
                  </a:lnTo>
                  <a:cubicBezTo>
                    <a:pt x="8081" y="8355"/>
                    <a:pt x="7716" y="9222"/>
                    <a:pt x="7214" y="10066"/>
                  </a:cubicBezTo>
                  <a:lnTo>
                    <a:pt x="7214" y="10066"/>
                  </a:lnTo>
                  <a:cubicBezTo>
                    <a:pt x="6734" y="10911"/>
                    <a:pt x="6049" y="11733"/>
                    <a:pt x="5410" y="12668"/>
                  </a:cubicBezTo>
                  <a:lnTo>
                    <a:pt x="5410" y="12668"/>
                  </a:lnTo>
                  <a:cubicBezTo>
                    <a:pt x="5068" y="13125"/>
                    <a:pt x="4771" y="13650"/>
                    <a:pt x="4497" y="14129"/>
                  </a:cubicBezTo>
                  <a:lnTo>
                    <a:pt x="4497" y="14129"/>
                  </a:lnTo>
                  <a:cubicBezTo>
                    <a:pt x="4223" y="14631"/>
                    <a:pt x="3995" y="15134"/>
                    <a:pt x="3813" y="15590"/>
                  </a:cubicBezTo>
                  <a:lnTo>
                    <a:pt x="3813" y="15590"/>
                  </a:lnTo>
                  <a:cubicBezTo>
                    <a:pt x="3425" y="16526"/>
                    <a:pt x="3151" y="17371"/>
                    <a:pt x="3014" y="17987"/>
                  </a:cubicBezTo>
                  <a:lnTo>
                    <a:pt x="3014" y="17987"/>
                  </a:lnTo>
                  <a:cubicBezTo>
                    <a:pt x="2717" y="19219"/>
                    <a:pt x="2055" y="21228"/>
                    <a:pt x="1393" y="23602"/>
                  </a:cubicBezTo>
                  <a:lnTo>
                    <a:pt x="1393" y="23602"/>
                  </a:lnTo>
                  <a:cubicBezTo>
                    <a:pt x="1051" y="24789"/>
                    <a:pt x="708" y="26067"/>
                    <a:pt x="434" y="27414"/>
                  </a:cubicBezTo>
                  <a:lnTo>
                    <a:pt x="434" y="27414"/>
                  </a:lnTo>
                  <a:cubicBezTo>
                    <a:pt x="161" y="28760"/>
                    <a:pt x="1" y="30175"/>
                    <a:pt x="24" y="31591"/>
                  </a:cubicBezTo>
                  <a:lnTo>
                    <a:pt x="24" y="31591"/>
                  </a:lnTo>
                  <a:lnTo>
                    <a:pt x="1279" y="31705"/>
                  </a:lnTo>
                  <a:cubicBezTo>
                    <a:pt x="1530" y="30974"/>
                    <a:pt x="2123" y="29399"/>
                    <a:pt x="2831" y="27779"/>
                  </a:cubicBezTo>
                  <a:lnTo>
                    <a:pt x="2831" y="27779"/>
                  </a:lnTo>
                  <a:cubicBezTo>
                    <a:pt x="3516" y="26135"/>
                    <a:pt x="4246" y="24424"/>
                    <a:pt x="4566" y="23374"/>
                  </a:cubicBezTo>
                  <a:lnTo>
                    <a:pt x="4566" y="23374"/>
                  </a:lnTo>
                  <a:cubicBezTo>
                    <a:pt x="4908" y="22346"/>
                    <a:pt x="5022" y="21342"/>
                    <a:pt x="5159" y="20110"/>
                  </a:cubicBezTo>
                  <a:lnTo>
                    <a:pt x="5159" y="20110"/>
                  </a:lnTo>
                  <a:cubicBezTo>
                    <a:pt x="5228" y="19493"/>
                    <a:pt x="5296" y="18831"/>
                    <a:pt x="5410" y="18078"/>
                  </a:cubicBezTo>
                  <a:lnTo>
                    <a:pt x="5410" y="18078"/>
                  </a:lnTo>
                  <a:cubicBezTo>
                    <a:pt x="5547" y="17348"/>
                    <a:pt x="5707" y="16503"/>
                    <a:pt x="6027" y="15590"/>
                  </a:cubicBezTo>
                  <a:lnTo>
                    <a:pt x="6027" y="15590"/>
                  </a:lnTo>
                  <a:cubicBezTo>
                    <a:pt x="6301" y="14814"/>
                    <a:pt x="6734" y="13970"/>
                    <a:pt x="7350" y="13034"/>
                  </a:cubicBezTo>
                  <a:lnTo>
                    <a:pt x="7350" y="13034"/>
                  </a:lnTo>
                  <a:cubicBezTo>
                    <a:pt x="7647" y="12554"/>
                    <a:pt x="7990" y="12052"/>
                    <a:pt x="8309" y="11504"/>
                  </a:cubicBezTo>
                  <a:lnTo>
                    <a:pt x="8309" y="11504"/>
                  </a:lnTo>
                  <a:cubicBezTo>
                    <a:pt x="8469" y="11231"/>
                    <a:pt x="8652" y="10934"/>
                    <a:pt x="8788" y="10614"/>
                  </a:cubicBezTo>
                  <a:lnTo>
                    <a:pt x="8788" y="10614"/>
                  </a:lnTo>
                  <a:cubicBezTo>
                    <a:pt x="8948" y="10317"/>
                    <a:pt x="9062" y="9998"/>
                    <a:pt x="9199" y="9678"/>
                  </a:cubicBezTo>
                  <a:lnTo>
                    <a:pt x="9199" y="9678"/>
                  </a:lnTo>
                  <a:cubicBezTo>
                    <a:pt x="9701" y="8423"/>
                    <a:pt x="10021" y="7053"/>
                    <a:pt x="10158" y="5752"/>
                  </a:cubicBezTo>
                  <a:lnTo>
                    <a:pt x="10158" y="5752"/>
                  </a:lnTo>
                  <a:cubicBezTo>
                    <a:pt x="10341" y="4429"/>
                    <a:pt x="10341" y="3196"/>
                    <a:pt x="10318" y="2078"/>
                  </a:cubicBezTo>
                  <a:lnTo>
                    <a:pt x="10318" y="2078"/>
                  </a:lnTo>
                  <a:cubicBezTo>
                    <a:pt x="10295" y="1324"/>
                    <a:pt x="10249" y="617"/>
                    <a:pt x="10181" y="0"/>
                  </a:cubicBezTo>
                  <a:lnTo>
                    <a:pt x="10181" y="0"/>
                  </a:lnTo>
                  <a:cubicBezTo>
                    <a:pt x="10226" y="1050"/>
                    <a:pt x="9998" y="2260"/>
                    <a:pt x="9633" y="3561"/>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19"/>
            <p:cNvSpPr/>
            <p:nvPr/>
          </p:nvSpPr>
          <p:spPr>
            <a:xfrm flipH="1">
              <a:off x="8786901" y="3475992"/>
              <a:ext cx="213293" cy="776476"/>
            </a:xfrm>
            <a:custGeom>
              <a:avLst/>
              <a:gdLst/>
              <a:ahLst/>
              <a:cxnLst/>
              <a:rect l="l" t="t" r="r" b="b"/>
              <a:pathLst>
                <a:path w="9861" h="29628" extrusionOk="0">
                  <a:moveTo>
                    <a:pt x="8879" y="5387"/>
                  </a:moveTo>
                  <a:cubicBezTo>
                    <a:pt x="8560" y="6300"/>
                    <a:pt x="8149" y="7191"/>
                    <a:pt x="7692" y="7989"/>
                  </a:cubicBezTo>
                  <a:lnTo>
                    <a:pt x="7692" y="7989"/>
                  </a:lnTo>
                  <a:cubicBezTo>
                    <a:pt x="7213" y="8811"/>
                    <a:pt x="6688" y="9519"/>
                    <a:pt x="6209" y="10249"/>
                  </a:cubicBezTo>
                  <a:lnTo>
                    <a:pt x="6209" y="10249"/>
                  </a:lnTo>
                  <a:cubicBezTo>
                    <a:pt x="5912" y="10683"/>
                    <a:pt x="5638" y="11139"/>
                    <a:pt x="5387" y="11596"/>
                  </a:cubicBezTo>
                  <a:lnTo>
                    <a:pt x="5387" y="11596"/>
                  </a:lnTo>
                  <a:cubicBezTo>
                    <a:pt x="5136" y="12052"/>
                    <a:pt x="4930" y="12509"/>
                    <a:pt x="4748" y="12965"/>
                  </a:cubicBezTo>
                  <a:lnTo>
                    <a:pt x="4748" y="12965"/>
                  </a:lnTo>
                  <a:cubicBezTo>
                    <a:pt x="4405" y="13901"/>
                    <a:pt x="4177" y="14814"/>
                    <a:pt x="3995" y="15682"/>
                  </a:cubicBezTo>
                  <a:lnTo>
                    <a:pt x="3995" y="15682"/>
                  </a:lnTo>
                  <a:cubicBezTo>
                    <a:pt x="3652" y="17416"/>
                    <a:pt x="3470" y="18968"/>
                    <a:pt x="3127" y="20155"/>
                  </a:cubicBezTo>
                  <a:lnTo>
                    <a:pt x="3127" y="20155"/>
                  </a:lnTo>
                  <a:cubicBezTo>
                    <a:pt x="2830" y="21342"/>
                    <a:pt x="2100" y="23168"/>
                    <a:pt x="1392" y="24949"/>
                  </a:cubicBezTo>
                  <a:lnTo>
                    <a:pt x="1392" y="24949"/>
                  </a:lnTo>
                  <a:cubicBezTo>
                    <a:pt x="1050" y="25862"/>
                    <a:pt x="730" y="26752"/>
                    <a:pt x="479" y="27551"/>
                  </a:cubicBezTo>
                  <a:lnTo>
                    <a:pt x="479" y="27551"/>
                  </a:lnTo>
                  <a:cubicBezTo>
                    <a:pt x="228" y="28350"/>
                    <a:pt x="69" y="29057"/>
                    <a:pt x="0" y="29559"/>
                  </a:cubicBezTo>
                  <a:lnTo>
                    <a:pt x="0" y="29559"/>
                  </a:lnTo>
                  <a:lnTo>
                    <a:pt x="799" y="29628"/>
                  </a:lnTo>
                  <a:cubicBezTo>
                    <a:pt x="1050" y="28897"/>
                    <a:pt x="1643" y="27322"/>
                    <a:pt x="2351" y="25702"/>
                  </a:cubicBezTo>
                  <a:lnTo>
                    <a:pt x="2351" y="25702"/>
                  </a:lnTo>
                  <a:cubicBezTo>
                    <a:pt x="3036" y="24058"/>
                    <a:pt x="3766" y="22347"/>
                    <a:pt x="4086" y="21297"/>
                  </a:cubicBezTo>
                  <a:lnTo>
                    <a:pt x="4086" y="21297"/>
                  </a:lnTo>
                  <a:cubicBezTo>
                    <a:pt x="4428" y="20269"/>
                    <a:pt x="4542" y="19265"/>
                    <a:pt x="4679" y="18033"/>
                  </a:cubicBezTo>
                  <a:lnTo>
                    <a:pt x="4679" y="18033"/>
                  </a:lnTo>
                  <a:cubicBezTo>
                    <a:pt x="4748" y="17416"/>
                    <a:pt x="4816" y="16754"/>
                    <a:pt x="4930" y="16001"/>
                  </a:cubicBezTo>
                  <a:lnTo>
                    <a:pt x="4930" y="16001"/>
                  </a:lnTo>
                  <a:cubicBezTo>
                    <a:pt x="5067" y="15271"/>
                    <a:pt x="5227" y="14426"/>
                    <a:pt x="5547" y="13513"/>
                  </a:cubicBezTo>
                  <a:lnTo>
                    <a:pt x="5547" y="13513"/>
                  </a:lnTo>
                  <a:cubicBezTo>
                    <a:pt x="5821" y="12737"/>
                    <a:pt x="6254" y="11893"/>
                    <a:pt x="6870" y="10957"/>
                  </a:cubicBezTo>
                  <a:lnTo>
                    <a:pt x="6870" y="10957"/>
                  </a:lnTo>
                  <a:cubicBezTo>
                    <a:pt x="7167" y="10477"/>
                    <a:pt x="7510" y="9975"/>
                    <a:pt x="7829" y="9427"/>
                  </a:cubicBezTo>
                  <a:lnTo>
                    <a:pt x="7829" y="9427"/>
                  </a:lnTo>
                  <a:cubicBezTo>
                    <a:pt x="7989" y="9154"/>
                    <a:pt x="8172" y="8857"/>
                    <a:pt x="8308" y="8537"/>
                  </a:cubicBezTo>
                  <a:lnTo>
                    <a:pt x="8308" y="8537"/>
                  </a:lnTo>
                  <a:cubicBezTo>
                    <a:pt x="8468" y="8240"/>
                    <a:pt x="8582" y="7921"/>
                    <a:pt x="8719" y="7601"/>
                  </a:cubicBezTo>
                  <a:lnTo>
                    <a:pt x="8719" y="7601"/>
                  </a:lnTo>
                  <a:cubicBezTo>
                    <a:pt x="9221" y="6346"/>
                    <a:pt x="9541" y="4976"/>
                    <a:pt x="9678" y="3675"/>
                  </a:cubicBezTo>
                  <a:lnTo>
                    <a:pt x="9678" y="3675"/>
                  </a:lnTo>
                  <a:cubicBezTo>
                    <a:pt x="9861" y="2352"/>
                    <a:pt x="9861" y="1119"/>
                    <a:pt x="9838" y="1"/>
                  </a:cubicBezTo>
                  <a:lnTo>
                    <a:pt x="9838" y="1"/>
                  </a:lnTo>
                  <a:cubicBezTo>
                    <a:pt x="9815" y="1667"/>
                    <a:pt x="9495" y="3561"/>
                    <a:pt x="8879" y="538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19"/>
            <p:cNvSpPr/>
            <p:nvPr/>
          </p:nvSpPr>
          <p:spPr>
            <a:xfrm flipH="1">
              <a:off x="8503008" y="3957958"/>
              <a:ext cx="594457" cy="983463"/>
            </a:xfrm>
            <a:custGeom>
              <a:avLst/>
              <a:gdLst/>
              <a:ahLst/>
              <a:cxnLst/>
              <a:rect l="l" t="t" r="r" b="b"/>
              <a:pathLst>
                <a:path w="27483" h="37526" extrusionOk="0">
                  <a:moveTo>
                    <a:pt x="10561" y="1"/>
                  </a:moveTo>
                  <a:cubicBezTo>
                    <a:pt x="10479" y="1"/>
                    <a:pt x="10405" y="10"/>
                    <a:pt x="10340" y="29"/>
                  </a:cubicBezTo>
                  <a:cubicBezTo>
                    <a:pt x="8377" y="599"/>
                    <a:pt x="1598" y="10734"/>
                    <a:pt x="1598" y="10734"/>
                  </a:cubicBezTo>
                  <a:lnTo>
                    <a:pt x="0" y="37120"/>
                  </a:lnTo>
                  <a:cubicBezTo>
                    <a:pt x="0" y="37120"/>
                    <a:pt x="8644" y="37525"/>
                    <a:pt x="15265" y="37525"/>
                  </a:cubicBezTo>
                  <a:cubicBezTo>
                    <a:pt x="18575" y="37525"/>
                    <a:pt x="21380" y="37424"/>
                    <a:pt x="22346" y="37120"/>
                  </a:cubicBezTo>
                  <a:cubicBezTo>
                    <a:pt x="23351" y="36800"/>
                    <a:pt x="24104" y="35773"/>
                    <a:pt x="24652" y="34449"/>
                  </a:cubicBezTo>
                  <a:cubicBezTo>
                    <a:pt x="25725" y="31984"/>
                    <a:pt x="26181" y="28560"/>
                    <a:pt x="26706" y="27305"/>
                  </a:cubicBezTo>
                  <a:cubicBezTo>
                    <a:pt x="27482" y="25365"/>
                    <a:pt x="22643" y="15436"/>
                    <a:pt x="22552" y="14294"/>
                  </a:cubicBezTo>
                  <a:cubicBezTo>
                    <a:pt x="22438" y="13176"/>
                    <a:pt x="22552" y="9889"/>
                    <a:pt x="22552" y="8839"/>
                  </a:cubicBezTo>
                  <a:cubicBezTo>
                    <a:pt x="22552" y="7846"/>
                    <a:pt x="12968" y="1"/>
                    <a:pt x="10561" y="1"/>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19"/>
            <p:cNvSpPr/>
            <p:nvPr/>
          </p:nvSpPr>
          <p:spPr>
            <a:xfrm flipH="1">
              <a:off x="8547457" y="4449777"/>
              <a:ext cx="493726" cy="514165"/>
            </a:xfrm>
            <a:custGeom>
              <a:avLst/>
              <a:gdLst/>
              <a:ahLst/>
              <a:cxnLst/>
              <a:rect l="l" t="t" r="r" b="b"/>
              <a:pathLst>
                <a:path w="22826" h="19619" extrusionOk="0">
                  <a:moveTo>
                    <a:pt x="14905" y="0"/>
                  </a:moveTo>
                  <a:lnTo>
                    <a:pt x="14905" y="0"/>
                  </a:lnTo>
                  <a:cubicBezTo>
                    <a:pt x="15955" y="1895"/>
                    <a:pt x="16526" y="5547"/>
                    <a:pt x="16366" y="6049"/>
                  </a:cubicBezTo>
                  <a:cubicBezTo>
                    <a:pt x="16207" y="6551"/>
                    <a:pt x="10774" y="11367"/>
                    <a:pt x="10272" y="11458"/>
                  </a:cubicBezTo>
                  <a:cubicBezTo>
                    <a:pt x="9770" y="11550"/>
                    <a:pt x="1" y="12280"/>
                    <a:pt x="1" y="12280"/>
                  </a:cubicBezTo>
                  <a:lnTo>
                    <a:pt x="1" y="18169"/>
                  </a:lnTo>
                  <a:cubicBezTo>
                    <a:pt x="1" y="18169"/>
                    <a:pt x="12360" y="19618"/>
                    <a:pt x="16337" y="19618"/>
                  </a:cubicBezTo>
                  <a:cubicBezTo>
                    <a:pt x="16536" y="19618"/>
                    <a:pt x="16714" y="19615"/>
                    <a:pt x="16868" y="19607"/>
                  </a:cubicBezTo>
                  <a:cubicBezTo>
                    <a:pt x="20132" y="19447"/>
                    <a:pt x="21068" y="18283"/>
                    <a:pt x="21822" y="16914"/>
                  </a:cubicBezTo>
                  <a:cubicBezTo>
                    <a:pt x="22575" y="15521"/>
                    <a:pt x="22757" y="12691"/>
                    <a:pt x="22780" y="11504"/>
                  </a:cubicBezTo>
                  <a:cubicBezTo>
                    <a:pt x="22826" y="10294"/>
                    <a:pt x="22278" y="7966"/>
                    <a:pt x="22278" y="7966"/>
                  </a:cubicBezTo>
                  <a:lnTo>
                    <a:pt x="19744" y="2830"/>
                  </a:lnTo>
                  <a:cubicBezTo>
                    <a:pt x="19744" y="2830"/>
                    <a:pt x="18809" y="2260"/>
                    <a:pt x="18558" y="2009"/>
                  </a:cubicBezTo>
                  <a:cubicBezTo>
                    <a:pt x="18306" y="1758"/>
                    <a:pt x="14906" y="0"/>
                    <a:pt x="14905"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19"/>
            <p:cNvSpPr/>
            <p:nvPr/>
          </p:nvSpPr>
          <p:spPr>
            <a:xfrm flipH="1">
              <a:off x="8503005" y="3957958"/>
              <a:ext cx="370803" cy="902848"/>
            </a:xfrm>
            <a:custGeom>
              <a:avLst/>
              <a:gdLst/>
              <a:ahLst/>
              <a:cxnLst/>
              <a:rect l="l" t="t" r="r" b="b"/>
              <a:pathLst>
                <a:path w="17143" h="34450" extrusionOk="0">
                  <a:moveTo>
                    <a:pt x="221" y="1"/>
                  </a:moveTo>
                  <a:cubicBezTo>
                    <a:pt x="139" y="1"/>
                    <a:pt x="65" y="10"/>
                    <a:pt x="0" y="29"/>
                  </a:cubicBezTo>
                  <a:cubicBezTo>
                    <a:pt x="1849" y="2905"/>
                    <a:pt x="2534" y="10551"/>
                    <a:pt x="2146" y="12240"/>
                  </a:cubicBezTo>
                  <a:cubicBezTo>
                    <a:pt x="1781" y="13929"/>
                    <a:pt x="4406" y="15869"/>
                    <a:pt x="5775" y="17421"/>
                  </a:cubicBezTo>
                  <a:cubicBezTo>
                    <a:pt x="7167" y="18996"/>
                    <a:pt x="11162" y="21872"/>
                    <a:pt x="12600" y="24201"/>
                  </a:cubicBezTo>
                  <a:cubicBezTo>
                    <a:pt x="14038" y="26506"/>
                    <a:pt x="14426" y="30751"/>
                    <a:pt x="14289" y="31893"/>
                  </a:cubicBezTo>
                  <a:cubicBezTo>
                    <a:pt x="14175" y="32965"/>
                    <a:pt x="14312" y="34358"/>
                    <a:pt x="14312" y="34449"/>
                  </a:cubicBezTo>
                  <a:cubicBezTo>
                    <a:pt x="15385" y="31984"/>
                    <a:pt x="15841" y="28560"/>
                    <a:pt x="16366" y="27305"/>
                  </a:cubicBezTo>
                  <a:cubicBezTo>
                    <a:pt x="17142" y="25365"/>
                    <a:pt x="12303" y="15436"/>
                    <a:pt x="12212" y="14294"/>
                  </a:cubicBezTo>
                  <a:cubicBezTo>
                    <a:pt x="12098" y="13176"/>
                    <a:pt x="12212" y="9889"/>
                    <a:pt x="12212" y="8839"/>
                  </a:cubicBezTo>
                  <a:cubicBezTo>
                    <a:pt x="12212" y="7846"/>
                    <a:pt x="2628" y="1"/>
                    <a:pt x="221" y="1"/>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19"/>
            <p:cNvSpPr/>
            <p:nvPr/>
          </p:nvSpPr>
          <p:spPr>
            <a:xfrm flipH="1">
              <a:off x="8843183" y="4339113"/>
              <a:ext cx="222681" cy="471997"/>
            </a:xfrm>
            <a:custGeom>
              <a:avLst/>
              <a:gdLst/>
              <a:ahLst/>
              <a:cxnLst/>
              <a:rect l="l" t="t" r="r" b="b"/>
              <a:pathLst>
                <a:path w="10295" h="18010" extrusionOk="0">
                  <a:moveTo>
                    <a:pt x="10295" y="0"/>
                  </a:moveTo>
                  <a:lnTo>
                    <a:pt x="10295" y="0"/>
                  </a:lnTo>
                  <a:cubicBezTo>
                    <a:pt x="8925" y="343"/>
                    <a:pt x="8263" y="1393"/>
                    <a:pt x="7692" y="2694"/>
                  </a:cubicBezTo>
                  <a:cubicBezTo>
                    <a:pt x="7145" y="3972"/>
                    <a:pt x="6665" y="4269"/>
                    <a:pt x="5912" y="5022"/>
                  </a:cubicBezTo>
                  <a:cubicBezTo>
                    <a:pt x="5159" y="5775"/>
                    <a:pt x="1644" y="7510"/>
                    <a:pt x="1142" y="7647"/>
                  </a:cubicBezTo>
                  <a:cubicBezTo>
                    <a:pt x="639" y="7784"/>
                    <a:pt x="274" y="13650"/>
                    <a:pt x="137" y="14882"/>
                  </a:cubicBezTo>
                  <a:cubicBezTo>
                    <a:pt x="0" y="16092"/>
                    <a:pt x="137" y="18010"/>
                    <a:pt x="137" y="18010"/>
                  </a:cubicBezTo>
                  <a:lnTo>
                    <a:pt x="3105" y="17553"/>
                  </a:lnTo>
                  <a:cubicBezTo>
                    <a:pt x="3105" y="17553"/>
                    <a:pt x="4794" y="15019"/>
                    <a:pt x="4931" y="14586"/>
                  </a:cubicBezTo>
                  <a:cubicBezTo>
                    <a:pt x="5068" y="14175"/>
                    <a:pt x="5250" y="11482"/>
                    <a:pt x="5547" y="10888"/>
                  </a:cubicBezTo>
                  <a:cubicBezTo>
                    <a:pt x="5821" y="10272"/>
                    <a:pt x="7282" y="6711"/>
                    <a:pt x="7898" y="5912"/>
                  </a:cubicBezTo>
                  <a:cubicBezTo>
                    <a:pt x="8491" y="5113"/>
                    <a:pt x="9108" y="1347"/>
                    <a:pt x="10295"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19"/>
            <p:cNvSpPr/>
            <p:nvPr/>
          </p:nvSpPr>
          <p:spPr>
            <a:xfrm flipH="1">
              <a:off x="8567204" y="3958692"/>
              <a:ext cx="382137" cy="762717"/>
            </a:xfrm>
            <a:custGeom>
              <a:avLst/>
              <a:gdLst/>
              <a:ahLst/>
              <a:cxnLst/>
              <a:rect l="l" t="t" r="r" b="b"/>
              <a:pathLst>
                <a:path w="17667" h="29103" extrusionOk="0">
                  <a:moveTo>
                    <a:pt x="3492" y="1"/>
                  </a:moveTo>
                  <a:cubicBezTo>
                    <a:pt x="4314" y="1804"/>
                    <a:pt x="5250" y="6118"/>
                    <a:pt x="5296" y="7396"/>
                  </a:cubicBezTo>
                  <a:cubicBezTo>
                    <a:pt x="5364" y="8651"/>
                    <a:pt x="4771" y="11139"/>
                    <a:pt x="4908" y="12212"/>
                  </a:cubicBezTo>
                  <a:cubicBezTo>
                    <a:pt x="5022" y="13262"/>
                    <a:pt x="4953" y="14586"/>
                    <a:pt x="4428" y="16001"/>
                  </a:cubicBezTo>
                  <a:cubicBezTo>
                    <a:pt x="3880" y="17439"/>
                    <a:pt x="2260" y="20749"/>
                    <a:pt x="1917" y="21456"/>
                  </a:cubicBezTo>
                  <a:cubicBezTo>
                    <a:pt x="1598" y="22141"/>
                    <a:pt x="114" y="25291"/>
                    <a:pt x="0" y="26021"/>
                  </a:cubicBezTo>
                  <a:cubicBezTo>
                    <a:pt x="799" y="24994"/>
                    <a:pt x="1621" y="22483"/>
                    <a:pt x="2100" y="21822"/>
                  </a:cubicBezTo>
                  <a:cubicBezTo>
                    <a:pt x="2602" y="21182"/>
                    <a:pt x="2488" y="21000"/>
                    <a:pt x="2990" y="20384"/>
                  </a:cubicBezTo>
                  <a:cubicBezTo>
                    <a:pt x="3515" y="19744"/>
                    <a:pt x="3812" y="18398"/>
                    <a:pt x="4131" y="17211"/>
                  </a:cubicBezTo>
                  <a:cubicBezTo>
                    <a:pt x="4428" y="16001"/>
                    <a:pt x="4679" y="15887"/>
                    <a:pt x="4930" y="15293"/>
                  </a:cubicBezTo>
                  <a:cubicBezTo>
                    <a:pt x="5159" y="14754"/>
                    <a:pt x="5104" y="12060"/>
                    <a:pt x="5453" y="12060"/>
                  </a:cubicBezTo>
                  <a:cubicBezTo>
                    <a:pt x="5488" y="12060"/>
                    <a:pt x="5526" y="12086"/>
                    <a:pt x="5569" y="12144"/>
                  </a:cubicBezTo>
                  <a:cubicBezTo>
                    <a:pt x="5455" y="13102"/>
                    <a:pt x="5935" y="14860"/>
                    <a:pt x="7373" y="16115"/>
                  </a:cubicBezTo>
                  <a:cubicBezTo>
                    <a:pt x="8788" y="17371"/>
                    <a:pt x="10157" y="18466"/>
                    <a:pt x="10751" y="19516"/>
                  </a:cubicBezTo>
                  <a:cubicBezTo>
                    <a:pt x="11344" y="20589"/>
                    <a:pt x="11801" y="22050"/>
                    <a:pt x="11869" y="22415"/>
                  </a:cubicBezTo>
                  <a:cubicBezTo>
                    <a:pt x="11930" y="21301"/>
                    <a:pt x="11182" y="19684"/>
                    <a:pt x="11300" y="19684"/>
                  </a:cubicBezTo>
                  <a:cubicBezTo>
                    <a:pt x="11315" y="19684"/>
                    <a:pt x="11344" y="19711"/>
                    <a:pt x="11390" y="19767"/>
                  </a:cubicBezTo>
                  <a:cubicBezTo>
                    <a:pt x="11824" y="20269"/>
                    <a:pt x="14038" y="21776"/>
                    <a:pt x="14631" y="22780"/>
                  </a:cubicBezTo>
                  <a:cubicBezTo>
                    <a:pt x="15247" y="23762"/>
                    <a:pt x="17484" y="26364"/>
                    <a:pt x="17644" y="29103"/>
                  </a:cubicBezTo>
                  <a:cubicBezTo>
                    <a:pt x="17667" y="27710"/>
                    <a:pt x="17073" y="25930"/>
                    <a:pt x="16503" y="24903"/>
                  </a:cubicBezTo>
                  <a:cubicBezTo>
                    <a:pt x="15909" y="23876"/>
                    <a:pt x="14357" y="21593"/>
                    <a:pt x="13535" y="20954"/>
                  </a:cubicBezTo>
                  <a:cubicBezTo>
                    <a:pt x="12714" y="20315"/>
                    <a:pt x="11618" y="19516"/>
                    <a:pt x="11367" y="19334"/>
                  </a:cubicBezTo>
                  <a:cubicBezTo>
                    <a:pt x="11139" y="19174"/>
                    <a:pt x="11025" y="19060"/>
                    <a:pt x="11025" y="19060"/>
                  </a:cubicBezTo>
                  <a:cubicBezTo>
                    <a:pt x="11025" y="19060"/>
                    <a:pt x="10591" y="18786"/>
                    <a:pt x="9678" y="17804"/>
                  </a:cubicBezTo>
                  <a:cubicBezTo>
                    <a:pt x="8788" y="16800"/>
                    <a:pt x="8354" y="16435"/>
                    <a:pt x="8194" y="16275"/>
                  </a:cubicBezTo>
                  <a:cubicBezTo>
                    <a:pt x="8035" y="16138"/>
                    <a:pt x="7190" y="15271"/>
                    <a:pt x="6962" y="14974"/>
                  </a:cubicBezTo>
                  <a:cubicBezTo>
                    <a:pt x="6756" y="14654"/>
                    <a:pt x="6003" y="13878"/>
                    <a:pt x="5752" y="10934"/>
                  </a:cubicBezTo>
                  <a:cubicBezTo>
                    <a:pt x="5684" y="10272"/>
                    <a:pt x="5638" y="8355"/>
                    <a:pt x="5524" y="7556"/>
                  </a:cubicBezTo>
                  <a:cubicBezTo>
                    <a:pt x="5410" y="6734"/>
                    <a:pt x="5341" y="3721"/>
                    <a:pt x="4953" y="2877"/>
                  </a:cubicBezTo>
                  <a:cubicBezTo>
                    <a:pt x="4588" y="2009"/>
                    <a:pt x="3492" y="1"/>
                    <a:pt x="3492" y="1"/>
                  </a:cubicBezTo>
                  <a:close/>
                </a:path>
              </a:pathLst>
            </a:custGeom>
            <a:solidFill>
              <a:srgbClr val="7E9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02" name="Google Shape;2202;p19"/>
            <p:cNvGrpSpPr/>
            <p:nvPr/>
          </p:nvGrpSpPr>
          <p:grpSpPr>
            <a:xfrm flipH="1">
              <a:off x="8333266" y="2350451"/>
              <a:ext cx="702645" cy="2346115"/>
              <a:chOff x="12111431" y="2541073"/>
              <a:chExt cx="1033302" cy="2847919"/>
            </a:xfrm>
          </p:grpSpPr>
          <p:sp>
            <p:nvSpPr>
              <p:cNvPr id="2203" name="Google Shape;2203;p19"/>
              <p:cNvSpPr/>
              <p:nvPr/>
            </p:nvSpPr>
            <p:spPr>
              <a:xfrm>
                <a:off x="12300938" y="2541073"/>
                <a:ext cx="843795" cy="1183616"/>
              </a:xfrm>
              <a:custGeom>
                <a:avLst/>
                <a:gdLst/>
                <a:ahLst/>
                <a:cxnLst/>
                <a:rect l="l" t="t" r="r" b="b"/>
                <a:pathLst>
                  <a:path w="26524" h="37206" extrusionOk="0">
                    <a:moveTo>
                      <a:pt x="13079" y="6300"/>
                    </a:moveTo>
                    <a:cubicBezTo>
                      <a:pt x="13718" y="7464"/>
                      <a:pt x="14358" y="8628"/>
                      <a:pt x="14974" y="9815"/>
                    </a:cubicBezTo>
                    <a:lnTo>
                      <a:pt x="14974" y="9815"/>
                    </a:lnTo>
                    <a:cubicBezTo>
                      <a:pt x="14175" y="8743"/>
                      <a:pt x="13376" y="7693"/>
                      <a:pt x="12577" y="6643"/>
                    </a:cubicBezTo>
                    <a:lnTo>
                      <a:pt x="12577" y="6643"/>
                    </a:lnTo>
                    <a:cubicBezTo>
                      <a:pt x="12577" y="6643"/>
                      <a:pt x="9427" y="9313"/>
                      <a:pt x="8879" y="11094"/>
                    </a:cubicBezTo>
                    <a:lnTo>
                      <a:pt x="8879" y="11094"/>
                    </a:lnTo>
                    <a:cubicBezTo>
                      <a:pt x="10180" y="13330"/>
                      <a:pt x="11436" y="15590"/>
                      <a:pt x="12646" y="17895"/>
                    </a:cubicBezTo>
                    <a:lnTo>
                      <a:pt x="12646" y="17895"/>
                    </a:lnTo>
                    <a:cubicBezTo>
                      <a:pt x="11322" y="15887"/>
                      <a:pt x="9975" y="13924"/>
                      <a:pt x="8606" y="12007"/>
                    </a:cubicBezTo>
                    <a:lnTo>
                      <a:pt x="8606" y="12007"/>
                    </a:lnTo>
                    <a:cubicBezTo>
                      <a:pt x="4565" y="16229"/>
                      <a:pt x="2123" y="23214"/>
                      <a:pt x="2123" y="23214"/>
                    </a:cubicBezTo>
                    <a:lnTo>
                      <a:pt x="2123" y="23214"/>
                    </a:lnTo>
                    <a:cubicBezTo>
                      <a:pt x="2671" y="24264"/>
                      <a:pt x="3219" y="25314"/>
                      <a:pt x="3767" y="26386"/>
                    </a:cubicBezTo>
                    <a:lnTo>
                      <a:pt x="3767" y="26386"/>
                    </a:lnTo>
                    <a:cubicBezTo>
                      <a:pt x="3150" y="25519"/>
                      <a:pt x="2511" y="24675"/>
                      <a:pt x="1872" y="23830"/>
                    </a:cubicBezTo>
                    <a:lnTo>
                      <a:pt x="1872" y="23830"/>
                    </a:lnTo>
                    <a:cubicBezTo>
                      <a:pt x="1598" y="24309"/>
                      <a:pt x="1324" y="24811"/>
                      <a:pt x="1050" y="25291"/>
                    </a:cubicBezTo>
                    <a:lnTo>
                      <a:pt x="1050" y="25291"/>
                    </a:lnTo>
                    <a:cubicBezTo>
                      <a:pt x="1667" y="26455"/>
                      <a:pt x="2306" y="27642"/>
                      <a:pt x="2899" y="28829"/>
                    </a:cubicBezTo>
                    <a:lnTo>
                      <a:pt x="2899" y="28829"/>
                    </a:lnTo>
                    <a:cubicBezTo>
                      <a:pt x="2169" y="27916"/>
                      <a:pt x="1438" y="26980"/>
                      <a:pt x="708" y="26090"/>
                    </a:cubicBezTo>
                    <a:lnTo>
                      <a:pt x="708" y="26090"/>
                    </a:lnTo>
                    <a:cubicBezTo>
                      <a:pt x="0" y="27277"/>
                      <a:pt x="776" y="32435"/>
                      <a:pt x="4657" y="37206"/>
                    </a:cubicBezTo>
                    <a:lnTo>
                      <a:pt x="4657" y="37206"/>
                    </a:lnTo>
                    <a:cubicBezTo>
                      <a:pt x="7122" y="36407"/>
                      <a:pt x="9907" y="35768"/>
                      <a:pt x="12349" y="34489"/>
                    </a:cubicBezTo>
                    <a:lnTo>
                      <a:pt x="12349" y="34489"/>
                    </a:lnTo>
                    <a:cubicBezTo>
                      <a:pt x="14791" y="33188"/>
                      <a:pt x="14951" y="32093"/>
                      <a:pt x="14951" y="32093"/>
                    </a:cubicBezTo>
                    <a:lnTo>
                      <a:pt x="14951" y="32093"/>
                    </a:lnTo>
                    <a:cubicBezTo>
                      <a:pt x="14106" y="31659"/>
                      <a:pt x="13262" y="31225"/>
                      <a:pt x="12417" y="30792"/>
                    </a:cubicBezTo>
                    <a:lnTo>
                      <a:pt x="12417" y="30792"/>
                    </a:lnTo>
                    <a:cubicBezTo>
                      <a:pt x="13376" y="31111"/>
                      <a:pt x="14358" y="31431"/>
                      <a:pt x="15316" y="31750"/>
                    </a:cubicBezTo>
                    <a:lnTo>
                      <a:pt x="15316" y="31750"/>
                    </a:lnTo>
                    <a:cubicBezTo>
                      <a:pt x="17165" y="29536"/>
                      <a:pt x="18603" y="27140"/>
                      <a:pt x="18603" y="27140"/>
                    </a:cubicBezTo>
                    <a:lnTo>
                      <a:pt x="18603" y="27140"/>
                    </a:lnTo>
                    <a:cubicBezTo>
                      <a:pt x="18032" y="26889"/>
                      <a:pt x="17462" y="26638"/>
                      <a:pt x="16914" y="26386"/>
                    </a:cubicBezTo>
                    <a:lnTo>
                      <a:pt x="16914" y="26386"/>
                    </a:lnTo>
                    <a:cubicBezTo>
                      <a:pt x="17667" y="26501"/>
                      <a:pt x="18398" y="26638"/>
                      <a:pt x="19151" y="26752"/>
                    </a:cubicBezTo>
                    <a:lnTo>
                      <a:pt x="19151" y="26752"/>
                    </a:lnTo>
                    <a:cubicBezTo>
                      <a:pt x="21000" y="24058"/>
                      <a:pt x="21411" y="21913"/>
                      <a:pt x="22232" y="20657"/>
                    </a:cubicBezTo>
                    <a:lnTo>
                      <a:pt x="22232" y="20657"/>
                    </a:lnTo>
                    <a:cubicBezTo>
                      <a:pt x="22415" y="20383"/>
                      <a:pt x="22689" y="20155"/>
                      <a:pt x="22940" y="19881"/>
                    </a:cubicBezTo>
                    <a:lnTo>
                      <a:pt x="22940" y="19881"/>
                    </a:lnTo>
                    <a:cubicBezTo>
                      <a:pt x="22141" y="19721"/>
                      <a:pt x="21342" y="19562"/>
                      <a:pt x="20543" y="19402"/>
                    </a:cubicBezTo>
                    <a:lnTo>
                      <a:pt x="20543" y="19402"/>
                    </a:lnTo>
                    <a:cubicBezTo>
                      <a:pt x="21319" y="19356"/>
                      <a:pt x="22095" y="19288"/>
                      <a:pt x="22871" y="19242"/>
                    </a:cubicBezTo>
                    <a:lnTo>
                      <a:pt x="22871" y="19242"/>
                    </a:lnTo>
                    <a:cubicBezTo>
                      <a:pt x="24880" y="16617"/>
                      <a:pt x="25154" y="13125"/>
                      <a:pt x="25154" y="12965"/>
                    </a:cubicBezTo>
                    <a:lnTo>
                      <a:pt x="25154" y="12965"/>
                    </a:lnTo>
                    <a:cubicBezTo>
                      <a:pt x="24675" y="13011"/>
                      <a:pt x="24195" y="13056"/>
                      <a:pt x="23716" y="13125"/>
                    </a:cubicBezTo>
                    <a:lnTo>
                      <a:pt x="23716" y="13125"/>
                    </a:lnTo>
                    <a:cubicBezTo>
                      <a:pt x="24241" y="12783"/>
                      <a:pt x="25085" y="12463"/>
                      <a:pt x="25085" y="12463"/>
                    </a:cubicBezTo>
                    <a:lnTo>
                      <a:pt x="25085" y="12463"/>
                    </a:lnTo>
                    <a:cubicBezTo>
                      <a:pt x="25154" y="12463"/>
                      <a:pt x="25222" y="12463"/>
                      <a:pt x="25268" y="12440"/>
                    </a:cubicBezTo>
                    <a:lnTo>
                      <a:pt x="25268" y="12440"/>
                    </a:lnTo>
                    <a:cubicBezTo>
                      <a:pt x="26523" y="9016"/>
                      <a:pt x="24629" y="2374"/>
                      <a:pt x="24241" y="0"/>
                    </a:cubicBezTo>
                    <a:lnTo>
                      <a:pt x="24241" y="0"/>
                    </a:lnTo>
                    <a:cubicBezTo>
                      <a:pt x="20315" y="1416"/>
                      <a:pt x="13992" y="4474"/>
                      <a:pt x="13079" y="6300"/>
                    </a:cubicBezTo>
                    <a:close/>
                    <a:moveTo>
                      <a:pt x="14951" y="32093"/>
                    </a:moveTo>
                    <a:lnTo>
                      <a:pt x="14951" y="32093"/>
                    </a:lnTo>
                    <a:lnTo>
                      <a:pt x="14951" y="32093"/>
                    </a:lnTo>
                    <a:lnTo>
                      <a:pt x="14951" y="32093"/>
                    </a:lnTo>
                    <a:lnTo>
                      <a:pt x="14951" y="32093"/>
                    </a:lnTo>
                    <a:lnTo>
                      <a:pt x="14951" y="32093"/>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19"/>
              <p:cNvSpPr/>
              <p:nvPr/>
            </p:nvSpPr>
            <p:spPr>
              <a:xfrm>
                <a:off x="12111431" y="2578103"/>
                <a:ext cx="956316" cy="2810889"/>
              </a:xfrm>
              <a:custGeom>
                <a:avLst/>
                <a:gdLst/>
                <a:ahLst/>
                <a:cxnLst/>
                <a:rect l="l" t="t" r="r" b="b"/>
                <a:pathLst>
                  <a:path w="30061" h="88358" extrusionOk="0">
                    <a:moveTo>
                      <a:pt x="24514" y="10843"/>
                    </a:moveTo>
                    <a:cubicBezTo>
                      <a:pt x="23373" y="12532"/>
                      <a:pt x="22186" y="14289"/>
                      <a:pt x="21182" y="16047"/>
                    </a:cubicBezTo>
                    <a:lnTo>
                      <a:pt x="21182" y="16047"/>
                    </a:lnTo>
                    <a:cubicBezTo>
                      <a:pt x="18123" y="21342"/>
                      <a:pt x="15407" y="25747"/>
                      <a:pt x="12988" y="29673"/>
                    </a:cubicBezTo>
                    <a:lnTo>
                      <a:pt x="12988" y="29673"/>
                    </a:lnTo>
                    <a:cubicBezTo>
                      <a:pt x="10637" y="33508"/>
                      <a:pt x="9039" y="37959"/>
                      <a:pt x="7783" y="43757"/>
                    </a:cubicBezTo>
                    <a:lnTo>
                      <a:pt x="7783" y="43757"/>
                    </a:lnTo>
                    <a:cubicBezTo>
                      <a:pt x="7053" y="47021"/>
                      <a:pt x="6779" y="50376"/>
                      <a:pt x="6437" y="53617"/>
                    </a:cubicBezTo>
                    <a:lnTo>
                      <a:pt x="6437" y="53617"/>
                    </a:lnTo>
                    <a:cubicBezTo>
                      <a:pt x="6300" y="54827"/>
                      <a:pt x="6163" y="56059"/>
                      <a:pt x="5980" y="57246"/>
                    </a:cubicBezTo>
                    <a:lnTo>
                      <a:pt x="5980" y="57246"/>
                    </a:lnTo>
                    <a:cubicBezTo>
                      <a:pt x="5729" y="58798"/>
                      <a:pt x="5478" y="60351"/>
                      <a:pt x="5181" y="61880"/>
                    </a:cubicBezTo>
                    <a:lnTo>
                      <a:pt x="5181" y="61880"/>
                    </a:lnTo>
                    <a:cubicBezTo>
                      <a:pt x="4656" y="64687"/>
                      <a:pt x="4040" y="67586"/>
                      <a:pt x="3469" y="70416"/>
                    </a:cubicBezTo>
                    <a:lnTo>
                      <a:pt x="3469" y="70416"/>
                    </a:lnTo>
                    <a:cubicBezTo>
                      <a:pt x="2625" y="74730"/>
                      <a:pt x="1780" y="79090"/>
                      <a:pt x="822" y="83267"/>
                    </a:cubicBezTo>
                    <a:lnTo>
                      <a:pt x="822" y="83267"/>
                    </a:lnTo>
                    <a:cubicBezTo>
                      <a:pt x="548" y="84386"/>
                      <a:pt x="274" y="85527"/>
                      <a:pt x="0" y="86645"/>
                    </a:cubicBezTo>
                    <a:lnTo>
                      <a:pt x="0" y="86645"/>
                    </a:lnTo>
                    <a:lnTo>
                      <a:pt x="0" y="88357"/>
                    </a:lnTo>
                    <a:cubicBezTo>
                      <a:pt x="91" y="87946"/>
                      <a:pt x="183" y="87535"/>
                      <a:pt x="297" y="87147"/>
                    </a:cubicBezTo>
                    <a:lnTo>
                      <a:pt x="297" y="87147"/>
                    </a:lnTo>
                    <a:cubicBezTo>
                      <a:pt x="616" y="85892"/>
                      <a:pt x="913" y="84637"/>
                      <a:pt x="1210" y="83358"/>
                    </a:cubicBezTo>
                    <a:lnTo>
                      <a:pt x="1210" y="83358"/>
                    </a:lnTo>
                    <a:cubicBezTo>
                      <a:pt x="2168" y="79181"/>
                      <a:pt x="3013" y="74799"/>
                      <a:pt x="3880" y="70508"/>
                    </a:cubicBezTo>
                    <a:lnTo>
                      <a:pt x="3880" y="70508"/>
                    </a:lnTo>
                    <a:cubicBezTo>
                      <a:pt x="4451" y="67677"/>
                      <a:pt x="5067" y="64779"/>
                      <a:pt x="5592" y="61971"/>
                    </a:cubicBezTo>
                    <a:lnTo>
                      <a:pt x="5592" y="61971"/>
                    </a:lnTo>
                    <a:cubicBezTo>
                      <a:pt x="5866" y="60419"/>
                      <a:pt x="6140" y="58867"/>
                      <a:pt x="6368" y="57315"/>
                    </a:cubicBezTo>
                    <a:lnTo>
                      <a:pt x="6368" y="57315"/>
                    </a:lnTo>
                    <a:cubicBezTo>
                      <a:pt x="6551" y="56105"/>
                      <a:pt x="6711" y="54872"/>
                      <a:pt x="6848" y="53663"/>
                    </a:cubicBezTo>
                    <a:lnTo>
                      <a:pt x="6848" y="53663"/>
                    </a:lnTo>
                    <a:cubicBezTo>
                      <a:pt x="7190" y="50444"/>
                      <a:pt x="7464" y="47089"/>
                      <a:pt x="8171" y="43871"/>
                    </a:cubicBezTo>
                    <a:lnTo>
                      <a:pt x="8171" y="43871"/>
                    </a:lnTo>
                    <a:cubicBezTo>
                      <a:pt x="9427" y="38119"/>
                      <a:pt x="11002" y="33691"/>
                      <a:pt x="13330" y="29924"/>
                    </a:cubicBezTo>
                    <a:lnTo>
                      <a:pt x="13330" y="29924"/>
                    </a:lnTo>
                    <a:cubicBezTo>
                      <a:pt x="15749" y="26021"/>
                      <a:pt x="18466" y="21593"/>
                      <a:pt x="21524" y="16298"/>
                    </a:cubicBezTo>
                    <a:lnTo>
                      <a:pt x="21524" y="16298"/>
                    </a:lnTo>
                    <a:cubicBezTo>
                      <a:pt x="22529" y="14563"/>
                      <a:pt x="23715" y="12828"/>
                      <a:pt x="24834" y="11139"/>
                    </a:cubicBezTo>
                    <a:lnTo>
                      <a:pt x="24834" y="11139"/>
                    </a:lnTo>
                    <a:cubicBezTo>
                      <a:pt x="27025" y="7852"/>
                      <a:pt x="29194" y="4337"/>
                      <a:pt x="30061" y="160"/>
                    </a:cubicBezTo>
                    <a:lnTo>
                      <a:pt x="30061" y="160"/>
                    </a:lnTo>
                    <a:cubicBezTo>
                      <a:pt x="29924" y="115"/>
                      <a:pt x="29787" y="46"/>
                      <a:pt x="29650" y="1"/>
                    </a:cubicBezTo>
                    <a:lnTo>
                      <a:pt x="29650" y="1"/>
                    </a:lnTo>
                    <a:cubicBezTo>
                      <a:pt x="28828" y="4086"/>
                      <a:pt x="26660" y="7579"/>
                      <a:pt x="24514" y="10843"/>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05" name="Google Shape;2205;p19"/>
          <p:cNvGrpSpPr/>
          <p:nvPr/>
        </p:nvGrpSpPr>
        <p:grpSpPr>
          <a:xfrm flipH="1">
            <a:off x="8132574" y="4527999"/>
            <a:ext cx="1248959" cy="492362"/>
            <a:chOff x="12680715" y="5206674"/>
            <a:chExt cx="1248959" cy="492362"/>
          </a:xfrm>
        </p:grpSpPr>
        <p:sp>
          <p:nvSpPr>
            <p:cNvPr id="2206" name="Google Shape;2206;p19"/>
            <p:cNvSpPr/>
            <p:nvPr/>
          </p:nvSpPr>
          <p:spPr>
            <a:xfrm>
              <a:off x="12680715" y="5446700"/>
              <a:ext cx="1227899" cy="229686"/>
            </a:xfrm>
            <a:custGeom>
              <a:avLst/>
              <a:gdLst/>
              <a:ahLst/>
              <a:cxnLst/>
              <a:rect l="l" t="t" r="r" b="b"/>
              <a:pathLst>
                <a:path w="38598" h="7220" extrusionOk="0">
                  <a:moveTo>
                    <a:pt x="13103" y="0"/>
                  </a:moveTo>
                  <a:cubicBezTo>
                    <a:pt x="12302" y="0"/>
                    <a:pt x="12062" y="405"/>
                    <a:pt x="11002" y="513"/>
                  </a:cubicBezTo>
                  <a:cubicBezTo>
                    <a:pt x="9632" y="650"/>
                    <a:pt x="5820" y="2020"/>
                    <a:pt x="2922" y="2773"/>
                  </a:cubicBezTo>
                  <a:cubicBezTo>
                    <a:pt x="0" y="3549"/>
                    <a:pt x="1598" y="4165"/>
                    <a:pt x="2168" y="4873"/>
                  </a:cubicBezTo>
                  <a:cubicBezTo>
                    <a:pt x="2739" y="5580"/>
                    <a:pt x="4839" y="5626"/>
                    <a:pt x="9952" y="6379"/>
                  </a:cubicBezTo>
                  <a:cubicBezTo>
                    <a:pt x="13405" y="6888"/>
                    <a:pt x="22429" y="7220"/>
                    <a:pt x="28880" y="7220"/>
                  </a:cubicBezTo>
                  <a:cubicBezTo>
                    <a:pt x="31980" y="7220"/>
                    <a:pt x="34486" y="7143"/>
                    <a:pt x="35493" y="6973"/>
                  </a:cubicBezTo>
                  <a:cubicBezTo>
                    <a:pt x="38598" y="6448"/>
                    <a:pt x="35859" y="5261"/>
                    <a:pt x="36657" y="4462"/>
                  </a:cubicBezTo>
                  <a:cubicBezTo>
                    <a:pt x="37456" y="3686"/>
                    <a:pt x="35448" y="1974"/>
                    <a:pt x="31978" y="1403"/>
                  </a:cubicBezTo>
                  <a:cubicBezTo>
                    <a:pt x="31978" y="1403"/>
                    <a:pt x="15407" y="422"/>
                    <a:pt x="13901" y="102"/>
                  </a:cubicBezTo>
                  <a:cubicBezTo>
                    <a:pt x="13576" y="30"/>
                    <a:pt x="13319" y="0"/>
                    <a:pt x="13103"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19"/>
            <p:cNvSpPr/>
            <p:nvPr/>
          </p:nvSpPr>
          <p:spPr>
            <a:xfrm>
              <a:off x="13021968" y="5382407"/>
              <a:ext cx="907706" cy="316630"/>
            </a:xfrm>
            <a:custGeom>
              <a:avLst/>
              <a:gdLst/>
              <a:ahLst/>
              <a:cxnLst/>
              <a:rect l="l" t="t" r="r" b="b"/>
              <a:pathLst>
                <a:path w="28533" h="9953" extrusionOk="0">
                  <a:moveTo>
                    <a:pt x="28533" y="1"/>
                  </a:moveTo>
                  <a:cubicBezTo>
                    <a:pt x="28190" y="1895"/>
                    <a:pt x="27277" y="1165"/>
                    <a:pt x="26387" y="2534"/>
                  </a:cubicBezTo>
                  <a:cubicBezTo>
                    <a:pt x="25497" y="3881"/>
                    <a:pt x="24241" y="4018"/>
                    <a:pt x="23808" y="4794"/>
                  </a:cubicBezTo>
                  <a:cubicBezTo>
                    <a:pt x="23351" y="5593"/>
                    <a:pt x="22849" y="6894"/>
                    <a:pt x="22370" y="7784"/>
                  </a:cubicBezTo>
                  <a:cubicBezTo>
                    <a:pt x="21913" y="8674"/>
                    <a:pt x="18786" y="9268"/>
                    <a:pt x="17325" y="9564"/>
                  </a:cubicBezTo>
                  <a:cubicBezTo>
                    <a:pt x="15865" y="9861"/>
                    <a:pt x="11551" y="9952"/>
                    <a:pt x="10957" y="9656"/>
                  </a:cubicBezTo>
                  <a:cubicBezTo>
                    <a:pt x="10386" y="9382"/>
                    <a:pt x="6118" y="8857"/>
                    <a:pt x="4749" y="8400"/>
                  </a:cubicBezTo>
                  <a:cubicBezTo>
                    <a:pt x="3379" y="7921"/>
                    <a:pt x="2786" y="7853"/>
                    <a:pt x="2101" y="7031"/>
                  </a:cubicBezTo>
                  <a:cubicBezTo>
                    <a:pt x="1416" y="6209"/>
                    <a:pt x="1" y="3881"/>
                    <a:pt x="320" y="3310"/>
                  </a:cubicBezTo>
                  <a:cubicBezTo>
                    <a:pt x="640" y="2717"/>
                    <a:pt x="8880" y="5616"/>
                    <a:pt x="9953" y="5639"/>
                  </a:cubicBezTo>
                  <a:cubicBezTo>
                    <a:pt x="11026" y="5661"/>
                    <a:pt x="17622" y="5387"/>
                    <a:pt x="17622" y="5387"/>
                  </a:cubicBezTo>
                  <a:lnTo>
                    <a:pt x="24013" y="434"/>
                  </a:ln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19"/>
            <p:cNvSpPr/>
            <p:nvPr/>
          </p:nvSpPr>
          <p:spPr>
            <a:xfrm>
              <a:off x="13032148" y="5399840"/>
              <a:ext cx="792958" cy="275973"/>
            </a:xfrm>
            <a:custGeom>
              <a:avLst/>
              <a:gdLst/>
              <a:ahLst/>
              <a:cxnLst/>
              <a:rect l="l" t="t" r="r" b="b"/>
              <a:pathLst>
                <a:path w="24926" h="8675" extrusionOk="0">
                  <a:moveTo>
                    <a:pt x="1165" y="46"/>
                  </a:moveTo>
                  <a:cubicBezTo>
                    <a:pt x="594" y="754"/>
                    <a:pt x="457" y="2260"/>
                    <a:pt x="0" y="2762"/>
                  </a:cubicBezTo>
                  <a:cubicBezTo>
                    <a:pt x="137" y="4018"/>
                    <a:pt x="959" y="4314"/>
                    <a:pt x="2466" y="5113"/>
                  </a:cubicBezTo>
                  <a:cubicBezTo>
                    <a:pt x="3949" y="5912"/>
                    <a:pt x="6392" y="6323"/>
                    <a:pt x="7099" y="6917"/>
                  </a:cubicBezTo>
                  <a:cubicBezTo>
                    <a:pt x="7807" y="7487"/>
                    <a:pt x="8857" y="8103"/>
                    <a:pt x="8902" y="8400"/>
                  </a:cubicBezTo>
                  <a:cubicBezTo>
                    <a:pt x="8948" y="8674"/>
                    <a:pt x="16458" y="8012"/>
                    <a:pt x="18626" y="5935"/>
                  </a:cubicBezTo>
                  <a:cubicBezTo>
                    <a:pt x="20794" y="3858"/>
                    <a:pt x="22324" y="4406"/>
                    <a:pt x="22392" y="3470"/>
                  </a:cubicBezTo>
                  <a:cubicBezTo>
                    <a:pt x="22438" y="2557"/>
                    <a:pt x="24812" y="320"/>
                    <a:pt x="24880" y="160"/>
                  </a:cubicBezTo>
                  <a:cubicBezTo>
                    <a:pt x="24926" y="0"/>
                    <a:pt x="1165" y="46"/>
                    <a:pt x="1165" y="46"/>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19"/>
            <p:cNvSpPr/>
            <p:nvPr/>
          </p:nvSpPr>
          <p:spPr>
            <a:xfrm>
              <a:off x="13069178" y="5206674"/>
              <a:ext cx="860496" cy="318825"/>
            </a:xfrm>
            <a:custGeom>
              <a:avLst/>
              <a:gdLst/>
              <a:ahLst/>
              <a:cxnLst/>
              <a:rect l="l" t="t" r="r" b="b"/>
              <a:pathLst>
                <a:path w="27049" h="10022" extrusionOk="0">
                  <a:moveTo>
                    <a:pt x="13696" y="184"/>
                  </a:moveTo>
                  <a:cubicBezTo>
                    <a:pt x="13696" y="184"/>
                    <a:pt x="8035" y="731"/>
                    <a:pt x="7830" y="1097"/>
                  </a:cubicBezTo>
                  <a:cubicBezTo>
                    <a:pt x="7647" y="1485"/>
                    <a:pt x="8126" y="2375"/>
                    <a:pt x="8400" y="3082"/>
                  </a:cubicBezTo>
                  <a:cubicBezTo>
                    <a:pt x="8674" y="3790"/>
                    <a:pt x="7464" y="4498"/>
                    <a:pt x="5068" y="4383"/>
                  </a:cubicBezTo>
                  <a:cubicBezTo>
                    <a:pt x="2671" y="4292"/>
                    <a:pt x="1028" y="6118"/>
                    <a:pt x="1" y="6118"/>
                  </a:cubicBezTo>
                  <a:cubicBezTo>
                    <a:pt x="92" y="7488"/>
                    <a:pt x="6506" y="10021"/>
                    <a:pt x="9633" y="9473"/>
                  </a:cubicBezTo>
                  <a:cubicBezTo>
                    <a:pt x="12760" y="8903"/>
                    <a:pt x="16047" y="7214"/>
                    <a:pt x="18124" y="6689"/>
                  </a:cubicBezTo>
                  <a:cubicBezTo>
                    <a:pt x="20178" y="6187"/>
                    <a:pt x="26569" y="7214"/>
                    <a:pt x="27049" y="5525"/>
                  </a:cubicBezTo>
                  <a:cubicBezTo>
                    <a:pt x="26889" y="4680"/>
                    <a:pt x="26250" y="3402"/>
                    <a:pt x="25496" y="3037"/>
                  </a:cubicBezTo>
                  <a:cubicBezTo>
                    <a:pt x="24743" y="2649"/>
                    <a:pt x="19060" y="2694"/>
                    <a:pt x="18443" y="2283"/>
                  </a:cubicBezTo>
                  <a:cubicBezTo>
                    <a:pt x="17827" y="1850"/>
                    <a:pt x="14221" y="1"/>
                    <a:pt x="13696" y="184"/>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19"/>
            <p:cNvSpPr/>
            <p:nvPr/>
          </p:nvSpPr>
          <p:spPr>
            <a:xfrm>
              <a:off x="13311716" y="5258974"/>
              <a:ext cx="316630" cy="116211"/>
            </a:xfrm>
            <a:custGeom>
              <a:avLst/>
              <a:gdLst/>
              <a:ahLst/>
              <a:cxnLst/>
              <a:rect l="l" t="t" r="r" b="b"/>
              <a:pathLst>
                <a:path w="9953" h="3653" extrusionOk="0">
                  <a:moveTo>
                    <a:pt x="228" y="0"/>
                  </a:moveTo>
                  <a:cubicBezTo>
                    <a:pt x="731" y="548"/>
                    <a:pt x="1621" y="1028"/>
                    <a:pt x="2853" y="1301"/>
                  </a:cubicBezTo>
                  <a:cubicBezTo>
                    <a:pt x="4063" y="1553"/>
                    <a:pt x="5570" y="1849"/>
                    <a:pt x="5889" y="1941"/>
                  </a:cubicBezTo>
                  <a:cubicBezTo>
                    <a:pt x="6232" y="2055"/>
                    <a:pt x="6437" y="2443"/>
                    <a:pt x="7053" y="2648"/>
                  </a:cubicBezTo>
                  <a:cubicBezTo>
                    <a:pt x="7647" y="2876"/>
                    <a:pt x="8697" y="2922"/>
                    <a:pt x="9313" y="3219"/>
                  </a:cubicBezTo>
                  <a:cubicBezTo>
                    <a:pt x="9952" y="3493"/>
                    <a:pt x="8217" y="3264"/>
                    <a:pt x="7624" y="3219"/>
                  </a:cubicBezTo>
                  <a:cubicBezTo>
                    <a:pt x="7053" y="3173"/>
                    <a:pt x="7167" y="3652"/>
                    <a:pt x="6346" y="3219"/>
                  </a:cubicBezTo>
                  <a:cubicBezTo>
                    <a:pt x="5524" y="2762"/>
                    <a:pt x="4177" y="2488"/>
                    <a:pt x="3470" y="2511"/>
                  </a:cubicBezTo>
                  <a:cubicBezTo>
                    <a:pt x="2785" y="2534"/>
                    <a:pt x="1826" y="2443"/>
                    <a:pt x="1233" y="2534"/>
                  </a:cubicBezTo>
                  <a:cubicBezTo>
                    <a:pt x="617" y="2625"/>
                    <a:pt x="0" y="2443"/>
                    <a:pt x="92" y="2397"/>
                  </a:cubicBezTo>
                  <a:cubicBezTo>
                    <a:pt x="160" y="2374"/>
                    <a:pt x="228" y="1279"/>
                    <a:pt x="320" y="1073"/>
                  </a:cubicBezTo>
                  <a:cubicBezTo>
                    <a:pt x="388" y="868"/>
                    <a:pt x="228" y="0"/>
                    <a:pt x="228" y="0"/>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19"/>
            <p:cNvSpPr/>
            <p:nvPr/>
          </p:nvSpPr>
          <p:spPr>
            <a:xfrm>
              <a:off x="13076431" y="5395482"/>
              <a:ext cx="843095" cy="115479"/>
            </a:xfrm>
            <a:custGeom>
              <a:avLst/>
              <a:gdLst/>
              <a:ahLst/>
              <a:cxnLst/>
              <a:rect l="l" t="t" r="r" b="b"/>
              <a:pathLst>
                <a:path w="26502" h="3630" extrusionOk="0">
                  <a:moveTo>
                    <a:pt x="26501" y="1"/>
                  </a:moveTo>
                  <a:cubicBezTo>
                    <a:pt x="25839" y="206"/>
                    <a:pt x="24104" y="434"/>
                    <a:pt x="23671" y="434"/>
                  </a:cubicBezTo>
                  <a:cubicBezTo>
                    <a:pt x="23260" y="434"/>
                    <a:pt x="18672" y="640"/>
                    <a:pt x="18512" y="662"/>
                  </a:cubicBezTo>
                  <a:cubicBezTo>
                    <a:pt x="18352" y="685"/>
                    <a:pt x="14563" y="1484"/>
                    <a:pt x="13924" y="1941"/>
                  </a:cubicBezTo>
                  <a:cubicBezTo>
                    <a:pt x="13262" y="2420"/>
                    <a:pt x="10478" y="3036"/>
                    <a:pt x="9861" y="3219"/>
                  </a:cubicBezTo>
                  <a:cubicBezTo>
                    <a:pt x="9245" y="3401"/>
                    <a:pt x="6803" y="3516"/>
                    <a:pt x="5867" y="3219"/>
                  </a:cubicBezTo>
                  <a:cubicBezTo>
                    <a:pt x="4931" y="2922"/>
                    <a:pt x="2009" y="2032"/>
                    <a:pt x="1462" y="1712"/>
                  </a:cubicBezTo>
                  <a:cubicBezTo>
                    <a:pt x="891" y="1393"/>
                    <a:pt x="92" y="799"/>
                    <a:pt x="1" y="662"/>
                  </a:cubicBezTo>
                  <a:cubicBezTo>
                    <a:pt x="69" y="845"/>
                    <a:pt x="183" y="1096"/>
                    <a:pt x="435" y="1210"/>
                  </a:cubicBezTo>
                  <a:cubicBezTo>
                    <a:pt x="686" y="1347"/>
                    <a:pt x="1028" y="1370"/>
                    <a:pt x="1119" y="1507"/>
                  </a:cubicBezTo>
                  <a:cubicBezTo>
                    <a:pt x="1188" y="1644"/>
                    <a:pt x="1256" y="1712"/>
                    <a:pt x="1439" y="1804"/>
                  </a:cubicBezTo>
                  <a:cubicBezTo>
                    <a:pt x="1644" y="1895"/>
                    <a:pt x="3059" y="2443"/>
                    <a:pt x="3196" y="2488"/>
                  </a:cubicBezTo>
                  <a:cubicBezTo>
                    <a:pt x="3356" y="2557"/>
                    <a:pt x="5547" y="3333"/>
                    <a:pt x="5821" y="3333"/>
                  </a:cubicBezTo>
                  <a:cubicBezTo>
                    <a:pt x="6072" y="3333"/>
                    <a:pt x="7990" y="3630"/>
                    <a:pt x="8515" y="3607"/>
                  </a:cubicBezTo>
                  <a:cubicBezTo>
                    <a:pt x="9040" y="3584"/>
                    <a:pt x="9633" y="3493"/>
                    <a:pt x="9861" y="3447"/>
                  </a:cubicBezTo>
                  <a:cubicBezTo>
                    <a:pt x="10090" y="3379"/>
                    <a:pt x="13536" y="2580"/>
                    <a:pt x="14061" y="2169"/>
                  </a:cubicBezTo>
                  <a:cubicBezTo>
                    <a:pt x="14563" y="1758"/>
                    <a:pt x="15043" y="1598"/>
                    <a:pt x="16070" y="1461"/>
                  </a:cubicBezTo>
                  <a:cubicBezTo>
                    <a:pt x="17097" y="1302"/>
                    <a:pt x="18101" y="777"/>
                    <a:pt x="18512" y="754"/>
                  </a:cubicBezTo>
                  <a:cubicBezTo>
                    <a:pt x="18900" y="731"/>
                    <a:pt x="21525" y="777"/>
                    <a:pt x="21936" y="845"/>
                  </a:cubicBezTo>
                  <a:cubicBezTo>
                    <a:pt x="22347" y="914"/>
                    <a:pt x="23465" y="936"/>
                    <a:pt x="23716" y="754"/>
                  </a:cubicBezTo>
                  <a:cubicBezTo>
                    <a:pt x="23967" y="594"/>
                    <a:pt x="25063" y="503"/>
                    <a:pt x="25360" y="389"/>
                  </a:cubicBezTo>
                  <a:cubicBezTo>
                    <a:pt x="25656" y="274"/>
                    <a:pt x="26341" y="320"/>
                    <a:pt x="26501" y="1"/>
                  </a:cubicBezTo>
                  <a:close/>
                </a:path>
              </a:pathLst>
            </a:custGeom>
            <a:solidFill>
              <a:srgbClr val="7E9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12" name="Google Shape;2212;p19"/>
          <p:cNvSpPr/>
          <p:nvPr/>
        </p:nvSpPr>
        <p:spPr>
          <a:xfrm rot="2297280" flipH="1">
            <a:off x="7749403" y="4177976"/>
            <a:ext cx="930867" cy="861199"/>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13" name="Google Shape;2213;p19"/>
          <p:cNvGrpSpPr/>
          <p:nvPr/>
        </p:nvGrpSpPr>
        <p:grpSpPr>
          <a:xfrm rot="684941" flipH="1">
            <a:off x="8453673" y="1716947"/>
            <a:ext cx="702700" cy="2346079"/>
            <a:chOff x="12111431" y="2541073"/>
            <a:chExt cx="1033302" cy="2847919"/>
          </a:xfrm>
        </p:grpSpPr>
        <p:sp>
          <p:nvSpPr>
            <p:cNvPr id="2214" name="Google Shape;2214;p19"/>
            <p:cNvSpPr/>
            <p:nvPr/>
          </p:nvSpPr>
          <p:spPr>
            <a:xfrm>
              <a:off x="12300938" y="2541073"/>
              <a:ext cx="843795" cy="1183616"/>
            </a:xfrm>
            <a:custGeom>
              <a:avLst/>
              <a:gdLst/>
              <a:ahLst/>
              <a:cxnLst/>
              <a:rect l="l" t="t" r="r" b="b"/>
              <a:pathLst>
                <a:path w="26524" h="37206" extrusionOk="0">
                  <a:moveTo>
                    <a:pt x="13079" y="6300"/>
                  </a:moveTo>
                  <a:cubicBezTo>
                    <a:pt x="13718" y="7464"/>
                    <a:pt x="14358" y="8628"/>
                    <a:pt x="14974" y="9815"/>
                  </a:cubicBezTo>
                  <a:lnTo>
                    <a:pt x="14974" y="9815"/>
                  </a:lnTo>
                  <a:cubicBezTo>
                    <a:pt x="14175" y="8743"/>
                    <a:pt x="13376" y="7693"/>
                    <a:pt x="12577" y="6643"/>
                  </a:cubicBezTo>
                  <a:lnTo>
                    <a:pt x="12577" y="6643"/>
                  </a:lnTo>
                  <a:cubicBezTo>
                    <a:pt x="12577" y="6643"/>
                    <a:pt x="9427" y="9313"/>
                    <a:pt x="8879" y="11094"/>
                  </a:cubicBezTo>
                  <a:lnTo>
                    <a:pt x="8879" y="11094"/>
                  </a:lnTo>
                  <a:cubicBezTo>
                    <a:pt x="10180" y="13330"/>
                    <a:pt x="11436" y="15590"/>
                    <a:pt x="12646" y="17895"/>
                  </a:cubicBezTo>
                  <a:lnTo>
                    <a:pt x="12646" y="17895"/>
                  </a:lnTo>
                  <a:cubicBezTo>
                    <a:pt x="11322" y="15887"/>
                    <a:pt x="9975" y="13924"/>
                    <a:pt x="8606" y="12007"/>
                  </a:cubicBezTo>
                  <a:lnTo>
                    <a:pt x="8606" y="12007"/>
                  </a:lnTo>
                  <a:cubicBezTo>
                    <a:pt x="4565" y="16229"/>
                    <a:pt x="2123" y="23214"/>
                    <a:pt x="2123" y="23214"/>
                  </a:cubicBezTo>
                  <a:lnTo>
                    <a:pt x="2123" y="23214"/>
                  </a:lnTo>
                  <a:cubicBezTo>
                    <a:pt x="2671" y="24264"/>
                    <a:pt x="3219" y="25314"/>
                    <a:pt x="3767" y="26386"/>
                  </a:cubicBezTo>
                  <a:lnTo>
                    <a:pt x="3767" y="26386"/>
                  </a:lnTo>
                  <a:cubicBezTo>
                    <a:pt x="3150" y="25519"/>
                    <a:pt x="2511" y="24675"/>
                    <a:pt x="1872" y="23830"/>
                  </a:cubicBezTo>
                  <a:lnTo>
                    <a:pt x="1872" y="23830"/>
                  </a:lnTo>
                  <a:cubicBezTo>
                    <a:pt x="1598" y="24309"/>
                    <a:pt x="1324" y="24811"/>
                    <a:pt x="1050" y="25291"/>
                  </a:cubicBezTo>
                  <a:lnTo>
                    <a:pt x="1050" y="25291"/>
                  </a:lnTo>
                  <a:cubicBezTo>
                    <a:pt x="1667" y="26455"/>
                    <a:pt x="2306" y="27642"/>
                    <a:pt x="2899" y="28829"/>
                  </a:cubicBezTo>
                  <a:lnTo>
                    <a:pt x="2899" y="28829"/>
                  </a:lnTo>
                  <a:cubicBezTo>
                    <a:pt x="2169" y="27916"/>
                    <a:pt x="1438" y="26980"/>
                    <a:pt x="708" y="26090"/>
                  </a:cubicBezTo>
                  <a:lnTo>
                    <a:pt x="708" y="26090"/>
                  </a:lnTo>
                  <a:cubicBezTo>
                    <a:pt x="0" y="27277"/>
                    <a:pt x="776" y="32435"/>
                    <a:pt x="4657" y="37206"/>
                  </a:cubicBezTo>
                  <a:lnTo>
                    <a:pt x="4657" y="37206"/>
                  </a:lnTo>
                  <a:cubicBezTo>
                    <a:pt x="7122" y="36407"/>
                    <a:pt x="9907" y="35768"/>
                    <a:pt x="12349" y="34489"/>
                  </a:cubicBezTo>
                  <a:lnTo>
                    <a:pt x="12349" y="34489"/>
                  </a:lnTo>
                  <a:cubicBezTo>
                    <a:pt x="14791" y="33188"/>
                    <a:pt x="14951" y="32093"/>
                    <a:pt x="14951" y="32093"/>
                  </a:cubicBezTo>
                  <a:lnTo>
                    <a:pt x="14951" y="32093"/>
                  </a:lnTo>
                  <a:cubicBezTo>
                    <a:pt x="14106" y="31659"/>
                    <a:pt x="13262" y="31225"/>
                    <a:pt x="12417" y="30792"/>
                  </a:cubicBezTo>
                  <a:lnTo>
                    <a:pt x="12417" y="30792"/>
                  </a:lnTo>
                  <a:cubicBezTo>
                    <a:pt x="13376" y="31111"/>
                    <a:pt x="14358" y="31431"/>
                    <a:pt x="15316" y="31750"/>
                  </a:cubicBezTo>
                  <a:lnTo>
                    <a:pt x="15316" y="31750"/>
                  </a:lnTo>
                  <a:cubicBezTo>
                    <a:pt x="17165" y="29536"/>
                    <a:pt x="18603" y="27140"/>
                    <a:pt x="18603" y="27140"/>
                  </a:cubicBezTo>
                  <a:lnTo>
                    <a:pt x="18603" y="27140"/>
                  </a:lnTo>
                  <a:cubicBezTo>
                    <a:pt x="18032" y="26889"/>
                    <a:pt x="17462" y="26638"/>
                    <a:pt x="16914" y="26386"/>
                  </a:cubicBezTo>
                  <a:lnTo>
                    <a:pt x="16914" y="26386"/>
                  </a:lnTo>
                  <a:cubicBezTo>
                    <a:pt x="17667" y="26501"/>
                    <a:pt x="18398" y="26638"/>
                    <a:pt x="19151" y="26752"/>
                  </a:cubicBezTo>
                  <a:lnTo>
                    <a:pt x="19151" y="26752"/>
                  </a:lnTo>
                  <a:cubicBezTo>
                    <a:pt x="21000" y="24058"/>
                    <a:pt x="21411" y="21913"/>
                    <a:pt x="22232" y="20657"/>
                  </a:cubicBezTo>
                  <a:lnTo>
                    <a:pt x="22232" y="20657"/>
                  </a:lnTo>
                  <a:cubicBezTo>
                    <a:pt x="22415" y="20383"/>
                    <a:pt x="22689" y="20155"/>
                    <a:pt x="22940" y="19881"/>
                  </a:cubicBezTo>
                  <a:lnTo>
                    <a:pt x="22940" y="19881"/>
                  </a:lnTo>
                  <a:cubicBezTo>
                    <a:pt x="22141" y="19721"/>
                    <a:pt x="21342" y="19562"/>
                    <a:pt x="20543" y="19402"/>
                  </a:cubicBezTo>
                  <a:lnTo>
                    <a:pt x="20543" y="19402"/>
                  </a:lnTo>
                  <a:cubicBezTo>
                    <a:pt x="21319" y="19356"/>
                    <a:pt x="22095" y="19288"/>
                    <a:pt x="22871" y="19242"/>
                  </a:cubicBezTo>
                  <a:lnTo>
                    <a:pt x="22871" y="19242"/>
                  </a:lnTo>
                  <a:cubicBezTo>
                    <a:pt x="24880" y="16617"/>
                    <a:pt x="25154" y="13125"/>
                    <a:pt x="25154" y="12965"/>
                  </a:cubicBezTo>
                  <a:lnTo>
                    <a:pt x="25154" y="12965"/>
                  </a:lnTo>
                  <a:cubicBezTo>
                    <a:pt x="24675" y="13011"/>
                    <a:pt x="24195" y="13056"/>
                    <a:pt x="23716" y="13125"/>
                  </a:cubicBezTo>
                  <a:lnTo>
                    <a:pt x="23716" y="13125"/>
                  </a:lnTo>
                  <a:cubicBezTo>
                    <a:pt x="24241" y="12783"/>
                    <a:pt x="25085" y="12463"/>
                    <a:pt x="25085" y="12463"/>
                  </a:cubicBezTo>
                  <a:lnTo>
                    <a:pt x="25085" y="12463"/>
                  </a:lnTo>
                  <a:cubicBezTo>
                    <a:pt x="25154" y="12463"/>
                    <a:pt x="25222" y="12463"/>
                    <a:pt x="25268" y="12440"/>
                  </a:cubicBezTo>
                  <a:lnTo>
                    <a:pt x="25268" y="12440"/>
                  </a:lnTo>
                  <a:cubicBezTo>
                    <a:pt x="26523" y="9016"/>
                    <a:pt x="24629" y="2374"/>
                    <a:pt x="24241" y="0"/>
                  </a:cubicBezTo>
                  <a:lnTo>
                    <a:pt x="24241" y="0"/>
                  </a:lnTo>
                  <a:cubicBezTo>
                    <a:pt x="20315" y="1416"/>
                    <a:pt x="13992" y="4474"/>
                    <a:pt x="13079" y="6300"/>
                  </a:cubicBezTo>
                  <a:close/>
                  <a:moveTo>
                    <a:pt x="14951" y="32093"/>
                  </a:moveTo>
                  <a:lnTo>
                    <a:pt x="14951" y="32093"/>
                  </a:lnTo>
                  <a:lnTo>
                    <a:pt x="14951" y="32093"/>
                  </a:lnTo>
                  <a:lnTo>
                    <a:pt x="14951" y="32093"/>
                  </a:lnTo>
                  <a:lnTo>
                    <a:pt x="14951" y="32093"/>
                  </a:lnTo>
                  <a:lnTo>
                    <a:pt x="14951" y="32093"/>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19"/>
            <p:cNvSpPr/>
            <p:nvPr/>
          </p:nvSpPr>
          <p:spPr>
            <a:xfrm>
              <a:off x="12111431" y="2578103"/>
              <a:ext cx="956316" cy="2810889"/>
            </a:xfrm>
            <a:custGeom>
              <a:avLst/>
              <a:gdLst/>
              <a:ahLst/>
              <a:cxnLst/>
              <a:rect l="l" t="t" r="r" b="b"/>
              <a:pathLst>
                <a:path w="30061" h="88358" extrusionOk="0">
                  <a:moveTo>
                    <a:pt x="24514" y="10843"/>
                  </a:moveTo>
                  <a:cubicBezTo>
                    <a:pt x="23373" y="12532"/>
                    <a:pt x="22186" y="14289"/>
                    <a:pt x="21182" y="16047"/>
                  </a:cubicBezTo>
                  <a:lnTo>
                    <a:pt x="21182" y="16047"/>
                  </a:lnTo>
                  <a:cubicBezTo>
                    <a:pt x="18123" y="21342"/>
                    <a:pt x="15407" y="25747"/>
                    <a:pt x="12988" y="29673"/>
                  </a:cubicBezTo>
                  <a:lnTo>
                    <a:pt x="12988" y="29673"/>
                  </a:lnTo>
                  <a:cubicBezTo>
                    <a:pt x="10637" y="33508"/>
                    <a:pt x="9039" y="37959"/>
                    <a:pt x="7783" y="43757"/>
                  </a:cubicBezTo>
                  <a:lnTo>
                    <a:pt x="7783" y="43757"/>
                  </a:lnTo>
                  <a:cubicBezTo>
                    <a:pt x="7053" y="47021"/>
                    <a:pt x="6779" y="50376"/>
                    <a:pt x="6437" y="53617"/>
                  </a:cubicBezTo>
                  <a:lnTo>
                    <a:pt x="6437" y="53617"/>
                  </a:lnTo>
                  <a:cubicBezTo>
                    <a:pt x="6300" y="54827"/>
                    <a:pt x="6163" y="56059"/>
                    <a:pt x="5980" y="57246"/>
                  </a:cubicBezTo>
                  <a:lnTo>
                    <a:pt x="5980" y="57246"/>
                  </a:lnTo>
                  <a:cubicBezTo>
                    <a:pt x="5729" y="58798"/>
                    <a:pt x="5478" y="60351"/>
                    <a:pt x="5181" y="61880"/>
                  </a:cubicBezTo>
                  <a:lnTo>
                    <a:pt x="5181" y="61880"/>
                  </a:lnTo>
                  <a:cubicBezTo>
                    <a:pt x="4656" y="64687"/>
                    <a:pt x="4040" y="67586"/>
                    <a:pt x="3469" y="70416"/>
                  </a:cubicBezTo>
                  <a:lnTo>
                    <a:pt x="3469" y="70416"/>
                  </a:lnTo>
                  <a:cubicBezTo>
                    <a:pt x="2625" y="74730"/>
                    <a:pt x="1780" y="79090"/>
                    <a:pt x="822" y="83267"/>
                  </a:cubicBezTo>
                  <a:lnTo>
                    <a:pt x="822" y="83267"/>
                  </a:lnTo>
                  <a:cubicBezTo>
                    <a:pt x="548" y="84386"/>
                    <a:pt x="274" y="85527"/>
                    <a:pt x="0" y="86645"/>
                  </a:cubicBezTo>
                  <a:lnTo>
                    <a:pt x="0" y="86645"/>
                  </a:lnTo>
                  <a:lnTo>
                    <a:pt x="0" y="88357"/>
                  </a:lnTo>
                  <a:cubicBezTo>
                    <a:pt x="91" y="87946"/>
                    <a:pt x="183" y="87535"/>
                    <a:pt x="297" y="87147"/>
                  </a:cubicBezTo>
                  <a:lnTo>
                    <a:pt x="297" y="87147"/>
                  </a:lnTo>
                  <a:cubicBezTo>
                    <a:pt x="616" y="85892"/>
                    <a:pt x="913" y="84637"/>
                    <a:pt x="1210" y="83358"/>
                  </a:cubicBezTo>
                  <a:lnTo>
                    <a:pt x="1210" y="83358"/>
                  </a:lnTo>
                  <a:cubicBezTo>
                    <a:pt x="2168" y="79181"/>
                    <a:pt x="3013" y="74799"/>
                    <a:pt x="3880" y="70508"/>
                  </a:cubicBezTo>
                  <a:lnTo>
                    <a:pt x="3880" y="70508"/>
                  </a:lnTo>
                  <a:cubicBezTo>
                    <a:pt x="4451" y="67677"/>
                    <a:pt x="5067" y="64779"/>
                    <a:pt x="5592" y="61971"/>
                  </a:cubicBezTo>
                  <a:lnTo>
                    <a:pt x="5592" y="61971"/>
                  </a:lnTo>
                  <a:cubicBezTo>
                    <a:pt x="5866" y="60419"/>
                    <a:pt x="6140" y="58867"/>
                    <a:pt x="6368" y="57315"/>
                  </a:cubicBezTo>
                  <a:lnTo>
                    <a:pt x="6368" y="57315"/>
                  </a:lnTo>
                  <a:cubicBezTo>
                    <a:pt x="6551" y="56105"/>
                    <a:pt x="6711" y="54872"/>
                    <a:pt x="6848" y="53663"/>
                  </a:cubicBezTo>
                  <a:lnTo>
                    <a:pt x="6848" y="53663"/>
                  </a:lnTo>
                  <a:cubicBezTo>
                    <a:pt x="7190" y="50444"/>
                    <a:pt x="7464" y="47089"/>
                    <a:pt x="8171" y="43871"/>
                  </a:cubicBezTo>
                  <a:lnTo>
                    <a:pt x="8171" y="43871"/>
                  </a:lnTo>
                  <a:cubicBezTo>
                    <a:pt x="9427" y="38119"/>
                    <a:pt x="11002" y="33691"/>
                    <a:pt x="13330" y="29924"/>
                  </a:cubicBezTo>
                  <a:lnTo>
                    <a:pt x="13330" y="29924"/>
                  </a:lnTo>
                  <a:cubicBezTo>
                    <a:pt x="15749" y="26021"/>
                    <a:pt x="18466" y="21593"/>
                    <a:pt x="21524" y="16298"/>
                  </a:cubicBezTo>
                  <a:lnTo>
                    <a:pt x="21524" y="16298"/>
                  </a:lnTo>
                  <a:cubicBezTo>
                    <a:pt x="22529" y="14563"/>
                    <a:pt x="23715" y="12828"/>
                    <a:pt x="24834" y="11139"/>
                  </a:cubicBezTo>
                  <a:lnTo>
                    <a:pt x="24834" y="11139"/>
                  </a:lnTo>
                  <a:cubicBezTo>
                    <a:pt x="27025" y="7852"/>
                    <a:pt x="29194" y="4337"/>
                    <a:pt x="30061" y="160"/>
                  </a:cubicBezTo>
                  <a:lnTo>
                    <a:pt x="30061" y="160"/>
                  </a:lnTo>
                  <a:cubicBezTo>
                    <a:pt x="29924" y="115"/>
                    <a:pt x="29787" y="46"/>
                    <a:pt x="29650" y="1"/>
                  </a:cubicBezTo>
                  <a:lnTo>
                    <a:pt x="29650" y="1"/>
                  </a:lnTo>
                  <a:cubicBezTo>
                    <a:pt x="28828" y="4086"/>
                    <a:pt x="26660" y="7579"/>
                    <a:pt x="24514" y="10843"/>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16" name="Google Shape;2216;p19"/>
          <p:cNvSpPr/>
          <p:nvPr/>
        </p:nvSpPr>
        <p:spPr>
          <a:xfrm>
            <a:off x="7426761" y="4608594"/>
            <a:ext cx="1224300" cy="681357"/>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19"/>
          <p:cNvSpPr/>
          <p:nvPr/>
        </p:nvSpPr>
        <p:spPr>
          <a:xfrm flipH="1">
            <a:off x="7537986" y="4608594"/>
            <a:ext cx="1224300" cy="681357"/>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18" name="Google Shape;2218;p19"/>
          <p:cNvGrpSpPr/>
          <p:nvPr/>
        </p:nvGrpSpPr>
        <p:grpSpPr>
          <a:xfrm flipH="1">
            <a:off x="8521349" y="4839324"/>
            <a:ext cx="1248959" cy="492362"/>
            <a:chOff x="12680715" y="5206674"/>
            <a:chExt cx="1248959" cy="492362"/>
          </a:xfrm>
        </p:grpSpPr>
        <p:sp>
          <p:nvSpPr>
            <p:cNvPr id="2219" name="Google Shape;2219;p19"/>
            <p:cNvSpPr/>
            <p:nvPr/>
          </p:nvSpPr>
          <p:spPr>
            <a:xfrm>
              <a:off x="12680715" y="5446700"/>
              <a:ext cx="1227899" cy="229686"/>
            </a:xfrm>
            <a:custGeom>
              <a:avLst/>
              <a:gdLst/>
              <a:ahLst/>
              <a:cxnLst/>
              <a:rect l="l" t="t" r="r" b="b"/>
              <a:pathLst>
                <a:path w="38598" h="7220" extrusionOk="0">
                  <a:moveTo>
                    <a:pt x="13103" y="0"/>
                  </a:moveTo>
                  <a:cubicBezTo>
                    <a:pt x="12302" y="0"/>
                    <a:pt x="12062" y="405"/>
                    <a:pt x="11002" y="513"/>
                  </a:cubicBezTo>
                  <a:cubicBezTo>
                    <a:pt x="9632" y="650"/>
                    <a:pt x="5820" y="2020"/>
                    <a:pt x="2922" y="2773"/>
                  </a:cubicBezTo>
                  <a:cubicBezTo>
                    <a:pt x="0" y="3549"/>
                    <a:pt x="1598" y="4165"/>
                    <a:pt x="2168" y="4873"/>
                  </a:cubicBezTo>
                  <a:cubicBezTo>
                    <a:pt x="2739" y="5580"/>
                    <a:pt x="4839" y="5626"/>
                    <a:pt x="9952" y="6379"/>
                  </a:cubicBezTo>
                  <a:cubicBezTo>
                    <a:pt x="13405" y="6888"/>
                    <a:pt x="22429" y="7220"/>
                    <a:pt x="28880" y="7220"/>
                  </a:cubicBezTo>
                  <a:cubicBezTo>
                    <a:pt x="31980" y="7220"/>
                    <a:pt x="34486" y="7143"/>
                    <a:pt x="35493" y="6973"/>
                  </a:cubicBezTo>
                  <a:cubicBezTo>
                    <a:pt x="38598" y="6448"/>
                    <a:pt x="35859" y="5261"/>
                    <a:pt x="36657" y="4462"/>
                  </a:cubicBezTo>
                  <a:cubicBezTo>
                    <a:pt x="37456" y="3686"/>
                    <a:pt x="35448" y="1974"/>
                    <a:pt x="31978" y="1403"/>
                  </a:cubicBezTo>
                  <a:cubicBezTo>
                    <a:pt x="31978" y="1403"/>
                    <a:pt x="15407" y="422"/>
                    <a:pt x="13901" y="102"/>
                  </a:cubicBezTo>
                  <a:cubicBezTo>
                    <a:pt x="13576" y="30"/>
                    <a:pt x="13319" y="0"/>
                    <a:pt x="13103"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19"/>
            <p:cNvSpPr/>
            <p:nvPr/>
          </p:nvSpPr>
          <p:spPr>
            <a:xfrm>
              <a:off x="13021968" y="5382407"/>
              <a:ext cx="907706" cy="316630"/>
            </a:xfrm>
            <a:custGeom>
              <a:avLst/>
              <a:gdLst/>
              <a:ahLst/>
              <a:cxnLst/>
              <a:rect l="l" t="t" r="r" b="b"/>
              <a:pathLst>
                <a:path w="28533" h="9953" extrusionOk="0">
                  <a:moveTo>
                    <a:pt x="28533" y="1"/>
                  </a:moveTo>
                  <a:cubicBezTo>
                    <a:pt x="28190" y="1895"/>
                    <a:pt x="27277" y="1165"/>
                    <a:pt x="26387" y="2534"/>
                  </a:cubicBezTo>
                  <a:cubicBezTo>
                    <a:pt x="25497" y="3881"/>
                    <a:pt x="24241" y="4018"/>
                    <a:pt x="23808" y="4794"/>
                  </a:cubicBezTo>
                  <a:cubicBezTo>
                    <a:pt x="23351" y="5593"/>
                    <a:pt x="22849" y="6894"/>
                    <a:pt x="22370" y="7784"/>
                  </a:cubicBezTo>
                  <a:cubicBezTo>
                    <a:pt x="21913" y="8674"/>
                    <a:pt x="18786" y="9268"/>
                    <a:pt x="17325" y="9564"/>
                  </a:cubicBezTo>
                  <a:cubicBezTo>
                    <a:pt x="15865" y="9861"/>
                    <a:pt x="11551" y="9952"/>
                    <a:pt x="10957" y="9656"/>
                  </a:cubicBezTo>
                  <a:cubicBezTo>
                    <a:pt x="10386" y="9382"/>
                    <a:pt x="6118" y="8857"/>
                    <a:pt x="4749" y="8400"/>
                  </a:cubicBezTo>
                  <a:cubicBezTo>
                    <a:pt x="3379" y="7921"/>
                    <a:pt x="2786" y="7853"/>
                    <a:pt x="2101" y="7031"/>
                  </a:cubicBezTo>
                  <a:cubicBezTo>
                    <a:pt x="1416" y="6209"/>
                    <a:pt x="1" y="3881"/>
                    <a:pt x="320" y="3310"/>
                  </a:cubicBezTo>
                  <a:cubicBezTo>
                    <a:pt x="640" y="2717"/>
                    <a:pt x="8880" y="5616"/>
                    <a:pt x="9953" y="5639"/>
                  </a:cubicBezTo>
                  <a:cubicBezTo>
                    <a:pt x="11026" y="5661"/>
                    <a:pt x="17622" y="5387"/>
                    <a:pt x="17622" y="5387"/>
                  </a:cubicBezTo>
                  <a:lnTo>
                    <a:pt x="24013" y="434"/>
                  </a:ln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19"/>
            <p:cNvSpPr/>
            <p:nvPr/>
          </p:nvSpPr>
          <p:spPr>
            <a:xfrm>
              <a:off x="13032148" y="5399840"/>
              <a:ext cx="792958" cy="275973"/>
            </a:xfrm>
            <a:custGeom>
              <a:avLst/>
              <a:gdLst/>
              <a:ahLst/>
              <a:cxnLst/>
              <a:rect l="l" t="t" r="r" b="b"/>
              <a:pathLst>
                <a:path w="24926" h="8675" extrusionOk="0">
                  <a:moveTo>
                    <a:pt x="1165" y="46"/>
                  </a:moveTo>
                  <a:cubicBezTo>
                    <a:pt x="594" y="754"/>
                    <a:pt x="457" y="2260"/>
                    <a:pt x="0" y="2762"/>
                  </a:cubicBezTo>
                  <a:cubicBezTo>
                    <a:pt x="137" y="4018"/>
                    <a:pt x="959" y="4314"/>
                    <a:pt x="2466" y="5113"/>
                  </a:cubicBezTo>
                  <a:cubicBezTo>
                    <a:pt x="3949" y="5912"/>
                    <a:pt x="6392" y="6323"/>
                    <a:pt x="7099" y="6917"/>
                  </a:cubicBezTo>
                  <a:cubicBezTo>
                    <a:pt x="7807" y="7487"/>
                    <a:pt x="8857" y="8103"/>
                    <a:pt x="8902" y="8400"/>
                  </a:cubicBezTo>
                  <a:cubicBezTo>
                    <a:pt x="8948" y="8674"/>
                    <a:pt x="16458" y="8012"/>
                    <a:pt x="18626" y="5935"/>
                  </a:cubicBezTo>
                  <a:cubicBezTo>
                    <a:pt x="20794" y="3858"/>
                    <a:pt x="22324" y="4406"/>
                    <a:pt x="22392" y="3470"/>
                  </a:cubicBezTo>
                  <a:cubicBezTo>
                    <a:pt x="22438" y="2557"/>
                    <a:pt x="24812" y="320"/>
                    <a:pt x="24880" y="160"/>
                  </a:cubicBezTo>
                  <a:cubicBezTo>
                    <a:pt x="24926" y="0"/>
                    <a:pt x="1165" y="46"/>
                    <a:pt x="1165" y="46"/>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19"/>
            <p:cNvSpPr/>
            <p:nvPr/>
          </p:nvSpPr>
          <p:spPr>
            <a:xfrm>
              <a:off x="13069178" y="5206674"/>
              <a:ext cx="860496" cy="318825"/>
            </a:xfrm>
            <a:custGeom>
              <a:avLst/>
              <a:gdLst/>
              <a:ahLst/>
              <a:cxnLst/>
              <a:rect l="l" t="t" r="r" b="b"/>
              <a:pathLst>
                <a:path w="27049" h="10022" extrusionOk="0">
                  <a:moveTo>
                    <a:pt x="13696" y="184"/>
                  </a:moveTo>
                  <a:cubicBezTo>
                    <a:pt x="13696" y="184"/>
                    <a:pt x="8035" y="731"/>
                    <a:pt x="7830" y="1097"/>
                  </a:cubicBezTo>
                  <a:cubicBezTo>
                    <a:pt x="7647" y="1485"/>
                    <a:pt x="8126" y="2375"/>
                    <a:pt x="8400" y="3082"/>
                  </a:cubicBezTo>
                  <a:cubicBezTo>
                    <a:pt x="8674" y="3790"/>
                    <a:pt x="7464" y="4498"/>
                    <a:pt x="5068" y="4383"/>
                  </a:cubicBezTo>
                  <a:cubicBezTo>
                    <a:pt x="2671" y="4292"/>
                    <a:pt x="1028" y="6118"/>
                    <a:pt x="1" y="6118"/>
                  </a:cubicBezTo>
                  <a:cubicBezTo>
                    <a:pt x="92" y="7488"/>
                    <a:pt x="6506" y="10021"/>
                    <a:pt x="9633" y="9473"/>
                  </a:cubicBezTo>
                  <a:cubicBezTo>
                    <a:pt x="12760" y="8903"/>
                    <a:pt x="16047" y="7214"/>
                    <a:pt x="18124" y="6689"/>
                  </a:cubicBezTo>
                  <a:cubicBezTo>
                    <a:pt x="20178" y="6187"/>
                    <a:pt x="26569" y="7214"/>
                    <a:pt x="27049" y="5525"/>
                  </a:cubicBezTo>
                  <a:cubicBezTo>
                    <a:pt x="26889" y="4680"/>
                    <a:pt x="26250" y="3402"/>
                    <a:pt x="25496" y="3037"/>
                  </a:cubicBezTo>
                  <a:cubicBezTo>
                    <a:pt x="24743" y="2649"/>
                    <a:pt x="19060" y="2694"/>
                    <a:pt x="18443" y="2283"/>
                  </a:cubicBezTo>
                  <a:cubicBezTo>
                    <a:pt x="17827" y="1850"/>
                    <a:pt x="14221" y="1"/>
                    <a:pt x="13696" y="184"/>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19"/>
            <p:cNvSpPr/>
            <p:nvPr/>
          </p:nvSpPr>
          <p:spPr>
            <a:xfrm>
              <a:off x="13311716" y="5258974"/>
              <a:ext cx="316630" cy="116211"/>
            </a:xfrm>
            <a:custGeom>
              <a:avLst/>
              <a:gdLst/>
              <a:ahLst/>
              <a:cxnLst/>
              <a:rect l="l" t="t" r="r" b="b"/>
              <a:pathLst>
                <a:path w="9953" h="3653" extrusionOk="0">
                  <a:moveTo>
                    <a:pt x="228" y="0"/>
                  </a:moveTo>
                  <a:cubicBezTo>
                    <a:pt x="731" y="548"/>
                    <a:pt x="1621" y="1028"/>
                    <a:pt x="2853" y="1301"/>
                  </a:cubicBezTo>
                  <a:cubicBezTo>
                    <a:pt x="4063" y="1553"/>
                    <a:pt x="5570" y="1849"/>
                    <a:pt x="5889" y="1941"/>
                  </a:cubicBezTo>
                  <a:cubicBezTo>
                    <a:pt x="6232" y="2055"/>
                    <a:pt x="6437" y="2443"/>
                    <a:pt x="7053" y="2648"/>
                  </a:cubicBezTo>
                  <a:cubicBezTo>
                    <a:pt x="7647" y="2876"/>
                    <a:pt x="8697" y="2922"/>
                    <a:pt x="9313" y="3219"/>
                  </a:cubicBezTo>
                  <a:cubicBezTo>
                    <a:pt x="9952" y="3493"/>
                    <a:pt x="8217" y="3264"/>
                    <a:pt x="7624" y="3219"/>
                  </a:cubicBezTo>
                  <a:cubicBezTo>
                    <a:pt x="7053" y="3173"/>
                    <a:pt x="7167" y="3652"/>
                    <a:pt x="6346" y="3219"/>
                  </a:cubicBezTo>
                  <a:cubicBezTo>
                    <a:pt x="5524" y="2762"/>
                    <a:pt x="4177" y="2488"/>
                    <a:pt x="3470" y="2511"/>
                  </a:cubicBezTo>
                  <a:cubicBezTo>
                    <a:pt x="2785" y="2534"/>
                    <a:pt x="1826" y="2443"/>
                    <a:pt x="1233" y="2534"/>
                  </a:cubicBezTo>
                  <a:cubicBezTo>
                    <a:pt x="617" y="2625"/>
                    <a:pt x="0" y="2443"/>
                    <a:pt x="92" y="2397"/>
                  </a:cubicBezTo>
                  <a:cubicBezTo>
                    <a:pt x="160" y="2374"/>
                    <a:pt x="228" y="1279"/>
                    <a:pt x="320" y="1073"/>
                  </a:cubicBezTo>
                  <a:cubicBezTo>
                    <a:pt x="388" y="868"/>
                    <a:pt x="228" y="0"/>
                    <a:pt x="228" y="0"/>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19"/>
            <p:cNvSpPr/>
            <p:nvPr/>
          </p:nvSpPr>
          <p:spPr>
            <a:xfrm>
              <a:off x="13076431" y="5395482"/>
              <a:ext cx="843095" cy="115479"/>
            </a:xfrm>
            <a:custGeom>
              <a:avLst/>
              <a:gdLst/>
              <a:ahLst/>
              <a:cxnLst/>
              <a:rect l="l" t="t" r="r" b="b"/>
              <a:pathLst>
                <a:path w="26502" h="3630" extrusionOk="0">
                  <a:moveTo>
                    <a:pt x="26501" y="1"/>
                  </a:moveTo>
                  <a:cubicBezTo>
                    <a:pt x="25839" y="206"/>
                    <a:pt x="24104" y="434"/>
                    <a:pt x="23671" y="434"/>
                  </a:cubicBezTo>
                  <a:cubicBezTo>
                    <a:pt x="23260" y="434"/>
                    <a:pt x="18672" y="640"/>
                    <a:pt x="18512" y="662"/>
                  </a:cubicBezTo>
                  <a:cubicBezTo>
                    <a:pt x="18352" y="685"/>
                    <a:pt x="14563" y="1484"/>
                    <a:pt x="13924" y="1941"/>
                  </a:cubicBezTo>
                  <a:cubicBezTo>
                    <a:pt x="13262" y="2420"/>
                    <a:pt x="10478" y="3036"/>
                    <a:pt x="9861" y="3219"/>
                  </a:cubicBezTo>
                  <a:cubicBezTo>
                    <a:pt x="9245" y="3401"/>
                    <a:pt x="6803" y="3516"/>
                    <a:pt x="5867" y="3219"/>
                  </a:cubicBezTo>
                  <a:cubicBezTo>
                    <a:pt x="4931" y="2922"/>
                    <a:pt x="2009" y="2032"/>
                    <a:pt x="1462" y="1712"/>
                  </a:cubicBezTo>
                  <a:cubicBezTo>
                    <a:pt x="891" y="1393"/>
                    <a:pt x="92" y="799"/>
                    <a:pt x="1" y="662"/>
                  </a:cubicBezTo>
                  <a:cubicBezTo>
                    <a:pt x="69" y="845"/>
                    <a:pt x="183" y="1096"/>
                    <a:pt x="435" y="1210"/>
                  </a:cubicBezTo>
                  <a:cubicBezTo>
                    <a:pt x="686" y="1347"/>
                    <a:pt x="1028" y="1370"/>
                    <a:pt x="1119" y="1507"/>
                  </a:cubicBezTo>
                  <a:cubicBezTo>
                    <a:pt x="1188" y="1644"/>
                    <a:pt x="1256" y="1712"/>
                    <a:pt x="1439" y="1804"/>
                  </a:cubicBezTo>
                  <a:cubicBezTo>
                    <a:pt x="1644" y="1895"/>
                    <a:pt x="3059" y="2443"/>
                    <a:pt x="3196" y="2488"/>
                  </a:cubicBezTo>
                  <a:cubicBezTo>
                    <a:pt x="3356" y="2557"/>
                    <a:pt x="5547" y="3333"/>
                    <a:pt x="5821" y="3333"/>
                  </a:cubicBezTo>
                  <a:cubicBezTo>
                    <a:pt x="6072" y="3333"/>
                    <a:pt x="7990" y="3630"/>
                    <a:pt x="8515" y="3607"/>
                  </a:cubicBezTo>
                  <a:cubicBezTo>
                    <a:pt x="9040" y="3584"/>
                    <a:pt x="9633" y="3493"/>
                    <a:pt x="9861" y="3447"/>
                  </a:cubicBezTo>
                  <a:cubicBezTo>
                    <a:pt x="10090" y="3379"/>
                    <a:pt x="13536" y="2580"/>
                    <a:pt x="14061" y="2169"/>
                  </a:cubicBezTo>
                  <a:cubicBezTo>
                    <a:pt x="14563" y="1758"/>
                    <a:pt x="15043" y="1598"/>
                    <a:pt x="16070" y="1461"/>
                  </a:cubicBezTo>
                  <a:cubicBezTo>
                    <a:pt x="17097" y="1302"/>
                    <a:pt x="18101" y="777"/>
                    <a:pt x="18512" y="754"/>
                  </a:cubicBezTo>
                  <a:cubicBezTo>
                    <a:pt x="18900" y="731"/>
                    <a:pt x="21525" y="777"/>
                    <a:pt x="21936" y="845"/>
                  </a:cubicBezTo>
                  <a:cubicBezTo>
                    <a:pt x="22347" y="914"/>
                    <a:pt x="23465" y="936"/>
                    <a:pt x="23716" y="754"/>
                  </a:cubicBezTo>
                  <a:cubicBezTo>
                    <a:pt x="23967" y="594"/>
                    <a:pt x="25063" y="503"/>
                    <a:pt x="25360" y="389"/>
                  </a:cubicBezTo>
                  <a:cubicBezTo>
                    <a:pt x="25656" y="274"/>
                    <a:pt x="26341" y="320"/>
                    <a:pt x="26501" y="1"/>
                  </a:cubicBezTo>
                  <a:close/>
                </a:path>
              </a:pathLst>
            </a:custGeom>
            <a:solidFill>
              <a:srgbClr val="7E9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5" name="Google Shape;2225;p19"/>
          <p:cNvGrpSpPr/>
          <p:nvPr/>
        </p:nvGrpSpPr>
        <p:grpSpPr>
          <a:xfrm flipH="1">
            <a:off x="3428249" y="4761874"/>
            <a:ext cx="1248959" cy="492362"/>
            <a:chOff x="12680715" y="5206674"/>
            <a:chExt cx="1248959" cy="492362"/>
          </a:xfrm>
        </p:grpSpPr>
        <p:sp>
          <p:nvSpPr>
            <p:cNvPr id="2226" name="Google Shape;2226;p19"/>
            <p:cNvSpPr/>
            <p:nvPr/>
          </p:nvSpPr>
          <p:spPr>
            <a:xfrm>
              <a:off x="12680715" y="5446700"/>
              <a:ext cx="1227899" cy="229686"/>
            </a:xfrm>
            <a:custGeom>
              <a:avLst/>
              <a:gdLst/>
              <a:ahLst/>
              <a:cxnLst/>
              <a:rect l="l" t="t" r="r" b="b"/>
              <a:pathLst>
                <a:path w="38598" h="7220" extrusionOk="0">
                  <a:moveTo>
                    <a:pt x="13103" y="0"/>
                  </a:moveTo>
                  <a:cubicBezTo>
                    <a:pt x="12302" y="0"/>
                    <a:pt x="12062" y="405"/>
                    <a:pt x="11002" y="513"/>
                  </a:cubicBezTo>
                  <a:cubicBezTo>
                    <a:pt x="9632" y="650"/>
                    <a:pt x="5820" y="2020"/>
                    <a:pt x="2922" y="2773"/>
                  </a:cubicBezTo>
                  <a:cubicBezTo>
                    <a:pt x="0" y="3549"/>
                    <a:pt x="1598" y="4165"/>
                    <a:pt x="2168" y="4873"/>
                  </a:cubicBezTo>
                  <a:cubicBezTo>
                    <a:pt x="2739" y="5580"/>
                    <a:pt x="4839" y="5626"/>
                    <a:pt x="9952" y="6379"/>
                  </a:cubicBezTo>
                  <a:cubicBezTo>
                    <a:pt x="13405" y="6888"/>
                    <a:pt x="22429" y="7220"/>
                    <a:pt x="28880" y="7220"/>
                  </a:cubicBezTo>
                  <a:cubicBezTo>
                    <a:pt x="31980" y="7220"/>
                    <a:pt x="34486" y="7143"/>
                    <a:pt x="35493" y="6973"/>
                  </a:cubicBezTo>
                  <a:cubicBezTo>
                    <a:pt x="38598" y="6448"/>
                    <a:pt x="35859" y="5261"/>
                    <a:pt x="36657" y="4462"/>
                  </a:cubicBezTo>
                  <a:cubicBezTo>
                    <a:pt x="37456" y="3686"/>
                    <a:pt x="35448" y="1974"/>
                    <a:pt x="31978" y="1403"/>
                  </a:cubicBezTo>
                  <a:cubicBezTo>
                    <a:pt x="31978" y="1403"/>
                    <a:pt x="15407" y="422"/>
                    <a:pt x="13901" y="102"/>
                  </a:cubicBezTo>
                  <a:cubicBezTo>
                    <a:pt x="13576" y="30"/>
                    <a:pt x="13319" y="0"/>
                    <a:pt x="13103"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19"/>
            <p:cNvSpPr/>
            <p:nvPr/>
          </p:nvSpPr>
          <p:spPr>
            <a:xfrm>
              <a:off x="13021968" y="5382407"/>
              <a:ext cx="907706" cy="316630"/>
            </a:xfrm>
            <a:custGeom>
              <a:avLst/>
              <a:gdLst/>
              <a:ahLst/>
              <a:cxnLst/>
              <a:rect l="l" t="t" r="r" b="b"/>
              <a:pathLst>
                <a:path w="28533" h="9953" extrusionOk="0">
                  <a:moveTo>
                    <a:pt x="28533" y="1"/>
                  </a:moveTo>
                  <a:cubicBezTo>
                    <a:pt x="28190" y="1895"/>
                    <a:pt x="27277" y="1165"/>
                    <a:pt x="26387" y="2534"/>
                  </a:cubicBezTo>
                  <a:cubicBezTo>
                    <a:pt x="25497" y="3881"/>
                    <a:pt x="24241" y="4018"/>
                    <a:pt x="23808" y="4794"/>
                  </a:cubicBezTo>
                  <a:cubicBezTo>
                    <a:pt x="23351" y="5593"/>
                    <a:pt x="22849" y="6894"/>
                    <a:pt x="22370" y="7784"/>
                  </a:cubicBezTo>
                  <a:cubicBezTo>
                    <a:pt x="21913" y="8674"/>
                    <a:pt x="18786" y="9268"/>
                    <a:pt x="17325" y="9564"/>
                  </a:cubicBezTo>
                  <a:cubicBezTo>
                    <a:pt x="15865" y="9861"/>
                    <a:pt x="11551" y="9952"/>
                    <a:pt x="10957" y="9656"/>
                  </a:cubicBezTo>
                  <a:cubicBezTo>
                    <a:pt x="10386" y="9382"/>
                    <a:pt x="6118" y="8857"/>
                    <a:pt x="4749" y="8400"/>
                  </a:cubicBezTo>
                  <a:cubicBezTo>
                    <a:pt x="3379" y="7921"/>
                    <a:pt x="2786" y="7853"/>
                    <a:pt x="2101" y="7031"/>
                  </a:cubicBezTo>
                  <a:cubicBezTo>
                    <a:pt x="1416" y="6209"/>
                    <a:pt x="1" y="3881"/>
                    <a:pt x="320" y="3310"/>
                  </a:cubicBezTo>
                  <a:cubicBezTo>
                    <a:pt x="640" y="2717"/>
                    <a:pt x="8880" y="5616"/>
                    <a:pt x="9953" y="5639"/>
                  </a:cubicBezTo>
                  <a:cubicBezTo>
                    <a:pt x="11026" y="5661"/>
                    <a:pt x="17622" y="5387"/>
                    <a:pt x="17622" y="5387"/>
                  </a:cubicBezTo>
                  <a:lnTo>
                    <a:pt x="24013" y="434"/>
                  </a:ln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19"/>
            <p:cNvSpPr/>
            <p:nvPr/>
          </p:nvSpPr>
          <p:spPr>
            <a:xfrm>
              <a:off x="13032148" y="5399840"/>
              <a:ext cx="792958" cy="275973"/>
            </a:xfrm>
            <a:custGeom>
              <a:avLst/>
              <a:gdLst/>
              <a:ahLst/>
              <a:cxnLst/>
              <a:rect l="l" t="t" r="r" b="b"/>
              <a:pathLst>
                <a:path w="24926" h="8675" extrusionOk="0">
                  <a:moveTo>
                    <a:pt x="1165" y="46"/>
                  </a:moveTo>
                  <a:cubicBezTo>
                    <a:pt x="594" y="754"/>
                    <a:pt x="457" y="2260"/>
                    <a:pt x="0" y="2762"/>
                  </a:cubicBezTo>
                  <a:cubicBezTo>
                    <a:pt x="137" y="4018"/>
                    <a:pt x="959" y="4314"/>
                    <a:pt x="2466" y="5113"/>
                  </a:cubicBezTo>
                  <a:cubicBezTo>
                    <a:pt x="3949" y="5912"/>
                    <a:pt x="6392" y="6323"/>
                    <a:pt x="7099" y="6917"/>
                  </a:cubicBezTo>
                  <a:cubicBezTo>
                    <a:pt x="7807" y="7487"/>
                    <a:pt x="8857" y="8103"/>
                    <a:pt x="8902" y="8400"/>
                  </a:cubicBezTo>
                  <a:cubicBezTo>
                    <a:pt x="8948" y="8674"/>
                    <a:pt x="16458" y="8012"/>
                    <a:pt x="18626" y="5935"/>
                  </a:cubicBezTo>
                  <a:cubicBezTo>
                    <a:pt x="20794" y="3858"/>
                    <a:pt x="22324" y="4406"/>
                    <a:pt x="22392" y="3470"/>
                  </a:cubicBezTo>
                  <a:cubicBezTo>
                    <a:pt x="22438" y="2557"/>
                    <a:pt x="24812" y="320"/>
                    <a:pt x="24880" y="160"/>
                  </a:cubicBezTo>
                  <a:cubicBezTo>
                    <a:pt x="24926" y="0"/>
                    <a:pt x="1165" y="46"/>
                    <a:pt x="1165" y="46"/>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19"/>
            <p:cNvSpPr/>
            <p:nvPr/>
          </p:nvSpPr>
          <p:spPr>
            <a:xfrm>
              <a:off x="13069178" y="5206674"/>
              <a:ext cx="860496" cy="318825"/>
            </a:xfrm>
            <a:custGeom>
              <a:avLst/>
              <a:gdLst/>
              <a:ahLst/>
              <a:cxnLst/>
              <a:rect l="l" t="t" r="r" b="b"/>
              <a:pathLst>
                <a:path w="27049" h="10022" extrusionOk="0">
                  <a:moveTo>
                    <a:pt x="13696" y="184"/>
                  </a:moveTo>
                  <a:cubicBezTo>
                    <a:pt x="13696" y="184"/>
                    <a:pt x="8035" y="731"/>
                    <a:pt x="7830" y="1097"/>
                  </a:cubicBezTo>
                  <a:cubicBezTo>
                    <a:pt x="7647" y="1485"/>
                    <a:pt x="8126" y="2375"/>
                    <a:pt x="8400" y="3082"/>
                  </a:cubicBezTo>
                  <a:cubicBezTo>
                    <a:pt x="8674" y="3790"/>
                    <a:pt x="7464" y="4498"/>
                    <a:pt x="5068" y="4383"/>
                  </a:cubicBezTo>
                  <a:cubicBezTo>
                    <a:pt x="2671" y="4292"/>
                    <a:pt x="1028" y="6118"/>
                    <a:pt x="1" y="6118"/>
                  </a:cubicBezTo>
                  <a:cubicBezTo>
                    <a:pt x="92" y="7488"/>
                    <a:pt x="6506" y="10021"/>
                    <a:pt x="9633" y="9473"/>
                  </a:cubicBezTo>
                  <a:cubicBezTo>
                    <a:pt x="12760" y="8903"/>
                    <a:pt x="16047" y="7214"/>
                    <a:pt x="18124" y="6689"/>
                  </a:cubicBezTo>
                  <a:cubicBezTo>
                    <a:pt x="20178" y="6187"/>
                    <a:pt x="26569" y="7214"/>
                    <a:pt x="27049" y="5525"/>
                  </a:cubicBezTo>
                  <a:cubicBezTo>
                    <a:pt x="26889" y="4680"/>
                    <a:pt x="26250" y="3402"/>
                    <a:pt x="25496" y="3037"/>
                  </a:cubicBezTo>
                  <a:cubicBezTo>
                    <a:pt x="24743" y="2649"/>
                    <a:pt x="19060" y="2694"/>
                    <a:pt x="18443" y="2283"/>
                  </a:cubicBezTo>
                  <a:cubicBezTo>
                    <a:pt x="17827" y="1850"/>
                    <a:pt x="14221" y="1"/>
                    <a:pt x="13696" y="184"/>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19"/>
            <p:cNvSpPr/>
            <p:nvPr/>
          </p:nvSpPr>
          <p:spPr>
            <a:xfrm>
              <a:off x="13311716" y="5258974"/>
              <a:ext cx="316630" cy="116211"/>
            </a:xfrm>
            <a:custGeom>
              <a:avLst/>
              <a:gdLst/>
              <a:ahLst/>
              <a:cxnLst/>
              <a:rect l="l" t="t" r="r" b="b"/>
              <a:pathLst>
                <a:path w="9953" h="3653" extrusionOk="0">
                  <a:moveTo>
                    <a:pt x="228" y="0"/>
                  </a:moveTo>
                  <a:cubicBezTo>
                    <a:pt x="731" y="548"/>
                    <a:pt x="1621" y="1028"/>
                    <a:pt x="2853" y="1301"/>
                  </a:cubicBezTo>
                  <a:cubicBezTo>
                    <a:pt x="4063" y="1553"/>
                    <a:pt x="5570" y="1849"/>
                    <a:pt x="5889" y="1941"/>
                  </a:cubicBezTo>
                  <a:cubicBezTo>
                    <a:pt x="6232" y="2055"/>
                    <a:pt x="6437" y="2443"/>
                    <a:pt x="7053" y="2648"/>
                  </a:cubicBezTo>
                  <a:cubicBezTo>
                    <a:pt x="7647" y="2876"/>
                    <a:pt x="8697" y="2922"/>
                    <a:pt x="9313" y="3219"/>
                  </a:cubicBezTo>
                  <a:cubicBezTo>
                    <a:pt x="9952" y="3493"/>
                    <a:pt x="8217" y="3264"/>
                    <a:pt x="7624" y="3219"/>
                  </a:cubicBezTo>
                  <a:cubicBezTo>
                    <a:pt x="7053" y="3173"/>
                    <a:pt x="7167" y="3652"/>
                    <a:pt x="6346" y="3219"/>
                  </a:cubicBezTo>
                  <a:cubicBezTo>
                    <a:pt x="5524" y="2762"/>
                    <a:pt x="4177" y="2488"/>
                    <a:pt x="3470" y="2511"/>
                  </a:cubicBezTo>
                  <a:cubicBezTo>
                    <a:pt x="2785" y="2534"/>
                    <a:pt x="1826" y="2443"/>
                    <a:pt x="1233" y="2534"/>
                  </a:cubicBezTo>
                  <a:cubicBezTo>
                    <a:pt x="617" y="2625"/>
                    <a:pt x="0" y="2443"/>
                    <a:pt x="92" y="2397"/>
                  </a:cubicBezTo>
                  <a:cubicBezTo>
                    <a:pt x="160" y="2374"/>
                    <a:pt x="228" y="1279"/>
                    <a:pt x="320" y="1073"/>
                  </a:cubicBezTo>
                  <a:cubicBezTo>
                    <a:pt x="388" y="868"/>
                    <a:pt x="228" y="0"/>
                    <a:pt x="228" y="0"/>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19"/>
            <p:cNvSpPr/>
            <p:nvPr/>
          </p:nvSpPr>
          <p:spPr>
            <a:xfrm>
              <a:off x="13076431" y="5395482"/>
              <a:ext cx="843095" cy="115479"/>
            </a:xfrm>
            <a:custGeom>
              <a:avLst/>
              <a:gdLst/>
              <a:ahLst/>
              <a:cxnLst/>
              <a:rect l="l" t="t" r="r" b="b"/>
              <a:pathLst>
                <a:path w="26502" h="3630" extrusionOk="0">
                  <a:moveTo>
                    <a:pt x="26501" y="1"/>
                  </a:moveTo>
                  <a:cubicBezTo>
                    <a:pt x="25839" y="206"/>
                    <a:pt x="24104" y="434"/>
                    <a:pt x="23671" y="434"/>
                  </a:cubicBezTo>
                  <a:cubicBezTo>
                    <a:pt x="23260" y="434"/>
                    <a:pt x="18672" y="640"/>
                    <a:pt x="18512" y="662"/>
                  </a:cubicBezTo>
                  <a:cubicBezTo>
                    <a:pt x="18352" y="685"/>
                    <a:pt x="14563" y="1484"/>
                    <a:pt x="13924" y="1941"/>
                  </a:cubicBezTo>
                  <a:cubicBezTo>
                    <a:pt x="13262" y="2420"/>
                    <a:pt x="10478" y="3036"/>
                    <a:pt x="9861" y="3219"/>
                  </a:cubicBezTo>
                  <a:cubicBezTo>
                    <a:pt x="9245" y="3401"/>
                    <a:pt x="6803" y="3516"/>
                    <a:pt x="5867" y="3219"/>
                  </a:cubicBezTo>
                  <a:cubicBezTo>
                    <a:pt x="4931" y="2922"/>
                    <a:pt x="2009" y="2032"/>
                    <a:pt x="1462" y="1712"/>
                  </a:cubicBezTo>
                  <a:cubicBezTo>
                    <a:pt x="891" y="1393"/>
                    <a:pt x="92" y="799"/>
                    <a:pt x="1" y="662"/>
                  </a:cubicBezTo>
                  <a:cubicBezTo>
                    <a:pt x="69" y="845"/>
                    <a:pt x="183" y="1096"/>
                    <a:pt x="435" y="1210"/>
                  </a:cubicBezTo>
                  <a:cubicBezTo>
                    <a:pt x="686" y="1347"/>
                    <a:pt x="1028" y="1370"/>
                    <a:pt x="1119" y="1507"/>
                  </a:cubicBezTo>
                  <a:cubicBezTo>
                    <a:pt x="1188" y="1644"/>
                    <a:pt x="1256" y="1712"/>
                    <a:pt x="1439" y="1804"/>
                  </a:cubicBezTo>
                  <a:cubicBezTo>
                    <a:pt x="1644" y="1895"/>
                    <a:pt x="3059" y="2443"/>
                    <a:pt x="3196" y="2488"/>
                  </a:cubicBezTo>
                  <a:cubicBezTo>
                    <a:pt x="3356" y="2557"/>
                    <a:pt x="5547" y="3333"/>
                    <a:pt x="5821" y="3333"/>
                  </a:cubicBezTo>
                  <a:cubicBezTo>
                    <a:pt x="6072" y="3333"/>
                    <a:pt x="7990" y="3630"/>
                    <a:pt x="8515" y="3607"/>
                  </a:cubicBezTo>
                  <a:cubicBezTo>
                    <a:pt x="9040" y="3584"/>
                    <a:pt x="9633" y="3493"/>
                    <a:pt x="9861" y="3447"/>
                  </a:cubicBezTo>
                  <a:cubicBezTo>
                    <a:pt x="10090" y="3379"/>
                    <a:pt x="13536" y="2580"/>
                    <a:pt x="14061" y="2169"/>
                  </a:cubicBezTo>
                  <a:cubicBezTo>
                    <a:pt x="14563" y="1758"/>
                    <a:pt x="15043" y="1598"/>
                    <a:pt x="16070" y="1461"/>
                  </a:cubicBezTo>
                  <a:cubicBezTo>
                    <a:pt x="17097" y="1302"/>
                    <a:pt x="18101" y="777"/>
                    <a:pt x="18512" y="754"/>
                  </a:cubicBezTo>
                  <a:cubicBezTo>
                    <a:pt x="18900" y="731"/>
                    <a:pt x="21525" y="777"/>
                    <a:pt x="21936" y="845"/>
                  </a:cubicBezTo>
                  <a:cubicBezTo>
                    <a:pt x="22347" y="914"/>
                    <a:pt x="23465" y="936"/>
                    <a:pt x="23716" y="754"/>
                  </a:cubicBezTo>
                  <a:cubicBezTo>
                    <a:pt x="23967" y="594"/>
                    <a:pt x="25063" y="503"/>
                    <a:pt x="25360" y="389"/>
                  </a:cubicBezTo>
                  <a:cubicBezTo>
                    <a:pt x="25656" y="274"/>
                    <a:pt x="26341" y="320"/>
                    <a:pt x="26501" y="1"/>
                  </a:cubicBezTo>
                  <a:close/>
                </a:path>
              </a:pathLst>
            </a:custGeom>
            <a:solidFill>
              <a:srgbClr val="7E9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32" name="Google Shape;2232;p19"/>
          <p:cNvSpPr/>
          <p:nvPr/>
        </p:nvSpPr>
        <p:spPr>
          <a:xfrm>
            <a:off x="3098611" y="4527994"/>
            <a:ext cx="1224300" cy="681357"/>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33" name="Google Shape;2233;p19"/>
          <p:cNvGrpSpPr/>
          <p:nvPr/>
        </p:nvGrpSpPr>
        <p:grpSpPr>
          <a:xfrm flipH="1">
            <a:off x="5468292" y="4768911"/>
            <a:ext cx="463791" cy="199524"/>
            <a:chOff x="3170025" y="4972625"/>
            <a:chExt cx="339550" cy="146075"/>
          </a:xfrm>
        </p:grpSpPr>
        <p:sp>
          <p:nvSpPr>
            <p:cNvPr id="2234" name="Google Shape;2234;p19"/>
            <p:cNvSpPr/>
            <p:nvPr/>
          </p:nvSpPr>
          <p:spPr>
            <a:xfrm>
              <a:off x="3170025" y="4972625"/>
              <a:ext cx="338975" cy="146075"/>
            </a:xfrm>
            <a:custGeom>
              <a:avLst/>
              <a:gdLst/>
              <a:ahLst/>
              <a:cxnLst/>
              <a:rect l="l" t="t" r="r" b="b"/>
              <a:pathLst>
                <a:path w="13559" h="5843" extrusionOk="0">
                  <a:moveTo>
                    <a:pt x="8173" y="0"/>
                  </a:moveTo>
                  <a:cubicBezTo>
                    <a:pt x="7570" y="0"/>
                    <a:pt x="6964" y="45"/>
                    <a:pt x="6369" y="111"/>
                  </a:cubicBezTo>
                  <a:cubicBezTo>
                    <a:pt x="4839" y="271"/>
                    <a:pt x="2762" y="522"/>
                    <a:pt x="1530" y="1526"/>
                  </a:cubicBezTo>
                  <a:cubicBezTo>
                    <a:pt x="1347" y="1663"/>
                    <a:pt x="1210" y="1823"/>
                    <a:pt x="1096" y="1960"/>
                  </a:cubicBezTo>
                  <a:cubicBezTo>
                    <a:pt x="0" y="3352"/>
                    <a:pt x="1347" y="4950"/>
                    <a:pt x="3059" y="5406"/>
                  </a:cubicBezTo>
                  <a:cubicBezTo>
                    <a:pt x="4109" y="5657"/>
                    <a:pt x="5205" y="5817"/>
                    <a:pt x="6300" y="5840"/>
                  </a:cubicBezTo>
                  <a:cubicBezTo>
                    <a:pt x="6347" y="5842"/>
                    <a:pt x="6395" y="5842"/>
                    <a:pt x="6443" y="5842"/>
                  </a:cubicBezTo>
                  <a:cubicBezTo>
                    <a:pt x="7123" y="5842"/>
                    <a:pt x="7913" y="5681"/>
                    <a:pt x="8126" y="5041"/>
                  </a:cubicBezTo>
                  <a:cubicBezTo>
                    <a:pt x="8192" y="5472"/>
                    <a:pt x="8631" y="5626"/>
                    <a:pt x="9085" y="5626"/>
                  </a:cubicBezTo>
                  <a:cubicBezTo>
                    <a:pt x="9256" y="5626"/>
                    <a:pt x="9430" y="5604"/>
                    <a:pt x="9587" y="5566"/>
                  </a:cubicBezTo>
                  <a:cubicBezTo>
                    <a:pt x="10683" y="5269"/>
                    <a:pt x="11710" y="4767"/>
                    <a:pt x="12600" y="4083"/>
                  </a:cubicBezTo>
                  <a:cubicBezTo>
                    <a:pt x="13079" y="3695"/>
                    <a:pt x="13559" y="3124"/>
                    <a:pt x="13353" y="2553"/>
                  </a:cubicBezTo>
                  <a:cubicBezTo>
                    <a:pt x="11573" y="2553"/>
                    <a:pt x="9815" y="2530"/>
                    <a:pt x="8035" y="2508"/>
                  </a:cubicBezTo>
                  <a:cubicBezTo>
                    <a:pt x="9359" y="2097"/>
                    <a:pt x="10614" y="1526"/>
                    <a:pt x="11801" y="819"/>
                  </a:cubicBezTo>
                  <a:cubicBezTo>
                    <a:pt x="10702" y="199"/>
                    <a:pt x="9445" y="0"/>
                    <a:pt x="8173" y="0"/>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19"/>
            <p:cNvSpPr/>
            <p:nvPr/>
          </p:nvSpPr>
          <p:spPr>
            <a:xfrm>
              <a:off x="3180300" y="4975175"/>
              <a:ext cx="329275" cy="143525"/>
            </a:xfrm>
            <a:custGeom>
              <a:avLst/>
              <a:gdLst/>
              <a:ahLst/>
              <a:cxnLst/>
              <a:rect l="l" t="t" r="r" b="b"/>
              <a:pathLst>
                <a:path w="13171" h="5741" extrusionOk="0">
                  <a:moveTo>
                    <a:pt x="6764" y="1"/>
                  </a:moveTo>
                  <a:cubicBezTo>
                    <a:pt x="5101" y="1"/>
                    <a:pt x="3400" y="444"/>
                    <a:pt x="1872" y="1059"/>
                  </a:cubicBezTo>
                  <a:cubicBezTo>
                    <a:pt x="1667" y="1127"/>
                    <a:pt x="1438" y="1242"/>
                    <a:pt x="1370" y="1447"/>
                  </a:cubicBezTo>
                  <a:cubicBezTo>
                    <a:pt x="2511" y="1675"/>
                    <a:pt x="3675" y="1835"/>
                    <a:pt x="4839" y="1903"/>
                  </a:cubicBezTo>
                  <a:cubicBezTo>
                    <a:pt x="4491" y="1897"/>
                    <a:pt x="4144" y="1895"/>
                    <a:pt x="3797" y="1895"/>
                  </a:cubicBezTo>
                  <a:cubicBezTo>
                    <a:pt x="2852" y="1895"/>
                    <a:pt x="1911" y="1916"/>
                    <a:pt x="959" y="1949"/>
                  </a:cubicBezTo>
                  <a:cubicBezTo>
                    <a:pt x="1393" y="2040"/>
                    <a:pt x="1826" y="2109"/>
                    <a:pt x="2283" y="2109"/>
                  </a:cubicBezTo>
                  <a:cubicBezTo>
                    <a:pt x="1872" y="2109"/>
                    <a:pt x="1461" y="2177"/>
                    <a:pt x="1050" y="2291"/>
                  </a:cubicBezTo>
                  <a:cubicBezTo>
                    <a:pt x="822" y="2360"/>
                    <a:pt x="594" y="2451"/>
                    <a:pt x="434" y="2634"/>
                  </a:cubicBezTo>
                  <a:cubicBezTo>
                    <a:pt x="0" y="3068"/>
                    <a:pt x="480" y="3821"/>
                    <a:pt x="799" y="4186"/>
                  </a:cubicBezTo>
                  <a:cubicBezTo>
                    <a:pt x="1164" y="4620"/>
                    <a:pt x="1644" y="4939"/>
                    <a:pt x="2192" y="5145"/>
                  </a:cubicBezTo>
                  <a:cubicBezTo>
                    <a:pt x="2327" y="5201"/>
                    <a:pt x="2458" y="5226"/>
                    <a:pt x="2584" y="5226"/>
                  </a:cubicBezTo>
                  <a:cubicBezTo>
                    <a:pt x="2967" y="5226"/>
                    <a:pt x="3315" y="5003"/>
                    <a:pt x="3675" y="4779"/>
                  </a:cubicBezTo>
                  <a:cubicBezTo>
                    <a:pt x="3995" y="4597"/>
                    <a:pt x="4291" y="4391"/>
                    <a:pt x="4588" y="4209"/>
                  </a:cubicBezTo>
                  <a:cubicBezTo>
                    <a:pt x="5022" y="3935"/>
                    <a:pt x="5433" y="3684"/>
                    <a:pt x="5844" y="3387"/>
                  </a:cubicBezTo>
                  <a:lnTo>
                    <a:pt x="5844" y="3387"/>
                  </a:lnTo>
                  <a:cubicBezTo>
                    <a:pt x="5113" y="3981"/>
                    <a:pt x="4383" y="4574"/>
                    <a:pt x="3652" y="5167"/>
                  </a:cubicBezTo>
                  <a:cubicBezTo>
                    <a:pt x="3584" y="5213"/>
                    <a:pt x="3538" y="5282"/>
                    <a:pt x="3561" y="5327"/>
                  </a:cubicBezTo>
                  <a:cubicBezTo>
                    <a:pt x="3584" y="5373"/>
                    <a:pt x="3630" y="5396"/>
                    <a:pt x="3675" y="5419"/>
                  </a:cubicBezTo>
                  <a:cubicBezTo>
                    <a:pt x="4406" y="5601"/>
                    <a:pt x="5090" y="5715"/>
                    <a:pt x="5866" y="5738"/>
                  </a:cubicBezTo>
                  <a:cubicBezTo>
                    <a:pt x="5913" y="5740"/>
                    <a:pt x="5961" y="5740"/>
                    <a:pt x="6009" y="5740"/>
                  </a:cubicBezTo>
                  <a:cubicBezTo>
                    <a:pt x="6689" y="5740"/>
                    <a:pt x="7481" y="5579"/>
                    <a:pt x="7715" y="4939"/>
                  </a:cubicBezTo>
                  <a:cubicBezTo>
                    <a:pt x="7769" y="5382"/>
                    <a:pt x="8095" y="5539"/>
                    <a:pt x="8524" y="5539"/>
                  </a:cubicBezTo>
                  <a:cubicBezTo>
                    <a:pt x="9380" y="5539"/>
                    <a:pt x="10645" y="4916"/>
                    <a:pt x="10979" y="4688"/>
                  </a:cubicBezTo>
                  <a:cubicBezTo>
                    <a:pt x="11002" y="4688"/>
                    <a:pt x="11002" y="4688"/>
                    <a:pt x="11002" y="4665"/>
                  </a:cubicBezTo>
                  <a:cubicBezTo>
                    <a:pt x="11025" y="4642"/>
                    <a:pt x="10979" y="4620"/>
                    <a:pt x="10956" y="4620"/>
                  </a:cubicBezTo>
                  <a:cubicBezTo>
                    <a:pt x="10454" y="4528"/>
                    <a:pt x="9975" y="4232"/>
                    <a:pt x="9473" y="4072"/>
                  </a:cubicBezTo>
                  <a:cubicBezTo>
                    <a:pt x="9067" y="3931"/>
                    <a:pt x="8633" y="3776"/>
                    <a:pt x="8194" y="3649"/>
                  </a:cubicBezTo>
                  <a:lnTo>
                    <a:pt x="8194" y="3649"/>
                  </a:lnTo>
                  <a:cubicBezTo>
                    <a:pt x="8558" y="3743"/>
                    <a:pt x="8913" y="3828"/>
                    <a:pt x="9267" y="3912"/>
                  </a:cubicBezTo>
                  <a:cubicBezTo>
                    <a:pt x="9850" y="4054"/>
                    <a:pt x="10466" y="4185"/>
                    <a:pt x="11069" y="4185"/>
                  </a:cubicBezTo>
                  <a:cubicBezTo>
                    <a:pt x="11339" y="4185"/>
                    <a:pt x="11608" y="4158"/>
                    <a:pt x="11869" y="4095"/>
                  </a:cubicBezTo>
                  <a:cubicBezTo>
                    <a:pt x="12486" y="3935"/>
                    <a:pt x="13170" y="3113"/>
                    <a:pt x="12919" y="2451"/>
                  </a:cubicBezTo>
                  <a:cubicBezTo>
                    <a:pt x="11892" y="2451"/>
                    <a:pt x="10865" y="2428"/>
                    <a:pt x="9838" y="2428"/>
                  </a:cubicBezTo>
                  <a:cubicBezTo>
                    <a:pt x="9194" y="2428"/>
                    <a:pt x="8504" y="2497"/>
                    <a:pt x="7832" y="2497"/>
                  </a:cubicBezTo>
                  <a:cubicBezTo>
                    <a:pt x="7553" y="2497"/>
                    <a:pt x="7276" y="2485"/>
                    <a:pt x="7008" y="2451"/>
                  </a:cubicBezTo>
                  <a:cubicBezTo>
                    <a:pt x="8377" y="1995"/>
                    <a:pt x="9747" y="1424"/>
                    <a:pt x="11048" y="762"/>
                  </a:cubicBezTo>
                  <a:cubicBezTo>
                    <a:pt x="10454" y="488"/>
                    <a:pt x="9815" y="420"/>
                    <a:pt x="9176" y="351"/>
                  </a:cubicBezTo>
                  <a:cubicBezTo>
                    <a:pt x="8993" y="323"/>
                    <a:pt x="8818" y="304"/>
                    <a:pt x="8647" y="304"/>
                  </a:cubicBezTo>
                  <a:cubicBezTo>
                    <a:pt x="8541" y="304"/>
                    <a:pt x="8436" y="311"/>
                    <a:pt x="8332" y="329"/>
                  </a:cubicBezTo>
                  <a:cubicBezTo>
                    <a:pt x="7692" y="443"/>
                    <a:pt x="7190" y="945"/>
                    <a:pt x="6779" y="1470"/>
                  </a:cubicBezTo>
                  <a:lnTo>
                    <a:pt x="7601" y="260"/>
                  </a:lnTo>
                  <a:cubicBezTo>
                    <a:pt x="7624" y="214"/>
                    <a:pt x="7670" y="123"/>
                    <a:pt x="7624" y="77"/>
                  </a:cubicBezTo>
                  <a:cubicBezTo>
                    <a:pt x="7601" y="32"/>
                    <a:pt x="7555" y="32"/>
                    <a:pt x="7510" y="32"/>
                  </a:cubicBezTo>
                  <a:cubicBezTo>
                    <a:pt x="7263" y="11"/>
                    <a:pt x="7014" y="1"/>
                    <a:pt x="6764"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6" name="Google Shape;2236;p19"/>
          <p:cNvGrpSpPr/>
          <p:nvPr/>
        </p:nvGrpSpPr>
        <p:grpSpPr>
          <a:xfrm rot="-1716529" flipH="1">
            <a:off x="8128461" y="3317029"/>
            <a:ext cx="798433" cy="1335208"/>
            <a:chOff x="2052700" y="3351500"/>
            <a:chExt cx="1434025" cy="2398100"/>
          </a:xfrm>
        </p:grpSpPr>
        <p:sp>
          <p:nvSpPr>
            <p:cNvPr id="2237" name="Google Shape;2237;p19"/>
            <p:cNvSpPr/>
            <p:nvPr/>
          </p:nvSpPr>
          <p:spPr>
            <a:xfrm>
              <a:off x="2052700" y="3467625"/>
              <a:ext cx="1345000" cy="2281975"/>
            </a:xfrm>
            <a:custGeom>
              <a:avLst/>
              <a:gdLst/>
              <a:ahLst/>
              <a:cxnLst/>
              <a:rect l="l" t="t" r="r" b="b"/>
              <a:pathLst>
                <a:path w="53800" h="91279" extrusionOk="0">
                  <a:moveTo>
                    <a:pt x="53800" y="0"/>
                  </a:moveTo>
                  <a:lnTo>
                    <a:pt x="53800" y="0"/>
                  </a:lnTo>
                  <a:cubicBezTo>
                    <a:pt x="52133" y="1575"/>
                    <a:pt x="50559" y="3242"/>
                    <a:pt x="49143" y="4999"/>
                  </a:cubicBezTo>
                  <a:cubicBezTo>
                    <a:pt x="47728" y="6802"/>
                    <a:pt x="46382" y="8651"/>
                    <a:pt x="45172" y="10591"/>
                  </a:cubicBezTo>
                  <a:cubicBezTo>
                    <a:pt x="42798" y="14494"/>
                    <a:pt x="40812" y="18626"/>
                    <a:pt x="39123" y="22871"/>
                  </a:cubicBezTo>
                  <a:cubicBezTo>
                    <a:pt x="35722" y="31362"/>
                    <a:pt x="33554" y="40241"/>
                    <a:pt x="31020" y="48961"/>
                  </a:cubicBezTo>
                  <a:cubicBezTo>
                    <a:pt x="29788" y="53343"/>
                    <a:pt x="28441" y="57680"/>
                    <a:pt x="26820" y="61902"/>
                  </a:cubicBezTo>
                  <a:cubicBezTo>
                    <a:pt x="26044" y="64025"/>
                    <a:pt x="25154" y="66102"/>
                    <a:pt x="24218" y="68157"/>
                  </a:cubicBezTo>
                  <a:cubicBezTo>
                    <a:pt x="23259" y="70211"/>
                    <a:pt x="22210" y="72219"/>
                    <a:pt x="20908" y="74023"/>
                  </a:cubicBezTo>
                  <a:cubicBezTo>
                    <a:pt x="19585" y="75849"/>
                    <a:pt x="18010" y="77469"/>
                    <a:pt x="16321" y="78953"/>
                  </a:cubicBezTo>
                  <a:cubicBezTo>
                    <a:pt x="14609" y="80437"/>
                    <a:pt x="12805" y="81829"/>
                    <a:pt x="11025" y="83221"/>
                  </a:cubicBezTo>
                  <a:cubicBezTo>
                    <a:pt x="7442" y="86029"/>
                    <a:pt x="3744" y="88676"/>
                    <a:pt x="0" y="91279"/>
                  </a:cubicBezTo>
                  <a:cubicBezTo>
                    <a:pt x="3881" y="88882"/>
                    <a:pt x="7624" y="86303"/>
                    <a:pt x="11322" y="83632"/>
                  </a:cubicBezTo>
                  <a:cubicBezTo>
                    <a:pt x="13148" y="82285"/>
                    <a:pt x="14974" y="80916"/>
                    <a:pt x="16731" y="79455"/>
                  </a:cubicBezTo>
                  <a:cubicBezTo>
                    <a:pt x="18489" y="77971"/>
                    <a:pt x="20155" y="76351"/>
                    <a:pt x="21548" y="74502"/>
                  </a:cubicBezTo>
                  <a:cubicBezTo>
                    <a:pt x="22940" y="72653"/>
                    <a:pt x="24036" y="70622"/>
                    <a:pt x="25040" y="68545"/>
                  </a:cubicBezTo>
                  <a:cubicBezTo>
                    <a:pt x="25999" y="66490"/>
                    <a:pt x="26934" y="64390"/>
                    <a:pt x="27733" y="62245"/>
                  </a:cubicBezTo>
                  <a:cubicBezTo>
                    <a:pt x="29399" y="57999"/>
                    <a:pt x="30746" y="53640"/>
                    <a:pt x="32024" y="49257"/>
                  </a:cubicBezTo>
                  <a:cubicBezTo>
                    <a:pt x="33280" y="44875"/>
                    <a:pt x="34444" y="40470"/>
                    <a:pt x="35699" y="36110"/>
                  </a:cubicBezTo>
                  <a:cubicBezTo>
                    <a:pt x="36909" y="31727"/>
                    <a:pt x="38279" y="27413"/>
                    <a:pt x="39876" y="23168"/>
                  </a:cubicBezTo>
                  <a:cubicBezTo>
                    <a:pt x="40652" y="21022"/>
                    <a:pt x="41543" y="18945"/>
                    <a:pt x="42478" y="16891"/>
                  </a:cubicBezTo>
                  <a:cubicBezTo>
                    <a:pt x="43437" y="14814"/>
                    <a:pt x="44487" y="12828"/>
                    <a:pt x="45605" y="10865"/>
                  </a:cubicBezTo>
                  <a:cubicBezTo>
                    <a:pt x="46747" y="8902"/>
                    <a:pt x="48002" y="7008"/>
                    <a:pt x="49349" y="5182"/>
                  </a:cubicBezTo>
                  <a:cubicBezTo>
                    <a:pt x="50718" y="3378"/>
                    <a:pt x="52202" y="1644"/>
                    <a:pt x="53800"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19"/>
            <p:cNvSpPr/>
            <p:nvPr/>
          </p:nvSpPr>
          <p:spPr>
            <a:xfrm>
              <a:off x="2191925" y="4727350"/>
              <a:ext cx="429725" cy="477300"/>
            </a:xfrm>
            <a:custGeom>
              <a:avLst/>
              <a:gdLst/>
              <a:ahLst/>
              <a:cxnLst/>
              <a:rect l="l" t="t" r="r" b="b"/>
              <a:pathLst>
                <a:path w="17189" h="19092" extrusionOk="0">
                  <a:moveTo>
                    <a:pt x="3716" y="1"/>
                  </a:moveTo>
                  <a:cubicBezTo>
                    <a:pt x="3627" y="1"/>
                    <a:pt x="3537" y="4"/>
                    <a:pt x="3447" y="10"/>
                  </a:cubicBezTo>
                  <a:cubicBezTo>
                    <a:pt x="1713" y="101"/>
                    <a:pt x="1" y="1836"/>
                    <a:pt x="549" y="3502"/>
                  </a:cubicBezTo>
                  <a:cubicBezTo>
                    <a:pt x="708" y="4004"/>
                    <a:pt x="1028" y="4415"/>
                    <a:pt x="1348" y="4826"/>
                  </a:cubicBezTo>
                  <a:cubicBezTo>
                    <a:pt x="2968" y="6766"/>
                    <a:pt x="4954" y="8432"/>
                    <a:pt x="7145" y="9710"/>
                  </a:cubicBezTo>
                  <a:cubicBezTo>
                    <a:pt x="8857" y="10715"/>
                    <a:pt x="10706" y="11491"/>
                    <a:pt x="12304" y="12678"/>
                  </a:cubicBezTo>
                  <a:cubicBezTo>
                    <a:pt x="14541" y="14275"/>
                    <a:pt x="16024" y="16558"/>
                    <a:pt x="16983" y="19091"/>
                  </a:cubicBezTo>
                  <a:cubicBezTo>
                    <a:pt x="17188" y="12769"/>
                    <a:pt x="12897" y="5921"/>
                    <a:pt x="8195" y="2041"/>
                  </a:cubicBezTo>
                  <a:cubicBezTo>
                    <a:pt x="6896" y="980"/>
                    <a:pt x="5370" y="1"/>
                    <a:pt x="3716"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19"/>
            <p:cNvSpPr/>
            <p:nvPr/>
          </p:nvSpPr>
          <p:spPr>
            <a:xfrm>
              <a:off x="2617050" y="5102425"/>
              <a:ext cx="482225" cy="143550"/>
            </a:xfrm>
            <a:custGeom>
              <a:avLst/>
              <a:gdLst/>
              <a:ahLst/>
              <a:cxnLst/>
              <a:rect l="l" t="t" r="r" b="b"/>
              <a:pathLst>
                <a:path w="19289" h="5742" extrusionOk="0">
                  <a:moveTo>
                    <a:pt x="11687" y="0"/>
                  </a:moveTo>
                  <a:cubicBezTo>
                    <a:pt x="7507" y="0"/>
                    <a:pt x="2896" y="1224"/>
                    <a:pt x="1" y="3974"/>
                  </a:cubicBezTo>
                  <a:cubicBezTo>
                    <a:pt x="1359" y="3465"/>
                    <a:pt x="2769" y="3154"/>
                    <a:pt x="4195" y="3154"/>
                  </a:cubicBezTo>
                  <a:cubicBezTo>
                    <a:pt x="4879" y="3154"/>
                    <a:pt x="5567" y="3226"/>
                    <a:pt x="6255" y="3381"/>
                  </a:cubicBezTo>
                  <a:cubicBezTo>
                    <a:pt x="7807" y="3700"/>
                    <a:pt x="9245" y="4408"/>
                    <a:pt x="10729" y="4887"/>
                  </a:cubicBezTo>
                  <a:cubicBezTo>
                    <a:pt x="12465" y="5445"/>
                    <a:pt x="14295" y="5742"/>
                    <a:pt x="16117" y="5742"/>
                  </a:cubicBezTo>
                  <a:cubicBezTo>
                    <a:pt x="16307" y="5742"/>
                    <a:pt x="16497" y="5738"/>
                    <a:pt x="16686" y="5732"/>
                  </a:cubicBezTo>
                  <a:cubicBezTo>
                    <a:pt x="17097" y="5732"/>
                    <a:pt x="17508" y="5686"/>
                    <a:pt x="17873" y="5526"/>
                  </a:cubicBezTo>
                  <a:cubicBezTo>
                    <a:pt x="19151" y="4979"/>
                    <a:pt x="19288" y="3038"/>
                    <a:pt x="18421" y="1943"/>
                  </a:cubicBezTo>
                  <a:cubicBezTo>
                    <a:pt x="17576" y="870"/>
                    <a:pt x="16115" y="436"/>
                    <a:pt x="14746" y="231"/>
                  </a:cubicBezTo>
                  <a:cubicBezTo>
                    <a:pt x="13777" y="79"/>
                    <a:pt x="12746" y="0"/>
                    <a:pt x="11687"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19"/>
            <p:cNvSpPr/>
            <p:nvPr/>
          </p:nvSpPr>
          <p:spPr>
            <a:xfrm>
              <a:off x="2373975" y="4428350"/>
              <a:ext cx="416000" cy="461875"/>
            </a:xfrm>
            <a:custGeom>
              <a:avLst/>
              <a:gdLst/>
              <a:ahLst/>
              <a:cxnLst/>
              <a:rect l="l" t="t" r="r" b="b"/>
              <a:pathLst>
                <a:path w="16640" h="18475" extrusionOk="0">
                  <a:moveTo>
                    <a:pt x="3625" y="0"/>
                  </a:moveTo>
                  <a:cubicBezTo>
                    <a:pt x="3535" y="0"/>
                    <a:pt x="3446" y="3"/>
                    <a:pt x="3355" y="9"/>
                  </a:cubicBezTo>
                  <a:cubicBezTo>
                    <a:pt x="1666" y="100"/>
                    <a:pt x="0" y="1789"/>
                    <a:pt x="525" y="3387"/>
                  </a:cubicBezTo>
                  <a:cubicBezTo>
                    <a:pt x="685" y="3867"/>
                    <a:pt x="1004" y="4277"/>
                    <a:pt x="1324" y="4665"/>
                  </a:cubicBezTo>
                  <a:cubicBezTo>
                    <a:pt x="2899" y="6537"/>
                    <a:pt x="4793" y="8158"/>
                    <a:pt x="6916" y="9390"/>
                  </a:cubicBezTo>
                  <a:cubicBezTo>
                    <a:pt x="8560" y="10372"/>
                    <a:pt x="10363" y="11125"/>
                    <a:pt x="11915" y="12266"/>
                  </a:cubicBezTo>
                  <a:cubicBezTo>
                    <a:pt x="14061" y="13818"/>
                    <a:pt x="15521" y="16010"/>
                    <a:pt x="16434" y="18475"/>
                  </a:cubicBezTo>
                  <a:cubicBezTo>
                    <a:pt x="16640" y="12358"/>
                    <a:pt x="12486" y="5738"/>
                    <a:pt x="7921" y="1972"/>
                  </a:cubicBezTo>
                  <a:cubicBezTo>
                    <a:pt x="6689" y="935"/>
                    <a:pt x="5212" y="0"/>
                    <a:pt x="3625"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19"/>
            <p:cNvSpPr/>
            <p:nvPr/>
          </p:nvSpPr>
          <p:spPr>
            <a:xfrm>
              <a:off x="2785400" y="4791050"/>
              <a:ext cx="466225" cy="138800"/>
            </a:xfrm>
            <a:custGeom>
              <a:avLst/>
              <a:gdLst/>
              <a:ahLst/>
              <a:cxnLst/>
              <a:rect l="l" t="t" r="r" b="b"/>
              <a:pathLst>
                <a:path w="18649" h="5552" extrusionOk="0">
                  <a:moveTo>
                    <a:pt x="11318" y="0"/>
                  </a:moveTo>
                  <a:cubicBezTo>
                    <a:pt x="7273" y="0"/>
                    <a:pt x="2807" y="1191"/>
                    <a:pt x="0" y="3853"/>
                  </a:cubicBezTo>
                  <a:cubicBezTo>
                    <a:pt x="1325" y="3354"/>
                    <a:pt x="2713" y="3057"/>
                    <a:pt x="4114" y="3057"/>
                  </a:cubicBezTo>
                  <a:cubicBezTo>
                    <a:pt x="4766" y="3057"/>
                    <a:pt x="5420" y="3122"/>
                    <a:pt x="6072" y="3259"/>
                  </a:cubicBezTo>
                  <a:cubicBezTo>
                    <a:pt x="7555" y="3602"/>
                    <a:pt x="8948" y="4263"/>
                    <a:pt x="10386" y="4720"/>
                  </a:cubicBezTo>
                  <a:cubicBezTo>
                    <a:pt x="12050" y="5275"/>
                    <a:pt x="13806" y="5552"/>
                    <a:pt x="15555" y="5552"/>
                  </a:cubicBezTo>
                  <a:cubicBezTo>
                    <a:pt x="15749" y="5552"/>
                    <a:pt x="15944" y="5549"/>
                    <a:pt x="16138" y="5542"/>
                  </a:cubicBezTo>
                  <a:cubicBezTo>
                    <a:pt x="16526" y="5542"/>
                    <a:pt x="16937" y="5519"/>
                    <a:pt x="17302" y="5359"/>
                  </a:cubicBezTo>
                  <a:cubicBezTo>
                    <a:pt x="18534" y="4811"/>
                    <a:pt x="18648" y="2962"/>
                    <a:pt x="17827" y="1890"/>
                  </a:cubicBezTo>
                  <a:cubicBezTo>
                    <a:pt x="17005" y="840"/>
                    <a:pt x="15590" y="429"/>
                    <a:pt x="14266" y="223"/>
                  </a:cubicBezTo>
                  <a:cubicBezTo>
                    <a:pt x="13332" y="76"/>
                    <a:pt x="12339" y="0"/>
                    <a:pt x="11318"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19"/>
            <p:cNvSpPr/>
            <p:nvPr/>
          </p:nvSpPr>
          <p:spPr>
            <a:xfrm>
              <a:off x="2455575" y="4129400"/>
              <a:ext cx="416000" cy="461825"/>
            </a:xfrm>
            <a:custGeom>
              <a:avLst/>
              <a:gdLst/>
              <a:ahLst/>
              <a:cxnLst/>
              <a:rect l="l" t="t" r="r" b="b"/>
              <a:pathLst>
                <a:path w="16640" h="18473" extrusionOk="0">
                  <a:moveTo>
                    <a:pt x="3575" y="1"/>
                  </a:moveTo>
                  <a:cubicBezTo>
                    <a:pt x="3502" y="1"/>
                    <a:pt x="3429" y="3"/>
                    <a:pt x="3355" y="7"/>
                  </a:cubicBezTo>
                  <a:cubicBezTo>
                    <a:pt x="1666" y="98"/>
                    <a:pt x="0" y="1787"/>
                    <a:pt x="525" y="3408"/>
                  </a:cubicBezTo>
                  <a:cubicBezTo>
                    <a:pt x="685" y="3887"/>
                    <a:pt x="1004" y="4275"/>
                    <a:pt x="1324" y="4663"/>
                  </a:cubicBezTo>
                  <a:cubicBezTo>
                    <a:pt x="2899" y="6557"/>
                    <a:pt x="4793" y="8155"/>
                    <a:pt x="6916" y="9411"/>
                  </a:cubicBezTo>
                  <a:cubicBezTo>
                    <a:pt x="8560" y="10369"/>
                    <a:pt x="10363" y="11123"/>
                    <a:pt x="11915" y="12264"/>
                  </a:cubicBezTo>
                  <a:cubicBezTo>
                    <a:pt x="14061" y="13816"/>
                    <a:pt x="15521" y="16030"/>
                    <a:pt x="16457" y="18472"/>
                  </a:cubicBezTo>
                  <a:cubicBezTo>
                    <a:pt x="16640" y="12355"/>
                    <a:pt x="12486" y="5736"/>
                    <a:pt x="7921" y="1970"/>
                  </a:cubicBezTo>
                  <a:cubicBezTo>
                    <a:pt x="6676" y="943"/>
                    <a:pt x="5181" y="1"/>
                    <a:pt x="3575"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19"/>
            <p:cNvSpPr/>
            <p:nvPr/>
          </p:nvSpPr>
          <p:spPr>
            <a:xfrm>
              <a:off x="2867000" y="4492250"/>
              <a:ext cx="466800" cy="139025"/>
            </a:xfrm>
            <a:custGeom>
              <a:avLst/>
              <a:gdLst/>
              <a:ahLst/>
              <a:cxnLst/>
              <a:rect l="l" t="t" r="r" b="b"/>
              <a:pathLst>
                <a:path w="18672" h="5561" extrusionOk="0">
                  <a:moveTo>
                    <a:pt x="11352" y="1"/>
                  </a:moveTo>
                  <a:cubicBezTo>
                    <a:pt x="7298" y="1"/>
                    <a:pt x="2815" y="1180"/>
                    <a:pt x="0" y="3867"/>
                  </a:cubicBezTo>
                  <a:cubicBezTo>
                    <a:pt x="1312" y="3358"/>
                    <a:pt x="2687" y="3057"/>
                    <a:pt x="4075" y="3057"/>
                  </a:cubicBezTo>
                  <a:cubicBezTo>
                    <a:pt x="4740" y="3057"/>
                    <a:pt x="5407" y="3126"/>
                    <a:pt x="6072" y="3274"/>
                  </a:cubicBezTo>
                  <a:cubicBezTo>
                    <a:pt x="7555" y="3593"/>
                    <a:pt x="8948" y="4255"/>
                    <a:pt x="10386" y="4734"/>
                  </a:cubicBezTo>
                  <a:cubicBezTo>
                    <a:pt x="12103" y="5285"/>
                    <a:pt x="13918" y="5561"/>
                    <a:pt x="15722" y="5561"/>
                  </a:cubicBezTo>
                  <a:cubicBezTo>
                    <a:pt x="15860" y="5561"/>
                    <a:pt x="15999" y="5559"/>
                    <a:pt x="16138" y="5556"/>
                  </a:cubicBezTo>
                  <a:cubicBezTo>
                    <a:pt x="16526" y="5533"/>
                    <a:pt x="16937" y="5510"/>
                    <a:pt x="17302" y="5351"/>
                  </a:cubicBezTo>
                  <a:cubicBezTo>
                    <a:pt x="18534" y="4826"/>
                    <a:pt x="18671" y="2954"/>
                    <a:pt x="17827" y="1904"/>
                  </a:cubicBezTo>
                  <a:cubicBezTo>
                    <a:pt x="17005" y="831"/>
                    <a:pt x="15590" y="420"/>
                    <a:pt x="14266" y="215"/>
                  </a:cubicBezTo>
                  <a:cubicBezTo>
                    <a:pt x="13343" y="74"/>
                    <a:pt x="12361" y="1"/>
                    <a:pt x="11352"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19"/>
            <p:cNvSpPr/>
            <p:nvPr/>
          </p:nvSpPr>
          <p:spPr>
            <a:xfrm>
              <a:off x="2621050" y="3902825"/>
              <a:ext cx="341275" cy="379100"/>
            </a:xfrm>
            <a:custGeom>
              <a:avLst/>
              <a:gdLst/>
              <a:ahLst/>
              <a:cxnLst/>
              <a:rect l="l" t="t" r="r" b="b"/>
              <a:pathLst>
                <a:path w="13651" h="15164" extrusionOk="0">
                  <a:moveTo>
                    <a:pt x="2981" y="1"/>
                  </a:moveTo>
                  <a:cubicBezTo>
                    <a:pt x="2908" y="1"/>
                    <a:pt x="2835" y="3"/>
                    <a:pt x="2762" y="8"/>
                  </a:cubicBezTo>
                  <a:cubicBezTo>
                    <a:pt x="1370" y="76"/>
                    <a:pt x="0" y="1469"/>
                    <a:pt x="434" y="2793"/>
                  </a:cubicBezTo>
                  <a:cubicBezTo>
                    <a:pt x="571" y="3181"/>
                    <a:pt x="822" y="3500"/>
                    <a:pt x="1073" y="3820"/>
                  </a:cubicBezTo>
                  <a:cubicBezTo>
                    <a:pt x="2374" y="5372"/>
                    <a:pt x="3926" y="6696"/>
                    <a:pt x="5661" y="7700"/>
                  </a:cubicBezTo>
                  <a:cubicBezTo>
                    <a:pt x="7031" y="8499"/>
                    <a:pt x="8492" y="9138"/>
                    <a:pt x="9770" y="10051"/>
                  </a:cubicBezTo>
                  <a:cubicBezTo>
                    <a:pt x="11550" y="11329"/>
                    <a:pt x="12714" y="13133"/>
                    <a:pt x="13490" y="15164"/>
                  </a:cubicBezTo>
                  <a:cubicBezTo>
                    <a:pt x="13650" y="10142"/>
                    <a:pt x="10249" y="4710"/>
                    <a:pt x="6506" y="1606"/>
                  </a:cubicBezTo>
                  <a:cubicBezTo>
                    <a:pt x="5489" y="762"/>
                    <a:pt x="4288" y="1"/>
                    <a:pt x="2981"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19"/>
            <p:cNvSpPr/>
            <p:nvPr/>
          </p:nvSpPr>
          <p:spPr>
            <a:xfrm>
              <a:off x="2958300" y="4200375"/>
              <a:ext cx="382925" cy="114225"/>
            </a:xfrm>
            <a:custGeom>
              <a:avLst/>
              <a:gdLst/>
              <a:ahLst/>
              <a:cxnLst/>
              <a:rect l="l" t="t" r="r" b="b"/>
              <a:pathLst>
                <a:path w="15317" h="4569" extrusionOk="0">
                  <a:moveTo>
                    <a:pt x="9315" y="1"/>
                  </a:moveTo>
                  <a:cubicBezTo>
                    <a:pt x="5997" y="1"/>
                    <a:pt x="2319" y="979"/>
                    <a:pt x="0" y="3171"/>
                  </a:cubicBezTo>
                  <a:cubicBezTo>
                    <a:pt x="1077" y="2756"/>
                    <a:pt x="2205" y="2506"/>
                    <a:pt x="3336" y="2506"/>
                  </a:cubicBezTo>
                  <a:cubicBezTo>
                    <a:pt x="3884" y="2506"/>
                    <a:pt x="4432" y="2565"/>
                    <a:pt x="4976" y="2691"/>
                  </a:cubicBezTo>
                  <a:cubicBezTo>
                    <a:pt x="6209" y="2942"/>
                    <a:pt x="7350" y="3490"/>
                    <a:pt x="8537" y="3878"/>
                  </a:cubicBezTo>
                  <a:cubicBezTo>
                    <a:pt x="9918" y="4339"/>
                    <a:pt x="11395" y="4569"/>
                    <a:pt x="12862" y="4569"/>
                  </a:cubicBezTo>
                  <a:cubicBezTo>
                    <a:pt x="12995" y="4569"/>
                    <a:pt x="13129" y="4567"/>
                    <a:pt x="13262" y="4563"/>
                  </a:cubicBezTo>
                  <a:cubicBezTo>
                    <a:pt x="13581" y="4540"/>
                    <a:pt x="13901" y="4517"/>
                    <a:pt x="14198" y="4403"/>
                  </a:cubicBezTo>
                  <a:cubicBezTo>
                    <a:pt x="15225" y="3947"/>
                    <a:pt x="15316" y="2417"/>
                    <a:pt x="14631" y="1550"/>
                  </a:cubicBezTo>
                  <a:cubicBezTo>
                    <a:pt x="13947" y="683"/>
                    <a:pt x="12805" y="340"/>
                    <a:pt x="11710" y="181"/>
                  </a:cubicBezTo>
                  <a:cubicBezTo>
                    <a:pt x="10952" y="62"/>
                    <a:pt x="10145" y="1"/>
                    <a:pt x="9315"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19"/>
            <p:cNvSpPr/>
            <p:nvPr/>
          </p:nvSpPr>
          <p:spPr>
            <a:xfrm>
              <a:off x="2823625" y="3735100"/>
              <a:ext cx="235700" cy="261525"/>
            </a:xfrm>
            <a:custGeom>
              <a:avLst/>
              <a:gdLst/>
              <a:ahLst/>
              <a:cxnLst/>
              <a:rect l="l" t="t" r="r" b="b"/>
              <a:pathLst>
                <a:path w="9428" h="10461" extrusionOk="0">
                  <a:moveTo>
                    <a:pt x="2075" y="1"/>
                  </a:moveTo>
                  <a:cubicBezTo>
                    <a:pt x="2023" y="1"/>
                    <a:pt x="1971" y="3"/>
                    <a:pt x="1918" y="6"/>
                  </a:cubicBezTo>
                  <a:cubicBezTo>
                    <a:pt x="936" y="52"/>
                    <a:pt x="0" y="1011"/>
                    <a:pt x="320" y="1924"/>
                  </a:cubicBezTo>
                  <a:cubicBezTo>
                    <a:pt x="389" y="2198"/>
                    <a:pt x="571" y="2426"/>
                    <a:pt x="754" y="2631"/>
                  </a:cubicBezTo>
                  <a:cubicBezTo>
                    <a:pt x="1644" y="3704"/>
                    <a:pt x="2717" y="4617"/>
                    <a:pt x="3926" y="5325"/>
                  </a:cubicBezTo>
                  <a:cubicBezTo>
                    <a:pt x="4862" y="5872"/>
                    <a:pt x="5867" y="6306"/>
                    <a:pt x="6757" y="6945"/>
                  </a:cubicBezTo>
                  <a:cubicBezTo>
                    <a:pt x="7967" y="7835"/>
                    <a:pt x="8788" y="9068"/>
                    <a:pt x="9313" y="10460"/>
                  </a:cubicBezTo>
                  <a:cubicBezTo>
                    <a:pt x="9427" y="6991"/>
                    <a:pt x="7076" y="3248"/>
                    <a:pt x="4497" y="1125"/>
                  </a:cubicBezTo>
                  <a:cubicBezTo>
                    <a:pt x="3785" y="542"/>
                    <a:pt x="2971" y="1"/>
                    <a:pt x="2075"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19"/>
            <p:cNvSpPr/>
            <p:nvPr/>
          </p:nvSpPr>
          <p:spPr>
            <a:xfrm>
              <a:off x="3047875" y="3937525"/>
              <a:ext cx="264225" cy="78550"/>
            </a:xfrm>
            <a:custGeom>
              <a:avLst/>
              <a:gdLst/>
              <a:ahLst/>
              <a:cxnLst/>
              <a:rect l="l" t="t" r="r" b="b"/>
              <a:pathLst>
                <a:path w="10569" h="3142" extrusionOk="0">
                  <a:moveTo>
                    <a:pt x="6405" y="0"/>
                  </a:moveTo>
                  <a:cubicBezTo>
                    <a:pt x="4114" y="0"/>
                    <a:pt x="1585" y="669"/>
                    <a:pt x="1" y="2181"/>
                  </a:cubicBezTo>
                  <a:cubicBezTo>
                    <a:pt x="754" y="1898"/>
                    <a:pt x="1550" y="1724"/>
                    <a:pt x="2352" y="1724"/>
                  </a:cubicBezTo>
                  <a:cubicBezTo>
                    <a:pt x="2717" y="1724"/>
                    <a:pt x="3084" y="1760"/>
                    <a:pt x="3447" y="1838"/>
                  </a:cubicBezTo>
                  <a:cubicBezTo>
                    <a:pt x="4269" y="2021"/>
                    <a:pt x="5068" y="2409"/>
                    <a:pt x="5890" y="2683"/>
                  </a:cubicBezTo>
                  <a:cubicBezTo>
                    <a:pt x="6865" y="3001"/>
                    <a:pt x="7881" y="3142"/>
                    <a:pt x="8899" y="3142"/>
                  </a:cubicBezTo>
                  <a:cubicBezTo>
                    <a:pt x="8976" y="3142"/>
                    <a:pt x="9053" y="3141"/>
                    <a:pt x="9131" y="3139"/>
                  </a:cubicBezTo>
                  <a:cubicBezTo>
                    <a:pt x="9359" y="3139"/>
                    <a:pt x="9587" y="3117"/>
                    <a:pt x="9793" y="3025"/>
                  </a:cubicBezTo>
                  <a:cubicBezTo>
                    <a:pt x="10500" y="2729"/>
                    <a:pt x="10569" y="1679"/>
                    <a:pt x="10090" y="1062"/>
                  </a:cubicBezTo>
                  <a:cubicBezTo>
                    <a:pt x="9633" y="469"/>
                    <a:pt x="8834" y="241"/>
                    <a:pt x="8081" y="126"/>
                  </a:cubicBezTo>
                  <a:cubicBezTo>
                    <a:pt x="7550" y="43"/>
                    <a:pt x="6985" y="0"/>
                    <a:pt x="6405"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19"/>
            <p:cNvSpPr/>
            <p:nvPr/>
          </p:nvSpPr>
          <p:spPr>
            <a:xfrm>
              <a:off x="3005075" y="3534950"/>
              <a:ext cx="181500" cy="222575"/>
            </a:xfrm>
            <a:custGeom>
              <a:avLst/>
              <a:gdLst/>
              <a:ahLst/>
              <a:cxnLst/>
              <a:rect l="l" t="t" r="r" b="b"/>
              <a:pathLst>
                <a:path w="7260" h="8903" extrusionOk="0">
                  <a:moveTo>
                    <a:pt x="1576" y="1"/>
                  </a:moveTo>
                  <a:cubicBezTo>
                    <a:pt x="800" y="1"/>
                    <a:pt x="1" y="708"/>
                    <a:pt x="184" y="1462"/>
                  </a:cubicBezTo>
                  <a:cubicBezTo>
                    <a:pt x="229" y="1690"/>
                    <a:pt x="366" y="1895"/>
                    <a:pt x="503" y="2078"/>
                  </a:cubicBezTo>
                  <a:cubicBezTo>
                    <a:pt x="1165" y="2991"/>
                    <a:pt x="1964" y="3790"/>
                    <a:pt x="2900" y="4429"/>
                  </a:cubicBezTo>
                  <a:cubicBezTo>
                    <a:pt x="3630" y="4931"/>
                    <a:pt x="4429" y="5342"/>
                    <a:pt x="5114" y="5912"/>
                  </a:cubicBezTo>
                  <a:cubicBezTo>
                    <a:pt x="6027" y="6689"/>
                    <a:pt x="6620" y="7761"/>
                    <a:pt x="6963" y="8903"/>
                  </a:cubicBezTo>
                  <a:cubicBezTo>
                    <a:pt x="7259" y="6118"/>
                    <a:pt x="5570" y="2945"/>
                    <a:pt x="3607" y="1051"/>
                  </a:cubicBezTo>
                  <a:cubicBezTo>
                    <a:pt x="3060" y="526"/>
                    <a:pt x="2375" y="24"/>
                    <a:pt x="1576"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19"/>
            <p:cNvSpPr/>
            <p:nvPr/>
          </p:nvSpPr>
          <p:spPr>
            <a:xfrm>
              <a:off x="3172850" y="3718275"/>
              <a:ext cx="214575" cy="68350"/>
            </a:xfrm>
            <a:custGeom>
              <a:avLst/>
              <a:gdLst/>
              <a:ahLst/>
              <a:cxnLst/>
              <a:rect l="l" t="t" r="r" b="b"/>
              <a:pathLst>
                <a:path w="8583" h="2734" extrusionOk="0">
                  <a:moveTo>
                    <a:pt x="4615" y="0"/>
                  </a:moveTo>
                  <a:cubicBezTo>
                    <a:pt x="2950" y="0"/>
                    <a:pt x="1197" y="421"/>
                    <a:pt x="1" y="1410"/>
                  </a:cubicBezTo>
                  <a:cubicBezTo>
                    <a:pt x="513" y="1256"/>
                    <a:pt x="1040" y="1167"/>
                    <a:pt x="1570" y="1167"/>
                  </a:cubicBezTo>
                  <a:cubicBezTo>
                    <a:pt x="1983" y="1167"/>
                    <a:pt x="2398" y="1221"/>
                    <a:pt x="2808" y="1341"/>
                  </a:cubicBezTo>
                  <a:cubicBezTo>
                    <a:pt x="3470" y="1547"/>
                    <a:pt x="4086" y="1889"/>
                    <a:pt x="4725" y="2163"/>
                  </a:cubicBezTo>
                  <a:cubicBezTo>
                    <a:pt x="5570" y="2505"/>
                    <a:pt x="6460" y="2688"/>
                    <a:pt x="7350" y="2734"/>
                  </a:cubicBezTo>
                  <a:cubicBezTo>
                    <a:pt x="7533" y="2734"/>
                    <a:pt x="7716" y="2734"/>
                    <a:pt x="7875" y="2665"/>
                  </a:cubicBezTo>
                  <a:cubicBezTo>
                    <a:pt x="8469" y="2460"/>
                    <a:pt x="8583" y="1615"/>
                    <a:pt x="8241" y="1113"/>
                  </a:cubicBezTo>
                  <a:cubicBezTo>
                    <a:pt x="7898" y="588"/>
                    <a:pt x="7259" y="360"/>
                    <a:pt x="6666" y="223"/>
                  </a:cubicBezTo>
                  <a:cubicBezTo>
                    <a:pt x="6033" y="79"/>
                    <a:pt x="5332" y="0"/>
                    <a:pt x="4615"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19"/>
            <p:cNvSpPr/>
            <p:nvPr/>
          </p:nvSpPr>
          <p:spPr>
            <a:xfrm>
              <a:off x="3182125" y="3422800"/>
              <a:ext cx="119150" cy="176100"/>
            </a:xfrm>
            <a:custGeom>
              <a:avLst/>
              <a:gdLst/>
              <a:ahLst/>
              <a:cxnLst/>
              <a:rect l="l" t="t" r="r" b="b"/>
              <a:pathLst>
                <a:path w="4766" h="7044" extrusionOk="0">
                  <a:moveTo>
                    <a:pt x="1094" y="1"/>
                  </a:moveTo>
                  <a:cubicBezTo>
                    <a:pt x="562" y="1"/>
                    <a:pt x="1" y="407"/>
                    <a:pt x="63" y="926"/>
                  </a:cubicBezTo>
                  <a:cubicBezTo>
                    <a:pt x="86" y="1109"/>
                    <a:pt x="155" y="1246"/>
                    <a:pt x="246" y="1405"/>
                  </a:cubicBezTo>
                  <a:cubicBezTo>
                    <a:pt x="634" y="2136"/>
                    <a:pt x="1136" y="2798"/>
                    <a:pt x="1752" y="3368"/>
                  </a:cubicBezTo>
                  <a:cubicBezTo>
                    <a:pt x="2232" y="3802"/>
                    <a:pt x="2779" y="4190"/>
                    <a:pt x="3213" y="4669"/>
                  </a:cubicBezTo>
                  <a:cubicBezTo>
                    <a:pt x="3807" y="5331"/>
                    <a:pt x="4126" y="6176"/>
                    <a:pt x="4263" y="7043"/>
                  </a:cubicBezTo>
                  <a:cubicBezTo>
                    <a:pt x="4765" y="5035"/>
                    <a:pt x="3852" y="2547"/>
                    <a:pt x="2620" y="972"/>
                  </a:cubicBezTo>
                  <a:cubicBezTo>
                    <a:pt x="2254" y="538"/>
                    <a:pt x="1821" y="81"/>
                    <a:pt x="1250" y="13"/>
                  </a:cubicBezTo>
                  <a:cubicBezTo>
                    <a:pt x="1199" y="5"/>
                    <a:pt x="1147" y="1"/>
                    <a:pt x="1094"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19"/>
            <p:cNvSpPr/>
            <p:nvPr/>
          </p:nvSpPr>
          <p:spPr>
            <a:xfrm>
              <a:off x="3284700" y="3579375"/>
              <a:ext cx="155800" cy="59125"/>
            </a:xfrm>
            <a:custGeom>
              <a:avLst/>
              <a:gdLst/>
              <a:ahLst/>
              <a:cxnLst/>
              <a:rect l="l" t="t" r="r" b="b"/>
              <a:pathLst>
                <a:path w="6232" h="2365" extrusionOk="0">
                  <a:moveTo>
                    <a:pt x="2560" y="0"/>
                  </a:moveTo>
                  <a:cubicBezTo>
                    <a:pt x="1640" y="0"/>
                    <a:pt x="724" y="192"/>
                    <a:pt x="0" y="643"/>
                  </a:cubicBezTo>
                  <a:cubicBezTo>
                    <a:pt x="224" y="606"/>
                    <a:pt x="450" y="586"/>
                    <a:pt x="675" y="586"/>
                  </a:cubicBezTo>
                  <a:cubicBezTo>
                    <a:pt x="1140" y="586"/>
                    <a:pt x="1601" y="672"/>
                    <a:pt x="2032" y="871"/>
                  </a:cubicBezTo>
                  <a:cubicBezTo>
                    <a:pt x="2511" y="1077"/>
                    <a:pt x="2922" y="1396"/>
                    <a:pt x="3378" y="1670"/>
                  </a:cubicBezTo>
                  <a:cubicBezTo>
                    <a:pt x="3949" y="1990"/>
                    <a:pt x="4565" y="2218"/>
                    <a:pt x="5227" y="2332"/>
                  </a:cubicBezTo>
                  <a:cubicBezTo>
                    <a:pt x="5308" y="2348"/>
                    <a:pt x="5400" y="2365"/>
                    <a:pt x="5496" y="2365"/>
                  </a:cubicBezTo>
                  <a:cubicBezTo>
                    <a:pt x="5535" y="2365"/>
                    <a:pt x="5575" y="2362"/>
                    <a:pt x="5615" y="2355"/>
                  </a:cubicBezTo>
                  <a:cubicBezTo>
                    <a:pt x="6072" y="2264"/>
                    <a:pt x="6232" y="1648"/>
                    <a:pt x="6026" y="1237"/>
                  </a:cubicBezTo>
                  <a:cubicBezTo>
                    <a:pt x="5821" y="826"/>
                    <a:pt x="5387" y="598"/>
                    <a:pt x="4976" y="438"/>
                  </a:cubicBezTo>
                  <a:cubicBezTo>
                    <a:pt x="4264" y="164"/>
                    <a:pt x="3410" y="0"/>
                    <a:pt x="2560"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19"/>
            <p:cNvSpPr/>
            <p:nvPr/>
          </p:nvSpPr>
          <p:spPr>
            <a:xfrm>
              <a:off x="3318925" y="3351500"/>
              <a:ext cx="58800" cy="170350"/>
            </a:xfrm>
            <a:custGeom>
              <a:avLst/>
              <a:gdLst/>
              <a:ahLst/>
              <a:cxnLst/>
              <a:rect l="l" t="t" r="r" b="b"/>
              <a:pathLst>
                <a:path w="2352" h="6814" extrusionOk="0">
                  <a:moveTo>
                    <a:pt x="770" y="0"/>
                  </a:moveTo>
                  <a:cubicBezTo>
                    <a:pt x="459" y="0"/>
                    <a:pt x="158" y="143"/>
                    <a:pt x="46" y="423"/>
                  </a:cubicBezTo>
                  <a:cubicBezTo>
                    <a:pt x="1" y="560"/>
                    <a:pt x="1" y="719"/>
                    <a:pt x="1" y="856"/>
                  </a:cubicBezTo>
                  <a:cubicBezTo>
                    <a:pt x="1" y="1587"/>
                    <a:pt x="161" y="2294"/>
                    <a:pt x="412" y="2979"/>
                  </a:cubicBezTo>
                  <a:cubicBezTo>
                    <a:pt x="617" y="3504"/>
                    <a:pt x="891" y="4006"/>
                    <a:pt x="1028" y="4554"/>
                  </a:cubicBezTo>
                  <a:cubicBezTo>
                    <a:pt x="1233" y="5307"/>
                    <a:pt x="1165" y="6083"/>
                    <a:pt x="914" y="6814"/>
                  </a:cubicBezTo>
                  <a:cubicBezTo>
                    <a:pt x="2101" y="5444"/>
                    <a:pt x="2352" y="3162"/>
                    <a:pt x="2009" y="1473"/>
                  </a:cubicBezTo>
                  <a:cubicBezTo>
                    <a:pt x="1918" y="970"/>
                    <a:pt x="1736" y="468"/>
                    <a:pt x="1325" y="172"/>
                  </a:cubicBezTo>
                  <a:cubicBezTo>
                    <a:pt x="1166" y="57"/>
                    <a:pt x="966" y="0"/>
                    <a:pt x="770"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19"/>
            <p:cNvSpPr/>
            <p:nvPr/>
          </p:nvSpPr>
          <p:spPr>
            <a:xfrm>
              <a:off x="3352600" y="3472050"/>
              <a:ext cx="134125" cy="48675"/>
            </a:xfrm>
            <a:custGeom>
              <a:avLst/>
              <a:gdLst/>
              <a:ahLst/>
              <a:cxnLst/>
              <a:rect l="l" t="t" r="r" b="b"/>
              <a:pathLst>
                <a:path w="5365" h="1947" extrusionOk="0">
                  <a:moveTo>
                    <a:pt x="4030" y="1"/>
                  </a:moveTo>
                  <a:cubicBezTo>
                    <a:pt x="3972" y="1"/>
                    <a:pt x="3914" y="3"/>
                    <a:pt x="3858" y="6"/>
                  </a:cubicBezTo>
                  <a:cubicBezTo>
                    <a:pt x="2488" y="97"/>
                    <a:pt x="799" y="759"/>
                    <a:pt x="1" y="1946"/>
                  </a:cubicBezTo>
                  <a:cubicBezTo>
                    <a:pt x="503" y="1604"/>
                    <a:pt x="1073" y="1398"/>
                    <a:pt x="1690" y="1398"/>
                  </a:cubicBezTo>
                  <a:cubicBezTo>
                    <a:pt x="2146" y="1398"/>
                    <a:pt x="2580" y="1512"/>
                    <a:pt x="3036" y="1558"/>
                  </a:cubicBezTo>
                  <a:cubicBezTo>
                    <a:pt x="3179" y="1569"/>
                    <a:pt x="3322" y="1575"/>
                    <a:pt x="3464" y="1575"/>
                  </a:cubicBezTo>
                  <a:cubicBezTo>
                    <a:pt x="3891" y="1575"/>
                    <a:pt x="4315" y="1524"/>
                    <a:pt x="4725" y="1421"/>
                  </a:cubicBezTo>
                  <a:cubicBezTo>
                    <a:pt x="4840" y="1398"/>
                    <a:pt x="4954" y="1375"/>
                    <a:pt x="5045" y="1307"/>
                  </a:cubicBezTo>
                  <a:cubicBezTo>
                    <a:pt x="5364" y="1079"/>
                    <a:pt x="5296" y="531"/>
                    <a:pt x="4999" y="280"/>
                  </a:cubicBezTo>
                  <a:cubicBezTo>
                    <a:pt x="4726" y="65"/>
                    <a:pt x="4370" y="1"/>
                    <a:pt x="4030"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19"/>
            <p:cNvSpPr/>
            <p:nvPr/>
          </p:nvSpPr>
          <p:spPr>
            <a:xfrm>
              <a:off x="3366300" y="3417825"/>
              <a:ext cx="101600" cy="102325"/>
            </a:xfrm>
            <a:custGeom>
              <a:avLst/>
              <a:gdLst/>
              <a:ahLst/>
              <a:cxnLst/>
              <a:rect l="l" t="t" r="r" b="b"/>
              <a:pathLst>
                <a:path w="4064" h="4093" extrusionOk="0">
                  <a:moveTo>
                    <a:pt x="3200" y="0"/>
                  </a:moveTo>
                  <a:cubicBezTo>
                    <a:pt x="2853" y="0"/>
                    <a:pt x="2526" y="188"/>
                    <a:pt x="2237" y="395"/>
                  </a:cubicBezTo>
                  <a:cubicBezTo>
                    <a:pt x="1119" y="1193"/>
                    <a:pt x="46" y="2677"/>
                    <a:pt x="0" y="4092"/>
                  </a:cubicBezTo>
                  <a:cubicBezTo>
                    <a:pt x="251" y="3544"/>
                    <a:pt x="617" y="3065"/>
                    <a:pt x="1142" y="2723"/>
                  </a:cubicBezTo>
                  <a:cubicBezTo>
                    <a:pt x="1530" y="2494"/>
                    <a:pt x="1963" y="2335"/>
                    <a:pt x="2351" y="2129"/>
                  </a:cubicBezTo>
                  <a:cubicBezTo>
                    <a:pt x="2854" y="1878"/>
                    <a:pt x="3333" y="1536"/>
                    <a:pt x="3721" y="1125"/>
                  </a:cubicBezTo>
                  <a:cubicBezTo>
                    <a:pt x="3812" y="1034"/>
                    <a:pt x="3881" y="942"/>
                    <a:pt x="3926" y="828"/>
                  </a:cubicBezTo>
                  <a:cubicBezTo>
                    <a:pt x="4063" y="463"/>
                    <a:pt x="3721" y="52"/>
                    <a:pt x="3310" y="7"/>
                  </a:cubicBezTo>
                  <a:cubicBezTo>
                    <a:pt x="3273" y="2"/>
                    <a:pt x="3236" y="0"/>
                    <a:pt x="3200"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72684612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35"/>
        <p:cNvGrpSpPr/>
        <p:nvPr/>
      </p:nvGrpSpPr>
      <p:grpSpPr>
        <a:xfrm>
          <a:off x="0" y="0"/>
          <a:ext cx="0" cy="0"/>
          <a:chOff x="0" y="0"/>
          <a:chExt cx="0" cy="0"/>
        </a:xfrm>
      </p:grpSpPr>
      <p:sp>
        <p:nvSpPr>
          <p:cNvPr id="36" name="Google Shape;36;p7"/>
          <p:cNvSpPr txBox="1">
            <a:spLocks noGrp="1"/>
          </p:cNvSpPr>
          <p:nvPr>
            <p:ph type="title"/>
          </p:nvPr>
        </p:nvSpPr>
        <p:spPr>
          <a:xfrm>
            <a:off x="713225" y="539500"/>
            <a:ext cx="7717500" cy="576000"/>
          </a:xfrm>
          <a:prstGeom prst="rect">
            <a:avLst/>
          </a:prstGeom>
        </p:spPr>
        <p:txBody>
          <a:bodyPr spcFirstLastPara="1" wrap="square" lIns="91425" tIns="91425" rIns="91425" bIns="91425" anchor="ctr" anchorCtr="0">
            <a:noAutofit/>
          </a:bodyPr>
          <a:lstStyle>
            <a:lvl1pPr lvl="0">
              <a:spcBef>
                <a:spcPts val="0"/>
              </a:spcBef>
              <a:spcAft>
                <a:spcPts val="0"/>
              </a:spcAft>
              <a:buSzPts val="2400"/>
              <a:buNone/>
              <a:defRPr/>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37" name="Google Shape;37;p7"/>
          <p:cNvSpPr txBox="1">
            <a:spLocks noGrp="1"/>
          </p:cNvSpPr>
          <p:nvPr>
            <p:ph type="body" idx="1"/>
          </p:nvPr>
        </p:nvSpPr>
        <p:spPr>
          <a:xfrm>
            <a:off x="2292813" y="1450913"/>
            <a:ext cx="2313300" cy="1784100"/>
          </a:xfrm>
          <a:prstGeom prst="rect">
            <a:avLst/>
          </a:prstGeom>
        </p:spPr>
        <p:txBody>
          <a:bodyPr spcFirstLastPara="1" wrap="square" lIns="91425" tIns="91425" rIns="91425" bIns="91425" anchor="ctr" anchorCtr="0">
            <a:noAutofit/>
          </a:bodyPr>
          <a:lstStyle>
            <a:lvl1pPr marL="457200" lvl="0" indent="-304800" algn="ctr">
              <a:spcBef>
                <a:spcPts val="0"/>
              </a:spcBef>
              <a:spcAft>
                <a:spcPts val="0"/>
              </a:spcAft>
              <a:buSzPts val="1200"/>
              <a:buChar char="●"/>
              <a:defRPr sz="2000"/>
            </a:lvl1pPr>
            <a:lvl2pPr marL="914400" lvl="1" indent="-304800" algn="ctr">
              <a:spcBef>
                <a:spcPts val="1600"/>
              </a:spcBef>
              <a:spcAft>
                <a:spcPts val="0"/>
              </a:spcAft>
              <a:buSzPts val="1200"/>
              <a:buChar char="○"/>
              <a:defRPr sz="1200"/>
            </a:lvl2pPr>
            <a:lvl3pPr marL="1371600" lvl="2" indent="-304800" algn="ctr">
              <a:spcBef>
                <a:spcPts val="1600"/>
              </a:spcBef>
              <a:spcAft>
                <a:spcPts val="0"/>
              </a:spcAft>
              <a:buSzPts val="1200"/>
              <a:buChar char="■"/>
              <a:defRPr sz="1200"/>
            </a:lvl3pPr>
            <a:lvl4pPr marL="1828800" lvl="3" indent="-304800" algn="ctr">
              <a:spcBef>
                <a:spcPts val="1600"/>
              </a:spcBef>
              <a:spcAft>
                <a:spcPts val="0"/>
              </a:spcAft>
              <a:buSzPts val="1200"/>
              <a:buChar char="●"/>
              <a:defRPr sz="1200"/>
            </a:lvl4pPr>
            <a:lvl5pPr marL="2286000" lvl="4" indent="-304800" algn="ctr">
              <a:spcBef>
                <a:spcPts val="1600"/>
              </a:spcBef>
              <a:spcAft>
                <a:spcPts val="0"/>
              </a:spcAft>
              <a:buSzPts val="1200"/>
              <a:buChar char="○"/>
              <a:defRPr sz="1200"/>
            </a:lvl5pPr>
            <a:lvl6pPr marL="2743200" lvl="5" indent="-304800" algn="ctr">
              <a:spcBef>
                <a:spcPts val="1600"/>
              </a:spcBef>
              <a:spcAft>
                <a:spcPts val="0"/>
              </a:spcAft>
              <a:buSzPts val="1200"/>
              <a:buChar char="■"/>
              <a:defRPr sz="1200"/>
            </a:lvl6pPr>
            <a:lvl7pPr marL="3200400" lvl="6" indent="-304800" algn="ctr">
              <a:spcBef>
                <a:spcPts val="1600"/>
              </a:spcBef>
              <a:spcAft>
                <a:spcPts val="0"/>
              </a:spcAft>
              <a:buSzPts val="1200"/>
              <a:buChar char="●"/>
              <a:defRPr sz="1200"/>
            </a:lvl7pPr>
            <a:lvl8pPr marL="3657600" lvl="7" indent="-304800" algn="ctr">
              <a:spcBef>
                <a:spcPts val="1600"/>
              </a:spcBef>
              <a:spcAft>
                <a:spcPts val="0"/>
              </a:spcAft>
              <a:buSzPts val="1200"/>
              <a:buChar char="○"/>
              <a:defRPr sz="1200"/>
            </a:lvl8pPr>
            <a:lvl9pPr marL="4114800" lvl="8" indent="-304800" algn="ctr">
              <a:spcBef>
                <a:spcPts val="1600"/>
              </a:spcBef>
              <a:spcAft>
                <a:spcPts val="1600"/>
              </a:spcAft>
              <a:buSzPts val="1200"/>
              <a:buChar char="■"/>
              <a:defRPr sz="1200"/>
            </a:lvl9pPr>
          </a:lstStyle>
          <a:p>
            <a:endParaRPr/>
          </a:p>
        </p:txBody>
      </p:sp>
    </p:spTree>
    <p:extLst>
      <p:ext uri="{BB962C8B-B14F-4D97-AF65-F5344CB8AC3E}">
        <p14:creationId xmlns:p14="http://schemas.microsoft.com/office/powerpoint/2010/main" val="3492414096"/>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2255"/>
        <p:cNvGrpSpPr/>
        <p:nvPr/>
      </p:nvGrpSpPr>
      <p:grpSpPr>
        <a:xfrm>
          <a:off x="0" y="0"/>
          <a:ext cx="0" cy="0"/>
          <a:chOff x="0" y="0"/>
          <a:chExt cx="0" cy="0"/>
        </a:xfrm>
      </p:grpSpPr>
      <p:sp>
        <p:nvSpPr>
          <p:cNvPr id="2256" name="Google Shape;2256;p20"/>
          <p:cNvSpPr txBox="1">
            <a:spLocks noGrp="1"/>
          </p:cNvSpPr>
          <p:nvPr>
            <p:ph type="title"/>
          </p:nvPr>
        </p:nvSpPr>
        <p:spPr>
          <a:xfrm>
            <a:off x="720075" y="539500"/>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257" name="Google Shape;2257;p20"/>
          <p:cNvSpPr txBox="1">
            <a:spLocks noGrp="1"/>
          </p:cNvSpPr>
          <p:nvPr>
            <p:ph type="title" idx="2"/>
          </p:nvPr>
        </p:nvSpPr>
        <p:spPr>
          <a:xfrm>
            <a:off x="937700" y="2748300"/>
            <a:ext cx="2175300" cy="27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258" name="Google Shape;2258;p20"/>
          <p:cNvSpPr txBox="1">
            <a:spLocks noGrp="1"/>
          </p:cNvSpPr>
          <p:nvPr>
            <p:ph type="subTitle" idx="1"/>
          </p:nvPr>
        </p:nvSpPr>
        <p:spPr>
          <a:xfrm>
            <a:off x="937700" y="3064100"/>
            <a:ext cx="2175300" cy="665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59" name="Google Shape;2259;p20"/>
          <p:cNvSpPr txBox="1">
            <a:spLocks noGrp="1"/>
          </p:cNvSpPr>
          <p:nvPr>
            <p:ph type="title" idx="3"/>
          </p:nvPr>
        </p:nvSpPr>
        <p:spPr>
          <a:xfrm>
            <a:off x="3484422" y="2748300"/>
            <a:ext cx="2175300" cy="27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000"/>
            </a:lvl1pPr>
            <a:lvl2pPr lvl="1" algn="ctr" rtl="0">
              <a:spcBef>
                <a:spcPts val="0"/>
              </a:spcBef>
              <a:spcAft>
                <a:spcPts val="0"/>
              </a:spcAft>
              <a:buSzPts val="2800"/>
              <a:buNone/>
              <a:defRPr sz="2800"/>
            </a:lvl2pPr>
            <a:lvl3pPr lvl="2" algn="ctr" rtl="0">
              <a:spcBef>
                <a:spcPts val="0"/>
              </a:spcBef>
              <a:spcAft>
                <a:spcPts val="0"/>
              </a:spcAft>
              <a:buSzPts val="2800"/>
              <a:buNone/>
              <a:defRPr sz="2800"/>
            </a:lvl3pPr>
            <a:lvl4pPr lvl="3" algn="ctr" rtl="0">
              <a:spcBef>
                <a:spcPts val="0"/>
              </a:spcBef>
              <a:spcAft>
                <a:spcPts val="0"/>
              </a:spcAft>
              <a:buSzPts val="2800"/>
              <a:buNone/>
              <a:defRPr sz="2800"/>
            </a:lvl4pPr>
            <a:lvl5pPr lvl="4" algn="ctr" rtl="0">
              <a:spcBef>
                <a:spcPts val="0"/>
              </a:spcBef>
              <a:spcAft>
                <a:spcPts val="0"/>
              </a:spcAft>
              <a:buSzPts val="2800"/>
              <a:buNone/>
              <a:defRPr sz="2800"/>
            </a:lvl5pPr>
            <a:lvl6pPr lvl="5" algn="ctr" rtl="0">
              <a:spcBef>
                <a:spcPts val="0"/>
              </a:spcBef>
              <a:spcAft>
                <a:spcPts val="0"/>
              </a:spcAft>
              <a:buSzPts val="2800"/>
              <a:buNone/>
              <a:defRPr sz="2800"/>
            </a:lvl6pPr>
            <a:lvl7pPr lvl="6" algn="ctr" rtl="0">
              <a:spcBef>
                <a:spcPts val="0"/>
              </a:spcBef>
              <a:spcAft>
                <a:spcPts val="0"/>
              </a:spcAft>
              <a:buSzPts val="2800"/>
              <a:buNone/>
              <a:defRPr sz="2800"/>
            </a:lvl7pPr>
            <a:lvl8pPr lvl="7" algn="ctr" rtl="0">
              <a:spcBef>
                <a:spcPts val="0"/>
              </a:spcBef>
              <a:spcAft>
                <a:spcPts val="0"/>
              </a:spcAft>
              <a:buSzPts val="2800"/>
              <a:buNone/>
              <a:defRPr sz="2800"/>
            </a:lvl8pPr>
            <a:lvl9pPr lvl="8" algn="ctr" rtl="0">
              <a:spcBef>
                <a:spcPts val="0"/>
              </a:spcBef>
              <a:spcAft>
                <a:spcPts val="0"/>
              </a:spcAft>
              <a:buSzPts val="2800"/>
              <a:buNone/>
              <a:defRPr sz="2800"/>
            </a:lvl9pPr>
          </a:lstStyle>
          <a:p>
            <a:endParaRPr/>
          </a:p>
        </p:txBody>
      </p:sp>
      <p:sp>
        <p:nvSpPr>
          <p:cNvPr id="2260" name="Google Shape;2260;p20"/>
          <p:cNvSpPr txBox="1">
            <a:spLocks noGrp="1"/>
          </p:cNvSpPr>
          <p:nvPr>
            <p:ph type="subTitle" idx="4"/>
          </p:nvPr>
        </p:nvSpPr>
        <p:spPr>
          <a:xfrm>
            <a:off x="3484422" y="3064100"/>
            <a:ext cx="2175300" cy="665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61" name="Google Shape;2261;p20"/>
          <p:cNvSpPr txBox="1">
            <a:spLocks noGrp="1"/>
          </p:cNvSpPr>
          <p:nvPr>
            <p:ph type="title" idx="5"/>
          </p:nvPr>
        </p:nvSpPr>
        <p:spPr>
          <a:xfrm>
            <a:off x="6031150" y="2748300"/>
            <a:ext cx="2175300" cy="27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000"/>
            </a:lvl1pPr>
            <a:lvl2pPr lvl="1" algn="ctr" rtl="0">
              <a:spcBef>
                <a:spcPts val="0"/>
              </a:spcBef>
              <a:spcAft>
                <a:spcPts val="0"/>
              </a:spcAft>
              <a:buSzPts val="2800"/>
              <a:buNone/>
              <a:defRPr sz="2800"/>
            </a:lvl2pPr>
            <a:lvl3pPr lvl="2" algn="ctr" rtl="0">
              <a:spcBef>
                <a:spcPts val="0"/>
              </a:spcBef>
              <a:spcAft>
                <a:spcPts val="0"/>
              </a:spcAft>
              <a:buSzPts val="2800"/>
              <a:buNone/>
              <a:defRPr sz="2800"/>
            </a:lvl3pPr>
            <a:lvl4pPr lvl="3" algn="ctr" rtl="0">
              <a:spcBef>
                <a:spcPts val="0"/>
              </a:spcBef>
              <a:spcAft>
                <a:spcPts val="0"/>
              </a:spcAft>
              <a:buSzPts val="2800"/>
              <a:buNone/>
              <a:defRPr sz="2800"/>
            </a:lvl4pPr>
            <a:lvl5pPr lvl="4" algn="ctr" rtl="0">
              <a:spcBef>
                <a:spcPts val="0"/>
              </a:spcBef>
              <a:spcAft>
                <a:spcPts val="0"/>
              </a:spcAft>
              <a:buSzPts val="2800"/>
              <a:buNone/>
              <a:defRPr sz="2800"/>
            </a:lvl5pPr>
            <a:lvl6pPr lvl="5" algn="ctr" rtl="0">
              <a:spcBef>
                <a:spcPts val="0"/>
              </a:spcBef>
              <a:spcAft>
                <a:spcPts val="0"/>
              </a:spcAft>
              <a:buSzPts val="2800"/>
              <a:buNone/>
              <a:defRPr sz="2800"/>
            </a:lvl6pPr>
            <a:lvl7pPr lvl="6" algn="ctr" rtl="0">
              <a:spcBef>
                <a:spcPts val="0"/>
              </a:spcBef>
              <a:spcAft>
                <a:spcPts val="0"/>
              </a:spcAft>
              <a:buSzPts val="2800"/>
              <a:buNone/>
              <a:defRPr sz="2800"/>
            </a:lvl7pPr>
            <a:lvl8pPr lvl="7" algn="ctr" rtl="0">
              <a:spcBef>
                <a:spcPts val="0"/>
              </a:spcBef>
              <a:spcAft>
                <a:spcPts val="0"/>
              </a:spcAft>
              <a:buSzPts val="2800"/>
              <a:buNone/>
              <a:defRPr sz="2800"/>
            </a:lvl8pPr>
            <a:lvl9pPr lvl="8" algn="ctr" rtl="0">
              <a:spcBef>
                <a:spcPts val="0"/>
              </a:spcBef>
              <a:spcAft>
                <a:spcPts val="0"/>
              </a:spcAft>
              <a:buSzPts val="2800"/>
              <a:buNone/>
              <a:defRPr sz="2800"/>
            </a:lvl9pPr>
          </a:lstStyle>
          <a:p>
            <a:endParaRPr/>
          </a:p>
        </p:txBody>
      </p:sp>
      <p:sp>
        <p:nvSpPr>
          <p:cNvPr id="2262" name="Google Shape;2262;p20"/>
          <p:cNvSpPr txBox="1">
            <a:spLocks noGrp="1"/>
          </p:cNvSpPr>
          <p:nvPr>
            <p:ph type="subTitle" idx="6"/>
          </p:nvPr>
        </p:nvSpPr>
        <p:spPr>
          <a:xfrm>
            <a:off x="6031150" y="3064100"/>
            <a:ext cx="2175300" cy="665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63" name="Google Shape;2263;p20"/>
          <p:cNvSpPr/>
          <p:nvPr/>
        </p:nvSpPr>
        <p:spPr>
          <a:xfrm>
            <a:off x="-162575" y="1668775"/>
            <a:ext cx="728850" cy="2328075"/>
          </a:xfrm>
          <a:custGeom>
            <a:avLst/>
            <a:gdLst/>
            <a:ahLst/>
            <a:cxnLst/>
            <a:rect l="l" t="t" r="r" b="b"/>
            <a:pathLst>
              <a:path w="29154" h="93123" extrusionOk="0">
                <a:moveTo>
                  <a:pt x="18585" y="1"/>
                </a:moveTo>
                <a:cubicBezTo>
                  <a:pt x="26209" y="74525"/>
                  <a:pt x="2790" y="89065"/>
                  <a:pt x="2790" y="89065"/>
                </a:cubicBezTo>
                <a:cubicBezTo>
                  <a:pt x="2790" y="89065"/>
                  <a:pt x="1" y="93123"/>
                  <a:pt x="1698" y="93123"/>
                </a:cubicBezTo>
                <a:cubicBezTo>
                  <a:pt x="2547" y="93123"/>
                  <a:pt x="4517" y="92108"/>
                  <a:pt x="8519" y="89065"/>
                </a:cubicBezTo>
                <a:cubicBezTo>
                  <a:pt x="29154" y="64482"/>
                  <a:pt x="21964" y="160"/>
                  <a:pt x="21964" y="160"/>
                </a:cubicBezTo>
                <a:lnTo>
                  <a:pt x="18585" y="1"/>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20"/>
          <p:cNvSpPr/>
          <p:nvPr/>
        </p:nvSpPr>
        <p:spPr>
          <a:xfrm>
            <a:off x="-298581" y="822710"/>
            <a:ext cx="2266383" cy="2090844"/>
          </a:xfrm>
          <a:custGeom>
            <a:avLst/>
            <a:gdLst/>
            <a:ahLst/>
            <a:cxnLst/>
            <a:rect l="l" t="t" r="r" b="b"/>
            <a:pathLst>
              <a:path w="77789" h="71764" extrusionOk="0">
                <a:moveTo>
                  <a:pt x="10089" y="1"/>
                </a:moveTo>
                <a:lnTo>
                  <a:pt x="2283" y="8332"/>
                </a:lnTo>
                <a:lnTo>
                  <a:pt x="4953" y="12075"/>
                </a:lnTo>
                <a:lnTo>
                  <a:pt x="5318" y="18626"/>
                </a:lnTo>
                <a:cubicBezTo>
                  <a:pt x="5159" y="20954"/>
                  <a:pt x="5044" y="23305"/>
                  <a:pt x="4748" y="25611"/>
                </a:cubicBezTo>
                <a:cubicBezTo>
                  <a:pt x="4382" y="28510"/>
                  <a:pt x="2534" y="31431"/>
                  <a:pt x="2876" y="34399"/>
                </a:cubicBezTo>
                <a:cubicBezTo>
                  <a:pt x="2944" y="34992"/>
                  <a:pt x="3104" y="35585"/>
                  <a:pt x="3173" y="36202"/>
                </a:cubicBezTo>
                <a:cubicBezTo>
                  <a:pt x="3310" y="37594"/>
                  <a:pt x="2853" y="39032"/>
                  <a:pt x="2283" y="40310"/>
                </a:cubicBezTo>
                <a:cubicBezTo>
                  <a:pt x="2037" y="40868"/>
                  <a:pt x="1093" y="42037"/>
                  <a:pt x="1179" y="42686"/>
                </a:cubicBezTo>
                <a:lnTo>
                  <a:pt x="1179" y="42686"/>
                </a:lnTo>
                <a:cubicBezTo>
                  <a:pt x="1079" y="42167"/>
                  <a:pt x="0" y="37229"/>
                  <a:pt x="0" y="37229"/>
                </a:cubicBezTo>
                <a:lnTo>
                  <a:pt x="0" y="71763"/>
                </a:lnTo>
                <a:cubicBezTo>
                  <a:pt x="1278" y="71467"/>
                  <a:pt x="2625" y="70942"/>
                  <a:pt x="3926" y="70828"/>
                </a:cubicBezTo>
                <a:cubicBezTo>
                  <a:pt x="3948" y="70825"/>
                  <a:pt x="3972" y="70824"/>
                  <a:pt x="3997" y="70824"/>
                </a:cubicBezTo>
                <a:cubicBezTo>
                  <a:pt x="4655" y="70824"/>
                  <a:pt x="6219" y="71575"/>
                  <a:pt x="6826" y="71575"/>
                </a:cubicBezTo>
                <a:cubicBezTo>
                  <a:pt x="6903" y="71575"/>
                  <a:pt x="6965" y="71563"/>
                  <a:pt x="7007" y="71535"/>
                </a:cubicBezTo>
                <a:cubicBezTo>
                  <a:pt x="7144" y="71421"/>
                  <a:pt x="7236" y="70965"/>
                  <a:pt x="7258" y="70325"/>
                </a:cubicBezTo>
                <a:cubicBezTo>
                  <a:pt x="7350" y="68796"/>
                  <a:pt x="7190" y="66331"/>
                  <a:pt x="7258" y="65760"/>
                </a:cubicBezTo>
                <a:cubicBezTo>
                  <a:pt x="7464" y="63592"/>
                  <a:pt x="7875" y="61424"/>
                  <a:pt x="8445" y="59324"/>
                </a:cubicBezTo>
                <a:cubicBezTo>
                  <a:pt x="9016" y="57269"/>
                  <a:pt x="9769" y="55215"/>
                  <a:pt x="11047" y="53503"/>
                </a:cubicBezTo>
                <a:cubicBezTo>
                  <a:pt x="11938" y="52316"/>
                  <a:pt x="13056" y="51312"/>
                  <a:pt x="14083" y="50239"/>
                </a:cubicBezTo>
                <a:cubicBezTo>
                  <a:pt x="16731" y="47409"/>
                  <a:pt x="18694" y="44008"/>
                  <a:pt x="20041" y="40402"/>
                </a:cubicBezTo>
                <a:cubicBezTo>
                  <a:pt x="20313" y="39608"/>
                  <a:pt x="23240" y="33348"/>
                  <a:pt x="23728" y="33348"/>
                </a:cubicBezTo>
                <a:cubicBezTo>
                  <a:pt x="23732" y="33348"/>
                  <a:pt x="23735" y="33348"/>
                  <a:pt x="23738" y="33349"/>
                </a:cubicBezTo>
                <a:cubicBezTo>
                  <a:pt x="23784" y="33349"/>
                  <a:pt x="39533" y="35996"/>
                  <a:pt x="39533" y="35996"/>
                </a:cubicBezTo>
                <a:lnTo>
                  <a:pt x="53137" y="29080"/>
                </a:lnTo>
                <a:cubicBezTo>
                  <a:pt x="57132" y="26318"/>
                  <a:pt x="60304" y="23693"/>
                  <a:pt x="65326" y="22963"/>
                </a:cubicBezTo>
                <a:cubicBezTo>
                  <a:pt x="68955" y="22438"/>
                  <a:pt x="72744" y="22347"/>
                  <a:pt x="76054" y="20726"/>
                </a:cubicBezTo>
                <a:cubicBezTo>
                  <a:pt x="76602" y="20452"/>
                  <a:pt x="77150" y="20133"/>
                  <a:pt x="77469" y="19608"/>
                </a:cubicBezTo>
                <a:cubicBezTo>
                  <a:pt x="77789" y="19106"/>
                  <a:pt x="77789" y="18352"/>
                  <a:pt x="77309" y="17964"/>
                </a:cubicBezTo>
                <a:cubicBezTo>
                  <a:pt x="74729" y="20053"/>
                  <a:pt x="71395" y="21170"/>
                  <a:pt x="68071" y="21170"/>
                </a:cubicBezTo>
                <a:cubicBezTo>
                  <a:pt x="66455" y="21170"/>
                  <a:pt x="64841" y="20906"/>
                  <a:pt x="63317" y="20361"/>
                </a:cubicBezTo>
                <a:cubicBezTo>
                  <a:pt x="65417" y="18170"/>
                  <a:pt x="68248" y="16640"/>
                  <a:pt x="71238" y="16093"/>
                </a:cubicBezTo>
                <a:cubicBezTo>
                  <a:pt x="71124" y="15796"/>
                  <a:pt x="71010" y="15476"/>
                  <a:pt x="70873" y="15180"/>
                </a:cubicBezTo>
                <a:cubicBezTo>
                  <a:pt x="67106" y="15499"/>
                  <a:pt x="63683" y="17462"/>
                  <a:pt x="60670" y="19745"/>
                </a:cubicBezTo>
                <a:cubicBezTo>
                  <a:pt x="57657" y="22027"/>
                  <a:pt x="54918" y="24652"/>
                  <a:pt x="51699" y="26638"/>
                </a:cubicBezTo>
                <a:cubicBezTo>
                  <a:pt x="47865" y="29035"/>
                  <a:pt x="42729" y="31317"/>
                  <a:pt x="38369" y="32367"/>
                </a:cubicBezTo>
                <a:cubicBezTo>
                  <a:pt x="35790" y="32983"/>
                  <a:pt x="32777" y="32778"/>
                  <a:pt x="30129" y="32983"/>
                </a:cubicBezTo>
                <a:lnTo>
                  <a:pt x="28349" y="31386"/>
                </a:lnTo>
                <a:lnTo>
                  <a:pt x="31910" y="28555"/>
                </a:lnTo>
                <a:lnTo>
                  <a:pt x="34558" y="26592"/>
                </a:lnTo>
                <a:cubicBezTo>
                  <a:pt x="34558" y="26592"/>
                  <a:pt x="34886" y="26641"/>
                  <a:pt x="35304" y="26641"/>
                </a:cubicBezTo>
                <a:cubicBezTo>
                  <a:pt x="35696" y="26641"/>
                  <a:pt x="36167" y="26598"/>
                  <a:pt x="36520" y="26432"/>
                </a:cubicBezTo>
                <a:cubicBezTo>
                  <a:pt x="37228" y="26067"/>
                  <a:pt x="45719" y="20224"/>
                  <a:pt x="45719" y="20224"/>
                </a:cubicBezTo>
                <a:lnTo>
                  <a:pt x="43071" y="18626"/>
                </a:lnTo>
                <a:lnTo>
                  <a:pt x="37479" y="22872"/>
                </a:lnTo>
                <a:lnTo>
                  <a:pt x="29422" y="27482"/>
                </a:lnTo>
                <a:lnTo>
                  <a:pt x="35448" y="14198"/>
                </a:lnTo>
                <a:lnTo>
                  <a:pt x="37479" y="7807"/>
                </a:lnTo>
                <a:lnTo>
                  <a:pt x="36155" y="4977"/>
                </a:lnTo>
                <a:lnTo>
                  <a:pt x="33325" y="4977"/>
                </a:lnTo>
                <a:lnTo>
                  <a:pt x="31910" y="18444"/>
                </a:lnTo>
                <a:lnTo>
                  <a:pt x="27299" y="25017"/>
                </a:lnTo>
                <a:lnTo>
                  <a:pt x="24629" y="29445"/>
                </a:lnTo>
                <a:cubicBezTo>
                  <a:pt x="21593" y="27711"/>
                  <a:pt x="21091" y="26136"/>
                  <a:pt x="20908" y="22598"/>
                </a:cubicBezTo>
                <a:cubicBezTo>
                  <a:pt x="20817" y="20726"/>
                  <a:pt x="20566" y="18877"/>
                  <a:pt x="20337" y="17028"/>
                </a:cubicBezTo>
                <a:cubicBezTo>
                  <a:pt x="20200" y="15796"/>
                  <a:pt x="20041" y="14563"/>
                  <a:pt x="19881" y="13331"/>
                </a:cubicBezTo>
                <a:cubicBezTo>
                  <a:pt x="18877" y="13376"/>
                  <a:pt x="18078" y="14244"/>
                  <a:pt x="17781" y="15225"/>
                </a:cubicBezTo>
                <a:cubicBezTo>
                  <a:pt x="17507" y="16184"/>
                  <a:pt x="17621" y="17211"/>
                  <a:pt x="17758" y="18215"/>
                </a:cubicBezTo>
                <a:cubicBezTo>
                  <a:pt x="16914" y="15636"/>
                  <a:pt x="15749" y="13171"/>
                  <a:pt x="14334" y="10843"/>
                </a:cubicBezTo>
                <a:cubicBezTo>
                  <a:pt x="13764" y="11025"/>
                  <a:pt x="13444" y="11665"/>
                  <a:pt x="13444" y="12258"/>
                </a:cubicBezTo>
                <a:cubicBezTo>
                  <a:pt x="13444" y="12874"/>
                  <a:pt x="13672" y="13445"/>
                  <a:pt x="13901" y="13993"/>
                </a:cubicBezTo>
                <a:cubicBezTo>
                  <a:pt x="15978" y="18946"/>
                  <a:pt x="16799" y="23990"/>
                  <a:pt x="16936" y="29308"/>
                </a:cubicBezTo>
                <a:cubicBezTo>
                  <a:pt x="17051" y="33463"/>
                  <a:pt x="16343" y="37754"/>
                  <a:pt x="14289" y="41429"/>
                </a:cubicBezTo>
                <a:cubicBezTo>
                  <a:pt x="13375" y="43028"/>
                  <a:pt x="11167" y="46061"/>
                  <a:pt x="9315" y="46061"/>
                </a:cubicBezTo>
                <a:cubicBezTo>
                  <a:pt x="8576" y="46061"/>
                  <a:pt x="7893" y="45578"/>
                  <a:pt x="7373" y="44327"/>
                </a:cubicBezTo>
                <a:cubicBezTo>
                  <a:pt x="5866" y="40721"/>
                  <a:pt x="6163" y="36590"/>
                  <a:pt x="7373" y="32869"/>
                </a:cubicBezTo>
                <a:cubicBezTo>
                  <a:pt x="8559" y="29149"/>
                  <a:pt x="10591" y="25771"/>
                  <a:pt x="12531" y="22370"/>
                </a:cubicBezTo>
                <a:cubicBezTo>
                  <a:pt x="12942" y="21662"/>
                  <a:pt x="13353" y="20932"/>
                  <a:pt x="13376" y="20110"/>
                </a:cubicBezTo>
                <a:cubicBezTo>
                  <a:pt x="13398" y="19311"/>
                  <a:pt x="12919" y="18421"/>
                  <a:pt x="12120" y="18284"/>
                </a:cubicBezTo>
                <a:cubicBezTo>
                  <a:pt x="11801" y="20429"/>
                  <a:pt x="11070" y="22507"/>
                  <a:pt x="9997" y="24378"/>
                </a:cubicBezTo>
                <a:cubicBezTo>
                  <a:pt x="10659" y="22210"/>
                  <a:pt x="11116" y="19996"/>
                  <a:pt x="11367" y="17736"/>
                </a:cubicBezTo>
                <a:cubicBezTo>
                  <a:pt x="11435" y="17234"/>
                  <a:pt x="11481" y="16663"/>
                  <a:pt x="11276" y="16184"/>
                </a:cubicBezTo>
                <a:cubicBezTo>
                  <a:pt x="11102" y="15779"/>
                  <a:pt x="10685" y="15440"/>
                  <a:pt x="10257" y="15440"/>
                </a:cubicBezTo>
                <a:cubicBezTo>
                  <a:pt x="10178" y="15440"/>
                  <a:pt x="10099" y="15451"/>
                  <a:pt x="10020" y="15476"/>
                </a:cubicBezTo>
                <a:cubicBezTo>
                  <a:pt x="10431" y="19722"/>
                  <a:pt x="9062" y="24127"/>
                  <a:pt x="6300" y="27391"/>
                </a:cubicBezTo>
                <a:cubicBezTo>
                  <a:pt x="7030" y="24606"/>
                  <a:pt x="7601" y="21799"/>
                  <a:pt x="8035" y="18946"/>
                </a:cubicBezTo>
                <a:cubicBezTo>
                  <a:pt x="8263" y="17508"/>
                  <a:pt x="9290" y="13947"/>
                  <a:pt x="8491" y="12600"/>
                </a:cubicBezTo>
                <a:cubicBezTo>
                  <a:pt x="8491" y="12600"/>
                  <a:pt x="6254" y="8697"/>
                  <a:pt x="6254" y="8697"/>
                </a:cubicBezTo>
                <a:lnTo>
                  <a:pt x="12212" y="1416"/>
                </a:lnTo>
                <a:lnTo>
                  <a:pt x="10089" y="1"/>
                </a:ln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20"/>
          <p:cNvSpPr/>
          <p:nvPr/>
        </p:nvSpPr>
        <p:spPr>
          <a:xfrm rot="-1658019">
            <a:off x="-1229703" y="-692209"/>
            <a:ext cx="5267939" cy="1983930"/>
          </a:xfrm>
          <a:custGeom>
            <a:avLst/>
            <a:gdLst/>
            <a:ahLst/>
            <a:cxnLst/>
            <a:rect l="l" t="t" r="r" b="b"/>
            <a:pathLst>
              <a:path w="210725" h="79360" extrusionOk="0">
                <a:moveTo>
                  <a:pt x="210724" y="1"/>
                </a:moveTo>
                <a:lnTo>
                  <a:pt x="210724" y="1"/>
                </a:lnTo>
                <a:cubicBezTo>
                  <a:pt x="195819" y="15203"/>
                  <a:pt x="179682" y="29194"/>
                  <a:pt x="162563" y="41794"/>
                </a:cubicBezTo>
                <a:cubicBezTo>
                  <a:pt x="158272" y="44944"/>
                  <a:pt x="153935" y="48003"/>
                  <a:pt x="149530" y="50970"/>
                </a:cubicBezTo>
                <a:cubicBezTo>
                  <a:pt x="145124" y="53914"/>
                  <a:pt x="140673" y="56836"/>
                  <a:pt x="136131" y="59598"/>
                </a:cubicBezTo>
                <a:cubicBezTo>
                  <a:pt x="131612" y="62382"/>
                  <a:pt x="127001" y="65007"/>
                  <a:pt x="122276" y="67336"/>
                </a:cubicBezTo>
                <a:cubicBezTo>
                  <a:pt x="117551" y="69687"/>
                  <a:pt x="112690" y="71764"/>
                  <a:pt x="107668" y="73339"/>
                </a:cubicBezTo>
                <a:cubicBezTo>
                  <a:pt x="102669" y="74936"/>
                  <a:pt x="97511" y="76032"/>
                  <a:pt x="92329" y="76488"/>
                </a:cubicBezTo>
                <a:cubicBezTo>
                  <a:pt x="90734" y="76628"/>
                  <a:pt x="89136" y="76695"/>
                  <a:pt x="87540" y="76695"/>
                </a:cubicBezTo>
                <a:cubicBezTo>
                  <a:pt x="83929" y="76695"/>
                  <a:pt x="80324" y="76352"/>
                  <a:pt x="76762" y="75735"/>
                </a:cubicBezTo>
                <a:cubicBezTo>
                  <a:pt x="75484" y="75530"/>
                  <a:pt x="74229" y="75210"/>
                  <a:pt x="72951" y="74936"/>
                </a:cubicBezTo>
                <a:cubicBezTo>
                  <a:pt x="72312" y="74799"/>
                  <a:pt x="71695" y="74617"/>
                  <a:pt x="71056" y="74457"/>
                </a:cubicBezTo>
                <a:lnTo>
                  <a:pt x="69162" y="73932"/>
                </a:lnTo>
                <a:lnTo>
                  <a:pt x="67313" y="73339"/>
                </a:lnTo>
                <a:cubicBezTo>
                  <a:pt x="66697" y="73133"/>
                  <a:pt x="66057" y="72951"/>
                  <a:pt x="65464" y="72699"/>
                </a:cubicBezTo>
                <a:cubicBezTo>
                  <a:pt x="64231" y="72243"/>
                  <a:pt x="62999" y="71809"/>
                  <a:pt x="61812" y="71284"/>
                </a:cubicBezTo>
                <a:cubicBezTo>
                  <a:pt x="56996" y="69276"/>
                  <a:pt x="52362" y="66811"/>
                  <a:pt x="47957" y="63980"/>
                </a:cubicBezTo>
                <a:cubicBezTo>
                  <a:pt x="39146" y="58320"/>
                  <a:pt x="31294" y="51244"/>
                  <a:pt x="24082" y="43574"/>
                </a:cubicBezTo>
                <a:cubicBezTo>
                  <a:pt x="16846" y="35905"/>
                  <a:pt x="10204" y="27642"/>
                  <a:pt x="3539" y="19357"/>
                </a:cubicBezTo>
                <a:lnTo>
                  <a:pt x="1" y="22233"/>
                </a:lnTo>
                <a:cubicBezTo>
                  <a:pt x="6826" y="30427"/>
                  <a:pt x="13673" y="38667"/>
                  <a:pt x="21206" y="46336"/>
                </a:cubicBezTo>
                <a:cubicBezTo>
                  <a:pt x="28692" y="54028"/>
                  <a:pt x="36909" y="61173"/>
                  <a:pt x="46131" y="66879"/>
                </a:cubicBezTo>
                <a:cubicBezTo>
                  <a:pt x="50742" y="69732"/>
                  <a:pt x="55581" y="72197"/>
                  <a:pt x="60625" y="74183"/>
                </a:cubicBezTo>
                <a:cubicBezTo>
                  <a:pt x="61880" y="74708"/>
                  <a:pt x="63181" y="75142"/>
                  <a:pt x="64460" y="75598"/>
                </a:cubicBezTo>
                <a:cubicBezTo>
                  <a:pt x="65076" y="75826"/>
                  <a:pt x="65738" y="76009"/>
                  <a:pt x="66400" y="76215"/>
                </a:cubicBezTo>
                <a:lnTo>
                  <a:pt x="68340" y="76808"/>
                </a:lnTo>
                <a:lnTo>
                  <a:pt x="70303" y="77310"/>
                </a:lnTo>
                <a:cubicBezTo>
                  <a:pt x="70965" y="77470"/>
                  <a:pt x="71627" y="77675"/>
                  <a:pt x="72289" y="77789"/>
                </a:cubicBezTo>
                <a:cubicBezTo>
                  <a:pt x="73635" y="78041"/>
                  <a:pt x="74959" y="78360"/>
                  <a:pt x="76306" y="78543"/>
                </a:cubicBezTo>
                <a:cubicBezTo>
                  <a:pt x="79669" y="79072"/>
                  <a:pt x="83077" y="79359"/>
                  <a:pt x="86484" y="79359"/>
                </a:cubicBezTo>
                <a:cubicBezTo>
                  <a:pt x="88512" y="79359"/>
                  <a:pt x="90540" y="79258"/>
                  <a:pt x="92558" y="79045"/>
                </a:cubicBezTo>
                <a:cubicBezTo>
                  <a:pt x="97967" y="78474"/>
                  <a:pt x="103263" y="77242"/>
                  <a:pt x="108376" y="75507"/>
                </a:cubicBezTo>
                <a:cubicBezTo>
                  <a:pt x="113488" y="73795"/>
                  <a:pt x="118419" y="71604"/>
                  <a:pt x="123166" y="69139"/>
                </a:cubicBezTo>
                <a:cubicBezTo>
                  <a:pt x="127937" y="66651"/>
                  <a:pt x="132548" y="63935"/>
                  <a:pt x="137044" y="61059"/>
                </a:cubicBezTo>
                <a:cubicBezTo>
                  <a:pt x="141541" y="58183"/>
                  <a:pt x="145969" y="55192"/>
                  <a:pt x="150328" y="52157"/>
                </a:cubicBezTo>
                <a:cubicBezTo>
                  <a:pt x="154711" y="49075"/>
                  <a:pt x="159002" y="45925"/>
                  <a:pt x="163248" y="42707"/>
                </a:cubicBezTo>
                <a:cubicBezTo>
                  <a:pt x="180207" y="29765"/>
                  <a:pt x="196093" y="15477"/>
                  <a:pt x="210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20"/>
          <p:cNvSpPr/>
          <p:nvPr/>
        </p:nvSpPr>
        <p:spPr>
          <a:xfrm rot="-1932531">
            <a:off x="-331382" y="-624206"/>
            <a:ext cx="4635765" cy="1736253"/>
          </a:xfrm>
          <a:custGeom>
            <a:avLst/>
            <a:gdLst/>
            <a:ahLst/>
            <a:cxnLst/>
            <a:rect l="l" t="t" r="r" b="b"/>
            <a:pathLst>
              <a:path w="185433" h="69451" extrusionOk="0">
                <a:moveTo>
                  <a:pt x="4200" y="1"/>
                </a:moveTo>
                <a:lnTo>
                  <a:pt x="0" y="1781"/>
                </a:lnTo>
                <a:cubicBezTo>
                  <a:pt x="2420" y="7396"/>
                  <a:pt x="5250" y="12852"/>
                  <a:pt x="8446" y="18079"/>
                </a:cubicBezTo>
                <a:cubicBezTo>
                  <a:pt x="9222" y="19402"/>
                  <a:pt x="10112" y="20681"/>
                  <a:pt x="10934" y="21959"/>
                </a:cubicBezTo>
                <a:cubicBezTo>
                  <a:pt x="11778" y="23237"/>
                  <a:pt x="12668" y="24492"/>
                  <a:pt x="13536" y="25748"/>
                </a:cubicBezTo>
                <a:cubicBezTo>
                  <a:pt x="14471" y="26980"/>
                  <a:pt x="15362" y="28213"/>
                  <a:pt x="16297" y="29423"/>
                </a:cubicBezTo>
                <a:cubicBezTo>
                  <a:pt x="17279" y="30610"/>
                  <a:pt x="18192" y="31842"/>
                  <a:pt x="19219" y="32983"/>
                </a:cubicBezTo>
                <a:cubicBezTo>
                  <a:pt x="23168" y="37663"/>
                  <a:pt x="27505" y="42022"/>
                  <a:pt x="32161" y="46017"/>
                </a:cubicBezTo>
                <a:cubicBezTo>
                  <a:pt x="36840" y="49965"/>
                  <a:pt x="41885" y="53526"/>
                  <a:pt x="47180" y="56585"/>
                </a:cubicBezTo>
                <a:lnTo>
                  <a:pt x="48184" y="57155"/>
                </a:lnTo>
                <a:cubicBezTo>
                  <a:pt x="48504" y="57361"/>
                  <a:pt x="48846" y="57521"/>
                  <a:pt x="49189" y="57703"/>
                </a:cubicBezTo>
                <a:lnTo>
                  <a:pt x="51220" y="58799"/>
                </a:lnTo>
                <a:cubicBezTo>
                  <a:pt x="51882" y="59164"/>
                  <a:pt x="52590" y="59484"/>
                  <a:pt x="53274" y="59826"/>
                </a:cubicBezTo>
                <a:lnTo>
                  <a:pt x="55352" y="60830"/>
                </a:lnTo>
                <a:lnTo>
                  <a:pt x="57451" y="61743"/>
                </a:lnTo>
                <a:cubicBezTo>
                  <a:pt x="58159" y="62040"/>
                  <a:pt x="58844" y="62360"/>
                  <a:pt x="59551" y="62633"/>
                </a:cubicBezTo>
                <a:cubicBezTo>
                  <a:pt x="60989" y="63181"/>
                  <a:pt x="62405" y="63775"/>
                  <a:pt x="63865" y="64254"/>
                </a:cubicBezTo>
                <a:cubicBezTo>
                  <a:pt x="69640" y="66263"/>
                  <a:pt x="75620" y="67746"/>
                  <a:pt x="81669" y="68614"/>
                </a:cubicBezTo>
                <a:cubicBezTo>
                  <a:pt x="85681" y="69172"/>
                  <a:pt x="89732" y="69451"/>
                  <a:pt x="93777" y="69451"/>
                </a:cubicBezTo>
                <a:cubicBezTo>
                  <a:pt x="95855" y="69451"/>
                  <a:pt x="97930" y="69377"/>
                  <a:pt x="99998" y="69230"/>
                </a:cubicBezTo>
                <a:cubicBezTo>
                  <a:pt x="103034" y="68979"/>
                  <a:pt x="106069" y="68659"/>
                  <a:pt x="109082" y="68111"/>
                </a:cubicBezTo>
                <a:cubicBezTo>
                  <a:pt x="110589" y="67883"/>
                  <a:pt x="112072" y="67564"/>
                  <a:pt x="113556" y="67290"/>
                </a:cubicBezTo>
                <a:lnTo>
                  <a:pt x="115793" y="66788"/>
                </a:lnTo>
                <a:lnTo>
                  <a:pt x="116911" y="66537"/>
                </a:lnTo>
                <a:lnTo>
                  <a:pt x="118007" y="66263"/>
                </a:lnTo>
                <a:cubicBezTo>
                  <a:pt x="123919" y="64825"/>
                  <a:pt x="129694" y="62999"/>
                  <a:pt x="135400" y="61013"/>
                </a:cubicBezTo>
                <a:cubicBezTo>
                  <a:pt x="141106" y="59050"/>
                  <a:pt x="146767" y="56927"/>
                  <a:pt x="152405" y="54827"/>
                </a:cubicBezTo>
                <a:cubicBezTo>
                  <a:pt x="163703" y="50627"/>
                  <a:pt x="175002" y="46154"/>
                  <a:pt x="185433" y="39922"/>
                </a:cubicBezTo>
                <a:lnTo>
                  <a:pt x="184840" y="38941"/>
                </a:lnTo>
                <a:cubicBezTo>
                  <a:pt x="174454" y="44944"/>
                  <a:pt x="163155" y="49212"/>
                  <a:pt x="151811" y="53229"/>
                </a:cubicBezTo>
                <a:cubicBezTo>
                  <a:pt x="140467" y="57224"/>
                  <a:pt x="129146" y="61378"/>
                  <a:pt x="117482" y="64049"/>
                </a:cubicBezTo>
                <a:lnTo>
                  <a:pt x="116386" y="64300"/>
                </a:lnTo>
                <a:lnTo>
                  <a:pt x="115291" y="64528"/>
                </a:lnTo>
                <a:lnTo>
                  <a:pt x="113100" y="64984"/>
                </a:lnTo>
                <a:cubicBezTo>
                  <a:pt x="111639" y="65236"/>
                  <a:pt x="110178" y="65532"/>
                  <a:pt x="108694" y="65738"/>
                </a:cubicBezTo>
                <a:cubicBezTo>
                  <a:pt x="105750" y="66194"/>
                  <a:pt x="102783" y="66491"/>
                  <a:pt x="99815" y="66674"/>
                </a:cubicBezTo>
                <a:cubicBezTo>
                  <a:pt x="98283" y="66756"/>
                  <a:pt x="96747" y="66798"/>
                  <a:pt x="95211" y="66798"/>
                </a:cubicBezTo>
                <a:cubicBezTo>
                  <a:pt x="90822" y="66798"/>
                  <a:pt x="86431" y="66460"/>
                  <a:pt x="82103" y="65783"/>
                </a:cubicBezTo>
                <a:cubicBezTo>
                  <a:pt x="76237" y="64870"/>
                  <a:pt x="70485" y="63341"/>
                  <a:pt x="64915" y="61287"/>
                </a:cubicBezTo>
                <a:cubicBezTo>
                  <a:pt x="63523" y="60807"/>
                  <a:pt x="62153" y="60214"/>
                  <a:pt x="60784" y="59666"/>
                </a:cubicBezTo>
                <a:cubicBezTo>
                  <a:pt x="60099" y="59392"/>
                  <a:pt x="59437" y="59073"/>
                  <a:pt x="58753" y="58776"/>
                </a:cubicBezTo>
                <a:lnTo>
                  <a:pt x="56744" y="57840"/>
                </a:lnTo>
                <a:lnTo>
                  <a:pt x="54758" y="56859"/>
                </a:lnTo>
                <a:cubicBezTo>
                  <a:pt x="54096" y="56516"/>
                  <a:pt x="53411" y="56197"/>
                  <a:pt x="52772" y="55832"/>
                </a:cubicBezTo>
                <a:lnTo>
                  <a:pt x="50832" y="54759"/>
                </a:lnTo>
                <a:cubicBezTo>
                  <a:pt x="50513" y="54576"/>
                  <a:pt x="50193" y="54394"/>
                  <a:pt x="49873" y="54211"/>
                </a:cubicBezTo>
                <a:lnTo>
                  <a:pt x="48915" y="53640"/>
                </a:lnTo>
                <a:cubicBezTo>
                  <a:pt x="43848" y="50582"/>
                  <a:pt x="39054" y="47089"/>
                  <a:pt x="34581" y="43186"/>
                </a:cubicBezTo>
                <a:cubicBezTo>
                  <a:pt x="30152" y="39283"/>
                  <a:pt x="26044" y="34992"/>
                  <a:pt x="22278" y="30427"/>
                </a:cubicBezTo>
                <a:cubicBezTo>
                  <a:pt x="21319" y="29309"/>
                  <a:pt x="20452" y="28099"/>
                  <a:pt x="19539" y="26935"/>
                </a:cubicBezTo>
                <a:cubicBezTo>
                  <a:pt x="18626" y="25771"/>
                  <a:pt x="17781" y="24538"/>
                  <a:pt x="16914" y="23351"/>
                </a:cubicBezTo>
                <a:cubicBezTo>
                  <a:pt x="16092" y="22119"/>
                  <a:pt x="15247" y="20909"/>
                  <a:pt x="14449" y="19653"/>
                </a:cubicBezTo>
                <a:cubicBezTo>
                  <a:pt x="13673" y="18398"/>
                  <a:pt x="12851" y="17166"/>
                  <a:pt x="12120" y="15887"/>
                </a:cubicBezTo>
                <a:cubicBezTo>
                  <a:pt x="9107" y="10774"/>
                  <a:pt x="6460" y="5479"/>
                  <a:pt x="4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20"/>
          <p:cNvSpPr/>
          <p:nvPr/>
        </p:nvSpPr>
        <p:spPr>
          <a:xfrm>
            <a:off x="-1049575" y="-718625"/>
            <a:ext cx="2683084" cy="5844911"/>
          </a:xfrm>
          <a:custGeom>
            <a:avLst/>
            <a:gdLst/>
            <a:ahLst/>
            <a:cxnLst/>
            <a:rect l="l" t="t" r="r" b="b"/>
            <a:pathLst>
              <a:path w="115725" h="126616" extrusionOk="0">
                <a:moveTo>
                  <a:pt x="0" y="120235"/>
                </a:moveTo>
                <a:cubicBezTo>
                  <a:pt x="1" y="120235"/>
                  <a:pt x="1" y="120235"/>
                  <a:pt x="2" y="120236"/>
                </a:cubicBezTo>
                <a:lnTo>
                  <a:pt x="2" y="120236"/>
                </a:lnTo>
                <a:cubicBezTo>
                  <a:pt x="1" y="120235"/>
                  <a:pt x="1" y="120235"/>
                  <a:pt x="0" y="120235"/>
                </a:cubicBezTo>
                <a:close/>
                <a:moveTo>
                  <a:pt x="45586" y="1"/>
                </a:moveTo>
                <a:cubicBezTo>
                  <a:pt x="45259" y="1"/>
                  <a:pt x="44932" y="44"/>
                  <a:pt x="44624" y="129"/>
                </a:cubicBezTo>
                <a:cubicBezTo>
                  <a:pt x="43300" y="494"/>
                  <a:pt x="42227" y="1453"/>
                  <a:pt x="41200" y="2389"/>
                </a:cubicBezTo>
                <a:cubicBezTo>
                  <a:pt x="38986" y="4397"/>
                  <a:pt x="36749" y="6474"/>
                  <a:pt x="35243" y="9031"/>
                </a:cubicBezTo>
                <a:cubicBezTo>
                  <a:pt x="36521" y="6474"/>
                  <a:pt x="38096" y="4055"/>
                  <a:pt x="39922" y="1841"/>
                </a:cubicBezTo>
                <a:cubicBezTo>
                  <a:pt x="39836" y="1831"/>
                  <a:pt x="39752" y="1826"/>
                  <a:pt x="39669" y="1826"/>
                </a:cubicBezTo>
                <a:cubicBezTo>
                  <a:pt x="38219" y="1826"/>
                  <a:pt x="37115" y="3283"/>
                  <a:pt x="36338" y="4557"/>
                </a:cubicBezTo>
                <a:cubicBezTo>
                  <a:pt x="32275" y="11336"/>
                  <a:pt x="28053" y="18617"/>
                  <a:pt x="28349" y="26538"/>
                </a:cubicBezTo>
                <a:cubicBezTo>
                  <a:pt x="27414" y="22680"/>
                  <a:pt x="27665" y="18868"/>
                  <a:pt x="28053" y="15011"/>
                </a:cubicBezTo>
                <a:cubicBezTo>
                  <a:pt x="28166" y="13964"/>
                  <a:pt x="30072" y="3666"/>
                  <a:pt x="30830" y="3666"/>
                </a:cubicBezTo>
                <a:cubicBezTo>
                  <a:pt x="30832" y="3666"/>
                  <a:pt x="30835" y="3667"/>
                  <a:pt x="30837" y="3667"/>
                </a:cubicBezTo>
                <a:cubicBezTo>
                  <a:pt x="30462" y="3625"/>
                  <a:pt x="30084" y="3604"/>
                  <a:pt x="29707" y="3604"/>
                </a:cubicBezTo>
                <a:cubicBezTo>
                  <a:pt x="28844" y="3604"/>
                  <a:pt x="27981" y="3711"/>
                  <a:pt x="27140" y="3918"/>
                </a:cubicBezTo>
                <a:cubicBezTo>
                  <a:pt x="25428" y="8346"/>
                  <a:pt x="24697" y="13162"/>
                  <a:pt x="25040" y="17887"/>
                </a:cubicBezTo>
                <a:cubicBezTo>
                  <a:pt x="24104" y="14098"/>
                  <a:pt x="23739" y="10172"/>
                  <a:pt x="23967" y="6269"/>
                </a:cubicBezTo>
                <a:lnTo>
                  <a:pt x="23967" y="6269"/>
                </a:lnTo>
                <a:cubicBezTo>
                  <a:pt x="22871" y="6406"/>
                  <a:pt x="22118" y="7547"/>
                  <a:pt x="22027" y="8643"/>
                </a:cubicBezTo>
                <a:cubicBezTo>
                  <a:pt x="21913" y="9738"/>
                  <a:pt x="22278" y="10834"/>
                  <a:pt x="22552" y="11907"/>
                </a:cubicBezTo>
                <a:cubicBezTo>
                  <a:pt x="23145" y="14258"/>
                  <a:pt x="23305" y="16746"/>
                  <a:pt x="23008" y="19165"/>
                </a:cubicBezTo>
                <a:cubicBezTo>
                  <a:pt x="22849" y="20626"/>
                  <a:pt x="22506" y="22087"/>
                  <a:pt x="22575" y="23548"/>
                </a:cubicBezTo>
                <a:cubicBezTo>
                  <a:pt x="22803" y="27884"/>
                  <a:pt x="25998" y="32153"/>
                  <a:pt x="27665" y="36056"/>
                </a:cubicBezTo>
                <a:cubicBezTo>
                  <a:pt x="30016" y="41602"/>
                  <a:pt x="30472" y="47834"/>
                  <a:pt x="29742" y="53768"/>
                </a:cubicBezTo>
                <a:cubicBezTo>
                  <a:pt x="27893" y="69061"/>
                  <a:pt x="18968" y="81843"/>
                  <a:pt x="12280" y="95379"/>
                </a:cubicBezTo>
                <a:cubicBezTo>
                  <a:pt x="11371" y="97219"/>
                  <a:pt x="1458" y="120237"/>
                  <a:pt x="19" y="120237"/>
                </a:cubicBezTo>
                <a:cubicBezTo>
                  <a:pt x="13" y="120237"/>
                  <a:pt x="7" y="120236"/>
                  <a:pt x="2" y="120236"/>
                </a:cubicBezTo>
                <a:lnTo>
                  <a:pt x="2" y="120236"/>
                </a:lnTo>
                <a:cubicBezTo>
                  <a:pt x="2672" y="120623"/>
                  <a:pt x="5319" y="121011"/>
                  <a:pt x="7989" y="121399"/>
                </a:cubicBezTo>
                <a:cubicBezTo>
                  <a:pt x="14631" y="122358"/>
                  <a:pt x="21274" y="123340"/>
                  <a:pt x="27916" y="124298"/>
                </a:cubicBezTo>
                <a:cubicBezTo>
                  <a:pt x="31362" y="124800"/>
                  <a:pt x="34832" y="125303"/>
                  <a:pt x="38301" y="125805"/>
                </a:cubicBezTo>
                <a:cubicBezTo>
                  <a:pt x="39511" y="125987"/>
                  <a:pt x="40721" y="126170"/>
                  <a:pt x="41931" y="126353"/>
                </a:cubicBezTo>
                <a:cubicBezTo>
                  <a:pt x="42507" y="126426"/>
                  <a:pt x="43007" y="126615"/>
                  <a:pt x="43517" y="126615"/>
                </a:cubicBezTo>
                <a:cubicBezTo>
                  <a:pt x="43794" y="126615"/>
                  <a:pt x="44075" y="126559"/>
                  <a:pt x="44373" y="126398"/>
                </a:cubicBezTo>
                <a:cubicBezTo>
                  <a:pt x="44761" y="126193"/>
                  <a:pt x="45103" y="125828"/>
                  <a:pt x="45195" y="125394"/>
                </a:cubicBezTo>
                <a:cubicBezTo>
                  <a:pt x="45263" y="125074"/>
                  <a:pt x="45195" y="124732"/>
                  <a:pt x="45240" y="124412"/>
                </a:cubicBezTo>
                <a:cubicBezTo>
                  <a:pt x="45332" y="123636"/>
                  <a:pt x="45993" y="123089"/>
                  <a:pt x="46633" y="122632"/>
                </a:cubicBezTo>
                <a:cubicBezTo>
                  <a:pt x="46861" y="122472"/>
                  <a:pt x="47112" y="122290"/>
                  <a:pt x="47294" y="122039"/>
                </a:cubicBezTo>
                <a:cubicBezTo>
                  <a:pt x="47934" y="121080"/>
                  <a:pt x="47066" y="119573"/>
                  <a:pt x="46769" y="118638"/>
                </a:cubicBezTo>
                <a:cubicBezTo>
                  <a:pt x="46381" y="117405"/>
                  <a:pt x="46016" y="116150"/>
                  <a:pt x="45674" y="114917"/>
                </a:cubicBezTo>
                <a:cubicBezTo>
                  <a:pt x="43642" y="107750"/>
                  <a:pt x="44030" y="101815"/>
                  <a:pt x="45537" y="94443"/>
                </a:cubicBezTo>
                <a:cubicBezTo>
                  <a:pt x="46450" y="89969"/>
                  <a:pt x="47431" y="85450"/>
                  <a:pt x="49554" y="81387"/>
                </a:cubicBezTo>
                <a:cubicBezTo>
                  <a:pt x="52499" y="75749"/>
                  <a:pt x="57041" y="74037"/>
                  <a:pt x="62496" y="71366"/>
                </a:cubicBezTo>
                <a:cubicBezTo>
                  <a:pt x="63318" y="70978"/>
                  <a:pt x="64140" y="70545"/>
                  <a:pt x="64710" y="69860"/>
                </a:cubicBezTo>
                <a:cubicBezTo>
                  <a:pt x="65304" y="69198"/>
                  <a:pt x="65555" y="68148"/>
                  <a:pt x="65121" y="67372"/>
                </a:cubicBezTo>
                <a:lnTo>
                  <a:pt x="65121" y="67372"/>
                </a:lnTo>
                <a:cubicBezTo>
                  <a:pt x="64003" y="68445"/>
                  <a:pt x="62679" y="69289"/>
                  <a:pt x="61241" y="69860"/>
                </a:cubicBezTo>
                <a:cubicBezTo>
                  <a:pt x="62519" y="67806"/>
                  <a:pt x="63797" y="65774"/>
                  <a:pt x="65075" y="63720"/>
                </a:cubicBezTo>
                <a:lnTo>
                  <a:pt x="63409" y="62990"/>
                </a:lnTo>
                <a:cubicBezTo>
                  <a:pt x="61127" y="70065"/>
                  <a:pt x="53594" y="70339"/>
                  <a:pt x="49874" y="75840"/>
                </a:cubicBezTo>
                <a:cubicBezTo>
                  <a:pt x="50992" y="69769"/>
                  <a:pt x="54758" y="64245"/>
                  <a:pt x="59985" y="61004"/>
                </a:cubicBezTo>
                <a:cubicBezTo>
                  <a:pt x="68362" y="55800"/>
                  <a:pt x="78930" y="55549"/>
                  <a:pt x="87672" y="50915"/>
                </a:cubicBezTo>
                <a:cubicBezTo>
                  <a:pt x="97236" y="45848"/>
                  <a:pt x="104883" y="37517"/>
                  <a:pt x="112278" y="29733"/>
                </a:cubicBezTo>
                <a:cubicBezTo>
                  <a:pt x="113944" y="27998"/>
                  <a:pt x="115725" y="25556"/>
                  <a:pt x="114629" y="23411"/>
                </a:cubicBezTo>
                <a:lnTo>
                  <a:pt x="114629" y="23411"/>
                </a:lnTo>
                <a:cubicBezTo>
                  <a:pt x="112164" y="27474"/>
                  <a:pt x="108854" y="31057"/>
                  <a:pt x="104974" y="33842"/>
                </a:cubicBezTo>
                <a:cubicBezTo>
                  <a:pt x="107599" y="29254"/>
                  <a:pt x="109448" y="24232"/>
                  <a:pt x="110452" y="19074"/>
                </a:cubicBezTo>
                <a:cubicBezTo>
                  <a:pt x="109516" y="18960"/>
                  <a:pt x="108558" y="18868"/>
                  <a:pt x="107622" y="18777"/>
                </a:cubicBezTo>
                <a:cubicBezTo>
                  <a:pt x="106869" y="28295"/>
                  <a:pt x="101048" y="36969"/>
                  <a:pt x="93333" y="42607"/>
                </a:cubicBezTo>
                <a:cubicBezTo>
                  <a:pt x="88380" y="46213"/>
                  <a:pt x="82719" y="48678"/>
                  <a:pt x="76853" y="50322"/>
                </a:cubicBezTo>
                <a:cubicBezTo>
                  <a:pt x="75891" y="50584"/>
                  <a:pt x="72071" y="51893"/>
                  <a:pt x="70073" y="51893"/>
                </a:cubicBezTo>
                <a:cubicBezTo>
                  <a:pt x="69465" y="51893"/>
                  <a:pt x="69026" y="51772"/>
                  <a:pt x="68887" y="51463"/>
                </a:cubicBezTo>
                <a:cubicBezTo>
                  <a:pt x="68339" y="50230"/>
                  <a:pt x="72128" y="45757"/>
                  <a:pt x="72813" y="44638"/>
                </a:cubicBezTo>
                <a:cubicBezTo>
                  <a:pt x="78862" y="34686"/>
                  <a:pt x="83724" y="24050"/>
                  <a:pt x="85801" y="12546"/>
                </a:cubicBezTo>
                <a:cubicBezTo>
                  <a:pt x="86006" y="11450"/>
                  <a:pt x="86143" y="10218"/>
                  <a:pt x="85436" y="9373"/>
                </a:cubicBezTo>
                <a:cubicBezTo>
                  <a:pt x="85002" y="8871"/>
                  <a:pt x="84363" y="8620"/>
                  <a:pt x="83746" y="8414"/>
                </a:cubicBezTo>
                <a:cubicBezTo>
                  <a:pt x="79273" y="6839"/>
                  <a:pt x="74594" y="5881"/>
                  <a:pt x="69869" y="5607"/>
                </a:cubicBezTo>
                <a:cubicBezTo>
                  <a:pt x="69770" y="5602"/>
                  <a:pt x="69668" y="5598"/>
                  <a:pt x="69567" y="5598"/>
                </a:cubicBezTo>
                <a:cubicBezTo>
                  <a:pt x="69203" y="5598"/>
                  <a:pt x="68841" y="5649"/>
                  <a:pt x="68590" y="5881"/>
                </a:cubicBezTo>
                <a:cubicBezTo>
                  <a:pt x="68225" y="6223"/>
                  <a:pt x="68225" y="6817"/>
                  <a:pt x="68271" y="7319"/>
                </a:cubicBezTo>
                <a:cubicBezTo>
                  <a:pt x="69298" y="22201"/>
                  <a:pt x="61789" y="36261"/>
                  <a:pt x="53777" y="48838"/>
                </a:cubicBezTo>
                <a:cubicBezTo>
                  <a:pt x="55055" y="40781"/>
                  <a:pt x="55420" y="32564"/>
                  <a:pt x="54895" y="24415"/>
                </a:cubicBezTo>
                <a:cubicBezTo>
                  <a:pt x="54827" y="23593"/>
                  <a:pt x="54736" y="22680"/>
                  <a:pt x="54188" y="22064"/>
                </a:cubicBezTo>
                <a:cubicBezTo>
                  <a:pt x="53902" y="21756"/>
                  <a:pt x="53457" y="21585"/>
                  <a:pt x="53041" y="21585"/>
                </a:cubicBezTo>
                <a:cubicBezTo>
                  <a:pt x="52624" y="21585"/>
                  <a:pt x="52236" y="21756"/>
                  <a:pt x="52065" y="22132"/>
                </a:cubicBezTo>
                <a:cubicBezTo>
                  <a:pt x="53731" y="29231"/>
                  <a:pt x="53320" y="36786"/>
                  <a:pt x="51015" y="43702"/>
                </a:cubicBezTo>
                <a:cubicBezTo>
                  <a:pt x="49714" y="47628"/>
                  <a:pt x="47956" y="50641"/>
                  <a:pt x="45423" y="53860"/>
                </a:cubicBezTo>
                <a:cubicBezTo>
                  <a:pt x="43391" y="56416"/>
                  <a:pt x="40219" y="60182"/>
                  <a:pt x="40013" y="63629"/>
                </a:cubicBezTo>
                <a:cubicBezTo>
                  <a:pt x="40013" y="59771"/>
                  <a:pt x="38918" y="56256"/>
                  <a:pt x="39876" y="52422"/>
                </a:cubicBezTo>
                <a:cubicBezTo>
                  <a:pt x="41063" y="47651"/>
                  <a:pt x="43026" y="43246"/>
                  <a:pt x="43277" y="38270"/>
                </a:cubicBezTo>
                <a:cubicBezTo>
                  <a:pt x="43437" y="34960"/>
                  <a:pt x="43323" y="31628"/>
                  <a:pt x="44053" y="28387"/>
                </a:cubicBezTo>
                <a:cubicBezTo>
                  <a:pt x="44807" y="25168"/>
                  <a:pt x="46564" y="21995"/>
                  <a:pt x="49509" y="20489"/>
                </a:cubicBezTo>
                <a:cubicBezTo>
                  <a:pt x="49393" y="19853"/>
                  <a:pt x="48707" y="19493"/>
                  <a:pt x="48057" y="19493"/>
                </a:cubicBezTo>
                <a:cubicBezTo>
                  <a:pt x="47937" y="19493"/>
                  <a:pt x="47819" y="19505"/>
                  <a:pt x="47705" y="19530"/>
                </a:cubicBezTo>
                <a:cubicBezTo>
                  <a:pt x="46952" y="19713"/>
                  <a:pt x="46381" y="20284"/>
                  <a:pt x="45879" y="20877"/>
                </a:cubicBezTo>
                <a:cubicBezTo>
                  <a:pt x="43323" y="23867"/>
                  <a:pt x="41999" y="27884"/>
                  <a:pt x="42273" y="31833"/>
                </a:cubicBezTo>
                <a:cubicBezTo>
                  <a:pt x="40812" y="27405"/>
                  <a:pt x="40401" y="22657"/>
                  <a:pt x="41109" y="18047"/>
                </a:cubicBezTo>
                <a:lnTo>
                  <a:pt x="41109" y="18047"/>
                </a:lnTo>
                <a:cubicBezTo>
                  <a:pt x="39808" y="18960"/>
                  <a:pt x="39214" y="20649"/>
                  <a:pt x="39191" y="22247"/>
                </a:cubicBezTo>
                <a:cubicBezTo>
                  <a:pt x="39169" y="23821"/>
                  <a:pt x="39625" y="25374"/>
                  <a:pt x="40036" y="26926"/>
                </a:cubicBezTo>
                <a:cubicBezTo>
                  <a:pt x="42159" y="34892"/>
                  <a:pt x="41748" y="41899"/>
                  <a:pt x="37343" y="48998"/>
                </a:cubicBezTo>
                <a:cubicBezTo>
                  <a:pt x="37525" y="45346"/>
                  <a:pt x="36749" y="41671"/>
                  <a:pt x="35129" y="38407"/>
                </a:cubicBezTo>
                <a:cubicBezTo>
                  <a:pt x="34307" y="36763"/>
                  <a:pt x="33280" y="35234"/>
                  <a:pt x="32527" y="33545"/>
                </a:cubicBezTo>
                <a:cubicBezTo>
                  <a:pt x="30267" y="28409"/>
                  <a:pt x="32002" y="23685"/>
                  <a:pt x="33371" y="18663"/>
                </a:cubicBezTo>
                <a:cubicBezTo>
                  <a:pt x="34832" y="13322"/>
                  <a:pt x="37868" y="8414"/>
                  <a:pt x="42045" y="4762"/>
                </a:cubicBezTo>
                <a:cubicBezTo>
                  <a:pt x="43825" y="3210"/>
                  <a:pt x="45856" y="1864"/>
                  <a:pt x="48185" y="1430"/>
                </a:cubicBezTo>
                <a:cubicBezTo>
                  <a:pt x="47747" y="467"/>
                  <a:pt x="46664" y="1"/>
                  <a:pt x="45586"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20"/>
          <p:cNvSpPr/>
          <p:nvPr/>
        </p:nvSpPr>
        <p:spPr>
          <a:xfrm flipH="1">
            <a:off x="-1408962" y="-1058450"/>
            <a:ext cx="3808212" cy="3515391"/>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20"/>
          <p:cNvSpPr/>
          <p:nvPr/>
        </p:nvSpPr>
        <p:spPr>
          <a:xfrm flipH="1">
            <a:off x="3079715" y="3910341"/>
            <a:ext cx="1720031" cy="1396462"/>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20"/>
          <p:cNvSpPr/>
          <p:nvPr/>
        </p:nvSpPr>
        <p:spPr>
          <a:xfrm flipH="1">
            <a:off x="6459490" y="3740054"/>
            <a:ext cx="1720031" cy="1396462"/>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20"/>
          <p:cNvSpPr/>
          <p:nvPr/>
        </p:nvSpPr>
        <p:spPr>
          <a:xfrm>
            <a:off x="1084815" y="3828066"/>
            <a:ext cx="1720031" cy="1396462"/>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20"/>
          <p:cNvSpPr/>
          <p:nvPr/>
        </p:nvSpPr>
        <p:spPr>
          <a:xfrm flipH="1">
            <a:off x="393737" y="4520775"/>
            <a:ext cx="8616869" cy="1292300"/>
          </a:xfrm>
          <a:custGeom>
            <a:avLst/>
            <a:gdLst/>
            <a:ahLst/>
            <a:cxnLst/>
            <a:rect l="l" t="t" r="r" b="b"/>
            <a:pathLst>
              <a:path w="180175" h="51692" extrusionOk="0">
                <a:moveTo>
                  <a:pt x="40686" y="0"/>
                </a:moveTo>
                <a:cubicBezTo>
                  <a:pt x="21471" y="0"/>
                  <a:pt x="3881" y="3158"/>
                  <a:pt x="3881" y="3158"/>
                </a:cubicBezTo>
                <a:cubicBezTo>
                  <a:pt x="3881" y="3158"/>
                  <a:pt x="1" y="35729"/>
                  <a:pt x="17371" y="46366"/>
                </a:cubicBezTo>
                <a:cubicBezTo>
                  <a:pt x="24008" y="50435"/>
                  <a:pt x="46973" y="51692"/>
                  <a:pt x="72800" y="51692"/>
                </a:cubicBezTo>
                <a:cubicBezTo>
                  <a:pt x="114479" y="51692"/>
                  <a:pt x="163612" y="48420"/>
                  <a:pt x="163612" y="48420"/>
                </a:cubicBezTo>
                <a:cubicBezTo>
                  <a:pt x="163612" y="48420"/>
                  <a:pt x="180175" y="23820"/>
                  <a:pt x="159476" y="23820"/>
                </a:cubicBezTo>
                <a:cubicBezTo>
                  <a:pt x="159159" y="23820"/>
                  <a:pt x="158834" y="23826"/>
                  <a:pt x="158499" y="23837"/>
                </a:cubicBezTo>
                <a:cubicBezTo>
                  <a:pt x="157518" y="23872"/>
                  <a:pt x="156509" y="23888"/>
                  <a:pt x="155474" y="23888"/>
                </a:cubicBezTo>
                <a:cubicBezTo>
                  <a:pt x="133115" y="23888"/>
                  <a:pt x="98608" y="16005"/>
                  <a:pt x="75484" y="5577"/>
                </a:cubicBezTo>
                <a:cubicBezTo>
                  <a:pt x="66032" y="1302"/>
                  <a:pt x="53024" y="0"/>
                  <a:pt x="40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20"/>
          <p:cNvSpPr/>
          <p:nvPr/>
        </p:nvSpPr>
        <p:spPr>
          <a:xfrm flipH="1">
            <a:off x="-743325" y="4187950"/>
            <a:ext cx="10157106" cy="1387800"/>
          </a:xfrm>
          <a:custGeom>
            <a:avLst/>
            <a:gdLst/>
            <a:ahLst/>
            <a:cxnLst/>
            <a:rect l="l" t="t" r="r" b="b"/>
            <a:pathLst>
              <a:path w="310425" h="55512" extrusionOk="0">
                <a:moveTo>
                  <a:pt x="2900" y="1"/>
                </a:moveTo>
                <a:lnTo>
                  <a:pt x="1" y="52476"/>
                </a:lnTo>
                <a:lnTo>
                  <a:pt x="308896" y="55512"/>
                </a:lnTo>
                <a:cubicBezTo>
                  <a:pt x="308896" y="55512"/>
                  <a:pt x="310425" y="8720"/>
                  <a:pt x="305107" y="4155"/>
                </a:cubicBezTo>
                <a:cubicBezTo>
                  <a:pt x="303814" y="3050"/>
                  <a:pt x="302122" y="2614"/>
                  <a:pt x="300041" y="2614"/>
                </a:cubicBezTo>
                <a:cubicBezTo>
                  <a:pt x="293521" y="2614"/>
                  <a:pt x="283181" y="6896"/>
                  <a:pt x="269339" y="8332"/>
                </a:cubicBezTo>
                <a:cubicBezTo>
                  <a:pt x="251079" y="10249"/>
                  <a:pt x="249550" y="8720"/>
                  <a:pt x="233960" y="22803"/>
                </a:cubicBezTo>
                <a:cubicBezTo>
                  <a:pt x="225701" y="30252"/>
                  <a:pt x="207225" y="32082"/>
                  <a:pt x="190185" y="32082"/>
                </a:cubicBezTo>
                <a:cubicBezTo>
                  <a:pt x="175060" y="32082"/>
                  <a:pt x="161066" y="30640"/>
                  <a:pt x="156354" y="30404"/>
                </a:cubicBezTo>
                <a:cubicBezTo>
                  <a:pt x="147515" y="29961"/>
                  <a:pt x="148054" y="27742"/>
                  <a:pt x="143776" y="27742"/>
                </a:cubicBezTo>
                <a:cubicBezTo>
                  <a:pt x="143204" y="27742"/>
                  <a:pt x="142546" y="27781"/>
                  <a:pt x="141769" y="27870"/>
                </a:cubicBezTo>
                <a:cubicBezTo>
                  <a:pt x="137896" y="28312"/>
                  <a:pt x="127514" y="31163"/>
                  <a:pt x="111151" y="31163"/>
                </a:cubicBezTo>
                <a:cubicBezTo>
                  <a:pt x="99647" y="31163"/>
                  <a:pt x="85186" y="29754"/>
                  <a:pt x="67952" y="25108"/>
                </a:cubicBezTo>
                <a:cubicBezTo>
                  <a:pt x="23899" y="13239"/>
                  <a:pt x="2900" y="1"/>
                  <a:pt x="29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20"/>
          <p:cNvSpPr/>
          <p:nvPr/>
        </p:nvSpPr>
        <p:spPr>
          <a:xfrm>
            <a:off x="8044740" y="3729816"/>
            <a:ext cx="1720031" cy="1396462"/>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20"/>
          <p:cNvSpPr/>
          <p:nvPr/>
        </p:nvSpPr>
        <p:spPr>
          <a:xfrm flipH="1">
            <a:off x="8430763" y="2556250"/>
            <a:ext cx="728850" cy="2328075"/>
          </a:xfrm>
          <a:custGeom>
            <a:avLst/>
            <a:gdLst/>
            <a:ahLst/>
            <a:cxnLst/>
            <a:rect l="l" t="t" r="r" b="b"/>
            <a:pathLst>
              <a:path w="29154" h="93123" extrusionOk="0">
                <a:moveTo>
                  <a:pt x="18585" y="1"/>
                </a:moveTo>
                <a:cubicBezTo>
                  <a:pt x="26209" y="74525"/>
                  <a:pt x="2790" y="89065"/>
                  <a:pt x="2790" y="89065"/>
                </a:cubicBezTo>
                <a:cubicBezTo>
                  <a:pt x="2790" y="89065"/>
                  <a:pt x="1" y="93123"/>
                  <a:pt x="1698" y="93123"/>
                </a:cubicBezTo>
                <a:cubicBezTo>
                  <a:pt x="2547" y="93123"/>
                  <a:pt x="4517" y="92108"/>
                  <a:pt x="8519" y="89065"/>
                </a:cubicBezTo>
                <a:cubicBezTo>
                  <a:pt x="29154" y="64482"/>
                  <a:pt x="21964" y="160"/>
                  <a:pt x="21964" y="160"/>
                </a:cubicBezTo>
                <a:lnTo>
                  <a:pt x="18585" y="1"/>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20"/>
          <p:cNvSpPr/>
          <p:nvPr/>
        </p:nvSpPr>
        <p:spPr>
          <a:xfrm>
            <a:off x="9320632" y="1569840"/>
            <a:ext cx="359276" cy="3474249"/>
          </a:xfrm>
          <a:custGeom>
            <a:avLst/>
            <a:gdLst/>
            <a:ahLst/>
            <a:cxnLst/>
            <a:rect l="l" t="t" r="r" b="b"/>
            <a:pathLst>
              <a:path w="9246" h="89410" extrusionOk="0">
                <a:moveTo>
                  <a:pt x="6483" y="0"/>
                </a:moveTo>
                <a:cubicBezTo>
                  <a:pt x="6483" y="0"/>
                  <a:pt x="1" y="43414"/>
                  <a:pt x="2078" y="88060"/>
                </a:cubicBezTo>
                <a:cubicBezTo>
                  <a:pt x="3029" y="89072"/>
                  <a:pt x="3970" y="89410"/>
                  <a:pt x="4802" y="89410"/>
                </a:cubicBezTo>
                <a:cubicBezTo>
                  <a:pt x="6465" y="89410"/>
                  <a:pt x="7693" y="88060"/>
                  <a:pt x="7693" y="88060"/>
                </a:cubicBezTo>
                <a:cubicBezTo>
                  <a:pt x="7693" y="88060"/>
                  <a:pt x="2124" y="59894"/>
                  <a:pt x="9245" y="1324"/>
                </a:cubicBezTo>
                <a:lnTo>
                  <a:pt x="6483"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20"/>
          <p:cNvSpPr/>
          <p:nvPr/>
        </p:nvSpPr>
        <p:spPr>
          <a:xfrm flipH="1">
            <a:off x="8788250" y="2546800"/>
            <a:ext cx="769800" cy="2706525"/>
          </a:xfrm>
          <a:custGeom>
            <a:avLst/>
            <a:gdLst/>
            <a:ahLst/>
            <a:cxnLst/>
            <a:rect l="l" t="t" r="r" b="b"/>
            <a:pathLst>
              <a:path w="30792" h="108261" extrusionOk="0">
                <a:moveTo>
                  <a:pt x="26204" y="0"/>
                </a:moveTo>
                <a:cubicBezTo>
                  <a:pt x="26204" y="0"/>
                  <a:pt x="22894" y="23739"/>
                  <a:pt x="22210" y="34809"/>
                </a:cubicBezTo>
                <a:cubicBezTo>
                  <a:pt x="21852" y="40575"/>
                  <a:pt x="21090" y="43071"/>
                  <a:pt x="19824" y="43071"/>
                </a:cubicBezTo>
                <a:cubicBezTo>
                  <a:pt x="18664" y="43071"/>
                  <a:pt x="17081" y="40978"/>
                  <a:pt x="14997" y="37388"/>
                </a:cubicBezTo>
                <a:cubicBezTo>
                  <a:pt x="5844" y="21616"/>
                  <a:pt x="2580" y="1940"/>
                  <a:pt x="2580" y="1940"/>
                </a:cubicBezTo>
                <a:lnTo>
                  <a:pt x="1" y="2465"/>
                </a:lnTo>
                <a:cubicBezTo>
                  <a:pt x="1" y="2465"/>
                  <a:pt x="4543" y="26135"/>
                  <a:pt x="12258" y="38803"/>
                </a:cubicBezTo>
                <a:cubicBezTo>
                  <a:pt x="19973" y="51494"/>
                  <a:pt x="18717" y="44327"/>
                  <a:pt x="18375" y="54233"/>
                </a:cubicBezTo>
                <a:cubicBezTo>
                  <a:pt x="18010" y="64162"/>
                  <a:pt x="17416" y="95045"/>
                  <a:pt x="26729" y="108260"/>
                </a:cubicBezTo>
                <a:cubicBezTo>
                  <a:pt x="30449" y="103924"/>
                  <a:pt x="30792" y="99039"/>
                  <a:pt x="30792" y="99039"/>
                </a:cubicBezTo>
                <a:cubicBezTo>
                  <a:pt x="30792" y="99039"/>
                  <a:pt x="21205" y="81874"/>
                  <a:pt x="23305" y="64459"/>
                </a:cubicBezTo>
                <a:cubicBezTo>
                  <a:pt x="25405" y="47043"/>
                  <a:pt x="26455" y="4040"/>
                  <a:pt x="27688" y="2214"/>
                </a:cubicBezTo>
                <a:cubicBezTo>
                  <a:pt x="28920" y="365"/>
                  <a:pt x="26204" y="0"/>
                  <a:pt x="26204" y="0"/>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20"/>
          <p:cNvSpPr/>
          <p:nvPr/>
        </p:nvSpPr>
        <p:spPr>
          <a:xfrm flipH="1">
            <a:off x="8351579" y="350763"/>
            <a:ext cx="2988212" cy="4964116"/>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20"/>
          <p:cNvSpPr/>
          <p:nvPr/>
        </p:nvSpPr>
        <p:spPr>
          <a:xfrm flipH="1">
            <a:off x="8295563" y="3504018"/>
            <a:ext cx="1218400" cy="1848051"/>
          </a:xfrm>
          <a:custGeom>
            <a:avLst/>
            <a:gdLst/>
            <a:ahLst/>
            <a:cxnLst/>
            <a:rect l="l" t="t" r="r" b="b"/>
            <a:pathLst>
              <a:path w="40539" h="55786" extrusionOk="0">
                <a:moveTo>
                  <a:pt x="15727" y="0"/>
                </a:moveTo>
                <a:cubicBezTo>
                  <a:pt x="14586" y="9085"/>
                  <a:pt x="13468" y="18192"/>
                  <a:pt x="12326" y="27277"/>
                </a:cubicBezTo>
                <a:cubicBezTo>
                  <a:pt x="12783" y="18626"/>
                  <a:pt x="12988" y="9952"/>
                  <a:pt x="12943" y="1302"/>
                </a:cubicBezTo>
                <a:lnTo>
                  <a:pt x="12943" y="1302"/>
                </a:lnTo>
                <a:cubicBezTo>
                  <a:pt x="11527" y="12372"/>
                  <a:pt x="10888" y="23556"/>
                  <a:pt x="10980" y="34718"/>
                </a:cubicBezTo>
                <a:cubicBezTo>
                  <a:pt x="10272" y="25839"/>
                  <a:pt x="9587" y="16937"/>
                  <a:pt x="8880" y="8058"/>
                </a:cubicBezTo>
                <a:lnTo>
                  <a:pt x="8880" y="8058"/>
                </a:lnTo>
                <a:cubicBezTo>
                  <a:pt x="9039" y="17051"/>
                  <a:pt x="9199" y="26021"/>
                  <a:pt x="9359" y="35014"/>
                </a:cubicBezTo>
                <a:cubicBezTo>
                  <a:pt x="8469" y="27528"/>
                  <a:pt x="6643" y="20155"/>
                  <a:pt x="3972" y="13079"/>
                </a:cubicBezTo>
                <a:lnTo>
                  <a:pt x="3972" y="13079"/>
                </a:lnTo>
                <a:cubicBezTo>
                  <a:pt x="6049" y="22438"/>
                  <a:pt x="8104" y="31796"/>
                  <a:pt x="10181" y="41154"/>
                </a:cubicBezTo>
                <a:cubicBezTo>
                  <a:pt x="7464" y="34718"/>
                  <a:pt x="4725" y="28304"/>
                  <a:pt x="2009" y="21890"/>
                </a:cubicBezTo>
                <a:lnTo>
                  <a:pt x="2009" y="21890"/>
                </a:lnTo>
                <a:cubicBezTo>
                  <a:pt x="4840" y="29377"/>
                  <a:pt x="7191" y="37069"/>
                  <a:pt x="9039" y="44875"/>
                </a:cubicBezTo>
                <a:cubicBezTo>
                  <a:pt x="6620" y="39191"/>
                  <a:pt x="3584" y="33759"/>
                  <a:pt x="1" y="28715"/>
                </a:cubicBezTo>
                <a:lnTo>
                  <a:pt x="1" y="28715"/>
                </a:lnTo>
                <a:cubicBezTo>
                  <a:pt x="4223" y="37251"/>
                  <a:pt x="8560" y="46290"/>
                  <a:pt x="7898" y="55785"/>
                </a:cubicBezTo>
                <a:cubicBezTo>
                  <a:pt x="11961" y="53069"/>
                  <a:pt x="16024" y="52179"/>
                  <a:pt x="20817" y="51289"/>
                </a:cubicBezTo>
                <a:cubicBezTo>
                  <a:pt x="22940" y="44624"/>
                  <a:pt x="28327" y="39100"/>
                  <a:pt x="34923" y="36818"/>
                </a:cubicBezTo>
                <a:lnTo>
                  <a:pt x="34923" y="36818"/>
                </a:lnTo>
                <a:cubicBezTo>
                  <a:pt x="30929" y="37776"/>
                  <a:pt x="27117" y="39374"/>
                  <a:pt x="23625" y="41520"/>
                </a:cubicBezTo>
                <a:lnTo>
                  <a:pt x="23625" y="41520"/>
                </a:lnTo>
                <a:cubicBezTo>
                  <a:pt x="27323" y="38073"/>
                  <a:pt x="31728" y="35380"/>
                  <a:pt x="36453" y="33645"/>
                </a:cubicBezTo>
                <a:lnTo>
                  <a:pt x="36453" y="33645"/>
                </a:lnTo>
                <a:cubicBezTo>
                  <a:pt x="30815" y="34512"/>
                  <a:pt x="25519" y="37457"/>
                  <a:pt x="21776" y="41771"/>
                </a:cubicBezTo>
                <a:cubicBezTo>
                  <a:pt x="22369" y="37708"/>
                  <a:pt x="25976" y="34855"/>
                  <a:pt x="29308" y="32458"/>
                </a:cubicBezTo>
                <a:lnTo>
                  <a:pt x="29308" y="32458"/>
                </a:lnTo>
                <a:cubicBezTo>
                  <a:pt x="26044" y="33873"/>
                  <a:pt x="23031" y="35813"/>
                  <a:pt x="20429" y="38233"/>
                </a:cubicBezTo>
                <a:cubicBezTo>
                  <a:pt x="23260" y="32937"/>
                  <a:pt x="28646" y="29628"/>
                  <a:pt x="33782" y="26569"/>
                </a:cubicBezTo>
                <a:lnTo>
                  <a:pt x="33782" y="26569"/>
                </a:lnTo>
                <a:cubicBezTo>
                  <a:pt x="28646" y="28053"/>
                  <a:pt x="23944" y="31020"/>
                  <a:pt x="20361" y="35014"/>
                </a:cubicBezTo>
                <a:lnTo>
                  <a:pt x="20361" y="35014"/>
                </a:lnTo>
                <a:cubicBezTo>
                  <a:pt x="23009" y="28897"/>
                  <a:pt x="29103" y="25131"/>
                  <a:pt x="34855" y="21753"/>
                </a:cubicBezTo>
                <a:lnTo>
                  <a:pt x="34855" y="21753"/>
                </a:lnTo>
                <a:cubicBezTo>
                  <a:pt x="29970" y="23944"/>
                  <a:pt x="25519" y="27117"/>
                  <a:pt x="21844" y="31043"/>
                </a:cubicBezTo>
                <a:lnTo>
                  <a:pt x="21844" y="31043"/>
                </a:lnTo>
                <a:cubicBezTo>
                  <a:pt x="25474" y="24834"/>
                  <a:pt x="31180" y="19858"/>
                  <a:pt x="37822" y="17142"/>
                </a:cubicBezTo>
                <a:lnTo>
                  <a:pt x="37822" y="17142"/>
                </a:lnTo>
                <a:cubicBezTo>
                  <a:pt x="31636" y="18763"/>
                  <a:pt x="26021" y="22438"/>
                  <a:pt x="22050" y="27459"/>
                </a:cubicBezTo>
                <a:cubicBezTo>
                  <a:pt x="26843" y="21023"/>
                  <a:pt x="32709" y="15408"/>
                  <a:pt x="39351" y="10888"/>
                </a:cubicBezTo>
                <a:lnTo>
                  <a:pt x="39351" y="10888"/>
                </a:lnTo>
                <a:cubicBezTo>
                  <a:pt x="33485" y="13330"/>
                  <a:pt x="28281" y="17302"/>
                  <a:pt x="24355" y="22278"/>
                </a:cubicBezTo>
                <a:cubicBezTo>
                  <a:pt x="28669" y="15910"/>
                  <a:pt x="34193" y="10340"/>
                  <a:pt x="40538" y="5981"/>
                </a:cubicBezTo>
                <a:lnTo>
                  <a:pt x="40538" y="5981"/>
                </a:lnTo>
                <a:cubicBezTo>
                  <a:pt x="30267" y="10614"/>
                  <a:pt x="21959" y="19493"/>
                  <a:pt x="18010" y="30061"/>
                </a:cubicBezTo>
                <a:cubicBezTo>
                  <a:pt x="19881" y="18466"/>
                  <a:pt x="25770" y="8446"/>
                  <a:pt x="34992" y="1165"/>
                </a:cubicBezTo>
                <a:lnTo>
                  <a:pt x="34992" y="1165"/>
                </a:lnTo>
                <a:cubicBezTo>
                  <a:pt x="28680" y="4327"/>
                  <a:pt x="23383" y="9371"/>
                  <a:pt x="19735" y="15406"/>
                </a:cubicBezTo>
                <a:lnTo>
                  <a:pt x="19735" y="15406"/>
                </a:lnTo>
                <a:cubicBezTo>
                  <a:pt x="22145" y="10398"/>
                  <a:pt x="25116" y="5661"/>
                  <a:pt x="28578" y="1324"/>
                </a:cubicBezTo>
                <a:lnTo>
                  <a:pt x="28578" y="1324"/>
                </a:lnTo>
                <a:cubicBezTo>
                  <a:pt x="19859" y="6985"/>
                  <a:pt x="15978" y="17644"/>
                  <a:pt x="13582" y="27756"/>
                </a:cubicBezTo>
                <a:cubicBezTo>
                  <a:pt x="15362" y="18603"/>
                  <a:pt x="17142" y="9222"/>
                  <a:pt x="157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20"/>
          <p:cNvSpPr/>
          <p:nvPr/>
        </p:nvSpPr>
        <p:spPr>
          <a:xfrm>
            <a:off x="570259" y="4680450"/>
            <a:ext cx="5773200" cy="1225904"/>
          </a:xfrm>
          <a:custGeom>
            <a:avLst/>
            <a:gdLst/>
            <a:ahLst/>
            <a:cxnLst/>
            <a:rect l="l" t="t" r="r" b="b"/>
            <a:pathLst>
              <a:path w="183699" h="34421" extrusionOk="0">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20"/>
          <p:cNvSpPr/>
          <p:nvPr/>
        </p:nvSpPr>
        <p:spPr>
          <a:xfrm rot="2297280" flipH="1">
            <a:off x="8203603" y="4679626"/>
            <a:ext cx="930867" cy="861199"/>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20"/>
          <p:cNvSpPr/>
          <p:nvPr/>
        </p:nvSpPr>
        <p:spPr>
          <a:xfrm rot="591948" flipH="1">
            <a:off x="7397299" y="4591909"/>
            <a:ext cx="930818" cy="861153"/>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20"/>
          <p:cNvSpPr/>
          <p:nvPr/>
        </p:nvSpPr>
        <p:spPr>
          <a:xfrm rot="5400000" flipH="1">
            <a:off x="6742341" y="4500989"/>
            <a:ext cx="930854" cy="861187"/>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84" name="Google Shape;2284;p20"/>
          <p:cNvGrpSpPr/>
          <p:nvPr/>
        </p:nvGrpSpPr>
        <p:grpSpPr>
          <a:xfrm flipH="1">
            <a:off x="-718875" y="3425313"/>
            <a:ext cx="2711800" cy="3077000"/>
            <a:chOff x="4675" y="5263075"/>
            <a:chExt cx="2711800" cy="3077000"/>
          </a:xfrm>
        </p:grpSpPr>
        <p:sp>
          <p:nvSpPr>
            <p:cNvPr id="2285" name="Google Shape;2285;p20"/>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20"/>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20"/>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88" name="Google Shape;2288;p20"/>
            <p:cNvGrpSpPr/>
            <p:nvPr/>
          </p:nvGrpSpPr>
          <p:grpSpPr>
            <a:xfrm>
              <a:off x="4675" y="5345475"/>
              <a:ext cx="2711800" cy="2994600"/>
              <a:chOff x="4675" y="5345475"/>
              <a:chExt cx="2711800" cy="2994600"/>
            </a:xfrm>
          </p:grpSpPr>
          <p:sp>
            <p:nvSpPr>
              <p:cNvPr id="2289" name="Google Shape;2289;p20"/>
              <p:cNvSpPr/>
              <p:nvPr/>
            </p:nvSpPr>
            <p:spPr>
              <a:xfrm>
                <a:off x="1642450" y="5558800"/>
                <a:ext cx="94750" cy="112450"/>
              </a:xfrm>
              <a:custGeom>
                <a:avLst/>
                <a:gdLst/>
                <a:ahLst/>
                <a:cxnLst/>
                <a:rect l="l" t="t" r="r" b="b"/>
                <a:pathLst>
                  <a:path w="3790" h="4498" extrusionOk="0">
                    <a:moveTo>
                      <a:pt x="639" y="1"/>
                    </a:moveTo>
                    <a:cubicBezTo>
                      <a:pt x="639" y="1"/>
                      <a:pt x="0" y="2945"/>
                      <a:pt x="3789" y="4497"/>
                    </a:cubicBezTo>
                    <a:cubicBezTo>
                      <a:pt x="3743" y="2534"/>
                      <a:pt x="2830" y="206"/>
                      <a:pt x="639" y="1"/>
                    </a:cubicBezTo>
                    <a:close/>
                  </a:path>
                </a:pathLst>
              </a:custGeom>
              <a:solidFill>
                <a:srgbClr val="98B7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20"/>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20"/>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20"/>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20"/>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20"/>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20"/>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20"/>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20"/>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20"/>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20"/>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20"/>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20"/>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20"/>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20"/>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20"/>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20"/>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20"/>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20"/>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20"/>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20"/>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20"/>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20"/>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20"/>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20"/>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20"/>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20"/>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20"/>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17" name="Google Shape;2317;p20"/>
              <p:cNvGrpSpPr/>
              <p:nvPr/>
            </p:nvGrpSpPr>
            <p:grpSpPr>
              <a:xfrm>
                <a:off x="4675" y="5593050"/>
                <a:ext cx="2711800" cy="2747025"/>
                <a:chOff x="4675" y="3688050"/>
                <a:chExt cx="2711800" cy="2747025"/>
              </a:xfrm>
            </p:grpSpPr>
            <p:sp>
              <p:nvSpPr>
                <p:cNvPr id="2318" name="Google Shape;2318;p20"/>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20"/>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20"/>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20"/>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20"/>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20"/>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20"/>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20"/>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20"/>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20"/>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20"/>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20"/>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30" name="Google Shape;2330;p20"/>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31" name="Google Shape;2331;p20"/>
          <p:cNvGrpSpPr/>
          <p:nvPr/>
        </p:nvGrpSpPr>
        <p:grpSpPr>
          <a:xfrm>
            <a:off x="1232775" y="4248900"/>
            <a:ext cx="1754725" cy="1335300"/>
            <a:chOff x="0" y="3611325"/>
            <a:chExt cx="1754725" cy="1335300"/>
          </a:xfrm>
        </p:grpSpPr>
        <p:sp>
          <p:nvSpPr>
            <p:cNvPr id="2332" name="Google Shape;2332;p20"/>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20"/>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34" name="Google Shape;2334;p20"/>
          <p:cNvSpPr/>
          <p:nvPr/>
        </p:nvSpPr>
        <p:spPr>
          <a:xfrm>
            <a:off x="2295350" y="4248900"/>
            <a:ext cx="1337600" cy="1083100"/>
          </a:xfrm>
          <a:custGeom>
            <a:avLst/>
            <a:gdLst/>
            <a:ahLst/>
            <a:cxnLst/>
            <a:rect l="l" t="t" r="r" b="b"/>
            <a:pathLst>
              <a:path w="53504" h="43324" extrusionOk="0">
                <a:moveTo>
                  <a:pt x="29879" y="1"/>
                </a:moveTo>
                <a:lnTo>
                  <a:pt x="29879" y="1"/>
                </a:lnTo>
                <a:cubicBezTo>
                  <a:pt x="24378" y="8492"/>
                  <a:pt x="23739" y="20658"/>
                  <a:pt x="22164" y="30655"/>
                </a:cubicBezTo>
                <a:cubicBezTo>
                  <a:pt x="23237" y="21616"/>
                  <a:pt x="22666" y="10112"/>
                  <a:pt x="22689" y="1005"/>
                </a:cubicBezTo>
                <a:lnTo>
                  <a:pt x="22689" y="1005"/>
                </a:lnTo>
                <a:cubicBezTo>
                  <a:pt x="19973" y="10660"/>
                  <a:pt x="19311" y="22347"/>
                  <a:pt x="19242" y="32390"/>
                </a:cubicBezTo>
                <a:cubicBezTo>
                  <a:pt x="18192" y="23260"/>
                  <a:pt x="14997" y="14312"/>
                  <a:pt x="14723" y="5000"/>
                </a:cubicBezTo>
                <a:lnTo>
                  <a:pt x="14723" y="5000"/>
                </a:lnTo>
                <a:cubicBezTo>
                  <a:pt x="14107" y="14426"/>
                  <a:pt x="15613" y="25588"/>
                  <a:pt x="15499" y="35015"/>
                </a:cubicBezTo>
                <a:cubicBezTo>
                  <a:pt x="11253" y="28190"/>
                  <a:pt x="8492" y="17782"/>
                  <a:pt x="6346" y="10044"/>
                </a:cubicBezTo>
                <a:lnTo>
                  <a:pt x="6346" y="10044"/>
                </a:lnTo>
                <a:cubicBezTo>
                  <a:pt x="7647" y="18809"/>
                  <a:pt x="10226" y="29331"/>
                  <a:pt x="13125" y="37708"/>
                </a:cubicBezTo>
                <a:cubicBezTo>
                  <a:pt x="8697" y="33257"/>
                  <a:pt x="3995" y="26729"/>
                  <a:pt x="1" y="21913"/>
                </a:cubicBezTo>
                <a:lnTo>
                  <a:pt x="1" y="21913"/>
                </a:lnTo>
                <a:cubicBezTo>
                  <a:pt x="3516" y="28395"/>
                  <a:pt x="7533" y="34627"/>
                  <a:pt x="12007" y="40516"/>
                </a:cubicBezTo>
                <a:cubicBezTo>
                  <a:pt x="8469" y="38028"/>
                  <a:pt x="4954" y="35563"/>
                  <a:pt x="1439" y="33075"/>
                </a:cubicBezTo>
                <a:lnTo>
                  <a:pt x="1439" y="33075"/>
                </a:lnTo>
                <a:cubicBezTo>
                  <a:pt x="4634" y="37001"/>
                  <a:pt x="8377" y="40470"/>
                  <a:pt x="12555" y="43323"/>
                </a:cubicBezTo>
                <a:lnTo>
                  <a:pt x="35197" y="42889"/>
                </a:lnTo>
                <a:cubicBezTo>
                  <a:pt x="41817" y="39169"/>
                  <a:pt x="45994" y="34969"/>
                  <a:pt x="51791" y="30039"/>
                </a:cubicBezTo>
                <a:lnTo>
                  <a:pt x="51791" y="30039"/>
                </a:lnTo>
                <a:cubicBezTo>
                  <a:pt x="45994" y="32983"/>
                  <a:pt x="40379" y="36247"/>
                  <a:pt x="34992" y="39854"/>
                </a:cubicBezTo>
                <a:cubicBezTo>
                  <a:pt x="41520" y="34193"/>
                  <a:pt x="48071" y="28487"/>
                  <a:pt x="53503" y="21753"/>
                </a:cubicBezTo>
                <a:lnTo>
                  <a:pt x="53503" y="21753"/>
                </a:lnTo>
                <a:cubicBezTo>
                  <a:pt x="47706" y="27003"/>
                  <a:pt x="40356" y="33873"/>
                  <a:pt x="33851" y="38233"/>
                </a:cubicBezTo>
                <a:lnTo>
                  <a:pt x="33851" y="38233"/>
                </a:lnTo>
                <a:cubicBezTo>
                  <a:pt x="39876" y="31842"/>
                  <a:pt x="46519" y="22872"/>
                  <a:pt x="51289" y="15499"/>
                </a:cubicBezTo>
                <a:lnTo>
                  <a:pt x="51289" y="15499"/>
                </a:lnTo>
                <a:cubicBezTo>
                  <a:pt x="45583" y="22050"/>
                  <a:pt x="38461" y="30541"/>
                  <a:pt x="32276" y="36635"/>
                </a:cubicBezTo>
                <a:cubicBezTo>
                  <a:pt x="38324" y="27962"/>
                  <a:pt x="44373" y="16344"/>
                  <a:pt x="47957" y="6392"/>
                </a:cubicBezTo>
                <a:lnTo>
                  <a:pt x="47957" y="6392"/>
                </a:lnTo>
                <a:cubicBezTo>
                  <a:pt x="43300" y="15271"/>
                  <a:pt x="36590" y="25907"/>
                  <a:pt x="30678" y="33988"/>
                </a:cubicBezTo>
                <a:cubicBezTo>
                  <a:pt x="34969" y="24812"/>
                  <a:pt x="39009" y="12441"/>
                  <a:pt x="40493" y="2443"/>
                </a:cubicBezTo>
                <a:lnTo>
                  <a:pt x="40493" y="2443"/>
                </a:lnTo>
                <a:cubicBezTo>
                  <a:pt x="38530" y="7693"/>
                  <a:pt x="36430" y="12806"/>
                  <a:pt x="34444" y="18056"/>
                </a:cubicBezTo>
                <a:cubicBezTo>
                  <a:pt x="32468" y="23212"/>
                  <a:pt x="29248" y="28120"/>
                  <a:pt x="27530" y="33297"/>
                </a:cubicBezTo>
                <a:lnTo>
                  <a:pt x="27530" y="33297"/>
                </a:lnTo>
                <a:cubicBezTo>
                  <a:pt x="31103" y="22479"/>
                  <a:pt x="34264" y="11501"/>
                  <a:pt x="35562" y="69"/>
                </a:cubicBezTo>
                <a:lnTo>
                  <a:pt x="35562" y="69"/>
                </a:lnTo>
                <a:cubicBezTo>
                  <a:pt x="31979" y="9884"/>
                  <a:pt x="28920" y="22050"/>
                  <a:pt x="25360" y="31842"/>
                </a:cubicBezTo>
                <a:cubicBezTo>
                  <a:pt x="27962" y="22255"/>
                  <a:pt x="29331" y="9519"/>
                  <a:pt x="298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35" name="Google Shape;2335;p20"/>
          <p:cNvGrpSpPr/>
          <p:nvPr/>
        </p:nvGrpSpPr>
        <p:grpSpPr>
          <a:xfrm rot="-716825">
            <a:off x="2797876" y="4214227"/>
            <a:ext cx="1754655" cy="1335247"/>
            <a:chOff x="0" y="3611325"/>
            <a:chExt cx="1754725" cy="1335300"/>
          </a:xfrm>
        </p:grpSpPr>
        <p:sp>
          <p:nvSpPr>
            <p:cNvPr id="2336" name="Google Shape;2336;p20"/>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20"/>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38" name="Google Shape;2338;p20"/>
          <p:cNvSpPr/>
          <p:nvPr/>
        </p:nvSpPr>
        <p:spPr>
          <a:xfrm rot="591793" flipH="1">
            <a:off x="5713658" y="4138887"/>
            <a:ext cx="1289160" cy="1192677"/>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20"/>
          <p:cNvSpPr/>
          <p:nvPr/>
        </p:nvSpPr>
        <p:spPr>
          <a:xfrm rot="5400000" flipH="1">
            <a:off x="7350330" y="4085508"/>
            <a:ext cx="1289190" cy="1192704"/>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20"/>
          <p:cNvSpPr/>
          <p:nvPr/>
        </p:nvSpPr>
        <p:spPr>
          <a:xfrm>
            <a:off x="3461510" y="3863808"/>
            <a:ext cx="2659026" cy="2156567"/>
          </a:xfrm>
          <a:custGeom>
            <a:avLst/>
            <a:gdLst/>
            <a:ahLst/>
            <a:cxnLst/>
            <a:rect l="l" t="t" r="r" b="b"/>
            <a:pathLst>
              <a:path w="88472" h="65099" extrusionOk="0">
                <a:moveTo>
                  <a:pt x="51768" y="3447"/>
                </a:moveTo>
                <a:cubicBezTo>
                  <a:pt x="51770" y="3451"/>
                  <a:pt x="51772" y="3456"/>
                  <a:pt x="51774" y="3460"/>
                </a:cubicBezTo>
                <a:lnTo>
                  <a:pt x="51774" y="3460"/>
                </a:lnTo>
                <a:cubicBezTo>
                  <a:pt x="51772" y="3456"/>
                  <a:pt x="51770" y="3451"/>
                  <a:pt x="51768" y="3447"/>
                </a:cubicBezTo>
                <a:close/>
                <a:moveTo>
                  <a:pt x="81098" y="16047"/>
                </a:moveTo>
                <a:cubicBezTo>
                  <a:pt x="81095" y="16071"/>
                  <a:pt x="81091" y="16096"/>
                  <a:pt x="81087" y="16120"/>
                </a:cubicBezTo>
                <a:lnTo>
                  <a:pt x="81087" y="16120"/>
                </a:lnTo>
                <a:cubicBezTo>
                  <a:pt x="81091" y="16096"/>
                  <a:pt x="81095" y="16071"/>
                  <a:pt x="81098" y="16047"/>
                </a:cubicBezTo>
                <a:close/>
                <a:moveTo>
                  <a:pt x="22415" y="41200"/>
                </a:moveTo>
                <a:lnTo>
                  <a:pt x="22415" y="41200"/>
                </a:lnTo>
                <a:cubicBezTo>
                  <a:pt x="22887" y="41704"/>
                  <a:pt x="23309" y="42259"/>
                  <a:pt x="23699" y="42844"/>
                </a:cubicBezTo>
                <a:lnTo>
                  <a:pt x="23699" y="42844"/>
                </a:lnTo>
                <a:lnTo>
                  <a:pt x="22415" y="41200"/>
                </a:lnTo>
                <a:close/>
                <a:moveTo>
                  <a:pt x="88444" y="56437"/>
                </a:moveTo>
                <a:lnTo>
                  <a:pt x="88444" y="56437"/>
                </a:lnTo>
                <a:cubicBezTo>
                  <a:pt x="88453" y="56441"/>
                  <a:pt x="88462" y="56444"/>
                  <a:pt x="88471" y="56448"/>
                </a:cubicBezTo>
                <a:cubicBezTo>
                  <a:pt x="88462" y="56444"/>
                  <a:pt x="88453" y="56441"/>
                  <a:pt x="88444" y="56437"/>
                </a:cubicBezTo>
                <a:close/>
                <a:moveTo>
                  <a:pt x="53891" y="1"/>
                </a:moveTo>
                <a:cubicBezTo>
                  <a:pt x="56767" y="1758"/>
                  <a:pt x="58501" y="4977"/>
                  <a:pt x="59118" y="8286"/>
                </a:cubicBezTo>
                <a:cubicBezTo>
                  <a:pt x="59734" y="11573"/>
                  <a:pt x="59369" y="14974"/>
                  <a:pt x="58821" y="18307"/>
                </a:cubicBezTo>
                <a:cubicBezTo>
                  <a:pt x="58205" y="21913"/>
                  <a:pt x="57999" y="25337"/>
                  <a:pt x="56721" y="28806"/>
                </a:cubicBezTo>
                <a:cubicBezTo>
                  <a:pt x="54414" y="35050"/>
                  <a:pt x="52241" y="46159"/>
                  <a:pt x="50047" y="52511"/>
                </a:cubicBezTo>
                <a:lnTo>
                  <a:pt x="50047" y="52511"/>
                </a:lnTo>
                <a:cubicBezTo>
                  <a:pt x="51695" y="47685"/>
                  <a:pt x="52480" y="38221"/>
                  <a:pt x="52841" y="33348"/>
                </a:cubicBezTo>
                <a:cubicBezTo>
                  <a:pt x="53160" y="29171"/>
                  <a:pt x="55397" y="25131"/>
                  <a:pt x="56265" y="20954"/>
                </a:cubicBezTo>
                <a:cubicBezTo>
                  <a:pt x="56356" y="20475"/>
                  <a:pt x="56447" y="19950"/>
                  <a:pt x="56173" y="19539"/>
                </a:cubicBezTo>
                <a:cubicBezTo>
                  <a:pt x="55671" y="18763"/>
                  <a:pt x="54119" y="18695"/>
                  <a:pt x="54210" y="17759"/>
                </a:cubicBezTo>
                <a:lnTo>
                  <a:pt x="54210" y="17759"/>
                </a:lnTo>
                <a:cubicBezTo>
                  <a:pt x="54371" y="17868"/>
                  <a:pt x="54550" y="17916"/>
                  <a:pt x="54731" y="17916"/>
                </a:cubicBezTo>
                <a:cubicBezTo>
                  <a:pt x="55269" y="17916"/>
                  <a:pt x="55831" y="17489"/>
                  <a:pt x="56036" y="16960"/>
                </a:cubicBezTo>
                <a:cubicBezTo>
                  <a:pt x="57632" y="12833"/>
                  <a:pt x="53399" y="6954"/>
                  <a:pt x="51774" y="3460"/>
                </a:cubicBezTo>
                <a:lnTo>
                  <a:pt x="51774" y="3460"/>
                </a:lnTo>
                <a:cubicBezTo>
                  <a:pt x="54662" y="9686"/>
                  <a:pt x="51195" y="14978"/>
                  <a:pt x="48321" y="20338"/>
                </a:cubicBezTo>
                <a:cubicBezTo>
                  <a:pt x="48162" y="20635"/>
                  <a:pt x="48002" y="20954"/>
                  <a:pt x="48025" y="21297"/>
                </a:cubicBezTo>
                <a:cubicBezTo>
                  <a:pt x="48047" y="21616"/>
                  <a:pt x="48230" y="21913"/>
                  <a:pt x="48435" y="22187"/>
                </a:cubicBezTo>
                <a:cubicBezTo>
                  <a:pt x="49120" y="23191"/>
                  <a:pt x="49828" y="24195"/>
                  <a:pt x="50535" y="25200"/>
                </a:cubicBezTo>
                <a:cubicBezTo>
                  <a:pt x="49234" y="24880"/>
                  <a:pt x="48070" y="24173"/>
                  <a:pt x="47203" y="23168"/>
                </a:cubicBezTo>
                <a:lnTo>
                  <a:pt x="47203" y="23168"/>
                </a:lnTo>
                <a:cubicBezTo>
                  <a:pt x="45879" y="31591"/>
                  <a:pt x="46336" y="44213"/>
                  <a:pt x="47477" y="52681"/>
                </a:cubicBezTo>
                <a:cubicBezTo>
                  <a:pt x="46267" y="43711"/>
                  <a:pt x="42729" y="31248"/>
                  <a:pt x="43026" y="22027"/>
                </a:cubicBezTo>
                <a:cubicBezTo>
                  <a:pt x="43140" y="18695"/>
                  <a:pt x="43802" y="15408"/>
                  <a:pt x="44190" y="12121"/>
                </a:cubicBezTo>
                <a:cubicBezTo>
                  <a:pt x="44510" y="9382"/>
                  <a:pt x="44487" y="4360"/>
                  <a:pt x="46404" y="2169"/>
                </a:cubicBezTo>
                <a:lnTo>
                  <a:pt x="46404" y="2169"/>
                </a:lnTo>
                <a:cubicBezTo>
                  <a:pt x="40903" y="8446"/>
                  <a:pt x="37776" y="16709"/>
                  <a:pt x="37571" y="25040"/>
                </a:cubicBezTo>
                <a:cubicBezTo>
                  <a:pt x="37365" y="33394"/>
                  <a:pt x="42227" y="46131"/>
                  <a:pt x="44806" y="54005"/>
                </a:cubicBezTo>
                <a:cubicBezTo>
                  <a:pt x="43505" y="50034"/>
                  <a:pt x="40584" y="44122"/>
                  <a:pt x="39100" y="40196"/>
                </a:cubicBezTo>
                <a:cubicBezTo>
                  <a:pt x="37297" y="35494"/>
                  <a:pt x="35379" y="29559"/>
                  <a:pt x="35425" y="24355"/>
                </a:cubicBezTo>
                <a:cubicBezTo>
                  <a:pt x="33782" y="24355"/>
                  <a:pt x="32138" y="24218"/>
                  <a:pt x="30518" y="23922"/>
                </a:cubicBezTo>
                <a:cubicBezTo>
                  <a:pt x="31682" y="23534"/>
                  <a:pt x="32823" y="23168"/>
                  <a:pt x="33987" y="22803"/>
                </a:cubicBezTo>
                <a:cubicBezTo>
                  <a:pt x="34261" y="22712"/>
                  <a:pt x="34558" y="22598"/>
                  <a:pt x="34672" y="22347"/>
                </a:cubicBezTo>
                <a:cubicBezTo>
                  <a:pt x="34763" y="22164"/>
                  <a:pt x="34717" y="21936"/>
                  <a:pt x="34672" y="21730"/>
                </a:cubicBezTo>
                <a:cubicBezTo>
                  <a:pt x="34078" y="18421"/>
                  <a:pt x="34352" y="15339"/>
                  <a:pt x="35128" y="12121"/>
                </a:cubicBezTo>
                <a:cubicBezTo>
                  <a:pt x="35790" y="9405"/>
                  <a:pt x="37137" y="6803"/>
                  <a:pt x="39283" y="5045"/>
                </a:cubicBezTo>
                <a:lnTo>
                  <a:pt x="39283" y="5045"/>
                </a:lnTo>
                <a:cubicBezTo>
                  <a:pt x="35722" y="6118"/>
                  <a:pt x="32914" y="8925"/>
                  <a:pt x="30951" y="12052"/>
                </a:cubicBezTo>
                <a:cubicBezTo>
                  <a:pt x="24127" y="22849"/>
                  <a:pt x="28988" y="34969"/>
                  <a:pt x="35630" y="44807"/>
                </a:cubicBezTo>
                <a:cubicBezTo>
                  <a:pt x="36673" y="46348"/>
                  <a:pt x="37516" y="48931"/>
                  <a:pt x="38424" y="51170"/>
                </a:cubicBezTo>
                <a:lnTo>
                  <a:pt x="38424" y="51170"/>
                </a:lnTo>
                <a:cubicBezTo>
                  <a:pt x="34258" y="43438"/>
                  <a:pt x="26642" y="33813"/>
                  <a:pt x="19151" y="31134"/>
                </a:cubicBezTo>
                <a:cubicBezTo>
                  <a:pt x="17093" y="30389"/>
                  <a:pt x="14937" y="29984"/>
                  <a:pt x="12780" y="29984"/>
                </a:cubicBezTo>
                <a:cubicBezTo>
                  <a:pt x="11635" y="29984"/>
                  <a:pt x="10490" y="30098"/>
                  <a:pt x="9359" y="30335"/>
                </a:cubicBezTo>
                <a:cubicBezTo>
                  <a:pt x="7533" y="30724"/>
                  <a:pt x="5775" y="31431"/>
                  <a:pt x="4154" y="32344"/>
                </a:cubicBezTo>
                <a:cubicBezTo>
                  <a:pt x="2830" y="33097"/>
                  <a:pt x="1347" y="34969"/>
                  <a:pt x="0" y="35426"/>
                </a:cubicBezTo>
                <a:cubicBezTo>
                  <a:pt x="2079" y="34719"/>
                  <a:pt x="4272" y="34375"/>
                  <a:pt x="6467" y="34375"/>
                </a:cubicBezTo>
                <a:cubicBezTo>
                  <a:pt x="10656" y="34375"/>
                  <a:pt x="14853" y="35631"/>
                  <a:pt x="18283" y="38028"/>
                </a:cubicBezTo>
                <a:cubicBezTo>
                  <a:pt x="19379" y="36978"/>
                  <a:pt x="20703" y="36156"/>
                  <a:pt x="22118" y="35631"/>
                </a:cubicBezTo>
                <a:lnTo>
                  <a:pt x="22118" y="35631"/>
                </a:lnTo>
                <a:cubicBezTo>
                  <a:pt x="21387"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74" y="50443"/>
                  <a:pt x="29339" y="51907"/>
                  <a:pt x="30640" y="53244"/>
                </a:cubicBezTo>
                <a:lnTo>
                  <a:pt x="30640" y="53244"/>
                </a:lnTo>
                <a:cubicBezTo>
                  <a:pt x="28120" y="51130"/>
                  <a:pt x="25433" y="49251"/>
                  <a:pt x="22323" y="48230"/>
                </a:cubicBezTo>
                <a:cubicBezTo>
                  <a:pt x="20970" y="47791"/>
                  <a:pt x="19511" y="47560"/>
                  <a:pt x="18062" y="47560"/>
                </a:cubicBezTo>
                <a:cubicBezTo>
                  <a:pt x="14769" y="47560"/>
                  <a:pt x="11518" y="48750"/>
                  <a:pt x="9632" y="51380"/>
                </a:cubicBezTo>
                <a:cubicBezTo>
                  <a:pt x="10799" y="51022"/>
                  <a:pt x="12003" y="50861"/>
                  <a:pt x="13214" y="50861"/>
                </a:cubicBezTo>
                <a:cubicBezTo>
                  <a:pt x="15392" y="50861"/>
                  <a:pt x="17591" y="51381"/>
                  <a:pt x="19630" y="52202"/>
                </a:cubicBezTo>
                <a:cubicBezTo>
                  <a:pt x="22803" y="53457"/>
                  <a:pt x="25656" y="55375"/>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2" y="59353"/>
                  <a:pt x="78880" y="55927"/>
                  <a:pt x="85038" y="55927"/>
                </a:cubicBezTo>
                <a:cubicBezTo>
                  <a:pt x="86338" y="55927"/>
                  <a:pt x="87499" y="56080"/>
                  <a:pt x="88444" y="56437"/>
                </a:cubicBezTo>
                <a:lnTo>
                  <a:pt x="88444" y="56437"/>
                </a:lnTo>
                <a:cubicBezTo>
                  <a:pt x="85205" y="55206"/>
                  <a:pt x="79947" y="54476"/>
                  <a:pt x="74510" y="54476"/>
                </a:cubicBezTo>
                <a:cubicBezTo>
                  <a:pt x="67974" y="54476"/>
                  <a:pt x="61180" y="55531"/>
                  <a:pt x="57323" y="58040"/>
                </a:cubicBezTo>
                <a:lnTo>
                  <a:pt x="57323" y="58040"/>
                </a:lnTo>
                <a:cubicBezTo>
                  <a:pt x="59905" y="56351"/>
                  <a:pt x="66085" y="53274"/>
                  <a:pt x="68750" y="52042"/>
                </a:cubicBezTo>
                <a:cubicBezTo>
                  <a:pt x="71694" y="50673"/>
                  <a:pt x="73931" y="49098"/>
                  <a:pt x="76282" y="46907"/>
                </a:cubicBezTo>
                <a:cubicBezTo>
                  <a:pt x="77013" y="46222"/>
                  <a:pt x="77743" y="45537"/>
                  <a:pt x="78314" y="44761"/>
                </a:cubicBezTo>
                <a:cubicBezTo>
                  <a:pt x="79250" y="43437"/>
                  <a:pt x="79775" y="41885"/>
                  <a:pt x="80117" y="40310"/>
                </a:cubicBezTo>
                <a:cubicBezTo>
                  <a:pt x="81030" y="36019"/>
                  <a:pt x="80642" y="31477"/>
                  <a:pt x="79044" y="27391"/>
                </a:cubicBezTo>
                <a:cubicBezTo>
                  <a:pt x="78953" y="29034"/>
                  <a:pt x="78884" y="30678"/>
                  <a:pt x="78359" y="32230"/>
                </a:cubicBezTo>
                <a:cubicBezTo>
                  <a:pt x="77287" y="35334"/>
                  <a:pt x="74548" y="37525"/>
                  <a:pt x="72402" y="40013"/>
                </a:cubicBezTo>
                <a:cubicBezTo>
                  <a:pt x="72151" y="40310"/>
                  <a:pt x="71923" y="40584"/>
                  <a:pt x="71786" y="40926"/>
                </a:cubicBezTo>
                <a:cubicBezTo>
                  <a:pt x="71649" y="41360"/>
                  <a:pt x="71694" y="41817"/>
                  <a:pt x="71763" y="42250"/>
                </a:cubicBezTo>
                <a:cubicBezTo>
                  <a:pt x="71923" y="43597"/>
                  <a:pt x="72082" y="44921"/>
                  <a:pt x="72242" y="46268"/>
                </a:cubicBezTo>
                <a:lnTo>
                  <a:pt x="70279" y="41429"/>
                </a:lnTo>
                <a:cubicBezTo>
                  <a:pt x="66972" y="46172"/>
                  <a:pt x="55849" y="52876"/>
                  <a:pt x="52689" y="57487"/>
                </a:cubicBezTo>
                <a:lnTo>
                  <a:pt x="52689" y="57487"/>
                </a:lnTo>
                <a:cubicBezTo>
                  <a:pt x="57189" y="50912"/>
                  <a:pt x="67543" y="40375"/>
                  <a:pt x="72562" y="34239"/>
                </a:cubicBezTo>
                <a:cubicBezTo>
                  <a:pt x="77157" y="28620"/>
                  <a:pt x="79961" y="23409"/>
                  <a:pt x="81087" y="16120"/>
                </a:cubicBezTo>
                <a:lnTo>
                  <a:pt x="81087" y="16120"/>
                </a:lnTo>
                <a:cubicBezTo>
                  <a:pt x="80266" y="21376"/>
                  <a:pt x="76629" y="25032"/>
                  <a:pt x="72722" y="28236"/>
                </a:cubicBezTo>
                <a:cubicBezTo>
                  <a:pt x="69161" y="31157"/>
                  <a:pt x="66216" y="32550"/>
                  <a:pt x="63295" y="36293"/>
                </a:cubicBezTo>
                <a:cubicBezTo>
                  <a:pt x="60396" y="40013"/>
                  <a:pt x="54690" y="49783"/>
                  <a:pt x="52384" y="53891"/>
                </a:cubicBezTo>
                <a:cubicBezTo>
                  <a:pt x="55603" y="48139"/>
                  <a:pt x="62290" y="36087"/>
                  <a:pt x="64002" y="29696"/>
                </a:cubicBezTo>
                <a:cubicBezTo>
                  <a:pt x="65144" y="25428"/>
                  <a:pt x="66673" y="22027"/>
                  <a:pt x="66102" y="17394"/>
                </a:cubicBezTo>
                <a:cubicBezTo>
                  <a:pt x="65098" y="8971"/>
                  <a:pt x="60852" y="4246"/>
                  <a:pt x="538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20"/>
          <p:cNvSpPr/>
          <p:nvPr/>
        </p:nvSpPr>
        <p:spPr>
          <a:xfrm>
            <a:off x="3751010" y="3937153"/>
            <a:ext cx="2166455" cy="2084747"/>
          </a:xfrm>
          <a:custGeom>
            <a:avLst/>
            <a:gdLst/>
            <a:ahLst/>
            <a:cxnLst/>
            <a:rect l="l" t="t" r="r" b="b"/>
            <a:pathLst>
              <a:path w="72083" h="62931" extrusionOk="0">
                <a:moveTo>
                  <a:pt x="42136" y="1279"/>
                </a:moveTo>
                <a:lnTo>
                  <a:pt x="42136" y="1279"/>
                </a:lnTo>
                <a:cubicBezTo>
                  <a:pt x="42141" y="1289"/>
                  <a:pt x="42146" y="1300"/>
                  <a:pt x="42150" y="1310"/>
                </a:cubicBezTo>
                <a:lnTo>
                  <a:pt x="42150" y="1310"/>
                </a:lnTo>
                <a:cubicBezTo>
                  <a:pt x="42146" y="1300"/>
                  <a:pt x="42141" y="1289"/>
                  <a:pt x="42136" y="1279"/>
                </a:cubicBezTo>
                <a:close/>
                <a:moveTo>
                  <a:pt x="54987" y="14175"/>
                </a:moveTo>
                <a:cubicBezTo>
                  <a:pt x="54984" y="14187"/>
                  <a:pt x="54981" y="14198"/>
                  <a:pt x="54979" y="14210"/>
                </a:cubicBezTo>
                <a:lnTo>
                  <a:pt x="54979" y="14210"/>
                </a:lnTo>
                <a:cubicBezTo>
                  <a:pt x="54981" y="14198"/>
                  <a:pt x="54984" y="14187"/>
                  <a:pt x="54987" y="14175"/>
                </a:cubicBezTo>
                <a:close/>
                <a:moveTo>
                  <a:pt x="36772" y="1"/>
                </a:moveTo>
                <a:cubicBezTo>
                  <a:pt x="31271" y="6278"/>
                  <a:pt x="28144" y="14540"/>
                  <a:pt x="27939" y="22872"/>
                </a:cubicBezTo>
                <a:cubicBezTo>
                  <a:pt x="27734" y="31187"/>
                  <a:pt x="32550" y="43844"/>
                  <a:pt x="35138" y="51727"/>
                </a:cubicBezTo>
                <a:lnTo>
                  <a:pt x="35138" y="51727"/>
                </a:lnTo>
                <a:cubicBezTo>
                  <a:pt x="33820" y="47735"/>
                  <a:pt x="30961" y="41918"/>
                  <a:pt x="29468" y="38028"/>
                </a:cubicBezTo>
                <a:cubicBezTo>
                  <a:pt x="27665" y="33326"/>
                  <a:pt x="25747" y="27391"/>
                  <a:pt x="25793" y="22164"/>
                </a:cubicBezTo>
                <a:lnTo>
                  <a:pt x="25793" y="22164"/>
                </a:lnTo>
                <a:cubicBezTo>
                  <a:pt x="25676" y="22166"/>
                  <a:pt x="25558" y="22167"/>
                  <a:pt x="25441" y="22167"/>
                </a:cubicBezTo>
                <a:cubicBezTo>
                  <a:pt x="23915" y="22167"/>
                  <a:pt x="22390" y="22029"/>
                  <a:pt x="20886" y="21753"/>
                </a:cubicBezTo>
                <a:cubicBezTo>
                  <a:pt x="22050" y="21365"/>
                  <a:pt x="23191" y="21000"/>
                  <a:pt x="24355" y="20635"/>
                </a:cubicBezTo>
                <a:cubicBezTo>
                  <a:pt x="24629" y="20543"/>
                  <a:pt x="24926" y="20429"/>
                  <a:pt x="25040" y="20178"/>
                </a:cubicBezTo>
                <a:cubicBezTo>
                  <a:pt x="25131" y="19996"/>
                  <a:pt x="25085" y="19767"/>
                  <a:pt x="25040" y="19562"/>
                </a:cubicBezTo>
                <a:cubicBezTo>
                  <a:pt x="24469" y="16252"/>
                  <a:pt x="24720" y="13148"/>
                  <a:pt x="25496" y="9953"/>
                </a:cubicBezTo>
                <a:cubicBezTo>
                  <a:pt x="26158" y="7236"/>
                  <a:pt x="27505" y="4634"/>
                  <a:pt x="29651" y="2854"/>
                </a:cubicBezTo>
                <a:lnTo>
                  <a:pt x="29651" y="2854"/>
                </a:lnTo>
                <a:cubicBezTo>
                  <a:pt x="26090" y="3950"/>
                  <a:pt x="23282" y="6734"/>
                  <a:pt x="21319" y="9884"/>
                </a:cubicBezTo>
                <a:cubicBezTo>
                  <a:pt x="14495" y="20680"/>
                  <a:pt x="19356" y="32801"/>
                  <a:pt x="25998" y="42638"/>
                </a:cubicBezTo>
                <a:cubicBezTo>
                  <a:pt x="27087" y="44231"/>
                  <a:pt x="27957" y="46980"/>
                  <a:pt x="28911" y="49287"/>
                </a:cubicBezTo>
                <a:lnTo>
                  <a:pt x="28911" y="49287"/>
                </a:lnTo>
                <a:cubicBezTo>
                  <a:pt x="25238" y="42732"/>
                  <a:pt x="19144" y="36612"/>
                  <a:pt x="12874" y="33075"/>
                </a:cubicBezTo>
                <a:cubicBezTo>
                  <a:pt x="11687" y="32390"/>
                  <a:pt x="10454" y="31705"/>
                  <a:pt x="9108" y="31431"/>
                </a:cubicBezTo>
                <a:cubicBezTo>
                  <a:pt x="8559" y="31310"/>
                  <a:pt x="8006" y="31261"/>
                  <a:pt x="7451" y="31261"/>
                </a:cubicBezTo>
                <a:cubicBezTo>
                  <a:pt x="6644" y="31261"/>
                  <a:pt x="5833" y="31364"/>
                  <a:pt x="5022" y="31500"/>
                </a:cubicBezTo>
                <a:cubicBezTo>
                  <a:pt x="4337" y="31614"/>
                  <a:pt x="3652" y="31774"/>
                  <a:pt x="2968" y="31888"/>
                </a:cubicBezTo>
                <a:cubicBezTo>
                  <a:pt x="2530" y="31953"/>
                  <a:pt x="1945" y="32250"/>
                  <a:pt x="1535" y="32254"/>
                </a:cubicBezTo>
                <a:lnTo>
                  <a:pt x="1535" y="32254"/>
                </a:lnTo>
                <a:cubicBezTo>
                  <a:pt x="1518" y="32254"/>
                  <a:pt x="1501" y="32253"/>
                  <a:pt x="1484" y="32253"/>
                </a:cubicBezTo>
                <a:lnTo>
                  <a:pt x="1484" y="32253"/>
                </a:lnTo>
                <a:cubicBezTo>
                  <a:pt x="1498" y="32254"/>
                  <a:pt x="1513" y="32254"/>
                  <a:pt x="1527" y="32254"/>
                </a:cubicBezTo>
                <a:cubicBezTo>
                  <a:pt x="1530" y="32254"/>
                  <a:pt x="1533" y="32254"/>
                  <a:pt x="1535" y="32254"/>
                </a:cubicBezTo>
                <a:lnTo>
                  <a:pt x="1535" y="32254"/>
                </a:lnTo>
                <a:cubicBezTo>
                  <a:pt x="2682" y="32282"/>
                  <a:pt x="3828" y="32487"/>
                  <a:pt x="4908" y="32892"/>
                </a:cubicBezTo>
                <a:cubicBezTo>
                  <a:pt x="5501" y="33097"/>
                  <a:pt x="5935" y="33234"/>
                  <a:pt x="6483" y="33600"/>
                </a:cubicBezTo>
                <a:cubicBezTo>
                  <a:pt x="6551" y="33645"/>
                  <a:pt x="6620" y="33691"/>
                  <a:pt x="6711" y="33691"/>
                </a:cubicBezTo>
                <a:cubicBezTo>
                  <a:pt x="6780" y="33691"/>
                  <a:pt x="6848" y="33645"/>
                  <a:pt x="6917" y="33600"/>
                </a:cubicBezTo>
                <a:lnTo>
                  <a:pt x="8400" y="32755"/>
                </a:lnTo>
                <a:lnTo>
                  <a:pt x="8400" y="32755"/>
                </a:lnTo>
                <a:cubicBezTo>
                  <a:pt x="8172" y="33303"/>
                  <a:pt x="7944" y="33873"/>
                  <a:pt x="7738" y="34444"/>
                </a:cubicBezTo>
                <a:cubicBezTo>
                  <a:pt x="8126" y="34056"/>
                  <a:pt x="8537" y="33691"/>
                  <a:pt x="8925" y="33303"/>
                </a:cubicBezTo>
                <a:lnTo>
                  <a:pt x="8925" y="33303"/>
                </a:lnTo>
                <a:cubicBezTo>
                  <a:pt x="8834" y="33714"/>
                  <a:pt x="8606" y="34056"/>
                  <a:pt x="8469" y="34467"/>
                </a:cubicBezTo>
                <a:cubicBezTo>
                  <a:pt x="8272" y="35136"/>
                  <a:pt x="8398" y="35356"/>
                  <a:pt x="8654" y="35356"/>
                </a:cubicBezTo>
                <a:cubicBezTo>
                  <a:pt x="8992" y="35356"/>
                  <a:pt x="9556" y="34974"/>
                  <a:pt x="9907" y="34741"/>
                </a:cubicBezTo>
                <a:cubicBezTo>
                  <a:pt x="10774" y="34170"/>
                  <a:pt x="11687" y="33691"/>
                  <a:pt x="12646" y="33303"/>
                </a:cubicBezTo>
                <a:lnTo>
                  <a:pt x="12646" y="33303"/>
                </a:lnTo>
                <a:cubicBezTo>
                  <a:pt x="11687" y="34650"/>
                  <a:pt x="10706" y="35996"/>
                  <a:pt x="9747" y="37343"/>
                </a:cubicBezTo>
                <a:cubicBezTo>
                  <a:pt x="10135" y="37160"/>
                  <a:pt x="10477" y="36955"/>
                  <a:pt x="10820" y="36704"/>
                </a:cubicBezTo>
                <a:lnTo>
                  <a:pt x="10820" y="36704"/>
                </a:lnTo>
                <a:lnTo>
                  <a:pt x="10546" y="37183"/>
                </a:lnTo>
                <a:cubicBezTo>
                  <a:pt x="10842" y="36727"/>
                  <a:pt x="11733" y="36316"/>
                  <a:pt x="12189" y="35996"/>
                </a:cubicBezTo>
                <a:lnTo>
                  <a:pt x="12189" y="35996"/>
                </a:lnTo>
                <a:cubicBezTo>
                  <a:pt x="11664" y="36612"/>
                  <a:pt x="11208" y="37274"/>
                  <a:pt x="10797" y="37959"/>
                </a:cubicBezTo>
                <a:cubicBezTo>
                  <a:pt x="11550" y="37115"/>
                  <a:pt x="12280" y="36270"/>
                  <a:pt x="13034" y="35426"/>
                </a:cubicBezTo>
                <a:lnTo>
                  <a:pt x="13034" y="35426"/>
                </a:lnTo>
                <a:lnTo>
                  <a:pt x="12395" y="36635"/>
                </a:lnTo>
                <a:cubicBezTo>
                  <a:pt x="12189" y="37001"/>
                  <a:pt x="12007" y="37366"/>
                  <a:pt x="11847" y="37754"/>
                </a:cubicBezTo>
                <a:cubicBezTo>
                  <a:pt x="11733" y="38096"/>
                  <a:pt x="11641" y="38461"/>
                  <a:pt x="11755" y="38781"/>
                </a:cubicBezTo>
                <a:cubicBezTo>
                  <a:pt x="11801" y="38941"/>
                  <a:pt x="11915" y="39078"/>
                  <a:pt x="12007" y="39215"/>
                </a:cubicBezTo>
                <a:cubicBezTo>
                  <a:pt x="13764" y="41748"/>
                  <a:pt x="15796" y="44213"/>
                  <a:pt x="17690" y="46656"/>
                </a:cubicBezTo>
                <a:cubicBezTo>
                  <a:pt x="19657" y="49211"/>
                  <a:pt x="21737" y="51654"/>
                  <a:pt x="24128" y="53830"/>
                </a:cubicBezTo>
                <a:lnTo>
                  <a:pt x="24128" y="53830"/>
                </a:lnTo>
                <a:cubicBezTo>
                  <a:pt x="20680" y="50700"/>
                  <a:pt x="17114" y="47514"/>
                  <a:pt x="12691" y="46062"/>
                </a:cubicBezTo>
                <a:cubicBezTo>
                  <a:pt x="11338" y="45623"/>
                  <a:pt x="9879" y="45392"/>
                  <a:pt x="8430" y="45392"/>
                </a:cubicBezTo>
                <a:cubicBezTo>
                  <a:pt x="5137" y="45392"/>
                  <a:pt x="1886" y="46581"/>
                  <a:pt x="0" y="49212"/>
                </a:cubicBezTo>
                <a:cubicBezTo>
                  <a:pt x="1171" y="48852"/>
                  <a:pt x="2379" y="48691"/>
                  <a:pt x="3594" y="48691"/>
                </a:cubicBezTo>
                <a:cubicBezTo>
                  <a:pt x="5768" y="48691"/>
                  <a:pt x="7963" y="49206"/>
                  <a:pt x="9998" y="50011"/>
                </a:cubicBezTo>
                <a:cubicBezTo>
                  <a:pt x="13171" y="51289"/>
                  <a:pt x="16024" y="53206"/>
                  <a:pt x="18900" y="55055"/>
                </a:cubicBezTo>
                <a:cubicBezTo>
                  <a:pt x="23374" y="57931"/>
                  <a:pt x="29993" y="62884"/>
                  <a:pt x="35608" y="62930"/>
                </a:cubicBezTo>
                <a:cubicBezTo>
                  <a:pt x="35675" y="62930"/>
                  <a:pt x="35743" y="62931"/>
                  <a:pt x="35810" y="62931"/>
                </a:cubicBezTo>
                <a:cubicBezTo>
                  <a:pt x="42976" y="62931"/>
                  <a:pt x="48796" y="60537"/>
                  <a:pt x="55557" y="58502"/>
                </a:cubicBezTo>
                <a:cubicBezTo>
                  <a:pt x="60624" y="56973"/>
                  <a:pt x="65714" y="55580"/>
                  <a:pt x="70645" y="53640"/>
                </a:cubicBezTo>
                <a:cubicBezTo>
                  <a:pt x="67608" y="53377"/>
                  <a:pt x="64550" y="53134"/>
                  <a:pt x="61492" y="53134"/>
                </a:cubicBezTo>
                <a:cubicBezTo>
                  <a:pt x="60046" y="53134"/>
                  <a:pt x="58599" y="53189"/>
                  <a:pt x="57155" y="53321"/>
                </a:cubicBezTo>
                <a:cubicBezTo>
                  <a:pt x="53845" y="53617"/>
                  <a:pt x="48596" y="54188"/>
                  <a:pt x="45925" y="56470"/>
                </a:cubicBezTo>
                <a:cubicBezTo>
                  <a:pt x="48847" y="53960"/>
                  <a:pt x="52362" y="52271"/>
                  <a:pt x="55831" y="50582"/>
                </a:cubicBezTo>
                <a:cubicBezTo>
                  <a:pt x="59301" y="48892"/>
                  <a:pt x="62793" y="47158"/>
                  <a:pt x="65646" y="44556"/>
                </a:cubicBezTo>
                <a:cubicBezTo>
                  <a:pt x="71170" y="39511"/>
                  <a:pt x="72083" y="32002"/>
                  <a:pt x="69412" y="25223"/>
                </a:cubicBezTo>
                <a:lnTo>
                  <a:pt x="69412" y="25223"/>
                </a:lnTo>
                <a:cubicBezTo>
                  <a:pt x="69321" y="26866"/>
                  <a:pt x="69252" y="28510"/>
                  <a:pt x="68727" y="30062"/>
                </a:cubicBezTo>
                <a:cubicBezTo>
                  <a:pt x="67655" y="33166"/>
                  <a:pt x="64916" y="35357"/>
                  <a:pt x="62770" y="37845"/>
                </a:cubicBezTo>
                <a:cubicBezTo>
                  <a:pt x="62519" y="38119"/>
                  <a:pt x="62291" y="38416"/>
                  <a:pt x="62154" y="38758"/>
                </a:cubicBezTo>
                <a:cubicBezTo>
                  <a:pt x="62017" y="39192"/>
                  <a:pt x="62062" y="39648"/>
                  <a:pt x="62131" y="40082"/>
                </a:cubicBezTo>
                <a:cubicBezTo>
                  <a:pt x="62291" y="41406"/>
                  <a:pt x="62450" y="42752"/>
                  <a:pt x="62610" y="44099"/>
                </a:cubicBezTo>
                <a:cubicBezTo>
                  <a:pt x="61948" y="42479"/>
                  <a:pt x="61309" y="40858"/>
                  <a:pt x="60647" y="39260"/>
                </a:cubicBezTo>
                <a:cubicBezTo>
                  <a:pt x="57338" y="44008"/>
                  <a:pt x="46199" y="50718"/>
                  <a:pt x="43049" y="55329"/>
                </a:cubicBezTo>
                <a:cubicBezTo>
                  <a:pt x="46153" y="50787"/>
                  <a:pt x="50239" y="47089"/>
                  <a:pt x="53503" y="42730"/>
                </a:cubicBezTo>
                <a:cubicBezTo>
                  <a:pt x="54941" y="40790"/>
                  <a:pt x="56493" y="38986"/>
                  <a:pt x="58022" y="37092"/>
                </a:cubicBezTo>
                <a:cubicBezTo>
                  <a:pt x="58981" y="35951"/>
                  <a:pt x="61309" y="31408"/>
                  <a:pt x="62565" y="30997"/>
                </a:cubicBezTo>
                <a:lnTo>
                  <a:pt x="62565" y="30997"/>
                </a:lnTo>
                <a:lnTo>
                  <a:pt x="60168" y="31774"/>
                </a:lnTo>
                <a:cubicBezTo>
                  <a:pt x="62519" y="29559"/>
                  <a:pt x="64573" y="27026"/>
                  <a:pt x="66239" y="24264"/>
                </a:cubicBezTo>
                <a:lnTo>
                  <a:pt x="66239" y="24264"/>
                </a:lnTo>
                <a:cubicBezTo>
                  <a:pt x="62108" y="27825"/>
                  <a:pt x="57132" y="29674"/>
                  <a:pt x="53663" y="34125"/>
                </a:cubicBezTo>
                <a:cubicBezTo>
                  <a:pt x="50764" y="37845"/>
                  <a:pt x="45058" y="47614"/>
                  <a:pt x="42752" y="51723"/>
                </a:cubicBezTo>
                <a:cubicBezTo>
                  <a:pt x="45925" y="46039"/>
                  <a:pt x="48984" y="40447"/>
                  <a:pt x="51152" y="34284"/>
                </a:cubicBezTo>
                <a:cubicBezTo>
                  <a:pt x="52293" y="31020"/>
                  <a:pt x="53206" y="27642"/>
                  <a:pt x="53845" y="24218"/>
                </a:cubicBezTo>
                <a:cubicBezTo>
                  <a:pt x="54459" y="20966"/>
                  <a:pt x="54258" y="17419"/>
                  <a:pt x="54979" y="14210"/>
                </a:cubicBezTo>
                <a:lnTo>
                  <a:pt x="54979" y="14210"/>
                </a:lnTo>
                <a:cubicBezTo>
                  <a:pt x="54662" y="15613"/>
                  <a:pt x="54345" y="16994"/>
                  <a:pt x="54028" y="18398"/>
                </a:cubicBezTo>
                <a:cubicBezTo>
                  <a:pt x="53868" y="12189"/>
                  <a:pt x="52773" y="5502"/>
                  <a:pt x="48322" y="1188"/>
                </a:cubicBezTo>
                <a:lnTo>
                  <a:pt x="48322" y="1188"/>
                </a:lnTo>
                <a:cubicBezTo>
                  <a:pt x="48869" y="2763"/>
                  <a:pt x="49189" y="4452"/>
                  <a:pt x="49486" y="6118"/>
                </a:cubicBezTo>
                <a:cubicBezTo>
                  <a:pt x="50102" y="9405"/>
                  <a:pt x="49737" y="12806"/>
                  <a:pt x="49189" y="16138"/>
                </a:cubicBezTo>
                <a:cubicBezTo>
                  <a:pt x="48573" y="19745"/>
                  <a:pt x="48367" y="23168"/>
                  <a:pt x="47089" y="26638"/>
                </a:cubicBezTo>
                <a:cubicBezTo>
                  <a:pt x="44782" y="32882"/>
                  <a:pt x="42609" y="43990"/>
                  <a:pt x="40415" y="50343"/>
                </a:cubicBezTo>
                <a:lnTo>
                  <a:pt x="40415" y="50343"/>
                </a:lnTo>
                <a:cubicBezTo>
                  <a:pt x="42063" y="45517"/>
                  <a:pt x="42848" y="36052"/>
                  <a:pt x="43209" y="31180"/>
                </a:cubicBezTo>
                <a:cubicBezTo>
                  <a:pt x="43528" y="27003"/>
                  <a:pt x="45765" y="22963"/>
                  <a:pt x="46633" y="18786"/>
                </a:cubicBezTo>
                <a:cubicBezTo>
                  <a:pt x="46724" y="18307"/>
                  <a:pt x="46815" y="17782"/>
                  <a:pt x="46541" y="17371"/>
                </a:cubicBezTo>
                <a:cubicBezTo>
                  <a:pt x="46039" y="16595"/>
                  <a:pt x="44487" y="16526"/>
                  <a:pt x="44578" y="15590"/>
                </a:cubicBezTo>
                <a:lnTo>
                  <a:pt x="44578" y="15590"/>
                </a:lnTo>
                <a:cubicBezTo>
                  <a:pt x="44739" y="15700"/>
                  <a:pt x="44918" y="15748"/>
                  <a:pt x="45099" y="15748"/>
                </a:cubicBezTo>
                <a:cubicBezTo>
                  <a:pt x="45637" y="15748"/>
                  <a:pt x="46199" y="15321"/>
                  <a:pt x="46404" y="14792"/>
                </a:cubicBezTo>
                <a:cubicBezTo>
                  <a:pt x="47997" y="10672"/>
                  <a:pt x="43782" y="4806"/>
                  <a:pt x="42150" y="1310"/>
                </a:cubicBezTo>
                <a:lnTo>
                  <a:pt x="42150" y="1310"/>
                </a:lnTo>
                <a:cubicBezTo>
                  <a:pt x="45023" y="7505"/>
                  <a:pt x="41561" y="12815"/>
                  <a:pt x="38689" y="18170"/>
                </a:cubicBezTo>
                <a:cubicBezTo>
                  <a:pt x="38530" y="18466"/>
                  <a:pt x="38370" y="18786"/>
                  <a:pt x="38393" y="19128"/>
                </a:cubicBezTo>
                <a:cubicBezTo>
                  <a:pt x="38415" y="19448"/>
                  <a:pt x="38598" y="19745"/>
                  <a:pt x="38803" y="20019"/>
                </a:cubicBezTo>
                <a:cubicBezTo>
                  <a:pt x="39488" y="21023"/>
                  <a:pt x="40196" y="22027"/>
                  <a:pt x="40903" y="23031"/>
                </a:cubicBezTo>
                <a:cubicBezTo>
                  <a:pt x="39602" y="22712"/>
                  <a:pt x="38438" y="22004"/>
                  <a:pt x="37571" y="21000"/>
                </a:cubicBezTo>
                <a:lnTo>
                  <a:pt x="37571" y="21000"/>
                </a:lnTo>
                <a:cubicBezTo>
                  <a:pt x="36247" y="29423"/>
                  <a:pt x="36704" y="42045"/>
                  <a:pt x="37845" y="50513"/>
                </a:cubicBezTo>
                <a:cubicBezTo>
                  <a:pt x="36635" y="41543"/>
                  <a:pt x="33097" y="29080"/>
                  <a:pt x="33394" y="19859"/>
                </a:cubicBezTo>
                <a:cubicBezTo>
                  <a:pt x="33508" y="16526"/>
                  <a:pt x="34170" y="13239"/>
                  <a:pt x="34558" y="9953"/>
                </a:cubicBezTo>
                <a:cubicBezTo>
                  <a:pt x="34878" y="7214"/>
                  <a:pt x="34855" y="2192"/>
                  <a:pt x="367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20"/>
          <p:cNvSpPr/>
          <p:nvPr/>
        </p:nvSpPr>
        <p:spPr>
          <a:xfrm>
            <a:off x="6519613" y="-931526"/>
            <a:ext cx="4419625" cy="3636374"/>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20"/>
          <p:cNvSpPr/>
          <p:nvPr/>
        </p:nvSpPr>
        <p:spPr>
          <a:xfrm>
            <a:off x="7851425" y="300211"/>
            <a:ext cx="4419625" cy="3920788"/>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20"/>
          <p:cNvSpPr/>
          <p:nvPr/>
        </p:nvSpPr>
        <p:spPr>
          <a:xfrm>
            <a:off x="6749739" y="-408225"/>
            <a:ext cx="4419625" cy="3083306"/>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20"/>
          <p:cNvSpPr/>
          <p:nvPr/>
        </p:nvSpPr>
        <p:spPr>
          <a:xfrm flipH="1">
            <a:off x="6777179" y="-103423"/>
            <a:ext cx="5251671" cy="2156019"/>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83620847"/>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Number and text">
  <p:cSld name="Number and text">
    <p:spTree>
      <p:nvGrpSpPr>
        <p:cNvPr id="1" name="Shape 2346"/>
        <p:cNvGrpSpPr/>
        <p:nvPr/>
      </p:nvGrpSpPr>
      <p:grpSpPr>
        <a:xfrm>
          <a:off x="0" y="0"/>
          <a:ext cx="0" cy="0"/>
          <a:chOff x="0" y="0"/>
          <a:chExt cx="0" cy="0"/>
        </a:xfrm>
      </p:grpSpPr>
      <p:sp>
        <p:nvSpPr>
          <p:cNvPr id="2347" name="Google Shape;2347;p21"/>
          <p:cNvSpPr txBox="1">
            <a:spLocks noGrp="1"/>
          </p:cNvSpPr>
          <p:nvPr>
            <p:ph type="title"/>
          </p:nvPr>
        </p:nvSpPr>
        <p:spPr>
          <a:xfrm>
            <a:off x="791100" y="1680475"/>
            <a:ext cx="2322000" cy="27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348" name="Google Shape;2348;p21"/>
          <p:cNvSpPr txBox="1">
            <a:spLocks noGrp="1"/>
          </p:cNvSpPr>
          <p:nvPr>
            <p:ph type="subTitle" idx="1"/>
          </p:nvPr>
        </p:nvSpPr>
        <p:spPr>
          <a:xfrm>
            <a:off x="791100" y="3943175"/>
            <a:ext cx="2322000" cy="665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49" name="Google Shape;2349;p21"/>
          <p:cNvSpPr txBox="1">
            <a:spLocks noGrp="1"/>
          </p:cNvSpPr>
          <p:nvPr>
            <p:ph type="title" idx="2"/>
          </p:nvPr>
        </p:nvSpPr>
        <p:spPr>
          <a:xfrm>
            <a:off x="3411125" y="1680475"/>
            <a:ext cx="2322000" cy="27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350" name="Google Shape;2350;p21"/>
          <p:cNvSpPr txBox="1">
            <a:spLocks noGrp="1"/>
          </p:cNvSpPr>
          <p:nvPr>
            <p:ph type="subTitle" idx="3"/>
          </p:nvPr>
        </p:nvSpPr>
        <p:spPr>
          <a:xfrm>
            <a:off x="3411125" y="3943175"/>
            <a:ext cx="2322000" cy="665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51" name="Google Shape;2351;p21"/>
          <p:cNvSpPr txBox="1">
            <a:spLocks noGrp="1"/>
          </p:cNvSpPr>
          <p:nvPr>
            <p:ph type="title" idx="4"/>
          </p:nvPr>
        </p:nvSpPr>
        <p:spPr>
          <a:xfrm>
            <a:off x="6031150" y="1680475"/>
            <a:ext cx="2322000" cy="27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352" name="Google Shape;2352;p21"/>
          <p:cNvSpPr txBox="1">
            <a:spLocks noGrp="1"/>
          </p:cNvSpPr>
          <p:nvPr>
            <p:ph type="subTitle" idx="5"/>
          </p:nvPr>
        </p:nvSpPr>
        <p:spPr>
          <a:xfrm>
            <a:off x="6031150" y="3943175"/>
            <a:ext cx="2322000" cy="665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53" name="Google Shape;2353;p21"/>
          <p:cNvSpPr txBox="1">
            <a:spLocks noGrp="1"/>
          </p:cNvSpPr>
          <p:nvPr>
            <p:ph type="title" idx="6" hasCustomPrompt="1"/>
          </p:nvPr>
        </p:nvSpPr>
        <p:spPr>
          <a:xfrm>
            <a:off x="1347900" y="3552850"/>
            <a:ext cx="1208400" cy="31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a:solidFill>
                  <a:schemeClr val="accent5"/>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t>xx%</a:t>
            </a:r>
          </a:p>
        </p:txBody>
      </p:sp>
      <p:sp>
        <p:nvSpPr>
          <p:cNvPr id="2354" name="Google Shape;2354;p21"/>
          <p:cNvSpPr txBox="1">
            <a:spLocks noGrp="1"/>
          </p:cNvSpPr>
          <p:nvPr>
            <p:ph type="title" idx="7" hasCustomPrompt="1"/>
          </p:nvPr>
        </p:nvSpPr>
        <p:spPr>
          <a:xfrm>
            <a:off x="3961025" y="3552850"/>
            <a:ext cx="1208400" cy="31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a:solidFill>
                  <a:schemeClr val="accent5"/>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t>xx%</a:t>
            </a:r>
          </a:p>
        </p:txBody>
      </p:sp>
      <p:sp>
        <p:nvSpPr>
          <p:cNvPr id="2355" name="Google Shape;2355;p21"/>
          <p:cNvSpPr txBox="1">
            <a:spLocks noGrp="1"/>
          </p:cNvSpPr>
          <p:nvPr>
            <p:ph type="title" idx="8" hasCustomPrompt="1"/>
          </p:nvPr>
        </p:nvSpPr>
        <p:spPr>
          <a:xfrm>
            <a:off x="6587950" y="3552850"/>
            <a:ext cx="1208400" cy="31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a:solidFill>
                  <a:schemeClr val="accent5"/>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t>xx%</a:t>
            </a:r>
          </a:p>
        </p:txBody>
      </p:sp>
      <p:sp>
        <p:nvSpPr>
          <p:cNvPr id="2356" name="Google Shape;2356;p21"/>
          <p:cNvSpPr/>
          <p:nvPr/>
        </p:nvSpPr>
        <p:spPr>
          <a:xfrm rot="1658019" flipH="1">
            <a:off x="5071252" y="-844609"/>
            <a:ext cx="5267939" cy="1983930"/>
          </a:xfrm>
          <a:custGeom>
            <a:avLst/>
            <a:gdLst/>
            <a:ahLst/>
            <a:cxnLst/>
            <a:rect l="l" t="t" r="r" b="b"/>
            <a:pathLst>
              <a:path w="210725" h="79360" extrusionOk="0">
                <a:moveTo>
                  <a:pt x="210724" y="1"/>
                </a:moveTo>
                <a:lnTo>
                  <a:pt x="210724" y="1"/>
                </a:lnTo>
                <a:cubicBezTo>
                  <a:pt x="195819" y="15203"/>
                  <a:pt x="179682" y="29194"/>
                  <a:pt x="162563" y="41794"/>
                </a:cubicBezTo>
                <a:cubicBezTo>
                  <a:pt x="158272" y="44944"/>
                  <a:pt x="153935" y="48003"/>
                  <a:pt x="149530" y="50970"/>
                </a:cubicBezTo>
                <a:cubicBezTo>
                  <a:pt x="145124" y="53914"/>
                  <a:pt x="140673" y="56836"/>
                  <a:pt x="136131" y="59598"/>
                </a:cubicBezTo>
                <a:cubicBezTo>
                  <a:pt x="131612" y="62382"/>
                  <a:pt x="127001" y="65007"/>
                  <a:pt x="122276" y="67336"/>
                </a:cubicBezTo>
                <a:cubicBezTo>
                  <a:pt x="117551" y="69687"/>
                  <a:pt x="112690" y="71764"/>
                  <a:pt x="107668" y="73339"/>
                </a:cubicBezTo>
                <a:cubicBezTo>
                  <a:pt x="102669" y="74936"/>
                  <a:pt x="97511" y="76032"/>
                  <a:pt x="92329" y="76488"/>
                </a:cubicBezTo>
                <a:cubicBezTo>
                  <a:pt x="90734" y="76628"/>
                  <a:pt x="89136" y="76695"/>
                  <a:pt x="87540" y="76695"/>
                </a:cubicBezTo>
                <a:cubicBezTo>
                  <a:pt x="83929" y="76695"/>
                  <a:pt x="80324" y="76352"/>
                  <a:pt x="76762" y="75735"/>
                </a:cubicBezTo>
                <a:cubicBezTo>
                  <a:pt x="75484" y="75530"/>
                  <a:pt x="74229" y="75210"/>
                  <a:pt x="72951" y="74936"/>
                </a:cubicBezTo>
                <a:cubicBezTo>
                  <a:pt x="72312" y="74799"/>
                  <a:pt x="71695" y="74617"/>
                  <a:pt x="71056" y="74457"/>
                </a:cubicBezTo>
                <a:lnTo>
                  <a:pt x="69162" y="73932"/>
                </a:lnTo>
                <a:lnTo>
                  <a:pt x="67313" y="73339"/>
                </a:lnTo>
                <a:cubicBezTo>
                  <a:pt x="66697" y="73133"/>
                  <a:pt x="66057" y="72951"/>
                  <a:pt x="65464" y="72699"/>
                </a:cubicBezTo>
                <a:cubicBezTo>
                  <a:pt x="64231" y="72243"/>
                  <a:pt x="62999" y="71809"/>
                  <a:pt x="61812" y="71284"/>
                </a:cubicBezTo>
                <a:cubicBezTo>
                  <a:pt x="56996" y="69276"/>
                  <a:pt x="52362" y="66811"/>
                  <a:pt x="47957" y="63980"/>
                </a:cubicBezTo>
                <a:cubicBezTo>
                  <a:pt x="39146" y="58320"/>
                  <a:pt x="31294" y="51244"/>
                  <a:pt x="24082" y="43574"/>
                </a:cubicBezTo>
                <a:cubicBezTo>
                  <a:pt x="16846" y="35905"/>
                  <a:pt x="10204" y="27642"/>
                  <a:pt x="3539" y="19357"/>
                </a:cubicBezTo>
                <a:lnTo>
                  <a:pt x="1" y="22233"/>
                </a:lnTo>
                <a:cubicBezTo>
                  <a:pt x="6826" y="30427"/>
                  <a:pt x="13673" y="38667"/>
                  <a:pt x="21206" y="46336"/>
                </a:cubicBezTo>
                <a:cubicBezTo>
                  <a:pt x="28692" y="54028"/>
                  <a:pt x="36909" y="61173"/>
                  <a:pt x="46131" y="66879"/>
                </a:cubicBezTo>
                <a:cubicBezTo>
                  <a:pt x="50742" y="69732"/>
                  <a:pt x="55581" y="72197"/>
                  <a:pt x="60625" y="74183"/>
                </a:cubicBezTo>
                <a:cubicBezTo>
                  <a:pt x="61880" y="74708"/>
                  <a:pt x="63181" y="75142"/>
                  <a:pt x="64460" y="75598"/>
                </a:cubicBezTo>
                <a:cubicBezTo>
                  <a:pt x="65076" y="75826"/>
                  <a:pt x="65738" y="76009"/>
                  <a:pt x="66400" y="76215"/>
                </a:cubicBezTo>
                <a:lnTo>
                  <a:pt x="68340" y="76808"/>
                </a:lnTo>
                <a:lnTo>
                  <a:pt x="70303" y="77310"/>
                </a:lnTo>
                <a:cubicBezTo>
                  <a:pt x="70965" y="77470"/>
                  <a:pt x="71627" y="77675"/>
                  <a:pt x="72289" y="77789"/>
                </a:cubicBezTo>
                <a:cubicBezTo>
                  <a:pt x="73635" y="78041"/>
                  <a:pt x="74959" y="78360"/>
                  <a:pt x="76306" y="78543"/>
                </a:cubicBezTo>
                <a:cubicBezTo>
                  <a:pt x="79669" y="79072"/>
                  <a:pt x="83077" y="79359"/>
                  <a:pt x="86484" y="79359"/>
                </a:cubicBezTo>
                <a:cubicBezTo>
                  <a:pt x="88512" y="79359"/>
                  <a:pt x="90540" y="79258"/>
                  <a:pt x="92558" y="79045"/>
                </a:cubicBezTo>
                <a:cubicBezTo>
                  <a:pt x="97967" y="78474"/>
                  <a:pt x="103263" y="77242"/>
                  <a:pt x="108376" y="75507"/>
                </a:cubicBezTo>
                <a:cubicBezTo>
                  <a:pt x="113488" y="73795"/>
                  <a:pt x="118419" y="71604"/>
                  <a:pt x="123166" y="69139"/>
                </a:cubicBezTo>
                <a:cubicBezTo>
                  <a:pt x="127937" y="66651"/>
                  <a:pt x="132548" y="63935"/>
                  <a:pt x="137044" y="61059"/>
                </a:cubicBezTo>
                <a:cubicBezTo>
                  <a:pt x="141541" y="58183"/>
                  <a:pt x="145969" y="55192"/>
                  <a:pt x="150328" y="52157"/>
                </a:cubicBezTo>
                <a:cubicBezTo>
                  <a:pt x="154711" y="49075"/>
                  <a:pt x="159002" y="45925"/>
                  <a:pt x="163248" y="42707"/>
                </a:cubicBezTo>
                <a:cubicBezTo>
                  <a:pt x="180207" y="29765"/>
                  <a:pt x="196093" y="15477"/>
                  <a:pt x="210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21"/>
          <p:cNvSpPr/>
          <p:nvPr/>
        </p:nvSpPr>
        <p:spPr>
          <a:xfrm rot="1932531" flipH="1">
            <a:off x="4805105" y="-776606"/>
            <a:ext cx="4635765" cy="1736253"/>
          </a:xfrm>
          <a:custGeom>
            <a:avLst/>
            <a:gdLst/>
            <a:ahLst/>
            <a:cxnLst/>
            <a:rect l="l" t="t" r="r" b="b"/>
            <a:pathLst>
              <a:path w="185433" h="69451" extrusionOk="0">
                <a:moveTo>
                  <a:pt x="4200" y="1"/>
                </a:moveTo>
                <a:lnTo>
                  <a:pt x="0" y="1781"/>
                </a:lnTo>
                <a:cubicBezTo>
                  <a:pt x="2420" y="7396"/>
                  <a:pt x="5250" y="12852"/>
                  <a:pt x="8446" y="18079"/>
                </a:cubicBezTo>
                <a:cubicBezTo>
                  <a:pt x="9222" y="19402"/>
                  <a:pt x="10112" y="20681"/>
                  <a:pt x="10934" y="21959"/>
                </a:cubicBezTo>
                <a:cubicBezTo>
                  <a:pt x="11778" y="23237"/>
                  <a:pt x="12668" y="24492"/>
                  <a:pt x="13536" y="25748"/>
                </a:cubicBezTo>
                <a:cubicBezTo>
                  <a:pt x="14471" y="26980"/>
                  <a:pt x="15362" y="28213"/>
                  <a:pt x="16297" y="29423"/>
                </a:cubicBezTo>
                <a:cubicBezTo>
                  <a:pt x="17279" y="30610"/>
                  <a:pt x="18192" y="31842"/>
                  <a:pt x="19219" y="32983"/>
                </a:cubicBezTo>
                <a:cubicBezTo>
                  <a:pt x="23168" y="37663"/>
                  <a:pt x="27505" y="42022"/>
                  <a:pt x="32161" y="46017"/>
                </a:cubicBezTo>
                <a:cubicBezTo>
                  <a:pt x="36840" y="49965"/>
                  <a:pt x="41885" y="53526"/>
                  <a:pt x="47180" y="56585"/>
                </a:cubicBezTo>
                <a:lnTo>
                  <a:pt x="48184" y="57155"/>
                </a:lnTo>
                <a:cubicBezTo>
                  <a:pt x="48504" y="57361"/>
                  <a:pt x="48846" y="57521"/>
                  <a:pt x="49189" y="57703"/>
                </a:cubicBezTo>
                <a:lnTo>
                  <a:pt x="51220" y="58799"/>
                </a:lnTo>
                <a:cubicBezTo>
                  <a:pt x="51882" y="59164"/>
                  <a:pt x="52590" y="59484"/>
                  <a:pt x="53274" y="59826"/>
                </a:cubicBezTo>
                <a:lnTo>
                  <a:pt x="55352" y="60830"/>
                </a:lnTo>
                <a:lnTo>
                  <a:pt x="57451" y="61743"/>
                </a:lnTo>
                <a:cubicBezTo>
                  <a:pt x="58159" y="62040"/>
                  <a:pt x="58844" y="62360"/>
                  <a:pt x="59551" y="62633"/>
                </a:cubicBezTo>
                <a:cubicBezTo>
                  <a:pt x="60989" y="63181"/>
                  <a:pt x="62405" y="63775"/>
                  <a:pt x="63865" y="64254"/>
                </a:cubicBezTo>
                <a:cubicBezTo>
                  <a:pt x="69640" y="66263"/>
                  <a:pt x="75620" y="67746"/>
                  <a:pt x="81669" y="68614"/>
                </a:cubicBezTo>
                <a:cubicBezTo>
                  <a:pt x="85681" y="69172"/>
                  <a:pt x="89732" y="69451"/>
                  <a:pt x="93777" y="69451"/>
                </a:cubicBezTo>
                <a:cubicBezTo>
                  <a:pt x="95855" y="69451"/>
                  <a:pt x="97930" y="69377"/>
                  <a:pt x="99998" y="69230"/>
                </a:cubicBezTo>
                <a:cubicBezTo>
                  <a:pt x="103034" y="68979"/>
                  <a:pt x="106069" y="68659"/>
                  <a:pt x="109082" y="68111"/>
                </a:cubicBezTo>
                <a:cubicBezTo>
                  <a:pt x="110589" y="67883"/>
                  <a:pt x="112072" y="67564"/>
                  <a:pt x="113556" y="67290"/>
                </a:cubicBezTo>
                <a:lnTo>
                  <a:pt x="115793" y="66788"/>
                </a:lnTo>
                <a:lnTo>
                  <a:pt x="116911" y="66537"/>
                </a:lnTo>
                <a:lnTo>
                  <a:pt x="118007" y="66263"/>
                </a:lnTo>
                <a:cubicBezTo>
                  <a:pt x="123919" y="64825"/>
                  <a:pt x="129694" y="62999"/>
                  <a:pt x="135400" y="61013"/>
                </a:cubicBezTo>
                <a:cubicBezTo>
                  <a:pt x="141106" y="59050"/>
                  <a:pt x="146767" y="56927"/>
                  <a:pt x="152405" y="54827"/>
                </a:cubicBezTo>
                <a:cubicBezTo>
                  <a:pt x="163703" y="50627"/>
                  <a:pt x="175002" y="46154"/>
                  <a:pt x="185433" y="39922"/>
                </a:cubicBezTo>
                <a:lnTo>
                  <a:pt x="184840" y="38941"/>
                </a:lnTo>
                <a:cubicBezTo>
                  <a:pt x="174454" y="44944"/>
                  <a:pt x="163155" y="49212"/>
                  <a:pt x="151811" y="53229"/>
                </a:cubicBezTo>
                <a:cubicBezTo>
                  <a:pt x="140467" y="57224"/>
                  <a:pt x="129146" y="61378"/>
                  <a:pt x="117482" y="64049"/>
                </a:cubicBezTo>
                <a:lnTo>
                  <a:pt x="116386" y="64300"/>
                </a:lnTo>
                <a:lnTo>
                  <a:pt x="115291" y="64528"/>
                </a:lnTo>
                <a:lnTo>
                  <a:pt x="113100" y="64984"/>
                </a:lnTo>
                <a:cubicBezTo>
                  <a:pt x="111639" y="65236"/>
                  <a:pt x="110178" y="65532"/>
                  <a:pt x="108694" y="65738"/>
                </a:cubicBezTo>
                <a:cubicBezTo>
                  <a:pt x="105750" y="66194"/>
                  <a:pt x="102783" y="66491"/>
                  <a:pt x="99815" y="66674"/>
                </a:cubicBezTo>
                <a:cubicBezTo>
                  <a:pt x="98283" y="66756"/>
                  <a:pt x="96747" y="66798"/>
                  <a:pt x="95211" y="66798"/>
                </a:cubicBezTo>
                <a:cubicBezTo>
                  <a:pt x="90822" y="66798"/>
                  <a:pt x="86431" y="66460"/>
                  <a:pt x="82103" y="65783"/>
                </a:cubicBezTo>
                <a:cubicBezTo>
                  <a:pt x="76237" y="64870"/>
                  <a:pt x="70485" y="63341"/>
                  <a:pt x="64915" y="61287"/>
                </a:cubicBezTo>
                <a:cubicBezTo>
                  <a:pt x="63523" y="60807"/>
                  <a:pt x="62153" y="60214"/>
                  <a:pt x="60784" y="59666"/>
                </a:cubicBezTo>
                <a:cubicBezTo>
                  <a:pt x="60099" y="59392"/>
                  <a:pt x="59437" y="59073"/>
                  <a:pt x="58753" y="58776"/>
                </a:cubicBezTo>
                <a:lnTo>
                  <a:pt x="56744" y="57840"/>
                </a:lnTo>
                <a:lnTo>
                  <a:pt x="54758" y="56859"/>
                </a:lnTo>
                <a:cubicBezTo>
                  <a:pt x="54096" y="56516"/>
                  <a:pt x="53411" y="56197"/>
                  <a:pt x="52772" y="55832"/>
                </a:cubicBezTo>
                <a:lnTo>
                  <a:pt x="50832" y="54759"/>
                </a:lnTo>
                <a:cubicBezTo>
                  <a:pt x="50513" y="54576"/>
                  <a:pt x="50193" y="54394"/>
                  <a:pt x="49873" y="54211"/>
                </a:cubicBezTo>
                <a:lnTo>
                  <a:pt x="48915" y="53640"/>
                </a:lnTo>
                <a:cubicBezTo>
                  <a:pt x="43848" y="50582"/>
                  <a:pt x="39054" y="47089"/>
                  <a:pt x="34581" y="43186"/>
                </a:cubicBezTo>
                <a:cubicBezTo>
                  <a:pt x="30152" y="39283"/>
                  <a:pt x="26044" y="34992"/>
                  <a:pt x="22278" y="30427"/>
                </a:cubicBezTo>
                <a:cubicBezTo>
                  <a:pt x="21319" y="29309"/>
                  <a:pt x="20452" y="28099"/>
                  <a:pt x="19539" y="26935"/>
                </a:cubicBezTo>
                <a:cubicBezTo>
                  <a:pt x="18626" y="25771"/>
                  <a:pt x="17781" y="24538"/>
                  <a:pt x="16914" y="23351"/>
                </a:cubicBezTo>
                <a:cubicBezTo>
                  <a:pt x="16092" y="22119"/>
                  <a:pt x="15247" y="20909"/>
                  <a:pt x="14449" y="19653"/>
                </a:cubicBezTo>
                <a:cubicBezTo>
                  <a:pt x="13673" y="18398"/>
                  <a:pt x="12851" y="17166"/>
                  <a:pt x="12120" y="15887"/>
                </a:cubicBezTo>
                <a:cubicBezTo>
                  <a:pt x="9107" y="10774"/>
                  <a:pt x="6460" y="5479"/>
                  <a:pt x="4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21"/>
          <p:cNvSpPr/>
          <p:nvPr/>
        </p:nvSpPr>
        <p:spPr>
          <a:xfrm flipH="1">
            <a:off x="7856979" y="119575"/>
            <a:ext cx="2683084" cy="5844911"/>
          </a:xfrm>
          <a:custGeom>
            <a:avLst/>
            <a:gdLst/>
            <a:ahLst/>
            <a:cxnLst/>
            <a:rect l="l" t="t" r="r" b="b"/>
            <a:pathLst>
              <a:path w="115725" h="126616" extrusionOk="0">
                <a:moveTo>
                  <a:pt x="0" y="120235"/>
                </a:moveTo>
                <a:cubicBezTo>
                  <a:pt x="1" y="120235"/>
                  <a:pt x="1" y="120235"/>
                  <a:pt x="2" y="120236"/>
                </a:cubicBezTo>
                <a:lnTo>
                  <a:pt x="2" y="120236"/>
                </a:lnTo>
                <a:cubicBezTo>
                  <a:pt x="1" y="120235"/>
                  <a:pt x="1" y="120235"/>
                  <a:pt x="0" y="120235"/>
                </a:cubicBezTo>
                <a:close/>
                <a:moveTo>
                  <a:pt x="45586" y="1"/>
                </a:moveTo>
                <a:cubicBezTo>
                  <a:pt x="45259" y="1"/>
                  <a:pt x="44932" y="44"/>
                  <a:pt x="44624" y="129"/>
                </a:cubicBezTo>
                <a:cubicBezTo>
                  <a:pt x="43300" y="494"/>
                  <a:pt x="42227" y="1453"/>
                  <a:pt x="41200" y="2389"/>
                </a:cubicBezTo>
                <a:cubicBezTo>
                  <a:pt x="38986" y="4397"/>
                  <a:pt x="36749" y="6474"/>
                  <a:pt x="35243" y="9031"/>
                </a:cubicBezTo>
                <a:cubicBezTo>
                  <a:pt x="36521" y="6474"/>
                  <a:pt x="38096" y="4055"/>
                  <a:pt x="39922" y="1841"/>
                </a:cubicBezTo>
                <a:cubicBezTo>
                  <a:pt x="39836" y="1831"/>
                  <a:pt x="39752" y="1826"/>
                  <a:pt x="39669" y="1826"/>
                </a:cubicBezTo>
                <a:cubicBezTo>
                  <a:pt x="38219" y="1826"/>
                  <a:pt x="37115" y="3283"/>
                  <a:pt x="36338" y="4557"/>
                </a:cubicBezTo>
                <a:cubicBezTo>
                  <a:pt x="32275" y="11336"/>
                  <a:pt x="28053" y="18617"/>
                  <a:pt x="28349" y="26538"/>
                </a:cubicBezTo>
                <a:cubicBezTo>
                  <a:pt x="27414" y="22680"/>
                  <a:pt x="27665" y="18868"/>
                  <a:pt x="28053" y="15011"/>
                </a:cubicBezTo>
                <a:cubicBezTo>
                  <a:pt x="28166" y="13964"/>
                  <a:pt x="30072" y="3666"/>
                  <a:pt x="30830" y="3666"/>
                </a:cubicBezTo>
                <a:cubicBezTo>
                  <a:pt x="30832" y="3666"/>
                  <a:pt x="30835" y="3667"/>
                  <a:pt x="30837" y="3667"/>
                </a:cubicBezTo>
                <a:cubicBezTo>
                  <a:pt x="30462" y="3625"/>
                  <a:pt x="30084" y="3604"/>
                  <a:pt x="29707" y="3604"/>
                </a:cubicBezTo>
                <a:cubicBezTo>
                  <a:pt x="28844" y="3604"/>
                  <a:pt x="27981" y="3711"/>
                  <a:pt x="27140" y="3918"/>
                </a:cubicBezTo>
                <a:cubicBezTo>
                  <a:pt x="25428" y="8346"/>
                  <a:pt x="24697" y="13162"/>
                  <a:pt x="25040" y="17887"/>
                </a:cubicBezTo>
                <a:cubicBezTo>
                  <a:pt x="24104" y="14098"/>
                  <a:pt x="23739" y="10172"/>
                  <a:pt x="23967" y="6269"/>
                </a:cubicBezTo>
                <a:lnTo>
                  <a:pt x="23967" y="6269"/>
                </a:lnTo>
                <a:cubicBezTo>
                  <a:pt x="22871" y="6406"/>
                  <a:pt x="22118" y="7547"/>
                  <a:pt x="22027" y="8643"/>
                </a:cubicBezTo>
                <a:cubicBezTo>
                  <a:pt x="21913" y="9738"/>
                  <a:pt x="22278" y="10834"/>
                  <a:pt x="22552" y="11907"/>
                </a:cubicBezTo>
                <a:cubicBezTo>
                  <a:pt x="23145" y="14258"/>
                  <a:pt x="23305" y="16746"/>
                  <a:pt x="23008" y="19165"/>
                </a:cubicBezTo>
                <a:cubicBezTo>
                  <a:pt x="22849" y="20626"/>
                  <a:pt x="22506" y="22087"/>
                  <a:pt x="22575" y="23548"/>
                </a:cubicBezTo>
                <a:cubicBezTo>
                  <a:pt x="22803" y="27884"/>
                  <a:pt x="25998" y="32153"/>
                  <a:pt x="27665" y="36056"/>
                </a:cubicBezTo>
                <a:cubicBezTo>
                  <a:pt x="30016" y="41602"/>
                  <a:pt x="30472" y="47834"/>
                  <a:pt x="29742" y="53768"/>
                </a:cubicBezTo>
                <a:cubicBezTo>
                  <a:pt x="27893" y="69061"/>
                  <a:pt x="18968" y="81843"/>
                  <a:pt x="12280" y="95379"/>
                </a:cubicBezTo>
                <a:cubicBezTo>
                  <a:pt x="11371" y="97219"/>
                  <a:pt x="1458" y="120237"/>
                  <a:pt x="19" y="120237"/>
                </a:cubicBezTo>
                <a:cubicBezTo>
                  <a:pt x="13" y="120237"/>
                  <a:pt x="7" y="120236"/>
                  <a:pt x="2" y="120236"/>
                </a:cubicBezTo>
                <a:lnTo>
                  <a:pt x="2" y="120236"/>
                </a:lnTo>
                <a:cubicBezTo>
                  <a:pt x="2672" y="120623"/>
                  <a:pt x="5319" y="121011"/>
                  <a:pt x="7989" y="121399"/>
                </a:cubicBezTo>
                <a:cubicBezTo>
                  <a:pt x="14631" y="122358"/>
                  <a:pt x="21274" y="123340"/>
                  <a:pt x="27916" y="124298"/>
                </a:cubicBezTo>
                <a:cubicBezTo>
                  <a:pt x="31362" y="124800"/>
                  <a:pt x="34832" y="125303"/>
                  <a:pt x="38301" y="125805"/>
                </a:cubicBezTo>
                <a:cubicBezTo>
                  <a:pt x="39511" y="125987"/>
                  <a:pt x="40721" y="126170"/>
                  <a:pt x="41931" y="126353"/>
                </a:cubicBezTo>
                <a:cubicBezTo>
                  <a:pt x="42507" y="126426"/>
                  <a:pt x="43007" y="126615"/>
                  <a:pt x="43517" y="126615"/>
                </a:cubicBezTo>
                <a:cubicBezTo>
                  <a:pt x="43794" y="126615"/>
                  <a:pt x="44075" y="126559"/>
                  <a:pt x="44373" y="126398"/>
                </a:cubicBezTo>
                <a:cubicBezTo>
                  <a:pt x="44761" y="126193"/>
                  <a:pt x="45103" y="125828"/>
                  <a:pt x="45195" y="125394"/>
                </a:cubicBezTo>
                <a:cubicBezTo>
                  <a:pt x="45263" y="125074"/>
                  <a:pt x="45195" y="124732"/>
                  <a:pt x="45240" y="124412"/>
                </a:cubicBezTo>
                <a:cubicBezTo>
                  <a:pt x="45332" y="123636"/>
                  <a:pt x="45993" y="123089"/>
                  <a:pt x="46633" y="122632"/>
                </a:cubicBezTo>
                <a:cubicBezTo>
                  <a:pt x="46861" y="122472"/>
                  <a:pt x="47112" y="122290"/>
                  <a:pt x="47294" y="122039"/>
                </a:cubicBezTo>
                <a:cubicBezTo>
                  <a:pt x="47934" y="121080"/>
                  <a:pt x="47066" y="119573"/>
                  <a:pt x="46769" y="118638"/>
                </a:cubicBezTo>
                <a:cubicBezTo>
                  <a:pt x="46381" y="117405"/>
                  <a:pt x="46016" y="116150"/>
                  <a:pt x="45674" y="114917"/>
                </a:cubicBezTo>
                <a:cubicBezTo>
                  <a:pt x="43642" y="107750"/>
                  <a:pt x="44030" y="101815"/>
                  <a:pt x="45537" y="94443"/>
                </a:cubicBezTo>
                <a:cubicBezTo>
                  <a:pt x="46450" y="89969"/>
                  <a:pt x="47431" y="85450"/>
                  <a:pt x="49554" y="81387"/>
                </a:cubicBezTo>
                <a:cubicBezTo>
                  <a:pt x="52499" y="75749"/>
                  <a:pt x="57041" y="74037"/>
                  <a:pt x="62496" y="71366"/>
                </a:cubicBezTo>
                <a:cubicBezTo>
                  <a:pt x="63318" y="70978"/>
                  <a:pt x="64140" y="70545"/>
                  <a:pt x="64710" y="69860"/>
                </a:cubicBezTo>
                <a:cubicBezTo>
                  <a:pt x="65304" y="69198"/>
                  <a:pt x="65555" y="68148"/>
                  <a:pt x="65121" y="67372"/>
                </a:cubicBezTo>
                <a:lnTo>
                  <a:pt x="65121" y="67372"/>
                </a:lnTo>
                <a:cubicBezTo>
                  <a:pt x="64003" y="68445"/>
                  <a:pt x="62679" y="69289"/>
                  <a:pt x="61241" y="69860"/>
                </a:cubicBezTo>
                <a:cubicBezTo>
                  <a:pt x="62519" y="67806"/>
                  <a:pt x="63797" y="65774"/>
                  <a:pt x="65075" y="63720"/>
                </a:cubicBezTo>
                <a:lnTo>
                  <a:pt x="63409" y="62990"/>
                </a:lnTo>
                <a:cubicBezTo>
                  <a:pt x="61127" y="70065"/>
                  <a:pt x="53594" y="70339"/>
                  <a:pt x="49874" y="75840"/>
                </a:cubicBezTo>
                <a:cubicBezTo>
                  <a:pt x="50992" y="69769"/>
                  <a:pt x="54758" y="64245"/>
                  <a:pt x="59985" y="61004"/>
                </a:cubicBezTo>
                <a:cubicBezTo>
                  <a:pt x="68362" y="55800"/>
                  <a:pt x="78930" y="55549"/>
                  <a:pt x="87672" y="50915"/>
                </a:cubicBezTo>
                <a:cubicBezTo>
                  <a:pt x="97236" y="45848"/>
                  <a:pt x="104883" y="37517"/>
                  <a:pt x="112278" y="29733"/>
                </a:cubicBezTo>
                <a:cubicBezTo>
                  <a:pt x="113944" y="27998"/>
                  <a:pt x="115725" y="25556"/>
                  <a:pt x="114629" y="23411"/>
                </a:cubicBezTo>
                <a:lnTo>
                  <a:pt x="114629" y="23411"/>
                </a:lnTo>
                <a:cubicBezTo>
                  <a:pt x="112164" y="27474"/>
                  <a:pt x="108854" y="31057"/>
                  <a:pt x="104974" y="33842"/>
                </a:cubicBezTo>
                <a:cubicBezTo>
                  <a:pt x="107599" y="29254"/>
                  <a:pt x="109448" y="24232"/>
                  <a:pt x="110452" y="19074"/>
                </a:cubicBezTo>
                <a:cubicBezTo>
                  <a:pt x="109516" y="18960"/>
                  <a:pt x="108558" y="18868"/>
                  <a:pt x="107622" y="18777"/>
                </a:cubicBezTo>
                <a:cubicBezTo>
                  <a:pt x="106869" y="28295"/>
                  <a:pt x="101048" y="36969"/>
                  <a:pt x="93333" y="42607"/>
                </a:cubicBezTo>
                <a:cubicBezTo>
                  <a:pt x="88380" y="46213"/>
                  <a:pt x="82719" y="48678"/>
                  <a:pt x="76853" y="50322"/>
                </a:cubicBezTo>
                <a:cubicBezTo>
                  <a:pt x="75891" y="50584"/>
                  <a:pt x="72071" y="51893"/>
                  <a:pt x="70073" y="51893"/>
                </a:cubicBezTo>
                <a:cubicBezTo>
                  <a:pt x="69465" y="51893"/>
                  <a:pt x="69026" y="51772"/>
                  <a:pt x="68887" y="51463"/>
                </a:cubicBezTo>
                <a:cubicBezTo>
                  <a:pt x="68339" y="50230"/>
                  <a:pt x="72128" y="45757"/>
                  <a:pt x="72813" y="44638"/>
                </a:cubicBezTo>
                <a:cubicBezTo>
                  <a:pt x="78862" y="34686"/>
                  <a:pt x="83724" y="24050"/>
                  <a:pt x="85801" y="12546"/>
                </a:cubicBezTo>
                <a:cubicBezTo>
                  <a:pt x="86006" y="11450"/>
                  <a:pt x="86143" y="10218"/>
                  <a:pt x="85436" y="9373"/>
                </a:cubicBezTo>
                <a:cubicBezTo>
                  <a:pt x="85002" y="8871"/>
                  <a:pt x="84363" y="8620"/>
                  <a:pt x="83746" y="8414"/>
                </a:cubicBezTo>
                <a:cubicBezTo>
                  <a:pt x="79273" y="6839"/>
                  <a:pt x="74594" y="5881"/>
                  <a:pt x="69869" y="5607"/>
                </a:cubicBezTo>
                <a:cubicBezTo>
                  <a:pt x="69770" y="5602"/>
                  <a:pt x="69668" y="5598"/>
                  <a:pt x="69567" y="5598"/>
                </a:cubicBezTo>
                <a:cubicBezTo>
                  <a:pt x="69203" y="5598"/>
                  <a:pt x="68841" y="5649"/>
                  <a:pt x="68590" y="5881"/>
                </a:cubicBezTo>
                <a:cubicBezTo>
                  <a:pt x="68225" y="6223"/>
                  <a:pt x="68225" y="6817"/>
                  <a:pt x="68271" y="7319"/>
                </a:cubicBezTo>
                <a:cubicBezTo>
                  <a:pt x="69298" y="22201"/>
                  <a:pt x="61789" y="36261"/>
                  <a:pt x="53777" y="48838"/>
                </a:cubicBezTo>
                <a:cubicBezTo>
                  <a:pt x="55055" y="40781"/>
                  <a:pt x="55420" y="32564"/>
                  <a:pt x="54895" y="24415"/>
                </a:cubicBezTo>
                <a:cubicBezTo>
                  <a:pt x="54827" y="23593"/>
                  <a:pt x="54736" y="22680"/>
                  <a:pt x="54188" y="22064"/>
                </a:cubicBezTo>
                <a:cubicBezTo>
                  <a:pt x="53902" y="21756"/>
                  <a:pt x="53457" y="21585"/>
                  <a:pt x="53041" y="21585"/>
                </a:cubicBezTo>
                <a:cubicBezTo>
                  <a:pt x="52624" y="21585"/>
                  <a:pt x="52236" y="21756"/>
                  <a:pt x="52065" y="22132"/>
                </a:cubicBezTo>
                <a:cubicBezTo>
                  <a:pt x="53731" y="29231"/>
                  <a:pt x="53320" y="36786"/>
                  <a:pt x="51015" y="43702"/>
                </a:cubicBezTo>
                <a:cubicBezTo>
                  <a:pt x="49714" y="47628"/>
                  <a:pt x="47956" y="50641"/>
                  <a:pt x="45423" y="53860"/>
                </a:cubicBezTo>
                <a:cubicBezTo>
                  <a:pt x="43391" y="56416"/>
                  <a:pt x="40219" y="60182"/>
                  <a:pt x="40013" y="63629"/>
                </a:cubicBezTo>
                <a:cubicBezTo>
                  <a:pt x="40013" y="59771"/>
                  <a:pt x="38918" y="56256"/>
                  <a:pt x="39876" y="52422"/>
                </a:cubicBezTo>
                <a:cubicBezTo>
                  <a:pt x="41063" y="47651"/>
                  <a:pt x="43026" y="43246"/>
                  <a:pt x="43277" y="38270"/>
                </a:cubicBezTo>
                <a:cubicBezTo>
                  <a:pt x="43437" y="34960"/>
                  <a:pt x="43323" y="31628"/>
                  <a:pt x="44053" y="28387"/>
                </a:cubicBezTo>
                <a:cubicBezTo>
                  <a:pt x="44807" y="25168"/>
                  <a:pt x="46564" y="21995"/>
                  <a:pt x="49509" y="20489"/>
                </a:cubicBezTo>
                <a:cubicBezTo>
                  <a:pt x="49393" y="19853"/>
                  <a:pt x="48707" y="19493"/>
                  <a:pt x="48057" y="19493"/>
                </a:cubicBezTo>
                <a:cubicBezTo>
                  <a:pt x="47937" y="19493"/>
                  <a:pt x="47819" y="19505"/>
                  <a:pt x="47705" y="19530"/>
                </a:cubicBezTo>
                <a:cubicBezTo>
                  <a:pt x="46952" y="19713"/>
                  <a:pt x="46381" y="20284"/>
                  <a:pt x="45879" y="20877"/>
                </a:cubicBezTo>
                <a:cubicBezTo>
                  <a:pt x="43323" y="23867"/>
                  <a:pt x="41999" y="27884"/>
                  <a:pt x="42273" y="31833"/>
                </a:cubicBezTo>
                <a:cubicBezTo>
                  <a:pt x="40812" y="27405"/>
                  <a:pt x="40401" y="22657"/>
                  <a:pt x="41109" y="18047"/>
                </a:cubicBezTo>
                <a:lnTo>
                  <a:pt x="41109" y="18047"/>
                </a:lnTo>
                <a:cubicBezTo>
                  <a:pt x="39808" y="18960"/>
                  <a:pt x="39214" y="20649"/>
                  <a:pt x="39191" y="22247"/>
                </a:cubicBezTo>
                <a:cubicBezTo>
                  <a:pt x="39169" y="23821"/>
                  <a:pt x="39625" y="25374"/>
                  <a:pt x="40036" y="26926"/>
                </a:cubicBezTo>
                <a:cubicBezTo>
                  <a:pt x="42159" y="34892"/>
                  <a:pt x="41748" y="41899"/>
                  <a:pt x="37343" y="48998"/>
                </a:cubicBezTo>
                <a:cubicBezTo>
                  <a:pt x="37525" y="45346"/>
                  <a:pt x="36749" y="41671"/>
                  <a:pt x="35129" y="38407"/>
                </a:cubicBezTo>
                <a:cubicBezTo>
                  <a:pt x="34307" y="36763"/>
                  <a:pt x="33280" y="35234"/>
                  <a:pt x="32527" y="33545"/>
                </a:cubicBezTo>
                <a:cubicBezTo>
                  <a:pt x="30267" y="28409"/>
                  <a:pt x="32002" y="23685"/>
                  <a:pt x="33371" y="18663"/>
                </a:cubicBezTo>
                <a:cubicBezTo>
                  <a:pt x="34832" y="13322"/>
                  <a:pt x="37868" y="8414"/>
                  <a:pt x="42045" y="4762"/>
                </a:cubicBezTo>
                <a:cubicBezTo>
                  <a:pt x="43825" y="3210"/>
                  <a:pt x="45856" y="1864"/>
                  <a:pt x="48185" y="1430"/>
                </a:cubicBezTo>
                <a:cubicBezTo>
                  <a:pt x="47747" y="467"/>
                  <a:pt x="46664" y="1"/>
                  <a:pt x="45586"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21"/>
          <p:cNvSpPr/>
          <p:nvPr/>
        </p:nvSpPr>
        <p:spPr>
          <a:xfrm>
            <a:off x="6710238" y="-1058450"/>
            <a:ext cx="3808212" cy="3515391"/>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21"/>
          <p:cNvSpPr/>
          <p:nvPr/>
        </p:nvSpPr>
        <p:spPr>
          <a:xfrm>
            <a:off x="4846091" y="4514391"/>
            <a:ext cx="1720031" cy="1396462"/>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21"/>
          <p:cNvSpPr/>
          <p:nvPr/>
        </p:nvSpPr>
        <p:spPr>
          <a:xfrm>
            <a:off x="-1119009" y="3232604"/>
            <a:ext cx="1720031" cy="1396462"/>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21"/>
          <p:cNvSpPr/>
          <p:nvPr/>
        </p:nvSpPr>
        <p:spPr>
          <a:xfrm flipH="1">
            <a:off x="6494866" y="4568016"/>
            <a:ext cx="1720031" cy="1396462"/>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21"/>
          <p:cNvSpPr/>
          <p:nvPr/>
        </p:nvSpPr>
        <p:spPr>
          <a:xfrm>
            <a:off x="98882" y="4686900"/>
            <a:ext cx="8616869" cy="1292300"/>
          </a:xfrm>
          <a:custGeom>
            <a:avLst/>
            <a:gdLst/>
            <a:ahLst/>
            <a:cxnLst/>
            <a:rect l="l" t="t" r="r" b="b"/>
            <a:pathLst>
              <a:path w="180175" h="51692" extrusionOk="0">
                <a:moveTo>
                  <a:pt x="40686" y="0"/>
                </a:moveTo>
                <a:cubicBezTo>
                  <a:pt x="21471" y="0"/>
                  <a:pt x="3881" y="3158"/>
                  <a:pt x="3881" y="3158"/>
                </a:cubicBezTo>
                <a:cubicBezTo>
                  <a:pt x="3881" y="3158"/>
                  <a:pt x="1" y="35729"/>
                  <a:pt x="17371" y="46366"/>
                </a:cubicBezTo>
                <a:cubicBezTo>
                  <a:pt x="24008" y="50435"/>
                  <a:pt x="46973" y="51692"/>
                  <a:pt x="72800" y="51692"/>
                </a:cubicBezTo>
                <a:cubicBezTo>
                  <a:pt x="114479" y="51692"/>
                  <a:pt x="163612" y="48420"/>
                  <a:pt x="163612" y="48420"/>
                </a:cubicBezTo>
                <a:cubicBezTo>
                  <a:pt x="163612" y="48420"/>
                  <a:pt x="180175" y="23820"/>
                  <a:pt x="159476" y="23820"/>
                </a:cubicBezTo>
                <a:cubicBezTo>
                  <a:pt x="159159" y="23820"/>
                  <a:pt x="158834" y="23826"/>
                  <a:pt x="158499" y="23837"/>
                </a:cubicBezTo>
                <a:cubicBezTo>
                  <a:pt x="157518" y="23872"/>
                  <a:pt x="156509" y="23888"/>
                  <a:pt x="155474" y="23888"/>
                </a:cubicBezTo>
                <a:cubicBezTo>
                  <a:pt x="133115" y="23888"/>
                  <a:pt x="98608" y="16005"/>
                  <a:pt x="75484" y="5577"/>
                </a:cubicBezTo>
                <a:cubicBezTo>
                  <a:pt x="66032" y="1302"/>
                  <a:pt x="53024" y="0"/>
                  <a:pt x="40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21"/>
          <p:cNvSpPr/>
          <p:nvPr/>
        </p:nvSpPr>
        <p:spPr>
          <a:xfrm>
            <a:off x="-304293" y="4340350"/>
            <a:ext cx="10157106" cy="1387800"/>
          </a:xfrm>
          <a:custGeom>
            <a:avLst/>
            <a:gdLst/>
            <a:ahLst/>
            <a:cxnLst/>
            <a:rect l="l" t="t" r="r" b="b"/>
            <a:pathLst>
              <a:path w="310425" h="55512" extrusionOk="0">
                <a:moveTo>
                  <a:pt x="2900" y="1"/>
                </a:moveTo>
                <a:lnTo>
                  <a:pt x="1" y="52476"/>
                </a:lnTo>
                <a:lnTo>
                  <a:pt x="308896" y="55512"/>
                </a:lnTo>
                <a:cubicBezTo>
                  <a:pt x="308896" y="55512"/>
                  <a:pt x="310425" y="8720"/>
                  <a:pt x="305107" y="4155"/>
                </a:cubicBezTo>
                <a:cubicBezTo>
                  <a:pt x="303814" y="3050"/>
                  <a:pt x="302122" y="2614"/>
                  <a:pt x="300041" y="2614"/>
                </a:cubicBezTo>
                <a:cubicBezTo>
                  <a:pt x="293521" y="2614"/>
                  <a:pt x="283181" y="6896"/>
                  <a:pt x="269339" y="8332"/>
                </a:cubicBezTo>
                <a:cubicBezTo>
                  <a:pt x="251079" y="10249"/>
                  <a:pt x="249550" y="8720"/>
                  <a:pt x="233960" y="22803"/>
                </a:cubicBezTo>
                <a:cubicBezTo>
                  <a:pt x="225701" y="30252"/>
                  <a:pt x="207225" y="32082"/>
                  <a:pt x="190185" y="32082"/>
                </a:cubicBezTo>
                <a:cubicBezTo>
                  <a:pt x="175060" y="32082"/>
                  <a:pt x="161066" y="30640"/>
                  <a:pt x="156354" y="30404"/>
                </a:cubicBezTo>
                <a:cubicBezTo>
                  <a:pt x="147515" y="29961"/>
                  <a:pt x="148054" y="27742"/>
                  <a:pt x="143776" y="27742"/>
                </a:cubicBezTo>
                <a:cubicBezTo>
                  <a:pt x="143204" y="27742"/>
                  <a:pt x="142546" y="27781"/>
                  <a:pt x="141769" y="27870"/>
                </a:cubicBezTo>
                <a:cubicBezTo>
                  <a:pt x="137896" y="28312"/>
                  <a:pt x="127514" y="31163"/>
                  <a:pt x="111151" y="31163"/>
                </a:cubicBezTo>
                <a:cubicBezTo>
                  <a:pt x="99647" y="31163"/>
                  <a:pt x="85186" y="29754"/>
                  <a:pt x="67952" y="25108"/>
                </a:cubicBezTo>
                <a:cubicBezTo>
                  <a:pt x="23899" y="13239"/>
                  <a:pt x="2900" y="1"/>
                  <a:pt x="29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21"/>
          <p:cNvSpPr/>
          <p:nvPr/>
        </p:nvSpPr>
        <p:spPr>
          <a:xfrm flipH="1">
            <a:off x="-655284" y="4568016"/>
            <a:ext cx="1720031" cy="1396462"/>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21"/>
          <p:cNvSpPr/>
          <p:nvPr/>
        </p:nvSpPr>
        <p:spPr>
          <a:xfrm>
            <a:off x="229725" y="2388225"/>
            <a:ext cx="728850" cy="2328075"/>
          </a:xfrm>
          <a:custGeom>
            <a:avLst/>
            <a:gdLst/>
            <a:ahLst/>
            <a:cxnLst/>
            <a:rect l="l" t="t" r="r" b="b"/>
            <a:pathLst>
              <a:path w="29154" h="93123" extrusionOk="0">
                <a:moveTo>
                  <a:pt x="18585" y="1"/>
                </a:moveTo>
                <a:cubicBezTo>
                  <a:pt x="26209" y="74525"/>
                  <a:pt x="2790" y="89065"/>
                  <a:pt x="2790" y="89065"/>
                </a:cubicBezTo>
                <a:cubicBezTo>
                  <a:pt x="2790" y="89065"/>
                  <a:pt x="1" y="93123"/>
                  <a:pt x="1698" y="93123"/>
                </a:cubicBezTo>
                <a:cubicBezTo>
                  <a:pt x="2547" y="93123"/>
                  <a:pt x="4517" y="92108"/>
                  <a:pt x="8519" y="89065"/>
                </a:cubicBezTo>
                <a:cubicBezTo>
                  <a:pt x="29154" y="64482"/>
                  <a:pt x="21964" y="160"/>
                  <a:pt x="21964" y="160"/>
                </a:cubicBezTo>
                <a:lnTo>
                  <a:pt x="18585" y="1"/>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21"/>
          <p:cNvSpPr/>
          <p:nvPr/>
        </p:nvSpPr>
        <p:spPr>
          <a:xfrm flipH="1">
            <a:off x="-1829750" y="-931526"/>
            <a:ext cx="4419625" cy="3636374"/>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21"/>
          <p:cNvSpPr/>
          <p:nvPr/>
        </p:nvSpPr>
        <p:spPr>
          <a:xfrm flipH="1">
            <a:off x="-3161562" y="300211"/>
            <a:ext cx="4419625" cy="3920788"/>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21"/>
          <p:cNvSpPr/>
          <p:nvPr/>
        </p:nvSpPr>
        <p:spPr>
          <a:xfrm>
            <a:off x="-448562" y="3232600"/>
            <a:ext cx="769800" cy="2706525"/>
          </a:xfrm>
          <a:custGeom>
            <a:avLst/>
            <a:gdLst/>
            <a:ahLst/>
            <a:cxnLst/>
            <a:rect l="l" t="t" r="r" b="b"/>
            <a:pathLst>
              <a:path w="30792" h="108261" extrusionOk="0">
                <a:moveTo>
                  <a:pt x="26204" y="0"/>
                </a:moveTo>
                <a:cubicBezTo>
                  <a:pt x="26204" y="0"/>
                  <a:pt x="22894" y="23739"/>
                  <a:pt x="22210" y="34809"/>
                </a:cubicBezTo>
                <a:cubicBezTo>
                  <a:pt x="21852" y="40575"/>
                  <a:pt x="21090" y="43071"/>
                  <a:pt x="19824" y="43071"/>
                </a:cubicBezTo>
                <a:cubicBezTo>
                  <a:pt x="18664" y="43071"/>
                  <a:pt x="17081" y="40978"/>
                  <a:pt x="14997" y="37388"/>
                </a:cubicBezTo>
                <a:cubicBezTo>
                  <a:pt x="5844" y="21616"/>
                  <a:pt x="2580" y="1940"/>
                  <a:pt x="2580" y="1940"/>
                </a:cubicBezTo>
                <a:lnTo>
                  <a:pt x="1" y="2465"/>
                </a:lnTo>
                <a:cubicBezTo>
                  <a:pt x="1" y="2465"/>
                  <a:pt x="4543" y="26135"/>
                  <a:pt x="12258" y="38803"/>
                </a:cubicBezTo>
                <a:cubicBezTo>
                  <a:pt x="19973" y="51494"/>
                  <a:pt x="18717" y="44327"/>
                  <a:pt x="18375" y="54233"/>
                </a:cubicBezTo>
                <a:cubicBezTo>
                  <a:pt x="18010" y="64162"/>
                  <a:pt x="17416" y="95045"/>
                  <a:pt x="26729" y="108260"/>
                </a:cubicBezTo>
                <a:cubicBezTo>
                  <a:pt x="30449" y="103924"/>
                  <a:pt x="30792" y="99039"/>
                  <a:pt x="30792" y="99039"/>
                </a:cubicBezTo>
                <a:cubicBezTo>
                  <a:pt x="30792" y="99039"/>
                  <a:pt x="21205" y="81874"/>
                  <a:pt x="23305" y="64459"/>
                </a:cubicBezTo>
                <a:cubicBezTo>
                  <a:pt x="25405" y="47043"/>
                  <a:pt x="26455" y="4040"/>
                  <a:pt x="27688" y="2214"/>
                </a:cubicBezTo>
                <a:cubicBezTo>
                  <a:pt x="28920" y="365"/>
                  <a:pt x="26204" y="0"/>
                  <a:pt x="26204" y="0"/>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21"/>
          <p:cNvSpPr/>
          <p:nvPr/>
        </p:nvSpPr>
        <p:spPr>
          <a:xfrm>
            <a:off x="-2230304" y="274563"/>
            <a:ext cx="2988212" cy="4964116"/>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21"/>
          <p:cNvSpPr/>
          <p:nvPr/>
        </p:nvSpPr>
        <p:spPr>
          <a:xfrm flipH="1">
            <a:off x="-2059876" y="-408225"/>
            <a:ext cx="4419625" cy="3083306"/>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21"/>
          <p:cNvSpPr/>
          <p:nvPr/>
        </p:nvSpPr>
        <p:spPr>
          <a:xfrm>
            <a:off x="-2919362" y="-103423"/>
            <a:ext cx="5251671" cy="2156019"/>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21"/>
          <p:cNvSpPr/>
          <p:nvPr/>
        </p:nvSpPr>
        <p:spPr>
          <a:xfrm>
            <a:off x="-292662" y="-103425"/>
            <a:ext cx="1790989" cy="80636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21"/>
          <p:cNvSpPr/>
          <p:nvPr/>
        </p:nvSpPr>
        <p:spPr>
          <a:xfrm>
            <a:off x="-403899" y="3943168"/>
            <a:ext cx="1218400" cy="1848051"/>
          </a:xfrm>
          <a:custGeom>
            <a:avLst/>
            <a:gdLst/>
            <a:ahLst/>
            <a:cxnLst/>
            <a:rect l="l" t="t" r="r" b="b"/>
            <a:pathLst>
              <a:path w="40539" h="55786" extrusionOk="0">
                <a:moveTo>
                  <a:pt x="15727" y="0"/>
                </a:moveTo>
                <a:cubicBezTo>
                  <a:pt x="14586" y="9085"/>
                  <a:pt x="13468" y="18192"/>
                  <a:pt x="12326" y="27277"/>
                </a:cubicBezTo>
                <a:cubicBezTo>
                  <a:pt x="12783" y="18626"/>
                  <a:pt x="12988" y="9952"/>
                  <a:pt x="12943" y="1302"/>
                </a:cubicBezTo>
                <a:lnTo>
                  <a:pt x="12943" y="1302"/>
                </a:lnTo>
                <a:cubicBezTo>
                  <a:pt x="11527" y="12372"/>
                  <a:pt x="10888" y="23556"/>
                  <a:pt x="10980" y="34718"/>
                </a:cubicBezTo>
                <a:cubicBezTo>
                  <a:pt x="10272" y="25839"/>
                  <a:pt x="9587" y="16937"/>
                  <a:pt x="8880" y="8058"/>
                </a:cubicBezTo>
                <a:lnTo>
                  <a:pt x="8880" y="8058"/>
                </a:lnTo>
                <a:cubicBezTo>
                  <a:pt x="9039" y="17051"/>
                  <a:pt x="9199" y="26021"/>
                  <a:pt x="9359" y="35014"/>
                </a:cubicBezTo>
                <a:cubicBezTo>
                  <a:pt x="8469" y="27528"/>
                  <a:pt x="6643" y="20155"/>
                  <a:pt x="3972" y="13079"/>
                </a:cubicBezTo>
                <a:lnTo>
                  <a:pt x="3972" y="13079"/>
                </a:lnTo>
                <a:cubicBezTo>
                  <a:pt x="6049" y="22438"/>
                  <a:pt x="8104" y="31796"/>
                  <a:pt x="10181" y="41154"/>
                </a:cubicBezTo>
                <a:cubicBezTo>
                  <a:pt x="7464" y="34718"/>
                  <a:pt x="4725" y="28304"/>
                  <a:pt x="2009" y="21890"/>
                </a:cubicBezTo>
                <a:lnTo>
                  <a:pt x="2009" y="21890"/>
                </a:lnTo>
                <a:cubicBezTo>
                  <a:pt x="4840" y="29377"/>
                  <a:pt x="7191" y="37069"/>
                  <a:pt x="9039" y="44875"/>
                </a:cubicBezTo>
                <a:cubicBezTo>
                  <a:pt x="6620" y="39191"/>
                  <a:pt x="3584" y="33759"/>
                  <a:pt x="1" y="28715"/>
                </a:cubicBezTo>
                <a:lnTo>
                  <a:pt x="1" y="28715"/>
                </a:lnTo>
                <a:cubicBezTo>
                  <a:pt x="4223" y="37251"/>
                  <a:pt x="8560" y="46290"/>
                  <a:pt x="7898" y="55785"/>
                </a:cubicBezTo>
                <a:cubicBezTo>
                  <a:pt x="11961" y="53069"/>
                  <a:pt x="16024" y="52179"/>
                  <a:pt x="20817" y="51289"/>
                </a:cubicBezTo>
                <a:cubicBezTo>
                  <a:pt x="22940" y="44624"/>
                  <a:pt x="28327" y="39100"/>
                  <a:pt x="34923" y="36818"/>
                </a:cubicBezTo>
                <a:lnTo>
                  <a:pt x="34923" y="36818"/>
                </a:lnTo>
                <a:cubicBezTo>
                  <a:pt x="30929" y="37776"/>
                  <a:pt x="27117" y="39374"/>
                  <a:pt x="23625" y="41520"/>
                </a:cubicBezTo>
                <a:lnTo>
                  <a:pt x="23625" y="41520"/>
                </a:lnTo>
                <a:cubicBezTo>
                  <a:pt x="27323" y="38073"/>
                  <a:pt x="31728" y="35380"/>
                  <a:pt x="36453" y="33645"/>
                </a:cubicBezTo>
                <a:lnTo>
                  <a:pt x="36453" y="33645"/>
                </a:lnTo>
                <a:cubicBezTo>
                  <a:pt x="30815" y="34512"/>
                  <a:pt x="25519" y="37457"/>
                  <a:pt x="21776" y="41771"/>
                </a:cubicBezTo>
                <a:cubicBezTo>
                  <a:pt x="22369" y="37708"/>
                  <a:pt x="25976" y="34855"/>
                  <a:pt x="29308" y="32458"/>
                </a:cubicBezTo>
                <a:lnTo>
                  <a:pt x="29308" y="32458"/>
                </a:lnTo>
                <a:cubicBezTo>
                  <a:pt x="26044" y="33873"/>
                  <a:pt x="23031" y="35813"/>
                  <a:pt x="20429" y="38233"/>
                </a:cubicBezTo>
                <a:cubicBezTo>
                  <a:pt x="23260" y="32937"/>
                  <a:pt x="28646" y="29628"/>
                  <a:pt x="33782" y="26569"/>
                </a:cubicBezTo>
                <a:lnTo>
                  <a:pt x="33782" y="26569"/>
                </a:lnTo>
                <a:cubicBezTo>
                  <a:pt x="28646" y="28053"/>
                  <a:pt x="23944" y="31020"/>
                  <a:pt x="20361" y="35014"/>
                </a:cubicBezTo>
                <a:lnTo>
                  <a:pt x="20361" y="35014"/>
                </a:lnTo>
                <a:cubicBezTo>
                  <a:pt x="23009" y="28897"/>
                  <a:pt x="29103" y="25131"/>
                  <a:pt x="34855" y="21753"/>
                </a:cubicBezTo>
                <a:lnTo>
                  <a:pt x="34855" y="21753"/>
                </a:lnTo>
                <a:cubicBezTo>
                  <a:pt x="29970" y="23944"/>
                  <a:pt x="25519" y="27117"/>
                  <a:pt x="21844" y="31043"/>
                </a:cubicBezTo>
                <a:lnTo>
                  <a:pt x="21844" y="31043"/>
                </a:lnTo>
                <a:cubicBezTo>
                  <a:pt x="25474" y="24834"/>
                  <a:pt x="31180" y="19858"/>
                  <a:pt x="37822" y="17142"/>
                </a:cubicBezTo>
                <a:lnTo>
                  <a:pt x="37822" y="17142"/>
                </a:lnTo>
                <a:cubicBezTo>
                  <a:pt x="31636" y="18763"/>
                  <a:pt x="26021" y="22438"/>
                  <a:pt x="22050" y="27459"/>
                </a:cubicBezTo>
                <a:cubicBezTo>
                  <a:pt x="26843" y="21023"/>
                  <a:pt x="32709" y="15408"/>
                  <a:pt x="39351" y="10888"/>
                </a:cubicBezTo>
                <a:lnTo>
                  <a:pt x="39351" y="10888"/>
                </a:lnTo>
                <a:cubicBezTo>
                  <a:pt x="33485" y="13330"/>
                  <a:pt x="28281" y="17302"/>
                  <a:pt x="24355" y="22278"/>
                </a:cubicBezTo>
                <a:cubicBezTo>
                  <a:pt x="28669" y="15910"/>
                  <a:pt x="34193" y="10340"/>
                  <a:pt x="40538" y="5981"/>
                </a:cubicBezTo>
                <a:lnTo>
                  <a:pt x="40538" y="5981"/>
                </a:lnTo>
                <a:cubicBezTo>
                  <a:pt x="30267" y="10614"/>
                  <a:pt x="21959" y="19493"/>
                  <a:pt x="18010" y="30061"/>
                </a:cubicBezTo>
                <a:cubicBezTo>
                  <a:pt x="19881" y="18466"/>
                  <a:pt x="25770" y="8446"/>
                  <a:pt x="34992" y="1165"/>
                </a:cubicBezTo>
                <a:lnTo>
                  <a:pt x="34992" y="1165"/>
                </a:lnTo>
                <a:cubicBezTo>
                  <a:pt x="28680" y="4327"/>
                  <a:pt x="23383" y="9371"/>
                  <a:pt x="19735" y="15406"/>
                </a:cubicBezTo>
                <a:lnTo>
                  <a:pt x="19735" y="15406"/>
                </a:lnTo>
                <a:cubicBezTo>
                  <a:pt x="22145" y="10398"/>
                  <a:pt x="25116" y="5661"/>
                  <a:pt x="28578" y="1324"/>
                </a:cubicBezTo>
                <a:lnTo>
                  <a:pt x="28578" y="1324"/>
                </a:lnTo>
                <a:cubicBezTo>
                  <a:pt x="19859" y="6985"/>
                  <a:pt x="15978" y="17644"/>
                  <a:pt x="13582" y="27756"/>
                </a:cubicBezTo>
                <a:cubicBezTo>
                  <a:pt x="15362" y="18603"/>
                  <a:pt x="17142" y="9222"/>
                  <a:pt x="157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21"/>
          <p:cNvSpPr/>
          <p:nvPr/>
        </p:nvSpPr>
        <p:spPr>
          <a:xfrm flipH="1">
            <a:off x="4747228" y="4909050"/>
            <a:ext cx="5773200" cy="1225904"/>
          </a:xfrm>
          <a:custGeom>
            <a:avLst/>
            <a:gdLst/>
            <a:ahLst/>
            <a:cxnLst/>
            <a:rect l="l" t="t" r="r" b="b"/>
            <a:pathLst>
              <a:path w="183699" h="34421" extrusionOk="0">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21"/>
          <p:cNvSpPr/>
          <p:nvPr/>
        </p:nvSpPr>
        <p:spPr>
          <a:xfrm rot="-2297280">
            <a:off x="3082518" y="4588101"/>
            <a:ext cx="930867" cy="861199"/>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21"/>
          <p:cNvSpPr/>
          <p:nvPr/>
        </p:nvSpPr>
        <p:spPr>
          <a:xfrm rot="-591948">
            <a:off x="781371" y="5430109"/>
            <a:ext cx="930818" cy="861153"/>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21"/>
          <p:cNvSpPr/>
          <p:nvPr/>
        </p:nvSpPr>
        <p:spPr>
          <a:xfrm rot="-5400000">
            <a:off x="2489993" y="4603664"/>
            <a:ext cx="930854" cy="861187"/>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79" name="Google Shape;2379;p21"/>
          <p:cNvGrpSpPr/>
          <p:nvPr/>
        </p:nvGrpSpPr>
        <p:grpSpPr>
          <a:xfrm>
            <a:off x="7232138" y="3996838"/>
            <a:ext cx="2711800" cy="3077000"/>
            <a:chOff x="4675" y="5263075"/>
            <a:chExt cx="2711800" cy="3077000"/>
          </a:xfrm>
        </p:grpSpPr>
        <p:sp>
          <p:nvSpPr>
            <p:cNvPr id="2380" name="Google Shape;2380;p21"/>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21"/>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21"/>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83" name="Google Shape;2383;p21"/>
            <p:cNvGrpSpPr/>
            <p:nvPr/>
          </p:nvGrpSpPr>
          <p:grpSpPr>
            <a:xfrm>
              <a:off x="4675" y="5345475"/>
              <a:ext cx="2711800" cy="2994600"/>
              <a:chOff x="4675" y="5345475"/>
              <a:chExt cx="2711800" cy="2994600"/>
            </a:xfrm>
          </p:grpSpPr>
          <p:sp>
            <p:nvSpPr>
              <p:cNvPr id="2384" name="Google Shape;2384;p21"/>
              <p:cNvSpPr/>
              <p:nvPr/>
            </p:nvSpPr>
            <p:spPr>
              <a:xfrm>
                <a:off x="1642450" y="5558800"/>
                <a:ext cx="94750" cy="112450"/>
              </a:xfrm>
              <a:custGeom>
                <a:avLst/>
                <a:gdLst/>
                <a:ahLst/>
                <a:cxnLst/>
                <a:rect l="l" t="t" r="r" b="b"/>
                <a:pathLst>
                  <a:path w="3790" h="4498" extrusionOk="0">
                    <a:moveTo>
                      <a:pt x="639" y="1"/>
                    </a:moveTo>
                    <a:cubicBezTo>
                      <a:pt x="639" y="1"/>
                      <a:pt x="0" y="2945"/>
                      <a:pt x="3789" y="4497"/>
                    </a:cubicBezTo>
                    <a:cubicBezTo>
                      <a:pt x="3743" y="2534"/>
                      <a:pt x="2830" y="206"/>
                      <a:pt x="639" y="1"/>
                    </a:cubicBezTo>
                    <a:close/>
                  </a:path>
                </a:pathLst>
              </a:custGeom>
              <a:solidFill>
                <a:srgbClr val="98B7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21"/>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21"/>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21"/>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21"/>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21"/>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21"/>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21"/>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21"/>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21"/>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21"/>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21"/>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21"/>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21"/>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21"/>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21"/>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21"/>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21"/>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21"/>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21"/>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21"/>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21"/>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21"/>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21"/>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21"/>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21"/>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21"/>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21"/>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12" name="Google Shape;2412;p21"/>
              <p:cNvGrpSpPr/>
              <p:nvPr/>
            </p:nvGrpSpPr>
            <p:grpSpPr>
              <a:xfrm>
                <a:off x="4675" y="5593050"/>
                <a:ext cx="2711800" cy="2747025"/>
                <a:chOff x="4675" y="3688050"/>
                <a:chExt cx="2711800" cy="2747025"/>
              </a:xfrm>
            </p:grpSpPr>
            <p:sp>
              <p:nvSpPr>
                <p:cNvPr id="2413" name="Google Shape;2413;p21"/>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21"/>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21"/>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21"/>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21"/>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21"/>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21"/>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21"/>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21"/>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21"/>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21"/>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21"/>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25" name="Google Shape;2425;p21"/>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26" name="Google Shape;2426;p21"/>
          <p:cNvGrpSpPr/>
          <p:nvPr/>
        </p:nvGrpSpPr>
        <p:grpSpPr>
          <a:xfrm flipH="1">
            <a:off x="3523313" y="4686900"/>
            <a:ext cx="1754725" cy="1335300"/>
            <a:chOff x="0" y="3611325"/>
            <a:chExt cx="1754725" cy="1335300"/>
          </a:xfrm>
        </p:grpSpPr>
        <p:sp>
          <p:nvSpPr>
            <p:cNvPr id="2427" name="Google Shape;2427;p21"/>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21"/>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29" name="Google Shape;2429;p21"/>
          <p:cNvSpPr/>
          <p:nvPr/>
        </p:nvSpPr>
        <p:spPr>
          <a:xfrm flipH="1">
            <a:off x="5415338" y="4568825"/>
            <a:ext cx="1337600" cy="1083100"/>
          </a:xfrm>
          <a:custGeom>
            <a:avLst/>
            <a:gdLst/>
            <a:ahLst/>
            <a:cxnLst/>
            <a:rect l="l" t="t" r="r" b="b"/>
            <a:pathLst>
              <a:path w="53504" h="43324" extrusionOk="0">
                <a:moveTo>
                  <a:pt x="29879" y="1"/>
                </a:moveTo>
                <a:lnTo>
                  <a:pt x="29879" y="1"/>
                </a:lnTo>
                <a:cubicBezTo>
                  <a:pt x="24378" y="8492"/>
                  <a:pt x="23739" y="20658"/>
                  <a:pt x="22164" y="30655"/>
                </a:cubicBezTo>
                <a:cubicBezTo>
                  <a:pt x="23237" y="21616"/>
                  <a:pt x="22666" y="10112"/>
                  <a:pt x="22689" y="1005"/>
                </a:cubicBezTo>
                <a:lnTo>
                  <a:pt x="22689" y="1005"/>
                </a:lnTo>
                <a:cubicBezTo>
                  <a:pt x="19973" y="10660"/>
                  <a:pt x="19311" y="22347"/>
                  <a:pt x="19242" y="32390"/>
                </a:cubicBezTo>
                <a:cubicBezTo>
                  <a:pt x="18192" y="23260"/>
                  <a:pt x="14997" y="14312"/>
                  <a:pt x="14723" y="5000"/>
                </a:cubicBezTo>
                <a:lnTo>
                  <a:pt x="14723" y="5000"/>
                </a:lnTo>
                <a:cubicBezTo>
                  <a:pt x="14107" y="14426"/>
                  <a:pt x="15613" y="25588"/>
                  <a:pt x="15499" y="35015"/>
                </a:cubicBezTo>
                <a:cubicBezTo>
                  <a:pt x="11253" y="28190"/>
                  <a:pt x="8492" y="17782"/>
                  <a:pt x="6346" y="10044"/>
                </a:cubicBezTo>
                <a:lnTo>
                  <a:pt x="6346" y="10044"/>
                </a:lnTo>
                <a:cubicBezTo>
                  <a:pt x="7647" y="18809"/>
                  <a:pt x="10226" y="29331"/>
                  <a:pt x="13125" y="37708"/>
                </a:cubicBezTo>
                <a:cubicBezTo>
                  <a:pt x="8697" y="33257"/>
                  <a:pt x="3995" y="26729"/>
                  <a:pt x="1" y="21913"/>
                </a:cubicBezTo>
                <a:lnTo>
                  <a:pt x="1" y="21913"/>
                </a:lnTo>
                <a:cubicBezTo>
                  <a:pt x="3516" y="28395"/>
                  <a:pt x="7533" y="34627"/>
                  <a:pt x="12007" y="40516"/>
                </a:cubicBezTo>
                <a:cubicBezTo>
                  <a:pt x="8469" y="38028"/>
                  <a:pt x="4954" y="35563"/>
                  <a:pt x="1439" y="33075"/>
                </a:cubicBezTo>
                <a:lnTo>
                  <a:pt x="1439" y="33075"/>
                </a:lnTo>
                <a:cubicBezTo>
                  <a:pt x="4634" y="37001"/>
                  <a:pt x="8377" y="40470"/>
                  <a:pt x="12555" y="43323"/>
                </a:cubicBezTo>
                <a:lnTo>
                  <a:pt x="35197" y="42889"/>
                </a:lnTo>
                <a:cubicBezTo>
                  <a:pt x="41817" y="39169"/>
                  <a:pt x="45994" y="34969"/>
                  <a:pt x="51791" y="30039"/>
                </a:cubicBezTo>
                <a:lnTo>
                  <a:pt x="51791" y="30039"/>
                </a:lnTo>
                <a:cubicBezTo>
                  <a:pt x="45994" y="32983"/>
                  <a:pt x="40379" y="36247"/>
                  <a:pt x="34992" y="39854"/>
                </a:cubicBezTo>
                <a:cubicBezTo>
                  <a:pt x="41520" y="34193"/>
                  <a:pt x="48071" y="28487"/>
                  <a:pt x="53503" y="21753"/>
                </a:cubicBezTo>
                <a:lnTo>
                  <a:pt x="53503" y="21753"/>
                </a:lnTo>
                <a:cubicBezTo>
                  <a:pt x="47706" y="27003"/>
                  <a:pt x="40356" y="33873"/>
                  <a:pt x="33851" y="38233"/>
                </a:cubicBezTo>
                <a:lnTo>
                  <a:pt x="33851" y="38233"/>
                </a:lnTo>
                <a:cubicBezTo>
                  <a:pt x="39876" y="31842"/>
                  <a:pt x="46519" y="22872"/>
                  <a:pt x="51289" y="15499"/>
                </a:cubicBezTo>
                <a:lnTo>
                  <a:pt x="51289" y="15499"/>
                </a:lnTo>
                <a:cubicBezTo>
                  <a:pt x="45583" y="22050"/>
                  <a:pt x="38461" y="30541"/>
                  <a:pt x="32276" y="36635"/>
                </a:cubicBezTo>
                <a:cubicBezTo>
                  <a:pt x="38324" y="27962"/>
                  <a:pt x="44373" y="16344"/>
                  <a:pt x="47957" y="6392"/>
                </a:cubicBezTo>
                <a:lnTo>
                  <a:pt x="47957" y="6392"/>
                </a:lnTo>
                <a:cubicBezTo>
                  <a:pt x="43300" y="15271"/>
                  <a:pt x="36590" y="25907"/>
                  <a:pt x="30678" y="33988"/>
                </a:cubicBezTo>
                <a:cubicBezTo>
                  <a:pt x="34969" y="24812"/>
                  <a:pt x="39009" y="12441"/>
                  <a:pt x="40493" y="2443"/>
                </a:cubicBezTo>
                <a:lnTo>
                  <a:pt x="40493" y="2443"/>
                </a:lnTo>
                <a:cubicBezTo>
                  <a:pt x="38530" y="7693"/>
                  <a:pt x="36430" y="12806"/>
                  <a:pt x="34444" y="18056"/>
                </a:cubicBezTo>
                <a:cubicBezTo>
                  <a:pt x="32468" y="23212"/>
                  <a:pt x="29248" y="28120"/>
                  <a:pt x="27530" y="33297"/>
                </a:cubicBezTo>
                <a:lnTo>
                  <a:pt x="27530" y="33297"/>
                </a:lnTo>
                <a:cubicBezTo>
                  <a:pt x="31103" y="22479"/>
                  <a:pt x="34264" y="11501"/>
                  <a:pt x="35562" y="69"/>
                </a:cubicBezTo>
                <a:lnTo>
                  <a:pt x="35562" y="69"/>
                </a:lnTo>
                <a:cubicBezTo>
                  <a:pt x="31979" y="9884"/>
                  <a:pt x="28920" y="22050"/>
                  <a:pt x="25360" y="31842"/>
                </a:cubicBezTo>
                <a:cubicBezTo>
                  <a:pt x="27962" y="22255"/>
                  <a:pt x="29331" y="9519"/>
                  <a:pt x="298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30" name="Google Shape;2430;p21"/>
          <p:cNvGrpSpPr/>
          <p:nvPr/>
        </p:nvGrpSpPr>
        <p:grpSpPr>
          <a:xfrm rot="716825" flipH="1">
            <a:off x="4335870" y="4775727"/>
            <a:ext cx="1754655" cy="1335247"/>
            <a:chOff x="0" y="3611325"/>
            <a:chExt cx="1754725" cy="1335300"/>
          </a:xfrm>
        </p:grpSpPr>
        <p:sp>
          <p:nvSpPr>
            <p:cNvPr id="2431" name="Google Shape;2431;p21"/>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21"/>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33" name="Google Shape;2433;p21"/>
          <p:cNvSpPr/>
          <p:nvPr/>
        </p:nvSpPr>
        <p:spPr>
          <a:xfrm rot="-591793">
            <a:off x="1593357" y="4651212"/>
            <a:ext cx="1289160" cy="1192677"/>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21"/>
          <p:cNvSpPr/>
          <p:nvPr/>
        </p:nvSpPr>
        <p:spPr>
          <a:xfrm rot="-5400000">
            <a:off x="523056" y="4669896"/>
            <a:ext cx="1289190" cy="1192704"/>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21"/>
          <p:cNvSpPr/>
          <p:nvPr/>
        </p:nvSpPr>
        <p:spPr>
          <a:xfrm flipH="1">
            <a:off x="8543213" y="1668775"/>
            <a:ext cx="728850" cy="2328075"/>
          </a:xfrm>
          <a:custGeom>
            <a:avLst/>
            <a:gdLst/>
            <a:ahLst/>
            <a:cxnLst/>
            <a:rect l="l" t="t" r="r" b="b"/>
            <a:pathLst>
              <a:path w="29154" h="93123" extrusionOk="0">
                <a:moveTo>
                  <a:pt x="18585" y="1"/>
                </a:moveTo>
                <a:cubicBezTo>
                  <a:pt x="26209" y="74525"/>
                  <a:pt x="2790" y="89065"/>
                  <a:pt x="2790" y="89065"/>
                </a:cubicBezTo>
                <a:cubicBezTo>
                  <a:pt x="2790" y="89065"/>
                  <a:pt x="1" y="93123"/>
                  <a:pt x="1698" y="93123"/>
                </a:cubicBezTo>
                <a:cubicBezTo>
                  <a:pt x="2547" y="93123"/>
                  <a:pt x="4517" y="92108"/>
                  <a:pt x="8519" y="89065"/>
                </a:cubicBezTo>
                <a:cubicBezTo>
                  <a:pt x="29154" y="64482"/>
                  <a:pt x="21964" y="160"/>
                  <a:pt x="21964" y="160"/>
                </a:cubicBezTo>
                <a:lnTo>
                  <a:pt x="18585" y="1"/>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21"/>
          <p:cNvSpPr txBox="1">
            <a:spLocks noGrp="1"/>
          </p:cNvSpPr>
          <p:nvPr>
            <p:ph type="title" idx="9"/>
          </p:nvPr>
        </p:nvSpPr>
        <p:spPr>
          <a:xfrm>
            <a:off x="713225" y="539500"/>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697821046"/>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2437"/>
        <p:cNvGrpSpPr/>
        <p:nvPr/>
      </p:nvGrpSpPr>
      <p:grpSpPr>
        <a:xfrm>
          <a:off x="0" y="0"/>
          <a:ext cx="0" cy="0"/>
          <a:chOff x="0" y="0"/>
          <a:chExt cx="0" cy="0"/>
        </a:xfrm>
      </p:grpSpPr>
      <p:sp>
        <p:nvSpPr>
          <p:cNvPr id="2438" name="Google Shape;2438;p22"/>
          <p:cNvSpPr txBox="1">
            <a:spLocks noGrp="1"/>
          </p:cNvSpPr>
          <p:nvPr>
            <p:ph type="title"/>
          </p:nvPr>
        </p:nvSpPr>
        <p:spPr>
          <a:xfrm>
            <a:off x="720000" y="539500"/>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439" name="Google Shape;2439;p22"/>
          <p:cNvSpPr txBox="1">
            <a:spLocks noGrp="1"/>
          </p:cNvSpPr>
          <p:nvPr>
            <p:ph type="title" idx="2"/>
          </p:nvPr>
        </p:nvSpPr>
        <p:spPr>
          <a:xfrm>
            <a:off x="2953575" y="1771263"/>
            <a:ext cx="3921900" cy="2712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sz="2000">
                <a:solidFill>
                  <a:schemeClr val="dk1"/>
                </a:solidFill>
              </a:defRPr>
            </a:lvl1pPr>
            <a:lvl2pPr lvl="1" algn="ctr" rtl="0">
              <a:spcBef>
                <a:spcPts val="0"/>
              </a:spcBef>
              <a:spcAft>
                <a:spcPts val="0"/>
              </a:spcAft>
              <a:buSzPts val="2800"/>
              <a:buNone/>
              <a:defRPr sz="2800"/>
            </a:lvl2pPr>
            <a:lvl3pPr lvl="2" algn="ctr" rtl="0">
              <a:spcBef>
                <a:spcPts val="0"/>
              </a:spcBef>
              <a:spcAft>
                <a:spcPts val="0"/>
              </a:spcAft>
              <a:buSzPts val="2800"/>
              <a:buNone/>
              <a:defRPr sz="2800"/>
            </a:lvl3pPr>
            <a:lvl4pPr lvl="3" algn="ctr" rtl="0">
              <a:spcBef>
                <a:spcPts val="0"/>
              </a:spcBef>
              <a:spcAft>
                <a:spcPts val="0"/>
              </a:spcAft>
              <a:buSzPts val="2800"/>
              <a:buNone/>
              <a:defRPr sz="2800"/>
            </a:lvl4pPr>
            <a:lvl5pPr lvl="4" algn="ctr" rtl="0">
              <a:spcBef>
                <a:spcPts val="0"/>
              </a:spcBef>
              <a:spcAft>
                <a:spcPts val="0"/>
              </a:spcAft>
              <a:buSzPts val="2800"/>
              <a:buNone/>
              <a:defRPr sz="2800"/>
            </a:lvl5pPr>
            <a:lvl6pPr lvl="5" algn="ctr" rtl="0">
              <a:spcBef>
                <a:spcPts val="0"/>
              </a:spcBef>
              <a:spcAft>
                <a:spcPts val="0"/>
              </a:spcAft>
              <a:buSzPts val="2800"/>
              <a:buNone/>
              <a:defRPr sz="2800"/>
            </a:lvl6pPr>
            <a:lvl7pPr lvl="6" algn="ctr" rtl="0">
              <a:spcBef>
                <a:spcPts val="0"/>
              </a:spcBef>
              <a:spcAft>
                <a:spcPts val="0"/>
              </a:spcAft>
              <a:buSzPts val="2800"/>
              <a:buNone/>
              <a:defRPr sz="2800"/>
            </a:lvl7pPr>
            <a:lvl8pPr lvl="7" algn="ctr" rtl="0">
              <a:spcBef>
                <a:spcPts val="0"/>
              </a:spcBef>
              <a:spcAft>
                <a:spcPts val="0"/>
              </a:spcAft>
              <a:buSzPts val="2800"/>
              <a:buNone/>
              <a:defRPr sz="2800"/>
            </a:lvl8pPr>
            <a:lvl9pPr lvl="8" algn="ctr" rtl="0">
              <a:spcBef>
                <a:spcPts val="0"/>
              </a:spcBef>
              <a:spcAft>
                <a:spcPts val="0"/>
              </a:spcAft>
              <a:buSzPts val="2800"/>
              <a:buNone/>
              <a:defRPr sz="2800"/>
            </a:lvl9pPr>
          </a:lstStyle>
          <a:p>
            <a:endParaRPr/>
          </a:p>
        </p:txBody>
      </p:sp>
      <p:sp>
        <p:nvSpPr>
          <p:cNvPr id="2440" name="Google Shape;2440;p22"/>
          <p:cNvSpPr txBox="1">
            <a:spLocks noGrp="1"/>
          </p:cNvSpPr>
          <p:nvPr>
            <p:ph type="subTitle" idx="1"/>
          </p:nvPr>
        </p:nvSpPr>
        <p:spPr>
          <a:xfrm>
            <a:off x="2953575" y="2092013"/>
            <a:ext cx="3921900" cy="665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41" name="Google Shape;2441;p22"/>
          <p:cNvSpPr txBox="1">
            <a:spLocks noGrp="1"/>
          </p:cNvSpPr>
          <p:nvPr>
            <p:ph type="title" idx="3"/>
          </p:nvPr>
        </p:nvSpPr>
        <p:spPr>
          <a:xfrm>
            <a:off x="2953575" y="2840425"/>
            <a:ext cx="3921900" cy="2712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sz="2000">
                <a:solidFill>
                  <a:schemeClr val="dk1"/>
                </a:solidFill>
              </a:defRPr>
            </a:lvl1pPr>
            <a:lvl2pPr lvl="1" algn="ctr" rtl="0">
              <a:spcBef>
                <a:spcPts val="0"/>
              </a:spcBef>
              <a:spcAft>
                <a:spcPts val="0"/>
              </a:spcAft>
              <a:buSzPts val="2800"/>
              <a:buNone/>
              <a:defRPr sz="2800"/>
            </a:lvl2pPr>
            <a:lvl3pPr lvl="2" algn="ctr" rtl="0">
              <a:spcBef>
                <a:spcPts val="0"/>
              </a:spcBef>
              <a:spcAft>
                <a:spcPts val="0"/>
              </a:spcAft>
              <a:buSzPts val="2800"/>
              <a:buNone/>
              <a:defRPr sz="2800"/>
            </a:lvl3pPr>
            <a:lvl4pPr lvl="3" algn="ctr" rtl="0">
              <a:spcBef>
                <a:spcPts val="0"/>
              </a:spcBef>
              <a:spcAft>
                <a:spcPts val="0"/>
              </a:spcAft>
              <a:buSzPts val="2800"/>
              <a:buNone/>
              <a:defRPr sz="2800"/>
            </a:lvl4pPr>
            <a:lvl5pPr lvl="4" algn="ctr" rtl="0">
              <a:spcBef>
                <a:spcPts val="0"/>
              </a:spcBef>
              <a:spcAft>
                <a:spcPts val="0"/>
              </a:spcAft>
              <a:buSzPts val="2800"/>
              <a:buNone/>
              <a:defRPr sz="2800"/>
            </a:lvl5pPr>
            <a:lvl6pPr lvl="5" algn="ctr" rtl="0">
              <a:spcBef>
                <a:spcPts val="0"/>
              </a:spcBef>
              <a:spcAft>
                <a:spcPts val="0"/>
              </a:spcAft>
              <a:buSzPts val="2800"/>
              <a:buNone/>
              <a:defRPr sz="2800"/>
            </a:lvl6pPr>
            <a:lvl7pPr lvl="6" algn="ctr" rtl="0">
              <a:spcBef>
                <a:spcPts val="0"/>
              </a:spcBef>
              <a:spcAft>
                <a:spcPts val="0"/>
              </a:spcAft>
              <a:buSzPts val="2800"/>
              <a:buNone/>
              <a:defRPr sz="2800"/>
            </a:lvl7pPr>
            <a:lvl8pPr lvl="7" algn="ctr" rtl="0">
              <a:spcBef>
                <a:spcPts val="0"/>
              </a:spcBef>
              <a:spcAft>
                <a:spcPts val="0"/>
              </a:spcAft>
              <a:buSzPts val="2800"/>
              <a:buNone/>
              <a:defRPr sz="2800"/>
            </a:lvl8pPr>
            <a:lvl9pPr lvl="8" algn="ctr" rtl="0">
              <a:spcBef>
                <a:spcPts val="0"/>
              </a:spcBef>
              <a:spcAft>
                <a:spcPts val="0"/>
              </a:spcAft>
              <a:buSzPts val="2800"/>
              <a:buNone/>
              <a:defRPr sz="2800"/>
            </a:lvl9pPr>
          </a:lstStyle>
          <a:p>
            <a:endParaRPr/>
          </a:p>
        </p:txBody>
      </p:sp>
      <p:sp>
        <p:nvSpPr>
          <p:cNvPr id="2442" name="Google Shape;2442;p22"/>
          <p:cNvSpPr txBox="1">
            <a:spLocks noGrp="1"/>
          </p:cNvSpPr>
          <p:nvPr>
            <p:ph type="subTitle" idx="4"/>
          </p:nvPr>
        </p:nvSpPr>
        <p:spPr>
          <a:xfrm>
            <a:off x="2953575" y="3161175"/>
            <a:ext cx="3921900" cy="665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43" name="Google Shape;2443;p22"/>
          <p:cNvSpPr/>
          <p:nvPr/>
        </p:nvSpPr>
        <p:spPr>
          <a:xfrm flipH="1">
            <a:off x="-579788" y="2186813"/>
            <a:ext cx="728850" cy="2328075"/>
          </a:xfrm>
          <a:custGeom>
            <a:avLst/>
            <a:gdLst/>
            <a:ahLst/>
            <a:cxnLst/>
            <a:rect l="l" t="t" r="r" b="b"/>
            <a:pathLst>
              <a:path w="29154" h="93123" extrusionOk="0">
                <a:moveTo>
                  <a:pt x="18585" y="1"/>
                </a:moveTo>
                <a:cubicBezTo>
                  <a:pt x="26209" y="74525"/>
                  <a:pt x="2790" y="89065"/>
                  <a:pt x="2790" y="89065"/>
                </a:cubicBezTo>
                <a:cubicBezTo>
                  <a:pt x="2790" y="89065"/>
                  <a:pt x="1" y="93123"/>
                  <a:pt x="1698" y="93123"/>
                </a:cubicBezTo>
                <a:cubicBezTo>
                  <a:pt x="2547" y="93123"/>
                  <a:pt x="4517" y="92108"/>
                  <a:pt x="8519" y="89065"/>
                </a:cubicBezTo>
                <a:cubicBezTo>
                  <a:pt x="29154" y="64482"/>
                  <a:pt x="21964" y="160"/>
                  <a:pt x="21964" y="160"/>
                </a:cubicBezTo>
                <a:lnTo>
                  <a:pt x="18585" y="1"/>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22"/>
          <p:cNvSpPr/>
          <p:nvPr/>
        </p:nvSpPr>
        <p:spPr>
          <a:xfrm flipH="1">
            <a:off x="-279138" y="1887238"/>
            <a:ext cx="769800" cy="2706525"/>
          </a:xfrm>
          <a:custGeom>
            <a:avLst/>
            <a:gdLst/>
            <a:ahLst/>
            <a:cxnLst/>
            <a:rect l="l" t="t" r="r" b="b"/>
            <a:pathLst>
              <a:path w="30792" h="108261" extrusionOk="0">
                <a:moveTo>
                  <a:pt x="26204" y="0"/>
                </a:moveTo>
                <a:cubicBezTo>
                  <a:pt x="26204" y="0"/>
                  <a:pt x="22894" y="23739"/>
                  <a:pt x="22210" y="34809"/>
                </a:cubicBezTo>
                <a:cubicBezTo>
                  <a:pt x="21852" y="40575"/>
                  <a:pt x="21090" y="43071"/>
                  <a:pt x="19824" y="43071"/>
                </a:cubicBezTo>
                <a:cubicBezTo>
                  <a:pt x="18664" y="43071"/>
                  <a:pt x="17081" y="40978"/>
                  <a:pt x="14997" y="37388"/>
                </a:cubicBezTo>
                <a:cubicBezTo>
                  <a:pt x="5844" y="21616"/>
                  <a:pt x="2580" y="1940"/>
                  <a:pt x="2580" y="1940"/>
                </a:cubicBezTo>
                <a:lnTo>
                  <a:pt x="1" y="2465"/>
                </a:lnTo>
                <a:cubicBezTo>
                  <a:pt x="1" y="2465"/>
                  <a:pt x="4543" y="26135"/>
                  <a:pt x="12258" y="38803"/>
                </a:cubicBezTo>
                <a:cubicBezTo>
                  <a:pt x="19973" y="51494"/>
                  <a:pt x="18717" y="44327"/>
                  <a:pt x="18375" y="54233"/>
                </a:cubicBezTo>
                <a:cubicBezTo>
                  <a:pt x="18010" y="64162"/>
                  <a:pt x="17416" y="95045"/>
                  <a:pt x="26729" y="108260"/>
                </a:cubicBezTo>
                <a:cubicBezTo>
                  <a:pt x="30449" y="103924"/>
                  <a:pt x="30792" y="99039"/>
                  <a:pt x="30792" y="99039"/>
                </a:cubicBezTo>
                <a:cubicBezTo>
                  <a:pt x="30792" y="99039"/>
                  <a:pt x="21205" y="81874"/>
                  <a:pt x="23305" y="64459"/>
                </a:cubicBezTo>
                <a:cubicBezTo>
                  <a:pt x="25405" y="47043"/>
                  <a:pt x="26455" y="4040"/>
                  <a:pt x="27688" y="2214"/>
                </a:cubicBezTo>
                <a:cubicBezTo>
                  <a:pt x="28920" y="365"/>
                  <a:pt x="26204" y="0"/>
                  <a:pt x="2620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45" name="Google Shape;2445;p22"/>
          <p:cNvGrpSpPr/>
          <p:nvPr/>
        </p:nvGrpSpPr>
        <p:grpSpPr>
          <a:xfrm flipH="1">
            <a:off x="1191362" y="3883475"/>
            <a:ext cx="1356975" cy="1285650"/>
            <a:chOff x="3516400" y="3673775"/>
            <a:chExt cx="1356975" cy="1285650"/>
          </a:xfrm>
        </p:grpSpPr>
        <p:sp>
          <p:nvSpPr>
            <p:cNvPr id="2446" name="Google Shape;2446;p22"/>
            <p:cNvSpPr/>
            <p:nvPr/>
          </p:nvSpPr>
          <p:spPr>
            <a:xfrm>
              <a:off x="4141250" y="3798175"/>
              <a:ext cx="458800" cy="855400"/>
            </a:xfrm>
            <a:custGeom>
              <a:avLst/>
              <a:gdLst/>
              <a:ahLst/>
              <a:cxnLst/>
              <a:rect l="l" t="t" r="r" b="b"/>
              <a:pathLst>
                <a:path w="18352" h="34216" extrusionOk="0">
                  <a:moveTo>
                    <a:pt x="18352" y="0"/>
                  </a:moveTo>
                  <a:lnTo>
                    <a:pt x="18352" y="0"/>
                  </a:lnTo>
                  <a:cubicBezTo>
                    <a:pt x="11162" y="2580"/>
                    <a:pt x="7441" y="8332"/>
                    <a:pt x="7441" y="8332"/>
                  </a:cubicBezTo>
                  <a:lnTo>
                    <a:pt x="8080" y="10249"/>
                  </a:lnTo>
                  <a:lnTo>
                    <a:pt x="6094" y="9701"/>
                  </a:lnTo>
                  <a:lnTo>
                    <a:pt x="1461" y="18055"/>
                  </a:lnTo>
                  <a:lnTo>
                    <a:pt x="4679" y="18786"/>
                  </a:lnTo>
                  <a:lnTo>
                    <a:pt x="708" y="19562"/>
                  </a:lnTo>
                  <a:lnTo>
                    <a:pt x="0" y="25588"/>
                  </a:lnTo>
                  <a:lnTo>
                    <a:pt x="0" y="25588"/>
                  </a:lnTo>
                  <a:lnTo>
                    <a:pt x="3515" y="24880"/>
                  </a:lnTo>
                  <a:lnTo>
                    <a:pt x="3515" y="24880"/>
                  </a:lnTo>
                  <a:cubicBezTo>
                    <a:pt x="3515" y="24880"/>
                    <a:pt x="2397" y="25542"/>
                    <a:pt x="206" y="26774"/>
                  </a:cubicBezTo>
                  <a:cubicBezTo>
                    <a:pt x="822" y="30655"/>
                    <a:pt x="4063" y="34216"/>
                    <a:pt x="4063" y="34216"/>
                  </a:cubicBezTo>
                  <a:cubicBezTo>
                    <a:pt x="8514" y="32526"/>
                    <a:pt x="12440" y="20954"/>
                    <a:pt x="12440" y="20954"/>
                  </a:cubicBezTo>
                  <a:lnTo>
                    <a:pt x="8765" y="20680"/>
                  </a:lnTo>
                  <a:lnTo>
                    <a:pt x="13627" y="19037"/>
                  </a:lnTo>
                  <a:lnTo>
                    <a:pt x="14928" y="13673"/>
                  </a:lnTo>
                  <a:lnTo>
                    <a:pt x="12120" y="13079"/>
                  </a:lnTo>
                  <a:lnTo>
                    <a:pt x="15704" y="12098"/>
                  </a:lnTo>
                  <a:lnTo>
                    <a:pt x="16936" y="4292"/>
                  </a:lnTo>
                  <a:lnTo>
                    <a:pt x="14403" y="4976"/>
                  </a:lnTo>
                  <a:cubicBezTo>
                    <a:pt x="14403" y="4976"/>
                    <a:pt x="15864" y="3401"/>
                    <a:pt x="1835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22"/>
            <p:cNvSpPr/>
            <p:nvPr/>
          </p:nvSpPr>
          <p:spPr>
            <a:xfrm>
              <a:off x="3838800" y="3673775"/>
              <a:ext cx="387500" cy="722450"/>
            </a:xfrm>
            <a:custGeom>
              <a:avLst/>
              <a:gdLst/>
              <a:ahLst/>
              <a:cxnLst/>
              <a:rect l="l" t="t" r="r" b="b"/>
              <a:pathLst>
                <a:path w="15500" h="28898" extrusionOk="0">
                  <a:moveTo>
                    <a:pt x="1" y="1"/>
                  </a:moveTo>
                  <a:lnTo>
                    <a:pt x="1" y="1"/>
                  </a:ln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309" y="27459"/>
                    <a:pt x="12052" y="28897"/>
                  </a:cubicBezTo>
                  <a:cubicBezTo>
                    <a:pt x="12052" y="28897"/>
                    <a:pt x="14791" y="25884"/>
                    <a:pt x="15316" y="22620"/>
                  </a:cubicBezTo>
                  <a:cubicBezTo>
                    <a:pt x="13468" y="21593"/>
                    <a:pt x="12532" y="21023"/>
                    <a:pt x="12532" y="21023"/>
                  </a:cubicBezTo>
                  <a:lnTo>
                    <a:pt x="12532" y="21023"/>
                  </a:lnTo>
                  <a:lnTo>
                    <a:pt x="15499" y="21616"/>
                  </a:lnTo>
                  <a:lnTo>
                    <a:pt x="14906" y="16526"/>
                  </a:lnTo>
                  <a:lnTo>
                    <a:pt x="11550" y="15864"/>
                  </a:lnTo>
                  <a:lnTo>
                    <a:pt x="14267" y="15248"/>
                  </a:lnTo>
                  <a:lnTo>
                    <a:pt x="10341" y="8195"/>
                  </a:lnTo>
                  <a:lnTo>
                    <a:pt x="8674" y="8651"/>
                  </a:lnTo>
                  <a:lnTo>
                    <a:pt x="9199" y="7054"/>
                  </a:lnTo>
                  <a:cubicBezTo>
                    <a:pt x="9199" y="7054"/>
                    <a:pt x="6049" y="2192"/>
                    <a:pt x="1"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22"/>
            <p:cNvSpPr/>
            <p:nvPr/>
          </p:nvSpPr>
          <p:spPr>
            <a:xfrm>
              <a:off x="3516400" y="4016075"/>
              <a:ext cx="836575" cy="754475"/>
            </a:xfrm>
            <a:custGeom>
              <a:avLst/>
              <a:gdLst/>
              <a:ahLst/>
              <a:cxnLst/>
              <a:rect l="l" t="t" r="r" b="b"/>
              <a:pathLst>
                <a:path w="33463" h="30179" extrusionOk="0">
                  <a:moveTo>
                    <a:pt x="270" y="1"/>
                  </a:moveTo>
                  <a:cubicBezTo>
                    <a:pt x="94" y="1"/>
                    <a:pt x="0" y="4"/>
                    <a:pt x="0" y="4"/>
                  </a:cubicBezTo>
                  <a:lnTo>
                    <a:pt x="2785" y="5162"/>
                  </a:lnTo>
                  <a:lnTo>
                    <a:pt x="9929" y="5185"/>
                  </a:lnTo>
                  <a:lnTo>
                    <a:pt x="5684" y="7034"/>
                  </a:lnTo>
                  <a:lnTo>
                    <a:pt x="8149" y="10001"/>
                  </a:lnTo>
                  <a:lnTo>
                    <a:pt x="16092" y="9978"/>
                  </a:lnTo>
                  <a:lnTo>
                    <a:pt x="9747" y="11394"/>
                  </a:lnTo>
                  <a:lnTo>
                    <a:pt x="12646" y="14909"/>
                  </a:lnTo>
                  <a:lnTo>
                    <a:pt x="20657" y="13722"/>
                  </a:lnTo>
                  <a:lnTo>
                    <a:pt x="14221" y="16324"/>
                  </a:lnTo>
                  <a:cubicBezTo>
                    <a:pt x="14221" y="16324"/>
                    <a:pt x="21616" y="27348"/>
                    <a:pt x="31591" y="30179"/>
                  </a:cubicBezTo>
                  <a:cubicBezTo>
                    <a:pt x="31591" y="30179"/>
                    <a:pt x="33462" y="20546"/>
                    <a:pt x="21137" y="8266"/>
                  </a:cubicBezTo>
                  <a:cubicBezTo>
                    <a:pt x="13214" y="343"/>
                    <a:pt x="2129" y="1"/>
                    <a:pt x="27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22"/>
            <p:cNvSpPr/>
            <p:nvPr/>
          </p:nvSpPr>
          <p:spPr>
            <a:xfrm>
              <a:off x="4037375" y="4204375"/>
              <a:ext cx="836000" cy="755050"/>
            </a:xfrm>
            <a:custGeom>
              <a:avLst/>
              <a:gdLst/>
              <a:ahLst/>
              <a:cxnLst/>
              <a:rect l="l" t="t" r="r" b="b"/>
              <a:pathLst>
                <a:path w="33440" h="30202" extrusionOk="0">
                  <a:moveTo>
                    <a:pt x="33171" y="1"/>
                  </a:moveTo>
                  <a:cubicBezTo>
                    <a:pt x="31315" y="1"/>
                    <a:pt x="20248" y="344"/>
                    <a:pt x="12304" y="8267"/>
                  </a:cubicBezTo>
                  <a:cubicBezTo>
                    <a:pt x="1" y="20547"/>
                    <a:pt x="1850" y="30202"/>
                    <a:pt x="1850" y="30202"/>
                  </a:cubicBezTo>
                  <a:cubicBezTo>
                    <a:pt x="11847" y="27349"/>
                    <a:pt x="19220" y="16324"/>
                    <a:pt x="19220" y="16324"/>
                  </a:cubicBezTo>
                  <a:lnTo>
                    <a:pt x="12806" y="13722"/>
                  </a:lnTo>
                  <a:lnTo>
                    <a:pt x="20818" y="14909"/>
                  </a:lnTo>
                  <a:lnTo>
                    <a:pt x="23694" y="11394"/>
                  </a:lnTo>
                  <a:lnTo>
                    <a:pt x="17348" y="9979"/>
                  </a:lnTo>
                  <a:lnTo>
                    <a:pt x="17348" y="9979"/>
                  </a:lnTo>
                  <a:lnTo>
                    <a:pt x="25291" y="10001"/>
                  </a:lnTo>
                  <a:lnTo>
                    <a:pt x="27779" y="7034"/>
                  </a:lnTo>
                  <a:lnTo>
                    <a:pt x="23511" y="5185"/>
                  </a:lnTo>
                  <a:lnTo>
                    <a:pt x="30655" y="5163"/>
                  </a:lnTo>
                  <a:lnTo>
                    <a:pt x="33440" y="4"/>
                  </a:lnTo>
                  <a:cubicBezTo>
                    <a:pt x="33440" y="4"/>
                    <a:pt x="33347" y="1"/>
                    <a:pt x="33171"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22"/>
            <p:cNvSpPr/>
            <p:nvPr/>
          </p:nvSpPr>
          <p:spPr>
            <a:xfrm>
              <a:off x="3838800" y="3673775"/>
              <a:ext cx="299050" cy="719600"/>
            </a:xfrm>
            <a:custGeom>
              <a:avLst/>
              <a:gdLst/>
              <a:ahLst/>
              <a:cxnLst/>
              <a:rect l="l" t="t" r="r" b="b"/>
              <a:pathLst>
                <a:path w="11962" h="28784" extrusionOk="0">
                  <a:moveTo>
                    <a:pt x="1" y="1"/>
                  </a:move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126" y="26957"/>
                    <a:pt x="11756" y="28783"/>
                  </a:cubicBezTo>
                  <a:cubicBezTo>
                    <a:pt x="11961" y="26204"/>
                    <a:pt x="11527" y="20931"/>
                    <a:pt x="8058" y="11847"/>
                  </a:cubicBezTo>
                  <a:cubicBezTo>
                    <a:pt x="5068" y="3995"/>
                    <a:pt x="1827" y="1096"/>
                    <a:pt x="366" y="137"/>
                  </a:cubicBezTo>
                  <a:cubicBezTo>
                    <a:pt x="252" y="92"/>
                    <a:pt x="115" y="46"/>
                    <a:pt x="1"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22"/>
            <p:cNvSpPr/>
            <p:nvPr/>
          </p:nvSpPr>
          <p:spPr>
            <a:xfrm>
              <a:off x="4245100" y="3798175"/>
              <a:ext cx="354950" cy="851975"/>
            </a:xfrm>
            <a:custGeom>
              <a:avLst/>
              <a:gdLst/>
              <a:ahLst/>
              <a:cxnLst/>
              <a:rect l="l" t="t" r="r" b="b"/>
              <a:pathLst>
                <a:path w="14198" h="34079" extrusionOk="0">
                  <a:moveTo>
                    <a:pt x="14198" y="0"/>
                  </a:moveTo>
                  <a:lnTo>
                    <a:pt x="14198" y="0"/>
                  </a:lnTo>
                  <a:cubicBezTo>
                    <a:pt x="14038" y="46"/>
                    <a:pt x="13901" y="115"/>
                    <a:pt x="13741" y="160"/>
                  </a:cubicBezTo>
                  <a:cubicBezTo>
                    <a:pt x="12029" y="1301"/>
                    <a:pt x="8195" y="4748"/>
                    <a:pt x="4657" y="14015"/>
                  </a:cubicBezTo>
                  <a:cubicBezTo>
                    <a:pt x="548" y="24789"/>
                    <a:pt x="0" y="31020"/>
                    <a:pt x="251" y="34079"/>
                  </a:cubicBezTo>
                  <a:cubicBezTo>
                    <a:pt x="4543" y="31910"/>
                    <a:pt x="8286" y="20954"/>
                    <a:pt x="8286" y="20954"/>
                  </a:cubicBezTo>
                  <a:lnTo>
                    <a:pt x="4611" y="20680"/>
                  </a:lnTo>
                  <a:lnTo>
                    <a:pt x="9473" y="19037"/>
                  </a:lnTo>
                  <a:lnTo>
                    <a:pt x="10774" y="13673"/>
                  </a:lnTo>
                  <a:lnTo>
                    <a:pt x="7966" y="13079"/>
                  </a:lnTo>
                  <a:lnTo>
                    <a:pt x="11550" y="12098"/>
                  </a:lnTo>
                  <a:lnTo>
                    <a:pt x="12782" y="4292"/>
                  </a:lnTo>
                  <a:lnTo>
                    <a:pt x="10249" y="4976"/>
                  </a:lnTo>
                  <a:cubicBezTo>
                    <a:pt x="10249" y="4976"/>
                    <a:pt x="11710" y="3401"/>
                    <a:pt x="14198"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2" name="Google Shape;2452;p22"/>
          <p:cNvGrpSpPr/>
          <p:nvPr/>
        </p:nvGrpSpPr>
        <p:grpSpPr>
          <a:xfrm flipH="1">
            <a:off x="7660837" y="2459825"/>
            <a:ext cx="2711800" cy="3077000"/>
            <a:chOff x="4675" y="5263075"/>
            <a:chExt cx="2711800" cy="3077000"/>
          </a:xfrm>
        </p:grpSpPr>
        <p:sp>
          <p:nvSpPr>
            <p:cNvPr id="2453" name="Google Shape;2453;p22"/>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22"/>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22"/>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56" name="Google Shape;2456;p22"/>
            <p:cNvGrpSpPr/>
            <p:nvPr/>
          </p:nvGrpSpPr>
          <p:grpSpPr>
            <a:xfrm>
              <a:off x="4675" y="5345475"/>
              <a:ext cx="2711800" cy="2994600"/>
              <a:chOff x="4675" y="5345475"/>
              <a:chExt cx="2711800" cy="2994600"/>
            </a:xfrm>
          </p:grpSpPr>
          <p:sp>
            <p:nvSpPr>
              <p:cNvPr id="2457" name="Google Shape;2457;p22"/>
              <p:cNvSpPr/>
              <p:nvPr/>
            </p:nvSpPr>
            <p:spPr>
              <a:xfrm>
                <a:off x="1642450" y="5558800"/>
                <a:ext cx="94750" cy="112450"/>
              </a:xfrm>
              <a:custGeom>
                <a:avLst/>
                <a:gdLst/>
                <a:ahLst/>
                <a:cxnLst/>
                <a:rect l="l" t="t" r="r" b="b"/>
                <a:pathLst>
                  <a:path w="3790" h="4498" extrusionOk="0">
                    <a:moveTo>
                      <a:pt x="639" y="1"/>
                    </a:moveTo>
                    <a:cubicBezTo>
                      <a:pt x="639" y="1"/>
                      <a:pt x="0" y="2945"/>
                      <a:pt x="3789" y="4497"/>
                    </a:cubicBezTo>
                    <a:cubicBezTo>
                      <a:pt x="3743" y="2534"/>
                      <a:pt x="2830" y="206"/>
                      <a:pt x="63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22"/>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22"/>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22"/>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22"/>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22"/>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22"/>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22"/>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22"/>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22"/>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22"/>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22"/>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22"/>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22"/>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22"/>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22"/>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22"/>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22"/>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22"/>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22"/>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22"/>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22"/>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22"/>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22"/>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22"/>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22"/>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22"/>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22"/>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85" name="Google Shape;2485;p22"/>
              <p:cNvGrpSpPr/>
              <p:nvPr/>
            </p:nvGrpSpPr>
            <p:grpSpPr>
              <a:xfrm>
                <a:off x="4675" y="5593050"/>
                <a:ext cx="2711800" cy="2747025"/>
                <a:chOff x="4675" y="3688050"/>
                <a:chExt cx="2711800" cy="2747025"/>
              </a:xfrm>
            </p:grpSpPr>
            <p:sp>
              <p:nvSpPr>
                <p:cNvPr id="2486" name="Google Shape;2486;p22"/>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22"/>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22"/>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22"/>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22"/>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22"/>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22"/>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22"/>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22"/>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22"/>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22"/>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22"/>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98" name="Google Shape;2498;p22"/>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499" name="Google Shape;2499;p22"/>
          <p:cNvSpPr/>
          <p:nvPr/>
        </p:nvSpPr>
        <p:spPr>
          <a:xfrm flipH="1">
            <a:off x="345854" y="970340"/>
            <a:ext cx="359276" cy="3474249"/>
          </a:xfrm>
          <a:custGeom>
            <a:avLst/>
            <a:gdLst/>
            <a:ahLst/>
            <a:cxnLst/>
            <a:rect l="l" t="t" r="r" b="b"/>
            <a:pathLst>
              <a:path w="9246" h="89410" extrusionOk="0">
                <a:moveTo>
                  <a:pt x="6483" y="0"/>
                </a:moveTo>
                <a:cubicBezTo>
                  <a:pt x="6483" y="0"/>
                  <a:pt x="1" y="43414"/>
                  <a:pt x="2078" y="88060"/>
                </a:cubicBezTo>
                <a:cubicBezTo>
                  <a:pt x="3029" y="89072"/>
                  <a:pt x="3970" y="89410"/>
                  <a:pt x="4802" y="89410"/>
                </a:cubicBezTo>
                <a:cubicBezTo>
                  <a:pt x="6465" y="89410"/>
                  <a:pt x="7693" y="88060"/>
                  <a:pt x="7693" y="88060"/>
                </a:cubicBezTo>
                <a:cubicBezTo>
                  <a:pt x="7693" y="88060"/>
                  <a:pt x="2124" y="59894"/>
                  <a:pt x="9245" y="1324"/>
                </a:cubicBezTo>
                <a:lnTo>
                  <a:pt x="6483"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22"/>
          <p:cNvSpPr/>
          <p:nvPr/>
        </p:nvSpPr>
        <p:spPr>
          <a:xfrm flipH="1">
            <a:off x="600293" y="4520775"/>
            <a:ext cx="8616869" cy="1292300"/>
          </a:xfrm>
          <a:custGeom>
            <a:avLst/>
            <a:gdLst/>
            <a:ahLst/>
            <a:cxnLst/>
            <a:rect l="l" t="t" r="r" b="b"/>
            <a:pathLst>
              <a:path w="180175" h="51692" extrusionOk="0">
                <a:moveTo>
                  <a:pt x="40686" y="0"/>
                </a:moveTo>
                <a:cubicBezTo>
                  <a:pt x="21471" y="0"/>
                  <a:pt x="3881" y="3158"/>
                  <a:pt x="3881" y="3158"/>
                </a:cubicBezTo>
                <a:cubicBezTo>
                  <a:pt x="3881" y="3158"/>
                  <a:pt x="1" y="35729"/>
                  <a:pt x="17371" y="46366"/>
                </a:cubicBezTo>
                <a:cubicBezTo>
                  <a:pt x="24008" y="50435"/>
                  <a:pt x="46973" y="51692"/>
                  <a:pt x="72800" y="51692"/>
                </a:cubicBezTo>
                <a:cubicBezTo>
                  <a:pt x="114479" y="51692"/>
                  <a:pt x="163612" y="48420"/>
                  <a:pt x="163612" y="48420"/>
                </a:cubicBezTo>
                <a:cubicBezTo>
                  <a:pt x="163612" y="48420"/>
                  <a:pt x="180175" y="23820"/>
                  <a:pt x="159476" y="23820"/>
                </a:cubicBezTo>
                <a:cubicBezTo>
                  <a:pt x="159159" y="23820"/>
                  <a:pt x="158834" y="23826"/>
                  <a:pt x="158499" y="23837"/>
                </a:cubicBezTo>
                <a:cubicBezTo>
                  <a:pt x="157518" y="23872"/>
                  <a:pt x="156509" y="23888"/>
                  <a:pt x="155474" y="23888"/>
                </a:cubicBezTo>
                <a:cubicBezTo>
                  <a:pt x="133115" y="23888"/>
                  <a:pt x="98608" y="16005"/>
                  <a:pt x="75484" y="5577"/>
                </a:cubicBezTo>
                <a:cubicBezTo>
                  <a:pt x="66032" y="1302"/>
                  <a:pt x="53024" y="0"/>
                  <a:pt x="40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01" name="Google Shape;2501;p22"/>
          <p:cNvGrpSpPr/>
          <p:nvPr/>
        </p:nvGrpSpPr>
        <p:grpSpPr>
          <a:xfrm flipH="1">
            <a:off x="7193937" y="3519275"/>
            <a:ext cx="2490825" cy="2014050"/>
            <a:chOff x="-807750" y="3519275"/>
            <a:chExt cx="2490825" cy="2014050"/>
          </a:xfrm>
        </p:grpSpPr>
        <p:sp>
          <p:nvSpPr>
            <p:cNvPr id="2502" name="Google Shape;2502;p22"/>
            <p:cNvSpPr/>
            <p:nvPr/>
          </p:nvSpPr>
          <p:spPr>
            <a:xfrm>
              <a:off x="-807750" y="3536650"/>
              <a:ext cx="2490825" cy="1996675"/>
            </a:xfrm>
            <a:custGeom>
              <a:avLst/>
              <a:gdLst/>
              <a:ahLst/>
              <a:cxnLst/>
              <a:rect l="l" t="t" r="r" b="b"/>
              <a:pathLst>
                <a:path w="99633" h="79867" extrusionOk="0">
                  <a:moveTo>
                    <a:pt x="58273" y="1"/>
                  </a:moveTo>
                  <a:cubicBezTo>
                    <a:pt x="50718" y="10478"/>
                    <a:pt x="44692" y="24127"/>
                    <a:pt x="39899" y="27117"/>
                  </a:cubicBezTo>
                  <a:cubicBezTo>
                    <a:pt x="35083" y="30085"/>
                    <a:pt x="12828" y="32755"/>
                    <a:pt x="6414" y="44670"/>
                  </a:cubicBezTo>
                  <a:cubicBezTo>
                    <a:pt x="0" y="56585"/>
                    <a:pt x="11322" y="60853"/>
                    <a:pt x="11322" y="60853"/>
                  </a:cubicBezTo>
                  <a:lnTo>
                    <a:pt x="23465" y="63592"/>
                  </a:lnTo>
                  <a:cubicBezTo>
                    <a:pt x="23465" y="63592"/>
                    <a:pt x="30552" y="55799"/>
                    <a:pt x="39428" y="55799"/>
                  </a:cubicBezTo>
                  <a:cubicBezTo>
                    <a:pt x="41725" y="55799"/>
                    <a:pt x="44142" y="56321"/>
                    <a:pt x="46587" y="57635"/>
                  </a:cubicBezTo>
                  <a:cubicBezTo>
                    <a:pt x="58501" y="64049"/>
                    <a:pt x="58730" y="62382"/>
                    <a:pt x="70645" y="69047"/>
                  </a:cubicBezTo>
                  <a:cubicBezTo>
                    <a:pt x="82537" y="75735"/>
                    <a:pt x="99633" y="79867"/>
                    <a:pt x="99633" y="79867"/>
                  </a:cubicBezTo>
                  <a:cubicBezTo>
                    <a:pt x="99633" y="79867"/>
                    <a:pt x="96962" y="67495"/>
                    <a:pt x="90092" y="63592"/>
                  </a:cubicBezTo>
                  <a:cubicBezTo>
                    <a:pt x="83244" y="59712"/>
                    <a:pt x="83244" y="56265"/>
                    <a:pt x="83244" y="50080"/>
                  </a:cubicBezTo>
                  <a:cubicBezTo>
                    <a:pt x="83244" y="43894"/>
                    <a:pt x="80482" y="46428"/>
                    <a:pt x="81167" y="40698"/>
                  </a:cubicBezTo>
                  <a:cubicBezTo>
                    <a:pt x="81852" y="34969"/>
                    <a:pt x="93538" y="22141"/>
                    <a:pt x="93310" y="20315"/>
                  </a:cubicBezTo>
                  <a:cubicBezTo>
                    <a:pt x="92169" y="16207"/>
                    <a:pt x="65600" y="754"/>
                    <a:pt x="58273"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22"/>
            <p:cNvSpPr/>
            <p:nvPr/>
          </p:nvSpPr>
          <p:spPr>
            <a:xfrm>
              <a:off x="622250" y="3519275"/>
              <a:ext cx="945775" cy="600725"/>
            </a:xfrm>
            <a:custGeom>
              <a:avLst/>
              <a:gdLst/>
              <a:ahLst/>
              <a:cxnLst/>
              <a:rect l="l" t="t" r="r" b="b"/>
              <a:pathLst>
                <a:path w="37831" h="24029" extrusionOk="0">
                  <a:moveTo>
                    <a:pt x="3026" y="0"/>
                  </a:moveTo>
                  <a:cubicBezTo>
                    <a:pt x="1995" y="0"/>
                    <a:pt x="1387" y="220"/>
                    <a:pt x="1073" y="467"/>
                  </a:cubicBezTo>
                  <a:cubicBezTo>
                    <a:pt x="0" y="1334"/>
                    <a:pt x="891" y="5443"/>
                    <a:pt x="6597" y="8867"/>
                  </a:cubicBezTo>
                  <a:cubicBezTo>
                    <a:pt x="12303" y="12290"/>
                    <a:pt x="16846" y="12427"/>
                    <a:pt x="18443" y="17426"/>
                  </a:cubicBezTo>
                  <a:cubicBezTo>
                    <a:pt x="19815" y="21736"/>
                    <a:pt x="21119" y="24029"/>
                    <a:pt x="22832" y="24029"/>
                  </a:cubicBezTo>
                  <a:cubicBezTo>
                    <a:pt x="23115" y="24029"/>
                    <a:pt x="23409" y="23966"/>
                    <a:pt x="23716" y="23840"/>
                  </a:cubicBezTo>
                  <a:cubicBezTo>
                    <a:pt x="25113" y="23260"/>
                    <a:pt x="24875" y="22681"/>
                    <a:pt x="25641" y="22681"/>
                  </a:cubicBezTo>
                  <a:cubicBezTo>
                    <a:pt x="26051" y="22681"/>
                    <a:pt x="26750" y="22847"/>
                    <a:pt x="28144" y="23269"/>
                  </a:cubicBezTo>
                  <a:cubicBezTo>
                    <a:pt x="29138" y="23565"/>
                    <a:pt x="30270" y="23716"/>
                    <a:pt x="31378" y="23716"/>
                  </a:cubicBezTo>
                  <a:cubicBezTo>
                    <a:pt x="34719" y="23716"/>
                    <a:pt x="37830" y="22338"/>
                    <a:pt x="36201" y="19389"/>
                  </a:cubicBezTo>
                  <a:cubicBezTo>
                    <a:pt x="36201" y="19389"/>
                    <a:pt x="32778" y="14071"/>
                    <a:pt x="19722" y="6584"/>
                  </a:cubicBezTo>
                  <a:cubicBezTo>
                    <a:pt x="10483" y="1287"/>
                    <a:pt x="5519" y="0"/>
                    <a:pt x="3026" y="0"/>
                  </a:cubicBezTo>
                  <a:close/>
                </a:path>
              </a:pathLst>
            </a:custGeom>
            <a:solidFill>
              <a:srgbClr val="2F4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04" name="Google Shape;2504;p22"/>
          <p:cNvSpPr/>
          <p:nvPr/>
        </p:nvSpPr>
        <p:spPr>
          <a:xfrm flipH="1">
            <a:off x="-1328145" y="22038"/>
            <a:ext cx="2988212" cy="4964116"/>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22"/>
          <p:cNvSpPr/>
          <p:nvPr/>
        </p:nvSpPr>
        <p:spPr>
          <a:xfrm flipH="1">
            <a:off x="-536769" y="4187950"/>
            <a:ext cx="10157106" cy="1387800"/>
          </a:xfrm>
          <a:custGeom>
            <a:avLst/>
            <a:gdLst/>
            <a:ahLst/>
            <a:cxnLst/>
            <a:rect l="l" t="t" r="r" b="b"/>
            <a:pathLst>
              <a:path w="310425" h="55512" extrusionOk="0">
                <a:moveTo>
                  <a:pt x="2900" y="1"/>
                </a:moveTo>
                <a:lnTo>
                  <a:pt x="1" y="52476"/>
                </a:lnTo>
                <a:lnTo>
                  <a:pt x="308896" y="55512"/>
                </a:lnTo>
                <a:cubicBezTo>
                  <a:pt x="308896" y="55512"/>
                  <a:pt x="310425" y="8720"/>
                  <a:pt x="305107" y="4155"/>
                </a:cubicBezTo>
                <a:cubicBezTo>
                  <a:pt x="303814" y="3050"/>
                  <a:pt x="302122" y="2614"/>
                  <a:pt x="300041" y="2614"/>
                </a:cubicBezTo>
                <a:cubicBezTo>
                  <a:pt x="293521" y="2614"/>
                  <a:pt x="283181" y="6896"/>
                  <a:pt x="269339" y="8332"/>
                </a:cubicBezTo>
                <a:cubicBezTo>
                  <a:pt x="251079" y="10249"/>
                  <a:pt x="249550" y="8720"/>
                  <a:pt x="233960" y="22803"/>
                </a:cubicBezTo>
                <a:cubicBezTo>
                  <a:pt x="225701" y="30252"/>
                  <a:pt x="207225" y="32082"/>
                  <a:pt x="190185" y="32082"/>
                </a:cubicBezTo>
                <a:cubicBezTo>
                  <a:pt x="175060" y="32082"/>
                  <a:pt x="161066" y="30640"/>
                  <a:pt x="156354" y="30404"/>
                </a:cubicBezTo>
                <a:cubicBezTo>
                  <a:pt x="147515" y="29961"/>
                  <a:pt x="148054" y="27742"/>
                  <a:pt x="143776" y="27742"/>
                </a:cubicBezTo>
                <a:cubicBezTo>
                  <a:pt x="143204" y="27742"/>
                  <a:pt x="142546" y="27781"/>
                  <a:pt x="141769" y="27870"/>
                </a:cubicBezTo>
                <a:cubicBezTo>
                  <a:pt x="137896" y="28312"/>
                  <a:pt x="127514" y="31163"/>
                  <a:pt x="111151" y="31163"/>
                </a:cubicBezTo>
                <a:cubicBezTo>
                  <a:pt x="99647" y="31163"/>
                  <a:pt x="85186" y="29754"/>
                  <a:pt x="67952" y="25108"/>
                </a:cubicBezTo>
                <a:cubicBezTo>
                  <a:pt x="23899" y="13239"/>
                  <a:pt x="2900" y="1"/>
                  <a:pt x="29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22"/>
          <p:cNvSpPr/>
          <p:nvPr/>
        </p:nvSpPr>
        <p:spPr>
          <a:xfrm flipH="1">
            <a:off x="-2513601" y="22050"/>
            <a:ext cx="4419625" cy="3083306"/>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22"/>
          <p:cNvSpPr/>
          <p:nvPr/>
        </p:nvSpPr>
        <p:spPr>
          <a:xfrm flipH="1">
            <a:off x="-2781576" y="-51950"/>
            <a:ext cx="4419625" cy="3083306"/>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22"/>
          <p:cNvSpPr/>
          <p:nvPr/>
        </p:nvSpPr>
        <p:spPr>
          <a:xfrm flipH="1">
            <a:off x="1187275" y="4099063"/>
            <a:ext cx="641600" cy="537575"/>
          </a:xfrm>
          <a:custGeom>
            <a:avLst/>
            <a:gdLst/>
            <a:ahLst/>
            <a:cxnLst/>
            <a:rect l="l" t="t" r="r" b="b"/>
            <a:pathLst>
              <a:path w="25664" h="21503" extrusionOk="0">
                <a:moveTo>
                  <a:pt x="8527" y="0"/>
                </a:moveTo>
                <a:cubicBezTo>
                  <a:pt x="7508" y="0"/>
                  <a:pt x="6425" y="76"/>
                  <a:pt x="5273" y="236"/>
                </a:cubicBezTo>
                <a:cubicBezTo>
                  <a:pt x="15225" y="1948"/>
                  <a:pt x="21479" y="6855"/>
                  <a:pt x="20748" y="16054"/>
                </a:cubicBezTo>
                <a:cubicBezTo>
                  <a:pt x="18408" y="8898"/>
                  <a:pt x="13983" y="5758"/>
                  <a:pt x="12261" y="5758"/>
                </a:cubicBezTo>
                <a:cubicBezTo>
                  <a:pt x="12237" y="5758"/>
                  <a:pt x="12212" y="5758"/>
                  <a:pt x="12189" y="5760"/>
                </a:cubicBezTo>
                <a:cubicBezTo>
                  <a:pt x="17621" y="9891"/>
                  <a:pt x="18808" y="16259"/>
                  <a:pt x="18831" y="16738"/>
                </a:cubicBezTo>
                <a:cubicBezTo>
                  <a:pt x="11459" y="7523"/>
                  <a:pt x="4129" y="4467"/>
                  <a:pt x="430" y="4467"/>
                </a:cubicBezTo>
                <a:cubicBezTo>
                  <a:pt x="280" y="4467"/>
                  <a:pt x="137" y="4472"/>
                  <a:pt x="0" y="4481"/>
                </a:cubicBezTo>
                <a:cubicBezTo>
                  <a:pt x="6209" y="6513"/>
                  <a:pt x="15202" y="12379"/>
                  <a:pt x="16092" y="16738"/>
                </a:cubicBezTo>
                <a:cubicBezTo>
                  <a:pt x="13436" y="13850"/>
                  <a:pt x="10183" y="12749"/>
                  <a:pt x="7538" y="12749"/>
                </a:cubicBezTo>
                <a:cubicBezTo>
                  <a:pt x="6273" y="12749"/>
                  <a:pt x="5147" y="13001"/>
                  <a:pt x="4291" y="13429"/>
                </a:cubicBezTo>
                <a:cubicBezTo>
                  <a:pt x="8354" y="13429"/>
                  <a:pt x="12600" y="17674"/>
                  <a:pt x="12600" y="17674"/>
                </a:cubicBezTo>
                <a:cubicBezTo>
                  <a:pt x="10561" y="17170"/>
                  <a:pt x="8814" y="16977"/>
                  <a:pt x="7334" y="16977"/>
                </a:cubicBezTo>
                <a:cubicBezTo>
                  <a:pt x="2515" y="16977"/>
                  <a:pt x="525" y="19021"/>
                  <a:pt x="525" y="19021"/>
                </a:cubicBezTo>
                <a:cubicBezTo>
                  <a:pt x="525" y="19021"/>
                  <a:pt x="2537" y="18135"/>
                  <a:pt x="5554" y="18135"/>
                </a:cubicBezTo>
                <a:cubicBezTo>
                  <a:pt x="7380" y="18135"/>
                  <a:pt x="9575" y="18459"/>
                  <a:pt x="11915" y="19500"/>
                </a:cubicBezTo>
                <a:cubicBezTo>
                  <a:pt x="15716" y="21177"/>
                  <a:pt x="19620" y="21502"/>
                  <a:pt x="22076" y="21502"/>
                </a:cubicBezTo>
                <a:cubicBezTo>
                  <a:pt x="23631" y="21502"/>
                  <a:pt x="24606" y="21372"/>
                  <a:pt x="24606" y="21372"/>
                </a:cubicBezTo>
                <a:cubicBezTo>
                  <a:pt x="24606" y="21372"/>
                  <a:pt x="25663" y="0"/>
                  <a:pt x="8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22"/>
          <p:cNvSpPr/>
          <p:nvPr/>
        </p:nvSpPr>
        <p:spPr>
          <a:xfrm flipH="1">
            <a:off x="1598700" y="4304800"/>
            <a:ext cx="453625" cy="442975"/>
          </a:xfrm>
          <a:custGeom>
            <a:avLst/>
            <a:gdLst/>
            <a:ahLst/>
            <a:cxnLst/>
            <a:rect l="l" t="t" r="r" b="b"/>
            <a:pathLst>
              <a:path w="18145" h="17719" extrusionOk="0">
                <a:moveTo>
                  <a:pt x="6060" y="0"/>
                </a:moveTo>
                <a:cubicBezTo>
                  <a:pt x="5335" y="0"/>
                  <a:pt x="4564" y="54"/>
                  <a:pt x="3744" y="169"/>
                </a:cubicBezTo>
                <a:cubicBezTo>
                  <a:pt x="10751" y="1356"/>
                  <a:pt x="15179" y="4826"/>
                  <a:pt x="14677" y="11331"/>
                </a:cubicBezTo>
                <a:cubicBezTo>
                  <a:pt x="13013" y="6272"/>
                  <a:pt x="9888" y="4048"/>
                  <a:pt x="8682" y="4048"/>
                </a:cubicBezTo>
                <a:cubicBezTo>
                  <a:pt x="8664" y="4048"/>
                  <a:pt x="8646" y="4049"/>
                  <a:pt x="8628" y="4050"/>
                </a:cubicBezTo>
                <a:cubicBezTo>
                  <a:pt x="12463" y="6971"/>
                  <a:pt x="13285" y="11468"/>
                  <a:pt x="13308" y="11810"/>
                </a:cubicBezTo>
                <a:cubicBezTo>
                  <a:pt x="8092" y="5302"/>
                  <a:pt x="2940" y="3148"/>
                  <a:pt x="315" y="3148"/>
                </a:cubicBezTo>
                <a:cubicBezTo>
                  <a:pt x="205" y="3148"/>
                  <a:pt x="101" y="3152"/>
                  <a:pt x="0" y="3159"/>
                </a:cubicBezTo>
                <a:cubicBezTo>
                  <a:pt x="4383" y="4597"/>
                  <a:pt x="10751" y="8729"/>
                  <a:pt x="11367" y="11810"/>
                </a:cubicBezTo>
                <a:cubicBezTo>
                  <a:pt x="9501" y="9775"/>
                  <a:pt x="7208" y="9000"/>
                  <a:pt x="5340" y="9000"/>
                </a:cubicBezTo>
                <a:cubicBezTo>
                  <a:pt x="4443" y="9000"/>
                  <a:pt x="3643" y="9178"/>
                  <a:pt x="3036" y="9482"/>
                </a:cubicBezTo>
                <a:cubicBezTo>
                  <a:pt x="5912" y="9482"/>
                  <a:pt x="8902" y="12472"/>
                  <a:pt x="8902" y="12472"/>
                </a:cubicBezTo>
                <a:cubicBezTo>
                  <a:pt x="7471" y="12120"/>
                  <a:pt x="6243" y="11984"/>
                  <a:pt x="5202" y="11984"/>
                </a:cubicBezTo>
                <a:cubicBezTo>
                  <a:pt x="1794" y="11984"/>
                  <a:pt x="388" y="13431"/>
                  <a:pt x="388" y="13431"/>
                </a:cubicBezTo>
                <a:cubicBezTo>
                  <a:pt x="388" y="13431"/>
                  <a:pt x="1500" y="12779"/>
                  <a:pt x="3202" y="12779"/>
                </a:cubicBezTo>
                <a:cubicBezTo>
                  <a:pt x="4976" y="12779"/>
                  <a:pt x="7392" y="13487"/>
                  <a:pt x="9861" y="16375"/>
                </a:cubicBezTo>
                <a:cubicBezTo>
                  <a:pt x="10703" y="17359"/>
                  <a:pt x="11638" y="17718"/>
                  <a:pt x="12555" y="17718"/>
                </a:cubicBezTo>
                <a:cubicBezTo>
                  <a:pt x="15042" y="17718"/>
                  <a:pt x="17393" y="15074"/>
                  <a:pt x="17393" y="15074"/>
                </a:cubicBezTo>
                <a:cubicBezTo>
                  <a:pt x="17393" y="15074"/>
                  <a:pt x="18145" y="0"/>
                  <a:pt x="60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22"/>
          <p:cNvSpPr/>
          <p:nvPr/>
        </p:nvSpPr>
        <p:spPr>
          <a:xfrm flipH="1">
            <a:off x="919625" y="4022863"/>
            <a:ext cx="453650" cy="379700"/>
          </a:xfrm>
          <a:custGeom>
            <a:avLst/>
            <a:gdLst/>
            <a:ahLst/>
            <a:cxnLst/>
            <a:rect l="l" t="t" r="r" b="b"/>
            <a:pathLst>
              <a:path w="18146" h="15188" extrusionOk="0">
                <a:moveTo>
                  <a:pt x="6036" y="1"/>
                </a:moveTo>
                <a:cubicBezTo>
                  <a:pt x="5318" y="1"/>
                  <a:pt x="4555" y="54"/>
                  <a:pt x="3744" y="166"/>
                </a:cubicBezTo>
                <a:cubicBezTo>
                  <a:pt x="10751" y="1376"/>
                  <a:pt x="15179" y="4846"/>
                  <a:pt x="14677" y="11328"/>
                </a:cubicBezTo>
                <a:cubicBezTo>
                  <a:pt x="13013" y="6292"/>
                  <a:pt x="9888" y="4068"/>
                  <a:pt x="8682" y="4068"/>
                </a:cubicBezTo>
                <a:cubicBezTo>
                  <a:pt x="8664" y="4068"/>
                  <a:pt x="8646" y="4069"/>
                  <a:pt x="8628" y="4070"/>
                </a:cubicBezTo>
                <a:cubicBezTo>
                  <a:pt x="12463" y="6968"/>
                  <a:pt x="13285" y="11465"/>
                  <a:pt x="13307" y="11830"/>
                </a:cubicBezTo>
                <a:cubicBezTo>
                  <a:pt x="8090" y="5319"/>
                  <a:pt x="2936" y="3146"/>
                  <a:pt x="312" y="3146"/>
                </a:cubicBezTo>
                <a:cubicBezTo>
                  <a:pt x="203" y="3146"/>
                  <a:pt x="100" y="3149"/>
                  <a:pt x="0" y="3157"/>
                </a:cubicBezTo>
                <a:cubicBezTo>
                  <a:pt x="4383" y="4595"/>
                  <a:pt x="10751" y="8749"/>
                  <a:pt x="11367" y="11830"/>
                </a:cubicBezTo>
                <a:cubicBezTo>
                  <a:pt x="9493" y="9786"/>
                  <a:pt x="7188" y="9003"/>
                  <a:pt x="5316" y="9003"/>
                </a:cubicBezTo>
                <a:cubicBezTo>
                  <a:pt x="4428" y="9003"/>
                  <a:pt x="3638" y="9178"/>
                  <a:pt x="3036" y="9479"/>
                </a:cubicBezTo>
                <a:cubicBezTo>
                  <a:pt x="5912" y="9479"/>
                  <a:pt x="8902" y="12469"/>
                  <a:pt x="8902" y="12469"/>
                </a:cubicBezTo>
                <a:cubicBezTo>
                  <a:pt x="7471" y="12117"/>
                  <a:pt x="6243" y="11982"/>
                  <a:pt x="5202" y="11982"/>
                </a:cubicBezTo>
                <a:cubicBezTo>
                  <a:pt x="1794" y="11982"/>
                  <a:pt x="388" y="13428"/>
                  <a:pt x="388" y="13428"/>
                </a:cubicBezTo>
                <a:cubicBezTo>
                  <a:pt x="388" y="13428"/>
                  <a:pt x="1802" y="12809"/>
                  <a:pt x="3926" y="12809"/>
                </a:cubicBezTo>
                <a:cubicBezTo>
                  <a:pt x="5216" y="12809"/>
                  <a:pt x="6767" y="13037"/>
                  <a:pt x="8423" y="13770"/>
                </a:cubicBezTo>
                <a:cubicBezTo>
                  <a:pt x="11103" y="14957"/>
                  <a:pt x="13860" y="15187"/>
                  <a:pt x="15597" y="15187"/>
                </a:cubicBezTo>
                <a:cubicBezTo>
                  <a:pt x="16701" y="15187"/>
                  <a:pt x="17393" y="15094"/>
                  <a:pt x="17393" y="15094"/>
                </a:cubicBezTo>
                <a:cubicBezTo>
                  <a:pt x="17393" y="15094"/>
                  <a:pt x="18146" y="1"/>
                  <a:pt x="60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22"/>
          <p:cNvSpPr/>
          <p:nvPr/>
        </p:nvSpPr>
        <p:spPr>
          <a:xfrm flipH="1">
            <a:off x="312125" y="3907013"/>
            <a:ext cx="641600" cy="537550"/>
          </a:xfrm>
          <a:custGeom>
            <a:avLst/>
            <a:gdLst/>
            <a:ahLst/>
            <a:cxnLst/>
            <a:rect l="l" t="t" r="r" b="b"/>
            <a:pathLst>
              <a:path w="25664" h="21502" extrusionOk="0">
                <a:moveTo>
                  <a:pt x="17118" y="1"/>
                </a:moveTo>
                <a:cubicBezTo>
                  <a:pt x="1" y="1"/>
                  <a:pt x="1058" y="21372"/>
                  <a:pt x="1058" y="21372"/>
                </a:cubicBezTo>
                <a:cubicBezTo>
                  <a:pt x="1058" y="21372"/>
                  <a:pt x="2023" y="21502"/>
                  <a:pt x="3565" y="21502"/>
                </a:cubicBezTo>
                <a:cubicBezTo>
                  <a:pt x="6019" y="21502"/>
                  <a:pt x="9936" y="21174"/>
                  <a:pt x="13749" y="19478"/>
                </a:cubicBezTo>
                <a:cubicBezTo>
                  <a:pt x="16077" y="18451"/>
                  <a:pt x="18261" y="18130"/>
                  <a:pt x="20081" y="18130"/>
                </a:cubicBezTo>
                <a:cubicBezTo>
                  <a:pt x="23115" y="18130"/>
                  <a:pt x="25139" y="19021"/>
                  <a:pt x="25139" y="19021"/>
                </a:cubicBezTo>
                <a:cubicBezTo>
                  <a:pt x="25139" y="19021"/>
                  <a:pt x="23139" y="16967"/>
                  <a:pt x="18294" y="16967"/>
                </a:cubicBezTo>
                <a:cubicBezTo>
                  <a:pt x="16821" y="16967"/>
                  <a:pt x="15086" y="17157"/>
                  <a:pt x="13064" y="17652"/>
                </a:cubicBezTo>
                <a:cubicBezTo>
                  <a:pt x="13064" y="17652"/>
                  <a:pt x="17310" y="13429"/>
                  <a:pt x="21373" y="13429"/>
                </a:cubicBezTo>
                <a:cubicBezTo>
                  <a:pt x="20516" y="13001"/>
                  <a:pt x="19391" y="12750"/>
                  <a:pt x="18126" y="12750"/>
                </a:cubicBezTo>
                <a:cubicBezTo>
                  <a:pt x="15481" y="12750"/>
                  <a:pt x="12228" y="13851"/>
                  <a:pt x="9572" y="16739"/>
                </a:cubicBezTo>
                <a:cubicBezTo>
                  <a:pt x="10462" y="12379"/>
                  <a:pt x="19455" y="6513"/>
                  <a:pt x="25664" y="4482"/>
                </a:cubicBezTo>
                <a:cubicBezTo>
                  <a:pt x="25527" y="4472"/>
                  <a:pt x="25384" y="4467"/>
                  <a:pt x="25234" y="4467"/>
                </a:cubicBezTo>
                <a:cubicBezTo>
                  <a:pt x="21535" y="4467"/>
                  <a:pt x="14204" y="7524"/>
                  <a:pt x="6810" y="16739"/>
                </a:cubicBezTo>
                <a:cubicBezTo>
                  <a:pt x="6856" y="16260"/>
                  <a:pt x="8043" y="9869"/>
                  <a:pt x="13475" y="5760"/>
                </a:cubicBezTo>
                <a:cubicBezTo>
                  <a:pt x="13452" y="5759"/>
                  <a:pt x="13427" y="5758"/>
                  <a:pt x="13403" y="5758"/>
                </a:cubicBezTo>
                <a:cubicBezTo>
                  <a:pt x="11681" y="5758"/>
                  <a:pt x="7256" y="8898"/>
                  <a:pt x="4916" y="16031"/>
                </a:cubicBezTo>
                <a:cubicBezTo>
                  <a:pt x="4185" y="6856"/>
                  <a:pt x="10439" y="1948"/>
                  <a:pt x="20368" y="236"/>
                </a:cubicBezTo>
                <a:cubicBezTo>
                  <a:pt x="19218" y="76"/>
                  <a:pt x="18136" y="1"/>
                  <a:pt x="171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22"/>
          <p:cNvSpPr/>
          <p:nvPr/>
        </p:nvSpPr>
        <p:spPr>
          <a:xfrm>
            <a:off x="-3869662" y="-51948"/>
            <a:ext cx="5251671" cy="2156019"/>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22"/>
          <p:cNvSpPr/>
          <p:nvPr/>
        </p:nvSpPr>
        <p:spPr>
          <a:xfrm>
            <a:off x="-1590725" y="-51947"/>
            <a:ext cx="1357982" cy="80636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14" name="Google Shape;2514;p22"/>
          <p:cNvGrpSpPr/>
          <p:nvPr/>
        </p:nvGrpSpPr>
        <p:grpSpPr>
          <a:xfrm flipH="1">
            <a:off x="1547012" y="4073100"/>
            <a:ext cx="1356975" cy="1285650"/>
            <a:chOff x="3516400" y="3673775"/>
            <a:chExt cx="1356975" cy="1285650"/>
          </a:xfrm>
        </p:grpSpPr>
        <p:sp>
          <p:nvSpPr>
            <p:cNvPr id="2515" name="Google Shape;2515;p22"/>
            <p:cNvSpPr/>
            <p:nvPr/>
          </p:nvSpPr>
          <p:spPr>
            <a:xfrm>
              <a:off x="4141250" y="3798175"/>
              <a:ext cx="458800" cy="855400"/>
            </a:xfrm>
            <a:custGeom>
              <a:avLst/>
              <a:gdLst/>
              <a:ahLst/>
              <a:cxnLst/>
              <a:rect l="l" t="t" r="r" b="b"/>
              <a:pathLst>
                <a:path w="18352" h="34216" extrusionOk="0">
                  <a:moveTo>
                    <a:pt x="18352" y="0"/>
                  </a:moveTo>
                  <a:lnTo>
                    <a:pt x="18352" y="0"/>
                  </a:lnTo>
                  <a:cubicBezTo>
                    <a:pt x="11162" y="2580"/>
                    <a:pt x="7441" y="8332"/>
                    <a:pt x="7441" y="8332"/>
                  </a:cubicBezTo>
                  <a:lnTo>
                    <a:pt x="8080" y="10249"/>
                  </a:lnTo>
                  <a:lnTo>
                    <a:pt x="6094" y="9701"/>
                  </a:lnTo>
                  <a:lnTo>
                    <a:pt x="1461" y="18055"/>
                  </a:lnTo>
                  <a:lnTo>
                    <a:pt x="4679" y="18786"/>
                  </a:lnTo>
                  <a:lnTo>
                    <a:pt x="708" y="19562"/>
                  </a:lnTo>
                  <a:lnTo>
                    <a:pt x="0" y="25588"/>
                  </a:lnTo>
                  <a:lnTo>
                    <a:pt x="0" y="25588"/>
                  </a:lnTo>
                  <a:lnTo>
                    <a:pt x="3515" y="24880"/>
                  </a:lnTo>
                  <a:lnTo>
                    <a:pt x="3515" y="24880"/>
                  </a:lnTo>
                  <a:cubicBezTo>
                    <a:pt x="3515" y="24880"/>
                    <a:pt x="2397" y="25542"/>
                    <a:pt x="206" y="26774"/>
                  </a:cubicBezTo>
                  <a:cubicBezTo>
                    <a:pt x="822" y="30655"/>
                    <a:pt x="4063" y="34216"/>
                    <a:pt x="4063" y="34216"/>
                  </a:cubicBezTo>
                  <a:cubicBezTo>
                    <a:pt x="8514" y="32526"/>
                    <a:pt x="12440" y="20954"/>
                    <a:pt x="12440" y="20954"/>
                  </a:cubicBezTo>
                  <a:lnTo>
                    <a:pt x="8765" y="20680"/>
                  </a:lnTo>
                  <a:lnTo>
                    <a:pt x="13627" y="19037"/>
                  </a:lnTo>
                  <a:lnTo>
                    <a:pt x="14928" y="13673"/>
                  </a:lnTo>
                  <a:lnTo>
                    <a:pt x="12120" y="13079"/>
                  </a:lnTo>
                  <a:lnTo>
                    <a:pt x="15704" y="12098"/>
                  </a:lnTo>
                  <a:lnTo>
                    <a:pt x="16936" y="4292"/>
                  </a:lnTo>
                  <a:lnTo>
                    <a:pt x="14403" y="4976"/>
                  </a:lnTo>
                  <a:cubicBezTo>
                    <a:pt x="14403" y="4976"/>
                    <a:pt x="15864" y="3401"/>
                    <a:pt x="18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22"/>
            <p:cNvSpPr/>
            <p:nvPr/>
          </p:nvSpPr>
          <p:spPr>
            <a:xfrm>
              <a:off x="4245100" y="3798175"/>
              <a:ext cx="354950" cy="851975"/>
            </a:xfrm>
            <a:custGeom>
              <a:avLst/>
              <a:gdLst/>
              <a:ahLst/>
              <a:cxnLst/>
              <a:rect l="l" t="t" r="r" b="b"/>
              <a:pathLst>
                <a:path w="14198" h="34079" extrusionOk="0">
                  <a:moveTo>
                    <a:pt x="14198" y="0"/>
                  </a:moveTo>
                  <a:lnTo>
                    <a:pt x="14198" y="0"/>
                  </a:lnTo>
                  <a:cubicBezTo>
                    <a:pt x="14038" y="46"/>
                    <a:pt x="13901" y="115"/>
                    <a:pt x="13741" y="160"/>
                  </a:cubicBezTo>
                  <a:cubicBezTo>
                    <a:pt x="12029" y="1301"/>
                    <a:pt x="8195" y="4748"/>
                    <a:pt x="4657" y="14015"/>
                  </a:cubicBezTo>
                  <a:cubicBezTo>
                    <a:pt x="548" y="24789"/>
                    <a:pt x="0" y="31020"/>
                    <a:pt x="251" y="34079"/>
                  </a:cubicBezTo>
                  <a:cubicBezTo>
                    <a:pt x="4543" y="31910"/>
                    <a:pt x="8286" y="20954"/>
                    <a:pt x="8286" y="20954"/>
                  </a:cubicBezTo>
                  <a:lnTo>
                    <a:pt x="4611" y="20680"/>
                  </a:lnTo>
                  <a:lnTo>
                    <a:pt x="9473" y="19037"/>
                  </a:lnTo>
                  <a:lnTo>
                    <a:pt x="10774" y="13673"/>
                  </a:lnTo>
                  <a:lnTo>
                    <a:pt x="7966" y="13079"/>
                  </a:lnTo>
                  <a:lnTo>
                    <a:pt x="11550" y="12098"/>
                  </a:lnTo>
                  <a:lnTo>
                    <a:pt x="12782" y="4292"/>
                  </a:lnTo>
                  <a:lnTo>
                    <a:pt x="10249" y="4976"/>
                  </a:lnTo>
                  <a:cubicBezTo>
                    <a:pt x="10249" y="4976"/>
                    <a:pt x="11710" y="3401"/>
                    <a:pt x="141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22"/>
            <p:cNvSpPr/>
            <p:nvPr/>
          </p:nvSpPr>
          <p:spPr>
            <a:xfrm>
              <a:off x="3838800" y="3673775"/>
              <a:ext cx="387500" cy="722450"/>
            </a:xfrm>
            <a:custGeom>
              <a:avLst/>
              <a:gdLst/>
              <a:ahLst/>
              <a:cxnLst/>
              <a:rect l="l" t="t" r="r" b="b"/>
              <a:pathLst>
                <a:path w="15500" h="28898" extrusionOk="0">
                  <a:moveTo>
                    <a:pt x="1" y="1"/>
                  </a:moveTo>
                  <a:lnTo>
                    <a:pt x="1" y="1"/>
                  </a:ln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309" y="27459"/>
                    <a:pt x="12052" y="28897"/>
                  </a:cubicBezTo>
                  <a:cubicBezTo>
                    <a:pt x="12052" y="28897"/>
                    <a:pt x="14791" y="25884"/>
                    <a:pt x="15316" y="22620"/>
                  </a:cubicBezTo>
                  <a:cubicBezTo>
                    <a:pt x="13468" y="21593"/>
                    <a:pt x="12532" y="21023"/>
                    <a:pt x="12532" y="21023"/>
                  </a:cubicBezTo>
                  <a:lnTo>
                    <a:pt x="12532" y="21023"/>
                  </a:lnTo>
                  <a:lnTo>
                    <a:pt x="15499" y="21616"/>
                  </a:lnTo>
                  <a:lnTo>
                    <a:pt x="14906" y="16526"/>
                  </a:lnTo>
                  <a:lnTo>
                    <a:pt x="11550" y="15864"/>
                  </a:lnTo>
                  <a:lnTo>
                    <a:pt x="14267" y="15248"/>
                  </a:lnTo>
                  <a:lnTo>
                    <a:pt x="10341" y="8195"/>
                  </a:lnTo>
                  <a:lnTo>
                    <a:pt x="8674" y="8651"/>
                  </a:lnTo>
                  <a:lnTo>
                    <a:pt x="9199" y="7054"/>
                  </a:lnTo>
                  <a:cubicBezTo>
                    <a:pt x="9199" y="7054"/>
                    <a:pt x="6049" y="2192"/>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22"/>
            <p:cNvSpPr/>
            <p:nvPr/>
          </p:nvSpPr>
          <p:spPr>
            <a:xfrm>
              <a:off x="3838800" y="3673775"/>
              <a:ext cx="299050" cy="719600"/>
            </a:xfrm>
            <a:custGeom>
              <a:avLst/>
              <a:gdLst/>
              <a:ahLst/>
              <a:cxnLst/>
              <a:rect l="l" t="t" r="r" b="b"/>
              <a:pathLst>
                <a:path w="11962" h="28784" extrusionOk="0">
                  <a:moveTo>
                    <a:pt x="1" y="1"/>
                  </a:move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126" y="26957"/>
                    <a:pt x="11756" y="28783"/>
                  </a:cubicBezTo>
                  <a:cubicBezTo>
                    <a:pt x="11961" y="26204"/>
                    <a:pt x="11527" y="20931"/>
                    <a:pt x="8058" y="11847"/>
                  </a:cubicBezTo>
                  <a:cubicBezTo>
                    <a:pt x="5068" y="3995"/>
                    <a:pt x="1827" y="1096"/>
                    <a:pt x="366" y="137"/>
                  </a:cubicBezTo>
                  <a:cubicBezTo>
                    <a:pt x="252" y="92"/>
                    <a:pt x="115" y="4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22"/>
            <p:cNvSpPr/>
            <p:nvPr/>
          </p:nvSpPr>
          <p:spPr>
            <a:xfrm>
              <a:off x="3516400" y="4016075"/>
              <a:ext cx="836575" cy="754475"/>
            </a:xfrm>
            <a:custGeom>
              <a:avLst/>
              <a:gdLst/>
              <a:ahLst/>
              <a:cxnLst/>
              <a:rect l="l" t="t" r="r" b="b"/>
              <a:pathLst>
                <a:path w="33463" h="30179" extrusionOk="0">
                  <a:moveTo>
                    <a:pt x="270" y="1"/>
                  </a:moveTo>
                  <a:cubicBezTo>
                    <a:pt x="94" y="1"/>
                    <a:pt x="0" y="4"/>
                    <a:pt x="0" y="4"/>
                  </a:cubicBezTo>
                  <a:lnTo>
                    <a:pt x="2785" y="5162"/>
                  </a:lnTo>
                  <a:lnTo>
                    <a:pt x="9929" y="5185"/>
                  </a:lnTo>
                  <a:lnTo>
                    <a:pt x="5684" y="7034"/>
                  </a:lnTo>
                  <a:lnTo>
                    <a:pt x="8149" y="10001"/>
                  </a:lnTo>
                  <a:lnTo>
                    <a:pt x="16092" y="9978"/>
                  </a:lnTo>
                  <a:lnTo>
                    <a:pt x="9747" y="11394"/>
                  </a:lnTo>
                  <a:lnTo>
                    <a:pt x="12646" y="14909"/>
                  </a:lnTo>
                  <a:lnTo>
                    <a:pt x="20657" y="13722"/>
                  </a:lnTo>
                  <a:lnTo>
                    <a:pt x="14221" y="16324"/>
                  </a:lnTo>
                  <a:cubicBezTo>
                    <a:pt x="14221" y="16324"/>
                    <a:pt x="21616" y="27348"/>
                    <a:pt x="31591" y="30179"/>
                  </a:cubicBezTo>
                  <a:cubicBezTo>
                    <a:pt x="31591" y="30179"/>
                    <a:pt x="33462" y="20546"/>
                    <a:pt x="21137" y="8266"/>
                  </a:cubicBezTo>
                  <a:cubicBezTo>
                    <a:pt x="13214" y="343"/>
                    <a:pt x="2129" y="1"/>
                    <a:pt x="2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22"/>
            <p:cNvSpPr/>
            <p:nvPr/>
          </p:nvSpPr>
          <p:spPr>
            <a:xfrm>
              <a:off x="4037375" y="4204375"/>
              <a:ext cx="836000" cy="755050"/>
            </a:xfrm>
            <a:custGeom>
              <a:avLst/>
              <a:gdLst/>
              <a:ahLst/>
              <a:cxnLst/>
              <a:rect l="l" t="t" r="r" b="b"/>
              <a:pathLst>
                <a:path w="33440" h="30202" extrusionOk="0">
                  <a:moveTo>
                    <a:pt x="33171" y="1"/>
                  </a:moveTo>
                  <a:cubicBezTo>
                    <a:pt x="31315" y="1"/>
                    <a:pt x="20248" y="344"/>
                    <a:pt x="12304" y="8267"/>
                  </a:cubicBezTo>
                  <a:cubicBezTo>
                    <a:pt x="1" y="20547"/>
                    <a:pt x="1850" y="30202"/>
                    <a:pt x="1850" y="30202"/>
                  </a:cubicBezTo>
                  <a:cubicBezTo>
                    <a:pt x="11847" y="27349"/>
                    <a:pt x="19220" y="16324"/>
                    <a:pt x="19220" y="16324"/>
                  </a:cubicBezTo>
                  <a:lnTo>
                    <a:pt x="12806" y="13722"/>
                  </a:lnTo>
                  <a:lnTo>
                    <a:pt x="20818" y="14909"/>
                  </a:lnTo>
                  <a:lnTo>
                    <a:pt x="23694" y="11394"/>
                  </a:lnTo>
                  <a:lnTo>
                    <a:pt x="17348" y="9979"/>
                  </a:lnTo>
                  <a:lnTo>
                    <a:pt x="17348" y="9979"/>
                  </a:lnTo>
                  <a:lnTo>
                    <a:pt x="25291" y="10001"/>
                  </a:lnTo>
                  <a:lnTo>
                    <a:pt x="27779" y="7034"/>
                  </a:lnTo>
                  <a:lnTo>
                    <a:pt x="23511" y="5185"/>
                  </a:lnTo>
                  <a:lnTo>
                    <a:pt x="30655" y="5163"/>
                  </a:lnTo>
                  <a:lnTo>
                    <a:pt x="33440" y="4"/>
                  </a:lnTo>
                  <a:cubicBezTo>
                    <a:pt x="33440" y="4"/>
                    <a:pt x="33347" y="1"/>
                    <a:pt x="33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1" name="Google Shape;2521;p22"/>
          <p:cNvGrpSpPr/>
          <p:nvPr/>
        </p:nvGrpSpPr>
        <p:grpSpPr>
          <a:xfrm flipH="1">
            <a:off x="-799038" y="4230250"/>
            <a:ext cx="3615550" cy="1525700"/>
            <a:chOff x="3713275" y="3903750"/>
            <a:chExt cx="3615550" cy="1525700"/>
          </a:xfrm>
        </p:grpSpPr>
        <p:sp>
          <p:nvSpPr>
            <p:cNvPr id="2522" name="Google Shape;2522;p22"/>
            <p:cNvSpPr/>
            <p:nvPr/>
          </p:nvSpPr>
          <p:spPr>
            <a:xfrm>
              <a:off x="5368100" y="4173625"/>
              <a:ext cx="179775" cy="408050"/>
            </a:xfrm>
            <a:custGeom>
              <a:avLst/>
              <a:gdLst/>
              <a:ahLst/>
              <a:cxnLst/>
              <a:rect l="l" t="t" r="r" b="b"/>
              <a:pathLst>
                <a:path w="7191" h="16322" extrusionOk="0">
                  <a:moveTo>
                    <a:pt x="3546" y="0"/>
                  </a:moveTo>
                  <a:cubicBezTo>
                    <a:pt x="3536" y="0"/>
                    <a:pt x="3526" y="1"/>
                    <a:pt x="3516" y="1"/>
                  </a:cubicBezTo>
                  <a:cubicBezTo>
                    <a:pt x="1" y="4703"/>
                    <a:pt x="2100" y="14975"/>
                    <a:pt x="2100" y="14975"/>
                  </a:cubicBezTo>
                  <a:cubicBezTo>
                    <a:pt x="2100" y="14975"/>
                    <a:pt x="2808" y="15705"/>
                    <a:pt x="3538" y="16322"/>
                  </a:cubicBezTo>
                  <a:cubicBezTo>
                    <a:pt x="6186" y="14199"/>
                    <a:pt x="7190" y="10889"/>
                    <a:pt x="6460" y="10318"/>
                  </a:cubicBezTo>
                  <a:cubicBezTo>
                    <a:pt x="6413" y="10280"/>
                    <a:pt x="6366" y="10262"/>
                    <a:pt x="6318" y="10262"/>
                  </a:cubicBezTo>
                  <a:cubicBezTo>
                    <a:pt x="5658" y="10262"/>
                    <a:pt x="4964" y="13753"/>
                    <a:pt x="3196" y="14541"/>
                  </a:cubicBezTo>
                  <a:cubicBezTo>
                    <a:pt x="2580" y="12281"/>
                    <a:pt x="2580" y="4955"/>
                    <a:pt x="3150" y="3037"/>
                  </a:cubicBezTo>
                  <a:cubicBezTo>
                    <a:pt x="3710" y="1178"/>
                    <a:pt x="4073" y="0"/>
                    <a:pt x="35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22"/>
            <p:cNvSpPr/>
            <p:nvPr/>
          </p:nvSpPr>
          <p:spPr>
            <a:xfrm>
              <a:off x="3782875" y="4313125"/>
              <a:ext cx="1806075" cy="1116325"/>
            </a:xfrm>
            <a:custGeom>
              <a:avLst/>
              <a:gdLst/>
              <a:ahLst/>
              <a:cxnLst/>
              <a:rect l="l" t="t" r="r" b="b"/>
              <a:pathLst>
                <a:path w="72243" h="44653" extrusionOk="0">
                  <a:moveTo>
                    <a:pt x="56861" y="0"/>
                  </a:moveTo>
                  <a:cubicBezTo>
                    <a:pt x="55773" y="0"/>
                    <a:pt x="54538" y="794"/>
                    <a:pt x="53369" y="794"/>
                  </a:cubicBezTo>
                  <a:cubicBezTo>
                    <a:pt x="53207" y="794"/>
                    <a:pt x="53046" y="779"/>
                    <a:pt x="52887" y="744"/>
                  </a:cubicBezTo>
                  <a:cubicBezTo>
                    <a:pt x="52453" y="630"/>
                    <a:pt x="52088" y="402"/>
                    <a:pt x="51654" y="288"/>
                  </a:cubicBezTo>
                  <a:cubicBezTo>
                    <a:pt x="51526" y="258"/>
                    <a:pt x="51397" y="245"/>
                    <a:pt x="51267" y="245"/>
                  </a:cubicBezTo>
                  <a:cubicBezTo>
                    <a:pt x="50379" y="245"/>
                    <a:pt x="49503" y="895"/>
                    <a:pt x="49303" y="1771"/>
                  </a:cubicBezTo>
                  <a:cubicBezTo>
                    <a:pt x="49189" y="2228"/>
                    <a:pt x="49235" y="2798"/>
                    <a:pt x="48847" y="3095"/>
                  </a:cubicBezTo>
                  <a:cubicBezTo>
                    <a:pt x="48693" y="3222"/>
                    <a:pt x="48520" y="3272"/>
                    <a:pt x="48335" y="3272"/>
                  </a:cubicBezTo>
                  <a:cubicBezTo>
                    <a:pt x="47660" y="3272"/>
                    <a:pt x="46831" y="2604"/>
                    <a:pt x="46202" y="2604"/>
                  </a:cubicBezTo>
                  <a:cubicBezTo>
                    <a:pt x="46012" y="2604"/>
                    <a:pt x="45841" y="2664"/>
                    <a:pt x="45697" y="2821"/>
                  </a:cubicBezTo>
                  <a:cubicBezTo>
                    <a:pt x="45423" y="3118"/>
                    <a:pt x="45469" y="3552"/>
                    <a:pt x="45263" y="3894"/>
                  </a:cubicBezTo>
                  <a:cubicBezTo>
                    <a:pt x="45068" y="4226"/>
                    <a:pt x="44757" y="4345"/>
                    <a:pt x="44394" y="4345"/>
                  </a:cubicBezTo>
                  <a:cubicBezTo>
                    <a:pt x="43784" y="4345"/>
                    <a:pt x="43025" y="4009"/>
                    <a:pt x="42410" y="3780"/>
                  </a:cubicBezTo>
                  <a:cubicBezTo>
                    <a:pt x="41935" y="3594"/>
                    <a:pt x="41418" y="3503"/>
                    <a:pt x="40902" y="3503"/>
                  </a:cubicBezTo>
                  <a:cubicBezTo>
                    <a:pt x="40402" y="3503"/>
                    <a:pt x="39903" y="3589"/>
                    <a:pt x="39443" y="3757"/>
                  </a:cubicBezTo>
                  <a:cubicBezTo>
                    <a:pt x="39146" y="3871"/>
                    <a:pt x="38872" y="4031"/>
                    <a:pt x="38667" y="4282"/>
                  </a:cubicBezTo>
                  <a:cubicBezTo>
                    <a:pt x="38484" y="4510"/>
                    <a:pt x="38416" y="4830"/>
                    <a:pt x="38279" y="5081"/>
                  </a:cubicBezTo>
                  <a:cubicBezTo>
                    <a:pt x="37824" y="5855"/>
                    <a:pt x="36945" y="5948"/>
                    <a:pt x="35991" y="5948"/>
                  </a:cubicBezTo>
                  <a:cubicBezTo>
                    <a:pt x="35692" y="5948"/>
                    <a:pt x="35386" y="5939"/>
                    <a:pt x="35084" y="5939"/>
                  </a:cubicBezTo>
                  <a:cubicBezTo>
                    <a:pt x="34217" y="5939"/>
                    <a:pt x="33379" y="6013"/>
                    <a:pt x="32824" y="6587"/>
                  </a:cubicBezTo>
                  <a:cubicBezTo>
                    <a:pt x="32048" y="7432"/>
                    <a:pt x="32299" y="8847"/>
                    <a:pt x="31637" y="9760"/>
                  </a:cubicBezTo>
                  <a:cubicBezTo>
                    <a:pt x="31203" y="10354"/>
                    <a:pt x="30473" y="10627"/>
                    <a:pt x="29811" y="10856"/>
                  </a:cubicBezTo>
                  <a:cubicBezTo>
                    <a:pt x="28144" y="11449"/>
                    <a:pt x="26478" y="12020"/>
                    <a:pt x="24812" y="12613"/>
                  </a:cubicBezTo>
                  <a:cubicBezTo>
                    <a:pt x="24447" y="12727"/>
                    <a:pt x="24059" y="12887"/>
                    <a:pt x="23808" y="13184"/>
                  </a:cubicBezTo>
                  <a:cubicBezTo>
                    <a:pt x="23602" y="13458"/>
                    <a:pt x="23534" y="13800"/>
                    <a:pt x="23305" y="14074"/>
                  </a:cubicBezTo>
                  <a:cubicBezTo>
                    <a:pt x="23032" y="14416"/>
                    <a:pt x="22552" y="14553"/>
                    <a:pt x="22096" y="14576"/>
                  </a:cubicBezTo>
                  <a:cubicBezTo>
                    <a:pt x="21933" y="14593"/>
                    <a:pt x="21770" y="14601"/>
                    <a:pt x="21607" y="14601"/>
                  </a:cubicBezTo>
                  <a:cubicBezTo>
                    <a:pt x="20215" y="14601"/>
                    <a:pt x="18833" y="14000"/>
                    <a:pt x="17873" y="12978"/>
                  </a:cubicBezTo>
                  <a:cubicBezTo>
                    <a:pt x="17645" y="12727"/>
                    <a:pt x="17439" y="12453"/>
                    <a:pt x="17120" y="12362"/>
                  </a:cubicBezTo>
                  <a:cubicBezTo>
                    <a:pt x="17010" y="12326"/>
                    <a:pt x="16897" y="12311"/>
                    <a:pt x="16782" y="12311"/>
                  </a:cubicBezTo>
                  <a:cubicBezTo>
                    <a:pt x="16608" y="12311"/>
                    <a:pt x="16430" y="12344"/>
                    <a:pt x="16252" y="12385"/>
                  </a:cubicBezTo>
                  <a:cubicBezTo>
                    <a:pt x="15088" y="12636"/>
                    <a:pt x="13924" y="12887"/>
                    <a:pt x="12737" y="13161"/>
                  </a:cubicBezTo>
                  <a:cubicBezTo>
                    <a:pt x="12528" y="13206"/>
                    <a:pt x="12309" y="13251"/>
                    <a:pt x="12087" y="13251"/>
                  </a:cubicBezTo>
                  <a:cubicBezTo>
                    <a:pt x="11969" y="13251"/>
                    <a:pt x="11851" y="13238"/>
                    <a:pt x="11733" y="13207"/>
                  </a:cubicBezTo>
                  <a:cubicBezTo>
                    <a:pt x="11391" y="13093"/>
                    <a:pt x="11117" y="12796"/>
                    <a:pt x="10797" y="12568"/>
                  </a:cubicBezTo>
                  <a:cubicBezTo>
                    <a:pt x="10304" y="12209"/>
                    <a:pt x="9700" y="12048"/>
                    <a:pt x="9081" y="12048"/>
                  </a:cubicBezTo>
                  <a:cubicBezTo>
                    <a:pt x="8440" y="12048"/>
                    <a:pt x="7782" y="12220"/>
                    <a:pt x="7214" y="12522"/>
                  </a:cubicBezTo>
                  <a:cubicBezTo>
                    <a:pt x="6118" y="13115"/>
                    <a:pt x="5273" y="14097"/>
                    <a:pt x="4475" y="15078"/>
                  </a:cubicBezTo>
                  <a:cubicBezTo>
                    <a:pt x="4087" y="15580"/>
                    <a:pt x="3699" y="16128"/>
                    <a:pt x="3676" y="16767"/>
                  </a:cubicBezTo>
                  <a:cubicBezTo>
                    <a:pt x="3653" y="17429"/>
                    <a:pt x="4087" y="18091"/>
                    <a:pt x="3904" y="18753"/>
                  </a:cubicBezTo>
                  <a:cubicBezTo>
                    <a:pt x="3813" y="19118"/>
                    <a:pt x="3562" y="19392"/>
                    <a:pt x="3310" y="19666"/>
                  </a:cubicBezTo>
                  <a:cubicBezTo>
                    <a:pt x="2375" y="20762"/>
                    <a:pt x="1553" y="21972"/>
                    <a:pt x="868" y="23273"/>
                  </a:cubicBezTo>
                  <a:cubicBezTo>
                    <a:pt x="389" y="24186"/>
                    <a:pt x="1" y="25167"/>
                    <a:pt x="92" y="26194"/>
                  </a:cubicBezTo>
                  <a:cubicBezTo>
                    <a:pt x="252" y="28112"/>
                    <a:pt x="2101" y="29527"/>
                    <a:pt x="2397" y="31421"/>
                  </a:cubicBezTo>
                  <a:cubicBezTo>
                    <a:pt x="2626" y="32836"/>
                    <a:pt x="2078" y="34662"/>
                    <a:pt x="3265" y="35461"/>
                  </a:cubicBezTo>
                  <a:cubicBezTo>
                    <a:pt x="3657" y="35744"/>
                    <a:pt x="4146" y="35800"/>
                    <a:pt x="4643" y="35800"/>
                  </a:cubicBezTo>
                  <a:cubicBezTo>
                    <a:pt x="4870" y="35800"/>
                    <a:pt x="5098" y="35788"/>
                    <a:pt x="5319" y="35781"/>
                  </a:cubicBezTo>
                  <a:cubicBezTo>
                    <a:pt x="5490" y="35772"/>
                    <a:pt x="5663" y="35768"/>
                    <a:pt x="5836" y="35768"/>
                  </a:cubicBezTo>
                  <a:cubicBezTo>
                    <a:pt x="7048" y="35768"/>
                    <a:pt x="8286" y="35995"/>
                    <a:pt x="9245" y="36694"/>
                  </a:cubicBezTo>
                  <a:cubicBezTo>
                    <a:pt x="9930" y="37173"/>
                    <a:pt x="10409" y="37858"/>
                    <a:pt x="11048" y="38383"/>
                  </a:cubicBezTo>
                  <a:cubicBezTo>
                    <a:pt x="13148" y="40163"/>
                    <a:pt x="16389" y="40072"/>
                    <a:pt x="18489" y="41875"/>
                  </a:cubicBezTo>
                  <a:cubicBezTo>
                    <a:pt x="19083" y="42377"/>
                    <a:pt x="19539" y="43016"/>
                    <a:pt x="20178" y="43450"/>
                  </a:cubicBezTo>
                  <a:cubicBezTo>
                    <a:pt x="21056" y="44094"/>
                    <a:pt x="22059" y="44290"/>
                    <a:pt x="23124" y="44290"/>
                  </a:cubicBezTo>
                  <a:cubicBezTo>
                    <a:pt x="24763" y="44290"/>
                    <a:pt x="26550" y="43827"/>
                    <a:pt x="28252" y="43827"/>
                  </a:cubicBezTo>
                  <a:cubicBezTo>
                    <a:pt x="28577" y="43827"/>
                    <a:pt x="28900" y="43844"/>
                    <a:pt x="29217" y="43884"/>
                  </a:cubicBezTo>
                  <a:cubicBezTo>
                    <a:pt x="30450" y="44044"/>
                    <a:pt x="31614" y="44569"/>
                    <a:pt x="32846" y="44637"/>
                  </a:cubicBezTo>
                  <a:cubicBezTo>
                    <a:pt x="32985" y="44647"/>
                    <a:pt x="33122" y="44652"/>
                    <a:pt x="33259" y="44652"/>
                  </a:cubicBezTo>
                  <a:cubicBezTo>
                    <a:pt x="35537" y="44652"/>
                    <a:pt x="37614" y="43282"/>
                    <a:pt x="39854" y="42765"/>
                  </a:cubicBezTo>
                  <a:cubicBezTo>
                    <a:pt x="41337" y="42446"/>
                    <a:pt x="42912" y="42446"/>
                    <a:pt x="44236" y="41715"/>
                  </a:cubicBezTo>
                  <a:cubicBezTo>
                    <a:pt x="46222" y="40597"/>
                    <a:pt x="47158" y="37995"/>
                    <a:pt x="49303" y="37219"/>
                  </a:cubicBezTo>
                  <a:cubicBezTo>
                    <a:pt x="50011" y="36945"/>
                    <a:pt x="50787" y="36922"/>
                    <a:pt x="51472" y="36603"/>
                  </a:cubicBezTo>
                  <a:cubicBezTo>
                    <a:pt x="51997" y="36351"/>
                    <a:pt x="52431" y="35941"/>
                    <a:pt x="52933" y="35644"/>
                  </a:cubicBezTo>
                  <a:cubicBezTo>
                    <a:pt x="53687" y="35206"/>
                    <a:pt x="54505" y="35061"/>
                    <a:pt x="55358" y="35061"/>
                  </a:cubicBezTo>
                  <a:cubicBezTo>
                    <a:pt x="57038" y="35061"/>
                    <a:pt x="58852" y="35625"/>
                    <a:pt x="60579" y="35625"/>
                  </a:cubicBezTo>
                  <a:cubicBezTo>
                    <a:pt x="61130" y="35625"/>
                    <a:pt x="61673" y="35567"/>
                    <a:pt x="62200" y="35416"/>
                  </a:cubicBezTo>
                  <a:cubicBezTo>
                    <a:pt x="63912" y="34936"/>
                    <a:pt x="65190" y="33544"/>
                    <a:pt x="66217" y="32106"/>
                  </a:cubicBezTo>
                  <a:cubicBezTo>
                    <a:pt x="67860" y="29778"/>
                    <a:pt x="69070" y="27130"/>
                    <a:pt x="69732" y="24345"/>
                  </a:cubicBezTo>
                  <a:cubicBezTo>
                    <a:pt x="69823" y="24049"/>
                    <a:pt x="69892" y="23729"/>
                    <a:pt x="70074" y="23478"/>
                  </a:cubicBezTo>
                  <a:cubicBezTo>
                    <a:pt x="70280" y="23227"/>
                    <a:pt x="70577" y="23067"/>
                    <a:pt x="70805" y="22839"/>
                  </a:cubicBezTo>
                  <a:cubicBezTo>
                    <a:pt x="72243" y="21447"/>
                    <a:pt x="70303" y="18867"/>
                    <a:pt x="71147" y="17041"/>
                  </a:cubicBezTo>
                  <a:cubicBezTo>
                    <a:pt x="71330" y="16630"/>
                    <a:pt x="71672" y="16265"/>
                    <a:pt x="71718" y="15832"/>
                  </a:cubicBezTo>
                  <a:cubicBezTo>
                    <a:pt x="71786" y="15284"/>
                    <a:pt x="71421" y="14782"/>
                    <a:pt x="71102" y="14348"/>
                  </a:cubicBezTo>
                  <a:cubicBezTo>
                    <a:pt x="69321" y="12134"/>
                    <a:pt x="67404" y="10011"/>
                    <a:pt x="65350" y="8003"/>
                  </a:cubicBezTo>
                  <a:lnTo>
                    <a:pt x="65350" y="8003"/>
                  </a:lnTo>
                  <a:cubicBezTo>
                    <a:pt x="65352" y="8039"/>
                    <a:pt x="65335" y="8057"/>
                    <a:pt x="65302" y="8057"/>
                  </a:cubicBezTo>
                  <a:cubicBezTo>
                    <a:pt x="65029" y="8057"/>
                    <a:pt x="63681" y="6828"/>
                    <a:pt x="63661" y="5035"/>
                  </a:cubicBezTo>
                  <a:cubicBezTo>
                    <a:pt x="63661" y="4373"/>
                    <a:pt x="63638" y="3643"/>
                    <a:pt x="63250" y="3118"/>
                  </a:cubicBezTo>
                  <a:cubicBezTo>
                    <a:pt x="62588" y="2228"/>
                    <a:pt x="61173" y="2159"/>
                    <a:pt x="60556" y="1246"/>
                  </a:cubicBezTo>
                  <a:lnTo>
                    <a:pt x="60556" y="1246"/>
                  </a:lnTo>
                  <a:cubicBezTo>
                    <a:pt x="60585" y="1654"/>
                    <a:pt x="60197" y="1866"/>
                    <a:pt x="59781" y="1866"/>
                  </a:cubicBezTo>
                  <a:cubicBezTo>
                    <a:pt x="59545" y="1866"/>
                    <a:pt x="59300" y="1798"/>
                    <a:pt x="59118" y="1657"/>
                  </a:cubicBezTo>
                  <a:cubicBezTo>
                    <a:pt x="58616" y="1269"/>
                    <a:pt x="58365" y="630"/>
                    <a:pt x="57840" y="288"/>
                  </a:cubicBezTo>
                  <a:cubicBezTo>
                    <a:pt x="57533" y="80"/>
                    <a:pt x="57205" y="0"/>
                    <a:pt x="568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22"/>
            <p:cNvSpPr/>
            <p:nvPr/>
          </p:nvSpPr>
          <p:spPr>
            <a:xfrm>
              <a:off x="3907275" y="4596475"/>
              <a:ext cx="54250" cy="67375"/>
            </a:xfrm>
            <a:custGeom>
              <a:avLst/>
              <a:gdLst/>
              <a:ahLst/>
              <a:cxnLst/>
              <a:rect l="l" t="t" r="r" b="b"/>
              <a:pathLst>
                <a:path w="2170" h="2695" extrusionOk="0">
                  <a:moveTo>
                    <a:pt x="46" y="1"/>
                  </a:moveTo>
                  <a:lnTo>
                    <a:pt x="46" y="1"/>
                  </a:lnTo>
                  <a:cubicBezTo>
                    <a:pt x="1" y="1119"/>
                    <a:pt x="457" y="2489"/>
                    <a:pt x="1713" y="2694"/>
                  </a:cubicBezTo>
                  <a:cubicBezTo>
                    <a:pt x="1713" y="2694"/>
                    <a:pt x="2169" y="1005"/>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22"/>
            <p:cNvSpPr/>
            <p:nvPr/>
          </p:nvSpPr>
          <p:spPr>
            <a:xfrm>
              <a:off x="4008275" y="4566825"/>
              <a:ext cx="53675" cy="73050"/>
            </a:xfrm>
            <a:custGeom>
              <a:avLst/>
              <a:gdLst/>
              <a:ahLst/>
              <a:cxnLst/>
              <a:rect l="l" t="t" r="r" b="b"/>
              <a:pathLst>
                <a:path w="2147" h="2922" extrusionOk="0">
                  <a:moveTo>
                    <a:pt x="206" y="0"/>
                  </a:moveTo>
                  <a:cubicBezTo>
                    <a:pt x="1" y="1096"/>
                    <a:pt x="229" y="2534"/>
                    <a:pt x="1416" y="2922"/>
                  </a:cubicBezTo>
                  <a:cubicBezTo>
                    <a:pt x="1416" y="2922"/>
                    <a:pt x="2146" y="1347"/>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22"/>
            <p:cNvSpPr/>
            <p:nvPr/>
          </p:nvSpPr>
          <p:spPr>
            <a:xfrm>
              <a:off x="3958075" y="4575375"/>
              <a:ext cx="56500" cy="79350"/>
            </a:xfrm>
            <a:custGeom>
              <a:avLst/>
              <a:gdLst/>
              <a:ahLst/>
              <a:cxnLst/>
              <a:rect l="l" t="t" r="r" b="b"/>
              <a:pathLst>
                <a:path w="2260" h="3174" extrusionOk="0">
                  <a:moveTo>
                    <a:pt x="1096" y="0"/>
                  </a:moveTo>
                  <a:lnTo>
                    <a:pt x="1096" y="0"/>
                  </a:lnTo>
                  <a:cubicBezTo>
                    <a:pt x="411" y="913"/>
                    <a:pt x="0" y="2283"/>
                    <a:pt x="913" y="3173"/>
                  </a:cubicBezTo>
                  <a:cubicBezTo>
                    <a:pt x="913" y="3173"/>
                    <a:pt x="2260" y="2055"/>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22"/>
            <p:cNvSpPr/>
            <p:nvPr/>
          </p:nvSpPr>
          <p:spPr>
            <a:xfrm>
              <a:off x="4034525" y="4566250"/>
              <a:ext cx="55950" cy="79325"/>
            </a:xfrm>
            <a:custGeom>
              <a:avLst/>
              <a:gdLst/>
              <a:ahLst/>
              <a:cxnLst/>
              <a:rect l="l" t="t" r="r" b="b"/>
              <a:pathLst>
                <a:path w="2238" h="3173" extrusionOk="0">
                  <a:moveTo>
                    <a:pt x="1096" y="0"/>
                  </a:moveTo>
                  <a:lnTo>
                    <a:pt x="1096" y="0"/>
                  </a:lnTo>
                  <a:cubicBezTo>
                    <a:pt x="412" y="913"/>
                    <a:pt x="1" y="2283"/>
                    <a:pt x="914" y="3173"/>
                  </a:cubicBezTo>
                  <a:cubicBezTo>
                    <a:pt x="914" y="3173"/>
                    <a:pt x="2238" y="2077"/>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22"/>
            <p:cNvSpPr/>
            <p:nvPr/>
          </p:nvSpPr>
          <p:spPr>
            <a:xfrm>
              <a:off x="3933525" y="4569100"/>
              <a:ext cx="55950" cy="79350"/>
            </a:xfrm>
            <a:custGeom>
              <a:avLst/>
              <a:gdLst/>
              <a:ahLst/>
              <a:cxnLst/>
              <a:rect l="l" t="t" r="r" b="b"/>
              <a:pathLst>
                <a:path w="2238" h="3174" extrusionOk="0">
                  <a:moveTo>
                    <a:pt x="1096" y="0"/>
                  </a:moveTo>
                  <a:cubicBezTo>
                    <a:pt x="412" y="913"/>
                    <a:pt x="1" y="2306"/>
                    <a:pt x="914" y="3173"/>
                  </a:cubicBezTo>
                  <a:cubicBezTo>
                    <a:pt x="914" y="3173"/>
                    <a:pt x="2238" y="2077"/>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22"/>
            <p:cNvSpPr/>
            <p:nvPr/>
          </p:nvSpPr>
          <p:spPr>
            <a:xfrm>
              <a:off x="4052225" y="4589075"/>
              <a:ext cx="53650" cy="69625"/>
            </a:xfrm>
            <a:custGeom>
              <a:avLst/>
              <a:gdLst/>
              <a:ahLst/>
              <a:cxnLst/>
              <a:rect l="l" t="t" r="r" b="b"/>
              <a:pathLst>
                <a:path w="2146" h="2785" extrusionOk="0">
                  <a:moveTo>
                    <a:pt x="1963" y="0"/>
                  </a:moveTo>
                  <a:lnTo>
                    <a:pt x="1963" y="0"/>
                  </a:lnTo>
                  <a:cubicBezTo>
                    <a:pt x="982" y="525"/>
                    <a:pt x="0" y="1598"/>
                    <a:pt x="457" y="2785"/>
                  </a:cubicBezTo>
                  <a:cubicBezTo>
                    <a:pt x="457" y="2785"/>
                    <a:pt x="2146" y="2351"/>
                    <a:pt x="19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22"/>
            <p:cNvSpPr/>
            <p:nvPr/>
          </p:nvSpPr>
          <p:spPr>
            <a:xfrm>
              <a:off x="3986600" y="4567950"/>
              <a:ext cx="53675" cy="69650"/>
            </a:xfrm>
            <a:custGeom>
              <a:avLst/>
              <a:gdLst/>
              <a:ahLst/>
              <a:cxnLst/>
              <a:rect l="l" t="t" r="r" b="b"/>
              <a:pathLst>
                <a:path w="2147" h="2786" extrusionOk="0">
                  <a:moveTo>
                    <a:pt x="1963" y="1"/>
                  </a:moveTo>
                  <a:lnTo>
                    <a:pt x="1963" y="1"/>
                  </a:lnTo>
                  <a:cubicBezTo>
                    <a:pt x="959" y="549"/>
                    <a:pt x="0" y="1621"/>
                    <a:pt x="457" y="2785"/>
                  </a:cubicBezTo>
                  <a:cubicBezTo>
                    <a:pt x="457" y="2785"/>
                    <a:pt x="2146" y="2375"/>
                    <a:pt x="19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22"/>
            <p:cNvSpPr/>
            <p:nvPr/>
          </p:nvSpPr>
          <p:spPr>
            <a:xfrm>
              <a:off x="3797725" y="4783375"/>
              <a:ext cx="79325" cy="29225"/>
            </a:xfrm>
            <a:custGeom>
              <a:avLst/>
              <a:gdLst/>
              <a:ahLst/>
              <a:cxnLst/>
              <a:rect l="l" t="t" r="r" b="b"/>
              <a:pathLst>
                <a:path w="3173" h="1169" extrusionOk="0">
                  <a:moveTo>
                    <a:pt x="1681" y="0"/>
                  </a:moveTo>
                  <a:cubicBezTo>
                    <a:pt x="1218" y="0"/>
                    <a:pt x="654" y="136"/>
                    <a:pt x="0" y="537"/>
                  </a:cubicBezTo>
                  <a:cubicBezTo>
                    <a:pt x="526" y="896"/>
                    <a:pt x="1196" y="1168"/>
                    <a:pt x="1832" y="1168"/>
                  </a:cubicBezTo>
                  <a:cubicBezTo>
                    <a:pt x="2328" y="1168"/>
                    <a:pt x="2803" y="1002"/>
                    <a:pt x="3173" y="582"/>
                  </a:cubicBezTo>
                  <a:cubicBezTo>
                    <a:pt x="3173" y="582"/>
                    <a:pt x="2643" y="0"/>
                    <a:pt x="16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22"/>
            <p:cNvSpPr/>
            <p:nvPr/>
          </p:nvSpPr>
          <p:spPr>
            <a:xfrm>
              <a:off x="3829100" y="4684850"/>
              <a:ext cx="78200" cy="30875"/>
            </a:xfrm>
            <a:custGeom>
              <a:avLst/>
              <a:gdLst/>
              <a:ahLst/>
              <a:cxnLst/>
              <a:rect l="l" t="t" r="r" b="b"/>
              <a:pathLst>
                <a:path w="3128" h="1235" extrusionOk="0">
                  <a:moveTo>
                    <a:pt x="1357" y="0"/>
                  </a:moveTo>
                  <a:cubicBezTo>
                    <a:pt x="973" y="0"/>
                    <a:pt x="522" y="83"/>
                    <a:pt x="1" y="301"/>
                  </a:cubicBezTo>
                  <a:cubicBezTo>
                    <a:pt x="542" y="812"/>
                    <a:pt x="1301" y="1234"/>
                    <a:pt x="2037" y="1234"/>
                  </a:cubicBezTo>
                  <a:cubicBezTo>
                    <a:pt x="2418" y="1234"/>
                    <a:pt x="2793" y="1121"/>
                    <a:pt x="3128" y="848"/>
                  </a:cubicBezTo>
                  <a:cubicBezTo>
                    <a:pt x="3128" y="848"/>
                    <a:pt x="2584" y="0"/>
                    <a:pt x="13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22"/>
            <p:cNvSpPr/>
            <p:nvPr/>
          </p:nvSpPr>
          <p:spPr>
            <a:xfrm>
              <a:off x="3821675" y="4720875"/>
              <a:ext cx="63950" cy="47500"/>
            </a:xfrm>
            <a:custGeom>
              <a:avLst/>
              <a:gdLst/>
              <a:ahLst/>
              <a:cxnLst/>
              <a:rect l="l" t="t" r="r" b="b"/>
              <a:pathLst>
                <a:path w="2558" h="1900" extrusionOk="0">
                  <a:moveTo>
                    <a:pt x="1" y="1"/>
                  </a:moveTo>
                  <a:lnTo>
                    <a:pt x="1" y="1"/>
                  </a:lnTo>
                  <a:cubicBezTo>
                    <a:pt x="345" y="932"/>
                    <a:pt x="1138" y="1899"/>
                    <a:pt x="2157" y="1899"/>
                  </a:cubicBezTo>
                  <a:cubicBezTo>
                    <a:pt x="2287" y="1899"/>
                    <a:pt x="2420" y="1883"/>
                    <a:pt x="2557" y="1850"/>
                  </a:cubicBezTo>
                  <a:cubicBezTo>
                    <a:pt x="2557" y="1850"/>
                    <a:pt x="2352" y="11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22"/>
            <p:cNvSpPr/>
            <p:nvPr/>
          </p:nvSpPr>
          <p:spPr>
            <a:xfrm>
              <a:off x="3854775" y="4651275"/>
              <a:ext cx="64525" cy="47650"/>
            </a:xfrm>
            <a:custGeom>
              <a:avLst/>
              <a:gdLst/>
              <a:ahLst/>
              <a:cxnLst/>
              <a:rect l="l" t="t" r="r" b="b"/>
              <a:pathLst>
                <a:path w="2581" h="1906" extrusionOk="0">
                  <a:moveTo>
                    <a:pt x="1" y="0"/>
                  </a:moveTo>
                  <a:cubicBezTo>
                    <a:pt x="362" y="944"/>
                    <a:pt x="1130" y="1905"/>
                    <a:pt x="2149" y="1905"/>
                  </a:cubicBezTo>
                  <a:cubicBezTo>
                    <a:pt x="2288" y="1905"/>
                    <a:pt x="2432" y="1887"/>
                    <a:pt x="2580" y="1849"/>
                  </a:cubicBezTo>
                  <a:cubicBezTo>
                    <a:pt x="2580" y="1849"/>
                    <a:pt x="2375" y="13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22"/>
            <p:cNvSpPr/>
            <p:nvPr/>
          </p:nvSpPr>
          <p:spPr>
            <a:xfrm>
              <a:off x="3803425" y="4738000"/>
              <a:ext cx="63925" cy="47650"/>
            </a:xfrm>
            <a:custGeom>
              <a:avLst/>
              <a:gdLst/>
              <a:ahLst/>
              <a:cxnLst/>
              <a:rect l="l" t="t" r="r" b="b"/>
              <a:pathLst>
                <a:path w="2557" h="1906" extrusionOk="0">
                  <a:moveTo>
                    <a:pt x="1" y="1"/>
                  </a:moveTo>
                  <a:lnTo>
                    <a:pt x="1" y="1"/>
                  </a:lnTo>
                  <a:cubicBezTo>
                    <a:pt x="342" y="944"/>
                    <a:pt x="1107" y="1906"/>
                    <a:pt x="2126" y="1906"/>
                  </a:cubicBezTo>
                  <a:cubicBezTo>
                    <a:pt x="2265" y="1906"/>
                    <a:pt x="2409" y="1888"/>
                    <a:pt x="2557" y="1849"/>
                  </a:cubicBezTo>
                  <a:cubicBezTo>
                    <a:pt x="2557" y="1849"/>
                    <a:pt x="2352" y="13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22"/>
            <p:cNvSpPr/>
            <p:nvPr/>
          </p:nvSpPr>
          <p:spPr>
            <a:xfrm>
              <a:off x="3893025" y="4630150"/>
              <a:ext cx="54225" cy="69075"/>
            </a:xfrm>
            <a:custGeom>
              <a:avLst/>
              <a:gdLst/>
              <a:ahLst/>
              <a:cxnLst/>
              <a:rect l="l" t="t" r="r" b="b"/>
              <a:pathLst>
                <a:path w="2169" h="2763" extrusionOk="0">
                  <a:moveTo>
                    <a:pt x="91" y="1"/>
                  </a:moveTo>
                  <a:cubicBezTo>
                    <a:pt x="0" y="1119"/>
                    <a:pt x="388" y="2511"/>
                    <a:pt x="1644" y="2763"/>
                  </a:cubicBezTo>
                  <a:cubicBezTo>
                    <a:pt x="1644" y="2763"/>
                    <a:pt x="2168" y="1119"/>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22"/>
            <p:cNvSpPr/>
            <p:nvPr/>
          </p:nvSpPr>
          <p:spPr>
            <a:xfrm>
              <a:off x="3840525" y="4674100"/>
              <a:ext cx="54225" cy="69625"/>
            </a:xfrm>
            <a:custGeom>
              <a:avLst/>
              <a:gdLst/>
              <a:ahLst/>
              <a:cxnLst/>
              <a:rect l="l" t="t" r="r" b="b"/>
              <a:pathLst>
                <a:path w="2169" h="2785" extrusionOk="0">
                  <a:moveTo>
                    <a:pt x="91" y="0"/>
                  </a:moveTo>
                  <a:lnTo>
                    <a:pt x="91" y="0"/>
                  </a:lnTo>
                  <a:cubicBezTo>
                    <a:pt x="0" y="1141"/>
                    <a:pt x="388" y="2534"/>
                    <a:pt x="1621" y="2785"/>
                  </a:cubicBezTo>
                  <a:cubicBezTo>
                    <a:pt x="1621" y="2785"/>
                    <a:pt x="2169" y="1119"/>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22"/>
            <p:cNvSpPr/>
            <p:nvPr/>
          </p:nvSpPr>
          <p:spPr>
            <a:xfrm>
              <a:off x="3736650" y="4906700"/>
              <a:ext cx="77650" cy="31425"/>
            </a:xfrm>
            <a:custGeom>
              <a:avLst/>
              <a:gdLst/>
              <a:ahLst/>
              <a:cxnLst/>
              <a:rect l="l" t="t" r="r" b="b"/>
              <a:pathLst>
                <a:path w="3106" h="1257" extrusionOk="0">
                  <a:moveTo>
                    <a:pt x="1282" y="0"/>
                  </a:moveTo>
                  <a:cubicBezTo>
                    <a:pt x="917" y="0"/>
                    <a:pt x="491" y="73"/>
                    <a:pt x="1" y="260"/>
                  </a:cubicBezTo>
                  <a:cubicBezTo>
                    <a:pt x="541" y="800"/>
                    <a:pt x="1310" y="1256"/>
                    <a:pt x="2061" y="1256"/>
                  </a:cubicBezTo>
                  <a:cubicBezTo>
                    <a:pt x="2422" y="1256"/>
                    <a:pt x="2779" y="1151"/>
                    <a:pt x="3105" y="899"/>
                  </a:cubicBezTo>
                  <a:cubicBezTo>
                    <a:pt x="3105" y="899"/>
                    <a:pt x="2566" y="0"/>
                    <a:pt x="12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22"/>
            <p:cNvSpPr/>
            <p:nvPr/>
          </p:nvSpPr>
          <p:spPr>
            <a:xfrm>
              <a:off x="3788025" y="4814525"/>
              <a:ext cx="73625" cy="35800"/>
            </a:xfrm>
            <a:custGeom>
              <a:avLst/>
              <a:gdLst/>
              <a:ahLst/>
              <a:cxnLst/>
              <a:rect l="l" t="t" r="r" b="b"/>
              <a:pathLst>
                <a:path w="2945" h="1432" extrusionOk="0">
                  <a:moveTo>
                    <a:pt x="810" y="1"/>
                  </a:moveTo>
                  <a:cubicBezTo>
                    <a:pt x="567" y="1"/>
                    <a:pt x="297" y="28"/>
                    <a:pt x="0" y="90"/>
                  </a:cubicBezTo>
                  <a:cubicBezTo>
                    <a:pt x="489" y="787"/>
                    <a:pt x="1311" y="1432"/>
                    <a:pt x="2160" y="1432"/>
                  </a:cubicBezTo>
                  <a:cubicBezTo>
                    <a:pt x="2422" y="1432"/>
                    <a:pt x="2687" y="1371"/>
                    <a:pt x="2945" y="1231"/>
                  </a:cubicBezTo>
                  <a:cubicBezTo>
                    <a:pt x="2945" y="1231"/>
                    <a:pt x="2460" y="1"/>
                    <a:pt x="8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22"/>
            <p:cNvSpPr/>
            <p:nvPr/>
          </p:nvSpPr>
          <p:spPr>
            <a:xfrm>
              <a:off x="3774900" y="4843000"/>
              <a:ext cx="57075" cy="57725"/>
            </a:xfrm>
            <a:custGeom>
              <a:avLst/>
              <a:gdLst/>
              <a:ahLst/>
              <a:cxnLst/>
              <a:rect l="l" t="t" r="r" b="b"/>
              <a:pathLst>
                <a:path w="2283" h="2309" extrusionOk="0">
                  <a:moveTo>
                    <a:pt x="0" y="1"/>
                  </a:moveTo>
                  <a:cubicBezTo>
                    <a:pt x="178" y="1090"/>
                    <a:pt x="854" y="2309"/>
                    <a:pt x="2069" y="2309"/>
                  </a:cubicBezTo>
                  <a:cubicBezTo>
                    <a:pt x="2102" y="2309"/>
                    <a:pt x="2135" y="2308"/>
                    <a:pt x="2169" y="2306"/>
                  </a:cubicBezTo>
                  <a:cubicBezTo>
                    <a:pt x="2169" y="2306"/>
                    <a:pt x="2283" y="57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22"/>
            <p:cNvSpPr/>
            <p:nvPr/>
          </p:nvSpPr>
          <p:spPr>
            <a:xfrm>
              <a:off x="3821125" y="4781375"/>
              <a:ext cx="57075" cy="57725"/>
            </a:xfrm>
            <a:custGeom>
              <a:avLst/>
              <a:gdLst/>
              <a:ahLst/>
              <a:cxnLst/>
              <a:rect l="l" t="t" r="r" b="b"/>
              <a:pathLst>
                <a:path w="2283" h="2309" extrusionOk="0">
                  <a:moveTo>
                    <a:pt x="0" y="0"/>
                  </a:moveTo>
                  <a:lnTo>
                    <a:pt x="0" y="0"/>
                  </a:lnTo>
                  <a:cubicBezTo>
                    <a:pt x="178" y="1089"/>
                    <a:pt x="854" y="2308"/>
                    <a:pt x="2069" y="2308"/>
                  </a:cubicBezTo>
                  <a:cubicBezTo>
                    <a:pt x="2102" y="2308"/>
                    <a:pt x="2135" y="2308"/>
                    <a:pt x="2169" y="2306"/>
                  </a:cubicBezTo>
                  <a:cubicBezTo>
                    <a:pt x="2169" y="2306"/>
                    <a:pt x="2283" y="59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22"/>
            <p:cNvSpPr/>
            <p:nvPr/>
          </p:nvSpPr>
          <p:spPr>
            <a:xfrm>
              <a:off x="3753200" y="4856700"/>
              <a:ext cx="57675" cy="57725"/>
            </a:xfrm>
            <a:custGeom>
              <a:avLst/>
              <a:gdLst/>
              <a:ahLst/>
              <a:cxnLst/>
              <a:rect l="l" t="t" r="r" b="b"/>
              <a:pathLst>
                <a:path w="2307" h="2309" extrusionOk="0">
                  <a:moveTo>
                    <a:pt x="1" y="0"/>
                  </a:moveTo>
                  <a:lnTo>
                    <a:pt x="1" y="0"/>
                  </a:lnTo>
                  <a:cubicBezTo>
                    <a:pt x="201" y="1089"/>
                    <a:pt x="877" y="2308"/>
                    <a:pt x="2072" y="2308"/>
                  </a:cubicBezTo>
                  <a:cubicBezTo>
                    <a:pt x="2104" y="2308"/>
                    <a:pt x="2136" y="2307"/>
                    <a:pt x="2169" y="2306"/>
                  </a:cubicBezTo>
                  <a:cubicBezTo>
                    <a:pt x="2169" y="2306"/>
                    <a:pt x="2306" y="57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22"/>
            <p:cNvSpPr/>
            <p:nvPr/>
          </p:nvSpPr>
          <p:spPr>
            <a:xfrm>
              <a:off x="3857075" y="4768250"/>
              <a:ext cx="53075" cy="75350"/>
            </a:xfrm>
            <a:custGeom>
              <a:avLst/>
              <a:gdLst/>
              <a:ahLst/>
              <a:cxnLst/>
              <a:rect l="l" t="t" r="r" b="b"/>
              <a:pathLst>
                <a:path w="2123" h="3014" extrusionOk="0">
                  <a:moveTo>
                    <a:pt x="320" y="0"/>
                  </a:moveTo>
                  <a:cubicBezTo>
                    <a:pt x="0" y="1096"/>
                    <a:pt x="114" y="2534"/>
                    <a:pt x="1278" y="3013"/>
                  </a:cubicBezTo>
                  <a:cubicBezTo>
                    <a:pt x="1278" y="3013"/>
                    <a:pt x="2123"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22"/>
            <p:cNvSpPr/>
            <p:nvPr/>
          </p:nvSpPr>
          <p:spPr>
            <a:xfrm>
              <a:off x="3846225" y="4739150"/>
              <a:ext cx="53100" cy="75350"/>
            </a:xfrm>
            <a:custGeom>
              <a:avLst/>
              <a:gdLst/>
              <a:ahLst/>
              <a:cxnLst/>
              <a:rect l="l" t="t" r="r" b="b"/>
              <a:pathLst>
                <a:path w="2124" h="3014" extrusionOk="0">
                  <a:moveTo>
                    <a:pt x="297" y="0"/>
                  </a:moveTo>
                  <a:cubicBezTo>
                    <a:pt x="0" y="1096"/>
                    <a:pt x="115" y="2534"/>
                    <a:pt x="1279" y="3013"/>
                  </a:cubicBezTo>
                  <a:cubicBezTo>
                    <a:pt x="1279" y="3013"/>
                    <a:pt x="2123" y="1507"/>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22"/>
            <p:cNvSpPr/>
            <p:nvPr/>
          </p:nvSpPr>
          <p:spPr>
            <a:xfrm>
              <a:off x="3859925" y="4720875"/>
              <a:ext cx="53650" cy="75350"/>
            </a:xfrm>
            <a:custGeom>
              <a:avLst/>
              <a:gdLst/>
              <a:ahLst/>
              <a:cxnLst/>
              <a:rect l="l" t="t" r="r" b="b"/>
              <a:pathLst>
                <a:path w="2146" h="3014" extrusionOk="0">
                  <a:moveTo>
                    <a:pt x="320" y="1"/>
                  </a:moveTo>
                  <a:cubicBezTo>
                    <a:pt x="0" y="1097"/>
                    <a:pt x="114" y="2534"/>
                    <a:pt x="1278" y="3014"/>
                  </a:cubicBezTo>
                  <a:cubicBezTo>
                    <a:pt x="1278" y="3014"/>
                    <a:pt x="2146" y="1507"/>
                    <a:pt x="3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22"/>
            <p:cNvSpPr/>
            <p:nvPr/>
          </p:nvSpPr>
          <p:spPr>
            <a:xfrm>
              <a:off x="3796575" y="4801350"/>
              <a:ext cx="53675" cy="75350"/>
            </a:xfrm>
            <a:custGeom>
              <a:avLst/>
              <a:gdLst/>
              <a:ahLst/>
              <a:cxnLst/>
              <a:rect l="l" t="t" r="r" b="b"/>
              <a:pathLst>
                <a:path w="2147" h="3014" extrusionOk="0">
                  <a:moveTo>
                    <a:pt x="320" y="0"/>
                  </a:moveTo>
                  <a:cubicBezTo>
                    <a:pt x="1" y="1096"/>
                    <a:pt x="115" y="2534"/>
                    <a:pt x="1279" y="3013"/>
                  </a:cubicBezTo>
                  <a:cubicBezTo>
                    <a:pt x="1279" y="3013"/>
                    <a:pt x="2146"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22"/>
            <p:cNvSpPr/>
            <p:nvPr/>
          </p:nvSpPr>
          <p:spPr>
            <a:xfrm>
              <a:off x="3802275" y="5060400"/>
              <a:ext cx="57100" cy="58250"/>
            </a:xfrm>
            <a:custGeom>
              <a:avLst/>
              <a:gdLst/>
              <a:ahLst/>
              <a:cxnLst/>
              <a:rect l="l" t="t" r="r" b="b"/>
              <a:pathLst>
                <a:path w="2284" h="2330" extrusionOk="0">
                  <a:moveTo>
                    <a:pt x="2146" y="1"/>
                  </a:moveTo>
                  <a:cubicBezTo>
                    <a:pt x="2146" y="1"/>
                    <a:pt x="412" y="1"/>
                    <a:pt x="1" y="2329"/>
                  </a:cubicBezTo>
                  <a:cubicBezTo>
                    <a:pt x="1096" y="2055"/>
                    <a:pt x="2283" y="1256"/>
                    <a:pt x="2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22"/>
            <p:cNvSpPr/>
            <p:nvPr/>
          </p:nvSpPr>
          <p:spPr>
            <a:xfrm>
              <a:off x="3745800" y="4975700"/>
              <a:ext cx="62225" cy="48775"/>
            </a:xfrm>
            <a:custGeom>
              <a:avLst/>
              <a:gdLst/>
              <a:ahLst/>
              <a:cxnLst/>
              <a:rect l="l" t="t" r="r" b="b"/>
              <a:pathLst>
                <a:path w="2489" h="1951" extrusionOk="0">
                  <a:moveTo>
                    <a:pt x="2307" y="0"/>
                  </a:moveTo>
                  <a:cubicBezTo>
                    <a:pt x="1846" y="0"/>
                    <a:pt x="622" y="176"/>
                    <a:pt x="0" y="1951"/>
                  </a:cubicBezTo>
                  <a:cubicBezTo>
                    <a:pt x="1119" y="1882"/>
                    <a:pt x="2442" y="1289"/>
                    <a:pt x="2488" y="11"/>
                  </a:cubicBezTo>
                  <a:cubicBezTo>
                    <a:pt x="2488" y="11"/>
                    <a:pt x="2421" y="0"/>
                    <a:pt x="23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22"/>
            <p:cNvSpPr/>
            <p:nvPr/>
          </p:nvSpPr>
          <p:spPr>
            <a:xfrm>
              <a:off x="3761200" y="5025525"/>
              <a:ext cx="77625" cy="30725"/>
            </a:xfrm>
            <a:custGeom>
              <a:avLst/>
              <a:gdLst/>
              <a:ahLst/>
              <a:cxnLst/>
              <a:rect l="l" t="t" r="r" b="b"/>
              <a:pathLst>
                <a:path w="3105" h="1229" extrusionOk="0">
                  <a:moveTo>
                    <a:pt x="2023" y="0"/>
                  </a:moveTo>
                  <a:cubicBezTo>
                    <a:pt x="1476" y="0"/>
                    <a:pt x="766" y="207"/>
                    <a:pt x="0" y="962"/>
                  </a:cubicBezTo>
                  <a:cubicBezTo>
                    <a:pt x="413" y="1124"/>
                    <a:pt x="890" y="1229"/>
                    <a:pt x="1352" y="1229"/>
                  </a:cubicBezTo>
                  <a:cubicBezTo>
                    <a:pt x="2065" y="1229"/>
                    <a:pt x="2745" y="979"/>
                    <a:pt x="3105" y="300"/>
                  </a:cubicBezTo>
                  <a:cubicBezTo>
                    <a:pt x="3105" y="300"/>
                    <a:pt x="2682" y="0"/>
                    <a:pt x="20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22"/>
            <p:cNvSpPr/>
            <p:nvPr/>
          </p:nvSpPr>
          <p:spPr>
            <a:xfrm>
              <a:off x="3732675" y="4954200"/>
              <a:ext cx="77050" cy="30725"/>
            </a:xfrm>
            <a:custGeom>
              <a:avLst/>
              <a:gdLst/>
              <a:ahLst/>
              <a:cxnLst/>
              <a:rect l="l" t="t" r="r" b="b"/>
              <a:pathLst>
                <a:path w="3082" h="1229" extrusionOk="0">
                  <a:moveTo>
                    <a:pt x="2003" y="0"/>
                  </a:moveTo>
                  <a:cubicBezTo>
                    <a:pt x="1460" y="0"/>
                    <a:pt x="756" y="207"/>
                    <a:pt x="0" y="962"/>
                  </a:cubicBezTo>
                  <a:cubicBezTo>
                    <a:pt x="413" y="1124"/>
                    <a:pt x="886" y="1229"/>
                    <a:pt x="1344" y="1229"/>
                  </a:cubicBezTo>
                  <a:cubicBezTo>
                    <a:pt x="2051" y="1229"/>
                    <a:pt x="2722" y="979"/>
                    <a:pt x="3082" y="300"/>
                  </a:cubicBezTo>
                  <a:cubicBezTo>
                    <a:pt x="3082" y="300"/>
                    <a:pt x="2659" y="0"/>
                    <a:pt x="20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22"/>
            <p:cNvSpPr/>
            <p:nvPr/>
          </p:nvSpPr>
          <p:spPr>
            <a:xfrm>
              <a:off x="3762350" y="5050625"/>
              <a:ext cx="77050" cy="31000"/>
            </a:xfrm>
            <a:custGeom>
              <a:avLst/>
              <a:gdLst/>
              <a:ahLst/>
              <a:cxnLst/>
              <a:rect l="l" t="t" r="r" b="b"/>
              <a:pathLst>
                <a:path w="3082" h="1240" extrusionOk="0">
                  <a:moveTo>
                    <a:pt x="2003" y="1"/>
                  </a:moveTo>
                  <a:cubicBezTo>
                    <a:pt x="1459" y="1"/>
                    <a:pt x="756" y="207"/>
                    <a:pt x="0" y="963"/>
                  </a:cubicBezTo>
                  <a:cubicBezTo>
                    <a:pt x="411" y="1132"/>
                    <a:pt x="882" y="1239"/>
                    <a:pt x="1338" y="1239"/>
                  </a:cubicBezTo>
                  <a:cubicBezTo>
                    <a:pt x="2047" y="1239"/>
                    <a:pt x="2720" y="981"/>
                    <a:pt x="3082" y="301"/>
                  </a:cubicBezTo>
                  <a:cubicBezTo>
                    <a:pt x="3082" y="301"/>
                    <a:pt x="2659" y="1"/>
                    <a:pt x="20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22"/>
            <p:cNvSpPr/>
            <p:nvPr/>
          </p:nvSpPr>
          <p:spPr>
            <a:xfrm>
              <a:off x="3743500" y="4928175"/>
              <a:ext cx="77650" cy="32200"/>
            </a:xfrm>
            <a:custGeom>
              <a:avLst/>
              <a:gdLst/>
              <a:ahLst/>
              <a:cxnLst/>
              <a:rect l="l" t="t" r="r" b="b"/>
              <a:pathLst>
                <a:path w="3106" h="1288" extrusionOk="0">
                  <a:moveTo>
                    <a:pt x="1207" y="1"/>
                  </a:moveTo>
                  <a:cubicBezTo>
                    <a:pt x="860" y="1"/>
                    <a:pt x="459" y="64"/>
                    <a:pt x="1" y="223"/>
                  </a:cubicBezTo>
                  <a:cubicBezTo>
                    <a:pt x="535" y="804"/>
                    <a:pt x="1317" y="1288"/>
                    <a:pt x="2088" y="1288"/>
                  </a:cubicBezTo>
                  <a:cubicBezTo>
                    <a:pt x="2438" y="1288"/>
                    <a:pt x="2785" y="1188"/>
                    <a:pt x="3105" y="953"/>
                  </a:cubicBezTo>
                  <a:cubicBezTo>
                    <a:pt x="3105" y="953"/>
                    <a:pt x="2557" y="1"/>
                    <a:pt x="12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22"/>
            <p:cNvSpPr/>
            <p:nvPr/>
          </p:nvSpPr>
          <p:spPr>
            <a:xfrm>
              <a:off x="3741225" y="4997150"/>
              <a:ext cx="77050" cy="31975"/>
            </a:xfrm>
            <a:custGeom>
              <a:avLst/>
              <a:gdLst/>
              <a:ahLst/>
              <a:cxnLst/>
              <a:rect l="l" t="t" r="r" b="b"/>
              <a:pathLst>
                <a:path w="3082" h="1279" extrusionOk="0">
                  <a:moveTo>
                    <a:pt x="1208" y="1"/>
                  </a:moveTo>
                  <a:cubicBezTo>
                    <a:pt x="861" y="1"/>
                    <a:pt x="460" y="65"/>
                    <a:pt x="1" y="226"/>
                  </a:cubicBezTo>
                  <a:cubicBezTo>
                    <a:pt x="533" y="790"/>
                    <a:pt x="1303" y="1278"/>
                    <a:pt x="2065" y="1278"/>
                  </a:cubicBezTo>
                  <a:cubicBezTo>
                    <a:pt x="2413" y="1278"/>
                    <a:pt x="2760" y="1176"/>
                    <a:pt x="3082" y="933"/>
                  </a:cubicBezTo>
                  <a:cubicBezTo>
                    <a:pt x="3082" y="933"/>
                    <a:pt x="2537" y="1"/>
                    <a:pt x="1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22"/>
            <p:cNvSpPr/>
            <p:nvPr/>
          </p:nvSpPr>
          <p:spPr>
            <a:xfrm>
              <a:off x="3866775" y="5198500"/>
              <a:ext cx="57650" cy="58225"/>
            </a:xfrm>
            <a:custGeom>
              <a:avLst/>
              <a:gdLst/>
              <a:ahLst/>
              <a:cxnLst/>
              <a:rect l="l" t="t" r="r" b="b"/>
              <a:pathLst>
                <a:path w="2306" h="2329" extrusionOk="0">
                  <a:moveTo>
                    <a:pt x="2146" y="1"/>
                  </a:moveTo>
                  <a:cubicBezTo>
                    <a:pt x="2146" y="1"/>
                    <a:pt x="411" y="1"/>
                    <a:pt x="0" y="2329"/>
                  </a:cubicBezTo>
                  <a:cubicBezTo>
                    <a:pt x="1096" y="2055"/>
                    <a:pt x="2305" y="1256"/>
                    <a:pt x="2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22"/>
            <p:cNvSpPr/>
            <p:nvPr/>
          </p:nvSpPr>
          <p:spPr>
            <a:xfrm>
              <a:off x="3797725" y="5133175"/>
              <a:ext cx="62225" cy="48800"/>
            </a:xfrm>
            <a:custGeom>
              <a:avLst/>
              <a:gdLst/>
              <a:ahLst/>
              <a:cxnLst/>
              <a:rect l="l" t="t" r="r" b="b"/>
              <a:pathLst>
                <a:path w="2489" h="1952" extrusionOk="0">
                  <a:moveTo>
                    <a:pt x="2307" y="1"/>
                  </a:moveTo>
                  <a:cubicBezTo>
                    <a:pt x="1846" y="1"/>
                    <a:pt x="622" y="177"/>
                    <a:pt x="0" y="1952"/>
                  </a:cubicBezTo>
                  <a:cubicBezTo>
                    <a:pt x="1119" y="1883"/>
                    <a:pt x="2443" y="1267"/>
                    <a:pt x="2488" y="12"/>
                  </a:cubicBezTo>
                  <a:cubicBezTo>
                    <a:pt x="2488" y="12"/>
                    <a:pt x="2421" y="1"/>
                    <a:pt x="23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22"/>
            <p:cNvSpPr/>
            <p:nvPr/>
          </p:nvSpPr>
          <p:spPr>
            <a:xfrm>
              <a:off x="3813125" y="5183025"/>
              <a:ext cx="77625" cy="30575"/>
            </a:xfrm>
            <a:custGeom>
              <a:avLst/>
              <a:gdLst/>
              <a:ahLst/>
              <a:cxnLst/>
              <a:rect l="l" t="t" r="r" b="b"/>
              <a:pathLst>
                <a:path w="3105" h="1223" extrusionOk="0">
                  <a:moveTo>
                    <a:pt x="2023" y="0"/>
                  </a:moveTo>
                  <a:cubicBezTo>
                    <a:pt x="1476" y="0"/>
                    <a:pt x="766" y="207"/>
                    <a:pt x="1" y="962"/>
                  </a:cubicBezTo>
                  <a:cubicBezTo>
                    <a:pt x="408" y="1121"/>
                    <a:pt x="877" y="1222"/>
                    <a:pt x="1333" y="1222"/>
                  </a:cubicBezTo>
                  <a:cubicBezTo>
                    <a:pt x="2053" y="1222"/>
                    <a:pt x="2741" y="971"/>
                    <a:pt x="3105" y="300"/>
                  </a:cubicBezTo>
                  <a:cubicBezTo>
                    <a:pt x="3105" y="300"/>
                    <a:pt x="2682" y="0"/>
                    <a:pt x="20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22"/>
            <p:cNvSpPr/>
            <p:nvPr/>
          </p:nvSpPr>
          <p:spPr>
            <a:xfrm>
              <a:off x="3784600" y="5111675"/>
              <a:ext cx="77050" cy="30750"/>
            </a:xfrm>
            <a:custGeom>
              <a:avLst/>
              <a:gdLst/>
              <a:ahLst/>
              <a:cxnLst/>
              <a:rect l="l" t="t" r="r" b="b"/>
              <a:pathLst>
                <a:path w="3082" h="1230" extrusionOk="0">
                  <a:moveTo>
                    <a:pt x="2003" y="1"/>
                  </a:moveTo>
                  <a:cubicBezTo>
                    <a:pt x="1460" y="1"/>
                    <a:pt x="756" y="207"/>
                    <a:pt x="0" y="963"/>
                  </a:cubicBezTo>
                  <a:cubicBezTo>
                    <a:pt x="413" y="1124"/>
                    <a:pt x="886" y="1230"/>
                    <a:pt x="1344" y="1230"/>
                  </a:cubicBezTo>
                  <a:cubicBezTo>
                    <a:pt x="2051" y="1230"/>
                    <a:pt x="2722" y="979"/>
                    <a:pt x="3082" y="301"/>
                  </a:cubicBezTo>
                  <a:cubicBezTo>
                    <a:pt x="3082" y="301"/>
                    <a:pt x="2659" y="1"/>
                    <a:pt x="20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22"/>
            <p:cNvSpPr/>
            <p:nvPr/>
          </p:nvSpPr>
          <p:spPr>
            <a:xfrm>
              <a:off x="3818250" y="5197600"/>
              <a:ext cx="77650" cy="30800"/>
            </a:xfrm>
            <a:custGeom>
              <a:avLst/>
              <a:gdLst/>
              <a:ahLst/>
              <a:cxnLst/>
              <a:rect l="l" t="t" r="r" b="b"/>
              <a:pathLst>
                <a:path w="3106" h="1232" extrusionOk="0">
                  <a:moveTo>
                    <a:pt x="2044" y="1"/>
                  </a:moveTo>
                  <a:cubicBezTo>
                    <a:pt x="1494" y="1"/>
                    <a:pt x="776" y="207"/>
                    <a:pt x="1" y="972"/>
                  </a:cubicBezTo>
                  <a:cubicBezTo>
                    <a:pt x="406" y="1131"/>
                    <a:pt x="868" y="1231"/>
                    <a:pt x="1318" y="1231"/>
                  </a:cubicBezTo>
                  <a:cubicBezTo>
                    <a:pt x="2037" y="1231"/>
                    <a:pt x="2726" y="975"/>
                    <a:pt x="3105" y="288"/>
                  </a:cubicBezTo>
                  <a:cubicBezTo>
                    <a:pt x="3105" y="288"/>
                    <a:pt x="2691" y="1"/>
                    <a:pt x="20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22"/>
            <p:cNvSpPr/>
            <p:nvPr/>
          </p:nvSpPr>
          <p:spPr>
            <a:xfrm>
              <a:off x="3795425" y="5085675"/>
              <a:ext cx="77075" cy="32075"/>
            </a:xfrm>
            <a:custGeom>
              <a:avLst/>
              <a:gdLst/>
              <a:ahLst/>
              <a:cxnLst/>
              <a:rect l="l" t="t" r="r" b="b"/>
              <a:pathLst>
                <a:path w="3083" h="1283" extrusionOk="0">
                  <a:moveTo>
                    <a:pt x="1205" y="0"/>
                  </a:moveTo>
                  <a:cubicBezTo>
                    <a:pt x="859" y="0"/>
                    <a:pt x="459" y="64"/>
                    <a:pt x="1" y="222"/>
                  </a:cubicBezTo>
                  <a:cubicBezTo>
                    <a:pt x="538" y="791"/>
                    <a:pt x="1326" y="1283"/>
                    <a:pt x="2093" y="1283"/>
                  </a:cubicBezTo>
                  <a:cubicBezTo>
                    <a:pt x="2435" y="1283"/>
                    <a:pt x="2773" y="1185"/>
                    <a:pt x="3082" y="953"/>
                  </a:cubicBezTo>
                  <a:cubicBezTo>
                    <a:pt x="3082" y="953"/>
                    <a:pt x="2548" y="0"/>
                    <a:pt x="12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22"/>
            <p:cNvSpPr/>
            <p:nvPr/>
          </p:nvSpPr>
          <p:spPr>
            <a:xfrm>
              <a:off x="3793150" y="5154425"/>
              <a:ext cx="77075" cy="31950"/>
            </a:xfrm>
            <a:custGeom>
              <a:avLst/>
              <a:gdLst/>
              <a:ahLst/>
              <a:cxnLst/>
              <a:rect l="l" t="t" r="r" b="b"/>
              <a:pathLst>
                <a:path w="3083" h="1278" extrusionOk="0">
                  <a:moveTo>
                    <a:pt x="1220" y="1"/>
                  </a:moveTo>
                  <a:cubicBezTo>
                    <a:pt x="870" y="1"/>
                    <a:pt x="465" y="67"/>
                    <a:pt x="1" y="234"/>
                  </a:cubicBezTo>
                  <a:cubicBezTo>
                    <a:pt x="534" y="799"/>
                    <a:pt x="1304" y="1277"/>
                    <a:pt x="2067" y="1277"/>
                  </a:cubicBezTo>
                  <a:cubicBezTo>
                    <a:pt x="2414" y="1277"/>
                    <a:pt x="2761" y="1178"/>
                    <a:pt x="3082" y="942"/>
                  </a:cubicBezTo>
                  <a:cubicBezTo>
                    <a:pt x="3082" y="942"/>
                    <a:pt x="2540" y="1"/>
                    <a:pt x="1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22"/>
            <p:cNvSpPr/>
            <p:nvPr/>
          </p:nvSpPr>
          <p:spPr>
            <a:xfrm>
              <a:off x="3990600" y="5195075"/>
              <a:ext cx="55375" cy="78775"/>
            </a:xfrm>
            <a:custGeom>
              <a:avLst/>
              <a:gdLst/>
              <a:ahLst/>
              <a:cxnLst/>
              <a:rect l="l" t="t" r="r" b="b"/>
              <a:pathLst>
                <a:path w="2215" h="3151" extrusionOk="0">
                  <a:moveTo>
                    <a:pt x="1210" y="1"/>
                  </a:moveTo>
                  <a:lnTo>
                    <a:pt x="1210" y="1"/>
                  </a:lnTo>
                  <a:cubicBezTo>
                    <a:pt x="1210" y="1"/>
                    <a:pt x="0" y="1233"/>
                    <a:pt x="1370" y="3151"/>
                  </a:cubicBezTo>
                  <a:cubicBezTo>
                    <a:pt x="1963" y="2169"/>
                    <a:pt x="2214" y="754"/>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22"/>
            <p:cNvSpPr/>
            <p:nvPr/>
          </p:nvSpPr>
          <p:spPr>
            <a:xfrm>
              <a:off x="3892450" y="5170550"/>
              <a:ext cx="56500" cy="78775"/>
            </a:xfrm>
            <a:custGeom>
              <a:avLst/>
              <a:gdLst/>
              <a:ahLst/>
              <a:cxnLst/>
              <a:rect l="l" t="t" r="r" b="b"/>
              <a:pathLst>
                <a:path w="2260" h="3151" extrusionOk="0">
                  <a:moveTo>
                    <a:pt x="1393" y="0"/>
                  </a:moveTo>
                  <a:cubicBezTo>
                    <a:pt x="1392" y="0"/>
                    <a:pt x="0" y="1027"/>
                    <a:pt x="1050" y="3150"/>
                  </a:cubicBezTo>
                  <a:cubicBezTo>
                    <a:pt x="1758" y="2283"/>
                    <a:pt x="2260" y="913"/>
                    <a:pt x="1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22"/>
            <p:cNvSpPr/>
            <p:nvPr/>
          </p:nvSpPr>
          <p:spPr>
            <a:xfrm>
              <a:off x="3946650" y="5188225"/>
              <a:ext cx="51950" cy="66800"/>
            </a:xfrm>
            <a:custGeom>
              <a:avLst/>
              <a:gdLst/>
              <a:ahLst/>
              <a:cxnLst/>
              <a:rect l="l" t="t" r="r" b="b"/>
              <a:pathLst>
                <a:path w="2078" h="2672" extrusionOk="0">
                  <a:moveTo>
                    <a:pt x="1713" y="1"/>
                  </a:moveTo>
                  <a:cubicBezTo>
                    <a:pt x="1712" y="1"/>
                    <a:pt x="1" y="320"/>
                    <a:pt x="23" y="2671"/>
                  </a:cubicBezTo>
                  <a:cubicBezTo>
                    <a:pt x="1051" y="2215"/>
                    <a:pt x="2078" y="1211"/>
                    <a:pt x="17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22"/>
            <p:cNvSpPr/>
            <p:nvPr/>
          </p:nvSpPr>
          <p:spPr>
            <a:xfrm>
              <a:off x="3875325" y="5159125"/>
              <a:ext cx="52525" cy="67375"/>
            </a:xfrm>
            <a:custGeom>
              <a:avLst/>
              <a:gdLst/>
              <a:ahLst/>
              <a:cxnLst/>
              <a:rect l="l" t="t" r="r" b="b"/>
              <a:pathLst>
                <a:path w="2101" h="2695" extrusionOk="0">
                  <a:moveTo>
                    <a:pt x="1712" y="1"/>
                  </a:moveTo>
                  <a:cubicBezTo>
                    <a:pt x="1712" y="1"/>
                    <a:pt x="1" y="320"/>
                    <a:pt x="23" y="2694"/>
                  </a:cubicBezTo>
                  <a:cubicBezTo>
                    <a:pt x="1050" y="2238"/>
                    <a:pt x="2100" y="1210"/>
                    <a:pt x="17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22"/>
            <p:cNvSpPr/>
            <p:nvPr/>
          </p:nvSpPr>
          <p:spPr>
            <a:xfrm>
              <a:off x="3965475" y="5205350"/>
              <a:ext cx="51950" cy="66800"/>
            </a:xfrm>
            <a:custGeom>
              <a:avLst/>
              <a:gdLst/>
              <a:ahLst/>
              <a:cxnLst/>
              <a:rect l="l" t="t" r="r" b="b"/>
              <a:pathLst>
                <a:path w="2078" h="2672" extrusionOk="0">
                  <a:moveTo>
                    <a:pt x="1690" y="1"/>
                  </a:moveTo>
                  <a:cubicBezTo>
                    <a:pt x="1690" y="1"/>
                    <a:pt x="1" y="320"/>
                    <a:pt x="24" y="2671"/>
                  </a:cubicBezTo>
                  <a:cubicBezTo>
                    <a:pt x="1051" y="2215"/>
                    <a:pt x="2078" y="1187"/>
                    <a:pt x="1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22"/>
            <p:cNvSpPr/>
            <p:nvPr/>
          </p:nvSpPr>
          <p:spPr>
            <a:xfrm>
              <a:off x="3851925" y="5143500"/>
              <a:ext cx="66800" cy="44200"/>
            </a:xfrm>
            <a:custGeom>
              <a:avLst/>
              <a:gdLst/>
              <a:ahLst/>
              <a:cxnLst/>
              <a:rect l="l" t="t" r="r" b="b"/>
              <a:pathLst>
                <a:path w="2672" h="1768" extrusionOk="0">
                  <a:moveTo>
                    <a:pt x="2334" y="1"/>
                  </a:moveTo>
                  <a:cubicBezTo>
                    <a:pt x="1790" y="1"/>
                    <a:pt x="710" y="216"/>
                    <a:pt x="1" y="1767"/>
                  </a:cubicBezTo>
                  <a:cubicBezTo>
                    <a:pt x="26" y="1767"/>
                    <a:pt x="52" y="1768"/>
                    <a:pt x="78" y="1768"/>
                  </a:cubicBezTo>
                  <a:cubicBezTo>
                    <a:pt x="1202" y="1768"/>
                    <a:pt x="2493" y="1282"/>
                    <a:pt x="2671" y="32"/>
                  </a:cubicBezTo>
                  <a:cubicBezTo>
                    <a:pt x="2671" y="32"/>
                    <a:pt x="2542" y="1"/>
                    <a:pt x="2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22"/>
            <p:cNvSpPr/>
            <p:nvPr/>
          </p:nvSpPr>
          <p:spPr>
            <a:xfrm>
              <a:off x="3899850" y="5193600"/>
              <a:ext cx="66225" cy="43750"/>
            </a:xfrm>
            <a:custGeom>
              <a:avLst/>
              <a:gdLst/>
              <a:ahLst/>
              <a:cxnLst/>
              <a:rect l="l" t="t" r="r" b="b"/>
              <a:pathLst>
                <a:path w="2649" h="1750" extrusionOk="0">
                  <a:moveTo>
                    <a:pt x="2291" y="1"/>
                  </a:moveTo>
                  <a:cubicBezTo>
                    <a:pt x="1746" y="1"/>
                    <a:pt x="700" y="221"/>
                    <a:pt x="1" y="1749"/>
                  </a:cubicBezTo>
                  <a:cubicBezTo>
                    <a:pt x="26" y="1749"/>
                    <a:pt x="52" y="1750"/>
                    <a:pt x="77" y="1750"/>
                  </a:cubicBezTo>
                  <a:cubicBezTo>
                    <a:pt x="1181" y="1750"/>
                    <a:pt x="2493" y="1264"/>
                    <a:pt x="2649" y="37"/>
                  </a:cubicBezTo>
                  <a:cubicBezTo>
                    <a:pt x="2649" y="37"/>
                    <a:pt x="2511" y="1"/>
                    <a:pt x="22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22"/>
            <p:cNvSpPr/>
            <p:nvPr/>
          </p:nvSpPr>
          <p:spPr>
            <a:xfrm>
              <a:off x="4008275" y="5221575"/>
              <a:ext cx="66225" cy="43725"/>
            </a:xfrm>
            <a:custGeom>
              <a:avLst/>
              <a:gdLst/>
              <a:ahLst/>
              <a:cxnLst/>
              <a:rect l="l" t="t" r="r" b="b"/>
              <a:pathLst>
                <a:path w="2649" h="1749" extrusionOk="0">
                  <a:moveTo>
                    <a:pt x="2286" y="0"/>
                  </a:moveTo>
                  <a:cubicBezTo>
                    <a:pt x="1737" y="0"/>
                    <a:pt x="683" y="220"/>
                    <a:pt x="1" y="1748"/>
                  </a:cubicBezTo>
                  <a:cubicBezTo>
                    <a:pt x="26" y="1749"/>
                    <a:pt x="51" y="1749"/>
                    <a:pt x="77" y="1749"/>
                  </a:cubicBezTo>
                  <a:cubicBezTo>
                    <a:pt x="1180" y="1749"/>
                    <a:pt x="2492" y="1263"/>
                    <a:pt x="2649" y="36"/>
                  </a:cubicBezTo>
                  <a:cubicBezTo>
                    <a:pt x="2649" y="36"/>
                    <a:pt x="2509" y="0"/>
                    <a:pt x="22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22"/>
            <p:cNvSpPr/>
            <p:nvPr/>
          </p:nvSpPr>
          <p:spPr>
            <a:xfrm>
              <a:off x="4075625" y="4603900"/>
              <a:ext cx="54225" cy="66800"/>
            </a:xfrm>
            <a:custGeom>
              <a:avLst/>
              <a:gdLst/>
              <a:ahLst/>
              <a:cxnLst/>
              <a:rect l="l" t="t" r="r" b="b"/>
              <a:pathLst>
                <a:path w="2169" h="2672" extrusionOk="0">
                  <a:moveTo>
                    <a:pt x="46" y="1"/>
                  </a:moveTo>
                  <a:lnTo>
                    <a:pt x="46" y="1"/>
                  </a:lnTo>
                  <a:cubicBezTo>
                    <a:pt x="0" y="1119"/>
                    <a:pt x="457" y="2489"/>
                    <a:pt x="1712" y="2671"/>
                  </a:cubicBezTo>
                  <a:cubicBezTo>
                    <a:pt x="1712" y="2671"/>
                    <a:pt x="2169" y="1005"/>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22"/>
            <p:cNvSpPr/>
            <p:nvPr/>
          </p:nvSpPr>
          <p:spPr>
            <a:xfrm>
              <a:off x="4176625" y="4574225"/>
              <a:ext cx="53650" cy="73075"/>
            </a:xfrm>
            <a:custGeom>
              <a:avLst/>
              <a:gdLst/>
              <a:ahLst/>
              <a:cxnLst/>
              <a:rect l="l" t="t" r="r" b="b"/>
              <a:pathLst>
                <a:path w="2146" h="2923" extrusionOk="0">
                  <a:moveTo>
                    <a:pt x="206" y="1"/>
                  </a:moveTo>
                  <a:cubicBezTo>
                    <a:pt x="0" y="1096"/>
                    <a:pt x="229" y="2534"/>
                    <a:pt x="1438" y="2922"/>
                  </a:cubicBezTo>
                  <a:cubicBezTo>
                    <a:pt x="1438" y="2922"/>
                    <a:pt x="2146" y="1347"/>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22"/>
            <p:cNvSpPr/>
            <p:nvPr/>
          </p:nvSpPr>
          <p:spPr>
            <a:xfrm>
              <a:off x="4269625" y="4635300"/>
              <a:ext cx="53675" cy="73050"/>
            </a:xfrm>
            <a:custGeom>
              <a:avLst/>
              <a:gdLst/>
              <a:ahLst/>
              <a:cxnLst/>
              <a:rect l="l" t="t" r="r" b="b"/>
              <a:pathLst>
                <a:path w="2147" h="2922" extrusionOk="0">
                  <a:moveTo>
                    <a:pt x="206" y="0"/>
                  </a:moveTo>
                  <a:cubicBezTo>
                    <a:pt x="1" y="1096"/>
                    <a:pt x="229" y="2534"/>
                    <a:pt x="1439" y="2922"/>
                  </a:cubicBezTo>
                  <a:cubicBezTo>
                    <a:pt x="1439" y="2922"/>
                    <a:pt x="2146" y="1347"/>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22"/>
            <p:cNvSpPr/>
            <p:nvPr/>
          </p:nvSpPr>
          <p:spPr>
            <a:xfrm>
              <a:off x="4126400" y="4582800"/>
              <a:ext cx="56525" cy="78775"/>
            </a:xfrm>
            <a:custGeom>
              <a:avLst/>
              <a:gdLst/>
              <a:ahLst/>
              <a:cxnLst/>
              <a:rect l="l" t="t" r="r" b="b"/>
              <a:pathLst>
                <a:path w="2261" h="3151" extrusionOk="0">
                  <a:moveTo>
                    <a:pt x="1096" y="0"/>
                  </a:moveTo>
                  <a:lnTo>
                    <a:pt x="1096" y="0"/>
                  </a:lnTo>
                  <a:cubicBezTo>
                    <a:pt x="411" y="890"/>
                    <a:pt x="1" y="2283"/>
                    <a:pt x="914" y="3150"/>
                  </a:cubicBezTo>
                  <a:cubicBezTo>
                    <a:pt x="914" y="3150"/>
                    <a:pt x="2260" y="2054"/>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22"/>
            <p:cNvSpPr/>
            <p:nvPr/>
          </p:nvSpPr>
          <p:spPr>
            <a:xfrm>
              <a:off x="4202875" y="4573650"/>
              <a:ext cx="56500" cy="79350"/>
            </a:xfrm>
            <a:custGeom>
              <a:avLst/>
              <a:gdLst/>
              <a:ahLst/>
              <a:cxnLst/>
              <a:rect l="l" t="t" r="r" b="b"/>
              <a:pathLst>
                <a:path w="2260" h="3174" extrusionOk="0">
                  <a:moveTo>
                    <a:pt x="1096" y="1"/>
                  </a:moveTo>
                  <a:cubicBezTo>
                    <a:pt x="411" y="914"/>
                    <a:pt x="0" y="2284"/>
                    <a:pt x="913" y="3174"/>
                  </a:cubicBezTo>
                  <a:cubicBezTo>
                    <a:pt x="913" y="3174"/>
                    <a:pt x="2260" y="2055"/>
                    <a:pt x="10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22"/>
            <p:cNvSpPr/>
            <p:nvPr/>
          </p:nvSpPr>
          <p:spPr>
            <a:xfrm>
              <a:off x="4101875" y="4576525"/>
              <a:ext cx="56500" cy="79325"/>
            </a:xfrm>
            <a:custGeom>
              <a:avLst/>
              <a:gdLst/>
              <a:ahLst/>
              <a:cxnLst/>
              <a:rect l="l" t="t" r="r" b="b"/>
              <a:pathLst>
                <a:path w="2260" h="3173" extrusionOk="0">
                  <a:moveTo>
                    <a:pt x="1096" y="0"/>
                  </a:moveTo>
                  <a:lnTo>
                    <a:pt x="1096" y="0"/>
                  </a:lnTo>
                  <a:cubicBezTo>
                    <a:pt x="411" y="913"/>
                    <a:pt x="0" y="2305"/>
                    <a:pt x="913" y="3173"/>
                  </a:cubicBezTo>
                  <a:cubicBezTo>
                    <a:pt x="913" y="3173"/>
                    <a:pt x="2260" y="2077"/>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22"/>
            <p:cNvSpPr/>
            <p:nvPr/>
          </p:nvSpPr>
          <p:spPr>
            <a:xfrm>
              <a:off x="4221125" y="4596475"/>
              <a:ext cx="53100" cy="69650"/>
            </a:xfrm>
            <a:custGeom>
              <a:avLst/>
              <a:gdLst/>
              <a:ahLst/>
              <a:cxnLst/>
              <a:rect l="l" t="t" r="r" b="b"/>
              <a:pathLst>
                <a:path w="2124" h="2786" extrusionOk="0">
                  <a:moveTo>
                    <a:pt x="1964" y="1"/>
                  </a:moveTo>
                  <a:lnTo>
                    <a:pt x="1964" y="1"/>
                  </a:lnTo>
                  <a:cubicBezTo>
                    <a:pt x="959" y="526"/>
                    <a:pt x="1" y="1599"/>
                    <a:pt x="457" y="2786"/>
                  </a:cubicBezTo>
                  <a:cubicBezTo>
                    <a:pt x="457" y="2786"/>
                    <a:pt x="2123" y="2352"/>
                    <a:pt x="19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22"/>
            <p:cNvSpPr/>
            <p:nvPr/>
          </p:nvSpPr>
          <p:spPr>
            <a:xfrm>
              <a:off x="4233675" y="4621600"/>
              <a:ext cx="53100" cy="69625"/>
            </a:xfrm>
            <a:custGeom>
              <a:avLst/>
              <a:gdLst/>
              <a:ahLst/>
              <a:cxnLst/>
              <a:rect l="l" t="t" r="r" b="b"/>
              <a:pathLst>
                <a:path w="2124" h="2785" extrusionOk="0">
                  <a:moveTo>
                    <a:pt x="1964" y="0"/>
                  </a:moveTo>
                  <a:lnTo>
                    <a:pt x="1964" y="0"/>
                  </a:lnTo>
                  <a:cubicBezTo>
                    <a:pt x="959" y="525"/>
                    <a:pt x="1" y="1621"/>
                    <a:pt x="457" y="2785"/>
                  </a:cubicBezTo>
                  <a:cubicBezTo>
                    <a:pt x="457" y="2785"/>
                    <a:pt x="2124" y="2374"/>
                    <a:pt x="19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22"/>
            <p:cNvSpPr/>
            <p:nvPr/>
          </p:nvSpPr>
          <p:spPr>
            <a:xfrm>
              <a:off x="4154925" y="4575375"/>
              <a:ext cx="53675" cy="69650"/>
            </a:xfrm>
            <a:custGeom>
              <a:avLst/>
              <a:gdLst/>
              <a:ahLst/>
              <a:cxnLst/>
              <a:rect l="l" t="t" r="r" b="b"/>
              <a:pathLst>
                <a:path w="2147" h="2786" extrusionOk="0">
                  <a:moveTo>
                    <a:pt x="1964" y="0"/>
                  </a:moveTo>
                  <a:cubicBezTo>
                    <a:pt x="982" y="525"/>
                    <a:pt x="1" y="1621"/>
                    <a:pt x="457" y="2785"/>
                  </a:cubicBezTo>
                  <a:cubicBezTo>
                    <a:pt x="457" y="2785"/>
                    <a:pt x="2146" y="2374"/>
                    <a:pt x="19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22"/>
            <p:cNvSpPr/>
            <p:nvPr/>
          </p:nvSpPr>
          <p:spPr>
            <a:xfrm>
              <a:off x="4259925" y="4670675"/>
              <a:ext cx="63375" cy="48450"/>
            </a:xfrm>
            <a:custGeom>
              <a:avLst/>
              <a:gdLst/>
              <a:ahLst/>
              <a:cxnLst/>
              <a:rect l="l" t="t" r="r" b="b"/>
              <a:pathLst>
                <a:path w="2535" h="1938" extrusionOk="0">
                  <a:moveTo>
                    <a:pt x="1" y="0"/>
                  </a:moveTo>
                  <a:lnTo>
                    <a:pt x="1" y="0"/>
                  </a:lnTo>
                  <a:cubicBezTo>
                    <a:pt x="348" y="960"/>
                    <a:pt x="1115" y="1937"/>
                    <a:pt x="2155" y="1937"/>
                  </a:cubicBezTo>
                  <a:cubicBezTo>
                    <a:pt x="2277" y="1937"/>
                    <a:pt x="2404" y="1924"/>
                    <a:pt x="2534" y="1895"/>
                  </a:cubicBezTo>
                  <a:cubicBezTo>
                    <a:pt x="2534" y="1895"/>
                    <a:pt x="2352" y="16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22"/>
            <p:cNvSpPr/>
            <p:nvPr/>
          </p:nvSpPr>
          <p:spPr>
            <a:xfrm>
              <a:off x="4347250" y="4604475"/>
              <a:ext cx="57650" cy="57200"/>
            </a:xfrm>
            <a:custGeom>
              <a:avLst/>
              <a:gdLst/>
              <a:ahLst/>
              <a:cxnLst/>
              <a:rect l="l" t="t" r="r" b="b"/>
              <a:pathLst>
                <a:path w="2306" h="2288" extrusionOk="0">
                  <a:moveTo>
                    <a:pt x="0" y="1"/>
                  </a:moveTo>
                  <a:cubicBezTo>
                    <a:pt x="198" y="1080"/>
                    <a:pt x="886" y="2288"/>
                    <a:pt x="2063" y="2288"/>
                  </a:cubicBezTo>
                  <a:cubicBezTo>
                    <a:pt x="2105" y="2288"/>
                    <a:pt x="2148" y="2286"/>
                    <a:pt x="2191" y="2283"/>
                  </a:cubicBezTo>
                  <a:cubicBezTo>
                    <a:pt x="2191" y="2283"/>
                    <a:pt x="2305" y="54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22"/>
            <p:cNvSpPr/>
            <p:nvPr/>
          </p:nvSpPr>
          <p:spPr>
            <a:xfrm>
              <a:off x="4316425" y="4622725"/>
              <a:ext cx="53675" cy="75350"/>
            </a:xfrm>
            <a:custGeom>
              <a:avLst/>
              <a:gdLst/>
              <a:ahLst/>
              <a:cxnLst/>
              <a:rect l="l" t="t" r="r" b="b"/>
              <a:pathLst>
                <a:path w="2147" h="3014" extrusionOk="0">
                  <a:moveTo>
                    <a:pt x="297" y="1"/>
                  </a:moveTo>
                  <a:lnTo>
                    <a:pt x="297" y="1"/>
                  </a:lnTo>
                  <a:cubicBezTo>
                    <a:pt x="0" y="1097"/>
                    <a:pt x="115" y="2535"/>
                    <a:pt x="1302" y="3014"/>
                  </a:cubicBezTo>
                  <a:cubicBezTo>
                    <a:pt x="1302" y="3014"/>
                    <a:pt x="2146" y="1507"/>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22"/>
            <p:cNvSpPr/>
            <p:nvPr/>
          </p:nvSpPr>
          <p:spPr>
            <a:xfrm>
              <a:off x="4384325" y="4586775"/>
              <a:ext cx="53100" cy="75350"/>
            </a:xfrm>
            <a:custGeom>
              <a:avLst/>
              <a:gdLst/>
              <a:ahLst/>
              <a:cxnLst/>
              <a:rect l="l" t="t" r="r" b="b"/>
              <a:pathLst>
                <a:path w="2124" h="3014" extrusionOk="0">
                  <a:moveTo>
                    <a:pt x="297" y="1"/>
                  </a:moveTo>
                  <a:cubicBezTo>
                    <a:pt x="1" y="1097"/>
                    <a:pt x="115" y="2535"/>
                    <a:pt x="1302" y="3014"/>
                  </a:cubicBezTo>
                  <a:cubicBezTo>
                    <a:pt x="1302" y="3014"/>
                    <a:pt x="2123" y="1485"/>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22"/>
            <p:cNvSpPr/>
            <p:nvPr/>
          </p:nvSpPr>
          <p:spPr>
            <a:xfrm>
              <a:off x="4291325" y="4626150"/>
              <a:ext cx="53650" cy="75350"/>
            </a:xfrm>
            <a:custGeom>
              <a:avLst/>
              <a:gdLst/>
              <a:ahLst/>
              <a:cxnLst/>
              <a:rect l="l" t="t" r="r" b="b"/>
              <a:pathLst>
                <a:path w="2146" h="3014" extrusionOk="0">
                  <a:moveTo>
                    <a:pt x="297" y="1"/>
                  </a:moveTo>
                  <a:lnTo>
                    <a:pt x="297" y="1"/>
                  </a:lnTo>
                  <a:cubicBezTo>
                    <a:pt x="0" y="1097"/>
                    <a:pt x="114" y="2535"/>
                    <a:pt x="1301" y="3014"/>
                  </a:cubicBezTo>
                  <a:cubicBezTo>
                    <a:pt x="1301" y="3014"/>
                    <a:pt x="2146" y="1507"/>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22"/>
            <p:cNvSpPr/>
            <p:nvPr/>
          </p:nvSpPr>
          <p:spPr>
            <a:xfrm>
              <a:off x="4406025" y="4593075"/>
              <a:ext cx="56500" cy="78750"/>
            </a:xfrm>
            <a:custGeom>
              <a:avLst/>
              <a:gdLst/>
              <a:ahLst/>
              <a:cxnLst/>
              <a:rect l="l" t="t" r="r" b="b"/>
              <a:pathLst>
                <a:path w="2260" h="3150" extrusionOk="0">
                  <a:moveTo>
                    <a:pt x="1255" y="0"/>
                  </a:moveTo>
                  <a:lnTo>
                    <a:pt x="1255" y="0"/>
                  </a:lnTo>
                  <a:cubicBezTo>
                    <a:pt x="502" y="867"/>
                    <a:pt x="0" y="2214"/>
                    <a:pt x="867" y="3150"/>
                  </a:cubicBezTo>
                  <a:cubicBezTo>
                    <a:pt x="867" y="3150"/>
                    <a:pt x="2260" y="2146"/>
                    <a:pt x="1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22"/>
            <p:cNvSpPr/>
            <p:nvPr/>
          </p:nvSpPr>
          <p:spPr>
            <a:xfrm>
              <a:off x="4333550" y="4605625"/>
              <a:ext cx="56500" cy="78775"/>
            </a:xfrm>
            <a:custGeom>
              <a:avLst/>
              <a:gdLst/>
              <a:ahLst/>
              <a:cxnLst/>
              <a:rect l="l" t="t" r="r" b="b"/>
              <a:pathLst>
                <a:path w="2260" h="3151" extrusionOk="0">
                  <a:moveTo>
                    <a:pt x="1233" y="0"/>
                  </a:moveTo>
                  <a:lnTo>
                    <a:pt x="1233" y="0"/>
                  </a:lnTo>
                  <a:cubicBezTo>
                    <a:pt x="502" y="868"/>
                    <a:pt x="0" y="2214"/>
                    <a:pt x="845" y="3150"/>
                  </a:cubicBezTo>
                  <a:cubicBezTo>
                    <a:pt x="845" y="3150"/>
                    <a:pt x="2260" y="2146"/>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22"/>
            <p:cNvSpPr/>
            <p:nvPr/>
          </p:nvSpPr>
          <p:spPr>
            <a:xfrm>
              <a:off x="4400875" y="4607325"/>
              <a:ext cx="63375" cy="48450"/>
            </a:xfrm>
            <a:custGeom>
              <a:avLst/>
              <a:gdLst/>
              <a:ahLst/>
              <a:cxnLst/>
              <a:rect l="l" t="t" r="r" b="b"/>
              <a:pathLst>
                <a:path w="2535" h="1938" extrusionOk="0">
                  <a:moveTo>
                    <a:pt x="1" y="1"/>
                  </a:moveTo>
                  <a:lnTo>
                    <a:pt x="1" y="1"/>
                  </a:lnTo>
                  <a:cubicBezTo>
                    <a:pt x="348" y="941"/>
                    <a:pt x="1117" y="1937"/>
                    <a:pt x="2160" y="1937"/>
                  </a:cubicBezTo>
                  <a:cubicBezTo>
                    <a:pt x="2281" y="1937"/>
                    <a:pt x="2406" y="1924"/>
                    <a:pt x="2534" y="1895"/>
                  </a:cubicBezTo>
                  <a:cubicBezTo>
                    <a:pt x="2534" y="1895"/>
                    <a:pt x="2352" y="16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22"/>
            <p:cNvSpPr/>
            <p:nvPr/>
          </p:nvSpPr>
          <p:spPr>
            <a:xfrm>
              <a:off x="4488175" y="4541125"/>
              <a:ext cx="57675" cy="57175"/>
            </a:xfrm>
            <a:custGeom>
              <a:avLst/>
              <a:gdLst/>
              <a:ahLst/>
              <a:cxnLst/>
              <a:rect l="l" t="t" r="r" b="b"/>
              <a:pathLst>
                <a:path w="2307" h="2287" extrusionOk="0">
                  <a:moveTo>
                    <a:pt x="1" y="1"/>
                  </a:moveTo>
                  <a:lnTo>
                    <a:pt x="1" y="1"/>
                  </a:lnTo>
                  <a:cubicBezTo>
                    <a:pt x="201" y="1090"/>
                    <a:pt x="898" y="2286"/>
                    <a:pt x="2093" y="2286"/>
                  </a:cubicBezTo>
                  <a:cubicBezTo>
                    <a:pt x="2125" y="2286"/>
                    <a:pt x="2159" y="2285"/>
                    <a:pt x="2192" y="2283"/>
                  </a:cubicBezTo>
                  <a:cubicBezTo>
                    <a:pt x="2192" y="2283"/>
                    <a:pt x="2306" y="54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22"/>
            <p:cNvSpPr/>
            <p:nvPr/>
          </p:nvSpPr>
          <p:spPr>
            <a:xfrm>
              <a:off x="4457375" y="4559400"/>
              <a:ext cx="53650" cy="75350"/>
            </a:xfrm>
            <a:custGeom>
              <a:avLst/>
              <a:gdLst/>
              <a:ahLst/>
              <a:cxnLst/>
              <a:rect l="l" t="t" r="r" b="b"/>
              <a:pathLst>
                <a:path w="2146" h="3014" extrusionOk="0">
                  <a:moveTo>
                    <a:pt x="320" y="0"/>
                  </a:moveTo>
                  <a:lnTo>
                    <a:pt x="320" y="0"/>
                  </a:lnTo>
                  <a:cubicBezTo>
                    <a:pt x="0" y="1096"/>
                    <a:pt x="114" y="2534"/>
                    <a:pt x="1301" y="3013"/>
                  </a:cubicBezTo>
                  <a:cubicBezTo>
                    <a:pt x="1301" y="3013"/>
                    <a:pt x="2146"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22"/>
            <p:cNvSpPr/>
            <p:nvPr/>
          </p:nvSpPr>
          <p:spPr>
            <a:xfrm>
              <a:off x="4525275" y="4523450"/>
              <a:ext cx="53675" cy="75350"/>
            </a:xfrm>
            <a:custGeom>
              <a:avLst/>
              <a:gdLst/>
              <a:ahLst/>
              <a:cxnLst/>
              <a:rect l="l" t="t" r="r" b="b"/>
              <a:pathLst>
                <a:path w="2147" h="3014" extrusionOk="0">
                  <a:moveTo>
                    <a:pt x="297" y="0"/>
                  </a:moveTo>
                  <a:lnTo>
                    <a:pt x="297" y="0"/>
                  </a:lnTo>
                  <a:cubicBezTo>
                    <a:pt x="1" y="1073"/>
                    <a:pt x="115" y="2511"/>
                    <a:pt x="1302" y="3013"/>
                  </a:cubicBezTo>
                  <a:cubicBezTo>
                    <a:pt x="1302" y="3013"/>
                    <a:pt x="2146" y="1484"/>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22"/>
            <p:cNvSpPr/>
            <p:nvPr/>
          </p:nvSpPr>
          <p:spPr>
            <a:xfrm>
              <a:off x="4432275" y="4562825"/>
              <a:ext cx="53650" cy="75350"/>
            </a:xfrm>
            <a:custGeom>
              <a:avLst/>
              <a:gdLst/>
              <a:ahLst/>
              <a:cxnLst/>
              <a:rect l="l" t="t" r="r" b="b"/>
              <a:pathLst>
                <a:path w="2146" h="3014" extrusionOk="0">
                  <a:moveTo>
                    <a:pt x="320" y="0"/>
                  </a:moveTo>
                  <a:lnTo>
                    <a:pt x="320" y="0"/>
                  </a:lnTo>
                  <a:cubicBezTo>
                    <a:pt x="0" y="1096"/>
                    <a:pt x="114" y="2534"/>
                    <a:pt x="1301" y="3013"/>
                  </a:cubicBezTo>
                  <a:cubicBezTo>
                    <a:pt x="1301" y="3013"/>
                    <a:pt x="2146"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22"/>
            <p:cNvSpPr/>
            <p:nvPr/>
          </p:nvSpPr>
          <p:spPr>
            <a:xfrm>
              <a:off x="4546950" y="4529725"/>
              <a:ext cx="56525" cy="78775"/>
            </a:xfrm>
            <a:custGeom>
              <a:avLst/>
              <a:gdLst/>
              <a:ahLst/>
              <a:cxnLst/>
              <a:rect l="l" t="t" r="r" b="b"/>
              <a:pathLst>
                <a:path w="2261" h="3151" extrusionOk="0">
                  <a:moveTo>
                    <a:pt x="1256" y="0"/>
                  </a:moveTo>
                  <a:lnTo>
                    <a:pt x="1256" y="0"/>
                  </a:lnTo>
                  <a:cubicBezTo>
                    <a:pt x="503" y="868"/>
                    <a:pt x="1" y="2214"/>
                    <a:pt x="868" y="3150"/>
                  </a:cubicBezTo>
                  <a:cubicBezTo>
                    <a:pt x="868" y="3150"/>
                    <a:pt x="2261" y="2123"/>
                    <a:pt x="1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22"/>
            <p:cNvSpPr/>
            <p:nvPr/>
          </p:nvSpPr>
          <p:spPr>
            <a:xfrm>
              <a:off x="4546950" y="4498900"/>
              <a:ext cx="56525" cy="78775"/>
            </a:xfrm>
            <a:custGeom>
              <a:avLst/>
              <a:gdLst/>
              <a:ahLst/>
              <a:cxnLst/>
              <a:rect l="l" t="t" r="r" b="b"/>
              <a:pathLst>
                <a:path w="2261" h="3151" extrusionOk="0">
                  <a:moveTo>
                    <a:pt x="1233" y="1"/>
                  </a:moveTo>
                  <a:cubicBezTo>
                    <a:pt x="503" y="868"/>
                    <a:pt x="1" y="2215"/>
                    <a:pt x="845" y="3151"/>
                  </a:cubicBezTo>
                  <a:cubicBezTo>
                    <a:pt x="845" y="3151"/>
                    <a:pt x="2261" y="2146"/>
                    <a:pt x="12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22"/>
            <p:cNvSpPr/>
            <p:nvPr/>
          </p:nvSpPr>
          <p:spPr>
            <a:xfrm>
              <a:off x="4478475" y="4534300"/>
              <a:ext cx="56525" cy="78750"/>
            </a:xfrm>
            <a:custGeom>
              <a:avLst/>
              <a:gdLst/>
              <a:ahLst/>
              <a:cxnLst/>
              <a:rect l="l" t="t" r="r" b="b"/>
              <a:pathLst>
                <a:path w="2261" h="3150" extrusionOk="0">
                  <a:moveTo>
                    <a:pt x="1233" y="0"/>
                  </a:moveTo>
                  <a:lnTo>
                    <a:pt x="1233" y="0"/>
                  </a:lnTo>
                  <a:cubicBezTo>
                    <a:pt x="503" y="867"/>
                    <a:pt x="1" y="2214"/>
                    <a:pt x="845" y="3150"/>
                  </a:cubicBezTo>
                  <a:cubicBezTo>
                    <a:pt x="845" y="3150"/>
                    <a:pt x="2261" y="2146"/>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22"/>
            <p:cNvSpPr/>
            <p:nvPr/>
          </p:nvSpPr>
          <p:spPr>
            <a:xfrm>
              <a:off x="4533825" y="4484650"/>
              <a:ext cx="63375" cy="48600"/>
            </a:xfrm>
            <a:custGeom>
              <a:avLst/>
              <a:gdLst/>
              <a:ahLst/>
              <a:cxnLst/>
              <a:rect l="l" t="t" r="r" b="b"/>
              <a:pathLst>
                <a:path w="2535" h="1944" extrusionOk="0">
                  <a:moveTo>
                    <a:pt x="1" y="0"/>
                  </a:moveTo>
                  <a:cubicBezTo>
                    <a:pt x="346" y="954"/>
                    <a:pt x="1105" y="1943"/>
                    <a:pt x="2135" y="1943"/>
                  </a:cubicBezTo>
                  <a:cubicBezTo>
                    <a:pt x="2264" y="1943"/>
                    <a:pt x="2397" y="1928"/>
                    <a:pt x="2535" y="1895"/>
                  </a:cubicBezTo>
                  <a:cubicBezTo>
                    <a:pt x="2535" y="1895"/>
                    <a:pt x="2352" y="18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22"/>
            <p:cNvSpPr/>
            <p:nvPr/>
          </p:nvSpPr>
          <p:spPr>
            <a:xfrm>
              <a:off x="4621150" y="4419025"/>
              <a:ext cx="57075" cy="57150"/>
            </a:xfrm>
            <a:custGeom>
              <a:avLst/>
              <a:gdLst/>
              <a:ahLst/>
              <a:cxnLst/>
              <a:rect l="l" t="t" r="r" b="b"/>
              <a:pathLst>
                <a:path w="2283" h="2286" extrusionOk="0">
                  <a:moveTo>
                    <a:pt x="0" y="0"/>
                  </a:moveTo>
                  <a:lnTo>
                    <a:pt x="0" y="0"/>
                  </a:lnTo>
                  <a:cubicBezTo>
                    <a:pt x="200" y="1089"/>
                    <a:pt x="897" y="2286"/>
                    <a:pt x="2092" y="2286"/>
                  </a:cubicBezTo>
                  <a:cubicBezTo>
                    <a:pt x="2125" y="2286"/>
                    <a:pt x="2158" y="2285"/>
                    <a:pt x="2191" y="2283"/>
                  </a:cubicBezTo>
                  <a:cubicBezTo>
                    <a:pt x="2191" y="2283"/>
                    <a:pt x="2283" y="54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22"/>
            <p:cNvSpPr/>
            <p:nvPr/>
          </p:nvSpPr>
          <p:spPr>
            <a:xfrm>
              <a:off x="4590325" y="4437275"/>
              <a:ext cx="53675" cy="75350"/>
            </a:xfrm>
            <a:custGeom>
              <a:avLst/>
              <a:gdLst/>
              <a:ahLst/>
              <a:cxnLst/>
              <a:rect l="l" t="t" r="r" b="b"/>
              <a:pathLst>
                <a:path w="2147" h="3014" extrusionOk="0">
                  <a:moveTo>
                    <a:pt x="297" y="1"/>
                  </a:moveTo>
                  <a:lnTo>
                    <a:pt x="297" y="1"/>
                  </a:lnTo>
                  <a:cubicBezTo>
                    <a:pt x="1" y="1096"/>
                    <a:pt x="115" y="2534"/>
                    <a:pt x="1302" y="3014"/>
                  </a:cubicBezTo>
                  <a:cubicBezTo>
                    <a:pt x="1302" y="3014"/>
                    <a:pt x="2146" y="1484"/>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22"/>
            <p:cNvSpPr/>
            <p:nvPr/>
          </p:nvSpPr>
          <p:spPr>
            <a:xfrm>
              <a:off x="4658225" y="4400750"/>
              <a:ext cx="53100" cy="75350"/>
            </a:xfrm>
            <a:custGeom>
              <a:avLst/>
              <a:gdLst/>
              <a:ahLst/>
              <a:cxnLst/>
              <a:rect l="l" t="t" r="r" b="b"/>
              <a:pathLst>
                <a:path w="2124" h="3014" extrusionOk="0">
                  <a:moveTo>
                    <a:pt x="298" y="1"/>
                  </a:moveTo>
                  <a:cubicBezTo>
                    <a:pt x="1" y="1097"/>
                    <a:pt x="115" y="2535"/>
                    <a:pt x="1302" y="3014"/>
                  </a:cubicBezTo>
                  <a:cubicBezTo>
                    <a:pt x="1302" y="3014"/>
                    <a:pt x="2124" y="1507"/>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22"/>
            <p:cNvSpPr/>
            <p:nvPr/>
          </p:nvSpPr>
          <p:spPr>
            <a:xfrm>
              <a:off x="4565225" y="4440700"/>
              <a:ext cx="53650" cy="75350"/>
            </a:xfrm>
            <a:custGeom>
              <a:avLst/>
              <a:gdLst/>
              <a:ahLst/>
              <a:cxnLst/>
              <a:rect l="l" t="t" r="r" b="b"/>
              <a:pathLst>
                <a:path w="2146" h="3014" extrusionOk="0">
                  <a:moveTo>
                    <a:pt x="297" y="1"/>
                  </a:moveTo>
                  <a:lnTo>
                    <a:pt x="297" y="1"/>
                  </a:lnTo>
                  <a:cubicBezTo>
                    <a:pt x="0" y="1096"/>
                    <a:pt x="114" y="2534"/>
                    <a:pt x="1301" y="3014"/>
                  </a:cubicBezTo>
                  <a:cubicBezTo>
                    <a:pt x="1301" y="3014"/>
                    <a:pt x="2146" y="1484"/>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22"/>
            <p:cNvSpPr/>
            <p:nvPr/>
          </p:nvSpPr>
          <p:spPr>
            <a:xfrm>
              <a:off x="4679925" y="4407600"/>
              <a:ext cx="56500" cy="78200"/>
            </a:xfrm>
            <a:custGeom>
              <a:avLst/>
              <a:gdLst/>
              <a:ahLst/>
              <a:cxnLst/>
              <a:rect l="l" t="t" r="r" b="b"/>
              <a:pathLst>
                <a:path w="2260" h="3128" extrusionOk="0">
                  <a:moveTo>
                    <a:pt x="1256" y="1"/>
                  </a:moveTo>
                  <a:lnTo>
                    <a:pt x="1256" y="1"/>
                  </a:lnTo>
                  <a:cubicBezTo>
                    <a:pt x="502" y="845"/>
                    <a:pt x="0" y="2215"/>
                    <a:pt x="868" y="3128"/>
                  </a:cubicBezTo>
                  <a:cubicBezTo>
                    <a:pt x="868" y="3128"/>
                    <a:pt x="2260" y="2124"/>
                    <a:pt x="12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22"/>
            <p:cNvSpPr/>
            <p:nvPr/>
          </p:nvSpPr>
          <p:spPr>
            <a:xfrm>
              <a:off x="4611450" y="4412175"/>
              <a:ext cx="56500" cy="78775"/>
            </a:xfrm>
            <a:custGeom>
              <a:avLst/>
              <a:gdLst/>
              <a:ahLst/>
              <a:cxnLst/>
              <a:rect l="l" t="t" r="r" b="b"/>
              <a:pathLst>
                <a:path w="2260" h="3151" extrusionOk="0">
                  <a:moveTo>
                    <a:pt x="1233" y="0"/>
                  </a:moveTo>
                  <a:lnTo>
                    <a:pt x="1233" y="0"/>
                  </a:lnTo>
                  <a:cubicBezTo>
                    <a:pt x="502" y="845"/>
                    <a:pt x="0" y="2214"/>
                    <a:pt x="845" y="3150"/>
                  </a:cubicBezTo>
                  <a:cubicBezTo>
                    <a:pt x="845" y="3150"/>
                    <a:pt x="2260"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22"/>
            <p:cNvSpPr/>
            <p:nvPr/>
          </p:nvSpPr>
          <p:spPr>
            <a:xfrm>
              <a:off x="4660525" y="4446400"/>
              <a:ext cx="63350" cy="48050"/>
            </a:xfrm>
            <a:custGeom>
              <a:avLst/>
              <a:gdLst/>
              <a:ahLst/>
              <a:cxnLst/>
              <a:rect l="l" t="t" r="r" b="b"/>
              <a:pathLst>
                <a:path w="2534" h="1922" extrusionOk="0">
                  <a:moveTo>
                    <a:pt x="0" y="1"/>
                  </a:moveTo>
                  <a:lnTo>
                    <a:pt x="0" y="1"/>
                  </a:lnTo>
                  <a:cubicBezTo>
                    <a:pt x="345" y="934"/>
                    <a:pt x="1104" y="1921"/>
                    <a:pt x="2134" y="1921"/>
                  </a:cubicBezTo>
                  <a:cubicBezTo>
                    <a:pt x="2263" y="1921"/>
                    <a:pt x="2397" y="1906"/>
                    <a:pt x="2534" y="1873"/>
                  </a:cubicBezTo>
                  <a:cubicBezTo>
                    <a:pt x="2534" y="1873"/>
                    <a:pt x="2351" y="16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22"/>
            <p:cNvSpPr/>
            <p:nvPr/>
          </p:nvSpPr>
          <p:spPr>
            <a:xfrm>
              <a:off x="4747825" y="4380225"/>
              <a:ext cx="57075" cy="57150"/>
            </a:xfrm>
            <a:custGeom>
              <a:avLst/>
              <a:gdLst/>
              <a:ahLst/>
              <a:cxnLst/>
              <a:rect l="l" t="t" r="r" b="b"/>
              <a:pathLst>
                <a:path w="2283" h="2286" extrusionOk="0">
                  <a:moveTo>
                    <a:pt x="0" y="0"/>
                  </a:moveTo>
                  <a:lnTo>
                    <a:pt x="0" y="0"/>
                  </a:lnTo>
                  <a:cubicBezTo>
                    <a:pt x="200" y="1089"/>
                    <a:pt x="898" y="2285"/>
                    <a:pt x="2092" y="2285"/>
                  </a:cubicBezTo>
                  <a:cubicBezTo>
                    <a:pt x="2125" y="2285"/>
                    <a:pt x="2158" y="2285"/>
                    <a:pt x="2192" y="2283"/>
                  </a:cubicBezTo>
                  <a:cubicBezTo>
                    <a:pt x="2192" y="2283"/>
                    <a:pt x="2283" y="54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22"/>
            <p:cNvSpPr/>
            <p:nvPr/>
          </p:nvSpPr>
          <p:spPr>
            <a:xfrm>
              <a:off x="4717000" y="4398475"/>
              <a:ext cx="53675" cy="75350"/>
            </a:xfrm>
            <a:custGeom>
              <a:avLst/>
              <a:gdLst/>
              <a:ahLst/>
              <a:cxnLst/>
              <a:rect l="l" t="t" r="r" b="b"/>
              <a:pathLst>
                <a:path w="2147" h="3014" extrusionOk="0">
                  <a:moveTo>
                    <a:pt x="298" y="1"/>
                  </a:moveTo>
                  <a:cubicBezTo>
                    <a:pt x="1" y="1096"/>
                    <a:pt x="115" y="2534"/>
                    <a:pt x="1302" y="3014"/>
                  </a:cubicBezTo>
                  <a:cubicBezTo>
                    <a:pt x="1302" y="3014"/>
                    <a:pt x="2146" y="1484"/>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22"/>
            <p:cNvSpPr/>
            <p:nvPr/>
          </p:nvSpPr>
          <p:spPr>
            <a:xfrm>
              <a:off x="4784925" y="4361950"/>
              <a:ext cx="53075" cy="75350"/>
            </a:xfrm>
            <a:custGeom>
              <a:avLst/>
              <a:gdLst/>
              <a:ahLst/>
              <a:cxnLst/>
              <a:rect l="l" t="t" r="r" b="b"/>
              <a:pathLst>
                <a:path w="2123" h="3014" extrusionOk="0">
                  <a:moveTo>
                    <a:pt x="297" y="1"/>
                  </a:moveTo>
                  <a:cubicBezTo>
                    <a:pt x="0" y="1096"/>
                    <a:pt x="114" y="2534"/>
                    <a:pt x="1301" y="3014"/>
                  </a:cubicBezTo>
                  <a:cubicBezTo>
                    <a:pt x="1301" y="3014"/>
                    <a:pt x="2123" y="1507"/>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22"/>
            <p:cNvSpPr/>
            <p:nvPr/>
          </p:nvSpPr>
          <p:spPr>
            <a:xfrm>
              <a:off x="4691900" y="4401900"/>
              <a:ext cx="53675" cy="75350"/>
            </a:xfrm>
            <a:custGeom>
              <a:avLst/>
              <a:gdLst/>
              <a:ahLst/>
              <a:cxnLst/>
              <a:rect l="l" t="t" r="r" b="b"/>
              <a:pathLst>
                <a:path w="2147" h="3014" extrusionOk="0">
                  <a:moveTo>
                    <a:pt x="297" y="1"/>
                  </a:moveTo>
                  <a:lnTo>
                    <a:pt x="297" y="1"/>
                  </a:lnTo>
                  <a:cubicBezTo>
                    <a:pt x="1" y="1096"/>
                    <a:pt x="115" y="2534"/>
                    <a:pt x="1302" y="3014"/>
                  </a:cubicBezTo>
                  <a:cubicBezTo>
                    <a:pt x="1302" y="3014"/>
                    <a:pt x="2146" y="1484"/>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22"/>
            <p:cNvSpPr/>
            <p:nvPr/>
          </p:nvSpPr>
          <p:spPr>
            <a:xfrm>
              <a:off x="4806600" y="4368800"/>
              <a:ext cx="56525" cy="78775"/>
            </a:xfrm>
            <a:custGeom>
              <a:avLst/>
              <a:gdLst/>
              <a:ahLst/>
              <a:cxnLst/>
              <a:rect l="l" t="t" r="r" b="b"/>
              <a:pathLst>
                <a:path w="2261" h="3151" extrusionOk="0">
                  <a:moveTo>
                    <a:pt x="1256" y="1"/>
                  </a:moveTo>
                  <a:lnTo>
                    <a:pt x="1256" y="1"/>
                  </a:lnTo>
                  <a:cubicBezTo>
                    <a:pt x="503" y="845"/>
                    <a:pt x="0" y="2215"/>
                    <a:pt x="868" y="3151"/>
                  </a:cubicBezTo>
                  <a:cubicBezTo>
                    <a:pt x="868" y="3151"/>
                    <a:pt x="2260" y="2123"/>
                    <a:pt x="12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22"/>
            <p:cNvSpPr/>
            <p:nvPr/>
          </p:nvSpPr>
          <p:spPr>
            <a:xfrm>
              <a:off x="4738125" y="4373375"/>
              <a:ext cx="56525" cy="78775"/>
            </a:xfrm>
            <a:custGeom>
              <a:avLst/>
              <a:gdLst/>
              <a:ahLst/>
              <a:cxnLst/>
              <a:rect l="l" t="t" r="r" b="b"/>
              <a:pathLst>
                <a:path w="2261" h="3151" extrusionOk="0">
                  <a:moveTo>
                    <a:pt x="1233" y="0"/>
                  </a:moveTo>
                  <a:cubicBezTo>
                    <a:pt x="503" y="845"/>
                    <a:pt x="0" y="2214"/>
                    <a:pt x="845" y="3150"/>
                  </a:cubicBezTo>
                  <a:cubicBezTo>
                    <a:pt x="845" y="3150"/>
                    <a:pt x="2260"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22"/>
            <p:cNvSpPr/>
            <p:nvPr/>
          </p:nvSpPr>
          <p:spPr>
            <a:xfrm>
              <a:off x="4814025" y="4388200"/>
              <a:ext cx="55925" cy="63375"/>
            </a:xfrm>
            <a:custGeom>
              <a:avLst/>
              <a:gdLst/>
              <a:ahLst/>
              <a:cxnLst/>
              <a:rect l="l" t="t" r="r" b="b"/>
              <a:pathLst>
                <a:path w="2237" h="2535" extrusionOk="0">
                  <a:moveTo>
                    <a:pt x="0" y="1"/>
                  </a:moveTo>
                  <a:lnTo>
                    <a:pt x="0" y="1"/>
                  </a:lnTo>
                  <a:cubicBezTo>
                    <a:pt x="69" y="1119"/>
                    <a:pt x="662" y="2443"/>
                    <a:pt x="1917" y="2534"/>
                  </a:cubicBezTo>
                  <a:cubicBezTo>
                    <a:pt x="1917" y="2534"/>
                    <a:pt x="2237" y="82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22"/>
            <p:cNvSpPr/>
            <p:nvPr/>
          </p:nvSpPr>
          <p:spPr>
            <a:xfrm>
              <a:off x="4913300" y="4349400"/>
              <a:ext cx="54800" cy="70225"/>
            </a:xfrm>
            <a:custGeom>
              <a:avLst/>
              <a:gdLst/>
              <a:ahLst/>
              <a:cxnLst/>
              <a:rect l="l" t="t" r="r" b="b"/>
              <a:pathLst>
                <a:path w="2192" h="2809" extrusionOk="0">
                  <a:moveTo>
                    <a:pt x="138" y="1"/>
                  </a:moveTo>
                  <a:lnTo>
                    <a:pt x="138" y="1"/>
                  </a:lnTo>
                  <a:cubicBezTo>
                    <a:pt x="1" y="1119"/>
                    <a:pt x="366" y="2511"/>
                    <a:pt x="1599" y="2808"/>
                  </a:cubicBezTo>
                  <a:cubicBezTo>
                    <a:pt x="1599" y="2808"/>
                    <a:pt x="2192" y="1165"/>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22"/>
            <p:cNvSpPr/>
            <p:nvPr/>
          </p:nvSpPr>
          <p:spPr>
            <a:xfrm>
              <a:off x="4867075" y="4360250"/>
              <a:ext cx="55950" cy="79350"/>
            </a:xfrm>
            <a:custGeom>
              <a:avLst/>
              <a:gdLst/>
              <a:ahLst/>
              <a:cxnLst/>
              <a:rect l="l" t="t" r="r" b="b"/>
              <a:pathLst>
                <a:path w="2238" h="3174" extrusionOk="0">
                  <a:moveTo>
                    <a:pt x="891" y="0"/>
                  </a:moveTo>
                  <a:cubicBezTo>
                    <a:pt x="298" y="959"/>
                    <a:pt x="1" y="2374"/>
                    <a:pt x="1005" y="3173"/>
                  </a:cubicBezTo>
                  <a:cubicBezTo>
                    <a:pt x="1005" y="3173"/>
                    <a:pt x="2238" y="1940"/>
                    <a:pt x="8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22"/>
            <p:cNvSpPr/>
            <p:nvPr/>
          </p:nvSpPr>
          <p:spPr>
            <a:xfrm>
              <a:off x="4942400" y="4344275"/>
              <a:ext cx="55375" cy="79325"/>
            </a:xfrm>
            <a:custGeom>
              <a:avLst/>
              <a:gdLst/>
              <a:ahLst/>
              <a:cxnLst/>
              <a:rect l="l" t="t" r="r" b="b"/>
              <a:pathLst>
                <a:path w="2215" h="3173" extrusionOk="0">
                  <a:moveTo>
                    <a:pt x="891" y="0"/>
                  </a:moveTo>
                  <a:cubicBezTo>
                    <a:pt x="298" y="982"/>
                    <a:pt x="1" y="2397"/>
                    <a:pt x="982" y="3173"/>
                  </a:cubicBezTo>
                  <a:cubicBezTo>
                    <a:pt x="982" y="3173"/>
                    <a:pt x="2215" y="1963"/>
                    <a:pt x="8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22"/>
            <p:cNvSpPr/>
            <p:nvPr/>
          </p:nvSpPr>
          <p:spPr>
            <a:xfrm>
              <a:off x="4845400" y="4364250"/>
              <a:ext cx="55950" cy="79325"/>
            </a:xfrm>
            <a:custGeom>
              <a:avLst/>
              <a:gdLst/>
              <a:ahLst/>
              <a:cxnLst/>
              <a:rect l="l" t="t" r="r" b="b"/>
              <a:pathLst>
                <a:path w="2238" h="3173" extrusionOk="0">
                  <a:moveTo>
                    <a:pt x="891" y="0"/>
                  </a:moveTo>
                  <a:lnTo>
                    <a:pt x="891" y="0"/>
                  </a:lnTo>
                  <a:cubicBezTo>
                    <a:pt x="297" y="982"/>
                    <a:pt x="1" y="2397"/>
                    <a:pt x="1005" y="3173"/>
                  </a:cubicBezTo>
                  <a:cubicBezTo>
                    <a:pt x="1005" y="3173"/>
                    <a:pt x="2237" y="1963"/>
                    <a:pt x="8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22"/>
            <p:cNvSpPr/>
            <p:nvPr/>
          </p:nvSpPr>
          <p:spPr>
            <a:xfrm>
              <a:off x="4960675" y="4363675"/>
              <a:ext cx="54800" cy="72500"/>
            </a:xfrm>
            <a:custGeom>
              <a:avLst/>
              <a:gdLst/>
              <a:ahLst/>
              <a:cxnLst/>
              <a:rect l="l" t="t" r="r" b="b"/>
              <a:pathLst>
                <a:path w="2192" h="2900" extrusionOk="0">
                  <a:moveTo>
                    <a:pt x="1826" y="0"/>
                  </a:moveTo>
                  <a:lnTo>
                    <a:pt x="1826" y="0"/>
                  </a:lnTo>
                  <a:cubicBezTo>
                    <a:pt x="868" y="617"/>
                    <a:pt x="0" y="1758"/>
                    <a:pt x="571" y="2899"/>
                  </a:cubicBezTo>
                  <a:cubicBezTo>
                    <a:pt x="571" y="2899"/>
                    <a:pt x="2191" y="2328"/>
                    <a:pt x="18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22"/>
            <p:cNvSpPr/>
            <p:nvPr/>
          </p:nvSpPr>
          <p:spPr>
            <a:xfrm>
              <a:off x="4893325" y="4348825"/>
              <a:ext cx="54825" cy="72500"/>
            </a:xfrm>
            <a:custGeom>
              <a:avLst/>
              <a:gdLst/>
              <a:ahLst/>
              <a:cxnLst/>
              <a:rect l="l" t="t" r="r" b="b"/>
              <a:pathLst>
                <a:path w="2193" h="2900" extrusionOk="0">
                  <a:moveTo>
                    <a:pt x="1827" y="1"/>
                  </a:moveTo>
                  <a:lnTo>
                    <a:pt x="1827" y="1"/>
                  </a:lnTo>
                  <a:cubicBezTo>
                    <a:pt x="868" y="617"/>
                    <a:pt x="1" y="1758"/>
                    <a:pt x="571" y="2900"/>
                  </a:cubicBezTo>
                  <a:cubicBezTo>
                    <a:pt x="571" y="2900"/>
                    <a:pt x="2192" y="2329"/>
                    <a:pt x="18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22"/>
            <p:cNvSpPr/>
            <p:nvPr/>
          </p:nvSpPr>
          <p:spPr>
            <a:xfrm>
              <a:off x="5040550" y="4308325"/>
              <a:ext cx="55375" cy="63350"/>
            </a:xfrm>
            <a:custGeom>
              <a:avLst/>
              <a:gdLst/>
              <a:ahLst/>
              <a:cxnLst/>
              <a:rect l="l" t="t" r="r" b="b"/>
              <a:pathLst>
                <a:path w="2215" h="2534" extrusionOk="0">
                  <a:moveTo>
                    <a:pt x="1" y="0"/>
                  </a:moveTo>
                  <a:cubicBezTo>
                    <a:pt x="69" y="1119"/>
                    <a:pt x="640" y="2443"/>
                    <a:pt x="1918" y="2534"/>
                  </a:cubicBezTo>
                  <a:cubicBezTo>
                    <a:pt x="1918" y="2534"/>
                    <a:pt x="2215" y="82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22"/>
            <p:cNvSpPr/>
            <p:nvPr/>
          </p:nvSpPr>
          <p:spPr>
            <a:xfrm>
              <a:off x="5139850" y="4269525"/>
              <a:ext cx="54225" cy="70200"/>
            </a:xfrm>
            <a:custGeom>
              <a:avLst/>
              <a:gdLst/>
              <a:ahLst/>
              <a:cxnLst/>
              <a:rect l="l" t="t" r="r" b="b"/>
              <a:pathLst>
                <a:path w="2169" h="2808" extrusionOk="0">
                  <a:moveTo>
                    <a:pt x="115" y="0"/>
                  </a:moveTo>
                  <a:lnTo>
                    <a:pt x="115" y="0"/>
                  </a:lnTo>
                  <a:cubicBezTo>
                    <a:pt x="0" y="1119"/>
                    <a:pt x="343" y="2511"/>
                    <a:pt x="1598" y="2808"/>
                  </a:cubicBezTo>
                  <a:cubicBezTo>
                    <a:pt x="1598" y="2808"/>
                    <a:pt x="2169" y="1164"/>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22"/>
            <p:cNvSpPr/>
            <p:nvPr/>
          </p:nvSpPr>
          <p:spPr>
            <a:xfrm>
              <a:off x="5093625" y="4280350"/>
              <a:ext cx="55375" cy="79350"/>
            </a:xfrm>
            <a:custGeom>
              <a:avLst/>
              <a:gdLst/>
              <a:ahLst/>
              <a:cxnLst/>
              <a:rect l="l" t="t" r="r" b="b"/>
              <a:pathLst>
                <a:path w="2215" h="3174" extrusionOk="0">
                  <a:moveTo>
                    <a:pt x="868" y="1"/>
                  </a:moveTo>
                  <a:lnTo>
                    <a:pt x="868" y="1"/>
                  </a:lnTo>
                  <a:cubicBezTo>
                    <a:pt x="274" y="959"/>
                    <a:pt x="1" y="2375"/>
                    <a:pt x="982" y="3174"/>
                  </a:cubicBezTo>
                  <a:cubicBezTo>
                    <a:pt x="982" y="3174"/>
                    <a:pt x="2215" y="194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22"/>
            <p:cNvSpPr/>
            <p:nvPr/>
          </p:nvSpPr>
          <p:spPr>
            <a:xfrm>
              <a:off x="5168375" y="4264950"/>
              <a:ext cx="55950" cy="78775"/>
            </a:xfrm>
            <a:custGeom>
              <a:avLst/>
              <a:gdLst/>
              <a:ahLst/>
              <a:cxnLst/>
              <a:rect l="l" t="t" r="r" b="b"/>
              <a:pathLst>
                <a:path w="2238" h="3151" extrusionOk="0">
                  <a:moveTo>
                    <a:pt x="891" y="1"/>
                  </a:moveTo>
                  <a:cubicBezTo>
                    <a:pt x="297" y="959"/>
                    <a:pt x="1" y="2374"/>
                    <a:pt x="1005" y="3150"/>
                  </a:cubicBezTo>
                  <a:cubicBezTo>
                    <a:pt x="1005" y="3150"/>
                    <a:pt x="2238" y="1941"/>
                    <a:pt x="8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22"/>
            <p:cNvSpPr/>
            <p:nvPr/>
          </p:nvSpPr>
          <p:spPr>
            <a:xfrm>
              <a:off x="5068525" y="4276925"/>
              <a:ext cx="55375" cy="78775"/>
            </a:xfrm>
            <a:custGeom>
              <a:avLst/>
              <a:gdLst/>
              <a:ahLst/>
              <a:cxnLst/>
              <a:rect l="l" t="t" r="r" b="b"/>
              <a:pathLst>
                <a:path w="2215" h="3151" extrusionOk="0">
                  <a:moveTo>
                    <a:pt x="868" y="1"/>
                  </a:moveTo>
                  <a:cubicBezTo>
                    <a:pt x="274" y="960"/>
                    <a:pt x="0" y="2375"/>
                    <a:pt x="982" y="3151"/>
                  </a:cubicBezTo>
                  <a:cubicBezTo>
                    <a:pt x="982" y="3151"/>
                    <a:pt x="2214" y="194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22"/>
            <p:cNvSpPr/>
            <p:nvPr/>
          </p:nvSpPr>
          <p:spPr>
            <a:xfrm>
              <a:off x="5187200" y="4283775"/>
              <a:ext cx="54825" cy="72500"/>
            </a:xfrm>
            <a:custGeom>
              <a:avLst/>
              <a:gdLst/>
              <a:ahLst/>
              <a:cxnLst/>
              <a:rect l="l" t="t" r="r" b="b"/>
              <a:pathLst>
                <a:path w="2193" h="2900" extrusionOk="0">
                  <a:moveTo>
                    <a:pt x="1804" y="1"/>
                  </a:moveTo>
                  <a:cubicBezTo>
                    <a:pt x="868" y="617"/>
                    <a:pt x="1" y="1758"/>
                    <a:pt x="549" y="2900"/>
                  </a:cubicBezTo>
                  <a:cubicBezTo>
                    <a:pt x="549" y="2900"/>
                    <a:pt x="2192" y="2329"/>
                    <a:pt x="18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22"/>
            <p:cNvSpPr/>
            <p:nvPr/>
          </p:nvSpPr>
          <p:spPr>
            <a:xfrm>
              <a:off x="5119875" y="4268950"/>
              <a:ext cx="54800" cy="72500"/>
            </a:xfrm>
            <a:custGeom>
              <a:avLst/>
              <a:gdLst/>
              <a:ahLst/>
              <a:cxnLst/>
              <a:rect l="l" t="t" r="r" b="b"/>
              <a:pathLst>
                <a:path w="2192" h="2900" extrusionOk="0">
                  <a:moveTo>
                    <a:pt x="1804" y="0"/>
                  </a:moveTo>
                  <a:cubicBezTo>
                    <a:pt x="868" y="617"/>
                    <a:pt x="0" y="1758"/>
                    <a:pt x="548" y="2899"/>
                  </a:cubicBezTo>
                  <a:cubicBezTo>
                    <a:pt x="548" y="2899"/>
                    <a:pt x="2192" y="2328"/>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22"/>
            <p:cNvSpPr/>
            <p:nvPr/>
          </p:nvSpPr>
          <p:spPr>
            <a:xfrm>
              <a:off x="5196350" y="4288350"/>
              <a:ext cx="57075" cy="78200"/>
            </a:xfrm>
            <a:custGeom>
              <a:avLst/>
              <a:gdLst/>
              <a:ahLst/>
              <a:cxnLst/>
              <a:rect l="l" t="t" r="r" b="b"/>
              <a:pathLst>
                <a:path w="2283" h="3128" extrusionOk="0">
                  <a:moveTo>
                    <a:pt x="1278" y="0"/>
                  </a:moveTo>
                  <a:lnTo>
                    <a:pt x="1278" y="0"/>
                  </a:lnTo>
                  <a:cubicBezTo>
                    <a:pt x="525" y="845"/>
                    <a:pt x="0" y="2192"/>
                    <a:pt x="845" y="3127"/>
                  </a:cubicBezTo>
                  <a:cubicBezTo>
                    <a:pt x="845" y="3127"/>
                    <a:pt x="2283" y="2146"/>
                    <a:pt x="1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22"/>
            <p:cNvSpPr/>
            <p:nvPr/>
          </p:nvSpPr>
          <p:spPr>
            <a:xfrm>
              <a:off x="5288200" y="4332850"/>
              <a:ext cx="55950" cy="75350"/>
            </a:xfrm>
            <a:custGeom>
              <a:avLst/>
              <a:gdLst/>
              <a:ahLst/>
              <a:cxnLst/>
              <a:rect l="l" t="t" r="r" b="b"/>
              <a:pathLst>
                <a:path w="2238" h="3014" extrusionOk="0">
                  <a:moveTo>
                    <a:pt x="1599" y="1"/>
                  </a:moveTo>
                  <a:lnTo>
                    <a:pt x="1599" y="1"/>
                  </a:lnTo>
                  <a:cubicBezTo>
                    <a:pt x="731" y="708"/>
                    <a:pt x="1" y="1964"/>
                    <a:pt x="663" y="3014"/>
                  </a:cubicBezTo>
                  <a:cubicBezTo>
                    <a:pt x="663" y="3014"/>
                    <a:pt x="2238" y="2283"/>
                    <a:pt x="15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22"/>
            <p:cNvSpPr/>
            <p:nvPr/>
          </p:nvSpPr>
          <p:spPr>
            <a:xfrm>
              <a:off x="5243700" y="4321450"/>
              <a:ext cx="57650" cy="58225"/>
            </a:xfrm>
            <a:custGeom>
              <a:avLst/>
              <a:gdLst/>
              <a:ahLst/>
              <a:cxnLst/>
              <a:rect l="l" t="t" r="r" b="b"/>
              <a:pathLst>
                <a:path w="2306" h="2329" extrusionOk="0">
                  <a:moveTo>
                    <a:pt x="2306" y="0"/>
                  </a:moveTo>
                  <a:lnTo>
                    <a:pt x="2306" y="0"/>
                  </a:lnTo>
                  <a:cubicBezTo>
                    <a:pt x="1210" y="251"/>
                    <a:pt x="1" y="1050"/>
                    <a:pt x="138" y="2328"/>
                  </a:cubicBezTo>
                  <a:cubicBezTo>
                    <a:pt x="138" y="2328"/>
                    <a:pt x="1872"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22"/>
            <p:cNvSpPr/>
            <p:nvPr/>
          </p:nvSpPr>
          <p:spPr>
            <a:xfrm>
              <a:off x="5308175" y="4363100"/>
              <a:ext cx="57675" cy="58225"/>
            </a:xfrm>
            <a:custGeom>
              <a:avLst/>
              <a:gdLst/>
              <a:ahLst/>
              <a:cxnLst/>
              <a:rect l="l" t="t" r="r" b="b"/>
              <a:pathLst>
                <a:path w="2307" h="2329" extrusionOk="0">
                  <a:moveTo>
                    <a:pt x="2306" y="0"/>
                  </a:moveTo>
                  <a:lnTo>
                    <a:pt x="2306" y="0"/>
                  </a:lnTo>
                  <a:cubicBezTo>
                    <a:pt x="1211" y="274"/>
                    <a:pt x="1" y="1073"/>
                    <a:pt x="138" y="2329"/>
                  </a:cubicBezTo>
                  <a:cubicBezTo>
                    <a:pt x="138" y="2329"/>
                    <a:pt x="1873" y="2329"/>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22"/>
            <p:cNvSpPr/>
            <p:nvPr/>
          </p:nvSpPr>
          <p:spPr>
            <a:xfrm>
              <a:off x="5228300" y="4300900"/>
              <a:ext cx="57650" cy="58225"/>
            </a:xfrm>
            <a:custGeom>
              <a:avLst/>
              <a:gdLst/>
              <a:ahLst/>
              <a:cxnLst/>
              <a:rect l="l" t="t" r="r" b="b"/>
              <a:pathLst>
                <a:path w="2306" h="2329" extrusionOk="0">
                  <a:moveTo>
                    <a:pt x="2306" y="1"/>
                  </a:moveTo>
                  <a:cubicBezTo>
                    <a:pt x="1210" y="274"/>
                    <a:pt x="0" y="1073"/>
                    <a:pt x="160" y="2329"/>
                  </a:cubicBezTo>
                  <a:cubicBezTo>
                    <a:pt x="160" y="2329"/>
                    <a:pt x="1895" y="2329"/>
                    <a:pt x="23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22"/>
            <p:cNvSpPr/>
            <p:nvPr/>
          </p:nvSpPr>
          <p:spPr>
            <a:xfrm>
              <a:off x="5308175" y="4403850"/>
              <a:ext cx="73650" cy="35150"/>
            </a:xfrm>
            <a:custGeom>
              <a:avLst/>
              <a:gdLst/>
              <a:ahLst/>
              <a:cxnLst/>
              <a:rect l="l" t="t" r="r" b="b"/>
              <a:pathLst>
                <a:path w="2946" h="1406" extrusionOk="0">
                  <a:moveTo>
                    <a:pt x="2156" y="1"/>
                  </a:moveTo>
                  <a:cubicBezTo>
                    <a:pt x="1246" y="1"/>
                    <a:pt x="318" y="336"/>
                    <a:pt x="1" y="1269"/>
                  </a:cubicBezTo>
                  <a:cubicBezTo>
                    <a:pt x="1" y="1269"/>
                    <a:pt x="295" y="1406"/>
                    <a:pt x="740" y="1406"/>
                  </a:cubicBezTo>
                  <a:cubicBezTo>
                    <a:pt x="1325" y="1406"/>
                    <a:pt x="2168" y="1171"/>
                    <a:pt x="2945" y="82"/>
                  </a:cubicBezTo>
                  <a:cubicBezTo>
                    <a:pt x="2695" y="30"/>
                    <a:pt x="2426" y="1"/>
                    <a:pt x="2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22"/>
            <p:cNvSpPr/>
            <p:nvPr/>
          </p:nvSpPr>
          <p:spPr>
            <a:xfrm>
              <a:off x="5271100" y="4345975"/>
              <a:ext cx="73625" cy="35050"/>
            </a:xfrm>
            <a:custGeom>
              <a:avLst/>
              <a:gdLst/>
              <a:ahLst/>
              <a:cxnLst/>
              <a:rect l="l" t="t" r="r" b="b"/>
              <a:pathLst>
                <a:path w="2945" h="1402" extrusionOk="0">
                  <a:moveTo>
                    <a:pt x="2126" y="1"/>
                  </a:moveTo>
                  <a:cubicBezTo>
                    <a:pt x="1218" y="1"/>
                    <a:pt x="315" y="347"/>
                    <a:pt x="0" y="1256"/>
                  </a:cubicBezTo>
                  <a:cubicBezTo>
                    <a:pt x="0" y="1256"/>
                    <a:pt x="305" y="1402"/>
                    <a:pt x="763" y="1402"/>
                  </a:cubicBezTo>
                  <a:cubicBezTo>
                    <a:pt x="1346" y="1402"/>
                    <a:pt x="2178" y="1166"/>
                    <a:pt x="2945" y="92"/>
                  </a:cubicBezTo>
                  <a:cubicBezTo>
                    <a:pt x="2682" y="33"/>
                    <a:pt x="2404" y="1"/>
                    <a:pt x="2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22"/>
            <p:cNvSpPr/>
            <p:nvPr/>
          </p:nvSpPr>
          <p:spPr>
            <a:xfrm>
              <a:off x="5327575" y="4445275"/>
              <a:ext cx="56525" cy="78775"/>
            </a:xfrm>
            <a:custGeom>
              <a:avLst/>
              <a:gdLst/>
              <a:ahLst/>
              <a:cxnLst/>
              <a:rect l="l" t="t" r="r" b="b"/>
              <a:pathLst>
                <a:path w="2261" h="3151" extrusionOk="0">
                  <a:moveTo>
                    <a:pt x="1256" y="0"/>
                  </a:moveTo>
                  <a:cubicBezTo>
                    <a:pt x="526" y="845"/>
                    <a:pt x="1" y="2192"/>
                    <a:pt x="845" y="3150"/>
                  </a:cubicBezTo>
                  <a:cubicBezTo>
                    <a:pt x="845" y="3150"/>
                    <a:pt x="2261" y="2146"/>
                    <a:pt x="1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22"/>
            <p:cNvSpPr/>
            <p:nvPr/>
          </p:nvSpPr>
          <p:spPr>
            <a:xfrm>
              <a:off x="5418875" y="4489775"/>
              <a:ext cx="55950" cy="75925"/>
            </a:xfrm>
            <a:custGeom>
              <a:avLst/>
              <a:gdLst/>
              <a:ahLst/>
              <a:cxnLst/>
              <a:rect l="l" t="t" r="r" b="b"/>
              <a:pathLst>
                <a:path w="2238" h="3037" extrusionOk="0">
                  <a:moveTo>
                    <a:pt x="1622" y="1"/>
                  </a:moveTo>
                  <a:lnTo>
                    <a:pt x="1622" y="1"/>
                  </a:lnTo>
                  <a:cubicBezTo>
                    <a:pt x="731" y="708"/>
                    <a:pt x="1" y="1964"/>
                    <a:pt x="686" y="3036"/>
                  </a:cubicBezTo>
                  <a:cubicBezTo>
                    <a:pt x="686" y="3036"/>
                    <a:pt x="2238" y="2283"/>
                    <a:pt x="1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22"/>
            <p:cNvSpPr/>
            <p:nvPr/>
          </p:nvSpPr>
          <p:spPr>
            <a:xfrm>
              <a:off x="5374375" y="4478375"/>
              <a:ext cx="57650" cy="58225"/>
            </a:xfrm>
            <a:custGeom>
              <a:avLst/>
              <a:gdLst/>
              <a:ahLst/>
              <a:cxnLst/>
              <a:rect l="l" t="t" r="r" b="b"/>
              <a:pathLst>
                <a:path w="2306" h="2329" extrusionOk="0">
                  <a:moveTo>
                    <a:pt x="2306" y="0"/>
                  </a:moveTo>
                  <a:lnTo>
                    <a:pt x="2306" y="0"/>
                  </a:lnTo>
                  <a:cubicBezTo>
                    <a:pt x="1210" y="274"/>
                    <a:pt x="1" y="1073"/>
                    <a:pt x="138" y="2328"/>
                  </a:cubicBezTo>
                  <a:cubicBezTo>
                    <a:pt x="138" y="2328"/>
                    <a:pt x="1872"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22"/>
            <p:cNvSpPr/>
            <p:nvPr/>
          </p:nvSpPr>
          <p:spPr>
            <a:xfrm>
              <a:off x="5438850" y="4520600"/>
              <a:ext cx="57675" cy="57650"/>
            </a:xfrm>
            <a:custGeom>
              <a:avLst/>
              <a:gdLst/>
              <a:ahLst/>
              <a:cxnLst/>
              <a:rect l="l" t="t" r="r" b="b"/>
              <a:pathLst>
                <a:path w="2307" h="2306" extrusionOk="0">
                  <a:moveTo>
                    <a:pt x="2306" y="0"/>
                  </a:moveTo>
                  <a:lnTo>
                    <a:pt x="2306" y="0"/>
                  </a:lnTo>
                  <a:cubicBezTo>
                    <a:pt x="1211" y="251"/>
                    <a:pt x="1" y="1050"/>
                    <a:pt x="138" y="2306"/>
                  </a:cubicBezTo>
                  <a:cubicBezTo>
                    <a:pt x="138" y="2306"/>
                    <a:pt x="1873" y="2306"/>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22"/>
            <p:cNvSpPr/>
            <p:nvPr/>
          </p:nvSpPr>
          <p:spPr>
            <a:xfrm>
              <a:off x="5359550" y="4458400"/>
              <a:ext cx="57650" cy="57650"/>
            </a:xfrm>
            <a:custGeom>
              <a:avLst/>
              <a:gdLst/>
              <a:ahLst/>
              <a:cxnLst/>
              <a:rect l="l" t="t" r="r" b="b"/>
              <a:pathLst>
                <a:path w="2306" h="2306" extrusionOk="0">
                  <a:moveTo>
                    <a:pt x="2305" y="0"/>
                  </a:moveTo>
                  <a:lnTo>
                    <a:pt x="2305" y="0"/>
                  </a:lnTo>
                  <a:cubicBezTo>
                    <a:pt x="1187" y="251"/>
                    <a:pt x="0" y="1050"/>
                    <a:pt x="137" y="2306"/>
                  </a:cubicBezTo>
                  <a:cubicBezTo>
                    <a:pt x="137" y="2306"/>
                    <a:pt x="1872" y="2306"/>
                    <a:pt x="2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22"/>
            <p:cNvSpPr/>
            <p:nvPr/>
          </p:nvSpPr>
          <p:spPr>
            <a:xfrm>
              <a:off x="5439425" y="4561100"/>
              <a:ext cx="73075" cy="35075"/>
            </a:xfrm>
            <a:custGeom>
              <a:avLst/>
              <a:gdLst/>
              <a:ahLst/>
              <a:cxnLst/>
              <a:rect l="l" t="t" r="r" b="b"/>
              <a:pathLst>
                <a:path w="2923" h="1403" extrusionOk="0">
                  <a:moveTo>
                    <a:pt x="2113" y="1"/>
                  </a:moveTo>
                  <a:cubicBezTo>
                    <a:pt x="1210" y="1"/>
                    <a:pt x="298" y="348"/>
                    <a:pt x="1" y="1256"/>
                  </a:cubicBezTo>
                  <a:cubicBezTo>
                    <a:pt x="1" y="1256"/>
                    <a:pt x="301" y="1402"/>
                    <a:pt x="754" y="1402"/>
                  </a:cubicBezTo>
                  <a:cubicBezTo>
                    <a:pt x="1331" y="1402"/>
                    <a:pt x="2155" y="1166"/>
                    <a:pt x="2922" y="92"/>
                  </a:cubicBezTo>
                  <a:cubicBezTo>
                    <a:pt x="2665" y="33"/>
                    <a:pt x="2390" y="1"/>
                    <a:pt x="2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22"/>
            <p:cNvSpPr/>
            <p:nvPr/>
          </p:nvSpPr>
          <p:spPr>
            <a:xfrm>
              <a:off x="5401775" y="4503150"/>
              <a:ext cx="73625" cy="35150"/>
            </a:xfrm>
            <a:custGeom>
              <a:avLst/>
              <a:gdLst/>
              <a:ahLst/>
              <a:cxnLst/>
              <a:rect l="l" t="t" r="r" b="b"/>
              <a:pathLst>
                <a:path w="2945" h="1406" extrusionOk="0">
                  <a:moveTo>
                    <a:pt x="2146" y="0"/>
                  </a:moveTo>
                  <a:cubicBezTo>
                    <a:pt x="1231" y="0"/>
                    <a:pt x="317" y="336"/>
                    <a:pt x="0" y="1269"/>
                  </a:cubicBezTo>
                  <a:cubicBezTo>
                    <a:pt x="0" y="1269"/>
                    <a:pt x="295" y="1405"/>
                    <a:pt x="740" y="1405"/>
                  </a:cubicBezTo>
                  <a:cubicBezTo>
                    <a:pt x="1324" y="1405"/>
                    <a:pt x="2167" y="1170"/>
                    <a:pt x="2945" y="82"/>
                  </a:cubicBezTo>
                  <a:cubicBezTo>
                    <a:pt x="2689" y="30"/>
                    <a:pt x="2417" y="0"/>
                    <a:pt x="2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22"/>
            <p:cNvSpPr/>
            <p:nvPr/>
          </p:nvSpPr>
          <p:spPr>
            <a:xfrm>
              <a:off x="5434875" y="4550275"/>
              <a:ext cx="57075" cy="78200"/>
            </a:xfrm>
            <a:custGeom>
              <a:avLst/>
              <a:gdLst/>
              <a:ahLst/>
              <a:cxnLst/>
              <a:rect l="l" t="t" r="r" b="b"/>
              <a:pathLst>
                <a:path w="2283" h="3128" extrusionOk="0">
                  <a:moveTo>
                    <a:pt x="1278" y="0"/>
                  </a:moveTo>
                  <a:lnTo>
                    <a:pt x="1278" y="0"/>
                  </a:lnTo>
                  <a:cubicBezTo>
                    <a:pt x="525" y="845"/>
                    <a:pt x="0" y="2191"/>
                    <a:pt x="845" y="3127"/>
                  </a:cubicBezTo>
                  <a:cubicBezTo>
                    <a:pt x="845" y="3127"/>
                    <a:pt x="2283" y="2146"/>
                    <a:pt x="1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22"/>
            <p:cNvSpPr/>
            <p:nvPr/>
          </p:nvSpPr>
          <p:spPr>
            <a:xfrm>
              <a:off x="5526725" y="4594775"/>
              <a:ext cx="55950" cy="75350"/>
            </a:xfrm>
            <a:custGeom>
              <a:avLst/>
              <a:gdLst/>
              <a:ahLst/>
              <a:cxnLst/>
              <a:rect l="l" t="t" r="r" b="b"/>
              <a:pathLst>
                <a:path w="2238" h="3014" extrusionOk="0">
                  <a:moveTo>
                    <a:pt x="1599" y="1"/>
                  </a:moveTo>
                  <a:cubicBezTo>
                    <a:pt x="731" y="708"/>
                    <a:pt x="1" y="1941"/>
                    <a:pt x="663" y="3013"/>
                  </a:cubicBezTo>
                  <a:cubicBezTo>
                    <a:pt x="663" y="3013"/>
                    <a:pt x="2238" y="2260"/>
                    <a:pt x="15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22"/>
            <p:cNvSpPr/>
            <p:nvPr/>
          </p:nvSpPr>
          <p:spPr>
            <a:xfrm>
              <a:off x="5482225" y="4583375"/>
              <a:ext cx="57650" cy="57650"/>
            </a:xfrm>
            <a:custGeom>
              <a:avLst/>
              <a:gdLst/>
              <a:ahLst/>
              <a:cxnLst/>
              <a:rect l="l" t="t" r="r" b="b"/>
              <a:pathLst>
                <a:path w="2306" h="2306" extrusionOk="0">
                  <a:moveTo>
                    <a:pt x="2306" y="0"/>
                  </a:moveTo>
                  <a:lnTo>
                    <a:pt x="2306" y="0"/>
                  </a:lnTo>
                  <a:cubicBezTo>
                    <a:pt x="1210" y="251"/>
                    <a:pt x="1" y="1050"/>
                    <a:pt x="138" y="2305"/>
                  </a:cubicBezTo>
                  <a:cubicBezTo>
                    <a:pt x="138" y="2305"/>
                    <a:pt x="138" y="2305"/>
                    <a:pt x="139" y="2305"/>
                  </a:cubicBezTo>
                  <a:cubicBezTo>
                    <a:pt x="204" y="2305"/>
                    <a:pt x="1881" y="2283"/>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22"/>
            <p:cNvSpPr/>
            <p:nvPr/>
          </p:nvSpPr>
          <p:spPr>
            <a:xfrm>
              <a:off x="5546700" y="4625025"/>
              <a:ext cx="57675" cy="58225"/>
            </a:xfrm>
            <a:custGeom>
              <a:avLst/>
              <a:gdLst/>
              <a:ahLst/>
              <a:cxnLst/>
              <a:rect l="l" t="t" r="r" b="b"/>
              <a:pathLst>
                <a:path w="2307" h="2329" extrusionOk="0">
                  <a:moveTo>
                    <a:pt x="2306" y="0"/>
                  </a:moveTo>
                  <a:cubicBezTo>
                    <a:pt x="1188" y="274"/>
                    <a:pt x="1" y="1073"/>
                    <a:pt x="138" y="2328"/>
                  </a:cubicBezTo>
                  <a:cubicBezTo>
                    <a:pt x="138" y="2328"/>
                    <a:pt x="1873"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22"/>
            <p:cNvSpPr/>
            <p:nvPr/>
          </p:nvSpPr>
          <p:spPr>
            <a:xfrm>
              <a:off x="5466825" y="4562825"/>
              <a:ext cx="57650" cy="58225"/>
            </a:xfrm>
            <a:custGeom>
              <a:avLst/>
              <a:gdLst/>
              <a:ahLst/>
              <a:cxnLst/>
              <a:rect l="l" t="t" r="r" b="b"/>
              <a:pathLst>
                <a:path w="2306" h="2329" extrusionOk="0">
                  <a:moveTo>
                    <a:pt x="2306" y="0"/>
                  </a:moveTo>
                  <a:cubicBezTo>
                    <a:pt x="1210" y="274"/>
                    <a:pt x="0" y="1073"/>
                    <a:pt x="160" y="2328"/>
                  </a:cubicBezTo>
                  <a:cubicBezTo>
                    <a:pt x="160" y="2328"/>
                    <a:pt x="1895"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22"/>
            <p:cNvSpPr/>
            <p:nvPr/>
          </p:nvSpPr>
          <p:spPr>
            <a:xfrm>
              <a:off x="5546700" y="4665775"/>
              <a:ext cx="73650" cy="35150"/>
            </a:xfrm>
            <a:custGeom>
              <a:avLst/>
              <a:gdLst/>
              <a:ahLst/>
              <a:cxnLst/>
              <a:rect l="l" t="t" r="r" b="b"/>
              <a:pathLst>
                <a:path w="2946" h="1406" extrusionOk="0">
                  <a:moveTo>
                    <a:pt x="2156" y="0"/>
                  </a:moveTo>
                  <a:cubicBezTo>
                    <a:pt x="1246" y="0"/>
                    <a:pt x="318" y="336"/>
                    <a:pt x="1" y="1269"/>
                  </a:cubicBezTo>
                  <a:cubicBezTo>
                    <a:pt x="1" y="1269"/>
                    <a:pt x="295" y="1406"/>
                    <a:pt x="740" y="1406"/>
                  </a:cubicBezTo>
                  <a:cubicBezTo>
                    <a:pt x="1325" y="1406"/>
                    <a:pt x="2168" y="1170"/>
                    <a:pt x="2945" y="82"/>
                  </a:cubicBezTo>
                  <a:cubicBezTo>
                    <a:pt x="2695" y="30"/>
                    <a:pt x="2426" y="0"/>
                    <a:pt x="2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22"/>
            <p:cNvSpPr/>
            <p:nvPr/>
          </p:nvSpPr>
          <p:spPr>
            <a:xfrm>
              <a:off x="5509625" y="4607625"/>
              <a:ext cx="73625" cy="35275"/>
            </a:xfrm>
            <a:custGeom>
              <a:avLst/>
              <a:gdLst/>
              <a:ahLst/>
              <a:cxnLst/>
              <a:rect l="l" t="t" r="r" b="b"/>
              <a:pathLst>
                <a:path w="2945" h="1411" extrusionOk="0">
                  <a:moveTo>
                    <a:pt x="2168" y="1"/>
                  </a:moveTo>
                  <a:cubicBezTo>
                    <a:pt x="1246" y="1"/>
                    <a:pt x="320" y="344"/>
                    <a:pt x="0" y="1267"/>
                  </a:cubicBezTo>
                  <a:cubicBezTo>
                    <a:pt x="0" y="1267"/>
                    <a:pt x="301" y="1411"/>
                    <a:pt x="754" y="1411"/>
                  </a:cubicBezTo>
                  <a:cubicBezTo>
                    <a:pt x="1338" y="1411"/>
                    <a:pt x="2174" y="1172"/>
                    <a:pt x="2945" y="80"/>
                  </a:cubicBezTo>
                  <a:cubicBezTo>
                    <a:pt x="2696" y="29"/>
                    <a:pt x="2432" y="1"/>
                    <a:pt x="2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22"/>
            <p:cNvSpPr/>
            <p:nvPr/>
          </p:nvSpPr>
          <p:spPr>
            <a:xfrm>
              <a:off x="5530150" y="4678650"/>
              <a:ext cx="64525" cy="46250"/>
            </a:xfrm>
            <a:custGeom>
              <a:avLst/>
              <a:gdLst/>
              <a:ahLst/>
              <a:cxnLst/>
              <a:rect l="l" t="t" r="r" b="b"/>
              <a:pathLst>
                <a:path w="2581" h="1850" extrusionOk="0">
                  <a:moveTo>
                    <a:pt x="2580" y="1"/>
                  </a:moveTo>
                  <a:lnTo>
                    <a:pt x="2580" y="1"/>
                  </a:lnTo>
                  <a:cubicBezTo>
                    <a:pt x="1462" y="24"/>
                    <a:pt x="115" y="571"/>
                    <a:pt x="1" y="1827"/>
                  </a:cubicBezTo>
                  <a:cubicBezTo>
                    <a:pt x="1" y="1827"/>
                    <a:pt x="106" y="1850"/>
                    <a:pt x="279" y="1850"/>
                  </a:cubicBezTo>
                  <a:cubicBezTo>
                    <a:pt x="795" y="1850"/>
                    <a:pt x="1913" y="1644"/>
                    <a:pt x="25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22"/>
            <p:cNvSpPr/>
            <p:nvPr/>
          </p:nvSpPr>
          <p:spPr>
            <a:xfrm>
              <a:off x="5547850" y="4789725"/>
              <a:ext cx="70775" cy="38000"/>
            </a:xfrm>
            <a:custGeom>
              <a:avLst/>
              <a:gdLst/>
              <a:ahLst/>
              <a:cxnLst/>
              <a:rect l="l" t="t" r="r" b="b"/>
              <a:pathLst>
                <a:path w="2831" h="1520" extrusionOk="0">
                  <a:moveTo>
                    <a:pt x="2329" y="1"/>
                  </a:moveTo>
                  <a:cubicBezTo>
                    <a:pt x="1330" y="1"/>
                    <a:pt x="273" y="371"/>
                    <a:pt x="0" y="1424"/>
                  </a:cubicBezTo>
                  <a:cubicBezTo>
                    <a:pt x="0" y="1424"/>
                    <a:pt x="239" y="1519"/>
                    <a:pt x="602" y="1519"/>
                  </a:cubicBezTo>
                  <a:cubicBezTo>
                    <a:pt x="1180" y="1519"/>
                    <a:pt x="2074" y="1278"/>
                    <a:pt x="2831" y="32"/>
                  </a:cubicBezTo>
                  <a:cubicBezTo>
                    <a:pt x="2668" y="12"/>
                    <a:pt x="2499" y="1"/>
                    <a:pt x="23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22"/>
            <p:cNvSpPr/>
            <p:nvPr/>
          </p:nvSpPr>
          <p:spPr>
            <a:xfrm>
              <a:off x="5539300" y="4735725"/>
              <a:ext cx="78750" cy="29200"/>
            </a:xfrm>
            <a:custGeom>
              <a:avLst/>
              <a:gdLst/>
              <a:ahLst/>
              <a:cxnLst/>
              <a:rect l="l" t="t" r="r" b="b"/>
              <a:pathLst>
                <a:path w="3150" h="1168" extrusionOk="0">
                  <a:moveTo>
                    <a:pt x="1368" y="0"/>
                  </a:moveTo>
                  <a:cubicBezTo>
                    <a:pt x="859" y="0"/>
                    <a:pt x="371" y="173"/>
                    <a:pt x="0" y="617"/>
                  </a:cubicBezTo>
                  <a:cubicBezTo>
                    <a:pt x="0" y="617"/>
                    <a:pt x="511" y="1168"/>
                    <a:pt x="1434" y="1168"/>
                  </a:cubicBezTo>
                  <a:cubicBezTo>
                    <a:pt x="1904" y="1168"/>
                    <a:pt x="2480" y="1025"/>
                    <a:pt x="3150" y="594"/>
                  </a:cubicBezTo>
                  <a:cubicBezTo>
                    <a:pt x="2637" y="256"/>
                    <a:pt x="1986" y="0"/>
                    <a:pt x="1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22"/>
            <p:cNvSpPr/>
            <p:nvPr/>
          </p:nvSpPr>
          <p:spPr>
            <a:xfrm>
              <a:off x="5554700" y="4815025"/>
              <a:ext cx="79350" cy="29225"/>
            </a:xfrm>
            <a:custGeom>
              <a:avLst/>
              <a:gdLst/>
              <a:ahLst/>
              <a:cxnLst/>
              <a:rect l="l" t="t" r="r" b="b"/>
              <a:pathLst>
                <a:path w="3174" h="1169" extrusionOk="0">
                  <a:moveTo>
                    <a:pt x="1370" y="1"/>
                  </a:moveTo>
                  <a:cubicBezTo>
                    <a:pt x="859" y="1"/>
                    <a:pt x="371" y="174"/>
                    <a:pt x="0" y="617"/>
                  </a:cubicBezTo>
                  <a:cubicBezTo>
                    <a:pt x="0" y="617"/>
                    <a:pt x="512" y="1169"/>
                    <a:pt x="1441" y="1169"/>
                  </a:cubicBezTo>
                  <a:cubicBezTo>
                    <a:pt x="1914" y="1169"/>
                    <a:pt x="2495" y="1026"/>
                    <a:pt x="3173" y="595"/>
                  </a:cubicBezTo>
                  <a:cubicBezTo>
                    <a:pt x="2647" y="257"/>
                    <a:pt x="1991" y="1"/>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22"/>
            <p:cNvSpPr/>
            <p:nvPr/>
          </p:nvSpPr>
          <p:spPr>
            <a:xfrm>
              <a:off x="5545575" y="4714500"/>
              <a:ext cx="79325" cy="29175"/>
            </a:xfrm>
            <a:custGeom>
              <a:avLst/>
              <a:gdLst/>
              <a:ahLst/>
              <a:cxnLst/>
              <a:rect l="l" t="t" r="r" b="b"/>
              <a:pathLst>
                <a:path w="3173" h="1167" extrusionOk="0">
                  <a:moveTo>
                    <a:pt x="1364" y="1"/>
                  </a:moveTo>
                  <a:cubicBezTo>
                    <a:pt x="854" y="1"/>
                    <a:pt x="368" y="169"/>
                    <a:pt x="0" y="598"/>
                  </a:cubicBezTo>
                  <a:cubicBezTo>
                    <a:pt x="0" y="598"/>
                    <a:pt x="528" y="1166"/>
                    <a:pt x="1468" y="1166"/>
                  </a:cubicBezTo>
                  <a:cubicBezTo>
                    <a:pt x="1938" y="1166"/>
                    <a:pt x="2511" y="1024"/>
                    <a:pt x="3173" y="598"/>
                  </a:cubicBezTo>
                  <a:cubicBezTo>
                    <a:pt x="2656" y="258"/>
                    <a:pt x="1992" y="1"/>
                    <a:pt x="13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22"/>
            <p:cNvSpPr/>
            <p:nvPr/>
          </p:nvSpPr>
          <p:spPr>
            <a:xfrm>
              <a:off x="5541575" y="4833750"/>
              <a:ext cx="71925" cy="38275"/>
            </a:xfrm>
            <a:custGeom>
              <a:avLst/>
              <a:gdLst/>
              <a:ahLst/>
              <a:cxnLst/>
              <a:rect l="l" t="t" r="r" b="b"/>
              <a:pathLst>
                <a:path w="2877" h="1531" extrusionOk="0">
                  <a:moveTo>
                    <a:pt x="721" y="0"/>
                  </a:moveTo>
                  <a:cubicBezTo>
                    <a:pt x="485" y="0"/>
                    <a:pt x="243" y="51"/>
                    <a:pt x="0" y="165"/>
                  </a:cubicBezTo>
                  <a:cubicBezTo>
                    <a:pt x="0" y="165"/>
                    <a:pt x="455" y="1530"/>
                    <a:pt x="2299" y="1530"/>
                  </a:cubicBezTo>
                  <a:cubicBezTo>
                    <a:pt x="2478" y="1530"/>
                    <a:pt x="2670" y="1517"/>
                    <a:pt x="2876" y="1489"/>
                  </a:cubicBezTo>
                  <a:cubicBezTo>
                    <a:pt x="2425" y="730"/>
                    <a:pt x="1616" y="0"/>
                    <a:pt x="7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22"/>
            <p:cNvSpPr/>
            <p:nvPr/>
          </p:nvSpPr>
          <p:spPr>
            <a:xfrm>
              <a:off x="5538725" y="4779175"/>
              <a:ext cx="71925" cy="38500"/>
            </a:xfrm>
            <a:custGeom>
              <a:avLst/>
              <a:gdLst/>
              <a:ahLst/>
              <a:cxnLst/>
              <a:rect l="l" t="t" r="r" b="b"/>
              <a:pathLst>
                <a:path w="2877" h="1540" extrusionOk="0">
                  <a:moveTo>
                    <a:pt x="707" y="1"/>
                  </a:moveTo>
                  <a:cubicBezTo>
                    <a:pt x="476" y="1"/>
                    <a:pt x="239" y="49"/>
                    <a:pt x="0" y="157"/>
                  </a:cubicBezTo>
                  <a:cubicBezTo>
                    <a:pt x="0" y="157"/>
                    <a:pt x="442" y="1539"/>
                    <a:pt x="2329" y="1539"/>
                  </a:cubicBezTo>
                  <a:cubicBezTo>
                    <a:pt x="2499" y="1539"/>
                    <a:pt x="2682" y="1528"/>
                    <a:pt x="2876" y="1504"/>
                  </a:cubicBezTo>
                  <a:cubicBezTo>
                    <a:pt x="2405" y="723"/>
                    <a:pt x="1601" y="1"/>
                    <a:pt x="7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22"/>
            <p:cNvSpPr/>
            <p:nvPr/>
          </p:nvSpPr>
          <p:spPr>
            <a:xfrm>
              <a:off x="5534150" y="4755800"/>
              <a:ext cx="71925" cy="38475"/>
            </a:xfrm>
            <a:custGeom>
              <a:avLst/>
              <a:gdLst/>
              <a:ahLst/>
              <a:cxnLst/>
              <a:rect l="l" t="t" r="r" b="b"/>
              <a:pathLst>
                <a:path w="2877" h="1539" extrusionOk="0">
                  <a:moveTo>
                    <a:pt x="707" y="0"/>
                  </a:moveTo>
                  <a:cubicBezTo>
                    <a:pt x="476" y="0"/>
                    <a:pt x="240" y="48"/>
                    <a:pt x="1" y="156"/>
                  </a:cubicBezTo>
                  <a:cubicBezTo>
                    <a:pt x="1" y="156"/>
                    <a:pt x="442" y="1539"/>
                    <a:pt x="2329" y="1539"/>
                  </a:cubicBezTo>
                  <a:cubicBezTo>
                    <a:pt x="2500" y="1539"/>
                    <a:pt x="2682" y="1527"/>
                    <a:pt x="2877" y="1503"/>
                  </a:cubicBezTo>
                  <a:cubicBezTo>
                    <a:pt x="2405" y="723"/>
                    <a:pt x="1602" y="0"/>
                    <a:pt x="7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22"/>
            <p:cNvSpPr/>
            <p:nvPr/>
          </p:nvSpPr>
          <p:spPr>
            <a:xfrm>
              <a:off x="5492500" y="4845525"/>
              <a:ext cx="77625" cy="30850"/>
            </a:xfrm>
            <a:custGeom>
              <a:avLst/>
              <a:gdLst/>
              <a:ahLst/>
              <a:cxnLst/>
              <a:rect l="l" t="t" r="r" b="b"/>
              <a:pathLst>
                <a:path w="3105" h="1234" extrusionOk="0">
                  <a:moveTo>
                    <a:pt x="1794" y="0"/>
                  </a:moveTo>
                  <a:cubicBezTo>
                    <a:pt x="1064" y="0"/>
                    <a:pt x="369" y="255"/>
                    <a:pt x="0" y="949"/>
                  </a:cubicBezTo>
                  <a:cubicBezTo>
                    <a:pt x="0" y="949"/>
                    <a:pt x="416" y="1233"/>
                    <a:pt x="1059" y="1233"/>
                  </a:cubicBezTo>
                  <a:cubicBezTo>
                    <a:pt x="1612" y="1233"/>
                    <a:pt x="2334" y="1023"/>
                    <a:pt x="3105" y="242"/>
                  </a:cubicBezTo>
                  <a:cubicBezTo>
                    <a:pt x="2698" y="95"/>
                    <a:pt x="2240" y="0"/>
                    <a:pt x="17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22"/>
            <p:cNvSpPr/>
            <p:nvPr/>
          </p:nvSpPr>
          <p:spPr>
            <a:xfrm>
              <a:off x="5484500" y="4948625"/>
              <a:ext cx="79350" cy="29275"/>
            </a:xfrm>
            <a:custGeom>
              <a:avLst/>
              <a:gdLst/>
              <a:ahLst/>
              <a:cxnLst/>
              <a:rect l="l" t="t" r="r" b="b"/>
              <a:pathLst>
                <a:path w="3174" h="1171" extrusionOk="0">
                  <a:moveTo>
                    <a:pt x="1473" y="1"/>
                  </a:moveTo>
                  <a:cubicBezTo>
                    <a:pt x="913" y="1"/>
                    <a:pt x="381" y="192"/>
                    <a:pt x="1" y="683"/>
                  </a:cubicBezTo>
                  <a:cubicBezTo>
                    <a:pt x="1" y="683"/>
                    <a:pt x="507" y="1170"/>
                    <a:pt x="1366" y="1170"/>
                  </a:cubicBezTo>
                  <a:cubicBezTo>
                    <a:pt x="1861" y="1170"/>
                    <a:pt x="2473" y="1009"/>
                    <a:pt x="3174" y="500"/>
                  </a:cubicBezTo>
                  <a:cubicBezTo>
                    <a:pt x="2672" y="209"/>
                    <a:pt x="2058" y="1"/>
                    <a:pt x="14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22"/>
            <p:cNvSpPr/>
            <p:nvPr/>
          </p:nvSpPr>
          <p:spPr>
            <a:xfrm>
              <a:off x="5491350" y="4896825"/>
              <a:ext cx="73075" cy="36500"/>
            </a:xfrm>
            <a:custGeom>
              <a:avLst/>
              <a:gdLst/>
              <a:ahLst/>
              <a:cxnLst/>
              <a:rect l="l" t="t" r="r" b="b"/>
              <a:pathLst>
                <a:path w="2923" h="1460" extrusionOk="0">
                  <a:moveTo>
                    <a:pt x="780" y="1"/>
                  </a:moveTo>
                  <a:cubicBezTo>
                    <a:pt x="522" y="1"/>
                    <a:pt x="260" y="61"/>
                    <a:pt x="1" y="199"/>
                  </a:cubicBezTo>
                  <a:cubicBezTo>
                    <a:pt x="1" y="199"/>
                    <a:pt x="480" y="1459"/>
                    <a:pt x="2175" y="1459"/>
                  </a:cubicBezTo>
                  <a:cubicBezTo>
                    <a:pt x="2402" y="1459"/>
                    <a:pt x="2650" y="1437"/>
                    <a:pt x="2922" y="1385"/>
                  </a:cubicBezTo>
                  <a:cubicBezTo>
                    <a:pt x="2449" y="666"/>
                    <a:pt x="1638" y="1"/>
                    <a:pt x="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22"/>
            <p:cNvSpPr/>
            <p:nvPr/>
          </p:nvSpPr>
          <p:spPr>
            <a:xfrm>
              <a:off x="5505050" y="4875450"/>
              <a:ext cx="73075" cy="36575"/>
            </a:xfrm>
            <a:custGeom>
              <a:avLst/>
              <a:gdLst/>
              <a:ahLst/>
              <a:cxnLst/>
              <a:rect l="l" t="t" r="r" b="b"/>
              <a:pathLst>
                <a:path w="2923" h="1463" extrusionOk="0">
                  <a:moveTo>
                    <a:pt x="760" y="1"/>
                  </a:moveTo>
                  <a:cubicBezTo>
                    <a:pt x="508" y="1"/>
                    <a:pt x="253" y="58"/>
                    <a:pt x="1" y="186"/>
                  </a:cubicBezTo>
                  <a:cubicBezTo>
                    <a:pt x="1" y="186"/>
                    <a:pt x="486" y="1463"/>
                    <a:pt x="2207" y="1463"/>
                  </a:cubicBezTo>
                  <a:cubicBezTo>
                    <a:pt x="2425" y="1463"/>
                    <a:pt x="2663" y="1442"/>
                    <a:pt x="2922" y="1396"/>
                  </a:cubicBezTo>
                  <a:cubicBezTo>
                    <a:pt x="2445" y="671"/>
                    <a:pt x="1625" y="1"/>
                    <a:pt x="7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22"/>
            <p:cNvSpPr/>
            <p:nvPr/>
          </p:nvSpPr>
          <p:spPr>
            <a:xfrm>
              <a:off x="5498200" y="4923400"/>
              <a:ext cx="57100" cy="58300"/>
            </a:xfrm>
            <a:custGeom>
              <a:avLst/>
              <a:gdLst/>
              <a:ahLst/>
              <a:cxnLst/>
              <a:rect l="l" t="t" r="r" b="b"/>
              <a:pathLst>
                <a:path w="2284" h="2332" extrusionOk="0">
                  <a:moveTo>
                    <a:pt x="234" y="0"/>
                  </a:moveTo>
                  <a:cubicBezTo>
                    <a:pt x="202" y="0"/>
                    <a:pt x="170" y="1"/>
                    <a:pt x="138" y="3"/>
                  </a:cubicBezTo>
                  <a:cubicBezTo>
                    <a:pt x="138" y="3"/>
                    <a:pt x="1" y="1715"/>
                    <a:pt x="2283" y="2331"/>
                  </a:cubicBezTo>
                  <a:cubicBezTo>
                    <a:pt x="2105" y="1241"/>
                    <a:pt x="1429" y="0"/>
                    <a:pt x="2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22"/>
            <p:cNvSpPr/>
            <p:nvPr/>
          </p:nvSpPr>
          <p:spPr>
            <a:xfrm>
              <a:off x="3906150" y="4619875"/>
              <a:ext cx="86175" cy="60425"/>
            </a:xfrm>
            <a:custGeom>
              <a:avLst/>
              <a:gdLst/>
              <a:ahLst/>
              <a:cxnLst/>
              <a:rect l="l" t="t" r="r" b="b"/>
              <a:pathLst>
                <a:path w="3447" h="2417" extrusionOk="0">
                  <a:moveTo>
                    <a:pt x="0" y="1"/>
                  </a:moveTo>
                  <a:cubicBezTo>
                    <a:pt x="476" y="1191"/>
                    <a:pt x="1522" y="2416"/>
                    <a:pt x="2836" y="2416"/>
                  </a:cubicBezTo>
                  <a:cubicBezTo>
                    <a:pt x="3034" y="2416"/>
                    <a:pt x="3238" y="2389"/>
                    <a:pt x="3447" y="2329"/>
                  </a:cubicBezTo>
                  <a:cubicBezTo>
                    <a:pt x="3447" y="2329"/>
                    <a:pt x="3104" y="6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22"/>
            <p:cNvSpPr/>
            <p:nvPr/>
          </p:nvSpPr>
          <p:spPr>
            <a:xfrm>
              <a:off x="4046525" y="4534300"/>
              <a:ext cx="71925" cy="103300"/>
            </a:xfrm>
            <a:custGeom>
              <a:avLst/>
              <a:gdLst/>
              <a:ahLst/>
              <a:cxnLst/>
              <a:rect l="l" t="t" r="r" b="b"/>
              <a:pathLst>
                <a:path w="2877" h="4132" extrusionOk="0">
                  <a:moveTo>
                    <a:pt x="890" y="0"/>
                  </a:moveTo>
                  <a:lnTo>
                    <a:pt x="890" y="0"/>
                  </a:lnTo>
                  <a:cubicBezTo>
                    <a:pt x="228" y="1324"/>
                    <a:pt x="0" y="3218"/>
                    <a:pt x="1392" y="4131"/>
                  </a:cubicBezTo>
                  <a:cubicBezTo>
                    <a:pt x="1392" y="4131"/>
                    <a:pt x="2876" y="2397"/>
                    <a:pt x="8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22"/>
            <p:cNvSpPr/>
            <p:nvPr/>
          </p:nvSpPr>
          <p:spPr>
            <a:xfrm>
              <a:off x="3713275" y="4753400"/>
              <a:ext cx="85600" cy="61925"/>
            </a:xfrm>
            <a:custGeom>
              <a:avLst/>
              <a:gdLst/>
              <a:ahLst/>
              <a:cxnLst/>
              <a:rect l="l" t="t" r="r" b="b"/>
              <a:pathLst>
                <a:path w="3424" h="2477" extrusionOk="0">
                  <a:moveTo>
                    <a:pt x="0" y="1"/>
                  </a:moveTo>
                  <a:lnTo>
                    <a:pt x="0" y="1"/>
                  </a:lnTo>
                  <a:cubicBezTo>
                    <a:pt x="480" y="1221"/>
                    <a:pt x="1504" y="2476"/>
                    <a:pt x="2840" y="2476"/>
                  </a:cubicBezTo>
                  <a:cubicBezTo>
                    <a:pt x="3029" y="2476"/>
                    <a:pt x="3223" y="2451"/>
                    <a:pt x="3424" y="2398"/>
                  </a:cubicBezTo>
                  <a:cubicBezTo>
                    <a:pt x="3424" y="2398"/>
                    <a:pt x="3127" y="13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22"/>
            <p:cNvSpPr/>
            <p:nvPr/>
          </p:nvSpPr>
          <p:spPr>
            <a:xfrm>
              <a:off x="3833675" y="4883525"/>
              <a:ext cx="71350" cy="90175"/>
            </a:xfrm>
            <a:custGeom>
              <a:avLst/>
              <a:gdLst/>
              <a:ahLst/>
              <a:cxnLst/>
              <a:rect l="l" t="t" r="r" b="b"/>
              <a:pathLst>
                <a:path w="2854" h="3607" extrusionOk="0">
                  <a:moveTo>
                    <a:pt x="92" y="0"/>
                  </a:moveTo>
                  <a:lnTo>
                    <a:pt x="92" y="0"/>
                  </a:lnTo>
                  <a:cubicBezTo>
                    <a:pt x="0" y="1507"/>
                    <a:pt x="548" y="3310"/>
                    <a:pt x="2191" y="3606"/>
                  </a:cubicBezTo>
                  <a:cubicBezTo>
                    <a:pt x="2191" y="3606"/>
                    <a:pt x="2853" y="1438"/>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22"/>
            <p:cNvSpPr/>
            <p:nvPr/>
          </p:nvSpPr>
          <p:spPr>
            <a:xfrm>
              <a:off x="3805700" y="4674675"/>
              <a:ext cx="86200" cy="60800"/>
            </a:xfrm>
            <a:custGeom>
              <a:avLst/>
              <a:gdLst/>
              <a:ahLst/>
              <a:cxnLst/>
              <a:rect l="l" t="t" r="r" b="b"/>
              <a:pathLst>
                <a:path w="3448" h="2432" extrusionOk="0">
                  <a:moveTo>
                    <a:pt x="1" y="0"/>
                  </a:moveTo>
                  <a:lnTo>
                    <a:pt x="1" y="0"/>
                  </a:lnTo>
                  <a:cubicBezTo>
                    <a:pt x="499" y="1216"/>
                    <a:pt x="1537" y="2432"/>
                    <a:pt x="2856" y="2432"/>
                  </a:cubicBezTo>
                  <a:cubicBezTo>
                    <a:pt x="3047" y="2432"/>
                    <a:pt x="3245" y="2406"/>
                    <a:pt x="3447" y="2351"/>
                  </a:cubicBezTo>
                  <a:cubicBezTo>
                    <a:pt x="3447" y="2351"/>
                    <a:pt x="3105" y="9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22"/>
            <p:cNvSpPr/>
            <p:nvPr/>
          </p:nvSpPr>
          <p:spPr>
            <a:xfrm>
              <a:off x="4105850" y="4700350"/>
              <a:ext cx="70800" cy="97600"/>
            </a:xfrm>
            <a:custGeom>
              <a:avLst/>
              <a:gdLst/>
              <a:ahLst/>
              <a:cxnLst/>
              <a:rect l="l" t="t" r="r" b="b"/>
              <a:pathLst>
                <a:path w="2832" h="3904" extrusionOk="0">
                  <a:moveTo>
                    <a:pt x="320" y="0"/>
                  </a:moveTo>
                  <a:lnTo>
                    <a:pt x="320" y="0"/>
                  </a:lnTo>
                  <a:cubicBezTo>
                    <a:pt x="1" y="1461"/>
                    <a:pt x="229" y="3355"/>
                    <a:pt x="1804" y="3903"/>
                  </a:cubicBezTo>
                  <a:cubicBezTo>
                    <a:pt x="1804" y="3903"/>
                    <a:pt x="2831" y="1872"/>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22"/>
            <p:cNvSpPr/>
            <p:nvPr/>
          </p:nvSpPr>
          <p:spPr>
            <a:xfrm>
              <a:off x="3955775" y="4790725"/>
              <a:ext cx="95900" cy="48625"/>
            </a:xfrm>
            <a:custGeom>
              <a:avLst/>
              <a:gdLst/>
              <a:ahLst/>
              <a:cxnLst/>
              <a:rect l="l" t="t" r="r" b="b"/>
              <a:pathLst>
                <a:path w="3836" h="1945" extrusionOk="0">
                  <a:moveTo>
                    <a:pt x="928" y="0"/>
                  </a:moveTo>
                  <a:cubicBezTo>
                    <a:pt x="645" y="0"/>
                    <a:pt x="337" y="26"/>
                    <a:pt x="1" y="83"/>
                  </a:cubicBezTo>
                  <a:cubicBezTo>
                    <a:pt x="640" y="1041"/>
                    <a:pt x="1707" y="1945"/>
                    <a:pt x="2848" y="1945"/>
                  </a:cubicBezTo>
                  <a:cubicBezTo>
                    <a:pt x="3174" y="1945"/>
                    <a:pt x="3506" y="1871"/>
                    <a:pt x="3836" y="1703"/>
                  </a:cubicBezTo>
                  <a:cubicBezTo>
                    <a:pt x="3836" y="1703"/>
                    <a:pt x="3238" y="0"/>
                    <a:pt x="9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22"/>
            <p:cNvSpPr/>
            <p:nvPr/>
          </p:nvSpPr>
          <p:spPr>
            <a:xfrm>
              <a:off x="3800000" y="4708325"/>
              <a:ext cx="69650" cy="101600"/>
            </a:xfrm>
            <a:custGeom>
              <a:avLst/>
              <a:gdLst/>
              <a:ahLst/>
              <a:cxnLst/>
              <a:rect l="l" t="t" r="r" b="b"/>
              <a:pathLst>
                <a:path w="2786" h="4064" extrusionOk="0">
                  <a:moveTo>
                    <a:pt x="571" y="1"/>
                  </a:moveTo>
                  <a:cubicBezTo>
                    <a:pt x="46" y="1370"/>
                    <a:pt x="1" y="3288"/>
                    <a:pt x="1484" y="4064"/>
                  </a:cubicBezTo>
                  <a:cubicBezTo>
                    <a:pt x="1484" y="4064"/>
                    <a:pt x="2785" y="2192"/>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22"/>
            <p:cNvSpPr/>
            <p:nvPr/>
          </p:nvSpPr>
          <p:spPr>
            <a:xfrm>
              <a:off x="3753200" y="4955975"/>
              <a:ext cx="76500" cy="71800"/>
            </a:xfrm>
            <a:custGeom>
              <a:avLst/>
              <a:gdLst/>
              <a:ahLst/>
              <a:cxnLst/>
              <a:rect l="l" t="t" r="r" b="b"/>
              <a:pathLst>
                <a:path w="3060" h="2872" extrusionOk="0">
                  <a:moveTo>
                    <a:pt x="1" y="1"/>
                  </a:moveTo>
                  <a:lnTo>
                    <a:pt x="1" y="1"/>
                  </a:lnTo>
                  <a:cubicBezTo>
                    <a:pt x="323" y="1376"/>
                    <a:pt x="1272" y="2872"/>
                    <a:pt x="2772" y="2872"/>
                  </a:cubicBezTo>
                  <a:cubicBezTo>
                    <a:pt x="2866" y="2872"/>
                    <a:pt x="2961" y="2866"/>
                    <a:pt x="3059" y="2854"/>
                  </a:cubicBezTo>
                  <a:cubicBezTo>
                    <a:pt x="3059" y="2854"/>
                    <a:pt x="3059" y="57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22"/>
            <p:cNvSpPr/>
            <p:nvPr/>
          </p:nvSpPr>
          <p:spPr>
            <a:xfrm>
              <a:off x="3867900" y="4762550"/>
              <a:ext cx="70225" cy="98175"/>
            </a:xfrm>
            <a:custGeom>
              <a:avLst/>
              <a:gdLst/>
              <a:ahLst/>
              <a:cxnLst/>
              <a:rect l="l" t="t" r="r" b="b"/>
              <a:pathLst>
                <a:path w="2809" h="3927" extrusionOk="0">
                  <a:moveTo>
                    <a:pt x="343" y="0"/>
                  </a:moveTo>
                  <a:lnTo>
                    <a:pt x="343" y="0"/>
                  </a:lnTo>
                  <a:cubicBezTo>
                    <a:pt x="1" y="1438"/>
                    <a:pt x="206" y="3333"/>
                    <a:pt x="1758" y="3926"/>
                  </a:cubicBezTo>
                  <a:cubicBezTo>
                    <a:pt x="1758" y="3926"/>
                    <a:pt x="2808" y="1895"/>
                    <a:pt x="3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22"/>
            <p:cNvSpPr/>
            <p:nvPr/>
          </p:nvSpPr>
          <p:spPr>
            <a:xfrm>
              <a:off x="4797475" y="4320875"/>
              <a:ext cx="71925" cy="86175"/>
            </a:xfrm>
            <a:custGeom>
              <a:avLst/>
              <a:gdLst/>
              <a:ahLst/>
              <a:cxnLst/>
              <a:rect l="l" t="t" r="r" b="b"/>
              <a:pathLst>
                <a:path w="2877" h="3447" extrusionOk="0">
                  <a:moveTo>
                    <a:pt x="0" y="0"/>
                  </a:moveTo>
                  <a:lnTo>
                    <a:pt x="0" y="0"/>
                  </a:lnTo>
                  <a:cubicBezTo>
                    <a:pt x="23" y="1484"/>
                    <a:pt x="708" y="3264"/>
                    <a:pt x="2374" y="3447"/>
                  </a:cubicBezTo>
                  <a:cubicBezTo>
                    <a:pt x="2374" y="3447"/>
                    <a:pt x="2876" y="121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22"/>
            <p:cNvSpPr/>
            <p:nvPr/>
          </p:nvSpPr>
          <p:spPr>
            <a:xfrm>
              <a:off x="4930425" y="4301475"/>
              <a:ext cx="74200" cy="101025"/>
            </a:xfrm>
            <a:custGeom>
              <a:avLst/>
              <a:gdLst/>
              <a:ahLst/>
              <a:cxnLst/>
              <a:rect l="l" t="t" r="r" b="b"/>
              <a:pathLst>
                <a:path w="2968" h="4041" extrusionOk="0">
                  <a:moveTo>
                    <a:pt x="2009" y="0"/>
                  </a:moveTo>
                  <a:cubicBezTo>
                    <a:pt x="891" y="982"/>
                    <a:pt x="0" y="2671"/>
                    <a:pt x="959" y="4040"/>
                  </a:cubicBezTo>
                  <a:cubicBezTo>
                    <a:pt x="959" y="4040"/>
                    <a:pt x="2968" y="2968"/>
                    <a:pt x="20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22"/>
            <p:cNvSpPr/>
            <p:nvPr/>
          </p:nvSpPr>
          <p:spPr>
            <a:xfrm>
              <a:off x="4569225" y="4374500"/>
              <a:ext cx="71350" cy="87350"/>
            </a:xfrm>
            <a:custGeom>
              <a:avLst/>
              <a:gdLst/>
              <a:ahLst/>
              <a:cxnLst/>
              <a:rect l="l" t="t" r="r" b="b"/>
              <a:pathLst>
                <a:path w="2854" h="3494" extrusionOk="0">
                  <a:moveTo>
                    <a:pt x="0" y="1"/>
                  </a:moveTo>
                  <a:cubicBezTo>
                    <a:pt x="0" y="1485"/>
                    <a:pt x="662" y="3288"/>
                    <a:pt x="2305" y="3493"/>
                  </a:cubicBezTo>
                  <a:cubicBezTo>
                    <a:pt x="2305" y="3493"/>
                    <a:pt x="2853" y="1256"/>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22"/>
            <p:cNvSpPr/>
            <p:nvPr/>
          </p:nvSpPr>
          <p:spPr>
            <a:xfrm>
              <a:off x="4615425" y="4540575"/>
              <a:ext cx="71375" cy="103300"/>
            </a:xfrm>
            <a:custGeom>
              <a:avLst/>
              <a:gdLst/>
              <a:ahLst/>
              <a:cxnLst/>
              <a:rect l="l" t="t" r="r" b="b"/>
              <a:pathLst>
                <a:path w="2855" h="4132" extrusionOk="0">
                  <a:moveTo>
                    <a:pt x="800" y="0"/>
                  </a:moveTo>
                  <a:cubicBezTo>
                    <a:pt x="161" y="1347"/>
                    <a:pt x="1" y="3241"/>
                    <a:pt x="1416" y="4131"/>
                  </a:cubicBezTo>
                  <a:cubicBezTo>
                    <a:pt x="1416" y="4131"/>
                    <a:pt x="2854" y="2351"/>
                    <a:pt x="8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22"/>
            <p:cNvSpPr/>
            <p:nvPr/>
          </p:nvSpPr>
          <p:spPr>
            <a:xfrm>
              <a:off x="4683900" y="4335150"/>
              <a:ext cx="71925" cy="86175"/>
            </a:xfrm>
            <a:custGeom>
              <a:avLst/>
              <a:gdLst/>
              <a:ahLst/>
              <a:cxnLst/>
              <a:rect l="l" t="t" r="r" b="b"/>
              <a:pathLst>
                <a:path w="2877" h="3447" extrusionOk="0">
                  <a:moveTo>
                    <a:pt x="1" y="0"/>
                  </a:moveTo>
                  <a:lnTo>
                    <a:pt x="1" y="0"/>
                  </a:lnTo>
                  <a:cubicBezTo>
                    <a:pt x="24" y="1484"/>
                    <a:pt x="709" y="3264"/>
                    <a:pt x="2375" y="3447"/>
                  </a:cubicBezTo>
                  <a:cubicBezTo>
                    <a:pt x="2375" y="3447"/>
                    <a:pt x="2877" y="121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22"/>
            <p:cNvSpPr/>
            <p:nvPr/>
          </p:nvSpPr>
          <p:spPr>
            <a:xfrm>
              <a:off x="4928725" y="4472650"/>
              <a:ext cx="73625" cy="104450"/>
            </a:xfrm>
            <a:custGeom>
              <a:avLst/>
              <a:gdLst/>
              <a:ahLst/>
              <a:cxnLst/>
              <a:rect l="l" t="t" r="r" b="b"/>
              <a:pathLst>
                <a:path w="2945" h="4178" extrusionOk="0">
                  <a:moveTo>
                    <a:pt x="1301" y="1"/>
                  </a:moveTo>
                  <a:lnTo>
                    <a:pt x="1301" y="1"/>
                  </a:lnTo>
                  <a:cubicBezTo>
                    <a:pt x="457" y="1233"/>
                    <a:pt x="0" y="3082"/>
                    <a:pt x="1233" y="4178"/>
                  </a:cubicBezTo>
                  <a:cubicBezTo>
                    <a:pt x="1233" y="4178"/>
                    <a:pt x="2944" y="2649"/>
                    <a:pt x="13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22"/>
            <p:cNvSpPr/>
            <p:nvPr/>
          </p:nvSpPr>
          <p:spPr>
            <a:xfrm>
              <a:off x="4780350" y="4500050"/>
              <a:ext cx="76500" cy="73850"/>
            </a:xfrm>
            <a:custGeom>
              <a:avLst/>
              <a:gdLst/>
              <a:ahLst/>
              <a:cxnLst/>
              <a:rect l="l" t="t" r="r" b="b"/>
              <a:pathLst>
                <a:path w="3060" h="2954" extrusionOk="0">
                  <a:moveTo>
                    <a:pt x="0" y="1"/>
                  </a:moveTo>
                  <a:cubicBezTo>
                    <a:pt x="285" y="1403"/>
                    <a:pt x="1223" y="2953"/>
                    <a:pt x="2772" y="2953"/>
                  </a:cubicBezTo>
                  <a:cubicBezTo>
                    <a:pt x="2836" y="2953"/>
                    <a:pt x="2901" y="2950"/>
                    <a:pt x="2968" y="2945"/>
                  </a:cubicBezTo>
                  <a:cubicBezTo>
                    <a:pt x="2968" y="2945"/>
                    <a:pt x="3059" y="66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22"/>
            <p:cNvSpPr/>
            <p:nvPr/>
          </p:nvSpPr>
          <p:spPr>
            <a:xfrm>
              <a:off x="4636550" y="4369375"/>
              <a:ext cx="74200" cy="103300"/>
            </a:xfrm>
            <a:custGeom>
              <a:avLst/>
              <a:gdLst/>
              <a:ahLst/>
              <a:cxnLst/>
              <a:rect l="l" t="t" r="r" b="b"/>
              <a:pathLst>
                <a:path w="2968" h="4132" extrusionOk="0">
                  <a:moveTo>
                    <a:pt x="1735" y="1"/>
                  </a:moveTo>
                  <a:cubicBezTo>
                    <a:pt x="731" y="1096"/>
                    <a:pt x="0" y="2854"/>
                    <a:pt x="1073" y="4132"/>
                  </a:cubicBezTo>
                  <a:cubicBezTo>
                    <a:pt x="1073" y="4132"/>
                    <a:pt x="2968" y="2854"/>
                    <a:pt x="17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22"/>
            <p:cNvSpPr/>
            <p:nvPr/>
          </p:nvSpPr>
          <p:spPr>
            <a:xfrm>
              <a:off x="4526425" y="4577650"/>
              <a:ext cx="71350" cy="94175"/>
            </a:xfrm>
            <a:custGeom>
              <a:avLst/>
              <a:gdLst/>
              <a:ahLst/>
              <a:cxnLst/>
              <a:rect l="l" t="t" r="r" b="b"/>
              <a:pathLst>
                <a:path w="2854" h="3767" extrusionOk="0">
                  <a:moveTo>
                    <a:pt x="228" y="1"/>
                  </a:moveTo>
                  <a:lnTo>
                    <a:pt x="228" y="1"/>
                  </a:lnTo>
                  <a:cubicBezTo>
                    <a:pt x="0" y="1462"/>
                    <a:pt x="388" y="3333"/>
                    <a:pt x="2009" y="3767"/>
                  </a:cubicBezTo>
                  <a:cubicBezTo>
                    <a:pt x="2009" y="3767"/>
                    <a:pt x="2853" y="1644"/>
                    <a:pt x="2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22"/>
            <p:cNvSpPr/>
            <p:nvPr/>
          </p:nvSpPr>
          <p:spPr>
            <a:xfrm>
              <a:off x="4683900" y="4442975"/>
              <a:ext cx="74225" cy="104475"/>
            </a:xfrm>
            <a:custGeom>
              <a:avLst/>
              <a:gdLst/>
              <a:ahLst/>
              <a:cxnLst/>
              <a:rect l="l" t="t" r="r" b="b"/>
              <a:pathLst>
                <a:path w="2969" h="4179" extrusionOk="0">
                  <a:moveTo>
                    <a:pt x="1370" y="1"/>
                  </a:moveTo>
                  <a:lnTo>
                    <a:pt x="1370" y="1"/>
                  </a:lnTo>
                  <a:cubicBezTo>
                    <a:pt x="503" y="1211"/>
                    <a:pt x="1" y="3037"/>
                    <a:pt x="1234" y="4178"/>
                  </a:cubicBezTo>
                  <a:cubicBezTo>
                    <a:pt x="1234" y="4178"/>
                    <a:pt x="2968" y="2672"/>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22"/>
            <p:cNvSpPr/>
            <p:nvPr/>
          </p:nvSpPr>
          <p:spPr>
            <a:xfrm>
              <a:off x="5150700" y="4258100"/>
              <a:ext cx="71925" cy="86200"/>
            </a:xfrm>
            <a:custGeom>
              <a:avLst/>
              <a:gdLst/>
              <a:ahLst/>
              <a:cxnLst/>
              <a:rect l="l" t="t" r="r" b="b"/>
              <a:pathLst>
                <a:path w="2877" h="3448" extrusionOk="0">
                  <a:moveTo>
                    <a:pt x="0" y="1"/>
                  </a:moveTo>
                  <a:cubicBezTo>
                    <a:pt x="23" y="1484"/>
                    <a:pt x="708" y="3265"/>
                    <a:pt x="2351" y="3447"/>
                  </a:cubicBezTo>
                  <a:cubicBezTo>
                    <a:pt x="2351" y="3447"/>
                    <a:pt x="2876" y="121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22"/>
            <p:cNvSpPr/>
            <p:nvPr/>
          </p:nvSpPr>
          <p:spPr>
            <a:xfrm>
              <a:off x="5283650" y="4238125"/>
              <a:ext cx="74200" cy="101025"/>
            </a:xfrm>
            <a:custGeom>
              <a:avLst/>
              <a:gdLst/>
              <a:ahLst/>
              <a:cxnLst/>
              <a:rect l="l" t="t" r="r" b="b"/>
              <a:pathLst>
                <a:path w="2968" h="4041" extrusionOk="0">
                  <a:moveTo>
                    <a:pt x="2009" y="1"/>
                  </a:moveTo>
                  <a:lnTo>
                    <a:pt x="2009" y="1"/>
                  </a:lnTo>
                  <a:cubicBezTo>
                    <a:pt x="891" y="1005"/>
                    <a:pt x="0" y="2671"/>
                    <a:pt x="959" y="4041"/>
                  </a:cubicBezTo>
                  <a:cubicBezTo>
                    <a:pt x="959" y="4041"/>
                    <a:pt x="2968" y="2968"/>
                    <a:pt x="20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22"/>
            <p:cNvSpPr/>
            <p:nvPr/>
          </p:nvSpPr>
          <p:spPr>
            <a:xfrm>
              <a:off x="4922425" y="4311750"/>
              <a:ext cx="71375" cy="86750"/>
            </a:xfrm>
            <a:custGeom>
              <a:avLst/>
              <a:gdLst/>
              <a:ahLst/>
              <a:cxnLst/>
              <a:rect l="l" t="t" r="r" b="b"/>
              <a:pathLst>
                <a:path w="2855" h="3470" extrusionOk="0">
                  <a:moveTo>
                    <a:pt x="1" y="0"/>
                  </a:moveTo>
                  <a:cubicBezTo>
                    <a:pt x="1" y="1484"/>
                    <a:pt x="663" y="3264"/>
                    <a:pt x="2306" y="3470"/>
                  </a:cubicBezTo>
                  <a:cubicBezTo>
                    <a:pt x="2306" y="3470"/>
                    <a:pt x="2854" y="125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22"/>
            <p:cNvSpPr/>
            <p:nvPr/>
          </p:nvSpPr>
          <p:spPr>
            <a:xfrm>
              <a:off x="4968650" y="4477800"/>
              <a:ext cx="71350" cy="103300"/>
            </a:xfrm>
            <a:custGeom>
              <a:avLst/>
              <a:gdLst/>
              <a:ahLst/>
              <a:cxnLst/>
              <a:rect l="l" t="t" r="r" b="b"/>
              <a:pathLst>
                <a:path w="2854" h="4132" extrusionOk="0">
                  <a:moveTo>
                    <a:pt x="800" y="0"/>
                  </a:moveTo>
                  <a:lnTo>
                    <a:pt x="800" y="0"/>
                  </a:lnTo>
                  <a:cubicBezTo>
                    <a:pt x="161" y="1347"/>
                    <a:pt x="1" y="3242"/>
                    <a:pt x="1416" y="4132"/>
                  </a:cubicBezTo>
                  <a:cubicBezTo>
                    <a:pt x="1416" y="4132"/>
                    <a:pt x="2854" y="2329"/>
                    <a:pt x="8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22"/>
            <p:cNvSpPr/>
            <p:nvPr/>
          </p:nvSpPr>
          <p:spPr>
            <a:xfrm>
              <a:off x="5037125" y="4272375"/>
              <a:ext cx="71925" cy="86175"/>
            </a:xfrm>
            <a:custGeom>
              <a:avLst/>
              <a:gdLst/>
              <a:ahLst/>
              <a:cxnLst/>
              <a:rect l="l" t="t" r="r" b="b"/>
              <a:pathLst>
                <a:path w="2877" h="3447" extrusionOk="0">
                  <a:moveTo>
                    <a:pt x="1" y="0"/>
                  </a:moveTo>
                  <a:cubicBezTo>
                    <a:pt x="24" y="1484"/>
                    <a:pt x="708" y="3264"/>
                    <a:pt x="2375" y="3447"/>
                  </a:cubicBezTo>
                  <a:cubicBezTo>
                    <a:pt x="2375" y="3447"/>
                    <a:pt x="2877" y="121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22"/>
            <p:cNvSpPr/>
            <p:nvPr/>
          </p:nvSpPr>
          <p:spPr>
            <a:xfrm>
              <a:off x="5281375" y="4409900"/>
              <a:ext cx="74200" cy="104450"/>
            </a:xfrm>
            <a:custGeom>
              <a:avLst/>
              <a:gdLst/>
              <a:ahLst/>
              <a:cxnLst/>
              <a:rect l="l" t="t" r="r" b="b"/>
              <a:pathLst>
                <a:path w="2968" h="4178" extrusionOk="0">
                  <a:moveTo>
                    <a:pt x="1324" y="0"/>
                  </a:moveTo>
                  <a:lnTo>
                    <a:pt x="1324" y="0"/>
                  </a:lnTo>
                  <a:cubicBezTo>
                    <a:pt x="479" y="1210"/>
                    <a:pt x="0" y="3059"/>
                    <a:pt x="1255" y="4177"/>
                  </a:cubicBezTo>
                  <a:cubicBezTo>
                    <a:pt x="1255" y="4177"/>
                    <a:pt x="2967" y="2648"/>
                    <a:pt x="13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22"/>
            <p:cNvSpPr/>
            <p:nvPr/>
          </p:nvSpPr>
          <p:spPr>
            <a:xfrm>
              <a:off x="5133575" y="4437275"/>
              <a:ext cx="76475" cy="73275"/>
            </a:xfrm>
            <a:custGeom>
              <a:avLst/>
              <a:gdLst/>
              <a:ahLst/>
              <a:cxnLst/>
              <a:rect l="l" t="t" r="r" b="b"/>
              <a:pathLst>
                <a:path w="3059" h="2931" extrusionOk="0">
                  <a:moveTo>
                    <a:pt x="0" y="1"/>
                  </a:moveTo>
                  <a:lnTo>
                    <a:pt x="0" y="1"/>
                  </a:lnTo>
                  <a:cubicBezTo>
                    <a:pt x="285" y="1403"/>
                    <a:pt x="1221" y="2931"/>
                    <a:pt x="2769" y="2931"/>
                  </a:cubicBezTo>
                  <a:cubicBezTo>
                    <a:pt x="2834" y="2931"/>
                    <a:pt x="2900" y="2928"/>
                    <a:pt x="2968" y="2922"/>
                  </a:cubicBezTo>
                  <a:cubicBezTo>
                    <a:pt x="2968" y="2922"/>
                    <a:pt x="3059" y="64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22"/>
            <p:cNvSpPr/>
            <p:nvPr/>
          </p:nvSpPr>
          <p:spPr>
            <a:xfrm>
              <a:off x="4989200" y="4306600"/>
              <a:ext cx="74775" cy="102750"/>
            </a:xfrm>
            <a:custGeom>
              <a:avLst/>
              <a:gdLst/>
              <a:ahLst/>
              <a:cxnLst/>
              <a:rect l="l" t="t" r="r" b="b"/>
              <a:pathLst>
                <a:path w="2991" h="4110" extrusionOk="0">
                  <a:moveTo>
                    <a:pt x="1758" y="1"/>
                  </a:moveTo>
                  <a:lnTo>
                    <a:pt x="1758" y="1"/>
                  </a:lnTo>
                  <a:cubicBezTo>
                    <a:pt x="754" y="1074"/>
                    <a:pt x="1" y="2831"/>
                    <a:pt x="1096" y="4109"/>
                  </a:cubicBezTo>
                  <a:cubicBezTo>
                    <a:pt x="1096" y="4109"/>
                    <a:pt x="2991" y="2854"/>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22"/>
            <p:cNvSpPr/>
            <p:nvPr/>
          </p:nvSpPr>
          <p:spPr>
            <a:xfrm>
              <a:off x="4879650" y="4514325"/>
              <a:ext cx="71350" cy="94750"/>
            </a:xfrm>
            <a:custGeom>
              <a:avLst/>
              <a:gdLst/>
              <a:ahLst/>
              <a:cxnLst/>
              <a:rect l="l" t="t" r="r" b="b"/>
              <a:pathLst>
                <a:path w="2854" h="3790" extrusionOk="0">
                  <a:moveTo>
                    <a:pt x="228" y="0"/>
                  </a:moveTo>
                  <a:lnTo>
                    <a:pt x="228" y="0"/>
                  </a:lnTo>
                  <a:cubicBezTo>
                    <a:pt x="0" y="1484"/>
                    <a:pt x="388" y="3355"/>
                    <a:pt x="2009" y="3789"/>
                  </a:cubicBezTo>
                  <a:cubicBezTo>
                    <a:pt x="2009" y="3789"/>
                    <a:pt x="2853" y="1666"/>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22"/>
            <p:cNvSpPr/>
            <p:nvPr/>
          </p:nvSpPr>
          <p:spPr>
            <a:xfrm>
              <a:off x="5037125" y="4379650"/>
              <a:ext cx="73650" cy="104450"/>
            </a:xfrm>
            <a:custGeom>
              <a:avLst/>
              <a:gdLst/>
              <a:ahLst/>
              <a:cxnLst/>
              <a:rect l="l" t="t" r="r" b="b"/>
              <a:pathLst>
                <a:path w="2946" h="4178" extrusionOk="0">
                  <a:moveTo>
                    <a:pt x="1348" y="0"/>
                  </a:moveTo>
                  <a:lnTo>
                    <a:pt x="1348" y="0"/>
                  </a:lnTo>
                  <a:cubicBezTo>
                    <a:pt x="503" y="1233"/>
                    <a:pt x="1" y="3059"/>
                    <a:pt x="1233" y="4177"/>
                  </a:cubicBezTo>
                  <a:cubicBezTo>
                    <a:pt x="1233" y="4177"/>
                    <a:pt x="2945" y="2694"/>
                    <a:pt x="13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22"/>
            <p:cNvSpPr/>
            <p:nvPr/>
          </p:nvSpPr>
          <p:spPr>
            <a:xfrm>
              <a:off x="3906150" y="4928550"/>
              <a:ext cx="95875" cy="49175"/>
            </a:xfrm>
            <a:custGeom>
              <a:avLst/>
              <a:gdLst/>
              <a:ahLst/>
              <a:cxnLst/>
              <a:rect l="l" t="t" r="r" b="b"/>
              <a:pathLst>
                <a:path w="3835" h="1967" extrusionOk="0">
                  <a:moveTo>
                    <a:pt x="860" y="1"/>
                  </a:moveTo>
                  <a:cubicBezTo>
                    <a:pt x="596" y="1"/>
                    <a:pt x="310" y="23"/>
                    <a:pt x="0" y="71"/>
                  </a:cubicBezTo>
                  <a:cubicBezTo>
                    <a:pt x="625" y="1053"/>
                    <a:pt x="1698" y="1966"/>
                    <a:pt x="2857" y="1966"/>
                  </a:cubicBezTo>
                  <a:cubicBezTo>
                    <a:pt x="3179" y="1966"/>
                    <a:pt x="3507" y="1896"/>
                    <a:pt x="3835" y="1737"/>
                  </a:cubicBezTo>
                  <a:cubicBezTo>
                    <a:pt x="3835" y="1737"/>
                    <a:pt x="3225" y="1"/>
                    <a:pt x="8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22"/>
            <p:cNvSpPr/>
            <p:nvPr/>
          </p:nvSpPr>
          <p:spPr>
            <a:xfrm>
              <a:off x="4040250" y="4816750"/>
              <a:ext cx="70200" cy="99325"/>
            </a:xfrm>
            <a:custGeom>
              <a:avLst/>
              <a:gdLst/>
              <a:ahLst/>
              <a:cxnLst/>
              <a:rect l="l" t="t" r="r" b="b"/>
              <a:pathLst>
                <a:path w="2808" h="3973" extrusionOk="0">
                  <a:moveTo>
                    <a:pt x="434" y="1"/>
                  </a:moveTo>
                  <a:lnTo>
                    <a:pt x="434" y="1"/>
                  </a:lnTo>
                  <a:cubicBezTo>
                    <a:pt x="0" y="1416"/>
                    <a:pt x="137" y="3333"/>
                    <a:pt x="1666" y="3972"/>
                  </a:cubicBezTo>
                  <a:cubicBezTo>
                    <a:pt x="1666" y="3972"/>
                    <a:pt x="2808" y="2009"/>
                    <a:pt x="4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22"/>
            <p:cNvSpPr/>
            <p:nvPr/>
          </p:nvSpPr>
          <p:spPr>
            <a:xfrm>
              <a:off x="3741225" y="5095500"/>
              <a:ext cx="94750" cy="50125"/>
            </a:xfrm>
            <a:custGeom>
              <a:avLst/>
              <a:gdLst/>
              <a:ahLst/>
              <a:cxnLst/>
              <a:rect l="l" t="t" r="r" b="b"/>
              <a:pathLst>
                <a:path w="3790" h="2005" extrusionOk="0">
                  <a:moveTo>
                    <a:pt x="783" y="0"/>
                  </a:moveTo>
                  <a:cubicBezTo>
                    <a:pt x="541" y="0"/>
                    <a:pt x="281" y="18"/>
                    <a:pt x="1" y="58"/>
                  </a:cubicBezTo>
                  <a:cubicBezTo>
                    <a:pt x="616" y="1053"/>
                    <a:pt x="1689" y="2005"/>
                    <a:pt x="2858" y="2005"/>
                  </a:cubicBezTo>
                  <a:cubicBezTo>
                    <a:pt x="3164" y="2005"/>
                    <a:pt x="3477" y="1939"/>
                    <a:pt x="3790" y="1792"/>
                  </a:cubicBezTo>
                  <a:cubicBezTo>
                    <a:pt x="3790" y="1792"/>
                    <a:pt x="3205" y="0"/>
                    <a:pt x="7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22"/>
            <p:cNvSpPr/>
            <p:nvPr/>
          </p:nvSpPr>
          <p:spPr>
            <a:xfrm>
              <a:off x="3885025" y="5202500"/>
              <a:ext cx="74775" cy="79350"/>
            </a:xfrm>
            <a:custGeom>
              <a:avLst/>
              <a:gdLst/>
              <a:ahLst/>
              <a:cxnLst/>
              <a:rect l="l" t="t" r="r" b="b"/>
              <a:pathLst>
                <a:path w="2991" h="3174" extrusionOk="0">
                  <a:moveTo>
                    <a:pt x="1" y="0"/>
                  </a:moveTo>
                  <a:cubicBezTo>
                    <a:pt x="183" y="1484"/>
                    <a:pt x="1050" y="3173"/>
                    <a:pt x="2717" y="3173"/>
                  </a:cubicBezTo>
                  <a:cubicBezTo>
                    <a:pt x="2717" y="3173"/>
                    <a:pt x="2991" y="91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22"/>
            <p:cNvSpPr/>
            <p:nvPr/>
          </p:nvSpPr>
          <p:spPr>
            <a:xfrm>
              <a:off x="3817700" y="5001025"/>
              <a:ext cx="95300" cy="49150"/>
            </a:xfrm>
            <a:custGeom>
              <a:avLst/>
              <a:gdLst/>
              <a:ahLst/>
              <a:cxnLst/>
              <a:rect l="l" t="t" r="r" b="b"/>
              <a:pathLst>
                <a:path w="3812" h="1966" extrusionOk="0">
                  <a:moveTo>
                    <a:pt x="854" y="1"/>
                  </a:moveTo>
                  <a:cubicBezTo>
                    <a:pt x="592" y="1"/>
                    <a:pt x="307" y="22"/>
                    <a:pt x="0" y="71"/>
                  </a:cubicBezTo>
                  <a:cubicBezTo>
                    <a:pt x="625" y="1053"/>
                    <a:pt x="1698" y="1966"/>
                    <a:pt x="2846" y="1966"/>
                  </a:cubicBezTo>
                  <a:cubicBezTo>
                    <a:pt x="3165" y="1966"/>
                    <a:pt x="3490" y="1896"/>
                    <a:pt x="3812" y="1737"/>
                  </a:cubicBezTo>
                  <a:cubicBezTo>
                    <a:pt x="3812" y="1737"/>
                    <a:pt x="3203" y="1"/>
                    <a:pt x="8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22"/>
            <p:cNvSpPr/>
            <p:nvPr/>
          </p:nvSpPr>
          <p:spPr>
            <a:xfrm>
              <a:off x="4124125" y="4971975"/>
              <a:ext cx="71350" cy="89600"/>
            </a:xfrm>
            <a:custGeom>
              <a:avLst/>
              <a:gdLst/>
              <a:ahLst/>
              <a:cxnLst/>
              <a:rect l="l" t="t" r="r" b="b"/>
              <a:pathLst>
                <a:path w="2854" h="3584" extrusionOk="0">
                  <a:moveTo>
                    <a:pt x="69" y="0"/>
                  </a:moveTo>
                  <a:lnTo>
                    <a:pt x="69" y="0"/>
                  </a:lnTo>
                  <a:cubicBezTo>
                    <a:pt x="0" y="1484"/>
                    <a:pt x="571" y="3310"/>
                    <a:pt x="2214" y="3584"/>
                  </a:cubicBezTo>
                  <a:cubicBezTo>
                    <a:pt x="2214" y="3584"/>
                    <a:pt x="2854" y="1392"/>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22"/>
            <p:cNvSpPr/>
            <p:nvPr/>
          </p:nvSpPr>
          <p:spPr>
            <a:xfrm>
              <a:off x="3986600" y="5083500"/>
              <a:ext cx="102175" cy="41800"/>
            </a:xfrm>
            <a:custGeom>
              <a:avLst/>
              <a:gdLst/>
              <a:ahLst/>
              <a:cxnLst/>
              <a:rect l="l" t="t" r="r" b="b"/>
              <a:pathLst>
                <a:path w="4087" h="1672" extrusionOk="0">
                  <a:moveTo>
                    <a:pt x="1621" y="1"/>
                  </a:moveTo>
                  <a:cubicBezTo>
                    <a:pt x="1155" y="1"/>
                    <a:pt x="617" y="88"/>
                    <a:pt x="0" y="309"/>
                  </a:cubicBezTo>
                  <a:cubicBezTo>
                    <a:pt x="704" y="1044"/>
                    <a:pt x="1729" y="1672"/>
                    <a:pt x="2737" y="1672"/>
                  </a:cubicBezTo>
                  <a:cubicBezTo>
                    <a:pt x="3201" y="1672"/>
                    <a:pt x="3662" y="1539"/>
                    <a:pt x="4086" y="1222"/>
                  </a:cubicBezTo>
                  <a:cubicBezTo>
                    <a:pt x="4086" y="1222"/>
                    <a:pt x="3362" y="1"/>
                    <a:pt x="16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22"/>
            <p:cNvSpPr/>
            <p:nvPr/>
          </p:nvSpPr>
          <p:spPr>
            <a:xfrm>
              <a:off x="3825100" y="5034150"/>
              <a:ext cx="71375" cy="95900"/>
            </a:xfrm>
            <a:custGeom>
              <a:avLst/>
              <a:gdLst/>
              <a:ahLst/>
              <a:cxnLst/>
              <a:rect l="l" t="t" r="r" b="b"/>
              <a:pathLst>
                <a:path w="2855" h="3836" extrusionOk="0">
                  <a:moveTo>
                    <a:pt x="298" y="1"/>
                  </a:moveTo>
                  <a:cubicBezTo>
                    <a:pt x="1" y="1462"/>
                    <a:pt x="320" y="3333"/>
                    <a:pt x="1918" y="3836"/>
                  </a:cubicBezTo>
                  <a:cubicBezTo>
                    <a:pt x="1918" y="3836"/>
                    <a:pt x="2854" y="1759"/>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22"/>
            <p:cNvSpPr/>
            <p:nvPr/>
          </p:nvSpPr>
          <p:spPr>
            <a:xfrm>
              <a:off x="3901000" y="5075825"/>
              <a:ext cx="71350" cy="90175"/>
            </a:xfrm>
            <a:custGeom>
              <a:avLst/>
              <a:gdLst/>
              <a:ahLst/>
              <a:cxnLst/>
              <a:rect l="l" t="t" r="r" b="b"/>
              <a:pathLst>
                <a:path w="2854" h="3607" extrusionOk="0">
                  <a:moveTo>
                    <a:pt x="92" y="0"/>
                  </a:moveTo>
                  <a:cubicBezTo>
                    <a:pt x="1" y="1507"/>
                    <a:pt x="548" y="3333"/>
                    <a:pt x="2192" y="3607"/>
                  </a:cubicBezTo>
                  <a:cubicBezTo>
                    <a:pt x="2192" y="3607"/>
                    <a:pt x="2854" y="1438"/>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22"/>
            <p:cNvSpPr/>
            <p:nvPr/>
          </p:nvSpPr>
          <p:spPr>
            <a:xfrm>
              <a:off x="5568975" y="4626150"/>
              <a:ext cx="71900" cy="95325"/>
            </a:xfrm>
            <a:custGeom>
              <a:avLst/>
              <a:gdLst/>
              <a:ahLst/>
              <a:cxnLst/>
              <a:rect l="l" t="t" r="r" b="b"/>
              <a:pathLst>
                <a:path w="2876" h="3813" extrusionOk="0">
                  <a:moveTo>
                    <a:pt x="2397" y="1"/>
                  </a:moveTo>
                  <a:lnTo>
                    <a:pt x="2397" y="1"/>
                  </a:lnTo>
                  <a:cubicBezTo>
                    <a:pt x="1141" y="800"/>
                    <a:pt x="0" y="2306"/>
                    <a:pt x="708" y="3813"/>
                  </a:cubicBezTo>
                  <a:cubicBezTo>
                    <a:pt x="708" y="3813"/>
                    <a:pt x="2876" y="3082"/>
                    <a:pt x="23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22"/>
            <p:cNvSpPr/>
            <p:nvPr/>
          </p:nvSpPr>
          <p:spPr>
            <a:xfrm>
              <a:off x="5642575" y="4765750"/>
              <a:ext cx="99875" cy="43050"/>
            </a:xfrm>
            <a:custGeom>
              <a:avLst/>
              <a:gdLst/>
              <a:ahLst/>
              <a:cxnLst/>
              <a:rect l="l" t="t" r="r" b="b"/>
              <a:pathLst>
                <a:path w="3995" h="1722" extrusionOk="0">
                  <a:moveTo>
                    <a:pt x="2574" y="0"/>
                  </a:moveTo>
                  <a:cubicBezTo>
                    <a:pt x="1499" y="0"/>
                    <a:pt x="457" y="393"/>
                    <a:pt x="0" y="1447"/>
                  </a:cubicBezTo>
                  <a:cubicBezTo>
                    <a:pt x="0" y="1447"/>
                    <a:pt x="478" y="1721"/>
                    <a:pt x="1201" y="1721"/>
                  </a:cubicBezTo>
                  <a:cubicBezTo>
                    <a:pt x="1953" y="1721"/>
                    <a:pt x="2971" y="1425"/>
                    <a:pt x="3995" y="215"/>
                  </a:cubicBezTo>
                  <a:cubicBezTo>
                    <a:pt x="3548" y="80"/>
                    <a:pt x="3058" y="0"/>
                    <a:pt x="25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22"/>
            <p:cNvSpPr/>
            <p:nvPr/>
          </p:nvSpPr>
          <p:spPr>
            <a:xfrm>
              <a:off x="5401775" y="4460675"/>
              <a:ext cx="71925" cy="94750"/>
            </a:xfrm>
            <a:custGeom>
              <a:avLst/>
              <a:gdLst/>
              <a:ahLst/>
              <a:cxnLst/>
              <a:rect l="l" t="t" r="r" b="b"/>
              <a:pathLst>
                <a:path w="2877" h="3790" extrusionOk="0">
                  <a:moveTo>
                    <a:pt x="2443" y="1"/>
                  </a:moveTo>
                  <a:lnTo>
                    <a:pt x="2443" y="1"/>
                  </a:lnTo>
                  <a:cubicBezTo>
                    <a:pt x="1164" y="777"/>
                    <a:pt x="0" y="2283"/>
                    <a:pt x="708" y="3790"/>
                  </a:cubicBezTo>
                  <a:cubicBezTo>
                    <a:pt x="708" y="3790"/>
                    <a:pt x="2876" y="3082"/>
                    <a:pt x="24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22"/>
            <p:cNvSpPr/>
            <p:nvPr/>
          </p:nvSpPr>
          <p:spPr>
            <a:xfrm>
              <a:off x="5277375" y="4604475"/>
              <a:ext cx="79325" cy="67525"/>
            </a:xfrm>
            <a:custGeom>
              <a:avLst/>
              <a:gdLst/>
              <a:ahLst/>
              <a:cxnLst/>
              <a:rect l="l" t="t" r="r" b="b"/>
              <a:pathLst>
                <a:path w="3173" h="2701" extrusionOk="0">
                  <a:moveTo>
                    <a:pt x="3173" y="1"/>
                  </a:moveTo>
                  <a:lnTo>
                    <a:pt x="3173" y="1"/>
                  </a:lnTo>
                  <a:cubicBezTo>
                    <a:pt x="1689" y="160"/>
                    <a:pt x="0" y="1028"/>
                    <a:pt x="0" y="2694"/>
                  </a:cubicBezTo>
                  <a:cubicBezTo>
                    <a:pt x="0" y="2694"/>
                    <a:pt x="55" y="2701"/>
                    <a:pt x="151" y="2701"/>
                  </a:cubicBezTo>
                  <a:cubicBezTo>
                    <a:pt x="672" y="2701"/>
                    <a:pt x="2402" y="2505"/>
                    <a:pt x="3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22"/>
            <p:cNvSpPr/>
            <p:nvPr/>
          </p:nvSpPr>
          <p:spPr>
            <a:xfrm>
              <a:off x="5496500" y="4537150"/>
              <a:ext cx="72475" cy="95875"/>
            </a:xfrm>
            <a:custGeom>
              <a:avLst/>
              <a:gdLst/>
              <a:ahLst/>
              <a:cxnLst/>
              <a:rect l="l" t="t" r="r" b="b"/>
              <a:pathLst>
                <a:path w="2899" h="3835" extrusionOk="0">
                  <a:moveTo>
                    <a:pt x="2420" y="0"/>
                  </a:moveTo>
                  <a:cubicBezTo>
                    <a:pt x="1164" y="799"/>
                    <a:pt x="0" y="2328"/>
                    <a:pt x="731" y="3835"/>
                  </a:cubicBezTo>
                  <a:cubicBezTo>
                    <a:pt x="731" y="3835"/>
                    <a:pt x="2899" y="3082"/>
                    <a:pt x="24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22"/>
            <p:cNvSpPr/>
            <p:nvPr/>
          </p:nvSpPr>
          <p:spPr>
            <a:xfrm>
              <a:off x="5497075" y="4845150"/>
              <a:ext cx="89600" cy="55375"/>
            </a:xfrm>
            <a:custGeom>
              <a:avLst/>
              <a:gdLst/>
              <a:ahLst/>
              <a:cxnLst/>
              <a:rect l="l" t="t" r="r" b="b"/>
              <a:pathLst>
                <a:path w="3584" h="2215" extrusionOk="0">
                  <a:moveTo>
                    <a:pt x="3347" y="0"/>
                  </a:moveTo>
                  <a:cubicBezTo>
                    <a:pt x="1912" y="0"/>
                    <a:pt x="260" y="594"/>
                    <a:pt x="0" y="2151"/>
                  </a:cubicBezTo>
                  <a:cubicBezTo>
                    <a:pt x="0" y="2151"/>
                    <a:pt x="217" y="2215"/>
                    <a:pt x="558" y="2215"/>
                  </a:cubicBezTo>
                  <a:cubicBezTo>
                    <a:pt x="1300" y="2215"/>
                    <a:pt x="2629" y="1914"/>
                    <a:pt x="3584" y="6"/>
                  </a:cubicBezTo>
                  <a:cubicBezTo>
                    <a:pt x="3506" y="2"/>
                    <a:pt x="3426" y="0"/>
                    <a:pt x="33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22"/>
            <p:cNvSpPr/>
            <p:nvPr/>
          </p:nvSpPr>
          <p:spPr>
            <a:xfrm>
              <a:off x="5419450" y="4706050"/>
              <a:ext cx="74775" cy="101600"/>
            </a:xfrm>
            <a:custGeom>
              <a:avLst/>
              <a:gdLst/>
              <a:ahLst/>
              <a:cxnLst/>
              <a:rect l="l" t="t" r="r" b="b"/>
              <a:pathLst>
                <a:path w="2991" h="4064" extrusionOk="0">
                  <a:moveTo>
                    <a:pt x="1941" y="0"/>
                  </a:moveTo>
                  <a:lnTo>
                    <a:pt x="1941" y="0"/>
                  </a:lnTo>
                  <a:cubicBezTo>
                    <a:pt x="845" y="1028"/>
                    <a:pt x="1" y="2739"/>
                    <a:pt x="1005" y="4063"/>
                  </a:cubicBezTo>
                  <a:cubicBezTo>
                    <a:pt x="1005" y="4063"/>
                    <a:pt x="2991" y="2922"/>
                    <a:pt x="19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22"/>
            <p:cNvSpPr/>
            <p:nvPr/>
          </p:nvSpPr>
          <p:spPr>
            <a:xfrm>
              <a:off x="5429150" y="4549500"/>
              <a:ext cx="96475" cy="46850"/>
            </a:xfrm>
            <a:custGeom>
              <a:avLst/>
              <a:gdLst/>
              <a:ahLst/>
              <a:cxnLst/>
              <a:rect l="l" t="t" r="r" b="b"/>
              <a:pathLst>
                <a:path w="3859" h="1874" extrusionOk="0">
                  <a:moveTo>
                    <a:pt x="2870" y="0"/>
                  </a:moveTo>
                  <a:cubicBezTo>
                    <a:pt x="1650" y="0"/>
                    <a:pt x="412" y="463"/>
                    <a:pt x="1" y="1697"/>
                  </a:cubicBezTo>
                  <a:cubicBezTo>
                    <a:pt x="1" y="1697"/>
                    <a:pt x="382" y="1873"/>
                    <a:pt x="958" y="1873"/>
                  </a:cubicBezTo>
                  <a:cubicBezTo>
                    <a:pt x="1727" y="1873"/>
                    <a:pt x="2841" y="1560"/>
                    <a:pt x="3858" y="100"/>
                  </a:cubicBezTo>
                  <a:cubicBezTo>
                    <a:pt x="3542" y="35"/>
                    <a:pt x="3207" y="0"/>
                    <a:pt x="28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22"/>
            <p:cNvSpPr/>
            <p:nvPr/>
          </p:nvSpPr>
          <p:spPr>
            <a:xfrm>
              <a:off x="5202050" y="4536000"/>
              <a:ext cx="68500" cy="87900"/>
            </a:xfrm>
            <a:custGeom>
              <a:avLst/>
              <a:gdLst/>
              <a:ahLst/>
              <a:cxnLst/>
              <a:rect l="l" t="t" r="r" b="b"/>
              <a:pathLst>
                <a:path w="2740" h="3516" extrusionOk="0">
                  <a:moveTo>
                    <a:pt x="2739" y="1"/>
                  </a:moveTo>
                  <a:lnTo>
                    <a:pt x="2739" y="1"/>
                  </a:lnTo>
                  <a:cubicBezTo>
                    <a:pt x="1370" y="594"/>
                    <a:pt x="0" y="1918"/>
                    <a:pt x="480" y="3516"/>
                  </a:cubicBezTo>
                  <a:cubicBezTo>
                    <a:pt x="480" y="3516"/>
                    <a:pt x="2739" y="3128"/>
                    <a:pt x="27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22"/>
            <p:cNvSpPr/>
            <p:nvPr/>
          </p:nvSpPr>
          <p:spPr>
            <a:xfrm>
              <a:off x="5393200" y="4622500"/>
              <a:ext cx="90200" cy="54500"/>
            </a:xfrm>
            <a:custGeom>
              <a:avLst/>
              <a:gdLst/>
              <a:ahLst/>
              <a:cxnLst/>
              <a:rect l="l" t="t" r="r" b="b"/>
              <a:pathLst>
                <a:path w="3608" h="2180" extrusionOk="0">
                  <a:moveTo>
                    <a:pt x="3293" y="0"/>
                  </a:moveTo>
                  <a:cubicBezTo>
                    <a:pt x="1876" y="0"/>
                    <a:pt x="277" y="581"/>
                    <a:pt x="1" y="2110"/>
                  </a:cubicBezTo>
                  <a:cubicBezTo>
                    <a:pt x="1" y="2110"/>
                    <a:pt x="228" y="2179"/>
                    <a:pt x="585" y="2179"/>
                  </a:cubicBezTo>
                  <a:cubicBezTo>
                    <a:pt x="1329" y="2179"/>
                    <a:pt x="2635" y="1877"/>
                    <a:pt x="3607" y="10"/>
                  </a:cubicBezTo>
                  <a:cubicBezTo>
                    <a:pt x="3504" y="4"/>
                    <a:pt x="3399" y="0"/>
                    <a:pt x="32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22"/>
            <p:cNvSpPr/>
            <p:nvPr/>
          </p:nvSpPr>
          <p:spPr>
            <a:xfrm>
              <a:off x="4298175" y="4516600"/>
              <a:ext cx="71925" cy="85625"/>
            </a:xfrm>
            <a:custGeom>
              <a:avLst/>
              <a:gdLst/>
              <a:ahLst/>
              <a:cxnLst/>
              <a:rect l="l" t="t" r="r" b="b"/>
              <a:pathLst>
                <a:path w="2877" h="3425" extrusionOk="0">
                  <a:moveTo>
                    <a:pt x="0" y="0"/>
                  </a:moveTo>
                  <a:cubicBezTo>
                    <a:pt x="23" y="1507"/>
                    <a:pt x="730" y="3264"/>
                    <a:pt x="2397" y="3424"/>
                  </a:cubicBezTo>
                  <a:cubicBezTo>
                    <a:pt x="2397" y="3424"/>
                    <a:pt x="2876" y="118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22"/>
            <p:cNvSpPr/>
            <p:nvPr/>
          </p:nvSpPr>
          <p:spPr>
            <a:xfrm>
              <a:off x="4431700" y="4494350"/>
              <a:ext cx="74200" cy="101600"/>
            </a:xfrm>
            <a:custGeom>
              <a:avLst/>
              <a:gdLst/>
              <a:ahLst/>
              <a:cxnLst/>
              <a:rect l="l" t="t" r="r" b="b"/>
              <a:pathLst>
                <a:path w="2968" h="4064" extrusionOk="0">
                  <a:moveTo>
                    <a:pt x="1963" y="0"/>
                  </a:moveTo>
                  <a:lnTo>
                    <a:pt x="1963" y="0"/>
                  </a:lnTo>
                  <a:cubicBezTo>
                    <a:pt x="868" y="1005"/>
                    <a:pt x="0" y="2694"/>
                    <a:pt x="959" y="4063"/>
                  </a:cubicBezTo>
                  <a:cubicBezTo>
                    <a:pt x="959" y="4063"/>
                    <a:pt x="2967" y="2945"/>
                    <a:pt x="19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22"/>
            <p:cNvSpPr/>
            <p:nvPr/>
          </p:nvSpPr>
          <p:spPr>
            <a:xfrm>
              <a:off x="4070475" y="4573650"/>
              <a:ext cx="71925" cy="86200"/>
            </a:xfrm>
            <a:custGeom>
              <a:avLst/>
              <a:gdLst/>
              <a:ahLst/>
              <a:cxnLst/>
              <a:rect l="l" t="t" r="r" b="b"/>
              <a:pathLst>
                <a:path w="2877" h="3448" extrusionOk="0">
                  <a:moveTo>
                    <a:pt x="1" y="1"/>
                  </a:moveTo>
                  <a:lnTo>
                    <a:pt x="1" y="1"/>
                  </a:lnTo>
                  <a:cubicBezTo>
                    <a:pt x="24" y="1507"/>
                    <a:pt x="708" y="3288"/>
                    <a:pt x="2352" y="3448"/>
                  </a:cubicBezTo>
                  <a:cubicBezTo>
                    <a:pt x="2352" y="3448"/>
                    <a:pt x="2877" y="123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22"/>
            <p:cNvSpPr/>
            <p:nvPr/>
          </p:nvSpPr>
          <p:spPr>
            <a:xfrm>
              <a:off x="4689050" y="4405900"/>
              <a:ext cx="70775" cy="102725"/>
            </a:xfrm>
            <a:custGeom>
              <a:avLst/>
              <a:gdLst/>
              <a:ahLst/>
              <a:cxnLst/>
              <a:rect l="l" t="t" r="r" b="b"/>
              <a:pathLst>
                <a:path w="2831" h="4109" extrusionOk="0">
                  <a:moveTo>
                    <a:pt x="754" y="0"/>
                  </a:moveTo>
                  <a:cubicBezTo>
                    <a:pt x="137" y="1347"/>
                    <a:pt x="0" y="3242"/>
                    <a:pt x="1438" y="4109"/>
                  </a:cubicBezTo>
                  <a:cubicBezTo>
                    <a:pt x="1438" y="4109"/>
                    <a:pt x="2831" y="2306"/>
                    <a:pt x="7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22"/>
            <p:cNvSpPr/>
            <p:nvPr/>
          </p:nvSpPr>
          <p:spPr>
            <a:xfrm>
              <a:off x="4184600" y="4532575"/>
              <a:ext cx="72500" cy="85625"/>
            </a:xfrm>
            <a:custGeom>
              <a:avLst/>
              <a:gdLst/>
              <a:ahLst/>
              <a:cxnLst/>
              <a:rect l="l" t="t" r="r" b="b"/>
              <a:pathLst>
                <a:path w="2900" h="3425" extrusionOk="0">
                  <a:moveTo>
                    <a:pt x="1" y="1"/>
                  </a:moveTo>
                  <a:lnTo>
                    <a:pt x="1" y="1"/>
                  </a:lnTo>
                  <a:cubicBezTo>
                    <a:pt x="46" y="1507"/>
                    <a:pt x="754" y="3265"/>
                    <a:pt x="2420" y="3424"/>
                  </a:cubicBezTo>
                  <a:cubicBezTo>
                    <a:pt x="2420" y="3424"/>
                    <a:pt x="2900" y="1187"/>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22"/>
            <p:cNvSpPr/>
            <p:nvPr/>
          </p:nvSpPr>
          <p:spPr>
            <a:xfrm>
              <a:off x="4378625" y="4580500"/>
              <a:ext cx="73625" cy="104450"/>
            </a:xfrm>
            <a:custGeom>
              <a:avLst/>
              <a:gdLst/>
              <a:ahLst/>
              <a:cxnLst/>
              <a:rect l="l" t="t" r="r" b="b"/>
              <a:pathLst>
                <a:path w="2945" h="4178" extrusionOk="0">
                  <a:moveTo>
                    <a:pt x="1279" y="1"/>
                  </a:moveTo>
                  <a:lnTo>
                    <a:pt x="1279" y="1"/>
                  </a:lnTo>
                  <a:cubicBezTo>
                    <a:pt x="434" y="1233"/>
                    <a:pt x="0" y="3082"/>
                    <a:pt x="1256" y="4178"/>
                  </a:cubicBezTo>
                  <a:cubicBezTo>
                    <a:pt x="1256" y="4178"/>
                    <a:pt x="2945" y="2626"/>
                    <a:pt x="12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22"/>
            <p:cNvSpPr/>
            <p:nvPr/>
          </p:nvSpPr>
          <p:spPr>
            <a:xfrm>
              <a:off x="4321000" y="4702625"/>
              <a:ext cx="76475" cy="72275"/>
            </a:xfrm>
            <a:custGeom>
              <a:avLst/>
              <a:gdLst/>
              <a:ahLst/>
              <a:cxnLst/>
              <a:rect l="l" t="t" r="r" b="b"/>
              <a:pathLst>
                <a:path w="3059" h="2891" extrusionOk="0">
                  <a:moveTo>
                    <a:pt x="0" y="0"/>
                  </a:moveTo>
                  <a:cubicBezTo>
                    <a:pt x="303" y="1364"/>
                    <a:pt x="1242" y="2891"/>
                    <a:pt x="2758" y="2891"/>
                  </a:cubicBezTo>
                  <a:cubicBezTo>
                    <a:pt x="2841" y="2891"/>
                    <a:pt x="2926" y="2886"/>
                    <a:pt x="3013" y="2876"/>
                  </a:cubicBezTo>
                  <a:cubicBezTo>
                    <a:pt x="3013" y="2876"/>
                    <a:pt x="3059" y="59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22"/>
            <p:cNvSpPr/>
            <p:nvPr/>
          </p:nvSpPr>
          <p:spPr>
            <a:xfrm>
              <a:off x="4162925" y="4630150"/>
              <a:ext cx="74200" cy="103325"/>
            </a:xfrm>
            <a:custGeom>
              <a:avLst/>
              <a:gdLst/>
              <a:ahLst/>
              <a:cxnLst/>
              <a:rect l="l" t="t" r="r" b="b"/>
              <a:pathLst>
                <a:path w="2968" h="4133" extrusionOk="0">
                  <a:moveTo>
                    <a:pt x="1690" y="1"/>
                  </a:moveTo>
                  <a:lnTo>
                    <a:pt x="1690" y="1"/>
                  </a:lnTo>
                  <a:cubicBezTo>
                    <a:pt x="708" y="1096"/>
                    <a:pt x="0" y="2877"/>
                    <a:pt x="1096" y="4132"/>
                  </a:cubicBezTo>
                  <a:cubicBezTo>
                    <a:pt x="1096" y="4132"/>
                    <a:pt x="2968" y="2831"/>
                    <a:pt x="1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22"/>
            <p:cNvSpPr/>
            <p:nvPr/>
          </p:nvSpPr>
          <p:spPr>
            <a:xfrm>
              <a:off x="4565800" y="4470950"/>
              <a:ext cx="71925" cy="93600"/>
            </a:xfrm>
            <a:custGeom>
              <a:avLst/>
              <a:gdLst/>
              <a:ahLst/>
              <a:cxnLst/>
              <a:rect l="l" t="t" r="r" b="b"/>
              <a:pathLst>
                <a:path w="2877" h="3744" extrusionOk="0">
                  <a:moveTo>
                    <a:pt x="206" y="0"/>
                  </a:moveTo>
                  <a:lnTo>
                    <a:pt x="206" y="0"/>
                  </a:lnTo>
                  <a:cubicBezTo>
                    <a:pt x="0" y="1484"/>
                    <a:pt x="434" y="3333"/>
                    <a:pt x="2054" y="3744"/>
                  </a:cubicBezTo>
                  <a:cubicBezTo>
                    <a:pt x="2054" y="3744"/>
                    <a:pt x="2876" y="1621"/>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22"/>
            <p:cNvSpPr/>
            <p:nvPr/>
          </p:nvSpPr>
          <p:spPr>
            <a:xfrm>
              <a:off x="4279325" y="4603900"/>
              <a:ext cx="74225" cy="104450"/>
            </a:xfrm>
            <a:custGeom>
              <a:avLst/>
              <a:gdLst/>
              <a:ahLst/>
              <a:cxnLst/>
              <a:rect l="l" t="t" r="r" b="b"/>
              <a:pathLst>
                <a:path w="2969" h="4178" extrusionOk="0">
                  <a:moveTo>
                    <a:pt x="1325" y="1"/>
                  </a:moveTo>
                  <a:lnTo>
                    <a:pt x="1325" y="1"/>
                  </a:lnTo>
                  <a:cubicBezTo>
                    <a:pt x="480" y="1233"/>
                    <a:pt x="1" y="3082"/>
                    <a:pt x="1256" y="4178"/>
                  </a:cubicBezTo>
                  <a:cubicBezTo>
                    <a:pt x="1256" y="4178"/>
                    <a:pt x="2968" y="2648"/>
                    <a:pt x="13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22"/>
            <p:cNvSpPr/>
            <p:nvPr/>
          </p:nvSpPr>
          <p:spPr>
            <a:xfrm>
              <a:off x="5361250" y="3954150"/>
              <a:ext cx="1815775" cy="1034900"/>
            </a:xfrm>
            <a:custGeom>
              <a:avLst/>
              <a:gdLst/>
              <a:ahLst/>
              <a:cxnLst/>
              <a:rect l="l" t="t" r="r" b="b"/>
              <a:pathLst>
                <a:path w="72631" h="41396" extrusionOk="0">
                  <a:moveTo>
                    <a:pt x="54220" y="1"/>
                  </a:moveTo>
                  <a:cubicBezTo>
                    <a:pt x="53432" y="1"/>
                    <a:pt x="52639" y="483"/>
                    <a:pt x="52339" y="1225"/>
                  </a:cubicBezTo>
                  <a:cubicBezTo>
                    <a:pt x="52179" y="1682"/>
                    <a:pt x="52134" y="2252"/>
                    <a:pt x="51700" y="2481"/>
                  </a:cubicBezTo>
                  <a:cubicBezTo>
                    <a:pt x="51572" y="2558"/>
                    <a:pt x="51440" y="2591"/>
                    <a:pt x="51305" y="2591"/>
                  </a:cubicBezTo>
                  <a:cubicBezTo>
                    <a:pt x="50565" y="2591"/>
                    <a:pt x="49743" y="1599"/>
                    <a:pt x="49044" y="1599"/>
                  </a:cubicBezTo>
                  <a:cubicBezTo>
                    <a:pt x="48896" y="1599"/>
                    <a:pt x="48754" y="1643"/>
                    <a:pt x="48619" y="1750"/>
                  </a:cubicBezTo>
                  <a:cubicBezTo>
                    <a:pt x="48322" y="2001"/>
                    <a:pt x="48276" y="2435"/>
                    <a:pt x="48048" y="2732"/>
                  </a:cubicBezTo>
                  <a:cubicBezTo>
                    <a:pt x="47846" y="2982"/>
                    <a:pt x="47591" y="3080"/>
                    <a:pt x="47309" y="3080"/>
                  </a:cubicBezTo>
                  <a:cubicBezTo>
                    <a:pt x="46664" y="3080"/>
                    <a:pt x="45875" y="2572"/>
                    <a:pt x="45240" y="2207"/>
                  </a:cubicBezTo>
                  <a:cubicBezTo>
                    <a:pt x="44608" y="1866"/>
                    <a:pt x="43895" y="1675"/>
                    <a:pt x="43174" y="1675"/>
                  </a:cubicBezTo>
                  <a:cubicBezTo>
                    <a:pt x="42881" y="1675"/>
                    <a:pt x="42587" y="1707"/>
                    <a:pt x="42296" y="1773"/>
                  </a:cubicBezTo>
                  <a:cubicBezTo>
                    <a:pt x="41999" y="1842"/>
                    <a:pt x="41680" y="1956"/>
                    <a:pt x="41474" y="2161"/>
                  </a:cubicBezTo>
                  <a:cubicBezTo>
                    <a:pt x="41246" y="2367"/>
                    <a:pt x="41132" y="2663"/>
                    <a:pt x="40949" y="2914"/>
                  </a:cubicBezTo>
                  <a:cubicBezTo>
                    <a:pt x="40581" y="3371"/>
                    <a:pt x="40071" y="3508"/>
                    <a:pt x="39495" y="3508"/>
                  </a:cubicBezTo>
                  <a:cubicBezTo>
                    <a:pt x="38628" y="3508"/>
                    <a:pt x="37613" y="3197"/>
                    <a:pt x="36714" y="3197"/>
                  </a:cubicBezTo>
                  <a:cubicBezTo>
                    <a:pt x="36210" y="3197"/>
                    <a:pt x="35742" y="3294"/>
                    <a:pt x="35357" y="3599"/>
                  </a:cubicBezTo>
                  <a:cubicBezTo>
                    <a:pt x="34444" y="4307"/>
                    <a:pt x="34512" y="5768"/>
                    <a:pt x="33691" y="6566"/>
                  </a:cubicBezTo>
                  <a:cubicBezTo>
                    <a:pt x="33189" y="7091"/>
                    <a:pt x="32435" y="7251"/>
                    <a:pt x="31728" y="7388"/>
                  </a:cubicBezTo>
                  <a:cubicBezTo>
                    <a:pt x="29993" y="7708"/>
                    <a:pt x="28258" y="8050"/>
                    <a:pt x="26546" y="8392"/>
                  </a:cubicBezTo>
                  <a:cubicBezTo>
                    <a:pt x="26158" y="8461"/>
                    <a:pt x="25748" y="8552"/>
                    <a:pt x="25474" y="8826"/>
                  </a:cubicBezTo>
                  <a:cubicBezTo>
                    <a:pt x="25223" y="9054"/>
                    <a:pt x="25086" y="9397"/>
                    <a:pt x="24857" y="9625"/>
                  </a:cubicBezTo>
                  <a:cubicBezTo>
                    <a:pt x="24563" y="9880"/>
                    <a:pt x="24151" y="9950"/>
                    <a:pt x="23751" y="9950"/>
                  </a:cubicBezTo>
                  <a:cubicBezTo>
                    <a:pt x="23685" y="9950"/>
                    <a:pt x="23620" y="9948"/>
                    <a:pt x="23556" y="9945"/>
                  </a:cubicBezTo>
                  <a:cubicBezTo>
                    <a:pt x="22004" y="9876"/>
                    <a:pt x="20521" y="9032"/>
                    <a:pt x="19630" y="7753"/>
                  </a:cubicBezTo>
                  <a:cubicBezTo>
                    <a:pt x="19448" y="7479"/>
                    <a:pt x="19265" y="7160"/>
                    <a:pt x="18968" y="7023"/>
                  </a:cubicBezTo>
                  <a:cubicBezTo>
                    <a:pt x="18798" y="6938"/>
                    <a:pt x="18619" y="6914"/>
                    <a:pt x="18442" y="6914"/>
                  </a:cubicBezTo>
                  <a:cubicBezTo>
                    <a:pt x="18334" y="6914"/>
                    <a:pt x="18227" y="6923"/>
                    <a:pt x="18124" y="6932"/>
                  </a:cubicBezTo>
                  <a:lnTo>
                    <a:pt x="14517" y="7160"/>
                  </a:lnTo>
                  <a:cubicBezTo>
                    <a:pt x="14388" y="7169"/>
                    <a:pt x="14259" y="7177"/>
                    <a:pt x="14131" y="7177"/>
                  </a:cubicBezTo>
                  <a:cubicBezTo>
                    <a:pt x="13920" y="7177"/>
                    <a:pt x="13712" y="7154"/>
                    <a:pt x="13513" y="7069"/>
                  </a:cubicBezTo>
                  <a:cubicBezTo>
                    <a:pt x="13171" y="6909"/>
                    <a:pt x="12965" y="6589"/>
                    <a:pt x="12691" y="6315"/>
                  </a:cubicBezTo>
                  <a:cubicBezTo>
                    <a:pt x="12130" y="5754"/>
                    <a:pt x="11341" y="5510"/>
                    <a:pt x="10536" y="5510"/>
                  </a:cubicBezTo>
                  <a:cubicBezTo>
                    <a:pt x="10066" y="5510"/>
                    <a:pt x="9591" y="5593"/>
                    <a:pt x="9154" y="5745"/>
                  </a:cubicBezTo>
                  <a:cubicBezTo>
                    <a:pt x="7967" y="6156"/>
                    <a:pt x="6985" y="7000"/>
                    <a:pt x="6072" y="7867"/>
                  </a:cubicBezTo>
                  <a:cubicBezTo>
                    <a:pt x="5616" y="8301"/>
                    <a:pt x="5136" y="8803"/>
                    <a:pt x="5022" y="9420"/>
                  </a:cubicBezTo>
                  <a:cubicBezTo>
                    <a:pt x="4908" y="10082"/>
                    <a:pt x="5228" y="10812"/>
                    <a:pt x="4977" y="11428"/>
                  </a:cubicBezTo>
                  <a:cubicBezTo>
                    <a:pt x="4817" y="11771"/>
                    <a:pt x="4520" y="11999"/>
                    <a:pt x="4246" y="12250"/>
                  </a:cubicBezTo>
                  <a:cubicBezTo>
                    <a:pt x="3150" y="13186"/>
                    <a:pt x="2146" y="14281"/>
                    <a:pt x="1302" y="15445"/>
                  </a:cubicBezTo>
                  <a:cubicBezTo>
                    <a:pt x="708" y="16267"/>
                    <a:pt x="160" y="17203"/>
                    <a:pt x="92" y="18230"/>
                  </a:cubicBezTo>
                  <a:cubicBezTo>
                    <a:pt x="1" y="20147"/>
                    <a:pt x="1621" y="21814"/>
                    <a:pt x="1621" y="23754"/>
                  </a:cubicBezTo>
                  <a:cubicBezTo>
                    <a:pt x="1644" y="25169"/>
                    <a:pt x="845" y="26881"/>
                    <a:pt x="1895" y="27862"/>
                  </a:cubicBezTo>
                  <a:cubicBezTo>
                    <a:pt x="2397" y="28342"/>
                    <a:pt x="3173" y="28387"/>
                    <a:pt x="3881" y="28479"/>
                  </a:cubicBezTo>
                  <a:cubicBezTo>
                    <a:pt x="5250" y="28616"/>
                    <a:pt x="6666" y="29004"/>
                    <a:pt x="7647" y="29962"/>
                  </a:cubicBezTo>
                  <a:cubicBezTo>
                    <a:pt x="8218" y="30533"/>
                    <a:pt x="8629" y="31263"/>
                    <a:pt x="9176" y="31880"/>
                  </a:cubicBezTo>
                  <a:cubicBezTo>
                    <a:pt x="11002" y="33957"/>
                    <a:pt x="14221" y="34322"/>
                    <a:pt x="16024" y="36422"/>
                  </a:cubicBezTo>
                  <a:cubicBezTo>
                    <a:pt x="16526" y="36992"/>
                    <a:pt x="16891" y="37700"/>
                    <a:pt x="17462" y="38225"/>
                  </a:cubicBezTo>
                  <a:cubicBezTo>
                    <a:pt x="19653" y="40393"/>
                    <a:pt x="23374" y="39138"/>
                    <a:pt x="26341" y="39960"/>
                  </a:cubicBezTo>
                  <a:cubicBezTo>
                    <a:pt x="27528" y="40302"/>
                    <a:pt x="28624" y="40987"/>
                    <a:pt x="29833" y="41261"/>
                  </a:cubicBezTo>
                  <a:cubicBezTo>
                    <a:pt x="30263" y="41356"/>
                    <a:pt x="30694" y="41396"/>
                    <a:pt x="31125" y="41396"/>
                  </a:cubicBezTo>
                  <a:cubicBezTo>
                    <a:pt x="33076" y="41396"/>
                    <a:pt x="35042" y="40585"/>
                    <a:pt x="37023" y="40416"/>
                  </a:cubicBezTo>
                  <a:cubicBezTo>
                    <a:pt x="37432" y="40385"/>
                    <a:pt x="37845" y="40381"/>
                    <a:pt x="38259" y="40381"/>
                  </a:cubicBezTo>
                  <a:cubicBezTo>
                    <a:pt x="38408" y="40381"/>
                    <a:pt x="38558" y="40382"/>
                    <a:pt x="38707" y="40382"/>
                  </a:cubicBezTo>
                  <a:cubicBezTo>
                    <a:pt x="39670" y="40382"/>
                    <a:pt x="40627" y="40360"/>
                    <a:pt x="41520" y="40028"/>
                  </a:cubicBezTo>
                  <a:cubicBezTo>
                    <a:pt x="43643" y="39207"/>
                    <a:pt x="44944" y="36764"/>
                    <a:pt x="47181" y="36308"/>
                  </a:cubicBezTo>
                  <a:cubicBezTo>
                    <a:pt x="47934" y="36148"/>
                    <a:pt x="48710" y="36239"/>
                    <a:pt x="49417" y="36011"/>
                  </a:cubicBezTo>
                  <a:cubicBezTo>
                    <a:pt x="49965" y="35851"/>
                    <a:pt x="50467" y="35509"/>
                    <a:pt x="51015" y="35281"/>
                  </a:cubicBezTo>
                  <a:cubicBezTo>
                    <a:pt x="51538" y="35072"/>
                    <a:pt x="52068" y="34988"/>
                    <a:pt x="52604" y="34988"/>
                  </a:cubicBezTo>
                  <a:cubicBezTo>
                    <a:pt x="54849" y="34988"/>
                    <a:pt x="57198" y="36465"/>
                    <a:pt x="59544" y="36465"/>
                  </a:cubicBezTo>
                  <a:cubicBezTo>
                    <a:pt x="59767" y="36465"/>
                    <a:pt x="59990" y="36451"/>
                    <a:pt x="60214" y="36422"/>
                  </a:cubicBezTo>
                  <a:cubicBezTo>
                    <a:pt x="61971" y="36171"/>
                    <a:pt x="63432" y="34984"/>
                    <a:pt x="64665" y="33706"/>
                  </a:cubicBezTo>
                  <a:cubicBezTo>
                    <a:pt x="66628" y="31651"/>
                    <a:pt x="68203" y="29209"/>
                    <a:pt x="69275" y="26561"/>
                  </a:cubicBezTo>
                  <a:cubicBezTo>
                    <a:pt x="69390" y="26265"/>
                    <a:pt x="69526" y="25968"/>
                    <a:pt x="69732" y="25740"/>
                  </a:cubicBezTo>
                  <a:cubicBezTo>
                    <a:pt x="69960" y="25511"/>
                    <a:pt x="70280" y="25420"/>
                    <a:pt x="70554" y="25215"/>
                  </a:cubicBezTo>
                  <a:cubicBezTo>
                    <a:pt x="72174" y="24051"/>
                    <a:pt x="70645" y="21220"/>
                    <a:pt x="71741" y="19531"/>
                  </a:cubicBezTo>
                  <a:cubicBezTo>
                    <a:pt x="71992" y="19143"/>
                    <a:pt x="72357" y="18846"/>
                    <a:pt x="72471" y="18413"/>
                  </a:cubicBezTo>
                  <a:cubicBezTo>
                    <a:pt x="72631" y="17888"/>
                    <a:pt x="72334" y="17340"/>
                    <a:pt x="72060" y="16861"/>
                  </a:cubicBezTo>
                  <a:cubicBezTo>
                    <a:pt x="70645" y="14395"/>
                    <a:pt x="69047" y="12022"/>
                    <a:pt x="67335" y="9739"/>
                  </a:cubicBezTo>
                  <a:cubicBezTo>
                    <a:pt x="67331" y="9772"/>
                    <a:pt x="67314" y="9787"/>
                    <a:pt x="67286" y="9787"/>
                  </a:cubicBezTo>
                  <a:cubicBezTo>
                    <a:pt x="67024" y="9787"/>
                    <a:pt x="65832" y="8362"/>
                    <a:pt x="66080" y="6544"/>
                  </a:cubicBezTo>
                  <a:cubicBezTo>
                    <a:pt x="66171" y="5904"/>
                    <a:pt x="66240" y="5197"/>
                    <a:pt x="65943" y="4603"/>
                  </a:cubicBezTo>
                  <a:cubicBezTo>
                    <a:pt x="65418" y="3622"/>
                    <a:pt x="64026" y="3348"/>
                    <a:pt x="63569" y="2367"/>
                  </a:cubicBezTo>
                  <a:cubicBezTo>
                    <a:pt x="63544" y="2704"/>
                    <a:pt x="63231" y="2864"/>
                    <a:pt x="62882" y="2864"/>
                  </a:cubicBezTo>
                  <a:cubicBezTo>
                    <a:pt x="62594" y="2864"/>
                    <a:pt x="62281" y="2755"/>
                    <a:pt x="62085" y="2549"/>
                  </a:cubicBezTo>
                  <a:cubicBezTo>
                    <a:pt x="61652" y="2093"/>
                    <a:pt x="61492" y="1431"/>
                    <a:pt x="61013" y="997"/>
                  </a:cubicBezTo>
                  <a:cubicBezTo>
                    <a:pt x="60644" y="662"/>
                    <a:pt x="60201" y="555"/>
                    <a:pt x="59719" y="555"/>
                  </a:cubicBezTo>
                  <a:cubicBezTo>
                    <a:pt x="58868" y="555"/>
                    <a:pt x="57897" y="888"/>
                    <a:pt x="57000" y="888"/>
                  </a:cubicBezTo>
                  <a:cubicBezTo>
                    <a:pt x="56674" y="888"/>
                    <a:pt x="56357" y="844"/>
                    <a:pt x="56060" y="723"/>
                  </a:cubicBezTo>
                  <a:cubicBezTo>
                    <a:pt x="55649" y="563"/>
                    <a:pt x="55306" y="289"/>
                    <a:pt x="54895" y="130"/>
                  </a:cubicBezTo>
                  <a:cubicBezTo>
                    <a:pt x="54679" y="42"/>
                    <a:pt x="54450" y="1"/>
                    <a:pt x="54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22"/>
            <p:cNvSpPr/>
            <p:nvPr/>
          </p:nvSpPr>
          <p:spPr>
            <a:xfrm>
              <a:off x="5534725" y="4060100"/>
              <a:ext cx="54225" cy="72500"/>
            </a:xfrm>
            <a:custGeom>
              <a:avLst/>
              <a:gdLst/>
              <a:ahLst/>
              <a:cxnLst/>
              <a:rect l="l" t="t" r="r" b="b"/>
              <a:pathLst>
                <a:path w="2169" h="2900" extrusionOk="0">
                  <a:moveTo>
                    <a:pt x="206" y="0"/>
                  </a:moveTo>
                  <a:lnTo>
                    <a:pt x="206" y="0"/>
                  </a:lnTo>
                  <a:cubicBezTo>
                    <a:pt x="0" y="1119"/>
                    <a:pt x="252" y="2534"/>
                    <a:pt x="1461" y="2899"/>
                  </a:cubicBezTo>
                  <a:cubicBezTo>
                    <a:pt x="1461" y="2899"/>
                    <a:pt x="2169" y="1324"/>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22"/>
            <p:cNvSpPr/>
            <p:nvPr/>
          </p:nvSpPr>
          <p:spPr>
            <a:xfrm>
              <a:off x="5638575" y="4046400"/>
              <a:ext cx="52525" cy="76500"/>
            </a:xfrm>
            <a:custGeom>
              <a:avLst/>
              <a:gdLst/>
              <a:ahLst/>
              <a:cxnLst/>
              <a:rect l="l" t="t" r="r" b="b"/>
              <a:pathLst>
                <a:path w="2101" h="3060" extrusionOk="0">
                  <a:moveTo>
                    <a:pt x="389" y="0"/>
                  </a:moveTo>
                  <a:lnTo>
                    <a:pt x="389" y="0"/>
                  </a:lnTo>
                  <a:cubicBezTo>
                    <a:pt x="1" y="1050"/>
                    <a:pt x="24" y="2511"/>
                    <a:pt x="1165" y="3059"/>
                  </a:cubicBezTo>
                  <a:cubicBezTo>
                    <a:pt x="1165" y="3059"/>
                    <a:pt x="2101" y="1621"/>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22"/>
            <p:cNvSpPr/>
            <p:nvPr/>
          </p:nvSpPr>
          <p:spPr>
            <a:xfrm>
              <a:off x="5583800" y="4050400"/>
              <a:ext cx="56525" cy="77625"/>
            </a:xfrm>
            <a:custGeom>
              <a:avLst/>
              <a:gdLst/>
              <a:ahLst/>
              <a:cxnLst/>
              <a:rect l="l" t="t" r="r" b="b"/>
              <a:pathLst>
                <a:path w="2261" h="3105" extrusionOk="0">
                  <a:moveTo>
                    <a:pt x="1416" y="0"/>
                  </a:moveTo>
                  <a:lnTo>
                    <a:pt x="1416" y="0"/>
                  </a:lnTo>
                  <a:cubicBezTo>
                    <a:pt x="617" y="799"/>
                    <a:pt x="0" y="2123"/>
                    <a:pt x="777" y="3104"/>
                  </a:cubicBezTo>
                  <a:cubicBezTo>
                    <a:pt x="777" y="3104"/>
                    <a:pt x="2260" y="2214"/>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22"/>
            <p:cNvSpPr/>
            <p:nvPr/>
          </p:nvSpPr>
          <p:spPr>
            <a:xfrm>
              <a:off x="5660275" y="4052675"/>
              <a:ext cx="57075" cy="77625"/>
            </a:xfrm>
            <a:custGeom>
              <a:avLst/>
              <a:gdLst/>
              <a:ahLst/>
              <a:cxnLst/>
              <a:rect l="l" t="t" r="r" b="b"/>
              <a:pathLst>
                <a:path w="2283" h="3105" extrusionOk="0">
                  <a:moveTo>
                    <a:pt x="1438" y="1"/>
                  </a:moveTo>
                  <a:lnTo>
                    <a:pt x="1438" y="1"/>
                  </a:lnTo>
                  <a:cubicBezTo>
                    <a:pt x="616" y="799"/>
                    <a:pt x="0" y="2100"/>
                    <a:pt x="799" y="3105"/>
                  </a:cubicBezTo>
                  <a:cubicBezTo>
                    <a:pt x="799" y="3105"/>
                    <a:pt x="2283" y="2215"/>
                    <a:pt x="14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22"/>
            <p:cNvSpPr/>
            <p:nvPr/>
          </p:nvSpPr>
          <p:spPr>
            <a:xfrm>
              <a:off x="5560400" y="4041275"/>
              <a:ext cx="56525" cy="77625"/>
            </a:xfrm>
            <a:custGeom>
              <a:avLst/>
              <a:gdLst/>
              <a:ahLst/>
              <a:cxnLst/>
              <a:rect l="l" t="t" r="r" b="b"/>
              <a:pathLst>
                <a:path w="2261" h="3105" extrusionOk="0">
                  <a:moveTo>
                    <a:pt x="1416" y="0"/>
                  </a:moveTo>
                  <a:lnTo>
                    <a:pt x="1416" y="0"/>
                  </a:lnTo>
                  <a:cubicBezTo>
                    <a:pt x="617" y="799"/>
                    <a:pt x="1" y="2100"/>
                    <a:pt x="777" y="3104"/>
                  </a:cubicBezTo>
                  <a:cubicBezTo>
                    <a:pt x="777" y="3104"/>
                    <a:pt x="2260" y="2191"/>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22"/>
            <p:cNvSpPr/>
            <p:nvPr/>
          </p:nvSpPr>
          <p:spPr>
            <a:xfrm>
              <a:off x="5677375" y="4081200"/>
              <a:ext cx="54825" cy="63375"/>
            </a:xfrm>
            <a:custGeom>
              <a:avLst/>
              <a:gdLst/>
              <a:ahLst/>
              <a:cxnLst/>
              <a:rect l="l" t="t" r="r" b="b"/>
              <a:pathLst>
                <a:path w="2193" h="2535" extrusionOk="0">
                  <a:moveTo>
                    <a:pt x="2192" y="1"/>
                  </a:moveTo>
                  <a:lnTo>
                    <a:pt x="2192" y="1"/>
                  </a:lnTo>
                  <a:cubicBezTo>
                    <a:pt x="1119" y="366"/>
                    <a:pt x="1" y="1302"/>
                    <a:pt x="298" y="2534"/>
                  </a:cubicBezTo>
                  <a:cubicBezTo>
                    <a:pt x="298" y="2534"/>
                    <a:pt x="2009" y="2352"/>
                    <a:pt x="2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22"/>
            <p:cNvSpPr/>
            <p:nvPr/>
          </p:nvSpPr>
          <p:spPr>
            <a:xfrm>
              <a:off x="5615750" y="4050975"/>
              <a:ext cx="54250" cy="63350"/>
            </a:xfrm>
            <a:custGeom>
              <a:avLst/>
              <a:gdLst/>
              <a:ahLst/>
              <a:cxnLst/>
              <a:rect l="l" t="t" r="r" b="b"/>
              <a:pathLst>
                <a:path w="2170" h="2534" extrusionOk="0">
                  <a:moveTo>
                    <a:pt x="2169" y="0"/>
                  </a:moveTo>
                  <a:cubicBezTo>
                    <a:pt x="1096" y="365"/>
                    <a:pt x="1" y="1301"/>
                    <a:pt x="275" y="2534"/>
                  </a:cubicBezTo>
                  <a:cubicBezTo>
                    <a:pt x="275" y="2534"/>
                    <a:pt x="2009" y="2351"/>
                    <a:pt x="2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22"/>
            <p:cNvSpPr/>
            <p:nvPr/>
          </p:nvSpPr>
          <p:spPr>
            <a:xfrm>
              <a:off x="5401200" y="4234450"/>
              <a:ext cx="78200" cy="30500"/>
            </a:xfrm>
            <a:custGeom>
              <a:avLst/>
              <a:gdLst/>
              <a:ahLst/>
              <a:cxnLst/>
              <a:rect l="l" t="t" r="r" b="b"/>
              <a:pathLst>
                <a:path w="3128" h="1220" extrusionOk="0">
                  <a:moveTo>
                    <a:pt x="1404" y="1"/>
                  </a:moveTo>
                  <a:cubicBezTo>
                    <a:pt x="1009" y="1"/>
                    <a:pt x="542" y="91"/>
                    <a:pt x="0" y="330"/>
                  </a:cubicBezTo>
                  <a:cubicBezTo>
                    <a:pt x="532" y="818"/>
                    <a:pt x="1284" y="1219"/>
                    <a:pt x="2008" y="1219"/>
                  </a:cubicBezTo>
                  <a:cubicBezTo>
                    <a:pt x="2402" y="1219"/>
                    <a:pt x="2789" y="1100"/>
                    <a:pt x="3127" y="810"/>
                  </a:cubicBezTo>
                  <a:cubicBezTo>
                    <a:pt x="3127" y="810"/>
                    <a:pt x="2588" y="1"/>
                    <a:pt x="14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22"/>
            <p:cNvSpPr/>
            <p:nvPr/>
          </p:nvSpPr>
          <p:spPr>
            <a:xfrm>
              <a:off x="5448000" y="4140300"/>
              <a:ext cx="74775" cy="34425"/>
            </a:xfrm>
            <a:custGeom>
              <a:avLst/>
              <a:gdLst/>
              <a:ahLst/>
              <a:cxnLst/>
              <a:rect l="l" t="t" r="r" b="b"/>
              <a:pathLst>
                <a:path w="2991" h="1377" extrusionOk="0">
                  <a:moveTo>
                    <a:pt x="942" y="0"/>
                  </a:moveTo>
                  <a:cubicBezTo>
                    <a:pt x="663" y="0"/>
                    <a:pt x="350" y="37"/>
                    <a:pt x="0" y="125"/>
                  </a:cubicBezTo>
                  <a:cubicBezTo>
                    <a:pt x="506" y="782"/>
                    <a:pt x="1310" y="1377"/>
                    <a:pt x="2128" y="1377"/>
                  </a:cubicBezTo>
                  <a:cubicBezTo>
                    <a:pt x="2418" y="1377"/>
                    <a:pt x="2709" y="1302"/>
                    <a:pt x="2990" y="1129"/>
                  </a:cubicBezTo>
                  <a:cubicBezTo>
                    <a:pt x="2990" y="1129"/>
                    <a:pt x="2483" y="0"/>
                    <a:pt x="9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22"/>
            <p:cNvSpPr/>
            <p:nvPr/>
          </p:nvSpPr>
          <p:spPr>
            <a:xfrm>
              <a:off x="5436000" y="4170225"/>
              <a:ext cx="57675" cy="55575"/>
            </a:xfrm>
            <a:custGeom>
              <a:avLst/>
              <a:gdLst/>
              <a:ahLst/>
              <a:cxnLst/>
              <a:rect l="l" t="t" r="r" b="b"/>
              <a:pathLst>
                <a:path w="2307" h="2223" extrusionOk="0">
                  <a:moveTo>
                    <a:pt x="1" y="1"/>
                  </a:moveTo>
                  <a:lnTo>
                    <a:pt x="1" y="1"/>
                  </a:lnTo>
                  <a:cubicBezTo>
                    <a:pt x="219" y="1070"/>
                    <a:pt x="938" y="2222"/>
                    <a:pt x="2097" y="2222"/>
                  </a:cubicBezTo>
                  <a:cubicBezTo>
                    <a:pt x="2151" y="2222"/>
                    <a:pt x="2205" y="2220"/>
                    <a:pt x="2260" y="2215"/>
                  </a:cubicBezTo>
                  <a:cubicBezTo>
                    <a:pt x="2260" y="2215"/>
                    <a:pt x="2306" y="4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22"/>
            <p:cNvSpPr/>
            <p:nvPr/>
          </p:nvSpPr>
          <p:spPr>
            <a:xfrm>
              <a:off x="5478800" y="4106875"/>
              <a:ext cx="58225" cy="55575"/>
            </a:xfrm>
            <a:custGeom>
              <a:avLst/>
              <a:gdLst/>
              <a:ahLst/>
              <a:cxnLst/>
              <a:rect l="l" t="t" r="r" b="b"/>
              <a:pathLst>
                <a:path w="2329" h="2223" extrusionOk="0">
                  <a:moveTo>
                    <a:pt x="1" y="1"/>
                  </a:moveTo>
                  <a:cubicBezTo>
                    <a:pt x="241" y="1049"/>
                    <a:pt x="961" y="2222"/>
                    <a:pt x="2122" y="2222"/>
                  </a:cubicBezTo>
                  <a:cubicBezTo>
                    <a:pt x="2175" y="2222"/>
                    <a:pt x="2229" y="2220"/>
                    <a:pt x="2283" y="2215"/>
                  </a:cubicBezTo>
                  <a:cubicBezTo>
                    <a:pt x="2283" y="2215"/>
                    <a:pt x="2329" y="4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22"/>
            <p:cNvSpPr/>
            <p:nvPr/>
          </p:nvSpPr>
          <p:spPr>
            <a:xfrm>
              <a:off x="5415475" y="4185050"/>
              <a:ext cx="57650" cy="55575"/>
            </a:xfrm>
            <a:custGeom>
              <a:avLst/>
              <a:gdLst/>
              <a:ahLst/>
              <a:cxnLst/>
              <a:rect l="l" t="t" r="r" b="b"/>
              <a:pathLst>
                <a:path w="2306" h="2223" extrusionOk="0">
                  <a:moveTo>
                    <a:pt x="0" y="1"/>
                  </a:moveTo>
                  <a:cubicBezTo>
                    <a:pt x="218" y="1070"/>
                    <a:pt x="937" y="2223"/>
                    <a:pt x="2096" y="2223"/>
                  </a:cubicBezTo>
                  <a:cubicBezTo>
                    <a:pt x="2150" y="2223"/>
                    <a:pt x="2204" y="2220"/>
                    <a:pt x="2260" y="2215"/>
                  </a:cubicBezTo>
                  <a:cubicBezTo>
                    <a:pt x="2260" y="2215"/>
                    <a:pt x="2305" y="48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22"/>
            <p:cNvSpPr/>
            <p:nvPr/>
          </p:nvSpPr>
          <p:spPr>
            <a:xfrm>
              <a:off x="5515900" y="4091475"/>
              <a:ext cx="53650" cy="74200"/>
            </a:xfrm>
            <a:custGeom>
              <a:avLst/>
              <a:gdLst/>
              <a:ahLst/>
              <a:cxnLst/>
              <a:rect l="l" t="t" r="r" b="b"/>
              <a:pathLst>
                <a:path w="2146" h="2968" extrusionOk="0">
                  <a:moveTo>
                    <a:pt x="251" y="1"/>
                  </a:moveTo>
                  <a:lnTo>
                    <a:pt x="251" y="1"/>
                  </a:lnTo>
                  <a:cubicBezTo>
                    <a:pt x="0" y="1096"/>
                    <a:pt x="183" y="2534"/>
                    <a:pt x="1370" y="2968"/>
                  </a:cubicBezTo>
                  <a:cubicBezTo>
                    <a:pt x="1370" y="2968"/>
                    <a:pt x="2146" y="1416"/>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22"/>
            <p:cNvSpPr/>
            <p:nvPr/>
          </p:nvSpPr>
          <p:spPr>
            <a:xfrm>
              <a:off x="5457125" y="4127425"/>
              <a:ext cx="53650" cy="74200"/>
            </a:xfrm>
            <a:custGeom>
              <a:avLst/>
              <a:gdLst/>
              <a:ahLst/>
              <a:cxnLst/>
              <a:rect l="l" t="t" r="r" b="b"/>
              <a:pathLst>
                <a:path w="2146" h="2968" extrusionOk="0">
                  <a:moveTo>
                    <a:pt x="251" y="1"/>
                  </a:moveTo>
                  <a:lnTo>
                    <a:pt x="251" y="1"/>
                  </a:lnTo>
                  <a:cubicBezTo>
                    <a:pt x="0" y="1119"/>
                    <a:pt x="183" y="2534"/>
                    <a:pt x="1370" y="2968"/>
                  </a:cubicBezTo>
                  <a:cubicBezTo>
                    <a:pt x="1370" y="2968"/>
                    <a:pt x="2146" y="1416"/>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22"/>
            <p:cNvSpPr/>
            <p:nvPr/>
          </p:nvSpPr>
          <p:spPr>
            <a:xfrm>
              <a:off x="5324150" y="4346175"/>
              <a:ext cx="74225" cy="35250"/>
            </a:xfrm>
            <a:custGeom>
              <a:avLst/>
              <a:gdLst/>
              <a:ahLst/>
              <a:cxnLst/>
              <a:rect l="l" t="t" r="r" b="b"/>
              <a:pathLst>
                <a:path w="2969" h="1410" extrusionOk="0">
                  <a:moveTo>
                    <a:pt x="881" y="1"/>
                  </a:moveTo>
                  <a:cubicBezTo>
                    <a:pt x="619" y="1"/>
                    <a:pt x="326" y="33"/>
                    <a:pt x="1" y="107"/>
                  </a:cubicBezTo>
                  <a:cubicBezTo>
                    <a:pt x="497" y="790"/>
                    <a:pt x="1286" y="1410"/>
                    <a:pt x="2122" y="1410"/>
                  </a:cubicBezTo>
                  <a:cubicBezTo>
                    <a:pt x="2402" y="1410"/>
                    <a:pt x="2687" y="1340"/>
                    <a:pt x="2968" y="1180"/>
                  </a:cubicBezTo>
                  <a:cubicBezTo>
                    <a:pt x="2968" y="1180"/>
                    <a:pt x="2480" y="1"/>
                    <a:pt x="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22"/>
            <p:cNvSpPr/>
            <p:nvPr/>
          </p:nvSpPr>
          <p:spPr>
            <a:xfrm>
              <a:off x="5388650" y="4260250"/>
              <a:ext cx="69075" cy="41800"/>
            </a:xfrm>
            <a:custGeom>
              <a:avLst/>
              <a:gdLst/>
              <a:ahLst/>
              <a:cxnLst/>
              <a:rect l="l" t="t" r="r" b="b"/>
              <a:pathLst>
                <a:path w="2763" h="1672" extrusionOk="0">
                  <a:moveTo>
                    <a:pt x="227" y="0"/>
                  </a:moveTo>
                  <a:cubicBezTo>
                    <a:pt x="154" y="0"/>
                    <a:pt x="78" y="2"/>
                    <a:pt x="0" y="6"/>
                  </a:cubicBezTo>
                  <a:cubicBezTo>
                    <a:pt x="417" y="839"/>
                    <a:pt x="1225" y="1671"/>
                    <a:pt x="2166" y="1671"/>
                  </a:cubicBezTo>
                  <a:cubicBezTo>
                    <a:pt x="2360" y="1671"/>
                    <a:pt x="2559" y="1636"/>
                    <a:pt x="2762" y="1558"/>
                  </a:cubicBezTo>
                  <a:cubicBezTo>
                    <a:pt x="2762" y="1558"/>
                    <a:pt x="2378" y="0"/>
                    <a:pt x="2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22"/>
            <p:cNvSpPr/>
            <p:nvPr/>
          </p:nvSpPr>
          <p:spPr>
            <a:xfrm>
              <a:off x="5372100" y="4284350"/>
              <a:ext cx="54225" cy="65075"/>
            </a:xfrm>
            <a:custGeom>
              <a:avLst/>
              <a:gdLst/>
              <a:ahLst/>
              <a:cxnLst/>
              <a:rect l="l" t="t" r="r" b="b"/>
              <a:pathLst>
                <a:path w="2169" h="2603" extrusionOk="0">
                  <a:moveTo>
                    <a:pt x="0" y="1"/>
                  </a:moveTo>
                  <a:cubicBezTo>
                    <a:pt x="0" y="1142"/>
                    <a:pt x="525" y="2489"/>
                    <a:pt x="1803" y="2603"/>
                  </a:cubicBezTo>
                  <a:cubicBezTo>
                    <a:pt x="1803" y="2603"/>
                    <a:pt x="2169" y="9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22"/>
            <p:cNvSpPr/>
            <p:nvPr/>
          </p:nvSpPr>
          <p:spPr>
            <a:xfrm>
              <a:off x="5426300" y="4230700"/>
              <a:ext cx="54800" cy="65100"/>
            </a:xfrm>
            <a:custGeom>
              <a:avLst/>
              <a:gdLst/>
              <a:ahLst/>
              <a:cxnLst/>
              <a:rect l="l" t="t" r="r" b="b"/>
              <a:pathLst>
                <a:path w="2192" h="2604" extrusionOk="0">
                  <a:moveTo>
                    <a:pt x="1" y="1"/>
                  </a:moveTo>
                  <a:cubicBezTo>
                    <a:pt x="24" y="1119"/>
                    <a:pt x="548" y="2466"/>
                    <a:pt x="1804" y="2603"/>
                  </a:cubicBezTo>
                  <a:cubicBezTo>
                    <a:pt x="1804" y="2603"/>
                    <a:pt x="2192" y="91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22"/>
            <p:cNvSpPr/>
            <p:nvPr/>
          </p:nvSpPr>
          <p:spPr>
            <a:xfrm>
              <a:off x="5348700" y="4295200"/>
              <a:ext cx="54800" cy="65075"/>
            </a:xfrm>
            <a:custGeom>
              <a:avLst/>
              <a:gdLst/>
              <a:ahLst/>
              <a:cxnLst/>
              <a:rect l="l" t="t" r="r" b="b"/>
              <a:pathLst>
                <a:path w="2192" h="2603" extrusionOk="0">
                  <a:moveTo>
                    <a:pt x="0" y="0"/>
                  </a:moveTo>
                  <a:lnTo>
                    <a:pt x="0" y="0"/>
                  </a:lnTo>
                  <a:cubicBezTo>
                    <a:pt x="23" y="1119"/>
                    <a:pt x="548" y="2465"/>
                    <a:pt x="1804" y="2602"/>
                  </a:cubicBezTo>
                  <a:cubicBezTo>
                    <a:pt x="1804" y="2602"/>
                    <a:pt x="2192" y="91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22"/>
            <p:cNvSpPr/>
            <p:nvPr/>
          </p:nvSpPr>
          <p:spPr>
            <a:xfrm>
              <a:off x="5457700" y="4223875"/>
              <a:ext cx="53650" cy="78200"/>
            </a:xfrm>
            <a:custGeom>
              <a:avLst/>
              <a:gdLst/>
              <a:ahLst/>
              <a:cxnLst/>
              <a:rect l="l" t="t" r="r" b="b"/>
              <a:pathLst>
                <a:path w="2146" h="3128" extrusionOk="0">
                  <a:moveTo>
                    <a:pt x="571" y="0"/>
                  </a:moveTo>
                  <a:cubicBezTo>
                    <a:pt x="91" y="1027"/>
                    <a:pt x="0" y="2465"/>
                    <a:pt x="1096" y="3127"/>
                  </a:cubicBezTo>
                  <a:cubicBezTo>
                    <a:pt x="1096" y="3127"/>
                    <a:pt x="2146" y="1758"/>
                    <a:pt x="5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22"/>
            <p:cNvSpPr/>
            <p:nvPr/>
          </p:nvSpPr>
          <p:spPr>
            <a:xfrm>
              <a:off x="5451400" y="4193625"/>
              <a:ext cx="53675" cy="78200"/>
            </a:xfrm>
            <a:custGeom>
              <a:avLst/>
              <a:gdLst/>
              <a:ahLst/>
              <a:cxnLst/>
              <a:rect l="l" t="t" r="r" b="b"/>
              <a:pathLst>
                <a:path w="2147" h="3128" extrusionOk="0">
                  <a:moveTo>
                    <a:pt x="549" y="0"/>
                  </a:moveTo>
                  <a:cubicBezTo>
                    <a:pt x="92" y="1027"/>
                    <a:pt x="1" y="2488"/>
                    <a:pt x="1074" y="3127"/>
                  </a:cubicBezTo>
                  <a:cubicBezTo>
                    <a:pt x="1074" y="3127"/>
                    <a:pt x="2147" y="1758"/>
                    <a:pt x="5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22"/>
            <p:cNvSpPr/>
            <p:nvPr/>
          </p:nvSpPr>
          <p:spPr>
            <a:xfrm>
              <a:off x="5467400" y="4177650"/>
              <a:ext cx="53650" cy="78200"/>
            </a:xfrm>
            <a:custGeom>
              <a:avLst/>
              <a:gdLst/>
              <a:ahLst/>
              <a:cxnLst/>
              <a:rect l="l" t="t" r="r" b="b"/>
              <a:pathLst>
                <a:path w="2146" h="3128" extrusionOk="0">
                  <a:moveTo>
                    <a:pt x="571" y="0"/>
                  </a:moveTo>
                  <a:cubicBezTo>
                    <a:pt x="114" y="1027"/>
                    <a:pt x="0" y="2465"/>
                    <a:pt x="1096" y="3127"/>
                  </a:cubicBezTo>
                  <a:cubicBezTo>
                    <a:pt x="1096" y="3127"/>
                    <a:pt x="2146" y="1735"/>
                    <a:pt x="5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22"/>
            <p:cNvSpPr/>
            <p:nvPr/>
          </p:nvSpPr>
          <p:spPr>
            <a:xfrm>
              <a:off x="5393200" y="4247825"/>
              <a:ext cx="53675" cy="78200"/>
            </a:xfrm>
            <a:custGeom>
              <a:avLst/>
              <a:gdLst/>
              <a:ahLst/>
              <a:cxnLst/>
              <a:rect l="l" t="t" r="r" b="b"/>
              <a:pathLst>
                <a:path w="2147" h="3128" extrusionOk="0">
                  <a:moveTo>
                    <a:pt x="549" y="1"/>
                  </a:moveTo>
                  <a:lnTo>
                    <a:pt x="549" y="1"/>
                  </a:lnTo>
                  <a:cubicBezTo>
                    <a:pt x="92" y="1028"/>
                    <a:pt x="1" y="2489"/>
                    <a:pt x="1074" y="3128"/>
                  </a:cubicBezTo>
                  <a:cubicBezTo>
                    <a:pt x="1074" y="3128"/>
                    <a:pt x="2146" y="1758"/>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22"/>
            <p:cNvSpPr/>
            <p:nvPr/>
          </p:nvSpPr>
          <p:spPr>
            <a:xfrm>
              <a:off x="5358975" y="4511250"/>
              <a:ext cx="61075" cy="49875"/>
            </a:xfrm>
            <a:custGeom>
              <a:avLst/>
              <a:gdLst/>
              <a:ahLst/>
              <a:cxnLst/>
              <a:rect l="l" t="t" r="r" b="b"/>
              <a:pathLst>
                <a:path w="2443" h="1995" extrusionOk="0">
                  <a:moveTo>
                    <a:pt x="2287" y="1"/>
                  </a:moveTo>
                  <a:cubicBezTo>
                    <a:pt x="1848" y="1"/>
                    <a:pt x="597" y="168"/>
                    <a:pt x="0" y="1995"/>
                  </a:cubicBezTo>
                  <a:cubicBezTo>
                    <a:pt x="1119" y="1904"/>
                    <a:pt x="2420" y="1264"/>
                    <a:pt x="2443" y="9"/>
                  </a:cubicBezTo>
                  <a:cubicBezTo>
                    <a:pt x="2443" y="9"/>
                    <a:pt x="2385" y="1"/>
                    <a:pt x="22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22"/>
            <p:cNvSpPr/>
            <p:nvPr/>
          </p:nvSpPr>
          <p:spPr>
            <a:xfrm>
              <a:off x="5316750" y="4419825"/>
              <a:ext cx="68500" cy="40600"/>
            </a:xfrm>
            <a:custGeom>
              <a:avLst/>
              <a:gdLst/>
              <a:ahLst/>
              <a:cxnLst/>
              <a:rect l="l" t="t" r="r" b="b"/>
              <a:pathLst>
                <a:path w="2740" h="1624" extrusionOk="0">
                  <a:moveTo>
                    <a:pt x="2266" y="0"/>
                  </a:moveTo>
                  <a:cubicBezTo>
                    <a:pt x="1697" y="0"/>
                    <a:pt x="728" y="232"/>
                    <a:pt x="0" y="1612"/>
                  </a:cubicBezTo>
                  <a:cubicBezTo>
                    <a:pt x="99" y="1620"/>
                    <a:pt x="200" y="1624"/>
                    <a:pt x="302" y="1624"/>
                  </a:cubicBezTo>
                  <a:cubicBezTo>
                    <a:pt x="1356" y="1624"/>
                    <a:pt x="2531" y="1183"/>
                    <a:pt x="2739" y="60"/>
                  </a:cubicBezTo>
                  <a:cubicBezTo>
                    <a:pt x="2739" y="60"/>
                    <a:pt x="2554" y="0"/>
                    <a:pt x="22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22"/>
            <p:cNvSpPr/>
            <p:nvPr/>
          </p:nvSpPr>
          <p:spPr>
            <a:xfrm>
              <a:off x="5328725" y="4470000"/>
              <a:ext cx="78775" cy="29375"/>
            </a:xfrm>
            <a:custGeom>
              <a:avLst/>
              <a:gdLst/>
              <a:ahLst/>
              <a:cxnLst/>
              <a:rect l="l" t="t" r="r" b="b"/>
              <a:pathLst>
                <a:path w="3151" h="1175" extrusionOk="0">
                  <a:moveTo>
                    <a:pt x="1809" y="1"/>
                  </a:moveTo>
                  <a:cubicBezTo>
                    <a:pt x="1314" y="1"/>
                    <a:pt x="701" y="163"/>
                    <a:pt x="1" y="678"/>
                  </a:cubicBezTo>
                  <a:cubicBezTo>
                    <a:pt x="487" y="967"/>
                    <a:pt x="1096" y="1174"/>
                    <a:pt x="1677" y="1174"/>
                  </a:cubicBezTo>
                  <a:cubicBezTo>
                    <a:pt x="2242" y="1174"/>
                    <a:pt x="2779" y="978"/>
                    <a:pt x="3150" y="472"/>
                  </a:cubicBezTo>
                  <a:cubicBezTo>
                    <a:pt x="3150" y="472"/>
                    <a:pt x="2652" y="1"/>
                    <a:pt x="18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22"/>
            <p:cNvSpPr/>
            <p:nvPr/>
          </p:nvSpPr>
          <p:spPr>
            <a:xfrm>
              <a:off x="5310475" y="4395400"/>
              <a:ext cx="78775" cy="29275"/>
            </a:xfrm>
            <a:custGeom>
              <a:avLst/>
              <a:gdLst/>
              <a:ahLst/>
              <a:cxnLst/>
              <a:rect l="l" t="t" r="r" b="b"/>
              <a:pathLst>
                <a:path w="3151" h="1171" extrusionOk="0">
                  <a:moveTo>
                    <a:pt x="1823" y="0"/>
                  </a:moveTo>
                  <a:cubicBezTo>
                    <a:pt x="1326" y="0"/>
                    <a:pt x="708" y="166"/>
                    <a:pt x="0" y="694"/>
                  </a:cubicBezTo>
                  <a:cubicBezTo>
                    <a:pt x="494" y="970"/>
                    <a:pt x="1099" y="1171"/>
                    <a:pt x="1673" y="1171"/>
                  </a:cubicBezTo>
                  <a:cubicBezTo>
                    <a:pt x="2239" y="1171"/>
                    <a:pt x="2776" y="976"/>
                    <a:pt x="3150" y="466"/>
                  </a:cubicBezTo>
                  <a:cubicBezTo>
                    <a:pt x="3150" y="466"/>
                    <a:pt x="2657" y="0"/>
                    <a:pt x="18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22"/>
            <p:cNvSpPr/>
            <p:nvPr/>
          </p:nvSpPr>
          <p:spPr>
            <a:xfrm>
              <a:off x="5325300" y="4495100"/>
              <a:ext cx="79350" cy="29375"/>
            </a:xfrm>
            <a:custGeom>
              <a:avLst/>
              <a:gdLst/>
              <a:ahLst/>
              <a:cxnLst/>
              <a:rect l="l" t="t" r="r" b="b"/>
              <a:pathLst>
                <a:path w="3174" h="1175" extrusionOk="0">
                  <a:moveTo>
                    <a:pt x="1826" y="1"/>
                  </a:moveTo>
                  <a:cubicBezTo>
                    <a:pt x="1328" y="1"/>
                    <a:pt x="709" y="163"/>
                    <a:pt x="1" y="678"/>
                  </a:cubicBezTo>
                  <a:cubicBezTo>
                    <a:pt x="498" y="967"/>
                    <a:pt x="1113" y="1174"/>
                    <a:pt x="1697" y="1174"/>
                  </a:cubicBezTo>
                  <a:cubicBezTo>
                    <a:pt x="2264" y="1174"/>
                    <a:pt x="2802" y="979"/>
                    <a:pt x="3173" y="472"/>
                  </a:cubicBezTo>
                  <a:cubicBezTo>
                    <a:pt x="3173" y="472"/>
                    <a:pt x="2675" y="1"/>
                    <a:pt x="18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22"/>
            <p:cNvSpPr/>
            <p:nvPr/>
          </p:nvSpPr>
          <p:spPr>
            <a:xfrm>
              <a:off x="5327575" y="4367925"/>
              <a:ext cx="74225" cy="36175"/>
            </a:xfrm>
            <a:custGeom>
              <a:avLst/>
              <a:gdLst/>
              <a:ahLst/>
              <a:cxnLst/>
              <a:rect l="l" t="t" r="r" b="b"/>
              <a:pathLst>
                <a:path w="2969" h="1447" extrusionOk="0">
                  <a:moveTo>
                    <a:pt x="788" y="0"/>
                  </a:moveTo>
                  <a:cubicBezTo>
                    <a:pt x="550" y="0"/>
                    <a:pt x="288" y="25"/>
                    <a:pt x="1" y="81"/>
                  </a:cubicBezTo>
                  <a:cubicBezTo>
                    <a:pt x="507" y="797"/>
                    <a:pt x="1321" y="1446"/>
                    <a:pt x="2176" y="1446"/>
                  </a:cubicBezTo>
                  <a:cubicBezTo>
                    <a:pt x="2439" y="1446"/>
                    <a:pt x="2705" y="1385"/>
                    <a:pt x="2968" y="1245"/>
                  </a:cubicBezTo>
                  <a:cubicBezTo>
                    <a:pt x="2968" y="1245"/>
                    <a:pt x="2477" y="0"/>
                    <a:pt x="7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22"/>
            <p:cNvSpPr/>
            <p:nvPr/>
          </p:nvSpPr>
          <p:spPr>
            <a:xfrm>
              <a:off x="5315025" y="4435825"/>
              <a:ext cx="73650" cy="36175"/>
            </a:xfrm>
            <a:custGeom>
              <a:avLst/>
              <a:gdLst/>
              <a:ahLst/>
              <a:cxnLst/>
              <a:rect l="l" t="t" r="r" b="b"/>
              <a:pathLst>
                <a:path w="2946" h="1447" extrusionOk="0">
                  <a:moveTo>
                    <a:pt x="787" y="1"/>
                  </a:moveTo>
                  <a:cubicBezTo>
                    <a:pt x="550" y="1"/>
                    <a:pt x="288" y="25"/>
                    <a:pt x="1" y="82"/>
                  </a:cubicBezTo>
                  <a:cubicBezTo>
                    <a:pt x="507" y="797"/>
                    <a:pt x="1321" y="1446"/>
                    <a:pt x="2165" y="1446"/>
                  </a:cubicBezTo>
                  <a:cubicBezTo>
                    <a:pt x="2425" y="1446"/>
                    <a:pt x="2688" y="1385"/>
                    <a:pt x="2945" y="1246"/>
                  </a:cubicBezTo>
                  <a:cubicBezTo>
                    <a:pt x="2945" y="1246"/>
                    <a:pt x="2472" y="1"/>
                    <a:pt x="7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22"/>
            <p:cNvSpPr/>
            <p:nvPr/>
          </p:nvSpPr>
          <p:spPr>
            <a:xfrm>
              <a:off x="5402900" y="4657325"/>
              <a:ext cx="61100" cy="49900"/>
            </a:xfrm>
            <a:custGeom>
              <a:avLst/>
              <a:gdLst/>
              <a:ahLst/>
              <a:cxnLst/>
              <a:rect l="l" t="t" r="r" b="b"/>
              <a:pathLst>
                <a:path w="2444" h="1996" extrusionOk="0">
                  <a:moveTo>
                    <a:pt x="2287" y="1"/>
                  </a:moveTo>
                  <a:cubicBezTo>
                    <a:pt x="1848" y="1"/>
                    <a:pt x="597" y="168"/>
                    <a:pt x="1" y="1995"/>
                  </a:cubicBezTo>
                  <a:cubicBezTo>
                    <a:pt x="1119" y="1904"/>
                    <a:pt x="2420" y="1288"/>
                    <a:pt x="2443" y="9"/>
                  </a:cubicBezTo>
                  <a:cubicBezTo>
                    <a:pt x="2443" y="9"/>
                    <a:pt x="2386" y="1"/>
                    <a:pt x="22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22"/>
            <p:cNvSpPr/>
            <p:nvPr/>
          </p:nvSpPr>
          <p:spPr>
            <a:xfrm>
              <a:off x="5344700" y="4583025"/>
              <a:ext cx="69075" cy="40600"/>
            </a:xfrm>
            <a:custGeom>
              <a:avLst/>
              <a:gdLst/>
              <a:ahLst/>
              <a:cxnLst/>
              <a:rect l="l" t="t" r="r" b="b"/>
              <a:pathLst>
                <a:path w="2763" h="1624" extrusionOk="0">
                  <a:moveTo>
                    <a:pt x="2289" y="0"/>
                  </a:moveTo>
                  <a:cubicBezTo>
                    <a:pt x="1718" y="0"/>
                    <a:pt x="744" y="232"/>
                    <a:pt x="1" y="1612"/>
                  </a:cubicBezTo>
                  <a:cubicBezTo>
                    <a:pt x="102" y="1620"/>
                    <a:pt x="204" y="1624"/>
                    <a:pt x="308" y="1624"/>
                  </a:cubicBezTo>
                  <a:cubicBezTo>
                    <a:pt x="1375" y="1624"/>
                    <a:pt x="2534" y="1183"/>
                    <a:pt x="2763" y="60"/>
                  </a:cubicBezTo>
                  <a:cubicBezTo>
                    <a:pt x="2763" y="60"/>
                    <a:pt x="2577" y="0"/>
                    <a:pt x="22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22"/>
            <p:cNvSpPr/>
            <p:nvPr/>
          </p:nvSpPr>
          <p:spPr>
            <a:xfrm>
              <a:off x="5356675" y="4633200"/>
              <a:ext cx="79350" cy="29375"/>
            </a:xfrm>
            <a:custGeom>
              <a:avLst/>
              <a:gdLst/>
              <a:ahLst/>
              <a:cxnLst/>
              <a:rect l="l" t="t" r="r" b="b"/>
              <a:pathLst>
                <a:path w="3174" h="1175" extrusionOk="0">
                  <a:moveTo>
                    <a:pt x="1826" y="1"/>
                  </a:moveTo>
                  <a:cubicBezTo>
                    <a:pt x="1328" y="1"/>
                    <a:pt x="710" y="163"/>
                    <a:pt x="1" y="678"/>
                  </a:cubicBezTo>
                  <a:cubicBezTo>
                    <a:pt x="499" y="967"/>
                    <a:pt x="1114" y="1174"/>
                    <a:pt x="1698" y="1174"/>
                  </a:cubicBezTo>
                  <a:cubicBezTo>
                    <a:pt x="2265" y="1174"/>
                    <a:pt x="2802" y="978"/>
                    <a:pt x="3174" y="472"/>
                  </a:cubicBezTo>
                  <a:cubicBezTo>
                    <a:pt x="3174" y="472"/>
                    <a:pt x="2675" y="1"/>
                    <a:pt x="18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22"/>
            <p:cNvSpPr/>
            <p:nvPr/>
          </p:nvSpPr>
          <p:spPr>
            <a:xfrm>
              <a:off x="5338425" y="4558600"/>
              <a:ext cx="79350" cy="29275"/>
            </a:xfrm>
            <a:custGeom>
              <a:avLst/>
              <a:gdLst/>
              <a:ahLst/>
              <a:cxnLst/>
              <a:rect l="l" t="t" r="r" b="b"/>
              <a:pathLst>
                <a:path w="3174" h="1171" extrusionOk="0">
                  <a:moveTo>
                    <a:pt x="1841" y="0"/>
                  </a:moveTo>
                  <a:cubicBezTo>
                    <a:pt x="1340" y="0"/>
                    <a:pt x="717" y="166"/>
                    <a:pt x="1" y="694"/>
                  </a:cubicBezTo>
                  <a:cubicBezTo>
                    <a:pt x="495" y="970"/>
                    <a:pt x="1105" y="1171"/>
                    <a:pt x="1685" y="1171"/>
                  </a:cubicBezTo>
                  <a:cubicBezTo>
                    <a:pt x="2257" y="1171"/>
                    <a:pt x="2799" y="976"/>
                    <a:pt x="3173" y="466"/>
                  </a:cubicBezTo>
                  <a:cubicBezTo>
                    <a:pt x="3173" y="466"/>
                    <a:pt x="2681" y="0"/>
                    <a:pt x="18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22"/>
            <p:cNvSpPr/>
            <p:nvPr/>
          </p:nvSpPr>
          <p:spPr>
            <a:xfrm>
              <a:off x="5359550" y="4648600"/>
              <a:ext cx="79325" cy="29375"/>
            </a:xfrm>
            <a:custGeom>
              <a:avLst/>
              <a:gdLst/>
              <a:ahLst/>
              <a:cxnLst/>
              <a:rect l="l" t="t" r="r" b="b"/>
              <a:pathLst>
                <a:path w="3173" h="1175" extrusionOk="0">
                  <a:moveTo>
                    <a:pt x="1825" y="1"/>
                  </a:moveTo>
                  <a:cubicBezTo>
                    <a:pt x="1327" y="1"/>
                    <a:pt x="709" y="163"/>
                    <a:pt x="0" y="678"/>
                  </a:cubicBezTo>
                  <a:cubicBezTo>
                    <a:pt x="498" y="967"/>
                    <a:pt x="1113" y="1174"/>
                    <a:pt x="1697" y="1174"/>
                  </a:cubicBezTo>
                  <a:cubicBezTo>
                    <a:pt x="2264" y="1174"/>
                    <a:pt x="2802" y="979"/>
                    <a:pt x="3173" y="472"/>
                  </a:cubicBezTo>
                  <a:cubicBezTo>
                    <a:pt x="3173" y="472"/>
                    <a:pt x="2674" y="1"/>
                    <a:pt x="18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22"/>
            <p:cNvSpPr/>
            <p:nvPr/>
          </p:nvSpPr>
          <p:spPr>
            <a:xfrm>
              <a:off x="5356125" y="4531500"/>
              <a:ext cx="73625" cy="35800"/>
            </a:xfrm>
            <a:custGeom>
              <a:avLst/>
              <a:gdLst/>
              <a:ahLst/>
              <a:cxnLst/>
              <a:rect l="l" t="t" r="r" b="b"/>
              <a:pathLst>
                <a:path w="2945" h="1432" extrusionOk="0">
                  <a:moveTo>
                    <a:pt x="817" y="1"/>
                  </a:moveTo>
                  <a:cubicBezTo>
                    <a:pt x="572" y="1"/>
                    <a:pt x="300" y="27"/>
                    <a:pt x="0" y="89"/>
                  </a:cubicBezTo>
                  <a:cubicBezTo>
                    <a:pt x="489" y="787"/>
                    <a:pt x="1297" y="1432"/>
                    <a:pt x="2151" y="1432"/>
                  </a:cubicBezTo>
                  <a:cubicBezTo>
                    <a:pt x="2414" y="1432"/>
                    <a:pt x="2681" y="1370"/>
                    <a:pt x="2945" y="1230"/>
                  </a:cubicBezTo>
                  <a:cubicBezTo>
                    <a:pt x="2945" y="1230"/>
                    <a:pt x="2477" y="1"/>
                    <a:pt x="8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22"/>
            <p:cNvSpPr/>
            <p:nvPr/>
          </p:nvSpPr>
          <p:spPr>
            <a:xfrm>
              <a:off x="5343575" y="4599025"/>
              <a:ext cx="73625" cy="36175"/>
            </a:xfrm>
            <a:custGeom>
              <a:avLst/>
              <a:gdLst/>
              <a:ahLst/>
              <a:cxnLst/>
              <a:rect l="l" t="t" r="r" b="b"/>
              <a:pathLst>
                <a:path w="2945" h="1447" extrusionOk="0">
                  <a:moveTo>
                    <a:pt x="780" y="1"/>
                  </a:moveTo>
                  <a:cubicBezTo>
                    <a:pt x="544" y="1"/>
                    <a:pt x="285" y="25"/>
                    <a:pt x="0" y="82"/>
                  </a:cubicBezTo>
                  <a:cubicBezTo>
                    <a:pt x="489" y="797"/>
                    <a:pt x="1298" y="1446"/>
                    <a:pt x="2152" y="1446"/>
                  </a:cubicBezTo>
                  <a:cubicBezTo>
                    <a:pt x="2415" y="1446"/>
                    <a:pt x="2682" y="1385"/>
                    <a:pt x="2944" y="1246"/>
                  </a:cubicBezTo>
                  <a:cubicBezTo>
                    <a:pt x="2944" y="1246"/>
                    <a:pt x="2453" y="1"/>
                    <a:pt x="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22"/>
            <p:cNvSpPr/>
            <p:nvPr/>
          </p:nvSpPr>
          <p:spPr>
            <a:xfrm>
              <a:off x="5529600" y="4668375"/>
              <a:ext cx="56500" cy="79350"/>
            </a:xfrm>
            <a:custGeom>
              <a:avLst/>
              <a:gdLst/>
              <a:ahLst/>
              <a:cxnLst/>
              <a:rect l="l" t="t" r="r" b="b"/>
              <a:pathLst>
                <a:path w="2260" h="3174" extrusionOk="0">
                  <a:moveTo>
                    <a:pt x="1370" y="1"/>
                  </a:moveTo>
                  <a:cubicBezTo>
                    <a:pt x="1369" y="1"/>
                    <a:pt x="0" y="1074"/>
                    <a:pt x="1073" y="3174"/>
                  </a:cubicBezTo>
                  <a:cubicBezTo>
                    <a:pt x="1780" y="2283"/>
                    <a:pt x="2260" y="914"/>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22"/>
            <p:cNvSpPr/>
            <p:nvPr/>
          </p:nvSpPr>
          <p:spPr>
            <a:xfrm>
              <a:off x="5436575" y="4630725"/>
              <a:ext cx="56525" cy="77050"/>
            </a:xfrm>
            <a:custGeom>
              <a:avLst/>
              <a:gdLst/>
              <a:ahLst/>
              <a:cxnLst/>
              <a:rect l="l" t="t" r="r" b="b"/>
              <a:pathLst>
                <a:path w="2261" h="3082" extrusionOk="0">
                  <a:moveTo>
                    <a:pt x="1530" y="1"/>
                  </a:moveTo>
                  <a:cubicBezTo>
                    <a:pt x="1530" y="1"/>
                    <a:pt x="1" y="822"/>
                    <a:pt x="731" y="3082"/>
                  </a:cubicBezTo>
                  <a:cubicBezTo>
                    <a:pt x="1575" y="2329"/>
                    <a:pt x="2260" y="1050"/>
                    <a:pt x="15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22"/>
            <p:cNvSpPr/>
            <p:nvPr/>
          </p:nvSpPr>
          <p:spPr>
            <a:xfrm>
              <a:off x="5482225" y="4657550"/>
              <a:ext cx="56525" cy="59925"/>
            </a:xfrm>
            <a:custGeom>
              <a:avLst/>
              <a:gdLst/>
              <a:ahLst/>
              <a:cxnLst/>
              <a:rect l="l" t="t" r="r" b="b"/>
              <a:pathLst>
                <a:path w="2261" h="2397" extrusionOk="0">
                  <a:moveTo>
                    <a:pt x="2055" y="0"/>
                  </a:moveTo>
                  <a:cubicBezTo>
                    <a:pt x="2055" y="0"/>
                    <a:pt x="320" y="69"/>
                    <a:pt x="1" y="2397"/>
                  </a:cubicBezTo>
                  <a:cubicBezTo>
                    <a:pt x="1096" y="2100"/>
                    <a:pt x="2260" y="1233"/>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22"/>
            <p:cNvSpPr/>
            <p:nvPr/>
          </p:nvSpPr>
          <p:spPr>
            <a:xfrm>
              <a:off x="5416025" y="4618175"/>
              <a:ext cx="56525" cy="60500"/>
            </a:xfrm>
            <a:custGeom>
              <a:avLst/>
              <a:gdLst/>
              <a:ahLst/>
              <a:cxnLst/>
              <a:rect l="l" t="t" r="r" b="b"/>
              <a:pathLst>
                <a:path w="2261" h="2420" extrusionOk="0">
                  <a:moveTo>
                    <a:pt x="2055" y="0"/>
                  </a:moveTo>
                  <a:lnTo>
                    <a:pt x="2055" y="0"/>
                  </a:lnTo>
                  <a:cubicBezTo>
                    <a:pt x="2055" y="0"/>
                    <a:pt x="320" y="92"/>
                    <a:pt x="1" y="2420"/>
                  </a:cubicBezTo>
                  <a:cubicBezTo>
                    <a:pt x="1096" y="2123"/>
                    <a:pt x="2261" y="1256"/>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22"/>
            <p:cNvSpPr/>
            <p:nvPr/>
          </p:nvSpPr>
          <p:spPr>
            <a:xfrm>
              <a:off x="5498200" y="4676950"/>
              <a:ext cx="56525" cy="60500"/>
            </a:xfrm>
            <a:custGeom>
              <a:avLst/>
              <a:gdLst/>
              <a:ahLst/>
              <a:cxnLst/>
              <a:rect l="l" t="t" r="r" b="b"/>
              <a:pathLst>
                <a:path w="2261" h="2420" extrusionOk="0">
                  <a:moveTo>
                    <a:pt x="2055" y="0"/>
                  </a:moveTo>
                  <a:lnTo>
                    <a:pt x="2055" y="0"/>
                  </a:lnTo>
                  <a:cubicBezTo>
                    <a:pt x="2055" y="0"/>
                    <a:pt x="320" y="69"/>
                    <a:pt x="1" y="2420"/>
                  </a:cubicBezTo>
                  <a:cubicBezTo>
                    <a:pt x="1096" y="2100"/>
                    <a:pt x="2260" y="1256"/>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22"/>
            <p:cNvSpPr/>
            <p:nvPr/>
          </p:nvSpPr>
          <p:spPr>
            <a:xfrm>
              <a:off x="5397775" y="4601250"/>
              <a:ext cx="72500" cy="37050"/>
            </a:xfrm>
            <a:custGeom>
              <a:avLst/>
              <a:gdLst/>
              <a:ahLst/>
              <a:cxnLst/>
              <a:rect l="l" t="t" r="r" b="b"/>
              <a:pathLst>
                <a:path w="2900" h="1482" extrusionOk="0">
                  <a:moveTo>
                    <a:pt x="2254" y="1"/>
                  </a:moveTo>
                  <a:cubicBezTo>
                    <a:pt x="1668" y="1"/>
                    <a:pt x="781" y="239"/>
                    <a:pt x="0" y="1431"/>
                  </a:cubicBezTo>
                  <a:cubicBezTo>
                    <a:pt x="204" y="1464"/>
                    <a:pt x="417" y="1482"/>
                    <a:pt x="632" y="1482"/>
                  </a:cubicBezTo>
                  <a:cubicBezTo>
                    <a:pt x="1599" y="1482"/>
                    <a:pt x="2600" y="1115"/>
                    <a:pt x="2899" y="107"/>
                  </a:cubicBezTo>
                  <a:cubicBezTo>
                    <a:pt x="2899" y="107"/>
                    <a:pt x="2644" y="1"/>
                    <a:pt x="2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22"/>
            <p:cNvSpPr/>
            <p:nvPr/>
          </p:nvSpPr>
          <p:spPr>
            <a:xfrm>
              <a:off x="5437725" y="4657550"/>
              <a:ext cx="72475" cy="36675"/>
            </a:xfrm>
            <a:custGeom>
              <a:avLst/>
              <a:gdLst/>
              <a:ahLst/>
              <a:cxnLst/>
              <a:rect l="l" t="t" r="r" b="b"/>
              <a:pathLst>
                <a:path w="2899" h="1467" extrusionOk="0">
                  <a:moveTo>
                    <a:pt x="2229" y="0"/>
                  </a:moveTo>
                  <a:cubicBezTo>
                    <a:pt x="1644" y="0"/>
                    <a:pt x="770" y="240"/>
                    <a:pt x="0" y="1415"/>
                  </a:cubicBezTo>
                  <a:cubicBezTo>
                    <a:pt x="204" y="1449"/>
                    <a:pt x="418" y="1467"/>
                    <a:pt x="634" y="1467"/>
                  </a:cubicBezTo>
                  <a:cubicBezTo>
                    <a:pt x="1600" y="1467"/>
                    <a:pt x="2600" y="1103"/>
                    <a:pt x="2899" y="114"/>
                  </a:cubicBezTo>
                  <a:cubicBezTo>
                    <a:pt x="2899" y="114"/>
                    <a:pt x="2633" y="0"/>
                    <a:pt x="2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22"/>
            <p:cNvSpPr/>
            <p:nvPr/>
          </p:nvSpPr>
          <p:spPr>
            <a:xfrm>
              <a:off x="5672250" y="4768250"/>
              <a:ext cx="56525" cy="79350"/>
            </a:xfrm>
            <a:custGeom>
              <a:avLst/>
              <a:gdLst/>
              <a:ahLst/>
              <a:cxnLst/>
              <a:rect l="l" t="t" r="r" b="b"/>
              <a:pathLst>
                <a:path w="2261" h="3174" extrusionOk="0">
                  <a:moveTo>
                    <a:pt x="1370" y="0"/>
                  </a:moveTo>
                  <a:cubicBezTo>
                    <a:pt x="1370" y="1"/>
                    <a:pt x="0" y="1073"/>
                    <a:pt x="1096" y="3173"/>
                  </a:cubicBezTo>
                  <a:cubicBezTo>
                    <a:pt x="1804" y="2283"/>
                    <a:pt x="2260" y="913"/>
                    <a:pt x="13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22"/>
            <p:cNvSpPr/>
            <p:nvPr/>
          </p:nvSpPr>
          <p:spPr>
            <a:xfrm>
              <a:off x="5579225" y="4730575"/>
              <a:ext cx="56525" cy="77075"/>
            </a:xfrm>
            <a:custGeom>
              <a:avLst/>
              <a:gdLst/>
              <a:ahLst/>
              <a:cxnLst/>
              <a:rect l="l" t="t" r="r" b="b"/>
              <a:pathLst>
                <a:path w="2261" h="3083" extrusionOk="0">
                  <a:moveTo>
                    <a:pt x="1530" y="1"/>
                  </a:moveTo>
                  <a:lnTo>
                    <a:pt x="1530" y="1"/>
                  </a:lnTo>
                  <a:cubicBezTo>
                    <a:pt x="1530" y="1"/>
                    <a:pt x="1" y="823"/>
                    <a:pt x="731" y="3082"/>
                  </a:cubicBezTo>
                  <a:cubicBezTo>
                    <a:pt x="1576" y="2329"/>
                    <a:pt x="2261" y="1051"/>
                    <a:pt x="15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22"/>
            <p:cNvSpPr/>
            <p:nvPr/>
          </p:nvSpPr>
          <p:spPr>
            <a:xfrm>
              <a:off x="5625450" y="4756825"/>
              <a:ext cx="56525" cy="60525"/>
            </a:xfrm>
            <a:custGeom>
              <a:avLst/>
              <a:gdLst/>
              <a:ahLst/>
              <a:cxnLst/>
              <a:rect l="l" t="t" r="r" b="b"/>
              <a:pathLst>
                <a:path w="2261" h="2421" extrusionOk="0">
                  <a:moveTo>
                    <a:pt x="2055" y="1"/>
                  </a:moveTo>
                  <a:cubicBezTo>
                    <a:pt x="2055" y="1"/>
                    <a:pt x="320" y="92"/>
                    <a:pt x="1" y="2420"/>
                  </a:cubicBezTo>
                  <a:cubicBezTo>
                    <a:pt x="1096" y="2124"/>
                    <a:pt x="2260" y="1256"/>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22"/>
            <p:cNvSpPr/>
            <p:nvPr/>
          </p:nvSpPr>
          <p:spPr>
            <a:xfrm>
              <a:off x="5559250" y="4718025"/>
              <a:ext cx="55950" cy="60525"/>
            </a:xfrm>
            <a:custGeom>
              <a:avLst/>
              <a:gdLst/>
              <a:ahLst/>
              <a:cxnLst/>
              <a:rect l="l" t="t" r="r" b="b"/>
              <a:pathLst>
                <a:path w="2238" h="2421" extrusionOk="0">
                  <a:moveTo>
                    <a:pt x="2055" y="1"/>
                  </a:moveTo>
                  <a:cubicBezTo>
                    <a:pt x="2055" y="1"/>
                    <a:pt x="321" y="92"/>
                    <a:pt x="1" y="2420"/>
                  </a:cubicBezTo>
                  <a:cubicBezTo>
                    <a:pt x="1074" y="2124"/>
                    <a:pt x="2238" y="1256"/>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22"/>
            <p:cNvSpPr/>
            <p:nvPr/>
          </p:nvSpPr>
          <p:spPr>
            <a:xfrm>
              <a:off x="5641425" y="4776800"/>
              <a:ext cx="56525" cy="60525"/>
            </a:xfrm>
            <a:custGeom>
              <a:avLst/>
              <a:gdLst/>
              <a:ahLst/>
              <a:cxnLst/>
              <a:rect l="l" t="t" r="r" b="b"/>
              <a:pathLst>
                <a:path w="2261" h="2421" extrusionOk="0">
                  <a:moveTo>
                    <a:pt x="2055" y="1"/>
                  </a:moveTo>
                  <a:lnTo>
                    <a:pt x="2055" y="1"/>
                  </a:lnTo>
                  <a:cubicBezTo>
                    <a:pt x="2055" y="1"/>
                    <a:pt x="320" y="69"/>
                    <a:pt x="1" y="2420"/>
                  </a:cubicBezTo>
                  <a:cubicBezTo>
                    <a:pt x="1096" y="2101"/>
                    <a:pt x="2261" y="1256"/>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22"/>
            <p:cNvSpPr/>
            <p:nvPr/>
          </p:nvSpPr>
          <p:spPr>
            <a:xfrm>
              <a:off x="5541000" y="4701125"/>
              <a:ext cx="71925" cy="37000"/>
            </a:xfrm>
            <a:custGeom>
              <a:avLst/>
              <a:gdLst/>
              <a:ahLst/>
              <a:cxnLst/>
              <a:rect l="l" t="t" r="r" b="b"/>
              <a:pathLst>
                <a:path w="2877" h="1480" extrusionOk="0">
                  <a:moveTo>
                    <a:pt x="2232" y="0"/>
                  </a:moveTo>
                  <a:cubicBezTo>
                    <a:pt x="1649" y="0"/>
                    <a:pt x="768" y="239"/>
                    <a:pt x="1" y="1430"/>
                  </a:cubicBezTo>
                  <a:cubicBezTo>
                    <a:pt x="198" y="1462"/>
                    <a:pt x="404" y="1480"/>
                    <a:pt x="613" y="1480"/>
                  </a:cubicBezTo>
                  <a:cubicBezTo>
                    <a:pt x="1585" y="1480"/>
                    <a:pt x="2595" y="1102"/>
                    <a:pt x="2877" y="106"/>
                  </a:cubicBezTo>
                  <a:cubicBezTo>
                    <a:pt x="2877" y="106"/>
                    <a:pt x="2621" y="0"/>
                    <a:pt x="2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22"/>
            <p:cNvSpPr/>
            <p:nvPr/>
          </p:nvSpPr>
          <p:spPr>
            <a:xfrm>
              <a:off x="5580950" y="4757400"/>
              <a:ext cx="71925" cy="36700"/>
            </a:xfrm>
            <a:custGeom>
              <a:avLst/>
              <a:gdLst/>
              <a:ahLst/>
              <a:cxnLst/>
              <a:rect l="l" t="t" r="r" b="b"/>
              <a:pathLst>
                <a:path w="2877" h="1468" extrusionOk="0">
                  <a:moveTo>
                    <a:pt x="2208" y="1"/>
                  </a:moveTo>
                  <a:cubicBezTo>
                    <a:pt x="1625" y="1"/>
                    <a:pt x="757" y="241"/>
                    <a:pt x="0" y="1416"/>
                  </a:cubicBezTo>
                  <a:cubicBezTo>
                    <a:pt x="204" y="1449"/>
                    <a:pt x="418" y="1467"/>
                    <a:pt x="634" y="1467"/>
                  </a:cubicBezTo>
                  <a:cubicBezTo>
                    <a:pt x="1600" y="1467"/>
                    <a:pt x="2596" y="1104"/>
                    <a:pt x="2876" y="115"/>
                  </a:cubicBezTo>
                  <a:cubicBezTo>
                    <a:pt x="2876" y="115"/>
                    <a:pt x="2610" y="1"/>
                    <a:pt x="2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22"/>
            <p:cNvSpPr/>
            <p:nvPr/>
          </p:nvSpPr>
          <p:spPr>
            <a:xfrm>
              <a:off x="5815475" y="4872100"/>
              <a:ext cx="56525" cy="78775"/>
            </a:xfrm>
            <a:custGeom>
              <a:avLst/>
              <a:gdLst/>
              <a:ahLst/>
              <a:cxnLst/>
              <a:rect l="l" t="t" r="r" b="b"/>
              <a:pathLst>
                <a:path w="2261" h="3151" extrusionOk="0">
                  <a:moveTo>
                    <a:pt x="1370" y="1"/>
                  </a:moveTo>
                  <a:cubicBezTo>
                    <a:pt x="1370" y="1"/>
                    <a:pt x="1" y="1051"/>
                    <a:pt x="1096" y="3150"/>
                  </a:cubicBezTo>
                  <a:cubicBezTo>
                    <a:pt x="1804" y="2283"/>
                    <a:pt x="2260" y="914"/>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22"/>
            <p:cNvSpPr/>
            <p:nvPr/>
          </p:nvSpPr>
          <p:spPr>
            <a:xfrm>
              <a:off x="5722475" y="4834450"/>
              <a:ext cx="56500" cy="76475"/>
            </a:xfrm>
            <a:custGeom>
              <a:avLst/>
              <a:gdLst/>
              <a:ahLst/>
              <a:cxnLst/>
              <a:rect l="l" t="t" r="r" b="b"/>
              <a:pathLst>
                <a:path w="2260" h="3059" extrusionOk="0">
                  <a:moveTo>
                    <a:pt x="1529" y="0"/>
                  </a:moveTo>
                  <a:cubicBezTo>
                    <a:pt x="1529" y="0"/>
                    <a:pt x="0" y="822"/>
                    <a:pt x="730" y="3059"/>
                  </a:cubicBezTo>
                  <a:cubicBezTo>
                    <a:pt x="1575" y="2328"/>
                    <a:pt x="2260" y="1050"/>
                    <a:pt x="15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22"/>
            <p:cNvSpPr/>
            <p:nvPr/>
          </p:nvSpPr>
          <p:spPr>
            <a:xfrm>
              <a:off x="5768675" y="4860700"/>
              <a:ext cx="56525" cy="60500"/>
            </a:xfrm>
            <a:custGeom>
              <a:avLst/>
              <a:gdLst/>
              <a:ahLst/>
              <a:cxnLst/>
              <a:rect l="l" t="t" r="r" b="b"/>
              <a:pathLst>
                <a:path w="2261" h="2420" extrusionOk="0">
                  <a:moveTo>
                    <a:pt x="2055" y="0"/>
                  </a:moveTo>
                  <a:cubicBezTo>
                    <a:pt x="2055" y="0"/>
                    <a:pt x="320" y="92"/>
                    <a:pt x="1" y="2420"/>
                  </a:cubicBezTo>
                  <a:cubicBezTo>
                    <a:pt x="1074" y="2123"/>
                    <a:pt x="2261" y="1255"/>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22"/>
            <p:cNvSpPr/>
            <p:nvPr/>
          </p:nvSpPr>
          <p:spPr>
            <a:xfrm>
              <a:off x="5702500" y="4821875"/>
              <a:ext cx="55925" cy="60525"/>
            </a:xfrm>
            <a:custGeom>
              <a:avLst/>
              <a:gdLst/>
              <a:ahLst/>
              <a:cxnLst/>
              <a:rect l="l" t="t" r="r" b="b"/>
              <a:pathLst>
                <a:path w="2237" h="2421" extrusionOk="0">
                  <a:moveTo>
                    <a:pt x="2032" y="1"/>
                  </a:moveTo>
                  <a:cubicBezTo>
                    <a:pt x="2031" y="1"/>
                    <a:pt x="320" y="70"/>
                    <a:pt x="0" y="2420"/>
                  </a:cubicBezTo>
                  <a:cubicBezTo>
                    <a:pt x="1073" y="2101"/>
                    <a:pt x="2237" y="1256"/>
                    <a:pt x="20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22"/>
            <p:cNvSpPr/>
            <p:nvPr/>
          </p:nvSpPr>
          <p:spPr>
            <a:xfrm>
              <a:off x="5784650" y="4880650"/>
              <a:ext cx="56525" cy="60525"/>
            </a:xfrm>
            <a:custGeom>
              <a:avLst/>
              <a:gdLst/>
              <a:ahLst/>
              <a:cxnLst/>
              <a:rect l="l" t="t" r="r" b="b"/>
              <a:pathLst>
                <a:path w="2261" h="2421" extrusionOk="0">
                  <a:moveTo>
                    <a:pt x="2055" y="1"/>
                  </a:moveTo>
                  <a:cubicBezTo>
                    <a:pt x="2055" y="1"/>
                    <a:pt x="321" y="70"/>
                    <a:pt x="1" y="2420"/>
                  </a:cubicBezTo>
                  <a:cubicBezTo>
                    <a:pt x="1097" y="2101"/>
                    <a:pt x="2261" y="1234"/>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22"/>
            <p:cNvSpPr/>
            <p:nvPr/>
          </p:nvSpPr>
          <p:spPr>
            <a:xfrm>
              <a:off x="5684225" y="4804925"/>
              <a:ext cx="71925" cy="36525"/>
            </a:xfrm>
            <a:custGeom>
              <a:avLst/>
              <a:gdLst/>
              <a:ahLst/>
              <a:cxnLst/>
              <a:rect l="l" t="t" r="r" b="b"/>
              <a:pathLst>
                <a:path w="2877" h="1461" extrusionOk="0">
                  <a:moveTo>
                    <a:pt x="2224" y="1"/>
                  </a:moveTo>
                  <a:cubicBezTo>
                    <a:pt x="1641" y="1"/>
                    <a:pt x="764" y="237"/>
                    <a:pt x="1" y="1409"/>
                  </a:cubicBezTo>
                  <a:cubicBezTo>
                    <a:pt x="205" y="1443"/>
                    <a:pt x="419" y="1461"/>
                    <a:pt x="634" y="1461"/>
                  </a:cubicBezTo>
                  <a:cubicBezTo>
                    <a:pt x="1600" y="1461"/>
                    <a:pt x="2597" y="1097"/>
                    <a:pt x="2877" y="108"/>
                  </a:cubicBezTo>
                  <a:cubicBezTo>
                    <a:pt x="2877" y="108"/>
                    <a:pt x="2618" y="1"/>
                    <a:pt x="2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22"/>
            <p:cNvSpPr/>
            <p:nvPr/>
          </p:nvSpPr>
          <p:spPr>
            <a:xfrm>
              <a:off x="5724175" y="4860900"/>
              <a:ext cx="71925" cy="37050"/>
            </a:xfrm>
            <a:custGeom>
              <a:avLst/>
              <a:gdLst/>
              <a:ahLst/>
              <a:cxnLst/>
              <a:rect l="l" t="t" r="r" b="b"/>
              <a:pathLst>
                <a:path w="2877" h="1482" extrusionOk="0">
                  <a:moveTo>
                    <a:pt x="2232" y="0"/>
                  </a:moveTo>
                  <a:cubicBezTo>
                    <a:pt x="1649" y="0"/>
                    <a:pt x="767" y="239"/>
                    <a:pt x="0" y="1430"/>
                  </a:cubicBezTo>
                  <a:cubicBezTo>
                    <a:pt x="204" y="1463"/>
                    <a:pt x="417" y="1481"/>
                    <a:pt x="632" y="1481"/>
                  </a:cubicBezTo>
                  <a:cubicBezTo>
                    <a:pt x="1598" y="1481"/>
                    <a:pt x="2596" y="1115"/>
                    <a:pt x="2876" y="106"/>
                  </a:cubicBezTo>
                  <a:cubicBezTo>
                    <a:pt x="2876" y="106"/>
                    <a:pt x="2621" y="0"/>
                    <a:pt x="2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22"/>
            <p:cNvSpPr/>
            <p:nvPr/>
          </p:nvSpPr>
          <p:spPr>
            <a:xfrm>
              <a:off x="5700200" y="4092050"/>
              <a:ext cx="54250" cy="72500"/>
            </a:xfrm>
            <a:custGeom>
              <a:avLst/>
              <a:gdLst/>
              <a:ahLst/>
              <a:cxnLst/>
              <a:rect l="l" t="t" r="r" b="b"/>
              <a:pathLst>
                <a:path w="2170" h="2900" extrusionOk="0">
                  <a:moveTo>
                    <a:pt x="206" y="0"/>
                  </a:moveTo>
                  <a:cubicBezTo>
                    <a:pt x="1" y="1119"/>
                    <a:pt x="252" y="2534"/>
                    <a:pt x="1462" y="2899"/>
                  </a:cubicBezTo>
                  <a:cubicBezTo>
                    <a:pt x="1462" y="2899"/>
                    <a:pt x="2169" y="1324"/>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22"/>
            <p:cNvSpPr/>
            <p:nvPr/>
          </p:nvSpPr>
          <p:spPr>
            <a:xfrm>
              <a:off x="5804625" y="4077775"/>
              <a:ext cx="52525" cy="77075"/>
            </a:xfrm>
            <a:custGeom>
              <a:avLst/>
              <a:gdLst/>
              <a:ahLst/>
              <a:cxnLst/>
              <a:rect l="l" t="t" r="r" b="b"/>
              <a:pathLst>
                <a:path w="2101" h="3083" extrusionOk="0">
                  <a:moveTo>
                    <a:pt x="366" y="1"/>
                  </a:moveTo>
                  <a:cubicBezTo>
                    <a:pt x="1" y="1074"/>
                    <a:pt x="1" y="2512"/>
                    <a:pt x="1142" y="3082"/>
                  </a:cubicBezTo>
                  <a:cubicBezTo>
                    <a:pt x="1142" y="3082"/>
                    <a:pt x="2101" y="162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22"/>
            <p:cNvSpPr/>
            <p:nvPr/>
          </p:nvSpPr>
          <p:spPr>
            <a:xfrm>
              <a:off x="5887375" y="4151975"/>
              <a:ext cx="52525" cy="76475"/>
            </a:xfrm>
            <a:custGeom>
              <a:avLst/>
              <a:gdLst/>
              <a:ahLst/>
              <a:cxnLst/>
              <a:rect l="l" t="t" r="r" b="b"/>
              <a:pathLst>
                <a:path w="2101" h="3059" extrusionOk="0">
                  <a:moveTo>
                    <a:pt x="389" y="0"/>
                  </a:moveTo>
                  <a:lnTo>
                    <a:pt x="389" y="0"/>
                  </a:lnTo>
                  <a:cubicBezTo>
                    <a:pt x="1" y="1050"/>
                    <a:pt x="23" y="2511"/>
                    <a:pt x="1165" y="3059"/>
                  </a:cubicBezTo>
                  <a:cubicBezTo>
                    <a:pt x="1165" y="3059"/>
                    <a:pt x="2100" y="1621"/>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22"/>
            <p:cNvSpPr/>
            <p:nvPr/>
          </p:nvSpPr>
          <p:spPr>
            <a:xfrm>
              <a:off x="5749275" y="4082350"/>
              <a:ext cx="56525" cy="77625"/>
            </a:xfrm>
            <a:custGeom>
              <a:avLst/>
              <a:gdLst/>
              <a:ahLst/>
              <a:cxnLst/>
              <a:rect l="l" t="t" r="r" b="b"/>
              <a:pathLst>
                <a:path w="2261" h="3105" extrusionOk="0">
                  <a:moveTo>
                    <a:pt x="1416" y="0"/>
                  </a:moveTo>
                  <a:lnTo>
                    <a:pt x="1416" y="0"/>
                  </a:lnTo>
                  <a:cubicBezTo>
                    <a:pt x="617" y="799"/>
                    <a:pt x="1" y="2100"/>
                    <a:pt x="777" y="3105"/>
                  </a:cubicBezTo>
                  <a:cubicBezTo>
                    <a:pt x="777" y="3105"/>
                    <a:pt x="2261" y="2214"/>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22"/>
            <p:cNvSpPr/>
            <p:nvPr/>
          </p:nvSpPr>
          <p:spPr>
            <a:xfrm>
              <a:off x="5826325" y="4084625"/>
              <a:ext cx="56500" cy="77625"/>
            </a:xfrm>
            <a:custGeom>
              <a:avLst/>
              <a:gdLst/>
              <a:ahLst/>
              <a:cxnLst/>
              <a:rect l="l" t="t" r="r" b="b"/>
              <a:pathLst>
                <a:path w="2260" h="3105" extrusionOk="0">
                  <a:moveTo>
                    <a:pt x="1415" y="1"/>
                  </a:moveTo>
                  <a:lnTo>
                    <a:pt x="1415" y="1"/>
                  </a:lnTo>
                  <a:cubicBezTo>
                    <a:pt x="617" y="800"/>
                    <a:pt x="0" y="2101"/>
                    <a:pt x="776" y="3105"/>
                  </a:cubicBezTo>
                  <a:cubicBezTo>
                    <a:pt x="776" y="3105"/>
                    <a:pt x="2260" y="2215"/>
                    <a:pt x="14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22"/>
            <p:cNvSpPr/>
            <p:nvPr/>
          </p:nvSpPr>
          <p:spPr>
            <a:xfrm>
              <a:off x="5725875" y="4073225"/>
              <a:ext cx="56525" cy="77050"/>
            </a:xfrm>
            <a:custGeom>
              <a:avLst/>
              <a:gdLst/>
              <a:ahLst/>
              <a:cxnLst/>
              <a:rect l="l" t="t" r="r" b="b"/>
              <a:pathLst>
                <a:path w="2261" h="3082" extrusionOk="0">
                  <a:moveTo>
                    <a:pt x="1416" y="0"/>
                  </a:moveTo>
                  <a:lnTo>
                    <a:pt x="1416" y="0"/>
                  </a:lnTo>
                  <a:cubicBezTo>
                    <a:pt x="617" y="776"/>
                    <a:pt x="1" y="2100"/>
                    <a:pt x="777" y="3082"/>
                  </a:cubicBezTo>
                  <a:cubicBezTo>
                    <a:pt x="777" y="3082"/>
                    <a:pt x="2261" y="2191"/>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22"/>
            <p:cNvSpPr/>
            <p:nvPr/>
          </p:nvSpPr>
          <p:spPr>
            <a:xfrm>
              <a:off x="5843425" y="4112600"/>
              <a:ext cx="54250" cy="63925"/>
            </a:xfrm>
            <a:custGeom>
              <a:avLst/>
              <a:gdLst/>
              <a:ahLst/>
              <a:cxnLst/>
              <a:rect l="l" t="t" r="r" b="b"/>
              <a:pathLst>
                <a:path w="2170" h="2557" extrusionOk="0">
                  <a:moveTo>
                    <a:pt x="2169" y="0"/>
                  </a:moveTo>
                  <a:lnTo>
                    <a:pt x="2169" y="0"/>
                  </a:lnTo>
                  <a:cubicBezTo>
                    <a:pt x="1097" y="388"/>
                    <a:pt x="1" y="1301"/>
                    <a:pt x="275" y="2557"/>
                  </a:cubicBezTo>
                  <a:cubicBezTo>
                    <a:pt x="275" y="2557"/>
                    <a:pt x="1987" y="2374"/>
                    <a:pt x="2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22"/>
            <p:cNvSpPr/>
            <p:nvPr/>
          </p:nvSpPr>
          <p:spPr>
            <a:xfrm>
              <a:off x="5852000" y="4139975"/>
              <a:ext cx="54225" cy="63375"/>
            </a:xfrm>
            <a:custGeom>
              <a:avLst/>
              <a:gdLst/>
              <a:ahLst/>
              <a:cxnLst/>
              <a:rect l="l" t="t" r="r" b="b"/>
              <a:pathLst>
                <a:path w="2169" h="2535" extrusionOk="0">
                  <a:moveTo>
                    <a:pt x="2169" y="1"/>
                  </a:moveTo>
                  <a:lnTo>
                    <a:pt x="2169" y="1"/>
                  </a:lnTo>
                  <a:cubicBezTo>
                    <a:pt x="1119" y="366"/>
                    <a:pt x="0" y="1302"/>
                    <a:pt x="274" y="2534"/>
                  </a:cubicBezTo>
                  <a:cubicBezTo>
                    <a:pt x="274" y="2534"/>
                    <a:pt x="2009" y="2352"/>
                    <a:pt x="2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22"/>
            <p:cNvSpPr/>
            <p:nvPr/>
          </p:nvSpPr>
          <p:spPr>
            <a:xfrm>
              <a:off x="5781250" y="4082925"/>
              <a:ext cx="54225" cy="63350"/>
            </a:xfrm>
            <a:custGeom>
              <a:avLst/>
              <a:gdLst/>
              <a:ahLst/>
              <a:cxnLst/>
              <a:rect l="l" t="t" r="r" b="b"/>
              <a:pathLst>
                <a:path w="2169" h="2534" extrusionOk="0">
                  <a:moveTo>
                    <a:pt x="2168" y="0"/>
                  </a:moveTo>
                  <a:lnTo>
                    <a:pt x="2168" y="0"/>
                  </a:lnTo>
                  <a:cubicBezTo>
                    <a:pt x="1118" y="365"/>
                    <a:pt x="0" y="1301"/>
                    <a:pt x="274" y="2534"/>
                  </a:cubicBezTo>
                  <a:cubicBezTo>
                    <a:pt x="274" y="2534"/>
                    <a:pt x="2009" y="2351"/>
                    <a:pt x="2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22"/>
            <p:cNvSpPr/>
            <p:nvPr/>
          </p:nvSpPr>
          <p:spPr>
            <a:xfrm>
              <a:off x="5877100" y="4185050"/>
              <a:ext cx="57675" cy="56075"/>
            </a:xfrm>
            <a:custGeom>
              <a:avLst/>
              <a:gdLst/>
              <a:ahLst/>
              <a:cxnLst/>
              <a:rect l="l" t="t" r="r" b="b"/>
              <a:pathLst>
                <a:path w="2307" h="2243" extrusionOk="0">
                  <a:moveTo>
                    <a:pt x="1" y="1"/>
                  </a:moveTo>
                  <a:lnTo>
                    <a:pt x="1" y="1"/>
                  </a:lnTo>
                  <a:cubicBezTo>
                    <a:pt x="199" y="1058"/>
                    <a:pt x="907" y="2243"/>
                    <a:pt x="2105" y="2243"/>
                  </a:cubicBezTo>
                  <a:cubicBezTo>
                    <a:pt x="2148" y="2243"/>
                    <a:pt x="2193" y="2241"/>
                    <a:pt x="2238" y="2238"/>
                  </a:cubicBezTo>
                  <a:cubicBezTo>
                    <a:pt x="2238" y="2238"/>
                    <a:pt x="2306" y="50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22"/>
            <p:cNvSpPr/>
            <p:nvPr/>
          </p:nvSpPr>
          <p:spPr>
            <a:xfrm>
              <a:off x="5972975" y="4132575"/>
              <a:ext cx="54800" cy="63925"/>
            </a:xfrm>
            <a:custGeom>
              <a:avLst/>
              <a:gdLst/>
              <a:ahLst/>
              <a:cxnLst/>
              <a:rect l="l" t="t" r="r" b="b"/>
              <a:pathLst>
                <a:path w="2192" h="2557" extrusionOk="0">
                  <a:moveTo>
                    <a:pt x="0" y="0"/>
                  </a:moveTo>
                  <a:lnTo>
                    <a:pt x="0" y="0"/>
                  </a:lnTo>
                  <a:cubicBezTo>
                    <a:pt x="23" y="1118"/>
                    <a:pt x="571" y="2465"/>
                    <a:pt x="1826" y="2556"/>
                  </a:cubicBezTo>
                  <a:cubicBezTo>
                    <a:pt x="1826" y="2556"/>
                    <a:pt x="2192" y="86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22"/>
            <p:cNvSpPr/>
            <p:nvPr/>
          </p:nvSpPr>
          <p:spPr>
            <a:xfrm>
              <a:off x="5933600" y="4146825"/>
              <a:ext cx="53650" cy="78200"/>
            </a:xfrm>
            <a:custGeom>
              <a:avLst/>
              <a:gdLst/>
              <a:ahLst/>
              <a:cxnLst/>
              <a:rect l="l" t="t" r="r" b="b"/>
              <a:pathLst>
                <a:path w="2146" h="3128" extrusionOk="0">
                  <a:moveTo>
                    <a:pt x="548" y="1"/>
                  </a:moveTo>
                  <a:cubicBezTo>
                    <a:pt x="92" y="1051"/>
                    <a:pt x="0" y="2489"/>
                    <a:pt x="1096" y="3128"/>
                  </a:cubicBezTo>
                  <a:cubicBezTo>
                    <a:pt x="1096" y="3128"/>
                    <a:pt x="2146" y="1758"/>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22"/>
            <p:cNvSpPr/>
            <p:nvPr/>
          </p:nvSpPr>
          <p:spPr>
            <a:xfrm>
              <a:off x="6006075" y="4121150"/>
              <a:ext cx="53650" cy="78200"/>
            </a:xfrm>
            <a:custGeom>
              <a:avLst/>
              <a:gdLst/>
              <a:ahLst/>
              <a:cxnLst/>
              <a:rect l="l" t="t" r="r" b="b"/>
              <a:pathLst>
                <a:path w="2146" h="3128" extrusionOk="0">
                  <a:moveTo>
                    <a:pt x="548" y="1"/>
                  </a:moveTo>
                  <a:lnTo>
                    <a:pt x="548" y="1"/>
                  </a:lnTo>
                  <a:cubicBezTo>
                    <a:pt x="91" y="1028"/>
                    <a:pt x="0" y="2466"/>
                    <a:pt x="1073" y="3128"/>
                  </a:cubicBezTo>
                  <a:cubicBezTo>
                    <a:pt x="1073" y="3128"/>
                    <a:pt x="2146"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22"/>
            <p:cNvSpPr/>
            <p:nvPr/>
          </p:nvSpPr>
          <p:spPr>
            <a:xfrm>
              <a:off x="5908500" y="4146825"/>
              <a:ext cx="53075" cy="78200"/>
            </a:xfrm>
            <a:custGeom>
              <a:avLst/>
              <a:gdLst/>
              <a:ahLst/>
              <a:cxnLst/>
              <a:rect l="l" t="t" r="r" b="b"/>
              <a:pathLst>
                <a:path w="2123" h="3128" extrusionOk="0">
                  <a:moveTo>
                    <a:pt x="548" y="1"/>
                  </a:moveTo>
                  <a:lnTo>
                    <a:pt x="548" y="1"/>
                  </a:lnTo>
                  <a:cubicBezTo>
                    <a:pt x="91" y="1028"/>
                    <a:pt x="0" y="2466"/>
                    <a:pt x="1073" y="3128"/>
                  </a:cubicBezTo>
                  <a:cubicBezTo>
                    <a:pt x="1073" y="3128"/>
                    <a:pt x="2123"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22"/>
            <p:cNvSpPr/>
            <p:nvPr/>
          </p:nvSpPr>
          <p:spPr>
            <a:xfrm>
              <a:off x="6024900" y="4134275"/>
              <a:ext cx="55950" cy="75925"/>
            </a:xfrm>
            <a:custGeom>
              <a:avLst/>
              <a:gdLst/>
              <a:ahLst/>
              <a:cxnLst/>
              <a:rect l="l" t="t" r="r" b="b"/>
              <a:pathLst>
                <a:path w="2238" h="3037" extrusionOk="0">
                  <a:moveTo>
                    <a:pt x="1553" y="1"/>
                  </a:moveTo>
                  <a:lnTo>
                    <a:pt x="1553" y="1"/>
                  </a:lnTo>
                  <a:cubicBezTo>
                    <a:pt x="685" y="731"/>
                    <a:pt x="0" y="2009"/>
                    <a:pt x="708" y="3036"/>
                  </a:cubicBezTo>
                  <a:cubicBezTo>
                    <a:pt x="708" y="3036"/>
                    <a:pt x="2237" y="2260"/>
                    <a:pt x="15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22"/>
            <p:cNvSpPr/>
            <p:nvPr/>
          </p:nvSpPr>
          <p:spPr>
            <a:xfrm>
              <a:off x="5950725" y="4136000"/>
              <a:ext cx="56500" cy="76475"/>
            </a:xfrm>
            <a:custGeom>
              <a:avLst/>
              <a:gdLst/>
              <a:ahLst/>
              <a:cxnLst/>
              <a:rect l="l" t="t" r="r" b="b"/>
              <a:pathLst>
                <a:path w="2260" h="3059" extrusionOk="0">
                  <a:moveTo>
                    <a:pt x="1552" y="0"/>
                  </a:moveTo>
                  <a:lnTo>
                    <a:pt x="1552" y="0"/>
                  </a:lnTo>
                  <a:cubicBezTo>
                    <a:pt x="708" y="730"/>
                    <a:pt x="0" y="2009"/>
                    <a:pt x="731" y="3059"/>
                  </a:cubicBezTo>
                  <a:cubicBezTo>
                    <a:pt x="731" y="3059"/>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22"/>
            <p:cNvSpPr/>
            <p:nvPr/>
          </p:nvSpPr>
          <p:spPr>
            <a:xfrm>
              <a:off x="6025475" y="4142825"/>
              <a:ext cx="57650" cy="56075"/>
            </a:xfrm>
            <a:custGeom>
              <a:avLst/>
              <a:gdLst/>
              <a:ahLst/>
              <a:cxnLst/>
              <a:rect l="l" t="t" r="r" b="b"/>
              <a:pathLst>
                <a:path w="2306" h="2243" extrusionOk="0">
                  <a:moveTo>
                    <a:pt x="0" y="1"/>
                  </a:moveTo>
                  <a:lnTo>
                    <a:pt x="0" y="1"/>
                  </a:lnTo>
                  <a:cubicBezTo>
                    <a:pt x="220" y="1058"/>
                    <a:pt x="929" y="2243"/>
                    <a:pt x="2107" y="2243"/>
                  </a:cubicBezTo>
                  <a:cubicBezTo>
                    <a:pt x="2149" y="2243"/>
                    <a:pt x="2193" y="2241"/>
                    <a:pt x="2237" y="2238"/>
                  </a:cubicBezTo>
                  <a:cubicBezTo>
                    <a:pt x="2237" y="2238"/>
                    <a:pt x="2306" y="50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22"/>
            <p:cNvSpPr/>
            <p:nvPr/>
          </p:nvSpPr>
          <p:spPr>
            <a:xfrm>
              <a:off x="6121325" y="4090325"/>
              <a:ext cx="54825" cy="63950"/>
            </a:xfrm>
            <a:custGeom>
              <a:avLst/>
              <a:gdLst/>
              <a:ahLst/>
              <a:cxnLst/>
              <a:rect l="l" t="t" r="r" b="b"/>
              <a:pathLst>
                <a:path w="2193" h="2558" extrusionOk="0">
                  <a:moveTo>
                    <a:pt x="1" y="1"/>
                  </a:moveTo>
                  <a:lnTo>
                    <a:pt x="1" y="1"/>
                  </a:lnTo>
                  <a:cubicBezTo>
                    <a:pt x="47" y="1119"/>
                    <a:pt x="594" y="2466"/>
                    <a:pt x="1850" y="2557"/>
                  </a:cubicBezTo>
                  <a:cubicBezTo>
                    <a:pt x="1850" y="2557"/>
                    <a:pt x="2192" y="86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22"/>
            <p:cNvSpPr/>
            <p:nvPr/>
          </p:nvSpPr>
          <p:spPr>
            <a:xfrm>
              <a:off x="6082525" y="4104600"/>
              <a:ext cx="53675" cy="78200"/>
            </a:xfrm>
            <a:custGeom>
              <a:avLst/>
              <a:gdLst/>
              <a:ahLst/>
              <a:cxnLst/>
              <a:rect l="l" t="t" r="r" b="b"/>
              <a:pathLst>
                <a:path w="2147" h="3128" extrusionOk="0">
                  <a:moveTo>
                    <a:pt x="549" y="1"/>
                  </a:moveTo>
                  <a:lnTo>
                    <a:pt x="549" y="1"/>
                  </a:lnTo>
                  <a:cubicBezTo>
                    <a:pt x="92" y="1051"/>
                    <a:pt x="1" y="2489"/>
                    <a:pt x="1074" y="3128"/>
                  </a:cubicBezTo>
                  <a:cubicBezTo>
                    <a:pt x="1074" y="3128"/>
                    <a:pt x="2146" y="1758"/>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22"/>
            <p:cNvSpPr/>
            <p:nvPr/>
          </p:nvSpPr>
          <p:spPr>
            <a:xfrm>
              <a:off x="6154425" y="4078925"/>
              <a:ext cx="53675" cy="78200"/>
            </a:xfrm>
            <a:custGeom>
              <a:avLst/>
              <a:gdLst/>
              <a:ahLst/>
              <a:cxnLst/>
              <a:rect l="l" t="t" r="r" b="b"/>
              <a:pathLst>
                <a:path w="2147" h="3128" extrusionOk="0">
                  <a:moveTo>
                    <a:pt x="549" y="0"/>
                  </a:moveTo>
                  <a:cubicBezTo>
                    <a:pt x="92" y="1028"/>
                    <a:pt x="1" y="2466"/>
                    <a:pt x="1096" y="3128"/>
                  </a:cubicBezTo>
                  <a:cubicBezTo>
                    <a:pt x="1096" y="3128"/>
                    <a:pt x="2146" y="1735"/>
                    <a:pt x="5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22"/>
            <p:cNvSpPr/>
            <p:nvPr/>
          </p:nvSpPr>
          <p:spPr>
            <a:xfrm>
              <a:off x="6056850" y="4104600"/>
              <a:ext cx="53675" cy="78200"/>
            </a:xfrm>
            <a:custGeom>
              <a:avLst/>
              <a:gdLst/>
              <a:ahLst/>
              <a:cxnLst/>
              <a:rect l="l" t="t" r="r" b="b"/>
              <a:pathLst>
                <a:path w="2147" h="3128" extrusionOk="0">
                  <a:moveTo>
                    <a:pt x="548" y="1"/>
                  </a:moveTo>
                  <a:lnTo>
                    <a:pt x="548" y="1"/>
                  </a:lnTo>
                  <a:cubicBezTo>
                    <a:pt x="92" y="1028"/>
                    <a:pt x="1" y="2466"/>
                    <a:pt x="1096" y="3128"/>
                  </a:cubicBezTo>
                  <a:cubicBezTo>
                    <a:pt x="1096" y="3128"/>
                    <a:pt x="2146"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22"/>
            <p:cNvSpPr/>
            <p:nvPr/>
          </p:nvSpPr>
          <p:spPr>
            <a:xfrm>
              <a:off x="6173275" y="4092050"/>
              <a:ext cx="56500" cy="75925"/>
            </a:xfrm>
            <a:custGeom>
              <a:avLst/>
              <a:gdLst/>
              <a:ahLst/>
              <a:cxnLst/>
              <a:rect l="l" t="t" r="r" b="b"/>
              <a:pathLst>
                <a:path w="2260" h="3037" extrusionOk="0">
                  <a:moveTo>
                    <a:pt x="1552" y="0"/>
                  </a:moveTo>
                  <a:lnTo>
                    <a:pt x="1552" y="0"/>
                  </a:lnTo>
                  <a:cubicBezTo>
                    <a:pt x="708" y="731"/>
                    <a:pt x="0" y="2009"/>
                    <a:pt x="730" y="3036"/>
                  </a:cubicBezTo>
                  <a:cubicBezTo>
                    <a:pt x="730" y="3036"/>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22"/>
            <p:cNvSpPr/>
            <p:nvPr/>
          </p:nvSpPr>
          <p:spPr>
            <a:xfrm>
              <a:off x="6177250" y="4061800"/>
              <a:ext cx="56525" cy="75925"/>
            </a:xfrm>
            <a:custGeom>
              <a:avLst/>
              <a:gdLst/>
              <a:ahLst/>
              <a:cxnLst/>
              <a:rect l="l" t="t" r="r" b="b"/>
              <a:pathLst>
                <a:path w="2261" h="3037" extrusionOk="0">
                  <a:moveTo>
                    <a:pt x="1553" y="1"/>
                  </a:moveTo>
                  <a:lnTo>
                    <a:pt x="1553" y="1"/>
                  </a:lnTo>
                  <a:cubicBezTo>
                    <a:pt x="708" y="731"/>
                    <a:pt x="1" y="1987"/>
                    <a:pt x="731" y="3036"/>
                  </a:cubicBezTo>
                  <a:cubicBezTo>
                    <a:pt x="731" y="3036"/>
                    <a:pt x="2260" y="2238"/>
                    <a:pt x="15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22"/>
            <p:cNvSpPr/>
            <p:nvPr/>
          </p:nvSpPr>
          <p:spPr>
            <a:xfrm>
              <a:off x="6104775" y="4086350"/>
              <a:ext cx="56525" cy="76475"/>
            </a:xfrm>
            <a:custGeom>
              <a:avLst/>
              <a:gdLst/>
              <a:ahLst/>
              <a:cxnLst/>
              <a:rect l="l" t="t" r="r" b="b"/>
              <a:pathLst>
                <a:path w="2261" h="3059" extrusionOk="0">
                  <a:moveTo>
                    <a:pt x="1553" y="0"/>
                  </a:moveTo>
                  <a:cubicBezTo>
                    <a:pt x="686" y="753"/>
                    <a:pt x="1" y="2009"/>
                    <a:pt x="709" y="3059"/>
                  </a:cubicBezTo>
                  <a:cubicBezTo>
                    <a:pt x="709" y="3059"/>
                    <a:pt x="2261" y="2260"/>
                    <a:pt x="15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22"/>
            <p:cNvSpPr/>
            <p:nvPr/>
          </p:nvSpPr>
          <p:spPr>
            <a:xfrm>
              <a:off x="6174975" y="4041275"/>
              <a:ext cx="57650" cy="56050"/>
            </a:xfrm>
            <a:custGeom>
              <a:avLst/>
              <a:gdLst/>
              <a:ahLst/>
              <a:cxnLst/>
              <a:rect l="l" t="t" r="r" b="b"/>
              <a:pathLst>
                <a:path w="2306" h="2242" extrusionOk="0">
                  <a:moveTo>
                    <a:pt x="0" y="0"/>
                  </a:moveTo>
                  <a:cubicBezTo>
                    <a:pt x="199" y="1057"/>
                    <a:pt x="928" y="2242"/>
                    <a:pt x="2107" y="2242"/>
                  </a:cubicBezTo>
                  <a:cubicBezTo>
                    <a:pt x="2150" y="2242"/>
                    <a:pt x="2193" y="2240"/>
                    <a:pt x="2237" y="2237"/>
                  </a:cubicBezTo>
                  <a:cubicBezTo>
                    <a:pt x="2237" y="2237"/>
                    <a:pt x="2306" y="50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22"/>
            <p:cNvSpPr/>
            <p:nvPr/>
          </p:nvSpPr>
          <p:spPr>
            <a:xfrm>
              <a:off x="6270850" y="3988200"/>
              <a:ext cx="54800" cy="64500"/>
            </a:xfrm>
            <a:custGeom>
              <a:avLst/>
              <a:gdLst/>
              <a:ahLst/>
              <a:cxnLst/>
              <a:rect l="l" t="t" r="r" b="b"/>
              <a:pathLst>
                <a:path w="2192" h="2580" extrusionOk="0">
                  <a:moveTo>
                    <a:pt x="0" y="0"/>
                  </a:moveTo>
                  <a:lnTo>
                    <a:pt x="0" y="0"/>
                  </a:lnTo>
                  <a:cubicBezTo>
                    <a:pt x="46" y="1142"/>
                    <a:pt x="571" y="2488"/>
                    <a:pt x="1849" y="2580"/>
                  </a:cubicBezTo>
                  <a:cubicBezTo>
                    <a:pt x="1849" y="2580"/>
                    <a:pt x="2191" y="89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22"/>
            <p:cNvSpPr/>
            <p:nvPr/>
          </p:nvSpPr>
          <p:spPr>
            <a:xfrm>
              <a:off x="6231475" y="4003025"/>
              <a:ext cx="53650" cy="78200"/>
            </a:xfrm>
            <a:custGeom>
              <a:avLst/>
              <a:gdLst/>
              <a:ahLst/>
              <a:cxnLst/>
              <a:rect l="l" t="t" r="r" b="b"/>
              <a:pathLst>
                <a:path w="2146" h="3128" extrusionOk="0">
                  <a:moveTo>
                    <a:pt x="548" y="1"/>
                  </a:moveTo>
                  <a:cubicBezTo>
                    <a:pt x="91" y="1051"/>
                    <a:pt x="0" y="2489"/>
                    <a:pt x="1096" y="3128"/>
                  </a:cubicBezTo>
                  <a:cubicBezTo>
                    <a:pt x="1096" y="3128"/>
                    <a:pt x="2146" y="1758"/>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22"/>
            <p:cNvSpPr/>
            <p:nvPr/>
          </p:nvSpPr>
          <p:spPr>
            <a:xfrm>
              <a:off x="6303950" y="3977350"/>
              <a:ext cx="53650" cy="78200"/>
            </a:xfrm>
            <a:custGeom>
              <a:avLst/>
              <a:gdLst/>
              <a:ahLst/>
              <a:cxnLst/>
              <a:rect l="l" t="t" r="r" b="b"/>
              <a:pathLst>
                <a:path w="2146" h="3128" extrusionOk="0">
                  <a:moveTo>
                    <a:pt x="548" y="1"/>
                  </a:moveTo>
                  <a:lnTo>
                    <a:pt x="548" y="1"/>
                  </a:lnTo>
                  <a:cubicBezTo>
                    <a:pt x="91" y="1028"/>
                    <a:pt x="0" y="2466"/>
                    <a:pt x="1096" y="3128"/>
                  </a:cubicBezTo>
                  <a:cubicBezTo>
                    <a:pt x="1096" y="3128"/>
                    <a:pt x="2146"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22"/>
            <p:cNvSpPr/>
            <p:nvPr/>
          </p:nvSpPr>
          <p:spPr>
            <a:xfrm>
              <a:off x="6206350" y="4003025"/>
              <a:ext cx="53675" cy="78200"/>
            </a:xfrm>
            <a:custGeom>
              <a:avLst/>
              <a:gdLst/>
              <a:ahLst/>
              <a:cxnLst/>
              <a:rect l="l" t="t" r="r" b="b"/>
              <a:pathLst>
                <a:path w="2147" h="3128" extrusionOk="0">
                  <a:moveTo>
                    <a:pt x="549" y="1"/>
                  </a:moveTo>
                  <a:cubicBezTo>
                    <a:pt x="92" y="1028"/>
                    <a:pt x="1" y="2466"/>
                    <a:pt x="1096" y="3128"/>
                  </a:cubicBezTo>
                  <a:cubicBezTo>
                    <a:pt x="1096" y="3128"/>
                    <a:pt x="2146" y="1735"/>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22"/>
            <p:cNvSpPr/>
            <p:nvPr/>
          </p:nvSpPr>
          <p:spPr>
            <a:xfrm>
              <a:off x="6322775" y="3990475"/>
              <a:ext cx="56500" cy="75925"/>
            </a:xfrm>
            <a:custGeom>
              <a:avLst/>
              <a:gdLst/>
              <a:ahLst/>
              <a:cxnLst/>
              <a:rect l="l" t="t" r="r" b="b"/>
              <a:pathLst>
                <a:path w="2260" h="3037" extrusionOk="0">
                  <a:moveTo>
                    <a:pt x="1552" y="1"/>
                  </a:moveTo>
                  <a:lnTo>
                    <a:pt x="1552" y="1"/>
                  </a:lnTo>
                  <a:cubicBezTo>
                    <a:pt x="708" y="731"/>
                    <a:pt x="0" y="1986"/>
                    <a:pt x="708" y="3036"/>
                  </a:cubicBezTo>
                  <a:cubicBezTo>
                    <a:pt x="708" y="3036"/>
                    <a:pt x="2260" y="2237"/>
                    <a:pt x="15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22"/>
            <p:cNvSpPr/>
            <p:nvPr/>
          </p:nvSpPr>
          <p:spPr>
            <a:xfrm>
              <a:off x="6253725" y="3984775"/>
              <a:ext cx="56525" cy="76475"/>
            </a:xfrm>
            <a:custGeom>
              <a:avLst/>
              <a:gdLst/>
              <a:ahLst/>
              <a:cxnLst/>
              <a:rect l="l" t="t" r="r" b="b"/>
              <a:pathLst>
                <a:path w="2261" h="3059" extrusionOk="0">
                  <a:moveTo>
                    <a:pt x="1552" y="0"/>
                  </a:moveTo>
                  <a:lnTo>
                    <a:pt x="1552" y="0"/>
                  </a:lnTo>
                  <a:cubicBezTo>
                    <a:pt x="708" y="754"/>
                    <a:pt x="0" y="2009"/>
                    <a:pt x="731" y="3059"/>
                  </a:cubicBezTo>
                  <a:cubicBezTo>
                    <a:pt x="731" y="3059"/>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22"/>
            <p:cNvSpPr/>
            <p:nvPr/>
          </p:nvSpPr>
          <p:spPr>
            <a:xfrm>
              <a:off x="6305650" y="4021300"/>
              <a:ext cx="57650" cy="56050"/>
            </a:xfrm>
            <a:custGeom>
              <a:avLst/>
              <a:gdLst/>
              <a:ahLst/>
              <a:cxnLst/>
              <a:rect l="l" t="t" r="r" b="b"/>
              <a:pathLst>
                <a:path w="2306" h="2242" extrusionOk="0">
                  <a:moveTo>
                    <a:pt x="0" y="0"/>
                  </a:moveTo>
                  <a:lnTo>
                    <a:pt x="0" y="0"/>
                  </a:lnTo>
                  <a:cubicBezTo>
                    <a:pt x="221" y="1057"/>
                    <a:pt x="930" y="2242"/>
                    <a:pt x="2107" y="2242"/>
                  </a:cubicBezTo>
                  <a:cubicBezTo>
                    <a:pt x="2150" y="2242"/>
                    <a:pt x="2193" y="2240"/>
                    <a:pt x="2237" y="2237"/>
                  </a:cubicBezTo>
                  <a:cubicBezTo>
                    <a:pt x="2237" y="2237"/>
                    <a:pt x="2306" y="50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22"/>
            <p:cNvSpPr/>
            <p:nvPr/>
          </p:nvSpPr>
          <p:spPr>
            <a:xfrm>
              <a:off x="6401525" y="3968800"/>
              <a:ext cx="55375" cy="63925"/>
            </a:xfrm>
            <a:custGeom>
              <a:avLst/>
              <a:gdLst/>
              <a:ahLst/>
              <a:cxnLst/>
              <a:rect l="l" t="t" r="r" b="b"/>
              <a:pathLst>
                <a:path w="2215" h="2557" extrusionOk="0">
                  <a:moveTo>
                    <a:pt x="0" y="0"/>
                  </a:moveTo>
                  <a:lnTo>
                    <a:pt x="0" y="0"/>
                  </a:lnTo>
                  <a:cubicBezTo>
                    <a:pt x="46" y="1119"/>
                    <a:pt x="594" y="2465"/>
                    <a:pt x="1849" y="2557"/>
                  </a:cubicBezTo>
                  <a:cubicBezTo>
                    <a:pt x="1849" y="2557"/>
                    <a:pt x="2214" y="86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22"/>
            <p:cNvSpPr/>
            <p:nvPr/>
          </p:nvSpPr>
          <p:spPr>
            <a:xfrm>
              <a:off x="6362725" y="3983050"/>
              <a:ext cx="53650" cy="78200"/>
            </a:xfrm>
            <a:custGeom>
              <a:avLst/>
              <a:gdLst/>
              <a:ahLst/>
              <a:cxnLst/>
              <a:rect l="l" t="t" r="r" b="b"/>
              <a:pathLst>
                <a:path w="2146" h="3128" extrusionOk="0">
                  <a:moveTo>
                    <a:pt x="548" y="1"/>
                  </a:moveTo>
                  <a:lnTo>
                    <a:pt x="548" y="1"/>
                  </a:lnTo>
                  <a:cubicBezTo>
                    <a:pt x="91" y="1051"/>
                    <a:pt x="0" y="2489"/>
                    <a:pt x="1096" y="3128"/>
                  </a:cubicBezTo>
                  <a:cubicBezTo>
                    <a:pt x="1096" y="3128"/>
                    <a:pt x="2146" y="1758"/>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22"/>
            <p:cNvSpPr/>
            <p:nvPr/>
          </p:nvSpPr>
          <p:spPr>
            <a:xfrm>
              <a:off x="6434625" y="3957375"/>
              <a:ext cx="53650" cy="78200"/>
            </a:xfrm>
            <a:custGeom>
              <a:avLst/>
              <a:gdLst/>
              <a:ahLst/>
              <a:cxnLst/>
              <a:rect l="l" t="t" r="r" b="b"/>
              <a:pathLst>
                <a:path w="2146" h="3128" extrusionOk="0">
                  <a:moveTo>
                    <a:pt x="571" y="1"/>
                  </a:moveTo>
                  <a:lnTo>
                    <a:pt x="571" y="1"/>
                  </a:lnTo>
                  <a:cubicBezTo>
                    <a:pt x="91" y="1028"/>
                    <a:pt x="0" y="2466"/>
                    <a:pt x="1096" y="3128"/>
                  </a:cubicBezTo>
                  <a:cubicBezTo>
                    <a:pt x="1096" y="3128"/>
                    <a:pt x="2146" y="1735"/>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22"/>
            <p:cNvSpPr/>
            <p:nvPr/>
          </p:nvSpPr>
          <p:spPr>
            <a:xfrm>
              <a:off x="6337025" y="3983050"/>
              <a:ext cx="53675" cy="78200"/>
            </a:xfrm>
            <a:custGeom>
              <a:avLst/>
              <a:gdLst/>
              <a:ahLst/>
              <a:cxnLst/>
              <a:rect l="l" t="t" r="r" b="b"/>
              <a:pathLst>
                <a:path w="2147" h="3128" extrusionOk="0">
                  <a:moveTo>
                    <a:pt x="549" y="1"/>
                  </a:moveTo>
                  <a:lnTo>
                    <a:pt x="549" y="1"/>
                  </a:lnTo>
                  <a:cubicBezTo>
                    <a:pt x="92" y="1028"/>
                    <a:pt x="1" y="2466"/>
                    <a:pt x="1096" y="3128"/>
                  </a:cubicBezTo>
                  <a:cubicBezTo>
                    <a:pt x="1096" y="3128"/>
                    <a:pt x="2146" y="1736"/>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22"/>
            <p:cNvSpPr/>
            <p:nvPr/>
          </p:nvSpPr>
          <p:spPr>
            <a:xfrm>
              <a:off x="6453450" y="3970500"/>
              <a:ext cx="56500" cy="76500"/>
            </a:xfrm>
            <a:custGeom>
              <a:avLst/>
              <a:gdLst/>
              <a:ahLst/>
              <a:cxnLst/>
              <a:rect l="l" t="t" r="r" b="b"/>
              <a:pathLst>
                <a:path w="2260" h="3060" extrusionOk="0">
                  <a:moveTo>
                    <a:pt x="1552" y="1"/>
                  </a:moveTo>
                  <a:cubicBezTo>
                    <a:pt x="708" y="731"/>
                    <a:pt x="0" y="2009"/>
                    <a:pt x="731" y="3059"/>
                  </a:cubicBezTo>
                  <a:cubicBezTo>
                    <a:pt x="731" y="3059"/>
                    <a:pt x="2260" y="2260"/>
                    <a:pt x="15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22"/>
            <p:cNvSpPr/>
            <p:nvPr/>
          </p:nvSpPr>
          <p:spPr>
            <a:xfrm>
              <a:off x="6384975" y="3964800"/>
              <a:ext cx="56500" cy="76475"/>
            </a:xfrm>
            <a:custGeom>
              <a:avLst/>
              <a:gdLst/>
              <a:ahLst/>
              <a:cxnLst/>
              <a:rect l="l" t="t" r="r" b="b"/>
              <a:pathLst>
                <a:path w="2260" h="3059" extrusionOk="0">
                  <a:moveTo>
                    <a:pt x="1552" y="0"/>
                  </a:moveTo>
                  <a:cubicBezTo>
                    <a:pt x="708" y="754"/>
                    <a:pt x="0" y="2009"/>
                    <a:pt x="708" y="3059"/>
                  </a:cubicBezTo>
                  <a:cubicBezTo>
                    <a:pt x="708" y="3059"/>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22"/>
            <p:cNvSpPr/>
            <p:nvPr/>
          </p:nvSpPr>
          <p:spPr>
            <a:xfrm>
              <a:off x="6463725" y="3985900"/>
              <a:ext cx="54800" cy="69650"/>
            </a:xfrm>
            <a:custGeom>
              <a:avLst/>
              <a:gdLst/>
              <a:ahLst/>
              <a:cxnLst/>
              <a:rect l="l" t="t" r="r" b="b"/>
              <a:pathLst>
                <a:path w="2192" h="2786" extrusionOk="0">
                  <a:moveTo>
                    <a:pt x="114" y="1"/>
                  </a:moveTo>
                  <a:lnTo>
                    <a:pt x="114" y="1"/>
                  </a:lnTo>
                  <a:cubicBezTo>
                    <a:pt x="0" y="1142"/>
                    <a:pt x="388" y="2535"/>
                    <a:pt x="1621" y="2786"/>
                  </a:cubicBezTo>
                  <a:cubicBezTo>
                    <a:pt x="1621" y="2786"/>
                    <a:pt x="2191" y="1142"/>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22"/>
            <p:cNvSpPr/>
            <p:nvPr/>
          </p:nvSpPr>
          <p:spPr>
            <a:xfrm>
              <a:off x="6566425" y="3962525"/>
              <a:ext cx="53100" cy="74775"/>
            </a:xfrm>
            <a:custGeom>
              <a:avLst/>
              <a:gdLst/>
              <a:ahLst/>
              <a:cxnLst/>
              <a:rect l="l" t="t" r="r" b="b"/>
              <a:pathLst>
                <a:path w="2124" h="2991" extrusionOk="0">
                  <a:moveTo>
                    <a:pt x="275" y="0"/>
                  </a:moveTo>
                  <a:lnTo>
                    <a:pt x="275" y="0"/>
                  </a:lnTo>
                  <a:cubicBezTo>
                    <a:pt x="1" y="1096"/>
                    <a:pt x="138" y="2534"/>
                    <a:pt x="1325" y="2990"/>
                  </a:cubicBezTo>
                  <a:cubicBezTo>
                    <a:pt x="1325" y="2990"/>
                    <a:pt x="2123" y="1461"/>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22"/>
            <p:cNvSpPr/>
            <p:nvPr/>
          </p:nvSpPr>
          <p:spPr>
            <a:xfrm>
              <a:off x="6513925" y="3969375"/>
              <a:ext cx="57100" cy="78750"/>
            </a:xfrm>
            <a:custGeom>
              <a:avLst/>
              <a:gdLst/>
              <a:ahLst/>
              <a:cxnLst/>
              <a:rect l="l" t="t" r="r" b="b"/>
              <a:pathLst>
                <a:path w="2284" h="3150" extrusionOk="0">
                  <a:moveTo>
                    <a:pt x="1233" y="0"/>
                  </a:moveTo>
                  <a:lnTo>
                    <a:pt x="1233" y="0"/>
                  </a:lnTo>
                  <a:cubicBezTo>
                    <a:pt x="503" y="867"/>
                    <a:pt x="1" y="2237"/>
                    <a:pt x="868" y="3150"/>
                  </a:cubicBezTo>
                  <a:cubicBezTo>
                    <a:pt x="868" y="3150"/>
                    <a:pt x="2283"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22"/>
            <p:cNvSpPr/>
            <p:nvPr/>
          </p:nvSpPr>
          <p:spPr>
            <a:xfrm>
              <a:off x="6590975" y="3964800"/>
              <a:ext cx="56500" cy="78775"/>
            </a:xfrm>
            <a:custGeom>
              <a:avLst/>
              <a:gdLst/>
              <a:ahLst/>
              <a:cxnLst/>
              <a:rect l="l" t="t" r="r" b="b"/>
              <a:pathLst>
                <a:path w="2260" h="3151" extrusionOk="0">
                  <a:moveTo>
                    <a:pt x="1210" y="0"/>
                  </a:moveTo>
                  <a:lnTo>
                    <a:pt x="1210" y="0"/>
                  </a:lnTo>
                  <a:cubicBezTo>
                    <a:pt x="479" y="868"/>
                    <a:pt x="0" y="2237"/>
                    <a:pt x="868" y="3150"/>
                  </a:cubicBezTo>
                  <a:cubicBezTo>
                    <a:pt x="868" y="3150"/>
                    <a:pt x="2260" y="2123"/>
                    <a:pt x="12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22"/>
            <p:cNvSpPr/>
            <p:nvPr/>
          </p:nvSpPr>
          <p:spPr>
            <a:xfrm>
              <a:off x="6492250" y="3970500"/>
              <a:ext cx="56525" cy="78775"/>
            </a:xfrm>
            <a:custGeom>
              <a:avLst/>
              <a:gdLst/>
              <a:ahLst/>
              <a:cxnLst/>
              <a:rect l="l" t="t" r="r" b="b"/>
              <a:pathLst>
                <a:path w="2261" h="3151" extrusionOk="0">
                  <a:moveTo>
                    <a:pt x="1210" y="1"/>
                  </a:moveTo>
                  <a:lnTo>
                    <a:pt x="1210" y="1"/>
                  </a:lnTo>
                  <a:cubicBezTo>
                    <a:pt x="503" y="868"/>
                    <a:pt x="0" y="2215"/>
                    <a:pt x="868" y="3151"/>
                  </a:cubicBezTo>
                  <a:cubicBezTo>
                    <a:pt x="868" y="3151"/>
                    <a:pt x="2260" y="2123"/>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22"/>
            <p:cNvSpPr/>
            <p:nvPr/>
          </p:nvSpPr>
          <p:spPr>
            <a:xfrm>
              <a:off x="6608650" y="3989900"/>
              <a:ext cx="51950" cy="67375"/>
            </a:xfrm>
            <a:custGeom>
              <a:avLst/>
              <a:gdLst/>
              <a:ahLst/>
              <a:cxnLst/>
              <a:rect l="l" t="t" r="r" b="b"/>
              <a:pathLst>
                <a:path w="2078" h="2695" extrusionOk="0">
                  <a:moveTo>
                    <a:pt x="2055" y="1"/>
                  </a:moveTo>
                  <a:lnTo>
                    <a:pt x="2055" y="1"/>
                  </a:lnTo>
                  <a:cubicBezTo>
                    <a:pt x="1028" y="457"/>
                    <a:pt x="1" y="1484"/>
                    <a:pt x="389" y="2694"/>
                  </a:cubicBezTo>
                  <a:cubicBezTo>
                    <a:pt x="389" y="2694"/>
                    <a:pt x="2078" y="2352"/>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22"/>
            <p:cNvSpPr/>
            <p:nvPr/>
          </p:nvSpPr>
          <p:spPr>
            <a:xfrm>
              <a:off x="6544175" y="3965375"/>
              <a:ext cx="52525" cy="67350"/>
            </a:xfrm>
            <a:custGeom>
              <a:avLst/>
              <a:gdLst/>
              <a:ahLst/>
              <a:cxnLst/>
              <a:rect l="l" t="t" r="r" b="b"/>
              <a:pathLst>
                <a:path w="2101" h="2694" extrusionOk="0">
                  <a:moveTo>
                    <a:pt x="2055" y="0"/>
                  </a:moveTo>
                  <a:cubicBezTo>
                    <a:pt x="1028" y="457"/>
                    <a:pt x="0" y="1484"/>
                    <a:pt x="388" y="2694"/>
                  </a:cubicBezTo>
                  <a:cubicBezTo>
                    <a:pt x="388" y="2694"/>
                    <a:pt x="2100" y="2351"/>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22"/>
            <p:cNvSpPr/>
            <p:nvPr/>
          </p:nvSpPr>
          <p:spPr>
            <a:xfrm>
              <a:off x="6699375" y="3940250"/>
              <a:ext cx="54250" cy="69650"/>
            </a:xfrm>
            <a:custGeom>
              <a:avLst/>
              <a:gdLst/>
              <a:ahLst/>
              <a:cxnLst/>
              <a:rect l="l" t="t" r="r" b="b"/>
              <a:pathLst>
                <a:path w="2170" h="2786" extrusionOk="0">
                  <a:moveTo>
                    <a:pt x="92" y="1"/>
                  </a:moveTo>
                  <a:cubicBezTo>
                    <a:pt x="1" y="1119"/>
                    <a:pt x="389" y="2512"/>
                    <a:pt x="1622" y="2786"/>
                  </a:cubicBezTo>
                  <a:cubicBezTo>
                    <a:pt x="1622" y="2786"/>
                    <a:pt x="2169" y="1142"/>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22"/>
            <p:cNvSpPr/>
            <p:nvPr/>
          </p:nvSpPr>
          <p:spPr>
            <a:xfrm>
              <a:off x="6801525" y="3916300"/>
              <a:ext cx="53675" cy="74775"/>
            </a:xfrm>
            <a:custGeom>
              <a:avLst/>
              <a:gdLst/>
              <a:ahLst/>
              <a:cxnLst/>
              <a:rect l="l" t="t" r="r" b="b"/>
              <a:pathLst>
                <a:path w="2147" h="2991" extrusionOk="0">
                  <a:moveTo>
                    <a:pt x="297" y="0"/>
                  </a:moveTo>
                  <a:cubicBezTo>
                    <a:pt x="1" y="1096"/>
                    <a:pt x="160" y="2534"/>
                    <a:pt x="1347" y="2990"/>
                  </a:cubicBezTo>
                  <a:cubicBezTo>
                    <a:pt x="1347" y="2990"/>
                    <a:pt x="2146" y="1461"/>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22"/>
            <p:cNvSpPr/>
            <p:nvPr/>
          </p:nvSpPr>
          <p:spPr>
            <a:xfrm>
              <a:off x="6749600" y="3923725"/>
              <a:ext cx="56525" cy="78750"/>
            </a:xfrm>
            <a:custGeom>
              <a:avLst/>
              <a:gdLst/>
              <a:ahLst/>
              <a:cxnLst/>
              <a:rect l="l" t="t" r="r" b="b"/>
              <a:pathLst>
                <a:path w="2261" h="3150" extrusionOk="0">
                  <a:moveTo>
                    <a:pt x="1233" y="0"/>
                  </a:moveTo>
                  <a:lnTo>
                    <a:pt x="1233" y="0"/>
                  </a:lnTo>
                  <a:cubicBezTo>
                    <a:pt x="503" y="867"/>
                    <a:pt x="1" y="2214"/>
                    <a:pt x="868" y="3150"/>
                  </a:cubicBezTo>
                  <a:cubicBezTo>
                    <a:pt x="868" y="3150"/>
                    <a:pt x="2260"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22"/>
            <p:cNvSpPr/>
            <p:nvPr/>
          </p:nvSpPr>
          <p:spPr>
            <a:xfrm>
              <a:off x="6826075" y="3919150"/>
              <a:ext cx="57075" cy="78775"/>
            </a:xfrm>
            <a:custGeom>
              <a:avLst/>
              <a:gdLst/>
              <a:ahLst/>
              <a:cxnLst/>
              <a:rect l="l" t="t" r="r" b="b"/>
              <a:pathLst>
                <a:path w="2283" h="3151" extrusionOk="0">
                  <a:moveTo>
                    <a:pt x="1233" y="0"/>
                  </a:moveTo>
                  <a:lnTo>
                    <a:pt x="1233" y="0"/>
                  </a:lnTo>
                  <a:cubicBezTo>
                    <a:pt x="502" y="845"/>
                    <a:pt x="0" y="2214"/>
                    <a:pt x="868" y="3150"/>
                  </a:cubicBezTo>
                  <a:cubicBezTo>
                    <a:pt x="868" y="3150"/>
                    <a:pt x="2283"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22"/>
            <p:cNvSpPr/>
            <p:nvPr/>
          </p:nvSpPr>
          <p:spPr>
            <a:xfrm>
              <a:off x="6725625" y="3916300"/>
              <a:ext cx="56525" cy="78775"/>
            </a:xfrm>
            <a:custGeom>
              <a:avLst/>
              <a:gdLst/>
              <a:ahLst/>
              <a:cxnLst/>
              <a:rect l="l" t="t" r="r" b="b"/>
              <a:pathLst>
                <a:path w="2261" h="3151" extrusionOk="0">
                  <a:moveTo>
                    <a:pt x="1211" y="0"/>
                  </a:moveTo>
                  <a:cubicBezTo>
                    <a:pt x="480" y="868"/>
                    <a:pt x="1" y="2214"/>
                    <a:pt x="845" y="3150"/>
                  </a:cubicBezTo>
                  <a:cubicBezTo>
                    <a:pt x="845" y="3150"/>
                    <a:pt x="2261" y="2123"/>
                    <a:pt x="1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22"/>
            <p:cNvSpPr/>
            <p:nvPr/>
          </p:nvSpPr>
          <p:spPr>
            <a:xfrm>
              <a:off x="6844325" y="3943675"/>
              <a:ext cx="51950" cy="67375"/>
            </a:xfrm>
            <a:custGeom>
              <a:avLst/>
              <a:gdLst/>
              <a:ahLst/>
              <a:cxnLst/>
              <a:rect l="l" t="t" r="r" b="b"/>
              <a:pathLst>
                <a:path w="2078" h="2695" extrusionOk="0">
                  <a:moveTo>
                    <a:pt x="2032" y="1"/>
                  </a:moveTo>
                  <a:lnTo>
                    <a:pt x="2032" y="1"/>
                  </a:lnTo>
                  <a:cubicBezTo>
                    <a:pt x="1005" y="480"/>
                    <a:pt x="1" y="1485"/>
                    <a:pt x="389" y="2694"/>
                  </a:cubicBezTo>
                  <a:cubicBezTo>
                    <a:pt x="389" y="2694"/>
                    <a:pt x="2078" y="2375"/>
                    <a:pt x="20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22"/>
            <p:cNvSpPr/>
            <p:nvPr/>
          </p:nvSpPr>
          <p:spPr>
            <a:xfrm>
              <a:off x="6779850" y="3919150"/>
              <a:ext cx="51950" cy="67350"/>
            </a:xfrm>
            <a:custGeom>
              <a:avLst/>
              <a:gdLst/>
              <a:ahLst/>
              <a:cxnLst/>
              <a:rect l="l" t="t" r="r" b="b"/>
              <a:pathLst>
                <a:path w="2078" h="2694" extrusionOk="0">
                  <a:moveTo>
                    <a:pt x="2032" y="0"/>
                  </a:moveTo>
                  <a:lnTo>
                    <a:pt x="2032" y="0"/>
                  </a:lnTo>
                  <a:cubicBezTo>
                    <a:pt x="1005" y="480"/>
                    <a:pt x="0" y="1484"/>
                    <a:pt x="388" y="2694"/>
                  </a:cubicBezTo>
                  <a:cubicBezTo>
                    <a:pt x="388" y="2694"/>
                    <a:pt x="2077" y="2374"/>
                    <a:pt x="20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22"/>
            <p:cNvSpPr/>
            <p:nvPr/>
          </p:nvSpPr>
          <p:spPr>
            <a:xfrm>
              <a:off x="6851175" y="3947675"/>
              <a:ext cx="56525" cy="75925"/>
            </a:xfrm>
            <a:custGeom>
              <a:avLst/>
              <a:gdLst/>
              <a:ahLst/>
              <a:cxnLst/>
              <a:rect l="l" t="t" r="r" b="b"/>
              <a:pathLst>
                <a:path w="2261" h="3037" extrusionOk="0">
                  <a:moveTo>
                    <a:pt x="1575" y="1"/>
                  </a:moveTo>
                  <a:cubicBezTo>
                    <a:pt x="731" y="731"/>
                    <a:pt x="0" y="1986"/>
                    <a:pt x="708" y="3036"/>
                  </a:cubicBezTo>
                  <a:cubicBezTo>
                    <a:pt x="708" y="3036"/>
                    <a:pt x="2260" y="2260"/>
                    <a:pt x="15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22"/>
            <p:cNvSpPr/>
            <p:nvPr/>
          </p:nvSpPr>
          <p:spPr>
            <a:xfrm>
              <a:off x="6936200" y="4006450"/>
              <a:ext cx="54225" cy="71350"/>
            </a:xfrm>
            <a:custGeom>
              <a:avLst/>
              <a:gdLst/>
              <a:ahLst/>
              <a:cxnLst/>
              <a:rect l="l" t="t" r="r" b="b"/>
              <a:pathLst>
                <a:path w="2169" h="2854" extrusionOk="0">
                  <a:moveTo>
                    <a:pt x="1872" y="1"/>
                  </a:moveTo>
                  <a:lnTo>
                    <a:pt x="1872" y="1"/>
                  </a:lnTo>
                  <a:cubicBezTo>
                    <a:pt x="913" y="571"/>
                    <a:pt x="0" y="1690"/>
                    <a:pt x="503" y="2854"/>
                  </a:cubicBezTo>
                  <a:cubicBezTo>
                    <a:pt x="503" y="2854"/>
                    <a:pt x="2169" y="2329"/>
                    <a:pt x="18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22"/>
            <p:cNvSpPr/>
            <p:nvPr/>
          </p:nvSpPr>
          <p:spPr>
            <a:xfrm>
              <a:off x="6896250" y="3991050"/>
              <a:ext cx="61650" cy="49875"/>
            </a:xfrm>
            <a:custGeom>
              <a:avLst/>
              <a:gdLst/>
              <a:ahLst/>
              <a:cxnLst/>
              <a:rect l="l" t="t" r="r" b="b"/>
              <a:pathLst>
                <a:path w="2466" h="1995" extrusionOk="0">
                  <a:moveTo>
                    <a:pt x="2466" y="0"/>
                  </a:moveTo>
                  <a:cubicBezTo>
                    <a:pt x="1347" y="92"/>
                    <a:pt x="46" y="708"/>
                    <a:pt x="1" y="1986"/>
                  </a:cubicBezTo>
                  <a:cubicBezTo>
                    <a:pt x="1" y="1986"/>
                    <a:pt x="58" y="1995"/>
                    <a:pt x="157" y="1995"/>
                  </a:cubicBezTo>
                  <a:cubicBezTo>
                    <a:pt x="596" y="1995"/>
                    <a:pt x="1851" y="1827"/>
                    <a:pt x="24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22"/>
            <p:cNvSpPr/>
            <p:nvPr/>
          </p:nvSpPr>
          <p:spPr>
            <a:xfrm>
              <a:off x="6953900" y="4041825"/>
              <a:ext cx="61650" cy="49900"/>
            </a:xfrm>
            <a:custGeom>
              <a:avLst/>
              <a:gdLst/>
              <a:ahLst/>
              <a:cxnLst/>
              <a:rect l="l" t="t" r="r" b="b"/>
              <a:pathLst>
                <a:path w="2466" h="1996" extrusionOk="0">
                  <a:moveTo>
                    <a:pt x="2465" y="1"/>
                  </a:moveTo>
                  <a:lnTo>
                    <a:pt x="2465" y="1"/>
                  </a:lnTo>
                  <a:cubicBezTo>
                    <a:pt x="1347" y="92"/>
                    <a:pt x="46" y="708"/>
                    <a:pt x="0" y="1987"/>
                  </a:cubicBezTo>
                  <a:cubicBezTo>
                    <a:pt x="0" y="1987"/>
                    <a:pt x="58" y="1995"/>
                    <a:pt x="156" y="1995"/>
                  </a:cubicBezTo>
                  <a:cubicBezTo>
                    <a:pt x="596" y="1995"/>
                    <a:pt x="1850" y="1828"/>
                    <a:pt x="24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22"/>
            <p:cNvSpPr/>
            <p:nvPr/>
          </p:nvSpPr>
          <p:spPr>
            <a:xfrm>
              <a:off x="6884275" y="3968800"/>
              <a:ext cx="61650" cy="49875"/>
            </a:xfrm>
            <a:custGeom>
              <a:avLst/>
              <a:gdLst/>
              <a:ahLst/>
              <a:cxnLst/>
              <a:rect l="l" t="t" r="r" b="b"/>
              <a:pathLst>
                <a:path w="2466" h="1995" extrusionOk="0">
                  <a:moveTo>
                    <a:pt x="2465" y="0"/>
                  </a:moveTo>
                  <a:lnTo>
                    <a:pt x="2465" y="0"/>
                  </a:lnTo>
                  <a:cubicBezTo>
                    <a:pt x="1347" y="92"/>
                    <a:pt x="46" y="708"/>
                    <a:pt x="0" y="1986"/>
                  </a:cubicBezTo>
                  <a:cubicBezTo>
                    <a:pt x="0" y="1986"/>
                    <a:pt x="58" y="1994"/>
                    <a:pt x="157" y="1994"/>
                  </a:cubicBezTo>
                  <a:cubicBezTo>
                    <a:pt x="596" y="1994"/>
                    <a:pt x="1850" y="1827"/>
                    <a:pt x="24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22"/>
            <p:cNvSpPr/>
            <p:nvPr/>
          </p:nvSpPr>
          <p:spPr>
            <a:xfrm>
              <a:off x="6948175" y="4080525"/>
              <a:ext cx="77075" cy="31350"/>
            </a:xfrm>
            <a:custGeom>
              <a:avLst/>
              <a:gdLst/>
              <a:ahLst/>
              <a:cxnLst/>
              <a:rect l="l" t="t" r="r" b="b"/>
              <a:pathLst>
                <a:path w="3083" h="1254" extrusionOk="0">
                  <a:moveTo>
                    <a:pt x="1826" y="0"/>
                  </a:moveTo>
                  <a:cubicBezTo>
                    <a:pt x="1088" y="0"/>
                    <a:pt x="376" y="266"/>
                    <a:pt x="1" y="986"/>
                  </a:cubicBezTo>
                  <a:cubicBezTo>
                    <a:pt x="1" y="986"/>
                    <a:pt x="409" y="1254"/>
                    <a:pt x="1032" y="1254"/>
                  </a:cubicBezTo>
                  <a:cubicBezTo>
                    <a:pt x="1589" y="1254"/>
                    <a:pt x="2318" y="1041"/>
                    <a:pt x="3082" y="233"/>
                  </a:cubicBezTo>
                  <a:cubicBezTo>
                    <a:pt x="2695" y="90"/>
                    <a:pt x="2256" y="0"/>
                    <a:pt x="18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22"/>
            <p:cNvSpPr/>
            <p:nvPr/>
          </p:nvSpPr>
          <p:spPr>
            <a:xfrm>
              <a:off x="6920225" y="4017750"/>
              <a:ext cx="76475" cy="31375"/>
            </a:xfrm>
            <a:custGeom>
              <a:avLst/>
              <a:gdLst/>
              <a:ahLst/>
              <a:cxnLst/>
              <a:rect l="l" t="t" r="r" b="b"/>
              <a:pathLst>
                <a:path w="3059" h="1255" extrusionOk="0">
                  <a:moveTo>
                    <a:pt x="1804" y="0"/>
                  </a:moveTo>
                  <a:cubicBezTo>
                    <a:pt x="1067" y="0"/>
                    <a:pt x="361" y="266"/>
                    <a:pt x="0" y="987"/>
                  </a:cubicBezTo>
                  <a:cubicBezTo>
                    <a:pt x="0" y="987"/>
                    <a:pt x="402" y="1254"/>
                    <a:pt x="1019" y="1254"/>
                  </a:cubicBezTo>
                  <a:cubicBezTo>
                    <a:pt x="1571" y="1254"/>
                    <a:pt x="2295" y="1041"/>
                    <a:pt x="3059" y="233"/>
                  </a:cubicBezTo>
                  <a:cubicBezTo>
                    <a:pt x="2672" y="91"/>
                    <a:pt x="2233"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22"/>
            <p:cNvSpPr/>
            <p:nvPr/>
          </p:nvSpPr>
          <p:spPr>
            <a:xfrm>
              <a:off x="6957875" y="4122300"/>
              <a:ext cx="55950" cy="75900"/>
            </a:xfrm>
            <a:custGeom>
              <a:avLst/>
              <a:gdLst/>
              <a:ahLst/>
              <a:cxnLst/>
              <a:rect l="l" t="t" r="r" b="b"/>
              <a:pathLst>
                <a:path w="2238" h="3036" extrusionOk="0">
                  <a:moveTo>
                    <a:pt x="1576" y="0"/>
                  </a:moveTo>
                  <a:cubicBezTo>
                    <a:pt x="708" y="731"/>
                    <a:pt x="1" y="1986"/>
                    <a:pt x="686" y="3036"/>
                  </a:cubicBezTo>
                  <a:cubicBezTo>
                    <a:pt x="686" y="3036"/>
                    <a:pt x="2238" y="2260"/>
                    <a:pt x="15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22"/>
            <p:cNvSpPr/>
            <p:nvPr/>
          </p:nvSpPr>
          <p:spPr>
            <a:xfrm>
              <a:off x="7042325" y="4181075"/>
              <a:ext cx="54825" cy="71350"/>
            </a:xfrm>
            <a:custGeom>
              <a:avLst/>
              <a:gdLst/>
              <a:ahLst/>
              <a:cxnLst/>
              <a:rect l="l" t="t" r="r" b="b"/>
              <a:pathLst>
                <a:path w="2193" h="2854" extrusionOk="0">
                  <a:moveTo>
                    <a:pt x="1895" y="0"/>
                  </a:moveTo>
                  <a:lnTo>
                    <a:pt x="1895" y="0"/>
                  </a:lnTo>
                  <a:cubicBezTo>
                    <a:pt x="914" y="571"/>
                    <a:pt x="1" y="1689"/>
                    <a:pt x="526" y="2853"/>
                  </a:cubicBezTo>
                  <a:cubicBezTo>
                    <a:pt x="526" y="2853"/>
                    <a:pt x="2192" y="2328"/>
                    <a:pt x="18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22"/>
            <p:cNvSpPr/>
            <p:nvPr/>
          </p:nvSpPr>
          <p:spPr>
            <a:xfrm>
              <a:off x="7002400" y="4165650"/>
              <a:ext cx="62225" cy="49900"/>
            </a:xfrm>
            <a:custGeom>
              <a:avLst/>
              <a:gdLst/>
              <a:ahLst/>
              <a:cxnLst/>
              <a:rect l="l" t="t" r="r" b="b"/>
              <a:pathLst>
                <a:path w="2489" h="1996" extrusionOk="0">
                  <a:moveTo>
                    <a:pt x="2488" y="1"/>
                  </a:moveTo>
                  <a:lnTo>
                    <a:pt x="2488" y="1"/>
                  </a:lnTo>
                  <a:cubicBezTo>
                    <a:pt x="1347" y="92"/>
                    <a:pt x="46" y="708"/>
                    <a:pt x="0" y="1987"/>
                  </a:cubicBezTo>
                  <a:cubicBezTo>
                    <a:pt x="0" y="1987"/>
                    <a:pt x="58" y="1995"/>
                    <a:pt x="158" y="1995"/>
                  </a:cubicBezTo>
                  <a:cubicBezTo>
                    <a:pt x="603" y="1995"/>
                    <a:pt x="1873" y="1828"/>
                    <a:pt x="2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22"/>
            <p:cNvSpPr/>
            <p:nvPr/>
          </p:nvSpPr>
          <p:spPr>
            <a:xfrm>
              <a:off x="7060025" y="4216450"/>
              <a:ext cx="62225" cy="49875"/>
            </a:xfrm>
            <a:custGeom>
              <a:avLst/>
              <a:gdLst/>
              <a:ahLst/>
              <a:cxnLst/>
              <a:rect l="l" t="t" r="r" b="b"/>
              <a:pathLst>
                <a:path w="2489" h="1995" extrusionOk="0">
                  <a:moveTo>
                    <a:pt x="2489" y="0"/>
                  </a:moveTo>
                  <a:lnTo>
                    <a:pt x="2489" y="0"/>
                  </a:lnTo>
                  <a:cubicBezTo>
                    <a:pt x="1347" y="92"/>
                    <a:pt x="46" y="708"/>
                    <a:pt x="1" y="1986"/>
                  </a:cubicBezTo>
                  <a:cubicBezTo>
                    <a:pt x="1" y="1986"/>
                    <a:pt x="59" y="1995"/>
                    <a:pt x="159" y="1995"/>
                  </a:cubicBezTo>
                  <a:cubicBezTo>
                    <a:pt x="604" y="1995"/>
                    <a:pt x="1873" y="1827"/>
                    <a:pt x="2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22"/>
            <p:cNvSpPr/>
            <p:nvPr/>
          </p:nvSpPr>
          <p:spPr>
            <a:xfrm>
              <a:off x="6990400" y="4143400"/>
              <a:ext cx="62225" cy="49875"/>
            </a:xfrm>
            <a:custGeom>
              <a:avLst/>
              <a:gdLst/>
              <a:ahLst/>
              <a:cxnLst/>
              <a:rect l="l" t="t" r="r" b="b"/>
              <a:pathLst>
                <a:path w="2489" h="1995" extrusionOk="0">
                  <a:moveTo>
                    <a:pt x="2489" y="1"/>
                  </a:moveTo>
                  <a:lnTo>
                    <a:pt x="2489" y="1"/>
                  </a:lnTo>
                  <a:cubicBezTo>
                    <a:pt x="1348" y="92"/>
                    <a:pt x="47" y="708"/>
                    <a:pt x="1" y="1987"/>
                  </a:cubicBezTo>
                  <a:cubicBezTo>
                    <a:pt x="1" y="1987"/>
                    <a:pt x="58" y="1995"/>
                    <a:pt x="157" y="1995"/>
                  </a:cubicBezTo>
                  <a:cubicBezTo>
                    <a:pt x="597" y="1995"/>
                    <a:pt x="1855" y="1828"/>
                    <a:pt x="24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22"/>
            <p:cNvSpPr/>
            <p:nvPr/>
          </p:nvSpPr>
          <p:spPr>
            <a:xfrm>
              <a:off x="7054900" y="4255125"/>
              <a:ext cx="77050" cy="31375"/>
            </a:xfrm>
            <a:custGeom>
              <a:avLst/>
              <a:gdLst/>
              <a:ahLst/>
              <a:cxnLst/>
              <a:rect l="l" t="t" r="r" b="b"/>
              <a:pathLst>
                <a:path w="3082" h="1255" extrusionOk="0">
                  <a:moveTo>
                    <a:pt x="1809" y="1"/>
                  </a:moveTo>
                  <a:cubicBezTo>
                    <a:pt x="1067" y="1"/>
                    <a:pt x="361" y="266"/>
                    <a:pt x="0" y="987"/>
                  </a:cubicBezTo>
                  <a:cubicBezTo>
                    <a:pt x="0" y="987"/>
                    <a:pt x="401" y="1255"/>
                    <a:pt x="1022" y="1255"/>
                  </a:cubicBezTo>
                  <a:cubicBezTo>
                    <a:pt x="1577" y="1255"/>
                    <a:pt x="2306" y="1041"/>
                    <a:pt x="3082" y="234"/>
                  </a:cubicBezTo>
                  <a:cubicBezTo>
                    <a:pt x="2686" y="91"/>
                    <a:pt x="2242" y="1"/>
                    <a:pt x="18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22"/>
            <p:cNvSpPr/>
            <p:nvPr/>
          </p:nvSpPr>
          <p:spPr>
            <a:xfrm>
              <a:off x="7026350" y="4192350"/>
              <a:ext cx="77075" cy="31375"/>
            </a:xfrm>
            <a:custGeom>
              <a:avLst/>
              <a:gdLst/>
              <a:ahLst/>
              <a:cxnLst/>
              <a:rect l="l" t="t" r="r" b="b"/>
              <a:pathLst>
                <a:path w="3083" h="1255" extrusionOk="0">
                  <a:moveTo>
                    <a:pt x="1820" y="1"/>
                  </a:moveTo>
                  <a:cubicBezTo>
                    <a:pt x="1077" y="1"/>
                    <a:pt x="361" y="266"/>
                    <a:pt x="1" y="987"/>
                  </a:cubicBezTo>
                  <a:cubicBezTo>
                    <a:pt x="1" y="987"/>
                    <a:pt x="402" y="1255"/>
                    <a:pt x="1023" y="1255"/>
                  </a:cubicBezTo>
                  <a:cubicBezTo>
                    <a:pt x="1578" y="1255"/>
                    <a:pt x="2307" y="1041"/>
                    <a:pt x="3082" y="234"/>
                  </a:cubicBezTo>
                  <a:cubicBezTo>
                    <a:pt x="2696" y="91"/>
                    <a:pt x="2253" y="1"/>
                    <a:pt x="18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22"/>
            <p:cNvSpPr/>
            <p:nvPr/>
          </p:nvSpPr>
          <p:spPr>
            <a:xfrm>
              <a:off x="7049175" y="4241550"/>
              <a:ext cx="55950" cy="75925"/>
            </a:xfrm>
            <a:custGeom>
              <a:avLst/>
              <a:gdLst/>
              <a:ahLst/>
              <a:cxnLst/>
              <a:rect l="l" t="t" r="r" b="b"/>
              <a:pathLst>
                <a:path w="2238" h="3037" extrusionOk="0">
                  <a:moveTo>
                    <a:pt x="1576" y="1"/>
                  </a:moveTo>
                  <a:lnTo>
                    <a:pt x="1576" y="1"/>
                  </a:lnTo>
                  <a:cubicBezTo>
                    <a:pt x="708" y="731"/>
                    <a:pt x="1" y="1986"/>
                    <a:pt x="686" y="3036"/>
                  </a:cubicBezTo>
                  <a:cubicBezTo>
                    <a:pt x="686" y="3036"/>
                    <a:pt x="2238" y="2260"/>
                    <a:pt x="15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22"/>
            <p:cNvSpPr/>
            <p:nvPr/>
          </p:nvSpPr>
          <p:spPr>
            <a:xfrm>
              <a:off x="7133650" y="4300325"/>
              <a:ext cx="54800" cy="71350"/>
            </a:xfrm>
            <a:custGeom>
              <a:avLst/>
              <a:gdLst/>
              <a:ahLst/>
              <a:cxnLst/>
              <a:rect l="l" t="t" r="r" b="b"/>
              <a:pathLst>
                <a:path w="2192" h="2854" extrusionOk="0">
                  <a:moveTo>
                    <a:pt x="1895" y="1"/>
                  </a:moveTo>
                  <a:lnTo>
                    <a:pt x="1895" y="1"/>
                  </a:lnTo>
                  <a:cubicBezTo>
                    <a:pt x="913" y="571"/>
                    <a:pt x="0" y="1690"/>
                    <a:pt x="525" y="2854"/>
                  </a:cubicBezTo>
                  <a:cubicBezTo>
                    <a:pt x="525" y="2854"/>
                    <a:pt x="2191" y="2329"/>
                    <a:pt x="18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22"/>
            <p:cNvSpPr/>
            <p:nvPr/>
          </p:nvSpPr>
          <p:spPr>
            <a:xfrm>
              <a:off x="7093700" y="4284925"/>
              <a:ext cx="62225" cy="49875"/>
            </a:xfrm>
            <a:custGeom>
              <a:avLst/>
              <a:gdLst/>
              <a:ahLst/>
              <a:cxnLst/>
              <a:rect l="l" t="t" r="r" b="b"/>
              <a:pathLst>
                <a:path w="2489" h="1995" extrusionOk="0">
                  <a:moveTo>
                    <a:pt x="2488" y="0"/>
                  </a:moveTo>
                  <a:cubicBezTo>
                    <a:pt x="1347" y="92"/>
                    <a:pt x="46" y="708"/>
                    <a:pt x="0" y="1986"/>
                  </a:cubicBezTo>
                  <a:cubicBezTo>
                    <a:pt x="0" y="1986"/>
                    <a:pt x="58" y="1995"/>
                    <a:pt x="157" y="1995"/>
                  </a:cubicBezTo>
                  <a:cubicBezTo>
                    <a:pt x="596" y="1995"/>
                    <a:pt x="1854" y="1827"/>
                    <a:pt x="24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22"/>
            <p:cNvSpPr/>
            <p:nvPr/>
          </p:nvSpPr>
          <p:spPr>
            <a:xfrm>
              <a:off x="7151325" y="4335700"/>
              <a:ext cx="62225" cy="49900"/>
            </a:xfrm>
            <a:custGeom>
              <a:avLst/>
              <a:gdLst/>
              <a:ahLst/>
              <a:cxnLst/>
              <a:rect l="l" t="t" r="r" b="b"/>
              <a:pathLst>
                <a:path w="2489" h="1996" extrusionOk="0">
                  <a:moveTo>
                    <a:pt x="2489" y="1"/>
                  </a:moveTo>
                  <a:lnTo>
                    <a:pt x="2489" y="1"/>
                  </a:lnTo>
                  <a:cubicBezTo>
                    <a:pt x="1347" y="92"/>
                    <a:pt x="46" y="708"/>
                    <a:pt x="1" y="1987"/>
                  </a:cubicBezTo>
                  <a:cubicBezTo>
                    <a:pt x="1" y="1987"/>
                    <a:pt x="59" y="1995"/>
                    <a:pt x="159" y="1995"/>
                  </a:cubicBezTo>
                  <a:cubicBezTo>
                    <a:pt x="604" y="1995"/>
                    <a:pt x="1873" y="1828"/>
                    <a:pt x="24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22"/>
            <p:cNvSpPr/>
            <p:nvPr/>
          </p:nvSpPr>
          <p:spPr>
            <a:xfrm>
              <a:off x="7081700" y="4262675"/>
              <a:ext cx="62225" cy="49875"/>
            </a:xfrm>
            <a:custGeom>
              <a:avLst/>
              <a:gdLst/>
              <a:ahLst/>
              <a:cxnLst/>
              <a:rect l="l" t="t" r="r" b="b"/>
              <a:pathLst>
                <a:path w="2489" h="1995" extrusionOk="0">
                  <a:moveTo>
                    <a:pt x="2489" y="0"/>
                  </a:moveTo>
                  <a:lnTo>
                    <a:pt x="2489" y="0"/>
                  </a:lnTo>
                  <a:cubicBezTo>
                    <a:pt x="1348" y="92"/>
                    <a:pt x="47" y="708"/>
                    <a:pt x="1" y="1986"/>
                  </a:cubicBezTo>
                  <a:cubicBezTo>
                    <a:pt x="1" y="1986"/>
                    <a:pt x="58" y="1994"/>
                    <a:pt x="157" y="1994"/>
                  </a:cubicBezTo>
                  <a:cubicBezTo>
                    <a:pt x="597" y="1994"/>
                    <a:pt x="1855" y="1827"/>
                    <a:pt x="2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22"/>
            <p:cNvSpPr/>
            <p:nvPr/>
          </p:nvSpPr>
          <p:spPr>
            <a:xfrm>
              <a:off x="7146200" y="4374400"/>
              <a:ext cx="77050" cy="31350"/>
            </a:xfrm>
            <a:custGeom>
              <a:avLst/>
              <a:gdLst/>
              <a:ahLst/>
              <a:cxnLst/>
              <a:rect l="l" t="t" r="r" b="b"/>
              <a:pathLst>
                <a:path w="3082" h="1254" extrusionOk="0">
                  <a:moveTo>
                    <a:pt x="1809" y="0"/>
                  </a:moveTo>
                  <a:cubicBezTo>
                    <a:pt x="1067" y="0"/>
                    <a:pt x="361" y="266"/>
                    <a:pt x="0" y="986"/>
                  </a:cubicBezTo>
                  <a:cubicBezTo>
                    <a:pt x="0" y="986"/>
                    <a:pt x="402" y="1254"/>
                    <a:pt x="1022" y="1254"/>
                  </a:cubicBezTo>
                  <a:cubicBezTo>
                    <a:pt x="1577" y="1254"/>
                    <a:pt x="2306" y="1041"/>
                    <a:pt x="3082" y="233"/>
                  </a:cubicBezTo>
                  <a:cubicBezTo>
                    <a:pt x="2686" y="90"/>
                    <a:pt x="2242" y="0"/>
                    <a:pt x="18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22"/>
            <p:cNvSpPr/>
            <p:nvPr/>
          </p:nvSpPr>
          <p:spPr>
            <a:xfrm>
              <a:off x="7117650" y="4311625"/>
              <a:ext cx="77075" cy="31375"/>
            </a:xfrm>
            <a:custGeom>
              <a:avLst/>
              <a:gdLst/>
              <a:ahLst/>
              <a:cxnLst/>
              <a:rect l="l" t="t" r="r" b="b"/>
              <a:pathLst>
                <a:path w="3083" h="1255" extrusionOk="0">
                  <a:moveTo>
                    <a:pt x="1820" y="0"/>
                  </a:moveTo>
                  <a:cubicBezTo>
                    <a:pt x="1077" y="0"/>
                    <a:pt x="361" y="266"/>
                    <a:pt x="1" y="987"/>
                  </a:cubicBezTo>
                  <a:cubicBezTo>
                    <a:pt x="1" y="987"/>
                    <a:pt x="402" y="1254"/>
                    <a:pt x="1023" y="1254"/>
                  </a:cubicBezTo>
                  <a:cubicBezTo>
                    <a:pt x="1578" y="1254"/>
                    <a:pt x="2307" y="1041"/>
                    <a:pt x="3082" y="233"/>
                  </a:cubicBezTo>
                  <a:cubicBezTo>
                    <a:pt x="2696" y="91"/>
                    <a:pt x="2253" y="0"/>
                    <a:pt x="18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22"/>
            <p:cNvSpPr/>
            <p:nvPr/>
          </p:nvSpPr>
          <p:spPr>
            <a:xfrm>
              <a:off x="7125650" y="4386350"/>
              <a:ext cx="70775" cy="38850"/>
            </a:xfrm>
            <a:custGeom>
              <a:avLst/>
              <a:gdLst/>
              <a:ahLst/>
              <a:cxnLst/>
              <a:rect l="l" t="t" r="r" b="b"/>
              <a:pathLst>
                <a:path w="2831" h="1554" extrusionOk="0">
                  <a:moveTo>
                    <a:pt x="2365" y="1"/>
                  </a:moveTo>
                  <a:cubicBezTo>
                    <a:pt x="1351" y="1"/>
                    <a:pt x="257" y="401"/>
                    <a:pt x="0" y="1467"/>
                  </a:cubicBezTo>
                  <a:cubicBezTo>
                    <a:pt x="0" y="1467"/>
                    <a:pt x="228" y="1554"/>
                    <a:pt x="577" y="1554"/>
                  </a:cubicBezTo>
                  <a:cubicBezTo>
                    <a:pt x="1158" y="1554"/>
                    <a:pt x="2075" y="1313"/>
                    <a:pt x="2831" y="29"/>
                  </a:cubicBezTo>
                  <a:cubicBezTo>
                    <a:pt x="2680" y="11"/>
                    <a:pt x="2523" y="1"/>
                    <a:pt x="23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22"/>
            <p:cNvSpPr/>
            <p:nvPr/>
          </p:nvSpPr>
          <p:spPr>
            <a:xfrm>
              <a:off x="7128500" y="4497925"/>
              <a:ext cx="75350" cy="32775"/>
            </a:xfrm>
            <a:custGeom>
              <a:avLst/>
              <a:gdLst/>
              <a:ahLst/>
              <a:cxnLst/>
              <a:rect l="l" t="t" r="r" b="b"/>
              <a:pathLst>
                <a:path w="3014" h="1311" extrusionOk="0">
                  <a:moveTo>
                    <a:pt x="1959" y="0"/>
                  </a:moveTo>
                  <a:cubicBezTo>
                    <a:pt x="1134" y="0"/>
                    <a:pt x="335" y="301"/>
                    <a:pt x="1" y="1113"/>
                  </a:cubicBezTo>
                  <a:cubicBezTo>
                    <a:pt x="1" y="1113"/>
                    <a:pt x="353" y="1310"/>
                    <a:pt x="887" y="1310"/>
                  </a:cubicBezTo>
                  <a:cubicBezTo>
                    <a:pt x="1458" y="1310"/>
                    <a:pt x="2236" y="1085"/>
                    <a:pt x="3014" y="154"/>
                  </a:cubicBezTo>
                  <a:cubicBezTo>
                    <a:pt x="2681" y="57"/>
                    <a:pt x="2318" y="0"/>
                    <a:pt x="19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22"/>
            <p:cNvSpPr/>
            <p:nvPr/>
          </p:nvSpPr>
          <p:spPr>
            <a:xfrm>
              <a:off x="7130775" y="4440175"/>
              <a:ext cx="78200" cy="30575"/>
            </a:xfrm>
            <a:custGeom>
              <a:avLst/>
              <a:gdLst/>
              <a:ahLst/>
              <a:cxnLst/>
              <a:rect l="l" t="t" r="r" b="b"/>
              <a:pathLst>
                <a:path w="3128" h="1223" extrusionOk="0">
                  <a:moveTo>
                    <a:pt x="1145" y="1"/>
                  </a:moveTo>
                  <a:cubicBezTo>
                    <a:pt x="742" y="1"/>
                    <a:pt x="348" y="127"/>
                    <a:pt x="1" y="433"/>
                  </a:cubicBezTo>
                  <a:cubicBezTo>
                    <a:pt x="1" y="433"/>
                    <a:pt x="549" y="1222"/>
                    <a:pt x="1720" y="1222"/>
                  </a:cubicBezTo>
                  <a:cubicBezTo>
                    <a:pt x="2117" y="1222"/>
                    <a:pt x="2585" y="1132"/>
                    <a:pt x="3128" y="889"/>
                  </a:cubicBezTo>
                  <a:cubicBezTo>
                    <a:pt x="2589" y="394"/>
                    <a:pt x="1855" y="1"/>
                    <a:pt x="1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22"/>
            <p:cNvSpPr/>
            <p:nvPr/>
          </p:nvSpPr>
          <p:spPr>
            <a:xfrm>
              <a:off x="7134200" y="4520775"/>
              <a:ext cx="78775" cy="30675"/>
            </a:xfrm>
            <a:custGeom>
              <a:avLst/>
              <a:gdLst/>
              <a:ahLst/>
              <a:cxnLst/>
              <a:rect l="l" t="t" r="r" b="b"/>
              <a:pathLst>
                <a:path w="3151" h="1227" extrusionOk="0">
                  <a:moveTo>
                    <a:pt x="1138" y="1"/>
                  </a:moveTo>
                  <a:cubicBezTo>
                    <a:pt x="737" y="1"/>
                    <a:pt x="344" y="125"/>
                    <a:pt x="1" y="427"/>
                  </a:cubicBezTo>
                  <a:cubicBezTo>
                    <a:pt x="1" y="427"/>
                    <a:pt x="546" y="1226"/>
                    <a:pt x="1723" y="1226"/>
                  </a:cubicBezTo>
                  <a:cubicBezTo>
                    <a:pt x="2124" y="1226"/>
                    <a:pt x="2599" y="1133"/>
                    <a:pt x="3151" y="883"/>
                  </a:cubicBezTo>
                  <a:cubicBezTo>
                    <a:pt x="2608" y="400"/>
                    <a:pt x="1859" y="1"/>
                    <a:pt x="1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22"/>
            <p:cNvSpPr/>
            <p:nvPr/>
          </p:nvSpPr>
          <p:spPr>
            <a:xfrm>
              <a:off x="7140475" y="4420025"/>
              <a:ext cx="78200" cy="30425"/>
            </a:xfrm>
            <a:custGeom>
              <a:avLst/>
              <a:gdLst/>
              <a:ahLst/>
              <a:cxnLst/>
              <a:rect l="l" t="t" r="r" b="b"/>
              <a:pathLst>
                <a:path w="3128" h="1217" extrusionOk="0">
                  <a:moveTo>
                    <a:pt x="1124" y="1"/>
                  </a:moveTo>
                  <a:cubicBezTo>
                    <a:pt x="725" y="1"/>
                    <a:pt x="336" y="122"/>
                    <a:pt x="1" y="417"/>
                  </a:cubicBezTo>
                  <a:cubicBezTo>
                    <a:pt x="1" y="417"/>
                    <a:pt x="546" y="1216"/>
                    <a:pt x="1713" y="1216"/>
                  </a:cubicBezTo>
                  <a:cubicBezTo>
                    <a:pt x="2112" y="1216"/>
                    <a:pt x="2582" y="1123"/>
                    <a:pt x="3128" y="873"/>
                  </a:cubicBezTo>
                  <a:cubicBezTo>
                    <a:pt x="2586" y="390"/>
                    <a:pt x="1838" y="1"/>
                    <a:pt x="11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22"/>
            <p:cNvSpPr/>
            <p:nvPr/>
          </p:nvSpPr>
          <p:spPr>
            <a:xfrm>
              <a:off x="7120525" y="4535300"/>
              <a:ext cx="66200" cy="45225"/>
            </a:xfrm>
            <a:custGeom>
              <a:avLst/>
              <a:gdLst/>
              <a:ahLst/>
              <a:cxnLst/>
              <a:rect l="l" t="t" r="r" b="b"/>
              <a:pathLst>
                <a:path w="2648" h="1809" extrusionOk="0">
                  <a:moveTo>
                    <a:pt x="497" y="0"/>
                  </a:moveTo>
                  <a:cubicBezTo>
                    <a:pt x="337" y="0"/>
                    <a:pt x="171" y="24"/>
                    <a:pt x="0" y="74"/>
                  </a:cubicBezTo>
                  <a:cubicBezTo>
                    <a:pt x="0" y="74"/>
                    <a:pt x="297" y="1763"/>
                    <a:pt x="2648" y="1809"/>
                  </a:cubicBezTo>
                  <a:cubicBezTo>
                    <a:pt x="2274" y="904"/>
                    <a:pt x="1494" y="0"/>
                    <a:pt x="4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22"/>
            <p:cNvSpPr/>
            <p:nvPr/>
          </p:nvSpPr>
          <p:spPr>
            <a:xfrm>
              <a:off x="7125650" y="4480700"/>
              <a:ext cx="66225" cy="45625"/>
            </a:xfrm>
            <a:custGeom>
              <a:avLst/>
              <a:gdLst/>
              <a:ahLst/>
              <a:cxnLst/>
              <a:rect l="l" t="t" r="r" b="b"/>
              <a:pathLst>
                <a:path w="2649" h="1825" extrusionOk="0">
                  <a:moveTo>
                    <a:pt x="467" y="1"/>
                  </a:moveTo>
                  <a:cubicBezTo>
                    <a:pt x="315" y="1"/>
                    <a:pt x="160" y="22"/>
                    <a:pt x="0" y="67"/>
                  </a:cubicBezTo>
                  <a:cubicBezTo>
                    <a:pt x="0" y="67"/>
                    <a:pt x="274" y="1779"/>
                    <a:pt x="2648" y="1824"/>
                  </a:cubicBezTo>
                  <a:cubicBezTo>
                    <a:pt x="2272" y="913"/>
                    <a:pt x="1465" y="1"/>
                    <a:pt x="4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22"/>
            <p:cNvSpPr/>
            <p:nvPr/>
          </p:nvSpPr>
          <p:spPr>
            <a:xfrm>
              <a:off x="7124500" y="4456750"/>
              <a:ext cx="66225" cy="45600"/>
            </a:xfrm>
            <a:custGeom>
              <a:avLst/>
              <a:gdLst/>
              <a:ahLst/>
              <a:cxnLst/>
              <a:rect l="l" t="t" r="r" b="b"/>
              <a:pathLst>
                <a:path w="2649" h="1824" extrusionOk="0">
                  <a:moveTo>
                    <a:pt x="467" y="0"/>
                  </a:moveTo>
                  <a:cubicBezTo>
                    <a:pt x="316" y="0"/>
                    <a:pt x="160" y="21"/>
                    <a:pt x="1" y="66"/>
                  </a:cubicBezTo>
                  <a:cubicBezTo>
                    <a:pt x="1" y="66"/>
                    <a:pt x="275" y="1778"/>
                    <a:pt x="2649" y="1824"/>
                  </a:cubicBezTo>
                  <a:cubicBezTo>
                    <a:pt x="2272" y="912"/>
                    <a:pt x="1465" y="0"/>
                    <a:pt x="4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22"/>
            <p:cNvSpPr/>
            <p:nvPr/>
          </p:nvSpPr>
          <p:spPr>
            <a:xfrm>
              <a:off x="7067450" y="4543200"/>
              <a:ext cx="78775" cy="29450"/>
            </a:xfrm>
            <a:custGeom>
              <a:avLst/>
              <a:gdLst/>
              <a:ahLst/>
              <a:cxnLst/>
              <a:rect l="l" t="t" r="r" b="b"/>
              <a:pathLst>
                <a:path w="3151" h="1178" extrusionOk="0">
                  <a:moveTo>
                    <a:pt x="1502" y="1"/>
                  </a:moveTo>
                  <a:cubicBezTo>
                    <a:pt x="927" y="1"/>
                    <a:pt x="380" y="200"/>
                    <a:pt x="0" y="717"/>
                  </a:cubicBezTo>
                  <a:cubicBezTo>
                    <a:pt x="0" y="717"/>
                    <a:pt x="496" y="1177"/>
                    <a:pt x="1322" y="1177"/>
                  </a:cubicBezTo>
                  <a:cubicBezTo>
                    <a:pt x="1822" y="1177"/>
                    <a:pt x="2444" y="1008"/>
                    <a:pt x="3150" y="466"/>
                  </a:cubicBezTo>
                  <a:cubicBezTo>
                    <a:pt x="2663" y="194"/>
                    <a:pt x="2069" y="1"/>
                    <a:pt x="15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22"/>
            <p:cNvSpPr/>
            <p:nvPr/>
          </p:nvSpPr>
          <p:spPr>
            <a:xfrm>
              <a:off x="7045750" y="4642950"/>
              <a:ext cx="78775" cy="29800"/>
            </a:xfrm>
            <a:custGeom>
              <a:avLst/>
              <a:gdLst/>
              <a:ahLst/>
              <a:cxnLst/>
              <a:rect l="l" t="t" r="r" b="b"/>
              <a:pathLst>
                <a:path w="3151" h="1192" extrusionOk="0">
                  <a:moveTo>
                    <a:pt x="1216" y="1"/>
                  </a:moveTo>
                  <a:cubicBezTo>
                    <a:pt x="776" y="1"/>
                    <a:pt x="351" y="143"/>
                    <a:pt x="1" y="493"/>
                  </a:cubicBezTo>
                  <a:cubicBezTo>
                    <a:pt x="1" y="493"/>
                    <a:pt x="537" y="1192"/>
                    <a:pt x="1608" y="1192"/>
                  </a:cubicBezTo>
                  <a:cubicBezTo>
                    <a:pt x="2037" y="1192"/>
                    <a:pt x="2551" y="1080"/>
                    <a:pt x="3151" y="767"/>
                  </a:cubicBezTo>
                  <a:cubicBezTo>
                    <a:pt x="2611" y="338"/>
                    <a:pt x="1895" y="1"/>
                    <a:pt x="12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22"/>
            <p:cNvSpPr/>
            <p:nvPr/>
          </p:nvSpPr>
          <p:spPr>
            <a:xfrm>
              <a:off x="7061750" y="4590475"/>
              <a:ext cx="67925" cy="42650"/>
            </a:xfrm>
            <a:custGeom>
              <a:avLst/>
              <a:gdLst/>
              <a:ahLst/>
              <a:cxnLst/>
              <a:rect l="l" t="t" r="r" b="b"/>
              <a:pathLst>
                <a:path w="2717" h="1706" extrusionOk="0">
                  <a:moveTo>
                    <a:pt x="571" y="0"/>
                  </a:moveTo>
                  <a:cubicBezTo>
                    <a:pt x="386" y="0"/>
                    <a:pt x="195" y="33"/>
                    <a:pt x="0" y="104"/>
                  </a:cubicBezTo>
                  <a:cubicBezTo>
                    <a:pt x="0" y="104"/>
                    <a:pt x="346" y="1705"/>
                    <a:pt x="2535" y="1705"/>
                  </a:cubicBezTo>
                  <a:cubicBezTo>
                    <a:pt x="2594" y="1705"/>
                    <a:pt x="2654" y="1704"/>
                    <a:pt x="2716" y="1702"/>
                  </a:cubicBezTo>
                  <a:cubicBezTo>
                    <a:pt x="2316" y="843"/>
                    <a:pt x="1516" y="0"/>
                    <a:pt x="5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22"/>
            <p:cNvSpPr/>
            <p:nvPr/>
          </p:nvSpPr>
          <p:spPr>
            <a:xfrm>
              <a:off x="7034350" y="4662600"/>
              <a:ext cx="68500" cy="42425"/>
            </a:xfrm>
            <a:custGeom>
              <a:avLst/>
              <a:gdLst/>
              <a:ahLst/>
              <a:cxnLst/>
              <a:rect l="l" t="t" r="r" b="b"/>
              <a:pathLst>
                <a:path w="2740" h="1697" extrusionOk="0">
                  <a:moveTo>
                    <a:pt x="557" y="1"/>
                  </a:moveTo>
                  <a:cubicBezTo>
                    <a:pt x="377" y="1"/>
                    <a:pt x="191" y="30"/>
                    <a:pt x="0" y="95"/>
                  </a:cubicBezTo>
                  <a:cubicBezTo>
                    <a:pt x="0" y="95"/>
                    <a:pt x="347" y="1696"/>
                    <a:pt x="2556" y="1696"/>
                  </a:cubicBezTo>
                  <a:cubicBezTo>
                    <a:pt x="2616" y="1696"/>
                    <a:pt x="2677" y="1695"/>
                    <a:pt x="2739" y="1693"/>
                  </a:cubicBezTo>
                  <a:cubicBezTo>
                    <a:pt x="2316" y="847"/>
                    <a:pt x="1521" y="1"/>
                    <a:pt x="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22"/>
            <p:cNvSpPr/>
            <p:nvPr/>
          </p:nvSpPr>
          <p:spPr>
            <a:xfrm>
              <a:off x="7078275" y="4571300"/>
              <a:ext cx="67950" cy="42950"/>
            </a:xfrm>
            <a:custGeom>
              <a:avLst/>
              <a:gdLst/>
              <a:ahLst/>
              <a:cxnLst/>
              <a:rect l="l" t="t" r="r" b="b"/>
              <a:pathLst>
                <a:path w="2718" h="1718" extrusionOk="0">
                  <a:moveTo>
                    <a:pt x="549" y="1"/>
                  </a:moveTo>
                  <a:cubicBezTo>
                    <a:pt x="371" y="1"/>
                    <a:pt x="188" y="30"/>
                    <a:pt x="1" y="95"/>
                  </a:cubicBezTo>
                  <a:cubicBezTo>
                    <a:pt x="1" y="95"/>
                    <a:pt x="352" y="1718"/>
                    <a:pt x="2579" y="1718"/>
                  </a:cubicBezTo>
                  <a:cubicBezTo>
                    <a:pt x="2625" y="1718"/>
                    <a:pt x="2670" y="1717"/>
                    <a:pt x="2717" y="1716"/>
                  </a:cubicBezTo>
                  <a:cubicBezTo>
                    <a:pt x="2313" y="850"/>
                    <a:pt x="1504" y="1"/>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22"/>
            <p:cNvSpPr/>
            <p:nvPr/>
          </p:nvSpPr>
          <p:spPr>
            <a:xfrm>
              <a:off x="7009800" y="4664400"/>
              <a:ext cx="54825" cy="65650"/>
            </a:xfrm>
            <a:custGeom>
              <a:avLst/>
              <a:gdLst/>
              <a:ahLst/>
              <a:cxnLst/>
              <a:rect l="l" t="t" r="r" b="b"/>
              <a:pathLst>
                <a:path w="2193" h="2626" extrusionOk="0">
                  <a:moveTo>
                    <a:pt x="389" y="0"/>
                  </a:moveTo>
                  <a:lnTo>
                    <a:pt x="389" y="0"/>
                  </a:lnTo>
                  <a:cubicBezTo>
                    <a:pt x="389" y="0"/>
                    <a:pt x="1" y="1689"/>
                    <a:pt x="2192" y="2625"/>
                  </a:cubicBezTo>
                  <a:cubicBezTo>
                    <a:pt x="2169" y="1484"/>
                    <a:pt x="1667" y="137"/>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22"/>
            <p:cNvSpPr/>
            <p:nvPr/>
          </p:nvSpPr>
          <p:spPr>
            <a:xfrm>
              <a:off x="7058875" y="4615900"/>
              <a:ext cx="54250" cy="65075"/>
            </a:xfrm>
            <a:custGeom>
              <a:avLst/>
              <a:gdLst/>
              <a:ahLst/>
              <a:cxnLst/>
              <a:rect l="l" t="t" r="r" b="b"/>
              <a:pathLst>
                <a:path w="2170" h="2603" extrusionOk="0">
                  <a:moveTo>
                    <a:pt x="389" y="0"/>
                  </a:moveTo>
                  <a:lnTo>
                    <a:pt x="389" y="0"/>
                  </a:lnTo>
                  <a:cubicBezTo>
                    <a:pt x="389" y="0"/>
                    <a:pt x="1" y="1689"/>
                    <a:pt x="2169" y="2602"/>
                  </a:cubicBezTo>
                  <a:cubicBezTo>
                    <a:pt x="2146" y="1484"/>
                    <a:pt x="1644" y="137"/>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22"/>
            <p:cNvSpPr/>
            <p:nvPr/>
          </p:nvSpPr>
          <p:spPr>
            <a:xfrm>
              <a:off x="5534150" y="4082925"/>
              <a:ext cx="77075" cy="70750"/>
            </a:xfrm>
            <a:custGeom>
              <a:avLst/>
              <a:gdLst/>
              <a:ahLst/>
              <a:cxnLst/>
              <a:rect l="l" t="t" r="r" b="b"/>
              <a:pathLst>
                <a:path w="3083" h="2830" extrusionOk="0">
                  <a:moveTo>
                    <a:pt x="1" y="0"/>
                  </a:moveTo>
                  <a:lnTo>
                    <a:pt x="1" y="0"/>
                  </a:lnTo>
                  <a:cubicBezTo>
                    <a:pt x="321" y="1345"/>
                    <a:pt x="1280" y="2830"/>
                    <a:pt x="2766" y="2830"/>
                  </a:cubicBezTo>
                  <a:cubicBezTo>
                    <a:pt x="2869" y="2830"/>
                    <a:pt x="2974" y="2823"/>
                    <a:pt x="3082" y="2808"/>
                  </a:cubicBezTo>
                  <a:cubicBezTo>
                    <a:pt x="3082" y="2808"/>
                    <a:pt x="3059" y="52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22"/>
            <p:cNvSpPr/>
            <p:nvPr/>
          </p:nvSpPr>
          <p:spPr>
            <a:xfrm>
              <a:off x="5673950" y="4021850"/>
              <a:ext cx="74225" cy="104450"/>
            </a:xfrm>
            <a:custGeom>
              <a:avLst/>
              <a:gdLst/>
              <a:ahLst/>
              <a:cxnLst/>
              <a:rect l="l" t="t" r="r" b="b"/>
              <a:pathLst>
                <a:path w="2969" h="4178" extrusionOk="0">
                  <a:moveTo>
                    <a:pt x="1348" y="1"/>
                  </a:moveTo>
                  <a:lnTo>
                    <a:pt x="1348" y="1"/>
                  </a:lnTo>
                  <a:cubicBezTo>
                    <a:pt x="503" y="1211"/>
                    <a:pt x="1" y="3060"/>
                    <a:pt x="1256" y="4178"/>
                  </a:cubicBezTo>
                  <a:cubicBezTo>
                    <a:pt x="1256" y="4178"/>
                    <a:pt x="2968" y="2672"/>
                    <a:pt x="13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22"/>
            <p:cNvSpPr/>
            <p:nvPr/>
          </p:nvSpPr>
          <p:spPr>
            <a:xfrm>
              <a:off x="5324150" y="4187350"/>
              <a:ext cx="76500" cy="71700"/>
            </a:xfrm>
            <a:custGeom>
              <a:avLst/>
              <a:gdLst/>
              <a:ahLst/>
              <a:cxnLst/>
              <a:rect l="l" t="t" r="r" b="b"/>
              <a:pathLst>
                <a:path w="3060" h="2868" extrusionOk="0">
                  <a:moveTo>
                    <a:pt x="1" y="0"/>
                  </a:moveTo>
                  <a:lnTo>
                    <a:pt x="1" y="0"/>
                  </a:lnTo>
                  <a:cubicBezTo>
                    <a:pt x="325" y="1383"/>
                    <a:pt x="1263" y="2868"/>
                    <a:pt x="2775" y="2868"/>
                  </a:cubicBezTo>
                  <a:cubicBezTo>
                    <a:pt x="2860" y="2868"/>
                    <a:pt x="2948" y="2863"/>
                    <a:pt x="3037" y="2853"/>
                  </a:cubicBezTo>
                  <a:cubicBezTo>
                    <a:pt x="3037" y="2853"/>
                    <a:pt x="3060" y="57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22"/>
            <p:cNvSpPr/>
            <p:nvPr/>
          </p:nvSpPr>
          <p:spPr>
            <a:xfrm>
              <a:off x="5418325" y="4334000"/>
              <a:ext cx="71350" cy="97025"/>
            </a:xfrm>
            <a:custGeom>
              <a:avLst/>
              <a:gdLst/>
              <a:ahLst/>
              <a:cxnLst/>
              <a:rect l="l" t="t" r="r" b="b"/>
              <a:pathLst>
                <a:path w="2854" h="3881" extrusionOk="0">
                  <a:moveTo>
                    <a:pt x="320" y="0"/>
                  </a:moveTo>
                  <a:lnTo>
                    <a:pt x="320" y="0"/>
                  </a:lnTo>
                  <a:cubicBezTo>
                    <a:pt x="0" y="1461"/>
                    <a:pt x="297" y="3333"/>
                    <a:pt x="1872" y="3881"/>
                  </a:cubicBezTo>
                  <a:cubicBezTo>
                    <a:pt x="1872" y="3881"/>
                    <a:pt x="2853" y="1804"/>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22"/>
            <p:cNvSpPr/>
            <p:nvPr/>
          </p:nvSpPr>
          <p:spPr>
            <a:xfrm>
              <a:off x="5426875" y="4122875"/>
              <a:ext cx="77050" cy="70650"/>
            </a:xfrm>
            <a:custGeom>
              <a:avLst/>
              <a:gdLst/>
              <a:ahLst/>
              <a:cxnLst/>
              <a:rect l="l" t="t" r="r" b="b"/>
              <a:pathLst>
                <a:path w="3082" h="2826" extrusionOk="0">
                  <a:moveTo>
                    <a:pt x="1" y="0"/>
                  </a:moveTo>
                  <a:lnTo>
                    <a:pt x="1" y="0"/>
                  </a:lnTo>
                  <a:cubicBezTo>
                    <a:pt x="322" y="1352"/>
                    <a:pt x="1290" y="2826"/>
                    <a:pt x="2790" y="2826"/>
                  </a:cubicBezTo>
                  <a:cubicBezTo>
                    <a:pt x="2885" y="2826"/>
                    <a:pt x="2983" y="2820"/>
                    <a:pt x="3082" y="2808"/>
                  </a:cubicBezTo>
                  <a:cubicBezTo>
                    <a:pt x="3082" y="2808"/>
                    <a:pt x="3059" y="52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22"/>
            <p:cNvSpPr/>
            <p:nvPr/>
          </p:nvSpPr>
          <p:spPr>
            <a:xfrm>
              <a:off x="5713900" y="4193050"/>
              <a:ext cx="69075" cy="102175"/>
            </a:xfrm>
            <a:custGeom>
              <a:avLst/>
              <a:gdLst/>
              <a:ahLst/>
              <a:cxnLst/>
              <a:rect l="l" t="t" r="r" b="b"/>
              <a:pathLst>
                <a:path w="2763" h="4087" extrusionOk="0">
                  <a:moveTo>
                    <a:pt x="571" y="1"/>
                  </a:moveTo>
                  <a:lnTo>
                    <a:pt x="571" y="1"/>
                  </a:lnTo>
                  <a:cubicBezTo>
                    <a:pt x="23" y="1393"/>
                    <a:pt x="1" y="3287"/>
                    <a:pt x="1461" y="4086"/>
                  </a:cubicBezTo>
                  <a:cubicBezTo>
                    <a:pt x="1461" y="4086"/>
                    <a:pt x="2763" y="2215"/>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22"/>
            <p:cNvSpPr/>
            <p:nvPr/>
          </p:nvSpPr>
          <p:spPr>
            <a:xfrm>
              <a:off x="5558125" y="4261500"/>
              <a:ext cx="89050" cy="57175"/>
            </a:xfrm>
            <a:custGeom>
              <a:avLst/>
              <a:gdLst/>
              <a:ahLst/>
              <a:cxnLst/>
              <a:rect l="l" t="t" r="r" b="b"/>
              <a:pathLst>
                <a:path w="3562" h="2287" extrusionOk="0">
                  <a:moveTo>
                    <a:pt x="140" y="0"/>
                  </a:moveTo>
                  <a:cubicBezTo>
                    <a:pt x="94" y="0"/>
                    <a:pt x="47" y="1"/>
                    <a:pt x="0" y="2"/>
                  </a:cubicBezTo>
                  <a:cubicBezTo>
                    <a:pt x="542" y="1144"/>
                    <a:pt x="1594" y="2286"/>
                    <a:pt x="2861" y="2286"/>
                  </a:cubicBezTo>
                  <a:cubicBezTo>
                    <a:pt x="3088" y="2286"/>
                    <a:pt x="3322" y="2250"/>
                    <a:pt x="3561" y="2170"/>
                  </a:cubicBezTo>
                  <a:cubicBezTo>
                    <a:pt x="3561" y="2170"/>
                    <a:pt x="3140"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22"/>
            <p:cNvSpPr/>
            <p:nvPr/>
          </p:nvSpPr>
          <p:spPr>
            <a:xfrm>
              <a:off x="5404625" y="4157100"/>
              <a:ext cx="72500" cy="103875"/>
            </a:xfrm>
            <a:custGeom>
              <a:avLst/>
              <a:gdLst/>
              <a:ahLst/>
              <a:cxnLst/>
              <a:rect l="l" t="t" r="r" b="b"/>
              <a:pathLst>
                <a:path w="2900" h="4155" extrusionOk="0">
                  <a:moveTo>
                    <a:pt x="1050" y="1"/>
                  </a:moveTo>
                  <a:cubicBezTo>
                    <a:pt x="297" y="1302"/>
                    <a:pt x="0" y="3173"/>
                    <a:pt x="1324" y="4155"/>
                  </a:cubicBezTo>
                  <a:cubicBezTo>
                    <a:pt x="1324" y="4155"/>
                    <a:pt x="2899" y="2511"/>
                    <a:pt x="10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22"/>
            <p:cNvSpPr/>
            <p:nvPr/>
          </p:nvSpPr>
          <p:spPr>
            <a:xfrm>
              <a:off x="5333850" y="4393350"/>
              <a:ext cx="74225" cy="81625"/>
            </a:xfrm>
            <a:custGeom>
              <a:avLst/>
              <a:gdLst/>
              <a:ahLst/>
              <a:cxnLst/>
              <a:rect l="l" t="t" r="r" b="b"/>
              <a:pathLst>
                <a:path w="2969" h="3265" extrusionOk="0">
                  <a:moveTo>
                    <a:pt x="1" y="0"/>
                  </a:moveTo>
                  <a:lnTo>
                    <a:pt x="1" y="0"/>
                  </a:lnTo>
                  <a:cubicBezTo>
                    <a:pt x="138" y="1484"/>
                    <a:pt x="937" y="3219"/>
                    <a:pt x="2603" y="3264"/>
                  </a:cubicBezTo>
                  <a:cubicBezTo>
                    <a:pt x="2603" y="3264"/>
                    <a:pt x="2968" y="102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22"/>
            <p:cNvSpPr/>
            <p:nvPr/>
          </p:nvSpPr>
          <p:spPr>
            <a:xfrm>
              <a:off x="5468525" y="4219875"/>
              <a:ext cx="70225" cy="102175"/>
            </a:xfrm>
            <a:custGeom>
              <a:avLst/>
              <a:gdLst/>
              <a:ahLst/>
              <a:cxnLst/>
              <a:rect l="l" t="t" r="r" b="b"/>
              <a:pathLst>
                <a:path w="2809" h="4087" extrusionOk="0">
                  <a:moveTo>
                    <a:pt x="640" y="0"/>
                  </a:moveTo>
                  <a:lnTo>
                    <a:pt x="640" y="0"/>
                  </a:lnTo>
                  <a:cubicBezTo>
                    <a:pt x="69" y="1370"/>
                    <a:pt x="1" y="3287"/>
                    <a:pt x="1462" y="4086"/>
                  </a:cubicBezTo>
                  <a:cubicBezTo>
                    <a:pt x="1462" y="4086"/>
                    <a:pt x="2808" y="2237"/>
                    <a:pt x="6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22"/>
            <p:cNvSpPr/>
            <p:nvPr/>
          </p:nvSpPr>
          <p:spPr>
            <a:xfrm>
              <a:off x="6454575" y="3917425"/>
              <a:ext cx="71925" cy="93625"/>
            </a:xfrm>
            <a:custGeom>
              <a:avLst/>
              <a:gdLst/>
              <a:ahLst/>
              <a:cxnLst/>
              <a:rect l="l" t="t" r="r" b="b"/>
              <a:pathLst>
                <a:path w="2877" h="3745" extrusionOk="0">
                  <a:moveTo>
                    <a:pt x="206" y="1"/>
                  </a:moveTo>
                  <a:lnTo>
                    <a:pt x="206" y="1"/>
                  </a:lnTo>
                  <a:cubicBezTo>
                    <a:pt x="1" y="1462"/>
                    <a:pt x="412" y="3333"/>
                    <a:pt x="2032" y="3744"/>
                  </a:cubicBezTo>
                  <a:cubicBezTo>
                    <a:pt x="2032" y="3744"/>
                    <a:pt x="2877" y="1622"/>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22"/>
            <p:cNvSpPr/>
            <p:nvPr/>
          </p:nvSpPr>
          <p:spPr>
            <a:xfrm>
              <a:off x="6584125" y="3924275"/>
              <a:ext cx="72500" cy="96475"/>
            </a:xfrm>
            <a:custGeom>
              <a:avLst/>
              <a:gdLst/>
              <a:ahLst/>
              <a:cxnLst/>
              <a:rect l="l" t="t" r="r" b="b"/>
              <a:pathLst>
                <a:path w="2900" h="3859" extrusionOk="0">
                  <a:moveTo>
                    <a:pt x="2397" y="1"/>
                  </a:moveTo>
                  <a:lnTo>
                    <a:pt x="2397" y="1"/>
                  </a:lnTo>
                  <a:cubicBezTo>
                    <a:pt x="1142" y="823"/>
                    <a:pt x="0" y="2352"/>
                    <a:pt x="753" y="3858"/>
                  </a:cubicBezTo>
                  <a:cubicBezTo>
                    <a:pt x="753" y="3858"/>
                    <a:pt x="2899" y="3082"/>
                    <a:pt x="23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22"/>
            <p:cNvSpPr/>
            <p:nvPr/>
          </p:nvSpPr>
          <p:spPr>
            <a:xfrm>
              <a:off x="6220625" y="3936825"/>
              <a:ext cx="71350" cy="94750"/>
            </a:xfrm>
            <a:custGeom>
              <a:avLst/>
              <a:gdLst/>
              <a:ahLst/>
              <a:cxnLst/>
              <a:rect l="l" t="t" r="r" b="b"/>
              <a:pathLst>
                <a:path w="2854" h="3790" extrusionOk="0">
                  <a:moveTo>
                    <a:pt x="229" y="1"/>
                  </a:moveTo>
                  <a:lnTo>
                    <a:pt x="229" y="1"/>
                  </a:lnTo>
                  <a:cubicBezTo>
                    <a:pt x="1" y="1485"/>
                    <a:pt x="389" y="3356"/>
                    <a:pt x="1986" y="3790"/>
                  </a:cubicBezTo>
                  <a:cubicBezTo>
                    <a:pt x="1986" y="3790"/>
                    <a:pt x="2854" y="1667"/>
                    <a:pt x="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22"/>
            <p:cNvSpPr/>
            <p:nvPr/>
          </p:nvSpPr>
          <p:spPr>
            <a:xfrm>
              <a:off x="6235450" y="4110875"/>
              <a:ext cx="74225" cy="104450"/>
            </a:xfrm>
            <a:custGeom>
              <a:avLst/>
              <a:gdLst/>
              <a:ahLst/>
              <a:cxnLst/>
              <a:rect l="l" t="t" r="r" b="b"/>
              <a:pathLst>
                <a:path w="2969" h="4178" extrusionOk="0">
                  <a:moveTo>
                    <a:pt x="1279" y="1"/>
                  </a:moveTo>
                  <a:cubicBezTo>
                    <a:pt x="457" y="1233"/>
                    <a:pt x="1" y="3105"/>
                    <a:pt x="1279" y="4178"/>
                  </a:cubicBezTo>
                  <a:cubicBezTo>
                    <a:pt x="1279" y="4178"/>
                    <a:pt x="2968" y="2626"/>
                    <a:pt x="12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22"/>
            <p:cNvSpPr/>
            <p:nvPr/>
          </p:nvSpPr>
          <p:spPr>
            <a:xfrm>
              <a:off x="6340450" y="3914575"/>
              <a:ext cx="71350" cy="94175"/>
            </a:xfrm>
            <a:custGeom>
              <a:avLst/>
              <a:gdLst/>
              <a:ahLst/>
              <a:cxnLst/>
              <a:rect l="l" t="t" r="r" b="b"/>
              <a:pathLst>
                <a:path w="2854" h="3767" extrusionOk="0">
                  <a:moveTo>
                    <a:pt x="206" y="1"/>
                  </a:moveTo>
                  <a:cubicBezTo>
                    <a:pt x="1" y="1484"/>
                    <a:pt x="412" y="3356"/>
                    <a:pt x="2032" y="3767"/>
                  </a:cubicBezTo>
                  <a:cubicBezTo>
                    <a:pt x="2032" y="3767"/>
                    <a:pt x="2854" y="1644"/>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22"/>
            <p:cNvSpPr/>
            <p:nvPr/>
          </p:nvSpPr>
          <p:spPr>
            <a:xfrm>
              <a:off x="6556150" y="4091475"/>
              <a:ext cx="74225" cy="102750"/>
            </a:xfrm>
            <a:custGeom>
              <a:avLst/>
              <a:gdLst/>
              <a:ahLst/>
              <a:cxnLst/>
              <a:rect l="l" t="t" r="r" b="b"/>
              <a:pathLst>
                <a:path w="2969" h="4110" extrusionOk="0">
                  <a:moveTo>
                    <a:pt x="1736" y="1"/>
                  </a:moveTo>
                  <a:lnTo>
                    <a:pt x="1736" y="1"/>
                  </a:lnTo>
                  <a:cubicBezTo>
                    <a:pt x="731" y="1073"/>
                    <a:pt x="1" y="2831"/>
                    <a:pt x="1074" y="4109"/>
                  </a:cubicBezTo>
                  <a:cubicBezTo>
                    <a:pt x="1074" y="4109"/>
                    <a:pt x="2968" y="2854"/>
                    <a:pt x="17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22"/>
            <p:cNvSpPr/>
            <p:nvPr/>
          </p:nvSpPr>
          <p:spPr>
            <a:xfrm>
              <a:off x="6416925" y="4092050"/>
              <a:ext cx="72500" cy="83325"/>
            </a:xfrm>
            <a:custGeom>
              <a:avLst/>
              <a:gdLst/>
              <a:ahLst/>
              <a:cxnLst/>
              <a:rect l="l" t="t" r="r" b="b"/>
              <a:pathLst>
                <a:path w="2900" h="3333" extrusionOk="0">
                  <a:moveTo>
                    <a:pt x="0" y="0"/>
                  </a:moveTo>
                  <a:lnTo>
                    <a:pt x="0" y="0"/>
                  </a:lnTo>
                  <a:cubicBezTo>
                    <a:pt x="69" y="1484"/>
                    <a:pt x="822" y="3242"/>
                    <a:pt x="2511" y="3333"/>
                  </a:cubicBezTo>
                  <a:cubicBezTo>
                    <a:pt x="2511" y="3333"/>
                    <a:pt x="2899" y="1096"/>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22"/>
            <p:cNvSpPr/>
            <p:nvPr/>
          </p:nvSpPr>
          <p:spPr>
            <a:xfrm>
              <a:off x="6282825" y="3948250"/>
              <a:ext cx="73625" cy="99325"/>
            </a:xfrm>
            <a:custGeom>
              <a:avLst/>
              <a:gdLst/>
              <a:ahLst/>
              <a:cxnLst/>
              <a:rect l="l" t="t" r="r" b="b"/>
              <a:pathLst>
                <a:path w="2945" h="3973" extrusionOk="0">
                  <a:moveTo>
                    <a:pt x="2146" y="0"/>
                  </a:moveTo>
                  <a:lnTo>
                    <a:pt x="2146" y="0"/>
                  </a:lnTo>
                  <a:cubicBezTo>
                    <a:pt x="982" y="936"/>
                    <a:pt x="0" y="2557"/>
                    <a:pt x="891" y="3972"/>
                  </a:cubicBezTo>
                  <a:cubicBezTo>
                    <a:pt x="891" y="3972"/>
                    <a:pt x="2945" y="3013"/>
                    <a:pt x="2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22"/>
            <p:cNvSpPr/>
            <p:nvPr/>
          </p:nvSpPr>
          <p:spPr>
            <a:xfrm>
              <a:off x="6148725" y="4132575"/>
              <a:ext cx="70225" cy="99875"/>
            </a:xfrm>
            <a:custGeom>
              <a:avLst/>
              <a:gdLst/>
              <a:ahLst/>
              <a:cxnLst/>
              <a:rect l="l" t="t" r="r" b="b"/>
              <a:pathLst>
                <a:path w="2809" h="3995" extrusionOk="0">
                  <a:moveTo>
                    <a:pt x="434" y="0"/>
                  </a:moveTo>
                  <a:lnTo>
                    <a:pt x="434" y="0"/>
                  </a:lnTo>
                  <a:cubicBezTo>
                    <a:pt x="1" y="1415"/>
                    <a:pt x="115" y="3333"/>
                    <a:pt x="1644" y="3994"/>
                  </a:cubicBezTo>
                  <a:cubicBezTo>
                    <a:pt x="1644" y="3994"/>
                    <a:pt x="2808" y="2009"/>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22"/>
            <p:cNvSpPr/>
            <p:nvPr/>
          </p:nvSpPr>
          <p:spPr>
            <a:xfrm>
              <a:off x="6318200" y="4026425"/>
              <a:ext cx="74775" cy="102750"/>
            </a:xfrm>
            <a:custGeom>
              <a:avLst/>
              <a:gdLst/>
              <a:ahLst/>
              <a:cxnLst/>
              <a:rect l="l" t="t" r="r" b="b"/>
              <a:pathLst>
                <a:path w="2991" h="4110" extrusionOk="0">
                  <a:moveTo>
                    <a:pt x="1804" y="1"/>
                  </a:moveTo>
                  <a:lnTo>
                    <a:pt x="1804" y="1"/>
                  </a:lnTo>
                  <a:cubicBezTo>
                    <a:pt x="777" y="1073"/>
                    <a:pt x="1" y="2808"/>
                    <a:pt x="1073" y="4109"/>
                  </a:cubicBezTo>
                  <a:cubicBezTo>
                    <a:pt x="1073" y="4109"/>
                    <a:pt x="2991" y="2877"/>
                    <a:pt x="18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22"/>
            <p:cNvSpPr/>
            <p:nvPr/>
          </p:nvSpPr>
          <p:spPr>
            <a:xfrm>
              <a:off x="6813525" y="3906600"/>
              <a:ext cx="71350" cy="93600"/>
            </a:xfrm>
            <a:custGeom>
              <a:avLst/>
              <a:gdLst/>
              <a:ahLst/>
              <a:cxnLst/>
              <a:rect l="l" t="t" r="r" b="b"/>
              <a:pathLst>
                <a:path w="2854" h="3744" extrusionOk="0">
                  <a:moveTo>
                    <a:pt x="205" y="0"/>
                  </a:moveTo>
                  <a:lnTo>
                    <a:pt x="205" y="0"/>
                  </a:lnTo>
                  <a:cubicBezTo>
                    <a:pt x="0" y="1461"/>
                    <a:pt x="411" y="3333"/>
                    <a:pt x="2031" y="3744"/>
                  </a:cubicBezTo>
                  <a:cubicBezTo>
                    <a:pt x="2031" y="3744"/>
                    <a:pt x="2853" y="1621"/>
                    <a:pt x="2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22"/>
            <p:cNvSpPr/>
            <p:nvPr/>
          </p:nvSpPr>
          <p:spPr>
            <a:xfrm>
              <a:off x="6943050" y="3913450"/>
              <a:ext cx="72500" cy="96450"/>
            </a:xfrm>
            <a:custGeom>
              <a:avLst/>
              <a:gdLst/>
              <a:ahLst/>
              <a:cxnLst/>
              <a:rect l="l" t="t" r="r" b="b"/>
              <a:pathLst>
                <a:path w="2900" h="3858" extrusionOk="0">
                  <a:moveTo>
                    <a:pt x="2374" y="0"/>
                  </a:moveTo>
                  <a:lnTo>
                    <a:pt x="2374" y="0"/>
                  </a:lnTo>
                  <a:cubicBezTo>
                    <a:pt x="1119" y="822"/>
                    <a:pt x="0" y="2351"/>
                    <a:pt x="731" y="3858"/>
                  </a:cubicBezTo>
                  <a:cubicBezTo>
                    <a:pt x="731" y="3858"/>
                    <a:pt x="2899" y="3082"/>
                    <a:pt x="23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22"/>
            <p:cNvSpPr/>
            <p:nvPr/>
          </p:nvSpPr>
          <p:spPr>
            <a:xfrm>
              <a:off x="6578975" y="3926000"/>
              <a:ext cx="71925" cy="94750"/>
            </a:xfrm>
            <a:custGeom>
              <a:avLst/>
              <a:gdLst/>
              <a:ahLst/>
              <a:cxnLst/>
              <a:rect l="l" t="t" r="r" b="b"/>
              <a:pathLst>
                <a:path w="2877" h="3790" extrusionOk="0">
                  <a:moveTo>
                    <a:pt x="229" y="0"/>
                  </a:moveTo>
                  <a:cubicBezTo>
                    <a:pt x="1" y="1484"/>
                    <a:pt x="389" y="3356"/>
                    <a:pt x="2009" y="3789"/>
                  </a:cubicBezTo>
                  <a:cubicBezTo>
                    <a:pt x="2009" y="3789"/>
                    <a:pt x="2877" y="1667"/>
                    <a:pt x="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22"/>
            <p:cNvSpPr/>
            <p:nvPr/>
          </p:nvSpPr>
          <p:spPr>
            <a:xfrm>
              <a:off x="6594400" y="4100050"/>
              <a:ext cx="73625" cy="104450"/>
            </a:xfrm>
            <a:custGeom>
              <a:avLst/>
              <a:gdLst/>
              <a:ahLst/>
              <a:cxnLst/>
              <a:rect l="l" t="t" r="r" b="b"/>
              <a:pathLst>
                <a:path w="2945" h="4178" extrusionOk="0">
                  <a:moveTo>
                    <a:pt x="1255" y="0"/>
                  </a:moveTo>
                  <a:lnTo>
                    <a:pt x="1255" y="0"/>
                  </a:lnTo>
                  <a:cubicBezTo>
                    <a:pt x="434" y="1233"/>
                    <a:pt x="0" y="3104"/>
                    <a:pt x="1278" y="4177"/>
                  </a:cubicBezTo>
                  <a:cubicBezTo>
                    <a:pt x="1278" y="4177"/>
                    <a:pt x="2945" y="2625"/>
                    <a:pt x="1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22"/>
            <p:cNvSpPr/>
            <p:nvPr/>
          </p:nvSpPr>
          <p:spPr>
            <a:xfrm>
              <a:off x="6698825" y="3903750"/>
              <a:ext cx="71925" cy="94175"/>
            </a:xfrm>
            <a:custGeom>
              <a:avLst/>
              <a:gdLst/>
              <a:ahLst/>
              <a:cxnLst/>
              <a:rect l="l" t="t" r="r" b="b"/>
              <a:pathLst>
                <a:path w="2877" h="3767" extrusionOk="0">
                  <a:moveTo>
                    <a:pt x="206" y="0"/>
                  </a:moveTo>
                  <a:lnTo>
                    <a:pt x="206" y="0"/>
                  </a:lnTo>
                  <a:cubicBezTo>
                    <a:pt x="0" y="1484"/>
                    <a:pt x="411" y="3355"/>
                    <a:pt x="2032" y="3766"/>
                  </a:cubicBezTo>
                  <a:cubicBezTo>
                    <a:pt x="2032" y="3766"/>
                    <a:pt x="2876" y="1644"/>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22"/>
            <p:cNvSpPr/>
            <p:nvPr/>
          </p:nvSpPr>
          <p:spPr>
            <a:xfrm>
              <a:off x="6914525" y="4080625"/>
              <a:ext cx="74775" cy="102750"/>
            </a:xfrm>
            <a:custGeom>
              <a:avLst/>
              <a:gdLst/>
              <a:ahLst/>
              <a:cxnLst/>
              <a:rect l="l" t="t" r="r" b="b"/>
              <a:pathLst>
                <a:path w="2991" h="4110" extrusionOk="0">
                  <a:moveTo>
                    <a:pt x="1758" y="1"/>
                  </a:moveTo>
                  <a:cubicBezTo>
                    <a:pt x="731" y="1074"/>
                    <a:pt x="0" y="2831"/>
                    <a:pt x="1073" y="4109"/>
                  </a:cubicBezTo>
                  <a:cubicBezTo>
                    <a:pt x="1073" y="4109"/>
                    <a:pt x="2990" y="2854"/>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22"/>
            <p:cNvSpPr/>
            <p:nvPr/>
          </p:nvSpPr>
          <p:spPr>
            <a:xfrm>
              <a:off x="6775275" y="4081200"/>
              <a:ext cx="73075" cy="83350"/>
            </a:xfrm>
            <a:custGeom>
              <a:avLst/>
              <a:gdLst/>
              <a:ahLst/>
              <a:cxnLst/>
              <a:rect l="l" t="t" r="r" b="b"/>
              <a:pathLst>
                <a:path w="2923" h="3334" extrusionOk="0">
                  <a:moveTo>
                    <a:pt x="1" y="1"/>
                  </a:moveTo>
                  <a:cubicBezTo>
                    <a:pt x="92" y="1484"/>
                    <a:pt x="845" y="3242"/>
                    <a:pt x="2511" y="3333"/>
                  </a:cubicBezTo>
                  <a:cubicBezTo>
                    <a:pt x="2511" y="3333"/>
                    <a:pt x="2922" y="109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22"/>
            <p:cNvSpPr/>
            <p:nvPr/>
          </p:nvSpPr>
          <p:spPr>
            <a:xfrm>
              <a:off x="6641175" y="3937400"/>
              <a:ext cx="74225" cy="99325"/>
            </a:xfrm>
            <a:custGeom>
              <a:avLst/>
              <a:gdLst/>
              <a:ahLst/>
              <a:cxnLst/>
              <a:rect l="l" t="t" r="r" b="b"/>
              <a:pathLst>
                <a:path w="2969" h="3973" extrusionOk="0">
                  <a:moveTo>
                    <a:pt x="2146" y="1"/>
                  </a:moveTo>
                  <a:cubicBezTo>
                    <a:pt x="982" y="937"/>
                    <a:pt x="1" y="2557"/>
                    <a:pt x="891" y="3972"/>
                  </a:cubicBezTo>
                  <a:cubicBezTo>
                    <a:pt x="891" y="3972"/>
                    <a:pt x="2968" y="3014"/>
                    <a:pt x="2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22"/>
            <p:cNvSpPr/>
            <p:nvPr/>
          </p:nvSpPr>
          <p:spPr>
            <a:xfrm>
              <a:off x="6507075" y="4121725"/>
              <a:ext cx="70225" cy="99875"/>
            </a:xfrm>
            <a:custGeom>
              <a:avLst/>
              <a:gdLst/>
              <a:ahLst/>
              <a:cxnLst/>
              <a:rect l="l" t="t" r="r" b="b"/>
              <a:pathLst>
                <a:path w="2809" h="3995" extrusionOk="0">
                  <a:moveTo>
                    <a:pt x="434" y="0"/>
                  </a:moveTo>
                  <a:lnTo>
                    <a:pt x="434" y="0"/>
                  </a:lnTo>
                  <a:cubicBezTo>
                    <a:pt x="1" y="1416"/>
                    <a:pt x="115" y="3333"/>
                    <a:pt x="1667" y="3995"/>
                  </a:cubicBezTo>
                  <a:cubicBezTo>
                    <a:pt x="1667" y="3995"/>
                    <a:pt x="2808" y="2009"/>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22"/>
            <p:cNvSpPr/>
            <p:nvPr/>
          </p:nvSpPr>
          <p:spPr>
            <a:xfrm>
              <a:off x="6676550" y="4015575"/>
              <a:ext cx="74800" cy="102750"/>
            </a:xfrm>
            <a:custGeom>
              <a:avLst/>
              <a:gdLst/>
              <a:ahLst/>
              <a:cxnLst/>
              <a:rect l="l" t="t" r="r" b="b"/>
              <a:pathLst>
                <a:path w="2992" h="4110" extrusionOk="0">
                  <a:moveTo>
                    <a:pt x="1804" y="1"/>
                  </a:moveTo>
                  <a:lnTo>
                    <a:pt x="1804" y="1"/>
                  </a:lnTo>
                  <a:cubicBezTo>
                    <a:pt x="777" y="1074"/>
                    <a:pt x="1" y="2808"/>
                    <a:pt x="1074" y="4109"/>
                  </a:cubicBezTo>
                  <a:cubicBezTo>
                    <a:pt x="1074" y="4109"/>
                    <a:pt x="2991" y="2877"/>
                    <a:pt x="18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22"/>
            <p:cNvSpPr/>
            <p:nvPr/>
          </p:nvSpPr>
          <p:spPr>
            <a:xfrm>
              <a:off x="5489075" y="4390475"/>
              <a:ext cx="88475" cy="58050"/>
            </a:xfrm>
            <a:custGeom>
              <a:avLst/>
              <a:gdLst/>
              <a:ahLst/>
              <a:cxnLst/>
              <a:rect l="l" t="t" r="r" b="b"/>
              <a:pathLst>
                <a:path w="3539" h="2322" extrusionOk="0">
                  <a:moveTo>
                    <a:pt x="93" y="0"/>
                  </a:moveTo>
                  <a:cubicBezTo>
                    <a:pt x="62" y="0"/>
                    <a:pt x="32" y="1"/>
                    <a:pt x="0" y="1"/>
                  </a:cubicBezTo>
                  <a:cubicBezTo>
                    <a:pt x="528" y="1153"/>
                    <a:pt x="1572" y="2321"/>
                    <a:pt x="2863" y="2321"/>
                  </a:cubicBezTo>
                  <a:cubicBezTo>
                    <a:pt x="3082" y="2321"/>
                    <a:pt x="3307" y="2288"/>
                    <a:pt x="3538" y="2215"/>
                  </a:cubicBezTo>
                  <a:cubicBezTo>
                    <a:pt x="3538" y="2215"/>
                    <a:pt x="3113"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22"/>
            <p:cNvSpPr/>
            <p:nvPr/>
          </p:nvSpPr>
          <p:spPr>
            <a:xfrm>
              <a:off x="5629450" y="4298625"/>
              <a:ext cx="71350" cy="103300"/>
            </a:xfrm>
            <a:custGeom>
              <a:avLst/>
              <a:gdLst/>
              <a:ahLst/>
              <a:cxnLst/>
              <a:rect l="l" t="t" r="r" b="b"/>
              <a:pathLst>
                <a:path w="2854" h="4132" extrusionOk="0">
                  <a:moveTo>
                    <a:pt x="777" y="0"/>
                  </a:moveTo>
                  <a:lnTo>
                    <a:pt x="777" y="0"/>
                  </a:lnTo>
                  <a:cubicBezTo>
                    <a:pt x="160" y="1370"/>
                    <a:pt x="0" y="3264"/>
                    <a:pt x="1438" y="4132"/>
                  </a:cubicBezTo>
                  <a:cubicBezTo>
                    <a:pt x="1438" y="4132"/>
                    <a:pt x="2854" y="2328"/>
                    <a:pt x="7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22"/>
            <p:cNvSpPr/>
            <p:nvPr/>
          </p:nvSpPr>
          <p:spPr>
            <a:xfrm>
              <a:off x="5301325" y="4530875"/>
              <a:ext cx="87925" cy="59500"/>
            </a:xfrm>
            <a:custGeom>
              <a:avLst/>
              <a:gdLst/>
              <a:ahLst/>
              <a:cxnLst/>
              <a:rect l="l" t="t" r="r" b="b"/>
              <a:pathLst>
                <a:path w="3517" h="2380" extrusionOk="0">
                  <a:moveTo>
                    <a:pt x="1" y="0"/>
                  </a:moveTo>
                  <a:lnTo>
                    <a:pt x="1" y="0"/>
                  </a:lnTo>
                  <a:cubicBezTo>
                    <a:pt x="513" y="1181"/>
                    <a:pt x="1568" y="2379"/>
                    <a:pt x="2873" y="2379"/>
                  </a:cubicBezTo>
                  <a:cubicBezTo>
                    <a:pt x="3081" y="2379"/>
                    <a:pt x="3296" y="2349"/>
                    <a:pt x="3516" y="2283"/>
                  </a:cubicBezTo>
                  <a:cubicBezTo>
                    <a:pt x="3516" y="2283"/>
                    <a:pt x="3128" y="2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22"/>
            <p:cNvSpPr/>
            <p:nvPr/>
          </p:nvSpPr>
          <p:spPr>
            <a:xfrm>
              <a:off x="5427450" y="4656400"/>
              <a:ext cx="71925" cy="88475"/>
            </a:xfrm>
            <a:custGeom>
              <a:avLst/>
              <a:gdLst/>
              <a:ahLst/>
              <a:cxnLst/>
              <a:rect l="l" t="t" r="r" b="b"/>
              <a:pathLst>
                <a:path w="2877" h="3539" extrusionOk="0">
                  <a:moveTo>
                    <a:pt x="46" y="1"/>
                  </a:moveTo>
                  <a:lnTo>
                    <a:pt x="46" y="1"/>
                  </a:lnTo>
                  <a:cubicBezTo>
                    <a:pt x="0" y="1507"/>
                    <a:pt x="617" y="3310"/>
                    <a:pt x="2283" y="3539"/>
                  </a:cubicBezTo>
                  <a:cubicBezTo>
                    <a:pt x="2283" y="3539"/>
                    <a:pt x="2876" y="1325"/>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22"/>
            <p:cNvSpPr/>
            <p:nvPr/>
          </p:nvSpPr>
          <p:spPr>
            <a:xfrm>
              <a:off x="5390925" y="4448700"/>
              <a:ext cx="88475" cy="58050"/>
            </a:xfrm>
            <a:custGeom>
              <a:avLst/>
              <a:gdLst/>
              <a:ahLst/>
              <a:cxnLst/>
              <a:rect l="l" t="t" r="r" b="b"/>
              <a:pathLst>
                <a:path w="3539" h="2322" extrusionOk="0">
                  <a:moveTo>
                    <a:pt x="48" y="0"/>
                  </a:moveTo>
                  <a:cubicBezTo>
                    <a:pt x="32" y="0"/>
                    <a:pt x="16" y="0"/>
                    <a:pt x="1" y="0"/>
                  </a:cubicBezTo>
                  <a:cubicBezTo>
                    <a:pt x="527" y="1169"/>
                    <a:pt x="1568" y="2322"/>
                    <a:pt x="2856" y="2322"/>
                  </a:cubicBezTo>
                  <a:cubicBezTo>
                    <a:pt x="3077" y="2322"/>
                    <a:pt x="3305" y="2288"/>
                    <a:pt x="3538" y="2214"/>
                  </a:cubicBezTo>
                  <a:cubicBezTo>
                    <a:pt x="3538" y="2214"/>
                    <a:pt x="3109"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22"/>
            <p:cNvSpPr/>
            <p:nvPr/>
          </p:nvSpPr>
          <p:spPr>
            <a:xfrm>
              <a:off x="5692800" y="4463525"/>
              <a:ext cx="71350" cy="96475"/>
            </a:xfrm>
            <a:custGeom>
              <a:avLst/>
              <a:gdLst/>
              <a:ahLst/>
              <a:cxnLst/>
              <a:rect l="l" t="t" r="r" b="b"/>
              <a:pathLst>
                <a:path w="2854" h="3859" extrusionOk="0">
                  <a:moveTo>
                    <a:pt x="297" y="1"/>
                  </a:moveTo>
                  <a:lnTo>
                    <a:pt x="297" y="1"/>
                  </a:lnTo>
                  <a:cubicBezTo>
                    <a:pt x="0" y="1462"/>
                    <a:pt x="320" y="3356"/>
                    <a:pt x="1895" y="3858"/>
                  </a:cubicBezTo>
                  <a:cubicBezTo>
                    <a:pt x="1895" y="3858"/>
                    <a:pt x="2853" y="1781"/>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22"/>
            <p:cNvSpPr/>
            <p:nvPr/>
          </p:nvSpPr>
          <p:spPr>
            <a:xfrm>
              <a:off x="5545000" y="4558300"/>
              <a:ext cx="97600" cy="47375"/>
            </a:xfrm>
            <a:custGeom>
              <a:avLst/>
              <a:gdLst/>
              <a:ahLst/>
              <a:cxnLst/>
              <a:rect l="l" t="t" r="r" b="b"/>
              <a:pathLst>
                <a:path w="3904" h="1895" extrusionOk="0">
                  <a:moveTo>
                    <a:pt x="1060" y="1"/>
                  </a:moveTo>
                  <a:cubicBezTo>
                    <a:pt x="740" y="1"/>
                    <a:pt x="388" y="35"/>
                    <a:pt x="0" y="113"/>
                  </a:cubicBezTo>
                  <a:cubicBezTo>
                    <a:pt x="660" y="1050"/>
                    <a:pt x="1728" y="1895"/>
                    <a:pt x="2845" y="1895"/>
                  </a:cubicBezTo>
                  <a:cubicBezTo>
                    <a:pt x="3197" y="1895"/>
                    <a:pt x="3553" y="1811"/>
                    <a:pt x="3903" y="1619"/>
                  </a:cubicBezTo>
                  <a:cubicBezTo>
                    <a:pt x="3903" y="1619"/>
                    <a:pt x="3259"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22"/>
            <p:cNvSpPr/>
            <p:nvPr/>
          </p:nvSpPr>
          <p:spPr>
            <a:xfrm>
              <a:off x="5388650" y="4481800"/>
              <a:ext cx="69075" cy="101025"/>
            </a:xfrm>
            <a:custGeom>
              <a:avLst/>
              <a:gdLst/>
              <a:ahLst/>
              <a:cxnLst/>
              <a:rect l="l" t="t" r="r" b="b"/>
              <a:pathLst>
                <a:path w="2763" h="4041" extrusionOk="0">
                  <a:moveTo>
                    <a:pt x="480" y="0"/>
                  </a:moveTo>
                  <a:lnTo>
                    <a:pt x="480" y="0"/>
                  </a:lnTo>
                  <a:cubicBezTo>
                    <a:pt x="0" y="1415"/>
                    <a:pt x="23" y="3310"/>
                    <a:pt x="1530" y="4040"/>
                  </a:cubicBezTo>
                  <a:cubicBezTo>
                    <a:pt x="1530" y="4040"/>
                    <a:pt x="2762" y="2123"/>
                    <a:pt x="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22"/>
            <p:cNvSpPr/>
            <p:nvPr/>
          </p:nvSpPr>
          <p:spPr>
            <a:xfrm>
              <a:off x="5348700" y="4732300"/>
              <a:ext cx="78775" cy="69050"/>
            </a:xfrm>
            <a:custGeom>
              <a:avLst/>
              <a:gdLst/>
              <a:ahLst/>
              <a:cxnLst/>
              <a:rect l="l" t="t" r="r" b="b"/>
              <a:pathLst>
                <a:path w="3151" h="2762" extrusionOk="0">
                  <a:moveTo>
                    <a:pt x="0" y="0"/>
                  </a:moveTo>
                  <a:lnTo>
                    <a:pt x="0" y="0"/>
                  </a:lnTo>
                  <a:cubicBezTo>
                    <a:pt x="363" y="1321"/>
                    <a:pt x="1361" y="2762"/>
                    <a:pt x="2830" y="2762"/>
                  </a:cubicBezTo>
                  <a:cubicBezTo>
                    <a:pt x="2934" y="2762"/>
                    <a:pt x="3041" y="2755"/>
                    <a:pt x="3150" y="2739"/>
                  </a:cubicBezTo>
                  <a:cubicBezTo>
                    <a:pt x="3150" y="2739"/>
                    <a:pt x="3082" y="45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22"/>
            <p:cNvSpPr/>
            <p:nvPr/>
          </p:nvSpPr>
          <p:spPr>
            <a:xfrm>
              <a:off x="5457125" y="4534300"/>
              <a:ext cx="71350" cy="96450"/>
            </a:xfrm>
            <a:custGeom>
              <a:avLst/>
              <a:gdLst/>
              <a:ahLst/>
              <a:cxnLst/>
              <a:rect l="l" t="t" r="r" b="b"/>
              <a:pathLst>
                <a:path w="2854" h="3858" extrusionOk="0">
                  <a:moveTo>
                    <a:pt x="320" y="0"/>
                  </a:moveTo>
                  <a:cubicBezTo>
                    <a:pt x="0" y="1438"/>
                    <a:pt x="297" y="3333"/>
                    <a:pt x="1872" y="3858"/>
                  </a:cubicBezTo>
                  <a:cubicBezTo>
                    <a:pt x="1872" y="3858"/>
                    <a:pt x="2853" y="1803"/>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22"/>
            <p:cNvSpPr/>
            <p:nvPr/>
          </p:nvSpPr>
          <p:spPr>
            <a:xfrm>
              <a:off x="7169600" y="4340275"/>
              <a:ext cx="69050" cy="88475"/>
            </a:xfrm>
            <a:custGeom>
              <a:avLst/>
              <a:gdLst/>
              <a:ahLst/>
              <a:cxnLst/>
              <a:rect l="l" t="t" r="r" b="b"/>
              <a:pathLst>
                <a:path w="2762" h="3539" extrusionOk="0">
                  <a:moveTo>
                    <a:pt x="2716" y="0"/>
                  </a:moveTo>
                  <a:lnTo>
                    <a:pt x="2716" y="0"/>
                  </a:lnTo>
                  <a:cubicBezTo>
                    <a:pt x="1370" y="617"/>
                    <a:pt x="0" y="1941"/>
                    <a:pt x="502" y="3538"/>
                  </a:cubicBezTo>
                  <a:cubicBezTo>
                    <a:pt x="502" y="3538"/>
                    <a:pt x="2762" y="3105"/>
                    <a:pt x="27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22"/>
            <p:cNvSpPr/>
            <p:nvPr/>
          </p:nvSpPr>
          <p:spPr>
            <a:xfrm>
              <a:off x="7225500" y="4488825"/>
              <a:ext cx="103325" cy="39450"/>
            </a:xfrm>
            <a:custGeom>
              <a:avLst/>
              <a:gdLst/>
              <a:ahLst/>
              <a:cxnLst/>
              <a:rect l="l" t="t" r="r" b="b"/>
              <a:pathLst>
                <a:path w="4133" h="1578" extrusionOk="0">
                  <a:moveTo>
                    <a:pt x="2156" y="0"/>
                  </a:moveTo>
                  <a:cubicBezTo>
                    <a:pt x="1305" y="0"/>
                    <a:pt x="497" y="300"/>
                    <a:pt x="1" y="1089"/>
                  </a:cubicBezTo>
                  <a:cubicBezTo>
                    <a:pt x="1" y="1089"/>
                    <a:pt x="614" y="1578"/>
                    <a:pt x="1588" y="1578"/>
                  </a:cubicBezTo>
                  <a:cubicBezTo>
                    <a:pt x="2283" y="1578"/>
                    <a:pt x="3162" y="1328"/>
                    <a:pt x="4132" y="472"/>
                  </a:cubicBezTo>
                  <a:cubicBezTo>
                    <a:pt x="3536" y="189"/>
                    <a:pt x="2833" y="0"/>
                    <a:pt x="2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22"/>
            <p:cNvSpPr/>
            <p:nvPr/>
          </p:nvSpPr>
          <p:spPr>
            <a:xfrm>
              <a:off x="7028650" y="4152525"/>
              <a:ext cx="69050" cy="87350"/>
            </a:xfrm>
            <a:custGeom>
              <a:avLst/>
              <a:gdLst/>
              <a:ahLst/>
              <a:cxnLst/>
              <a:rect l="l" t="t" r="r" b="b"/>
              <a:pathLst>
                <a:path w="2762" h="3494" extrusionOk="0">
                  <a:moveTo>
                    <a:pt x="2762" y="1"/>
                  </a:moveTo>
                  <a:cubicBezTo>
                    <a:pt x="1392" y="594"/>
                    <a:pt x="0" y="1895"/>
                    <a:pt x="479" y="3493"/>
                  </a:cubicBezTo>
                  <a:cubicBezTo>
                    <a:pt x="479" y="3493"/>
                    <a:pt x="2739" y="3105"/>
                    <a:pt x="27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22"/>
            <p:cNvSpPr/>
            <p:nvPr/>
          </p:nvSpPr>
          <p:spPr>
            <a:xfrm>
              <a:off x="6883125" y="4279150"/>
              <a:ext cx="88475" cy="56750"/>
            </a:xfrm>
            <a:custGeom>
              <a:avLst/>
              <a:gdLst/>
              <a:ahLst/>
              <a:cxnLst/>
              <a:rect l="l" t="t" r="r" b="b"/>
              <a:pathLst>
                <a:path w="3539" h="2270" extrusionOk="0">
                  <a:moveTo>
                    <a:pt x="3386" y="1"/>
                  </a:moveTo>
                  <a:cubicBezTo>
                    <a:pt x="1934" y="1"/>
                    <a:pt x="243" y="630"/>
                    <a:pt x="1" y="2217"/>
                  </a:cubicBezTo>
                  <a:cubicBezTo>
                    <a:pt x="1" y="2217"/>
                    <a:pt x="196" y="2270"/>
                    <a:pt x="506" y="2270"/>
                  </a:cubicBezTo>
                  <a:cubicBezTo>
                    <a:pt x="1238" y="2270"/>
                    <a:pt x="2608" y="1976"/>
                    <a:pt x="3539" y="3"/>
                  </a:cubicBezTo>
                  <a:cubicBezTo>
                    <a:pt x="3488" y="2"/>
                    <a:pt x="3437" y="1"/>
                    <a:pt x="3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22"/>
            <p:cNvSpPr/>
            <p:nvPr/>
          </p:nvSpPr>
          <p:spPr>
            <a:xfrm>
              <a:off x="7111375" y="4241550"/>
              <a:ext cx="68500" cy="88475"/>
            </a:xfrm>
            <a:custGeom>
              <a:avLst/>
              <a:gdLst/>
              <a:ahLst/>
              <a:cxnLst/>
              <a:rect l="l" t="t" r="r" b="b"/>
              <a:pathLst>
                <a:path w="2740" h="3539" extrusionOk="0">
                  <a:moveTo>
                    <a:pt x="2717" y="1"/>
                  </a:moveTo>
                  <a:cubicBezTo>
                    <a:pt x="1370" y="617"/>
                    <a:pt x="1" y="1964"/>
                    <a:pt x="503" y="3539"/>
                  </a:cubicBezTo>
                  <a:cubicBezTo>
                    <a:pt x="503" y="3539"/>
                    <a:pt x="2740" y="3128"/>
                    <a:pt x="27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22"/>
            <p:cNvSpPr/>
            <p:nvPr/>
          </p:nvSpPr>
          <p:spPr>
            <a:xfrm>
              <a:off x="7067450" y="4548575"/>
              <a:ext cx="96450" cy="46975"/>
            </a:xfrm>
            <a:custGeom>
              <a:avLst/>
              <a:gdLst/>
              <a:ahLst/>
              <a:cxnLst/>
              <a:rect l="l" t="t" r="r" b="b"/>
              <a:pathLst>
                <a:path w="3858" h="1879" extrusionOk="0">
                  <a:moveTo>
                    <a:pt x="2893" y="1"/>
                  </a:moveTo>
                  <a:cubicBezTo>
                    <a:pt x="1666" y="1"/>
                    <a:pt x="414" y="452"/>
                    <a:pt x="0" y="1712"/>
                  </a:cubicBezTo>
                  <a:cubicBezTo>
                    <a:pt x="0" y="1712"/>
                    <a:pt x="371" y="1879"/>
                    <a:pt x="934" y="1879"/>
                  </a:cubicBezTo>
                  <a:cubicBezTo>
                    <a:pt x="1703" y="1879"/>
                    <a:pt x="2830" y="1567"/>
                    <a:pt x="3858" y="91"/>
                  </a:cubicBezTo>
                  <a:cubicBezTo>
                    <a:pt x="3549" y="33"/>
                    <a:pt x="3222" y="1"/>
                    <a:pt x="28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22"/>
            <p:cNvSpPr/>
            <p:nvPr/>
          </p:nvSpPr>
          <p:spPr>
            <a:xfrm>
              <a:off x="7009250" y="4396200"/>
              <a:ext cx="73050" cy="97025"/>
            </a:xfrm>
            <a:custGeom>
              <a:avLst/>
              <a:gdLst/>
              <a:ahLst/>
              <a:cxnLst/>
              <a:rect l="l" t="t" r="r" b="b"/>
              <a:pathLst>
                <a:path w="2922" h="3881" extrusionOk="0">
                  <a:moveTo>
                    <a:pt x="2305" y="0"/>
                  </a:moveTo>
                  <a:cubicBezTo>
                    <a:pt x="1073" y="845"/>
                    <a:pt x="0" y="2420"/>
                    <a:pt x="799" y="3881"/>
                  </a:cubicBezTo>
                  <a:cubicBezTo>
                    <a:pt x="799" y="3881"/>
                    <a:pt x="2922" y="3036"/>
                    <a:pt x="2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22"/>
            <p:cNvSpPr/>
            <p:nvPr/>
          </p:nvSpPr>
          <p:spPr>
            <a:xfrm>
              <a:off x="7045200" y="4244500"/>
              <a:ext cx="101025" cy="41650"/>
            </a:xfrm>
            <a:custGeom>
              <a:avLst/>
              <a:gdLst/>
              <a:ahLst/>
              <a:cxnLst/>
              <a:rect l="l" t="t" r="r" b="b"/>
              <a:pathLst>
                <a:path w="4041" h="1666" extrusionOk="0">
                  <a:moveTo>
                    <a:pt x="2412" y="0"/>
                  </a:moveTo>
                  <a:cubicBezTo>
                    <a:pt x="1421" y="0"/>
                    <a:pt x="468" y="356"/>
                    <a:pt x="0" y="1321"/>
                  </a:cubicBezTo>
                  <a:cubicBezTo>
                    <a:pt x="0" y="1321"/>
                    <a:pt x="526" y="1665"/>
                    <a:pt x="1332" y="1665"/>
                  </a:cubicBezTo>
                  <a:cubicBezTo>
                    <a:pt x="2065" y="1665"/>
                    <a:pt x="3029" y="1380"/>
                    <a:pt x="4040" y="294"/>
                  </a:cubicBezTo>
                  <a:cubicBezTo>
                    <a:pt x="3539" y="113"/>
                    <a:pt x="2970" y="0"/>
                    <a:pt x="24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22"/>
            <p:cNvSpPr/>
            <p:nvPr/>
          </p:nvSpPr>
          <p:spPr>
            <a:xfrm>
              <a:off x="6821500" y="4199325"/>
              <a:ext cx="74775" cy="78200"/>
            </a:xfrm>
            <a:custGeom>
              <a:avLst/>
              <a:gdLst/>
              <a:ahLst/>
              <a:cxnLst/>
              <a:rect l="l" t="t" r="r" b="b"/>
              <a:pathLst>
                <a:path w="2991" h="3128" extrusionOk="0">
                  <a:moveTo>
                    <a:pt x="2991" y="1"/>
                  </a:moveTo>
                  <a:lnTo>
                    <a:pt x="2991" y="1"/>
                  </a:lnTo>
                  <a:cubicBezTo>
                    <a:pt x="1553" y="389"/>
                    <a:pt x="1" y="1484"/>
                    <a:pt x="252" y="3128"/>
                  </a:cubicBezTo>
                  <a:cubicBezTo>
                    <a:pt x="252" y="3128"/>
                    <a:pt x="2534" y="3059"/>
                    <a:pt x="29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22"/>
            <p:cNvSpPr/>
            <p:nvPr/>
          </p:nvSpPr>
          <p:spPr>
            <a:xfrm>
              <a:off x="6997250" y="4313100"/>
              <a:ext cx="97050" cy="46150"/>
            </a:xfrm>
            <a:custGeom>
              <a:avLst/>
              <a:gdLst/>
              <a:ahLst/>
              <a:cxnLst/>
              <a:rect l="l" t="t" r="r" b="b"/>
              <a:pathLst>
                <a:path w="3882" h="1846" extrusionOk="0">
                  <a:moveTo>
                    <a:pt x="2840" y="1"/>
                  </a:moveTo>
                  <a:cubicBezTo>
                    <a:pt x="1631" y="1"/>
                    <a:pt x="407" y="441"/>
                    <a:pt x="1" y="1658"/>
                  </a:cubicBezTo>
                  <a:cubicBezTo>
                    <a:pt x="1" y="1658"/>
                    <a:pt x="392" y="1845"/>
                    <a:pt x="985" y="1845"/>
                  </a:cubicBezTo>
                  <a:cubicBezTo>
                    <a:pt x="1751" y="1845"/>
                    <a:pt x="2852" y="1534"/>
                    <a:pt x="3881" y="106"/>
                  </a:cubicBezTo>
                  <a:cubicBezTo>
                    <a:pt x="3549" y="39"/>
                    <a:pt x="3195" y="1"/>
                    <a:pt x="28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22"/>
            <p:cNvSpPr/>
            <p:nvPr/>
          </p:nvSpPr>
          <p:spPr>
            <a:xfrm>
              <a:off x="5932450" y="4038400"/>
              <a:ext cx="71350" cy="93050"/>
            </a:xfrm>
            <a:custGeom>
              <a:avLst/>
              <a:gdLst/>
              <a:ahLst/>
              <a:cxnLst/>
              <a:rect l="l" t="t" r="r" b="b"/>
              <a:pathLst>
                <a:path w="2854" h="3722" extrusionOk="0">
                  <a:moveTo>
                    <a:pt x="183" y="1"/>
                  </a:moveTo>
                  <a:lnTo>
                    <a:pt x="183" y="1"/>
                  </a:lnTo>
                  <a:cubicBezTo>
                    <a:pt x="1" y="1485"/>
                    <a:pt x="434" y="3333"/>
                    <a:pt x="2078" y="3721"/>
                  </a:cubicBezTo>
                  <a:cubicBezTo>
                    <a:pt x="2078" y="3721"/>
                    <a:pt x="2854" y="1576"/>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22"/>
            <p:cNvSpPr/>
            <p:nvPr/>
          </p:nvSpPr>
          <p:spPr>
            <a:xfrm>
              <a:off x="6062550" y="4042975"/>
              <a:ext cx="72500" cy="96450"/>
            </a:xfrm>
            <a:custGeom>
              <a:avLst/>
              <a:gdLst/>
              <a:ahLst/>
              <a:cxnLst/>
              <a:rect l="l" t="t" r="r" b="b"/>
              <a:pathLst>
                <a:path w="2900" h="3858" extrusionOk="0">
                  <a:moveTo>
                    <a:pt x="2352" y="0"/>
                  </a:moveTo>
                  <a:lnTo>
                    <a:pt x="2352" y="0"/>
                  </a:lnTo>
                  <a:cubicBezTo>
                    <a:pt x="1119" y="822"/>
                    <a:pt x="1" y="2374"/>
                    <a:pt x="754" y="3858"/>
                  </a:cubicBezTo>
                  <a:cubicBezTo>
                    <a:pt x="754" y="3858"/>
                    <a:pt x="2900" y="3059"/>
                    <a:pt x="23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22"/>
            <p:cNvSpPr/>
            <p:nvPr/>
          </p:nvSpPr>
          <p:spPr>
            <a:xfrm>
              <a:off x="5698500" y="4061800"/>
              <a:ext cx="71925" cy="93625"/>
            </a:xfrm>
            <a:custGeom>
              <a:avLst/>
              <a:gdLst/>
              <a:ahLst/>
              <a:cxnLst/>
              <a:rect l="l" t="t" r="r" b="b"/>
              <a:pathLst>
                <a:path w="2877" h="3745" extrusionOk="0">
                  <a:moveTo>
                    <a:pt x="206" y="1"/>
                  </a:moveTo>
                  <a:lnTo>
                    <a:pt x="206" y="1"/>
                  </a:lnTo>
                  <a:cubicBezTo>
                    <a:pt x="0" y="1462"/>
                    <a:pt x="411" y="3333"/>
                    <a:pt x="2032" y="3744"/>
                  </a:cubicBezTo>
                  <a:cubicBezTo>
                    <a:pt x="2032" y="3744"/>
                    <a:pt x="2876" y="1621"/>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22"/>
            <p:cNvSpPr/>
            <p:nvPr/>
          </p:nvSpPr>
          <p:spPr>
            <a:xfrm>
              <a:off x="6327900" y="3988200"/>
              <a:ext cx="73650" cy="104450"/>
            </a:xfrm>
            <a:custGeom>
              <a:avLst/>
              <a:gdLst/>
              <a:ahLst/>
              <a:cxnLst/>
              <a:rect l="l" t="t" r="r" b="b"/>
              <a:pathLst>
                <a:path w="2946" h="4178" extrusionOk="0">
                  <a:moveTo>
                    <a:pt x="1233" y="0"/>
                  </a:moveTo>
                  <a:lnTo>
                    <a:pt x="1233" y="0"/>
                  </a:lnTo>
                  <a:cubicBezTo>
                    <a:pt x="412" y="1256"/>
                    <a:pt x="1" y="3104"/>
                    <a:pt x="1302" y="4177"/>
                  </a:cubicBezTo>
                  <a:cubicBezTo>
                    <a:pt x="1302" y="4177"/>
                    <a:pt x="2945" y="2580"/>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22"/>
            <p:cNvSpPr/>
            <p:nvPr/>
          </p:nvSpPr>
          <p:spPr>
            <a:xfrm>
              <a:off x="5818325" y="4037850"/>
              <a:ext cx="71350" cy="93025"/>
            </a:xfrm>
            <a:custGeom>
              <a:avLst/>
              <a:gdLst/>
              <a:ahLst/>
              <a:cxnLst/>
              <a:rect l="l" t="t" r="r" b="b"/>
              <a:pathLst>
                <a:path w="2854" h="3721" extrusionOk="0">
                  <a:moveTo>
                    <a:pt x="160" y="0"/>
                  </a:moveTo>
                  <a:cubicBezTo>
                    <a:pt x="1" y="1461"/>
                    <a:pt x="434" y="3333"/>
                    <a:pt x="2055" y="3721"/>
                  </a:cubicBezTo>
                  <a:cubicBezTo>
                    <a:pt x="2055" y="3721"/>
                    <a:pt x="2854" y="1575"/>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22"/>
            <p:cNvSpPr/>
            <p:nvPr/>
          </p:nvSpPr>
          <p:spPr>
            <a:xfrm>
              <a:off x="5995800" y="4117725"/>
              <a:ext cx="74775" cy="103300"/>
            </a:xfrm>
            <a:custGeom>
              <a:avLst/>
              <a:gdLst/>
              <a:ahLst/>
              <a:cxnLst/>
              <a:rect l="l" t="t" r="r" b="b"/>
              <a:pathLst>
                <a:path w="2991" h="4132" extrusionOk="0">
                  <a:moveTo>
                    <a:pt x="1712" y="1"/>
                  </a:moveTo>
                  <a:cubicBezTo>
                    <a:pt x="731" y="1096"/>
                    <a:pt x="0" y="2877"/>
                    <a:pt x="1119" y="4132"/>
                  </a:cubicBezTo>
                  <a:cubicBezTo>
                    <a:pt x="1119" y="4132"/>
                    <a:pt x="2990" y="2831"/>
                    <a:pt x="17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22"/>
            <p:cNvSpPr/>
            <p:nvPr/>
          </p:nvSpPr>
          <p:spPr>
            <a:xfrm>
              <a:off x="5932450" y="4225000"/>
              <a:ext cx="73650" cy="82775"/>
            </a:xfrm>
            <a:custGeom>
              <a:avLst/>
              <a:gdLst/>
              <a:ahLst/>
              <a:cxnLst/>
              <a:rect l="l" t="t" r="r" b="b"/>
              <a:pathLst>
                <a:path w="2946" h="3311" extrusionOk="0">
                  <a:moveTo>
                    <a:pt x="1" y="1"/>
                  </a:moveTo>
                  <a:lnTo>
                    <a:pt x="1" y="1"/>
                  </a:lnTo>
                  <a:cubicBezTo>
                    <a:pt x="115" y="1484"/>
                    <a:pt x="891" y="3219"/>
                    <a:pt x="2557" y="3310"/>
                  </a:cubicBezTo>
                  <a:cubicBezTo>
                    <a:pt x="2557" y="3310"/>
                    <a:pt x="2945" y="105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22"/>
            <p:cNvSpPr/>
            <p:nvPr/>
          </p:nvSpPr>
          <p:spPr>
            <a:xfrm>
              <a:off x="5776100" y="4136550"/>
              <a:ext cx="74200" cy="100475"/>
            </a:xfrm>
            <a:custGeom>
              <a:avLst/>
              <a:gdLst/>
              <a:ahLst/>
              <a:cxnLst/>
              <a:rect l="l" t="t" r="r" b="b"/>
              <a:pathLst>
                <a:path w="2968" h="4019" extrusionOk="0">
                  <a:moveTo>
                    <a:pt x="2101" y="1"/>
                  </a:moveTo>
                  <a:lnTo>
                    <a:pt x="2101" y="1"/>
                  </a:lnTo>
                  <a:cubicBezTo>
                    <a:pt x="959" y="959"/>
                    <a:pt x="1" y="2603"/>
                    <a:pt x="914" y="4018"/>
                  </a:cubicBezTo>
                  <a:cubicBezTo>
                    <a:pt x="914" y="4018"/>
                    <a:pt x="2968" y="3014"/>
                    <a:pt x="2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22"/>
            <p:cNvSpPr/>
            <p:nvPr/>
          </p:nvSpPr>
          <p:spPr>
            <a:xfrm>
              <a:off x="6203500" y="4032700"/>
              <a:ext cx="70225" cy="99325"/>
            </a:xfrm>
            <a:custGeom>
              <a:avLst/>
              <a:gdLst/>
              <a:ahLst/>
              <a:cxnLst/>
              <a:rect l="l" t="t" r="r" b="b"/>
              <a:pathLst>
                <a:path w="2809" h="3973" extrusionOk="0">
                  <a:moveTo>
                    <a:pt x="412" y="1"/>
                  </a:moveTo>
                  <a:lnTo>
                    <a:pt x="412" y="1"/>
                  </a:lnTo>
                  <a:cubicBezTo>
                    <a:pt x="1" y="1439"/>
                    <a:pt x="138" y="3333"/>
                    <a:pt x="1690" y="3972"/>
                  </a:cubicBezTo>
                  <a:cubicBezTo>
                    <a:pt x="1690" y="3972"/>
                    <a:pt x="2808" y="1986"/>
                    <a:pt x="4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22"/>
            <p:cNvSpPr/>
            <p:nvPr/>
          </p:nvSpPr>
          <p:spPr>
            <a:xfrm>
              <a:off x="5894800" y="4126275"/>
              <a:ext cx="74775" cy="103325"/>
            </a:xfrm>
            <a:custGeom>
              <a:avLst/>
              <a:gdLst/>
              <a:ahLst/>
              <a:cxnLst/>
              <a:rect l="l" t="t" r="r" b="b"/>
              <a:pathLst>
                <a:path w="2991" h="4133" extrusionOk="0">
                  <a:moveTo>
                    <a:pt x="1758" y="1"/>
                  </a:moveTo>
                  <a:lnTo>
                    <a:pt x="1758" y="1"/>
                  </a:lnTo>
                  <a:cubicBezTo>
                    <a:pt x="731" y="1097"/>
                    <a:pt x="0" y="2854"/>
                    <a:pt x="1073" y="4132"/>
                  </a:cubicBezTo>
                  <a:cubicBezTo>
                    <a:pt x="1073" y="4132"/>
                    <a:pt x="2990" y="2877"/>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1" name="Google Shape;2921;p22"/>
          <p:cNvGrpSpPr/>
          <p:nvPr/>
        </p:nvGrpSpPr>
        <p:grpSpPr>
          <a:xfrm flipH="1">
            <a:off x="7853437" y="2214638"/>
            <a:ext cx="2711800" cy="3077000"/>
            <a:chOff x="4675" y="5263075"/>
            <a:chExt cx="2711800" cy="3077000"/>
          </a:xfrm>
        </p:grpSpPr>
        <p:sp>
          <p:nvSpPr>
            <p:cNvPr id="2922" name="Google Shape;2922;p22"/>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22"/>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22"/>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25" name="Google Shape;2925;p22"/>
            <p:cNvGrpSpPr/>
            <p:nvPr/>
          </p:nvGrpSpPr>
          <p:grpSpPr>
            <a:xfrm>
              <a:off x="4675" y="5345475"/>
              <a:ext cx="2711800" cy="2994600"/>
              <a:chOff x="4675" y="5345475"/>
              <a:chExt cx="2711800" cy="2994600"/>
            </a:xfrm>
          </p:grpSpPr>
          <p:sp>
            <p:nvSpPr>
              <p:cNvPr id="2926" name="Google Shape;2926;p22"/>
              <p:cNvSpPr/>
              <p:nvPr/>
            </p:nvSpPr>
            <p:spPr>
              <a:xfrm>
                <a:off x="1642450" y="5558800"/>
                <a:ext cx="94750" cy="112450"/>
              </a:xfrm>
              <a:custGeom>
                <a:avLst/>
                <a:gdLst/>
                <a:ahLst/>
                <a:cxnLst/>
                <a:rect l="l" t="t" r="r" b="b"/>
                <a:pathLst>
                  <a:path w="3790" h="4498" extrusionOk="0">
                    <a:moveTo>
                      <a:pt x="639" y="1"/>
                    </a:moveTo>
                    <a:cubicBezTo>
                      <a:pt x="639" y="1"/>
                      <a:pt x="0" y="2945"/>
                      <a:pt x="3789" y="4497"/>
                    </a:cubicBezTo>
                    <a:cubicBezTo>
                      <a:pt x="3743" y="2534"/>
                      <a:pt x="2830" y="206"/>
                      <a:pt x="639" y="1"/>
                    </a:cubicBezTo>
                    <a:close/>
                  </a:path>
                </a:pathLst>
              </a:custGeom>
              <a:solidFill>
                <a:srgbClr val="98B7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22"/>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22"/>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22"/>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22"/>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22"/>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22"/>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22"/>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22"/>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22"/>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22"/>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22"/>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22"/>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22"/>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22"/>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22"/>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22"/>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22"/>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22"/>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22"/>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22"/>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22"/>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22"/>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22"/>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22"/>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22"/>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22"/>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22"/>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54" name="Google Shape;2954;p22"/>
              <p:cNvGrpSpPr/>
              <p:nvPr/>
            </p:nvGrpSpPr>
            <p:grpSpPr>
              <a:xfrm>
                <a:off x="4675" y="5593050"/>
                <a:ext cx="2711800" cy="2747025"/>
                <a:chOff x="4675" y="3688050"/>
                <a:chExt cx="2711800" cy="2747025"/>
              </a:xfrm>
            </p:grpSpPr>
            <p:sp>
              <p:nvSpPr>
                <p:cNvPr id="2955" name="Google Shape;2955;p22"/>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22"/>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22"/>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22"/>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22"/>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22"/>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22"/>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22"/>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22"/>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22"/>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22"/>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22"/>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67" name="Google Shape;2967;p22"/>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968" name="Google Shape;2968;p22"/>
          <p:cNvSpPr/>
          <p:nvPr/>
        </p:nvSpPr>
        <p:spPr>
          <a:xfrm>
            <a:off x="4985435" y="4133025"/>
            <a:ext cx="4102828" cy="1363933"/>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22"/>
          <p:cNvSpPr/>
          <p:nvPr/>
        </p:nvSpPr>
        <p:spPr>
          <a:xfrm flipH="1">
            <a:off x="6160537"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22"/>
          <p:cNvSpPr/>
          <p:nvPr/>
        </p:nvSpPr>
        <p:spPr>
          <a:xfrm flipH="1">
            <a:off x="7484887"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22"/>
          <p:cNvSpPr/>
          <p:nvPr/>
        </p:nvSpPr>
        <p:spPr>
          <a:xfrm flipH="1">
            <a:off x="7619487" y="46804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22"/>
          <p:cNvSpPr/>
          <p:nvPr/>
        </p:nvSpPr>
        <p:spPr>
          <a:xfrm rot="-2896763" flipH="1">
            <a:off x="6869588" y="4089275"/>
            <a:ext cx="922401" cy="765526"/>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22"/>
          <p:cNvSpPr/>
          <p:nvPr/>
        </p:nvSpPr>
        <p:spPr>
          <a:xfrm flipH="1">
            <a:off x="6216537"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22"/>
          <p:cNvSpPr/>
          <p:nvPr/>
        </p:nvSpPr>
        <p:spPr>
          <a:xfrm flipH="1">
            <a:off x="6957412"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22"/>
          <p:cNvSpPr/>
          <p:nvPr/>
        </p:nvSpPr>
        <p:spPr>
          <a:xfrm rot="-2297280">
            <a:off x="-497257" y="3612951"/>
            <a:ext cx="930867" cy="861199"/>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22"/>
          <p:cNvSpPr/>
          <p:nvPr/>
        </p:nvSpPr>
        <p:spPr>
          <a:xfrm rot="-591948">
            <a:off x="-497229" y="4146472"/>
            <a:ext cx="930818" cy="861153"/>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22"/>
          <p:cNvSpPr/>
          <p:nvPr/>
        </p:nvSpPr>
        <p:spPr>
          <a:xfrm rot="-5400000">
            <a:off x="202731" y="4222789"/>
            <a:ext cx="930854" cy="861187"/>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22"/>
          <p:cNvSpPr/>
          <p:nvPr/>
        </p:nvSpPr>
        <p:spPr>
          <a:xfrm flipH="1">
            <a:off x="7857798" y="-427363"/>
            <a:ext cx="4874140" cy="2720430"/>
          </a:xfrm>
          <a:custGeom>
            <a:avLst/>
            <a:gdLst/>
            <a:ahLst/>
            <a:cxnLst/>
            <a:rect l="l" t="t" r="r" b="b"/>
            <a:pathLst>
              <a:path w="162174" h="82120" extrusionOk="0">
                <a:moveTo>
                  <a:pt x="152245" y="47249"/>
                </a:moveTo>
                <a:lnTo>
                  <a:pt x="152245" y="47249"/>
                </a:lnTo>
                <a:cubicBezTo>
                  <a:pt x="151564" y="48194"/>
                  <a:pt x="150882" y="49139"/>
                  <a:pt x="150201" y="50079"/>
                </a:cubicBezTo>
                <a:lnTo>
                  <a:pt x="150201" y="50079"/>
                </a:lnTo>
                <a:cubicBezTo>
                  <a:pt x="151564" y="49922"/>
                  <a:pt x="152929" y="48500"/>
                  <a:pt x="152245" y="47249"/>
                </a:cubicBezTo>
                <a:close/>
                <a:moveTo>
                  <a:pt x="126635" y="0"/>
                </a:moveTo>
                <a:lnTo>
                  <a:pt x="0" y="274"/>
                </a:lnTo>
                <a:lnTo>
                  <a:pt x="68" y="44601"/>
                </a:lnTo>
                <a:cubicBezTo>
                  <a:pt x="1895" y="44122"/>
                  <a:pt x="3743" y="43642"/>
                  <a:pt x="5569" y="43140"/>
                </a:cubicBezTo>
                <a:cubicBezTo>
                  <a:pt x="6049" y="44304"/>
                  <a:pt x="6551" y="45468"/>
                  <a:pt x="7030" y="46632"/>
                </a:cubicBezTo>
                <a:cubicBezTo>
                  <a:pt x="5181" y="47568"/>
                  <a:pt x="4793" y="50330"/>
                  <a:pt x="6323" y="51699"/>
                </a:cubicBezTo>
                <a:cubicBezTo>
                  <a:pt x="7030" y="50878"/>
                  <a:pt x="7738" y="50033"/>
                  <a:pt x="8445" y="49189"/>
                </a:cubicBezTo>
                <a:lnTo>
                  <a:pt x="8445" y="49189"/>
                </a:lnTo>
                <a:cubicBezTo>
                  <a:pt x="8028" y="49944"/>
                  <a:pt x="8990" y="50688"/>
                  <a:pt x="9795" y="50688"/>
                </a:cubicBezTo>
                <a:cubicBezTo>
                  <a:pt x="10090" y="50688"/>
                  <a:pt x="10363" y="50588"/>
                  <a:pt x="10541" y="50353"/>
                </a:cubicBezTo>
                <a:lnTo>
                  <a:pt x="10541" y="50353"/>
                </a:lnTo>
                <a:cubicBezTo>
                  <a:pt x="10156" y="51072"/>
                  <a:pt x="11127" y="51757"/>
                  <a:pt x="12035" y="51757"/>
                </a:cubicBezTo>
                <a:cubicBezTo>
                  <a:pt x="12401" y="51757"/>
                  <a:pt x="12758" y="51645"/>
                  <a:pt x="13010" y="51380"/>
                </a:cubicBezTo>
                <a:cubicBezTo>
                  <a:pt x="13923" y="50421"/>
                  <a:pt x="13627" y="48938"/>
                  <a:pt x="13262" y="47705"/>
                </a:cubicBezTo>
                <a:cubicBezTo>
                  <a:pt x="13782" y="47418"/>
                  <a:pt x="14387" y="47258"/>
                  <a:pt x="14998" y="47258"/>
                </a:cubicBezTo>
                <a:cubicBezTo>
                  <a:pt x="15165" y="47258"/>
                  <a:pt x="15332" y="47270"/>
                  <a:pt x="15498" y="47294"/>
                </a:cubicBezTo>
                <a:cubicBezTo>
                  <a:pt x="15657" y="48345"/>
                  <a:pt x="16746" y="49155"/>
                  <a:pt x="17837" y="49155"/>
                </a:cubicBezTo>
                <a:cubicBezTo>
                  <a:pt x="18002" y="49155"/>
                  <a:pt x="18167" y="49136"/>
                  <a:pt x="18329" y="49097"/>
                </a:cubicBezTo>
                <a:lnTo>
                  <a:pt x="18329" y="49097"/>
                </a:lnTo>
                <a:cubicBezTo>
                  <a:pt x="17941" y="50102"/>
                  <a:pt x="17530" y="51106"/>
                  <a:pt x="17119" y="52110"/>
                </a:cubicBezTo>
                <a:cubicBezTo>
                  <a:pt x="18625" y="52749"/>
                  <a:pt x="19150" y="54484"/>
                  <a:pt x="20292" y="55625"/>
                </a:cubicBezTo>
                <a:cubicBezTo>
                  <a:pt x="20778" y="56112"/>
                  <a:pt x="21572" y="56361"/>
                  <a:pt x="22300" y="56361"/>
                </a:cubicBezTo>
                <a:cubicBezTo>
                  <a:pt x="23245" y="56361"/>
                  <a:pt x="24080" y="55941"/>
                  <a:pt x="23989" y="55078"/>
                </a:cubicBezTo>
                <a:cubicBezTo>
                  <a:pt x="24583" y="53640"/>
                  <a:pt x="23647" y="51836"/>
                  <a:pt x="22095" y="51403"/>
                </a:cubicBezTo>
                <a:cubicBezTo>
                  <a:pt x="22711" y="51152"/>
                  <a:pt x="23350" y="50901"/>
                  <a:pt x="23967" y="50672"/>
                </a:cubicBezTo>
                <a:lnTo>
                  <a:pt x="22825" y="48732"/>
                </a:lnTo>
                <a:cubicBezTo>
                  <a:pt x="23875" y="48139"/>
                  <a:pt x="24902" y="47522"/>
                  <a:pt x="25952" y="46929"/>
                </a:cubicBezTo>
                <a:lnTo>
                  <a:pt x="25952" y="46929"/>
                </a:lnTo>
                <a:cubicBezTo>
                  <a:pt x="25760" y="48599"/>
                  <a:pt x="29167" y="50962"/>
                  <a:pt x="29415" y="52866"/>
                </a:cubicBezTo>
                <a:lnTo>
                  <a:pt x="29415" y="52866"/>
                </a:lnTo>
                <a:cubicBezTo>
                  <a:pt x="28945" y="54142"/>
                  <a:pt x="28525" y="55443"/>
                  <a:pt x="28166" y="56744"/>
                </a:cubicBezTo>
                <a:cubicBezTo>
                  <a:pt x="28029" y="57200"/>
                  <a:pt x="27915" y="57703"/>
                  <a:pt x="28075" y="58159"/>
                </a:cubicBezTo>
                <a:cubicBezTo>
                  <a:pt x="28259" y="58757"/>
                  <a:pt x="28876" y="59077"/>
                  <a:pt x="29504" y="59077"/>
                </a:cubicBezTo>
                <a:cubicBezTo>
                  <a:pt x="29768" y="59077"/>
                  <a:pt x="30035" y="59020"/>
                  <a:pt x="30272" y="58903"/>
                </a:cubicBezTo>
                <a:lnTo>
                  <a:pt x="30272" y="58903"/>
                </a:lnTo>
                <a:cubicBezTo>
                  <a:pt x="29784" y="60170"/>
                  <a:pt x="29508" y="61523"/>
                  <a:pt x="29467" y="62884"/>
                </a:cubicBezTo>
                <a:cubicBezTo>
                  <a:pt x="29445" y="63500"/>
                  <a:pt x="29513" y="64185"/>
                  <a:pt x="29947" y="64619"/>
                </a:cubicBezTo>
                <a:cubicBezTo>
                  <a:pt x="30197" y="64869"/>
                  <a:pt x="30523" y="64979"/>
                  <a:pt x="30864" y="64979"/>
                </a:cubicBezTo>
                <a:cubicBezTo>
                  <a:pt x="31457" y="64979"/>
                  <a:pt x="32095" y="64646"/>
                  <a:pt x="32458" y="64139"/>
                </a:cubicBezTo>
                <a:cubicBezTo>
                  <a:pt x="33005" y="63363"/>
                  <a:pt x="33051" y="62313"/>
                  <a:pt x="33074" y="61355"/>
                </a:cubicBezTo>
                <a:lnTo>
                  <a:pt x="33074" y="61355"/>
                </a:lnTo>
                <a:cubicBezTo>
                  <a:pt x="33051" y="62930"/>
                  <a:pt x="33165" y="64504"/>
                  <a:pt x="33439" y="66057"/>
                </a:cubicBezTo>
                <a:cubicBezTo>
                  <a:pt x="33553" y="66673"/>
                  <a:pt x="33781" y="67380"/>
                  <a:pt x="34352" y="67540"/>
                </a:cubicBezTo>
                <a:cubicBezTo>
                  <a:pt x="34433" y="67563"/>
                  <a:pt x="34511" y="67573"/>
                  <a:pt x="34587" y="67573"/>
                </a:cubicBezTo>
                <a:cubicBezTo>
                  <a:pt x="35287" y="67573"/>
                  <a:pt x="35787" y="66684"/>
                  <a:pt x="35973" y="65942"/>
                </a:cubicBezTo>
                <a:cubicBezTo>
                  <a:pt x="36566" y="63523"/>
                  <a:pt x="36452" y="60921"/>
                  <a:pt x="35653" y="58547"/>
                </a:cubicBezTo>
                <a:lnTo>
                  <a:pt x="35653" y="58547"/>
                </a:lnTo>
                <a:cubicBezTo>
                  <a:pt x="36406" y="59757"/>
                  <a:pt x="37182" y="60944"/>
                  <a:pt x="37936" y="62153"/>
                </a:cubicBezTo>
                <a:cubicBezTo>
                  <a:pt x="37890" y="60305"/>
                  <a:pt x="37502" y="58456"/>
                  <a:pt x="36772" y="56767"/>
                </a:cubicBezTo>
                <a:lnTo>
                  <a:pt x="36772" y="56767"/>
                </a:lnTo>
                <a:cubicBezTo>
                  <a:pt x="37730" y="57954"/>
                  <a:pt x="38712" y="59163"/>
                  <a:pt x="39670" y="60350"/>
                </a:cubicBezTo>
                <a:cubicBezTo>
                  <a:pt x="41881" y="59877"/>
                  <a:pt x="37158" y="52290"/>
                  <a:pt x="42844" y="52290"/>
                </a:cubicBezTo>
                <a:cubicBezTo>
                  <a:pt x="42910" y="52290"/>
                  <a:pt x="42979" y="52291"/>
                  <a:pt x="43049" y="52293"/>
                </a:cubicBezTo>
                <a:cubicBezTo>
                  <a:pt x="43028" y="52496"/>
                  <a:pt x="42954" y="57144"/>
                  <a:pt x="44008" y="57144"/>
                </a:cubicBezTo>
                <a:cubicBezTo>
                  <a:pt x="44138" y="57144"/>
                  <a:pt x="44284" y="57074"/>
                  <a:pt x="44449" y="56918"/>
                </a:cubicBezTo>
                <a:lnTo>
                  <a:pt x="44449" y="56918"/>
                </a:lnTo>
                <a:cubicBezTo>
                  <a:pt x="43477" y="57853"/>
                  <a:pt x="43004" y="59193"/>
                  <a:pt x="43140" y="60510"/>
                </a:cubicBezTo>
                <a:cubicBezTo>
                  <a:pt x="44213" y="60967"/>
                  <a:pt x="45057" y="61857"/>
                  <a:pt x="45400" y="62907"/>
                </a:cubicBezTo>
                <a:cubicBezTo>
                  <a:pt x="47036" y="61031"/>
                  <a:pt x="47046" y="58091"/>
                  <a:pt x="45489" y="56181"/>
                </a:cubicBezTo>
                <a:lnTo>
                  <a:pt x="45489" y="56181"/>
                </a:lnTo>
                <a:cubicBezTo>
                  <a:pt x="45574" y="56225"/>
                  <a:pt x="45673" y="56245"/>
                  <a:pt x="45778" y="56245"/>
                </a:cubicBezTo>
                <a:cubicBezTo>
                  <a:pt x="46175" y="56245"/>
                  <a:pt x="46651" y="55954"/>
                  <a:pt x="46723" y="55534"/>
                </a:cubicBezTo>
                <a:cubicBezTo>
                  <a:pt x="46815" y="54895"/>
                  <a:pt x="46290" y="54324"/>
                  <a:pt x="45833" y="53845"/>
                </a:cubicBezTo>
                <a:lnTo>
                  <a:pt x="45833" y="53845"/>
                </a:lnTo>
                <a:cubicBezTo>
                  <a:pt x="46446" y="54137"/>
                  <a:pt x="47134" y="54289"/>
                  <a:pt x="47825" y="54289"/>
                </a:cubicBezTo>
                <a:cubicBezTo>
                  <a:pt x="48214" y="54289"/>
                  <a:pt x="48605" y="54241"/>
                  <a:pt x="48983" y="54142"/>
                </a:cubicBezTo>
                <a:cubicBezTo>
                  <a:pt x="49440" y="52886"/>
                  <a:pt x="48823" y="51357"/>
                  <a:pt x="47591" y="50718"/>
                </a:cubicBezTo>
                <a:cubicBezTo>
                  <a:pt x="48344" y="50535"/>
                  <a:pt x="49074" y="50330"/>
                  <a:pt x="49828" y="50125"/>
                </a:cubicBezTo>
                <a:cubicBezTo>
                  <a:pt x="51471" y="51197"/>
                  <a:pt x="50604" y="53571"/>
                  <a:pt x="49987" y="55352"/>
                </a:cubicBezTo>
                <a:cubicBezTo>
                  <a:pt x="49189" y="57634"/>
                  <a:pt x="51403" y="58433"/>
                  <a:pt x="51380" y="60076"/>
                </a:cubicBezTo>
                <a:cubicBezTo>
                  <a:pt x="51334" y="62268"/>
                  <a:pt x="49440" y="64847"/>
                  <a:pt x="48983" y="67107"/>
                </a:cubicBezTo>
                <a:cubicBezTo>
                  <a:pt x="50261" y="65235"/>
                  <a:pt x="51631" y="63409"/>
                  <a:pt x="53069" y="61651"/>
                </a:cubicBezTo>
                <a:lnTo>
                  <a:pt x="53069" y="61651"/>
                </a:lnTo>
                <a:cubicBezTo>
                  <a:pt x="52019" y="63706"/>
                  <a:pt x="51722" y="66102"/>
                  <a:pt x="52247" y="68316"/>
                </a:cubicBezTo>
                <a:cubicBezTo>
                  <a:pt x="53754" y="66513"/>
                  <a:pt x="54781" y="64345"/>
                  <a:pt x="55146" y="62062"/>
                </a:cubicBezTo>
                <a:cubicBezTo>
                  <a:pt x="55488" y="64459"/>
                  <a:pt x="55990" y="67152"/>
                  <a:pt x="58090" y="68522"/>
                </a:cubicBezTo>
                <a:cubicBezTo>
                  <a:pt x="58458" y="64915"/>
                  <a:pt x="58355" y="61267"/>
                  <a:pt x="57801" y="57675"/>
                </a:cubicBezTo>
                <a:lnTo>
                  <a:pt x="57801" y="57675"/>
                </a:lnTo>
                <a:cubicBezTo>
                  <a:pt x="58195" y="59587"/>
                  <a:pt x="59361" y="61342"/>
                  <a:pt x="61012" y="62519"/>
                </a:cubicBezTo>
                <a:lnTo>
                  <a:pt x="61162" y="56612"/>
                </a:lnTo>
                <a:lnTo>
                  <a:pt x="61162" y="56612"/>
                </a:lnTo>
                <a:cubicBezTo>
                  <a:pt x="61328" y="57183"/>
                  <a:pt x="61719" y="57699"/>
                  <a:pt x="62267" y="57999"/>
                </a:cubicBezTo>
                <a:cubicBezTo>
                  <a:pt x="62616" y="58195"/>
                  <a:pt x="63018" y="58289"/>
                  <a:pt x="63424" y="58289"/>
                </a:cubicBezTo>
                <a:cubicBezTo>
                  <a:pt x="64107" y="58289"/>
                  <a:pt x="64799" y="58021"/>
                  <a:pt x="65258" y="57520"/>
                </a:cubicBezTo>
                <a:lnTo>
                  <a:pt x="65258" y="57520"/>
                </a:lnTo>
                <a:cubicBezTo>
                  <a:pt x="64687" y="59666"/>
                  <a:pt x="64048" y="61788"/>
                  <a:pt x="63340" y="63888"/>
                </a:cubicBezTo>
                <a:cubicBezTo>
                  <a:pt x="64251" y="63676"/>
                  <a:pt x="65093" y="63246"/>
                  <a:pt x="65789" y="62661"/>
                </a:cubicBezTo>
                <a:lnTo>
                  <a:pt x="65789" y="62661"/>
                </a:lnTo>
                <a:cubicBezTo>
                  <a:pt x="65533" y="63262"/>
                  <a:pt x="65422" y="63920"/>
                  <a:pt x="65486" y="64573"/>
                </a:cubicBezTo>
                <a:cubicBezTo>
                  <a:pt x="65628" y="64586"/>
                  <a:pt x="65771" y="64593"/>
                  <a:pt x="65914" y="64593"/>
                </a:cubicBezTo>
                <a:cubicBezTo>
                  <a:pt x="66755" y="64593"/>
                  <a:pt x="67594" y="64366"/>
                  <a:pt x="68316" y="63957"/>
                </a:cubicBezTo>
                <a:lnTo>
                  <a:pt x="68316" y="63957"/>
                </a:lnTo>
                <a:cubicBezTo>
                  <a:pt x="67038" y="65714"/>
                  <a:pt x="66056" y="67654"/>
                  <a:pt x="65463" y="69709"/>
                </a:cubicBezTo>
                <a:cubicBezTo>
                  <a:pt x="65372" y="70074"/>
                  <a:pt x="65303" y="70530"/>
                  <a:pt x="65577" y="70804"/>
                </a:cubicBezTo>
                <a:cubicBezTo>
                  <a:pt x="65696" y="70911"/>
                  <a:pt x="65832" y="70956"/>
                  <a:pt x="65977" y="70956"/>
                </a:cubicBezTo>
                <a:cubicBezTo>
                  <a:pt x="66390" y="70956"/>
                  <a:pt x="66865" y="70589"/>
                  <a:pt x="67152" y="70234"/>
                </a:cubicBezTo>
                <a:cubicBezTo>
                  <a:pt x="67998" y="69158"/>
                  <a:pt x="68708" y="68001"/>
                  <a:pt x="69293" y="66784"/>
                </a:cubicBezTo>
                <a:lnTo>
                  <a:pt x="69293" y="66784"/>
                </a:lnTo>
                <a:cubicBezTo>
                  <a:pt x="68751" y="68221"/>
                  <a:pt x="68532" y="69755"/>
                  <a:pt x="68659" y="71261"/>
                </a:cubicBezTo>
                <a:cubicBezTo>
                  <a:pt x="68704" y="71694"/>
                  <a:pt x="68773" y="72151"/>
                  <a:pt x="69115" y="72448"/>
                </a:cubicBezTo>
                <a:cubicBezTo>
                  <a:pt x="69317" y="72642"/>
                  <a:pt x="69585" y="72727"/>
                  <a:pt x="69867" y="72727"/>
                </a:cubicBezTo>
                <a:cubicBezTo>
                  <a:pt x="70347" y="72727"/>
                  <a:pt x="70867" y="72479"/>
                  <a:pt x="71169" y="72105"/>
                </a:cubicBezTo>
                <a:cubicBezTo>
                  <a:pt x="71649" y="71512"/>
                  <a:pt x="71717" y="70713"/>
                  <a:pt x="71786" y="69960"/>
                </a:cubicBezTo>
                <a:cubicBezTo>
                  <a:pt x="71923" y="71877"/>
                  <a:pt x="72881" y="73726"/>
                  <a:pt x="74388" y="75004"/>
                </a:cubicBezTo>
                <a:cubicBezTo>
                  <a:pt x="74873" y="73183"/>
                  <a:pt x="74898" y="71244"/>
                  <a:pt x="74471" y="69396"/>
                </a:cubicBezTo>
                <a:lnTo>
                  <a:pt x="74471" y="69396"/>
                </a:lnTo>
                <a:cubicBezTo>
                  <a:pt x="74852" y="70026"/>
                  <a:pt x="75415" y="70559"/>
                  <a:pt x="76100" y="70896"/>
                </a:cubicBezTo>
                <a:cubicBezTo>
                  <a:pt x="76145" y="68910"/>
                  <a:pt x="75848" y="66878"/>
                  <a:pt x="75209" y="64984"/>
                </a:cubicBezTo>
                <a:lnTo>
                  <a:pt x="75209" y="64984"/>
                </a:lnTo>
                <a:cubicBezTo>
                  <a:pt x="75803" y="65806"/>
                  <a:pt x="76784" y="66353"/>
                  <a:pt x="77811" y="66445"/>
                </a:cubicBezTo>
                <a:cubicBezTo>
                  <a:pt x="78245" y="65509"/>
                  <a:pt x="78428" y="64504"/>
                  <a:pt x="78336" y="63500"/>
                </a:cubicBezTo>
                <a:lnTo>
                  <a:pt x="78336" y="63500"/>
                </a:lnTo>
                <a:cubicBezTo>
                  <a:pt x="78760" y="64183"/>
                  <a:pt x="79633" y="64588"/>
                  <a:pt x="80466" y="64588"/>
                </a:cubicBezTo>
                <a:cubicBezTo>
                  <a:pt x="81025" y="64588"/>
                  <a:pt x="81567" y="64406"/>
                  <a:pt x="81943" y="64002"/>
                </a:cubicBezTo>
                <a:cubicBezTo>
                  <a:pt x="82694" y="63196"/>
                  <a:pt x="82210" y="61758"/>
                  <a:pt x="81270" y="61351"/>
                </a:cubicBezTo>
                <a:lnTo>
                  <a:pt x="81270" y="61351"/>
                </a:lnTo>
                <a:cubicBezTo>
                  <a:pt x="81395" y="61359"/>
                  <a:pt x="81521" y="61363"/>
                  <a:pt x="81647" y="61363"/>
                </a:cubicBezTo>
                <a:cubicBezTo>
                  <a:pt x="82602" y="61363"/>
                  <a:pt x="83536" y="61121"/>
                  <a:pt x="83860" y="60327"/>
                </a:cubicBezTo>
                <a:cubicBezTo>
                  <a:pt x="84203" y="59437"/>
                  <a:pt x="83426" y="58479"/>
                  <a:pt x="82582" y="57931"/>
                </a:cubicBezTo>
                <a:cubicBezTo>
                  <a:pt x="81894" y="57512"/>
                  <a:pt x="81158" y="57433"/>
                  <a:pt x="80449" y="57433"/>
                </a:cubicBezTo>
                <a:cubicBezTo>
                  <a:pt x="80018" y="57433"/>
                  <a:pt x="79597" y="57462"/>
                  <a:pt x="79202" y="57462"/>
                </a:cubicBezTo>
                <a:cubicBezTo>
                  <a:pt x="78758" y="57462"/>
                  <a:pt x="78348" y="57425"/>
                  <a:pt x="77994" y="57269"/>
                </a:cubicBezTo>
                <a:cubicBezTo>
                  <a:pt x="76693" y="56698"/>
                  <a:pt x="75620" y="53777"/>
                  <a:pt x="73863" y="53731"/>
                </a:cubicBezTo>
                <a:lnTo>
                  <a:pt x="73863" y="53731"/>
                </a:lnTo>
                <a:cubicBezTo>
                  <a:pt x="73871" y="53731"/>
                  <a:pt x="73879" y="53731"/>
                  <a:pt x="73887" y="53731"/>
                </a:cubicBezTo>
                <a:cubicBezTo>
                  <a:pt x="74934" y="53731"/>
                  <a:pt x="75675" y="52498"/>
                  <a:pt x="75333" y="51604"/>
                </a:cubicBezTo>
                <a:lnTo>
                  <a:pt x="75333" y="51604"/>
                </a:lnTo>
                <a:lnTo>
                  <a:pt x="76944" y="54119"/>
                </a:lnTo>
                <a:cubicBezTo>
                  <a:pt x="76982" y="53510"/>
                  <a:pt x="77419" y="53266"/>
                  <a:pt x="77995" y="53266"/>
                </a:cubicBezTo>
                <a:cubicBezTo>
                  <a:pt x="78824" y="53266"/>
                  <a:pt x="79941" y="53770"/>
                  <a:pt x="80573" y="54416"/>
                </a:cubicBezTo>
                <a:cubicBezTo>
                  <a:pt x="81098" y="53343"/>
                  <a:pt x="81121" y="52088"/>
                  <a:pt x="80665" y="50992"/>
                </a:cubicBezTo>
                <a:lnTo>
                  <a:pt x="80665" y="50992"/>
                </a:lnTo>
                <a:lnTo>
                  <a:pt x="83038" y="52088"/>
                </a:lnTo>
                <a:cubicBezTo>
                  <a:pt x="83057" y="50029"/>
                  <a:pt x="82113" y="47511"/>
                  <a:pt x="81316" y="45345"/>
                </a:cubicBezTo>
                <a:lnTo>
                  <a:pt x="81316" y="45345"/>
                </a:lnTo>
                <a:cubicBezTo>
                  <a:pt x="81720" y="45793"/>
                  <a:pt x="82307" y="46095"/>
                  <a:pt x="82924" y="46107"/>
                </a:cubicBezTo>
                <a:cubicBezTo>
                  <a:pt x="82937" y="46108"/>
                  <a:pt x="82949" y="46108"/>
                  <a:pt x="82962" y="46108"/>
                </a:cubicBezTo>
                <a:cubicBezTo>
                  <a:pt x="84156" y="46108"/>
                  <a:pt x="85229" y="45023"/>
                  <a:pt x="85138" y="43893"/>
                </a:cubicBezTo>
                <a:cubicBezTo>
                  <a:pt x="85047" y="42569"/>
                  <a:pt x="83632" y="41223"/>
                  <a:pt x="84408" y="40081"/>
                </a:cubicBezTo>
                <a:cubicBezTo>
                  <a:pt x="84453" y="40052"/>
                  <a:pt x="84496" y="40039"/>
                  <a:pt x="84536" y="40039"/>
                </a:cubicBezTo>
                <a:cubicBezTo>
                  <a:pt x="84778" y="40039"/>
                  <a:pt x="84926" y="40521"/>
                  <a:pt x="85024" y="40835"/>
                </a:cubicBezTo>
                <a:cubicBezTo>
                  <a:pt x="85147" y="41312"/>
                  <a:pt x="85652" y="41553"/>
                  <a:pt x="86176" y="41553"/>
                </a:cubicBezTo>
                <a:cubicBezTo>
                  <a:pt x="86529" y="41553"/>
                  <a:pt x="86890" y="41443"/>
                  <a:pt x="87147" y="41223"/>
                </a:cubicBezTo>
                <a:cubicBezTo>
                  <a:pt x="87786" y="40675"/>
                  <a:pt x="87900" y="39762"/>
                  <a:pt x="87832" y="38940"/>
                </a:cubicBezTo>
                <a:cubicBezTo>
                  <a:pt x="87763" y="38118"/>
                  <a:pt x="87558" y="37297"/>
                  <a:pt x="87695" y="36475"/>
                </a:cubicBezTo>
                <a:lnTo>
                  <a:pt x="87695" y="36475"/>
                </a:lnTo>
                <a:cubicBezTo>
                  <a:pt x="87677" y="37372"/>
                  <a:pt x="88661" y="37988"/>
                  <a:pt x="89615" y="37988"/>
                </a:cubicBezTo>
                <a:cubicBezTo>
                  <a:pt x="89874" y="37988"/>
                  <a:pt x="90131" y="37942"/>
                  <a:pt x="90365" y="37845"/>
                </a:cubicBezTo>
                <a:cubicBezTo>
                  <a:pt x="91461" y="37388"/>
                  <a:pt x="92077" y="36247"/>
                  <a:pt x="92374" y="35151"/>
                </a:cubicBezTo>
                <a:lnTo>
                  <a:pt x="92374" y="35151"/>
                </a:lnTo>
                <a:cubicBezTo>
                  <a:pt x="92853" y="35722"/>
                  <a:pt x="92648" y="36612"/>
                  <a:pt x="92214" y="37228"/>
                </a:cubicBezTo>
                <a:cubicBezTo>
                  <a:pt x="91758" y="37845"/>
                  <a:pt x="91119" y="38301"/>
                  <a:pt x="90662" y="38895"/>
                </a:cubicBezTo>
                <a:cubicBezTo>
                  <a:pt x="90206" y="39488"/>
                  <a:pt x="89932" y="40333"/>
                  <a:pt x="90343" y="40972"/>
                </a:cubicBezTo>
                <a:cubicBezTo>
                  <a:pt x="90541" y="41281"/>
                  <a:pt x="90937" y="41440"/>
                  <a:pt x="91311" y="41440"/>
                </a:cubicBezTo>
                <a:cubicBezTo>
                  <a:pt x="91442" y="41440"/>
                  <a:pt x="91571" y="41420"/>
                  <a:pt x="91687" y="41381"/>
                </a:cubicBezTo>
                <a:lnTo>
                  <a:pt x="91687" y="41381"/>
                </a:lnTo>
                <a:cubicBezTo>
                  <a:pt x="90246" y="42938"/>
                  <a:pt x="89091" y="44743"/>
                  <a:pt x="88288" y="46678"/>
                </a:cubicBezTo>
                <a:cubicBezTo>
                  <a:pt x="88485" y="46868"/>
                  <a:pt x="88721" y="46947"/>
                  <a:pt x="88972" y="46947"/>
                </a:cubicBezTo>
                <a:cubicBezTo>
                  <a:pt x="89598" y="46947"/>
                  <a:pt x="90321" y="46459"/>
                  <a:pt x="90776" y="45970"/>
                </a:cubicBezTo>
                <a:cubicBezTo>
                  <a:pt x="92237" y="44418"/>
                  <a:pt x="93538" y="42729"/>
                  <a:pt x="94679" y="40949"/>
                </a:cubicBezTo>
                <a:lnTo>
                  <a:pt x="94679" y="40949"/>
                </a:lnTo>
                <a:cubicBezTo>
                  <a:pt x="95980" y="41907"/>
                  <a:pt x="95638" y="43916"/>
                  <a:pt x="94588" y="45126"/>
                </a:cubicBezTo>
                <a:cubicBezTo>
                  <a:pt x="93561" y="46336"/>
                  <a:pt x="92032" y="47066"/>
                  <a:pt x="90822" y="48139"/>
                </a:cubicBezTo>
                <a:cubicBezTo>
                  <a:pt x="90502" y="48435"/>
                  <a:pt x="90160" y="48869"/>
                  <a:pt x="90343" y="49257"/>
                </a:cubicBezTo>
                <a:cubicBezTo>
                  <a:pt x="90464" y="49523"/>
                  <a:pt x="90684" y="49614"/>
                  <a:pt x="90957" y="49614"/>
                </a:cubicBezTo>
                <a:cubicBezTo>
                  <a:pt x="91531" y="49614"/>
                  <a:pt x="92341" y="49217"/>
                  <a:pt x="92975" y="49217"/>
                </a:cubicBezTo>
                <a:cubicBezTo>
                  <a:pt x="93231" y="49217"/>
                  <a:pt x="93458" y="49281"/>
                  <a:pt x="93629" y="49463"/>
                </a:cubicBezTo>
                <a:cubicBezTo>
                  <a:pt x="92146" y="50170"/>
                  <a:pt x="91096" y="51654"/>
                  <a:pt x="90982" y="53206"/>
                </a:cubicBezTo>
                <a:cubicBezTo>
                  <a:pt x="91781" y="53252"/>
                  <a:pt x="92602" y="53297"/>
                  <a:pt x="93401" y="53320"/>
                </a:cubicBezTo>
                <a:cubicBezTo>
                  <a:pt x="93675" y="54553"/>
                  <a:pt x="92785" y="55831"/>
                  <a:pt x="91621" y="56447"/>
                </a:cubicBezTo>
                <a:cubicBezTo>
                  <a:pt x="90434" y="57063"/>
                  <a:pt x="89064" y="57200"/>
                  <a:pt x="87718" y="57315"/>
                </a:cubicBezTo>
                <a:cubicBezTo>
                  <a:pt x="88337" y="57988"/>
                  <a:pt x="89218" y="58438"/>
                  <a:pt x="90151" y="58601"/>
                </a:cubicBezTo>
                <a:lnTo>
                  <a:pt x="90151" y="58601"/>
                </a:lnTo>
                <a:cubicBezTo>
                  <a:pt x="89980" y="58645"/>
                  <a:pt x="89815" y="58701"/>
                  <a:pt x="89658" y="58775"/>
                </a:cubicBezTo>
                <a:cubicBezTo>
                  <a:pt x="88905" y="59141"/>
                  <a:pt x="88357" y="60008"/>
                  <a:pt x="88699" y="60715"/>
                </a:cubicBezTo>
                <a:cubicBezTo>
                  <a:pt x="88825" y="60752"/>
                  <a:pt x="88954" y="60781"/>
                  <a:pt x="89084" y="60803"/>
                </a:cubicBezTo>
                <a:lnTo>
                  <a:pt x="89084" y="60803"/>
                </a:lnTo>
                <a:cubicBezTo>
                  <a:pt x="87687" y="61245"/>
                  <a:pt x="86431" y="62097"/>
                  <a:pt x="85572" y="63226"/>
                </a:cubicBezTo>
                <a:cubicBezTo>
                  <a:pt x="86850" y="63363"/>
                  <a:pt x="88106" y="63500"/>
                  <a:pt x="89384" y="63637"/>
                </a:cubicBezTo>
                <a:cubicBezTo>
                  <a:pt x="89064" y="63911"/>
                  <a:pt x="82171" y="66878"/>
                  <a:pt x="82422" y="67152"/>
                </a:cubicBezTo>
                <a:cubicBezTo>
                  <a:pt x="82894" y="67688"/>
                  <a:pt x="83551" y="68066"/>
                  <a:pt x="84265" y="68249"/>
                </a:cubicBezTo>
                <a:lnTo>
                  <a:pt x="84265" y="68249"/>
                </a:lnTo>
                <a:cubicBezTo>
                  <a:pt x="82925" y="68578"/>
                  <a:pt x="81758" y="69681"/>
                  <a:pt x="81646" y="71010"/>
                </a:cubicBezTo>
                <a:cubicBezTo>
                  <a:pt x="82719" y="70804"/>
                  <a:pt x="83815" y="70599"/>
                  <a:pt x="84910" y="70393"/>
                </a:cubicBezTo>
                <a:lnTo>
                  <a:pt x="84910" y="70393"/>
                </a:lnTo>
                <a:cubicBezTo>
                  <a:pt x="83678" y="71557"/>
                  <a:pt x="82902" y="73110"/>
                  <a:pt x="82696" y="74730"/>
                </a:cubicBezTo>
                <a:cubicBezTo>
                  <a:pt x="84682" y="74707"/>
                  <a:pt x="86531" y="73292"/>
                  <a:pt x="86964" y="71466"/>
                </a:cubicBezTo>
                <a:lnTo>
                  <a:pt x="87992" y="73178"/>
                </a:lnTo>
                <a:cubicBezTo>
                  <a:pt x="88562" y="72470"/>
                  <a:pt x="89156" y="71786"/>
                  <a:pt x="89749" y="71101"/>
                </a:cubicBezTo>
                <a:lnTo>
                  <a:pt x="89749" y="71101"/>
                </a:lnTo>
                <a:cubicBezTo>
                  <a:pt x="89567" y="71877"/>
                  <a:pt x="89430" y="72790"/>
                  <a:pt x="89977" y="73383"/>
                </a:cubicBezTo>
                <a:cubicBezTo>
                  <a:pt x="90165" y="73595"/>
                  <a:pt x="90455" y="73688"/>
                  <a:pt x="90746" y="73688"/>
                </a:cubicBezTo>
                <a:cubicBezTo>
                  <a:pt x="91107" y="73688"/>
                  <a:pt x="91470" y="73544"/>
                  <a:pt x="91639" y="73302"/>
                </a:cubicBezTo>
                <a:lnTo>
                  <a:pt x="91639" y="73302"/>
                </a:lnTo>
                <a:cubicBezTo>
                  <a:pt x="91604" y="74223"/>
                  <a:pt x="92185" y="75162"/>
                  <a:pt x="93082" y="75552"/>
                </a:cubicBezTo>
                <a:cubicBezTo>
                  <a:pt x="93660" y="74075"/>
                  <a:pt x="93836" y="72457"/>
                  <a:pt x="93573" y="70905"/>
                </a:cubicBezTo>
                <a:lnTo>
                  <a:pt x="93573" y="70905"/>
                </a:lnTo>
                <a:cubicBezTo>
                  <a:pt x="93839" y="71800"/>
                  <a:pt x="94899" y="72330"/>
                  <a:pt x="95952" y="72330"/>
                </a:cubicBezTo>
                <a:cubicBezTo>
                  <a:pt x="96513" y="72330"/>
                  <a:pt x="97073" y="72180"/>
                  <a:pt x="97510" y="71854"/>
                </a:cubicBezTo>
                <a:cubicBezTo>
                  <a:pt x="98856" y="70850"/>
                  <a:pt x="99107" y="68955"/>
                  <a:pt x="98651" y="67380"/>
                </a:cubicBezTo>
                <a:cubicBezTo>
                  <a:pt x="98491" y="66787"/>
                  <a:pt x="98240" y="66171"/>
                  <a:pt x="98400" y="65577"/>
                </a:cubicBezTo>
                <a:cubicBezTo>
                  <a:pt x="98518" y="65138"/>
                  <a:pt x="98998" y="64762"/>
                  <a:pt x="99435" y="64762"/>
                </a:cubicBezTo>
                <a:cubicBezTo>
                  <a:pt x="99588" y="64762"/>
                  <a:pt x="99736" y="64808"/>
                  <a:pt x="99861" y="64915"/>
                </a:cubicBezTo>
                <a:cubicBezTo>
                  <a:pt x="97213" y="61628"/>
                  <a:pt x="96003" y="56607"/>
                  <a:pt x="97852" y="52772"/>
                </a:cubicBezTo>
                <a:lnTo>
                  <a:pt x="97852" y="52772"/>
                </a:lnTo>
                <a:cubicBezTo>
                  <a:pt x="98240" y="53868"/>
                  <a:pt x="99359" y="54690"/>
                  <a:pt x="100568" y="54781"/>
                </a:cubicBezTo>
                <a:cubicBezTo>
                  <a:pt x="100568" y="53160"/>
                  <a:pt x="100545" y="51540"/>
                  <a:pt x="100523" y="49919"/>
                </a:cubicBezTo>
                <a:lnTo>
                  <a:pt x="100523" y="49919"/>
                </a:lnTo>
                <a:cubicBezTo>
                  <a:pt x="100774" y="50764"/>
                  <a:pt x="101048" y="51654"/>
                  <a:pt x="101710" y="52247"/>
                </a:cubicBezTo>
                <a:cubicBezTo>
                  <a:pt x="102079" y="52580"/>
                  <a:pt x="102600" y="52772"/>
                  <a:pt x="103092" y="52772"/>
                </a:cubicBezTo>
                <a:cubicBezTo>
                  <a:pt x="103513" y="52772"/>
                  <a:pt x="103912" y="52631"/>
                  <a:pt x="104175" y="52316"/>
                </a:cubicBezTo>
                <a:lnTo>
                  <a:pt x="104175" y="52316"/>
                </a:lnTo>
                <a:cubicBezTo>
                  <a:pt x="103673" y="53115"/>
                  <a:pt x="103148" y="53982"/>
                  <a:pt x="103193" y="54941"/>
                </a:cubicBezTo>
                <a:cubicBezTo>
                  <a:pt x="103254" y="55772"/>
                  <a:pt x="103999" y="56603"/>
                  <a:pt x="104836" y="56603"/>
                </a:cubicBezTo>
                <a:cubicBezTo>
                  <a:pt x="104942" y="56603"/>
                  <a:pt x="105049" y="56589"/>
                  <a:pt x="105156" y="56561"/>
                </a:cubicBezTo>
                <a:lnTo>
                  <a:pt x="105156" y="56561"/>
                </a:lnTo>
                <a:cubicBezTo>
                  <a:pt x="104677" y="57223"/>
                  <a:pt x="103992" y="57771"/>
                  <a:pt x="103490" y="58433"/>
                </a:cubicBezTo>
                <a:cubicBezTo>
                  <a:pt x="103011" y="59118"/>
                  <a:pt x="102714" y="60031"/>
                  <a:pt x="103148" y="60761"/>
                </a:cubicBezTo>
                <a:cubicBezTo>
                  <a:pt x="103378" y="61137"/>
                  <a:pt x="103866" y="61345"/>
                  <a:pt x="104320" y="61345"/>
                </a:cubicBezTo>
                <a:cubicBezTo>
                  <a:pt x="104570" y="61345"/>
                  <a:pt x="104810" y="61282"/>
                  <a:pt x="104992" y="61150"/>
                </a:cubicBezTo>
                <a:lnTo>
                  <a:pt x="104992" y="61150"/>
                </a:lnTo>
                <a:cubicBezTo>
                  <a:pt x="103369" y="63208"/>
                  <a:pt x="101997" y="65448"/>
                  <a:pt x="100934" y="67791"/>
                </a:cubicBezTo>
                <a:cubicBezTo>
                  <a:pt x="100500" y="68704"/>
                  <a:pt x="100226" y="69983"/>
                  <a:pt x="101093" y="70553"/>
                </a:cubicBezTo>
                <a:cubicBezTo>
                  <a:pt x="102212" y="70097"/>
                  <a:pt x="103056" y="69161"/>
                  <a:pt x="103376" y="68065"/>
                </a:cubicBezTo>
                <a:lnTo>
                  <a:pt x="103376" y="68065"/>
                </a:lnTo>
                <a:cubicBezTo>
                  <a:pt x="102988" y="70005"/>
                  <a:pt x="102623" y="71923"/>
                  <a:pt x="102235" y="73863"/>
                </a:cubicBezTo>
                <a:cubicBezTo>
                  <a:pt x="103547" y="72668"/>
                  <a:pt x="104612" y="71237"/>
                  <a:pt x="105346" y="69672"/>
                </a:cubicBezTo>
                <a:lnTo>
                  <a:pt x="105346" y="69672"/>
                </a:lnTo>
                <a:cubicBezTo>
                  <a:pt x="104793" y="71422"/>
                  <a:pt x="104546" y="73265"/>
                  <a:pt x="104631" y="75095"/>
                </a:cubicBezTo>
                <a:cubicBezTo>
                  <a:pt x="105407" y="74981"/>
                  <a:pt x="106023" y="74228"/>
                  <a:pt x="105955" y="73475"/>
                </a:cubicBezTo>
                <a:lnTo>
                  <a:pt x="105955" y="73475"/>
                </a:lnTo>
                <a:cubicBezTo>
                  <a:pt x="105978" y="73726"/>
                  <a:pt x="106001" y="74000"/>
                  <a:pt x="106024" y="74274"/>
                </a:cubicBezTo>
                <a:cubicBezTo>
                  <a:pt x="106138" y="75598"/>
                  <a:pt x="106594" y="77264"/>
                  <a:pt x="107987" y="77378"/>
                </a:cubicBezTo>
                <a:cubicBezTo>
                  <a:pt x="108033" y="77382"/>
                  <a:pt x="108080" y="77384"/>
                  <a:pt x="108125" y="77384"/>
                </a:cubicBezTo>
                <a:cubicBezTo>
                  <a:pt x="109452" y="77384"/>
                  <a:pt x="110178" y="75804"/>
                  <a:pt x="110178" y="74502"/>
                </a:cubicBezTo>
                <a:cubicBezTo>
                  <a:pt x="110191" y="73569"/>
                  <a:pt x="110032" y="72636"/>
                  <a:pt x="109724" y="71748"/>
                </a:cubicBezTo>
                <a:lnTo>
                  <a:pt x="109724" y="71748"/>
                </a:lnTo>
                <a:cubicBezTo>
                  <a:pt x="110166" y="72388"/>
                  <a:pt x="110753" y="72859"/>
                  <a:pt x="111531" y="72859"/>
                </a:cubicBezTo>
                <a:cubicBezTo>
                  <a:pt x="111552" y="72859"/>
                  <a:pt x="111572" y="72859"/>
                  <a:pt x="111593" y="72859"/>
                </a:cubicBezTo>
                <a:cubicBezTo>
                  <a:pt x="112894" y="72813"/>
                  <a:pt x="113670" y="71329"/>
                  <a:pt x="113373" y="70142"/>
                </a:cubicBezTo>
                <a:cubicBezTo>
                  <a:pt x="113362" y="70095"/>
                  <a:pt x="113350" y="70048"/>
                  <a:pt x="113337" y="70001"/>
                </a:cubicBezTo>
                <a:lnTo>
                  <a:pt x="113337" y="70001"/>
                </a:lnTo>
                <a:cubicBezTo>
                  <a:pt x="113443" y="70069"/>
                  <a:pt x="113554" y="70131"/>
                  <a:pt x="113670" y="70188"/>
                </a:cubicBezTo>
                <a:cubicBezTo>
                  <a:pt x="114031" y="70368"/>
                  <a:pt x="114447" y="70455"/>
                  <a:pt x="114859" y="70455"/>
                </a:cubicBezTo>
                <a:cubicBezTo>
                  <a:pt x="115856" y="70455"/>
                  <a:pt x="116834" y="69951"/>
                  <a:pt x="116980" y="69047"/>
                </a:cubicBezTo>
                <a:cubicBezTo>
                  <a:pt x="117074" y="68484"/>
                  <a:pt x="116843" y="67936"/>
                  <a:pt x="116517" y="67454"/>
                </a:cubicBezTo>
                <a:lnTo>
                  <a:pt x="116517" y="67454"/>
                </a:lnTo>
                <a:cubicBezTo>
                  <a:pt x="116662" y="67504"/>
                  <a:pt x="116809" y="67548"/>
                  <a:pt x="116957" y="67586"/>
                </a:cubicBezTo>
                <a:cubicBezTo>
                  <a:pt x="116660" y="63546"/>
                  <a:pt x="110383" y="61195"/>
                  <a:pt x="111022" y="57178"/>
                </a:cubicBezTo>
                <a:lnTo>
                  <a:pt x="111022" y="57178"/>
                </a:lnTo>
                <a:cubicBezTo>
                  <a:pt x="111205" y="58113"/>
                  <a:pt x="111456" y="59163"/>
                  <a:pt x="112346" y="59620"/>
                </a:cubicBezTo>
                <a:cubicBezTo>
                  <a:pt x="112579" y="59734"/>
                  <a:pt x="112829" y="59785"/>
                  <a:pt x="113081" y="59785"/>
                </a:cubicBezTo>
                <a:cubicBezTo>
                  <a:pt x="113941" y="59785"/>
                  <a:pt x="114834" y="59186"/>
                  <a:pt x="115222" y="58410"/>
                </a:cubicBezTo>
                <a:cubicBezTo>
                  <a:pt x="115475" y="57915"/>
                  <a:pt x="115578" y="57368"/>
                  <a:pt x="115602" y="56807"/>
                </a:cubicBezTo>
                <a:lnTo>
                  <a:pt x="115602" y="56807"/>
                </a:lnTo>
                <a:cubicBezTo>
                  <a:pt x="115730" y="57018"/>
                  <a:pt x="115902" y="57202"/>
                  <a:pt x="116112" y="57337"/>
                </a:cubicBezTo>
                <a:cubicBezTo>
                  <a:pt x="116407" y="57531"/>
                  <a:pt x="116762" y="57624"/>
                  <a:pt x="117118" y="57624"/>
                </a:cubicBezTo>
                <a:cubicBezTo>
                  <a:pt x="117642" y="57624"/>
                  <a:pt x="118169" y="57422"/>
                  <a:pt x="118509" y="57041"/>
                </a:cubicBezTo>
                <a:lnTo>
                  <a:pt x="118509" y="57041"/>
                </a:lnTo>
                <a:cubicBezTo>
                  <a:pt x="117642" y="58707"/>
                  <a:pt x="116980" y="60464"/>
                  <a:pt x="116569" y="62268"/>
                </a:cubicBezTo>
                <a:cubicBezTo>
                  <a:pt x="116386" y="63112"/>
                  <a:pt x="116272" y="64116"/>
                  <a:pt x="116934" y="64733"/>
                </a:cubicBezTo>
                <a:cubicBezTo>
                  <a:pt x="117130" y="64928"/>
                  <a:pt x="117407" y="65013"/>
                  <a:pt x="117688" y="65013"/>
                </a:cubicBezTo>
                <a:cubicBezTo>
                  <a:pt x="118066" y="65013"/>
                  <a:pt x="118452" y="64860"/>
                  <a:pt x="118656" y="64619"/>
                </a:cubicBezTo>
                <a:lnTo>
                  <a:pt x="118656" y="64619"/>
                </a:lnTo>
                <a:cubicBezTo>
                  <a:pt x="118348" y="66697"/>
                  <a:pt x="118609" y="68846"/>
                  <a:pt x="119422" y="70804"/>
                </a:cubicBezTo>
                <a:cubicBezTo>
                  <a:pt x="119536" y="71055"/>
                  <a:pt x="119650" y="71329"/>
                  <a:pt x="119901" y="71489"/>
                </a:cubicBezTo>
                <a:cubicBezTo>
                  <a:pt x="120030" y="71566"/>
                  <a:pt x="120163" y="71601"/>
                  <a:pt x="120295" y="71601"/>
                </a:cubicBezTo>
                <a:cubicBezTo>
                  <a:pt x="120866" y="71601"/>
                  <a:pt x="121424" y="70959"/>
                  <a:pt x="121590" y="70348"/>
                </a:cubicBezTo>
                <a:cubicBezTo>
                  <a:pt x="121675" y="70076"/>
                  <a:pt x="121731" y="69796"/>
                  <a:pt x="121760" y="69513"/>
                </a:cubicBezTo>
                <a:lnTo>
                  <a:pt x="121760" y="69513"/>
                </a:lnTo>
                <a:cubicBezTo>
                  <a:pt x="122256" y="70278"/>
                  <a:pt x="122979" y="70912"/>
                  <a:pt x="123850" y="71284"/>
                </a:cubicBezTo>
                <a:cubicBezTo>
                  <a:pt x="124329" y="69047"/>
                  <a:pt x="123896" y="66650"/>
                  <a:pt x="122640" y="64687"/>
                </a:cubicBezTo>
                <a:lnTo>
                  <a:pt x="122640" y="64687"/>
                </a:lnTo>
                <a:cubicBezTo>
                  <a:pt x="123873" y="64892"/>
                  <a:pt x="124466" y="66513"/>
                  <a:pt x="125722" y="66582"/>
                </a:cubicBezTo>
                <a:cubicBezTo>
                  <a:pt x="125750" y="66583"/>
                  <a:pt x="125779" y="66584"/>
                  <a:pt x="125807" y="66584"/>
                </a:cubicBezTo>
                <a:cubicBezTo>
                  <a:pt x="126789" y="66584"/>
                  <a:pt x="127474" y="65437"/>
                  <a:pt x="127274" y="64527"/>
                </a:cubicBezTo>
                <a:cubicBezTo>
                  <a:pt x="127116" y="63790"/>
                  <a:pt x="126580" y="63188"/>
                  <a:pt x="125946" y="62710"/>
                </a:cubicBezTo>
                <a:lnTo>
                  <a:pt x="125946" y="62710"/>
                </a:lnTo>
                <a:cubicBezTo>
                  <a:pt x="126637" y="63138"/>
                  <a:pt x="127387" y="63481"/>
                  <a:pt x="128164" y="63728"/>
                </a:cubicBezTo>
                <a:cubicBezTo>
                  <a:pt x="128309" y="63777"/>
                  <a:pt x="128466" y="63825"/>
                  <a:pt x="128626" y="63825"/>
                </a:cubicBezTo>
                <a:cubicBezTo>
                  <a:pt x="128692" y="63825"/>
                  <a:pt x="128759" y="63817"/>
                  <a:pt x="128826" y="63797"/>
                </a:cubicBezTo>
                <a:cubicBezTo>
                  <a:pt x="129488" y="63614"/>
                  <a:pt x="129260" y="62678"/>
                  <a:pt x="128895" y="62131"/>
                </a:cubicBezTo>
                <a:cubicBezTo>
                  <a:pt x="126544" y="58707"/>
                  <a:pt x="122640" y="57885"/>
                  <a:pt x="124832" y="53822"/>
                </a:cubicBezTo>
                <a:lnTo>
                  <a:pt x="124832" y="53822"/>
                </a:lnTo>
                <a:cubicBezTo>
                  <a:pt x="124758" y="54663"/>
                  <a:pt x="125684" y="55246"/>
                  <a:pt x="126540" y="55246"/>
                </a:cubicBezTo>
                <a:cubicBezTo>
                  <a:pt x="127009" y="55246"/>
                  <a:pt x="127457" y="55071"/>
                  <a:pt x="127708" y="54667"/>
                </a:cubicBezTo>
                <a:cubicBezTo>
                  <a:pt x="127956" y="56968"/>
                  <a:pt x="130211" y="58890"/>
                  <a:pt x="132644" y="58890"/>
                </a:cubicBezTo>
                <a:cubicBezTo>
                  <a:pt x="132672" y="58890"/>
                  <a:pt x="132701" y="58890"/>
                  <a:pt x="132729" y="58889"/>
                </a:cubicBezTo>
                <a:lnTo>
                  <a:pt x="132729" y="58889"/>
                </a:lnTo>
                <a:cubicBezTo>
                  <a:pt x="130424" y="61035"/>
                  <a:pt x="130196" y="64847"/>
                  <a:pt x="132204" y="67243"/>
                </a:cubicBezTo>
                <a:cubicBezTo>
                  <a:pt x="129990" y="69868"/>
                  <a:pt x="130766" y="74274"/>
                  <a:pt x="133779" y="76077"/>
                </a:cubicBezTo>
                <a:cubicBezTo>
                  <a:pt x="133323" y="74342"/>
                  <a:pt x="133619" y="72425"/>
                  <a:pt x="134555" y="70873"/>
                </a:cubicBezTo>
                <a:lnTo>
                  <a:pt x="134555" y="70873"/>
                </a:lnTo>
                <a:cubicBezTo>
                  <a:pt x="135468" y="73612"/>
                  <a:pt x="135377" y="76647"/>
                  <a:pt x="134236" y="79318"/>
                </a:cubicBezTo>
                <a:cubicBezTo>
                  <a:pt x="134334" y="79330"/>
                  <a:pt x="134432" y="79336"/>
                  <a:pt x="134529" y="79336"/>
                </a:cubicBezTo>
                <a:cubicBezTo>
                  <a:pt x="136500" y="79336"/>
                  <a:pt x="138116" y="76976"/>
                  <a:pt x="137180" y="75301"/>
                </a:cubicBezTo>
                <a:lnTo>
                  <a:pt x="137180" y="75301"/>
                </a:lnTo>
                <a:cubicBezTo>
                  <a:pt x="139919" y="75757"/>
                  <a:pt x="136952" y="81281"/>
                  <a:pt x="139622" y="82057"/>
                </a:cubicBezTo>
                <a:cubicBezTo>
                  <a:pt x="139762" y="82100"/>
                  <a:pt x="139903" y="82120"/>
                  <a:pt x="140042" y="82120"/>
                </a:cubicBezTo>
                <a:cubicBezTo>
                  <a:pt x="140948" y="82120"/>
                  <a:pt x="141789" y="81278"/>
                  <a:pt x="141928" y="80368"/>
                </a:cubicBezTo>
                <a:cubicBezTo>
                  <a:pt x="142088" y="79341"/>
                  <a:pt x="141608" y="78314"/>
                  <a:pt x="141152" y="77378"/>
                </a:cubicBezTo>
                <a:lnTo>
                  <a:pt x="141152" y="77378"/>
                </a:lnTo>
                <a:cubicBezTo>
                  <a:pt x="141454" y="77508"/>
                  <a:pt x="141783" y="77569"/>
                  <a:pt x="142116" y="77569"/>
                </a:cubicBezTo>
                <a:cubicBezTo>
                  <a:pt x="143065" y="77569"/>
                  <a:pt x="144039" y="77071"/>
                  <a:pt x="144461" y="76259"/>
                </a:cubicBezTo>
                <a:cubicBezTo>
                  <a:pt x="144887" y="75443"/>
                  <a:pt x="144716" y="74411"/>
                  <a:pt x="144129" y="73692"/>
                </a:cubicBezTo>
                <a:lnTo>
                  <a:pt x="144129" y="73692"/>
                </a:lnTo>
                <a:cubicBezTo>
                  <a:pt x="144244" y="73721"/>
                  <a:pt x="144365" y="73735"/>
                  <a:pt x="144490" y="73735"/>
                </a:cubicBezTo>
                <a:cubicBezTo>
                  <a:pt x="145490" y="73735"/>
                  <a:pt x="146702" y="72845"/>
                  <a:pt x="146561" y="71786"/>
                </a:cubicBezTo>
                <a:cubicBezTo>
                  <a:pt x="146356" y="70234"/>
                  <a:pt x="144484" y="69343"/>
                  <a:pt x="142818" y="69298"/>
                </a:cubicBezTo>
                <a:cubicBezTo>
                  <a:pt x="143023" y="68362"/>
                  <a:pt x="143252" y="67403"/>
                  <a:pt x="143457" y="66467"/>
                </a:cubicBezTo>
                <a:cubicBezTo>
                  <a:pt x="143819" y="66648"/>
                  <a:pt x="144224" y="66734"/>
                  <a:pt x="144632" y="66734"/>
                </a:cubicBezTo>
                <a:cubicBezTo>
                  <a:pt x="145357" y="66734"/>
                  <a:pt x="146087" y="66462"/>
                  <a:pt x="146584" y="65965"/>
                </a:cubicBezTo>
                <a:cubicBezTo>
                  <a:pt x="144051" y="65098"/>
                  <a:pt x="141448" y="64413"/>
                  <a:pt x="138801" y="63888"/>
                </a:cubicBezTo>
                <a:cubicBezTo>
                  <a:pt x="140193" y="62998"/>
                  <a:pt x="141585" y="62108"/>
                  <a:pt x="142978" y="61195"/>
                </a:cubicBezTo>
                <a:cubicBezTo>
                  <a:pt x="142635" y="60236"/>
                  <a:pt x="141905" y="59414"/>
                  <a:pt x="140992" y="58889"/>
                </a:cubicBezTo>
                <a:cubicBezTo>
                  <a:pt x="141769" y="58391"/>
                  <a:pt x="142704" y="58119"/>
                  <a:pt x="143643" y="58119"/>
                </a:cubicBezTo>
                <a:cubicBezTo>
                  <a:pt x="143779" y="58119"/>
                  <a:pt x="143915" y="58125"/>
                  <a:pt x="144051" y="58136"/>
                </a:cubicBezTo>
                <a:cubicBezTo>
                  <a:pt x="144051" y="59478"/>
                  <a:pt x="145502" y="60534"/>
                  <a:pt x="146881" y="60534"/>
                </a:cubicBezTo>
                <a:cubicBezTo>
                  <a:pt x="147333" y="60534"/>
                  <a:pt x="147776" y="60421"/>
                  <a:pt x="148159" y="60168"/>
                </a:cubicBezTo>
                <a:cubicBezTo>
                  <a:pt x="149574" y="62405"/>
                  <a:pt x="151012" y="64641"/>
                  <a:pt x="152427" y="66901"/>
                </a:cubicBezTo>
                <a:cubicBezTo>
                  <a:pt x="153396" y="66277"/>
                  <a:pt x="153735" y="64964"/>
                  <a:pt x="153236" y="63993"/>
                </a:cubicBezTo>
                <a:lnTo>
                  <a:pt x="153236" y="63993"/>
                </a:lnTo>
                <a:cubicBezTo>
                  <a:pt x="153669" y="64653"/>
                  <a:pt x="154513" y="65025"/>
                  <a:pt x="155340" y="65025"/>
                </a:cubicBezTo>
                <a:cubicBezTo>
                  <a:pt x="155856" y="65025"/>
                  <a:pt x="156365" y="64881"/>
                  <a:pt x="156764" y="64573"/>
                </a:cubicBezTo>
                <a:cubicBezTo>
                  <a:pt x="157860" y="63706"/>
                  <a:pt x="157814" y="61857"/>
                  <a:pt x="156673" y="61035"/>
                </a:cubicBezTo>
                <a:lnTo>
                  <a:pt x="156673" y="61035"/>
                </a:lnTo>
                <a:cubicBezTo>
                  <a:pt x="156814" y="61087"/>
                  <a:pt x="156954" y="61111"/>
                  <a:pt x="157092" y="61111"/>
                </a:cubicBezTo>
                <a:cubicBezTo>
                  <a:pt x="158051" y="61111"/>
                  <a:pt x="158875" y="59958"/>
                  <a:pt x="158636" y="58981"/>
                </a:cubicBezTo>
                <a:cubicBezTo>
                  <a:pt x="158362" y="57885"/>
                  <a:pt x="157266" y="57155"/>
                  <a:pt x="156194" y="56653"/>
                </a:cubicBezTo>
                <a:cubicBezTo>
                  <a:pt x="157129" y="55580"/>
                  <a:pt x="157974" y="53754"/>
                  <a:pt x="156719" y="53023"/>
                </a:cubicBezTo>
                <a:cubicBezTo>
                  <a:pt x="156429" y="52849"/>
                  <a:pt x="156098" y="52802"/>
                  <a:pt x="155751" y="52802"/>
                </a:cubicBezTo>
                <a:cubicBezTo>
                  <a:pt x="155339" y="52802"/>
                  <a:pt x="154904" y="52869"/>
                  <a:pt x="154486" y="52869"/>
                </a:cubicBezTo>
                <a:cubicBezTo>
                  <a:pt x="154423" y="52869"/>
                  <a:pt x="154361" y="52867"/>
                  <a:pt x="154299" y="52864"/>
                </a:cubicBezTo>
                <a:cubicBezTo>
                  <a:pt x="153477" y="52795"/>
                  <a:pt x="152633" y="51814"/>
                  <a:pt x="153272" y="51334"/>
                </a:cubicBezTo>
                <a:lnTo>
                  <a:pt x="153272" y="51334"/>
                </a:lnTo>
                <a:cubicBezTo>
                  <a:pt x="151811" y="51517"/>
                  <a:pt x="150350" y="51699"/>
                  <a:pt x="148889" y="51882"/>
                </a:cubicBezTo>
                <a:cubicBezTo>
                  <a:pt x="149327" y="51284"/>
                  <a:pt x="149764" y="50683"/>
                  <a:pt x="150201" y="50079"/>
                </a:cubicBezTo>
                <a:lnTo>
                  <a:pt x="150201" y="50079"/>
                </a:lnTo>
                <a:cubicBezTo>
                  <a:pt x="150119" y="50089"/>
                  <a:pt x="150037" y="50094"/>
                  <a:pt x="149955" y="50094"/>
                </a:cubicBezTo>
                <a:cubicBezTo>
                  <a:pt x="149537" y="50094"/>
                  <a:pt x="149132" y="49966"/>
                  <a:pt x="148798" y="49668"/>
                </a:cubicBezTo>
                <a:cubicBezTo>
                  <a:pt x="147603" y="48585"/>
                  <a:pt x="148745" y="46493"/>
                  <a:pt x="150213" y="46206"/>
                </a:cubicBezTo>
                <a:lnTo>
                  <a:pt x="150213" y="46206"/>
                </a:lnTo>
                <a:cubicBezTo>
                  <a:pt x="150549" y="46243"/>
                  <a:pt x="150885" y="46279"/>
                  <a:pt x="151218" y="46313"/>
                </a:cubicBezTo>
                <a:cubicBezTo>
                  <a:pt x="150995" y="46217"/>
                  <a:pt x="150770" y="46173"/>
                  <a:pt x="150549" y="46173"/>
                </a:cubicBezTo>
                <a:cubicBezTo>
                  <a:pt x="150436" y="46173"/>
                  <a:pt x="150323" y="46184"/>
                  <a:pt x="150213" y="46206"/>
                </a:cubicBezTo>
                <a:lnTo>
                  <a:pt x="150213" y="46206"/>
                </a:lnTo>
                <a:cubicBezTo>
                  <a:pt x="149626" y="46141"/>
                  <a:pt x="149036" y="46074"/>
                  <a:pt x="148456" y="46016"/>
                </a:cubicBezTo>
                <a:cubicBezTo>
                  <a:pt x="148912" y="44258"/>
                  <a:pt x="150076" y="42684"/>
                  <a:pt x="151651" y="41679"/>
                </a:cubicBezTo>
                <a:cubicBezTo>
                  <a:pt x="152485" y="42303"/>
                  <a:pt x="153487" y="42580"/>
                  <a:pt x="154508" y="42580"/>
                </a:cubicBezTo>
                <a:cubicBezTo>
                  <a:pt x="157370" y="42580"/>
                  <a:pt x="160386" y="40403"/>
                  <a:pt x="160302" y="37593"/>
                </a:cubicBezTo>
                <a:cubicBezTo>
                  <a:pt x="161306" y="36384"/>
                  <a:pt x="162174" y="34329"/>
                  <a:pt x="160759" y="33576"/>
                </a:cubicBezTo>
                <a:cubicBezTo>
                  <a:pt x="160513" y="33450"/>
                  <a:pt x="160253" y="33397"/>
                  <a:pt x="159987" y="33397"/>
                </a:cubicBezTo>
                <a:cubicBezTo>
                  <a:pt x="159291" y="33397"/>
                  <a:pt x="158556" y="33761"/>
                  <a:pt x="157928" y="34124"/>
                </a:cubicBezTo>
                <a:cubicBezTo>
                  <a:pt x="154687" y="35996"/>
                  <a:pt x="151446" y="37867"/>
                  <a:pt x="148205" y="39739"/>
                </a:cubicBezTo>
                <a:cubicBezTo>
                  <a:pt x="147611" y="38986"/>
                  <a:pt x="146995" y="38210"/>
                  <a:pt x="146379" y="37457"/>
                </a:cubicBezTo>
                <a:cubicBezTo>
                  <a:pt x="145669" y="38645"/>
                  <a:pt x="144230" y="39356"/>
                  <a:pt x="142806" y="39356"/>
                </a:cubicBezTo>
                <a:cubicBezTo>
                  <a:pt x="142261" y="39356"/>
                  <a:pt x="141719" y="39252"/>
                  <a:pt x="141220" y="39031"/>
                </a:cubicBezTo>
                <a:cubicBezTo>
                  <a:pt x="141471" y="38004"/>
                  <a:pt x="142065" y="37046"/>
                  <a:pt x="142886" y="36338"/>
                </a:cubicBezTo>
                <a:lnTo>
                  <a:pt x="140901" y="34444"/>
                </a:lnTo>
                <a:cubicBezTo>
                  <a:pt x="144941" y="33074"/>
                  <a:pt x="149802" y="30472"/>
                  <a:pt x="149232" y="26455"/>
                </a:cubicBezTo>
                <a:lnTo>
                  <a:pt x="149232" y="26455"/>
                </a:lnTo>
                <a:cubicBezTo>
                  <a:pt x="149318" y="26464"/>
                  <a:pt x="149403" y="26468"/>
                  <a:pt x="149488" y="26468"/>
                </a:cubicBezTo>
                <a:cubicBezTo>
                  <a:pt x="151101" y="26468"/>
                  <a:pt x="152546" y="24868"/>
                  <a:pt x="152199" y="23351"/>
                </a:cubicBezTo>
                <a:lnTo>
                  <a:pt x="152199" y="23351"/>
                </a:lnTo>
                <a:lnTo>
                  <a:pt x="149049" y="24286"/>
                </a:lnTo>
                <a:cubicBezTo>
                  <a:pt x="148524" y="23465"/>
                  <a:pt x="147680" y="22826"/>
                  <a:pt x="146744" y="22460"/>
                </a:cubicBezTo>
                <a:cubicBezTo>
                  <a:pt x="147588" y="21388"/>
                  <a:pt x="149118" y="21091"/>
                  <a:pt x="150510" y="20908"/>
                </a:cubicBezTo>
                <a:cubicBezTo>
                  <a:pt x="151902" y="20726"/>
                  <a:pt x="153432" y="20543"/>
                  <a:pt x="154413" y="19584"/>
                </a:cubicBezTo>
                <a:cubicBezTo>
                  <a:pt x="155256" y="18721"/>
                  <a:pt x="155217" y="17082"/>
                  <a:pt x="154264" y="16512"/>
                </a:cubicBezTo>
                <a:lnTo>
                  <a:pt x="154264" y="16512"/>
                </a:lnTo>
                <a:cubicBezTo>
                  <a:pt x="154634" y="16626"/>
                  <a:pt x="155023" y="16682"/>
                  <a:pt x="155413" y="16682"/>
                </a:cubicBezTo>
                <a:cubicBezTo>
                  <a:pt x="156133" y="16682"/>
                  <a:pt x="156853" y="16490"/>
                  <a:pt x="157449" y="16115"/>
                </a:cubicBezTo>
                <a:cubicBezTo>
                  <a:pt x="156787" y="14951"/>
                  <a:pt x="155737" y="13969"/>
                  <a:pt x="154505" y="13376"/>
                </a:cubicBezTo>
                <a:cubicBezTo>
                  <a:pt x="154893" y="12691"/>
                  <a:pt x="155007" y="11892"/>
                  <a:pt x="154824" y="11162"/>
                </a:cubicBezTo>
                <a:cubicBezTo>
                  <a:pt x="154430" y="11051"/>
                  <a:pt x="154019" y="10997"/>
                  <a:pt x="153607" y="10997"/>
                </a:cubicBezTo>
                <a:cubicBezTo>
                  <a:pt x="152659" y="10997"/>
                  <a:pt x="151707" y="11283"/>
                  <a:pt x="150944" y="11824"/>
                </a:cubicBezTo>
                <a:cubicBezTo>
                  <a:pt x="151218" y="10819"/>
                  <a:pt x="151514" y="9815"/>
                  <a:pt x="151788" y="8811"/>
                </a:cubicBezTo>
                <a:cubicBezTo>
                  <a:pt x="151424" y="8702"/>
                  <a:pt x="151044" y="8649"/>
                  <a:pt x="150664" y="8649"/>
                </a:cubicBezTo>
                <a:cubicBezTo>
                  <a:pt x="149375" y="8649"/>
                  <a:pt x="148077" y="9250"/>
                  <a:pt x="147337" y="10272"/>
                </a:cubicBezTo>
                <a:cubicBezTo>
                  <a:pt x="147637" y="9613"/>
                  <a:pt x="146906" y="9230"/>
                  <a:pt x="146117" y="9230"/>
                </a:cubicBezTo>
                <a:cubicBezTo>
                  <a:pt x="145702" y="9230"/>
                  <a:pt x="145270" y="9336"/>
                  <a:pt x="144964" y="9564"/>
                </a:cubicBezTo>
                <a:cubicBezTo>
                  <a:pt x="144195" y="10155"/>
                  <a:pt x="143393" y="11052"/>
                  <a:pt x="142498" y="11052"/>
                </a:cubicBezTo>
                <a:cubicBezTo>
                  <a:pt x="142356" y="11052"/>
                  <a:pt x="142212" y="11029"/>
                  <a:pt x="142065" y="10979"/>
                </a:cubicBezTo>
                <a:lnTo>
                  <a:pt x="145009" y="6072"/>
                </a:lnTo>
                <a:cubicBezTo>
                  <a:pt x="144576" y="5919"/>
                  <a:pt x="144119" y="5847"/>
                  <a:pt x="143661" y="5847"/>
                </a:cubicBezTo>
                <a:cubicBezTo>
                  <a:pt x="142066" y="5847"/>
                  <a:pt x="140456" y="6720"/>
                  <a:pt x="139782" y="8103"/>
                </a:cubicBezTo>
                <a:cubicBezTo>
                  <a:pt x="140125" y="7167"/>
                  <a:pt x="140444" y="6209"/>
                  <a:pt x="140786" y="5273"/>
                </a:cubicBezTo>
                <a:lnTo>
                  <a:pt x="140786" y="5273"/>
                </a:lnTo>
                <a:cubicBezTo>
                  <a:pt x="139352" y="5856"/>
                  <a:pt x="137940" y="6460"/>
                  <a:pt x="136528" y="7044"/>
                </a:cubicBezTo>
                <a:lnTo>
                  <a:pt x="136528" y="7044"/>
                </a:lnTo>
                <a:cubicBezTo>
                  <a:pt x="137051" y="6782"/>
                  <a:pt x="136880" y="5853"/>
                  <a:pt x="136313" y="5570"/>
                </a:cubicBezTo>
                <a:cubicBezTo>
                  <a:pt x="136088" y="5461"/>
                  <a:pt x="135847" y="5420"/>
                  <a:pt x="135602" y="5420"/>
                </a:cubicBezTo>
                <a:cubicBezTo>
                  <a:pt x="135175" y="5420"/>
                  <a:pt x="134733" y="5545"/>
                  <a:pt x="134327" y="5661"/>
                </a:cubicBezTo>
                <a:cubicBezTo>
                  <a:pt x="135514" y="4063"/>
                  <a:pt x="136724" y="2443"/>
                  <a:pt x="137911" y="845"/>
                </a:cubicBezTo>
                <a:lnTo>
                  <a:pt x="137911" y="845"/>
                </a:lnTo>
                <a:cubicBezTo>
                  <a:pt x="135925" y="1438"/>
                  <a:pt x="134099" y="2488"/>
                  <a:pt x="132592" y="3858"/>
                </a:cubicBezTo>
                <a:cubicBezTo>
                  <a:pt x="131880" y="3295"/>
                  <a:pt x="130994" y="3043"/>
                  <a:pt x="130088" y="3043"/>
                </a:cubicBezTo>
                <a:cubicBezTo>
                  <a:pt x="128703" y="3043"/>
                  <a:pt x="127273" y="3633"/>
                  <a:pt x="126356" y="4608"/>
                </a:cubicBezTo>
                <a:lnTo>
                  <a:pt x="126356" y="4608"/>
                </a:lnTo>
                <a:cubicBezTo>
                  <a:pt x="126872" y="3129"/>
                  <a:pt x="126980" y="1522"/>
                  <a:pt x="126635"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22"/>
          <p:cNvSpPr/>
          <p:nvPr/>
        </p:nvSpPr>
        <p:spPr>
          <a:xfrm flipH="1">
            <a:off x="8211137" y="-155625"/>
            <a:ext cx="1586400" cy="3438650"/>
          </a:xfrm>
          <a:custGeom>
            <a:avLst/>
            <a:gdLst/>
            <a:ahLst/>
            <a:cxnLst/>
            <a:rect l="l" t="t" r="r" b="b"/>
            <a:pathLst>
              <a:path w="63456" h="137546" extrusionOk="0">
                <a:moveTo>
                  <a:pt x="17120" y="1"/>
                </a:moveTo>
                <a:lnTo>
                  <a:pt x="17120" y="1"/>
                </a:lnTo>
                <a:cubicBezTo>
                  <a:pt x="17257" y="5775"/>
                  <a:pt x="17394" y="11527"/>
                  <a:pt x="17531" y="17302"/>
                </a:cubicBezTo>
                <a:cubicBezTo>
                  <a:pt x="17599" y="20201"/>
                  <a:pt x="17690" y="23123"/>
                  <a:pt x="18444" y="25816"/>
                </a:cubicBezTo>
                <a:cubicBezTo>
                  <a:pt x="19151" y="28304"/>
                  <a:pt x="20452" y="30472"/>
                  <a:pt x="20932" y="33075"/>
                </a:cubicBezTo>
                <a:cubicBezTo>
                  <a:pt x="21251" y="34786"/>
                  <a:pt x="21205" y="36590"/>
                  <a:pt x="21160" y="38370"/>
                </a:cubicBezTo>
                <a:cubicBezTo>
                  <a:pt x="21068" y="42205"/>
                  <a:pt x="20977" y="46085"/>
                  <a:pt x="20178" y="49851"/>
                </a:cubicBezTo>
                <a:cubicBezTo>
                  <a:pt x="19585" y="52727"/>
                  <a:pt x="18580" y="55489"/>
                  <a:pt x="17896" y="58342"/>
                </a:cubicBezTo>
                <a:cubicBezTo>
                  <a:pt x="16275" y="65007"/>
                  <a:pt x="16344" y="72014"/>
                  <a:pt x="15157" y="78794"/>
                </a:cubicBezTo>
                <a:cubicBezTo>
                  <a:pt x="13787" y="86554"/>
                  <a:pt x="10820" y="93813"/>
                  <a:pt x="8332" y="101185"/>
                </a:cubicBezTo>
                <a:cubicBezTo>
                  <a:pt x="7350" y="104061"/>
                  <a:pt x="6460" y="106960"/>
                  <a:pt x="5890" y="109973"/>
                </a:cubicBezTo>
                <a:cubicBezTo>
                  <a:pt x="5319" y="113031"/>
                  <a:pt x="5114" y="116136"/>
                  <a:pt x="4703" y="119217"/>
                </a:cubicBezTo>
                <a:cubicBezTo>
                  <a:pt x="3904" y="125448"/>
                  <a:pt x="2306" y="131588"/>
                  <a:pt x="1" y="137317"/>
                </a:cubicBezTo>
                <a:lnTo>
                  <a:pt x="11642" y="137546"/>
                </a:lnTo>
                <a:cubicBezTo>
                  <a:pt x="14221" y="114926"/>
                  <a:pt x="18672" y="92489"/>
                  <a:pt x="24926" y="70759"/>
                </a:cubicBezTo>
                <a:cubicBezTo>
                  <a:pt x="25702" y="68066"/>
                  <a:pt x="26547" y="65281"/>
                  <a:pt x="28236" y="63295"/>
                </a:cubicBezTo>
                <a:cubicBezTo>
                  <a:pt x="29537" y="61766"/>
                  <a:pt x="31203" y="60876"/>
                  <a:pt x="32755" y="59826"/>
                </a:cubicBezTo>
                <a:cubicBezTo>
                  <a:pt x="34923" y="58365"/>
                  <a:pt x="36955" y="56562"/>
                  <a:pt x="38758" y="54439"/>
                </a:cubicBezTo>
                <a:cubicBezTo>
                  <a:pt x="40013" y="52978"/>
                  <a:pt x="41178" y="51358"/>
                  <a:pt x="42547" y="50102"/>
                </a:cubicBezTo>
                <a:cubicBezTo>
                  <a:pt x="45811" y="47089"/>
                  <a:pt x="49897" y="46290"/>
                  <a:pt x="53754" y="44989"/>
                </a:cubicBezTo>
                <a:cubicBezTo>
                  <a:pt x="57589" y="43688"/>
                  <a:pt x="61675" y="41360"/>
                  <a:pt x="63455" y="36818"/>
                </a:cubicBezTo>
                <a:lnTo>
                  <a:pt x="63455" y="36818"/>
                </a:lnTo>
                <a:cubicBezTo>
                  <a:pt x="58091" y="40401"/>
                  <a:pt x="52316" y="42935"/>
                  <a:pt x="46405" y="44282"/>
                </a:cubicBezTo>
                <a:cubicBezTo>
                  <a:pt x="50513" y="38187"/>
                  <a:pt x="54781" y="31637"/>
                  <a:pt x="55831" y="23899"/>
                </a:cubicBezTo>
                <a:cubicBezTo>
                  <a:pt x="55706" y="23846"/>
                  <a:pt x="55583" y="23821"/>
                  <a:pt x="55462" y="23821"/>
                </a:cubicBezTo>
                <a:cubicBezTo>
                  <a:pt x="54489" y="23821"/>
                  <a:pt x="53699" y="25427"/>
                  <a:pt x="53252" y="26706"/>
                </a:cubicBezTo>
                <a:cubicBezTo>
                  <a:pt x="50833" y="33668"/>
                  <a:pt x="46724" y="39511"/>
                  <a:pt x="42661" y="45218"/>
                </a:cubicBezTo>
                <a:cubicBezTo>
                  <a:pt x="39229" y="50081"/>
                  <a:pt x="35073" y="55375"/>
                  <a:pt x="30080" y="55375"/>
                </a:cubicBezTo>
                <a:cubicBezTo>
                  <a:pt x="30059" y="55375"/>
                  <a:pt x="30037" y="55375"/>
                  <a:pt x="30016" y="55375"/>
                </a:cubicBezTo>
                <a:cubicBezTo>
                  <a:pt x="33348" y="46541"/>
                  <a:pt x="36361" y="37548"/>
                  <a:pt x="39374" y="28555"/>
                </a:cubicBezTo>
                <a:cubicBezTo>
                  <a:pt x="41109" y="23419"/>
                  <a:pt x="41862" y="17736"/>
                  <a:pt x="43688" y="12714"/>
                </a:cubicBezTo>
                <a:cubicBezTo>
                  <a:pt x="44608" y="10227"/>
                  <a:pt x="47002" y="5748"/>
                  <a:pt x="43717" y="5748"/>
                </a:cubicBezTo>
                <a:cubicBezTo>
                  <a:pt x="43415" y="5748"/>
                  <a:pt x="43065" y="5786"/>
                  <a:pt x="42661" y="5867"/>
                </a:cubicBezTo>
                <a:cubicBezTo>
                  <a:pt x="40196" y="16754"/>
                  <a:pt x="38279" y="27117"/>
                  <a:pt x="34079" y="37434"/>
                </a:cubicBezTo>
                <a:cubicBezTo>
                  <a:pt x="33988" y="25656"/>
                  <a:pt x="34695" y="13810"/>
                  <a:pt x="36202" y="2055"/>
                </a:cubicBezTo>
                <a:cubicBezTo>
                  <a:pt x="35517" y="2009"/>
                  <a:pt x="34832" y="1964"/>
                  <a:pt x="34147" y="1918"/>
                </a:cubicBezTo>
                <a:cubicBezTo>
                  <a:pt x="32869" y="12646"/>
                  <a:pt x="32755" y="23442"/>
                  <a:pt x="31408" y="34147"/>
                </a:cubicBezTo>
                <a:cubicBezTo>
                  <a:pt x="30062" y="44875"/>
                  <a:pt x="27300" y="55786"/>
                  <a:pt x="21571" y="64163"/>
                </a:cubicBezTo>
                <a:cubicBezTo>
                  <a:pt x="23054" y="55763"/>
                  <a:pt x="23944" y="47181"/>
                  <a:pt x="23671" y="38712"/>
                </a:cubicBezTo>
                <a:cubicBezTo>
                  <a:pt x="23534" y="34398"/>
                  <a:pt x="23100" y="30084"/>
                  <a:pt x="23511" y="25748"/>
                </a:cubicBezTo>
                <a:cubicBezTo>
                  <a:pt x="23762" y="22894"/>
                  <a:pt x="24401" y="20110"/>
                  <a:pt x="25017" y="17325"/>
                </a:cubicBezTo>
                <a:lnTo>
                  <a:pt x="28236" y="3105"/>
                </a:lnTo>
                <a:cubicBezTo>
                  <a:pt x="27699" y="2655"/>
                  <a:pt x="27044" y="2415"/>
                  <a:pt x="26380" y="2415"/>
                </a:cubicBezTo>
                <a:cubicBezTo>
                  <a:pt x="26169" y="2415"/>
                  <a:pt x="25957" y="2439"/>
                  <a:pt x="25748" y="2489"/>
                </a:cubicBezTo>
                <a:cubicBezTo>
                  <a:pt x="23807" y="10683"/>
                  <a:pt x="22233" y="18968"/>
                  <a:pt x="21023" y="27300"/>
                </a:cubicBezTo>
                <a:cubicBezTo>
                  <a:pt x="19288" y="19950"/>
                  <a:pt x="18489" y="12189"/>
                  <a:pt x="18626" y="4383"/>
                </a:cubicBezTo>
                <a:cubicBezTo>
                  <a:pt x="18672" y="2626"/>
                  <a:pt x="18466" y="343"/>
                  <a:pt x="17120"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22"/>
          <p:cNvSpPr/>
          <p:nvPr/>
        </p:nvSpPr>
        <p:spPr>
          <a:xfrm flipH="1">
            <a:off x="7710712" y="736900"/>
            <a:ext cx="1808925" cy="1875650"/>
          </a:xfrm>
          <a:custGeom>
            <a:avLst/>
            <a:gdLst/>
            <a:ahLst/>
            <a:cxnLst/>
            <a:rect l="l" t="t" r="r" b="b"/>
            <a:pathLst>
              <a:path w="72357" h="75026" extrusionOk="0">
                <a:moveTo>
                  <a:pt x="53376" y="0"/>
                </a:moveTo>
                <a:cubicBezTo>
                  <a:pt x="52854" y="0"/>
                  <a:pt x="52350" y="231"/>
                  <a:pt x="52339" y="1117"/>
                </a:cubicBezTo>
                <a:cubicBezTo>
                  <a:pt x="52339" y="2943"/>
                  <a:pt x="31819" y="33232"/>
                  <a:pt x="24720" y="46311"/>
                </a:cubicBezTo>
                <a:cubicBezTo>
                  <a:pt x="17622" y="59367"/>
                  <a:pt x="2146" y="66717"/>
                  <a:pt x="2146" y="66717"/>
                </a:cubicBezTo>
                <a:cubicBezTo>
                  <a:pt x="2146" y="66717"/>
                  <a:pt x="1" y="70277"/>
                  <a:pt x="548" y="75025"/>
                </a:cubicBezTo>
                <a:cubicBezTo>
                  <a:pt x="13833" y="70277"/>
                  <a:pt x="28715" y="48593"/>
                  <a:pt x="33371" y="41540"/>
                </a:cubicBezTo>
                <a:cubicBezTo>
                  <a:pt x="38005" y="34510"/>
                  <a:pt x="33554" y="38893"/>
                  <a:pt x="45446" y="33757"/>
                </a:cubicBezTo>
                <a:cubicBezTo>
                  <a:pt x="57338" y="28621"/>
                  <a:pt x="72357" y="14355"/>
                  <a:pt x="72357" y="14355"/>
                </a:cubicBezTo>
                <a:lnTo>
                  <a:pt x="70736" y="12758"/>
                </a:lnTo>
                <a:cubicBezTo>
                  <a:pt x="70736" y="12758"/>
                  <a:pt x="58616" y="24855"/>
                  <a:pt x="44168" y="31474"/>
                </a:cubicBezTo>
                <a:cubicBezTo>
                  <a:pt x="41625" y="32628"/>
                  <a:pt x="39741" y="33309"/>
                  <a:pt x="38625" y="33309"/>
                </a:cubicBezTo>
                <a:cubicBezTo>
                  <a:pt x="36715" y="33309"/>
                  <a:pt x="37055" y="31313"/>
                  <a:pt x="40196" y="26270"/>
                </a:cubicBezTo>
                <a:cubicBezTo>
                  <a:pt x="45172" y="18281"/>
                  <a:pt x="54530" y="272"/>
                  <a:pt x="54530" y="272"/>
                </a:cubicBezTo>
                <a:cubicBezTo>
                  <a:pt x="54530" y="272"/>
                  <a:pt x="53942" y="0"/>
                  <a:pt x="53376" y="0"/>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22"/>
          <p:cNvSpPr/>
          <p:nvPr/>
        </p:nvSpPr>
        <p:spPr>
          <a:xfrm flipH="1">
            <a:off x="7398704" y="0"/>
            <a:ext cx="1954983" cy="860663"/>
          </a:xfrm>
          <a:custGeom>
            <a:avLst/>
            <a:gdLst/>
            <a:ahLst/>
            <a:cxnLst/>
            <a:rect l="l" t="t" r="r" b="b"/>
            <a:pathLst>
              <a:path w="61036" h="29538" extrusionOk="0">
                <a:moveTo>
                  <a:pt x="60341" y="2245"/>
                </a:moveTo>
                <a:cubicBezTo>
                  <a:pt x="60335" y="2245"/>
                  <a:pt x="60329" y="2245"/>
                  <a:pt x="60323" y="2245"/>
                </a:cubicBezTo>
                <a:lnTo>
                  <a:pt x="60323" y="2245"/>
                </a:lnTo>
                <a:cubicBezTo>
                  <a:pt x="60363" y="2249"/>
                  <a:pt x="60403" y="2254"/>
                  <a:pt x="60442" y="2258"/>
                </a:cubicBezTo>
                <a:cubicBezTo>
                  <a:pt x="60408" y="2249"/>
                  <a:pt x="60374" y="2245"/>
                  <a:pt x="60341" y="2245"/>
                </a:cubicBezTo>
                <a:close/>
                <a:moveTo>
                  <a:pt x="50777" y="0"/>
                </a:moveTo>
                <a:cubicBezTo>
                  <a:pt x="50712" y="0"/>
                  <a:pt x="50646" y="7"/>
                  <a:pt x="50582" y="21"/>
                </a:cubicBezTo>
                <a:lnTo>
                  <a:pt x="3105" y="569"/>
                </a:lnTo>
                <a:cubicBezTo>
                  <a:pt x="4155" y="661"/>
                  <a:pt x="4338" y="2167"/>
                  <a:pt x="3881" y="3103"/>
                </a:cubicBezTo>
                <a:cubicBezTo>
                  <a:pt x="3425" y="4039"/>
                  <a:pt x="2649" y="4952"/>
                  <a:pt x="2808" y="5979"/>
                </a:cubicBezTo>
                <a:cubicBezTo>
                  <a:pt x="1987" y="6253"/>
                  <a:pt x="1165" y="6527"/>
                  <a:pt x="343" y="6823"/>
                </a:cubicBezTo>
                <a:cubicBezTo>
                  <a:pt x="1028" y="7303"/>
                  <a:pt x="823" y="8581"/>
                  <a:pt x="1" y="8832"/>
                </a:cubicBezTo>
                <a:cubicBezTo>
                  <a:pt x="1804" y="8604"/>
                  <a:pt x="3973" y="8079"/>
                  <a:pt x="4452" y="6344"/>
                </a:cubicBezTo>
                <a:cubicBezTo>
                  <a:pt x="4703" y="6664"/>
                  <a:pt x="4931" y="6960"/>
                  <a:pt x="5160" y="7280"/>
                </a:cubicBezTo>
                <a:cubicBezTo>
                  <a:pt x="4292" y="9037"/>
                  <a:pt x="3448" y="10772"/>
                  <a:pt x="2580" y="12530"/>
                </a:cubicBezTo>
                <a:cubicBezTo>
                  <a:pt x="5296" y="11868"/>
                  <a:pt x="7214" y="8855"/>
                  <a:pt x="6666" y="6093"/>
                </a:cubicBezTo>
                <a:lnTo>
                  <a:pt x="6666" y="6093"/>
                </a:lnTo>
                <a:cubicBezTo>
                  <a:pt x="7031" y="6549"/>
                  <a:pt x="7625" y="6846"/>
                  <a:pt x="8218" y="6846"/>
                </a:cubicBezTo>
                <a:cubicBezTo>
                  <a:pt x="8583" y="5865"/>
                  <a:pt x="8515" y="4701"/>
                  <a:pt x="8013" y="3765"/>
                </a:cubicBezTo>
                <a:lnTo>
                  <a:pt x="8013" y="3765"/>
                </a:lnTo>
                <a:cubicBezTo>
                  <a:pt x="8482" y="4546"/>
                  <a:pt x="9365" y="5044"/>
                  <a:pt x="10258" y="5044"/>
                </a:cubicBezTo>
                <a:cubicBezTo>
                  <a:pt x="10278" y="5044"/>
                  <a:pt x="10298" y="5043"/>
                  <a:pt x="10318" y="5043"/>
                </a:cubicBezTo>
                <a:lnTo>
                  <a:pt x="10318" y="5043"/>
                </a:lnTo>
                <a:cubicBezTo>
                  <a:pt x="10501" y="6937"/>
                  <a:pt x="9839" y="8900"/>
                  <a:pt x="8583" y="10316"/>
                </a:cubicBezTo>
                <a:cubicBezTo>
                  <a:pt x="10113" y="11754"/>
                  <a:pt x="9702" y="14698"/>
                  <a:pt x="7830" y="15657"/>
                </a:cubicBezTo>
                <a:cubicBezTo>
                  <a:pt x="8880" y="15862"/>
                  <a:pt x="9816" y="16798"/>
                  <a:pt x="9793" y="17871"/>
                </a:cubicBezTo>
                <a:cubicBezTo>
                  <a:pt x="9757" y="18725"/>
                  <a:pt x="8938" y="19464"/>
                  <a:pt x="8134" y="19464"/>
                </a:cubicBezTo>
                <a:cubicBezTo>
                  <a:pt x="7928" y="19464"/>
                  <a:pt x="7724" y="19416"/>
                  <a:pt x="7533" y="19309"/>
                </a:cubicBezTo>
                <a:lnTo>
                  <a:pt x="7533" y="19309"/>
                </a:lnTo>
                <a:cubicBezTo>
                  <a:pt x="8150" y="19879"/>
                  <a:pt x="7853" y="21066"/>
                  <a:pt x="7054" y="21295"/>
                </a:cubicBezTo>
                <a:cubicBezTo>
                  <a:pt x="7465" y="21637"/>
                  <a:pt x="7853" y="21979"/>
                  <a:pt x="8264" y="22322"/>
                </a:cubicBezTo>
                <a:cubicBezTo>
                  <a:pt x="7374" y="22915"/>
                  <a:pt x="6826" y="23965"/>
                  <a:pt x="6803" y="25038"/>
                </a:cubicBezTo>
                <a:cubicBezTo>
                  <a:pt x="8675" y="24079"/>
                  <a:pt x="10158" y="22390"/>
                  <a:pt x="10820" y="20404"/>
                </a:cubicBezTo>
                <a:cubicBezTo>
                  <a:pt x="10839" y="20403"/>
                  <a:pt x="10857" y="20402"/>
                  <a:pt x="10876" y="20402"/>
                </a:cubicBezTo>
                <a:cubicBezTo>
                  <a:pt x="11836" y="20402"/>
                  <a:pt x="12126" y="22144"/>
                  <a:pt x="11185" y="22413"/>
                </a:cubicBezTo>
                <a:cubicBezTo>
                  <a:pt x="12190" y="22413"/>
                  <a:pt x="13126" y="23258"/>
                  <a:pt x="13285" y="24239"/>
                </a:cubicBezTo>
                <a:lnTo>
                  <a:pt x="14723" y="23235"/>
                </a:lnTo>
                <a:lnTo>
                  <a:pt x="14723" y="23235"/>
                </a:lnTo>
                <a:cubicBezTo>
                  <a:pt x="15613" y="23874"/>
                  <a:pt x="15362" y="25517"/>
                  <a:pt x="14335" y="25905"/>
                </a:cubicBezTo>
                <a:cubicBezTo>
                  <a:pt x="14974" y="25951"/>
                  <a:pt x="15613" y="26019"/>
                  <a:pt x="16253" y="26065"/>
                </a:cubicBezTo>
                <a:cubicBezTo>
                  <a:pt x="15819" y="27183"/>
                  <a:pt x="15865" y="28462"/>
                  <a:pt x="16367" y="29534"/>
                </a:cubicBezTo>
                <a:cubicBezTo>
                  <a:pt x="16403" y="29537"/>
                  <a:pt x="16439" y="29538"/>
                  <a:pt x="16475" y="29538"/>
                </a:cubicBezTo>
                <a:cubicBezTo>
                  <a:pt x="17568" y="29538"/>
                  <a:pt x="18475" y="28541"/>
                  <a:pt x="18741" y="27480"/>
                </a:cubicBezTo>
                <a:cubicBezTo>
                  <a:pt x="18992" y="26362"/>
                  <a:pt x="18718" y="25198"/>
                  <a:pt x="18467" y="24102"/>
                </a:cubicBezTo>
                <a:cubicBezTo>
                  <a:pt x="17850" y="21614"/>
                  <a:pt x="17622" y="19332"/>
                  <a:pt x="15340" y="17757"/>
                </a:cubicBezTo>
                <a:lnTo>
                  <a:pt x="15340" y="17757"/>
                </a:lnTo>
                <a:cubicBezTo>
                  <a:pt x="15564" y="17878"/>
                  <a:pt x="15828" y="17933"/>
                  <a:pt x="16092" y="17933"/>
                </a:cubicBezTo>
                <a:cubicBezTo>
                  <a:pt x="16176" y="17933"/>
                  <a:pt x="16261" y="17927"/>
                  <a:pt x="16344" y="17916"/>
                </a:cubicBezTo>
                <a:cubicBezTo>
                  <a:pt x="16275" y="17323"/>
                  <a:pt x="16116" y="16729"/>
                  <a:pt x="15865" y="16159"/>
                </a:cubicBezTo>
                <a:lnTo>
                  <a:pt x="15865" y="16159"/>
                </a:lnTo>
                <a:cubicBezTo>
                  <a:pt x="16390" y="16433"/>
                  <a:pt x="16915" y="16684"/>
                  <a:pt x="17462" y="16935"/>
                </a:cubicBezTo>
                <a:cubicBezTo>
                  <a:pt x="17074" y="15565"/>
                  <a:pt x="17143" y="14105"/>
                  <a:pt x="17668" y="12804"/>
                </a:cubicBezTo>
                <a:lnTo>
                  <a:pt x="17668" y="12804"/>
                </a:lnTo>
                <a:cubicBezTo>
                  <a:pt x="18238" y="13694"/>
                  <a:pt x="18193" y="14903"/>
                  <a:pt x="17622" y="15748"/>
                </a:cubicBezTo>
                <a:cubicBezTo>
                  <a:pt x="17725" y="15771"/>
                  <a:pt x="17830" y="15782"/>
                  <a:pt x="17936" y="15782"/>
                </a:cubicBezTo>
                <a:cubicBezTo>
                  <a:pt x="18557" y="15782"/>
                  <a:pt x="19191" y="15397"/>
                  <a:pt x="19425" y="14812"/>
                </a:cubicBezTo>
                <a:lnTo>
                  <a:pt x="19425" y="14812"/>
                </a:lnTo>
                <a:cubicBezTo>
                  <a:pt x="20064" y="15155"/>
                  <a:pt x="19927" y="16319"/>
                  <a:pt x="19220" y="16524"/>
                </a:cubicBezTo>
                <a:cubicBezTo>
                  <a:pt x="19471" y="16981"/>
                  <a:pt x="19608" y="17483"/>
                  <a:pt x="19608" y="18008"/>
                </a:cubicBezTo>
                <a:cubicBezTo>
                  <a:pt x="19996" y="17574"/>
                  <a:pt x="20316" y="17118"/>
                  <a:pt x="20589" y="16615"/>
                </a:cubicBezTo>
                <a:lnTo>
                  <a:pt x="20589" y="16615"/>
                </a:lnTo>
                <a:cubicBezTo>
                  <a:pt x="20544" y="17437"/>
                  <a:pt x="20521" y="18282"/>
                  <a:pt x="20475" y="19126"/>
                </a:cubicBezTo>
                <a:cubicBezTo>
                  <a:pt x="20653" y="19326"/>
                  <a:pt x="20928" y="19429"/>
                  <a:pt x="21203" y="19429"/>
                </a:cubicBezTo>
                <a:cubicBezTo>
                  <a:pt x="21493" y="19429"/>
                  <a:pt x="21783" y="19315"/>
                  <a:pt x="21959" y="19080"/>
                </a:cubicBezTo>
                <a:cubicBezTo>
                  <a:pt x="22282" y="18671"/>
                  <a:pt x="22158" y="17977"/>
                  <a:pt x="21720" y="17689"/>
                </a:cubicBezTo>
                <a:lnTo>
                  <a:pt x="21720" y="17689"/>
                </a:lnTo>
                <a:cubicBezTo>
                  <a:pt x="21771" y="17711"/>
                  <a:pt x="21826" y="17721"/>
                  <a:pt x="21882" y="17721"/>
                </a:cubicBezTo>
                <a:cubicBezTo>
                  <a:pt x="22122" y="17721"/>
                  <a:pt x="22383" y="17535"/>
                  <a:pt x="22484" y="17300"/>
                </a:cubicBezTo>
                <a:cubicBezTo>
                  <a:pt x="22598" y="16981"/>
                  <a:pt x="22507" y="16615"/>
                  <a:pt x="22415" y="16273"/>
                </a:cubicBezTo>
                <a:lnTo>
                  <a:pt x="22027" y="14881"/>
                </a:lnTo>
                <a:lnTo>
                  <a:pt x="22027" y="14881"/>
                </a:lnTo>
                <a:cubicBezTo>
                  <a:pt x="22319" y="14973"/>
                  <a:pt x="22624" y="15018"/>
                  <a:pt x="22929" y="15018"/>
                </a:cubicBezTo>
                <a:cubicBezTo>
                  <a:pt x="23676" y="15018"/>
                  <a:pt x="24428" y="14750"/>
                  <a:pt x="24995" y="14264"/>
                </a:cubicBezTo>
                <a:lnTo>
                  <a:pt x="24995" y="14264"/>
                </a:lnTo>
                <a:cubicBezTo>
                  <a:pt x="25200" y="15040"/>
                  <a:pt x="25132" y="15908"/>
                  <a:pt x="24812" y="16661"/>
                </a:cubicBezTo>
                <a:cubicBezTo>
                  <a:pt x="25200" y="16547"/>
                  <a:pt x="25588" y="16410"/>
                  <a:pt x="25953" y="16273"/>
                </a:cubicBezTo>
                <a:lnTo>
                  <a:pt x="25953" y="16273"/>
                </a:lnTo>
                <a:cubicBezTo>
                  <a:pt x="26364" y="16615"/>
                  <a:pt x="25999" y="17254"/>
                  <a:pt x="25588" y="17574"/>
                </a:cubicBezTo>
                <a:cubicBezTo>
                  <a:pt x="25177" y="17894"/>
                  <a:pt x="24652" y="18350"/>
                  <a:pt x="24858" y="18829"/>
                </a:cubicBezTo>
                <a:cubicBezTo>
                  <a:pt x="25360" y="18373"/>
                  <a:pt x="25999" y="18031"/>
                  <a:pt x="26684" y="17916"/>
                </a:cubicBezTo>
                <a:lnTo>
                  <a:pt x="26684" y="17916"/>
                </a:lnTo>
                <a:cubicBezTo>
                  <a:pt x="26912" y="18419"/>
                  <a:pt x="26592" y="19080"/>
                  <a:pt x="26067" y="19217"/>
                </a:cubicBezTo>
                <a:cubicBezTo>
                  <a:pt x="26296" y="19469"/>
                  <a:pt x="26547" y="19697"/>
                  <a:pt x="26798" y="19925"/>
                </a:cubicBezTo>
                <a:cubicBezTo>
                  <a:pt x="26273" y="20404"/>
                  <a:pt x="26113" y="21226"/>
                  <a:pt x="26410" y="21842"/>
                </a:cubicBezTo>
                <a:cubicBezTo>
                  <a:pt x="27026" y="21043"/>
                  <a:pt x="27528" y="20153"/>
                  <a:pt x="27871" y="19217"/>
                </a:cubicBezTo>
                <a:lnTo>
                  <a:pt x="27871" y="19217"/>
                </a:lnTo>
                <a:cubicBezTo>
                  <a:pt x="27734" y="19765"/>
                  <a:pt x="27894" y="20382"/>
                  <a:pt x="28282" y="20792"/>
                </a:cubicBezTo>
                <a:cubicBezTo>
                  <a:pt x="28898" y="20382"/>
                  <a:pt x="29354" y="19720"/>
                  <a:pt x="29491" y="18989"/>
                </a:cubicBezTo>
                <a:cubicBezTo>
                  <a:pt x="30085" y="19058"/>
                  <a:pt x="30678" y="19195"/>
                  <a:pt x="31226" y="19423"/>
                </a:cubicBezTo>
                <a:cubicBezTo>
                  <a:pt x="30929" y="19902"/>
                  <a:pt x="30610" y="20382"/>
                  <a:pt x="30290" y="20884"/>
                </a:cubicBezTo>
                <a:cubicBezTo>
                  <a:pt x="30464" y="20993"/>
                  <a:pt x="30675" y="21050"/>
                  <a:pt x="30885" y="21050"/>
                </a:cubicBezTo>
                <a:cubicBezTo>
                  <a:pt x="31115" y="21050"/>
                  <a:pt x="31344" y="20981"/>
                  <a:pt x="31523" y="20838"/>
                </a:cubicBezTo>
                <a:lnTo>
                  <a:pt x="31523" y="20838"/>
                </a:lnTo>
                <a:cubicBezTo>
                  <a:pt x="31431" y="21203"/>
                  <a:pt x="31386" y="21705"/>
                  <a:pt x="31705" y="21911"/>
                </a:cubicBezTo>
                <a:cubicBezTo>
                  <a:pt x="31831" y="21979"/>
                  <a:pt x="31968" y="21991"/>
                  <a:pt x="32108" y="21991"/>
                </a:cubicBezTo>
                <a:cubicBezTo>
                  <a:pt x="32178" y="21991"/>
                  <a:pt x="32248" y="21988"/>
                  <a:pt x="32318" y="21988"/>
                </a:cubicBezTo>
                <a:cubicBezTo>
                  <a:pt x="32389" y="21988"/>
                  <a:pt x="32459" y="21991"/>
                  <a:pt x="32527" y="22002"/>
                </a:cubicBezTo>
                <a:cubicBezTo>
                  <a:pt x="32892" y="22093"/>
                  <a:pt x="33166" y="22459"/>
                  <a:pt x="33121" y="22824"/>
                </a:cubicBezTo>
                <a:cubicBezTo>
                  <a:pt x="33098" y="23212"/>
                  <a:pt x="32755" y="23531"/>
                  <a:pt x="32390" y="23531"/>
                </a:cubicBezTo>
                <a:cubicBezTo>
                  <a:pt x="32984" y="23646"/>
                  <a:pt x="32915" y="24513"/>
                  <a:pt x="32801" y="25106"/>
                </a:cubicBezTo>
                <a:cubicBezTo>
                  <a:pt x="32700" y="25629"/>
                  <a:pt x="32972" y="26382"/>
                  <a:pt x="33413" y="26382"/>
                </a:cubicBezTo>
                <a:cubicBezTo>
                  <a:pt x="33472" y="26382"/>
                  <a:pt x="33535" y="26369"/>
                  <a:pt x="33600" y="26339"/>
                </a:cubicBezTo>
                <a:cubicBezTo>
                  <a:pt x="33737" y="26270"/>
                  <a:pt x="33828" y="26133"/>
                  <a:pt x="33919" y="25997"/>
                </a:cubicBezTo>
                <a:cubicBezTo>
                  <a:pt x="34069" y="25762"/>
                  <a:pt x="35356" y="22153"/>
                  <a:pt x="34365" y="22153"/>
                </a:cubicBezTo>
                <a:cubicBezTo>
                  <a:pt x="34296" y="22153"/>
                  <a:pt x="34217" y="22171"/>
                  <a:pt x="34125" y="22208"/>
                </a:cubicBezTo>
                <a:cubicBezTo>
                  <a:pt x="34558" y="22025"/>
                  <a:pt x="35015" y="21842"/>
                  <a:pt x="35449" y="21683"/>
                </a:cubicBezTo>
                <a:lnTo>
                  <a:pt x="35449" y="21683"/>
                </a:lnTo>
                <a:cubicBezTo>
                  <a:pt x="35406" y="21685"/>
                  <a:pt x="35364" y="21686"/>
                  <a:pt x="35322" y="21686"/>
                </a:cubicBezTo>
                <a:cubicBezTo>
                  <a:pt x="34089" y="21686"/>
                  <a:pt x="32907" y="20729"/>
                  <a:pt x="32664" y="19537"/>
                </a:cubicBezTo>
                <a:cubicBezTo>
                  <a:pt x="32915" y="19514"/>
                  <a:pt x="33166" y="19514"/>
                  <a:pt x="33417" y="19491"/>
                </a:cubicBezTo>
                <a:cubicBezTo>
                  <a:pt x="33075" y="18624"/>
                  <a:pt x="32367" y="17939"/>
                  <a:pt x="31477" y="17620"/>
                </a:cubicBezTo>
                <a:cubicBezTo>
                  <a:pt x="31885" y="17447"/>
                  <a:pt x="32315" y="17361"/>
                  <a:pt x="32744" y="17361"/>
                </a:cubicBezTo>
                <a:cubicBezTo>
                  <a:pt x="32939" y="17361"/>
                  <a:pt x="33133" y="17379"/>
                  <a:pt x="33326" y="17414"/>
                </a:cubicBezTo>
                <a:cubicBezTo>
                  <a:pt x="33463" y="16889"/>
                  <a:pt x="32869" y="16478"/>
                  <a:pt x="32344" y="16364"/>
                </a:cubicBezTo>
                <a:cubicBezTo>
                  <a:pt x="31797" y="16250"/>
                  <a:pt x="31180" y="16250"/>
                  <a:pt x="30838" y="15816"/>
                </a:cubicBezTo>
                <a:lnTo>
                  <a:pt x="33531" y="15269"/>
                </a:lnTo>
                <a:cubicBezTo>
                  <a:pt x="33235" y="14675"/>
                  <a:pt x="32481" y="14538"/>
                  <a:pt x="31819" y="14447"/>
                </a:cubicBezTo>
                <a:cubicBezTo>
                  <a:pt x="29628" y="14196"/>
                  <a:pt x="28807" y="13968"/>
                  <a:pt x="27916" y="11982"/>
                </a:cubicBezTo>
                <a:cubicBezTo>
                  <a:pt x="27662" y="11363"/>
                  <a:pt x="28364" y="10788"/>
                  <a:pt x="29041" y="10788"/>
                </a:cubicBezTo>
                <a:cubicBezTo>
                  <a:pt x="29213" y="10788"/>
                  <a:pt x="29384" y="10826"/>
                  <a:pt x="29537" y="10909"/>
                </a:cubicBezTo>
                <a:cubicBezTo>
                  <a:pt x="30267" y="11320"/>
                  <a:pt x="30541" y="12233"/>
                  <a:pt x="30724" y="13055"/>
                </a:cubicBezTo>
                <a:cubicBezTo>
                  <a:pt x="31203" y="12301"/>
                  <a:pt x="31340" y="11343"/>
                  <a:pt x="31135" y="10475"/>
                </a:cubicBezTo>
                <a:lnTo>
                  <a:pt x="31135" y="10475"/>
                </a:lnTo>
                <a:cubicBezTo>
                  <a:pt x="31842" y="11503"/>
                  <a:pt x="32847" y="12324"/>
                  <a:pt x="33988" y="12849"/>
                </a:cubicBezTo>
                <a:cubicBezTo>
                  <a:pt x="34204" y="11539"/>
                  <a:pt x="35552" y="10638"/>
                  <a:pt x="36852" y="10638"/>
                </a:cubicBezTo>
                <a:cubicBezTo>
                  <a:pt x="37340" y="10638"/>
                  <a:pt x="37822" y="10765"/>
                  <a:pt x="38233" y="11046"/>
                </a:cubicBezTo>
                <a:cubicBezTo>
                  <a:pt x="38213" y="11043"/>
                  <a:pt x="38193" y="11042"/>
                  <a:pt x="38174" y="11042"/>
                </a:cubicBezTo>
                <a:cubicBezTo>
                  <a:pt x="37692" y="11042"/>
                  <a:pt x="37494" y="11838"/>
                  <a:pt x="37845" y="12233"/>
                </a:cubicBezTo>
                <a:cubicBezTo>
                  <a:pt x="38211" y="12621"/>
                  <a:pt x="38827" y="12644"/>
                  <a:pt x="39352" y="12667"/>
                </a:cubicBezTo>
                <a:cubicBezTo>
                  <a:pt x="40288" y="11731"/>
                  <a:pt x="40972" y="10544"/>
                  <a:pt x="41315" y="9288"/>
                </a:cubicBezTo>
                <a:cubicBezTo>
                  <a:pt x="41349" y="9811"/>
                  <a:pt x="41857" y="10073"/>
                  <a:pt x="42368" y="10073"/>
                </a:cubicBezTo>
                <a:cubicBezTo>
                  <a:pt x="42884" y="10073"/>
                  <a:pt x="43403" y="9805"/>
                  <a:pt x="43438" y="9266"/>
                </a:cubicBezTo>
                <a:cubicBezTo>
                  <a:pt x="43483" y="10293"/>
                  <a:pt x="44008" y="11274"/>
                  <a:pt x="44830" y="11891"/>
                </a:cubicBezTo>
                <a:cubicBezTo>
                  <a:pt x="45811" y="11183"/>
                  <a:pt x="46450" y="10019"/>
                  <a:pt x="46542" y="8809"/>
                </a:cubicBezTo>
                <a:cubicBezTo>
                  <a:pt x="47888" y="9334"/>
                  <a:pt x="49235" y="9836"/>
                  <a:pt x="50559" y="10361"/>
                </a:cubicBezTo>
                <a:cubicBezTo>
                  <a:pt x="51518" y="11959"/>
                  <a:pt x="50673" y="14356"/>
                  <a:pt x="48916" y="14995"/>
                </a:cubicBezTo>
                <a:cubicBezTo>
                  <a:pt x="49966" y="15474"/>
                  <a:pt x="50148" y="17163"/>
                  <a:pt x="49235" y="17825"/>
                </a:cubicBezTo>
                <a:cubicBezTo>
                  <a:pt x="50011" y="18487"/>
                  <a:pt x="50810" y="19149"/>
                  <a:pt x="51586" y="19811"/>
                </a:cubicBezTo>
                <a:cubicBezTo>
                  <a:pt x="50993" y="21043"/>
                  <a:pt x="50787" y="22481"/>
                  <a:pt x="51016" y="23851"/>
                </a:cubicBezTo>
                <a:cubicBezTo>
                  <a:pt x="52727" y="23098"/>
                  <a:pt x="53526" y="20792"/>
                  <a:pt x="52636" y="19149"/>
                </a:cubicBezTo>
                <a:lnTo>
                  <a:pt x="52636" y="19149"/>
                </a:lnTo>
                <a:cubicBezTo>
                  <a:pt x="53093" y="19902"/>
                  <a:pt x="53937" y="20404"/>
                  <a:pt x="54805" y="20473"/>
                </a:cubicBezTo>
                <a:cubicBezTo>
                  <a:pt x="54485" y="21523"/>
                  <a:pt x="55101" y="22778"/>
                  <a:pt x="56128" y="23166"/>
                </a:cubicBezTo>
                <a:cubicBezTo>
                  <a:pt x="56859" y="21112"/>
                  <a:pt x="56699" y="18784"/>
                  <a:pt x="55695" y="16866"/>
                </a:cubicBezTo>
                <a:cubicBezTo>
                  <a:pt x="56973" y="16159"/>
                  <a:pt x="55855" y="14196"/>
                  <a:pt x="54690" y="13306"/>
                </a:cubicBezTo>
                <a:lnTo>
                  <a:pt x="54690" y="13306"/>
                </a:lnTo>
                <a:cubicBezTo>
                  <a:pt x="55170" y="13351"/>
                  <a:pt x="55672" y="13420"/>
                  <a:pt x="56151" y="13488"/>
                </a:cubicBezTo>
                <a:cubicBezTo>
                  <a:pt x="55901" y="13199"/>
                  <a:pt x="55650" y="12894"/>
                  <a:pt x="55400" y="12600"/>
                </a:cubicBezTo>
                <a:lnTo>
                  <a:pt x="55400" y="12600"/>
                </a:lnTo>
                <a:cubicBezTo>
                  <a:pt x="55568" y="12756"/>
                  <a:pt x="55774" y="12825"/>
                  <a:pt x="55990" y="12825"/>
                </a:cubicBezTo>
                <a:cubicBezTo>
                  <a:pt x="56772" y="12825"/>
                  <a:pt x="57701" y="11930"/>
                  <a:pt x="57566" y="11023"/>
                </a:cubicBezTo>
                <a:cubicBezTo>
                  <a:pt x="57384" y="9791"/>
                  <a:pt x="56197" y="8992"/>
                  <a:pt x="55124" y="8353"/>
                </a:cubicBezTo>
                <a:lnTo>
                  <a:pt x="55124" y="8353"/>
                </a:lnTo>
                <a:cubicBezTo>
                  <a:pt x="55155" y="8358"/>
                  <a:pt x="55186" y="8361"/>
                  <a:pt x="55216" y="8361"/>
                </a:cubicBezTo>
                <a:cubicBezTo>
                  <a:pt x="55691" y="8361"/>
                  <a:pt x="56003" y="7707"/>
                  <a:pt x="55832" y="7234"/>
                </a:cubicBezTo>
                <a:cubicBezTo>
                  <a:pt x="55649" y="6732"/>
                  <a:pt x="55170" y="6412"/>
                  <a:pt x="54713" y="6139"/>
                </a:cubicBezTo>
                <a:cubicBezTo>
                  <a:pt x="54881" y="5958"/>
                  <a:pt x="55088" y="5881"/>
                  <a:pt x="55308" y="5881"/>
                </a:cubicBezTo>
                <a:cubicBezTo>
                  <a:pt x="55895" y="5881"/>
                  <a:pt x="56576" y="6431"/>
                  <a:pt x="56859" y="7029"/>
                </a:cubicBezTo>
                <a:cubicBezTo>
                  <a:pt x="57247" y="7873"/>
                  <a:pt x="57407" y="8923"/>
                  <a:pt x="58206" y="9380"/>
                </a:cubicBezTo>
                <a:cubicBezTo>
                  <a:pt x="58418" y="9506"/>
                  <a:pt x="58646" y="9563"/>
                  <a:pt x="58874" y="9563"/>
                </a:cubicBezTo>
                <a:cubicBezTo>
                  <a:pt x="59800" y="9563"/>
                  <a:pt x="60739" y="8633"/>
                  <a:pt x="60739" y="7645"/>
                </a:cubicBezTo>
                <a:cubicBezTo>
                  <a:pt x="60739" y="6390"/>
                  <a:pt x="59689" y="5363"/>
                  <a:pt x="58502" y="4929"/>
                </a:cubicBezTo>
                <a:cubicBezTo>
                  <a:pt x="59438" y="4929"/>
                  <a:pt x="60374" y="4518"/>
                  <a:pt x="61036" y="3856"/>
                </a:cubicBezTo>
                <a:cubicBezTo>
                  <a:pt x="60602" y="3719"/>
                  <a:pt x="60146" y="3559"/>
                  <a:pt x="59917" y="3171"/>
                </a:cubicBezTo>
                <a:cubicBezTo>
                  <a:pt x="59731" y="2820"/>
                  <a:pt x="59957" y="2263"/>
                  <a:pt x="60323" y="2245"/>
                </a:cubicBezTo>
                <a:lnTo>
                  <a:pt x="60323" y="2245"/>
                </a:lnTo>
                <a:cubicBezTo>
                  <a:pt x="60008" y="2213"/>
                  <a:pt x="59693" y="2197"/>
                  <a:pt x="59378" y="2197"/>
                </a:cubicBezTo>
                <a:cubicBezTo>
                  <a:pt x="58156" y="2197"/>
                  <a:pt x="56946" y="2437"/>
                  <a:pt x="55832" y="2897"/>
                </a:cubicBezTo>
                <a:lnTo>
                  <a:pt x="55809" y="1505"/>
                </a:lnTo>
                <a:cubicBezTo>
                  <a:pt x="55127" y="1701"/>
                  <a:pt x="54418" y="1799"/>
                  <a:pt x="53708" y="1799"/>
                </a:cubicBezTo>
                <a:cubicBezTo>
                  <a:pt x="52848" y="1799"/>
                  <a:pt x="51988" y="1656"/>
                  <a:pt x="51175" y="1368"/>
                </a:cubicBezTo>
                <a:cubicBezTo>
                  <a:pt x="50491" y="1939"/>
                  <a:pt x="49806" y="2487"/>
                  <a:pt x="49121" y="3034"/>
                </a:cubicBezTo>
                <a:cubicBezTo>
                  <a:pt x="48756" y="2441"/>
                  <a:pt x="49167" y="1596"/>
                  <a:pt x="49806" y="1277"/>
                </a:cubicBezTo>
                <a:cubicBezTo>
                  <a:pt x="50199" y="1080"/>
                  <a:pt x="50634" y="1022"/>
                  <a:pt x="51076" y="1022"/>
                </a:cubicBezTo>
                <a:cubicBezTo>
                  <a:pt x="51353" y="1022"/>
                  <a:pt x="51633" y="1045"/>
                  <a:pt x="51906" y="1071"/>
                </a:cubicBezTo>
                <a:cubicBezTo>
                  <a:pt x="51885" y="499"/>
                  <a:pt x="51334" y="0"/>
                  <a:pt x="50777" y="0"/>
                </a:cubicBezTo>
                <a:close/>
              </a:path>
            </a:pathLst>
          </a:custGeom>
          <a:solidFill>
            <a:srgbClr val="3D72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82" name="Google Shape;2982;p22"/>
          <p:cNvGrpSpPr/>
          <p:nvPr/>
        </p:nvGrpSpPr>
        <p:grpSpPr>
          <a:xfrm rot="-935900">
            <a:off x="7605003" y="2669725"/>
            <a:ext cx="1811856" cy="1141585"/>
            <a:chOff x="1783375" y="3070625"/>
            <a:chExt cx="1811800" cy="1141550"/>
          </a:xfrm>
        </p:grpSpPr>
        <p:sp>
          <p:nvSpPr>
            <p:cNvPr id="2983" name="Google Shape;2983;p22"/>
            <p:cNvSpPr/>
            <p:nvPr/>
          </p:nvSpPr>
          <p:spPr>
            <a:xfrm>
              <a:off x="1783375" y="3070625"/>
              <a:ext cx="1811800" cy="1141550"/>
            </a:xfrm>
            <a:custGeom>
              <a:avLst/>
              <a:gdLst/>
              <a:ahLst/>
              <a:cxnLst/>
              <a:rect l="l" t="t" r="r" b="b"/>
              <a:pathLst>
                <a:path w="72472" h="45662" extrusionOk="0">
                  <a:moveTo>
                    <a:pt x="58411" y="0"/>
                  </a:moveTo>
                  <a:lnTo>
                    <a:pt x="56311" y="1438"/>
                  </a:lnTo>
                  <a:cubicBezTo>
                    <a:pt x="56311" y="1438"/>
                    <a:pt x="51358" y="7145"/>
                    <a:pt x="50422" y="12645"/>
                  </a:cubicBezTo>
                  <a:cubicBezTo>
                    <a:pt x="49463" y="18169"/>
                    <a:pt x="41086" y="18922"/>
                    <a:pt x="35768" y="21205"/>
                  </a:cubicBezTo>
                  <a:cubicBezTo>
                    <a:pt x="30450" y="23487"/>
                    <a:pt x="27391" y="32435"/>
                    <a:pt x="20361" y="36817"/>
                  </a:cubicBezTo>
                  <a:cubicBezTo>
                    <a:pt x="18018" y="38271"/>
                    <a:pt x="15525" y="38755"/>
                    <a:pt x="13242" y="38755"/>
                  </a:cubicBezTo>
                  <a:cubicBezTo>
                    <a:pt x="8677" y="38755"/>
                    <a:pt x="4954" y="36817"/>
                    <a:pt x="4954" y="36817"/>
                  </a:cubicBezTo>
                  <a:cubicBezTo>
                    <a:pt x="4954" y="36817"/>
                    <a:pt x="1" y="42889"/>
                    <a:pt x="1622" y="44509"/>
                  </a:cubicBezTo>
                  <a:cubicBezTo>
                    <a:pt x="2371" y="45259"/>
                    <a:pt x="4828" y="45662"/>
                    <a:pt x="7939" y="45662"/>
                  </a:cubicBezTo>
                  <a:cubicBezTo>
                    <a:pt x="11557" y="45662"/>
                    <a:pt x="16060" y="45117"/>
                    <a:pt x="19790" y="43939"/>
                  </a:cubicBezTo>
                  <a:cubicBezTo>
                    <a:pt x="26729" y="41748"/>
                    <a:pt x="30815" y="35767"/>
                    <a:pt x="32344" y="32161"/>
                  </a:cubicBezTo>
                  <a:cubicBezTo>
                    <a:pt x="33874" y="28532"/>
                    <a:pt x="35106" y="25313"/>
                    <a:pt x="40151" y="23396"/>
                  </a:cubicBezTo>
                  <a:cubicBezTo>
                    <a:pt x="42708" y="25220"/>
                    <a:pt x="46986" y="28179"/>
                    <a:pt x="51237" y="28179"/>
                  </a:cubicBezTo>
                  <a:cubicBezTo>
                    <a:pt x="51881" y="28179"/>
                    <a:pt x="52524" y="28111"/>
                    <a:pt x="53161" y="27961"/>
                  </a:cubicBezTo>
                  <a:cubicBezTo>
                    <a:pt x="58023" y="26820"/>
                    <a:pt x="63250" y="23602"/>
                    <a:pt x="64870" y="22346"/>
                  </a:cubicBezTo>
                  <a:cubicBezTo>
                    <a:pt x="66491" y="21114"/>
                    <a:pt x="72471" y="20840"/>
                    <a:pt x="72471" y="20840"/>
                  </a:cubicBezTo>
                  <a:lnTo>
                    <a:pt x="71901" y="19881"/>
                  </a:lnTo>
                  <a:cubicBezTo>
                    <a:pt x="71239" y="20064"/>
                    <a:pt x="67906" y="20452"/>
                    <a:pt x="66103" y="20452"/>
                  </a:cubicBezTo>
                  <a:cubicBezTo>
                    <a:pt x="64300" y="20452"/>
                    <a:pt x="59438" y="24263"/>
                    <a:pt x="53549" y="25496"/>
                  </a:cubicBezTo>
                  <a:cubicBezTo>
                    <a:pt x="52945" y="25622"/>
                    <a:pt x="52340" y="25680"/>
                    <a:pt x="51746" y="25680"/>
                  </a:cubicBezTo>
                  <a:cubicBezTo>
                    <a:pt x="46544" y="25680"/>
                    <a:pt x="42156" y="21272"/>
                    <a:pt x="46519" y="20064"/>
                  </a:cubicBezTo>
                  <a:cubicBezTo>
                    <a:pt x="51358" y="18740"/>
                    <a:pt x="52020" y="15133"/>
                    <a:pt x="53070" y="10089"/>
                  </a:cubicBezTo>
                  <a:cubicBezTo>
                    <a:pt x="54120" y="5045"/>
                    <a:pt x="58411" y="1"/>
                    <a:pt x="58411" y="0"/>
                  </a:cubicBezTo>
                  <a:close/>
                </a:path>
              </a:pathLst>
            </a:custGeom>
            <a:solidFill>
              <a:srgbClr val="384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22"/>
            <p:cNvSpPr/>
            <p:nvPr/>
          </p:nvSpPr>
          <p:spPr>
            <a:xfrm>
              <a:off x="2393975" y="3475200"/>
              <a:ext cx="200300" cy="407450"/>
            </a:xfrm>
            <a:custGeom>
              <a:avLst/>
              <a:gdLst/>
              <a:ahLst/>
              <a:cxnLst/>
              <a:rect l="l" t="t" r="r" b="b"/>
              <a:pathLst>
                <a:path w="8012" h="16298" extrusionOk="0">
                  <a:moveTo>
                    <a:pt x="6574" y="0"/>
                  </a:moveTo>
                  <a:cubicBezTo>
                    <a:pt x="6163" y="503"/>
                    <a:pt x="5752" y="1027"/>
                    <a:pt x="5318" y="1530"/>
                  </a:cubicBezTo>
                  <a:cubicBezTo>
                    <a:pt x="913" y="6506"/>
                    <a:pt x="685" y="9245"/>
                    <a:pt x="1780" y="12486"/>
                  </a:cubicBezTo>
                  <a:cubicBezTo>
                    <a:pt x="2876" y="15750"/>
                    <a:pt x="4131" y="16298"/>
                    <a:pt x="4131" y="16298"/>
                  </a:cubicBezTo>
                  <a:lnTo>
                    <a:pt x="5980" y="15773"/>
                  </a:lnTo>
                  <a:cubicBezTo>
                    <a:pt x="5980" y="15773"/>
                    <a:pt x="0" y="8400"/>
                    <a:pt x="5661" y="2831"/>
                  </a:cubicBezTo>
                  <a:cubicBezTo>
                    <a:pt x="6574" y="1940"/>
                    <a:pt x="7350" y="1027"/>
                    <a:pt x="8012" y="137"/>
                  </a:cubicBezTo>
                  <a:lnTo>
                    <a:pt x="6574" y="0"/>
                  </a:lnTo>
                  <a:close/>
                </a:path>
              </a:pathLst>
            </a:custGeom>
            <a:solidFill>
              <a:srgbClr val="384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5" name="Google Shape;2985;p22"/>
          <p:cNvGrpSpPr/>
          <p:nvPr/>
        </p:nvGrpSpPr>
        <p:grpSpPr>
          <a:xfrm rot="5400000" flipH="1">
            <a:off x="7631877" y="-400486"/>
            <a:ext cx="1589402" cy="2208142"/>
            <a:chOff x="6690382" y="-4766279"/>
            <a:chExt cx="1589402" cy="2208142"/>
          </a:xfrm>
        </p:grpSpPr>
        <p:sp>
          <p:nvSpPr>
            <p:cNvPr id="2986" name="Google Shape;2986;p22"/>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22"/>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22"/>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22"/>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22"/>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22"/>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22"/>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22"/>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22"/>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22"/>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22"/>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22"/>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22"/>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22"/>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22"/>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981238719"/>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3001"/>
        <p:cNvGrpSpPr/>
        <p:nvPr/>
      </p:nvGrpSpPr>
      <p:grpSpPr>
        <a:xfrm>
          <a:off x="0" y="0"/>
          <a:ext cx="0" cy="0"/>
          <a:chOff x="0" y="0"/>
          <a:chExt cx="0" cy="0"/>
        </a:xfrm>
      </p:grpSpPr>
      <p:sp>
        <p:nvSpPr>
          <p:cNvPr id="3002" name="Google Shape;3002;p23"/>
          <p:cNvSpPr txBox="1">
            <a:spLocks noGrp="1"/>
          </p:cNvSpPr>
          <p:nvPr>
            <p:ph type="title"/>
          </p:nvPr>
        </p:nvSpPr>
        <p:spPr>
          <a:xfrm>
            <a:off x="720000" y="539500"/>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003" name="Google Shape;3003;p23"/>
          <p:cNvSpPr txBox="1">
            <a:spLocks noGrp="1"/>
          </p:cNvSpPr>
          <p:nvPr>
            <p:ph type="title" idx="2"/>
          </p:nvPr>
        </p:nvSpPr>
        <p:spPr>
          <a:xfrm>
            <a:off x="2085013" y="1611123"/>
            <a:ext cx="2091900" cy="2712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004" name="Google Shape;3004;p23"/>
          <p:cNvSpPr txBox="1">
            <a:spLocks noGrp="1"/>
          </p:cNvSpPr>
          <p:nvPr>
            <p:ph type="subTitle" idx="1"/>
          </p:nvPr>
        </p:nvSpPr>
        <p:spPr>
          <a:xfrm>
            <a:off x="2085000" y="1931550"/>
            <a:ext cx="2091900" cy="665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12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05" name="Google Shape;3005;p23"/>
          <p:cNvSpPr txBox="1">
            <a:spLocks noGrp="1"/>
          </p:cNvSpPr>
          <p:nvPr>
            <p:ph type="title" idx="3"/>
          </p:nvPr>
        </p:nvSpPr>
        <p:spPr>
          <a:xfrm>
            <a:off x="4967162" y="1611123"/>
            <a:ext cx="2091900" cy="2712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006" name="Google Shape;3006;p23"/>
          <p:cNvSpPr txBox="1">
            <a:spLocks noGrp="1"/>
          </p:cNvSpPr>
          <p:nvPr>
            <p:ph type="subTitle" idx="4"/>
          </p:nvPr>
        </p:nvSpPr>
        <p:spPr>
          <a:xfrm>
            <a:off x="4967162" y="1931550"/>
            <a:ext cx="2091900" cy="665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07" name="Google Shape;3007;p23"/>
          <p:cNvSpPr txBox="1">
            <a:spLocks noGrp="1"/>
          </p:cNvSpPr>
          <p:nvPr>
            <p:ph type="title" idx="5"/>
          </p:nvPr>
        </p:nvSpPr>
        <p:spPr>
          <a:xfrm>
            <a:off x="2084938" y="3028911"/>
            <a:ext cx="2091900" cy="2712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008" name="Google Shape;3008;p23"/>
          <p:cNvSpPr txBox="1">
            <a:spLocks noGrp="1"/>
          </p:cNvSpPr>
          <p:nvPr>
            <p:ph type="subTitle" idx="6"/>
          </p:nvPr>
        </p:nvSpPr>
        <p:spPr>
          <a:xfrm>
            <a:off x="2084938" y="3346886"/>
            <a:ext cx="2091900" cy="665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09" name="Google Shape;3009;p23"/>
          <p:cNvSpPr txBox="1">
            <a:spLocks noGrp="1"/>
          </p:cNvSpPr>
          <p:nvPr>
            <p:ph type="title" idx="7"/>
          </p:nvPr>
        </p:nvSpPr>
        <p:spPr>
          <a:xfrm>
            <a:off x="4967162" y="3028911"/>
            <a:ext cx="2091900" cy="2712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010" name="Google Shape;3010;p23"/>
          <p:cNvSpPr txBox="1">
            <a:spLocks noGrp="1"/>
          </p:cNvSpPr>
          <p:nvPr>
            <p:ph type="subTitle" idx="8"/>
          </p:nvPr>
        </p:nvSpPr>
        <p:spPr>
          <a:xfrm>
            <a:off x="4967162" y="3346886"/>
            <a:ext cx="2091900" cy="665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3011" name="Google Shape;3011;p23"/>
          <p:cNvGrpSpPr/>
          <p:nvPr/>
        </p:nvGrpSpPr>
        <p:grpSpPr>
          <a:xfrm>
            <a:off x="1443279" y="210765"/>
            <a:ext cx="793690" cy="4448310"/>
            <a:chOff x="1715304" y="-626435"/>
            <a:chExt cx="793690" cy="4448310"/>
          </a:xfrm>
        </p:grpSpPr>
        <p:sp>
          <p:nvSpPr>
            <p:cNvPr id="3012" name="Google Shape;3012;p23"/>
            <p:cNvSpPr/>
            <p:nvPr/>
          </p:nvSpPr>
          <p:spPr>
            <a:xfrm>
              <a:off x="1715304" y="-626435"/>
              <a:ext cx="793690" cy="4448310"/>
            </a:xfrm>
            <a:custGeom>
              <a:avLst/>
              <a:gdLst/>
              <a:ahLst/>
              <a:cxnLst/>
              <a:rect l="l" t="t" r="r" b="b"/>
              <a:pathLst>
                <a:path w="24949" h="139829" extrusionOk="0">
                  <a:moveTo>
                    <a:pt x="3584" y="0"/>
                  </a:moveTo>
                  <a:cubicBezTo>
                    <a:pt x="3584" y="0"/>
                    <a:pt x="3470" y="12486"/>
                    <a:pt x="3356" y="15385"/>
                  </a:cubicBezTo>
                  <a:cubicBezTo>
                    <a:pt x="3264" y="18306"/>
                    <a:pt x="3219" y="19836"/>
                    <a:pt x="3104" y="23328"/>
                  </a:cubicBezTo>
                  <a:cubicBezTo>
                    <a:pt x="2967" y="26820"/>
                    <a:pt x="3515" y="28601"/>
                    <a:pt x="3629" y="31979"/>
                  </a:cubicBezTo>
                  <a:cubicBezTo>
                    <a:pt x="3744" y="35357"/>
                    <a:pt x="4132" y="38187"/>
                    <a:pt x="3835" y="40264"/>
                  </a:cubicBezTo>
                  <a:cubicBezTo>
                    <a:pt x="3561" y="42341"/>
                    <a:pt x="3127" y="45537"/>
                    <a:pt x="3127" y="45537"/>
                  </a:cubicBezTo>
                  <a:cubicBezTo>
                    <a:pt x="2328" y="43003"/>
                    <a:pt x="1940" y="38141"/>
                    <a:pt x="1895" y="36475"/>
                  </a:cubicBezTo>
                  <a:cubicBezTo>
                    <a:pt x="1849" y="34832"/>
                    <a:pt x="1393" y="24812"/>
                    <a:pt x="1393" y="23807"/>
                  </a:cubicBezTo>
                  <a:cubicBezTo>
                    <a:pt x="1393" y="22803"/>
                    <a:pt x="457" y="13193"/>
                    <a:pt x="708" y="10249"/>
                  </a:cubicBezTo>
                  <a:cubicBezTo>
                    <a:pt x="936" y="7282"/>
                    <a:pt x="1347" y="5570"/>
                    <a:pt x="1393" y="4314"/>
                  </a:cubicBezTo>
                  <a:cubicBezTo>
                    <a:pt x="1438" y="3082"/>
                    <a:pt x="1895" y="1"/>
                    <a:pt x="1895" y="0"/>
                  </a:cubicBezTo>
                  <a:lnTo>
                    <a:pt x="1895" y="0"/>
                  </a:lnTo>
                  <a:lnTo>
                    <a:pt x="1210" y="389"/>
                  </a:lnTo>
                  <a:cubicBezTo>
                    <a:pt x="1210" y="389"/>
                    <a:pt x="548" y="5319"/>
                    <a:pt x="411" y="6574"/>
                  </a:cubicBezTo>
                  <a:cubicBezTo>
                    <a:pt x="274" y="7807"/>
                    <a:pt x="46" y="10112"/>
                    <a:pt x="23" y="11253"/>
                  </a:cubicBezTo>
                  <a:cubicBezTo>
                    <a:pt x="0" y="12372"/>
                    <a:pt x="251" y="13445"/>
                    <a:pt x="297" y="16640"/>
                  </a:cubicBezTo>
                  <a:cubicBezTo>
                    <a:pt x="343" y="19836"/>
                    <a:pt x="685" y="21616"/>
                    <a:pt x="685" y="25177"/>
                  </a:cubicBezTo>
                  <a:cubicBezTo>
                    <a:pt x="685" y="28715"/>
                    <a:pt x="1050" y="34832"/>
                    <a:pt x="1050" y="36544"/>
                  </a:cubicBezTo>
                  <a:cubicBezTo>
                    <a:pt x="1050" y="38256"/>
                    <a:pt x="1210" y="43049"/>
                    <a:pt x="1598" y="45240"/>
                  </a:cubicBezTo>
                  <a:cubicBezTo>
                    <a:pt x="1963" y="47431"/>
                    <a:pt x="2123" y="48869"/>
                    <a:pt x="2077" y="50467"/>
                  </a:cubicBezTo>
                  <a:cubicBezTo>
                    <a:pt x="2009" y="52065"/>
                    <a:pt x="1666" y="59164"/>
                    <a:pt x="1666" y="62176"/>
                  </a:cubicBezTo>
                  <a:cubicBezTo>
                    <a:pt x="1666" y="62382"/>
                    <a:pt x="1666" y="62587"/>
                    <a:pt x="1666" y="62793"/>
                  </a:cubicBezTo>
                  <a:cubicBezTo>
                    <a:pt x="1644" y="65943"/>
                    <a:pt x="1575" y="71284"/>
                    <a:pt x="1758" y="73429"/>
                  </a:cubicBezTo>
                  <a:cubicBezTo>
                    <a:pt x="1940" y="75758"/>
                    <a:pt x="2374" y="79181"/>
                    <a:pt x="2443" y="81258"/>
                  </a:cubicBezTo>
                  <a:cubicBezTo>
                    <a:pt x="2534" y="83336"/>
                    <a:pt x="2831" y="85413"/>
                    <a:pt x="2853" y="87832"/>
                  </a:cubicBezTo>
                  <a:cubicBezTo>
                    <a:pt x="2876" y="90252"/>
                    <a:pt x="2967" y="93926"/>
                    <a:pt x="3310" y="96118"/>
                  </a:cubicBezTo>
                  <a:cubicBezTo>
                    <a:pt x="3652" y="98309"/>
                    <a:pt x="4246" y="103833"/>
                    <a:pt x="4725" y="108078"/>
                  </a:cubicBezTo>
                  <a:cubicBezTo>
                    <a:pt x="5204" y="112346"/>
                    <a:pt x="4702" y="119879"/>
                    <a:pt x="4794" y="122709"/>
                  </a:cubicBezTo>
                  <a:cubicBezTo>
                    <a:pt x="4908" y="125562"/>
                    <a:pt x="5067" y="130356"/>
                    <a:pt x="4930" y="132501"/>
                  </a:cubicBezTo>
                  <a:cubicBezTo>
                    <a:pt x="4908" y="132844"/>
                    <a:pt x="4885" y="133232"/>
                    <a:pt x="4862" y="133665"/>
                  </a:cubicBezTo>
                  <a:cubicBezTo>
                    <a:pt x="4748" y="135719"/>
                    <a:pt x="4611" y="138299"/>
                    <a:pt x="4177" y="139828"/>
                  </a:cubicBezTo>
                  <a:cubicBezTo>
                    <a:pt x="4771" y="139531"/>
                    <a:pt x="7738" y="138367"/>
                    <a:pt x="7738" y="138367"/>
                  </a:cubicBezTo>
                  <a:cubicBezTo>
                    <a:pt x="7624" y="131017"/>
                    <a:pt x="7921" y="114697"/>
                    <a:pt x="7738" y="109356"/>
                  </a:cubicBezTo>
                  <a:cubicBezTo>
                    <a:pt x="7578" y="104038"/>
                    <a:pt x="8354" y="84933"/>
                    <a:pt x="8537" y="82537"/>
                  </a:cubicBezTo>
                  <a:cubicBezTo>
                    <a:pt x="8719" y="80140"/>
                    <a:pt x="9404" y="63706"/>
                    <a:pt x="9792" y="59392"/>
                  </a:cubicBezTo>
                  <a:cubicBezTo>
                    <a:pt x="10317" y="53434"/>
                    <a:pt x="12942" y="45446"/>
                    <a:pt x="14061" y="40858"/>
                  </a:cubicBezTo>
                  <a:cubicBezTo>
                    <a:pt x="15042" y="36726"/>
                    <a:pt x="16503" y="27961"/>
                    <a:pt x="18055" y="24401"/>
                  </a:cubicBezTo>
                  <a:cubicBezTo>
                    <a:pt x="19584" y="20840"/>
                    <a:pt x="21684" y="16823"/>
                    <a:pt x="22757" y="14677"/>
                  </a:cubicBezTo>
                  <a:cubicBezTo>
                    <a:pt x="23807" y="12554"/>
                    <a:pt x="24948" y="389"/>
                    <a:pt x="24948" y="389"/>
                  </a:cubicBezTo>
                  <a:lnTo>
                    <a:pt x="24492" y="389"/>
                  </a:lnTo>
                  <a:cubicBezTo>
                    <a:pt x="24492" y="389"/>
                    <a:pt x="23214" y="9039"/>
                    <a:pt x="23077" y="9633"/>
                  </a:cubicBezTo>
                  <a:cubicBezTo>
                    <a:pt x="22940" y="10226"/>
                    <a:pt x="22848" y="11139"/>
                    <a:pt x="21205" y="14449"/>
                  </a:cubicBezTo>
                  <a:cubicBezTo>
                    <a:pt x="19584" y="17759"/>
                    <a:pt x="17325" y="22209"/>
                    <a:pt x="16343" y="24697"/>
                  </a:cubicBezTo>
                  <a:cubicBezTo>
                    <a:pt x="15362" y="27185"/>
                    <a:pt x="13627" y="35654"/>
                    <a:pt x="12828" y="38438"/>
                  </a:cubicBezTo>
                  <a:cubicBezTo>
                    <a:pt x="12486" y="39671"/>
                    <a:pt x="11664" y="41862"/>
                    <a:pt x="10842" y="44304"/>
                  </a:cubicBezTo>
                  <a:cubicBezTo>
                    <a:pt x="9815" y="47317"/>
                    <a:pt x="8742" y="50695"/>
                    <a:pt x="8491" y="53115"/>
                  </a:cubicBezTo>
                  <a:cubicBezTo>
                    <a:pt x="8035" y="57497"/>
                    <a:pt x="6848" y="72676"/>
                    <a:pt x="6665" y="76214"/>
                  </a:cubicBezTo>
                  <a:cubicBezTo>
                    <a:pt x="6505" y="79775"/>
                    <a:pt x="6437" y="84637"/>
                    <a:pt x="6437" y="84637"/>
                  </a:cubicBezTo>
                  <a:cubicBezTo>
                    <a:pt x="6391" y="84431"/>
                    <a:pt x="6323" y="84180"/>
                    <a:pt x="6300" y="83906"/>
                  </a:cubicBezTo>
                  <a:cubicBezTo>
                    <a:pt x="5547" y="79136"/>
                    <a:pt x="5958" y="64984"/>
                    <a:pt x="6232" y="62359"/>
                  </a:cubicBezTo>
                  <a:cubicBezTo>
                    <a:pt x="6551" y="59574"/>
                    <a:pt x="6962" y="47979"/>
                    <a:pt x="6962" y="45491"/>
                  </a:cubicBezTo>
                  <a:cubicBezTo>
                    <a:pt x="6962" y="43003"/>
                    <a:pt x="7236" y="40264"/>
                    <a:pt x="7418" y="39077"/>
                  </a:cubicBezTo>
                  <a:cubicBezTo>
                    <a:pt x="7601" y="37890"/>
                    <a:pt x="8286" y="32618"/>
                    <a:pt x="8172" y="29262"/>
                  </a:cubicBezTo>
                  <a:cubicBezTo>
                    <a:pt x="8035" y="25884"/>
                    <a:pt x="7692" y="14791"/>
                    <a:pt x="7487" y="11299"/>
                  </a:cubicBezTo>
                  <a:cubicBezTo>
                    <a:pt x="7304" y="7807"/>
                    <a:pt x="7555" y="389"/>
                    <a:pt x="7555" y="389"/>
                  </a:cubicBezTo>
                  <a:lnTo>
                    <a:pt x="6688" y="389"/>
                  </a:lnTo>
                  <a:cubicBezTo>
                    <a:pt x="6688" y="389"/>
                    <a:pt x="6756" y="9815"/>
                    <a:pt x="6893" y="14631"/>
                  </a:cubicBezTo>
                  <a:cubicBezTo>
                    <a:pt x="7030" y="19425"/>
                    <a:pt x="7464" y="25747"/>
                    <a:pt x="7464" y="29011"/>
                  </a:cubicBezTo>
                  <a:cubicBezTo>
                    <a:pt x="7464" y="32275"/>
                    <a:pt x="6460" y="39328"/>
                    <a:pt x="6186" y="41816"/>
                  </a:cubicBezTo>
                  <a:cubicBezTo>
                    <a:pt x="5958" y="43985"/>
                    <a:pt x="6117" y="50125"/>
                    <a:pt x="5958" y="54028"/>
                  </a:cubicBezTo>
                  <a:cubicBezTo>
                    <a:pt x="5935" y="54621"/>
                    <a:pt x="5912" y="55146"/>
                    <a:pt x="5866" y="55603"/>
                  </a:cubicBezTo>
                  <a:cubicBezTo>
                    <a:pt x="5570" y="59164"/>
                    <a:pt x="5296" y="65349"/>
                    <a:pt x="4953" y="69366"/>
                  </a:cubicBezTo>
                  <a:cubicBezTo>
                    <a:pt x="4588" y="73384"/>
                    <a:pt x="4930" y="78063"/>
                    <a:pt x="5182" y="82149"/>
                  </a:cubicBezTo>
                  <a:cubicBezTo>
                    <a:pt x="5455" y="86234"/>
                    <a:pt x="6140" y="88768"/>
                    <a:pt x="6368" y="90548"/>
                  </a:cubicBezTo>
                  <a:cubicBezTo>
                    <a:pt x="6574" y="92329"/>
                    <a:pt x="6346" y="97008"/>
                    <a:pt x="6117" y="98149"/>
                  </a:cubicBezTo>
                  <a:cubicBezTo>
                    <a:pt x="6099" y="98248"/>
                    <a:pt x="6073" y="98295"/>
                    <a:pt x="6041" y="98295"/>
                  </a:cubicBezTo>
                  <a:cubicBezTo>
                    <a:pt x="5707" y="98295"/>
                    <a:pt x="4692" y="93341"/>
                    <a:pt x="4588" y="89658"/>
                  </a:cubicBezTo>
                  <a:cubicBezTo>
                    <a:pt x="4474" y="85641"/>
                    <a:pt x="2899" y="75917"/>
                    <a:pt x="2899" y="71717"/>
                  </a:cubicBezTo>
                  <a:cubicBezTo>
                    <a:pt x="2899" y="67518"/>
                    <a:pt x="2739" y="58205"/>
                    <a:pt x="2899" y="55078"/>
                  </a:cubicBezTo>
                  <a:cubicBezTo>
                    <a:pt x="3082" y="51928"/>
                    <a:pt x="4474" y="42638"/>
                    <a:pt x="4679" y="40036"/>
                  </a:cubicBezTo>
                  <a:cubicBezTo>
                    <a:pt x="4908" y="37434"/>
                    <a:pt x="4291" y="32618"/>
                    <a:pt x="4086" y="30084"/>
                  </a:cubicBezTo>
                  <a:cubicBezTo>
                    <a:pt x="3858" y="27528"/>
                    <a:pt x="3698" y="22209"/>
                    <a:pt x="3835" y="19425"/>
                  </a:cubicBezTo>
                  <a:cubicBezTo>
                    <a:pt x="3995" y="16640"/>
                    <a:pt x="4200" y="0"/>
                    <a:pt x="4200"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23"/>
            <p:cNvSpPr/>
            <p:nvPr/>
          </p:nvSpPr>
          <p:spPr>
            <a:xfrm>
              <a:off x="1765409" y="1371135"/>
              <a:ext cx="137271" cy="2254679"/>
            </a:xfrm>
            <a:custGeom>
              <a:avLst/>
              <a:gdLst/>
              <a:ahLst/>
              <a:cxnLst/>
              <a:rect l="l" t="t" r="r" b="b"/>
              <a:pathLst>
                <a:path w="4315" h="70874" extrusionOk="0">
                  <a:moveTo>
                    <a:pt x="4040" y="69230"/>
                  </a:moveTo>
                  <a:cubicBezTo>
                    <a:pt x="3995" y="69846"/>
                    <a:pt x="3675" y="70394"/>
                    <a:pt x="3287" y="70873"/>
                  </a:cubicBezTo>
                  <a:cubicBezTo>
                    <a:pt x="3310" y="70440"/>
                    <a:pt x="3333" y="70052"/>
                    <a:pt x="3355" y="69709"/>
                  </a:cubicBezTo>
                  <a:cubicBezTo>
                    <a:pt x="3492" y="67564"/>
                    <a:pt x="3333" y="62770"/>
                    <a:pt x="3219" y="59917"/>
                  </a:cubicBezTo>
                  <a:cubicBezTo>
                    <a:pt x="3127" y="57087"/>
                    <a:pt x="3629" y="49554"/>
                    <a:pt x="3150" y="45286"/>
                  </a:cubicBezTo>
                  <a:cubicBezTo>
                    <a:pt x="2671" y="41041"/>
                    <a:pt x="2077" y="35517"/>
                    <a:pt x="1735" y="33326"/>
                  </a:cubicBezTo>
                  <a:cubicBezTo>
                    <a:pt x="1392" y="31134"/>
                    <a:pt x="1301" y="27460"/>
                    <a:pt x="1278" y="25040"/>
                  </a:cubicBezTo>
                  <a:cubicBezTo>
                    <a:pt x="1256" y="22621"/>
                    <a:pt x="936" y="20544"/>
                    <a:pt x="868" y="18466"/>
                  </a:cubicBezTo>
                  <a:cubicBezTo>
                    <a:pt x="799" y="16389"/>
                    <a:pt x="365" y="12966"/>
                    <a:pt x="183" y="10637"/>
                  </a:cubicBezTo>
                  <a:cubicBezTo>
                    <a:pt x="0" y="8492"/>
                    <a:pt x="69" y="3151"/>
                    <a:pt x="91" y="1"/>
                  </a:cubicBezTo>
                  <a:cubicBezTo>
                    <a:pt x="274" y="6278"/>
                    <a:pt x="868" y="11961"/>
                    <a:pt x="1050" y="14677"/>
                  </a:cubicBezTo>
                  <a:cubicBezTo>
                    <a:pt x="1233" y="17416"/>
                    <a:pt x="1507" y="26067"/>
                    <a:pt x="1826" y="28692"/>
                  </a:cubicBezTo>
                  <a:cubicBezTo>
                    <a:pt x="2169" y="31340"/>
                    <a:pt x="2762" y="31591"/>
                    <a:pt x="2762" y="34467"/>
                  </a:cubicBezTo>
                  <a:cubicBezTo>
                    <a:pt x="2739" y="37366"/>
                    <a:pt x="3378" y="40653"/>
                    <a:pt x="3584" y="42593"/>
                  </a:cubicBezTo>
                  <a:cubicBezTo>
                    <a:pt x="3766" y="44533"/>
                    <a:pt x="3743" y="49760"/>
                    <a:pt x="4040" y="51198"/>
                  </a:cubicBezTo>
                  <a:cubicBezTo>
                    <a:pt x="4314" y="52613"/>
                    <a:pt x="4109" y="67541"/>
                    <a:pt x="4040" y="6923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23"/>
            <p:cNvSpPr/>
            <p:nvPr/>
          </p:nvSpPr>
          <p:spPr>
            <a:xfrm>
              <a:off x="1861260" y="782986"/>
              <a:ext cx="198987" cy="1712976"/>
            </a:xfrm>
            <a:custGeom>
              <a:avLst/>
              <a:gdLst/>
              <a:ahLst/>
              <a:cxnLst/>
              <a:rect l="l" t="t" r="r" b="b"/>
              <a:pathLst>
                <a:path w="6255" h="53846" extrusionOk="0">
                  <a:moveTo>
                    <a:pt x="6254" y="0"/>
                  </a:moveTo>
                  <a:cubicBezTo>
                    <a:pt x="6231" y="92"/>
                    <a:pt x="6049" y="1644"/>
                    <a:pt x="5547" y="2671"/>
                  </a:cubicBezTo>
                  <a:cubicBezTo>
                    <a:pt x="5044" y="3744"/>
                    <a:pt x="5159" y="4999"/>
                    <a:pt x="4634" y="8720"/>
                  </a:cubicBezTo>
                  <a:cubicBezTo>
                    <a:pt x="4109" y="12417"/>
                    <a:pt x="3766" y="15636"/>
                    <a:pt x="3515" y="19037"/>
                  </a:cubicBezTo>
                  <a:cubicBezTo>
                    <a:pt x="3241" y="22438"/>
                    <a:pt x="2945" y="26090"/>
                    <a:pt x="2671" y="28988"/>
                  </a:cubicBezTo>
                  <a:cubicBezTo>
                    <a:pt x="2397" y="31887"/>
                    <a:pt x="2283" y="37822"/>
                    <a:pt x="2374" y="39374"/>
                  </a:cubicBezTo>
                  <a:cubicBezTo>
                    <a:pt x="2488" y="40926"/>
                    <a:pt x="2237" y="41793"/>
                    <a:pt x="1963" y="43209"/>
                  </a:cubicBezTo>
                  <a:cubicBezTo>
                    <a:pt x="1666" y="44624"/>
                    <a:pt x="2168" y="44395"/>
                    <a:pt x="2328" y="46495"/>
                  </a:cubicBezTo>
                  <a:cubicBezTo>
                    <a:pt x="2465" y="48595"/>
                    <a:pt x="2374" y="51814"/>
                    <a:pt x="1529" y="53845"/>
                  </a:cubicBezTo>
                  <a:cubicBezTo>
                    <a:pt x="1758" y="52704"/>
                    <a:pt x="1986" y="48025"/>
                    <a:pt x="1780" y="46244"/>
                  </a:cubicBezTo>
                  <a:cubicBezTo>
                    <a:pt x="1552" y="44464"/>
                    <a:pt x="867" y="41930"/>
                    <a:pt x="594" y="37845"/>
                  </a:cubicBezTo>
                  <a:cubicBezTo>
                    <a:pt x="342" y="33759"/>
                    <a:pt x="0" y="29080"/>
                    <a:pt x="365" y="25062"/>
                  </a:cubicBezTo>
                  <a:cubicBezTo>
                    <a:pt x="708" y="21045"/>
                    <a:pt x="982" y="14860"/>
                    <a:pt x="1278" y="11299"/>
                  </a:cubicBezTo>
                  <a:cubicBezTo>
                    <a:pt x="1324" y="10842"/>
                    <a:pt x="1347" y="10317"/>
                    <a:pt x="1370" y="9724"/>
                  </a:cubicBezTo>
                  <a:cubicBezTo>
                    <a:pt x="1484" y="11550"/>
                    <a:pt x="1552" y="14289"/>
                    <a:pt x="1438" y="16252"/>
                  </a:cubicBezTo>
                  <a:cubicBezTo>
                    <a:pt x="1278" y="19196"/>
                    <a:pt x="1050" y="23351"/>
                    <a:pt x="822" y="26660"/>
                  </a:cubicBezTo>
                  <a:cubicBezTo>
                    <a:pt x="594" y="29947"/>
                    <a:pt x="822" y="33006"/>
                    <a:pt x="959" y="36475"/>
                  </a:cubicBezTo>
                  <a:cubicBezTo>
                    <a:pt x="1119" y="39945"/>
                    <a:pt x="1210" y="39625"/>
                    <a:pt x="1529" y="40492"/>
                  </a:cubicBezTo>
                  <a:cubicBezTo>
                    <a:pt x="1621" y="40698"/>
                    <a:pt x="1666" y="40310"/>
                    <a:pt x="1712" y="39602"/>
                  </a:cubicBezTo>
                  <a:cubicBezTo>
                    <a:pt x="1735" y="39876"/>
                    <a:pt x="1803" y="40127"/>
                    <a:pt x="1849" y="40333"/>
                  </a:cubicBezTo>
                  <a:cubicBezTo>
                    <a:pt x="1849" y="40333"/>
                    <a:pt x="1917" y="35471"/>
                    <a:pt x="2077" y="31910"/>
                  </a:cubicBezTo>
                  <a:cubicBezTo>
                    <a:pt x="2260" y="28372"/>
                    <a:pt x="3447" y="13193"/>
                    <a:pt x="3903" y="8811"/>
                  </a:cubicBezTo>
                  <a:cubicBezTo>
                    <a:pt x="4154" y="6391"/>
                    <a:pt x="5227" y="3013"/>
                    <a:pt x="625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15" name="Google Shape;3015;p23"/>
          <p:cNvSpPr/>
          <p:nvPr/>
        </p:nvSpPr>
        <p:spPr>
          <a:xfrm>
            <a:off x="1008831" y="-343914"/>
            <a:ext cx="1315065" cy="4968190"/>
          </a:xfrm>
          <a:custGeom>
            <a:avLst/>
            <a:gdLst/>
            <a:ahLst/>
            <a:cxnLst/>
            <a:rect l="l" t="t" r="r" b="b"/>
            <a:pathLst>
              <a:path w="41338" h="156171" extrusionOk="0">
                <a:moveTo>
                  <a:pt x="38256" y="0"/>
                </a:moveTo>
                <a:cubicBezTo>
                  <a:pt x="38804" y="11801"/>
                  <a:pt x="28007" y="38392"/>
                  <a:pt x="25040" y="45765"/>
                </a:cubicBezTo>
                <a:lnTo>
                  <a:pt x="25040" y="45765"/>
                </a:lnTo>
                <a:cubicBezTo>
                  <a:pt x="21981" y="53365"/>
                  <a:pt x="8720" y="68111"/>
                  <a:pt x="8720" y="68111"/>
                </a:cubicBezTo>
                <a:lnTo>
                  <a:pt x="8720" y="68111"/>
                </a:lnTo>
                <a:cubicBezTo>
                  <a:pt x="8743" y="54712"/>
                  <a:pt x="11162" y="27573"/>
                  <a:pt x="10546" y="21250"/>
                </a:cubicBezTo>
                <a:lnTo>
                  <a:pt x="10546" y="21250"/>
                </a:lnTo>
                <a:cubicBezTo>
                  <a:pt x="10112" y="16799"/>
                  <a:pt x="9382" y="5935"/>
                  <a:pt x="8971" y="0"/>
                </a:cubicBezTo>
                <a:lnTo>
                  <a:pt x="8971" y="0"/>
                </a:lnTo>
                <a:lnTo>
                  <a:pt x="3242" y="0"/>
                </a:lnTo>
                <a:cubicBezTo>
                  <a:pt x="2626" y="19219"/>
                  <a:pt x="1" y="100865"/>
                  <a:pt x="252" y="113213"/>
                </a:cubicBezTo>
                <a:lnTo>
                  <a:pt x="252" y="113213"/>
                </a:lnTo>
                <a:cubicBezTo>
                  <a:pt x="548" y="127205"/>
                  <a:pt x="229" y="156170"/>
                  <a:pt x="229" y="156170"/>
                </a:cubicBezTo>
                <a:lnTo>
                  <a:pt x="229" y="156170"/>
                </a:lnTo>
                <a:lnTo>
                  <a:pt x="12007" y="154299"/>
                </a:lnTo>
                <a:cubicBezTo>
                  <a:pt x="9199" y="146104"/>
                  <a:pt x="8446" y="132546"/>
                  <a:pt x="8903" y="125858"/>
                </a:cubicBezTo>
                <a:lnTo>
                  <a:pt x="8903" y="125858"/>
                </a:lnTo>
                <a:cubicBezTo>
                  <a:pt x="9336" y="119148"/>
                  <a:pt x="8492" y="83289"/>
                  <a:pt x="8766" y="79112"/>
                </a:cubicBezTo>
                <a:lnTo>
                  <a:pt x="8766" y="79112"/>
                </a:lnTo>
                <a:cubicBezTo>
                  <a:pt x="11413" y="72562"/>
                  <a:pt x="25565" y="50535"/>
                  <a:pt x="26912" y="47865"/>
                </a:cubicBezTo>
                <a:lnTo>
                  <a:pt x="26912" y="47865"/>
                </a:lnTo>
                <a:cubicBezTo>
                  <a:pt x="28190" y="45285"/>
                  <a:pt x="40516" y="12143"/>
                  <a:pt x="41337" y="0"/>
                </a:cubicBezTo>
                <a:lnTo>
                  <a:pt x="4133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23"/>
          <p:cNvSpPr/>
          <p:nvPr/>
        </p:nvSpPr>
        <p:spPr>
          <a:xfrm>
            <a:off x="7491884" y="-177614"/>
            <a:ext cx="617958" cy="4635622"/>
          </a:xfrm>
          <a:custGeom>
            <a:avLst/>
            <a:gdLst/>
            <a:ahLst/>
            <a:cxnLst/>
            <a:rect l="l" t="t" r="r" b="b"/>
            <a:pathLst>
              <a:path w="19425" h="145717" extrusionOk="0">
                <a:moveTo>
                  <a:pt x="18055" y="0"/>
                </a:moveTo>
                <a:cubicBezTo>
                  <a:pt x="17827" y="11823"/>
                  <a:pt x="13148" y="34854"/>
                  <a:pt x="11824" y="41496"/>
                </a:cubicBezTo>
                <a:lnTo>
                  <a:pt x="11824" y="41496"/>
                </a:lnTo>
                <a:cubicBezTo>
                  <a:pt x="10363" y="48663"/>
                  <a:pt x="4109" y="62587"/>
                  <a:pt x="4109" y="62587"/>
                </a:cubicBezTo>
                <a:lnTo>
                  <a:pt x="4109" y="62587"/>
                </a:lnTo>
                <a:cubicBezTo>
                  <a:pt x="4109" y="49919"/>
                  <a:pt x="5273" y="24309"/>
                  <a:pt x="4977" y="18352"/>
                </a:cubicBezTo>
                <a:lnTo>
                  <a:pt x="4977" y="18352"/>
                </a:lnTo>
                <a:cubicBezTo>
                  <a:pt x="4794" y="14540"/>
                  <a:pt x="4474" y="5775"/>
                  <a:pt x="4292" y="0"/>
                </a:cubicBezTo>
                <a:lnTo>
                  <a:pt x="4292" y="0"/>
                </a:lnTo>
                <a:lnTo>
                  <a:pt x="1507" y="0"/>
                </a:lnTo>
                <a:cubicBezTo>
                  <a:pt x="1165" y="20817"/>
                  <a:pt x="1" y="93857"/>
                  <a:pt x="115" y="105156"/>
                </a:cubicBezTo>
                <a:lnTo>
                  <a:pt x="115" y="105156"/>
                </a:lnTo>
                <a:cubicBezTo>
                  <a:pt x="252" y="118372"/>
                  <a:pt x="115" y="145716"/>
                  <a:pt x="115" y="145716"/>
                </a:cubicBezTo>
                <a:lnTo>
                  <a:pt x="115" y="145716"/>
                </a:lnTo>
                <a:lnTo>
                  <a:pt x="5661" y="143936"/>
                </a:lnTo>
                <a:cubicBezTo>
                  <a:pt x="4337" y="136221"/>
                  <a:pt x="3972" y="123416"/>
                  <a:pt x="4200" y="117094"/>
                </a:cubicBezTo>
                <a:lnTo>
                  <a:pt x="4200" y="117094"/>
                </a:lnTo>
                <a:cubicBezTo>
                  <a:pt x="4406" y="110771"/>
                  <a:pt x="4018" y="76921"/>
                  <a:pt x="4132" y="72972"/>
                </a:cubicBezTo>
                <a:lnTo>
                  <a:pt x="4132" y="72972"/>
                </a:lnTo>
                <a:cubicBezTo>
                  <a:pt x="5387" y="66787"/>
                  <a:pt x="12052" y="45993"/>
                  <a:pt x="12691" y="43459"/>
                </a:cubicBezTo>
                <a:lnTo>
                  <a:pt x="12691" y="43459"/>
                </a:lnTo>
                <a:cubicBezTo>
                  <a:pt x="13262" y="41154"/>
                  <a:pt x="18580" y="12577"/>
                  <a:pt x="19425" y="0"/>
                </a:cubicBezTo>
                <a:lnTo>
                  <a:pt x="19425"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23"/>
          <p:cNvSpPr/>
          <p:nvPr/>
        </p:nvSpPr>
        <p:spPr>
          <a:xfrm>
            <a:off x="7775916" y="-728014"/>
            <a:ext cx="283227" cy="5016831"/>
          </a:xfrm>
          <a:custGeom>
            <a:avLst/>
            <a:gdLst/>
            <a:ahLst/>
            <a:cxnLst/>
            <a:rect l="l" t="t" r="r" b="b"/>
            <a:pathLst>
              <a:path w="8903" h="157700" extrusionOk="0">
                <a:moveTo>
                  <a:pt x="1781" y="0"/>
                </a:moveTo>
                <a:cubicBezTo>
                  <a:pt x="2032" y="12029"/>
                  <a:pt x="2557" y="40492"/>
                  <a:pt x="2649" y="50878"/>
                </a:cubicBezTo>
                <a:lnTo>
                  <a:pt x="2649" y="50878"/>
                </a:lnTo>
                <a:cubicBezTo>
                  <a:pt x="2763" y="64162"/>
                  <a:pt x="3585" y="86188"/>
                  <a:pt x="2672" y="105453"/>
                </a:cubicBezTo>
                <a:lnTo>
                  <a:pt x="2672" y="105453"/>
                </a:lnTo>
                <a:cubicBezTo>
                  <a:pt x="1781" y="124717"/>
                  <a:pt x="2900" y="151103"/>
                  <a:pt x="1" y="157700"/>
                </a:cubicBezTo>
                <a:lnTo>
                  <a:pt x="1" y="157700"/>
                </a:lnTo>
                <a:lnTo>
                  <a:pt x="8903" y="157563"/>
                </a:lnTo>
                <a:cubicBezTo>
                  <a:pt x="8903" y="157563"/>
                  <a:pt x="8241" y="150829"/>
                  <a:pt x="7876" y="145465"/>
                </a:cubicBezTo>
                <a:lnTo>
                  <a:pt x="7876" y="145465"/>
                </a:lnTo>
                <a:cubicBezTo>
                  <a:pt x="7511" y="140124"/>
                  <a:pt x="7853" y="121453"/>
                  <a:pt x="7305" y="111524"/>
                </a:cubicBezTo>
                <a:lnTo>
                  <a:pt x="7305" y="111524"/>
                </a:lnTo>
                <a:cubicBezTo>
                  <a:pt x="6734" y="101618"/>
                  <a:pt x="7876" y="90479"/>
                  <a:pt x="7990" y="77583"/>
                </a:cubicBezTo>
                <a:lnTo>
                  <a:pt x="7990" y="77583"/>
                </a:lnTo>
                <a:cubicBezTo>
                  <a:pt x="8104" y="65577"/>
                  <a:pt x="7351" y="25747"/>
                  <a:pt x="6734" y="0"/>
                </a:cubicBezTo>
                <a:lnTo>
                  <a:pt x="6734"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23"/>
          <p:cNvSpPr/>
          <p:nvPr/>
        </p:nvSpPr>
        <p:spPr>
          <a:xfrm>
            <a:off x="8057147" y="-272789"/>
            <a:ext cx="548257" cy="4968190"/>
          </a:xfrm>
          <a:custGeom>
            <a:avLst/>
            <a:gdLst/>
            <a:ahLst/>
            <a:cxnLst/>
            <a:rect l="l" t="t" r="r" b="b"/>
            <a:pathLst>
              <a:path w="17234" h="156171" extrusionOk="0">
                <a:moveTo>
                  <a:pt x="457" y="0"/>
                </a:moveTo>
                <a:cubicBezTo>
                  <a:pt x="115" y="25770"/>
                  <a:pt x="1" y="64413"/>
                  <a:pt x="549" y="76191"/>
                </a:cubicBezTo>
                <a:lnTo>
                  <a:pt x="549" y="76191"/>
                </a:lnTo>
                <a:cubicBezTo>
                  <a:pt x="1142" y="89087"/>
                  <a:pt x="3539" y="100203"/>
                  <a:pt x="2831" y="110132"/>
                </a:cubicBezTo>
                <a:lnTo>
                  <a:pt x="2831" y="110132"/>
                </a:lnTo>
                <a:cubicBezTo>
                  <a:pt x="2146" y="120061"/>
                  <a:pt x="3333" y="138709"/>
                  <a:pt x="2831" y="144073"/>
                </a:cubicBezTo>
                <a:lnTo>
                  <a:pt x="2831" y="144073"/>
                </a:lnTo>
                <a:cubicBezTo>
                  <a:pt x="2352" y="149437"/>
                  <a:pt x="1347" y="156170"/>
                  <a:pt x="1347" y="156170"/>
                </a:cubicBezTo>
                <a:lnTo>
                  <a:pt x="1347" y="156170"/>
                </a:lnTo>
                <a:lnTo>
                  <a:pt x="17234" y="156170"/>
                </a:lnTo>
                <a:cubicBezTo>
                  <a:pt x="11870" y="149620"/>
                  <a:pt x="13057" y="123234"/>
                  <a:pt x="10866" y="103969"/>
                </a:cubicBezTo>
                <a:lnTo>
                  <a:pt x="10866" y="103969"/>
                </a:lnTo>
                <a:cubicBezTo>
                  <a:pt x="8697" y="84727"/>
                  <a:pt x="9496" y="62701"/>
                  <a:pt x="9291" y="49394"/>
                </a:cubicBezTo>
                <a:lnTo>
                  <a:pt x="9291" y="49394"/>
                </a:lnTo>
                <a:cubicBezTo>
                  <a:pt x="9131" y="39419"/>
                  <a:pt x="9222" y="12759"/>
                  <a:pt x="9268" y="0"/>
                </a:cubicBezTo>
                <a:lnTo>
                  <a:pt x="92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23"/>
          <p:cNvSpPr/>
          <p:nvPr/>
        </p:nvSpPr>
        <p:spPr>
          <a:xfrm>
            <a:off x="8809417" y="-272789"/>
            <a:ext cx="1315065" cy="4968190"/>
          </a:xfrm>
          <a:custGeom>
            <a:avLst/>
            <a:gdLst/>
            <a:ahLst/>
            <a:cxnLst/>
            <a:rect l="l" t="t" r="r" b="b"/>
            <a:pathLst>
              <a:path w="41338" h="156171" extrusionOk="0">
                <a:moveTo>
                  <a:pt x="38279" y="0"/>
                </a:moveTo>
                <a:cubicBezTo>
                  <a:pt x="38827" y="11801"/>
                  <a:pt x="28030" y="38392"/>
                  <a:pt x="25063" y="45765"/>
                </a:cubicBezTo>
                <a:lnTo>
                  <a:pt x="25063" y="45765"/>
                </a:lnTo>
                <a:cubicBezTo>
                  <a:pt x="22004" y="53365"/>
                  <a:pt x="8743" y="68111"/>
                  <a:pt x="8743" y="68111"/>
                </a:cubicBezTo>
                <a:lnTo>
                  <a:pt x="8743" y="68111"/>
                </a:lnTo>
                <a:cubicBezTo>
                  <a:pt x="8766" y="54712"/>
                  <a:pt x="11185" y="27573"/>
                  <a:pt x="10569" y="21250"/>
                </a:cubicBezTo>
                <a:lnTo>
                  <a:pt x="10569" y="21250"/>
                </a:lnTo>
                <a:cubicBezTo>
                  <a:pt x="10135" y="16799"/>
                  <a:pt x="9382" y="5935"/>
                  <a:pt x="8994" y="0"/>
                </a:cubicBezTo>
                <a:lnTo>
                  <a:pt x="8994" y="0"/>
                </a:lnTo>
                <a:lnTo>
                  <a:pt x="3265" y="0"/>
                </a:lnTo>
                <a:cubicBezTo>
                  <a:pt x="2648" y="19219"/>
                  <a:pt x="1" y="100865"/>
                  <a:pt x="275" y="113213"/>
                </a:cubicBezTo>
                <a:lnTo>
                  <a:pt x="275" y="113213"/>
                </a:lnTo>
                <a:cubicBezTo>
                  <a:pt x="571" y="127205"/>
                  <a:pt x="252" y="156170"/>
                  <a:pt x="252" y="156170"/>
                </a:cubicBezTo>
                <a:lnTo>
                  <a:pt x="252" y="156170"/>
                </a:lnTo>
                <a:lnTo>
                  <a:pt x="12030" y="154299"/>
                </a:lnTo>
                <a:cubicBezTo>
                  <a:pt x="9199" y="146104"/>
                  <a:pt x="8469" y="132546"/>
                  <a:pt x="8903" y="125858"/>
                </a:cubicBezTo>
                <a:lnTo>
                  <a:pt x="8903" y="125858"/>
                </a:lnTo>
                <a:cubicBezTo>
                  <a:pt x="9359" y="119148"/>
                  <a:pt x="8515" y="83289"/>
                  <a:pt x="8788" y="79112"/>
                </a:cubicBezTo>
                <a:lnTo>
                  <a:pt x="8788" y="79112"/>
                </a:lnTo>
                <a:cubicBezTo>
                  <a:pt x="11436" y="72562"/>
                  <a:pt x="25588" y="50535"/>
                  <a:pt x="26912" y="47865"/>
                </a:cubicBezTo>
                <a:lnTo>
                  <a:pt x="26912" y="47865"/>
                </a:lnTo>
                <a:cubicBezTo>
                  <a:pt x="28213" y="45285"/>
                  <a:pt x="40538" y="12143"/>
                  <a:pt x="41337" y="0"/>
                </a:cubicBezTo>
                <a:lnTo>
                  <a:pt x="41337" y="0"/>
                </a:ln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23"/>
          <p:cNvSpPr/>
          <p:nvPr/>
        </p:nvSpPr>
        <p:spPr>
          <a:xfrm>
            <a:off x="6737055" y="-1348943"/>
            <a:ext cx="2297499" cy="6653553"/>
          </a:xfrm>
          <a:custGeom>
            <a:avLst/>
            <a:gdLst/>
            <a:ahLst/>
            <a:cxnLst/>
            <a:rect l="l" t="t" r="r" b="b"/>
            <a:pathLst>
              <a:path w="72220" h="209149" extrusionOk="0">
                <a:moveTo>
                  <a:pt x="50537" y="1"/>
                </a:moveTo>
                <a:cubicBezTo>
                  <a:pt x="50536" y="1"/>
                  <a:pt x="50536" y="1"/>
                  <a:pt x="50536" y="1"/>
                </a:cubicBezTo>
                <a:cubicBezTo>
                  <a:pt x="50170" y="321"/>
                  <a:pt x="49805" y="617"/>
                  <a:pt x="49417" y="937"/>
                </a:cubicBezTo>
                <a:cubicBezTo>
                  <a:pt x="49508" y="937"/>
                  <a:pt x="55420" y="11368"/>
                  <a:pt x="55717" y="12464"/>
                </a:cubicBezTo>
                <a:cubicBezTo>
                  <a:pt x="56105" y="13536"/>
                  <a:pt x="59049" y="19197"/>
                  <a:pt x="59027" y="26341"/>
                </a:cubicBezTo>
                <a:cubicBezTo>
                  <a:pt x="59049" y="33508"/>
                  <a:pt x="58182" y="42753"/>
                  <a:pt x="58091" y="47409"/>
                </a:cubicBezTo>
                <a:cubicBezTo>
                  <a:pt x="58228" y="52180"/>
                  <a:pt x="60921" y="65966"/>
                  <a:pt x="60807" y="70531"/>
                </a:cubicBezTo>
                <a:cubicBezTo>
                  <a:pt x="61012" y="75279"/>
                  <a:pt x="58022" y="88015"/>
                  <a:pt x="59049" y="94041"/>
                </a:cubicBezTo>
                <a:cubicBezTo>
                  <a:pt x="60624" y="100318"/>
                  <a:pt x="63683" y="121157"/>
                  <a:pt x="63957" y="125859"/>
                </a:cubicBezTo>
                <a:cubicBezTo>
                  <a:pt x="64619" y="130607"/>
                  <a:pt x="65555" y="137021"/>
                  <a:pt x="65555" y="137112"/>
                </a:cubicBezTo>
                <a:cubicBezTo>
                  <a:pt x="62496" y="131999"/>
                  <a:pt x="58387" y="111365"/>
                  <a:pt x="57634" y="107531"/>
                </a:cubicBezTo>
                <a:cubicBezTo>
                  <a:pt x="57452" y="103742"/>
                  <a:pt x="52499" y="88198"/>
                  <a:pt x="50809" y="84957"/>
                </a:cubicBezTo>
                <a:cubicBezTo>
                  <a:pt x="49349" y="81715"/>
                  <a:pt x="48276" y="77972"/>
                  <a:pt x="47956" y="76260"/>
                </a:cubicBezTo>
                <a:cubicBezTo>
                  <a:pt x="47705" y="74571"/>
                  <a:pt x="45719" y="67062"/>
                  <a:pt x="42866" y="62839"/>
                </a:cubicBezTo>
                <a:cubicBezTo>
                  <a:pt x="40219" y="58548"/>
                  <a:pt x="30290" y="45172"/>
                  <a:pt x="26592" y="41360"/>
                </a:cubicBezTo>
                <a:cubicBezTo>
                  <a:pt x="23145" y="37389"/>
                  <a:pt x="16526" y="28350"/>
                  <a:pt x="16457" y="28350"/>
                </a:cubicBezTo>
                <a:cubicBezTo>
                  <a:pt x="15887" y="28806"/>
                  <a:pt x="15316" y="29286"/>
                  <a:pt x="14768" y="29765"/>
                </a:cubicBezTo>
                <a:cubicBezTo>
                  <a:pt x="14882" y="29765"/>
                  <a:pt x="23921" y="40539"/>
                  <a:pt x="28212" y="46176"/>
                </a:cubicBezTo>
                <a:cubicBezTo>
                  <a:pt x="32686" y="51746"/>
                  <a:pt x="38666" y="59141"/>
                  <a:pt x="41040" y="63295"/>
                </a:cubicBezTo>
                <a:cubicBezTo>
                  <a:pt x="43574" y="67450"/>
                  <a:pt x="45902" y="77470"/>
                  <a:pt x="46678" y="80825"/>
                </a:cubicBezTo>
                <a:cubicBezTo>
                  <a:pt x="47637" y="84203"/>
                  <a:pt x="52613" y="94041"/>
                  <a:pt x="53503" y="98880"/>
                </a:cubicBezTo>
                <a:cubicBezTo>
                  <a:pt x="54530" y="103650"/>
                  <a:pt x="56516" y="111845"/>
                  <a:pt x="56949" y="117140"/>
                </a:cubicBezTo>
                <a:cubicBezTo>
                  <a:pt x="57452" y="122436"/>
                  <a:pt x="59780" y="128416"/>
                  <a:pt x="61515" y="133803"/>
                </a:cubicBezTo>
                <a:cubicBezTo>
                  <a:pt x="63249" y="139144"/>
                  <a:pt x="65623" y="142613"/>
                  <a:pt x="66559" y="145033"/>
                </a:cubicBezTo>
                <a:cubicBezTo>
                  <a:pt x="67495" y="147452"/>
                  <a:pt x="67449" y="153661"/>
                  <a:pt x="66924" y="155053"/>
                </a:cubicBezTo>
                <a:cubicBezTo>
                  <a:pt x="66884" y="155165"/>
                  <a:pt x="66821" y="155219"/>
                  <a:pt x="66739" y="155219"/>
                </a:cubicBezTo>
                <a:cubicBezTo>
                  <a:pt x="65813" y="155219"/>
                  <a:pt x="62453" y="148335"/>
                  <a:pt x="61446" y="143572"/>
                </a:cubicBezTo>
                <a:cubicBezTo>
                  <a:pt x="60510" y="138208"/>
                  <a:pt x="53754" y="125814"/>
                  <a:pt x="52270" y="120655"/>
                </a:cubicBezTo>
                <a:cubicBezTo>
                  <a:pt x="50992" y="115337"/>
                  <a:pt x="46724" y="103810"/>
                  <a:pt x="45560" y="99861"/>
                </a:cubicBezTo>
                <a:cubicBezTo>
                  <a:pt x="44669" y="95936"/>
                  <a:pt x="43095" y="83359"/>
                  <a:pt x="41839" y="79889"/>
                </a:cubicBezTo>
                <a:cubicBezTo>
                  <a:pt x="40789" y="76420"/>
                  <a:pt x="36156" y="71079"/>
                  <a:pt x="33873" y="68271"/>
                </a:cubicBezTo>
                <a:cubicBezTo>
                  <a:pt x="31613" y="65418"/>
                  <a:pt x="27345" y="59324"/>
                  <a:pt x="25451" y="55900"/>
                </a:cubicBezTo>
                <a:cubicBezTo>
                  <a:pt x="24018" y="52330"/>
                  <a:pt x="8929" y="32047"/>
                  <a:pt x="8496" y="32047"/>
                </a:cubicBezTo>
                <a:cubicBezTo>
                  <a:pt x="8494" y="32047"/>
                  <a:pt x="8493" y="32047"/>
                  <a:pt x="8491" y="32048"/>
                </a:cubicBezTo>
                <a:cubicBezTo>
                  <a:pt x="8080" y="32367"/>
                  <a:pt x="7670" y="32710"/>
                  <a:pt x="7282" y="33052"/>
                </a:cubicBezTo>
                <a:cubicBezTo>
                  <a:pt x="7510" y="33052"/>
                  <a:pt x="19311" y="48345"/>
                  <a:pt x="21205" y="51883"/>
                </a:cubicBezTo>
                <a:cubicBezTo>
                  <a:pt x="23328" y="55329"/>
                  <a:pt x="24423" y="57178"/>
                  <a:pt x="26752" y="61378"/>
                </a:cubicBezTo>
                <a:cubicBezTo>
                  <a:pt x="29034" y="65601"/>
                  <a:pt x="31499" y="67084"/>
                  <a:pt x="34101" y="71033"/>
                </a:cubicBezTo>
                <a:cubicBezTo>
                  <a:pt x="36635" y="74959"/>
                  <a:pt x="39374" y="78109"/>
                  <a:pt x="39922" y="80894"/>
                </a:cubicBezTo>
                <a:cubicBezTo>
                  <a:pt x="40492" y="83678"/>
                  <a:pt x="41200" y="87901"/>
                  <a:pt x="41200" y="87947"/>
                </a:cubicBezTo>
                <a:cubicBezTo>
                  <a:pt x="37822" y="85413"/>
                  <a:pt x="34010" y="80004"/>
                  <a:pt x="32846" y="78109"/>
                </a:cubicBezTo>
                <a:cubicBezTo>
                  <a:pt x="31819" y="76123"/>
                  <a:pt x="24035" y="65030"/>
                  <a:pt x="23214" y="63980"/>
                </a:cubicBezTo>
                <a:cubicBezTo>
                  <a:pt x="22575" y="62725"/>
                  <a:pt x="13330" y="53321"/>
                  <a:pt x="11345" y="49920"/>
                </a:cubicBezTo>
                <a:cubicBezTo>
                  <a:pt x="9450" y="46405"/>
                  <a:pt x="8811" y="43940"/>
                  <a:pt x="7829" y="42547"/>
                </a:cubicBezTo>
                <a:cubicBezTo>
                  <a:pt x="6871" y="41155"/>
                  <a:pt x="1027" y="30998"/>
                  <a:pt x="1005" y="30998"/>
                </a:cubicBezTo>
                <a:cubicBezTo>
                  <a:pt x="662" y="31523"/>
                  <a:pt x="320" y="32025"/>
                  <a:pt x="0" y="32527"/>
                </a:cubicBezTo>
                <a:cubicBezTo>
                  <a:pt x="23" y="32550"/>
                  <a:pt x="7053" y="44921"/>
                  <a:pt x="7738" y="46428"/>
                </a:cubicBezTo>
                <a:cubicBezTo>
                  <a:pt x="8491" y="47957"/>
                  <a:pt x="9907" y="50719"/>
                  <a:pt x="10751" y="51951"/>
                </a:cubicBezTo>
                <a:cubicBezTo>
                  <a:pt x="11573" y="53184"/>
                  <a:pt x="12942" y="53983"/>
                  <a:pt x="15476" y="57406"/>
                </a:cubicBezTo>
                <a:cubicBezTo>
                  <a:pt x="17987" y="60807"/>
                  <a:pt x="20041" y="62360"/>
                  <a:pt x="22529" y="66354"/>
                </a:cubicBezTo>
                <a:cubicBezTo>
                  <a:pt x="25040" y="70326"/>
                  <a:pt x="29833" y="76945"/>
                  <a:pt x="30837" y="78954"/>
                </a:cubicBezTo>
                <a:cubicBezTo>
                  <a:pt x="31933" y="80939"/>
                  <a:pt x="35060" y="86440"/>
                  <a:pt x="37183" y="88768"/>
                </a:cubicBezTo>
                <a:cubicBezTo>
                  <a:pt x="39328" y="91097"/>
                  <a:pt x="40447" y="92740"/>
                  <a:pt x="41132" y="94703"/>
                </a:cubicBezTo>
                <a:cubicBezTo>
                  <a:pt x="41885" y="96689"/>
                  <a:pt x="44259" y="105522"/>
                  <a:pt x="45400" y="109220"/>
                </a:cubicBezTo>
                <a:cubicBezTo>
                  <a:pt x="46678" y="112918"/>
                  <a:pt x="48504" y="120199"/>
                  <a:pt x="49691" y="123029"/>
                </a:cubicBezTo>
                <a:cubicBezTo>
                  <a:pt x="50946" y="125837"/>
                  <a:pt x="53069" y="130082"/>
                  <a:pt x="53754" y="132684"/>
                </a:cubicBezTo>
                <a:cubicBezTo>
                  <a:pt x="54462" y="135263"/>
                  <a:pt x="55785" y="137888"/>
                  <a:pt x="56310" y="140970"/>
                </a:cubicBezTo>
                <a:cubicBezTo>
                  <a:pt x="56858" y="144028"/>
                  <a:pt x="57657" y="148685"/>
                  <a:pt x="58844" y="151561"/>
                </a:cubicBezTo>
                <a:cubicBezTo>
                  <a:pt x="60054" y="154437"/>
                  <a:pt x="62199" y="161695"/>
                  <a:pt x="63523" y="167470"/>
                </a:cubicBezTo>
                <a:cubicBezTo>
                  <a:pt x="64961" y="173268"/>
                  <a:pt x="62953" y="182580"/>
                  <a:pt x="62747" y="186209"/>
                </a:cubicBezTo>
                <a:cubicBezTo>
                  <a:pt x="62656" y="189884"/>
                  <a:pt x="62199" y="196093"/>
                  <a:pt x="61263" y="198604"/>
                </a:cubicBezTo>
                <a:cubicBezTo>
                  <a:pt x="60396" y="201114"/>
                  <a:pt x="59255" y="205200"/>
                  <a:pt x="57246" y="206798"/>
                </a:cubicBezTo>
                <a:cubicBezTo>
                  <a:pt x="58958" y="207186"/>
                  <a:pt x="67381" y="209149"/>
                  <a:pt x="67449" y="209149"/>
                </a:cubicBezTo>
                <a:cubicBezTo>
                  <a:pt x="69207" y="202233"/>
                  <a:pt x="71284" y="188880"/>
                  <a:pt x="71923" y="179293"/>
                </a:cubicBezTo>
                <a:cubicBezTo>
                  <a:pt x="72174" y="175801"/>
                  <a:pt x="72220" y="172811"/>
                  <a:pt x="71991" y="170825"/>
                </a:cubicBezTo>
                <a:cubicBezTo>
                  <a:pt x="72083" y="167470"/>
                  <a:pt x="71991" y="160029"/>
                  <a:pt x="71809" y="152702"/>
                </a:cubicBezTo>
                <a:cubicBezTo>
                  <a:pt x="71603" y="144348"/>
                  <a:pt x="71238" y="136154"/>
                  <a:pt x="70873" y="134328"/>
                </a:cubicBezTo>
                <a:cubicBezTo>
                  <a:pt x="71010" y="132867"/>
                  <a:pt x="70302" y="127526"/>
                  <a:pt x="69321" y="121500"/>
                </a:cubicBezTo>
                <a:cubicBezTo>
                  <a:pt x="68111" y="113990"/>
                  <a:pt x="66490" y="105385"/>
                  <a:pt x="65623" y="101916"/>
                </a:cubicBezTo>
                <a:cubicBezTo>
                  <a:pt x="65167" y="99108"/>
                  <a:pt x="65052" y="95753"/>
                  <a:pt x="65121" y="92261"/>
                </a:cubicBezTo>
                <a:cubicBezTo>
                  <a:pt x="65121" y="92147"/>
                  <a:pt x="65121" y="92055"/>
                  <a:pt x="65121" y="91964"/>
                </a:cubicBezTo>
                <a:cubicBezTo>
                  <a:pt x="65258" y="85162"/>
                  <a:pt x="65897" y="77904"/>
                  <a:pt x="65486" y="72905"/>
                </a:cubicBezTo>
                <a:cubicBezTo>
                  <a:pt x="65212" y="66171"/>
                  <a:pt x="61629" y="51997"/>
                  <a:pt x="61743" y="44990"/>
                </a:cubicBezTo>
                <a:cubicBezTo>
                  <a:pt x="62062" y="38005"/>
                  <a:pt x="62633" y="29263"/>
                  <a:pt x="62587" y="24584"/>
                </a:cubicBezTo>
                <a:cubicBezTo>
                  <a:pt x="62952" y="19910"/>
                  <a:pt x="50837" y="1"/>
                  <a:pt x="50537"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23"/>
          <p:cNvSpPr/>
          <p:nvPr/>
        </p:nvSpPr>
        <p:spPr>
          <a:xfrm>
            <a:off x="8776014" y="1586079"/>
            <a:ext cx="212794" cy="1508931"/>
          </a:xfrm>
          <a:custGeom>
            <a:avLst/>
            <a:gdLst/>
            <a:ahLst/>
            <a:cxnLst/>
            <a:rect l="l" t="t" r="r" b="b"/>
            <a:pathLst>
              <a:path w="6689" h="47432" extrusionOk="0">
                <a:moveTo>
                  <a:pt x="5228" y="29240"/>
                </a:moveTo>
                <a:lnTo>
                  <a:pt x="6689" y="47432"/>
                </a:lnTo>
                <a:cubicBezTo>
                  <a:pt x="6095" y="42433"/>
                  <a:pt x="4087" y="30290"/>
                  <a:pt x="3607" y="28601"/>
                </a:cubicBezTo>
                <a:cubicBezTo>
                  <a:pt x="3037" y="26638"/>
                  <a:pt x="3744" y="25177"/>
                  <a:pt x="2808" y="21799"/>
                </a:cubicBezTo>
                <a:cubicBezTo>
                  <a:pt x="1895" y="18421"/>
                  <a:pt x="1736" y="15476"/>
                  <a:pt x="845" y="12646"/>
                </a:cubicBezTo>
                <a:cubicBezTo>
                  <a:pt x="1" y="9952"/>
                  <a:pt x="914" y="2511"/>
                  <a:pt x="1028" y="1"/>
                </a:cubicBezTo>
                <a:cubicBezTo>
                  <a:pt x="982" y="3493"/>
                  <a:pt x="1074" y="6848"/>
                  <a:pt x="1530" y="9656"/>
                </a:cubicBezTo>
                <a:cubicBezTo>
                  <a:pt x="2397" y="13125"/>
                  <a:pt x="4018" y="21730"/>
                  <a:pt x="5228" y="2924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22" name="Google Shape;3022;p23"/>
          <p:cNvGrpSpPr/>
          <p:nvPr/>
        </p:nvGrpSpPr>
        <p:grpSpPr>
          <a:xfrm>
            <a:off x="5395" y="-897211"/>
            <a:ext cx="2359247" cy="5355221"/>
            <a:chOff x="13093133" y="-435336"/>
            <a:chExt cx="2359247" cy="5355221"/>
          </a:xfrm>
        </p:grpSpPr>
        <p:sp>
          <p:nvSpPr>
            <p:cNvPr id="3023" name="Google Shape;3023;p23"/>
            <p:cNvSpPr/>
            <p:nvPr/>
          </p:nvSpPr>
          <p:spPr>
            <a:xfrm>
              <a:off x="13093133" y="-435336"/>
              <a:ext cx="2359247" cy="5355221"/>
            </a:xfrm>
            <a:custGeom>
              <a:avLst/>
              <a:gdLst/>
              <a:ahLst/>
              <a:cxnLst/>
              <a:rect l="l" t="t" r="r" b="b"/>
              <a:pathLst>
                <a:path w="74161" h="168337" extrusionOk="0">
                  <a:moveTo>
                    <a:pt x="10637" y="1"/>
                  </a:moveTo>
                  <a:cubicBezTo>
                    <a:pt x="10637" y="1"/>
                    <a:pt x="10272" y="15043"/>
                    <a:pt x="9975" y="18535"/>
                  </a:cubicBezTo>
                  <a:cubicBezTo>
                    <a:pt x="9702" y="22027"/>
                    <a:pt x="9565" y="23876"/>
                    <a:pt x="9199" y="28099"/>
                  </a:cubicBezTo>
                  <a:cubicBezTo>
                    <a:pt x="8834" y="32298"/>
                    <a:pt x="10409" y="34444"/>
                    <a:pt x="10774" y="38507"/>
                  </a:cubicBezTo>
                  <a:cubicBezTo>
                    <a:pt x="11117" y="42570"/>
                    <a:pt x="12258" y="45994"/>
                    <a:pt x="11413" y="48482"/>
                  </a:cubicBezTo>
                  <a:cubicBezTo>
                    <a:pt x="10546" y="50969"/>
                    <a:pt x="9268" y="54827"/>
                    <a:pt x="9268" y="54827"/>
                  </a:cubicBezTo>
                  <a:cubicBezTo>
                    <a:pt x="6917" y="51768"/>
                    <a:pt x="5776" y="45902"/>
                    <a:pt x="5639" y="43916"/>
                  </a:cubicBezTo>
                  <a:cubicBezTo>
                    <a:pt x="5502" y="41931"/>
                    <a:pt x="4132" y="29879"/>
                    <a:pt x="4132" y="28669"/>
                  </a:cubicBezTo>
                  <a:cubicBezTo>
                    <a:pt x="4132" y="27437"/>
                    <a:pt x="1348" y="15887"/>
                    <a:pt x="2078" y="12326"/>
                  </a:cubicBezTo>
                  <a:cubicBezTo>
                    <a:pt x="2786" y="8766"/>
                    <a:pt x="3995" y="6688"/>
                    <a:pt x="4132" y="5205"/>
                  </a:cubicBezTo>
                  <a:cubicBezTo>
                    <a:pt x="4292" y="3698"/>
                    <a:pt x="5639" y="1"/>
                    <a:pt x="5639" y="1"/>
                  </a:cubicBezTo>
                  <a:lnTo>
                    <a:pt x="5639" y="1"/>
                  </a:lnTo>
                  <a:lnTo>
                    <a:pt x="3562" y="457"/>
                  </a:lnTo>
                  <a:cubicBezTo>
                    <a:pt x="3562" y="457"/>
                    <a:pt x="1644" y="6415"/>
                    <a:pt x="1211" y="7921"/>
                  </a:cubicBezTo>
                  <a:cubicBezTo>
                    <a:pt x="777" y="9405"/>
                    <a:pt x="138" y="12189"/>
                    <a:pt x="69" y="13536"/>
                  </a:cubicBezTo>
                  <a:cubicBezTo>
                    <a:pt x="1" y="14906"/>
                    <a:pt x="708" y="16184"/>
                    <a:pt x="868" y="20041"/>
                  </a:cubicBezTo>
                  <a:cubicBezTo>
                    <a:pt x="1005" y="23876"/>
                    <a:pt x="2009" y="26021"/>
                    <a:pt x="2009" y="30290"/>
                  </a:cubicBezTo>
                  <a:cubicBezTo>
                    <a:pt x="2009" y="34581"/>
                    <a:pt x="3151" y="41931"/>
                    <a:pt x="3151" y="43985"/>
                  </a:cubicBezTo>
                  <a:cubicBezTo>
                    <a:pt x="3151" y="46062"/>
                    <a:pt x="3562" y="51837"/>
                    <a:pt x="4703" y="54462"/>
                  </a:cubicBezTo>
                  <a:cubicBezTo>
                    <a:pt x="5844" y="57109"/>
                    <a:pt x="6278" y="58821"/>
                    <a:pt x="6141" y="60739"/>
                  </a:cubicBezTo>
                  <a:cubicBezTo>
                    <a:pt x="5981" y="62679"/>
                    <a:pt x="4931" y="71216"/>
                    <a:pt x="4931" y="74868"/>
                  </a:cubicBezTo>
                  <a:cubicBezTo>
                    <a:pt x="4931" y="75096"/>
                    <a:pt x="4931" y="75347"/>
                    <a:pt x="4908" y="75598"/>
                  </a:cubicBezTo>
                  <a:cubicBezTo>
                    <a:pt x="4885" y="79387"/>
                    <a:pt x="4680" y="85801"/>
                    <a:pt x="5205" y="88403"/>
                  </a:cubicBezTo>
                  <a:cubicBezTo>
                    <a:pt x="5776" y="91188"/>
                    <a:pt x="7054" y="95319"/>
                    <a:pt x="7282" y="97830"/>
                  </a:cubicBezTo>
                  <a:cubicBezTo>
                    <a:pt x="7488" y="100318"/>
                    <a:pt x="8423" y="102806"/>
                    <a:pt x="8492" y="105727"/>
                  </a:cubicBezTo>
                  <a:cubicBezTo>
                    <a:pt x="8560" y="108649"/>
                    <a:pt x="8834" y="113077"/>
                    <a:pt x="9839" y="115725"/>
                  </a:cubicBezTo>
                  <a:cubicBezTo>
                    <a:pt x="10843" y="118350"/>
                    <a:pt x="12623" y="124992"/>
                    <a:pt x="14038" y="130128"/>
                  </a:cubicBezTo>
                  <a:cubicBezTo>
                    <a:pt x="15476" y="135263"/>
                    <a:pt x="13970" y="144302"/>
                    <a:pt x="14267" y="147726"/>
                  </a:cubicBezTo>
                  <a:cubicBezTo>
                    <a:pt x="14541" y="151150"/>
                    <a:pt x="15043" y="156924"/>
                    <a:pt x="14609" y="159504"/>
                  </a:cubicBezTo>
                  <a:cubicBezTo>
                    <a:pt x="14541" y="159914"/>
                    <a:pt x="14472" y="160394"/>
                    <a:pt x="14404" y="160896"/>
                  </a:cubicBezTo>
                  <a:cubicBezTo>
                    <a:pt x="14084" y="163361"/>
                    <a:pt x="13719" y="166488"/>
                    <a:pt x="12418" y="168337"/>
                  </a:cubicBezTo>
                  <a:cubicBezTo>
                    <a:pt x="14198" y="167972"/>
                    <a:pt x="23009" y="166557"/>
                    <a:pt x="23009" y="166557"/>
                  </a:cubicBezTo>
                  <a:cubicBezTo>
                    <a:pt x="22666" y="157723"/>
                    <a:pt x="23511" y="138071"/>
                    <a:pt x="23009" y="131657"/>
                  </a:cubicBezTo>
                  <a:cubicBezTo>
                    <a:pt x="22507" y="125243"/>
                    <a:pt x="24858" y="102235"/>
                    <a:pt x="25383" y="99359"/>
                  </a:cubicBezTo>
                  <a:cubicBezTo>
                    <a:pt x="25930" y="96460"/>
                    <a:pt x="27916" y="76694"/>
                    <a:pt x="29080" y="71489"/>
                  </a:cubicBezTo>
                  <a:cubicBezTo>
                    <a:pt x="30678" y="64322"/>
                    <a:pt x="38484" y="54713"/>
                    <a:pt x="41748" y="49189"/>
                  </a:cubicBezTo>
                  <a:cubicBezTo>
                    <a:pt x="44693" y="44236"/>
                    <a:pt x="49052" y="33645"/>
                    <a:pt x="53617" y="29377"/>
                  </a:cubicBezTo>
                  <a:cubicBezTo>
                    <a:pt x="58183" y="25086"/>
                    <a:pt x="64459" y="20247"/>
                    <a:pt x="67587" y="17667"/>
                  </a:cubicBezTo>
                  <a:cubicBezTo>
                    <a:pt x="70736" y="15111"/>
                    <a:pt x="74160" y="457"/>
                    <a:pt x="74160" y="457"/>
                  </a:cubicBezTo>
                  <a:lnTo>
                    <a:pt x="72745" y="457"/>
                  </a:lnTo>
                  <a:cubicBezTo>
                    <a:pt x="72745" y="457"/>
                    <a:pt x="69002" y="10888"/>
                    <a:pt x="68591" y="11596"/>
                  </a:cubicBezTo>
                  <a:cubicBezTo>
                    <a:pt x="68157" y="12304"/>
                    <a:pt x="67883" y="13399"/>
                    <a:pt x="63044" y="17394"/>
                  </a:cubicBezTo>
                  <a:cubicBezTo>
                    <a:pt x="58183" y="21388"/>
                    <a:pt x="51449" y="26729"/>
                    <a:pt x="48550" y="29719"/>
                  </a:cubicBezTo>
                  <a:cubicBezTo>
                    <a:pt x="45629" y="32732"/>
                    <a:pt x="40493" y="42912"/>
                    <a:pt x="38142" y="46267"/>
                  </a:cubicBezTo>
                  <a:cubicBezTo>
                    <a:pt x="37092" y="47774"/>
                    <a:pt x="34672" y="50399"/>
                    <a:pt x="32207" y="53321"/>
                  </a:cubicBezTo>
                  <a:lnTo>
                    <a:pt x="32207" y="53343"/>
                  </a:lnTo>
                  <a:cubicBezTo>
                    <a:pt x="29149" y="56950"/>
                    <a:pt x="25999" y="61035"/>
                    <a:pt x="25246" y="63957"/>
                  </a:cubicBezTo>
                  <a:cubicBezTo>
                    <a:pt x="23899" y="69230"/>
                    <a:pt x="20315" y="87490"/>
                    <a:pt x="19836" y="91758"/>
                  </a:cubicBezTo>
                  <a:cubicBezTo>
                    <a:pt x="19334" y="96027"/>
                    <a:pt x="19106" y="101893"/>
                    <a:pt x="19106" y="101893"/>
                  </a:cubicBezTo>
                  <a:cubicBezTo>
                    <a:pt x="18946" y="101619"/>
                    <a:pt x="18809" y="101322"/>
                    <a:pt x="18695" y="101002"/>
                  </a:cubicBezTo>
                  <a:cubicBezTo>
                    <a:pt x="16481" y="95273"/>
                    <a:pt x="17668" y="78246"/>
                    <a:pt x="18535" y="75073"/>
                  </a:cubicBezTo>
                  <a:cubicBezTo>
                    <a:pt x="19471" y="71718"/>
                    <a:pt x="20681" y="57749"/>
                    <a:pt x="20681" y="54758"/>
                  </a:cubicBezTo>
                  <a:cubicBezTo>
                    <a:pt x="20681" y="51768"/>
                    <a:pt x="21457" y="48482"/>
                    <a:pt x="22027" y="47044"/>
                  </a:cubicBezTo>
                  <a:cubicBezTo>
                    <a:pt x="22598" y="45628"/>
                    <a:pt x="24606" y="39283"/>
                    <a:pt x="24241" y="35220"/>
                  </a:cubicBezTo>
                  <a:cubicBezTo>
                    <a:pt x="23899" y="31157"/>
                    <a:pt x="22826" y="17827"/>
                    <a:pt x="22255" y="13605"/>
                  </a:cubicBezTo>
                  <a:cubicBezTo>
                    <a:pt x="21685" y="9405"/>
                    <a:pt x="22461" y="457"/>
                    <a:pt x="22461" y="457"/>
                  </a:cubicBezTo>
                  <a:lnTo>
                    <a:pt x="19904" y="457"/>
                  </a:lnTo>
                  <a:cubicBezTo>
                    <a:pt x="19904" y="457"/>
                    <a:pt x="20041" y="11824"/>
                    <a:pt x="20475" y="17599"/>
                  </a:cubicBezTo>
                  <a:cubicBezTo>
                    <a:pt x="20886" y="23374"/>
                    <a:pt x="22187" y="31020"/>
                    <a:pt x="22187" y="34923"/>
                  </a:cubicBezTo>
                  <a:cubicBezTo>
                    <a:pt x="22187" y="38849"/>
                    <a:pt x="19174" y="47340"/>
                    <a:pt x="18398" y="50330"/>
                  </a:cubicBezTo>
                  <a:cubicBezTo>
                    <a:pt x="17713" y="52932"/>
                    <a:pt x="18147" y="60351"/>
                    <a:pt x="17690" y="65053"/>
                  </a:cubicBezTo>
                  <a:cubicBezTo>
                    <a:pt x="17622" y="65760"/>
                    <a:pt x="17531" y="66399"/>
                    <a:pt x="17417" y="66947"/>
                  </a:cubicBezTo>
                  <a:cubicBezTo>
                    <a:pt x="16549" y="71216"/>
                    <a:pt x="15750" y="78679"/>
                    <a:pt x="14700" y="83518"/>
                  </a:cubicBezTo>
                  <a:cubicBezTo>
                    <a:pt x="13628" y="88334"/>
                    <a:pt x="14609" y="93972"/>
                    <a:pt x="15408" y="98880"/>
                  </a:cubicBezTo>
                  <a:cubicBezTo>
                    <a:pt x="16184" y="103810"/>
                    <a:pt x="18261" y="106869"/>
                    <a:pt x="18900" y="109014"/>
                  </a:cubicBezTo>
                  <a:cubicBezTo>
                    <a:pt x="19539" y="111160"/>
                    <a:pt x="18832" y="116775"/>
                    <a:pt x="18193" y="118144"/>
                  </a:cubicBezTo>
                  <a:cubicBezTo>
                    <a:pt x="18136" y="118264"/>
                    <a:pt x="18056" y="118320"/>
                    <a:pt x="17958" y="118320"/>
                  </a:cubicBezTo>
                  <a:cubicBezTo>
                    <a:pt x="16944" y="118320"/>
                    <a:pt x="13940" y="112372"/>
                    <a:pt x="13628" y="107941"/>
                  </a:cubicBezTo>
                  <a:cubicBezTo>
                    <a:pt x="13262" y="103102"/>
                    <a:pt x="8629" y="91393"/>
                    <a:pt x="8629" y="86349"/>
                  </a:cubicBezTo>
                  <a:cubicBezTo>
                    <a:pt x="8629" y="81281"/>
                    <a:pt x="8127" y="70074"/>
                    <a:pt x="8629" y="66308"/>
                  </a:cubicBezTo>
                  <a:cubicBezTo>
                    <a:pt x="9131" y="62519"/>
                    <a:pt x="13262" y="51335"/>
                    <a:pt x="13901" y="48185"/>
                  </a:cubicBezTo>
                  <a:cubicBezTo>
                    <a:pt x="14541" y="45058"/>
                    <a:pt x="12760" y="39283"/>
                    <a:pt x="12121" y="36224"/>
                  </a:cubicBezTo>
                  <a:cubicBezTo>
                    <a:pt x="11482" y="33143"/>
                    <a:pt x="10980" y="26729"/>
                    <a:pt x="11413" y="23374"/>
                  </a:cubicBezTo>
                  <a:cubicBezTo>
                    <a:pt x="11847" y="20041"/>
                    <a:pt x="12486" y="1"/>
                    <a:pt x="12486"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23"/>
            <p:cNvSpPr/>
            <p:nvPr/>
          </p:nvSpPr>
          <p:spPr>
            <a:xfrm>
              <a:off x="13242015" y="1969594"/>
              <a:ext cx="407359" cy="2713574"/>
            </a:xfrm>
            <a:custGeom>
              <a:avLst/>
              <a:gdLst/>
              <a:ahLst/>
              <a:cxnLst/>
              <a:rect l="l" t="t" r="r" b="b"/>
              <a:pathLst>
                <a:path w="12805" h="85299" extrusionOk="0">
                  <a:moveTo>
                    <a:pt x="11983" y="83313"/>
                  </a:moveTo>
                  <a:cubicBezTo>
                    <a:pt x="11869" y="84066"/>
                    <a:pt x="10910" y="84751"/>
                    <a:pt x="9746" y="85299"/>
                  </a:cubicBezTo>
                  <a:cubicBezTo>
                    <a:pt x="9815" y="84797"/>
                    <a:pt x="9861" y="84317"/>
                    <a:pt x="9952" y="83907"/>
                  </a:cubicBezTo>
                  <a:cubicBezTo>
                    <a:pt x="10363" y="81327"/>
                    <a:pt x="9861" y="75553"/>
                    <a:pt x="9587" y="72129"/>
                  </a:cubicBezTo>
                  <a:cubicBezTo>
                    <a:pt x="9290" y="68705"/>
                    <a:pt x="10796" y="59666"/>
                    <a:pt x="9381" y="54531"/>
                  </a:cubicBezTo>
                  <a:cubicBezTo>
                    <a:pt x="7943" y="49395"/>
                    <a:pt x="6163" y="42753"/>
                    <a:pt x="5159" y="40128"/>
                  </a:cubicBezTo>
                  <a:cubicBezTo>
                    <a:pt x="4154" y="37480"/>
                    <a:pt x="3880" y="33052"/>
                    <a:pt x="3812" y="30130"/>
                  </a:cubicBezTo>
                  <a:cubicBezTo>
                    <a:pt x="3743" y="27209"/>
                    <a:pt x="2808" y="24721"/>
                    <a:pt x="2602" y="22233"/>
                  </a:cubicBezTo>
                  <a:cubicBezTo>
                    <a:pt x="2397" y="19722"/>
                    <a:pt x="1096" y="15591"/>
                    <a:pt x="525" y="12806"/>
                  </a:cubicBezTo>
                  <a:cubicBezTo>
                    <a:pt x="0" y="10204"/>
                    <a:pt x="205" y="3790"/>
                    <a:pt x="251" y="1"/>
                  </a:cubicBezTo>
                  <a:cubicBezTo>
                    <a:pt x="799" y="7556"/>
                    <a:pt x="2579" y="14404"/>
                    <a:pt x="3127" y="17668"/>
                  </a:cubicBezTo>
                  <a:cubicBezTo>
                    <a:pt x="3675" y="20955"/>
                    <a:pt x="4451" y="31363"/>
                    <a:pt x="5455" y="34536"/>
                  </a:cubicBezTo>
                  <a:cubicBezTo>
                    <a:pt x="6437" y="37708"/>
                    <a:pt x="8217" y="38028"/>
                    <a:pt x="8171" y="41497"/>
                  </a:cubicBezTo>
                  <a:cubicBezTo>
                    <a:pt x="8126" y="44967"/>
                    <a:pt x="10020" y="48938"/>
                    <a:pt x="10614" y="51266"/>
                  </a:cubicBezTo>
                  <a:cubicBezTo>
                    <a:pt x="11207" y="53595"/>
                    <a:pt x="11139" y="59894"/>
                    <a:pt x="11983" y="61606"/>
                  </a:cubicBezTo>
                  <a:cubicBezTo>
                    <a:pt x="12805" y="63318"/>
                    <a:pt x="12234" y="81282"/>
                    <a:pt x="11983" y="833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23"/>
            <p:cNvSpPr/>
            <p:nvPr/>
          </p:nvSpPr>
          <p:spPr>
            <a:xfrm>
              <a:off x="13526642" y="1261638"/>
              <a:ext cx="591108" cy="2061514"/>
            </a:xfrm>
            <a:custGeom>
              <a:avLst/>
              <a:gdLst/>
              <a:ahLst/>
              <a:cxnLst/>
              <a:rect l="l" t="t" r="r" b="b"/>
              <a:pathLst>
                <a:path w="18581" h="64802" extrusionOk="0">
                  <a:moveTo>
                    <a:pt x="18580" y="0"/>
                  </a:moveTo>
                  <a:cubicBezTo>
                    <a:pt x="18535" y="114"/>
                    <a:pt x="17941" y="1963"/>
                    <a:pt x="16503" y="3219"/>
                  </a:cubicBezTo>
                  <a:cubicBezTo>
                    <a:pt x="15020" y="4497"/>
                    <a:pt x="15316" y="6003"/>
                    <a:pt x="13741" y="10477"/>
                  </a:cubicBezTo>
                  <a:cubicBezTo>
                    <a:pt x="12189" y="14951"/>
                    <a:pt x="11208" y="18808"/>
                    <a:pt x="10432" y="22917"/>
                  </a:cubicBezTo>
                  <a:cubicBezTo>
                    <a:pt x="9633" y="27003"/>
                    <a:pt x="8765" y="31385"/>
                    <a:pt x="7944" y="34900"/>
                  </a:cubicBezTo>
                  <a:cubicBezTo>
                    <a:pt x="7122" y="38392"/>
                    <a:pt x="6757" y="45537"/>
                    <a:pt x="7076" y="47386"/>
                  </a:cubicBezTo>
                  <a:cubicBezTo>
                    <a:pt x="7396" y="49257"/>
                    <a:pt x="6666" y="50307"/>
                    <a:pt x="5821" y="51996"/>
                  </a:cubicBezTo>
                  <a:cubicBezTo>
                    <a:pt x="4954" y="53708"/>
                    <a:pt x="6460" y="53434"/>
                    <a:pt x="6894" y="55945"/>
                  </a:cubicBezTo>
                  <a:cubicBezTo>
                    <a:pt x="7350" y="58479"/>
                    <a:pt x="7054" y="62359"/>
                    <a:pt x="4566" y="64801"/>
                  </a:cubicBezTo>
                  <a:cubicBezTo>
                    <a:pt x="5205" y="63432"/>
                    <a:pt x="5912" y="57817"/>
                    <a:pt x="5273" y="55671"/>
                  </a:cubicBezTo>
                  <a:cubicBezTo>
                    <a:pt x="4634" y="53526"/>
                    <a:pt x="2557" y="50467"/>
                    <a:pt x="1781" y="45537"/>
                  </a:cubicBezTo>
                  <a:cubicBezTo>
                    <a:pt x="982" y="40629"/>
                    <a:pt x="1" y="34991"/>
                    <a:pt x="1073" y="30175"/>
                  </a:cubicBezTo>
                  <a:cubicBezTo>
                    <a:pt x="2123" y="25336"/>
                    <a:pt x="2922" y="17873"/>
                    <a:pt x="3790" y="13604"/>
                  </a:cubicBezTo>
                  <a:cubicBezTo>
                    <a:pt x="3904" y="13056"/>
                    <a:pt x="3995" y="12417"/>
                    <a:pt x="4063" y="11710"/>
                  </a:cubicBezTo>
                  <a:cubicBezTo>
                    <a:pt x="4429" y="13901"/>
                    <a:pt x="4634" y="17211"/>
                    <a:pt x="4292" y="19539"/>
                  </a:cubicBezTo>
                  <a:cubicBezTo>
                    <a:pt x="3767" y="23122"/>
                    <a:pt x="3105" y="28121"/>
                    <a:pt x="2443" y="32070"/>
                  </a:cubicBezTo>
                  <a:cubicBezTo>
                    <a:pt x="1758" y="36041"/>
                    <a:pt x="2443" y="39739"/>
                    <a:pt x="2877" y="43893"/>
                  </a:cubicBezTo>
                  <a:cubicBezTo>
                    <a:pt x="3333" y="48070"/>
                    <a:pt x="3630" y="47682"/>
                    <a:pt x="4566" y="48732"/>
                  </a:cubicBezTo>
                  <a:cubicBezTo>
                    <a:pt x="4794" y="49006"/>
                    <a:pt x="4954" y="48527"/>
                    <a:pt x="5068" y="47659"/>
                  </a:cubicBezTo>
                  <a:cubicBezTo>
                    <a:pt x="5182" y="47979"/>
                    <a:pt x="5319" y="48276"/>
                    <a:pt x="5479" y="48550"/>
                  </a:cubicBezTo>
                  <a:cubicBezTo>
                    <a:pt x="5479" y="48550"/>
                    <a:pt x="5707" y="42684"/>
                    <a:pt x="6209" y="38415"/>
                  </a:cubicBezTo>
                  <a:cubicBezTo>
                    <a:pt x="6688" y="34147"/>
                    <a:pt x="10272" y="15887"/>
                    <a:pt x="11619" y="10614"/>
                  </a:cubicBezTo>
                  <a:cubicBezTo>
                    <a:pt x="12372" y="7692"/>
                    <a:pt x="15522" y="3607"/>
                    <a:pt x="185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26" name="Google Shape;3026;p23"/>
          <p:cNvSpPr/>
          <p:nvPr/>
        </p:nvSpPr>
        <p:spPr>
          <a:xfrm>
            <a:off x="1" y="4279130"/>
            <a:ext cx="7795895" cy="1071223"/>
          </a:xfrm>
          <a:custGeom>
            <a:avLst/>
            <a:gdLst/>
            <a:ahLst/>
            <a:cxnLst/>
            <a:rect l="l" t="t" r="r" b="b"/>
            <a:pathLst>
              <a:path w="229578" h="31546" extrusionOk="0">
                <a:moveTo>
                  <a:pt x="116410" y="2101"/>
                </a:moveTo>
                <a:cubicBezTo>
                  <a:pt x="110635" y="2717"/>
                  <a:pt x="104723" y="3310"/>
                  <a:pt x="99633" y="2717"/>
                </a:cubicBezTo>
                <a:lnTo>
                  <a:pt x="99633" y="2717"/>
                </a:lnTo>
                <a:cubicBezTo>
                  <a:pt x="93379" y="2009"/>
                  <a:pt x="85961" y="2603"/>
                  <a:pt x="78679" y="3196"/>
                </a:cubicBezTo>
                <a:lnTo>
                  <a:pt x="78679" y="3196"/>
                </a:lnTo>
                <a:cubicBezTo>
                  <a:pt x="73544" y="3607"/>
                  <a:pt x="68499" y="4018"/>
                  <a:pt x="63980" y="3995"/>
                </a:cubicBezTo>
                <a:lnTo>
                  <a:pt x="63980" y="3995"/>
                </a:lnTo>
                <a:cubicBezTo>
                  <a:pt x="53115" y="3881"/>
                  <a:pt x="36749" y="3584"/>
                  <a:pt x="25496" y="1781"/>
                </a:cubicBezTo>
                <a:lnTo>
                  <a:pt x="25496" y="1781"/>
                </a:lnTo>
                <a:cubicBezTo>
                  <a:pt x="14244" y="1"/>
                  <a:pt x="9427" y="3584"/>
                  <a:pt x="1" y="6757"/>
                </a:cubicBezTo>
                <a:lnTo>
                  <a:pt x="1" y="6757"/>
                </a:lnTo>
                <a:lnTo>
                  <a:pt x="5547" y="23648"/>
                </a:lnTo>
                <a:lnTo>
                  <a:pt x="229577" y="31545"/>
                </a:lnTo>
                <a:lnTo>
                  <a:pt x="228276" y="4748"/>
                </a:lnTo>
                <a:cubicBezTo>
                  <a:pt x="228276" y="4748"/>
                  <a:pt x="192463" y="5319"/>
                  <a:pt x="180183" y="4178"/>
                </a:cubicBezTo>
                <a:lnTo>
                  <a:pt x="180183" y="4178"/>
                </a:lnTo>
                <a:cubicBezTo>
                  <a:pt x="167881" y="3059"/>
                  <a:pt x="161558" y="3790"/>
                  <a:pt x="153501" y="4475"/>
                </a:cubicBezTo>
                <a:lnTo>
                  <a:pt x="153501" y="4475"/>
                </a:lnTo>
                <a:cubicBezTo>
                  <a:pt x="145421" y="5182"/>
                  <a:pt x="142818" y="3402"/>
                  <a:pt x="133688" y="1690"/>
                </a:cubicBezTo>
                <a:lnTo>
                  <a:pt x="133688" y="1690"/>
                </a:lnTo>
                <a:cubicBezTo>
                  <a:pt x="132022" y="1370"/>
                  <a:pt x="130173" y="1256"/>
                  <a:pt x="128233" y="1256"/>
                </a:cubicBezTo>
                <a:lnTo>
                  <a:pt x="128233" y="1256"/>
                </a:lnTo>
                <a:cubicBezTo>
                  <a:pt x="124581" y="1256"/>
                  <a:pt x="120541" y="1690"/>
                  <a:pt x="116410" y="210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23"/>
          <p:cNvSpPr/>
          <p:nvPr/>
        </p:nvSpPr>
        <p:spPr>
          <a:xfrm>
            <a:off x="1157624" y="4376417"/>
            <a:ext cx="4209541" cy="541452"/>
          </a:xfrm>
          <a:custGeom>
            <a:avLst/>
            <a:gdLst/>
            <a:ahLst/>
            <a:cxnLst/>
            <a:rect l="l" t="t" r="r" b="b"/>
            <a:pathLst>
              <a:path w="123965" h="15945" extrusionOk="0">
                <a:moveTo>
                  <a:pt x="57500" y="1"/>
                </a:moveTo>
                <a:cubicBezTo>
                  <a:pt x="56661" y="1"/>
                  <a:pt x="55602" y="39"/>
                  <a:pt x="54188" y="127"/>
                </a:cubicBezTo>
                <a:cubicBezTo>
                  <a:pt x="47934" y="492"/>
                  <a:pt x="46747" y="949"/>
                  <a:pt x="43369" y="949"/>
                </a:cubicBezTo>
                <a:cubicBezTo>
                  <a:pt x="39990" y="949"/>
                  <a:pt x="33645" y="1428"/>
                  <a:pt x="32664" y="1702"/>
                </a:cubicBezTo>
                <a:cubicBezTo>
                  <a:pt x="32512" y="1743"/>
                  <a:pt x="32049" y="1762"/>
                  <a:pt x="31358" y="1762"/>
                </a:cubicBezTo>
                <a:cubicBezTo>
                  <a:pt x="27458" y="1762"/>
                  <a:pt x="16315" y="1173"/>
                  <a:pt x="13194" y="766"/>
                </a:cubicBezTo>
                <a:lnTo>
                  <a:pt x="13194" y="766"/>
                </a:lnTo>
                <a:cubicBezTo>
                  <a:pt x="15959" y="2200"/>
                  <a:pt x="17530" y="3322"/>
                  <a:pt x="21553" y="3322"/>
                </a:cubicBezTo>
                <a:cubicBezTo>
                  <a:pt x="22012" y="3322"/>
                  <a:pt x="22503" y="3307"/>
                  <a:pt x="23031" y="3277"/>
                </a:cubicBezTo>
                <a:cubicBezTo>
                  <a:pt x="24114" y="3220"/>
                  <a:pt x="25096" y="3195"/>
                  <a:pt x="26006" y="3195"/>
                </a:cubicBezTo>
                <a:cubicBezTo>
                  <a:pt x="29432" y="3195"/>
                  <a:pt x="31837" y="3540"/>
                  <a:pt x="34741" y="3756"/>
                </a:cubicBezTo>
                <a:cubicBezTo>
                  <a:pt x="35691" y="3827"/>
                  <a:pt x="36483" y="3849"/>
                  <a:pt x="37167" y="3849"/>
                </a:cubicBezTo>
                <a:cubicBezTo>
                  <a:pt x="38289" y="3849"/>
                  <a:pt x="39118" y="3790"/>
                  <a:pt x="39866" y="3790"/>
                </a:cubicBezTo>
                <a:cubicBezTo>
                  <a:pt x="40425" y="3790"/>
                  <a:pt x="40939" y="3823"/>
                  <a:pt x="41497" y="3939"/>
                </a:cubicBezTo>
                <a:cubicBezTo>
                  <a:pt x="37136" y="5309"/>
                  <a:pt x="35502" y="6178"/>
                  <a:pt x="32988" y="6178"/>
                </a:cubicBezTo>
                <a:cubicBezTo>
                  <a:pt x="32068" y="6178"/>
                  <a:pt x="31030" y="6061"/>
                  <a:pt x="29696" y="5811"/>
                </a:cubicBezTo>
                <a:cubicBezTo>
                  <a:pt x="24720" y="4875"/>
                  <a:pt x="23533" y="4692"/>
                  <a:pt x="20452" y="4692"/>
                </a:cubicBezTo>
                <a:cubicBezTo>
                  <a:pt x="17371" y="4692"/>
                  <a:pt x="15179" y="4692"/>
                  <a:pt x="13992" y="3848"/>
                </a:cubicBezTo>
                <a:cubicBezTo>
                  <a:pt x="12806" y="3003"/>
                  <a:pt x="1986" y="2273"/>
                  <a:pt x="1" y="2273"/>
                </a:cubicBezTo>
                <a:cubicBezTo>
                  <a:pt x="4474" y="5331"/>
                  <a:pt x="5456" y="10376"/>
                  <a:pt x="5456" y="10376"/>
                </a:cubicBezTo>
                <a:lnTo>
                  <a:pt x="14198" y="15945"/>
                </a:lnTo>
                <a:cubicBezTo>
                  <a:pt x="22141" y="13640"/>
                  <a:pt x="27300" y="12430"/>
                  <a:pt x="32458" y="11951"/>
                </a:cubicBezTo>
                <a:cubicBezTo>
                  <a:pt x="37617" y="11494"/>
                  <a:pt x="68682" y="9166"/>
                  <a:pt x="72950" y="9166"/>
                </a:cubicBezTo>
                <a:cubicBezTo>
                  <a:pt x="76264" y="9166"/>
                  <a:pt x="89650" y="10886"/>
                  <a:pt x="97403" y="10886"/>
                </a:cubicBezTo>
                <a:cubicBezTo>
                  <a:pt x="99637" y="10886"/>
                  <a:pt x="101403" y="10743"/>
                  <a:pt x="102326" y="10376"/>
                </a:cubicBezTo>
                <a:cubicBezTo>
                  <a:pt x="106458" y="8732"/>
                  <a:pt x="123965" y="8276"/>
                  <a:pt x="123965" y="8276"/>
                </a:cubicBezTo>
                <a:cubicBezTo>
                  <a:pt x="121052" y="7362"/>
                  <a:pt x="117774" y="7093"/>
                  <a:pt x="114479" y="7093"/>
                </a:cubicBezTo>
                <a:cubicBezTo>
                  <a:pt x="109753" y="7093"/>
                  <a:pt x="104990" y="7647"/>
                  <a:pt x="101217" y="7647"/>
                </a:cubicBezTo>
                <a:cubicBezTo>
                  <a:pt x="100262" y="7647"/>
                  <a:pt x="99371" y="7611"/>
                  <a:pt x="98560" y="7522"/>
                </a:cubicBezTo>
                <a:cubicBezTo>
                  <a:pt x="92306" y="6838"/>
                  <a:pt x="89293" y="7180"/>
                  <a:pt x="85983" y="6267"/>
                </a:cubicBezTo>
                <a:cubicBezTo>
                  <a:pt x="88928" y="4966"/>
                  <a:pt x="95981" y="5696"/>
                  <a:pt x="100044" y="5057"/>
                </a:cubicBezTo>
                <a:cubicBezTo>
                  <a:pt x="104107" y="4395"/>
                  <a:pt x="106595" y="4122"/>
                  <a:pt x="107690" y="3939"/>
                </a:cubicBezTo>
                <a:cubicBezTo>
                  <a:pt x="105902" y="3718"/>
                  <a:pt x="104429" y="3645"/>
                  <a:pt x="103006" y="3645"/>
                </a:cubicBezTo>
                <a:cubicBezTo>
                  <a:pt x="100160" y="3645"/>
                  <a:pt x="97518" y="3939"/>
                  <a:pt x="92968" y="3939"/>
                </a:cubicBezTo>
                <a:cubicBezTo>
                  <a:pt x="88418" y="3939"/>
                  <a:pt x="86546" y="3777"/>
                  <a:pt x="84398" y="3777"/>
                </a:cubicBezTo>
                <a:cubicBezTo>
                  <a:pt x="83323" y="3777"/>
                  <a:pt x="82179" y="3817"/>
                  <a:pt x="80597" y="3939"/>
                </a:cubicBezTo>
                <a:cubicBezTo>
                  <a:pt x="77748" y="4157"/>
                  <a:pt x="74858" y="4448"/>
                  <a:pt x="72224" y="4448"/>
                </a:cubicBezTo>
                <a:cubicBezTo>
                  <a:pt x="70448" y="4448"/>
                  <a:pt x="68788" y="4316"/>
                  <a:pt x="67335" y="3939"/>
                </a:cubicBezTo>
                <a:cubicBezTo>
                  <a:pt x="65350" y="3424"/>
                  <a:pt x="64036" y="3185"/>
                  <a:pt x="62327" y="3185"/>
                </a:cubicBezTo>
                <a:cubicBezTo>
                  <a:pt x="60931" y="3185"/>
                  <a:pt x="59271" y="3345"/>
                  <a:pt x="56767" y="3642"/>
                </a:cubicBezTo>
                <a:cubicBezTo>
                  <a:pt x="52786" y="4117"/>
                  <a:pt x="51815" y="4498"/>
                  <a:pt x="50774" y="4498"/>
                </a:cubicBezTo>
                <a:cubicBezTo>
                  <a:pt x="50365" y="4498"/>
                  <a:pt x="49944" y="4439"/>
                  <a:pt x="49326" y="4304"/>
                </a:cubicBezTo>
                <a:cubicBezTo>
                  <a:pt x="53092" y="584"/>
                  <a:pt x="59255" y="1885"/>
                  <a:pt x="63729" y="949"/>
                </a:cubicBezTo>
                <a:cubicBezTo>
                  <a:pt x="60655" y="454"/>
                  <a:pt x="60370" y="1"/>
                  <a:pt x="575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23"/>
          <p:cNvSpPr/>
          <p:nvPr/>
        </p:nvSpPr>
        <p:spPr>
          <a:xfrm>
            <a:off x="1493524" y="4517100"/>
            <a:ext cx="6822805" cy="823164"/>
          </a:xfrm>
          <a:custGeom>
            <a:avLst/>
            <a:gdLst/>
            <a:ahLst/>
            <a:cxnLst/>
            <a:rect l="l" t="t" r="r" b="b"/>
            <a:pathLst>
              <a:path w="184201" h="24241" extrusionOk="0">
                <a:moveTo>
                  <a:pt x="112209" y="2420"/>
                </a:moveTo>
                <a:lnTo>
                  <a:pt x="112209" y="2420"/>
                </a:lnTo>
                <a:cubicBezTo>
                  <a:pt x="109927" y="2603"/>
                  <a:pt x="107781" y="2740"/>
                  <a:pt x="105887" y="2854"/>
                </a:cubicBezTo>
                <a:lnTo>
                  <a:pt x="105887" y="2854"/>
                </a:lnTo>
                <a:cubicBezTo>
                  <a:pt x="103764" y="2945"/>
                  <a:pt x="101938" y="2991"/>
                  <a:pt x="100546" y="2945"/>
                </a:cubicBezTo>
                <a:lnTo>
                  <a:pt x="100546" y="2945"/>
                </a:lnTo>
                <a:cubicBezTo>
                  <a:pt x="100363" y="2922"/>
                  <a:pt x="100203" y="2922"/>
                  <a:pt x="100044" y="2899"/>
                </a:cubicBezTo>
                <a:lnTo>
                  <a:pt x="100044" y="2899"/>
                </a:lnTo>
                <a:cubicBezTo>
                  <a:pt x="90799" y="2306"/>
                  <a:pt x="80688" y="1438"/>
                  <a:pt x="73840" y="1370"/>
                </a:cubicBezTo>
                <a:lnTo>
                  <a:pt x="73840" y="1370"/>
                </a:lnTo>
                <a:cubicBezTo>
                  <a:pt x="70645" y="1347"/>
                  <a:pt x="64801" y="2123"/>
                  <a:pt x="58342" y="2922"/>
                </a:cubicBezTo>
                <a:lnTo>
                  <a:pt x="58342" y="2922"/>
                </a:lnTo>
                <a:cubicBezTo>
                  <a:pt x="50969" y="3812"/>
                  <a:pt x="42798" y="4725"/>
                  <a:pt x="36909" y="4406"/>
                </a:cubicBezTo>
                <a:lnTo>
                  <a:pt x="36909" y="4406"/>
                </a:lnTo>
                <a:cubicBezTo>
                  <a:pt x="25907" y="3812"/>
                  <a:pt x="17279" y="12440"/>
                  <a:pt x="0" y="15613"/>
                </a:cubicBezTo>
                <a:lnTo>
                  <a:pt x="0" y="15613"/>
                </a:lnTo>
                <a:lnTo>
                  <a:pt x="1027" y="18078"/>
                </a:lnTo>
                <a:lnTo>
                  <a:pt x="3584" y="24241"/>
                </a:lnTo>
                <a:lnTo>
                  <a:pt x="184200" y="24241"/>
                </a:lnTo>
                <a:lnTo>
                  <a:pt x="178083" y="4680"/>
                </a:lnTo>
                <a:cubicBezTo>
                  <a:pt x="164297" y="0"/>
                  <a:pt x="151241" y="1735"/>
                  <a:pt x="146174" y="297"/>
                </a:cubicBezTo>
                <a:lnTo>
                  <a:pt x="146174" y="297"/>
                </a:lnTo>
                <a:cubicBezTo>
                  <a:pt x="145512" y="115"/>
                  <a:pt x="144347" y="23"/>
                  <a:pt x="142818" y="23"/>
                </a:cubicBezTo>
                <a:lnTo>
                  <a:pt x="142818" y="23"/>
                </a:lnTo>
                <a:cubicBezTo>
                  <a:pt x="136199" y="23"/>
                  <a:pt x="122732" y="1575"/>
                  <a:pt x="112209" y="24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23"/>
          <p:cNvSpPr/>
          <p:nvPr/>
        </p:nvSpPr>
        <p:spPr>
          <a:xfrm>
            <a:off x="2808597" y="4580674"/>
            <a:ext cx="4520388" cy="794504"/>
          </a:xfrm>
          <a:custGeom>
            <a:avLst/>
            <a:gdLst/>
            <a:ahLst/>
            <a:cxnLst/>
            <a:rect l="l" t="t" r="r" b="b"/>
            <a:pathLst>
              <a:path w="133119" h="23397" extrusionOk="0">
                <a:moveTo>
                  <a:pt x="1" y="13741"/>
                </a:moveTo>
                <a:cubicBezTo>
                  <a:pt x="5798" y="13650"/>
                  <a:pt x="10067" y="13558"/>
                  <a:pt x="16207" y="14449"/>
                </a:cubicBezTo>
                <a:cubicBezTo>
                  <a:pt x="22370" y="15339"/>
                  <a:pt x="20977" y="16914"/>
                  <a:pt x="30998" y="17119"/>
                </a:cubicBezTo>
                <a:cubicBezTo>
                  <a:pt x="41018" y="17325"/>
                  <a:pt x="52043" y="18009"/>
                  <a:pt x="54508" y="18009"/>
                </a:cubicBezTo>
                <a:cubicBezTo>
                  <a:pt x="56996" y="18009"/>
                  <a:pt x="61173" y="15864"/>
                  <a:pt x="62862" y="15841"/>
                </a:cubicBezTo>
                <a:cubicBezTo>
                  <a:pt x="56608" y="13558"/>
                  <a:pt x="46679" y="15635"/>
                  <a:pt x="39032" y="14837"/>
                </a:cubicBezTo>
                <a:cubicBezTo>
                  <a:pt x="31386" y="14038"/>
                  <a:pt x="27756" y="11230"/>
                  <a:pt x="22073" y="11344"/>
                </a:cubicBezTo>
                <a:cubicBezTo>
                  <a:pt x="26524" y="9883"/>
                  <a:pt x="35654" y="11230"/>
                  <a:pt x="44099" y="11344"/>
                </a:cubicBezTo>
                <a:cubicBezTo>
                  <a:pt x="52522" y="11458"/>
                  <a:pt x="53229" y="10568"/>
                  <a:pt x="58890" y="10774"/>
                </a:cubicBezTo>
                <a:cubicBezTo>
                  <a:pt x="64528" y="10979"/>
                  <a:pt x="63935" y="11230"/>
                  <a:pt x="67815" y="11344"/>
                </a:cubicBezTo>
                <a:cubicBezTo>
                  <a:pt x="71695" y="11458"/>
                  <a:pt x="83496" y="10272"/>
                  <a:pt x="89339" y="8879"/>
                </a:cubicBezTo>
                <a:cubicBezTo>
                  <a:pt x="95205" y="7487"/>
                  <a:pt x="101368" y="9883"/>
                  <a:pt x="106618" y="8697"/>
                </a:cubicBezTo>
                <a:cubicBezTo>
                  <a:pt x="111868" y="7487"/>
                  <a:pt x="115953" y="5501"/>
                  <a:pt x="119126" y="4132"/>
                </a:cubicBezTo>
                <a:cubicBezTo>
                  <a:pt x="110681" y="3629"/>
                  <a:pt x="103034" y="6505"/>
                  <a:pt x="97100" y="6505"/>
                </a:cubicBezTo>
                <a:cubicBezTo>
                  <a:pt x="91142" y="6505"/>
                  <a:pt x="90640" y="6003"/>
                  <a:pt x="83290" y="6094"/>
                </a:cubicBezTo>
                <a:cubicBezTo>
                  <a:pt x="75941" y="6209"/>
                  <a:pt x="69002" y="7487"/>
                  <a:pt x="69002" y="7487"/>
                </a:cubicBezTo>
                <a:cubicBezTo>
                  <a:pt x="75256" y="4520"/>
                  <a:pt x="84181" y="4200"/>
                  <a:pt x="88563" y="4063"/>
                </a:cubicBezTo>
                <a:cubicBezTo>
                  <a:pt x="92923" y="3926"/>
                  <a:pt x="93128" y="3127"/>
                  <a:pt x="97396" y="2534"/>
                </a:cubicBezTo>
                <a:cubicBezTo>
                  <a:pt x="101665" y="1940"/>
                  <a:pt x="103742" y="3127"/>
                  <a:pt x="108992" y="1849"/>
                </a:cubicBezTo>
                <a:cubicBezTo>
                  <a:pt x="114264" y="548"/>
                  <a:pt x="118715" y="0"/>
                  <a:pt x="124079" y="457"/>
                </a:cubicBezTo>
                <a:cubicBezTo>
                  <a:pt x="129443" y="913"/>
                  <a:pt x="133118" y="297"/>
                  <a:pt x="133118" y="297"/>
                </a:cubicBezTo>
                <a:lnTo>
                  <a:pt x="122687" y="19607"/>
                </a:lnTo>
                <a:lnTo>
                  <a:pt x="32778" y="23396"/>
                </a:lnTo>
                <a:lnTo>
                  <a:pt x="12030" y="2070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23"/>
          <p:cNvSpPr/>
          <p:nvPr/>
        </p:nvSpPr>
        <p:spPr>
          <a:xfrm>
            <a:off x="-1148125" y="4558194"/>
            <a:ext cx="2586509" cy="548006"/>
          </a:xfrm>
          <a:custGeom>
            <a:avLst/>
            <a:gdLst/>
            <a:ahLst/>
            <a:cxnLst/>
            <a:rect l="l" t="t" r="r" b="b"/>
            <a:pathLst>
              <a:path w="76169" h="16138" extrusionOk="0">
                <a:moveTo>
                  <a:pt x="1" y="4314"/>
                </a:moveTo>
                <a:cubicBezTo>
                  <a:pt x="10067" y="3972"/>
                  <a:pt x="9656" y="4885"/>
                  <a:pt x="14632" y="6391"/>
                </a:cubicBezTo>
                <a:cubicBezTo>
                  <a:pt x="19608" y="7875"/>
                  <a:pt x="22872" y="7601"/>
                  <a:pt x="24561" y="7943"/>
                </a:cubicBezTo>
                <a:cubicBezTo>
                  <a:pt x="26250" y="8286"/>
                  <a:pt x="28669" y="8925"/>
                  <a:pt x="31751" y="9473"/>
                </a:cubicBezTo>
                <a:cubicBezTo>
                  <a:pt x="34832" y="9998"/>
                  <a:pt x="38256" y="11687"/>
                  <a:pt x="41954" y="12782"/>
                </a:cubicBezTo>
                <a:cubicBezTo>
                  <a:pt x="45628" y="13878"/>
                  <a:pt x="47569" y="13650"/>
                  <a:pt x="49669" y="14198"/>
                </a:cubicBezTo>
                <a:cubicBezTo>
                  <a:pt x="51791" y="14745"/>
                  <a:pt x="58662" y="16024"/>
                  <a:pt x="60693" y="16092"/>
                </a:cubicBezTo>
                <a:cubicBezTo>
                  <a:pt x="62725" y="16138"/>
                  <a:pt x="76169" y="15590"/>
                  <a:pt x="71855" y="15681"/>
                </a:cubicBezTo>
                <a:cubicBezTo>
                  <a:pt x="67541" y="15795"/>
                  <a:pt x="60214" y="14814"/>
                  <a:pt x="56676" y="14380"/>
                </a:cubicBezTo>
                <a:cubicBezTo>
                  <a:pt x="53161" y="13946"/>
                  <a:pt x="49463" y="12691"/>
                  <a:pt x="46907" y="11869"/>
                </a:cubicBezTo>
                <a:cubicBezTo>
                  <a:pt x="44327" y="11025"/>
                  <a:pt x="40653" y="10431"/>
                  <a:pt x="38438" y="9176"/>
                </a:cubicBezTo>
                <a:cubicBezTo>
                  <a:pt x="36224" y="7943"/>
                  <a:pt x="31933" y="6597"/>
                  <a:pt x="31933" y="6597"/>
                </a:cubicBezTo>
                <a:lnTo>
                  <a:pt x="29057" y="4885"/>
                </a:lnTo>
                <a:cubicBezTo>
                  <a:pt x="29057" y="4885"/>
                  <a:pt x="25862" y="3926"/>
                  <a:pt x="23077" y="3356"/>
                </a:cubicBezTo>
                <a:cubicBezTo>
                  <a:pt x="20315" y="2785"/>
                  <a:pt x="18946" y="2397"/>
                  <a:pt x="16937" y="2420"/>
                </a:cubicBezTo>
                <a:cubicBezTo>
                  <a:pt x="14906" y="2420"/>
                  <a:pt x="13513" y="0"/>
                  <a:pt x="8629" y="731"/>
                </a:cubicBezTo>
                <a:cubicBezTo>
                  <a:pt x="3767" y="1461"/>
                  <a:pt x="1" y="4314"/>
                  <a:pt x="1" y="431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23"/>
          <p:cNvSpPr/>
          <p:nvPr/>
        </p:nvSpPr>
        <p:spPr>
          <a:xfrm>
            <a:off x="6828105" y="3756750"/>
            <a:ext cx="2451664" cy="1426215"/>
          </a:xfrm>
          <a:custGeom>
            <a:avLst/>
            <a:gdLst/>
            <a:ahLst/>
            <a:cxnLst/>
            <a:rect l="l" t="t" r="r" b="b"/>
            <a:pathLst>
              <a:path w="72198" h="42000" extrusionOk="0">
                <a:moveTo>
                  <a:pt x="69070" y="1370"/>
                </a:moveTo>
                <a:cubicBezTo>
                  <a:pt x="68933" y="1393"/>
                  <a:pt x="68774" y="1393"/>
                  <a:pt x="68591" y="1393"/>
                </a:cubicBezTo>
                <a:lnTo>
                  <a:pt x="68591" y="1393"/>
                </a:lnTo>
                <a:cubicBezTo>
                  <a:pt x="68386" y="1393"/>
                  <a:pt x="68157" y="1393"/>
                  <a:pt x="67929" y="1439"/>
                </a:cubicBezTo>
                <a:lnTo>
                  <a:pt x="67929" y="1439"/>
                </a:lnTo>
                <a:cubicBezTo>
                  <a:pt x="67587" y="1553"/>
                  <a:pt x="67199" y="1553"/>
                  <a:pt x="66811" y="1667"/>
                </a:cubicBezTo>
                <a:lnTo>
                  <a:pt x="66811" y="1667"/>
                </a:lnTo>
                <a:cubicBezTo>
                  <a:pt x="66468" y="1781"/>
                  <a:pt x="66354" y="2740"/>
                  <a:pt x="65989" y="2854"/>
                </a:cubicBezTo>
                <a:lnTo>
                  <a:pt x="65989" y="2854"/>
                </a:lnTo>
                <a:cubicBezTo>
                  <a:pt x="65806" y="2923"/>
                  <a:pt x="65510" y="2534"/>
                  <a:pt x="65190" y="2169"/>
                </a:cubicBezTo>
                <a:lnTo>
                  <a:pt x="65190" y="2169"/>
                </a:lnTo>
                <a:cubicBezTo>
                  <a:pt x="64893" y="1804"/>
                  <a:pt x="64574" y="1416"/>
                  <a:pt x="64391" y="1485"/>
                </a:cubicBezTo>
                <a:lnTo>
                  <a:pt x="64391" y="1485"/>
                </a:lnTo>
                <a:cubicBezTo>
                  <a:pt x="64026" y="1576"/>
                  <a:pt x="64140" y="3333"/>
                  <a:pt x="63775" y="3448"/>
                </a:cubicBezTo>
                <a:lnTo>
                  <a:pt x="63775" y="3448"/>
                </a:lnTo>
                <a:cubicBezTo>
                  <a:pt x="63592" y="3493"/>
                  <a:pt x="63318" y="3174"/>
                  <a:pt x="63022" y="2877"/>
                </a:cubicBezTo>
                <a:lnTo>
                  <a:pt x="63022" y="2877"/>
                </a:lnTo>
                <a:cubicBezTo>
                  <a:pt x="62748" y="2557"/>
                  <a:pt x="62451" y="2238"/>
                  <a:pt x="62268" y="2283"/>
                </a:cubicBezTo>
                <a:lnTo>
                  <a:pt x="62268" y="2283"/>
                </a:lnTo>
                <a:cubicBezTo>
                  <a:pt x="61903" y="2398"/>
                  <a:pt x="61629" y="2786"/>
                  <a:pt x="61241" y="2877"/>
                </a:cubicBezTo>
                <a:lnTo>
                  <a:pt x="61241" y="2877"/>
                </a:lnTo>
                <a:cubicBezTo>
                  <a:pt x="60876" y="2968"/>
                  <a:pt x="60762" y="3995"/>
                  <a:pt x="60374" y="4087"/>
                </a:cubicBezTo>
                <a:lnTo>
                  <a:pt x="60374" y="4087"/>
                </a:lnTo>
                <a:cubicBezTo>
                  <a:pt x="60191" y="4132"/>
                  <a:pt x="59986" y="4064"/>
                  <a:pt x="59780" y="3995"/>
                </a:cubicBezTo>
                <a:lnTo>
                  <a:pt x="59780" y="3995"/>
                </a:lnTo>
                <a:cubicBezTo>
                  <a:pt x="59552" y="3927"/>
                  <a:pt x="59347" y="3858"/>
                  <a:pt x="59164" y="3904"/>
                </a:cubicBezTo>
                <a:lnTo>
                  <a:pt x="59164" y="3904"/>
                </a:lnTo>
                <a:cubicBezTo>
                  <a:pt x="58981" y="3950"/>
                  <a:pt x="58730" y="3744"/>
                  <a:pt x="58502" y="3539"/>
                </a:cubicBezTo>
                <a:lnTo>
                  <a:pt x="58502" y="3539"/>
                </a:lnTo>
                <a:cubicBezTo>
                  <a:pt x="58274" y="3333"/>
                  <a:pt x="58023" y="3128"/>
                  <a:pt x="57840" y="3174"/>
                </a:cubicBezTo>
                <a:lnTo>
                  <a:pt x="57840" y="3174"/>
                </a:lnTo>
                <a:cubicBezTo>
                  <a:pt x="57475" y="3242"/>
                  <a:pt x="57361" y="4589"/>
                  <a:pt x="56996" y="4657"/>
                </a:cubicBezTo>
                <a:lnTo>
                  <a:pt x="56996" y="4657"/>
                </a:lnTo>
                <a:cubicBezTo>
                  <a:pt x="56608" y="4726"/>
                  <a:pt x="56288" y="5274"/>
                  <a:pt x="55923" y="5342"/>
                </a:cubicBezTo>
                <a:lnTo>
                  <a:pt x="55923" y="5342"/>
                </a:lnTo>
                <a:cubicBezTo>
                  <a:pt x="55558" y="5388"/>
                  <a:pt x="55124" y="5365"/>
                  <a:pt x="54759" y="5388"/>
                </a:cubicBezTo>
                <a:lnTo>
                  <a:pt x="54759" y="5388"/>
                </a:lnTo>
                <a:cubicBezTo>
                  <a:pt x="54553" y="5410"/>
                  <a:pt x="54348" y="5159"/>
                  <a:pt x="54120" y="4885"/>
                </a:cubicBezTo>
                <a:lnTo>
                  <a:pt x="54120" y="4885"/>
                </a:lnTo>
                <a:cubicBezTo>
                  <a:pt x="53914" y="4612"/>
                  <a:pt x="53686" y="4361"/>
                  <a:pt x="53503" y="4361"/>
                </a:cubicBezTo>
                <a:lnTo>
                  <a:pt x="53503" y="4361"/>
                </a:lnTo>
                <a:cubicBezTo>
                  <a:pt x="53115" y="4383"/>
                  <a:pt x="52750" y="5068"/>
                  <a:pt x="52385" y="5068"/>
                </a:cubicBezTo>
                <a:lnTo>
                  <a:pt x="52385" y="5068"/>
                </a:lnTo>
                <a:cubicBezTo>
                  <a:pt x="51997" y="5068"/>
                  <a:pt x="51677" y="4178"/>
                  <a:pt x="51312" y="4155"/>
                </a:cubicBezTo>
                <a:lnTo>
                  <a:pt x="51312" y="4155"/>
                </a:lnTo>
                <a:cubicBezTo>
                  <a:pt x="51130" y="4132"/>
                  <a:pt x="50901" y="4452"/>
                  <a:pt x="50696" y="4794"/>
                </a:cubicBezTo>
                <a:lnTo>
                  <a:pt x="50696" y="4794"/>
                </a:lnTo>
                <a:cubicBezTo>
                  <a:pt x="50468" y="5114"/>
                  <a:pt x="50262" y="5433"/>
                  <a:pt x="50080" y="5410"/>
                </a:cubicBezTo>
                <a:lnTo>
                  <a:pt x="50080" y="5410"/>
                </a:lnTo>
                <a:cubicBezTo>
                  <a:pt x="49692" y="5388"/>
                  <a:pt x="49486" y="3630"/>
                  <a:pt x="49144" y="3607"/>
                </a:cubicBezTo>
                <a:lnTo>
                  <a:pt x="49144" y="3607"/>
                </a:lnTo>
                <a:cubicBezTo>
                  <a:pt x="48938" y="3584"/>
                  <a:pt x="48733" y="3744"/>
                  <a:pt x="48550" y="3881"/>
                </a:cubicBezTo>
                <a:lnTo>
                  <a:pt x="48550" y="3881"/>
                </a:lnTo>
                <a:cubicBezTo>
                  <a:pt x="48345" y="4041"/>
                  <a:pt x="48139" y="4178"/>
                  <a:pt x="47980" y="4155"/>
                </a:cubicBezTo>
                <a:lnTo>
                  <a:pt x="47980" y="4155"/>
                </a:lnTo>
                <a:cubicBezTo>
                  <a:pt x="47592" y="4132"/>
                  <a:pt x="47249" y="3470"/>
                  <a:pt x="46907" y="3448"/>
                </a:cubicBezTo>
                <a:lnTo>
                  <a:pt x="46907" y="3448"/>
                </a:lnTo>
                <a:cubicBezTo>
                  <a:pt x="46701" y="3448"/>
                  <a:pt x="46519" y="3562"/>
                  <a:pt x="46313" y="3676"/>
                </a:cubicBezTo>
                <a:lnTo>
                  <a:pt x="46313" y="3676"/>
                </a:lnTo>
                <a:cubicBezTo>
                  <a:pt x="46131" y="3790"/>
                  <a:pt x="45925" y="3904"/>
                  <a:pt x="45766" y="3881"/>
                </a:cubicBezTo>
                <a:lnTo>
                  <a:pt x="45766" y="3881"/>
                </a:lnTo>
                <a:cubicBezTo>
                  <a:pt x="45378" y="3881"/>
                  <a:pt x="44990" y="3539"/>
                  <a:pt x="44624" y="3539"/>
                </a:cubicBezTo>
                <a:lnTo>
                  <a:pt x="44624" y="3539"/>
                </a:lnTo>
                <a:cubicBezTo>
                  <a:pt x="44259" y="3562"/>
                  <a:pt x="43940" y="4475"/>
                  <a:pt x="43574" y="4497"/>
                </a:cubicBezTo>
                <a:lnTo>
                  <a:pt x="43574" y="4497"/>
                </a:lnTo>
                <a:cubicBezTo>
                  <a:pt x="43392" y="4520"/>
                  <a:pt x="43209" y="4475"/>
                  <a:pt x="43027" y="4429"/>
                </a:cubicBezTo>
                <a:lnTo>
                  <a:pt x="43027" y="4429"/>
                </a:lnTo>
                <a:cubicBezTo>
                  <a:pt x="42821" y="4383"/>
                  <a:pt x="42639" y="4338"/>
                  <a:pt x="42433" y="4361"/>
                </a:cubicBezTo>
                <a:lnTo>
                  <a:pt x="42433" y="4361"/>
                </a:lnTo>
                <a:cubicBezTo>
                  <a:pt x="42273" y="4383"/>
                  <a:pt x="42068" y="4338"/>
                  <a:pt x="41863" y="4269"/>
                </a:cubicBezTo>
                <a:lnTo>
                  <a:pt x="41863" y="4269"/>
                </a:lnTo>
                <a:cubicBezTo>
                  <a:pt x="41657" y="4201"/>
                  <a:pt x="41452" y="4132"/>
                  <a:pt x="41269" y="4178"/>
                </a:cubicBezTo>
                <a:lnTo>
                  <a:pt x="41269" y="4178"/>
                </a:lnTo>
                <a:cubicBezTo>
                  <a:pt x="40904" y="4246"/>
                  <a:pt x="40835" y="5479"/>
                  <a:pt x="40470" y="5570"/>
                </a:cubicBezTo>
                <a:lnTo>
                  <a:pt x="40470" y="5570"/>
                </a:lnTo>
                <a:cubicBezTo>
                  <a:pt x="40310" y="5616"/>
                  <a:pt x="40059" y="5410"/>
                  <a:pt x="39808" y="5205"/>
                </a:cubicBezTo>
                <a:lnTo>
                  <a:pt x="39808" y="5205"/>
                </a:lnTo>
                <a:cubicBezTo>
                  <a:pt x="39534" y="4977"/>
                  <a:pt x="39283" y="4771"/>
                  <a:pt x="39101" y="4840"/>
                </a:cubicBezTo>
                <a:lnTo>
                  <a:pt x="39101" y="4840"/>
                </a:lnTo>
                <a:cubicBezTo>
                  <a:pt x="38758" y="4931"/>
                  <a:pt x="38484" y="5342"/>
                  <a:pt x="38142" y="5479"/>
                </a:cubicBezTo>
                <a:lnTo>
                  <a:pt x="38142" y="5479"/>
                </a:lnTo>
                <a:cubicBezTo>
                  <a:pt x="37800" y="5593"/>
                  <a:pt x="37777" y="6529"/>
                  <a:pt x="37434" y="6666"/>
                </a:cubicBezTo>
                <a:lnTo>
                  <a:pt x="37434" y="6666"/>
                </a:lnTo>
                <a:cubicBezTo>
                  <a:pt x="37275" y="6734"/>
                  <a:pt x="36955" y="6506"/>
                  <a:pt x="36636" y="6278"/>
                </a:cubicBezTo>
                <a:lnTo>
                  <a:pt x="36636" y="6278"/>
                </a:lnTo>
                <a:cubicBezTo>
                  <a:pt x="36316" y="6050"/>
                  <a:pt x="35996" y="5821"/>
                  <a:pt x="35837" y="5913"/>
                </a:cubicBezTo>
                <a:lnTo>
                  <a:pt x="35837" y="5913"/>
                </a:lnTo>
                <a:cubicBezTo>
                  <a:pt x="35494" y="6095"/>
                  <a:pt x="35266" y="6506"/>
                  <a:pt x="34946" y="6712"/>
                </a:cubicBezTo>
                <a:lnTo>
                  <a:pt x="34946" y="6712"/>
                </a:lnTo>
                <a:cubicBezTo>
                  <a:pt x="34627" y="6894"/>
                  <a:pt x="34330" y="7191"/>
                  <a:pt x="34033" y="7419"/>
                </a:cubicBezTo>
                <a:lnTo>
                  <a:pt x="34033" y="7419"/>
                </a:lnTo>
                <a:cubicBezTo>
                  <a:pt x="33714" y="7625"/>
                  <a:pt x="33577" y="8104"/>
                  <a:pt x="33280" y="8332"/>
                </a:cubicBezTo>
                <a:lnTo>
                  <a:pt x="33280" y="8332"/>
                </a:lnTo>
                <a:cubicBezTo>
                  <a:pt x="32983" y="8560"/>
                  <a:pt x="33166" y="9382"/>
                  <a:pt x="32869" y="9610"/>
                </a:cubicBezTo>
                <a:lnTo>
                  <a:pt x="32869" y="9610"/>
                </a:lnTo>
                <a:cubicBezTo>
                  <a:pt x="32573" y="9839"/>
                  <a:pt x="32344" y="10135"/>
                  <a:pt x="32048" y="10386"/>
                </a:cubicBezTo>
                <a:lnTo>
                  <a:pt x="32048" y="10386"/>
                </a:lnTo>
                <a:cubicBezTo>
                  <a:pt x="31911" y="10501"/>
                  <a:pt x="31591" y="10409"/>
                  <a:pt x="31272" y="10318"/>
                </a:cubicBezTo>
                <a:lnTo>
                  <a:pt x="31272" y="10318"/>
                </a:lnTo>
                <a:cubicBezTo>
                  <a:pt x="30952" y="10227"/>
                  <a:pt x="30632" y="10135"/>
                  <a:pt x="30495" y="10249"/>
                </a:cubicBezTo>
                <a:lnTo>
                  <a:pt x="30495" y="10249"/>
                </a:lnTo>
                <a:cubicBezTo>
                  <a:pt x="30199" y="10501"/>
                  <a:pt x="30450" y="11391"/>
                  <a:pt x="30153" y="11619"/>
                </a:cubicBezTo>
                <a:lnTo>
                  <a:pt x="30153" y="11619"/>
                </a:lnTo>
                <a:cubicBezTo>
                  <a:pt x="29856" y="11870"/>
                  <a:pt x="29651" y="12258"/>
                  <a:pt x="29354" y="12486"/>
                </a:cubicBezTo>
                <a:lnTo>
                  <a:pt x="29354" y="12486"/>
                </a:lnTo>
                <a:cubicBezTo>
                  <a:pt x="29217" y="12600"/>
                  <a:pt x="28943" y="12555"/>
                  <a:pt x="28669" y="12532"/>
                </a:cubicBezTo>
                <a:lnTo>
                  <a:pt x="28669" y="12532"/>
                </a:lnTo>
                <a:cubicBezTo>
                  <a:pt x="28418" y="12486"/>
                  <a:pt x="28167" y="12463"/>
                  <a:pt x="28008" y="12555"/>
                </a:cubicBezTo>
                <a:lnTo>
                  <a:pt x="28008" y="12555"/>
                </a:lnTo>
                <a:cubicBezTo>
                  <a:pt x="27848" y="12669"/>
                  <a:pt x="27597" y="12646"/>
                  <a:pt x="27346" y="12600"/>
                </a:cubicBezTo>
                <a:lnTo>
                  <a:pt x="27346" y="12600"/>
                </a:lnTo>
                <a:cubicBezTo>
                  <a:pt x="27117" y="12555"/>
                  <a:pt x="26866" y="12532"/>
                  <a:pt x="26729" y="12623"/>
                </a:cubicBezTo>
                <a:lnTo>
                  <a:pt x="26729" y="12623"/>
                </a:lnTo>
                <a:cubicBezTo>
                  <a:pt x="26410" y="12829"/>
                  <a:pt x="26752" y="14221"/>
                  <a:pt x="26433" y="14381"/>
                </a:cubicBezTo>
                <a:lnTo>
                  <a:pt x="26433" y="14381"/>
                </a:lnTo>
                <a:cubicBezTo>
                  <a:pt x="26090" y="14563"/>
                  <a:pt x="25748" y="14929"/>
                  <a:pt x="25383" y="15066"/>
                </a:cubicBezTo>
                <a:lnTo>
                  <a:pt x="25383" y="15066"/>
                </a:lnTo>
                <a:cubicBezTo>
                  <a:pt x="25040" y="15203"/>
                  <a:pt x="24538" y="15203"/>
                  <a:pt x="24173" y="15294"/>
                </a:cubicBezTo>
                <a:lnTo>
                  <a:pt x="24173" y="15294"/>
                </a:lnTo>
                <a:cubicBezTo>
                  <a:pt x="23808" y="15385"/>
                  <a:pt x="23328" y="15613"/>
                  <a:pt x="22940" y="15636"/>
                </a:cubicBezTo>
                <a:lnTo>
                  <a:pt x="22940" y="15636"/>
                </a:lnTo>
                <a:cubicBezTo>
                  <a:pt x="22758" y="15659"/>
                  <a:pt x="22552" y="15499"/>
                  <a:pt x="22370" y="15362"/>
                </a:cubicBezTo>
                <a:lnTo>
                  <a:pt x="22370" y="15362"/>
                </a:lnTo>
                <a:cubicBezTo>
                  <a:pt x="22164" y="15203"/>
                  <a:pt x="21959" y="15066"/>
                  <a:pt x="21776" y="15088"/>
                </a:cubicBezTo>
                <a:lnTo>
                  <a:pt x="21776" y="15088"/>
                </a:lnTo>
                <a:cubicBezTo>
                  <a:pt x="21594" y="15111"/>
                  <a:pt x="21365" y="14974"/>
                  <a:pt x="21137" y="14837"/>
                </a:cubicBezTo>
                <a:lnTo>
                  <a:pt x="21137" y="14837"/>
                </a:lnTo>
                <a:cubicBezTo>
                  <a:pt x="20909" y="14700"/>
                  <a:pt x="20681" y="14541"/>
                  <a:pt x="20498" y="14586"/>
                </a:cubicBezTo>
                <a:lnTo>
                  <a:pt x="20498" y="14586"/>
                </a:lnTo>
                <a:cubicBezTo>
                  <a:pt x="20110" y="14700"/>
                  <a:pt x="19676" y="14769"/>
                  <a:pt x="19334" y="14883"/>
                </a:cubicBezTo>
                <a:lnTo>
                  <a:pt x="19334" y="14883"/>
                </a:lnTo>
                <a:cubicBezTo>
                  <a:pt x="18969" y="15043"/>
                  <a:pt x="18581" y="15248"/>
                  <a:pt x="18261" y="15431"/>
                </a:cubicBezTo>
                <a:lnTo>
                  <a:pt x="18261" y="15431"/>
                </a:lnTo>
                <a:cubicBezTo>
                  <a:pt x="17919" y="15636"/>
                  <a:pt x="17599" y="15956"/>
                  <a:pt x="17302" y="16184"/>
                </a:cubicBezTo>
                <a:lnTo>
                  <a:pt x="17302" y="16184"/>
                </a:lnTo>
                <a:cubicBezTo>
                  <a:pt x="17006" y="16412"/>
                  <a:pt x="16641" y="16663"/>
                  <a:pt x="16367" y="16914"/>
                </a:cubicBezTo>
                <a:lnTo>
                  <a:pt x="16367" y="16914"/>
                </a:lnTo>
                <a:cubicBezTo>
                  <a:pt x="16093" y="17165"/>
                  <a:pt x="15956" y="17599"/>
                  <a:pt x="15705" y="17896"/>
                </a:cubicBezTo>
                <a:lnTo>
                  <a:pt x="15705" y="17896"/>
                </a:lnTo>
                <a:cubicBezTo>
                  <a:pt x="15454" y="18170"/>
                  <a:pt x="15659" y="18855"/>
                  <a:pt x="15408" y="19151"/>
                </a:cubicBezTo>
                <a:lnTo>
                  <a:pt x="15408" y="19151"/>
                </a:lnTo>
                <a:cubicBezTo>
                  <a:pt x="15180" y="19425"/>
                  <a:pt x="14312" y="19220"/>
                  <a:pt x="14061" y="19539"/>
                </a:cubicBezTo>
                <a:lnTo>
                  <a:pt x="14061" y="19539"/>
                </a:lnTo>
                <a:cubicBezTo>
                  <a:pt x="13833" y="19813"/>
                  <a:pt x="13856" y="20338"/>
                  <a:pt x="13628" y="20635"/>
                </a:cubicBezTo>
                <a:lnTo>
                  <a:pt x="13628" y="20635"/>
                </a:lnTo>
                <a:cubicBezTo>
                  <a:pt x="13399" y="20886"/>
                  <a:pt x="14061" y="21799"/>
                  <a:pt x="13833" y="22141"/>
                </a:cubicBezTo>
                <a:lnTo>
                  <a:pt x="13833" y="22141"/>
                </a:lnTo>
                <a:cubicBezTo>
                  <a:pt x="13650" y="22438"/>
                  <a:pt x="12966" y="22438"/>
                  <a:pt x="12760" y="22781"/>
                </a:cubicBezTo>
                <a:lnTo>
                  <a:pt x="12760" y="22781"/>
                </a:lnTo>
                <a:cubicBezTo>
                  <a:pt x="12578" y="23077"/>
                  <a:pt x="12007" y="23191"/>
                  <a:pt x="11824" y="23534"/>
                </a:cubicBezTo>
                <a:lnTo>
                  <a:pt x="11824" y="23534"/>
                </a:lnTo>
                <a:cubicBezTo>
                  <a:pt x="11642" y="23853"/>
                  <a:pt x="10797" y="23808"/>
                  <a:pt x="10615" y="24150"/>
                </a:cubicBezTo>
                <a:lnTo>
                  <a:pt x="10615" y="24150"/>
                </a:lnTo>
                <a:cubicBezTo>
                  <a:pt x="10432" y="24470"/>
                  <a:pt x="10774" y="25086"/>
                  <a:pt x="10592" y="25428"/>
                </a:cubicBezTo>
                <a:lnTo>
                  <a:pt x="10592" y="25428"/>
                </a:lnTo>
                <a:cubicBezTo>
                  <a:pt x="10409" y="25771"/>
                  <a:pt x="10227" y="26090"/>
                  <a:pt x="10044" y="26433"/>
                </a:cubicBezTo>
                <a:lnTo>
                  <a:pt x="10044" y="26433"/>
                </a:lnTo>
                <a:cubicBezTo>
                  <a:pt x="9884" y="26752"/>
                  <a:pt x="10021" y="27254"/>
                  <a:pt x="9839" y="27597"/>
                </a:cubicBezTo>
                <a:lnTo>
                  <a:pt x="9839" y="27597"/>
                </a:lnTo>
                <a:cubicBezTo>
                  <a:pt x="9656" y="27916"/>
                  <a:pt x="8971" y="27985"/>
                  <a:pt x="8789" y="28304"/>
                </a:cubicBezTo>
                <a:lnTo>
                  <a:pt x="8789" y="28304"/>
                </a:lnTo>
                <a:cubicBezTo>
                  <a:pt x="8606" y="28647"/>
                  <a:pt x="8766" y="29149"/>
                  <a:pt x="8583" y="29491"/>
                </a:cubicBezTo>
                <a:lnTo>
                  <a:pt x="8583" y="29491"/>
                </a:lnTo>
                <a:cubicBezTo>
                  <a:pt x="8401" y="29811"/>
                  <a:pt x="8743" y="30450"/>
                  <a:pt x="8560" y="30792"/>
                </a:cubicBezTo>
                <a:lnTo>
                  <a:pt x="8560" y="30792"/>
                </a:lnTo>
                <a:cubicBezTo>
                  <a:pt x="8378" y="31112"/>
                  <a:pt x="7419" y="30975"/>
                  <a:pt x="7214" y="31317"/>
                </a:cubicBezTo>
                <a:lnTo>
                  <a:pt x="7214" y="31317"/>
                </a:lnTo>
                <a:cubicBezTo>
                  <a:pt x="7031" y="31637"/>
                  <a:pt x="7145" y="32139"/>
                  <a:pt x="6963" y="32458"/>
                </a:cubicBezTo>
                <a:lnTo>
                  <a:pt x="6963" y="32458"/>
                </a:lnTo>
                <a:cubicBezTo>
                  <a:pt x="6757" y="32778"/>
                  <a:pt x="6255" y="32915"/>
                  <a:pt x="6050" y="33234"/>
                </a:cubicBezTo>
                <a:lnTo>
                  <a:pt x="6050" y="33234"/>
                </a:lnTo>
                <a:cubicBezTo>
                  <a:pt x="5844" y="33554"/>
                  <a:pt x="6278" y="34262"/>
                  <a:pt x="6072" y="34581"/>
                </a:cubicBezTo>
                <a:lnTo>
                  <a:pt x="6072" y="34581"/>
                </a:lnTo>
                <a:cubicBezTo>
                  <a:pt x="5844" y="34901"/>
                  <a:pt x="4908" y="34718"/>
                  <a:pt x="4703" y="35038"/>
                </a:cubicBezTo>
                <a:lnTo>
                  <a:pt x="4703" y="35038"/>
                </a:lnTo>
                <a:cubicBezTo>
                  <a:pt x="4475" y="35334"/>
                  <a:pt x="5205" y="36316"/>
                  <a:pt x="5000" y="36635"/>
                </a:cubicBezTo>
                <a:lnTo>
                  <a:pt x="5000" y="36635"/>
                </a:lnTo>
                <a:cubicBezTo>
                  <a:pt x="4771" y="36932"/>
                  <a:pt x="4087" y="36887"/>
                  <a:pt x="3858" y="37206"/>
                </a:cubicBezTo>
                <a:lnTo>
                  <a:pt x="3858" y="37206"/>
                </a:lnTo>
                <a:cubicBezTo>
                  <a:pt x="3630" y="37503"/>
                  <a:pt x="3448" y="37845"/>
                  <a:pt x="3219" y="38142"/>
                </a:cubicBezTo>
                <a:lnTo>
                  <a:pt x="3219" y="38142"/>
                </a:lnTo>
                <a:cubicBezTo>
                  <a:pt x="2991" y="38439"/>
                  <a:pt x="2055" y="38142"/>
                  <a:pt x="1804" y="38439"/>
                </a:cubicBezTo>
                <a:lnTo>
                  <a:pt x="1804" y="38439"/>
                </a:lnTo>
                <a:cubicBezTo>
                  <a:pt x="1576" y="38713"/>
                  <a:pt x="1827" y="39443"/>
                  <a:pt x="1576" y="39717"/>
                </a:cubicBezTo>
                <a:lnTo>
                  <a:pt x="1576" y="39717"/>
                </a:lnTo>
                <a:cubicBezTo>
                  <a:pt x="1325" y="39991"/>
                  <a:pt x="663" y="39877"/>
                  <a:pt x="389" y="40151"/>
                </a:cubicBezTo>
                <a:lnTo>
                  <a:pt x="389" y="40151"/>
                </a:lnTo>
                <a:cubicBezTo>
                  <a:pt x="138" y="40424"/>
                  <a:pt x="275" y="41337"/>
                  <a:pt x="1" y="41589"/>
                </a:cubicBezTo>
                <a:lnTo>
                  <a:pt x="1" y="41589"/>
                </a:lnTo>
                <a:cubicBezTo>
                  <a:pt x="549" y="41748"/>
                  <a:pt x="503" y="41178"/>
                  <a:pt x="1119" y="41041"/>
                </a:cubicBezTo>
                <a:lnTo>
                  <a:pt x="1119" y="41041"/>
                </a:lnTo>
                <a:cubicBezTo>
                  <a:pt x="1416" y="40972"/>
                  <a:pt x="1576" y="41246"/>
                  <a:pt x="1758" y="41497"/>
                </a:cubicBezTo>
                <a:lnTo>
                  <a:pt x="1758" y="41497"/>
                </a:lnTo>
                <a:cubicBezTo>
                  <a:pt x="1918" y="41748"/>
                  <a:pt x="2078" y="41999"/>
                  <a:pt x="2352" y="41977"/>
                </a:cubicBezTo>
                <a:lnTo>
                  <a:pt x="2352" y="41977"/>
                </a:lnTo>
                <a:cubicBezTo>
                  <a:pt x="2900" y="41977"/>
                  <a:pt x="2900" y="41155"/>
                  <a:pt x="3470" y="41155"/>
                </a:cubicBezTo>
                <a:lnTo>
                  <a:pt x="3470" y="41155"/>
                </a:lnTo>
                <a:cubicBezTo>
                  <a:pt x="4018" y="41132"/>
                  <a:pt x="4018" y="40424"/>
                  <a:pt x="4589" y="40402"/>
                </a:cubicBezTo>
                <a:lnTo>
                  <a:pt x="4589" y="40402"/>
                </a:lnTo>
                <a:cubicBezTo>
                  <a:pt x="4863" y="40402"/>
                  <a:pt x="5022" y="40653"/>
                  <a:pt x="5159" y="40904"/>
                </a:cubicBezTo>
                <a:lnTo>
                  <a:pt x="5159" y="40904"/>
                </a:lnTo>
                <a:cubicBezTo>
                  <a:pt x="5296" y="41132"/>
                  <a:pt x="5456" y="41383"/>
                  <a:pt x="5730" y="41383"/>
                </a:cubicBezTo>
                <a:lnTo>
                  <a:pt x="5730" y="41383"/>
                </a:lnTo>
                <a:cubicBezTo>
                  <a:pt x="6301" y="41360"/>
                  <a:pt x="6301" y="41109"/>
                  <a:pt x="6871" y="41086"/>
                </a:cubicBezTo>
                <a:lnTo>
                  <a:pt x="6871" y="41086"/>
                </a:lnTo>
                <a:cubicBezTo>
                  <a:pt x="6917" y="41086"/>
                  <a:pt x="6963" y="41109"/>
                  <a:pt x="7008" y="41109"/>
                </a:cubicBezTo>
                <a:lnTo>
                  <a:pt x="7008" y="41109"/>
                </a:lnTo>
                <a:lnTo>
                  <a:pt x="8629" y="39922"/>
                </a:lnTo>
                <a:lnTo>
                  <a:pt x="72197" y="37868"/>
                </a:lnTo>
                <a:lnTo>
                  <a:pt x="72197" y="2649"/>
                </a:lnTo>
                <a:cubicBezTo>
                  <a:pt x="72015" y="2534"/>
                  <a:pt x="71855" y="2443"/>
                  <a:pt x="71695" y="2329"/>
                </a:cubicBezTo>
                <a:lnTo>
                  <a:pt x="71695" y="2329"/>
                </a:lnTo>
                <a:cubicBezTo>
                  <a:pt x="71376" y="2101"/>
                  <a:pt x="71239" y="1713"/>
                  <a:pt x="70965" y="1553"/>
                </a:cubicBezTo>
                <a:lnTo>
                  <a:pt x="70965" y="1553"/>
                </a:lnTo>
                <a:cubicBezTo>
                  <a:pt x="70554" y="1279"/>
                  <a:pt x="70485" y="24"/>
                  <a:pt x="70257" y="1"/>
                </a:cubicBezTo>
                <a:lnTo>
                  <a:pt x="70257" y="1"/>
                </a:lnTo>
                <a:cubicBezTo>
                  <a:pt x="70234" y="1"/>
                  <a:pt x="70234" y="1"/>
                  <a:pt x="70234" y="1"/>
                </a:cubicBezTo>
                <a:lnTo>
                  <a:pt x="70234" y="1"/>
                </a:lnTo>
                <a:cubicBezTo>
                  <a:pt x="70052" y="1"/>
                  <a:pt x="69618" y="1233"/>
                  <a:pt x="69070" y="137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23"/>
          <p:cNvSpPr/>
          <p:nvPr/>
        </p:nvSpPr>
        <p:spPr>
          <a:xfrm>
            <a:off x="4943141" y="4289224"/>
            <a:ext cx="4336678" cy="1051053"/>
          </a:xfrm>
          <a:custGeom>
            <a:avLst/>
            <a:gdLst/>
            <a:ahLst/>
            <a:cxnLst/>
            <a:rect l="l" t="t" r="r" b="b"/>
            <a:pathLst>
              <a:path w="127709" h="30952" extrusionOk="0">
                <a:moveTo>
                  <a:pt x="113123" y="4338"/>
                </a:moveTo>
                <a:cubicBezTo>
                  <a:pt x="111183" y="6415"/>
                  <a:pt x="108147" y="6278"/>
                  <a:pt x="105088" y="6141"/>
                </a:cubicBezTo>
                <a:lnTo>
                  <a:pt x="105088" y="6141"/>
                </a:lnTo>
                <a:cubicBezTo>
                  <a:pt x="102212" y="6027"/>
                  <a:pt x="99359" y="5890"/>
                  <a:pt x="97419" y="7602"/>
                </a:cubicBezTo>
                <a:lnTo>
                  <a:pt x="97419" y="7602"/>
                </a:lnTo>
                <a:cubicBezTo>
                  <a:pt x="93448" y="11140"/>
                  <a:pt x="90001" y="12121"/>
                  <a:pt x="84158" y="12897"/>
                </a:cubicBezTo>
                <a:lnTo>
                  <a:pt x="84158" y="12897"/>
                </a:lnTo>
                <a:cubicBezTo>
                  <a:pt x="78292" y="13673"/>
                  <a:pt x="74936" y="13673"/>
                  <a:pt x="72129" y="15066"/>
                </a:cubicBezTo>
                <a:lnTo>
                  <a:pt x="72129" y="15066"/>
                </a:lnTo>
                <a:cubicBezTo>
                  <a:pt x="69298" y="16435"/>
                  <a:pt x="68203" y="19128"/>
                  <a:pt x="64437" y="21685"/>
                </a:cubicBezTo>
                <a:lnTo>
                  <a:pt x="64437" y="21685"/>
                </a:lnTo>
                <a:cubicBezTo>
                  <a:pt x="62428" y="23054"/>
                  <a:pt x="60145" y="22803"/>
                  <a:pt x="58137" y="22529"/>
                </a:cubicBezTo>
                <a:lnTo>
                  <a:pt x="58137" y="22529"/>
                </a:lnTo>
                <a:cubicBezTo>
                  <a:pt x="56425" y="22324"/>
                  <a:pt x="54896" y="22096"/>
                  <a:pt x="53937" y="22917"/>
                </a:cubicBezTo>
                <a:lnTo>
                  <a:pt x="53937" y="22917"/>
                </a:lnTo>
                <a:cubicBezTo>
                  <a:pt x="51837" y="24675"/>
                  <a:pt x="51746" y="26250"/>
                  <a:pt x="49440" y="26638"/>
                </a:cubicBezTo>
                <a:lnTo>
                  <a:pt x="49440" y="26638"/>
                </a:lnTo>
                <a:cubicBezTo>
                  <a:pt x="48733" y="26752"/>
                  <a:pt x="47295" y="26729"/>
                  <a:pt x="45560" y="26684"/>
                </a:cubicBezTo>
                <a:lnTo>
                  <a:pt x="45560" y="26684"/>
                </a:lnTo>
                <a:cubicBezTo>
                  <a:pt x="41566" y="26615"/>
                  <a:pt x="36042" y="26547"/>
                  <a:pt x="34581" y="28327"/>
                </a:cubicBezTo>
                <a:lnTo>
                  <a:pt x="34581" y="28327"/>
                </a:lnTo>
                <a:cubicBezTo>
                  <a:pt x="32481" y="30883"/>
                  <a:pt x="937" y="29194"/>
                  <a:pt x="1" y="30952"/>
                </a:cubicBezTo>
                <a:lnTo>
                  <a:pt x="1" y="30952"/>
                </a:lnTo>
                <a:lnTo>
                  <a:pt x="127708" y="30952"/>
                </a:lnTo>
                <a:lnTo>
                  <a:pt x="12770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23"/>
          <p:cNvSpPr/>
          <p:nvPr/>
        </p:nvSpPr>
        <p:spPr>
          <a:xfrm>
            <a:off x="6952114" y="4922039"/>
            <a:ext cx="1058421" cy="399850"/>
          </a:xfrm>
          <a:custGeom>
            <a:avLst/>
            <a:gdLst/>
            <a:ahLst/>
            <a:cxnLst/>
            <a:rect l="l" t="t" r="r" b="b"/>
            <a:pathLst>
              <a:path w="31169" h="11775" extrusionOk="0">
                <a:moveTo>
                  <a:pt x="18648" y="0"/>
                </a:moveTo>
                <a:cubicBezTo>
                  <a:pt x="18181" y="0"/>
                  <a:pt x="17696" y="44"/>
                  <a:pt x="17188" y="150"/>
                </a:cubicBezTo>
                <a:lnTo>
                  <a:pt x="14746" y="1862"/>
                </a:lnTo>
                <a:lnTo>
                  <a:pt x="1964" y="5697"/>
                </a:lnTo>
                <a:cubicBezTo>
                  <a:pt x="1964" y="5697"/>
                  <a:pt x="709" y="6998"/>
                  <a:pt x="526" y="7431"/>
                </a:cubicBezTo>
                <a:cubicBezTo>
                  <a:pt x="366" y="7842"/>
                  <a:pt x="1" y="9486"/>
                  <a:pt x="960" y="9782"/>
                </a:cubicBezTo>
                <a:cubicBezTo>
                  <a:pt x="1895" y="10079"/>
                  <a:pt x="3676" y="11334"/>
                  <a:pt x="4520" y="11517"/>
                </a:cubicBezTo>
                <a:cubicBezTo>
                  <a:pt x="5056" y="11636"/>
                  <a:pt x="6656" y="11774"/>
                  <a:pt x="8016" y="11774"/>
                </a:cubicBezTo>
                <a:cubicBezTo>
                  <a:pt x="8744" y="11774"/>
                  <a:pt x="9403" y="11735"/>
                  <a:pt x="9793" y="11631"/>
                </a:cubicBezTo>
                <a:cubicBezTo>
                  <a:pt x="10829" y="11335"/>
                  <a:pt x="10710" y="10589"/>
                  <a:pt x="11484" y="10589"/>
                </a:cubicBezTo>
                <a:cubicBezTo>
                  <a:pt x="11546" y="10589"/>
                  <a:pt x="11613" y="10594"/>
                  <a:pt x="11687" y="10604"/>
                </a:cubicBezTo>
                <a:cubicBezTo>
                  <a:pt x="11743" y="10613"/>
                  <a:pt x="11815" y="10617"/>
                  <a:pt x="11902" y="10617"/>
                </a:cubicBezTo>
                <a:cubicBezTo>
                  <a:pt x="13357" y="10617"/>
                  <a:pt x="18995" y="9413"/>
                  <a:pt x="20589" y="8961"/>
                </a:cubicBezTo>
                <a:cubicBezTo>
                  <a:pt x="22278" y="8481"/>
                  <a:pt x="24310" y="7408"/>
                  <a:pt x="25451" y="6518"/>
                </a:cubicBezTo>
                <a:cubicBezTo>
                  <a:pt x="26570" y="5628"/>
                  <a:pt x="30381" y="2592"/>
                  <a:pt x="30929" y="1268"/>
                </a:cubicBezTo>
                <a:cubicBezTo>
                  <a:pt x="31168" y="676"/>
                  <a:pt x="30300" y="505"/>
                  <a:pt x="29070" y="505"/>
                </a:cubicBezTo>
                <a:cubicBezTo>
                  <a:pt x="27598" y="505"/>
                  <a:pt x="25609" y="750"/>
                  <a:pt x="24378" y="812"/>
                </a:cubicBezTo>
                <a:cubicBezTo>
                  <a:pt x="24288" y="817"/>
                  <a:pt x="24198" y="819"/>
                  <a:pt x="24108" y="819"/>
                </a:cubicBezTo>
                <a:cubicBezTo>
                  <a:pt x="22369" y="819"/>
                  <a:pt x="20679" y="0"/>
                  <a:pt x="186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34" name="Google Shape;3034;p23"/>
          <p:cNvGrpSpPr/>
          <p:nvPr/>
        </p:nvGrpSpPr>
        <p:grpSpPr>
          <a:xfrm>
            <a:off x="6896324" y="4496970"/>
            <a:ext cx="760410" cy="792149"/>
            <a:chOff x="6896324" y="4496970"/>
            <a:chExt cx="760410" cy="792149"/>
          </a:xfrm>
        </p:grpSpPr>
        <p:sp>
          <p:nvSpPr>
            <p:cNvPr id="3035" name="Google Shape;3035;p23"/>
            <p:cNvSpPr/>
            <p:nvPr/>
          </p:nvSpPr>
          <p:spPr>
            <a:xfrm>
              <a:off x="7253615" y="4507803"/>
              <a:ext cx="397676" cy="666620"/>
            </a:xfrm>
            <a:custGeom>
              <a:avLst/>
              <a:gdLst/>
              <a:ahLst/>
              <a:cxnLst/>
              <a:rect l="l" t="t" r="r" b="b"/>
              <a:pathLst>
                <a:path w="11711" h="19631" extrusionOk="0">
                  <a:moveTo>
                    <a:pt x="7716" y="1"/>
                  </a:moveTo>
                  <a:cubicBezTo>
                    <a:pt x="8172" y="1324"/>
                    <a:pt x="8218" y="7122"/>
                    <a:pt x="8218" y="7579"/>
                  </a:cubicBezTo>
                  <a:cubicBezTo>
                    <a:pt x="8218" y="8035"/>
                    <a:pt x="9428" y="8332"/>
                    <a:pt x="10044" y="9382"/>
                  </a:cubicBezTo>
                  <a:cubicBezTo>
                    <a:pt x="10660" y="10432"/>
                    <a:pt x="11710" y="13239"/>
                    <a:pt x="11710" y="13239"/>
                  </a:cubicBezTo>
                  <a:cubicBezTo>
                    <a:pt x="11710" y="13239"/>
                    <a:pt x="11573" y="14723"/>
                    <a:pt x="11231" y="15293"/>
                  </a:cubicBezTo>
                  <a:cubicBezTo>
                    <a:pt x="10866" y="15864"/>
                    <a:pt x="8424" y="17667"/>
                    <a:pt x="8195" y="17827"/>
                  </a:cubicBezTo>
                  <a:cubicBezTo>
                    <a:pt x="7944" y="17964"/>
                    <a:pt x="4018" y="19630"/>
                    <a:pt x="4018" y="19630"/>
                  </a:cubicBezTo>
                  <a:lnTo>
                    <a:pt x="549" y="17028"/>
                  </a:lnTo>
                  <a:lnTo>
                    <a:pt x="1" y="8149"/>
                  </a:lnTo>
                  <a:lnTo>
                    <a:pt x="914" y="1461"/>
                  </a:ln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23"/>
            <p:cNvSpPr/>
            <p:nvPr/>
          </p:nvSpPr>
          <p:spPr>
            <a:xfrm>
              <a:off x="6916460" y="4957354"/>
              <a:ext cx="740274" cy="331765"/>
            </a:xfrm>
            <a:custGeom>
              <a:avLst/>
              <a:gdLst/>
              <a:ahLst/>
              <a:cxnLst/>
              <a:rect l="l" t="t" r="r" b="b"/>
              <a:pathLst>
                <a:path w="21800" h="9770" extrusionOk="0">
                  <a:moveTo>
                    <a:pt x="1" y="3356"/>
                  </a:moveTo>
                  <a:cubicBezTo>
                    <a:pt x="115" y="4200"/>
                    <a:pt x="846" y="5273"/>
                    <a:pt x="960" y="5958"/>
                  </a:cubicBezTo>
                  <a:cubicBezTo>
                    <a:pt x="1074" y="6642"/>
                    <a:pt x="2512" y="7670"/>
                    <a:pt x="3585" y="8149"/>
                  </a:cubicBezTo>
                  <a:cubicBezTo>
                    <a:pt x="4657" y="8605"/>
                    <a:pt x="5707" y="7281"/>
                    <a:pt x="7054" y="7921"/>
                  </a:cubicBezTo>
                  <a:cubicBezTo>
                    <a:pt x="8424" y="8560"/>
                    <a:pt x="9770" y="9336"/>
                    <a:pt x="10752" y="9541"/>
                  </a:cubicBezTo>
                  <a:cubicBezTo>
                    <a:pt x="11733" y="9769"/>
                    <a:pt x="14883" y="7989"/>
                    <a:pt x="15157" y="7852"/>
                  </a:cubicBezTo>
                  <a:cubicBezTo>
                    <a:pt x="15431" y="7715"/>
                    <a:pt x="19859" y="4314"/>
                    <a:pt x="20544" y="3356"/>
                  </a:cubicBezTo>
                  <a:cubicBezTo>
                    <a:pt x="21251" y="2397"/>
                    <a:pt x="21799" y="1484"/>
                    <a:pt x="21639" y="0"/>
                  </a:cubicBezTo>
                  <a:cubicBezTo>
                    <a:pt x="21457" y="799"/>
                    <a:pt x="20863" y="2534"/>
                    <a:pt x="20064" y="2853"/>
                  </a:cubicBezTo>
                  <a:cubicBezTo>
                    <a:pt x="19266" y="3196"/>
                    <a:pt x="17942" y="4223"/>
                    <a:pt x="17371" y="4474"/>
                  </a:cubicBezTo>
                  <a:cubicBezTo>
                    <a:pt x="16778" y="4702"/>
                    <a:pt x="16093" y="4725"/>
                    <a:pt x="15385" y="4794"/>
                  </a:cubicBezTo>
                  <a:cubicBezTo>
                    <a:pt x="14678" y="4839"/>
                    <a:pt x="11916" y="4291"/>
                    <a:pt x="11916" y="4291"/>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23"/>
            <p:cNvSpPr/>
            <p:nvPr/>
          </p:nvSpPr>
          <p:spPr>
            <a:xfrm>
              <a:off x="6896324" y="4496970"/>
              <a:ext cx="625531" cy="739459"/>
            </a:xfrm>
            <a:custGeom>
              <a:avLst/>
              <a:gdLst/>
              <a:ahLst/>
              <a:cxnLst/>
              <a:rect l="l" t="t" r="r" b="b"/>
              <a:pathLst>
                <a:path w="18421" h="21776" extrusionOk="0">
                  <a:moveTo>
                    <a:pt x="13330" y="320"/>
                  </a:moveTo>
                  <a:cubicBezTo>
                    <a:pt x="11048" y="1324"/>
                    <a:pt x="6460" y="7441"/>
                    <a:pt x="5091" y="9062"/>
                  </a:cubicBezTo>
                  <a:cubicBezTo>
                    <a:pt x="3584" y="10842"/>
                    <a:pt x="1621" y="15065"/>
                    <a:pt x="799" y="16092"/>
                  </a:cubicBezTo>
                  <a:cubicBezTo>
                    <a:pt x="1" y="17119"/>
                    <a:pt x="1804" y="17941"/>
                    <a:pt x="2078" y="17849"/>
                  </a:cubicBezTo>
                  <a:cubicBezTo>
                    <a:pt x="2352" y="17758"/>
                    <a:pt x="4041" y="17849"/>
                    <a:pt x="4794" y="17849"/>
                  </a:cubicBezTo>
                  <a:cubicBezTo>
                    <a:pt x="8240" y="17918"/>
                    <a:pt x="9017" y="18032"/>
                    <a:pt x="9952" y="19904"/>
                  </a:cubicBezTo>
                  <a:cubicBezTo>
                    <a:pt x="10888" y="21775"/>
                    <a:pt x="11687" y="20794"/>
                    <a:pt x="13467" y="17849"/>
                  </a:cubicBezTo>
                  <a:cubicBezTo>
                    <a:pt x="15271" y="14905"/>
                    <a:pt x="13833" y="13558"/>
                    <a:pt x="13467" y="10431"/>
                  </a:cubicBezTo>
                  <a:cubicBezTo>
                    <a:pt x="13125" y="7327"/>
                    <a:pt x="14358" y="6848"/>
                    <a:pt x="15179" y="4725"/>
                  </a:cubicBezTo>
                  <a:cubicBezTo>
                    <a:pt x="15978" y="2602"/>
                    <a:pt x="18055" y="662"/>
                    <a:pt x="18238" y="320"/>
                  </a:cubicBezTo>
                  <a:cubicBezTo>
                    <a:pt x="18421" y="0"/>
                    <a:pt x="13992" y="23"/>
                    <a:pt x="13330" y="320"/>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38" name="Google Shape;3038;p23"/>
          <p:cNvSpPr/>
          <p:nvPr/>
        </p:nvSpPr>
        <p:spPr>
          <a:xfrm>
            <a:off x="7347403" y="4507803"/>
            <a:ext cx="168225" cy="593747"/>
          </a:xfrm>
          <a:custGeom>
            <a:avLst/>
            <a:gdLst/>
            <a:ahLst/>
            <a:cxnLst/>
            <a:rect l="l" t="t" r="r" b="b"/>
            <a:pathLst>
              <a:path w="4954" h="17485" extrusionOk="0">
                <a:moveTo>
                  <a:pt x="4954" y="1"/>
                </a:moveTo>
                <a:cubicBezTo>
                  <a:pt x="3904" y="845"/>
                  <a:pt x="2740" y="2397"/>
                  <a:pt x="2534" y="2854"/>
                </a:cubicBezTo>
                <a:cubicBezTo>
                  <a:pt x="2306" y="3310"/>
                  <a:pt x="1507" y="4885"/>
                  <a:pt x="1256" y="5410"/>
                </a:cubicBezTo>
                <a:cubicBezTo>
                  <a:pt x="982" y="5912"/>
                  <a:pt x="298" y="7305"/>
                  <a:pt x="206" y="7601"/>
                </a:cubicBezTo>
                <a:cubicBezTo>
                  <a:pt x="138" y="7875"/>
                  <a:pt x="1" y="9199"/>
                  <a:pt x="69" y="9815"/>
                </a:cubicBezTo>
                <a:cubicBezTo>
                  <a:pt x="115" y="10432"/>
                  <a:pt x="686" y="12988"/>
                  <a:pt x="754" y="13331"/>
                </a:cubicBezTo>
                <a:cubicBezTo>
                  <a:pt x="845" y="13673"/>
                  <a:pt x="1051" y="14175"/>
                  <a:pt x="1005" y="14609"/>
                </a:cubicBezTo>
                <a:cubicBezTo>
                  <a:pt x="982" y="15065"/>
                  <a:pt x="891" y="16526"/>
                  <a:pt x="229" y="17485"/>
                </a:cubicBezTo>
                <a:cubicBezTo>
                  <a:pt x="1119" y="16686"/>
                  <a:pt x="1074" y="15499"/>
                  <a:pt x="1096" y="15179"/>
                </a:cubicBezTo>
                <a:cubicBezTo>
                  <a:pt x="1142" y="14860"/>
                  <a:pt x="1096" y="14563"/>
                  <a:pt x="1074" y="14335"/>
                </a:cubicBezTo>
                <a:cubicBezTo>
                  <a:pt x="1051" y="14084"/>
                  <a:pt x="731" y="12189"/>
                  <a:pt x="731" y="12029"/>
                </a:cubicBezTo>
                <a:cubicBezTo>
                  <a:pt x="731" y="11870"/>
                  <a:pt x="457" y="11482"/>
                  <a:pt x="366" y="11139"/>
                </a:cubicBezTo>
                <a:cubicBezTo>
                  <a:pt x="275" y="10774"/>
                  <a:pt x="161" y="10135"/>
                  <a:pt x="161" y="9815"/>
                </a:cubicBezTo>
                <a:cubicBezTo>
                  <a:pt x="161" y="9496"/>
                  <a:pt x="229" y="8149"/>
                  <a:pt x="275" y="7989"/>
                </a:cubicBezTo>
                <a:cubicBezTo>
                  <a:pt x="298" y="7807"/>
                  <a:pt x="594" y="7693"/>
                  <a:pt x="663" y="7464"/>
                </a:cubicBezTo>
                <a:cubicBezTo>
                  <a:pt x="731" y="7259"/>
                  <a:pt x="594" y="7236"/>
                  <a:pt x="800" y="6551"/>
                </a:cubicBezTo>
                <a:cubicBezTo>
                  <a:pt x="1005" y="5867"/>
                  <a:pt x="1393" y="5479"/>
                  <a:pt x="1507" y="5182"/>
                </a:cubicBezTo>
                <a:cubicBezTo>
                  <a:pt x="1621" y="4908"/>
                  <a:pt x="2169" y="3630"/>
                  <a:pt x="2375" y="3424"/>
                </a:cubicBezTo>
                <a:cubicBezTo>
                  <a:pt x="2603" y="3196"/>
                  <a:pt x="2763" y="3196"/>
                  <a:pt x="2854" y="2854"/>
                </a:cubicBezTo>
                <a:cubicBezTo>
                  <a:pt x="2922" y="2511"/>
                  <a:pt x="2945" y="2352"/>
                  <a:pt x="3219" y="2009"/>
                </a:cubicBezTo>
                <a:cubicBezTo>
                  <a:pt x="3493" y="1690"/>
                  <a:pt x="4452" y="503"/>
                  <a:pt x="4954" y="1"/>
                </a:cubicBezTo>
                <a:close/>
              </a:path>
            </a:pathLst>
          </a:custGeom>
          <a:solidFill>
            <a:srgbClr val="7E9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23"/>
          <p:cNvSpPr/>
          <p:nvPr/>
        </p:nvSpPr>
        <p:spPr>
          <a:xfrm>
            <a:off x="7709380" y="4503151"/>
            <a:ext cx="182963" cy="516256"/>
          </a:xfrm>
          <a:custGeom>
            <a:avLst/>
            <a:gdLst/>
            <a:ahLst/>
            <a:cxnLst/>
            <a:rect l="l" t="t" r="r" b="b"/>
            <a:pathLst>
              <a:path w="5388" h="15203" extrusionOk="0">
                <a:moveTo>
                  <a:pt x="251" y="959"/>
                </a:moveTo>
                <a:cubicBezTo>
                  <a:pt x="502" y="1964"/>
                  <a:pt x="890" y="3196"/>
                  <a:pt x="1164" y="4360"/>
                </a:cubicBezTo>
                <a:lnTo>
                  <a:pt x="1164" y="4360"/>
                </a:lnTo>
                <a:cubicBezTo>
                  <a:pt x="1415" y="5524"/>
                  <a:pt x="1507" y="6688"/>
                  <a:pt x="1484" y="7556"/>
                </a:cubicBezTo>
                <a:lnTo>
                  <a:pt x="1484" y="7556"/>
                </a:lnTo>
                <a:cubicBezTo>
                  <a:pt x="1438" y="8583"/>
                  <a:pt x="1347" y="9336"/>
                  <a:pt x="1301" y="9998"/>
                </a:cubicBezTo>
                <a:lnTo>
                  <a:pt x="1301" y="9998"/>
                </a:lnTo>
                <a:cubicBezTo>
                  <a:pt x="1278" y="10660"/>
                  <a:pt x="1301" y="11208"/>
                  <a:pt x="1507" y="11778"/>
                </a:cubicBezTo>
                <a:lnTo>
                  <a:pt x="1507" y="11778"/>
                </a:lnTo>
                <a:cubicBezTo>
                  <a:pt x="1621" y="12075"/>
                  <a:pt x="1803" y="12463"/>
                  <a:pt x="2055" y="12828"/>
                </a:cubicBezTo>
                <a:lnTo>
                  <a:pt x="2055" y="12828"/>
                </a:lnTo>
                <a:cubicBezTo>
                  <a:pt x="2306" y="13216"/>
                  <a:pt x="2625" y="13604"/>
                  <a:pt x="2968" y="13947"/>
                </a:cubicBezTo>
                <a:lnTo>
                  <a:pt x="2968" y="13947"/>
                </a:lnTo>
                <a:cubicBezTo>
                  <a:pt x="3675" y="14632"/>
                  <a:pt x="4451" y="15065"/>
                  <a:pt x="4816" y="15202"/>
                </a:cubicBezTo>
                <a:lnTo>
                  <a:pt x="4816" y="15202"/>
                </a:lnTo>
                <a:lnTo>
                  <a:pt x="5387" y="14563"/>
                </a:lnTo>
                <a:cubicBezTo>
                  <a:pt x="4702" y="13604"/>
                  <a:pt x="4063" y="12623"/>
                  <a:pt x="3652" y="11619"/>
                </a:cubicBezTo>
                <a:lnTo>
                  <a:pt x="3652" y="11619"/>
                </a:lnTo>
                <a:cubicBezTo>
                  <a:pt x="3264" y="10637"/>
                  <a:pt x="3059" y="9656"/>
                  <a:pt x="3036" y="9062"/>
                </a:cubicBezTo>
                <a:lnTo>
                  <a:pt x="3036" y="9062"/>
                </a:lnTo>
                <a:cubicBezTo>
                  <a:pt x="3013" y="8492"/>
                  <a:pt x="2899" y="7464"/>
                  <a:pt x="2739" y="6346"/>
                </a:cubicBezTo>
                <a:lnTo>
                  <a:pt x="2739" y="6346"/>
                </a:lnTo>
                <a:cubicBezTo>
                  <a:pt x="2648" y="5798"/>
                  <a:pt x="2534" y="5228"/>
                  <a:pt x="2397" y="4725"/>
                </a:cubicBezTo>
                <a:lnTo>
                  <a:pt x="2397" y="4725"/>
                </a:lnTo>
                <a:cubicBezTo>
                  <a:pt x="2260" y="4223"/>
                  <a:pt x="2100" y="3767"/>
                  <a:pt x="1963" y="3402"/>
                </a:cubicBezTo>
                <a:lnTo>
                  <a:pt x="1963" y="3402"/>
                </a:lnTo>
                <a:cubicBezTo>
                  <a:pt x="1415" y="1964"/>
                  <a:pt x="297" y="982"/>
                  <a:pt x="0" y="1"/>
                </a:cubicBezTo>
                <a:lnTo>
                  <a:pt x="0" y="1"/>
                </a:lnTo>
                <a:cubicBezTo>
                  <a:pt x="69" y="297"/>
                  <a:pt x="137" y="617"/>
                  <a:pt x="251" y="959"/>
                </a:cubicBezTo>
              </a:path>
            </a:pathLst>
          </a:custGeom>
          <a:solidFill>
            <a:srgbClr val="316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23"/>
          <p:cNvSpPr/>
          <p:nvPr/>
        </p:nvSpPr>
        <p:spPr>
          <a:xfrm>
            <a:off x="7717903" y="4535715"/>
            <a:ext cx="167444" cy="483691"/>
          </a:xfrm>
          <a:custGeom>
            <a:avLst/>
            <a:gdLst/>
            <a:ahLst/>
            <a:cxnLst/>
            <a:rect l="l" t="t" r="r" b="b"/>
            <a:pathLst>
              <a:path w="4931" h="14244" extrusionOk="0">
                <a:moveTo>
                  <a:pt x="913" y="3401"/>
                </a:moveTo>
                <a:cubicBezTo>
                  <a:pt x="1164" y="4565"/>
                  <a:pt x="1256" y="5729"/>
                  <a:pt x="1233" y="6597"/>
                </a:cubicBezTo>
                <a:lnTo>
                  <a:pt x="1233" y="6597"/>
                </a:lnTo>
                <a:cubicBezTo>
                  <a:pt x="1187" y="7624"/>
                  <a:pt x="1096" y="8377"/>
                  <a:pt x="1050" y="9039"/>
                </a:cubicBezTo>
                <a:lnTo>
                  <a:pt x="1050" y="9039"/>
                </a:lnTo>
                <a:cubicBezTo>
                  <a:pt x="1027" y="9701"/>
                  <a:pt x="1050" y="10249"/>
                  <a:pt x="1256" y="10819"/>
                </a:cubicBezTo>
                <a:lnTo>
                  <a:pt x="1256" y="10819"/>
                </a:lnTo>
                <a:cubicBezTo>
                  <a:pt x="1370" y="11116"/>
                  <a:pt x="1552" y="11504"/>
                  <a:pt x="1804" y="11869"/>
                </a:cubicBezTo>
                <a:lnTo>
                  <a:pt x="1804" y="11869"/>
                </a:lnTo>
                <a:cubicBezTo>
                  <a:pt x="2055" y="12257"/>
                  <a:pt x="2374" y="12645"/>
                  <a:pt x="2717" y="12988"/>
                </a:cubicBezTo>
                <a:lnTo>
                  <a:pt x="2717" y="12988"/>
                </a:lnTo>
                <a:cubicBezTo>
                  <a:pt x="3424" y="13673"/>
                  <a:pt x="4200" y="14106"/>
                  <a:pt x="4565" y="14243"/>
                </a:cubicBezTo>
                <a:lnTo>
                  <a:pt x="4565" y="14243"/>
                </a:lnTo>
                <a:lnTo>
                  <a:pt x="4931" y="13832"/>
                </a:lnTo>
                <a:cubicBezTo>
                  <a:pt x="4771" y="13695"/>
                  <a:pt x="4497" y="13513"/>
                  <a:pt x="4177" y="13262"/>
                </a:cubicBezTo>
                <a:lnTo>
                  <a:pt x="4177" y="13262"/>
                </a:lnTo>
                <a:cubicBezTo>
                  <a:pt x="3881" y="13034"/>
                  <a:pt x="3538" y="12714"/>
                  <a:pt x="3219" y="12372"/>
                </a:cubicBezTo>
                <a:lnTo>
                  <a:pt x="3219" y="12372"/>
                </a:lnTo>
                <a:cubicBezTo>
                  <a:pt x="2899" y="12029"/>
                  <a:pt x="2625" y="11641"/>
                  <a:pt x="2397" y="11253"/>
                </a:cubicBezTo>
                <a:lnTo>
                  <a:pt x="2397" y="11253"/>
                </a:lnTo>
                <a:cubicBezTo>
                  <a:pt x="2283" y="11048"/>
                  <a:pt x="2192" y="10865"/>
                  <a:pt x="2123" y="10683"/>
                </a:cubicBezTo>
                <a:lnTo>
                  <a:pt x="2123" y="10683"/>
                </a:lnTo>
                <a:cubicBezTo>
                  <a:pt x="2055" y="10500"/>
                  <a:pt x="1986" y="10317"/>
                  <a:pt x="1940" y="10158"/>
                </a:cubicBezTo>
                <a:lnTo>
                  <a:pt x="1940" y="10158"/>
                </a:lnTo>
                <a:cubicBezTo>
                  <a:pt x="1781" y="9564"/>
                  <a:pt x="1781" y="8765"/>
                  <a:pt x="1826" y="7875"/>
                </a:cubicBezTo>
                <a:lnTo>
                  <a:pt x="1826" y="7875"/>
                </a:lnTo>
                <a:cubicBezTo>
                  <a:pt x="1872" y="6985"/>
                  <a:pt x="1940" y="6003"/>
                  <a:pt x="1826" y="4953"/>
                </a:cubicBezTo>
                <a:lnTo>
                  <a:pt x="1826" y="4953"/>
                </a:lnTo>
                <a:cubicBezTo>
                  <a:pt x="1621" y="3219"/>
                  <a:pt x="480" y="1484"/>
                  <a:pt x="0" y="0"/>
                </a:cubicBezTo>
                <a:lnTo>
                  <a:pt x="0" y="0"/>
                </a:lnTo>
                <a:cubicBezTo>
                  <a:pt x="251" y="1005"/>
                  <a:pt x="639" y="2237"/>
                  <a:pt x="913" y="3401"/>
                </a:cubicBezTo>
              </a:path>
            </a:pathLst>
          </a:custGeom>
          <a:solidFill>
            <a:srgbClr val="5E8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23"/>
          <p:cNvSpPr/>
          <p:nvPr/>
        </p:nvSpPr>
        <p:spPr>
          <a:xfrm>
            <a:off x="7731859" y="4347358"/>
            <a:ext cx="190705" cy="658096"/>
          </a:xfrm>
          <a:custGeom>
            <a:avLst/>
            <a:gdLst/>
            <a:ahLst/>
            <a:cxnLst/>
            <a:rect l="l" t="t" r="r" b="b"/>
            <a:pathLst>
              <a:path w="5616" h="19380" extrusionOk="0">
                <a:moveTo>
                  <a:pt x="388" y="731"/>
                </a:moveTo>
                <a:cubicBezTo>
                  <a:pt x="480" y="959"/>
                  <a:pt x="548" y="1256"/>
                  <a:pt x="616" y="1576"/>
                </a:cubicBezTo>
                <a:lnTo>
                  <a:pt x="616" y="1576"/>
                </a:lnTo>
                <a:cubicBezTo>
                  <a:pt x="685" y="1895"/>
                  <a:pt x="731" y="2238"/>
                  <a:pt x="776" y="2648"/>
                </a:cubicBezTo>
                <a:lnTo>
                  <a:pt x="776" y="2648"/>
                </a:lnTo>
                <a:cubicBezTo>
                  <a:pt x="845" y="3037"/>
                  <a:pt x="890" y="3447"/>
                  <a:pt x="1005" y="3904"/>
                </a:cubicBezTo>
                <a:lnTo>
                  <a:pt x="1005" y="3904"/>
                </a:lnTo>
                <a:cubicBezTo>
                  <a:pt x="1050" y="4109"/>
                  <a:pt x="1119" y="4338"/>
                  <a:pt x="1210" y="4566"/>
                </a:cubicBezTo>
                <a:lnTo>
                  <a:pt x="1210" y="4566"/>
                </a:lnTo>
                <a:cubicBezTo>
                  <a:pt x="1278" y="4794"/>
                  <a:pt x="1393" y="5022"/>
                  <a:pt x="1484" y="5205"/>
                </a:cubicBezTo>
                <a:lnTo>
                  <a:pt x="1484" y="5205"/>
                </a:lnTo>
                <a:cubicBezTo>
                  <a:pt x="1712" y="5593"/>
                  <a:pt x="1895" y="5912"/>
                  <a:pt x="2009" y="6186"/>
                </a:cubicBezTo>
                <a:lnTo>
                  <a:pt x="2009" y="6186"/>
                </a:lnTo>
                <a:cubicBezTo>
                  <a:pt x="2077" y="6323"/>
                  <a:pt x="2123" y="6437"/>
                  <a:pt x="2146" y="6574"/>
                </a:cubicBezTo>
                <a:lnTo>
                  <a:pt x="2146" y="6574"/>
                </a:lnTo>
                <a:cubicBezTo>
                  <a:pt x="2169" y="6689"/>
                  <a:pt x="2169" y="6848"/>
                  <a:pt x="2169" y="7008"/>
                </a:cubicBezTo>
                <a:lnTo>
                  <a:pt x="2169" y="7008"/>
                </a:lnTo>
                <a:cubicBezTo>
                  <a:pt x="2169" y="7328"/>
                  <a:pt x="2146" y="7693"/>
                  <a:pt x="2123" y="8012"/>
                </a:cubicBezTo>
                <a:lnTo>
                  <a:pt x="2123" y="8012"/>
                </a:lnTo>
                <a:cubicBezTo>
                  <a:pt x="2100" y="8332"/>
                  <a:pt x="2077" y="8652"/>
                  <a:pt x="2054" y="8925"/>
                </a:cubicBezTo>
                <a:lnTo>
                  <a:pt x="2054" y="8925"/>
                </a:lnTo>
                <a:cubicBezTo>
                  <a:pt x="1963" y="10249"/>
                  <a:pt x="1895" y="11231"/>
                  <a:pt x="1895" y="12052"/>
                </a:cubicBezTo>
                <a:lnTo>
                  <a:pt x="1895" y="12052"/>
                </a:lnTo>
                <a:cubicBezTo>
                  <a:pt x="1872" y="12851"/>
                  <a:pt x="1895" y="13536"/>
                  <a:pt x="2100" y="14221"/>
                </a:cubicBezTo>
                <a:lnTo>
                  <a:pt x="2100" y="14221"/>
                </a:lnTo>
                <a:cubicBezTo>
                  <a:pt x="2214" y="14586"/>
                  <a:pt x="2397" y="15043"/>
                  <a:pt x="2625" y="15545"/>
                </a:cubicBezTo>
                <a:lnTo>
                  <a:pt x="2625" y="15545"/>
                </a:lnTo>
                <a:cubicBezTo>
                  <a:pt x="2853" y="16024"/>
                  <a:pt x="3127" y="16549"/>
                  <a:pt x="3424" y="17051"/>
                </a:cubicBezTo>
                <a:lnTo>
                  <a:pt x="3424" y="17051"/>
                </a:lnTo>
                <a:cubicBezTo>
                  <a:pt x="3698" y="17531"/>
                  <a:pt x="3972" y="18010"/>
                  <a:pt x="4223" y="18421"/>
                </a:cubicBezTo>
                <a:lnTo>
                  <a:pt x="4223" y="18421"/>
                </a:lnTo>
                <a:cubicBezTo>
                  <a:pt x="4451" y="18832"/>
                  <a:pt x="4634" y="19174"/>
                  <a:pt x="4771" y="19379"/>
                </a:cubicBezTo>
                <a:lnTo>
                  <a:pt x="4771" y="19379"/>
                </a:lnTo>
                <a:lnTo>
                  <a:pt x="5615" y="19174"/>
                </a:lnTo>
                <a:cubicBezTo>
                  <a:pt x="5524" y="18284"/>
                  <a:pt x="5273" y="17416"/>
                  <a:pt x="5022" y="16618"/>
                </a:cubicBezTo>
                <a:lnTo>
                  <a:pt x="5022" y="16618"/>
                </a:lnTo>
                <a:cubicBezTo>
                  <a:pt x="4771" y="15796"/>
                  <a:pt x="4520" y="15065"/>
                  <a:pt x="4291" y="14358"/>
                </a:cubicBezTo>
                <a:lnTo>
                  <a:pt x="4291" y="14358"/>
                </a:lnTo>
                <a:cubicBezTo>
                  <a:pt x="3880" y="12920"/>
                  <a:pt x="3629" y="11664"/>
                  <a:pt x="3584" y="10911"/>
                </a:cubicBezTo>
                <a:lnTo>
                  <a:pt x="3584" y="10911"/>
                </a:lnTo>
                <a:cubicBezTo>
                  <a:pt x="3561" y="10158"/>
                  <a:pt x="3447" y="8880"/>
                  <a:pt x="3424" y="7510"/>
                </a:cubicBezTo>
                <a:lnTo>
                  <a:pt x="3424" y="7510"/>
                </a:lnTo>
                <a:cubicBezTo>
                  <a:pt x="3424" y="7168"/>
                  <a:pt x="3424" y="6757"/>
                  <a:pt x="3333" y="6346"/>
                </a:cubicBezTo>
                <a:lnTo>
                  <a:pt x="3333" y="6346"/>
                </a:lnTo>
                <a:cubicBezTo>
                  <a:pt x="3241" y="5935"/>
                  <a:pt x="3036" y="5570"/>
                  <a:pt x="2853" y="5296"/>
                </a:cubicBezTo>
                <a:lnTo>
                  <a:pt x="2853" y="5296"/>
                </a:lnTo>
                <a:cubicBezTo>
                  <a:pt x="2671" y="4999"/>
                  <a:pt x="2488" y="4771"/>
                  <a:pt x="2351" y="4520"/>
                </a:cubicBezTo>
                <a:lnTo>
                  <a:pt x="2351" y="4520"/>
                </a:lnTo>
                <a:cubicBezTo>
                  <a:pt x="2214" y="4292"/>
                  <a:pt x="2123" y="4041"/>
                  <a:pt x="2032" y="3835"/>
                </a:cubicBezTo>
                <a:lnTo>
                  <a:pt x="2032" y="3835"/>
                </a:lnTo>
                <a:cubicBezTo>
                  <a:pt x="1712" y="2945"/>
                  <a:pt x="1438" y="2032"/>
                  <a:pt x="1050" y="1347"/>
                </a:cubicBezTo>
                <a:lnTo>
                  <a:pt x="1050" y="1347"/>
                </a:lnTo>
                <a:cubicBezTo>
                  <a:pt x="868" y="1005"/>
                  <a:pt x="662" y="708"/>
                  <a:pt x="480" y="503"/>
                </a:cubicBezTo>
                <a:lnTo>
                  <a:pt x="480" y="503"/>
                </a:lnTo>
                <a:cubicBezTo>
                  <a:pt x="297" y="275"/>
                  <a:pt x="137" y="138"/>
                  <a:pt x="0" y="1"/>
                </a:cubicBezTo>
                <a:lnTo>
                  <a:pt x="0" y="1"/>
                </a:lnTo>
                <a:cubicBezTo>
                  <a:pt x="137" y="161"/>
                  <a:pt x="274" y="412"/>
                  <a:pt x="388" y="731"/>
                </a:cubicBezTo>
              </a:path>
            </a:pathLst>
          </a:custGeom>
          <a:solidFill>
            <a:srgbClr val="316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23"/>
          <p:cNvSpPr/>
          <p:nvPr/>
        </p:nvSpPr>
        <p:spPr>
          <a:xfrm>
            <a:off x="7745034" y="4372180"/>
            <a:ext cx="166663" cy="633273"/>
          </a:xfrm>
          <a:custGeom>
            <a:avLst/>
            <a:gdLst/>
            <a:ahLst/>
            <a:cxnLst/>
            <a:rect l="l" t="t" r="r" b="b"/>
            <a:pathLst>
              <a:path w="4908" h="18649" extrusionOk="0">
                <a:moveTo>
                  <a:pt x="228" y="845"/>
                </a:moveTo>
                <a:cubicBezTo>
                  <a:pt x="297" y="1164"/>
                  <a:pt x="343" y="1507"/>
                  <a:pt x="388" y="1917"/>
                </a:cubicBezTo>
                <a:lnTo>
                  <a:pt x="388" y="1917"/>
                </a:lnTo>
                <a:cubicBezTo>
                  <a:pt x="457" y="2306"/>
                  <a:pt x="502" y="2716"/>
                  <a:pt x="617" y="3173"/>
                </a:cubicBezTo>
                <a:lnTo>
                  <a:pt x="617" y="3173"/>
                </a:lnTo>
                <a:cubicBezTo>
                  <a:pt x="662" y="3378"/>
                  <a:pt x="731" y="3607"/>
                  <a:pt x="822" y="3835"/>
                </a:cubicBezTo>
                <a:lnTo>
                  <a:pt x="822" y="3835"/>
                </a:lnTo>
                <a:cubicBezTo>
                  <a:pt x="890" y="4063"/>
                  <a:pt x="1005" y="4291"/>
                  <a:pt x="1096" y="4474"/>
                </a:cubicBezTo>
                <a:lnTo>
                  <a:pt x="1096" y="4474"/>
                </a:lnTo>
                <a:cubicBezTo>
                  <a:pt x="1324" y="4862"/>
                  <a:pt x="1507" y="5181"/>
                  <a:pt x="1621" y="5455"/>
                </a:cubicBezTo>
                <a:lnTo>
                  <a:pt x="1621" y="5455"/>
                </a:lnTo>
                <a:cubicBezTo>
                  <a:pt x="1689" y="5592"/>
                  <a:pt x="1735" y="5706"/>
                  <a:pt x="1758" y="5843"/>
                </a:cubicBezTo>
                <a:lnTo>
                  <a:pt x="1758" y="5843"/>
                </a:lnTo>
                <a:cubicBezTo>
                  <a:pt x="1781" y="5958"/>
                  <a:pt x="1781" y="6117"/>
                  <a:pt x="1781" y="6277"/>
                </a:cubicBezTo>
                <a:lnTo>
                  <a:pt x="1781" y="6277"/>
                </a:lnTo>
                <a:cubicBezTo>
                  <a:pt x="1781" y="6597"/>
                  <a:pt x="1758" y="6962"/>
                  <a:pt x="1735" y="7281"/>
                </a:cubicBezTo>
                <a:lnTo>
                  <a:pt x="1735" y="7281"/>
                </a:lnTo>
                <a:cubicBezTo>
                  <a:pt x="1712" y="7601"/>
                  <a:pt x="1689" y="7921"/>
                  <a:pt x="1666" y="8194"/>
                </a:cubicBezTo>
                <a:lnTo>
                  <a:pt x="1666" y="8194"/>
                </a:lnTo>
                <a:cubicBezTo>
                  <a:pt x="1575" y="9518"/>
                  <a:pt x="1507" y="10500"/>
                  <a:pt x="1507" y="11321"/>
                </a:cubicBezTo>
                <a:lnTo>
                  <a:pt x="1507" y="11321"/>
                </a:lnTo>
                <a:cubicBezTo>
                  <a:pt x="1484" y="12120"/>
                  <a:pt x="1507" y="12805"/>
                  <a:pt x="1712" y="13490"/>
                </a:cubicBezTo>
                <a:lnTo>
                  <a:pt x="1712" y="13490"/>
                </a:lnTo>
                <a:cubicBezTo>
                  <a:pt x="1826" y="13855"/>
                  <a:pt x="2009" y="14312"/>
                  <a:pt x="2237" y="14814"/>
                </a:cubicBezTo>
                <a:lnTo>
                  <a:pt x="2237" y="14814"/>
                </a:lnTo>
                <a:cubicBezTo>
                  <a:pt x="2465" y="15293"/>
                  <a:pt x="2739" y="15818"/>
                  <a:pt x="3036" y="16320"/>
                </a:cubicBezTo>
                <a:lnTo>
                  <a:pt x="3036" y="16320"/>
                </a:lnTo>
                <a:cubicBezTo>
                  <a:pt x="3310" y="16800"/>
                  <a:pt x="3584" y="17279"/>
                  <a:pt x="3835" y="17690"/>
                </a:cubicBezTo>
                <a:lnTo>
                  <a:pt x="3835" y="17690"/>
                </a:lnTo>
                <a:cubicBezTo>
                  <a:pt x="4063" y="18101"/>
                  <a:pt x="4246" y="18443"/>
                  <a:pt x="4383" y="18648"/>
                </a:cubicBezTo>
                <a:lnTo>
                  <a:pt x="4383" y="18648"/>
                </a:lnTo>
                <a:lnTo>
                  <a:pt x="4908" y="18534"/>
                </a:lnTo>
                <a:cubicBezTo>
                  <a:pt x="4839" y="18215"/>
                  <a:pt x="4657" y="17781"/>
                  <a:pt x="4428" y="17302"/>
                </a:cubicBezTo>
                <a:lnTo>
                  <a:pt x="4428" y="17302"/>
                </a:lnTo>
                <a:cubicBezTo>
                  <a:pt x="4200" y="16822"/>
                  <a:pt x="3903" y="16297"/>
                  <a:pt x="3629" y="15772"/>
                </a:cubicBezTo>
                <a:lnTo>
                  <a:pt x="3629" y="15772"/>
                </a:lnTo>
                <a:cubicBezTo>
                  <a:pt x="3059" y="14700"/>
                  <a:pt x="2579" y="13536"/>
                  <a:pt x="2420" y="12759"/>
                </a:cubicBezTo>
                <a:lnTo>
                  <a:pt x="2420" y="12759"/>
                </a:lnTo>
                <a:cubicBezTo>
                  <a:pt x="2260" y="11983"/>
                  <a:pt x="2214" y="11002"/>
                  <a:pt x="2237" y="9861"/>
                </a:cubicBezTo>
                <a:lnTo>
                  <a:pt x="2237" y="9861"/>
                </a:lnTo>
                <a:cubicBezTo>
                  <a:pt x="2260" y="9290"/>
                  <a:pt x="2283" y="8697"/>
                  <a:pt x="2328" y="8080"/>
                </a:cubicBezTo>
                <a:lnTo>
                  <a:pt x="2328" y="8080"/>
                </a:lnTo>
                <a:cubicBezTo>
                  <a:pt x="2351" y="7761"/>
                  <a:pt x="2374" y="7464"/>
                  <a:pt x="2397" y="7122"/>
                </a:cubicBezTo>
                <a:lnTo>
                  <a:pt x="2397" y="7122"/>
                </a:lnTo>
                <a:cubicBezTo>
                  <a:pt x="2420" y="6802"/>
                  <a:pt x="2443" y="6483"/>
                  <a:pt x="2443" y="6140"/>
                </a:cubicBezTo>
                <a:lnTo>
                  <a:pt x="2443" y="6140"/>
                </a:lnTo>
                <a:cubicBezTo>
                  <a:pt x="2420" y="5866"/>
                  <a:pt x="2374" y="5592"/>
                  <a:pt x="2260" y="5341"/>
                </a:cubicBezTo>
                <a:lnTo>
                  <a:pt x="2260" y="5341"/>
                </a:lnTo>
                <a:cubicBezTo>
                  <a:pt x="2146" y="5090"/>
                  <a:pt x="1986" y="4862"/>
                  <a:pt x="1826" y="4611"/>
                </a:cubicBezTo>
                <a:lnTo>
                  <a:pt x="1826" y="4611"/>
                </a:lnTo>
                <a:cubicBezTo>
                  <a:pt x="1666" y="4383"/>
                  <a:pt x="1484" y="4154"/>
                  <a:pt x="1324" y="3858"/>
                </a:cubicBezTo>
                <a:lnTo>
                  <a:pt x="1324" y="3858"/>
                </a:lnTo>
                <a:cubicBezTo>
                  <a:pt x="1164" y="3584"/>
                  <a:pt x="1050" y="3287"/>
                  <a:pt x="936" y="2990"/>
                </a:cubicBezTo>
                <a:lnTo>
                  <a:pt x="936" y="2990"/>
                </a:lnTo>
                <a:cubicBezTo>
                  <a:pt x="731" y="2397"/>
                  <a:pt x="594" y="1826"/>
                  <a:pt x="457" y="1301"/>
                </a:cubicBezTo>
                <a:lnTo>
                  <a:pt x="457" y="1301"/>
                </a:lnTo>
                <a:cubicBezTo>
                  <a:pt x="320" y="799"/>
                  <a:pt x="160" y="343"/>
                  <a:pt x="0" y="0"/>
                </a:cubicBezTo>
                <a:lnTo>
                  <a:pt x="0" y="0"/>
                </a:lnTo>
                <a:cubicBezTo>
                  <a:pt x="92" y="228"/>
                  <a:pt x="160" y="525"/>
                  <a:pt x="228" y="845"/>
                </a:cubicBezTo>
              </a:path>
            </a:pathLst>
          </a:custGeom>
          <a:solidFill>
            <a:srgbClr val="5E8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23"/>
          <p:cNvSpPr/>
          <p:nvPr/>
        </p:nvSpPr>
        <p:spPr>
          <a:xfrm>
            <a:off x="7834170" y="4385355"/>
            <a:ext cx="89172" cy="615446"/>
          </a:xfrm>
          <a:custGeom>
            <a:avLst/>
            <a:gdLst/>
            <a:ahLst/>
            <a:cxnLst/>
            <a:rect l="l" t="t" r="r" b="b"/>
            <a:pathLst>
              <a:path w="2626" h="18124" extrusionOk="0">
                <a:moveTo>
                  <a:pt x="799" y="1096"/>
                </a:moveTo>
                <a:cubicBezTo>
                  <a:pt x="594" y="1689"/>
                  <a:pt x="411" y="2442"/>
                  <a:pt x="434" y="3264"/>
                </a:cubicBezTo>
                <a:lnTo>
                  <a:pt x="434" y="3264"/>
                </a:lnTo>
                <a:cubicBezTo>
                  <a:pt x="434" y="3698"/>
                  <a:pt x="502" y="4086"/>
                  <a:pt x="594" y="4428"/>
                </a:cubicBezTo>
                <a:lnTo>
                  <a:pt x="594" y="4428"/>
                </a:lnTo>
                <a:cubicBezTo>
                  <a:pt x="662" y="4771"/>
                  <a:pt x="731" y="5045"/>
                  <a:pt x="753" y="5341"/>
                </a:cubicBezTo>
                <a:lnTo>
                  <a:pt x="753" y="5341"/>
                </a:lnTo>
                <a:cubicBezTo>
                  <a:pt x="799" y="5912"/>
                  <a:pt x="731" y="6574"/>
                  <a:pt x="685" y="7213"/>
                </a:cubicBezTo>
                <a:lnTo>
                  <a:pt x="685" y="7213"/>
                </a:lnTo>
                <a:cubicBezTo>
                  <a:pt x="639" y="7852"/>
                  <a:pt x="616" y="8423"/>
                  <a:pt x="548" y="8902"/>
                </a:cubicBezTo>
                <a:lnTo>
                  <a:pt x="548" y="8902"/>
                </a:lnTo>
                <a:cubicBezTo>
                  <a:pt x="411" y="10020"/>
                  <a:pt x="274" y="10819"/>
                  <a:pt x="160" y="11527"/>
                </a:cubicBezTo>
                <a:lnTo>
                  <a:pt x="160" y="11527"/>
                </a:lnTo>
                <a:cubicBezTo>
                  <a:pt x="69" y="12212"/>
                  <a:pt x="0" y="12760"/>
                  <a:pt x="91" y="13376"/>
                </a:cubicBezTo>
                <a:lnTo>
                  <a:pt x="91" y="13376"/>
                </a:lnTo>
                <a:cubicBezTo>
                  <a:pt x="183" y="13992"/>
                  <a:pt x="457" y="14996"/>
                  <a:pt x="799" y="15932"/>
                </a:cubicBezTo>
                <a:lnTo>
                  <a:pt x="799" y="15932"/>
                </a:lnTo>
                <a:cubicBezTo>
                  <a:pt x="1141" y="16868"/>
                  <a:pt x="1552" y="17735"/>
                  <a:pt x="1758" y="18123"/>
                </a:cubicBezTo>
                <a:lnTo>
                  <a:pt x="1758" y="18123"/>
                </a:lnTo>
                <a:lnTo>
                  <a:pt x="2625" y="17941"/>
                </a:lnTo>
                <a:cubicBezTo>
                  <a:pt x="2602" y="16526"/>
                  <a:pt x="2397" y="15065"/>
                  <a:pt x="2237" y="13764"/>
                </a:cubicBezTo>
                <a:lnTo>
                  <a:pt x="2237" y="13764"/>
                </a:lnTo>
                <a:cubicBezTo>
                  <a:pt x="2077" y="12463"/>
                  <a:pt x="1940" y="11344"/>
                  <a:pt x="1986" y="10682"/>
                </a:cubicBezTo>
                <a:lnTo>
                  <a:pt x="1986" y="10682"/>
                </a:lnTo>
                <a:cubicBezTo>
                  <a:pt x="2009" y="10043"/>
                  <a:pt x="1963" y="8902"/>
                  <a:pt x="1940" y="7715"/>
                </a:cubicBezTo>
                <a:lnTo>
                  <a:pt x="1940" y="7715"/>
                </a:lnTo>
                <a:cubicBezTo>
                  <a:pt x="1940" y="7418"/>
                  <a:pt x="1940" y="7122"/>
                  <a:pt x="1917" y="6825"/>
                </a:cubicBezTo>
                <a:lnTo>
                  <a:pt x="1917" y="6825"/>
                </a:lnTo>
                <a:cubicBezTo>
                  <a:pt x="1917" y="6528"/>
                  <a:pt x="1917" y="6231"/>
                  <a:pt x="1917" y="5935"/>
                </a:cubicBezTo>
                <a:lnTo>
                  <a:pt x="1917" y="5935"/>
                </a:lnTo>
                <a:cubicBezTo>
                  <a:pt x="1895" y="5638"/>
                  <a:pt x="1849" y="5364"/>
                  <a:pt x="1803" y="5090"/>
                </a:cubicBezTo>
                <a:lnTo>
                  <a:pt x="1803" y="5090"/>
                </a:lnTo>
                <a:cubicBezTo>
                  <a:pt x="1758" y="4839"/>
                  <a:pt x="1689" y="4588"/>
                  <a:pt x="1621" y="4405"/>
                </a:cubicBezTo>
                <a:lnTo>
                  <a:pt x="1621" y="4405"/>
                </a:lnTo>
                <a:cubicBezTo>
                  <a:pt x="1484" y="3995"/>
                  <a:pt x="1324" y="3629"/>
                  <a:pt x="1233" y="3241"/>
                </a:cubicBezTo>
                <a:lnTo>
                  <a:pt x="1233" y="3241"/>
                </a:lnTo>
                <a:cubicBezTo>
                  <a:pt x="1119" y="2831"/>
                  <a:pt x="1050" y="2442"/>
                  <a:pt x="1027" y="2032"/>
                </a:cubicBezTo>
                <a:lnTo>
                  <a:pt x="1027" y="2032"/>
                </a:lnTo>
                <a:cubicBezTo>
                  <a:pt x="982" y="1256"/>
                  <a:pt x="1050" y="548"/>
                  <a:pt x="1256" y="0"/>
                </a:cubicBezTo>
                <a:lnTo>
                  <a:pt x="1256" y="0"/>
                </a:lnTo>
                <a:cubicBezTo>
                  <a:pt x="1096" y="297"/>
                  <a:pt x="936" y="662"/>
                  <a:pt x="799" y="1096"/>
                </a:cubicBezTo>
              </a:path>
            </a:pathLst>
          </a:custGeom>
          <a:solidFill>
            <a:srgbClr val="316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23"/>
          <p:cNvSpPr/>
          <p:nvPr/>
        </p:nvSpPr>
        <p:spPr>
          <a:xfrm>
            <a:off x="7834170" y="4422538"/>
            <a:ext cx="78306" cy="578262"/>
          </a:xfrm>
          <a:custGeom>
            <a:avLst/>
            <a:gdLst/>
            <a:ahLst/>
            <a:cxnLst/>
            <a:rect l="l" t="t" r="r" b="b"/>
            <a:pathLst>
              <a:path w="2306" h="17029" extrusionOk="0">
                <a:moveTo>
                  <a:pt x="434" y="2169"/>
                </a:moveTo>
                <a:cubicBezTo>
                  <a:pt x="434" y="2603"/>
                  <a:pt x="502" y="2991"/>
                  <a:pt x="594" y="3333"/>
                </a:cubicBezTo>
                <a:lnTo>
                  <a:pt x="594" y="3333"/>
                </a:lnTo>
                <a:cubicBezTo>
                  <a:pt x="662" y="3676"/>
                  <a:pt x="731" y="3950"/>
                  <a:pt x="753" y="4246"/>
                </a:cubicBezTo>
                <a:lnTo>
                  <a:pt x="753" y="4246"/>
                </a:lnTo>
                <a:cubicBezTo>
                  <a:pt x="799" y="4817"/>
                  <a:pt x="731" y="5479"/>
                  <a:pt x="685" y="6118"/>
                </a:cubicBezTo>
                <a:lnTo>
                  <a:pt x="685" y="6118"/>
                </a:lnTo>
                <a:cubicBezTo>
                  <a:pt x="639" y="6757"/>
                  <a:pt x="616" y="7328"/>
                  <a:pt x="548" y="7807"/>
                </a:cubicBezTo>
                <a:lnTo>
                  <a:pt x="548" y="7807"/>
                </a:lnTo>
                <a:cubicBezTo>
                  <a:pt x="411" y="8925"/>
                  <a:pt x="274" y="9724"/>
                  <a:pt x="160" y="10432"/>
                </a:cubicBezTo>
                <a:lnTo>
                  <a:pt x="160" y="10432"/>
                </a:lnTo>
                <a:cubicBezTo>
                  <a:pt x="69" y="11117"/>
                  <a:pt x="0" y="11665"/>
                  <a:pt x="91" y="12281"/>
                </a:cubicBezTo>
                <a:lnTo>
                  <a:pt x="91" y="12281"/>
                </a:lnTo>
                <a:cubicBezTo>
                  <a:pt x="183" y="12897"/>
                  <a:pt x="457" y="13901"/>
                  <a:pt x="799" y="14837"/>
                </a:cubicBezTo>
                <a:lnTo>
                  <a:pt x="799" y="14837"/>
                </a:lnTo>
                <a:cubicBezTo>
                  <a:pt x="1141" y="15773"/>
                  <a:pt x="1552" y="16640"/>
                  <a:pt x="1758" y="17028"/>
                </a:cubicBezTo>
                <a:lnTo>
                  <a:pt x="1758" y="17028"/>
                </a:lnTo>
                <a:lnTo>
                  <a:pt x="2305" y="16914"/>
                </a:lnTo>
                <a:cubicBezTo>
                  <a:pt x="2191" y="16412"/>
                  <a:pt x="1826" y="15476"/>
                  <a:pt x="1507" y="14472"/>
                </a:cubicBezTo>
                <a:lnTo>
                  <a:pt x="1507" y="14472"/>
                </a:lnTo>
                <a:cubicBezTo>
                  <a:pt x="1210" y="13468"/>
                  <a:pt x="936" y="12418"/>
                  <a:pt x="890" y="11756"/>
                </a:cubicBezTo>
                <a:lnTo>
                  <a:pt x="890" y="11756"/>
                </a:lnTo>
                <a:cubicBezTo>
                  <a:pt x="845" y="11071"/>
                  <a:pt x="936" y="10227"/>
                  <a:pt x="1050" y="9245"/>
                </a:cubicBezTo>
                <a:lnTo>
                  <a:pt x="1050" y="9245"/>
                </a:lnTo>
                <a:cubicBezTo>
                  <a:pt x="1141" y="8286"/>
                  <a:pt x="1301" y="7214"/>
                  <a:pt x="1347" y="6049"/>
                </a:cubicBezTo>
                <a:lnTo>
                  <a:pt x="1347" y="6049"/>
                </a:lnTo>
                <a:cubicBezTo>
                  <a:pt x="1370" y="5570"/>
                  <a:pt x="1392" y="5091"/>
                  <a:pt x="1324" y="4589"/>
                </a:cubicBezTo>
                <a:lnTo>
                  <a:pt x="1324" y="4589"/>
                </a:lnTo>
                <a:cubicBezTo>
                  <a:pt x="1256" y="4109"/>
                  <a:pt x="1096" y="3676"/>
                  <a:pt x="913" y="3196"/>
                </a:cubicBezTo>
                <a:lnTo>
                  <a:pt x="913" y="3196"/>
                </a:lnTo>
                <a:cubicBezTo>
                  <a:pt x="822" y="2945"/>
                  <a:pt x="753" y="2694"/>
                  <a:pt x="685" y="2420"/>
                </a:cubicBezTo>
                <a:lnTo>
                  <a:pt x="685" y="2420"/>
                </a:lnTo>
                <a:cubicBezTo>
                  <a:pt x="639" y="2124"/>
                  <a:pt x="594" y="1827"/>
                  <a:pt x="594" y="1553"/>
                </a:cubicBezTo>
                <a:lnTo>
                  <a:pt x="594" y="1553"/>
                </a:lnTo>
                <a:cubicBezTo>
                  <a:pt x="594" y="982"/>
                  <a:pt x="662" y="457"/>
                  <a:pt x="799" y="1"/>
                </a:cubicBezTo>
                <a:lnTo>
                  <a:pt x="799" y="1"/>
                </a:lnTo>
                <a:cubicBezTo>
                  <a:pt x="594" y="594"/>
                  <a:pt x="411" y="1347"/>
                  <a:pt x="434" y="2169"/>
                </a:cubicBezTo>
              </a:path>
            </a:pathLst>
          </a:custGeom>
          <a:solidFill>
            <a:srgbClr val="5E8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23"/>
          <p:cNvSpPr/>
          <p:nvPr/>
        </p:nvSpPr>
        <p:spPr>
          <a:xfrm>
            <a:off x="7655898" y="4958645"/>
            <a:ext cx="1362647" cy="362360"/>
          </a:xfrm>
          <a:custGeom>
            <a:avLst/>
            <a:gdLst/>
            <a:ahLst/>
            <a:cxnLst/>
            <a:rect l="l" t="t" r="r" b="b"/>
            <a:pathLst>
              <a:path w="40128" h="10671" extrusionOk="0">
                <a:moveTo>
                  <a:pt x="27946" y="0"/>
                </a:moveTo>
                <a:cubicBezTo>
                  <a:pt x="27217" y="0"/>
                  <a:pt x="26481" y="49"/>
                  <a:pt x="25724" y="190"/>
                </a:cubicBezTo>
                <a:cubicBezTo>
                  <a:pt x="22917" y="715"/>
                  <a:pt x="16480" y="2587"/>
                  <a:pt x="14038" y="3226"/>
                </a:cubicBezTo>
                <a:cubicBezTo>
                  <a:pt x="11573" y="3843"/>
                  <a:pt x="1644" y="5942"/>
                  <a:pt x="1644" y="5942"/>
                </a:cubicBezTo>
                <a:cubicBezTo>
                  <a:pt x="708" y="7426"/>
                  <a:pt x="0" y="7632"/>
                  <a:pt x="685" y="8590"/>
                </a:cubicBezTo>
                <a:cubicBezTo>
                  <a:pt x="1370" y="9549"/>
                  <a:pt x="2192" y="10188"/>
                  <a:pt x="4018" y="10530"/>
                </a:cubicBezTo>
                <a:cubicBezTo>
                  <a:pt x="4526" y="10620"/>
                  <a:pt x="5512" y="10671"/>
                  <a:pt x="6781" y="10671"/>
                </a:cubicBezTo>
                <a:cubicBezTo>
                  <a:pt x="10012" y="10671"/>
                  <a:pt x="15075" y="10345"/>
                  <a:pt x="18763" y="9526"/>
                </a:cubicBezTo>
                <a:cubicBezTo>
                  <a:pt x="23725" y="8423"/>
                  <a:pt x="22848" y="7491"/>
                  <a:pt x="26551" y="7491"/>
                </a:cubicBezTo>
                <a:cubicBezTo>
                  <a:pt x="26681" y="7491"/>
                  <a:pt x="26816" y="7492"/>
                  <a:pt x="26957" y="7495"/>
                </a:cubicBezTo>
                <a:cubicBezTo>
                  <a:pt x="29589" y="7552"/>
                  <a:pt x="30339" y="7788"/>
                  <a:pt x="31211" y="7788"/>
                </a:cubicBezTo>
                <a:cubicBezTo>
                  <a:pt x="31731" y="7788"/>
                  <a:pt x="32294" y="7704"/>
                  <a:pt x="33325" y="7449"/>
                </a:cubicBezTo>
                <a:cubicBezTo>
                  <a:pt x="36110" y="6741"/>
                  <a:pt x="37548" y="5897"/>
                  <a:pt x="37936" y="5098"/>
                </a:cubicBezTo>
                <a:cubicBezTo>
                  <a:pt x="38347" y="4299"/>
                  <a:pt x="40127" y="4413"/>
                  <a:pt x="38689" y="2473"/>
                </a:cubicBezTo>
                <a:cubicBezTo>
                  <a:pt x="37423" y="812"/>
                  <a:pt x="37152" y="144"/>
                  <a:pt x="35126" y="144"/>
                </a:cubicBezTo>
                <a:cubicBezTo>
                  <a:pt x="34814" y="144"/>
                  <a:pt x="34461" y="160"/>
                  <a:pt x="34056" y="190"/>
                </a:cubicBezTo>
                <a:cubicBezTo>
                  <a:pt x="33639" y="222"/>
                  <a:pt x="33232" y="235"/>
                  <a:pt x="32832" y="235"/>
                </a:cubicBezTo>
                <a:cubicBezTo>
                  <a:pt x="31122" y="235"/>
                  <a:pt x="29548" y="0"/>
                  <a:pt x="279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46" name="Google Shape;3046;p23"/>
          <p:cNvGrpSpPr/>
          <p:nvPr/>
        </p:nvGrpSpPr>
        <p:grpSpPr>
          <a:xfrm>
            <a:off x="7591551" y="4706211"/>
            <a:ext cx="1234763" cy="598393"/>
            <a:chOff x="7591551" y="4706211"/>
            <a:chExt cx="1234763" cy="598393"/>
          </a:xfrm>
        </p:grpSpPr>
        <p:sp>
          <p:nvSpPr>
            <p:cNvPr id="3047" name="Google Shape;3047;p23"/>
            <p:cNvSpPr/>
            <p:nvPr/>
          </p:nvSpPr>
          <p:spPr>
            <a:xfrm>
              <a:off x="7591551" y="4927133"/>
              <a:ext cx="1193674" cy="377472"/>
            </a:xfrm>
            <a:custGeom>
              <a:avLst/>
              <a:gdLst/>
              <a:ahLst/>
              <a:cxnLst/>
              <a:rect l="l" t="t" r="r" b="b"/>
              <a:pathLst>
                <a:path w="35152" h="11116" extrusionOk="0">
                  <a:moveTo>
                    <a:pt x="1" y="7281"/>
                  </a:moveTo>
                  <a:cubicBezTo>
                    <a:pt x="1827" y="9107"/>
                    <a:pt x="3562" y="8331"/>
                    <a:pt x="4429" y="9290"/>
                  </a:cubicBezTo>
                  <a:cubicBezTo>
                    <a:pt x="5273" y="10226"/>
                    <a:pt x="5410" y="10568"/>
                    <a:pt x="6871" y="10751"/>
                  </a:cubicBezTo>
                  <a:cubicBezTo>
                    <a:pt x="8355" y="10933"/>
                    <a:pt x="10181" y="11116"/>
                    <a:pt x="11117" y="11116"/>
                  </a:cubicBezTo>
                  <a:cubicBezTo>
                    <a:pt x="12053" y="11116"/>
                    <a:pt x="14107" y="9815"/>
                    <a:pt x="16458" y="9450"/>
                  </a:cubicBezTo>
                  <a:cubicBezTo>
                    <a:pt x="18832" y="9107"/>
                    <a:pt x="19494" y="7989"/>
                    <a:pt x="21982" y="7806"/>
                  </a:cubicBezTo>
                  <a:cubicBezTo>
                    <a:pt x="24492" y="7624"/>
                    <a:pt x="26364" y="7943"/>
                    <a:pt x="27574" y="6962"/>
                  </a:cubicBezTo>
                  <a:cubicBezTo>
                    <a:pt x="28761" y="5980"/>
                    <a:pt x="29354" y="4725"/>
                    <a:pt x="30062" y="4337"/>
                  </a:cubicBezTo>
                  <a:cubicBezTo>
                    <a:pt x="30769" y="3926"/>
                    <a:pt x="30724" y="4109"/>
                    <a:pt x="32025" y="3424"/>
                  </a:cubicBezTo>
                  <a:cubicBezTo>
                    <a:pt x="33326" y="2762"/>
                    <a:pt x="34787" y="1940"/>
                    <a:pt x="35152"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23"/>
            <p:cNvSpPr/>
            <p:nvPr/>
          </p:nvSpPr>
          <p:spPr>
            <a:xfrm>
              <a:off x="7591551" y="4706211"/>
              <a:ext cx="1234763" cy="514694"/>
            </a:xfrm>
            <a:custGeom>
              <a:avLst/>
              <a:gdLst/>
              <a:ahLst/>
              <a:cxnLst/>
              <a:rect l="l" t="t" r="r" b="b"/>
              <a:pathLst>
                <a:path w="36362" h="15157" extrusionOk="0">
                  <a:moveTo>
                    <a:pt x="12988" y="138"/>
                  </a:moveTo>
                  <a:cubicBezTo>
                    <a:pt x="9359" y="2055"/>
                    <a:pt x="6689" y="4543"/>
                    <a:pt x="6506" y="4840"/>
                  </a:cubicBezTo>
                  <a:cubicBezTo>
                    <a:pt x="6460" y="5707"/>
                    <a:pt x="6050" y="7990"/>
                    <a:pt x="5342" y="8446"/>
                  </a:cubicBezTo>
                  <a:cubicBezTo>
                    <a:pt x="4634" y="8880"/>
                    <a:pt x="2466" y="10249"/>
                    <a:pt x="1758" y="10843"/>
                  </a:cubicBezTo>
                  <a:cubicBezTo>
                    <a:pt x="1051" y="11436"/>
                    <a:pt x="229" y="12760"/>
                    <a:pt x="1" y="13787"/>
                  </a:cubicBezTo>
                  <a:cubicBezTo>
                    <a:pt x="663" y="14746"/>
                    <a:pt x="5114" y="14221"/>
                    <a:pt x="7008" y="14700"/>
                  </a:cubicBezTo>
                  <a:cubicBezTo>
                    <a:pt x="8903" y="15157"/>
                    <a:pt x="11413" y="14586"/>
                    <a:pt x="12441" y="14518"/>
                  </a:cubicBezTo>
                  <a:cubicBezTo>
                    <a:pt x="13491" y="14426"/>
                    <a:pt x="14312" y="11938"/>
                    <a:pt x="14860" y="11687"/>
                  </a:cubicBezTo>
                  <a:cubicBezTo>
                    <a:pt x="15385" y="11413"/>
                    <a:pt x="16640" y="11733"/>
                    <a:pt x="19608" y="10911"/>
                  </a:cubicBezTo>
                  <a:cubicBezTo>
                    <a:pt x="22598" y="10067"/>
                    <a:pt x="25565" y="9930"/>
                    <a:pt x="26592" y="9519"/>
                  </a:cubicBezTo>
                  <a:cubicBezTo>
                    <a:pt x="27642" y="9085"/>
                    <a:pt x="32961" y="8652"/>
                    <a:pt x="35152" y="6506"/>
                  </a:cubicBezTo>
                  <a:cubicBezTo>
                    <a:pt x="35426" y="4543"/>
                    <a:pt x="36362" y="1781"/>
                    <a:pt x="35768" y="891"/>
                  </a:cubicBezTo>
                  <a:cubicBezTo>
                    <a:pt x="35197" y="1"/>
                    <a:pt x="28144" y="754"/>
                    <a:pt x="24812" y="1028"/>
                  </a:cubicBezTo>
                  <a:cubicBezTo>
                    <a:pt x="21457" y="1279"/>
                    <a:pt x="14495" y="526"/>
                    <a:pt x="12988" y="138"/>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23"/>
            <p:cNvSpPr/>
            <p:nvPr/>
          </p:nvSpPr>
          <p:spPr>
            <a:xfrm>
              <a:off x="7772913" y="4786043"/>
              <a:ext cx="1016959" cy="342631"/>
            </a:xfrm>
            <a:custGeom>
              <a:avLst/>
              <a:gdLst/>
              <a:ahLst/>
              <a:cxnLst/>
              <a:rect l="l" t="t" r="r" b="b"/>
              <a:pathLst>
                <a:path w="29948" h="10090" extrusionOk="0">
                  <a:moveTo>
                    <a:pt x="1165" y="2489"/>
                  </a:moveTo>
                  <a:cubicBezTo>
                    <a:pt x="3311" y="3174"/>
                    <a:pt x="8880" y="1096"/>
                    <a:pt x="11117" y="1964"/>
                  </a:cubicBezTo>
                  <a:cubicBezTo>
                    <a:pt x="13354" y="2808"/>
                    <a:pt x="14769" y="3219"/>
                    <a:pt x="15796" y="3881"/>
                  </a:cubicBezTo>
                  <a:cubicBezTo>
                    <a:pt x="16823" y="4566"/>
                    <a:pt x="20042" y="777"/>
                    <a:pt x="21685" y="549"/>
                  </a:cubicBezTo>
                  <a:cubicBezTo>
                    <a:pt x="23351" y="320"/>
                    <a:pt x="26592" y="1"/>
                    <a:pt x="27186" y="1"/>
                  </a:cubicBezTo>
                  <a:cubicBezTo>
                    <a:pt x="27757" y="1"/>
                    <a:pt x="27757" y="1576"/>
                    <a:pt x="27939" y="2375"/>
                  </a:cubicBezTo>
                  <a:cubicBezTo>
                    <a:pt x="28122" y="3174"/>
                    <a:pt x="29948" y="3219"/>
                    <a:pt x="29879" y="3699"/>
                  </a:cubicBezTo>
                  <a:cubicBezTo>
                    <a:pt x="29811" y="4155"/>
                    <a:pt x="29651" y="4612"/>
                    <a:pt x="28350" y="5159"/>
                  </a:cubicBezTo>
                  <a:cubicBezTo>
                    <a:pt x="27072" y="5707"/>
                    <a:pt x="24652" y="6529"/>
                    <a:pt x="21251" y="7168"/>
                  </a:cubicBezTo>
                  <a:cubicBezTo>
                    <a:pt x="17873" y="7807"/>
                    <a:pt x="12874" y="8971"/>
                    <a:pt x="11802" y="9062"/>
                  </a:cubicBezTo>
                  <a:cubicBezTo>
                    <a:pt x="10729" y="9177"/>
                    <a:pt x="10181" y="10090"/>
                    <a:pt x="9154" y="9291"/>
                  </a:cubicBezTo>
                  <a:cubicBezTo>
                    <a:pt x="8127" y="8492"/>
                    <a:pt x="5730" y="7191"/>
                    <a:pt x="4931" y="6963"/>
                  </a:cubicBezTo>
                  <a:cubicBezTo>
                    <a:pt x="4109" y="6734"/>
                    <a:pt x="3379" y="4954"/>
                    <a:pt x="1895" y="5273"/>
                  </a:cubicBezTo>
                  <a:cubicBezTo>
                    <a:pt x="389" y="5616"/>
                    <a:pt x="1" y="6095"/>
                    <a:pt x="1" y="6095"/>
                  </a:cubicBezTo>
                  <a:cubicBezTo>
                    <a:pt x="1" y="6095"/>
                    <a:pt x="457" y="3196"/>
                    <a:pt x="1165" y="2489"/>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50" name="Google Shape;3050;p23"/>
          <p:cNvSpPr/>
          <p:nvPr/>
        </p:nvSpPr>
        <p:spPr>
          <a:xfrm>
            <a:off x="7604726" y="4955011"/>
            <a:ext cx="1148714" cy="258926"/>
          </a:xfrm>
          <a:custGeom>
            <a:avLst/>
            <a:gdLst/>
            <a:ahLst/>
            <a:cxnLst/>
            <a:rect l="l" t="t" r="r" b="b"/>
            <a:pathLst>
              <a:path w="33828" h="7625" extrusionOk="0">
                <a:moveTo>
                  <a:pt x="69" y="6689"/>
                </a:moveTo>
                <a:cubicBezTo>
                  <a:pt x="412" y="6825"/>
                  <a:pt x="777" y="6848"/>
                  <a:pt x="1142" y="6871"/>
                </a:cubicBezTo>
                <a:cubicBezTo>
                  <a:pt x="1507" y="6894"/>
                  <a:pt x="1873" y="6940"/>
                  <a:pt x="2238" y="6985"/>
                </a:cubicBezTo>
                <a:lnTo>
                  <a:pt x="4452" y="7168"/>
                </a:lnTo>
                <a:cubicBezTo>
                  <a:pt x="4817" y="7191"/>
                  <a:pt x="5182" y="7168"/>
                  <a:pt x="5570" y="7145"/>
                </a:cubicBezTo>
                <a:cubicBezTo>
                  <a:pt x="5981" y="7168"/>
                  <a:pt x="6301" y="7350"/>
                  <a:pt x="6666" y="7373"/>
                </a:cubicBezTo>
                <a:cubicBezTo>
                  <a:pt x="7396" y="7465"/>
                  <a:pt x="8127" y="7350"/>
                  <a:pt x="8880" y="7350"/>
                </a:cubicBezTo>
                <a:cubicBezTo>
                  <a:pt x="9268" y="7350"/>
                  <a:pt x="9633" y="7373"/>
                  <a:pt x="9998" y="7350"/>
                </a:cubicBezTo>
                <a:cubicBezTo>
                  <a:pt x="10181" y="7328"/>
                  <a:pt x="10364" y="7305"/>
                  <a:pt x="10523" y="7282"/>
                </a:cubicBezTo>
                <a:cubicBezTo>
                  <a:pt x="10706" y="7259"/>
                  <a:pt x="10866" y="7236"/>
                  <a:pt x="11025" y="7168"/>
                </a:cubicBezTo>
                <a:cubicBezTo>
                  <a:pt x="11185" y="7099"/>
                  <a:pt x="11345" y="7008"/>
                  <a:pt x="11528" y="6940"/>
                </a:cubicBezTo>
                <a:cubicBezTo>
                  <a:pt x="11733" y="6871"/>
                  <a:pt x="11893" y="6825"/>
                  <a:pt x="12075" y="6780"/>
                </a:cubicBezTo>
                <a:cubicBezTo>
                  <a:pt x="12441" y="6689"/>
                  <a:pt x="12783" y="6574"/>
                  <a:pt x="13080" y="6346"/>
                </a:cubicBezTo>
                <a:cubicBezTo>
                  <a:pt x="13376" y="6141"/>
                  <a:pt x="13628" y="5867"/>
                  <a:pt x="13856" y="5570"/>
                </a:cubicBezTo>
                <a:cubicBezTo>
                  <a:pt x="13970" y="5433"/>
                  <a:pt x="14061" y="5273"/>
                  <a:pt x="14130" y="5114"/>
                </a:cubicBezTo>
                <a:cubicBezTo>
                  <a:pt x="14198" y="4954"/>
                  <a:pt x="14198" y="4726"/>
                  <a:pt x="14404" y="4611"/>
                </a:cubicBezTo>
                <a:cubicBezTo>
                  <a:pt x="14563" y="4520"/>
                  <a:pt x="14769" y="4497"/>
                  <a:pt x="14951" y="4497"/>
                </a:cubicBezTo>
                <a:cubicBezTo>
                  <a:pt x="15134" y="4474"/>
                  <a:pt x="15317" y="4452"/>
                  <a:pt x="15499" y="4406"/>
                </a:cubicBezTo>
                <a:cubicBezTo>
                  <a:pt x="15842" y="4292"/>
                  <a:pt x="16184" y="4155"/>
                  <a:pt x="16549" y="4064"/>
                </a:cubicBezTo>
                <a:cubicBezTo>
                  <a:pt x="17280" y="3904"/>
                  <a:pt x="18033" y="3835"/>
                  <a:pt x="18740" y="3698"/>
                </a:cubicBezTo>
                <a:cubicBezTo>
                  <a:pt x="19128" y="3630"/>
                  <a:pt x="19471" y="3516"/>
                  <a:pt x="19813" y="3425"/>
                </a:cubicBezTo>
                <a:cubicBezTo>
                  <a:pt x="20178" y="3333"/>
                  <a:pt x="20544" y="3242"/>
                  <a:pt x="20909" y="3173"/>
                </a:cubicBezTo>
                <a:cubicBezTo>
                  <a:pt x="21091" y="3128"/>
                  <a:pt x="21274" y="3082"/>
                  <a:pt x="21479" y="3082"/>
                </a:cubicBezTo>
                <a:cubicBezTo>
                  <a:pt x="21662" y="3059"/>
                  <a:pt x="21845" y="3082"/>
                  <a:pt x="22004" y="3037"/>
                </a:cubicBezTo>
                <a:cubicBezTo>
                  <a:pt x="22096" y="3037"/>
                  <a:pt x="22164" y="3014"/>
                  <a:pt x="22233" y="2968"/>
                </a:cubicBezTo>
                <a:cubicBezTo>
                  <a:pt x="22301" y="2922"/>
                  <a:pt x="22392" y="2854"/>
                  <a:pt x="22461" y="2831"/>
                </a:cubicBezTo>
                <a:cubicBezTo>
                  <a:pt x="22644" y="2717"/>
                  <a:pt x="22826" y="2648"/>
                  <a:pt x="23009" y="2603"/>
                </a:cubicBezTo>
                <a:cubicBezTo>
                  <a:pt x="23374" y="2466"/>
                  <a:pt x="23739" y="2420"/>
                  <a:pt x="24127" y="2375"/>
                </a:cubicBezTo>
                <a:cubicBezTo>
                  <a:pt x="24492" y="2329"/>
                  <a:pt x="24880" y="2352"/>
                  <a:pt x="25223" y="2260"/>
                </a:cubicBezTo>
                <a:cubicBezTo>
                  <a:pt x="26661" y="1941"/>
                  <a:pt x="28099" y="1621"/>
                  <a:pt x="29560" y="1302"/>
                </a:cubicBezTo>
                <a:cubicBezTo>
                  <a:pt x="30290" y="1165"/>
                  <a:pt x="31020" y="1028"/>
                  <a:pt x="31728" y="845"/>
                </a:cubicBezTo>
                <a:cubicBezTo>
                  <a:pt x="32436" y="640"/>
                  <a:pt x="33075" y="252"/>
                  <a:pt x="33782" y="1"/>
                </a:cubicBezTo>
                <a:lnTo>
                  <a:pt x="33828" y="92"/>
                </a:lnTo>
                <a:cubicBezTo>
                  <a:pt x="33120" y="343"/>
                  <a:pt x="32481" y="754"/>
                  <a:pt x="31751" y="937"/>
                </a:cubicBezTo>
                <a:cubicBezTo>
                  <a:pt x="31043" y="1119"/>
                  <a:pt x="30313" y="1256"/>
                  <a:pt x="29582" y="1416"/>
                </a:cubicBezTo>
                <a:cubicBezTo>
                  <a:pt x="28144" y="1781"/>
                  <a:pt x="26706" y="2146"/>
                  <a:pt x="25268" y="2512"/>
                </a:cubicBezTo>
                <a:cubicBezTo>
                  <a:pt x="24880" y="2603"/>
                  <a:pt x="24515" y="2603"/>
                  <a:pt x="24150" y="2648"/>
                </a:cubicBezTo>
                <a:cubicBezTo>
                  <a:pt x="23785" y="2694"/>
                  <a:pt x="23442" y="2763"/>
                  <a:pt x="23100" y="2877"/>
                </a:cubicBezTo>
                <a:cubicBezTo>
                  <a:pt x="22917" y="2922"/>
                  <a:pt x="22758" y="2991"/>
                  <a:pt x="22598" y="3082"/>
                </a:cubicBezTo>
                <a:cubicBezTo>
                  <a:pt x="22529" y="3128"/>
                  <a:pt x="22461" y="3173"/>
                  <a:pt x="22370" y="3219"/>
                </a:cubicBezTo>
                <a:cubicBezTo>
                  <a:pt x="22278" y="3288"/>
                  <a:pt x="22164" y="3310"/>
                  <a:pt x="22073" y="3333"/>
                </a:cubicBezTo>
                <a:cubicBezTo>
                  <a:pt x="21867" y="3356"/>
                  <a:pt x="21662" y="3356"/>
                  <a:pt x="21502" y="3356"/>
                </a:cubicBezTo>
                <a:cubicBezTo>
                  <a:pt x="21320" y="3356"/>
                  <a:pt x="21137" y="3402"/>
                  <a:pt x="20954" y="3447"/>
                </a:cubicBezTo>
                <a:cubicBezTo>
                  <a:pt x="20589" y="3516"/>
                  <a:pt x="20247" y="3584"/>
                  <a:pt x="19882" y="3653"/>
                </a:cubicBezTo>
                <a:cubicBezTo>
                  <a:pt x="19516" y="3698"/>
                  <a:pt x="19128" y="3790"/>
                  <a:pt x="18763" y="3813"/>
                </a:cubicBezTo>
                <a:cubicBezTo>
                  <a:pt x="18033" y="3904"/>
                  <a:pt x="17280" y="3950"/>
                  <a:pt x="16572" y="4132"/>
                </a:cubicBezTo>
                <a:cubicBezTo>
                  <a:pt x="16207" y="4201"/>
                  <a:pt x="15864" y="4360"/>
                  <a:pt x="15499" y="4452"/>
                </a:cubicBezTo>
                <a:cubicBezTo>
                  <a:pt x="15157" y="4589"/>
                  <a:pt x="14746" y="4497"/>
                  <a:pt x="14426" y="4657"/>
                </a:cubicBezTo>
                <a:cubicBezTo>
                  <a:pt x="14267" y="4748"/>
                  <a:pt x="14267" y="4954"/>
                  <a:pt x="14198" y="5136"/>
                </a:cubicBezTo>
                <a:cubicBezTo>
                  <a:pt x="14107" y="5296"/>
                  <a:pt x="14016" y="5456"/>
                  <a:pt x="13901" y="5616"/>
                </a:cubicBezTo>
                <a:cubicBezTo>
                  <a:pt x="13673" y="5912"/>
                  <a:pt x="13422" y="6164"/>
                  <a:pt x="13125" y="6415"/>
                </a:cubicBezTo>
                <a:cubicBezTo>
                  <a:pt x="12829" y="6643"/>
                  <a:pt x="12509" y="6848"/>
                  <a:pt x="12144" y="6985"/>
                </a:cubicBezTo>
                <a:lnTo>
                  <a:pt x="11619" y="7168"/>
                </a:lnTo>
                <a:cubicBezTo>
                  <a:pt x="11482" y="7236"/>
                  <a:pt x="11322" y="7328"/>
                  <a:pt x="11140" y="7419"/>
                </a:cubicBezTo>
                <a:cubicBezTo>
                  <a:pt x="10774" y="7602"/>
                  <a:pt x="10364" y="7624"/>
                  <a:pt x="9998" y="7602"/>
                </a:cubicBezTo>
                <a:cubicBezTo>
                  <a:pt x="9610" y="7602"/>
                  <a:pt x="9245" y="7579"/>
                  <a:pt x="8880" y="7556"/>
                </a:cubicBezTo>
                <a:cubicBezTo>
                  <a:pt x="8149" y="7510"/>
                  <a:pt x="7396" y="7602"/>
                  <a:pt x="6643" y="7510"/>
                </a:cubicBezTo>
                <a:cubicBezTo>
                  <a:pt x="6255" y="7487"/>
                  <a:pt x="5913" y="7328"/>
                  <a:pt x="5570" y="7305"/>
                </a:cubicBezTo>
                <a:cubicBezTo>
                  <a:pt x="5205" y="7328"/>
                  <a:pt x="4840" y="7350"/>
                  <a:pt x="4452" y="7328"/>
                </a:cubicBezTo>
                <a:lnTo>
                  <a:pt x="2238" y="7145"/>
                </a:lnTo>
                <a:cubicBezTo>
                  <a:pt x="1873" y="7099"/>
                  <a:pt x="1507" y="7054"/>
                  <a:pt x="1119" y="7054"/>
                </a:cubicBezTo>
                <a:cubicBezTo>
                  <a:pt x="754" y="7031"/>
                  <a:pt x="366" y="7008"/>
                  <a:pt x="1" y="6871"/>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23"/>
          <p:cNvSpPr/>
          <p:nvPr/>
        </p:nvSpPr>
        <p:spPr>
          <a:xfrm>
            <a:off x="7816343" y="4786043"/>
            <a:ext cx="807679" cy="132570"/>
          </a:xfrm>
          <a:custGeom>
            <a:avLst/>
            <a:gdLst/>
            <a:ahLst/>
            <a:cxnLst/>
            <a:rect l="l" t="t" r="r" b="b"/>
            <a:pathLst>
              <a:path w="23785" h="3904" extrusionOk="0">
                <a:moveTo>
                  <a:pt x="0" y="2580"/>
                </a:moveTo>
                <a:cubicBezTo>
                  <a:pt x="251" y="2512"/>
                  <a:pt x="525" y="2512"/>
                  <a:pt x="799" y="2512"/>
                </a:cubicBezTo>
                <a:cubicBezTo>
                  <a:pt x="1050" y="2534"/>
                  <a:pt x="1324" y="2512"/>
                  <a:pt x="1575" y="2512"/>
                </a:cubicBezTo>
                <a:cubicBezTo>
                  <a:pt x="2100" y="2512"/>
                  <a:pt x="2625" y="2466"/>
                  <a:pt x="3150" y="2352"/>
                </a:cubicBezTo>
                <a:cubicBezTo>
                  <a:pt x="4200" y="2192"/>
                  <a:pt x="5227" y="2032"/>
                  <a:pt x="6300" y="1964"/>
                </a:cubicBezTo>
                <a:cubicBezTo>
                  <a:pt x="6574" y="1941"/>
                  <a:pt x="6825" y="1941"/>
                  <a:pt x="7076" y="1873"/>
                </a:cubicBezTo>
                <a:cubicBezTo>
                  <a:pt x="7327" y="1827"/>
                  <a:pt x="7578" y="1758"/>
                  <a:pt x="7852" y="1713"/>
                </a:cubicBezTo>
                <a:cubicBezTo>
                  <a:pt x="8400" y="1644"/>
                  <a:pt x="8948" y="1690"/>
                  <a:pt x="9450" y="1804"/>
                </a:cubicBezTo>
                <a:cubicBezTo>
                  <a:pt x="9975" y="1918"/>
                  <a:pt x="10500" y="2055"/>
                  <a:pt x="10979" y="2261"/>
                </a:cubicBezTo>
                <a:cubicBezTo>
                  <a:pt x="11481" y="2489"/>
                  <a:pt x="11961" y="2694"/>
                  <a:pt x="12440" y="2900"/>
                </a:cubicBezTo>
                <a:cubicBezTo>
                  <a:pt x="12691" y="2991"/>
                  <a:pt x="12942" y="3082"/>
                  <a:pt x="13170" y="3242"/>
                </a:cubicBezTo>
                <a:cubicBezTo>
                  <a:pt x="13399" y="3356"/>
                  <a:pt x="13604" y="3516"/>
                  <a:pt x="13855" y="3584"/>
                </a:cubicBezTo>
                <a:cubicBezTo>
                  <a:pt x="14106" y="3676"/>
                  <a:pt x="14357" y="3721"/>
                  <a:pt x="14608" y="3767"/>
                </a:cubicBezTo>
                <a:cubicBezTo>
                  <a:pt x="14882" y="3767"/>
                  <a:pt x="15156" y="3813"/>
                  <a:pt x="15362" y="3676"/>
                </a:cubicBezTo>
                <a:cubicBezTo>
                  <a:pt x="15795" y="3402"/>
                  <a:pt x="16206" y="3059"/>
                  <a:pt x="16571" y="2671"/>
                </a:cubicBezTo>
                <a:cubicBezTo>
                  <a:pt x="16937" y="2283"/>
                  <a:pt x="17302" y="1895"/>
                  <a:pt x="17713" y="1553"/>
                </a:cubicBezTo>
                <a:cubicBezTo>
                  <a:pt x="18146" y="1211"/>
                  <a:pt x="18603" y="960"/>
                  <a:pt x="19128" y="777"/>
                </a:cubicBezTo>
                <a:cubicBezTo>
                  <a:pt x="19630" y="571"/>
                  <a:pt x="20178" y="549"/>
                  <a:pt x="20703" y="503"/>
                </a:cubicBezTo>
                <a:cubicBezTo>
                  <a:pt x="20977" y="480"/>
                  <a:pt x="21228" y="457"/>
                  <a:pt x="21479" y="366"/>
                </a:cubicBezTo>
                <a:cubicBezTo>
                  <a:pt x="21707" y="275"/>
                  <a:pt x="21935" y="138"/>
                  <a:pt x="22209" y="69"/>
                </a:cubicBezTo>
                <a:cubicBezTo>
                  <a:pt x="22323" y="24"/>
                  <a:pt x="22460" y="1"/>
                  <a:pt x="22597" y="24"/>
                </a:cubicBezTo>
                <a:cubicBezTo>
                  <a:pt x="22734" y="46"/>
                  <a:pt x="22871" y="69"/>
                  <a:pt x="23008" y="92"/>
                </a:cubicBezTo>
                <a:cubicBezTo>
                  <a:pt x="23259" y="115"/>
                  <a:pt x="23510" y="92"/>
                  <a:pt x="23784" y="24"/>
                </a:cubicBezTo>
                <a:lnTo>
                  <a:pt x="23784" y="92"/>
                </a:lnTo>
                <a:cubicBezTo>
                  <a:pt x="23533" y="138"/>
                  <a:pt x="23259" y="161"/>
                  <a:pt x="22985" y="138"/>
                </a:cubicBezTo>
                <a:cubicBezTo>
                  <a:pt x="22871" y="138"/>
                  <a:pt x="22734" y="115"/>
                  <a:pt x="22597" y="92"/>
                </a:cubicBezTo>
                <a:cubicBezTo>
                  <a:pt x="22483" y="69"/>
                  <a:pt x="22346" y="92"/>
                  <a:pt x="22232" y="115"/>
                </a:cubicBezTo>
                <a:cubicBezTo>
                  <a:pt x="21981" y="206"/>
                  <a:pt x="21753" y="343"/>
                  <a:pt x="21502" y="435"/>
                </a:cubicBezTo>
                <a:cubicBezTo>
                  <a:pt x="21251" y="549"/>
                  <a:pt x="20977" y="571"/>
                  <a:pt x="20726" y="617"/>
                </a:cubicBezTo>
                <a:cubicBezTo>
                  <a:pt x="20201" y="708"/>
                  <a:pt x="19676" y="777"/>
                  <a:pt x="19219" y="1005"/>
                </a:cubicBezTo>
                <a:cubicBezTo>
                  <a:pt x="18763" y="1233"/>
                  <a:pt x="18306" y="1507"/>
                  <a:pt x="17872" y="1781"/>
                </a:cubicBezTo>
                <a:cubicBezTo>
                  <a:pt x="16982" y="2306"/>
                  <a:pt x="16320" y="3196"/>
                  <a:pt x="15407" y="3744"/>
                </a:cubicBezTo>
                <a:cubicBezTo>
                  <a:pt x="15156" y="3904"/>
                  <a:pt x="14859" y="3858"/>
                  <a:pt x="14608" y="3835"/>
                </a:cubicBezTo>
                <a:cubicBezTo>
                  <a:pt x="14334" y="3813"/>
                  <a:pt x="14083" y="3767"/>
                  <a:pt x="13832" y="3676"/>
                </a:cubicBezTo>
                <a:cubicBezTo>
                  <a:pt x="13558" y="3584"/>
                  <a:pt x="13353" y="3447"/>
                  <a:pt x="13125" y="3311"/>
                </a:cubicBezTo>
                <a:cubicBezTo>
                  <a:pt x="12896" y="3174"/>
                  <a:pt x="12645" y="3082"/>
                  <a:pt x="12417" y="2968"/>
                </a:cubicBezTo>
                <a:cubicBezTo>
                  <a:pt x="11915" y="2763"/>
                  <a:pt x="11436" y="2557"/>
                  <a:pt x="10956" y="2352"/>
                </a:cubicBezTo>
                <a:cubicBezTo>
                  <a:pt x="10477" y="2146"/>
                  <a:pt x="9952" y="2055"/>
                  <a:pt x="9427" y="2009"/>
                </a:cubicBezTo>
                <a:cubicBezTo>
                  <a:pt x="8902" y="1941"/>
                  <a:pt x="8400" y="1895"/>
                  <a:pt x="7875" y="1964"/>
                </a:cubicBezTo>
                <a:cubicBezTo>
                  <a:pt x="7624" y="1987"/>
                  <a:pt x="7373" y="2055"/>
                  <a:pt x="7122" y="2101"/>
                </a:cubicBezTo>
                <a:cubicBezTo>
                  <a:pt x="6848" y="2169"/>
                  <a:pt x="6574" y="2169"/>
                  <a:pt x="6300" y="2192"/>
                </a:cubicBezTo>
                <a:cubicBezTo>
                  <a:pt x="5798" y="2238"/>
                  <a:pt x="5273" y="2283"/>
                  <a:pt x="4748" y="2306"/>
                </a:cubicBezTo>
                <a:cubicBezTo>
                  <a:pt x="4200" y="2352"/>
                  <a:pt x="3675" y="2329"/>
                  <a:pt x="3173" y="2420"/>
                </a:cubicBezTo>
                <a:cubicBezTo>
                  <a:pt x="2648" y="2512"/>
                  <a:pt x="2123" y="2557"/>
                  <a:pt x="1575" y="2580"/>
                </a:cubicBezTo>
                <a:cubicBezTo>
                  <a:pt x="1050" y="2603"/>
                  <a:pt x="525" y="2512"/>
                  <a:pt x="23" y="2649"/>
                </a:cubicBezTo>
                <a:close/>
              </a:path>
            </a:pathLst>
          </a:custGeom>
          <a:solidFill>
            <a:srgbClr val="7E9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52" name="Google Shape;3052;p23"/>
          <p:cNvGrpSpPr/>
          <p:nvPr/>
        </p:nvGrpSpPr>
        <p:grpSpPr>
          <a:xfrm>
            <a:off x="8812290" y="4214044"/>
            <a:ext cx="960380" cy="1246376"/>
            <a:chOff x="8812290" y="4214044"/>
            <a:chExt cx="960380" cy="1246376"/>
          </a:xfrm>
        </p:grpSpPr>
        <p:sp>
          <p:nvSpPr>
            <p:cNvPr id="3053" name="Google Shape;3053;p23"/>
            <p:cNvSpPr/>
            <p:nvPr/>
          </p:nvSpPr>
          <p:spPr>
            <a:xfrm>
              <a:off x="8812290" y="4214044"/>
              <a:ext cx="953391" cy="1246376"/>
            </a:xfrm>
            <a:custGeom>
              <a:avLst/>
              <a:gdLst/>
              <a:ahLst/>
              <a:cxnLst/>
              <a:rect l="l" t="t" r="r" b="b"/>
              <a:pathLst>
                <a:path w="28076" h="36704" extrusionOk="0">
                  <a:moveTo>
                    <a:pt x="27551" y="19859"/>
                  </a:moveTo>
                  <a:cubicBezTo>
                    <a:pt x="27460" y="21114"/>
                    <a:pt x="28076" y="24241"/>
                    <a:pt x="27870" y="26729"/>
                  </a:cubicBezTo>
                  <a:lnTo>
                    <a:pt x="27870" y="26729"/>
                  </a:lnTo>
                  <a:cubicBezTo>
                    <a:pt x="27756" y="28053"/>
                    <a:pt x="27414" y="29194"/>
                    <a:pt x="26592" y="29765"/>
                  </a:cubicBezTo>
                  <a:cubicBezTo>
                    <a:pt x="24264" y="31477"/>
                    <a:pt x="6529" y="36704"/>
                    <a:pt x="6529" y="36704"/>
                  </a:cubicBezTo>
                  <a:lnTo>
                    <a:pt x="1" y="13148"/>
                  </a:lnTo>
                  <a:cubicBezTo>
                    <a:pt x="1" y="13148"/>
                    <a:pt x="3036" y="2192"/>
                    <a:pt x="4634" y="1096"/>
                  </a:cubicBezTo>
                  <a:cubicBezTo>
                    <a:pt x="6232" y="1"/>
                    <a:pt x="17941" y="4109"/>
                    <a:pt x="18238" y="5022"/>
                  </a:cubicBezTo>
                  <a:cubicBezTo>
                    <a:pt x="18558" y="5935"/>
                    <a:pt x="19471" y="8834"/>
                    <a:pt x="19882" y="9793"/>
                  </a:cubicBezTo>
                  <a:cubicBezTo>
                    <a:pt x="20315" y="10751"/>
                    <a:pt x="27665" y="17919"/>
                    <a:pt x="27551" y="19859"/>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23"/>
            <p:cNvSpPr/>
            <p:nvPr/>
          </p:nvSpPr>
          <p:spPr>
            <a:xfrm>
              <a:off x="9051004" y="4731814"/>
              <a:ext cx="721665" cy="695280"/>
            </a:xfrm>
            <a:custGeom>
              <a:avLst/>
              <a:gdLst/>
              <a:ahLst/>
              <a:cxnLst/>
              <a:rect l="l" t="t" r="r" b="b"/>
              <a:pathLst>
                <a:path w="21252" h="20475" extrusionOk="0">
                  <a:moveTo>
                    <a:pt x="9679" y="0"/>
                  </a:moveTo>
                  <a:cubicBezTo>
                    <a:pt x="11208" y="1324"/>
                    <a:pt x="12806" y="4337"/>
                    <a:pt x="12829" y="4839"/>
                  </a:cubicBezTo>
                  <a:cubicBezTo>
                    <a:pt x="12829" y="5318"/>
                    <a:pt x="9405" y="11207"/>
                    <a:pt x="8971" y="11458"/>
                  </a:cubicBezTo>
                  <a:cubicBezTo>
                    <a:pt x="8560" y="11687"/>
                    <a:pt x="1" y="15339"/>
                    <a:pt x="1" y="15339"/>
                  </a:cubicBezTo>
                  <a:lnTo>
                    <a:pt x="1781" y="20474"/>
                  </a:lnTo>
                  <a:cubicBezTo>
                    <a:pt x="1781" y="20474"/>
                    <a:pt x="14472" y="17667"/>
                    <a:pt x="17348" y="16503"/>
                  </a:cubicBezTo>
                  <a:cubicBezTo>
                    <a:pt x="20224" y="15361"/>
                    <a:pt x="20726" y="14060"/>
                    <a:pt x="20977" y="12622"/>
                  </a:cubicBezTo>
                  <a:cubicBezTo>
                    <a:pt x="21251" y="11184"/>
                    <a:pt x="20566" y="8651"/>
                    <a:pt x="20224" y="7601"/>
                  </a:cubicBezTo>
                  <a:cubicBezTo>
                    <a:pt x="19905" y="6551"/>
                    <a:pt x="18718" y="4656"/>
                    <a:pt x="18718" y="4656"/>
                  </a:cubicBezTo>
                  <a:lnTo>
                    <a:pt x="14883" y="959"/>
                  </a:lnTo>
                  <a:cubicBezTo>
                    <a:pt x="14883" y="959"/>
                    <a:pt x="13879" y="753"/>
                    <a:pt x="13582" y="616"/>
                  </a:cubicBezTo>
                  <a:cubicBezTo>
                    <a:pt x="13285" y="479"/>
                    <a:pt x="9679" y="0"/>
                    <a:pt x="9679"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23"/>
            <p:cNvSpPr/>
            <p:nvPr/>
          </p:nvSpPr>
          <p:spPr>
            <a:xfrm>
              <a:off x="8969644" y="4214044"/>
              <a:ext cx="796032" cy="907684"/>
            </a:xfrm>
            <a:custGeom>
              <a:avLst/>
              <a:gdLst/>
              <a:ahLst/>
              <a:cxnLst/>
              <a:rect l="l" t="t" r="r" b="b"/>
              <a:pathLst>
                <a:path w="23442" h="26730" extrusionOk="0">
                  <a:moveTo>
                    <a:pt x="22917" y="19859"/>
                  </a:moveTo>
                  <a:cubicBezTo>
                    <a:pt x="22826" y="21114"/>
                    <a:pt x="23442" y="24241"/>
                    <a:pt x="23236" y="26729"/>
                  </a:cubicBezTo>
                  <a:cubicBezTo>
                    <a:pt x="23191" y="26638"/>
                    <a:pt x="22666" y="25497"/>
                    <a:pt x="22437" y="24492"/>
                  </a:cubicBezTo>
                  <a:cubicBezTo>
                    <a:pt x="22209" y="23488"/>
                    <a:pt x="20589" y="19882"/>
                    <a:pt x="18603" y="18307"/>
                  </a:cubicBezTo>
                  <a:cubicBezTo>
                    <a:pt x="16617" y="16732"/>
                    <a:pt x="12143" y="15453"/>
                    <a:pt x="10431" y="14518"/>
                  </a:cubicBezTo>
                  <a:cubicBezTo>
                    <a:pt x="8719" y="13559"/>
                    <a:pt x="5775" y="12692"/>
                    <a:pt x="5615" y="11094"/>
                  </a:cubicBezTo>
                  <a:cubicBezTo>
                    <a:pt x="5433" y="9496"/>
                    <a:pt x="2511" y="3037"/>
                    <a:pt x="0" y="1096"/>
                  </a:cubicBezTo>
                  <a:cubicBezTo>
                    <a:pt x="1598" y="1"/>
                    <a:pt x="13307" y="4109"/>
                    <a:pt x="13604" y="5022"/>
                  </a:cubicBezTo>
                  <a:cubicBezTo>
                    <a:pt x="13924" y="5935"/>
                    <a:pt x="14837" y="8834"/>
                    <a:pt x="15248" y="9793"/>
                  </a:cubicBezTo>
                  <a:cubicBezTo>
                    <a:pt x="15681" y="10751"/>
                    <a:pt x="23031" y="17919"/>
                    <a:pt x="22917" y="19859"/>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23"/>
            <p:cNvSpPr/>
            <p:nvPr/>
          </p:nvSpPr>
          <p:spPr>
            <a:xfrm>
              <a:off x="8899117" y="4666686"/>
              <a:ext cx="262016" cy="707708"/>
            </a:xfrm>
            <a:custGeom>
              <a:avLst/>
              <a:gdLst/>
              <a:ahLst/>
              <a:cxnLst/>
              <a:rect l="l" t="t" r="r" b="b"/>
              <a:pathLst>
                <a:path w="7716" h="20841" extrusionOk="0">
                  <a:moveTo>
                    <a:pt x="7715" y="1"/>
                  </a:moveTo>
                  <a:cubicBezTo>
                    <a:pt x="7053" y="1553"/>
                    <a:pt x="7647" y="5022"/>
                    <a:pt x="7327" y="5912"/>
                  </a:cubicBezTo>
                  <a:cubicBezTo>
                    <a:pt x="7030" y="6803"/>
                    <a:pt x="6802" y="10363"/>
                    <a:pt x="6734" y="10980"/>
                  </a:cubicBezTo>
                  <a:cubicBezTo>
                    <a:pt x="6665" y="11619"/>
                    <a:pt x="7304" y="14015"/>
                    <a:pt x="7304" y="14426"/>
                  </a:cubicBezTo>
                  <a:cubicBezTo>
                    <a:pt x="7304" y="14837"/>
                    <a:pt x="6825" y="19882"/>
                    <a:pt x="6825" y="19882"/>
                  </a:cubicBezTo>
                  <a:lnTo>
                    <a:pt x="4017" y="20840"/>
                  </a:lnTo>
                  <a:cubicBezTo>
                    <a:pt x="4017" y="20840"/>
                    <a:pt x="1963" y="19996"/>
                    <a:pt x="1712" y="18900"/>
                  </a:cubicBezTo>
                  <a:cubicBezTo>
                    <a:pt x="1484" y="17782"/>
                    <a:pt x="0" y="12075"/>
                    <a:pt x="411" y="11801"/>
                  </a:cubicBezTo>
                  <a:cubicBezTo>
                    <a:pt x="822" y="11528"/>
                    <a:pt x="4839" y="6643"/>
                    <a:pt x="5296" y="5753"/>
                  </a:cubicBezTo>
                  <a:cubicBezTo>
                    <a:pt x="5752" y="4863"/>
                    <a:pt x="6072" y="4452"/>
                    <a:pt x="6209" y="3151"/>
                  </a:cubicBezTo>
                  <a:cubicBezTo>
                    <a:pt x="6323" y="1872"/>
                    <a:pt x="6597" y="731"/>
                    <a:pt x="7715" y="1"/>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57" name="Google Shape;3057;p23"/>
          <p:cNvSpPr/>
          <p:nvPr/>
        </p:nvSpPr>
        <p:spPr>
          <a:xfrm>
            <a:off x="872495" y="4925571"/>
            <a:ext cx="337979" cy="124047"/>
          </a:xfrm>
          <a:custGeom>
            <a:avLst/>
            <a:gdLst/>
            <a:ahLst/>
            <a:cxnLst/>
            <a:rect l="l" t="t" r="r" b="b"/>
            <a:pathLst>
              <a:path w="9953" h="3653" extrusionOk="0">
                <a:moveTo>
                  <a:pt x="228" y="0"/>
                </a:moveTo>
                <a:cubicBezTo>
                  <a:pt x="731" y="548"/>
                  <a:pt x="1621" y="1028"/>
                  <a:pt x="2853" y="1301"/>
                </a:cubicBezTo>
                <a:cubicBezTo>
                  <a:pt x="4063" y="1553"/>
                  <a:pt x="5570" y="1849"/>
                  <a:pt x="5889" y="1941"/>
                </a:cubicBezTo>
                <a:cubicBezTo>
                  <a:pt x="6232" y="2055"/>
                  <a:pt x="6437" y="2443"/>
                  <a:pt x="7053" y="2648"/>
                </a:cubicBezTo>
                <a:cubicBezTo>
                  <a:pt x="7647" y="2876"/>
                  <a:pt x="8697" y="2922"/>
                  <a:pt x="9313" y="3219"/>
                </a:cubicBezTo>
                <a:cubicBezTo>
                  <a:pt x="9952" y="3493"/>
                  <a:pt x="8217" y="3264"/>
                  <a:pt x="7624" y="3219"/>
                </a:cubicBezTo>
                <a:cubicBezTo>
                  <a:pt x="7053" y="3173"/>
                  <a:pt x="7167" y="3652"/>
                  <a:pt x="6346" y="3219"/>
                </a:cubicBezTo>
                <a:cubicBezTo>
                  <a:pt x="5524" y="2762"/>
                  <a:pt x="4177" y="2488"/>
                  <a:pt x="3470" y="2511"/>
                </a:cubicBezTo>
                <a:cubicBezTo>
                  <a:pt x="2785" y="2534"/>
                  <a:pt x="1826" y="2443"/>
                  <a:pt x="1233" y="2534"/>
                </a:cubicBezTo>
                <a:cubicBezTo>
                  <a:pt x="617" y="2625"/>
                  <a:pt x="0" y="2443"/>
                  <a:pt x="92" y="2397"/>
                </a:cubicBezTo>
                <a:cubicBezTo>
                  <a:pt x="160" y="2374"/>
                  <a:pt x="228" y="1279"/>
                  <a:pt x="320" y="1073"/>
                </a:cubicBezTo>
                <a:cubicBezTo>
                  <a:pt x="388" y="868"/>
                  <a:pt x="228" y="0"/>
                  <a:pt x="228" y="0"/>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23"/>
          <p:cNvSpPr/>
          <p:nvPr/>
        </p:nvSpPr>
        <p:spPr>
          <a:xfrm>
            <a:off x="621352" y="5071279"/>
            <a:ext cx="899942" cy="123266"/>
          </a:xfrm>
          <a:custGeom>
            <a:avLst/>
            <a:gdLst/>
            <a:ahLst/>
            <a:cxnLst/>
            <a:rect l="l" t="t" r="r" b="b"/>
            <a:pathLst>
              <a:path w="26502" h="3630" extrusionOk="0">
                <a:moveTo>
                  <a:pt x="26501" y="1"/>
                </a:moveTo>
                <a:cubicBezTo>
                  <a:pt x="25839" y="206"/>
                  <a:pt x="24104" y="434"/>
                  <a:pt x="23671" y="434"/>
                </a:cubicBezTo>
                <a:cubicBezTo>
                  <a:pt x="23260" y="434"/>
                  <a:pt x="18672" y="640"/>
                  <a:pt x="18512" y="662"/>
                </a:cubicBezTo>
                <a:cubicBezTo>
                  <a:pt x="18352" y="685"/>
                  <a:pt x="14563" y="1484"/>
                  <a:pt x="13924" y="1941"/>
                </a:cubicBezTo>
                <a:cubicBezTo>
                  <a:pt x="13262" y="2420"/>
                  <a:pt x="10478" y="3036"/>
                  <a:pt x="9861" y="3219"/>
                </a:cubicBezTo>
                <a:cubicBezTo>
                  <a:pt x="9245" y="3401"/>
                  <a:pt x="6803" y="3516"/>
                  <a:pt x="5867" y="3219"/>
                </a:cubicBezTo>
                <a:cubicBezTo>
                  <a:pt x="4931" y="2922"/>
                  <a:pt x="2009" y="2032"/>
                  <a:pt x="1462" y="1712"/>
                </a:cubicBezTo>
                <a:cubicBezTo>
                  <a:pt x="891" y="1393"/>
                  <a:pt x="92" y="799"/>
                  <a:pt x="1" y="662"/>
                </a:cubicBezTo>
                <a:cubicBezTo>
                  <a:pt x="69" y="845"/>
                  <a:pt x="183" y="1096"/>
                  <a:pt x="435" y="1210"/>
                </a:cubicBezTo>
                <a:cubicBezTo>
                  <a:pt x="686" y="1347"/>
                  <a:pt x="1028" y="1370"/>
                  <a:pt x="1119" y="1507"/>
                </a:cubicBezTo>
                <a:cubicBezTo>
                  <a:pt x="1188" y="1644"/>
                  <a:pt x="1256" y="1712"/>
                  <a:pt x="1439" y="1804"/>
                </a:cubicBezTo>
                <a:cubicBezTo>
                  <a:pt x="1644" y="1895"/>
                  <a:pt x="3059" y="2443"/>
                  <a:pt x="3196" y="2488"/>
                </a:cubicBezTo>
                <a:cubicBezTo>
                  <a:pt x="3356" y="2557"/>
                  <a:pt x="5547" y="3333"/>
                  <a:pt x="5821" y="3333"/>
                </a:cubicBezTo>
                <a:cubicBezTo>
                  <a:pt x="6072" y="3333"/>
                  <a:pt x="7990" y="3630"/>
                  <a:pt x="8515" y="3607"/>
                </a:cubicBezTo>
                <a:cubicBezTo>
                  <a:pt x="9040" y="3584"/>
                  <a:pt x="9633" y="3493"/>
                  <a:pt x="9861" y="3447"/>
                </a:cubicBezTo>
                <a:cubicBezTo>
                  <a:pt x="10090" y="3379"/>
                  <a:pt x="13536" y="2580"/>
                  <a:pt x="14061" y="2169"/>
                </a:cubicBezTo>
                <a:cubicBezTo>
                  <a:pt x="14563" y="1758"/>
                  <a:pt x="15043" y="1598"/>
                  <a:pt x="16070" y="1461"/>
                </a:cubicBezTo>
                <a:cubicBezTo>
                  <a:pt x="17097" y="1302"/>
                  <a:pt x="18101" y="777"/>
                  <a:pt x="18512" y="754"/>
                </a:cubicBezTo>
                <a:cubicBezTo>
                  <a:pt x="18900" y="731"/>
                  <a:pt x="21525" y="777"/>
                  <a:pt x="21936" y="845"/>
                </a:cubicBezTo>
                <a:cubicBezTo>
                  <a:pt x="22347" y="914"/>
                  <a:pt x="23465" y="936"/>
                  <a:pt x="23716" y="754"/>
                </a:cubicBezTo>
                <a:cubicBezTo>
                  <a:pt x="23967" y="594"/>
                  <a:pt x="25063" y="503"/>
                  <a:pt x="25360" y="389"/>
                </a:cubicBezTo>
                <a:cubicBezTo>
                  <a:pt x="25656" y="274"/>
                  <a:pt x="26341" y="320"/>
                  <a:pt x="26501" y="1"/>
                </a:cubicBezTo>
                <a:close/>
              </a:path>
            </a:pathLst>
          </a:custGeom>
          <a:solidFill>
            <a:srgbClr val="7E9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23"/>
          <p:cNvSpPr/>
          <p:nvPr/>
        </p:nvSpPr>
        <p:spPr>
          <a:xfrm>
            <a:off x="-271502" y="4108642"/>
            <a:ext cx="599927" cy="988265"/>
          </a:xfrm>
          <a:custGeom>
            <a:avLst/>
            <a:gdLst/>
            <a:ahLst/>
            <a:cxnLst/>
            <a:rect l="l" t="t" r="r" b="b"/>
            <a:pathLst>
              <a:path w="17667" h="29103" extrusionOk="0">
                <a:moveTo>
                  <a:pt x="3492" y="1"/>
                </a:moveTo>
                <a:cubicBezTo>
                  <a:pt x="4314" y="1804"/>
                  <a:pt x="5250" y="6118"/>
                  <a:pt x="5296" y="7396"/>
                </a:cubicBezTo>
                <a:cubicBezTo>
                  <a:pt x="5364" y="8651"/>
                  <a:pt x="4771" y="11139"/>
                  <a:pt x="4908" y="12212"/>
                </a:cubicBezTo>
                <a:cubicBezTo>
                  <a:pt x="5022" y="13262"/>
                  <a:pt x="4953" y="14586"/>
                  <a:pt x="4428" y="16001"/>
                </a:cubicBezTo>
                <a:cubicBezTo>
                  <a:pt x="3880" y="17439"/>
                  <a:pt x="2260" y="20749"/>
                  <a:pt x="1917" y="21456"/>
                </a:cubicBezTo>
                <a:cubicBezTo>
                  <a:pt x="1598" y="22141"/>
                  <a:pt x="114" y="25291"/>
                  <a:pt x="0" y="26021"/>
                </a:cubicBezTo>
                <a:cubicBezTo>
                  <a:pt x="799" y="24994"/>
                  <a:pt x="1621" y="22483"/>
                  <a:pt x="2100" y="21822"/>
                </a:cubicBezTo>
                <a:cubicBezTo>
                  <a:pt x="2602" y="21182"/>
                  <a:pt x="2488" y="21000"/>
                  <a:pt x="2990" y="20384"/>
                </a:cubicBezTo>
                <a:cubicBezTo>
                  <a:pt x="3515" y="19744"/>
                  <a:pt x="3812" y="18398"/>
                  <a:pt x="4131" y="17211"/>
                </a:cubicBezTo>
                <a:cubicBezTo>
                  <a:pt x="4428" y="16001"/>
                  <a:pt x="4679" y="15887"/>
                  <a:pt x="4930" y="15293"/>
                </a:cubicBezTo>
                <a:cubicBezTo>
                  <a:pt x="5159" y="14754"/>
                  <a:pt x="5104" y="12060"/>
                  <a:pt x="5453" y="12060"/>
                </a:cubicBezTo>
                <a:cubicBezTo>
                  <a:pt x="5488" y="12060"/>
                  <a:pt x="5526" y="12086"/>
                  <a:pt x="5569" y="12144"/>
                </a:cubicBezTo>
                <a:cubicBezTo>
                  <a:pt x="5455" y="13102"/>
                  <a:pt x="5935" y="14860"/>
                  <a:pt x="7373" y="16115"/>
                </a:cubicBezTo>
                <a:cubicBezTo>
                  <a:pt x="8788" y="17371"/>
                  <a:pt x="10157" y="18466"/>
                  <a:pt x="10751" y="19516"/>
                </a:cubicBezTo>
                <a:cubicBezTo>
                  <a:pt x="11344" y="20589"/>
                  <a:pt x="11801" y="22050"/>
                  <a:pt x="11869" y="22415"/>
                </a:cubicBezTo>
                <a:cubicBezTo>
                  <a:pt x="11930" y="21301"/>
                  <a:pt x="11182" y="19684"/>
                  <a:pt x="11300" y="19684"/>
                </a:cubicBezTo>
                <a:cubicBezTo>
                  <a:pt x="11315" y="19684"/>
                  <a:pt x="11344" y="19711"/>
                  <a:pt x="11390" y="19767"/>
                </a:cubicBezTo>
                <a:cubicBezTo>
                  <a:pt x="11824" y="20269"/>
                  <a:pt x="14038" y="21776"/>
                  <a:pt x="14631" y="22780"/>
                </a:cubicBezTo>
                <a:cubicBezTo>
                  <a:pt x="15247" y="23762"/>
                  <a:pt x="17484" y="26364"/>
                  <a:pt x="17644" y="29103"/>
                </a:cubicBezTo>
                <a:cubicBezTo>
                  <a:pt x="17667" y="27710"/>
                  <a:pt x="17073" y="25930"/>
                  <a:pt x="16503" y="24903"/>
                </a:cubicBezTo>
                <a:cubicBezTo>
                  <a:pt x="15909" y="23876"/>
                  <a:pt x="14357" y="21593"/>
                  <a:pt x="13535" y="20954"/>
                </a:cubicBezTo>
                <a:cubicBezTo>
                  <a:pt x="12714" y="20315"/>
                  <a:pt x="11618" y="19516"/>
                  <a:pt x="11367" y="19334"/>
                </a:cubicBezTo>
                <a:cubicBezTo>
                  <a:pt x="11139" y="19174"/>
                  <a:pt x="11025" y="19060"/>
                  <a:pt x="11025" y="19060"/>
                </a:cubicBezTo>
                <a:cubicBezTo>
                  <a:pt x="11025" y="19060"/>
                  <a:pt x="10591" y="18786"/>
                  <a:pt x="9678" y="17804"/>
                </a:cubicBezTo>
                <a:cubicBezTo>
                  <a:pt x="8788" y="16800"/>
                  <a:pt x="8354" y="16435"/>
                  <a:pt x="8194" y="16275"/>
                </a:cubicBezTo>
                <a:cubicBezTo>
                  <a:pt x="8035" y="16138"/>
                  <a:pt x="7190" y="15271"/>
                  <a:pt x="6962" y="14974"/>
                </a:cubicBezTo>
                <a:cubicBezTo>
                  <a:pt x="6756" y="14654"/>
                  <a:pt x="6003" y="13878"/>
                  <a:pt x="5752" y="10934"/>
                </a:cubicBezTo>
                <a:cubicBezTo>
                  <a:pt x="5684" y="10272"/>
                  <a:pt x="5638" y="8355"/>
                  <a:pt x="5524" y="7556"/>
                </a:cubicBezTo>
                <a:cubicBezTo>
                  <a:pt x="5410" y="6734"/>
                  <a:pt x="5341" y="3721"/>
                  <a:pt x="4953" y="2877"/>
                </a:cubicBezTo>
                <a:cubicBezTo>
                  <a:pt x="4588" y="2009"/>
                  <a:pt x="3492" y="1"/>
                  <a:pt x="3492" y="1"/>
                </a:cubicBezTo>
                <a:close/>
              </a:path>
            </a:pathLst>
          </a:custGeom>
          <a:solidFill>
            <a:srgbClr val="7E9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60" name="Google Shape;3060;p23"/>
          <p:cNvGrpSpPr/>
          <p:nvPr/>
        </p:nvGrpSpPr>
        <p:grpSpPr>
          <a:xfrm>
            <a:off x="-443844" y="3045911"/>
            <a:ext cx="1033302" cy="2847919"/>
            <a:chOff x="12111431" y="2541073"/>
            <a:chExt cx="1033302" cy="2847919"/>
          </a:xfrm>
        </p:grpSpPr>
        <p:sp>
          <p:nvSpPr>
            <p:cNvPr id="3061" name="Google Shape;3061;p23"/>
            <p:cNvSpPr/>
            <p:nvPr/>
          </p:nvSpPr>
          <p:spPr>
            <a:xfrm>
              <a:off x="12300938" y="2541073"/>
              <a:ext cx="843795" cy="1183616"/>
            </a:xfrm>
            <a:custGeom>
              <a:avLst/>
              <a:gdLst/>
              <a:ahLst/>
              <a:cxnLst/>
              <a:rect l="l" t="t" r="r" b="b"/>
              <a:pathLst>
                <a:path w="26524" h="37206" extrusionOk="0">
                  <a:moveTo>
                    <a:pt x="13079" y="6300"/>
                  </a:moveTo>
                  <a:cubicBezTo>
                    <a:pt x="13718" y="7464"/>
                    <a:pt x="14358" y="8628"/>
                    <a:pt x="14974" y="9815"/>
                  </a:cubicBezTo>
                  <a:lnTo>
                    <a:pt x="14974" y="9815"/>
                  </a:lnTo>
                  <a:cubicBezTo>
                    <a:pt x="14175" y="8743"/>
                    <a:pt x="13376" y="7693"/>
                    <a:pt x="12577" y="6643"/>
                  </a:cubicBezTo>
                  <a:lnTo>
                    <a:pt x="12577" y="6643"/>
                  </a:lnTo>
                  <a:cubicBezTo>
                    <a:pt x="12577" y="6643"/>
                    <a:pt x="9427" y="9313"/>
                    <a:pt x="8879" y="11094"/>
                  </a:cubicBezTo>
                  <a:lnTo>
                    <a:pt x="8879" y="11094"/>
                  </a:lnTo>
                  <a:cubicBezTo>
                    <a:pt x="10180" y="13330"/>
                    <a:pt x="11436" y="15590"/>
                    <a:pt x="12646" y="17895"/>
                  </a:cubicBezTo>
                  <a:lnTo>
                    <a:pt x="12646" y="17895"/>
                  </a:lnTo>
                  <a:cubicBezTo>
                    <a:pt x="11322" y="15887"/>
                    <a:pt x="9975" y="13924"/>
                    <a:pt x="8606" y="12007"/>
                  </a:cubicBezTo>
                  <a:lnTo>
                    <a:pt x="8606" y="12007"/>
                  </a:lnTo>
                  <a:cubicBezTo>
                    <a:pt x="4565" y="16229"/>
                    <a:pt x="2123" y="23214"/>
                    <a:pt x="2123" y="23214"/>
                  </a:cubicBezTo>
                  <a:lnTo>
                    <a:pt x="2123" y="23214"/>
                  </a:lnTo>
                  <a:cubicBezTo>
                    <a:pt x="2671" y="24264"/>
                    <a:pt x="3219" y="25314"/>
                    <a:pt x="3767" y="26386"/>
                  </a:cubicBezTo>
                  <a:lnTo>
                    <a:pt x="3767" y="26386"/>
                  </a:lnTo>
                  <a:cubicBezTo>
                    <a:pt x="3150" y="25519"/>
                    <a:pt x="2511" y="24675"/>
                    <a:pt x="1872" y="23830"/>
                  </a:cubicBezTo>
                  <a:lnTo>
                    <a:pt x="1872" y="23830"/>
                  </a:lnTo>
                  <a:cubicBezTo>
                    <a:pt x="1598" y="24309"/>
                    <a:pt x="1324" y="24811"/>
                    <a:pt x="1050" y="25291"/>
                  </a:cubicBezTo>
                  <a:lnTo>
                    <a:pt x="1050" y="25291"/>
                  </a:lnTo>
                  <a:cubicBezTo>
                    <a:pt x="1667" y="26455"/>
                    <a:pt x="2306" y="27642"/>
                    <a:pt x="2899" y="28829"/>
                  </a:cubicBezTo>
                  <a:lnTo>
                    <a:pt x="2899" y="28829"/>
                  </a:lnTo>
                  <a:cubicBezTo>
                    <a:pt x="2169" y="27916"/>
                    <a:pt x="1438" y="26980"/>
                    <a:pt x="708" y="26090"/>
                  </a:cubicBezTo>
                  <a:lnTo>
                    <a:pt x="708" y="26090"/>
                  </a:lnTo>
                  <a:cubicBezTo>
                    <a:pt x="0" y="27277"/>
                    <a:pt x="776" y="32435"/>
                    <a:pt x="4657" y="37206"/>
                  </a:cubicBezTo>
                  <a:lnTo>
                    <a:pt x="4657" y="37206"/>
                  </a:lnTo>
                  <a:cubicBezTo>
                    <a:pt x="7122" y="36407"/>
                    <a:pt x="9907" y="35768"/>
                    <a:pt x="12349" y="34489"/>
                  </a:cubicBezTo>
                  <a:lnTo>
                    <a:pt x="12349" y="34489"/>
                  </a:lnTo>
                  <a:cubicBezTo>
                    <a:pt x="14791" y="33188"/>
                    <a:pt x="14951" y="32093"/>
                    <a:pt x="14951" y="32093"/>
                  </a:cubicBezTo>
                  <a:lnTo>
                    <a:pt x="14951" y="32093"/>
                  </a:lnTo>
                  <a:cubicBezTo>
                    <a:pt x="14106" y="31659"/>
                    <a:pt x="13262" y="31225"/>
                    <a:pt x="12417" y="30792"/>
                  </a:cubicBezTo>
                  <a:lnTo>
                    <a:pt x="12417" y="30792"/>
                  </a:lnTo>
                  <a:cubicBezTo>
                    <a:pt x="13376" y="31111"/>
                    <a:pt x="14358" y="31431"/>
                    <a:pt x="15316" y="31750"/>
                  </a:cubicBezTo>
                  <a:lnTo>
                    <a:pt x="15316" y="31750"/>
                  </a:lnTo>
                  <a:cubicBezTo>
                    <a:pt x="17165" y="29536"/>
                    <a:pt x="18603" y="27140"/>
                    <a:pt x="18603" y="27140"/>
                  </a:cubicBezTo>
                  <a:lnTo>
                    <a:pt x="18603" y="27140"/>
                  </a:lnTo>
                  <a:cubicBezTo>
                    <a:pt x="18032" y="26889"/>
                    <a:pt x="17462" y="26638"/>
                    <a:pt x="16914" y="26386"/>
                  </a:cubicBezTo>
                  <a:lnTo>
                    <a:pt x="16914" y="26386"/>
                  </a:lnTo>
                  <a:cubicBezTo>
                    <a:pt x="17667" y="26501"/>
                    <a:pt x="18398" y="26638"/>
                    <a:pt x="19151" y="26752"/>
                  </a:cubicBezTo>
                  <a:lnTo>
                    <a:pt x="19151" y="26752"/>
                  </a:lnTo>
                  <a:cubicBezTo>
                    <a:pt x="21000" y="24058"/>
                    <a:pt x="21411" y="21913"/>
                    <a:pt x="22232" y="20657"/>
                  </a:cubicBezTo>
                  <a:lnTo>
                    <a:pt x="22232" y="20657"/>
                  </a:lnTo>
                  <a:cubicBezTo>
                    <a:pt x="22415" y="20383"/>
                    <a:pt x="22689" y="20155"/>
                    <a:pt x="22940" y="19881"/>
                  </a:cubicBezTo>
                  <a:lnTo>
                    <a:pt x="22940" y="19881"/>
                  </a:lnTo>
                  <a:cubicBezTo>
                    <a:pt x="22141" y="19721"/>
                    <a:pt x="21342" y="19562"/>
                    <a:pt x="20543" y="19402"/>
                  </a:cubicBezTo>
                  <a:lnTo>
                    <a:pt x="20543" y="19402"/>
                  </a:lnTo>
                  <a:cubicBezTo>
                    <a:pt x="21319" y="19356"/>
                    <a:pt x="22095" y="19288"/>
                    <a:pt x="22871" y="19242"/>
                  </a:cubicBezTo>
                  <a:lnTo>
                    <a:pt x="22871" y="19242"/>
                  </a:lnTo>
                  <a:cubicBezTo>
                    <a:pt x="24880" y="16617"/>
                    <a:pt x="25154" y="13125"/>
                    <a:pt x="25154" y="12965"/>
                  </a:cubicBezTo>
                  <a:lnTo>
                    <a:pt x="25154" y="12965"/>
                  </a:lnTo>
                  <a:cubicBezTo>
                    <a:pt x="24675" y="13011"/>
                    <a:pt x="24195" y="13056"/>
                    <a:pt x="23716" y="13125"/>
                  </a:cubicBezTo>
                  <a:lnTo>
                    <a:pt x="23716" y="13125"/>
                  </a:lnTo>
                  <a:cubicBezTo>
                    <a:pt x="24241" y="12783"/>
                    <a:pt x="25085" y="12463"/>
                    <a:pt x="25085" y="12463"/>
                  </a:cubicBezTo>
                  <a:lnTo>
                    <a:pt x="25085" y="12463"/>
                  </a:lnTo>
                  <a:cubicBezTo>
                    <a:pt x="25154" y="12463"/>
                    <a:pt x="25222" y="12463"/>
                    <a:pt x="25268" y="12440"/>
                  </a:cubicBezTo>
                  <a:lnTo>
                    <a:pt x="25268" y="12440"/>
                  </a:lnTo>
                  <a:cubicBezTo>
                    <a:pt x="26523" y="9016"/>
                    <a:pt x="24629" y="2374"/>
                    <a:pt x="24241" y="0"/>
                  </a:cubicBezTo>
                  <a:lnTo>
                    <a:pt x="24241" y="0"/>
                  </a:lnTo>
                  <a:cubicBezTo>
                    <a:pt x="20315" y="1416"/>
                    <a:pt x="13992" y="4474"/>
                    <a:pt x="13079" y="6300"/>
                  </a:cubicBezTo>
                  <a:close/>
                  <a:moveTo>
                    <a:pt x="14951" y="32093"/>
                  </a:moveTo>
                  <a:lnTo>
                    <a:pt x="14951" y="32093"/>
                  </a:lnTo>
                  <a:lnTo>
                    <a:pt x="14951" y="32093"/>
                  </a:lnTo>
                  <a:lnTo>
                    <a:pt x="14951" y="32093"/>
                  </a:lnTo>
                  <a:lnTo>
                    <a:pt x="14951" y="32093"/>
                  </a:lnTo>
                  <a:lnTo>
                    <a:pt x="14951" y="3209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23"/>
            <p:cNvSpPr/>
            <p:nvPr/>
          </p:nvSpPr>
          <p:spPr>
            <a:xfrm>
              <a:off x="12111431" y="2578103"/>
              <a:ext cx="956316" cy="2810889"/>
            </a:xfrm>
            <a:custGeom>
              <a:avLst/>
              <a:gdLst/>
              <a:ahLst/>
              <a:cxnLst/>
              <a:rect l="l" t="t" r="r" b="b"/>
              <a:pathLst>
                <a:path w="30061" h="88358" extrusionOk="0">
                  <a:moveTo>
                    <a:pt x="24514" y="10843"/>
                  </a:moveTo>
                  <a:cubicBezTo>
                    <a:pt x="23373" y="12532"/>
                    <a:pt x="22186" y="14289"/>
                    <a:pt x="21182" y="16047"/>
                  </a:cubicBezTo>
                  <a:lnTo>
                    <a:pt x="21182" y="16047"/>
                  </a:lnTo>
                  <a:cubicBezTo>
                    <a:pt x="18123" y="21342"/>
                    <a:pt x="15407" y="25747"/>
                    <a:pt x="12988" y="29673"/>
                  </a:cubicBezTo>
                  <a:lnTo>
                    <a:pt x="12988" y="29673"/>
                  </a:lnTo>
                  <a:cubicBezTo>
                    <a:pt x="10637" y="33508"/>
                    <a:pt x="9039" y="37959"/>
                    <a:pt x="7783" y="43757"/>
                  </a:cubicBezTo>
                  <a:lnTo>
                    <a:pt x="7783" y="43757"/>
                  </a:lnTo>
                  <a:cubicBezTo>
                    <a:pt x="7053" y="47021"/>
                    <a:pt x="6779" y="50376"/>
                    <a:pt x="6437" y="53617"/>
                  </a:cubicBezTo>
                  <a:lnTo>
                    <a:pt x="6437" y="53617"/>
                  </a:lnTo>
                  <a:cubicBezTo>
                    <a:pt x="6300" y="54827"/>
                    <a:pt x="6163" y="56059"/>
                    <a:pt x="5980" y="57246"/>
                  </a:cubicBezTo>
                  <a:lnTo>
                    <a:pt x="5980" y="57246"/>
                  </a:lnTo>
                  <a:cubicBezTo>
                    <a:pt x="5729" y="58798"/>
                    <a:pt x="5478" y="60351"/>
                    <a:pt x="5181" y="61880"/>
                  </a:cubicBezTo>
                  <a:lnTo>
                    <a:pt x="5181" y="61880"/>
                  </a:lnTo>
                  <a:cubicBezTo>
                    <a:pt x="4656" y="64687"/>
                    <a:pt x="4040" y="67586"/>
                    <a:pt x="3469" y="70416"/>
                  </a:cubicBezTo>
                  <a:lnTo>
                    <a:pt x="3469" y="70416"/>
                  </a:lnTo>
                  <a:cubicBezTo>
                    <a:pt x="2625" y="74730"/>
                    <a:pt x="1780" y="79090"/>
                    <a:pt x="822" y="83267"/>
                  </a:cubicBezTo>
                  <a:lnTo>
                    <a:pt x="822" y="83267"/>
                  </a:lnTo>
                  <a:cubicBezTo>
                    <a:pt x="548" y="84386"/>
                    <a:pt x="274" y="85527"/>
                    <a:pt x="0" y="86645"/>
                  </a:cubicBezTo>
                  <a:lnTo>
                    <a:pt x="0" y="86645"/>
                  </a:lnTo>
                  <a:lnTo>
                    <a:pt x="0" y="88357"/>
                  </a:lnTo>
                  <a:cubicBezTo>
                    <a:pt x="91" y="87946"/>
                    <a:pt x="183" y="87535"/>
                    <a:pt x="297" y="87147"/>
                  </a:cubicBezTo>
                  <a:lnTo>
                    <a:pt x="297" y="87147"/>
                  </a:lnTo>
                  <a:cubicBezTo>
                    <a:pt x="616" y="85892"/>
                    <a:pt x="913" y="84637"/>
                    <a:pt x="1210" y="83358"/>
                  </a:cubicBezTo>
                  <a:lnTo>
                    <a:pt x="1210" y="83358"/>
                  </a:lnTo>
                  <a:cubicBezTo>
                    <a:pt x="2168" y="79181"/>
                    <a:pt x="3013" y="74799"/>
                    <a:pt x="3880" y="70508"/>
                  </a:cubicBezTo>
                  <a:lnTo>
                    <a:pt x="3880" y="70508"/>
                  </a:lnTo>
                  <a:cubicBezTo>
                    <a:pt x="4451" y="67677"/>
                    <a:pt x="5067" y="64779"/>
                    <a:pt x="5592" y="61971"/>
                  </a:cubicBezTo>
                  <a:lnTo>
                    <a:pt x="5592" y="61971"/>
                  </a:lnTo>
                  <a:cubicBezTo>
                    <a:pt x="5866" y="60419"/>
                    <a:pt x="6140" y="58867"/>
                    <a:pt x="6368" y="57315"/>
                  </a:cubicBezTo>
                  <a:lnTo>
                    <a:pt x="6368" y="57315"/>
                  </a:lnTo>
                  <a:cubicBezTo>
                    <a:pt x="6551" y="56105"/>
                    <a:pt x="6711" y="54872"/>
                    <a:pt x="6848" y="53663"/>
                  </a:cubicBezTo>
                  <a:lnTo>
                    <a:pt x="6848" y="53663"/>
                  </a:lnTo>
                  <a:cubicBezTo>
                    <a:pt x="7190" y="50444"/>
                    <a:pt x="7464" y="47089"/>
                    <a:pt x="8171" y="43871"/>
                  </a:cubicBezTo>
                  <a:lnTo>
                    <a:pt x="8171" y="43871"/>
                  </a:lnTo>
                  <a:cubicBezTo>
                    <a:pt x="9427" y="38119"/>
                    <a:pt x="11002" y="33691"/>
                    <a:pt x="13330" y="29924"/>
                  </a:cubicBezTo>
                  <a:lnTo>
                    <a:pt x="13330" y="29924"/>
                  </a:lnTo>
                  <a:cubicBezTo>
                    <a:pt x="15749" y="26021"/>
                    <a:pt x="18466" y="21593"/>
                    <a:pt x="21524" y="16298"/>
                  </a:cubicBezTo>
                  <a:lnTo>
                    <a:pt x="21524" y="16298"/>
                  </a:lnTo>
                  <a:cubicBezTo>
                    <a:pt x="22529" y="14563"/>
                    <a:pt x="23715" y="12828"/>
                    <a:pt x="24834" y="11139"/>
                  </a:cubicBezTo>
                  <a:lnTo>
                    <a:pt x="24834" y="11139"/>
                  </a:lnTo>
                  <a:cubicBezTo>
                    <a:pt x="27025" y="7852"/>
                    <a:pt x="29194" y="4337"/>
                    <a:pt x="30061" y="160"/>
                  </a:cubicBezTo>
                  <a:lnTo>
                    <a:pt x="30061" y="160"/>
                  </a:lnTo>
                  <a:cubicBezTo>
                    <a:pt x="29924" y="115"/>
                    <a:pt x="29787" y="46"/>
                    <a:pt x="29650" y="1"/>
                  </a:cubicBezTo>
                  <a:lnTo>
                    <a:pt x="29650" y="1"/>
                  </a:lnTo>
                  <a:cubicBezTo>
                    <a:pt x="28828" y="4086"/>
                    <a:pt x="26660" y="7579"/>
                    <a:pt x="24514" y="10843"/>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3" name="Google Shape;3063;p23"/>
          <p:cNvGrpSpPr/>
          <p:nvPr/>
        </p:nvGrpSpPr>
        <p:grpSpPr>
          <a:xfrm rot="-1103814">
            <a:off x="-339600" y="2350908"/>
            <a:ext cx="1033309" cy="2847939"/>
            <a:chOff x="12111431" y="2541073"/>
            <a:chExt cx="1033302" cy="2847919"/>
          </a:xfrm>
        </p:grpSpPr>
        <p:sp>
          <p:nvSpPr>
            <p:cNvPr id="3064" name="Google Shape;3064;p23"/>
            <p:cNvSpPr/>
            <p:nvPr/>
          </p:nvSpPr>
          <p:spPr>
            <a:xfrm>
              <a:off x="12300938" y="2541073"/>
              <a:ext cx="843795" cy="1183616"/>
            </a:xfrm>
            <a:custGeom>
              <a:avLst/>
              <a:gdLst/>
              <a:ahLst/>
              <a:cxnLst/>
              <a:rect l="l" t="t" r="r" b="b"/>
              <a:pathLst>
                <a:path w="26524" h="37206" extrusionOk="0">
                  <a:moveTo>
                    <a:pt x="13079" y="6300"/>
                  </a:moveTo>
                  <a:cubicBezTo>
                    <a:pt x="13718" y="7464"/>
                    <a:pt x="14358" y="8628"/>
                    <a:pt x="14974" y="9815"/>
                  </a:cubicBezTo>
                  <a:lnTo>
                    <a:pt x="14974" y="9815"/>
                  </a:lnTo>
                  <a:cubicBezTo>
                    <a:pt x="14175" y="8743"/>
                    <a:pt x="13376" y="7693"/>
                    <a:pt x="12577" y="6643"/>
                  </a:cubicBezTo>
                  <a:lnTo>
                    <a:pt x="12577" y="6643"/>
                  </a:lnTo>
                  <a:cubicBezTo>
                    <a:pt x="12577" y="6643"/>
                    <a:pt x="9427" y="9313"/>
                    <a:pt x="8879" y="11094"/>
                  </a:cubicBezTo>
                  <a:lnTo>
                    <a:pt x="8879" y="11094"/>
                  </a:lnTo>
                  <a:cubicBezTo>
                    <a:pt x="10180" y="13330"/>
                    <a:pt x="11436" y="15590"/>
                    <a:pt x="12646" y="17895"/>
                  </a:cubicBezTo>
                  <a:lnTo>
                    <a:pt x="12646" y="17895"/>
                  </a:lnTo>
                  <a:cubicBezTo>
                    <a:pt x="11322" y="15887"/>
                    <a:pt x="9975" y="13924"/>
                    <a:pt x="8606" y="12007"/>
                  </a:cubicBezTo>
                  <a:lnTo>
                    <a:pt x="8606" y="12007"/>
                  </a:lnTo>
                  <a:cubicBezTo>
                    <a:pt x="4565" y="16229"/>
                    <a:pt x="2123" y="23214"/>
                    <a:pt x="2123" y="23214"/>
                  </a:cubicBezTo>
                  <a:lnTo>
                    <a:pt x="2123" y="23214"/>
                  </a:lnTo>
                  <a:cubicBezTo>
                    <a:pt x="2671" y="24264"/>
                    <a:pt x="3219" y="25314"/>
                    <a:pt x="3767" y="26386"/>
                  </a:cubicBezTo>
                  <a:lnTo>
                    <a:pt x="3767" y="26386"/>
                  </a:lnTo>
                  <a:cubicBezTo>
                    <a:pt x="3150" y="25519"/>
                    <a:pt x="2511" y="24675"/>
                    <a:pt x="1872" y="23830"/>
                  </a:cubicBezTo>
                  <a:lnTo>
                    <a:pt x="1872" y="23830"/>
                  </a:lnTo>
                  <a:cubicBezTo>
                    <a:pt x="1598" y="24309"/>
                    <a:pt x="1324" y="24811"/>
                    <a:pt x="1050" y="25291"/>
                  </a:cubicBezTo>
                  <a:lnTo>
                    <a:pt x="1050" y="25291"/>
                  </a:lnTo>
                  <a:cubicBezTo>
                    <a:pt x="1667" y="26455"/>
                    <a:pt x="2306" y="27642"/>
                    <a:pt x="2899" y="28829"/>
                  </a:cubicBezTo>
                  <a:lnTo>
                    <a:pt x="2899" y="28829"/>
                  </a:lnTo>
                  <a:cubicBezTo>
                    <a:pt x="2169" y="27916"/>
                    <a:pt x="1438" y="26980"/>
                    <a:pt x="708" y="26090"/>
                  </a:cubicBezTo>
                  <a:lnTo>
                    <a:pt x="708" y="26090"/>
                  </a:lnTo>
                  <a:cubicBezTo>
                    <a:pt x="0" y="27277"/>
                    <a:pt x="776" y="32435"/>
                    <a:pt x="4657" y="37206"/>
                  </a:cubicBezTo>
                  <a:lnTo>
                    <a:pt x="4657" y="37206"/>
                  </a:lnTo>
                  <a:cubicBezTo>
                    <a:pt x="7122" y="36407"/>
                    <a:pt x="9907" y="35768"/>
                    <a:pt x="12349" y="34489"/>
                  </a:cubicBezTo>
                  <a:lnTo>
                    <a:pt x="12349" y="34489"/>
                  </a:lnTo>
                  <a:cubicBezTo>
                    <a:pt x="14791" y="33188"/>
                    <a:pt x="14951" y="32093"/>
                    <a:pt x="14951" y="32093"/>
                  </a:cubicBezTo>
                  <a:lnTo>
                    <a:pt x="14951" y="32093"/>
                  </a:lnTo>
                  <a:cubicBezTo>
                    <a:pt x="14106" y="31659"/>
                    <a:pt x="13262" y="31225"/>
                    <a:pt x="12417" y="30792"/>
                  </a:cubicBezTo>
                  <a:lnTo>
                    <a:pt x="12417" y="30792"/>
                  </a:lnTo>
                  <a:cubicBezTo>
                    <a:pt x="13376" y="31111"/>
                    <a:pt x="14358" y="31431"/>
                    <a:pt x="15316" y="31750"/>
                  </a:cubicBezTo>
                  <a:lnTo>
                    <a:pt x="15316" y="31750"/>
                  </a:lnTo>
                  <a:cubicBezTo>
                    <a:pt x="17165" y="29536"/>
                    <a:pt x="18603" y="27140"/>
                    <a:pt x="18603" y="27140"/>
                  </a:cubicBezTo>
                  <a:lnTo>
                    <a:pt x="18603" y="27140"/>
                  </a:lnTo>
                  <a:cubicBezTo>
                    <a:pt x="18032" y="26889"/>
                    <a:pt x="17462" y="26638"/>
                    <a:pt x="16914" y="26386"/>
                  </a:cubicBezTo>
                  <a:lnTo>
                    <a:pt x="16914" y="26386"/>
                  </a:lnTo>
                  <a:cubicBezTo>
                    <a:pt x="17667" y="26501"/>
                    <a:pt x="18398" y="26638"/>
                    <a:pt x="19151" y="26752"/>
                  </a:cubicBezTo>
                  <a:lnTo>
                    <a:pt x="19151" y="26752"/>
                  </a:lnTo>
                  <a:cubicBezTo>
                    <a:pt x="21000" y="24058"/>
                    <a:pt x="21411" y="21913"/>
                    <a:pt x="22232" y="20657"/>
                  </a:cubicBezTo>
                  <a:lnTo>
                    <a:pt x="22232" y="20657"/>
                  </a:lnTo>
                  <a:cubicBezTo>
                    <a:pt x="22415" y="20383"/>
                    <a:pt x="22689" y="20155"/>
                    <a:pt x="22940" y="19881"/>
                  </a:cubicBezTo>
                  <a:lnTo>
                    <a:pt x="22940" y="19881"/>
                  </a:lnTo>
                  <a:cubicBezTo>
                    <a:pt x="22141" y="19721"/>
                    <a:pt x="21342" y="19562"/>
                    <a:pt x="20543" y="19402"/>
                  </a:cubicBezTo>
                  <a:lnTo>
                    <a:pt x="20543" y="19402"/>
                  </a:lnTo>
                  <a:cubicBezTo>
                    <a:pt x="21319" y="19356"/>
                    <a:pt x="22095" y="19288"/>
                    <a:pt x="22871" y="19242"/>
                  </a:cubicBezTo>
                  <a:lnTo>
                    <a:pt x="22871" y="19242"/>
                  </a:lnTo>
                  <a:cubicBezTo>
                    <a:pt x="24880" y="16617"/>
                    <a:pt x="25154" y="13125"/>
                    <a:pt x="25154" y="12965"/>
                  </a:cubicBezTo>
                  <a:lnTo>
                    <a:pt x="25154" y="12965"/>
                  </a:lnTo>
                  <a:cubicBezTo>
                    <a:pt x="24675" y="13011"/>
                    <a:pt x="24195" y="13056"/>
                    <a:pt x="23716" y="13125"/>
                  </a:cubicBezTo>
                  <a:lnTo>
                    <a:pt x="23716" y="13125"/>
                  </a:lnTo>
                  <a:cubicBezTo>
                    <a:pt x="24241" y="12783"/>
                    <a:pt x="25085" y="12463"/>
                    <a:pt x="25085" y="12463"/>
                  </a:cubicBezTo>
                  <a:lnTo>
                    <a:pt x="25085" y="12463"/>
                  </a:lnTo>
                  <a:cubicBezTo>
                    <a:pt x="25154" y="12463"/>
                    <a:pt x="25222" y="12463"/>
                    <a:pt x="25268" y="12440"/>
                  </a:cubicBezTo>
                  <a:lnTo>
                    <a:pt x="25268" y="12440"/>
                  </a:lnTo>
                  <a:cubicBezTo>
                    <a:pt x="26523" y="9016"/>
                    <a:pt x="24629" y="2374"/>
                    <a:pt x="24241" y="0"/>
                  </a:cubicBezTo>
                  <a:lnTo>
                    <a:pt x="24241" y="0"/>
                  </a:lnTo>
                  <a:cubicBezTo>
                    <a:pt x="20315" y="1416"/>
                    <a:pt x="13992" y="4474"/>
                    <a:pt x="13079" y="6300"/>
                  </a:cubicBezTo>
                  <a:close/>
                  <a:moveTo>
                    <a:pt x="14951" y="32093"/>
                  </a:moveTo>
                  <a:lnTo>
                    <a:pt x="14951" y="32093"/>
                  </a:lnTo>
                  <a:lnTo>
                    <a:pt x="14951" y="32093"/>
                  </a:lnTo>
                  <a:lnTo>
                    <a:pt x="14951" y="32093"/>
                  </a:lnTo>
                  <a:lnTo>
                    <a:pt x="14951" y="32093"/>
                  </a:lnTo>
                  <a:lnTo>
                    <a:pt x="14951" y="3209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23"/>
            <p:cNvSpPr/>
            <p:nvPr/>
          </p:nvSpPr>
          <p:spPr>
            <a:xfrm>
              <a:off x="12111431" y="2578103"/>
              <a:ext cx="956316" cy="2810889"/>
            </a:xfrm>
            <a:custGeom>
              <a:avLst/>
              <a:gdLst/>
              <a:ahLst/>
              <a:cxnLst/>
              <a:rect l="l" t="t" r="r" b="b"/>
              <a:pathLst>
                <a:path w="30061" h="88358" extrusionOk="0">
                  <a:moveTo>
                    <a:pt x="24514" y="10843"/>
                  </a:moveTo>
                  <a:cubicBezTo>
                    <a:pt x="23373" y="12532"/>
                    <a:pt x="22186" y="14289"/>
                    <a:pt x="21182" y="16047"/>
                  </a:cubicBezTo>
                  <a:lnTo>
                    <a:pt x="21182" y="16047"/>
                  </a:lnTo>
                  <a:cubicBezTo>
                    <a:pt x="18123" y="21342"/>
                    <a:pt x="15407" y="25747"/>
                    <a:pt x="12988" y="29673"/>
                  </a:cubicBezTo>
                  <a:lnTo>
                    <a:pt x="12988" y="29673"/>
                  </a:lnTo>
                  <a:cubicBezTo>
                    <a:pt x="10637" y="33508"/>
                    <a:pt x="9039" y="37959"/>
                    <a:pt x="7783" y="43757"/>
                  </a:cubicBezTo>
                  <a:lnTo>
                    <a:pt x="7783" y="43757"/>
                  </a:lnTo>
                  <a:cubicBezTo>
                    <a:pt x="7053" y="47021"/>
                    <a:pt x="6779" y="50376"/>
                    <a:pt x="6437" y="53617"/>
                  </a:cubicBezTo>
                  <a:lnTo>
                    <a:pt x="6437" y="53617"/>
                  </a:lnTo>
                  <a:cubicBezTo>
                    <a:pt x="6300" y="54827"/>
                    <a:pt x="6163" y="56059"/>
                    <a:pt x="5980" y="57246"/>
                  </a:cubicBezTo>
                  <a:lnTo>
                    <a:pt x="5980" y="57246"/>
                  </a:lnTo>
                  <a:cubicBezTo>
                    <a:pt x="5729" y="58798"/>
                    <a:pt x="5478" y="60351"/>
                    <a:pt x="5181" y="61880"/>
                  </a:cubicBezTo>
                  <a:lnTo>
                    <a:pt x="5181" y="61880"/>
                  </a:lnTo>
                  <a:cubicBezTo>
                    <a:pt x="4656" y="64687"/>
                    <a:pt x="4040" y="67586"/>
                    <a:pt x="3469" y="70416"/>
                  </a:cubicBezTo>
                  <a:lnTo>
                    <a:pt x="3469" y="70416"/>
                  </a:lnTo>
                  <a:cubicBezTo>
                    <a:pt x="2625" y="74730"/>
                    <a:pt x="1780" y="79090"/>
                    <a:pt x="822" y="83267"/>
                  </a:cubicBezTo>
                  <a:lnTo>
                    <a:pt x="822" y="83267"/>
                  </a:lnTo>
                  <a:cubicBezTo>
                    <a:pt x="548" y="84386"/>
                    <a:pt x="274" y="85527"/>
                    <a:pt x="0" y="86645"/>
                  </a:cubicBezTo>
                  <a:lnTo>
                    <a:pt x="0" y="86645"/>
                  </a:lnTo>
                  <a:lnTo>
                    <a:pt x="0" y="88357"/>
                  </a:lnTo>
                  <a:cubicBezTo>
                    <a:pt x="91" y="87946"/>
                    <a:pt x="183" y="87535"/>
                    <a:pt x="297" y="87147"/>
                  </a:cubicBezTo>
                  <a:lnTo>
                    <a:pt x="297" y="87147"/>
                  </a:lnTo>
                  <a:cubicBezTo>
                    <a:pt x="616" y="85892"/>
                    <a:pt x="913" y="84637"/>
                    <a:pt x="1210" y="83358"/>
                  </a:cubicBezTo>
                  <a:lnTo>
                    <a:pt x="1210" y="83358"/>
                  </a:lnTo>
                  <a:cubicBezTo>
                    <a:pt x="2168" y="79181"/>
                    <a:pt x="3013" y="74799"/>
                    <a:pt x="3880" y="70508"/>
                  </a:cubicBezTo>
                  <a:lnTo>
                    <a:pt x="3880" y="70508"/>
                  </a:lnTo>
                  <a:cubicBezTo>
                    <a:pt x="4451" y="67677"/>
                    <a:pt x="5067" y="64779"/>
                    <a:pt x="5592" y="61971"/>
                  </a:cubicBezTo>
                  <a:lnTo>
                    <a:pt x="5592" y="61971"/>
                  </a:lnTo>
                  <a:cubicBezTo>
                    <a:pt x="5866" y="60419"/>
                    <a:pt x="6140" y="58867"/>
                    <a:pt x="6368" y="57315"/>
                  </a:cubicBezTo>
                  <a:lnTo>
                    <a:pt x="6368" y="57315"/>
                  </a:lnTo>
                  <a:cubicBezTo>
                    <a:pt x="6551" y="56105"/>
                    <a:pt x="6711" y="54872"/>
                    <a:pt x="6848" y="53663"/>
                  </a:cubicBezTo>
                  <a:lnTo>
                    <a:pt x="6848" y="53663"/>
                  </a:lnTo>
                  <a:cubicBezTo>
                    <a:pt x="7190" y="50444"/>
                    <a:pt x="7464" y="47089"/>
                    <a:pt x="8171" y="43871"/>
                  </a:cubicBezTo>
                  <a:lnTo>
                    <a:pt x="8171" y="43871"/>
                  </a:lnTo>
                  <a:cubicBezTo>
                    <a:pt x="9427" y="38119"/>
                    <a:pt x="11002" y="33691"/>
                    <a:pt x="13330" y="29924"/>
                  </a:cubicBezTo>
                  <a:lnTo>
                    <a:pt x="13330" y="29924"/>
                  </a:lnTo>
                  <a:cubicBezTo>
                    <a:pt x="15749" y="26021"/>
                    <a:pt x="18466" y="21593"/>
                    <a:pt x="21524" y="16298"/>
                  </a:cubicBezTo>
                  <a:lnTo>
                    <a:pt x="21524" y="16298"/>
                  </a:lnTo>
                  <a:cubicBezTo>
                    <a:pt x="22529" y="14563"/>
                    <a:pt x="23715" y="12828"/>
                    <a:pt x="24834" y="11139"/>
                  </a:cubicBezTo>
                  <a:lnTo>
                    <a:pt x="24834" y="11139"/>
                  </a:lnTo>
                  <a:cubicBezTo>
                    <a:pt x="27025" y="7852"/>
                    <a:pt x="29194" y="4337"/>
                    <a:pt x="30061" y="160"/>
                  </a:cubicBezTo>
                  <a:lnTo>
                    <a:pt x="30061" y="160"/>
                  </a:lnTo>
                  <a:cubicBezTo>
                    <a:pt x="29924" y="115"/>
                    <a:pt x="29787" y="46"/>
                    <a:pt x="29650" y="1"/>
                  </a:cubicBezTo>
                  <a:lnTo>
                    <a:pt x="29650" y="1"/>
                  </a:lnTo>
                  <a:cubicBezTo>
                    <a:pt x="28828" y="4086"/>
                    <a:pt x="26660" y="7579"/>
                    <a:pt x="24514" y="10843"/>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66" name="Google Shape;3066;p23"/>
          <p:cNvSpPr/>
          <p:nvPr/>
        </p:nvSpPr>
        <p:spPr>
          <a:xfrm flipH="1">
            <a:off x="1937096" y="4471500"/>
            <a:ext cx="5773200" cy="1225904"/>
          </a:xfrm>
          <a:custGeom>
            <a:avLst/>
            <a:gdLst/>
            <a:ahLst/>
            <a:cxnLst/>
            <a:rect l="l" t="t" r="r" b="b"/>
            <a:pathLst>
              <a:path w="183699" h="34421" extrusionOk="0">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67" name="Google Shape;3067;p23"/>
          <p:cNvGrpSpPr/>
          <p:nvPr/>
        </p:nvGrpSpPr>
        <p:grpSpPr>
          <a:xfrm>
            <a:off x="5921413" y="4030600"/>
            <a:ext cx="1754725" cy="1335300"/>
            <a:chOff x="0" y="3611325"/>
            <a:chExt cx="1754725" cy="1335300"/>
          </a:xfrm>
        </p:grpSpPr>
        <p:sp>
          <p:nvSpPr>
            <p:cNvPr id="3068" name="Google Shape;3068;p23"/>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23"/>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70" name="Google Shape;3070;p23"/>
          <p:cNvSpPr/>
          <p:nvPr/>
        </p:nvSpPr>
        <p:spPr>
          <a:xfrm>
            <a:off x="1493526" y="4582988"/>
            <a:ext cx="3943665" cy="567430"/>
          </a:xfrm>
          <a:custGeom>
            <a:avLst/>
            <a:gdLst/>
            <a:ahLst/>
            <a:cxnLst/>
            <a:rect l="l" t="t" r="r" b="b"/>
            <a:pathLst>
              <a:path w="100546" h="16710" extrusionOk="0">
                <a:moveTo>
                  <a:pt x="73648" y="0"/>
                </a:moveTo>
                <a:cubicBezTo>
                  <a:pt x="67169" y="0"/>
                  <a:pt x="50589" y="3101"/>
                  <a:pt x="39510" y="3101"/>
                </a:cubicBezTo>
                <a:cubicBezTo>
                  <a:pt x="38612" y="3101"/>
                  <a:pt x="37749" y="3081"/>
                  <a:pt x="36932" y="3037"/>
                </a:cubicBezTo>
                <a:cubicBezTo>
                  <a:pt x="36567" y="3017"/>
                  <a:pt x="36206" y="3008"/>
                  <a:pt x="35846" y="3008"/>
                </a:cubicBezTo>
                <a:cubicBezTo>
                  <a:pt x="25327" y="3008"/>
                  <a:pt x="16708" y="11176"/>
                  <a:pt x="0" y="14244"/>
                </a:cubicBezTo>
                <a:lnTo>
                  <a:pt x="1027" y="16709"/>
                </a:lnTo>
                <a:lnTo>
                  <a:pt x="11915" y="13377"/>
                </a:lnTo>
                <a:cubicBezTo>
                  <a:pt x="18101" y="11299"/>
                  <a:pt x="20977" y="9816"/>
                  <a:pt x="24606" y="7990"/>
                </a:cubicBezTo>
                <a:cubicBezTo>
                  <a:pt x="28212" y="6164"/>
                  <a:pt x="34238" y="5045"/>
                  <a:pt x="36338" y="5045"/>
                </a:cubicBezTo>
                <a:cubicBezTo>
                  <a:pt x="37723" y="5045"/>
                  <a:pt x="41126" y="4974"/>
                  <a:pt x="44587" y="4974"/>
                </a:cubicBezTo>
                <a:cubicBezTo>
                  <a:pt x="46318" y="4974"/>
                  <a:pt x="48063" y="4992"/>
                  <a:pt x="49577" y="5045"/>
                </a:cubicBezTo>
                <a:cubicBezTo>
                  <a:pt x="53441" y="5181"/>
                  <a:pt x="60759" y="5945"/>
                  <a:pt x="64501" y="5945"/>
                </a:cubicBezTo>
                <a:cubicBezTo>
                  <a:pt x="65157" y="5945"/>
                  <a:pt x="65704" y="5922"/>
                  <a:pt x="66102" y="5867"/>
                </a:cubicBezTo>
                <a:cubicBezTo>
                  <a:pt x="61857" y="5205"/>
                  <a:pt x="56790" y="4817"/>
                  <a:pt x="54188" y="4224"/>
                </a:cubicBezTo>
                <a:cubicBezTo>
                  <a:pt x="58433" y="2443"/>
                  <a:pt x="58867" y="2923"/>
                  <a:pt x="64573" y="2398"/>
                </a:cubicBezTo>
                <a:cubicBezTo>
                  <a:pt x="70279" y="1850"/>
                  <a:pt x="72676" y="2238"/>
                  <a:pt x="75529" y="1736"/>
                </a:cubicBezTo>
                <a:cubicBezTo>
                  <a:pt x="76222" y="1619"/>
                  <a:pt x="77490" y="1578"/>
                  <a:pt x="79066" y="1578"/>
                </a:cubicBezTo>
                <a:cubicBezTo>
                  <a:pt x="82840" y="1578"/>
                  <a:pt x="88379" y="1814"/>
                  <a:pt x="92008" y="1814"/>
                </a:cubicBezTo>
                <a:cubicBezTo>
                  <a:pt x="93108" y="1814"/>
                  <a:pt x="94033" y="1792"/>
                  <a:pt x="94680" y="1736"/>
                </a:cubicBezTo>
                <a:cubicBezTo>
                  <a:pt x="95684" y="1667"/>
                  <a:pt x="97944" y="1599"/>
                  <a:pt x="100546" y="1576"/>
                </a:cubicBezTo>
                <a:cubicBezTo>
                  <a:pt x="100363" y="1553"/>
                  <a:pt x="100203" y="1553"/>
                  <a:pt x="100044" y="1530"/>
                </a:cubicBezTo>
                <a:cubicBezTo>
                  <a:pt x="90822" y="937"/>
                  <a:pt x="80688" y="69"/>
                  <a:pt x="73840" y="1"/>
                </a:cubicBezTo>
                <a:cubicBezTo>
                  <a:pt x="73777" y="0"/>
                  <a:pt x="73713" y="0"/>
                  <a:pt x="736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23"/>
          <p:cNvSpPr/>
          <p:nvPr/>
        </p:nvSpPr>
        <p:spPr>
          <a:xfrm>
            <a:off x="78375" y="5005450"/>
            <a:ext cx="1662705" cy="399844"/>
          </a:xfrm>
          <a:custGeom>
            <a:avLst/>
            <a:gdLst/>
            <a:ahLst/>
            <a:cxnLst/>
            <a:rect l="l" t="t" r="r" b="b"/>
            <a:pathLst>
              <a:path w="38598" h="7220" extrusionOk="0">
                <a:moveTo>
                  <a:pt x="13103" y="0"/>
                </a:moveTo>
                <a:cubicBezTo>
                  <a:pt x="12302" y="0"/>
                  <a:pt x="12062" y="405"/>
                  <a:pt x="11002" y="513"/>
                </a:cubicBezTo>
                <a:cubicBezTo>
                  <a:pt x="9632" y="650"/>
                  <a:pt x="5820" y="2020"/>
                  <a:pt x="2922" y="2773"/>
                </a:cubicBezTo>
                <a:cubicBezTo>
                  <a:pt x="0" y="3549"/>
                  <a:pt x="1598" y="4165"/>
                  <a:pt x="2168" y="4873"/>
                </a:cubicBezTo>
                <a:cubicBezTo>
                  <a:pt x="2739" y="5580"/>
                  <a:pt x="4839" y="5626"/>
                  <a:pt x="9952" y="6379"/>
                </a:cubicBezTo>
                <a:cubicBezTo>
                  <a:pt x="13405" y="6888"/>
                  <a:pt x="22429" y="7220"/>
                  <a:pt x="28880" y="7220"/>
                </a:cubicBezTo>
                <a:cubicBezTo>
                  <a:pt x="31980" y="7220"/>
                  <a:pt x="34486" y="7143"/>
                  <a:pt x="35493" y="6973"/>
                </a:cubicBezTo>
                <a:cubicBezTo>
                  <a:pt x="38598" y="6448"/>
                  <a:pt x="35859" y="5261"/>
                  <a:pt x="36657" y="4462"/>
                </a:cubicBezTo>
                <a:cubicBezTo>
                  <a:pt x="37456" y="3686"/>
                  <a:pt x="35448" y="1974"/>
                  <a:pt x="31978" y="1403"/>
                </a:cubicBezTo>
                <a:cubicBezTo>
                  <a:pt x="31978" y="1403"/>
                  <a:pt x="15407" y="422"/>
                  <a:pt x="13901" y="102"/>
                </a:cubicBezTo>
                <a:cubicBezTo>
                  <a:pt x="13576" y="30"/>
                  <a:pt x="13319" y="0"/>
                  <a:pt x="13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72" name="Google Shape;3072;p23"/>
          <p:cNvGrpSpPr/>
          <p:nvPr/>
        </p:nvGrpSpPr>
        <p:grpSpPr>
          <a:xfrm>
            <a:off x="621343" y="4853084"/>
            <a:ext cx="968909" cy="525555"/>
            <a:chOff x="563218" y="4869746"/>
            <a:chExt cx="968909" cy="525555"/>
          </a:xfrm>
        </p:grpSpPr>
        <p:sp>
          <p:nvSpPr>
            <p:cNvPr id="3073" name="Google Shape;3073;p23"/>
            <p:cNvSpPr/>
            <p:nvPr/>
          </p:nvSpPr>
          <p:spPr>
            <a:xfrm>
              <a:off x="563218" y="5057323"/>
              <a:ext cx="968909" cy="337979"/>
            </a:xfrm>
            <a:custGeom>
              <a:avLst/>
              <a:gdLst/>
              <a:ahLst/>
              <a:cxnLst/>
              <a:rect l="l" t="t" r="r" b="b"/>
              <a:pathLst>
                <a:path w="28533" h="9953" extrusionOk="0">
                  <a:moveTo>
                    <a:pt x="28533" y="1"/>
                  </a:moveTo>
                  <a:cubicBezTo>
                    <a:pt x="28190" y="1895"/>
                    <a:pt x="27277" y="1165"/>
                    <a:pt x="26387" y="2534"/>
                  </a:cubicBezTo>
                  <a:cubicBezTo>
                    <a:pt x="25497" y="3881"/>
                    <a:pt x="24241" y="4018"/>
                    <a:pt x="23808" y="4794"/>
                  </a:cubicBezTo>
                  <a:cubicBezTo>
                    <a:pt x="23351" y="5593"/>
                    <a:pt x="22849" y="6894"/>
                    <a:pt x="22370" y="7784"/>
                  </a:cubicBezTo>
                  <a:cubicBezTo>
                    <a:pt x="21913" y="8674"/>
                    <a:pt x="18786" y="9268"/>
                    <a:pt x="17325" y="9564"/>
                  </a:cubicBezTo>
                  <a:cubicBezTo>
                    <a:pt x="15865" y="9861"/>
                    <a:pt x="11551" y="9952"/>
                    <a:pt x="10957" y="9656"/>
                  </a:cubicBezTo>
                  <a:cubicBezTo>
                    <a:pt x="10386" y="9382"/>
                    <a:pt x="6118" y="8857"/>
                    <a:pt x="4749" y="8400"/>
                  </a:cubicBezTo>
                  <a:cubicBezTo>
                    <a:pt x="3379" y="7921"/>
                    <a:pt x="2786" y="7853"/>
                    <a:pt x="2101" y="7031"/>
                  </a:cubicBezTo>
                  <a:cubicBezTo>
                    <a:pt x="1416" y="6209"/>
                    <a:pt x="1" y="3881"/>
                    <a:pt x="320" y="3310"/>
                  </a:cubicBezTo>
                  <a:cubicBezTo>
                    <a:pt x="640" y="2717"/>
                    <a:pt x="8880" y="5616"/>
                    <a:pt x="9953" y="5639"/>
                  </a:cubicBezTo>
                  <a:cubicBezTo>
                    <a:pt x="11026" y="5661"/>
                    <a:pt x="17622" y="5387"/>
                    <a:pt x="17622" y="5387"/>
                  </a:cubicBezTo>
                  <a:lnTo>
                    <a:pt x="24013" y="434"/>
                  </a:ln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23"/>
            <p:cNvSpPr/>
            <p:nvPr/>
          </p:nvSpPr>
          <p:spPr>
            <a:xfrm>
              <a:off x="574084" y="5075931"/>
              <a:ext cx="846425" cy="294581"/>
            </a:xfrm>
            <a:custGeom>
              <a:avLst/>
              <a:gdLst/>
              <a:ahLst/>
              <a:cxnLst/>
              <a:rect l="l" t="t" r="r" b="b"/>
              <a:pathLst>
                <a:path w="24926" h="8675" extrusionOk="0">
                  <a:moveTo>
                    <a:pt x="1165" y="46"/>
                  </a:moveTo>
                  <a:cubicBezTo>
                    <a:pt x="594" y="754"/>
                    <a:pt x="457" y="2260"/>
                    <a:pt x="0" y="2762"/>
                  </a:cubicBezTo>
                  <a:cubicBezTo>
                    <a:pt x="137" y="4018"/>
                    <a:pt x="959" y="4314"/>
                    <a:pt x="2466" y="5113"/>
                  </a:cubicBezTo>
                  <a:cubicBezTo>
                    <a:pt x="3949" y="5912"/>
                    <a:pt x="6392" y="6323"/>
                    <a:pt x="7099" y="6917"/>
                  </a:cubicBezTo>
                  <a:cubicBezTo>
                    <a:pt x="7807" y="7487"/>
                    <a:pt x="8857" y="8103"/>
                    <a:pt x="8902" y="8400"/>
                  </a:cubicBezTo>
                  <a:cubicBezTo>
                    <a:pt x="8948" y="8674"/>
                    <a:pt x="16458" y="8012"/>
                    <a:pt x="18626" y="5935"/>
                  </a:cubicBezTo>
                  <a:cubicBezTo>
                    <a:pt x="20794" y="3858"/>
                    <a:pt x="22324" y="4406"/>
                    <a:pt x="22392" y="3470"/>
                  </a:cubicBezTo>
                  <a:cubicBezTo>
                    <a:pt x="22438" y="2557"/>
                    <a:pt x="24812" y="320"/>
                    <a:pt x="24880" y="160"/>
                  </a:cubicBezTo>
                  <a:cubicBezTo>
                    <a:pt x="24926" y="0"/>
                    <a:pt x="1165" y="46"/>
                    <a:pt x="1165" y="46"/>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23"/>
            <p:cNvSpPr/>
            <p:nvPr/>
          </p:nvSpPr>
          <p:spPr>
            <a:xfrm>
              <a:off x="613610" y="4869746"/>
              <a:ext cx="918516" cy="340322"/>
            </a:xfrm>
            <a:custGeom>
              <a:avLst/>
              <a:gdLst/>
              <a:ahLst/>
              <a:cxnLst/>
              <a:rect l="l" t="t" r="r" b="b"/>
              <a:pathLst>
                <a:path w="27049" h="10022" extrusionOk="0">
                  <a:moveTo>
                    <a:pt x="13696" y="184"/>
                  </a:moveTo>
                  <a:cubicBezTo>
                    <a:pt x="13696" y="184"/>
                    <a:pt x="8035" y="731"/>
                    <a:pt x="7830" y="1097"/>
                  </a:cubicBezTo>
                  <a:cubicBezTo>
                    <a:pt x="7647" y="1485"/>
                    <a:pt x="8126" y="2375"/>
                    <a:pt x="8400" y="3082"/>
                  </a:cubicBezTo>
                  <a:cubicBezTo>
                    <a:pt x="8674" y="3790"/>
                    <a:pt x="7464" y="4498"/>
                    <a:pt x="5068" y="4383"/>
                  </a:cubicBezTo>
                  <a:cubicBezTo>
                    <a:pt x="2671" y="4292"/>
                    <a:pt x="1028" y="6118"/>
                    <a:pt x="1" y="6118"/>
                  </a:cubicBezTo>
                  <a:cubicBezTo>
                    <a:pt x="92" y="7488"/>
                    <a:pt x="6506" y="10021"/>
                    <a:pt x="9633" y="9473"/>
                  </a:cubicBezTo>
                  <a:cubicBezTo>
                    <a:pt x="12760" y="8903"/>
                    <a:pt x="16047" y="7214"/>
                    <a:pt x="18124" y="6689"/>
                  </a:cubicBezTo>
                  <a:cubicBezTo>
                    <a:pt x="20178" y="6187"/>
                    <a:pt x="26569" y="7214"/>
                    <a:pt x="27049" y="5525"/>
                  </a:cubicBezTo>
                  <a:cubicBezTo>
                    <a:pt x="26889" y="4680"/>
                    <a:pt x="26250" y="3402"/>
                    <a:pt x="25496" y="3037"/>
                  </a:cubicBezTo>
                  <a:cubicBezTo>
                    <a:pt x="24743" y="2649"/>
                    <a:pt x="19060" y="2694"/>
                    <a:pt x="18443" y="2283"/>
                  </a:cubicBezTo>
                  <a:cubicBezTo>
                    <a:pt x="17827" y="1850"/>
                    <a:pt x="14221" y="1"/>
                    <a:pt x="13696" y="184"/>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6" name="Google Shape;3076;p23"/>
          <p:cNvGrpSpPr/>
          <p:nvPr/>
        </p:nvGrpSpPr>
        <p:grpSpPr>
          <a:xfrm flipH="1">
            <a:off x="-378837" y="2756125"/>
            <a:ext cx="2711800" cy="3077000"/>
            <a:chOff x="4675" y="5263075"/>
            <a:chExt cx="2711800" cy="3077000"/>
          </a:xfrm>
        </p:grpSpPr>
        <p:sp>
          <p:nvSpPr>
            <p:cNvPr id="3077" name="Google Shape;3077;p23"/>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23"/>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23"/>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80" name="Google Shape;3080;p23"/>
            <p:cNvGrpSpPr/>
            <p:nvPr/>
          </p:nvGrpSpPr>
          <p:grpSpPr>
            <a:xfrm>
              <a:off x="4675" y="5345475"/>
              <a:ext cx="2711800" cy="2994600"/>
              <a:chOff x="4675" y="5345475"/>
              <a:chExt cx="2711800" cy="2994600"/>
            </a:xfrm>
          </p:grpSpPr>
          <p:sp>
            <p:nvSpPr>
              <p:cNvPr id="3081" name="Google Shape;3081;p23"/>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23"/>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23"/>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23"/>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23"/>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23"/>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23"/>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23"/>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23"/>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23"/>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23"/>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23"/>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23"/>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23"/>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23"/>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23"/>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23"/>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23"/>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23"/>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23"/>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23"/>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23"/>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23"/>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23"/>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23"/>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23"/>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23"/>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08" name="Google Shape;3108;p23"/>
              <p:cNvGrpSpPr/>
              <p:nvPr/>
            </p:nvGrpSpPr>
            <p:grpSpPr>
              <a:xfrm>
                <a:off x="4675" y="5593050"/>
                <a:ext cx="2711800" cy="2747025"/>
                <a:chOff x="4675" y="3688050"/>
                <a:chExt cx="2711800" cy="2747025"/>
              </a:xfrm>
            </p:grpSpPr>
            <p:sp>
              <p:nvSpPr>
                <p:cNvPr id="3109" name="Google Shape;3109;p23"/>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23"/>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23"/>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23"/>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23"/>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23"/>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23"/>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23"/>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23"/>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23"/>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23"/>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23"/>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21" name="Google Shape;3121;p23"/>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22" name="Google Shape;3122;p23"/>
          <p:cNvGrpSpPr/>
          <p:nvPr/>
        </p:nvGrpSpPr>
        <p:grpSpPr>
          <a:xfrm>
            <a:off x="-504037" y="4107692"/>
            <a:ext cx="933254" cy="1303510"/>
            <a:chOff x="-504037" y="4107692"/>
            <a:chExt cx="933254" cy="1303510"/>
          </a:xfrm>
        </p:grpSpPr>
        <p:sp>
          <p:nvSpPr>
            <p:cNvPr id="3123" name="Google Shape;3123;p23"/>
            <p:cNvSpPr/>
            <p:nvPr/>
          </p:nvSpPr>
          <p:spPr>
            <a:xfrm>
              <a:off x="-504037" y="4107692"/>
              <a:ext cx="933254" cy="1274289"/>
            </a:xfrm>
            <a:custGeom>
              <a:avLst/>
              <a:gdLst/>
              <a:ahLst/>
              <a:cxnLst/>
              <a:rect l="l" t="t" r="r" b="b"/>
              <a:pathLst>
                <a:path w="27483" h="37526" extrusionOk="0">
                  <a:moveTo>
                    <a:pt x="10561" y="1"/>
                  </a:moveTo>
                  <a:cubicBezTo>
                    <a:pt x="10479" y="1"/>
                    <a:pt x="10405" y="10"/>
                    <a:pt x="10340" y="29"/>
                  </a:cubicBezTo>
                  <a:cubicBezTo>
                    <a:pt x="8377" y="599"/>
                    <a:pt x="1598" y="10734"/>
                    <a:pt x="1598" y="10734"/>
                  </a:cubicBezTo>
                  <a:lnTo>
                    <a:pt x="0" y="37120"/>
                  </a:lnTo>
                  <a:cubicBezTo>
                    <a:pt x="0" y="37120"/>
                    <a:pt x="8644" y="37525"/>
                    <a:pt x="15265" y="37525"/>
                  </a:cubicBezTo>
                  <a:cubicBezTo>
                    <a:pt x="18575" y="37525"/>
                    <a:pt x="21380" y="37424"/>
                    <a:pt x="22346" y="37120"/>
                  </a:cubicBezTo>
                  <a:cubicBezTo>
                    <a:pt x="23351" y="36800"/>
                    <a:pt x="24104" y="35773"/>
                    <a:pt x="24652" y="34449"/>
                  </a:cubicBezTo>
                  <a:cubicBezTo>
                    <a:pt x="25725" y="31984"/>
                    <a:pt x="26181" y="28560"/>
                    <a:pt x="26706" y="27305"/>
                  </a:cubicBezTo>
                  <a:cubicBezTo>
                    <a:pt x="27482" y="25365"/>
                    <a:pt x="22643" y="15436"/>
                    <a:pt x="22552" y="14294"/>
                  </a:cubicBezTo>
                  <a:cubicBezTo>
                    <a:pt x="22438" y="13176"/>
                    <a:pt x="22552" y="9889"/>
                    <a:pt x="22552" y="8839"/>
                  </a:cubicBezTo>
                  <a:cubicBezTo>
                    <a:pt x="22552" y="7846"/>
                    <a:pt x="12968" y="1"/>
                    <a:pt x="10561" y="1"/>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23"/>
            <p:cNvSpPr/>
            <p:nvPr/>
          </p:nvSpPr>
          <p:spPr>
            <a:xfrm>
              <a:off x="-415682" y="4744990"/>
              <a:ext cx="775114" cy="666212"/>
            </a:xfrm>
            <a:custGeom>
              <a:avLst/>
              <a:gdLst/>
              <a:ahLst/>
              <a:cxnLst/>
              <a:rect l="l" t="t" r="r" b="b"/>
              <a:pathLst>
                <a:path w="22826" h="19619" extrusionOk="0">
                  <a:moveTo>
                    <a:pt x="14905" y="0"/>
                  </a:moveTo>
                  <a:lnTo>
                    <a:pt x="14905" y="0"/>
                  </a:lnTo>
                  <a:cubicBezTo>
                    <a:pt x="15955" y="1895"/>
                    <a:pt x="16526" y="5547"/>
                    <a:pt x="16366" y="6049"/>
                  </a:cubicBezTo>
                  <a:cubicBezTo>
                    <a:pt x="16207" y="6551"/>
                    <a:pt x="10774" y="11367"/>
                    <a:pt x="10272" y="11458"/>
                  </a:cubicBezTo>
                  <a:cubicBezTo>
                    <a:pt x="9770" y="11550"/>
                    <a:pt x="1" y="12280"/>
                    <a:pt x="1" y="12280"/>
                  </a:cubicBezTo>
                  <a:lnTo>
                    <a:pt x="1" y="18169"/>
                  </a:lnTo>
                  <a:cubicBezTo>
                    <a:pt x="1" y="18169"/>
                    <a:pt x="12360" y="19618"/>
                    <a:pt x="16337" y="19618"/>
                  </a:cubicBezTo>
                  <a:cubicBezTo>
                    <a:pt x="16536" y="19618"/>
                    <a:pt x="16714" y="19615"/>
                    <a:pt x="16868" y="19607"/>
                  </a:cubicBezTo>
                  <a:cubicBezTo>
                    <a:pt x="20132" y="19447"/>
                    <a:pt x="21068" y="18283"/>
                    <a:pt x="21822" y="16914"/>
                  </a:cubicBezTo>
                  <a:cubicBezTo>
                    <a:pt x="22575" y="15521"/>
                    <a:pt x="22757" y="12691"/>
                    <a:pt x="22780" y="11504"/>
                  </a:cubicBezTo>
                  <a:cubicBezTo>
                    <a:pt x="22826" y="10294"/>
                    <a:pt x="22278" y="7966"/>
                    <a:pt x="22278" y="7966"/>
                  </a:cubicBezTo>
                  <a:lnTo>
                    <a:pt x="19744" y="2830"/>
                  </a:lnTo>
                  <a:cubicBezTo>
                    <a:pt x="19744" y="2830"/>
                    <a:pt x="18809" y="2260"/>
                    <a:pt x="18558" y="2009"/>
                  </a:cubicBezTo>
                  <a:cubicBezTo>
                    <a:pt x="18306" y="1758"/>
                    <a:pt x="14906" y="0"/>
                    <a:pt x="14905"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23"/>
            <p:cNvSpPr/>
            <p:nvPr/>
          </p:nvSpPr>
          <p:spPr>
            <a:xfrm>
              <a:off x="-152926" y="4107692"/>
              <a:ext cx="582133" cy="1169836"/>
            </a:xfrm>
            <a:custGeom>
              <a:avLst/>
              <a:gdLst/>
              <a:ahLst/>
              <a:cxnLst/>
              <a:rect l="l" t="t" r="r" b="b"/>
              <a:pathLst>
                <a:path w="17143" h="34450" extrusionOk="0">
                  <a:moveTo>
                    <a:pt x="221" y="1"/>
                  </a:moveTo>
                  <a:cubicBezTo>
                    <a:pt x="139" y="1"/>
                    <a:pt x="65" y="10"/>
                    <a:pt x="0" y="29"/>
                  </a:cubicBezTo>
                  <a:cubicBezTo>
                    <a:pt x="1849" y="2905"/>
                    <a:pt x="2534" y="10551"/>
                    <a:pt x="2146" y="12240"/>
                  </a:cubicBezTo>
                  <a:cubicBezTo>
                    <a:pt x="1781" y="13929"/>
                    <a:pt x="4406" y="15869"/>
                    <a:pt x="5775" y="17421"/>
                  </a:cubicBezTo>
                  <a:cubicBezTo>
                    <a:pt x="7167" y="18996"/>
                    <a:pt x="11162" y="21872"/>
                    <a:pt x="12600" y="24201"/>
                  </a:cubicBezTo>
                  <a:cubicBezTo>
                    <a:pt x="14038" y="26506"/>
                    <a:pt x="14426" y="30751"/>
                    <a:pt x="14289" y="31893"/>
                  </a:cubicBezTo>
                  <a:cubicBezTo>
                    <a:pt x="14175" y="32965"/>
                    <a:pt x="14312" y="34358"/>
                    <a:pt x="14312" y="34449"/>
                  </a:cubicBezTo>
                  <a:cubicBezTo>
                    <a:pt x="15385" y="31984"/>
                    <a:pt x="15841" y="28560"/>
                    <a:pt x="16366" y="27305"/>
                  </a:cubicBezTo>
                  <a:cubicBezTo>
                    <a:pt x="17142" y="25365"/>
                    <a:pt x="12303" y="15436"/>
                    <a:pt x="12212" y="14294"/>
                  </a:cubicBezTo>
                  <a:cubicBezTo>
                    <a:pt x="12098" y="13176"/>
                    <a:pt x="12212" y="9889"/>
                    <a:pt x="12212" y="8839"/>
                  </a:cubicBezTo>
                  <a:cubicBezTo>
                    <a:pt x="12212" y="7846"/>
                    <a:pt x="2628" y="1"/>
                    <a:pt x="221" y="1"/>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23"/>
            <p:cNvSpPr/>
            <p:nvPr/>
          </p:nvSpPr>
          <p:spPr>
            <a:xfrm>
              <a:off x="-454427" y="4601591"/>
              <a:ext cx="349592" cy="611575"/>
            </a:xfrm>
            <a:custGeom>
              <a:avLst/>
              <a:gdLst/>
              <a:ahLst/>
              <a:cxnLst/>
              <a:rect l="l" t="t" r="r" b="b"/>
              <a:pathLst>
                <a:path w="10295" h="18010" extrusionOk="0">
                  <a:moveTo>
                    <a:pt x="10295" y="0"/>
                  </a:moveTo>
                  <a:lnTo>
                    <a:pt x="10295" y="0"/>
                  </a:lnTo>
                  <a:cubicBezTo>
                    <a:pt x="8925" y="343"/>
                    <a:pt x="8263" y="1393"/>
                    <a:pt x="7692" y="2694"/>
                  </a:cubicBezTo>
                  <a:cubicBezTo>
                    <a:pt x="7145" y="3972"/>
                    <a:pt x="6665" y="4269"/>
                    <a:pt x="5912" y="5022"/>
                  </a:cubicBezTo>
                  <a:cubicBezTo>
                    <a:pt x="5159" y="5775"/>
                    <a:pt x="1644" y="7510"/>
                    <a:pt x="1142" y="7647"/>
                  </a:cubicBezTo>
                  <a:cubicBezTo>
                    <a:pt x="639" y="7784"/>
                    <a:pt x="274" y="13650"/>
                    <a:pt x="137" y="14882"/>
                  </a:cubicBezTo>
                  <a:cubicBezTo>
                    <a:pt x="0" y="16092"/>
                    <a:pt x="137" y="18010"/>
                    <a:pt x="137" y="18010"/>
                  </a:cubicBezTo>
                  <a:lnTo>
                    <a:pt x="3105" y="17553"/>
                  </a:lnTo>
                  <a:cubicBezTo>
                    <a:pt x="3105" y="17553"/>
                    <a:pt x="4794" y="15019"/>
                    <a:pt x="4931" y="14586"/>
                  </a:cubicBezTo>
                  <a:cubicBezTo>
                    <a:pt x="5068" y="14175"/>
                    <a:pt x="5250" y="11482"/>
                    <a:pt x="5547" y="10888"/>
                  </a:cubicBezTo>
                  <a:cubicBezTo>
                    <a:pt x="5821" y="10272"/>
                    <a:pt x="7282" y="6711"/>
                    <a:pt x="7898" y="5912"/>
                  </a:cubicBezTo>
                  <a:cubicBezTo>
                    <a:pt x="8491" y="5113"/>
                    <a:pt x="9108" y="1347"/>
                    <a:pt x="10295"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107478547"/>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Title and Two Columns 3">
  <p:cSld name="Title and Two Columns 3">
    <p:spTree>
      <p:nvGrpSpPr>
        <p:cNvPr id="1" name="Shape 3127"/>
        <p:cNvGrpSpPr/>
        <p:nvPr/>
      </p:nvGrpSpPr>
      <p:grpSpPr>
        <a:xfrm>
          <a:off x="0" y="0"/>
          <a:ext cx="0" cy="0"/>
          <a:chOff x="0" y="0"/>
          <a:chExt cx="0" cy="0"/>
        </a:xfrm>
      </p:grpSpPr>
      <p:sp>
        <p:nvSpPr>
          <p:cNvPr id="3128" name="Google Shape;3128;p24"/>
          <p:cNvSpPr txBox="1">
            <a:spLocks noGrp="1"/>
          </p:cNvSpPr>
          <p:nvPr>
            <p:ph type="title"/>
          </p:nvPr>
        </p:nvSpPr>
        <p:spPr>
          <a:xfrm>
            <a:off x="720000" y="539500"/>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129" name="Google Shape;3129;p24"/>
          <p:cNvSpPr txBox="1">
            <a:spLocks noGrp="1"/>
          </p:cNvSpPr>
          <p:nvPr>
            <p:ph type="title" idx="2"/>
          </p:nvPr>
        </p:nvSpPr>
        <p:spPr>
          <a:xfrm>
            <a:off x="5100425" y="1829000"/>
            <a:ext cx="2137200" cy="2712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sz="2000">
                <a:solidFill>
                  <a:schemeClr val="dk1"/>
                </a:solidFill>
              </a:defRPr>
            </a:lvl1pPr>
            <a:lvl2pPr lvl="1" algn="ctr" rtl="0">
              <a:spcBef>
                <a:spcPts val="0"/>
              </a:spcBef>
              <a:spcAft>
                <a:spcPts val="0"/>
              </a:spcAft>
              <a:buSzPts val="2800"/>
              <a:buNone/>
              <a:defRPr sz="2800"/>
            </a:lvl2pPr>
            <a:lvl3pPr lvl="2" algn="ctr" rtl="0">
              <a:spcBef>
                <a:spcPts val="0"/>
              </a:spcBef>
              <a:spcAft>
                <a:spcPts val="0"/>
              </a:spcAft>
              <a:buSzPts val="2800"/>
              <a:buNone/>
              <a:defRPr sz="2800"/>
            </a:lvl3pPr>
            <a:lvl4pPr lvl="3" algn="ctr" rtl="0">
              <a:spcBef>
                <a:spcPts val="0"/>
              </a:spcBef>
              <a:spcAft>
                <a:spcPts val="0"/>
              </a:spcAft>
              <a:buSzPts val="2800"/>
              <a:buNone/>
              <a:defRPr sz="2800"/>
            </a:lvl4pPr>
            <a:lvl5pPr lvl="4" algn="ctr" rtl="0">
              <a:spcBef>
                <a:spcPts val="0"/>
              </a:spcBef>
              <a:spcAft>
                <a:spcPts val="0"/>
              </a:spcAft>
              <a:buSzPts val="2800"/>
              <a:buNone/>
              <a:defRPr sz="2800"/>
            </a:lvl5pPr>
            <a:lvl6pPr lvl="5" algn="ctr" rtl="0">
              <a:spcBef>
                <a:spcPts val="0"/>
              </a:spcBef>
              <a:spcAft>
                <a:spcPts val="0"/>
              </a:spcAft>
              <a:buSzPts val="2800"/>
              <a:buNone/>
              <a:defRPr sz="2800"/>
            </a:lvl6pPr>
            <a:lvl7pPr lvl="6" algn="ctr" rtl="0">
              <a:spcBef>
                <a:spcPts val="0"/>
              </a:spcBef>
              <a:spcAft>
                <a:spcPts val="0"/>
              </a:spcAft>
              <a:buSzPts val="2800"/>
              <a:buNone/>
              <a:defRPr sz="2800"/>
            </a:lvl7pPr>
            <a:lvl8pPr lvl="7" algn="ctr" rtl="0">
              <a:spcBef>
                <a:spcPts val="0"/>
              </a:spcBef>
              <a:spcAft>
                <a:spcPts val="0"/>
              </a:spcAft>
              <a:buSzPts val="2800"/>
              <a:buNone/>
              <a:defRPr sz="2800"/>
            </a:lvl8pPr>
            <a:lvl9pPr lvl="8" algn="ctr" rtl="0">
              <a:spcBef>
                <a:spcPts val="0"/>
              </a:spcBef>
              <a:spcAft>
                <a:spcPts val="0"/>
              </a:spcAft>
              <a:buSzPts val="2800"/>
              <a:buNone/>
              <a:defRPr sz="2800"/>
            </a:lvl9pPr>
          </a:lstStyle>
          <a:p>
            <a:endParaRPr/>
          </a:p>
        </p:txBody>
      </p:sp>
      <p:sp>
        <p:nvSpPr>
          <p:cNvPr id="3130" name="Google Shape;3130;p24"/>
          <p:cNvSpPr txBox="1">
            <a:spLocks noGrp="1"/>
          </p:cNvSpPr>
          <p:nvPr>
            <p:ph type="subTitle" idx="1"/>
          </p:nvPr>
        </p:nvSpPr>
        <p:spPr>
          <a:xfrm>
            <a:off x="5100425" y="2146273"/>
            <a:ext cx="2137200" cy="665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131" name="Google Shape;3131;p24"/>
          <p:cNvSpPr txBox="1">
            <a:spLocks noGrp="1"/>
          </p:cNvSpPr>
          <p:nvPr>
            <p:ph type="title" idx="3"/>
          </p:nvPr>
        </p:nvSpPr>
        <p:spPr>
          <a:xfrm>
            <a:off x="5100425" y="2898156"/>
            <a:ext cx="2137200" cy="2712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sz="2000">
                <a:solidFill>
                  <a:schemeClr val="dk1"/>
                </a:solidFill>
              </a:defRPr>
            </a:lvl1pPr>
            <a:lvl2pPr lvl="1" algn="ctr" rtl="0">
              <a:spcBef>
                <a:spcPts val="0"/>
              </a:spcBef>
              <a:spcAft>
                <a:spcPts val="0"/>
              </a:spcAft>
              <a:buSzPts val="2800"/>
              <a:buNone/>
              <a:defRPr sz="2800"/>
            </a:lvl2pPr>
            <a:lvl3pPr lvl="2" algn="ctr" rtl="0">
              <a:spcBef>
                <a:spcPts val="0"/>
              </a:spcBef>
              <a:spcAft>
                <a:spcPts val="0"/>
              </a:spcAft>
              <a:buSzPts val="2800"/>
              <a:buNone/>
              <a:defRPr sz="2800"/>
            </a:lvl3pPr>
            <a:lvl4pPr lvl="3" algn="ctr" rtl="0">
              <a:spcBef>
                <a:spcPts val="0"/>
              </a:spcBef>
              <a:spcAft>
                <a:spcPts val="0"/>
              </a:spcAft>
              <a:buSzPts val="2800"/>
              <a:buNone/>
              <a:defRPr sz="2800"/>
            </a:lvl4pPr>
            <a:lvl5pPr lvl="4" algn="ctr" rtl="0">
              <a:spcBef>
                <a:spcPts val="0"/>
              </a:spcBef>
              <a:spcAft>
                <a:spcPts val="0"/>
              </a:spcAft>
              <a:buSzPts val="2800"/>
              <a:buNone/>
              <a:defRPr sz="2800"/>
            </a:lvl5pPr>
            <a:lvl6pPr lvl="5" algn="ctr" rtl="0">
              <a:spcBef>
                <a:spcPts val="0"/>
              </a:spcBef>
              <a:spcAft>
                <a:spcPts val="0"/>
              </a:spcAft>
              <a:buSzPts val="2800"/>
              <a:buNone/>
              <a:defRPr sz="2800"/>
            </a:lvl6pPr>
            <a:lvl7pPr lvl="6" algn="ctr" rtl="0">
              <a:spcBef>
                <a:spcPts val="0"/>
              </a:spcBef>
              <a:spcAft>
                <a:spcPts val="0"/>
              </a:spcAft>
              <a:buSzPts val="2800"/>
              <a:buNone/>
              <a:defRPr sz="2800"/>
            </a:lvl7pPr>
            <a:lvl8pPr lvl="7" algn="ctr" rtl="0">
              <a:spcBef>
                <a:spcPts val="0"/>
              </a:spcBef>
              <a:spcAft>
                <a:spcPts val="0"/>
              </a:spcAft>
              <a:buSzPts val="2800"/>
              <a:buNone/>
              <a:defRPr sz="2800"/>
            </a:lvl8pPr>
            <a:lvl9pPr lvl="8" algn="ctr" rtl="0">
              <a:spcBef>
                <a:spcPts val="0"/>
              </a:spcBef>
              <a:spcAft>
                <a:spcPts val="0"/>
              </a:spcAft>
              <a:buSzPts val="2800"/>
              <a:buNone/>
              <a:defRPr sz="2800"/>
            </a:lvl9pPr>
          </a:lstStyle>
          <a:p>
            <a:endParaRPr/>
          </a:p>
        </p:txBody>
      </p:sp>
      <p:sp>
        <p:nvSpPr>
          <p:cNvPr id="3132" name="Google Shape;3132;p24"/>
          <p:cNvSpPr txBox="1">
            <a:spLocks noGrp="1"/>
          </p:cNvSpPr>
          <p:nvPr>
            <p:ph type="subTitle" idx="4"/>
          </p:nvPr>
        </p:nvSpPr>
        <p:spPr>
          <a:xfrm>
            <a:off x="5100425" y="3215454"/>
            <a:ext cx="2137200" cy="665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133" name="Google Shape;3133;p24"/>
          <p:cNvSpPr/>
          <p:nvPr/>
        </p:nvSpPr>
        <p:spPr>
          <a:xfrm rot="2035852">
            <a:off x="8350303" y="2151530"/>
            <a:ext cx="1515217" cy="713697"/>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24"/>
          <p:cNvSpPr/>
          <p:nvPr/>
        </p:nvSpPr>
        <p:spPr>
          <a:xfrm flipH="1">
            <a:off x="-1252560" y="1443954"/>
            <a:ext cx="1720031" cy="1396462"/>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24"/>
          <p:cNvSpPr/>
          <p:nvPr/>
        </p:nvSpPr>
        <p:spPr>
          <a:xfrm>
            <a:off x="7770029" y="2639775"/>
            <a:ext cx="1710383" cy="1336116"/>
          </a:xfrm>
          <a:custGeom>
            <a:avLst/>
            <a:gdLst/>
            <a:ahLst/>
            <a:cxnLst/>
            <a:rect l="l" t="t" r="r" b="b"/>
            <a:pathLst>
              <a:path w="60625" h="47359" extrusionOk="0">
                <a:moveTo>
                  <a:pt x="112" y="8902"/>
                </a:moveTo>
                <a:cubicBezTo>
                  <a:pt x="75" y="8915"/>
                  <a:pt x="37" y="8929"/>
                  <a:pt x="0" y="8943"/>
                </a:cubicBezTo>
                <a:cubicBezTo>
                  <a:pt x="37" y="8929"/>
                  <a:pt x="75" y="8916"/>
                  <a:pt x="112" y="8902"/>
                </a:cubicBezTo>
                <a:close/>
                <a:moveTo>
                  <a:pt x="18840" y="18932"/>
                </a:moveTo>
                <a:lnTo>
                  <a:pt x="18840" y="18932"/>
                </a:lnTo>
                <a:cubicBezTo>
                  <a:pt x="18807" y="18935"/>
                  <a:pt x="18773" y="18938"/>
                  <a:pt x="18740" y="18941"/>
                </a:cubicBezTo>
                <a:cubicBezTo>
                  <a:pt x="18773" y="18938"/>
                  <a:pt x="18807" y="18935"/>
                  <a:pt x="18840" y="18932"/>
                </a:cubicBezTo>
                <a:close/>
                <a:moveTo>
                  <a:pt x="20442" y="0"/>
                </a:moveTo>
                <a:cubicBezTo>
                  <a:pt x="20011" y="0"/>
                  <a:pt x="19581" y="14"/>
                  <a:pt x="19151" y="41"/>
                </a:cubicBezTo>
                <a:cubicBezTo>
                  <a:pt x="22643" y="452"/>
                  <a:pt x="26227" y="2666"/>
                  <a:pt x="29240" y="4355"/>
                </a:cubicBezTo>
                <a:cubicBezTo>
                  <a:pt x="31362" y="5565"/>
                  <a:pt x="33325" y="7345"/>
                  <a:pt x="35334" y="8806"/>
                </a:cubicBezTo>
                <a:cubicBezTo>
                  <a:pt x="28623" y="3944"/>
                  <a:pt x="20566" y="909"/>
                  <a:pt x="12417" y="178"/>
                </a:cubicBezTo>
                <a:lnTo>
                  <a:pt x="12417" y="178"/>
                </a:lnTo>
                <a:cubicBezTo>
                  <a:pt x="20383" y="2506"/>
                  <a:pt x="28121" y="5793"/>
                  <a:pt x="35380" y="9902"/>
                </a:cubicBezTo>
                <a:cubicBezTo>
                  <a:pt x="29308" y="7363"/>
                  <a:pt x="22749" y="6083"/>
                  <a:pt x="16259" y="6083"/>
                </a:cubicBezTo>
                <a:cubicBezTo>
                  <a:pt x="10711" y="6083"/>
                  <a:pt x="5213" y="7018"/>
                  <a:pt x="112" y="8902"/>
                </a:cubicBezTo>
                <a:lnTo>
                  <a:pt x="112" y="8902"/>
                </a:lnTo>
                <a:cubicBezTo>
                  <a:pt x="2146" y="8161"/>
                  <a:pt x="4627" y="8004"/>
                  <a:pt x="6757" y="7802"/>
                </a:cubicBezTo>
                <a:cubicBezTo>
                  <a:pt x="8102" y="7682"/>
                  <a:pt x="9448" y="7624"/>
                  <a:pt x="10794" y="7624"/>
                </a:cubicBezTo>
                <a:cubicBezTo>
                  <a:pt x="11754" y="7624"/>
                  <a:pt x="12713" y="7654"/>
                  <a:pt x="13673" y="7711"/>
                </a:cubicBezTo>
                <a:cubicBezTo>
                  <a:pt x="18603" y="7985"/>
                  <a:pt x="23510" y="9034"/>
                  <a:pt x="28144" y="10769"/>
                </a:cubicBezTo>
                <a:cubicBezTo>
                  <a:pt x="33006" y="12595"/>
                  <a:pt x="37708" y="14855"/>
                  <a:pt x="42524" y="16818"/>
                </a:cubicBezTo>
                <a:cubicBezTo>
                  <a:pt x="39534" y="16453"/>
                  <a:pt x="36932" y="14832"/>
                  <a:pt x="34193" y="13691"/>
                </a:cubicBezTo>
                <a:cubicBezTo>
                  <a:pt x="31750" y="12664"/>
                  <a:pt x="28715" y="12413"/>
                  <a:pt x="26090" y="12253"/>
                </a:cubicBezTo>
                <a:cubicBezTo>
                  <a:pt x="25302" y="12205"/>
                  <a:pt x="24513" y="12180"/>
                  <a:pt x="23723" y="12180"/>
                </a:cubicBezTo>
                <a:cubicBezTo>
                  <a:pt x="20024" y="12180"/>
                  <a:pt x="16314" y="12710"/>
                  <a:pt x="12760" y="13782"/>
                </a:cubicBezTo>
                <a:cubicBezTo>
                  <a:pt x="10637" y="14398"/>
                  <a:pt x="8583" y="15220"/>
                  <a:pt x="6597" y="16224"/>
                </a:cubicBezTo>
                <a:cubicBezTo>
                  <a:pt x="5615" y="16727"/>
                  <a:pt x="4679" y="17274"/>
                  <a:pt x="3744" y="17868"/>
                </a:cubicBezTo>
                <a:cubicBezTo>
                  <a:pt x="2922" y="18393"/>
                  <a:pt x="2055" y="19283"/>
                  <a:pt x="1164" y="19671"/>
                </a:cubicBezTo>
                <a:cubicBezTo>
                  <a:pt x="6506" y="17366"/>
                  <a:pt x="12212" y="15563"/>
                  <a:pt x="18146" y="15311"/>
                </a:cubicBezTo>
                <a:cubicBezTo>
                  <a:pt x="18635" y="15289"/>
                  <a:pt x="19125" y="15277"/>
                  <a:pt x="19615" y="15277"/>
                </a:cubicBezTo>
                <a:cubicBezTo>
                  <a:pt x="23517" y="15277"/>
                  <a:pt x="27431" y="16010"/>
                  <a:pt x="31020" y="17571"/>
                </a:cubicBezTo>
                <a:cubicBezTo>
                  <a:pt x="35334" y="19488"/>
                  <a:pt x="39511" y="21634"/>
                  <a:pt x="43893" y="23437"/>
                </a:cubicBezTo>
                <a:cubicBezTo>
                  <a:pt x="44665" y="23756"/>
                  <a:pt x="45446" y="24070"/>
                  <a:pt x="46240" y="24351"/>
                </a:cubicBezTo>
                <a:lnTo>
                  <a:pt x="46240" y="24351"/>
                </a:lnTo>
                <a:cubicBezTo>
                  <a:pt x="44178" y="23726"/>
                  <a:pt x="42145" y="23046"/>
                  <a:pt x="40127" y="22273"/>
                </a:cubicBezTo>
                <a:cubicBezTo>
                  <a:pt x="37867" y="21406"/>
                  <a:pt x="35722" y="20173"/>
                  <a:pt x="33508" y="19374"/>
                </a:cubicBezTo>
                <a:cubicBezTo>
                  <a:pt x="31157" y="18507"/>
                  <a:pt x="28509" y="18165"/>
                  <a:pt x="26021" y="18096"/>
                </a:cubicBezTo>
                <a:cubicBezTo>
                  <a:pt x="25822" y="18093"/>
                  <a:pt x="25624" y="18091"/>
                  <a:pt x="25425" y="18091"/>
                </a:cubicBezTo>
                <a:cubicBezTo>
                  <a:pt x="24368" y="18091"/>
                  <a:pt x="23312" y="18144"/>
                  <a:pt x="22255" y="18279"/>
                </a:cubicBezTo>
                <a:cubicBezTo>
                  <a:pt x="21102" y="18412"/>
                  <a:pt x="19971" y="18825"/>
                  <a:pt x="18840" y="18932"/>
                </a:cubicBezTo>
                <a:lnTo>
                  <a:pt x="18840" y="18932"/>
                </a:lnTo>
                <a:cubicBezTo>
                  <a:pt x="19826" y="18848"/>
                  <a:pt x="20816" y="18807"/>
                  <a:pt x="21806" y="18807"/>
                </a:cubicBezTo>
                <a:cubicBezTo>
                  <a:pt x="25462" y="18807"/>
                  <a:pt x="29128" y="19367"/>
                  <a:pt x="32640" y="20401"/>
                </a:cubicBezTo>
                <a:cubicBezTo>
                  <a:pt x="37160" y="21748"/>
                  <a:pt x="41017" y="24168"/>
                  <a:pt x="45149" y="26313"/>
                </a:cubicBezTo>
                <a:cubicBezTo>
                  <a:pt x="46313" y="26907"/>
                  <a:pt x="47454" y="27660"/>
                  <a:pt x="48253" y="28710"/>
                </a:cubicBezTo>
                <a:cubicBezTo>
                  <a:pt x="47294" y="28048"/>
                  <a:pt x="46336" y="27409"/>
                  <a:pt x="45286" y="26884"/>
                </a:cubicBezTo>
                <a:cubicBezTo>
                  <a:pt x="40127" y="24259"/>
                  <a:pt x="34078" y="23186"/>
                  <a:pt x="28327" y="23095"/>
                </a:cubicBezTo>
                <a:cubicBezTo>
                  <a:pt x="28094" y="23091"/>
                  <a:pt x="27861" y="23089"/>
                  <a:pt x="27628" y="23089"/>
                </a:cubicBezTo>
                <a:cubicBezTo>
                  <a:pt x="25076" y="23089"/>
                  <a:pt x="22526" y="23318"/>
                  <a:pt x="19995" y="23757"/>
                </a:cubicBezTo>
                <a:cubicBezTo>
                  <a:pt x="18557" y="24031"/>
                  <a:pt x="13673" y="24464"/>
                  <a:pt x="13079" y="26085"/>
                </a:cubicBezTo>
                <a:cubicBezTo>
                  <a:pt x="13216" y="25720"/>
                  <a:pt x="16161" y="25469"/>
                  <a:pt x="16594" y="25400"/>
                </a:cubicBezTo>
                <a:cubicBezTo>
                  <a:pt x="17804" y="25218"/>
                  <a:pt x="19059" y="25058"/>
                  <a:pt x="20292" y="24967"/>
                </a:cubicBezTo>
                <a:cubicBezTo>
                  <a:pt x="21810" y="24840"/>
                  <a:pt x="23337" y="24774"/>
                  <a:pt x="24867" y="24774"/>
                </a:cubicBezTo>
                <a:cubicBezTo>
                  <a:pt x="25821" y="24774"/>
                  <a:pt x="26777" y="24800"/>
                  <a:pt x="27733" y="24852"/>
                </a:cubicBezTo>
                <a:cubicBezTo>
                  <a:pt x="32686" y="25126"/>
                  <a:pt x="37594" y="26085"/>
                  <a:pt x="42296" y="27728"/>
                </a:cubicBezTo>
                <a:cubicBezTo>
                  <a:pt x="44784" y="28596"/>
                  <a:pt x="47020" y="29783"/>
                  <a:pt x="49257" y="31198"/>
                </a:cubicBezTo>
                <a:cubicBezTo>
                  <a:pt x="47340" y="30833"/>
                  <a:pt x="45377" y="30171"/>
                  <a:pt x="43437" y="30057"/>
                </a:cubicBezTo>
                <a:cubicBezTo>
                  <a:pt x="42747" y="30010"/>
                  <a:pt x="42054" y="29987"/>
                  <a:pt x="41358" y="29987"/>
                </a:cubicBezTo>
                <a:cubicBezTo>
                  <a:pt x="37261" y="29987"/>
                  <a:pt x="33090" y="30778"/>
                  <a:pt x="29285" y="32202"/>
                </a:cubicBezTo>
                <a:cubicBezTo>
                  <a:pt x="32036" y="31861"/>
                  <a:pt x="35026" y="31141"/>
                  <a:pt x="37809" y="31141"/>
                </a:cubicBezTo>
                <a:cubicBezTo>
                  <a:pt x="38004" y="31141"/>
                  <a:pt x="38199" y="31145"/>
                  <a:pt x="38392" y="31152"/>
                </a:cubicBezTo>
                <a:cubicBezTo>
                  <a:pt x="41428" y="31266"/>
                  <a:pt x="44464" y="31700"/>
                  <a:pt x="47386" y="32545"/>
                </a:cubicBezTo>
                <a:cubicBezTo>
                  <a:pt x="47190" y="32414"/>
                  <a:pt x="47016" y="32284"/>
                  <a:pt x="46823" y="32135"/>
                </a:cubicBezTo>
                <a:lnTo>
                  <a:pt x="46823" y="32135"/>
                </a:lnTo>
                <a:cubicBezTo>
                  <a:pt x="47340" y="32533"/>
                  <a:pt x="47922" y="32825"/>
                  <a:pt x="48504" y="33138"/>
                </a:cubicBezTo>
                <a:cubicBezTo>
                  <a:pt x="49349" y="33572"/>
                  <a:pt x="50216" y="33983"/>
                  <a:pt x="50969" y="34599"/>
                </a:cubicBezTo>
                <a:cubicBezTo>
                  <a:pt x="52293" y="35694"/>
                  <a:pt x="53434" y="36995"/>
                  <a:pt x="54347" y="38433"/>
                </a:cubicBezTo>
                <a:cubicBezTo>
                  <a:pt x="55260" y="39871"/>
                  <a:pt x="55991" y="41469"/>
                  <a:pt x="56356" y="43135"/>
                </a:cubicBezTo>
                <a:cubicBezTo>
                  <a:pt x="56698" y="44596"/>
                  <a:pt x="57155" y="45920"/>
                  <a:pt x="57657" y="47358"/>
                </a:cubicBezTo>
                <a:cubicBezTo>
                  <a:pt x="60624" y="40488"/>
                  <a:pt x="58228" y="31974"/>
                  <a:pt x="55078" y="25743"/>
                </a:cubicBezTo>
                <a:cubicBezTo>
                  <a:pt x="51517" y="18712"/>
                  <a:pt x="46450" y="12458"/>
                  <a:pt x="40241" y="7597"/>
                </a:cubicBezTo>
                <a:cubicBezTo>
                  <a:pt x="37228" y="5246"/>
                  <a:pt x="33919" y="3899"/>
                  <a:pt x="30518" y="2324"/>
                </a:cubicBezTo>
                <a:cubicBezTo>
                  <a:pt x="27370" y="882"/>
                  <a:pt x="23915" y="0"/>
                  <a:pt x="204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24"/>
          <p:cNvSpPr/>
          <p:nvPr/>
        </p:nvSpPr>
        <p:spPr>
          <a:xfrm rot="-589025">
            <a:off x="7867634" y="3800751"/>
            <a:ext cx="1515162" cy="713671"/>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24"/>
          <p:cNvSpPr/>
          <p:nvPr/>
        </p:nvSpPr>
        <p:spPr>
          <a:xfrm rot="2035852">
            <a:off x="8010253" y="3381255"/>
            <a:ext cx="1515217" cy="713697"/>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24"/>
          <p:cNvSpPr/>
          <p:nvPr/>
        </p:nvSpPr>
        <p:spPr>
          <a:xfrm rot="1818434">
            <a:off x="8137774" y="2479654"/>
            <a:ext cx="1710436" cy="1336157"/>
          </a:xfrm>
          <a:custGeom>
            <a:avLst/>
            <a:gdLst/>
            <a:ahLst/>
            <a:cxnLst/>
            <a:rect l="l" t="t" r="r" b="b"/>
            <a:pathLst>
              <a:path w="60625" h="47359" extrusionOk="0">
                <a:moveTo>
                  <a:pt x="112" y="8902"/>
                </a:moveTo>
                <a:cubicBezTo>
                  <a:pt x="75" y="8915"/>
                  <a:pt x="37" y="8929"/>
                  <a:pt x="0" y="8943"/>
                </a:cubicBezTo>
                <a:cubicBezTo>
                  <a:pt x="37" y="8929"/>
                  <a:pt x="75" y="8916"/>
                  <a:pt x="112" y="8902"/>
                </a:cubicBezTo>
                <a:close/>
                <a:moveTo>
                  <a:pt x="18840" y="18932"/>
                </a:moveTo>
                <a:lnTo>
                  <a:pt x="18840" y="18932"/>
                </a:lnTo>
                <a:cubicBezTo>
                  <a:pt x="18807" y="18935"/>
                  <a:pt x="18773" y="18938"/>
                  <a:pt x="18740" y="18941"/>
                </a:cubicBezTo>
                <a:cubicBezTo>
                  <a:pt x="18773" y="18938"/>
                  <a:pt x="18807" y="18935"/>
                  <a:pt x="18840" y="18932"/>
                </a:cubicBezTo>
                <a:close/>
                <a:moveTo>
                  <a:pt x="20442" y="0"/>
                </a:moveTo>
                <a:cubicBezTo>
                  <a:pt x="20011" y="0"/>
                  <a:pt x="19581" y="14"/>
                  <a:pt x="19151" y="41"/>
                </a:cubicBezTo>
                <a:cubicBezTo>
                  <a:pt x="22643" y="452"/>
                  <a:pt x="26227" y="2666"/>
                  <a:pt x="29240" y="4355"/>
                </a:cubicBezTo>
                <a:cubicBezTo>
                  <a:pt x="31362" y="5565"/>
                  <a:pt x="33325" y="7345"/>
                  <a:pt x="35334" y="8806"/>
                </a:cubicBezTo>
                <a:cubicBezTo>
                  <a:pt x="28623" y="3944"/>
                  <a:pt x="20566" y="909"/>
                  <a:pt x="12417" y="178"/>
                </a:cubicBezTo>
                <a:lnTo>
                  <a:pt x="12417" y="178"/>
                </a:lnTo>
                <a:cubicBezTo>
                  <a:pt x="20383" y="2506"/>
                  <a:pt x="28121" y="5793"/>
                  <a:pt x="35380" y="9902"/>
                </a:cubicBezTo>
                <a:cubicBezTo>
                  <a:pt x="29308" y="7363"/>
                  <a:pt x="22749" y="6083"/>
                  <a:pt x="16259" y="6083"/>
                </a:cubicBezTo>
                <a:cubicBezTo>
                  <a:pt x="10711" y="6083"/>
                  <a:pt x="5213" y="7018"/>
                  <a:pt x="112" y="8902"/>
                </a:cubicBezTo>
                <a:lnTo>
                  <a:pt x="112" y="8902"/>
                </a:lnTo>
                <a:cubicBezTo>
                  <a:pt x="2146" y="8161"/>
                  <a:pt x="4627" y="8004"/>
                  <a:pt x="6757" y="7802"/>
                </a:cubicBezTo>
                <a:cubicBezTo>
                  <a:pt x="8102" y="7682"/>
                  <a:pt x="9448" y="7624"/>
                  <a:pt x="10794" y="7624"/>
                </a:cubicBezTo>
                <a:cubicBezTo>
                  <a:pt x="11754" y="7624"/>
                  <a:pt x="12713" y="7654"/>
                  <a:pt x="13673" y="7711"/>
                </a:cubicBezTo>
                <a:cubicBezTo>
                  <a:pt x="18603" y="7985"/>
                  <a:pt x="23510" y="9034"/>
                  <a:pt x="28144" y="10769"/>
                </a:cubicBezTo>
                <a:cubicBezTo>
                  <a:pt x="33006" y="12595"/>
                  <a:pt x="37708" y="14855"/>
                  <a:pt x="42524" y="16818"/>
                </a:cubicBezTo>
                <a:cubicBezTo>
                  <a:pt x="39534" y="16453"/>
                  <a:pt x="36932" y="14832"/>
                  <a:pt x="34193" y="13691"/>
                </a:cubicBezTo>
                <a:cubicBezTo>
                  <a:pt x="31750" y="12664"/>
                  <a:pt x="28715" y="12413"/>
                  <a:pt x="26090" y="12253"/>
                </a:cubicBezTo>
                <a:cubicBezTo>
                  <a:pt x="25302" y="12205"/>
                  <a:pt x="24513" y="12180"/>
                  <a:pt x="23723" y="12180"/>
                </a:cubicBezTo>
                <a:cubicBezTo>
                  <a:pt x="20024" y="12180"/>
                  <a:pt x="16314" y="12710"/>
                  <a:pt x="12760" y="13782"/>
                </a:cubicBezTo>
                <a:cubicBezTo>
                  <a:pt x="10637" y="14398"/>
                  <a:pt x="8583" y="15220"/>
                  <a:pt x="6597" y="16224"/>
                </a:cubicBezTo>
                <a:cubicBezTo>
                  <a:pt x="5615" y="16727"/>
                  <a:pt x="4679" y="17274"/>
                  <a:pt x="3744" y="17868"/>
                </a:cubicBezTo>
                <a:cubicBezTo>
                  <a:pt x="2922" y="18393"/>
                  <a:pt x="2055" y="19283"/>
                  <a:pt x="1164" y="19671"/>
                </a:cubicBezTo>
                <a:cubicBezTo>
                  <a:pt x="6506" y="17366"/>
                  <a:pt x="12212" y="15563"/>
                  <a:pt x="18146" y="15311"/>
                </a:cubicBezTo>
                <a:cubicBezTo>
                  <a:pt x="18635" y="15289"/>
                  <a:pt x="19125" y="15277"/>
                  <a:pt x="19615" y="15277"/>
                </a:cubicBezTo>
                <a:cubicBezTo>
                  <a:pt x="23517" y="15277"/>
                  <a:pt x="27431" y="16010"/>
                  <a:pt x="31020" y="17571"/>
                </a:cubicBezTo>
                <a:cubicBezTo>
                  <a:pt x="35334" y="19488"/>
                  <a:pt x="39511" y="21634"/>
                  <a:pt x="43893" y="23437"/>
                </a:cubicBezTo>
                <a:cubicBezTo>
                  <a:pt x="44665" y="23756"/>
                  <a:pt x="45446" y="24070"/>
                  <a:pt x="46240" y="24351"/>
                </a:cubicBezTo>
                <a:lnTo>
                  <a:pt x="46240" y="24351"/>
                </a:lnTo>
                <a:cubicBezTo>
                  <a:pt x="44178" y="23726"/>
                  <a:pt x="42145" y="23046"/>
                  <a:pt x="40127" y="22273"/>
                </a:cubicBezTo>
                <a:cubicBezTo>
                  <a:pt x="37867" y="21406"/>
                  <a:pt x="35722" y="20173"/>
                  <a:pt x="33508" y="19374"/>
                </a:cubicBezTo>
                <a:cubicBezTo>
                  <a:pt x="31157" y="18507"/>
                  <a:pt x="28509" y="18165"/>
                  <a:pt x="26021" y="18096"/>
                </a:cubicBezTo>
                <a:cubicBezTo>
                  <a:pt x="25822" y="18093"/>
                  <a:pt x="25624" y="18091"/>
                  <a:pt x="25425" y="18091"/>
                </a:cubicBezTo>
                <a:cubicBezTo>
                  <a:pt x="24368" y="18091"/>
                  <a:pt x="23312" y="18144"/>
                  <a:pt x="22255" y="18279"/>
                </a:cubicBezTo>
                <a:cubicBezTo>
                  <a:pt x="21102" y="18412"/>
                  <a:pt x="19971" y="18825"/>
                  <a:pt x="18840" y="18932"/>
                </a:cubicBezTo>
                <a:lnTo>
                  <a:pt x="18840" y="18932"/>
                </a:lnTo>
                <a:cubicBezTo>
                  <a:pt x="19826" y="18848"/>
                  <a:pt x="20816" y="18807"/>
                  <a:pt x="21806" y="18807"/>
                </a:cubicBezTo>
                <a:cubicBezTo>
                  <a:pt x="25462" y="18807"/>
                  <a:pt x="29128" y="19367"/>
                  <a:pt x="32640" y="20401"/>
                </a:cubicBezTo>
                <a:cubicBezTo>
                  <a:pt x="37160" y="21748"/>
                  <a:pt x="41017" y="24168"/>
                  <a:pt x="45149" y="26313"/>
                </a:cubicBezTo>
                <a:cubicBezTo>
                  <a:pt x="46313" y="26907"/>
                  <a:pt x="47454" y="27660"/>
                  <a:pt x="48253" y="28710"/>
                </a:cubicBezTo>
                <a:cubicBezTo>
                  <a:pt x="47294" y="28048"/>
                  <a:pt x="46336" y="27409"/>
                  <a:pt x="45286" y="26884"/>
                </a:cubicBezTo>
                <a:cubicBezTo>
                  <a:pt x="40127" y="24259"/>
                  <a:pt x="34078" y="23186"/>
                  <a:pt x="28327" y="23095"/>
                </a:cubicBezTo>
                <a:cubicBezTo>
                  <a:pt x="28094" y="23091"/>
                  <a:pt x="27861" y="23089"/>
                  <a:pt x="27628" y="23089"/>
                </a:cubicBezTo>
                <a:cubicBezTo>
                  <a:pt x="25076" y="23089"/>
                  <a:pt x="22526" y="23318"/>
                  <a:pt x="19995" y="23757"/>
                </a:cubicBezTo>
                <a:cubicBezTo>
                  <a:pt x="18557" y="24031"/>
                  <a:pt x="13673" y="24464"/>
                  <a:pt x="13079" y="26085"/>
                </a:cubicBezTo>
                <a:cubicBezTo>
                  <a:pt x="13216" y="25720"/>
                  <a:pt x="16161" y="25469"/>
                  <a:pt x="16594" y="25400"/>
                </a:cubicBezTo>
                <a:cubicBezTo>
                  <a:pt x="17804" y="25218"/>
                  <a:pt x="19059" y="25058"/>
                  <a:pt x="20292" y="24967"/>
                </a:cubicBezTo>
                <a:cubicBezTo>
                  <a:pt x="21810" y="24840"/>
                  <a:pt x="23337" y="24774"/>
                  <a:pt x="24867" y="24774"/>
                </a:cubicBezTo>
                <a:cubicBezTo>
                  <a:pt x="25821" y="24774"/>
                  <a:pt x="26777" y="24800"/>
                  <a:pt x="27733" y="24852"/>
                </a:cubicBezTo>
                <a:cubicBezTo>
                  <a:pt x="32686" y="25126"/>
                  <a:pt x="37594" y="26085"/>
                  <a:pt x="42296" y="27728"/>
                </a:cubicBezTo>
                <a:cubicBezTo>
                  <a:pt x="44784" y="28596"/>
                  <a:pt x="47020" y="29783"/>
                  <a:pt x="49257" y="31198"/>
                </a:cubicBezTo>
                <a:cubicBezTo>
                  <a:pt x="47340" y="30833"/>
                  <a:pt x="45377" y="30171"/>
                  <a:pt x="43437" y="30057"/>
                </a:cubicBezTo>
                <a:cubicBezTo>
                  <a:pt x="42747" y="30010"/>
                  <a:pt x="42054" y="29987"/>
                  <a:pt x="41358" y="29987"/>
                </a:cubicBezTo>
                <a:cubicBezTo>
                  <a:pt x="37261" y="29987"/>
                  <a:pt x="33090" y="30778"/>
                  <a:pt x="29285" y="32202"/>
                </a:cubicBezTo>
                <a:cubicBezTo>
                  <a:pt x="32036" y="31861"/>
                  <a:pt x="35026" y="31141"/>
                  <a:pt x="37809" y="31141"/>
                </a:cubicBezTo>
                <a:cubicBezTo>
                  <a:pt x="38004" y="31141"/>
                  <a:pt x="38199" y="31145"/>
                  <a:pt x="38392" y="31152"/>
                </a:cubicBezTo>
                <a:cubicBezTo>
                  <a:pt x="41428" y="31266"/>
                  <a:pt x="44464" y="31700"/>
                  <a:pt x="47386" y="32545"/>
                </a:cubicBezTo>
                <a:cubicBezTo>
                  <a:pt x="47190" y="32414"/>
                  <a:pt x="47016" y="32284"/>
                  <a:pt x="46823" y="32135"/>
                </a:cubicBezTo>
                <a:lnTo>
                  <a:pt x="46823" y="32135"/>
                </a:lnTo>
                <a:cubicBezTo>
                  <a:pt x="47340" y="32533"/>
                  <a:pt x="47922" y="32825"/>
                  <a:pt x="48504" y="33138"/>
                </a:cubicBezTo>
                <a:cubicBezTo>
                  <a:pt x="49349" y="33572"/>
                  <a:pt x="50216" y="33983"/>
                  <a:pt x="50969" y="34599"/>
                </a:cubicBezTo>
                <a:cubicBezTo>
                  <a:pt x="52293" y="35694"/>
                  <a:pt x="53434" y="36995"/>
                  <a:pt x="54347" y="38433"/>
                </a:cubicBezTo>
                <a:cubicBezTo>
                  <a:pt x="55260" y="39871"/>
                  <a:pt x="55991" y="41469"/>
                  <a:pt x="56356" y="43135"/>
                </a:cubicBezTo>
                <a:cubicBezTo>
                  <a:pt x="56698" y="44596"/>
                  <a:pt x="57155" y="45920"/>
                  <a:pt x="57657" y="47358"/>
                </a:cubicBezTo>
                <a:cubicBezTo>
                  <a:pt x="60624" y="40488"/>
                  <a:pt x="58228" y="31974"/>
                  <a:pt x="55078" y="25743"/>
                </a:cubicBezTo>
                <a:cubicBezTo>
                  <a:pt x="51517" y="18712"/>
                  <a:pt x="46450" y="12458"/>
                  <a:pt x="40241" y="7597"/>
                </a:cubicBezTo>
                <a:cubicBezTo>
                  <a:pt x="37228" y="5246"/>
                  <a:pt x="33919" y="3899"/>
                  <a:pt x="30518" y="2324"/>
                </a:cubicBezTo>
                <a:cubicBezTo>
                  <a:pt x="27370" y="882"/>
                  <a:pt x="23915" y="0"/>
                  <a:pt x="204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24"/>
          <p:cNvSpPr/>
          <p:nvPr/>
        </p:nvSpPr>
        <p:spPr>
          <a:xfrm flipH="1">
            <a:off x="-1179188" y="1884355"/>
            <a:ext cx="2496637" cy="1836634"/>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24"/>
          <p:cNvSpPr/>
          <p:nvPr/>
        </p:nvSpPr>
        <p:spPr>
          <a:xfrm flipH="1">
            <a:off x="-1551813" y="4518125"/>
            <a:ext cx="11620289" cy="1201654"/>
          </a:xfrm>
          <a:custGeom>
            <a:avLst/>
            <a:gdLst/>
            <a:ahLst/>
            <a:cxnLst/>
            <a:rect l="l" t="t" r="r" b="b"/>
            <a:pathLst>
              <a:path w="285318" h="45926" extrusionOk="0">
                <a:moveTo>
                  <a:pt x="285317" y="1"/>
                </a:moveTo>
                <a:lnTo>
                  <a:pt x="1" y="115"/>
                </a:lnTo>
                <a:lnTo>
                  <a:pt x="1" y="45925"/>
                </a:lnTo>
                <a:lnTo>
                  <a:pt x="285317" y="45925"/>
                </a:lnTo>
                <a:lnTo>
                  <a:pt x="2853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24"/>
          <p:cNvSpPr/>
          <p:nvPr/>
        </p:nvSpPr>
        <p:spPr>
          <a:xfrm>
            <a:off x="-38931" y="4518150"/>
            <a:ext cx="10727454" cy="1201612"/>
          </a:xfrm>
          <a:custGeom>
            <a:avLst/>
            <a:gdLst/>
            <a:ahLst/>
            <a:cxnLst/>
            <a:rect l="l" t="t" r="r" b="b"/>
            <a:pathLst>
              <a:path w="282897" h="46354" extrusionOk="0">
                <a:moveTo>
                  <a:pt x="152290" y="1111"/>
                </a:moveTo>
                <a:lnTo>
                  <a:pt x="152290" y="1111"/>
                </a:lnTo>
                <a:cubicBezTo>
                  <a:pt x="152274" y="1112"/>
                  <a:pt x="152258" y="1113"/>
                  <a:pt x="152241" y="1114"/>
                </a:cubicBezTo>
                <a:lnTo>
                  <a:pt x="152241" y="1114"/>
                </a:lnTo>
                <a:cubicBezTo>
                  <a:pt x="152258" y="1113"/>
                  <a:pt x="152274" y="1112"/>
                  <a:pt x="152290" y="1111"/>
                </a:cubicBezTo>
                <a:close/>
                <a:moveTo>
                  <a:pt x="155098" y="23593"/>
                </a:moveTo>
                <a:lnTo>
                  <a:pt x="155098" y="23593"/>
                </a:lnTo>
                <a:cubicBezTo>
                  <a:pt x="157378" y="23869"/>
                  <a:pt x="159671" y="24086"/>
                  <a:pt x="161970" y="24262"/>
                </a:cubicBezTo>
                <a:lnTo>
                  <a:pt x="161970" y="24262"/>
                </a:lnTo>
                <a:cubicBezTo>
                  <a:pt x="159264" y="23883"/>
                  <a:pt x="156279" y="23735"/>
                  <a:pt x="155098" y="23593"/>
                </a:cubicBezTo>
                <a:close/>
                <a:moveTo>
                  <a:pt x="138117" y="24891"/>
                </a:moveTo>
                <a:cubicBezTo>
                  <a:pt x="138109" y="24892"/>
                  <a:pt x="138101" y="24893"/>
                  <a:pt x="138093" y="24894"/>
                </a:cubicBezTo>
                <a:cubicBezTo>
                  <a:pt x="138101" y="24893"/>
                  <a:pt x="138109" y="24892"/>
                  <a:pt x="138117" y="24891"/>
                </a:cubicBezTo>
                <a:close/>
                <a:moveTo>
                  <a:pt x="121856" y="1"/>
                </a:moveTo>
                <a:cubicBezTo>
                  <a:pt x="117583" y="1"/>
                  <a:pt x="113286" y="153"/>
                  <a:pt x="109048" y="153"/>
                </a:cubicBezTo>
                <a:cubicBezTo>
                  <a:pt x="108869" y="153"/>
                  <a:pt x="108690" y="152"/>
                  <a:pt x="108512" y="152"/>
                </a:cubicBezTo>
                <a:cubicBezTo>
                  <a:pt x="107600" y="149"/>
                  <a:pt x="106688" y="148"/>
                  <a:pt x="105777" y="148"/>
                </a:cubicBezTo>
                <a:cubicBezTo>
                  <a:pt x="92103" y="148"/>
                  <a:pt x="78429" y="449"/>
                  <a:pt x="64755" y="449"/>
                </a:cubicBezTo>
                <a:cubicBezTo>
                  <a:pt x="61172" y="471"/>
                  <a:pt x="0" y="471"/>
                  <a:pt x="0" y="494"/>
                </a:cubicBezTo>
                <a:lnTo>
                  <a:pt x="0" y="46305"/>
                </a:lnTo>
                <a:lnTo>
                  <a:pt x="105065" y="46305"/>
                </a:lnTo>
                <a:cubicBezTo>
                  <a:pt x="110248" y="46305"/>
                  <a:pt x="115414" y="46353"/>
                  <a:pt x="120577" y="46353"/>
                </a:cubicBezTo>
                <a:cubicBezTo>
                  <a:pt x="125417" y="46353"/>
                  <a:pt x="130254" y="46310"/>
                  <a:pt x="135103" y="46145"/>
                </a:cubicBezTo>
                <a:cubicBezTo>
                  <a:pt x="165529" y="45163"/>
                  <a:pt x="196252" y="44113"/>
                  <a:pt x="225697" y="36376"/>
                </a:cubicBezTo>
                <a:cubicBezTo>
                  <a:pt x="228093" y="35736"/>
                  <a:pt x="230490" y="35052"/>
                  <a:pt x="232658" y="33842"/>
                </a:cubicBezTo>
                <a:cubicBezTo>
                  <a:pt x="232978" y="33659"/>
                  <a:pt x="233343" y="33431"/>
                  <a:pt x="233480" y="33066"/>
                </a:cubicBezTo>
                <a:cubicBezTo>
                  <a:pt x="233777" y="32290"/>
                  <a:pt x="232887" y="31559"/>
                  <a:pt x="232133" y="31217"/>
                </a:cubicBezTo>
                <a:cubicBezTo>
                  <a:pt x="226222" y="28615"/>
                  <a:pt x="219465" y="29414"/>
                  <a:pt x="213051" y="28866"/>
                </a:cubicBezTo>
                <a:cubicBezTo>
                  <a:pt x="211294" y="28706"/>
                  <a:pt x="208966" y="28364"/>
                  <a:pt x="207961" y="26743"/>
                </a:cubicBezTo>
                <a:cubicBezTo>
                  <a:pt x="209034" y="24963"/>
                  <a:pt x="214147" y="25146"/>
                  <a:pt x="216019" y="25054"/>
                </a:cubicBezTo>
                <a:cubicBezTo>
                  <a:pt x="217342" y="24972"/>
                  <a:pt x="218670" y="24944"/>
                  <a:pt x="219999" y="24944"/>
                </a:cubicBezTo>
                <a:cubicBezTo>
                  <a:pt x="221971" y="24944"/>
                  <a:pt x="223948" y="25004"/>
                  <a:pt x="225925" y="25031"/>
                </a:cubicBezTo>
                <a:cubicBezTo>
                  <a:pt x="228384" y="25077"/>
                  <a:pt x="230851" y="25105"/>
                  <a:pt x="233321" y="25105"/>
                </a:cubicBezTo>
                <a:cubicBezTo>
                  <a:pt x="241904" y="25105"/>
                  <a:pt x="250532" y="24771"/>
                  <a:pt x="259022" y="23708"/>
                </a:cubicBezTo>
                <a:cubicBezTo>
                  <a:pt x="266143" y="22817"/>
                  <a:pt x="273493" y="21311"/>
                  <a:pt x="279154" y="16928"/>
                </a:cubicBezTo>
                <a:cubicBezTo>
                  <a:pt x="280706" y="15719"/>
                  <a:pt x="282166" y="14212"/>
                  <a:pt x="282532" y="12272"/>
                </a:cubicBezTo>
                <a:cubicBezTo>
                  <a:pt x="282897" y="10218"/>
                  <a:pt x="281893" y="8095"/>
                  <a:pt x="280363" y="6657"/>
                </a:cubicBezTo>
                <a:cubicBezTo>
                  <a:pt x="278857" y="5219"/>
                  <a:pt x="276871" y="4397"/>
                  <a:pt x="274908" y="3713"/>
                </a:cubicBezTo>
                <a:cubicBezTo>
                  <a:pt x="268853" y="1623"/>
                  <a:pt x="262817" y="1113"/>
                  <a:pt x="256746" y="1113"/>
                </a:cubicBezTo>
                <a:cubicBezTo>
                  <a:pt x="250962" y="1113"/>
                  <a:pt x="245146" y="1575"/>
                  <a:pt x="239247" y="1575"/>
                </a:cubicBezTo>
                <a:cubicBezTo>
                  <a:pt x="238150" y="1575"/>
                  <a:pt x="237049" y="1559"/>
                  <a:pt x="235945" y="1521"/>
                </a:cubicBezTo>
                <a:cubicBezTo>
                  <a:pt x="227843" y="1250"/>
                  <a:pt x="219737" y="1115"/>
                  <a:pt x="211631" y="1115"/>
                </a:cubicBezTo>
                <a:cubicBezTo>
                  <a:pt x="193132" y="1115"/>
                  <a:pt x="174635" y="1821"/>
                  <a:pt x="156194" y="3233"/>
                </a:cubicBezTo>
                <a:cubicBezTo>
                  <a:pt x="163726" y="3553"/>
                  <a:pt x="171281" y="3872"/>
                  <a:pt x="178836" y="4215"/>
                </a:cubicBezTo>
                <a:cubicBezTo>
                  <a:pt x="169820" y="4375"/>
                  <a:pt x="160850" y="4945"/>
                  <a:pt x="151902" y="5904"/>
                </a:cubicBezTo>
                <a:cubicBezTo>
                  <a:pt x="155227" y="6012"/>
                  <a:pt x="158537" y="6056"/>
                  <a:pt x="161842" y="6056"/>
                </a:cubicBezTo>
                <a:cubicBezTo>
                  <a:pt x="169748" y="6056"/>
                  <a:pt x="177625" y="5803"/>
                  <a:pt x="185593" y="5561"/>
                </a:cubicBezTo>
                <a:lnTo>
                  <a:pt x="185593" y="5561"/>
                </a:lnTo>
                <a:cubicBezTo>
                  <a:pt x="182694" y="5653"/>
                  <a:pt x="179521" y="6908"/>
                  <a:pt x="176577" y="7205"/>
                </a:cubicBezTo>
                <a:cubicBezTo>
                  <a:pt x="173450" y="7524"/>
                  <a:pt x="170322" y="7365"/>
                  <a:pt x="167218" y="7547"/>
                </a:cubicBezTo>
                <a:cubicBezTo>
                  <a:pt x="160988" y="7906"/>
                  <a:pt x="154934" y="9008"/>
                  <a:pt x="148658" y="9008"/>
                </a:cubicBezTo>
                <a:cubicBezTo>
                  <a:pt x="148151" y="9008"/>
                  <a:pt x="147642" y="9001"/>
                  <a:pt x="147132" y="8985"/>
                </a:cubicBezTo>
                <a:cubicBezTo>
                  <a:pt x="146365" y="8955"/>
                  <a:pt x="145586" y="8920"/>
                  <a:pt x="144809" y="8920"/>
                </a:cubicBezTo>
                <a:cubicBezTo>
                  <a:pt x="143227" y="8920"/>
                  <a:pt x="141655" y="9065"/>
                  <a:pt x="140216" y="9693"/>
                </a:cubicBezTo>
                <a:cubicBezTo>
                  <a:pt x="140742" y="9464"/>
                  <a:pt x="141480" y="9377"/>
                  <a:pt x="142335" y="9377"/>
                </a:cubicBezTo>
                <a:cubicBezTo>
                  <a:pt x="145129" y="9377"/>
                  <a:pt x="149180" y="10309"/>
                  <a:pt x="151230" y="10309"/>
                </a:cubicBezTo>
                <a:cubicBezTo>
                  <a:pt x="151249" y="10309"/>
                  <a:pt x="151268" y="10309"/>
                  <a:pt x="151286" y="10309"/>
                </a:cubicBezTo>
                <a:cubicBezTo>
                  <a:pt x="153458" y="10295"/>
                  <a:pt x="155564" y="10224"/>
                  <a:pt x="157679" y="10224"/>
                </a:cubicBezTo>
                <a:cubicBezTo>
                  <a:pt x="159075" y="10224"/>
                  <a:pt x="160475" y="10255"/>
                  <a:pt x="161900" y="10355"/>
                </a:cubicBezTo>
                <a:cubicBezTo>
                  <a:pt x="159891" y="10880"/>
                  <a:pt x="157905" y="11405"/>
                  <a:pt x="155920" y="11953"/>
                </a:cubicBezTo>
                <a:cubicBezTo>
                  <a:pt x="156245" y="11866"/>
                  <a:pt x="156623" y="11829"/>
                  <a:pt x="157036" y="11829"/>
                </a:cubicBezTo>
                <a:cubicBezTo>
                  <a:pt x="159230" y="11829"/>
                  <a:pt x="162437" y="12868"/>
                  <a:pt x="164319" y="13002"/>
                </a:cubicBezTo>
                <a:cubicBezTo>
                  <a:pt x="164993" y="13045"/>
                  <a:pt x="165700" y="13050"/>
                  <a:pt x="166417" y="13050"/>
                </a:cubicBezTo>
                <a:cubicBezTo>
                  <a:pt x="166659" y="13050"/>
                  <a:pt x="166902" y="13050"/>
                  <a:pt x="167145" y="13050"/>
                </a:cubicBezTo>
                <a:cubicBezTo>
                  <a:pt x="168896" y="13050"/>
                  <a:pt x="170671" y="13081"/>
                  <a:pt x="172171" y="13596"/>
                </a:cubicBezTo>
                <a:cubicBezTo>
                  <a:pt x="171760" y="14007"/>
                  <a:pt x="171350" y="14418"/>
                  <a:pt x="170916" y="14829"/>
                </a:cubicBezTo>
                <a:cubicBezTo>
                  <a:pt x="176782" y="15833"/>
                  <a:pt x="182717" y="16381"/>
                  <a:pt x="188651" y="16426"/>
                </a:cubicBezTo>
                <a:cubicBezTo>
                  <a:pt x="191276" y="16449"/>
                  <a:pt x="193947" y="16403"/>
                  <a:pt x="196549" y="16791"/>
                </a:cubicBezTo>
                <a:cubicBezTo>
                  <a:pt x="199607" y="17271"/>
                  <a:pt x="202529" y="18389"/>
                  <a:pt x="205565" y="18983"/>
                </a:cubicBezTo>
                <a:cubicBezTo>
                  <a:pt x="208623" y="19576"/>
                  <a:pt x="211750" y="19645"/>
                  <a:pt x="214855" y="19713"/>
                </a:cubicBezTo>
                <a:cubicBezTo>
                  <a:pt x="225884" y="19979"/>
                  <a:pt x="236859" y="20226"/>
                  <a:pt x="247909" y="20226"/>
                </a:cubicBezTo>
                <a:cubicBezTo>
                  <a:pt x="249208" y="20226"/>
                  <a:pt x="250508" y="20222"/>
                  <a:pt x="251809" y="20215"/>
                </a:cubicBezTo>
                <a:lnTo>
                  <a:pt x="251809" y="20215"/>
                </a:lnTo>
                <a:cubicBezTo>
                  <a:pt x="242202" y="22272"/>
                  <a:pt x="232467" y="22903"/>
                  <a:pt x="222670" y="22903"/>
                </a:cubicBezTo>
                <a:cubicBezTo>
                  <a:pt x="207089" y="22903"/>
                  <a:pt x="191351" y="21306"/>
                  <a:pt x="175719" y="21306"/>
                </a:cubicBezTo>
                <a:cubicBezTo>
                  <a:pt x="174559" y="21306"/>
                  <a:pt x="173399" y="21315"/>
                  <a:pt x="172240" y="21334"/>
                </a:cubicBezTo>
                <a:cubicBezTo>
                  <a:pt x="178129" y="21608"/>
                  <a:pt x="184018" y="21904"/>
                  <a:pt x="189929" y="22178"/>
                </a:cubicBezTo>
                <a:cubicBezTo>
                  <a:pt x="195042" y="22407"/>
                  <a:pt x="200246" y="22680"/>
                  <a:pt x="205017" y="24552"/>
                </a:cubicBezTo>
                <a:cubicBezTo>
                  <a:pt x="202094" y="25494"/>
                  <a:pt x="199038" y="25763"/>
                  <a:pt x="195953" y="25763"/>
                </a:cubicBezTo>
                <a:cubicBezTo>
                  <a:pt x="193955" y="25763"/>
                  <a:pt x="191945" y="25650"/>
                  <a:pt x="189952" y="25534"/>
                </a:cubicBezTo>
                <a:cubicBezTo>
                  <a:pt x="180692" y="25003"/>
                  <a:pt x="171271" y="24971"/>
                  <a:pt x="161970" y="24262"/>
                </a:cubicBezTo>
                <a:lnTo>
                  <a:pt x="161970" y="24262"/>
                </a:lnTo>
                <a:cubicBezTo>
                  <a:pt x="164493" y="24615"/>
                  <a:pt x="166774" y="25168"/>
                  <a:pt x="167127" y="26104"/>
                </a:cubicBezTo>
                <a:cubicBezTo>
                  <a:pt x="166622" y="26209"/>
                  <a:pt x="164915" y="27013"/>
                  <a:pt x="164293" y="27013"/>
                </a:cubicBezTo>
                <a:cubicBezTo>
                  <a:pt x="164240" y="27013"/>
                  <a:pt x="164195" y="27007"/>
                  <a:pt x="164160" y="26994"/>
                </a:cubicBezTo>
                <a:lnTo>
                  <a:pt x="164160" y="26994"/>
                </a:lnTo>
                <a:cubicBezTo>
                  <a:pt x="164660" y="27172"/>
                  <a:pt x="165192" y="27229"/>
                  <a:pt x="165736" y="27229"/>
                </a:cubicBezTo>
                <a:cubicBezTo>
                  <a:pt x="166712" y="27229"/>
                  <a:pt x="167726" y="27046"/>
                  <a:pt x="168672" y="27046"/>
                </a:cubicBezTo>
                <a:cubicBezTo>
                  <a:pt x="169506" y="27046"/>
                  <a:pt x="170287" y="27188"/>
                  <a:pt x="170939" y="27725"/>
                </a:cubicBezTo>
                <a:cubicBezTo>
                  <a:pt x="170583" y="27433"/>
                  <a:pt x="169974" y="27315"/>
                  <a:pt x="169208" y="27315"/>
                </a:cubicBezTo>
                <a:cubicBezTo>
                  <a:pt x="166137" y="27315"/>
                  <a:pt x="160549" y="29208"/>
                  <a:pt x="158704" y="29391"/>
                </a:cubicBezTo>
                <a:cubicBezTo>
                  <a:pt x="156760" y="29584"/>
                  <a:pt x="154774" y="29712"/>
                  <a:pt x="152792" y="29712"/>
                </a:cubicBezTo>
                <a:cubicBezTo>
                  <a:pt x="150562" y="29712"/>
                  <a:pt x="148336" y="29551"/>
                  <a:pt x="146173" y="29140"/>
                </a:cubicBezTo>
                <a:cubicBezTo>
                  <a:pt x="144210" y="28775"/>
                  <a:pt x="144324" y="26561"/>
                  <a:pt x="142772" y="25534"/>
                </a:cubicBezTo>
                <a:cubicBezTo>
                  <a:pt x="141913" y="24961"/>
                  <a:pt x="140784" y="24776"/>
                  <a:pt x="139696" y="24776"/>
                </a:cubicBezTo>
                <a:cubicBezTo>
                  <a:pt x="139146" y="24776"/>
                  <a:pt x="138606" y="24823"/>
                  <a:pt x="138117" y="24891"/>
                </a:cubicBezTo>
                <a:lnTo>
                  <a:pt x="138117" y="24891"/>
                </a:lnTo>
                <a:cubicBezTo>
                  <a:pt x="138304" y="24866"/>
                  <a:pt x="138496" y="24853"/>
                  <a:pt x="138689" y="24853"/>
                </a:cubicBezTo>
                <a:cubicBezTo>
                  <a:pt x="141631" y="24853"/>
                  <a:pt x="145051" y="27694"/>
                  <a:pt x="141334" y="29916"/>
                </a:cubicBezTo>
                <a:cubicBezTo>
                  <a:pt x="140398" y="30487"/>
                  <a:pt x="139303" y="30738"/>
                  <a:pt x="138230" y="30966"/>
                </a:cubicBezTo>
                <a:cubicBezTo>
                  <a:pt x="137066" y="31240"/>
                  <a:pt x="135902" y="31491"/>
                  <a:pt x="134738" y="31765"/>
                </a:cubicBezTo>
                <a:cubicBezTo>
                  <a:pt x="137363" y="31171"/>
                  <a:pt x="140330" y="30738"/>
                  <a:pt x="143001" y="30692"/>
                </a:cubicBezTo>
                <a:cubicBezTo>
                  <a:pt x="143124" y="30689"/>
                  <a:pt x="143247" y="30687"/>
                  <a:pt x="143370" y="30687"/>
                </a:cubicBezTo>
                <a:cubicBezTo>
                  <a:pt x="145003" y="30687"/>
                  <a:pt x="146626" y="30975"/>
                  <a:pt x="148091" y="31696"/>
                </a:cubicBezTo>
                <a:cubicBezTo>
                  <a:pt x="148798" y="32062"/>
                  <a:pt x="149506" y="32587"/>
                  <a:pt x="149688" y="33385"/>
                </a:cubicBezTo>
                <a:cubicBezTo>
                  <a:pt x="149825" y="34047"/>
                  <a:pt x="149529" y="34755"/>
                  <a:pt x="149049" y="35257"/>
                </a:cubicBezTo>
                <a:cubicBezTo>
                  <a:pt x="147309" y="37105"/>
                  <a:pt x="144678" y="37757"/>
                  <a:pt x="141980" y="37757"/>
                </a:cubicBezTo>
                <a:cubicBezTo>
                  <a:pt x="139511" y="37757"/>
                  <a:pt x="136986" y="37211"/>
                  <a:pt x="135035" y="36535"/>
                </a:cubicBezTo>
                <a:lnTo>
                  <a:pt x="135035" y="36535"/>
                </a:lnTo>
                <a:cubicBezTo>
                  <a:pt x="136450" y="38407"/>
                  <a:pt x="138983" y="38909"/>
                  <a:pt x="141311" y="39115"/>
                </a:cubicBezTo>
                <a:cubicBezTo>
                  <a:pt x="142205" y="39189"/>
                  <a:pt x="143132" y="39228"/>
                  <a:pt x="144077" y="39228"/>
                </a:cubicBezTo>
                <a:cubicBezTo>
                  <a:pt x="147741" y="39228"/>
                  <a:pt x="151667" y="38650"/>
                  <a:pt x="154915" y="37380"/>
                </a:cubicBezTo>
                <a:lnTo>
                  <a:pt x="154915" y="37380"/>
                </a:lnTo>
                <a:cubicBezTo>
                  <a:pt x="153272" y="39457"/>
                  <a:pt x="150579" y="40347"/>
                  <a:pt x="148045" y="41123"/>
                </a:cubicBezTo>
                <a:cubicBezTo>
                  <a:pt x="145762" y="41831"/>
                  <a:pt x="143434" y="42538"/>
                  <a:pt x="141015" y="42653"/>
                </a:cubicBezTo>
                <a:cubicBezTo>
                  <a:pt x="140638" y="42672"/>
                  <a:pt x="140260" y="42675"/>
                  <a:pt x="139881" y="42675"/>
                </a:cubicBezTo>
                <a:cubicBezTo>
                  <a:pt x="139700" y="42675"/>
                  <a:pt x="139520" y="42674"/>
                  <a:pt x="139339" y="42674"/>
                </a:cubicBezTo>
                <a:cubicBezTo>
                  <a:pt x="138541" y="42674"/>
                  <a:pt x="137743" y="42688"/>
                  <a:pt x="136952" y="42835"/>
                </a:cubicBezTo>
                <a:cubicBezTo>
                  <a:pt x="135765" y="43041"/>
                  <a:pt x="134646" y="43497"/>
                  <a:pt x="133528" y="43885"/>
                </a:cubicBezTo>
                <a:cubicBezTo>
                  <a:pt x="130378" y="44927"/>
                  <a:pt x="126573" y="45327"/>
                  <a:pt x="122763" y="45327"/>
                </a:cubicBezTo>
                <a:cubicBezTo>
                  <a:pt x="119148" y="45327"/>
                  <a:pt x="115528" y="44967"/>
                  <a:pt x="112460" y="44456"/>
                </a:cubicBezTo>
                <a:cubicBezTo>
                  <a:pt x="109813" y="43999"/>
                  <a:pt x="107165" y="43566"/>
                  <a:pt x="104517" y="43109"/>
                </a:cubicBezTo>
                <a:cubicBezTo>
                  <a:pt x="103787" y="42995"/>
                  <a:pt x="102942" y="42812"/>
                  <a:pt x="102577" y="42150"/>
                </a:cubicBezTo>
                <a:lnTo>
                  <a:pt x="102577" y="42150"/>
                </a:lnTo>
                <a:cubicBezTo>
                  <a:pt x="102578" y="42153"/>
                  <a:pt x="102585" y="42154"/>
                  <a:pt x="102597" y="42154"/>
                </a:cubicBezTo>
                <a:cubicBezTo>
                  <a:pt x="102810" y="42154"/>
                  <a:pt x="104665" y="41783"/>
                  <a:pt x="104859" y="41739"/>
                </a:cubicBezTo>
                <a:cubicBezTo>
                  <a:pt x="105658" y="41648"/>
                  <a:pt x="106457" y="41580"/>
                  <a:pt x="107279" y="41511"/>
                </a:cubicBezTo>
                <a:cubicBezTo>
                  <a:pt x="108740" y="41397"/>
                  <a:pt x="110771" y="41603"/>
                  <a:pt x="112027" y="40667"/>
                </a:cubicBezTo>
                <a:cubicBezTo>
                  <a:pt x="112072" y="40621"/>
                  <a:pt x="112095" y="40598"/>
                  <a:pt x="112118" y="40553"/>
                </a:cubicBezTo>
                <a:cubicBezTo>
                  <a:pt x="112118" y="40484"/>
                  <a:pt x="112049" y="40438"/>
                  <a:pt x="111981" y="40393"/>
                </a:cubicBezTo>
                <a:cubicBezTo>
                  <a:pt x="111684" y="40256"/>
                  <a:pt x="111365" y="40165"/>
                  <a:pt x="111045" y="40142"/>
                </a:cubicBezTo>
                <a:cubicBezTo>
                  <a:pt x="112323" y="40050"/>
                  <a:pt x="113579" y="39982"/>
                  <a:pt x="114857" y="39913"/>
                </a:cubicBezTo>
                <a:cubicBezTo>
                  <a:pt x="115176" y="39891"/>
                  <a:pt x="115473" y="39868"/>
                  <a:pt x="115793" y="39777"/>
                </a:cubicBezTo>
                <a:cubicBezTo>
                  <a:pt x="114583" y="39525"/>
                  <a:pt x="113305" y="39320"/>
                  <a:pt x="112095" y="39320"/>
                </a:cubicBezTo>
                <a:cubicBezTo>
                  <a:pt x="112027" y="39321"/>
                  <a:pt x="111958" y="39322"/>
                  <a:pt x="111890" y="39322"/>
                </a:cubicBezTo>
                <a:cubicBezTo>
                  <a:pt x="110794" y="39322"/>
                  <a:pt x="109698" y="39160"/>
                  <a:pt x="108603" y="39160"/>
                </a:cubicBezTo>
                <a:cubicBezTo>
                  <a:pt x="106366" y="39160"/>
                  <a:pt x="104129" y="39388"/>
                  <a:pt x="101892" y="39548"/>
                </a:cubicBezTo>
                <a:cubicBezTo>
                  <a:pt x="101064" y="39610"/>
                  <a:pt x="100249" y="39640"/>
                  <a:pt x="99442" y="39640"/>
                </a:cubicBezTo>
                <a:cubicBezTo>
                  <a:pt x="96650" y="39640"/>
                  <a:pt x="93957" y="39275"/>
                  <a:pt x="91141" y="38567"/>
                </a:cubicBezTo>
                <a:cubicBezTo>
                  <a:pt x="87467" y="37654"/>
                  <a:pt x="83860" y="36398"/>
                  <a:pt x="80162" y="35531"/>
                </a:cubicBezTo>
                <a:cubicBezTo>
                  <a:pt x="78475" y="35138"/>
                  <a:pt x="74846" y="34109"/>
                  <a:pt x="72113" y="34109"/>
                </a:cubicBezTo>
                <a:cubicBezTo>
                  <a:pt x="71040" y="34109"/>
                  <a:pt x="70105" y="34268"/>
                  <a:pt x="69480" y="34686"/>
                </a:cubicBezTo>
                <a:cubicBezTo>
                  <a:pt x="71878" y="33068"/>
                  <a:pt x="74691" y="32715"/>
                  <a:pt x="77619" y="32715"/>
                </a:cubicBezTo>
                <a:cubicBezTo>
                  <a:pt x="79883" y="32715"/>
                  <a:pt x="82215" y="32926"/>
                  <a:pt x="84477" y="32926"/>
                </a:cubicBezTo>
                <a:cubicBezTo>
                  <a:pt x="84859" y="32926"/>
                  <a:pt x="85240" y="32920"/>
                  <a:pt x="85618" y="32906"/>
                </a:cubicBezTo>
                <a:cubicBezTo>
                  <a:pt x="88722" y="32792"/>
                  <a:pt x="91758" y="32107"/>
                  <a:pt x="94771" y="31422"/>
                </a:cubicBezTo>
                <a:cubicBezTo>
                  <a:pt x="95843" y="31171"/>
                  <a:pt x="98035" y="30669"/>
                  <a:pt x="98468" y="29437"/>
                </a:cubicBezTo>
                <a:cubicBezTo>
                  <a:pt x="99085" y="27725"/>
                  <a:pt x="97304" y="27725"/>
                  <a:pt x="95889" y="27382"/>
                </a:cubicBezTo>
                <a:lnTo>
                  <a:pt x="95889" y="27382"/>
                </a:lnTo>
                <a:cubicBezTo>
                  <a:pt x="96189" y="27454"/>
                  <a:pt x="96525" y="27483"/>
                  <a:pt x="96884" y="27483"/>
                </a:cubicBezTo>
                <a:cubicBezTo>
                  <a:pt x="98358" y="27483"/>
                  <a:pt x="100215" y="26986"/>
                  <a:pt x="101481" y="26857"/>
                </a:cubicBezTo>
                <a:cubicBezTo>
                  <a:pt x="103330" y="26675"/>
                  <a:pt x="105202" y="26515"/>
                  <a:pt x="107051" y="26332"/>
                </a:cubicBezTo>
                <a:cubicBezTo>
                  <a:pt x="108854" y="26173"/>
                  <a:pt x="110657" y="25899"/>
                  <a:pt x="112460" y="25762"/>
                </a:cubicBezTo>
                <a:cubicBezTo>
                  <a:pt x="113304" y="25697"/>
                  <a:pt x="114004" y="25325"/>
                  <a:pt x="114813" y="25325"/>
                </a:cubicBezTo>
                <a:cubicBezTo>
                  <a:pt x="114858" y="25325"/>
                  <a:pt x="114903" y="25326"/>
                  <a:pt x="114948" y="25328"/>
                </a:cubicBezTo>
                <a:cubicBezTo>
                  <a:pt x="115336" y="25351"/>
                  <a:pt x="117459" y="26447"/>
                  <a:pt x="117413" y="26469"/>
                </a:cubicBezTo>
                <a:cubicBezTo>
                  <a:pt x="112597" y="28798"/>
                  <a:pt x="106845" y="27930"/>
                  <a:pt x="101687" y="29368"/>
                </a:cubicBezTo>
                <a:cubicBezTo>
                  <a:pt x="107233" y="29117"/>
                  <a:pt x="112803" y="28889"/>
                  <a:pt x="118349" y="28638"/>
                </a:cubicBezTo>
                <a:cubicBezTo>
                  <a:pt x="119445" y="28592"/>
                  <a:pt x="120677" y="28478"/>
                  <a:pt x="121339" y="27611"/>
                </a:cubicBezTo>
                <a:cubicBezTo>
                  <a:pt x="120609" y="27245"/>
                  <a:pt x="119856" y="26926"/>
                  <a:pt x="119102" y="26629"/>
                </a:cubicBezTo>
                <a:cubicBezTo>
                  <a:pt x="123188" y="24780"/>
                  <a:pt x="127799" y="24803"/>
                  <a:pt x="132273" y="24552"/>
                </a:cubicBezTo>
                <a:cubicBezTo>
                  <a:pt x="137865" y="24210"/>
                  <a:pt x="143411" y="23365"/>
                  <a:pt x="148844" y="21996"/>
                </a:cubicBezTo>
                <a:cubicBezTo>
                  <a:pt x="147520" y="21425"/>
                  <a:pt x="146219" y="20854"/>
                  <a:pt x="144895" y="20284"/>
                </a:cubicBezTo>
                <a:cubicBezTo>
                  <a:pt x="147572" y="19538"/>
                  <a:pt x="150276" y="19436"/>
                  <a:pt x="152989" y="19436"/>
                </a:cubicBezTo>
                <a:cubicBezTo>
                  <a:pt x="154014" y="19436"/>
                  <a:pt x="155040" y="19451"/>
                  <a:pt x="156066" y="19451"/>
                </a:cubicBezTo>
                <a:cubicBezTo>
                  <a:pt x="159225" y="19451"/>
                  <a:pt x="162382" y="19312"/>
                  <a:pt x="165506" y="18184"/>
                </a:cubicBezTo>
                <a:cubicBezTo>
                  <a:pt x="164391" y="18082"/>
                  <a:pt x="163289" y="18048"/>
                  <a:pt x="162192" y="18048"/>
                </a:cubicBezTo>
                <a:cubicBezTo>
                  <a:pt x="160079" y="18048"/>
                  <a:pt x="157985" y="18177"/>
                  <a:pt x="155851" y="18207"/>
                </a:cubicBezTo>
                <a:cubicBezTo>
                  <a:pt x="155738" y="18208"/>
                  <a:pt x="155625" y="18208"/>
                  <a:pt x="155512" y="18208"/>
                </a:cubicBezTo>
                <a:cubicBezTo>
                  <a:pt x="152786" y="18208"/>
                  <a:pt x="149961" y="17954"/>
                  <a:pt x="147178" y="17910"/>
                </a:cubicBezTo>
                <a:cubicBezTo>
                  <a:pt x="142681" y="17864"/>
                  <a:pt x="138321" y="17453"/>
                  <a:pt x="133916" y="16700"/>
                </a:cubicBezTo>
                <a:cubicBezTo>
                  <a:pt x="141060" y="16563"/>
                  <a:pt x="148159" y="15696"/>
                  <a:pt x="155212" y="14509"/>
                </a:cubicBezTo>
                <a:lnTo>
                  <a:pt x="155212" y="14509"/>
                </a:lnTo>
                <a:cubicBezTo>
                  <a:pt x="154066" y="14701"/>
                  <a:pt x="152684" y="14786"/>
                  <a:pt x="151218" y="14786"/>
                </a:cubicBezTo>
                <a:cubicBezTo>
                  <a:pt x="148158" y="14786"/>
                  <a:pt x="144738" y="14417"/>
                  <a:pt x="142361" y="13893"/>
                </a:cubicBezTo>
                <a:cubicBezTo>
                  <a:pt x="138641" y="13025"/>
                  <a:pt x="134943" y="12044"/>
                  <a:pt x="131131" y="11336"/>
                </a:cubicBezTo>
                <a:cubicBezTo>
                  <a:pt x="128168" y="10778"/>
                  <a:pt x="124982" y="10119"/>
                  <a:pt x="121935" y="10119"/>
                </a:cubicBezTo>
                <a:cubicBezTo>
                  <a:pt x="121768" y="10119"/>
                  <a:pt x="121602" y="10120"/>
                  <a:pt x="121436" y="10125"/>
                </a:cubicBezTo>
                <a:lnTo>
                  <a:pt x="121436" y="10125"/>
                </a:lnTo>
                <a:cubicBezTo>
                  <a:pt x="126616" y="9987"/>
                  <a:pt x="131818" y="9691"/>
                  <a:pt x="136997" y="9214"/>
                </a:cubicBezTo>
                <a:cubicBezTo>
                  <a:pt x="129465" y="8460"/>
                  <a:pt x="121864" y="8483"/>
                  <a:pt x="114332" y="8072"/>
                </a:cubicBezTo>
                <a:cubicBezTo>
                  <a:pt x="109242" y="7798"/>
                  <a:pt x="104129" y="7639"/>
                  <a:pt x="99039" y="7296"/>
                </a:cubicBezTo>
                <a:cubicBezTo>
                  <a:pt x="98058" y="7228"/>
                  <a:pt x="96939" y="7091"/>
                  <a:pt x="96391" y="6269"/>
                </a:cubicBezTo>
                <a:cubicBezTo>
                  <a:pt x="112825" y="5721"/>
                  <a:pt x="129283" y="5196"/>
                  <a:pt x="145717" y="4648"/>
                </a:cubicBezTo>
                <a:cubicBezTo>
                  <a:pt x="136906" y="4534"/>
                  <a:pt x="128096" y="4420"/>
                  <a:pt x="119285" y="4306"/>
                </a:cubicBezTo>
                <a:cubicBezTo>
                  <a:pt x="118167" y="4283"/>
                  <a:pt x="116911" y="4215"/>
                  <a:pt x="116181" y="3393"/>
                </a:cubicBezTo>
                <a:cubicBezTo>
                  <a:pt x="128262" y="2960"/>
                  <a:pt x="140161" y="1912"/>
                  <a:pt x="152241" y="1114"/>
                </a:cubicBezTo>
                <a:lnTo>
                  <a:pt x="152241" y="1114"/>
                </a:lnTo>
                <a:cubicBezTo>
                  <a:pt x="150617" y="1220"/>
                  <a:pt x="148972" y="1266"/>
                  <a:pt x="147317" y="1266"/>
                </a:cubicBezTo>
                <a:cubicBezTo>
                  <a:pt x="141634" y="1266"/>
                  <a:pt x="135824" y="730"/>
                  <a:pt x="130287" y="289"/>
                </a:cubicBezTo>
                <a:cubicBezTo>
                  <a:pt x="127503" y="67"/>
                  <a:pt x="124685" y="1"/>
                  <a:pt x="121856"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42" name="Google Shape;3142;p24"/>
          <p:cNvGrpSpPr/>
          <p:nvPr/>
        </p:nvGrpSpPr>
        <p:grpSpPr>
          <a:xfrm flipH="1">
            <a:off x="-1758452" y="3111372"/>
            <a:ext cx="4762602" cy="1941764"/>
            <a:chOff x="6443172" y="3669288"/>
            <a:chExt cx="3880553" cy="1582143"/>
          </a:xfrm>
        </p:grpSpPr>
        <p:sp>
          <p:nvSpPr>
            <p:cNvPr id="3143" name="Google Shape;3143;p24"/>
            <p:cNvSpPr/>
            <p:nvPr/>
          </p:nvSpPr>
          <p:spPr>
            <a:xfrm>
              <a:off x="7753575" y="3973663"/>
              <a:ext cx="2570150" cy="1191500"/>
            </a:xfrm>
            <a:custGeom>
              <a:avLst/>
              <a:gdLst/>
              <a:ahLst/>
              <a:cxnLst/>
              <a:rect l="l" t="t" r="r" b="b"/>
              <a:pathLst>
                <a:path w="102806" h="47660" extrusionOk="0">
                  <a:moveTo>
                    <a:pt x="102806" y="1"/>
                  </a:moveTo>
                  <a:lnTo>
                    <a:pt x="93721" y="7054"/>
                  </a:lnTo>
                  <a:lnTo>
                    <a:pt x="85253" y="29263"/>
                  </a:lnTo>
                  <a:lnTo>
                    <a:pt x="80209" y="38644"/>
                  </a:lnTo>
                  <a:lnTo>
                    <a:pt x="16435" y="42022"/>
                  </a:lnTo>
                  <a:lnTo>
                    <a:pt x="0" y="47660"/>
                  </a:lnTo>
                  <a:lnTo>
                    <a:pt x="102806" y="47660"/>
                  </a:lnTo>
                  <a:lnTo>
                    <a:pt x="102806" y="1"/>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24"/>
            <p:cNvSpPr/>
            <p:nvPr/>
          </p:nvSpPr>
          <p:spPr>
            <a:xfrm>
              <a:off x="8238600" y="3669288"/>
              <a:ext cx="2085125" cy="1496450"/>
            </a:xfrm>
            <a:custGeom>
              <a:avLst/>
              <a:gdLst/>
              <a:ahLst/>
              <a:cxnLst/>
              <a:rect l="l" t="t" r="r" b="b"/>
              <a:pathLst>
                <a:path w="83405" h="59858" extrusionOk="0">
                  <a:moveTo>
                    <a:pt x="21858" y="1"/>
                  </a:moveTo>
                  <a:cubicBezTo>
                    <a:pt x="18844" y="1"/>
                    <a:pt x="15692" y="473"/>
                    <a:pt x="13086" y="473"/>
                  </a:cubicBezTo>
                  <a:cubicBezTo>
                    <a:pt x="12906" y="473"/>
                    <a:pt x="12729" y="471"/>
                    <a:pt x="12555" y="466"/>
                  </a:cubicBezTo>
                  <a:cubicBezTo>
                    <a:pt x="12262" y="458"/>
                    <a:pt x="11965" y="449"/>
                    <a:pt x="11669" y="449"/>
                  </a:cubicBezTo>
                  <a:cubicBezTo>
                    <a:pt x="11181" y="449"/>
                    <a:pt x="10695" y="472"/>
                    <a:pt x="10227" y="558"/>
                  </a:cubicBezTo>
                  <a:cubicBezTo>
                    <a:pt x="7214" y="1151"/>
                    <a:pt x="5365" y="5031"/>
                    <a:pt x="3653" y="7291"/>
                  </a:cubicBezTo>
                  <a:cubicBezTo>
                    <a:pt x="2443" y="8934"/>
                    <a:pt x="1234" y="10555"/>
                    <a:pt x="1" y="12176"/>
                  </a:cubicBezTo>
                  <a:lnTo>
                    <a:pt x="1" y="36211"/>
                  </a:lnTo>
                  <a:lnTo>
                    <a:pt x="1" y="59858"/>
                  </a:lnTo>
                  <a:lnTo>
                    <a:pt x="83405" y="59858"/>
                  </a:lnTo>
                  <a:cubicBezTo>
                    <a:pt x="82537" y="59858"/>
                    <a:pt x="80278" y="57529"/>
                    <a:pt x="79524" y="56982"/>
                  </a:cubicBezTo>
                  <a:cubicBezTo>
                    <a:pt x="78497" y="56205"/>
                    <a:pt x="77561" y="55429"/>
                    <a:pt x="76603" y="54562"/>
                  </a:cubicBezTo>
                  <a:cubicBezTo>
                    <a:pt x="75324" y="53421"/>
                    <a:pt x="72905" y="52097"/>
                    <a:pt x="72106" y="50522"/>
                  </a:cubicBezTo>
                  <a:lnTo>
                    <a:pt x="72106" y="50522"/>
                  </a:lnTo>
                  <a:cubicBezTo>
                    <a:pt x="72380" y="51549"/>
                    <a:pt x="72677" y="52576"/>
                    <a:pt x="72951" y="53603"/>
                  </a:cubicBezTo>
                  <a:cubicBezTo>
                    <a:pt x="64574" y="49335"/>
                    <a:pt x="59529" y="40707"/>
                    <a:pt x="54759" y="32627"/>
                  </a:cubicBezTo>
                  <a:cubicBezTo>
                    <a:pt x="54257" y="31782"/>
                    <a:pt x="53709" y="30892"/>
                    <a:pt x="52887" y="30344"/>
                  </a:cubicBezTo>
                  <a:cubicBezTo>
                    <a:pt x="52454" y="30093"/>
                    <a:pt x="51974" y="29911"/>
                    <a:pt x="51518" y="29705"/>
                  </a:cubicBezTo>
                  <a:cubicBezTo>
                    <a:pt x="48619" y="28267"/>
                    <a:pt x="47409" y="25049"/>
                    <a:pt x="46062" y="22333"/>
                  </a:cubicBezTo>
                  <a:cubicBezTo>
                    <a:pt x="44373" y="19000"/>
                    <a:pt x="42616" y="17266"/>
                    <a:pt x="39352" y="15485"/>
                  </a:cubicBezTo>
                  <a:cubicBezTo>
                    <a:pt x="38484" y="15029"/>
                    <a:pt x="37549" y="14641"/>
                    <a:pt x="36818" y="13956"/>
                  </a:cubicBezTo>
                  <a:cubicBezTo>
                    <a:pt x="35996" y="13203"/>
                    <a:pt x="35540" y="12153"/>
                    <a:pt x="35061" y="11126"/>
                  </a:cubicBezTo>
                  <a:cubicBezTo>
                    <a:pt x="33874" y="8638"/>
                    <a:pt x="32527" y="6195"/>
                    <a:pt x="31043" y="3867"/>
                  </a:cubicBezTo>
                  <a:cubicBezTo>
                    <a:pt x="29032" y="710"/>
                    <a:pt x="25550" y="1"/>
                    <a:pt x="21858" y="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24"/>
            <p:cNvSpPr/>
            <p:nvPr/>
          </p:nvSpPr>
          <p:spPr>
            <a:xfrm>
              <a:off x="8222075" y="3691463"/>
              <a:ext cx="1652575" cy="1462300"/>
            </a:xfrm>
            <a:custGeom>
              <a:avLst/>
              <a:gdLst/>
              <a:ahLst/>
              <a:cxnLst/>
              <a:rect l="l" t="t" r="r" b="b"/>
              <a:pathLst>
                <a:path w="66103" h="58492" extrusionOk="0">
                  <a:moveTo>
                    <a:pt x="20598" y="6308"/>
                  </a:moveTo>
                  <a:lnTo>
                    <a:pt x="20598" y="6308"/>
                  </a:lnTo>
                  <a:cubicBezTo>
                    <a:pt x="20602" y="6309"/>
                    <a:pt x="20607" y="6311"/>
                    <a:pt x="20611" y="6313"/>
                  </a:cubicBezTo>
                  <a:cubicBezTo>
                    <a:pt x="20607" y="6311"/>
                    <a:pt x="20602" y="6309"/>
                    <a:pt x="20598" y="6308"/>
                  </a:cubicBezTo>
                  <a:close/>
                  <a:moveTo>
                    <a:pt x="16480" y="16219"/>
                  </a:moveTo>
                  <a:cubicBezTo>
                    <a:pt x="16478" y="16219"/>
                    <a:pt x="16477" y="16220"/>
                    <a:pt x="16475" y="16221"/>
                  </a:cubicBezTo>
                  <a:lnTo>
                    <a:pt x="16475" y="16221"/>
                  </a:lnTo>
                  <a:cubicBezTo>
                    <a:pt x="16477" y="16220"/>
                    <a:pt x="16478" y="16219"/>
                    <a:pt x="16480" y="16219"/>
                  </a:cubicBezTo>
                  <a:close/>
                  <a:moveTo>
                    <a:pt x="37475" y="17542"/>
                  </a:moveTo>
                  <a:cubicBezTo>
                    <a:pt x="37476" y="17542"/>
                    <a:pt x="37478" y="17542"/>
                    <a:pt x="37479" y="17543"/>
                  </a:cubicBezTo>
                  <a:cubicBezTo>
                    <a:pt x="37478" y="17542"/>
                    <a:pt x="37476" y="17542"/>
                    <a:pt x="37475" y="17542"/>
                  </a:cubicBezTo>
                  <a:close/>
                  <a:moveTo>
                    <a:pt x="18524" y="1"/>
                  </a:moveTo>
                  <a:cubicBezTo>
                    <a:pt x="17894" y="1"/>
                    <a:pt x="17265" y="30"/>
                    <a:pt x="16640" y="104"/>
                  </a:cubicBezTo>
                  <a:cubicBezTo>
                    <a:pt x="13467" y="447"/>
                    <a:pt x="11892" y="2364"/>
                    <a:pt x="9427" y="4030"/>
                  </a:cubicBezTo>
                  <a:cubicBezTo>
                    <a:pt x="7875" y="5080"/>
                    <a:pt x="6323" y="6130"/>
                    <a:pt x="4793" y="7180"/>
                  </a:cubicBezTo>
                  <a:lnTo>
                    <a:pt x="3196" y="12749"/>
                  </a:lnTo>
                  <a:lnTo>
                    <a:pt x="0" y="58491"/>
                  </a:lnTo>
                  <a:lnTo>
                    <a:pt x="45742" y="58491"/>
                  </a:lnTo>
                  <a:cubicBezTo>
                    <a:pt x="44715" y="58491"/>
                    <a:pt x="43391" y="53835"/>
                    <a:pt x="44509" y="53356"/>
                  </a:cubicBezTo>
                  <a:cubicBezTo>
                    <a:pt x="44637" y="53298"/>
                    <a:pt x="44771" y="53274"/>
                    <a:pt x="44906" y="53274"/>
                  </a:cubicBezTo>
                  <a:cubicBezTo>
                    <a:pt x="45255" y="53274"/>
                    <a:pt x="45619" y="53430"/>
                    <a:pt x="45947" y="53561"/>
                  </a:cubicBezTo>
                  <a:cubicBezTo>
                    <a:pt x="49234" y="54976"/>
                    <a:pt x="52886" y="55296"/>
                    <a:pt x="56447" y="55592"/>
                  </a:cubicBezTo>
                  <a:cubicBezTo>
                    <a:pt x="59665" y="55843"/>
                    <a:pt x="62884" y="56117"/>
                    <a:pt x="66102" y="56391"/>
                  </a:cubicBezTo>
                  <a:cubicBezTo>
                    <a:pt x="65007" y="56300"/>
                    <a:pt x="62610" y="52511"/>
                    <a:pt x="61948" y="51621"/>
                  </a:cubicBezTo>
                  <a:cubicBezTo>
                    <a:pt x="60944" y="50297"/>
                    <a:pt x="60396" y="48334"/>
                    <a:pt x="59277" y="47193"/>
                  </a:cubicBezTo>
                  <a:cubicBezTo>
                    <a:pt x="58935" y="46833"/>
                    <a:pt x="58439" y="46576"/>
                    <a:pt x="57952" y="46576"/>
                  </a:cubicBezTo>
                  <a:cubicBezTo>
                    <a:pt x="57789" y="46576"/>
                    <a:pt x="57628" y="46605"/>
                    <a:pt x="57474" y="46668"/>
                  </a:cubicBezTo>
                  <a:cubicBezTo>
                    <a:pt x="57248" y="46743"/>
                    <a:pt x="57022" y="46896"/>
                    <a:pt x="56796" y="46896"/>
                  </a:cubicBezTo>
                  <a:cubicBezTo>
                    <a:pt x="56748" y="46896"/>
                    <a:pt x="56700" y="46889"/>
                    <a:pt x="56652" y="46873"/>
                  </a:cubicBezTo>
                  <a:cubicBezTo>
                    <a:pt x="56447" y="46805"/>
                    <a:pt x="56333" y="46599"/>
                    <a:pt x="56264" y="46417"/>
                  </a:cubicBezTo>
                  <a:cubicBezTo>
                    <a:pt x="55945" y="45732"/>
                    <a:pt x="55785" y="44979"/>
                    <a:pt x="55420" y="44340"/>
                  </a:cubicBezTo>
                  <a:cubicBezTo>
                    <a:pt x="55055" y="43678"/>
                    <a:pt x="54438" y="43084"/>
                    <a:pt x="53708" y="43061"/>
                  </a:cubicBezTo>
                  <a:cubicBezTo>
                    <a:pt x="53069" y="43929"/>
                    <a:pt x="52338" y="44728"/>
                    <a:pt x="51517" y="45435"/>
                  </a:cubicBezTo>
                  <a:cubicBezTo>
                    <a:pt x="51517" y="45116"/>
                    <a:pt x="51699" y="44819"/>
                    <a:pt x="51973" y="44636"/>
                  </a:cubicBezTo>
                  <a:lnTo>
                    <a:pt x="51973" y="44636"/>
                  </a:lnTo>
                  <a:cubicBezTo>
                    <a:pt x="51937" y="44661"/>
                    <a:pt x="51903" y="44672"/>
                    <a:pt x="51871" y="44672"/>
                  </a:cubicBezTo>
                  <a:cubicBezTo>
                    <a:pt x="51668" y="44672"/>
                    <a:pt x="51581" y="44209"/>
                    <a:pt x="51699" y="43952"/>
                  </a:cubicBezTo>
                  <a:cubicBezTo>
                    <a:pt x="51996" y="43312"/>
                    <a:pt x="52316" y="42650"/>
                    <a:pt x="52612" y="42011"/>
                  </a:cubicBezTo>
                  <a:lnTo>
                    <a:pt x="52612" y="42011"/>
                  </a:lnTo>
                  <a:cubicBezTo>
                    <a:pt x="51836" y="42582"/>
                    <a:pt x="51083" y="43153"/>
                    <a:pt x="50307" y="43723"/>
                  </a:cubicBezTo>
                  <a:cubicBezTo>
                    <a:pt x="50535" y="42947"/>
                    <a:pt x="50946" y="42240"/>
                    <a:pt x="51540" y="41669"/>
                  </a:cubicBezTo>
                  <a:cubicBezTo>
                    <a:pt x="51037" y="40802"/>
                    <a:pt x="51060" y="39774"/>
                    <a:pt x="50900" y="38793"/>
                  </a:cubicBezTo>
                  <a:cubicBezTo>
                    <a:pt x="50741" y="37834"/>
                    <a:pt x="50216" y="36762"/>
                    <a:pt x="49257" y="36556"/>
                  </a:cubicBezTo>
                  <a:lnTo>
                    <a:pt x="49257" y="36556"/>
                  </a:lnTo>
                  <a:cubicBezTo>
                    <a:pt x="49029" y="37675"/>
                    <a:pt x="49531" y="38861"/>
                    <a:pt x="49303" y="39980"/>
                  </a:cubicBezTo>
                  <a:cubicBezTo>
                    <a:pt x="49097" y="41007"/>
                    <a:pt x="48207" y="41874"/>
                    <a:pt x="47157" y="42034"/>
                  </a:cubicBezTo>
                  <a:cubicBezTo>
                    <a:pt x="47591" y="41601"/>
                    <a:pt x="48047" y="41167"/>
                    <a:pt x="48481" y="40733"/>
                  </a:cubicBezTo>
                  <a:cubicBezTo>
                    <a:pt x="48618" y="40619"/>
                    <a:pt x="48778" y="40459"/>
                    <a:pt x="48801" y="40277"/>
                  </a:cubicBezTo>
                  <a:cubicBezTo>
                    <a:pt x="48823" y="40117"/>
                    <a:pt x="48778" y="39980"/>
                    <a:pt x="48732" y="39843"/>
                  </a:cubicBezTo>
                  <a:cubicBezTo>
                    <a:pt x="47707" y="36767"/>
                    <a:pt x="47068" y="30576"/>
                    <a:pt x="42730" y="30576"/>
                  </a:cubicBezTo>
                  <a:cubicBezTo>
                    <a:pt x="42722" y="30576"/>
                    <a:pt x="42714" y="30576"/>
                    <a:pt x="42706" y="30576"/>
                  </a:cubicBezTo>
                  <a:cubicBezTo>
                    <a:pt x="41177" y="30599"/>
                    <a:pt x="39625" y="30690"/>
                    <a:pt x="38095" y="30850"/>
                  </a:cubicBezTo>
                  <a:cubicBezTo>
                    <a:pt x="37046" y="32744"/>
                    <a:pt x="37570" y="34433"/>
                    <a:pt x="35083" y="35643"/>
                  </a:cubicBezTo>
                  <a:cubicBezTo>
                    <a:pt x="32686" y="36807"/>
                    <a:pt x="30586" y="38131"/>
                    <a:pt x="28623" y="40003"/>
                  </a:cubicBezTo>
                  <a:cubicBezTo>
                    <a:pt x="29764" y="37606"/>
                    <a:pt x="32047" y="35803"/>
                    <a:pt x="34626" y="35255"/>
                  </a:cubicBezTo>
                  <a:cubicBezTo>
                    <a:pt x="34923" y="35187"/>
                    <a:pt x="35219" y="35141"/>
                    <a:pt x="35425" y="34958"/>
                  </a:cubicBezTo>
                  <a:cubicBezTo>
                    <a:pt x="35699" y="34753"/>
                    <a:pt x="35813" y="34433"/>
                    <a:pt x="35927" y="34137"/>
                  </a:cubicBezTo>
                  <a:cubicBezTo>
                    <a:pt x="35927" y="32767"/>
                    <a:pt x="37319" y="31580"/>
                    <a:pt x="37182" y="30074"/>
                  </a:cubicBezTo>
                  <a:cubicBezTo>
                    <a:pt x="37068" y="28841"/>
                    <a:pt x="36155" y="27494"/>
                    <a:pt x="35653" y="26353"/>
                  </a:cubicBezTo>
                  <a:cubicBezTo>
                    <a:pt x="35516" y="26011"/>
                    <a:pt x="35356" y="25646"/>
                    <a:pt x="35448" y="25280"/>
                  </a:cubicBezTo>
                  <a:cubicBezTo>
                    <a:pt x="35493" y="25098"/>
                    <a:pt x="35608" y="24915"/>
                    <a:pt x="35653" y="24733"/>
                  </a:cubicBezTo>
                  <a:cubicBezTo>
                    <a:pt x="35742" y="24221"/>
                    <a:pt x="35181" y="23796"/>
                    <a:pt x="34666" y="23796"/>
                  </a:cubicBezTo>
                  <a:cubicBezTo>
                    <a:pt x="34653" y="23796"/>
                    <a:pt x="34639" y="23796"/>
                    <a:pt x="34626" y="23797"/>
                  </a:cubicBezTo>
                  <a:cubicBezTo>
                    <a:pt x="34078" y="23842"/>
                    <a:pt x="33622" y="24185"/>
                    <a:pt x="33234" y="24550"/>
                  </a:cubicBezTo>
                  <a:cubicBezTo>
                    <a:pt x="31430" y="26125"/>
                    <a:pt x="30221" y="28111"/>
                    <a:pt x="29490" y="30416"/>
                  </a:cubicBezTo>
                  <a:cubicBezTo>
                    <a:pt x="29970" y="27494"/>
                    <a:pt x="31545" y="24778"/>
                    <a:pt x="33827" y="22907"/>
                  </a:cubicBezTo>
                  <a:cubicBezTo>
                    <a:pt x="34740" y="22131"/>
                    <a:pt x="35859" y="21377"/>
                    <a:pt x="36041" y="20190"/>
                  </a:cubicBezTo>
                  <a:lnTo>
                    <a:pt x="36041" y="20190"/>
                  </a:lnTo>
                  <a:cubicBezTo>
                    <a:pt x="35356" y="20282"/>
                    <a:pt x="34695" y="20373"/>
                    <a:pt x="34010" y="20464"/>
                  </a:cubicBezTo>
                  <a:cubicBezTo>
                    <a:pt x="34458" y="20083"/>
                    <a:pt x="36870" y="17540"/>
                    <a:pt x="37451" y="17540"/>
                  </a:cubicBezTo>
                  <a:cubicBezTo>
                    <a:pt x="37459" y="17540"/>
                    <a:pt x="37467" y="17541"/>
                    <a:pt x="37475" y="17542"/>
                  </a:cubicBezTo>
                  <a:lnTo>
                    <a:pt x="37475" y="17542"/>
                  </a:lnTo>
                  <a:cubicBezTo>
                    <a:pt x="37138" y="17489"/>
                    <a:pt x="36778" y="17463"/>
                    <a:pt x="36402" y="17463"/>
                  </a:cubicBezTo>
                  <a:cubicBezTo>
                    <a:pt x="32600" y="17463"/>
                    <a:pt x="27090" y="20081"/>
                    <a:pt x="25679" y="23340"/>
                  </a:cubicBezTo>
                  <a:cubicBezTo>
                    <a:pt x="26843" y="20624"/>
                    <a:pt x="30061" y="19300"/>
                    <a:pt x="31430" y="16675"/>
                  </a:cubicBezTo>
                  <a:cubicBezTo>
                    <a:pt x="31545" y="16447"/>
                    <a:pt x="31636" y="16219"/>
                    <a:pt x="31841" y="16059"/>
                  </a:cubicBezTo>
                  <a:cubicBezTo>
                    <a:pt x="32047" y="15876"/>
                    <a:pt x="32366" y="15808"/>
                    <a:pt x="32640" y="15762"/>
                  </a:cubicBezTo>
                  <a:cubicBezTo>
                    <a:pt x="33678" y="15589"/>
                    <a:pt x="35321" y="15277"/>
                    <a:pt x="36828" y="15277"/>
                  </a:cubicBezTo>
                  <a:cubicBezTo>
                    <a:pt x="37905" y="15277"/>
                    <a:pt x="38913" y="15437"/>
                    <a:pt x="39579" y="15922"/>
                  </a:cubicBezTo>
                  <a:cubicBezTo>
                    <a:pt x="42181" y="17817"/>
                    <a:pt x="44624" y="20373"/>
                    <a:pt x="46701" y="22815"/>
                  </a:cubicBezTo>
                  <a:cubicBezTo>
                    <a:pt x="45856" y="21172"/>
                    <a:pt x="44783" y="19643"/>
                    <a:pt x="43733" y="18113"/>
                  </a:cubicBezTo>
                  <a:lnTo>
                    <a:pt x="40195" y="13023"/>
                  </a:lnTo>
                  <a:cubicBezTo>
                    <a:pt x="39944" y="12681"/>
                    <a:pt x="39670" y="12293"/>
                    <a:pt x="39305" y="12042"/>
                  </a:cubicBezTo>
                  <a:cubicBezTo>
                    <a:pt x="38255" y="11311"/>
                    <a:pt x="36749" y="11836"/>
                    <a:pt x="35562" y="11380"/>
                  </a:cubicBezTo>
                  <a:cubicBezTo>
                    <a:pt x="35327" y="11295"/>
                    <a:pt x="35093" y="11149"/>
                    <a:pt x="34839" y="11149"/>
                  </a:cubicBezTo>
                  <a:cubicBezTo>
                    <a:pt x="34822" y="11149"/>
                    <a:pt x="34804" y="11150"/>
                    <a:pt x="34786" y="11152"/>
                  </a:cubicBezTo>
                  <a:cubicBezTo>
                    <a:pt x="34558" y="11174"/>
                    <a:pt x="34375" y="11311"/>
                    <a:pt x="34170" y="11426"/>
                  </a:cubicBezTo>
                  <a:cubicBezTo>
                    <a:pt x="29833" y="14393"/>
                    <a:pt x="25382" y="17018"/>
                    <a:pt x="21250" y="20350"/>
                  </a:cubicBezTo>
                  <a:cubicBezTo>
                    <a:pt x="19767" y="21537"/>
                    <a:pt x="17986" y="22359"/>
                    <a:pt x="16571" y="23637"/>
                  </a:cubicBezTo>
                  <a:cubicBezTo>
                    <a:pt x="15065" y="24984"/>
                    <a:pt x="14471" y="26787"/>
                    <a:pt x="13170" y="28271"/>
                  </a:cubicBezTo>
                  <a:cubicBezTo>
                    <a:pt x="12600" y="26102"/>
                    <a:pt x="12759" y="23706"/>
                    <a:pt x="13672" y="21628"/>
                  </a:cubicBezTo>
                  <a:cubicBezTo>
                    <a:pt x="14082" y="20694"/>
                    <a:pt x="15629" y="16555"/>
                    <a:pt x="16475" y="16221"/>
                  </a:cubicBezTo>
                  <a:lnTo>
                    <a:pt x="16475" y="16221"/>
                  </a:lnTo>
                  <a:cubicBezTo>
                    <a:pt x="15493" y="16601"/>
                    <a:pt x="14577" y="17200"/>
                    <a:pt x="13876" y="17974"/>
                  </a:cubicBezTo>
                  <a:lnTo>
                    <a:pt x="13876" y="17974"/>
                  </a:lnTo>
                  <a:cubicBezTo>
                    <a:pt x="15252" y="16434"/>
                    <a:pt x="16563" y="14741"/>
                    <a:pt x="17941" y="13160"/>
                  </a:cubicBezTo>
                  <a:cubicBezTo>
                    <a:pt x="19219" y="11722"/>
                    <a:pt x="20109" y="9805"/>
                    <a:pt x="21935" y="8983"/>
                  </a:cubicBezTo>
                  <a:cubicBezTo>
                    <a:pt x="21707" y="8922"/>
                    <a:pt x="21479" y="8892"/>
                    <a:pt x="21257" y="8892"/>
                  </a:cubicBezTo>
                  <a:cubicBezTo>
                    <a:pt x="21146" y="8892"/>
                    <a:pt x="21037" y="8900"/>
                    <a:pt x="20931" y="8915"/>
                  </a:cubicBezTo>
                  <a:cubicBezTo>
                    <a:pt x="21547" y="8458"/>
                    <a:pt x="22232" y="8116"/>
                    <a:pt x="22962" y="7888"/>
                  </a:cubicBezTo>
                  <a:cubicBezTo>
                    <a:pt x="22770" y="7873"/>
                    <a:pt x="22577" y="7866"/>
                    <a:pt x="22384" y="7866"/>
                  </a:cubicBezTo>
                  <a:cubicBezTo>
                    <a:pt x="19786" y="7866"/>
                    <a:pt x="17187" y="9138"/>
                    <a:pt x="15635" y="11220"/>
                  </a:cubicBezTo>
                  <a:cubicBezTo>
                    <a:pt x="16239" y="10272"/>
                    <a:pt x="18838" y="6270"/>
                    <a:pt x="20355" y="6270"/>
                  </a:cubicBezTo>
                  <a:cubicBezTo>
                    <a:pt x="20439" y="6270"/>
                    <a:pt x="20520" y="6282"/>
                    <a:pt x="20598" y="6308"/>
                  </a:cubicBezTo>
                  <a:lnTo>
                    <a:pt x="20598" y="6308"/>
                  </a:lnTo>
                  <a:cubicBezTo>
                    <a:pt x="20077" y="6127"/>
                    <a:pt x="19557" y="5946"/>
                    <a:pt x="19036" y="5742"/>
                  </a:cubicBezTo>
                  <a:lnTo>
                    <a:pt x="19036" y="5742"/>
                  </a:lnTo>
                  <a:cubicBezTo>
                    <a:pt x="19072" y="5755"/>
                    <a:pt x="19116" y="5761"/>
                    <a:pt x="19167" y="5761"/>
                  </a:cubicBezTo>
                  <a:cubicBezTo>
                    <a:pt x="20102" y="5761"/>
                    <a:pt x="23508" y="3695"/>
                    <a:pt x="24309" y="3414"/>
                  </a:cubicBezTo>
                  <a:cubicBezTo>
                    <a:pt x="26021" y="2775"/>
                    <a:pt x="27801" y="2524"/>
                    <a:pt x="29627" y="2478"/>
                  </a:cubicBezTo>
                  <a:cubicBezTo>
                    <a:pt x="28052" y="1223"/>
                    <a:pt x="26067" y="720"/>
                    <a:pt x="24035" y="447"/>
                  </a:cubicBezTo>
                  <a:cubicBezTo>
                    <a:pt x="23305" y="332"/>
                    <a:pt x="22574" y="264"/>
                    <a:pt x="21867" y="195"/>
                  </a:cubicBezTo>
                  <a:cubicBezTo>
                    <a:pt x="20758" y="93"/>
                    <a:pt x="19639" y="1"/>
                    <a:pt x="18524" y="1"/>
                  </a:cubicBezTo>
                  <a:close/>
                </a:path>
              </a:pathLst>
            </a:custGeom>
            <a:solidFill>
              <a:srgbClr val="576A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24"/>
            <p:cNvSpPr/>
            <p:nvPr/>
          </p:nvSpPr>
          <p:spPr>
            <a:xfrm>
              <a:off x="8059425" y="3687738"/>
              <a:ext cx="838300" cy="1471650"/>
            </a:xfrm>
            <a:custGeom>
              <a:avLst/>
              <a:gdLst/>
              <a:ahLst/>
              <a:cxnLst/>
              <a:rect l="l" t="t" r="r" b="b"/>
              <a:pathLst>
                <a:path w="33532" h="58866" extrusionOk="0">
                  <a:moveTo>
                    <a:pt x="25257" y="4197"/>
                  </a:moveTo>
                  <a:lnTo>
                    <a:pt x="25291" y="4202"/>
                  </a:lnTo>
                  <a:cubicBezTo>
                    <a:pt x="25280" y="4200"/>
                    <a:pt x="25268" y="4198"/>
                    <a:pt x="25257" y="4197"/>
                  </a:cubicBezTo>
                  <a:close/>
                  <a:moveTo>
                    <a:pt x="25725" y="35450"/>
                  </a:moveTo>
                  <a:lnTo>
                    <a:pt x="25725" y="35450"/>
                  </a:lnTo>
                  <a:cubicBezTo>
                    <a:pt x="25671" y="35454"/>
                    <a:pt x="25624" y="35469"/>
                    <a:pt x="25583" y="35493"/>
                  </a:cubicBezTo>
                  <a:lnTo>
                    <a:pt x="25583" y="35493"/>
                  </a:lnTo>
                  <a:cubicBezTo>
                    <a:pt x="25630" y="35477"/>
                    <a:pt x="25677" y="35463"/>
                    <a:pt x="25725" y="35450"/>
                  </a:cubicBezTo>
                  <a:close/>
                  <a:moveTo>
                    <a:pt x="17999" y="1"/>
                  </a:moveTo>
                  <a:cubicBezTo>
                    <a:pt x="14858" y="1"/>
                    <a:pt x="11656" y="1239"/>
                    <a:pt x="9930" y="3974"/>
                  </a:cubicBezTo>
                  <a:cubicBezTo>
                    <a:pt x="9702" y="4362"/>
                    <a:pt x="9496" y="4750"/>
                    <a:pt x="9154" y="5046"/>
                  </a:cubicBezTo>
                  <a:cubicBezTo>
                    <a:pt x="8789" y="5389"/>
                    <a:pt x="8309" y="5549"/>
                    <a:pt x="7990" y="5914"/>
                  </a:cubicBezTo>
                  <a:cubicBezTo>
                    <a:pt x="7716" y="6256"/>
                    <a:pt x="7602" y="6713"/>
                    <a:pt x="7510" y="7124"/>
                  </a:cubicBezTo>
                  <a:cubicBezTo>
                    <a:pt x="7510" y="10273"/>
                    <a:pt x="5844" y="13560"/>
                    <a:pt x="5479" y="16687"/>
                  </a:cubicBezTo>
                  <a:cubicBezTo>
                    <a:pt x="4406" y="25292"/>
                    <a:pt x="4246" y="33943"/>
                    <a:pt x="2557" y="42548"/>
                  </a:cubicBezTo>
                  <a:cubicBezTo>
                    <a:pt x="1530" y="47798"/>
                    <a:pt x="1" y="53071"/>
                    <a:pt x="298" y="58412"/>
                  </a:cubicBezTo>
                  <a:cubicBezTo>
                    <a:pt x="318" y="58738"/>
                    <a:pt x="1515" y="58866"/>
                    <a:pt x="3378" y="58866"/>
                  </a:cubicBezTo>
                  <a:cubicBezTo>
                    <a:pt x="9735" y="58866"/>
                    <a:pt x="23845" y="57379"/>
                    <a:pt x="25451" y="57202"/>
                  </a:cubicBezTo>
                  <a:cubicBezTo>
                    <a:pt x="25771" y="57179"/>
                    <a:pt x="26090" y="57134"/>
                    <a:pt x="26364" y="56928"/>
                  </a:cubicBezTo>
                  <a:cubicBezTo>
                    <a:pt x="26661" y="56723"/>
                    <a:pt x="26798" y="56381"/>
                    <a:pt x="26935" y="56038"/>
                  </a:cubicBezTo>
                  <a:cubicBezTo>
                    <a:pt x="27597" y="54326"/>
                    <a:pt x="28510" y="52888"/>
                    <a:pt x="28532" y="51017"/>
                  </a:cubicBezTo>
                  <a:cubicBezTo>
                    <a:pt x="28555" y="50523"/>
                    <a:pt x="27454" y="46196"/>
                    <a:pt x="27264" y="46196"/>
                  </a:cubicBezTo>
                  <a:cubicBezTo>
                    <a:pt x="27260" y="46196"/>
                    <a:pt x="27257" y="46198"/>
                    <a:pt x="27254" y="46200"/>
                  </a:cubicBezTo>
                  <a:cubicBezTo>
                    <a:pt x="26798" y="46703"/>
                    <a:pt x="26318" y="47182"/>
                    <a:pt x="25862" y="47684"/>
                  </a:cubicBezTo>
                  <a:cubicBezTo>
                    <a:pt x="25405" y="46999"/>
                    <a:pt x="24949" y="46292"/>
                    <a:pt x="24766" y="45493"/>
                  </a:cubicBezTo>
                  <a:cubicBezTo>
                    <a:pt x="24561" y="44694"/>
                    <a:pt x="24675" y="43781"/>
                    <a:pt x="25246" y="43188"/>
                  </a:cubicBezTo>
                  <a:cubicBezTo>
                    <a:pt x="25428" y="43005"/>
                    <a:pt x="25656" y="42845"/>
                    <a:pt x="25771" y="42617"/>
                  </a:cubicBezTo>
                  <a:cubicBezTo>
                    <a:pt x="25908" y="42366"/>
                    <a:pt x="25885" y="42069"/>
                    <a:pt x="25862" y="41795"/>
                  </a:cubicBezTo>
                  <a:lnTo>
                    <a:pt x="25360" y="36203"/>
                  </a:lnTo>
                  <a:cubicBezTo>
                    <a:pt x="25341" y="35938"/>
                    <a:pt x="25385" y="35609"/>
                    <a:pt x="25583" y="35493"/>
                  </a:cubicBezTo>
                  <a:lnTo>
                    <a:pt x="25583" y="35493"/>
                  </a:lnTo>
                  <a:cubicBezTo>
                    <a:pt x="24435" y="35861"/>
                    <a:pt x="23467" y="36704"/>
                    <a:pt x="22963" y="37801"/>
                  </a:cubicBezTo>
                  <a:cubicBezTo>
                    <a:pt x="22758" y="38234"/>
                    <a:pt x="22644" y="38714"/>
                    <a:pt x="22507" y="39170"/>
                  </a:cubicBezTo>
                  <a:cubicBezTo>
                    <a:pt x="22187" y="40380"/>
                    <a:pt x="21867" y="41590"/>
                    <a:pt x="21548" y="42777"/>
                  </a:cubicBezTo>
                  <a:cubicBezTo>
                    <a:pt x="21548" y="39147"/>
                    <a:pt x="21959" y="35541"/>
                    <a:pt x="22758" y="31980"/>
                  </a:cubicBezTo>
                  <a:cubicBezTo>
                    <a:pt x="23123" y="30383"/>
                    <a:pt x="23511" y="28830"/>
                    <a:pt x="24013" y="27233"/>
                  </a:cubicBezTo>
                  <a:lnTo>
                    <a:pt x="24013" y="27233"/>
                  </a:lnTo>
                  <a:cubicBezTo>
                    <a:pt x="23374" y="27689"/>
                    <a:pt x="22826" y="28260"/>
                    <a:pt x="22415" y="28922"/>
                  </a:cubicBezTo>
                  <a:cubicBezTo>
                    <a:pt x="22712" y="25817"/>
                    <a:pt x="25177" y="23421"/>
                    <a:pt x="27482" y="21321"/>
                  </a:cubicBezTo>
                  <a:cubicBezTo>
                    <a:pt x="28852" y="20088"/>
                    <a:pt x="30222" y="18856"/>
                    <a:pt x="31568" y="17623"/>
                  </a:cubicBezTo>
                  <a:lnTo>
                    <a:pt x="31568" y="17623"/>
                  </a:lnTo>
                  <a:cubicBezTo>
                    <a:pt x="29834" y="18787"/>
                    <a:pt x="28099" y="19929"/>
                    <a:pt x="26364" y="21070"/>
                  </a:cubicBezTo>
                  <a:cubicBezTo>
                    <a:pt x="25017" y="21960"/>
                    <a:pt x="23648" y="22850"/>
                    <a:pt x="22529" y="24037"/>
                  </a:cubicBezTo>
                  <a:cubicBezTo>
                    <a:pt x="20612" y="26046"/>
                    <a:pt x="19927" y="29196"/>
                    <a:pt x="18786" y="31706"/>
                  </a:cubicBezTo>
                  <a:cubicBezTo>
                    <a:pt x="17553" y="34445"/>
                    <a:pt x="16709" y="37276"/>
                    <a:pt x="14723" y="39627"/>
                  </a:cubicBezTo>
                  <a:cubicBezTo>
                    <a:pt x="13399" y="41156"/>
                    <a:pt x="11893" y="42571"/>
                    <a:pt x="10820" y="44306"/>
                  </a:cubicBezTo>
                  <a:cubicBezTo>
                    <a:pt x="11254" y="42594"/>
                    <a:pt x="12486" y="41225"/>
                    <a:pt x="13491" y="39787"/>
                  </a:cubicBezTo>
                  <a:cubicBezTo>
                    <a:pt x="15591" y="36819"/>
                    <a:pt x="15431" y="32597"/>
                    <a:pt x="16161" y="29127"/>
                  </a:cubicBezTo>
                  <a:cubicBezTo>
                    <a:pt x="16252" y="28762"/>
                    <a:pt x="16321" y="28420"/>
                    <a:pt x="16412" y="28054"/>
                  </a:cubicBezTo>
                  <a:cubicBezTo>
                    <a:pt x="16345" y="28037"/>
                    <a:pt x="16278" y="28030"/>
                    <a:pt x="16212" y="28030"/>
                  </a:cubicBezTo>
                  <a:cubicBezTo>
                    <a:pt x="15747" y="28030"/>
                    <a:pt x="15337" y="28425"/>
                    <a:pt x="14997" y="28785"/>
                  </a:cubicBezTo>
                  <a:cubicBezTo>
                    <a:pt x="14358" y="29515"/>
                    <a:pt x="13719" y="30223"/>
                    <a:pt x="13080" y="30930"/>
                  </a:cubicBezTo>
                  <a:cubicBezTo>
                    <a:pt x="13582" y="29470"/>
                    <a:pt x="14883" y="28100"/>
                    <a:pt x="15225" y="26730"/>
                  </a:cubicBezTo>
                  <a:cubicBezTo>
                    <a:pt x="14837" y="26730"/>
                    <a:pt x="14563" y="26936"/>
                    <a:pt x="14289" y="27255"/>
                  </a:cubicBezTo>
                  <a:cubicBezTo>
                    <a:pt x="13011" y="28602"/>
                    <a:pt x="11756" y="29972"/>
                    <a:pt x="10478" y="31318"/>
                  </a:cubicBezTo>
                  <a:cubicBezTo>
                    <a:pt x="11459" y="29447"/>
                    <a:pt x="12715" y="27712"/>
                    <a:pt x="14221" y="26228"/>
                  </a:cubicBezTo>
                  <a:cubicBezTo>
                    <a:pt x="15636" y="24836"/>
                    <a:pt x="16709" y="23238"/>
                    <a:pt x="17531" y="21458"/>
                  </a:cubicBezTo>
                  <a:cubicBezTo>
                    <a:pt x="18215" y="19997"/>
                    <a:pt x="18375" y="18262"/>
                    <a:pt x="19060" y="16893"/>
                  </a:cubicBezTo>
                  <a:cubicBezTo>
                    <a:pt x="19448" y="16117"/>
                    <a:pt x="20407" y="15615"/>
                    <a:pt x="20475" y="14747"/>
                  </a:cubicBezTo>
                  <a:cubicBezTo>
                    <a:pt x="20516" y="14019"/>
                    <a:pt x="20175" y="13756"/>
                    <a:pt x="19658" y="13756"/>
                  </a:cubicBezTo>
                  <a:cubicBezTo>
                    <a:pt x="18459" y="13756"/>
                    <a:pt x="16313" y="15174"/>
                    <a:pt x="15819" y="15478"/>
                  </a:cubicBezTo>
                  <a:cubicBezTo>
                    <a:pt x="13787" y="16710"/>
                    <a:pt x="11938" y="18239"/>
                    <a:pt x="10386" y="20043"/>
                  </a:cubicBezTo>
                  <a:cubicBezTo>
                    <a:pt x="11938" y="17783"/>
                    <a:pt x="13879" y="15797"/>
                    <a:pt x="16070" y="14154"/>
                  </a:cubicBezTo>
                  <a:cubicBezTo>
                    <a:pt x="16960" y="13492"/>
                    <a:pt x="17919" y="12876"/>
                    <a:pt x="18695" y="12054"/>
                  </a:cubicBezTo>
                  <a:cubicBezTo>
                    <a:pt x="19950" y="10707"/>
                    <a:pt x="19562" y="10410"/>
                    <a:pt x="18284" y="9292"/>
                  </a:cubicBezTo>
                  <a:lnTo>
                    <a:pt x="18284" y="9292"/>
                  </a:lnTo>
                  <a:cubicBezTo>
                    <a:pt x="18387" y="9295"/>
                    <a:pt x="18490" y="9296"/>
                    <a:pt x="18593" y="9296"/>
                  </a:cubicBezTo>
                  <a:cubicBezTo>
                    <a:pt x="19316" y="9296"/>
                    <a:pt x="20050" y="9226"/>
                    <a:pt x="20749" y="9087"/>
                  </a:cubicBezTo>
                  <a:cubicBezTo>
                    <a:pt x="20384" y="8721"/>
                    <a:pt x="19927" y="8470"/>
                    <a:pt x="19425" y="8311"/>
                  </a:cubicBezTo>
                  <a:cubicBezTo>
                    <a:pt x="19631" y="7740"/>
                    <a:pt x="20475" y="7900"/>
                    <a:pt x="20977" y="7580"/>
                  </a:cubicBezTo>
                  <a:cubicBezTo>
                    <a:pt x="22444" y="6602"/>
                    <a:pt x="22584" y="4160"/>
                    <a:pt x="24771" y="4160"/>
                  </a:cubicBezTo>
                  <a:cubicBezTo>
                    <a:pt x="24923" y="4160"/>
                    <a:pt x="25084" y="4172"/>
                    <a:pt x="25257" y="4197"/>
                  </a:cubicBezTo>
                  <a:lnTo>
                    <a:pt x="25257" y="4197"/>
                  </a:lnTo>
                  <a:lnTo>
                    <a:pt x="22210" y="3745"/>
                  </a:lnTo>
                  <a:cubicBezTo>
                    <a:pt x="24903" y="2924"/>
                    <a:pt x="27619" y="2239"/>
                    <a:pt x="30336" y="1646"/>
                  </a:cubicBezTo>
                  <a:cubicBezTo>
                    <a:pt x="30997" y="1502"/>
                    <a:pt x="31686" y="1367"/>
                    <a:pt x="32363" y="1367"/>
                  </a:cubicBezTo>
                  <a:cubicBezTo>
                    <a:pt x="32759" y="1367"/>
                    <a:pt x="33151" y="1413"/>
                    <a:pt x="33531" y="1531"/>
                  </a:cubicBezTo>
                  <a:cubicBezTo>
                    <a:pt x="32595" y="733"/>
                    <a:pt x="31294" y="596"/>
                    <a:pt x="30062" y="459"/>
                  </a:cubicBezTo>
                  <a:cubicBezTo>
                    <a:pt x="29331" y="390"/>
                    <a:pt x="28578" y="322"/>
                    <a:pt x="27848" y="253"/>
                  </a:cubicBezTo>
                  <a:cubicBezTo>
                    <a:pt x="27072" y="185"/>
                    <a:pt x="26273" y="93"/>
                    <a:pt x="25497" y="71"/>
                  </a:cubicBezTo>
                  <a:cubicBezTo>
                    <a:pt x="25397" y="68"/>
                    <a:pt x="25298" y="67"/>
                    <a:pt x="25199" y="67"/>
                  </a:cubicBezTo>
                  <a:cubicBezTo>
                    <a:pt x="22683" y="67"/>
                    <a:pt x="20419" y="790"/>
                    <a:pt x="17941" y="790"/>
                  </a:cubicBezTo>
                  <a:cubicBezTo>
                    <a:pt x="17640" y="790"/>
                    <a:pt x="17336" y="779"/>
                    <a:pt x="17029" y="755"/>
                  </a:cubicBezTo>
                  <a:cubicBezTo>
                    <a:pt x="17325" y="413"/>
                    <a:pt x="17713" y="139"/>
                    <a:pt x="18170" y="2"/>
                  </a:cubicBezTo>
                  <a:cubicBezTo>
                    <a:pt x="18113" y="1"/>
                    <a:pt x="18056" y="1"/>
                    <a:pt x="17999" y="1"/>
                  </a:cubicBezTo>
                  <a:close/>
                </a:path>
              </a:pathLst>
            </a:custGeom>
            <a:solidFill>
              <a:srgbClr val="728F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24"/>
            <p:cNvSpPr/>
            <p:nvPr/>
          </p:nvSpPr>
          <p:spPr>
            <a:xfrm>
              <a:off x="6443172" y="4736737"/>
              <a:ext cx="2029175" cy="494630"/>
            </a:xfrm>
            <a:custGeom>
              <a:avLst/>
              <a:gdLst/>
              <a:ahLst/>
              <a:cxnLst/>
              <a:rect l="l" t="t" r="r" b="b"/>
              <a:pathLst>
                <a:path w="81167" h="16248" extrusionOk="0">
                  <a:moveTo>
                    <a:pt x="42548" y="0"/>
                  </a:moveTo>
                  <a:cubicBezTo>
                    <a:pt x="42417" y="0"/>
                    <a:pt x="42288" y="6"/>
                    <a:pt x="42159" y="19"/>
                  </a:cubicBezTo>
                  <a:cubicBezTo>
                    <a:pt x="41588" y="64"/>
                    <a:pt x="41040" y="270"/>
                    <a:pt x="40515" y="452"/>
                  </a:cubicBezTo>
                  <a:cubicBezTo>
                    <a:pt x="39465" y="817"/>
                    <a:pt x="38415" y="1206"/>
                    <a:pt x="37365" y="1594"/>
                  </a:cubicBezTo>
                  <a:cubicBezTo>
                    <a:pt x="37046" y="1708"/>
                    <a:pt x="36703" y="1845"/>
                    <a:pt x="36452" y="2073"/>
                  </a:cubicBezTo>
                  <a:cubicBezTo>
                    <a:pt x="36247" y="2255"/>
                    <a:pt x="36110" y="2484"/>
                    <a:pt x="35973" y="2712"/>
                  </a:cubicBezTo>
                  <a:cubicBezTo>
                    <a:pt x="35539" y="3442"/>
                    <a:pt x="35083" y="4196"/>
                    <a:pt x="34649" y="4926"/>
                  </a:cubicBezTo>
                  <a:cubicBezTo>
                    <a:pt x="34558" y="5086"/>
                    <a:pt x="34444" y="5246"/>
                    <a:pt x="34307" y="5360"/>
                  </a:cubicBezTo>
                  <a:cubicBezTo>
                    <a:pt x="34147" y="5474"/>
                    <a:pt x="33964" y="5497"/>
                    <a:pt x="33782" y="5542"/>
                  </a:cubicBezTo>
                  <a:cubicBezTo>
                    <a:pt x="31842" y="5885"/>
                    <a:pt x="30130" y="6615"/>
                    <a:pt x="28098" y="6729"/>
                  </a:cubicBezTo>
                  <a:cubicBezTo>
                    <a:pt x="27383" y="6776"/>
                    <a:pt x="26662" y="6786"/>
                    <a:pt x="25940" y="6786"/>
                  </a:cubicBezTo>
                  <a:cubicBezTo>
                    <a:pt x="25406" y="6786"/>
                    <a:pt x="24872" y="6781"/>
                    <a:pt x="24338" y="6781"/>
                  </a:cubicBezTo>
                  <a:cubicBezTo>
                    <a:pt x="22437" y="6781"/>
                    <a:pt x="20550" y="6850"/>
                    <a:pt x="18763" y="7482"/>
                  </a:cubicBezTo>
                  <a:cubicBezTo>
                    <a:pt x="17850" y="7802"/>
                    <a:pt x="16937" y="8281"/>
                    <a:pt x="15978" y="8395"/>
                  </a:cubicBezTo>
                  <a:cubicBezTo>
                    <a:pt x="15704" y="8432"/>
                    <a:pt x="15434" y="8439"/>
                    <a:pt x="15166" y="8439"/>
                  </a:cubicBezTo>
                  <a:cubicBezTo>
                    <a:pt x="14987" y="8439"/>
                    <a:pt x="14809" y="8436"/>
                    <a:pt x="14632" y="8436"/>
                  </a:cubicBezTo>
                  <a:cubicBezTo>
                    <a:pt x="14411" y="8436"/>
                    <a:pt x="14190" y="8441"/>
                    <a:pt x="13969" y="8464"/>
                  </a:cubicBezTo>
                  <a:cubicBezTo>
                    <a:pt x="12988" y="8601"/>
                    <a:pt x="12098" y="9080"/>
                    <a:pt x="11230" y="9537"/>
                  </a:cubicBezTo>
                  <a:cubicBezTo>
                    <a:pt x="7418" y="11637"/>
                    <a:pt x="3538" y="13668"/>
                    <a:pt x="0" y="16225"/>
                  </a:cubicBezTo>
                  <a:cubicBezTo>
                    <a:pt x="6741" y="16225"/>
                    <a:pt x="14710" y="16214"/>
                    <a:pt x="22269" y="16214"/>
                  </a:cubicBezTo>
                  <a:cubicBezTo>
                    <a:pt x="26049" y="16214"/>
                    <a:pt x="29726" y="16217"/>
                    <a:pt x="33097" y="16225"/>
                  </a:cubicBezTo>
                  <a:cubicBezTo>
                    <a:pt x="41109" y="16225"/>
                    <a:pt x="46381" y="16225"/>
                    <a:pt x="54416" y="16247"/>
                  </a:cubicBezTo>
                  <a:cubicBezTo>
                    <a:pt x="56812" y="16247"/>
                    <a:pt x="81167" y="16225"/>
                    <a:pt x="81167" y="16225"/>
                  </a:cubicBezTo>
                  <a:cubicBezTo>
                    <a:pt x="80100" y="14601"/>
                    <a:pt x="77733" y="12545"/>
                    <a:pt x="75691" y="12545"/>
                  </a:cubicBezTo>
                  <a:cubicBezTo>
                    <a:pt x="75637" y="12545"/>
                    <a:pt x="75583" y="12547"/>
                    <a:pt x="75529" y="12550"/>
                  </a:cubicBezTo>
                  <a:cubicBezTo>
                    <a:pt x="75349" y="12564"/>
                    <a:pt x="75169" y="12586"/>
                    <a:pt x="74988" y="12586"/>
                  </a:cubicBezTo>
                  <a:cubicBezTo>
                    <a:pt x="74872" y="12586"/>
                    <a:pt x="74755" y="12577"/>
                    <a:pt x="74639" y="12550"/>
                  </a:cubicBezTo>
                  <a:cubicBezTo>
                    <a:pt x="74365" y="12504"/>
                    <a:pt x="74114" y="12367"/>
                    <a:pt x="73863" y="12230"/>
                  </a:cubicBezTo>
                  <a:cubicBezTo>
                    <a:pt x="72653" y="11568"/>
                    <a:pt x="71421" y="10906"/>
                    <a:pt x="70211" y="10244"/>
                  </a:cubicBezTo>
                  <a:cubicBezTo>
                    <a:pt x="69207" y="9719"/>
                    <a:pt x="68202" y="9172"/>
                    <a:pt x="67084" y="8943"/>
                  </a:cubicBezTo>
                  <a:cubicBezTo>
                    <a:pt x="66775" y="8880"/>
                    <a:pt x="66457" y="8847"/>
                    <a:pt x="66141" y="8847"/>
                  </a:cubicBezTo>
                  <a:cubicBezTo>
                    <a:pt x="65312" y="8847"/>
                    <a:pt x="64493" y="9077"/>
                    <a:pt x="63865" y="9605"/>
                  </a:cubicBezTo>
                  <a:cubicBezTo>
                    <a:pt x="62815" y="7209"/>
                    <a:pt x="61126" y="5109"/>
                    <a:pt x="59049" y="3557"/>
                  </a:cubicBezTo>
                  <a:cubicBezTo>
                    <a:pt x="58264" y="2955"/>
                    <a:pt x="57282" y="2439"/>
                    <a:pt x="56338" y="2439"/>
                  </a:cubicBezTo>
                  <a:cubicBezTo>
                    <a:pt x="55993" y="2439"/>
                    <a:pt x="55653" y="2508"/>
                    <a:pt x="55329" y="2666"/>
                  </a:cubicBezTo>
                  <a:cubicBezTo>
                    <a:pt x="55192" y="2735"/>
                    <a:pt x="55032" y="2826"/>
                    <a:pt x="54872" y="2849"/>
                  </a:cubicBezTo>
                  <a:cubicBezTo>
                    <a:pt x="54758" y="2849"/>
                    <a:pt x="54621" y="2803"/>
                    <a:pt x="54507" y="2758"/>
                  </a:cubicBezTo>
                  <a:cubicBezTo>
                    <a:pt x="52978" y="2210"/>
                    <a:pt x="51494" y="1685"/>
                    <a:pt x="50056" y="977"/>
                  </a:cubicBezTo>
                  <a:cubicBezTo>
                    <a:pt x="49349" y="635"/>
                    <a:pt x="48550" y="612"/>
                    <a:pt x="47751" y="566"/>
                  </a:cubicBezTo>
                  <a:cubicBezTo>
                    <a:pt x="46587" y="498"/>
                    <a:pt x="45400" y="384"/>
                    <a:pt x="44236" y="178"/>
                  </a:cubicBezTo>
                  <a:cubicBezTo>
                    <a:pt x="43680" y="104"/>
                    <a:pt x="43109" y="0"/>
                    <a:pt x="42548"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24"/>
            <p:cNvSpPr/>
            <p:nvPr/>
          </p:nvSpPr>
          <p:spPr>
            <a:xfrm>
              <a:off x="6497010" y="4807122"/>
              <a:ext cx="2029175" cy="444308"/>
            </a:xfrm>
            <a:custGeom>
              <a:avLst/>
              <a:gdLst/>
              <a:ahLst/>
              <a:cxnLst/>
              <a:rect l="l" t="t" r="r" b="b"/>
              <a:pathLst>
                <a:path w="81167" h="14595" extrusionOk="0">
                  <a:moveTo>
                    <a:pt x="45736" y="1"/>
                  </a:moveTo>
                  <a:cubicBezTo>
                    <a:pt x="45138" y="1"/>
                    <a:pt x="44535" y="58"/>
                    <a:pt x="43939" y="123"/>
                  </a:cubicBezTo>
                  <a:cubicBezTo>
                    <a:pt x="42501" y="283"/>
                    <a:pt x="41040" y="443"/>
                    <a:pt x="39739" y="1036"/>
                  </a:cubicBezTo>
                  <a:cubicBezTo>
                    <a:pt x="39054" y="1333"/>
                    <a:pt x="38438" y="1766"/>
                    <a:pt x="37799" y="2177"/>
                  </a:cubicBezTo>
                  <a:cubicBezTo>
                    <a:pt x="37114" y="2657"/>
                    <a:pt x="36429" y="3113"/>
                    <a:pt x="35745" y="3592"/>
                  </a:cubicBezTo>
                  <a:cubicBezTo>
                    <a:pt x="36033" y="3578"/>
                    <a:pt x="36321" y="3571"/>
                    <a:pt x="36609" y="3571"/>
                  </a:cubicBezTo>
                  <a:cubicBezTo>
                    <a:pt x="38626" y="3571"/>
                    <a:pt x="40638" y="3903"/>
                    <a:pt x="42615" y="4323"/>
                  </a:cubicBezTo>
                  <a:cubicBezTo>
                    <a:pt x="43779" y="4551"/>
                    <a:pt x="44966" y="4848"/>
                    <a:pt x="46107" y="5236"/>
                  </a:cubicBezTo>
                  <a:cubicBezTo>
                    <a:pt x="46678" y="5418"/>
                    <a:pt x="47226" y="5624"/>
                    <a:pt x="47774" y="5875"/>
                  </a:cubicBezTo>
                  <a:cubicBezTo>
                    <a:pt x="47879" y="5919"/>
                    <a:pt x="48011" y="5989"/>
                    <a:pt x="48154" y="6069"/>
                  </a:cubicBezTo>
                  <a:lnTo>
                    <a:pt x="48154" y="6069"/>
                  </a:lnTo>
                  <a:cubicBezTo>
                    <a:pt x="46626" y="5501"/>
                    <a:pt x="44870" y="5175"/>
                    <a:pt x="43345" y="4848"/>
                  </a:cubicBezTo>
                  <a:cubicBezTo>
                    <a:pt x="41497" y="4460"/>
                    <a:pt x="39602" y="4232"/>
                    <a:pt x="37685" y="4209"/>
                  </a:cubicBezTo>
                  <a:cubicBezTo>
                    <a:pt x="37553" y="4209"/>
                    <a:pt x="37421" y="4209"/>
                    <a:pt x="37288" y="4209"/>
                  </a:cubicBezTo>
                  <a:cubicBezTo>
                    <a:pt x="35754" y="4209"/>
                    <a:pt x="34110" y="4228"/>
                    <a:pt x="32640" y="4711"/>
                  </a:cubicBezTo>
                  <a:cubicBezTo>
                    <a:pt x="32161" y="4871"/>
                    <a:pt x="31682" y="5053"/>
                    <a:pt x="31202" y="5190"/>
                  </a:cubicBezTo>
                  <a:cubicBezTo>
                    <a:pt x="30609" y="5350"/>
                    <a:pt x="29970" y="5396"/>
                    <a:pt x="29354" y="5464"/>
                  </a:cubicBezTo>
                  <a:cubicBezTo>
                    <a:pt x="26615" y="5692"/>
                    <a:pt x="23898" y="5943"/>
                    <a:pt x="21182" y="6172"/>
                  </a:cubicBezTo>
                  <a:cubicBezTo>
                    <a:pt x="21342" y="6175"/>
                    <a:pt x="21502" y="6177"/>
                    <a:pt x="21662" y="6177"/>
                  </a:cubicBezTo>
                  <a:cubicBezTo>
                    <a:pt x="22728" y="6177"/>
                    <a:pt x="23798" y="6110"/>
                    <a:pt x="24861" y="6110"/>
                  </a:cubicBezTo>
                  <a:cubicBezTo>
                    <a:pt x="25757" y="6110"/>
                    <a:pt x="26649" y="6158"/>
                    <a:pt x="27528" y="6331"/>
                  </a:cubicBezTo>
                  <a:cubicBezTo>
                    <a:pt x="29125" y="6674"/>
                    <a:pt x="30609" y="7427"/>
                    <a:pt x="31819" y="8523"/>
                  </a:cubicBezTo>
                  <a:cubicBezTo>
                    <a:pt x="30267" y="8043"/>
                    <a:pt x="28714" y="7244"/>
                    <a:pt x="27140" y="6902"/>
                  </a:cubicBezTo>
                  <a:cubicBezTo>
                    <a:pt x="26671" y="6801"/>
                    <a:pt x="26163" y="6766"/>
                    <a:pt x="25642" y="6766"/>
                  </a:cubicBezTo>
                  <a:cubicBezTo>
                    <a:pt x="24637" y="6766"/>
                    <a:pt x="23582" y="6895"/>
                    <a:pt x="22666" y="6925"/>
                  </a:cubicBezTo>
                  <a:cubicBezTo>
                    <a:pt x="19425" y="7085"/>
                    <a:pt x="16183" y="7427"/>
                    <a:pt x="13033" y="8203"/>
                  </a:cubicBezTo>
                  <a:cubicBezTo>
                    <a:pt x="8263" y="9367"/>
                    <a:pt x="3972" y="11695"/>
                    <a:pt x="0" y="14549"/>
                  </a:cubicBezTo>
                  <a:cubicBezTo>
                    <a:pt x="10112" y="14549"/>
                    <a:pt x="22985" y="14549"/>
                    <a:pt x="33097" y="14571"/>
                  </a:cubicBezTo>
                  <a:cubicBezTo>
                    <a:pt x="41109" y="14594"/>
                    <a:pt x="46381" y="14594"/>
                    <a:pt x="54416" y="14594"/>
                  </a:cubicBezTo>
                  <a:cubicBezTo>
                    <a:pt x="56812" y="14594"/>
                    <a:pt x="81167" y="14571"/>
                    <a:pt x="81167" y="14571"/>
                  </a:cubicBezTo>
                  <a:cubicBezTo>
                    <a:pt x="80939" y="14571"/>
                    <a:pt x="80619" y="13955"/>
                    <a:pt x="80482" y="13818"/>
                  </a:cubicBezTo>
                  <a:cubicBezTo>
                    <a:pt x="80140" y="13499"/>
                    <a:pt x="79934" y="13362"/>
                    <a:pt x="79432" y="13202"/>
                  </a:cubicBezTo>
                  <a:cubicBezTo>
                    <a:pt x="78468" y="12874"/>
                    <a:pt x="77430" y="12693"/>
                    <a:pt x="76401" y="12693"/>
                  </a:cubicBezTo>
                  <a:cubicBezTo>
                    <a:pt x="76285" y="12693"/>
                    <a:pt x="76169" y="12695"/>
                    <a:pt x="76054" y="12700"/>
                  </a:cubicBezTo>
                  <a:cubicBezTo>
                    <a:pt x="75872" y="12700"/>
                    <a:pt x="75695" y="12711"/>
                    <a:pt x="75521" y="12711"/>
                  </a:cubicBezTo>
                  <a:cubicBezTo>
                    <a:pt x="75347" y="12711"/>
                    <a:pt x="75175" y="12700"/>
                    <a:pt x="75004" y="12654"/>
                  </a:cubicBezTo>
                  <a:cubicBezTo>
                    <a:pt x="74434" y="12494"/>
                    <a:pt x="74000" y="12038"/>
                    <a:pt x="73566" y="11650"/>
                  </a:cubicBezTo>
                  <a:cubicBezTo>
                    <a:pt x="72402" y="10577"/>
                    <a:pt x="70987" y="9824"/>
                    <a:pt x="69595" y="9093"/>
                  </a:cubicBezTo>
                  <a:cubicBezTo>
                    <a:pt x="68554" y="8539"/>
                    <a:pt x="67377" y="7985"/>
                    <a:pt x="66246" y="7985"/>
                  </a:cubicBezTo>
                  <a:cubicBezTo>
                    <a:pt x="65839" y="7985"/>
                    <a:pt x="65439" y="8057"/>
                    <a:pt x="65052" y="8226"/>
                  </a:cubicBezTo>
                  <a:cubicBezTo>
                    <a:pt x="64938" y="8272"/>
                    <a:pt x="64801" y="8340"/>
                    <a:pt x="64733" y="8454"/>
                  </a:cubicBezTo>
                  <a:cubicBezTo>
                    <a:pt x="64641" y="8568"/>
                    <a:pt x="64641" y="8728"/>
                    <a:pt x="64619" y="8865"/>
                  </a:cubicBezTo>
                  <a:lnTo>
                    <a:pt x="64459" y="11330"/>
                  </a:lnTo>
                  <a:cubicBezTo>
                    <a:pt x="63957" y="8409"/>
                    <a:pt x="61720" y="6103"/>
                    <a:pt x="59437" y="4209"/>
                  </a:cubicBezTo>
                  <a:cubicBezTo>
                    <a:pt x="58958" y="3798"/>
                    <a:pt x="58479" y="3433"/>
                    <a:pt x="57954" y="3113"/>
                  </a:cubicBezTo>
                  <a:cubicBezTo>
                    <a:pt x="56949" y="2520"/>
                    <a:pt x="56014" y="2542"/>
                    <a:pt x="54941" y="2291"/>
                  </a:cubicBezTo>
                  <a:cubicBezTo>
                    <a:pt x="54165" y="2109"/>
                    <a:pt x="53571" y="1561"/>
                    <a:pt x="52727" y="1470"/>
                  </a:cubicBezTo>
                  <a:cubicBezTo>
                    <a:pt x="51585" y="1333"/>
                    <a:pt x="50444" y="1219"/>
                    <a:pt x="49349" y="876"/>
                  </a:cubicBezTo>
                  <a:cubicBezTo>
                    <a:pt x="48595" y="625"/>
                    <a:pt x="47865" y="283"/>
                    <a:pt x="47089" y="123"/>
                  </a:cubicBezTo>
                  <a:cubicBezTo>
                    <a:pt x="46645" y="34"/>
                    <a:pt x="46192" y="1"/>
                    <a:pt x="45736" y="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24"/>
            <p:cNvSpPr/>
            <p:nvPr/>
          </p:nvSpPr>
          <p:spPr>
            <a:xfrm>
              <a:off x="9798150" y="3995563"/>
              <a:ext cx="511300" cy="1009825"/>
            </a:xfrm>
            <a:custGeom>
              <a:avLst/>
              <a:gdLst/>
              <a:ahLst/>
              <a:cxnLst/>
              <a:rect l="l" t="t" r="r" b="b"/>
              <a:pathLst>
                <a:path w="20452" h="40393" extrusionOk="0">
                  <a:moveTo>
                    <a:pt x="20184" y="0"/>
                  </a:moveTo>
                  <a:cubicBezTo>
                    <a:pt x="20044" y="0"/>
                    <a:pt x="19878" y="51"/>
                    <a:pt x="19767" y="129"/>
                  </a:cubicBezTo>
                  <a:cubicBezTo>
                    <a:pt x="16480" y="2252"/>
                    <a:pt x="11961" y="4877"/>
                    <a:pt x="10021" y="8414"/>
                  </a:cubicBezTo>
                  <a:cubicBezTo>
                    <a:pt x="9473" y="9373"/>
                    <a:pt x="9199" y="10492"/>
                    <a:pt x="8948" y="11564"/>
                  </a:cubicBezTo>
                  <a:cubicBezTo>
                    <a:pt x="8697" y="12523"/>
                    <a:pt x="8469" y="13482"/>
                    <a:pt x="8195" y="14440"/>
                  </a:cubicBezTo>
                  <a:cubicBezTo>
                    <a:pt x="6460" y="20672"/>
                    <a:pt x="3607" y="25693"/>
                    <a:pt x="92" y="31034"/>
                  </a:cubicBezTo>
                  <a:cubicBezTo>
                    <a:pt x="46" y="31103"/>
                    <a:pt x="1" y="31171"/>
                    <a:pt x="1" y="31240"/>
                  </a:cubicBezTo>
                  <a:cubicBezTo>
                    <a:pt x="1" y="31308"/>
                    <a:pt x="46" y="31354"/>
                    <a:pt x="92" y="31422"/>
                  </a:cubicBezTo>
                  <a:cubicBezTo>
                    <a:pt x="2899" y="35280"/>
                    <a:pt x="5912" y="38087"/>
                    <a:pt x="10112" y="40393"/>
                  </a:cubicBezTo>
                  <a:cubicBezTo>
                    <a:pt x="7944" y="39183"/>
                    <a:pt x="9542" y="32198"/>
                    <a:pt x="9222" y="30304"/>
                  </a:cubicBezTo>
                  <a:cubicBezTo>
                    <a:pt x="8583" y="26264"/>
                    <a:pt x="9245" y="21836"/>
                    <a:pt x="9245" y="17727"/>
                  </a:cubicBezTo>
                  <a:cubicBezTo>
                    <a:pt x="9815" y="19644"/>
                    <a:pt x="10386" y="21562"/>
                    <a:pt x="10957" y="23479"/>
                  </a:cubicBezTo>
                  <a:cubicBezTo>
                    <a:pt x="12418" y="21425"/>
                    <a:pt x="13148" y="18868"/>
                    <a:pt x="13011" y="16335"/>
                  </a:cubicBezTo>
                  <a:cubicBezTo>
                    <a:pt x="12965" y="15513"/>
                    <a:pt x="12828" y="14691"/>
                    <a:pt x="12874" y="13870"/>
                  </a:cubicBezTo>
                  <a:cubicBezTo>
                    <a:pt x="12965" y="12500"/>
                    <a:pt x="13559" y="11245"/>
                    <a:pt x="14129" y="10012"/>
                  </a:cubicBezTo>
                  <a:lnTo>
                    <a:pt x="14129" y="10012"/>
                  </a:lnTo>
                  <a:cubicBezTo>
                    <a:pt x="13741" y="12843"/>
                    <a:pt x="14746" y="15696"/>
                    <a:pt x="14586" y="18549"/>
                  </a:cubicBezTo>
                  <a:cubicBezTo>
                    <a:pt x="14495" y="20398"/>
                    <a:pt x="13924" y="22201"/>
                    <a:pt x="13536" y="24027"/>
                  </a:cubicBezTo>
                  <a:cubicBezTo>
                    <a:pt x="12828" y="27496"/>
                    <a:pt x="12897" y="31057"/>
                    <a:pt x="12942" y="34595"/>
                  </a:cubicBezTo>
                  <a:cubicBezTo>
                    <a:pt x="13490" y="30509"/>
                    <a:pt x="14152" y="26697"/>
                    <a:pt x="15408" y="22749"/>
                  </a:cubicBezTo>
                  <a:cubicBezTo>
                    <a:pt x="15453" y="24255"/>
                    <a:pt x="15499" y="25762"/>
                    <a:pt x="15545" y="27268"/>
                  </a:cubicBezTo>
                  <a:cubicBezTo>
                    <a:pt x="15385" y="21973"/>
                    <a:pt x="17485" y="16495"/>
                    <a:pt x="16572" y="11268"/>
                  </a:cubicBezTo>
                  <a:cubicBezTo>
                    <a:pt x="16458" y="10583"/>
                    <a:pt x="16298" y="9898"/>
                    <a:pt x="16229" y="9213"/>
                  </a:cubicBezTo>
                  <a:cubicBezTo>
                    <a:pt x="15818" y="5790"/>
                    <a:pt x="17622" y="2115"/>
                    <a:pt x="20452" y="197"/>
                  </a:cubicBezTo>
                  <a:cubicBezTo>
                    <a:pt x="20452" y="57"/>
                    <a:pt x="20332" y="0"/>
                    <a:pt x="20184"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0" name="Google Shape;3150;p24"/>
          <p:cNvGrpSpPr/>
          <p:nvPr/>
        </p:nvGrpSpPr>
        <p:grpSpPr>
          <a:xfrm flipH="1">
            <a:off x="0" y="3940925"/>
            <a:ext cx="1754725" cy="1335300"/>
            <a:chOff x="0" y="3611325"/>
            <a:chExt cx="1754725" cy="1335300"/>
          </a:xfrm>
        </p:grpSpPr>
        <p:sp>
          <p:nvSpPr>
            <p:cNvPr id="3151" name="Google Shape;3151;p24"/>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24"/>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3" name="Google Shape;3153;p24"/>
          <p:cNvGrpSpPr/>
          <p:nvPr/>
        </p:nvGrpSpPr>
        <p:grpSpPr>
          <a:xfrm>
            <a:off x="-801756" y="4600690"/>
            <a:ext cx="2556481" cy="631683"/>
            <a:chOff x="6443172" y="4736737"/>
            <a:chExt cx="2083012" cy="514693"/>
          </a:xfrm>
        </p:grpSpPr>
        <p:sp>
          <p:nvSpPr>
            <p:cNvPr id="3154" name="Google Shape;3154;p24"/>
            <p:cNvSpPr/>
            <p:nvPr/>
          </p:nvSpPr>
          <p:spPr>
            <a:xfrm>
              <a:off x="6443172" y="4736737"/>
              <a:ext cx="2029175" cy="494630"/>
            </a:xfrm>
            <a:custGeom>
              <a:avLst/>
              <a:gdLst/>
              <a:ahLst/>
              <a:cxnLst/>
              <a:rect l="l" t="t" r="r" b="b"/>
              <a:pathLst>
                <a:path w="81167" h="16248" extrusionOk="0">
                  <a:moveTo>
                    <a:pt x="42548" y="0"/>
                  </a:moveTo>
                  <a:cubicBezTo>
                    <a:pt x="42417" y="0"/>
                    <a:pt x="42288" y="6"/>
                    <a:pt x="42159" y="19"/>
                  </a:cubicBezTo>
                  <a:cubicBezTo>
                    <a:pt x="41588" y="64"/>
                    <a:pt x="41040" y="270"/>
                    <a:pt x="40515" y="452"/>
                  </a:cubicBezTo>
                  <a:cubicBezTo>
                    <a:pt x="39465" y="817"/>
                    <a:pt x="38415" y="1206"/>
                    <a:pt x="37365" y="1594"/>
                  </a:cubicBezTo>
                  <a:cubicBezTo>
                    <a:pt x="37046" y="1708"/>
                    <a:pt x="36703" y="1845"/>
                    <a:pt x="36452" y="2073"/>
                  </a:cubicBezTo>
                  <a:cubicBezTo>
                    <a:pt x="36247" y="2255"/>
                    <a:pt x="36110" y="2484"/>
                    <a:pt x="35973" y="2712"/>
                  </a:cubicBezTo>
                  <a:cubicBezTo>
                    <a:pt x="35539" y="3442"/>
                    <a:pt x="35083" y="4196"/>
                    <a:pt x="34649" y="4926"/>
                  </a:cubicBezTo>
                  <a:cubicBezTo>
                    <a:pt x="34558" y="5086"/>
                    <a:pt x="34444" y="5246"/>
                    <a:pt x="34307" y="5360"/>
                  </a:cubicBezTo>
                  <a:cubicBezTo>
                    <a:pt x="34147" y="5474"/>
                    <a:pt x="33964" y="5497"/>
                    <a:pt x="33782" y="5542"/>
                  </a:cubicBezTo>
                  <a:cubicBezTo>
                    <a:pt x="31842" y="5885"/>
                    <a:pt x="30130" y="6615"/>
                    <a:pt x="28098" y="6729"/>
                  </a:cubicBezTo>
                  <a:cubicBezTo>
                    <a:pt x="27383" y="6776"/>
                    <a:pt x="26662" y="6786"/>
                    <a:pt x="25940" y="6786"/>
                  </a:cubicBezTo>
                  <a:cubicBezTo>
                    <a:pt x="25406" y="6786"/>
                    <a:pt x="24872" y="6781"/>
                    <a:pt x="24338" y="6781"/>
                  </a:cubicBezTo>
                  <a:cubicBezTo>
                    <a:pt x="22437" y="6781"/>
                    <a:pt x="20550" y="6850"/>
                    <a:pt x="18763" y="7482"/>
                  </a:cubicBezTo>
                  <a:cubicBezTo>
                    <a:pt x="17850" y="7802"/>
                    <a:pt x="16937" y="8281"/>
                    <a:pt x="15978" y="8395"/>
                  </a:cubicBezTo>
                  <a:cubicBezTo>
                    <a:pt x="15704" y="8432"/>
                    <a:pt x="15434" y="8439"/>
                    <a:pt x="15166" y="8439"/>
                  </a:cubicBezTo>
                  <a:cubicBezTo>
                    <a:pt x="14987" y="8439"/>
                    <a:pt x="14809" y="8436"/>
                    <a:pt x="14632" y="8436"/>
                  </a:cubicBezTo>
                  <a:cubicBezTo>
                    <a:pt x="14411" y="8436"/>
                    <a:pt x="14190" y="8441"/>
                    <a:pt x="13969" y="8464"/>
                  </a:cubicBezTo>
                  <a:cubicBezTo>
                    <a:pt x="12988" y="8601"/>
                    <a:pt x="12098" y="9080"/>
                    <a:pt x="11230" y="9537"/>
                  </a:cubicBezTo>
                  <a:cubicBezTo>
                    <a:pt x="7418" y="11637"/>
                    <a:pt x="3538" y="13668"/>
                    <a:pt x="0" y="16225"/>
                  </a:cubicBezTo>
                  <a:cubicBezTo>
                    <a:pt x="6741" y="16225"/>
                    <a:pt x="14710" y="16214"/>
                    <a:pt x="22269" y="16214"/>
                  </a:cubicBezTo>
                  <a:cubicBezTo>
                    <a:pt x="26049" y="16214"/>
                    <a:pt x="29726" y="16217"/>
                    <a:pt x="33097" y="16225"/>
                  </a:cubicBezTo>
                  <a:cubicBezTo>
                    <a:pt x="41109" y="16225"/>
                    <a:pt x="46381" y="16225"/>
                    <a:pt x="54416" y="16247"/>
                  </a:cubicBezTo>
                  <a:cubicBezTo>
                    <a:pt x="56812" y="16247"/>
                    <a:pt x="81167" y="16225"/>
                    <a:pt x="81167" y="16225"/>
                  </a:cubicBezTo>
                  <a:cubicBezTo>
                    <a:pt x="80100" y="14601"/>
                    <a:pt x="77733" y="12545"/>
                    <a:pt x="75691" y="12545"/>
                  </a:cubicBezTo>
                  <a:cubicBezTo>
                    <a:pt x="75637" y="12545"/>
                    <a:pt x="75583" y="12547"/>
                    <a:pt x="75529" y="12550"/>
                  </a:cubicBezTo>
                  <a:cubicBezTo>
                    <a:pt x="75349" y="12564"/>
                    <a:pt x="75169" y="12586"/>
                    <a:pt x="74988" y="12586"/>
                  </a:cubicBezTo>
                  <a:cubicBezTo>
                    <a:pt x="74872" y="12586"/>
                    <a:pt x="74755" y="12577"/>
                    <a:pt x="74639" y="12550"/>
                  </a:cubicBezTo>
                  <a:cubicBezTo>
                    <a:pt x="74365" y="12504"/>
                    <a:pt x="74114" y="12367"/>
                    <a:pt x="73863" y="12230"/>
                  </a:cubicBezTo>
                  <a:cubicBezTo>
                    <a:pt x="72653" y="11568"/>
                    <a:pt x="71421" y="10906"/>
                    <a:pt x="70211" y="10244"/>
                  </a:cubicBezTo>
                  <a:cubicBezTo>
                    <a:pt x="69207" y="9719"/>
                    <a:pt x="68202" y="9172"/>
                    <a:pt x="67084" y="8943"/>
                  </a:cubicBezTo>
                  <a:cubicBezTo>
                    <a:pt x="66775" y="8880"/>
                    <a:pt x="66457" y="8847"/>
                    <a:pt x="66141" y="8847"/>
                  </a:cubicBezTo>
                  <a:cubicBezTo>
                    <a:pt x="65312" y="8847"/>
                    <a:pt x="64493" y="9077"/>
                    <a:pt x="63865" y="9605"/>
                  </a:cubicBezTo>
                  <a:cubicBezTo>
                    <a:pt x="62815" y="7209"/>
                    <a:pt x="61126" y="5109"/>
                    <a:pt x="59049" y="3557"/>
                  </a:cubicBezTo>
                  <a:cubicBezTo>
                    <a:pt x="58264" y="2955"/>
                    <a:pt x="57282" y="2439"/>
                    <a:pt x="56338" y="2439"/>
                  </a:cubicBezTo>
                  <a:cubicBezTo>
                    <a:pt x="55993" y="2439"/>
                    <a:pt x="55653" y="2508"/>
                    <a:pt x="55329" y="2666"/>
                  </a:cubicBezTo>
                  <a:cubicBezTo>
                    <a:pt x="55192" y="2735"/>
                    <a:pt x="55032" y="2826"/>
                    <a:pt x="54872" y="2849"/>
                  </a:cubicBezTo>
                  <a:cubicBezTo>
                    <a:pt x="54758" y="2849"/>
                    <a:pt x="54621" y="2803"/>
                    <a:pt x="54507" y="2758"/>
                  </a:cubicBezTo>
                  <a:cubicBezTo>
                    <a:pt x="52978" y="2210"/>
                    <a:pt x="51494" y="1685"/>
                    <a:pt x="50056" y="977"/>
                  </a:cubicBezTo>
                  <a:cubicBezTo>
                    <a:pt x="49349" y="635"/>
                    <a:pt x="48550" y="612"/>
                    <a:pt x="47751" y="566"/>
                  </a:cubicBezTo>
                  <a:cubicBezTo>
                    <a:pt x="46587" y="498"/>
                    <a:pt x="45400" y="384"/>
                    <a:pt x="44236" y="178"/>
                  </a:cubicBezTo>
                  <a:cubicBezTo>
                    <a:pt x="43680" y="104"/>
                    <a:pt x="43109" y="0"/>
                    <a:pt x="42548"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24"/>
            <p:cNvSpPr/>
            <p:nvPr/>
          </p:nvSpPr>
          <p:spPr>
            <a:xfrm>
              <a:off x="6497010" y="4807122"/>
              <a:ext cx="2029175" cy="444308"/>
            </a:xfrm>
            <a:custGeom>
              <a:avLst/>
              <a:gdLst/>
              <a:ahLst/>
              <a:cxnLst/>
              <a:rect l="l" t="t" r="r" b="b"/>
              <a:pathLst>
                <a:path w="81167" h="14595" extrusionOk="0">
                  <a:moveTo>
                    <a:pt x="45736" y="1"/>
                  </a:moveTo>
                  <a:cubicBezTo>
                    <a:pt x="45138" y="1"/>
                    <a:pt x="44535" y="58"/>
                    <a:pt x="43939" y="123"/>
                  </a:cubicBezTo>
                  <a:cubicBezTo>
                    <a:pt x="42501" y="283"/>
                    <a:pt x="41040" y="443"/>
                    <a:pt x="39739" y="1036"/>
                  </a:cubicBezTo>
                  <a:cubicBezTo>
                    <a:pt x="39054" y="1333"/>
                    <a:pt x="38438" y="1766"/>
                    <a:pt x="37799" y="2177"/>
                  </a:cubicBezTo>
                  <a:cubicBezTo>
                    <a:pt x="37114" y="2657"/>
                    <a:pt x="36429" y="3113"/>
                    <a:pt x="35745" y="3592"/>
                  </a:cubicBezTo>
                  <a:cubicBezTo>
                    <a:pt x="36033" y="3578"/>
                    <a:pt x="36321" y="3571"/>
                    <a:pt x="36609" y="3571"/>
                  </a:cubicBezTo>
                  <a:cubicBezTo>
                    <a:pt x="38626" y="3571"/>
                    <a:pt x="40638" y="3903"/>
                    <a:pt x="42615" y="4323"/>
                  </a:cubicBezTo>
                  <a:cubicBezTo>
                    <a:pt x="43779" y="4551"/>
                    <a:pt x="44966" y="4848"/>
                    <a:pt x="46107" y="5236"/>
                  </a:cubicBezTo>
                  <a:cubicBezTo>
                    <a:pt x="46678" y="5418"/>
                    <a:pt x="47226" y="5624"/>
                    <a:pt x="47774" y="5875"/>
                  </a:cubicBezTo>
                  <a:cubicBezTo>
                    <a:pt x="47879" y="5919"/>
                    <a:pt x="48011" y="5989"/>
                    <a:pt x="48154" y="6069"/>
                  </a:cubicBezTo>
                  <a:lnTo>
                    <a:pt x="48154" y="6069"/>
                  </a:lnTo>
                  <a:cubicBezTo>
                    <a:pt x="46626" y="5501"/>
                    <a:pt x="44870" y="5175"/>
                    <a:pt x="43345" y="4848"/>
                  </a:cubicBezTo>
                  <a:cubicBezTo>
                    <a:pt x="41497" y="4460"/>
                    <a:pt x="39602" y="4232"/>
                    <a:pt x="37685" y="4209"/>
                  </a:cubicBezTo>
                  <a:cubicBezTo>
                    <a:pt x="37553" y="4209"/>
                    <a:pt x="37421" y="4209"/>
                    <a:pt x="37288" y="4209"/>
                  </a:cubicBezTo>
                  <a:cubicBezTo>
                    <a:pt x="35754" y="4209"/>
                    <a:pt x="34110" y="4228"/>
                    <a:pt x="32640" y="4711"/>
                  </a:cubicBezTo>
                  <a:cubicBezTo>
                    <a:pt x="32161" y="4871"/>
                    <a:pt x="31682" y="5053"/>
                    <a:pt x="31202" y="5190"/>
                  </a:cubicBezTo>
                  <a:cubicBezTo>
                    <a:pt x="30609" y="5350"/>
                    <a:pt x="29970" y="5396"/>
                    <a:pt x="29354" y="5464"/>
                  </a:cubicBezTo>
                  <a:cubicBezTo>
                    <a:pt x="26615" y="5692"/>
                    <a:pt x="23898" y="5943"/>
                    <a:pt x="21182" y="6172"/>
                  </a:cubicBezTo>
                  <a:cubicBezTo>
                    <a:pt x="21342" y="6175"/>
                    <a:pt x="21502" y="6177"/>
                    <a:pt x="21662" y="6177"/>
                  </a:cubicBezTo>
                  <a:cubicBezTo>
                    <a:pt x="22728" y="6177"/>
                    <a:pt x="23798" y="6110"/>
                    <a:pt x="24861" y="6110"/>
                  </a:cubicBezTo>
                  <a:cubicBezTo>
                    <a:pt x="25757" y="6110"/>
                    <a:pt x="26649" y="6158"/>
                    <a:pt x="27528" y="6331"/>
                  </a:cubicBezTo>
                  <a:cubicBezTo>
                    <a:pt x="29125" y="6674"/>
                    <a:pt x="30609" y="7427"/>
                    <a:pt x="31819" y="8523"/>
                  </a:cubicBezTo>
                  <a:cubicBezTo>
                    <a:pt x="30267" y="8043"/>
                    <a:pt x="28714" y="7244"/>
                    <a:pt x="27140" y="6902"/>
                  </a:cubicBezTo>
                  <a:cubicBezTo>
                    <a:pt x="26671" y="6801"/>
                    <a:pt x="26163" y="6766"/>
                    <a:pt x="25642" y="6766"/>
                  </a:cubicBezTo>
                  <a:cubicBezTo>
                    <a:pt x="24637" y="6766"/>
                    <a:pt x="23582" y="6895"/>
                    <a:pt x="22666" y="6925"/>
                  </a:cubicBezTo>
                  <a:cubicBezTo>
                    <a:pt x="19425" y="7085"/>
                    <a:pt x="16183" y="7427"/>
                    <a:pt x="13033" y="8203"/>
                  </a:cubicBezTo>
                  <a:cubicBezTo>
                    <a:pt x="8263" y="9367"/>
                    <a:pt x="3972" y="11695"/>
                    <a:pt x="0" y="14549"/>
                  </a:cubicBezTo>
                  <a:cubicBezTo>
                    <a:pt x="10112" y="14549"/>
                    <a:pt x="22985" y="14549"/>
                    <a:pt x="33097" y="14571"/>
                  </a:cubicBezTo>
                  <a:cubicBezTo>
                    <a:pt x="41109" y="14594"/>
                    <a:pt x="46381" y="14594"/>
                    <a:pt x="54416" y="14594"/>
                  </a:cubicBezTo>
                  <a:cubicBezTo>
                    <a:pt x="56812" y="14594"/>
                    <a:pt x="81167" y="14571"/>
                    <a:pt x="81167" y="14571"/>
                  </a:cubicBezTo>
                  <a:cubicBezTo>
                    <a:pt x="80939" y="14571"/>
                    <a:pt x="80619" y="13955"/>
                    <a:pt x="80482" y="13818"/>
                  </a:cubicBezTo>
                  <a:cubicBezTo>
                    <a:pt x="80140" y="13499"/>
                    <a:pt x="79934" y="13362"/>
                    <a:pt x="79432" y="13202"/>
                  </a:cubicBezTo>
                  <a:cubicBezTo>
                    <a:pt x="78468" y="12874"/>
                    <a:pt x="77430" y="12693"/>
                    <a:pt x="76401" y="12693"/>
                  </a:cubicBezTo>
                  <a:cubicBezTo>
                    <a:pt x="76285" y="12693"/>
                    <a:pt x="76169" y="12695"/>
                    <a:pt x="76054" y="12700"/>
                  </a:cubicBezTo>
                  <a:cubicBezTo>
                    <a:pt x="75872" y="12700"/>
                    <a:pt x="75695" y="12711"/>
                    <a:pt x="75521" y="12711"/>
                  </a:cubicBezTo>
                  <a:cubicBezTo>
                    <a:pt x="75347" y="12711"/>
                    <a:pt x="75175" y="12700"/>
                    <a:pt x="75004" y="12654"/>
                  </a:cubicBezTo>
                  <a:cubicBezTo>
                    <a:pt x="74434" y="12494"/>
                    <a:pt x="74000" y="12038"/>
                    <a:pt x="73566" y="11650"/>
                  </a:cubicBezTo>
                  <a:cubicBezTo>
                    <a:pt x="72402" y="10577"/>
                    <a:pt x="70987" y="9824"/>
                    <a:pt x="69595" y="9093"/>
                  </a:cubicBezTo>
                  <a:cubicBezTo>
                    <a:pt x="68554" y="8539"/>
                    <a:pt x="67377" y="7985"/>
                    <a:pt x="66246" y="7985"/>
                  </a:cubicBezTo>
                  <a:cubicBezTo>
                    <a:pt x="65839" y="7985"/>
                    <a:pt x="65439" y="8057"/>
                    <a:pt x="65052" y="8226"/>
                  </a:cubicBezTo>
                  <a:cubicBezTo>
                    <a:pt x="64938" y="8272"/>
                    <a:pt x="64801" y="8340"/>
                    <a:pt x="64733" y="8454"/>
                  </a:cubicBezTo>
                  <a:cubicBezTo>
                    <a:pt x="64641" y="8568"/>
                    <a:pt x="64641" y="8728"/>
                    <a:pt x="64619" y="8865"/>
                  </a:cubicBezTo>
                  <a:lnTo>
                    <a:pt x="64459" y="11330"/>
                  </a:lnTo>
                  <a:cubicBezTo>
                    <a:pt x="63957" y="8409"/>
                    <a:pt x="61720" y="6103"/>
                    <a:pt x="59437" y="4209"/>
                  </a:cubicBezTo>
                  <a:cubicBezTo>
                    <a:pt x="58958" y="3798"/>
                    <a:pt x="58479" y="3433"/>
                    <a:pt x="57954" y="3113"/>
                  </a:cubicBezTo>
                  <a:cubicBezTo>
                    <a:pt x="56949" y="2520"/>
                    <a:pt x="56014" y="2542"/>
                    <a:pt x="54941" y="2291"/>
                  </a:cubicBezTo>
                  <a:cubicBezTo>
                    <a:pt x="54165" y="2109"/>
                    <a:pt x="53571" y="1561"/>
                    <a:pt x="52727" y="1470"/>
                  </a:cubicBezTo>
                  <a:cubicBezTo>
                    <a:pt x="51585" y="1333"/>
                    <a:pt x="50444" y="1219"/>
                    <a:pt x="49349" y="876"/>
                  </a:cubicBezTo>
                  <a:cubicBezTo>
                    <a:pt x="48595" y="625"/>
                    <a:pt x="47865" y="283"/>
                    <a:pt x="47089" y="123"/>
                  </a:cubicBezTo>
                  <a:cubicBezTo>
                    <a:pt x="46645" y="34"/>
                    <a:pt x="46192" y="1"/>
                    <a:pt x="45736" y="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6" name="Google Shape;3156;p24"/>
          <p:cNvGrpSpPr/>
          <p:nvPr/>
        </p:nvGrpSpPr>
        <p:grpSpPr>
          <a:xfrm>
            <a:off x="7421813" y="3904563"/>
            <a:ext cx="3753650" cy="1305050"/>
            <a:chOff x="12456600" y="3922575"/>
            <a:chExt cx="3753650" cy="1305050"/>
          </a:xfrm>
        </p:grpSpPr>
        <p:sp>
          <p:nvSpPr>
            <p:cNvPr id="3157" name="Google Shape;3157;p24"/>
            <p:cNvSpPr/>
            <p:nvPr/>
          </p:nvSpPr>
          <p:spPr>
            <a:xfrm>
              <a:off x="13680025" y="3922575"/>
              <a:ext cx="2530225" cy="1304475"/>
            </a:xfrm>
            <a:custGeom>
              <a:avLst/>
              <a:gdLst/>
              <a:ahLst/>
              <a:cxnLst/>
              <a:rect l="l" t="t" r="r" b="b"/>
              <a:pathLst>
                <a:path w="101209" h="52179" extrusionOk="0">
                  <a:moveTo>
                    <a:pt x="101208" y="0"/>
                  </a:moveTo>
                  <a:lnTo>
                    <a:pt x="1" y="52179"/>
                  </a:lnTo>
                  <a:lnTo>
                    <a:pt x="101208" y="52179"/>
                  </a:lnTo>
                  <a:lnTo>
                    <a:pt x="101208" y="0"/>
                  </a:lnTo>
                  <a:close/>
                </a:path>
              </a:pathLst>
            </a:custGeom>
            <a:solidFill>
              <a:srgbClr val="3A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24"/>
            <p:cNvSpPr/>
            <p:nvPr/>
          </p:nvSpPr>
          <p:spPr>
            <a:xfrm>
              <a:off x="14031550" y="4175350"/>
              <a:ext cx="2178700" cy="1052275"/>
            </a:xfrm>
            <a:custGeom>
              <a:avLst/>
              <a:gdLst/>
              <a:ahLst/>
              <a:cxnLst/>
              <a:rect l="l" t="t" r="r" b="b"/>
              <a:pathLst>
                <a:path w="87148" h="42091" extrusionOk="0">
                  <a:moveTo>
                    <a:pt x="40615" y="19707"/>
                  </a:moveTo>
                  <a:lnTo>
                    <a:pt x="40615" y="19707"/>
                  </a:lnTo>
                  <a:cubicBezTo>
                    <a:pt x="39396" y="20184"/>
                    <a:pt x="38170" y="20704"/>
                    <a:pt x="36932" y="21274"/>
                  </a:cubicBezTo>
                  <a:cubicBezTo>
                    <a:pt x="38160" y="20752"/>
                    <a:pt x="39388" y="20230"/>
                    <a:pt x="40615" y="19707"/>
                  </a:cubicBezTo>
                  <a:close/>
                  <a:moveTo>
                    <a:pt x="87147" y="1"/>
                  </a:moveTo>
                  <a:cubicBezTo>
                    <a:pt x="71601" y="6473"/>
                    <a:pt x="56132" y="13103"/>
                    <a:pt x="40615" y="19707"/>
                  </a:cubicBezTo>
                  <a:lnTo>
                    <a:pt x="40615" y="19707"/>
                  </a:lnTo>
                  <a:cubicBezTo>
                    <a:pt x="47257" y="17111"/>
                    <a:pt x="53703" y="15819"/>
                    <a:pt x="61012" y="14951"/>
                  </a:cubicBezTo>
                  <a:cubicBezTo>
                    <a:pt x="65304" y="14448"/>
                    <a:pt x="71014" y="12830"/>
                    <a:pt x="75786" y="12830"/>
                  </a:cubicBezTo>
                  <a:cubicBezTo>
                    <a:pt x="76852" y="12830"/>
                    <a:pt x="77870" y="12911"/>
                    <a:pt x="78816" y="13103"/>
                  </a:cubicBezTo>
                  <a:cubicBezTo>
                    <a:pt x="75050" y="17211"/>
                    <a:pt x="64756" y="23032"/>
                    <a:pt x="59072" y="23534"/>
                  </a:cubicBezTo>
                  <a:cubicBezTo>
                    <a:pt x="60647" y="23397"/>
                    <a:pt x="62199" y="23260"/>
                    <a:pt x="63774" y="23123"/>
                  </a:cubicBezTo>
                  <a:lnTo>
                    <a:pt x="63774" y="23123"/>
                  </a:lnTo>
                  <a:cubicBezTo>
                    <a:pt x="53937" y="26775"/>
                    <a:pt x="43939" y="30016"/>
                    <a:pt x="33919" y="33120"/>
                  </a:cubicBezTo>
                  <a:cubicBezTo>
                    <a:pt x="28783" y="34718"/>
                    <a:pt x="23647" y="36270"/>
                    <a:pt x="18512" y="37822"/>
                  </a:cubicBezTo>
                  <a:cubicBezTo>
                    <a:pt x="16252" y="38507"/>
                    <a:pt x="13992" y="39215"/>
                    <a:pt x="11710" y="39831"/>
                  </a:cubicBezTo>
                  <a:cubicBezTo>
                    <a:pt x="10431" y="40173"/>
                    <a:pt x="6163" y="40379"/>
                    <a:pt x="5364" y="41246"/>
                  </a:cubicBezTo>
                  <a:cubicBezTo>
                    <a:pt x="8377" y="37982"/>
                    <a:pt x="11961" y="35312"/>
                    <a:pt x="15750" y="33006"/>
                  </a:cubicBezTo>
                  <a:lnTo>
                    <a:pt x="15750" y="33006"/>
                  </a:lnTo>
                  <a:cubicBezTo>
                    <a:pt x="10135" y="35380"/>
                    <a:pt x="4862" y="38439"/>
                    <a:pt x="23" y="42068"/>
                  </a:cubicBezTo>
                  <a:cubicBezTo>
                    <a:pt x="23" y="42068"/>
                    <a:pt x="23" y="42090"/>
                    <a:pt x="1" y="42091"/>
                  </a:cubicBezTo>
                  <a:lnTo>
                    <a:pt x="1" y="42091"/>
                  </a:lnTo>
                  <a:cubicBezTo>
                    <a:pt x="5153" y="42017"/>
                    <a:pt x="10305" y="41993"/>
                    <a:pt x="15456" y="41993"/>
                  </a:cubicBezTo>
                  <a:cubicBezTo>
                    <a:pt x="24613" y="41993"/>
                    <a:pt x="33767" y="42068"/>
                    <a:pt x="42912" y="42068"/>
                  </a:cubicBezTo>
                  <a:cubicBezTo>
                    <a:pt x="44799" y="42068"/>
                    <a:pt x="63830" y="42078"/>
                    <a:pt x="76308" y="42078"/>
                  </a:cubicBezTo>
                  <a:cubicBezTo>
                    <a:pt x="82547" y="42078"/>
                    <a:pt x="87147" y="42076"/>
                    <a:pt x="87147" y="42068"/>
                  </a:cubicBezTo>
                  <a:lnTo>
                    <a:pt x="87147" y="1"/>
                  </a:lnTo>
                  <a:close/>
                  <a:moveTo>
                    <a:pt x="1" y="42091"/>
                  </a:moveTo>
                  <a:lnTo>
                    <a:pt x="1" y="42091"/>
                  </a:lnTo>
                  <a:cubicBezTo>
                    <a:pt x="1" y="42091"/>
                    <a:pt x="1" y="42091"/>
                    <a:pt x="0" y="42091"/>
                  </a:cubicBezTo>
                  <a:cubicBezTo>
                    <a:pt x="1" y="42091"/>
                    <a:pt x="1" y="42091"/>
                    <a:pt x="1" y="4209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24"/>
            <p:cNvSpPr/>
            <p:nvPr/>
          </p:nvSpPr>
          <p:spPr>
            <a:xfrm>
              <a:off x="12456600" y="4494350"/>
              <a:ext cx="1966425" cy="732700"/>
            </a:xfrm>
            <a:custGeom>
              <a:avLst/>
              <a:gdLst/>
              <a:ahLst/>
              <a:cxnLst/>
              <a:rect l="l" t="t" r="r" b="b"/>
              <a:pathLst>
                <a:path w="78657" h="29308" extrusionOk="0">
                  <a:moveTo>
                    <a:pt x="67016" y="0"/>
                  </a:moveTo>
                  <a:lnTo>
                    <a:pt x="50513" y="3447"/>
                  </a:lnTo>
                  <a:lnTo>
                    <a:pt x="0" y="29308"/>
                  </a:lnTo>
                  <a:lnTo>
                    <a:pt x="48938" y="29308"/>
                  </a:lnTo>
                  <a:lnTo>
                    <a:pt x="78656" y="13992"/>
                  </a:lnTo>
                  <a:lnTo>
                    <a:pt x="76853" y="10637"/>
                  </a:lnTo>
                  <a:lnTo>
                    <a:pt x="67016" y="0"/>
                  </a:lnTo>
                  <a:close/>
                </a:path>
              </a:pathLst>
            </a:custGeom>
            <a:solidFill>
              <a:srgbClr val="3A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24"/>
            <p:cNvSpPr/>
            <p:nvPr/>
          </p:nvSpPr>
          <p:spPr>
            <a:xfrm>
              <a:off x="12975300" y="4539425"/>
              <a:ext cx="1447725" cy="687625"/>
            </a:xfrm>
            <a:custGeom>
              <a:avLst/>
              <a:gdLst/>
              <a:ahLst/>
              <a:cxnLst/>
              <a:rect l="l" t="t" r="r" b="b"/>
              <a:pathLst>
                <a:path w="57909" h="27505" extrusionOk="0">
                  <a:moveTo>
                    <a:pt x="47934" y="0"/>
                  </a:moveTo>
                  <a:lnTo>
                    <a:pt x="44145" y="5113"/>
                  </a:lnTo>
                  <a:lnTo>
                    <a:pt x="41999" y="7510"/>
                  </a:lnTo>
                  <a:lnTo>
                    <a:pt x="38827" y="7510"/>
                  </a:lnTo>
                  <a:lnTo>
                    <a:pt x="36955" y="8834"/>
                  </a:lnTo>
                  <a:cubicBezTo>
                    <a:pt x="30815" y="11048"/>
                    <a:pt x="24857" y="12942"/>
                    <a:pt x="19014" y="16001"/>
                  </a:cubicBezTo>
                  <a:cubicBezTo>
                    <a:pt x="15476" y="17873"/>
                    <a:pt x="12052" y="19904"/>
                    <a:pt x="8651" y="22004"/>
                  </a:cubicBezTo>
                  <a:cubicBezTo>
                    <a:pt x="6757" y="23168"/>
                    <a:pt x="1964" y="27505"/>
                    <a:pt x="1" y="27505"/>
                  </a:cubicBezTo>
                  <a:lnTo>
                    <a:pt x="6369" y="27505"/>
                  </a:lnTo>
                  <a:lnTo>
                    <a:pt x="18580" y="20269"/>
                  </a:lnTo>
                  <a:lnTo>
                    <a:pt x="31363" y="15225"/>
                  </a:lnTo>
                  <a:lnTo>
                    <a:pt x="31363" y="15225"/>
                  </a:lnTo>
                  <a:lnTo>
                    <a:pt x="15682" y="27505"/>
                  </a:lnTo>
                  <a:lnTo>
                    <a:pt x="28190" y="27505"/>
                  </a:lnTo>
                  <a:lnTo>
                    <a:pt x="57908" y="12189"/>
                  </a:lnTo>
                  <a:lnTo>
                    <a:pt x="56105" y="8834"/>
                  </a:lnTo>
                  <a:lnTo>
                    <a:pt x="47934" y="0"/>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61" name="Google Shape;3161;p24"/>
          <p:cNvSpPr/>
          <p:nvPr/>
        </p:nvSpPr>
        <p:spPr>
          <a:xfrm rot="-5400000">
            <a:off x="8382540" y="3531796"/>
            <a:ext cx="1289190" cy="1192704"/>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24"/>
          <p:cNvSpPr/>
          <p:nvPr/>
        </p:nvSpPr>
        <p:spPr>
          <a:xfrm rot="-5400000">
            <a:off x="7455814" y="4380202"/>
            <a:ext cx="930854" cy="861187"/>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24"/>
          <p:cNvSpPr/>
          <p:nvPr/>
        </p:nvSpPr>
        <p:spPr>
          <a:xfrm rot="-4087865">
            <a:off x="7903745" y="4320227"/>
            <a:ext cx="1289091" cy="1192613"/>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24"/>
          <p:cNvSpPr/>
          <p:nvPr/>
        </p:nvSpPr>
        <p:spPr>
          <a:xfrm rot="502683" flipH="1">
            <a:off x="5551888" y="-893302"/>
            <a:ext cx="4635693" cy="1736225"/>
          </a:xfrm>
          <a:custGeom>
            <a:avLst/>
            <a:gdLst/>
            <a:ahLst/>
            <a:cxnLst/>
            <a:rect l="l" t="t" r="r" b="b"/>
            <a:pathLst>
              <a:path w="185433" h="69451" extrusionOk="0">
                <a:moveTo>
                  <a:pt x="4200" y="1"/>
                </a:moveTo>
                <a:lnTo>
                  <a:pt x="0" y="1781"/>
                </a:lnTo>
                <a:cubicBezTo>
                  <a:pt x="2420" y="7396"/>
                  <a:pt x="5250" y="12852"/>
                  <a:pt x="8446" y="18079"/>
                </a:cubicBezTo>
                <a:cubicBezTo>
                  <a:pt x="9222" y="19402"/>
                  <a:pt x="10112" y="20681"/>
                  <a:pt x="10934" y="21959"/>
                </a:cubicBezTo>
                <a:cubicBezTo>
                  <a:pt x="11778" y="23237"/>
                  <a:pt x="12668" y="24492"/>
                  <a:pt x="13536" y="25748"/>
                </a:cubicBezTo>
                <a:cubicBezTo>
                  <a:pt x="14471" y="26980"/>
                  <a:pt x="15362" y="28213"/>
                  <a:pt x="16297" y="29423"/>
                </a:cubicBezTo>
                <a:cubicBezTo>
                  <a:pt x="17279" y="30610"/>
                  <a:pt x="18192" y="31842"/>
                  <a:pt x="19219" y="32983"/>
                </a:cubicBezTo>
                <a:cubicBezTo>
                  <a:pt x="23168" y="37663"/>
                  <a:pt x="27505" y="42022"/>
                  <a:pt x="32161" y="46017"/>
                </a:cubicBezTo>
                <a:cubicBezTo>
                  <a:pt x="36840" y="49965"/>
                  <a:pt x="41885" y="53526"/>
                  <a:pt x="47180" y="56585"/>
                </a:cubicBezTo>
                <a:lnTo>
                  <a:pt x="48184" y="57155"/>
                </a:lnTo>
                <a:cubicBezTo>
                  <a:pt x="48504" y="57361"/>
                  <a:pt x="48846" y="57521"/>
                  <a:pt x="49189" y="57703"/>
                </a:cubicBezTo>
                <a:lnTo>
                  <a:pt x="51220" y="58799"/>
                </a:lnTo>
                <a:cubicBezTo>
                  <a:pt x="51882" y="59164"/>
                  <a:pt x="52590" y="59484"/>
                  <a:pt x="53274" y="59826"/>
                </a:cubicBezTo>
                <a:lnTo>
                  <a:pt x="55352" y="60830"/>
                </a:lnTo>
                <a:lnTo>
                  <a:pt x="57451" y="61743"/>
                </a:lnTo>
                <a:cubicBezTo>
                  <a:pt x="58159" y="62040"/>
                  <a:pt x="58844" y="62360"/>
                  <a:pt x="59551" y="62633"/>
                </a:cubicBezTo>
                <a:cubicBezTo>
                  <a:pt x="60989" y="63181"/>
                  <a:pt x="62405" y="63775"/>
                  <a:pt x="63865" y="64254"/>
                </a:cubicBezTo>
                <a:cubicBezTo>
                  <a:pt x="69640" y="66263"/>
                  <a:pt x="75620" y="67746"/>
                  <a:pt x="81669" y="68614"/>
                </a:cubicBezTo>
                <a:cubicBezTo>
                  <a:pt x="85681" y="69172"/>
                  <a:pt x="89732" y="69451"/>
                  <a:pt x="93777" y="69451"/>
                </a:cubicBezTo>
                <a:cubicBezTo>
                  <a:pt x="95855" y="69451"/>
                  <a:pt x="97930" y="69377"/>
                  <a:pt x="99998" y="69230"/>
                </a:cubicBezTo>
                <a:cubicBezTo>
                  <a:pt x="103034" y="68979"/>
                  <a:pt x="106069" y="68659"/>
                  <a:pt x="109082" y="68111"/>
                </a:cubicBezTo>
                <a:cubicBezTo>
                  <a:pt x="110589" y="67883"/>
                  <a:pt x="112072" y="67564"/>
                  <a:pt x="113556" y="67290"/>
                </a:cubicBezTo>
                <a:lnTo>
                  <a:pt x="115793" y="66788"/>
                </a:lnTo>
                <a:lnTo>
                  <a:pt x="116911" y="66537"/>
                </a:lnTo>
                <a:lnTo>
                  <a:pt x="118007" y="66263"/>
                </a:lnTo>
                <a:cubicBezTo>
                  <a:pt x="123919" y="64825"/>
                  <a:pt x="129694" y="62999"/>
                  <a:pt x="135400" y="61013"/>
                </a:cubicBezTo>
                <a:cubicBezTo>
                  <a:pt x="141106" y="59050"/>
                  <a:pt x="146767" y="56927"/>
                  <a:pt x="152405" y="54827"/>
                </a:cubicBezTo>
                <a:cubicBezTo>
                  <a:pt x="163703" y="50627"/>
                  <a:pt x="175002" y="46154"/>
                  <a:pt x="185433" y="39922"/>
                </a:cubicBezTo>
                <a:lnTo>
                  <a:pt x="184840" y="38941"/>
                </a:lnTo>
                <a:cubicBezTo>
                  <a:pt x="174454" y="44944"/>
                  <a:pt x="163155" y="49212"/>
                  <a:pt x="151811" y="53229"/>
                </a:cubicBezTo>
                <a:cubicBezTo>
                  <a:pt x="140467" y="57224"/>
                  <a:pt x="129146" y="61378"/>
                  <a:pt x="117482" y="64049"/>
                </a:cubicBezTo>
                <a:lnTo>
                  <a:pt x="116386" y="64300"/>
                </a:lnTo>
                <a:lnTo>
                  <a:pt x="115291" y="64528"/>
                </a:lnTo>
                <a:lnTo>
                  <a:pt x="113100" y="64984"/>
                </a:lnTo>
                <a:cubicBezTo>
                  <a:pt x="111639" y="65236"/>
                  <a:pt x="110178" y="65532"/>
                  <a:pt x="108694" y="65738"/>
                </a:cubicBezTo>
                <a:cubicBezTo>
                  <a:pt x="105750" y="66194"/>
                  <a:pt x="102783" y="66491"/>
                  <a:pt x="99815" y="66674"/>
                </a:cubicBezTo>
                <a:cubicBezTo>
                  <a:pt x="98283" y="66756"/>
                  <a:pt x="96747" y="66798"/>
                  <a:pt x="95211" y="66798"/>
                </a:cubicBezTo>
                <a:cubicBezTo>
                  <a:pt x="90822" y="66798"/>
                  <a:pt x="86431" y="66460"/>
                  <a:pt x="82103" y="65783"/>
                </a:cubicBezTo>
                <a:cubicBezTo>
                  <a:pt x="76237" y="64870"/>
                  <a:pt x="70485" y="63341"/>
                  <a:pt x="64915" y="61287"/>
                </a:cubicBezTo>
                <a:cubicBezTo>
                  <a:pt x="63523" y="60807"/>
                  <a:pt x="62153" y="60214"/>
                  <a:pt x="60784" y="59666"/>
                </a:cubicBezTo>
                <a:cubicBezTo>
                  <a:pt x="60099" y="59392"/>
                  <a:pt x="59437" y="59073"/>
                  <a:pt x="58753" y="58776"/>
                </a:cubicBezTo>
                <a:lnTo>
                  <a:pt x="56744" y="57840"/>
                </a:lnTo>
                <a:lnTo>
                  <a:pt x="54758" y="56859"/>
                </a:lnTo>
                <a:cubicBezTo>
                  <a:pt x="54096" y="56516"/>
                  <a:pt x="53411" y="56197"/>
                  <a:pt x="52772" y="55832"/>
                </a:cubicBezTo>
                <a:lnTo>
                  <a:pt x="50832" y="54759"/>
                </a:lnTo>
                <a:cubicBezTo>
                  <a:pt x="50513" y="54576"/>
                  <a:pt x="50193" y="54394"/>
                  <a:pt x="49873" y="54211"/>
                </a:cubicBezTo>
                <a:lnTo>
                  <a:pt x="48915" y="53640"/>
                </a:lnTo>
                <a:cubicBezTo>
                  <a:pt x="43848" y="50582"/>
                  <a:pt x="39054" y="47089"/>
                  <a:pt x="34581" y="43186"/>
                </a:cubicBezTo>
                <a:cubicBezTo>
                  <a:pt x="30152" y="39283"/>
                  <a:pt x="26044" y="34992"/>
                  <a:pt x="22278" y="30427"/>
                </a:cubicBezTo>
                <a:cubicBezTo>
                  <a:pt x="21319" y="29309"/>
                  <a:pt x="20452" y="28099"/>
                  <a:pt x="19539" y="26935"/>
                </a:cubicBezTo>
                <a:cubicBezTo>
                  <a:pt x="18626" y="25771"/>
                  <a:pt x="17781" y="24538"/>
                  <a:pt x="16914" y="23351"/>
                </a:cubicBezTo>
                <a:cubicBezTo>
                  <a:pt x="16092" y="22119"/>
                  <a:pt x="15247" y="20909"/>
                  <a:pt x="14449" y="19653"/>
                </a:cubicBezTo>
                <a:cubicBezTo>
                  <a:pt x="13673" y="18398"/>
                  <a:pt x="12851" y="17166"/>
                  <a:pt x="12120" y="15887"/>
                </a:cubicBezTo>
                <a:cubicBezTo>
                  <a:pt x="9107" y="10774"/>
                  <a:pt x="6460" y="5479"/>
                  <a:pt x="4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24"/>
          <p:cNvSpPr/>
          <p:nvPr/>
        </p:nvSpPr>
        <p:spPr>
          <a:xfrm rot="1658019" flipH="1">
            <a:off x="5561197" y="-452459"/>
            <a:ext cx="5267939" cy="1983930"/>
          </a:xfrm>
          <a:custGeom>
            <a:avLst/>
            <a:gdLst/>
            <a:ahLst/>
            <a:cxnLst/>
            <a:rect l="l" t="t" r="r" b="b"/>
            <a:pathLst>
              <a:path w="210725" h="79360" extrusionOk="0">
                <a:moveTo>
                  <a:pt x="210724" y="1"/>
                </a:moveTo>
                <a:lnTo>
                  <a:pt x="210724" y="1"/>
                </a:lnTo>
                <a:cubicBezTo>
                  <a:pt x="195819" y="15203"/>
                  <a:pt x="179682" y="29194"/>
                  <a:pt x="162563" y="41794"/>
                </a:cubicBezTo>
                <a:cubicBezTo>
                  <a:pt x="158272" y="44944"/>
                  <a:pt x="153935" y="48003"/>
                  <a:pt x="149530" y="50970"/>
                </a:cubicBezTo>
                <a:cubicBezTo>
                  <a:pt x="145124" y="53914"/>
                  <a:pt x="140673" y="56836"/>
                  <a:pt x="136131" y="59598"/>
                </a:cubicBezTo>
                <a:cubicBezTo>
                  <a:pt x="131612" y="62382"/>
                  <a:pt x="127001" y="65007"/>
                  <a:pt x="122276" y="67336"/>
                </a:cubicBezTo>
                <a:cubicBezTo>
                  <a:pt x="117551" y="69687"/>
                  <a:pt x="112690" y="71764"/>
                  <a:pt x="107668" y="73339"/>
                </a:cubicBezTo>
                <a:cubicBezTo>
                  <a:pt x="102669" y="74936"/>
                  <a:pt x="97511" y="76032"/>
                  <a:pt x="92329" y="76488"/>
                </a:cubicBezTo>
                <a:cubicBezTo>
                  <a:pt x="90734" y="76628"/>
                  <a:pt x="89136" y="76695"/>
                  <a:pt x="87540" y="76695"/>
                </a:cubicBezTo>
                <a:cubicBezTo>
                  <a:pt x="83929" y="76695"/>
                  <a:pt x="80324" y="76352"/>
                  <a:pt x="76762" y="75735"/>
                </a:cubicBezTo>
                <a:cubicBezTo>
                  <a:pt x="75484" y="75530"/>
                  <a:pt x="74229" y="75210"/>
                  <a:pt x="72951" y="74936"/>
                </a:cubicBezTo>
                <a:cubicBezTo>
                  <a:pt x="72312" y="74799"/>
                  <a:pt x="71695" y="74617"/>
                  <a:pt x="71056" y="74457"/>
                </a:cubicBezTo>
                <a:lnTo>
                  <a:pt x="69162" y="73932"/>
                </a:lnTo>
                <a:lnTo>
                  <a:pt x="67313" y="73339"/>
                </a:lnTo>
                <a:cubicBezTo>
                  <a:pt x="66697" y="73133"/>
                  <a:pt x="66057" y="72951"/>
                  <a:pt x="65464" y="72699"/>
                </a:cubicBezTo>
                <a:cubicBezTo>
                  <a:pt x="64231" y="72243"/>
                  <a:pt x="62999" y="71809"/>
                  <a:pt x="61812" y="71284"/>
                </a:cubicBezTo>
                <a:cubicBezTo>
                  <a:pt x="56996" y="69276"/>
                  <a:pt x="52362" y="66811"/>
                  <a:pt x="47957" y="63980"/>
                </a:cubicBezTo>
                <a:cubicBezTo>
                  <a:pt x="39146" y="58320"/>
                  <a:pt x="31294" y="51244"/>
                  <a:pt x="24082" y="43574"/>
                </a:cubicBezTo>
                <a:cubicBezTo>
                  <a:pt x="16846" y="35905"/>
                  <a:pt x="10204" y="27642"/>
                  <a:pt x="3539" y="19357"/>
                </a:cubicBezTo>
                <a:lnTo>
                  <a:pt x="1" y="22233"/>
                </a:lnTo>
                <a:cubicBezTo>
                  <a:pt x="6826" y="30427"/>
                  <a:pt x="13673" y="38667"/>
                  <a:pt x="21206" y="46336"/>
                </a:cubicBezTo>
                <a:cubicBezTo>
                  <a:pt x="28692" y="54028"/>
                  <a:pt x="36909" y="61173"/>
                  <a:pt x="46131" y="66879"/>
                </a:cubicBezTo>
                <a:cubicBezTo>
                  <a:pt x="50742" y="69732"/>
                  <a:pt x="55581" y="72197"/>
                  <a:pt x="60625" y="74183"/>
                </a:cubicBezTo>
                <a:cubicBezTo>
                  <a:pt x="61880" y="74708"/>
                  <a:pt x="63181" y="75142"/>
                  <a:pt x="64460" y="75598"/>
                </a:cubicBezTo>
                <a:cubicBezTo>
                  <a:pt x="65076" y="75826"/>
                  <a:pt x="65738" y="76009"/>
                  <a:pt x="66400" y="76215"/>
                </a:cubicBezTo>
                <a:lnTo>
                  <a:pt x="68340" y="76808"/>
                </a:lnTo>
                <a:lnTo>
                  <a:pt x="70303" y="77310"/>
                </a:lnTo>
                <a:cubicBezTo>
                  <a:pt x="70965" y="77470"/>
                  <a:pt x="71627" y="77675"/>
                  <a:pt x="72289" y="77789"/>
                </a:cubicBezTo>
                <a:cubicBezTo>
                  <a:pt x="73635" y="78041"/>
                  <a:pt x="74959" y="78360"/>
                  <a:pt x="76306" y="78543"/>
                </a:cubicBezTo>
                <a:cubicBezTo>
                  <a:pt x="79669" y="79072"/>
                  <a:pt x="83077" y="79359"/>
                  <a:pt x="86484" y="79359"/>
                </a:cubicBezTo>
                <a:cubicBezTo>
                  <a:pt x="88512" y="79359"/>
                  <a:pt x="90540" y="79258"/>
                  <a:pt x="92558" y="79045"/>
                </a:cubicBezTo>
                <a:cubicBezTo>
                  <a:pt x="97967" y="78474"/>
                  <a:pt x="103263" y="77242"/>
                  <a:pt x="108376" y="75507"/>
                </a:cubicBezTo>
                <a:cubicBezTo>
                  <a:pt x="113488" y="73795"/>
                  <a:pt x="118419" y="71604"/>
                  <a:pt x="123166" y="69139"/>
                </a:cubicBezTo>
                <a:cubicBezTo>
                  <a:pt x="127937" y="66651"/>
                  <a:pt x="132548" y="63935"/>
                  <a:pt x="137044" y="61059"/>
                </a:cubicBezTo>
                <a:cubicBezTo>
                  <a:pt x="141541" y="58183"/>
                  <a:pt x="145969" y="55192"/>
                  <a:pt x="150328" y="52157"/>
                </a:cubicBezTo>
                <a:cubicBezTo>
                  <a:pt x="154711" y="49075"/>
                  <a:pt x="159002" y="45925"/>
                  <a:pt x="163248" y="42707"/>
                </a:cubicBezTo>
                <a:cubicBezTo>
                  <a:pt x="180207" y="29765"/>
                  <a:pt x="196093" y="15477"/>
                  <a:pt x="210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24"/>
          <p:cNvSpPr/>
          <p:nvPr/>
        </p:nvSpPr>
        <p:spPr>
          <a:xfrm>
            <a:off x="-35052" y="-128129"/>
            <a:ext cx="1967408" cy="885733"/>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24"/>
          <p:cNvSpPr/>
          <p:nvPr/>
        </p:nvSpPr>
        <p:spPr>
          <a:xfrm>
            <a:off x="-230224" y="-50803"/>
            <a:ext cx="2344366" cy="1055462"/>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24"/>
          <p:cNvSpPr/>
          <p:nvPr/>
        </p:nvSpPr>
        <p:spPr>
          <a:xfrm>
            <a:off x="2561286" y="4518119"/>
            <a:ext cx="1224300" cy="681357"/>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24"/>
          <p:cNvSpPr/>
          <p:nvPr/>
        </p:nvSpPr>
        <p:spPr>
          <a:xfrm flipH="1">
            <a:off x="6620503" y="-271673"/>
            <a:ext cx="5251671" cy="2156019"/>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47351207"/>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3170"/>
        <p:cNvGrpSpPr/>
        <p:nvPr/>
      </p:nvGrpSpPr>
      <p:grpSpPr>
        <a:xfrm>
          <a:off x="0" y="0"/>
          <a:ext cx="0" cy="0"/>
          <a:chOff x="0" y="0"/>
          <a:chExt cx="0" cy="0"/>
        </a:xfrm>
      </p:grpSpPr>
      <p:sp>
        <p:nvSpPr>
          <p:cNvPr id="3171" name="Google Shape;3171;p25"/>
          <p:cNvSpPr txBox="1">
            <a:spLocks noGrp="1"/>
          </p:cNvSpPr>
          <p:nvPr>
            <p:ph type="title"/>
          </p:nvPr>
        </p:nvSpPr>
        <p:spPr>
          <a:xfrm>
            <a:off x="720000" y="539500"/>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172" name="Google Shape;3172;p25"/>
          <p:cNvSpPr txBox="1">
            <a:spLocks noGrp="1"/>
          </p:cNvSpPr>
          <p:nvPr>
            <p:ph type="title" idx="2"/>
          </p:nvPr>
        </p:nvSpPr>
        <p:spPr>
          <a:xfrm>
            <a:off x="937700" y="3635325"/>
            <a:ext cx="2175300" cy="27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173" name="Google Shape;3173;p25"/>
          <p:cNvSpPr txBox="1">
            <a:spLocks noGrp="1"/>
          </p:cNvSpPr>
          <p:nvPr>
            <p:ph type="subTitle" idx="1"/>
          </p:nvPr>
        </p:nvSpPr>
        <p:spPr>
          <a:xfrm>
            <a:off x="937575" y="3951125"/>
            <a:ext cx="2175300" cy="665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174" name="Google Shape;3174;p25"/>
          <p:cNvSpPr txBox="1">
            <a:spLocks noGrp="1"/>
          </p:cNvSpPr>
          <p:nvPr>
            <p:ph type="title" idx="3"/>
          </p:nvPr>
        </p:nvSpPr>
        <p:spPr>
          <a:xfrm>
            <a:off x="3484422" y="3635325"/>
            <a:ext cx="2175300" cy="27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000"/>
            </a:lvl1pPr>
            <a:lvl2pPr lvl="1" algn="ctr" rtl="0">
              <a:spcBef>
                <a:spcPts val="0"/>
              </a:spcBef>
              <a:spcAft>
                <a:spcPts val="0"/>
              </a:spcAft>
              <a:buSzPts val="2800"/>
              <a:buNone/>
              <a:defRPr sz="2800"/>
            </a:lvl2pPr>
            <a:lvl3pPr lvl="2" algn="ctr" rtl="0">
              <a:spcBef>
                <a:spcPts val="0"/>
              </a:spcBef>
              <a:spcAft>
                <a:spcPts val="0"/>
              </a:spcAft>
              <a:buSzPts val="2800"/>
              <a:buNone/>
              <a:defRPr sz="2800"/>
            </a:lvl3pPr>
            <a:lvl4pPr lvl="3" algn="ctr" rtl="0">
              <a:spcBef>
                <a:spcPts val="0"/>
              </a:spcBef>
              <a:spcAft>
                <a:spcPts val="0"/>
              </a:spcAft>
              <a:buSzPts val="2800"/>
              <a:buNone/>
              <a:defRPr sz="2800"/>
            </a:lvl4pPr>
            <a:lvl5pPr lvl="4" algn="ctr" rtl="0">
              <a:spcBef>
                <a:spcPts val="0"/>
              </a:spcBef>
              <a:spcAft>
                <a:spcPts val="0"/>
              </a:spcAft>
              <a:buSzPts val="2800"/>
              <a:buNone/>
              <a:defRPr sz="2800"/>
            </a:lvl5pPr>
            <a:lvl6pPr lvl="5" algn="ctr" rtl="0">
              <a:spcBef>
                <a:spcPts val="0"/>
              </a:spcBef>
              <a:spcAft>
                <a:spcPts val="0"/>
              </a:spcAft>
              <a:buSzPts val="2800"/>
              <a:buNone/>
              <a:defRPr sz="2800"/>
            </a:lvl6pPr>
            <a:lvl7pPr lvl="6" algn="ctr" rtl="0">
              <a:spcBef>
                <a:spcPts val="0"/>
              </a:spcBef>
              <a:spcAft>
                <a:spcPts val="0"/>
              </a:spcAft>
              <a:buSzPts val="2800"/>
              <a:buNone/>
              <a:defRPr sz="2800"/>
            </a:lvl7pPr>
            <a:lvl8pPr lvl="7" algn="ctr" rtl="0">
              <a:spcBef>
                <a:spcPts val="0"/>
              </a:spcBef>
              <a:spcAft>
                <a:spcPts val="0"/>
              </a:spcAft>
              <a:buSzPts val="2800"/>
              <a:buNone/>
              <a:defRPr sz="2800"/>
            </a:lvl8pPr>
            <a:lvl9pPr lvl="8" algn="ctr" rtl="0">
              <a:spcBef>
                <a:spcPts val="0"/>
              </a:spcBef>
              <a:spcAft>
                <a:spcPts val="0"/>
              </a:spcAft>
              <a:buSzPts val="2800"/>
              <a:buNone/>
              <a:defRPr sz="2800"/>
            </a:lvl9pPr>
          </a:lstStyle>
          <a:p>
            <a:endParaRPr/>
          </a:p>
        </p:txBody>
      </p:sp>
      <p:sp>
        <p:nvSpPr>
          <p:cNvPr id="3175" name="Google Shape;3175;p25"/>
          <p:cNvSpPr txBox="1">
            <a:spLocks noGrp="1"/>
          </p:cNvSpPr>
          <p:nvPr>
            <p:ph type="subTitle" idx="4"/>
          </p:nvPr>
        </p:nvSpPr>
        <p:spPr>
          <a:xfrm>
            <a:off x="3484297" y="3951125"/>
            <a:ext cx="2175300" cy="665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176" name="Google Shape;3176;p25"/>
          <p:cNvSpPr txBox="1">
            <a:spLocks noGrp="1"/>
          </p:cNvSpPr>
          <p:nvPr>
            <p:ph type="title" idx="5"/>
          </p:nvPr>
        </p:nvSpPr>
        <p:spPr>
          <a:xfrm>
            <a:off x="6031150" y="3635325"/>
            <a:ext cx="2175300" cy="27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000"/>
            </a:lvl1pPr>
            <a:lvl2pPr lvl="1" algn="ctr" rtl="0">
              <a:spcBef>
                <a:spcPts val="0"/>
              </a:spcBef>
              <a:spcAft>
                <a:spcPts val="0"/>
              </a:spcAft>
              <a:buSzPts val="2800"/>
              <a:buNone/>
              <a:defRPr sz="2800"/>
            </a:lvl2pPr>
            <a:lvl3pPr lvl="2" algn="ctr" rtl="0">
              <a:spcBef>
                <a:spcPts val="0"/>
              </a:spcBef>
              <a:spcAft>
                <a:spcPts val="0"/>
              </a:spcAft>
              <a:buSzPts val="2800"/>
              <a:buNone/>
              <a:defRPr sz="2800"/>
            </a:lvl3pPr>
            <a:lvl4pPr lvl="3" algn="ctr" rtl="0">
              <a:spcBef>
                <a:spcPts val="0"/>
              </a:spcBef>
              <a:spcAft>
                <a:spcPts val="0"/>
              </a:spcAft>
              <a:buSzPts val="2800"/>
              <a:buNone/>
              <a:defRPr sz="2800"/>
            </a:lvl4pPr>
            <a:lvl5pPr lvl="4" algn="ctr" rtl="0">
              <a:spcBef>
                <a:spcPts val="0"/>
              </a:spcBef>
              <a:spcAft>
                <a:spcPts val="0"/>
              </a:spcAft>
              <a:buSzPts val="2800"/>
              <a:buNone/>
              <a:defRPr sz="2800"/>
            </a:lvl5pPr>
            <a:lvl6pPr lvl="5" algn="ctr" rtl="0">
              <a:spcBef>
                <a:spcPts val="0"/>
              </a:spcBef>
              <a:spcAft>
                <a:spcPts val="0"/>
              </a:spcAft>
              <a:buSzPts val="2800"/>
              <a:buNone/>
              <a:defRPr sz="2800"/>
            </a:lvl6pPr>
            <a:lvl7pPr lvl="6" algn="ctr" rtl="0">
              <a:spcBef>
                <a:spcPts val="0"/>
              </a:spcBef>
              <a:spcAft>
                <a:spcPts val="0"/>
              </a:spcAft>
              <a:buSzPts val="2800"/>
              <a:buNone/>
              <a:defRPr sz="2800"/>
            </a:lvl7pPr>
            <a:lvl8pPr lvl="7" algn="ctr" rtl="0">
              <a:spcBef>
                <a:spcPts val="0"/>
              </a:spcBef>
              <a:spcAft>
                <a:spcPts val="0"/>
              </a:spcAft>
              <a:buSzPts val="2800"/>
              <a:buNone/>
              <a:defRPr sz="2800"/>
            </a:lvl8pPr>
            <a:lvl9pPr lvl="8" algn="ctr" rtl="0">
              <a:spcBef>
                <a:spcPts val="0"/>
              </a:spcBef>
              <a:spcAft>
                <a:spcPts val="0"/>
              </a:spcAft>
              <a:buSzPts val="2800"/>
              <a:buNone/>
              <a:defRPr sz="2800"/>
            </a:lvl9pPr>
          </a:lstStyle>
          <a:p>
            <a:endParaRPr/>
          </a:p>
        </p:txBody>
      </p:sp>
      <p:sp>
        <p:nvSpPr>
          <p:cNvPr id="3177" name="Google Shape;3177;p25"/>
          <p:cNvSpPr txBox="1">
            <a:spLocks noGrp="1"/>
          </p:cNvSpPr>
          <p:nvPr>
            <p:ph type="subTitle" idx="6"/>
          </p:nvPr>
        </p:nvSpPr>
        <p:spPr>
          <a:xfrm>
            <a:off x="6031025" y="3951125"/>
            <a:ext cx="2175300" cy="665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178" name="Google Shape;3178;p25"/>
          <p:cNvSpPr txBox="1">
            <a:spLocks noGrp="1"/>
          </p:cNvSpPr>
          <p:nvPr>
            <p:ph type="title" idx="7"/>
          </p:nvPr>
        </p:nvSpPr>
        <p:spPr>
          <a:xfrm>
            <a:off x="937700" y="1895775"/>
            <a:ext cx="2175300" cy="27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179" name="Google Shape;3179;p25"/>
          <p:cNvSpPr txBox="1">
            <a:spLocks noGrp="1"/>
          </p:cNvSpPr>
          <p:nvPr>
            <p:ph type="subTitle" idx="8"/>
          </p:nvPr>
        </p:nvSpPr>
        <p:spPr>
          <a:xfrm>
            <a:off x="937575" y="2211575"/>
            <a:ext cx="2175300" cy="665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180" name="Google Shape;3180;p25"/>
          <p:cNvSpPr txBox="1">
            <a:spLocks noGrp="1"/>
          </p:cNvSpPr>
          <p:nvPr>
            <p:ph type="title" idx="9"/>
          </p:nvPr>
        </p:nvSpPr>
        <p:spPr>
          <a:xfrm>
            <a:off x="3484422" y="1895775"/>
            <a:ext cx="2175300" cy="27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000"/>
            </a:lvl1pPr>
            <a:lvl2pPr lvl="1" algn="ctr" rtl="0">
              <a:spcBef>
                <a:spcPts val="0"/>
              </a:spcBef>
              <a:spcAft>
                <a:spcPts val="0"/>
              </a:spcAft>
              <a:buSzPts val="2800"/>
              <a:buNone/>
              <a:defRPr sz="2800"/>
            </a:lvl2pPr>
            <a:lvl3pPr lvl="2" algn="ctr" rtl="0">
              <a:spcBef>
                <a:spcPts val="0"/>
              </a:spcBef>
              <a:spcAft>
                <a:spcPts val="0"/>
              </a:spcAft>
              <a:buSzPts val="2800"/>
              <a:buNone/>
              <a:defRPr sz="2800"/>
            </a:lvl3pPr>
            <a:lvl4pPr lvl="3" algn="ctr" rtl="0">
              <a:spcBef>
                <a:spcPts val="0"/>
              </a:spcBef>
              <a:spcAft>
                <a:spcPts val="0"/>
              </a:spcAft>
              <a:buSzPts val="2800"/>
              <a:buNone/>
              <a:defRPr sz="2800"/>
            </a:lvl4pPr>
            <a:lvl5pPr lvl="4" algn="ctr" rtl="0">
              <a:spcBef>
                <a:spcPts val="0"/>
              </a:spcBef>
              <a:spcAft>
                <a:spcPts val="0"/>
              </a:spcAft>
              <a:buSzPts val="2800"/>
              <a:buNone/>
              <a:defRPr sz="2800"/>
            </a:lvl5pPr>
            <a:lvl6pPr lvl="5" algn="ctr" rtl="0">
              <a:spcBef>
                <a:spcPts val="0"/>
              </a:spcBef>
              <a:spcAft>
                <a:spcPts val="0"/>
              </a:spcAft>
              <a:buSzPts val="2800"/>
              <a:buNone/>
              <a:defRPr sz="2800"/>
            </a:lvl6pPr>
            <a:lvl7pPr lvl="6" algn="ctr" rtl="0">
              <a:spcBef>
                <a:spcPts val="0"/>
              </a:spcBef>
              <a:spcAft>
                <a:spcPts val="0"/>
              </a:spcAft>
              <a:buSzPts val="2800"/>
              <a:buNone/>
              <a:defRPr sz="2800"/>
            </a:lvl7pPr>
            <a:lvl8pPr lvl="7" algn="ctr" rtl="0">
              <a:spcBef>
                <a:spcPts val="0"/>
              </a:spcBef>
              <a:spcAft>
                <a:spcPts val="0"/>
              </a:spcAft>
              <a:buSzPts val="2800"/>
              <a:buNone/>
              <a:defRPr sz="2800"/>
            </a:lvl8pPr>
            <a:lvl9pPr lvl="8" algn="ctr" rtl="0">
              <a:spcBef>
                <a:spcPts val="0"/>
              </a:spcBef>
              <a:spcAft>
                <a:spcPts val="0"/>
              </a:spcAft>
              <a:buSzPts val="2800"/>
              <a:buNone/>
              <a:defRPr sz="2800"/>
            </a:lvl9pPr>
          </a:lstStyle>
          <a:p>
            <a:endParaRPr/>
          </a:p>
        </p:txBody>
      </p:sp>
      <p:sp>
        <p:nvSpPr>
          <p:cNvPr id="3181" name="Google Shape;3181;p25"/>
          <p:cNvSpPr txBox="1">
            <a:spLocks noGrp="1"/>
          </p:cNvSpPr>
          <p:nvPr>
            <p:ph type="subTitle" idx="13"/>
          </p:nvPr>
        </p:nvSpPr>
        <p:spPr>
          <a:xfrm>
            <a:off x="3484297" y="2211575"/>
            <a:ext cx="2175300" cy="665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182" name="Google Shape;3182;p25"/>
          <p:cNvSpPr txBox="1">
            <a:spLocks noGrp="1"/>
          </p:cNvSpPr>
          <p:nvPr>
            <p:ph type="title" idx="14"/>
          </p:nvPr>
        </p:nvSpPr>
        <p:spPr>
          <a:xfrm>
            <a:off x="6031150" y="1895775"/>
            <a:ext cx="2175300" cy="27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000"/>
            </a:lvl1pPr>
            <a:lvl2pPr lvl="1" algn="ctr" rtl="0">
              <a:spcBef>
                <a:spcPts val="0"/>
              </a:spcBef>
              <a:spcAft>
                <a:spcPts val="0"/>
              </a:spcAft>
              <a:buSzPts val="2800"/>
              <a:buNone/>
              <a:defRPr sz="2800"/>
            </a:lvl2pPr>
            <a:lvl3pPr lvl="2" algn="ctr" rtl="0">
              <a:spcBef>
                <a:spcPts val="0"/>
              </a:spcBef>
              <a:spcAft>
                <a:spcPts val="0"/>
              </a:spcAft>
              <a:buSzPts val="2800"/>
              <a:buNone/>
              <a:defRPr sz="2800"/>
            </a:lvl3pPr>
            <a:lvl4pPr lvl="3" algn="ctr" rtl="0">
              <a:spcBef>
                <a:spcPts val="0"/>
              </a:spcBef>
              <a:spcAft>
                <a:spcPts val="0"/>
              </a:spcAft>
              <a:buSzPts val="2800"/>
              <a:buNone/>
              <a:defRPr sz="2800"/>
            </a:lvl4pPr>
            <a:lvl5pPr lvl="4" algn="ctr" rtl="0">
              <a:spcBef>
                <a:spcPts val="0"/>
              </a:spcBef>
              <a:spcAft>
                <a:spcPts val="0"/>
              </a:spcAft>
              <a:buSzPts val="2800"/>
              <a:buNone/>
              <a:defRPr sz="2800"/>
            </a:lvl5pPr>
            <a:lvl6pPr lvl="5" algn="ctr" rtl="0">
              <a:spcBef>
                <a:spcPts val="0"/>
              </a:spcBef>
              <a:spcAft>
                <a:spcPts val="0"/>
              </a:spcAft>
              <a:buSzPts val="2800"/>
              <a:buNone/>
              <a:defRPr sz="2800"/>
            </a:lvl6pPr>
            <a:lvl7pPr lvl="6" algn="ctr" rtl="0">
              <a:spcBef>
                <a:spcPts val="0"/>
              </a:spcBef>
              <a:spcAft>
                <a:spcPts val="0"/>
              </a:spcAft>
              <a:buSzPts val="2800"/>
              <a:buNone/>
              <a:defRPr sz="2800"/>
            </a:lvl7pPr>
            <a:lvl8pPr lvl="7" algn="ctr" rtl="0">
              <a:spcBef>
                <a:spcPts val="0"/>
              </a:spcBef>
              <a:spcAft>
                <a:spcPts val="0"/>
              </a:spcAft>
              <a:buSzPts val="2800"/>
              <a:buNone/>
              <a:defRPr sz="2800"/>
            </a:lvl8pPr>
            <a:lvl9pPr lvl="8" algn="ctr" rtl="0">
              <a:spcBef>
                <a:spcPts val="0"/>
              </a:spcBef>
              <a:spcAft>
                <a:spcPts val="0"/>
              </a:spcAft>
              <a:buSzPts val="2800"/>
              <a:buNone/>
              <a:defRPr sz="2800"/>
            </a:lvl9pPr>
          </a:lstStyle>
          <a:p>
            <a:endParaRPr/>
          </a:p>
        </p:txBody>
      </p:sp>
      <p:sp>
        <p:nvSpPr>
          <p:cNvPr id="3183" name="Google Shape;3183;p25"/>
          <p:cNvSpPr txBox="1">
            <a:spLocks noGrp="1"/>
          </p:cNvSpPr>
          <p:nvPr>
            <p:ph type="subTitle" idx="15"/>
          </p:nvPr>
        </p:nvSpPr>
        <p:spPr>
          <a:xfrm>
            <a:off x="6031025" y="2211575"/>
            <a:ext cx="2175300" cy="665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184" name="Google Shape;3184;p25"/>
          <p:cNvSpPr/>
          <p:nvPr/>
        </p:nvSpPr>
        <p:spPr>
          <a:xfrm>
            <a:off x="-193269" y="9285"/>
            <a:ext cx="2266383" cy="2090844"/>
          </a:xfrm>
          <a:custGeom>
            <a:avLst/>
            <a:gdLst/>
            <a:ahLst/>
            <a:cxnLst/>
            <a:rect l="l" t="t" r="r" b="b"/>
            <a:pathLst>
              <a:path w="77789" h="71764" extrusionOk="0">
                <a:moveTo>
                  <a:pt x="10089" y="1"/>
                </a:moveTo>
                <a:lnTo>
                  <a:pt x="2283" y="8332"/>
                </a:lnTo>
                <a:lnTo>
                  <a:pt x="4953" y="12075"/>
                </a:lnTo>
                <a:lnTo>
                  <a:pt x="5318" y="18626"/>
                </a:lnTo>
                <a:cubicBezTo>
                  <a:pt x="5159" y="20954"/>
                  <a:pt x="5044" y="23305"/>
                  <a:pt x="4748" y="25611"/>
                </a:cubicBezTo>
                <a:cubicBezTo>
                  <a:pt x="4382" y="28510"/>
                  <a:pt x="2534" y="31431"/>
                  <a:pt x="2876" y="34399"/>
                </a:cubicBezTo>
                <a:cubicBezTo>
                  <a:pt x="2944" y="34992"/>
                  <a:pt x="3104" y="35585"/>
                  <a:pt x="3173" y="36202"/>
                </a:cubicBezTo>
                <a:cubicBezTo>
                  <a:pt x="3310" y="37594"/>
                  <a:pt x="2853" y="39032"/>
                  <a:pt x="2283" y="40310"/>
                </a:cubicBezTo>
                <a:cubicBezTo>
                  <a:pt x="2037" y="40868"/>
                  <a:pt x="1093" y="42037"/>
                  <a:pt x="1179" y="42686"/>
                </a:cubicBezTo>
                <a:lnTo>
                  <a:pt x="1179" y="42686"/>
                </a:lnTo>
                <a:cubicBezTo>
                  <a:pt x="1079" y="42167"/>
                  <a:pt x="0" y="37229"/>
                  <a:pt x="0" y="37229"/>
                </a:cubicBezTo>
                <a:lnTo>
                  <a:pt x="0" y="71763"/>
                </a:lnTo>
                <a:cubicBezTo>
                  <a:pt x="1278" y="71467"/>
                  <a:pt x="2625" y="70942"/>
                  <a:pt x="3926" y="70828"/>
                </a:cubicBezTo>
                <a:cubicBezTo>
                  <a:pt x="3948" y="70825"/>
                  <a:pt x="3972" y="70824"/>
                  <a:pt x="3997" y="70824"/>
                </a:cubicBezTo>
                <a:cubicBezTo>
                  <a:pt x="4655" y="70824"/>
                  <a:pt x="6219" y="71575"/>
                  <a:pt x="6826" y="71575"/>
                </a:cubicBezTo>
                <a:cubicBezTo>
                  <a:pt x="6903" y="71575"/>
                  <a:pt x="6965" y="71563"/>
                  <a:pt x="7007" y="71535"/>
                </a:cubicBezTo>
                <a:cubicBezTo>
                  <a:pt x="7144" y="71421"/>
                  <a:pt x="7236" y="70965"/>
                  <a:pt x="7258" y="70325"/>
                </a:cubicBezTo>
                <a:cubicBezTo>
                  <a:pt x="7350" y="68796"/>
                  <a:pt x="7190" y="66331"/>
                  <a:pt x="7258" y="65760"/>
                </a:cubicBezTo>
                <a:cubicBezTo>
                  <a:pt x="7464" y="63592"/>
                  <a:pt x="7875" y="61424"/>
                  <a:pt x="8445" y="59324"/>
                </a:cubicBezTo>
                <a:cubicBezTo>
                  <a:pt x="9016" y="57269"/>
                  <a:pt x="9769" y="55215"/>
                  <a:pt x="11047" y="53503"/>
                </a:cubicBezTo>
                <a:cubicBezTo>
                  <a:pt x="11938" y="52316"/>
                  <a:pt x="13056" y="51312"/>
                  <a:pt x="14083" y="50239"/>
                </a:cubicBezTo>
                <a:cubicBezTo>
                  <a:pt x="16731" y="47409"/>
                  <a:pt x="18694" y="44008"/>
                  <a:pt x="20041" y="40402"/>
                </a:cubicBezTo>
                <a:cubicBezTo>
                  <a:pt x="20313" y="39608"/>
                  <a:pt x="23240" y="33348"/>
                  <a:pt x="23728" y="33348"/>
                </a:cubicBezTo>
                <a:cubicBezTo>
                  <a:pt x="23732" y="33348"/>
                  <a:pt x="23735" y="33348"/>
                  <a:pt x="23738" y="33349"/>
                </a:cubicBezTo>
                <a:cubicBezTo>
                  <a:pt x="23784" y="33349"/>
                  <a:pt x="39533" y="35996"/>
                  <a:pt x="39533" y="35996"/>
                </a:cubicBezTo>
                <a:lnTo>
                  <a:pt x="53137" y="29080"/>
                </a:lnTo>
                <a:cubicBezTo>
                  <a:pt x="57132" y="26318"/>
                  <a:pt x="60304" y="23693"/>
                  <a:pt x="65326" y="22963"/>
                </a:cubicBezTo>
                <a:cubicBezTo>
                  <a:pt x="68955" y="22438"/>
                  <a:pt x="72744" y="22347"/>
                  <a:pt x="76054" y="20726"/>
                </a:cubicBezTo>
                <a:cubicBezTo>
                  <a:pt x="76602" y="20452"/>
                  <a:pt x="77150" y="20133"/>
                  <a:pt x="77469" y="19608"/>
                </a:cubicBezTo>
                <a:cubicBezTo>
                  <a:pt x="77789" y="19106"/>
                  <a:pt x="77789" y="18352"/>
                  <a:pt x="77309" y="17964"/>
                </a:cubicBezTo>
                <a:cubicBezTo>
                  <a:pt x="74729" y="20053"/>
                  <a:pt x="71395" y="21170"/>
                  <a:pt x="68071" y="21170"/>
                </a:cubicBezTo>
                <a:cubicBezTo>
                  <a:pt x="66455" y="21170"/>
                  <a:pt x="64841" y="20906"/>
                  <a:pt x="63317" y="20361"/>
                </a:cubicBezTo>
                <a:cubicBezTo>
                  <a:pt x="65417" y="18170"/>
                  <a:pt x="68248" y="16640"/>
                  <a:pt x="71238" y="16093"/>
                </a:cubicBezTo>
                <a:cubicBezTo>
                  <a:pt x="71124" y="15796"/>
                  <a:pt x="71010" y="15476"/>
                  <a:pt x="70873" y="15180"/>
                </a:cubicBezTo>
                <a:cubicBezTo>
                  <a:pt x="67106" y="15499"/>
                  <a:pt x="63683" y="17462"/>
                  <a:pt x="60670" y="19745"/>
                </a:cubicBezTo>
                <a:cubicBezTo>
                  <a:pt x="57657" y="22027"/>
                  <a:pt x="54918" y="24652"/>
                  <a:pt x="51699" y="26638"/>
                </a:cubicBezTo>
                <a:cubicBezTo>
                  <a:pt x="47865" y="29035"/>
                  <a:pt x="42729" y="31317"/>
                  <a:pt x="38369" y="32367"/>
                </a:cubicBezTo>
                <a:cubicBezTo>
                  <a:pt x="35790" y="32983"/>
                  <a:pt x="32777" y="32778"/>
                  <a:pt x="30129" y="32983"/>
                </a:cubicBezTo>
                <a:lnTo>
                  <a:pt x="28349" y="31386"/>
                </a:lnTo>
                <a:lnTo>
                  <a:pt x="31910" y="28555"/>
                </a:lnTo>
                <a:lnTo>
                  <a:pt x="34558" y="26592"/>
                </a:lnTo>
                <a:cubicBezTo>
                  <a:pt x="34558" y="26592"/>
                  <a:pt x="34886" y="26641"/>
                  <a:pt x="35304" y="26641"/>
                </a:cubicBezTo>
                <a:cubicBezTo>
                  <a:pt x="35696" y="26641"/>
                  <a:pt x="36167" y="26598"/>
                  <a:pt x="36520" y="26432"/>
                </a:cubicBezTo>
                <a:cubicBezTo>
                  <a:pt x="37228" y="26067"/>
                  <a:pt x="45719" y="20224"/>
                  <a:pt x="45719" y="20224"/>
                </a:cubicBezTo>
                <a:lnTo>
                  <a:pt x="43071" y="18626"/>
                </a:lnTo>
                <a:lnTo>
                  <a:pt x="37479" y="22872"/>
                </a:lnTo>
                <a:lnTo>
                  <a:pt x="29422" y="27482"/>
                </a:lnTo>
                <a:lnTo>
                  <a:pt x="35448" y="14198"/>
                </a:lnTo>
                <a:lnTo>
                  <a:pt x="37479" y="7807"/>
                </a:lnTo>
                <a:lnTo>
                  <a:pt x="36155" y="4977"/>
                </a:lnTo>
                <a:lnTo>
                  <a:pt x="33325" y="4977"/>
                </a:lnTo>
                <a:lnTo>
                  <a:pt x="31910" y="18444"/>
                </a:lnTo>
                <a:lnTo>
                  <a:pt x="27299" y="25017"/>
                </a:lnTo>
                <a:lnTo>
                  <a:pt x="24629" y="29445"/>
                </a:lnTo>
                <a:cubicBezTo>
                  <a:pt x="21593" y="27711"/>
                  <a:pt x="21091" y="26136"/>
                  <a:pt x="20908" y="22598"/>
                </a:cubicBezTo>
                <a:cubicBezTo>
                  <a:pt x="20817" y="20726"/>
                  <a:pt x="20566" y="18877"/>
                  <a:pt x="20337" y="17028"/>
                </a:cubicBezTo>
                <a:cubicBezTo>
                  <a:pt x="20200" y="15796"/>
                  <a:pt x="20041" y="14563"/>
                  <a:pt x="19881" y="13331"/>
                </a:cubicBezTo>
                <a:cubicBezTo>
                  <a:pt x="18877" y="13376"/>
                  <a:pt x="18078" y="14244"/>
                  <a:pt x="17781" y="15225"/>
                </a:cubicBezTo>
                <a:cubicBezTo>
                  <a:pt x="17507" y="16184"/>
                  <a:pt x="17621" y="17211"/>
                  <a:pt x="17758" y="18215"/>
                </a:cubicBezTo>
                <a:cubicBezTo>
                  <a:pt x="16914" y="15636"/>
                  <a:pt x="15749" y="13171"/>
                  <a:pt x="14334" y="10843"/>
                </a:cubicBezTo>
                <a:cubicBezTo>
                  <a:pt x="13764" y="11025"/>
                  <a:pt x="13444" y="11665"/>
                  <a:pt x="13444" y="12258"/>
                </a:cubicBezTo>
                <a:cubicBezTo>
                  <a:pt x="13444" y="12874"/>
                  <a:pt x="13672" y="13445"/>
                  <a:pt x="13901" y="13993"/>
                </a:cubicBezTo>
                <a:cubicBezTo>
                  <a:pt x="15978" y="18946"/>
                  <a:pt x="16799" y="23990"/>
                  <a:pt x="16936" y="29308"/>
                </a:cubicBezTo>
                <a:cubicBezTo>
                  <a:pt x="17051" y="33463"/>
                  <a:pt x="16343" y="37754"/>
                  <a:pt x="14289" y="41429"/>
                </a:cubicBezTo>
                <a:cubicBezTo>
                  <a:pt x="13375" y="43028"/>
                  <a:pt x="11167" y="46061"/>
                  <a:pt x="9315" y="46061"/>
                </a:cubicBezTo>
                <a:cubicBezTo>
                  <a:pt x="8576" y="46061"/>
                  <a:pt x="7893" y="45578"/>
                  <a:pt x="7373" y="44327"/>
                </a:cubicBezTo>
                <a:cubicBezTo>
                  <a:pt x="5866" y="40721"/>
                  <a:pt x="6163" y="36590"/>
                  <a:pt x="7373" y="32869"/>
                </a:cubicBezTo>
                <a:cubicBezTo>
                  <a:pt x="8559" y="29149"/>
                  <a:pt x="10591" y="25771"/>
                  <a:pt x="12531" y="22370"/>
                </a:cubicBezTo>
                <a:cubicBezTo>
                  <a:pt x="12942" y="21662"/>
                  <a:pt x="13353" y="20932"/>
                  <a:pt x="13376" y="20110"/>
                </a:cubicBezTo>
                <a:cubicBezTo>
                  <a:pt x="13398" y="19311"/>
                  <a:pt x="12919" y="18421"/>
                  <a:pt x="12120" y="18284"/>
                </a:cubicBezTo>
                <a:cubicBezTo>
                  <a:pt x="11801" y="20429"/>
                  <a:pt x="11070" y="22507"/>
                  <a:pt x="9997" y="24378"/>
                </a:cubicBezTo>
                <a:cubicBezTo>
                  <a:pt x="10659" y="22210"/>
                  <a:pt x="11116" y="19996"/>
                  <a:pt x="11367" y="17736"/>
                </a:cubicBezTo>
                <a:cubicBezTo>
                  <a:pt x="11435" y="17234"/>
                  <a:pt x="11481" y="16663"/>
                  <a:pt x="11276" y="16184"/>
                </a:cubicBezTo>
                <a:cubicBezTo>
                  <a:pt x="11102" y="15779"/>
                  <a:pt x="10685" y="15440"/>
                  <a:pt x="10257" y="15440"/>
                </a:cubicBezTo>
                <a:cubicBezTo>
                  <a:pt x="10178" y="15440"/>
                  <a:pt x="10099" y="15451"/>
                  <a:pt x="10020" y="15476"/>
                </a:cubicBezTo>
                <a:cubicBezTo>
                  <a:pt x="10431" y="19722"/>
                  <a:pt x="9062" y="24127"/>
                  <a:pt x="6300" y="27391"/>
                </a:cubicBezTo>
                <a:cubicBezTo>
                  <a:pt x="7030" y="24606"/>
                  <a:pt x="7601" y="21799"/>
                  <a:pt x="8035" y="18946"/>
                </a:cubicBezTo>
                <a:cubicBezTo>
                  <a:pt x="8263" y="17508"/>
                  <a:pt x="9290" y="13947"/>
                  <a:pt x="8491" y="12600"/>
                </a:cubicBezTo>
                <a:cubicBezTo>
                  <a:pt x="8491" y="12600"/>
                  <a:pt x="6254" y="8697"/>
                  <a:pt x="6254" y="8697"/>
                </a:cubicBezTo>
                <a:lnTo>
                  <a:pt x="12212" y="1416"/>
                </a:lnTo>
                <a:lnTo>
                  <a:pt x="10089" y="1"/>
                </a:ln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85" name="Google Shape;3185;p25"/>
          <p:cNvGrpSpPr/>
          <p:nvPr/>
        </p:nvGrpSpPr>
        <p:grpSpPr>
          <a:xfrm>
            <a:off x="8071795" y="-646236"/>
            <a:ext cx="2359247" cy="5355221"/>
            <a:chOff x="13093133" y="-435336"/>
            <a:chExt cx="2359247" cy="5355221"/>
          </a:xfrm>
        </p:grpSpPr>
        <p:sp>
          <p:nvSpPr>
            <p:cNvPr id="3186" name="Google Shape;3186;p25"/>
            <p:cNvSpPr/>
            <p:nvPr/>
          </p:nvSpPr>
          <p:spPr>
            <a:xfrm>
              <a:off x="13093133" y="-435336"/>
              <a:ext cx="2359247" cy="5355221"/>
            </a:xfrm>
            <a:custGeom>
              <a:avLst/>
              <a:gdLst/>
              <a:ahLst/>
              <a:cxnLst/>
              <a:rect l="l" t="t" r="r" b="b"/>
              <a:pathLst>
                <a:path w="74161" h="168337" extrusionOk="0">
                  <a:moveTo>
                    <a:pt x="10637" y="1"/>
                  </a:moveTo>
                  <a:cubicBezTo>
                    <a:pt x="10637" y="1"/>
                    <a:pt x="10272" y="15043"/>
                    <a:pt x="9975" y="18535"/>
                  </a:cubicBezTo>
                  <a:cubicBezTo>
                    <a:pt x="9702" y="22027"/>
                    <a:pt x="9565" y="23876"/>
                    <a:pt x="9199" y="28099"/>
                  </a:cubicBezTo>
                  <a:cubicBezTo>
                    <a:pt x="8834" y="32298"/>
                    <a:pt x="10409" y="34444"/>
                    <a:pt x="10774" y="38507"/>
                  </a:cubicBezTo>
                  <a:cubicBezTo>
                    <a:pt x="11117" y="42570"/>
                    <a:pt x="12258" y="45994"/>
                    <a:pt x="11413" y="48482"/>
                  </a:cubicBezTo>
                  <a:cubicBezTo>
                    <a:pt x="10546" y="50969"/>
                    <a:pt x="9268" y="54827"/>
                    <a:pt x="9268" y="54827"/>
                  </a:cubicBezTo>
                  <a:cubicBezTo>
                    <a:pt x="6917" y="51768"/>
                    <a:pt x="5776" y="45902"/>
                    <a:pt x="5639" y="43916"/>
                  </a:cubicBezTo>
                  <a:cubicBezTo>
                    <a:pt x="5502" y="41931"/>
                    <a:pt x="4132" y="29879"/>
                    <a:pt x="4132" y="28669"/>
                  </a:cubicBezTo>
                  <a:cubicBezTo>
                    <a:pt x="4132" y="27437"/>
                    <a:pt x="1348" y="15887"/>
                    <a:pt x="2078" y="12326"/>
                  </a:cubicBezTo>
                  <a:cubicBezTo>
                    <a:pt x="2786" y="8766"/>
                    <a:pt x="3995" y="6688"/>
                    <a:pt x="4132" y="5205"/>
                  </a:cubicBezTo>
                  <a:cubicBezTo>
                    <a:pt x="4292" y="3698"/>
                    <a:pt x="5639" y="1"/>
                    <a:pt x="5639" y="1"/>
                  </a:cubicBezTo>
                  <a:lnTo>
                    <a:pt x="5639" y="1"/>
                  </a:lnTo>
                  <a:lnTo>
                    <a:pt x="3562" y="457"/>
                  </a:lnTo>
                  <a:cubicBezTo>
                    <a:pt x="3562" y="457"/>
                    <a:pt x="1644" y="6415"/>
                    <a:pt x="1211" y="7921"/>
                  </a:cubicBezTo>
                  <a:cubicBezTo>
                    <a:pt x="777" y="9405"/>
                    <a:pt x="138" y="12189"/>
                    <a:pt x="69" y="13536"/>
                  </a:cubicBezTo>
                  <a:cubicBezTo>
                    <a:pt x="1" y="14906"/>
                    <a:pt x="708" y="16184"/>
                    <a:pt x="868" y="20041"/>
                  </a:cubicBezTo>
                  <a:cubicBezTo>
                    <a:pt x="1005" y="23876"/>
                    <a:pt x="2009" y="26021"/>
                    <a:pt x="2009" y="30290"/>
                  </a:cubicBezTo>
                  <a:cubicBezTo>
                    <a:pt x="2009" y="34581"/>
                    <a:pt x="3151" y="41931"/>
                    <a:pt x="3151" y="43985"/>
                  </a:cubicBezTo>
                  <a:cubicBezTo>
                    <a:pt x="3151" y="46062"/>
                    <a:pt x="3562" y="51837"/>
                    <a:pt x="4703" y="54462"/>
                  </a:cubicBezTo>
                  <a:cubicBezTo>
                    <a:pt x="5844" y="57109"/>
                    <a:pt x="6278" y="58821"/>
                    <a:pt x="6141" y="60739"/>
                  </a:cubicBezTo>
                  <a:cubicBezTo>
                    <a:pt x="5981" y="62679"/>
                    <a:pt x="4931" y="71216"/>
                    <a:pt x="4931" y="74868"/>
                  </a:cubicBezTo>
                  <a:cubicBezTo>
                    <a:pt x="4931" y="75096"/>
                    <a:pt x="4931" y="75347"/>
                    <a:pt x="4908" y="75598"/>
                  </a:cubicBezTo>
                  <a:cubicBezTo>
                    <a:pt x="4885" y="79387"/>
                    <a:pt x="4680" y="85801"/>
                    <a:pt x="5205" y="88403"/>
                  </a:cubicBezTo>
                  <a:cubicBezTo>
                    <a:pt x="5776" y="91188"/>
                    <a:pt x="7054" y="95319"/>
                    <a:pt x="7282" y="97830"/>
                  </a:cubicBezTo>
                  <a:cubicBezTo>
                    <a:pt x="7488" y="100318"/>
                    <a:pt x="8423" y="102806"/>
                    <a:pt x="8492" y="105727"/>
                  </a:cubicBezTo>
                  <a:cubicBezTo>
                    <a:pt x="8560" y="108649"/>
                    <a:pt x="8834" y="113077"/>
                    <a:pt x="9839" y="115725"/>
                  </a:cubicBezTo>
                  <a:cubicBezTo>
                    <a:pt x="10843" y="118350"/>
                    <a:pt x="12623" y="124992"/>
                    <a:pt x="14038" y="130128"/>
                  </a:cubicBezTo>
                  <a:cubicBezTo>
                    <a:pt x="15476" y="135263"/>
                    <a:pt x="13970" y="144302"/>
                    <a:pt x="14267" y="147726"/>
                  </a:cubicBezTo>
                  <a:cubicBezTo>
                    <a:pt x="14541" y="151150"/>
                    <a:pt x="15043" y="156924"/>
                    <a:pt x="14609" y="159504"/>
                  </a:cubicBezTo>
                  <a:cubicBezTo>
                    <a:pt x="14541" y="159914"/>
                    <a:pt x="14472" y="160394"/>
                    <a:pt x="14404" y="160896"/>
                  </a:cubicBezTo>
                  <a:cubicBezTo>
                    <a:pt x="14084" y="163361"/>
                    <a:pt x="13719" y="166488"/>
                    <a:pt x="12418" y="168337"/>
                  </a:cubicBezTo>
                  <a:cubicBezTo>
                    <a:pt x="14198" y="167972"/>
                    <a:pt x="23009" y="166557"/>
                    <a:pt x="23009" y="166557"/>
                  </a:cubicBezTo>
                  <a:cubicBezTo>
                    <a:pt x="22666" y="157723"/>
                    <a:pt x="23511" y="138071"/>
                    <a:pt x="23009" y="131657"/>
                  </a:cubicBezTo>
                  <a:cubicBezTo>
                    <a:pt x="22507" y="125243"/>
                    <a:pt x="24858" y="102235"/>
                    <a:pt x="25383" y="99359"/>
                  </a:cubicBezTo>
                  <a:cubicBezTo>
                    <a:pt x="25930" y="96460"/>
                    <a:pt x="27916" y="76694"/>
                    <a:pt x="29080" y="71489"/>
                  </a:cubicBezTo>
                  <a:cubicBezTo>
                    <a:pt x="30678" y="64322"/>
                    <a:pt x="38484" y="54713"/>
                    <a:pt x="41748" y="49189"/>
                  </a:cubicBezTo>
                  <a:cubicBezTo>
                    <a:pt x="44693" y="44236"/>
                    <a:pt x="49052" y="33645"/>
                    <a:pt x="53617" y="29377"/>
                  </a:cubicBezTo>
                  <a:cubicBezTo>
                    <a:pt x="58183" y="25086"/>
                    <a:pt x="64459" y="20247"/>
                    <a:pt x="67587" y="17667"/>
                  </a:cubicBezTo>
                  <a:cubicBezTo>
                    <a:pt x="70736" y="15111"/>
                    <a:pt x="74160" y="457"/>
                    <a:pt x="74160" y="457"/>
                  </a:cubicBezTo>
                  <a:lnTo>
                    <a:pt x="72745" y="457"/>
                  </a:lnTo>
                  <a:cubicBezTo>
                    <a:pt x="72745" y="457"/>
                    <a:pt x="69002" y="10888"/>
                    <a:pt x="68591" y="11596"/>
                  </a:cubicBezTo>
                  <a:cubicBezTo>
                    <a:pt x="68157" y="12304"/>
                    <a:pt x="67883" y="13399"/>
                    <a:pt x="63044" y="17394"/>
                  </a:cubicBezTo>
                  <a:cubicBezTo>
                    <a:pt x="58183" y="21388"/>
                    <a:pt x="51449" y="26729"/>
                    <a:pt x="48550" y="29719"/>
                  </a:cubicBezTo>
                  <a:cubicBezTo>
                    <a:pt x="45629" y="32732"/>
                    <a:pt x="40493" y="42912"/>
                    <a:pt x="38142" y="46267"/>
                  </a:cubicBezTo>
                  <a:cubicBezTo>
                    <a:pt x="37092" y="47774"/>
                    <a:pt x="34672" y="50399"/>
                    <a:pt x="32207" y="53321"/>
                  </a:cubicBezTo>
                  <a:lnTo>
                    <a:pt x="32207" y="53343"/>
                  </a:lnTo>
                  <a:cubicBezTo>
                    <a:pt x="29149" y="56950"/>
                    <a:pt x="25999" y="61035"/>
                    <a:pt x="25246" y="63957"/>
                  </a:cubicBezTo>
                  <a:cubicBezTo>
                    <a:pt x="23899" y="69230"/>
                    <a:pt x="20315" y="87490"/>
                    <a:pt x="19836" y="91758"/>
                  </a:cubicBezTo>
                  <a:cubicBezTo>
                    <a:pt x="19334" y="96027"/>
                    <a:pt x="19106" y="101893"/>
                    <a:pt x="19106" y="101893"/>
                  </a:cubicBezTo>
                  <a:cubicBezTo>
                    <a:pt x="18946" y="101619"/>
                    <a:pt x="18809" y="101322"/>
                    <a:pt x="18695" y="101002"/>
                  </a:cubicBezTo>
                  <a:cubicBezTo>
                    <a:pt x="16481" y="95273"/>
                    <a:pt x="17668" y="78246"/>
                    <a:pt x="18535" y="75073"/>
                  </a:cubicBezTo>
                  <a:cubicBezTo>
                    <a:pt x="19471" y="71718"/>
                    <a:pt x="20681" y="57749"/>
                    <a:pt x="20681" y="54758"/>
                  </a:cubicBezTo>
                  <a:cubicBezTo>
                    <a:pt x="20681" y="51768"/>
                    <a:pt x="21457" y="48482"/>
                    <a:pt x="22027" y="47044"/>
                  </a:cubicBezTo>
                  <a:cubicBezTo>
                    <a:pt x="22598" y="45628"/>
                    <a:pt x="24606" y="39283"/>
                    <a:pt x="24241" y="35220"/>
                  </a:cubicBezTo>
                  <a:cubicBezTo>
                    <a:pt x="23899" y="31157"/>
                    <a:pt x="22826" y="17827"/>
                    <a:pt x="22255" y="13605"/>
                  </a:cubicBezTo>
                  <a:cubicBezTo>
                    <a:pt x="21685" y="9405"/>
                    <a:pt x="22461" y="457"/>
                    <a:pt x="22461" y="457"/>
                  </a:cubicBezTo>
                  <a:lnTo>
                    <a:pt x="19904" y="457"/>
                  </a:lnTo>
                  <a:cubicBezTo>
                    <a:pt x="19904" y="457"/>
                    <a:pt x="20041" y="11824"/>
                    <a:pt x="20475" y="17599"/>
                  </a:cubicBezTo>
                  <a:cubicBezTo>
                    <a:pt x="20886" y="23374"/>
                    <a:pt x="22187" y="31020"/>
                    <a:pt x="22187" y="34923"/>
                  </a:cubicBezTo>
                  <a:cubicBezTo>
                    <a:pt x="22187" y="38849"/>
                    <a:pt x="19174" y="47340"/>
                    <a:pt x="18398" y="50330"/>
                  </a:cubicBezTo>
                  <a:cubicBezTo>
                    <a:pt x="17713" y="52932"/>
                    <a:pt x="18147" y="60351"/>
                    <a:pt x="17690" y="65053"/>
                  </a:cubicBezTo>
                  <a:cubicBezTo>
                    <a:pt x="17622" y="65760"/>
                    <a:pt x="17531" y="66399"/>
                    <a:pt x="17417" y="66947"/>
                  </a:cubicBezTo>
                  <a:cubicBezTo>
                    <a:pt x="16549" y="71216"/>
                    <a:pt x="15750" y="78679"/>
                    <a:pt x="14700" y="83518"/>
                  </a:cubicBezTo>
                  <a:cubicBezTo>
                    <a:pt x="13628" y="88334"/>
                    <a:pt x="14609" y="93972"/>
                    <a:pt x="15408" y="98880"/>
                  </a:cubicBezTo>
                  <a:cubicBezTo>
                    <a:pt x="16184" y="103810"/>
                    <a:pt x="18261" y="106869"/>
                    <a:pt x="18900" y="109014"/>
                  </a:cubicBezTo>
                  <a:cubicBezTo>
                    <a:pt x="19539" y="111160"/>
                    <a:pt x="18832" y="116775"/>
                    <a:pt x="18193" y="118144"/>
                  </a:cubicBezTo>
                  <a:cubicBezTo>
                    <a:pt x="18136" y="118264"/>
                    <a:pt x="18056" y="118320"/>
                    <a:pt x="17958" y="118320"/>
                  </a:cubicBezTo>
                  <a:cubicBezTo>
                    <a:pt x="16944" y="118320"/>
                    <a:pt x="13940" y="112372"/>
                    <a:pt x="13628" y="107941"/>
                  </a:cubicBezTo>
                  <a:cubicBezTo>
                    <a:pt x="13262" y="103102"/>
                    <a:pt x="8629" y="91393"/>
                    <a:pt x="8629" y="86349"/>
                  </a:cubicBezTo>
                  <a:cubicBezTo>
                    <a:pt x="8629" y="81281"/>
                    <a:pt x="8127" y="70074"/>
                    <a:pt x="8629" y="66308"/>
                  </a:cubicBezTo>
                  <a:cubicBezTo>
                    <a:pt x="9131" y="62519"/>
                    <a:pt x="13262" y="51335"/>
                    <a:pt x="13901" y="48185"/>
                  </a:cubicBezTo>
                  <a:cubicBezTo>
                    <a:pt x="14541" y="45058"/>
                    <a:pt x="12760" y="39283"/>
                    <a:pt x="12121" y="36224"/>
                  </a:cubicBezTo>
                  <a:cubicBezTo>
                    <a:pt x="11482" y="33143"/>
                    <a:pt x="10980" y="26729"/>
                    <a:pt x="11413" y="23374"/>
                  </a:cubicBezTo>
                  <a:cubicBezTo>
                    <a:pt x="11847" y="20041"/>
                    <a:pt x="12486" y="1"/>
                    <a:pt x="12486"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25"/>
            <p:cNvSpPr/>
            <p:nvPr/>
          </p:nvSpPr>
          <p:spPr>
            <a:xfrm>
              <a:off x="13242015" y="1969594"/>
              <a:ext cx="407359" cy="2713574"/>
            </a:xfrm>
            <a:custGeom>
              <a:avLst/>
              <a:gdLst/>
              <a:ahLst/>
              <a:cxnLst/>
              <a:rect l="l" t="t" r="r" b="b"/>
              <a:pathLst>
                <a:path w="12805" h="85299" extrusionOk="0">
                  <a:moveTo>
                    <a:pt x="11983" y="83313"/>
                  </a:moveTo>
                  <a:cubicBezTo>
                    <a:pt x="11869" y="84066"/>
                    <a:pt x="10910" y="84751"/>
                    <a:pt x="9746" y="85299"/>
                  </a:cubicBezTo>
                  <a:cubicBezTo>
                    <a:pt x="9815" y="84797"/>
                    <a:pt x="9861" y="84317"/>
                    <a:pt x="9952" y="83907"/>
                  </a:cubicBezTo>
                  <a:cubicBezTo>
                    <a:pt x="10363" y="81327"/>
                    <a:pt x="9861" y="75553"/>
                    <a:pt x="9587" y="72129"/>
                  </a:cubicBezTo>
                  <a:cubicBezTo>
                    <a:pt x="9290" y="68705"/>
                    <a:pt x="10796" y="59666"/>
                    <a:pt x="9381" y="54531"/>
                  </a:cubicBezTo>
                  <a:cubicBezTo>
                    <a:pt x="7943" y="49395"/>
                    <a:pt x="6163" y="42753"/>
                    <a:pt x="5159" y="40128"/>
                  </a:cubicBezTo>
                  <a:cubicBezTo>
                    <a:pt x="4154" y="37480"/>
                    <a:pt x="3880" y="33052"/>
                    <a:pt x="3812" y="30130"/>
                  </a:cubicBezTo>
                  <a:cubicBezTo>
                    <a:pt x="3743" y="27209"/>
                    <a:pt x="2808" y="24721"/>
                    <a:pt x="2602" y="22233"/>
                  </a:cubicBezTo>
                  <a:cubicBezTo>
                    <a:pt x="2397" y="19722"/>
                    <a:pt x="1096" y="15591"/>
                    <a:pt x="525" y="12806"/>
                  </a:cubicBezTo>
                  <a:cubicBezTo>
                    <a:pt x="0" y="10204"/>
                    <a:pt x="205" y="3790"/>
                    <a:pt x="251" y="1"/>
                  </a:cubicBezTo>
                  <a:cubicBezTo>
                    <a:pt x="799" y="7556"/>
                    <a:pt x="2579" y="14404"/>
                    <a:pt x="3127" y="17668"/>
                  </a:cubicBezTo>
                  <a:cubicBezTo>
                    <a:pt x="3675" y="20955"/>
                    <a:pt x="4451" y="31363"/>
                    <a:pt x="5455" y="34536"/>
                  </a:cubicBezTo>
                  <a:cubicBezTo>
                    <a:pt x="6437" y="37708"/>
                    <a:pt x="8217" y="38028"/>
                    <a:pt x="8171" y="41497"/>
                  </a:cubicBezTo>
                  <a:cubicBezTo>
                    <a:pt x="8126" y="44967"/>
                    <a:pt x="10020" y="48938"/>
                    <a:pt x="10614" y="51266"/>
                  </a:cubicBezTo>
                  <a:cubicBezTo>
                    <a:pt x="11207" y="53595"/>
                    <a:pt x="11139" y="59894"/>
                    <a:pt x="11983" y="61606"/>
                  </a:cubicBezTo>
                  <a:cubicBezTo>
                    <a:pt x="12805" y="63318"/>
                    <a:pt x="12234" y="81282"/>
                    <a:pt x="11983" y="833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25"/>
            <p:cNvSpPr/>
            <p:nvPr/>
          </p:nvSpPr>
          <p:spPr>
            <a:xfrm>
              <a:off x="13526642" y="1261638"/>
              <a:ext cx="591108" cy="2061514"/>
            </a:xfrm>
            <a:custGeom>
              <a:avLst/>
              <a:gdLst/>
              <a:ahLst/>
              <a:cxnLst/>
              <a:rect l="l" t="t" r="r" b="b"/>
              <a:pathLst>
                <a:path w="18581" h="64802" extrusionOk="0">
                  <a:moveTo>
                    <a:pt x="18580" y="0"/>
                  </a:moveTo>
                  <a:cubicBezTo>
                    <a:pt x="18535" y="114"/>
                    <a:pt x="17941" y="1963"/>
                    <a:pt x="16503" y="3219"/>
                  </a:cubicBezTo>
                  <a:cubicBezTo>
                    <a:pt x="15020" y="4497"/>
                    <a:pt x="15316" y="6003"/>
                    <a:pt x="13741" y="10477"/>
                  </a:cubicBezTo>
                  <a:cubicBezTo>
                    <a:pt x="12189" y="14951"/>
                    <a:pt x="11208" y="18808"/>
                    <a:pt x="10432" y="22917"/>
                  </a:cubicBezTo>
                  <a:cubicBezTo>
                    <a:pt x="9633" y="27003"/>
                    <a:pt x="8765" y="31385"/>
                    <a:pt x="7944" y="34900"/>
                  </a:cubicBezTo>
                  <a:cubicBezTo>
                    <a:pt x="7122" y="38392"/>
                    <a:pt x="6757" y="45537"/>
                    <a:pt x="7076" y="47386"/>
                  </a:cubicBezTo>
                  <a:cubicBezTo>
                    <a:pt x="7396" y="49257"/>
                    <a:pt x="6666" y="50307"/>
                    <a:pt x="5821" y="51996"/>
                  </a:cubicBezTo>
                  <a:cubicBezTo>
                    <a:pt x="4954" y="53708"/>
                    <a:pt x="6460" y="53434"/>
                    <a:pt x="6894" y="55945"/>
                  </a:cubicBezTo>
                  <a:cubicBezTo>
                    <a:pt x="7350" y="58479"/>
                    <a:pt x="7054" y="62359"/>
                    <a:pt x="4566" y="64801"/>
                  </a:cubicBezTo>
                  <a:cubicBezTo>
                    <a:pt x="5205" y="63432"/>
                    <a:pt x="5912" y="57817"/>
                    <a:pt x="5273" y="55671"/>
                  </a:cubicBezTo>
                  <a:cubicBezTo>
                    <a:pt x="4634" y="53526"/>
                    <a:pt x="2557" y="50467"/>
                    <a:pt x="1781" y="45537"/>
                  </a:cubicBezTo>
                  <a:cubicBezTo>
                    <a:pt x="982" y="40629"/>
                    <a:pt x="1" y="34991"/>
                    <a:pt x="1073" y="30175"/>
                  </a:cubicBezTo>
                  <a:cubicBezTo>
                    <a:pt x="2123" y="25336"/>
                    <a:pt x="2922" y="17873"/>
                    <a:pt x="3790" y="13604"/>
                  </a:cubicBezTo>
                  <a:cubicBezTo>
                    <a:pt x="3904" y="13056"/>
                    <a:pt x="3995" y="12417"/>
                    <a:pt x="4063" y="11710"/>
                  </a:cubicBezTo>
                  <a:cubicBezTo>
                    <a:pt x="4429" y="13901"/>
                    <a:pt x="4634" y="17211"/>
                    <a:pt x="4292" y="19539"/>
                  </a:cubicBezTo>
                  <a:cubicBezTo>
                    <a:pt x="3767" y="23122"/>
                    <a:pt x="3105" y="28121"/>
                    <a:pt x="2443" y="32070"/>
                  </a:cubicBezTo>
                  <a:cubicBezTo>
                    <a:pt x="1758" y="36041"/>
                    <a:pt x="2443" y="39739"/>
                    <a:pt x="2877" y="43893"/>
                  </a:cubicBezTo>
                  <a:cubicBezTo>
                    <a:pt x="3333" y="48070"/>
                    <a:pt x="3630" y="47682"/>
                    <a:pt x="4566" y="48732"/>
                  </a:cubicBezTo>
                  <a:cubicBezTo>
                    <a:pt x="4794" y="49006"/>
                    <a:pt x="4954" y="48527"/>
                    <a:pt x="5068" y="47659"/>
                  </a:cubicBezTo>
                  <a:cubicBezTo>
                    <a:pt x="5182" y="47979"/>
                    <a:pt x="5319" y="48276"/>
                    <a:pt x="5479" y="48550"/>
                  </a:cubicBezTo>
                  <a:cubicBezTo>
                    <a:pt x="5479" y="48550"/>
                    <a:pt x="5707" y="42684"/>
                    <a:pt x="6209" y="38415"/>
                  </a:cubicBezTo>
                  <a:cubicBezTo>
                    <a:pt x="6688" y="34147"/>
                    <a:pt x="10272" y="15887"/>
                    <a:pt x="11619" y="10614"/>
                  </a:cubicBezTo>
                  <a:cubicBezTo>
                    <a:pt x="12372" y="7692"/>
                    <a:pt x="15522" y="3607"/>
                    <a:pt x="185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89" name="Google Shape;3189;p25"/>
          <p:cNvSpPr/>
          <p:nvPr/>
        </p:nvSpPr>
        <p:spPr>
          <a:xfrm flipH="1">
            <a:off x="937712" y="4604100"/>
            <a:ext cx="8616869" cy="1292300"/>
          </a:xfrm>
          <a:custGeom>
            <a:avLst/>
            <a:gdLst/>
            <a:ahLst/>
            <a:cxnLst/>
            <a:rect l="l" t="t" r="r" b="b"/>
            <a:pathLst>
              <a:path w="180175" h="51692" extrusionOk="0">
                <a:moveTo>
                  <a:pt x="40686" y="0"/>
                </a:moveTo>
                <a:cubicBezTo>
                  <a:pt x="21471" y="0"/>
                  <a:pt x="3881" y="3158"/>
                  <a:pt x="3881" y="3158"/>
                </a:cubicBezTo>
                <a:cubicBezTo>
                  <a:pt x="3881" y="3158"/>
                  <a:pt x="1" y="35729"/>
                  <a:pt x="17371" y="46366"/>
                </a:cubicBezTo>
                <a:cubicBezTo>
                  <a:pt x="24008" y="50435"/>
                  <a:pt x="46973" y="51692"/>
                  <a:pt x="72800" y="51692"/>
                </a:cubicBezTo>
                <a:cubicBezTo>
                  <a:pt x="114479" y="51692"/>
                  <a:pt x="163612" y="48420"/>
                  <a:pt x="163612" y="48420"/>
                </a:cubicBezTo>
                <a:cubicBezTo>
                  <a:pt x="163612" y="48420"/>
                  <a:pt x="180175" y="23820"/>
                  <a:pt x="159476" y="23820"/>
                </a:cubicBezTo>
                <a:cubicBezTo>
                  <a:pt x="159159" y="23820"/>
                  <a:pt x="158834" y="23826"/>
                  <a:pt x="158499" y="23837"/>
                </a:cubicBezTo>
                <a:cubicBezTo>
                  <a:pt x="157518" y="23872"/>
                  <a:pt x="156509" y="23888"/>
                  <a:pt x="155474" y="23888"/>
                </a:cubicBezTo>
                <a:cubicBezTo>
                  <a:pt x="133115" y="23888"/>
                  <a:pt x="98608" y="16005"/>
                  <a:pt x="75484" y="5577"/>
                </a:cubicBezTo>
                <a:cubicBezTo>
                  <a:pt x="66032" y="1302"/>
                  <a:pt x="53024" y="0"/>
                  <a:pt x="40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25"/>
          <p:cNvSpPr/>
          <p:nvPr/>
        </p:nvSpPr>
        <p:spPr>
          <a:xfrm>
            <a:off x="0" y="4529600"/>
            <a:ext cx="9313979" cy="1071223"/>
          </a:xfrm>
          <a:custGeom>
            <a:avLst/>
            <a:gdLst/>
            <a:ahLst/>
            <a:cxnLst/>
            <a:rect l="l" t="t" r="r" b="b"/>
            <a:pathLst>
              <a:path w="229578" h="31546" extrusionOk="0">
                <a:moveTo>
                  <a:pt x="116410" y="2101"/>
                </a:moveTo>
                <a:cubicBezTo>
                  <a:pt x="110635" y="2717"/>
                  <a:pt x="104723" y="3310"/>
                  <a:pt x="99633" y="2717"/>
                </a:cubicBezTo>
                <a:lnTo>
                  <a:pt x="99633" y="2717"/>
                </a:lnTo>
                <a:cubicBezTo>
                  <a:pt x="93379" y="2009"/>
                  <a:pt x="85961" y="2603"/>
                  <a:pt x="78679" y="3196"/>
                </a:cubicBezTo>
                <a:lnTo>
                  <a:pt x="78679" y="3196"/>
                </a:lnTo>
                <a:cubicBezTo>
                  <a:pt x="73544" y="3607"/>
                  <a:pt x="68499" y="4018"/>
                  <a:pt x="63980" y="3995"/>
                </a:cubicBezTo>
                <a:lnTo>
                  <a:pt x="63980" y="3995"/>
                </a:lnTo>
                <a:cubicBezTo>
                  <a:pt x="53115" y="3881"/>
                  <a:pt x="36749" y="3584"/>
                  <a:pt x="25496" y="1781"/>
                </a:cubicBezTo>
                <a:lnTo>
                  <a:pt x="25496" y="1781"/>
                </a:lnTo>
                <a:cubicBezTo>
                  <a:pt x="14244" y="1"/>
                  <a:pt x="9427" y="3584"/>
                  <a:pt x="1" y="6757"/>
                </a:cubicBezTo>
                <a:lnTo>
                  <a:pt x="1" y="6757"/>
                </a:lnTo>
                <a:lnTo>
                  <a:pt x="5547" y="23648"/>
                </a:lnTo>
                <a:lnTo>
                  <a:pt x="229577" y="31545"/>
                </a:lnTo>
                <a:lnTo>
                  <a:pt x="228276" y="4748"/>
                </a:lnTo>
                <a:cubicBezTo>
                  <a:pt x="228276" y="4748"/>
                  <a:pt x="192463" y="5319"/>
                  <a:pt x="180183" y="4178"/>
                </a:cubicBezTo>
                <a:lnTo>
                  <a:pt x="180183" y="4178"/>
                </a:lnTo>
                <a:cubicBezTo>
                  <a:pt x="167881" y="3059"/>
                  <a:pt x="161558" y="3790"/>
                  <a:pt x="153501" y="4475"/>
                </a:cubicBezTo>
                <a:lnTo>
                  <a:pt x="153501" y="4475"/>
                </a:lnTo>
                <a:cubicBezTo>
                  <a:pt x="145421" y="5182"/>
                  <a:pt x="142818" y="3402"/>
                  <a:pt x="133688" y="1690"/>
                </a:cubicBezTo>
                <a:lnTo>
                  <a:pt x="133688" y="1690"/>
                </a:lnTo>
                <a:cubicBezTo>
                  <a:pt x="132022" y="1370"/>
                  <a:pt x="130173" y="1256"/>
                  <a:pt x="128233" y="1256"/>
                </a:cubicBezTo>
                <a:lnTo>
                  <a:pt x="128233" y="1256"/>
                </a:lnTo>
                <a:cubicBezTo>
                  <a:pt x="124581" y="1256"/>
                  <a:pt x="120541" y="1690"/>
                  <a:pt x="116410" y="210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25"/>
          <p:cNvSpPr/>
          <p:nvPr/>
        </p:nvSpPr>
        <p:spPr>
          <a:xfrm>
            <a:off x="-1992150" y="4645800"/>
            <a:ext cx="11480575" cy="1003200"/>
          </a:xfrm>
          <a:custGeom>
            <a:avLst/>
            <a:gdLst/>
            <a:ahLst/>
            <a:cxnLst/>
            <a:rect l="l" t="t" r="r" b="b"/>
            <a:pathLst>
              <a:path w="459223" h="40128" extrusionOk="0">
                <a:moveTo>
                  <a:pt x="233481" y="6255"/>
                </a:moveTo>
                <a:cubicBezTo>
                  <a:pt x="233663" y="6689"/>
                  <a:pt x="233891" y="7122"/>
                  <a:pt x="234165" y="7488"/>
                </a:cubicBezTo>
                <a:cubicBezTo>
                  <a:pt x="233914" y="7374"/>
                  <a:pt x="233663" y="7237"/>
                  <a:pt x="233435" y="7100"/>
                </a:cubicBezTo>
                <a:lnTo>
                  <a:pt x="233435" y="6301"/>
                </a:lnTo>
                <a:cubicBezTo>
                  <a:pt x="233458" y="6301"/>
                  <a:pt x="233458" y="6278"/>
                  <a:pt x="233481" y="6255"/>
                </a:cubicBezTo>
                <a:close/>
                <a:moveTo>
                  <a:pt x="61674" y="1"/>
                </a:moveTo>
                <a:lnTo>
                  <a:pt x="61674" y="1"/>
                </a:lnTo>
                <a:cubicBezTo>
                  <a:pt x="60944" y="2010"/>
                  <a:pt x="59620" y="4246"/>
                  <a:pt x="59209" y="6232"/>
                </a:cubicBezTo>
                <a:cubicBezTo>
                  <a:pt x="59323" y="5525"/>
                  <a:pt x="59369" y="4863"/>
                  <a:pt x="59460" y="4178"/>
                </a:cubicBezTo>
                <a:lnTo>
                  <a:pt x="59460" y="4178"/>
                </a:lnTo>
                <a:cubicBezTo>
                  <a:pt x="58616" y="5114"/>
                  <a:pt x="57634" y="6073"/>
                  <a:pt x="56539" y="6712"/>
                </a:cubicBezTo>
                <a:cubicBezTo>
                  <a:pt x="56995" y="6073"/>
                  <a:pt x="56995" y="5479"/>
                  <a:pt x="57201" y="4863"/>
                </a:cubicBezTo>
                <a:lnTo>
                  <a:pt x="57201" y="4863"/>
                </a:lnTo>
                <a:cubicBezTo>
                  <a:pt x="56311" y="5388"/>
                  <a:pt x="55443" y="6095"/>
                  <a:pt x="54576" y="6712"/>
                </a:cubicBezTo>
                <a:cubicBezTo>
                  <a:pt x="54873" y="6255"/>
                  <a:pt x="55009" y="5570"/>
                  <a:pt x="55261" y="5091"/>
                </a:cubicBezTo>
                <a:lnTo>
                  <a:pt x="55261" y="5091"/>
                </a:lnTo>
                <a:cubicBezTo>
                  <a:pt x="54279" y="5456"/>
                  <a:pt x="53503" y="6164"/>
                  <a:pt x="52613" y="6689"/>
                </a:cubicBezTo>
                <a:cubicBezTo>
                  <a:pt x="53115" y="6073"/>
                  <a:pt x="53663" y="5296"/>
                  <a:pt x="54028" y="4612"/>
                </a:cubicBezTo>
                <a:lnTo>
                  <a:pt x="54028" y="4612"/>
                </a:lnTo>
                <a:cubicBezTo>
                  <a:pt x="52932" y="5251"/>
                  <a:pt x="51814" y="5890"/>
                  <a:pt x="50901" y="6712"/>
                </a:cubicBezTo>
                <a:cubicBezTo>
                  <a:pt x="51243" y="4840"/>
                  <a:pt x="53412" y="3082"/>
                  <a:pt x="54279" y="1234"/>
                </a:cubicBezTo>
                <a:lnTo>
                  <a:pt x="54279" y="1234"/>
                </a:lnTo>
                <a:cubicBezTo>
                  <a:pt x="51814" y="2603"/>
                  <a:pt x="49760" y="4886"/>
                  <a:pt x="47523" y="6575"/>
                </a:cubicBezTo>
                <a:cubicBezTo>
                  <a:pt x="48208" y="5799"/>
                  <a:pt x="48915" y="5091"/>
                  <a:pt x="49121" y="4110"/>
                </a:cubicBezTo>
                <a:lnTo>
                  <a:pt x="49121" y="4110"/>
                </a:lnTo>
                <a:cubicBezTo>
                  <a:pt x="47089" y="4612"/>
                  <a:pt x="45605" y="6438"/>
                  <a:pt x="43825" y="7008"/>
                </a:cubicBezTo>
                <a:cubicBezTo>
                  <a:pt x="44373" y="6415"/>
                  <a:pt x="44419" y="5707"/>
                  <a:pt x="44692" y="5114"/>
                </a:cubicBezTo>
                <a:lnTo>
                  <a:pt x="44692" y="5114"/>
                </a:lnTo>
                <a:cubicBezTo>
                  <a:pt x="43574" y="5570"/>
                  <a:pt x="42296" y="6506"/>
                  <a:pt x="41132" y="7054"/>
                </a:cubicBezTo>
                <a:cubicBezTo>
                  <a:pt x="41634" y="6438"/>
                  <a:pt x="42113" y="5753"/>
                  <a:pt x="42478" y="5091"/>
                </a:cubicBezTo>
                <a:lnTo>
                  <a:pt x="42478" y="5091"/>
                </a:lnTo>
                <a:cubicBezTo>
                  <a:pt x="41246" y="5662"/>
                  <a:pt x="40082" y="6643"/>
                  <a:pt x="38849" y="7259"/>
                </a:cubicBezTo>
                <a:cubicBezTo>
                  <a:pt x="39557" y="6118"/>
                  <a:pt x="40835" y="5137"/>
                  <a:pt x="41931" y="4315"/>
                </a:cubicBezTo>
                <a:lnTo>
                  <a:pt x="41931" y="4315"/>
                </a:lnTo>
                <a:cubicBezTo>
                  <a:pt x="40013" y="4817"/>
                  <a:pt x="37639" y="5205"/>
                  <a:pt x="35882" y="6050"/>
                </a:cubicBezTo>
                <a:cubicBezTo>
                  <a:pt x="35676" y="6164"/>
                  <a:pt x="35494" y="6301"/>
                  <a:pt x="35334" y="6461"/>
                </a:cubicBezTo>
                <a:cubicBezTo>
                  <a:pt x="36977" y="4475"/>
                  <a:pt x="38484" y="2306"/>
                  <a:pt x="40242" y="366"/>
                </a:cubicBezTo>
                <a:lnTo>
                  <a:pt x="40242" y="366"/>
                </a:lnTo>
                <a:cubicBezTo>
                  <a:pt x="36316" y="914"/>
                  <a:pt x="35288" y="4520"/>
                  <a:pt x="32275" y="6050"/>
                </a:cubicBezTo>
                <a:cubicBezTo>
                  <a:pt x="33074" y="5068"/>
                  <a:pt x="33919" y="4064"/>
                  <a:pt x="34398" y="2900"/>
                </a:cubicBezTo>
                <a:cubicBezTo>
                  <a:pt x="34386" y="2900"/>
                  <a:pt x="34373" y="2900"/>
                  <a:pt x="34361" y="2900"/>
                </a:cubicBezTo>
                <a:cubicBezTo>
                  <a:pt x="31933" y="2900"/>
                  <a:pt x="29664" y="5098"/>
                  <a:pt x="27870" y="6506"/>
                </a:cubicBezTo>
                <a:cubicBezTo>
                  <a:pt x="28418" y="6027"/>
                  <a:pt x="28943" y="5274"/>
                  <a:pt x="29171" y="4612"/>
                </a:cubicBezTo>
                <a:lnTo>
                  <a:pt x="29171" y="4612"/>
                </a:lnTo>
                <a:cubicBezTo>
                  <a:pt x="27847" y="4635"/>
                  <a:pt x="26775" y="5479"/>
                  <a:pt x="25839" y="6278"/>
                </a:cubicBezTo>
                <a:cubicBezTo>
                  <a:pt x="26501" y="5342"/>
                  <a:pt x="27459" y="4429"/>
                  <a:pt x="27505" y="3174"/>
                </a:cubicBezTo>
                <a:lnTo>
                  <a:pt x="27505" y="3174"/>
                </a:lnTo>
                <a:cubicBezTo>
                  <a:pt x="26250" y="4041"/>
                  <a:pt x="25108" y="5114"/>
                  <a:pt x="23944" y="6050"/>
                </a:cubicBezTo>
                <a:cubicBezTo>
                  <a:pt x="24971" y="4246"/>
                  <a:pt x="26569" y="2626"/>
                  <a:pt x="27277" y="686"/>
                </a:cubicBezTo>
                <a:lnTo>
                  <a:pt x="27277" y="686"/>
                </a:lnTo>
                <a:cubicBezTo>
                  <a:pt x="25033" y="819"/>
                  <a:pt x="21751" y="3914"/>
                  <a:pt x="21009" y="6100"/>
                </a:cubicBezTo>
                <a:lnTo>
                  <a:pt x="21009" y="6100"/>
                </a:lnTo>
                <a:cubicBezTo>
                  <a:pt x="21283" y="5109"/>
                  <a:pt x="21178" y="3605"/>
                  <a:pt x="21114" y="2466"/>
                </a:cubicBezTo>
                <a:lnTo>
                  <a:pt x="21114" y="2466"/>
                </a:lnTo>
                <a:cubicBezTo>
                  <a:pt x="19950" y="3311"/>
                  <a:pt x="19311" y="4635"/>
                  <a:pt x="18740" y="5821"/>
                </a:cubicBezTo>
                <a:cubicBezTo>
                  <a:pt x="18649" y="4452"/>
                  <a:pt x="18877" y="3014"/>
                  <a:pt x="18443" y="1690"/>
                </a:cubicBezTo>
                <a:cubicBezTo>
                  <a:pt x="18032" y="2763"/>
                  <a:pt x="18421" y="3973"/>
                  <a:pt x="17759" y="4817"/>
                </a:cubicBezTo>
                <a:cubicBezTo>
                  <a:pt x="17690" y="3425"/>
                  <a:pt x="17644" y="2032"/>
                  <a:pt x="17416" y="686"/>
                </a:cubicBezTo>
                <a:cubicBezTo>
                  <a:pt x="16526" y="1644"/>
                  <a:pt x="16823" y="3242"/>
                  <a:pt x="16549" y="4315"/>
                </a:cubicBezTo>
                <a:cubicBezTo>
                  <a:pt x="16321" y="3197"/>
                  <a:pt x="16161" y="1964"/>
                  <a:pt x="15727" y="982"/>
                </a:cubicBezTo>
                <a:cubicBezTo>
                  <a:pt x="15476" y="2466"/>
                  <a:pt x="14677" y="3767"/>
                  <a:pt x="14700" y="5296"/>
                </a:cubicBezTo>
                <a:cubicBezTo>
                  <a:pt x="13970" y="4315"/>
                  <a:pt x="13467" y="2854"/>
                  <a:pt x="12783" y="1736"/>
                </a:cubicBezTo>
                <a:lnTo>
                  <a:pt x="12783" y="1736"/>
                </a:lnTo>
                <a:cubicBezTo>
                  <a:pt x="12714" y="3311"/>
                  <a:pt x="13262" y="4498"/>
                  <a:pt x="13559" y="5981"/>
                </a:cubicBezTo>
                <a:cubicBezTo>
                  <a:pt x="12349" y="5182"/>
                  <a:pt x="11482" y="4087"/>
                  <a:pt x="10363" y="3197"/>
                </a:cubicBezTo>
                <a:lnTo>
                  <a:pt x="10363" y="3197"/>
                </a:lnTo>
                <a:cubicBezTo>
                  <a:pt x="10865" y="4087"/>
                  <a:pt x="11368" y="4977"/>
                  <a:pt x="11276" y="6027"/>
                </a:cubicBezTo>
                <a:cubicBezTo>
                  <a:pt x="10295" y="5342"/>
                  <a:pt x="9382" y="4406"/>
                  <a:pt x="8423" y="3699"/>
                </a:cubicBezTo>
                <a:lnTo>
                  <a:pt x="8423" y="3699"/>
                </a:lnTo>
                <a:cubicBezTo>
                  <a:pt x="8628" y="4908"/>
                  <a:pt x="9039" y="6392"/>
                  <a:pt x="9815" y="7488"/>
                </a:cubicBezTo>
                <a:cubicBezTo>
                  <a:pt x="8492" y="6826"/>
                  <a:pt x="7076" y="5753"/>
                  <a:pt x="5684" y="5319"/>
                </a:cubicBezTo>
                <a:cubicBezTo>
                  <a:pt x="2466" y="8195"/>
                  <a:pt x="1963" y="14906"/>
                  <a:pt x="1758" y="18946"/>
                </a:cubicBezTo>
                <a:cubicBezTo>
                  <a:pt x="1553" y="23055"/>
                  <a:pt x="1" y="30884"/>
                  <a:pt x="3926" y="33919"/>
                </a:cubicBezTo>
                <a:cubicBezTo>
                  <a:pt x="5057" y="34792"/>
                  <a:pt x="6711" y="35120"/>
                  <a:pt x="8613" y="35120"/>
                </a:cubicBezTo>
                <a:cubicBezTo>
                  <a:pt x="13777" y="35120"/>
                  <a:pt x="20774" y="32702"/>
                  <a:pt x="24127" y="32185"/>
                </a:cubicBezTo>
                <a:cubicBezTo>
                  <a:pt x="24676" y="32101"/>
                  <a:pt x="25231" y="32063"/>
                  <a:pt x="25789" y="32063"/>
                </a:cubicBezTo>
                <a:cubicBezTo>
                  <a:pt x="31543" y="32063"/>
                  <a:pt x="37713" y="36113"/>
                  <a:pt x="43453" y="36113"/>
                </a:cubicBezTo>
                <a:cubicBezTo>
                  <a:pt x="43539" y="36113"/>
                  <a:pt x="43625" y="36112"/>
                  <a:pt x="43711" y="36111"/>
                </a:cubicBezTo>
                <a:cubicBezTo>
                  <a:pt x="43988" y="36106"/>
                  <a:pt x="44264" y="36103"/>
                  <a:pt x="44539" y="36103"/>
                </a:cubicBezTo>
                <a:cubicBezTo>
                  <a:pt x="55860" y="36103"/>
                  <a:pt x="65856" y="40128"/>
                  <a:pt x="77287" y="40128"/>
                </a:cubicBezTo>
                <a:cubicBezTo>
                  <a:pt x="77310" y="40128"/>
                  <a:pt x="77334" y="40128"/>
                  <a:pt x="77357" y="40128"/>
                </a:cubicBezTo>
                <a:cubicBezTo>
                  <a:pt x="86759" y="40128"/>
                  <a:pt x="96671" y="36167"/>
                  <a:pt x="106147" y="36167"/>
                </a:cubicBezTo>
                <a:cubicBezTo>
                  <a:pt x="107601" y="36167"/>
                  <a:pt x="109045" y="36261"/>
                  <a:pt x="110475" y="36476"/>
                </a:cubicBezTo>
                <a:cubicBezTo>
                  <a:pt x="110608" y="36496"/>
                  <a:pt x="110743" y="36506"/>
                  <a:pt x="110879" y="36506"/>
                </a:cubicBezTo>
                <a:cubicBezTo>
                  <a:pt x="112731" y="36506"/>
                  <a:pt x="114871" y="34714"/>
                  <a:pt x="116912" y="33417"/>
                </a:cubicBezTo>
                <a:cubicBezTo>
                  <a:pt x="117094" y="33600"/>
                  <a:pt x="117277" y="33760"/>
                  <a:pt x="117482" y="33919"/>
                </a:cubicBezTo>
                <a:cubicBezTo>
                  <a:pt x="118613" y="34792"/>
                  <a:pt x="120267" y="35120"/>
                  <a:pt x="122169" y="35120"/>
                </a:cubicBezTo>
                <a:cubicBezTo>
                  <a:pt x="127333" y="35120"/>
                  <a:pt x="134330" y="32702"/>
                  <a:pt x="137683" y="32185"/>
                </a:cubicBezTo>
                <a:cubicBezTo>
                  <a:pt x="138232" y="32101"/>
                  <a:pt x="138787" y="32063"/>
                  <a:pt x="139345" y="32063"/>
                </a:cubicBezTo>
                <a:cubicBezTo>
                  <a:pt x="145099" y="32063"/>
                  <a:pt x="151269" y="36113"/>
                  <a:pt x="157009" y="36113"/>
                </a:cubicBezTo>
                <a:cubicBezTo>
                  <a:pt x="157095" y="36113"/>
                  <a:pt x="157181" y="36112"/>
                  <a:pt x="157267" y="36111"/>
                </a:cubicBezTo>
                <a:cubicBezTo>
                  <a:pt x="157544" y="36106"/>
                  <a:pt x="157820" y="36103"/>
                  <a:pt x="158095" y="36103"/>
                </a:cubicBezTo>
                <a:cubicBezTo>
                  <a:pt x="169416" y="36103"/>
                  <a:pt x="179412" y="40128"/>
                  <a:pt x="190843" y="40128"/>
                </a:cubicBezTo>
                <a:cubicBezTo>
                  <a:pt x="190866" y="40128"/>
                  <a:pt x="190890" y="40128"/>
                  <a:pt x="190913" y="40128"/>
                </a:cubicBezTo>
                <a:cubicBezTo>
                  <a:pt x="200315" y="40128"/>
                  <a:pt x="210227" y="36167"/>
                  <a:pt x="219703" y="36167"/>
                </a:cubicBezTo>
                <a:cubicBezTo>
                  <a:pt x="221157" y="36167"/>
                  <a:pt x="222601" y="36261"/>
                  <a:pt x="224031" y="36476"/>
                </a:cubicBezTo>
                <a:cubicBezTo>
                  <a:pt x="224164" y="36496"/>
                  <a:pt x="224299" y="36505"/>
                  <a:pt x="224435" y="36505"/>
                </a:cubicBezTo>
                <a:cubicBezTo>
                  <a:pt x="225862" y="36505"/>
                  <a:pt x="227446" y="35459"/>
                  <a:pt x="229030" y="34376"/>
                </a:cubicBezTo>
                <a:cubicBezTo>
                  <a:pt x="230096" y="34914"/>
                  <a:pt x="231466" y="35127"/>
                  <a:pt x="232996" y="35127"/>
                </a:cubicBezTo>
                <a:cubicBezTo>
                  <a:pt x="238152" y="35127"/>
                  <a:pt x="245133" y="32713"/>
                  <a:pt x="248477" y="32185"/>
                </a:cubicBezTo>
                <a:cubicBezTo>
                  <a:pt x="249026" y="32101"/>
                  <a:pt x="249581" y="32063"/>
                  <a:pt x="250139" y="32063"/>
                </a:cubicBezTo>
                <a:cubicBezTo>
                  <a:pt x="255893" y="32063"/>
                  <a:pt x="262063" y="36113"/>
                  <a:pt x="267803" y="36113"/>
                </a:cubicBezTo>
                <a:cubicBezTo>
                  <a:pt x="267889" y="36113"/>
                  <a:pt x="267975" y="36112"/>
                  <a:pt x="268061" y="36111"/>
                </a:cubicBezTo>
                <a:cubicBezTo>
                  <a:pt x="268338" y="36106"/>
                  <a:pt x="268614" y="36103"/>
                  <a:pt x="268889" y="36103"/>
                </a:cubicBezTo>
                <a:cubicBezTo>
                  <a:pt x="280210" y="36103"/>
                  <a:pt x="290206" y="40128"/>
                  <a:pt x="301637" y="40128"/>
                </a:cubicBezTo>
                <a:cubicBezTo>
                  <a:pt x="301660" y="40128"/>
                  <a:pt x="301684" y="40128"/>
                  <a:pt x="301707" y="40128"/>
                </a:cubicBezTo>
                <a:cubicBezTo>
                  <a:pt x="311109" y="40128"/>
                  <a:pt x="321021" y="36167"/>
                  <a:pt x="330497" y="36167"/>
                </a:cubicBezTo>
                <a:cubicBezTo>
                  <a:pt x="331951" y="36167"/>
                  <a:pt x="333395" y="36261"/>
                  <a:pt x="334825" y="36476"/>
                </a:cubicBezTo>
                <a:cubicBezTo>
                  <a:pt x="334958" y="36496"/>
                  <a:pt x="335093" y="36506"/>
                  <a:pt x="335229" y="36506"/>
                </a:cubicBezTo>
                <a:cubicBezTo>
                  <a:pt x="337081" y="36506"/>
                  <a:pt x="339221" y="34714"/>
                  <a:pt x="341262" y="33417"/>
                </a:cubicBezTo>
                <a:cubicBezTo>
                  <a:pt x="341444" y="33600"/>
                  <a:pt x="341627" y="33760"/>
                  <a:pt x="341832" y="33919"/>
                </a:cubicBezTo>
                <a:cubicBezTo>
                  <a:pt x="342957" y="34792"/>
                  <a:pt x="344608" y="35120"/>
                  <a:pt x="346509" y="35120"/>
                </a:cubicBezTo>
                <a:cubicBezTo>
                  <a:pt x="351671" y="35120"/>
                  <a:pt x="358680" y="32702"/>
                  <a:pt x="362033" y="32185"/>
                </a:cubicBezTo>
                <a:cubicBezTo>
                  <a:pt x="362582" y="32101"/>
                  <a:pt x="363137" y="32063"/>
                  <a:pt x="363695" y="32063"/>
                </a:cubicBezTo>
                <a:cubicBezTo>
                  <a:pt x="369449" y="32063"/>
                  <a:pt x="375619" y="36113"/>
                  <a:pt x="381359" y="36113"/>
                </a:cubicBezTo>
                <a:cubicBezTo>
                  <a:pt x="381445" y="36113"/>
                  <a:pt x="381531" y="36112"/>
                  <a:pt x="381617" y="36111"/>
                </a:cubicBezTo>
                <a:cubicBezTo>
                  <a:pt x="381894" y="36106"/>
                  <a:pt x="382170" y="36103"/>
                  <a:pt x="382445" y="36103"/>
                </a:cubicBezTo>
                <a:cubicBezTo>
                  <a:pt x="393766" y="36103"/>
                  <a:pt x="403762" y="40128"/>
                  <a:pt x="415193" y="40128"/>
                </a:cubicBezTo>
                <a:cubicBezTo>
                  <a:pt x="415216" y="40128"/>
                  <a:pt x="415240" y="40128"/>
                  <a:pt x="415263" y="40128"/>
                </a:cubicBezTo>
                <a:cubicBezTo>
                  <a:pt x="424665" y="40128"/>
                  <a:pt x="434577" y="36167"/>
                  <a:pt x="444053" y="36167"/>
                </a:cubicBezTo>
                <a:cubicBezTo>
                  <a:pt x="445507" y="36167"/>
                  <a:pt x="446951" y="36261"/>
                  <a:pt x="448381" y="36476"/>
                </a:cubicBezTo>
                <a:cubicBezTo>
                  <a:pt x="448514" y="36496"/>
                  <a:pt x="448648" y="36506"/>
                  <a:pt x="448785" y="36506"/>
                </a:cubicBezTo>
                <a:cubicBezTo>
                  <a:pt x="451571" y="36506"/>
                  <a:pt x="454999" y="32464"/>
                  <a:pt x="457785" y="32116"/>
                </a:cubicBezTo>
                <a:lnTo>
                  <a:pt x="457785" y="6301"/>
                </a:lnTo>
                <a:cubicBezTo>
                  <a:pt x="458355" y="5890"/>
                  <a:pt x="458880" y="5205"/>
                  <a:pt x="459223" y="4635"/>
                </a:cubicBezTo>
                <a:lnTo>
                  <a:pt x="459223" y="4635"/>
                </a:lnTo>
                <a:cubicBezTo>
                  <a:pt x="458013" y="4817"/>
                  <a:pt x="456781" y="5844"/>
                  <a:pt x="455685" y="6278"/>
                </a:cubicBezTo>
                <a:cubicBezTo>
                  <a:pt x="456278" y="5821"/>
                  <a:pt x="456598" y="5342"/>
                  <a:pt x="457032" y="4863"/>
                </a:cubicBezTo>
                <a:lnTo>
                  <a:pt x="457032" y="4863"/>
                </a:lnTo>
                <a:cubicBezTo>
                  <a:pt x="456438" y="5182"/>
                  <a:pt x="455708" y="5411"/>
                  <a:pt x="455160" y="5799"/>
                </a:cubicBezTo>
                <a:cubicBezTo>
                  <a:pt x="455685" y="5296"/>
                  <a:pt x="456096" y="4657"/>
                  <a:pt x="456507" y="4132"/>
                </a:cubicBezTo>
                <a:lnTo>
                  <a:pt x="456507" y="4132"/>
                </a:lnTo>
                <a:cubicBezTo>
                  <a:pt x="455594" y="4657"/>
                  <a:pt x="454498" y="5228"/>
                  <a:pt x="453631" y="5776"/>
                </a:cubicBezTo>
                <a:cubicBezTo>
                  <a:pt x="454863" y="4338"/>
                  <a:pt x="456781" y="3242"/>
                  <a:pt x="457945" y="1667"/>
                </a:cubicBezTo>
                <a:lnTo>
                  <a:pt x="457945" y="1667"/>
                </a:lnTo>
                <a:cubicBezTo>
                  <a:pt x="454726" y="2649"/>
                  <a:pt x="452581" y="4383"/>
                  <a:pt x="449887" y="6209"/>
                </a:cubicBezTo>
                <a:cubicBezTo>
                  <a:pt x="449979" y="5913"/>
                  <a:pt x="450070" y="5639"/>
                  <a:pt x="450138" y="5365"/>
                </a:cubicBezTo>
                <a:lnTo>
                  <a:pt x="450138" y="5365"/>
                </a:lnTo>
                <a:cubicBezTo>
                  <a:pt x="449545" y="5616"/>
                  <a:pt x="448541" y="5913"/>
                  <a:pt x="448038" y="6278"/>
                </a:cubicBezTo>
                <a:cubicBezTo>
                  <a:pt x="448290" y="5799"/>
                  <a:pt x="448267" y="5319"/>
                  <a:pt x="448404" y="4908"/>
                </a:cubicBezTo>
                <a:lnTo>
                  <a:pt x="448404" y="4908"/>
                </a:lnTo>
                <a:cubicBezTo>
                  <a:pt x="447742" y="5365"/>
                  <a:pt x="446943" y="5776"/>
                  <a:pt x="446304" y="6027"/>
                </a:cubicBezTo>
                <a:cubicBezTo>
                  <a:pt x="446897" y="5456"/>
                  <a:pt x="447422" y="4817"/>
                  <a:pt x="447856" y="4132"/>
                </a:cubicBezTo>
                <a:lnTo>
                  <a:pt x="447856" y="4132"/>
                </a:lnTo>
                <a:cubicBezTo>
                  <a:pt x="446509" y="4201"/>
                  <a:pt x="445208" y="5319"/>
                  <a:pt x="444067" y="6027"/>
                </a:cubicBezTo>
                <a:cubicBezTo>
                  <a:pt x="444660" y="5433"/>
                  <a:pt x="445391" y="4726"/>
                  <a:pt x="445710" y="3881"/>
                </a:cubicBezTo>
                <a:cubicBezTo>
                  <a:pt x="445696" y="3881"/>
                  <a:pt x="445681" y="3881"/>
                  <a:pt x="445667" y="3881"/>
                </a:cubicBezTo>
                <a:cubicBezTo>
                  <a:pt x="444066" y="3881"/>
                  <a:pt x="442776" y="5120"/>
                  <a:pt x="441419" y="5844"/>
                </a:cubicBezTo>
                <a:cubicBezTo>
                  <a:pt x="441944" y="5274"/>
                  <a:pt x="442355" y="4498"/>
                  <a:pt x="442766" y="3881"/>
                </a:cubicBezTo>
                <a:lnTo>
                  <a:pt x="442766" y="3881"/>
                </a:lnTo>
                <a:cubicBezTo>
                  <a:pt x="441305" y="3973"/>
                  <a:pt x="440141" y="5159"/>
                  <a:pt x="438703" y="5593"/>
                </a:cubicBezTo>
                <a:cubicBezTo>
                  <a:pt x="439456" y="4908"/>
                  <a:pt x="440209" y="4132"/>
                  <a:pt x="440803" y="3402"/>
                </a:cubicBezTo>
                <a:lnTo>
                  <a:pt x="440803" y="3402"/>
                </a:lnTo>
                <a:cubicBezTo>
                  <a:pt x="439000" y="3744"/>
                  <a:pt x="437128" y="5159"/>
                  <a:pt x="435462" y="5776"/>
                </a:cubicBezTo>
                <a:cubicBezTo>
                  <a:pt x="435850" y="4315"/>
                  <a:pt x="437972" y="3105"/>
                  <a:pt x="439274" y="2169"/>
                </a:cubicBezTo>
                <a:lnTo>
                  <a:pt x="439274" y="2169"/>
                </a:lnTo>
                <a:cubicBezTo>
                  <a:pt x="436740" y="2740"/>
                  <a:pt x="434001" y="5525"/>
                  <a:pt x="431490" y="6050"/>
                </a:cubicBezTo>
                <a:cubicBezTo>
                  <a:pt x="432793" y="5087"/>
                  <a:pt x="432506" y="4784"/>
                  <a:pt x="431663" y="4784"/>
                </a:cubicBezTo>
                <a:cubicBezTo>
                  <a:pt x="430466" y="4784"/>
                  <a:pt x="428151" y="5392"/>
                  <a:pt x="427655" y="5593"/>
                </a:cubicBezTo>
                <a:cubicBezTo>
                  <a:pt x="428409" y="5159"/>
                  <a:pt x="428705" y="4475"/>
                  <a:pt x="429025" y="3881"/>
                </a:cubicBezTo>
                <a:lnTo>
                  <a:pt x="429025" y="3881"/>
                </a:lnTo>
                <a:cubicBezTo>
                  <a:pt x="427792" y="4064"/>
                  <a:pt x="426628" y="4863"/>
                  <a:pt x="425419" y="5045"/>
                </a:cubicBezTo>
                <a:cubicBezTo>
                  <a:pt x="426058" y="4406"/>
                  <a:pt x="426765" y="3653"/>
                  <a:pt x="427039" y="2945"/>
                </a:cubicBezTo>
                <a:lnTo>
                  <a:pt x="427039" y="2945"/>
                </a:lnTo>
                <a:cubicBezTo>
                  <a:pt x="426195" y="3379"/>
                  <a:pt x="425396" y="3927"/>
                  <a:pt x="424643" y="4520"/>
                </a:cubicBezTo>
                <a:cubicBezTo>
                  <a:pt x="425373" y="3630"/>
                  <a:pt x="426560" y="3060"/>
                  <a:pt x="427062" y="1918"/>
                </a:cubicBezTo>
                <a:lnTo>
                  <a:pt x="427062" y="1918"/>
                </a:lnTo>
                <a:cubicBezTo>
                  <a:pt x="424871" y="2352"/>
                  <a:pt x="422406" y="4155"/>
                  <a:pt x="420465" y="5411"/>
                </a:cubicBezTo>
                <a:cubicBezTo>
                  <a:pt x="420808" y="5159"/>
                  <a:pt x="421310" y="4383"/>
                  <a:pt x="421652" y="3881"/>
                </a:cubicBezTo>
                <a:lnTo>
                  <a:pt x="421652" y="3881"/>
                </a:lnTo>
                <a:cubicBezTo>
                  <a:pt x="420762" y="4201"/>
                  <a:pt x="419963" y="4771"/>
                  <a:pt x="419050" y="5091"/>
                </a:cubicBezTo>
                <a:cubicBezTo>
                  <a:pt x="419689" y="4543"/>
                  <a:pt x="420237" y="3904"/>
                  <a:pt x="420671" y="3197"/>
                </a:cubicBezTo>
                <a:lnTo>
                  <a:pt x="420671" y="3197"/>
                </a:lnTo>
                <a:cubicBezTo>
                  <a:pt x="419210" y="3607"/>
                  <a:pt x="418092" y="4680"/>
                  <a:pt x="416791" y="5296"/>
                </a:cubicBezTo>
                <a:cubicBezTo>
                  <a:pt x="417453" y="4429"/>
                  <a:pt x="418685" y="3790"/>
                  <a:pt x="419233" y="2717"/>
                </a:cubicBezTo>
                <a:lnTo>
                  <a:pt x="419233" y="2717"/>
                </a:lnTo>
                <a:cubicBezTo>
                  <a:pt x="418046" y="3311"/>
                  <a:pt x="416676" y="3767"/>
                  <a:pt x="415604" y="4566"/>
                </a:cubicBezTo>
                <a:cubicBezTo>
                  <a:pt x="416699" y="3539"/>
                  <a:pt x="418251" y="2649"/>
                  <a:pt x="418959" y="1416"/>
                </a:cubicBezTo>
                <a:lnTo>
                  <a:pt x="418959" y="1416"/>
                </a:lnTo>
                <a:cubicBezTo>
                  <a:pt x="416585" y="2032"/>
                  <a:pt x="414257" y="3060"/>
                  <a:pt x="412385" y="4657"/>
                </a:cubicBezTo>
                <a:cubicBezTo>
                  <a:pt x="412887" y="4110"/>
                  <a:pt x="414074" y="2900"/>
                  <a:pt x="414280" y="1918"/>
                </a:cubicBezTo>
                <a:lnTo>
                  <a:pt x="414280" y="1918"/>
                </a:lnTo>
                <a:cubicBezTo>
                  <a:pt x="412522" y="2329"/>
                  <a:pt x="410833" y="3790"/>
                  <a:pt x="409486" y="5045"/>
                </a:cubicBezTo>
                <a:cubicBezTo>
                  <a:pt x="409920" y="4246"/>
                  <a:pt x="410377" y="3493"/>
                  <a:pt x="410788" y="2649"/>
                </a:cubicBezTo>
                <a:lnTo>
                  <a:pt x="410788" y="2649"/>
                </a:lnTo>
                <a:cubicBezTo>
                  <a:pt x="409555" y="3037"/>
                  <a:pt x="408322" y="4178"/>
                  <a:pt x="407295" y="5045"/>
                </a:cubicBezTo>
                <a:cubicBezTo>
                  <a:pt x="407775" y="4406"/>
                  <a:pt x="408094" y="3676"/>
                  <a:pt x="408391" y="2945"/>
                </a:cubicBezTo>
                <a:lnTo>
                  <a:pt x="408391" y="2945"/>
                </a:lnTo>
                <a:cubicBezTo>
                  <a:pt x="407501" y="3516"/>
                  <a:pt x="406588" y="4246"/>
                  <a:pt x="405766" y="4794"/>
                </a:cubicBezTo>
                <a:cubicBezTo>
                  <a:pt x="406040" y="4224"/>
                  <a:pt x="406314" y="3288"/>
                  <a:pt x="406656" y="2649"/>
                </a:cubicBezTo>
                <a:lnTo>
                  <a:pt x="406656" y="2649"/>
                </a:lnTo>
                <a:cubicBezTo>
                  <a:pt x="405789" y="3516"/>
                  <a:pt x="403940" y="4589"/>
                  <a:pt x="403506" y="5821"/>
                </a:cubicBezTo>
                <a:cubicBezTo>
                  <a:pt x="403415" y="5000"/>
                  <a:pt x="403210" y="4178"/>
                  <a:pt x="402958" y="3448"/>
                </a:cubicBezTo>
                <a:cubicBezTo>
                  <a:pt x="402639" y="4087"/>
                  <a:pt x="402068" y="4566"/>
                  <a:pt x="401840" y="5251"/>
                </a:cubicBezTo>
                <a:cubicBezTo>
                  <a:pt x="401680" y="4520"/>
                  <a:pt x="401429" y="4041"/>
                  <a:pt x="401543" y="3197"/>
                </a:cubicBezTo>
                <a:lnTo>
                  <a:pt x="401543" y="3197"/>
                </a:lnTo>
                <a:cubicBezTo>
                  <a:pt x="401110" y="3904"/>
                  <a:pt x="400699" y="4908"/>
                  <a:pt x="400379" y="5548"/>
                </a:cubicBezTo>
                <a:cubicBezTo>
                  <a:pt x="399854" y="4383"/>
                  <a:pt x="400060" y="2991"/>
                  <a:pt x="400060" y="1713"/>
                </a:cubicBezTo>
                <a:lnTo>
                  <a:pt x="400060" y="1713"/>
                </a:lnTo>
                <a:cubicBezTo>
                  <a:pt x="400014" y="2923"/>
                  <a:pt x="399809" y="4406"/>
                  <a:pt x="399147" y="5296"/>
                </a:cubicBezTo>
                <a:cubicBezTo>
                  <a:pt x="398964" y="3470"/>
                  <a:pt x="399466" y="1804"/>
                  <a:pt x="399580" y="1"/>
                </a:cubicBezTo>
                <a:lnTo>
                  <a:pt x="399580" y="1"/>
                </a:lnTo>
                <a:cubicBezTo>
                  <a:pt x="398850" y="2010"/>
                  <a:pt x="397503" y="4246"/>
                  <a:pt x="397115" y="6232"/>
                </a:cubicBezTo>
                <a:cubicBezTo>
                  <a:pt x="397229" y="5525"/>
                  <a:pt x="397275" y="4863"/>
                  <a:pt x="397366" y="4178"/>
                </a:cubicBezTo>
                <a:lnTo>
                  <a:pt x="397366" y="4178"/>
                </a:lnTo>
                <a:cubicBezTo>
                  <a:pt x="396522" y="5114"/>
                  <a:pt x="395517" y="6073"/>
                  <a:pt x="394445" y="6712"/>
                </a:cubicBezTo>
                <a:cubicBezTo>
                  <a:pt x="394901" y="6073"/>
                  <a:pt x="394878" y="5479"/>
                  <a:pt x="395107" y="4863"/>
                </a:cubicBezTo>
                <a:lnTo>
                  <a:pt x="395107" y="4863"/>
                </a:lnTo>
                <a:cubicBezTo>
                  <a:pt x="394216" y="5388"/>
                  <a:pt x="393349" y="6095"/>
                  <a:pt x="392459" y="6712"/>
                </a:cubicBezTo>
                <a:cubicBezTo>
                  <a:pt x="392756" y="6255"/>
                  <a:pt x="392893" y="5570"/>
                  <a:pt x="393166" y="5091"/>
                </a:cubicBezTo>
                <a:lnTo>
                  <a:pt x="393166" y="5091"/>
                </a:lnTo>
                <a:cubicBezTo>
                  <a:pt x="392185" y="5456"/>
                  <a:pt x="391409" y="6164"/>
                  <a:pt x="390519" y="6689"/>
                </a:cubicBezTo>
                <a:cubicBezTo>
                  <a:pt x="391021" y="6073"/>
                  <a:pt x="391569" y="5296"/>
                  <a:pt x="391934" y="4612"/>
                </a:cubicBezTo>
                <a:lnTo>
                  <a:pt x="391934" y="4612"/>
                </a:lnTo>
                <a:cubicBezTo>
                  <a:pt x="390838" y="5251"/>
                  <a:pt x="389720" y="5890"/>
                  <a:pt x="388807" y="6712"/>
                </a:cubicBezTo>
                <a:cubicBezTo>
                  <a:pt x="389149" y="4840"/>
                  <a:pt x="391318" y="3082"/>
                  <a:pt x="392185" y="1234"/>
                </a:cubicBezTo>
                <a:lnTo>
                  <a:pt x="392185" y="1234"/>
                </a:lnTo>
                <a:cubicBezTo>
                  <a:pt x="389720" y="2603"/>
                  <a:pt x="387666" y="4886"/>
                  <a:pt x="385406" y="6575"/>
                </a:cubicBezTo>
                <a:cubicBezTo>
                  <a:pt x="386113" y="5799"/>
                  <a:pt x="386821" y="5091"/>
                  <a:pt x="387026" y="4110"/>
                </a:cubicBezTo>
                <a:lnTo>
                  <a:pt x="387026" y="4110"/>
                </a:lnTo>
                <a:cubicBezTo>
                  <a:pt x="384995" y="4612"/>
                  <a:pt x="383511" y="6438"/>
                  <a:pt x="381731" y="7008"/>
                </a:cubicBezTo>
                <a:cubicBezTo>
                  <a:pt x="382279" y="6415"/>
                  <a:pt x="382324" y="5707"/>
                  <a:pt x="382598" y="5114"/>
                </a:cubicBezTo>
                <a:lnTo>
                  <a:pt x="382598" y="5114"/>
                </a:lnTo>
                <a:cubicBezTo>
                  <a:pt x="381480" y="5570"/>
                  <a:pt x="380179" y="6506"/>
                  <a:pt x="379038" y="7054"/>
                </a:cubicBezTo>
                <a:cubicBezTo>
                  <a:pt x="379540" y="6438"/>
                  <a:pt x="380019" y="5753"/>
                  <a:pt x="380384" y="5091"/>
                </a:cubicBezTo>
                <a:lnTo>
                  <a:pt x="380384" y="5091"/>
                </a:lnTo>
                <a:cubicBezTo>
                  <a:pt x="379152" y="5662"/>
                  <a:pt x="377988" y="6643"/>
                  <a:pt x="376755" y="7259"/>
                </a:cubicBezTo>
                <a:cubicBezTo>
                  <a:pt x="377463" y="6118"/>
                  <a:pt x="378741" y="5137"/>
                  <a:pt x="379836" y="4315"/>
                </a:cubicBezTo>
                <a:lnTo>
                  <a:pt x="379836" y="4315"/>
                </a:lnTo>
                <a:cubicBezTo>
                  <a:pt x="377919" y="4817"/>
                  <a:pt x="375545" y="5205"/>
                  <a:pt x="373788" y="6050"/>
                </a:cubicBezTo>
                <a:cubicBezTo>
                  <a:pt x="373582" y="6164"/>
                  <a:pt x="373400" y="6301"/>
                  <a:pt x="373240" y="6461"/>
                </a:cubicBezTo>
                <a:cubicBezTo>
                  <a:pt x="374883" y="4475"/>
                  <a:pt x="376390" y="2306"/>
                  <a:pt x="378125" y="366"/>
                </a:cubicBezTo>
                <a:lnTo>
                  <a:pt x="378125" y="366"/>
                </a:lnTo>
                <a:cubicBezTo>
                  <a:pt x="374221" y="914"/>
                  <a:pt x="373194" y="4520"/>
                  <a:pt x="370181" y="6050"/>
                </a:cubicBezTo>
                <a:cubicBezTo>
                  <a:pt x="370957" y="5068"/>
                  <a:pt x="371825" y="4064"/>
                  <a:pt x="372304" y="2900"/>
                </a:cubicBezTo>
                <a:cubicBezTo>
                  <a:pt x="372292" y="2900"/>
                  <a:pt x="372279" y="2900"/>
                  <a:pt x="372267" y="2900"/>
                </a:cubicBezTo>
                <a:cubicBezTo>
                  <a:pt x="369838" y="2900"/>
                  <a:pt x="367570" y="5098"/>
                  <a:pt x="365776" y="6506"/>
                </a:cubicBezTo>
                <a:cubicBezTo>
                  <a:pt x="366324" y="6027"/>
                  <a:pt x="366849" y="5274"/>
                  <a:pt x="367077" y="4612"/>
                </a:cubicBezTo>
                <a:lnTo>
                  <a:pt x="367077" y="4612"/>
                </a:lnTo>
                <a:cubicBezTo>
                  <a:pt x="365753" y="4635"/>
                  <a:pt x="364680" y="5479"/>
                  <a:pt x="363745" y="6278"/>
                </a:cubicBezTo>
                <a:cubicBezTo>
                  <a:pt x="364407" y="5342"/>
                  <a:pt x="365365" y="4429"/>
                  <a:pt x="365411" y="3174"/>
                </a:cubicBezTo>
                <a:lnTo>
                  <a:pt x="365411" y="3174"/>
                </a:lnTo>
                <a:cubicBezTo>
                  <a:pt x="364133" y="4041"/>
                  <a:pt x="363014" y="5114"/>
                  <a:pt x="361827" y="6050"/>
                </a:cubicBezTo>
                <a:cubicBezTo>
                  <a:pt x="362877" y="4246"/>
                  <a:pt x="364475" y="2626"/>
                  <a:pt x="365183" y="686"/>
                </a:cubicBezTo>
                <a:lnTo>
                  <a:pt x="365183" y="686"/>
                </a:lnTo>
                <a:cubicBezTo>
                  <a:pt x="362929" y="820"/>
                  <a:pt x="359629" y="3941"/>
                  <a:pt x="358885" y="6128"/>
                </a:cubicBezTo>
                <a:lnTo>
                  <a:pt x="358885" y="6128"/>
                </a:lnTo>
                <a:cubicBezTo>
                  <a:pt x="359168" y="5137"/>
                  <a:pt x="359063" y="3616"/>
                  <a:pt x="359020" y="2466"/>
                </a:cubicBezTo>
                <a:lnTo>
                  <a:pt x="359020" y="2466"/>
                </a:lnTo>
                <a:cubicBezTo>
                  <a:pt x="357833" y="3311"/>
                  <a:pt x="357217" y="4635"/>
                  <a:pt x="356646" y="5821"/>
                </a:cubicBezTo>
                <a:cubicBezTo>
                  <a:pt x="356555" y="4452"/>
                  <a:pt x="356783" y="3014"/>
                  <a:pt x="356349" y="1690"/>
                </a:cubicBezTo>
                <a:cubicBezTo>
                  <a:pt x="355938" y="2763"/>
                  <a:pt x="356326" y="3973"/>
                  <a:pt x="355664" y="4817"/>
                </a:cubicBezTo>
                <a:cubicBezTo>
                  <a:pt x="355596" y="3425"/>
                  <a:pt x="355550" y="2032"/>
                  <a:pt x="355322" y="686"/>
                </a:cubicBezTo>
                <a:cubicBezTo>
                  <a:pt x="354432" y="1644"/>
                  <a:pt x="354729" y="3242"/>
                  <a:pt x="354455" y="4315"/>
                </a:cubicBezTo>
                <a:cubicBezTo>
                  <a:pt x="354226" y="3197"/>
                  <a:pt x="354067" y="1964"/>
                  <a:pt x="353633" y="982"/>
                </a:cubicBezTo>
                <a:cubicBezTo>
                  <a:pt x="353359" y="2466"/>
                  <a:pt x="352583" y="3767"/>
                  <a:pt x="352606" y="5296"/>
                </a:cubicBezTo>
                <a:cubicBezTo>
                  <a:pt x="351875" y="4315"/>
                  <a:pt x="351373" y="2854"/>
                  <a:pt x="350689" y="1736"/>
                </a:cubicBezTo>
                <a:lnTo>
                  <a:pt x="350689" y="1736"/>
                </a:lnTo>
                <a:cubicBezTo>
                  <a:pt x="350620" y="3311"/>
                  <a:pt x="351168" y="4498"/>
                  <a:pt x="351465" y="5981"/>
                </a:cubicBezTo>
                <a:cubicBezTo>
                  <a:pt x="350255" y="5182"/>
                  <a:pt x="349387" y="4087"/>
                  <a:pt x="348269" y="3197"/>
                </a:cubicBezTo>
                <a:lnTo>
                  <a:pt x="348269" y="3197"/>
                </a:lnTo>
                <a:cubicBezTo>
                  <a:pt x="348771" y="4087"/>
                  <a:pt x="349273" y="4977"/>
                  <a:pt x="349182" y="6027"/>
                </a:cubicBezTo>
                <a:cubicBezTo>
                  <a:pt x="348201" y="5342"/>
                  <a:pt x="347288" y="4406"/>
                  <a:pt x="346306" y="3699"/>
                </a:cubicBezTo>
                <a:lnTo>
                  <a:pt x="346306" y="3699"/>
                </a:lnTo>
                <a:cubicBezTo>
                  <a:pt x="346534" y="4908"/>
                  <a:pt x="346945" y="6392"/>
                  <a:pt x="347721" y="7488"/>
                </a:cubicBezTo>
                <a:cubicBezTo>
                  <a:pt x="346763" y="7008"/>
                  <a:pt x="345781" y="6324"/>
                  <a:pt x="344777" y="5821"/>
                </a:cubicBezTo>
                <a:cubicBezTo>
                  <a:pt x="345119" y="5456"/>
                  <a:pt x="345439" y="5000"/>
                  <a:pt x="345667" y="4635"/>
                </a:cubicBezTo>
                <a:lnTo>
                  <a:pt x="345667" y="4635"/>
                </a:lnTo>
                <a:cubicBezTo>
                  <a:pt x="345028" y="4726"/>
                  <a:pt x="344412" y="5045"/>
                  <a:pt x="343795" y="5411"/>
                </a:cubicBezTo>
                <a:cubicBezTo>
                  <a:pt x="343727" y="5365"/>
                  <a:pt x="343658" y="5342"/>
                  <a:pt x="343567" y="5319"/>
                </a:cubicBezTo>
                <a:cubicBezTo>
                  <a:pt x="343407" y="5456"/>
                  <a:pt x="343270" y="5616"/>
                  <a:pt x="343111" y="5799"/>
                </a:cubicBezTo>
                <a:cubicBezTo>
                  <a:pt x="342768" y="5981"/>
                  <a:pt x="342449" y="6141"/>
                  <a:pt x="342129" y="6278"/>
                </a:cubicBezTo>
                <a:cubicBezTo>
                  <a:pt x="342722" y="5821"/>
                  <a:pt x="343042" y="5342"/>
                  <a:pt x="343476" y="4863"/>
                </a:cubicBezTo>
                <a:lnTo>
                  <a:pt x="343476" y="4863"/>
                </a:lnTo>
                <a:cubicBezTo>
                  <a:pt x="342882" y="5182"/>
                  <a:pt x="342152" y="5411"/>
                  <a:pt x="341604" y="5799"/>
                </a:cubicBezTo>
                <a:cubicBezTo>
                  <a:pt x="342129" y="5296"/>
                  <a:pt x="342540" y="4657"/>
                  <a:pt x="342951" y="4132"/>
                </a:cubicBezTo>
                <a:lnTo>
                  <a:pt x="342951" y="4132"/>
                </a:lnTo>
                <a:cubicBezTo>
                  <a:pt x="342038" y="4657"/>
                  <a:pt x="340942" y="5228"/>
                  <a:pt x="340075" y="5776"/>
                </a:cubicBezTo>
                <a:cubicBezTo>
                  <a:pt x="341307" y="4338"/>
                  <a:pt x="343225" y="3242"/>
                  <a:pt x="344389" y="1667"/>
                </a:cubicBezTo>
                <a:lnTo>
                  <a:pt x="344389" y="1667"/>
                </a:lnTo>
                <a:cubicBezTo>
                  <a:pt x="341170" y="2649"/>
                  <a:pt x="339025" y="4383"/>
                  <a:pt x="336331" y="6209"/>
                </a:cubicBezTo>
                <a:cubicBezTo>
                  <a:pt x="336423" y="5913"/>
                  <a:pt x="336514" y="5639"/>
                  <a:pt x="336582" y="5365"/>
                </a:cubicBezTo>
                <a:lnTo>
                  <a:pt x="336582" y="5365"/>
                </a:lnTo>
                <a:cubicBezTo>
                  <a:pt x="335989" y="5616"/>
                  <a:pt x="334985" y="5913"/>
                  <a:pt x="334483" y="6278"/>
                </a:cubicBezTo>
                <a:cubicBezTo>
                  <a:pt x="334734" y="5799"/>
                  <a:pt x="334711" y="5319"/>
                  <a:pt x="334848" y="4908"/>
                </a:cubicBezTo>
                <a:lnTo>
                  <a:pt x="334848" y="4908"/>
                </a:lnTo>
                <a:cubicBezTo>
                  <a:pt x="334186" y="5365"/>
                  <a:pt x="333387" y="5776"/>
                  <a:pt x="332748" y="6027"/>
                </a:cubicBezTo>
                <a:cubicBezTo>
                  <a:pt x="333341" y="5456"/>
                  <a:pt x="333866" y="4817"/>
                  <a:pt x="334300" y="4132"/>
                </a:cubicBezTo>
                <a:lnTo>
                  <a:pt x="334300" y="4132"/>
                </a:lnTo>
                <a:cubicBezTo>
                  <a:pt x="332953" y="4201"/>
                  <a:pt x="331652" y="5319"/>
                  <a:pt x="330511" y="6027"/>
                </a:cubicBezTo>
                <a:cubicBezTo>
                  <a:pt x="331127" y="5433"/>
                  <a:pt x="331835" y="4726"/>
                  <a:pt x="332154" y="3881"/>
                </a:cubicBezTo>
                <a:cubicBezTo>
                  <a:pt x="332140" y="3881"/>
                  <a:pt x="332125" y="3881"/>
                  <a:pt x="332111" y="3881"/>
                </a:cubicBezTo>
                <a:cubicBezTo>
                  <a:pt x="330510" y="3881"/>
                  <a:pt x="329220" y="5120"/>
                  <a:pt x="327863" y="5844"/>
                </a:cubicBezTo>
                <a:cubicBezTo>
                  <a:pt x="328388" y="5274"/>
                  <a:pt x="328799" y="4498"/>
                  <a:pt x="329233" y="3881"/>
                </a:cubicBezTo>
                <a:lnTo>
                  <a:pt x="329233" y="3881"/>
                </a:lnTo>
                <a:cubicBezTo>
                  <a:pt x="327749" y="3973"/>
                  <a:pt x="326585" y="5159"/>
                  <a:pt x="325147" y="5593"/>
                </a:cubicBezTo>
                <a:cubicBezTo>
                  <a:pt x="325900" y="4908"/>
                  <a:pt x="326653" y="4132"/>
                  <a:pt x="327247" y="3402"/>
                </a:cubicBezTo>
                <a:lnTo>
                  <a:pt x="327247" y="3402"/>
                </a:lnTo>
                <a:cubicBezTo>
                  <a:pt x="325444" y="3744"/>
                  <a:pt x="323572" y="5159"/>
                  <a:pt x="321906" y="5776"/>
                </a:cubicBezTo>
                <a:cubicBezTo>
                  <a:pt x="322294" y="4315"/>
                  <a:pt x="324417" y="3105"/>
                  <a:pt x="325718" y="2169"/>
                </a:cubicBezTo>
                <a:lnTo>
                  <a:pt x="325718" y="2169"/>
                </a:lnTo>
                <a:cubicBezTo>
                  <a:pt x="323184" y="2740"/>
                  <a:pt x="320445" y="5525"/>
                  <a:pt x="317934" y="6050"/>
                </a:cubicBezTo>
                <a:cubicBezTo>
                  <a:pt x="319237" y="5087"/>
                  <a:pt x="318954" y="4784"/>
                  <a:pt x="318114" y="4784"/>
                </a:cubicBezTo>
                <a:cubicBezTo>
                  <a:pt x="316922" y="4784"/>
                  <a:pt x="314608" y="5392"/>
                  <a:pt x="314100" y="5593"/>
                </a:cubicBezTo>
                <a:cubicBezTo>
                  <a:pt x="314853" y="5159"/>
                  <a:pt x="315150" y="4475"/>
                  <a:pt x="315469" y="3881"/>
                </a:cubicBezTo>
                <a:lnTo>
                  <a:pt x="315469" y="3881"/>
                </a:lnTo>
                <a:cubicBezTo>
                  <a:pt x="314237" y="4064"/>
                  <a:pt x="313072" y="4863"/>
                  <a:pt x="311863" y="5045"/>
                </a:cubicBezTo>
                <a:cubicBezTo>
                  <a:pt x="312502" y="4406"/>
                  <a:pt x="313209" y="3653"/>
                  <a:pt x="313506" y="2945"/>
                </a:cubicBezTo>
                <a:lnTo>
                  <a:pt x="313506" y="2945"/>
                </a:lnTo>
                <a:cubicBezTo>
                  <a:pt x="312639" y="3379"/>
                  <a:pt x="311840" y="3927"/>
                  <a:pt x="311087" y="4520"/>
                </a:cubicBezTo>
                <a:cubicBezTo>
                  <a:pt x="311817" y="3630"/>
                  <a:pt x="313004" y="3060"/>
                  <a:pt x="313506" y="1918"/>
                </a:cubicBezTo>
                <a:lnTo>
                  <a:pt x="313506" y="1918"/>
                </a:lnTo>
                <a:cubicBezTo>
                  <a:pt x="311315" y="2352"/>
                  <a:pt x="308850" y="4155"/>
                  <a:pt x="306910" y="5411"/>
                </a:cubicBezTo>
                <a:cubicBezTo>
                  <a:pt x="307252" y="5159"/>
                  <a:pt x="307754" y="4383"/>
                  <a:pt x="308096" y="3881"/>
                </a:cubicBezTo>
                <a:lnTo>
                  <a:pt x="308096" y="3881"/>
                </a:lnTo>
                <a:cubicBezTo>
                  <a:pt x="307206" y="4201"/>
                  <a:pt x="306407" y="4771"/>
                  <a:pt x="305494" y="5091"/>
                </a:cubicBezTo>
                <a:cubicBezTo>
                  <a:pt x="306134" y="4543"/>
                  <a:pt x="306681" y="3904"/>
                  <a:pt x="307115" y="3197"/>
                </a:cubicBezTo>
                <a:lnTo>
                  <a:pt x="307115" y="3197"/>
                </a:lnTo>
                <a:cubicBezTo>
                  <a:pt x="305654" y="3607"/>
                  <a:pt x="304536" y="4680"/>
                  <a:pt x="303235" y="5296"/>
                </a:cubicBezTo>
                <a:cubicBezTo>
                  <a:pt x="303897" y="4429"/>
                  <a:pt x="305129" y="3790"/>
                  <a:pt x="305677" y="2717"/>
                </a:cubicBezTo>
                <a:lnTo>
                  <a:pt x="305677" y="2717"/>
                </a:lnTo>
                <a:cubicBezTo>
                  <a:pt x="304490" y="3311"/>
                  <a:pt x="303121" y="3767"/>
                  <a:pt x="302048" y="4566"/>
                </a:cubicBezTo>
                <a:cubicBezTo>
                  <a:pt x="303143" y="3539"/>
                  <a:pt x="304696" y="2649"/>
                  <a:pt x="305403" y="1416"/>
                </a:cubicBezTo>
                <a:lnTo>
                  <a:pt x="305403" y="1416"/>
                </a:lnTo>
                <a:cubicBezTo>
                  <a:pt x="303052" y="2032"/>
                  <a:pt x="300701" y="3060"/>
                  <a:pt x="298829" y="4657"/>
                </a:cubicBezTo>
                <a:cubicBezTo>
                  <a:pt x="299332" y="4110"/>
                  <a:pt x="300518" y="2900"/>
                  <a:pt x="300724" y="1918"/>
                </a:cubicBezTo>
                <a:lnTo>
                  <a:pt x="300724" y="1918"/>
                </a:lnTo>
                <a:cubicBezTo>
                  <a:pt x="298966" y="2329"/>
                  <a:pt x="297277" y="3790"/>
                  <a:pt x="295931" y="5045"/>
                </a:cubicBezTo>
                <a:cubicBezTo>
                  <a:pt x="296364" y="4246"/>
                  <a:pt x="296821" y="3493"/>
                  <a:pt x="297232" y="2649"/>
                </a:cubicBezTo>
                <a:lnTo>
                  <a:pt x="297232" y="2649"/>
                </a:lnTo>
                <a:cubicBezTo>
                  <a:pt x="295999" y="3037"/>
                  <a:pt x="294767" y="4178"/>
                  <a:pt x="293739" y="5045"/>
                </a:cubicBezTo>
                <a:cubicBezTo>
                  <a:pt x="294219" y="4406"/>
                  <a:pt x="294538" y="3676"/>
                  <a:pt x="294835" y="2945"/>
                </a:cubicBezTo>
                <a:lnTo>
                  <a:pt x="294835" y="2945"/>
                </a:lnTo>
                <a:cubicBezTo>
                  <a:pt x="293945" y="3516"/>
                  <a:pt x="293032" y="4246"/>
                  <a:pt x="292210" y="4794"/>
                </a:cubicBezTo>
                <a:cubicBezTo>
                  <a:pt x="292484" y="4224"/>
                  <a:pt x="292758" y="3288"/>
                  <a:pt x="293100" y="2649"/>
                </a:cubicBezTo>
                <a:lnTo>
                  <a:pt x="293100" y="2649"/>
                </a:lnTo>
                <a:cubicBezTo>
                  <a:pt x="292233" y="3516"/>
                  <a:pt x="290384" y="4589"/>
                  <a:pt x="289950" y="5821"/>
                </a:cubicBezTo>
                <a:cubicBezTo>
                  <a:pt x="289859" y="5000"/>
                  <a:pt x="289654" y="4178"/>
                  <a:pt x="289403" y="3448"/>
                </a:cubicBezTo>
                <a:cubicBezTo>
                  <a:pt x="289083" y="4087"/>
                  <a:pt x="288512" y="4566"/>
                  <a:pt x="288307" y="5251"/>
                </a:cubicBezTo>
                <a:cubicBezTo>
                  <a:pt x="288124" y="4520"/>
                  <a:pt x="287873" y="4041"/>
                  <a:pt x="287987" y="3197"/>
                </a:cubicBezTo>
                <a:lnTo>
                  <a:pt x="287987" y="3197"/>
                </a:lnTo>
                <a:cubicBezTo>
                  <a:pt x="287554" y="3904"/>
                  <a:pt x="287143" y="4908"/>
                  <a:pt x="286823" y="5548"/>
                </a:cubicBezTo>
                <a:cubicBezTo>
                  <a:pt x="286298" y="4383"/>
                  <a:pt x="286504" y="2991"/>
                  <a:pt x="286504" y="1713"/>
                </a:cubicBezTo>
                <a:lnTo>
                  <a:pt x="286504" y="1713"/>
                </a:lnTo>
                <a:cubicBezTo>
                  <a:pt x="286458" y="2923"/>
                  <a:pt x="286253" y="4406"/>
                  <a:pt x="285591" y="5296"/>
                </a:cubicBezTo>
                <a:cubicBezTo>
                  <a:pt x="285408" y="3470"/>
                  <a:pt x="285910" y="1804"/>
                  <a:pt x="286024" y="1"/>
                </a:cubicBezTo>
                <a:lnTo>
                  <a:pt x="286024" y="1"/>
                </a:lnTo>
                <a:cubicBezTo>
                  <a:pt x="285294" y="2010"/>
                  <a:pt x="283947" y="4246"/>
                  <a:pt x="283559" y="6232"/>
                </a:cubicBezTo>
                <a:cubicBezTo>
                  <a:pt x="283673" y="5525"/>
                  <a:pt x="283719" y="4863"/>
                  <a:pt x="283810" y="4178"/>
                </a:cubicBezTo>
                <a:lnTo>
                  <a:pt x="283810" y="4178"/>
                </a:lnTo>
                <a:cubicBezTo>
                  <a:pt x="282966" y="5114"/>
                  <a:pt x="281962" y="6073"/>
                  <a:pt x="280889" y="6712"/>
                </a:cubicBezTo>
                <a:cubicBezTo>
                  <a:pt x="281345" y="6073"/>
                  <a:pt x="281345" y="5479"/>
                  <a:pt x="281551" y="4863"/>
                </a:cubicBezTo>
                <a:lnTo>
                  <a:pt x="281551" y="4863"/>
                </a:lnTo>
                <a:cubicBezTo>
                  <a:pt x="280660" y="5388"/>
                  <a:pt x="279793" y="6095"/>
                  <a:pt x="278926" y="6712"/>
                </a:cubicBezTo>
                <a:cubicBezTo>
                  <a:pt x="279200" y="6255"/>
                  <a:pt x="279337" y="5570"/>
                  <a:pt x="279611" y="5091"/>
                </a:cubicBezTo>
                <a:lnTo>
                  <a:pt x="279611" y="5091"/>
                </a:lnTo>
                <a:cubicBezTo>
                  <a:pt x="278629" y="5456"/>
                  <a:pt x="277853" y="6164"/>
                  <a:pt x="276963" y="6689"/>
                </a:cubicBezTo>
                <a:cubicBezTo>
                  <a:pt x="277465" y="6073"/>
                  <a:pt x="278013" y="5296"/>
                  <a:pt x="278378" y="4612"/>
                </a:cubicBezTo>
                <a:lnTo>
                  <a:pt x="278378" y="4612"/>
                </a:lnTo>
                <a:cubicBezTo>
                  <a:pt x="277282" y="5251"/>
                  <a:pt x="276164" y="5890"/>
                  <a:pt x="275251" y="6712"/>
                </a:cubicBezTo>
                <a:cubicBezTo>
                  <a:pt x="275593" y="4840"/>
                  <a:pt x="277762" y="3082"/>
                  <a:pt x="278629" y="1234"/>
                </a:cubicBezTo>
                <a:lnTo>
                  <a:pt x="278629" y="1234"/>
                </a:lnTo>
                <a:cubicBezTo>
                  <a:pt x="276164" y="2603"/>
                  <a:pt x="274110" y="4886"/>
                  <a:pt x="271850" y="6575"/>
                </a:cubicBezTo>
                <a:cubicBezTo>
                  <a:pt x="272557" y="5799"/>
                  <a:pt x="273265" y="5091"/>
                  <a:pt x="273471" y="4110"/>
                </a:cubicBezTo>
                <a:lnTo>
                  <a:pt x="273471" y="4110"/>
                </a:lnTo>
                <a:cubicBezTo>
                  <a:pt x="271439" y="4612"/>
                  <a:pt x="269955" y="6438"/>
                  <a:pt x="268175" y="7008"/>
                </a:cubicBezTo>
                <a:cubicBezTo>
                  <a:pt x="268723" y="6415"/>
                  <a:pt x="268768" y="5707"/>
                  <a:pt x="269042" y="5114"/>
                </a:cubicBezTo>
                <a:lnTo>
                  <a:pt x="269042" y="5114"/>
                </a:lnTo>
                <a:cubicBezTo>
                  <a:pt x="267924" y="5570"/>
                  <a:pt x="266623" y="6506"/>
                  <a:pt x="265482" y="7054"/>
                </a:cubicBezTo>
                <a:cubicBezTo>
                  <a:pt x="265984" y="6438"/>
                  <a:pt x="266463" y="5753"/>
                  <a:pt x="266828" y="5091"/>
                </a:cubicBezTo>
                <a:lnTo>
                  <a:pt x="266828" y="5091"/>
                </a:lnTo>
                <a:cubicBezTo>
                  <a:pt x="265596" y="5662"/>
                  <a:pt x="264432" y="6643"/>
                  <a:pt x="263199" y="7259"/>
                </a:cubicBezTo>
                <a:cubicBezTo>
                  <a:pt x="263907" y="6118"/>
                  <a:pt x="265185" y="5137"/>
                  <a:pt x="266281" y="4315"/>
                </a:cubicBezTo>
                <a:lnTo>
                  <a:pt x="266281" y="4315"/>
                </a:lnTo>
                <a:cubicBezTo>
                  <a:pt x="264363" y="4817"/>
                  <a:pt x="261989" y="5205"/>
                  <a:pt x="260232" y="6050"/>
                </a:cubicBezTo>
                <a:cubicBezTo>
                  <a:pt x="260026" y="6164"/>
                  <a:pt x="259844" y="6301"/>
                  <a:pt x="259684" y="6461"/>
                </a:cubicBezTo>
                <a:cubicBezTo>
                  <a:pt x="261327" y="4475"/>
                  <a:pt x="262834" y="2306"/>
                  <a:pt x="264591" y="366"/>
                </a:cubicBezTo>
                <a:lnTo>
                  <a:pt x="264591" y="366"/>
                </a:lnTo>
                <a:cubicBezTo>
                  <a:pt x="260665" y="914"/>
                  <a:pt x="259638" y="4520"/>
                  <a:pt x="256625" y="6050"/>
                </a:cubicBezTo>
                <a:cubicBezTo>
                  <a:pt x="257424" y="5068"/>
                  <a:pt x="258269" y="4064"/>
                  <a:pt x="258748" y="2900"/>
                </a:cubicBezTo>
                <a:cubicBezTo>
                  <a:pt x="258736" y="2900"/>
                  <a:pt x="258723" y="2900"/>
                  <a:pt x="258711" y="2900"/>
                </a:cubicBezTo>
                <a:cubicBezTo>
                  <a:pt x="256283" y="2900"/>
                  <a:pt x="254014" y="5098"/>
                  <a:pt x="252220" y="6506"/>
                </a:cubicBezTo>
                <a:cubicBezTo>
                  <a:pt x="252768" y="6027"/>
                  <a:pt x="253293" y="5274"/>
                  <a:pt x="253521" y="4612"/>
                </a:cubicBezTo>
                <a:lnTo>
                  <a:pt x="253521" y="4612"/>
                </a:lnTo>
                <a:cubicBezTo>
                  <a:pt x="252197" y="4635"/>
                  <a:pt x="251125" y="5479"/>
                  <a:pt x="250189" y="6278"/>
                </a:cubicBezTo>
                <a:cubicBezTo>
                  <a:pt x="250851" y="5342"/>
                  <a:pt x="251809" y="4429"/>
                  <a:pt x="251855" y="3174"/>
                </a:cubicBezTo>
                <a:lnTo>
                  <a:pt x="251855" y="3174"/>
                </a:lnTo>
                <a:cubicBezTo>
                  <a:pt x="250577" y="4041"/>
                  <a:pt x="249458" y="5114"/>
                  <a:pt x="248294" y="6050"/>
                </a:cubicBezTo>
                <a:cubicBezTo>
                  <a:pt x="249321" y="4246"/>
                  <a:pt x="250919" y="2626"/>
                  <a:pt x="251627" y="686"/>
                </a:cubicBezTo>
                <a:lnTo>
                  <a:pt x="251627" y="686"/>
                </a:lnTo>
                <a:cubicBezTo>
                  <a:pt x="249383" y="819"/>
                  <a:pt x="246101" y="3914"/>
                  <a:pt x="245359" y="6100"/>
                </a:cubicBezTo>
                <a:lnTo>
                  <a:pt x="245359" y="6100"/>
                </a:lnTo>
                <a:cubicBezTo>
                  <a:pt x="245633" y="5109"/>
                  <a:pt x="245528" y="3605"/>
                  <a:pt x="245464" y="2466"/>
                </a:cubicBezTo>
                <a:lnTo>
                  <a:pt x="245464" y="2466"/>
                </a:lnTo>
                <a:cubicBezTo>
                  <a:pt x="244300" y="3311"/>
                  <a:pt x="243661" y="4635"/>
                  <a:pt x="243090" y="5821"/>
                </a:cubicBezTo>
                <a:cubicBezTo>
                  <a:pt x="242999" y="4452"/>
                  <a:pt x="243227" y="3014"/>
                  <a:pt x="242793" y="1690"/>
                </a:cubicBezTo>
                <a:cubicBezTo>
                  <a:pt x="242382" y="2763"/>
                  <a:pt x="242770" y="3973"/>
                  <a:pt x="242109" y="4817"/>
                </a:cubicBezTo>
                <a:cubicBezTo>
                  <a:pt x="242040" y="3425"/>
                  <a:pt x="241994" y="2032"/>
                  <a:pt x="241766" y="686"/>
                </a:cubicBezTo>
                <a:cubicBezTo>
                  <a:pt x="240876" y="1644"/>
                  <a:pt x="241173" y="3242"/>
                  <a:pt x="240899" y="4315"/>
                </a:cubicBezTo>
                <a:cubicBezTo>
                  <a:pt x="240671" y="3197"/>
                  <a:pt x="240511" y="1964"/>
                  <a:pt x="240077" y="982"/>
                </a:cubicBezTo>
                <a:cubicBezTo>
                  <a:pt x="239803" y="2466"/>
                  <a:pt x="239027" y="3767"/>
                  <a:pt x="239050" y="5296"/>
                </a:cubicBezTo>
                <a:cubicBezTo>
                  <a:pt x="238320" y="4315"/>
                  <a:pt x="237817" y="2854"/>
                  <a:pt x="237133" y="1736"/>
                </a:cubicBezTo>
                <a:lnTo>
                  <a:pt x="237133" y="1736"/>
                </a:lnTo>
                <a:cubicBezTo>
                  <a:pt x="237064" y="3311"/>
                  <a:pt x="237612" y="4498"/>
                  <a:pt x="237909" y="5981"/>
                </a:cubicBezTo>
                <a:cubicBezTo>
                  <a:pt x="236699" y="5182"/>
                  <a:pt x="235832" y="4087"/>
                  <a:pt x="234713" y="3197"/>
                </a:cubicBezTo>
                <a:lnTo>
                  <a:pt x="234713" y="3197"/>
                </a:lnTo>
                <a:cubicBezTo>
                  <a:pt x="235215" y="4087"/>
                  <a:pt x="235717" y="4977"/>
                  <a:pt x="235626" y="6027"/>
                </a:cubicBezTo>
                <a:cubicBezTo>
                  <a:pt x="235261" y="5776"/>
                  <a:pt x="234896" y="5456"/>
                  <a:pt x="234531" y="5159"/>
                </a:cubicBezTo>
                <a:cubicBezTo>
                  <a:pt x="234645" y="4977"/>
                  <a:pt x="234782" y="4794"/>
                  <a:pt x="234873" y="4635"/>
                </a:cubicBezTo>
                <a:lnTo>
                  <a:pt x="234873" y="4635"/>
                </a:lnTo>
                <a:cubicBezTo>
                  <a:pt x="234622" y="4657"/>
                  <a:pt x="234394" y="4749"/>
                  <a:pt x="234142" y="4840"/>
                </a:cubicBezTo>
                <a:cubicBezTo>
                  <a:pt x="233686" y="4429"/>
                  <a:pt x="233229" y="4041"/>
                  <a:pt x="232773" y="3699"/>
                </a:cubicBezTo>
                <a:lnTo>
                  <a:pt x="232773" y="3699"/>
                </a:lnTo>
                <a:cubicBezTo>
                  <a:pt x="232841" y="4201"/>
                  <a:pt x="232978" y="4771"/>
                  <a:pt x="233138" y="5319"/>
                </a:cubicBezTo>
                <a:cubicBezTo>
                  <a:pt x="232659" y="5593"/>
                  <a:pt x="232202" y="5867"/>
                  <a:pt x="231746" y="6095"/>
                </a:cubicBezTo>
                <a:cubicBezTo>
                  <a:pt x="231700" y="6073"/>
                  <a:pt x="231655" y="6050"/>
                  <a:pt x="231632" y="6027"/>
                </a:cubicBezTo>
                <a:cubicBezTo>
                  <a:pt x="232043" y="5662"/>
                  <a:pt x="232316" y="5274"/>
                  <a:pt x="232682" y="4863"/>
                </a:cubicBezTo>
                <a:lnTo>
                  <a:pt x="232682" y="4863"/>
                </a:lnTo>
                <a:cubicBezTo>
                  <a:pt x="232157" y="5159"/>
                  <a:pt x="231495" y="5365"/>
                  <a:pt x="230970" y="5707"/>
                </a:cubicBezTo>
                <a:cubicBezTo>
                  <a:pt x="230947" y="5684"/>
                  <a:pt x="230924" y="5684"/>
                  <a:pt x="230924" y="5684"/>
                </a:cubicBezTo>
                <a:cubicBezTo>
                  <a:pt x="231381" y="5205"/>
                  <a:pt x="231791" y="4612"/>
                  <a:pt x="232157" y="4132"/>
                </a:cubicBezTo>
                <a:lnTo>
                  <a:pt x="232157" y="4132"/>
                </a:lnTo>
                <a:cubicBezTo>
                  <a:pt x="231495" y="4498"/>
                  <a:pt x="230742" y="4908"/>
                  <a:pt x="230034" y="5319"/>
                </a:cubicBezTo>
                <a:cubicBezTo>
                  <a:pt x="230011" y="5319"/>
                  <a:pt x="230011" y="5342"/>
                  <a:pt x="229988" y="5342"/>
                </a:cubicBezTo>
                <a:cubicBezTo>
                  <a:pt x="229737" y="5502"/>
                  <a:pt x="229509" y="5639"/>
                  <a:pt x="229281" y="5776"/>
                </a:cubicBezTo>
                <a:cubicBezTo>
                  <a:pt x="230513" y="4338"/>
                  <a:pt x="232453" y="3242"/>
                  <a:pt x="233595" y="1667"/>
                </a:cubicBezTo>
                <a:lnTo>
                  <a:pt x="233595" y="1667"/>
                </a:lnTo>
                <a:cubicBezTo>
                  <a:pt x="230376" y="2649"/>
                  <a:pt x="228231" y="4383"/>
                  <a:pt x="225537" y="6209"/>
                </a:cubicBezTo>
                <a:cubicBezTo>
                  <a:pt x="225629" y="5913"/>
                  <a:pt x="225720" y="5639"/>
                  <a:pt x="225788" y="5365"/>
                </a:cubicBezTo>
                <a:lnTo>
                  <a:pt x="225788" y="5365"/>
                </a:lnTo>
                <a:cubicBezTo>
                  <a:pt x="225195" y="5616"/>
                  <a:pt x="224191" y="5913"/>
                  <a:pt x="223689" y="6278"/>
                </a:cubicBezTo>
                <a:cubicBezTo>
                  <a:pt x="223940" y="5799"/>
                  <a:pt x="223917" y="5319"/>
                  <a:pt x="224054" y="4908"/>
                </a:cubicBezTo>
                <a:lnTo>
                  <a:pt x="224054" y="4908"/>
                </a:lnTo>
                <a:cubicBezTo>
                  <a:pt x="223392" y="5365"/>
                  <a:pt x="222593" y="5776"/>
                  <a:pt x="221954" y="6027"/>
                </a:cubicBezTo>
                <a:cubicBezTo>
                  <a:pt x="222547" y="5456"/>
                  <a:pt x="223072" y="4817"/>
                  <a:pt x="223529" y="4132"/>
                </a:cubicBezTo>
                <a:lnTo>
                  <a:pt x="223529" y="4132"/>
                </a:lnTo>
                <a:cubicBezTo>
                  <a:pt x="222159" y="4201"/>
                  <a:pt x="220858" y="5319"/>
                  <a:pt x="219717" y="6027"/>
                </a:cubicBezTo>
                <a:cubicBezTo>
                  <a:pt x="220333" y="5433"/>
                  <a:pt x="221041" y="4726"/>
                  <a:pt x="221360" y="3881"/>
                </a:cubicBezTo>
                <a:cubicBezTo>
                  <a:pt x="221346" y="3881"/>
                  <a:pt x="221331" y="3881"/>
                  <a:pt x="221317" y="3881"/>
                </a:cubicBezTo>
                <a:cubicBezTo>
                  <a:pt x="219716" y="3881"/>
                  <a:pt x="218426" y="5120"/>
                  <a:pt x="217069" y="5844"/>
                </a:cubicBezTo>
                <a:cubicBezTo>
                  <a:pt x="217594" y="5274"/>
                  <a:pt x="218005" y="4498"/>
                  <a:pt x="218439" y="3881"/>
                </a:cubicBezTo>
                <a:lnTo>
                  <a:pt x="218439" y="3881"/>
                </a:lnTo>
                <a:cubicBezTo>
                  <a:pt x="216955" y="3973"/>
                  <a:pt x="215791" y="5159"/>
                  <a:pt x="214353" y="5593"/>
                </a:cubicBezTo>
                <a:cubicBezTo>
                  <a:pt x="215106" y="4908"/>
                  <a:pt x="215859" y="4132"/>
                  <a:pt x="216453" y="3402"/>
                </a:cubicBezTo>
                <a:lnTo>
                  <a:pt x="216453" y="3402"/>
                </a:lnTo>
                <a:cubicBezTo>
                  <a:pt x="214650" y="3744"/>
                  <a:pt x="212778" y="5159"/>
                  <a:pt x="211112" y="5776"/>
                </a:cubicBezTo>
                <a:cubicBezTo>
                  <a:pt x="211500" y="4315"/>
                  <a:pt x="213623" y="3105"/>
                  <a:pt x="214924" y="2169"/>
                </a:cubicBezTo>
                <a:lnTo>
                  <a:pt x="214924" y="2169"/>
                </a:lnTo>
                <a:cubicBezTo>
                  <a:pt x="212390" y="2740"/>
                  <a:pt x="209651" y="5525"/>
                  <a:pt x="207140" y="6050"/>
                </a:cubicBezTo>
                <a:cubicBezTo>
                  <a:pt x="208443" y="5087"/>
                  <a:pt x="208160" y="4784"/>
                  <a:pt x="207320" y="4784"/>
                </a:cubicBezTo>
                <a:cubicBezTo>
                  <a:pt x="206128" y="4784"/>
                  <a:pt x="203814" y="5392"/>
                  <a:pt x="203306" y="5593"/>
                </a:cubicBezTo>
                <a:cubicBezTo>
                  <a:pt x="204082" y="5159"/>
                  <a:pt x="204355" y="4475"/>
                  <a:pt x="204675" y="3881"/>
                </a:cubicBezTo>
                <a:lnTo>
                  <a:pt x="204675" y="3881"/>
                </a:lnTo>
                <a:cubicBezTo>
                  <a:pt x="203442" y="4064"/>
                  <a:pt x="202278" y="4863"/>
                  <a:pt x="201091" y="5045"/>
                </a:cubicBezTo>
                <a:cubicBezTo>
                  <a:pt x="201708" y="4406"/>
                  <a:pt x="202415" y="3653"/>
                  <a:pt x="202712" y="2945"/>
                </a:cubicBezTo>
                <a:lnTo>
                  <a:pt x="202712" y="2945"/>
                </a:lnTo>
                <a:cubicBezTo>
                  <a:pt x="201845" y="3379"/>
                  <a:pt x="201046" y="3927"/>
                  <a:pt x="200293" y="4520"/>
                </a:cubicBezTo>
                <a:cubicBezTo>
                  <a:pt x="201023" y="3630"/>
                  <a:pt x="202210" y="3060"/>
                  <a:pt x="202712" y="1918"/>
                </a:cubicBezTo>
                <a:lnTo>
                  <a:pt x="202712" y="1918"/>
                </a:lnTo>
                <a:cubicBezTo>
                  <a:pt x="200521" y="2352"/>
                  <a:pt x="198056" y="4155"/>
                  <a:pt x="196116" y="5411"/>
                </a:cubicBezTo>
                <a:cubicBezTo>
                  <a:pt x="196458" y="5159"/>
                  <a:pt x="196960" y="4383"/>
                  <a:pt x="197302" y="3881"/>
                </a:cubicBezTo>
                <a:lnTo>
                  <a:pt x="197302" y="3881"/>
                </a:lnTo>
                <a:cubicBezTo>
                  <a:pt x="196412" y="4201"/>
                  <a:pt x="195613" y="4771"/>
                  <a:pt x="194723" y="5091"/>
                </a:cubicBezTo>
                <a:cubicBezTo>
                  <a:pt x="195339" y="4543"/>
                  <a:pt x="195887" y="3904"/>
                  <a:pt x="196321" y="3197"/>
                </a:cubicBezTo>
                <a:lnTo>
                  <a:pt x="196321" y="3197"/>
                </a:lnTo>
                <a:cubicBezTo>
                  <a:pt x="194883" y="3607"/>
                  <a:pt x="193742" y="4680"/>
                  <a:pt x="192441" y="5296"/>
                </a:cubicBezTo>
                <a:cubicBezTo>
                  <a:pt x="193103" y="4429"/>
                  <a:pt x="194335" y="3790"/>
                  <a:pt x="194883" y="2717"/>
                </a:cubicBezTo>
                <a:lnTo>
                  <a:pt x="194883" y="2717"/>
                </a:lnTo>
                <a:cubicBezTo>
                  <a:pt x="193696" y="3311"/>
                  <a:pt x="192327" y="3767"/>
                  <a:pt x="191254" y="4566"/>
                </a:cubicBezTo>
                <a:cubicBezTo>
                  <a:pt x="192349" y="3539"/>
                  <a:pt x="193901" y="2649"/>
                  <a:pt x="194609" y="1416"/>
                </a:cubicBezTo>
                <a:lnTo>
                  <a:pt x="194609" y="1416"/>
                </a:lnTo>
                <a:cubicBezTo>
                  <a:pt x="192258" y="2032"/>
                  <a:pt x="189907" y="3060"/>
                  <a:pt x="188035" y="4657"/>
                </a:cubicBezTo>
                <a:cubicBezTo>
                  <a:pt x="188538" y="4110"/>
                  <a:pt x="189724" y="2900"/>
                  <a:pt x="189930" y="1918"/>
                </a:cubicBezTo>
                <a:lnTo>
                  <a:pt x="189930" y="1918"/>
                </a:lnTo>
                <a:cubicBezTo>
                  <a:pt x="188172" y="2329"/>
                  <a:pt x="186483" y="3790"/>
                  <a:pt x="185137" y="5045"/>
                </a:cubicBezTo>
                <a:cubicBezTo>
                  <a:pt x="185570" y="4246"/>
                  <a:pt x="186050" y="3493"/>
                  <a:pt x="186438" y="2649"/>
                </a:cubicBezTo>
                <a:lnTo>
                  <a:pt x="186438" y="2649"/>
                </a:lnTo>
                <a:cubicBezTo>
                  <a:pt x="185205" y="3037"/>
                  <a:pt x="183972" y="4178"/>
                  <a:pt x="182945" y="5045"/>
                </a:cubicBezTo>
                <a:cubicBezTo>
                  <a:pt x="183425" y="4406"/>
                  <a:pt x="183744" y="3676"/>
                  <a:pt x="184041" y="2945"/>
                </a:cubicBezTo>
                <a:lnTo>
                  <a:pt x="184041" y="2945"/>
                </a:lnTo>
                <a:cubicBezTo>
                  <a:pt x="183151" y="3516"/>
                  <a:pt x="182238" y="4246"/>
                  <a:pt x="181416" y="4794"/>
                </a:cubicBezTo>
                <a:cubicBezTo>
                  <a:pt x="181690" y="4224"/>
                  <a:pt x="181987" y="3288"/>
                  <a:pt x="182306" y="2649"/>
                </a:cubicBezTo>
                <a:lnTo>
                  <a:pt x="182306" y="2649"/>
                </a:lnTo>
                <a:cubicBezTo>
                  <a:pt x="181439" y="3516"/>
                  <a:pt x="179590" y="4589"/>
                  <a:pt x="179156" y="5821"/>
                </a:cubicBezTo>
                <a:cubicBezTo>
                  <a:pt x="179065" y="5000"/>
                  <a:pt x="178860" y="4178"/>
                  <a:pt x="178609" y="3448"/>
                </a:cubicBezTo>
                <a:cubicBezTo>
                  <a:pt x="178289" y="4087"/>
                  <a:pt x="177718" y="4566"/>
                  <a:pt x="177513" y="5251"/>
                </a:cubicBezTo>
                <a:cubicBezTo>
                  <a:pt x="177330" y="4520"/>
                  <a:pt x="177079" y="4041"/>
                  <a:pt x="177193" y="3197"/>
                </a:cubicBezTo>
                <a:lnTo>
                  <a:pt x="177193" y="3197"/>
                </a:lnTo>
                <a:cubicBezTo>
                  <a:pt x="176760" y="3904"/>
                  <a:pt x="176349" y="4908"/>
                  <a:pt x="176029" y="5548"/>
                </a:cubicBezTo>
                <a:cubicBezTo>
                  <a:pt x="175504" y="4383"/>
                  <a:pt x="175710" y="2991"/>
                  <a:pt x="175710" y="1713"/>
                </a:cubicBezTo>
                <a:lnTo>
                  <a:pt x="175710" y="1713"/>
                </a:lnTo>
                <a:cubicBezTo>
                  <a:pt x="175664" y="2923"/>
                  <a:pt x="175459" y="4406"/>
                  <a:pt x="174797" y="5296"/>
                </a:cubicBezTo>
                <a:cubicBezTo>
                  <a:pt x="174614" y="3470"/>
                  <a:pt x="175116" y="1804"/>
                  <a:pt x="175230" y="1"/>
                </a:cubicBezTo>
                <a:lnTo>
                  <a:pt x="175230" y="1"/>
                </a:lnTo>
                <a:cubicBezTo>
                  <a:pt x="174500" y="2010"/>
                  <a:pt x="173153" y="4246"/>
                  <a:pt x="172765" y="6232"/>
                </a:cubicBezTo>
                <a:cubicBezTo>
                  <a:pt x="172879" y="5525"/>
                  <a:pt x="172925" y="4863"/>
                  <a:pt x="173016" y="4178"/>
                </a:cubicBezTo>
                <a:lnTo>
                  <a:pt x="173016" y="4178"/>
                </a:lnTo>
                <a:cubicBezTo>
                  <a:pt x="172172" y="5114"/>
                  <a:pt x="171190" y="6073"/>
                  <a:pt x="170095" y="6712"/>
                </a:cubicBezTo>
                <a:cubicBezTo>
                  <a:pt x="170551" y="6073"/>
                  <a:pt x="170551" y="5479"/>
                  <a:pt x="170757" y="4863"/>
                </a:cubicBezTo>
                <a:lnTo>
                  <a:pt x="170757" y="4863"/>
                </a:lnTo>
                <a:cubicBezTo>
                  <a:pt x="169866" y="5388"/>
                  <a:pt x="168999" y="6095"/>
                  <a:pt x="168132" y="6712"/>
                </a:cubicBezTo>
                <a:cubicBezTo>
                  <a:pt x="168406" y="6255"/>
                  <a:pt x="168565" y="5570"/>
                  <a:pt x="168816" y="5091"/>
                </a:cubicBezTo>
                <a:lnTo>
                  <a:pt x="168816" y="5091"/>
                </a:lnTo>
                <a:cubicBezTo>
                  <a:pt x="167835" y="5456"/>
                  <a:pt x="167059" y="6164"/>
                  <a:pt x="166169" y="6689"/>
                </a:cubicBezTo>
                <a:cubicBezTo>
                  <a:pt x="166671" y="6073"/>
                  <a:pt x="167219" y="5296"/>
                  <a:pt x="167584" y="4612"/>
                </a:cubicBezTo>
                <a:lnTo>
                  <a:pt x="167584" y="4612"/>
                </a:lnTo>
                <a:cubicBezTo>
                  <a:pt x="166488" y="5251"/>
                  <a:pt x="165370" y="5890"/>
                  <a:pt x="164457" y="6712"/>
                </a:cubicBezTo>
                <a:cubicBezTo>
                  <a:pt x="164799" y="4840"/>
                  <a:pt x="166968" y="3082"/>
                  <a:pt x="167835" y="1234"/>
                </a:cubicBezTo>
                <a:lnTo>
                  <a:pt x="167835" y="1234"/>
                </a:lnTo>
                <a:cubicBezTo>
                  <a:pt x="165370" y="2603"/>
                  <a:pt x="163316" y="4886"/>
                  <a:pt x="161079" y="6575"/>
                </a:cubicBezTo>
                <a:cubicBezTo>
                  <a:pt x="161763" y="5799"/>
                  <a:pt x="162471" y="5091"/>
                  <a:pt x="162676" y="4110"/>
                </a:cubicBezTo>
                <a:lnTo>
                  <a:pt x="162676" y="4110"/>
                </a:lnTo>
                <a:cubicBezTo>
                  <a:pt x="160645" y="4612"/>
                  <a:pt x="159161" y="6438"/>
                  <a:pt x="157381" y="7008"/>
                </a:cubicBezTo>
                <a:cubicBezTo>
                  <a:pt x="157929" y="6415"/>
                  <a:pt x="157974" y="5707"/>
                  <a:pt x="158248" y="5114"/>
                </a:cubicBezTo>
                <a:lnTo>
                  <a:pt x="158248" y="5114"/>
                </a:lnTo>
                <a:cubicBezTo>
                  <a:pt x="157130" y="5570"/>
                  <a:pt x="155852" y="6506"/>
                  <a:pt x="154688" y="7054"/>
                </a:cubicBezTo>
                <a:cubicBezTo>
                  <a:pt x="155190" y="6438"/>
                  <a:pt x="155669" y="5753"/>
                  <a:pt x="156034" y="5091"/>
                </a:cubicBezTo>
                <a:lnTo>
                  <a:pt x="156034" y="5091"/>
                </a:lnTo>
                <a:cubicBezTo>
                  <a:pt x="154802" y="5662"/>
                  <a:pt x="153638" y="6643"/>
                  <a:pt x="152405" y="7259"/>
                </a:cubicBezTo>
                <a:cubicBezTo>
                  <a:pt x="153113" y="6118"/>
                  <a:pt x="154391" y="5137"/>
                  <a:pt x="155486" y="4315"/>
                </a:cubicBezTo>
                <a:lnTo>
                  <a:pt x="155486" y="4315"/>
                </a:lnTo>
                <a:cubicBezTo>
                  <a:pt x="153569" y="4817"/>
                  <a:pt x="151195" y="5205"/>
                  <a:pt x="149438" y="6050"/>
                </a:cubicBezTo>
                <a:cubicBezTo>
                  <a:pt x="149232" y="6164"/>
                  <a:pt x="149050" y="6301"/>
                  <a:pt x="148890" y="6461"/>
                </a:cubicBezTo>
                <a:cubicBezTo>
                  <a:pt x="150533" y="4475"/>
                  <a:pt x="152040" y="2306"/>
                  <a:pt x="153797" y="366"/>
                </a:cubicBezTo>
                <a:lnTo>
                  <a:pt x="153797" y="366"/>
                </a:lnTo>
                <a:cubicBezTo>
                  <a:pt x="149871" y="914"/>
                  <a:pt x="148844" y="4520"/>
                  <a:pt x="145831" y="6050"/>
                </a:cubicBezTo>
                <a:cubicBezTo>
                  <a:pt x="146630" y="5068"/>
                  <a:pt x="147475" y="4064"/>
                  <a:pt x="147954" y="2900"/>
                </a:cubicBezTo>
                <a:cubicBezTo>
                  <a:pt x="147942" y="2900"/>
                  <a:pt x="147929" y="2900"/>
                  <a:pt x="147917" y="2900"/>
                </a:cubicBezTo>
                <a:cubicBezTo>
                  <a:pt x="145488" y="2900"/>
                  <a:pt x="143220" y="5098"/>
                  <a:pt x="141426" y="6506"/>
                </a:cubicBezTo>
                <a:cubicBezTo>
                  <a:pt x="141974" y="6027"/>
                  <a:pt x="142499" y="5274"/>
                  <a:pt x="142727" y="4612"/>
                </a:cubicBezTo>
                <a:lnTo>
                  <a:pt x="142727" y="4612"/>
                </a:lnTo>
                <a:cubicBezTo>
                  <a:pt x="141403" y="4635"/>
                  <a:pt x="140330" y="5479"/>
                  <a:pt x="139395" y="6278"/>
                </a:cubicBezTo>
                <a:cubicBezTo>
                  <a:pt x="140057" y="5342"/>
                  <a:pt x="141015" y="4429"/>
                  <a:pt x="141061" y="3174"/>
                </a:cubicBezTo>
                <a:lnTo>
                  <a:pt x="141061" y="3174"/>
                </a:lnTo>
                <a:cubicBezTo>
                  <a:pt x="139806" y="4041"/>
                  <a:pt x="138664" y="5114"/>
                  <a:pt x="137500" y="6050"/>
                </a:cubicBezTo>
                <a:cubicBezTo>
                  <a:pt x="138527" y="4246"/>
                  <a:pt x="140125" y="2626"/>
                  <a:pt x="140833" y="686"/>
                </a:cubicBezTo>
                <a:lnTo>
                  <a:pt x="140833" y="686"/>
                </a:lnTo>
                <a:cubicBezTo>
                  <a:pt x="138589" y="819"/>
                  <a:pt x="135307" y="3914"/>
                  <a:pt x="134565" y="6100"/>
                </a:cubicBezTo>
                <a:lnTo>
                  <a:pt x="134565" y="6100"/>
                </a:lnTo>
                <a:cubicBezTo>
                  <a:pt x="134839" y="5109"/>
                  <a:pt x="134734" y="3605"/>
                  <a:pt x="134670" y="2466"/>
                </a:cubicBezTo>
                <a:lnTo>
                  <a:pt x="134670" y="2466"/>
                </a:lnTo>
                <a:cubicBezTo>
                  <a:pt x="133506" y="3311"/>
                  <a:pt x="132867" y="4635"/>
                  <a:pt x="132296" y="5821"/>
                </a:cubicBezTo>
                <a:cubicBezTo>
                  <a:pt x="132205" y="4452"/>
                  <a:pt x="132433" y="3014"/>
                  <a:pt x="131999" y="1690"/>
                </a:cubicBezTo>
                <a:cubicBezTo>
                  <a:pt x="131588" y="2763"/>
                  <a:pt x="131976" y="3973"/>
                  <a:pt x="131314" y="4817"/>
                </a:cubicBezTo>
                <a:cubicBezTo>
                  <a:pt x="131246" y="3425"/>
                  <a:pt x="131200" y="2032"/>
                  <a:pt x="130972" y="686"/>
                </a:cubicBezTo>
                <a:cubicBezTo>
                  <a:pt x="130082" y="1644"/>
                  <a:pt x="130379" y="3242"/>
                  <a:pt x="130105" y="4315"/>
                </a:cubicBezTo>
                <a:cubicBezTo>
                  <a:pt x="129876" y="3197"/>
                  <a:pt x="129717" y="1964"/>
                  <a:pt x="129283" y="982"/>
                </a:cubicBezTo>
                <a:cubicBezTo>
                  <a:pt x="129032" y="2466"/>
                  <a:pt x="128233" y="3767"/>
                  <a:pt x="128256" y="5296"/>
                </a:cubicBezTo>
                <a:cubicBezTo>
                  <a:pt x="127525" y="4315"/>
                  <a:pt x="127023" y="2854"/>
                  <a:pt x="126339" y="1736"/>
                </a:cubicBezTo>
                <a:lnTo>
                  <a:pt x="126339" y="1736"/>
                </a:lnTo>
                <a:cubicBezTo>
                  <a:pt x="126270" y="3311"/>
                  <a:pt x="126818" y="4498"/>
                  <a:pt x="127115" y="5981"/>
                </a:cubicBezTo>
                <a:cubicBezTo>
                  <a:pt x="125905" y="5182"/>
                  <a:pt x="125038" y="4087"/>
                  <a:pt x="123919" y="3197"/>
                </a:cubicBezTo>
                <a:lnTo>
                  <a:pt x="123919" y="3197"/>
                </a:lnTo>
                <a:cubicBezTo>
                  <a:pt x="124421" y="4087"/>
                  <a:pt x="124923" y="4977"/>
                  <a:pt x="124832" y="6027"/>
                </a:cubicBezTo>
                <a:cubicBezTo>
                  <a:pt x="123851" y="5342"/>
                  <a:pt x="122938" y="4406"/>
                  <a:pt x="121979" y="3699"/>
                </a:cubicBezTo>
                <a:lnTo>
                  <a:pt x="121979" y="3699"/>
                </a:lnTo>
                <a:cubicBezTo>
                  <a:pt x="122184" y="4908"/>
                  <a:pt x="122595" y="6392"/>
                  <a:pt x="123371" y="7488"/>
                </a:cubicBezTo>
                <a:cubicBezTo>
                  <a:pt x="122413" y="7008"/>
                  <a:pt x="121431" y="6324"/>
                  <a:pt x="120427" y="5821"/>
                </a:cubicBezTo>
                <a:cubicBezTo>
                  <a:pt x="120769" y="5456"/>
                  <a:pt x="121089" y="5000"/>
                  <a:pt x="121317" y="4635"/>
                </a:cubicBezTo>
                <a:lnTo>
                  <a:pt x="121317" y="4635"/>
                </a:lnTo>
                <a:cubicBezTo>
                  <a:pt x="120701" y="4726"/>
                  <a:pt x="120062" y="5045"/>
                  <a:pt x="119445" y="5411"/>
                </a:cubicBezTo>
                <a:cubicBezTo>
                  <a:pt x="119377" y="5365"/>
                  <a:pt x="119308" y="5342"/>
                  <a:pt x="119240" y="5319"/>
                </a:cubicBezTo>
                <a:cubicBezTo>
                  <a:pt x="119057" y="5456"/>
                  <a:pt x="118920" y="5616"/>
                  <a:pt x="118761" y="5799"/>
                </a:cubicBezTo>
                <a:cubicBezTo>
                  <a:pt x="118441" y="5981"/>
                  <a:pt x="118099" y="6141"/>
                  <a:pt x="117802" y="6278"/>
                </a:cubicBezTo>
                <a:cubicBezTo>
                  <a:pt x="118373" y="5821"/>
                  <a:pt x="118692" y="5342"/>
                  <a:pt x="119149" y="4863"/>
                </a:cubicBezTo>
                <a:lnTo>
                  <a:pt x="119149" y="4863"/>
                </a:lnTo>
                <a:cubicBezTo>
                  <a:pt x="118532" y="5182"/>
                  <a:pt x="117802" y="5411"/>
                  <a:pt x="117254" y="5799"/>
                </a:cubicBezTo>
                <a:cubicBezTo>
                  <a:pt x="117779" y="5296"/>
                  <a:pt x="118190" y="4657"/>
                  <a:pt x="118601" y="4132"/>
                </a:cubicBezTo>
                <a:lnTo>
                  <a:pt x="118601" y="4132"/>
                </a:lnTo>
                <a:cubicBezTo>
                  <a:pt x="117711" y="4657"/>
                  <a:pt x="116592" y="5228"/>
                  <a:pt x="115725" y="5776"/>
                </a:cubicBezTo>
                <a:cubicBezTo>
                  <a:pt x="116957" y="4338"/>
                  <a:pt x="118898" y="3242"/>
                  <a:pt x="120062" y="1667"/>
                </a:cubicBezTo>
                <a:lnTo>
                  <a:pt x="120062" y="1667"/>
                </a:lnTo>
                <a:cubicBezTo>
                  <a:pt x="116820" y="2649"/>
                  <a:pt x="114675" y="4383"/>
                  <a:pt x="111981" y="6209"/>
                </a:cubicBezTo>
                <a:cubicBezTo>
                  <a:pt x="112073" y="5913"/>
                  <a:pt x="112164" y="5639"/>
                  <a:pt x="112233" y="5365"/>
                </a:cubicBezTo>
                <a:lnTo>
                  <a:pt x="112233" y="5365"/>
                </a:lnTo>
                <a:cubicBezTo>
                  <a:pt x="111639" y="5616"/>
                  <a:pt x="110635" y="5913"/>
                  <a:pt x="110133" y="6278"/>
                </a:cubicBezTo>
                <a:cubicBezTo>
                  <a:pt x="110384" y="5799"/>
                  <a:pt x="110361" y="5319"/>
                  <a:pt x="110498" y="4908"/>
                </a:cubicBezTo>
                <a:lnTo>
                  <a:pt x="110498" y="4908"/>
                </a:lnTo>
                <a:cubicBezTo>
                  <a:pt x="109836" y="5365"/>
                  <a:pt x="109037" y="5776"/>
                  <a:pt x="108398" y="6027"/>
                </a:cubicBezTo>
                <a:cubicBezTo>
                  <a:pt x="108991" y="5456"/>
                  <a:pt x="109516" y="4817"/>
                  <a:pt x="109973" y="4132"/>
                </a:cubicBezTo>
                <a:lnTo>
                  <a:pt x="109973" y="4132"/>
                </a:lnTo>
                <a:cubicBezTo>
                  <a:pt x="108603" y="4201"/>
                  <a:pt x="107302" y="5319"/>
                  <a:pt x="106161" y="6027"/>
                </a:cubicBezTo>
                <a:cubicBezTo>
                  <a:pt x="106777" y="5433"/>
                  <a:pt x="107485" y="4726"/>
                  <a:pt x="107804" y="3881"/>
                </a:cubicBezTo>
                <a:cubicBezTo>
                  <a:pt x="107790" y="3881"/>
                  <a:pt x="107775" y="3881"/>
                  <a:pt x="107761" y="3881"/>
                </a:cubicBezTo>
                <a:cubicBezTo>
                  <a:pt x="106160" y="3881"/>
                  <a:pt x="104870" y="5120"/>
                  <a:pt x="103513" y="5844"/>
                </a:cubicBezTo>
                <a:cubicBezTo>
                  <a:pt x="104038" y="5274"/>
                  <a:pt x="104449" y="4498"/>
                  <a:pt x="104883" y="3881"/>
                </a:cubicBezTo>
                <a:lnTo>
                  <a:pt x="104883" y="3881"/>
                </a:lnTo>
                <a:cubicBezTo>
                  <a:pt x="103399" y="3973"/>
                  <a:pt x="102235" y="5159"/>
                  <a:pt x="100797" y="5593"/>
                </a:cubicBezTo>
                <a:cubicBezTo>
                  <a:pt x="101550" y="4908"/>
                  <a:pt x="102304" y="4132"/>
                  <a:pt x="102897" y="3402"/>
                </a:cubicBezTo>
                <a:lnTo>
                  <a:pt x="102897" y="3402"/>
                </a:lnTo>
                <a:cubicBezTo>
                  <a:pt x="101094" y="3744"/>
                  <a:pt x="99245" y="5159"/>
                  <a:pt x="97556" y="5776"/>
                </a:cubicBezTo>
                <a:cubicBezTo>
                  <a:pt x="97944" y="4315"/>
                  <a:pt x="100067" y="3105"/>
                  <a:pt x="101368" y="2169"/>
                </a:cubicBezTo>
                <a:lnTo>
                  <a:pt x="101368" y="2169"/>
                </a:lnTo>
                <a:cubicBezTo>
                  <a:pt x="98834" y="2740"/>
                  <a:pt x="96095" y="5525"/>
                  <a:pt x="93607" y="6050"/>
                </a:cubicBezTo>
                <a:cubicBezTo>
                  <a:pt x="94901" y="5087"/>
                  <a:pt x="94612" y="4784"/>
                  <a:pt x="93768" y="4784"/>
                </a:cubicBezTo>
                <a:cubicBezTo>
                  <a:pt x="92572" y="4784"/>
                  <a:pt x="90258" y="5392"/>
                  <a:pt x="89750" y="5593"/>
                </a:cubicBezTo>
                <a:cubicBezTo>
                  <a:pt x="90526" y="5159"/>
                  <a:pt x="90800" y="4475"/>
                  <a:pt x="91119" y="3881"/>
                </a:cubicBezTo>
                <a:lnTo>
                  <a:pt x="91119" y="3881"/>
                </a:lnTo>
                <a:cubicBezTo>
                  <a:pt x="89887" y="4064"/>
                  <a:pt x="88722" y="4863"/>
                  <a:pt x="87536" y="5045"/>
                </a:cubicBezTo>
                <a:cubicBezTo>
                  <a:pt x="88152" y="4406"/>
                  <a:pt x="88859" y="3653"/>
                  <a:pt x="89156" y="2945"/>
                </a:cubicBezTo>
                <a:lnTo>
                  <a:pt x="89156" y="2945"/>
                </a:lnTo>
                <a:cubicBezTo>
                  <a:pt x="88289" y="3379"/>
                  <a:pt x="87490" y="3927"/>
                  <a:pt x="86737" y="4520"/>
                </a:cubicBezTo>
                <a:cubicBezTo>
                  <a:pt x="87467" y="3630"/>
                  <a:pt x="88654" y="3060"/>
                  <a:pt x="89156" y="1918"/>
                </a:cubicBezTo>
                <a:lnTo>
                  <a:pt x="89156" y="1918"/>
                </a:lnTo>
                <a:cubicBezTo>
                  <a:pt x="86965" y="2352"/>
                  <a:pt x="84500" y="4155"/>
                  <a:pt x="82560" y="5411"/>
                </a:cubicBezTo>
                <a:cubicBezTo>
                  <a:pt x="82902" y="5159"/>
                  <a:pt x="83404" y="4383"/>
                  <a:pt x="83747" y="3881"/>
                </a:cubicBezTo>
                <a:lnTo>
                  <a:pt x="83747" y="3881"/>
                </a:lnTo>
                <a:cubicBezTo>
                  <a:pt x="82856" y="4201"/>
                  <a:pt x="82057" y="4771"/>
                  <a:pt x="81167" y="5091"/>
                </a:cubicBezTo>
                <a:cubicBezTo>
                  <a:pt x="81784" y="4543"/>
                  <a:pt x="82354" y="3904"/>
                  <a:pt x="82765" y="3197"/>
                </a:cubicBezTo>
                <a:lnTo>
                  <a:pt x="82765" y="3197"/>
                </a:lnTo>
                <a:cubicBezTo>
                  <a:pt x="81327" y="3607"/>
                  <a:pt x="80186" y="4680"/>
                  <a:pt x="78885" y="5296"/>
                </a:cubicBezTo>
                <a:cubicBezTo>
                  <a:pt x="79547" y="4429"/>
                  <a:pt x="80779" y="3790"/>
                  <a:pt x="81350" y="2717"/>
                </a:cubicBezTo>
                <a:lnTo>
                  <a:pt x="81350" y="2717"/>
                </a:lnTo>
                <a:cubicBezTo>
                  <a:pt x="80140" y="3311"/>
                  <a:pt x="78771" y="3767"/>
                  <a:pt x="77698" y="4566"/>
                </a:cubicBezTo>
                <a:cubicBezTo>
                  <a:pt x="78793" y="3539"/>
                  <a:pt x="80346" y="2649"/>
                  <a:pt x="81053" y="1416"/>
                </a:cubicBezTo>
                <a:lnTo>
                  <a:pt x="81053" y="1416"/>
                </a:lnTo>
                <a:cubicBezTo>
                  <a:pt x="78702" y="2032"/>
                  <a:pt x="76351" y="3060"/>
                  <a:pt x="74479" y="4657"/>
                </a:cubicBezTo>
                <a:cubicBezTo>
                  <a:pt x="74982" y="4110"/>
                  <a:pt x="76169" y="2900"/>
                  <a:pt x="76374" y="1918"/>
                </a:cubicBezTo>
                <a:lnTo>
                  <a:pt x="76374" y="1918"/>
                </a:lnTo>
                <a:cubicBezTo>
                  <a:pt x="74616" y="2329"/>
                  <a:pt x="72927" y="3790"/>
                  <a:pt x="71581" y="5045"/>
                </a:cubicBezTo>
                <a:cubicBezTo>
                  <a:pt x="72014" y="4246"/>
                  <a:pt x="72494" y="3493"/>
                  <a:pt x="72882" y="2649"/>
                </a:cubicBezTo>
                <a:lnTo>
                  <a:pt x="72882" y="2649"/>
                </a:lnTo>
                <a:cubicBezTo>
                  <a:pt x="71649" y="3037"/>
                  <a:pt x="70417" y="4178"/>
                  <a:pt x="69389" y="5045"/>
                </a:cubicBezTo>
                <a:cubicBezTo>
                  <a:pt x="69869" y="4406"/>
                  <a:pt x="70188" y="3676"/>
                  <a:pt x="70485" y="2945"/>
                </a:cubicBezTo>
                <a:lnTo>
                  <a:pt x="70485" y="2945"/>
                </a:lnTo>
                <a:cubicBezTo>
                  <a:pt x="69595" y="3516"/>
                  <a:pt x="68705" y="4246"/>
                  <a:pt x="67860" y="4794"/>
                </a:cubicBezTo>
                <a:cubicBezTo>
                  <a:pt x="68134" y="4224"/>
                  <a:pt x="68431" y="3288"/>
                  <a:pt x="68750" y="2649"/>
                </a:cubicBezTo>
                <a:lnTo>
                  <a:pt x="68750" y="2649"/>
                </a:lnTo>
                <a:cubicBezTo>
                  <a:pt x="67883" y="3516"/>
                  <a:pt x="66034" y="4589"/>
                  <a:pt x="65600" y="5821"/>
                </a:cubicBezTo>
                <a:cubicBezTo>
                  <a:pt x="65509" y="5000"/>
                  <a:pt x="65304" y="4178"/>
                  <a:pt x="65053" y="3448"/>
                </a:cubicBezTo>
                <a:cubicBezTo>
                  <a:pt x="64733" y="4087"/>
                  <a:pt x="64162" y="4566"/>
                  <a:pt x="63957" y="5251"/>
                </a:cubicBezTo>
                <a:cubicBezTo>
                  <a:pt x="63774" y="4520"/>
                  <a:pt x="63523" y="4041"/>
                  <a:pt x="63637" y="3197"/>
                </a:cubicBezTo>
                <a:lnTo>
                  <a:pt x="63637" y="3197"/>
                </a:lnTo>
                <a:cubicBezTo>
                  <a:pt x="63204" y="3904"/>
                  <a:pt x="62793" y="4908"/>
                  <a:pt x="62473" y="5548"/>
                </a:cubicBezTo>
                <a:cubicBezTo>
                  <a:pt x="61948" y="4383"/>
                  <a:pt x="62154" y="2991"/>
                  <a:pt x="62154" y="1713"/>
                </a:cubicBezTo>
                <a:lnTo>
                  <a:pt x="62154" y="1713"/>
                </a:lnTo>
                <a:cubicBezTo>
                  <a:pt x="62108" y="2923"/>
                  <a:pt x="61903" y="4406"/>
                  <a:pt x="61241" y="5296"/>
                </a:cubicBezTo>
                <a:cubicBezTo>
                  <a:pt x="61058" y="3470"/>
                  <a:pt x="61560" y="1804"/>
                  <a:pt x="616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25"/>
          <p:cNvSpPr/>
          <p:nvPr/>
        </p:nvSpPr>
        <p:spPr>
          <a:xfrm>
            <a:off x="-79501" y="4852317"/>
            <a:ext cx="4209541" cy="541452"/>
          </a:xfrm>
          <a:custGeom>
            <a:avLst/>
            <a:gdLst/>
            <a:ahLst/>
            <a:cxnLst/>
            <a:rect l="l" t="t" r="r" b="b"/>
            <a:pathLst>
              <a:path w="123965" h="15945" extrusionOk="0">
                <a:moveTo>
                  <a:pt x="57500" y="1"/>
                </a:moveTo>
                <a:cubicBezTo>
                  <a:pt x="56661" y="1"/>
                  <a:pt x="55602" y="39"/>
                  <a:pt x="54188" y="127"/>
                </a:cubicBezTo>
                <a:cubicBezTo>
                  <a:pt x="47934" y="492"/>
                  <a:pt x="46747" y="949"/>
                  <a:pt x="43369" y="949"/>
                </a:cubicBezTo>
                <a:cubicBezTo>
                  <a:pt x="39990" y="949"/>
                  <a:pt x="33645" y="1428"/>
                  <a:pt x="32664" y="1702"/>
                </a:cubicBezTo>
                <a:cubicBezTo>
                  <a:pt x="32512" y="1743"/>
                  <a:pt x="32049" y="1762"/>
                  <a:pt x="31358" y="1762"/>
                </a:cubicBezTo>
                <a:cubicBezTo>
                  <a:pt x="27458" y="1762"/>
                  <a:pt x="16315" y="1173"/>
                  <a:pt x="13194" y="766"/>
                </a:cubicBezTo>
                <a:lnTo>
                  <a:pt x="13194" y="766"/>
                </a:lnTo>
                <a:cubicBezTo>
                  <a:pt x="15959" y="2200"/>
                  <a:pt x="17530" y="3322"/>
                  <a:pt x="21553" y="3322"/>
                </a:cubicBezTo>
                <a:cubicBezTo>
                  <a:pt x="22012" y="3322"/>
                  <a:pt x="22503" y="3307"/>
                  <a:pt x="23031" y="3277"/>
                </a:cubicBezTo>
                <a:cubicBezTo>
                  <a:pt x="24114" y="3220"/>
                  <a:pt x="25096" y="3195"/>
                  <a:pt x="26006" y="3195"/>
                </a:cubicBezTo>
                <a:cubicBezTo>
                  <a:pt x="29432" y="3195"/>
                  <a:pt x="31837" y="3540"/>
                  <a:pt x="34741" y="3756"/>
                </a:cubicBezTo>
                <a:cubicBezTo>
                  <a:pt x="35691" y="3827"/>
                  <a:pt x="36483" y="3849"/>
                  <a:pt x="37167" y="3849"/>
                </a:cubicBezTo>
                <a:cubicBezTo>
                  <a:pt x="38289" y="3849"/>
                  <a:pt x="39118" y="3790"/>
                  <a:pt x="39866" y="3790"/>
                </a:cubicBezTo>
                <a:cubicBezTo>
                  <a:pt x="40425" y="3790"/>
                  <a:pt x="40939" y="3823"/>
                  <a:pt x="41497" y="3939"/>
                </a:cubicBezTo>
                <a:cubicBezTo>
                  <a:pt x="37136" y="5309"/>
                  <a:pt x="35502" y="6178"/>
                  <a:pt x="32988" y="6178"/>
                </a:cubicBezTo>
                <a:cubicBezTo>
                  <a:pt x="32068" y="6178"/>
                  <a:pt x="31030" y="6061"/>
                  <a:pt x="29696" y="5811"/>
                </a:cubicBezTo>
                <a:cubicBezTo>
                  <a:pt x="24720" y="4875"/>
                  <a:pt x="23533" y="4692"/>
                  <a:pt x="20452" y="4692"/>
                </a:cubicBezTo>
                <a:cubicBezTo>
                  <a:pt x="17371" y="4692"/>
                  <a:pt x="15179" y="4692"/>
                  <a:pt x="13992" y="3848"/>
                </a:cubicBezTo>
                <a:cubicBezTo>
                  <a:pt x="12806" y="3003"/>
                  <a:pt x="1986" y="2273"/>
                  <a:pt x="1" y="2273"/>
                </a:cubicBezTo>
                <a:cubicBezTo>
                  <a:pt x="4474" y="5331"/>
                  <a:pt x="5456" y="10376"/>
                  <a:pt x="5456" y="10376"/>
                </a:cubicBezTo>
                <a:lnTo>
                  <a:pt x="14198" y="15945"/>
                </a:lnTo>
                <a:cubicBezTo>
                  <a:pt x="22141" y="13640"/>
                  <a:pt x="27300" y="12430"/>
                  <a:pt x="32458" y="11951"/>
                </a:cubicBezTo>
                <a:cubicBezTo>
                  <a:pt x="37617" y="11494"/>
                  <a:pt x="68682" y="9166"/>
                  <a:pt x="72950" y="9166"/>
                </a:cubicBezTo>
                <a:cubicBezTo>
                  <a:pt x="76264" y="9166"/>
                  <a:pt x="89650" y="10886"/>
                  <a:pt x="97403" y="10886"/>
                </a:cubicBezTo>
                <a:cubicBezTo>
                  <a:pt x="99637" y="10886"/>
                  <a:pt x="101403" y="10743"/>
                  <a:pt x="102326" y="10376"/>
                </a:cubicBezTo>
                <a:cubicBezTo>
                  <a:pt x="106458" y="8732"/>
                  <a:pt x="123965" y="8276"/>
                  <a:pt x="123965" y="8276"/>
                </a:cubicBezTo>
                <a:cubicBezTo>
                  <a:pt x="121052" y="7362"/>
                  <a:pt x="117774" y="7093"/>
                  <a:pt x="114479" y="7093"/>
                </a:cubicBezTo>
                <a:cubicBezTo>
                  <a:pt x="109753" y="7093"/>
                  <a:pt x="104990" y="7647"/>
                  <a:pt x="101217" y="7647"/>
                </a:cubicBezTo>
                <a:cubicBezTo>
                  <a:pt x="100262" y="7647"/>
                  <a:pt x="99371" y="7611"/>
                  <a:pt x="98560" y="7522"/>
                </a:cubicBezTo>
                <a:cubicBezTo>
                  <a:pt x="92306" y="6838"/>
                  <a:pt x="89293" y="7180"/>
                  <a:pt x="85983" y="6267"/>
                </a:cubicBezTo>
                <a:cubicBezTo>
                  <a:pt x="88928" y="4966"/>
                  <a:pt x="95981" y="5696"/>
                  <a:pt x="100044" y="5057"/>
                </a:cubicBezTo>
                <a:cubicBezTo>
                  <a:pt x="104107" y="4395"/>
                  <a:pt x="106595" y="4122"/>
                  <a:pt x="107690" y="3939"/>
                </a:cubicBezTo>
                <a:cubicBezTo>
                  <a:pt x="105902" y="3718"/>
                  <a:pt x="104429" y="3645"/>
                  <a:pt x="103006" y="3645"/>
                </a:cubicBezTo>
                <a:cubicBezTo>
                  <a:pt x="100160" y="3645"/>
                  <a:pt x="97518" y="3939"/>
                  <a:pt x="92968" y="3939"/>
                </a:cubicBezTo>
                <a:cubicBezTo>
                  <a:pt x="88418" y="3939"/>
                  <a:pt x="86546" y="3777"/>
                  <a:pt x="84398" y="3777"/>
                </a:cubicBezTo>
                <a:cubicBezTo>
                  <a:pt x="83323" y="3777"/>
                  <a:pt x="82179" y="3817"/>
                  <a:pt x="80597" y="3939"/>
                </a:cubicBezTo>
                <a:cubicBezTo>
                  <a:pt x="77748" y="4157"/>
                  <a:pt x="74858" y="4448"/>
                  <a:pt x="72224" y="4448"/>
                </a:cubicBezTo>
                <a:cubicBezTo>
                  <a:pt x="70448" y="4448"/>
                  <a:pt x="68788" y="4316"/>
                  <a:pt x="67335" y="3939"/>
                </a:cubicBezTo>
                <a:cubicBezTo>
                  <a:pt x="65350" y="3424"/>
                  <a:pt x="64036" y="3185"/>
                  <a:pt x="62327" y="3185"/>
                </a:cubicBezTo>
                <a:cubicBezTo>
                  <a:pt x="60931" y="3185"/>
                  <a:pt x="59271" y="3345"/>
                  <a:pt x="56767" y="3642"/>
                </a:cubicBezTo>
                <a:cubicBezTo>
                  <a:pt x="52786" y="4117"/>
                  <a:pt x="51815" y="4498"/>
                  <a:pt x="50774" y="4498"/>
                </a:cubicBezTo>
                <a:cubicBezTo>
                  <a:pt x="50365" y="4498"/>
                  <a:pt x="49944" y="4439"/>
                  <a:pt x="49326" y="4304"/>
                </a:cubicBezTo>
                <a:cubicBezTo>
                  <a:pt x="53092" y="584"/>
                  <a:pt x="59255" y="1885"/>
                  <a:pt x="63729" y="949"/>
                </a:cubicBezTo>
                <a:cubicBezTo>
                  <a:pt x="60655" y="454"/>
                  <a:pt x="60370" y="1"/>
                  <a:pt x="57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93" name="Google Shape;3193;p25"/>
          <p:cNvGrpSpPr/>
          <p:nvPr/>
        </p:nvGrpSpPr>
        <p:grpSpPr>
          <a:xfrm>
            <a:off x="-620305" y="-502886"/>
            <a:ext cx="2359247" cy="5355221"/>
            <a:chOff x="13093133" y="-435336"/>
            <a:chExt cx="2359247" cy="5355221"/>
          </a:xfrm>
        </p:grpSpPr>
        <p:sp>
          <p:nvSpPr>
            <p:cNvPr id="3194" name="Google Shape;3194;p25"/>
            <p:cNvSpPr/>
            <p:nvPr/>
          </p:nvSpPr>
          <p:spPr>
            <a:xfrm>
              <a:off x="13093133" y="-435336"/>
              <a:ext cx="2359247" cy="5355221"/>
            </a:xfrm>
            <a:custGeom>
              <a:avLst/>
              <a:gdLst/>
              <a:ahLst/>
              <a:cxnLst/>
              <a:rect l="l" t="t" r="r" b="b"/>
              <a:pathLst>
                <a:path w="74161" h="168337" extrusionOk="0">
                  <a:moveTo>
                    <a:pt x="10637" y="1"/>
                  </a:moveTo>
                  <a:cubicBezTo>
                    <a:pt x="10637" y="1"/>
                    <a:pt x="10272" y="15043"/>
                    <a:pt x="9975" y="18535"/>
                  </a:cubicBezTo>
                  <a:cubicBezTo>
                    <a:pt x="9702" y="22027"/>
                    <a:pt x="9565" y="23876"/>
                    <a:pt x="9199" y="28099"/>
                  </a:cubicBezTo>
                  <a:cubicBezTo>
                    <a:pt x="8834" y="32298"/>
                    <a:pt x="10409" y="34444"/>
                    <a:pt x="10774" y="38507"/>
                  </a:cubicBezTo>
                  <a:cubicBezTo>
                    <a:pt x="11117" y="42570"/>
                    <a:pt x="12258" y="45994"/>
                    <a:pt x="11413" y="48482"/>
                  </a:cubicBezTo>
                  <a:cubicBezTo>
                    <a:pt x="10546" y="50969"/>
                    <a:pt x="9268" y="54827"/>
                    <a:pt x="9268" y="54827"/>
                  </a:cubicBezTo>
                  <a:cubicBezTo>
                    <a:pt x="6917" y="51768"/>
                    <a:pt x="5776" y="45902"/>
                    <a:pt x="5639" y="43916"/>
                  </a:cubicBezTo>
                  <a:cubicBezTo>
                    <a:pt x="5502" y="41931"/>
                    <a:pt x="4132" y="29879"/>
                    <a:pt x="4132" y="28669"/>
                  </a:cubicBezTo>
                  <a:cubicBezTo>
                    <a:pt x="4132" y="27437"/>
                    <a:pt x="1348" y="15887"/>
                    <a:pt x="2078" y="12326"/>
                  </a:cubicBezTo>
                  <a:cubicBezTo>
                    <a:pt x="2786" y="8766"/>
                    <a:pt x="3995" y="6688"/>
                    <a:pt x="4132" y="5205"/>
                  </a:cubicBezTo>
                  <a:cubicBezTo>
                    <a:pt x="4292" y="3698"/>
                    <a:pt x="5639" y="1"/>
                    <a:pt x="5639" y="1"/>
                  </a:cubicBezTo>
                  <a:lnTo>
                    <a:pt x="5639" y="1"/>
                  </a:lnTo>
                  <a:lnTo>
                    <a:pt x="3562" y="457"/>
                  </a:lnTo>
                  <a:cubicBezTo>
                    <a:pt x="3562" y="457"/>
                    <a:pt x="1644" y="6415"/>
                    <a:pt x="1211" y="7921"/>
                  </a:cubicBezTo>
                  <a:cubicBezTo>
                    <a:pt x="777" y="9405"/>
                    <a:pt x="138" y="12189"/>
                    <a:pt x="69" y="13536"/>
                  </a:cubicBezTo>
                  <a:cubicBezTo>
                    <a:pt x="1" y="14906"/>
                    <a:pt x="708" y="16184"/>
                    <a:pt x="868" y="20041"/>
                  </a:cubicBezTo>
                  <a:cubicBezTo>
                    <a:pt x="1005" y="23876"/>
                    <a:pt x="2009" y="26021"/>
                    <a:pt x="2009" y="30290"/>
                  </a:cubicBezTo>
                  <a:cubicBezTo>
                    <a:pt x="2009" y="34581"/>
                    <a:pt x="3151" y="41931"/>
                    <a:pt x="3151" y="43985"/>
                  </a:cubicBezTo>
                  <a:cubicBezTo>
                    <a:pt x="3151" y="46062"/>
                    <a:pt x="3562" y="51837"/>
                    <a:pt x="4703" y="54462"/>
                  </a:cubicBezTo>
                  <a:cubicBezTo>
                    <a:pt x="5844" y="57109"/>
                    <a:pt x="6278" y="58821"/>
                    <a:pt x="6141" y="60739"/>
                  </a:cubicBezTo>
                  <a:cubicBezTo>
                    <a:pt x="5981" y="62679"/>
                    <a:pt x="4931" y="71216"/>
                    <a:pt x="4931" y="74868"/>
                  </a:cubicBezTo>
                  <a:cubicBezTo>
                    <a:pt x="4931" y="75096"/>
                    <a:pt x="4931" y="75347"/>
                    <a:pt x="4908" y="75598"/>
                  </a:cubicBezTo>
                  <a:cubicBezTo>
                    <a:pt x="4885" y="79387"/>
                    <a:pt x="4680" y="85801"/>
                    <a:pt x="5205" y="88403"/>
                  </a:cubicBezTo>
                  <a:cubicBezTo>
                    <a:pt x="5776" y="91188"/>
                    <a:pt x="7054" y="95319"/>
                    <a:pt x="7282" y="97830"/>
                  </a:cubicBezTo>
                  <a:cubicBezTo>
                    <a:pt x="7488" y="100318"/>
                    <a:pt x="8423" y="102806"/>
                    <a:pt x="8492" y="105727"/>
                  </a:cubicBezTo>
                  <a:cubicBezTo>
                    <a:pt x="8560" y="108649"/>
                    <a:pt x="8834" y="113077"/>
                    <a:pt x="9839" y="115725"/>
                  </a:cubicBezTo>
                  <a:cubicBezTo>
                    <a:pt x="10843" y="118350"/>
                    <a:pt x="12623" y="124992"/>
                    <a:pt x="14038" y="130128"/>
                  </a:cubicBezTo>
                  <a:cubicBezTo>
                    <a:pt x="15476" y="135263"/>
                    <a:pt x="13970" y="144302"/>
                    <a:pt x="14267" y="147726"/>
                  </a:cubicBezTo>
                  <a:cubicBezTo>
                    <a:pt x="14541" y="151150"/>
                    <a:pt x="15043" y="156924"/>
                    <a:pt x="14609" y="159504"/>
                  </a:cubicBezTo>
                  <a:cubicBezTo>
                    <a:pt x="14541" y="159914"/>
                    <a:pt x="14472" y="160394"/>
                    <a:pt x="14404" y="160896"/>
                  </a:cubicBezTo>
                  <a:cubicBezTo>
                    <a:pt x="14084" y="163361"/>
                    <a:pt x="13719" y="166488"/>
                    <a:pt x="12418" y="168337"/>
                  </a:cubicBezTo>
                  <a:cubicBezTo>
                    <a:pt x="14198" y="167972"/>
                    <a:pt x="23009" y="166557"/>
                    <a:pt x="23009" y="166557"/>
                  </a:cubicBezTo>
                  <a:cubicBezTo>
                    <a:pt x="22666" y="157723"/>
                    <a:pt x="23511" y="138071"/>
                    <a:pt x="23009" y="131657"/>
                  </a:cubicBezTo>
                  <a:cubicBezTo>
                    <a:pt x="22507" y="125243"/>
                    <a:pt x="24858" y="102235"/>
                    <a:pt x="25383" y="99359"/>
                  </a:cubicBezTo>
                  <a:cubicBezTo>
                    <a:pt x="25930" y="96460"/>
                    <a:pt x="27916" y="76694"/>
                    <a:pt x="29080" y="71489"/>
                  </a:cubicBezTo>
                  <a:cubicBezTo>
                    <a:pt x="30678" y="64322"/>
                    <a:pt x="38484" y="54713"/>
                    <a:pt x="41748" y="49189"/>
                  </a:cubicBezTo>
                  <a:cubicBezTo>
                    <a:pt x="44693" y="44236"/>
                    <a:pt x="49052" y="33645"/>
                    <a:pt x="53617" y="29377"/>
                  </a:cubicBezTo>
                  <a:cubicBezTo>
                    <a:pt x="58183" y="25086"/>
                    <a:pt x="64459" y="20247"/>
                    <a:pt x="67587" y="17667"/>
                  </a:cubicBezTo>
                  <a:cubicBezTo>
                    <a:pt x="70736" y="15111"/>
                    <a:pt x="74160" y="457"/>
                    <a:pt x="74160" y="457"/>
                  </a:cubicBezTo>
                  <a:lnTo>
                    <a:pt x="72745" y="457"/>
                  </a:lnTo>
                  <a:cubicBezTo>
                    <a:pt x="72745" y="457"/>
                    <a:pt x="69002" y="10888"/>
                    <a:pt x="68591" y="11596"/>
                  </a:cubicBezTo>
                  <a:cubicBezTo>
                    <a:pt x="68157" y="12304"/>
                    <a:pt x="67883" y="13399"/>
                    <a:pt x="63044" y="17394"/>
                  </a:cubicBezTo>
                  <a:cubicBezTo>
                    <a:pt x="58183" y="21388"/>
                    <a:pt x="51449" y="26729"/>
                    <a:pt x="48550" y="29719"/>
                  </a:cubicBezTo>
                  <a:cubicBezTo>
                    <a:pt x="45629" y="32732"/>
                    <a:pt x="40493" y="42912"/>
                    <a:pt x="38142" y="46267"/>
                  </a:cubicBezTo>
                  <a:cubicBezTo>
                    <a:pt x="37092" y="47774"/>
                    <a:pt x="34672" y="50399"/>
                    <a:pt x="32207" y="53321"/>
                  </a:cubicBezTo>
                  <a:lnTo>
                    <a:pt x="32207" y="53343"/>
                  </a:lnTo>
                  <a:cubicBezTo>
                    <a:pt x="29149" y="56950"/>
                    <a:pt x="25999" y="61035"/>
                    <a:pt x="25246" y="63957"/>
                  </a:cubicBezTo>
                  <a:cubicBezTo>
                    <a:pt x="23899" y="69230"/>
                    <a:pt x="20315" y="87490"/>
                    <a:pt x="19836" y="91758"/>
                  </a:cubicBezTo>
                  <a:cubicBezTo>
                    <a:pt x="19334" y="96027"/>
                    <a:pt x="19106" y="101893"/>
                    <a:pt x="19106" y="101893"/>
                  </a:cubicBezTo>
                  <a:cubicBezTo>
                    <a:pt x="18946" y="101619"/>
                    <a:pt x="18809" y="101322"/>
                    <a:pt x="18695" y="101002"/>
                  </a:cubicBezTo>
                  <a:cubicBezTo>
                    <a:pt x="16481" y="95273"/>
                    <a:pt x="17668" y="78246"/>
                    <a:pt x="18535" y="75073"/>
                  </a:cubicBezTo>
                  <a:cubicBezTo>
                    <a:pt x="19471" y="71718"/>
                    <a:pt x="20681" y="57749"/>
                    <a:pt x="20681" y="54758"/>
                  </a:cubicBezTo>
                  <a:cubicBezTo>
                    <a:pt x="20681" y="51768"/>
                    <a:pt x="21457" y="48482"/>
                    <a:pt x="22027" y="47044"/>
                  </a:cubicBezTo>
                  <a:cubicBezTo>
                    <a:pt x="22598" y="45628"/>
                    <a:pt x="24606" y="39283"/>
                    <a:pt x="24241" y="35220"/>
                  </a:cubicBezTo>
                  <a:cubicBezTo>
                    <a:pt x="23899" y="31157"/>
                    <a:pt x="22826" y="17827"/>
                    <a:pt x="22255" y="13605"/>
                  </a:cubicBezTo>
                  <a:cubicBezTo>
                    <a:pt x="21685" y="9405"/>
                    <a:pt x="22461" y="457"/>
                    <a:pt x="22461" y="457"/>
                  </a:cubicBezTo>
                  <a:lnTo>
                    <a:pt x="19904" y="457"/>
                  </a:lnTo>
                  <a:cubicBezTo>
                    <a:pt x="19904" y="457"/>
                    <a:pt x="20041" y="11824"/>
                    <a:pt x="20475" y="17599"/>
                  </a:cubicBezTo>
                  <a:cubicBezTo>
                    <a:pt x="20886" y="23374"/>
                    <a:pt x="22187" y="31020"/>
                    <a:pt x="22187" y="34923"/>
                  </a:cubicBezTo>
                  <a:cubicBezTo>
                    <a:pt x="22187" y="38849"/>
                    <a:pt x="19174" y="47340"/>
                    <a:pt x="18398" y="50330"/>
                  </a:cubicBezTo>
                  <a:cubicBezTo>
                    <a:pt x="17713" y="52932"/>
                    <a:pt x="18147" y="60351"/>
                    <a:pt x="17690" y="65053"/>
                  </a:cubicBezTo>
                  <a:cubicBezTo>
                    <a:pt x="17622" y="65760"/>
                    <a:pt x="17531" y="66399"/>
                    <a:pt x="17417" y="66947"/>
                  </a:cubicBezTo>
                  <a:cubicBezTo>
                    <a:pt x="16549" y="71216"/>
                    <a:pt x="15750" y="78679"/>
                    <a:pt x="14700" y="83518"/>
                  </a:cubicBezTo>
                  <a:cubicBezTo>
                    <a:pt x="13628" y="88334"/>
                    <a:pt x="14609" y="93972"/>
                    <a:pt x="15408" y="98880"/>
                  </a:cubicBezTo>
                  <a:cubicBezTo>
                    <a:pt x="16184" y="103810"/>
                    <a:pt x="18261" y="106869"/>
                    <a:pt x="18900" y="109014"/>
                  </a:cubicBezTo>
                  <a:cubicBezTo>
                    <a:pt x="19539" y="111160"/>
                    <a:pt x="18832" y="116775"/>
                    <a:pt x="18193" y="118144"/>
                  </a:cubicBezTo>
                  <a:cubicBezTo>
                    <a:pt x="18136" y="118264"/>
                    <a:pt x="18056" y="118320"/>
                    <a:pt x="17958" y="118320"/>
                  </a:cubicBezTo>
                  <a:cubicBezTo>
                    <a:pt x="16944" y="118320"/>
                    <a:pt x="13940" y="112372"/>
                    <a:pt x="13628" y="107941"/>
                  </a:cubicBezTo>
                  <a:cubicBezTo>
                    <a:pt x="13262" y="103102"/>
                    <a:pt x="8629" y="91393"/>
                    <a:pt x="8629" y="86349"/>
                  </a:cubicBezTo>
                  <a:cubicBezTo>
                    <a:pt x="8629" y="81281"/>
                    <a:pt x="8127" y="70074"/>
                    <a:pt x="8629" y="66308"/>
                  </a:cubicBezTo>
                  <a:cubicBezTo>
                    <a:pt x="9131" y="62519"/>
                    <a:pt x="13262" y="51335"/>
                    <a:pt x="13901" y="48185"/>
                  </a:cubicBezTo>
                  <a:cubicBezTo>
                    <a:pt x="14541" y="45058"/>
                    <a:pt x="12760" y="39283"/>
                    <a:pt x="12121" y="36224"/>
                  </a:cubicBezTo>
                  <a:cubicBezTo>
                    <a:pt x="11482" y="33143"/>
                    <a:pt x="10980" y="26729"/>
                    <a:pt x="11413" y="23374"/>
                  </a:cubicBezTo>
                  <a:cubicBezTo>
                    <a:pt x="11847" y="20041"/>
                    <a:pt x="12486" y="1"/>
                    <a:pt x="12486"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25"/>
            <p:cNvSpPr/>
            <p:nvPr/>
          </p:nvSpPr>
          <p:spPr>
            <a:xfrm>
              <a:off x="13242015" y="1969594"/>
              <a:ext cx="407359" cy="2713574"/>
            </a:xfrm>
            <a:custGeom>
              <a:avLst/>
              <a:gdLst/>
              <a:ahLst/>
              <a:cxnLst/>
              <a:rect l="l" t="t" r="r" b="b"/>
              <a:pathLst>
                <a:path w="12805" h="85299" extrusionOk="0">
                  <a:moveTo>
                    <a:pt x="11983" y="83313"/>
                  </a:moveTo>
                  <a:cubicBezTo>
                    <a:pt x="11869" y="84066"/>
                    <a:pt x="10910" y="84751"/>
                    <a:pt x="9746" y="85299"/>
                  </a:cubicBezTo>
                  <a:cubicBezTo>
                    <a:pt x="9815" y="84797"/>
                    <a:pt x="9861" y="84317"/>
                    <a:pt x="9952" y="83907"/>
                  </a:cubicBezTo>
                  <a:cubicBezTo>
                    <a:pt x="10363" y="81327"/>
                    <a:pt x="9861" y="75553"/>
                    <a:pt x="9587" y="72129"/>
                  </a:cubicBezTo>
                  <a:cubicBezTo>
                    <a:pt x="9290" y="68705"/>
                    <a:pt x="10796" y="59666"/>
                    <a:pt x="9381" y="54531"/>
                  </a:cubicBezTo>
                  <a:cubicBezTo>
                    <a:pt x="7943" y="49395"/>
                    <a:pt x="6163" y="42753"/>
                    <a:pt x="5159" y="40128"/>
                  </a:cubicBezTo>
                  <a:cubicBezTo>
                    <a:pt x="4154" y="37480"/>
                    <a:pt x="3880" y="33052"/>
                    <a:pt x="3812" y="30130"/>
                  </a:cubicBezTo>
                  <a:cubicBezTo>
                    <a:pt x="3743" y="27209"/>
                    <a:pt x="2808" y="24721"/>
                    <a:pt x="2602" y="22233"/>
                  </a:cubicBezTo>
                  <a:cubicBezTo>
                    <a:pt x="2397" y="19722"/>
                    <a:pt x="1096" y="15591"/>
                    <a:pt x="525" y="12806"/>
                  </a:cubicBezTo>
                  <a:cubicBezTo>
                    <a:pt x="0" y="10204"/>
                    <a:pt x="205" y="3790"/>
                    <a:pt x="251" y="1"/>
                  </a:cubicBezTo>
                  <a:cubicBezTo>
                    <a:pt x="799" y="7556"/>
                    <a:pt x="2579" y="14404"/>
                    <a:pt x="3127" y="17668"/>
                  </a:cubicBezTo>
                  <a:cubicBezTo>
                    <a:pt x="3675" y="20955"/>
                    <a:pt x="4451" y="31363"/>
                    <a:pt x="5455" y="34536"/>
                  </a:cubicBezTo>
                  <a:cubicBezTo>
                    <a:pt x="6437" y="37708"/>
                    <a:pt x="8217" y="38028"/>
                    <a:pt x="8171" y="41497"/>
                  </a:cubicBezTo>
                  <a:cubicBezTo>
                    <a:pt x="8126" y="44967"/>
                    <a:pt x="10020" y="48938"/>
                    <a:pt x="10614" y="51266"/>
                  </a:cubicBezTo>
                  <a:cubicBezTo>
                    <a:pt x="11207" y="53595"/>
                    <a:pt x="11139" y="59894"/>
                    <a:pt x="11983" y="61606"/>
                  </a:cubicBezTo>
                  <a:cubicBezTo>
                    <a:pt x="12805" y="63318"/>
                    <a:pt x="12234" y="81282"/>
                    <a:pt x="11983" y="833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25"/>
            <p:cNvSpPr/>
            <p:nvPr/>
          </p:nvSpPr>
          <p:spPr>
            <a:xfrm>
              <a:off x="13526642" y="1261638"/>
              <a:ext cx="591108" cy="2061514"/>
            </a:xfrm>
            <a:custGeom>
              <a:avLst/>
              <a:gdLst/>
              <a:ahLst/>
              <a:cxnLst/>
              <a:rect l="l" t="t" r="r" b="b"/>
              <a:pathLst>
                <a:path w="18581" h="64802" extrusionOk="0">
                  <a:moveTo>
                    <a:pt x="18580" y="0"/>
                  </a:moveTo>
                  <a:cubicBezTo>
                    <a:pt x="18535" y="114"/>
                    <a:pt x="17941" y="1963"/>
                    <a:pt x="16503" y="3219"/>
                  </a:cubicBezTo>
                  <a:cubicBezTo>
                    <a:pt x="15020" y="4497"/>
                    <a:pt x="15316" y="6003"/>
                    <a:pt x="13741" y="10477"/>
                  </a:cubicBezTo>
                  <a:cubicBezTo>
                    <a:pt x="12189" y="14951"/>
                    <a:pt x="11208" y="18808"/>
                    <a:pt x="10432" y="22917"/>
                  </a:cubicBezTo>
                  <a:cubicBezTo>
                    <a:pt x="9633" y="27003"/>
                    <a:pt x="8765" y="31385"/>
                    <a:pt x="7944" y="34900"/>
                  </a:cubicBezTo>
                  <a:cubicBezTo>
                    <a:pt x="7122" y="38392"/>
                    <a:pt x="6757" y="45537"/>
                    <a:pt x="7076" y="47386"/>
                  </a:cubicBezTo>
                  <a:cubicBezTo>
                    <a:pt x="7396" y="49257"/>
                    <a:pt x="6666" y="50307"/>
                    <a:pt x="5821" y="51996"/>
                  </a:cubicBezTo>
                  <a:cubicBezTo>
                    <a:pt x="4954" y="53708"/>
                    <a:pt x="6460" y="53434"/>
                    <a:pt x="6894" y="55945"/>
                  </a:cubicBezTo>
                  <a:cubicBezTo>
                    <a:pt x="7350" y="58479"/>
                    <a:pt x="7054" y="62359"/>
                    <a:pt x="4566" y="64801"/>
                  </a:cubicBezTo>
                  <a:cubicBezTo>
                    <a:pt x="5205" y="63432"/>
                    <a:pt x="5912" y="57817"/>
                    <a:pt x="5273" y="55671"/>
                  </a:cubicBezTo>
                  <a:cubicBezTo>
                    <a:pt x="4634" y="53526"/>
                    <a:pt x="2557" y="50467"/>
                    <a:pt x="1781" y="45537"/>
                  </a:cubicBezTo>
                  <a:cubicBezTo>
                    <a:pt x="982" y="40629"/>
                    <a:pt x="1" y="34991"/>
                    <a:pt x="1073" y="30175"/>
                  </a:cubicBezTo>
                  <a:cubicBezTo>
                    <a:pt x="2123" y="25336"/>
                    <a:pt x="2922" y="17873"/>
                    <a:pt x="3790" y="13604"/>
                  </a:cubicBezTo>
                  <a:cubicBezTo>
                    <a:pt x="3904" y="13056"/>
                    <a:pt x="3995" y="12417"/>
                    <a:pt x="4063" y="11710"/>
                  </a:cubicBezTo>
                  <a:cubicBezTo>
                    <a:pt x="4429" y="13901"/>
                    <a:pt x="4634" y="17211"/>
                    <a:pt x="4292" y="19539"/>
                  </a:cubicBezTo>
                  <a:cubicBezTo>
                    <a:pt x="3767" y="23122"/>
                    <a:pt x="3105" y="28121"/>
                    <a:pt x="2443" y="32070"/>
                  </a:cubicBezTo>
                  <a:cubicBezTo>
                    <a:pt x="1758" y="36041"/>
                    <a:pt x="2443" y="39739"/>
                    <a:pt x="2877" y="43893"/>
                  </a:cubicBezTo>
                  <a:cubicBezTo>
                    <a:pt x="3333" y="48070"/>
                    <a:pt x="3630" y="47682"/>
                    <a:pt x="4566" y="48732"/>
                  </a:cubicBezTo>
                  <a:cubicBezTo>
                    <a:pt x="4794" y="49006"/>
                    <a:pt x="4954" y="48527"/>
                    <a:pt x="5068" y="47659"/>
                  </a:cubicBezTo>
                  <a:cubicBezTo>
                    <a:pt x="5182" y="47979"/>
                    <a:pt x="5319" y="48276"/>
                    <a:pt x="5479" y="48550"/>
                  </a:cubicBezTo>
                  <a:cubicBezTo>
                    <a:pt x="5479" y="48550"/>
                    <a:pt x="5707" y="42684"/>
                    <a:pt x="6209" y="38415"/>
                  </a:cubicBezTo>
                  <a:cubicBezTo>
                    <a:pt x="6688" y="34147"/>
                    <a:pt x="10272" y="15887"/>
                    <a:pt x="11619" y="10614"/>
                  </a:cubicBezTo>
                  <a:cubicBezTo>
                    <a:pt x="12372" y="7692"/>
                    <a:pt x="15522" y="3607"/>
                    <a:pt x="185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7" name="Google Shape;3197;p25"/>
          <p:cNvGrpSpPr/>
          <p:nvPr/>
        </p:nvGrpSpPr>
        <p:grpSpPr>
          <a:xfrm flipH="1">
            <a:off x="-1758452" y="3416172"/>
            <a:ext cx="4762599" cy="1836593"/>
            <a:chOff x="6443175" y="3669288"/>
            <a:chExt cx="3880550" cy="1496450"/>
          </a:xfrm>
        </p:grpSpPr>
        <p:sp>
          <p:nvSpPr>
            <p:cNvPr id="3198" name="Google Shape;3198;p25"/>
            <p:cNvSpPr/>
            <p:nvPr/>
          </p:nvSpPr>
          <p:spPr>
            <a:xfrm>
              <a:off x="7753575" y="3973663"/>
              <a:ext cx="2570150" cy="1191500"/>
            </a:xfrm>
            <a:custGeom>
              <a:avLst/>
              <a:gdLst/>
              <a:ahLst/>
              <a:cxnLst/>
              <a:rect l="l" t="t" r="r" b="b"/>
              <a:pathLst>
                <a:path w="102806" h="47660" extrusionOk="0">
                  <a:moveTo>
                    <a:pt x="102806" y="1"/>
                  </a:moveTo>
                  <a:lnTo>
                    <a:pt x="93721" y="7054"/>
                  </a:lnTo>
                  <a:lnTo>
                    <a:pt x="85253" y="29263"/>
                  </a:lnTo>
                  <a:lnTo>
                    <a:pt x="80209" y="38644"/>
                  </a:lnTo>
                  <a:lnTo>
                    <a:pt x="16435" y="42022"/>
                  </a:lnTo>
                  <a:lnTo>
                    <a:pt x="0" y="47660"/>
                  </a:lnTo>
                  <a:lnTo>
                    <a:pt x="102806" y="47660"/>
                  </a:lnTo>
                  <a:lnTo>
                    <a:pt x="102806" y="1"/>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25"/>
            <p:cNvSpPr/>
            <p:nvPr/>
          </p:nvSpPr>
          <p:spPr>
            <a:xfrm>
              <a:off x="8238600" y="3669288"/>
              <a:ext cx="2085125" cy="1496450"/>
            </a:xfrm>
            <a:custGeom>
              <a:avLst/>
              <a:gdLst/>
              <a:ahLst/>
              <a:cxnLst/>
              <a:rect l="l" t="t" r="r" b="b"/>
              <a:pathLst>
                <a:path w="83405" h="59858" extrusionOk="0">
                  <a:moveTo>
                    <a:pt x="21858" y="1"/>
                  </a:moveTo>
                  <a:cubicBezTo>
                    <a:pt x="18844" y="1"/>
                    <a:pt x="15692" y="473"/>
                    <a:pt x="13086" y="473"/>
                  </a:cubicBezTo>
                  <a:cubicBezTo>
                    <a:pt x="12906" y="473"/>
                    <a:pt x="12729" y="471"/>
                    <a:pt x="12555" y="466"/>
                  </a:cubicBezTo>
                  <a:cubicBezTo>
                    <a:pt x="12262" y="458"/>
                    <a:pt x="11965" y="449"/>
                    <a:pt x="11669" y="449"/>
                  </a:cubicBezTo>
                  <a:cubicBezTo>
                    <a:pt x="11181" y="449"/>
                    <a:pt x="10695" y="472"/>
                    <a:pt x="10227" y="558"/>
                  </a:cubicBezTo>
                  <a:cubicBezTo>
                    <a:pt x="7214" y="1151"/>
                    <a:pt x="5365" y="5031"/>
                    <a:pt x="3653" y="7291"/>
                  </a:cubicBezTo>
                  <a:cubicBezTo>
                    <a:pt x="2443" y="8934"/>
                    <a:pt x="1234" y="10555"/>
                    <a:pt x="1" y="12176"/>
                  </a:cubicBezTo>
                  <a:lnTo>
                    <a:pt x="1" y="36211"/>
                  </a:lnTo>
                  <a:lnTo>
                    <a:pt x="1" y="59858"/>
                  </a:lnTo>
                  <a:lnTo>
                    <a:pt x="83405" y="59858"/>
                  </a:lnTo>
                  <a:cubicBezTo>
                    <a:pt x="82537" y="59858"/>
                    <a:pt x="80278" y="57529"/>
                    <a:pt x="79524" y="56982"/>
                  </a:cubicBezTo>
                  <a:cubicBezTo>
                    <a:pt x="78497" y="56205"/>
                    <a:pt x="77561" y="55429"/>
                    <a:pt x="76603" y="54562"/>
                  </a:cubicBezTo>
                  <a:cubicBezTo>
                    <a:pt x="75324" y="53421"/>
                    <a:pt x="72905" y="52097"/>
                    <a:pt x="72106" y="50522"/>
                  </a:cubicBezTo>
                  <a:lnTo>
                    <a:pt x="72106" y="50522"/>
                  </a:lnTo>
                  <a:cubicBezTo>
                    <a:pt x="72380" y="51549"/>
                    <a:pt x="72677" y="52576"/>
                    <a:pt x="72951" y="53603"/>
                  </a:cubicBezTo>
                  <a:cubicBezTo>
                    <a:pt x="64574" y="49335"/>
                    <a:pt x="59529" y="40707"/>
                    <a:pt x="54759" y="32627"/>
                  </a:cubicBezTo>
                  <a:cubicBezTo>
                    <a:pt x="54257" y="31782"/>
                    <a:pt x="53709" y="30892"/>
                    <a:pt x="52887" y="30344"/>
                  </a:cubicBezTo>
                  <a:cubicBezTo>
                    <a:pt x="52454" y="30093"/>
                    <a:pt x="51974" y="29911"/>
                    <a:pt x="51518" y="29705"/>
                  </a:cubicBezTo>
                  <a:cubicBezTo>
                    <a:pt x="48619" y="28267"/>
                    <a:pt x="47409" y="25049"/>
                    <a:pt x="46062" y="22333"/>
                  </a:cubicBezTo>
                  <a:cubicBezTo>
                    <a:pt x="44373" y="19000"/>
                    <a:pt x="42616" y="17266"/>
                    <a:pt x="39352" y="15485"/>
                  </a:cubicBezTo>
                  <a:cubicBezTo>
                    <a:pt x="38484" y="15029"/>
                    <a:pt x="37549" y="14641"/>
                    <a:pt x="36818" y="13956"/>
                  </a:cubicBezTo>
                  <a:cubicBezTo>
                    <a:pt x="35996" y="13203"/>
                    <a:pt x="35540" y="12153"/>
                    <a:pt x="35061" y="11126"/>
                  </a:cubicBezTo>
                  <a:cubicBezTo>
                    <a:pt x="33874" y="8638"/>
                    <a:pt x="32527" y="6195"/>
                    <a:pt x="31043" y="3867"/>
                  </a:cubicBezTo>
                  <a:cubicBezTo>
                    <a:pt x="29032" y="710"/>
                    <a:pt x="25550" y="1"/>
                    <a:pt x="21858" y="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25"/>
            <p:cNvSpPr/>
            <p:nvPr/>
          </p:nvSpPr>
          <p:spPr>
            <a:xfrm>
              <a:off x="8222075" y="3691463"/>
              <a:ext cx="1652575" cy="1462300"/>
            </a:xfrm>
            <a:custGeom>
              <a:avLst/>
              <a:gdLst/>
              <a:ahLst/>
              <a:cxnLst/>
              <a:rect l="l" t="t" r="r" b="b"/>
              <a:pathLst>
                <a:path w="66103" h="58492" extrusionOk="0">
                  <a:moveTo>
                    <a:pt x="20598" y="6308"/>
                  </a:moveTo>
                  <a:lnTo>
                    <a:pt x="20598" y="6308"/>
                  </a:lnTo>
                  <a:cubicBezTo>
                    <a:pt x="20602" y="6309"/>
                    <a:pt x="20607" y="6311"/>
                    <a:pt x="20611" y="6313"/>
                  </a:cubicBezTo>
                  <a:cubicBezTo>
                    <a:pt x="20607" y="6311"/>
                    <a:pt x="20602" y="6309"/>
                    <a:pt x="20598" y="6308"/>
                  </a:cubicBezTo>
                  <a:close/>
                  <a:moveTo>
                    <a:pt x="16480" y="16219"/>
                  </a:moveTo>
                  <a:cubicBezTo>
                    <a:pt x="16478" y="16219"/>
                    <a:pt x="16477" y="16220"/>
                    <a:pt x="16475" y="16221"/>
                  </a:cubicBezTo>
                  <a:lnTo>
                    <a:pt x="16475" y="16221"/>
                  </a:lnTo>
                  <a:cubicBezTo>
                    <a:pt x="16477" y="16220"/>
                    <a:pt x="16478" y="16219"/>
                    <a:pt x="16480" y="16219"/>
                  </a:cubicBezTo>
                  <a:close/>
                  <a:moveTo>
                    <a:pt x="37475" y="17542"/>
                  </a:moveTo>
                  <a:cubicBezTo>
                    <a:pt x="37476" y="17542"/>
                    <a:pt x="37478" y="17542"/>
                    <a:pt x="37479" y="17543"/>
                  </a:cubicBezTo>
                  <a:cubicBezTo>
                    <a:pt x="37478" y="17542"/>
                    <a:pt x="37476" y="17542"/>
                    <a:pt x="37475" y="17542"/>
                  </a:cubicBezTo>
                  <a:close/>
                  <a:moveTo>
                    <a:pt x="18524" y="1"/>
                  </a:moveTo>
                  <a:cubicBezTo>
                    <a:pt x="17894" y="1"/>
                    <a:pt x="17265" y="30"/>
                    <a:pt x="16640" y="104"/>
                  </a:cubicBezTo>
                  <a:cubicBezTo>
                    <a:pt x="13467" y="447"/>
                    <a:pt x="11892" y="2364"/>
                    <a:pt x="9427" y="4030"/>
                  </a:cubicBezTo>
                  <a:cubicBezTo>
                    <a:pt x="7875" y="5080"/>
                    <a:pt x="6323" y="6130"/>
                    <a:pt x="4793" y="7180"/>
                  </a:cubicBezTo>
                  <a:lnTo>
                    <a:pt x="3196" y="12749"/>
                  </a:lnTo>
                  <a:lnTo>
                    <a:pt x="0" y="58491"/>
                  </a:lnTo>
                  <a:lnTo>
                    <a:pt x="45742" y="58491"/>
                  </a:lnTo>
                  <a:cubicBezTo>
                    <a:pt x="44715" y="58491"/>
                    <a:pt x="43391" y="53835"/>
                    <a:pt x="44509" y="53356"/>
                  </a:cubicBezTo>
                  <a:cubicBezTo>
                    <a:pt x="44637" y="53298"/>
                    <a:pt x="44771" y="53274"/>
                    <a:pt x="44906" y="53274"/>
                  </a:cubicBezTo>
                  <a:cubicBezTo>
                    <a:pt x="45255" y="53274"/>
                    <a:pt x="45619" y="53430"/>
                    <a:pt x="45947" y="53561"/>
                  </a:cubicBezTo>
                  <a:cubicBezTo>
                    <a:pt x="49234" y="54976"/>
                    <a:pt x="52886" y="55296"/>
                    <a:pt x="56447" y="55592"/>
                  </a:cubicBezTo>
                  <a:cubicBezTo>
                    <a:pt x="59665" y="55843"/>
                    <a:pt x="62884" y="56117"/>
                    <a:pt x="66102" y="56391"/>
                  </a:cubicBezTo>
                  <a:cubicBezTo>
                    <a:pt x="65007" y="56300"/>
                    <a:pt x="62610" y="52511"/>
                    <a:pt x="61948" y="51621"/>
                  </a:cubicBezTo>
                  <a:cubicBezTo>
                    <a:pt x="60944" y="50297"/>
                    <a:pt x="60396" y="48334"/>
                    <a:pt x="59277" y="47193"/>
                  </a:cubicBezTo>
                  <a:cubicBezTo>
                    <a:pt x="58935" y="46833"/>
                    <a:pt x="58439" y="46576"/>
                    <a:pt x="57952" y="46576"/>
                  </a:cubicBezTo>
                  <a:cubicBezTo>
                    <a:pt x="57789" y="46576"/>
                    <a:pt x="57628" y="46605"/>
                    <a:pt x="57474" y="46668"/>
                  </a:cubicBezTo>
                  <a:cubicBezTo>
                    <a:pt x="57248" y="46743"/>
                    <a:pt x="57022" y="46896"/>
                    <a:pt x="56796" y="46896"/>
                  </a:cubicBezTo>
                  <a:cubicBezTo>
                    <a:pt x="56748" y="46896"/>
                    <a:pt x="56700" y="46889"/>
                    <a:pt x="56652" y="46873"/>
                  </a:cubicBezTo>
                  <a:cubicBezTo>
                    <a:pt x="56447" y="46805"/>
                    <a:pt x="56333" y="46599"/>
                    <a:pt x="56264" y="46417"/>
                  </a:cubicBezTo>
                  <a:cubicBezTo>
                    <a:pt x="55945" y="45732"/>
                    <a:pt x="55785" y="44979"/>
                    <a:pt x="55420" y="44340"/>
                  </a:cubicBezTo>
                  <a:cubicBezTo>
                    <a:pt x="55055" y="43678"/>
                    <a:pt x="54438" y="43084"/>
                    <a:pt x="53708" y="43061"/>
                  </a:cubicBezTo>
                  <a:cubicBezTo>
                    <a:pt x="53069" y="43929"/>
                    <a:pt x="52338" y="44728"/>
                    <a:pt x="51517" y="45435"/>
                  </a:cubicBezTo>
                  <a:cubicBezTo>
                    <a:pt x="51517" y="45116"/>
                    <a:pt x="51699" y="44819"/>
                    <a:pt x="51973" y="44636"/>
                  </a:cubicBezTo>
                  <a:lnTo>
                    <a:pt x="51973" y="44636"/>
                  </a:lnTo>
                  <a:cubicBezTo>
                    <a:pt x="51937" y="44661"/>
                    <a:pt x="51903" y="44672"/>
                    <a:pt x="51871" y="44672"/>
                  </a:cubicBezTo>
                  <a:cubicBezTo>
                    <a:pt x="51668" y="44672"/>
                    <a:pt x="51581" y="44209"/>
                    <a:pt x="51699" y="43952"/>
                  </a:cubicBezTo>
                  <a:cubicBezTo>
                    <a:pt x="51996" y="43312"/>
                    <a:pt x="52316" y="42650"/>
                    <a:pt x="52612" y="42011"/>
                  </a:cubicBezTo>
                  <a:lnTo>
                    <a:pt x="52612" y="42011"/>
                  </a:lnTo>
                  <a:cubicBezTo>
                    <a:pt x="51836" y="42582"/>
                    <a:pt x="51083" y="43153"/>
                    <a:pt x="50307" y="43723"/>
                  </a:cubicBezTo>
                  <a:cubicBezTo>
                    <a:pt x="50535" y="42947"/>
                    <a:pt x="50946" y="42240"/>
                    <a:pt x="51540" y="41669"/>
                  </a:cubicBezTo>
                  <a:cubicBezTo>
                    <a:pt x="51037" y="40802"/>
                    <a:pt x="51060" y="39774"/>
                    <a:pt x="50900" y="38793"/>
                  </a:cubicBezTo>
                  <a:cubicBezTo>
                    <a:pt x="50741" y="37834"/>
                    <a:pt x="50216" y="36762"/>
                    <a:pt x="49257" y="36556"/>
                  </a:cubicBezTo>
                  <a:lnTo>
                    <a:pt x="49257" y="36556"/>
                  </a:lnTo>
                  <a:cubicBezTo>
                    <a:pt x="49029" y="37675"/>
                    <a:pt x="49531" y="38861"/>
                    <a:pt x="49303" y="39980"/>
                  </a:cubicBezTo>
                  <a:cubicBezTo>
                    <a:pt x="49097" y="41007"/>
                    <a:pt x="48207" y="41874"/>
                    <a:pt x="47157" y="42034"/>
                  </a:cubicBezTo>
                  <a:cubicBezTo>
                    <a:pt x="47591" y="41601"/>
                    <a:pt x="48047" y="41167"/>
                    <a:pt x="48481" y="40733"/>
                  </a:cubicBezTo>
                  <a:cubicBezTo>
                    <a:pt x="48618" y="40619"/>
                    <a:pt x="48778" y="40459"/>
                    <a:pt x="48801" y="40277"/>
                  </a:cubicBezTo>
                  <a:cubicBezTo>
                    <a:pt x="48823" y="40117"/>
                    <a:pt x="48778" y="39980"/>
                    <a:pt x="48732" y="39843"/>
                  </a:cubicBezTo>
                  <a:cubicBezTo>
                    <a:pt x="47707" y="36767"/>
                    <a:pt x="47068" y="30576"/>
                    <a:pt x="42730" y="30576"/>
                  </a:cubicBezTo>
                  <a:cubicBezTo>
                    <a:pt x="42722" y="30576"/>
                    <a:pt x="42714" y="30576"/>
                    <a:pt x="42706" y="30576"/>
                  </a:cubicBezTo>
                  <a:cubicBezTo>
                    <a:pt x="41177" y="30599"/>
                    <a:pt x="39625" y="30690"/>
                    <a:pt x="38095" y="30850"/>
                  </a:cubicBezTo>
                  <a:cubicBezTo>
                    <a:pt x="37046" y="32744"/>
                    <a:pt x="37570" y="34433"/>
                    <a:pt x="35083" y="35643"/>
                  </a:cubicBezTo>
                  <a:cubicBezTo>
                    <a:pt x="32686" y="36807"/>
                    <a:pt x="30586" y="38131"/>
                    <a:pt x="28623" y="40003"/>
                  </a:cubicBezTo>
                  <a:cubicBezTo>
                    <a:pt x="29764" y="37606"/>
                    <a:pt x="32047" y="35803"/>
                    <a:pt x="34626" y="35255"/>
                  </a:cubicBezTo>
                  <a:cubicBezTo>
                    <a:pt x="34923" y="35187"/>
                    <a:pt x="35219" y="35141"/>
                    <a:pt x="35425" y="34958"/>
                  </a:cubicBezTo>
                  <a:cubicBezTo>
                    <a:pt x="35699" y="34753"/>
                    <a:pt x="35813" y="34433"/>
                    <a:pt x="35927" y="34137"/>
                  </a:cubicBezTo>
                  <a:cubicBezTo>
                    <a:pt x="35927" y="32767"/>
                    <a:pt x="37319" y="31580"/>
                    <a:pt x="37182" y="30074"/>
                  </a:cubicBezTo>
                  <a:cubicBezTo>
                    <a:pt x="37068" y="28841"/>
                    <a:pt x="36155" y="27494"/>
                    <a:pt x="35653" y="26353"/>
                  </a:cubicBezTo>
                  <a:cubicBezTo>
                    <a:pt x="35516" y="26011"/>
                    <a:pt x="35356" y="25646"/>
                    <a:pt x="35448" y="25280"/>
                  </a:cubicBezTo>
                  <a:cubicBezTo>
                    <a:pt x="35493" y="25098"/>
                    <a:pt x="35608" y="24915"/>
                    <a:pt x="35653" y="24733"/>
                  </a:cubicBezTo>
                  <a:cubicBezTo>
                    <a:pt x="35742" y="24221"/>
                    <a:pt x="35181" y="23796"/>
                    <a:pt x="34666" y="23796"/>
                  </a:cubicBezTo>
                  <a:cubicBezTo>
                    <a:pt x="34653" y="23796"/>
                    <a:pt x="34639" y="23796"/>
                    <a:pt x="34626" y="23797"/>
                  </a:cubicBezTo>
                  <a:cubicBezTo>
                    <a:pt x="34078" y="23842"/>
                    <a:pt x="33622" y="24185"/>
                    <a:pt x="33234" y="24550"/>
                  </a:cubicBezTo>
                  <a:cubicBezTo>
                    <a:pt x="31430" y="26125"/>
                    <a:pt x="30221" y="28111"/>
                    <a:pt x="29490" y="30416"/>
                  </a:cubicBezTo>
                  <a:cubicBezTo>
                    <a:pt x="29970" y="27494"/>
                    <a:pt x="31545" y="24778"/>
                    <a:pt x="33827" y="22907"/>
                  </a:cubicBezTo>
                  <a:cubicBezTo>
                    <a:pt x="34740" y="22131"/>
                    <a:pt x="35859" y="21377"/>
                    <a:pt x="36041" y="20190"/>
                  </a:cubicBezTo>
                  <a:lnTo>
                    <a:pt x="36041" y="20190"/>
                  </a:lnTo>
                  <a:cubicBezTo>
                    <a:pt x="35356" y="20282"/>
                    <a:pt x="34695" y="20373"/>
                    <a:pt x="34010" y="20464"/>
                  </a:cubicBezTo>
                  <a:cubicBezTo>
                    <a:pt x="34458" y="20083"/>
                    <a:pt x="36870" y="17540"/>
                    <a:pt x="37451" y="17540"/>
                  </a:cubicBezTo>
                  <a:cubicBezTo>
                    <a:pt x="37459" y="17540"/>
                    <a:pt x="37467" y="17541"/>
                    <a:pt x="37475" y="17542"/>
                  </a:cubicBezTo>
                  <a:lnTo>
                    <a:pt x="37475" y="17542"/>
                  </a:lnTo>
                  <a:cubicBezTo>
                    <a:pt x="37138" y="17489"/>
                    <a:pt x="36778" y="17463"/>
                    <a:pt x="36402" y="17463"/>
                  </a:cubicBezTo>
                  <a:cubicBezTo>
                    <a:pt x="32600" y="17463"/>
                    <a:pt x="27090" y="20081"/>
                    <a:pt x="25679" y="23340"/>
                  </a:cubicBezTo>
                  <a:cubicBezTo>
                    <a:pt x="26843" y="20624"/>
                    <a:pt x="30061" y="19300"/>
                    <a:pt x="31430" y="16675"/>
                  </a:cubicBezTo>
                  <a:cubicBezTo>
                    <a:pt x="31545" y="16447"/>
                    <a:pt x="31636" y="16219"/>
                    <a:pt x="31841" y="16059"/>
                  </a:cubicBezTo>
                  <a:cubicBezTo>
                    <a:pt x="32047" y="15876"/>
                    <a:pt x="32366" y="15808"/>
                    <a:pt x="32640" y="15762"/>
                  </a:cubicBezTo>
                  <a:cubicBezTo>
                    <a:pt x="33678" y="15589"/>
                    <a:pt x="35321" y="15277"/>
                    <a:pt x="36828" y="15277"/>
                  </a:cubicBezTo>
                  <a:cubicBezTo>
                    <a:pt x="37905" y="15277"/>
                    <a:pt x="38913" y="15437"/>
                    <a:pt x="39579" y="15922"/>
                  </a:cubicBezTo>
                  <a:cubicBezTo>
                    <a:pt x="42181" y="17817"/>
                    <a:pt x="44624" y="20373"/>
                    <a:pt x="46701" y="22815"/>
                  </a:cubicBezTo>
                  <a:cubicBezTo>
                    <a:pt x="45856" y="21172"/>
                    <a:pt x="44783" y="19643"/>
                    <a:pt x="43733" y="18113"/>
                  </a:cubicBezTo>
                  <a:lnTo>
                    <a:pt x="40195" y="13023"/>
                  </a:lnTo>
                  <a:cubicBezTo>
                    <a:pt x="39944" y="12681"/>
                    <a:pt x="39670" y="12293"/>
                    <a:pt x="39305" y="12042"/>
                  </a:cubicBezTo>
                  <a:cubicBezTo>
                    <a:pt x="38255" y="11311"/>
                    <a:pt x="36749" y="11836"/>
                    <a:pt x="35562" y="11380"/>
                  </a:cubicBezTo>
                  <a:cubicBezTo>
                    <a:pt x="35327" y="11295"/>
                    <a:pt x="35093" y="11149"/>
                    <a:pt x="34839" y="11149"/>
                  </a:cubicBezTo>
                  <a:cubicBezTo>
                    <a:pt x="34822" y="11149"/>
                    <a:pt x="34804" y="11150"/>
                    <a:pt x="34786" y="11152"/>
                  </a:cubicBezTo>
                  <a:cubicBezTo>
                    <a:pt x="34558" y="11174"/>
                    <a:pt x="34375" y="11311"/>
                    <a:pt x="34170" y="11426"/>
                  </a:cubicBezTo>
                  <a:cubicBezTo>
                    <a:pt x="29833" y="14393"/>
                    <a:pt x="25382" y="17018"/>
                    <a:pt x="21250" y="20350"/>
                  </a:cubicBezTo>
                  <a:cubicBezTo>
                    <a:pt x="19767" y="21537"/>
                    <a:pt x="17986" y="22359"/>
                    <a:pt x="16571" y="23637"/>
                  </a:cubicBezTo>
                  <a:cubicBezTo>
                    <a:pt x="15065" y="24984"/>
                    <a:pt x="14471" y="26787"/>
                    <a:pt x="13170" y="28271"/>
                  </a:cubicBezTo>
                  <a:cubicBezTo>
                    <a:pt x="12600" y="26102"/>
                    <a:pt x="12759" y="23706"/>
                    <a:pt x="13672" y="21628"/>
                  </a:cubicBezTo>
                  <a:cubicBezTo>
                    <a:pt x="14082" y="20694"/>
                    <a:pt x="15629" y="16555"/>
                    <a:pt x="16475" y="16221"/>
                  </a:cubicBezTo>
                  <a:lnTo>
                    <a:pt x="16475" y="16221"/>
                  </a:lnTo>
                  <a:cubicBezTo>
                    <a:pt x="15493" y="16601"/>
                    <a:pt x="14577" y="17200"/>
                    <a:pt x="13876" y="17974"/>
                  </a:cubicBezTo>
                  <a:lnTo>
                    <a:pt x="13876" y="17974"/>
                  </a:lnTo>
                  <a:cubicBezTo>
                    <a:pt x="15252" y="16434"/>
                    <a:pt x="16563" y="14741"/>
                    <a:pt x="17941" y="13160"/>
                  </a:cubicBezTo>
                  <a:cubicBezTo>
                    <a:pt x="19219" y="11722"/>
                    <a:pt x="20109" y="9805"/>
                    <a:pt x="21935" y="8983"/>
                  </a:cubicBezTo>
                  <a:cubicBezTo>
                    <a:pt x="21707" y="8922"/>
                    <a:pt x="21479" y="8892"/>
                    <a:pt x="21257" y="8892"/>
                  </a:cubicBezTo>
                  <a:cubicBezTo>
                    <a:pt x="21146" y="8892"/>
                    <a:pt x="21037" y="8900"/>
                    <a:pt x="20931" y="8915"/>
                  </a:cubicBezTo>
                  <a:cubicBezTo>
                    <a:pt x="21547" y="8458"/>
                    <a:pt x="22232" y="8116"/>
                    <a:pt x="22962" y="7888"/>
                  </a:cubicBezTo>
                  <a:cubicBezTo>
                    <a:pt x="22770" y="7873"/>
                    <a:pt x="22577" y="7866"/>
                    <a:pt x="22384" y="7866"/>
                  </a:cubicBezTo>
                  <a:cubicBezTo>
                    <a:pt x="19786" y="7866"/>
                    <a:pt x="17187" y="9138"/>
                    <a:pt x="15635" y="11220"/>
                  </a:cubicBezTo>
                  <a:cubicBezTo>
                    <a:pt x="16239" y="10272"/>
                    <a:pt x="18838" y="6270"/>
                    <a:pt x="20355" y="6270"/>
                  </a:cubicBezTo>
                  <a:cubicBezTo>
                    <a:pt x="20439" y="6270"/>
                    <a:pt x="20520" y="6282"/>
                    <a:pt x="20598" y="6308"/>
                  </a:cubicBezTo>
                  <a:lnTo>
                    <a:pt x="20598" y="6308"/>
                  </a:lnTo>
                  <a:cubicBezTo>
                    <a:pt x="20077" y="6127"/>
                    <a:pt x="19557" y="5946"/>
                    <a:pt x="19036" y="5742"/>
                  </a:cubicBezTo>
                  <a:lnTo>
                    <a:pt x="19036" y="5742"/>
                  </a:lnTo>
                  <a:cubicBezTo>
                    <a:pt x="19072" y="5755"/>
                    <a:pt x="19116" y="5761"/>
                    <a:pt x="19167" y="5761"/>
                  </a:cubicBezTo>
                  <a:cubicBezTo>
                    <a:pt x="20102" y="5761"/>
                    <a:pt x="23508" y="3695"/>
                    <a:pt x="24309" y="3414"/>
                  </a:cubicBezTo>
                  <a:cubicBezTo>
                    <a:pt x="26021" y="2775"/>
                    <a:pt x="27801" y="2524"/>
                    <a:pt x="29627" y="2478"/>
                  </a:cubicBezTo>
                  <a:cubicBezTo>
                    <a:pt x="28052" y="1223"/>
                    <a:pt x="26067" y="720"/>
                    <a:pt x="24035" y="447"/>
                  </a:cubicBezTo>
                  <a:cubicBezTo>
                    <a:pt x="23305" y="332"/>
                    <a:pt x="22574" y="264"/>
                    <a:pt x="21867" y="195"/>
                  </a:cubicBezTo>
                  <a:cubicBezTo>
                    <a:pt x="20758" y="93"/>
                    <a:pt x="19639" y="1"/>
                    <a:pt x="18524" y="1"/>
                  </a:cubicBezTo>
                  <a:close/>
                </a:path>
              </a:pathLst>
            </a:custGeom>
            <a:solidFill>
              <a:srgbClr val="576A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25"/>
            <p:cNvSpPr/>
            <p:nvPr/>
          </p:nvSpPr>
          <p:spPr>
            <a:xfrm>
              <a:off x="8059425" y="3687738"/>
              <a:ext cx="838300" cy="1471650"/>
            </a:xfrm>
            <a:custGeom>
              <a:avLst/>
              <a:gdLst/>
              <a:ahLst/>
              <a:cxnLst/>
              <a:rect l="l" t="t" r="r" b="b"/>
              <a:pathLst>
                <a:path w="33532" h="58866" extrusionOk="0">
                  <a:moveTo>
                    <a:pt x="25257" y="4197"/>
                  </a:moveTo>
                  <a:lnTo>
                    <a:pt x="25291" y="4202"/>
                  </a:lnTo>
                  <a:cubicBezTo>
                    <a:pt x="25280" y="4200"/>
                    <a:pt x="25268" y="4198"/>
                    <a:pt x="25257" y="4197"/>
                  </a:cubicBezTo>
                  <a:close/>
                  <a:moveTo>
                    <a:pt x="25725" y="35450"/>
                  </a:moveTo>
                  <a:lnTo>
                    <a:pt x="25725" y="35450"/>
                  </a:lnTo>
                  <a:cubicBezTo>
                    <a:pt x="25671" y="35454"/>
                    <a:pt x="25624" y="35469"/>
                    <a:pt x="25583" y="35493"/>
                  </a:cubicBezTo>
                  <a:lnTo>
                    <a:pt x="25583" y="35493"/>
                  </a:lnTo>
                  <a:cubicBezTo>
                    <a:pt x="25630" y="35477"/>
                    <a:pt x="25677" y="35463"/>
                    <a:pt x="25725" y="35450"/>
                  </a:cubicBezTo>
                  <a:close/>
                  <a:moveTo>
                    <a:pt x="17999" y="1"/>
                  </a:moveTo>
                  <a:cubicBezTo>
                    <a:pt x="14858" y="1"/>
                    <a:pt x="11656" y="1239"/>
                    <a:pt x="9930" y="3974"/>
                  </a:cubicBezTo>
                  <a:cubicBezTo>
                    <a:pt x="9702" y="4362"/>
                    <a:pt x="9496" y="4750"/>
                    <a:pt x="9154" y="5046"/>
                  </a:cubicBezTo>
                  <a:cubicBezTo>
                    <a:pt x="8789" y="5389"/>
                    <a:pt x="8309" y="5549"/>
                    <a:pt x="7990" y="5914"/>
                  </a:cubicBezTo>
                  <a:cubicBezTo>
                    <a:pt x="7716" y="6256"/>
                    <a:pt x="7602" y="6713"/>
                    <a:pt x="7510" y="7124"/>
                  </a:cubicBezTo>
                  <a:cubicBezTo>
                    <a:pt x="7510" y="10273"/>
                    <a:pt x="5844" y="13560"/>
                    <a:pt x="5479" y="16687"/>
                  </a:cubicBezTo>
                  <a:cubicBezTo>
                    <a:pt x="4406" y="25292"/>
                    <a:pt x="4246" y="33943"/>
                    <a:pt x="2557" y="42548"/>
                  </a:cubicBezTo>
                  <a:cubicBezTo>
                    <a:pt x="1530" y="47798"/>
                    <a:pt x="1" y="53071"/>
                    <a:pt x="298" y="58412"/>
                  </a:cubicBezTo>
                  <a:cubicBezTo>
                    <a:pt x="318" y="58738"/>
                    <a:pt x="1515" y="58866"/>
                    <a:pt x="3378" y="58866"/>
                  </a:cubicBezTo>
                  <a:cubicBezTo>
                    <a:pt x="9735" y="58866"/>
                    <a:pt x="23845" y="57379"/>
                    <a:pt x="25451" y="57202"/>
                  </a:cubicBezTo>
                  <a:cubicBezTo>
                    <a:pt x="25771" y="57179"/>
                    <a:pt x="26090" y="57134"/>
                    <a:pt x="26364" y="56928"/>
                  </a:cubicBezTo>
                  <a:cubicBezTo>
                    <a:pt x="26661" y="56723"/>
                    <a:pt x="26798" y="56381"/>
                    <a:pt x="26935" y="56038"/>
                  </a:cubicBezTo>
                  <a:cubicBezTo>
                    <a:pt x="27597" y="54326"/>
                    <a:pt x="28510" y="52888"/>
                    <a:pt x="28532" y="51017"/>
                  </a:cubicBezTo>
                  <a:cubicBezTo>
                    <a:pt x="28555" y="50523"/>
                    <a:pt x="27454" y="46196"/>
                    <a:pt x="27264" y="46196"/>
                  </a:cubicBezTo>
                  <a:cubicBezTo>
                    <a:pt x="27260" y="46196"/>
                    <a:pt x="27257" y="46198"/>
                    <a:pt x="27254" y="46200"/>
                  </a:cubicBezTo>
                  <a:cubicBezTo>
                    <a:pt x="26798" y="46703"/>
                    <a:pt x="26318" y="47182"/>
                    <a:pt x="25862" y="47684"/>
                  </a:cubicBezTo>
                  <a:cubicBezTo>
                    <a:pt x="25405" y="46999"/>
                    <a:pt x="24949" y="46292"/>
                    <a:pt x="24766" y="45493"/>
                  </a:cubicBezTo>
                  <a:cubicBezTo>
                    <a:pt x="24561" y="44694"/>
                    <a:pt x="24675" y="43781"/>
                    <a:pt x="25246" y="43188"/>
                  </a:cubicBezTo>
                  <a:cubicBezTo>
                    <a:pt x="25428" y="43005"/>
                    <a:pt x="25656" y="42845"/>
                    <a:pt x="25771" y="42617"/>
                  </a:cubicBezTo>
                  <a:cubicBezTo>
                    <a:pt x="25908" y="42366"/>
                    <a:pt x="25885" y="42069"/>
                    <a:pt x="25862" y="41795"/>
                  </a:cubicBezTo>
                  <a:lnTo>
                    <a:pt x="25360" y="36203"/>
                  </a:lnTo>
                  <a:cubicBezTo>
                    <a:pt x="25341" y="35938"/>
                    <a:pt x="25385" y="35609"/>
                    <a:pt x="25583" y="35493"/>
                  </a:cubicBezTo>
                  <a:lnTo>
                    <a:pt x="25583" y="35493"/>
                  </a:lnTo>
                  <a:cubicBezTo>
                    <a:pt x="24435" y="35861"/>
                    <a:pt x="23467" y="36704"/>
                    <a:pt x="22963" y="37801"/>
                  </a:cubicBezTo>
                  <a:cubicBezTo>
                    <a:pt x="22758" y="38234"/>
                    <a:pt x="22644" y="38714"/>
                    <a:pt x="22507" y="39170"/>
                  </a:cubicBezTo>
                  <a:cubicBezTo>
                    <a:pt x="22187" y="40380"/>
                    <a:pt x="21867" y="41590"/>
                    <a:pt x="21548" y="42777"/>
                  </a:cubicBezTo>
                  <a:cubicBezTo>
                    <a:pt x="21548" y="39147"/>
                    <a:pt x="21959" y="35541"/>
                    <a:pt x="22758" y="31980"/>
                  </a:cubicBezTo>
                  <a:cubicBezTo>
                    <a:pt x="23123" y="30383"/>
                    <a:pt x="23511" y="28830"/>
                    <a:pt x="24013" y="27233"/>
                  </a:cubicBezTo>
                  <a:lnTo>
                    <a:pt x="24013" y="27233"/>
                  </a:lnTo>
                  <a:cubicBezTo>
                    <a:pt x="23374" y="27689"/>
                    <a:pt x="22826" y="28260"/>
                    <a:pt x="22415" y="28922"/>
                  </a:cubicBezTo>
                  <a:cubicBezTo>
                    <a:pt x="22712" y="25817"/>
                    <a:pt x="25177" y="23421"/>
                    <a:pt x="27482" y="21321"/>
                  </a:cubicBezTo>
                  <a:cubicBezTo>
                    <a:pt x="28852" y="20088"/>
                    <a:pt x="30222" y="18856"/>
                    <a:pt x="31568" y="17623"/>
                  </a:cubicBezTo>
                  <a:lnTo>
                    <a:pt x="31568" y="17623"/>
                  </a:lnTo>
                  <a:cubicBezTo>
                    <a:pt x="29834" y="18787"/>
                    <a:pt x="28099" y="19929"/>
                    <a:pt x="26364" y="21070"/>
                  </a:cubicBezTo>
                  <a:cubicBezTo>
                    <a:pt x="25017" y="21960"/>
                    <a:pt x="23648" y="22850"/>
                    <a:pt x="22529" y="24037"/>
                  </a:cubicBezTo>
                  <a:cubicBezTo>
                    <a:pt x="20612" y="26046"/>
                    <a:pt x="19927" y="29196"/>
                    <a:pt x="18786" y="31706"/>
                  </a:cubicBezTo>
                  <a:cubicBezTo>
                    <a:pt x="17553" y="34445"/>
                    <a:pt x="16709" y="37276"/>
                    <a:pt x="14723" y="39627"/>
                  </a:cubicBezTo>
                  <a:cubicBezTo>
                    <a:pt x="13399" y="41156"/>
                    <a:pt x="11893" y="42571"/>
                    <a:pt x="10820" y="44306"/>
                  </a:cubicBezTo>
                  <a:cubicBezTo>
                    <a:pt x="11254" y="42594"/>
                    <a:pt x="12486" y="41225"/>
                    <a:pt x="13491" y="39787"/>
                  </a:cubicBezTo>
                  <a:cubicBezTo>
                    <a:pt x="15591" y="36819"/>
                    <a:pt x="15431" y="32597"/>
                    <a:pt x="16161" y="29127"/>
                  </a:cubicBezTo>
                  <a:cubicBezTo>
                    <a:pt x="16252" y="28762"/>
                    <a:pt x="16321" y="28420"/>
                    <a:pt x="16412" y="28054"/>
                  </a:cubicBezTo>
                  <a:cubicBezTo>
                    <a:pt x="16345" y="28037"/>
                    <a:pt x="16278" y="28030"/>
                    <a:pt x="16212" y="28030"/>
                  </a:cubicBezTo>
                  <a:cubicBezTo>
                    <a:pt x="15747" y="28030"/>
                    <a:pt x="15337" y="28425"/>
                    <a:pt x="14997" y="28785"/>
                  </a:cubicBezTo>
                  <a:cubicBezTo>
                    <a:pt x="14358" y="29515"/>
                    <a:pt x="13719" y="30223"/>
                    <a:pt x="13080" y="30930"/>
                  </a:cubicBezTo>
                  <a:cubicBezTo>
                    <a:pt x="13582" y="29470"/>
                    <a:pt x="14883" y="28100"/>
                    <a:pt x="15225" y="26730"/>
                  </a:cubicBezTo>
                  <a:cubicBezTo>
                    <a:pt x="14837" y="26730"/>
                    <a:pt x="14563" y="26936"/>
                    <a:pt x="14289" y="27255"/>
                  </a:cubicBezTo>
                  <a:cubicBezTo>
                    <a:pt x="13011" y="28602"/>
                    <a:pt x="11756" y="29972"/>
                    <a:pt x="10478" y="31318"/>
                  </a:cubicBezTo>
                  <a:cubicBezTo>
                    <a:pt x="11459" y="29447"/>
                    <a:pt x="12715" y="27712"/>
                    <a:pt x="14221" y="26228"/>
                  </a:cubicBezTo>
                  <a:cubicBezTo>
                    <a:pt x="15636" y="24836"/>
                    <a:pt x="16709" y="23238"/>
                    <a:pt x="17531" y="21458"/>
                  </a:cubicBezTo>
                  <a:cubicBezTo>
                    <a:pt x="18215" y="19997"/>
                    <a:pt x="18375" y="18262"/>
                    <a:pt x="19060" y="16893"/>
                  </a:cubicBezTo>
                  <a:cubicBezTo>
                    <a:pt x="19448" y="16117"/>
                    <a:pt x="20407" y="15615"/>
                    <a:pt x="20475" y="14747"/>
                  </a:cubicBezTo>
                  <a:cubicBezTo>
                    <a:pt x="20516" y="14019"/>
                    <a:pt x="20175" y="13756"/>
                    <a:pt x="19658" y="13756"/>
                  </a:cubicBezTo>
                  <a:cubicBezTo>
                    <a:pt x="18459" y="13756"/>
                    <a:pt x="16313" y="15174"/>
                    <a:pt x="15819" y="15478"/>
                  </a:cubicBezTo>
                  <a:cubicBezTo>
                    <a:pt x="13787" y="16710"/>
                    <a:pt x="11938" y="18239"/>
                    <a:pt x="10386" y="20043"/>
                  </a:cubicBezTo>
                  <a:cubicBezTo>
                    <a:pt x="11938" y="17783"/>
                    <a:pt x="13879" y="15797"/>
                    <a:pt x="16070" y="14154"/>
                  </a:cubicBezTo>
                  <a:cubicBezTo>
                    <a:pt x="16960" y="13492"/>
                    <a:pt x="17919" y="12876"/>
                    <a:pt x="18695" y="12054"/>
                  </a:cubicBezTo>
                  <a:cubicBezTo>
                    <a:pt x="19950" y="10707"/>
                    <a:pt x="19562" y="10410"/>
                    <a:pt x="18284" y="9292"/>
                  </a:cubicBezTo>
                  <a:lnTo>
                    <a:pt x="18284" y="9292"/>
                  </a:lnTo>
                  <a:cubicBezTo>
                    <a:pt x="18387" y="9295"/>
                    <a:pt x="18490" y="9296"/>
                    <a:pt x="18593" y="9296"/>
                  </a:cubicBezTo>
                  <a:cubicBezTo>
                    <a:pt x="19316" y="9296"/>
                    <a:pt x="20050" y="9226"/>
                    <a:pt x="20749" y="9087"/>
                  </a:cubicBezTo>
                  <a:cubicBezTo>
                    <a:pt x="20384" y="8721"/>
                    <a:pt x="19927" y="8470"/>
                    <a:pt x="19425" y="8311"/>
                  </a:cubicBezTo>
                  <a:cubicBezTo>
                    <a:pt x="19631" y="7740"/>
                    <a:pt x="20475" y="7900"/>
                    <a:pt x="20977" y="7580"/>
                  </a:cubicBezTo>
                  <a:cubicBezTo>
                    <a:pt x="22444" y="6602"/>
                    <a:pt x="22584" y="4160"/>
                    <a:pt x="24771" y="4160"/>
                  </a:cubicBezTo>
                  <a:cubicBezTo>
                    <a:pt x="24923" y="4160"/>
                    <a:pt x="25084" y="4172"/>
                    <a:pt x="25257" y="4197"/>
                  </a:cubicBezTo>
                  <a:lnTo>
                    <a:pt x="25257" y="4197"/>
                  </a:lnTo>
                  <a:lnTo>
                    <a:pt x="22210" y="3745"/>
                  </a:lnTo>
                  <a:cubicBezTo>
                    <a:pt x="24903" y="2924"/>
                    <a:pt x="27619" y="2239"/>
                    <a:pt x="30336" y="1646"/>
                  </a:cubicBezTo>
                  <a:cubicBezTo>
                    <a:pt x="30997" y="1502"/>
                    <a:pt x="31686" y="1367"/>
                    <a:pt x="32363" y="1367"/>
                  </a:cubicBezTo>
                  <a:cubicBezTo>
                    <a:pt x="32759" y="1367"/>
                    <a:pt x="33151" y="1413"/>
                    <a:pt x="33531" y="1531"/>
                  </a:cubicBezTo>
                  <a:cubicBezTo>
                    <a:pt x="32595" y="733"/>
                    <a:pt x="31294" y="596"/>
                    <a:pt x="30062" y="459"/>
                  </a:cubicBezTo>
                  <a:cubicBezTo>
                    <a:pt x="29331" y="390"/>
                    <a:pt x="28578" y="322"/>
                    <a:pt x="27848" y="253"/>
                  </a:cubicBezTo>
                  <a:cubicBezTo>
                    <a:pt x="27072" y="185"/>
                    <a:pt x="26273" y="93"/>
                    <a:pt x="25497" y="71"/>
                  </a:cubicBezTo>
                  <a:cubicBezTo>
                    <a:pt x="25397" y="68"/>
                    <a:pt x="25298" y="67"/>
                    <a:pt x="25199" y="67"/>
                  </a:cubicBezTo>
                  <a:cubicBezTo>
                    <a:pt x="22683" y="67"/>
                    <a:pt x="20419" y="790"/>
                    <a:pt x="17941" y="790"/>
                  </a:cubicBezTo>
                  <a:cubicBezTo>
                    <a:pt x="17640" y="790"/>
                    <a:pt x="17336" y="779"/>
                    <a:pt x="17029" y="755"/>
                  </a:cubicBezTo>
                  <a:cubicBezTo>
                    <a:pt x="17325" y="413"/>
                    <a:pt x="17713" y="139"/>
                    <a:pt x="18170" y="2"/>
                  </a:cubicBezTo>
                  <a:cubicBezTo>
                    <a:pt x="18113" y="1"/>
                    <a:pt x="18056" y="1"/>
                    <a:pt x="17999" y="1"/>
                  </a:cubicBezTo>
                  <a:close/>
                </a:path>
              </a:pathLst>
            </a:custGeom>
            <a:solidFill>
              <a:srgbClr val="728F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25"/>
            <p:cNvSpPr/>
            <p:nvPr/>
          </p:nvSpPr>
          <p:spPr>
            <a:xfrm>
              <a:off x="6443175" y="4736725"/>
              <a:ext cx="2029175" cy="406200"/>
            </a:xfrm>
            <a:custGeom>
              <a:avLst/>
              <a:gdLst/>
              <a:ahLst/>
              <a:cxnLst/>
              <a:rect l="l" t="t" r="r" b="b"/>
              <a:pathLst>
                <a:path w="81167" h="16248" extrusionOk="0">
                  <a:moveTo>
                    <a:pt x="42548" y="0"/>
                  </a:moveTo>
                  <a:cubicBezTo>
                    <a:pt x="42417" y="0"/>
                    <a:pt x="42288" y="6"/>
                    <a:pt x="42159" y="19"/>
                  </a:cubicBezTo>
                  <a:cubicBezTo>
                    <a:pt x="41588" y="64"/>
                    <a:pt x="41040" y="270"/>
                    <a:pt x="40515" y="452"/>
                  </a:cubicBezTo>
                  <a:cubicBezTo>
                    <a:pt x="39465" y="817"/>
                    <a:pt x="38415" y="1206"/>
                    <a:pt x="37365" y="1594"/>
                  </a:cubicBezTo>
                  <a:cubicBezTo>
                    <a:pt x="37046" y="1708"/>
                    <a:pt x="36703" y="1845"/>
                    <a:pt x="36452" y="2073"/>
                  </a:cubicBezTo>
                  <a:cubicBezTo>
                    <a:pt x="36247" y="2255"/>
                    <a:pt x="36110" y="2484"/>
                    <a:pt x="35973" y="2712"/>
                  </a:cubicBezTo>
                  <a:cubicBezTo>
                    <a:pt x="35539" y="3442"/>
                    <a:pt x="35083" y="4196"/>
                    <a:pt x="34649" y="4926"/>
                  </a:cubicBezTo>
                  <a:cubicBezTo>
                    <a:pt x="34558" y="5086"/>
                    <a:pt x="34444" y="5246"/>
                    <a:pt x="34307" y="5360"/>
                  </a:cubicBezTo>
                  <a:cubicBezTo>
                    <a:pt x="34147" y="5474"/>
                    <a:pt x="33964" y="5497"/>
                    <a:pt x="33782" y="5542"/>
                  </a:cubicBezTo>
                  <a:cubicBezTo>
                    <a:pt x="31842" y="5885"/>
                    <a:pt x="30130" y="6615"/>
                    <a:pt x="28098" y="6729"/>
                  </a:cubicBezTo>
                  <a:cubicBezTo>
                    <a:pt x="27383" y="6776"/>
                    <a:pt x="26662" y="6786"/>
                    <a:pt x="25940" y="6786"/>
                  </a:cubicBezTo>
                  <a:cubicBezTo>
                    <a:pt x="25406" y="6786"/>
                    <a:pt x="24872" y="6781"/>
                    <a:pt x="24338" y="6781"/>
                  </a:cubicBezTo>
                  <a:cubicBezTo>
                    <a:pt x="22437" y="6781"/>
                    <a:pt x="20550" y="6850"/>
                    <a:pt x="18763" y="7482"/>
                  </a:cubicBezTo>
                  <a:cubicBezTo>
                    <a:pt x="17850" y="7802"/>
                    <a:pt x="16937" y="8281"/>
                    <a:pt x="15978" y="8395"/>
                  </a:cubicBezTo>
                  <a:cubicBezTo>
                    <a:pt x="15704" y="8432"/>
                    <a:pt x="15434" y="8439"/>
                    <a:pt x="15166" y="8439"/>
                  </a:cubicBezTo>
                  <a:cubicBezTo>
                    <a:pt x="14987" y="8439"/>
                    <a:pt x="14809" y="8436"/>
                    <a:pt x="14632" y="8436"/>
                  </a:cubicBezTo>
                  <a:cubicBezTo>
                    <a:pt x="14411" y="8436"/>
                    <a:pt x="14190" y="8441"/>
                    <a:pt x="13969" y="8464"/>
                  </a:cubicBezTo>
                  <a:cubicBezTo>
                    <a:pt x="12988" y="8601"/>
                    <a:pt x="12098" y="9080"/>
                    <a:pt x="11230" y="9537"/>
                  </a:cubicBezTo>
                  <a:cubicBezTo>
                    <a:pt x="7418" y="11637"/>
                    <a:pt x="3538" y="13668"/>
                    <a:pt x="0" y="16225"/>
                  </a:cubicBezTo>
                  <a:cubicBezTo>
                    <a:pt x="6741" y="16225"/>
                    <a:pt x="14710" y="16214"/>
                    <a:pt x="22269" y="16214"/>
                  </a:cubicBezTo>
                  <a:cubicBezTo>
                    <a:pt x="26049" y="16214"/>
                    <a:pt x="29726" y="16217"/>
                    <a:pt x="33097" y="16225"/>
                  </a:cubicBezTo>
                  <a:cubicBezTo>
                    <a:pt x="41109" y="16225"/>
                    <a:pt x="46381" y="16225"/>
                    <a:pt x="54416" y="16247"/>
                  </a:cubicBezTo>
                  <a:cubicBezTo>
                    <a:pt x="56812" y="16247"/>
                    <a:pt x="81167" y="16225"/>
                    <a:pt x="81167" y="16225"/>
                  </a:cubicBezTo>
                  <a:cubicBezTo>
                    <a:pt x="80100" y="14601"/>
                    <a:pt x="77733" y="12545"/>
                    <a:pt x="75691" y="12545"/>
                  </a:cubicBezTo>
                  <a:cubicBezTo>
                    <a:pt x="75637" y="12545"/>
                    <a:pt x="75583" y="12547"/>
                    <a:pt x="75529" y="12550"/>
                  </a:cubicBezTo>
                  <a:cubicBezTo>
                    <a:pt x="75349" y="12564"/>
                    <a:pt x="75169" y="12586"/>
                    <a:pt x="74988" y="12586"/>
                  </a:cubicBezTo>
                  <a:cubicBezTo>
                    <a:pt x="74872" y="12586"/>
                    <a:pt x="74755" y="12577"/>
                    <a:pt x="74639" y="12550"/>
                  </a:cubicBezTo>
                  <a:cubicBezTo>
                    <a:pt x="74365" y="12504"/>
                    <a:pt x="74114" y="12367"/>
                    <a:pt x="73863" y="12230"/>
                  </a:cubicBezTo>
                  <a:cubicBezTo>
                    <a:pt x="72653" y="11568"/>
                    <a:pt x="71421" y="10906"/>
                    <a:pt x="70211" y="10244"/>
                  </a:cubicBezTo>
                  <a:cubicBezTo>
                    <a:pt x="69207" y="9719"/>
                    <a:pt x="68202" y="9172"/>
                    <a:pt x="67084" y="8943"/>
                  </a:cubicBezTo>
                  <a:cubicBezTo>
                    <a:pt x="66775" y="8880"/>
                    <a:pt x="66457" y="8847"/>
                    <a:pt x="66141" y="8847"/>
                  </a:cubicBezTo>
                  <a:cubicBezTo>
                    <a:pt x="65312" y="8847"/>
                    <a:pt x="64493" y="9077"/>
                    <a:pt x="63865" y="9605"/>
                  </a:cubicBezTo>
                  <a:cubicBezTo>
                    <a:pt x="62815" y="7209"/>
                    <a:pt x="61126" y="5109"/>
                    <a:pt x="59049" y="3557"/>
                  </a:cubicBezTo>
                  <a:cubicBezTo>
                    <a:pt x="58264" y="2955"/>
                    <a:pt x="57282" y="2439"/>
                    <a:pt x="56338" y="2439"/>
                  </a:cubicBezTo>
                  <a:cubicBezTo>
                    <a:pt x="55993" y="2439"/>
                    <a:pt x="55653" y="2508"/>
                    <a:pt x="55329" y="2666"/>
                  </a:cubicBezTo>
                  <a:cubicBezTo>
                    <a:pt x="55192" y="2735"/>
                    <a:pt x="55032" y="2826"/>
                    <a:pt x="54872" y="2849"/>
                  </a:cubicBezTo>
                  <a:cubicBezTo>
                    <a:pt x="54758" y="2849"/>
                    <a:pt x="54621" y="2803"/>
                    <a:pt x="54507" y="2758"/>
                  </a:cubicBezTo>
                  <a:cubicBezTo>
                    <a:pt x="52978" y="2210"/>
                    <a:pt x="51494" y="1685"/>
                    <a:pt x="50056" y="977"/>
                  </a:cubicBezTo>
                  <a:cubicBezTo>
                    <a:pt x="49349" y="635"/>
                    <a:pt x="48550" y="612"/>
                    <a:pt x="47751" y="566"/>
                  </a:cubicBezTo>
                  <a:cubicBezTo>
                    <a:pt x="46587" y="498"/>
                    <a:pt x="45400" y="384"/>
                    <a:pt x="44236" y="178"/>
                  </a:cubicBezTo>
                  <a:cubicBezTo>
                    <a:pt x="43680" y="104"/>
                    <a:pt x="43109" y="0"/>
                    <a:pt x="42548"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25"/>
            <p:cNvSpPr/>
            <p:nvPr/>
          </p:nvSpPr>
          <p:spPr>
            <a:xfrm>
              <a:off x="6497013" y="4794525"/>
              <a:ext cx="2029175" cy="364875"/>
            </a:xfrm>
            <a:custGeom>
              <a:avLst/>
              <a:gdLst/>
              <a:ahLst/>
              <a:cxnLst/>
              <a:rect l="l" t="t" r="r" b="b"/>
              <a:pathLst>
                <a:path w="81167" h="14595" extrusionOk="0">
                  <a:moveTo>
                    <a:pt x="45736" y="1"/>
                  </a:moveTo>
                  <a:cubicBezTo>
                    <a:pt x="45138" y="1"/>
                    <a:pt x="44535" y="58"/>
                    <a:pt x="43939" y="123"/>
                  </a:cubicBezTo>
                  <a:cubicBezTo>
                    <a:pt x="42501" y="283"/>
                    <a:pt x="41040" y="443"/>
                    <a:pt x="39739" y="1036"/>
                  </a:cubicBezTo>
                  <a:cubicBezTo>
                    <a:pt x="39054" y="1333"/>
                    <a:pt x="38438" y="1766"/>
                    <a:pt x="37799" y="2177"/>
                  </a:cubicBezTo>
                  <a:cubicBezTo>
                    <a:pt x="37114" y="2657"/>
                    <a:pt x="36429" y="3113"/>
                    <a:pt x="35745" y="3592"/>
                  </a:cubicBezTo>
                  <a:cubicBezTo>
                    <a:pt x="36033" y="3578"/>
                    <a:pt x="36321" y="3571"/>
                    <a:pt x="36609" y="3571"/>
                  </a:cubicBezTo>
                  <a:cubicBezTo>
                    <a:pt x="38626" y="3571"/>
                    <a:pt x="40638" y="3903"/>
                    <a:pt x="42615" y="4323"/>
                  </a:cubicBezTo>
                  <a:cubicBezTo>
                    <a:pt x="43779" y="4551"/>
                    <a:pt x="44966" y="4848"/>
                    <a:pt x="46107" y="5236"/>
                  </a:cubicBezTo>
                  <a:cubicBezTo>
                    <a:pt x="46678" y="5418"/>
                    <a:pt x="47226" y="5624"/>
                    <a:pt x="47774" y="5875"/>
                  </a:cubicBezTo>
                  <a:cubicBezTo>
                    <a:pt x="47879" y="5919"/>
                    <a:pt x="48011" y="5989"/>
                    <a:pt x="48154" y="6069"/>
                  </a:cubicBezTo>
                  <a:lnTo>
                    <a:pt x="48154" y="6069"/>
                  </a:lnTo>
                  <a:cubicBezTo>
                    <a:pt x="46626" y="5501"/>
                    <a:pt x="44870" y="5175"/>
                    <a:pt x="43345" y="4848"/>
                  </a:cubicBezTo>
                  <a:cubicBezTo>
                    <a:pt x="41497" y="4460"/>
                    <a:pt x="39602" y="4232"/>
                    <a:pt x="37685" y="4209"/>
                  </a:cubicBezTo>
                  <a:cubicBezTo>
                    <a:pt x="37553" y="4209"/>
                    <a:pt x="37421" y="4209"/>
                    <a:pt x="37288" y="4209"/>
                  </a:cubicBezTo>
                  <a:cubicBezTo>
                    <a:pt x="35754" y="4209"/>
                    <a:pt x="34110" y="4228"/>
                    <a:pt x="32640" y="4711"/>
                  </a:cubicBezTo>
                  <a:cubicBezTo>
                    <a:pt x="32161" y="4871"/>
                    <a:pt x="31682" y="5053"/>
                    <a:pt x="31202" y="5190"/>
                  </a:cubicBezTo>
                  <a:cubicBezTo>
                    <a:pt x="30609" y="5350"/>
                    <a:pt x="29970" y="5396"/>
                    <a:pt x="29354" y="5464"/>
                  </a:cubicBezTo>
                  <a:cubicBezTo>
                    <a:pt x="26615" y="5692"/>
                    <a:pt x="23898" y="5943"/>
                    <a:pt x="21182" y="6172"/>
                  </a:cubicBezTo>
                  <a:cubicBezTo>
                    <a:pt x="21342" y="6175"/>
                    <a:pt x="21502" y="6177"/>
                    <a:pt x="21662" y="6177"/>
                  </a:cubicBezTo>
                  <a:cubicBezTo>
                    <a:pt x="22728" y="6177"/>
                    <a:pt x="23798" y="6110"/>
                    <a:pt x="24861" y="6110"/>
                  </a:cubicBezTo>
                  <a:cubicBezTo>
                    <a:pt x="25757" y="6110"/>
                    <a:pt x="26649" y="6158"/>
                    <a:pt x="27528" y="6331"/>
                  </a:cubicBezTo>
                  <a:cubicBezTo>
                    <a:pt x="29125" y="6674"/>
                    <a:pt x="30609" y="7427"/>
                    <a:pt x="31819" y="8523"/>
                  </a:cubicBezTo>
                  <a:cubicBezTo>
                    <a:pt x="30267" y="8043"/>
                    <a:pt x="28714" y="7244"/>
                    <a:pt x="27140" y="6902"/>
                  </a:cubicBezTo>
                  <a:cubicBezTo>
                    <a:pt x="26671" y="6801"/>
                    <a:pt x="26163" y="6766"/>
                    <a:pt x="25642" y="6766"/>
                  </a:cubicBezTo>
                  <a:cubicBezTo>
                    <a:pt x="24637" y="6766"/>
                    <a:pt x="23582" y="6895"/>
                    <a:pt x="22666" y="6925"/>
                  </a:cubicBezTo>
                  <a:cubicBezTo>
                    <a:pt x="19425" y="7085"/>
                    <a:pt x="16183" y="7427"/>
                    <a:pt x="13033" y="8203"/>
                  </a:cubicBezTo>
                  <a:cubicBezTo>
                    <a:pt x="8263" y="9367"/>
                    <a:pt x="3972" y="11695"/>
                    <a:pt x="0" y="14549"/>
                  </a:cubicBezTo>
                  <a:cubicBezTo>
                    <a:pt x="10112" y="14549"/>
                    <a:pt x="22985" y="14549"/>
                    <a:pt x="33097" y="14571"/>
                  </a:cubicBezTo>
                  <a:cubicBezTo>
                    <a:pt x="41109" y="14594"/>
                    <a:pt x="46381" y="14594"/>
                    <a:pt x="54416" y="14594"/>
                  </a:cubicBezTo>
                  <a:cubicBezTo>
                    <a:pt x="56812" y="14594"/>
                    <a:pt x="81167" y="14571"/>
                    <a:pt x="81167" y="14571"/>
                  </a:cubicBezTo>
                  <a:cubicBezTo>
                    <a:pt x="80939" y="14571"/>
                    <a:pt x="80619" y="13955"/>
                    <a:pt x="80482" y="13818"/>
                  </a:cubicBezTo>
                  <a:cubicBezTo>
                    <a:pt x="80140" y="13499"/>
                    <a:pt x="79934" y="13362"/>
                    <a:pt x="79432" y="13202"/>
                  </a:cubicBezTo>
                  <a:cubicBezTo>
                    <a:pt x="78468" y="12874"/>
                    <a:pt x="77430" y="12693"/>
                    <a:pt x="76401" y="12693"/>
                  </a:cubicBezTo>
                  <a:cubicBezTo>
                    <a:pt x="76285" y="12693"/>
                    <a:pt x="76169" y="12695"/>
                    <a:pt x="76054" y="12700"/>
                  </a:cubicBezTo>
                  <a:cubicBezTo>
                    <a:pt x="75872" y="12700"/>
                    <a:pt x="75695" y="12711"/>
                    <a:pt x="75521" y="12711"/>
                  </a:cubicBezTo>
                  <a:cubicBezTo>
                    <a:pt x="75347" y="12711"/>
                    <a:pt x="75175" y="12700"/>
                    <a:pt x="75004" y="12654"/>
                  </a:cubicBezTo>
                  <a:cubicBezTo>
                    <a:pt x="74434" y="12494"/>
                    <a:pt x="74000" y="12038"/>
                    <a:pt x="73566" y="11650"/>
                  </a:cubicBezTo>
                  <a:cubicBezTo>
                    <a:pt x="72402" y="10577"/>
                    <a:pt x="70987" y="9824"/>
                    <a:pt x="69595" y="9093"/>
                  </a:cubicBezTo>
                  <a:cubicBezTo>
                    <a:pt x="68554" y="8539"/>
                    <a:pt x="67377" y="7985"/>
                    <a:pt x="66246" y="7985"/>
                  </a:cubicBezTo>
                  <a:cubicBezTo>
                    <a:pt x="65839" y="7985"/>
                    <a:pt x="65439" y="8057"/>
                    <a:pt x="65052" y="8226"/>
                  </a:cubicBezTo>
                  <a:cubicBezTo>
                    <a:pt x="64938" y="8272"/>
                    <a:pt x="64801" y="8340"/>
                    <a:pt x="64733" y="8454"/>
                  </a:cubicBezTo>
                  <a:cubicBezTo>
                    <a:pt x="64641" y="8568"/>
                    <a:pt x="64641" y="8728"/>
                    <a:pt x="64619" y="8865"/>
                  </a:cubicBezTo>
                  <a:lnTo>
                    <a:pt x="64459" y="11330"/>
                  </a:lnTo>
                  <a:cubicBezTo>
                    <a:pt x="63957" y="8409"/>
                    <a:pt x="61720" y="6103"/>
                    <a:pt x="59437" y="4209"/>
                  </a:cubicBezTo>
                  <a:cubicBezTo>
                    <a:pt x="58958" y="3798"/>
                    <a:pt x="58479" y="3433"/>
                    <a:pt x="57954" y="3113"/>
                  </a:cubicBezTo>
                  <a:cubicBezTo>
                    <a:pt x="56949" y="2520"/>
                    <a:pt x="56014" y="2542"/>
                    <a:pt x="54941" y="2291"/>
                  </a:cubicBezTo>
                  <a:cubicBezTo>
                    <a:pt x="54165" y="2109"/>
                    <a:pt x="53571" y="1561"/>
                    <a:pt x="52727" y="1470"/>
                  </a:cubicBezTo>
                  <a:cubicBezTo>
                    <a:pt x="51585" y="1333"/>
                    <a:pt x="50444" y="1219"/>
                    <a:pt x="49349" y="876"/>
                  </a:cubicBezTo>
                  <a:cubicBezTo>
                    <a:pt x="48595" y="625"/>
                    <a:pt x="47865" y="283"/>
                    <a:pt x="47089" y="123"/>
                  </a:cubicBezTo>
                  <a:cubicBezTo>
                    <a:pt x="46645" y="34"/>
                    <a:pt x="46192" y="1"/>
                    <a:pt x="45736" y="1"/>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25"/>
            <p:cNvSpPr/>
            <p:nvPr/>
          </p:nvSpPr>
          <p:spPr>
            <a:xfrm>
              <a:off x="9798150" y="3995563"/>
              <a:ext cx="511300" cy="1009825"/>
            </a:xfrm>
            <a:custGeom>
              <a:avLst/>
              <a:gdLst/>
              <a:ahLst/>
              <a:cxnLst/>
              <a:rect l="l" t="t" r="r" b="b"/>
              <a:pathLst>
                <a:path w="20452" h="40393" extrusionOk="0">
                  <a:moveTo>
                    <a:pt x="20184" y="0"/>
                  </a:moveTo>
                  <a:cubicBezTo>
                    <a:pt x="20044" y="0"/>
                    <a:pt x="19878" y="51"/>
                    <a:pt x="19767" y="129"/>
                  </a:cubicBezTo>
                  <a:cubicBezTo>
                    <a:pt x="16480" y="2252"/>
                    <a:pt x="11961" y="4877"/>
                    <a:pt x="10021" y="8414"/>
                  </a:cubicBezTo>
                  <a:cubicBezTo>
                    <a:pt x="9473" y="9373"/>
                    <a:pt x="9199" y="10492"/>
                    <a:pt x="8948" y="11564"/>
                  </a:cubicBezTo>
                  <a:cubicBezTo>
                    <a:pt x="8697" y="12523"/>
                    <a:pt x="8469" y="13482"/>
                    <a:pt x="8195" y="14440"/>
                  </a:cubicBezTo>
                  <a:cubicBezTo>
                    <a:pt x="6460" y="20672"/>
                    <a:pt x="3607" y="25693"/>
                    <a:pt x="92" y="31034"/>
                  </a:cubicBezTo>
                  <a:cubicBezTo>
                    <a:pt x="46" y="31103"/>
                    <a:pt x="1" y="31171"/>
                    <a:pt x="1" y="31240"/>
                  </a:cubicBezTo>
                  <a:cubicBezTo>
                    <a:pt x="1" y="31308"/>
                    <a:pt x="46" y="31354"/>
                    <a:pt x="92" y="31422"/>
                  </a:cubicBezTo>
                  <a:cubicBezTo>
                    <a:pt x="2899" y="35280"/>
                    <a:pt x="5912" y="38087"/>
                    <a:pt x="10112" y="40393"/>
                  </a:cubicBezTo>
                  <a:cubicBezTo>
                    <a:pt x="7944" y="39183"/>
                    <a:pt x="9542" y="32198"/>
                    <a:pt x="9222" y="30304"/>
                  </a:cubicBezTo>
                  <a:cubicBezTo>
                    <a:pt x="8583" y="26264"/>
                    <a:pt x="9245" y="21836"/>
                    <a:pt x="9245" y="17727"/>
                  </a:cubicBezTo>
                  <a:cubicBezTo>
                    <a:pt x="9815" y="19644"/>
                    <a:pt x="10386" y="21562"/>
                    <a:pt x="10957" y="23479"/>
                  </a:cubicBezTo>
                  <a:cubicBezTo>
                    <a:pt x="12418" y="21425"/>
                    <a:pt x="13148" y="18868"/>
                    <a:pt x="13011" y="16335"/>
                  </a:cubicBezTo>
                  <a:cubicBezTo>
                    <a:pt x="12965" y="15513"/>
                    <a:pt x="12828" y="14691"/>
                    <a:pt x="12874" y="13870"/>
                  </a:cubicBezTo>
                  <a:cubicBezTo>
                    <a:pt x="12965" y="12500"/>
                    <a:pt x="13559" y="11245"/>
                    <a:pt x="14129" y="10012"/>
                  </a:cubicBezTo>
                  <a:lnTo>
                    <a:pt x="14129" y="10012"/>
                  </a:lnTo>
                  <a:cubicBezTo>
                    <a:pt x="13741" y="12843"/>
                    <a:pt x="14746" y="15696"/>
                    <a:pt x="14586" y="18549"/>
                  </a:cubicBezTo>
                  <a:cubicBezTo>
                    <a:pt x="14495" y="20398"/>
                    <a:pt x="13924" y="22201"/>
                    <a:pt x="13536" y="24027"/>
                  </a:cubicBezTo>
                  <a:cubicBezTo>
                    <a:pt x="12828" y="27496"/>
                    <a:pt x="12897" y="31057"/>
                    <a:pt x="12942" y="34595"/>
                  </a:cubicBezTo>
                  <a:cubicBezTo>
                    <a:pt x="13490" y="30509"/>
                    <a:pt x="14152" y="26697"/>
                    <a:pt x="15408" y="22749"/>
                  </a:cubicBezTo>
                  <a:cubicBezTo>
                    <a:pt x="15453" y="24255"/>
                    <a:pt x="15499" y="25762"/>
                    <a:pt x="15545" y="27268"/>
                  </a:cubicBezTo>
                  <a:cubicBezTo>
                    <a:pt x="15385" y="21973"/>
                    <a:pt x="17485" y="16495"/>
                    <a:pt x="16572" y="11268"/>
                  </a:cubicBezTo>
                  <a:cubicBezTo>
                    <a:pt x="16458" y="10583"/>
                    <a:pt x="16298" y="9898"/>
                    <a:pt x="16229" y="9213"/>
                  </a:cubicBezTo>
                  <a:cubicBezTo>
                    <a:pt x="15818" y="5790"/>
                    <a:pt x="17622" y="2115"/>
                    <a:pt x="20452" y="197"/>
                  </a:cubicBezTo>
                  <a:cubicBezTo>
                    <a:pt x="20452" y="57"/>
                    <a:pt x="20332" y="0"/>
                    <a:pt x="20184"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05" name="Google Shape;3205;p25"/>
          <p:cNvSpPr/>
          <p:nvPr/>
        </p:nvSpPr>
        <p:spPr>
          <a:xfrm flipH="1">
            <a:off x="8295563" y="3504018"/>
            <a:ext cx="1218400" cy="1848051"/>
          </a:xfrm>
          <a:custGeom>
            <a:avLst/>
            <a:gdLst/>
            <a:ahLst/>
            <a:cxnLst/>
            <a:rect l="l" t="t" r="r" b="b"/>
            <a:pathLst>
              <a:path w="40539" h="55786" extrusionOk="0">
                <a:moveTo>
                  <a:pt x="15727" y="0"/>
                </a:moveTo>
                <a:cubicBezTo>
                  <a:pt x="14586" y="9085"/>
                  <a:pt x="13468" y="18192"/>
                  <a:pt x="12326" y="27277"/>
                </a:cubicBezTo>
                <a:cubicBezTo>
                  <a:pt x="12783" y="18626"/>
                  <a:pt x="12988" y="9952"/>
                  <a:pt x="12943" y="1302"/>
                </a:cubicBezTo>
                <a:lnTo>
                  <a:pt x="12943" y="1302"/>
                </a:lnTo>
                <a:cubicBezTo>
                  <a:pt x="11527" y="12372"/>
                  <a:pt x="10888" y="23556"/>
                  <a:pt x="10980" y="34718"/>
                </a:cubicBezTo>
                <a:cubicBezTo>
                  <a:pt x="10272" y="25839"/>
                  <a:pt x="9587" y="16937"/>
                  <a:pt x="8880" y="8058"/>
                </a:cubicBezTo>
                <a:lnTo>
                  <a:pt x="8880" y="8058"/>
                </a:lnTo>
                <a:cubicBezTo>
                  <a:pt x="9039" y="17051"/>
                  <a:pt x="9199" y="26021"/>
                  <a:pt x="9359" y="35014"/>
                </a:cubicBezTo>
                <a:cubicBezTo>
                  <a:pt x="8469" y="27528"/>
                  <a:pt x="6643" y="20155"/>
                  <a:pt x="3972" y="13079"/>
                </a:cubicBezTo>
                <a:lnTo>
                  <a:pt x="3972" y="13079"/>
                </a:lnTo>
                <a:cubicBezTo>
                  <a:pt x="6049" y="22438"/>
                  <a:pt x="8104" y="31796"/>
                  <a:pt x="10181" y="41154"/>
                </a:cubicBezTo>
                <a:cubicBezTo>
                  <a:pt x="7464" y="34718"/>
                  <a:pt x="4725" y="28304"/>
                  <a:pt x="2009" y="21890"/>
                </a:cubicBezTo>
                <a:lnTo>
                  <a:pt x="2009" y="21890"/>
                </a:lnTo>
                <a:cubicBezTo>
                  <a:pt x="4840" y="29377"/>
                  <a:pt x="7191" y="37069"/>
                  <a:pt x="9039" y="44875"/>
                </a:cubicBezTo>
                <a:cubicBezTo>
                  <a:pt x="6620" y="39191"/>
                  <a:pt x="3584" y="33759"/>
                  <a:pt x="1" y="28715"/>
                </a:cubicBezTo>
                <a:lnTo>
                  <a:pt x="1" y="28715"/>
                </a:lnTo>
                <a:cubicBezTo>
                  <a:pt x="4223" y="37251"/>
                  <a:pt x="8560" y="46290"/>
                  <a:pt x="7898" y="55785"/>
                </a:cubicBezTo>
                <a:cubicBezTo>
                  <a:pt x="11961" y="53069"/>
                  <a:pt x="16024" y="52179"/>
                  <a:pt x="20817" y="51289"/>
                </a:cubicBezTo>
                <a:cubicBezTo>
                  <a:pt x="22940" y="44624"/>
                  <a:pt x="28327" y="39100"/>
                  <a:pt x="34923" y="36818"/>
                </a:cubicBezTo>
                <a:lnTo>
                  <a:pt x="34923" y="36818"/>
                </a:lnTo>
                <a:cubicBezTo>
                  <a:pt x="30929" y="37776"/>
                  <a:pt x="27117" y="39374"/>
                  <a:pt x="23625" y="41520"/>
                </a:cubicBezTo>
                <a:lnTo>
                  <a:pt x="23625" y="41520"/>
                </a:lnTo>
                <a:cubicBezTo>
                  <a:pt x="27323" y="38073"/>
                  <a:pt x="31728" y="35380"/>
                  <a:pt x="36453" y="33645"/>
                </a:cubicBezTo>
                <a:lnTo>
                  <a:pt x="36453" y="33645"/>
                </a:lnTo>
                <a:cubicBezTo>
                  <a:pt x="30815" y="34512"/>
                  <a:pt x="25519" y="37457"/>
                  <a:pt x="21776" y="41771"/>
                </a:cubicBezTo>
                <a:cubicBezTo>
                  <a:pt x="22369" y="37708"/>
                  <a:pt x="25976" y="34855"/>
                  <a:pt x="29308" y="32458"/>
                </a:cubicBezTo>
                <a:lnTo>
                  <a:pt x="29308" y="32458"/>
                </a:lnTo>
                <a:cubicBezTo>
                  <a:pt x="26044" y="33873"/>
                  <a:pt x="23031" y="35813"/>
                  <a:pt x="20429" y="38233"/>
                </a:cubicBezTo>
                <a:cubicBezTo>
                  <a:pt x="23260" y="32937"/>
                  <a:pt x="28646" y="29628"/>
                  <a:pt x="33782" y="26569"/>
                </a:cubicBezTo>
                <a:lnTo>
                  <a:pt x="33782" y="26569"/>
                </a:lnTo>
                <a:cubicBezTo>
                  <a:pt x="28646" y="28053"/>
                  <a:pt x="23944" y="31020"/>
                  <a:pt x="20361" y="35014"/>
                </a:cubicBezTo>
                <a:lnTo>
                  <a:pt x="20361" y="35014"/>
                </a:lnTo>
                <a:cubicBezTo>
                  <a:pt x="23009" y="28897"/>
                  <a:pt x="29103" y="25131"/>
                  <a:pt x="34855" y="21753"/>
                </a:cubicBezTo>
                <a:lnTo>
                  <a:pt x="34855" y="21753"/>
                </a:lnTo>
                <a:cubicBezTo>
                  <a:pt x="29970" y="23944"/>
                  <a:pt x="25519" y="27117"/>
                  <a:pt x="21844" y="31043"/>
                </a:cubicBezTo>
                <a:lnTo>
                  <a:pt x="21844" y="31043"/>
                </a:lnTo>
                <a:cubicBezTo>
                  <a:pt x="25474" y="24834"/>
                  <a:pt x="31180" y="19858"/>
                  <a:pt x="37822" y="17142"/>
                </a:cubicBezTo>
                <a:lnTo>
                  <a:pt x="37822" y="17142"/>
                </a:lnTo>
                <a:cubicBezTo>
                  <a:pt x="31636" y="18763"/>
                  <a:pt x="26021" y="22438"/>
                  <a:pt x="22050" y="27459"/>
                </a:cubicBezTo>
                <a:cubicBezTo>
                  <a:pt x="26843" y="21023"/>
                  <a:pt x="32709" y="15408"/>
                  <a:pt x="39351" y="10888"/>
                </a:cubicBezTo>
                <a:lnTo>
                  <a:pt x="39351" y="10888"/>
                </a:lnTo>
                <a:cubicBezTo>
                  <a:pt x="33485" y="13330"/>
                  <a:pt x="28281" y="17302"/>
                  <a:pt x="24355" y="22278"/>
                </a:cubicBezTo>
                <a:cubicBezTo>
                  <a:pt x="28669" y="15910"/>
                  <a:pt x="34193" y="10340"/>
                  <a:pt x="40538" y="5981"/>
                </a:cubicBezTo>
                <a:lnTo>
                  <a:pt x="40538" y="5981"/>
                </a:lnTo>
                <a:cubicBezTo>
                  <a:pt x="30267" y="10614"/>
                  <a:pt x="21959" y="19493"/>
                  <a:pt x="18010" y="30061"/>
                </a:cubicBezTo>
                <a:cubicBezTo>
                  <a:pt x="19881" y="18466"/>
                  <a:pt x="25770" y="8446"/>
                  <a:pt x="34992" y="1165"/>
                </a:cubicBezTo>
                <a:lnTo>
                  <a:pt x="34992" y="1165"/>
                </a:lnTo>
                <a:cubicBezTo>
                  <a:pt x="28680" y="4327"/>
                  <a:pt x="23383" y="9371"/>
                  <a:pt x="19735" y="15406"/>
                </a:cubicBezTo>
                <a:lnTo>
                  <a:pt x="19735" y="15406"/>
                </a:lnTo>
                <a:cubicBezTo>
                  <a:pt x="22145" y="10398"/>
                  <a:pt x="25116" y="5661"/>
                  <a:pt x="28578" y="1324"/>
                </a:cubicBezTo>
                <a:lnTo>
                  <a:pt x="28578" y="1324"/>
                </a:lnTo>
                <a:cubicBezTo>
                  <a:pt x="19859" y="6985"/>
                  <a:pt x="15978" y="17644"/>
                  <a:pt x="13582" y="27756"/>
                </a:cubicBezTo>
                <a:cubicBezTo>
                  <a:pt x="15362" y="18603"/>
                  <a:pt x="17142" y="9222"/>
                  <a:pt x="157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25"/>
          <p:cNvSpPr/>
          <p:nvPr/>
        </p:nvSpPr>
        <p:spPr>
          <a:xfrm rot="2297280" flipH="1">
            <a:off x="975553" y="4564826"/>
            <a:ext cx="930867" cy="861199"/>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25"/>
          <p:cNvSpPr/>
          <p:nvPr/>
        </p:nvSpPr>
        <p:spPr>
          <a:xfrm rot="5400000" flipH="1">
            <a:off x="7805791" y="4423139"/>
            <a:ext cx="930854" cy="861187"/>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25"/>
          <p:cNvSpPr/>
          <p:nvPr/>
        </p:nvSpPr>
        <p:spPr>
          <a:xfrm rot="5400000" flipH="1">
            <a:off x="-303245" y="3288646"/>
            <a:ext cx="1289190" cy="1192704"/>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25"/>
          <p:cNvSpPr/>
          <p:nvPr/>
        </p:nvSpPr>
        <p:spPr>
          <a:xfrm rot="591793" flipH="1">
            <a:off x="-21729" y="4257387"/>
            <a:ext cx="1289160" cy="1192677"/>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25"/>
          <p:cNvSpPr/>
          <p:nvPr/>
        </p:nvSpPr>
        <p:spPr>
          <a:xfrm>
            <a:off x="-1084494" y="-95400"/>
            <a:ext cx="2965794" cy="1335277"/>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25"/>
          <p:cNvSpPr/>
          <p:nvPr/>
        </p:nvSpPr>
        <p:spPr>
          <a:xfrm>
            <a:off x="-7" y="-95400"/>
            <a:ext cx="1754750" cy="790040"/>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25"/>
          <p:cNvSpPr/>
          <p:nvPr/>
        </p:nvSpPr>
        <p:spPr>
          <a:xfrm flipH="1">
            <a:off x="5629974" y="-1560338"/>
            <a:ext cx="4874140" cy="2720430"/>
          </a:xfrm>
          <a:custGeom>
            <a:avLst/>
            <a:gdLst/>
            <a:ahLst/>
            <a:cxnLst/>
            <a:rect l="l" t="t" r="r" b="b"/>
            <a:pathLst>
              <a:path w="162174" h="82120" extrusionOk="0">
                <a:moveTo>
                  <a:pt x="152245" y="47249"/>
                </a:moveTo>
                <a:lnTo>
                  <a:pt x="152245" y="47249"/>
                </a:lnTo>
                <a:cubicBezTo>
                  <a:pt x="151564" y="48194"/>
                  <a:pt x="150882" y="49139"/>
                  <a:pt x="150201" y="50079"/>
                </a:cubicBezTo>
                <a:lnTo>
                  <a:pt x="150201" y="50079"/>
                </a:lnTo>
                <a:cubicBezTo>
                  <a:pt x="151564" y="49922"/>
                  <a:pt x="152929" y="48500"/>
                  <a:pt x="152245" y="47249"/>
                </a:cubicBezTo>
                <a:close/>
                <a:moveTo>
                  <a:pt x="126635" y="0"/>
                </a:moveTo>
                <a:lnTo>
                  <a:pt x="0" y="274"/>
                </a:lnTo>
                <a:lnTo>
                  <a:pt x="68" y="44601"/>
                </a:lnTo>
                <a:cubicBezTo>
                  <a:pt x="1895" y="44122"/>
                  <a:pt x="3743" y="43642"/>
                  <a:pt x="5569" y="43140"/>
                </a:cubicBezTo>
                <a:cubicBezTo>
                  <a:pt x="6049" y="44304"/>
                  <a:pt x="6551" y="45468"/>
                  <a:pt x="7030" y="46632"/>
                </a:cubicBezTo>
                <a:cubicBezTo>
                  <a:pt x="5181" y="47568"/>
                  <a:pt x="4793" y="50330"/>
                  <a:pt x="6323" y="51699"/>
                </a:cubicBezTo>
                <a:cubicBezTo>
                  <a:pt x="7030" y="50878"/>
                  <a:pt x="7738" y="50033"/>
                  <a:pt x="8445" y="49189"/>
                </a:cubicBezTo>
                <a:lnTo>
                  <a:pt x="8445" y="49189"/>
                </a:lnTo>
                <a:cubicBezTo>
                  <a:pt x="8028" y="49944"/>
                  <a:pt x="8990" y="50688"/>
                  <a:pt x="9795" y="50688"/>
                </a:cubicBezTo>
                <a:cubicBezTo>
                  <a:pt x="10090" y="50688"/>
                  <a:pt x="10363" y="50588"/>
                  <a:pt x="10541" y="50353"/>
                </a:cubicBezTo>
                <a:lnTo>
                  <a:pt x="10541" y="50353"/>
                </a:lnTo>
                <a:cubicBezTo>
                  <a:pt x="10156" y="51072"/>
                  <a:pt x="11127" y="51757"/>
                  <a:pt x="12035" y="51757"/>
                </a:cubicBezTo>
                <a:cubicBezTo>
                  <a:pt x="12401" y="51757"/>
                  <a:pt x="12758" y="51645"/>
                  <a:pt x="13010" y="51380"/>
                </a:cubicBezTo>
                <a:cubicBezTo>
                  <a:pt x="13923" y="50421"/>
                  <a:pt x="13627" y="48938"/>
                  <a:pt x="13262" y="47705"/>
                </a:cubicBezTo>
                <a:cubicBezTo>
                  <a:pt x="13782" y="47418"/>
                  <a:pt x="14387" y="47258"/>
                  <a:pt x="14998" y="47258"/>
                </a:cubicBezTo>
                <a:cubicBezTo>
                  <a:pt x="15165" y="47258"/>
                  <a:pt x="15332" y="47270"/>
                  <a:pt x="15498" y="47294"/>
                </a:cubicBezTo>
                <a:cubicBezTo>
                  <a:pt x="15657" y="48345"/>
                  <a:pt x="16746" y="49155"/>
                  <a:pt x="17837" y="49155"/>
                </a:cubicBezTo>
                <a:cubicBezTo>
                  <a:pt x="18002" y="49155"/>
                  <a:pt x="18167" y="49136"/>
                  <a:pt x="18329" y="49097"/>
                </a:cubicBezTo>
                <a:lnTo>
                  <a:pt x="18329" y="49097"/>
                </a:lnTo>
                <a:cubicBezTo>
                  <a:pt x="17941" y="50102"/>
                  <a:pt x="17530" y="51106"/>
                  <a:pt x="17119" y="52110"/>
                </a:cubicBezTo>
                <a:cubicBezTo>
                  <a:pt x="18625" y="52749"/>
                  <a:pt x="19150" y="54484"/>
                  <a:pt x="20292" y="55625"/>
                </a:cubicBezTo>
                <a:cubicBezTo>
                  <a:pt x="20778" y="56112"/>
                  <a:pt x="21572" y="56361"/>
                  <a:pt x="22300" y="56361"/>
                </a:cubicBezTo>
                <a:cubicBezTo>
                  <a:pt x="23245" y="56361"/>
                  <a:pt x="24080" y="55941"/>
                  <a:pt x="23989" y="55078"/>
                </a:cubicBezTo>
                <a:cubicBezTo>
                  <a:pt x="24583" y="53640"/>
                  <a:pt x="23647" y="51836"/>
                  <a:pt x="22095" y="51403"/>
                </a:cubicBezTo>
                <a:cubicBezTo>
                  <a:pt x="22711" y="51152"/>
                  <a:pt x="23350" y="50901"/>
                  <a:pt x="23967" y="50672"/>
                </a:cubicBezTo>
                <a:lnTo>
                  <a:pt x="22825" y="48732"/>
                </a:lnTo>
                <a:cubicBezTo>
                  <a:pt x="23875" y="48139"/>
                  <a:pt x="24902" y="47522"/>
                  <a:pt x="25952" y="46929"/>
                </a:cubicBezTo>
                <a:lnTo>
                  <a:pt x="25952" y="46929"/>
                </a:lnTo>
                <a:cubicBezTo>
                  <a:pt x="25760" y="48599"/>
                  <a:pt x="29167" y="50962"/>
                  <a:pt x="29415" y="52866"/>
                </a:cubicBezTo>
                <a:lnTo>
                  <a:pt x="29415" y="52866"/>
                </a:lnTo>
                <a:cubicBezTo>
                  <a:pt x="28945" y="54142"/>
                  <a:pt x="28525" y="55443"/>
                  <a:pt x="28166" y="56744"/>
                </a:cubicBezTo>
                <a:cubicBezTo>
                  <a:pt x="28029" y="57200"/>
                  <a:pt x="27915" y="57703"/>
                  <a:pt x="28075" y="58159"/>
                </a:cubicBezTo>
                <a:cubicBezTo>
                  <a:pt x="28259" y="58757"/>
                  <a:pt x="28876" y="59077"/>
                  <a:pt x="29504" y="59077"/>
                </a:cubicBezTo>
                <a:cubicBezTo>
                  <a:pt x="29768" y="59077"/>
                  <a:pt x="30035" y="59020"/>
                  <a:pt x="30272" y="58903"/>
                </a:cubicBezTo>
                <a:lnTo>
                  <a:pt x="30272" y="58903"/>
                </a:lnTo>
                <a:cubicBezTo>
                  <a:pt x="29784" y="60170"/>
                  <a:pt x="29508" y="61523"/>
                  <a:pt x="29467" y="62884"/>
                </a:cubicBezTo>
                <a:cubicBezTo>
                  <a:pt x="29445" y="63500"/>
                  <a:pt x="29513" y="64185"/>
                  <a:pt x="29947" y="64619"/>
                </a:cubicBezTo>
                <a:cubicBezTo>
                  <a:pt x="30197" y="64869"/>
                  <a:pt x="30523" y="64979"/>
                  <a:pt x="30864" y="64979"/>
                </a:cubicBezTo>
                <a:cubicBezTo>
                  <a:pt x="31457" y="64979"/>
                  <a:pt x="32095" y="64646"/>
                  <a:pt x="32458" y="64139"/>
                </a:cubicBezTo>
                <a:cubicBezTo>
                  <a:pt x="33005" y="63363"/>
                  <a:pt x="33051" y="62313"/>
                  <a:pt x="33074" y="61355"/>
                </a:cubicBezTo>
                <a:lnTo>
                  <a:pt x="33074" y="61355"/>
                </a:lnTo>
                <a:cubicBezTo>
                  <a:pt x="33051" y="62930"/>
                  <a:pt x="33165" y="64504"/>
                  <a:pt x="33439" y="66057"/>
                </a:cubicBezTo>
                <a:cubicBezTo>
                  <a:pt x="33553" y="66673"/>
                  <a:pt x="33781" y="67380"/>
                  <a:pt x="34352" y="67540"/>
                </a:cubicBezTo>
                <a:cubicBezTo>
                  <a:pt x="34433" y="67563"/>
                  <a:pt x="34511" y="67573"/>
                  <a:pt x="34587" y="67573"/>
                </a:cubicBezTo>
                <a:cubicBezTo>
                  <a:pt x="35287" y="67573"/>
                  <a:pt x="35787" y="66684"/>
                  <a:pt x="35973" y="65942"/>
                </a:cubicBezTo>
                <a:cubicBezTo>
                  <a:pt x="36566" y="63523"/>
                  <a:pt x="36452" y="60921"/>
                  <a:pt x="35653" y="58547"/>
                </a:cubicBezTo>
                <a:lnTo>
                  <a:pt x="35653" y="58547"/>
                </a:lnTo>
                <a:cubicBezTo>
                  <a:pt x="36406" y="59757"/>
                  <a:pt x="37182" y="60944"/>
                  <a:pt x="37936" y="62153"/>
                </a:cubicBezTo>
                <a:cubicBezTo>
                  <a:pt x="37890" y="60305"/>
                  <a:pt x="37502" y="58456"/>
                  <a:pt x="36772" y="56767"/>
                </a:cubicBezTo>
                <a:lnTo>
                  <a:pt x="36772" y="56767"/>
                </a:lnTo>
                <a:cubicBezTo>
                  <a:pt x="37730" y="57954"/>
                  <a:pt x="38712" y="59163"/>
                  <a:pt x="39670" y="60350"/>
                </a:cubicBezTo>
                <a:cubicBezTo>
                  <a:pt x="41881" y="59877"/>
                  <a:pt x="37158" y="52290"/>
                  <a:pt x="42844" y="52290"/>
                </a:cubicBezTo>
                <a:cubicBezTo>
                  <a:pt x="42910" y="52290"/>
                  <a:pt x="42979" y="52291"/>
                  <a:pt x="43049" y="52293"/>
                </a:cubicBezTo>
                <a:cubicBezTo>
                  <a:pt x="43028" y="52496"/>
                  <a:pt x="42954" y="57144"/>
                  <a:pt x="44008" y="57144"/>
                </a:cubicBezTo>
                <a:cubicBezTo>
                  <a:pt x="44138" y="57144"/>
                  <a:pt x="44284" y="57074"/>
                  <a:pt x="44449" y="56918"/>
                </a:cubicBezTo>
                <a:lnTo>
                  <a:pt x="44449" y="56918"/>
                </a:lnTo>
                <a:cubicBezTo>
                  <a:pt x="43477" y="57853"/>
                  <a:pt x="43004" y="59193"/>
                  <a:pt x="43140" y="60510"/>
                </a:cubicBezTo>
                <a:cubicBezTo>
                  <a:pt x="44213" y="60967"/>
                  <a:pt x="45057" y="61857"/>
                  <a:pt x="45400" y="62907"/>
                </a:cubicBezTo>
                <a:cubicBezTo>
                  <a:pt x="47036" y="61031"/>
                  <a:pt x="47046" y="58091"/>
                  <a:pt x="45489" y="56181"/>
                </a:cubicBezTo>
                <a:lnTo>
                  <a:pt x="45489" y="56181"/>
                </a:lnTo>
                <a:cubicBezTo>
                  <a:pt x="45574" y="56225"/>
                  <a:pt x="45673" y="56245"/>
                  <a:pt x="45778" y="56245"/>
                </a:cubicBezTo>
                <a:cubicBezTo>
                  <a:pt x="46175" y="56245"/>
                  <a:pt x="46651" y="55954"/>
                  <a:pt x="46723" y="55534"/>
                </a:cubicBezTo>
                <a:cubicBezTo>
                  <a:pt x="46815" y="54895"/>
                  <a:pt x="46290" y="54324"/>
                  <a:pt x="45833" y="53845"/>
                </a:cubicBezTo>
                <a:lnTo>
                  <a:pt x="45833" y="53845"/>
                </a:lnTo>
                <a:cubicBezTo>
                  <a:pt x="46446" y="54137"/>
                  <a:pt x="47134" y="54289"/>
                  <a:pt x="47825" y="54289"/>
                </a:cubicBezTo>
                <a:cubicBezTo>
                  <a:pt x="48214" y="54289"/>
                  <a:pt x="48605" y="54241"/>
                  <a:pt x="48983" y="54142"/>
                </a:cubicBezTo>
                <a:cubicBezTo>
                  <a:pt x="49440" y="52886"/>
                  <a:pt x="48823" y="51357"/>
                  <a:pt x="47591" y="50718"/>
                </a:cubicBezTo>
                <a:cubicBezTo>
                  <a:pt x="48344" y="50535"/>
                  <a:pt x="49074" y="50330"/>
                  <a:pt x="49828" y="50125"/>
                </a:cubicBezTo>
                <a:cubicBezTo>
                  <a:pt x="51471" y="51197"/>
                  <a:pt x="50604" y="53571"/>
                  <a:pt x="49987" y="55352"/>
                </a:cubicBezTo>
                <a:cubicBezTo>
                  <a:pt x="49189" y="57634"/>
                  <a:pt x="51403" y="58433"/>
                  <a:pt x="51380" y="60076"/>
                </a:cubicBezTo>
                <a:cubicBezTo>
                  <a:pt x="51334" y="62268"/>
                  <a:pt x="49440" y="64847"/>
                  <a:pt x="48983" y="67107"/>
                </a:cubicBezTo>
                <a:cubicBezTo>
                  <a:pt x="50261" y="65235"/>
                  <a:pt x="51631" y="63409"/>
                  <a:pt x="53069" y="61651"/>
                </a:cubicBezTo>
                <a:lnTo>
                  <a:pt x="53069" y="61651"/>
                </a:lnTo>
                <a:cubicBezTo>
                  <a:pt x="52019" y="63706"/>
                  <a:pt x="51722" y="66102"/>
                  <a:pt x="52247" y="68316"/>
                </a:cubicBezTo>
                <a:cubicBezTo>
                  <a:pt x="53754" y="66513"/>
                  <a:pt x="54781" y="64345"/>
                  <a:pt x="55146" y="62062"/>
                </a:cubicBezTo>
                <a:cubicBezTo>
                  <a:pt x="55488" y="64459"/>
                  <a:pt x="55990" y="67152"/>
                  <a:pt x="58090" y="68522"/>
                </a:cubicBezTo>
                <a:cubicBezTo>
                  <a:pt x="58458" y="64915"/>
                  <a:pt x="58355" y="61267"/>
                  <a:pt x="57801" y="57675"/>
                </a:cubicBezTo>
                <a:lnTo>
                  <a:pt x="57801" y="57675"/>
                </a:lnTo>
                <a:cubicBezTo>
                  <a:pt x="58195" y="59587"/>
                  <a:pt x="59361" y="61342"/>
                  <a:pt x="61012" y="62519"/>
                </a:cubicBezTo>
                <a:lnTo>
                  <a:pt x="61162" y="56612"/>
                </a:lnTo>
                <a:lnTo>
                  <a:pt x="61162" y="56612"/>
                </a:lnTo>
                <a:cubicBezTo>
                  <a:pt x="61328" y="57183"/>
                  <a:pt x="61719" y="57699"/>
                  <a:pt x="62267" y="57999"/>
                </a:cubicBezTo>
                <a:cubicBezTo>
                  <a:pt x="62616" y="58195"/>
                  <a:pt x="63018" y="58289"/>
                  <a:pt x="63424" y="58289"/>
                </a:cubicBezTo>
                <a:cubicBezTo>
                  <a:pt x="64107" y="58289"/>
                  <a:pt x="64799" y="58021"/>
                  <a:pt x="65258" y="57520"/>
                </a:cubicBezTo>
                <a:lnTo>
                  <a:pt x="65258" y="57520"/>
                </a:lnTo>
                <a:cubicBezTo>
                  <a:pt x="64687" y="59666"/>
                  <a:pt x="64048" y="61788"/>
                  <a:pt x="63340" y="63888"/>
                </a:cubicBezTo>
                <a:cubicBezTo>
                  <a:pt x="64251" y="63676"/>
                  <a:pt x="65093" y="63246"/>
                  <a:pt x="65789" y="62661"/>
                </a:cubicBezTo>
                <a:lnTo>
                  <a:pt x="65789" y="62661"/>
                </a:lnTo>
                <a:cubicBezTo>
                  <a:pt x="65533" y="63262"/>
                  <a:pt x="65422" y="63920"/>
                  <a:pt x="65486" y="64573"/>
                </a:cubicBezTo>
                <a:cubicBezTo>
                  <a:pt x="65628" y="64586"/>
                  <a:pt x="65771" y="64593"/>
                  <a:pt x="65914" y="64593"/>
                </a:cubicBezTo>
                <a:cubicBezTo>
                  <a:pt x="66755" y="64593"/>
                  <a:pt x="67594" y="64366"/>
                  <a:pt x="68316" y="63957"/>
                </a:cubicBezTo>
                <a:lnTo>
                  <a:pt x="68316" y="63957"/>
                </a:lnTo>
                <a:cubicBezTo>
                  <a:pt x="67038" y="65714"/>
                  <a:pt x="66056" y="67654"/>
                  <a:pt x="65463" y="69709"/>
                </a:cubicBezTo>
                <a:cubicBezTo>
                  <a:pt x="65372" y="70074"/>
                  <a:pt x="65303" y="70530"/>
                  <a:pt x="65577" y="70804"/>
                </a:cubicBezTo>
                <a:cubicBezTo>
                  <a:pt x="65696" y="70911"/>
                  <a:pt x="65832" y="70956"/>
                  <a:pt x="65977" y="70956"/>
                </a:cubicBezTo>
                <a:cubicBezTo>
                  <a:pt x="66390" y="70956"/>
                  <a:pt x="66865" y="70589"/>
                  <a:pt x="67152" y="70234"/>
                </a:cubicBezTo>
                <a:cubicBezTo>
                  <a:pt x="67998" y="69158"/>
                  <a:pt x="68708" y="68001"/>
                  <a:pt x="69293" y="66784"/>
                </a:cubicBezTo>
                <a:lnTo>
                  <a:pt x="69293" y="66784"/>
                </a:lnTo>
                <a:cubicBezTo>
                  <a:pt x="68751" y="68221"/>
                  <a:pt x="68532" y="69755"/>
                  <a:pt x="68659" y="71261"/>
                </a:cubicBezTo>
                <a:cubicBezTo>
                  <a:pt x="68704" y="71694"/>
                  <a:pt x="68773" y="72151"/>
                  <a:pt x="69115" y="72448"/>
                </a:cubicBezTo>
                <a:cubicBezTo>
                  <a:pt x="69317" y="72642"/>
                  <a:pt x="69585" y="72727"/>
                  <a:pt x="69867" y="72727"/>
                </a:cubicBezTo>
                <a:cubicBezTo>
                  <a:pt x="70347" y="72727"/>
                  <a:pt x="70867" y="72479"/>
                  <a:pt x="71169" y="72105"/>
                </a:cubicBezTo>
                <a:cubicBezTo>
                  <a:pt x="71649" y="71512"/>
                  <a:pt x="71717" y="70713"/>
                  <a:pt x="71786" y="69960"/>
                </a:cubicBezTo>
                <a:cubicBezTo>
                  <a:pt x="71923" y="71877"/>
                  <a:pt x="72881" y="73726"/>
                  <a:pt x="74388" y="75004"/>
                </a:cubicBezTo>
                <a:cubicBezTo>
                  <a:pt x="74873" y="73183"/>
                  <a:pt x="74898" y="71244"/>
                  <a:pt x="74471" y="69396"/>
                </a:cubicBezTo>
                <a:lnTo>
                  <a:pt x="74471" y="69396"/>
                </a:lnTo>
                <a:cubicBezTo>
                  <a:pt x="74852" y="70026"/>
                  <a:pt x="75415" y="70559"/>
                  <a:pt x="76100" y="70896"/>
                </a:cubicBezTo>
                <a:cubicBezTo>
                  <a:pt x="76145" y="68910"/>
                  <a:pt x="75848" y="66878"/>
                  <a:pt x="75209" y="64984"/>
                </a:cubicBezTo>
                <a:lnTo>
                  <a:pt x="75209" y="64984"/>
                </a:lnTo>
                <a:cubicBezTo>
                  <a:pt x="75803" y="65806"/>
                  <a:pt x="76784" y="66353"/>
                  <a:pt x="77811" y="66445"/>
                </a:cubicBezTo>
                <a:cubicBezTo>
                  <a:pt x="78245" y="65509"/>
                  <a:pt x="78428" y="64504"/>
                  <a:pt x="78336" y="63500"/>
                </a:cubicBezTo>
                <a:lnTo>
                  <a:pt x="78336" y="63500"/>
                </a:lnTo>
                <a:cubicBezTo>
                  <a:pt x="78760" y="64183"/>
                  <a:pt x="79633" y="64588"/>
                  <a:pt x="80466" y="64588"/>
                </a:cubicBezTo>
                <a:cubicBezTo>
                  <a:pt x="81025" y="64588"/>
                  <a:pt x="81567" y="64406"/>
                  <a:pt x="81943" y="64002"/>
                </a:cubicBezTo>
                <a:cubicBezTo>
                  <a:pt x="82694" y="63196"/>
                  <a:pt x="82210" y="61758"/>
                  <a:pt x="81270" y="61351"/>
                </a:cubicBezTo>
                <a:lnTo>
                  <a:pt x="81270" y="61351"/>
                </a:lnTo>
                <a:cubicBezTo>
                  <a:pt x="81395" y="61359"/>
                  <a:pt x="81521" y="61363"/>
                  <a:pt x="81647" y="61363"/>
                </a:cubicBezTo>
                <a:cubicBezTo>
                  <a:pt x="82602" y="61363"/>
                  <a:pt x="83536" y="61121"/>
                  <a:pt x="83860" y="60327"/>
                </a:cubicBezTo>
                <a:cubicBezTo>
                  <a:pt x="84203" y="59437"/>
                  <a:pt x="83426" y="58479"/>
                  <a:pt x="82582" y="57931"/>
                </a:cubicBezTo>
                <a:cubicBezTo>
                  <a:pt x="81894" y="57512"/>
                  <a:pt x="81158" y="57433"/>
                  <a:pt x="80449" y="57433"/>
                </a:cubicBezTo>
                <a:cubicBezTo>
                  <a:pt x="80018" y="57433"/>
                  <a:pt x="79597" y="57462"/>
                  <a:pt x="79202" y="57462"/>
                </a:cubicBezTo>
                <a:cubicBezTo>
                  <a:pt x="78758" y="57462"/>
                  <a:pt x="78348" y="57425"/>
                  <a:pt x="77994" y="57269"/>
                </a:cubicBezTo>
                <a:cubicBezTo>
                  <a:pt x="76693" y="56698"/>
                  <a:pt x="75620" y="53777"/>
                  <a:pt x="73863" y="53731"/>
                </a:cubicBezTo>
                <a:lnTo>
                  <a:pt x="73863" y="53731"/>
                </a:lnTo>
                <a:cubicBezTo>
                  <a:pt x="73871" y="53731"/>
                  <a:pt x="73879" y="53731"/>
                  <a:pt x="73887" y="53731"/>
                </a:cubicBezTo>
                <a:cubicBezTo>
                  <a:pt x="74934" y="53731"/>
                  <a:pt x="75675" y="52498"/>
                  <a:pt x="75333" y="51604"/>
                </a:cubicBezTo>
                <a:lnTo>
                  <a:pt x="75333" y="51604"/>
                </a:lnTo>
                <a:lnTo>
                  <a:pt x="76944" y="54119"/>
                </a:lnTo>
                <a:cubicBezTo>
                  <a:pt x="76982" y="53510"/>
                  <a:pt x="77419" y="53266"/>
                  <a:pt x="77995" y="53266"/>
                </a:cubicBezTo>
                <a:cubicBezTo>
                  <a:pt x="78824" y="53266"/>
                  <a:pt x="79941" y="53770"/>
                  <a:pt x="80573" y="54416"/>
                </a:cubicBezTo>
                <a:cubicBezTo>
                  <a:pt x="81098" y="53343"/>
                  <a:pt x="81121" y="52088"/>
                  <a:pt x="80665" y="50992"/>
                </a:cubicBezTo>
                <a:lnTo>
                  <a:pt x="80665" y="50992"/>
                </a:lnTo>
                <a:lnTo>
                  <a:pt x="83038" y="52088"/>
                </a:lnTo>
                <a:cubicBezTo>
                  <a:pt x="83057" y="50029"/>
                  <a:pt x="82113" y="47511"/>
                  <a:pt x="81316" y="45345"/>
                </a:cubicBezTo>
                <a:lnTo>
                  <a:pt x="81316" y="45345"/>
                </a:lnTo>
                <a:cubicBezTo>
                  <a:pt x="81720" y="45793"/>
                  <a:pt x="82307" y="46095"/>
                  <a:pt x="82924" y="46107"/>
                </a:cubicBezTo>
                <a:cubicBezTo>
                  <a:pt x="82937" y="46108"/>
                  <a:pt x="82949" y="46108"/>
                  <a:pt x="82962" y="46108"/>
                </a:cubicBezTo>
                <a:cubicBezTo>
                  <a:pt x="84156" y="46108"/>
                  <a:pt x="85229" y="45023"/>
                  <a:pt x="85138" y="43893"/>
                </a:cubicBezTo>
                <a:cubicBezTo>
                  <a:pt x="85047" y="42569"/>
                  <a:pt x="83632" y="41223"/>
                  <a:pt x="84408" y="40081"/>
                </a:cubicBezTo>
                <a:cubicBezTo>
                  <a:pt x="84453" y="40052"/>
                  <a:pt x="84496" y="40039"/>
                  <a:pt x="84536" y="40039"/>
                </a:cubicBezTo>
                <a:cubicBezTo>
                  <a:pt x="84778" y="40039"/>
                  <a:pt x="84926" y="40521"/>
                  <a:pt x="85024" y="40835"/>
                </a:cubicBezTo>
                <a:cubicBezTo>
                  <a:pt x="85147" y="41312"/>
                  <a:pt x="85652" y="41553"/>
                  <a:pt x="86176" y="41553"/>
                </a:cubicBezTo>
                <a:cubicBezTo>
                  <a:pt x="86529" y="41553"/>
                  <a:pt x="86890" y="41443"/>
                  <a:pt x="87147" y="41223"/>
                </a:cubicBezTo>
                <a:cubicBezTo>
                  <a:pt x="87786" y="40675"/>
                  <a:pt x="87900" y="39762"/>
                  <a:pt x="87832" y="38940"/>
                </a:cubicBezTo>
                <a:cubicBezTo>
                  <a:pt x="87763" y="38118"/>
                  <a:pt x="87558" y="37297"/>
                  <a:pt x="87695" y="36475"/>
                </a:cubicBezTo>
                <a:lnTo>
                  <a:pt x="87695" y="36475"/>
                </a:lnTo>
                <a:cubicBezTo>
                  <a:pt x="87677" y="37372"/>
                  <a:pt x="88661" y="37988"/>
                  <a:pt x="89615" y="37988"/>
                </a:cubicBezTo>
                <a:cubicBezTo>
                  <a:pt x="89874" y="37988"/>
                  <a:pt x="90131" y="37942"/>
                  <a:pt x="90365" y="37845"/>
                </a:cubicBezTo>
                <a:cubicBezTo>
                  <a:pt x="91461" y="37388"/>
                  <a:pt x="92077" y="36247"/>
                  <a:pt x="92374" y="35151"/>
                </a:cubicBezTo>
                <a:lnTo>
                  <a:pt x="92374" y="35151"/>
                </a:lnTo>
                <a:cubicBezTo>
                  <a:pt x="92853" y="35722"/>
                  <a:pt x="92648" y="36612"/>
                  <a:pt x="92214" y="37228"/>
                </a:cubicBezTo>
                <a:cubicBezTo>
                  <a:pt x="91758" y="37845"/>
                  <a:pt x="91119" y="38301"/>
                  <a:pt x="90662" y="38895"/>
                </a:cubicBezTo>
                <a:cubicBezTo>
                  <a:pt x="90206" y="39488"/>
                  <a:pt x="89932" y="40333"/>
                  <a:pt x="90343" y="40972"/>
                </a:cubicBezTo>
                <a:cubicBezTo>
                  <a:pt x="90541" y="41281"/>
                  <a:pt x="90937" y="41440"/>
                  <a:pt x="91311" y="41440"/>
                </a:cubicBezTo>
                <a:cubicBezTo>
                  <a:pt x="91442" y="41440"/>
                  <a:pt x="91571" y="41420"/>
                  <a:pt x="91687" y="41381"/>
                </a:cubicBezTo>
                <a:lnTo>
                  <a:pt x="91687" y="41381"/>
                </a:lnTo>
                <a:cubicBezTo>
                  <a:pt x="90246" y="42938"/>
                  <a:pt x="89091" y="44743"/>
                  <a:pt x="88288" y="46678"/>
                </a:cubicBezTo>
                <a:cubicBezTo>
                  <a:pt x="88485" y="46868"/>
                  <a:pt x="88721" y="46947"/>
                  <a:pt x="88972" y="46947"/>
                </a:cubicBezTo>
                <a:cubicBezTo>
                  <a:pt x="89598" y="46947"/>
                  <a:pt x="90321" y="46459"/>
                  <a:pt x="90776" y="45970"/>
                </a:cubicBezTo>
                <a:cubicBezTo>
                  <a:pt x="92237" y="44418"/>
                  <a:pt x="93538" y="42729"/>
                  <a:pt x="94679" y="40949"/>
                </a:cubicBezTo>
                <a:lnTo>
                  <a:pt x="94679" y="40949"/>
                </a:lnTo>
                <a:cubicBezTo>
                  <a:pt x="95980" y="41907"/>
                  <a:pt x="95638" y="43916"/>
                  <a:pt x="94588" y="45126"/>
                </a:cubicBezTo>
                <a:cubicBezTo>
                  <a:pt x="93561" y="46336"/>
                  <a:pt x="92032" y="47066"/>
                  <a:pt x="90822" y="48139"/>
                </a:cubicBezTo>
                <a:cubicBezTo>
                  <a:pt x="90502" y="48435"/>
                  <a:pt x="90160" y="48869"/>
                  <a:pt x="90343" y="49257"/>
                </a:cubicBezTo>
                <a:cubicBezTo>
                  <a:pt x="90464" y="49523"/>
                  <a:pt x="90684" y="49614"/>
                  <a:pt x="90957" y="49614"/>
                </a:cubicBezTo>
                <a:cubicBezTo>
                  <a:pt x="91531" y="49614"/>
                  <a:pt x="92341" y="49217"/>
                  <a:pt x="92975" y="49217"/>
                </a:cubicBezTo>
                <a:cubicBezTo>
                  <a:pt x="93231" y="49217"/>
                  <a:pt x="93458" y="49281"/>
                  <a:pt x="93629" y="49463"/>
                </a:cubicBezTo>
                <a:cubicBezTo>
                  <a:pt x="92146" y="50170"/>
                  <a:pt x="91096" y="51654"/>
                  <a:pt x="90982" y="53206"/>
                </a:cubicBezTo>
                <a:cubicBezTo>
                  <a:pt x="91781" y="53252"/>
                  <a:pt x="92602" y="53297"/>
                  <a:pt x="93401" y="53320"/>
                </a:cubicBezTo>
                <a:cubicBezTo>
                  <a:pt x="93675" y="54553"/>
                  <a:pt x="92785" y="55831"/>
                  <a:pt x="91621" y="56447"/>
                </a:cubicBezTo>
                <a:cubicBezTo>
                  <a:pt x="90434" y="57063"/>
                  <a:pt x="89064" y="57200"/>
                  <a:pt x="87718" y="57315"/>
                </a:cubicBezTo>
                <a:cubicBezTo>
                  <a:pt x="88337" y="57988"/>
                  <a:pt x="89218" y="58438"/>
                  <a:pt x="90151" y="58601"/>
                </a:cubicBezTo>
                <a:lnTo>
                  <a:pt x="90151" y="58601"/>
                </a:lnTo>
                <a:cubicBezTo>
                  <a:pt x="89980" y="58645"/>
                  <a:pt x="89815" y="58701"/>
                  <a:pt x="89658" y="58775"/>
                </a:cubicBezTo>
                <a:cubicBezTo>
                  <a:pt x="88905" y="59141"/>
                  <a:pt x="88357" y="60008"/>
                  <a:pt x="88699" y="60715"/>
                </a:cubicBezTo>
                <a:cubicBezTo>
                  <a:pt x="88825" y="60752"/>
                  <a:pt x="88954" y="60781"/>
                  <a:pt x="89084" y="60803"/>
                </a:cubicBezTo>
                <a:lnTo>
                  <a:pt x="89084" y="60803"/>
                </a:lnTo>
                <a:cubicBezTo>
                  <a:pt x="87687" y="61245"/>
                  <a:pt x="86431" y="62097"/>
                  <a:pt x="85572" y="63226"/>
                </a:cubicBezTo>
                <a:cubicBezTo>
                  <a:pt x="86850" y="63363"/>
                  <a:pt x="88106" y="63500"/>
                  <a:pt x="89384" y="63637"/>
                </a:cubicBezTo>
                <a:cubicBezTo>
                  <a:pt x="89064" y="63911"/>
                  <a:pt x="82171" y="66878"/>
                  <a:pt x="82422" y="67152"/>
                </a:cubicBezTo>
                <a:cubicBezTo>
                  <a:pt x="82894" y="67688"/>
                  <a:pt x="83551" y="68066"/>
                  <a:pt x="84265" y="68249"/>
                </a:cubicBezTo>
                <a:lnTo>
                  <a:pt x="84265" y="68249"/>
                </a:lnTo>
                <a:cubicBezTo>
                  <a:pt x="82925" y="68578"/>
                  <a:pt x="81758" y="69681"/>
                  <a:pt x="81646" y="71010"/>
                </a:cubicBezTo>
                <a:cubicBezTo>
                  <a:pt x="82719" y="70804"/>
                  <a:pt x="83815" y="70599"/>
                  <a:pt x="84910" y="70393"/>
                </a:cubicBezTo>
                <a:lnTo>
                  <a:pt x="84910" y="70393"/>
                </a:lnTo>
                <a:cubicBezTo>
                  <a:pt x="83678" y="71557"/>
                  <a:pt x="82902" y="73110"/>
                  <a:pt x="82696" y="74730"/>
                </a:cubicBezTo>
                <a:cubicBezTo>
                  <a:pt x="84682" y="74707"/>
                  <a:pt x="86531" y="73292"/>
                  <a:pt x="86964" y="71466"/>
                </a:cubicBezTo>
                <a:lnTo>
                  <a:pt x="87992" y="73178"/>
                </a:lnTo>
                <a:cubicBezTo>
                  <a:pt x="88562" y="72470"/>
                  <a:pt x="89156" y="71786"/>
                  <a:pt x="89749" y="71101"/>
                </a:cubicBezTo>
                <a:lnTo>
                  <a:pt x="89749" y="71101"/>
                </a:lnTo>
                <a:cubicBezTo>
                  <a:pt x="89567" y="71877"/>
                  <a:pt x="89430" y="72790"/>
                  <a:pt x="89977" y="73383"/>
                </a:cubicBezTo>
                <a:cubicBezTo>
                  <a:pt x="90165" y="73595"/>
                  <a:pt x="90455" y="73688"/>
                  <a:pt x="90746" y="73688"/>
                </a:cubicBezTo>
                <a:cubicBezTo>
                  <a:pt x="91107" y="73688"/>
                  <a:pt x="91470" y="73544"/>
                  <a:pt x="91639" y="73302"/>
                </a:cubicBezTo>
                <a:lnTo>
                  <a:pt x="91639" y="73302"/>
                </a:lnTo>
                <a:cubicBezTo>
                  <a:pt x="91604" y="74223"/>
                  <a:pt x="92185" y="75162"/>
                  <a:pt x="93082" y="75552"/>
                </a:cubicBezTo>
                <a:cubicBezTo>
                  <a:pt x="93660" y="74075"/>
                  <a:pt x="93836" y="72457"/>
                  <a:pt x="93573" y="70905"/>
                </a:cubicBezTo>
                <a:lnTo>
                  <a:pt x="93573" y="70905"/>
                </a:lnTo>
                <a:cubicBezTo>
                  <a:pt x="93839" y="71800"/>
                  <a:pt x="94899" y="72330"/>
                  <a:pt x="95952" y="72330"/>
                </a:cubicBezTo>
                <a:cubicBezTo>
                  <a:pt x="96513" y="72330"/>
                  <a:pt x="97073" y="72180"/>
                  <a:pt x="97510" y="71854"/>
                </a:cubicBezTo>
                <a:cubicBezTo>
                  <a:pt x="98856" y="70850"/>
                  <a:pt x="99107" y="68955"/>
                  <a:pt x="98651" y="67380"/>
                </a:cubicBezTo>
                <a:cubicBezTo>
                  <a:pt x="98491" y="66787"/>
                  <a:pt x="98240" y="66171"/>
                  <a:pt x="98400" y="65577"/>
                </a:cubicBezTo>
                <a:cubicBezTo>
                  <a:pt x="98518" y="65138"/>
                  <a:pt x="98998" y="64762"/>
                  <a:pt x="99435" y="64762"/>
                </a:cubicBezTo>
                <a:cubicBezTo>
                  <a:pt x="99588" y="64762"/>
                  <a:pt x="99736" y="64808"/>
                  <a:pt x="99861" y="64915"/>
                </a:cubicBezTo>
                <a:cubicBezTo>
                  <a:pt x="97213" y="61628"/>
                  <a:pt x="96003" y="56607"/>
                  <a:pt x="97852" y="52772"/>
                </a:cubicBezTo>
                <a:lnTo>
                  <a:pt x="97852" y="52772"/>
                </a:lnTo>
                <a:cubicBezTo>
                  <a:pt x="98240" y="53868"/>
                  <a:pt x="99359" y="54690"/>
                  <a:pt x="100568" y="54781"/>
                </a:cubicBezTo>
                <a:cubicBezTo>
                  <a:pt x="100568" y="53160"/>
                  <a:pt x="100545" y="51540"/>
                  <a:pt x="100523" y="49919"/>
                </a:cubicBezTo>
                <a:lnTo>
                  <a:pt x="100523" y="49919"/>
                </a:lnTo>
                <a:cubicBezTo>
                  <a:pt x="100774" y="50764"/>
                  <a:pt x="101048" y="51654"/>
                  <a:pt x="101710" y="52247"/>
                </a:cubicBezTo>
                <a:cubicBezTo>
                  <a:pt x="102079" y="52580"/>
                  <a:pt x="102600" y="52772"/>
                  <a:pt x="103092" y="52772"/>
                </a:cubicBezTo>
                <a:cubicBezTo>
                  <a:pt x="103513" y="52772"/>
                  <a:pt x="103912" y="52631"/>
                  <a:pt x="104175" y="52316"/>
                </a:cubicBezTo>
                <a:lnTo>
                  <a:pt x="104175" y="52316"/>
                </a:lnTo>
                <a:cubicBezTo>
                  <a:pt x="103673" y="53115"/>
                  <a:pt x="103148" y="53982"/>
                  <a:pt x="103193" y="54941"/>
                </a:cubicBezTo>
                <a:cubicBezTo>
                  <a:pt x="103254" y="55772"/>
                  <a:pt x="103999" y="56603"/>
                  <a:pt x="104836" y="56603"/>
                </a:cubicBezTo>
                <a:cubicBezTo>
                  <a:pt x="104942" y="56603"/>
                  <a:pt x="105049" y="56589"/>
                  <a:pt x="105156" y="56561"/>
                </a:cubicBezTo>
                <a:lnTo>
                  <a:pt x="105156" y="56561"/>
                </a:lnTo>
                <a:cubicBezTo>
                  <a:pt x="104677" y="57223"/>
                  <a:pt x="103992" y="57771"/>
                  <a:pt x="103490" y="58433"/>
                </a:cubicBezTo>
                <a:cubicBezTo>
                  <a:pt x="103011" y="59118"/>
                  <a:pt x="102714" y="60031"/>
                  <a:pt x="103148" y="60761"/>
                </a:cubicBezTo>
                <a:cubicBezTo>
                  <a:pt x="103378" y="61137"/>
                  <a:pt x="103866" y="61345"/>
                  <a:pt x="104320" y="61345"/>
                </a:cubicBezTo>
                <a:cubicBezTo>
                  <a:pt x="104570" y="61345"/>
                  <a:pt x="104810" y="61282"/>
                  <a:pt x="104992" y="61150"/>
                </a:cubicBezTo>
                <a:lnTo>
                  <a:pt x="104992" y="61150"/>
                </a:lnTo>
                <a:cubicBezTo>
                  <a:pt x="103369" y="63208"/>
                  <a:pt x="101997" y="65448"/>
                  <a:pt x="100934" y="67791"/>
                </a:cubicBezTo>
                <a:cubicBezTo>
                  <a:pt x="100500" y="68704"/>
                  <a:pt x="100226" y="69983"/>
                  <a:pt x="101093" y="70553"/>
                </a:cubicBezTo>
                <a:cubicBezTo>
                  <a:pt x="102212" y="70097"/>
                  <a:pt x="103056" y="69161"/>
                  <a:pt x="103376" y="68065"/>
                </a:cubicBezTo>
                <a:lnTo>
                  <a:pt x="103376" y="68065"/>
                </a:lnTo>
                <a:cubicBezTo>
                  <a:pt x="102988" y="70005"/>
                  <a:pt x="102623" y="71923"/>
                  <a:pt x="102235" y="73863"/>
                </a:cubicBezTo>
                <a:cubicBezTo>
                  <a:pt x="103547" y="72668"/>
                  <a:pt x="104612" y="71237"/>
                  <a:pt x="105346" y="69672"/>
                </a:cubicBezTo>
                <a:lnTo>
                  <a:pt x="105346" y="69672"/>
                </a:lnTo>
                <a:cubicBezTo>
                  <a:pt x="104793" y="71422"/>
                  <a:pt x="104546" y="73265"/>
                  <a:pt x="104631" y="75095"/>
                </a:cubicBezTo>
                <a:cubicBezTo>
                  <a:pt x="105407" y="74981"/>
                  <a:pt x="106023" y="74228"/>
                  <a:pt x="105955" y="73475"/>
                </a:cubicBezTo>
                <a:lnTo>
                  <a:pt x="105955" y="73475"/>
                </a:lnTo>
                <a:cubicBezTo>
                  <a:pt x="105978" y="73726"/>
                  <a:pt x="106001" y="74000"/>
                  <a:pt x="106024" y="74274"/>
                </a:cubicBezTo>
                <a:cubicBezTo>
                  <a:pt x="106138" y="75598"/>
                  <a:pt x="106594" y="77264"/>
                  <a:pt x="107987" y="77378"/>
                </a:cubicBezTo>
                <a:cubicBezTo>
                  <a:pt x="108033" y="77382"/>
                  <a:pt x="108080" y="77384"/>
                  <a:pt x="108125" y="77384"/>
                </a:cubicBezTo>
                <a:cubicBezTo>
                  <a:pt x="109452" y="77384"/>
                  <a:pt x="110178" y="75804"/>
                  <a:pt x="110178" y="74502"/>
                </a:cubicBezTo>
                <a:cubicBezTo>
                  <a:pt x="110191" y="73569"/>
                  <a:pt x="110032" y="72636"/>
                  <a:pt x="109724" y="71748"/>
                </a:cubicBezTo>
                <a:lnTo>
                  <a:pt x="109724" y="71748"/>
                </a:lnTo>
                <a:cubicBezTo>
                  <a:pt x="110166" y="72388"/>
                  <a:pt x="110753" y="72859"/>
                  <a:pt x="111531" y="72859"/>
                </a:cubicBezTo>
                <a:cubicBezTo>
                  <a:pt x="111552" y="72859"/>
                  <a:pt x="111572" y="72859"/>
                  <a:pt x="111593" y="72859"/>
                </a:cubicBezTo>
                <a:cubicBezTo>
                  <a:pt x="112894" y="72813"/>
                  <a:pt x="113670" y="71329"/>
                  <a:pt x="113373" y="70142"/>
                </a:cubicBezTo>
                <a:cubicBezTo>
                  <a:pt x="113362" y="70095"/>
                  <a:pt x="113350" y="70048"/>
                  <a:pt x="113337" y="70001"/>
                </a:cubicBezTo>
                <a:lnTo>
                  <a:pt x="113337" y="70001"/>
                </a:lnTo>
                <a:cubicBezTo>
                  <a:pt x="113443" y="70069"/>
                  <a:pt x="113554" y="70131"/>
                  <a:pt x="113670" y="70188"/>
                </a:cubicBezTo>
                <a:cubicBezTo>
                  <a:pt x="114031" y="70368"/>
                  <a:pt x="114447" y="70455"/>
                  <a:pt x="114859" y="70455"/>
                </a:cubicBezTo>
                <a:cubicBezTo>
                  <a:pt x="115856" y="70455"/>
                  <a:pt x="116834" y="69951"/>
                  <a:pt x="116980" y="69047"/>
                </a:cubicBezTo>
                <a:cubicBezTo>
                  <a:pt x="117074" y="68484"/>
                  <a:pt x="116843" y="67936"/>
                  <a:pt x="116517" y="67454"/>
                </a:cubicBezTo>
                <a:lnTo>
                  <a:pt x="116517" y="67454"/>
                </a:lnTo>
                <a:cubicBezTo>
                  <a:pt x="116662" y="67504"/>
                  <a:pt x="116809" y="67548"/>
                  <a:pt x="116957" y="67586"/>
                </a:cubicBezTo>
                <a:cubicBezTo>
                  <a:pt x="116660" y="63546"/>
                  <a:pt x="110383" y="61195"/>
                  <a:pt x="111022" y="57178"/>
                </a:cubicBezTo>
                <a:lnTo>
                  <a:pt x="111022" y="57178"/>
                </a:lnTo>
                <a:cubicBezTo>
                  <a:pt x="111205" y="58113"/>
                  <a:pt x="111456" y="59163"/>
                  <a:pt x="112346" y="59620"/>
                </a:cubicBezTo>
                <a:cubicBezTo>
                  <a:pt x="112579" y="59734"/>
                  <a:pt x="112829" y="59785"/>
                  <a:pt x="113081" y="59785"/>
                </a:cubicBezTo>
                <a:cubicBezTo>
                  <a:pt x="113941" y="59785"/>
                  <a:pt x="114834" y="59186"/>
                  <a:pt x="115222" y="58410"/>
                </a:cubicBezTo>
                <a:cubicBezTo>
                  <a:pt x="115475" y="57915"/>
                  <a:pt x="115578" y="57368"/>
                  <a:pt x="115602" y="56807"/>
                </a:cubicBezTo>
                <a:lnTo>
                  <a:pt x="115602" y="56807"/>
                </a:lnTo>
                <a:cubicBezTo>
                  <a:pt x="115730" y="57018"/>
                  <a:pt x="115902" y="57202"/>
                  <a:pt x="116112" y="57337"/>
                </a:cubicBezTo>
                <a:cubicBezTo>
                  <a:pt x="116407" y="57531"/>
                  <a:pt x="116762" y="57624"/>
                  <a:pt x="117118" y="57624"/>
                </a:cubicBezTo>
                <a:cubicBezTo>
                  <a:pt x="117642" y="57624"/>
                  <a:pt x="118169" y="57422"/>
                  <a:pt x="118509" y="57041"/>
                </a:cubicBezTo>
                <a:lnTo>
                  <a:pt x="118509" y="57041"/>
                </a:lnTo>
                <a:cubicBezTo>
                  <a:pt x="117642" y="58707"/>
                  <a:pt x="116980" y="60464"/>
                  <a:pt x="116569" y="62268"/>
                </a:cubicBezTo>
                <a:cubicBezTo>
                  <a:pt x="116386" y="63112"/>
                  <a:pt x="116272" y="64116"/>
                  <a:pt x="116934" y="64733"/>
                </a:cubicBezTo>
                <a:cubicBezTo>
                  <a:pt x="117130" y="64928"/>
                  <a:pt x="117407" y="65013"/>
                  <a:pt x="117688" y="65013"/>
                </a:cubicBezTo>
                <a:cubicBezTo>
                  <a:pt x="118066" y="65013"/>
                  <a:pt x="118452" y="64860"/>
                  <a:pt x="118656" y="64619"/>
                </a:cubicBezTo>
                <a:lnTo>
                  <a:pt x="118656" y="64619"/>
                </a:lnTo>
                <a:cubicBezTo>
                  <a:pt x="118348" y="66697"/>
                  <a:pt x="118609" y="68846"/>
                  <a:pt x="119422" y="70804"/>
                </a:cubicBezTo>
                <a:cubicBezTo>
                  <a:pt x="119536" y="71055"/>
                  <a:pt x="119650" y="71329"/>
                  <a:pt x="119901" y="71489"/>
                </a:cubicBezTo>
                <a:cubicBezTo>
                  <a:pt x="120030" y="71566"/>
                  <a:pt x="120163" y="71601"/>
                  <a:pt x="120295" y="71601"/>
                </a:cubicBezTo>
                <a:cubicBezTo>
                  <a:pt x="120866" y="71601"/>
                  <a:pt x="121424" y="70959"/>
                  <a:pt x="121590" y="70348"/>
                </a:cubicBezTo>
                <a:cubicBezTo>
                  <a:pt x="121675" y="70076"/>
                  <a:pt x="121731" y="69796"/>
                  <a:pt x="121760" y="69513"/>
                </a:cubicBezTo>
                <a:lnTo>
                  <a:pt x="121760" y="69513"/>
                </a:lnTo>
                <a:cubicBezTo>
                  <a:pt x="122256" y="70278"/>
                  <a:pt x="122979" y="70912"/>
                  <a:pt x="123850" y="71284"/>
                </a:cubicBezTo>
                <a:cubicBezTo>
                  <a:pt x="124329" y="69047"/>
                  <a:pt x="123896" y="66650"/>
                  <a:pt x="122640" y="64687"/>
                </a:cubicBezTo>
                <a:lnTo>
                  <a:pt x="122640" y="64687"/>
                </a:lnTo>
                <a:cubicBezTo>
                  <a:pt x="123873" y="64892"/>
                  <a:pt x="124466" y="66513"/>
                  <a:pt x="125722" y="66582"/>
                </a:cubicBezTo>
                <a:cubicBezTo>
                  <a:pt x="125750" y="66583"/>
                  <a:pt x="125779" y="66584"/>
                  <a:pt x="125807" y="66584"/>
                </a:cubicBezTo>
                <a:cubicBezTo>
                  <a:pt x="126789" y="66584"/>
                  <a:pt x="127474" y="65437"/>
                  <a:pt x="127274" y="64527"/>
                </a:cubicBezTo>
                <a:cubicBezTo>
                  <a:pt x="127116" y="63790"/>
                  <a:pt x="126580" y="63188"/>
                  <a:pt x="125946" y="62710"/>
                </a:cubicBezTo>
                <a:lnTo>
                  <a:pt x="125946" y="62710"/>
                </a:lnTo>
                <a:cubicBezTo>
                  <a:pt x="126637" y="63138"/>
                  <a:pt x="127387" y="63481"/>
                  <a:pt x="128164" y="63728"/>
                </a:cubicBezTo>
                <a:cubicBezTo>
                  <a:pt x="128309" y="63777"/>
                  <a:pt x="128466" y="63825"/>
                  <a:pt x="128626" y="63825"/>
                </a:cubicBezTo>
                <a:cubicBezTo>
                  <a:pt x="128692" y="63825"/>
                  <a:pt x="128759" y="63817"/>
                  <a:pt x="128826" y="63797"/>
                </a:cubicBezTo>
                <a:cubicBezTo>
                  <a:pt x="129488" y="63614"/>
                  <a:pt x="129260" y="62678"/>
                  <a:pt x="128895" y="62131"/>
                </a:cubicBezTo>
                <a:cubicBezTo>
                  <a:pt x="126544" y="58707"/>
                  <a:pt x="122640" y="57885"/>
                  <a:pt x="124832" y="53822"/>
                </a:cubicBezTo>
                <a:lnTo>
                  <a:pt x="124832" y="53822"/>
                </a:lnTo>
                <a:cubicBezTo>
                  <a:pt x="124758" y="54663"/>
                  <a:pt x="125684" y="55246"/>
                  <a:pt x="126540" y="55246"/>
                </a:cubicBezTo>
                <a:cubicBezTo>
                  <a:pt x="127009" y="55246"/>
                  <a:pt x="127457" y="55071"/>
                  <a:pt x="127708" y="54667"/>
                </a:cubicBezTo>
                <a:cubicBezTo>
                  <a:pt x="127956" y="56968"/>
                  <a:pt x="130211" y="58890"/>
                  <a:pt x="132644" y="58890"/>
                </a:cubicBezTo>
                <a:cubicBezTo>
                  <a:pt x="132672" y="58890"/>
                  <a:pt x="132701" y="58890"/>
                  <a:pt x="132729" y="58889"/>
                </a:cubicBezTo>
                <a:lnTo>
                  <a:pt x="132729" y="58889"/>
                </a:lnTo>
                <a:cubicBezTo>
                  <a:pt x="130424" y="61035"/>
                  <a:pt x="130196" y="64847"/>
                  <a:pt x="132204" y="67243"/>
                </a:cubicBezTo>
                <a:cubicBezTo>
                  <a:pt x="129990" y="69868"/>
                  <a:pt x="130766" y="74274"/>
                  <a:pt x="133779" y="76077"/>
                </a:cubicBezTo>
                <a:cubicBezTo>
                  <a:pt x="133323" y="74342"/>
                  <a:pt x="133619" y="72425"/>
                  <a:pt x="134555" y="70873"/>
                </a:cubicBezTo>
                <a:lnTo>
                  <a:pt x="134555" y="70873"/>
                </a:lnTo>
                <a:cubicBezTo>
                  <a:pt x="135468" y="73612"/>
                  <a:pt x="135377" y="76647"/>
                  <a:pt x="134236" y="79318"/>
                </a:cubicBezTo>
                <a:cubicBezTo>
                  <a:pt x="134334" y="79330"/>
                  <a:pt x="134432" y="79336"/>
                  <a:pt x="134529" y="79336"/>
                </a:cubicBezTo>
                <a:cubicBezTo>
                  <a:pt x="136500" y="79336"/>
                  <a:pt x="138116" y="76976"/>
                  <a:pt x="137180" y="75301"/>
                </a:cubicBezTo>
                <a:lnTo>
                  <a:pt x="137180" y="75301"/>
                </a:lnTo>
                <a:cubicBezTo>
                  <a:pt x="139919" y="75757"/>
                  <a:pt x="136952" y="81281"/>
                  <a:pt x="139622" y="82057"/>
                </a:cubicBezTo>
                <a:cubicBezTo>
                  <a:pt x="139762" y="82100"/>
                  <a:pt x="139903" y="82120"/>
                  <a:pt x="140042" y="82120"/>
                </a:cubicBezTo>
                <a:cubicBezTo>
                  <a:pt x="140948" y="82120"/>
                  <a:pt x="141789" y="81278"/>
                  <a:pt x="141928" y="80368"/>
                </a:cubicBezTo>
                <a:cubicBezTo>
                  <a:pt x="142088" y="79341"/>
                  <a:pt x="141608" y="78314"/>
                  <a:pt x="141152" y="77378"/>
                </a:cubicBezTo>
                <a:lnTo>
                  <a:pt x="141152" y="77378"/>
                </a:lnTo>
                <a:cubicBezTo>
                  <a:pt x="141454" y="77508"/>
                  <a:pt x="141783" y="77569"/>
                  <a:pt x="142116" y="77569"/>
                </a:cubicBezTo>
                <a:cubicBezTo>
                  <a:pt x="143065" y="77569"/>
                  <a:pt x="144039" y="77071"/>
                  <a:pt x="144461" y="76259"/>
                </a:cubicBezTo>
                <a:cubicBezTo>
                  <a:pt x="144887" y="75443"/>
                  <a:pt x="144716" y="74411"/>
                  <a:pt x="144129" y="73692"/>
                </a:cubicBezTo>
                <a:lnTo>
                  <a:pt x="144129" y="73692"/>
                </a:lnTo>
                <a:cubicBezTo>
                  <a:pt x="144244" y="73721"/>
                  <a:pt x="144365" y="73735"/>
                  <a:pt x="144490" y="73735"/>
                </a:cubicBezTo>
                <a:cubicBezTo>
                  <a:pt x="145490" y="73735"/>
                  <a:pt x="146702" y="72845"/>
                  <a:pt x="146561" y="71786"/>
                </a:cubicBezTo>
                <a:cubicBezTo>
                  <a:pt x="146356" y="70234"/>
                  <a:pt x="144484" y="69343"/>
                  <a:pt x="142818" y="69298"/>
                </a:cubicBezTo>
                <a:cubicBezTo>
                  <a:pt x="143023" y="68362"/>
                  <a:pt x="143252" y="67403"/>
                  <a:pt x="143457" y="66467"/>
                </a:cubicBezTo>
                <a:cubicBezTo>
                  <a:pt x="143819" y="66648"/>
                  <a:pt x="144224" y="66734"/>
                  <a:pt x="144632" y="66734"/>
                </a:cubicBezTo>
                <a:cubicBezTo>
                  <a:pt x="145357" y="66734"/>
                  <a:pt x="146087" y="66462"/>
                  <a:pt x="146584" y="65965"/>
                </a:cubicBezTo>
                <a:cubicBezTo>
                  <a:pt x="144051" y="65098"/>
                  <a:pt x="141448" y="64413"/>
                  <a:pt x="138801" y="63888"/>
                </a:cubicBezTo>
                <a:cubicBezTo>
                  <a:pt x="140193" y="62998"/>
                  <a:pt x="141585" y="62108"/>
                  <a:pt x="142978" y="61195"/>
                </a:cubicBezTo>
                <a:cubicBezTo>
                  <a:pt x="142635" y="60236"/>
                  <a:pt x="141905" y="59414"/>
                  <a:pt x="140992" y="58889"/>
                </a:cubicBezTo>
                <a:cubicBezTo>
                  <a:pt x="141769" y="58391"/>
                  <a:pt x="142704" y="58119"/>
                  <a:pt x="143643" y="58119"/>
                </a:cubicBezTo>
                <a:cubicBezTo>
                  <a:pt x="143779" y="58119"/>
                  <a:pt x="143915" y="58125"/>
                  <a:pt x="144051" y="58136"/>
                </a:cubicBezTo>
                <a:cubicBezTo>
                  <a:pt x="144051" y="59478"/>
                  <a:pt x="145502" y="60534"/>
                  <a:pt x="146881" y="60534"/>
                </a:cubicBezTo>
                <a:cubicBezTo>
                  <a:pt x="147333" y="60534"/>
                  <a:pt x="147776" y="60421"/>
                  <a:pt x="148159" y="60168"/>
                </a:cubicBezTo>
                <a:cubicBezTo>
                  <a:pt x="149574" y="62405"/>
                  <a:pt x="151012" y="64641"/>
                  <a:pt x="152427" y="66901"/>
                </a:cubicBezTo>
                <a:cubicBezTo>
                  <a:pt x="153396" y="66277"/>
                  <a:pt x="153735" y="64964"/>
                  <a:pt x="153236" y="63993"/>
                </a:cubicBezTo>
                <a:lnTo>
                  <a:pt x="153236" y="63993"/>
                </a:lnTo>
                <a:cubicBezTo>
                  <a:pt x="153669" y="64653"/>
                  <a:pt x="154513" y="65025"/>
                  <a:pt x="155340" y="65025"/>
                </a:cubicBezTo>
                <a:cubicBezTo>
                  <a:pt x="155856" y="65025"/>
                  <a:pt x="156365" y="64881"/>
                  <a:pt x="156764" y="64573"/>
                </a:cubicBezTo>
                <a:cubicBezTo>
                  <a:pt x="157860" y="63706"/>
                  <a:pt x="157814" y="61857"/>
                  <a:pt x="156673" y="61035"/>
                </a:cubicBezTo>
                <a:lnTo>
                  <a:pt x="156673" y="61035"/>
                </a:lnTo>
                <a:cubicBezTo>
                  <a:pt x="156814" y="61087"/>
                  <a:pt x="156954" y="61111"/>
                  <a:pt x="157092" y="61111"/>
                </a:cubicBezTo>
                <a:cubicBezTo>
                  <a:pt x="158051" y="61111"/>
                  <a:pt x="158875" y="59958"/>
                  <a:pt x="158636" y="58981"/>
                </a:cubicBezTo>
                <a:cubicBezTo>
                  <a:pt x="158362" y="57885"/>
                  <a:pt x="157266" y="57155"/>
                  <a:pt x="156194" y="56653"/>
                </a:cubicBezTo>
                <a:cubicBezTo>
                  <a:pt x="157129" y="55580"/>
                  <a:pt x="157974" y="53754"/>
                  <a:pt x="156719" y="53023"/>
                </a:cubicBezTo>
                <a:cubicBezTo>
                  <a:pt x="156429" y="52849"/>
                  <a:pt x="156098" y="52802"/>
                  <a:pt x="155751" y="52802"/>
                </a:cubicBezTo>
                <a:cubicBezTo>
                  <a:pt x="155339" y="52802"/>
                  <a:pt x="154904" y="52869"/>
                  <a:pt x="154486" y="52869"/>
                </a:cubicBezTo>
                <a:cubicBezTo>
                  <a:pt x="154423" y="52869"/>
                  <a:pt x="154361" y="52867"/>
                  <a:pt x="154299" y="52864"/>
                </a:cubicBezTo>
                <a:cubicBezTo>
                  <a:pt x="153477" y="52795"/>
                  <a:pt x="152633" y="51814"/>
                  <a:pt x="153272" y="51334"/>
                </a:cubicBezTo>
                <a:lnTo>
                  <a:pt x="153272" y="51334"/>
                </a:lnTo>
                <a:cubicBezTo>
                  <a:pt x="151811" y="51517"/>
                  <a:pt x="150350" y="51699"/>
                  <a:pt x="148889" y="51882"/>
                </a:cubicBezTo>
                <a:cubicBezTo>
                  <a:pt x="149327" y="51284"/>
                  <a:pt x="149764" y="50683"/>
                  <a:pt x="150201" y="50079"/>
                </a:cubicBezTo>
                <a:lnTo>
                  <a:pt x="150201" y="50079"/>
                </a:lnTo>
                <a:cubicBezTo>
                  <a:pt x="150119" y="50089"/>
                  <a:pt x="150037" y="50094"/>
                  <a:pt x="149955" y="50094"/>
                </a:cubicBezTo>
                <a:cubicBezTo>
                  <a:pt x="149537" y="50094"/>
                  <a:pt x="149132" y="49966"/>
                  <a:pt x="148798" y="49668"/>
                </a:cubicBezTo>
                <a:cubicBezTo>
                  <a:pt x="147603" y="48585"/>
                  <a:pt x="148745" y="46493"/>
                  <a:pt x="150213" y="46206"/>
                </a:cubicBezTo>
                <a:lnTo>
                  <a:pt x="150213" y="46206"/>
                </a:lnTo>
                <a:cubicBezTo>
                  <a:pt x="150549" y="46243"/>
                  <a:pt x="150885" y="46279"/>
                  <a:pt x="151218" y="46313"/>
                </a:cubicBezTo>
                <a:cubicBezTo>
                  <a:pt x="150995" y="46217"/>
                  <a:pt x="150770" y="46173"/>
                  <a:pt x="150549" y="46173"/>
                </a:cubicBezTo>
                <a:cubicBezTo>
                  <a:pt x="150436" y="46173"/>
                  <a:pt x="150323" y="46184"/>
                  <a:pt x="150213" y="46206"/>
                </a:cubicBezTo>
                <a:lnTo>
                  <a:pt x="150213" y="46206"/>
                </a:lnTo>
                <a:cubicBezTo>
                  <a:pt x="149626" y="46141"/>
                  <a:pt x="149036" y="46074"/>
                  <a:pt x="148456" y="46016"/>
                </a:cubicBezTo>
                <a:cubicBezTo>
                  <a:pt x="148912" y="44258"/>
                  <a:pt x="150076" y="42684"/>
                  <a:pt x="151651" y="41679"/>
                </a:cubicBezTo>
                <a:cubicBezTo>
                  <a:pt x="152485" y="42303"/>
                  <a:pt x="153487" y="42580"/>
                  <a:pt x="154508" y="42580"/>
                </a:cubicBezTo>
                <a:cubicBezTo>
                  <a:pt x="157370" y="42580"/>
                  <a:pt x="160386" y="40403"/>
                  <a:pt x="160302" y="37593"/>
                </a:cubicBezTo>
                <a:cubicBezTo>
                  <a:pt x="161306" y="36384"/>
                  <a:pt x="162174" y="34329"/>
                  <a:pt x="160759" y="33576"/>
                </a:cubicBezTo>
                <a:cubicBezTo>
                  <a:pt x="160513" y="33450"/>
                  <a:pt x="160253" y="33397"/>
                  <a:pt x="159987" y="33397"/>
                </a:cubicBezTo>
                <a:cubicBezTo>
                  <a:pt x="159291" y="33397"/>
                  <a:pt x="158556" y="33761"/>
                  <a:pt x="157928" y="34124"/>
                </a:cubicBezTo>
                <a:cubicBezTo>
                  <a:pt x="154687" y="35996"/>
                  <a:pt x="151446" y="37867"/>
                  <a:pt x="148205" y="39739"/>
                </a:cubicBezTo>
                <a:cubicBezTo>
                  <a:pt x="147611" y="38986"/>
                  <a:pt x="146995" y="38210"/>
                  <a:pt x="146379" y="37457"/>
                </a:cubicBezTo>
                <a:cubicBezTo>
                  <a:pt x="145669" y="38645"/>
                  <a:pt x="144230" y="39356"/>
                  <a:pt x="142806" y="39356"/>
                </a:cubicBezTo>
                <a:cubicBezTo>
                  <a:pt x="142261" y="39356"/>
                  <a:pt x="141719" y="39252"/>
                  <a:pt x="141220" y="39031"/>
                </a:cubicBezTo>
                <a:cubicBezTo>
                  <a:pt x="141471" y="38004"/>
                  <a:pt x="142065" y="37046"/>
                  <a:pt x="142886" y="36338"/>
                </a:cubicBezTo>
                <a:lnTo>
                  <a:pt x="140901" y="34444"/>
                </a:lnTo>
                <a:cubicBezTo>
                  <a:pt x="144941" y="33074"/>
                  <a:pt x="149802" y="30472"/>
                  <a:pt x="149232" y="26455"/>
                </a:cubicBezTo>
                <a:lnTo>
                  <a:pt x="149232" y="26455"/>
                </a:lnTo>
                <a:cubicBezTo>
                  <a:pt x="149318" y="26464"/>
                  <a:pt x="149403" y="26468"/>
                  <a:pt x="149488" y="26468"/>
                </a:cubicBezTo>
                <a:cubicBezTo>
                  <a:pt x="151101" y="26468"/>
                  <a:pt x="152546" y="24868"/>
                  <a:pt x="152199" y="23351"/>
                </a:cubicBezTo>
                <a:lnTo>
                  <a:pt x="152199" y="23351"/>
                </a:lnTo>
                <a:lnTo>
                  <a:pt x="149049" y="24286"/>
                </a:lnTo>
                <a:cubicBezTo>
                  <a:pt x="148524" y="23465"/>
                  <a:pt x="147680" y="22826"/>
                  <a:pt x="146744" y="22460"/>
                </a:cubicBezTo>
                <a:cubicBezTo>
                  <a:pt x="147588" y="21388"/>
                  <a:pt x="149118" y="21091"/>
                  <a:pt x="150510" y="20908"/>
                </a:cubicBezTo>
                <a:cubicBezTo>
                  <a:pt x="151902" y="20726"/>
                  <a:pt x="153432" y="20543"/>
                  <a:pt x="154413" y="19584"/>
                </a:cubicBezTo>
                <a:cubicBezTo>
                  <a:pt x="155256" y="18721"/>
                  <a:pt x="155217" y="17082"/>
                  <a:pt x="154264" y="16512"/>
                </a:cubicBezTo>
                <a:lnTo>
                  <a:pt x="154264" y="16512"/>
                </a:lnTo>
                <a:cubicBezTo>
                  <a:pt x="154634" y="16626"/>
                  <a:pt x="155023" y="16682"/>
                  <a:pt x="155413" y="16682"/>
                </a:cubicBezTo>
                <a:cubicBezTo>
                  <a:pt x="156133" y="16682"/>
                  <a:pt x="156853" y="16490"/>
                  <a:pt x="157449" y="16115"/>
                </a:cubicBezTo>
                <a:cubicBezTo>
                  <a:pt x="156787" y="14951"/>
                  <a:pt x="155737" y="13969"/>
                  <a:pt x="154505" y="13376"/>
                </a:cubicBezTo>
                <a:cubicBezTo>
                  <a:pt x="154893" y="12691"/>
                  <a:pt x="155007" y="11892"/>
                  <a:pt x="154824" y="11162"/>
                </a:cubicBezTo>
                <a:cubicBezTo>
                  <a:pt x="154430" y="11051"/>
                  <a:pt x="154019" y="10997"/>
                  <a:pt x="153607" y="10997"/>
                </a:cubicBezTo>
                <a:cubicBezTo>
                  <a:pt x="152659" y="10997"/>
                  <a:pt x="151707" y="11283"/>
                  <a:pt x="150944" y="11824"/>
                </a:cubicBezTo>
                <a:cubicBezTo>
                  <a:pt x="151218" y="10819"/>
                  <a:pt x="151514" y="9815"/>
                  <a:pt x="151788" y="8811"/>
                </a:cubicBezTo>
                <a:cubicBezTo>
                  <a:pt x="151424" y="8702"/>
                  <a:pt x="151044" y="8649"/>
                  <a:pt x="150664" y="8649"/>
                </a:cubicBezTo>
                <a:cubicBezTo>
                  <a:pt x="149375" y="8649"/>
                  <a:pt x="148077" y="9250"/>
                  <a:pt x="147337" y="10272"/>
                </a:cubicBezTo>
                <a:cubicBezTo>
                  <a:pt x="147637" y="9613"/>
                  <a:pt x="146906" y="9230"/>
                  <a:pt x="146117" y="9230"/>
                </a:cubicBezTo>
                <a:cubicBezTo>
                  <a:pt x="145702" y="9230"/>
                  <a:pt x="145270" y="9336"/>
                  <a:pt x="144964" y="9564"/>
                </a:cubicBezTo>
                <a:cubicBezTo>
                  <a:pt x="144195" y="10155"/>
                  <a:pt x="143393" y="11052"/>
                  <a:pt x="142498" y="11052"/>
                </a:cubicBezTo>
                <a:cubicBezTo>
                  <a:pt x="142356" y="11052"/>
                  <a:pt x="142212" y="11029"/>
                  <a:pt x="142065" y="10979"/>
                </a:cubicBezTo>
                <a:lnTo>
                  <a:pt x="145009" y="6072"/>
                </a:lnTo>
                <a:cubicBezTo>
                  <a:pt x="144576" y="5919"/>
                  <a:pt x="144119" y="5847"/>
                  <a:pt x="143661" y="5847"/>
                </a:cubicBezTo>
                <a:cubicBezTo>
                  <a:pt x="142066" y="5847"/>
                  <a:pt x="140456" y="6720"/>
                  <a:pt x="139782" y="8103"/>
                </a:cubicBezTo>
                <a:cubicBezTo>
                  <a:pt x="140125" y="7167"/>
                  <a:pt x="140444" y="6209"/>
                  <a:pt x="140786" y="5273"/>
                </a:cubicBezTo>
                <a:lnTo>
                  <a:pt x="140786" y="5273"/>
                </a:lnTo>
                <a:cubicBezTo>
                  <a:pt x="139352" y="5856"/>
                  <a:pt x="137940" y="6460"/>
                  <a:pt x="136528" y="7044"/>
                </a:cubicBezTo>
                <a:lnTo>
                  <a:pt x="136528" y="7044"/>
                </a:lnTo>
                <a:cubicBezTo>
                  <a:pt x="137051" y="6782"/>
                  <a:pt x="136880" y="5853"/>
                  <a:pt x="136313" y="5570"/>
                </a:cubicBezTo>
                <a:cubicBezTo>
                  <a:pt x="136088" y="5461"/>
                  <a:pt x="135847" y="5420"/>
                  <a:pt x="135602" y="5420"/>
                </a:cubicBezTo>
                <a:cubicBezTo>
                  <a:pt x="135175" y="5420"/>
                  <a:pt x="134733" y="5545"/>
                  <a:pt x="134327" y="5661"/>
                </a:cubicBezTo>
                <a:cubicBezTo>
                  <a:pt x="135514" y="4063"/>
                  <a:pt x="136724" y="2443"/>
                  <a:pt x="137911" y="845"/>
                </a:cubicBezTo>
                <a:lnTo>
                  <a:pt x="137911" y="845"/>
                </a:lnTo>
                <a:cubicBezTo>
                  <a:pt x="135925" y="1438"/>
                  <a:pt x="134099" y="2488"/>
                  <a:pt x="132592" y="3858"/>
                </a:cubicBezTo>
                <a:cubicBezTo>
                  <a:pt x="131880" y="3295"/>
                  <a:pt x="130994" y="3043"/>
                  <a:pt x="130088" y="3043"/>
                </a:cubicBezTo>
                <a:cubicBezTo>
                  <a:pt x="128703" y="3043"/>
                  <a:pt x="127273" y="3633"/>
                  <a:pt x="126356" y="4608"/>
                </a:cubicBezTo>
                <a:lnTo>
                  <a:pt x="126356" y="4608"/>
                </a:lnTo>
                <a:cubicBezTo>
                  <a:pt x="126872" y="3129"/>
                  <a:pt x="126980" y="1522"/>
                  <a:pt x="126635"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25"/>
          <p:cNvSpPr/>
          <p:nvPr/>
        </p:nvSpPr>
        <p:spPr>
          <a:xfrm>
            <a:off x="6000325" y="-47625"/>
            <a:ext cx="1954983" cy="860663"/>
          </a:xfrm>
          <a:custGeom>
            <a:avLst/>
            <a:gdLst/>
            <a:ahLst/>
            <a:cxnLst/>
            <a:rect l="l" t="t" r="r" b="b"/>
            <a:pathLst>
              <a:path w="61036" h="29538" extrusionOk="0">
                <a:moveTo>
                  <a:pt x="60341" y="2245"/>
                </a:moveTo>
                <a:cubicBezTo>
                  <a:pt x="60335" y="2245"/>
                  <a:pt x="60329" y="2245"/>
                  <a:pt x="60323" y="2245"/>
                </a:cubicBezTo>
                <a:lnTo>
                  <a:pt x="60323" y="2245"/>
                </a:lnTo>
                <a:cubicBezTo>
                  <a:pt x="60363" y="2249"/>
                  <a:pt x="60403" y="2254"/>
                  <a:pt x="60442" y="2258"/>
                </a:cubicBezTo>
                <a:cubicBezTo>
                  <a:pt x="60408" y="2249"/>
                  <a:pt x="60374" y="2245"/>
                  <a:pt x="60341" y="2245"/>
                </a:cubicBezTo>
                <a:close/>
                <a:moveTo>
                  <a:pt x="50777" y="0"/>
                </a:moveTo>
                <a:cubicBezTo>
                  <a:pt x="50712" y="0"/>
                  <a:pt x="50646" y="7"/>
                  <a:pt x="50582" y="21"/>
                </a:cubicBezTo>
                <a:lnTo>
                  <a:pt x="3105" y="569"/>
                </a:lnTo>
                <a:cubicBezTo>
                  <a:pt x="4155" y="661"/>
                  <a:pt x="4338" y="2167"/>
                  <a:pt x="3881" y="3103"/>
                </a:cubicBezTo>
                <a:cubicBezTo>
                  <a:pt x="3425" y="4039"/>
                  <a:pt x="2649" y="4952"/>
                  <a:pt x="2808" y="5979"/>
                </a:cubicBezTo>
                <a:cubicBezTo>
                  <a:pt x="1987" y="6253"/>
                  <a:pt x="1165" y="6527"/>
                  <a:pt x="343" y="6823"/>
                </a:cubicBezTo>
                <a:cubicBezTo>
                  <a:pt x="1028" y="7303"/>
                  <a:pt x="823" y="8581"/>
                  <a:pt x="1" y="8832"/>
                </a:cubicBezTo>
                <a:cubicBezTo>
                  <a:pt x="1804" y="8604"/>
                  <a:pt x="3973" y="8079"/>
                  <a:pt x="4452" y="6344"/>
                </a:cubicBezTo>
                <a:cubicBezTo>
                  <a:pt x="4703" y="6664"/>
                  <a:pt x="4931" y="6960"/>
                  <a:pt x="5160" y="7280"/>
                </a:cubicBezTo>
                <a:cubicBezTo>
                  <a:pt x="4292" y="9037"/>
                  <a:pt x="3448" y="10772"/>
                  <a:pt x="2580" y="12530"/>
                </a:cubicBezTo>
                <a:cubicBezTo>
                  <a:pt x="5296" y="11868"/>
                  <a:pt x="7214" y="8855"/>
                  <a:pt x="6666" y="6093"/>
                </a:cubicBezTo>
                <a:lnTo>
                  <a:pt x="6666" y="6093"/>
                </a:lnTo>
                <a:cubicBezTo>
                  <a:pt x="7031" y="6549"/>
                  <a:pt x="7625" y="6846"/>
                  <a:pt x="8218" y="6846"/>
                </a:cubicBezTo>
                <a:cubicBezTo>
                  <a:pt x="8583" y="5865"/>
                  <a:pt x="8515" y="4701"/>
                  <a:pt x="8013" y="3765"/>
                </a:cubicBezTo>
                <a:lnTo>
                  <a:pt x="8013" y="3765"/>
                </a:lnTo>
                <a:cubicBezTo>
                  <a:pt x="8482" y="4546"/>
                  <a:pt x="9365" y="5044"/>
                  <a:pt x="10258" y="5044"/>
                </a:cubicBezTo>
                <a:cubicBezTo>
                  <a:pt x="10278" y="5044"/>
                  <a:pt x="10298" y="5043"/>
                  <a:pt x="10318" y="5043"/>
                </a:cubicBezTo>
                <a:lnTo>
                  <a:pt x="10318" y="5043"/>
                </a:lnTo>
                <a:cubicBezTo>
                  <a:pt x="10501" y="6937"/>
                  <a:pt x="9839" y="8900"/>
                  <a:pt x="8583" y="10316"/>
                </a:cubicBezTo>
                <a:cubicBezTo>
                  <a:pt x="10113" y="11754"/>
                  <a:pt x="9702" y="14698"/>
                  <a:pt x="7830" y="15657"/>
                </a:cubicBezTo>
                <a:cubicBezTo>
                  <a:pt x="8880" y="15862"/>
                  <a:pt x="9816" y="16798"/>
                  <a:pt x="9793" y="17871"/>
                </a:cubicBezTo>
                <a:cubicBezTo>
                  <a:pt x="9757" y="18725"/>
                  <a:pt x="8938" y="19464"/>
                  <a:pt x="8134" y="19464"/>
                </a:cubicBezTo>
                <a:cubicBezTo>
                  <a:pt x="7928" y="19464"/>
                  <a:pt x="7724" y="19416"/>
                  <a:pt x="7533" y="19309"/>
                </a:cubicBezTo>
                <a:lnTo>
                  <a:pt x="7533" y="19309"/>
                </a:lnTo>
                <a:cubicBezTo>
                  <a:pt x="8150" y="19879"/>
                  <a:pt x="7853" y="21066"/>
                  <a:pt x="7054" y="21295"/>
                </a:cubicBezTo>
                <a:cubicBezTo>
                  <a:pt x="7465" y="21637"/>
                  <a:pt x="7853" y="21979"/>
                  <a:pt x="8264" y="22322"/>
                </a:cubicBezTo>
                <a:cubicBezTo>
                  <a:pt x="7374" y="22915"/>
                  <a:pt x="6826" y="23965"/>
                  <a:pt x="6803" y="25038"/>
                </a:cubicBezTo>
                <a:cubicBezTo>
                  <a:pt x="8675" y="24079"/>
                  <a:pt x="10158" y="22390"/>
                  <a:pt x="10820" y="20404"/>
                </a:cubicBezTo>
                <a:cubicBezTo>
                  <a:pt x="10839" y="20403"/>
                  <a:pt x="10857" y="20402"/>
                  <a:pt x="10876" y="20402"/>
                </a:cubicBezTo>
                <a:cubicBezTo>
                  <a:pt x="11836" y="20402"/>
                  <a:pt x="12126" y="22144"/>
                  <a:pt x="11185" y="22413"/>
                </a:cubicBezTo>
                <a:cubicBezTo>
                  <a:pt x="12190" y="22413"/>
                  <a:pt x="13126" y="23258"/>
                  <a:pt x="13285" y="24239"/>
                </a:cubicBezTo>
                <a:lnTo>
                  <a:pt x="14723" y="23235"/>
                </a:lnTo>
                <a:lnTo>
                  <a:pt x="14723" y="23235"/>
                </a:lnTo>
                <a:cubicBezTo>
                  <a:pt x="15613" y="23874"/>
                  <a:pt x="15362" y="25517"/>
                  <a:pt x="14335" y="25905"/>
                </a:cubicBezTo>
                <a:cubicBezTo>
                  <a:pt x="14974" y="25951"/>
                  <a:pt x="15613" y="26019"/>
                  <a:pt x="16253" y="26065"/>
                </a:cubicBezTo>
                <a:cubicBezTo>
                  <a:pt x="15819" y="27183"/>
                  <a:pt x="15865" y="28462"/>
                  <a:pt x="16367" y="29534"/>
                </a:cubicBezTo>
                <a:cubicBezTo>
                  <a:pt x="16403" y="29537"/>
                  <a:pt x="16439" y="29538"/>
                  <a:pt x="16475" y="29538"/>
                </a:cubicBezTo>
                <a:cubicBezTo>
                  <a:pt x="17568" y="29538"/>
                  <a:pt x="18475" y="28541"/>
                  <a:pt x="18741" y="27480"/>
                </a:cubicBezTo>
                <a:cubicBezTo>
                  <a:pt x="18992" y="26362"/>
                  <a:pt x="18718" y="25198"/>
                  <a:pt x="18467" y="24102"/>
                </a:cubicBezTo>
                <a:cubicBezTo>
                  <a:pt x="17850" y="21614"/>
                  <a:pt x="17622" y="19332"/>
                  <a:pt x="15340" y="17757"/>
                </a:cubicBezTo>
                <a:lnTo>
                  <a:pt x="15340" y="17757"/>
                </a:lnTo>
                <a:cubicBezTo>
                  <a:pt x="15564" y="17878"/>
                  <a:pt x="15828" y="17933"/>
                  <a:pt x="16092" y="17933"/>
                </a:cubicBezTo>
                <a:cubicBezTo>
                  <a:pt x="16176" y="17933"/>
                  <a:pt x="16261" y="17927"/>
                  <a:pt x="16344" y="17916"/>
                </a:cubicBezTo>
                <a:cubicBezTo>
                  <a:pt x="16275" y="17323"/>
                  <a:pt x="16116" y="16729"/>
                  <a:pt x="15865" y="16159"/>
                </a:cubicBezTo>
                <a:lnTo>
                  <a:pt x="15865" y="16159"/>
                </a:lnTo>
                <a:cubicBezTo>
                  <a:pt x="16390" y="16433"/>
                  <a:pt x="16915" y="16684"/>
                  <a:pt x="17462" y="16935"/>
                </a:cubicBezTo>
                <a:cubicBezTo>
                  <a:pt x="17074" y="15565"/>
                  <a:pt x="17143" y="14105"/>
                  <a:pt x="17668" y="12804"/>
                </a:cubicBezTo>
                <a:lnTo>
                  <a:pt x="17668" y="12804"/>
                </a:lnTo>
                <a:cubicBezTo>
                  <a:pt x="18238" y="13694"/>
                  <a:pt x="18193" y="14903"/>
                  <a:pt x="17622" y="15748"/>
                </a:cubicBezTo>
                <a:cubicBezTo>
                  <a:pt x="17725" y="15771"/>
                  <a:pt x="17830" y="15782"/>
                  <a:pt x="17936" y="15782"/>
                </a:cubicBezTo>
                <a:cubicBezTo>
                  <a:pt x="18557" y="15782"/>
                  <a:pt x="19191" y="15397"/>
                  <a:pt x="19425" y="14812"/>
                </a:cubicBezTo>
                <a:lnTo>
                  <a:pt x="19425" y="14812"/>
                </a:lnTo>
                <a:cubicBezTo>
                  <a:pt x="20064" y="15155"/>
                  <a:pt x="19927" y="16319"/>
                  <a:pt x="19220" y="16524"/>
                </a:cubicBezTo>
                <a:cubicBezTo>
                  <a:pt x="19471" y="16981"/>
                  <a:pt x="19608" y="17483"/>
                  <a:pt x="19608" y="18008"/>
                </a:cubicBezTo>
                <a:cubicBezTo>
                  <a:pt x="19996" y="17574"/>
                  <a:pt x="20316" y="17118"/>
                  <a:pt x="20589" y="16615"/>
                </a:cubicBezTo>
                <a:lnTo>
                  <a:pt x="20589" y="16615"/>
                </a:lnTo>
                <a:cubicBezTo>
                  <a:pt x="20544" y="17437"/>
                  <a:pt x="20521" y="18282"/>
                  <a:pt x="20475" y="19126"/>
                </a:cubicBezTo>
                <a:cubicBezTo>
                  <a:pt x="20653" y="19326"/>
                  <a:pt x="20928" y="19429"/>
                  <a:pt x="21203" y="19429"/>
                </a:cubicBezTo>
                <a:cubicBezTo>
                  <a:pt x="21493" y="19429"/>
                  <a:pt x="21783" y="19315"/>
                  <a:pt x="21959" y="19080"/>
                </a:cubicBezTo>
                <a:cubicBezTo>
                  <a:pt x="22282" y="18671"/>
                  <a:pt x="22158" y="17977"/>
                  <a:pt x="21720" y="17689"/>
                </a:cubicBezTo>
                <a:lnTo>
                  <a:pt x="21720" y="17689"/>
                </a:lnTo>
                <a:cubicBezTo>
                  <a:pt x="21771" y="17711"/>
                  <a:pt x="21826" y="17721"/>
                  <a:pt x="21882" y="17721"/>
                </a:cubicBezTo>
                <a:cubicBezTo>
                  <a:pt x="22122" y="17721"/>
                  <a:pt x="22383" y="17535"/>
                  <a:pt x="22484" y="17300"/>
                </a:cubicBezTo>
                <a:cubicBezTo>
                  <a:pt x="22598" y="16981"/>
                  <a:pt x="22507" y="16615"/>
                  <a:pt x="22415" y="16273"/>
                </a:cubicBezTo>
                <a:lnTo>
                  <a:pt x="22027" y="14881"/>
                </a:lnTo>
                <a:lnTo>
                  <a:pt x="22027" y="14881"/>
                </a:lnTo>
                <a:cubicBezTo>
                  <a:pt x="22319" y="14973"/>
                  <a:pt x="22624" y="15018"/>
                  <a:pt x="22929" y="15018"/>
                </a:cubicBezTo>
                <a:cubicBezTo>
                  <a:pt x="23676" y="15018"/>
                  <a:pt x="24428" y="14750"/>
                  <a:pt x="24995" y="14264"/>
                </a:cubicBezTo>
                <a:lnTo>
                  <a:pt x="24995" y="14264"/>
                </a:lnTo>
                <a:cubicBezTo>
                  <a:pt x="25200" y="15040"/>
                  <a:pt x="25132" y="15908"/>
                  <a:pt x="24812" y="16661"/>
                </a:cubicBezTo>
                <a:cubicBezTo>
                  <a:pt x="25200" y="16547"/>
                  <a:pt x="25588" y="16410"/>
                  <a:pt x="25953" y="16273"/>
                </a:cubicBezTo>
                <a:lnTo>
                  <a:pt x="25953" y="16273"/>
                </a:lnTo>
                <a:cubicBezTo>
                  <a:pt x="26364" y="16615"/>
                  <a:pt x="25999" y="17254"/>
                  <a:pt x="25588" y="17574"/>
                </a:cubicBezTo>
                <a:cubicBezTo>
                  <a:pt x="25177" y="17894"/>
                  <a:pt x="24652" y="18350"/>
                  <a:pt x="24858" y="18829"/>
                </a:cubicBezTo>
                <a:cubicBezTo>
                  <a:pt x="25360" y="18373"/>
                  <a:pt x="25999" y="18031"/>
                  <a:pt x="26684" y="17916"/>
                </a:cubicBezTo>
                <a:lnTo>
                  <a:pt x="26684" y="17916"/>
                </a:lnTo>
                <a:cubicBezTo>
                  <a:pt x="26912" y="18419"/>
                  <a:pt x="26592" y="19080"/>
                  <a:pt x="26067" y="19217"/>
                </a:cubicBezTo>
                <a:cubicBezTo>
                  <a:pt x="26296" y="19469"/>
                  <a:pt x="26547" y="19697"/>
                  <a:pt x="26798" y="19925"/>
                </a:cubicBezTo>
                <a:cubicBezTo>
                  <a:pt x="26273" y="20404"/>
                  <a:pt x="26113" y="21226"/>
                  <a:pt x="26410" y="21842"/>
                </a:cubicBezTo>
                <a:cubicBezTo>
                  <a:pt x="27026" y="21043"/>
                  <a:pt x="27528" y="20153"/>
                  <a:pt x="27871" y="19217"/>
                </a:cubicBezTo>
                <a:lnTo>
                  <a:pt x="27871" y="19217"/>
                </a:lnTo>
                <a:cubicBezTo>
                  <a:pt x="27734" y="19765"/>
                  <a:pt x="27894" y="20382"/>
                  <a:pt x="28282" y="20792"/>
                </a:cubicBezTo>
                <a:cubicBezTo>
                  <a:pt x="28898" y="20382"/>
                  <a:pt x="29354" y="19720"/>
                  <a:pt x="29491" y="18989"/>
                </a:cubicBezTo>
                <a:cubicBezTo>
                  <a:pt x="30085" y="19058"/>
                  <a:pt x="30678" y="19195"/>
                  <a:pt x="31226" y="19423"/>
                </a:cubicBezTo>
                <a:cubicBezTo>
                  <a:pt x="30929" y="19902"/>
                  <a:pt x="30610" y="20382"/>
                  <a:pt x="30290" y="20884"/>
                </a:cubicBezTo>
                <a:cubicBezTo>
                  <a:pt x="30464" y="20993"/>
                  <a:pt x="30675" y="21050"/>
                  <a:pt x="30885" y="21050"/>
                </a:cubicBezTo>
                <a:cubicBezTo>
                  <a:pt x="31115" y="21050"/>
                  <a:pt x="31344" y="20981"/>
                  <a:pt x="31523" y="20838"/>
                </a:cubicBezTo>
                <a:lnTo>
                  <a:pt x="31523" y="20838"/>
                </a:lnTo>
                <a:cubicBezTo>
                  <a:pt x="31431" y="21203"/>
                  <a:pt x="31386" y="21705"/>
                  <a:pt x="31705" y="21911"/>
                </a:cubicBezTo>
                <a:cubicBezTo>
                  <a:pt x="31831" y="21979"/>
                  <a:pt x="31968" y="21991"/>
                  <a:pt x="32108" y="21991"/>
                </a:cubicBezTo>
                <a:cubicBezTo>
                  <a:pt x="32178" y="21991"/>
                  <a:pt x="32248" y="21988"/>
                  <a:pt x="32318" y="21988"/>
                </a:cubicBezTo>
                <a:cubicBezTo>
                  <a:pt x="32389" y="21988"/>
                  <a:pt x="32459" y="21991"/>
                  <a:pt x="32527" y="22002"/>
                </a:cubicBezTo>
                <a:cubicBezTo>
                  <a:pt x="32892" y="22093"/>
                  <a:pt x="33166" y="22459"/>
                  <a:pt x="33121" y="22824"/>
                </a:cubicBezTo>
                <a:cubicBezTo>
                  <a:pt x="33098" y="23212"/>
                  <a:pt x="32755" y="23531"/>
                  <a:pt x="32390" y="23531"/>
                </a:cubicBezTo>
                <a:cubicBezTo>
                  <a:pt x="32984" y="23646"/>
                  <a:pt x="32915" y="24513"/>
                  <a:pt x="32801" y="25106"/>
                </a:cubicBezTo>
                <a:cubicBezTo>
                  <a:pt x="32700" y="25629"/>
                  <a:pt x="32972" y="26382"/>
                  <a:pt x="33413" y="26382"/>
                </a:cubicBezTo>
                <a:cubicBezTo>
                  <a:pt x="33472" y="26382"/>
                  <a:pt x="33535" y="26369"/>
                  <a:pt x="33600" y="26339"/>
                </a:cubicBezTo>
                <a:cubicBezTo>
                  <a:pt x="33737" y="26270"/>
                  <a:pt x="33828" y="26133"/>
                  <a:pt x="33919" y="25997"/>
                </a:cubicBezTo>
                <a:cubicBezTo>
                  <a:pt x="34069" y="25762"/>
                  <a:pt x="35356" y="22153"/>
                  <a:pt x="34365" y="22153"/>
                </a:cubicBezTo>
                <a:cubicBezTo>
                  <a:pt x="34296" y="22153"/>
                  <a:pt x="34217" y="22171"/>
                  <a:pt x="34125" y="22208"/>
                </a:cubicBezTo>
                <a:cubicBezTo>
                  <a:pt x="34558" y="22025"/>
                  <a:pt x="35015" y="21842"/>
                  <a:pt x="35449" y="21683"/>
                </a:cubicBezTo>
                <a:lnTo>
                  <a:pt x="35449" y="21683"/>
                </a:lnTo>
                <a:cubicBezTo>
                  <a:pt x="35406" y="21685"/>
                  <a:pt x="35364" y="21686"/>
                  <a:pt x="35322" y="21686"/>
                </a:cubicBezTo>
                <a:cubicBezTo>
                  <a:pt x="34089" y="21686"/>
                  <a:pt x="32907" y="20729"/>
                  <a:pt x="32664" y="19537"/>
                </a:cubicBezTo>
                <a:cubicBezTo>
                  <a:pt x="32915" y="19514"/>
                  <a:pt x="33166" y="19514"/>
                  <a:pt x="33417" y="19491"/>
                </a:cubicBezTo>
                <a:cubicBezTo>
                  <a:pt x="33075" y="18624"/>
                  <a:pt x="32367" y="17939"/>
                  <a:pt x="31477" y="17620"/>
                </a:cubicBezTo>
                <a:cubicBezTo>
                  <a:pt x="31885" y="17447"/>
                  <a:pt x="32315" y="17361"/>
                  <a:pt x="32744" y="17361"/>
                </a:cubicBezTo>
                <a:cubicBezTo>
                  <a:pt x="32939" y="17361"/>
                  <a:pt x="33133" y="17379"/>
                  <a:pt x="33326" y="17414"/>
                </a:cubicBezTo>
                <a:cubicBezTo>
                  <a:pt x="33463" y="16889"/>
                  <a:pt x="32869" y="16478"/>
                  <a:pt x="32344" y="16364"/>
                </a:cubicBezTo>
                <a:cubicBezTo>
                  <a:pt x="31797" y="16250"/>
                  <a:pt x="31180" y="16250"/>
                  <a:pt x="30838" y="15816"/>
                </a:cubicBezTo>
                <a:lnTo>
                  <a:pt x="33531" y="15269"/>
                </a:lnTo>
                <a:cubicBezTo>
                  <a:pt x="33235" y="14675"/>
                  <a:pt x="32481" y="14538"/>
                  <a:pt x="31819" y="14447"/>
                </a:cubicBezTo>
                <a:cubicBezTo>
                  <a:pt x="29628" y="14196"/>
                  <a:pt x="28807" y="13968"/>
                  <a:pt x="27916" y="11982"/>
                </a:cubicBezTo>
                <a:cubicBezTo>
                  <a:pt x="27662" y="11363"/>
                  <a:pt x="28364" y="10788"/>
                  <a:pt x="29041" y="10788"/>
                </a:cubicBezTo>
                <a:cubicBezTo>
                  <a:pt x="29213" y="10788"/>
                  <a:pt x="29384" y="10826"/>
                  <a:pt x="29537" y="10909"/>
                </a:cubicBezTo>
                <a:cubicBezTo>
                  <a:pt x="30267" y="11320"/>
                  <a:pt x="30541" y="12233"/>
                  <a:pt x="30724" y="13055"/>
                </a:cubicBezTo>
                <a:cubicBezTo>
                  <a:pt x="31203" y="12301"/>
                  <a:pt x="31340" y="11343"/>
                  <a:pt x="31135" y="10475"/>
                </a:cubicBezTo>
                <a:lnTo>
                  <a:pt x="31135" y="10475"/>
                </a:lnTo>
                <a:cubicBezTo>
                  <a:pt x="31842" y="11503"/>
                  <a:pt x="32847" y="12324"/>
                  <a:pt x="33988" y="12849"/>
                </a:cubicBezTo>
                <a:cubicBezTo>
                  <a:pt x="34204" y="11539"/>
                  <a:pt x="35552" y="10638"/>
                  <a:pt x="36852" y="10638"/>
                </a:cubicBezTo>
                <a:cubicBezTo>
                  <a:pt x="37340" y="10638"/>
                  <a:pt x="37822" y="10765"/>
                  <a:pt x="38233" y="11046"/>
                </a:cubicBezTo>
                <a:cubicBezTo>
                  <a:pt x="38213" y="11043"/>
                  <a:pt x="38193" y="11042"/>
                  <a:pt x="38174" y="11042"/>
                </a:cubicBezTo>
                <a:cubicBezTo>
                  <a:pt x="37692" y="11042"/>
                  <a:pt x="37494" y="11838"/>
                  <a:pt x="37845" y="12233"/>
                </a:cubicBezTo>
                <a:cubicBezTo>
                  <a:pt x="38211" y="12621"/>
                  <a:pt x="38827" y="12644"/>
                  <a:pt x="39352" y="12667"/>
                </a:cubicBezTo>
                <a:cubicBezTo>
                  <a:pt x="40288" y="11731"/>
                  <a:pt x="40972" y="10544"/>
                  <a:pt x="41315" y="9288"/>
                </a:cubicBezTo>
                <a:cubicBezTo>
                  <a:pt x="41349" y="9811"/>
                  <a:pt x="41857" y="10073"/>
                  <a:pt x="42368" y="10073"/>
                </a:cubicBezTo>
                <a:cubicBezTo>
                  <a:pt x="42884" y="10073"/>
                  <a:pt x="43403" y="9805"/>
                  <a:pt x="43438" y="9266"/>
                </a:cubicBezTo>
                <a:cubicBezTo>
                  <a:pt x="43483" y="10293"/>
                  <a:pt x="44008" y="11274"/>
                  <a:pt x="44830" y="11891"/>
                </a:cubicBezTo>
                <a:cubicBezTo>
                  <a:pt x="45811" y="11183"/>
                  <a:pt x="46450" y="10019"/>
                  <a:pt x="46542" y="8809"/>
                </a:cubicBezTo>
                <a:cubicBezTo>
                  <a:pt x="47888" y="9334"/>
                  <a:pt x="49235" y="9836"/>
                  <a:pt x="50559" y="10361"/>
                </a:cubicBezTo>
                <a:cubicBezTo>
                  <a:pt x="51518" y="11959"/>
                  <a:pt x="50673" y="14356"/>
                  <a:pt x="48916" y="14995"/>
                </a:cubicBezTo>
                <a:cubicBezTo>
                  <a:pt x="49966" y="15474"/>
                  <a:pt x="50148" y="17163"/>
                  <a:pt x="49235" y="17825"/>
                </a:cubicBezTo>
                <a:cubicBezTo>
                  <a:pt x="50011" y="18487"/>
                  <a:pt x="50810" y="19149"/>
                  <a:pt x="51586" y="19811"/>
                </a:cubicBezTo>
                <a:cubicBezTo>
                  <a:pt x="50993" y="21043"/>
                  <a:pt x="50787" y="22481"/>
                  <a:pt x="51016" y="23851"/>
                </a:cubicBezTo>
                <a:cubicBezTo>
                  <a:pt x="52727" y="23098"/>
                  <a:pt x="53526" y="20792"/>
                  <a:pt x="52636" y="19149"/>
                </a:cubicBezTo>
                <a:lnTo>
                  <a:pt x="52636" y="19149"/>
                </a:lnTo>
                <a:cubicBezTo>
                  <a:pt x="53093" y="19902"/>
                  <a:pt x="53937" y="20404"/>
                  <a:pt x="54805" y="20473"/>
                </a:cubicBezTo>
                <a:cubicBezTo>
                  <a:pt x="54485" y="21523"/>
                  <a:pt x="55101" y="22778"/>
                  <a:pt x="56128" y="23166"/>
                </a:cubicBezTo>
                <a:cubicBezTo>
                  <a:pt x="56859" y="21112"/>
                  <a:pt x="56699" y="18784"/>
                  <a:pt x="55695" y="16866"/>
                </a:cubicBezTo>
                <a:cubicBezTo>
                  <a:pt x="56973" y="16159"/>
                  <a:pt x="55855" y="14196"/>
                  <a:pt x="54690" y="13306"/>
                </a:cubicBezTo>
                <a:lnTo>
                  <a:pt x="54690" y="13306"/>
                </a:lnTo>
                <a:cubicBezTo>
                  <a:pt x="55170" y="13351"/>
                  <a:pt x="55672" y="13420"/>
                  <a:pt x="56151" y="13488"/>
                </a:cubicBezTo>
                <a:cubicBezTo>
                  <a:pt x="55901" y="13199"/>
                  <a:pt x="55650" y="12894"/>
                  <a:pt x="55400" y="12600"/>
                </a:cubicBezTo>
                <a:lnTo>
                  <a:pt x="55400" y="12600"/>
                </a:lnTo>
                <a:cubicBezTo>
                  <a:pt x="55568" y="12756"/>
                  <a:pt x="55774" y="12825"/>
                  <a:pt x="55990" y="12825"/>
                </a:cubicBezTo>
                <a:cubicBezTo>
                  <a:pt x="56772" y="12825"/>
                  <a:pt x="57701" y="11930"/>
                  <a:pt x="57566" y="11023"/>
                </a:cubicBezTo>
                <a:cubicBezTo>
                  <a:pt x="57384" y="9791"/>
                  <a:pt x="56197" y="8992"/>
                  <a:pt x="55124" y="8353"/>
                </a:cubicBezTo>
                <a:lnTo>
                  <a:pt x="55124" y="8353"/>
                </a:lnTo>
                <a:cubicBezTo>
                  <a:pt x="55155" y="8358"/>
                  <a:pt x="55186" y="8361"/>
                  <a:pt x="55216" y="8361"/>
                </a:cubicBezTo>
                <a:cubicBezTo>
                  <a:pt x="55691" y="8361"/>
                  <a:pt x="56003" y="7707"/>
                  <a:pt x="55832" y="7234"/>
                </a:cubicBezTo>
                <a:cubicBezTo>
                  <a:pt x="55649" y="6732"/>
                  <a:pt x="55170" y="6412"/>
                  <a:pt x="54713" y="6139"/>
                </a:cubicBezTo>
                <a:cubicBezTo>
                  <a:pt x="54881" y="5958"/>
                  <a:pt x="55088" y="5881"/>
                  <a:pt x="55308" y="5881"/>
                </a:cubicBezTo>
                <a:cubicBezTo>
                  <a:pt x="55895" y="5881"/>
                  <a:pt x="56576" y="6431"/>
                  <a:pt x="56859" y="7029"/>
                </a:cubicBezTo>
                <a:cubicBezTo>
                  <a:pt x="57247" y="7873"/>
                  <a:pt x="57407" y="8923"/>
                  <a:pt x="58206" y="9380"/>
                </a:cubicBezTo>
                <a:cubicBezTo>
                  <a:pt x="58418" y="9506"/>
                  <a:pt x="58646" y="9563"/>
                  <a:pt x="58874" y="9563"/>
                </a:cubicBezTo>
                <a:cubicBezTo>
                  <a:pt x="59800" y="9563"/>
                  <a:pt x="60739" y="8633"/>
                  <a:pt x="60739" y="7645"/>
                </a:cubicBezTo>
                <a:cubicBezTo>
                  <a:pt x="60739" y="6390"/>
                  <a:pt x="59689" y="5363"/>
                  <a:pt x="58502" y="4929"/>
                </a:cubicBezTo>
                <a:cubicBezTo>
                  <a:pt x="59438" y="4929"/>
                  <a:pt x="60374" y="4518"/>
                  <a:pt x="61036" y="3856"/>
                </a:cubicBezTo>
                <a:cubicBezTo>
                  <a:pt x="60602" y="3719"/>
                  <a:pt x="60146" y="3559"/>
                  <a:pt x="59917" y="3171"/>
                </a:cubicBezTo>
                <a:cubicBezTo>
                  <a:pt x="59731" y="2820"/>
                  <a:pt x="59957" y="2263"/>
                  <a:pt x="60323" y="2245"/>
                </a:cubicBezTo>
                <a:lnTo>
                  <a:pt x="60323" y="2245"/>
                </a:lnTo>
                <a:cubicBezTo>
                  <a:pt x="60008" y="2213"/>
                  <a:pt x="59693" y="2197"/>
                  <a:pt x="59378" y="2197"/>
                </a:cubicBezTo>
                <a:cubicBezTo>
                  <a:pt x="58156" y="2197"/>
                  <a:pt x="56946" y="2437"/>
                  <a:pt x="55832" y="2897"/>
                </a:cubicBezTo>
                <a:lnTo>
                  <a:pt x="55809" y="1505"/>
                </a:lnTo>
                <a:cubicBezTo>
                  <a:pt x="55127" y="1701"/>
                  <a:pt x="54418" y="1799"/>
                  <a:pt x="53708" y="1799"/>
                </a:cubicBezTo>
                <a:cubicBezTo>
                  <a:pt x="52848" y="1799"/>
                  <a:pt x="51988" y="1656"/>
                  <a:pt x="51175" y="1368"/>
                </a:cubicBezTo>
                <a:cubicBezTo>
                  <a:pt x="50491" y="1939"/>
                  <a:pt x="49806" y="2487"/>
                  <a:pt x="49121" y="3034"/>
                </a:cubicBezTo>
                <a:cubicBezTo>
                  <a:pt x="48756" y="2441"/>
                  <a:pt x="49167" y="1596"/>
                  <a:pt x="49806" y="1277"/>
                </a:cubicBezTo>
                <a:cubicBezTo>
                  <a:pt x="50199" y="1080"/>
                  <a:pt x="50634" y="1022"/>
                  <a:pt x="51076" y="1022"/>
                </a:cubicBezTo>
                <a:cubicBezTo>
                  <a:pt x="51353" y="1022"/>
                  <a:pt x="51633" y="1045"/>
                  <a:pt x="51906" y="1071"/>
                </a:cubicBezTo>
                <a:cubicBezTo>
                  <a:pt x="51885" y="499"/>
                  <a:pt x="51334" y="0"/>
                  <a:pt x="50777" y="0"/>
                </a:cubicBezTo>
                <a:close/>
              </a:path>
            </a:pathLst>
          </a:custGeom>
          <a:solidFill>
            <a:srgbClr val="3D72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14" name="Google Shape;3214;p25"/>
          <p:cNvGrpSpPr/>
          <p:nvPr/>
        </p:nvGrpSpPr>
        <p:grpSpPr>
          <a:xfrm rot="5400000" flipH="1">
            <a:off x="7428133" y="-324286"/>
            <a:ext cx="1589402" cy="2208142"/>
            <a:chOff x="6690382" y="-4766279"/>
            <a:chExt cx="1589402" cy="2208142"/>
          </a:xfrm>
        </p:grpSpPr>
        <p:sp>
          <p:nvSpPr>
            <p:cNvPr id="3215" name="Google Shape;3215;p25"/>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25"/>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25"/>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25"/>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25"/>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25"/>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25"/>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25"/>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25"/>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25"/>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25"/>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25"/>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25"/>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25"/>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25"/>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0" name="Google Shape;3230;p25"/>
          <p:cNvGrpSpPr/>
          <p:nvPr/>
        </p:nvGrpSpPr>
        <p:grpSpPr>
          <a:xfrm rot="5400000" flipH="1">
            <a:off x="8219121" y="-278211"/>
            <a:ext cx="1589402" cy="2208142"/>
            <a:chOff x="6690382" y="-4766279"/>
            <a:chExt cx="1589402" cy="2208142"/>
          </a:xfrm>
        </p:grpSpPr>
        <p:sp>
          <p:nvSpPr>
            <p:cNvPr id="3231" name="Google Shape;3231;p25"/>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25"/>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25"/>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25"/>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25"/>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25"/>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25"/>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25"/>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25"/>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25"/>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25"/>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25"/>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25"/>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25"/>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25"/>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46" name="Google Shape;3246;p25"/>
          <p:cNvSpPr/>
          <p:nvPr/>
        </p:nvSpPr>
        <p:spPr>
          <a:xfrm flipH="1">
            <a:off x="-560685" y="2500529"/>
            <a:ext cx="1720031" cy="1396462"/>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24439312"/>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3247"/>
        <p:cNvGrpSpPr/>
        <p:nvPr/>
      </p:nvGrpSpPr>
      <p:grpSpPr>
        <a:xfrm>
          <a:off x="0" y="0"/>
          <a:ext cx="0" cy="0"/>
          <a:chOff x="0" y="0"/>
          <a:chExt cx="0" cy="0"/>
        </a:xfrm>
      </p:grpSpPr>
      <p:sp>
        <p:nvSpPr>
          <p:cNvPr id="3248" name="Google Shape;3248;p26"/>
          <p:cNvSpPr txBox="1">
            <a:spLocks noGrp="1"/>
          </p:cNvSpPr>
          <p:nvPr>
            <p:ph type="title"/>
          </p:nvPr>
        </p:nvSpPr>
        <p:spPr>
          <a:xfrm>
            <a:off x="2038200" y="2185675"/>
            <a:ext cx="5067600" cy="841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5000"/>
            </a:lvl1pPr>
            <a:lvl2pPr lvl="1" algn="r" rtl="0">
              <a:spcBef>
                <a:spcPts val="0"/>
              </a:spcBef>
              <a:spcAft>
                <a:spcPts val="0"/>
              </a:spcAft>
              <a:buSzPts val="3600"/>
              <a:buNone/>
              <a:defRPr sz="3600"/>
            </a:lvl2pPr>
            <a:lvl3pPr lvl="2" algn="r" rtl="0">
              <a:spcBef>
                <a:spcPts val="0"/>
              </a:spcBef>
              <a:spcAft>
                <a:spcPts val="0"/>
              </a:spcAft>
              <a:buSzPts val="3600"/>
              <a:buNone/>
              <a:defRPr sz="3600"/>
            </a:lvl3pPr>
            <a:lvl4pPr lvl="3" algn="r" rtl="0">
              <a:spcBef>
                <a:spcPts val="0"/>
              </a:spcBef>
              <a:spcAft>
                <a:spcPts val="0"/>
              </a:spcAft>
              <a:buSzPts val="3600"/>
              <a:buNone/>
              <a:defRPr sz="3600"/>
            </a:lvl4pPr>
            <a:lvl5pPr lvl="4" algn="r" rtl="0">
              <a:spcBef>
                <a:spcPts val="0"/>
              </a:spcBef>
              <a:spcAft>
                <a:spcPts val="0"/>
              </a:spcAft>
              <a:buSzPts val="3600"/>
              <a:buNone/>
              <a:defRPr sz="3600"/>
            </a:lvl5pPr>
            <a:lvl6pPr lvl="5" algn="r" rtl="0">
              <a:spcBef>
                <a:spcPts val="0"/>
              </a:spcBef>
              <a:spcAft>
                <a:spcPts val="0"/>
              </a:spcAft>
              <a:buSzPts val="3600"/>
              <a:buNone/>
              <a:defRPr sz="3600"/>
            </a:lvl6pPr>
            <a:lvl7pPr lvl="6" algn="r" rtl="0">
              <a:spcBef>
                <a:spcPts val="0"/>
              </a:spcBef>
              <a:spcAft>
                <a:spcPts val="0"/>
              </a:spcAft>
              <a:buSzPts val="3600"/>
              <a:buNone/>
              <a:defRPr sz="3600"/>
            </a:lvl7pPr>
            <a:lvl8pPr lvl="7" algn="r" rtl="0">
              <a:spcBef>
                <a:spcPts val="0"/>
              </a:spcBef>
              <a:spcAft>
                <a:spcPts val="0"/>
              </a:spcAft>
              <a:buSzPts val="3600"/>
              <a:buNone/>
              <a:defRPr sz="3600"/>
            </a:lvl8pPr>
            <a:lvl9pPr lvl="8" algn="r" rtl="0">
              <a:spcBef>
                <a:spcPts val="0"/>
              </a:spcBef>
              <a:spcAft>
                <a:spcPts val="0"/>
              </a:spcAft>
              <a:buSzPts val="3600"/>
              <a:buNone/>
              <a:defRPr sz="3600"/>
            </a:lvl9pPr>
          </a:lstStyle>
          <a:p>
            <a:endParaRPr/>
          </a:p>
        </p:txBody>
      </p:sp>
      <p:sp>
        <p:nvSpPr>
          <p:cNvPr id="3249" name="Google Shape;3249;p26"/>
          <p:cNvSpPr txBox="1">
            <a:spLocks noGrp="1"/>
          </p:cNvSpPr>
          <p:nvPr>
            <p:ph type="title" idx="2" hasCustomPrompt="1"/>
          </p:nvPr>
        </p:nvSpPr>
        <p:spPr>
          <a:xfrm>
            <a:off x="2038200" y="1275425"/>
            <a:ext cx="5067600" cy="841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6000"/>
              <a:buNone/>
              <a:defRPr sz="7000">
                <a:solidFill>
                  <a:schemeClr val="accent5"/>
                </a:solidFill>
              </a:defRPr>
            </a:lvl1pPr>
            <a:lvl2pPr lvl="1" algn="r" rtl="0">
              <a:spcBef>
                <a:spcPts val="0"/>
              </a:spcBef>
              <a:spcAft>
                <a:spcPts val="0"/>
              </a:spcAft>
              <a:buSzPts val="6000"/>
              <a:buNone/>
              <a:defRPr sz="6000"/>
            </a:lvl2pPr>
            <a:lvl3pPr lvl="2" algn="r" rtl="0">
              <a:spcBef>
                <a:spcPts val="0"/>
              </a:spcBef>
              <a:spcAft>
                <a:spcPts val="0"/>
              </a:spcAft>
              <a:buSzPts val="6000"/>
              <a:buNone/>
              <a:defRPr sz="6000"/>
            </a:lvl3pPr>
            <a:lvl4pPr lvl="3" algn="r" rtl="0">
              <a:spcBef>
                <a:spcPts val="0"/>
              </a:spcBef>
              <a:spcAft>
                <a:spcPts val="0"/>
              </a:spcAft>
              <a:buSzPts val="6000"/>
              <a:buNone/>
              <a:defRPr sz="6000"/>
            </a:lvl4pPr>
            <a:lvl5pPr lvl="4" algn="r" rtl="0">
              <a:spcBef>
                <a:spcPts val="0"/>
              </a:spcBef>
              <a:spcAft>
                <a:spcPts val="0"/>
              </a:spcAft>
              <a:buSzPts val="6000"/>
              <a:buNone/>
              <a:defRPr sz="6000"/>
            </a:lvl5pPr>
            <a:lvl6pPr lvl="5" algn="r" rtl="0">
              <a:spcBef>
                <a:spcPts val="0"/>
              </a:spcBef>
              <a:spcAft>
                <a:spcPts val="0"/>
              </a:spcAft>
              <a:buSzPts val="6000"/>
              <a:buNone/>
              <a:defRPr sz="6000"/>
            </a:lvl6pPr>
            <a:lvl7pPr lvl="6" algn="r" rtl="0">
              <a:spcBef>
                <a:spcPts val="0"/>
              </a:spcBef>
              <a:spcAft>
                <a:spcPts val="0"/>
              </a:spcAft>
              <a:buSzPts val="6000"/>
              <a:buNone/>
              <a:defRPr sz="6000"/>
            </a:lvl7pPr>
            <a:lvl8pPr lvl="7" algn="r" rtl="0">
              <a:spcBef>
                <a:spcPts val="0"/>
              </a:spcBef>
              <a:spcAft>
                <a:spcPts val="0"/>
              </a:spcAft>
              <a:buSzPts val="6000"/>
              <a:buNone/>
              <a:defRPr sz="6000"/>
            </a:lvl8pPr>
            <a:lvl9pPr lvl="8" algn="r" rtl="0">
              <a:spcBef>
                <a:spcPts val="0"/>
              </a:spcBef>
              <a:spcAft>
                <a:spcPts val="0"/>
              </a:spcAft>
              <a:buSzPts val="6000"/>
              <a:buNone/>
              <a:defRPr sz="6000"/>
            </a:lvl9pPr>
          </a:lstStyle>
          <a:p>
            <a:r>
              <a:t>xx%</a:t>
            </a:r>
          </a:p>
        </p:txBody>
      </p:sp>
      <p:sp>
        <p:nvSpPr>
          <p:cNvPr id="3250" name="Google Shape;3250;p26"/>
          <p:cNvSpPr txBox="1">
            <a:spLocks noGrp="1"/>
          </p:cNvSpPr>
          <p:nvPr>
            <p:ph type="subTitle" idx="1"/>
          </p:nvPr>
        </p:nvSpPr>
        <p:spPr>
          <a:xfrm>
            <a:off x="2038200" y="3095925"/>
            <a:ext cx="5067600" cy="4281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a:lvl1pPr>
            <a:lvl2pPr lvl="1" algn="r" rtl="0">
              <a:lnSpc>
                <a:spcPct val="100000"/>
              </a:lnSpc>
              <a:spcBef>
                <a:spcPts val="120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grpSp>
        <p:nvGrpSpPr>
          <p:cNvPr id="3251" name="Google Shape;3251;p26"/>
          <p:cNvGrpSpPr/>
          <p:nvPr/>
        </p:nvGrpSpPr>
        <p:grpSpPr>
          <a:xfrm>
            <a:off x="2350124" y="4160199"/>
            <a:ext cx="2506462" cy="1803274"/>
            <a:chOff x="4827150" y="2632375"/>
            <a:chExt cx="1863125" cy="1340425"/>
          </a:xfrm>
        </p:grpSpPr>
        <p:sp>
          <p:nvSpPr>
            <p:cNvPr id="3252" name="Google Shape;3252;p26"/>
            <p:cNvSpPr/>
            <p:nvPr/>
          </p:nvSpPr>
          <p:spPr>
            <a:xfrm>
              <a:off x="5790375" y="3391875"/>
              <a:ext cx="716725" cy="580925"/>
            </a:xfrm>
            <a:custGeom>
              <a:avLst/>
              <a:gdLst/>
              <a:ahLst/>
              <a:cxnLst/>
              <a:rect l="l" t="t" r="r" b="b"/>
              <a:pathLst>
                <a:path w="28669" h="23237" extrusionOk="0">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grpSp>
          <p:nvGrpSpPr>
            <p:cNvPr id="3253" name="Google Shape;3253;p26"/>
            <p:cNvGrpSpPr/>
            <p:nvPr/>
          </p:nvGrpSpPr>
          <p:grpSpPr>
            <a:xfrm>
              <a:off x="4827150" y="2632375"/>
              <a:ext cx="1863125" cy="1274825"/>
              <a:chOff x="4827150" y="2632375"/>
              <a:chExt cx="1863125" cy="1274825"/>
            </a:xfrm>
          </p:grpSpPr>
          <p:sp>
            <p:nvSpPr>
              <p:cNvPr id="3254" name="Google Shape;3254;p26"/>
              <p:cNvSpPr/>
              <p:nvPr/>
            </p:nvSpPr>
            <p:spPr>
              <a:xfrm>
                <a:off x="4844825" y="2822325"/>
                <a:ext cx="721875" cy="658025"/>
              </a:xfrm>
              <a:custGeom>
                <a:avLst/>
                <a:gdLst/>
                <a:ahLst/>
                <a:cxnLst/>
                <a:rect l="l" t="t" r="r" b="b"/>
                <a:pathLst>
                  <a:path w="28875" h="26321" extrusionOk="0">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3255" name="Google Shape;3255;p26"/>
              <p:cNvSpPr/>
              <p:nvPr/>
            </p:nvSpPr>
            <p:spPr>
              <a:xfrm>
                <a:off x="4827150" y="3079700"/>
                <a:ext cx="721875" cy="658000"/>
              </a:xfrm>
              <a:custGeom>
                <a:avLst/>
                <a:gdLst/>
                <a:ahLst/>
                <a:cxnLst/>
                <a:rect l="l" t="t" r="r" b="b"/>
                <a:pathLst>
                  <a:path w="28875" h="26320" extrusionOk="0">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3256" name="Google Shape;3256;p26"/>
              <p:cNvSpPr/>
              <p:nvPr/>
            </p:nvSpPr>
            <p:spPr>
              <a:xfrm>
                <a:off x="5487350" y="2892125"/>
                <a:ext cx="1202925" cy="1015075"/>
              </a:xfrm>
              <a:custGeom>
                <a:avLst/>
                <a:gdLst/>
                <a:ahLst/>
                <a:cxnLst/>
                <a:rect l="l" t="t" r="r" b="b"/>
                <a:pathLst>
                  <a:path w="48117" h="40603" extrusionOk="0">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3257" name="Google Shape;3257;p26"/>
              <p:cNvSpPr/>
              <p:nvPr/>
            </p:nvSpPr>
            <p:spPr>
              <a:xfrm>
                <a:off x="5487350" y="2632375"/>
                <a:ext cx="733300" cy="1193775"/>
              </a:xfrm>
              <a:custGeom>
                <a:avLst/>
                <a:gdLst/>
                <a:ahLst/>
                <a:cxnLst/>
                <a:rect l="l" t="t" r="r" b="b"/>
                <a:pathLst>
                  <a:path w="29332" h="47751" extrusionOk="0">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3258" name="Google Shape;3258;p26"/>
              <p:cNvSpPr/>
              <p:nvPr/>
            </p:nvSpPr>
            <p:spPr>
              <a:xfrm>
                <a:off x="5341850" y="3063775"/>
                <a:ext cx="452525" cy="688925"/>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grpSp>
      </p:grpSp>
      <p:grpSp>
        <p:nvGrpSpPr>
          <p:cNvPr id="3259" name="Google Shape;3259;p26"/>
          <p:cNvGrpSpPr/>
          <p:nvPr/>
        </p:nvGrpSpPr>
        <p:grpSpPr>
          <a:xfrm>
            <a:off x="5637649" y="3877711"/>
            <a:ext cx="2506462" cy="1803274"/>
            <a:chOff x="4827150" y="2632375"/>
            <a:chExt cx="1863125" cy="1340425"/>
          </a:xfrm>
        </p:grpSpPr>
        <p:sp>
          <p:nvSpPr>
            <p:cNvPr id="3260" name="Google Shape;3260;p26"/>
            <p:cNvSpPr/>
            <p:nvPr/>
          </p:nvSpPr>
          <p:spPr>
            <a:xfrm>
              <a:off x="5790375" y="3391875"/>
              <a:ext cx="716725" cy="580925"/>
            </a:xfrm>
            <a:custGeom>
              <a:avLst/>
              <a:gdLst/>
              <a:ahLst/>
              <a:cxnLst/>
              <a:rect l="l" t="t" r="r" b="b"/>
              <a:pathLst>
                <a:path w="28669" h="23237" extrusionOk="0">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61" name="Google Shape;3261;p26"/>
            <p:cNvGrpSpPr/>
            <p:nvPr/>
          </p:nvGrpSpPr>
          <p:grpSpPr>
            <a:xfrm>
              <a:off x="4827150" y="2632375"/>
              <a:ext cx="1863125" cy="1274825"/>
              <a:chOff x="4827150" y="2632375"/>
              <a:chExt cx="1863125" cy="1274825"/>
            </a:xfrm>
          </p:grpSpPr>
          <p:sp>
            <p:nvSpPr>
              <p:cNvPr id="3262" name="Google Shape;3262;p26"/>
              <p:cNvSpPr/>
              <p:nvPr/>
            </p:nvSpPr>
            <p:spPr>
              <a:xfrm>
                <a:off x="4844825" y="2822325"/>
                <a:ext cx="721875" cy="658025"/>
              </a:xfrm>
              <a:custGeom>
                <a:avLst/>
                <a:gdLst/>
                <a:ahLst/>
                <a:cxnLst/>
                <a:rect l="l" t="t" r="r" b="b"/>
                <a:pathLst>
                  <a:path w="28875" h="26321" extrusionOk="0">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26"/>
              <p:cNvSpPr/>
              <p:nvPr/>
            </p:nvSpPr>
            <p:spPr>
              <a:xfrm>
                <a:off x="4827150" y="3079700"/>
                <a:ext cx="721875" cy="658000"/>
              </a:xfrm>
              <a:custGeom>
                <a:avLst/>
                <a:gdLst/>
                <a:ahLst/>
                <a:cxnLst/>
                <a:rect l="l" t="t" r="r" b="b"/>
                <a:pathLst>
                  <a:path w="28875" h="26320" extrusionOk="0">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26"/>
              <p:cNvSpPr/>
              <p:nvPr/>
            </p:nvSpPr>
            <p:spPr>
              <a:xfrm>
                <a:off x="5487350" y="2892125"/>
                <a:ext cx="1202925" cy="1015075"/>
              </a:xfrm>
              <a:custGeom>
                <a:avLst/>
                <a:gdLst/>
                <a:ahLst/>
                <a:cxnLst/>
                <a:rect l="l" t="t" r="r" b="b"/>
                <a:pathLst>
                  <a:path w="48117" h="40603" extrusionOk="0">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26"/>
              <p:cNvSpPr/>
              <p:nvPr/>
            </p:nvSpPr>
            <p:spPr>
              <a:xfrm>
                <a:off x="5487350" y="2632375"/>
                <a:ext cx="733300" cy="1193775"/>
              </a:xfrm>
              <a:custGeom>
                <a:avLst/>
                <a:gdLst/>
                <a:ahLst/>
                <a:cxnLst/>
                <a:rect l="l" t="t" r="r" b="b"/>
                <a:pathLst>
                  <a:path w="29332" h="47751" extrusionOk="0">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26"/>
              <p:cNvSpPr/>
              <p:nvPr/>
            </p:nvSpPr>
            <p:spPr>
              <a:xfrm>
                <a:off x="5341850" y="3063775"/>
                <a:ext cx="452525" cy="688925"/>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267" name="Google Shape;3267;p26"/>
          <p:cNvSpPr/>
          <p:nvPr/>
        </p:nvSpPr>
        <p:spPr>
          <a:xfrm flipH="1">
            <a:off x="6816003" y="392364"/>
            <a:ext cx="3349039" cy="4572010"/>
          </a:xfrm>
          <a:custGeom>
            <a:avLst/>
            <a:gdLst/>
            <a:ahLst/>
            <a:cxnLst/>
            <a:rect l="l" t="t" r="r" b="b"/>
            <a:pathLst>
              <a:path w="114949" h="156925" extrusionOk="0">
                <a:moveTo>
                  <a:pt x="4" y="150666"/>
                </a:moveTo>
                <a:cubicBezTo>
                  <a:pt x="3" y="150668"/>
                  <a:pt x="2" y="150669"/>
                  <a:pt x="0" y="150670"/>
                </a:cubicBezTo>
                <a:lnTo>
                  <a:pt x="0" y="150670"/>
                </a:lnTo>
                <a:cubicBezTo>
                  <a:pt x="0" y="150670"/>
                  <a:pt x="2" y="150669"/>
                  <a:pt x="4" y="150666"/>
                </a:cubicBezTo>
                <a:close/>
                <a:moveTo>
                  <a:pt x="0" y="1"/>
                </a:moveTo>
                <a:lnTo>
                  <a:pt x="14837" y="29400"/>
                </a:lnTo>
                <a:cubicBezTo>
                  <a:pt x="14837" y="29400"/>
                  <a:pt x="35174" y="47340"/>
                  <a:pt x="35174" y="47340"/>
                </a:cubicBezTo>
                <a:cubicBezTo>
                  <a:pt x="36315" y="48368"/>
                  <a:pt x="37023" y="51517"/>
                  <a:pt x="37639" y="52887"/>
                </a:cubicBezTo>
                <a:cubicBezTo>
                  <a:pt x="38826" y="55535"/>
                  <a:pt x="41474" y="59369"/>
                  <a:pt x="40721" y="62359"/>
                </a:cubicBezTo>
                <a:cubicBezTo>
                  <a:pt x="40219" y="64345"/>
                  <a:pt x="38119" y="65601"/>
                  <a:pt x="36818" y="67084"/>
                </a:cubicBezTo>
                <a:cubicBezTo>
                  <a:pt x="35402" y="68659"/>
                  <a:pt x="34010" y="70257"/>
                  <a:pt x="32618" y="71855"/>
                </a:cubicBezTo>
                <a:cubicBezTo>
                  <a:pt x="30655" y="74137"/>
                  <a:pt x="28463" y="76351"/>
                  <a:pt x="26797" y="78862"/>
                </a:cubicBezTo>
                <a:cubicBezTo>
                  <a:pt x="24903" y="81692"/>
                  <a:pt x="23761" y="85276"/>
                  <a:pt x="22597" y="88449"/>
                </a:cubicBezTo>
                <a:cubicBezTo>
                  <a:pt x="21821" y="90503"/>
                  <a:pt x="21776" y="91736"/>
                  <a:pt x="21707" y="93881"/>
                </a:cubicBezTo>
                <a:cubicBezTo>
                  <a:pt x="21593" y="97716"/>
                  <a:pt x="19767" y="101299"/>
                  <a:pt x="19082" y="105065"/>
                </a:cubicBezTo>
                <a:cubicBezTo>
                  <a:pt x="18398" y="108832"/>
                  <a:pt x="18146" y="112735"/>
                  <a:pt x="17781" y="116501"/>
                </a:cubicBezTo>
                <a:cubicBezTo>
                  <a:pt x="17667" y="117665"/>
                  <a:pt x="17553" y="118829"/>
                  <a:pt x="17530" y="119993"/>
                </a:cubicBezTo>
                <a:cubicBezTo>
                  <a:pt x="17462" y="123303"/>
                  <a:pt x="20132" y="128187"/>
                  <a:pt x="18032" y="131109"/>
                </a:cubicBezTo>
                <a:cubicBezTo>
                  <a:pt x="16024" y="133917"/>
                  <a:pt x="11253" y="139897"/>
                  <a:pt x="10043" y="140696"/>
                </a:cubicBezTo>
                <a:cubicBezTo>
                  <a:pt x="8871" y="141485"/>
                  <a:pt x="217" y="150446"/>
                  <a:pt x="4" y="150666"/>
                </a:cubicBezTo>
                <a:lnTo>
                  <a:pt x="4" y="150666"/>
                </a:lnTo>
                <a:cubicBezTo>
                  <a:pt x="220" y="150449"/>
                  <a:pt x="1220" y="150412"/>
                  <a:pt x="2115" y="150412"/>
                </a:cubicBezTo>
                <a:cubicBezTo>
                  <a:pt x="2575" y="150412"/>
                  <a:pt x="3007" y="150422"/>
                  <a:pt x="3290" y="150422"/>
                </a:cubicBezTo>
                <a:cubicBezTo>
                  <a:pt x="3371" y="150422"/>
                  <a:pt x="3439" y="150421"/>
                  <a:pt x="3493" y="150419"/>
                </a:cubicBezTo>
                <a:cubicBezTo>
                  <a:pt x="3645" y="150414"/>
                  <a:pt x="3797" y="150412"/>
                  <a:pt x="3951" y="150412"/>
                </a:cubicBezTo>
                <a:cubicBezTo>
                  <a:pt x="5176" y="150412"/>
                  <a:pt x="6432" y="150556"/>
                  <a:pt x="7670" y="150556"/>
                </a:cubicBezTo>
                <a:cubicBezTo>
                  <a:pt x="7813" y="150557"/>
                  <a:pt x="7956" y="150558"/>
                  <a:pt x="8100" y="150558"/>
                </a:cubicBezTo>
                <a:cubicBezTo>
                  <a:pt x="10652" y="150558"/>
                  <a:pt x="13218" y="150358"/>
                  <a:pt x="15681" y="149666"/>
                </a:cubicBezTo>
                <a:cubicBezTo>
                  <a:pt x="17484" y="149187"/>
                  <a:pt x="19562" y="149118"/>
                  <a:pt x="21433" y="149050"/>
                </a:cubicBezTo>
                <a:cubicBezTo>
                  <a:pt x="21675" y="149038"/>
                  <a:pt x="21917" y="149032"/>
                  <a:pt x="22158" y="149032"/>
                </a:cubicBezTo>
                <a:cubicBezTo>
                  <a:pt x="23836" y="149032"/>
                  <a:pt x="25506" y="149325"/>
                  <a:pt x="27003" y="150123"/>
                </a:cubicBezTo>
                <a:cubicBezTo>
                  <a:pt x="30974" y="152177"/>
                  <a:pt x="35357" y="153501"/>
                  <a:pt x="39557" y="155053"/>
                </a:cubicBezTo>
                <a:cubicBezTo>
                  <a:pt x="41537" y="155783"/>
                  <a:pt x="43865" y="155977"/>
                  <a:pt x="46205" y="155977"/>
                </a:cubicBezTo>
                <a:cubicBezTo>
                  <a:pt x="48476" y="155977"/>
                  <a:pt x="50760" y="155794"/>
                  <a:pt x="52750" y="155738"/>
                </a:cubicBezTo>
                <a:cubicBezTo>
                  <a:pt x="52835" y="155738"/>
                  <a:pt x="52921" y="155736"/>
                  <a:pt x="53006" y="155736"/>
                </a:cubicBezTo>
                <a:cubicBezTo>
                  <a:pt x="53262" y="155736"/>
                  <a:pt x="53514" y="155749"/>
                  <a:pt x="53754" y="155852"/>
                </a:cubicBezTo>
                <a:cubicBezTo>
                  <a:pt x="53959" y="155920"/>
                  <a:pt x="54142" y="156057"/>
                  <a:pt x="54347" y="156126"/>
                </a:cubicBezTo>
                <a:cubicBezTo>
                  <a:pt x="54553" y="156205"/>
                  <a:pt x="54764" y="156234"/>
                  <a:pt x="54975" y="156234"/>
                </a:cubicBezTo>
                <a:cubicBezTo>
                  <a:pt x="55186" y="156234"/>
                  <a:pt x="55397" y="156205"/>
                  <a:pt x="55603" y="156171"/>
                </a:cubicBezTo>
                <a:cubicBezTo>
                  <a:pt x="59734" y="155601"/>
                  <a:pt x="63751" y="155053"/>
                  <a:pt x="67883" y="155053"/>
                </a:cubicBezTo>
                <a:cubicBezTo>
                  <a:pt x="71969" y="155646"/>
                  <a:pt x="76009" y="156263"/>
                  <a:pt x="80117" y="156628"/>
                </a:cubicBezTo>
                <a:cubicBezTo>
                  <a:pt x="80623" y="156669"/>
                  <a:pt x="81159" y="156685"/>
                  <a:pt x="81713" y="156685"/>
                </a:cubicBezTo>
                <a:cubicBezTo>
                  <a:pt x="83257" y="156685"/>
                  <a:pt x="84944" y="156566"/>
                  <a:pt x="86533" y="156566"/>
                </a:cubicBezTo>
                <a:cubicBezTo>
                  <a:pt x="87813" y="156566"/>
                  <a:pt x="89029" y="156643"/>
                  <a:pt x="90057" y="156921"/>
                </a:cubicBezTo>
                <a:lnTo>
                  <a:pt x="90057" y="156921"/>
                </a:lnTo>
                <a:cubicBezTo>
                  <a:pt x="87961" y="156351"/>
                  <a:pt x="85865" y="155713"/>
                  <a:pt x="83792" y="154984"/>
                </a:cubicBezTo>
                <a:cubicBezTo>
                  <a:pt x="80163" y="153729"/>
                  <a:pt x="76602" y="152245"/>
                  <a:pt x="73110" y="150693"/>
                </a:cubicBezTo>
                <a:cubicBezTo>
                  <a:pt x="72357" y="150351"/>
                  <a:pt x="71603" y="150008"/>
                  <a:pt x="70987" y="149438"/>
                </a:cubicBezTo>
                <a:cubicBezTo>
                  <a:pt x="70188" y="148707"/>
                  <a:pt x="69686" y="147657"/>
                  <a:pt x="68773" y="147087"/>
                </a:cubicBezTo>
                <a:cubicBezTo>
                  <a:pt x="66901" y="145946"/>
                  <a:pt x="66536" y="144302"/>
                  <a:pt x="64710" y="143047"/>
                </a:cubicBezTo>
                <a:cubicBezTo>
                  <a:pt x="63797" y="142453"/>
                  <a:pt x="62770" y="141997"/>
                  <a:pt x="61697" y="141791"/>
                </a:cubicBezTo>
                <a:cubicBezTo>
                  <a:pt x="61642" y="141782"/>
                  <a:pt x="61550" y="141778"/>
                  <a:pt x="61431" y="141778"/>
                </a:cubicBezTo>
                <a:cubicBezTo>
                  <a:pt x="60856" y="141778"/>
                  <a:pt x="59661" y="141870"/>
                  <a:pt x="59080" y="141870"/>
                </a:cubicBezTo>
                <a:cubicBezTo>
                  <a:pt x="58898" y="141870"/>
                  <a:pt x="58776" y="141861"/>
                  <a:pt x="58753" y="141837"/>
                </a:cubicBezTo>
                <a:cubicBezTo>
                  <a:pt x="55945" y="138984"/>
                  <a:pt x="54598" y="136336"/>
                  <a:pt x="53206" y="132547"/>
                </a:cubicBezTo>
                <a:cubicBezTo>
                  <a:pt x="52864" y="131588"/>
                  <a:pt x="50239" y="121614"/>
                  <a:pt x="50033" y="121614"/>
                </a:cubicBezTo>
                <a:cubicBezTo>
                  <a:pt x="49874" y="121614"/>
                  <a:pt x="48299" y="116455"/>
                  <a:pt x="48070" y="115930"/>
                </a:cubicBezTo>
                <a:cubicBezTo>
                  <a:pt x="47386" y="114355"/>
                  <a:pt x="47203" y="113260"/>
                  <a:pt x="47112" y="111502"/>
                </a:cubicBezTo>
                <a:cubicBezTo>
                  <a:pt x="47112" y="111137"/>
                  <a:pt x="47089" y="110772"/>
                  <a:pt x="47180" y="110429"/>
                </a:cubicBezTo>
                <a:cubicBezTo>
                  <a:pt x="47272" y="110110"/>
                  <a:pt x="47454" y="109813"/>
                  <a:pt x="47614" y="109516"/>
                </a:cubicBezTo>
                <a:cubicBezTo>
                  <a:pt x="48048" y="108832"/>
                  <a:pt x="48481" y="108124"/>
                  <a:pt x="48915" y="107416"/>
                </a:cubicBezTo>
                <a:cubicBezTo>
                  <a:pt x="48666" y="107218"/>
                  <a:pt x="48357" y="107031"/>
                  <a:pt x="48067" y="107031"/>
                </a:cubicBezTo>
                <a:cubicBezTo>
                  <a:pt x="47958" y="107031"/>
                  <a:pt x="47851" y="107057"/>
                  <a:pt x="47751" y="107120"/>
                </a:cubicBezTo>
                <a:cubicBezTo>
                  <a:pt x="47427" y="107343"/>
                  <a:pt x="47246" y="107926"/>
                  <a:pt x="46938" y="107926"/>
                </a:cubicBezTo>
                <a:cubicBezTo>
                  <a:pt x="46900" y="107926"/>
                  <a:pt x="46859" y="107916"/>
                  <a:pt x="46815" y="107896"/>
                </a:cubicBezTo>
                <a:lnTo>
                  <a:pt x="46815" y="107896"/>
                </a:lnTo>
                <a:cubicBezTo>
                  <a:pt x="46817" y="107897"/>
                  <a:pt x="46818" y="107897"/>
                  <a:pt x="46819" y="107897"/>
                </a:cubicBezTo>
                <a:cubicBezTo>
                  <a:pt x="47061" y="107897"/>
                  <a:pt x="48574" y="97984"/>
                  <a:pt x="48755" y="97054"/>
                </a:cubicBezTo>
                <a:cubicBezTo>
                  <a:pt x="48669" y="97024"/>
                  <a:pt x="48582" y="97010"/>
                  <a:pt x="48494" y="97010"/>
                </a:cubicBezTo>
                <a:cubicBezTo>
                  <a:pt x="48118" y="97010"/>
                  <a:pt x="47749" y="97268"/>
                  <a:pt x="47545" y="97602"/>
                </a:cubicBezTo>
                <a:cubicBezTo>
                  <a:pt x="47272" y="98012"/>
                  <a:pt x="47226" y="98492"/>
                  <a:pt x="47157" y="98971"/>
                </a:cubicBezTo>
                <a:cubicBezTo>
                  <a:pt x="46998" y="100363"/>
                  <a:pt x="46153" y="103080"/>
                  <a:pt x="46381" y="104381"/>
                </a:cubicBezTo>
                <a:cubicBezTo>
                  <a:pt x="46244" y="103627"/>
                  <a:pt x="46153" y="102851"/>
                  <a:pt x="46039" y="102098"/>
                </a:cubicBezTo>
                <a:cubicBezTo>
                  <a:pt x="45491" y="102144"/>
                  <a:pt x="45354" y="102897"/>
                  <a:pt x="45468" y="103422"/>
                </a:cubicBezTo>
                <a:cubicBezTo>
                  <a:pt x="45510" y="103692"/>
                  <a:pt x="44851" y="106593"/>
                  <a:pt x="44233" y="106593"/>
                </a:cubicBezTo>
                <a:cubicBezTo>
                  <a:pt x="44173" y="106593"/>
                  <a:pt x="44112" y="106565"/>
                  <a:pt x="44053" y="106503"/>
                </a:cubicBezTo>
                <a:cubicBezTo>
                  <a:pt x="42958" y="105385"/>
                  <a:pt x="44190" y="102007"/>
                  <a:pt x="44487" y="100706"/>
                </a:cubicBezTo>
                <a:cubicBezTo>
                  <a:pt x="44966" y="98674"/>
                  <a:pt x="45377" y="96346"/>
                  <a:pt x="46290" y="94429"/>
                </a:cubicBezTo>
                <a:cubicBezTo>
                  <a:pt x="49714" y="87307"/>
                  <a:pt x="55557" y="82240"/>
                  <a:pt x="60830" y="76671"/>
                </a:cubicBezTo>
                <a:cubicBezTo>
                  <a:pt x="61012" y="76488"/>
                  <a:pt x="61172" y="76283"/>
                  <a:pt x="61104" y="76055"/>
                </a:cubicBezTo>
                <a:cubicBezTo>
                  <a:pt x="61060" y="75867"/>
                  <a:pt x="60899" y="75792"/>
                  <a:pt x="60711" y="75792"/>
                </a:cubicBezTo>
                <a:cubicBezTo>
                  <a:pt x="60509" y="75792"/>
                  <a:pt x="60276" y="75879"/>
                  <a:pt x="60122" y="76009"/>
                </a:cubicBezTo>
                <a:cubicBezTo>
                  <a:pt x="59848" y="76283"/>
                  <a:pt x="59574" y="76671"/>
                  <a:pt x="59186" y="76694"/>
                </a:cubicBezTo>
                <a:lnTo>
                  <a:pt x="60077" y="74845"/>
                </a:lnTo>
                <a:cubicBezTo>
                  <a:pt x="60077" y="74845"/>
                  <a:pt x="58479" y="74366"/>
                  <a:pt x="58342" y="74343"/>
                </a:cubicBezTo>
                <a:cubicBezTo>
                  <a:pt x="58205" y="74685"/>
                  <a:pt x="58022" y="75005"/>
                  <a:pt x="57771" y="75301"/>
                </a:cubicBezTo>
                <a:cubicBezTo>
                  <a:pt x="57817" y="74936"/>
                  <a:pt x="57862" y="74594"/>
                  <a:pt x="57908" y="74229"/>
                </a:cubicBezTo>
                <a:lnTo>
                  <a:pt x="57132" y="73955"/>
                </a:lnTo>
                <a:cubicBezTo>
                  <a:pt x="55626" y="76032"/>
                  <a:pt x="53800" y="77447"/>
                  <a:pt x="51791" y="78953"/>
                </a:cubicBezTo>
                <a:cubicBezTo>
                  <a:pt x="50521" y="79929"/>
                  <a:pt x="48440" y="81557"/>
                  <a:pt x="48077" y="83213"/>
                </a:cubicBezTo>
                <a:lnTo>
                  <a:pt x="48077" y="83213"/>
                </a:lnTo>
                <a:cubicBezTo>
                  <a:pt x="48260" y="82356"/>
                  <a:pt x="48555" y="81523"/>
                  <a:pt x="48983" y="80779"/>
                </a:cubicBezTo>
                <a:cubicBezTo>
                  <a:pt x="49257" y="80277"/>
                  <a:pt x="49554" y="79821"/>
                  <a:pt x="49851" y="79364"/>
                </a:cubicBezTo>
                <a:cubicBezTo>
                  <a:pt x="51563" y="76762"/>
                  <a:pt x="53115" y="73909"/>
                  <a:pt x="54964" y="71490"/>
                </a:cubicBezTo>
                <a:cubicBezTo>
                  <a:pt x="56995" y="68865"/>
                  <a:pt x="58912" y="66011"/>
                  <a:pt x="59437" y="62656"/>
                </a:cubicBezTo>
                <a:cubicBezTo>
                  <a:pt x="59962" y="59461"/>
                  <a:pt x="59141" y="56265"/>
                  <a:pt x="58912" y="53092"/>
                </a:cubicBezTo>
                <a:cubicBezTo>
                  <a:pt x="58684" y="50011"/>
                  <a:pt x="58479" y="47021"/>
                  <a:pt x="58136" y="43939"/>
                </a:cubicBezTo>
                <a:cubicBezTo>
                  <a:pt x="57474" y="37936"/>
                  <a:pt x="57497" y="30130"/>
                  <a:pt x="62336" y="25771"/>
                </a:cubicBezTo>
                <a:cubicBezTo>
                  <a:pt x="66194" y="22301"/>
                  <a:pt x="69344" y="17873"/>
                  <a:pt x="72676" y="13833"/>
                </a:cubicBezTo>
                <a:lnTo>
                  <a:pt x="73475" y="9861"/>
                </a:lnTo>
                <a:lnTo>
                  <a:pt x="89430" y="9861"/>
                </a:lnTo>
                <a:lnTo>
                  <a:pt x="106184" y="7054"/>
                </a:lnTo>
                <a:lnTo>
                  <a:pt x="114949" y="1"/>
                </a:lnTo>
                <a:lnTo>
                  <a:pt x="111776" y="1"/>
                </a:lnTo>
                <a:lnTo>
                  <a:pt x="104586" y="4657"/>
                </a:lnTo>
                <a:lnTo>
                  <a:pt x="90617" y="7465"/>
                </a:lnTo>
                <a:lnTo>
                  <a:pt x="90617" y="7465"/>
                </a:lnTo>
                <a:lnTo>
                  <a:pt x="102600" y="1"/>
                </a:lnTo>
                <a:lnTo>
                  <a:pt x="96209" y="1"/>
                </a:lnTo>
                <a:lnTo>
                  <a:pt x="84637" y="7465"/>
                </a:lnTo>
                <a:lnTo>
                  <a:pt x="72676" y="7853"/>
                </a:lnTo>
                <a:lnTo>
                  <a:pt x="68682" y="7853"/>
                </a:lnTo>
                <a:lnTo>
                  <a:pt x="62313" y="11847"/>
                </a:lnTo>
                <a:lnTo>
                  <a:pt x="60305" y="18238"/>
                </a:lnTo>
                <a:lnTo>
                  <a:pt x="57520" y="22210"/>
                </a:lnTo>
                <a:lnTo>
                  <a:pt x="49942" y="25816"/>
                </a:lnTo>
                <a:lnTo>
                  <a:pt x="39557" y="15842"/>
                </a:lnTo>
                <a:lnTo>
                  <a:pt x="39557" y="11048"/>
                </a:lnTo>
                <a:lnTo>
                  <a:pt x="41953" y="5068"/>
                </a:lnTo>
                <a:lnTo>
                  <a:pt x="45560" y="1"/>
                </a:lnTo>
                <a:lnTo>
                  <a:pt x="35174" y="480"/>
                </a:lnTo>
                <a:lnTo>
                  <a:pt x="36772" y="4657"/>
                </a:lnTo>
                <a:lnTo>
                  <a:pt x="34375" y="11459"/>
                </a:lnTo>
                <a:lnTo>
                  <a:pt x="36772" y="15842"/>
                </a:lnTo>
                <a:lnTo>
                  <a:pt x="36772" y="15842"/>
                </a:lnTo>
                <a:lnTo>
                  <a:pt x="25199" y="1"/>
                </a:lnTo>
                <a:close/>
                <a:moveTo>
                  <a:pt x="90057" y="156921"/>
                </a:moveTo>
                <a:lnTo>
                  <a:pt x="90057" y="156921"/>
                </a:lnTo>
                <a:cubicBezTo>
                  <a:pt x="90061" y="156922"/>
                  <a:pt x="90065" y="156923"/>
                  <a:pt x="90069" y="156924"/>
                </a:cubicBezTo>
                <a:cubicBezTo>
                  <a:pt x="90065" y="156923"/>
                  <a:pt x="90061" y="156922"/>
                  <a:pt x="90057" y="15692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26"/>
          <p:cNvSpPr/>
          <p:nvPr/>
        </p:nvSpPr>
        <p:spPr>
          <a:xfrm flipH="1">
            <a:off x="7527571" y="1142757"/>
            <a:ext cx="2686014" cy="3821609"/>
          </a:xfrm>
          <a:custGeom>
            <a:avLst/>
            <a:gdLst/>
            <a:ahLst/>
            <a:cxnLst/>
            <a:rect l="l" t="t" r="r" b="b"/>
            <a:pathLst>
              <a:path w="92192" h="131169" extrusionOk="0">
                <a:moveTo>
                  <a:pt x="55671" y="3036"/>
                </a:moveTo>
                <a:cubicBezTo>
                  <a:pt x="55675" y="3087"/>
                  <a:pt x="55679" y="3137"/>
                  <a:pt x="55683" y="3188"/>
                </a:cubicBezTo>
                <a:lnTo>
                  <a:pt x="55683" y="3188"/>
                </a:lnTo>
                <a:cubicBezTo>
                  <a:pt x="55679" y="3137"/>
                  <a:pt x="55675" y="3087"/>
                  <a:pt x="55671" y="3036"/>
                </a:cubicBezTo>
                <a:close/>
                <a:moveTo>
                  <a:pt x="53640" y="7556"/>
                </a:moveTo>
                <a:cubicBezTo>
                  <a:pt x="53759" y="8515"/>
                  <a:pt x="53858" y="9473"/>
                  <a:pt x="53932" y="10432"/>
                </a:cubicBezTo>
                <a:lnTo>
                  <a:pt x="53932" y="10432"/>
                </a:lnTo>
                <a:cubicBezTo>
                  <a:pt x="53938" y="9472"/>
                  <a:pt x="53851" y="8513"/>
                  <a:pt x="53640" y="7556"/>
                </a:cubicBezTo>
                <a:close/>
                <a:moveTo>
                  <a:pt x="43642" y="16458"/>
                </a:moveTo>
                <a:cubicBezTo>
                  <a:pt x="43887" y="17130"/>
                  <a:pt x="44039" y="17834"/>
                  <a:pt x="44100" y="18540"/>
                </a:cubicBezTo>
                <a:lnTo>
                  <a:pt x="44100" y="18540"/>
                </a:lnTo>
                <a:cubicBezTo>
                  <a:pt x="44087" y="17819"/>
                  <a:pt x="43956" y="17113"/>
                  <a:pt x="43642" y="16458"/>
                </a:cubicBezTo>
                <a:close/>
                <a:moveTo>
                  <a:pt x="34352" y="50193"/>
                </a:moveTo>
                <a:cubicBezTo>
                  <a:pt x="34352" y="50193"/>
                  <a:pt x="34352" y="50193"/>
                  <a:pt x="34352" y="50194"/>
                </a:cubicBezTo>
                <a:lnTo>
                  <a:pt x="34352" y="50194"/>
                </a:lnTo>
                <a:lnTo>
                  <a:pt x="34352" y="50193"/>
                </a:lnTo>
                <a:close/>
                <a:moveTo>
                  <a:pt x="49472" y="51061"/>
                </a:moveTo>
                <a:cubicBezTo>
                  <a:pt x="49469" y="51068"/>
                  <a:pt x="49466" y="51076"/>
                  <a:pt x="49463" y="51084"/>
                </a:cubicBezTo>
                <a:cubicBezTo>
                  <a:pt x="49466" y="51076"/>
                  <a:pt x="49469" y="51068"/>
                  <a:pt x="49472" y="51061"/>
                </a:cubicBezTo>
                <a:close/>
                <a:moveTo>
                  <a:pt x="41360" y="52887"/>
                </a:moveTo>
                <a:lnTo>
                  <a:pt x="41360" y="52887"/>
                </a:lnTo>
                <a:cubicBezTo>
                  <a:pt x="41332" y="52915"/>
                  <a:pt x="41312" y="52943"/>
                  <a:pt x="41291" y="52977"/>
                </a:cubicBezTo>
                <a:lnTo>
                  <a:pt x="41291" y="52977"/>
                </a:lnTo>
                <a:cubicBezTo>
                  <a:pt x="41314" y="52947"/>
                  <a:pt x="41337" y="52917"/>
                  <a:pt x="41360" y="52887"/>
                </a:cubicBezTo>
                <a:close/>
                <a:moveTo>
                  <a:pt x="21228" y="74069"/>
                </a:moveTo>
                <a:cubicBezTo>
                  <a:pt x="21228" y="74069"/>
                  <a:pt x="21228" y="74069"/>
                  <a:pt x="21227" y="74069"/>
                </a:cubicBezTo>
                <a:lnTo>
                  <a:pt x="21227" y="74069"/>
                </a:lnTo>
                <a:cubicBezTo>
                  <a:pt x="21228" y="74069"/>
                  <a:pt x="21228" y="74069"/>
                  <a:pt x="21228" y="74069"/>
                </a:cubicBezTo>
                <a:close/>
                <a:moveTo>
                  <a:pt x="46427" y="88608"/>
                </a:moveTo>
                <a:cubicBezTo>
                  <a:pt x="46448" y="88935"/>
                  <a:pt x="46483" y="89258"/>
                  <a:pt x="46532" y="89579"/>
                </a:cubicBezTo>
                <a:lnTo>
                  <a:pt x="46532" y="89579"/>
                </a:lnTo>
                <a:cubicBezTo>
                  <a:pt x="46513" y="89260"/>
                  <a:pt x="46478" y="88936"/>
                  <a:pt x="46427" y="88608"/>
                </a:cubicBezTo>
                <a:close/>
                <a:moveTo>
                  <a:pt x="18398" y="91507"/>
                </a:moveTo>
                <a:lnTo>
                  <a:pt x="18398" y="91507"/>
                </a:lnTo>
                <a:cubicBezTo>
                  <a:pt x="18399" y="91510"/>
                  <a:pt x="18400" y="91514"/>
                  <a:pt x="18402" y="91517"/>
                </a:cubicBezTo>
                <a:lnTo>
                  <a:pt x="18402" y="91517"/>
                </a:lnTo>
                <a:cubicBezTo>
                  <a:pt x="18400" y="91514"/>
                  <a:pt x="18399" y="91510"/>
                  <a:pt x="18398" y="91507"/>
                </a:cubicBezTo>
                <a:close/>
                <a:moveTo>
                  <a:pt x="18960" y="106900"/>
                </a:moveTo>
                <a:cubicBezTo>
                  <a:pt x="18955" y="106905"/>
                  <a:pt x="18950" y="106909"/>
                  <a:pt x="18945" y="106914"/>
                </a:cubicBezTo>
                <a:cubicBezTo>
                  <a:pt x="18950" y="106909"/>
                  <a:pt x="18955" y="106905"/>
                  <a:pt x="18960" y="106900"/>
                </a:cubicBezTo>
                <a:close/>
                <a:moveTo>
                  <a:pt x="66787" y="122114"/>
                </a:moveTo>
                <a:cubicBezTo>
                  <a:pt x="66787" y="122114"/>
                  <a:pt x="66787" y="122115"/>
                  <a:pt x="66787" y="122116"/>
                </a:cubicBezTo>
                <a:cubicBezTo>
                  <a:pt x="66787" y="122115"/>
                  <a:pt x="66787" y="122114"/>
                  <a:pt x="66787" y="122114"/>
                </a:cubicBezTo>
                <a:close/>
                <a:moveTo>
                  <a:pt x="67192" y="124103"/>
                </a:moveTo>
                <a:cubicBezTo>
                  <a:pt x="67257" y="124169"/>
                  <a:pt x="67319" y="124237"/>
                  <a:pt x="67381" y="124307"/>
                </a:cubicBezTo>
                <a:cubicBezTo>
                  <a:pt x="67324" y="124232"/>
                  <a:pt x="67260" y="124164"/>
                  <a:pt x="67192" y="124103"/>
                </a:cubicBezTo>
                <a:close/>
                <a:moveTo>
                  <a:pt x="3" y="125035"/>
                </a:moveTo>
                <a:lnTo>
                  <a:pt x="3" y="125035"/>
                </a:lnTo>
                <a:cubicBezTo>
                  <a:pt x="2" y="125036"/>
                  <a:pt x="1" y="125036"/>
                  <a:pt x="0" y="125037"/>
                </a:cubicBezTo>
                <a:lnTo>
                  <a:pt x="0" y="125037"/>
                </a:lnTo>
                <a:cubicBezTo>
                  <a:pt x="1" y="125036"/>
                  <a:pt x="2" y="125036"/>
                  <a:pt x="3" y="125035"/>
                </a:cubicBezTo>
                <a:close/>
                <a:moveTo>
                  <a:pt x="92126" y="130971"/>
                </a:moveTo>
                <a:cubicBezTo>
                  <a:pt x="92148" y="130971"/>
                  <a:pt x="92170" y="130972"/>
                  <a:pt x="92192" y="130972"/>
                </a:cubicBezTo>
                <a:cubicBezTo>
                  <a:pt x="92170" y="130972"/>
                  <a:pt x="92148" y="130971"/>
                  <a:pt x="92126" y="130971"/>
                </a:cubicBezTo>
                <a:close/>
                <a:moveTo>
                  <a:pt x="28463" y="1"/>
                </a:moveTo>
                <a:cubicBezTo>
                  <a:pt x="28620" y="6753"/>
                  <a:pt x="32083" y="12913"/>
                  <a:pt x="35507" y="18740"/>
                </a:cubicBezTo>
                <a:lnTo>
                  <a:pt x="35507" y="18740"/>
                </a:lnTo>
                <a:cubicBezTo>
                  <a:pt x="33919" y="16140"/>
                  <a:pt x="31450" y="14191"/>
                  <a:pt x="28897" y="12554"/>
                </a:cubicBezTo>
                <a:cubicBezTo>
                  <a:pt x="26227" y="10820"/>
                  <a:pt x="23373" y="9359"/>
                  <a:pt x="20863" y="7396"/>
                </a:cubicBezTo>
                <a:lnTo>
                  <a:pt x="20863" y="7396"/>
                </a:lnTo>
                <a:cubicBezTo>
                  <a:pt x="25382" y="10934"/>
                  <a:pt x="29787" y="14860"/>
                  <a:pt x="33462" y="19356"/>
                </a:cubicBezTo>
                <a:cubicBezTo>
                  <a:pt x="35334" y="21639"/>
                  <a:pt x="37023" y="24081"/>
                  <a:pt x="38415" y="26683"/>
                </a:cubicBezTo>
                <a:cubicBezTo>
                  <a:pt x="39648" y="28966"/>
                  <a:pt x="41497" y="32230"/>
                  <a:pt x="41565" y="34878"/>
                </a:cubicBezTo>
                <a:cubicBezTo>
                  <a:pt x="41634" y="38027"/>
                  <a:pt x="38598" y="39511"/>
                  <a:pt x="36818" y="41588"/>
                </a:cubicBezTo>
                <a:cubicBezTo>
                  <a:pt x="34672" y="44099"/>
                  <a:pt x="32800" y="46815"/>
                  <a:pt x="30426" y="49075"/>
                </a:cubicBezTo>
                <a:cubicBezTo>
                  <a:pt x="27596" y="51791"/>
                  <a:pt x="25017" y="54599"/>
                  <a:pt x="23236" y="58159"/>
                </a:cubicBezTo>
                <a:cubicBezTo>
                  <a:pt x="22415" y="59780"/>
                  <a:pt x="21410" y="61264"/>
                  <a:pt x="21114" y="63090"/>
                </a:cubicBezTo>
                <a:cubicBezTo>
                  <a:pt x="20680" y="65578"/>
                  <a:pt x="20817" y="68134"/>
                  <a:pt x="20452" y="70622"/>
                </a:cubicBezTo>
                <a:cubicBezTo>
                  <a:pt x="20041" y="73361"/>
                  <a:pt x="19630" y="76123"/>
                  <a:pt x="19219" y="78862"/>
                </a:cubicBezTo>
                <a:cubicBezTo>
                  <a:pt x="19470" y="77287"/>
                  <a:pt x="20246" y="75689"/>
                  <a:pt x="20749" y="74205"/>
                </a:cubicBezTo>
                <a:cubicBezTo>
                  <a:pt x="21296" y="72699"/>
                  <a:pt x="21525" y="71010"/>
                  <a:pt x="21662" y="69412"/>
                </a:cubicBezTo>
                <a:cubicBezTo>
                  <a:pt x="21776" y="68066"/>
                  <a:pt x="21798" y="66696"/>
                  <a:pt x="22072" y="65372"/>
                </a:cubicBezTo>
                <a:cubicBezTo>
                  <a:pt x="22346" y="64025"/>
                  <a:pt x="22917" y="62724"/>
                  <a:pt x="23967" y="61857"/>
                </a:cubicBezTo>
                <a:lnTo>
                  <a:pt x="23967" y="61857"/>
                </a:lnTo>
                <a:cubicBezTo>
                  <a:pt x="23191" y="63272"/>
                  <a:pt x="22871" y="64893"/>
                  <a:pt x="22666" y="66513"/>
                </a:cubicBezTo>
                <a:cubicBezTo>
                  <a:pt x="22095" y="70850"/>
                  <a:pt x="21935" y="75643"/>
                  <a:pt x="22575" y="79980"/>
                </a:cubicBezTo>
                <a:cubicBezTo>
                  <a:pt x="23077" y="83290"/>
                  <a:pt x="22985" y="86691"/>
                  <a:pt x="22301" y="89955"/>
                </a:cubicBezTo>
                <a:cubicBezTo>
                  <a:pt x="22575" y="87307"/>
                  <a:pt x="22826" y="84614"/>
                  <a:pt x="22460" y="81966"/>
                </a:cubicBezTo>
                <a:cubicBezTo>
                  <a:pt x="22141" y="79661"/>
                  <a:pt x="20247" y="76398"/>
                  <a:pt x="21227" y="74069"/>
                </a:cubicBezTo>
                <a:lnTo>
                  <a:pt x="21227" y="74069"/>
                </a:lnTo>
                <a:cubicBezTo>
                  <a:pt x="19881" y="77265"/>
                  <a:pt x="19972" y="80688"/>
                  <a:pt x="19265" y="83975"/>
                </a:cubicBezTo>
                <a:cubicBezTo>
                  <a:pt x="18466" y="87695"/>
                  <a:pt x="19242" y="91530"/>
                  <a:pt x="19995" y="95182"/>
                </a:cubicBezTo>
                <a:cubicBezTo>
                  <a:pt x="19472" y="93953"/>
                  <a:pt x="18948" y="92746"/>
                  <a:pt x="18402" y="91517"/>
                </a:cubicBezTo>
                <a:lnTo>
                  <a:pt x="18402" y="91517"/>
                </a:lnTo>
                <a:cubicBezTo>
                  <a:pt x="18571" y="91920"/>
                  <a:pt x="18032" y="93406"/>
                  <a:pt x="18009" y="93904"/>
                </a:cubicBezTo>
                <a:cubicBezTo>
                  <a:pt x="17987" y="94817"/>
                  <a:pt x="18146" y="95684"/>
                  <a:pt x="18192" y="96574"/>
                </a:cubicBezTo>
                <a:cubicBezTo>
                  <a:pt x="18238" y="98149"/>
                  <a:pt x="18283" y="99427"/>
                  <a:pt x="18968" y="100934"/>
                </a:cubicBezTo>
                <a:cubicBezTo>
                  <a:pt x="19628" y="102412"/>
                  <a:pt x="20401" y="105546"/>
                  <a:pt x="18960" y="106900"/>
                </a:cubicBezTo>
                <a:lnTo>
                  <a:pt x="18960" y="106900"/>
                </a:lnTo>
                <a:cubicBezTo>
                  <a:pt x="19617" y="106289"/>
                  <a:pt x="20274" y="105677"/>
                  <a:pt x="20908" y="105065"/>
                </a:cubicBezTo>
                <a:lnTo>
                  <a:pt x="20908" y="105065"/>
                </a:lnTo>
                <a:cubicBezTo>
                  <a:pt x="19927" y="106937"/>
                  <a:pt x="18922" y="108786"/>
                  <a:pt x="17918" y="110635"/>
                </a:cubicBezTo>
                <a:cubicBezTo>
                  <a:pt x="18101" y="110041"/>
                  <a:pt x="18283" y="109471"/>
                  <a:pt x="18443" y="108877"/>
                </a:cubicBezTo>
                <a:lnTo>
                  <a:pt x="18443" y="108877"/>
                </a:lnTo>
                <a:cubicBezTo>
                  <a:pt x="16845" y="110954"/>
                  <a:pt x="15088" y="112894"/>
                  <a:pt x="13193" y="114720"/>
                </a:cubicBezTo>
                <a:cubicBezTo>
                  <a:pt x="14220" y="113442"/>
                  <a:pt x="15270" y="112187"/>
                  <a:pt x="16298" y="110909"/>
                </a:cubicBezTo>
                <a:cubicBezTo>
                  <a:pt x="16868" y="110201"/>
                  <a:pt x="17462" y="109471"/>
                  <a:pt x="17667" y="108580"/>
                </a:cubicBezTo>
                <a:cubicBezTo>
                  <a:pt x="17895" y="107599"/>
                  <a:pt x="17918" y="106503"/>
                  <a:pt x="18032" y="105499"/>
                </a:cubicBezTo>
                <a:lnTo>
                  <a:pt x="18032" y="105499"/>
                </a:lnTo>
                <a:cubicBezTo>
                  <a:pt x="15773" y="107393"/>
                  <a:pt x="13330" y="109151"/>
                  <a:pt x="11481" y="111434"/>
                </a:cubicBezTo>
                <a:cubicBezTo>
                  <a:pt x="9724" y="113556"/>
                  <a:pt x="7921" y="115633"/>
                  <a:pt x="6140" y="117733"/>
                </a:cubicBezTo>
                <a:cubicBezTo>
                  <a:pt x="4110" y="120175"/>
                  <a:pt x="2056" y="122593"/>
                  <a:pt x="3" y="125035"/>
                </a:cubicBezTo>
                <a:lnTo>
                  <a:pt x="3" y="125035"/>
                </a:lnTo>
                <a:cubicBezTo>
                  <a:pt x="158" y="124854"/>
                  <a:pt x="851" y="124809"/>
                  <a:pt x="1593" y="124809"/>
                </a:cubicBezTo>
                <a:cubicBezTo>
                  <a:pt x="2352" y="124809"/>
                  <a:pt x="3162" y="124856"/>
                  <a:pt x="3496" y="124856"/>
                </a:cubicBezTo>
                <a:cubicBezTo>
                  <a:pt x="3531" y="124856"/>
                  <a:pt x="3560" y="124856"/>
                  <a:pt x="3584" y="124855"/>
                </a:cubicBezTo>
                <a:cubicBezTo>
                  <a:pt x="5433" y="124763"/>
                  <a:pt x="7259" y="124627"/>
                  <a:pt x="9108" y="124398"/>
                </a:cubicBezTo>
                <a:cubicBezTo>
                  <a:pt x="10865" y="124193"/>
                  <a:pt x="12463" y="123257"/>
                  <a:pt x="14220" y="122846"/>
                </a:cubicBezTo>
                <a:cubicBezTo>
                  <a:pt x="14342" y="122818"/>
                  <a:pt x="14483" y="122794"/>
                  <a:pt x="14617" y="122794"/>
                </a:cubicBezTo>
                <a:cubicBezTo>
                  <a:pt x="14812" y="122794"/>
                  <a:pt x="14994" y="122844"/>
                  <a:pt x="15088" y="123006"/>
                </a:cubicBezTo>
                <a:cubicBezTo>
                  <a:pt x="15179" y="123143"/>
                  <a:pt x="15179" y="123325"/>
                  <a:pt x="15270" y="123462"/>
                </a:cubicBezTo>
                <a:cubicBezTo>
                  <a:pt x="15407" y="123668"/>
                  <a:pt x="15681" y="123713"/>
                  <a:pt x="15910" y="123736"/>
                </a:cubicBezTo>
                <a:cubicBezTo>
                  <a:pt x="16012" y="123744"/>
                  <a:pt x="16114" y="123747"/>
                  <a:pt x="16215" y="123747"/>
                </a:cubicBezTo>
                <a:cubicBezTo>
                  <a:pt x="17948" y="123747"/>
                  <a:pt x="19574" y="122700"/>
                  <a:pt x="21342" y="122549"/>
                </a:cubicBezTo>
                <a:cubicBezTo>
                  <a:pt x="21493" y="122537"/>
                  <a:pt x="21644" y="122531"/>
                  <a:pt x="21794" y="122531"/>
                </a:cubicBezTo>
                <a:cubicBezTo>
                  <a:pt x="22465" y="122531"/>
                  <a:pt x="23136" y="122643"/>
                  <a:pt x="23807" y="122755"/>
                </a:cubicBezTo>
                <a:cubicBezTo>
                  <a:pt x="26181" y="123143"/>
                  <a:pt x="28486" y="123531"/>
                  <a:pt x="30769" y="124330"/>
                </a:cubicBezTo>
                <a:cubicBezTo>
                  <a:pt x="31956" y="124741"/>
                  <a:pt x="33097" y="125220"/>
                  <a:pt x="34238" y="125722"/>
                </a:cubicBezTo>
                <a:cubicBezTo>
                  <a:pt x="35037" y="126087"/>
                  <a:pt x="36566" y="127251"/>
                  <a:pt x="37411" y="127251"/>
                </a:cubicBezTo>
                <a:cubicBezTo>
                  <a:pt x="40488" y="128780"/>
                  <a:pt x="43638" y="129544"/>
                  <a:pt x="47089" y="129544"/>
                </a:cubicBezTo>
                <a:cubicBezTo>
                  <a:pt x="47503" y="129544"/>
                  <a:pt x="47921" y="129533"/>
                  <a:pt x="48344" y="129511"/>
                </a:cubicBezTo>
                <a:cubicBezTo>
                  <a:pt x="50788" y="129386"/>
                  <a:pt x="53193" y="128764"/>
                  <a:pt x="55630" y="128764"/>
                </a:cubicBezTo>
                <a:cubicBezTo>
                  <a:pt x="55856" y="128764"/>
                  <a:pt x="56083" y="128769"/>
                  <a:pt x="56310" y="128781"/>
                </a:cubicBezTo>
                <a:cubicBezTo>
                  <a:pt x="56036" y="128895"/>
                  <a:pt x="55808" y="129100"/>
                  <a:pt x="55626" y="129329"/>
                </a:cubicBezTo>
                <a:cubicBezTo>
                  <a:pt x="56817" y="129368"/>
                  <a:pt x="57987" y="129374"/>
                  <a:pt x="59145" y="129374"/>
                </a:cubicBezTo>
                <a:cubicBezTo>
                  <a:pt x="59748" y="129374"/>
                  <a:pt x="60348" y="129372"/>
                  <a:pt x="60946" y="129372"/>
                </a:cubicBezTo>
                <a:cubicBezTo>
                  <a:pt x="64567" y="129372"/>
                  <a:pt x="68112" y="129439"/>
                  <a:pt x="71854" y="130378"/>
                </a:cubicBezTo>
                <a:cubicBezTo>
                  <a:pt x="73593" y="130818"/>
                  <a:pt x="75383" y="130901"/>
                  <a:pt x="77190" y="130901"/>
                </a:cubicBezTo>
                <a:cubicBezTo>
                  <a:pt x="78270" y="130901"/>
                  <a:pt x="79356" y="130871"/>
                  <a:pt x="80441" y="130871"/>
                </a:cubicBezTo>
                <a:cubicBezTo>
                  <a:pt x="81592" y="130871"/>
                  <a:pt x="82742" y="130904"/>
                  <a:pt x="83883" y="131040"/>
                </a:cubicBezTo>
                <a:cubicBezTo>
                  <a:pt x="84660" y="131135"/>
                  <a:pt x="85424" y="131169"/>
                  <a:pt x="86184" y="131169"/>
                </a:cubicBezTo>
                <a:cubicBezTo>
                  <a:pt x="88038" y="131169"/>
                  <a:pt x="89865" y="130969"/>
                  <a:pt x="91778" y="130969"/>
                </a:cubicBezTo>
                <a:cubicBezTo>
                  <a:pt x="91894" y="130969"/>
                  <a:pt x="92009" y="130969"/>
                  <a:pt x="92126" y="130971"/>
                </a:cubicBezTo>
                <a:lnTo>
                  <a:pt x="92126" y="130971"/>
                </a:lnTo>
                <a:cubicBezTo>
                  <a:pt x="85552" y="130869"/>
                  <a:pt x="79047" y="129183"/>
                  <a:pt x="72973" y="126681"/>
                </a:cubicBezTo>
                <a:cubicBezTo>
                  <a:pt x="72199" y="126363"/>
                  <a:pt x="70414" y="125820"/>
                  <a:pt x="68932" y="125820"/>
                </a:cubicBezTo>
                <a:cubicBezTo>
                  <a:pt x="67978" y="125820"/>
                  <a:pt x="67149" y="126045"/>
                  <a:pt x="66799" y="126703"/>
                </a:cubicBezTo>
                <a:lnTo>
                  <a:pt x="66799" y="126703"/>
                </a:lnTo>
                <a:cubicBezTo>
                  <a:pt x="67140" y="126050"/>
                  <a:pt x="67569" y="125442"/>
                  <a:pt x="68043" y="124900"/>
                </a:cubicBezTo>
                <a:lnTo>
                  <a:pt x="68043" y="124900"/>
                </a:lnTo>
                <a:cubicBezTo>
                  <a:pt x="67563" y="125037"/>
                  <a:pt x="67107" y="125243"/>
                  <a:pt x="66719" y="125562"/>
                </a:cubicBezTo>
                <a:cubicBezTo>
                  <a:pt x="66376" y="125174"/>
                  <a:pt x="66011" y="124786"/>
                  <a:pt x="65669" y="124398"/>
                </a:cubicBezTo>
                <a:cubicBezTo>
                  <a:pt x="65577" y="124307"/>
                  <a:pt x="65463" y="124193"/>
                  <a:pt x="65349" y="124147"/>
                </a:cubicBezTo>
                <a:cubicBezTo>
                  <a:pt x="65283" y="124121"/>
                  <a:pt x="65219" y="124110"/>
                  <a:pt x="65156" y="124110"/>
                </a:cubicBezTo>
                <a:cubicBezTo>
                  <a:pt x="64719" y="124110"/>
                  <a:pt x="64347" y="124661"/>
                  <a:pt x="63888" y="124741"/>
                </a:cubicBezTo>
                <a:cubicBezTo>
                  <a:pt x="64208" y="124284"/>
                  <a:pt x="64596" y="123873"/>
                  <a:pt x="65052" y="123554"/>
                </a:cubicBezTo>
                <a:cubicBezTo>
                  <a:pt x="65005" y="123553"/>
                  <a:pt x="64957" y="123552"/>
                  <a:pt x="64909" y="123552"/>
                </a:cubicBezTo>
                <a:cubicBezTo>
                  <a:pt x="62766" y="123552"/>
                  <a:pt x="60639" y="124549"/>
                  <a:pt x="59255" y="126179"/>
                </a:cubicBezTo>
                <a:cubicBezTo>
                  <a:pt x="60224" y="124007"/>
                  <a:pt x="61693" y="123266"/>
                  <a:pt x="63584" y="123266"/>
                </a:cubicBezTo>
                <a:cubicBezTo>
                  <a:pt x="64277" y="123266"/>
                  <a:pt x="65026" y="123366"/>
                  <a:pt x="65828" y="123531"/>
                </a:cubicBezTo>
                <a:cubicBezTo>
                  <a:pt x="66310" y="123627"/>
                  <a:pt x="66824" y="123772"/>
                  <a:pt x="67192" y="124103"/>
                </a:cubicBezTo>
                <a:lnTo>
                  <a:pt x="67192" y="124103"/>
                </a:lnTo>
                <a:cubicBezTo>
                  <a:pt x="66223" y="123107"/>
                  <a:pt x="64894" y="122507"/>
                  <a:pt x="63546" y="122207"/>
                </a:cubicBezTo>
                <a:cubicBezTo>
                  <a:pt x="62714" y="122034"/>
                  <a:pt x="61810" y="121938"/>
                  <a:pt x="60904" y="121938"/>
                </a:cubicBezTo>
                <a:cubicBezTo>
                  <a:pt x="59898" y="121938"/>
                  <a:pt x="58890" y="122057"/>
                  <a:pt x="57977" y="122321"/>
                </a:cubicBezTo>
                <a:cubicBezTo>
                  <a:pt x="56292" y="122799"/>
                  <a:pt x="53246" y="124321"/>
                  <a:pt x="52708" y="126208"/>
                </a:cubicBezTo>
                <a:lnTo>
                  <a:pt x="52708" y="126208"/>
                </a:lnTo>
                <a:cubicBezTo>
                  <a:pt x="53466" y="123525"/>
                  <a:pt x="55768" y="121955"/>
                  <a:pt x="58387" y="121385"/>
                </a:cubicBezTo>
                <a:cubicBezTo>
                  <a:pt x="58779" y="121295"/>
                  <a:pt x="60431" y="121169"/>
                  <a:pt x="62168" y="121169"/>
                </a:cubicBezTo>
                <a:cubicBezTo>
                  <a:pt x="64381" y="121169"/>
                  <a:pt x="66732" y="121373"/>
                  <a:pt x="66787" y="122114"/>
                </a:cubicBezTo>
                <a:lnTo>
                  <a:pt x="66787" y="122114"/>
                </a:lnTo>
                <a:cubicBezTo>
                  <a:pt x="66741" y="121475"/>
                  <a:pt x="66353" y="120906"/>
                  <a:pt x="65920" y="120427"/>
                </a:cubicBezTo>
                <a:cubicBezTo>
                  <a:pt x="64619" y="118920"/>
                  <a:pt x="62861" y="117847"/>
                  <a:pt x="60944" y="117345"/>
                </a:cubicBezTo>
                <a:cubicBezTo>
                  <a:pt x="60240" y="117158"/>
                  <a:pt x="59545" y="117072"/>
                  <a:pt x="58859" y="117072"/>
                </a:cubicBezTo>
                <a:cubicBezTo>
                  <a:pt x="56544" y="117072"/>
                  <a:pt x="54346" y="118045"/>
                  <a:pt x="52339" y="119331"/>
                </a:cubicBezTo>
                <a:cubicBezTo>
                  <a:pt x="50417" y="120538"/>
                  <a:pt x="48538" y="121942"/>
                  <a:pt x="46382" y="122643"/>
                </a:cubicBezTo>
                <a:lnTo>
                  <a:pt x="46382" y="122643"/>
                </a:lnTo>
                <a:cubicBezTo>
                  <a:pt x="48792" y="121843"/>
                  <a:pt x="50371" y="119487"/>
                  <a:pt x="52521" y="118098"/>
                </a:cubicBezTo>
                <a:cubicBezTo>
                  <a:pt x="53663" y="117391"/>
                  <a:pt x="54941" y="116957"/>
                  <a:pt x="56196" y="116524"/>
                </a:cubicBezTo>
                <a:cubicBezTo>
                  <a:pt x="54758" y="116021"/>
                  <a:pt x="53640" y="114994"/>
                  <a:pt x="52316" y="114287"/>
                </a:cubicBezTo>
                <a:cubicBezTo>
                  <a:pt x="51457" y="113837"/>
                  <a:pt x="50590" y="113666"/>
                  <a:pt x="49715" y="113666"/>
                </a:cubicBezTo>
                <a:cubicBezTo>
                  <a:pt x="48636" y="113666"/>
                  <a:pt x="47546" y="113926"/>
                  <a:pt x="46450" y="114241"/>
                </a:cubicBezTo>
                <a:cubicBezTo>
                  <a:pt x="42798" y="115314"/>
                  <a:pt x="39465" y="117368"/>
                  <a:pt x="36863" y="120153"/>
                </a:cubicBezTo>
                <a:cubicBezTo>
                  <a:pt x="39146" y="117688"/>
                  <a:pt x="41771" y="115519"/>
                  <a:pt x="44852" y="114127"/>
                </a:cubicBezTo>
                <a:cubicBezTo>
                  <a:pt x="46127" y="113543"/>
                  <a:pt x="47321" y="112980"/>
                  <a:pt x="48723" y="112980"/>
                </a:cubicBezTo>
                <a:cubicBezTo>
                  <a:pt x="48801" y="112980"/>
                  <a:pt x="48881" y="112982"/>
                  <a:pt x="48961" y="112986"/>
                </a:cubicBezTo>
                <a:cubicBezTo>
                  <a:pt x="50193" y="113031"/>
                  <a:pt x="51449" y="113716"/>
                  <a:pt x="52590" y="114104"/>
                </a:cubicBezTo>
                <a:cubicBezTo>
                  <a:pt x="54188" y="114698"/>
                  <a:pt x="55694" y="114834"/>
                  <a:pt x="57041" y="116021"/>
                </a:cubicBezTo>
                <a:cubicBezTo>
                  <a:pt x="53366" y="110201"/>
                  <a:pt x="52019" y="104107"/>
                  <a:pt x="49486" y="97761"/>
                </a:cubicBezTo>
                <a:cubicBezTo>
                  <a:pt x="48399" y="95074"/>
                  <a:pt x="46961" y="92424"/>
                  <a:pt x="46532" y="89579"/>
                </a:cubicBezTo>
                <a:lnTo>
                  <a:pt x="46532" y="89579"/>
                </a:lnTo>
                <a:cubicBezTo>
                  <a:pt x="46822" y="94376"/>
                  <a:pt x="43764" y="98290"/>
                  <a:pt x="44898" y="103148"/>
                </a:cubicBezTo>
                <a:cubicBezTo>
                  <a:pt x="45149" y="104175"/>
                  <a:pt x="45491" y="105248"/>
                  <a:pt x="46267" y="106001"/>
                </a:cubicBezTo>
                <a:cubicBezTo>
                  <a:pt x="46766" y="106499"/>
                  <a:pt x="47484" y="106828"/>
                  <a:pt x="48177" y="106828"/>
                </a:cubicBezTo>
                <a:cubicBezTo>
                  <a:pt x="48532" y="106828"/>
                  <a:pt x="48880" y="106742"/>
                  <a:pt x="49189" y="106549"/>
                </a:cubicBezTo>
                <a:lnTo>
                  <a:pt x="49189" y="106549"/>
                </a:lnTo>
                <a:cubicBezTo>
                  <a:pt x="48954" y="106948"/>
                  <a:pt x="48526" y="107106"/>
                  <a:pt x="48057" y="107106"/>
                </a:cubicBezTo>
                <a:cubicBezTo>
                  <a:pt x="47614" y="107106"/>
                  <a:pt x="47135" y="106965"/>
                  <a:pt x="46747" y="106754"/>
                </a:cubicBezTo>
                <a:cubicBezTo>
                  <a:pt x="45080" y="105864"/>
                  <a:pt x="43985" y="104152"/>
                  <a:pt x="43505" y="102326"/>
                </a:cubicBezTo>
                <a:cubicBezTo>
                  <a:pt x="42433" y="98195"/>
                  <a:pt x="43665" y="92534"/>
                  <a:pt x="45217" y="88654"/>
                </a:cubicBezTo>
                <a:cubicBezTo>
                  <a:pt x="45811" y="87125"/>
                  <a:pt x="45788" y="85413"/>
                  <a:pt x="46313" y="83838"/>
                </a:cubicBezTo>
                <a:lnTo>
                  <a:pt x="46313" y="83838"/>
                </a:lnTo>
                <a:cubicBezTo>
                  <a:pt x="45423" y="86326"/>
                  <a:pt x="43916" y="88517"/>
                  <a:pt x="42958" y="90959"/>
                </a:cubicBezTo>
                <a:cubicBezTo>
                  <a:pt x="42456" y="92235"/>
                  <a:pt x="40135" y="96697"/>
                  <a:pt x="40604" y="97847"/>
                </a:cubicBezTo>
                <a:lnTo>
                  <a:pt x="40604" y="97847"/>
                </a:lnTo>
                <a:cubicBezTo>
                  <a:pt x="39444" y="95042"/>
                  <a:pt x="40288" y="92761"/>
                  <a:pt x="41520" y="90206"/>
                </a:cubicBezTo>
                <a:cubicBezTo>
                  <a:pt x="43117" y="86896"/>
                  <a:pt x="44076" y="83952"/>
                  <a:pt x="45103" y="80482"/>
                </a:cubicBezTo>
                <a:lnTo>
                  <a:pt x="45103" y="80482"/>
                </a:lnTo>
                <a:cubicBezTo>
                  <a:pt x="44784" y="81555"/>
                  <a:pt x="44281" y="82719"/>
                  <a:pt x="43756" y="83701"/>
                </a:cubicBezTo>
                <a:cubicBezTo>
                  <a:pt x="43301" y="84544"/>
                  <a:pt x="42186" y="85478"/>
                  <a:pt x="41932" y="86366"/>
                </a:cubicBezTo>
                <a:lnTo>
                  <a:pt x="41932" y="86366"/>
                </a:lnTo>
                <a:cubicBezTo>
                  <a:pt x="43026" y="82510"/>
                  <a:pt x="43163" y="78495"/>
                  <a:pt x="44259" y="74616"/>
                </a:cubicBezTo>
                <a:cubicBezTo>
                  <a:pt x="45354" y="70759"/>
                  <a:pt x="47157" y="67130"/>
                  <a:pt x="49371" y="63797"/>
                </a:cubicBezTo>
                <a:cubicBezTo>
                  <a:pt x="52499" y="59072"/>
                  <a:pt x="56721" y="54987"/>
                  <a:pt x="60716" y="50992"/>
                </a:cubicBezTo>
                <a:lnTo>
                  <a:pt x="60716" y="50992"/>
                </a:lnTo>
                <a:cubicBezTo>
                  <a:pt x="58890" y="52590"/>
                  <a:pt x="56881" y="53708"/>
                  <a:pt x="55420" y="55671"/>
                </a:cubicBezTo>
                <a:cubicBezTo>
                  <a:pt x="56470" y="53823"/>
                  <a:pt x="57543" y="51951"/>
                  <a:pt x="58593" y="50102"/>
                </a:cubicBezTo>
                <a:lnTo>
                  <a:pt x="58593" y="50102"/>
                </a:lnTo>
                <a:cubicBezTo>
                  <a:pt x="57771" y="51198"/>
                  <a:pt x="56927" y="52293"/>
                  <a:pt x="56105" y="53389"/>
                </a:cubicBezTo>
                <a:cubicBezTo>
                  <a:pt x="56790" y="52430"/>
                  <a:pt x="57269" y="51357"/>
                  <a:pt x="57497" y="50216"/>
                </a:cubicBezTo>
                <a:lnTo>
                  <a:pt x="57497" y="50216"/>
                </a:lnTo>
                <a:cubicBezTo>
                  <a:pt x="56014" y="52133"/>
                  <a:pt x="54507" y="54028"/>
                  <a:pt x="53024" y="55945"/>
                </a:cubicBezTo>
                <a:cubicBezTo>
                  <a:pt x="50284" y="59438"/>
                  <a:pt x="47523" y="62975"/>
                  <a:pt x="45970" y="67130"/>
                </a:cubicBezTo>
                <a:cubicBezTo>
                  <a:pt x="46952" y="62496"/>
                  <a:pt x="49212" y="58159"/>
                  <a:pt x="52430" y="54690"/>
                </a:cubicBezTo>
                <a:lnTo>
                  <a:pt x="52430" y="54690"/>
                </a:lnTo>
                <a:cubicBezTo>
                  <a:pt x="49098" y="57041"/>
                  <a:pt x="46655" y="60510"/>
                  <a:pt x="45057" y="64254"/>
                </a:cubicBezTo>
                <a:cubicBezTo>
                  <a:pt x="41930" y="71535"/>
                  <a:pt x="42364" y="79752"/>
                  <a:pt x="39054" y="86965"/>
                </a:cubicBezTo>
                <a:cubicBezTo>
                  <a:pt x="38347" y="88494"/>
                  <a:pt x="37731" y="89909"/>
                  <a:pt x="37525" y="91576"/>
                </a:cubicBezTo>
                <a:cubicBezTo>
                  <a:pt x="37297" y="93150"/>
                  <a:pt x="37525" y="94771"/>
                  <a:pt x="37297" y="96369"/>
                </a:cubicBezTo>
                <a:cubicBezTo>
                  <a:pt x="37069" y="97989"/>
                  <a:pt x="36315" y="99496"/>
                  <a:pt x="36087" y="101116"/>
                </a:cubicBezTo>
                <a:cubicBezTo>
                  <a:pt x="35882" y="102395"/>
                  <a:pt x="35653" y="103696"/>
                  <a:pt x="35288" y="104974"/>
                </a:cubicBezTo>
                <a:cubicBezTo>
                  <a:pt x="34489" y="107759"/>
                  <a:pt x="32983" y="110338"/>
                  <a:pt x="30906" y="112324"/>
                </a:cubicBezTo>
                <a:cubicBezTo>
                  <a:pt x="32458" y="110840"/>
                  <a:pt x="33668" y="107804"/>
                  <a:pt x="34398" y="105818"/>
                </a:cubicBezTo>
                <a:cubicBezTo>
                  <a:pt x="34832" y="104632"/>
                  <a:pt x="35083" y="103194"/>
                  <a:pt x="35265" y="101938"/>
                </a:cubicBezTo>
                <a:cubicBezTo>
                  <a:pt x="35402" y="101094"/>
                  <a:pt x="35539" y="100158"/>
                  <a:pt x="35380" y="99313"/>
                </a:cubicBezTo>
                <a:cubicBezTo>
                  <a:pt x="35197" y="98400"/>
                  <a:pt x="34740" y="97510"/>
                  <a:pt x="34695" y="96574"/>
                </a:cubicBezTo>
                <a:cubicBezTo>
                  <a:pt x="34672" y="95958"/>
                  <a:pt x="34946" y="95479"/>
                  <a:pt x="34992" y="94908"/>
                </a:cubicBezTo>
                <a:cubicBezTo>
                  <a:pt x="35037" y="94292"/>
                  <a:pt x="34855" y="93584"/>
                  <a:pt x="34718" y="92991"/>
                </a:cubicBezTo>
                <a:cubicBezTo>
                  <a:pt x="34421" y="91735"/>
                  <a:pt x="33987" y="90548"/>
                  <a:pt x="33713" y="89316"/>
                </a:cubicBezTo>
                <a:cubicBezTo>
                  <a:pt x="32937" y="85961"/>
                  <a:pt x="32412" y="82560"/>
                  <a:pt x="32435" y="79113"/>
                </a:cubicBezTo>
                <a:cubicBezTo>
                  <a:pt x="32458" y="76191"/>
                  <a:pt x="33234" y="73338"/>
                  <a:pt x="33759" y="70462"/>
                </a:cubicBezTo>
                <a:cubicBezTo>
                  <a:pt x="34946" y="64208"/>
                  <a:pt x="37502" y="58205"/>
                  <a:pt x="41246" y="53046"/>
                </a:cubicBezTo>
                <a:cubicBezTo>
                  <a:pt x="41263" y="53020"/>
                  <a:pt x="41277" y="52997"/>
                  <a:pt x="41291" y="52977"/>
                </a:cubicBezTo>
                <a:lnTo>
                  <a:pt x="41291" y="52977"/>
                </a:lnTo>
                <a:cubicBezTo>
                  <a:pt x="40781" y="53609"/>
                  <a:pt x="39968" y="54017"/>
                  <a:pt x="39488" y="54758"/>
                </a:cubicBezTo>
                <a:cubicBezTo>
                  <a:pt x="38872" y="55717"/>
                  <a:pt x="38164" y="56630"/>
                  <a:pt x="37548" y="57566"/>
                </a:cubicBezTo>
                <a:lnTo>
                  <a:pt x="38484" y="55215"/>
                </a:lnTo>
                <a:lnTo>
                  <a:pt x="38484" y="55215"/>
                </a:lnTo>
                <a:cubicBezTo>
                  <a:pt x="34352" y="60761"/>
                  <a:pt x="32435" y="69252"/>
                  <a:pt x="31362" y="75963"/>
                </a:cubicBezTo>
                <a:cubicBezTo>
                  <a:pt x="30723" y="79980"/>
                  <a:pt x="30130" y="83998"/>
                  <a:pt x="29650" y="88015"/>
                </a:cubicBezTo>
                <a:cubicBezTo>
                  <a:pt x="29491" y="89361"/>
                  <a:pt x="29605" y="90754"/>
                  <a:pt x="29354" y="92078"/>
                </a:cubicBezTo>
                <a:cubicBezTo>
                  <a:pt x="29080" y="93516"/>
                  <a:pt x="28646" y="94908"/>
                  <a:pt x="28075" y="96255"/>
                </a:cubicBezTo>
                <a:cubicBezTo>
                  <a:pt x="27482" y="97647"/>
                  <a:pt x="26797" y="98811"/>
                  <a:pt x="26615" y="100386"/>
                </a:cubicBezTo>
                <a:cubicBezTo>
                  <a:pt x="26569" y="100820"/>
                  <a:pt x="26546" y="101276"/>
                  <a:pt x="26523" y="101710"/>
                </a:cubicBezTo>
                <a:cubicBezTo>
                  <a:pt x="26455" y="102851"/>
                  <a:pt x="26409" y="103992"/>
                  <a:pt x="26341" y="105111"/>
                </a:cubicBezTo>
                <a:cubicBezTo>
                  <a:pt x="27938" y="102897"/>
                  <a:pt x="28463" y="100112"/>
                  <a:pt x="28966" y="97442"/>
                </a:cubicBezTo>
                <a:lnTo>
                  <a:pt x="28966" y="97442"/>
                </a:lnTo>
                <a:cubicBezTo>
                  <a:pt x="28966" y="101596"/>
                  <a:pt x="28007" y="105864"/>
                  <a:pt x="25085" y="108946"/>
                </a:cubicBezTo>
                <a:cubicBezTo>
                  <a:pt x="23008" y="111160"/>
                  <a:pt x="21456" y="113693"/>
                  <a:pt x="20224" y="116455"/>
                </a:cubicBezTo>
                <a:cubicBezTo>
                  <a:pt x="19904" y="117140"/>
                  <a:pt x="17895" y="123189"/>
                  <a:pt x="17279" y="123189"/>
                </a:cubicBezTo>
                <a:cubicBezTo>
                  <a:pt x="16868" y="123189"/>
                  <a:pt x="19676" y="115291"/>
                  <a:pt x="20041" y="114629"/>
                </a:cubicBezTo>
                <a:cubicBezTo>
                  <a:pt x="20360" y="114629"/>
                  <a:pt x="21776" y="111730"/>
                  <a:pt x="22027" y="111365"/>
                </a:cubicBezTo>
                <a:cubicBezTo>
                  <a:pt x="22803" y="110201"/>
                  <a:pt x="23739" y="109105"/>
                  <a:pt x="24606" y="108010"/>
                </a:cubicBezTo>
                <a:cubicBezTo>
                  <a:pt x="24834" y="107713"/>
                  <a:pt x="25085" y="107393"/>
                  <a:pt x="25222" y="107028"/>
                </a:cubicBezTo>
                <a:cubicBezTo>
                  <a:pt x="25382" y="106640"/>
                  <a:pt x="25382" y="106184"/>
                  <a:pt x="25359" y="105773"/>
                </a:cubicBezTo>
                <a:cubicBezTo>
                  <a:pt x="25291" y="103810"/>
                  <a:pt x="24789" y="101847"/>
                  <a:pt x="25108" y="99907"/>
                </a:cubicBezTo>
                <a:cubicBezTo>
                  <a:pt x="25473" y="97761"/>
                  <a:pt x="26820" y="95867"/>
                  <a:pt x="27071" y="93721"/>
                </a:cubicBezTo>
                <a:cubicBezTo>
                  <a:pt x="27414" y="90777"/>
                  <a:pt x="26957" y="87558"/>
                  <a:pt x="27025" y="84591"/>
                </a:cubicBezTo>
                <a:cubicBezTo>
                  <a:pt x="27117" y="81327"/>
                  <a:pt x="27322" y="78063"/>
                  <a:pt x="27756" y="74799"/>
                </a:cubicBezTo>
                <a:cubicBezTo>
                  <a:pt x="28852" y="66628"/>
                  <a:pt x="31180" y="57977"/>
                  <a:pt x="37000" y="51905"/>
                </a:cubicBezTo>
                <a:lnTo>
                  <a:pt x="37000" y="51905"/>
                </a:lnTo>
                <a:lnTo>
                  <a:pt x="36566" y="52978"/>
                </a:lnTo>
                <a:cubicBezTo>
                  <a:pt x="39123" y="50559"/>
                  <a:pt x="41474" y="47956"/>
                  <a:pt x="43825" y="45332"/>
                </a:cubicBezTo>
                <a:cubicBezTo>
                  <a:pt x="47660" y="41040"/>
                  <a:pt x="50695" y="36453"/>
                  <a:pt x="52567" y="30952"/>
                </a:cubicBezTo>
                <a:lnTo>
                  <a:pt x="52567" y="30952"/>
                </a:lnTo>
                <a:cubicBezTo>
                  <a:pt x="52384" y="36795"/>
                  <a:pt x="48983" y="42227"/>
                  <a:pt x="46085" y="47135"/>
                </a:cubicBezTo>
                <a:cubicBezTo>
                  <a:pt x="43072" y="52270"/>
                  <a:pt x="39808" y="57360"/>
                  <a:pt x="37867" y="63044"/>
                </a:cubicBezTo>
                <a:cubicBezTo>
                  <a:pt x="37046" y="65463"/>
                  <a:pt x="36475" y="67951"/>
                  <a:pt x="36019" y="70462"/>
                </a:cubicBezTo>
                <a:cubicBezTo>
                  <a:pt x="34900" y="76579"/>
                  <a:pt x="34398" y="82856"/>
                  <a:pt x="35265" y="89019"/>
                </a:cubicBezTo>
                <a:cubicBezTo>
                  <a:pt x="34969" y="84659"/>
                  <a:pt x="35197" y="80277"/>
                  <a:pt x="35927" y="75986"/>
                </a:cubicBezTo>
                <a:lnTo>
                  <a:pt x="35927" y="75986"/>
                </a:lnTo>
                <a:cubicBezTo>
                  <a:pt x="35380" y="79980"/>
                  <a:pt x="35631" y="84112"/>
                  <a:pt x="36658" y="88015"/>
                </a:cubicBezTo>
                <a:cubicBezTo>
                  <a:pt x="35905" y="85139"/>
                  <a:pt x="36726" y="82423"/>
                  <a:pt x="37206" y="79615"/>
                </a:cubicBezTo>
                <a:cubicBezTo>
                  <a:pt x="39214" y="67929"/>
                  <a:pt x="43414" y="57452"/>
                  <a:pt x="48938" y="46975"/>
                </a:cubicBezTo>
                <a:cubicBezTo>
                  <a:pt x="52864" y="39534"/>
                  <a:pt x="56630" y="31636"/>
                  <a:pt x="56698" y="23237"/>
                </a:cubicBezTo>
                <a:lnTo>
                  <a:pt x="56698" y="23237"/>
                </a:lnTo>
                <a:cubicBezTo>
                  <a:pt x="57474" y="28076"/>
                  <a:pt x="56790" y="33052"/>
                  <a:pt x="55169" y="37662"/>
                </a:cubicBezTo>
                <a:cubicBezTo>
                  <a:pt x="54325" y="40013"/>
                  <a:pt x="53252" y="42273"/>
                  <a:pt x="52019" y="44441"/>
                </a:cubicBezTo>
                <a:cubicBezTo>
                  <a:pt x="50768" y="46580"/>
                  <a:pt x="50378" y="48831"/>
                  <a:pt x="49472" y="51061"/>
                </a:cubicBezTo>
                <a:lnTo>
                  <a:pt x="49472" y="51061"/>
                </a:lnTo>
                <a:cubicBezTo>
                  <a:pt x="50661" y="48149"/>
                  <a:pt x="52846" y="45782"/>
                  <a:pt x="54781" y="43323"/>
                </a:cubicBezTo>
                <a:cubicBezTo>
                  <a:pt x="59894" y="36818"/>
                  <a:pt x="59437" y="30084"/>
                  <a:pt x="58342" y="22278"/>
                </a:cubicBezTo>
                <a:cubicBezTo>
                  <a:pt x="57360" y="15248"/>
                  <a:pt x="56949" y="7624"/>
                  <a:pt x="60602" y="1530"/>
                </a:cubicBezTo>
                <a:lnTo>
                  <a:pt x="60602" y="1530"/>
                </a:lnTo>
                <a:cubicBezTo>
                  <a:pt x="58524" y="4315"/>
                  <a:pt x="57201" y="7624"/>
                  <a:pt x="56767" y="11048"/>
                </a:cubicBezTo>
                <a:cubicBezTo>
                  <a:pt x="56431" y="8404"/>
                  <a:pt x="55897" y="5870"/>
                  <a:pt x="55683" y="3188"/>
                </a:cubicBezTo>
                <a:lnTo>
                  <a:pt x="55683" y="3188"/>
                </a:lnTo>
                <a:cubicBezTo>
                  <a:pt x="55949" y="6652"/>
                  <a:pt x="56082" y="10117"/>
                  <a:pt x="56082" y="13582"/>
                </a:cubicBezTo>
                <a:cubicBezTo>
                  <a:pt x="56082" y="15202"/>
                  <a:pt x="55968" y="16823"/>
                  <a:pt x="55922" y="18421"/>
                </a:cubicBezTo>
                <a:cubicBezTo>
                  <a:pt x="55899" y="19197"/>
                  <a:pt x="55785" y="19950"/>
                  <a:pt x="55489" y="20657"/>
                </a:cubicBezTo>
                <a:cubicBezTo>
                  <a:pt x="55398" y="20840"/>
                  <a:pt x="54421" y="22225"/>
                  <a:pt x="54439" y="22278"/>
                </a:cubicBezTo>
                <a:lnTo>
                  <a:pt x="54439" y="22278"/>
                </a:lnTo>
                <a:cubicBezTo>
                  <a:pt x="53617" y="20269"/>
                  <a:pt x="53914" y="18010"/>
                  <a:pt x="54028" y="15841"/>
                </a:cubicBezTo>
                <a:cubicBezTo>
                  <a:pt x="54117" y="14038"/>
                  <a:pt x="54070" y="12235"/>
                  <a:pt x="53932" y="10432"/>
                </a:cubicBezTo>
                <a:lnTo>
                  <a:pt x="53932" y="10432"/>
                </a:lnTo>
                <a:cubicBezTo>
                  <a:pt x="53892" y="17053"/>
                  <a:pt x="49443" y="23740"/>
                  <a:pt x="50878" y="30358"/>
                </a:cubicBezTo>
                <a:cubicBezTo>
                  <a:pt x="49851" y="27847"/>
                  <a:pt x="49828" y="25040"/>
                  <a:pt x="50239" y="22369"/>
                </a:cubicBezTo>
                <a:cubicBezTo>
                  <a:pt x="50650" y="19699"/>
                  <a:pt x="51471" y="17120"/>
                  <a:pt x="52088" y="14495"/>
                </a:cubicBezTo>
                <a:lnTo>
                  <a:pt x="52088" y="14495"/>
                </a:lnTo>
                <a:cubicBezTo>
                  <a:pt x="50558" y="18877"/>
                  <a:pt x="49691" y="23488"/>
                  <a:pt x="49463" y="28144"/>
                </a:cubicBezTo>
                <a:cubicBezTo>
                  <a:pt x="49257" y="32184"/>
                  <a:pt x="47819" y="36453"/>
                  <a:pt x="45674" y="39899"/>
                </a:cubicBezTo>
                <a:cubicBezTo>
                  <a:pt x="43848" y="42866"/>
                  <a:pt x="41360" y="44966"/>
                  <a:pt x="39899" y="48208"/>
                </a:cubicBezTo>
                <a:cubicBezTo>
                  <a:pt x="40219" y="47066"/>
                  <a:pt x="40561" y="45902"/>
                  <a:pt x="40903" y="44738"/>
                </a:cubicBezTo>
                <a:lnTo>
                  <a:pt x="40903" y="44738"/>
                </a:lnTo>
                <a:cubicBezTo>
                  <a:pt x="39830" y="46952"/>
                  <a:pt x="37137" y="47934"/>
                  <a:pt x="35859" y="50011"/>
                </a:cubicBezTo>
                <a:cubicBezTo>
                  <a:pt x="35448" y="50695"/>
                  <a:pt x="35197" y="51449"/>
                  <a:pt x="34832" y="52133"/>
                </a:cubicBezTo>
                <a:cubicBezTo>
                  <a:pt x="33371" y="54758"/>
                  <a:pt x="30061" y="56196"/>
                  <a:pt x="29308" y="59095"/>
                </a:cubicBezTo>
                <a:cubicBezTo>
                  <a:pt x="29445" y="57246"/>
                  <a:pt x="30746" y="55831"/>
                  <a:pt x="31910" y="54507"/>
                </a:cubicBezTo>
                <a:cubicBezTo>
                  <a:pt x="32504" y="53823"/>
                  <a:pt x="33097" y="53161"/>
                  <a:pt x="33599" y="52407"/>
                </a:cubicBezTo>
                <a:cubicBezTo>
                  <a:pt x="33827" y="52111"/>
                  <a:pt x="34124" y="51700"/>
                  <a:pt x="34261" y="51357"/>
                </a:cubicBezTo>
                <a:cubicBezTo>
                  <a:pt x="34329" y="51175"/>
                  <a:pt x="34307" y="50242"/>
                  <a:pt x="34352" y="50194"/>
                </a:cubicBezTo>
                <a:lnTo>
                  <a:pt x="34352" y="50194"/>
                </a:lnTo>
                <a:lnTo>
                  <a:pt x="33074" y="51517"/>
                </a:lnTo>
                <a:cubicBezTo>
                  <a:pt x="33060" y="51520"/>
                  <a:pt x="33047" y="51521"/>
                  <a:pt x="33034" y="51521"/>
                </a:cubicBezTo>
                <a:cubicBezTo>
                  <a:pt x="32838" y="51521"/>
                  <a:pt x="32780" y="51206"/>
                  <a:pt x="32823" y="50992"/>
                </a:cubicBezTo>
                <a:cubicBezTo>
                  <a:pt x="33143" y="49805"/>
                  <a:pt x="33554" y="49280"/>
                  <a:pt x="34558" y="48710"/>
                </a:cubicBezTo>
                <a:cubicBezTo>
                  <a:pt x="35425" y="48208"/>
                  <a:pt x="36430" y="47728"/>
                  <a:pt x="36954" y="46838"/>
                </a:cubicBezTo>
                <a:cubicBezTo>
                  <a:pt x="37343" y="46176"/>
                  <a:pt x="37434" y="45377"/>
                  <a:pt x="37845" y="44761"/>
                </a:cubicBezTo>
                <a:cubicBezTo>
                  <a:pt x="38461" y="43779"/>
                  <a:pt x="39694" y="43391"/>
                  <a:pt x="40698" y="42798"/>
                </a:cubicBezTo>
                <a:cubicBezTo>
                  <a:pt x="43574" y="41155"/>
                  <a:pt x="45856" y="37776"/>
                  <a:pt x="46107" y="34467"/>
                </a:cubicBezTo>
                <a:cubicBezTo>
                  <a:pt x="46267" y="32367"/>
                  <a:pt x="45811" y="30244"/>
                  <a:pt x="44966" y="28304"/>
                </a:cubicBezTo>
                <a:cubicBezTo>
                  <a:pt x="44464" y="27185"/>
                  <a:pt x="43848" y="26113"/>
                  <a:pt x="43665" y="24903"/>
                </a:cubicBezTo>
                <a:cubicBezTo>
                  <a:pt x="43368" y="23145"/>
                  <a:pt x="44030" y="21365"/>
                  <a:pt x="44122" y="19585"/>
                </a:cubicBezTo>
                <a:cubicBezTo>
                  <a:pt x="44137" y="19238"/>
                  <a:pt x="44129" y="18889"/>
                  <a:pt x="44100" y="18540"/>
                </a:cubicBezTo>
                <a:lnTo>
                  <a:pt x="44100" y="18540"/>
                </a:lnTo>
                <a:cubicBezTo>
                  <a:pt x="44117" y="19554"/>
                  <a:pt x="43899" y="20597"/>
                  <a:pt x="43619" y="21570"/>
                </a:cubicBezTo>
                <a:cubicBezTo>
                  <a:pt x="43140" y="23260"/>
                  <a:pt x="42501" y="24949"/>
                  <a:pt x="42615" y="26683"/>
                </a:cubicBezTo>
                <a:cubicBezTo>
                  <a:pt x="42752" y="28464"/>
                  <a:pt x="44076" y="29856"/>
                  <a:pt x="44464" y="31591"/>
                </a:cubicBezTo>
                <a:cubicBezTo>
                  <a:pt x="44532" y="31887"/>
                  <a:pt x="44578" y="32184"/>
                  <a:pt x="44624" y="32481"/>
                </a:cubicBezTo>
                <a:cubicBezTo>
                  <a:pt x="44715" y="33508"/>
                  <a:pt x="44624" y="34558"/>
                  <a:pt x="44236" y="35494"/>
                </a:cubicBezTo>
                <a:cubicBezTo>
                  <a:pt x="44122" y="35791"/>
                  <a:pt x="43962" y="36087"/>
                  <a:pt x="43802" y="36361"/>
                </a:cubicBezTo>
                <a:cubicBezTo>
                  <a:pt x="44464" y="34056"/>
                  <a:pt x="44053" y="31636"/>
                  <a:pt x="42935" y="29536"/>
                </a:cubicBezTo>
                <a:cubicBezTo>
                  <a:pt x="41816" y="27482"/>
                  <a:pt x="41337" y="25314"/>
                  <a:pt x="41565" y="22917"/>
                </a:cubicBezTo>
                <a:cubicBezTo>
                  <a:pt x="41634" y="22232"/>
                  <a:pt x="41771" y="21548"/>
                  <a:pt x="41771" y="20863"/>
                </a:cubicBezTo>
                <a:cubicBezTo>
                  <a:pt x="41793" y="19813"/>
                  <a:pt x="41520" y="18786"/>
                  <a:pt x="41268" y="17781"/>
                </a:cubicBezTo>
                <a:cubicBezTo>
                  <a:pt x="40835" y="16229"/>
                  <a:pt x="40515" y="14609"/>
                  <a:pt x="40013" y="13079"/>
                </a:cubicBezTo>
                <a:cubicBezTo>
                  <a:pt x="39716" y="12166"/>
                  <a:pt x="38644" y="11253"/>
                  <a:pt x="38621" y="10272"/>
                </a:cubicBezTo>
                <a:lnTo>
                  <a:pt x="38621" y="10272"/>
                </a:lnTo>
                <a:cubicBezTo>
                  <a:pt x="38666" y="13490"/>
                  <a:pt x="38712" y="16709"/>
                  <a:pt x="38758" y="19927"/>
                </a:cubicBezTo>
                <a:cubicBezTo>
                  <a:pt x="36041" y="12965"/>
                  <a:pt x="31454" y="6871"/>
                  <a:pt x="28463" y="1"/>
                </a:cubicBezTo>
                <a:close/>
              </a:path>
            </a:pathLst>
          </a:custGeom>
          <a:solidFill>
            <a:srgbClr val="2A3D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26"/>
          <p:cNvSpPr/>
          <p:nvPr/>
        </p:nvSpPr>
        <p:spPr>
          <a:xfrm flipH="1">
            <a:off x="2037256" y="-573036"/>
            <a:ext cx="7701575" cy="2305627"/>
          </a:xfrm>
          <a:custGeom>
            <a:avLst/>
            <a:gdLst/>
            <a:ahLst/>
            <a:cxnLst/>
            <a:rect l="l" t="t" r="r" b="b"/>
            <a:pathLst>
              <a:path w="264341" h="79136" extrusionOk="0">
                <a:moveTo>
                  <a:pt x="65628" y="21293"/>
                </a:moveTo>
                <a:cubicBezTo>
                  <a:pt x="65626" y="21294"/>
                  <a:pt x="65625" y="21296"/>
                  <a:pt x="65624" y="21297"/>
                </a:cubicBezTo>
                <a:cubicBezTo>
                  <a:pt x="65625" y="21296"/>
                  <a:pt x="65626" y="21294"/>
                  <a:pt x="65628" y="21293"/>
                </a:cubicBezTo>
                <a:close/>
                <a:moveTo>
                  <a:pt x="67793" y="21919"/>
                </a:moveTo>
                <a:cubicBezTo>
                  <a:pt x="67593" y="21919"/>
                  <a:pt x="67420" y="21950"/>
                  <a:pt x="67290" y="22027"/>
                </a:cubicBezTo>
                <a:cubicBezTo>
                  <a:pt x="67535" y="22027"/>
                  <a:pt x="67795" y="22002"/>
                  <a:pt x="68035" y="21932"/>
                </a:cubicBezTo>
                <a:lnTo>
                  <a:pt x="68035" y="21932"/>
                </a:lnTo>
                <a:cubicBezTo>
                  <a:pt x="67951" y="21924"/>
                  <a:pt x="67870" y="21919"/>
                  <a:pt x="67793" y="21919"/>
                </a:cubicBezTo>
                <a:close/>
                <a:moveTo>
                  <a:pt x="160983" y="24786"/>
                </a:moveTo>
                <a:cubicBezTo>
                  <a:pt x="160953" y="24825"/>
                  <a:pt x="160925" y="24864"/>
                  <a:pt x="160896" y="24903"/>
                </a:cubicBezTo>
                <a:cubicBezTo>
                  <a:pt x="160926" y="24865"/>
                  <a:pt x="160955" y="24826"/>
                  <a:pt x="160983" y="24786"/>
                </a:cubicBezTo>
                <a:close/>
                <a:moveTo>
                  <a:pt x="135081" y="29765"/>
                </a:moveTo>
                <a:cubicBezTo>
                  <a:pt x="135087" y="29768"/>
                  <a:pt x="135093" y="29771"/>
                  <a:pt x="135098" y="29775"/>
                </a:cubicBezTo>
                <a:lnTo>
                  <a:pt x="135098" y="29775"/>
                </a:lnTo>
                <a:cubicBezTo>
                  <a:pt x="135093" y="29771"/>
                  <a:pt x="135087" y="29768"/>
                  <a:pt x="135081" y="29765"/>
                </a:cubicBezTo>
                <a:close/>
                <a:moveTo>
                  <a:pt x="184863" y="30153"/>
                </a:moveTo>
                <a:lnTo>
                  <a:pt x="184855" y="30154"/>
                </a:lnTo>
                <a:lnTo>
                  <a:pt x="184855" y="30154"/>
                </a:lnTo>
                <a:cubicBezTo>
                  <a:pt x="184858" y="30154"/>
                  <a:pt x="184860" y="30153"/>
                  <a:pt x="184863" y="30153"/>
                </a:cubicBezTo>
                <a:close/>
                <a:moveTo>
                  <a:pt x="156953" y="44486"/>
                </a:moveTo>
                <a:cubicBezTo>
                  <a:pt x="156951" y="44486"/>
                  <a:pt x="156949" y="44487"/>
                  <a:pt x="156948" y="44487"/>
                </a:cubicBezTo>
                <a:cubicBezTo>
                  <a:pt x="156949" y="44487"/>
                  <a:pt x="156951" y="44486"/>
                  <a:pt x="156953" y="44486"/>
                </a:cubicBezTo>
                <a:close/>
                <a:moveTo>
                  <a:pt x="82492" y="47751"/>
                </a:moveTo>
                <a:lnTo>
                  <a:pt x="82492" y="47751"/>
                </a:lnTo>
                <a:cubicBezTo>
                  <a:pt x="82489" y="47753"/>
                  <a:pt x="82486" y="47755"/>
                  <a:pt x="82483" y="47757"/>
                </a:cubicBezTo>
                <a:lnTo>
                  <a:pt x="82483" y="47757"/>
                </a:lnTo>
                <a:cubicBezTo>
                  <a:pt x="82486" y="47755"/>
                  <a:pt x="82489" y="47753"/>
                  <a:pt x="82492" y="47751"/>
                </a:cubicBezTo>
                <a:close/>
                <a:moveTo>
                  <a:pt x="23509" y="49480"/>
                </a:moveTo>
                <a:cubicBezTo>
                  <a:pt x="23492" y="49480"/>
                  <a:pt x="23475" y="49481"/>
                  <a:pt x="23458" y="49481"/>
                </a:cubicBezTo>
                <a:lnTo>
                  <a:pt x="23458" y="49481"/>
                </a:lnTo>
                <a:cubicBezTo>
                  <a:pt x="23612" y="49506"/>
                  <a:pt x="23767" y="49530"/>
                  <a:pt x="23922" y="49554"/>
                </a:cubicBezTo>
                <a:cubicBezTo>
                  <a:pt x="23783" y="49503"/>
                  <a:pt x="23645" y="49480"/>
                  <a:pt x="23509" y="49480"/>
                </a:cubicBezTo>
                <a:close/>
                <a:moveTo>
                  <a:pt x="63136" y="50034"/>
                </a:moveTo>
                <a:cubicBezTo>
                  <a:pt x="63138" y="50034"/>
                  <a:pt x="63141" y="50034"/>
                  <a:pt x="63144" y="50034"/>
                </a:cubicBezTo>
                <a:lnTo>
                  <a:pt x="63144" y="50034"/>
                </a:lnTo>
                <a:cubicBezTo>
                  <a:pt x="63141" y="50034"/>
                  <a:pt x="63138" y="50034"/>
                  <a:pt x="63136" y="50034"/>
                </a:cubicBezTo>
                <a:close/>
                <a:moveTo>
                  <a:pt x="206" y="1"/>
                </a:moveTo>
                <a:cubicBezTo>
                  <a:pt x="206" y="1576"/>
                  <a:pt x="229" y="3151"/>
                  <a:pt x="229" y="4726"/>
                </a:cubicBezTo>
                <a:cubicBezTo>
                  <a:pt x="320" y="15454"/>
                  <a:pt x="92" y="27939"/>
                  <a:pt x="183" y="38667"/>
                </a:cubicBezTo>
                <a:cubicBezTo>
                  <a:pt x="206" y="44122"/>
                  <a:pt x="161" y="46930"/>
                  <a:pt x="206" y="52408"/>
                </a:cubicBezTo>
                <a:cubicBezTo>
                  <a:pt x="206" y="53184"/>
                  <a:pt x="1" y="59986"/>
                  <a:pt x="229" y="63387"/>
                </a:cubicBezTo>
                <a:cubicBezTo>
                  <a:pt x="337" y="64999"/>
                  <a:pt x="1031" y="65700"/>
                  <a:pt x="1321" y="65700"/>
                </a:cubicBezTo>
                <a:cubicBezTo>
                  <a:pt x="1339" y="65700"/>
                  <a:pt x="1356" y="65697"/>
                  <a:pt x="1370" y="65692"/>
                </a:cubicBezTo>
                <a:cubicBezTo>
                  <a:pt x="1827" y="65532"/>
                  <a:pt x="1690" y="64870"/>
                  <a:pt x="1439" y="64459"/>
                </a:cubicBezTo>
                <a:cubicBezTo>
                  <a:pt x="1165" y="64071"/>
                  <a:pt x="845" y="63546"/>
                  <a:pt x="1165" y="63158"/>
                </a:cubicBezTo>
                <a:cubicBezTo>
                  <a:pt x="1271" y="63023"/>
                  <a:pt x="1411" y="62968"/>
                  <a:pt x="1565" y="62968"/>
                </a:cubicBezTo>
                <a:cubicBezTo>
                  <a:pt x="1907" y="62968"/>
                  <a:pt x="2320" y="63240"/>
                  <a:pt x="2603" y="63524"/>
                </a:cubicBezTo>
                <a:cubicBezTo>
                  <a:pt x="2888" y="63826"/>
                  <a:pt x="3297" y="64140"/>
                  <a:pt x="3657" y="64140"/>
                </a:cubicBezTo>
                <a:cubicBezTo>
                  <a:pt x="3786" y="64140"/>
                  <a:pt x="3909" y="64099"/>
                  <a:pt x="4018" y="64003"/>
                </a:cubicBezTo>
                <a:cubicBezTo>
                  <a:pt x="3379" y="62976"/>
                  <a:pt x="2740" y="61971"/>
                  <a:pt x="2078" y="60944"/>
                </a:cubicBezTo>
                <a:lnTo>
                  <a:pt x="2078" y="60944"/>
                </a:lnTo>
                <a:cubicBezTo>
                  <a:pt x="2595" y="61188"/>
                  <a:pt x="3184" y="61431"/>
                  <a:pt x="3728" y="61431"/>
                </a:cubicBezTo>
                <a:cubicBezTo>
                  <a:pt x="4000" y="61431"/>
                  <a:pt x="4262" y="61370"/>
                  <a:pt x="4497" y="61218"/>
                </a:cubicBezTo>
                <a:cubicBezTo>
                  <a:pt x="5000" y="60876"/>
                  <a:pt x="5182" y="60237"/>
                  <a:pt x="5456" y="59689"/>
                </a:cubicBezTo>
                <a:cubicBezTo>
                  <a:pt x="5713" y="59214"/>
                  <a:pt x="6158" y="58740"/>
                  <a:pt x="6659" y="58740"/>
                </a:cubicBezTo>
                <a:cubicBezTo>
                  <a:pt x="6736" y="58740"/>
                  <a:pt x="6815" y="58751"/>
                  <a:pt x="6894" y="58776"/>
                </a:cubicBezTo>
                <a:cubicBezTo>
                  <a:pt x="6734" y="58365"/>
                  <a:pt x="6597" y="57977"/>
                  <a:pt x="6460" y="57566"/>
                </a:cubicBezTo>
                <a:cubicBezTo>
                  <a:pt x="5848" y="58191"/>
                  <a:pt x="4980" y="58506"/>
                  <a:pt x="4116" y="58506"/>
                </a:cubicBezTo>
                <a:cubicBezTo>
                  <a:pt x="3370" y="58506"/>
                  <a:pt x="2627" y="58271"/>
                  <a:pt x="2055" y="57794"/>
                </a:cubicBezTo>
                <a:cubicBezTo>
                  <a:pt x="2690" y="56937"/>
                  <a:pt x="3763" y="56440"/>
                  <a:pt x="4829" y="56440"/>
                </a:cubicBezTo>
                <a:cubicBezTo>
                  <a:pt x="5181" y="56440"/>
                  <a:pt x="5533" y="56494"/>
                  <a:pt x="5867" y="56607"/>
                </a:cubicBezTo>
                <a:cubicBezTo>
                  <a:pt x="5159" y="55443"/>
                  <a:pt x="2146" y="53754"/>
                  <a:pt x="2124" y="52613"/>
                </a:cubicBezTo>
                <a:cubicBezTo>
                  <a:pt x="2177" y="52609"/>
                  <a:pt x="2230" y="52607"/>
                  <a:pt x="2283" y="52607"/>
                </a:cubicBezTo>
                <a:cubicBezTo>
                  <a:pt x="3803" y="52607"/>
                  <a:pt x="4978" y="54155"/>
                  <a:pt x="6346" y="54530"/>
                </a:cubicBezTo>
                <a:cubicBezTo>
                  <a:pt x="6689" y="53206"/>
                  <a:pt x="5684" y="51883"/>
                  <a:pt x="4908" y="50878"/>
                </a:cubicBezTo>
                <a:lnTo>
                  <a:pt x="3539" y="49052"/>
                </a:lnTo>
                <a:cubicBezTo>
                  <a:pt x="3610" y="48940"/>
                  <a:pt x="3713" y="48899"/>
                  <a:pt x="3833" y="48899"/>
                </a:cubicBezTo>
                <a:cubicBezTo>
                  <a:pt x="4138" y="48899"/>
                  <a:pt x="4558" y="49159"/>
                  <a:pt x="4880" y="49159"/>
                </a:cubicBezTo>
                <a:cubicBezTo>
                  <a:pt x="4997" y="49159"/>
                  <a:pt x="5102" y="49124"/>
                  <a:pt x="5182" y="49029"/>
                </a:cubicBezTo>
                <a:cubicBezTo>
                  <a:pt x="5274" y="48915"/>
                  <a:pt x="5296" y="48778"/>
                  <a:pt x="5319" y="48619"/>
                </a:cubicBezTo>
                <a:cubicBezTo>
                  <a:pt x="5388" y="47683"/>
                  <a:pt x="5456" y="46724"/>
                  <a:pt x="5547" y="45788"/>
                </a:cubicBezTo>
                <a:cubicBezTo>
                  <a:pt x="5684" y="47272"/>
                  <a:pt x="5844" y="48778"/>
                  <a:pt x="6438" y="50171"/>
                </a:cubicBezTo>
                <a:cubicBezTo>
                  <a:pt x="6575" y="49897"/>
                  <a:pt x="6734" y="49623"/>
                  <a:pt x="6894" y="49349"/>
                </a:cubicBezTo>
                <a:cubicBezTo>
                  <a:pt x="6917" y="49303"/>
                  <a:pt x="6940" y="49235"/>
                  <a:pt x="7008" y="49212"/>
                </a:cubicBezTo>
                <a:cubicBezTo>
                  <a:pt x="7032" y="49198"/>
                  <a:pt x="7057" y="49192"/>
                  <a:pt x="7083" y="49192"/>
                </a:cubicBezTo>
                <a:cubicBezTo>
                  <a:pt x="7183" y="49192"/>
                  <a:pt x="7292" y="49286"/>
                  <a:pt x="7328" y="49395"/>
                </a:cubicBezTo>
                <a:cubicBezTo>
                  <a:pt x="7373" y="49532"/>
                  <a:pt x="7351" y="49669"/>
                  <a:pt x="7328" y="49806"/>
                </a:cubicBezTo>
                <a:cubicBezTo>
                  <a:pt x="7214" y="50719"/>
                  <a:pt x="7739" y="51586"/>
                  <a:pt x="8241" y="52362"/>
                </a:cubicBezTo>
                <a:cubicBezTo>
                  <a:pt x="8286" y="52453"/>
                  <a:pt x="8355" y="52545"/>
                  <a:pt x="8446" y="52567"/>
                </a:cubicBezTo>
                <a:cubicBezTo>
                  <a:pt x="8476" y="52578"/>
                  <a:pt x="8505" y="52583"/>
                  <a:pt x="8532" y="52583"/>
                </a:cubicBezTo>
                <a:cubicBezTo>
                  <a:pt x="8734" y="52583"/>
                  <a:pt x="8863" y="52309"/>
                  <a:pt x="8903" y="52088"/>
                </a:cubicBezTo>
                <a:cubicBezTo>
                  <a:pt x="8926" y="51837"/>
                  <a:pt x="8994" y="51517"/>
                  <a:pt x="9245" y="51495"/>
                </a:cubicBezTo>
                <a:cubicBezTo>
                  <a:pt x="9359" y="52887"/>
                  <a:pt x="9473" y="54302"/>
                  <a:pt x="9588" y="55694"/>
                </a:cubicBezTo>
                <a:cubicBezTo>
                  <a:pt x="10181" y="55603"/>
                  <a:pt x="10615" y="55101"/>
                  <a:pt x="10866" y="54553"/>
                </a:cubicBezTo>
                <a:cubicBezTo>
                  <a:pt x="11068" y="54172"/>
                  <a:pt x="11203" y="52931"/>
                  <a:pt x="11814" y="52931"/>
                </a:cubicBezTo>
                <a:cubicBezTo>
                  <a:pt x="11825" y="52931"/>
                  <a:pt x="11836" y="52932"/>
                  <a:pt x="11847" y="52933"/>
                </a:cubicBezTo>
                <a:cubicBezTo>
                  <a:pt x="12441" y="52955"/>
                  <a:pt x="12486" y="53846"/>
                  <a:pt x="12441" y="54256"/>
                </a:cubicBezTo>
                <a:cubicBezTo>
                  <a:pt x="12281" y="55489"/>
                  <a:pt x="12121" y="56744"/>
                  <a:pt x="11961" y="57977"/>
                </a:cubicBezTo>
                <a:cubicBezTo>
                  <a:pt x="12441" y="56722"/>
                  <a:pt x="13262" y="55626"/>
                  <a:pt x="14335" y="54827"/>
                </a:cubicBezTo>
                <a:lnTo>
                  <a:pt x="14335" y="54827"/>
                </a:lnTo>
                <a:cubicBezTo>
                  <a:pt x="13650" y="55421"/>
                  <a:pt x="13879" y="56516"/>
                  <a:pt x="14084" y="57429"/>
                </a:cubicBezTo>
                <a:cubicBezTo>
                  <a:pt x="14267" y="58319"/>
                  <a:pt x="14175" y="59529"/>
                  <a:pt x="13308" y="59803"/>
                </a:cubicBezTo>
                <a:cubicBezTo>
                  <a:pt x="13193" y="59836"/>
                  <a:pt x="13073" y="59849"/>
                  <a:pt x="12951" y="59849"/>
                </a:cubicBezTo>
                <a:cubicBezTo>
                  <a:pt x="12488" y="59849"/>
                  <a:pt x="11988" y="59664"/>
                  <a:pt x="11559" y="59664"/>
                </a:cubicBezTo>
                <a:cubicBezTo>
                  <a:pt x="11312" y="59664"/>
                  <a:pt x="11090" y="59725"/>
                  <a:pt x="10911" y="59917"/>
                </a:cubicBezTo>
                <a:cubicBezTo>
                  <a:pt x="11368" y="60419"/>
                  <a:pt x="11824" y="60921"/>
                  <a:pt x="12281" y="61424"/>
                </a:cubicBezTo>
                <a:cubicBezTo>
                  <a:pt x="11342" y="61144"/>
                  <a:pt x="10386" y="61004"/>
                  <a:pt x="9412" y="61004"/>
                </a:cubicBezTo>
                <a:cubicBezTo>
                  <a:pt x="9273" y="61004"/>
                  <a:pt x="9134" y="61007"/>
                  <a:pt x="8994" y="61013"/>
                </a:cubicBezTo>
                <a:cubicBezTo>
                  <a:pt x="9316" y="62075"/>
                  <a:pt x="10426" y="62821"/>
                  <a:pt x="11526" y="62821"/>
                </a:cubicBezTo>
                <a:cubicBezTo>
                  <a:pt x="11750" y="62821"/>
                  <a:pt x="11973" y="62790"/>
                  <a:pt x="12190" y="62725"/>
                </a:cubicBezTo>
                <a:cubicBezTo>
                  <a:pt x="12486" y="62633"/>
                  <a:pt x="12783" y="62474"/>
                  <a:pt x="13103" y="62474"/>
                </a:cubicBezTo>
                <a:cubicBezTo>
                  <a:pt x="13422" y="62474"/>
                  <a:pt x="13765" y="62702"/>
                  <a:pt x="13765" y="63021"/>
                </a:cubicBezTo>
                <a:cubicBezTo>
                  <a:pt x="13586" y="63011"/>
                  <a:pt x="13402" y="63003"/>
                  <a:pt x="13219" y="63003"/>
                </a:cubicBezTo>
                <a:cubicBezTo>
                  <a:pt x="12583" y="63003"/>
                  <a:pt x="11948" y="63098"/>
                  <a:pt x="11505" y="63524"/>
                </a:cubicBezTo>
                <a:cubicBezTo>
                  <a:pt x="11277" y="63752"/>
                  <a:pt x="11117" y="64071"/>
                  <a:pt x="10889" y="64300"/>
                </a:cubicBezTo>
                <a:cubicBezTo>
                  <a:pt x="10481" y="64749"/>
                  <a:pt x="9930" y="64911"/>
                  <a:pt x="9333" y="64911"/>
                </a:cubicBezTo>
                <a:cubicBezTo>
                  <a:pt x="8628" y="64911"/>
                  <a:pt x="7859" y="64684"/>
                  <a:pt x="7191" y="64437"/>
                </a:cubicBezTo>
                <a:lnTo>
                  <a:pt x="7191" y="64437"/>
                </a:lnTo>
                <a:cubicBezTo>
                  <a:pt x="7716" y="65555"/>
                  <a:pt x="8948" y="66217"/>
                  <a:pt x="10158" y="66399"/>
                </a:cubicBezTo>
                <a:cubicBezTo>
                  <a:pt x="10445" y="66437"/>
                  <a:pt x="10733" y="66453"/>
                  <a:pt x="11020" y="66453"/>
                </a:cubicBezTo>
                <a:cubicBezTo>
                  <a:pt x="11964" y="66453"/>
                  <a:pt x="12905" y="66278"/>
                  <a:pt x="13833" y="66103"/>
                </a:cubicBezTo>
                <a:lnTo>
                  <a:pt x="13833" y="66103"/>
                </a:lnTo>
                <a:cubicBezTo>
                  <a:pt x="12988" y="67518"/>
                  <a:pt x="10706" y="67404"/>
                  <a:pt x="9473" y="68362"/>
                </a:cubicBezTo>
                <a:cubicBezTo>
                  <a:pt x="8286" y="69253"/>
                  <a:pt x="7373" y="70668"/>
                  <a:pt x="5958" y="71649"/>
                </a:cubicBezTo>
                <a:cubicBezTo>
                  <a:pt x="7419" y="71786"/>
                  <a:pt x="8880" y="71923"/>
                  <a:pt x="10341" y="72060"/>
                </a:cubicBezTo>
                <a:cubicBezTo>
                  <a:pt x="9884" y="73316"/>
                  <a:pt x="9610" y="74662"/>
                  <a:pt x="9588" y="76009"/>
                </a:cubicBezTo>
                <a:cubicBezTo>
                  <a:pt x="10432" y="75507"/>
                  <a:pt x="11117" y="74685"/>
                  <a:pt x="11459" y="73749"/>
                </a:cubicBezTo>
                <a:cubicBezTo>
                  <a:pt x="11847" y="73852"/>
                  <a:pt x="12241" y="73903"/>
                  <a:pt x="12635" y="73903"/>
                </a:cubicBezTo>
                <a:cubicBezTo>
                  <a:pt x="13028" y="73903"/>
                  <a:pt x="13422" y="73852"/>
                  <a:pt x="13810" y="73749"/>
                </a:cubicBezTo>
                <a:lnTo>
                  <a:pt x="13810" y="73749"/>
                </a:lnTo>
                <a:cubicBezTo>
                  <a:pt x="13262" y="75096"/>
                  <a:pt x="12852" y="76511"/>
                  <a:pt x="12600" y="77926"/>
                </a:cubicBezTo>
                <a:cubicBezTo>
                  <a:pt x="13856" y="77607"/>
                  <a:pt x="15020" y="76990"/>
                  <a:pt x="16001" y="76146"/>
                </a:cubicBezTo>
                <a:cubicBezTo>
                  <a:pt x="16138" y="76671"/>
                  <a:pt x="16253" y="77196"/>
                  <a:pt x="16367" y="77721"/>
                </a:cubicBezTo>
                <a:cubicBezTo>
                  <a:pt x="17188" y="77013"/>
                  <a:pt x="17805" y="76055"/>
                  <a:pt x="18079" y="74982"/>
                </a:cubicBezTo>
                <a:cubicBezTo>
                  <a:pt x="18900" y="76260"/>
                  <a:pt x="19517" y="77675"/>
                  <a:pt x="19882" y="79136"/>
                </a:cubicBezTo>
                <a:cubicBezTo>
                  <a:pt x="20726" y="77013"/>
                  <a:pt x="20498" y="74502"/>
                  <a:pt x="19265" y="72585"/>
                </a:cubicBezTo>
                <a:lnTo>
                  <a:pt x="19265" y="72585"/>
                </a:lnTo>
                <a:cubicBezTo>
                  <a:pt x="20361" y="72973"/>
                  <a:pt x="21457" y="73361"/>
                  <a:pt x="22575" y="73749"/>
                </a:cubicBezTo>
                <a:cubicBezTo>
                  <a:pt x="22758" y="72654"/>
                  <a:pt x="21228" y="72220"/>
                  <a:pt x="20407" y="71444"/>
                </a:cubicBezTo>
                <a:cubicBezTo>
                  <a:pt x="19380" y="70485"/>
                  <a:pt x="19517" y="68842"/>
                  <a:pt x="19745" y="67449"/>
                </a:cubicBezTo>
                <a:cubicBezTo>
                  <a:pt x="19808" y="67434"/>
                  <a:pt x="19870" y="67426"/>
                  <a:pt x="19931" y="67426"/>
                </a:cubicBezTo>
                <a:cubicBezTo>
                  <a:pt x="20480" y="67426"/>
                  <a:pt x="20920" y="68027"/>
                  <a:pt x="21434" y="68294"/>
                </a:cubicBezTo>
                <a:cubicBezTo>
                  <a:pt x="21519" y="68342"/>
                  <a:pt x="21612" y="68363"/>
                  <a:pt x="21707" y="68363"/>
                </a:cubicBezTo>
                <a:cubicBezTo>
                  <a:pt x="22070" y="68363"/>
                  <a:pt x="22454" y="68056"/>
                  <a:pt x="22502" y="67803"/>
                </a:cubicBezTo>
                <a:lnTo>
                  <a:pt x="22502" y="67803"/>
                </a:lnTo>
                <a:cubicBezTo>
                  <a:pt x="23680" y="69584"/>
                  <a:pt x="23946" y="71986"/>
                  <a:pt x="23123" y="73977"/>
                </a:cubicBezTo>
                <a:cubicBezTo>
                  <a:pt x="23945" y="73338"/>
                  <a:pt x="24744" y="72676"/>
                  <a:pt x="25542" y="72037"/>
                </a:cubicBezTo>
                <a:lnTo>
                  <a:pt x="25542" y="72037"/>
                </a:lnTo>
                <a:cubicBezTo>
                  <a:pt x="25360" y="73338"/>
                  <a:pt x="25200" y="74617"/>
                  <a:pt x="25017" y="75918"/>
                </a:cubicBezTo>
                <a:cubicBezTo>
                  <a:pt x="26387" y="75530"/>
                  <a:pt x="27414" y="74206"/>
                  <a:pt x="27460" y="72813"/>
                </a:cubicBezTo>
                <a:cubicBezTo>
                  <a:pt x="27848" y="73658"/>
                  <a:pt x="28533" y="74388"/>
                  <a:pt x="29354" y="74822"/>
                </a:cubicBezTo>
                <a:cubicBezTo>
                  <a:pt x="29514" y="74092"/>
                  <a:pt x="29674" y="73384"/>
                  <a:pt x="29834" y="72654"/>
                </a:cubicBezTo>
                <a:cubicBezTo>
                  <a:pt x="30153" y="73772"/>
                  <a:pt x="30450" y="74890"/>
                  <a:pt x="30769" y="76009"/>
                </a:cubicBezTo>
                <a:cubicBezTo>
                  <a:pt x="31614" y="74046"/>
                  <a:pt x="31066" y="71581"/>
                  <a:pt x="29491" y="70188"/>
                </a:cubicBezTo>
                <a:cubicBezTo>
                  <a:pt x="30199" y="70120"/>
                  <a:pt x="30929" y="70052"/>
                  <a:pt x="31660" y="70006"/>
                </a:cubicBezTo>
                <a:lnTo>
                  <a:pt x="28144" y="67198"/>
                </a:lnTo>
                <a:cubicBezTo>
                  <a:pt x="29149" y="67130"/>
                  <a:pt x="30153" y="67039"/>
                  <a:pt x="31157" y="66970"/>
                </a:cubicBezTo>
                <a:cubicBezTo>
                  <a:pt x="30199" y="66765"/>
                  <a:pt x="29286" y="66308"/>
                  <a:pt x="28533" y="65669"/>
                </a:cubicBezTo>
                <a:lnTo>
                  <a:pt x="28533" y="65669"/>
                </a:lnTo>
                <a:cubicBezTo>
                  <a:pt x="28728" y="65690"/>
                  <a:pt x="28924" y="65700"/>
                  <a:pt x="29119" y="65700"/>
                </a:cubicBezTo>
                <a:cubicBezTo>
                  <a:pt x="30412" y="65700"/>
                  <a:pt x="31699" y="65249"/>
                  <a:pt x="32710" y="64437"/>
                </a:cubicBezTo>
                <a:lnTo>
                  <a:pt x="32710" y="64437"/>
                </a:lnTo>
                <a:cubicBezTo>
                  <a:pt x="32241" y="64645"/>
                  <a:pt x="31675" y="64745"/>
                  <a:pt x="31085" y="64745"/>
                </a:cubicBezTo>
                <a:cubicBezTo>
                  <a:pt x="29804" y="64745"/>
                  <a:pt x="28408" y="64276"/>
                  <a:pt x="27642" y="63432"/>
                </a:cubicBezTo>
                <a:lnTo>
                  <a:pt x="27642" y="63432"/>
                </a:lnTo>
                <a:cubicBezTo>
                  <a:pt x="28229" y="63584"/>
                  <a:pt x="28829" y="63663"/>
                  <a:pt x="29425" y="63663"/>
                </a:cubicBezTo>
                <a:cubicBezTo>
                  <a:pt x="30709" y="63663"/>
                  <a:pt x="31976" y="63299"/>
                  <a:pt x="33052" y="62519"/>
                </a:cubicBezTo>
                <a:cubicBezTo>
                  <a:pt x="33440" y="62245"/>
                  <a:pt x="33805" y="61812"/>
                  <a:pt x="33714" y="61355"/>
                </a:cubicBezTo>
                <a:cubicBezTo>
                  <a:pt x="33691" y="61195"/>
                  <a:pt x="33600" y="61036"/>
                  <a:pt x="33645" y="60876"/>
                </a:cubicBezTo>
                <a:cubicBezTo>
                  <a:pt x="33663" y="60806"/>
                  <a:pt x="33714" y="60756"/>
                  <a:pt x="33771" y="60730"/>
                </a:cubicBezTo>
                <a:lnTo>
                  <a:pt x="33771" y="60730"/>
                </a:lnTo>
                <a:cubicBezTo>
                  <a:pt x="33844" y="60756"/>
                  <a:pt x="33916" y="60782"/>
                  <a:pt x="33988" y="60807"/>
                </a:cubicBezTo>
                <a:cubicBezTo>
                  <a:pt x="33978" y="60741"/>
                  <a:pt x="33925" y="60710"/>
                  <a:pt x="33863" y="60710"/>
                </a:cubicBezTo>
                <a:cubicBezTo>
                  <a:pt x="33833" y="60710"/>
                  <a:pt x="33801" y="60717"/>
                  <a:pt x="33771" y="60730"/>
                </a:cubicBezTo>
                <a:lnTo>
                  <a:pt x="33771" y="60730"/>
                </a:lnTo>
                <a:cubicBezTo>
                  <a:pt x="33386" y="60590"/>
                  <a:pt x="32999" y="60440"/>
                  <a:pt x="32595" y="60305"/>
                </a:cubicBezTo>
                <a:cubicBezTo>
                  <a:pt x="33052" y="59917"/>
                  <a:pt x="33600" y="59666"/>
                  <a:pt x="34170" y="59598"/>
                </a:cubicBezTo>
                <a:cubicBezTo>
                  <a:pt x="34043" y="59583"/>
                  <a:pt x="33917" y="59577"/>
                  <a:pt x="33792" y="59577"/>
                </a:cubicBezTo>
                <a:cubicBezTo>
                  <a:pt x="32499" y="59577"/>
                  <a:pt x="31292" y="60285"/>
                  <a:pt x="30085" y="60784"/>
                </a:cubicBezTo>
                <a:cubicBezTo>
                  <a:pt x="29411" y="61058"/>
                  <a:pt x="28647" y="61258"/>
                  <a:pt x="27928" y="61258"/>
                </a:cubicBezTo>
                <a:cubicBezTo>
                  <a:pt x="27209" y="61258"/>
                  <a:pt x="26535" y="61058"/>
                  <a:pt x="26045" y="60533"/>
                </a:cubicBezTo>
                <a:lnTo>
                  <a:pt x="26045" y="60533"/>
                </a:lnTo>
                <a:cubicBezTo>
                  <a:pt x="26154" y="60536"/>
                  <a:pt x="26263" y="60537"/>
                  <a:pt x="26372" y="60537"/>
                </a:cubicBezTo>
                <a:cubicBezTo>
                  <a:pt x="28225" y="60537"/>
                  <a:pt x="30071" y="60171"/>
                  <a:pt x="31774" y="59438"/>
                </a:cubicBezTo>
                <a:cubicBezTo>
                  <a:pt x="32732" y="59027"/>
                  <a:pt x="33760" y="58319"/>
                  <a:pt x="33760" y="57292"/>
                </a:cubicBezTo>
                <a:lnTo>
                  <a:pt x="33760" y="57292"/>
                </a:lnTo>
                <a:cubicBezTo>
                  <a:pt x="33270" y="57700"/>
                  <a:pt x="32627" y="57913"/>
                  <a:pt x="31985" y="57913"/>
                </a:cubicBezTo>
                <a:cubicBezTo>
                  <a:pt x="31548" y="57913"/>
                  <a:pt x="31112" y="57815"/>
                  <a:pt x="30724" y="57612"/>
                </a:cubicBezTo>
                <a:cubicBezTo>
                  <a:pt x="32025" y="57498"/>
                  <a:pt x="33303" y="56881"/>
                  <a:pt x="34193" y="55923"/>
                </a:cubicBezTo>
                <a:lnTo>
                  <a:pt x="34193" y="55923"/>
                </a:lnTo>
                <a:cubicBezTo>
                  <a:pt x="33510" y="56336"/>
                  <a:pt x="32711" y="56553"/>
                  <a:pt x="31913" y="56553"/>
                </a:cubicBezTo>
                <a:cubicBezTo>
                  <a:pt x="31432" y="56553"/>
                  <a:pt x="30951" y="56474"/>
                  <a:pt x="30495" y="56311"/>
                </a:cubicBezTo>
                <a:cubicBezTo>
                  <a:pt x="29196" y="56453"/>
                  <a:pt x="27951" y="56943"/>
                  <a:pt x="26903" y="57704"/>
                </a:cubicBezTo>
                <a:lnTo>
                  <a:pt x="26903" y="57704"/>
                </a:lnTo>
                <a:cubicBezTo>
                  <a:pt x="27097" y="57439"/>
                  <a:pt x="27236" y="57134"/>
                  <a:pt x="27300" y="56813"/>
                </a:cubicBezTo>
                <a:cubicBezTo>
                  <a:pt x="26967" y="56813"/>
                  <a:pt x="26635" y="56889"/>
                  <a:pt x="26333" y="57030"/>
                </a:cubicBezTo>
                <a:lnTo>
                  <a:pt x="26333" y="57030"/>
                </a:lnTo>
                <a:cubicBezTo>
                  <a:pt x="27067" y="56390"/>
                  <a:pt x="27447" y="55304"/>
                  <a:pt x="27186" y="54371"/>
                </a:cubicBezTo>
                <a:lnTo>
                  <a:pt x="27186" y="54371"/>
                </a:lnTo>
                <a:cubicBezTo>
                  <a:pt x="26296" y="55603"/>
                  <a:pt x="24926" y="56493"/>
                  <a:pt x="23420" y="56813"/>
                </a:cubicBezTo>
                <a:cubicBezTo>
                  <a:pt x="24104" y="56379"/>
                  <a:pt x="24675" y="55786"/>
                  <a:pt x="25063" y="55078"/>
                </a:cubicBezTo>
                <a:cubicBezTo>
                  <a:pt x="24911" y="54997"/>
                  <a:pt x="24741" y="54956"/>
                  <a:pt x="24573" y="54956"/>
                </a:cubicBezTo>
                <a:cubicBezTo>
                  <a:pt x="24470" y="54956"/>
                  <a:pt x="24369" y="54971"/>
                  <a:pt x="24273" y="55001"/>
                </a:cubicBezTo>
                <a:lnTo>
                  <a:pt x="24273" y="55001"/>
                </a:lnTo>
                <a:cubicBezTo>
                  <a:pt x="25367" y="54412"/>
                  <a:pt x="26336" y="53577"/>
                  <a:pt x="27072" y="52567"/>
                </a:cubicBezTo>
                <a:lnTo>
                  <a:pt x="27072" y="52567"/>
                </a:lnTo>
                <a:cubicBezTo>
                  <a:pt x="26455" y="53070"/>
                  <a:pt x="25588" y="53024"/>
                  <a:pt x="24812" y="53092"/>
                </a:cubicBezTo>
                <a:cubicBezTo>
                  <a:pt x="23442" y="53206"/>
                  <a:pt x="22119" y="53800"/>
                  <a:pt x="21114" y="54736"/>
                </a:cubicBezTo>
                <a:cubicBezTo>
                  <a:pt x="21434" y="54279"/>
                  <a:pt x="21776" y="53800"/>
                  <a:pt x="22096" y="53321"/>
                </a:cubicBezTo>
                <a:cubicBezTo>
                  <a:pt x="21809" y="53155"/>
                  <a:pt x="21473" y="53069"/>
                  <a:pt x="21140" y="53069"/>
                </a:cubicBezTo>
                <a:cubicBezTo>
                  <a:pt x="21074" y="53069"/>
                  <a:pt x="21008" y="53072"/>
                  <a:pt x="20942" y="53079"/>
                </a:cubicBezTo>
                <a:lnTo>
                  <a:pt x="20942" y="53079"/>
                </a:lnTo>
                <a:cubicBezTo>
                  <a:pt x="21499" y="52920"/>
                  <a:pt x="21974" y="52493"/>
                  <a:pt x="22187" y="51951"/>
                </a:cubicBezTo>
                <a:cubicBezTo>
                  <a:pt x="22112" y="51933"/>
                  <a:pt x="22037" y="51925"/>
                  <a:pt x="21963" y="51925"/>
                </a:cubicBezTo>
                <a:cubicBezTo>
                  <a:pt x="21478" y="51925"/>
                  <a:pt x="21022" y="52275"/>
                  <a:pt x="20566" y="52453"/>
                </a:cubicBezTo>
                <a:cubicBezTo>
                  <a:pt x="20449" y="52497"/>
                  <a:pt x="20317" y="52518"/>
                  <a:pt x="20185" y="52518"/>
                </a:cubicBezTo>
                <a:cubicBezTo>
                  <a:pt x="19702" y="52518"/>
                  <a:pt x="19209" y="52239"/>
                  <a:pt x="19334" y="51791"/>
                </a:cubicBezTo>
                <a:lnTo>
                  <a:pt x="19334" y="51791"/>
                </a:lnTo>
                <a:cubicBezTo>
                  <a:pt x="19479" y="51850"/>
                  <a:pt x="19624" y="51877"/>
                  <a:pt x="19768" y="51877"/>
                </a:cubicBezTo>
                <a:cubicBezTo>
                  <a:pt x="20461" y="51877"/>
                  <a:pt x="21125" y="51263"/>
                  <a:pt x="21616" y="50696"/>
                </a:cubicBezTo>
                <a:cubicBezTo>
                  <a:pt x="22103" y="50134"/>
                  <a:pt x="22759" y="49511"/>
                  <a:pt x="23458" y="49481"/>
                </a:cubicBezTo>
                <a:lnTo>
                  <a:pt x="23458" y="49481"/>
                </a:lnTo>
                <a:cubicBezTo>
                  <a:pt x="22018" y="49255"/>
                  <a:pt x="20594" y="49028"/>
                  <a:pt x="19151" y="48801"/>
                </a:cubicBezTo>
                <a:cubicBezTo>
                  <a:pt x="18900" y="48756"/>
                  <a:pt x="18649" y="48710"/>
                  <a:pt x="18467" y="48550"/>
                </a:cubicBezTo>
                <a:cubicBezTo>
                  <a:pt x="18261" y="48368"/>
                  <a:pt x="18261" y="47865"/>
                  <a:pt x="18170" y="47614"/>
                </a:cubicBezTo>
                <a:lnTo>
                  <a:pt x="18170" y="47614"/>
                </a:lnTo>
                <a:cubicBezTo>
                  <a:pt x="18360" y="47651"/>
                  <a:pt x="18553" y="47666"/>
                  <a:pt x="18748" y="47666"/>
                </a:cubicBezTo>
                <a:cubicBezTo>
                  <a:pt x="19652" y="47666"/>
                  <a:pt x="20593" y="47331"/>
                  <a:pt x="21457" y="47181"/>
                </a:cubicBezTo>
                <a:cubicBezTo>
                  <a:pt x="22712" y="46975"/>
                  <a:pt x="23922" y="46564"/>
                  <a:pt x="24995" y="45925"/>
                </a:cubicBezTo>
                <a:cubicBezTo>
                  <a:pt x="24287" y="45765"/>
                  <a:pt x="23579" y="45492"/>
                  <a:pt x="22940" y="45104"/>
                </a:cubicBezTo>
                <a:cubicBezTo>
                  <a:pt x="23351" y="44624"/>
                  <a:pt x="24059" y="44556"/>
                  <a:pt x="24675" y="44373"/>
                </a:cubicBezTo>
                <a:cubicBezTo>
                  <a:pt x="25269" y="44191"/>
                  <a:pt x="25930" y="43688"/>
                  <a:pt x="25771" y="43072"/>
                </a:cubicBezTo>
                <a:lnTo>
                  <a:pt x="25771" y="43072"/>
                </a:lnTo>
                <a:cubicBezTo>
                  <a:pt x="25177" y="43323"/>
                  <a:pt x="24538" y="43551"/>
                  <a:pt x="23876" y="43551"/>
                </a:cubicBezTo>
                <a:cubicBezTo>
                  <a:pt x="23237" y="43529"/>
                  <a:pt x="22552" y="43186"/>
                  <a:pt x="22324" y="42570"/>
                </a:cubicBezTo>
                <a:cubicBezTo>
                  <a:pt x="22929" y="42357"/>
                  <a:pt x="23569" y="42239"/>
                  <a:pt x="24211" y="42239"/>
                </a:cubicBezTo>
                <a:cubicBezTo>
                  <a:pt x="24465" y="42239"/>
                  <a:pt x="24719" y="42257"/>
                  <a:pt x="24972" y="42296"/>
                </a:cubicBezTo>
                <a:cubicBezTo>
                  <a:pt x="24252" y="41803"/>
                  <a:pt x="23359" y="41531"/>
                  <a:pt x="22475" y="41531"/>
                </a:cubicBezTo>
                <a:cubicBezTo>
                  <a:pt x="22295" y="41531"/>
                  <a:pt x="22114" y="41542"/>
                  <a:pt x="21936" y="41566"/>
                </a:cubicBezTo>
                <a:cubicBezTo>
                  <a:pt x="22414" y="41008"/>
                  <a:pt x="23135" y="40677"/>
                  <a:pt x="23856" y="40677"/>
                </a:cubicBezTo>
                <a:cubicBezTo>
                  <a:pt x="23962" y="40677"/>
                  <a:pt x="24068" y="40684"/>
                  <a:pt x="24173" y="40698"/>
                </a:cubicBezTo>
                <a:cubicBezTo>
                  <a:pt x="23914" y="40583"/>
                  <a:pt x="23636" y="40541"/>
                  <a:pt x="23348" y="40541"/>
                </a:cubicBezTo>
                <a:cubicBezTo>
                  <a:pt x="22613" y="40541"/>
                  <a:pt x="21814" y="40813"/>
                  <a:pt x="21106" y="40813"/>
                </a:cubicBezTo>
                <a:cubicBezTo>
                  <a:pt x="20725" y="40813"/>
                  <a:pt x="20370" y="40735"/>
                  <a:pt x="20064" y="40493"/>
                </a:cubicBezTo>
                <a:cubicBezTo>
                  <a:pt x="19973" y="40402"/>
                  <a:pt x="19882" y="40310"/>
                  <a:pt x="19836" y="40196"/>
                </a:cubicBezTo>
                <a:cubicBezTo>
                  <a:pt x="19749" y="39828"/>
                  <a:pt x="20260" y="39624"/>
                  <a:pt x="20663" y="39624"/>
                </a:cubicBezTo>
                <a:cubicBezTo>
                  <a:pt x="20685" y="39624"/>
                  <a:pt x="20706" y="39624"/>
                  <a:pt x="20726" y="39625"/>
                </a:cubicBezTo>
                <a:cubicBezTo>
                  <a:pt x="20825" y="39637"/>
                  <a:pt x="20935" y="39646"/>
                  <a:pt x="21045" y="39646"/>
                </a:cubicBezTo>
                <a:cubicBezTo>
                  <a:pt x="21367" y="39646"/>
                  <a:pt x="21697" y="39572"/>
                  <a:pt x="21799" y="39283"/>
                </a:cubicBezTo>
                <a:lnTo>
                  <a:pt x="21799" y="39283"/>
                </a:lnTo>
                <a:cubicBezTo>
                  <a:pt x="21652" y="39311"/>
                  <a:pt x="21504" y="39325"/>
                  <a:pt x="21355" y="39325"/>
                </a:cubicBezTo>
                <a:cubicBezTo>
                  <a:pt x="20531" y="39325"/>
                  <a:pt x="19707" y="38910"/>
                  <a:pt x="19243" y="38233"/>
                </a:cubicBezTo>
                <a:lnTo>
                  <a:pt x="19243" y="38233"/>
                </a:lnTo>
                <a:cubicBezTo>
                  <a:pt x="19334" y="38235"/>
                  <a:pt x="19426" y="38236"/>
                  <a:pt x="19518" y="38236"/>
                </a:cubicBezTo>
                <a:cubicBezTo>
                  <a:pt x="20701" y="38236"/>
                  <a:pt x="21865" y="38099"/>
                  <a:pt x="23009" y="37845"/>
                </a:cubicBezTo>
                <a:cubicBezTo>
                  <a:pt x="22988" y="37191"/>
                  <a:pt x="22206" y="36927"/>
                  <a:pt x="21528" y="36927"/>
                </a:cubicBezTo>
                <a:cubicBezTo>
                  <a:pt x="21473" y="36927"/>
                  <a:pt x="21419" y="36929"/>
                  <a:pt x="21365" y="36932"/>
                </a:cubicBezTo>
                <a:cubicBezTo>
                  <a:pt x="21185" y="36938"/>
                  <a:pt x="20995" y="36947"/>
                  <a:pt x="20806" y="36947"/>
                </a:cubicBezTo>
                <a:cubicBezTo>
                  <a:pt x="20256" y="36947"/>
                  <a:pt x="19714" y="36872"/>
                  <a:pt x="19425" y="36430"/>
                </a:cubicBezTo>
                <a:cubicBezTo>
                  <a:pt x="19357" y="36361"/>
                  <a:pt x="19334" y="36270"/>
                  <a:pt x="19334" y="36179"/>
                </a:cubicBezTo>
                <a:cubicBezTo>
                  <a:pt x="19357" y="35951"/>
                  <a:pt x="19631" y="35859"/>
                  <a:pt x="19859" y="35836"/>
                </a:cubicBezTo>
                <a:cubicBezTo>
                  <a:pt x="20304" y="35785"/>
                  <a:pt x="20762" y="35759"/>
                  <a:pt x="21213" y="35759"/>
                </a:cubicBezTo>
                <a:cubicBezTo>
                  <a:pt x="21364" y="35759"/>
                  <a:pt x="21514" y="35762"/>
                  <a:pt x="21662" y="35768"/>
                </a:cubicBezTo>
                <a:cubicBezTo>
                  <a:pt x="20977" y="35563"/>
                  <a:pt x="20361" y="35129"/>
                  <a:pt x="19927" y="34558"/>
                </a:cubicBezTo>
                <a:lnTo>
                  <a:pt x="19927" y="34558"/>
                </a:lnTo>
                <a:cubicBezTo>
                  <a:pt x="20995" y="34978"/>
                  <a:pt x="22143" y="35174"/>
                  <a:pt x="23291" y="35174"/>
                </a:cubicBezTo>
                <a:cubicBezTo>
                  <a:pt x="23517" y="35174"/>
                  <a:pt x="23742" y="35167"/>
                  <a:pt x="23967" y="35152"/>
                </a:cubicBezTo>
                <a:cubicBezTo>
                  <a:pt x="23306" y="34809"/>
                  <a:pt x="22712" y="34330"/>
                  <a:pt x="22210" y="33759"/>
                </a:cubicBezTo>
                <a:lnTo>
                  <a:pt x="22210" y="33759"/>
                </a:lnTo>
                <a:cubicBezTo>
                  <a:pt x="22803" y="33965"/>
                  <a:pt x="23397" y="34193"/>
                  <a:pt x="24013" y="34193"/>
                </a:cubicBezTo>
                <a:cubicBezTo>
                  <a:pt x="24039" y="34194"/>
                  <a:pt x="24065" y="34194"/>
                  <a:pt x="24090" y="34194"/>
                </a:cubicBezTo>
                <a:cubicBezTo>
                  <a:pt x="24682" y="34194"/>
                  <a:pt x="25283" y="33943"/>
                  <a:pt x="25611" y="33440"/>
                </a:cubicBezTo>
                <a:lnTo>
                  <a:pt x="25611" y="33440"/>
                </a:lnTo>
                <a:cubicBezTo>
                  <a:pt x="25522" y="33566"/>
                  <a:pt x="25399" y="33617"/>
                  <a:pt x="25262" y="33617"/>
                </a:cubicBezTo>
                <a:cubicBezTo>
                  <a:pt x="24980" y="33617"/>
                  <a:pt x="24640" y="33397"/>
                  <a:pt x="24424" y="33166"/>
                </a:cubicBezTo>
                <a:cubicBezTo>
                  <a:pt x="23876" y="32572"/>
                  <a:pt x="23328" y="31979"/>
                  <a:pt x="22758" y="31363"/>
                </a:cubicBezTo>
                <a:cubicBezTo>
                  <a:pt x="23055" y="31300"/>
                  <a:pt x="23361" y="31270"/>
                  <a:pt x="23668" y="31270"/>
                </a:cubicBezTo>
                <a:cubicBezTo>
                  <a:pt x="24373" y="31270"/>
                  <a:pt x="25082" y="31433"/>
                  <a:pt x="25702" y="31751"/>
                </a:cubicBezTo>
                <a:cubicBezTo>
                  <a:pt x="25405" y="31294"/>
                  <a:pt x="24995" y="30929"/>
                  <a:pt x="24538" y="30655"/>
                </a:cubicBezTo>
                <a:lnTo>
                  <a:pt x="24538" y="30655"/>
                </a:lnTo>
                <a:cubicBezTo>
                  <a:pt x="25542" y="30929"/>
                  <a:pt x="26478" y="31477"/>
                  <a:pt x="27186" y="32253"/>
                </a:cubicBezTo>
                <a:cubicBezTo>
                  <a:pt x="27300" y="31682"/>
                  <a:pt x="27117" y="31066"/>
                  <a:pt x="26752" y="30632"/>
                </a:cubicBezTo>
                <a:lnTo>
                  <a:pt x="26752" y="30632"/>
                </a:lnTo>
                <a:cubicBezTo>
                  <a:pt x="27460" y="31249"/>
                  <a:pt x="27848" y="32184"/>
                  <a:pt x="27825" y="33120"/>
                </a:cubicBezTo>
                <a:cubicBezTo>
                  <a:pt x="28008" y="32527"/>
                  <a:pt x="28099" y="31911"/>
                  <a:pt x="28053" y="31317"/>
                </a:cubicBezTo>
                <a:lnTo>
                  <a:pt x="28053" y="31317"/>
                </a:lnTo>
                <a:cubicBezTo>
                  <a:pt x="28601" y="32801"/>
                  <a:pt x="28738" y="34444"/>
                  <a:pt x="28464" y="36019"/>
                </a:cubicBezTo>
                <a:cubicBezTo>
                  <a:pt x="28829" y="33988"/>
                  <a:pt x="30336" y="32960"/>
                  <a:pt x="29263" y="30632"/>
                </a:cubicBezTo>
                <a:lnTo>
                  <a:pt x="29263" y="30632"/>
                </a:lnTo>
                <a:cubicBezTo>
                  <a:pt x="30313" y="31522"/>
                  <a:pt x="30884" y="32960"/>
                  <a:pt x="30747" y="34330"/>
                </a:cubicBezTo>
                <a:cubicBezTo>
                  <a:pt x="30610" y="35631"/>
                  <a:pt x="29879" y="36955"/>
                  <a:pt x="30290" y="38210"/>
                </a:cubicBezTo>
                <a:cubicBezTo>
                  <a:pt x="31226" y="37480"/>
                  <a:pt x="31819" y="36339"/>
                  <a:pt x="31888" y="35152"/>
                </a:cubicBezTo>
                <a:cubicBezTo>
                  <a:pt x="32162" y="36088"/>
                  <a:pt x="32230" y="37092"/>
                  <a:pt x="32093" y="38073"/>
                </a:cubicBezTo>
                <a:cubicBezTo>
                  <a:pt x="33212" y="37457"/>
                  <a:pt x="33965" y="36293"/>
                  <a:pt x="34125" y="35038"/>
                </a:cubicBezTo>
                <a:lnTo>
                  <a:pt x="34125" y="35038"/>
                </a:lnTo>
                <a:cubicBezTo>
                  <a:pt x="34239" y="36430"/>
                  <a:pt x="33486" y="37685"/>
                  <a:pt x="33189" y="38964"/>
                </a:cubicBezTo>
                <a:cubicBezTo>
                  <a:pt x="34170" y="38028"/>
                  <a:pt x="35220" y="37320"/>
                  <a:pt x="35768" y="36019"/>
                </a:cubicBezTo>
                <a:cubicBezTo>
                  <a:pt x="36156" y="36498"/>
                  <a:pt x="36202" y="37229"/>
                  <a:pt x="35951" y="37799"/>
                </a:cubicBezTo>
                <a:cubicBezTo>
                  <a:pt x="35722" y="38393"/>
                  <a:pt x="35243" y="38849"/>
                  <a:pt x="34741" y="39215"/>
                </a:cubicBezTo>
                <a:cubicBezTo>
                  <a:pt x="34011" y="39740"/>
                  <a:pt x="33166" y="40082"/>
                  <a:pt x="32390" y="40561"/>
                </a:cubicBezTo>
                <a:cubicBezTo>
                  <a:pt x="31637" y="41041"/>
                  <a:pt x="30906" y="41703"/>
                  <a:pt x="30678" y="42570"/>
                </a:cubicBezTo>
                <a:cubicBezTo>
                  <a:pt x="30975" y="42113"/>
                  <a:pt x="31568" y="41931"/>
                  <a:pt x="32116" y="41931"/>
                </a:cubicBezTo>
                <a:cubicBezTo>
                  <a:pt x="32664" y="41931"/>
                  <a:pt x="33212" y="42068"/>
                  <a:pt x="33760" y="42068"/>
                </a:cubicBezTo>
                <a:cubicBezTo>
                  <a:pt x="33776" y="42068"/>
                  <a:pt x="33792" y="42068"/>
                  <a:pt x="33808" y="42068"/>
                </a:cubicBezTo>
                <a:cubicBezTo>
                  <a:pt x="35253" y="42068"/>
                  <a:pt x="36686" y="41071"/>
                  <a:pt x="37160" y="39694"/>
                </a:cubicBezTo>
                <a:lnTo>
                  <a:pt x="37160" y="39694"/>
                </a:lnTo>
                <a:cubicBezTo>
                  <a:pt x="37480" y="40219"/>
                  <a:pt x="37115" y="40926"/>
                  <a:pt x="36636" y="41315"/>
                </a:cubicBezTo>
                <a:cubicBezTo>
                  <a:pt x="36156" y="41703"/>
                  <a:pt x="35540" y="41954"/>
                  <a:pt x="35152" y="42433"/>
                </a:cubicBezTo>
                <a:cubicBezTo>
                  <a:pt x="35015" y="42638"/>
                  <a:pt x="34901" y="42844"/>
                  <a:pt x="34741" y="43049"/>
                </a:cubicBezTo>
                <a:cubicBezTo>
                  <a:pt x="34193" y="43711"/>
                  <a:pt x="33235" y="43871"/>
                  <a:pt x="32367" y="43985"/>
                </a:cubicBezTo>
                <a:cubicBezTo>
                  <a:pt x="32890" y="44436"/>
                  <a:pt x="33555" y="44716"/>
                  <a:pt x="34239" y="44757"/>
                </a:cubicBezTo>
                <a:lnTo>
                  <a:pt x="34239" y="44757"/>
                </a:lnTo>
                <a:cubicBezTo>
                  <a:pt x="33771" y="44805"/>
                  <a:pt x="33302" y="44936"/>
                  <a:pt x="32892" y="45149"/>
                </a:cubicBezTo>
                <a:cubicBezTo>
                  <a:pt x="33600" y="45674"/>
                  <a:pt x="34467" y="45994"/>
                  <a:pt x="35357" y="46017"/>
                </a:cubicBezTo>
                <a:cubicBezTo>
                  <a:pt x="34650" y="46176"/>
                  <a:pt x="33919" y="46268"/>
                  <a:pt x="33189" y="46336"/>
                </a:cubicBezTo>
                <a:cubicBezTo>
                  <a:pt x="33096" y="46344"/>
                  <a:pt x="33003" y="46347"/>
                  <a:pt x="32912" y="46347"/>
                </a:cubicBezTo>
                <a:cubicBezTo>
                  <a:pt x="31907" y="46347"/>
                  <a:pt x="31009" y="45908"/>
                  <a:pt x="30130" y="45469"/>
                </a:cubicBezTo>
                <a:lnTo>
                  <a:pt x="30130" y="45469"/>
                </a:lnTo>
                <a:cubicBezTo>
                  <a:pt x="30222" y="46450"/>
                  <a:pt x="31135" y="47318"/>
                  <a:pt x="32139" y="47340"/>
                </a:cubicBezTo>
                <a:cubicBezTo>
                  <a:pt x="32550" y="48048"/>
                  <a:pt x="31728" y="48870"/>
                  <a:pt x="30952" y="49052"/>
                </a:cubicBezTo>
                <a:cubicBezTo>
                  <a:pt x="30153" y="49235"/>
                  <a:pt x="29263" y="49098"/>
                  <a:pt x="28578" y="49532"/>
                </a:cubicBezTo>
                <a:cubicBezTo>
                  <a:pt x="29075" y="49868"/>
                  <a:pt x="29671" y="50028"/>
                  <a:pt x="30271" y="50028"/>
                </a:cubicBezTo>
                <a:cubicBezTo>
                  <a:pt x="31278" y="50028"/>
                  <a:pt x="32297" y="49578"/>
                  <a:pt x="32880" y="48760"/>
                </a:cubicBezTo>
                <a:lnTo>
                  <a:pt x="32880" y="48760"/>
                </a:lnTo>
                <a:cubicBezTo>
                  <a:pt x="32339" y="49538"/>
                  <a:pt x="32215" y="49681"/>
                  <a:pt x="31477" y="50262"/>
                </a:cubicBezTo>
                <a:cubicBezTo>
                  <a:pt x="30587" y="50924"/>
                  <a:pt x="29856" y="51540"/>
                  <a:pt x="29537" y="52659"/>
                </a:cubicBezTo>
                <a:cubicBezTo>
                  <a:pt x="30244" y="51860"/>
                  <a:pt x="31112" y="51198"/>
                  <a:pt x="32093" y="50764"/>
                </a:cubicBezTo>
                <a:lnTo>
                  <a:pt x="32093" y="50764"/>
                </a:lnTo>
                <a:cubicBezTo>
                  <a:pt x="31865" y="51426"/>
                  <a:pt x="31591" y="52065"/>
                  <a:pt x="31226" y="52682"/>
                </a:cubicBezTo>
                <a:cubicBezTo>
                  <a:pt x="33212" y="52362"/>
                  <a:pt x="34969" y="50970"/>
                  <a:pt x="35745" y="49121"/>
                </a:cubicBezTo>
                <a:lnTo>
                  <a:pt x="35745" y="49121"/>
                </a:lnTo>
                <a:cubicBezTo>
                  <a:pt x="36019" y="49714"/>
                  <a:pt x="35517" y="50376"/>
                  <a:pt x="35015" y="50764"/>
                </a:cubicBezTo>
                <a:cubicBezTo>
                  <a:pt x="34513" y="51175"/>
                  <a:pt x="33896" y="51632"/>
                  <a:pt x="33874" y="52293"/>
                </a:cubicBezTo>
                <a:cubicBezTo>
                  <a:pt x="34787" y="51335"/>
                  <a:pt x="35928" y="50582"/>
                  <a:pt x="37138" y="50102"/>
                </a:cubicBezTo>
                <a:lnTo>
                  <a:pt x="37138" y="50102"/>
                </a:lnTo>
                <a:cubicBezTo>
                  <a:pt x="36065" y="51015"/>
                  <a:pt x="35449" y="52430"/>
                  <a:pt x="35494" y="53846"/>
                </a:cubicBezTo>
                <a:cubicBezTo>
                  <a:pt x="36225" y="52978"/>
                  <a:pt x="37229" y="52385"/>
                  <a:pt x="38073" y="51632"/>
                </a:cubicBezTo>
                <a:cubicBezTo>
                  <a:pt x="38918" y="50878"/>
                  <a:pt x="39603" y="49783"/>
                  <a:pt x="39397" y="48664"/>
                </a:cubicBezTo>
                <a:lnTo>
                  <a:pt x="39397" y="48664"/>
                </a:lnTo>
                <a:cubicBezTo>
                  <a:pt x="39763" y="49554"/>
                  <a:pt x="39489" y="50650"/>
                  <a:pt x="38758" y="51266"/>
                </a:cubicBezTo>
                <a:cubicBezTo>
                  <a:pt x="39192" y="50970"/>
                  <a:pt x="39603" y="50673"/>
                  <a:pt x="40036" y="50376"/>
                </a:cubicBezTo>
                <a:lnTo>
                  <a:pt x="40036" y="50376"/>
                </a:lnTo>
                <a:cubicBezTo>
                  <a:pt x="40128" y="50924"/>
                  <a:pt x="40036" y="51517"/>
                  <a:pt x="39763" y="51997"/>
                </a:cubicBezTo>
                <a:cubicBezTo>
                  <a:pt x="39991" y="51746"/>
                  <a:pt x="40219" y="51472"/>
                  <a:pt x="40425" y="51221"/>
                </a:cubicBezTo>
                <a:lnTo>
                  <a:pt x="40425" y="51221"/>
                </a:lnTo>
                <a:cubicBezTo>
                  <a:pt x="40379" y="52020"/>
                  <a:pt x="40995" y="52796"/>
                  <a:pt x="41771" y="52978"/>
                </a:cubicBezTo>
                <a:cubicBezTo>
                  <a:pt x="41543" y="51198"/>
                  <a:pt x="41611" y="49395"/>
                  <a:pt x="41999" y="47660"/>
                </a:cubicBezTo>
                <a:cubicBezTo>
                  <a:pt x="42753" y="48139"/>
                  <a:pt x="42776" y="49235"/>
                  <a:pt x="42798" y="50125"/>
                </a:cubicBezTo>
                <a:cubicBezTo>
                  <a:pt x="42821" y="51038"/>
                  <a:pt x="43049" y="52157"/>
                  <a:pt x="43917" y="52408"/>
                </a:cubicBezTo>
                <a:cubicBezTo>
                  <a:pt x="43825" y="51380"/>
                  <a:pt x="43711" y="50353"/>
                  <a:pt x="43597" y="49326"/>
                </a:cubicBezTo>
                <a:lnTo>
                  <a:pt x="43597" y="49326"/>
                </a:lnTo>
                <a:cubicBezTo>
                  <a:pt x="44008" y="49509"/>
                  <a:pt x="44419" y="49691"/>
                  <a:pt x="44830" y="49874"/>
                </a:cubicBezTo>
                <a:cubicBezTo>
                  <a:pt x="44807" y="49281"/>
                  <a:pt x="44784" y="48710"/>
                  <a:pt x="44784" y="48116"/>
                </a:cubicBezTo>
                <a:lnTo>
                  <a:pt x="44784" y="48116"/>
                </a:lnTo>
                <a:cubicBezTo>
                  <a:pt x="45218" y="48482"/>
                  <a:pt x="45743" y="48756"/>
                  <a:pt x="46291" y="48938"/>
                </a:cubicBezTo>
                <a:cubicBezTo>
                  <a:pt x="45971" y="47957"/>
                  <a:pt x="45537" y="46930"/>
                  <a:pt x="45400" y="45925"/>
                </a:cubicBezTo>
                <a:cubicBezTo>
                  <a:pt x="45309" y="45219"/>
                  <a:pt x="45787" y="43512"/>
                  <a:pt x="45448" y="42961"/>
                </a:cubicBezTo>
                <a:lnTo>
                  <a:pt x="45448" y="42961"/>
                </a:lnTo>
                <a:cubicBezTo>
                  <a:pt x="46154" y="44102"/>
                  <a:pt x="46610" y="45379"/>
                  <a:pt x="46816" y="46724"/>
                </a:cubicBezTo>
                <a:cubicBezTo>
                  <a:pt x="46884" y="47249"/>
                  <a:pt x="46998" y="47911"/>
                  <a:pt x="47500" y="48116"/>
                </a:cubicBezTo>
                <a:cubicBezTo>
                  <a:pt x="47089" y="47112"/>
                  <a:pt x="47614" y="45971"/>
                  <a:pt x="47706" y="44898"/>
                </a:cubicBezTo>
                <a:cubicBezTo>
                  <a:pt x="47843" y="43620"/>
                  <a:pt x="47341" y="42319"/>
                  <a:pt x="46405" y="41451"/>
                </a:cubicBezTo>
                <a:lnTo>
                  <a:pt x="46405" y="41451"/>
                </a:lnTo>
                <a:cubicBezTo>
                  <a:pt x="47135" y="41794"/>
                  <a:pt x="47911" y="42136"/>
                  <a:pt x="48413" y="42775"/>
                </a:cubicBezTo>
                <a:cubicBezTo>
                  <a:pt x="48824" y="43300"/>
                  <a:pt x="49030" y="43962"/>
                  <a:pt x="49418" y="44487"/>
                </a:cubicBezTo>
                <a:cubicBezTo>
                  <a:pt x="49728" y="44884"/>
                  <a:pt x="50222" y="45216"/>
                  <a:pt x="50700" y="45216"/>
                </a:cubicBezTo>
                <a:cubicBezTo>
                  <a:pt x="50855" y="45216"/>
                  <a:pt x="51008" y="45181"/>
                  <a:pt x="51152" y="45104"/>
                </a:cubicBezTo>
                <a:cubicBezTo>
                  <a:pt x="50125" y="44054"/>
                  <a:pt x="49463" y="42684"/>
                  <a:pt x="49258" y="41246"/>
                </a:cubicBezTo>
                <a:lnTo>
                  <a:pt x="49258" y="41246"/>
                </a:lnTo>
                <a:cubicBezTo>
                  <a:pt x="49737" y="41703"/>
                  <a:pt x="50331" y="41999"/>
                  <a:pt x="50993" y="42136"/>
                </a:cubicBezTo>
                <a:cubicBezTo>
                  <a:pt x="50571" y="40909"/>
                  <a:pt x="49664" y="39887"/>
                  <a:pt x="48532" y="39307"/>
                </a:cubicBezTo>
                <a:lnTo>
                  <a:pt x="48532" y="39307"/>
                </a:lnTo>
                <a:cubicBezTo>
                  <a:pt x="48851" y="39395"/>
                  <a:pt x="49180" y="39443"/>
                  <a:pt x="49509" y="39443"/>
                </a:cubicBezTo>
                <a:cubicBezTo>
                  <a:pt x="49121" y="38872"/>
                  <a:pt x="48756" y="38302"/>
                  <a:pt x="48368" y="37754"/>
                </a:cubicBezTo>
                <a:cubicBezTo>
                  <a:pt x="48467" y="37734"/>
                  <a:pt x="48567" y="37724"/>
                  <a:pt x="48668" y="37724"/>
                </a:cubicBezTo>
                <a:cubicBezTo>
                  <a:pt x="49146" y="37724"/>
                  <a:pt x="49626" y="37939"/>
                  <a:pt x="49965" y="38279"/>
                </a:cubicBezTo>
                <a:cubicBezTo>
                  <a:pt x="49486" y="37252"/>
                  <a:pt x="49714" y="35928"/>
                  <a:pt x="50536" y="35152"/>
                </a:cubicBezTo>
                <a:lnTo>
                  <a:pt x="50536" y="35152"/>
                </a:lnTo>
                <a:cubicBezTo>
                  <a:pt x="50354" y="35882"/>
                  <a:pt x="50468" y="36704"/>
                  <a:pt x="50856" y="37366"/>
                </a:cubicBezTo>
                <a:cubicBezTo>
                  <a:pt x="51052" y="36820"/>
                  <a:pt x="51394" y="36129"/>
                  <a:pt x="51963" y="36129"/>
                </a:cubicBezTo>
                <a:cubicBezTo>
                  <a:pt x="51989" y="36129"/>
                  <a:pt x="52015" y="36130"/>
                  <a:pt x="52043" y="36133"/>
                </a:cubicBezTo>
                <a:cubicBezTo>
                  <a:pt x="51403" y="36864"/>
                  <a:pt x="51221" y="37936"/>
                  <a:pt x="51540" y="38827"/>
                </a:cubicBezTo>
                <a:cubicBezTo>
                  <a:pt x="51883" y="39717"/>
                  <a:pt x="52750" y="40402"/>
                  <a:pt x="53709" y="40516"/>
                </a:cubicBezTo>
                <a:cubicBezTo>
                  <a:pt x="53093" y="39762"/>
                  <a:pt x="52819" y="38735"/>
                  <a:pt x="52978" y="37777"/>
                </a:cubicBezTo>
                <a:lnTo>
                  <a:pt x="52978" y="37777"/>
                </a:lnTo>
                <a:cubicBezTo>
                  <a:pt x="53522" y="37897"/>
                  <a:pt x="53852" y="38763"/>
                  <a:pt x="54298" y="38763"/>
                </a:cubicBezTo>
                <a:cubicBezTo>
                  <a:pt x="54358" y="38763"/>
                  <a:pt x="54420" y="38748"/>
                  <a:pt x="54485" y="38712"/>
                </a:cubicBezTo>
                <a:cubicBezTo>
                  <a:pt x="54599" y="38644"/>
                  <a:pt x="54667" y="38507"/>
                  <a:pt x="54713" y="38393"/>
                </a:cubicBezTo>
                <a:cubicBezTo>
                  <a:pt x="55101" y="37366"/>
                  <a:pt x="54279" y="36339"/>
                  <a:pt x="53618" y="35494"/>
                </a:cubicBezTo>
                <a:cubicBezTo>
                  <a:pt x="52933" y="34650"/>
                  <a:pt x="52385" y="33326"/>
                  <a:pt x="53161" y="32572"/>
                </a:cubicBezTo>
                <a:lnTo>
                  <a:pt x="53161" y="32572"/>
                </a:lnTo>
                <a:cubicBezTo>
                  <a:pt x="53549" y="33485"/>
                  <a:pt x="54348" y="34193"/>
                  <a:pt x="55284" y="34490"/>
                </a:cubicBezTo>
                <a:cubicBezTo>
                  <a:pt x="55452" y="34308"/>
                  <a:pt x="55705" y="34212"/>
                  <a:pt x="55960" y="34212"/>
                </a:cubicBezTo>
                <a:cubicBezTo>
                  <a:pt x="56121" y="34212"/>
                  <a:pt x="56284" y="34250"/>
                  <a:pt x="56425" y="34330"/>
                </a:cubicBezTo>
                <a:cubicBezTo>
                  <a:pt x="56199" y="33858"/>
                  <a:pt x="54573" y="30733"/>
                  <a:pt x="55802" y="30733"/>
                </a:cubicBezTo>
                <a:cubicBezTo>
                  <a:pt x="55941" y="30733"/>
                  <a:pt x="56116" y="30773"/>
                  <a:pt x="56334" y="30861"/>
                </a:cubicBezTo>
                <a:cubicBezTo>
                  <a:pt x="56379" y="30130"/>
                  <a:pt x="55969" y="29423"/>
                  <a:pt x="55444" y="28920"/>
                </a:cubicBezTo>
                <a:lnTo>
                  <a:pt x="55444" y="28920"/>
                </a:lnTo>
                <a:cubicBezTo>
                  <a:pt x="56585" y="29080"/>
                  <a:pt x="57680" y="29674"/>
                  <a:pt x="58456" y="30541"/>
                </a:cubicBezTo>
                <a:cubicBezTo>
                  <a:pt x="58890" y="31020"/>
                  <a:pt x="59233" y="31614"/>
                  <a:pt x="59301" y="32253"/>
                </a:cubicBezTo>
                <a:cubicBezTo>
                  <a:pt x="59415" y="33075"/>
                  <a:pt x="59096" y="33873"/>
                  <a:pt x="58867" y="34672"/>
                </a:cubicBezTo>
                <a:cubicBezTo>
                  <a:pt x="58662" y="35471"/>
                  <a:pt x="58525" y="36384"/>
                  <a:pt x="58959" y="37092"/>
                </a:cubicBezTo>
                <a:cubicBezTo>
                  <a:pt x="59073" y="36202"/>
                  <a:pt x="59529" y="35357"/>
                  <a:pt x="60191" y="34764"/>
                </a:cubicBezTo>
                <a:lnTo>
                  <a:pt x="60191" y="34764"/>
                </a:lnTo>
                <a:cubicBezTo>
                  <a:pt x="60374" y="35677"/>
                  <a:pt x="59986" y="36590"/>
                  <a:pt x="59803" y="37503"/>
                </a:cubicBezTo>
                <a:cubicBezTo>
                  <a:pt x="59621" y="38416"/>
                  <a:pt x="59712" y="39534"/>
                  <a:pt x="60511" y="40013"/>
                </a:cubicBezTo>
                <a:cubicBezTo>
                  <a:pt x="60556" y="38986"/>
                  <a:pt x="60785" y="37959"/>
                  <a:pt x="61150" y="37001"/>
                </a:cubicBezTo>
                <a:cubicBezTo>
                  <a:pt x="61332" y="37411"/>
                  <a:pt x="61561" y="37777"/>
                  <a:pt x="61835" y="38096"/>
                </a:cubicBezTo>
                <a:cubicBezTo>
                  <a:pt x="61919" y="38202"/>
                  <a:pt x="62043" y="38327"/>
                  <a:pt x="62187" y="38327"/>
                </a:cubicBezTo>
                <a:cubicBezTo>
                  <a:pt x="62199" y="38327"/>
                  <a:pt x="62211" y="38326"/>
                  <a:pt x="62223" y="38324"/>
                </a:cubicBezTo>
                <a:cubicBezTo>
                  <a:pt x="62337" y="38302"/>
                  <a:pt x="62428" y="38210"/>
                  <a:pt x="62497" y="38119"/>
                </a:cubicBezTo>
                <a:cubicBezTo>
                  <a:pt x="63935" y="36361"/>
                  <a:pt x="62679" y="34490"/>
                  <a:pt x="62245" y="32618"/>
                </a:cubicBezTo>
                <a:lnTo>
                  <a:pt x="62245" y="32618"/>
                </a:lnTo>
                <a:cubicBezTo>
                  <a:pt x="62839" y="33120"/>
                  <a:pt x="63615" y="33394"/>
                  <a:pt x="64391" y="33394"/>
                </a:cubicBezTo>
                <a:cubicBezTo>
                  <a:pt x="64414" y="31979"/>
                  <a:pt x="62337" y="31271"/>
                  <a:pt x="62268" y="29879"/>
                </a:cubicBezTo>
                <a:lnTo>
                  <a:pt x="62268" y="29879"/>
                </a:lnTo>
                <a:cubicBezTo>
                  <a:pt x="62620" y="30102"/>
                  <a:pt x="63026" y="30205"/>
                  <a:pt x="63435" y="30205"/>
                </a:cubicBezTo>
                <a:cubicBezTo>
                  <a:pt x="64407" y="30205"/>
                  <a:pt x="65400" y="29624"/>
                  <a:pt x="65738" y="28692"/>
                </a:cubicBezTo>
                <a:lnTo>
                  <a:pt x="65738" y="28692"/>
                </a:lnTo>
                <a:cubicBezTo>
                  <a:pt x="65553" y="28904"/>
                  <a:pt x="65276" y="28985"/>
                  <a:pt x="64991" y="28985"/>
                </a:cubicBezTo>
                <a:cubicBezTo>
                  <a:pt x="64784" y="28985"/>
                  <a:pt x="64574" y="28942"/>
                  <a:pt x="64391" y="28875"/>
                </a:cubicBezTo>
                <a:cubicBezTo>
                  <a:pt x="63935" y="28692"/>
                  <a:pt x="63547" y="28395"/>
                  <a:pt x="63090" y="28236"/>
                </a:cubicBezTo>
                <a:cubicBezTo>
                  <a:pt x="62770" y="28110"/>
                  <a:pt x="62434" y="28070"/>
                  <a:pt x="62091" y="28070"/>
                </a:cubicBezTo>
                <a:cubicBezTo>
                  <a:pt x="61749" y="28070"/>
                  <a:pt x="61401" y="28110"/>
                  <a:pt x="61059" y="28144"/>
                </a:cubicBezTo>
                <a:cubicBezTo>
                  <a:pt x="62428" y="27528"/>
                  <a:pt x="63820" y="26889"/>
                  <a:pt x="65213" y="26250"/>
                </a:cubicBezTo>
                <a:cubicBezTo>
                  <a:pt x="64824" y="26094"/>
                  <a:pt x="64406" y="26017"/>
                  <a:pt x="63989" y="26017"/>
                </a:cubicBezTo>
                <a:cubicBezTo>
                  <a:pt x="63428" y="26017"/>
                  <a:pt x="62867" y="26157"/>
                  <a:pt x="62382" y="26432"/>
                </a:cubicBezTo>
                <a:cubicBezTo>
                  <a:pt x="63022" y="25953"/>
                  <a:pt x="63661" y="25474"/>
                  <a:pt x="64300" y="24994"/>
                </a:cubicBezTo>
                <a:cubicBezTo>
                  <a:pt x="63737" y="24946"/>
                  <a:pt x="63174" y="24923"/>
                  <a:pt x="62612" y="24923"/>
                </a:cubicBezTo>
                <a:cubicBezTo>
                  <a:pt x="62124" y="24923"/>
                  <a:pt x="61637" y="24940"/>
                  <a:pt x="61150" y="24972"/>
                </a:cubicBezTo>
                <a:cubicBezTo>
                  <a:pt x="61880" y="24310"/>
                  <a:pt x="62793" y="23830"/>
                  <a:pt x="63752" y="23648"/>
                </a:cubicBezTo>
                <a:cubicBezTo>
                  <a:pt x="62200" y="23442"/>
                  <a:pt x="60374" y="23031"/>
                  <a:pt x="59758" y="21594"/>
                </a:cubicBezTo>
                <a:lnTo>
                  <a:pt x="59758" y="21594"/>
                </a:lnTo>
                <a:cubicBezTo>
                  <a:pt x="60216" y="21930"/>
                  <a:pt x="60785" y="22108"/>
                  <a:pt x="61353" y="22108"/>
                </a:cubicBezTo>
                <a:cubicBezTo>
                  <a:pt x="61747" y="22108"/>
                  <a:pt x="62141" y="22022"/>
                  <a:pt x="62497" y="21845"/>
                </a:cubicBezTo>
                <a:cubicBezTo>
                  <a:pt x="60876" y="21571"/>
                  <a:pt x="59415" y="20498"/>
                  <a:pt x="58639" y="19037"/>
                </a:cubicBezTo>
                <a:lnTo>
                  <a:pt x="58639" y="19037"/>
                </a:lnTo>
                <a:cubicBezTo>
                  <a:pt x="58882" y="19482"/>
                  <a:pt x="59668" y="19649"/>
                  <a:pt x="60387" y="19649"/>
                </a:cubicBezTo>
                <a:cubicBezTo>
                  <a:pt x="60885" y="19649"/>
                  <a:pt x="61350" y="19569"/>
                  <a:pt x="61584" y="19448"/>
                </a:cubicBezTo>
                <a:cubicBezTo>
                  <a:pt x="61196" y="18672"/>
                  <a:pt x="60625" y="17941"/>
                  <a:pt x="60146" y="17188"/>
                </a:cubicBezTo>
                <a:cubicBezTo>
                  <a:pt x="60488" y="17188"/>
                  <a:pt x="60853" y="17188"/>
                  <a:pt x="61218" y="17165"/>
                </a:cubicBezTo>
                <a:cubicBezTo>
                  <a:pt x="61332" y="17165"/>
                  <a:pt x="61447" y="17165"/>
                  <a:pt x="61561" y="17120"/>
                </a:cubicBezTo>
                <a:cubicBezTo>
                  <a:pt x="61835" y="17006"/>
                  <a:pt x="61880" y="16640"/>
                  <a:pt x="61766" y="16367"/>
                </a:cubicBezTo>
                <a:cubicBezTo>
                  <a:pt x="61652" y="16093"/>
                  <a:pt x="61401" y="15910"/>
                  <a:pt x="61173" y="15750"/>
                </a:cubicBezTo>
                <a:cubicBezTo>
                  <a:pt x="62086" y="15750"/>
                  <a:pt x="63022" y="15773"/>
                  <a:pt x="63935" y="15796"/>
                </a:cubicBezTo>
                <a:cubicBezTo>
                  <a:pt x="64049" y="15362"/>
                  <a:pt x="63706" y="14929"/>
                  <a:pt x="63318" y="14723"/>
                </a:cubicBezTo>
                <a:cubicBezTo>
                  <a:pt x="62930" y="14518"/>
                  <a:pt x="62474" y="14426"/>
                  <a:pt x="62131" y="14130"/>
                </a:cubicBezTo>
                <a:cubicBezTo>
                  <a:pt x="61766" y="13856"/>
                  <a:pt x="61606" y="13262"/>
                  <a:pt x="61949" y="12988"/>
                </a:cubicBezTo>
                <a:lnTo>
                  <a:pt x="61949" y="12988"/>
                </a:lnTo>
                <a:cubicBezTo>
                  <a:pt x="62474" y="13308"/>
                  <a:pt x="63090" y="13536"/>
                  <a:pt x="63706" y="13673"/>
                </a:cubicBezTo>
                <a:cubicBezTo>
                  <a:pt x="62862" y="12920"/>
                  <a:pt x="62337" y="11847"/>
                  <a:pt x="62268" y="10729"/>
                </a:cubicBezTo>
                <a:lnTo>
                  <a:pt x="62268" y="10729"/>
                </a:lnTo>
                <a:cubicBezTo>
                  <a:pt x="62953" y="10957"/>
                  <a:pt x="63410" y="11550"/>
                  <a:pt x="63980" y="11984"/>
                </a:cubicBezTo>
                <a:cubicBezTo>
                  <a:pt x="64334" y="12267"/>
                  <a:pt x="64793" y="12471"/>
                  <a:pt x="65221" y="12471"/>
                </a:cubicBezTo>
                <a:cubicBezTo>
                  <a:pt x="65484" y="12471"/>
                  <a:pt x="65735" y="12394"/>
                  <a:pt x="65943" y="12212"/>
                </a:cubicBezTo>
                <a:cubicBezTo>
                  <a:pt x="65920" y="12167"/>
                  <a:pt x="65893" y="12124"/>
                  <a:pt x="65861" y="12084"/>
                </a:cubicBezTo>
                <a:lnTo>
                  <a:pt x="65861" y="12084"/>
                </a:lnTo>
                <a:cubicBezTo>
                  <a:pt x="66229" y="12187"/>
                  <a:pt x="66612" y="12238"/>
                  <a:pt x="66994" y="12238"/>
                </a:cubicBezTo>
                <a:cubicBezTo>
                  <a:pt x="67706" y="12238"/>
                  <a:pt x="68416" y="12061"/>
                  <a:pt x="69025" y="11710"/>
                </a:cubicBezTo>
                <a:cubicBezTo>
                  <a:pt x="68340" y="11413"/>
                  <a:pt x="67838" y="10774"/>
                  <a:pt x="67678" y="10067"/>
                </a:cubicBezTo>
                <a:lnTo>
                  <a:pt x="67678" y="10067"/>
                </a:lnTo>
                <a:cubicBezTo>
                  <a:pt x="68117" y="10352"/>
                  <a:pt x="68642" y="10492"/>
                  <a:pt x="69170" y="10492"/>
                </a:cubicBezTo>
                <a:cubicBezTo>
                  <a:pt x="69824" y="10492"/>
                  <a:pt x="70483" y="10278"/>
                  <a:pt x="70988" y="9861"/>
                </a:cubicBezTo>
                <a:cubicBezTo>
                  <a:pt x="70645" y="9838"/>
                  <a:pt x="70326" y="9702"/>
                  <a:pt x="70097" y="9473"/>
                </a:cubicBezTo>
                <a:lnTo>
                  <a:pt x="70097" y="9473"/>
                </a:lnTo>
                <a:cubicBezTo>
                  <a:pt x="70198" y="9566"/>
                  <a:pt x="70305" y="9607"/>
                  <a:pt x="70415" y="9607"/>
                </a:cubicBezTo>
                <a:cubicBezTo>
                  <a:pt x="71200" y="9607"/>
                  <a:pt x="72150" y="7518"/>
                  <a:pt x="72311" y="7214"/>
                </a:cubicBezTo>
                <a:lnTo>
                  <a:pt x="72311" y="7214"/>
                </a:lnTo>
                <a:cubicBezTo>
                  <a:pt x="72255" y="7335"/>
                  <a:pt x="74937" y="8903"/>
                  <a:pt x="75279" y="8903"/>
                </a:cubicBezTo>
                <a:cubicBezTo>
                  <a:pt x="75298" y="8904"/>
                  <a:pt x="75318" y="8904"/>
                  <a:pt x="75337" y="8904"/>
                </a:cubicBezTo>
                <a:cubicBezTo>
                  <a:pt x="76270" y="8904"/>
                  <a:pt x="77575" y="7863"/>
                  <a:pt x="78200" y="7259"/>
                </a:cubicBezTo>
                <a:lnTo>
                  <a:pt x="78200" y="7259"/>
                </a:lnTo>
                <a:cubicBezTo>
                  <a:pt x="78337" y="7967"/>
                  <a:pt x="77926" y="8720"/>
                  <a:pt x="77265" y="9017"/>
                </a:cubicBezTo>
                <a:cubicBezTo>
                  <a:pt x="77972" y="9062"/>
                  <a:pt x="78634" y="9496"/>
                  <a:pt x="78976" y="10112"/>
                </a:cubicBezTo>
                <a:cubicBezTo>
                  <a:pt x="78859" y="10198"/>
                  <a:pt x="78728" y="10228"/>
                  <a:pt x="78588" y="10228"/>
                </a:cubicBezTo>
                <a:cubicBezTo>
                  <a:pt x="78244" y="10228"/>
                  <a:pt x="77851" y="10042"/>
                  <a:pt x="77498" y="10042"/>
                </a:cubicBezTo>
                <a:cubicBezTo>
                  <a:pt x="77385" y="10042"/>
                  <a:pt x="77275" y="10061"/>
                  <a:pt x="77173" y="10112"/>
                </a:cubicBezTo>
                <a:cubicBezTo>
                  <a:pt x="76968" y="10227"/>
                  <a:pt x="76854" y="10432"/>
                  <a:pt x="76671" y="10569"/>
                </a:cubicBezTo>
                <a:cubicBezTo>
                  <a:pt x="76403" y="10825"/>
                  <a:pt x="76084" y="10914"/>
                  <a:pt x="75737" y="10914"/>
                </a:cubicBezTo>
                <a:cubicBezTo>
                  <a:pt x="74974" y="10914"/>
                  <a:pt x="74071" y="10489"/>
                  <a:pt x="73248" y="10489"/>
                </a:cubicBezTo>
                <a:cubicBezTo>
                  <a:pt x="73011" y="10489"/>
                  <a:pt x="72781" y="10524"/>
                  <a:pt x="72563" y="10615"/>
                </a:cubicBezTo>
                <a:cubicBezTo>
                  <a:pt x="73202" y="10774"/>
                  <a:pt x="73612" y="11368"/>
                  <a:pt x="74069" y="11847"/>
                </a:cubicBezTo>
                <a:cubicBezTo>
                  <a:pt x="74430" y="12226"/>
                  <a:pt x="74919" y="12562"/>
                  <a:pt x="75413" y="12562"/>
                </a:cubicBezTo>
                <a:cubicBezTo>
                  <a:pt x="75544" y="12562"/>
                  <a:pt x="75675" y="12539"/>
                  <a:pt x="75804" y="12486"/>
                </a:cubicBezTo>
                <a:lnTo>
                  <a:pt x="75804" y="12486"/>
                </a:lnTo>
                <a:cubicBezTo>
                  <a:pt x="75433" y="12662"/>
                  <a:pt x="75021" y="12748"/>
                  <a:pt x="74607" y="12748"/>
                </a:cubicBezTo>
                <a:cubicBezTo>
                  <a:pt x="74002" y="12748"/>
                  <a:pt x="73393" y="12565"/>
                  <a:pt x="72905" y="12212"/>
                </a:cubicBezTo>
                <a:lnTo>
                  <a:pt x="72905" y="12212"/>
                </a:lnTo>
                <a:cubicBezTo>
                  <a:pt x="73019" y="12623"/>
                  <a:pt x="73133" y="13034"/>
                  <a:pt x="73224" y="13445"/>
                </a:cubicBezTo>
                <a:cubicBezTo>
                  <a:pt x="72878" y="13284"/>
                  <a:pt x="72492" y="13204"/>
                  <a:pt x="72105" y="13204"/>
                </a:cubicBezTo>
                <a:cubicBezTo>
                  <a:pt x="71778" y="13204"/>
                  <a:pt x="71451" y="13261"/>
                  <a:pt x="71147" y="13376"/>
                </a:cubicBezTo>
                <a:cubicBezTo>
                  <a:pt x="71650" y="14016"/>
                  <a:pt x="72471" y="14404"/>
                  <a:pt x="73293" y="14449"/>
                </a:cubicBezTo>
                <a:cubicBezTo>
                  <a:pt x="72699" y="14723"/>
                  <a:pt x="71992" y="15180"/>
                  <a:pt x="72083" y="15842"/>
                </a:cubicBezTo>
                <a:cubicBezTo>
                  <a:pt x="71170" y="15613"/>
                  <a:pt x="70234" y="15385"/>
                  <a:pt x="69299" y="15134"/>
                </a:cubicBezTo>
                <a:lnTo>
                  <a:pt x="69299" y="15134"/>
                </a:lnTo>
                <a:cubicBezTo>
                  <a:pt x="69687" y="15476"/>
                  <a:pt x="70075" y="15796"/>
                  <a:pt x="70463" y="16138"/>
                </a:cubicBezTo>
                <a:cubicBezTo>
                  <a:pt x="68865" y="16481"/>
                  <a:pt x="67267" y="16800"/>
                  <a:pt x="65669" y="17143"/>
                </a:cubicBezTo>
                <a:lnTo>
                  <a:pt x="67016" y="17736"/>
                </a:lnTo>
                <a:cubicBezTo>
                  <a:pt x="66034" y="18352"/>
                  <a:pt x="65099" y="19037"/>
                  <a:pt x="64231" y="19813"/>
                </a:cubicBezTo>
                <a:cubicBezTo>
                  <a:pt x="64688" y="19745"/>
                  <a:pt x="65121" y="19676"/>
                  <a:pt x="65578" y="19608"/>
                </a:cubicBezTo>
                <a:lnTo>
                  <a:pt x="65578" y="19608"/>
                </a:lnTo>
                <a:cubicBezTo>
                  <a:pt x="65099" y="19904"/>
                  <a:pt x="64619" y="20201"/>
                  <a:pt x="64140" y="20498"/>
                </a:cubicBezTo>
                <a:cubicBezTo>
                  <a:pt x="64242" y="20507"/>
                  <a:pt x="64344" y="20511"/>
                  <a:pt x="64446" y="20511"/>
                </a:cubicBezTo>
                <a:cubicBezTo>
                  <a:pt x="65671" y="20511"/>
                  <a:pt x="66891" y="19889"/>
                  <a:pt x="67587" y="18877"/>
                </a:cubicBezTo>
                <a:lnTo>
                  <a:pt x="67587" y="18877"/>
                </a:lnTo>
                <a:cubicBezTo>
                  <a:pt x="67040" y="19766"/>
                  <a:pt x="66379" y="20586"/>
                  <a:pt x="65628" y="21293"/>
                </a:cubicBezTo>
                <a:lnTo>
                  <a:pt x="65628" y="21293"/>
                </a:lnTo>
                <a:cubicBezTo>
                  <a:pt x="66043" y="20905"/>
                  <a:pt x="67269" y="20314"/>
                  <a:pt x="67815" y="19950"/>
                </a:cubicBezTo>
                <a:cubicBezTo>
                  <a:pt x="68458" y="19552"/>
                  <a:pt x="69174" y="19297"/>
                  <a:pt x="69906" y="19297"/>
                </a:cubicBezTo>
                <a:cubicBezTo>
                  <a:pt x="70265" y="19297"/>
                  <a:pt x="70627" y="19358"/>
                  <a:pt x="70988" y="19494"/>
                </a:cubicBezTo>
                <a:cubicBezTo>
                  <a:pt x="70280" y="19585"/>
                  <a:pt x="69618" y="19973"/>
                  <a:pt x="69253" y="20566"/>
                </a:cubicBezTo>
                <a:cubicBezTo>
                  <a:pt x="69047" y="20863"/>
                  <a:pt x="68933" y="21205"/>
                  <a:pt x="68728" y="21479"/>
                </a:cubicBezTo>
                <a:cubicBezTo>
                  <a:pt x="68557" y="21711"/>
                  <a:pt x="68309" y="21851"/>
                  <a:pt x="68035" y="21932"/>
                </a:cubicBezTo>
                <a:lnTo>
                  <a:pt x="68035" y="21932"/>
                </a:lnTo>
                <a:cubicBezTo>
                  <a:pt x="68800" y="22006"/>
                  <a:pt x="69836" y="22380"/>
                  <a:pt x="70523" y="22380"/>
                </a:cubicBezTo>
                <a:cubicBezTo>
                  <a:pt x="70841" y="22380"/>
                  <a:pt x="71085" y="22300"/>
                  <a:pt x="71193" y="22073"/>
                </a:cubicBezTo>
                <a:lnTo>
                  <a:pt x="71193" y="22073"/>
                </a:lnTo>
                <a:cubicBezTo>
                  <a:pt x="70440" y="23693"/>
                  <a:pt x="67632" y="22484"/>
                  <a:pt x="66331" y="23716"/>
                </a:cubicBezTo>
                <a:cubicBezTo>
                  <a:pt x="67518" y="23762"/>
                  <a:pt x="68682" y="23922"/>
                  <a:pt x="69846" y="24196"/>
                </a:cubicBezTo>
                <a:cubicBezTo>
                  <a:pt x="69162" y="24606"/>
                  <a:pt x="68408" y="24949"/>
                  <a:pt x="67632" y="25177"/>
                </a:cubicBezTo>
                <a:cubicBezTo>
                  <a:pt x="68180" y="25382"/>
                  <a:pt x="68751" y="25611"/>
                  <a:pt x="69299" y="25839"/>
                </a:cubicBezTo>
                <a:cubicBezTo>
                  <a:pt x="68294" y="26181"/>
                  <a:pt x="67290" y="26524"/>
                  <a:pt x="66286" y="26866"/>
                </a:cubicBezTo>
                <a:cubicBezTo>
                  <a:pt x="66917" y="27355"/>
                  <a:pt x="67694" y="27608"/>
                  <a:pt x="68487" y="27608"/>
                </a:cubicBezTo>
                <a:cubicBezTo>
                  <a:pt x="68582" y="27608"/>
                  <a:pt x="68678" y="27604"/>
                  <a:pt x="68774" y="27597"/>
                </a:cubicBezTo>
                <a:lnTo>
                  <a:pt x="68774" y="27597"/>
                </a:lnTo>
                <a:cubicBezTo>
                  <a:pt x="67952" y="28007"/>
                  <a:pt x="66856" y="27985"/>
                  <a:pt x="66080" y="28441"/>
                </a:cubicBezTo>
                <a:cubicBezTo>
                  <a:pt x="65715" y="28669"/>
                  <a:pt x="65624" y="29308"/>
                  <a:pt x="66012" y="29445"/>
                </a:cubicBezTo>
                <a:cubicBezTo>
                  <a:pt x="66070" y="29471"/>
                  <a:pt x="66129" y="29480"/>
                  <a:pt x="66187" y="29480"/>
                </a:cubicBezTo>
                <a:cubicBezTo>
                  <a:pt x="66286" y="29480"/>
                  <a:pt x="66382" y="29451"/>
                  <a:pt x="66468" y="29423"/>
                </a:cubicBezTo>
                <a:cubicBezTo>
                  <a:pt x="67084" y="29263"/>
                  <a:pt x="67701" y="29103"/>
                  <a:pt x="68317" y="28943"/>
                </a:cubicBezTo>
                <a:lnTo>
                  <a:pt x="68317" y="28943"/>
                </a:lnTo>
                <a:cubicBezTo>
                  <a:pt x="67792" y="29582"/>
                  <a:pt x="67267" y="30221"/>
                  <a:pt x="66742" y="30861"/>
                </a:cubicBezTo>
                <a:cubicBezTo>
                  <a:pt x="66768" y="30861"/>
                  <a:pt x="66793" y="30862"/>
                  <a:pt x="66818" y="30862"/>
                </a:cubicBezTo>
                <a:cubicBezTo>
                  <a:pt x="67502" y="30862"/>
                  <a:pt x="68198" y="30569"/>
                  <a:pt x="68682" y="30085"/>
                </a:cubicBezTo>
                <a:lnTo>
                  <a:pt x="68682" y="30085"/>
                </a:lnTo>
                <a:cubicBezTo>
                  <a:pt x="69070" y="30701"/>
                  <a:pt x="68454" y="31477"/>
                  <a:pt x="67815" y="31865"/>
                </a:cubicBezTo>
                <a:cubicBezTo>
                  <a:pt x="67176" y="32230"/>
                  <a:pt x="66400" y="32572"/>
                  <a:pt x="66217" y="33280"/>
                </a:cubicBezTo>
                <a:cubicBezTo>
                  <a:pt x="66295" y="33268"/>
                  <a:pt x="66374" y="33261"/>
                  <a:pt x="66454" y="33261"/>
                </a:cubicBezTo>
                <a:cubicBezTo>
                  <a:pt x="66952" y="33261"/>
                  <a:pt x="67457" y="33502"/>
                  <a:pt x="67792" y="33896"/>
                </a:cubicBezTo>
                <a:cubicBezTo>
                  <a:pt x="66537" y="34718"/>
                  <a:pt x="65418" y="35745"/>
                  <a:pt x="64505" y="36932"/>
                </a:cubicBezTo>
                <a:cubicBezTo>
                  <a:pt x="65081" y="36798"/>
                  <a:pt x="65608" y="36567"/>
                  <a:pt x="66073" y="36225"/>
                </a:cubicBezTo>
                <a:lnTo>
                  <a:pt x="66073" y="36225"/>
                </a:lnTo>
                <a:cubicBezTo>
                  <a:pt x="65194" y="36990"/>
                  <a:pt x="64636" y="38138"/>
                  <a:pt x="64574" y="39306"/>
                </a:cubicBezTo>
                <a:cubicBezTo>
                  <a:pt x="65692" y="38347"/>
                  <a:pt x="66719" y="37320"/>
                  <a:pt x="67655" y="36179"/>
                </a:cubicBezTo>
                <a:lnTo>
                  <a:pt x="67655" y="36179"/>
                </a:lnTo>
                <a:cubicBezTo>
                  <a:pt x="67701" y="37115"/>
                  <a:pt x="67267" y="38028"/>
                  <a:pt x="66537" y="38598"/>
                </a:cubicBezTo>
                <a:cubicBezTo>
                  <a:pt x="67838" y="38165"/>
                  <a:pt x="68933" y="37138"/>
                  <a:pt x="69458" y="35859"/>
                </a:cubicBezTo>
                <a:lnTo>
                  <a:pt x="69458" y="35859"/>
                </a:lnTo>
                <a:cubicBezTo>
                  <a:pt x="70006" y="37046"/>
                  <a:pt x="69755" y="38575"/>
                  <a:pt x="68842" y="39557"/>
                </a:cubicBezTo>
                <a:cubicBezTo>
                  <a:pt x="68659" y="39762"/>
                  <a:pt x="68408" y="39991"/>
                  <a:pt x="68408" y="40265"/>
                </a:cubicBezTo>
                <a:cubicBezTo>
                  <a:pt x="68408" y="40470"/>
                  <a:pt x="68545" y="40630"/>
                  <a:pt x="68591" y="40812"/>
                </a:cubicBezTo>
                <a:cubicBezTo>
                  <a:pt x="68842" y="41634"/>
                  <a:pt x="67838" y="42273"/>
                  <a:pt x="66993" y="42319"/>
                </a:cubicBezTo>
                <a:cubicBezTo>
                  <a:pt x="66876" y="42325"/>
                  <a:pt x="66758" y="42327"/>
                  <a:pt x="66639" y="42327"/>
                </a:cubicBezTo>
                <a:cubicBezTo>
                  <a:pt x="66446" y="42327"/>
                  <a:pt x="66250" y="42322"/>
                  <a:pt x="66057" y="42322"/>
                </a:cubicBezTo>
                <a:cubicBezTo>
                  <a:pt x="65504" y="42322"/>
                  <a:pt x="64965" y="42364"/>
                  <a:pt x="64528" y="42684"/>
                </a:cubicBezTo>
                <a:cubicBezTo>
                  <a:pt x="64557" y="42683"/>
                  <a:pt x="64586" y="42683"/>
                  <a:pt x="64615" y="42683"/>
                </a:cubicBezTo>
                <a:cubicBezTo>
                  <a:pt x="65568" y="42683"/>
                  <a:pt x="66535" y="43047"/>
                  <a:pt x="67221" y="43734"/>
                </a:cubicBezTo>
                <a:cubicBezTo>
                  <a:pt x="66901" y="43607"/>
                  <a:pt x="66560" y="43547"/>
                  <a:pt x="66218" y="43547"/>
                </a:cubicBezTo>
                <a:cubicBezTo>
                  <a:pt x="65150" y="43547"/>
                  <a:pt x="64076" y="44135"/>
                  <a:pt x="63592" y="45104"/>
                </a:cubicBezTo>
                <a:cubicBezTo>
                  <a:pt x="64009" y="45296"/>
                  <a:pt x="64458" y="45381"/>
                  <a:pt x="64911" y="45381"/>
                </a:cubicBezTo>
                <a:cubicBezTo>
                  <a:pt x="65748" y="45381"/>
                  <a:pt x="66602" y="45091"/>
                  <a:pt x="67313" y="44647"/>
                </a:cubicBezTo>
                <a:cubicBezTo>
                  <a:pt x="68431" y="43962"/>
                  <a:pt x="69276" y="42935"/>
                  <a:pt x="70097" y="41931"/>
                </a:cubicBezTo>
                <a:lnTo>
                  <a:pt x="70097" y="41931"/>
                </a:lnTo>
                <a:cubicBezTo>
                  <a:pt x="70029" y="42524"/>
                  <a:pt x="69732" y="43072"/>
                  <a:pt x="69276" y="43460"/>
                </a:cubicBezTo>
                <a:cubicBezTo>
                  <a:pt x="69371" y="43454"/>
                  <a:pt x="69467" y="43450"/>
                  <a:pt x="69562" y="43450"/>
                </a:cubicBezTo>
                <a:cubicBezTo>
                  <a:pt x="70127" y="43450"/>
                  <a:pt x="70685" y="43565"/>
                  <a:pt x="71193" y="43780"/>
                </a:cubicBezTo>
                <a:lnTo>
                  <a:pt x="69481" y="44967"/>
                </a:lnTo>
                <a:cubicBezTo>
                  <a:pt x="69618" y="45286"/>
                  <a:pt x="70006" y="45400"/>
                  <a:pt x="70303" y="45583"/>
                </a:cubicBezTo>
                <a:cubicBezTo>
                  <a:pt x="70600" y="45765"/>
                  <a:pt x="70873" y="46153"/>
                  <a:pt x="70668" y="46427"/>
                </a:cubicBezTo>
                <a:cubicBezTo>
                  <a:pt x="70554" y="46587"/>
                  <a:pt x="70348" y="46610"/>
                  <a:pt x="70143" y="46656"/>
                </a:cubicBezTo>
                <a:cubicBezTo>
                  <a:pt x="69504" y="46747"/>
                  <a:pt x="68865" y="46838"/>
                  <a:pt x="68226" y="46930"/>
                </a:cubicBezTo>
                <a:cubicBezTo>
                  <a:pt x="68568" y="47249"/>
                  <a:pt x="68933" y="47569"/>
                  <a:pt x="69299" y="47888"/>
                </a:cubicBezTo>
                <a:cubicBezTo>
                  <a:pt x="68511" y="47626"/>
                  <a:pt x="67689" y="47494"/>
                  <a:pt x="66870" y="47494"/>
                </a:cubicBezTo>
                <a:cubicBezTo>
                  <a:pt x="66052" y="47494"/>
                  <a:pt x="65236" y="47626"/>
                  <a:pt x="64460" y="47888"/>
                </a:cubicBezTo>
                <a:cubicBezTo>
                  <a:pt x="65121" y="47957"/>
                  <a:pt x="65761" y="48276"/>
                  <a:pt x="66240" y="48756"/>
                </a:cubicBezTo>
                <a:cubicBezTo>
                  <a:pt x="65230" y="49384"/>
                  <a:pt x="64419" y="50034"/>
                  <a:pt x="63199" y="50034"/>
                </a:cubicBezTo>
                <a:cubicBezTo>
                  <a:pt x="63180" y="50034"/>
                  <a:pt x="63162" y="50034"/>
                  <a:pt x="63144" y="50034"/>
                </a:cubicBezTo>
                <a:lnTo>
                  <a:pt x="63144" y="50034"/>
                </a:lnTo>
                <a:cubicBezTo>
                  <a:pt x="63537" y="50047"/>
                  <a:pt x="64098" y="51021"/>
                  <a:pt x="64943" y="51021"/>
                </a:cubicBezTo>
                <a:cubicBezTo>
                  <a:pt x="64979" y="51021"/>
                  <a:pt x="65016" y="51019"/>
                  <a:pt x="65053" y="51015"/>
                </a:cubicBezTo>
                <a:cubicBezTo>
                  <a:pt x="65738" y="50947"/>
                  <a:pt x="66605" y="50353"/>
                  <a:pt x="67313" y="50171"/>
                </a:cubicBezTo>
                <a:lnTo>
                  <a:pt x="67313" y="50171"/>
                </a:lnTo>
                <a:cubicBezTo>
                  <a:pt x="66856" y="50559"/>
                  <a:pt x="66308" y="50901"/>
                  <a:pt x="65715" y="51107"/>
                </a:cubicBezTo>
                <a:cubicBezTo>
                  <a:pt x="66103" y="51175"/>
                  <a:pt x="66491" y="51221"/>
                  <a:pt x="66879" y="51289"/>
                </a:cubicBezTo>
                <a:cubicBezTo>
                  <a:pt x="66377" y="51426"/>
                  <a:pt x="65898" y="51540"/>
                  <a:pt x="65395" y="51677"/>
                </a:cubicBezTo>
                <a:cubicBezTo>
                  <a:pt x="65733" y="51786"/>
                  <a:pt x="66089" y="51843"/>
                  <a:pt x="66444" y="51843"/>
                </a:cubicBezTo>
                <a:cubicBezTo>
                  <a:pt x="66762" y="51843"/>
                  <a:pt x="67079" y="51797"/>
                  <a:pt x="67381" y="51700"/>
                </a:cubicBezTo>
                <a:lnTo>
                  <a:pt x="67381" y="51700"/>
                </a:lnTo>
                <a:cubicBezTo>
                  <a:pt x="66833" y="52088"/>
                  <a:pt x="66286" y="52453"/>
                  <a:pt x="65738" y="52841"/>
                </a:cubicBezTo>
                <a:cubicBezTo>
                  <a:pt x="65327" y="53115"/>
                  <a:pt x="64939" y="53709"/>
                  <a:pt x="65327" y="53983"/>
                </a:cubicBezTo>
                <a:cubicBezTo>
                  <a:pt x="66240" y="53640"/>
                  <a:pt x="67153" y="53298"/>
                  <a:pt x="68043" y="52933"/>
                </a:cubicBezTo>
                <a:lnTo>
                  <a:pt x="68043" y="52933"/>
                </a:lnTo>
                <a:cubicBezTo>
                  <a:pt x="67838" y="53206"/>
                  <a:pt x="67655" y="53480"/>
                  <a:pt x="67450" y="53754"/>
                </a:cubicBezTo>
                <a:cubicBezTo>
                  <a:pt x="68020" y="53435"/>
                  <a:pt x="68614" y="53161"/>
                  <a:pt x="69230" y="52887"/>
                </a:cubicBezTo>
                <a:lnTo>
                  <a:pt x="69230" y="52887"/>
                </a:lnTo>
                <a:cubicBezTo>
                  <a:pt x="69230" y="53891"/>
                  <a:pt x="67952" y="54302"/>
                  <a:pt x="67039" y="54759"/>
                </a:cubicBezTo>
                <a:cubicBezTo>
                  <a:pt x="66080" y="55238"/>
                  <a:pt x="65304" y="56105"/>
                  <a:pt x="64939" y="57110"/>
                </a:cubicBezTo>
                <a:cubicBezTo>
                  <a:pt x="66103" y="56493"/>
                  <a:pt x="67267" y="55831"/>
                  <a:pt x="68386" y="55124"/>
                </a:cubicBezTo>
                <a:lnTo>
                  <a:pt x="68386" y="55124"/>
                </a:lnTo>
                <a:cubicBezTo>
                  <a:pt x="67883" y="55535"/>
                  <a:pt x="67861" y="56379"/>
                  <a:pt x="68340" y="56813"/>
                </a:cubicBezTo>
                <a:cubicBezTo>
                  <a:pt x="66719" y="58068"/>
                  <a:pt x="65236" y="59483"/>
                  <a:pt x="63912" y="61036"/>
                </a:cubicBezTo>
                <a:cubicBezTo>
                  <a:pt x="65236" y="60648"/>
                  <a:pt x="66491" y="59963"/>
                  <a:pt x="67541" y="59050"/>
                </a:cubicBezTo>
                <a:lnTo>
                  <a:pt x="67541" y="59050"/>
                </a:lnTo>
                <a:cubicBezTo>
                  <a:pt x="67290" y="59483"/>
                  <a:pt x="67016" y="59894"/>
                  <a:pt x="66765" y="60305"/>
                </a:cubicBezTo>
                <a:cubicBezTo>
                  <a:pt x="68386" y="59552"/>
                  <a:pt x="69664" y="58045"/>
                  <a:pt x="70143" y="56311"/>
                </a:cubicBezTo>
                <a:lnTo>
                  <a:pt x="70143" y="56311"/>
                </a:lnTo>
                <a:cubicBezTo>
                  <a:pt x="70600" y="57429"/>
                  <a:pt x="70189" y="58822"/>
                  <a:pt x="69207" y="59483"/>
                </a:cubicBezTo>
                <a:cubicBezTo>
                  <a:pt x="68819" y="59757"/>
                  <a:pt x="68294" y="59986"/>
                  <a:pt x="68226" y="60465"/>
                </a:cubicBezTo>
                <a:cubicBezTo>
                  <a:pt x="68431" y="60488"/>
                  <a:pt x="68637" y="60488"/>
                  <a:pt x="68865" y="60511"/>
                </a:cubicBezTo>
                <a:cubicBezTo>
                  <a:pt x="67906" y="60876"/>
                  <a:pt x="67016" y="61492"/>
                  <a:pt x="66331" y="62245"/>
                </a:cubicBezTo>
                <a:cubicBezTo>
                  <a:pt x="67107" y="62131"/>
                  <a:pt x="67906" y="62040"/>
                  <a:pt x="68682" y="61949"/>
                </a:cubicBezTo>
                <a:lnTo>
                  <a:pt x="68682" y="61949"/>
                </a:lnTo>
                <a:cubicBezTo>
                  <a:pt x="67655" y="62519"/>
                  <a:pt x="66788" y="63409"/>
                  <a:pt x="66240" y="64459"/>
                </a:cubicBezTo>
                <a:cubicBezTo>
                  <a:pt x="67404" y="64117"/>
                  <a:pt x="68431" y="63272"/>
                  <a:pt x="69002" y="62200"/>
                </a:cubicBezTo>
                <a:lnTo>
                  <a:pt x="69002" y="62200"/>
                </a:lnTo>
                <a:cubicBezTo>
                  <a:pt x="68819" y="63021"/>
                  <a:pt x="68637" y="63843"/>
                  <a:pt x="68477" y="64665"/>
                </a:cubicBezTo>
                <a:cubicBezTo>
                  <a:pt x="69139" y="64003"/>
                  <a:pt x="69687" y="63227"/>
                  <a:pt x="70097" y="62359"/>
                </a:cubicBezTo>
                <a:lnTo>
                  <a:pt x="70097" y="62359"/>
                </a:lnTo>
                <a:cubicBezTo>
                  <a:pt x="70029" y="62953"/>
                  <a:pt x="70052" y="63569"/>
                  <a:pt x="70212" y="64140"/>
                </a:cubicBezTo>
                <a:cubicBezTo>
                  <a:pt x="70554" y="62747"/>
                  <a:pt x="70896" y="61355"/>
                  <a:pt x="71239" y="59963"/>
                </a:cubicBezTo>
                <a:lnTo>
                  <a:pt x="71239" y="59963"/>
                </a:lnTo>
                <a:cubicBezTo>
                  <a:pt x="71170" y="61150"/>
                  <a:pt x="71033" y="62337"/>
                  <a:pt x="70851" y="63501"/>
                </a:cubicBezTo>
                <a:cubicBezTo>
                  <a:pt x="72015" y="62519"/>
                  <a:pt x="72882" y="61150"/>
                  <a:pt x="73293" y="59666"/>
                </a:cubicBezTo>
                <a:lnTo>
                  <a:pt x="73293" y="59666"/>
                </a:lnTo>
                <a:cubicBezTo>
                  <a:pt x="73635" y="60396"/>
                  <a:pt x="73407" y="61241"/>
                  <a:pt x="73088" y="61949"/>
                </a:cubicBezTo>
                <a:cubicBezTo>
                  <a:pt x="72768" y="62656"/>
                  <a:pt x="72311" y="63341"/>
                  <a:pt x="72197" y="64117"/>
                </a:cubicBezTo>
                <a:cubicBezTo>
                  <a:pt x="72083" y="64893"/>
                  <a:pt x="72403" y="65806"/>
                  <a:pt x="73133" y="66057"/>
                </a:cubicBezTo>
                <a:cubicBezTo>
                  <a:pt x="73156" y="65053"/>
                  <a:pt x="73453" y="64071"/>
                  <a:pt x="73978" y="63227"/>
                </a:cubicBezTo>
                <a:lnTo>
                  <a:pt x="73978" y="63227"/>
                </a:lnTo>
                <a:cubicBezTo>
                  <a:pt x="73955" y="63912"/>
                  <a:pt x="74206" y="64596"/>
                  <a:pt x="74708" y="65076"/>
                </a:cubicBezTo>
                <a:cubicBezTo>
                  <a:pt x="74777" y="64847"/>
                  <a:pt x="74936" y="64619"/>
                  <a:pt x="75165" y="64482"/>
                </a:cubicBezTo>
                <a:cubicBezTo>
                  <a:pt x="75339" y="64948"/>
                  <a:pt x="75845" y="65266"/>
                  <a:pt x="76343" y="65266"/>
                </a:cubicBezTo>
                <a:cubicBezTo>
                  <a:pt x="76430" y="65266"/>
                  <a:pt x="76517" y="65256"/>
                  <a:pt x="76603" y="65235"/>
                </a:cubicBezTo>
                <a:cubicBezTo>
                  <a:pt x="76215" y="63980"/>
                  <a:pt x="75849" y="62679"/>
                  <a:pt x="75598" y="61378"/>
                </a:cubicBezTo>
                <a:cubicBezTo>
                  <a:pt x="75417" y="60516"/>
                  <a:pt x="75980" y="58797"/>
                  <a:pt x="75762" y="58148"/>
                </a:cubicBezTo>
                <a:lnTo>
                  <a:pt x="75762" y="58148"/>
                </a:lnTo>
                <a:cubicBezTo>
                  <a:pt x="75991" y="58806"/>
                  <a:pt x="76354" y="59441"/>
                  <a:pt x="76808" y="59963"/>
                </a:cubicBezTo>
                <a:cubicBezTo>
                  <a:pt x="76907" y="60081"/>
                  <a:pt x="77040" y="60200"/>
                  <a:pt x="77178" y="60200"/>
                </a:cubicBezTo>
                <a:cubicBezTo>
                  <a:pt x="77199" y="60200"/>
                  <a:pt x="77220" y="60197"/>
                  <a:pt x="77242" y="60191"/>
                </a:cubicBezTo>
                <a:cubicBezTo>
                  <a:pt x="77261" y="60186"/>
                  <a:pt x="77278" y="60178"/>
                  <a:pt x="77293" y="60167"/>
                </a:cubicBezTo>
                <a:lnTo>
                  <a:pt x="77293" y="60167"/>
                </a:lnTo>
                <a:cubicBezTo>
                  <a:pt x="77717" y="61555"/>
                  <a:pt x="79117" y="62575"/>
                  <a:pt x="80570" y="62575"/>
                </a:cubicBezTo>
                <a:cubicBezTo>
                  <a:pt x="80655" y="62575"/>
                  <a:pt x="80740" y="62572"/>
                  <a:pt x="80825" y="62565"/>
                </a:cubicBezTo>
                <a:cubicBezTo>
                  <a:pt x="79981" y="61424"/>
                  <a:pt x="79433" y="60054"/>
                  <a:pt x="79273" y="58639"/>
                </a:cubicBezTo>
                <a:lnTo>
                  <a:pt x="79273" y="58639"/>
                </a:lnTo>
                <a:cubicBezTo>
                  <a:pt x="80141" y="59575"/>
                  <a:pt x="81191" y="60328"/>
                  <a:pt x="82332" y="60876"/>
                </a:cubicBezTo>
                <a:cubicBezTo>
                  <a:pt x="82218" y="60214"/>
                  <a:pt x="82012" y="59575"/>
                  <a:pt x="81693" y="58981"/>
                </a:cubicBezTo>
                <a:lnTo>
                  <a:pt x="81693" y="58981"/>
                </a:lnTo>
                <a:cubicBezTo>
                  <a:pt x="82058" y="59050"/>
                  <a:pt x="82377" y="59324"/>
                  <a:pt x="82720" y="59483"/>
                </a:cubicBezTo>
                <a:cubicBezTo>
                  <a:pt x="82844" y="59533"/>
                  <a:pt x="82989" y="59562"/>
                  <a:pt x="83133" y="59562"/>
                </a:cubicBezTo>
                <a:cubicBezTo>
                  <a:pt x="83384" y="59562"/>
                  <a:pt x="83631" y="59473"/>
                  <a:pt x="83747" y="59255"/>
                </a:cubicBezTo>
                <a:cubicBezTo>
                  <a:pt x="83884" y="58981"/>
                  <a:pt x="83724" y="58639"/>
                  <a:pt x="83542" y="58388"/>
                </a:cubicBezTo>
                <a:cubicBezTo>
                  <a:pt x="82765" y="57224"/>
                  <a:pt x="81624" y="56288"/>
                  <a:pt x="80323" y="55763"/>
                </a:cubicBezTo>
                <a:cubicBezTo>
                  <a:pt x="80591" y="55598"/>
                  <a:pt x="80879" y="55537"/>
                  <a:pt x="81179" y="55537"/>
                </a:cubicBezTo>
                <a:cubicBezTo>
                  <a:pt x="81877" y="55537"/>
                  <a:pt x="82640" y="55870"/>
                  <a:pt x="83359" y="56014"/>
                </a:cubicBezTo>
                <a:cubicBezTo>
                  <a:pt x="83599" y="56063"/>
                  <a:pt x="83842" y="56087"/>
                  <a:pt x="84086" y="56087"/>
                </a:cubicBezTo>
                <a:cubicBezTo>
                  <a:pt x="85535" y="56087"/>
                  <a:pt x="86986" y="55246"/>
                  <a:pt x="87650" y="53937"/>
                </a:cubicBezTo>
                <a:lnTo>
                  <a:pt x="87650" y="53937"/>
                </a:lnTo>
                <a:cubicBezTo>
                  <a:pt x="87276" y="54124"/>
                  <a:pt x="86861" y="54216"/>
                  <a:pt x="86446" y="54216"/>
                </a:cubicBezTo>
                <a:cubicBezTo>
                  <a:pt x="86101" y="54216"/>
                  <a:pt x="85757" y="54152"/>
                  <a:pt x="85436" y="54028"/>
                </a:cubicBezTo>
                <a:cubicBezTo>
                  <a:pt x="86258" y="53663"/>
                  <a:pt x="87034" y="53138"/>
                  <a:pt x="87650" y="52476"/>
                </a:cubicBezTo>
                <a:lnTo>
                  <a:pt x="87650" y="52476"/>
                </a:lnTo>
                <a:cubicBezTo>
                  <a:pt x="87282" y="52518"/>
                  <a:pt x="86909" y="52538"/>
                  <a:pt x="86535" y="52538"/>
                </a:cubicBezTo>
                <a:cubicBezTo>
                  <a:pt x="85682" y="52538"/>
                  <a:pt x="84823" y="52431"/>
                  <a:pt x="83998" y="52225"/>
                </a:cubicBezTo>
                <a:cubicBezTo>
                  <a:pt x="84774" y="51837"/>
                  <a:pt x="85550" y="51449"/>
                  <a:pt x="86326" y="51061"/>
                </a:cubicBezTo>
                <a:cubicBezTo>
                  <a:pt x="86942" y="50741"/>
                  <a:pt x="87673" y="50057"/>
                  <a:pt x="87239" y="49509"/>
                </a:cubicBezTo>
                <a:cubicBezTo>
                  <a:pt x="87011" y="49258"/>
                  <a:pt x="86646" y="49235"/>
                  <a:pt x="86303" y="49235"/>
                </a:cubicBezTo>
                <a:cubicBezTo>
                  <a:pt x="85436" y="49281"/>
                  <a:pt x="84569" y="49486"/>
                  <a:pt x="83793" y="49851"/>
                </a:cubicBezTo>
                <a:cubicBezTo>
                  <a:pt x="84203" y="49463"/>
                  <a:pt x="84432" y="48915"/>
                  <a:pt x="84432" y="48345"/>
                </a:cubicBezTo>
                <a:lnTo>
                  <a:pt x="84432" y="48345"/>
                </a:lnTo>
                <a:cubicBezTo>
                  <a:pt x="82925" y="48778"/>
                  <a:pt x="81533" y="49554"/>
                  <a:pt x="80346" y="50559"/>
                </a:cubicBezTo>
                <a:cubicBezTo>
                  <a:pt x="80756" y="49444"/>
                  <a:pt x="81506" y="48464"/>
                  <a:pt x="82483" y="47757"/>
                </a:cubicBezTo>
                <a:lnTo>
                  <a:pt x="82483" y="47757"/>
                </a:lnTo>
                <a:cubicBezTo>
                  <a:pt x="81464" y="48490"/>
                  <a:pt x="79993" y="48339"/>
                  <a:pt x="78971" y="49040"/>
                </a:cubicBezTo>
                <a:lnTo>
                  <a:pt x="78971" y="49040"/>
                </a:lnTo>
                <a:cubicBezTo>
                  <a:pt x="79352" y="48599"/>
                  <a:pt x="79548" y="47984"/>
                  <a:pt x="79479" y="47409"/>
                </a:cubicBezTo>
                <a:lnTo>
                  <a:pt x="79479" y="47409"/>
                </a:lnTo>
                <a:cubicBezTo>
                  <a:pt x="78520" y="48048"/>
                  <a:pt x="77516" y="48710"/>
                  <a:pt x="76374" y="48801"/>
                </a:cubicBezTo>
                <a:cubicBezTo>
                  <a:pt x="76312" y="48806"/>
                  <a:pt x="76249" y="48809"/>
                  <a:pt x="76185" y="48809"/>
                </a:cubicBezTo>
                <a:cubicBezTo>
                  <a:pt x="75094" y="48809"/>
                  <a:pt x="73928" y="48077"/>
                  <a:pt x="73864" y="46998"/>
                </a:cubicBezTo>
                <a:lnTo>
                  <a:pt x="73864" y="46998"/>
                </a:lnTo>
                <a:cubicBezTo>
                  <a:pt x="74502" y="47388"/>
                  <a:pt x="75264" y="47599"/>
                  <a:pt x="76021" y="47599"/>
                </a:cubicBezTo>
                <a:cubicBezTo>
                  <a:pt x="76239" y="47599"/>
                  <a:pt x="76457" y="47582"/>
                  <a:pt x="76671" y="47546"/>
                </a:cubicBezTo>
                <a:cubicBezTo>
                  <a:pt x="76511" y="47044"/>
                  <a:pt x="76352" y="46542"/>
                  <a:pt x="76192" y="46017"/>
                </a:cubicBezTo>
                <a:lnTo>
                  <a:pt x="76192" y="46017"/>
                </a:lnTo>
                <a:cubicBezTo>
                  <a:pt x="77036" y="46085"/>
                  <a:pt x="77881" y="46176"/>
                  <a:pt x="78748" y="46245"/>
                </a:cubicBezTo>
                <a:lnTo>
                  <a:pt x="77379" y="44099"/>
                </a:lnTo>
                <a:cubicBezTo>
                  <a:pt x="77835" y="43939"/>
                  <a:pt x="78292" y="43802"/>
                  <a:pt x="78748" y="43643"/>
                </a:cubicBezTo>
                <a:cubicBezTo>
                  <a:pt x="79456" y="44856"/>
                  <a:pt x="80845" y="45622"/>
                  <a:pt x="82248" y="45622"/>
                </a:cubicBezTo>
                <a:cubicBezTo>
                  <a:pt x="82428" y="45622"/>
                  <a:pt x="82609" y="45609"/>
                  <a:pt x="82788" y="45583"/>
                </a:cubicBezTo>
                <a:cubicBezTo>
                  <a:pt x="82309" y="44738"/>
                  <a:pt x="81852" y="43894"/>
                  <a:pt x="81373" y="43026"/>
                </a:cubicBezTo>
                <a:lnTo>
                  <a:pt x="81373" y="43026"/>
                </a:lnTo>
                <a:cubicBezTo>
                  <a:pt x="82400" y="43323"/>
                  <a:pt x="83313" y="43985"/>
                  <a:pt x="83884" y="44875"/>
                </a:cubicBezTo>
                <a:cubicBezTo>
                  <a:pt x="83952" y="44145"/>
                  <a:pt x="84523" y="43483"/>
                  <a:pt x="85253" y="43300"/>
                </a:cubicBezTo>
                <a:lnTo>
                  <a:pt x="85253" y="43300"/>
                </a:lnTo>
                <a:cubicBezTo>
                  <a:pt x="85232" y="44305"/>
                  <a:pt x="86152" y="45194"/>
                  <a:pt x="87132" y="45194"/>
                </a:cubicBezTo>
                <a:cubicBezTo>
                  <a:pt x="87221" y="45194"/>
                  <a:pt x="87310" y="45187"/>
                  <a:pt x="87399" y="45172"/>
                </a:cubicBezTo>
                <a:cubicBezTo>
                  <a:pt x="87239" y="43917"/>
                  <a:pt x="87102" y="42638"/>
                  <a:pt x="86942" y="41360"/>
                </a:cubicBezTo>
                <a:lnTo>
                  <a:pt x="86942" y="41360"/>
                </a:lnTo>
                <a:cubicBezTo>
                  <a:pt x="87787" y="44510"/>
                  <a:pt x="90252" y="47181"/>
                  <a:pt x="93334" y="48231"/>
                </a:cubicBezTo>
                <a:cubicBezTo>
                  <a:pt x="93014" y="46724"/>
                  <a:pt x="92215" y="45309"/>
                  <a:pt x="91051" y="44259"/>
                </a:cubicBezTo>
                <a:lnTo>
                  <a:pt x="91051" y="44259"/>
                </a:lnTo>
                <a:cubicBezTo>
                  <a:pt x="92215" y="44944"/>
                  <a:pt x="93356" y="45651"/>
                  <a:pt x="94498" y="46359"/>
                </a:cubicBezTo>
                <a:cubicBezTo>
                  <a:pt x="95776" y="44396"/>
                  <a:pt x="94475" y="41315"/>
                  <a:pt x="92169" y="40881"/>
                </a:cubicBezTo>
                <a:cubicBezTo>
                  <a:pt x="92302" y="40670"/>
                  <a:pt x="92472" y="40588"/>
                  <a:pt x="92668" y="40588"/>
                </a:cubicBezTo>
                <a:cubicBezTo>
                  <a:pt x="93213" y="40588"/>
                  <a:pt x="93950" y="41228"/>
                  <a:pt x="94589" y="41497"/>
                </a:cubicBezTo>
                <a:cubicBezTo>
                  <a:pt x="94772" y="41578"/>
                  <a:pt x="94967" y="41615"/>
                  <a:pt x="95162" y="41615"/>
                </a:cubicBezTo>
                <a:cubicBezTo>
                  <a:pt x="95798" y="41615"/>
                  <a:pt x="96439" y="41218"/>
                  <a:pt x="96666" y="40607"/>
                </a:cubicBezTo>
                <a:cubicBezTo>
                  <a:pt x="96913" y="39961"/>
                  <a:pt x="96622" y="39157"/>
                  <a:pt x="96058" y="38761"/>
                </a:cubicBezTo>
                <a:lnTo>
                  <a:pt x="96058" y="38761"/>
                </a:lnTo>
                <a:cubicBezTo>
                  <a:pt x="96751" y="39070"/>
                  <a:pt x="97509" y="39221"/>
                  <a:pt x="98268" y="39221"/>
                </a:cubicBezTo>
                <a:cubicBezTo>
                  <a:pt x="99682" y="39221"/>
                  <a:pt x="101102" y="38699"/>
                  <a:pt x="102121" y="37708"/>
                </a:cubicBezTo>
                <a:cubicBezTo>
                  <a:pt x="100843" y="37685"/>
                  <a:pt x="99519" y="37480"/>
                  <a:pt x="98355" y="36978"/>
                </a:cubicBezTo>
                <a:cubicBezTo>
                  <a:pt x="98857" y="36818"/>
                  <a:pt x="102646" y="33942"/>
                  <a:pt x="102669" y="33645"/>
                </a:cubicBezTo>
                <a:cubicBezTo>
                  <a:pt x="102738" y="33075"/>
                  <a:pt x="102144" y="32641"/>
                  <a:pt x="101573" y="32618"/>
                </a:cubicBezTo>
                <a:cubicBezTo>
                  <a:pt x="101113" y="32618"/>
                  <a:pt x="100686" y="32827"/>
                  <a:pt x="100277" y="33070"/>
                </a:cubicBezTo>
                <a:lnTo>
                  <a:pt x="100277" y="33070"/>
                </a:lnTo>
                <a:cubicBezTo>
                  <a:pt x="101239" y="32450"/>
                  <a:pt x="101992" y="31528"/>
                  <a:pt x="102372" y="30450"/>
                </a:cubicBezTo>
                <a:cubicBezTo>
                  <a:pt x="102509" y="30062"/>
                  <a:pt x="102509" y="29514"/>
                  <a:pt x="102121" y="29423"/>
                </a:cubicBezTo>
                <a:cubicBezTo>
                  <a:pt x="102106" y="29421"/>
                  <a:pt x="102091" y="29420"/>
                  <a:pt x="102076" y="29420"/>
                </a:cubicBezTo>
                <a:cubicBezTo>
                  <a:pt x="101886" y="29420"/>
                  <a:pt x="101699" y="29547"/>
                  <a:pt x="101551" y="29674"/>
                </a:cubicBezTo>
                <a:cubicBezTo>
                  <a:pt x="100021" y="30883"/>
                  <a:pt x="98492" y="32116"/>
                  <a:pt x="96963" y="33326"/>
                </a:cubicBezTo>
                <a:cubicBezTo>
                  <a:pt x="97899" y="32436"/>
                  <a:pt x="98515" y="31180"/>
                  <a:pt x="98652" y="29902"/>
                </a:cubicBezTo>
                <a:lnTo>
                  <a:pt x="98652" y="29902"/>
                </a:lnTo>
                <a:cubicBezTo>
                  <a:pt x="97467" y="30801"/>
                  <a:pt x="96282" y="31700"/>
                  <a:pt x="95113" y="32615"/>
                </a:cubicBezTo>
                <a:lnTo>
                  <a:pt x="95113" y="32615"/>
                </a:lnTo>
                <a:cubicBezTo>
                  <a:pt x="96124" y="31701"/>
                  <a:pt x="96635" y="30257"/>
                  <a:pt x="96392" y="28920"/>
                </a:cubicBezTo>
                <a:lnTo>
                  <a:pt x="96392" y="28920"/>
                </a:lnTo>
                <a:lnTo>
                  <a:pt x="92740" y="32983"/>
                </a:lnTo>
                <a:cubicBezTo>
                  <a:pt x="93402" y="31842"/>
                  <a:pt x="93813" y="30564"/>
                  <a:pt x="93927" y="29263"/>
                </a:cubicBezTo>
                <a:lnTo>
                  <a:pt x="93927" y="29263"/>
                </a:lnTo>
                <a:cubicBezTo>
                  <a:pt x="93265" y="29281"/>
                  <a:pt x="92632" y="29700"/>
                  <a:pt x="92304" y="30280"/>
                </a:cubicBezTo>
                <a:lnTo>
                  <a:pt x="92304" y="30280"/>
                </a:lnTo>
                <a:cubicBezTo>
                  <a:pt x="92593" y="29430"/>
                  <a:pt x="92604" y="28495"/>
                  <a:pt x="92352" y="27642"/>
                </a:cubicBezTo>
                <a:lnTo>
                  <a:pt x="92352" y="27642"/>
                </a:lnTo>
                <a:cubicBezTo>
                  <a:pt x="91074" y="29788"/>
                  <a:pt x="89773" y="31933"/>
                  <a:pt x="88495" y="34056"/>
                </a:cubicBezTo>
                <a:cubicBezTo>
                  <a:pt x="88449" y="33326"/>
                  <a:pt x="88677" y="32550"/>
                  <a:pt x="89111" y="31933"/>
                </a:cubicBezTo>
                <a:lnTo>
                  <a:pt x="89111" y="31933"/>
                </a:lnTo>
                <a:cubicBezTo>
                  <a:pt x="88677" y="32070"/>
                  <a:pt x="88266" y="32321"/>
                  <a:pt x="87970" y="32687"/>
                </a:cubicBezTo>
                <a:cubicBezTo>
                  <a:pt x="88426" y="31865"/>
                  <a:pt x="88403" y="30815"/>
                  <a:pt x="87947" y="30016"/>
                </a:cubicBezTo>
                <a:cubicBezTo>
                  <a:pt x="87125" y="30769"/>
                  <a:pt x="86554" y="31796"/>
                  <a:pt x="86326" y="32892"/>
                </a:cubicBezTo>
                <a:lnTo>
                  <a:pt x="84911" y="30975"/>
                </a:lnTo>
                <a:lnTo>
                  <a:pt x="84911" y="30975"/>
                </a:lnTo>
                <a:cubicBezTo>
                  <a:pt x="85322" y="33120"/>
                  <a:pt x="84523" y="35448"/>
                  <a:pt x="82902" y="36886"/>
                </a:cubicBezTo>
                <a:cubicBezTo>
                  <a:pt x="82925" y="36247"/>
                  <a:pt x="83313" y="35677"/>
                  <a:pt x="83564" y="35106"/>
                </a:cubicBezTo>
                <a:cubicBezTo>
                  <a:pt x="83815" y="34513"/>
                  <a:pt x="83907" y="33782"/>
                  <a:pt x="83496" y="33303"/>
                </a:cubicBezTo>
                <a:cubicBezTo>
                  <a:pt x="83349" y="33131"/>
                  <a:pt x="83122" y="33053"/>
                  <a:pt x="82897" y="33053"/>
                </a:cubicBezTo>
                <a:cubicBezTo>
                  <a:pt x="82493" y="33053"/>
                  <a:pt x="82091" y="33304"/>
                  <a:pt x="82149" y="33714"/>
                </a:cubicBezTo>
                <a:cubicBezTo>
                  <a:pt x="81807" y="33394"/>
                  <a:pt x="81898" y="32869"/>
                  <a:pt x="81830" y="32436"/>
                </a:cubicBezTo>
                <a:cubicBezTo>
                  <a:pt x="81793" y="32069"/>
                  <a:pt x="81477" y="31673"/>
                  <a:pt x="81176" y="31673"/>
                </a:cubicBezTo>
                <a:cubicBezTo>
                  <a:pt x="81102" y="31673"/>
                  <a:pt x="81030" y="31697"/>
                  <a:pt x="80962" y="31751"/>
                </a:cubicBezTo>
                <a:cubicBezTo>
                  <a:pt x="80802" y="31888"/>
                  <a:pt x="80757" y="32093"/>
                  <a:pt x="80734" y="32276"/>
                </a:cubicBezTo>
                <a:cubicBezTo>
                  <a:pt x="80551" y="33508"/>
                  <a:pt x="80369" y="34718"/>
                  <a:pt x="80163" y="35928"/>
                </a:cubicBezTo>
                <a:cubicBezTo>
                  <a:pt x="79684" y="35722"/>
                  <a:pt x="79387" y="35152"/>
                  <a:pt x="79456" y="34627"/>
                </a:cubicBezTo>
                <a:lnTo>
                  <a:pt x="79456" y="34627"/>
                </a:lnTo>
                <a:cubicBezTo>
                  <a:pt x="78954" y="34650"/>
                  <a:pt x="78474" y="34901"/>
                  <a:pt x="78155" y="35289"/>
                </a:cubicBezTo>
                <a:cubicBezTo>
                  <a:pt x="78543" y="34672"/>
                  <a:pt x="78588" y="33851"/>
                  <a:pt x="78269" y="33189"/>
                </a:cubicBezTo>
                <a:lnTo>
                  <a:pt x="78269" y="33189"/>
                </a:lnTo>
                <a:cubicBezTo>
                  <a:pt x="77698" y="33965"/>
                  <a:pt x="77013" y="34627"/>
                  <a:pt x="76237" y="35197"/>
                </a:cubicBezTo>
                <a:cubicBezTo>
                  <a:pt x="75918" y="34992"/>
                  <a:pt x="76032" y="34467"/>
                  <a:pt x="76260" y="34170"/>
                </a:cubicBezTo>
                <a:cubicBezTo>
                  <a:pt x="76511" y="33851"/>
                  <a:pt x="76854" y="33554"/>
                  <a:pt x="76808" y="33166"/>
                </a:cubicBezTo>
                <a:cubicBezTo>
                  <a:pt x="76785" y="32751"/>
                  <a:pt x="76454" y="32592"/>
                  <a:pt x="76044" y="32592"/>
                </a:cubicBezTo>
                <a:cubicBezTo>
                  <a:pt x="75641" y="32592"/>
                  <a:pt x="75161" y="32746"/>
                  <a:pt x="74822" y="32960"/>
                </a:cubicBezTo>
                <a:lnTo>
                  <a:pt x="76625" y="31477"/>
                </a:lnTo>
                <a:cubicBezTo>
                  <a:pt x="76377" y="30865"/>
                  <a:pt x="75709" y="30480"/>
                  <a:pt x="75056" y="30480"/>
                </a:cubicBezTo>
                <a:cubicBezTo>
                  <a:pt x="74865" y="30480"/>
                  <a:pt x="74674" y="30514"/>
                  <a:pt x="74496" y="30584"/>
                </a:cubicBezTo>
                <a:lnTo>
                  <a:pt x="74496" y="30584"/>
                </a:lnTo>
                <a:cubicBezTo>
                  <a:pt x="74820" y="30415"/>
                  <a:pt x="75101" y="30150"/>
                  <a:pt x="75279" y="29833"/>
                </a:cubicBezTo>
                <a:cubicBezTo>
                  <a:pt x="74115" y="29514"/>
                  <a:pt x="73407" y="28076"/>
                  <a:pt x="73886" y="26957"/>
                </a:cubicBezTo>
                <a:lnTo>
                  <a:pt x="73886" y="26957"/>
                </a:lnTo>
                <a:cubicBezTo>
                  <a:pt x="74385" y="27668"/>
                  <a:pt x="75251" y="28038"/>
                  <a:pt x="76110" y="28038"/>
                </a:cubicBezTo>
                <a:cubicBezTo>
                  <a:pt x="76823" y="28038"/>
                  <a:pt x="77531" y="27783"/>
                  <a:pt x="78018" y="27254"/>
                </a:cubicBezTo>
                <a:cubicBezTo>
                  <a:pt x="77150" y="26957"/>
                  <a:pt x="76466" y="26113"/>
                  <a:pt x="76374" y="25177"/>
                </a:cubicBezTo>
                <a:lnTo>
                  <a:pt x="76374" y="25177"/>
                </a:lnTo>
                <a:cubicBezTo>
                  <a:pt x="77447" y="26067"/>
                  <a:pt x="78520" y="26957"/>
                  <a:pt x="79616" y="27848"/>
                </a:cubicBezTo>
                <a:cubicBezTo>
                  <a:pt x="79479" y="26615"/>
                  <a:pt x="78817" y="25428"/>
                  <a:pt x="77835" y="24629"/>
                </a:cubicBezTo>
                <a:cubicBezTo>
                  <a:pt x="78023" y="24529"/>
                  <a:pt x="78227" y="24484"/>
                  <a:pt x="78433" y="24484"/>
                </a:cubicBezTo>
                <a:cubicBezTo>
                  <a:pt x="78976" y="24484"/>
                  <a:pt x="79536" y="24799"/>
                  <a:pt x="79867" y="25246"/>
                </a:cubicBezTo>
                <a:cubicBezTo>
                  <a:pt x="80346" y="25839"/>
                  <a:pt x="80506" y="26638"/>
                  <a:pt x="80643" y="27391"/>
                </a:cubicBezTo>
                <a:cubicBezTo>
                  <a:pt x="80779" y="26960"/>
                  <a:pt x="80892" y="26529"/>
                  <a:pt x="81006" y="26076"/>
                </a:cubicBezTo>
                <a:lnTo>
                  <a:pt x="81006" y="26076"/>
                </a:lnTo>
                <a:cubicBezTo>
                  <a:pt x="80934" y="26408"/>
                  <a:pt x="81877" y="27576"/>
                  <a:pt x="82058" y="27848"/>
                </a:cubicBezTo>
                <a:cubicBezTo>
                  <a:pt x="83496" y="25930"/>
                  <a:pt x="83268" y="24538"/>
                  <a:pt x="83176" y="22141"/>
                </a:cubicBezTo>
                <a:lnTo>
                  <a:pt x="83176" y="22141"/>
                </a:lnTo>
                <a:cubicBezTo>
                  <a:pt x="83564" y="23648"/>
                  <a:pt x="83975" y="25131"/>
                  <a:pt x="84363" y="26615"/>
                </a:cubicBezTo>
                <a:cubicBezTo>
                  <a:pt x="84797" y="26067"/>
                  <a:pt x="85048" y="25405"/>
                  <a:pt x="85116" y="24721"/>
                </a:cubicBezTo>
                <a:lnTo>
                  <a:pt x="85116" y="24721"/>
                </a:lnTo>
                <a:cubicBezTo>
                  <a:pt x="85095" y="25407"/>
                  <a:pt x="85718" y="26053"/>
                  <a:pt x="86418" y="26053"/>
                </a:cubicBezTo>
                <a:cubicBezTo>
                  <a:pt x="86463" y="26053"/>
                  <a:pt x="86509" y="26050"/>
                  <a:pt x="86554" y="26044"/>
                </a:cubicBezTo>
                <a:cubicBezTo>
                  <a:pt x="86417" y="25542"/>
                  <a:pt x="86303" y="25040"/>
                  <a:pt x="86166" y="24515"/>
                </a:cubicBezTo>
                <a:lnTo>
                  <a:pt x="86166" y="24515"/>
                </a:lnTo>
                <a:cubicBezTo>
                  <a:pt x="86550" y="25197"/>
                  <a:pt x="87332" y="25640"/>
                  <a:pt x="88103" y="25640"/>
                </a:cubicBezTo>
                <a:cubicBezTo>
                  <a:pt x="88157" y="25640"/>
                  <a:pt x="88212" y="25638"/>
                  <a:pt x="88266" y="25634"/>
                </a:cubicBezTo>
                <a:cubicBezTo>
                  <a:pt x="88426" y="24515"/>
                  <a:pt x="87901" y="23328"/>
                  <a:pt x="86988" y="22689"/>
                </a:cubicBezTo>
                <a:lnTo>
                  <a:pt x="86988" y="22689"/>
                </a:lnTo>
                <a:cubicBezTo>
                  <a:pt x="87067" y="22726"/>
                  <a:pt x="87143" y="22743"/>
                  <a:pt x="87215" y="22743"/>
                </a:cubicBezTo>
                <a:cubicBezTo>
                  <a:pt x="87728" y="22743"/>
                  <a:pt x="88064" y="21894"/>
                  <a:pt x="88084" y="21274"/>
                </a:cubicBezTo>
                <a:cubicBezTo>
                  <a:pt x="88883" y="21845"/>
                  <a:pt x="89339" y="22895"/>
                  <a:pt x="89202" y="23876"/>
                </a:cubicBezTo>
                <a:cubicBezTo>
                  <a:pt x="89430" y="23351"/>
                  <a:pt x="89955" y="22986"/>
                  <a:pt x="90526" y="22940"/>
                </a:cubicBezTo>
                <a:lnTo>
                  <a:pt x="90526" y="22940"/>
                </a:lnTo>
                <a:cubicBezTo>
                  <a:pt x="90229" y="23762"/>
                  <a:pt x="89933" y="24584"/>
                  <a:pt x="89636" y="25405"/>
                </a:cubicBezTo>
                <a:cubicBezTo>
                  <a:pt x="89522" y="25656"/>
                  <a:pt x="89430" y="25953"/>
                  <a:pt x="89545" y="26204"/>
                </a:cubicBezTo>
                <a:cubicBezTo>
                  <a:pt x="89633" y="26446"/>
                  <a:pt x="89869" y="26556"/>
                  <a:pt x="90126" y="26556"/>
                </a:cubicBezTo>
                <a:cubicBezTo>
                  <a:pt x="90402" y="26556"/>
                  <a:pt x="90703" y="26429"/>
                  <a:pt x="90868" y="26204"/>
                </a:cubicBezTo>
                <a:cubicBezTo>
                  <a:pt x="91173" y="25818"/>
                  <a:pt x="91171" y="25286"/>
                  <a:pt x="91134" y="24788"/>
                </a:cubicBezTo>
                <a:lnTo>
                  <a:pt x="91134" y="24788"/>
                </a:lnTo>
                <a:cubicBezTo>
                  <a:pt x="91227" y="25275"/>
                  <a:pt x="91743" y="25637"/>
                  <a:pt x="92234" y="25637"/>
                </a:cubicBezTo>
                <a:cubicBezTo>
                  <a:pt x="92404" y="25637"/>
                  <a:pt x="92572" y="25594"/>
                  <a:pt x="92717" y="25497"/>
                </a:cubicBezTo>
                <a:cubicBezTo>
                  <a:pt x="93334" y="25063"/>
                  <a:pt x="93151" y="23922"/>
                  <a:pt x="92443" y="23693"/>
                </a:cubicBezTo>
                <a:lnTo>
                  <a:pt x="92443" y="23693"/>
                </a:lnTo>
                <a:cubicBezTo>
                  <a:pt x="92809" y="23716"/>
                  <a:pt x="93174" y="23762"/>
                  <a:pt x="93516" y="23785"/>
                </a:cubicBezTo>
                <a:cubicBezTo>
                  <a:pt x="93927" y="23100"/>
                  <a:pt x="93379" y="22278"/>
                  <a:pt x="92923" y="21616"/>
                </a:cubicBezTo>
                <a:cubicBezTo>
                  <a:pt x="92489" y="20954"/>
                  <a:pt x="92261" y="19859"/>
                  <a:pt x="92968" y="19494"/>
                </a:cubicBezTo>
                <a:cubicBezTo>
                  <a:pt x="93265" y="20384"/>
                  <a:pt x="93562" y="21274"/>
                  <a:pt x="93881" y="22141"/>
                </a:cubicBezTo>
                <a:cubicBezTo>
                  <a:pt x="93973" y="22461"/>
                  <a:pt x="94110" y="22803"/>
                  <a:pt x="94406" y="22940"/>
                </a:cubicBezTo>
                <a:cubicBezTo>
                  <a:pt x="94470" y="22975"/>
                  <a:pt x="94541" y="22990"/>
                  <a:pt x="94613" y="22990"/>
                </a:cubicBezTo>
                <a:cubicBezTo>
                  <a:pt x="94874" y="22990"/>
                  <a:pt x="95140" y="22785"/>
                  <a:pt x="95068" y="22552"/>
                </a:cubicBezTo>
                <a:lnTo>
                  <a:pt x="95068" y="22552"/>
                </a:lnTo>
                <a:cubicBezTo>
                  <a:pt x="95297" y="23054"/>
                  <a:pt x="95548" y="23602"/>
                  <a:pt x="96004" y="23922"/>
                </a:cubicBezTo>
                <a:cubicBezTo>
                  <a:pt x="96229" y="24090"/>
                  <a:pt x="96521" y="24187"/>
                  <a:pt x="96799" y="24187"/>
                </a:cubicBezTo>
                <a:cubicBezTo>
                  <a:pt x="97086" y="24187"/>
                  <a:pt x="97360" y="24085"/>
                  <a:pt x="97533" y="23853"/>
                </a:cubicBezTo>
                <a:cubicBezTo>
                  <a:pt x="98173" y="22986"/>
                  <a:pt x="96826" y="21982"/>
                  <a:pt x="96643" y="20932"/>
                </a:cubicBezTo>
                <a:lnTo>
                  <a:pt x="96643" y="20932"/>
                </a:lnTo>
                <a:cubicBezTo>
                  <a:pt x="97351" y="21571"/>
                  <a:pt x="98241" y="21982"/>
                  <a:pt x="99177" y="22118"/>
                </a:cubicBezTo>
                <a:cubicBezTo>
                  <a:pt x="99321" y="21486"/>
                  <a:pt x="99151" y="20811"/>
                  <a:pt x="98757" y="20320"/>
                </a:cubicBezTo>
                <a:lnTo>
                  <a:pt x="98757" y="20320"/>
                </a:lnTo>
                <a:cubicBezTo>
                  <a:pt x="99474" y="20940"/>
                  <a:pt x="100393" y="21326"/>
                  <a:pt x="101345" y="21365"/>
                </a:cubicBezTo>
                <a:cubicBezTo>
                  <a:pt x="100638" y="20019"/>
                  <a:pt x="100227" y="18512"/>
                  <a:pt x="100113" y="16983"/>
                </a:cubicBezTo>
                <a:lnTo>
                  <a:pt x="100113" y="16983"/>
                </a:lnTo>
                <a:cubicBezTo>
                  <a:pt x="100683" y="17690"/>
                  <a:pt x="101254" y="18398"/>
                  <a:pt x="101802" y="19106"/>
                </a:cubicBezTo>
                <a:cubicBezTo>
                  <a:pt x="101414" y="17599"/>
                  <a:pt x="101779" y="15933"/>
                  <a:pt x="102738" y="14700"/>
                </a:cubicBezTo>
                <a:cubicBezTo>
                  <a:pt x="103148" y="15659"/>
                  <a:pt x="103263" y="16732"/>
                  <a:pt x="103034" y="17736"/>
                </a:cubicBezTo>
                <a:cubicBezTo>
                  <a:pt x="103134" y="17649"/>
                  <a:pt x="103237" y="17610"/>
                  <a:pt x="103339" y="17610"/>
                </a:cubicBezTo>
                <a:cubicBezTo>
                  <a:pt x="103821" y="17610"/>
                  <a:pt x="104261" y="18472"/>
                  <a:pt x="104016" y="19037"/>
                </a:cubicBezTo>
                <a:cubicBezTo>
                  <a:pt x="103696" y="19745"/>
                  <a:pt x="102966" y="20224"/>
                  <a:pt x="102852" y="20977"/>
                </a:cubicBezTo>
                <a:cubicBezTo>
                  <a:pt x="104404" y="20703"/>
                  <a:pt x="105796" y="19608"/>
                  <a:pt x="106435" y="18147"/>
                </a:cubicBezTo>
                <a:lnTo>
                  <a:pt x="106435" y="18147"/>
                </a:lnTo>
                <a:cubicBezTo>
                  <a:pt x="106869" y="18763"/>
                  <a:pt x="106481" y="19653"/>
                  <a:pt x="105933" y="20178"/>
                </a:cubicBezTo>
                <a:cubicBezTo>
                  <a:pt x="105385" y="20703"/>
                  <a:pt x="104678" y="21091"/>
                  <a:pt x="104358" y="21776"/>
                </a:cubicBezTo>
                <a:cubicBezTo>
                  <a:pt x="104036" y="22442"/>
                  <a:pt x="104401" y="23431"/>
                  <a:pt x="105073" y="23431"/>
                </a:cubicBezTo>
                <a:cubicBezTo>
                  <a:pt x="105115" y="23431"/>
                  <a:pt x="105158" y="23428"/>
                  <a:pt x="105203" y="23420"/>
                </a:cubicBezTo>
                <a:cubicBezTo>
                  <a:pt x="105545" y="23374"/>
                  <a:pt x="105796" y="23100"/>
                  <a:pt x="106024" y="22803"/>
                </a:cubicBezTo>
                <a:cubicBezTo>
                  <a:pt x="106889" y="21686"/>
                  <a:pt x="107559" y="20412"/>
                  <a:pt x="107980" y="19055"/>
                </a:cubicBezTo>
                <a:lnTo>
                  <a:pt x="107980" y="19055"/>
                </a:lnTo>
                <a:cubicBezTo>
                  <a:pt x="108046" y="19222"/>
                  <a:pt x="108230" y="19378"/>
                  <a:pt x="108419" y="19378"/>
                </a:cubicBezTo>
                <a:cubicBezTo>
                  <a:pt x="108458" y="19378"/>
                  <a:pt x="108497" y="19371"/>
                  <a:pt x="108535" y="19357"/>
                </a:cubicBezTo>
                <a:cubicBezTo>
                  <a:pt x="108900" y="19243"/>
                  <a:pt x="109060" y="18809"/>
                  <a:pt x="109106" y="18421"/>
                </a:cubicBezTo>
                <a:cubicBezTo>
                  <a:pt x="109174" y="18033"/>
                  <a:pt x="109220" y="17599"/>
                  <a:pt x="109494" y="17348"/>
                </a:cubicBezTo>
                <a:lnTo>
                  <a:pt x="109494" y="17348"/>
                </a:lnTo>
                <a:cubicBezTo>
                  <a:pt x="109088" y="17843"/>
                  <a:pt x="109705" y="18672"/>
                  <a:pt x="110358" y="18672"/>
                </a:cubicBezTo>
                <a:cubicBezTo>
                  <a:pt x="110366" y="18672"/>
                  <a:pt x="110375" y="18672"/>
                  <a:pt x="110384" y="18672"/>
                </a:cubicBezTo>
                <a:cubicBezTo>
                  <a:pt x="111069" y="18672"/>
                  <a:pt x="111617" y="18170"/>
                  <a:pt x="112096" y="17690"/>
                </a:cubicBezTo>
                <a:lnTo>
                  <a:pt x="112096" y="17690"/>
                </a:lnTo>
                <a:cubicBezTo>
                  <a:pt x="111936" y="18969"/>
                  <a:pt x="111023" y="20133"/>
                  <a:pt x="109813" y="20544"/>
                </a:cubicBezTo>
                <a:cubicBezTo>
                  <a:pt x="110475" y="20886"/>
                  <a:pt x="110338" y="21936"/>
                  <a:pt x="109791" y="22461"/>
                </a:cubicBezTo>
                <a:cubicBezTo>
                  <a:pt x="109266" y="22986"/>
                  <a:pt x="108490" y="23191"/>
                  <a:pt x="107873" y="23602"/>
                </a:cubicBezTo>
                <a:cubicBezTo>
                  <a:pt x="107257" y="24013"/>
                  <a:pt x="106755" y="24835"/>
                  <a:pt x="107143" y="25474"/>
                </a:cubicBezTo>
                <a:cubicBezTo>
                  <a:pt x="107782" y="25246"/>
                  <a:pt x="108444" y="24994"/>
                  <a:pt x="109083" y="24743"/>
                </a:cubicBezTo>
                <a:lnTo>
                  <a:pt x="109083" y="24743"/>
                </a:lnTo>
                <a:cubicBezTo>
                  <a:pt x="108170" y="25474"/>
                  <a:pt x="107622" y="26615"/>
                  <a:pt x="107645" y="27779"/>
                </a:cubicBezTo>
                <a:cubicBezTo>
                  <a:pt x="108417" y="27492"/>
                  <a:pt x="109133" y="27007"/>
                  <a:pt x="109681" y="26380"/>
                </a:cubicBezTo>
                <a:lnTo>
                  <a:pt x="109681" y="26380"/>
                </a:lnTo>
                <a:cubicBezTo>
                  <a:pt x="109275" y="27055"/>
                  <a:pt x="109101" y="27885"/>
                  <a:pt x="109243" y="28647"/>
                </a:cubicBezTo>
                <a:cubicBezTo>
                  <a:pt x="110361" y="26866"/>
                  <a:pt x="111959" y="25382"/>
                  <a:pt x="113808" y="24378"/>
                </a:cubicBezTo>
                <a:lnTo>
                  <a:pt x="113808" y="24378"/>
                </a:lnTo>
                <a:cubicBezTo>
                  <a:pt x="112986" y="26136"/>
                  <a:pt x="111982" y="27779"/>
                  <a:pt x="110818" y="29286"/>
                </a:cubicBezTo>
                <a:cubicBezTo>
                  <a:pt x="112233" y="28989"/>
                  <a:pt x="113534" y="28030"/>
                  <a:pt x="114242" y="26752"/>
                </a:cubicBezTo>
                <a:lnTo>
                  <a:pt x="114242" y="26752"/>
                </a:lnTo>
                <a:cubicBezTo>
                  <a:pt x="114173" y="27300"/>
                  <a:pt x="114105" y="27848"/>
                  <a:pt x="114059" y="28395"/>
                </a:cubicBezTo>
                <a:cubicBezTo>
                  <a:pt x="114949" y="28373"/>
                  <a:pt x="115748" y="27551"/>
                  <a:pt x="115771" y="26638"/>
                </a:cubicBezTo>
                <a:cubicBezTo>
                  <a:pt x="115816" y="27231"/>
                  <a:pt x="115885" y="27848"/>
                  <a:pt x="116273" y="28327"/>
                </a:cubicBezTo>
                <a:cubicBezTo>
                  <a:pt x="116498" y="28608"/>
                  <a:pt x="116870" y="28794"/>
                  <a:pt x="117219" y="28794"/>
                </a:cubicBezTo>
                <a:cubicBezTo>
                  <a:pt x="117436" y="28794"/>
                  <a:pt x="117644" y="28722"/>
                  <a:pt x="117802" y="28555"/>
                </a:cubicBezTo>
                <a:cubicBezTo>
                  <a:pt x="118031" y="28350"/>
                  <a:pt x="118099" y="28030"/>
                  <a:pt x="118145" y="27756"/>
                </a:cubicBezTo>
                <a:cubicBezTo>
                  <a:pt x="118373" y="26661"/>
                  <a:pt x="118624" y="25565"/>
                  <a:pt x="118852" y="24469"/>
                </a:cubicBezTo>
                <a:cubicBezTo>
                  <a:pt x="118921" y="25291"/>
                  <a:pt x="119172" y="26090"/>
                  <a:pt x="119583" y="26798"/>
                </a:cubicBezTo>
                <a:cubicBezTo>
                  <a:pt x="120404" y="25588"/>
                  <a:pt x="120907" y="24150"/>
                  <a:pt x="121043" y="22689"/>
                </a:cubicBezTo>
                <a:cubicBezTo>
                  <a:pt x="121203" y="23830"/>
                  <a:pt x="121340" y="24949"/>
                  <a:pt x="121500" y="26067"/>
                </a:cubicBezTo>
                <a:cubicBezTo>
                  <a:pt x="122299" y="25679"/>
                  <a:pt x="122778" y="24743"/>
                  <a:pt x="122687" y="23876"/>
                </a:cubicBezTo>
                <a:lnTo>
                  <a:pt x="122687" y="23876"/>
                </a:lnTo>
                <a:cubicBezTo>
                  <a:pt x="123417" y="23945"/>
                  <a:pt x="123965" y="24766"/>
                  <a:pt x="123737" y="25474"/>
                </a:cubicBezTo>
                <a:cubicBezTo>
                  <a:pt x="123486" y="26318"/>
                  <a:pt x="122459" y="26615"/>
                  <a:pt x="121774" y="27140"/>
                </a:cubicBezTo>
                <a:cubicBezTo>
                  <a:pt x="121066" y="27688"/>
                  <a:pt x="120952" y="29149"/>
                  <a:pt x="121842" y="29171"/>
                </a:cubicBezTo>
                <a:cubicBezTo>
                  <a:pt x="121454" y="29286"/>
                  <a:pt x="121066" y="29400"/>
                  <a:pt x="120655" y="29491"/>
                </a:cubicBezTo>
                <a:cubicBezTo>
                  <a:pt x="121158" y="30199"/>
                  <a:pt x="121295" y="31134"/>
                  <a:pt x="120975" y="31933"/>
                </a:cubicBezTo>
                <a:cubicBezTo>
                  <a:pt x="120176" y="30724"/>
                  <a:pt x="118875" y="29856"/>
                  <a:pt x="117460" y="29582"/>
                </a:cubicBezTo>
                <a:lnTo>
                  <a:pt x="117460" y="29582"/>
                </a:lnTo>
                <a:cubicBezTo>
                  <a:pt x="117802" y="30267"/>
                  <a:pt x="118122" y="30952"/>
                  <a:pt x="118464" y="31637"/>
                </a:cubicBezTo>
                <a:cubicBezTo>
                  <a:pt x="117677" y="31097"/>
                  <a:pt x="116722" y="30818"/>
                  <a:pt x="115766" y="30818"/>
                </a:cubicBezTo>
                <a:cubicBezTo>
                  <a:pt x="115225" y="30818"/>
                  <a:pt x="114684" y="30907"/>
                  <a:pt x="114173" y="31089"/>
                </a:cubicBezTo>
                <a:cubicBezTo>
                  <a:pt x="114879" y="31931"/>
                  <a:pt x="115903" y="32479"/>
                  <a:pt x="116996" y="32572"/>
                </a:cubicBezTo>
                <a:lnTo>
                  <a:pt x="116996" y="32572"/>
                </a:lnTo>
                <a:cubicBezTo>
                  <a:pt x="116845" y="32559"/>
                  <a:pt x="116693" y="32553"/>
                  <a:pt x="116542" y="32553"/>
                </a:cubicBezTo>
                <a:cubicBezTo>
                  <a:pt x="115615" y="32553"/>
                  <a:pt x="114678" y="32788"/>
                  <a:pt x="113876" y="33257"/>
                </a:cubicBezTo>
                <a:cubicBezTo>
                  <a:pt x="114242" y="34490"/>
                  <a:pt x="116889" y="33714"/>
                  <a:pt x="116958" y="34969"/>
                </a:cubicBezTo>
                <a:cubicBezTo>
                  <a:pt x="116991" y="35567"/>
                  <a:pt x="116359" y="35827"/>
                  <a:pt x="115704" y="35827"/>
                </a:cubicBezTo>
                <a:cubicBezTo>
                  <a:pt x="115460" y="35827"/>
                  <a:pt x="115212" y="35791"/>
                  <a:pt x="114995" y="35722"/>
                </a:cubicBezTo>
                <a:cubicBezTo>
                  <a:pt x="114580" y="35588"/>
                  <a:pt x="114087" y="35441"/>
                  <a:pt x="113652" y="35441"/>
                </a:cubicBezTo>
                <a:cubicBezTo>
                  <a:pt x="113272" y="35441"/>
                  <a:pt x="112937" y="35553"/>
                  <a:pt x="112735" y="35882"/>
                </a:cubicBezTo>
                <a:cubicBezTo>
                  <a:pt x="113767" y="36324"/>
                  <a:pt x="114895" y="36572"/>
                  <a:pt x="116032" y="36572"/>
                </a:cubicBezTo>
                <a:cubicBezTo>
                  <a:pt x="116127" y="36572"/>
                  <a:pt x="116223" y="36570"/>
                  <a:pt x="116319" y="36567"/>
                </a:cubicBezTo>
                <a:lnTo>
                  <a:pt x="116319" y="36567"/>
                </a:lnTo>
                <a:cubicBezTo>
                  <a:pt x="115451" y="36727"/>
                  <a:pt x="114607" y="37183"/>
                  <a:pt x="114036" y="37868"/>
                </a:cubicBezTo>
                <a:cubicBezTo>
                  <a:pt x="114115" y="37870"/>
                  <a:pt x="114193" y="37871"/>
                  <a:pt x="114271" y="37871"/>
                </a:cubicBezTo>
                <a:cubicBezTo>
                  <a:pt x="115836" y="37871"/>
                  <a:pt x="117388" y="37438"/>
                  <a:pt x="118692" y="36613"/>
                </a:cubicBezTo>
                <a:lnTo>
                  <a:pt x="118692" y="36613"/>
                </a:lnTo>
                <a:cubicBezTo>
                  <a:pt x="118396" y="37252"/>
                  <a:pt x="118076" y="37891"/>
                  <a:pt x="117757" y="38553"/>
                </a:cubicBezTo>
                <a:cubicBezTo>
                  <a:pt x="118396" y="38575"/>
                  <a:pt x="119058" y="38598"/>
                  <a:pt x="119697" y="38621"/>
                </a:cubicBezTo>
                <a:cubicBezTo>
                  <a:pt x="118282" y="38895"/>
                  <a:pt x="116981" y="39740"/>
                  <a:pt x="116182" y="40949"/>
                </a:cubicBezTo>
                <a:cubicBezTo>
                  <a:pt x="117916" y="40904"/>
                  <a:pt x="119605" y="40402"/>
                  <a:pt x="121089" y="39534"/>
                </a:cubicBezTo>
                <a:lnTo>
                  <a:pt x="121089" y="39534"/>
                </a:lnTo>
                <a:cubicBezTo>
                  <a:pt x="119469" y="40904"/>
                  <a:pt x="117688" y="42867"/>
                  <a:pt x="118441" y="44852"/>
                </a:cubicBezTo>
                <a:lnTo>
                  <a:pt x="118441" y="44852"/>
                </a:lnTo>
                <a:cubicBezTo>
                  <a:pt x="119469" y="43985"/>
                  <a:pt x="120496" y="43118"/>
                  <a:pt x="121523" y="42228"/>
                </a:cubicBezTo>
                <a:lnTo>
                  <a:pt x="121523" y="42228"/>
                </a:lnTo>
                <a:cubicBezTo>
                  <a:pt x="121500" y="42889"/>
                  <a:pt x="121454" y="43574"/>
                  <a:pt x="121409" y="44236"/>
                </a:cubicBezTo>
                <a:cubicBezTo>
                  <a:pt x="122299" y="43620"/>
                  <a:pt x="123029" y="42775"/>
                  <a:pt x="123509" y="41817"/>
                </a:cubicBezTo>
                <a:lnTo>
                  <a:pt x="123509" y="41817"/>
                </a:lnTo>
                <a:cubicBezTo>
                  <a:pt x="123143" y="42798"/>
                  <a:pt x="123143" y="43917"/>
                  <a:pt x="123486" y="44898"/>
                </a:cubicBezTo>
                <a:cubicBezTo>
                  <a:pt x="123640" y="45341"/>
                  <a:pt x="124022" y="45817"/>
                  <a:pt x="124453" y="45817"/>
                </a:cubicBezTo>
                <a:cubicBezTo>
                  <a:pt x="124533" y="45817"/>
                  <a:pt x="124614" y="45801"/>
                  <a:pt x="124696" y="45765"/>
                </a:cubicBezTo>
                <a:cubicBezTo>
                  <a:pt x="125015" y="45629"/>
                  <a:pt x="125106" y="45218"/>
                  <a:pt x="125198" y="44875"/>
                </a:cubicBezTo>
                <a:cubicBezTo>
                  <a:pt x="125609" y="42867"/>
                  <a:pt x="125837" y="40767"/>
                  <a:pt x="126316" y="38804"/>
                </a:cubicBezTo>
                <a:lnTo>
                  <a:pt x="126316" y="38804"/>
                </a:lnTo>
                <a:cubicBezTo>
                  <a:pt x="126248" y="40059"/>
                  <a:pt x="126704" y="41360"/>
                  <a:pt x="127572" y="42296"/>
                </a:cubicBezTo>
                <a:cubicBezTo>
                  <a:pt x="127914" y="41132"/>
                  <a:pt x="128279" y="39991"/>
                  <a:pt x="128621" y="38827"/>
                </a:cubicBezTo>
                <a:cubicBezTo>
                  <a:pt x="128850" y="40333"/>
                  <a:pt x="130174" y="41611"/>
                  <a:pt x="131680" y="41771"/>
                </a:cubicBezTo>
                <a:cubicBezTo>
                  <a:pt x="131178" y="39625"/>
                  <a:pt x="130699" y="37480"/>
                  <a:pt x="130219" y="35334"/>
                </a:cubicBezTo>
                <a:lnTo>
                  <a:pt x="130219" y="35334"/>
                </a:lnTo>
                <a:cubicBezTo>
                  <a:pt x="131429" y="35836"/>
                  <a:pt x="132662" y="36339"/>
                  <a:pt x="133894" y="36841"/>
                </a:cubicBezTo>
                <a:cubicBezTo>
                  <a:pt x="133850" y="34963"/>
                  <a:pt x="132095" y="33320"/>
                  <a:pt x="130244" y="33320"/>
                </a:cubicBezTo>
                <a:cubicBezTo>
                  <a:pt x="130182" y="33320"/>
                  <a:pt x="130121" y="33322"/>
                  <a:pt x="130059" y="33326"/>
                </a:cubicBezTo>
                <a:lnTo>
                  <a:pt x="132274" y="32230"/>
                </a:lnTo>
                <a:cubicBezTo>
                  <a:pt x="131888" y="31517"/>
                  <a:pt x="131080" y="31064"/>
                  <a:pt x="130274" y="31064"/>
                </a:cubicBezTo>
                <a:cubicBezTo>
                  <a:pt x="130125" y="31064"/>
                  <a:pt x="129977" y="31080"/>
                  <a:pt x="129831" y="31112"/>
                </a:cubicBezTo>
                <a:cubicBezTo>
                  <a:pt x="130790" y="30541"/>
                  <a:pt x="131749" y="29970"/>
                  <a:pt x="132684" y="29423"/>
                </a:cubicBezTo>
                <a:cubicBezTo>
                  <a:pt x="132319" y="29306"/>
                  <a:pt x="131939" y="29251"/>
                  <a:pt x="131559" y="29251"/>
                </a:cubicBezTo>
                <a:cubicBezTo>
                  <a:pt x="130371" y="29251"/>
                  <a:pt x="129182" y="29795"/>
                  <a:pt x="128439" y="30746"/>
                </a:cubicBezTo>
                <a:cubicBezTo>
                  <a:pt x="127937" y="29902"/>
                  <a:pt x="127435" y="29057"/>
                  <a:pt x="126932" y="28236"/>
                </a:cubicBezTo>
                <a:cubicBezTo>
                  <a:pt x="127320" y="28122"/>
                  <a:pt x="127708" y="28007"/>
                  <a:pt x="128097" y="27893"/>
                </a:cubicBezTo>
                <a:cubicBezTo>
                  <a:pt x="127868" y="27437"/>
                  <a:pt x="127640" y="27003"/>
                  <a:pt x="127412" y="26569"/>
                </a:cubicBezTo>
                <a:cubicBezTo>
                  <a:pt x="127927" y="26305"/>
                  <a:pt x="128503" y="26171"/>
                  <a:pt x="129073" y="26171"/>
                </a:cubicBezTo>
                <a:cubicBezTo>
                  <a:pt x="129489" y="26171"/>
                  <a:pt x="129903" y="26242"/>
                  <a:pt x="130288" y="26387"/>
                </a:cubicBezTo>
                <a:cubicBezTo>
                  <a:pt x="130881" y="24994"/>
                  <a:pt x="130105" y="23191"/>
                  <a:pt x="128690" y="22666"/>
                </a:cubicBezTo>
                <a:cubicBezTo>
                  <a:pt x="128997" y="22381"/>
                  <a:pt x="129404" y="22309"/>
                  <a:pt x="129844" y="22309"/>
                </a:cubicBezTo>
                <a:cubicBezTo>
                  <a:pt x="130295" y="22309"/>
                  <a:pt x="130779" y="22385"/>
                  <a:pt x="131224" y="22385"/>
                </a:cubicBezTo>
                <a:cubicBezTo>
                  <a:pt x="131703" y="22385"/>
                  <a:pt x="132136" y="22298"/>
                  <a:pt x="132433" y="21936"/>
                </a:cubicBezTo>
                <a:cubicBezTo>
                  <a:pt x="132913" y="21365"/>
                  <a:pt x="132639" y="20452"/>
                  <a:pt x="132045" y="19973"/>
                </a:cubicBezTo>
                <a:cubicBezTo>
                  <a:pt x="131580" y="19615"/>
                  <a:pt x="131003" y="19468"/>
                  <a:pt x="130423" y="19377"/>
                </a:cubicBezTo>
                <a:lnTo>
                  <a:pt x="130423" y="19377"/>
                </a:lnTo>
                <a:cubicBezTo>
                  <a:pt x="130675" y="19192"/>
                  <a:pt x="130873" y="18752"/>
                  <a:pt x="130721" y="18421"/>
                </a:cubicBezTo>
                <a:cubicBezTo>
                  <a:pt x="130470" y="17896"/>
                  <a:pt x="129854" y="17485"/>
                  <a:pt x="129877" y="16869"/>
                </a:cubicBezTo>
                <a:cubicBezTo>
                  <a:pt x="129900" y="16207"/>
                  <a:pt x="130676" y="15864"/>
                  <a:pt x="131132" y="15385"/>
                </a:cubicBezTo>
                <a:cubicBezTo>
                  <a:pt x="131536" y="14961"/>
                  <a:pt x="131369" y="13984"/>
                  <a:pt x="130914" y="13984"/>
                </a:cubicBezTo>
                <a:cubicBezTo>
                  <a:pt x="130855" y="13984"/>
                  <a:pt x="130790" y="14001"/>
                  <a:pt x="130721" y="14038"/>
                </a:cubicBezTo>
                <a:cubicBezTo>
                  <a:pt x="130982" y="13147"/>
                  <a:pt x="131885" y="12504"/>
                  <a:pt x="132818" y="12504"/>
                </a:cubicBezTo>
                <a:cubicBezTo>
                  <a:pt x="132865" y="12504"/>
                  <a:pt x="132912" y="12506"/>
                  <a:pt x="132958" y="12509"/>
                </a:cubicBezTo>
                <a:cubicBezTo>
                  <a:pt x="132890" y="13217"/>
                  <a:pt x="132981" y="13947"/>
                  <a:pt x="133187" y="14609"/>
                </a:cubicBezTo>
                <a:cubicBezTo>
                  <a:pt x="133552" y="14563"/>
                  <a:pt x="133917" y="14495"/>
                  <a:pt x="134259" y="14426"/>
                </a:cubicBezTo>
                <a:cubicBezTo>
                  <a:pt x="135629" y="14175"/>
                  <a:pt x="137272" y="13673"/>
                  <a:pt x="137523" y="12304"/>
                </a:cubicBezTo>
                <a:cubicBezTo>
                  <a:pt x="137843" y="13331"/>
                  <a:pt x="137843" y="14472"/>
                  <a:pt x="137546" y="15522"/>
                </a:cubicBezTo>
                <a:cubicBezTo>
                  <a:pt x="139098" y="15225"/>
                  <a:pt x="140445" y="13993"/>
                  <a:pt x="140856" y="12463"/>
                </a:cubicBezTo>
                <a:cubicBezTo>
                  <a:pt x="141563" y="12897"/>
                  <a:pt x="141951" y="13833"/>
                  <a:pt x="141746" y="14632"/>
                </a:cubicBezTo>
                <a:cubicBezTo>
                  <a:pt x="142431" y="13513"/>
                  <a:pt x="143298" y="12532"/>
                  <a:pt x="144302" y="11710"/>
                </a:cubicBezTo>
                <a:cubicBezTo>
                  <a:pt x="144736" y="13103"/>
                  <a:pt x="145558" y="14358"/>
                  <a:pt x="146676" y="15294"/>
                </a:cubicBezTo>
                <a:cubicBezTo>
                  <a:pt x="145992" y="15294"/>
                  <a:pt x="145307" y="15317"/>
                  <a:pt x="144622" y="15339"/>
                </a:cubicBezTo>
                <a:cubicBezTo>
                  <a:pt x="144942" y="15910"/>
                  <a:pt x="145307" y="16526"/>
                  <a:pt x="145238" y="17188"/>
                </a:cubicBezTo>
                <a:cubicBezTo>
                  <a:pt x="145180" y="17752"/>
                  <a:pt x="144691" y="18315"/>
                  <a:pt x="144167" y="18315"/>
                </a:cubicBezTo>
                <a:cubicBezTo>
                  <a:pt x="144076" y="18315"/>
                  <a:pt x="143983" y="18298"/>
                  <a:pt x="143892" y="18261"/>
                </a:cubicBezTo>
                <a:cubicBezTo>
                  <a:pt x="143572" y="18147"/>
                  <a:pt x="143344" y="17850"/>
                  <a:pt x="143116" y="17576"/>
                </a:cubicBezTo>
                <a:cubicBezTo>
                  <a:pt x="142497" y="16907"/>
                  <a:pt x="141572" y="16532"/>
                  <a:pt x="140654" y="16532"/>
                </a:cubicBezTo>
                <a:cubicBezTo>
                  <a:pt x="140320" y="16532"/>
                  <a:pt x="139986" y="16582"/>
                  <a:pt x="139669" y="16686"/>
                </a:cubicBezTo>
                <a:lnTo>
                  <a:pt x="141340" y="17521"/>
                </a:lnTo>
                <a:lnTo>
                  <a:pt x="141340" y="17521"/>
                </a:lnTo>
                <a:cubicBezTo>
                  <a:pt x="141195" y="17459"/>
                  <a:pt x="141043" y="17430"/>
                  <a:pt x="140890" y="17430"/>
                </a:cubicBezTo>
                <a:cubicBezTo>
                  <a:pt x="140036" y="17430"/>
                  <a:pt x="139153" y="18321"/>
                  <a:pt x="139395" y="19197"/>
                </a:cubicBezTo>
                <a:cubicBezTo>
                  <a:pt x="138824" y="18535"/>
                  <a:pt x="138185" y="17873"/>
                  <a:pt x="137341" y="17759"/>
                </a:cubicBezTo>
                <a:cubicBezTo>
                  <a:pt x="137302" y="17755"/>
                  <a:pt x="137263" y="17753"/>
                  <a:pt x="137225" y="17753"/>
                </a:cubicBezTo>
                <a:cubicBezTo>
                  <a:pt x="136414" y="17753"/>
                  <a:pt x="135580" y="18637"/>
                  <a:pt x="135994" y="19334"/>
                </a:cubicBezTo>
                <a:cubicBezTo>
                  <a:pt x="136428" y="20087"/>
                  <a:pt x="137797" y="19950"/>
                  <a:pt x="138094" y="20772"/>
                </a:cubicBezTo>
                <a:cubicBezTo>
                  <a:pt x="137820" y="21114"/>
                  <a:pt x="137523" y="21457"/>
                  <a:pt x="137249" y="21822"/>
                </a:cubicBezTo>
                <a:cubicBezTo>
                  <a:pt x="138185" y="22073"/>
                  <a:pt x="139167" y="22370"/>
                  <a:pt x="139852" y="23054"/>
                </a:cubicBezTo>
                <a:cubicBezTo>
                  <a:pt x="140354" y="23534"/>
                  <a:pt x="141061" y="25131"/>
                  <a:pt x="140194" y="25634"/>
                </a:cubicBezTo>
                <a:cubicBezTo>
                  <a:pt x="140106" y="25688"/>
                  <a:pt x="140000" y="25713"/>
                  <a:pt x="139880" y="25713"/>
                </a:cubicBezTo>
                <a:cubicBezTo>
                  <a:pt x="138998" y="25713"/>
                  <a:pt x="137372" y="24392"/>
                  <a:pt x="136930" y="23990"/>
                </a:cubicBezTo>
                <a:lnTo>
                  <a:pt x="136930" y="23990"/>
                </a:lnTo>
                <a:cubicBezTo>
                  <a:pt x="137044" y="24424"/>
                  <a:pt x="137272" y="24812"/>
                  <a:pt x="137569" y="25131"/>
                </a:cubicBezTo>
                <a:cubicBezTo>
                  <a:pt x="136907" y="25086"/>
                  <a:pt x="136245" y="25040"/>
                  <a:pt x="135583" y="25017"/>
                </a:cubicBezTo>
                <a:lnTo>
                  <a:pt x="135583" y="25017"/>
                </a:lnTo>
                <a:cubicBezTo>
                  <a:pt x="135811" y="25588"/>
                  <a:pt x="136199" y="26090"/>
                  <a:pt x="136702" y="26432"/>
                </a:cubicBezTo>
                <a:cubicBezTo>
                  <a:pt x="135743" y="26478"/>
                  <a:pt x="134807" y="26638"/>
                  <a:pt x="133894" y="26912"/>
                </a:cubicBezTo>
                <a:cubicBezTo>
                  <a:pt x="134523" y="27369"/>
                  <a:pt x="135303" y="27611"/>
                  <a:pt x="136079" y="27611"/>
                </a:cubicBezTo>
                <a:cubicBezTo>
                  <a:pt x="136543" y="27611"/>
                  <a:pt x="137005" y="27525"/>
                  <a:pt x="137432" y="27345"/>
                </a:cubicBezTo>
                <a:lnTo>
                  <a:pt x="137432" y="27345"/>
                </a:lnTo>
                <a:cubicBezTo>
                  <a:pt x="136998" y="27939"/>
                  <a:pt x="136314" y="28395"/>
                  <a:pt x="135583" y="28555"/>
                </a:cubicBezTo>
                <a:cubicBezTo>
                  <a:pt x="136110" y="28839"/>
                  <a:pt x="136726" y="28997"/>
                  <a:pt x="137321" y="28997"/>
                </a:cubicBezTo>
                <a:cubicBezTo>
                  <a:pt x="137397" y="28997"/>
                  <a:pt x="137472" y="28994"/>
                  <a:pt x="137546" y="28989"/>
                </a:cubicBezTo>
                <a:lnTo>
                  <a:pt x="137546" y="28989"/>
                </a:lnTo>
                <a:cubicBezTo>
                  <a:pt x="137257" y="29600"/>
                  <a:pt x="136572" y="29973"/>
                  <a:pt x="135897" y="29973"/>
                </a:cubicBezTo>
                <a:cubicBezTo>
                  <a:pt x="135619" y="29973"/>
                  <a:pt x="135344" y="29910"/>
                  <a:pt x="135098" y="29775"/>
                </a:cubicBezTo>
                <a:lnTo>
                  <a:pt x="135098" y="29775"/>
                </a:lnTo>
                <a:cubicBezTo>
                  <a:pt x="135868" y="30205"/>
                  <a:pt x="136616" y="30636"/>
                  <a:pt x="137386" y="31066"/>
                </a:cubicBezTo>
                <a:cubicBezTo>
                  <a:pt x="137351" y="31065"/>
                  <a:pt x="137316" y="31065"/>
                  <a:pt x="137281" y="31065"/>
                </a:cubicBezTo>
                <a:cubicBezTo>
                  <a:pt x="136402" y="31065"/>
                  <a:pt x="135509" y="31338"/>
                  <a:pt x="134807" y="31865"/>
                </a:cubicBezTo>
                <a:cubicBezTo>
                  <a:pt x="135343" y="32060"/>
                  <a:pt x="135904" y="32157"/>
                  <a:pt x="136468" y="32157"/>
                </a:cubicBezTo>
                <a:cubicBezTo>
                  <a:pt x="136961" y="32157"/>
                  <a:pt x="137455" y="32082"/>
                  <a:pt x="137934" y="31933"/>
                </a:cubicBezTo>
                <a:lnTo>
                  <a:pt x="137934" y="31933"/>
                </a:lnTo>
                <a:cubicBezTo>
                  <a:pt x="137569" y="32344"/>
                  <a:pt x="137227" y="32732"/>
                  <a:pt x="136861" y="33143"/>
                </a:cubicBezTo>
                <a:cubicBezTo>
                  <a:pt x="136937" y="33147"/>
                  <a:pt x="137013" y="33148"/>
                  <a:pt x="137089" y="33148"/>
                </a:cubicBezTo>
                <a:cubicBezTo>
                  <a:pt x="137994" y="33148"/>
                  <a:pt x="138890" y="32897"/>
                  <a:pt x="139669" y="32413"/>
                </a:cubicBezTo>
                <a:lnTo>
                  <a:pt x="139669" y="32413"/>
                </a:lnTo>
                <a:cubicBezTo>
                  <a:pt x="139418" y="32595"/>
                  <a:pt x="139258" y="32869"/>
                  <a:pt x="139212" y="33166"/>
                </a:cubicBezTo>
                <a:cubicBezTo>
                  <a:pt x="139321" y="33133"/>
                  <a:pt x="139435" y="33118"/>
                  <a:pt x="139551" y="33118"/>
                </a:cubicBezTo>
                <a:cubicBezTo>
                  <a:pt x="139924" y="33118"/>
                  <a:pt x="140310" y="33281"/>
                  <a:pt x="140536" y="33577"/>
                </a:cubicBezTo>
                <a:cubicBezTo>
                  <a:pt x="139656" y="34537"/>
                  <a:pt x="138355" y="35094"/>
                  <a:pt x="137048" y="35094"/>
                </a:cubicBezTo>
                <a:cubicBezTo>
                  <a:pt x="136864" y="35094"/>
                  <a:pt x="136679" y="35083"/>
                  <a:pt x="136496" y="35060"/>
                </a:cubicBezTo>
                <a:lnTo>
                  <a:pt x="136496" y="35060"/>
                </a:lnTo>
                <a:cubicBezTo>
                  <a:pt x="137010" y="35274"/>
                  <a:pt x="137559" y="35381"/>
                  <a:pt x="138105" y="35381"/>
                </a:cubicBezTo>
                <a:cubicBezTo>
                  <a:pt x="138432" y="35381"/>
                  <a:pt x="138759" y="35343"/>
                  <a:pt x="139075" y="35266"/>
                </a:cubicBezTo>
                <a:lnTo>
                  <a:pt x="139075" y="35266"/>
                </a:lnTo>
                <a:cubicBezTo>
                  <a:pt x="137752" y="35791"/>
                  <a:pt x="136542" y="36590"/>
                  <a:pt x="135538" y="37617"/>
                </a:cubicBezTo>
                <a:cubicBezTo>
                  <a:pt x="136382" y="37138"/>
                  <a:pt x="137318" y="36841"/>
                  <a:pt x="138254" y="36704"/>
                </a:cubicBezTo>
                <a:lnTo>
                  <a:pt x="138254" y="36704"/>
                </a:lnTo>
                <a:cubicBezTo>
                  <a:pt x="137478" y="37160"/>
                  <a:pt x="136884" y="37982"/>
                  <a:pt x="136747" y="38872"/>
                </a:cubicBezTo>
                <a:cubicBezTo>
                  <a:pt x="137927" y="38648"/>
                  <a:pt x="139034" y="37972"/>
                  <a:pt x="139778" y="37003"/>
                </a:cubicBezTo>
                <a:lnTo>
                  <a:pt x="139778" y="37003"/>
                </a:lnTo>
                <a:cubicBezTo>
                  <a:pt x="139725" y="37192"/>
                  <a:pt x="139748" y="37404"/>
                  <a:pt x="139852" y="37571"/>
                </a:cubicBezTo>
                <a:lnTo>
                  <a:pt x="141860" y="36498"/>
                </a:lnTo>
                <a:lnTo>
                  <a:pt x="141860" y="36498"/>
                </a:lnTo>
                <a:cubicBezTo>
                  <a:pt x="140947" y="38165"/>
                  <a:pt x="139464" y="39534"/>
                  <a:pt x="137706" y="40310"/>
                </a:cubicBezTo>
                <a:cubicBezTo>
                  <a:pt x="138436" y="40036"/>
                  <a:pt x="139167" y="39740"/>
                  <a:pt x="139897" y="39466"/>
                </a:cubicBezTo>
                <a:lnTo>
                  <a:pt x="139897" y="39466"/>
                </a:lnTo>
                <a:cubicBezTo>
                  <a:pt x="138961" y="40082"/>
                  <a:pt x="138368" y="41200"/>
                  <a:pt x="138368" y="42342"/>
                </a:cubicBezTo>
                <a:cubicBezTo>
                  <a:pt x="138939" y="41885"/>
                  <a:pt x="139509" y="41429"/>
                  <a:pt x="140080" y="40995"/>
                </a:cubicBezTo>
                <a:lnTo>
                  <a:pt x="140080" y="40995"/>
                </a:lnTo>
                <a:cubicBezTo>
                  <a:pt x="139646" y="42113"/>
                  <a:pt x="139943" y="43483"/>
                  <a:pt x="140833" y="44305"/>
                </a:cubicBezTo>
                <a:cubicBezTo>
                  <a:pt x="141267" y="43255"/>
                  <a:pt x="141678" y="42205"/>
                  <a:pt x="142111" y="41155"/>
                </a:cubicBezTo>
                <a:cubicBezTo>
                  <a:pt x="142225" y="41657"/>
                  <a:pt x="142362" y="42136"/>
                  <a:pt x="142499" y="42616"/>
                </a:cubicBezTo>
                <a:cubicBezTo>
                  <a:pt x="143001" y="40881"/>
                  <a:pt x="143800" y="39192"/>
                  <a:pt x="144827" y="37685"/>
                </a:cubicBezTo>
                <a:lnTo>
                  <a:pt x="144827" y="37685"/>
                </a:lnTo>
                <a:lnTo>
                  <a:pt x="143732" y="43666"/>
                </a:lnTo>
                <a:cubicBezTo>
                  <a:pt x="144753" y="42355"/>
                  <a:pt x="145516" y="40829"/>
                  <a:pt x="145935" y="39212"/>
                </a:cubicBezTo>
                <a:lnTo>
                  <a:pt x="145935" y="39212"/>
                </a:lnTo>
                <a:cubicBezTo>
                  <a:pt x="145580" y="40708"/>
                  <a:pt x="145953" y="42378"/>
                  <a:pt x="146950" y="43574"/>
                </a:cubicBezTo>
                <a:cubicBezTo>
                  <a:pt x="147293" y="42205"/>
                  <a:pt x="147521" y="40790"/>
                  <a:pt x="147635" y="39374"/>
                </a:cubicBezTo>
                <a:cubicBezTo>
                  <a:pt x="147863" y="40424"/>
                  <a:pt x="148411" y="41406"/>
                  <a:pt x="149210" y="42159"/>
                </a:cubicBezTo>
                <a:cubicBezTo>
                  <a:pt x="149187" y="41451"/>
                  <a:pt x="149164" y="40767"/>
                  <a:pt x="149164" y="40082"/>
                </a:cubicBezTo>
                <a:lnTo>
                  <a:pt x="149164" y="40082"/>
                </a:lnTo>
                <a:cubicBezTo>
                  <a:pt x="149644" y="40790"/>
                  <a:pt x="150397" y="41315"/>
                  <a:pt x="151219" y="41543"/>
                </a:cubicBezTo>
                <a:cubicBezTo>
                  <a:pt x="151241" y="40675"/>
                  <a:pt x="151059" y="39808"/>
                  <a:pt x="150716" y="39009"/>
                </a:cubicBezTo>
                <a:lnTo>
                  <a:pt x="150716" y="39009"/>
                </a:lnTo>
                <a:cubicBezTo>
                  <a:pt x="151629" y="39991"/>
                  <a:pt x="152976" y="40584"/>
                  <a:pt x="154346" y="40584"/>
                </a:cubicBezTo>
                <a:cubicBezTo>
                  <a:pt x="153364" y="39808"/>
                  <a:pt x="152679" y="38690"/>
                  <a:pt x="152383" y="37457"/>
                </a:cubicBezTo>
                <a:lnTo>
                  <a:pt x="152383" y="37457"/>
                </a:lnTo>
                <a:cubicBezTo>
                  <a:pt x="153159" y="38256"/>
                  <a:pt x="154117" y="38872"/>
                  <a:pt x="155167" y="39237"/>
                </a:cubicBezTo>
                <a:cubicBezTo>
                  <a:pt x="155784" y="39078"/>
                  <a:pt x="156491" y="38872"/>
                  <a:pt x="156811" y="38302"/>
                </a:cubicBezTo>
                <a:cubicBezTo>
                  <a:pt x="157166" y="37647"/>
                  <a:pt x="156526" y="36947"/>
                  <a:pt x="155944" y="36539"/>
                </a:cubicBezTo>
                <a:lnTo>
                  <a:pt x="155944" y="36539"/>
                </a:lnTo>
                <a:cubicBezTo>
                  <a:pt x="156218" y="36682"/>
                  <a:pt x="156528" y="36790"/>
                  <a:pt x="156819" y="36790"/>
                </a:cubicBezTo>
                <a:cubicBezTo>
                  <a:pt x="156886" y="36790"/>
                  <a:pt x="156952" y="36785"/>
                  <a:pt x="157016" y="36772"/>
                </a:cubicBezTo>
                <a:cubicBezTo>
                  <a:pt x="157541" y="36658"/>
                  <a:pt x="157929" y="35928"/>
                  <a:pt x="157518" y="35585"/>
                </a:cubicBezTo>
                <a:cubicBezTo>
                  <a:pt x="157381" y="35471"/>
                  <a:pt x="157199" y="35426"/>
                  <a:pt x="157016" y="35380"/>
                </a:cubicBezTo>
                <a:cubicBezTo>
                  <a:pt x="155761" y="35129"/>
                  <a:pt x="154483" y="34855"/>
                  <a:pt x="153227" y="34581"/>
                </a:cubicBezTo>
                <a:cubicBezTo>
                  <a:pt x="153980" y="34330"/>
                  <a:pt x="154756" y="34102"/>
                  <a:pt x="155510" y="33851"/>
                </a:cubicBezTo>
                <a:cubicBezTo>
                  <a:pt x="155130" y="33276"/>
                  <a:pt x="154514" y="33067"/>
                  <a:pt x="153830" y="33067"/>
                </a:cubicBezTo>
                <a:cubicBezTo>
                  <a:pt x="153073" y="33067"/>
                  <a:pt x="152233" y="33323"/>
                  <a:pt x="151538" y="33622"/>
                </a:cubicBezTo>
                <a:lnTo>
                  <a:pt x="153478" y="31180"/>
                </a:lnTo>
                <a:cubicBezTo>
                  <a:pt x="153319" y="31100"/>
                  <a:pt x="153145" y="31067"/>
                  <a:pt x="152967" y="31067"/>
                </a:cubicBezTo>
                <a:cubicBezTo>
                  <a:pt x="152584" y="31067"/>
                  <a:pt x="152177" y="31222"/>
                  <a:pt x="151835" y="31408"/>
                </a:cubicBezTo>
                <a:cubicBezTo>
                  <a:pt x="151333" y="31659"/>
                  <a:pt x="150808" y="32002"/>
                  <a:pt x="150237" y="32002"/>
                </a:cubicBezTo>
                <a:cubicBezTo>
                  <a:pt x="149666" y="32002"/>
                  <a:pt x="149073" y="31454"/>
                  <a:pt x="149256" y="30906"/>
                </a:cubicBezTo>
                <a:cubicBezTo>
                  <a:pt x="150077" y="30290"/>
                  <a:pt x="151059" y="29879"/>
                  <a:pt x="152063" y="29765"/>
                </a:cubicBezTo>
                <a:cubicBezTo>
                  <a:pt x="151127" y="29240"/>
                  <a:pt x="150169" y="28715"/>
                  <a:pt x="149233" y="28190"/>
                </a:cubicBezTo>
                <a:lnTo>
                  <a:pt x="149233" y="28190"/>
                </a:lnTo>
                <a:cubicBezTo>
                  <a:pt x="150007" y="28401"/>
                  <a:pt x="150805" y="28510"/>
                  <a:pt x="151603" y="28510"/>
                </a:cubicBezTo>
                <a:cubicBezTo>
                  <a:pt x="152357" y="28510"/>
                  <a:pt x="153111" y="28413"/>
                  <a:pt x="153843" y="28213"/>
                </a:cubicBezTo>
                <a:cubicBezTo>
                  <a:pt x="153296" y="26935"/>
                  <a:pt x="151561" y="26775"/>
                  <a:pt x="150146" y="26706"/>
                </a:cubicBezTo>
                <a:cubicBezTo>
                  <a:pt x="148753" y="26615"/>
                  <a:pt x="146973" y="25999"/>
                  <a:pt x="146973" y="24584"/>
                </a:cubicBezTo>
                <a:lnTo>
                  <a:pt x="146973" y="24584"/>
                </a:lnTo>
                <a:cubicBezTo>
                  <a:pt x="147658" y="25017"/>
                  <a:pt x="148343" y="25451"/>
                  <a:pt x="149027" y="25907"/>
                </a:cubicBezTo>
                <a:cubicBezTo>
                  <a:pt x="148872" y="25110"/>
                  <a:pt x="149943" y="24742"/>
                  <a:pt x="150778" y="24742"/>
                </a:cubicBezTo>
                <a:cubicBezTo>
                  <a:pt x="150804" y="24742"/>
                  <a:pt x="150829" y="24743"/>
                  <a:pt x="150853" y="24743"/>
                </a:cubicBezTo>
                <a:cubicBezTo>
                  <a:pt x="152634" y="24766"/>
                  <a:pt x="154391" y="24926"/>
                  <a:pt x="156149" y="25246"/>
                </a:cubicBezTo>
                <a:cubicBezTo>
                  <a:pt x="156058" y="24241"/>
                  <a:pt x="155647" y="23283"/>
                  <a:pt x="155030" y="22484"/>
                </a:cubicBezTo>
                <a:lnTo>
                  <a:pt x="155030" y="22484"/>
                </a:lnTo>
                <a:cubicBezTo>
                  <a:pt x="156172" y="23876"/>
                  <a:pt x="157610" y="25086"/>
                  <a:pt x="159253" y="25725"/>
                </a:cubicBezTo>
                <a:cubicBezTo>
                  <a:pt x="159320" y="25253"/>
                  <a:pt x="161134" y="21865"/>
                  <a:pt x="161235" y="21865"/>
                </a:cubicBezTo>
                <a:cubicBezTo>
                  <a:pt x="161237" y="21865"/>
                  <a:pt x="161238" y="21866"/>
                  <a:pt x="161239" y="21867"/>
                </a:cubicBezTo>
                <a:cubicBezTo>
                  <a:pt x="161675" y="22783"/>
                  <a:pt x="161570" y="23948"/>
                  <a:pt x="160983" y="24786"/>
                </a:cubicBezTo>
                <a:lnTo>
                  <a:pt x="160983" y="24786"/>
                </a:lnTo>
                <a:cubicBezTo>
                  <a:pt x="161364" y="24294"/>
                  <a:pt x="161878" y="23907"/>
                  <a:pt x="162471" y="23716"/>
                </a:cubicBezTo>
                <a:lnTo>
                  <a:pt x="162471" y="23716"/>
                </a:lnTo>
                <a:cubicBezTo>
                  <a:pt x="162061" y="24721"/>
                  <a:pt x="161627" y="25725"/>
                  <a:pt x="161216" y="26729"/>
                </a:cubicBezTo>
                <a:cubicBezTo>
                  <a:pt x="161366" y="26886"/>
                  <a:pt x="161552" y="26951"/>
                  <a:pt x="161753" y="26951"/>
                </a:cubicBezTo>
                <a:cubicBezTo>
                  <a:pt x="162226" y="26951"/>
                  <a:pt x="162781" y="26589"/>
                  <a:pt x="163133" y="26204"/>
                </a:cubicBezTo>
                <a:cubicBezTo>
                  <a:pt x="163543" y="25794"/>
                  <a:pt x="164092" y="25329"/>
                  <a:pt x="164606" y="25329"/>
                </a:cubicBezTo>
                <a:cubicBezTo>
                  <a:pt x="164751" y="25329"/>
                  <a:pt x="164893" y="25366"/>
                  <a:pt x="165028" y="25451"/>
                </a:cubicBezTo>
                <a:cubicBezTo>
                  <a:pt x="164166" y="25927"/>
                  <a:pt x="164566" y="27574"/>
                  <a:pt x="165555" y="27574"/>
                </a:cubicBezTo>
                <a:cubicBezTo>
                  <a:pt x="165562" y="27574"/>
                  <a:pt x="165569" y="27574"/>
                  <a:pt x="165576" y="27574"/>
                </a:cubicBezTo>
                <a:lnTo>
                  <a:pt x="165576" y="27574"/>
                </a:lnTo>
                <a:cubicBezTo>
                  <a:pt x="165754" y="28131"/>
                  <a:pt x="165104" y="28602"/>
                  <a:pt x="164542" y="28602"/>
                </a:cubicBezTo>
                <a:cubicBezTo>
                  <a:pt x="164529" y="28602"/>
                  <a:pt x="164516" y="28601"/>
                  <a:pt x="164503" y="28601"/>
                </a:cubicBezTo>
                <a:cubicBezTo>
                  <a:pt x="163932" y="28578"/>
                  <a:pt x="163384" y="28304"/>
                  <a:pt x="162814" y="28258"/>
                </a:cubicBezTo>
                <a:cubicBezTo>
                  <a:pt x="162799" y="28258"/>
                  <a:pt x="162784" y="28258"/>
                  <a:pt x="162769" y="28258"/>
                </a:cubicBezTo>
                <a:cubicBezTo>
                  <a:pt x="162186" y="28258"/>
                  <a:pt x="161538" y="28683"/>
                  <a:pt x="161650" y="29217"/>
                </a:cubicBezTo>
                <a:cubicBezTo>
                  <a:pt x="160896" y="29263"/>
                  <a:pt x="160143" y="29286"/>
                  <a:pt x="159367" y="29308"/>
                </a:cubicBezTo>
                <a:cubicBezTo>
                  <a:pt x="159185" y="29651"/>
                  <a:pt x="159002" y="29970"/>
                  <a:pt x="158797" y="30313"/>
                </a:cubicBezTo>
                <a:cubicBezTo>
                  <a:pt x="159093" y="31028"/>
                  <a:pt x="159909" y="31263"/>
                  <a:pt x="160726" y="31263"/>
                </a:cubicBezTo>
                <a:cubicBezTo>
                  <a:pt x="160978" y="31263"/>
                  <a:pt x="161230" y="31241"/>
                  <a:pt x="161467" y="31203"/>
                </a:cubicBezTo>
                <a:cubicBezTo>
                  <a:pt x="161913" y="31142"/>
                  <a:pt x="162394" y="31068"/>
                  <a:pt x="162854" y="31068"/>
                </a:cubicBezTo>
                <a:cubicBezTo>
                  <a:pt x="163430" y="31068"/>
                  <a:pt x="163972" y="31185"/>
                  <a:pt x="164366" y="31591"/>
                </a:cubicBezTo>
                <a:cubicBezTo>
                  <a:pt x="163384" y="31614"/>
                  <a:pt x="162403" y="31659"/>
                  <a:pt x="161444" y="31705"/>
                </a:cubicBezTo>
                <a:cubicBezTo>
                  <a:pt x="161809" y="32550"/>
                  <a:pt x="162471" y="33280"/>
                  <a:pt x="163270" y="33714"/>
                </a:cubicBezTo>
                <a:cubicBezTo>
                  <a:pt x="162750" y="33755"/>
                  <a:pt x="162225" y="33775"/>
                  <a:pt x="161699" y="33775"/>
                </a:cubicBezTo>
                <a:cubicBezTo>
                  <a:pt x="160471" y="33775"/>
                  <a:pt x="159235" y="33664"/>
                  <a:pt x="158020" y="33440"/>
                </a:cubicBezTo>
                <a:lnTo>
                  <a:pt x="158020" y="33440"/>
                </a:lnTo>
                <a:cubicBezTo>
                  <a:pt x="158865" y="34535"/>
                  <a:pt x="159732" y="35654"/>
                  <a:pt x="160577" y="36749"/>
                </a:cubicBezTo>
                <a:cubicBezTo>
                  <a:pt x="161275" y="36239"/>
                  <a:pt x="162137" y="35969"/>
                  <a:pt x="163004" y="35969"/>
                </a:cubicBezTo>
                <a:cubicBezTo>
                  <a:pt x="163300" y="35969"/>
                  <a:pt x="163596" y="36001"/>
                  <a:pt x="163887" y="36065"/>
                </a:cubicBezTo>
                <a:cubicBezTo>
                  <a:pt x="162540" y="36590"/>
                  <a:pt x="161376" y="37571"/>
                  <a:pt x="160623" y="38804"/>
                </a:cubicBezTo>
                <a:cubicBezTo>
                  <a:pt x="161200" y="38629"/>
                  <a:pt x="161803" y="38544"/>
                  <a:pt x="162405" y="38544"/>
                </a:cubicBezTo>
                <a:cubicBezTo>
                  <a:pt x="163065" y="38544"/>
                  <a:pt x="163723" y="38647"/>
                  <a:pt x="164343" y="38849"/>
                </a:cubicBezTo>
                <a:cubicBezTo>
                  <a:pt x="164343" y="39100"/>
                  <a:pt x="164320" y="39352"/>
                  <a:pt x="164320" y="39580"/>
                </a:cubicBezTo>
                <a:cubicBezTo>
                  <a:pt x="162974" y="40310"/>
                  <a:pt x="161764" y="40607"/>
                  <a:pt x="160463" y="41451"/>
                </a:cubicBezTo>
                <a:cubicBezTo>
                  <a:pt x="159552" y="42044"/>
                  <a:pt x="157867" y="44251"/>
                  <a:pt x="156953" y="44486"/>
                </a:cubicBezTo>
                <a:lnTo>
                  <a:pt x="156953" y="44486"/>
                </a:lnTo>
                <a:cubicBezTo>
                  <a:pt x="158480" y="44098"/>
                  <a:pt x="159985" y="43734"/>
                  <a:pt x="161513" y="43346"/>
                </a:cubicBezTo>
                <a:lnTo>
                  <a:pt x="161513" y="43346"/>
                </a:lnTo>
                <a:cubicBezTo>
                  <a:pt x="160052" y="44327"/>
                  <a:pt x="159162" y="46062"/>
                  <a:pt x="159230" y="47797"/>
                </a:cubicBezTo>
                <a:cubicBezTo>
                  <a:pt x="160029" y="47021"/>
                  <a:pt x="160942" y="46336"/>
                  <a:pt x="161901" y="45765"/>
                </a:cubicBezTo>
                <a:lnTo>
                  <a:pt x="161901" y="45765"/>
                </a:lnTo>
                <a:cubicBezTo>
                  <a:pt x="161832" y="46747"/>
                  <a:pt x="161307" y="47683"/>
                  <a:pt x="160508" y="48253"/>
                </a:cubicBezTo>
                <a:cubicBezTo>
                  <a:pt x="161421" y="47637"/>
                  <a:pt x="162357" y="46998"/>
                  <a:pt x="163293" y="46382"/>
                </a:cubicBezTo>
                <a:lnTo>
                  <a:pt x="163293" y="46382"/>
                </a:lnTo>
                <a:cubicBezTo>
                  <a:pt x="163636" y="47500"/>
                  <a:pt x="163179" y="48824"/>
                  <a:pt x="162198" y="49486"/>
                </a:cubicBezTo>
                <a:cubicBezTo>
                  <a:pt x="162608" y="50376"/>
                  <a:pt x="162996" y="51244"/>
                  <a:pt x="163384" y="52134"/>
                </a:cubicBezTo>
                <a:cubicBezTo>
                  <a:pt x="163887" y="50855"/>
                  <a:pt x="164320" y="49554"/>
                  <a:pt x="164663" y="48231"/>
                </a:cubicBezTo>
                <a:cubicBezTo>
                  <a:pt x="164845" y="49166"/>
                  <a:pt x="165256" y="50079"/>
                  <a:pt x="165872" y="50810"/>
                </a:cubicBezTo>
                <a:cubicBezTo>
                  <a:pt x="166055" y="50148"/>
                  <a:pt x="166215" y="49486"/>
                  <a:pt x="166397" y="48824"/>
                </a:cubicBezTo>
                <a:lnTo>
                  <a:pt x="166397" y="48824"/>
                </a:lnTo>
                <a:cubicBezTo>
                  <a:pt x="166260" y="50399"/>
                  <a:pt x="166352" y="51997"/>
                  <a:pt x="166648" y="53549"/>
                </a:cubicBezTo>
                <a:cubicBezTo>
                  <a:pt x="167584" y="51769"/>
                  <a:pt x="167995" y="49691"/>
                  <a:pt x="167790" y="47660"/>
                </a:cubicBezTo>
                <a:lnTo>
                  <a:pt x="167790" y="47660"/>
                </a:lnTo>
                <a:cubicBezTo>
                  <a:pt x="168589" y="48322"/>
                  <a:pt x="168885" y="49395"/>
                  <a:pt x="169410" y="50285"/>
                </a:cubicBezTo>
                <a:cubicBezTo>
                  <a:pt x="169818" y="50947"/>
                  <a:pt x="170591" y="51508"/>
                  <a:pt x="171299" y="51508"/>
                </a:cubicBezTo>
                <a:cubicBezTo>
                  <a:pt x="171543" y="51508"/>
                  <a:pt x="171779" y="51441"/>
                  <a:pt x="171990" y="51289"/>
                </a:cubicBezTo>
                <a:cubicBezTo>
                  <a:pt x="171853" y="50490"/>
                  <a:pt x="171465" y="49760"/>
                  <a:pt x="170917" y="49189"/>
                </a:cubicBezTo>
                <a:lnTo>
                  <a:pt x="170917" y="49189"/>
                </a:lnTo>
                <a:cubicBezTo>
                  <a:pt x="171624" y="49760"/>
                  <a:pt x="172492" y="50148"/>
                  <a:pt x="173382" y="50308"/>
                </a:cubicBezTo>
                <a:cubicBezTo>
                  <a:pt x="173222" y="49874"/>
                  <a:pt x="173062" y="49440"/>
                  <a:pt x="172903" y="49007"/>
                </a:cubicBezTo>
                <a:lnTo>
                  <a:pt x="172903" y="49007"/>
                </a:lnTo>
                <a:cubicBezTo>
                  <a:pt x="173747" y="49395"/>
                  <a:pt x="174683" y="49646"/>
                  <a:pt x="175642" y="49691"/>
                </a:cubicBezTo>
                <a:cubicBezTo>
                  <a:pt x="174957" y="48687"/>
                  <a:pt x="173975" y="47865"/>
                  <a:pt x="172880" y="47386"/>
                </a:cubicBezTo>
                <a:lnTo>
                  <a:pt x="172880" y="47386"/>
                </a:lnTo>
                <a:lnTo>
                  <a:pt x="175139" y="47569"/>
                </a:lnTo>
                <a:cubicBezTo>
                  <a:pt x="175214" y="47574"/>
                  <a:pt x="175289" y="47579"/>
                  <a:pt x="175364" y="47579"/>
                </a:cubicBezTo>
                <a:cubicBezTo>
                  <a:pt x="175589" y="47579"/>
                  <a:pt x="175807" y="47540"/>
                  <a:pt x="175961" y="47386"/>
                </a:cubicBezTo>
                <a:cubicBezTo>
                  <a:pt x="176349" y="46952"/>
                  <a:pt x="175733" y="46336"/>
                  <a:pt x="175185" y="46153"/>
                </a:cubicBezTo>
                <a:cubicBezTo>
                  <a:pt x="174637" y="45971"/>
                  <a:pt x="173907" y="45720"/>
                  <a:pt x="173953" y="45149"/>
                </a:cubicBezTo>
                <a:lnTo>
                  <a:pt x="173953" y="45149"/>
                </a:lnTo>
                <a:cubicBezTo>
                  <a:pt x="174687" y="45330"/>
                  <a:pt x="175446" y="45422"/>
                  <a:pt x="176204" y="45422"/>
                </a:cubicBezTo>
                <a:cubicBezTo>
                  <a:pt x="177073" y="45422"/>
                  <a:pt x="177940" y="45302"/>
                  <a:pt x="178769" y="45058"/>
                </a:cubicBezTo>
                <a:cubicBezTo>
                  <a:pt x="177331" y="44533"/>
                  <a:pt x="175893" y="44008"/>
                  <a:pt x="174455" y="43460"/>
                </a:cubicBezTo>
                <a:cubicBezTo>
                  <a:pt x="175324" y="42973"/>
                  <a:pt x="176326" y="42725"/>
                  <a:pt x="177329" y="42725"/>
                </a:cubicBezTo>
                <a:cubicBezTo>
                  <a:pt x="177642" y="42725"/>
                  <a:pt x="177956" y="42749"/>
                  <a:pt x="178267" y="42798"/>
                </a:cubicBezTo>
                <a:cubicBezTo>
                  <a:pt x="177355" y="41783"/>
                  <a:pt x="175992" y="41182"/>
                  <a:pt x="174622" y="41182"/>
                </a:cubicBezTo>
                <a:cubicBezTo>
                  <a:pt x="174482" y="41182"/>
                  <a:pt x="174343" y="41188"/>
                  <a:pt x="174204" y="41200"/>
                </a:cubicBezTo>
                <a:cubicBezTo>
                  <a:pt x="174980" y="40675"/>
                  <a:pt x="175847" y="40265"/>
                  <a:pt x="176760" y="40013"/>
                </a:cubicBezTo>
                <a:cubicBezTo>
                  <a:pt x="176454" y="39648"/>
                  <a:pt x="176027" y="39526"/>
                  <a:pt x="175557" y="39526"/>
                </a:cubicBezTo>
                <a:cubicBezTo>
                  <a:pt x="174941" y="39526"/>
                  <a:pt x="174251" y="39734"/>
                  <a:pt x="173656" y="39877"/>
                </a:cubicBezTo>
                <a:cubicBezTo>
                  <a:pt x="173471" y="39924"/>
                  <a:pt x="173270" y="39947"/>
                  <a:pt x="173066" y="39947"/>
                </a:cubicBezTo>
                <a:cubicBezTo>
                  <a:pt x="172088" y="39947"/>
                  <a:pt x="171036" y="39422"/>
                  <a:pt x="171282" y="38553"/>
                </a:cubicBezTo>
                <a:lnTo>
                  <a:pt x="171282" y="38553"/>
                </a:lnTo>
                <a:cubicBezTo>
                  <a:pt x="171718" y="38749"/>
                  <a:pt x="172191" y="38841"/>
                  <a:pt x="172667" y="38841"/>
                </a:cubicBezTo>
                <a:cubicBezTo>
                  <a:pt x="173908" y="38841"/>
                  <a:pt x="175164" y="38210"/>
                  <a:pt x="175824" y="37138"/>
                </a:cubicBezTo>
                <a:cubicBezTo>
                  <a:pt x="176529" y="38176"/>
                  <a:pt x="177783" y="38719"/>
                  <a:pt x="179028" y="38719"/>
                </a:cubicBezTo>
                <a:cubicBezTo>
                  <a:pt x="180081" y="38719"/>
                  <a:pt x="181127" y="38331"/>
                  <a:pt x="181827" y="37526"/>
                </a:cubicBezTo>
                <a:cubicBezTo>
                  <a:pt x="180983" y="37503"/>
                  <a:pt x="180161" y="37457"/>
                  <a:pt x="179316" y="37411"/>
                </a:cubicBezTo>
                <a:cubicBezTo>
                  <a:pt x="179794" y="36417"/>
                  <a:pt x="180912" y="35760"/>
                  <a:pt x="182027" y="35760"/>
                </a:cubicBezTo>
                <a:cubicBezTo>
                  <a:pt x="182244" y="35760"/>
                  <a:pt x="182460" y="35785"/>
                  <a:pt x="182672" y="35836"/>
                </a:cubicBezTo>
                <a:cubicBezTo>
                  <a:pt x="182459" y="35354"/>
                  <a:pt x="181997" y="35186"/>
                  <a:pt x="181463" y="35186"/>
                </a:cubicBezTo>
                <a:cubicBezTo>
                  <a:pt x="180912" y="35186"/>
                  <a:pt x="180283" y="35365"/>
                  <a:pt x="179773" y="35563"/>
                </a:cubicBezTo>
                <a:cubicBezTo>
                  <a:pt x="179467" y="35674"/>
                  <a:pt x="179105" y="35734"/>
                  <a:pt x="178750" y="35734"/>
                </a:cubicBezTo>
                <a:cubicBezTo>
                  <a:pt x="177941" y="35734"/>
                  <a:pt x="177176" y="35419"/>
                  <a:pt x="177239" y="34672"/>
                </a:cubicBezTo>
                <a:lnTo>
                  <a:pt x="177239" y="34672"/>
                </a:lnTo>
                <a:cubicBezTo>
                  <a:pt x="177438" y="34801"/>
                  <a:pt x="177664" y="34860"/>
                  <a:pt x="177892" y="34860"/>
                </a:cubicBezTo>
                <a:cubicBezTo>
                  <a:pt x="178633" y="34860"/>
                  <a:pt x="179402" y="34248"/>
                  <a:pt x="179385" y="33463"/>
                </a:cubicBezTo>
                <a:lnTo>
                  <a:pt x="179385" y="33463"/>
                </a:lnTo>
                <a:cubicBezTo>
                  <a:pt x="179889" y="33718"/>
                  <a:pt x="180446" y="33839"/>
                  <a:pt x="181005" y="33839"/>
                </a:cubicBezTo>
                <a:cubicBezTo>
                  <a:pt x="182244" y="33839"/>
                  <a:pt x="183493" y="33245"/>
                  <a:pt x="184201" y="32207"/>
                </a:cubicBezTo>
                <a:cubicBezTo>
                  <a:pt x="183976" y="32193"/>
                  <a:pt x="183751" y="32185"/>
                  <a:pt x="183527" y="32185"/>
                </a:cubicBezTo>
                <a:cubicBezTo>
                  <a:pt x="182703" y="32185"/>
                  <a:pt x="181886" y="32284"/>
                  <a:pt x="181097" y="32481"/>
                </a:cubicBezTo>
                <a:lnTo>
                  <a:pt x="181097" y="30587"/>
                </a:lnTo>
                <a:lnTo>
                  <a:pt x="184855" y="30154"/>
                </a:lnTo>
                <a:lnTo>
                  <a:pt x="184855" y="30154"/>
                </a:lnTo>
                <a:cubicBezTo>
                  <a:pt x="184828" y="30157"/>
                  <a:pt x="184803" y="30158"/>
                  <a:pt x="184780" y="30158"/>
                </a:cubicBezTo>
                <a:cubicBezTo>
                  <a:pt x="183318" y="30158"/>
                  <a:pt x="187991" y="24560"/>
                  <a:pt x="188013" y="24515"/>
                </a:cubicBezTo>
                <a:lnTo>
                  <a:pt x="188013" y="24515"/>
                </a:lnTo>
                <a:cubicBezTo>
                  <a:pt x="186810" y="25718"/>
                  <a:pt x="185380" y="26997"/>
                  <a:pt x="183741" y="26997"/>
                </a:cubicBezTo>
                <a:cubicBezTo>
                  <a:pt x="183577" y="26997"/>
                  <a:pt x="183411" y="26984"/>
                  <a:pt x="183242" y="26957"/>
                </a:cubicBezTo>
                <a:cubicBezTo>
                  <a:pt x="182763" y="26889"/>
                  <a:pt x="182307" y="26706"/>
                  <a:pt x="181827" y="26661"/>
                </a:cubicBezTo>
                <a:cubicBezTo>
                  <a:pt x="181765" y="26655"/>
                  <a:pt x="181703" y="26653"/>
                  <a:pt x="181640" y="26653"/>
                </a:cubicBezTo>
                <a:cubicBezTo>
                  <a:pt x="180925" y="26653"/>
                  <a:pt x="180214" y="27009"/>
                  <a:pt x="179773" y="27597"/>
                </a:cubicBezTo>
                <a:cubicBezTo>
                  <a:pt x="180252" y="25953"/>
                  <a:pt x="182421" y="25656"/>
                  <a:pt x="183767" y="24629"/>
                </a:cubicBezTo>
                <a:cubicBezTo>
                  <a:pt x="184977" y="23716"/>
                  <a:pt x="185525" y="22187"/>
                  <a:pt x="186027" y="20772"/>
                </a:cubicBezTo>
                <a:lnTo>
                  <a:pt x="186027" y="20772"/>
                </a:lnTo>
                <a:cubicBezTo>
                  <a:pt x="185479" y="20932"/>
                  <a:pt x="185297" y="21571"/>
                  <a:pt x="184863" y="21913"/>
                </a:cubicBezTo>
                <a:cubicBezTo>
                  <a:pt x="184566" y="22144"/>
                  <a:pt x="184212" y="22216"/>
                  <a:pt x="183840" y="22216"/>
                </a:cubicBezTo>
                <a:cubicBezTo>
                  <a:pt x="183438" y="22216"/>
                  <a:pt x="183017" y="22132"/>
                  <a:pt x="182626" y="22073"/>
                </a:cubicBezTo>
                <a:cubicBezTo>
                  <a:pt x="182459" y="22043"/>
                  <a:pt x="182281" y="22026"/>
                  <a:pt x="182103" y="22026"/>
                </a:cubicBezTo>
                <a:cubicBezTo>
                  <a:pt x="181475" y="22026"/>
                  <a:pt x="180841" y="22235"/>
                  <a:pt x="180663" y="22803"/>
                </a:cubicBezTo>
                <a:cubicBezTo>
                  <a:pt x="180663" y="21913"/>
                  <a:pt x="181576" y="21342"/>
                  <a:pt x="182329" y="20863"/>
                </a:cubicBezTo>
                <a:cubicBezTo>
                  <a:pt x="183060" y="20384"/>
                  <a:pt x="183859" y="19516"/>
                  <a:pt x="183471" y="18718"/>
                </a:cubicBezTo>
                <a:lnTo>
                  <a:pt x="183471" y="18718"/>
                </a:lnTo>
                <a:cubicBezTo>
                  <a:pt x="181941" y="19539"/>
                  <a:pt x="180207" y="20019"/>
                  <a:pt x="178472" y="20064"/>
                </a:cubicBezTo>
                <a:cubicBezTo>
                  <a:pt x="179294" y="19128"/>
                  <a:pt x="180252" y="18352"/>
                  <a:pt x="181325" y="17782"/>
                </a:cubicBezTo>
                <a:cubicBezTo>
                  <a:pt x="179933" y="17485"/>
                  <a:pt x="178586" y="17051"/>
                  <a:pt x="177308" y="16435"/>
                </a:cubicBezTo>
                <a:cubicBezTo>
                  <a:pt x="176486" y="16047"/>
                  <a:pt x="175527" y="15248"/>
                  <a:pt x="175847" y="14381"/>
                </a:cubicBezTo>
                <a:lnTo>
                  <a:pt x="175847" y="14381"/>
                </a:lnTo>
                <a:cubicBezTo>
                  <a:pt x="176555" y="14906"/>
                  <a:pt x="177354" y="15339"/>
                  <a:pt x="178152" y="15682"/>
                </a:cubicBezTo>
                <a:cubicBezTo>
                  <a:pt x="177993" y="15202"/>
                  <a:pt x="177513" y="14906"/>
                  <a:pt x="177239" y="14472"/>
                </a:cubicBezTo>
                <a:cubicBezTo>
                  <a:pt x="176995" y="14051"/>
                  <a:pt x="177161" y="13306"/>
                  <a:pt x="177631" y="13306"/>
                </a:cubicBezTo>
                <a:cubicBezTo>
                  <a:pt x="177645" y="13306"/>
                  <a:pt x="177659" y="13307"/>
                  <a:pt x="177673" y="13308"/>
                </a:cubicBezTo>
                <a:cubicBezTo>
                  <a:pt x="177878" y="13331"/>
                  <a:pt x="178038" y="13468"/>
                  <a:pt x="178175" y="13582"/>
                </a:cubicBezTo>
                <a:cubicBezTo>
                  <a:pt x="179042" y="14263"/>
                  <a:pt x="180132" y="14645"/>
                  <a:pt x="181226" y="14645"/>
                </a:cubicBezTo>
                <a:cubicBezTo>
                  <a:pt x="181343" y="14645"/>
                  <a:pt x="181460" y="14641"/>
                  <a:pt x="181576" y="14632"/>
                </a:cubicBezTo>
                <a:cubicBezTo>
                  <a:pt x="180526" y="13879"/>
                  <a:pt x="179887" y="12600"/>
                  <a:pt x="179887" y="11322"/>
                </a:cubicBezTo>
                <a:lnTo>
                  <a:pt x="179887" y="11322"/>
                </a:lnTo>
                <a:cubicBezTo>
                  <a:pt x="180983" y="12578"/>
                  <a:pt x="182466" y="13513"/>
                  <a:pt x="184087" y="13924"/>
                </a:cubicBezTo>
                <a:cubicBezTo>
                  <a:pt x="183973" y="12829"/>
                  <a:pt x="183402" y="11801"/>
                  <a:pt x="182535" y="11140"/>
                </a:cubicBezTo>
                <a:cubicBezTo>
                  <a:pt x="182568" y="10940"/>
                  <a:pt x="182704" y="10859"/>
                  <a:pt x="182878" y="10859"/>
                </a:cubicBezTo>
                <a:cubicBezTo>
                  <a:pt x="183182" y="10859"/>
                  <a:pt x="183601" y="11108"/>
                  <a:pt x="183790" y="11413"/>
                </a:cubicBezTo>
                <a:cubicBezTo>
                  <a:pt x="184407" y="12441"/>
                  <a:pt x="184795" y="13605"/>
                  <a:pt x="185502" y="14563"/>
                </a:cubicBezTo>
                <a:cubicBezTo>
                  <a:pt x="186090" y="15354"/>
                  <a:pt x="187019" y="15981"/>
                  <a:pt x="187942" y="15981"/>
                </a:cubicBezTo>
                <a:cubicBezTo>
                  <a:pt x="188165" y="15981"/>
                  <a:pt x="188389" y="15944"/>
                  <a:pt x="188606" y="15864"/>
                </a:cubicBezTo>
                <a:cubicBezTo>
                  <a:pt x="188196" y="14655"/>
                  <a:pt x="187716" y="13468"/>
                  <a:pt x="187168" y="12304"/>
                </a:cubicBezTo>
                <a:cubicBezTo>
                  <a:pt x="187394" y="12222"/>
                  <a:pt x="187624" y="12192"/>
                  <a:pt x="187858" y="12192"/>
                </a:cubicBezTo>
                <a:cubicBezTo>
                  <a:pt x="188477" y="12192"/>
                  <a:pt x="189118" y="12401"/>
                  <a:pt x="189748" y="12418"/>
                </a:cubicBezTo>
                <a:cubicBezTo>
                  <a:pt x="189776" y="12419"/>
                  <a:pt x="189804" y="12420"/>
                  <a:pt x="189833" y="12420"/>
                </a:cubicBezTo>
                <a:cubicBezTo>
                  <a:pt x="190704" y="12420"/>
                  <a:pt x="191701" y="11753"/>
                  <a:pt x="191391" y="10957"/>
                </a:cubicBezTo>
                <a:cubicBezTo>
                  <a:pt x="191140" y="10272"/>
                  <a:pt x="190044" y="9907"/>
                  <a:pt x="190250" y="9222"/>
                </a:cubicBezTo>
                <a:cubicBezTo>
                  <a:pt x="190353" y="8912"/>
                  <a:pt x="190647" y="8792"/>
                  <a:pt x="190978" y="8792"/>
                </a:cubicBezTo>
                <a:cubicBezTo>
                  <a:pt x="191231" y="8792"/>
                  <a:pt x="191506" y="8862"/>
                  <a:pt x="191733" y="8971"/>
                </a:cubicBezTo>
                <a:cubicBezTo>
                  <a:pt x="192089" y="9133"/>
                  <a:pt x="192491" y="9352"/>
                  <a:pt x="192866" y="9352"/>
                </a:cubicBezTo>
                <a:cubicBezTo>
                  <a:pt x="193020" y="9352"/>
                  <a:pt x="193169" y="9315"/>
                  <a:pt x="193308" y="9222"/>
                </a:cubicBezTo>
                <a:cubicBezTo>
                  <a:pt x="193765" y="8925"/>
                  <a:pt x="193742" y="8241"/>
                  <a:pt x="193993" y="7761"/>
                </a:cubicBezTo>
                <a:cubicBezTo>
                  <a:pt x="194219" y="7332"/>
                  <a:pt x="195004" y="7149"/>
                  <a:pt x="195987" y="7149"/>
                </a:cubicBezTo>
                <a:cubicBezTo>
                  <a:pt x="198091" y="7149"/>
                  <a:pt x="201099" y="7989"/>
                  <a:pt x="201457" y="9062"/>
                </a:cubicBezTo>
                <a:cubicBezTo>
                  <a:pt x="202393" y="11847"/>
                  <a:pt x="194838" y="15065"/>
                  <a:pt x="193400" y="16435"/>
                </a:cubicBezTo>
                <a:cubicBezTo>
                  <a:pt x="194016" y="16344"/>
                  <a:pt x="194632" y="16230"/>
                  <a:pt x="195271" y="16138"/>
                </a:cubicBezTo>
                <a:lnTo>
                  <a:pt x="195271" y="16138"/>
                </a:lnTo>
                <a:cubicBezTo>
                  <a:pt x="194084" y="17896"/>
                  <a:pt x="192898" y="19653"/>
                  <a:pt x="191711" y="21411"/>
                </a:cubicBezTo>
                <a:cubicBezTo>
                  <a:pt x="194518" y="20019"/>
                  <a:pt x="197257" y="18512"/>
                  <a:pt x="199905" y="16846"/>
                </a:cubicBezTo>
                <a:lnTo>
                  <a:pt x="199905" y="16846"/>
                </a:lnTo>
                <a:cubicBezTo>
                  <a:pt x="199882" y="17964"/>
                  <a:pt x="198764" y="18695"/>
                  <a:pt x="197919" y="19425"/>
                </a:cubicBezTo>
                <a:cubicBezTo>
                  <a:pt x="197075" y="20156"/>
                  <a:pt x="196458" y="21616"/>
                  <a:pt x="197348" y="22278"/>
                </a:cubicBezTo>
                <a:cubicBezTo>
                  <a:pt x="197873" y="21845"/>
                  <a:pt x="198398" y="21388"/>
                  <a:pt x="198901" y="20954"/>
                </a:cubicBezTo>
                <a:lnTo>
                  <a:pt x="198901" y="20954"/>
                </a:lnTo>
                <a:cubicBezTo>
                  <a:pt x="198102" y="22507"/>
                  <a:pt x="198421" y="24584"/>
                  <a:pt x="199654" y="25816"/>
                </a:cubicBezTo>
                <a:cubicBezTo>
                  <a:pt x="200065" y="23990"/>
                  <a:pt x="200498" y="22141"/>
                  <a:pt x="200909" y="20292"/>
                </a:cubicBezTo>
                <a:cubicBezTo>
                  <a:pt x="202256" y="21753"/>
                  <a:pt x="202849" y="23853"/>
                  <a:pt x="202484" y="25793"/>
                </a:cubicBezTo>
                <a:cubicBezTo>
                  <a:pt x="203283" y="24401"/>
                  <a:pt x="203831" y="22872"/>
                  <a:pt x="204082" y="21297"/>
                </a:cubicBezTo>
                <a:cubicBezTo>
                  <a:pt x="204949" y="22598"/>
                  <a:pt x="205018" y="24401"/>
                  <a:pt x="204242" y="25793"/>
                </a:cubicBezTo>
                <a:cubicBezTo>
                  <a:pt x="205315" y="24994"/>
                  <a:pt x="206205" y="23967"/>
                  <a:pt x="206867" y="22826"/>
                </a:cubicBezTo>
                <a:cubicBezTo>
                  <a:pt x="207218" y="23312"/>
                  <a:pt x="207840" y="23590"/>
                  <a:pt x="208441" y="23590"/>
                </a:cubicBezTo>
                <a:cubicBezTo>
                  <a:pt x="208856" y="23590"/>
                  <a:pt x="209262" y="23458"/>
                  <a:pt x="209560" y="23168"/>
                </a:cubicBezTo>
                <a:cubicBezTo>
                  <a:pt x="210313" y="22461"/>
                  <a:pt x="210017" y="20954"/>
                  <a:pt x="209012" y="20703"/>
                </a:cubicBezTo>
                <a:cubicBezTo>
                  <a:pt x="210245" y="20589"/>
                  <a:pt x="211455" y="20247"/>
                  <a:pt x="212550" y="19699"/>
                </a:cubicBezTo>
                <a:cubicBezTo>
                  <a:pt x="211751" y="18923"/>
                  <a:pt x="210930" y="18147"/>
                  <a:pt x="210131" y="17371"/>
                </a:cubicBezTo>
                <a:lnTo>
                  <a:pt x="210131" y="17371"/>
                </a:lnTo>
                <a:cubicBezTo>
                  <a:pt x="210340" y="17390"/>
                  <a:pt x="210550" y="17399"/>
                  <a:pt x="210760" y="17399"/>
                </a:cubicBezTo>
                <a:cubicBezTo>
                  <a:pt x="211808" y="17399"/>
                  <a:pt x="212854" y="17162"/>
                  <a:pt x="213806" y="16686"/>
                </a:cubicBezTo>
                <a:cubicBezTo>
                  <a:pt x="211774" y="16184"/>
                  <a:pt x="210108" y="14404"/>
                  <a:pt x="209788" y="12326"/>
                </a:cubicBezTo>
                <a:lnTo>
                  <a:pt x="209788" y="12326"/>
                </a:lnTo>
                <a:cubicBezTo>
                  <a:pt x="210290" y="12920"/>
                  <a:pt x="210952" y="13331"/>
                  <a:pt x="211683" y="13513"/>
                </a:cubicBezTo>
                <a:cubicBezTo>
                  <a:pt x="209606" y="12509"/>
                  <a:pt x="209218" y="9154"/>
                  <a:pt x="211044" y="7693"/>
                </a:cubicBezTo>
                <a:lnTo>
                  <a:pt x="211044" y="7693"/>
                </a:lnTo>
                <a:cubicBezTo>
                  <a:pt x="210907" y="8743"/>
                  <a:pt x="211386" y="9861"/>
                  <a:pt x="212231" y="10500"/>
                </a:cubicBezTo>
                <a:cubicBezTo>
                  <a:pt x="212710" y="9724"/>
                  <a:pt x="213189" y="8948"/>
                  <a:pt x="213646" y="8195"/>
                </a:cubicBezTo>
                <a:lnTo>
                  <a:pt x="213646" y="8195"/>
                </a:lnTo>
                <a:cubicBezTo>
                  <a:pt x="214194" y="9679"/>
                  <a:pt x="213783" y="11459"/>
                  <a:pt x="212664" y="12555"/>
                </a:cubicBezTo>
                <a:cubicBezTo>
                  <a:pt x="212963" y="12613"/>
                  <a:pt x="213266" y="12642"/>
                  <a:pt x="213569" y="12642"/>
                </a:cubicBezTo>
                <a:cubicBezTo>
                  <a:pt x="214446" y="12642"/>
                  <a:pt x="215319" y="12402"/>
                  <a:pt x="216065" y="11961"/>
                </a:cubicBezTo>
                <a:lnTo>
                  <a:pt x="216065" y="11961"/>
                </a:lnTo>
                <a:cubicBezTo>
                  <a:pt x="215883" y="13239"/>
                  <a:pt x="214970" y="14404"/>
                  <a:pt x="213760" y="14837"/>
                </a:cubicBezTo>
                <a:cubicBezTo>
                  <a:pt x="213914" y="14845"/>
                  <a:pt x="214068" y="14848"/>
                  <a:pt x="214222" y="14848"/>
                </a:cubicBezTo>
                <a:cubicBezTo>
                  <a:pt x="215505" y="14848"/>
                  <a:pt x="216778" y="14593"/>
                  <a:pt x="217960" y="14084"/>
                </a:cubicBezTo>
                <a:lnTo>
                  <a:pt x="217960" y="14084"/>
                </a:lnTo>
                <a:cubicBezTo>
                  <a:pt x="216225" y="15248"/>
                  <a:pt x="215129" y="17325"/>
                  <a:pt x="215152" y="19402"/>
                </a:cubicBezTo>
                <a:cubicBezTo>
                  <a:pt x="215837" y="18877"/>
                  <a:pt x="216522" y="18329"/>
                  <a:pt x="217207" y="17805"/>
                </a:cubicBezTo>
                <a:lnTo>
                  <a:pt x="217207" y="17805"/>
                </a:lnTo>
                <a:cubicBezTo>
                  <a:pt x="216887" y="19243"/>
                  <a:pt x="216567" y="20680"/>
                  <a:pt x="216248" y="22096"/>
                </a:cubicBezTo>
                <a:cubicBezTo>
                  <a:pt x="217777" y="21434"/>
                  <a:pt x="219147" y="20429"/>
                  <a:pt x="220288" y="19197"/>
                </a:cubicBezTo>
                <a:lnTo>
                  <a:pt x="220379" y="24104"/>
                </a:lnTo>
                <a:cubicBezTo>
                  <a:pt x="221474" y="22872"/>
                  <a:pt x="222570" y="21640"/>
                  <a:pt x="223665" y="20408"/>
                </a:cubicBezTo>
                <a:lnTo>
                  <a:pt x="223665" y="20408"/>
                </a:lnTo>
                <a:cubicBezTo>
                  <a:pt x="223460" y="20641"/>
                  <a:pt x="223369" y="22074"/>
                  <a:pt x="223141" y="22507"/>
                </a:cubicBezTo>
                <a:cubicBezTo>
                  <a:pt x="222753" y="23260"/>
                  <a:pt x="222114" y="23853"/>
                  <a:pt x="221749" y="24629"/>
                </a:cubicBezTo>
                <a:cubicBezTo>
                  <a:pt x="221155" y="25862"/>
                  <a:pt x="221247" y="27802"/>
                  <a:pt x="221429" y="29149"/>
                </a:cubicBezTo>
                <a:cubicBezTo>
                  <a:pt x="221909" y="28829"/>
                  <a:pt x="222274" y="28350"/>
                  <a:pt x="222456" y="27802"/>
                </a:cubicBezTo>
                <a:lnTo>
                  <a:pt x="222456" y="27802"/>
                </a:lnTo>
                <a:cubicBezTo>
                  <a:pt x="222365" y="28783"/>
                  <a:pt x="222297" y="29765"/>
                  <a:pt x="222205" y="30746"/>
                </a:cubicBezTo>
                <a:cubicBezTo>
                  <a:pt x="222833" y="30262"/>
                  <a:pt x="223404" y="29694"/>
                  <a:pt x="223897" y="29074"/>
                </a:cubicBezTo>
                <a:lnTo>
                  <a:pt x="223897" y="29074"/>
                </a:lnTo>
                <a:cubicBezTo>
                  <a:pt x="222980" y="30445"/>
                  <a:pt x="222582" y="32167"/>
                  <a:pt x="222844" y="33782"/>
                </a:cubicBezTo>
                <a:cubicBezTo>
                  <a:pt x="223575" y="33349"/>
                  <a:pt x="224077" y="32572"/>
                  <a:pt x="224191" y="31728"/>
                </a:cubicBezTo>
                <a:lnTo>
                  <a:pt x="224214" y="33257"/>
                </a:lnTo>
                <a:cubicBezTo>
                  <a:pt x="225173" y="32572"/>
                  <a:pt x="225812" y="31477"/>
                  <a:pt x="225971" y="30313"/>
                </a:cubicBezTo>
                <a:cubicBezTo>
                  <a:pt x="226200" y="30815"/>
                  <a:pt x="226314" y="31363"/>
                  <a:pt x="226314" y="31888"/>
                </a:cubicBezTo>
                <a:cubicBezTo>
                  <a:pt x="227113" y="31454"/>
                  <a:pt x="227524" y="30495"/>
                  <a:pt x="227569" y="29582"/>
                </a:cubicBezTo>
                <a:cubicBezTo>
                  <a:pt x="227615" y="28692"/>
                  <a:pt x="227341" y="27779"/>
                  <a:pt x="227090" y="26912"/>
                </a:cubicBezTo>
                <a:lnTo>
                  <a:pt x="227090" y="26912"/>
                </a:lnTo>
                <a:cubicBezTo>
                  <a:pt x="227843" y="28783"/>
                  <a:pt x="229441" y="30313"/>
                  <a:pt x="231358" y="30975"/>
                </a:cubicBezTo>
                <a:cubicBezTo>
                  <a:pt x="230765" y="29742"/>
                  <a:pt x="230148" y="28510"/>
                  <a:pt x="229555" y="27277"/>
                </a:cubicBezTo>
                <a:lnTo>
                  <a:pt x="229555" y="27277"/>
                </a:lnTo>
                <a:cubicBezTo>
                  <a:pt x="230515" y="28237"/>
                  <a:pt x="231876" y="28781"/>
                  <a:pt x="233229" y="28781"/>
                </a:cubicBezTo>
                <a:cubicBezTo>
                  <a:pt x="233614" y="28781"/>
                  <a:pt x="233997" y="28737"/>
                  <a:pt x="234371" y="28647"/>
                </a:cubicBezTo>
                <a:cubicBezTo>
                  <a:pt x="232956" y="27779"/>
                  <a:pt x="231860" y="26410"/>
                  <a:pt x="231313" y="24835"/>
                </a:cubicBezTo>
                <a:lnTo>
                  <a:pt x="231313" y="24835"/>
                </a:lnTo>
                <a:cubicBezTo>
                  <a:pt x="232226" y="26159"/>
                  <a:pt x="233732" y="27026"/>
                  <a:pt x="235307" y="27163"/>
                </a:cubicBezTo>
                <a:cubicBezTo>
                  <a:pt x="234074" y="26341"/>
                  <a:pt x="233002" y="25268"/>
                  <a:pt x="232180" y="23990"/>
                </a:cubicBezTo>
                <a:cubicBezTo>
                  <a:pt x="232356" y="23902"/>
                  <a:pt x="232555" y="23859"/>
                  <a:pt x="232756" y="23859"/>
                </a:cubicBezTo>
                <a:cubicBezTo>
                  <a:pt x="232864" y="23859"/>
                  <a:pt x="232973" y="23871"/>
                  <a:pt x="233079" y="23896"/>
                </a:cubicBezTo>
                <a:lnTo>
                  <a:pt x="233079" y="23896"/>
                </a:lnTo>
                <a:cubicBezTo>
                  <a:pt x="233078" y="23896"/>
                  <a:pt x="233076" y="23896"/>
                  <a:pt x="233075" y="23896"/>
                </a:cubicBezTo>
                <a:cubicBezTo>
                  <a:pt x="233011" y="23896"/>
                  <a:pt x="232948" y="23904"/>
                  <a:pt x="232887" y="23922"/>
                </a:cubicBezTo>
                <a:cubicBezTo>
                  <a:pt x="233177" y="24037"/>
                  <a:pt x="233465" y="24157"/>
                  <a:pt x="233750" y="24281"/>
                </a:cubicBezTo>
                <a:lnTo>
                  <a:pt x="233750" y="24281"/>
                </a:lnTo>
                <a:cubicBezTo>
                  <a:pt x="233751" y="24283"/>
                  <a:pt x="233753" y="24285"/>
                  <a:pt x="233755" y="24287"/>
                </a:cubicBezTo>
                <a:cubicBezTo>
                  <a:pt x="233754" y="24285"/>
                  <a:pt x="233753" y="24284"/>
                  <a:pt x="233752" y="24282"/>
                </a:cubicBezTo>
                <a:lnTo>
                  <a:pt x="233752" y="24282"/>
                </a:lnTo>
                <a:cubicBezTo>
                  <a:pt x="235668" y="25118"/>
                  <a:pt x="237479" y="26154"/>
                  <a:pt x="239187" y="27345"/>
                </a:cubicBezTo>
                <a:cubicBezTo>
                  <a:pt x="238662" y="25360"/>
                  <a:pt x="237224" y="23648"/>
                  <a:pt x="235353" y="22780"/>
                </a:cubicBezTo>
                <a:lnTo>
                  <a:pt x="235353" y="22780"/>
                </a:lnTo>
                <a:cubicBezTo>
                  <a:pt x="237133" y="23146"/>
                  <a:pt x="238776" y="24196"/>
                  <a:pt x="239826" y="25656"/>
                </a:cubicBezTo>
                <a:cubicBezTo>
                  <a:pt x="239644" y="24333"/>
                  <a:pt x="239096" y="23077"/>
                  <a:pt x="238251" y="22050"/>
                </a:cubicBezTo>
                <a:lnTo>
                  <a:pt x="238251" y="22050"/>
                </a:lnTo>
                <a:cubicBezTo>
                  <a:pt x="238525" y="22096"/>
                  <a:pt x="238822" y="22141"/>
                  <a:pt x="239119" y="22164"/>
                </a:cubicBezTo>
                <a:cubicBezTo>
                  <a:pt x="238548" y="21730"/>
                  <a:pt x="237955" y="21297"/>
                  <a:pt x="237361" y="20909"/>
                </a:cubicBezTo>
                <a:cubicBezTo>
                  <a:pt x="237471" y="20904"/>
                  <a:pt x="237580" y="20902"/>
                  <a:pt x="237690" y="20902"/>
                </a:cubicBezTo>
                <a:cubicBezTo>
                  <a:pt x="238675" y="20902"/>
                  <a:pt x="239653" y="21087"/>
                  <a:pt x="240557" y="21457"/>
                </a:cubicBezTo>
                <a:cubicBezTo>
                  <a:pt x="239895" y="20429"/>
                  <a:pt x="238731" y="19722"/>
                  <a:pt x="237498" y="19608"/>
                </a:cubicBezTo>
                <a:cubicBezTo>
                  <a:pt x="238069" y="19516"/>
                  <a:pt x="238617" y="19448"/>
                  <a:pt x="239187" y="19357"/>
                </a:cubicBezTo>
                <a:cubicBezTo>
                  <a:pt x="238424" y="19159"/>
                  <a:pt x="237626" y="19057"/>
                  <a:pt x="236832" y="19057"/>
                </a:cubicBezTo>
                <a:cubicBezTo>
                  <a:pt x="236342" y="19057"/>
                  <a:pt x="235854" y="19096"/>
                  <a:pt x="235375" y="19174"/>
                </a:cubicBezTo>
                <a:cubicBezTo>
                  <a:pt x="235718" y="19083"/>
                  <a:pt x="235923" y="18626"/>
                  <a:pt x="235741" y="18307"/>
                </a:cubicBezTo>
                <a:lnTo>
                  <a:pt x="235741" y="18307"/>
                </a:lnTo>
                <a:cubicBezTo>
                  <a:pt x="234909" y="19422"/>
                  <a:pt x="233514" y="20083"/>
                  <a:pt x="232126" y="20083"/>
                </a:cubicBezTo>
                <a:cubicBezTo>
                  <a:pt x="231837" y="20083"/>
                  <a:pt x="231549" y="20055"/>
                  <a:pt x="231267" y="19996"/>
                </a:cubicBezTo>
                <a:cubicBezTo>
                  <a:pt x="232066" y="19471"/>
                  <a:pt x="233298" y="19699"/>
                  <a:pt x="233869" y="18923"/>
                </a:cubicBezTo>
                <a:cubicBezTo>
                  <a:pt x="234143" y="18558"/>
                  <a:pt x="234166" y="18056"/>
                  <a:pt x="234303" y="17599"/>
                </a:cubicBezTo>
                <a:cubicBezTo>
                  <a:pt x="234414" y="17175"/>
                  <a:pt x="234744" y="16708"/>
                  <a:pt x="235184" y="16708"/>
                </a:cubicBezTo>
                <a:cubicBezTo>
                  <a:pt x="235195" y="16708"/>
                  <a:pt x="235205" y="16708"/>
                  <a:pt x="235216" y="16709"/>
                </a:cubicBezTo>
                <a:cubicBezTo>
                  <a:pt x="234817" y="16498"/>
                  <a:pt x="234371" y="16397"/>
                  <a:pt x="233924" y="16397"/>
                </a:cubicBezTo>
                <a:cubicBezTo>
                  <a:pt x="233251" y="16397"/>
                  <a:pt x="232577" y="16627"/>
                  <a:pt x="232064" y="17058"/>
                </a:cubicBezTo>
                <a:lnTo>
                  <a:pt x="232064" y="17058"/>
                </a:lnTo>
                <a:cubicBezTo>
                  <a:pt x="232220" y="16759"/>
                  <a:pt x="232241" y="16384"/>
                  <a:pt x="232066" y="16093"/>
                </a:cubicBezTo>
                <a:lnTo>
                  <a:pt x="232066" y="16093"/>
                </a:lnTo>
                <a:cubicBezTo>
                  <a:pt x="231221" y="16892"/>
                  <a:pt x="230126" y="17394"/>
                  <a:pt x="228962" y="17576"/>
                </a:cubicBezTo>
                <a:cubicBezTo>
                  <a:pt x="229715" y="17097"/>
                  <a:pt x="230354" y="16458"/>
                  <a:pt x="230879" y="15727"/>
                </a:cubicBezTo>
                <a:lnTo>
                  <a:pt x="230879" y="15727"/>
                </a:lnTo>
                <a:cubicBezTo>
                  <a:pt x="230331" y="16233"/>
                  <a:pt x="229583" y="16497"/>
                  <a:pt x="228840" y="16497"/>
                </a:cubicBezTo>
                <a:cubicBezTo>
                  <a:pt x="228376" y="16497"/>
                  <a:pt x="227913" y="16394"/>
                  <a:pt x="227501" y="16184"/>
                </a:cubicBezTo>
                <a:cubicBezTo>
                  <a:pt x="228665" y="16024"/>
                  <a:pt x="229715" y="15225"/>
                  <a:pt x="230148" y="14152"/>
                </a:cubicBezTo>
                <a:lnTo>
                  <a:pt x="230148" y="14152"/>
                </a:lnTo>
                <a:cubicBezTo>
                  <a:pt x="229609" y="14452"/>
                  <a:pt x="228987" y="14607"/>
                  <a:pt x="228366" y="14607"/>
                </a:cubicBezTo>
                <a:cubicBezTo>
                  <a:pt x="227806" y="14607"/>
                  <a:pt x="227246" y="14481"/>
                  <a:pt x="226747" y="14221"/>
                </a:cubicBezTo>
                <a:cubicBezTo>
                  <a:pt x="226565" y="13627"/>
                  <a:pt x="227638" y="13536"/>
                  <a:pt x="227980" y="13034"/>
                </a:cubicBezTo>
                <a:cubicBezTo>
                  <a:pt x="228208" y="12692"/>
                  <a:pt x="228049" y="12212"/>
                  <a:pt x="227752" y="11961"/>
                </a:cubicBezTo>
                <a:cubicBezTo>
                  <a:pt x="227432" y="11710"/>
                  <a:pt x="227021" y="11619"/>
                  <a:pt x="226633" y="11528"/>
                </a:cubicBezTo>
                <a:lnTo>
                  <a:pt x="228779" y="10774"/>
                </a:lnTo>
                <a:cubicBezTo>
                  <a:pt x="228505" y="9884"/>
                  <a:pt x="228003" y="9085"/>
                  <a:pt x="227364" y="8423"/>
                </a:cubicBezTo>
                <a:lnTo>
                  <a:pt x="227364" y="8423"/>
                </a:lnTo>
                <a:cubicBezTo>
                  <a:pt x="228322" y="8971"/>
                  <a:pt x="229258" y="9496"/>
                  <a:pt x="230217" y="10044"/>
                </a:cubicBezTo>
                <a:cubicBezTo>
                  <a:pt x="230194" y="9382"/>
                  <a:pt x="230377" y="8743"/>
                  <a:pt x="230719" y="8172"/>
                </a:cubicBezTo>
                <a:cubicBezTo>
                  <a:pt x="231039" y="8834"/>
                  <a:pt x="231267" y="9542"/>
                  <a:pt x="231358" y="10272"/>
                </a:cubicBezTo>
                <a:cubicBezTo>
                  <a:pt x="231723" y="9702"/>
                  <a:pt x="232020" y="9085"/>
                  <a:pt x="232180" y="8423"/>
                </a:cubicBezTo>
                <a:lnTo>
                  <a:pt x="232180" y="8423"/>
                </a:lnTo>
                <a:cubicBezTo>
                  <a:pt x="232248" y="9336"/>
                  <a:pt x="232111" y="10295"/>
                  <a:pt x="231746" y="11140"/>
                </a:cubicBezTo>
                <a:cubicBezTo>
                  <a:pt x="231762" y="11140"/>
                  <a:pt x="231779" y="11140"/>
                  <a:pt x="231795" y="11140"/>
                </a:cubicBezTo>
                <a:cubicBezTo>
                  <a:pt x="233261" y="11140"/>
                  <a:pt x="234673" y="10120"/>
                  <a:pt x="235102" y="8720"/>
                </a:cubicBezTo>
                <a:cubicBezTo>
                  <a:pt x="235558" y="9702"/>
                  <a:pt x="235375" y="10843"/>
                  <a:pt x="235330" y="11916"/>
                </a:cubicBezTo>
                <a:cubicBezTo>
                  <a:pt x="235307" y="12988"/>
                  <a:pt x="235512" y="14221"/>
                  <a:pt x="236448" y="14769"/>
                </a:cubicBezTo>
                <a:lnTo>
                  <a:pt x="237156" y="12783"/>
                </a:lnTo>
                <a:cubicBezTo>
                  <a:pt x="237498" y="14061"/>
                  <a:pt x="238160" y="15248"/>
                  <a:pt x="239050" y="16230"/>
                </a:cubicBezTo>
                <a:cubicBezTo>
                  <a:pt x="239073" y="14700"/>
                  <a:pt x="238868" y="12988"/>
                  <a:pt x="239279" y="11505"/>
                </a:cubicBezTo>
                <a:cubicBezTo>
                  <a:pt x="239473" y="11505"/>
                  <a:pt x="240446" y="11446"/>
                  <a:pt x="241203" y="11446"/>
                </a:cubicBezTo>
                <a:cubicBezTo>
                  <a:pt x="241689" y="11446"/>
                  <a:pt x="242087" y="11470"/>
                  <a:pt x="242132" y="11550"/>
                </a:cubicBezTo>
                <a:cubicBezTo>
                  <a:pt x="242680" y="12532"/>
                  <a:pt x="243090" y="13605"/>
                  <a:pt x="243341" y="14700"/>
                </a:cubicBezTo>
                <a:cubicBezTo>
                  <a:pt x="245145" y="14632"/>
                  <a:pt x="246857" y="13376"/>
                  <a:pt x="247427" y="11665"/>
                </a:cubicBezTo>
                <a:cubicBezTo>
                  <a:pt x="248660" y="12463"/>
                  <a:pt x="248112" y="14358"/>
                  <a:pt x="247587" y="15727"/>
                </a:cubicBezTo>
                <a:cubicBezTo>
                  <a:pt x="247062" y="17120"/>
                  <a:pt x="247130" y="19265"/>
                  <a:pt x="248591" y="19402"/>
                </a:cubicBezTo>
                <a:cubicBezTo>
                  <a:pt x="248820" y="18695"/>
                  <a:pt x="249048" y="18010"/>
                  <a:pt x="249276" y="17302"/>
                </a:cubicBezTo>
                <a:cubicBezTo>
                  <a:pt x="250646" y="18444"/>
                  <a:pt x="251855" y="19767"/>
                  <a:pt x="252882" y="21228"/>
                </a:cubicBezTo>
                <a:cubicBezTo>
                  <a:pt x="253453" y="19722"/>
                  <a:pt x="253270" y="17941"/>
                  <a:pt x="252403" y="16572"/>
                </a:cubicBezTo>
                <a:lnTo>
                  <a:pt x="252403" y="16572"/>
                </a:lnTo>
                <a:cubicBezTo>
                  <a:pt x="253244" y="16986"/>
                  <a:pt x="254189" y="17193"/>
                  <a:pt x="255135" y="17193"/>
                </a:cubicBezTo>
                <a:cubicBezTo>
                  <a:pt x="255908" y="17193"/>
                  <a:pt x="256683" y="17055"/>
                  <a:pt x="257402" y="16777"/>
                </a:cubicBezTo>
                <a:cubicBezTo>
                  <a:pt x="255964" y="16207"/>
                  <a:pt x="254663" y="15271"/>
                  <a:pt x="253659" y="14084"/>
                </a:cubicBezTo>
                <a:lnTo>
                  <a:pt x="253659" y="14084"/>
                </a:lnTo>
                <a:cubicBezTo>
                  <a:pt x="254486" y="14169"/>
                  <a:pt x="255317" y="14213"/>
                  <a:pt x="256148" y="14213"/>
                </a:cubicBezTo>
                <a:cubicBezTo>
                  <a:pt x="257539" y="14213"/>
                  <a:pt x="258929" y="14090"/>
                  <a:pt x="260301" y="13833"/>
                </a:cubicBezTo>
                <a:cubicBezTo>
                  <a:pt x="259821" y="13125"/>
                  <a:pt x="259251" y="12509"/>
                  <a:pt x="258589" y="11961"/>
                </a:cubicBezTo>
                <a:lnTo>
                  <a:pt x="258589" y="11961"/>
                </a:lnTo>
                <a:cubicBezTo>
                  <a:pt x="258650" y="11966"/>
                  <a:pt x="258712" y="11968"/>
                  <a:pt x="258776" y="11968"/>
                </a:cubicBezTo>
                <a:cubicBezTo>
                  <a:pt x="259928" y="11968"/>
                  <a:pt x="261452" y="11205"/>
                  <a:pt x="260803" y="10318"/>
                </a:cubicBezTo>
                <a:cubicBezTo>
                  <a:pt x="260597" y="10021"/>
                  <a:pt x="260209" y="9907"/>
                  <a:pt x="259867" y="9793"/>
                </a:cubicBezTo>
                <a:cubicBezTo>
                  <a:pt x="258064" y="9154"/>
                  <a:pt x="256717" y="7396"/>
                  <a:pt x="256535" y="5502"/>
                </a:cubicBezTo>
                <a:lnTo>
                  <a:pt x="256535" y="5502"/>
                </a:lnTo>
                <a:cubicBezTo>
                  <a:pt x="257493" y="6141"/>
                  <a:pt x="258475" y="6803"/>
                  <a:pt x="259593" y="6917"/>
                </a:cubicBezTo>
                <a:cubicBezTo>
                  <a:pt x="259683" y="6926"/>
                  <a:pt x="259775" y="6930"/>
                  <a:pt x="259866" y="6930"/>
                </a:cubicBezTo>
                <a:cubicBezTo>
                  <a:pt x="260930" y="6930"/>
                  <a:pt x="262032" y="6328"/>
                  <a:pt x="262264" y="5319"/>
                </a:cubicBezTo>
                <a:cubicBezTo>
                  <a:pt x="261556" y="5136"/>
                  <a:pt x="260917" y="4657"/>
                  <a:pt x="260552" y="4041"/>
                </a:cubicBezTo>
                <a:cubicBezTo>
                  <a:pt x="261419" y="3607"/>
                  <a:pt x="263839" y="46"/>
                  <a:pt x="264341" y="46"/>
                </a:cubicBezTo>
                <a:lnTo>
                  <a:pt x="20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26"/>
          <p:cNvSpPr/>
          <p:nvPr/>
        </p:nvSpPr>
        <p:spPr>
          <a:xfrm flipH="1">
            <a:off x="4667711" y="-268236"/>
            <a:ext cx="5251671" cy="2156019"/>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26"/>
          <p:cNvSpPr/>
          <p:nvPr/>
        </p:nvSpPr>
        <p:spPr>
          <a:xfrm>
            <a:off x="828025" y="1668775"/>
            <a:ext cx="728850" cy="2328075"/>
          </a:xfrm>
          <a:custGeom>
            <a:avLst/>
            <a:gdLst/>
            <a:ahLst/>
            <a:cxnLst/>
            <a:rect l="l" t="t" r="r" b="b"/>
            <a:pathLst>
              <a:path w="29154" h="93123" extrusionOk="0">
                <a:moveTo>
                  <a:pt x="18585" y="1"/>
                </a:moveTo>
                <a:cubicBezTo>
                  <a:pt x="26209" y="74525"/>
                  <a:pt x="2790" y="89065"/>
                  <a:pt x="2790" y="89065"/>
                </a:cubicBezTo>
                <a:cubicBezTo>
                  <a:pt x="2790" y="89065"/>
                  <a:pt x="1" y="93123"/>
                  <a:pt x="1698" y="93123"/>
                </a:cubicBezTo>
                <a:cubicBezTo>
                  <a:pt x="2547" y="93123"/>
                  <a:pt x="4517" y="92108"/>
                  <a:pt x="8519" y="89065"/>
                </a:cubicBezTo>
                <a:cubicBezTo>
                  <a:pt x="29154" y="64482"/>
                  <a:pt x="21964" y="160"/>
                  <a:pt x="21964" y="160"/>
                </a:cubicBezTo>
                <a:lnTo>
                  <a:pt x="18585" y="1"/>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26"/>
          <p:cNvSpPr/>
          <p:nvPr/>
        </p:nvSpPr>
        <p:spPr>
          <a:xfrm rot="-1658019">
            <a:off x="1056297" y="-692209"/>
            <a:ext cx="5267939" cy="1983930"/>
          </a:xfrm>
          <a:custGeom>
            <a:avLst/>
            <a:gdLst/>
            <a:ahLst/>
            <a:cxnLst/>
            <a:rect l="l" t="t" r="r" b="b"/>
            <a:pathLst>
              <a:path w="210725" h="79360" extrusionOk="0">
                <a:moveTo>
                  <a:pt x="210724" y="1"/>
                </a:moveTo>
                <a:lnTo>
                  <a:pt x="210724" y="1"/>
                </a:lnTo>
                <a:cubicBezTo>
                  <a:pt x="195819" y="15203"/>
                  <a:pt x="179682" y="29194"/>
                  <a:pt x="162563" y="41794"/>
                </a:cubicBezTo>
                <a:cubicBezTo>
                  <a:pt x="158272" y="44944"/>
                  <a:pt x="153935" y="48003"/>
                  <a:pt x="149530" y="50970"/>
                </a:cubicBezTo>
                <a:cubicBezTo>
                  <a:pt x="145124" y="53914"/>
                  <a:pt x="140673" y="56836"/>
                  <a:pt x="136131" y="59598"/>
                </a:cubicBezTo>
                <a:cubicBezTo>
                  <a:pt x="131612" y="62382"/>
                  <a:pt x="127001" y="65007"/>
                  <a:pt x="122276" y="67336"/>
                </a:cubicBezTo>
                <a:cubicBezTo>
                  <a:pt x="117551" y="69687"/>
                  <a:pt x="112690" y="71764"/>
                  <a:pt x="107668" y="73339"/>
                </a:cubicBezTo>
                <a:cubicBezTo>
                  <a:pt x="102669" y="74936"/>
                  <a:pt x="97511" y="76032"/>
                  <a:pt x="92329" y="76488"/>
                </a:cubicBezTo>
                <a:cubicBezTo>
                  <a:pt x="90734" y="76628"/>
                  <a:pt x="89136" y="76695"/>
                  <a:pt x="87540" y="76695"/>
                </a:cubicBezTo>
                <a:cubicBezTo>
                  <a:pt x="83929" y="76695"/>
                  <a:pt x="80324" y="76352"/>
                  <a:pt x="76762" y="75735"/>
                </a:cubicBezTo>
                <a:cubicBezTo>
                  <a:pt x="75484" y="75530"/>
                  <a:pt x="74229" y="75210"/>
                  <a:pt x="72951" y="74936"/>
                </a:cubicBezTo>
                <a:cubicBezTo>
                  <a:pt x="72312" y="74799"/>
                  <a:pt x="71695" y="74617"/>
                  <a:pt x="71056" y="74457"/>
                </a:cubicBezTo>
                <a:lnTo>
                  <a:pt x="69162" y="73932"/>
                </a:lnTo>
                <a:lnTo>
                  <a:pt x="67313" y="73339"/>
                </a:lnTo>
                <a:cubicBezTo>
                  <a:pt x="66697" y="73133"/>
                  <a:pt x="66057" y="72951"/>
                  <a:pt x="65464" y="72699"/>
                </a:cubicBezTo>
                <a:cubicBezTo>
                  <a:pt x="64231" y="72243"/>
                  <a:pt x="62999" y="71809"/>
                  <a:pt x="61812" y="71284"/>
                </a:cubicBezTo>
                <a:cubicBezTo>
                  <a:pt x="56996" y="69276"/>
                  <a:pt x="52362" y="66811"/>
                  <a:pt x="47957" y="63980"/>
                </a:cubicBezTo>
                <a:cubicBezTo>
                  <a:pt x="39146" y="58320"/>
                  <a:pt x="31294" y="51244"/>
                  <a:pt x="24082" y="43574"/>
                </a:cubicBezTo>
                <a:cubicBezTo>
                  <a:pt x="16846" y="35905"/>
                  <a:pt x="10204" y="27642"/>
                  <a:pt x="3539" y="19357"/>
                </a:cubicBezTo>
                <a:lnTo>
                  <a:pt x="1" y="22233"/>
                </a:lnTo>
                <a:cubicBezTo>
                  <a:pt x="6826" y="30427"/>
                  <a:pt x="13673" y="38667"/>
                  <a:pt x="21206" y="46336"/>
                </a:cubicBezTo>
                <a:cubicBezTo>
                  <a:pt x="28692" y="54028"/>
                  <a:pt x="36909" y="61173"/>
                  <a:pt x="46131" y="66879"/>
                </a:cubicBezTo>
                <a:cubicBezTo>
                  <a:pt x="50742" y="69732"/>
                  <a:pt x="55581" y="72197"/>
                  <a:pt x="60625" y="74183"/>
                </a:cubicBezTo>
                <a:cubicBezTo>
                  <a:pt x="61880" y="74708"/>
                  <a:pt x="63181" y="75142"/>
                  <a:pt x="64460" y="75598"/>
                </a:cubicBezTo>
                <a:cubicBezTo>
                  <a:pt x="65076" y="75826"/>
                  <a:pt x="65738" y="76009"/>
                  <a:pt x="66400" y="76215"/>
                </a:cubicBezTo>
                <a:lnTo>
                  <a:pt x="68340" y="76808"/>
                </a:lnTo>
                <a:lnTo>
                  <a:pt x="70303" y="77310"/>
                </a:lnTo>
                <a:cubicBezTo>
                  <a:pt x="70965" y="77470"/>
                  <a:pt x="71627" y="77675"/>
                  <a:pt x="72289" y="77789"/>
                </a:cubicBezTo>
                <a:cubicBezTo>
                  <a:pt x="73635" y="78041"/>
                  <a:pt x="74959" y="78360"/>
                  <a:pt x="76306" y="78543"/>
                </a:cubicBezTo>
                <a:cubicBezTo>
                  <a:pt x="79669" y="79072"/>
                  <a:pt x="83077" y="79359"/>
                  <a:pt x="86484" y="79359"/>
                </a:cubicBezTo>
                <a:cubicBezTo>
                  <a:pt x="88512" y="79359"/>
                  <a:pt x="90540" y="79258"/>
                  <a:pt x="92558" y="79045"/>
                </a:cubicBezTo>
                <a:cubicBezTo>
                  <a:pt x="97967" y="78474"/>
                  <a:pt x="103263" y="77242"/>
                  <a:pt x="108376" y="75507"/>
                </a:cubicBezTo>
                <a:cubicBezTo>
                  <a:pt x="113488" y="73795"/>
                  <a:pt x="118419" y="71604"/>
                  <a:pt x="123166" y="69139"/>
                </a:cubicBezTo>
                <a:cubicBezTo>
                  <a:pt x="127937" y="66651"/>
                  <a:pt x="132548" y="63935"/>
                  <a:pt x="137044" y="61059"/>
                </a:cubicBezTo>
                <a:cubicBezTo>
                  <a:pt x="141541" y="58183"/>
                  <a:pt x="145969" y="55192"/>
                  <a:pt x="150328" y="52157"/>
                </a:cubicBezTo>
                <a:cubicBezTo>
                  <a:pt x="154711" y="49075"/>
                  <a:pt x="159002" y="45925"/>
                  <a:pt x="163248" y="42707"/>
                </a:cubicBezTo>
                <a:cubicBezTo>
                  <a:pt x="180207" y="29765"/>
                  <a:pt x="196093" y="15477"/>
                  <a:pt x="210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26"/>
          <p:cNvSpPr/>
          <p:nvPr/>
        </p:nvSpPr>
        <p:spPr>
          <a:xfrm rot="-1932531">
            <a:off x="1954618" y="-624206"/>
            <a:ext cx="4635765" cy="1736253"/>
          </a:xfrm>
          <a:custGeom>
            <a:avLst/>
            <a:gdLst/>
            <a:ahLst/>
            <a:cxnLst/>
            <a:rect l="l" t="t" r="r" b="b"/>
            <a:pathLst>
              <a:path w="185433" h="69451" extrusionOk="0">
                <a:moveTo>
                  <a:pt x="4200" y="1"/>
                </a:moveTo>
                <a:lnTo>
                  <a:pt x="0" y="1781"/>
                </a:lnTo>
                <a:cubicBezTo>
                  <a:pt x="2420" y="7396"/>
                  <a:pt x="5250" y="12852"/>
                  <a:pt x="8446" y="18079"/>
                </a:cubicBezTo>
                <a:cubicBezTo>
                  <a:pt x="9222" y="19402"/>
                  <a:pt x="10112" y="20681"/>
                  <a:pt x="10934" y="21959"/>
                </a:cubicBezTo>
                <a:cubicBezTo>
                  <a:pt x="11778" y="23237"/>
                  <a:pt x="12668" y="24492"/>
                  <a:pt x="13536" y="25748"/>
                </a:cubicBezTo>
                <a:cubicBezTo>
                  <a:pt x="14471" y="26980"/>
                  <a:pt x="15362" y="28213"/>
                  <a:pt x="16297" y="29423"/>
                </a:cubicBezTo>
                <a:cubicBezTo>
                  <a:pt x="17279" y="30610"/>
                  <a:pt x="18192" y="31842"/>
                  <a:pt x="19219" y="32983"/>
                </a:cubicBezTo>
                <a:cubicBezTo>
                  <a:pt x="23168" y="37663"/>
                  <a:pt x="27505" y="42022"/>
                  <a:pt x="32161" y="46017"/>
                </a:cubicBezTo>
                <a:cubicBezTo>
                  <a:pt x="36840" y="49965"/>
                  <a:pt x="41885" y="53526"/>
                  <a:pt x="47180" y="56585"/>
                </a:cubicBezTo>
                <a:lnTo>
                  <a:pt x="48184" y="57155"/>
                </a:lnTo>
                <a:cubicBezTo>
                  <a:pt x="48504" y="57361"/>
                  <a:pt x="48846" y="57521"/>
                  <a:pt x="49189" y="57703"/>
                </a:cubicBezTo>
                <a:lnTo>
                  <a:pt x="51220" y="58799"/>
                </a:lnTo>
                <a:cubicBezTo>
                  <a:pt x="51882" y="59164"/>
                  <a:pt x="52590" y="59484"/>
                  <a:pt x="53274" y="59826"/>
                </a:cubicBezTo>
                <a:lnTo>
                  <a:pt x="55352" y="60830"/>
                </a:lnTo>
                <a:lnTo>
                  <a:pt x="57451" y="61743"/>
                </a:lnTo>
                <a:cubicBezTo>
                  <a:pt x="58159" y="62040"/>
                  <a:pt x="58844" y="62360"/>
                  <a:pt x="59551" y="62633"/>
                </a:cubicBezTo>
                <a:cubicBezTo>
                  <a:pt x="60989" y="63181"/>
                  <a:pt x="62405" y="63775"/>
                  <a:pt x="63865" y="64254"/>
                </a:cubicBezTo>
                <a:cubicBezTo>
                  <a:pt x="69640" y="66263"/>
                  <a:pt x="75620" y="67746"/>
                  <a:pt x="81669" y="68614"/>
                </a:cubicBezTo>
                <a:cubicBezTo>
                  <a:pt x="85681" y="69172"/>
                  <a:pt x="89732" y="69451"/>
                  <a:pt x="93777" y="69451"/>
                </a:cubicBezTo>
                <a:cubicBezTo>
                  <a:pt x="95855" y="69451"/>
                  <a:pt x="97930" y="69377"/>
                  <a:pt x="99998" y="69230"/>
                </a:cubicBezTo>
                <a:cubicBezTo>
                  <a:pt x="103034" y="68979"/>
                  <a:pt x="106069" y="68659"/>
                  <a:pt x="109082" y="68111"/>
                </a:cubicBezTo>
                <a:cubicBezTo>
                  <a:pt x="110589" y="67883"/>
                  <a:pt x="112072" y="67564"/>
                  <a:pt x="113556" y="67290"/>
                </a:cubicBezTo>
                <a:lnTo>
                  <a:pt x="115793" y="66788"/>
                </a:lnTo>
                <a:lnTo>
                  <a:pt x="116911" y="66537"/>
                </a:lnTo>
                <a:lnTo>
                  <a:pt x="118007" y="66263"/>
                </a:lnTo>
                <a:cubicBezTo>
                  <a:pt x="123919" y="64825"/>
                  <a:pt x="129694" y="62999"/>
                  <a:pt x="135400" y="61013"/>
                </a:cubicBezTo>
                <a:cubicBezTo>
                  <a:pt x="141106" y="59050"/>
                  <a:pt x="146767" y="56927"/>
                  <a:pt x="152405" y="54827"/>
                </a:cubicBezTo>
                <a:cubicBezTo>
                  <a:pt x="163703" y="50627"/>
                  <a:pt x="175002" y="46154"/>
                  <a:pt x="185433" y="39922"/>
                </a:cubicBezTo>
                <a:lnTo>
                  <a:pt x="184840" y="38941"/>
                </a:lnTo>
                <a:cubicBezTo>
                  <a:pt x="174454" y="44944"/>
                  <a:pt x="163155" y="49212"/>
                  <a:pt x="151811" y="53229"/>
                </a:cubicBezTo>
                <a:cubicBezTo>
                  <a:pt x="140467" y="57224"/>
                  <a:pt x="129146" y="61378"/>
                  <a:pt x="117482" y="64049"/>
                </a:cubicBezTo>
                <a:lnTo>
                  <a:pt x="116386" y="64300"/>
                </a:lnTo>
                <a:lnTo>
                  <a:pt x="115291" y="64528"/>
                </a:lnTo>
                <a:lnTo>
                  <a:pt x="113100" y="64984"/>
                </a:lnTo>
                <a:cubicBezTo>
                  <a:pt x="111639" y="65236"/>
                  <a:pt x="110178" y="65532"/>
                  <a:pt x="108694" y="65738"/>
                </a:cubicBezTo>
                <a:cubicBezTo>
                  <a:pt x="105750" y="66194"/>
                  <a:pt x="102783" y="66491"/>
                  <a:pt x="99815" y="66674"/>
                </a:cubicBezTo>
                <a:cubicBezTo>
                  <a:pt x="98283" y="66756"/>
                  <a:pt x="96747" y="66798"/>
                  <a:pt x="95211" y="66798"/>
                </a:cubicBezTo>
                <a:cubicBezTo>
                  <a:pt x="90822" y="66798"/>
                  <a:pt x="86431" y="66460"/>
                  <a:pt x="82103" y="65783"/>
                </a:cubicBezTo>
                <a:cubicBezTo>
                  <a:pt x="76237" y="64870"/>
                  <a:pt x="70485" y="63341"/>
                  <a:pt x="64915" y="61287"/>
                </a:cubicBezTo>
                <a:cubicBezTo>
                  <a:pt x="63523" y="60807"/>
                  <a:pt x="62153" y="60214"/>
                  <a:pt x="60784" y="59666"/>
                </a:cubicBezTo>
                <a:cubicBezTo>
                  <a:pt x="60099" y="59392"/>
                  <a:pt x="59437" y="59073"/>
                  <a:pt x="58753" y="58776"/>
                </a:cubicBezTo>
                <a:lnTo>
                  <a:pt x="56744" y="57840"/>
                </a:lnTo>
                <a:lnTo>
                  <a:pt x="54758" y="56859"/>
                </a:lnTo>
                <a:cubicBezTo>
                  <a:pt x="54096" y="56516"/>
                  <a:pt x="53411" y="56197"/>
                  <a:pt x="52772" y="55832"/>
                </a:cubicBezTo>
                <a:lnTo>
                  <a:pt x="50832" y="54759"/>
                </a:lnTo>
                <a:cubicBezTo>
                  <a:pt x="50513" y="54576"/>
                  <a:pt x="50193" y="54394"/>
                  <a:pt x="49873" y="54211"/>
                </a:cubicBezTo>
                <a:lnTo>
                  <a:pt x="48915" y="53640"/>
                </a:lnTo>
                <a:cubicBezTo>
                  <a:pt x="43848" y="50582"/>
                  <a:pt x="39054" y="47089"/>
                  <a:pt x="34581" y="43186"/>
                </a:cubicBezTo>
                <a:cubicBezTo>
                  <a:pt x="30152" y="39283"/>
                  <a:pt x="26044" y="34992"/>
                  <a:pt x="22278" y="30427"/>
                </a:cubicBezTo>
                <a:cubicBezTo>
                  <a:pt x="21319" y="29309"/>
                  <a:pt x="20452" y="28099"/>
                  <a:pt x="19539" y="26935"/>
                </a:cubicBezTo>
                <a:cubicBezTo>
                  <a:pt x="18626" y="25771"/>
                  <a:pt x="17781" y="24538"/>
                  <a:pt x="16914" y="23351"/>
                </a:cubicBezTo>
                <a:cubicBezTo>
                  <a:pt x="16092" y="22119"/>
                  <a:pt x="15247" y="20909"/>
                  <a:pt x="14449" y="19653"/>
                </a:cubicBezTo>
                <a:cubicBezTo>
                  <a:pt x="13673" y="18398"/>
                  <a:pt x="12851" y="17166"/>
                  <a:pt x="12120" y="15887"/>
                </a:cubicBezTo>
                <a:cubicBezTo>
                  <a:pt x="9107" y="10774"/>
                  <a:pt x="6460" y="5479"/>
                  <a:pt x="4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26"/>
          <p:cNvSpPr/>
          <p:nvPr/>
        </p:nvSpPr>
        <p:spPr>
          <a:xfrm>
            <a:off x="-211375" y="-718625"/>
            <a:ext cx="2683084" cy="5844911"/>
          </a:xfrm>
          <a:custGeom>
            <a:avLst/>
            <a:gdLst/>
            <a:ahLst/>
            <a:cxnLst/>
            <a:rect l="l" t="t" r="r" b="b"/>
            <a:pathLst>
              <a:path w="115725" h="126616" extrusionOk="0">
                <a:moveTo>
                  <a:pt x="0" y="120235"/>
                </a:moveTo>
                <a:cubicBezTo>
                  <a:pt x="1" y="120235"/>
                  <a:pt x="1" y="120235"/>
                  <a:pt x="2" y="120236"/>
                </a:cubicBezTo>
                <a:lnTo>
                  <a:pt x="2" y="120236"/>
                </a:lnTo>
                <a:cubicBezTo>
                  <a:pt x="1" y="120235"/>
                  <a:pt x="1" y="120235"/>
                  <a:pt x="0" y="120235"/>
                </a:cubicBezTo>
                <a:close/>
                <a:moveTo>
                  <a:pt x="45586" y="1"/>
                </a:moveTo>
                <a:cubicBezTo>
                  <a:pt x="45259" y="1"/>
                  <a:pt x="44932" y="44"/>
                  <a:pt x="44624" y="129"/>
                </a:cubicBezTo>
                <a:cubicBezTo>
                  <a:pt x="43300" y="494"/>
                  <a:pt x="42227" y="1453"/>
                  <a:pt x="41200" y="2389"/>
                </a:cubicBezTo>
                <a:cubicBezTo>
                  <a:pt x="38986" y="4397"/>
                  <a:pt x="36749" y="6474"/>
                  <a:pt x="35243" y="9031"/>
                </a:cubicBezTo>
                <a:cubicBezTo>
                  <a:pt x="36521" y="6474"/>
                  <a:pt x="38096" y="4055"/>
                  <a:pt x="39922" y="1841"/>
                </a:cubicBezTo>
                <a:cubicBezTo>
                  <a:pt x="39836" y="1831"/>
                  <a:pt x="39752" y="1826"/>
                  <a:pt x="39669" y="1826"/>
                </a:cubicBezTo>
                <a:cubicBezTo>
                  <a:pt x="38219" y="1826"/>
                  <a:pt x="37115" y="3283"/>
                  <a:pt x="36338" y="4557"/>
                </a:cubicBezTo>
                <a:cubicBezTo>
                  <a:pt x="32275" y="11336"/>
                  <a:pt x="28053" y="18617"/>
                  <a:pt x="28349" y="26538"/>
                </a:cubicBezTo>
                <a:cubicBezTo>
                  <a:pt x="27414" y="22680"/>
                  <a:pt x="27665" y="18868"/>
                  <a:pt x="28053" y="15011"/>
                </a:cubicBezTo>
                <a:cubicBezTo>
                  <a:pt x="28166" y="13964"/>
                  <a:pt x="30072" y="3666"/>
                  <a:pt x="30830" y="3666"/>
                </a:cubicBezTo>
                <a:cubicBezTo>
                  <a:pt x="30832" y="3666"/>
                  <a:pt x="30835" y="3667"/>
                  <a:pt x="30837" y="3667"/>
                </a:cubicBezTo>
                <a:cubicBezTo>
                  <a:pt x="30462" y="3625"/>
                  <a:pt x="30084" y="3604"/>
                  <a:pt x="29707" y="3604"/>
                </a:cubicBezTo>
                <a:cubicBezTo>
                  <a:pt x="28844" y="3604"/>
                  <a:pt x="27981" y="3711"/>
                  <a:pt x="27140" y="3918"/>
                </a:cubicBezTo>
                <a:cubicBezTo>
                  <a:pt x="25428" y="8346"/>
                  <a:pt x="24697" y="13162"/>
                  <a:pt x="25040" y="17887"/>
                </a:cubicBezTo>
                <a:cubicBezTo>
                  <a:pt x="24104" y="14098"/>
                  <a:pt x="23739" y="10172"/>
                  <a:pt x="23967" y="6269"/>
                </a:cubicBezTo>
                <a:lnTo>
                  <a:pt x="23967" y="6269"/>
                </a:lnTo>
                <a:cubicBezTo>
                  <a:pt x="22871" y="6406"/>
                  <a:pt x="22118" y="7547"/>
                  <a:pt x="22027" y="8643"/>
                </a:cubicBezTo>
                <a:cubicBezTo>
                  <a:pt x="21913" y="9738"/>
                  <a:pt x="22278" y="10834"/>
                  <a:pt x="22552" y="11907"/>
                </a:cubicBezTo>
                <a:cubicBezTo>
                  <a:pt x="23145" y="14258"/>
                  <a:pt x="23305" y="16746"/>
                  <a:pt x="23008" y="19165"/>
                </a:cubicBezTo>
                <a:cubicBezTo>
                  <a:pt x="22849" y="20626"/>
                  <a:pt x="22506" y="22087"/>
                  <a:pt x="22575" y="23548"/>
                </a:cubicBezTo>
                <a:cubicBezTo>
                  <a:pt x="22803" y="27884"/>
                  <a:pt x="25998" y="32153"/>
                  <a:pt x="27665" y="36056"/>
                </a:cubicBezTo>
                <a:cubicBezTo>
                  <a:pt x="30016" y="41602"/>
                  <a:pt x="30472" y="47834"/>
                  <a:pt x="29742" y="53768"/>
                </a:cubicBezTo>
                <a:cubicBezTo>
                  <a:pt x="27893" y="69061"/>
                  <a:pt x="18968" y="81843"/>
                  <a:pt x="12280" y="95379"/>
                </a:cubicBezTo>
                <a:cubicBezTo>
                  <a:pt x="11371" y="97219"/>
                  <a:pt x="1458" y="120237"/>
                  <a:pt x="19" y="120237"/>
                </a:cubicBezTo>
                <a:cubicBezTo>
                  <a:pt x="13" y="120237"/>
                  <a:pt x="7" y="120236"/>
                  <a:pt x="2" y="120236"/>
                </a:cubicBezTo>
                <a:lnTo>
                  <a:pt x="2" y="120236"/>
                </a:lnTo>
                <a:cubicBezTo>
                  <a:pt x="2672" y="120623"/>
                  <a:pt x="5319" y="121011"/>
                  <a:pt x="7989" y="121399"/>
                </a:cubicBezTo>
                <a:cubicBezTo>
                  <a:pt x="14631" y="122358"/>
                  <a:pt x="21274" y="123340"/>
                  <a:pt x="27916" y="124298"/>
                </a:cubicBezTo>
                <a:cubicBezTo>
                  <a:pt x="31362" y="124800"/>
                  <a:pt x="34832" y="125303"/>
                  <a:pt x="38301" y="125805"/>
                </a:cubicBezTo>
                <a:cubicBezTo>
                  <a:pt x="39511" y="125987"/>
                  <a:pt x="40721" y="126170"/>
                  <a:pt x="41931" y="126353"/>
                </a:cubicBezTo>
                <a:cubicBezTo>
                  <a:pt x="42507" y="126426"/>
                  <a:pt x="43007" y="126615"/>
                  <a:pt x="43517" y="126615"/>
                </a:cubicBezTo>
                <a:cubicBezTo>
                  <a:pt x="43794" y="126615"/>
                  <a:pt x="44075" y="126559"/>
                  <a:pt x="44373" y="126398"/>
                </a:cubicBezTo>
                <a:cubicBezTo>
                  <a:pt x="44761" y="126193"/>
                  <a:pt x="45103" y="125828"/>
                  <a:pt x="45195" y="125394"/>
                </a:cubicBezTo>
                <a:cubicBezTo>
                  <a:pt x="45263" y="125074"/>
                  <a:pt x="45195" y="124732"/>
                  <a:pt x="45240" y="124412"/>
                </a:cubicBezTo>
                <a:cubicBezTo>
                  <a:pt x="45332" y="123636"/>
                  <a:pt x="45993" y="123089"/>
                  <a:pt x="46633" y="122632"/>
                </a:cubicBezTo>
                <a:cubicBezTo>
                  <a:pt x="46861" y="122472"/>
                  <a:pt x="47112" y="122290"/>
                  <a:pt x="47294" y="122039"/>
                </a:cubicBezTo>
                <a:cubicBezTo>
                  <a:pt x="47934" y="121080"/>
                  <a:pt x="47066" y="119573"/>
                  <a:pt x="46769" y="118638"/>
                </a:cubicBezTo>
                <a:cubicBezTo>
                  <a:pt x="46381" y="117405"/>
                  <a:pt x="46016" y="116150"/>
                  <a:pt x="45674" y="114917"/>
                </a:cubicBezTo>
                <a:cubicBezTo>
                  <a:pt x="43642" y="107750"/>
                  <a:pt x="44030" y="101815"/>
                  <a:pt x="45537" y="94443"/>
                </a:cubicBezTo>
                <a:cubicBezTo>
                  <a:pt x="46450" y="89969"/>
                  <a:pt x="47431" y="85450"/>
                  <a:pt x="49554" y="81387"/>
                </a:cubicBezTo>
                <a:cubicBezTo>
                  <a:pt x="52499" y="75749"/>
                  <a:pt x="57041" y="74037"/>
                  <a:pt x="62496" y="71366"/>
                </a:cubicBezTo>
                <a:cubicBezTo>
                  <a:pt x="63318" y="70978"/>
                  <a:pt x="64140" y="70545"/>
                  <a:pt x="64710" y="69860"/>
                </a:cubicBezTo>
                <a:cubicBezTo>
                  <a:pt x="65304" y="69198"/>
                  <a:pt x="65555" y="68148"/>
                  <a:pt x="65121" y="67372"/>
                </a:cubicBezTo>
                <a:lnTo>
                  <a:pt x="65121" y="67372"/>
                </a:lnTo>
                <a:cubicBezTo>
                  <a:pt x="64003" y="68445"/>
                  <a:pt x="62679" y="69289"/>
                  <a:pt x="61241" y="69860"/>
                </a:cubicBezTo>
                <a:cubicBezTo>
                  <a:pt x="62519" y="67806"/>
                  <a:pt x="63797" y="65774"/>
                  <a:pt x="65075" y="63720"/>
                </a:cubicBezTo>
                <a:lnTo>
                  <a:pt x="63409" y="62990"/>
                </a:lnTo>
                <a:cubicBezTo>
                  <a:pt x="61127" y="70065"/>
                  <a:pt x="53594" y="70339"/>
                  <a:pt x="49874" y="75840"/>
                </a:cubicBezTo>
                <a:cubicBezTo>
                  <a:pt x="50992" y="69769"/>
                  <a:pt x="54758" y="64245"/>
                  <a:pt x="59985" y="61004"/>
                </a:cubicBezTo>
                <a:cubicBezTo>
                  <a:pt x="68362" y="55800"/>
                  <a:pt x="78930" y="55549"/>
                  <a:pt x="87672" y="50915"/>
                </a:cubicBezTo>
                <a:cubicBezTo>
                  <a:pt x="97236" y="45848"/>
                  <a:pt x="104883" y="37517"/>
                  <a:pt x="112278" y="29733"/>
                </a:cubicBezTo>
                <a:cubicBezTo>
                  <a:pt x="113944" y="27998"/>
                  <a:pt x="115725" y="25556"/>
                  <a:pt x="114629" y="23411"/>
                </a:cubicBezTo>
                <a:lnTo>
                  <a:pt x="114629" y="23411"/>
                </a:lnTo>
                <a:cubicBezTo>
                  <a:pt x="112164" y="27474"/>
                  <a:pt x="108854" y="31057"/>
                  <a:pt x="104974" y="33842"/>
                </a:cubicBezTo>
                <a:cubicBezTo>
                  <a:pt x="107599" y="29254"/>
                  <a:pt x="109448" y="24232"/>
                  <a:pt x="110452" y="19074"/>
                </a:cubicBezTo>
                <a:cubicBezTo>
                  <a:pt x="109516" y="18960"/>
                  <a:pt x="108558" y="18868"/>
                  <a:pt x="107622" y="18777"/>
                </a:cubicBezTo>
                <a:cubicBezTo>
                  <a:pt x="106869" y="28295"/>
                  <a:pt x="101048" y="36969"/>
                  <a:pt x="93333" y="42607"/>
                </a:cubicBezTo>
                <a:cubicBezTo>
                  <a:pt x="88380" y="46213"/>
                  <a:pt x="82719" y="48678"/>
                  <a:pt x="76853" y="50322"/>
                </a:cubicBezTo>
                <a:cubicBezTo>
                  <a:pt x="75891" y="50584"/>
                  <a:pt x="72071" y="51893"/>
                  <a:pt x="70073" y="51893"/>
                </a:cubicBezTo>
                <a:cubicBezTo>
                  <a:pt x="69465" y="51893"/>
                  <a:pt x="69026" y="51772"/>
                  <a:pt x="68887" y="51463"/>
                </a:cubicBezTo>
                <a:cubicBezTo>
                  <a:pt x="68339" y="50230"/>
                  <a:pt x="72128" y="45757"/>
                  <a:pt x="72813" y="44638"/>
                </a:cubicBezTo>
                <a:cubicBezTo>
                  <a:pt x="78862" y="34686"/>
                  <a:pt x="83724" y="24050"/>
                  <a:pt x="85801" y="12546"/>
                </a:cubicBezTo>
                <a:cubicBezTo>
                  <a:pt x="86006" y="11450"/>
                  <a:pt x="86143" y="10218"/>
                  <a:pt x="85436" y="9373"/>
                </a:cubicBezTo>
                <a:cubicBezTo>
                  <a:pt x="85002" y="8871"/>
                  <a:pt x="84363" y="8620"/>
                  <a:pt x="83746" y="8414"/>
                </a:cubicBezTo>
                <a:cubicBezTo>
                  <a:pt x="79273" y="6839"/>
                  <a:pt x="74594" y="5881"/>
                  <a:pt x="69869" y="5607"/>
                </a:cubicBezTo>
                <a:cubicBezTo>
                  <a:pt x="69770" y="5602"/>
                  <a:pt x="69668" y="5598"/>
                  <a:pt x="69567" y="5598"/>
                </a:cubicBezTo>
                <a:cubicBezTo>
                  <a:pt x="69203" y="5598"/>
                  <a:pt x="68841" y="5649"/>
                  <a:pt x="68590" y="5881"/>
                </a:cubicBezTo>
                <a:cubicBezTo>
                  <a:pt x="68225" y="6223"/>
                  <a:pt x="68225" y="6817"/>
                  <a:pt x="68271" y="7319"/>
                </a:cubicBezTo>
                <a:cubicBezTo>
                  <a:pt x="69298" y="22201"/>
                  <a:pt x="61789" y="36261"/>
                  <a:pt x="53777" y="48838"/>
                </a:cubicBezTo>
                <a:cubicBezTo>
                  <a:pt x="55055" y="40781"/>
                  <a:pt x="55420" y="32564"/>
                  <a:pt x="54895" y="24415"/>
                </a:cubicBezTo>
                <a:cubicBezTo>
                  <a:pt x="54827" y="23593"/>
                  <a:pt x="54736" y="22680"/>
                  <a:pt x="54188" y="22064"/>
                </a:cubicBezTo>
                <a:cubicBezTo>
                  <a:pt x="53902" y="21756"/>
                  <a:pt x="53457" y="21585"/>
                  <a:pt x="53041" y="21585"/>
                </a:cubicBezTo>
                <a:cubicBezTo>
                  <a:pt x="52624" y="21585"/>
                  <a:pt x="52236" y="21756"/>
                  <a:pt x="52065" y="22132"/>
                </a:cubicBezTo>
                <a:cubicBezTo>
                  <a:pt x="53731" y="29231"/>
                  <a:pt x="53320" y="36786"/>
                  <a:pt x="51015" y="43702"/>
                </a:cubicBezTo>
                <a:cubicBezTo>
                  <a:pt x="49714" y="47628"/>
                  <a:pt x="47956" y="50641"/>
                  <a:pt x="45423" y="53860"/>
                </a:cubicBezTo>
                <a:cubicBezTo>
                  <a:pt x="43391" y="56416"/>
                  <a:pt x="40219" y="60182"/>
                  <a:pt x="40013" y="63629"/>
                </a:cubicBezTo>
                <a:cubicBezTo>
                  <a:pt x="40013" y="59771"/>
                  <a:pt x="38918" y="56256"/>
                  <a:pt x="39876" y="52422"/>
                </a:cubicBezTo>
                <a:cubicBezTo>
                  <a:pt x="41063" y="47651"/>
                  <a:pt x="43026" y="43246"/>
                  <a:pt x="43277" y="38270"/>
                </a:cubicBezTo>
                <a:cubicBezTo>
                  <a:pt x="43437" y="34960"/>
                  <a:pt x="43323" y="31628"/>
                  <a:pt x="44053" y="28387"/>
                </a:cubicBezTo>
                <a:cubicBezTo>
                  <a:pt x="44807" y="25168"/>
                  <a:pt x="46564" y="21995"/>
                  <a:pt x="49509" y="20489"/>
                </a:cubicBezTo>
                <a:cubicBezTo>
                  <a:pt x="49393" y="19853"/>
                  <a:pt x="48707" y="19493"/>
                  <a:pt x="48057" y="19493"/>
                </a:cubicBezTo>
                <a:cubicBezTo>
                  <a:pt x="47937" y="19493"/>
                  <a:pt x="47819" y="19505"/>
                  <a:pt x="47705" y="19530"/>
                </a:cubicBezTo>
                <a:cubicBezTo>
                  <a:pt x="46952" y="19713"/>
                  <a:pt x="46381" y="20284"/>
                  <a:pt x="45879" y="20877"/>
                </a:cubicBezTo>
                <a:cubicBezTo>
                  <a:pt x="43323" y="23867"/>
                  <a:pt x="41999" y="27884"/>
                  <a:pt x="42273" y="31833"/>
                </a:cubicBezTo>
                <a:cubicBezTo>
                  <a:pt x="40812" y="27405"/>
                  <a:pt x="40401" y="22657"/>
                  <a:pt x="41109" y="18047"/>
                </a:cubicBezTo>
                <a:lnTo>
                  <a:pt x="41109" y="18047"/>
                </a:lnTo>
                <a:cubicBezTo>
                  <a:pt x="39808" y="18960"/>
                  <a:pt x="39214" y="20649"/>
                  <a:pt x="39191" y="22247"/>
                </a:cubicBezTo>
                <a:cubicBezTo>
                  <a:pt x="39169" y="23821"/>
                  <a:pt x="39625" y="25374"/>
                  <a:pt x="40036" y="26926"/>
                </a:cubicBezTo>
                <a:cubicBezTo>
                  <a:pt x="42159" y="34892"/>
                  <a:pt x="41748" y="41899"/>
                  <a:pt x="37343" y="48998"/>
                </a:cubicBezTo>
                <a:cubicBezTo>
                  <a:pt x="37525" y="45346"/>
                  <a:pt x="36749" y="41671"/>
                  <a:pt x="35129" y="38407"/>
                </a:cubicBezTo>
                <a:cubicBezTo>
                  <a:pt x="34307" y="36763"/>
                  <a:pt x="33280" y="35234"/>
                  <a:pt x="32527" y="33545"/>
                </a:cubicBezTo>
                <a:cubicBezTo>
                  <a:pt x="30267" y="28409"/>
                  <a:pt x="32002" y="23685"/>
                  <a:pt x="33371" y="18663"/>
                </a:cubicBezTo>
                <a:cubicBezTo>
                  <a:pt x="34832" y="13322"/>
                  <a:pt x="37868" y="8414"/>
                  <a:pt x="42045" y="4762"/>
                </a:cubicBezTo>
                <a:cubicBezTo>
                  <a:pt x="43825" y="3210"/>
                  <a:pt x="45856" y="1864"/>
                  <a:pt x="48185" y="1430"/>
                </a:cubicBezTo>
                <a:cubicBezTo>
                  <a:pt x="47747" y="467"/>
                  <a:pt x="46664" y="1"/>
                  <a:pt x="45586"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26"/>
          <p:cNvSpPr/>
          <p:nvPr/>
        </p:nvSpPr>
        <p:spPr>
          <a:xfrm flipH="1">
            <a:off x="-113562" y="-525050"/>
            <a:ext cx="3808212" cy="3515391"/>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26"/>
          <p:cNvSpPr/>
          <p:nvPr/>
        </p:nvSpPr>
        <p:spPr>
          <a:xfrm flipH="1">
            <a:off x="-209925" y="4187950"/>
            <a:ext cx="10157106" cy="1387800"/>
          </a:xfrm>
          <a:custGeom>
            <a:avLst/>
            <a:gdLst/>
            <a:ahLst/>
            <a:cxnLst/>
            <a:rect l="l" t="t" r="r" b="b"/>
            <a:pathLst>
              <a:path w="310425" h="55512" extrusionOk="0">
                <a:moveTo>
                  <a:pt x="2900" y="1"/>
                </a:moveTo>
                <a:lnTo>
                  <a:pt x="1" y="52476"/>
                </a:lnTo>
                <a:lnTo>
                  <a:pt x="308896" y="55512"/>
                </a:lnTo>
                <a:cubicBezTo>
                  <a:pt x="308896" y="55512"/>
                  <a:pt x="310425" y="8720"/>
                  <a:pt x="305107" y="4155"/>
                </a:cubicBezTo>
                <a:cubicBezTo>
                  <a:pt x="303814" y="3050"/>
                  <a:pt x="302122" y="2614"/>
                  <a:pt x="300041" y="2614"/>
                </a:cubicBezTo>
                <a:cubicBezTo>
                  <a:pt x="293521" y="2614"/>
                  <a:pt x="283181" y="6896"/>
                  <a:pt x="269339" y="8332"/>
                </a:cubicBezTo>
                <a:cubicBezTo>
                  <a:pt x="251079" y="10249"/>
                  <a:pt x="249550" y="8720"/>
                  <a:pt x="233960" y="22803"/>
                </a:cubicBezTo>
                <a:cubicBezTo>
                  <a:pt x="225701" y="30252"/>
                  <a:pt x="207225" y="32082"/>
                  <a:pt x="190185" y="32082"/>
                </a:cubicBezTo>
                <a:cubicBezTo>
                  <a:pt x="175060" y="32082"/>
                  <a:pt x="161066" y="30640"/>
                  <a:pt x="156354" y="30404"/>
                </a:cubicBezTo>
                <a:cubicBezTo>
                  <a:pt x="147515" y="29961"/>
                  <a:pt x="148054" y="27742"/>
                  <a:pt x="143776" y="27742"/>
                </a:cubicBezTo>
                <a:cubicBezTo>
                  <a:pt x="143204" y="27742"/>
                  <a:pt x="142546" y="27781"/>
                  <a:pt x="141769" y="27870"/>
                </a:cubicBezTo>
                <a:cubicBezTo>
                  <a:pt x="137896" y="28312"/>
                  <a:pt x="127514" y="31163"/>
                  <a:pt x="111151" y="31163"/>
                </a:cubicBezTo>
                <a:cubicBezTo>
                  <a:pt x="99647" y="31163"/>
                  <a:pt x="85186" y="29754"/>
                  <a:pt x="67952" y="25108"/>
                </a:cubicBezTo>
                <a:cubicBezTo>
                  <a:pt x="23899" y="13239"/>
                  <a:pt x="2900" y="1"/>
                  <a:pt x="29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26"/>
          <p:cNvSpPr/>
          <p:nvPr/>
        </p:nvSpPr>
        <p:spPr>
          <a:xfrm>
            <a:off x="1096709" y="4698175"/>
            <a:ext cx="5773200" cy="1225904"/>
          </a:xfrm>
          <a:custGeom>
            <a:avLst/>
            <a:gdLst/>
            <a:ahLst/>
            <a:cxnLst/>
            <a:rect l="l" t="t" r="r" b="b"/>
            <a:pathLst>
              <a:path w="183699" h="34421" extrusionOk="0">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78" name="Google Shape;3278;p26"/>
          <p:cNvGrpSpPr/>
          <p:nvPr/>
        </p:nvGrpSpPr>
        <p:grpSpPr>
          <a:xfrm flipH="1">
            <a:off x="-109275" y="3196713"/>
            <a:ext cx="2711800" cy="3077000"/>
            <a:chOff x="4675" y="5263075"/>
            <a:chExt cx="2711800" cy="3077000"/>
          </a:xfrm>
        </p:grpSpPr>
        <p:sp>
          <p:nvSpPr>
            <p:cNvPr id="3279" name="Google Shape;3279;p26"/>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26"/>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26"/>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82" name="Google Shape;3282;p26"/>
            <p:cNvGrpSpPr/>
            <p:nvPr/>
          </p:nvGrpSpPr>
          <p:grpSpPr>
            <a:xfrm>
              <a:off x="4675" y="5345475"/>
              <a:ext cx="2711800" cy="2994600"/>
              <a:chOff x="4675" y="5345475"/>
              <a:chExt cx="2711800" cy="2994600"/>
            </a:xfrm>
          </p:grpSpPr>
          <p:sp>
            <p:nvSpPr>
              <p:cNvPr id="3283" name="Google Shape;3283;p26"/>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26"/>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26"/>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26"/>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26"/>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26"/>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26"/>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26"/>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26"/>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26"/>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26"/>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26"/>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26"/>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26"/>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26"/>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26"/>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26"/>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26"/>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26"/>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26"/>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26"/>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26"/>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26"/>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26"/>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26"/>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26"/>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26"/>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10" name="Google Shape;3310;p26"/>
              <p:cNvGrpSpPr/>
              <p:nvPr/>
            </p:nvGrpSpPr>
            <p:grpSpPr>
              <a:xfrm>
                <a:off x="4675" y="5593050"/>
                <a:ext cx="2711800" cy="2747025"/>
                <a:chOff x="4675" y="3688050"/>
                <a:chExt cx="2711800" cy="2747025"/>
              </a:xfrm>
            </p:grpSpPr>
            <p:sp>
              <p:nvSpPr>
                <p:cNvPr id="3311" name="Google Shape;3311;p26"/>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26"/>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26"/>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26"/>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26"/>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26"/>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26"/>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26"/>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26"/>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26"/>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26"/>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26"/>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23" name="Google Shape;3323;p26"/>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324" name="Google Shape;3324;p26"/>
          <p:cNvSpPr/>
          <p:nvPr/>
        </p:nvSpPr>
        <p:spPr>
          <a:xfrm rot="1932531" flipH="1">
            <a:off x="6172643" y="170244"/>
            <a:ext cx="4635765" cy="1736253"/>
          </a:xfrm>
          <a:custGeom>
            <a:avLst/>
            <a:gdLst/>
            <a:ahLst/>
            <a:cxnLst/>
            <a:rect l="l" t="t" r="r" b="b"/>
            <a:pathLst>
              <a:path w="185433" h="69451" extrusionOk="0">
                <a:moveTo>
                  <a:pt x="4200" y="1"/>
                </a:moveTo>
                <a:lnTo>
                  <a:pt x="0" y="1781"/>
                </a:lnTo>
                <a:cubicBezTo>
                  <a:pt x="2420" y="7396"/>
                  <a:pt x="5250" y="12852"/>
                  <a:pt x="8446" y="18079"/>
                </a:cubicBezTo>
                <a:cubicBezTo>
                  <a:pt x="9222" y="19402"/>
                  <a:pt x="10112" y="20681"/>
                  <a:pt x="10934" y="21959"/>
                </a:cubicBezTo>
                <a:cubicBezTo>
                  <a:pt x="11778" y="23237"/>
                  <a:pt x="12668" y="24492"/>
                  <a:pt x="13536" y="25748"/>
                </a:cubicBezTo>
                <a:cubicBezTo>
                  <a:pt x="14471" y="26980"/>
                  <a:pt x="15362" y="28213"/>
                  <a:pt x="16297" y="29423"/>
                </a:cubicBezTo>
                <a:cubicBezTo>
                  <a:pt x="17279" y="30610"/>
                  <a:pt x="18192" y="31842"/>
                  <a:pt x="19219" y="32983"/>
                </a:cubicBezTo>
                <a:cubicBezTo>
                  <a:pt x="23168" y="37663"/>
                  <a:pt x="27505" y="42022"/>
                  <a:pt x="32161" y="46017"/>
                </a:cubicBezTo>
                <a:cubicBezTo>
                  <a:pt x="36840" y="49965"/>
                  <a:pt x="41885" y="53526"/>
                  <a:pt x="47180" y="56585"/>
                </a:cubicBezTo>
                <a:lnTo>
                  <a:pt x="48184" y="57155"/>
                </a:lnTo>
                <a:cubicBezTo>
                  <a:pt x="48504" y="57361"/>
                  <a:pt x="48846" y="57521"/>
                  <a:pt x="49189" y="57703"/>
                </a:cubicBezTo>
                <a:lnTo>
                  <a:pt x="51220" y="58799"/>
                </a:lnTo>
                <a:cubicBezTo>
                  <a:pt x="51882" y="59164"/>
                  <a:pt x="52590" y="59484"/>
                  <a:pt x="53274" y="59826"/>
                </a:cubicBezTo>
                <a:lnTo>
                  <a:pt x="55352" y="60830"/>
                </a:lnTo>
                <a:lnTo>
                  <a:pt x="57451" y="61743"/>
                </a:lnTo>
                <a:cubicBezTo>
                  <a:pt x="58159" y="62040"/>
                  <a:pt x="58844" y="62360"/>
                  <a:pt x="59551" y="62633"/>
                </a:cubicBezTo>
                <a:cubicBezTo>
                  <a:pt x="60989" y="63181"/>
                  <a:pt x="62405" y="63775"/>
                  <a:pt x="63865" y="64254"/>
                </a:cubicBezTo>
                <a:cubicBezTo>
                  <a:pt x="69640" y="66263"/>
                  <a:pt x="75620" y="67746"/>
                  <a:pt x="81669" y="68614"/>
                </a:cubicBezTo>
                <a:cubicBezTo>
                  <a:pt x="85681" y="69172"/>
                  <a:pt x="89732" y="69451"/>
                  <a:pt x="93777" y="69451"/>
                </a:cubicBezTo>
                <a:cubicBezTo>
                  <a:pt x="95855" y="69451"/>
                  <a:pt x="97930" y="69377"/>
                  <a:pt x="99998" y="69230"/>
                </a:cubicBezTo>
                <a:cubicBezTo>
                  <a:pt x="103034" y="68979"/>
                  <a:pt x="106069" y="68659"/>
                  <a:pt x="109082" y="68111"/>
                </a:cubicBezTo>
                <a:cubicBezTo>
                  <a:pt x="110589" y="67883"/>
                  <a:pt x="112072" y="67564"/>
                  <a:pt x="113556" y="67290"/>
                </a:cubicBezTo>
                <a:lnTo>
                  <a:pt x="115793" y="66788"/>
                </a:lnTo>
                <a:lnTo>
                  <a:pt x="116911" y="66537"/>
                </a:lnTo>
                <a:lnTo>
                  <a:pt x="118007" y="66263"/>
                </a:lnTo>
                <a:cubicBezTo>
                  <a:pt x="123919" y="64825"/>
                  <a:pt x="129694" y="62999"/>
                  <a:pt x="135400" y="61013"/>
                </a:cubicBezTo>
                <a:cubicBezTo>
                  <a:pt x="141106" y="59050"/>
                  <a:pt x="146767" y="56927"/>
                  <a:pt x="152405" y="54827"/>
                </a:cubicBezTo>
                <a:cubicBezTo>
                  <a:pt x="163703" y="50627"/>
                  <a:pt x="175002" y="46154"/>
                  <a:pt x="185433" y="39922"/>
                </a:cubicBezTo>
                <a:lnTo>
                  <a:pt x="184840" y="38941"/>
                </a:lnTo>
                <a:cubicBezTo>
                  <a:pt x="174454" y="44944"/>
                  <a:pt x="163155" y="49212"/>
                  <a:pt x="151811" y="53229"/>
                </a:cubicBezTo>
                <a:cubicBezTo>
                  <a:pt x="140467" y="57224"/>
                  <a:pt x="129146" y="61378"/>
                  <a:pt x="117482" y="64049"/>
                </a:cubicBezTo>
                <a:lnTo>
                  <a:pt x="116386" y="64300"/>
                </a:lnTo>
                <a:lnTo>
                  <a:pt x="115291" y="64528"/>
                </a:lnTo>
                <a:lnTo>
                  <a:pt x="113100" y="64984"/>
                </a:lnTo>
                <a:cubicBezTo>
                  <a:pt x="111639" y="65236"/>
                  <a:pt x="110178" y="65532"/>
                  <a:pt x="108694" y="65738"/>
                </a:cubicBezTo>
                <a:cubicBezTo>
                  <a:pt x="105750" y="66194"/>
                  <a:pt x="102783" y="66491"/>
                  <a:pt x="99815" y="66674"/>
                </a:cubicBezTo>
                <a:cubicBezTo>
                  <a:pt x="98283" y="66756"/>
                  <a:pt x="96747" y="66798"/>
                  <a:pt x="95211" y="66798"/>
                </a:cubicBezTo>
                <a:cubicBezTo>
                  <a:pt x="90822" y="66798"/>
                  <a:pt x="86431" y="66460"/>
                  <a:pt x="82103" y="65783"/>
                </a:cubicBezTo>
                <a:cubicBezTo>
                  <a:pt x="76237" y="64870"/>
                  <a:pt x="70485" y="63341"/>
                  <a:pt x="64915" y="61287"/>
                </a:cubicBezTo>
                <a:cubicBezTo>
                  <a:pt x="63523" y="60807"/>
                  <a:pt x="62153" y="60214"/>
                  <a:pt x="60784" y="59666"/>
                </a:cubicBezTo>
                <a:cubicBezTo>
                  <a:pt x="60099" y="59392"/>
                  <a:pt x="59437" y="59073"/>
                  <a:pt x="58753" y="58776"/>
                </a:cubicBezTo>
                <a:lnTo>
                  <a:pt x="56744" y="57840"/>
                </a:lnTo>
                <a:lnTo>
                  <a:pt x="54758" y="56859"/>
                </a:lnTo>
                <a:cubicBezTo>
                  <a:pt x="54096" y="56516"/>
                  <a:pt x="53411" y="56197"/>
                  <a:pt x="52772" y="55832"/>
                </a:cubicBezTo>
                <a:lnTo>
                  <a:pt x="50832" y="54759"/>
                </a:lnTo>
                <a:cubicBezTo>
                  <a:pt x="50513" y="54576"/>
                  <a:pt x="50193" y="54394"/>
                  <a:pt x="49873" y="54211"/>
                </a:cubicBezTo>
                <a:lnTo>
                  <a:pt x="48915" y="53640"/>
                </a:lnTo>
                <a:cubicBezTo>
                  <a:pt x="43848" y="50582"/>
                  <a:pt x="39054" y="47089"/>
                  <a:pt x="34581" y="43186"/>
                </a:cubicBezTo>
                <a:cubicBezTo>
                  <a:pt x="30152" y="39283"/>
                  <a:pt x="26044" y="34992"/>
                  <a:pt x="22278" y="30427"/>
                </a:cubicBezTo>
                <a:cubicBezTo>
                  <a:pt x="21319" y="29309"/>
                  <a:pt x="20452" y="28099"/>
                  <a:pt x="19539" y="26935"/>
                </a:cubicBezTo>
                <a:cubicBezTo>
                  <a:pt x="18626" y="25771"/>
                  <a:pt x="17781" y="24538"/>
                  <a:pt x="16914" y="23351"/>
                </a:cubicBezTo>
                <a:cubicBezTo>
                  <a:pt x="16092" y="22119"/>
                  <a:pt x="15247" y="20909"/>
                  <a:pt x="14449" y="19653"/>
                </a:cubicBezTo>
                <a:cubicBezTo>
                  <a:pt x="13673" y="18398"/>
                  <a:pt x="12851" y="17166"/>
                  <a:pt x="12120" y="15887"/>
                </a:cubicBezTo>
                <a:cubicBezTo>
                  <a:pt x="9107" y="10774"/>
                  <a:pt x="6460" y="5479"/>
                  <a:pt x="4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26"/>
          <p:cNvSpPr/>
          <p:nvPr/>
        </p:nvSpPr>
        <p:spPr>
          <a:xfrm>
            <a:off x="8076825" y="3939975"/>
            <a:ext cx="1180650" cy="494775"/>
          </a:xfrm>
          <a:custGeom>
            <a:avLst/>
            <a:gdLst/>
            <a:ahLst/>
            <a:cxnLst/>
            <a:rect l="l" t="t" r="r" b="b"/>
            <a:pathLst>
              <a:path w="47226" h="19791" extrusionOk="0">
                <a:moveTo>
                  <a:pt x="37434" y="5045"/>
                </a:moveTo>
                <a:lnTo>
                  <a:pt x="37412" y="5119"/>
                </a:lnTo>
                <a:lnTo>
                  <a:pt x="37412" y="5119"/>
                </a:lnTo>
                <a:cubicBezTo>
                  <a:pt x="37422" y="5096"/>
                  <a:pt x="37430" y="5071"/>
                  <a:pt x="37434" y="5045"/>
                </a:cubicBezTo>
                <a:close/>
                <a:moveTo>
                  <a:pt x="5136" y="9405"/>
                </a:moveTo>
                <a:lnTo>
                  <a:pt x="5136" y="9405"/>
                </a:lnTo>
                <a:cubicBezTo>
                  <a:pt x="5270" y="9462"/>
                  <a:pt x="5417" y="9516"/>
                  <a:pt x="5562" y="9543"/>
                </a:cubicBezTo>
                <a:lnTo>
                  <a:pt x="5562" y="9543"/>
                </a:lnTo>
                <a:cubicBezTo>
                  <a:pt x="5409" y="9488"/>
                  <a:pt x="5264" y="9441"/>
                  <a:pt x="5136" y="9405"/>
                </a:cubicBezTo>
                <a:close/>
                <a:moveTo>
                  <a:pt x="22734" y="1"/>
                </a:moveTo>
                <a:cubicBezTo>
                  <a:pt x="22209" y="1758"/>
                  <a:pt x="21159" y="3356"/>
                  <a:pt x="19744" y="4520"/>
                </a:cubicBezTo>
                <a:cubicBezTo>
                  <a:pt x="19767" y="4086"/>
                  <a:pt x="19812" y="3653"/>
                  <a:pt x="19835" y="3219"/>
                </a:cubicBezTo>
                <a:lnTo>
                  <a:pt x="19835" y="3219"/>
                </a:lnTo>
                <a:cubicBezTo>
                  <a:pt x="19402" y="3242"/>
                  <a:pt x="18991" y="3424"/>
                  <a:pt x="18671" y="3698"/>
                </a:cubicBezTo>
                <a:cubicBezTo>
                  <a:pt x="18397" y="2831"/>
                  <a:pt x="18283" y="1941"/>
                  <a:pt x="18329" y="1028"/>
                </a:cubicBezTo>
                <a:lnTo>
                  <a:pt x="18329" y="1028"/>
                </a:lnTo>
                <a:cubicBezTo>
                  <a:pt x="17553" y="1530"/>
                  <a:pt x="17005" y="2329"/>
                  <a:pt x="16845" y="3219"/>
                </a:cubicBezTo>
                <a:cubicBezTo>
                  <a:pt x="16389" y="2397"/>
                  <a:pt x="16206" y="1439"/>
                  <a:pt x="16320" y="503"/>
                </a:cubicBezTo>
                <a:lnTo>
                  <a:pt x="16320" y="503"/>
                </a:lnTo>
                <a:cubicBezTo>
                  <a:pt x="15476" y="2283"/>
                  <a:pt x="15156" y="4292"/>
                  <a:pt x="15430" y="6232"/>
                </a:cubicBezTo>
                <a:cubicBezTo>
                  <a:pt x="14859" y="5342"/>
                  <a:pt x="13627" y="5319"/>
                  <a:pt x="12577" y="5205"/>
                </a:cubicBezTo>
                <a:cubicBezTo>
                  <a:pt x="11527" y="5068"/>
                  <a:pt x="10271" y="4406"/>
                  <a:pt x="10431" y="3356"/>
                </a:cubicBezTo>
                <a:lnTo>
                  <a:pt x="10431" y="3356"/>
                </a:lnTo>
                <a:cubicBezTo>
                  <a:pt x="9838" y="3767"/>
                  <a:pt x="9564" y="4566"/>
                  <a:pt x="9769" y="5250"/>
                </a:cubicBezTo>
                <a:cubicBezTo>
                  <a:pt x="9244" y="4794"/>
                  <a:pt x="9039" y="4064"/>
                  <a:pt x="9222" y="3424"/>
                </a:cubicBezTo>
                <a:lnTo>
                  <a:pt x="9222" y="3424"/>
                </a:lnTo>
                <a:cubicBezTo>
                  <a:pt x="8445" y="4064"/>
                  <a:pt x="8537" y="5296"/>
                  <a:pt x="8993" y="6209"/>
                </a:cubicBezTo>
                <a:cubicBezTo>
                  <a:pt x="9450" y="7099"/>
                  <a:pt x="10180" y="7853"/>
                  <a:pt x="10500" y="8811"/>
                </a:cubicBezTo>
                <a:cubicBezTo>
                  <a:pt x="9815" y="8674"/>
                  <a:pt x="9107" y="8537"/>
                  <a:pt x="8423" y="8423"/>
                </a:cubicBezTo>
                <a:lnTo>
                  <a:pt x="8423" y="8423"/>
                </a:lnTo>
                <a:cubicBezTo>
                  <a:pt x="8354" y="8743"/>
                  <a:pt x="8514" y="9085"/>
                  <a:pt x="8788" y="9268"/>
                </a:cubicBezTo>
                <a:cubicBezTo>
                  <a:pt x="8031" y="8938"/>
                  <a:pt x="7209" y="8773"/>
                  <a:pt x="6376" y="8773"/>
                </a:cubicBezTo>
                <a:cubicBezTo>
                  <a:pt x="6273" y="8773"/>
                  <a:pt x="6169" y="8776"/>
                  <a:pt x="6065" y="8781"/>
                </a:cubicBezTo>
                <a:lnTo>
                  <a:pt x="6065" y="8781"/>
                </a:lnTo>
                <a:cubicBezTo>
                  <a:pt x="6049" y="8776"/>
                  <a:pt x="6032" y="8774"/>
                  <a:pt x="6014" y="8774"/>
                </a:cubicBezTo>
                <a:cubicBezTo>
                  <a:pt x="5989" y="8774"/>
                  <a:pt x="5962" y="8779"/>
                  <a:pt x="5935" y="8788"/>
                </a:cubicBezTo>
                <a:cubicBezTo>
                  <a:pt x="5978" y="8785"/>
                  <a:pt x="6022" y="8783"/>
                  <a:pt x="6065" y="8781"/>
                </a:cubicBezTo>
                <a:lnTo>
                  <a:pt x="6065" y="8781"/>
                </a:lnTo>
                <a:cubicBezTo>
                  <a:pt x="6292" y="8841"/>
                  <a:pt x="6370" y="9295"/>
                  <a:pt x="6117" y="9450"/>
                </a:cubicBezTo>
                <a:cubicBezTo>
                  <a:pt x="6010" y="9531"/>
                  <a:pt x="5884" y="9562"/>
                  <a:pt x="5752" y="9562"/>
                </a:cubicBezTo>
                <a:cubicBezTo>
                  <a:pt x="5690" y="9562"/>
                  <a:pt x="5626" y="9555"/>
                  <a:pt x="5562" y="9543"/>
                </a:cubicBezTo>
                <a:lnTo>
                  <a:pt x="5562" y="9543"/>
                </a:lnTo>
                <a:cubicBezTo>
                  <a:pt x="6859" y="10013"/>
                  <a:pt x="8785" y="11120"/>
                  <a:pt x="6642" y="11915"/>
                </a:cubicBezTo>
                <a:cubicBezTo>
                  <a:pt x="6802" y="12258"/>
                  <a:pt x="7007" y="12532"/>
                  <a:pt x="7213" y="12828"/>
                </a:cubicBezTo>
                <a:cubicBezTo>
                  <a:pt x="6528" y="13285"/>
                  <a:pt x="5729" y="13559"/>
                  <a:pt x="4908" y="13582"/>
                </a:cubicBezTo>
                <a:cubicBezTo>
                  <a:pt x="3401" y="13627"/>
                  <a:pt x="2146" y="15294"/>
                  <a:pt x="2077" y="16800"/>
                </a:cubicBezTo>
                <a:cubicBezTo>
                  <a:pt x="1255" y="17005"/>
                  <a:pt x="502" y="17508"/>
                  <a:pt x="0" y="18215"/>
                </a:cubicBezTo>
                <a:cubicBezTo>
                  <a:pt x="7761" y="16207"/>
                  <a:pt x="15521" y="14198"/>
                  <a:pt x="23259" y="12144"/>
                </a:cubicBezTo>
                <a:cubicBezTo>
                  <a:pt x="25099" y="11654"/>
                  <a:pt x="26972" y="11165"/>
                  <a:pt x="28865" y="11165"/>
                </a:cubicBezTo>
                <a:cubicBezTo>
                  <a:pt x="29179" y="11165"/>
                  <a:pt x="29494" y="11179"/>
                  <a:pt x="29810" y="11208"/>
                </a:cubicBezTo>
                <a:cubicBezTo>
                  <a:pt x="31910" y="11390"/>
                  <a:pt x="33896" y="12303"/>
                  <a:pt x="35813" y="13239"/>
                </a:cubicBezTo>
                <a:cubicBezTo>
                  <a:pt x="39739" y="15202"/>
                  <a:pt x="43596" y="17302"/>
                  <a:pt x="47226" y="19790"/>
                </a:cubicBezTo>
                <a:cubicBezTo>
                  <a:pt x="46244" y="17462"/>
                  <a:pt x="45263" y="15134"/>
                  <a:pt x="44281" y="12806"/>
                </a:cubicBezTo>
                <a:cubicBezTo>
                  <a:pt x="43962" y="12030"/>
                  <a:pt x="43619" y="11231"/>
                  <a:pt x="43003" y="10660"/>
                </a:cubicBezTo>
                <a:cubicBezTo>
                  <a:pt x="42113" y="9793"/>
                  <a:pt x="40766" y="9542"/>
                  <a:pt x="39716" y="8857"/>
                </a:cubicBezTo>
                <a:cubicBezTo>
                  <a:pt x="38666" y="8172"/>
                  <a:pt x="37936" y="6574"/>
                  <a:pt x="38849" y="5707"/>
                </a:cubicBezTo>
                <a:lnTo>
                  <a:pt x="38849" y="5707"/>
                </a:lnTo>
                <a:lnTo>
                  <a:pt x="37183" y="5912"/>
                </a:lnTo>
                <a:lnTo>
                  <a:pt x="37183" y="5912"/>
                </a:lnTo>
                <a:lnTo>
                  <a:pt x="37412" y="5119"/>
                </a:lnTo>
                <a:lnTo>
                  <a:pt x="37412" y="5119"/>
                </a:lnTo>
                <a:cubicBezTo>
                  <a:pt x="37346" y="5271"/>
                  <a:pt x="37157" y="5351"/>
                  <a:pt x="36965" y="5351"/>
                </a:cubicBezTo>
                <a:cubicBezTo>
                  <a:pt x="36857" y="5351"/>
                  <a:pt x="36747" y="5326"/>
                  <a:pt x="36658" y="5273"/>
                </a:cubicBezTo>
                <a:cubicBezTo>
                  <a:pt x="36384" y="5114"/>
                  <a:pt x="36247" y="4794"/>
                  <a:pt x="36087" y="4520"/>
                </a:cubicBezTo>
                <a:cubicBezTo>
                  <a:pt x="35316" y="3177"/>
                  <a:pt x="34221" y="2678"/>
                  <a:pt x="33051" y="2678"/>
                </a:cubicBezTo>
                <a:cubicBezTo>
                  <a:pt x="31806" y="2678"/>
                  <a:pt x="30477" y="3241"/>
                  <a:pt x="29361" y="3953"/>
                </a:cubicBezTo>
                <a:lnTo>
                  <a:pt x="29361" y="3953"/>
                </a:lnTo>
                <a:cubicBezTo>
                  <a:pt x="29711" y="3724"/>
                  <a:pt x="29973" y="3367"/>
                  <a:pt x="30084" y="2968"/>
                </a:cubicBezTo>
                <a:lnTo>
                  <a:pt x="30084" y="2968"/>
                </a:lnTo>
                <a:cubicBezTo>
                  <a:pt x="29399" y="3333"/>
                  <a:pt x="28714" y="3676"/>
                  <a:pt x="28030" y="4041"/>
                </a:cubicBezTo>
                <a:cubicBezTo>
                  <a:pt x="28646" y="3447"/>
                  <a:pt x="29262" y="2831"/>
                  <a:pt x="29878" y="2215"/>
                </a:cubicBezTo>
                <a:lnTo>
                  <a:pt x="29878" y="2215"/>
                </a:lnTo>
                <a:cubicBezTo>
                  <a:pt x="28281" y="3287"/>
                  <a:pt x="26386" y="3904"/>
                  <a:pt x="24469" y="3927"/>
                </a:cubicBezTo>
                <a:cubicBezTo>
                  <a:pt x="24880" y="3835"/>
                  <a:pt x="25108" y="3265"/>
                  <a:pt x="24857" y="2899"/>
                </a:cubicBezTo>
                <a:lnTo>
                  <a:pt x="24857" y="2899"/>
                </a:lnTo>
                <a:cubicBezTo>
                  <a:pt x="23465" y="3561"/>
                  <a:pt x="22163" y="4497"/>
                  <a:pt x="21091" y="5616"/>
                </a:cubicBezTo>
                <a:cubicBezTo>
                  <a:pt x="21136" y="5319"/>
                  <a:pt x="21387" y="5091"/>
                  <a:pt x="21638" y="4885"/>
                </a:cubicBezTo>
                <a:cubicBezTo>
                  <a:pt x="21890" y="4680"/>
                  <a:pt x="22141" y="4429"/>
                  <a:pt x="22118" y="4109"/>
                </a:cubicBezTo>
                <a:cubicBezTo>
                  <a:pt x="22118" y="3906"/>
                  <a:pt x="21893" y="3735"/>
                  <a:pt x="21701" y="3735"/>
                </a:cubicBezTo>
                <a:cubicBezTo>
                  <a:pt x="21646" y="3735"/>
                  <a:pt x="21595" y="3749"/>
                  <a:pt x="21551" y="3779"/>
                </a:cubicBezTo>
                <a:lnTo>
                  <a:pt x="21551" y="3779"/>
                </a:lnTo>
                <a:cubicBezTo>
                  <a:pt x="22460" y="2758"/>
                  <a:pt x="22890" y="1358"/>
                  <a:pt x="227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26"/>
          <p:cNvSpPr/>
          <p:nvPr/>
        </p:nvSpPr>
        <p:spPr>
          <a:xfrm>
            <a:off x="6598825" y="4050313"/>
            <a:ext cx="4543500" cy="1151000"/>
          </a:xfrm>
          <a:custGeom>
            <a:avLst/>
            <a:gdLst/>
            <a:ahLst/>
            <a:cxnLst/>
            <a:rect l="l" t="t" r="r" b="b"/>
            <a:pathLst>
              <a:path w="181740" h="46040" extrusionOk="0">
                <a:moveTo>
                  <a:pt x="155304" y="12105"/>
                </a:moveTo>
                <a:cubicBezTo>
                  <a:pt x="155278" y="12207"/>
                  <a:pt x="155263" y="12312"/>
                  <a:pt x="155259" y="12418"/>
                </a:cubicBezTo>
                <a:lnTo>
                  <a:pt x="155259" y="12418"/>
                </a:lnTo>
                <a:cubicBezTo>
                  <a:pt x="155284" y="12316"/>
                  <a:pt x="155299" y="12211"/>
                  <a:pt x="155304" y="12105"/>
                </a:cubicBezTo>
                <a:close/>
                <a:moveTo>
                  <a:pt x="150670" y="12767"/>
                </a:moveTo>
                <a:cubicBezTo>
                  <a:pt x="150664" y="12838"/>
                  <a:pt x="150667" y="12909"/>
                  <a:pt x="150679" y="12978"/>
                </a:cubicBezTo>
                <a:lnTo>
                  <a:pt x="150679" y="12978"/>
                </a:lnTo>
                <a:cubicBezTo>
                  <a:pt x="150680" y="12908"/>
                  <a:pt x="150677" y="12837"/>
                  <a:pt x="150670" y="12767"/>
                </a:cubicBezTo>
                <a:close/>
                <a:moveTo>
                  <a:pt x="148205" y="13201"/>
                </a:moveTo>
                <a:cubicBezTo>
                  <a:pt x="148172" y="13390"/>
                  <a:pt x="148165" y="13579"/>
                  <a:pt x="148181" y="13768"/>
                </a:cubicBezTo>
                <a:lnTo>
                  <a:pt x="148181" y="13768"/>
                </a:lnTo>
                <a:cubicBezTo>
                  <a:pt x="148199" y="13591"/>
                  <a:pt x="148208" y="13402"/>
                  <a:pt x="148205" y="13201"/>
                </a:cubicBezTo>
                <a:close/>
                <a:moveTo>
                  <a:pt x="70899" y="41371"/>
                </a:moveTo>
                <a:cubicBezTo>
                  <a:pt x="70922" y="41447"/>
                  <a:pt x="70951" y="41522"/>
                  <a:pt x="70987" y="41596"/>
                </a:cubicBezTo>
                <a:cubicBezTo>
                  <a:pt x="70955" y="41522"/>
                  <a:pt x="70926" y="41447"/>
                  <a:pt x="70899" y="41371"/>
                </a:cubicBezTo>
                <a:close/>
                <a:moveTo>
                  <a:pt x="67945" y="42061"/>
                </a:moveTo>
                <a:lnTo>
                  <a:pt x="67945" y="42061"/>
                </a:lnTo>
                <a:cubicBezTo>
                  <a:pt x="67947" y="42065"/>
                  <a:pt x="67949" y="42070"/>
                  <a:pt x="67951" y="42075"/>
                </a:cubicBezTo>
                <a:cubicBezTo>
                  <a:pt x="67949" y="42070"/>
                  <a:pt x="67947" y="42065"/>
                  <a:pt x="67945" y="42061"/>
                </a:cubicBezTo>
                <a:close/>
                <a:moveTo>
                  <a:pt x="79638" y="42497"/>
                </a:moveTo>
                <a:cubicBezTo>
                  <a:pt x="79600" y="42525"/>
                  <a:pt x="79562" y="42551"/>
                  <a:pt x="79524" y="42577"/>
                </a:cubicBezTo>
                <a:cubicBezTo>
                  <a:pt x="79564" y="42553"/>
                  <a:pt x="79602" y="42526"/>
                  <a:pt x="79638" y="42497"/>
                </a:cubicBezTo>
                <a:close/>
                <a:moveTo>
                  <a:pt x="91999" y="0"/>
                </a:moveTo>
                <a:cubicBezTo>
                  <a:pt x="91934" y="0"/>
                  <a:pt x="91869" y="3"/>
                  <a:pt x="91804" y="8"/>
                </a:cubicBezTo>
                <a:cubicBezTo>
                  <a:pt x="90297" y="145"/>
                  <a:pt x="88220" y="1263"/>
                  <a:pt x="86714" y="1743"/>
                </a:cubicBezTo>
                <a:cubicBezTo>
                  <a:pt x="77332" y="4642"/>
                  <a:pt x="67951" y="7563"/>
                  <a:pt x="58593" y="10485"/>
                </a:cubicBezTo>
                <a:cubicBezTo>
                  <a:pt x="54210" y="13658"/>
                  <a:pt x="50262" y="17401"/>
                  <a:pt x="46016" y="20596"/>
                </a:cubicBezTo>
                <a:cubicBezTo>
                  <a:pt x="43574" y="22422"/>
                  <a:pt x="40812" y="23678"/>
                  <a:pt x="37981" y="24728"/>
                </a:cubicBezTo>
                <a:cubicBezTo>
                  <a:pt x="34832" y="25915"/>
                  <a:pt x="31590" y="26873"/>
                  <a:pt x="28532" y="28152"/>
                </a:cubicBezTo>
                <a:cubicBezTo>
                  <a:pt x="24469" y="29886"/>
                  <a:pt x="20657" y="32214"/>
                  <a:pt x="16617" y="34018"/>
                </a:cubicBezTo>
                <a:cubicBezTo>
                  <a:pt x="13673" y="35342"/>
                  <a:pt x="10545" y="36392"/>
                  <a:pt x="7327" y="36665"/>
                </a:cubicBezTo>
                <a:cubicBezTo>
                  <a:pt x="7142" y="36681"/>
                  <a:pt x="6937" y="36688"/>
                  <a:pt x="6717" y="36688"/>
                </a:cubicBezTo>
                <a:cubicBezTo>
                  <a:pt x="5652" y="36688"/>
                  <a:pt x="4222" y="36533"/>
                  <a:pt x="2907" y="36533"/>
                </a:cubicBezTo>
                <a:cubicBezTo>
                  <a:pt x="1773" y="36533"/>
                  <a:pt x="725" y="36648"/>
                  <a:pt x="69" y="37076"/>
                </a:cubicBezTo>
                <a:cubicBezTo>
                  <a:pt x="0" y="37122"/>
                  <a:pt x="6003" y="41550"/>
                  <a:pt x="6642" y="41892"/>
                </a:cubicBezTo>
                <a:cubicBezTo>
                  <a:pt x="8948" y="43171"/>
                  <a:pt x="11550" y="44243"/>
                  <a:pt x="14015" y="45134"/>
                </a:cubicBezTo>
                <a:cubicBezTo>
                  <a:pt x="15936" y="45812"/>
                  <a:pt x="17928" y="46040"/>
                  <a:pt x="19946" y="46040"/>
                </a:cubicBezTo>
                <a:cubicBezTo>
                  <a:pt x="23562" y="46040"/>
                  <a:pt x="27261" y="45309"/>
                  <a:pt x="30792" y="45134"/>
                </a:cubicBezTo>
                <a:cubicBezTo>
                  <a:pt x="38438" y="44746"/>
                  <a:pt x="46107" y="44358"/>
                  <a:pt x="53754" y="43970"/>
                </a:cubicBezTo>
                <a:cubicBezTo>
                  <a:pt x="58456" y="43741"/>
                  <a:pt x="63432" y="43924"/>
                  <a:pt x="68020" y="42874"/>
                </a:cubicBezTo>
                <a:cubicBezTo>
                  <a:pt x="68042" y="42874"/>
                  <a:pt x="67380" y="41573"/>
                  <a:pt x="67335" y="41482"/>
                </a:cubicBezTo>
                <a:cubicBezTo>
                  <a:pt x="66970" y="40888"/>
                  <a:pt x="66559" y="40523"/>
                  <a:pt x="65806" y="40454"/>
                </a:cubicBezTo>
                <a:cubicBezTo>
                  <a:pt x="65742" y="40446"/>
                  <a:pt x="65677" y="40441"/>
                  <a:pt x="65613" y="40441"/>
                </a:cubicBezTo>
                <a:cubicBezTo>
                  <a:pt x="65169" y="40441"/>
                  <a:pt x="64721" y="40644"/>
                  <a:pt x="64482" y="41002"/>
                </a:cubicBezTo>
                <a:cubicBezTo>
                  <a:pt x="64208" y="41436"/>
                  <a:pt x="64345" y="42098"/>
                  <a:pt x="64801" y="42303"/>
                </a:cubicBezTo>
                <a:cubicBezTo>
                  <a:pt x="64768" y="42314"/>
                  <a:pt x="64734" y="42319"/>
                  <a:pt x="64700" y="42319"/>
                </a:cubicBezTo>
                <a:cubicBezTo>
                  <a:pt x="64525" y="42319"/>
                  <a:pt x="64349" y="42182"/>
                  <a:pt x="64253" y="42029"/>
                </a:cubicBezTo>
                <a:cubicBezTo>
                  <a:pt x="64048" y="41687"/>
                  <a:pt x="64048" y="41276"/>
                  <a:pt x="64185" y="40934"/>
                </a:cubicBezTo>
                <a:cubicBezTo>
                  <a:pt x="64345" y="40454"/>
                  <a:pt x="64756" y="40112"/>
                  <a:pt x="65258" y="39998"/>
                </a:cubicBezTo>
                <a:cubicBezTo>
                  <a:pt x="65407" y="39960"/>
                  <a:pt x="65551" y="39942"/>
                  <a:pt x="65689" y="39942"/>
                </a:cubicBezTo>
                <a:cubicBezTo>
                  <a:pt x="66791" y="39942"/>
                  <a:pt x="67538" y="41070"/>
                  <a:pt x="67945" y="42061"/>
                </a:cubicBezTo>
                <a:lnTo>
                  <a:pt x="67945" y="42061"/>
                </a:lnTo>
                <a:cubicBezTo>
                  <a:pt x="67472" y="40900"/>
                  <a:pt x="67534" y="39562"/>
                  <a:pt x="66079" y="39039"/>
                </a:cubicBezTo>
                <a:cubicBezTo>
                  <a:pt x="65761" y="38929"/>
                  <a:pt x="65430" y="38885"/>
                  <a:pt x="65092" y="38885"/>
                </a:cubicBezTo>
                <a:cubicBezTo>
                  <a:pt x="64800" y="38885"/>
                  <a:pt x="64504" y="38918"/>
                  <a:pt x="64208" y="38971"/>
                </a:cubicBezTo>
                <a:cubicBezTo>
                  <a:pt x="63683" y="39062"/>
                  <a:pt x="63158" y="39245"/>
                  <a:pt x="62724" y="39587"/>
                </a:cubicBezTo>
                <a:cubicBezTo>
                  <a:pt x="62442" y="39822"/>
                  <a:pt x="62213" y="40144"/>
                  <a:pt x="62113" y="40500"/>
                </a:cubicBezTo>
                <a:lnTo>
                  <a:pt x="62113" y="40500"/>
                </a:lnTo>
                <a:cubicBezTo>
                  <a:pt x="62188" y="40053"/>
                  <a:pt x="62350" y="39623"/>
                  <a:pt x="62633" y="39290"/>
                </a:cubicBezTo>
                <a:cubicBezTo>
                  <a:pt x="63066" y="38765"/>
                  <a:pt x="63728" y="38469"/>
                  <a:pt x="64413" y="38400"/>
                </a:cubicBezTo>
                <a:cubicBezTo>
                  <a:pt x="64525" y="38389"/>
                  <a:pt x="64635" y="38384"/>
                  <a:pt x="64742" y="38384"/>
                </a:cubicBezTo>
                <a:cubicBezTo>
                  <a:pt x="66859" y="38384"/>
                  <a:pt x="68021" y="40469"/>
                  <a:pt x="68955" y="42121"/>
                </a:cubicBezTo>
                <a:cubicBezTo>
                  <a:pt x="68727" y="41687"/>
                  <a:pt x="68704" y="40934"/>
                  <a:pt x="68567" y="40454"/>
                </a:cubicBezTo>
                <a:cubicBezTo>
                  <a:pt x="68385" y="39884"/>
                  <a:pt x="68157" y="39404"/>
                  <a:pt x="67905" y="38879"/>
                </a:cubicBezTo>
                <a:cubicBezTo>
                  <a:pt x="67426" y="37807"/>
                  <a:pt x="67152" y="36597"/>
                  <a:pt x="67152" y="35410"/>
                </a:cubicBezTo>
                <a:cubicBezTo>
                  <a:pt x="67175" y="33858"/>
                  <a:pt x="67814" y="32214"/>
                  <a:pt x="69092" y="31324"/>
                </a:cubicBezTo>
                <a:cubicBezTo>
                  <a:pt x="69629" y="30972"/>
                  <a:pt x="70263" y="30756"/>
                  <a:pt x="70897" y="30756"/>
                </a:cubicBezTo>
                <a:cubicBezTo>
                  <a:pt x="71126" y="30756"/>
                  <a:pt x="71356" y="30784"/>
                  <a:pt x="71580" y="30845"/>
                </a:cubicBezTo>
                <a:cubicBezTo>
                  <a:pt x="72402" y="31096"/>
                  <a:pt x="73110" y="31849"/>
                  <a:pt x="73132" y="32717"/>
                </a:cubicBezTo>
                <a:cubicBezTo>
                  <a:pt x="73132" y="33105"/>
                  <a:pt x="72996" y="33516"/>
                  <a:pt x="72676" y="33721"/>
                </a:cubicBezTo>
                <a:cubicBezTo>
                  <a:pt x="72553" y="33809"/>
                  <a:pt x="72403" y="33853"/>
                  <a:pt x="72256" y="33853"/>
                </a:cubicBezTo>
                <a:cubicBezTo>
                  <a:pt x="72021" y="33853"/>
                  <a:pt x="71793" y="33740"/>
                  <a:pt x="71694" y="33516"/>
                </a:cubicBezTo>
                <a:cubicBezTo>
                  <a:pt x="71777" y="33433"/>
                  <a:pt x="71891" y="33393"/>
                  <a:pt x="72004" y="33393"/>
                </a:cubicBezTo>
                <a:cubicBezTo>
                  <a:pt x="72108" y="33393"/>
                  <a:pt x="72211" y="33427"/>
                  <a:pt x="72288" y="33493"/>
                </a:cubicBezTo>
                <a:cubicBezTo>
                  <a:pt x="72630" y="33287"/>
                  <a:pt x="72722" y="32831"/>
                  <a:pt x="72585" y="32466"/>
                </a:cubicBezTo>
                <a:cubicBezTo>
                  <a:pt x="72448" y="32100"/>
                  <a:pt x="72105" y="31826"/>
                  <a:pt x="71740" y="31690"/>
                </a:cubicBezTo>
                <a:cubicBezTo>
                  <a:pt x="71499" y="31599"/>
                  <a:pt x="71249" y="31557"/>
                  <a:pt x="70999" y="31557"/>
                </a:cubicBezTo>
                <a:cubicBezTo>
                  <a:pt x="69990" y="31557"/>
                  <a:pt x="68970" y="32236"/>
                  <a:pt x="68476" y="33150"/>
                </a:cubicBezTo>
                <a:cubicBezTo>
                  <a:pt x="67860" y="34292"/>
                  <a:pt x="67905" y="35684"/>
                  <a:pt x="68134" y="36962"/>
                </a:cubicBezTo>
                <a:cubicBezTo>
                  <a:pt x="68499" y="38925"/>
                  <a:pt x="69298" y="40797"/>
                  <a:pt x="70485" y="42417"/>
                </a:cubicBezTo>
                <a:cubicBezTo>
                  <a:pt x="70120" y="41185"/>
                  <a:pt x="70120" y="39838"/>
                  <a:pt x="70622" y="38674"/>
                </a:cubicBezTo>
                <a:cubicBezTo>
                  <a:pt x="71124" y="37487"/>
                  <a:pt x="72151" y="36528"/>
                  <a:pt x="73406" y="36277"/>
                </a:cubicBezTo>
                <a:lnTo>
                  <a:pt x="73406" y="36277"/>
                </a:lnTo>
                <a:cubicBezTo>
                  <a:pt x="71384" y="36915"/>
                  <a:pt x="70208" y="39395"/>
                  <a:pt x="70899" y="41371"/>
                </a:cubicBezTo>
                <a:lnTo>
                  <a:pt x="70899" y="41371"/>
                </a:lnTo>
                <a:cubicBezTo>
                  <a:pt x="70661" y="40576"/>
                  <a:pt x="71117" y="39672"/>
                  <a:pt x="71763" y="39131"/>
                </a:cubicBezTo>
                <a:cubicBezTo>
                  <a:pt x="72471" y="38514"/>
                  <a:pt x="73384" y="38195"/>
                  <a:pt x="74182" y="37738"/>
                </a:cubicBezTo>
                <a:cubicBezTo>
                  <a:pt x="75438" y="36985"/>
                  <a:pt x="76465" y="35867"/>
                  <a:pt x="77036" y="34520"/>
                </a:cubicBezTo>
                <a:lnTo>
                  <a:pt x="77036" y="34520"/>
                </a:lnTo>
                <a:cubicBezTo>
                  <a:pt x="77036" y="35570"/>
                  <a:pt x="76556" y="36620"/>
                  <a:pt x="75757" y="37282"/>
                </a:cubicBezTo>
                <a:cubicBezTo>
                  <a:pt x="75095" y="37830"/>
                  <a:pt x="74251" y="38103"/>
                  <a:pt x="73475" y="38469"/>
                </a:cubicBezTo>
                <a:cubicBezTo>
                  <a:pt x="72699" y="38811"/>
                  <a:pt x="71923" y="39313"/>
                  <a:pt x="71535" y="40066"/>
                </a:cubicBezTo>
                <a:cubicBezTo>
                  <a:pt x="71169" y="40820"/>
                  <a:pt x="71306" y="41961"/>
                  <a:pt x="72151" y="42280"/>
                </a:cubicBezTo>
                <a:cubicBezTo>
                  <a:pt x="71831" y="41504"/>
                  <a:pt x="72334" y="40546"/>
                  <a:pt x="72927" y="40021"/>
                </a:cubicBezTo>
                <a:lnTo>
                  <a:pt x="72927" y="40021"/>
                </a:lnTo>
                <a:cubicBezTo>
                  <a:pt x="72676" y="40363"/>
                  <a:pt x="72585" y="40797"/>
                  <a:pt x="72699" y="41208"/>
                </a:cubicBezTo>
                <a:cubicBezTo>
                  <a:pt x="72904" y="40751"/>
                  <a:pt x="73201" y="40317"/>
                  <a:pt x="73566" y="39952"/>
                </a:cubicBezTo>
                <a:lnTo>
                  <a:pt x="73566" y="39952"/>
                </a:lnTo>
                <a:cubicBezTo>
                  <a:pt x="73384" y="40181"/>
                  <a:pt x="73224" y="40409"/>
                  <a:pt x="73155" y="40683"/>
                </a:cubicBezTo>
                <a:cubicBezTo>
                  <a:pt x="73110" y="40957"/>
                  <a:pt x="73201" y="41299"/>
                  <a:pt x="73452" y="41413"/>
                </a:cubicBezTo>
                <a:cubicBezTo>
                  <a:pt x="73772" y="40569"/>
                  <a:pt x="74160" y="39747"/>
                  <a:pt x="74799" y="39108"/>
                </a:cubicBezTo>
                <a:cubicBezTo>
                  <a:pt x="75325" y="38562"/>
                  <a:pt x="76067" y="38183"/>
                  <a:pt x="76827" y="38183"/>
                </a:cubicBezTo>
                <a:cubicBezTo>
                  <a:pt x="76957" y="38183"/>
                  <a:pt x="77088" y="38194"/>
                  <a:pt x="77218" y="38218"/>
                </a:cubicBezTo>
                <a:cubicBezTo>
                  <a:pt x="77469" y="38263"/>
                  <a:pt x="77743" y="38377"/>
                  <a:pt x="77834" y="38628"/>
                </a:cubicBezTo>
                <a:cubicBezTo>
                  <a:pt x="77926" y="38857"/>
                  <a:pt x="77812" y="39131"/>
                  <a:pt x="77606" y="39267"/>
                </a:cubicBezTo>
                <a:cubicBezTo>
                  <a:pt x="77476" y="39354"/>
                  <a:pt x="77318" y="39386"/>
                  <a:pt x="77162" y="39386"/>
                </a:cubicBezTo>
                <a:cubicBezTo>
                  <a:pt x="77134" y="39386"/>
                  <a:pt x="77106" y="39385"/>
                  <a:pt x="77078" y="39383"/>
                </a:cubicBezTo>
                <a:lnTo>
                  <a:pt x="77078" y="39383"/>
                </a:lnTo>
                <a:cubicBezTo>
                  <a:pt x="77221" y="39347"/>
                  <a:pt x="77355" y="39199"/>
                  <a:pt x="77355" y="39039"/>
                </a:cubicBezTo>
                <a:cubicBezTo>
                  <a:pt x="77378" y="38811"/>
                  <a:pt x="77195" y="38628"/>
                  <a:pt x="76967" y="38560"/>
                </a:cubicBezTo>
                <a:cubicBezTo>
                  <a:pt x="76874" y="38529"/>
                  <a:pt x="76777" y="38517"/>
                  <a:pt x="76677" y="38517"/>
                </a:cubicBezTo>
                <a:cubicBezTo>
                  <a:pt x="76556" y="38517"/>
                  <a:pt x="76430" y="38535"/>
                  <a:pt x="76305" y="38560"/>
                </a:cubicBezTo>
                <a:cubicBezTo>
                  <a:pt x="75757" y="38651"/>
                  <a:pt x="75210" y="38834"/>
                  <a:pt x="74799" y="39222"/>
                </a:cubicBezTo>
                <a:cubicBezTo>
                  <a:pt x="74137" y="39815"/>
                  <a:pt x="73977" y="40888"/>
                  <a:pt x="74433" y="41664"/>
                </a:cubicBezTo>
                <a:cubicBezTo>
                  <a:pt x="74662" y="41002"/>
                  <a:pt x="75095" y="40409"/>
                  <a:pt x="75666" y="39998"/>
                </a:cubicBezTo>
                <a:lnTo>
                  <a:pt x="75666" y="39998"/>
                </a:lnTo>
                <a:cubicBezTo>
                  <a:pt x="75324" y="40317"/>
                  <a:pt x="75187" y="40820"/>
                  <a:pt x="75278" y="41253"/>
                </a:cubicBezTo>
                <a:cubicBezTo>
                  <a:pt x="75765" y="40604"/>
                  <a:pt x="76595" y="40207"/>
                  <a:pt x="77414" y="40207"/>
                </a:cubicBezTo>
                <a:cubicBezTo>
                  <a:pt x="77517" y="40207"/>
                  <a:pt x="77619" y="40213"/>
                  <a:pt x="77720" y="40226"/>
                </a:cubicBezTo>
                <a:cubicBezTo>
                  <a:pt x="77309" y="40340"/>
                  <a:pt x="76876" y="40477"/>
                  <a:pt x="76533" y="40774"/>
                </a:cubicBezTo>
                <a:cubicBezTo>
                  <a:pt x="75402" y="41742"/>
                  <a:pt x="76664" y="42710"/>
                  <a:pt x="77870" y="42710"/>
                </a:cubicBezTo>
                <a:cubicBezTo>
                  <a:pt x="78682" y="42710"/>
                  <a:pt x="79469" y="42270"/>
                  <a:pt x="79478" y="41094"/>
                </a:cubicBezTo>
                <a:lnTo>
                  <a:pt x="79478" y="41094"/>
                </a:lnTo>
                <a:cubicBezTo>
                  <a:pt x="79569" y="41504"/>
                  <a:pt x="79478" y="41961"/>
                  <a:pt x="79227" y="42303"/>
                </a:cubicBezTo>
                <a:cubicBezTo>
                  <a:pt x="79524" y="42121"/>
                  <a:pt x="79797" y="41892"/>
                  <a:pt x="80026" y="41596"/>
                </a:cubicBezTo>
                <a:lnTo>
                  <a:pt x="80026" y="41596"/>
                </a:lnTo>
                <a:cubicBezTo>
                  <a:pt x="80046" y="41938"/>
                  <a:pt x="79906" y="42280"/>
                  <a:pt x="79638" y="42497"/>
                </a:cubicBezTo>
                <a:lnTo>
                  <a:pt x="79638" y="42497"/>
                </a:lnTo>
                <a:cubicBezTo>
                  <a:pt x="80461" y="41894"/>
                  <a:pt x="80968" y="40911"/>
                  <a:pt x="81121" y="39907"/>
                </a:cubicBezTo>
                <a:cubicBezTo>
                  <a:pt x="81167" y="39496"/>
                  <a:pt x="81167" y="39085"/>
                  <a:pt x="80984" y="38743"/>
                </a:cubicBezTo>
                <a:cubicBezTo>
                  <a:pt x="80808" y="38428"/>
                  <a:pt x="80496" y="38199"/>
                  <a:pt x="80165" y="38199"/>
                </a:cubicBezTo>
                <a:cubicBezTo>
                  <a:pt x="80111" y="38199"/>
                  <a:pt x="80057" y="38205"/>
                  <a:pt x="80003" y="38218"/>
                </a:cubicBezTo>
                <a:cubicBezTo>
                  <a:pt x="79615" y="38286"/>
                  <a:pt x="79364" y="38811"/>
                  <a:pt x="79592" y="39131"/>
                </a:cubicBezTo>
                <a:cubicBezTo>
                  <a:pt x="79659" y="39249"/>
                  <a:pt x="79802" y="39317"/>
                  <a:pt x="79945" y="39317"/>
                </a:cubicBezTo>
                <a:cubicBezTo>
                  <a:pt x="79996" y="39317"/>
                  <a:pt x="80046" y="39308"/>
                  <a:pt x="80094" y="39290"/>
                </a:cubicBezTo>
                <a:cubicBezTo>
                  <a:pt x="80277" y="39222"/>
                  <a:pt x="80368" y="38994"/>
                  <a:pt x="80300" y="38811"/>
                </a:cubicBezTo>
                <a:lnTo>
                  <a:pt x="80300" y="38811"/>
                </a:lnTo>
                <a:cubicBezTo>
                  <a:pt x="80437" y="39039"/>
                  <a:pt x="80368" y="39359"/>
                  <a:pt x="80140" y="39519"/>
                </a:cubicBezTo>
                <a:cubicBezTo>
                  <a:pt x="80047" y="39591"/>
                  <a:pt x="79927" y="39625"/>
                  <a:pt x="79806" y="39625"/>
                </a:cubicBezTo>
                <a:cubicBezTo>
                  <a:pt x="79659" y="39625"/>
                  <a:pt x="79510" y="39573"/>
                  <a:pt x="79409" y="39473"/>
                </a:cubicBezTo>
                <a:cubicBezTo>
                  <a:pt x="79318" y="39359"/>
                  <a:pt x="79250" y="39222"/>
                  <a:pt x="79227" y="39085"/>
                </a:cubicBezTo>
                <a:cubicBezTo>
                  <a:pt x="79182" y="38594"/>
                  <a:pt x="79661" y="38125"/>
                  <a:pt x="80151" y="38125"/>
                </a:cubicBezTo>
                <a:cubicBezTo>
                  <a:pt x="80162" y="38125"/>
                  <a:pt x="80174" y="38126"/>
                  <a:pt x="80185" y="38126"/>
                </a:cubicBezTo>
                <a:cubicBezTo>
                  <a:pt x="80688" y="38126"/>
                  <a:pt x="81144" y="38514"/>
                  <a:pt x="81350" y="38994"/>
                </a:cubicBezTo>
                <a:cubicBezTo>
                  <a:pt x="81532" y="39473"/>
                  <a:pt x="81509" y="39998"/>
                  <a:pt x="81372" y="40500"/>
                </a:cubicBezTo>
                <a:cubicBezTo>
                  <a:pt x="81144" y="41367"/>
                  <a:pt x="80642" y="42166"/>
                  <a:pt x="79934" y="42714"/>
                </a:cubicBezTo>
                <a:cubicBezTo>
                  <a:pt x="80870" y="42212"/>
                  <a:pt x="81532" y="41299"/>
                  <a:pt x="81920" y="40317"/>
                </a:cubicBezTo>
                <a:cubicBezTo>
                  <a:pt x="82308" y="39336"/>
                  <a:pt x="82422" y="38263"/>
                  <a:pt x="82445" y="37213"/>
                </a:cubicBezTo>
                <a:cubicBezTo>
                  <a:pt x="82468" y="36437"/>
                  <a:pt x="82422" y="35593"/>
                  <a:pt x="81897" y="35045"/>
                </a:cubicBezTo>
                <a:cubicBezTo>
                  <a:pt x="81595" y="34725"/>
                  <a:pt x="81155" y="34543"/>
                  <a:pt x="80716" y="34543"/>
                </a:cubicBezTo>
                <a:cubicBezTo>
                  <a:pt x="80591" y="34543"/>
                  <a:pt x="80466" y="34558"/>
                  <a:pt x="80345" y="34588"/>
                </a:cubicBezTo>
                <a:cubicBezTo>
                  <a:pt x="79957" y="34702"/>
                  <a:pt x="79569" y="35022"/>
                  <a:pt x="79592" y="35433"/>
                </a:cubicBezTo>
                <a:cubicBezTo>
                  <a:pt x="79621" y="35691"/>
                  <a:pt x="79901" y="35868"/>
                  <a:pt x="80140" y="35868"/>
                </a:cubicBezTo>
                <a:cubicBezTo>
                  <a:pt x="80282" y="35868"/>
                  <a:pt x="80408" y="35806"/>
                  <a:pt x="80459" y="35661"/>
                </a:cubicBezTo>
                <a:lnTo>
                  <a:pt x="80459" y="35661"/>
                </a:lnTo>
                <a:cubicBezTo>
                  <a:pt x="80459" y="35943"/>
                  <a:pt x="80181" y="36147"/>
                  <a:pt x="79905" y="36147"/>
                </a:cubicBezTo>
                <a:cubicBezTo>
                  <a:pt x="79845" y="36147"/>
                  <a:pt x="79786" y="36138"/>
                  <a:pt x="79729" y="36118"/>
                </a:cubicBezTo>
                <a:cubicBezTo>
                  <a:pt x="79409" y="36003"/>
                  <a:pt x="79227" y="35615"/>
                  <a:pt x="79272" y="35296"/>
                </a:cubicBezTo>
                <a:cubicBezTo>
                  <a:pt x="79318" y="34954"/>
                  <a:pt x="79569" y="34680"/>
                  <a:pt x="79843" y="34497"/>
                </a:cubicBezTo>
                <a:cubicBezTo>
                  <a:pt x="80108" y="34334"/>
                  <a:pt x="80406" y="34260"/>
                  <a:pt x="80708" y="34260"/>
                </a:cubicBezTo>
                <a:cubicBezTo>
                  <a:pt x="81421" y="34260"/>
                  <a:pt x="82159" y="34671"/>
                  <a:pt x="82559" y="35296"/>
                </a:cubicBezTo>
                <a:cubicBezTo>
                  <a:pt x="83130" y="36163"/>
                  <a:pt x="83130" y="37305"/>
                  <a:pt x="82902" y="38332"/>
                </a:cubicBezTo>
                <a:cubicBezTo>
                  <a:pt x="82559" y="39770"/>
                  <a:pt x="81783" y="41071"/>
                  <a:pt x="80962" y="42326"/>
                </a:cubicBezTo>
                <a:cubicBezTo>
                  <a:pt x="81897" y="41504"/>
                  <a:pt x="82514" y="40386"/>
                  <a:pt x="83244" y="39382"/>
                </a:cubicBezTo>
                <a:cubicBezTo>
                  <a:pt x="83974" y="38377"/>
                  <a:pt x="84933" y="37419"/>
                  <a:pt x="86143" y="37190"/>
                </a:cubicBezTo>
                <a:cubicBezTo>
                  <a:pt x="86236" y="37172"/>
                  <a:pt x="86334" y="37164"/>
                  <a:pt x="86434" y="37164"/>
                </a:cubicBezTo>
                <a:cubicBezTo>
                  <a:pt x="86968" y="37164"/>
                  <a:pt x="87535" y="37421"/>
                  <a:pt x="87535" y="37921"/>
                </a:cubicBezTo>
                <a:cubicBezTo>
                  <a:pt x="87535" y="38195"/>
                  <a:pt x="87307" y="38469"/>
                  <a:pt x="87056" y="38514"/>
                </a:cubicBezTo>
                <a:cubicBezTo>
                  <a:pt x="87013" y="38525"/>
                  <a:pt x="86969" y="38530"/>
                  <a:pt x="86926" y="38530"/>
                </a:cubicBezTo>
                <a:cubicBezTo>
                  <a:pt x="86767" y="38530"/>
                  <a:pt x="86611" y="38462"/>
                  <a:pt x="86498" y="38351"/>
                </a:cubicBezTo>
                <a:lnTo>
                  <a:pt x="86498" y="38351"/>
                </a:lnTo>
                <a:cubicBezTo>
                  <a:pt x="86550" y="38380"/>
                  <a:pt x="86612" y="38394"/>
                  <a:pt x="86676" y="38394"/>
                </a:cubicBezTo>
                <a:cubicBezTo>
                  <a:pt x="86822" y="38394"/>
                  <a:pt x="86976" y="38320"/>
                  <a:pt x="87033" y="38172"/>
                </a:cubicBezTo>
                <a:cubicBezTo>
                  <a:pt x="87147" y="37898"/>
                  <a:pt x="86919" y="37578"/>
                  <a:pt x="86622" y="37487"/>
                </a:cubicBezTo>
                <a:cubicBezTo>
                  <a:pt x="86547" y="37464"/>
                  <a:pt x="86470" y="37454"/>
                  <a:pt x="86392" y="37454"/>
                </a:cubicBezTo>
                <a:cubicBezTo>
                  <a:pt x="86166" y="37454"/>
                  <a:pt x="85936" y="37539"/>
                  <a:pt x="85732" y="37624"/>
                </a:cubicBezTo>
                <a:cubicBezTo>
                  <a:pt x="83723" y="38514"/>
                  <a:pt x="82765" y="40820"/>
                  <a:pt x="81258" y="42417"/>
                </a:cubicBezTo>
                <a:cubicBezTo>
                  <a:pt x="82354" y="42007"/>
                  <a:pt x="83313" y="41253"/>
                  <a:pt x="83952" y="40272"/>
                </a:cubicBezTo>
                <a:lnTo>
                  <a:pt x="83952" y="40272"/>
                </a:lnTo>
                <a:cubicBezTo>
                  <a:pt x="83541" y="41253"/>
                  <a:pt x="82742" y="42052"/>
                  <a:pt x="81738" y="42417"/>
                </a:cubicBezTo>
                <a:cubicBezTo>
                  <a:pt x="82696" y="42372"/>
                  <a:pt x="83404" y="41641"/>
                  <a:pt x="84157" y="41048"/>
                </a:cubicBezTo>
                <a:cubicBezTo>
                  <a:pt x="84650" y="40662"/>
                  <a:pt x="85300" y="40329"/>
                  <a:pt x="85902" y="40329"/>
                </a:cubicBezTo>
                <a:cubicBezTo>
                  <a:pt x="86191" y="40329"/>
                  <a:pt x="86469" y="40406"/>
                  <a:pt x="86714" y="40591"/>
                </a:cubicBezTo>
                <a:cubicBezTo>
                  <a:pt x="86513" y="40475"/>
                  <a:pt x="86298" y="40424"/>
                  <a:pt x="86078" y="40424"/>
                </a:cubicBezTo>
                <a:cubicBezTo>
                  <a:pt x="85523" y="40424"/>
                  <a:pt x="84941" y="40747"/>
                  <a:pt x="84499" y="41139"/>
                </a:cubicBezTo>
                <a:cubicBezTo>
                  <a:pt x="83906" y="41664"/>
                  <a:pt x="83381" y="42372"/>
                  <a:pt x="82628" y="42668"/>
                </a:cubicBezTo>
                <a:cubicBezTo>
                  <a:pt x="83313" y="42440"/>
                  <a:pt x="83929" y="42075"/>
                  <a:pt x="84591" y="41824"/>
                </a:cubicBezTo>
                <a:cubicBezTo>
                  <a:pt x="84987" y="41674"/>
                  <a:pt x="85424" y="41564"/>
                  <a:pt x="85848" y="41564"/>
                </a:cubicBezTo>
                <a:cubicBezTo>
                  <a:pt x="86133" y="41564"/>
                  <a:pt x="86411" y="41613"/>
                  <a:pt x="86668" y="41733"/>
                </a:cubicBezTo>
                <a:cubicBezTo>
                  <a:pt x="86440" y="41668"/>
                  <a:pt x="86205" y="41636"/>
                  <a:pt x="85970" y="41636"/>
                </a:cubicBezTo>
                <a:cubicBezTo>
                  <a:pt x="85214" y="41636"/>
                  <a:pt x="84457" y="41962"/>
                  <a:pt x="83952" y="42554"/>
                </a:cubicBezTo>
                <a:cubicBezTo>
                  <a:pt x="84588" y="42320"/>
                  <a:pt x="85350" y="42251"/>
                  <a:pt x="86144" y="42251"/>
                </a:cubicBezTo>
                <a:cubicBezTo>
                  <a:pt x="87286" y="42251"/>
                  <a:pt x="88492" y="42395"/>
                  <a:pt x="89475" y="42395"/>
                </a:cubicBezTo>
                <a:lnTo>
                  <a:pt x="181073" y="42395"/>
                </a:lnTo>
                <a:lnTo>
                  <a:pt x="181073" y="23952"/>
                </a:lnTo>
                <a:lnTo>
                  <a:pt x="181073" y="11284"/>
                </a:lnTo>
                <a:cubicBezTo>
                  <a:pt x="181073" y="9997"/>
                  <a:pt x="181740" y="4169"/>
                  <a:pt x="179948" y="4169"/>
                </a:cubicBezTo>
                <a:cubicBezTo>
                  <a:pt x="179865" y="4169"/>
                  <a:pt x="179776" y="4181"/>
                  <a:pt x="179681" y="4208"/>
                </a:cubicBezTo>
                <a:cubicBezTo>
                  <a:pt x="176919" y="4208"/>
                  <a:pt x="173199" y="6102"/>
                  <a:pt x="170551" y="6970"/>
                </a:cubicBezTo>
                <a:cubicBezTo>
                  <a:pt x="167766" y="7883"/>
                  <a:pt x="165141" y="9024"/>
                  <a:pt x="162425" y="10097"/>
                </a:cubicBezTo>
                <a:cubicBezTo>
                  <a:pt x="162516" y="9754"/>
                  <a:pt x="162630" y="9435"/>
                  <a:pt x="162722" y="9115"/>
                </a:cubicBezTo>
                <a:lnTo>
                  <a:pt x="162722" y="9115"/>
                </a:lnTo>
                <a:lnTo>
                  <a:pt x="161535" y="10439"/>
                </a:lnTo>
                <a:cubicBezTo>
                  <a:pt x="161535" y="10120"/>
                  <a:pt x="161512" y="9800"/>
                  <a:pt x="161512" y="9481"/>
                </a:cubicBezTo>
                <a:cubicBezTo>
                  <a:pt x="161003" y="10215"/>
                  <a:pt x="160339" y="10841"/>
                  <a:pt x="159558" y="11294"/>
                </a:cubicBezTo>
                <a:lnTo>
                  <a:pt x="159558" y="11294"/>
                </a:lnTo>
                <a:cubicBezTo>
                  <a:pt x="159845" y="11047"/>
                  <a:pt x="160021" y="10673"/>
                  <a:pt x="160006" y="10279"/>
                </a:cubicBezTo>
                <a:lnTo>
                  <a:pt x="160006" y="10279"/>
                </a:lnTo>
                <a:cubicBezTo>
                  <a:pt x="159230" y="10941"/>
                  <a:pt x="158453" y="11580"/>
                  <a:pt x="157700" y="12220"/>
                </a:cubicBezTo>
                <a:cubicBezTo>
                  <a:pt x="157928" y="11763"/>
                  <a:pt x="158134" y="11307"/>
                  <a:pt x="158362" y="10850"/>
                </a:cubicBezTo>
                <a:lnTo>
                  <a:pt x="158362" y="10850"/>
                </a:lnTo>
                <a:cubicBezTo>
                  <a:pt x="157677" y="11329"/>
                  <a:pt x="157061" y="11946"/>
                  <a:pt x="156536" y="12608"/>
                </a:cubicBezTo>
                <a:cubicBezTo>
                  <a:pt x="156559" y="12197"/>
                  <a:pt x="156605" y="11786"/>
                  <a:pt x="156650" y="11375"/>
                </a:cubicBezTo>
                <a:lnTo>
                  <a:pt x="156650" y="11375"/>
                </a:lnTo>
                <a:cubicBezTo>
                  <a:pt x="156239" y="11991"/>
                  <a:pt x="155851" y="12608"/>
                  <a:pt x="155441" y="13224"/>
                </a:cubicBezTo>
                <a:cubicBezTo>
                  <a:pt x="155309" y="12977"/>
                  <a:pt x="155248" y="12694"/>
                  <a:pt x="155259" y="12418"/>
                </a:cubicBezTo>
                <a:lnTo>
                  <a:pt x="155259" y="12418"/>
                </a:lnTo>
                <a:cubicBezTo>
                  <a:pt x="155149" y="12870"/>
                  <a:pt x="154846" y="13279"/>
                  <a:pt x="154436" y="13521"/>
                </a:cubicBezTo>
                <a:cubicBezTo>
                  <a:pt x="154436" y="13155"/>
                  <a:pt x="154436" y="12813"/>
                  <a:pt x="154436" y="12448"/>
                </a:cubicBezTo>
                <a:cubicBezTo>
                  <a:pt x="154094" y="13064"/>
                  <a:pt x="153569" y="13589"/>
                  <a:pt x="152975" y="13977"/>
                </a:cubicBezTo>
                <a:cubicBezTo>
                  <a:pt x="153090" y="13703"/>
                  <a:pt x="153204" y="13429"/>
                  <a:pt x="153318" y="13155"/>
                </a:cubicBezTo>
                <a:lnTo>
                  <a:pt x="153318" y="13155"/>
                </a:lnTo>
                <a:cubicBezTo>
                  <a:pt x="153044" y="13247"/>
                  <a:pt x="152747" y="13338"/>
                  <a:pt x="152450" y="13406"/>
                </a:cubicBezTo>
                <a:cubicBezTo>
                  <a:pt x="152861" y="13064"/>
                  <a:pt x="153135" y="12562"/>
                  <a:pt x="153226" y="12037"/>
                </a:cubicBezTo>
                <a:lnTo>
                  <a:pt x="153226" y="12037"/>
                </a:lnTo>
                <a:cubicBezTo>
                  <a:pt x="152907" y="12220"/>
                  <a:pt x="152587" y="12379"/>
                  <a:pt x="152245" y="12539"/>
                </a:cubicBezTo>
                <a:cubicBezTo>
                  <a:pt x="152519" y="12128"/>
                  <a:pt x="152701" y="11672"/>
                  <a:pt x="152816" y="11192"/>
                </a:cubicBezTo>
                <a:lnTo>
                  <a:pt x="152816" y="11192"/>
                </a:lnTo>
                <a:cubicBezTo>
                  <a:pt x="152341" y="11509"/>
                  <a:pt x="151934" y="12004"/>
                  <a:pt x="151727" y="12545"/>
                </a:cubicBezTo>
                <a:lnTo>
                  <a:pt x="151727" y="12545"/>
                </a:lnTo>
                <a:cubicBezTo>
                  <a:pt x="151877" y="12137"/>
                  <a:pt x="151784" y="11644"/>
                  <a:pt x="151492" y="11329"/>
                </a:cubicBezTo>
                <a:cubicBezTo>
                  <a:pt x="151309" y="12060"/>
                  <a:pt x="151149" y="12767"/>
                  <a:pt x="150967" y="13475"/>
                </a:cubicBezTo>
                <a:cubicBezTo>
                  <a:pt x="150814" y="13356"/>
                  <a:pt x="150712" y="13175"/>
                  <a:pt x="150679" y="12978"/>
                </a:cubicBezTo>
                <a:lnTo>
                  <a:pt x="150679" y="12978"/>
                </a:lnTo>
                <a:cubicBezTo>
                  <a:pt x="150664" y="13774"/>
                  <a:pt x="150101" y="14545"/>
                  <a:pt x="149346" y="14776"/>
                </a:cubicBezTo>
                <a:cubicBezTo>
                  <a:pt x="149529" y="14502"/>
                  <a:pt x="149689" y="14205"/>
                  <a:pt x="149803" y="13886"/>
                </a:cubicBezTo>
                <a:cubicBezTo>
                  <a:pt x="149756" y="13878"/>
                  <a:pt x="149709" y="13874"/>
                  <a:pt x="149662" y="13874"/>
                </a:cubicBezTo>
                <a:cubicBezTo>
                  <a:pt x="149437" y="13874"/>
                  <a:pt x="149220" y="13963"/>
                  <a:pt x="149049" y="14114"/>
                </a:cubicBezTo>
                <a:cubicBezTo>
                  <a:pt x="149415" y="13703"/>
                  <a:pt x="149666" y="13178"/>
                  <a:pt x="149825" y="12653"/>
                </a:cubicBezTo>
                <a:lnTo>
                  <a:pt x="149825" y="12653"/>
                </a:lnTo>
                <a:cubicBezTo>
                  <a:pt x="149643" y="12745"/>
                  <a:pt x="149460" y="12836"/>
                  <a:pt x="149278" y="12950"/>
                </a:cubicBezTo>
                <a:cubicBezTo>
                  <a:pt x="149301" y="12608"/>
                  <a:pt x="149255" y="12265"/>
                  <a:pt x="149186" y="11923"/>
                </a:cubicBezTo>
                <a:cubicBezTo>
                  <a:pt x="149072" y="12790"/>
                  <a:pt x="148753" y="13612"/>
                  <a:pt x="148296" y="14365"/>
                </a:cubicBezTo>
                <a:cubicBezTo>
                  <a:pt x="148238" y="14166"/>
                  <a:pt x="148197" y="13967"/>
                  <a:pt x="148181" y="13768"/>
                </a:cubicBezTo>
                <a:lnTo>
                  <a:pt x="148181" y="13768"/>
                </a:lnTo>
                <a:cubicBezTo>
                  <a:pt x="148039" y="15119"/>
                  <a:pt x="147287" y="15811"/>
                  <a:pt x="146036" y="16397"/>
                </a:cubicBezTo>
                <a:cubicBezTo>
                  <a:pt x="145945" y="16237"/>
                  <a:pt x="145831" y="16100"/>
                  <a:pt x="145717" y="15963"/>
                </a:cubicBezTo>
                <a:cubicBezTo>
                  <a:pt x="145512" y="16237"/>
                  <a:pt x="145420" y="16534"/>
                  <a:pt x="145283" y="16853"/>
                </a:cubicBezTo>
                <a:cubicBezTo>
                  <a:pt x="145032" y="16830"/>
                  <a:pt x="144804" y="16625"/>
                  <a:pt x="144758" y="16374"/>
                </a:cubicBezTo>
                <a:cubicBezTo>
                  <a:pt x="144396" y="17078"/>
                  <a:pt x="143768" y="17640"/>
                  <a:pt x="143015" y="17920"/>
                </a:cubicBezTo>
                <a:lnTo>
                  <a:pt x="143015" y="17920"/>
                </a:lnTo>
                <a:cubicBezTo>
                  <a:pt x="143292" y="17755"/>
                  <a:pt x="143474" y="17411"/>
                  <a:pt x="143389" y="17104"/>
                </a:cubicBezTo>
                <a:lnTo>
                  <a:pt x="143389" y="17104"/>
                </a:lnTo>
                <a:cubicBezTo>
                  <a:pt x="143073" y="17327"/>
                  <a:pt x="142833" y="17656"/>
                  <a:pt x="142705" y="18017"/>
                </a:cubicBezTo>
                <a:lnTo>
                  <a:pt x="142705" y="18017"/>
                </a:lnTo>
                <a:cubicBezTo>
                  <a:pt x="142705" y="18017"/>
                  <a:pt x="142704" y="18017"/>
                  <a:pt x="142704" y="18017"/>
                </a:cubicBezTo>
                <a:cubicBezTo>
                  <a:pt x="142704" y="18017"/>
                  <a:pt x="142705" y="18017"/>
                  <a:pt x="142705" y="18017"/>
                </a:cubicBezTo>
                <a:lnTo>
                  <a:pt x="142705" y="18017"/>
                </a:lnTo>
                <a:cubicBezTo>
                  <a:pt x="142676" y="18099"/>
                  <a:pt x="142652" y="18183"/>
                  <a:pt x="142636" y="18268"/>
                </a:cubicBezTo>
                <a:cubicBezTo>
                  <a:pt x="142626" y="18269"/>
                  <a:pt x="142616" y="18269"/>
                  <a:pt x="142607" y="18269"/>
                </a:cubicBezTo>
                <a:cubicBezTo>
                  <a:pt x="142301" y="18269"/>
                  <a:pt x="142068" y="17917"/>
                  <a:pt x="142179" y="17629"/>
                </a:cubicBezTo>
                <a:lnTo>
                  <a:pt x="142179" y="17629"/>
                </a:lnTo>
                <a:cubicBezTo>
                  <a:pt x="142019" y="18040"/>
                  <a:pt x="141768" y="18382"/>
                  <a:pt x="141471" y="18679"/>
                </a:cubicBezTo>
                <a:cubicBezTo>
                  <a:pt x="141266" y="18497"/>
                  <a:pt x="141129" y="18268"/>
                  <a:pt x="141106" y="17994"/>
                </a:cubicBezTo>
                <a:cubicBezTo>
                  <a:pt x="140924" y="18382"/>
                  <a:pt x="140764" y="18793"/>
                  <a:pt x="140581" y="19181"/>
                </a:cubicBezTo>
                <a:cubicBezTo>
                  <a:pt x="140376" y="19090"/>
                  <a:pt x="140216" y="18907"/>
                  <a:pt x="140148" y="18702"/>
                </a:cubicBezTo>
                <a:cubicBezTo>
                  <a:pt x="139371" y="19432"/>
                  <a:pt x="137774" y="20482"/>
                  <a:pt x="137226" y="21281"/>
                </a:cubicBezTo>
                <a:cubicBezTo>
                  <a:pt x="137409" y="21007"/>
                  <a:pt x="137591" y="20733"/>
                  <a:pt x="137774" y="20459"/>
                </a:cubicBezTo>
                <a:lnTo>
                  <a:pt x="137774" y="20459"/>
                </a:lnTo>
                <a:cubicBezTo>
                  <a:pt x="137020" y="20984"/>
                  <a:pt x="136267" y="21487"/>
                  <a:pt x="135537" y="22012"/>
                </a:cubicBezTo>
                <a:cubicBezTo>
                  <a:pt x="135902" y="21692"/>
                  <a:pt x="136176" y="21236"/>
                  <a:pt x="136267" y="20733"/>
                </a:cubicBezTo>
                <a:lnTo>
                  <a:pt x="136267" y="20733"/>
                </a:lnTo>
                <a:cubicBezTo>
                  <a:pt x="135788" y="21007"/>
                  <a:pt x="135331" y="21304"/>
                  <a:pt x="134875" y="21578"/>
                </a:cubicBezTo>
                <a:cubicBezTo>
                  <a:pt x="135126" y="21281"/>
                  <a:pt x="135240" y="20848"/>
                  <a:pt x="135126" y="20459"/>
                </a:cubicBezTo>
                <a:lnTo>
                  <a:pt x="135126" y="20459"/>
                </a:lnTo>
                <a:cubicBezTo>
                  <a:pt x="134784" y="20848"/>
                  <a:pt x="134441" y="21236"/>
                  <a:pt x="134099" y="21624"/>
                </a:cubicBezTo>
                <a:cubicBezTo>
                  <a:pt x="134487" y="21007"/>
                  <a:pt x="134510" y="20186"/>
                  <a:pt x="134167" y="19546"/>
                </a:cubicBezTo>
                <a:lnTo>
                  <a:pt x="134167" y="19546"/>
                </a:lnTo>
                <a:cubicBezTo>
                  <a:pt x="134190" y="20094"/>
                  <a:pt x="134008" y="20688"/>
                  <a:pt x="133642" y="21121"/>
                </a:cubicBezTo>
                <a:cubicBezTo>
                  <a:pt x="133574" y="20619"/>
                  <a:pt x="133368" y="20163"/>
                  <a:pt x="133072" y="19798"/>
                </a:cubicBezTo>
                <a:lnTo>
                  <a:pt x="133072" y="19798"/>
                </a:lnTo>
                <a:cubicBezTo>
                  <a:pt x="133140" y="20596"/>
                  <a:pt x="132912" y="21418"/>
                  <a:pt x="132455" y="22080"/>
                </a:cubicBezTo>
                <a:cubicBezTo>
                  <a:pt x="132341" y="21692"/>
                  <a:pt x="132250" y="21281"/>
                  <a:pt x="132159" y="20870"/>
                </a:cubicBezTo>
                <a:cubicBezTo>
                  <a:pt x="131748" y="22308"/>
                  <a:pt x="131040" y="24066"/>
                  <a:pt x="129990" y="25161"/>
                </a:cubicBezTo>
                <a:cubicBezTo>
                  <a:pt x="129077" y="26074"/>
                  <a:pt x="127776" y="26577"/>
                  <a:pt x="126681" y="27284"/>
                </a:cubicBezTo>
                <a:cubicBezTo>
                  <a:pt x="124695" y="28608"/>
                  <a:pt x="122960" y="30503"/>
                  <a:pt x="121317" y="32260"/>
                </a:cubicBezTo>
                <a:cubicBezTo>
                  <a:pt x="121225" y="32374"/>
                  <a:pt x="121111" y="32488"/>
                  <a:pt x="120974" y="32534"/>
                </a:cubicBezTo>
                <a:cubicBezTo>
                  <a:pt x="120903" y="32563"/>
                  <a:pt x="120832" y="32576"/>
                  <a:pt x="120762" y="32576"/>
                </a:cubicBezTo>
                <a:cubicBezTo>
                  <a:pt x="120386" y="32576"/>
                  <a:pt x="120041" y="32199"/>
                  <a:pt x="119810" y="31872"/>
                </a:cubicBezTo>
                <a:cubicBezTo>
                  <a:pt x="118395" y="29955"/>
                  <a:pt x="116637" y="28289"/>
                  <a:pt x="114652" y="26965"/>
                </a:cubicBezTo>
                <a:cubicBezTo>
                  <a:pt x="113967" y="26508"/>
                  <a:pt x="113237" y="26097"/>
                  <a:pt x="112689" y="25481"/>
                </a:cubicBezTo>
                <a:cubicBezTo>
                  <a:pt x="112050" y="24819"/>
                  <a:pt x="111662" y="23952"/>
                  <a:pt x="111296" y="23107"/>
                </a:cubicBezTo>
                <a:cubicBezTo>
                  <a:pt x="110155" y="20619"/>
                  <a:pt x="109105" y="16328"/>
                  <a:pt x="106275" y="15255"/>
                </a:cubicBezTo>
                <a:cubicBezTo>
                  <a:pt x="104723" y="14662"/>
                  <a:pt x="104152" y="14251"/>
                  <a:pt x="103125" y="12950"/>
                </a:cubicBezTo>
                <a:cubicBezTo>
                  <a:pt x="100911" y="10028"/>
                  <a:pt x="97784" y="7221"/>
                  <a:pt x="96277" y="3888"/>
                </a:cubicBezTo>
                <a:cubicBezTo>
                  <a:pt x="95548" y="2297"/>
                  <a:pt x="93963" y="0"/>
                  <a:pt x="919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26"/>
          <p:cNvSpPr/>
          <p:nvPr/>
        </p:nvSpPr>
        <p:spPr>
          <a:xfrm>
            <a:off x="6791150" y="4698163"/>
            <a:ext cx="1559575" cy="496525"/>
          </a:xfrm>
          <a:custGeom>
            <a:avLst/>
            <a:gdLst/>
            <a:ahLst/>
            <a:cxnLst/>
            <a:rect l="l" t="t" r="r" b="b"/>
            <a:pathLst>
              <a:path w="62383" h="19861" extrusionOk="0">
                <a:moveTo>
                  <a:pt x="57384" y="3402"/>
                </a:moveTo>
                <a:cubicBezTo>
                  <a:pt x="57374" y="3403"/>
                  <a:pt x="57364" y="3405"/>
                  <a:pt x="57355" y="3406"/>
                </a:cubicBezTo>
                <a:lnTo>
                  <a:pt x="57355" y="3406"/>
                </a:lnTo>
                <a:cubicBezTo>
                  <a:pt x="57364" y="3405"/>
                  <a:pt x="57374" y="3403"/>
                  <a:pt x="57384" y="3402"/>
                </a:cubicBezTo>
                <a:close/>
                <a:moveTo>
                  <a:pt x="28604" y="6032"/>
                </a:moveTo>
                <a:cubicBezTo>
                  <a:pt x="28698" y="6146"/>
                  <a:pt x="28812" y="6245"/>
                  <a:pt x="28943" y="6323"/>
                </a:cubicBezTo>
                <a:cubicBezTo>
                  <a:pt x="28879" y="6182"/>
                  <a:pt x="28750" y="6077"/>
                  <a:pt x="28604" y="6032"/>
                </a:cubicBezTo>
                <a:close/>
                <a:moveTo>
                  <a:pt x="26958" y="8492"/>
                </a:moveTo>
                <a:lnTo>
                  <a:pt x="26958" y="8492"/>
                </a:lnTo>
                <a:cubicBezTo>
                  <a:pt x="26886" y="8534"/>
                  <a:pt x="26814" y="8573"/>
                  <a:pt x="26739" y="8610"/>
                </a:cubicBezTo>
                <a:lnTo>
                  <a:pt x="26739" y="8610"/>
                </a:lnTo>
                <a:cubicBezTo>
                  <a:pt x="26816" y="8580"/>
                  <a:pt x="26890" y="8541"/>
                  <a:pt x="26958" y="8492"/>
                </a:cubicBezTo>
                <a:close/>
                <a:moveTo>
                  <a:pt x="17211" y="9610"/>
                </a:moveTo>
                <a:lnTo>
                  <a:pt x="17210" y="9620"/>
                </a:lnTo>
                <a:lnTo>
                  <a:pt x="17210" y="9620"/>
                </a:lnTo>
                <a:cubicBezTo>
                  <a:pt x="17211" y="9616"/>
                  <a:pt x="17211" y="9613"/>
                  <a:pt x="17211" y="9610"/>
                </a:cubicBezTo>
                <a:close/>
                <a:moveTo>
                  <a:pt x="57932" y="16618"/>
                </a:moveTo>
                <a:cubicBezTo>
                  <a:pt x="57921" y="16625"/>
                  <a:pt x="57913" y="16632"/>
                  <a:pt x="57907" y="16640"/>
                </a:cubicBezTo>
                <a:lnTo>
                  <a:pt x="57907" y="16640"/>
                </a:lnTo>
                <a:cubicBezTo>
                  <a:pt x="57915" y="16633"/>
                  <a:pt x="57923" y="16625"/>
                  <a:pt x="57932" y="16618"/>
                </a:cubicBezTo>
                <a:close/>
                <a:moveTo>
                  <a:pt x="36818" y="1"/>
                </a:moveTo>
                <a:lnTo>
                  <a:pt x="36818" y="1"/>
                </a:lnTo>
                <a:cubicBezTo>
                  <a:pt x="34787" y="1621"/>
                  <a:pt x="31523" y="1325"/>
                  <a:pt x="29446" y="3151"/>
                </a:cubicBezTo>
                <a:cubicBezTo>
                  <a:pt x="29788" y="2831"/>
                  <a:pt x="30062" y="2443"/>
                  <a:pt x="30222" y="2009"/>
                </a:cubicBezTo>
                <a:lnTo>
                  <a:pt x="30222" y="2009"/>
                </a:lnTo>
                <a:cubicBezTo>
                  <a:pt x="29286" y="2443"/>
                  <a:pt x="28441" y="3059"/>
                  <a:pt x="27734" y="3813"/>
                </a:cubicBezTo>
                <a:cubicBezTo>
                  <a:pt x="28030" y="3425"/>
                  <a:pt x="28190" y="2922"/>
                  <a:pt x="28190" y="2420"/>
                </a:cubicBezTo>
                <a:lnTo>
                  <a:pt x="28190" y="2420"/>
                </a:lnTo>
                <a:cubicBezTo>
                  <a:pt x="27072" y="3082"/>
                  <a:pt x="26136" y="3995"/>
                  <a:pt x="25474" y="5091"/>
                </a:cubicBezTo>
                <a:cubicBezTo>
                  <a:pt x="25177" y="5022"/>
                  <a:pt x="24972" y="4680"/>
                  <a:pt x="25063" y="4406"/>
                </a:cubicBezTo>
                <a:lnTo>
                  <a:pt x="25063" y="4406"/>
                </a:lnTo>
                <a:lnTo>
                  <a:pt x="23945" y="5593"/>
                </a:lnTo>
                <a:cubicBezTo>
                  <a:pt x="23945" y="5228"/>
                  <a:pt x="23945" y="4840"/>
                  <a:pt x="23945" y="4452"/>
                </a:cubicBezTo>
                <a:cubicBezTo>
                  <a:pt x="22986" y="5136"/>
                  <a:pt x="22256" y="6095"/>
                  <a:pt x="21890" y="7191"/>
                </a:cubicBezTo>
                <a:cubicBezTo>
                  <a:pt x="21731" y="6894"/>
                  <a:pt x="21571" y="6597"/>
                  <a:pt x="21411" y="6300"/>
                </a:cubicBezTo>
                <a:lnTo>
                  <a:pt x="20315" y="7967"/>
                </a:lnTo>
                <a:cubicBezTo>
                  <a:pt x="20270" y="7487"/>
                  <a:pt x="20247" y="7008"/>
                  <a:pt x="20224" y="6529"/>
                </a:cubicBezTo>
                <a:cubicBezTo>
                  <a:pt x="19790" y="7738"/>
                  <a:pt x="19197" y="8857"/>
                  <a:pt x="18489" y="9907"/>
                </a:cubicBezTo>
                <a:cubicBezTo>
                  <a:pt x="18307" y="9679"/>
                  <a:pt x="18216" y="9359"/>
                  <a:pt x="18238" y="9062"/>
                </a:cubicBezTo>
                <a:lnTo>
                  <a:pt x="18238" y="9062"/>
                </a:lnTo>
                <a:cubicBezTo>
                  <a:pt x="17873" y="9565"/>
                  <a:pt x="17485" y="10089"/>
                  <a:pt x="17120" y="10614"/>
                </a:cubicBezTo>
                <a:lnTo>
                  <a:pt x="17210" y="9620"/>
                </a:lnTo>
                <a:lnTo>
                  <a:pt x="17210" y="9620"/>
                </a:lnTo>
                <a:cubicBezTo>
                  <a:pt x="17086" y="10924"/>
                  <a:pt x="14479" y="11497"/>
                  <a:pt x="15315" y="12991"/>
                </a:cubicBezTo>
                <a:lnTo>
                  <a:pt x="15315" y="12991"/>
                </a:lnTo>
                <a:cubicBezTo>
                  <a:pt x="15008" y="12456"/>
                  <a:pt x="14788" y="11900"/>
                  <a:pt x="14632" y="11322"/>
                </a:cubicBezTo>
                <a:lnTo>
                  <a:pt x="14632" y="11322"/>
                </a:lnTo>
                <a:cubicBezTo>
                  <a:pt x="14130" y="12509"/>
                  <a:pt x="14267" y="13924"/>
                  <a:pt x="14952" y="15020"/>
                </a:cubicBezTo>
                <a:cubicBezTo>
                  <a:pt x="14586" y="14769"/>
                  <a:pt x="14244" y="14540"/>
                  <a:pt x="13879" y="14289"/>
                </a:cubicBezTo>
                <a:lnTo>
                  <a:pt x="13879" y="14289"/>
                </a:lnTo>
                <a:cubicBezTo>
                  <a:pt x="14244" y="14769"/>
                  <a:pt x="14221" y="15499"/>
                  <a:pt x="13810" y="15933"/>
                </a:cubicBezTo>
                <a:cubicBezTo>
                  <a:pt x="13582" y="15659"/>
                  <a:pt x="13422" y="15339"/>
                  <a:pt x="13308" y="14997"/>
                </a:cubicBezTo>
                <a:cubicBezTo>
                  <a:pt x="13011" y="15180"/>
                  <a:pt x="12806" y="15476"/>
                  <a:pt x="12737" y="15819"/>
                </a:cubicBezTo>
                <a:cubicBezTo>
                  <a:pt x="12464" y="15568"/>
                  <a:pt x="12190" y="15294"/>
                  <a:pt x="11916" y="15043"/>
                </a:cubicBezTo>
                <a:lnTo>
                  <a:pt x="11916" y="15043"/>
                </a:lnTo>
                <a:cubicBezTo>
                  <a:pt x="12053" y="15453"/>
                  <a:pt x="12190" y="15887"/>
                  <a:pt x="12327" y="16298"/>
                </a:cubicBezTo>
                <a:cubicBezTo>
                  <a:pt x="11619" y="16298"/>
                  <a:pt x="10934" y="16001"/>
                  <a:pt x="10432" y="15476"/>
                </a:cubicBezTo>
                <a:cubicBezTo>
                  <a:pt x="9839" y="15362"/>
                  <a:pt x="9200" y="14267"/>
                  <a:pt x="8903" y="13582"/>
                </a:cubicBezTo>
                <a:cubicBezTo>
                  <a:pt x="8789" y="13856"/>
                  <a:pt x="8697" y="14107"/>
                  <a:pt x="8583" y="14381"/>
                </a:cubicBezTo>
                <a:cubicBezTo>
                  <a:pt x="8195" y="14084"/>
                  <a:pt x="7739" y="13833"/>
                  <a:pt x="7259" y="13696"/>
                </a:cubicBezTo>
                <a:lnTo>
                  <a:pt x="7259" y="13696"/>
                </a:lnTo>
                <a:cubicBezTo>
                  <a:pt x="7328" y="14061"/>
                  <a:pt x="7442" y="14403"/>
                  <a:pt x="7625" y="14723"/>
                </a:cubicBezTo>
                <a:cubicBezTo>
                  <a:pt x="7419" y="14495"/>
                  <a:pt x="7145" y="14312"/>
                  <a:pt x="6826" y="14221"/>
                </a:cubicBezTo>
                <a:lnTo>
                  <a:pt x="6826" y="14221"/>
                </a:lnTo>
                <a:cubicBezTo>
                  <a:pt x="6940" y="14426"/>
                  <a:pt x="7031" y="14632"/>
                  <a:pt x="7122" y="14837"/>
                </a:cubicBezTo>
                <a:cubicBezTo>
                  <a:pt x="6643" y="14403"/>
                  <a:pt x="6050" y="14107"/>
                  <a:pt x="5388" y="13993"/>
                </a:cubicBezTo>
                <a:lnTo>
                  <a:pt x="5388" y="13993"/>
                </a:lnTo>
                <a:cubicBezTo>
                  <a:pt x="5569" y="14242"/>
                  <a:pt x="5728" y="14469"/>
                  <a:pt x="5887" y="14718"/>
                </a:cubicBezTo>
                <a:lnTo>
                  <a:pt x="5887" y="14718"/>
                </a:lnTo>
                <a:cubicBezTo>
                  <a:pt x="5774" y="14557"/>
                  <a:pt x="4491" y="14219"/>
                  <a:pt x="3813" y="13993"/>
                </a:cubicBezTo>
                <a:cubicBezTo>
                  <a:pt x="3676" y="13924"/>
                  <a:pt x="3539" y="13878"/>
                  <a:pt x="3470" y="13856"/>
                </a:cubicBezTo>
                <a:cubicBezTo>
                  <a:pt x="2329" y="13262"/>
                  <a:pt x="1165" y="12669"/>
                  <a:pt x="1" y="12075"/>
                </a:cubicBezTo>
                <a:lnTo>
                  <a:pt x="1" y="12075"/>
                </a:lnTo>
                <a:cubicBezTo>
                  <a:pt x="1348" y="13422"/>
                  <a:pt x="2854" y="14609"/>
                  <a:pt x="4452" y="15636"/>
                </a:cubicBezTo>
                <a:cubicBezTo>
                  <a:pt x="4018" y="15499"/>
                  <a:pt x="3562" y="15362"/>
                  <a:pt x="3128" y="15248"/>
                </a:cubicBezTo>
                <a:lnTo>
                  <a:pt x="3128" y="15248"/>
                </a:lnTo>
                <a:cubicBezTo>
                  <a:pt x="4132" y="16184"/>
                  <a:pt x="5251" y="17006"/>
                  <a:pt x="6438" y="17713"/>
                </a:cubicBezTo>
                <a:cubicBezTo>
                  <a:pt x="7008" y="18056"/>
                  <a:pt x="7625" y="18352"/>
                  <a:pt x="8287" y="18375"/>
                </a:cubicBezTo>
                <a:cubicBezTo>
                  <a:pt x="8948" y="18375"/>
                  <a:pt x="9656" y="18010"/>
                  <a:pt x="9816" y="17348"/>
                </a:cubicBezTo>
                <a:lnTo>
                  <a:pt x="9816" y="17348"/>
                </a:lnTo>
                <a:cubicBezTo>
                  <a:pt x="9793" y="17599"/>
                  <a:pt x="9793" y="17827"/>
                  <a:pt x="9770" y="18078"/>
                </a:cubicBezTo>
                <a:cubicBezTo>
                  <a:pt x="9996" y="17914"/>
                  <a:pt x="10258" y="17824"/>
                  <a:pt x="10525" y="17824"/>
                </a:cubicBezTo>
                <a:cubicBezTo>
                  <a:pt x="10555" y="17824"/>
                  <a:pt x="10585" y="17825"/>
                  <a:pt x="10615" y="17827"/>
                </a:cubicBezTo>
                <a:cubicBezTo>
                  <a:pt x="10638" y="18078"/>
                  <a:pt x="10523" y="18329"/>
                  <a:pt x="10318" y="18489"/>
                </a:cubicBezTo>
                <a:cubicBezTo>
                  <a:pt x="10790" y="18784"/>
                  <a:pt x="11669" y="19334"/>
                  <a:pt x="12341" y="19334"/>
                </a:cubicBezTo>
                <a:cubicBezTo>
                  <a:pt x="12431" y="19334"/>
                  <a:pt x="12517" y="19324"/>
                  <a:pt x="12598" y="19302"/>
                </a:cubicBezTo>
                <a:lnTo>
                  <a:pt x="12598" y="19302"/>
                </a:lnTo>
                <a:cubicBezTo>
                  <a:pt x="12455" y="19347"/>
                  <a:pt x="12311" y="19407"/>
                  <a:pt x="12167" y="19448"/>
                </a:cubicBezTo>
                <a:cubicBezTo>
                  <a:pt x="13125" y="19402"/>
                  <a:pt x="14084" y="19357"/>
                  <a:pt x="15043" y="19311"/>
                </a:cubicBezTo>
                <a:lnTo>
                  <a:pt x="15043" y="19311"/>
                </a:lnTo>
                <a:cubicBezTo>
                  <a:pt x="14883" y="19425"/>
                  <a:pt x="14746" y="19608"/>
                  <a:pt x="14678" y="19813"/>
                </a:cubicBezTo>
                <a:cubicBezTo>
                  <a:pt x="15245" y="19847"/>
                  <a:pt x="15811" y="19861"/>
                  <a:pt x="16374" y="19861"/>
                </a:cubicBezTo>
                <a:cubicBezTo>
                  <a:pt x="19255" y="19861"/>
                  <a:pt x="22093" y="19493"/>
                  <a:pt x="24995" y="19493"/>
                </a:cubicBezTo>
                <a:cubicBezTo>
                  <a:pt x="27117" y="19448"/>
                  <a:pt x="29240" y="19402"/>
                  <a:pt x="31363" y="19334"/>
                </a:cubicBezTo>
                <a:cubicBezTo>
                  <a:pt x="40242" y="19037"/>
                  <a:pt x="53526" y="18261"/>
                  <a:pt x="62383" y="17531"/>
                </a:cubicBezTo>
                <a:cubicBezTo>
                  <a:pt x="61606" y="17439"/>
                  <a:pt x="60808" y="17485"/>
                  <a:pt x="60032" y="17371"/>
                </a:cubicBezTo>
                <a:cubicBezTo>
                  <a:pt x="59879" y="17349"/>
                  <a:pt x="58837" y="17141"/>
                  <a:pt x="59014" y="17141"/>
                </a:cubicBezTo>
                <a:cubicBezTo>
                  <a:pt x="59023" y="17141"/>
                  <a:pt x="59035" y="17141"/>
                  <a:pt x="59050" y="17142"/>
                </a:cubicBezTo>
                <a:cubicBezTo>
                  <a:pt x="58822" y="17120"/>
                  <a:pt x="58594" y="17120"/>
                  <a:pt x="58365" y="17120"/>
                </a:cubicBezTo>
                <a:cubicBezTo>
                  <a:pt x="58548" y="17028"/>
                  <a:pt x="58708" y="16869"/>
                  <a:pt x="58799" y="16663"/>
                </a:cubicBezTo>
                <a:cubicBezTo>
                  <a:pt x="58770" y="16604"/>
                  <a:pt x="58721" y="16581"/>
                  <a:pt x="58664" y="16581"/>
                </a:cubicBezTo>
                <a:cubicBezTo>
                  <a:pt x="58543" y="16581"/>
                  <a:pt x="58382" y="16684"/>
                  <a:pt x="58274" y="16777"/>
                </a:cubicBezTo>
                <a:cubicBezTo>
                  <a:pt x="58235" y="16805"/>
                  <a:pt x="58186" y="16817"/>
                  <a:pt x="58135" y="16817"/>
                </a:cubicBezTo>
                <a:cubicBezTo>
                  <a:pt x="57991" y="16817"/>
                  <a:pt x="57839" y="16722"/>
                  <a:pt x="57907" y="16640"/>
                </a:cubicBezTo>
                <a:lnTo>
                  <a:pt x="57907" y="16640"/>
                </a:lnTo>
                <a:cubicBezTo>
                  <a:pt x="57614" y="16901"/>
                  <a:pt x="57236" y="17077"/>
                  <a:pt x="56859" y="17165"/>
                </a:cubicBezTo>
                <a:cubicBezTo>
                  <a:pt x="56927" y="16983"/>
                  <a:pt x="56996" y="16800"/>
                  <a:pt x="57087" y="16618"/>
                </a:cubicBezTo>
                <a:lnTo>
                  <a:pt x="57087" y="16618"/>
                </a:lnTo>
                <a:cubicBezTo>
                  <a:pt x="56821" y="16713"/>
                  <a:pt x="56539" y="16760"/>
                  <a:pt x="56254" y="16760"/>
                </a:cubicBezTo>
                <a:cubicBezTo>
                  <a:pt x="56197" y="16760"/>
                  <a:pt x="56140" y="16758"/>
                  <a:pt x="56083" y="16754"/>
                </a:cubicBezTo>
                <a:cubicBezTo>
                  <a:pt x="56608" y="16709"/>
                  <a:pt x="57041" y="16184"/>
                  <a:pt x="56950" y="15659"/>
                </a:cubicBezTo>
                <a:lnTo>
                  <a:pt x="56950" y="15659"/>
                </a:lnTo>
                <a:cubicBezTo>
                  <a:pt x="56494" y="15887"/>
                  <a:pt x="56106" y="16229"/>
                  <a:pt x="55786" y="16618"/>
                </a:cubicBezTo>
                <a:cubicBezTo>
                  <a:pt x="55649" y="16389"/>
                  <a:pt x="55603" y="16115"/>
                  <a:pt x="55672" y="15864"/>
                </a:cubicBezTo>
                <a:lnTo>
                  <a:pt x="55672" y="15864"/>
                </a:lnTo>
                <a:cubicBezTo>
                  <a:pt x="55392" y="16403"/>
                  <a:pt x="54787" y="16758"/>
                  <a:pt x="54182" y="16758"/>
                </a:cubicBezTo>
                <a:cubicBezTo>
                  <a:pt x="54146" y="16758"/>
                  <a:pt x="54110" y="16757"/>
                  <a:pt x="54074" y="16754"/>
                </a:cubicBezTo>
                <a:cubicBezTo>
                  <a:pt x="54348" y="16732"/>
                  <a:pt x="54599" y="16458"/>
                  <a:pt x="54508" y="16184"/>
                </a:cubicBezTo>
                <a:cubicBezTo>
                  <a:pt x="54469" y="16077"/>
                  <a:pt x="54356" y="16028"/>
                  <a:pt x="54244" y="16028"/>
                </a:cubicBezTo>
                <a:cubicBezTo>
                  <a:pt x="54218" y="16028"/>
                  <a:pt x="54192" y="16031"/>
                  <a:pt x="54167" y="16036"/>
                </a:cubicBezTo>
                <a:lnTo>
                  <a:pt x="54167" y="16036"/>
                </a:lnTo>
                <a:cubicBezTo>
                  <a:pt x="54380" y="15699"/>
                  <a:pt x="54471" y="15284"/>
                  <a:pt x="54416" y="14883"/>
                </a:cubicBezTo>
                <a:lnTo>
                  <a:pt x="54416" y="14883"/>
                </a:lnTo>
                <a:cubicBezTo>
                  <a:pt x="54097" y="15385"/>
                  <a:pt x="53755" y="15864"/>
                  <a:pt x="53435" y="16366"/>
                </a:cubicBezTo>
                <a:cubicBezTo>
                  <a:pt x="53412" y="16024"/>
                  <a:pt x="53412" y="15682"/>
                  <a:pt x="53389" y="15339"/>
                </a:cubicBezTo>
                <a:cubicBezTo>
                  <a:pt x="53093" y="15705"/>
                  <a:pt x="52796" y="16093"/>
                  <a:pt x="52476" y="16458"/>
                </a:cubicBezTo>
                <a:lnTo>
                  <a:pt x="52454" y="15545"/>
                </a:lnTo>
                <a:cubicBezTo>
                  <a:pt x="52111" y="16115"/>
                  <a:pt x="51563" y="16572"/>
                  <a:pt x="50924" y="16800"/>
                </a:cubicBezTo>
                <a:cubicBezTo>
                  <a:pt x="50879" y="16618"/>
                  <a:pt x="50856" y="16412"/>
                  <a:pt x="50833" y="16229"/>
                </a:cubicBezTo>
                <a:cubicBezTo>
                  <a:pt x="50768" y="16241"/>
                  <a:pt x="50703" y="16247"/>
                  <a:pt x="50639" y="16247"/>
                </a:cubicBezTo>
                <a:cubicBezTo>
                  <a:pt x="50454" y="16247"/>
                  <a:pt x="50272" y="16200"/>
                  <a:pt x="50102" y="16115"/>
                </a:cubicBezTo>
                <a:cubicBezTo>
                  <a:pt x="50513" y="16115"/>
                  <a:pt x="50924" y="15773"/>
                  <a:pt x="50970" y="15362"/>
                </a:cubicBezTo>
                <a:lnTo>
                  <a:pt x="50970" y="15362"/>
                </a:lnTo>
                <a:cubicBezTo>
                  <a:pt x="50719" y="15431"/>
                  <a:pt x="50468" y="15522"/>
                  <a:pt x="50239" y="15613"/>
                </a:cubicBezTo>
                <a:cubicBezTo>
                  <a:pt x="50559" y="15408"/>
                  <a:pt x="50810" y="15043"/>
                  <a:pt x="50856" y="14632"/>
                </a:cubicBezTo>
                <a:lnTo>
                  <a:pt x="50856" y="14632"/>
                </a:lnTo>
                <a:cubicBezTo>
                  <a:pt x="50513" y="14769"/>
                  <a:pt x="50217" y="14974"/>
                  <a:pt x="49966" y="15248"/>
                </a:cubicBezTo>
                <a:cubicBezTo>
                  <a:pt x="50080" y="14860"/>
                  <a:pt x="50194" y="14472"/>
                  <a:pt x="50308" y="14084"/>
                </a:cubicBezTo>
                <a:lnTo>
                  <a:pt x="50308" y="14084"/>
                </a:lnTo>
                <a:cubicBezTo>
                  <a:pt x="49714" y="14677"/>
                  <a:pt x="49007" y="15157"/>
                  <a:pt x="48231" y="15476"/>
                </a:cubicBezTo>
                <a:cubicBezTo>
                  <a:pt x="48322" y="15339"/>
                  <a:pt x="48231" y="15134"/>
                  <a:pt x="48094" y="15043"/>
                </a:cubicBezTo>
                <a:cubicBezTo>
                  <a:pt x="48014" y="15008"/>
                  <a:pt x="47928" y="14997"/>
                  <a:pt x="47840" y="14997"/>
                </a:cubicBezTo>
                <a:cubicBezTo>
                  <a:pt x="47751" y="14997"/>
                  <a:pt x="47660" y="15008"/>
                  <a:pt x="47569" y="15020"/>
                </a:cubicBezTo>
                <a:cubicBezTo>
                  <a:pt x="47044" y="15065"/>
                  <a:pt x="46496" y="15134"/>
                  <a:pt x="45948" y="15202"/>
                </a:cubicBezTo>
                <a:cubicBezTo>
                  <a:pt x="47683" y="14791"/>
                  <a:pt x="48345" y="13308"/>
                  <a:pt x="49783" y="12623"/>
                </a:cubicBezTo>
                <a:lnTo>
                  <a:pt x="49783" y="12623"/>
                </a:lnTo>
                <a:cubicBezTo>
                  <a:pt x="48482" y="13238"/>
                  <a:pt x="47073" y="13854"/>
                  <a:pt x="45680" y="13854"/>
                </a:cubicBezTo>
                <a:cubicBezTo>
                  <a:pt x="45265" y="13854"/>
                  <a:pt x="44851" y="13799"/>
                  <a:pt x="44442" y="13673"/>
                </a:cubicBezTo>
                <a:cubicBezTo>
                  <a:pt x="46359" y="12577"/>
                  <a:pt x="48208" y="11368"/>
                  <a:pt x="49988" y="10044"/>
                </a:cubicBezTo>
                <a:lnTo>
                  <a:pt x="49988" y="10044"/>
                </a:lnTo>
                <a:cubicBezTo>
                  <a:pt x="45674" y="11938"/>
                  <a:pt x="41178" y="13422"/>
                  <a:pt x="36590" y="14449"/>
                </a:cubicBezTo>
                <a:cubicBezTo>
                  <a:pt x="38142" y="13171"/>
                  <a:pt x="39763" y="11847"/>
                  <a:pt x="41452" y="10751"/>
                </a:cubicBezTo>
                <a:lnTo>
                  <a:pt x="41452" y="10751"/>
                </a:lnTo>
                <a:cubicBezTo>
                  <a:pt x="38096" y="11596"/>
                  <a:pt x="34718" y="12418"/>
                  <a:pt x="31363" y="13262"/>
                </a:cubicBezTo>
                <a:cubicBezTo>
                  <a:pt x="37092" y="11185"/>
                  <a:pt x="43278" y="9953"/>
                  <a:pt x="48779" y="7396"/>
                </a:cubicBezTo>
                <a:cubicBezTo>
                  <a:pt x="51303" y="6236"/>
                  <a:pt x="54644" y="3830"/>
                  <a:pt x="57355" y="3406"/>
                </a:cubicBezTo>
                <a:lnTo>
                  <a:pt x="57355" y="3406"/>
                </a:lnTo>
                <a:cubicBezTo>
                  <a:pt x="54991" y="3770"/>
                  <a:pt x="52649" y="4089"/>
                  <a:pt x="50308" y="4611"/>
                </a:cubicBezTo>
                <a:cubicBezTo>
                  <a:pt x="50673" y="4429"/>
                  <a:pt x="51016" y="4246"/>
                  <a:pt x="51358" y="4086"/>
                </a:cubicBezTo>
                <a:lnTo>
                  <a:pt x="51358" y="4086"/>
                </a:lnTo>
                <a:cubicBezTo>
                  <a:pt x="50354" y="4132"/>
                  <a:pt x="49395" y="4497"/>
                  <a:pt x="48619" y="5136"/>
                </a:cubicBezTo>
                <a:cubicBezTo>
                  <a:pt x="48665" y="4908"/>
                  <a:pt x="48687" y="4703"/>
                  <a:pt x="48710" y="4497"/>
                </a:cubicBezTo>
                <a:lnTo>
                  <a:pt x="48710" y="4497"/>
                </a:lnTo>
                <a:cubicBezTo>
                  <a:pt x="48101" y="4802"/>
                  <a:pt x="47491" y="5128"/>
                  <a:pt x="46862" y="5434"/>
                </a:cubicBezTo>
                <a:lnTo>
                  <a:pt x="46862" y="5434"/>
                </a:lnTo>
                <a:cubicBezTo>
                  <a:pt x="47290" y="5202"/>
                  <a:pt x="47567" y="4691"/>
                  <a:pt x="47546" y="4201"/>
                </a:cubicBezTo>
                <a:lnTo>
                  <a:pt x="47546" y="4201"/>
                </a:lnTo>
                <a:cubicBezTo>
                  <a:pt x="47112" y="4657"/>
                  <a:pt x="46610" y="5045"/>
                  <a:pt x="46040" y="5342"/>
                </a:cubicBezTo>
                <a:cubicBezTo>
                  <a:pt x="46040" y="5068"/>
                  <a:pt x="46085" y="4794"/>
                  <a:pt x="46199" y="4543"/>
                </a:cubicBezTo>
                <a:lnTo>
                  <a:pt x="46199" y="4543"/>
                </a:lnTo>
                <a:cubicBezTo>
                  <a:pt x="45705" y="5037"/>
                  <a:pt x="45111" y="5450"/>
                  <a:pt x="44472" y="5763"/>
                </a:cubicBezTo>
                <a:lnTo>
                  <a:pt x="44472" y="5763"/>
                </a:lnTo>
                <a:cubicBezTo>
                  <a:pt x="44562" y="5699"/>
                  <a:pt x="44612" y="5600"/>
                  <a:pt x="44579" y="5502"/>
                </a:cubicBezTo>
                <a:cubicBezTo>
                  <a:pt x="44561" y="5449"/>
                  <a:pt x="44511" y="5427"/>
                  <a:pt x="44457" y="5427"/>
                </a:cubicBezTo>
                <a:cubicBezTo>
                  <a:pt x="44436" y="5427"/>
                  <a:pt x="44414" y="5431"/>
                  <a:pt x="44393" y="5437"/>
                </a:cubicBezTo>
                <a:lnTo>
                  <a:pt x="44393" y="5437"/>
                </a:lnTo>
                <a:cubicBezTo>
                  <a:pt x="44501" y="5276"/>
                  <a:pt x="44608" y="5115"/>
                  <a:pt x="44716" y="4954"/>
                </a:cubicBezTo>
                <a:lnTo>
                  <a:pt x="44716" y="4954"/>
                </a:lnTo>
                <a:cubicBezTo>
                  <a:pt x="44367" y="5064"/>
                  <a:pt x="44033" y="5174"/>
                  <a:pt x="43690" y="5296"/>
                </a:cubicBezTo>
                <a:lnTo>
                  <a:pt x="43690" y="5296"/>
                </a:lnTo>
                <a:cubicBezTo>
                  <a:pt x="44266" y="5025"/>
                  <a:pt x="44664" y="4382"/>
                  <a:pt x="44624" y="3721"/>
                </a:cubicBezTo>
                <a:lnTo>
                  <a:pt x="44624" y="3721"/>
                </a:lnTo>
                <a:cubicBezTo>
                  <a:pt x="44351" y="3904"/>
                  <a:pt x="44099" y="4064"/>
                  <a:pt x="43848" y="4223"/>
                </a:cubicBezTo>
                <a:cubicBezTo>
                  <a:pt x="44122" y="3835"/>
                  <a:pt x="44168" y="3288"/>
                  <a:pt x="43962" y="2831"/>
                </a:cubicBezTo>
                <a:lnTo>
                  <a:pt x="43962" y="2831"/>
                </a:lnTo>
                <a:cubicBezTo>
                  <a:pt x="43803" y="3904"/>
                  <a:pt x="42821" y="4817"/>
                  <a:pt x="41748" y="4863"/>
                </a:cubicBezTo>
                <a:cubicBezTo>
                  <a:pt x="42228" y="4543"/>
                  <a:pt x="42593" y="4018"/>
                  <a:pt x="42730" y="3470"/>
                </a:cubicBezTo>
                <a:lnTo>
                  <a:pt x="42730" y="3470"/>
                </a:lnTo>
                <a:cubicBezTo>
                  <a:pt x="41794" y="4223"/>
                  <a:pt x="40698" y="4794"/>
                  <a:pt x="39557" y="5114"/>
                </a:cubicBezTo>
                <a:cubicBezTo>
                  <a:pt x="40082" y="4817"/>
                  <a:pt x="40539" y="4360"/>
                  <a:pt x="40858" y="3835"/>
                </a:cubicBezTo>
                <a:lnTo>
                  <a:pt x="40858" y="3835"/>
                </a:lnTo>
                <a:cubicBezTo>
                  <a:pt x="39671" y="4726"/>
                  <a:pt x="38393" y="5479"/>
                  <a:pt x="37046" y="6095"/>
                </a:cubicBezTo>
                <a:cubicBezTo>
                  <a:pt x="37161" y="5912"/>
                  <a:pt x="37275" y="5730"/>
                  <a:pt x="37389" y="5570"/>
                </a:cubicBezTo>
                <a:lnTo>
                  <a:pt x="37389" y="5570"/>
                </a:lnTo>
                <a:cubicBezTo>
                  <a:pt x="36887" y="5639"/>
                  <a:pt x="36430" y="5844"/>
                  <a:pt x="36042" y="6141"/>
                </a:cubicBezTo>
                <a:cubicBezTo>
                  <a:pt x="36339" y="5798"/>
                  <a:pt x="36636" y="5456"/>
                  <a:pt x="36932" y="5114"/>
                </a:cubicBezTo>
                <a:lnTo>
                  <a:pt x="36932" y="5114"/>
                </a:lnTo>
                <a:cubicBezTo>
                  <a:pt x="35768" y="6437"/>
                  <a:pt x="33531" y="6803"/>
                  <a:pt x="32025" y="7465"/>
                </a:cubicBezTo>
                <a:cubicBezTo>
                  <a:pt x="29993" y="8355"/>
                  <a:pt x="28167" y="9496"/>
                  <a:pt x="26022" y="10135"/>
                </a:cubicBezTo>
                <a:cubicBezTo>
                  <a:pt x="23808" y="10820"/>
                  <a:pt x="21548" y="11642"/>
                  <a:pt x="19220" y="11733"/>
                </a:cubicBezTo>
                <a:cubicBezTo>
                  <a:pt x="19973" y="11573"/>
                  <a:pt x="20726" y="11391"/>
                  <a:pt x="21480" y="11208"/>
                </a:cubicBezTo>
                <a:cubicBezTo>
                  <a:pt x="21206" y="10957"/>
                  <a:pt x="20932" y="10683"/>
                  <a:pt x="20658" y="10432"/>
                </a:cubicBezTo>
                <a:lnTo>
                  <a:pt x="20658" y="10432"/>
                </a:lnTo>
                <a:cubicBezTo>
                  <a:pt x="20909" y="10523"/>
                  <a:pt x="21183" y="10637"/>
                  <a:pt x="21434" y="10751"/>
                </a:cubicBezTo>
                <a:cubicBezTo>
                  <a:pt x="21414" y="10711"/>
                  <a:pt x="21391" y="10672"/>
                  <a:pt x="21365" y="10635"/>
                </a:cubicBezTo>
                <a:lnTo>
                  <a:pt x="21365" y="10635"/>
                </a:lnTo>
                <a:cubicBezTo>
                  <a:pt x="21777" y="10819"/>
                  <a:pt x="22231" y="10913"/>
                  <a:pt x="22681" y="10913"/>
                </a:cubicBezTo>
                <a:cubicBezTo>
                  <a:pt x="22714" y="10913"/>
                  <a:pt x="22747" y="10912"/>
                  <a:pt x="22781" y="10911"/>
                </a:cubicBezTo>
                <a:cubicBezTo>
                  <a:pt x="22644" y="10706"/>
                  <a:pt x="22507" y="10523"/>
                  <a:pt x="22370" y="10341"/>
                </a:cubicBezTo>
                <a:cubicBezTo>
                  <a:pt x="22527" y="10170"/>
                  <a:pt x="22753" y="10082"/>
                  <a:pt x="22982" y="10082"/>
                </a:cubicBezTo>
                <a:cubicBezTo>
                  <a:pt x="23150" y="10082"/>
                  <a:pt x="23320" y="10130"/>
                  <a:pt x="23465" y="10226"/>
                </a:cubicBezTo>
                <a:cubicBezTo>
                  <a:pt x="23397" y="10067"/>
                  <a:pt x="23260" y="9953"/>
                  <a:pt x="23077" y="9907"/>
                </a:cubicBezTo>
                <a:cubicBezTo>
                  <a:pt x="23312" y="9852"/>
                  <a:pt x="23547" y="9821"/>
                  <a:pt x="23782" y="9821"/>
                </a:cubicBezTo>
                <a:cubicBezTo>
                  <a:pt x="23935" y="9821"/>
                  <a:pt x="24088" y="9834"/>
                  <a:pt x="24241" y="9861"/>
                </a:cubicBezTo>
                <a:lnTo>
                  <a:pt x="23397" y="9245"/>
                </a:lnTo>
                <a:lnTo>
                  <a:pt x="23397" y="9245"/>
                </a:lnTo>
                <a:cubicBezTo>
                  <a:pt x="23648" y="9313"/>
                  <a:pt x="23899" y="9382"/>
                  <a:pt x="24150" y="9450"/>
                </a:cubicBezTo>
                <a:cubicBezTo>
                  <a:pt x="24013" y="9131"/>
                  <a:pt x="23899" y="8834"/>
                  <a:pt x="23762" y="8537"/>
                </a:cubicBezTo>
                <a:lnTo>
                  <a:pt x="23762" y="8537"/>
                </a:lnTo>
                <a:cubicBezTo>
                  <a:pt x="24238" y="8803"/>
                  <a:pt x="24778" y="8934"/>
                  <a:pt x="25317" y="8934"/>
                </a:cubicBezTo>
                <a:cubicBezTo>
                  <a:pt x="25808" y="8934"/>
                  <a:pt x="26298" y="8826"/>
                  <a:pt x="26739" y="8610"/>
                </a:cubicBezTo>
                <a:lnTo>
                  <a:pt x="26739" y="8610"/>
                </a:lnTo>
                <a:cubicBezTo>
                  <a:pt x="26608" y="8661"/>
                  <a:pt x="26465" y="8686"/>
                  <a:pt x="26322" y="8686"/>
                </a:cubicBezTo>
                <a:cubicBezTo>
                  <a:pt x="25845" y="8686"/>
                  <a:pt x="25355" y="8415"/>
                  <a:pt x="25200" y="7967"/>
                </a:cubicBezTo>
                <a:lnTo>
                  <a:pt x="25200" y="7967"/>
                </a:lnTo>
                <a:cubicBezTo>
                  <a:pt x="25565" y="8195"/>
                  <a:pt x="25953" y="8332"/>
                  <a:pt x="26387" y="8400"/>
                </a:cubicBezTo>
                <a:cubicBezTo>
                  <a:pt x="26273" y="8195"/>
                  <a:pt x="26159" y="8012"/>
                  <a:pt x="26045" y="7830"/>
                </a:cubicBezTo>
                <a:lnTo>
                  <a:pt x="26045" y="7830"/>
                </a:lnTo>
                <a:cubicBezTo>
                  <a:pt x="26455" y="7967"/>
                  <a:pt x="26889" y="8058"/>
                  <a:pt x="27323" y="8104"/>
                </a:cubicBezTo>
                <a:cubicBezTo>
                  <a:pt x="27209" y="7921"/>
                  <a:pt x="27095" y="7716"/>
                  <a:pt x="26980" y="7533"/>
                </a:cubicBezTo>
                <a:cubicBezTo>
                  <a:pt x="27209" y="7510"/>
                  <a:pt x="27437" y="7442"/>
                  <a:pt x="27620" y="7328"/>
                </a:cubicBezTo>
                <a:cubicBezTo>
                  <a:pt x="27346" y="7054"/>
                  <a:pt x="27095" y="6734"/>
                  <a:pt x="26958" y="6369"/>
                </a:cubicBezTo>
                <a:lnTo>
                  <a:pt x="26958" y="6369"/>
                </a:lnTo>
                <a:cubicBezTo>
                  <a:pt x="27330" y="6602"/>
                  <a:pt x="27767" y="6729"/>
                  <a:pt x="28202" y="6729"/>
                </a:cubicBezTo>
                <a:cubicBezTo>
                  <a:pt x="28406" y="6729"/>
                  <a:pt x="28610" y="6701"/>
                  <a:pt x="28806" y="6643"/>
                </a:cubicBezTo>
                <a:cubicBezTo>
                  <a:pt x="28692" y="6392"/>
                  <a:pt x="28510" y="6186"/>
                  <a:pt x="28259" y="6049"/>
                </a:cubicBezTo>
                <a:cubicBezTo>
                  <a:pt x="28320" y="6022"/>
                  <a:pt x="28385" y="6009"/>
                  <a:pt x="28450" y="6009"/>
                </a:cubicBezTo>
                <a:cubicBezTo>
                  <a:pt x="28502" y="6009"/>
                  <a:pt x="28554" y="6017"/>
                  <a:pt x="28604" y="6032"/>
                </a:cubicBezTo>
                <a:lnTo>
                  <a:pt x="28604" y="6032"/>
                </a:lnTo>
                <a:cubicBezTo>
                  <a:pt x="28453" y="5849"/>
                  <a:pt x="28355" y="5627"/>
                  <a:pt x="28327" y="5387"/>
                </a:cubicBezTo>
                <a:lnTo>
                  <a:pt x="28327" y="5387"/>
                </a:lnTo>
                <a:cubicBezTo>
                  <a:pt x="28682" y="5575"/>
                  <a:pt x="29005" y="5654"/>
                  <a:pt x="29304" y="5654"/>
                </a:cubicBezTo>
                <a:cubicBezTo>
                  <a:pt x="30352" y="5654"/>
                  <a:pt x="31101" y="4678"/>
                  <a:pt x="31865" y="3949"/>
                </a:cubicBezTo>
                <a:cubicBezTo>
                  <a:pt x="33372" y="2512"/>
                  <a:pt x="35198" y="1302"/>
                  <a:pt x="368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26"/>
          <p:cNvSpPr/>
          <p:nvPr/>
        </p:nvSpPr>
        <p:spPr>
          <a:xfrm>
            <a:off x="7482225" y="4093863"/>
            <a:ext cx="1426025" cy="649975"/>
          </a:xfrm>
          <a:custGeom>
            <a:avLst/>
            <a:gdLst/>
            <a:ahLst/>
            <a:cxnLst/>
            <a:rect l="l" t="t" r="r" b="b"/>
            <a:pathLst>
              <a:path w="57041" h="25999" extrusionOk="0">
                <a:moveTo>
                  <a:pt x="51765" y="245"/>
                </a:moveTo>
                <a:cubicBezTo>
                  <a:pt x="51691" y="245"/>
                  <a:pt x="51565" y="352"/>
                  <a:pt x="51631" y="434"/>
                </a:cubicBezTo>
                <a:cubicBezTo>
                  <a:pt x="51642" y="456"/>
                  <a:pt x="51655" y="473"/>
                  <a:pt x="51672" y="487"/>
                </a:cubicBezTo>
                <a:lnTo>
                  <a:pt x="51672" y="487"/>
                </a:lnTo>
                <a:cubicBezTo>
                  <a:pt x="51734" y="431"/>
                  <a:pt x="51782" y="368"/>
                  <a:pt x="51814" y="297"/>
                </a:cubicBezTo>
                <a:cubicBezTo>
                  <a:pt x="51814" y="260"/>
                  <a:pt x="51793" y="245"/>
                  <a:pt x="51765" y="245"/>
                </a:cubicBezTo>
                <a:close/>
                <a:moveTo>
                  <a:pt x="53590" y="1502"/>
                </a:moveTo>
                <a:cubicBezTo>
                  <a:pt x="53555" y="1502"/>
                  <a:pt x="53517" y="1552"/>
                  <a:pt x="53498" y="1612"/>
                </a:cubicBezTo>
                <a:lnTo>
                  <a:pt x="53498" y="1612"/>
                </a:lnTo>
                <a:cubicBezTo>
                  <a:pt x="53545" y="1592"/>
                  <a:pt x="53592" y="1572"/>
                  <a:pt x="53640" y="1553"/>
                </a:cubicBezTo>
                <a:cubicBezTo>
                  <a:pt x="53626" y="1517"/>
                  <a:pt x="53608" y="1502"/>
                  <a:pt x="53590" y="1502"/>
                </a:cubicBezTo>
                <a:close/>
                <a:moveTo>
                  <a:pt x="41611" y="2101"/>
                </a:moveTo>
                <a:lnTo>
                  <a:pt x="41611" y="2101"/>
                </a:lnTo>
                <a:cubicBezTo>
                  <a:pt x="41632" y="2153"/>
                  <a:pt x="41655" y="2204"/>
                  <a:pt x="41678" y="2254"/>
                </a:cubicBezTo>
                <a:lnTo>
                  <a:pt x="41678" y="2254"/>
                </a:lnTo>
                <a:cubicBezTo>
                  <a:pt x="41661" y="2202"/>
                  <a:pt x="41638" y="2151"/>
                  <a:pt x="41611" y="2101"/>
                </a:cubicBezTo>
                <a:close/>
                <a:moveTo>
                  <a:pt x="54435" y="2465"/>
                </a:moveTo>
                <a:lnTo>
                  <a:pt x="54435" y="2465"/>
                </a:lnTo>
                <a:cubicBezTo>
                  <a:pt x="54436" y="2465"/>
                  <a:pt x="54437" y="2466"/>
                  <a:pt x="54439" y="2466"/>
                </a:cubicBezTo>
                <a:cubicBezTo>
                  <a:pt x="54437" y="2466"/>
                  <a:pt x="54436" y="2465"/>
                  <a:pt x="54435" y="2465"/>
                </a:cubicBezTo>
                <a:close/>
                <a:moveTo>
                  <a:pt x="42775" y="8492"/>
                </a:moveTo>
                <a:cubicBezTo>
                  <a:pt x="42774" y="8492"/>
                  <a:pt x="42773" y="8493"/>
                  <a:pt x="42773" y="8494"/>
                </a:cubicBezTo>
                <a:lnTo>
                  <a:pt x="42773" y="8494"/>
                </a:lnTo>
                <a:cubicBezTo>
                  <a:pt x="42773" y="8493"/>
                  <a:pt x="42774" y="8492"/>
                  <a:pt x="42775" y="8492"/>
                </a:cubicBezTo>
                <a:close/>
                <a:moveTo>
                  <a:pt x="26369" y="13322"/>
                </a:moveTo>
                <a:cubicBezTo>
                  <a:pt x="26322" y="13340"/>
                  <a:pt x="26274" y="13358"/>
                  <a:pt x="26226" y="13376"/>
                </a:cubicBezTo>
                <a:cubicBezTo>
                  <a:pt x="26275" y="13361"/>
                  <a:pt x="26323" y="13343"/>
                  <a:pt x="26369" y="13322"/>
                </a:cubicBezTo>
                <a:close/>
                <a:moveTo>
                  <a:pt x="25630" y="13408"/>
                </a:moveTo>
                <a:lnTo>
                  <a:pt x="25630" y="13408"/>
                </a:lnTo>
                <a:cubicBezTo>
                  <a:pt x="25623" y="13413"/>
                  <a:pt x="25617" y="13417"/>
                  <a:pt x="25610" y="13422"/>
                </a:cubicBezTo>
                <a:cubicBezTo>
                  <a:pt x="25617" y="13418"/>
                  <a:pt x="25623" y="13413"/>
                  <a:pt x="25630" y="13408"/>
                </a:cubicBezTo>
                <a:close/>
                <a:moveTo>
                  <a:pt x="23768" y="14094"/>
                </a:moveTo>
                <a:lnTo>
                  <a:pt x="23670" y="14152"/>
                </a:lnTo>
                <a:cubicBezTo>
                  <a:pt x="23703" y="14134"/>
                  <a:pt x="23736" y="14115"/>
                  <a:pt x="23768" y="14094"/>
                </a:cubicBezTo>
                <a:close/>
                <a:moveTo>
                  <a:pt x="21570" y="14592"/>
                </a:moveTo>
                <a:cubicBezTo>
                  <a:pt x="21532" y="14621"/>
                  <a:pt x="21494" y="14649"/>
                  <a:pt x="21456" y="14677"/>
                </a:cubicBezTo>
                <a:cubicBezTo>
                  <a:pt x="21495" y="14651"/>
                  <a:pt x="21533" y="14622"/>
                  <a:pt x="21570" y="14592"/>
                </a:cubicBezTo>
                <a:close/>
                <a:moveTo>
                  <a:pt x="21136" y="17576"/>
                </a:moveTo>
                <a:lnTo>
                  <a:pt x="21136" y="17576"/>
                </a:lnTo>
                <a:cubicBezTo>
                  <a:pt x="21152" y="17583"/>
                  <a:pt x="21168" y="17589"/>
                  <a:pt x="21184" y="17595"/>
                </a:cubicBezTo>
                <a:lnTo>
                  <a:pt x="21184" y="17595"/>
                </a:lnTo>
                <a:cubicBezTo>
                  <a:pt x="21168" y="17588"/>
                  <a:pt x="21152" y="17582"/>
                  <a:pt x="21136" y="17576"/>
                </a:cubicBezTo>
                <a:close/>
                <a:moveTo>
                  <a:pt x="54005" y="1"/>
                </a:moveTo>
                <a:lnTo>
                  <a:pt x="52042" y="503"/>
                </a:lnTo>
                <a:cubicBezTo>
                  <a:pt x="51982" y="523"/>
                  <a:pt x="51910" y="538"/>
                  <a:pt x="51842" y="538"/>
                </a:cubicBezTo>
                <a:cubicBezTo>
                  <a:pt x="51777" y="538"/>
                  <a:pt x="51715" y="524"/>
                  <a:pt x="51672" y="487"/>
                </a:cubicBezTo>
                <a:lnTo>
                  <a:pt x="51672" y="487"/>
                </a:lnTo>
                <a:cubicBezTo>
                  <a:pt x="51151" y="960"/>
                  <a:pt x="49666" y="969"/>
                  <a:pt x="49075" y="1051"/>
                </a:cubicBezTo>
                <a:cubicBezTo>
                  <a:pt x="47796" y="1256"/>
                  <a:pt x="46678" y="1850"/>
                  <a:pt x="45445" y="2146"/>
                </a:cubicBezTo>
                <a:cubicBezTo>
                  <a:pt x="45902" y="2032"/>
                  <a:pt x="46358" y="1804"/>
                  <a:pt x="46724" y="1484"/>
                </a:cubicBezTo>
                <a:lnTo>
                  <a:pt x="46724" y="1484"/>
                </a:lnTo>
                <a:cubicBezTo>
                  <a:pt x="45902" y="1621"/>
                  <a:pt x="45149" y="1964"/>
                  <a:pt x="44510" y="2489"/>
                </a:cubicBezTo>
                <a:cubicBezTo>
                  <a:pt x="44715" y="2283"/>
                  <a:pt x="44829" y="1987"/>
                  <a:pt x="44806" y="1713"/>
                </a:cubicBezTo>
                <a:lnTo>
                  <a:pt x="44806" y="1713"/>
                </a:lnTo>
                <a:cubicBezTo>
                  <a:pt x="44464" y="1872"/>
                  <a:pt x="44167" y="2146"/>
                  <a:pt x="44007" y="2489"/>
                </a:cubicBezTo>
                <a:cubicBezTo>
                  <a:pt x="44007" y="2192"/>
                  <a:pt x="44076" y="1895"/>
                  <a:pt x="44167" y="1621"/>
                </a:cubicBezTo>
                <a:lnTo>
                  <a:pt x="44167" y="1621"/>
                </a:lnTo>
                <a:cubicBezTo>
                  <a:pt x="43802" y="2169"/>
                  <a:pt x="43300" y="2603"/>
                  <a:pt x="42706" y="2877"/>
                </a:cubicBezTo>
                <a:cubicBezTo>
                  <a:pt x="43003" y="2694"/>
                  <a:pt x="43186" y="2375"/>
                  <a:pt x="43208" y="2055"/>
                </a:cubicBezTo>
                <a:lnTo>
                  <a:pt x="43208" y="2055"/>
                </a:lnTo>
                <a:cubicBezTo>
                  <a:pt x="42889" y="2352"/>
                  <a:pt x="42569" y="2648"/>
                  <a:pt x="42250" y="2922"/>
                </a:cubicBezTo>
                <a:cubicBezTo>
                  <a:pt x="42273" y="2648"/>
                  <a:pt x="42250" y="2329"/>
                  <a:pt x="42136" y="2055"/>
                </a:cubicBezTo>
                <a:cubicBezTo>
                  <a:pt x="41999" y="2329"/>
                  <a:pt x="41953" y="2626"/>
                  <a:pt x="41976" y="2900"/>
                </a:cubicBezTo>
                <a:cubicBezTo>
                  <a:pt x="41883" y="2678"/>
                  <a:pt x="41776" y="2471"/>
                  <a:pt x="41678" y="2254"/>
                </a:cubicBezTo>
                <a:lnTo>
                  <a:pt x="41678" y="2254"/>
                </a:lnTo>
                <a:cubicBezTo>
                  <a:pt x="41731" y="2417"/>
                  <a:pt x="41731" y="2590"/>
                  <a:pt x="41679" y="2763"/>
                </a:cubicBezTo>
                <a:cubicBezTo>
                  <a:pt x="41497" y="2603"/>
                  <a:pt x="41291" y="2420"/>
                  <a:pt x="41086" y="2260"/>
                </a:cubicBezTo>
                <a:lnTo>
                  <a:pt x="41086" y="2260"/>
                </a:lnTo>
                <a:cubicBezTo>
                  <a:pt x="41177" y="2443"/>
                  <a:pt x="41245" y="2626"/>
                  <a:pt x="41337" y="2808"/>
                </a:cubicBezTo>
                <a:cubicBezTo>
                  <a:pt x="41245" y="2945"/>
                  <a:pt x="41154" y="3082"/>
                  <a:pt x="41063" y="3196"/>
                </a:cubicBezTo>
                <a:cubicBezTo>
                  <a:pt x="40949" y="3014"/>
                  <a:pt x="40835" y="2831"/>
                  <a:pt x="40721" y="2626"/>
                </a:cubicBezTo>
                <a:cubicBezTo>
                  <a:pt x="40606" y="3151"/>
                  <a:pt x="40310" y="3630"/>
                  <a:pt x="39876" y="3950"/>
                </a:cubicBezTo>
                <a:cubicBezTo>
                  <a:pt x="39739" y="3790"/>
                  <a:pt x="39671" y="3607"/>
                  <a:pt x="39648" y="3402"/>
                </a:cubicBezTo>
                <a:cubicBezTo>
                  <a:pt x="39488" y="3698"/>
                  <a:pt x="39260" y="3927"/>
                  <a:pt x="38986" y="4109"/>
                </a:cubicBezTo>
                <a:cubicBezTo>
                  <a:pt x="38986" y="3881"/>
                  <a:pt x="38963" y="3653"/>
                  <a:pt x="38963" y="3425"/>
                </a:cubicBezTo>
                <a:cubicBezTo>
                  <a:pt x="38689" y="3904"/>
                  <a:pt x="38301" y="4338"/>
                  <a:pt x="37845" y="4634"/>
                </a:cubicBezTo>
                <a:cubicBezTo>
                  <a:pt x="38073" y="4360"/>
                  <a:pt x="38255" y="4064"/>
                  <a:pt x="38370" y="3721"/>
                </a:cubicBezTo>
                <a:lnTo>
                  <a:pt x="38370" y="3721"/>
                </a:lnTo>
                <a:cubicBezTo>
                  <a:pt x="37502" y="4703"/>
                  <a:pt x="36247" y="5365"/>
                  <a:pt x="34946" y="5547"/>
                </a:cubicBezTo>
                <a:cubicBezTo>
                  <a:pt x="35174" y="5456"/>
                  <a:pt x="35311" y="5228"/>
                  <a:pt x="35311" y="4999"/>
                </a:cubicBezTo>
                <a:lnTo>
                  <a:pt x="35311" y="4999"/>
                </a:lnTo>
                <a:cubicBezTo>
                  <a:pt x="34969" y="5228"/>
                  <a:pt x="34626" y="5479"/>
                  <a:pt x="34307" y="5707"/>
                </a:cubicBezTo>
                <a:cubicBezTo>
                  <a:pt x="34649" y="5456"/>
                  <a:pt x="34900" y="5022"/>
                  <a:pt x="34946" y="4589"/>
                </a:cubicBezTo>
                <a:lnTo>
                  <a:pt x="34946" y="4589"/>
                </a:lnTo>
                <a:cubicBezTo>
                  <a:pt x="34489" y="5136"/>
                  <a:pt x="33827" y="5639"/>
                  <a:pt x="33120" y="5776"/>
                </a:cubicBezTo>
                <a:cubicBezTo>
                  <a:pt x="33097" y="5730"/>
                  <a:pt x="32891" y="5319"/>
                  <a:pt x="32914" y="5296"/>
                </a:cubicBezTo>
                <a:lnTo>
                  <a:pt x="32914" y="5296"/>
                </a:lnTo>
                <a:cubicBezTo>
                  <a:pt x="32526" y="5547"/>
                  <a:pt x="32207" y="5912"/>
                  <a:pt x="32001" y="6323"/>
                </a:cubicBezTo>
                <a:cubicBezTo>
                  <a:pt x="31796" y="6186"/>
                  <a:pt x="31613" y="6004"/>
                  <a:pt x="31499" y="5798"/>
                </a:cubicBezTo>
                <a:lnTo>
                  <a:pt x="31499" y="5798"/>
                </a:lnTo>
                <a:cubicBezTo>
                  <a:pt x="31522" y="6209"/>
                  <a:pt x="31294" y="6643"/>
                  <a:pt x="30928" y="6848"/>
                </a:cubicBezTo>
                <a:cubicBezTo>
                  <a:pt x="30814" y="6689"/>
                  <a:pt x="30723" y="6529"/>
                  <a:pt x="30609" y="6346"/>
                </a:cubicBezTo>
                <a:cubicBezTo>
                  <a:pt x="30152" y="7145"/>
                  <a:pt x="29399" y="7784"/>
                  <a:pt x="28509" y="8104"/>
                </a:cubicBezTo>
                <a:cubicBezTo>
                  <a:pt x="28897" y="7944"/>
                  <a:pt x="29194" y="7556"/>
                  <a:pt x="29194" y="7145"/>
                </a:cubicBezTo>
                <a:lnTo>
                  <a:pt x="29194" y="7145"/>
                </a:lnTo>
                <a:cubicBezTo>
                  <a:pt x="28829" y="7442"/>
                  <a:pt x="28440" y="7739"/>
                  <a:pt x="28075" y="8035"/>
                </a:cubicBezTo>
                <a:cubicBezTo>
                  <a:pt x="28121" y="7716"/>
                  <a:pt x="28167" y="7396"/>
                  <a:pt x="28212" y="7077"/>
                </a:cubicBezTo>
                <a:lnTo>
                  <a:pt x="28212" y="7077"/>
                </a:lnTo>
                <a:cubicBezTo>
                  <a:pt x="27192" y="8008"/>
                  <a:pt x="26042" y="8768"/>
                  <a:pt x="24616" y="8768"/>
                </a:cubicBezTo>
                <a:cubicBezTo>
                  <a:pt x="24596" y="8768"/>
                  <a:pt x="24575" y="8767"/>
                  <a:pt x="24555" y="8767"/>
                </a:cubicBezTo>
                <a:lnTo>
                  <a:pt x="24555" y="8767"/>
                </a:lnTo>
                <a:cubicBezTo>
                  <a:pt x="24593" y="8744"/>
                  <a:pt x="24614" y="8682"/>
                  <a:pt x="24583" y="8652"/>
                </a:cubicBezTo>
                <a:cubicBezTo>
                  <a:pt x="24554" y="8608"/>
                  <a:pt x="24507" y="8592"/>
                  <a:pt x="24459" y="8592"/>
                </a:cubicBezTo>
                <a:cubicBezTo>
                  <a:pt x="24431" y="8592"/>
                  <a:pt x="24403" y="8598"/>
                  <a:pt x="24378" y="8606"/>
                </a:cubicBezTo>
                <a:cubicBezTo>
                  <a:pt x="23863" y="8688"/>
                  <a:pt x="23368" y="8863"/>
                  <a:pt x="22907" y="9081"/>
                </a:cubicBezTo>
                <a:lnTo>
                  <a:pt x="22907" y="9081"/>
                </a:lnTo>
                <a:cubicBezTo>
                  <a:pt x="23121" y="8961"/>
                  <a:pt x="23307" y="8787"/>
                  <a:pt x="23419" y="8583"/>
                </a:cubicBezTo>
                <a:lnTo>
                  <a:pt x="23419" y="8583"/>
                </a:lnTo>
                <a:cubicBezTo>
                  <a:pt x="22860" y="8763"/>
                  <a:pt x="22329" y="9072"/>
                  <a:pt x="21906" y="9486"/>
                </a:cubicBezTo>
                <a:lnTo>
                  <a:pt x="21906" y="9486"/>
                </a:lnTo>
                <a:cubicBezTo>
                  <a:pt x="22097" y="9194"/>
                  <a:pt x="22195" y="8837"/>
                  <a:pt x="22164" y="8492"/>
                </a:cubicBezTo>
                <a:lnTo>
                  <a:pt x="22164" y="8492"/>
                </a:lnTo>
                <a:cubicBezTo>
                  <a:pt x="21570" y="8925"/>
                  <a:pt x="21068" y="9519"/>
                  <a:pt x="20726" y="10204"/>
                </a:cubicBezTo>
                <a:cubicBezTo>
                  <a:pt x="20817" y="9747"/>
                  <a:pt x="20817" y="9268"/>
                  <a:pt x="20726" y="8811"/>
                </a:cubicBezTo>
                <a:cubicBezTo>
                  <a:pt x="20566" y="9313"/>
                  <a:pt x="20406" y="9816"/>
                  <a:pt x="20246" y="10318"/>
                </a:cubicBezTo>
                <a:cubicBezTo>
                  <a:pt x="20178" y="9930"/>
                  <a:pt x="20109" y="9542"/>
                  <a:pt x="20018" y="9154"/>
                </a:cubicBezTo>
                <a:cubicBezTo>
                  <a:pt x="19927" y="9816"/>
                  <a:pt x="19698" y="10478"/>
                  <a:pt x="19356" y="11048"/>
                </a:cubicBezTo>
                <a:cubicBezTo>
                  <a:pt x="19219" y="10888"/>
                  <a:pt x="19128" y="10637"/>
                  <a:pt x="19151" y="10409"/>
                </a:cubicBezTo>
                <a:lnTo>
                  <a:pt x="19151" y="10409"/>
                </a:lnTo>
                <a:cubicBezTo>
                  <a:pt x="19014" y="10523"/>
                  <a:pt x="18991" y="10729"/>
                  <a:pt x="18968" y="10911"/>
                </a:cubicBezTo>
                <a:cubicBezTo>
                  <a:pt x="18956" y="11309"/>
                  <a:pt x="18842" y="11357"/>
                  <a:pt x="18696" y="11357"/>
                </a:cubicBezTo>
                <a:cubicBezTo>
                  <a:pt x="18651" y="11357"/>
                  <a:pt x="18603" y="11352"/>
                  <a:pt x="18553" y="11352"/>
                </a:cubicBezTo>
                <a:cubicBezTo>
                  <a:pt x="18462" y="11352"/>
                  <a:pt x="18367" y="11368"/>
                  <a:pt x="18283" y="11459"/>
                </a:cubicBezTo>
                <a:cubicBezTo>
                  <a:pt x="17918" y="11824"/>
                  <a:pt x="17713" y="12395"/>
                  <a:pt x="17347" y="12783"/>
                </a:cubicBezTo>
                <a:cubicBezTo>
                  <a:pt x="16640" y="13559"/>
                  <a:pt x="15727" y="14152"/>
                  <a:pt x="14745" y="14472"/>
                </a:cubicBezTo>
                <a:cubicBezTo>
                  <a:pt x="15202" y="14130"/>
                  <a:pt x="15453" y="13536"/>
                  <a:pt x="15362" y="12988"/>
                </a:cubicBezTo>
                <a:lnTo>
                  <a:pt x="15362" y="12988"/>
                </a:lnTo>
                <a:cubicBezTo>
                  <a:pt x="15111" y="13422"/>
                  <a:pt x="14905" y="13879"/>
                  <a:pt x="14745" y="14358"/>
                </a:cubicBezTo>
                <a:lnTo>
                  <a:pt x="14745" y="13422"/>
                </a:lnTo>
                <a:cubicBezTo>
                  <a:pt x="14517" y="13742"/>
                  <a:pt x="14357" y="14130"/>
                  <a:pt x="14312" y="14540"/>
                </a:cubicBezTo>
                <a:cubicBezTo>
                  <a:pt x="14334" y="14221"/>
                  <a:pt x="14152" y="13901"/>
                  <a:pt x="13878" y="13742"/>
                </a:cubicBezTo>
                <a:lnTo>
                  <a:pt x="13878" y="13742"/>
                </a:lnTo>
                <a:cubicBezTo>
                  <a:pt x="14038" y="14312"/>
                  <a:pt x="13946" y="14951"/>
                  <a:pt x="13650" y="15453"/>
                </a:cubicBezTo>
                <a:cubicBezTo>
                  <a:pt x="13627" y="15088"/>
                  <a:pt x="13513" y="14700"/>
                  <a:pt x="13307" y="14381"/>
                </a:cubicBezTo>
                <a:cubicBezTo>
                  <a:pt x="13269" y="14687"/>
                  <a:pt x="13231" y="15009"/>
                  <a:pt x="13179" y="15320"/>
                </a:cubicBezTo>
                <a:lnTo>
                  <a:pt x="13179" y="15320"/>
                </a:lnTo>
                <a:cubicBezTo>
                  <a:pt x="13156" y="15288"/>
                  <a:pt x="13124" y="15266"/>
                  <a:pt x="13087" y="15266"/>
                </a:cubicBezTo>
                <a:cubicBezTo>
                  <a:pt x="13077" y="15266"/>
                  <a:pt x="13067" y="15267"/>
                  <a:pt x="13056" y="15271"/>
                </a:cubicBezTo>
                <a:cubicBezTo>
                  <a:pt x="12919" y="15294"/>
                  <a:pt x="12851" y="15453"/>
                  <a:pt x="12805" y="15590"/>
                </a:cubicBezTo>
                <a:cubicBezTo>
                  <a:pt x="12645" y="16001"/>
                  <a:pt x="12349" y="16344"/>
                  <a:pt x="12006" y="16618"/>
                </a:cubicBezTo>
                <a:cubicBezTo>
                  <a:pt x="12098" y="16481"/>
                  <a:pt x="12189" y="16344"/>
                  <a:pt x="12280" y="16207"/>
                </a:cubicBezTo>
                <a:lnTo>
                  <a:pt x="12280" y="16207"/>
                </a:lnTo>
                <a:cubicBezTo>
                  <a:pt x="11595" y="17165"/>
                  <a:pt x="10431" y="17782"/>
                  <a:pt x="9541" y="18535"/>
                </a:cubicBezTo>
                <a:cubicBezTo>
                  <a:pt x="8582" y="19334"/>
                  <a:pt x="7624" y="20133"/>
                  <a:pt x="6620" y="20886"/>
                </a:cubicBezTo>
                <a:cubicBezTo>
                  <a:pt x="4880" y="22231"/>
                  <a:pt x="3155" y="23576"/>
                  <a:pt x="1422" y="24909"/>
                </a:cubicBezTo>
                <a:lnTo>
                  <a:pt x="1422" y="24909"/>
                </a:lnTo>
                <a:cubicBezTo>
                  <a:pt x="3115" y="23711"/>
                  <a:pt x="4959" y="22721"/>
                  <a:pt x="6802" y="21799"/>
                </a:cubicBezTo>
                <a:cubicBezTo>
                  <a:pt x="8971" y="20680"/>
                  <a:pt x="11253" y="19014"/>
                  <a:pt x="13627" y="18512"/>
                </a:cubicBezTo>
                <a:cubicBezTo>
                  <a:pt x="13490" y="18398"/>
                  <a:pt x="13353" y="18261"/>
                  <a:pt x="13262" y="18101"/>
                </a:cubicBezTo>
                <a:cubicBezTo>
                  <a:pt x="13581" y="18033"/>
                  <a:pt x="13901" y="17964"/>
                  <a:pt x="14220" y="17896"/>
                </a:cubicBezTo>
                <a:cubicBezTo>
                  <a:pt x="13992" y="17873"/>
                  <a:pt x="13764" y="17713"/>
                  <a:pt x="13673" y="17508"/>
                </a:cubicBezTo>
                <a:cubicBezTo>
                  <a:pt x="13938" y="17419"/>
                  <a:pt x="14217" y="17386"/>
                  <a:pt x="14499" y="17386"/>
                </a:cubicBezTo>
                <a:cubicBezTo>
                  <a:pt x="14581" y="17386"/>
                  <a:pt x="14663" y="17388"/>
                  <a:pt x="14745" y="17394"/>
                </a:cubicBezTo>
                <a:cubicBezTo>
                  <a:pt x="14540" y="17257"/>
                  <a:pt x="14334" y="17120"/>
                  <a:pt x="14129" y="16983"/>
                </a:cubicBezTo>
                <a:cubicBezTo>
                  <a:pt x="14188" y="16981"/>
                  <a:pt x="14247" y="16980"/>
                  <a:pt x="14306" y="16980"/>
                </a:cubicBezTo>
                <a:cubicBezTo>
                  <a:pt x="14905" y="16980"/>
                  <a:pt x="15489" y="17078"/>
                  <a:pt x="16092" y="17120"/>
                </a:cubicBezTo>
                <a:cubicBezTo>
                  <a:pt x="16069" y="17006"/>
                  <a:pt x="16138" y="16732"/>
                  <a:pt x="16092" y="16595"/>
                </a:cubicBezTo>
                <a:cubicBezTo>
                  <a:pt x="16343" y="16549"/>
                  <a:pt x="16594" y="16503"/>
                  <a:pt x="16845" y="16481"/>
                </a:cubicBezTo>
                <a:cubicBezTo>
                  <a:pt x="16663" y="16435"/>
                  <a:pt x="16663" y="16138"/>
                  <a:pt x="16822" y="16024"/>
                </a:cubicBezTo>
                <a:cubicBezTo>
                  <a:pt x="16902" y="15978"/>
                  <a:pt x="16994" y="15961"/>
                  <a:pt x="17088" y="15961"/>
                </a:cubicBezTo>
                <a:cubicBezTo>
                  <a:pt x="17182" y="15961"/>
                  <a:pt x="17279" y="15978"/>
                  <a:pt x="17370" y="16001"/>
                </a:cubicBezTo>
                <a:cubicBezTo>
                  <a:pt x="17481" y="16015"/>
                  <a:pt x="17601" y="16037"/>
                  <a:pt x="17713" y="16037"/>
                </a:cubicBezTo>
                <a:cubicBezTo>
                  <a:pt x="17786" y="16037"/>
                  <a:pt x="17855" y="16028"/>
                  <a:pt x="17918" y="16001"/>
                </a:cubicBezTo>
                <a:cubicBezTo>
                  <a:pt x="17781" y="15727"/>
                  <a:pt x="17644" y="15453"/>
                  <a:pt x="17530" y="15180"/>
                </a:cubicBezTo>
                <a:lnTo>
                  <a:pt x="17530" y="15180"/>
                </a:lnTo>
                <a:cubicBezTo>
                  <a:pt x="17941" y="15545"/>
                  <a:pt x="18489" y="15705"/>
                  <a:pt x="18991" y="15910"/>
                </a:cubicBezTo>
                <a:cubicBezTo>
                  <a:pt x="19023" y="15926"/>
                  <a:pt x="19067" y="15942"/>
                  <a:pt x="19114" y="15942"/>
                </a:cubicBezTo>
                <a:cubicBezTo>
                  <a:pt x="19133" y="15942"/>
                  <a:pt x="19153" y="15939"/>
                  <a:pt x="19173" y="15933"/>
                </a:cubicBezTo>
                <a:cubicBezTo>
                  <a:pt x="19242" y="15910"/>
                  <a:pt x="19265" y="15841"/>
                  <a:pt x="19288" y="15773"/>
                </a:cubicBezTo>
                <a:lnTo>
                  <a:pt x="20041" y="14130"/>
                </a:lnTo>
                <a:cubicBezTo>
                  <a:pt x="20064" y="14449"/>
                  <a:pt x="20086" y="14769"/>
                  <a:pt x="20109" y="15088"/>
                </a:cubicBezTo>
                <a:cubicBezTo>
                  <a:pt x="20315" y="14723"/>
                  <a:pt x="20566" y="14403"/>
                  <a:pt x="20862" y="14130"/>
                </a:cubicBezTo>
                <a:lnTo>
                  <a:pt x="20862" y="14130"/>
                </a:lnTo>
                <a:cubicBezTo>
                  <a:pt x="20908" y="14426"/>
                  <a:pt x="20840" y="14769"/>
                  <a:pt x="20634" y="15020"/>
                </a:cubicBezTo>
                <a:cubicBezTo>
                  <a:pt x="21159" y="14540"/>
                  <a:pt x="21684" y="14084"/>
                  <a:pt x="22209" y="13605"/>
                </a:cubicBezTo>
                <a:lnTo>
                  <a:pt x="22209" y="13605"/>
                </a:lnTo>
                <a:cubicBezTo>
                  <a:pt x="22107" y="13992"/>
                  <a:pt x="21878" y="14343"/>
                  <a:pt x="21570" y="14592"/>
                </a:cubicBezTo>
                <a:lnTo>
                  <a:pt x="21570" y="14592"/>
                </a:lnTo>
                <a:cubicBezTo>
                  <a:pt x="22080" y="14213"/>
                  <a:pt x="22590" y="13852"/>
                  <a:pt x="23099" y="13490"/>
                </a:cubicBezTo>
                <a:lnTo>
                  <a:pt x="23099" y="13490"/>
                </a:lnTo>
                <a:lnTo>
                  <a:pt x="22734" y="14267"/>
                </a:lnTo>
                <a:cubicBezTo>
                  <a:pt x="23122" y="13787"/>
                  <a:pt x="23716" y="13468"/>
                  <a:pt x="24332" y="13399"/>
                </a:cubicBezTo>
                <a:lnTo>
                  <a:pt x="24332" y="13399"/>
                </a:lnTo>
                <a:cubicBezTo>
                  <a:pt x="24210" y="13683"/>
                  <a:pt x="24017" y="13930"/>
                  <a:pt x="23768" y="14094"/>
                </a:cubicBezTo>
                <a:lnTo>
                  <a:pt x="23768" y="14094"/>
                </a:lnTo>
                <a:lnTo>
                  <a:pt x="26272" y="12600"/>
                </a:lnTo>
                <a:lnTo>
                  <a:pt x="26272" y="12600"/>
                </a:lnTo>
                <a:cubicBezTo>
                  <a:pt x="26138" y="12935"/>
                  <a:pt x="25917" y="13205"/>
                  <a:pt x="25630" y="13408"/>
                </a:cubicBezTo>
                <a:lnTo>
                  <a:pt x="25630" y="13408"/>
                </a:lnTo>
                <a:cubicBezTo>
                  <a:pt x="26013" y="13141"/>
                  <a:pt x="26462" y="12940"/>
                  <a:pt x="26911" y="12806"/>
                </a:cubicBezTo>
                <a:lnTo>
                  <a:pt x="26911" y="12806"/>
                </a:lnTo>
                <a:cubicBezTo>
                  <a:pt x="26797" y="13034"/>
                  <a:pt x="26603" y="13215"/>
                  <a:pt x="26369" y="13322"/>
                </a:cubicBezTo>
                <a:lnTo>
                  <a:pt x="26369" y="13322"/>
                </a:lnTo>
                <a:cubicBezTo>
                  <a:pt x="28591" y="12485"/>
                  <a:pt x="31025" y="11933"/>
                  <a:pt x="33371" y="11687"/>
                </a:cubicBezTo>
                <a:lnTo>
                  <a:pt x="33371" y="11687"/>
                </a:lnTo>
                <a:cubicBezTo>
                  <a:pt x="29970" y="12623"/>
                  <a:pt x="26820" y="14335"/>
                  <a:pt x="24058" y="16526"/>
                </a:cubicBezTo>
                <a:cubicBezTo>
                  <a:pt x="23377" y="17079"/>
                  <a:pt x="22547" y="17691"/>
                  <a:pt x="21724" y="17691"/>
                </a:cubicBezTo>
                <a:cubicBezTo>
                  <a:pt x="21543" y="17691"/>
                  <a:pt x="21362" y="17661"/>
                  <a:pt x="21184" y="17595"/>
                </a:cubicBezTo>
                <a:lnTo>
                  <a:pt x="21184" y="17595"/>
                </a:lnTo>
                <a:cubicBezTo>
                  <a:pt x="21462" y="17705"/>
                  <a:pt x="21722" y="17833"/>
                  <a:pt x="21981" y="17941"/>
                </a:cubicBezTo>
                <a:cubicBezTo>
                  <a:pt x="20840" y="18763"/>
                  <a:pt x="19698" y="19562"/>
                  <a:pt x="18534" y="20384"/>
                </a:cubicBezTo>
                <a:cubicBezTo>
                  <a:pt x="20086" y="20201"/>
                  <a:pt x="21547" y="19494"/>
                  <a:pt x="22643" y="18398"/>
                </a:cubicBezTo>
                <a:lnTo>
                  <a:pt x="22643" y="18398"/>
                </a:lnTo>
                <a:cubicBezTo>
                  <a:pt x="22529" y="18626"/>
                  <a:pt x="22415" y="18832"/>
                  <a:pt x="22300" y="19060"/>
                </a:cubicBezTo>
                <a:cubicBezTo>
                  <a:pt x="22940" y="18489"/>
                  <a:pt x="23647" y="18010"/>
                  <a:pt x="24400" y="17622"/>
                </a:cubicBezTo>
                <a:lnTo>
                  <a:pt x="24400" y="17622"/>
                </a:lnTo>
                <a:cubicBezTo>
                  <a:pt x="24355" y="17896"/>
                  <a:pt x="24286" y="18170"/>
                  <a:pt x="24241" y="18444"/>
                </a:cubicBezTo>
                <a:cubicBezTo>
                  <a:pt x="24788" y="17964"/>
                  <a:pt x="25336" y="17462"/>
                  <a:pt x="25907" y="16983"/>
                </a:cubicBezTo>
                <a:lnTo>
                  <a:pt x="25907" y="16983"/>
                </a:lnTo>
                <a:cubicBezTo>
                  <a:pt x="25656" y="17348"/>
                  <a:pt x="25405" y="17713"/>
                  <a:pt x="25154" y="18078"/>
                </a:cubicBezTo>
                <a:cubicBezTo>
                  <a:pt x="26204" y="17074"/>
                  <a:pt x="27322" y="16138"/>
                  <a:pt x="28486" y="15317"/>
                </a:cubicBezTo>
                <a:lnTo>
                  <a:pt x="28486" y="15317"/>
                </a:lnTo>
                <a:cubicBezTo>
                  <a:pt x="28281" y="15682"/>
                  <a:pt x="28052" y="16047"/>
                  <a:pt x="27824" y="16412"/>
                </a:cubicBezTo>
                <a:cubicBezTo>
                  <a:pt x="28577" y="15682"/>
                  <a:pt x="29605" y="15248"/>
                  <a:pt x="30655" y="15248"/>
                </a:cubicBezTo>
                <a:cubicBezTo>
                  <a:pt x="31180" y="14928"/>
                  <a:pt x="31705" y="14609"/>
                  <a:pt x="32229" y="14289"/>
                </a:cubicBezTo>
                <a:cubicBezTo>
                  <a:pt x="31978" y="14244"/>
                  <a:pt x="31705" y="14198"/>
                  <a:pt x="31453" y="14130"/>
                </a:cubicBezTo>
                <a:cubicBezTo>
                  <a:pt x="32161" y="13490"/>
                  <a:pt x="33097" y="13057"/>
                  <a:pt x="34056" y="12965"/>
                </a:cubicBezTo>
                <a:lnTo>
                  <a:pt x="34056" y="12965"/>
                </a:lnTo>
                <a:cubicBezTo>
                  <a:pt x="33850" y="13331"/>
                  <a:pt x="33667" y="13673"/>
                  <a:pt x="33462" y="14015"/>
                </a:cubicBezTo>
                <a:cubicBezTo>
                  <a:pt x="33804" y="13924"/>
                  <a:pt x="34147" y="13833"/>
                  <a:pt x="34489" y="13742"/>
                </a:cubicBezTo>
                <a:lnTo>
                  <a:pt x="34489" y="13742"/>
                </a:lnTo>
                <a:cubicBezTo>
                  <a:pt x="34421" y="14061"/>
                  <a:pt x="34238" y="14335"/>
                  <a:pt x="33987" y="14518"/>
                </a:cubicBezTo>
                <a:cubicBezTo>
                  <a:pt x="36955" y="12358"/>
                  <a:pt x="40726" y="11224"/>
                  <a:pt x="44437" y="11224"/>
                </a:cubicBezTo>
                <a:cubicBezTo>
                  <a:pt x="46178" y="11224"/>
                  <a:pt x="47906" y="11474"/>
                  <a:pt x="49531" y="11984"/>
                </a:cubicBezTo>
                <a:cubicBezTo>
                  <a:pt x="47354" y="10904"/>
                  <a:pt x="45007" y="10416"/>
                  <a:pt x="42623" y="10416"/>
                </a:cubicBezTo>
                <a:cubicBezTo>
                  <a:pt x="42269" y="10416"/>
                  <a:pt x="41915" y="10427"/>
                  <a:pt x="41560" y="10448"/>
                </a:cubicBezTo>
                <a:lnTo>
                  <a:pt x="41560" y="10448"/>
                </a:lnTo>
                <a:cubicBezTo>
                  <a:pt x="42590" y="10302"/>
                  <a:pt x="43592" y="10070"/>
                  <a:pt x="44555" y="9679"/>
                </a:cubicBezTo>
                <a:cubicBezTo>
                  <a:pt x="44601" y="9656"/>
                  <a:pt x="44646" y="9633"/>
                  <a:pt x="44715" y="9610"/>
                </a:cubicBezTo>
                <a:cubicBezTo>
                  <a:pt x="45407" y="9352"/>
                  <a:pt x="46137" y="9295"/>
                  <a:pt x="46877" y="9295"/>
                </a:cubicBezTo>
                <a:cubicBezTo>
                  <a:pt x="47464" y="9295"/>
                  <a:pt x="48057" y="9331"/>
                  <a:pt x="48642" y="9331"/>
                </a:cubicBezTo>
                <a:cubicBezTo>
                  <a:pt x="48949" y="9331"/>
                  <a:pt x="49253" y="9321"/>
                  <a:pt x="49554" y="9291"/>
                </a:cubicBezTo>
                <a:cubicBezTo>
                  <a:pt x="48869" y="8971"/>
                  <a:pt x="48139" y="8788"/>
                  <a:pt x="47408" y="8583"/>
                </a:cubicBezTo>
                <a:cubicBezTo>
                  <a:pt x="47751" y="8127"/>
                  <a:pt x="48595" y="7853"/>
                  <a:pt x="49143" y="7716"/>
                </a:cubicBezTo>
                <a:cubicBezTo>
                  <a:pt x="49600" y="7602"/>
                  <a:pt x="49965" y="7236"/>
                  <a:pt x="50125" y="6803"/>
                </a:cubicBezTo>
                <a:lnTo>
                  <a:pt x="50125" y="6803"/>
                </a:lnTo>
                <a:cubicBezTo>
                  <a:pt x="49508" y="7168"/>
                  <a:pt x="48869" y="7487"/>
                  <a:pt x="48184" y="7761"/>
                </a:cubicBezTo>
                <a:cubicBezTo>
                  <a:pt x="48527" y="7510"/>
                  <a:pt x="48801" y="7191"/>
                  <a:pt x="49006" y="6848"/>
                </a:cubicBezTo>
                <a:lnTo>
                  <a:pt x="49006" y="6848"/>
                </a:lnTo>
                <a:cubicBezTo>
                  <a:pt x="48499" y="7031"/>
                  <a:pt x="48047" y="7303"/>
                  <a:pt x="47632" y="7634"/>
                </a:cubicBezTo>
                <a:lnTo>
                  <a:pt x="47632" y="7634"/>
                </a:lnTo>
                <a:cubicBezTo>
                  <a:pt x="47843" y="7428"/>
                  <a:pt x="47983" y="7146"/>
                  <a:pt x="48002" y="6848"/>
                </a:cubicBezTo>
                <a:lnTo>
                  <a:pt x="48002" y="6848"/>
                </a:lnTo>
                <a:cubicBezTo>
                  <a:pt x="47522" y="7259"/>
                  <a:pt x="47043" y="7647"/>
                  <a:pt x="46564" y="8058"/>
                </a:cubicBezTo>
                <a:cubicBezTo>
                  <a:pt x="46906" y="7739"/>
                  <a:pt x="47112" y="7328"/>
                  <a:pt x="47180" y="6871"/>
                </a:cubicBezTo>
                <a:lnTo>
                  <a:pt x="47180" y="6871"/>
                </a:lnTo>
                <a:cubicBezTo>
                  <a:pt x="46792" y="7716"/>
                  <a:pt x="46039" y="8355"/>
                  <a:pt x="45149" y="8583"/>
                </a:cubicBezTo>
                <a:cubicBezTo>
                  <a:pt x="45377" y="8469"/>
                  <a:pt x="45468" y="8195"/>
                  <a:pt x="45377" y="7967"/>
                </a:cubicBezTo>
                <a:lnTo>
                  <a:pt x="45377" y="7967"/>
                </a:lnTo>
                <a:cubicBezTo>
                  <a:pt x="45111" y="8110"/>
                  <a:pt x="44900" y="8308"/>
                  <a:pt x="44728" y="8545"/>
                </a:cubicBezTo>
                <a:lnTo>
                  <a:pt x="44728" y="8545"/>
                </a:lnTo>
                <a:cubicBezTo>
                  <a:pt x="44908" y="8258"/>
                  <a:pt x="44954" y="7890"/>
                  <a:pt x="44829" y="7579"/>
                </a:cubicBezTo>
                <a:lnTo>
                  <a:pt x="44829" y="7579"/>
                </a:lnTo>
                <a:cubicBezTo>
                  <a:pt x="44669" y="8012"/>
                  <a:pt x="44464" y="8400"/>
                  <a:pt x="44190" y="8766"/>
                </a:cubicBezTo>
                <a:cubicBezTo>
                  <a:pt x="44190" y="8583"/>
                  <a:pt x="44213" y="8378"/>
                  <a:pt x="44281" y="8218"/>
                </a:cubicBezTo>
                <a:lnTo>
                  <a:pt x="44281" y="8218"/>
                </a:lnTo>
                <a:cubicBezTo>
                  <a:pt x="44076" y="8606"/>
                  <a:pt x="43711" y="8948"/>
                  <a:pt x="43277" y="9108"/>
                </a:cubicBezTo>
                <a:cubicBezTo>
                  <a:pt x="43460" y="8925"/>
                  <a:pt x="43574" y="8652"/>
                  <a:pt x="43574" y="8378"/>
                </a:cubicBezTo>
                <a:lnTo>
                  <a:pt x="43574" y="8378"/>
                </a:lnTo>
                <a:lnTo>
                  <a:pt x="43163" y="8811"/>
                </a:lnTo>
                <a:cubicBezTo>
                  <a:pt x="43186" y="8606"/>
                  <a:pt x="43208" y="8400"/>
                  <a:pt x="43231" y="8218"/>
                </a:cubicBezTo>
                <a:lnTo>
                  <a:pt x="43231" y="8218"/>
                </a:lnTo>
                <a:cubicBezTo>
                  <a:pt x="43163" y="8492"/>
                  <a:pt x="42980" y="8743"/>
                  <a:pt x="42752" y="8925"/>
                </a:cubicBezTo>
                <a:cubicBezTo>
                  <a:pt x="42661" y="8789"/>
                  <a:pt x="42661" y="8586"/>
                  <a:pt x="42773" y="8494"/>
                </a:cubicBezTo>
                <a:lnTo>
                  <a:pt x="42773" y="8494"/>
                </a:lnTo>
                <a:cubicBezTo>
                  <a:pt x="42408" y="8789"/>
                  <a:pt x="41998" y="9017"/>
                  <a:pt x="41565" y="9154"/>
                </a:cubicBezTo>
                <a:cubicBezTo>
                  <a:pt x="41862" y="9040"/>
                  <a:pt x="42044" y="8674"/>
                  <a:pt x="41953" y="8355"/>
                </a:cubicBezTo>
                <a:lnTo>
                  <a:pt x="41953" y="8355"/>
                </a:lnTo>
                <a:cubicBezTo>
                  <a:pt x="41611" y="8629"/>
                  <a:pt x="41268" y="8880"/>
                  <a:pt x="40926" y="9154"/>
                </a:cubicBezTo>
                <a:cubicBezTo>
                  <a:pt x="41109" y="8925"/>
                  <a:pt x="41223" y="8652"/>
                  <a:pt x="41200" y="8355"/>
                </a:cubicBezTo>
                <a:lnTo>
                  <a:pt x="41200" y="8355"/>
                </a:lnTo>
                <a:cubicBezTo>
                  <a:pt x="40584" y="9017"/>
                  <a:pt x="39488" y="9450"/>
                  <a:pt x="38643" y="9701"/>
                </a:cubicBezTo>
                <a:lnTo>
                  <a:pt x="39146" y="9268"/>
                </a:lnTo>
                <a:lnTo>
                  <a:pt x="39146" y="9268"/>
                </a:lnTo>
                <a:cubicBezTo>
                  <a:pt x="38643" y="9428"/>
                  <a:pt x="38164" y="9587"/>
                  <a:pt x="37685" y="9747"/>
                </a:cubicBezTo>
                <a:cubicBezTo>
                  <a:pt x="37822" y="9565"/>
                  <a:pt x="37981" y="9382"/>
                  <a:pt x="38118" y="9199"/>
                </a:cubicBezTo>
                <a:lnTo>
                  <a:pt x="38118" y="9199"/>
                </a:lnTo>
                <a:cubicBezTo>
                  <a:pt x="37616" y="9816"/>
                  <a:pt x="35288" y="9884"/>
                  <a:pt x="34489" y="9930"/>
                </a:cubicBezTo>
                <a:cubicBezTo>
                  <a:pt x="32937" y="10067"/>
                  <a:pt x="31408" y="10249"/>
                  <a:pt x="29924" y="10729"/>
                </a:cubicBezTo>
                <a:cubicBezTo>
                  <a:pt x="31157" y="10272"/>
                  <a:pt x="32412" y="9816"/>
                  <a:pt x="33645" y="9359"/>
                </a:cubicBezTo>
                <a:cubicBezTo>
                  <a:pt x="33800" y="9409"/>
                  <a:pt x="33961" y="9433"/>
                  <a:pt x="34123" y="9433"/>
                </a:cubicBezTo>
                <a:cubicBezTo>
                  <a:pt x="34770" y="9433"/>
                  <a:pt x="35420" y="9053"/>
                  <a:pt x="35676" y="8469"/>
                </a:cubicBezTo>
                <a:lnTo>
                  <a:pt x="35676" y="8469"/>
                </a:lnTo>
                <a:cubicBezTo>
                  <a:pt x="35653" y="8720"/>
                  <a:pt x="35630" y="8971"/>
                  <a:pt x="35608" y="9199"/>
                </a:cubicBezTo>
                <a:cubicBezTo>
                  <a:pt x="36201" y="8811"/>
                  <a:pt x="36795" y="8423"/>
                  <a:pt x="37388" y="8035"/>
                </a:cubicBezTo>
                <a:lnTo>
                  <a:pt x="37388" y="8035"/>
                </a:lnTo>
                <a:cubicBezTo>
                  <a:pt x="37502" y="8241"/>
                  <a:pt x="37434" y="8560"/>
                  <a:pt x="37228" y="8697"/>
                </a:cubicBezTo>
                <a:cubicBezTo>
                  <a:pt x="39648" y="7944"/>
                  <a:pt x="42067" y="7191"/>
                  <a:pt x="44487" y="6460"/>
                </a:cubicBezTo>
                <a:lnTo>
                  <a:pt x="44487" y="6460"/>
                </a:lnTo>
                <a:cubicBezTo>
                  <a:pt x="44281" y="6689"/>
                  <a:pt x="44076" y="6917"/>
                  <a:pt x="43893" y="7145"/>
                </a:cubicBezTo>
                <a:cubicBezTo>
                  <a:pt x="44783" y="6666"/>
                  <a:pt x="45628" y="6027"/>
                  <a:pt x="46336" y="5296"/>
                </a:cubicBezTo>
                <a:lnTo>
                  <a:pt x="46336" y="5296"/>
                </a:lnTo>
                <a:cubicBezTo>
                  <a:pt x="46290" y="5684"/>
                  <a:pt x="46084" y="6027"/>
                  <a:pt x="45811" y="6278"/>
                </a:cubicBezTo>
                <a:cubicBezTo>
                  <a:pt x="46838" y="5776"/>
                  <a:pt x="47659" y="4931"/>
                  <a:pt x="48139" y="3904"/>
                </a:cubicBezTo>
                <a:lnTo>
                  <a:pt x="48139" y="3904"/>
                </a:lnTo>
                <a:cubicBezTo>
                  <a:pt x="48116" y="4497"/>
                  <a:pt x="47910" y="5068"/>
                  <a:pt x="47545" y="5524"/>
                </a:cubicBezTo>
                <a:cubicBezTo>
                  <a:pt x="48047" y="5114"/>
                  <a:pt x="48527" y="4726"/>
                  <a:pt x="49029" y="4315"/>
                </a:cubicBezTo>
                <a:lnTo>
                  <a:pt x="49029" y="4315"/>
                </a:lnTo>
                <a:cubicBezTo>
                  <a:pt x="48869" y="4840"/>
                  <a:pt x="48527" y="5296"/>
                  <a:pt x="48070" y="5616"/>
                </a:cubicBezTo>
                <a:cubicBezTo>
                  <a:pt x="48595" y="5251"/>
                  <a:pt x="49189" y="4977"/>
                  <a:pt x="49805" y="4771"/>
                </a:cubicBezTo>
                <a:lnTo>
                  <a:pt x="49805" y="4771"/>
                </a:lnTo>
                <a:cubicBezTo>
                  <a:pt x="49737" y="4977"/>
                  <a:pt x="49577" y="5136"/>
                  <a:pt x="49371" y="5182"/>
                </a:cubicBezTo>
                <a:cubicBezTo>
                  <a:pt x="50581" y="4931"/>
                  <a:pt x="51722" y="4178"/>
                  <a:pt x="52909" y="4064"/>
                </a:cubicBezTo>
                <a:cubicBezTo>
                  <a:pt x="52999" y="4056"/>
                  <a:pt x="53090" y="4052"/>
                  <a:pt x="53182" y="4052"/>
                </a:cubicBezTo>
                <a:cubicBezTo>
                  <a:pt x="54478" y="4052"/>
                  <a:pt x="56018" y="4774"/>
                  <a:pt x="57041" y="5456"/>
                </a:cubicBezTo>
                <a:cubicBezTo>
                  <a:pt x="55899" y="4383"/>
                  <a:pt x="54507" y="3607"/>
                  <a:pt x="53001" y="3219"/>
                </a:cubicBezTo>
                <a:cubicBezTo>
                  <a:pt x="53297" y="3151"/>
                  <a:pt x="53594" y="3082"/>
                  <a:pt x="53914" y="2991"/>
                </a:cubicBezTo>
                <a:cubicBezTo>
                  <a:pt x="53872" y="2866"/>
                  <a:pt x="54097" y="2454"/>
                  <a:pt x="54363" y="2454"/>
                </a:cubicBezTo>
                <a:cubicBezTo>
                  <a:pt x="54387" y="2454"/>
                  <a:pt x="54411" y="2458"/>
                  <a:pt x="54435" y="2465"/>
                </a:cubicBezTo>
                <a:lnTo>
                  <a:pt x="54435" y="2465"/>
                </a:lnTo>
                <a:cubicBezTo>
                  <a:pt x="54247" y="2408"/>
                  <a:pt x="54074" y="2352"/>
                  <a:pt x="53891" y="2295"/>
                </a:cubicBezTo>
                <a:lnTo>
                  <a:pt x="53891" y="2295"/>
                </a:lnTo>
                <a:cubicBezTo>
                  <a:pt x="54050" y="2286"/>
                  <a:pt x="54202" y="2069"/>
                  <a:pt x="54073" y="1941"/>
                </a:cubicBezTo>
                <a:cubicBezTo>
                  <a:pt x="53959" y="1804"/>
                  <a:pt x="53731" y="1872"/>
                  <a:pt x="53548" y="1804"/>
                </a:cubicBezTo>
                <a:cubicBezTo>
                  <a:pt x="53478" y="1774"/>
                  <a:pt x="53474" y="1685"/>
                  <a:pt x="53498" y="1612"/>
                </a:cubicBezTo>
                <a:lnTo>
                  <a:pt x="53498" y="1612"/>
                </a:lnTo>
                <a:cubicBezTo>
                  <a:pt x="53162" y="1751"/>
                  <a:pt x="52842" y="1889"/>
                  <a:pt x="52521" y="2009"/>
                </a:cubicBezTo>
                <a:cubicBezTo>
                  <a:pt x="52604" y="1490"/>
                  <a:pt x="53103" y="1084"/>
                  <a:pt x="53622" y="1084"/>
                </a:cubicBezTo>
                <a:cubicBezTo>
                  <a:pt x="53674" y="1084"/>
                  <a:pt x="53725" y="1088"/>
                  <a:pt x="53777" y="1096"/>
                </a:cubicBezTo>
                <a:cubicBezTo>
                  <a:pt x="53617" y="731"/>
                  <a:pt x="53708" y="252"/>
                  <a:pt x="54005" y="1"/>
                </a:cubicBezTo>
                <a:close/>
                <a:moveTo>
                  <a:pt x="1422" y="24909"/>
                </a:moveTo>
                <a:lnTo>
                  <a:pt x="1422" y="24909"/>
                </a:lnTo>
                <a:cubicBezTo>
                  <a:pt x="934" y="25254"/>
                  <a:pt x="459" y="25616"/>
                  <a:pt x="0" y="25999"/>
                </a:cubicBezTo>
                <a:cubicBezTo>
                  <a:pt x="475" y="25637"/>
                  <a:pt x="949" y="25273"/>
                  <a:pt x="1422" y="2490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29" name="Google Shape;3329;p26"/>
          <p:cNvGrpSpPr/>
          <p:nvPr/>
        </p:nvGrpSpPr>
        <p:grpSpPr>
          <a:xfrm flipH="1">
            <a:off x="7592025" y="3070075"/>
            <a:ext cx="2711800" cy="3077000"/>
            <a:chOff x="4675" y="5263075"/>
            <a:chExt cx="2711800" cy="3077000"/>
          </a:xfrm>
        </p:grpSpPr>
        <p:sp>
          <p:nvSpPr>
            <p:cNvPr id="3330" name="Google Shape;3330;p26"/>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26"/>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26"/>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33" name="Google Shape;3333;p26"/>
            <p:cNvGrpSpPr/>
            <p:nvPr/>
          </p:nvGrpSpPr>
          <p:grpSpPr>
            <a:xfrm>
              <a:off x="4675" y="5345475"/>
              <a:ext cx="2711800" cy="2994600"/>
              <a:chOff x="4675" y="5345475"/>
              <a:chExt cx="2711800" cy="2994600"/>
            </a:xfrm>
          </p:grpSpPr>
          <p:sp>
            <p:nvSpPr>
              <p:cNvPr id="3334" name="Google Shape;3334;p26"/>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26"/>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26"/>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26"/>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26"/>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26"/>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26"/>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26"/>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26"/>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26"/>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26"/>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26"/>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26"/>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26"/>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26"/>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26"/>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26"/>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26"/>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26"/>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26"/>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26"/>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26"/>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26"/>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26"/>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26"/>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26"/>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26"/>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61" name="Google Shape;3361;p26"/>
              <p:cNvGrpSpPr/>
              <p:nvPr/>
            </p:nvGrpSpPr>
            <p:grpSpPr>
              <a:xfrm>
                <a:off x="4675" y="5593050"/>
                <a:ext cx="2711800" cy="2747025"/>
                <a:chOff x="4675" y="3688050"/>
                <a:chExt cx="2711800" cy="2747025"/>
              </a:xfrm>
            </p:grpSpPr>
            <p:sp>
              <p:nvSpPr>
                <p:cNvPr id="3362" name="Google Shape;3362;p26"/>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26"/>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26"/>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26"/>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26"/>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26"/>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26"/>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26"/>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26"/>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26"/>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26"/>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26"/>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74" name="Google Shape;3374;p26"/>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375" name="Google Shape;3375;p26"/>
          <p:cNvSpPr/>
          <p:nvPr/>
        </p:nvSpPr>
        <p:spPr>
          <a:xfrm>
            <a:off x="4969076" y="4320801"/>
            <a:ext cx="1097543" cy="1154389"/>
          </a:xfrm>
          <a:custGeom>
            <a:avLst/>
            <a:gdLst/>
            <a:ahLst/>
            <a:cxnLst/>
            <a:rect l="l" t="t" r="r" b="b"/>
            <a:pathLst>
              <a:path w="34923" h="32413" extrusionOk="0">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rgbClr val="3D6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26"/>
          <p:cNvSpPr/>
          <p:nvPr/>
        </p:nvSpPr>
        <p:spPr>
          <a:xfrm>
            <a:off x="7043712" y="5054912"/>
            <a:ext cx="983492" cy="620271"/>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77" name="Google Shape;3377;p26"/>
          <p:cNvGrpSpPr/>
          <p:nvPr/>
        </p:nvGrpSpPr>
        <p:grpSpPr>
          <a:xfrm>
            <a:off x="5611875" y="3789187"/>
            <a:ext cx="2205865" cy="1902268"/>
            <a:chOff x="-125125" y="3044149"/>
            <a:chExt cx="2205865" cy="1902268"/>
          </a:xfrm>
        </p:grpSpPr>
        <p:sp>
          <p:nvSpPr>
            <p:cNvPr id="3378" name="Google Shape;3378;p26"/>
            <p:cNvSpPr/>
            <p:nvPr/>
          </p:nvSpPr>
          <p:spPr>
            <a:xfrm>
              <a:off x="-125125" y="3044149"/>
              <a:ext cx="2205865" cy="1902268"/>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rgbClr val="2F4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26"/>
            <p:cNvSpPr/>
            <p:nvPr/>
          </p:nvSpPr>
          <p:spPr>
            <a:xfrm>
              <a:off x="-124402" y="3107544"/>
              <a:ext cx="2134839" cy="1784418"/>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80" name="Google Shape;3380;p26"/>
          <p:cNvSpPr/>
          <p:nvPr/>
        </p:nvSpPr>
        <p:spPr>
          <a:xfrm>
            <a:off x="27905" y="-236961"/>
            <a:ext cx="5251671" cy="2156019"/>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26"/>
          <p:cNvSpPr/>
          <p:nvPr/>
        </p:nvSpPr>
        <p:spPr>
          <a:xfrm>
            <a:off x="-44233" y="-55922"/>
            <a:ext cx="1357982" cy="80636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26"/>
          <p:cNvSpPr/>
          <p:nvPr/>
        </p:nvSpPr>
        <p:spPr>
          <a:xfrm>
            <a:off x="692019" y="822710"/>
            <a:ext cx="2266383" cy="2090844"/>
          </a:xfrm>
          <a:custGeom>
            <a:avLst/>
            <a:gdLst/>
            <a:ahLst/>
            <a:cxnLst/>
            <a:rect l="l" t="t" r="r" b="b"/>
            <a:pathLst>
              <a:path w="77789" h="71764" extrusionOk="0">
                <a:moveTo>
                  <a:pt x="10089" y="1"/>
                </a:moveTo>
                <a:lnTo>
                  <a:pt x="2283" y="8332"/>
                </a:lnTo>
                <a:lnTo>
                  <a:pt x="4953" y="12075"/>
                </a:lnTo>
                <a:lnTo>
                  <a:pt x="5318" y="18626"/>
                </a:lnTo>
                <a:cubicBezTo>
                  <a:pt x="5159" y="20954"/>
                  <a:pt x="5044" y="23305"/>
                  <a:pt x="4748" y="25611"/>
                </a:cubicBezTo>
                <a:cubicBezTo>
                  <a:pt x="4382" y="28510"/>
                  <a:pt x="2534" y="31431"/>
                  <a:pt x="2876" y="34399"/>
                </a:cubicBezTo>
                <a:cubicBezTo>
                  <a:pt x="2944" y="34992"/>
                  <a:pt x="3104" y="35585"/>
                  <a:pt x="3173" y="36202"/>
                </a:cubicBezTo>
                <a:cubicBezTo>
                  <a:pt x="3310" y="37594"/>
                  <a:pt x="2853" y="39032"/>
                  <a:pt x="2283" y="40310"/>
                </a:cubicBezTo>
                <a:cubicBezTo>
                  <a:pt x="2037" y="40868"/>
                  <a:pt x="1093" y="42037"/>
                  <a:pt x="1179" y="42686"/>
                </a:cubicBezTo>
                <a:lnTo>
                  <a:pt x="1179" y="42686"/>
                </a:lnTo>
                <a:cubicBezTo>
                  <a:pt x="1079" y="42167"/>
                  <a:pt x="0" y="37229"/>
                  <a:pt x="0" y="37229"/>
                </a:cubicBezTo>
                <a:lnTo>
                  <a:pt x="0" y="71763"/>
                </a:lnTo>
                <a:cubicBezTo>
                  <a:pt x="1278" y="71467"/>
                  <a:pt x="2625" y="70942"/>
                  <a:pt x="3926" y="70828"/>
                </a:cubicBezTo>
                <a:cubicBezTo>
                  <a:pt x="3948" y="70825"/>
                  <a:pt x="3972" y="70824"/>
                  <a:pt x="3997" y="70824"/>
                </a:cubicBezTo>
                <a:cubicBezTo>
                  <a:pt x="4655" y="70824"/>
                  <a:pt x="6219" y="71575"/>
                  <a:pt x="6826" y="71575"/>
                </a:cubicBezTo>
                <a:cubicBezTo>
                  <a:pt x="6903" y="71575"/>
                  <a:pt x="6965" y="71563"/>
                  <a:pt x="7007" y="71535"/>
                </a:cubicBezTo>
                <a:cubicBezTo>
                  <a:pt x="7144" y="71421"/>
                  <a:pt x="7236" y="70965"/>
                  <a:pt x="7258" y="70325"/>
                </a:cubicBezTo>
                <a:cubicBezTo>
                  <a:pt x="7350" y="68796"/>
                  <a:pt x="7190" y="66331"/>
                  <a:pt x="7258" y="65760"/>
                </a:cubicBezTo>
                <a:cubicBezTo>
                  <a:pt x="7464" y="63592"/>
                  <a:pt x="7875" y="61424"/>
                  <a:pt x="8445" y="59324"/>
                </a:cubicBezTo>
                <a:cubicBezTo>
                  <a:pt x="9016" y="57269"/>
                  <a:pt x="9769" y="55215"/>
                  <a:pt x="11047" y="53503"/>
                </a:cubicBezTo>
                <a:cubicBezTo>
                  <a:pt x="11938" y="52316"/>
                  <a:pt x="13056" y="51312"/>
                  <a:pt x="14083" y="50239"/>
                </a:cubicBezTo>
                <a:cubicBezTo>
                  <a:pt x="16731" y="47409"/>
                  <a:pt x="18694" y="44008"/>
                  <a:pt x="20041" y="40402"/>
                </a:cubicBezTo>
                <a:cubicBezTo>
                  <a:pt x="20313" y="39608"/>
                  <a:pt x="23240" y="33348"/>
                  <a:pt x="23728" y="33348"/>
                </a:cubicBezTo>
                <a:cubicBezTo>
                  <a:pt x="23732" y="33348"/>
                  <a:pt x="23735" y="33348"/>
                  <a:pt x="23738" y="33349"/>
                </a:cubicBezTo>
                <a:cubicBezTo>
                  <a:pt x="23784" y="33349"/>
                  <a:pt x="39533" y="35996"/>
                  <a:pt x="39533" y="35996"/>
                </a:cubicBezTo>
                <a:lnTo>
                  <a:pt x="53137" y="29080"/>
                </a:lnTo>
                <a:cubicBezTo>
                  <a:pt x="57132" y="26318"/>
                  <a:pt x="60304" y="23693"/>
                  <a:pt x="65326" y="22963"/>
                </a:cubicBezTo>
                <a:cubicBezTo>
                  <a:pt x="68955" y="22438"/>
                  <a:pt x="72744" y="22347"/>
                  <a:pt x="76054" y="20726"/>
                </a:cubicBezTo>
                <a:cubicBezTo>
                  <a:pt x="76602" y="20452"/>
                  <a:pt x="77150" y="20133"/>
                  <a:pt x="77469" y="19608"/>
                </a:cubicBezTo>
                <a:cubicBezTo>
                  <a:pt x="77789" y="19106"/>
                  <a:pt x="77789" y="18352"/>
                  <a:pt x="77309" y="17964"/>
                </a:cubicBezTo>
                <a:cubicBezTo>
                  <a:pt x="74729" y="20053"/>
                  <a:pt x="71395" y="21170"/>
                  <a:pt x="68071" y="21170"/>
                </a:cubicBezTo>
                <a:cubicBezTo>
                  <a:pt x="66455" y="21170"/>
                  <a:pt x="64841" y="20906"/>
                  <a:pt x="63317" y="20361"/>
                </a:cubicBezTo>
                <a:cubicBezTo>
                  <a:pt x="65417" y="18170"/>
                  <a:pt x="68248" y="16640"/>
                  <a:pt x="71238" y="16093"/>
                </a:cubicBezTo>
                <a:cubicBezTo>
                  <a:pt x="71124" y="15796"/>
                  <a:pt x="71010" y="15476"/>
                  <a:pt x="70873" y="15180"/>
                </a:cubicBezTo>
                <a:cubicBezTo>
                  <a:pt x="67106" y="15499"/>
                  <a:pt x="63683" y="17462"/>
                  <a:pt x="60670" y="19745"/>
                </a:cubicBezTo>
                <a:cubicBezTo>
                  <a:pt x="57657" y="22027"/>
                  <a:pt x="54918" y="24652"/>
                  <a:pt x="51699" y="26638"/>
                </a:cubicBezTo>
                <a:cubicBezTo>
                  <a:pt x="47865" y="29035"/>
                  <a:pt x="42729" y="31317"/>
                  <a:pt x="38369" y="32367"/>
                </a:cubicBezTo>
                <a:cubicBezTo>
                  <a:pt x="35790" y="32983"/>
                  <a:pt x="32777" y="32778"/>
                  <a:pt x="30129" y="32983"/>
                </a:cubicBezTo>
                <a:lnTo>
                  <a:pt x="28349" y="31386"/>
                </a:lnTo>
                <a:lnTo>
                  <a:pt x="31910" y="28555"/>
                </a:lnTo>
                <a:lnTo>
                  <a:pt x="34558" y="26592"/>
                </a:lnTo>
                <a:cubicBezTo>
                  <a:pt x="34558" y="26592"/>
                  <a:pt x="34886" y="26641"/>
                  <a:pt x="35304" y="26641"/>
                </a:cubicBezTo>
                <a:cubicBezTo>
                  <a:pt x="35696" y="26641"/>
                  <a:pt x="36167" y="26598"/>
                  <a:pt x="36520" y="26432"/>
                </a:cubicBezTo>
                <a:cubicBezTo>
                  <a:pt x="37228" y="26067"/>
                  <a:pt x="45719" y="20224"/>
                  <a:pt x="45719" y="20224"/>
                </a:cubicBezTo>
                <a:lnTo>
                  <a:pt x="43071" y="18626"/>
                </a:lnTo>
                <a:lnTo>
                  <a:pt x="37479" y="22872"/>
                </a:lnTo>
                <a:lnTo>
                  <a:pt x="29422" y="27482"/>
                </a:lnTo>
                <a:lnTo>
                  <a:pt x="35448" y="14198"/>
                </a:lnTo>
                <a:lnTo>
                  <a:pt x="37479" y="7807"/>
                </a:lnTo>
                <a:lnTo>
                  <a:pt x="36155" y="4977"/>
                </a:lnTo>
                <a:lnTo>
                  <a:pt x="33325" y="4977"/>
                </a:lnTo>
                <a:lnTo>
                  <a:pt x="31910" y="18444"/>
                </a:lnTo>
                <a:lnTo>
                  <a:pt x="27299" y="25017"/>
                </a:lnTo>
                <a:lnTo>
                  <a:pt x="24629" y="29445"/>
                </a:lnTo>
                <a:cubicBezTo>
                  <a:pt x="21593" y="27711"/>
                  <a:pt x="21091" y="26136"/>
                  <a:pt x="20908" y="22598"/>
                </a:cubicBezTo>
                <a:cubicBezTo>
                  <a:pt x="20817" y="20726"/>
                  <a:pt x="20566" y="18877"/>
                  <a:pt x="20337" y="17028"/>
                </a:cubicBezTo>
                <a:cubicBezTo>
                  <a:pt x="20200" y="15796"/>
                  <a:pt x="20041" y="14563"/>
                  <a:pt x="19881" y="13331"/>
                </a:cubicBezTo>
                <a:cubicBezTo>
                  <a:pt x="18877" y="13376"/>
                  <a:pt x="18078" y="14244"/>
                  <a:pt x="17781" y="15225"/>
                </a:cubicBezTo>
                <a:cubicBezTo>
                  <a:pt x="17507" y="16184"/>
                  <a:pt x="17621" y="17211"/>
                  <a:pt x="17758" y="18215"/>
                </a:cubicBezTo>
                <a:cubicBezTo>
                  <a:pt x="16914" y="15636"/>
                  <a:pt x="15749" y="13171"/>
                  <a:pt x="14334" y="10843"/>
                </a:cubicBezTo>
                <a:cubicBezTo>
                  <a:pt x="13764" y="11025"/>
                  <a:pt x="13444" y="11665"/>
                  <a:pt x="13444" y="12258"/>
                </a:cubicBezTo>
                <a:cubicBezTo>
                  <a:pt x="13444" y="12874"/>
                  <a:pt x="13672" y="13445"/>
                  <a:pt x="13901" y="13993"/>
                </a:cubicBezTo>
                <a:cubicBezTo>
                  <a:pt x="15978" y="18946"/>
                  <a:pt x="16799" y="23990"/>
                  <a:pt x="16936" y="29308"/>
                </a:cubicBezTo>
                <a:cubicBezTo>
                  <a:pt x="17051" y="33463"/>
                  <a:pt x="16343" y="37754"/>
                  <a:pt x="14289" y="41429"/>
                </a:cubicBezTo>
                <a:cubicBezTo>
                  <a:pt x="13375" y="43028"/>
                  <a:pt x="11167" y="46061"/>
                  <a:pt x="9315" y="46061"/>
                </a:cubicBezTo>
                <a:cubicBezTo>
                  <a:pt x="8576" y="46061"/>
                  <a:pt x="7893" y="45578"/>
                  <a:pt x="7373" y="44327"/>
                </a:cubicBezTo>
                <a:cubicBezTo>
                  <a:pt x="5866" y="40721"/>
                  <a:pt x="6163" y="36590"/>
                  <a:pt x="7373" y="32869"/>
                </a:cubicBezTo>
                <a:cubicBezTo>
                  <a:pt x="8559" y="29149"/>
                  <a:pt x="10591" y="25771"/>
                  <a:pt x="12531" y="22370"/>
                </a:cubicBezTo>
                <a:cubicBezTo>
                  <a:pt x="12942" y="21662"/>
                  <a:pt x="13353" y="20932"/>
                  <a:pt x="13376" y="20110"/>
                </a:cubicBezTo>
                <a:cubicBezTo>
                  <a:pt x="13398" y="19311"/>
                  <a:pt x="12919" y="18421"/>
                  <a:pt x="12120" y="18284"/>
                </a:cubicBezTo>
                <a:cubicBezTo>
                  <a:pt x="11801" y="20429"/>
                  <a:pt x="11070" y="22507"/>
                  <a:pt x="9997" y="24378"/>
                </a:cubicBezTo>
                <a:cubicBezTo>
                  <a:pt x="10659" y="22210"/>
                  <a:pt x="11116" y="19996"/>
                  <a:pt x="11367" y="17736"/>
                </a:cubicBezTo>
                <a:cubicBezTo>
                  <a:pt x="11435" y="17234"/>
                  <a:pt x="11481" y="16663"/>
                  <a:pt x="11276" y="16184"/>
                </a:cubicBezTo>
                <a:cubicBezTo>
                  <a:pt x="11102" y="15779"/>
                  <a:pt x="10685" y="15440"/>
                  <a:pt x="10257" y="15440"/>
                </a:cubicBezTo>
                <a:cubicBezTo>
                  <a:pt x="10178" y="15440"/>
                  <a:pt x="10099" y="15451"/>
                  <a:pt x="10020" y="15476"/>
                </a:cubicBezTo>
                <a:cubicBezTo>
                  <a:pt x="10431" y="19722"/>
                  <a:pt x="9062" y="24127"/>
                  <a:pt x="6300" y="27391"/>
                </a:cubicBezTo>
                <a:cubicBezTo>
                  <a:pt x="7030" y="24606"/>
                  <a:pt x="7601" y="21799"/>
                  <a:pt x="8035" y="18946"/>
                </a:cubicBezTo>
                <a:cubicBezTo>
                  <a:pt x="8263" y="17508"/>
                  <a:pt x="9290" y="13947"/>
                  <a:pt x="8491" y="12600"/>
                </a:cubicBezTo>
                <a:cubicBezTo>
                  <a:pt x="8491" y="12600"/>
                  <a:pt x="6254" y="8697"/>
                  <a:pt x="6254" y="8697"/>
                </a:cubicBezTo>
                <a:lnTo>
                  <a:pt x="12212" y="1416"/>
                </a:lnTo>
                <a:lnTo>
                  <a:pt x="10089" y="1"/>
                </a:ln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21214591"/>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3383"/>
        <p:cNvGrpSpPr/>
        <p:nvPr/>
      </p:nvGrpSpPr>
      <p:grpSpPr>
        <a:xfrm>
          <a:off x="0" y="0"/>
          <a:ext cx="0" cy="0"/>
          <a:chOff x="0" y="0"/>
          <a:chExt cx="0" cy="0"/>
        </a:xfrm>
      </p:grpSpPr>
      <p:sp>
        <p:nvSpPr>
          <p:cNvPr id="3384" name="Google Shape;3384;p27"/>
          <p:cNvSpPr txBox="1">
            <a:spLocks noGrp="1"/>
          </p:cNvSpPr>
          <p:nvPr>
            <p:ph type="title"/>
          </p:nvPr>
        </p:nvSpPr>
        <p:spPr>
          <a:xfrm>
            <a:off x="720000" y="539500"/>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385" name="Google Shape;3385;p27"/>
          <p:cNvSpPr/>
          <p:nvPr/>
        </p:nvSpPr>
        <p:spPr>
          <a:xfrm>
            <a:off x="8298612" y="371043"/>
            <a:ext cx="3288473" cy="2261074"/>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27"/>
          <p:cNvSpPr/>
          <p:nvPr/>
        </p:nvSpPr>
        <p:spPr>
          <a:xfrm flipH="1">
            <a:off x="-838309" y="1408248"/>
            <a:ext cx="1480820" cy="2283111"/>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27"/>
          <p:cNvSpPr/>
          <p:nvPr/>
        </p:nvSpPr>
        <p:spPr>
          <a:xfrm flipH="1">
            <a:off x="-2575250" y="371043"/>
            <a:ext cx="3288473" cy="2261074"/>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27"/>
          <p:cNvSpPr/>
          <p:nvPr/>
        </p:nvSpPr>
        <p:spPr>
          <a:xfrm>
            <a:off x="-1669475" y="3256175"/>
            <a:ext cx="11905812" cy="2892401"/>
          </a:xfrm>
          <a:custGeom>
            <a:avLst/>
            <a:gdLst/>
            <a:ahLst/>
            <a:cxnLst/>
            <a:rect l="l" t="t" r="r" b="b"/>
            <a:pathLst>
              <a:path w="285340" h="81213" extrusionOk="0">
                <a:moveTo>
                  <a:pt x="285339" y="1"/>
                </a:moveTo>
                <a:cubicBezTo>
                  <a:pt x="285111" y="92"/>
                  <a:pt x="284906" y="206"/>
                  <a:pt x="284677" y="320"/>
                </a:cubicBezTo>
                <a:cubicBezTo>
                  <a:pt x="281208" y="2078"/>
                  <a:pt x="277739" y="3835"/>
                  <a:pt x="274292" y="5593"/>
                </a:cubicBezTo>
                <a:cubicBezTo>
                  <a:pt x="267992" y="8788"/>
                  <a:pt x="261715" y="11961"/>
                  <a:pt x="255438" y="15157"/>
                </a:cubicBezTo>
                <a:cubicBezTo>
                  <a:pt x="248180" y="18831"/>
                  <a:pt x="240921" y="22506"/>
                  <a:pt x="233663" y="26181"/>
                </a:cubicBezTo>
                <a:cubicBezTo>
                  <a:pt x="227249" y="29422"/>
                  <a:pt x="220858" y="32686"/>
                  <a:pt x="214444" y="35928"/>
                </a:cubicBezTo>
                <a:cubicBezTo>
                  <a:pt x="212778" y="36772"/>
                  <a:pt x="211111" y="37617"/>
                  <a:pt x="209445" y="38461"/>
                </a:cubicBezTo>
                <a:cubicBezTo>
                  <a:pt x="208669" y="38849"/>
                  <a:pt x="207802" y="39192"/>
                  <a:pt x="207071" y="39671"/>
                </a:cubicBezTo>
                <a:cubicBezTo>
                  <a:pt x="206250" y="40219"/>
                  <a:pt x="205679" y="41155"/>
                  <a:pt x="204789" y="41588"/>
                </a:cubicBezTo>
                <a:cubicBezTo>
                  <a:pt x="203648" y="42136"/>
                  <a:pt x="202118" y="42159"/>
                  <a:pt x="200886" y="42341"/>
                </a:cubicBezTo>
                <a:cubicBezTo>
                  <a:pt x="197987" y="42798"/>
                  <a:pt x="195088" y="43186"/>
                  <a:pt x="192166" y="43528"/>
                </a:cubicBezTo>
                <a:cubicBezTo>
                  <a:pt x="186346" y="44168"/>
                  <a:pt x="180503" y="44578"/>
                  <a:pt x="174659" y="44738"/>
                </a:cubicBezTo>
                <a:cubicBezTo>
                  <a:pt x="175539" y="45039"/>
                  <a:pt x="176468" y="45109"/>
                  <a:pt x="177412" y="45109"/>
                </a:cubicBezTo>
                <a:cubicBezTo>
                  <a:pt x="178243" y="45109"/>
                  <a:pt x="179086" y="45055"/>
                  <a:pt x="179916" y="45055"/>
                </a:cubicBezTo>
                <a:cubicBezTo>
                  <a:pt x="181004" y="45055"/>
                  <a:pt x="182069" y="45149"/>
                  <a:pt x="183059" y="45583"/>
                </a:cubicBezTo>
                <a:cubicBezTo>
                  <a:pt x="182100" y="45765"/>
                  <a:pt x="181142" y="45948"/>
                  <a:pt x="180183" y="46108"/>
                </a:cubicBezTo>
                <a:cubicBezTo>
                  <a:pt x="180480" y="45925"/>
                  <a:pt x="180777" y="45720"/>
                  <a:pt x="181073" y="45514"/>
                </a:cubicBezTo>
                <a:lnTo>
                  <a:pt x="181073" y="45514"/>
                </a:lnTo>
                <a:cubicBezTo>
                  <a:pt x="178879" y="45992"/>
                  <a:pt x="176634" y="46228"/>
                  <a:pt x="174391" y="46228"/>
                </a:cubicBezTo>
                <a:cubicBezTo>
                  <a:pt x="172668" y="46228"/>
                  <a:pt x="170946" y="46089"/>
                  <a:pt x="169250" y="45811"/>
                </a:cubicBezTo>
                <a:cubicBezTo>
                  <a:pt x="170300" y="45651"/>
                  <a:pt x="171373" y="45514"/>
                  <a:pt x="172423" y="45354"/>
                </a:cubicBezTo>
                <a:cubicBezTo>
                  <a:pt x="172103" y="45103"/>
                  <a:pt x="171669" y="44966"/>
                  <a:pt x="171258" y="44966"/>
                </a:cubicBezTo>
                <a:cubicBezTo>
                  <a:pt x="172035" y="44670"/>
                  <a:pt x="172833" y="44396"/>
                  <a:pt x="173632" y="44190"/>
                </a:cubicBezTo>
                <a:cubicBezTo>
                  <a:pt x="171064" y="43745"/>
                  <a:pt x="168434" y="43608"/>
                  <a:pt x="165800" y="43608"/>
                </a:cubicBezTo>
                <a:cubicBezTo>
                  <a:pt x="163167" y="43608"/>
                  <a:pt x="160531" y="43745"/>
                  <a:pt x="157951" y="43848"/>
                </a:cubicBezTo>
                <a:cubicBezTo>
                  <a:pt x="155189" y="43985"/>
                  <a:pt x="152450" y="44099"/>
                  <a:pt x="149689" y="44236"/>
                </a:cubicBezTo>
                <a:cubicBezTo>
                  <a:pt x="144188" y="44487"/>
                  <a:pt x="138687" y="44738"/>
                  <a:pt x="133186" y="45035"/>
                </a:cubicBezTo>
                <a:cubicBezTo>
                  <a:pt x="128895" y="45263"/>
                  <a:pt x="124604" y="45491"/>
                  <a:pt x="120312" y="45834"/>
                </a:cubicBezTo>
                <a:cubicBezTo>
                  <a:pt x="119034" y="45925"/>
                  <a:pt x="117779" y="46016"/>
                  <a:pt x="116501" y="46153"/>
                </a:cubicBezTo>
                <a:cubicBezTo>
                  <a:pt x="116158" y="46199"/>
                  <a:pt x="115268" y="46176"/>
                  <a:pt x="114971" y="46450"/>
                </a:cubicBezTo>
                <a:cubicBezTo>
                  <a:pt x="114576" y="46853"/>
                  <a:pt x="111963" y="46988"/>
                  <a:pt x="108656" y="46988"/>
                </a:cubicBezTo>
                <a:cubicBezTo>
                  <a:pt x="102042" y="46988"/>
                  <a:pt x="92648" y="46450"/>
                  <a:pt x="92648" y="46450"/>
                </a:cubicBezTo>
                <a:lnTo>
                  <a:pt x="51951" y="31294"/>
                </a:lnTo>
                <a:lnTo>
                  <a:pt x="23" y="31659"/>
                </a:lnTo>
                <a:lnTo>
                  <a:pt x="0" y="81167"/>
                </a:lnTo>
                <a:lnTo>
                  <a:pt x="285339" y="81213"/>
                </a:lnTo>
                <a:lnTo>
                  <a:pt x="285339" y="1"/>
                </a:lnTo>
                <a:close/>
              </a:path>
            </a:pathLst>
          </a:custGeom>
          <a:solidFill>
            <a:srgbClr val="87D7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27"/>
          <p:cNvSpPr/>
          <p:nvPr/>
        </p:nvSpPr>
        <p:spPr>
          <a:xfrm>
            <a:off x="6781066" y="3393209"/>
            <a:ext cx="2977717" cy="1434098"/>
          </a:xfrm>
          <a:custGeom>
            <a:avLst/>
            <a:gdLst/>
            <a:ahLst/>
            <a:cxnLst/>
            <a:rect l="l" t="t" r="r" b="b"/>
            <a:pathLst>
              <a:path w="105546" h="50832" extrusionOk="0">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27"/>
          <p:cNvSpPr/>
          <p:nvPr/>
        </p:nvSpPr>
        <p:spPr>
          <a:xfrm flipH="1">
            <a:off x="8516290" y="2401479"/>
            <a:ext cx="1720031" cy="1396462"/>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27"/>
          <p:cNvSpPr/>
          <p:nvPr/>
        </p:nvSpPr>
        <p:spPr>
          <a:xfrm flipH="1">
            <a:off x="9368586" y="2893350"/>
            <a:ext cx="1614615" cy="1363933"/>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27"/>
          <p:cNvSpPr/>
          <p:nvPr/>
        </p:nvSpPr>
        <p:spPr>
          <a:xfrm>
            <a:off x="7012612" y="3531713"/>
            <a:ext cx="2468961" cy="1363933"/>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27"/>
          <p:cNvSpPr/>
          <p:nvPr/>
        </p:nvSpPr>
        <p:spPr>
          <a:xfrm flipH="1">
            <a:off x="8558585" y="4248001"/>
            <a:ext cx="1273766" cy="690811"/>
          </a:xfrm>
          <a:custGeom>
            <a:avLst/>
            <a:gdLst/>
            <a:ahLst/>
            <a:cxnLst/>
            <a:rect l="l" t="t" r="r" b="b"/>
            <a:pathLst>
              <a:path w="45149" h="24486" extrusionOk="0">
                <a:moveTo>
                  <a:pt x="33623" y="1"/>
                </a:moveTo>
                <a:cubicBezTo>
                  <a:pt x="22364" y="1"/>
                  <a:pt x="11937" y="5776"/>
                  <a:pt x="3675" y="14397"/>
                </a:cubicBezTo>
                <a:cubicBezTo>
                  <a:pt x="2123" y="16040"/>
                  <a:pt x="639" y="17820"/>
                  <a:pt x="0" y="19989"/>
                </a:cubicBezTo>
                <a:cubicBezTo>
                  <a:pt x="6026" y="13529"/>
                  <a:pt x="13421" y="8394"/>
                  <a:pt x="21570" y="4947"/>
                </a:cubicBezTo>
                <a:lnTo>
                  <a:pt x="21570" y="4947"/>
                </a:lnTo>
                <a:cubicBezTo>
                  <a:pt x="13764" y="8690"/>
                  <a:pt x="7441" y="15401"/>
                  <a:pt x="4131" y="23390"/>
                </a:cubicBezTo>
                <a:cubicBezTo>
                  <a:pt x="11641" y="16542"/>
                  <a:pt x="19539" y="10128"/>
                  <a:pt x="27778" y="4148"/>
                </a:cubicBezTo>
                <a:lnTo>
                  <a:pt x="27778" y="4148"/>
                </a:lnTo>
                <a:cubicBezTo>
                  <a:pt x="21319" y="9854"/>
                  <a:pt x="14517" y="16109"/>
                  <a:pt x="12508" y="24485"/>
                </a:cubicBezTo>
                <a:cubicBezTo>
                  <a:pt x="16548" y="16588"/>
                  <a:pt x="22574" y="9717"/>
                  <a:pt x="29901" y="4696"/>
                </a:cubicBezTo>
                <a:lnTo>
                  <a:pt x="29901" y="4696"/>
                </a:lnTo>
                <a:cubicBezTo>
                  <a:pt x="24697" y="9101"/>
                  <a:pt x="21935" y="16245"/>
                  <a:pt x="22825" y="23002"/>
                </a:cubicBezTo>
                <a:cubicBezTo>
                  <a:pt x="24090" y="16971"/>
                  <a:pt x="26205" y="11118"/>
                  <a:pt x="29080" y="5644"/>
                </a:cubicBezTo>
                <a:lnTo>
                  <a:pt x="29080" y="5644"/>
                </a:lnTo>
                <a:cubicBezTo>
                  <a:pt x="26626" y="10358"/>
                  <a:pt x="26178" y="16056"/>
                  <a:pt x="27870" y="21084"/>
                </a:cubicBezTo>
                <a:cubicBezTo>
                  <a:pt x="28260" y="18197"/>
                  <a:pt x="28817" y="15325"/>
                  <a:pt x="29512" y="12485"/>
                </a:cubicBezTo>
                <a:lnTo>
                  <a:pt x="29512" y="12485"/>
                </a:lnTo>
                <a:cubicBezTo>
                  <a:pt x="29211" y="14408"/>
                  <a:pt x="29595" y="16440"/>
                  <a:pt x="30632" y="18094"/>
                </a:cubicBezTo>
                <a:cubicBezTo>
                  <a:pt x="31020" y="15743"/>
                  <a:pt x="31408" y="13415"/>
                  <a:pt x="31773" y="11087"/>
                </a:cubicBezTo>
                <a:lnTo>
                  <a:pt x="31773" y="11087"/>
                </a:lnTo>
                <a:cubicBezTo>
                  <a:pt x="31750" y="13506"/>
                  <a:pt x="33074" y="15903"/>
                  <a:pt x="35128" y="17204"/>
                </a:cubicBezTo>
                <a:cubicBezTo>
                  <a:pt x="35836" y="13872"/>
                  <a:pt x="36543" y="10516"/>
                  <a:pt x="37228" y="7161"/>
                </a:cubicBezTo>
                <a:lnTo>
                  <a:pt x="37228" y="7161"/>
                </a:lnTo>
                <a:cubicBezTo>
                  <a:pt x="37046" y="9832"/>
                  <a:pt x="37434" y="12548"/>
                  <a:pt x="38347" y="15059"/>
                </a:cubicBezTo>
                <a:cubicBezTo>
                  <a:pt x="37433" y="12508"/>
                  <a:pt x="39764" y="1865"/>
                  <a:pt x="44143" y="1865"/>
                </a:cubicBezTo>
                <a:cubicBezTo>
                  <a:pt x="44467" y="1865"/>
                  <a:pt x="44802" y="1924"/>
                  <a:pt x="45149" y="2048"/>
                </a:cubicBezTo>
                <a:cubicBezTo>
                  <a:pt x="41247" y="647"/>
                  <a:pt x="37389" y="1"/>
                  <a:pt x="33623"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27"/>
          <p:cNvSpPr/>
          <p:nvPr/>
        </p:nvSpPr>
        <p:spPr>
          <a:xfrm flipH="1">
            <a:off x="8383454" y="3704326"/>
            <a:ext cx="544812" cy="1109569"/>
          </a:xfrm>
          <a:custGeom>
            <a:avLst/>
            <a:gdLst/>
            <a:ahLst/>
            <a:cxnLst/>
            <a:rect l="l" t="t" r="r" b="b"/>
            <a:pathLst>
              <a:path w="19311" h="39329" extrusionOk="0">
                <a:moveTo>
                  <a:pt x="19060" y="0"/>
                </a:moveTo>
                <a:lnTo>
                  <a:pt x="19060" y="0"/>
                </a:lnTo>
                <a:cubicBezTo>
                  <a:pt x="18238" y="2511"/>
                  <a:pt x="17257" y="5045"/>
                  <a:pt x="15659" y="7168"/>
                </a:cubicBezTo>
                <a:cubicBezTo>
                  <a:pt x="14358" y="8902"/>
                  <a:pt x="12669" y="10340"/>
                  <a:pt x="11140" y="11870"/>
                </a:cubicBezTo>
                <a:cubicBezTo>
                  <a:pt x="4269" y="18831"/>
                  <a:pt x="366" y="28509"/>
                  <a:pt x="1" y="38256"/>
                </a:cubicBezTo>
                <a:cubicBezTo>
                  <a:pt x="298" y="37274"/>
                  <a:pt x="617" y="36293"/>
                  <a:pt x="914" y="35311"/>
                </a:cubicBezTo>
                <a:cubicBezTo>
                  <a:pt x="2557" y="30154"/>
                  <a:pt x="4359" y="25089"/>
                  <a:pt x="6960" y="20343"/>
                </a:cubicBezTo>
                <a:lnTo>
                  <a:pt x="6960" y="20343"/>
                </a:lnTo>
                <a:cubicBezTo>
                  <a:pt x="5410" y="23173"/>
                  <a:pt x="5205" y="27279"/>
                  <a:pt x="5479" y="30381"/>
                </a:cubicBezTo>
                <a:cubicBezTo>
                  <a:pt x="5753" y="33713"/>
                  <a:pt x="6894" y="36726"/>
                  <a:pt x="8994" y="39328"/>
                </a:cubicBezTo>
                <a:cubicBezTo>
                  <a:pt x="7396" y="31705"/>
                  <a:pt x="5753" y="23488"/>
                  <a:pt x="9656" y="16298"/>
                </a:cubicBezTo>
                <a:lnTo>
                  <a:pt x="9656" y="16298"/>
                </a:lnTo>
                <a:cubicBezTo>
                  <a:pt x="8925" y="17644"/>
                  <a:pt x="8834" y="19836"/>
                  <a:pt x="8674" y="21342"/>
                </a:cubicBezTo>
                <a:cubicBezTo>
                  <a:pt x="8515" y="23100"/>
                  <a:pt x="8492" y="24903"/>
                  <a:pt x="8720" y="26637"/>
                </a:cubicBezTo>
                <a:cubicBezTo>
                  <a:pt x="9131" y="29765"/>
                  <a:pt x="10592" y="32914"/>
                  <a:pt x="12441" y="35448"/>
                </a:cubicBezTo>
                <a:cubicBezTo>
                  <a:pt x="11710" y="34421"/>
                  <a:pt x="11550" y="32252"/>
                  <a:pt x="11345" y="31043"/>
                </a:cubicBezTo>
                <a:cubicBezTo>
                  <a:pt x="11117" y="29650"/>
                  <a:pt x="10888" y="28258"/>
                  <a:pt x="10797" y="26866"/>
                </a:cubicBezTo>
                <a:cubicBezTo>
                  <a:pt x="10569" y="23990"/>
                  <a:pt x="10569" y="20954"/>
                  <a:pt x="11870" y="18306"/>
                </a:cubicBezTo>
                <a:lnTo>
                  <a:pt x="11870" y="18306"/>
                </a:lnTo>
                <a:cubicBezTo>
                  <a:pt x="10729" y="22483"/>
                  <a:pt x="11117" y="27048"/>
                  <a:pt x="12943" y="30951"/>
                </a:cubicBezTo>
                <a:cubicBezTo>
                  <a:pt x="12235" y="27185"/>
                  <a:pt x="12646" y="23282"/>
                  <a:pt x="13376" y="19516"/>
                </a:cubicBezTo>
                <a:lnTo>
                  <a:pt x="13376" y="19516"/>
                </a:lnTo>
                <a:cubicBezTo>
                  <a:pt x="12988" y="22369"/>
                  <a:pt x="13308" y="25314"/>
                  <a:pt x="14267" y="28030"/>
                </a:cubicBezTo>
                <a:cubicBezTo>
                  <a:pt x="13856" y="25724"/>
                  <a:pt x="14198" y="23305"/>
                  <a:pt x="14792" y="21022"/>
                </a:cubicBezTo>
                <a:cubicBezTo>
                  <a:pt x="15385" y="18740"/>
                  <a:pt x="16207" y="16526"/>
                  <a:pt x="16755" y="14221"/>
                </a:cubicBezTo>
                <a:cubicBezTo>
                  <a:pt x="17051" y="17096"/>
                  <a:pt x="17713" y="19927"/>
                  <a:pt x="18718" y="22620"/>
                </a:cubicBezTo>
                <a:cubicBezTo>
                  <a:pt x="19220" y="18352"/>
                  <a:pt x="19197" y="14084"/>
                  <a:pt x="19265" y="9792"/>
                </a:cubicBezTo>
                <a:cubicBezTo>
                  <a:pt x="19288" y="8263"/>
                  <a:pt x="19288" y="6711"/>
                  <a:pt x="19288" y="5182"/>
                </a:cubicBezTo>
                <a:cubicBezTo>
                  <a:pt x="19288" y="4223"/>
                  <a:pt x="19288" y="3264"/>
                  <a:pt x="19288" y="2306"/>
                </a:cubicBezTo>
                <a:cubicBezTo>
                  <a:pt x="19288" y="1872"/>
                  <a:pt x="19311" y="1416"/>
                  <a:pt x="19288" y="982"/>
                </a:cubicBezTo>
                <a:cubicBezTo>
                  <a:pt x="19265" y="799"/>
                  <a:pt x="19037" y="92"/>
                  <a:pt x="19060" y="0"/>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27"/>
          <p:cNvSpPr/>
          <p:nvPr/>
        </p:nvSpPr>
        <p:spPr>
          <a:xfrm flipH="1">
            <a:off x="4043631" y="-280786"/>
            <a:ext cx="7701575" cy="2305627"/>
          </a:xfrm>
          <a:custGeom>
            <a:avLst/>
            <a:gdLst/>
            <a:ahLst/>
            <a:cxnLst/>
            <a:rect l="l" t="t" r="r" b="b"/>
            <a:pathLst>
              <a:path w="264341" h="79136" extrusionOk="0">
                <a:moveTo>
                  <a:pt x="65628" y="21293"/>
                </a:moveTo>
                <a:cubicBezTo>
                  <a:pt x="65626" y="21294"/>
                  <a:pt x="65625" y="21296"/>
                  <a:pt x="65624" y="21297"/>
                </a:cubicBezTo>
                <a:cubicBezTo>
                  <a:pt x="65625" y="21296"/>
                  <a:pt x="65626" y="21294"/>
                  <a:pt x="65628" y="21293"/>
                </a:cubicBezTo>
                <a:close/>
                <a:moveTo>
                  <a:pt x="67793" y="21919"/>
                </a:moveTo>
                <a:cubicBezTo>
                  <a:pt x="67593" y="21919"/>
                  <a:pt x="67420" y="21950"/>
                  <a:pt x="67290" y="22027"/>
                </a:cubicBezTo>
                <a:cubicBezTo>
                  <a:pt x="67535" y="22027"/>
                  <a:pt x="67795" y="22002"/>
                  <a:pt x="68035" y="21932"/>
                </a:cubicBezTo>
                <a:lnTo>
                  <a:pt x="68035" y="21932"/>
                </a:lnTo>
                <a:cubicBezTo>
                  <a:pt x="67951" y="21924"/>
                  <a:pt x="67870" y="21919"/>
                  <a:pt x="67793" y="21919"/>
                </a:cubicBezTo>
                <a:close/>
                <a:moveTo>
                  <a:pt x="160983" y="24786"/>
                </a:moveTo>
                <a:cubicBezTo>
                  <a:pt x="160953" y="24825"/>
                  <a:pt x="160925" y="24864"/>
                  <a:pt x="160896" y="24903"/>
                </a:cubicBezTo>
                <a:cubicBezTo>
                  <a:pt x="160926" y="24865"/>
                  <a:pt x="160955" y="24826"/>
                  <a:pt x="160983" y="24786"/>
                </a:cubicBezTo>
                <a:close/>
                <a:moveTo>
                  <a:pt x="135081" y="29765"/>
                </a:moveTo>
                <a:cubicBezTo>
                  <a:pt x="135087" y="29768"/>
                  <a:pt x="135093" y="29771"/>
                  <a:pt x="135098" y="29775"/>
                </a:cubicBezTo>
                <a:lnTo>
                  <a:pt x="135098" y="29775"/>
                </a:lnTo>
                <a:cubicBezTo>
                  <a:pt x="135093" y="29771"/>
                  <a:pt x="135087" y="29768"/>
                  <a:pt x="135081" y="29765"/>
                </a:cubicBezTo>
                <a:close/>
                <a:moveTo>
                  <a:pt x="184863" y="30153"/>
                </a:moveTo>
                <a:lnTo>
                  <a:pt x="184855" y="30154"/>
                </a:lnTo>
                <a:lnTo>
                  <a:pt x="184855" y="30154"/>
                </a:lnTo>
                <a:cubicBezTo>
                  <a:pt x="184858" y="30154"/>
                  <a:pt x="184860" y="30153"/>
                  <a:pt x="184863" y="30153"/>
                </a:cubicBezTo>
                <a:close/>
                <a:moveTo>
                  <a:pt x="156953" y="44486"/>
                </a:moveTo>
                <a:cubicBezTo>
                  <a:pt x="156951" y="44486"/>
                  <a:pt x="156949" y="44487"/>
                  <a:pt x="156948" y="44487"/>
                </a:cubicBezTo>
                <a:cubicBezTo>
                  <a:pt x="156949" y="44487"/>
                  <a:pt x="156951" y="44486"/>
                  <a:pt x="156953" y="44486"/>
                </a:cubicBezTo>
                <a:close/>
                <a:moveTo>
                  <a:pt x="82492" y="47751"/>
                </a:moveTo>
                <a:lnTo>
                  <a:pt x="82492" y="47751"/>
                </a:lnTo>
                <a:cubicBezTo>
                  <a:pt x="82489" y="47753"/>
                  <a:pt x="82486" y="47755"/>
                  <a:pt x="82483" y="47757"/>
                </a:cubicBezTo>
                <a:lnTo>
                  <a:pt x="82483" y="47757"/>
                </a:lnTo>
                <a:cubicBezTo>
                  <a:pt x="82486" y="47755"/>
                  <a:pt x="82489" y="47753"/>
                  <a:pt x="82492" y="47751"/>
                </a:cubicBezTo>
                <a:close/>
                <a:moveTo>
                  <a:pt x="23509" y="49480"/>
                </a:moveTo>
                <a:cubicBezTo>
                  <a:pt x="23492" y="49480"/>
                  <a:pt x="23475" y="49481"/>
                  <a:pt x="23458" y="49481"/>
                </a:cubicBezTo>
                <a:lnTo>
                  <a:pt x="23458" y="49481"/>
                </a:lnTo>
                <a:cubicBezTo>
                  <a:pt x="23612" y="49506"/>
                  <a:pt x="23767" y="49530"/>
                  <a:pt x="23922" y="49554"/>
                </a:cubicBezTo>
                <a:cubicBezTo>
                  <a:pt x="23783" y="49503"/>
                  <a:pt x="23645" y="49480"/>
                  <a:pt x="23509" y="49480"/>
                </a:cubicBezTo>
                <a:close/>
                <a:moveTo>
                  <a:pt x="63136" y="50034"/>
                </a:moveTo>
                <a:cubicBezTo>
                  <a:pt x="63138" y="50034"/>
                  <a:pt x="63141" y="50034"/>
                  <a:pt x="63144" y="50034"/>
                </a:cubicBezTo>
                <a:lnTo>
                  <a:pt x="63144" y="50034"/>
                </a:lnTo>
                <a:cubicBezTo>
                  <a:pt x="63141" y="50034"/>
                  <a:pt x="63138" y="50034"/>
                  <a:pt x="63136" y="50034"/>
                </a:cubicBezTo>
                <a:close/>
                <a:moveTo>
                  <a:pt x="206" y="1"/>
                </a:moveTo>
                <a:cubicBezTo>
                  <a:pt x="206" y="1576"/>
                  <a:pt x="229" y="3151"/>
                  <a:pt x="229" y="4726"/>
                </a:cubicBezTo>
                <a:cubicBezTo>
                  <a:pt x="320" y="15454"/>
                  <a:pt x="92" y="27939"/>
                  <a:pt x="183" y="38667"/>
                </a:cubicBezTo>
                <a:cubicBezTo>
                  <a:pt x="206" y="44122"/>
                  <a:pt x="161" y="46930"/>
                  <a:pt x="206" y="52408"/>
                </a:cubicBezTo>
                <a:cubicBezTo>
                  <a:pt x="206" y="53184"/>
                  <a:pt x="1" y="59986"/>
                  <a:pt x="229" y="63387"/>
                </a:cubicBezTo>
                <a:cubicBezTo>
                  <a:pt x="337" y="64999"/>
                  <a:pt x="1031" y="65700"/>
                  <a:pt x="1321" y="65700"/>
                </a:cubicBezTo>
                <a:cubicBezTo>
                  <a:pt x="1339" y="65700"/>
                  <a:pt x="1356" y="65697"/>
                  <a:pt x="1370" y="65692"/>
                </a:cubicBezTo>
                <a:cubicBezTo>
                  <a:pt x="1827" y="65532"/>
                  <a:pt x="1690" y="64870"/>
                  <a:pt x="1439" y="64459"/>
                </a:cubicBezTo>
                <a:cubicBezTo>
                  <a:pt x="1165" y="64071"/>
                  <a:pt x="845" y="63546"/>
                  <a:pt x="1165" y="63158"/>
                </a:cubicBezTo>
                <a:cubicBezTo>
                  <a:pt x="1271" y="63023"/>
                  <a:pt x="1411" y="62968"/>
                  <a:pt x="1565" y="62968"/>
                </a:cubicBezTo>
                <a:cubicBezTo>
                  <a:pt x="1907" y="62968"/>
                  <a:pt x="2320" y="63240"/>
                  <a:pt x="2603" y="63524"/>
                </a:cubicBezTo>
                <a:cubicBezTo>
                  <a:pt x="2888" y="63826"/>
                  <a:pt x="3297" y="64140"/>
                  <a:pt x="3657" y="64140"/>
                </a:cubicBezTo>
                <a:cubicBezTo>
                  <a:pt x="3786" y="64140"/>
                  <a:pt x="3909" y="64099"/>
                  <a:pt x="4018" y="64003"/>
                </a:cubicBezTo>
                <a:cubicBezTo>
                  <a:pt x="3379" y="62976"/>
                  <a:pt x="2740" y="61971"/>
                  <a:pt x="2078" y="60944"/>
                </a:cubicBezTo>
                <a:lnTo>
                  <a:pt x="2078" y="60944"/>
                </a:lnTo>
                <a:cubicBezTo>
                  <a:pt x="2595" y="61188"/>
                  <a:pt x="3184" y="61431"/>
                  <a:pt x="3728" y="61431"/>
                </a:cubicBezTo>
                <a:cubicBezTo>
                  <a:pt x="4000" y="61431"/>
                  <a:pt x="4262" y="61370"/>
                  <a:pt x="4497" y="61218"/>
                </a:cubicBezTo>
                <a:cubicBezTo>
                  <a:pt x="5000" y="60876"/>
                  <a:pt x="5182" y="60237"/>
                  <a:pt x="5456" y="59689"/>
                </a:cubicBezTo>
                <a:cubicBezTo>
                  <a:pt x="5713" y="59214"/>
                  <a:pt x="6158" y="58740"/>
                  <a:pt x="6659" y="58740"/>
                </a:cubicBezTo>
                <a:cubicBezTo>
                  <a:pt x="6736" y="58740"/>
                  <a:pt x="6815" y="58751"/>
                  <a:pt x="6894" y="58776"/>
                </a:cubicBezTo>
                <a:cubicBezTo>
                  <a:pt x="6734" y="58365"/>
                  <a:pt x="6597" y="57977"/>
                  <a:pt x="6460" y="57566"/>
                </a:cubicBezTo>
                <a:cubicBezTo>
                  <a:pt x="5848" y="58191"/>
                  <a:pt x="4980" y="58506"/>
                  <a:pt x="4116" y="58506"/>
                </a:cubicBezTo>
                <a:cubicBezTo>
                  <a:pt x="3370" y="58506"/>
                  <a:pt x="2627" y="58271"/>
                  <a:pt x="2055" y="57794"/>
                </a:cubicBezTo>
                <a:cubicBezTo>
                  <a:pt x="2690" y="56937"/>
                  <a:pt x="3763" y="56440"/>
                  <a:pt x="4829" y="56440"/>
                </a:cubicBezTo>
                <a:cubicBezTo>
                  <a:pt x="5181" y="56440"/>
                  <a:pt x="5533" y="56494"/>
                  <a:pt x="5867" y="56607"/>
                </a:cubicBezTo>
                <a:cubicBezTo>
                  <a:pt x="5159" y="55443"/>
                  <a:pt x="2146" y="53754"/>
                  <a:pt x="2124" y="52613"/>
                </a:cubicBezTo>
                <a:cubicBezTo>
                  <a:pt x="2177" y="52609"/>
                  <a:pt x="2230" y="52607"/>
                  <a:pt x="2283" y="52607"/>
                </a:cubicBezTo>
                <a:cubicBezTo>
                  <a:pt x="3803" y="52607"/>
                  <a:pt x="4978" y="54155"/>
                  <a:pt x="6346" y="54530"/>
                </a:cubicBezTo>
                <a:cubicBezTo>
                  <a:pt x="6689" y="53206"/>
                  <a:pt x="5684" y="51883"/>
                  <a:pt x="4908" y="50878"/>
                </a:cubicBezTo>
                <a:lnTo>
                  <a:pt x="3539" y="49052"/>
                </a:lnTo>
                <a:cubicBezTo>
                  <a:pt x="3610" y="48940"/>
                  <a:pt x="3713" y="48899"/>
                  <a:pt x="3833" y="48899"/>
                </a:cubicBezTo>
                <a:cubicBezTo>
                  <a:pt x="4138" y="48899"/>
                  <a:pt x="4558" y="49159"/>
                  <a:pt x="4880" y="49159"/>
                </a:cubicBezTo>
                <a:cubicBezTo>
                  <a:pt x="4997" y="49159"/>
                  <a:pt x="5102" y="49124"/>
                  <a:pt x="5182" y="49029"/>
                </a:cubicBezTo>
                <a:cubicBezTo>
                  <a:pt x="5274" y="48915"/>
                  <a:pt x="5296" y="48778"/>
                  <a:pt x="5319" y="48619"/>
                </a:cubicBezTo>
                <a:cubicBezTo>
                  <a:pt x="5388" y="47683"/>
                  <a:pt x="5456" y="46724"/>
                  <a:pt x="5547" y="45788"/>
                </a:cubicBezTo>
                <a:cubicBezTo>
                  <a:pt x="5684" y="47272"/>
                  <a:pt x="5844" y="48778"/>
                  <a:pt x="6438" y="50171"/>
                </a:cubicBezTo>
                <a:cubicBezTo>
                  <a:pt x="6575" y="49897"/>
                  <a:pt x="6734" y="49623"/>
                  <a:pt x="6894" y="49349"/>
                </a:cubicBezTo>
                <a:cubicBezTo>
                  <a:pt x="6917" y="49303"/>
                  <a:pt x="6940" y="49235"/>
                  <a:pt x="7008" y="49212"/>
                </a:cubicBezTo>
                <a:cubicBezTo>
                  <a:pt x="7032" y="49198"/>
                  <a:pt x="7057" y="49192"/>
                  <a:pt x="7083" y="49192"/>
                </a:cubicBezTo>
                <a:cubicBezTo>
                  <a:pt x="7183" y="49192"/>
                  <a:pt x="7292" y="49286"/>
                  <a:pt x="7328" y="49395"/>
                </a:cubicBezTo>
                <a:cubicBezTo>
                  <a:pt x="7373" y="49532"/>
                  <a:pt x="7351" y="49669"/>
                  <a:pt x="7328" y="49806"/>
                </a:cubicBezTo>
                <a:cubicBezTo>
                  <a:pt x="7214" y="50719"/>
                  <a:pt x="7739" y="51586"/>
                  <a:pt x="8241" y="52362"/>
                </a:cubicBezTo>
                <a:cubicBezTo>
                  <a:pt x="8286" y="52453"/>
                  <a:pt x="8355" y="52545"/>
                  <a:pt x="8446" y="52567"/>
                </a:cubicBezTo>
                <a:cubicBezTo>
                  <a:pt x="8476" y="52578"/>
                  <a:pt x="8505" y="52583"/>
                  <a:pt x="8532" y="52583"/>
                </a:cubicBezTo>
                <a:cubicBezTo>
                  <a:pt x="8734" y="52583"/>
                  <a:pt x="8863" y="52309"/>
                  <a:pt x="8903" y="52088"/>
                </a:cubicBezTo>
                <a:cubicBezTo>
                  <a:pt x="8926" y="51837"/>
                  <a:pt x="8994" y="51517"/>
                  <a:pt x="9245" y="51495"/>
                </a:cubicBezTo>
                <a:cubicBezTo>
                  <a:pt x="9359" y="52887"/>
                  <a:pt x="9473" y="54302"/>
                  <a:pt x="9588" y="55694"/>
                </a:cubicBezTo>
                <a:cubicBezTo>
                  <a:pt x="10181" y="55603"/>
                  <a:pt x="10615" y="55101"/>
                  <a:pt x="10866" y="54553"/>
                </a:cubicBezTo>
                <a:cubicBezTo>
                  <a:pt x="11068" y="54172"/>
                  <a:pt x="11203" y="52931"/>
                  <a:pt x="11814" y="52931"/>
                </a:cubicBezTo>
                <a:cubicBezTo>
                  <a:pt x="11825" y="52931"/>
                  <a:pt x="11836" y="52932"/>
                  <a:pt x="11847" y="52933"/>
                </a:cubicBezTo>
                <a:cubicBezTo>
                  <a:pt x="12441" y="52955"/>
                  <a:pt x="12486" y="53846"/>
                  <a:pt x="12441" y="54256"/>
                </a:cubicBezTo>
                <a:cubicBezTo>
                  <a:pt x="12281" y="55489"/>
                  <a:pt x="12121" y="56744"/>
                  <a:pt x="11961" y="57977"/>
                </a:cubicBezTo>
                <a:cubicBezTo>
                  <a:pt x="12441" y="56722"/>
                  <a:pt x="13262" y="55626"/>
                  <a:pt x="14335" y="54827"/>
                </a:cubicBezTo>
                <a:lnTo>
                  <a:pt x="14335" y="54827"/>
                </a:lnTo>
                <a:cubicBezTo>
                  <a:pt x="13650" y="55421"/>
                  <a:pt x="13879" y="56516"/>
                  <a:pt x="14084" y="57429"/>
                </a:cubicBezTo>
                <a:cubicBezTo>
                  <a:pt x="14267" y="58319"/>
                  <a:pt x="14175" y="59529"/>
                  <a:pt x="13308" y="59803"/>
                </a:cubicBezTo>
                <a:cubicBezTo>
                  <a:pt x="13193" y="59836"/>
                  <a:pt x="13073" y="59849"/>
                  <a:pt x="12951" y="59849"/>
                </a:cubicBezTo>
                <a:cubicBezTo>
                  <a:pt x="12488" y="59849"/>
                  <a:pt x="11988" y="59664"/>
                  <a:pt x="11559" y="59664"/>
                </a:cubicBezTo>
                <a:cubicBezTo>
                  <a:pt x="11312" y="59664"/>
                  <a:pt x="11090" y="59725"/>
                  <a:pt x="10911" y="59917"/>
                </a:cubicBezTo>
                <a:cubicBezTo>
                  <a:pt x="11368" y="60419"/>
                  <a:pt x="11824" y="60921"/>
                  <a:pt x="12281" y="61424"/>
                </a:cubicBezTo>
                <a:cubicBezTo>
                  <a:pt x="11342" y="61144"/>
                  <a:pt x="10386" y="61004"/>
                  <a:pt x="9412" y="61004"/>
                </a:cubicBezTo>
                <a:cubicBezTo>
                  <a:pt x="9273" y="61004"/>
                  <a:pt x="9134" y="61007"/>
                  <a:pt x="8994" y="61013"/>
                </a:cubicBezTo>
                <a:cubicBezTo>
                  <a:pt x="9316" y="62075"/>
                  <a:pt x="10426" y="62821"/>
                  <a:pt x="11526" y="62821"/>
                </a:cubicBezTo>
                <a:cubicBezTo>
                  <a:pt x="11750" y="62821"/>
                  <a:pt x="11973" y="62790"/>
                  <a:pt x="12190" y="62725"/>
                </a:cubicBezTo>
                <a:cubicBezTo>
                  <a:pt x="12486" y="62633"/>
                  <a:pt x="12783" y="62474"/>
                  <a:pt x="13103" y="62474"/>
                </a:cubicBezTo>
                <a:cubicBezTo>
                  <a:pt x="13422" y="62474"/>
                  <a:pt x="13765" y="62702"/>
                  <a:pt x="13765" y="63021"/>
                </a:cubicBezTo>
                <a:cubicBezTo>
                  <a:pt x="13586" y="63011"/>
                  <a:pt x="13402" y="63003"/>
                  <a:pt x="13219" y="63003"/>
                </a:cubicBezTo>
                <a:cubicBezTo>
                  <a:pt x="12583" y="63003"/>
                  <a:pt x="11948" y="63098"/>
                  <a:pt x="11505" y="63524"/>
                </a:cubicBezTo>
                <a:cubicBezTo>
                  <a:pt x="11277" y="63752"/>
                  <a:pt x="11117" y="64071"/>
                  <a:pt x="10889" y="64300"/>
                </a:cubicBezTo>
                <a:cubicBezTo>
                  <a:pt x="10481" y="64749"/>
                  <a:pt x="9930" y="64911"/>
                  <a:pt x="9333" y="64911"/>
                </a:cubicBezTo>
                <a:cubicBezTo>
                  <a:pt x="8628" y="64911"/>
                  <a:pt x="7859" y="64684"/>
                  <a:pt x="7191" y="64437"/>
                </a:cubicBezTo>
                <a:lnTo>
                  <a:pt x="7191" y="64437"/>
                </a:lnTo>
                <a:cubicBezTo>
                  <a:pt x="7716" y="65555"/>
                  <a:pt x="8948" y="66217"/>
                  <a:pt x="10158" y="66399"/>
                </a:cubicBezTo>
                <a:cubicBezTo>
                  <a:pt x="10445" y="66437"/>
                  <a:pt x="10733" y="66453"/>
                  <a:pt x="11020" y="66453"/>
                </a:cubicBezTo>
                <a:cubicBezTo>
                  <a:pt x="11964" y="66453"/>
                  <a:pt x="12905" y="66278"/>
                  <a:pt x="13833" y="66103"/>
                </a:cubicBezTo>
                <a:lnTo>
                  <a:pt x="13833" y="66103"/>
                </a:lnTo>
                <a:cubicBezTo>
                  <a:pt x="12988" y="67518"/>
                  <a:pt x="10706" y="67404"/>
                  <a:pt x="9473" y="68362"/>
                </a:cubicBezTo>
                <a:cubicBezTo>
                  <a:pt x="8286" y="69253"/>
                  <a:pt x="7373" y="70668"/>
                  <a:pt x="5958" y="71649"/>
                </a:cubicBezTo>
                <a:cubicBezTo>
                  <a:pt x="7419" y="71786"/>
                  <a:pt x="8880" y="71923"/>
                  <a:pt x="10341" y="72060"/>
                </a:cubicBezTo>
                <a:cubicBezTo>
                  <a:pt x="9884" y="73316"/>
                  <a:pt x="9610" y="74662"/>
                  <a:pt x="9588" y="76009"/>
                </a:cubicBezTo>
                <a:cubicBezTo>
                  <a:pt x="10432" y="75507"/>
                  <a:pt x="11117" y="74685"/>
                  <a:pt x="11459" y="73749"/>
                </a:cubicBezTo>
                <a:cubicBezTo>
                  <a:pt x="11847" y="73852"/>
                  <a:pt x="12241" y="73903"/>
                  <a:pt x="12635" y="73903"/>
                </a:cubicBezTo>
                <a:cubicBezTo>
                  <a:pt x="13028" y="73903"/>
                  <a:pt x="13422" y="73852"/>
                  <a:pt x="13810" y="73749"/>
                </a:cubicBezTo>
                <a:lnTo>
                  <a:pt x="13810" y="73749"/>
                </a:lnTo>
                <a:cubicBezTo>
                  <a:pt x="13262" y="75096"/>
                  <a:pt x="12852" y="76511"/>
                  <a:pt x="12600" y="77926"/>
                </a:cubicBezTo>
                <a:cubicBezTo>
                  <a:pt x="13856" y="77607"/>
                  <a:pt x="15020" y="76990"/>
                  <a:pt x="16001" y="76146"/>
                </a:cubicBezTo>
                <a:cubicBezTo>
                  <a:pt x="16138" y="76671"/>
                  <a:pt x="16253" y="77196"/>
                  <a:pt x="16367" y="77721"/>
                </a:cubicBezTo>
                <a:cubicBezTo>
                  <a:pt x="17188" y="77013"/>
                  <a:pt x="17805" y="76055"/>
                  <a:pt x="18079" y="74982"/>
                </a:cubicBezTo>
                <a:cubicBezTo>
                  <a:pt x="18900" y="76260"/>
                  <a:pt x="19517" y="77675"/>
                  <a:pt x="19882" y="79136"/>
                </a:cubicBezTo>
                <a:cubicBezTo>
                  <a:pt x="20726" y="77013"/>
                  <a:pt x="20498" y="74502"/>
                  <a:pt x="19265" y="72585"/>
                </a:cubicBezTo>
                <a:lnTo>
                  <a:pt x="19265" y="72585"/>
                </a:lnTo>
                <a:cubicBezTo>
                  <a:pt x="20361" y="72973"/>
                  <a:pt x="21457" y="73361"/>
                  <a:pt x="22575" y="73749"/>
                </a:cubicBezTo>
                <a:cubicBezTo>
                  <a:pt x="22758" y="72654"/>
                  <a:pt x="21228" y="72220"/>
                  <a:pt x="20407" y="71444"/>
                </a:cubicBezTo>
                <a:cubicBezTo>
                  <a:pt x="19380" y="70485"/>
                  <a:pt x="19517" y="68842"/>
                  <a:pt x="19745" y="67449"/>
                </a:cubicBezTo>
                <a:cubicBezTo>
                  <a:pt x="19808" y="67434"/>
                  <a:pt x="19870" y="67426"/>
                  <a:pt x="19931" y="67426"/>
                </a:cubicBezTo>
                <a:cubicBezTo>
                  <a:pt x="20480" y="67426"/>
                  <a:pt x="20920" y="68027"/>
                  <a:pt x="21434" y="68294"/>
                </a:cubicBezTo>
                <a:cubicBezTo>
                  <a:pt x="21519" y="68342"/>
                  <a:pt x="21612" y="68363"/>
                  <a:pt x="21707" y="68363"/>
                </a:cubicBezTo>
                <a:cubicBezTo>
                  <a:pt x="22070" y="68363"/>
                  <a:pt x="22454" y="68056"/>
                  <a:pt x="22502" y="67803"/>
                </a:cubicBezTo>
                <a:lnTo>
                  <a:pt x="22502" y="67803"/>
                </a:lnTo>
                <a:cubicBezTo>
                  <a:pt x="23680" y="69584"/>
                  <a:pt x="23946" y="71986"/>
                  <a:pt x="23123" y="73977"/>
                </a:cubicBezTo>
                <a:cubicBezTo>
                  <a:pt x="23945" y="73338"/>
                  <a:pt x="24744" y="72676"/>
                  <a:pt x="25542" y="72037"/>
                </a:cubicBezTo>
                <a:lnTo>
                  <a:pt x="25542" y="72037"/>
                </a:lnTo>
                <a:cubicBezTo>
                  <a:pt x="25360" y="73338"/>
                  <a:pt x="25200" y="74617"/>
                  <a:pt x="25017" y="75918"/>
                </a:cubicBezTo>
                <a:cubicBezTo>
                  <a:pt x="26387" y="75530"/>
                  <a:pt x="27414" y="74206"/>
                  <a:pt x="27460" y="72813"/>
                </a:cubicBezTo>
                <a:cubicBezTo>
                  <a:pt x="27848" y="73658"/>
                  <a:pt x="28533" y="74388"/>
                  <a:pt x="29354" y="74822"/>
                </a:cubicBezTo>
                <a:cubicBezTo>
                  <a:pt x="29514" y="74092"/>
                  <a:pt x="29674" y="73384"/>
                  <a:pt x="29834" y="72654"/>
                </a:cubicBezTo>
                <a:cubicBezTo>
                  <a:pt x="30153" y="73772"/>
                  <a:pt x="30450" y="74890"/>
                  <a:pt x="30769" y="76009"/>
                </a:cubicBezTo>
                <a:cubicBezTo>
                  <a:pt x="31614" y="74046"/>
                  <a:pt x="31066" y="71581"/>
                  <a:pt x="29491" y="70188"/>
                </a:cubicBezTo>
                <a:cubicBezTo>
                  <a:pt x="30199" y="70120"/>
                  <a:pt x="30929" y="70052"/>
                  <a:pt x="31660" y="70006"/>
                </a:cubicBezTo>
                <a:lnTo>
                  <a:pt x="28144" y="67198"/>
                </a:lnTo>
                <a:cubicBezTo>
                  <a:pt x="29149" y="67130"/>
                  <a:pt x="30153" y="67039"/>
                  <a:pt x="31157" y="66970"/>
                </a:cubicBezTo>
                <a:cubicBezTo>
                  <a:pt x="30199" y="66765"/>
                  <a:pt x="29286" y="66308"/>
                  <a:pt x="28533" y="65669"/>
                </a:cubicBezTo>
                <a:lnTo>
                  <a:pt x="28533" y="65669"/>
                </a:lnTo>
                <a:cubicBezTo>
                  <a:pt x="28728" y="65690"/>
                  <a:pt x="28924" y="65700"/>
                  <a:pt x="29119" y="65700"/>
                </a:cubicBezTo>
                <a:cubicBezTo>
                  <a:pt x="30412" y="65700"/>
                  <a:pt x="31699" y="65249"/>
                  <a:pt x="32710" y="64437"/>
                </a:cubicBezTo>
                <a:lnTo>
                  <a:pt x="32710" y="64437"/>
                </a:lnTo>
                <a:cubicBezTo>
                  <a:pt x="32241" y="64645"/>
                  <a:pt x="31675" y="64745"/>
                  <a:pt x="31085" y="64745"/>
                </a:cubicBezTo>
                <a:cubicBezTo>
                  <a:pt x="29804" y="64745"/>
                  <a:pt x="28408" y="64276"/>
                  <a:pt x="27642" y="63432"/>
                </a:cubicBezTo>
                <a:lnTo>
                  <a:pt x="27642" y="63432"/>
                </a:lnTo>
                <a:cubicBezTo>
                  <a:pt x="28229" y="63584"/>
                  <a:pt x="28829" y="63663"/>
                  <a:pt x="29425" y="63663"/>
                </a:cubicBezTo>
                <a:cubicBezTo>
                  <a:pt x="30709" y="63663"/>
                  <a:pt x="31976" y="63299"/>
                  <a:pt x="33052" y="62519"/>
                </a:cubicBezTo>
                <a:cubicBezTo>
                  <a:pt x="33440" y="62245"/>
                  <a:pt x="33805" y="61812"/>
                  <a:pt x="33714" y="61355"/>
                </a:cubicBezTo>
                <a:cubicBezTo>
                  <a:pt x="33691" y="61195"/>
                  <a:pt x="33600" y="61036"/>
                  <a:pt x="33645" y="60876"/>
                </a:cubicBezTo>
                <a:cubicBezTo>
                  <a:pt x="33663" y="60806"/>
                  <a:pt x="33714" y="60756"/>
                  <a:pt x="33771" y="60730"/>
                </a:cubicBezTo>
                <a:lnTo>
                  <a:pt x="33771" y="60730"/>
                </a:lnTo>
                <a:cubicBezTo>
                  <a:pt x="33844" y="60756"/>
                  <a:pt x="33916" y="60782"/>
                  <a:pt x="33988" y="60807"/>
                </a:cubicBezTo>
                <a:cubicBezTo>
                  <a:pt x="33978" y="60741"/>
                  <a:pt x="33925" y="60710"/>
                  <a:pt x="33863" y="60710"/>
                </a:cubicBezTo>
                <a:cubicBezTo>
                  <a:pt x="33833" y="60710"/>
                  <a:pt x="33801" y="60717"/>
                  <a:pt x="33771" y="60730"/>
                </a:cubicBezTo>
                <a:lnTo>
                  <a:pt x="33771" y="60730"/>
                </a:lnTo>
                <a:cubicBezTo>
                  <a:pt x="33386" y="60590"/>
                  <a:pt x="32999" y="60440"/>
                  <a:pt x="32595" y="60305"/>
                </a:cubicBezTo>
                <a:cubicBezTo>
                  <a:pt x="33052" y="59917"/>
                  <a:pt x="33600" y="59666"/>
                  <a:pt x="34170" y="59598"/>
                </a:cubicBezTo>
                <a:cubicBezTo>
                  <a:pt x="34043" y="59583"/>
                  <a:pt x="33917" y="59577"/>
                  <a:pt x="33792" y="59577"/>
                </a:cubicBezTo>
                <a:cubicBezTo>
                  <a:pt x="32499" y="59577"/>
                  <a:pt x="31292" y="60285"/>
                  <a:pt x="30085" y="60784"/>
                </a:cubicBezTo>
                <a:cubicBezTo>
                  <a:pt x="29411" y="61058"/>
                  <a:pt x="28647" y="61258"/>
                  <a:pt x="27928" y="61258"/>
                </a:cubicBezTo>
                <a:cubicBezTo>
                  <a:pt x="27209" y="61258"/>
                  <a:pt x="26535" y="61058"/>
                  <a:pt x="26045" y="60533"/>
                </a:cubicBezTo>
                <a:lnTo>
                  <a:pt x="26045" y="60533"/>
                </a:lnTo>
                <a:cubicBezTo>
                  <a:pt x="26154" y="60536"/>
                  <a:pt x="26263" y="60537"/>
                  <a:pt x="26372" y="60537"/>
                </a:cubicBezTo>
                <a:cubicBezTo>
                  <a:pt x="28225" y="60537"/>
                  <a:pt x="30071" y="60171"/>
                  <a:pt x="31774" y="59438"/>
                </a:cubicBezTo>
                <a:cubicBezTo>
                  <a:pt x="32732" y="59027"/>
                  <a:pt x="33760" y="58319"/>
                  <a:pt x="33760" y="57292"/>
                </a:cubicBezTo>
                <a:lnTo>
                  <a:pt x="33760" y="57292"/>
                </a:lnTo>
                <a:cubicBezTo>
                  <a:pt x="33270" y="57700"/>
                  <a:pt x="32627" y="57913"/>
                  <a:pt x="31985" y="57913"/>
                </a:cubicBezTo>
                <a:cubicBezTo>
                  <a:pt x="31548" y="57913"/>
                  <a:pt x="31112" y="57815"/>
                  <a:pt x="30724" y="57612"/>
                </a:cubicBezTo>
                <a:cubicBezTo>
                  <a:pt x="32025" y="57498"/>
                  <a:pt x="33303" y="56881"/>
                  <a:pt x="34193" y="55923"/>
                </a:cubicBezTo>
                <a:lnTo>
                  <a:pt x="34193" y="55923"/>
                </a:lnTo>
                <a:cubicBezTo>
                  <a:pt x="33510" y="56336"/>
                  <a:pt x="32711" y="56553"/>
                  <a:pt x="31913" y="56553"/>
                </a:cubicBezTo>
                <a:cubicBezTo>
                  <a:pt x="31432" y="56553"/>
                  <a:pt x="30951" y="56474"/>
                  <a:pt x="30495" y="56311"/>
                </a:cubicBezTo>
                <a:cubicBezTo>
                  <a:pt x="29196" y="56453"/>
                  <a:pt x="27951" y="56943"/>
                  <a:pt x="26903" y="57704"/>
                </a:cubicBezTo>
                <a:lnTo>
                  <a:pt x="26903" y="57704"/>
                </a:lnTo>
                <a:cubicBezTo>
                  <a:pt x="27097" y="57439"/>
                  <a:pt x="27236" y="57134"/>
                  <a:pt x="27300" y="56813"/>
                </a:cubicBezTo>
                <a:cubicBezTo>
                  <a:pt x="26967" y="56813"/>
                  <a:pt x="26635" y="56889"/>
                  <a:pt x="26333" y="57030"/>
                </a:cubicBezTo>
                <a:lnTo>
                  <a:pt x="26333" y="57030"/>
                </a:lnTo>
                <a:cubicBezTo>
                  <a:pt x="27067" y="56390"/>
                  <a:pt x="27447" y="55304"/>
                  <a:pt x="27186" y="54371"/>
                </a:cubicBezTo>
                <a:lnTo>
                  <a:pt x="27186" y="54371"/>
                </a:lnTo>
                <a:cubicBezTo>
                  <a:pt x="26296" y="55603"/>
                  <a:pt x="24926" y="56493"/>
                  <a:pt x="23420" y="56813"/>
                </a:cubicBezTo>
                <a:cubicBezTo>
                  <a:pt x="24104" y="56379"/>
                  <a:pt x="24675" y="55786"/>
                  <a:pt x="25063" y="55078"/>
                </a:cubicBezTo>
                <a:cubicBezTo>
                  <a:pt x="24911" y="54997"/>
                  <a:pt x="24741" y="54956"/>
                  <a:pt x="24573" y="54956"/>
                </a:cubicBezTo>
                <a:cubicBezTo>
                  <a:pt x="24470" y="54956"/>
                  <a:pt x="24369" y="54971"/>
                  <a:pt x="24273" y="55001"/>
                </a:cubicBezTo>
                <a:lnTo>
                  <a:pt x="24273" y="55001"/>
                </a:lnTo>
                <a:cubicBezTo>
                  <a:pt x="25367" y="54412"/>
                  <a:pt x="26336" y="53577"/>
                  <a:pt x="27072" y="52567"/>
                </a:cubicBezTo>
                <a:lnTo>
                  <a:pt x="27072" y="52567"/>
                </a:lnTo>
                <a:cubicBezTo>
                  <a:pt x="26455" y="53070"/>
                  <a:pt x="25588" y="53024"/>
                  <a:pt x="24812" y="53092"/>
                </a:cubicBezTo>
                <a:cubicBezTo>
                  <a:pt x="23442" y="53206"/>
                  <a:pt x="22119" y="53800"/>
                  <a:pt x="21114" y="54736"/>
                </a:cubicBezTo>
                <a:cubicBezTo>
                  <a:pt x="21434" y="54279"/>
                  <a:pt x="21776" y="53800"/>
                  <a:pt x="22096" y="53321"/>
                </a:cubicBezTo>
                <a:cubicBezTo>
                  <a:pt x="21809" y="53155"/>
                  <a:pt x="21473" y="53069"/>
                  <a:pt x="21140" y="53069"/>
                </a:cubicBezTo>
                <a:cubicBezTo>
                  <a:pt x="21074" y="53069"/>
                  <a:pt x="21008" y="53072"/>
                  <a:pt x="20942" y="53079"/>
                </a:cubicBezTo>
                <a:lnTo>
                  <a:pt x="20942" y="53079"/>
                </a:lnTo>
                <a:cubicBezTo>
                  <a:pt x="21499" y="52920"/>
                  <a:pt x="21974" y="52493"/>
                  <a:pt x="22187" y="51951"/>
                </a:cubicBezTo>
                <a:cubicBezTo>
                  <a:pt x="22112" y="51933"/>
                  <a:pt x="22037" y="51925"/>
                  <a:pt x="21963" y="51925"/>
                </a:cubicBezTo>
                <a:cubicBezTo>
                  <a:pt x="21478" y="51925"/>
                  <a:pt x="21022" y="52275"/>
                  <a:pt x="20566" y="52453"/>
                </a:cubicBezTo>
                <a:cubicBezTo>
                  <a:pt x="20449" y="52497"/>
                  <a:pt x="20317" y="52518"/>
                  <a:pt x="20185" y="52518"/>
                </a:cubicBezTo>
                <a:cubicBezTo>
                  <a:pt x="19702" y="52518"/>
                  <a:pt x="19209" y="52239"/>
                  <a:pt x="19334" y="51791"/>
                </a:cubicBezTo>
                <a:lnTo>
                  <a:pt x="19334" y="51791"/>
                </a:lnTo>
                <a:cubicBezTo>
                  <a:pt x="19479" y="51850"/>
                  <a:pt x="19624" y="51877"/>
                  <a:pt x="19768" y="51877"/>
                </a:cubicBezTo>
                <a:cubicBezTo>
                  <a:pt x="20461" y="51877"/>
                  <a:pt x="21125" y="51263"/>
                  <a:pt x="21616" y="50696"/>
                </a:cubicBezTo>
                <a:cubicBezTo>
                  <a:pt x="22103" y="50134"/>
                  <a:pt x="22759" y="49511"/>
                  <a:pt x="23458" y="49481"/>
                </a:cubicBezTo>
                <a:lnTo>
                  <a:pt x="23458" y="49481"/>
                </a:lnTo>
                <a:cubicBezTo>
                  <a:pt x="22018" y="49255"/>
                  <a:pt x="20594" y="49028"/>
                  <a:pt x="19151" y="48801"/>
                </a:cubicBezTo>
                <a:cubicBezTo>
                  <a:pt x="18900" y="48756"/>
                  <a:pt x="18649" y="48710"/>
                  <a:pt x="18467" y="48550"/>
                </a:cubicBezTo>
                <a:cubicBezTo>
                  <a:pt x="18261" y="48368"/>
                  <a:pt x="18261" y="47865"/>
                  <a:pt x="18170" y="47614"/>
                </a:cubicBezTo>
                <a:lnTo>
                  <a:pt x="18170" y="47614"/>
                </a:lnTo>
                <a:cubicBezTo>
                  <a:pt x="18360" y="47651"/>
                  <a:pt x="18553" y="47666"/>
                  <a:pt x="18748" y="47666"/>
                </a:cubicBezTo>
                <a:cubicBezTo>
                  <a:pt x="19652" y="47666"/>
                  <a:pt x="20593" y="47331"/>
                  <a:pt x="21457" y="47181"/>
                </a:cubicBezTo>
                <a:cubicBezTo>
                  <a:pt x="22712" y="46975"/>
                  <a:pt x="23922" y="46564"/>
                  <a:pt x="24995" y="45925"/>
                </a:cubicBezTo>
                <a:cubicBezTo>
                  <a:pt x="24287" y="45765"/>
                  <a:pt x="23579" y="45492"/>
                  <a:pt x="22940" y="45104"/>
                </a:cubicBezTo>
                <a:cubicBezTo>
                  <a:pt x="23351" y="44624"/>
                  <a:pt x="24059" y="44556"/>
                  <a:pt x="24675" y="44373"/>
                </a:cubicBezTo>
                <a:cubicBezTo>
                  <a:pt x="25269" y="44191"/>
                  <a:pt x="25930" y="43688"/>
                  <a:pt x="25771" y="43072"/>
                </a:cubicBezTo>
                <a:lnTo>
                  <a:pt x="25771" y="43072"/>
                </a:lnTo>
                <a:cubicBezTo>
                  <a:pt x="25177" y="43323"/>
                  <a:pt x="24538" y="43551"/>
                  <a:pt x="23876" y="43551"/>
                </a:cubicBezTo>
                <a:cubicBezTo>
                  <a:pt x="23237" y="43529"/>
                  <a:pt x="22552" y="43186"/>
                  <a:pt x="22324" y="42570"/>
                </a:cubicBezTo>
                <a:cubicBezTo>
                  <a:pt x="22929" y="42357"/>
                  <a:pt x="23569" y="42239"/>
                  <a:pt x="24211" y="42239"/>
                </a:cubicBezTo>
                <a:cubicBezTo>
                  <a:pt x="24465" y="42239"/>
                  <a:pt x="24719" y="42257"/>
                  <a:pt x="24972" y="42296"/>
                </a:cubicBezTo>
                <a:cubicBezTo>
                  <a:pt x="24252" y="41803"/>
                  <a:pt x="23359" y="41531"/>
                  <a:pt x="22475" y="41531"/>
                </a:cubicBezTo>
                <a:cubicBezTo>
                  <a:pt x="22295" y="41531"/>
                  <a:pt x="22114" y="41542"/>
                  <a:pt x="21936" y="41566"/>
                </a:cubicBezTo>
                <a:cubicBezTo>
                  <a:pt x="22414" y="41008"/>
                  <a:pt x="23135" y="40677"/>
                  <a:pt x="23856" y="40677"/>
                </a:cubicBezTo>
                <a:cubicBezTo>
                  <a:pt x="23962" y="40677"/>
                  <a:pt x="24068" y="40684"/>
                  <a:pt x="24173" y="40698"/>
                </a:cubicBezTo>
                <a:cubicBezTo>
                  <a:pt x="23914" y="40583"/>
                  <a:pt x="23636" y="40541"/>
                  <a:pt x="23348" y="40541"/>
                </a:cubicBezTo>
                <a:cubicBezTo>
                  <a:pt x="22613" y="40541"/>
                  <a:pt x="21814" y="40813"/>
                  <a:pt x="21106" y="40813"/>
                </a:cubicBezTo>
                <a:cubicBezTo>
                  <a:pt x="20725" y="40813"/>
                  <a:pt x="20370" y="40735"/>
                  <a:pt x="20064" y="40493"/>
                </a:cubicBezTo>
                <a:cubicBezTo>
                  <a:pt x="19973" y="40402"/>
                  <a:pt x="19882" y="40310"/>
                  <a:pt x="19836" y="40196"/>
                </a:cubicBezTo>
                <a:cubicBezTo>
                  <a:pt x="19749" y="39828"/>
                  <a:pt x="20260" y="39624"/>
                  <a:pt x="20663" y="39624"/>
                </a:cubicBezTo>
                <a:cubicBezTo>
                  <a:pt x="20685" y="39624"/>
                  <a:pt x="20706" y="39624"/>
                  <a:pt x="20726" y="39625"/>
                </a:cubicBezTo>
                <a:cubicBezTo>
                  <a:pt x="20825" y="39637"/>
                  <a:pt x="20935" y="39646"/>
                  <a:pt x="21045" y="39646"/>
                </a:cubicBezTo>
                <a:cubicBezTo>
                  <a:pt x="21367" y="39646"/>
                  <a:pt x="21697" y="39572"/>
                  <a:pt x="21799" y="39283"/>
                </a:cubicBezTo>
                <a:lnTo>
                  <a:pt x="21799" y="39283"/>
                </a:lnTo>
                <a:cubicBezTo>
                  <a:pt x="21652" y="39311"/>
                  <a:pt x="21504" y="39325"/>
                  <a:pt x="21355" y="39325"/>
                </a:cubicBezTo>
                <a:cubicBezTo>
                  <a:pt x="20531" y="39325"/>
                  <a:pt x="19707" y="38910"/>
                  <a:pt x="19243" y="38233"/>
                </a:cubicBezTo>
                <a:lnTo>
                  <a:pt x="19243" y="38233"/>
                </a:lnTo>
                <a:cubicBezTo>
                  <a:pt x="19334" y="38235"/>
                  <a:pt x="19426" y="38236"/>
                  <a:pt x="19518" y="38236"/>
                </a:cubicBezTo>
                <a:cubicBezTo>
                  <a:pt x="20701" y="38236"/>
                  <a:pt x="21865" y="38099"/>
                  <a:pt x="23009" y="37845"/>
                </a:cubicBezTo>
                <a:cubicBezTo>
                  <a:pt x="22988" y="37191"/>
                  <a:pt x="22206" y="36927"/>
                  <a:pt x="21528" y="36927"/>
                </a:cubicBezTo>
                <a:cubicBezTo>
                  <a:pt x="21473" y="36927"/>
                  <a:pt x="21419" y="36929"/>
                  <a:pt x="21365" y="36932"/>
                </a:cubicBezTo>
                <a:cubicBezTo>
                  <a:pt x="21185" y="36938"/>
                  <a:pt x="20995" y="36947"/>
                  <a:pt x="20806" y="36947"/>
                </a:cubicBezTo>
                <a:cubicBezTo>
                  <a:pt x="20256" y="36947"/>
                  <a:pt x="19714" y="36872"/>
                  <a:pt x="19425" y="36430"/>
                </a:cubicBezTo>
                <a:cubicBezTo>
                  <a:pt x="19357" y="36361"/>
                  <a:pt x="19334" y="36270"/>
                  <a:pt x="19334" y="36179"/>
                </a:cubicBezTo>
                <a:cubicBezTo>
                  <a:pt x="19357" y="35951"/>
                  <a:pt x="19631" y="35859"/>
                  <a:pt x="19859" y="35836"/>
                </a:cubicBezTo>
                <a:cubicBezTo>
                  <a:pt x="20304" y="35785"/>
                  <a:pt x="20762" y="35759"/>
                  <a:pt x="21213" y="35759"/>
                </a:cubicBezTo>
                <a:cubicBezTo>
                  <a:pt x="21364" y="35759"/>
                  <a:pt x="21514" y="35762"/>
                  <a:pt x="21662" y="35768"/>
                </a:cubicBezTo>
                <a:cubicBezTo>
                  <a:pt x="20977" y="35563"/>
                  <a:pt x="20361" y="35129"/>
                  <a:pt x="19927" y="34558"/>
                </a:cubicBezTo>
                <a:lnTo>
                  <a:pt x="19927" y="34558"/>
                </a:lnTo>
                <a:cubicBezTo>
                  <a:pt x="20995" y="34978"/>
                  <a:pt x="22143" y="35174"/>
                  <a:pt x="23291" y="35174"/>
                </a:cubicBezTo>
                <a:cubicBezTo>
                  <a:pt x="23517" y="35174"/>
                  <a:pt x="23742" y="35167"/>
                  <a:pt x="23967" y="35152"/>
                </a:cubicBezTo>
                <a:cubicBezTo>
                  <a:pt x="23306" y="34809"/>
                  <a:pt x="22712" y="34330"/>
                  <a:pt x="22210" y="33759"/>
                </a:cubicBezTo>
                <a:lnTo>
                  <a:pt x="22210" y="33759"/>
                </a:lnTo>
                <a:cubicBezTo>
                  <a:pt x="22803" y="33965"/>
                  <a:pt x="23397" y="34193"/>
                  <a:pt x="24013" y="34193"/>
                </a:cubicBezTo>
                <a:cubicBezTo>
                  <a:pt x="24039" y="34194"/>
                  <a:pt x="24065" y="34194"/>
                  <a:pt x="24090" y="34194"/>
                </a:cubicBezTo>
                <a:cubicBezTo>
                  <a:pt x="24682" y="34194"/>
                  <a:pt x="25283" y="33943"/>
                  <a:pt x="25611" y="33440"/>
                </a:cubicBezTo>
                <a:lnTo>
                  <a:pt x="25611" y="33440"/>
                </a:lnTo>
                <a:cubicBezTo>
                  <a:pt x="25522" y="33566"/>
                  <a:pt x="25399" y="33617"/>
                  <a:pt x="25262" y="33617"/>
                </a:cubicBezTo>
                <a:cubicBezTo>
                  <a:pt x="24980" y="33617"/>
                  <a:pt x="24640" y="33397"/>
                  <a:pt x="24424" y="33166"/>
                </a:cubicBezTo>
                <a:cubicBezTo>
                  <a:pt x="23876" y="32572"/>
                  <a:pt x="23328" y="31979"/>
                  <a:pt x="22758" y="31363"/>
                </a:cubicBezTo>
                <a:cubicBezTo>
                  <a:pt x="23055" y="31300"/>
                  <a:pt x="23361" y="31270"/>
                  <a:pt x="23668" y="31270"/>
                </a:cubicBezTo>
                <a:cubicBezTo>
                  <a:pt x="24373" y="31270"/>
                  <a:pt x="25082" y="31433"/>
                  <a:pt x="25702" y="31751"/>
                </a:cubicBezTo>
                <a:cubicBezTo>
                  <a:pt x="25405" y="31294"/>
                  <a:pt x="24995" y="30929"/>
                  <a:pt x="24538" y="30655"/>
                </a:cubicBezTo>
                <a:lnTo>
                  <a:pt x="24538" y="30655"/>
                </a:lnTo>
                <a:cubicBezTo>
                  <a:pt x="25542" y="30929"/>
                  <a:pt x="26478" y="31477"/>
                  <a:pt x="27186" y="32253"/>
                </a:cubicBezTo>
                <a:cubicBezTo>
                  <a:pt x="27300" y="31682"/>
                  <a:pt x="27117" y="31066"/>
                  <a:pt x="26752" y="30632"/>
                </a:cubicBezTo>
                <a:lnTo>
                  <a:pt x="26752" y="30632"/>
                </a:lnTo>
                <a:cubicBezTo>
                  <a:pt x="27460" y="31249"/>
                  <a:pt x="27848" y="32184"/>
                  <a:pt x="27825" y="33120"/>
                </a:cubicBezTo>
                <a:cubicBezTo>
                  <a:pt x="28008" y="32527"/>
                  <a:pt x="28099" y="31911"/>
                  <a:pt x="28053" y="31317"/>
                </a:cubicBezTo>
                <a:lnTo>
                  <a:pt x="28053" y="31317"/>
                </a:lnTo>
                <a:cubicBezTo>
                  <a:pt x="28601" y="32801"/>
                  <a:pt x="28738" y="34444"/>
                  <a:pt x="28464" y="36019"/>
                </a:cubicBezTo>
                <a:cubicBezTo>
                  <a:pt x="28829" y="33988"/>
                  <a:pt x="30336" y="32960"/>
                  <a:pt x="29263" y="30632"/>
                </a:cubicBezTo>
                <a:lnTo>
                  <a:pt x="29263" y="30632"/>
                </a:lnTo>
                <a:cubicBezTo>
                  <a:pt x="30313" y="31522"/>
                  <a:pt x="30884" y="32960"/>
                  <a:pt x="30747" y="34330"/>
                </a:cubicBezTo>
                <a:cubicBezTo>
                  <a:pt x="30610" y="35631"/>
                  <a:pt x="29879" y="36955"/>
                  <a:pt x="30290" y="38210"/>
                </a:cubicBezTo>
                <a:cubicBezTo>
                  <a:pt x="31226" y="37480"/>
                  <a:pt x="31819" y="36339"/>
                  <a:pt x="31888" y="35152"/>
                </a:cubicBezTo>
                <a:cubicBezTo>
                  <a:pt x="32162" y="36088"/>
                  <a:pt x="32230" y="37092"/>
                  <a:pt x="32093" y="38073"/>
                </a:cubicBezTo>
                <a:cubicBezTo>
                  <a:pt x="33212" y="37457"/>
                  <a:pt x="33965" y="36293"/>
                  <a:pt x="34125" y="35038"/>
                </a:cubicBezTo>
                <a:lnTo>
                  <a:pt x="34125" y="35038"/>
                </a:lnTo>
                <a:cubicBezTo>
                  <a:pt x="34239" y="36430"/>
                  <a:pt x="33486" y="37685"/>
                  <a:pt x="33189" y="38964"/>
                </a:cubicBezTo>
                <a:cubicBezTo>
                  <a:pt x="34170" y="38028"/>
                  <a:pt x="35220" y="37320"/>
                  <a:pt x="35768" y="36019"/>
                </a:cubicBezTo>
                <a:cubicBezTo>
                  <a:pt x="36156" y="36498"/>
                  <a:pt x="36202" y="37229"/>
                  <a:pt x="35951" y="37799"/>
                </a:cubicBezTo>
                <a:cubicBezTo>
                  <a:pt x="35722" y="38393"/>
                  <a:pt x="35243" y="38849"/>
                  <a:pt x="34741" y="39215"/>
                </a:cubicBezTo>
                <a:cubicBezTo>
                  <a:pt x="34011" y="39740"/>
                  <a:pt x="33166" y="40082"/>
                  <a:pt x="32390" y="40561"/>
                </a:cubicBezTo>
                <a:cubicBezTo>
                  <a:pt x="31637" y="41041"/>
                  <a:pt x="30906" y="41703"/>
                  <a:pt x="30678" y="42570"/>
                </a:cubicBezTo>
                <a:cubicBezTo>
                  <a:pt x="30975" y="42113"/>
                  <a:pt x="31568" y="41931"/>
                  <a:pt x="32116" y="41931"/>
                </a:cubicBezTo>
                <a:cubicBezTo>
                  <a:pt x="32664" y="41931"/>
                  <a:pt x="33212" y="42068"/>
                  <a:pt x="33760" y="42068"/>
                </a:cubicBezTo>
                <a:cubicBezTo>
                  <a:pt x="33776" y="42068"/>
                  <a:pt x="33792" y="42068"/>
                  <a:pt x="33808" y="42068"/>
                </a:cubicBezTo>
                <a:cubicBezTo>
                  <a:pt x="35253" y="42068"/>
                  <a:pt x="36686" y="41071"/>
                  <a:pt x="37160" y="39694"/>
                </a:cubicBezTo>
                <a:lnTo>
                  <a:pt x="37160" y="39694"/>
                </a:lnTo>
                <a:cubicBezTo>
                  <a:pt x="37480" y="40219"/>
                  <a:pt x="37115" y="40926"/>
                  <a:pt x="36636" y="41315"/>
                </a:cubicBezTo>
                <a:cubicBezTo>
                  <a:pt x="36156" y="41703"/>
                  <a:pt x="35540" y="41954"/>
                  <a:pt x="35152" y="42433"/>
                </a:cubicBezTo>
                <a:cubicBezTo>
                  <a:pt x="35015" y="42638"/>
                  <a:pt x="34901" y="42844"/>
                  <a:pt x="34741" y="43049"/>
                </a:cubicBezTo>
                <a:cubicBezTo>
                  <a:pt x="34193" y="43711"/>
                  <a:pt x="33235" y="43871"/>
                  <a:pt x="32367" y="43985"/>
                </a:cubicBezTo>
                <a:cubicBezTo>
                  <a:pt x="32890" y="44436"/>
                  <a:pt x="33555" y="44716"/>
                  <a:pt x="34239" y="44757"/>
                </a:cubicBezTo>
                <a:lnTo>
                  <a:pt x="34239" y="44757"/>
                </a:lnTo>
                <a:cubicBezTo>
                  <a:pt x="33771" y="44805"/>
                  <a:pt x="33302" y="44936"/>
                  <a:pt x="32892" y="45149"/>
                </a:cubicBezTo>
                <a:cubicBezTo>
                  <a:pt x="33600" y="45674"/>
                  <a:pt x="34467" y="45994"/>
                  <a:pt x="35357" y="46017"/>
                </a:cubicBezTo>
                <a:cubicBezTo>
                  <a:pt x="34650" y="46176"/>
                  <a:pt x="33919" y="46268"/>
                  <a:pt x="33189" y="46336"/>
                </a:cubicBezTo>
                <a:cubicBezTo>
                  <a:pt x="33096" y="46344"/>
                  <a:pt x="33003" y="46347"/>
                  <a:pt x="32912" y="46347"/>
                </a:cubicBezTo>
                <a:cubicBezTo>
                  <a:pt x="31907" y="46347"/>
                  <a:pt x="31009" y="45908"/>
                  <a:pt x="30130" y="45469"/>
                </a:cubicBezTo>
                <a:lnTo>
                  <a:pt x="30130" y="45469"/>
                </a:lnTo>
                <a:cubicBezTo>
                  <a:pt x="30222" y="46450"/>
                  <a:pt x="31135" y="47318"/>
                  <a:pt x="32139" y="47340"/>
                </a:cubicBezTo>
                <a:cubicBezTo>
                  <a:pt x="32550" y="48048"/>
                  <a:pt x="31728" y="48870"/>
                  <a:pt x="30952" y="49052"/>
                </a:cubicBezTo>
                <a:cubicBezTo>
                  <a:pt x="30153" y="49235"/>
                  <a:pt x="29263" y="49098"/>
                  <a:pt x="28578" y="49532"/>
                </a:cubicBezTo>
                <a:cubicBezTo>
                  <a:pt x="29075" y="49868"/>
                  <a:pt x="29671" y="50028"/>
                  <a:pt x="30271" y="50028"/>
                </a:cubicBezTo>
                <a:cubicBezTo>
                  <a:pt x="31278" y="50028"/>
                  <a:pt x="32297" y="49578"/>
                  <a:pt x="32880" y="48760"/>
                </a:cubicBezTo>
                <a:lnTo>
                  <a:pt x="32880" y="48760"/>
                </a:lnTo>
                <a:cubicBezTo>
                  <a:pt x="32339" y="49538"/>
                  <a:pt x="32215" y="49681"/>
                  <a:pt x="31477" y="50262"/>
                </a:cubicBezTo>
                <a:cubicBezTo>
                  <a:pt x="30587" y="50924"/>
                  <a:pt x="29856" y="51540"/>
                  <a:pt x="29537" y="52659"/>
                </a:cubicBezTo>
                <a:cubicBezTo>
                  <a:pt x="30244" y="51860"/>
                  <a:pt x="31112" y="51198"/>
                  <a:pt x="32093" y="50764"/>
                </a:cubicBezTo>
                <a:lnTo>
                  <a:pt x="32093" y="50764"/>
                </a:lnTo>
                <a:cubicBezTo>
                  <a:pt x="31865" y="51426"/>
                  <a:pt x="31591" y="52065"/>
                  <a:pt x="31226" y="52682"/>
                </a:cubicBezTo>
                <a:cubicBezTo>
                  <a:pt x="33212" y="52362"/>
                  <a:pt x="34969" y="50970"/>
                  <a:pt x="35745" y="49121"/>
                </a:cubicBezTo>
                <a:lnTo>
                  <a:pt x="35745" y="49121"/>
                </a:lnTo>
                <a:cubicBezTo>
                  <a:pt x="36019" y="49714"/>
                  <a:pt x="35517" y="50376"/>
                  <a:pt x="35015" y="50764"/>
                </a:cubicBezTo>
                <a:cubicBezTo>
                  <a:pt x="34513" y="51175"/>
                  <a:pt x="33896" y="51632"/>
                  <a:pt x="33874" y="52293"/>
                </a:cubicBezTo>
                <a:cubicBezTo>
                  <a:pt x="34787" y="51335"/>
                  <a:pt x="35928" y="50582"/>
                  <a:pt x="37138" y="50102"/>
                </a:cubicBezTo>
                <a:lnTo>
                  <a:pt x="37138" y="50102"/>
                </a:lnTo>
                <a:cubicBezTo>
                  <a:pt x="36065" y="51015"/>
                  <a:pt x="35449" y="52430"/>
                  <a:pt x="35494" y="53846"/>
                </a:cubicBezTo>
                <a:cubicBezTo>
                  <a:pt x="36225" y="52978"/>
                  <a:pt x="37229" y="52385"/>
                  <a:pt x="38073" y="51632"/>
                </a:cubicBezTo>
                <a:cubicBezTo>
                  <a:pt x="38918" y="50878"/>
                  <a:pt x="39603" y="49783"/>
                  <a:pt x="39397" y="48664"/>
                </a:cubicBezTo>
                <a:lnTo>
                  <a:pt x="39397" y="48664"/>
                </a:lnTo>
                <a:cubicBezTo>
                  <a:pt x="39763" y="49554"/>
                  <a:pt x="39489" y="50650"/>
                  <a:pt x="38758" y="51266"/>
                </a:cubicBezTo>
                <a:cubicBezTo>
                  <a:pt x="39192" y="50970"/>
                  <a:pt x="39603" y="50673"/>
                  <a:pt x="40036" y="50376"/>
                </a:cubicBezTo>
                <a:lnTo>
                  <a:pt x="40036" y="50376"/>
                </a:lnTo>
                <a:cubicBezTo>
                  <a:pt x="40128" y="50924"/>
                  <a:pt x="40036" y="51517"/>
                  <a:pt x="39763" y="51997"/>
                </a:cubicBezTo>
                <a:cubicBezTo>
                  <a:pt x="39991" y="51746"/>
                  <a:pt x="40219" y="51472"/>
                  <a:pt x="40425" y="51221"/>
                </a:cubicBezTo>
                <a:lnTo>
                  <a:pt x="40425" y="51221"/>
                </a:lnTo>
                <a:cubicBezTo>
                  <a:pt x="40379" y="52020"/>
                  <a:pt x="40995" y="52796"/>
                  <a:pt x="41771" y="52978"/>
                </a:cubicBezTo>
                <a:cubicBezTo>
                  <a:pt x="41543" y="51198"/>
                  <a:pt x="41611" y="49395"/>
                  <a:pt x="41999" y="47660"/>
                </a:cubicBezTo>
                <a:cubicBezTo>
                  <a:pt x="42753" y="48139"/>
                  <a:pt x="42776" y="49235"/>
                  <a:pt x="42798" y="50125"/>
                </a:cubicBezTo>
                <a:cubicBezTo>
                  <a:pt x="42821" y="51038"/>
                  <a:pt x="43049" y="52157"/>
                  <a:pt x="43917" y="52408"/>
                </a:cubicBezTo>
                <a:cubicBezTo>
                  <a:pt x="43825" y="51380"/>
                  <a:pt x="43711" y="50353"/>
                  <a:pt x="43597" y="49326"/>
                </a:cubicBezTo>
                <a:lnTo>
                  <a:pt x="43597" y="49326"/>
                </a:lnTo>
                <a:cubicBezTo>
                  <a:pt x="44008" y="49509"/>
                  <a:pt x="44419" y="49691"/>
                  <a:pt x="44830" y="49874"/>
                </a:cubicBezTo>
                <a:cubicBezTo>
                  <a:pt x="44807" y="49281"/>
                  <a:pt x="44784" y="48710"/>
                  <a:pt x="44784" y="48116"/>
                </a:cubicBezTo>
                <a:lnTo>
                  <a:pt x="44784" y="48116"/>
                </a:lnTo>
                <a:cubicBezTo>
                  <a:pt x="45218" y="48482"/>
                  <a:pt x="45743" y="48756"/>
                  <a:pt x="46291" y="48938"/>
                </a:cubicBezTo>
                <a:cubicBezTo>
                  <a:pt x="45971" y="47957"/>
                  <a:pt x="45537" y="46930"/>
                  <a:pt x="45400" y="45925"/>
                </a:cubicBezTo>
                <a:cubicBezTo>
                  <a:pt x="45309" y="45219"/>
                  <a:pt x="45787" y="43512"/>
                  <a:pt x="45448" y="42961"/>
                </a:cubicBezTo>
                <a:lnTo>
                  <a:pt x="45448" y="42961"/>
                </a:lnTo>
                <a:cubicBezTo>
                  <a:pt x="46154" y="44102"/>
                  <a:pt x="46610" y="45379"/>
                  <a:pt x="46816" y="46724"/>
                </a:cubicBezTo>
                <a:cubicBezTo>
                  <a:pt x="46884" y="47249"/>
                  <a:pt x="46998" y="47911"/>
                  <a:pt x="47500" y="48116"/>
                </a:cubicBezTo>
                <a:cubicBezTo>
                  <a:pt x="47089" y="47112"/>
                  <a:pt x="47614" y="45971"/>
                  <a:pt x="47706" y="44898"/>
                </a:cubicBezTo>
                <a:cubicBezTo>
                  <a:pt x="47843" y="43620"/>
                  <a:pt x="47341" y="42319"/>
                  <a:pt x="46405" y="41451"/>
                </a:cubicBezTo>
                <a:lnTo>
                  <a:pt x="46405" y="41451"/>
                </a:lnTo>
                <a:cubicBezTo>
                  <a:pt x="47135" y="41794"/>
                  <a:pt x="47911" y="42136"/>
                  <a:pt x="48413" y="42775"/>
                </a:cubicBezTo>
                <a:cubicBezTo>
                  <a:pt x="48824" y="43300"/>
                  <a:pt x="49030" y="43962"/>
                  <a:pt x="49418" y="44487"/>
                </a:cubicBezTo>
                <a:cubicBezTo>
                  <a:pt x="49728" y="44884"/>
                  <a:pt x="50222" y="45216"/>
                  <a:pt x="50700" y="45216"/>
                </a:cubicBezTo>
                <a:cubicBezTo>
                  <a:pt x="50855" y="45216"/>
                  <a:pt x="51008" y="45181"/>
                  <a:pt x="51152" y="45104"/>
                </a:cubicBezTo>
                <a:cubicBezTo>
                  <a:pt x="50125" y="44054"/>
                  <a:pt x="49463" y="42684"/>
                  <a:pt x="49258" y="41246"/>
                </a:cubicBezTo>
                <a:lnTo>
                  <a:pt x="49258" y="41246"/>
                </a:lnTo>
                <a:cubicBezTo>
                  <a:pt x="49737" y="41703"/>
                  <a:pt x="50331" y="41999"/>
                  <a:pt x="50993" y="42136"/>
                </a:cubicBezTo>
                <a:cubicBezTo>
                  <a:pt x="50571" y="40909"/>
                  <a:pt x="49664" y="39887"/>
                  <a:pt x="48532" y="39307"/>
                </a:cubicBezTo>
                <a:lnTo>
                  <a:pt x="48532" y="39307"/>
                </a:lnTo>
                <a:cubicBezTo>
                  <a:pt x="48851" y="39395"/>
                  <a:pt x="49180" y="39443"/>
                  <a:pt x="49509" y="39443"/>
                </a:cubicBezTo>
                <a:cubicBezTo>
                  <a:pt x="49121" y="38872"/>
                  <a:pt x="48756" y="38302"/>
                  <a:pt x="48368" y="37754"/>
                </a:cubicBezTo>
                <a:cubicBezTo>
                  <a:pt x="48467" y="37734"/>
                  <a:pt x="48567" y="37724"/>
                  <a:pt x="48668" y="37724"/>
                </a:cubicBezTo>
                <a:cubicBezTo>
                  <a:pt x="49146" y="37724"/>
                  <a:pt x="49626" y="37939"/>
                  <a:pt x="49965" y="38279"/>
                </a:cubicBezTo>
                <a:cubicBezTo>
                  <a:pt x="49486" y="37252"/>
                  <a:pt x="49714" y="35928"/>
                  <a:pt x="50536" y="35152"/>
                </a:cubicBezTo>
                <a:lnTo>
                  <a:pt x="50536" y="35152"/>
                </a:lnTo>
                <a:cubicBezTo>
                  <a:pt x="50354" y="35882"/>
                  <a:pt x="50468" y="36704"/>
                  <a:pt x="50856" y="37366"/>
                </a:cubicBezTo>
                <a:cubicBezTo>
                  <a:pt x="51052" y="36820"/>
                  <a:pt x="51394" y="36129"/>
                  <a:pt x="51963" y="36129"/>
                </a:cubicBezTo>
                <a:cubicBezTo>
                  <a:pt x="51989" y="36129"/>
                  <a:pt x="52015" y="36130"/>
                  <a:pt x="52043" y="36133"/>
                </a:cubicBezTo>
                <a:cubicBezTo>
                  <a:pt x="51403" y="36864"/>
                  <a:pt x="51221" y="37936"/>
                  <a:pt x="51540" y="38827"/>
                </a:cubicBezTo>
                <a:cubicBezTo>
                  <a:pt x="51883" y="39717"/>
                  <a:pt x="52750" y="40402"/>
                  <a:pt x="53709" y="40516"/>
                </a:cubicBezTo>
                <a:cubicBezTo>
                  <a:pt x="53093" y="39762"/>
                  <a:pt x="52819" y="38735"/>
                  <a:pt x="52978" y="37777"/>
                </a:cubicBezTo>
                <a:lnTo>
                  <a:pt x="52978" y="37777"/>
                </a:lnTo>
                <a:cubicBezTo>
                  <a:pt x="53522" y="37897"/>
                  <a:pt x="53852" y="38763"/>
                  <a:pt x="54298" y="38763"/>
                </a:cubicBezTo>
                <a:cubicBezTo>
                  <a:pt x="54358" y="38763"/>
                  <a:pt x="54420" y="38748"/>
                  <a:pt x="54485" y="38712"/>
                </a:cubicBezTo>
                <a:cubicBezTo>
                  <a:pt x="54599" y="38644"/>
                  <a:pt x="54667" y="38507"/>
                  <a:pt x="54713" y="38393"/>
                </a:cubicBezTo>
                <a:cubicBezTo>
                  <a:pt x="55101" y="37366"/>
                  <a:pt x="54279" y="36339"/>
                  <a:pt x="53618" y="35494"/>
                </a:cubicBezTo>
                <a:cubicBezTo>
                  <a:pt x="52933" y="34650"/>
                  <a:pt x="52385" y="33326"/>
                  <a:pt x="53161" y="32572"/>
                </a:cubicBezTo>
                <a:lnTo>
                  <a:pt x="53161" y="32572"/>
                </a:lnTo>
                <a:cubicBezTo>
                  <a:pt x="53549" y="33485"/>
                  <a:pt x="54348" y="34193"/>
                  <a:pt x="55284" y="34490"/>
                </a:cubicBezTo>
                <a:cubicBezTo>
                  <a:pt x="55452" y="34308"/>
                  <a:pt x="55705" y="34212"/>
                  <a:pt x="55960" y="34212"/>
                </a:cubicBezTo>
                <a:cubicBezTo>
                  <a:pt x="56121" y="34212"/>
                  <a:pt x="56284" y="34250"/>
                  <a:pt x="56425" y="34330"/>
                </a:cubicBezTo>
                <a:cubicBezTo>
                  <a:pt x="56199" y="33858"/>
                  <a:pt x="54573" y="30733"/>
                  <a:pt x="55802" y="30733"/>
                </a:cubicBezTo>
                <a:cubicBezTo>
                  <a:pt x="55941" y="30733"/>
                  <a:pt x="56116" y="30773"/>
                  <a:pt x="56334" y="30861"/>
                </a:cubicBezTo>
                <a:cubicBezTo>
                  <a:pt x="56379" y="30130"/>
                  <a:pt x="55969" y="29423"/>
                  <a:pt x="55444" y="28920"/>
                </a:cubicBezTo>
                <a:lnTo>
                  <a:pt x="55444" y="28920"/>
                </a:lnTo>
                <a:cubicBezTo>
                  <a:pt x="56585" y="29080"/>
                  <a:pt x="57680" y="29674"/>
                  <a:pt x="58456" y="30541"/>
                </a:cubicBezTo>
                <a:cubicBezTo>
                  <a:pt x="58890" y="31020"/>
                  <a:pt x="59233" y="31614"/>
                  <a:pt x="59301" y="32253"/>
                </a:cubicBezTo>
                <a:cubicBezTo>
                  <a:pt x="59415" y="33075"/>
                  <a:pt x="59096" y="33873"/>
                  <a:pt x="58867" y="34672"/>
                </a:cubicBezTo>
                <a:cubicBezTo>
                  <a:pt x="58662" y="35471"/>
                  <a:pt x="58525" y="36384"/>
                  <a:pt x="58959" y="37092"/>
                </a:cubicBezTo>
                <a:cubicBezTo>
                  <a:pt x="59073" y="36202"/>
                  <a:pt x="59529" y="35357"/>
                  <a:pt x="60191" y="34764"/>
                </a:cubicBezTo>
                <a:lnTo>
                  <a:pt x="60191" y="34764"/>
                </a:lnTo>
                <a:cubicBezTo>
                  <a:pt x="60374" y="35677"/>
                  <a:pt x="59986" y="36590"/>
                  <a:pt x="59803" y="37503"/>
                </a:cubicBezTo>
                <a:cubicBezTo>
                  <a:pt x="59621" y="38416"/>
                  <a:pt x="59712" y="39534"/>
                  <a:pt x="60511" y="40013"/>
                </a:cubicBezTo>
                <a:cubicBezTo>
                  <a:pt x="60556" y="38986"/>
                  <a:pt x="60785" y="37959"/>
                  <a:pt x="61150" y="37001"/>
                </a:cubicBezTo>
                <a:cubicBezTo>
                  <a:pt x="61332" y="37411"/>
                  <a:pt x="61561" y="37777"/>
                  <a:pt x="61835" y="38096"/>
                </a:cubicBezTo>
                <a:cubicBezTo>
                  <a:pt x="61919" y="38202"/>
                  <a:pt x="62043" y="38327"/>
                  <a:pt x="62187" y="38327"/>
                </a:cubicBezTo>
                <a:cubicBezTo>
                  <a:pt x="62199" y="38327"/>
                  <a:pt x="62211" y="38326"/>
                  <a:pt x="62223" y="38324"/>
                </a:cubicBezTo>
                <a:cubicBezTo>
                  <a:pt x="62337" y="38302"/>
                  <a:pt x="62428" y="38210"/>
                  <a:pt x="62497" y="38119"/>
                </a:cubicBezTo>
                <a:cubicBezTo>
                  <a:pt x="63935" y="36361"/>
                  <a:pt x="62679" y="34490"/>
                  <a:pt x="62245" y="32618"/>
                </a:cubicBezTo>
                <a:lnTo>
                  <a:pt x="62245" y="32618"/>
                </a:lnTo>
                <a:cubicBezTo>
                  <a:pt x="62839" y="33120"/>
                  <a:pt x="63615" y="33394"/>
                  <a:pt x="64391" y="33394"/>
                </a:cubicBezTo>
                <a:cubicBezTo>
                  <a:pt x="64414" y="31979"/>
                  <a:pt x="62337" y="31271"/>
                  <a:pt x="62268" y="29879"/>
                </a:cubicBezTo>
                <a:lnTo>
                  <a:pt x="62268" y="29879"/>
                </a:lnTo>
                <a:cubicBezTo>
                  <a:pt x="62620" y="30102"/>
                  <a:pt x="63026" y="30205"/>
                  <a:pt x="63435" y="30205"/>
                </a:cubicBezTo>
                <a:cubicBezTo>
                  <a:pt x="64407" y="30205"/>
                  <a:pt x="65400" y="29624"/>
                  <a:pt x="65738" y="28692"/>
                </a:cubicBezTo>
                <a:lnTo>
                  <a:pt x="65738" y="28692"/>
                </a:lnTo>
                <a:cubicBezTo>
                  <a:pt x="65553" y="28904"/>
                  <a:pt x="65276" y="28985"/>
                  <a:pt x="64991" y="28985"/>
                </a:cubicBezTo>
                <a:cubicBezTo>
                  <a:pt x="64784" y="28985"/>
                  <a:pt x="64574" y="28942"/>
                  <a:pt x="64391" y="28875"/>
                </a:cubicBezTo>
                <a:cubicBezTo>
                  <a:pt x="63935" y="28692"/>
                  <a:pt x="63547" y="28395"/>
                  <a:pt x="63090" y="28236"/>
                </a:cubicBezTo>
                <a:cubicBezTo>
                  <a:pt x="62770" y="28110"/>
                  <a:pt x="62434" y="28070"/>
                  <a:pt x="62091" y="28070"/>
                </a:cubicBezTo>
                <a:cubicBezTo>
                  <a:pt x="61749" y="28070"/>
                  <a:pt x="61401" y="28110"/>
                  <a:pt x="61059" y="28144"/>
                </a:cubicBezTo>
                <a:cubicBezTo>
                  <a:pt x="62428" y="27528"/>
                  <a:pt x="63820" y="26889"/>
                  <a:pt x="65213" y="26250"/>
                </a:cubicBezTo>
                <a:cubicBezTo>
                  <a:pt x="64824" y="26094"/>
                  <a:pt x="64406" y="26017"/>
                  <a:pt x="63989" y="26017"/>
                </a:cubicBezTo>
                <a:cubicBezTo>
                  <a:pt x="63428" y="26017"/>
                  <a:pt x="62867" y="26157"/>
                  <a:pt x="62382" y="26432"/>
                </a:cubicBezTo>
                <a:cubicBezTo>
                  <a:pt x="63022" y="25953"/>
                  <a:pt x="63661" y="25474"/>
                  <a:pt x="64300" y="24994"/>
                </a:cubicBezTo>
                <a:cubicBezTo>
                  <a:pt x="63737" y="24946"/>
                  <a:pt x="63174" y="24923"/>
                  <a:pt x="62612" y="24923"/>
                </a:cubicBezTo>
                <a:cubicBezTo>
                  <a:pt x="62124" y="24923"/>
                  <a:pt x="61637" y="24940"/>
                  <a:pt x="61150" y="24972"/>
                </a:cubicBezTo>
                <a:cubicBezTo>
                  <a:pt x="61880" y="24310"/>
                  <a:pt x="62793" y="23830"/>
                  <a:pt x="63752" y="23648"/>
                </a:cubicBezTo>
                <a:cubicBezTo>
                  <a:pt x="62200" y="23442"/>
                  <a:pt x="60374" y="23031"/>
                  <a:pt x="59758" y="21594"/>
                </a:cubicBezTo>
                <a:lnTo>
                  <a:pt x="59758" y="21594"/>
                </a:lnTo>
                <a:cubicBezTo>
                  <a:pt x="60216" y="21930"/>
                  <a:pt x="60785" y="22108"/>
                  <a:pt x="61353" y="22108"/>
                </a:cubicBezTo>
                <a:cubicBezTo>
                  <a:pt x="61747" y="22108"/>
                  <a:pt x="62141" y="22022"/>
                  <a:pt x="62497" y="21845"/>
                </a:cubicBezTo>
                <a:cubicBezTo>
                  <a:pt x="60876" y="21571"/>
                  <a:pt x="59415" y="20498"/>
                  <a:pt x="58639" y="19037"/>
                </a:cubicBezTo>
                <a:lnTo>
                  <a:pt x="58639" y="19037"/>
                </a:lnTo>
                <a:cubicBezTo>
                  <a:pt x="58882" y="19482"/>
                  <a:pt x="59668" y="19649"/>
                  <a:pt x="60387" y="19649"/>
                </a:cubicBezTo>
                <a:cubicBezTo>
                  <a:pt x="60885" y="19649"/>
                  <a:pt x="61350" y="19569"/>
                  <a:pt x="61584" y="19448"/>
                </a:cubicBezTo>
                <a:cubicBezTo>
                  <a:pt x="61196" y="18672"/>
                  <a:pt x="60625" y="17941"/>
                  <a:pt x="60146" y="17188"/>
                </a:cubicBezTo>
                <a:cubicBezTo>
                  <a:pt x="60488" y="17188"/>
                  <a:pt x="60853" y="17188"/>
                  <a:pt x="61218" y="17165"/>
                </a:cubicBezTo>
                <a:cubicBezTo>
                  <a:pt x="61332" y="17165"/>
                  <a:pt x="61447" y="17165"/>
                  <a:pt x="61561" y="17120"/>
                </a:cubicBezTo>
                <a:cubicBezTo>
                  <a:pt x="61835" y="17006"/>
                  <a:pt x="61880" y="16640"/>
                  <a:pt x="61766" y="16367"/>
                </a:cubicBezTo>
                <a:cubicBezTo>
                  <a:pt x="61652" y="16093"/>
                  <a:pt x="61401" y="15910"/>
                  <a:pt x="61173" y="15750"/>
                </a:cubicBezTo>
                <a:cubicBezTo>
                  <a:pt x="62086" y="15750"/>
                  <a:pt x="63022" y="15773"/>
                  <a:pt x="63935" y="15796"/>
                </a:cubicBezTo>
                <a:cubicBezTo>
                  <a:pt x="64049" y="15362"/>
                  <a:pt x="63706" y="14929"/>
                  <a:pt x="63318" y="14723"/>
                </a:cubicBezTo>
                <a:cubicBezTo>
                  <a:pt x="62930" y="14518"/>
                  <a:pt x="62474" y="14426"/>
                  <a:pt x="62131" y="14130"/>
                </a:cubicBezTo>
                <a:cubicBezTo>
                  <a:pt x="61766" y="13856"/>
                  <a:pt x="61606" y="13262"/>
                  <a:pt x="61949" y="12988"/>
                </a:cubicBezTo>
                <a:lnTo>
                  <a:pt x="61949" y="12988"/>
                </a:lnTo>
                <a:cubicBezTo>
                  <a:pt x="62474" y="13308"/>
                  <a:pt x="63090" y="13536"/>
                  <a:pt x="63706" y="13673"/>
                </a:cubicBezTo>
                <a:cubicBezTo>
                  <a:pt x="62862" y="12920"/>
                  <a:pt x="62337" y="11847"/>
                  <a:pt x="62268" y="10729"/>
                </a:cubicBezTo>
                <a:lnTo>
                  <a:pt x="62268" y="10729"/>
                </a:lnTo>
                <a:cubicBezTo>
                  <a:pt x="62953" y="10957"/>
                  <a:pt x="63410" y="11550"/>
                  <a:pt x="63980" y="11984"/>
                </a:cubicBezTo>
                <a:cubicBezTo>
                  <a:pt x="64334" y="12267"/>
                  <a:pt x="64793" y="12471"/>
                  <a:pt x="65221" y="12471"/>
                </a:cubicBezTo>
                <a:cubicBezTo>
                  <a:pt x="65484" y="12471"/>
                  <a:pt x="65735" y="12394"/>
                  <a:pt x="65943" y="12212"/>
                </a:cubicBezTo>
                <a:cubicBezTo>
                  <a:pt x="65920" y="12167"/>
                  <a:pt x="65893" y="12124"/>
                  <a:pt x="65861" y="12084"/>
                </a:cubicBezTo>
                <a:lnTo>
                  <a:pt x="65861" y="12084"/>
                </a:lnTo>
                <a:cubicBezTo>
                  <a:pt x="66229" y="12187"/>
                  <a:pt x="66612" y="12238"/>
                  <a:pt x="66994" y="12238"/>
                </a:cubicBezTo>
                <a:cubicBezTo>
                  <a:pt x="67706" y="12238"/>
                  <a:pt x="68416" y="12061"/>
                  <a:pt x="69025" y="11710"/>
                </a:cubicBezTo>
                <a:cubicBezTo>
                  <a:pt x="68340" y="11413"/>
                  <a:pt x="67838" y="10774"/>
                  <a:pt x="67678" y="10067"/>
                </a:cubicBezTo>
                <a:lnTo>
                  <a:pt x="67678" y="10067"/>
                </a:lnTo>
                <a:cubicBezTo>
                  <a:pt x="68117" y="10352"/>
                  <a:pt x="68642" y="10492"/>
                  <a:pt x="69170" y="10492"/>
                </a:cubicBezTo>
                <a:cubicBezTo>
                  <a:pt x="69824" y="10492"/>
                  <a:pt x="70483" y="10278"/>
                  <a:pt x="70988" y="9861"/>
                </a:cubicBezTo>
                <a:cubicBezTo>
                  <a:pt x="70645" y="9838"/>
                  <a:pt x="70326" y="9702"/>
                  <a:pt x="70097" y="9473"/>
                </a:cubicBezTo>
                <a:lnTo>
                  <a:pt x="70097" y="9473"/>
                </a:lnTo>
                <a:cubicBezTo>
                  <a:pt x="70198" y="9566"/>
                  <a:pt x="70305" y="9607"/>
                  <a:pt x="70415" y="9607"/>
                </a:cubicBezTo>
                <a:cubicBezTo>
                  <a:pt x="71200" y="9607"/>
                  <a:pt x="72150" y="7518"/>
                  <a:pt x="72311" y="7214"/>
                </a:cubicBezTo>
                <a:lnTo>
                  <a:pt x="72311" y="7214"/>
                </a:lnTo>
                <a:cubicBezTo>
                  <a:pt x="72255" y="7335"/>
                  <a:pt x="74937" y="8903"/>
                  <a:pt x="75279" y="8903"/>
                </a:cubicBezTo>
                <a:cubicBezTo>
                  <a:pt x="75298" y="8904"/>
                  <a:pt x="75318" y="8904"/>
                  <a:pt x="75337" y="8904"/>
                </a:cubicBezTo>
                <a:cubicBezTo>
                  <a:pt x="76270" y="8904"/>
                  <a:pt x="77575" y="7863"/>
                  <a:pt x="78200" y="7259"/>
                </a:cubicBezTo>
                <a:lnTo>
                  <a:pt x="78200" y="7259"/>
                </a:lnTo>
                <a:cubicBezTo>
                  <a:pt x="78337" y="7967"/>
                  <a:pt x="77926" y="8720"/>
                  <a:pt x="77265" y="9017"/>
                </a:cubicBezTo>
                <a:cubicBezTo>
                  <a:pt x="77972" y="9062"/>
                  <a:pt x="78634" y="9496"/>
                  <a:pt x="78976" y="10112"/>
                </a:cubicBezTo>
                <a:cubicBezTo>
                  <a:pt x="78859" y="10198"/>
                  <a:pt x="78728" y="10228"/>
                  <a:pt x="78588" y="10228"/>
                </a:cubicBezTo>
                <a:cubicBezTo>
                  <a:pt x="78244" y="10228"/>
                  <a:pt x="77851" y="10042"/>
                  <a:pt x="77498" y="10042"/>
                </a:cubicBezTo>
                <a:cubicBezTo>
                  <a:pt x="77385" y="10042"/>
                  <a:pt x="77275" y="10061"/>
                  <a:pt x="77173" y="10112"/>
                </a:cubicBezTo>
                <a:cubicBezTo>
                  <a:pt x="76968" y="10227"/>
                  <a:pt x="76854" y="10432"/>
                  <a:pt x="76671" y="10569"/>
                </a:cubicBezTo>
                <a:cubicBezTo>
                  <a:pt x="76403" y="10825"/>
                  <a:pt x="76084" y="10914"/>
                  <a:pt x="75737" y="10914"/>
                </a:cubicBezTo>
                <a:cubicBezTo>
                  <a:pt x="74974" y="10914"/>
                  <a:pt x="74071" y="10489"/>
                  <a:pt x="73248" y="10489"/>
                </a:cubicBezTo>
                <a:cubicBezTo>
                  <a:pt x="73011" y="10489"/>
                  <a:pt x="72781" y="10524"/>
                  <a:pt x="72563" y="10615"/>
                </a:cubicBezTo>
                <a:cubicBezTo>
                  <a:pt x="73202" y="10774"/>
                  <a:pt x="73612" y="11368"/>
                  <a:pt x="74069" y="11847"/>
                </a:cubicBezTo>
                <a:cubicBezTo>
                  <a:pt x="74430" y="12226"/>
                  <a:pt x="74919" y="12562"/>
                  <a:pt x="75413" y="12562"/>
                </a:cubicBezTo>
                <a:cubicBezTo>
                  <a:pt x="75544" y="12562"/>
                  <a:pt x="75675" y="12539"/>
                  <a:pt x="75804" y="12486"/>
                </a:cubicBezTo>
                <a:lnTo>
                  <a:pt x="75804" y="12486"/>
                </a:lnTo>
                <a:cubicBezTo>
                  <a:pt x="75433" y="12662"/>
                  <a:pt x="75021" y="12748"/>
                  <a:pt x="74607" y="12748"/>
                </a:cubicBezTo>
                <a:cubicBezTo>
                  <a:pt x="74002" y="12748"/>
                  <a:pt x="73393" y="12565"/>
                  <a:pt x="72905" y="12212"/>
                </a:cubicBezTo>
                <a:lnTo>
                  <a:pt x="72905" y="12212"/>
                </a:lnTo>
                <a:cubicBezTo>
                  <a:pt x="73019" y="12623"/>
                  <a:pt x="73133" y="13034"/>
                  <a:pt x="73224" y="13445"/>
                </a:cubicBezTo>
                <a:cubicBezTo>
                  <a:pt x="72878" y="13284"/>
                  <a:pt x="72492" y="13204"/>
                  <a:pt x="72105" y="13204"/>
                </a:cubicBezTo>
                <a:cubicBezTo>
                  <a:pt x="71778" y="13204"/>
                  <a:pt x="71451" y="13261"/>
                  <a:pt x="71147" y="13376"/>
                </a:cubicBezTo>
                <a:cubicBezTo>
                  <a:pt x="71650" y="14016"/>
                  <a:pt x="72471" y="14404"/>
                  <a:pt x="73293" y="14449"/>
                </a:cubicBezTo>
                <a:cubicBezTo>
                  <a:pt x="72699" y="14723"/>
                  <a:pt x="71992" y="15180"/>
                  <a:pt x="72083" y="15842"/>
                </a:cubicBezTo>
                <a:cubicBezTo>
                  <a:pt x="71170" y="15613"/>
                  <a:pt x="70234" y="15385"/>
                  <a:pt x="69299" y="15134"/>
                </a:cubicBezTo>
                <a:lnTo>
                  <a:pt x="69299" y="15134"/>
                </a:lnTo>
                <a:cubicBezTo>
                  <a:pt x="69687" y="15476"/>
                  <a:pt x="70075" y="15796"/>
                  <a:pt x="70463" y="16138"/>
                </a:cubicBezTo>
                <a:cubicBezTo>
                  <a:pt x="68865" y="16481"/>
                  <a:pt x="67267" y="16800"/>
                  <a:pt x="65669" y="17143"/>
                </a:cubicBezTo>
                <a:lnTo>
                  <a:pt x="67016" y="17736"/>
                </a:lnTo>
                <a:cubicBezTo>
                  <a:pt x="66034" y="18352"/>
                  <a:pt x="65099" y="19037"/>
                  <a:pt x="64231" y="19813"/>
                </a:cubicBezTo>
                <a:cubicBezTo>
                  <a:pt x="64688" y="19745"/>
                  <a:pt x="65121" y="19676"/>
                  <a:pt x="65578" y="19608"/>
                </a:cubicBezTo>
                <a:lnTo>
                  <a:pt x="65578" y="19608"/>
                </a:lnTo>
                <a:cubicBezTo>
                  <a:pt x="65099" y="19904"/>
                  <a:pt x="64619" y="20201"/>
                  <a:pt x="64140" y="20498"/>
                </a:cubicBezTo>
                <a:cubicBezTo>
                  <a:pt x="64242" y="20507"/>
                  <a:pt x="64344" y="20511"/>
                  <a:pt x="64446" y="20511"/>
                </a:cubicBezTo>
                <a:cubicBezTo>
                  <a:pt x="65671" y="20511"/>
                  <a:pt x="66891" y="19889"/>
                  <a:pt x="67587" y="18877"/>
                </a:cubicBezTo>
                <a:lnTo>
                  <a:pt x="67587" y="18877"/>
                </a:lnTo>
                <a:cubicBezTo>
                  <a:pt x="67040" y="19766"/>
                  <a:pt x="66379" y="20586"/>
                  <a:pt x="65628" y="21293"/>
                </a:cubicBezTo>
                <a:lnTo>
                  <a:pt x="65628" y="21293"/>
                </a:lnTo>
                <a:cubicBezTo>
                  <a:pt x="66043" y="20905"/>
                  <a:pt x="67269" y="20314"/>
                  <a:pt x="67815" y="19950"/>
                </a:cubicBezTo>
                <a:cubicBezTo>
                  <a:pt x="68458" y="19552"/>
                  <a:pt x="69174" y="19297"/>
                  <a:pt x="69906" y="19297"/>
                </a:cubicBezTo>
                <a:cubicBezTo>
                  <a:pt x="70265" y="19297"/>
                  <a:pt x="70627" y="19358"/>
                  <a:pt x="70988" y="19494"/>
                </a:cubicBezTo>
                <a:cubicBezTo>
                  <a:pt x="70280" y="19585"/>
                  <a:pt x="69618" y="19973"/>
                  <a:pt x="69253" y="20566"/>
                </a:cubicBezTo>
                <a:cubicBezTo>
                  <a:pt x="69047" y="20863"/>
                  <a:pt x="68933" y="21205"/>
                  <a:pt x="68728" y="21479"/>
                </a:cubicBezTo>
                <a:cubicBezTo>
                  <a:pt x="68557" y="21711"/>
                  <a:pt x="68309" y="21851"/>
                  <a:pt x="68035" y="21932"/>
                </a:cubicBezTo>
                <a:lnTo>
                  <a:pt x="68035" y="21932"/>
                </a:lnTo>
                <a:cubicBezTo>
                  <a:pt x="68800" y="22006"/>
                  <a:pt x="69836" y="22380"/>
                  <a:pt x="70523" y="22380"/>
                </a:cubicBezTo>
                <a:cubicBezTo>
                  <a:pt x="70841" y="22380"/>
                  <a:pt x="71085" y="22300"/>
                  <a:pt x="71193" y="22073"/>
                </a:cubicBezTo>
                <a:lnTo>
                  <a:pt x="71193" y="22073"/>
                </a:lnTo>
                <a:cubicBezTo>
                  <a:pt x="70440" y="23693"/>
                  <a:pt x="67632" y="22484"/>
                  <a:pt x="66331" y="23716"/>
                </a:cubicBezTo>
                <a:cubicBezTo>
                  <a:pt x="67518" y="23762"/>
                  <a:pt x="68682" y="23922"/>
                  <a:pt x="69846" y="24196"/>
                </a:cubicBezTo>
                <a:cubicBezTo>
                  <a:pt x="69162" y="24606"/>
                  <a:pt x="68408" y="24949"/>
                  <a:pt x="67632" y="25177"/>
                </a:cubicBezTo>
                <a:cubicBezTo>
                  <a:pt x="68180" y="25382"/>
                  <a:pt x="68751" y="25611"/>
                  <a:pt x="69299" y="25839"/>
                </a:cubicBezTo>
                <a:cubicBezTo>
                  <a:pt x="68294" y="26181"/>
                  <a:pt x="67290" y="26524"/>
                  <a:pt x="66286" y="26866"/>
                </a:cubicBezTo>
                <a:cubicBezTo>
                  <a:pt x="66917" y="27355"/>
                  <a:pt x="67694" y="27608"/>
                  <a:pt x="68487" y="27608"/>
                </a:cubicBezTo>
                <a:cubicBezTo>
                  <a:pt x="68582" y="27608"/>
                  <a:pt x="68678" y="27604"/>
                  <a:pt x="68774" y="27597"/>
                </a:cubicBezTo>
                <a:lnTo>
                  <a:pt x="68774" y="27597"/>
                </a:lnTo>
                <a:cubicBezTo>
                  <a:pt x="67952" y="28007"/>
                  <a:pt x="66856" y="27985"/>
                  <a:pt x="66080" y="28441"/>
                </a:cubicBezTo>
                <a:cubicBezTo>
                  <a:pt x="65715" y="28669"/>
                  <a:pt x="65624" y="29308"/>
                  <a:pt x="66012" y="29445"/>
                </a:cubicBezTo>
                <a:cubicBezTo>
                  <a:pt x="66070" y="29471"/>
                  <a:pt x="66129" y="29480"/>
                  <a:pt x="66187" y="29480"/>
                </a:cubicBezTo>
                <a:cubicBezTo>
                  <a:pt x="66286" y="29480"/>
                  <a:pt x="66382" y="29451"/>
                  <a:pt x="66468" y="29423"/>
                </a:cubicBezTo>
                <a:cubicBezTo>
                  <a:pt x="67084" y="29263"/>
                  <a:pt x="67701" y="29103"/>
                  <a:pt x="68317" y="28943"/>
                </a:cubicBezTo>
                <a:lnTo>
                  <a:pt x="68317" y="28943"/>
                </a:lnTo>
                <a:cubicBezTo>
                  <a:pt x="67792" y="29582"/>
                  <a:pt x="67267" y="30221"/>
                  <a:pt x="66742" y="30861"/>
                </a:cubicBezTo>
                <a:cubicBezTo>
                  <a:pt x="66768" y="30861"/>
                  <a:pt x="66793" y="30862"/>
                  <a:pt x="66818" y="30862"/>
                </a:cubicBezTo>
                <a:cubicBezTo>
                  <a:pt x="67502" y="30862"/>
                  <a:pt x="68198" y="30569"/>
                  <a:pt x="68682" y="30085"/>
                </a:cubicBezTo>
                <a:lnTo>
                  <a:pt x="68682" y="30085"/>
                </a:lnTo>
                <a:cubicBezTo>
                  <a:pt x="69070" y="30701"/>
                  <a:pt x="68454" y="31477"/>
                  <a:pt x="67815" y="31865"/>
                </a:cubicBezTo>
                <a:cubicBezTo>
                  <a:pt x="67176" y="32230"/>
                  <a:pt x="66400" y="32572"/>
                  <a:pt x="66217" y="33280"/>
                </a:cubicBezTo>
                <a:cubicBezTo>
                  <a:pt x="66295" y="33268"/>
                  <a:pt x="66374" y="33261"/>
                  <a:pt x="66454" y="33261"/>
                </a:cubicBezTo>
                <a:cubicBezTo>
                  <a:pt x="66952" y="33261"/>
                  <a:pt x="67457" y="33502"/>
                  <a:pt x="67792" y="33896"/>
                </a:cubicBezTo>
                <a:cubicBezTo>
                  <a:pt x="66537" y="34718"/>
                  <a:pt x="65418" y="35745"/>
                  <a:pt x="64505" y="36932"/>
                </a:cubicBezTo>
                <a:cubicBezTo>
                  <a:pt x="65081" y="36798"/>
                  <a:pt x="65608" y="36567"/>
                  <a:pt x="66073" y="36225"/>
                </a:cubicBezTo>
                <a:lnTo>
                  <a:pt x="66073" y="36225"/>
                </a:lnTo>
                <a:cubicBezTo>
                  <a:pt x="65194" y="36990"/>
                  <a:pt x="64636" y="38138"/>
                  <a:pt x="64574" y="39306"/>
                </a:cubicBezTo>
                <a:cubicBezTo>
                  <a:pt x="65692" y="38347"/>
                  <a:pt x="66719" y="37320"/>
                  <a:pt x="67655" y="36179"/>
                </a:cubicBezTo>
                <a:lnTo>
                  <a:pt x="67655" y="36179"/>
                </a:lnTo>
                <a:cubicBezTo>
                  <a:pt x="67701" y="37115"/>
                  <a:pt x="67267" y="38028"/>
                  <a:pt x="66537" y="38598"/>
                </a:cubicBezTo>
                <a:cubicBezTo>
                  <a:pt x="67838" y="38165"/>
                  <a:pt x="68933" y="37138"/>
                  <a:pt x="69458" y="35859"/>
                </a:cubicBezTo>
                <a:lnTo>
                  <a:pt x="69458" y="35859"/>
                </a:lnTo>
                <a:cubicBezTo>
                  <a:pt x="70006" y="37046"/>
                  <a:pt x="69755" y="38575"/>
                  <a:pt x="68842" y="39557"/>
                </a:cubicBezTo>
                <a:cubicBezTo>
                  <a:pt x="68659" y="39762"/>
                  <a:pt x="68408" y="39991"/>
                  <a:pt x="68408" y="40265"/>
                </a:cubicBezTo>
                <a:cubicBezTo>
                  <a:pt x="68408" y="40470"/>
                  <a:pt x="68545" y="40630"/>
                  <a:pt x="68591" y="40812"/>
                </a:cubicBezTo>
                <a:cubicBezTo>
                  <a:pt x="68842" y="41634"/>
                  <a:pt x="67838" y="42273"/>
                  <a:pt x="66993" y="42319"/>
                </a:cubicBezTo>
                <a:cubicBezTo>
                  <a:pt x="66876" y="42325"/>
                  <a:pt x="66758" y="42327"/>
                  <a:pt x="66639" y="42327"/>
                </a:cubicBezTo>
                <a:cubicBezTo>
                  <a:pt x="66446" y="42327"/>
                  <a:pt x="66250" y="42322"/>
                  <a:pt x="66057" y="42322"/>
                </a:cubicBezTo>
                <a:cubicBezTo>
                  <a:pt x="65504" y="42322"/>
                  <a:pt x="64965" y="42364"/>
                  <a:pt x="64528" y="42684"/>
                </a:cubicBezTo>
                <a:cubicBezTo>
                  <a:pt x="64557" y="42683"/>
                  <a:pt x="64586" y="42683"/>
                  <a:pt x="64615" y="42683"/>
                </a:cubicBezTo>
                <a:cubicBezTo>
                  <a:pt x="65568" y="42683"/>
                  <a:pt x="66535" y="43047"/>
                  <a:pt x="67221" y="43734"/>
                </a:cubicBezTo>
                <a:cubicBezTo>
                  <a:pt x="66901" y="43607"/>
                  <a:pt x="66560" y="43547"/>
                  <a:pt x="66218" y="43547"/>
                </a:cubicBezTo>
                <a:cubicBezTo>
                  <a:pt x="65150" y="43547"/>
                  <a:pt x="64076" y="44135"/>
                  <a:pt x="63592" y="45104"/>
                </a:cubicBezTo>
                <a:cubicBezTo>
                  <a:pt x="64009" y="45296"/>
                  <a:pt x="64458" y="45381"/>
                  <a:pt x="64911" y="45381"/>
                </a:cubicBezTo>
                <a:cubicBezTo>
                  <a:pt x="65748" y="45381"/>
                  <a:pt x="66602" y="45091"/>
                  <a:pt x="67313" y="44647"/>
                </a:cubicBezTo>
                <a:cubicBezTo>
                  <a:pt x="68431" y="43962"/>
                  <a:pt x="69276" y="42935"/>
                  <a:pt x="70097" y="41931"/>
                </a:cubicBezTo>
                <a:lnTo>
                  <a:pt x="70097" y="41931"/>
                </a:lnTo>
                <a:cubicBezTo>
                  <a:pt x="70029" y="42524"/>
                  <a:pt x="69732" y="43072"/>
                  <a:pt x="69276" y="43460"/>
                </a:cubicBezTo>
                <a:cubicBezTo>
                  <a:pt x="69371" y="43454"/>
                  <a:pt x="69467" y="43450"/>
                  <a:pt x="69562" y="43450"/>
                </a:cubicBezTo>
                <a:cubicBezTo>
                  <a:pt x="70127" y="43450"/>
                  <a:pt x="70685" y="43565"/>
                  <a:pt x="71193" y="43780"/>
                </a:cubicBezTo>
                <a:lnTo>
                  <a:pt x="69481" y="44967"/>
                </a:lnTo>
                <a:cubicBezTo>
                  <a:pt x="69618" y="45286"/>
                  <a:pt x="70006" y="45400"/>
                  <a:pt x="70303" y="45583"/>
                </a:cubicBezTo>
                <a:cubicBezTo>
                  <a:pt x="70600" y="45765"/>
                  <a:pt x="70873" y="46153"/>
                  <a:pt x="70668" y="46427"/>
                </a:cubicBezTo>
                <a:cubicBezTo>
                  <a:pt x="70554" y="46587"/>
                  <a:pt x="70348" y="46610"/>
                  <a:pt x="70143" y="46656"/>
                </a:cubicBezTo>
                <a:cubicBezTo>
                  <a:pt x="69504" y="46747"/>
                  <a:pt x="68865" y="46838"/>
                  <a:pt x="68226" y="46930"/>
                </a:cubicBezTo>
                <a:cubicBezTo>
                  <a:pt x="68568" y="47249"/>
                  <a:pt x="68933" y="47569"/>
                  <a:pt x="69299" y="47888"/>
                </a:cubicBezTo>
                <a:cubicBezTo>
                  <a:pt x="68511" y="47626"/>
                  <a:pt x="67689" y="47494"/>
                  <a:pt x="66870" y="47494"/>
                </a:cubicBezTo>
                <a:cubicBezTo>
                  <a:pt x="66052" y="47494"/>
                  <a:pt x="65236" y="47626"/>
                  <a:pt x="64460" y="47888"/>
                </a:cubicBezTo>
                <a:cubicBezTo>
                  <a:pt x="65121" y="47957"/>
                  <a:pt x="65761" y="48276"/>
                  <a:pt x="66240" y="48756"/>
                </a:cubicBezTo>
                <a:cubicBezTo>
                  <a:pt x="65230" y="49384"/>
                  <a:pt x="64419" y="50034"/>
                  <a:pt x="63199" y="50034"/>
                </a:cubicBezTo>
                <a:cubicBezTo>
                  <a:pt x="63180" y="50034"/>
                  <a:pt x="63162" y="50034"/>
                  <a:pt x="63144" y="50034"/>
                </a:cubicBezTo>
                <a:lnTo>
                  <a:pt x="63144" y="50034"/>
                </a:lnTo>
                <a:cubicBezTo>
                  <a:pt x="63537" y="50047"/>
                  <a:pt x="64098" y="51021"/>
                  <a:pt x="64943" y="51021"/>
                </a:cubicBezTo>
                <a:cubicBezTo>
                  <a:pt x="64979" y="51021"/>
                  <a:pt x="65016" y="51019"/>
                  <a:pt x="65053" y="51015"/>
                </a:cubicBezTo>
                <a:cubicBezTo>
                  <a:pt x="65738" y="50947"/>
                  <a:pt x="66605" y="50353"/>
                  <a:pt x="67313" y="50171"/>
                </a:cubicBezTo>
                <a:lnTo>
                  <a:pt x="67313" y="50171"/>
                </a:lnTo>
                <a:cubicBezTo>
                  <a:pt x="66856" y="50559"/>
                  <a:pt x="66308" y="50901"/>
                  <a:pt x="65715" y="51107"/>
                </a:cubicBezTo>
                <a:cubicBezTo>
                  <a:pt x="66103" y="51175"/>
                  <a:pt x="66491" y="51221"/>
                  <a:pt x="66879" y="51289"/>
                </a:cubicBezTo>
                <a:cubicBezTo>
                  <a:pt x="66377" y="51426"/>
                  <a:pt x="65898" y="51540"/>
                  <a:pt x="65395" y="51677"/>
                </a:cubicBezTo>
                <a:cubicBezTo>
                  <a:pt x="65733" y="51786"/>
                  <a:pt x="66089" y="51843"/>
                  <a:pt x="66444" y="51843"/>
                </a:cubicBezTo>
                <a:cubicBezTo>
                  <a:pt x="66762" y="51843"/>
                  <a:pt x="67079" y="51797"/>
                  <a:pt x="67381" y="51700"/>
                </a:cubicBezTo>
                <a:lnTo>
                  <a:pt x="67381" y="51700"/>
                </a:lnTo>
                <a:cubicBezTo>
                  <a:pt x="66833" y="52088"/>
                  <a:pt x="66286" y="52453"/>
                  <a:pt x="65738" y="52841"/>
                </a:cubicBezTo>
                <a:cubicBezTo>
                  <a:pt x="65327" y="53115"/>
                  <a:pt x="64939" y="53709"/>
                  <a:pt x="65327" y="53983"/>
                </a:cubicBezTo>
                <a:cubicBezTo>
                  <a:pt x="66240" y="53640"/>
                  <a:pt x="67153" y="53298"/>
                  <a:pt x="68043" y="52933"/>
                </a:cubicBezTo>
                <a:lnTo>
                  <a:pt x="68043" y="52933"/>
                </a:lnTo>
                <a:cubicBezTo>
                  <a:pt x="67838" y="53206"/>
                  <a:pt x="67655" y="53480"/>
                  <a:pt x="67450" y="53754"/>
                </a:cubicBezTo>
                <a:cubicBezTo>
                  <a:pt x="68020" y="53435"/>
                  <a:pt x="68614" y="53161"/>
                  <a:pt x="69230" y="52887"/>
                </a:cubicBezTo>
                <a:lnTo>
                  <a:pt x="69230" y="52887"/>
                </a:lnTo>
                <a:cubicBezTo>
                  <a:pt x="69230" y="53891"/>
                  <a:pt x="67952" y="54302"/>
                  <a:pt x="67039" y="54759"/>
                </a:cubicBezTo>
                <a:cubicBezTo>
                  <a:pt x="66080" y="55238"/>
                  <a:pt x="65304" y="56105"/>
                  <a:pt x="64939" y="57110"/>
                </a:cubicBezTo>
                <a:cubicBezTo>
                  <a:pt x="66103" y="56493"/>
                  <a:pt x="67267" y="55831"/>
                  <a:pt x="68386" y="55124"/>
                </a:cubicBezTo>
                <a:lnTo>
                  <a:pt x="68386" y="55124"/>
                </a:lnTo>
                <a:cubicBezTo>
                  <a:pt x="67883" y="55535"/>
                  <a:pt x="67861" y="56379"/>
                  <a:pt x="68340" y="56813"/>
                </a:cubicBezTo>
                <a:cubicBezTo>
                  <a:pt x="66719" y="58068"/>
                  <a:pt x="65236" y="59483"/>
                  <a:pt x="63912" y="61036"/>
                </a:cubicBezTo>
                <a:cubicBezTo>
                  <a:pt x="65236" y="60648"/>
                  <a:pt x="66491" y="59963"/>
                  <a:pt x="67541" y="59050"/>
                </a:cubicBezTo>
                <a:lnTo>
                  <a:pt x="67541" y="59050"/>
                </a:lnTo>
                <a:cubicBezTo>
                  <a:pt x="67290" y="59483"/>
                  <a:pt x="67016" y="59894"/>
                  <a:pt x="66765" y="60305"/>
                </a:cubicBezTo>
                <a:cubicBezTo>
                  <a:pt x="68386" y="59552"/>
                  <a:pt x="69664" y="58045"/>
                  <a:pt x="70143" y="56311"/>
                </a:cubicBezTo>
                <a:lnTo>
                  <a:pt x="70143" y="56311"/>
                </a:lnTo>
                <a:cubicBezTo>
                  <a:pt x="70600" y="57429"/>
                  <a:pt x="70189" y="58822"/>
                  <a:pt x="69207" y="59483"/>
                </a:cubicBezTo>
                <a:cubicBezTo>
                  <a:pt x="68819" y="59757"/>
                  <a:pt x="68294" y="59986"/>
                  <a:pt x="68226" y="60465"/>
                </a:cubicBezTo>
                <a:cubicBezTo>
                  <a:pt x="68431" y="60488"/>
                  <a:pt x="68637" y="60488"/>
                  <a:pt x="68865" y="60511"/>
                </a:cubicBezTo>
                <a:cubicBezTo>
                  <a:pt x="67906" y="60876"/>
                  <a:pt x="67016" y="61492"/>
                  <a:pt x="66331" y="62245"/>
                </a:cubicBezTo>
                <a:cubicBezTo>
                  <a:pt x="67107" y="62131"/>
                  <a:pt x="67906" y="62040"/>
                  <a:pt x="68682" y="61949"/>
                </a:cubicBezTo>
                <a:lnTo>
                  <a:pt x="68682" y="61949"/>
                </a:lnTo>
                <a:cubicBezTo>
                  <a:pt x="67655" y="62519"/>
                  <a:pt x="66788" y="63409"/>
                  <a:pt x="66240" y="64459"/>
                </a:cubicBezTo>
                <a:cubicBezTo>
                  <a:pt x="67404" y="64117"/>
                  <a:pt x="68431" y="63272"/>
                  <a:pt x="69002" y="62200"/>
                </a:cubicBezTo>
                <a:lnTo>
                  <a:pt x="69002" y="62200"/>
                </a:lnTo>
                <a:cubicBezTo>
                  <a:pt x="68819" y="63021"/>
                  <a:pt x="68637" y="63843"/>
                  <a:pt x="68477" y="64665"/>
                </a:cubicBezTo>
                <a:cubicBezTo>
                  <a:pt x="69139" y="64003"/>
                  <a:pt x="69687" y="63227"/>
                  <a:pt x="70097" y="62359"/>
                </a:cubicBezTo>
                <a:lnTo>
                  <a:pt x="70097" y="62359"/>
                </a:lnTo>
                <a:cubicBezTo>
                  <a:pt x="70029" y="62953"/>
                  <a:pt x="70052" y="63569"/>
                  <a:pt x="70212" y="64140"/>
                </a:cubicBezTo>
                <a:cubicBezTo>
                  <a:pt x="70554" y="62747"/>
                  <a:pt x="70896" y="61355"/>
                  <a:pt x="71239" y="59963"/>
                </a:cubicBezTo>
                <a:lnTo>
                  <a:pt x="71239" y="59963"/>
                </a:lnTo>
                <a:cubicBezTo>
                  <a:pt x="71170" y="61150"/>
                  <a:pt x="71033" y="62337"/>
                  <a:pt x="70851" y="63501"/>
                </a:cubicBezTo>
                <a:cubicBezTo>
                  <a:pt x="72015" y="62519"/>
                  <a:pt x="72882" y="61150"/>
                  <a:pt x="73293" y="59666"/>
                </a:cubicBezTo>
                <a:lnTo>
                  <a:pt x="73293" y="59666"/>
                </a:lnTo>
                <a:cubicBezTo>
                  <a:pt x="73635" y="60396"/>
                  <a:pt x="73407" y="61241"/>
                  <a:pt x="73088" y="61949"/>
                </a:cubicBezTo>
                <a:cubicBezTo>
                  <a:pt x="72768" y="62656"/>
                  <a:pt x="72311" y="63341"/>
                  <a:pt x="72197" y="64117"/>
                </a:cubicBezTo>
                <a:cubicBezTo>
                  <a:pt x="72083" y="64893"/>
                  <a:pt x="72403" y="65806"/>
                  <a:pt x="73133" y="66057"/>
                </a:cubicBezTo>
                <a:cubicBezTo>
                  <a:pt x="73156" y="65053"/>
                  <a:pt x="73453" y="64071"/>
                  <a:pt x="73978" y="63227"/>
                </a:cubicBezTo>
                <a:lnTo>
                  <a:pt x="73978" y="63227"/>
                </a:lnTo>
                <a:cubicBezTo>
                  <a:pt x="73955" y="63912"/>
                  <a:pt x="74206" y="64596"/>
                  <a:pt x="74708" y="65076"/>
                </a:cubicBezTo>
                <a:cubicBezTo>
                  <a:pt x="74777" y="64847"/>
                  <a:pt x="74936" y="64619"/>
                  <a:pt x="75165" y="64482"/>
                </a:cubicBezTo>
                <a:cubicBezTo>
                  <a:pt x="75339" y="64948"/>
                  <a:pt x="75845" y="65266"/>
                  <a:pt x="76343" y="65266"/>
                </a:cubicBezTo>
                <a:cubicBezTo>
                  <a:pt x="76430" y="65266"/>
                  <a:pt x="76517" y="65256"/>
                  <a:pt x="76603" y="65235"/>
                </a:cubicBezTo>
                <a:cubicBezTo>
                  <a:pt x="76215" y="63980"/>
                  <a:pt x="75849" y="62679"/>
                  <a:pt x="75598" y="61378"/>
                </a:cubicBezTo>
                <a:cubicBezTo>
                  <a:pt x="75417" y="60516"/>
                  <a:pt x="75980" y="58797"/>
                  <a:pt x="75762" y="58148"/>
                </a:cubicBezTo>
                <a:lnTo>
                  <a:pt x="75762" y="58148"/>
                </a:lnTo>
                <a:cubicBezTo>
                  <a:pt x="75991" y="58806"/>
                  <a:pt x="76354" y="59441"/>
                  <a:pt x="76808" y="59963"/>
                </a:cubicBezTo>
                <a:cubicBezTo>
                  <a:pt x="76907" y="60081"/>
                  <a:pt x="77040" y="60200"/>
                  <a:pt x="77178" y="60200"/>
                </a:cubicBezTo>
                <a:cubicBezTo>
                  <a:pt x="77199" y="60200"/>
                  <a:pt x="77220" y="60197"/>
                  <a:pt x="77242" y="60191"/>
                </a:cubicBezTo>
                <a:cubicBezTo>
                  <a:pt x="77261" y="60186"/>
                  <a:pt x="77278" y="60178"/>
                  <a:pt x="77293" y="60167"/>
                </a:cubicBezTo>
                <a:lnTo>
                  <a:pt x="77293" y="60167"/>
                </a:lnTo>
                <a:cubicBezTo>
                  <a:pt x="77717" y="61555"/>
                  <a:pt x="79117" y="62575"/>
                  <a:pt x="80570" y="62575"/>
                </a:cubicBezTo>
                <a:cubicBezTo>
                  <a:pt x="80655" y="62575"/>
                  <a:pt x="80740" y="62572"/>
                  <a:pt x="80825" y="62565"/>
                </a:cubicBezTo>
                <a:cubicBezTo>
                  <a:pt x="79981" y="61424"/>
                  <a:pt x="79433" y="60054"/>
                  <a:pt x="79273" y="58639"/>
                </a:cubicBezTo>
                <a:lnTo>
                  <a:pt x="79273" y="58639"/>
                </a:lnTo>
                <a:cubicBezTo>
                  <a:pt x="80141" y="59575"/>
                  <a:pt x="81191" y="60328"/>
                  <a:pt x="82332" y="60876"/>
                </a:cubicBezTo>
                <a:cubicBezTo>
                  <a:pt x="82218" y="60214"/>
                  <a:pt x="82012" y="59575"/>
                  <a:pt x="81693" y="58981"/>
                </a:cubicBezTo>
                <a:lnTo>
                  <a:pt x="81693" y="58981"/>
                </a:lnTo>
                <a:cubicBezTo>
                  <a:pt x="82058" y="59050"/>
                  <a:pt x="82377" y="59324"/>
                  <a:pt x="82720" y="59483"/>
                </a:cubicBezTo>
                <a:cubicBezTo>
                  <a:pt x="82844" y="59533"/>
                  <a:pt x="82989" y="59562"/>
                  <a:pt x="83133" y="59562"/>
                </a:cubicBezTo>
                <a:cubicBezTo>
                  <a:pt x="83384" y="59562"/>
                  <a:pt x="83631" y="59473"/>
                  <a:pt x="83747" y="59255"/>
                </a:cubicBezTo>
                <a:cubicBezTo>
                  <a:pt x="83884" y="58981"/>
                  <a:pt x="83724" y="58639"/>
                  <a:pt x="83542" y="58388"/>
                </a:cubicBezTo>
                <a:cubicBezTo>
                  <a:pt x="82765" y="57224"/>
                  <a:pt x="81624" y="56288"/>
                  <a:pt x="80323" y="55763"/>
                </a:cubicBezTo>
                <a:cubicBezTo>
                  <a:pt x="80591" y="55598"/>
                  <a:pt x="80879" y="55537"/>
                  <a:pt x="81179" y="55537"/>
                </a:cubicBezTo>
                <a:cubicBezTo>
                  <a:pt x="81877" y="55537"/>
                  <a:pt x="82640" y="55870"/>
                  <a:pt x="83359" y="56014"/>
                </a:cubicBezTo>
                <a:cubicBezTo>
                  <a:pt x="83599" y="56063"/>
                  <a:pt x="83842" y="56087"/>
                  <a:pt x="84086" y="56087"/>
                </a:cubicBezTo>
                <a:cubicBezTo>
                  <a:pt x="85535" y="56087"/>
                  <a:pt x="86986" y="55246"/>
                  <a:pt x="87650" y="53937"/>
                </a:cubicBezTo>
                <a:lnTo>
                  <a:pt x="87650" y="53937"/>
                </a:lnTo>
                <a:cubicBezTo>
                  <a:pt x="87276" y="54124"/>
                  <a:pt x="86861" y="54216"/>
                  <a:pt x="86446" y="54216"/>
                </a:cubicBezTo>
                <a:cubicBezTo>
                  <a:pt x="86101" y="54216"/>
                  <a:pt x="85757" y="54152"/>
                  <a:pt x="85436" y="54028"/>
                </a:cubicBezTo>
                <a:cubicBezTo>
                  <a:pt x="86258" y="53663"/>
                  <a:pt x="87034" y="53138"/>
                  <a:pt x="87650" y="52476"/>
                </a:cubicBezTo>
                <a:lnTo>
                  <a:pt x="87650" y="52476"/>
                </a:lnTo>
                <a:cubicBezTo>
                  <a:pt x="87282" y="52518"/>
                  <a:pt x="86909" y="52538"/>
                  <a:pt x="86535" y="52538"/>
                </a:cubicBezTo>
                <a:cubicBezTo>
                  <a:pt x="85682" y="52538"/>
                  <a:pt x="84823" y="52431"/>
                  <a:pt x="83998" y="52225"/>
                </a:cubicBezTo>
                <a:cubicBezTo>
                  <a:pt x="84774" y="51837"/>
                  <a:pt x="85550" y="51449"/>
                  <a:pt x="86326" y="51061"/>
                </a:cubicBezTo>
                <a:cubicBezTo>
                  <a:pt x="86942" y="50741"/>
                  <a:pt x="87673" y="50057"/>
                  <a:pt x="87239" y="49509"/>
                </a:cubicBezTo>
                <a:cubicBezTo>
                  <a:pt x="87011" y="49258"/>
                  <a:pt x="86646" y="49235"/>
                  <a:pt x="86303" y="49235"/>
                </a:cubicBezTo>
                <a:cubicBezTo>
                  <a:pt x="85436" y="49281"/>
                  <a:pt x="84569" y="49486"/>
                  <a:pt x="83793" y="49851"/>
                </a:cubicBezTo>
                <a:cubicBezTo>
                  <a:pt x="84203" y="49463"/>
                  <a:pt x="84432" y="48915"/>
                  <a:pt x="84432" y="48345"/>
                </a:cubicBezTo>
                <a:lnTo>
                  <a:pt x="84432" y="48345"/>
                </a:lnTo>
                <a:cubicBezTo>
                  <a:pt x="82925" y="48778"/>
                  <a:pt x="81533" y="49554"/>
                  <a:pt x="80346" y="50559"/>
                </a:cubicBezTo>
                <a:cubicBezTo>
                  <a:pt x="80756" y="49444"/>
                  <a:pt x="81506" y="48464"/>
                  <a:pt x="82483" y="47757"/>
                </a:cubicBezTo>
                <a:lnTo>
                  <a:pt x="82483" y="47757"/>
                </a:lnTo>
                <a:cubicBezTo>
                  <a:pt x="81464" y="48490"/>
                  <a:pt x="79993" y="48339"/>
                  <a:pt x="78971" y="49040"/>
                </a:cubicBezTo>
                <a:lnTo>
                  <a:pt x="78971" y="49040"/>
                </a:lnTo>
                <a:cubicBezTo>
                  <a:pt x="79352" y="48599"/>
                  <a:pt x="79548" y="47984"/>
                  <a:pt x="79479" y="47409"/>
                </a:cubicBezTo>
                <a:lnTo>
                  <a:pt x="79479" y="47409"/>
                </a:lnTo>
                <a:cubicBezTo>
                  <a:pt x="78520" y="48048"/>
                  <a:pt x="77516" y="48710"/>
                  <a:pt x="76374" y="48801"/>
                </a:cubicBezTo>
                <a:cubicBezTo>
                  <a:pt x="76312" y="48806"/>
                  <a:pt x="76249" y="48809"/>
                  <a:pt x="76185" y="48809"/>
                </a:cubicBezTo>
                <a:cubicBezTo>
                  <a:pt x="75094" y="48809"/>
                  <a:pt x="73928" y="48077"/>
                  <a:pt x="73864" y="46998"/>
                </a:cubicBezTo>
                <a:lnTo>
                  <a:pt x="73864" y="46998"/>
                </a:lnTo>
                <a:cubicBezTo>
                  <a:pt x="74502" y="47388"/>
                  <a:pt x="75264" y="47599"/>
                  <a:pt x="76021" y="47599"/>
                </a:cubicBezTo>
                <a:cubicBezTo>
                  <a:pt x="76239" y="47599"/>
                  <a:pt x="76457" y="47582"/>
                  <a:pt x="76671" y="47546"/>
                </a:cubicBezTo>
                <a:cubicBezTo>
                  <a:pt x="76511" y="47044"/>
                  <a:pt x="76352" y="46542"/>
                  <a:pt x="76192" y="46017"/>
                </a:cubicBezTo>
                <a:lnTo>
                  <a:pt x="76192" y="46017"/>
                </a:lnTo>
                <a:cubicBezTo>
                  <a:pt x="77036" y="46085"/>
                  <a:pt x="77881" y="46176"/>
                  <a:pt x="78748" y="46245"/>
                </a:cubicBezTo>
                <a:lnTo>
                  <a:pt x="77379" y="44099"/>
                </a:lnTo>
                <a:cubicBezTo>
                  <a:pt x="77835" y="43939"/>
                  <a:pt x="78292" y="43802"/>
                  <a:pt x="78748" y="43643"/>
                </a:cubicBezTo>
                <a:cubicBezTo>
                  <a:pt x="79456" y="44856"/>
                  <a:pt x="80845" y="45622"/>
                  <a:pt x="82248" y="45622"/>
                </a:cubicBezTo>
                <a:cubicBezTo>
                  <a:pt x="82428" y="45622"/>
                  <a:pt x="82609" y="45609"/>
                  <a:pt x="82788" y="45583"/>
                </a:cubicBezTo>
                <a:cubicBezTo>
                  <a:pt x="82309" y="44738"/>
                  <a:pt x="81852" y="43894"/>
                  <a:pt x="81373" y="43026"/>
                </a:cubicBezTo>
                <a:lnTo>
                  <a:pt x="81373" y="43026"/>
                </a:lnTo>
                <a:cubicBezTo>
                  <a:pt x="82400" y="43323"/>
                  <a:pt x="83313" y="43985"/>
                  <a:pt x="83884" y="44875"/>
                </a:cubicBezTo>
                <a:cubicBezTo>
                  <a:pt x="83952" y="44145"/>
                  <a:pt x="84523" y="43483"/>
                  <a:pt x="85253" y="43300"/>
                </a:cubicBezTo>
                <a:lnTo>
                  <a:pt x="85253" y="43300"/>
                </a:lnTo>
                <a:cubicBezTo>
                  <a:pt x="85232" y="44305"/>
                  <a:pt x="86152" y="45194"/>
                  <a:pt x="87132" y="45194"/>
                </a:cubicBezTo>
                <a:cubicBezTo>
                  <a:pt x="87221" y="45194"/>
                  <a:pt x="87310" y="45187"/>
                  <a:pt x="87399" y="45172"/>
                </a:cubicBezTo>
                <a:cubicBezTo>
                  <a:pt x="87239" y="43917"/>
                  <a:pt x="87102" y="42638"/>
                  <a:pt x="86942" y="41360"/>
                </a:cubicBezTo>
                <a:lnTo>
                  <a:pt x="86942" y="41360"/>
                </a:lnTo>
                <a:cubicBezTo>
                  <a:pt x="87787" y="44510"/>
                  <a:pt x="90252" y="47181"/>
                  <a:pt x="93334" y="48231"/>
                </a:cubicBezTo>
                <a:cubicBezTo>
                  <a:pt x="93014" y="46724"/>
                  <a:pt x="92215" y="45309"/>
                  <a:pt x="91051" y="44259"/>
                </a:cubicBezTo>
                <a:lnTo>
                  <a:pt x="91051" y="44259"/>
                </a:lnTo>
                <a:cubicBezTo>
                  <a:pt x="92215" y="44944"/>
                  <a:pt x="93356" y="45651"/>
                  <a:pt x="94498" y="46359"/>
                </a:cubicBezTo>
                <a:cubicBezTo>
                  <a:pt x="95776" y="44396"/>
                  <a:pt x="94475" y="41315"/>
                  <a:pt x="92169" y="40881"/>
                </a:cubicBezTo>
                <a:cubicBezTo>
                  <a:pt x="92302" y="40670"/>
                  <a:pt x="92472" y="40588"/>
                  <a:pt x="92668" y="40588"/>
                </a:cubicBezTo>
                <a:cubicBezTo>
                  <a:pt x="93213" y="40588"/>
                  <a:pt x="93950" y="41228"/>
                  <a:pt x="94589" y="41497"/>
                </a:cubicBezTo>
                <a:cubicBezTo>
                  <a:pt x="94772" y="41578"/>
                  <a:pt x="94967" y="41615"/>
                  <a:pt x="95162" y="41615"/>
                </a:cubicBezTo>
                <a:cubicBezTo>
                  <a:pt x="95798" y="41615"/>
                  <a:pt x="96439" y="41218"/>
                  <a:pt x="96666" y="40607"/>
                </a:cubicBezTo>
                <a:cubicBezTo>
                  <a:pt x="96913" y="39961"/>
                  <a:pt x="96622" y="39157"/>
                  <a:pt x="96058" y="38761"/>
                </a:cubicBezTo>
                <a:lnTo>
                  <a:pt x="96058" y="38761"/>
                </a:lnTo>
                <a:cubicBezTo>
                  <a:pt x="96751" y="39070"/>
                  <a:pt x="97509" y="39221"/>
                  <a:pt x="98268" y="39221"/>
                </a:cubicBezTo>
                <a:cubicBezTo>
                  <a:pt x="99682" y="39221"/>
                  <a:pt x="101102" y="38699"/>
                  <a:pt x="102121" y="37708"/>
                </a:cubicBezTo>
                <a:cubicBezTo>
                  <a:pt x="100843" y="37685"/>
                  <a:pt x="99519" y="37480"/>
                  <a:pt x="98355" y="36978"/>
                </a:cubicBezTo>
                <a:cubicBezTo>
                  <a:pt x="98857" y="36818"/>
                  <a:pt x="102646" y="33942"/>
                  <a:pt x="102669" y="33645"/>
                </a:cubicBezTo>
                <a:cubicBezTo>
                  <a:pt x="102738" y="33075"/>
                  <a:pt x="102144" y="32641"/>
                  <a:pt x="101573" y="32618"/>
                </a:cubicBezTo>
                <a:cubicBezTo>
                  <a:pt x="101113" y="32618"/>
                  <a:pt x="100686" y="32827"/>
                  <a:pt x="100277" y="33070"/>
                </a:cubicBezTo>
                <a:lnTo>
                  <a:pt x="100277" y="33070"/>
                </a:lnTo>
                <a:cubicBezTo>
                  <a:pt x="101239" y="32450"/>
                  <a:pt x="101992" y="31528"/>
                  <a:pt x="102372" y="30450"/>
                </a:cubicBezTo>
                <a:cubicBezTo>
                  <a:pt x="102509" y="30062"/>
                  <a:pt x="102509" y="29514"/>
                  <a:pt x="102121" y="29423"/>
                </a:cubicBezTo>
                <a:cubicBezTo>
                  <a:pt x="102106" y="29421"/>
                  <a:pt x="102091" y="29420"/>
                  <a:pt x="102076" y="29420"/>
                </a:cubicBezTo>
                <a:cubicBezTo>
                  <a:pt x="101886" y="29420"/>
                  <a:pt x="101699" y="29547"/>
                  <a:pt x="101551" y="29674"/>
                </a:cubicBezTo>
                <a:cubicBezTo>
                  <a:pt x="100021" y="30883"/>
                  <a:pt x="98492" y="32116"/>
                  <a:pt x="96963" y="33326"/>
                </a:cubicBezTo>
                <a:cubicBezTo>
                  <a:pt x="97899" y="32436"/>
                  <a:pt x="98515" y="31180"/>
                  <a:pt x="98652" y="29902"/>
                </a:cubicBezTo>
                <a:lnTo>
                  <a:pt x="98652" y="29902"/>
                </a:lnTo>
                <a:cubicBezTo>
                  <a:pt x="97467" y="30801"/>
                  <a:pt x="96282" y="31700"/>
                  <a:pt x="95113" y="32615"/>
                </a:cubicBezTo>
                <a:lnTo>
                  <a:pt x="95113" y="32615"/>
                </a:lnTo>
                <a:cubicBezTo>
                  <a:pt x="96124" y="31701"/>
                  <a:pt x="96635" y="30257"/>
                  <a:pt x="96392" y="28920"/>
                </a:cubicBezTo>
                <a:lnTo>
                  <a:pt x="96392" y="28920"/>
                </a:lnTo>
                <a:lnTo>
                  <a:pt x="92740" y="32983"/>
                </a:lnTo>
                <a:cubicBezTo>
                  <a:pt x="93402" y="31842"/>
                  <a:pt x="93813" y="30564"/>
                  <a:pt x="93927" y="29263"/>
                </a:cubicBezTo>
                <a:lnTo>
                  <a:pt x="93927" y="29263"/>
                </a:lnTo>
                <a:cubicBezTo>
                  <a:pt x="93265" y="29281"/>
                  <a:pt x="92632" y="29700"/>
                  <a:pt x="92304" y="30280"/>
                </a:cubicBezTo>
                <a:lnTo>
                  <a:pt x="92304" y="30280"/>
                </a:lnTo>
                <a:cubicBezTo>
                  <a:pt x="92593" y="29430"/>
                  <a:pt x="92604" y="28495"/>
                  <a:pt x="92352" y="27642"/>
                </a:cubicBezTo>
                <a:lnTo>
                  <a:pt x="92352" y="27642"/>
                </a:lnTo>
                <a:cubicBezTo>
                  <a:pt x="91074" y="29788"/>
                  <a:pt x="89773" y="31933"/>
                  <a:pt x="88495" y="34056"/>
                </a:cubicBezTo>
                <a:cubicBezTo>
                  <a:pt x="88449" y="33326"/>
                  <a:pt x="88677" y="32550"/>
                  <a:pt x="89111" y="31933"/>
                </a:cubicBezTo>
                <a:lnTo>
                  <a:pt x="89111" y="31933"/>
                </a:lnTo>
                <a:cubicBezTo>
                  <a:pt x="88677" y="32070"/>
                  <a:pt x="88266" y="32321"/>
                  <a:pt x="87970" y="32687"/>
                </a:cubicBezTo>
                <a:cubicBezTo>
                  <a:pt x="88426" y="31865"/>
                  <a:pt x="88403" y="30815"/>
                  <a:pt x="87947" y="30016"/>
                </a:cubicBezTo>
                <a:cubicBezTo>
                  <a:pt x="87125" y="30769"/>
                  <a:pt x="86554" y="31796"/>
                  <a:pt x="86326" y="32892"/>
                </a:cubicBezTo>
                <a:lnTo>
                  <a:pt x="84911" y="30975"/>
                </a:lnTo>
                <a:lnTo>
                  <a:pt x="84911" y="30975"/>
                </a:lnTo>
                <a:cubicBezTo>
                  <a:pt x="85322" y="33120"/>
                  <a:pt x="84523" y="35448"/>
                  <a:pt x="82902" y="36886"/>
                </a:cubicBezTo>
                <a:cubicBezTo>
                  <a:pt x="82925" y="36247"/>
                  <a:pt x="83313" y="35677"/>
                  <a:pt x="83564" y="35106"/>
                </a:cubicBezTo>
                <a:cubicBezTo>
                  <a:pt x="83815" y="34513"/>
                  <a:pt x="83907" y="33782"/>
                  <a:pt x="83496" y="33303"/>
                </a:cubicBezTo>
                <a:cubicBezTo>
                  <a:pt x="83349" y="33131"/>
                  <a:pt x="83122" y="33053"/>
                  <a:pt x="82897" y="33053"/>
                </a:cubicBezTo>
                <a:cubicBezTo>
                  <a:pt x="82493" y="33053"/>
                  <a:pt x="82091" y="33304"/>
                  <a:pt x="82149" y="33714"/>
                </a:cubicBezTo>
                <a:cubicBezTo>
                  <a:pt x="81807" y="33394"/>
                  <a:pt x="81898" y="32869"/>
                  <a:pt x="81830" y="32436"/>
                </a:cubicBezTo>
                <a:cubicBezTo>
                  <a:pt x="81793" y="32069"/>
                  <a:pt x="81477" y="31673"/>
                  <a:pt x="81176" y="31673"/>
                </a:cubicBezTo>
                <a:cubicBezTo>
                  <a:pt x="81102" y="31673"/>
                  <a:pt x="81030" y="31697"/>
                  <a:pt x="80962" y="31751"/>
                </a:cubicBezTo>
                <a:cubicBezTo>
                  <a:pt x="80802" y="31888"/>
                  <a:pt x="80757" y="32093"/>
                  <a:pt x="80734" y="32276"/>
                </a:cubicBezTo>
                <a:cubicBezTo>
                  <a:pt x="80551" y="33508"/>
                  <a:pt x="80369" y="34718"/>
                  <a:pt x="80163" y="35928"/>
                </a:cubicBezTo>
                <a:cubicBezTo>
                  <a:pt x="79684" y="35722"/>
                  <a:pt x="79387" y="35152"/>
                  <a:pt x="79456" y="34627"/>
                </a:cubicBezTo>
                <a:lnTo>
                  <a:pt x="79456" y="34627"/>
                </a:lnTo>
                <a:cubicBezTo>
                  <a:pt x="78954" y="34650"/>
                  <a:pt x="78474" y="34901"/>
                  <a:pt x="78155" y="35289"/>
                </a:cubicBezTo>
                <a:cubicBezTo>
                  <a:pt x="78543" y="34672"/>
                  <a:pt x="78588" y="33851"/>
                  <a:pt x="78269" y="33189"/>
                </a:cubicBezTo>
                <a:lnTo>
                  <a:pt x="78269" y="33189"/>
                </a:lnTo>
                <a:cubicBezTo>
                  <a:pt x="77698" y="33965"/>
                  <a:pt x="77013" y="34627"/>
                  <a:pt x="76237" y="35197"/>
                </a:cubicBezTo>
                <a:cubicBezTo>
                  <a:pt x="75918" y="34992"/>
                  <a:pt x="76032" y="34467"/>
                  <a:pt x="76260" y="34170"/>
                </a:cubicBezTo>
                <a:cubicBezTo>
                  <a:pt x="76511" y="33851"/>
                  <a:pt x="76854" y="33554"/>
                  <a:pt x="76808" y="33166"/>
                </a:cubicBezTo>
                <a:cubicBezTo>
                  <a:pt x="76785" y="32751"/>
                  <a:pt x="76454" y="32592"/>
                  <a:pt x="76044" y="32592"/>
                </a:cubicBezTo>
                <a:cubicBezTo>
                  <a:pt x="75641" y="32592"/>
                  <a:pt x="75161" y="32746"/>
                  <a:pt x="74822" y="32960"/>
                </a:cubicBezTo>
                <a:lnTo>
                  <a:pt x="76625" y="31477"/>
                </a:lnTo>
                <a:cubicBezTo>
                  <a:pt x="76377" y="30865"/>
                  <a:pt x="75709" y="30480"/>
                  <a:pt x="75056" y="30480"/>
                </a:cubicBezTo>
                <a:cubicBezTo>
                  <a:pt x="74865" y="30480"/>
                  <a:pt x="74674" y="30514"/>
                  <a:pt x="74496" y="30584"/>
                </a:cubicBezTo>
                <a:lnTo>
                  <a:pt x="74496" y="30584"/>
                </a:lnTo>
                <a:cubicBezTo>
                  <a:pt x="74820" y="30415"/>
                  <a:pt x="75101" y="30150"/>
                  <a:pt x="75279" y="29833"/>
                </a:cubicBezTo>
                <a:cubicBezTo>
                  <a:pt x="74115" y="29514"/>
                  <a:pt x="73407" y="28076"/>
                  <a:pt x="73886" y="26957"/>
                </a:cubicBezTo>
                <a:lnTo>
                  <a:pt x="73886" y="26957"/>
                </a:lnTo>
                <a:cubicBezTo>
                  <a:pt x="74385" y="27668"/>
                  <a:pt x="75251" y="28038"/>
                  <a:pt x="76110" y="28038"/>
                </a:cubicBezTo>
                <a:cubicBezTo>
                  <a:pt x="76823" y="28038"/>
                  <a:pt x="77531" y="27783"/>
                  <a:pt x="78018" y="27254"/>
                </a:cubicBezTo>
                <a:cubicBezTo>
                  <a:pt x="77150" y="26957"/>
                  <a:pt x="76466" y="26113"/>
                  <a:pt x="76374" y="25177"/>
                </a:cubicBezTo>
                <a:lnTo>
                  <a:pt x="76374" y="25177"/>
                </a:lnTo>
                <a:cubicBezTo>
                  <a:pt x="77447" y="26067"/>
                  <a:pt x="78520" y="26957"/>
                  <a:pt x="79616" y="27848"/>
                </a:cubicBezTo>
                <a:cubicBezTo>
                  <a:pt x="79479" y="26615"/>
                  <a:pt x="78817" y="25428"/>
                  <a:pt x="77835" y="24629"/>
                </a:cubicBezTo>
                <a:cubicBezTo>
                  <a:pt x="78023" y="24529"/>
                  <a:pt x="78227" y="24484"/>
                  <a:pt x="78433" y="24484"/>
                </a:cubicBezTo>
                <a:cubicBezTo>
                  <a:pt x="78976" y="24484"/>
                  <a:pt x="79536" y="24799"/>
                  <a:pt x="79867" y="25246"/>
                </a:cubicBezTo>
                <a:cubicBezTo>
                  <a:pt x="80346" y="25839"/>
                  <a:pt x="80506" y="26638"/>
                  <a:pt x="80643" y="27391"/>
                </a:cubicBezTo>
                <a:cubicBezTo>
                  <a:pt x="80779" y="26960"/>
                  <a:pt x="80892" y="26529"/>
                  <a:pt x="81006" y="26076"/>
                </a:cubicBezTo>
                <a:lnTo>
                  <a:pt x="81006" y="26076"/>
                </a:lnTo>
                <a:cubicBezTo>
                  <a:pt x="80934" y="26408"/>
                  <a:pt x="81877" y="27576"/>
                  <a:pt x="82058" y="27848"/>
                </a:cubicBezTo>
                <a:cubicBezTo>
                  <a:pt x="83496" y="25930"/>
                  <a:pt x="83268" y="24538"/>
                  <a:pt x="83176" y="22141"/>
                </a:cubicBezTo>
                <a:lnTo>
                  <a:pt x="83176" y="22141"/>
                </a:lnTo>
                <a:cubicBezTo>
                  <a:pt x="83564" y="23648"/>
                  <a:pt x="83975" y="25131"/>
                  <a:pt x="84363" y="26615"/>
                </a:cubicBezTo>
                <a:cubicBezTo>
                  <a:pt x="84797" y="26067"/>
                  <a:pt x="85048" y="25405"/>
                  <a:pt x="85116" y="24721"/>
                </a:cubicBezTo>
                <a:lnTo>
                  <a:pt x="85116" y="24721"/>
                </a:lnTo>
                <a:cubicBezTo>
                  <a:pt x="85095" y="25407"/>
                  <a:pt x="85718" y="26053"/>
                  <a:pt x="86418" y="26053"/>
                </a:cubicBezTo>
                <a:cubicBezTo>
                  <a:pt x="86463" y="26053"/>
                  <a:pt x="86509" y="26050"/>
                  <a:pt x="86554" y="26044"/>
                </a:cubicBezTo>
                <a:cubicBezTo>
                  <a:pt x="86417" y="25542"/>
                  <a:pt x="86303" y="25040"/>
                  <a:pt x="86166" y="24515"/>
                </a:cubicBezTo>
                <a:lnTo>
                  <a:pt x="86166" y="24515"/>
                </a:lnTo>
                <a:cubicBezTo>
                  <a:pt x="86550" y="25197"/>
                  <a:pt x="87332" y="25640"/>
                  <a:pt x="88103" y="25640"/>
                </a:cubicBezTo>
                <a:cubicBezTo>
                  <a:pt x="88157" y="25640"/>
                  <a:pt x="88212" y="25638"/>
                  <a:pt x="88266" y="25634"/>
                </a:cubicBezTo>
                <a:cubicBezTo>
                  <a:pt x="88426" y="24515"/>
                  <a:pt x="87901" y="23328"/>
                  <a:pt x="86988" y="22689"/>
                </a:cubicBezTo>
                <a:lnTo>
                  <a:pt x="86988" y="22689"/>
                </a:lnTo>
                <a:cubicBezTo>
                  <a:pt x="87067" y="22726"/>
                  <a:pt x="87143" y="22743"/>
                  <a:pt x="87215" y="22743"/>
                </a:cubicBezTo>
                <a:cubicBezTo>
                  <a:pt x="87728" y="22743"/>
                  <a:pt x="88064" y="21894"/>
                  <a:pt x="88084" y="21274"/>
                </a:cubicBezTo>
                <a:cubicBezTo>
                  <a:pt x="88883" y="21845"/>
                  <a:pt x="89339" y="22895"/>
                  <a:pt x="89202" y="23876"/>
                </a:cubicBezTo>
                <a:cubicBezTo>
                  <a:pt x="89430" y="23351"/>
                  <a:pt x="89955" y="22986"/>
                  <a:pt x="90526" y="22940"/>
                </a:cubicBezTo>
                <a:lnTo>
                  <a:pt x="90526" y="22940"/>
                </a:lnTo>
                <a:cubicBezTo>
                  <a:pt x="90229" y="23762"/>
                  <a:pt x="89933" y="24584"/>
                  <a:pt x="89636" y="25405"/>
                </a:cubicBezTo>
                <a:cubicBezTo>
                  <a:pt x="89522" y="25656"/>
                  <a:pt x="89430" y="25953"/>
                  <a:pt x="89545" y="26204"/>
                </a:cubicBezTo>
                <a:cubicBezTo>
                  <a:pt x="89633" y="26446"/>
                  <a:pt x="89869" y="26556"/>
                  <a:pt x="90126" y="26556"/>
                </a:cubicBezTo>
                <a:cubicBezTo>
                  <a:pt x="90402" y="26556"/>
                  <a:pt x="90703" y="26429"/>
                  <a:pt x="90868" y="26204"/>
                </a:cubicBezTo>
                <a:cubicBezTo>
                  <a:pt x="91173" y="25818"/>
                  <a:pt x="91171" y="25286"/>
                  <a:pt x="91134" y="24788"/>
                </a:cubicBezTo>
                <a:lnTo>
                  <a:pt x="91134" y="24788"/>
                </a:lnTo>
                <a:cubicBezTo>
                  <a:pt x="91227" y="25275"/>
                  <a:pt x="91743" y="25637"/>
                  <a:pt x="92234" y="25637"/>
                </a:cubicBezTo>
                <a:cubicBezTo>
                  <a:pt x="92404" y="25637"/>
                  <a:pt x="92572" y="25594"/>
                  <a:pt x="92717" y="25497"/>
                </a:cubicBezTo>
                <a:cubicBezTo>
                  <a:pt x="93334" y="25063"/>
                  <a:pt x="93151" y="23922"/>
                  <a:pt x="92443" y="23693"/>
                </a:cubicBezTo>
                <a:lnTo>
                  <a:pt x="92443" y="23693"/>
                </a:lnTo>
                <a:cubicBezTo>
                  <a:pt x="92809" y="23716"/>
                  <a:pt x="93174" y="23762"/>
                  <a:pt x="93516" y="23785"/>
                </a:cubicBezTo>
                <a:cubicBezTo>
                  <a:pt x="93927" y="23100"/>
                  <a:pt x="93379" y="22278"/>
                  <a:pt x="92923" y="21616"/>
                </a:cubicBezTo>
                <a:cubicBezTo>
                  <a:pt x="92489" y="20954"/>
                  <a:pt x="92261" y="19859"/>
                  <a:pt x="92968" y="19494"/>
                </a:cubicBezTo>
                <a:cubicBezTo>
                  <a:pt x="93265" y="20384"/>
                  <a:pt x="93562" y="21274"/>
                  <a:pt x="93881" y="22141"/>
                </a:cubicBezTo>
                <a:cubicBezTo>
                  <a:pt x="93973" y="22461"/>
                  <a:pt x="94110" y="22803"/>
                  <a:pt x="94406" y="22940"/>
                </a:cubicBezTo>
                <a:cubicBezTo>
                  <a:pt x="94470" y="22975"/>
                  <a:pt x="94541" y="22990"/>
                  <a:pt x="94613" y="22990"/>
                </a:cubicBezTo>
                <a:cubicBezTo>
                  <a:pt x="94874" y="22990"/>
                  <a:pt x="95140" y="22785"/>
                  <a:pt x="95068" y="22552"/>
                </a:cubicBezTo>
                <a:lnTo>
                  <a:pt x="95068" y="22552"/>
                </a:lnTo>
                <a:cubicBezTo>
                  <a:pt x="95297" y="23054"/>
                  <a:pt x="95548" y="23602"/>
                  <a:pt x="96004" y="23922"/>
                </a:cubicBezTo>
                <a:cubicBezTo>
                  <a:pt x="96229" y="24090"/>
                  <a:pt x="96521" y="24187"/>
                  <a:pt x="96799" y="24187"/>
                </a:cubicBezTo>
                <a:cubicBezTo>
                  <a:pt x="97086" y="24187"/>
                  <a:pt x="97360" y="24085"/>
                  <a:pt x="97533" y="23853"/>
                </a:cubicBezTo>
                <a:cubicBezTo>
                  <a:pt x="98173" y="22986"/>
                  <a:pt x="96826" y="21982"/>
                  <a:pt x="96643" y="20932"/>
                </a:cubicBezTo>
                <a:lnTo>
                  <a:pt x="96643" y="20932"/>
                </a:lnTo>
                <a:cubicBezTo>
                  <a:pt x="97351" y="21571"/>
                  <a:pt x="98241" y="21982"/>
                  <a:pt x="99177" y="22118"/>
                </a:cubicBezTo>
                <a:cubicBezTo>
                  <a:pt x="99321" y="21486"/>
                  <a:pt x="99151" y="20811"/>
                  <a:pt x="98757" y="20320"/>
                </a:cubicBezTo>
                <a:lnTo>
                  <a:pt x="98757" y="20320"/>
                </a:lnTo>
                <a:cubicBezTo>
                  <a:pt x="99474" y="20940"/>
                  <a:pt x="100393" y="21326"/>
                  <a:pt x="101345" y="21365"/>
                </a:cubicBezTo>
                <a:cubicBezTo>
                  <a:pt x="100638" y="20019"/>
                  <a:pt x="100227" y="18512"/>
                  <a:pt x="100113" y="16983"/>
                </a:cubicBezTo>
                <a:lnTo>
                  <a:pt x="100113" y="16983"/>
                </a:lnTo>
                <a:cubicBezTo>
                  <a:pt x="100683" y="17690"/>
                  <a:pt x="101254" y="18398"/>
                  <a:pt x="101802" y="19106"/>
                </a:cubicBezTo>
                <a:cubicBezTo>
                  <a:pt x="101414" y="17599"/>
                  <a:pt x="101779" y="15933"/>
                  <a:pt x="102738" y="14700"/>
                </a:cubicBezTo>
                <a:cubicBezTo>
                  <a:pt x="103148" y="15659"/>
                  <a:pt x="103263" y="16732"/>
                  <a:pt x="103034" y="17736"/>
                </a:cubicBezTo>
                <a:cubicBezTo>
                  <a:pt x="103134" y="17649"/>
                  <a:pt x="103237" y="17610"/>
                  <a:pt x="103339" y="17610"/>
                </a:cubicBezTo>
                <a:cubicBezTo>
                  <a:pt x="103821" y="17610"/>
                  <a:pt x="104261" y="18472"/>
                  <a:pt x="104016" y="19037"/>
                </a:cubicBezTo>
                <a:cubicBezTo>
                  <a:pt x="103696" y="19745"/>
                  <a:pt x="102966" y="20224"/>
                  <a:pt x="102852" y="20977"/>
                </a:cubicBezTo>
                <a:cubicBezTo>
                  <a:pt x="104404" y="20703"/>
                  <a:pt x="105796" y="19608"/>
                  <a:pt x="106435" y="18147"/>
                </a:cubicBezTo>
                <a:lnTo>
                  <a:pt x="106435" y="18147"/>
                </a:lnTo>
                <a:cubicBezTo>
                  <a:pt x="106869" y="18763"/>
                  <a:pt x="106481" y="19653"/>
                  <a:pt x="105933" y="20178"/>
                </a:cubicBezTo>
                <a:cubicBezTo>
                  <a:pt x="105385" y="20703"/>
                  <a:pt x="104678" y="21091"/>
                  <a:pt x="104358" y="21776"/>
                </a:cubicBezTo>
                <a:cubicBezTo>
                  <a:pt x="104036" y="22442"/>
                  <a:pt x="104401" y="23431"/>
                  <a:pt x="105073" y="23431"/>
                </a:cubicBezTo>
                <a:cubicBezTo>
                  <a:pt x="105115" y="23431"/>
                  <a:pt x="105158" y="23428"/>
                  <a:pt x="105203" y="23420"/>
                </a:cubicBezTo>
                <a:cubicBezTo>
                  <a:pt x="105545" y="23374"/>
                  <a:pt x="105796" y="23100"/>
                  <a:pt x="106024" y="22803"/>
                </a:cubicBezTo>
                <a:cubicBezTo>
                  <a:pt x="106889" y="21686"/>
                  <a:pt x="107559" y="20412"/>
                  <a:pt x="107980" y="19055"/>
                </a:cubicBezTo>
                <a:lnTo>
                  <a:pt x="107980" y="19055"/>
                </a:lnTo>
                <a:cubicBezTo>
                  <a:pt x="108046" y="19222"/>
                  <a:pt x="108230" y="19378"/>
                  <a:pt x="108419" y="19378"/>
                </a:cubicBezTo>
                <a:cubicBezTo>
                  <a:pt x="108458" y="19378"/>
                  <a:pt x="108497" y="19371"/>
                  <a:pt x="108535" y="19357"/>
                </a:cubicBezTo>
                <a:cubicBezTo>
                  <a:pt x="108900" y="19243"/>
                  <a:pt x="109060" y="18809"/>
                  <a:pt x="109106" y="18421"/>
                </a:cubicBezTo>
                <a:cubicBezTo>
                  <a:pt x="109174" y="18033"/>
                  <a:pt x="109220" y="17599"/>
                  <a:pt x="109494" y="17348"/>
                </a:cubicBezTo>
                <a:lnTo>
                  <a:pt x="109494" y="17348"/>
                </a:lnTo>
                <a:cubicBezTo>
                  <a:pt x="109088" y="17843"/>
                  <a:pt x="109705" y="18672"/>
                  <a:pt x="110358" y="18672"/>
                </a:cubicBezTo>
                <a:cubicBezTo>
                  <a:pt x="110366" y="18672"/>
                  <a:pt x="110375" y="18672"/>
                  <a:pt x="110384" y="18672"/>
                </a:cubicBezTo>
                <a:cubicBezTo>
                  <a:pt x="111069" y="18672"/>
                  <a:pt x="111617" y="18170"/>
                  <a:pt x="112096" y="17690"/>
                </a:cubicBezTo>
                <a:lnTo>
                  <a:pt x="112096" y="17690"/>
                </a:lnTo>
                <a:cubicBezTo>
                  <a:pt x="111936" y="18969"/>
                  <a:pt x="111023" y="20133"/>
                  <a:pt x="109813" y="20544"/>
                </a:cubicBezTo>
                <a:cubicBezTo>
                  <a:pt x="110475" y="20886"/>
                  <a:pt x="110338" y="21936"/>
                  <a:pt x="109791" y="22461"/>
                </a:cubicBezTo>
                <a:cubicBezTo>
                  <a:pt x="109266" y="22986"/>
                  <a:pt x="108490" y="23191"/>
                  <a:pt x="107873" y="23602"/>
                </a:cubicBezTo>
                <a:cubicBezTo>
                  <a:pt x="107257" y="24013"/>
                  <a:pt x="106755" y="24835"/>
                  <a:pt x="107143" y="25474"/>
                </a:cubicBezTo>
                <a:cubicBezTo>
                  <a:pt x="107782" y="25246"/>
                  <a:pt x="108444" y="24994"/>
                  <a:pt x="109083" y="24743"/>
                </a:cubicBezTo>
                <a:lnTo>
                  <a:pt x="109083" y="24743"/>
                </a:lnTo>
                <a:cubicBezTo>
                  <a:pt x="108170" y="25474"/>
                  <a:pt x="107622" y="26615"/>
                  <a:pt x="107645" y="27779"/>
                </a:cubicBezTo>
                <a:cubicBezTo>
                  <a:pt x="108417" y="27492"/>
                  <a:pt x="109133" y="27007"/>
                  <a:pt x="109681" y="26380"/>
                </a:cubicBezTo>
                <a:lnTo>
                  <a:pt x="109681" y="26380"/>
                </a:lnTo>
                <a:cubicBezTo>
                  <a:pt x="109275" y="27055"/>
                  <a:pt x="109101" y="27885"/>
                  <a:pt x="109243" y="28647"/>
                </a:cubicBezTo>
                <a:cubicBezTo>
                  <a:pt x="110361" y="26866"/>
                  <a:pt x="111959" y="25382"/>
                  <a:pt x="113808" y="24378"/>
                </a:cubicBezTo>
                <a:lnTo>
                  <a:pt x="113808" y="24378"/>
                </a:lnTo>
                <a:cubicBezTo>
                  <a:pt x="112986" y="26136"/>
                  <a:pt x="111982" y="27779"/>
                  <a:pt x="110818" y="29286"/>
                </a:cubicBezTo>
                <a:cubicBezTo>
                  <a:pt x="112233" y="28989"/>
                  <a:pt x="113534" y="28030"/>
                  <a:pt x="114242" y="26752"/>
                </a:cubicBezTo>
                <a:lnTo>
                  <a:pt x="114242" y="26752"/>
                </a:lnTo>
                <a:cubicBezTo>
                  <a:pt x="114173" y="27300"/>
                  <a:pt x="114105" y="27848"/>
                  <a:pt x="114059" y="28395"/>
                </a:cubicBezTo>
                <a:cubicBezTo>
                  <a:pt x="114949" y="28373"/>
                  <a:pt x="115748" y="27551"/>
                  <a:pt x="115771" y="26638"/>
                </a:cubicBezTo>
                <a:cubicBezTo>
                  <a:pt x="115816" y="27231"/>
                  <a:pt x="115885" y="27848"/>
                  <a:pt x="116273" y="28327"/>
                </a:cubicBezTo>
                <a:cubicBezTo>
                  <a:pt x="116498" y="28608"/>
                  <a:pt x="116870" y="28794"/>
                  <a:pt x="117219" y="28794"/>
                </a:cubicBezTo>
                <a:cubicBezTo>
                  <a:pt x="117436" y="28794"/>
                  <a:pt x="117644" y="28722"/>
                  <a:pt x="117802" y="28555"/>
                </a:cubicBezTo>
                <a:cubicBezTo>
                  <a:pt x="118031" y="28350"/>
                  <a:pt x="118099" y="28030"/>
                  <a:pt x="118145" y="27756"/>
                </a:cubicBezTo>
                <a:cubicBezTo>
                  <a:pt x="118373" y="26661"/>
                  <a:pt x="118624" y="25565"/>
                  <a:pt x="118852" y="24469"/>
                </a:cubicBezTo>
                <a:cubicBezTo>
                  <a:pt x="118921" y="25291"/>
                  <a:pt x="119172" y="26090"/>
                  <a:pt x="119583" y="26798"/>
                </a:cubicBezTo>
                <a:cubicBezTo>
                  <a:pt x="120404" y="25588"/>
                  <a:pt x="120907" y="24150"/>
                  <a:pt x="121043" y="22689"/>
                </a:cubicBezTo>
                <a:cubicBezTo>
                  <a:pt x="121203" y="23830"/>
                  <a:pt x="121340" y="24949"/>
                  <a:pt x="121500" y="26067"/>
                </a:cubicBezTo>
                <a:cubicBezTo>
                  <a:pt x="122299" y="25679"/>
                  <a:pt x="122778" y="24743"/>
                  <a:pt x="122687" y="23876"/>
                </a:cubicBezTo>
                <a:lnTo>
                  <a:pt x="122687" y="23876"/>
                </a:lnTo>
                <a:cubicBezTo>
                  <a:pt x="123417" y="23945"/>
                  <a:pt x="123965" y="24766"/>
                  <a:pt x="123737" y="25474"/>
                </a:cubicBezTo>
                <a:cubicBezTo>
                  <a:pt x="123486" y="26318"/>
                  <a:pt x="122459" y="26615"/>
                  <a:pt x="121774" y="27140"/>
                </a:cubicBezTo>
                <a:cubicBezTo>
                  <a:pt x="121066" y="27688"/>
                  <a:pt x="120952" y="29149"/>
                  <a:pt x="121842" y="29171"/>
                </a:cubicBezTo>
                <a:cubicBezTo>
                  <a:pt x="121454" y="29286"/>
                  <a:pt x="121066" y="29400"/>
                  <a:pt x="120655" y="29491"/>
                </a:cubicBezTo>
                <a:cubicBezTo>
                  <a:pt x="121158" y="30199"/>
                  <a:pt x="121295" y="31134"/>
                  <a:pt x="120975" y="31933"/>
                </a:cubicBezTo>
                <a:cubicBezTo>
                  <a:pt x="120176" y="30724"/>
                  <a:pt x="118875" y="29856"/>
                  <a:pt x="117460" y="29582"/>
                </a:cubicBezTo>
                <a:lnTo>
                  <a:pt x="117460" y="29582"/>
                </a:lnTo>
                <a:cubicBezTo>
                  <a:pt x="117802" y="30267"/>
                  <a:pt x="118122" y="30952"/>
                  <a:pt x="118464" y="31637"/>
                </a:cubicBezTo>
                <a:cubicBezTo>
                  <a:pt x="117677" y="31097"/>
                  <a:pt x="116722" y="30818"/>
                  <a:pt x="115766" y="30818"/>
                </a:cubicBezTo>
                <a:cubicBezTo>
                  <a:pt x="115225" y="30818"/>
                  <a:pt x="114684" y="30907"/>
                  <a:pt x="114173" y="31089"/>
                </a:cubicBezTo>
                <a:cubicBezTo>
                  <a:pt x="114879" y="31931"/>
                  <a:pt x="115903" y="32479"/>
                  <a:pt x="116996" y="32572"/>
                </a:cubicBezTo>
                <a:lnTo>
                  <a:pt x="116996" y="32572"/>
                </a:lnTo>
                <a:cubicBezTo>
                  <a:pt x="116845" y="32559"/>
                  <a:pt x="116693" y="32553"/>
                  <a:pt x="116542" y="32553"/>
                </a:cubicBezTo>
                <a:cubicBezTo>
                  <a:pt x="115615" y="32553"/>
                  <a:pt x="114678" y="32788"/>
                  <a:pt x="113876" y="33257"/>
                </a:cubicBezTo>
                <a:cubicBezTo>
                  <a:pt x="114242" y="34490"/>
                  <a:pt x="116889" y="33714"/>
                  <a:pt x="116958" y="34969"/>
                </a:cubicBezTo>
                <a:cubicBezTo>
                  <a:pt x="116991" y="35567"/>
                  <a:pt x="116359" y="35827"/>
                  <a:pt x="115704" y="35827"/>
                </a:cubicBezTo>
                <a:cubicBezTo>
                  <a:pt x="115460" y="35827"/>
                  <a:pt x="115212" y="35791"/>
                  <a:pt x="114995" y="35722"/>
                </a:cubicBezTo>
                <a:cubicBezTo>
                  <a:pt x="114580" y="35588"/>
                  <a:pt x="114087" y="35441"/>
                  <a:pt x="113652" y="35441"/>
                </a:cubicBezTo>
                <a:cubicBezTo>
                  <a:pt x="113272" y="35441"/>
                  <a:pt x="112937" y="35553"/>
                  <a:pt x="112735" y="35882"/>
                </a:cubicBezTo>
                <a:cubicBezTo>
                  <a:pt x="113767" y="36324"/>
                  <a:pt x="114895" y="36572"/>
                  <a:pt x="116032" y="36572"/>
                </a:cubicBezTo>
                <a:cubicBezTo>
                  <a:pt x="116127" y="36572"/>
                  <a:pt x="116223" y="36570"/>
                  <a:pt x="116319" y="36567"/>
                </a:cubicBezTo>
                <a:lnTo>
                  <a:pt x="116319" y="36567"/>
                </a:lnTo>
                <a:cubicBezTo>
                  <a:pt x="115451" y="36727"/>
                  <a:pt x="114607" y="37183"/>
                  <a:pt x="114036" y="37868"/>
                </a:cubicBezTo>
                <a:cubicBezTo>
                  <a:pt x="114115" y="37870"/>
                  <a:pt x="114193" y="37871"/>
                  <a:pt x="114271" y="37871"/>
                </a:cubicBezTo>
                <a:cubicBezTo>
                  <a:pt x="115836" y="37871"/>
                  <a:pt x="117388" y="37438"/>
                  <a:pt x="118692" y="36613"/>
                </a:cubicBezTo>
                <a:lnTo>
                  <a:pt x="118692" y="36613"/>
                </a:lnTo>
                <a:cubicBezTo>
                  <a:pt x="118396" y="37252"/>
                  <a:pt x="118076" y="37891"/>
                  <a:pt x="117757" y="38553"/>
                </a:cubicBezTo>
                <a:cubicBezTo>
                  <a:pt x="118396" y="38575"/>
                  <a:pt x="119058" y="38598"/>
                  <a:pt x="119697" y="38621"/>
                </a:cubicBezTo>
                <a:cubicBezTo>
                  <a:pt x="118282" y="38895"/>
                  <a:pt x="116981" y="39740"/>
                  <a:pt x="116182" y="40949"/>
                </a:cubicBezTo>
                <a:cubicBezTo>
                  <a:pt x="117916" y="40904"/>
                  <a:pt x="119605" y="40402"/>
                  <a:pt x="121089" y="39534"/>
                </a:cubicBezTo>
                <a:lnTo>
                  <a:pt x="121089" y="39534"/>
                </a:lnTo>
                <a:cubicBezTo>
                  <a:pt x="119469" y="40904"/>
                  <a:pt x="117688" y="42867"/>
                  <a:pt x="118441" y="44852"/>
                </a:cubicBezTo>
                <a:lnTo>
                  <a:pt x="118441" y="44852"/>
                </a:lnTo>
                <a:cubicBezTo>
                  <a:pt x="119469" y="43985"/>
                  <a:pt x="120496" y="43118"/>
                  <a:pt x="121523" y="42228"/>
                </a:cubicBezTo>
                <a:lnTo>
                  <a:pt x="121523" y="42228"/>
                </a:lnTo>
                <a:cubicBezTo>
                  <a:pt x="121500" y="42889"/>
                  <a:pt x="121454" y="43574"/>
                  <a:pt x="121409" y="44236"/>
                </a:cubicBezTo>
                <a:cubicBezTo>
                  <a:pt x="122299" y="43620"/>
                  <a:pt x="123029" y="42775"/>
                  <a:pt x="123509" y="41817"/>
                </a:cubicBezTo>
                <a:lnTo>
                  <a:pt x="123509" y="41817"/>
                </a:lnTo>
                <a:cubicBezTo>
                  <a:pt x="123143" y="42798"/>
                  <a:pt x="123143" y="43917"/>
                  <a:pt x="123486" y="44898"/>
                </a:cubicBezTo>
                <a:cubicBezTo>
                  <a:pt x="123640" y="45341"/>
                  <a:pt x="124022" y="45817"/>
                  <a:pt x="124453" y="45817"/>
                </a:cubicBezTo>
                <a:cubicBezTo>
                  <a:pt x="124533" y="45817"/>
                  <a:pt x="124614" y="45801"/>
                  <a:pt x="124696" y="45765"/>
                </a:cubicBezTo>
                <a:cubicBezTo>
                  <a:pt x="125015" y="45629"/>
                  <a:pt x="125106" y="45218"/>
                  <a:pt x="125198" y="44875"/>
                </a:cubicBezTo>
                <a:cubicBezTo>
                  <a:pt x="125609" y="42867"/>
                  <a:pt x="125837" y="40767"/>
                  <a:pt x="126316" y="38804"/>
                </a:cubicBezTo>
                <a:lnTo>
                  <a:pt x="126316" y="38804"/>
                </a:lnTo>
                <a:cubicBezTo>
                  <a:pt x="126248" y="40059"/>
                  <a:pt x="126704" y="41360"/>
                  <a:pt x="127572" y="42296"/>
                </a:cubicBezTo>
                <a:cubicBezTo>
                  <a:pt x="127914" y="41132"/>
                  <a:pt x="128279" y="39991"/>
                  <a:pt x="128621" y="38827"/>
                </a:cubicBezTo>
                <a:cubicBezTo>
                  <a:pt x="128850" y="40333"/>
                  <a:pt x="130174" y="41611"/>
                  <a:pt x="131680" y="41771"/>
                </a:cubicBezTo>
                <a:cubicBezTo>
                  <a:pt x="131178" y="39625"/>
                  <a:pt x="130699" y="37480"/>
                  <a:pt x="130219" y="35334"/>
                </a:cubicBezTo>
                <a:lnTo>
                  <a:pt x="130219" y="35334"/>
                </a:lnTo>
                <a:cubicBezTo>
                  <a:pt x="131429" y="35836"/>
                  <a:pt x="132662" y="36339"/>
                  <a:pt x="133894" y="36841"/>
                </a:cubicBezTo>
                <a:cubicBezTo>
                  <a:pt x="133850" y="34963"/>
                  <a:pt x="132095" y="33320"/>
                  <a:pt x="130244" y="33320"/>
                </a:cubicBezTo>
                <a:cubicBezTo>
                  <a:pt x="130182" y="33320"/>
                  <a:pt x="130121" y="33322"/>
                  <a:pt x="130059" y="33326"/>
                </a:cubicBezTo>
                <a:lnTo>
                  <a:pt x="132274" y="32230"/>
                </a:lnTo>
                <a:cubicBezTo>
                  <a:pt x="131888" y="31517"/>
                  <a:pt x="131080" y="31064"/>
                  <a:pt x="130274" y="31064"/>
                </a:cubicBezTo>
                <a:cubicBezTo>
                  <a:pt x="130125" y="31064"/>
                  <a:pt x="129977" y="31080"/>
                  <a:pt x="129831" y="31112"/>
                </a:cubicBezTo>
                <a:cubicBezTo>
                  <a:pt x="130790" y="30541"/>
                  <a:pt x="131749" y="29970"/>
                  <a:pt x="132684" y="29423"/>
                </a:cubicBezTo>
                <a:cubicBezTo>
                  <a:pt x="132319" y="29306"/>
                  <a:pt x="131939" y="29251"/>
                  <a:pt x="131559" y="29251"/>
                </a:cubicBezTo>
                <a:cubicBezTo>
                  <a:pt x="130371" y="29251"/>
                  <a:pt x="129182" y="29795"/>
                  <a:pt x="128439" y="30746"/>
                </a:cubicBezTo>
                <a:cubicBezTo>
                  <a:pt x="127937" y="29902"/>
                  <a:pt x="127435" y="29057"/>
                  <a:pt x="126932" y="28236"/>
                </a:cubicBezTo>
                <a:cubicBezTo>
                  <a:pt x="127320" y="28122"/>
                  <a:pt x="127708" y="28007"/>
                  <a:pt x="128097" y="27893"/>
                </a:cubicBezTo>
                <a:cubicBezTo>
                  <a:pt x="127868" y="27437"/>
                  <a:pt x="127640" y="27003"/>
                  <a:pt x="127412" y="26569"/>
                </a:cubicBezTo>
                <a:cubicBezTo>
                  <a:pt x="127927" y="26305"/>
                  <a:pt x="128503" y="26171"/>
                  <a:pt x="129073" y="26171"/>
                </a:cubicBezTo>
                <a:cubicBezTo>
                  <a:pt x="129489" y="26171"/>
                  <a:pt x="129903" y="26242"/>
                  <a:pt x="130288" y="26387"/>
                </a:cubicBezTo>
                <a:cubicBezTo>
                  <a:pt x="130881" y="24994"/>
                  <a:pt x="130105" y="23191"/>
                  <a:pt x="128690" y="22666"/>
                </a:cubicBezTo>
                <a:cubicBezTo>
                  <a:pt x="128997" y="22381"/>
                  <a:pt x="129404" y="22309"/>
                  <a:pt x="129844" y="22309"/>
                </a:cubicBezTo>
                <a:cubicBezTo>
                  <a:pt x="130295" y="22309"/>
                  <a:pt x="130779" y="22385"/>
                  <a:pt x="131224" y="22385"/>
                </a:cubicBezTo>
                <a:cubicBezTo>
                  <a:pt x="131703" y="22385"/>
                  <a:pt x="132136" y="22298"/>
                  <a:pt x="132433" y="21936"/>
                </a:cubicBezTo>
                <a:cubicBezTo>
                  <a:pt x="132913" y="21365"/>
                  <a:pt x="132639" y="20452"/>
                  <a:pt x="132045" y="19973"/>
                </a:cubicBezTo>
                <a:cubicBezTo>
                  <a:pt x="131580" y="19615"/>
                  <a:pt x="131003" y="19468"/>
                  <a:pt x="130423" y="19377"/>
                </a:cubicBezTo>
                <a:lnTo>
                  <a:pt x="130423" y="19377"/>
                </a:lnTo>
                <a:cubicBezTo>
                  <a:pt x="130675" y="19192"/>
                  <a:pt x="130873" y="18752"/>
                  <a:pt x="130721" y="18421"/>
                </a:cubicBezTo>
                <a:cubicBezTo>
                  <a:pt x="130470" y="17896"/>
                  <a:pt x="129854" y="17485"/>
                  <a:pt x="129877" y="16869"/>
                </a:cubicBezTo>
                <a:cubicBezTo>
                  <a:pt x="129900" y="16207"/>
                  <a:pt x="130676" y="15864"/>
                  <a:pt x="131132" y="15385"/>
                </a:cubicBezTo>
                <a:cubicBezTo>
                  <a:pt x="131536" y="14961"/>
                  <a:pt x="131369" y="13984"/>
                  <a:pt x="130914" y="13984"/>
                </a:cubicBezTo>
                <a:cubicBezTo>
                  <a:pt x="130855" y="13984"/>
                  <a:pt x="130790" y="14001"/>
                  <a:pt x="130721" y="14038"/>
                </a:cubicBezTo>
                <a:cubicBezTo>
                  <a:pt x="130982" y="13147"/>
                  <a:pt x="131885" y="12504"/>
                  <a:pt x="132818" y="12504"/>
                </a:cubicBezTo>
                <a:cubicBezTo>
                  <a:pt x="132865" y="12504"/>
                  <a:pt x="132912" y="12506"/>
                  <a:pt x="132958" y="12509"/>
                </a:cubicBezTo>
                <a:cubicBezTo>
                  <a:pt x="132890" y="13217"/>
                  <a:pt x="132981" y="13947"/>
                  <a:pt x="133187" y="14609"/>
                </a:cubicBezTo>
                <a:cubicBezTo>
                  <a:pt x="133552" y="14563"/>
                  <a:pt x="133917" y="14495"/>
                  <a:pt x="134259" y="14426"/>
                </a:cubicBezTo>
                <a:cubicBezTo>
                  <a:pt x="135629" y="14175"/>
                  <a:pt x="137272" y="13673"/>
                  <a:pt x="137523" y="12304"/>
                </a:cubicBezTo>
                <a:cubicBezTo>
                  <a:pt x="137843" y="13331"/>
                  <a:pt x="137843" y="14472"/>
                  <a:pt x="137546" y="15522"/>
                </a:cubicBezTo>
                <a:cubicBezTo>
                  <a:pt x="139098" y="15225"/>
                  <a:pt x="140445" y="13993"/>
                  <a:pt x="140856" y="12463"/>
                </a:cubicBezTo>
                <a:cubicBezTo>
                  <a:pt x="141563" y="12897"/>
                  <a:pt x="141951" y="13833"/>
                  <a:pt x="141746" y="14632"/>
                </a:cubicBezTo>
                <a:cubicBezTo>
                  <a:pt x="142431" y="13513"/>
                  <a:pt x="143298" y="12532"/>
                  <a:pt x="144302" y="11710"/>
                </a:cubicBezTo>
                <a:cubicBezTo>
                  <a:pt x="144736" y="13103"/>
                  <a:pt x="145558" y="14358"/>
                  <a:pt x="146676" y="15294"/>
                </a:cubicBezTo>
                <a:cubicBezTo>
                  <a:pt x="145992" y="15294"/>
                  <a:pt x="145307" y="15317"/>
                  <a:pt x="144622" y="15339"/>
                </a:cubicBezTo>
                <a:cubicBezTo>
                  <a:pt x="144942" y="15910"/>
                  <a:pt x="145307" y="16526"/>
                  <a:pt x="145238" y="17188"/>
                </a:cubicBezTo>
                <a:cubicBezTo>
                  <a:pt x="145180" y="17752"/>
                  <a:pt x="144691" y="18315"/>
                  <a:pt x="144167" y="18315"/>
                </a:cubicBezTo>
                <a:cubicBezTo>
                  <a:pt x="144076" y="18315"/>
                  <a:pt x="143983" y="18298"/>
                  <a:pt x="143892" y="18261"/>
                </a:cubicBezTo>
                <a:cubicBezTo>
                  <a:pt x="143572" y="18147"/>
                  <a:pt x="143344" y="17850"/>
                  <a:pt x="143116" y="17576"/>
                </a:cubicBezTo>
                <a:cubicBezTo>
                  <a:pt x="142497" y="16907"/>
                  <a:pt x="141572" y="16532"/>
                  <a:pt x="140654" y="16532"/>
                </a:cubicBezTo>
                <a:cubicBezTo>
                  <a:pt x="140320" y="16532"/>
                  <a:pt x="139986" y="16582"/>
                  <a:pt x="139669" y="16686"/>
                </a:cubicBezTo>
                <a:lnTo>
                  <a:pt x="141340" y="17521"/>
                </a:lnTo>
                <a:lnTo>
                  <a:pt x="141340" y="17521"/>
                </a:lnTo>
                <a:cubicBezTo>
                  <a:pt x="141195" y="17459"/>
                  <a:pt x="141043" y="17430"/>
                  <a:pt x="140890" y="17430"/>
                </a:cubicBezTo>
                <a:cubicBezTo>
                  <a:pt x="140036" y="17430"/>
                  <a:pt x="139153" y="18321"/>
                  <a:pt x="139395" y="19197"/>
                </a:cubicBezTo>
                <a:cubicBezTo>
                  <a:pt x="138824" y="18535"/>
                  <a:pt x="138185" y="17873"/>
                  <a:pt x="137341" y="17759"/>
                </a:cubicBezTo>
                <a:cubicBezTo>
                  <a:pt x="137302" y="17755"/>
                  <a:pt x="137263" y="17753"/>
                  <a:pt x="137225" y="17753"/>
                </a:cubicBezTo>
                <a:cubicBezTo>
                  <a:pt x="136414" y="17753"/>
                  <a:pt x="135580" y="18637"/>
                  <a:pt x="135994" y="19334"/>
                </a:cubicBezTo>
                <a:cubicBezTo>
                  <a:pt x="136428" y="20087"/>
                  <a:pt x="137797" y="19950"/>
                  <a:pt x="138094" y="20772"/>
                </a:cubicBezTo>
                <a:cubicBezTo>
                  <a:pt x="137820" y="21114"/>
                  <a:pt x="137523" y="21457"/>
                  <a:pt x="137249" y="21822"/>
                </a:cubicBezTo>
                <a:cubicBezTo>
                  <a:pt x="138185" y="22073"/>
                  <a:pt x="139167" y="22370"/>
                  <a:pt x="139852" y="23054"/>
                </a:cubicBezTo>
                <a:cubicBezTo>
                  <a:pt x="140354" y="23534"/>
                  <a:pt x="141061" y="25131"/>
                  <a:pt x="140194" y="25634"/>
                </a:cubicBezTo>
                <a:cubicBezTo>
                  <a:pt x="140106" y="25688"/>
                  <a:pt x="140000" y="25713"/>
                  <a:pt x="139880" y="25713"/>
                </a:cubicBezTo>
                <a:cubicBezTo>
                  <a:pt x="138998" y="25713"/>
                  <a:pt x="137372" y="24392"/>
                  <a:pt x="136930" y="23990"/>
                </a:cubicBezTo>
                <a:lnTo>
                  <a:pt x="136930" y="23990"/>
                </a:lnTo>
                <a:cubicBezTo>
                  <a:pt x="137044" y="24424"/>
                  <a:pt x="137272" y="24812"/>
                  <a:pt x="137569" y="25131"/>
                </a:cubicBezTo>
                <a:cubicBezTo>
                  <a:pt x="136907" y="25086"/>
                  <a:pt x="136245" y="25040"/>
                  <a:pt x="135583" y="25017"/>
                </a:cubicBezTo>
                <a:lnTo>
                  <a:pt x="135583" y="25017"/>
                </a:lnTo>
                <a:cubicBezTo>
                  <a:pt x="135811" y="25588"/>
                  <a:pt x="136199" y="26090"/>
                  <a:pt x="136702" y="26432"/>
                </a:cubicBezTo>
                <a:cubicBezTo>
                  <a:pt x="135743" y="26478"/>
                  <a:pt x="134807" y="26638"/>
                  <a:pt x="133894" y="26912"/>
                </a:cubicBezTo>
                <a:cubicBezTo>
                  <a:pt x="134523" y="27369"/>
                  <a:pt x="135303" y="27611"/>
                  <a:pt x="136079" y="27611"/>
                </a:cubicBezTo>
                <a:cubicBezTo>
                  <a:pt x="136543" y="27611"/>
                  <a:pt x="137005" y="27525"/>
                  <a:pt x="137432" y="27345"/>
                </a:cubicBezTo>
                <a:lnTo>
                  <a:pt x="137432" y="27345"/>
                </a:lnTo>
                <a:cubicBezTo>
                  <a:pt x="136998" y="27939"/>
                  <a:pt x="136314" y="28395"/>
                  <a:pt x="135583" y="28555"/>
                </a:cubicBezTo>
                <a:cubicBezTo>
                  <a:pt x="136110" y="28839"/>
                  <a:pt x="136726" y="28997"/>
                  <a:pt x="137321" y="28997"/>
                </a:cubicBezTo>
                <a:cubicBezTo>
                  <a:pt x="137397" y="28997"/>
                  <a:pt x="137472" y="28994"/>
                  <a:pt x="137546" y="28989"/>
                </a:cubicBezTo>
                <a:lnTo>
                  <a:pt x="137546" y="28989"/>
                </a:lnTo>
                <a:cubicBezTo>
                  <a:pt x="137257" y="29600"/>
                  <a:pt x="136572" y="29973"/>
                  <a:pt x="135897" y="29973"/>
                </a:cubicBezTo>
                <a:cubicBezTo>
                  <a:pt x="135619" y="29973"/>
                  <a:pt x="135344" y="29910"/>
                  <a:pt x="135098" y="29775"/>
                </a:cubicBezTo>
                <a:lnTo>
                  <a:pt x="135098" y="29775"/>
                </a:lnTo>
                <a:cubicBezTo>
                  <a:pt x="135868" y="30205"/>
                  <a:pt x="136616" y="30636"/>
                  <a:pt x="137386" y="31066"/>
                </a:cubicBezTo>
                <a:cubicBezTo>
                  <a:pt x="137351" y="31065"/>
                  <a:pt x="137316" y="31065"/>
                  <a:pt x="137281" y="31065"/>
                </a:cubicBezTo>
                <a:cubicBezTo>
                  <a:pt x="136402" y="31065"/>
                  <a:pt x="135509" y="31338"/>
                  <a:pt x="134807" y="31865"/>
                </a:cubicBezTo>
                <a:cubicBezTo>
                  <a:pt x="135343" y="32060"/>
                  <a:pt x="135904" y="32157"/>
                  <a:pt x="136468" y="32157"/>
                </a:cubicBezTo>
                <a:cubicBezTo>
                  <a:pt x="136961" y="32157"/>
                  <a:pt x="137455" y="32082"/>
                  <a:pt x="137934" y="31933"/>
                </a:cubicBezTo>
                <a:lnTo>
                  <a:pt x="137934" y="31933"/>
                </a:lnTo>
                <a:cubicBezTo>
                  <a:pt x="137569" y="32344"/>
                  <a:pt x="137227" y="32732"/>
                  <a:pt x="136861" y="33143"/>
                </a:cubicBezTo>
                <a:cubicBezTo>
                  <a:pt x="136937" y="33147"/>
                  <a:pt x="137013" y="33148"/>
                  <a:pt x="137089" y="33148"/>
                </a:cubicBezTo>
                <a:cubicBezTo>
                  <a:pt x="137994" y="33148"/>
                  <a:pt x="138890" y="32897"/>
                  <a:pt x="139669" y="32413"/>
                </a:cubicBezTo>
                <a:lnTo>
                  <a:pt x="139669" y="32413"/>
                </a:lnTo>
                <a:cubicBezTo>
                  <a:pt x="139418" y="32595"/>
                  <a:pt x="139258" y="32869"/>
                  <a:pt x="139212" y="33166"/>
                </a:cubicBezTo>
                <a:cubicBezTo>
                  <a:pt x="139321" y="33133"/>
                  <a:pt x="139435" y="33118"/>
                  <a:pt x="139551" y="33118"/>
                </a:cubicBezTo>
                <a:cubicBezTo>
                  <a:pt x="139924" y="33118"/>
                  <a:pt x="140310" y="33281"/>
                  <a:pt x="140536" y="33577"/>
                </a:cubicBezTo>
                <a:cubicBezTo>
                  <a:pt x="139656" y="34537"/>
                  <a:pt x="138355" y="35094"/>
                  <a:pt x="137048" y="35094"/>
                </a:cubicBezTo>
                <a:cubicBezTo>
                  <a:pt x="136864" y="35094"/>
                  <a:pt x="136679" y="35083"/>
                  <a:pt x="136496" y="35060"/>
                </a:cubicBezTo>
                <a:lnTo>
                  <a:pt x="136496" y="35060"/>
                </a:lnTo>
                <a:cubicBezTo>
                  <a:pt x="137010" y="35274"/>
                  <a:pt x="137559" y="35381"/>
                  <a:pt x="138105" y="35381"/>
                </a:cubicBezTo>
                <a:cubicBezTo>
                  <a:pt x="138432" y="35381"/>
                  <a:pt x="138759" y="35343"/>
                  <a:pt x="139075" y="35266"/>
                </a:cubicBezTo>
                <a:lnTo>
                  <a:pt x="139075" y="35266"/>
                </a:lnTo>
                <a:cubicBezTo>
                  <a:pt x="137752" y="35791"/>
                  <a:pt x="136542" y="36590"/>
                  <a:pt x="135538" y="37617"/>
                </a:cubicBezTo>
                <a:cubicBezTo>
                  <a:pt x="136382" y="37138"/>
                  <a:pt x="137318" y="36841"/>
                  <a:pt x="138254" y="36704"/>
                </a:cubicBezTo>
                <a:lnTo>
                  <a:pt x="138254" y="36704"/>
                </a:lnTo>
                <a:cubicBezTo>
                  <a:pt x="137478" y="37160"/>
                  <a:pt x="136884" y="37982"/>
                  <a:pt x="136747" y="38872"/>
                </a:cubicBezTo>
                <a:cubicBezTo>
                  <a:pt x="137927" y="38648"/>
                  <a:pt x="139034" y="37972"/>
                  <a:pt x="139778" y="37003"/>
                </a:cubicBezTo>
                <a:lnTo>
                  <a:pt x="139778" y="37003"/>
                </a:lnTo>
                <a:cubicBezTo>
                  <a:pt x="139725" y="37192"/>
                  <a:pt x="139748" y="37404"/>
                  <a:pt x="139852" y="37571"/>
                </a:cubicBezTo>
                <a:lnTo>
                  <a:pt x="141860" y="36498"/>
                </a:lnTo>
                <a:lnTo>
                  <a:pt x="141860" y="36498"/>
                </a:lnTo>
                <a:cubicBezTo>
                  <a:pt x="140947" y="38165"/>
                  <a:pt x="139464" y="39534"/>
                  <a:pt x="137706" y="40310"/>
                </a:cubicBezTo>
                <a:cubicBezTo>
                  <a:pt x="138436" y="40036"/>
                  <a:pt x="139167" y="39740"/>
                  <a:pt x="139897" y="39466"/>
                </a:cubicBezTo>
                <a:lnTo>
                  <a:pt x="139897" y="39466"/>
                </a:lnTo>
                <a:cubicBezTo>
                  <a:pt x="138961" y="40082"/>
                  <a:pt x="138368" y="41200"/>
                  <a:pt x="138368" y="42342"/>
                </a:cubicBezTo>
                <a:cubicBezTo>
                  <a:pt x="138939" y="41885"/>
                  <a:pt x="139509" y="41429"/>
                  <a:pt x="140080" y="40995"/>
                </a:cubicBezTo>
                <a:lnTo>
                  <a:pt x="140080" y="40995"/>
                </a:lnTo>
                <a:cubicBezTo>
                  <a:pt x="139646" y="42113"/>
                  <a:pt x="139943" y="43483"/>
                  <a:pt x="140833" y="44305"/>
                </a:cubicBezTo>
                <a:cubicBezTo>
                  <a:pt x="141267" y="43255"/>
                  <a:pt x="141678" y="42205"/>
                  <a:pt x="142111" y="41155"/>
                </a:cubicBezTo>
                <a:cubicBezTo>
                  <a:pt x="142225" y="41657"/>
                  <a:pt x="142362" y="42136"/>
                  <a:pt x="142499" y="42616"/>
                </a:cubicBezTo>
                <a:cubicBezTo>
                  <a:pt x="143001" y="40881"/>
                  <a:pt x="143800" y="39192"/>
                  <a:pt x="144827" y="37685"/>
                </a:cubicBezTo>
                <a:lnTo>
                  <a:pt x="144827" y="37685"/>
                </a:lnTo>
                <a:lnTo>
                  <a:pt x="143732" y="43666"/>
                </a:lnTo>
                <a:cubicBezTo>
                  <a:pt x="144753" y="42355"/>
                  <a:pt x="145516" y="40829"/>
                  <a:pt x="145935" y="39212"/>
                </a:cubicBezTo>
                <a:lnTo>
                  <a:pt x="145935" y="39212"/>
                </a:lnTo>
                <a:cubicBezTo>
                  <a:pt x="145580" y="40708"/>
                  <a:pt x="145953" y="42378"/>
                  <a:pt x="146950" y="43574"/>
                </a:cubicBezTo>
                <a:cubicBezTo>
                  <a:pt x="147293" y="42205"/>
                  <a:pt x="147521" y="40790"/>
                  <a:pt x="147635" y="39374"/>
                </a:cubicBezTo>
                <a:cubicBezTo>
                  <a:pt x="147863" y="40424"/>
                  <a:pt x="148411" y="41406"/>
                  <a:pt x="149210" y="42159"/>
                </a:cubicBezTo>
                <a:cubicBezTo>
                  <a:pt x="149187" y="41451"/>
                  <a:pt x="149164" y="40767"/>
                  <a:pt x="149164" y="40082"/>
                </a:cubicBezTo>
                <a:lnTo>
                  <a:pt x="149164" y="40082"/>
                </a:lnTo>
                <a:cubicBezTo>
                  <a:pt x="149644" y="40790"/>
                  <a:pt x="150397" y="41315"/>
                  <a:pt x="151219" y="41543"/>
                </a:cubicBezTo>
                <a:cubicBezTo>
                  <a:pt x="151241" y="40675"/>
                  <a:pt x="151059" y="39808"/>
                  <a:pt x="150716" y="39009"/>
                </a:cubicBezTo>
                <a:lnTo>
                  <a:pt x="150716" y="39009"/>
                </a:lnTo>
                <a:cubicBezTo>
                  <a:pt x="151629" y="39991"/>
                  <a:pt x="152976" y="40584"/>
                  <a:pt x="154346" y="40584"/>
                </a:cubicBezTo>
                <a:cubicBezTo>
                  <a:pt x="153364" y="39808"/>
                  <a:pt x="152679" y="38690"/>
                  <a:pt x="152383" y="37457"/>
                </a:cubicBezTo>
                <a:lnTo>
                  <a:pt x="152383" y="37457"/>
                </a:lnTo>
                <a:cubicBezTo>
                  <a:pt x="153159" y="38256"/>
                  <a:pt x="154117" y="38872"/>
                  <a:pt x="155167" y="39237"/>
                </a:cubicBezTo>
                <a:cubicBezTo>
                  <a:pt x="155784" y="39078"/>
                  <a:pt x="156491" y="38872"/>
                  <a:pt x="156811" y="38302"/>
                </a:cubicBezTo>
                <a:cubicBezTo>
                  <a:pt x="157166" y="37647"/>
                  <a:pt x="156526" y="36947"/>
                  <a:pt x="155944" y="36539"/>
                </a:cubicBezTo>
                <a:lnTo>
                  <a:pt x="155944" y="36539"/>
                </a:lnTo>
                <a:cubicBezTo>
                  <a:pt x="156218" y="36682"/>
                  <a:pt x="156528" y="36790"/>
                  <a:pt x="156819" y="36790"/>
                </a:cubicBezTo>
                <a:cubicBezTo>
                  <a:pt x="156886" y="36790"/>
                  <a:pt x="156952" y="36785"/>
                  <a:pt x="157016" y="36772"/>
                </a:cubicBezTo>
                <a:cubicBezTo>
                  <a:pt x="157541" y="36658"/>
                  <a:pt x="157929" y="35928"/>
                  <a:pt x="157518" y="35585"/>
                </a:cubicBezTo>
                <a:cubicBezTo>
                  <a:pt x="157381" y="35471"/>
                  <a:pt x="157199" y="35426"/>
                  <a:pt x="157016" y="35380"/>
                </a:cubicBezTo>
                <a:cubicBezTo>
                  <a:pt x="155761" y="35129"/>
                  <a:pt x="154483" y="34855"/>
                  <a:pt x="153227" y="34581"/>
                </a:cubicBezTo>
                <a:cubicBezTo>
                  <a:pt x="153980" y="34330"/>
                  <a:pt x="154756" y="34102"/>
                  <a:pt x="155510" y="33851"/>
                </a:cubicBezTo>
                <a:cubicBezTo>
                  <a:pt x="155130" y="33276"/>
                  <a:pt x="154514" y="33067"/>
                  <a:pt x="153830" y="33067"/>
                </a:cubicBezTo>
                <a:cubicBezTo>
                  <a:pt x="153073" y="33067"/>
                  <a:pt x="152233" y="33323"/>
                  <a:pt x="151538" y="33622"/>
                </a:cubicBezTo>
                <a:lnTo>
                  <a:pt x="153478" y="31180"/>
                </a:lnTo>
                <a:cubicBezTo>
                  <a:pt x="153319" y="31100"/>
                  <a:pt x="153145" y="31067"/>
                  <a:pt x="152967" y="31067"/>
                </a:cubicBezTo>
                <a:cubicBezTo>
                  <a:pt x="152584" y="31067"/>
                  <a:pt x="152177" y="31222"/>
                  <a:pt x="151835" y="31408"/>
                </a:cubicBezTo>
                <a:cubicBezTo>
                  <a:pt x="151333" y="31659"/>
                  <a:pt x="150808" y="32002"/>
                  <a:pt x="150237" y="32002"/>
                </a:cubicBezTo>
                <a:cubicBezTo>
                  <a:pt x="149666" y="32002"/>
                  <a:pt x="149073" y="31454"/>
                  <a:pt x="149256" y="30906"/>
                </a:cubicBezTo>
                <a:cubicBezTo>
                  <a:pt x="150077" y="30290"/>
                  <a:pt x="151059" y="29879"/>
                  <a:pt x="152063" y="29765"/>
                </a:cubicBezTo>
                <a:cubicBezTo>
                  <a:pt x="151127" y="29240"/>
                  <a:pt x="150169" y="28715"/>
                  <a:pt x="149233" y="28190"/>
                </a:cubicBezTo>
                <a:lnTo>
                  <a:pt x="149233" y="28190"/>
                </a:lnTo>
                <a:cubicBezTo>
                  <a:pt x="150007" y="28401"/>
                  <a:pt x="150805" y="28510"/>
                  <a:pt x="151603" y="28510"/>
                </a:cubicBezTo>
                <a:cubicBezTo>
                  <a:pt x="152357" y="28510"/>
                  <a:pt x="153111" y="28413"/>
                  <a:pt x="153843" y="28213"/>
                </a:cubicBezTo>
                <a:cubicBezTo>
                  <a:pt x="153296" y="26935"/>
                  <a:pt x="151561" y="26775"/>
                  <a:pt x="150146" y="26706"/>
                </a:cubicBezTo>
                <a:cubicBezTo>
                  <a:pt x="148753" y="26615"/>
                  <a:pt x="146973" y="25999"/>
                  <a:pt x="146973" y="24584"/>
                </a:cubicBezTo>
                <a:lnTo>
                  <a:pt x="146973" y="24584"/>
                </a:lnTo>
                <a:cubicBezTo>
                  <a:pt x="147658" y="25017"/>
                  <a:pt x="148343" y="25451"/>
                  <a:pt x="149027" y="25907"/>
                </a:cubicBezTo>
                <a:cubicBezTo>
                  <a:pt x="148872" y="25110"/>
                  <a:pt x="149943" y="24742"/>
                  <a:pt x="150778" y="24742"/>
                </a:cubicBezTo>
                <a:cubicBezTo>
                  <a:pt x="150804" y="24742"/>
                  <a:pt x="150829" y="24743"/>
                  <a:pt x="150853" y="24743"/>
                </a:cubicBezTo>
                <a:cubicBezTo>
                  <a:pt x="152634" y="24766"/>
                  <a:pt x="154391" y="24926"/>
                  <a:pt x="156149" y="25246"/>
                </a:cubicBezTo>
                <a:cubicBezTo>
                  <a:pt x="156058" y="24241"/>
                  <a:pt x="155647" y="23283"/>
                  <a:pt x="155030" y="22484"/>
                </a:cubicBezTo>
                <a:lnTo>
                  <a:pt x="155030" y="22484"/>
                </a:lnTo>
                <a:cubicBezTo>
                  <a:pt x="156172" y="23876"/>
                  <a:pt x="157610" y="25086"/>
                  <a:pt x="159253" y="25725"/>
                </a:cubicBezTo>
                <a:cubicBezTo>
                  <a:pt x="159320" y="25253"/>
                  <a:pt x="161134" y="21865"/>
                  <a:pt x="161235" y="21865"/>
                </a:cubicBezTo>
                <a:cubicBezTo>
                  <a:pt x="161237" y="21865"/>
                  <a:pt x="161238" y="21866"/>
                  <a:pt x="161239" y="21867"/>
                </a:cubicBezTo>
                <a:cubicBezTo>
                  <a:pt x="161675" y="22783"/>
                  <a:pt x="161570" y="23948"/>
                  <a:pt x="160983" y="24786"/>
                </a:cubicBezTo>
                <a:lnTo>
                  <a:pt x="160983" y="24786"/>
                </a:lnTo>
                <a:cubicBezTo>
                  <a:pt x="161364" y="24294"/>
                  <a:pt x="161878" y="23907"/>
                  <a:pt x="162471" y="23716"/>
                </a:cubicBezTo>
                <a:lnTo>
                  <a:pt x="162471" y="23716"/>
                </a:lnTo>
                <a:cubicBezTo>
                  <a:pt x="162061" y="24721"/>
                  <a:pt x="161627" y="25725"/>
                  <a:pt x="161216" y="26729"/>
                </a:cubicBezTo>
                <a:cubicBezTo>
                  <a:pt x="161366" y="26886"/>
                  <a:pt x="161552" y="26951"/>
                  <a:pt x="161753" y="26951"/>
                </a:cubicBezTo>
                <a:cubicBezTo>
                  <a:pt x="162226" y="26951"/>
                  <a:pt x="162781" y="26589"/>
                  <a:pt x="163133" y="26204"/>
                </a:cubicBezTo>
                <a:cubicBezTo>
                  <a:pt x="163543" y="25794"/>
                  <a:pt x="164092" y="25329"/>
                  <a:pt x="164606" y="25329"/>
                </a:cubicBezTo>
                <a:cubicBezTo>
                  <a:pt x="164751" y="25329"/>
                  <a:pt x="164893" y="25366"/>
                  <a:pt x="165028" y="25451"/>
                </a:cubicBezTo>
                <a:cubicBezTo>
                  <a:pt x="164166" y="25927"/>
                  <a:pt x="164566" y="27574"/>
                  <a:pt x="165555" y="27574"/>
                </a:cubicBezTo>
                <a:cubicBezTo>
                  <a:pt x="165562" y="27574"/>
                  <a:pt x="165569" y="27574"/>
                  <a:pt x="165576" y="27574"/>
                </a:cubicBezTo>
                <a:lnTo>
                  <a:pt x="165576" y="27574"/>
                </a:lnTo>
                <a:cubicBezTo>
                  <a:pt x="165754" y="28131"/>
                  <a:pt x="165104" y="28602"/>
                  <a:pt x="164542" y="28602"/>
                </a:cubicBezTo>
                <a:cubicBezTo>
                  <a:pt x="164529" y="28602"/>
                  <a:pt x="164516" y="28601"/>
                  <a:pt x="164503" y="28601"/>
                </a:cubicBezTo>
                <a:cubicBezTo>
                  <a:pt x="163932" y="28578"/>
                  <a:pt x="163384" y="28304"/>
                  <a:pt x="162814" y="28258"/>
                </a:cubicBezTo>
                <a:cubicBezTo>
                  <a:pt x="162799" y="28258"/>
                  <a:pt x="162784" y="28258"/>
                  <a:pt x="162769" y="28258"/>
                </a:cubicBezTo>
                <a:cubicBezTo>
                  <a:pt x="162186" y="28258"/>
                  <a:pt x="161538" y="28683"/>
                  <a:pt x="161650" y="29217"/>
                </a:cubicBezTo>
                <a:cubicBezTo>
                  <a:pt x="160896" y="29263"/>
                  <a:pt x="160143" y="29286"/>
                  <a:pt x="159367" y="29308"/>
                </a:cubicBezTo>
                <a:cubicBezTo>
                  <a:pt x="159185" y="29651"/>
                  <a:pt x="159002" y="29970"/>
                  <a:pt x="158797" y="30313"/>
                </a:cubicBezTo>
                <a:cubicBezTo>
                  <a:pt x="159093" y="31028"/>
                  <a:pt x="159909" y="31263"/>
                  <a:pt x="160726" y="31263"/>
                </a:cubicBezTo>
                <a:cubicBezTo>
                  <a:pt x="160978" y="31263"/>
                  <a:pt x="161230" y="31241"/>
                  <a:pt x="161467" y="31203"/>
                </a:cubicBezTo>
                <a:cubicBezTo>
                  <a:pt x="161913" y="31142"/>
                  <a:pt x="162394" y="31068"/>
                  <a:pt x="162854" y="31068"/>
                </a:cubicBezTo>
                <a:cubicBezTo>
                  <a:pt x="163430" y="31068"/>
                  <a:pt x="163972" y="31185"/>
                  <a:pt x="164366" y="31591"/>
                </a:cubicBezTo>
                <a:cubicBezTo>
                  <a:pt x="163384" y="31614"/>
                  <a:pt x="162403" y="31659"/>
                  <a:pt x="161444" y="31705"/>
                </a:cubicBezTo>
                <a:cubicBezTo>
                  <a:pt x="161809" y="32550"/>
                  <a:pt x="162471" y="33280"/>
                  <a:pt x="163270" y="33714"/>
                </a:cubicBezTo>
                <a:cubicBezTo>
                  <a:pt x="162750" y="33755"/>
                  <a:pt x="162225" y="33775"/>
                  <a:pt x="161699" y="33775"/>
                </a:cubicBezTo>
                <a:cubicBezTo>
                  <a:pt x="160471" y="33775"/>
                  <a:pt x="159235" y="33664"/>
                  <a:pt x="158020" y="33440"/>
                </a:cubicBezTo>
                <a:lnTo>
                  <a:pt x="158020" y="33440"/>
                </a:lnTo>
                <a:cubicBezTo>
                  <a:pt x="158865" y="34535"/>
                  <a:pt x="159732" y="35654"/>
                  <a:pt x="160577" y="36749"/>
                </a:cubicBezTo>
                <a:cubicBezTo>
                  <a:pt x="161275" y="36239"/>
                  <a:pt x="162137" y="35969"/>
                  <a:pt x="163004" y="35969"/>
                </a:cubicBezTo>
                <a:cubicBezTo>
                  <a:pt x="163300" y="35969"/>
                  <a:pt x="163596" y="36001"/>
                  <a:pt x="163887" y="36065"/>
                </a:cubicBezTo>
                <a:cubicBezTo>
                  <a:pt x="162540" y="36590"/>
                  <a:pt x="161376" y="37571"/>
                  <a:pt x="160623" y="38804"/>
                </a:cubicBezTo>
                <a:cubicBezTo>
                  <a:pt x="161200" y="38629"/>
                  <a:pt x="161803" y="38544"/>
                  <a:pt x="162405" y="38544"/>
                </a:cubicBezTo>
                <a:cubicBezTo>
                  <a:pt x="163065" y="38544"/>
                  <a:pt x="163723" y="38647"/>
                  <a:pt x="164343" y="38849"/>
                </a:cubicBezTo>
                <a:cubicBezTo>
                  <a:pt x="164343" y="39100"/>
                  <a:pt x="164320" y="39352"/>
                  <a:pt x="164320" y="39580"/>
                </a:cubicBezTo>
                <a:cubicBezTo>
                  <a:pt x="162974" y="40310"/>
                  <a:pt x="161764" y="40607"/>
                  <a:pt x="160463" y="41451"/>
                </a:cubicBezTo>
                <a:cubicBezTo>
                  <a:pt x="159552" y="42044"/>
                  <a:pt x="157867" y="44251"/>
                  <a:pt x="156953" y="44486"/>
                </a:cubicBezTo>
                <a:lnTo>
                  <a:pt x="156953" y="44486"/>
                </a:lnTo>
                <a:cubicBezTo>
                  <a:pt x="158480" y="44098"/>
                  <a:pt x="159985" y="43734"/>
                  <a:pt x="161513" y="43346"/>
                </a:cubicBezTo>
                <a:lnTo>
                  <a:pt x="161513" y="43346"/>
                </a:lnTo>
                <a:cubicBezTo>
                  <a:pt x="160052" y="44327"/>
                  <a:pt x="159162" y="46062"/>
                  <a:pt x="159230" y="47797"/>
                </a:cubicBezTo>
                <a:cubicBezTo>
                  <a:pt x="160029" y="47021"/>
                  <a:pt x="160942" y="46336"/>
                  <a:pt x="161901" y="45765"/>
                </a:cubicBezTo>
                <a:lnTo>
                  <a:pt x="161901" y="45765"/>
                </a:lnTo>
                <a:cubicBezTo>
                  <a:pt x="161832" y="46747"/>
                  <a:pt x="161307" y="47683"/>
                  <a:pt x="160508" y="48253"/>
                </a:cubicBezTo>
                <a:cubicBezTo>
                  <a:pt x="161421" y="47637"/>
                  <a:pt x="162357" y="46998"/>
                  <a:pt x="163293" y="46382"/>
                </a:cubicBezTo>
                <a:lnTo>
                  <a:pt x="163293" y="46382"/>
                </a:lnTo>
                <a:cubicBezTo>
                  <a:pt x="163636" y="47500"/>
                  <a:pt x="163179" y="48824"/>
                  <a:pt x="162198" y="49486"/>
                </a:cubicBezTo>
                <a:cubicBezTo>
                  <a:pt x="162608" y="50376"/>
                  <a:pt x="162996" y="51244"/>
                  <a:pt x="163384" y="52134"/>
                </a:cubicBezTo>
                <a:cubicBezTo>
                  <a:pt x="163887" y="50855"/>
                  <a:pt x="164320" y="49554"/>
                  <a:pt x="164663" y="48231"/>
                </a:cubicBezTo>
                <a:cubicBezTo>
                  <a:pt x="164845" y="49166"/>
                  <a:pt x="165256" y="50079"/>
                  <a:pt x="165872" y="50810"/>
                </a:cubicBezTo>
                <a:cubicBezTo>
                  <a:pt x="166055" y="50148"/>
                  <a:pt x="166215" y="49486"/>
                  <a:pt x="166397" y="48824"/>
                </a:cubicBezTo>
                <a:lnTo>
                  <a:pt x="166397" y="48824"/>
                </a:lnTo>
                <a:cubicBezTo>
                  <a:pt x="166260" y="50399"/>
                  <a:pt x="166352" y="51997"/>
                  <a:pt x="166648" y="53549"/>
                </a:cubicBezTo>
                <a:cubicBezTo>
                  <a:pt x="167584" y="51769"/>
                  <a:pt x="167995" y="49691"/>
                  <a:pt x="167790" y="47660"/>
                </a:cubicBezTo>
                <a:lnTo>
                  <a:pt x="167790" y="47660"/>
                </a:lnTo>
                <a:cubicBezTo>
                  <a:pt x="168589" y="48322"/>
                  <a:pt x="168885" y="49395"/>
                  <a:pt x="169410" y="50285"/>
                </a:cubicBezTo>
                <a:cubicBezTo>
                  <a:pt x="169818" y="50947"/>
                  <a:pt x="170591" y="51508"/>
                  <a:pt x="171299" y="51508"/>
                </a:cubicBezTo>
                <a:cubicBezTo>
                  <a:pt x="171543" y="51508"/>
                  <a:pt x="171779" y="51441"/>
                  <a:pt x="171990" y="51289"/>
                </a:cubicBezTo>
                <a:cubicBezTo>
                  <a:pt x="171853" y="50490"/>
                  <a:pt x="171465" y="49760"/>
                  <a:pt x="170917" y="49189"/>
                </a:cubicBezTo>
                <a:lnTo>
                  <a:pt x="170917" y="49189"/>
                </a:lnTo>
                <a:cubicBezTo>
                  <a:pt x="171624" y="49760"/>
                  <a:pt x="172492" y="50148"/>
                  <a:pt x="173382" y="50308"/>
                </a:cubicBezTo>
                <a:cubicBezTo>
                  <a:pt x="173222" y="49874"/>
                  <a:pt x="173062" y="49440"/>
                  <a:pt x="172903" y="49007"/>
                </a:cubicBezTo>
                <a:lnTo>
                  <a:pt x="172903" y="49007"/>
                </a:lnTo>
                <a:cubicBezTo>
                  <a:pt x="173747" y="49395"/>
                  <a:pt x="174683" y="49646"/>
                  <a:pt x="175642" y="49691"/>
                </a:cubicBezTo>
                <a:cubicBezTo>
                  <a:pt x="174957" y="48687"/>
                  <a:pt x="173975" y="47865"/>
                  <a:pt x="172880" y="47386"/>
                </a:cubicBezTo>
                <a:lnTo>
                  <a:pt x="172880" y="47386"/>
                </a:lnTo>
                <a:lnTo>
                  <a:pt x="175139" y="47569"/>
                </a:lnTo>
                <a:cubicBezTo>
                  <a:pt x="175214" y="47574"/>
                  <a:pt x="175289" y="47579"/>
                  <a:pt x="175364" y="47579"/>
                </a:cubicBezTo>
                <a:cubicBezTo>
                  <a:pt x="175589" y="47579"/>
                  <a:pt x="175807" y="47540"/>
                  <a:pt x="175961" y="47386"/>
                </a:cubicBezTo>
                <a:cubicBezTo>
                  <a:pt x="176349" y="46952"/>
                  <a:pt x="175733" y="46336"/>
                  <a:pt x="175185" y="46153"/>
                </a:cubicBezTo>
                <a:cubicBezTo>
                  <a:pt x="174637" y="45971"/>
                  <a:pt x="173907" y="45720"/>
                  <a:pt x="173953" y="45149"/>
                </a:cubicBezTo>
                <a:lnTo>
                  <a:pt x="173953" y="45149"/>
                </a:lnTo>
                <a:cubicBezTo>
                  <a:pt x="174687" y="45330"/>
                  <a:pt x="175446" y="45422"/>
                  <a:pt x="176204" y="45422"/>
                </a:cubicBezTo>
                <a:cubicBezTo>
                  <a:pt x="177073" y="45422"/>
                  <a:pt x="177940" y="45302"/>
                  <a:pt x="178769" y="45058"/>
                </a:cubicBezTo>
                <a:cubicBezTo>
                  <a:pt x="177331" y="44533"/>
                  <a:pt x="175893" y="44008"/>
                  <a:pt x="174455" y="43460"/>
                </a:cubicBezTo>
                <a:cubicBezTo>
                  <a:pt x="175324" y="42973"/>
                  <a:pt x="176326" y="42725"/>
                  <a:pt x="177329" y="42725"/>
                </a:cubicBezTo>
                <a:cubicBezTo>
                  <a:pt x="177642" y="42725"/>
                  <a:pt x="177956" y="42749"/>
                  <a:pt x="178267" y="42798"/>
                </a:cubicBezTo>
                <a:cubicBezTo>
                  <a:pt x="177355" y="41783"/>
                  <a:pt x="175992" y="41182"/>
                  <a:pt x="174622" y="41182"/>
                </a:cubicBezTo>
                <a:cubicBezTo>
                  <a:pt x="174482" y="41182"/>
                  <a:pt x="174343" y="41188"/>
                  <a:pt x="174204" y="41200"/>
                </a:cubicBezTo>
                <a:cubicBezTo>
                  <a:pt x="174980" y="40675"/>
                  <a:pt x="175847" y="40265"/>
                  <a:pt x="176760" y="40013"/>
                </a:cubicBezTo>
                <a:cubicBezTo>
                  <a:pt x="176454" y="39648"/>
                  <a:pt x="176027" y="39526"/>
                  <a:pt x="175557" y="39526"/>
                </a:cubicBezTo>
                <a:cubicBezTo>
                  <a:pt x="174941" y="39526"/>
                  <a:pt x="174251" y="39734"/>
                  <a:pt x="173656" y="39877"/>
                </a:cubicBezTo>
                <a:cubicBezTo>
                  <a:pt x="173471" y="39924"/>
                  <a:pt x="173270" y="39947"/>
                  <a:pt x="173066" y="39947"/>
                </a:cubicBezTo>
                <a:cubicBezTo>
                  <a:pt x="172088" y="39947"/>
                  <a:pt x="171036" y="39422"/>
                  <a:pt x="171282" y="38553"/>
                </a:cubicBezTo>
                <a:lnTo>
                  <a:pt x="171282" y="38553"/>
                </a:lnTo>
                <a:cubicBezTo>
                  <a:pt x="171718" y="38749"/>
                  <a:pt x="172191" y="38841"/>
                  <a:pt x="172667" y="38841"/>
                </a:cubicBezTo>
                <a:cubicBezTo>
                  <a:pt x="173908" y="38841"/>
                  <a:pt x="175164" y="38210"/>
                  <a:pt x="175824" y="37138"/>
                </a:cubicBezTo>
                <a:cubicBezTo>
                  <a:pt x="176529" y="38176"/>
                  <a:pt x="177783" y="38719"/>
                  <a:pt x="179028" y="38719"/>
                </a:cubicBezTo>
                <a:cubicBezTo>
                  <a:pt x="180081" y="38719"/>
                  <a:pt x="181127" y="38331"/>
                  <a:pt x="181827" y="37526"/>
                </a:cubicBezTo>
                <a:cubicBezTo>
                  <a:pt x="180983" y="37503"/>
                  <a:pt x="180161" y="37457"/>
                  <a:pt x="179316" y="37411"/>
                </a:cubicBezTo>
                <a:cubicBezTo>
                  <a:pt x="179794" y="36417"/>
                  <a:pt x="180912" y="35760"/>
                  <a:pt x="182027" y="35760"/>
                </a:cubicBezTo>
                <a:cubicBezTo>
                  <a:pt x="182244" y="35760"/>
                  <a:pt x="182460" y="35785"/>
                  <a:pt x="182672" y="35836"/>
                </a:cubicBezTo>
                <a:cubicBezTo>
                  <a:pt x="182459" y="35354"/>
                  <a:pt x="181997" y="35186"/>
                  <a:pt x="181463" y="35186"/>
                </a:cubicBezTo>
                <a:cubicBezTo>
                  <a:pt x="180912" y="35186"/>
                  <a:pt x="180283" y="35365"/>
                  <a:pt x="179773" y="35563"/>
                </a:cubicBezTo>
                <a:cubicBezTo>
                  <a:pt x="179467" y="35674"/>
                  <a:pt x="179105" y="35734"/>
                  <a:pt x="178750" y="35734"/>
                </a:cubicBezTo>
                <a:cubicBezTo>
                  <a:pt x="177941" y="35734"/>
                  <a:pt x="177176" y="35419"/>
                  <a:pt x="177239" y="34672"/>
                </a:cubicBezTo>
                <a:lnTo>
                  <a:pt x="177239" y="34672"/>
                </a:lnTo>
                <a:cubicBezTo>
                  <a:pt x="177438" y="34801"/>
                  <a:pt x="177664" y="34860"/>
                  <a:pt x="177892" y="34860"/>
                </a:cubicBezTo>
                <a:cubicBezTo>
                  <a:pt x="178633" y="34860"/>
                  <a:pt x="179402" y="34248"/>
                  <a:pt x="179385" y="33463"/>
                </a:cubicBezTo>
                <a:lnTo>
                  <a:pt x="179385" y="33463"/>
                </a:lnTo>
                <a:cubicBezTo>
                  <a:pt x="179889" y="33718"/>
                  <a:pt x="180446" y="33839"/>
                  <a:pt x="181005" y="33839"/>
                </a:cubicBezTo>
                <a:cubicBezTo>
                  <a:pt x="182244" y="33839"/>
                  <a:pt x="183493" y="33245"/>
                  <a:pt x="184201" y="32207"/>
                </a:cubicBezTo>
                <a:cubicBezTo>
                  <a:pt x="183976" y="32193"/>
                  <a:pt x="183751" y="32185"/>
                  <a:pt x="183527" y="32185"/>
                </a:cubicBezTo>
                <a:cubicBezTo>
                  <a:pt x="182703" y="32185"/>
                  <a:pt x="181886" y="32284"/>
                  <a:pt x="181097" y="32481"/>
                </a:cubicBezTo>
                <a:lnTo>
                  <a:pt x="181097" y="30587"/>
                </a:lnTo>
                <a:lnTo>
                  <a:pt x="184855" y="30154"/>
                </a:lnTo>
                <a:lnTo>
                  <a:pt x="184855" y="30154"/>
                </a:lnTo>
                <a:cubicBezTo>
                  <a:pt x="184828" y="30157"/>
                  <a:pt x="184803" y="30158"/>
                  <a:pt x="184780" y="30158"/>
                </a:cubicBezTo>
                <a:cubicBezTo>
                  <a:pt x="183318" y="30158"/>
                  <a:pt x="187991" y="24560"/>
                  <a:pt x="188013" y="24515"/>
                </a:cubicBezTo>
                <a:lnTo>
                  <a:pt x="188013" y="24515"/>
                </a:lnTo>
                <a:cubicBezTo>
                  <a:pt x="186810" y="25718"/>
                  <a:pt x="185380" y="26997"/>
                  <a:pt x="183741" y="26997"/>
                </a:cubicBezTo>
                <a:cubicBezTo>
                  <a:pt x="183577" y="26997"/>
                  <a:pt x="183411" y="26984"/>
                  <a:pt x="183242" y="26957"/>
                </a:cubicBezTo>
                <a:cubicBezTo>
                  <a:pt x="182763" y="26889"/>
                  <a:pt x="182307" y="26706"/>
                  <a:pt x="181827" y="26661"/>
                </a:cubicBezTo>
                <a:cubicBezTo>
                  <a:pt x="181765" y="26655"/>
                  <a:pt x="181703" y="26653"/>
                  <a:pt x="181640" y="26653"/>
                </a:cubicBezTo>
                <a:cubicBezTo>
                  <a:pt x="180925" y="26653"/>
                  <a:pt x="180214" y="27009"/>
                  <a:pt x="179773" y="27597"/>
                </a:cubicBezTo>
                <a:cubicBezTo>
                  <a:pt x="180252" y="25953"/>
                  <a:pt x="182421" y="25656"/>
                  <a:pt x="183767" y="24629"/>
                </a:cubicBezTo>
                <a:cubicBezTo>
                  <a:pt x="184977" y="23716"/>
                  <a:pt x="185525" y="22187"/>
                  <a:pt x="186027" y="20772"/>
                </a:cubicBezTo>
                <a:lnTo>
                  <a:pt x="186027" y="20772"/>
                </a:lnTo>
                <a:cubicBezTo>
                  <a:pt x="185479" y="20932"/>
                  <a:pt x="185297" y="21571"/>
                  <a:pt x="184863" y="21913"/>
                </a:cubicBezTo>
                <a:cubicBezTo>
                  <a:pt x="184566" y="22144"/>
                  <a:pt x="184212" y="22216"/>
                  <a:pt x="183840" y="22216"/>
                </a:cubicBezTo>
                <a:cubicBezTo>
                  <a:pt x="183438" y="22216"/>
                  <a:pt x="183017" y="22132"/>
                  <a:pt x="182626" y="22073"/>
                </a:cubicBezTo>
                <a:cubicBezTo>
                  <a:pt x="182459" y="22043"/>
                  <a:pt x="182281" y="22026"/>
                  <a:pt x="182103" y="22026"/>
                </a:cubicBezTo>
                <a:cubicBezTo>
                  <a:pt x="181475" y="22026"/>
                  <a:pt x="180841" y="22235"/>
                  <a:pt x="180663" y="22803"/>
                </a:cubicBezTo>
                <a:cubicBezTo>
                  <a:pt x="180663" y="21913"/>
                  <a:pt x="181576" y="21342"/>
                  <a:pt x="182329" y="20863"/>
                </a:cubicBezTo>
                <a:cubicBezTo>
                  <a:pt x="183060" y="20384"/>
                  <a:pt x="183859" y="19516"/>
                  <a:pt x="183471" y="18718"/>
                </a:cubicBezTo>
                <a:lnTo>
                  <a:pt x="183471" y="18718"/>
                </a:lnTo>
                <a:cubicBezTo>
                  <a:pt x="181941" y="19539"/>
                  <a:pt x="180207" y="20019"/>
                  <a:pt x="178472" y="20064"/>
                </a:cubicBezTo>
                <a:cubicBezTo>
                  <a:pt x="179294" y="19128"/>
                  <a:pt x="180252" y="18352"/>
                  <a:pt x="181325" y="17782"/>
                </a:cubicBezTo>
                <a:cubicBezTo>
                  <a:pt x="179933" y="17485"/>
                  <a:pt x="178586" y="17051"/>
                  <a:pt x="177308" y="16435"/>
                </a:cubicBezTo>
                <a:cubicBezTo>
                  <a:pt x="176486" y="16047"/>
                  <a:pt x="175527" y="15248"/>
                  <a:pt x="175847" y="14381"/>
                </a:cubicBezTo>
                <a:lnTo>
                  <a:pt x="175847" y="14381"/>
                </a:lnTo>
                <a:cubicBezTo>
                  <a:pt x="176555" y="14906"/>
                  <a:pt x="177354" y="15339"/>
                  <a:pt x="178152" y="15682"/>
                </a:cubicBezTo>
                <a:cubicBezTo>
                  <a:pt x="177993" y="15202"/>
                  <a:pt x="177513" y="14906"/>
                  <a:pt x="177239" y="14472"/>
                </a:cubicBezTo>
                <a:cubicBezTo>
                  <a:pt x="176995" y="14051"/>
                  <a:pt x="177161" y="13306"/>
                  <a:pt x="177631" y="13306"/>
                </a:cubicBezTo>
                <a:cubicBezTo>
                  <a:pt x="177645" y="13306"/>
                  <a:pt x="177659" y="13307"/>
                  <a:pt x="177673" y="13308"/>
                </a:cubicBezTo>
                <a:cubicBezTo>
                  <a:pt x="177878" y="13331"/>
                  <a:pt x="178038" y="13468"/>
                  <a:pt x="178175" y="13582"/>
                </a:cubicBezTo>
                <a:cubicBezTo>
                  <a:pt x="179042" y="14263"/>
                  <a:pt x="180132" y="14645"/>
                  <a:pt x="181226" y="14645"/>
                </a:cubicBezTo>
                <a:cubicBezTo>
                  <a:pt x="181343" y="14645"/>
                  <a:pt x="181460" y="14641"/>
                  <a:pt x="181576" y="14632"/>
                </a:cubicBezTo>
                <a:cubicBezTo>
                  <a:pt x="180526" y="13879"/>
                  <a:pt x="179887" y="12600"/>
                  <a:pt x="179887" y="11322"/>
                </a:cubicBezTo>
                <a:lnTo>
                  <a:pt x="179887" y="11322"/>
                </a:lnTo>
                <a:cubicBezTo>
                  <a:pt x="180983" y="12578"/>
                  <a:pt x="182466" y="13513"/>
                  <a:pt x="184087" y="13924"/>
                </a:cubicBezTo>
                <a:cubicBezTo>
                  <a:pt x="183973" y="12829"/>
                  <a:pt x="183402" y="11801"/>
                  <a:pt x="182535" y="11140"/>
                </a:cubicBezTo>
                <a:cubicBezTo>
                  <a:pt x="182568" y="10940"/>
                  <a:pt x="182704" y="10859"/>
                  <a:pt x="182878" y="10859"/>
                </a:cubicBezTo>
                <a:cubicBezTo>
                  <a:pt x="183182" y="10859"/>
                  <a:pt x="183601" y="11108"/>
                  <a:pt x="183790" y="11413"/>
                </a:cubicBezTo>
                <a:cubicBezTo>
                  <a:pt x="184407" y="12441"/>
                  <a:pt x="184795" y="13605"/>
                  <a:pt x="185502" y="14563"/>
                </a:cubicBezTo>
                <a:cubicBezTo>
                  <a:pt x="186090" y="15354"/>
                  <a:pt x="187019" y="15981"/>
                  <a:pt x="187942" y="15981"/>
                </a:cubicBezTo>
                <a:cubicBezTo>
                  <a:pt x="188165" y="15981"/>
                  <a:pt x="188389" y="15944"/>
                  <a:pt x="188606" y="15864"/>
                </a:cubicBezTo>
                <a:cubicBezTo>
                  <a:pt x="188196" y="14655"/>
                  <a:pt x="187716" y="13468"/>
                  <a:pt x="187168" y="12304"/>
                </a:cubicBezTo>
                <a:cubicBezTo>
                  <a:pt x="187394" y="12222"/>
                  <a:pt x="187624" y="12192"/>
                  <a:pt x="187858" y="12192"/>
                </a:cubicBezTo>
                <a:cubicBezTo>
                  <a:pt x="188477" y="12192"/>
                  <a:pt x="189118" y="12401"/>
                  <a:pt x="189748" y="12418"/>
                </a:cubicBezTo>
                <a:cubicBezTo>
                  <a:pt x="189776" y="12419"/>
                  <a:pt x="189804" y="12420"/>
                  <a:pt x="189833" y="12420"/>
                </a:cubicBezTo>
                <a:cubicBezTo>
                  <a:pt x="190704" y="12420"/>
                  <a:pt x="191701" y="11753"/>
                  <a:pt x="191391" y="10957"/>
                </a:cubicBezTo>
                <a:cubicBezTo>
                  <a:pt x="191140" y="10272"/>
                  <a:pt x="190044" y="9907"/>
                  <a:pt x="190250" y="9222"/>
                </a:cubicBezTo>
                <a:cubicBezTo>
                  <a:pt x="190353" y="8912"/>
                  <a:pt x="190647" y="8792"/>
                  <a:pt x="190978" y="8792"/>
                </a:cubicBezTo>
                <a:cubicBezTo>
                  <a:pt x="191231" y="8792"/>
                  <a:pt x="191506" y="8862"/>
                  <a:pt x="191733" y="8971"/>
                </a:cubicBezTo>
                <a:cubicBezTo>
                  <a:pt x="192089" y="9133"/>
                  <a:pt x="192491" y="9352"/>
                  <a:pt x="192866" y="9352"/>
                </a:cubicBezTo>
                <a:cubicBezTo>
                  <a:pt x="193020" y="9352"/>
                  <a:pt x="193169" y="9315"/>
                  <a:pt x="193308" y="9222"/>
                </a:cubicBezTo>
                <a:cubicBezTo>
                  <a:pt x="193765" y="8925"/>
                  <a:pt x="193742" y="8241"/>
                  <a:pt x="193993" y="7761"/>
                </a:cubicBezTo>
                <a:cubicBezTo>
                  <a:pt x="194219" y="7332"/>
                  <a:pt x="195004" y="7149"/>
                  <a:pt x="195987" y="7149"/>
                </a:cubicBezTo>
                <a:cubicBezTo>
                  <a:pt x="198091" y="7149"/>
                  <a:pt x="201099" y="7989"/>
                  <a:pt x="201457" y="9062"/>
                </a:cubicBezTo>
                <a:cubicBezTo>
                  <a:pt x="202393" y="11847"/>
                  <a:pt x="194838" y="15065"/>
                  <a:pt x="193400" y="16435"/>
                </a:cubicBezTo>
                <a:cubicBezTo>
                  <a:pt x="194016" y="16344"/>
                  <a:pt x="194632" y="16230"/>
                  <a:pt x="195271" y="16138"/>
                </a:cubicBezTo>
                <a:lnTo>
                  <a:pt x="195271" y="16138"/>
                </a:lnTo>
                <a:cubicBezTo>
                  <a:pt x="194084" y="17896"/>
                  <a:pt x="192898" y="19653"/>
                  <a:pt x="191711" y="21411"/>
                </a:cubicBezTo>
                <a:cubicBezTo>
                  <a:pt x="194518" y="20019"/>
                  <a:pt x="197257" y="18512"/>
                  <a:pt x="199905" y="16846"/>
                </a:cubicBezTo>
                <a:lnTo>
                  <a:pt x="199905" y="16846"/>
                </a:lnTo>
                <a:cubicBezTo>
                  <a:pt x="199882" y="17964"/>
                  <a:pt x="198764" y="18695"/>
                  <a:pt x="197919" y="19425"/>
                </a:cubicBezTo>
                <a:cubicBezTo>
                  <a:pt x="197075" y="20156"/>
                  <a:pt x="196458" y="21616"/>
                  <a:pt x="197348" y="22278"/>
                </a:cubicBezTo>
                <a:cubicBezTo>
                  <a:pt x="197873" y="21845"/>
                  <a:pt x="198398" y="21388"/>
                  <a:pt x="198901" y="20954"/>
                </a:cubicBezTo>
                <a:lnTo>
                  <a:pt x="198901" y="20954"/>
                </a:lnTo>
                <a:cubicBezTo>
                  <a:pt x="198102" y="22507"/>
                  <a:pt x="198421" y="24584"/>
                  <a:pt x="199654" y="25816"/>
                </a:cubicBezTo>
                <a:cubicBezTo>
                  <a:pt x="200065" y="23990"/>
                  <a:pt x="200498" y="22141"/>
                  <a:pt x="200909" y="20292"/>
                </a:cubicBezTo>
                <a:cubicBezTo>
                  <a:pt x="202256" y="21753"/>
                  <a:pt x="202849" y="23853"/>
                  <a:pt x="202484" y="25793"/>
                </a:cubicBezTo>
                <a:cubicBezTo>
                  <a:pt x="203283" y="24401"/>
                  <a:pt x="203831" y="22872"/>
                  <a:pt x="204082" y="21297"/>
                </a:cubicBezTo>
                <a:cubicBezTo>
                  <a:pt x="204949" y="22598"/>
                  <a:pt x="205018" y="24401"/>
                  <a:pt x="204242" y="25793"/>
                </a:cubicBezTo>
                <a:cubicBezTo>
                  <a:pt x="205315" y="24994"/>
                  <a:pt x="206205" y="23967"/>
                  <a:pt x="206867" y="22826"/>
                </a:cubicBezTo>
                <a:cubicBezTo>
                  <a:pt x="207218" y="23312"/>
                  <a:pt x="207840" y="23590"/>
                  <a:pt x="208441" y="23590"/>
                </a:cubicBezTo>
                <a:cubicBezTo>
                  <a:pt x="208856" y="23590"/>
                  <a:pt x="209262" y="23458"/>
                  <a:pt x="209560" y="23168"/>
                </a:cubicBezTo>
                <a:cubicBezTo>
                  <a:pt x="210313" y="22461"/>
                  <a:pt x="210017" y="20954"/>
                  <a:pt x="209012" y="20703"/>
                </a:cubicBezTo>
                <a:cubicBezTo>
                  <a:pt x="210245" y="20589"/>
                  <a:pt x="211455" y="20247"/>
                  <a:pt x="212550" y="19699"/>
                </a:cubicBezTo>
                <a:cubicBezTo>
                  <a:pt x="211751" y="18923"/>
                  <a:pt x="210930" y="18147"/>
                  <a:pt x="210131" y="17371"/>
                </a:cubicBezTo>
                <a:lnTo>
                  <a:pt x="210131" y="17371"/>
                </a:lnTo>
                <a:cubicBezTo>
                  <a:pt x="210340" y="17390"/>
                  <a:pt x="210550" y="17399"/>
                  <a:pt x="210760" y="17399"/>
                </a:cubicBezTo>
                <a:cubicBezTo>
                  <a:pt x="211808" y="17399"/>
                  <a:pt x="212854" y="17162"/>
                  <a:pt x="213806" y="16686"/>
                </a:cubicBezTo>
                <a:cubicBezTo>
                  <a:pt x="211774" y="16184"/>
                  <a:pt x="210108" y="14404"/>
                  <a:pt x="209788" y="12326"/>
                </a:cubicBezTo>
                <a:lnTo>
                  <a:pt x="209788" y="12326"/>
                </a:lnTo>
                <a:cubicBezTo>
                  <a:pt x="210290" y="12920"/>
                  <a:pt x="210952" y="13331"/>
                  <a:pt x="211683" y="13513"/>
                </a:cubicBezTo>
                <a:cubicBezTo>
                  <a:pt x="209606" y="12509"/>
                  <a:pt x="209218" y="9154"/>
                  <a:pt x="211044" y="7693"/>
                </a:cubicBezTo>
                <a:lnTo>
                  <a:pt x="211044" y="7693"/>
                </a:lnTo>
                <a:cubicBezTo>
                  <a:pt x="210907" y="8743"/>
                  <a:pt x="211386" y="9861"/>
                  <a:pt x="212231" y="10500"/>
                </a:cubicBezTo>
                <a:cubicBezTo>
                  <a:pt x="212710" y="9724"/>
                  <a:pt x="213189" y="8948"/>
                  <a:pt x="213646" y="8195"/>
                </a:cubicBezTo>
                <a:lnTo>
                  <a:pt x="213646" y="8195"/>
                </a:lnTo>
                <a:cubicBezTo>
                  <a:pt x="214194" y="9679"/>
                  <a:pt x="213783" y="11459"/>
                  <a:pt x="212664" y="12555"/>
                </a:cubicBezTo>
                <a:cubicBezTo>
                  <a:pt x="212963" y="12613"/>
                  <a:pt x="213266" y="12642"/>
                  <a:pt x="213569" y="12642"/>
                </a:cubicBezTo>
                <a:cubicBezTo>
                  <a:pt x="214446" y="12642"/>
                  <a:pt x="215319" y="12402"/>
                  <a:pt x="216065" y="11961"/>
                </a:cubicBezTo>
                <a:lnTo>
                  <a:pt x="216065" y="11961"/>
                </a:lnTo>
                <a:cubicBezTo>
                  <a:pt x="215883" y="13239"/>
                  <a:pt x="214970" y="14404"/>
                  <a:pt x="213760" y="14837"/>
                </a:cubicBezTo>
                <a:cubicBezTo>
                  <a:pt x="213914" y="14845"/>
                  <a:pt x="214068" y="14848"/>
                  <a:pt x="214222" y="14848"/>
                </a:cubicBezTo>
                <a:cubicBezTo>
                  <a:pt x="215505" y="14848"/>
                  <a:pt x="216778" y="14593"/>
                  <a:pt x="217960" y="14084"/>
                </a:cubicBezTo>
                <a:lnTo>
                  <a:pt x="217960" y="14084"/>
                </a:lnTo>
                <a:cubicBezTo>
                  <a:pt x="216225" y="15248"/>
                  <a:pt x="215129" y="17325"/>
                  <a:pt x="215152" y="19402"/>
                </a:cubicBezTo>
                <a:cubicBezTo>
                  <a:pt x="215837" y="18877"/>
                  <a:pt x="216522" y="18329"/>
                  <a:pt x="217207" y="17805"/>
                </a:cubicBezTo>
                <a:lnTo>
                  <a:pt x="217207" y="17805"/>
                </a:lnTo>
                <a:cubicBezTo>
                  <a:pt x="216887" y="19243"/>
                  <a:pt x="216567" y="20680"/>
                  <a:pt x="216248" y="22096"/>
                </a:cubicBezTo>
                <a:cubicBezTo>
                  <a:pt x="217777" y="21434"/>
                  <a:pt x="219147" y="20429"/>
                  <a:pt x="220288" y="19197"/>
                </a:cubicBezTo>
                <a:lnTo>
                  <a:pt x="220379" y="24104"/>
                </a:lnTo>
                <a:cubicBezTo>
                  <a:pt x="221474" y="22872"/>
                  <a:pt x="222570" y="21640"/>
                  <a:pt x="223665" y="20408"/>
                </a:cubicBezTo>
                <a:lnTo>
                  <a:pt x="223665" y="20408"/>
                </a:lnTo>
                <a:cubicBezTo>
                  <a:pt x="223460" y="20641"/>
                  <a:pt x="223369" y="22074"/>
                  <a:pt x="223141" y="22507"/>
                </a:cubicBezTo>
                <a:cubicBezTo>
                  <a:pt x="222753" y="23260"/>
                  <a:pt x="222114" y="23853"/>
                  <a:pt x="221749" y="24629"/>
                </a:cubicBezTo>
                <a:cubicBezTo>
                  <a:pt x="221155" y="25862"/>
                  <a:pt x="221247" y="27802"/>
                  <a:pt x="221429" y="29149"/>
                </a:cubicBezTo>
                <a:cubicBezTo>
                  <a:pt x="221909" y="28829"/>
                  <a:pt x="222274" y="28350"/>
                  <a:pt x="222456" y="27802"/>
                </a:cubicBezTo>
                <a:lnTo>
                  <a:pt x="222456" y="27802"/>
                </a:lnTo>
                <a:cubicBezTo>
                  <a:pt x="222365" y="28783"/>
                  <a:pt x="222297" y="29765"/>
                  <a:pt x="222205" y="30746"/>
                </a:cubicBezTo>
                <a:cubicBezTo>
                  <a:pt x="222833" y="30262"/>
                  <a:pt x="223404" y="29694"/>
                  <a:pt x="223897" y="29074"/>
                </a:cubicBezTo>
                <a:lnTo>
                  <a:pt x="223897" y="29074"/>
                </a:lnTo>
                <a:cubicBezTo>
                  <a:pt x="222980" y="30445"/>
                  <a:pt x="222582" y="32167"/>
                  <a:pt x="222844" y="33782"/>
                </a:cubicBezTo>
                <a:cubicBezTo>
                  <a:pt x="223575" y="33349"/>
                  <a:pt x="224077" y="32572"/>
                  <a:pt x="224191" y="31728"/>
                </a:cubicBezTo>
                <a:lnTo>
                  <a:pt x="224214" y="33257"/>
                </a:lnTo>
                <a:cubicBezTo>
                  <a:pt x="225173" y="32572"/>
                  <a:pt x="225812" y="31477"/>
                  <a:pt x="225971" y="30313"/>
                </a:cubicBezTo>
                <a:cubicBezTo>
                  <a:pt x="226200" y="30815"/>
                  <a:pt x="226314" y="31363"/>
                  <a:pt x="226314" y="31888"/>
                </a:cubicBezTo>
                <a:cubicBezTo>
                  <a:pt x="227113" y="31454"/>
                  <a:pt x="227524" y="30495"/>
                  <a:pt x="227569" y="29582"/>
                </a:cubicBezTo>
                <a:cubicBezTo>
                  <a:pt x="227615" y="28692"/>
                  <a:pt x="227341" y="27779"/>
                  <a:pt x="227090" y="26912"/>
                </a:cubicBezTo>
                <a:lnTo>
                  <a:pt x="227090" y="26912"/>
                </a:lnTo>
                <a:cubicBezTo>
                  <a:pt x="227843" y="28783"/>
                  <a:pt x="229441" y="30313"/>
                  <a:pt x="231358" y="30975"/>
                </a:cubicBezTo>
                <a:cubicBezTo>
                  <a:pt x="230765" y="29742"/>
                  <a:pt x="230148" y="28510"/>
                  <a:pt x="229555" y="27277"/>
                </a:cubicBezTo>
                <a:lnTo>
                  <a:pt x="229555" y="27277"/>
                </a:lnTo>
                <a:cubicBezTo>
                  <a:pt x="230515" y="28237"/>
                  <a:pt x="231876" y="28781"/>
                  <a:pt x="233229" y="28781"/>
                </a:cubicBezTo>
                <a:cubicBezTo>
                  <a:pt x="233614" y="28781"/>
                  <a:pt x="233997" y="28737"/>
                  <a:pt x="234371" y="28647"/>
                </a:cubicBezTo>
                <a:cubicBezTo>
                  <a:pt x="232956" y="27779"/>
                  <a:pt x="231860" y="26410"/>
                  <a:pt x="231313" y="24835"/>
                </a:cubicBezTo>
                <a:lnTo>
                  <a:pt x="231313" y="24835"/>
                </a:lnTo>
                <a:cubicBezTo>
                  <a:pt x="232226" y="26159"/>
                  <a:pt x="233732" y="27026"/>
                  <a:pt x="235307" y="27163"/>
                </a:cubicBezTo>
                <a:cubicBezTo>
                  <a:pt x="234074" y="26341"/>
                  <a:pt x="233002" y="25268"/>
                  <a:pt x="232180" y="23990"/>
                </a:cubicBezTo>
                <a:cubicBezTo>
                  <a:pt x="232356" y="23902"/>
                  <a:pt x="232555" y="23859"/>
                  <a:pt x="232756" y="23859"/>
                </a:cubicBezTo>
                <a:cubicBezTo>
                  <a:pt x="232864" y="23859"/>
                  <a:pt x="232973" y="23871"/>
                  <a:pt x="233079" y="23896"/>
                </a:cubicBezTo>
                <a:lnTo>
                  <a:pt x="233079" y="23896"/>
                </a:lnTo>
                <a:cubicBezTo>
                  <a:pt x="233078" y="23896"/>
                  <a:pt x="233076" y="23896"/>
                  <a:pt x="233075" y="23896"/>
                </a:cubicBezTo>
                <a:cubicBezTo>
                  <a:pt x="233011" y="23896"/>
                  <a:pt x="232948" y="23904"/>
                  <a:pt x="232887" y="23922"/>
                </a:cubicBezTo>
                <a:cubicBezTo>
                  <a:pt x="233177" y="24037"/>
                  <a:pt x="233465" y="24157"/>
                  <a:pt x="233750" y="24281"/>
                </a:cubicBezTo>
                <a:lnTo>
                  <a:pt x="233750" y="24281"/>
                </a:lnTo>
                <a:cubicBezTo>
                  <a:pt x="233751" y="24283"/>
                  <a:pt x="233753" y="24285"/>
                  <a:pt x="233755" y="24287"/>
                </a:cubicBezTo>
                <a:cubicBezTo>
                  <a:pt x="233754" y="24285"/>
                  <a:pt x="233753" y="24284"/>
                  <a:pt x="233752" y="24282"/>
                </a:cubicBezTo>
                <a:lnTo>
                  <a:pt x="233752" y="24282"/>
                </a:lnTo>
                <a:cubicBezTo>
                  <a:pt x="235668" y="25118"/>
                  <a:pt x="237479" y="26154"/>
                  <a:pt x="239187" y="27345"/>
                </a:cubicBezTo>
                <a:cubicBezTo>
                  <a:pt x="238662" y="25360"/>
                  <a:pt x="237224" y="23648"/>
                  <a:pt x="235353" y="22780"/>
                </a:cubicBezTo>
                <a:lnTo>
                  <a:pt x="235353" y="22780"/>
                </a:lnTo>
                <a:cubicBezTo>
                  <a:pt x="237133" y="23146"/>
                  <a:pt x="238776" y="24196"/>
                  <a:pt x="239826" y="25656"/>
                </a:cubicBezTo>
                <a:cubicBezTo>
                  <a:pt x="239644" y="24333"/>
                  <a:pt x="239096" y="23077"/>
                  <a:pt x="238251" y="22050"/>
                </a:cubicBezTo>
                <a:lnTo>
                  <a:pt x="238251" y="22050"/>
                </a:lnTo>
                <a:cubicBezTo>
                  <a:pt x="238525" y="22096"/>
                  <a:pt x="238822" y="22141"/>
                  <a:pt x="239119" y="22164"/>
                </a:cubicBezTo>
                <a:cubicBezTo>
                  <a:pt x="238548" y="21730"/>
                  <a:pt x="237955" y="21297"/>
                  <a:pt x="237361" y="20909"/>
                </a:cubicBezTo>
                <a:cubicBezTo>
                  <a:pt x="237471" y="20904"/>
                  <a:pt x="237580" y="20902"/>
                  <a:pt x="237690" y="20902"/>
                </a:cubicBezTo>
                <a:cubicBezTo>
                  <a:pt x="238675" y="20902"/>
                  <a:pt x="239653" y="21087"/>
                  <a:pt x="240557" y="21457"/>
                </a:cubicBezTo>
                <a:cubicBezTo>
                  <a:pt x="239895" y="20429"/>
                  <a:pt x="238731" y="19722"/>
                  <a:pt x="237498" y="19608"/>
                </a:cubicBezTo>
                <a:cubicBezTo>
                  <a:pt x="238069" y="19516"/>
                  <a:pt x="238617" y="19448"/>
                  <a:pt x="239187" y="19357"/>
                </a:cubicBezTo>
                <a:cubicBezTo>
                  <a:pt x="238424" y="19159"/>
                  <a:pt x="237626" y="19057"/>
                  <a:pt x="236832" y="19057"/>
                </a:cubicBezTo>
                <a:cubicBezTo>
                  <a:pt x="236342" y="19057"/>
                  <a:pt x="235854" y="19096"/>
                  <a:pt x="235375" y="19174"/>
                </a:cubicBezTo>
                <a:cubicBezTo>
                  <a:pt x="235718" y="19083"/>
                  <a:pt x="235923" y="18626"/>
                  <a:pt x="235741" y="18307"/>
                </a:cubicBezTo>
                <a:lnTo>
                  <a:pt x="235741" y="18307"/>
                </a:lnTo>
                <a:cubicBezTo>
                  <a:pt x="234909" y="19422"/>
                  <a:pt x="233514" y="20083"/>
                  <a:pt x="232126" y="20083"/>
                </a:cubicBezTo>
                <a:cubicBezTo>
                  <a:pt x="231837" y="20083"/>
                  <a:pt x="231549" y="20055"/>
                  <a:pt x="231267" y="19996"/>
                </a:cubicBezTo>
                <a:cubicBezTo>
                  <a:pt x="232066" y="19471"/>
                  <a:pt x="233298" y="19699"/>
                  <a:pt x="233869" y="18923"/>
                </a:cubicBezTo>
                <a:cubicBezTo>
                  <a:pt x="234143" y="18558"/>
                  <a:pt x="234166" y="18056"/>
                  <a:pt x="234303" y="17599"/>
                </a:cubicBezTo>
                <a:cubicBezTo>
                  <a:pt x="234414" y="17175"/>
                  <a:pt x="234744" y="16708"/>
                  <a:pt x="235184" y="16708"/>
                </a:cubicBezTo>
                <a:cubicBezTo>
                  <a:pt x="235195" y="16708"/>
                  <a:pt x="235205" y="16708"/>
                  <a:pt x="235216" y="16709"/>
                </a:cubicBezTo>
                <a:cubicBezTo>
                  <a:pt x="234817" y="16498"/>
                  <a:pt x="234371" y="16397"/>
                  <a:pt x="233924" y="16397"/>
                </a:cubicBezTo>
                <a:cubicBezTo>
                  <a:pt x="233251" y="16397"/>
                  <a:pt x="232577" y="16627"/>
                  <a:pt x="232064" y="17058"/>
                </a:cubicBezTo>
                <a:lnTo>
                  <a:pt x="232064" y="17058"/>
                </a:lnTo>
                <a:cubicBezTo>
                  <a:pt x="232220" y="16759"/>
                  <a:pt x="232241" y="16384"/>
                  <a:pt x="232066" y="16093"/>
                </a:cubicBezTo>
                <a:lnTo>
                  <a:pt x="232066" y="16093"/>
                </a:lnTo>
                <a:cubicBezTo>
                  <a:pt x="231221" y="16892"/>
                  <a:pt x="230126" y="17394"/>
                  <a:pt x="228962" y="17576"/>
                </a:cubicBezTo>
                <a:cubicBezTo>
                  <a:pt x="229715" y="17097"/>
                  <a:pt x="230354" y="16458"/>
                  <a:pt x="230879" y="15727"/>
                </a:cubicBezTo>
                <a:lnTo>
                  <a:pt x="230879" y="15727"/>
                </a:lnTo>
                <a:cubicBezTo>
                  <a:pt x="230331" y="16233"/>
                  <a:pt x="229583" y="16497"/>
                  <a:pt x="228840" y="16497"/>
                </a:cubicBezTo>
                <a:cubicBezTo>
                  <a:pt x="228376" y="16497"/>
                  <a:pt x="227913" y="16394"/>
                  <a:pt x="227501" y="16184"/>
                </a:cubicBezTo>
                <a:cubicBezTo>
                  <a:pt x="228665" y="16024"/>
                  <a:pt x="229715" y="15225"/>
                  <a:pt x="230148" y="14152"/>
                </a:cubicBezTo>
                <a:lnTo>
                  <a:pt x="230148" y="14152"/>
                </a:lnTo>
                <a:cubicBezTo>
                  <a:pt x="229609" y="14452"/>
                  <a:pt x="228987" y="14607"/>
                  <a:pt x="228366" y="14607"/>
                </a:cubicBezTo>
                <a:cubicBezTo>
                  <a:pt x="227806" y="14607"/>
                  <a:pt x="227246" y="14481"/>
                  <a:pt x="226747" y="14221"/>
                </a:cubicBezTo>
                <a:cubicBezTo>
                  <a:pt x="226565" y="13627"/>
                  <a:pt x="227638" y="13536"/>
                  <a:pt x="227980" y="13034"/>
                </a:cubicBezTo>
                <a:cubicBezTo>
                  <a:pt x="228208" y="12692"/>
                  <a:pt x="228049" y="12212"/>
                  <a:pt x="227752" y="11961"/>
                </a:cubicBezTo>
                <a:cubicBezTo>
                  <a:pt x="227432" y="11710"/>
                  <a:pt x="227021" y="11619"/>
                  <a:pt x="226633" y="11528"/>
                </a:cubicBezTo>
                <a:lnTo>
                  <a:pt x="228779" y="10774"/>
                </a:lnTo>
                <a:cubicBezTo>
                  <a:pt x="228505" y="9884"/>
                  <a:pt x="228003" y="9085"/>
                  <a:pt x="227364" y="8423"/>
                </a:cubicBezTo>
                <a:lnTo>
                  <a:pt x="227364" y="8423"/>
                </a:lnTo>
                <a:cubicBezTo>
                  <a:pt x="228322" y="8971"/>
                  <a:pt x="229258" y="9496"/>
                  <a:pt x="230217" y="10044"/>
                </a:cubicBezTo>
                <a:cubicBezTo>
                  <a:pt x="230194" y="9382"/>
                  <a:pt x="230377" y="8743"/>
                  <a:pt x="230719" y="8172"/>
                </a:cubicBezTo>
                <a:cubicBezTo>
                  <a:pt x="231039" y="8834"/>
                  <a:pt x="231267" y="9542"/>
                  <a:pt x="231358" y="10272"/>
                </a:cubicBezTo>
                <a:cubicBezTo>
                  <a:pt x="231723" y="9702"/>
                  <a:pt x="232020" y="9085"/>
                  <a:pt x="232180" y="8423"/>
                </a:cubicBezTo>
                <a:lnTo>
                  <a:pt x="232180" y="8423"/>
                </a:lnTo>
                <a:cubicBezTo>
                  <a:pt x="232248" y="9336"/>
                  <a:pt x="232111" y="10295"/>
                  <a:pt x="231746" y="11140"/>
                </a:cubicBezTo>
                <a:cubicBezTo>
                  <a:pt x="231762" y="11140"/>
                  <a:pt x="231779" y="11140"/>
                  <a:pt x="231795" y="11140"/>
                </a:cubicBezTo>
                <a:cubicBezTo>
                  <a:pt x="233261" y="11140"/>
                  <a:pt x="234673" y="10120"/>
                  <a:pt x="235102" y="8720"/>
                </a:cubicBezTo>
                <a:cubicBezTo>
                  <a:pt x="235558" y="9702"/>
                  <a:pt x="235375" y="10843"/>
                  <a:pt x="235330" y="11916"/>
                </a:cubicBezTo>
                <a:cubicBezTo>
                  <a:pt x="235307" y="12988"/>
                  <a:pt x="235512" y="14221"/>
                  <a:pt x="236448" y="14769"/>
                </a:cubicBezTo>
                <a:lnTo>
                  <a:pt x="237156" y="12783"/>
                </a:lnTo>
                <a:cubicBezTo>
                  <a:pt x="237498" y="14061"/>
                  <a:pt x="238160" y="15248"/>
                  <a:pt x="239050" y="16230"/>
                </a:cubicBezTo>
                <a:cubicBezTo>
                  <a:pt x="239073" y="14700"/>
                  <a:pt x="238868" y="12988"/>
                  <a:pt x="239279" y="11505"/>
                </a:cubicBezTo>
                <a:cubicBezTo>
                  <a:pt x="239473" y="11505"/>
                  <a:pt x="240446" y="11446"/>
                  <a:pt x="241203" y="11446"/>
                </a:cubicBezTo>
                <a:cubicBezTo>
                  <a:pt x="241689" y="11446"/>
                  <a:pt x="242087" y="11470"/>
                  <a:pt x="242132" y="11550"/>
                </a:cubicBezTo>
                <a:cubicBezTo>
                  <a:pt x="242680" y="12532"/>
                  <a:pt x="243090" y="13605"/>
                  <a:pt x="243341" y="14700"/>
                </a:cubicBezTo>
                <a:cubicBezTo>
                  <a:pt x="245145" y="14632"/>
                  <a:pt x="246857" y="13376"/>
                  <a:pt x="247427" y="11665"/>
                </a:cubicBezTo>
                <a:cubicBezTo>
                  <a:pt x="248660" y="12463"/>
                  <a:pt x="248112" y="14358"/>
                  <a:pt x="247587" y="15727"/>
                </a:cubicBezTo>
                <a:cubicBezTo>
                  <a:pt x="247062" y="17120"/>
                  <a:pt x="247130" y="19265"/>
                  <a:pt x="248591" y="19402"/>
                </a:cubicBezTo>
                <a:cubicBezTo>
                  <a:pt x="248820" y="18695"/>
                  <a:pt x="249048" y="18010"/>
                  <a:pt x="249276" y="17302"/>
                </a:cubicBezTo>
                <a:cubicBezTo>
                  <a:pt x="250646" y="18444"/>
                  <a:pt x="251855" y="19767"/>
                  <a:pt x="252882" y="21228"/>
                </a:cubicBezTo>
                <a:cubicBezTo>
                  <a:pt x="253453" y="19722"/>
                  <a:pt x="253270" y="17941"/>
                  <a:pt x="252403" y="16572"/>
                </a:cubicBezTo>
                <a:lnTo>
                  <a:pt x="252403" y="16572"/>
                </a:lnTo>
                <a:cubicBezTo>
                  <a:pt x="253244" y="16986"/>
                  <a:pt x="254189" y="17193"/>
                  <a:pt x="255135" y="17193"/>
                </a:cubicBezTo>
                <a:cubicBezTo>
                  <a:pt x="255908" y="17193"/>
                  <a:pt x="256683" y="17055"/>
                  <a:pt x="257402" y="16777"/>
                </a:cubicBezTo>
                <a:cubicBezTo>
                  <a:pt x="255964" y="16207"/>
                  <a:pt x="254663" y="15271"/>
                  <a:pt x="253659" y="14084"/>
                </a:cubicBezTo>
                <a:lnTo>
                  <a:pt x="253659" y="14084"/>
                </a:lnTo>
                <a:cubicBezTo>
                  <a:pt x="254486" y="14169"/>
                  <a:pt x="255317" y="14213"/>
                  <a:pt x="256148" y="14213"/>
                </a:cubicBezTo>
                <a:cubicBezTo>
                  <a:pt x="257539" y="14213"/>
                  <a:pt x="258929" y="14090"/>
                  <a:pt x="260301" y="13833"/>
                </a:cubicBezTo>
                <a:cubicBezTo>
                  <a:pt x="259821" y="13125"/>
                  <a:pt x="259251" y="12509"/>
                  <a:pt x="258589" y="11961"/>
                </a:cubicBezTo>
                <a:lnTo>
                  <a:pt x="258589" y="11961"/>
                </a:lnTo>
                <a:cubicBezTo>
                  <a:pt x="258650" y="11966"/>
                  <a:pt x="258712" y="11968"/>
                  <a:pt x="258776" y="11968"/>
                </a:cubicBezTo>
                <a:cubicBezTo>
                  <a:pt x="259928" y="11968"/>
                  <a:pt x="261452" y="11205"/>
                  <a:pt x="260803" y="10318"/>
                </a:cubicBezTo>
                <a:cubicBezTo>
                  <a:pt x="260597" y="10021"/>
                  <a:pt x="260209" y="9907"/>
                  <a:pt x="259867" y="9793"/>
                </a:cubicBezTo>
                <a:cubicBezTo>
                  <a:pt x="258064" y="9154"/>
                  <a:pt x="256717" y="7396"/>
                  <a:pt x="256535" y="5502"/>
                </a:cubicBezTo>
                <a:lnTo>
                  <a:pt x="256535" y="5502"/>
                </a:lnTo>
                <a:cubicBezTo>
                  <a:pt x="257493" y="6141"/>
                  <a:pt x="258475" y="6803"/>
                  <a:pt x="259593" y="6917"/>
                </a:cubicBezTo>
                <a:cubicBezTo>
                  <a:pt x="259683" y="6926"/>
                  <a:pt x="259775" y="6930"/>
                  <a:pt x="259866" y="6930"/>
                </a:cubicBezTo>
                <a:cubicBezTo>
                  <a:pt x="260930" y="6930"/>
                  <a:pt x="262032" y="6328"/>
                  <a:pt x="262264" y="5319"/>
                </a:cubicBezTo>
                <a:cubicBezTo>
                  <a:pt x="261556" y="5136"/>
                  <a:pt x="260917" y="4657"/>
                  <a:pt x="260552" y="4041"/>
                </a:cubicBezTo>
                <a:cubicBezTo>
                  <a:pt x="261419" y="3607"/>
                  <a:pt x="263839" y="46"/>
                  <a:pt x="264341" y="46"/>
                </a:cubicBezTo>
                <a:lnTo>
                  <a:pt x="20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27"/>
          <p:cNvSpPr/>
          <p:nvPr/>
        </p:nvSpPr>
        <p:spPr>
          <a:xfrm flipH="1">
            <a:off x="5531086" y="-204586"/>
            <a:ext cx="5251671" cy="2156019"/>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27"/>
          <p:cNvSpPr/>
          <p:nvPr/>
        </p:nvSpPr>
        <p:spPr>
          <a:xfrm flipH="1">
            <a:off x="9267497" y="3811671"/>
            <a:ext cx="1515265" cy="713720"/>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27"/>
          <p:cNvSpPr/>
          <p:nvPr/>
        </p:nvSpPr>
        <p:spPr>
          <a:xfrm>
            <a:off x="8240459" y="3500475"/>
            <a:ext cx="1710383" cy="1336116"/>
          </a:xfrm>
          <a:custGeom>
            <a:avLst/>
            <a:gdLst/>
            <a:ahLst/>
            <a:cxnLst/>
            <a:rect l="l" t="t" r="r" b="b"/>
            <a:pathLst>
              <a:path w="60625" h="47359" extrusionOk="0">
                <a:moveTo>
                  <a:pt x="112" y="8902"/>
                </a:moveTo>
                <a:cubicBezTo>
                  <a:pt x="75" y="8915"/>
                  <a:pt x="37" y="8929"/>
                  <a:pt x="0" y="8943"/>
                </a:cubicBezTo>
                <a:cubicBezTo>
                  <a:pt x="37" y="8929"/>
                  <a:pt x="75" y="8916"/>
                  <a:pt x="112" y="8902"/>
                </a:cubicBezTo>
                <a:close/>
                <a:moveTo>
                  <a:pt x="18840" y="18932"/>
                </a:moveTo>
                <a:lnTo>
                  <a:pt x="18840" y="18932"/>
                </a:lnTo>
                <a:cubicBezTo>
                  <a:pt x="18807" y="18935"/>
                  <a:pt x="18773" y="18938"/>
                  <a:pt x="18740" y="18941"/>
                </a:cubicBezTo>
                <a:cubicBezTo>
                  <a:pt x="18773" y="18938"/>
                  <a:pt x="18807" y="18935"/>
                  <a:pt x="18840" y="18932"/>
                </a:cubicBezTo>
                <a:close/>
                <a:moveTo>
                  <a:pt x="20442" y="0"/>
                </a:moveTo>
                <a:cubicBezTo>
                  <a:pt x="20011" y="0"/>
                  <a:pt x="19581" y="14"/>
                  <a:pt x="19151" y="41"/>
                </a:cubicBezTo>
                <a:cubicBezTo>
                  <a:pt x="22643" y="452"/>
                  <a:pt x="26227" y="2666"/>
                  <a:pt x="29240" y="4355"/>
                </a:cubicBezTo>
                <a:cubicBezTo>
                  <a:pt x="31362" y="5565"/>
                  <a:pt x="33325" y="7345"/>
                  <a:pt x="35334" y="8806"/>
                </a:cubicBezTo>
                <a:cubicBezTo>
                  <a:pt x="28623" y="3944"/>
                  <a:pt x="20566" y="909"/>
                  <a:pt x="12417" y="178"/>
                </a:cubicBezTo>
                <a:lnTo>
                  <a:pt x="12417" y="178"/>
                </a:lnTo>
                <a:cubicBezTo>
                  <a:pt x="20383" y="2506"/>
                  <a:pt x="28121" y="5793"/>
                  <a:pt x="35380" y="9902"/>
                </a:cubicBezTo>
                <a:cubicBezTo>
                  <a:pt x="29308" y="7363"/>
                  <a:pt x="22749" y="6083"/>
                  <a:pt x="16259" y="6083"/>
                </a:cubicBezTo>
                <a:cubicBezTo>
                  <a:pt x="10711" y="6083"/>
                  <a:pt x="5213" y="7018"/>
                  <a:pt x="112" y="8902"/>
                </a:cubicBezTo>
                <a:lnTo>
                  <a:pt x="112" y="8902"/>
                </a:lnTo>
                <a:cubicBezTo>
                  <a:pt x="2146" y="8161"/>
                  <a:pt x="4627" y="8004"/>
                  <a:pt x="6757" y="7802"/>
                </a:cubicBezTo>
                <a:cubicBezTo>
                  <a:pt x="8102" y="7682"/>
                  <a:pt x="9448" y="7624"/>
                  <a:pt x="10794" y="7624"/>
                </a:cubicBezTo>
                <a:cubicBezTo>
                  <a:pt x="11754" y="7624"/>
                  <a:pt x="12713" y="7654"/>
                  <a:pt x="13673" y="7711"/>
                </a:cubicBezTo>
                <a:cubicBezTo>
                  <a:pt x="18603" y="7985"/>
                  <a:pt x="23510" y="9034"/>
                  <a:pt x="28144" y="10769"/>
                </a:cubicBezTo>
                <a:cubicBezTo>
                  <a:pt x="33006" y="12595"/>
                  <a:pt x="37708" y="14855"/>
                  <a:pt x="42524" y="16818"/>
                </a:cubicBezTo>
                <a:cubicBezTo>
                  <a:pt x="39534" y="16453"/>
                  <a:pt x="36932" y="14832"/>
                  <a:pt x="34193" y="13691"/>
                </a:cubicBezTo>
                <a:cubicBezTo>
                  <a:pt x="31750" y="12664"/>
                  <a:pt x="28715" y="12413"/>
                  <a:pt x="26090" y="12253"/>
                </a:cubicBezTo>
                <a:cubicBezTo>
                  <a:pt x="25302" y="12205"/>
                  <a:pt x="24513" y="12180"/>
                  <a:pt x="23723" y="12180"/>
                </a:cubicBezTo>
                <a:cubicBezTo>
                  <a:pt x="20024" y="12180"/>
                  <a:pt x="16314" y="12710"/>
                  <a:pt x="12760" y="13782"/>
                </a:cubicBezTo>
                <a:cubicBezTo>
                  <a:pt x="10637" y="14398"/>
                  <a:pt x="8583" y="15220"/>
                  <a:pt x="6597" y="16224"/>
                </a:cubicBezTo>
                <a:cubicBezTo>
                  <a:pt x="5615" y="16727"/>
                  <a:pt x="4679" y="17274"/>
                  <a:pt x="3744" y="17868"/>
                </a:cubicBezTo>
                <a:cubicBezTo>
                  <a:pt x="2922" y="18393"/>
                  <a:pt x="2055" y="19283"/>
                  <a:pt x="1164" y="19671"/>
                </a:cubicBezTo>
                <a:cubicBezTo>
                  <a:pt x="6506" y="17366"/>
                  <a:pt x="12212" y="15563"/>
                  <a:pt x="18146" y="15311"/>
                </a:cubicBezTo>
                <a:cubicBezTo>
                  <a:pt x="18635" y="15289"/>
                  <a:pt x="19125" y="15277"/>
                  <a:pt x="19615" y="15277"/>
                </a:cubicBezTo>
                <a:cubicBezTo>
                  <a:pt x="23517" y="15277"/>
                  <a:pt x="27431" y="16010"/>
                  <a:pt x="31020" y="17571"/>
                </a:cubicBezTo>
                <a:cubicBezTo>
                  <a:pt x="35334" y="19488"/>
                  <a:pt x="39511" y="21634"/>
                  <a:pt x="43893" y="23437"/>
                </a:cubicBezTo>
                <a:cubicBezTo>
                  <a:pt x="44665" y="23756"/>
                  <a:pt x="45446" y="24070"/>
                  <a:pt x="46240" y="24351"/>
                </a:cubicBezTo>
                <a:lnTo>
                  <a:pt x="46240" y="24351"/>
                </a:lnTo>
                <a:cubicBezTo>
                  <a:pt x="44178" y="23726"/>
                  <a:pt x="42145" y="23046"/>
                  <a:pt x="40127" y="22273"/>
                </a:cubicBezTo>
                <a:cubicBezTo>
                  <a:pt x="37867" y="21406"/>
                  <a:pt x="35722" y="20173"/>
                  <a:pt x="33508" y="19374"/>
                </a:cubicBezTo>
                <a:cubicBezTo>
                  <a:pt x="31157" y="18507"/>
                  <a:pt x="28509" y="18165"/>
                  <a:pt x="26021" y="18096"/>
                </a:cubicBezTo>
                <a:cubicBezTo>
                  <a:pt x="25822" y="18093"/>
                  <a:pt x="25624" y="18091"/>
                  <a:pt x="25425" y="18091"/>
                </a:cubicBezTo>
                <a:cubicBezTo>
                  <a:pt x="24368" y="18091"/>
                  <a:pt x="23312" y="18144"/>
                  <a:pt x="22255" y="18279"/>
                </a:cubicBezTo>
                <a:cubicBezTo>
                  <a:pt x="21102" y="18412"/>
                  <a:pt x="19971" y="18825"/>
                  <a:pt x="18840" y="18932"/>
                </a:cubicBezTo>
                <a:lnTo>
                  <a:pt x="18840" y="18932"/>
                </a:lnTo>
                <a:cubicBezTo>
                  <a:pt x="19826" y="18848"/>
                  <a:pt x="20816" y="18807"/>
                  <a:pt x="21806" y="18807"/>
                </a:cubicBezTo>
                <a:cubicBezTo>
                  <a:pt x="25462" y="18807"/>
                  <a:pt x="29128" y="19367"/>
                  <a:pt x="32640" y="20401"/>
                </a:cubicBezTo>
                <a:cubicBezTo>
                  <a:pt x="37160" y="21748"/>
                  <a:pt x="41017" y="24168"/>
                  <a:pt x="45149" y="26313"/>
                </a:cubicBezTo>
                <a:cubicBezTo>
                  <a:pt x="46313" y="26907"/>
                  <a:pt x="47454" y="27660"/>
                  <a:pt x="48253" y="28710"/>
                </a:cubicBezTo>
                <a:cubicBezTo>
                  <a:pt x="47294" y="28048"/>
                  <a:pt x="46336" y="27409"/>
                  <a:pt x="45286" y="26884"/>
                </a:cubicBezTo>
                <a:cubicBezTo>
                  <a:pt x="40127" y="24259"/>
                  <a:pt x="34078" y="23186"/>
                  <a:pt x="28327" y="23095"/>
                </a:cubicBezTo>
                <a:cubicBezTo>
                  <a:pt x="28094" y="23091"/>
                  <a:pt x="27861" y="23089"/>
                  <a:pt x="27628" y="23089"/>
                </a:cubicBezTo>
                <a:cubicBezTo>
                  <a:pt x="25076" y="23089"/>
                  <a:pt x="22526" y="23318"/>
                  <a:pt x="19995" y="23757"/>
                </a:cubicBezTo>
                <a:cubicBezTo>
                  <a:pt x="18557" y="24031"/>
                  <a:pt x="13673" y="24464"/>
                  <a:pt x="13079" y="26085"/>
                </a:cubicBezTo>
                <a:cubicBezTo>
                  <a:pt x="13216" y="25720"/>
                  <a:pt x="16161" y="25469"/>
                  <a:pt x="16594" y="25400"/>
                </a:cubicBezTo>
                <a:cubicBezTo>
                  <a:pt x="17804" y="25218"/>
                  <a:pt x="19059" y="25058"/>
                  <a:pt x="20292" y="24967"/>
                </a:cubicBezTo>
                <a:cubicBezTo>
                  <a:pt x="21810" y="24840"/>
                  <a:pt x="23337" y="24774"/>
                  <a:pt x="24867" y="24774"/>
                </a:cubicBezTo>
                <a:cubicBezTo>
                  <a:pt x="25821" y="24774"/>
                  <a:pt x="26777" y="24800"/>
                  <a:pt x="27733" y="24852"/>
                </a:cubicBezTo>
                <a:cubicBezTo>
                  <a:pt x="32686" y="25126"/>
                  <a:pt x="37594" y="26085"/>
                  <a:pt x="42296" y="27728"/>
                </a:cubicBezTo>
                <a:cubicBezTo>
                  <a:pt x="44784" y="28596"/>
                  <a:pt x="47020" y="29783"/>
                  <a:pt x="49257" y="31198"/>
                </a:cubicBezTo>
                <a:cubicBezTo>
                  <a:pt x="47340" y="30833"/>
                  <a:pt x="45377" y="30171"/>
                  <a:pt x="43437" y="30057"/>
                </a:cubicBezTo>
                <a:cubicBezTo>
                  <a:pt x="42747" y="30010"/>
                  <a:pt x="42054" y="29987"/>
                  <a:pt x="41358" y="29987"/>
                </a:cubicBezTo>
                <a:cubicBezTo>
                  <a:pt x="37261" y="29987"/>
                  <a:pt x="33090" y="30778"/>
                  <a:pt x="29285" y="32202"/>
                </a:cubicBezTo>
                <a:cubicBezTo>
                  <a:pt x="32036" y="31861"/>
                  <a:pt x="35026" y="31141"/>
                  <a:pt x="37809" y="31141"/>
                </a:cubicBezTo>
                <a:cubicBezTo>
                  <a:pt x="38004" y="31141"/>
                  <a:pt x="38199" y="31145"/>
                  <a:pt x="38392" y="31152"/>
                </a:cubicBezTo>
                <a:cubicBezTo>
                  <a:pt x="41428" y="31266"/>
                  <a:pt x="44464" y="31700"/>
                  <a:pt x="47386" y="32545"/>
                </a:cubicBezTo>
                <a:cubicBezTo>
                  <a:pt x="47190" y="32414"/>
                  <a:pt x="47016" y="32284"/>
                  <a:pt x="46823" y="32135"/>
                </a:cubicBezTo>
                <a:lnTo>
                  <a:pt x="46823" y="32135"/>
                </a:lnTo>
                <a:cubicBezTo>
                  <a:pt x="47340" y="32533"/>
                  <a:pt x="47922" y="32825"/>
                  <a:pt x="48504" y="33138"/>
                </a:cubicBezTo>
                <a:cubicBezTo>
                  <a:pt x="49349" y="33572"/>
                  <a:pt x="50216" y="33983"/>
                  <a:pt x="50969" y="34599"/>
                </a:cubicBezTo>
                <a:cubicBezTo>
                  <a:pt x="52293" y="35694"/>
                  <a:pt x="53434" y="36995"/>
                  <a:pt x="54347" y="38433"/>
                </a:cubicBezTo>
                <a:cubicBezTo>
                  <a:pt x="55260" y="39871"/>
                  <a:pt x="55991" y="41469"/>
                  <a:pt x="56356" y="43135"/>
                </a:cubicBezTo>
                <a:cubicBezTo>
                  <a:pt x="56698" y="44596"/>
                  <a:pt x="57155" y="45920"/>
                  <a:pt x="57657" y="47358"/>
                </a:cubicBezTo>
                <a:cubicBezTo>
                  <a:pt x="60624" y="40488"/>
                  <a:pt x="58228" y="31974"/>
                  <a:pt x="55078" y="25743"/>
                </a:cubicBezTo>
                <a:cubicBezTo>
                  <a:pt x="51517" y="18712"/>
                  <a:pt x="46450" y="12458"/>
                  <a:pt x="40241" y="7597"/>
                </a:cubicBezTo>
                <a:cubicBezTo>
                  <a:pt x="37228" y="5246"/>
                  <a:pt x="33919" y="3899"/>
                  <a:pt x="30518" y="2324"/>
                </a:cubicBezTo>
                <a:cubicBezTo>
                  <a:pt x="27370" y="882"/>
                  <a:pt x="23915" y="0"/>
                  <a:pt x="204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27"/>
          <p:cNvSpPr/>
          <p:nvPr/>
        </p:nvSpPr>
        <p:spPr>
          <a:xfrm rot="589025" flipH="1">
            <a:off x="8290196" y="4646451"/>
            <a:ext cx="1515162" cy="713671"/>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27"/>
          <p:cNvSpPr/>
          <p:nvPr/>
        </p:nvSpPr>
        <p:spPr>
          <a:xfrm rot="2035852">
            <a:off x="7489478" y="4123580"/>
            <a:ext cx="1515217" cy="713697"/>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01" name="Google Shape;3401;p27"/>
          <p:cNvGrpSpPr/>
          <p:nvPr/>
        </p:nvGrpSpPr>
        <p:grpSpPr>
          <a:xfrm flipH="1">
            <a:off x="8568875" y="3925750"/>
            <a:ext cx="1754725" cy="1335300"/>
            <a:chOff x="0" y="3611325"/>
            <a:chExt cx="1754725" cy="1335300"/>
          </a:xfrm>
        </p:grpSpPr>
        <p:sp>
          <p:nvSpPr>
            <p:cNvPr id="3402" name="Google Shape;3402;p27"/>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27"/>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04" name="Google Shape;3404;p27"/>
          <p:cNvSpPr/>
          <p:nvPr/>
        </p:nvSpPr>
        <p:spPr>
          <a:xfrm flipH="1">
            <a:off x="7675614" y="3862099"/>
            <a:ext cx="2221863" cy="1634498"/>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27"/>
          <p:cNvSpPr/>
          <p:nvPr/>
        </p:nvSpPr>
        <p:spPr>
          <a:xfrm>
            <a:off x="-1467160" y="2332479"/>
            <a:ext cx="1720031" cy="1396462"/>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06" name="Google Shape;3406;p27"/>
          <p:cNvGrpSpPr/>
          <p:nvPr/>
        </p:nvGrpSpPr>
        <p:grpSpPr>
          <a:xfrm>
            <a:off x="-1100151" y="3238849"/>
            <a:ext cx="2506462" cy="1803274"/>
            <a:chOff x="4827150" y="2632375"/>
            <a:chExt cx="1863125" cy="1340425"/>
          </a:xfrm>
        </p:grpSpPr>
        <p:sp>
          <p:nvSpPr>
            <p:cNvPr id="3407" name="Google Shape;3407;p27"/>
            <p:cNvSpPr/>
            <p:nvPr/>
          </p:nvSpPr>
          <p:spPr>
            <a:xfrm>
              <a:off x="5790375" y="3391875"/>
              <a:ext cx="716725" cy="580925"/>
            </a:xfrm>
            <a:custGeom>
              <a:avLst/>
              <a:gdLst/>
              <a:ahLst/>
              <a:cxnLst/>
              <a:rect l="l" t="t" r="r" b="b"/>
              <a:pathLst>
                <a:path w="28669" h="23237" extrusionOk="0">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08" name="Google Shape;3408;p27"/>
            <p:cNvGrpSpPr/>
            <p:nvPr/>
          </p:nvGrpSpPr>
          <p:grpSpPr>
            <a:xfrm>
              <a:off x="4827150" y="2632375"/>
              <a:ext cx="1863125" cy="1274825"/>
              <a:chOff x="4827150" y="2632375"/>
              <a:chExt cx="1863125" cy="1274825"/>
            </a:xfrm>
          </p:grpSpPr>
          <p:sp>
            <p:nvSpPr>
              <p:cNvPr id="3409" name="Google Shape;3409;p27"/>
              <p:cNvSpPr/>
              <p:nvPr/>
            </p:nvSpPr>
            <p:spPr>
              <a:xfrm>
                <a:off x="4844825" y="2822325"/>
                <a:ext cx="721875" cy="658025"/>
              </a:xfrm>
              <a:custGeom>
                <a:avLst/>
                <a:gdLst/>
                <a:ahLst/>
                <a:cxnLst/>
                <a:rect l="l" t="t" r="r" b="b"/>
                <a:pathLst>
                  <a:path w="28875" h="26321" extrusionOk="0">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27"/>
              <p:cNvSpPr/>
              <p:nvPr/>
            </p:nvSpPr>
            <p:spPr>
              <a:xfrm>
                <a:off x="4827150" y="3079700"/>
                <a:ext cx="721875" cy="658000"/>
              </a:xfrm>
              <a:custGeom>
                <a:avLst/>
                <a:gdLst/>
                <a:ahLst/>
                <a:cxnLst/>
                <a:rect l="l" t="t" r="r" b="b"/>
                <a:pathLst>
                  <a:path w="28875" h="26320" extrusionOk="0">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27"/>
              <p:cNvSpPr/>
              <p:nvPr/>
            </p:nvSpPr>
            <p:spPr>
              <a:xfrm>
                <a:off x="5487350" y="2892125"/>
                <a:ext cx="1202925" cy="1015075"/>
              </a:xfrm>
              <a:custGeom>
                <a:avLst/>
                <a:gdLst/>
                <a:ahLst/>
                <a:cxnLst/>
                <a:rect l="l" t="t" r="r" b="b"/>
                <a:pathLst>
                  <a:path w="48117" h="40603" extrusionOk="0">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27"/>
              <p:cNvSpPr/>
              <p:nvPr/>
            </p:nvSpPr>
            <p:spPr>
              <a:xfrm>
                <a:off x="5487350" y="2632375"/>
                <a:ext cx="733300" cy="1193775"/>
              </a:xfrm>
              <a:custGeom>
                <a:avLst/>
                <a:gdLst/>
                <a:ahLst/>
                <a:cxnLst/>
                <a:rect l="l" t="t" r="r" b="b"/>
                <a:pathLst>
                  <a:path w="29332" h="47751" extrusionOk="0">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27"/>
              <p:cNvSpPr/>
              <p:nvPr/>
            </p:nvSpPr>
            <p:spPr>
              <a:xfrm>
                <a:off x="5341850" y="3063775"/>
                <a:ext cx="452525" cy="688925"/>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414" name="Google Shape;3414;p27"/>
          <p:cNvSpPr/>
          <p:nvPr/>
        </p:nvSpPr>
        <p:spPr>
          <a:xfrm flipH="1">
            <a:off x="-2548987" y="-1501363"/>
            <a:ext cx="4419625" cy="3083306"/>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27"/>
          <p:cNvSpPr/>
          <p:nvPr/>
        </p:nvSpPr>
        <p:spPr>
          <a:xfrm flipH="1">
            <a:off x="-2201732" y="-1272774"/>
            <a:ext cx="2988212" cy="4964116"/>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27"/>
          <p:cNvSpPr/>
          <p:nvPr/>
        </p:nvSpPr>
        <p:spPr>
          <a:xfrm flipH="1">
            <a:off x="-2816962" y="-1575363"/>
            <a:ext cx="4419625" cy="3083306"/>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27"/>
          <p:cNvSpPr/>
          <p:nvPr/>
        </p:nvSpPr>
        <p:spPr>
          <a:xfrm>
            <a:off x="-84398" y="4070352"/>
            <a:ext cx="1366275" cy="1268078"/>
          </a:xfrm>
          <a:custGeom>
            <a:avLst/>
            <a:gdLst/>
            <a:ahLst/>
            <a:cxnLst/>
            <a:rect l="l" t="t" r="r" b="b"/>
            <a:pathLst>
              <a:path w="34923" h="32413" extrusionOk="0">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rgbClr val="3D6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27"/>
          <p:cNvSpPr/>
          <p:nvPr/>
        </p:nvSpPr>
        <p:spPr>
          <a:xfrm>
            <a:off x="-1725325" y="3044149"/>
            <a:ext cx="2205865" cy="1902268"/>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rgbClr val="2F4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27"/>
          <p:cNvSpPr/>
          <p:nvPr/>
        </p:nvSpPr>
        <p:spPr>
          <a:xfrm>
            <a:off x="-1724602" y="3107544"/>
            <a:ext cx="2134839" cy="1784418"/>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20" name="Google Shape;3420;p27"/>
          <p:cNvGrpSpPr/>
          <p:nvPr/>
        </p:nvGrpSpPr>
        <p:grpSpPr>
          <a:xfrm flipH="1">
            <a:off x="-1484512" y="4171413"/>
            <a:ext cx="1754725" cy="1335300"/>
            <a:chOff x="0" y="3611325"/>
            <a:chExt cx="1754725" cy="1335300"/>
          </a:xfrm>
        </p:grpSpPr>
        <p:sp>
          <p:nvSpPr>
            <p:cNvPr id="3421" name="Google Shape;3421;p27"/>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27"/>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23" name="Google Shape;3423;p27"/>
          <p:cNvSpPr/>
          <p:nvPr/>
        </p:nvSpPr>
        <p:spPr>
          <a:xfrm>
            <a:off x="1516409" y="4654450"/>
            <a:ext cx="5773200" cy="1225904"/>
          </a:xfrm>
          <a:custGeom>
            <a:avLst/>
            <a:gdLst/>
            <a:ahLst/>
            <a:cxnLst/>
            <a:rect l="l" t="t" r="r" b="b"/>
            <a:pathLst>
              <a:path w="183699" h="34421" extrusionOk="0">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0351609"/>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3424"/>
        <p:cNvGrpSpPr/>
        <p:nvPr/>
      </p:nvGrpSpPr>
      <p:grpSpPr>
        <a:xfrm>
          <a:off x="0" y="0"/>
          <a:ext cx="0" cy="0"/>
          <a:chOff x="0" y="0"/>
          <a:chExt cx="0" cy="0"/>
        </a:xfrm>
      </p:grpSpPr>
      <p:sp>
        <p:nvSpPr>
          <p:cNvPr id="3425" name="Google Shape;3425;p28"/>
          <p:cNvSpPr txBox="1">
            <a:spLocks noGrp="1"/>
          </p:cNvSpPr>
          <p:nvPr>
            <p:ph type="title"/>
          </p:nvPr>
        </p:nvSpPr>
        <p:spPr>
          <a:xfrm>
            <a:off x="720000" y="539500"/>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426" name="Google Shape;3426;p28"/>
          <p:cNvGrpSpPr/>
          <p:nvPr/>
        </p:nvGrpSpPr>
        <p:grpSpPr>
          <a:xfrm>
            <a:off x="376479" y="210765"/>
            <a:ext cx="793690" cy="4448310"/>
            <a:chOff x="1715304" y="-626435"/>
            <a:chExt cx="793690" cy="4448310"/>
          </a:xfrm>
        </p:grpSpPr>
        <p:sp>
          <p:nvSpPr>
            <p:cNvPr id="3427" name="Google Shape;3427;p28"/>
            <p:cNvSpPr/>
            <p:nvPr/>
          </p:nvSpPr>
          <p:spPr>
            <a:xfrm>
              <a:off x="1715304" y="-626435"/>
              <a:ext cx="793690" cy="4448310"/>
            </a:xfrm>
            <a:custGeom>
              <a:avLst/>
              <a:gdLst/>
              <a:ahLst/>
              <a:cxnLst/>
              <a:rect l="l" t="t" r="r" b="b"/>
              <a:pathLst>
                <a:path w="24949" h="139829" extrusionOk="0">
                  <a:moveTo>
                    <a:pt x="3584" y="0"/>
                  </a:moveTo>
                  <a:cubicBezTo>
                    <a:pt x="3584" y="0"/>
                    <a:pt x="3470" y="12486"/>
                    <a:pt x="3356" y="15385"/>
                  </a:cubicBezTo>
                  <a:cubicBezTo>
                    <a:pt x="3264" y="18306"/>
                    <a:pt x="3219" y="19836"/>
                    <a:pt x="3104" y="23328"/>
                  </a:cubicBezTo>
                  <a:cubicBezTo>
                    <a:pt x="2967" y="26820"/>
                    <a:pt x="3515" y="28601"/>
                    <a:pt x="3629" y="31979"/>
                  </a:cubicBezTo>
                  <a:cubicBezTo>
                    <a:pt x="3744" y="35357"/>
                    <a:pt x="4132" y="38187"/>
                    <a:pt x="3835" y="40264"/>
                  </a:cubicBezTo>
                  <a:cubicBezTo>
                    <a:pt x="3561" y="42341"/>
                    <a:pt x="3127" y="45537"/>
                    <a:pt x="3127" y="45537"/>
                  </a:cubicBezTo>
                  <a:cubicBezTo>
                    <a:pt x="2328" y="43003"/>
                    <a:pt x="1940" y="38141"/>
                    <a:pt x="1895" y="36475"/>
                  </a:cubicBezTo>
                  <a:cubicBezTo>
                    <a:pt x="1849" y="34832"/>
                    <a:pt x="1393" y="24812"/>
                    <a:pt x="1393" y="23807"/>
                  </a:cubicBezTo>
                  <a:cubicBezTo>
                    <a:pt x="1393" y="22803"/>
                    <a:pt x="457" y="13193"/>
                    <a:pt x="708" y="10249"/>
                  </a:cubicBezTo>
                  <a:cubicBezTo>
                    <a:pt x="936" y="7282"/>
                    <a:pt x="1347" y="5570"/>
                    <a:pt x="1393" y="4314"/>
                  </a:cubicBezTo>
                  <a:cubicBezTo>
                    <a:pt x="1438" y="3082"/>
                    <a:pt x="1895" y="1"/>
                    <a:pt x="1895" y="0"/>
                  </a:cubicBezTo>
                  <a:lnTo>
                    <a:pt x="1895" y="0"/>
                  </a:lnTo>
                  <a:lnTo>
                    <a:pt x="1210" y="389"/>
                  </a:lnTo>
                  <a:cubicBezTo>
                    <a:pt x="1210" y="389"/>
                    <a:pt x="548" y="5319"/>
                    <a:pt x="411" y="6574"/>
                  </a:cubicBezTo>
                  <a:cubicBezTo>
                    <a:pt x="274" y="7807"/>
                    <a:pt x="46" y="10112"/>
                    <a:pt x="23" y="11253"/>
                  </a:cubicBezTo>
                  <a:cubicBezTo>
                    <a:pt x="0" y="12372"/>
                    <a:pt x="251" y="13445"/>
                    <a:pt x="297" y="16640"/>
                  </a:cubicBezTo>
                  <a:cubicBezTo>
                    <a:pt x="343" y="19836"/>
                    <a:pt x="685" y="21616"/>
                    <a:pt x="685" y="25177"/>
                  </a:cubicBezTo>
                  <a:cubicBezTo>
                    <a:pt x="685" y="28715"/>
                    <a:pt x="1050" y="34832"/>
                    <a:pt x="1050" y="36544"/>
                  </a:cubicBezTo>
                  <a:cubicBezTo>
                    <a:pt x="1050" y="38256"/>
                    <a:pt x="1210" y="43049"/>
                    <a:pt x="1598" y="45240"/>
                  </a:cubicBezTo>
                  <a:cubicBezTo>
                    <a:pt x="1963" y="47431"/>
                    <a:pt x="2123" y="48869"/>
                    <a:pt x="2077" y="50467"/>
                  </a:cubicBezTo>
                  <a:cubicBezTo>
                    <a:pt x="2009" y="52065"/>
                    <a:pt x="1666" y="59164"/>
                    <a:pt x="1666" y="62176"/>
                  </a:cubicBezTo>
                  <a:cubicBezTo>
                    <a:pt x="1666" y="62382"/>
                    <a:pt x="1666" y="62587"/>
                    <a:pt x="1666" y="62793"/>
                  </a:cubicBezTo>
                  <a:cubicBezTo>
                    <a:pt x="1644" y="65943"/>
                    <a:pt x="1575" y="71284"/>
                    <a:pt x="1758" y="73429"/>
                  </a:cubicBezTo>
                  <a:cubicBezTo>
                    <a:pt x="1940" y="75758"/>
                    <a:pt x="2374" y="79181"/>
                    <a:pt x="2443" y="81258"/>
                  </a:cubicBezTo>
                  <a:cubicBezTo>
                    <a:pt x="2534" y="83336"/>
                    <a:pt x="2831" y="85413"/>
                    <a:pt x="2853" y="87832"/>
                  </a:cubicBezTo>
                  <a:cubicBezTo>
                    <a:pt x="2876" y="90252"/>
                    <a:pt x="2967" y="93926"/>
                    <a:pt x="3310" y="96118"/>
                  </a:cubicBezTo>
                  <a:cubicBezTo>
                    <a:pt x="3652" y="98309"/>
                    <a:pt x="4246" y="103833"/>
                    <a:pt x="4725" y="108078"/>
                  </a:cubicBezTo>
                  <a:cubicBezTo>
                    <a:pt x="5204" y="112346"/>
                    <a:pt x="4702" y="119879"/>
                    <a:pt x="4794" y="122709"/>
                  </a:cubicBezTo>
                  <a:cubicBezTo>
                    <a:pt x="4908" y="125562"/>
                    <a:pt x="5067" y="130356"/>
                    <a:pt x="4930" y="132501"/>
                  </a:cubicBezTo>
                  <a:cubicBezTo>
                    <a:pt x="4908" y="132844"/>
                    <a:pt x="4885" y="133232"/>
                    <a:pt x="4862" y="133665"/>
                  </a:cubicBezTo>
                  <a:cubicBezTo>
                    <a:pt x="4748" y="135719"/>
                    <a:pt x="4611" y="138299"/>
                    <a:pt x="4177" y="139828"/>
                  </a:cubicBezTo>
                  <a:cubicBezTo>
                    <a:pt x="4771" y="139531"/>
                    <a:pt x="7738" y="138367"/>
                    <a:pt x="7738" y="138367"/>
                  </a:cubicBezTo>
                  <a:cubicBezTo>
                    <a:pt x="7624" y="131017"/>
                    <a:pt x="7921" y="114697"/>
                    <a:pt x="7738" y="109356"/>
                  </a:cubicBezTo>
                  <a:cubicBezTo>
                    <a:pt x="7578" y="104038"/>
                    <a:pt x="8354" y="84933"/>
                    <a:pt x="8537" y="82537"/>
                  </a:cubicBezTo>
                  <a:cubicBezTo>
                    <a:pt x="8719" y="80140"/>
                    <a:pt x="9404" y="63706"/>
                    <a:pt x="9792" y="59392"/>
                  </a:cubicBezTo>
                  <a:cubicBezTo>
                    <a:pt x="10317" y="53434"/>
                    <a:pt x="12942" y="45446"/>
                    <a:pt x="14061" y="40858"/>
                  </a:cubicBezTo>
                  <a:cubicBezTo>
                    <a:pt x="15042" y="36726"/>
                    <a:pt x="16503" y="27961"/>
                    <a:pt x="18055" y="24401"/>
                  </a:cubicBezTo>
                  <a:cubicBezTo>
                    <a:pt x="19584" y="20840"/>
                    <a:pt x="21684" y="16823"/>
                    <a:pt x="22757" y="14677"/>
                  </a:cubicBezTo>
                  <a:cubicBezTo>
                    <a:pt x="23807" y="12554"/>
                    <a:pt x="24948" y="389"/>
                    <a:pt x="24948" y="389"/>
                  </a:cubicBezTo>
                  <a:lnTo>
                    <a:pt x="24492" y="389"/>
                  </a:lnTo>
                  <a:cubicBezTo>
                    <a:pt x="24492" y="389"/>
                    <a:pt x="23214" y="9039"/>
                    <a:pt x="23077" y="9633"/>
                  </a:cubicBezTo>
                  <a:cubicBezTo>
                    <a:pt x="22940" y="10226"/>
                    <a:pt x="22848" y="11139"/>
                    <a:pt x="21205" y="14449"/>
                  </a:cubicBezTo>
                  <a:cubicBezTo>
                    <a:pt x="19584" y="17759"/>
                    <a:pt x="17325" y="22209"/>
                    <a:pt x="16343" y="24697"/>
                  </a:cubicBezTo>
                  <a:cubicBezTo>
                    <a:pt x="15362" y="27185"/>
                    <a:pt x="13627" y="35654"/>
                    <a:pt x="12828" y="38438"/>
                  </a:cubicBezTo>
                  <a:cubicBezTo>
                    <a:pt x="12486" y="39671"/>
                    <a:pt x="11664" y="41862"/>
                    <a:pt x="10842" y="44304"/>
                  </a:cubicBezTo>
                  <a:cubicBezTo>
                    <a:pt x="9815" y="47317"/>
                    <a:pt x="8742" y="50695"/>
                    <a:pt x="8491" y="53115"/>
                  </a:cubicBezTo>
                  <a:cubicBezTo>
                    <a:pt x="8035" y="57497"/>
                    <a:pt x="6848" y="72676"/>
                    <a:pt x="6665" y="76214"/>
                  </a:cubicBezTo>
                  <a:cubicBezTo>
                    <a:pt x="6505" y="79775"/>
                    <a:pt x="6437" y="84637"/>
                    <a:pt x="6437" y="84637"/>
                  </a:cubicBezTo>
                  <a:cubicBezTo>
                    <a:pt x="6391" y="84431"/>
                    <a:pt x="6323" y="84180"/>
                    <a:pt x="6300" y="83906"/>
                  </a:cubicBezTo>
                  <a:cubicBezTo>
                    <a:pt x="5547" y="79136"/>
                    <a:pt x="5958" y="64984"/>
                    <a:pt x="6232" y="62359"/>
                  </a:cubicBezTo>
                  <a:cubicBezTo>
                    <a:pt x="6551" y="59574"/>
                    <a:pt x="6962" y="47979"/>
                    <a:pt x="6962" y="45491"/>
                  </a:cubicBezTo>
                  <a:cubicBezTo>
                    <a:pt x="6962" y="43003"/>
                    <a:pt x="7236" y="40264"/>
                    <a:pt x="7418" y="39077"/>
                  </a:cubicBezTo>
                  <a:cubicBezTo>
                    <a:pt x="7601" y="37890"/>
                    <a:pt x="8286" y="32618"/>
                    <a:pt x="8172" y="29262"/>
                  </a:cubicBezTo>
                  <a:cubicBezTo>
                    <a:pt x="8035" y="25884"/>
                    <a:pt x="7692" y="14791"/>
                    <a:pt x="7487" y="11299"/>
                  </a:cubicBezTo>
                  <a:cubicBezTo>
                    <a:pt x="7304" y="7807"/>
                    <a:pt x="7555" y="389"/>
                    <a:pt x="7555" y="389"/>
                  </a:cubicBezTo>
                  <a:lnTo>
                    <a:pt x="6688" y="389"/>
                  </a:lnTo>
                  <a:cubicBezTo>
                    <a:pt x="6688" y="389"/>
                    <a:pt x="6756" y="9815"/>
                    <a:pt x="6893" y="14631"/>
                  </a:cubicBezTo>
                  <a:cubicBezTo>
                    <a:pt x="7030" y="19425"/>
                    <a:pt x="7464" y="25747"/>
                    <a:pt x="7464" y="29011"/>
                  </a:cubicBezTo>
                  <a:cubicBezTo>
                    <a:pt x="7464" y="32275"/>
                    <a:pt x="6460" y="39328"/>
                    <a:pt x="6186" y="41816"/>
                  </a:cubicBezTo>
                  <a:cubicBezTo>
                    <a:pt x="5958" y="43985"/>
                    <a:pt x="6117" y="50125"/>
                    <a:pt x="5958" y="54028"/>
                  </a:cubicBezTo>
                  <a:cubicBezTo>
                    <a:pt x="5935" y="54621"/>
                    <a:pt x="5912" y="55146"/>
                    <a:pt x="5866" y="55603"/>
                  </a:cubicBezTo>
                  <a:cubicBezTo>
                    <a:pt x="5570" y="59164"/>
                    <a:pt x="5296" y="65349"/>
                    <a:pt x="4953" y="69366"/>
                  </a:cubicBezTo>
                  <a:cubicBezTo>
                    <a:pt x="4588" y="73384"/>
                    <a:pt x="4930" y="78063"/>
                    <a:pt x="5182" y="82149"/>
                  </a:cubicBezTo>
                  <a:cubicBezTo>
                    <a:pt x="5455" y="86234"/>
                    <a:pt x="6140" y="88768"/>
                    <a:pt x="6368" y="90548"/>
                  </a:cubicBezTo>
                  <a:cubicBezTo>
                    <a:pt x="6574" y="92329"/>
                    <a:pt x="6346" y="97008"/>
                    <a:pt x="6117" y="98149"/>
                  </a:cubicBezTo>
                  <a:cubicBezTo>
                    <a:pt x="6099" y="98248"/>
                    <a:pt x="6073" y="98295"/>
                    <a:pt x="6041" y="98295"/>
                  </a:cubicBezTo>
                  <a:cubicBezTo>
                    <a:pt x="5707" y="98295"/>
                    <a:pt x="4692" y="93341"/>
                    <a:pt x="4588" y="89658"/>
                  </a:cubicBezTo>
                  <a:cubicBezTo>
                    <a:pt x="4474" y="85641"/>
                    <a:pt x="2899" y="75917"/>
                    <a:pt x="2899" y="71717"/>
                  </a:cubicBezTo>
                  <a:cubicBezTo>
                    <a:pt x="2899" y="67518"/>
                    <a:pt x="2739" y="58205"/>
                    <a:pt x="2899" y="55078"/>
                  </a:cubicBezTo>
                  <a:cubicBezTo>
                    <a:pt x="3082" y="51928"/>
                    <a:pt x="4474" y="42638"/>
                    <a:pt x="4679" y="40036"/>
                  </a:cubicBezTo>
                  <a:cubicBezTo>
                    <a:pt x="4908" y="37434"/>
                    <a:pt x="4291" y="32618"/>
                    <a:pt x="4086" y="30084"/>
                  </a:cubicBezTo>
                  <a:cubicBezTo>
                    <a:pt x="3858" y="27528"/>
                    <a:pt x="3698" y="22209"/>
                    <a:pt x="3835" y="19425"/>
                  </a:cubicBezTo>
                  <a:cubicBezTo>
                    <a:pt x="3995" y="16640"/>
                    <a:pt x="4200" y="0"/>
                    <a:pt x="4200"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28"/>
            <p:cNvSpPr/>
            <p:nvPr/>
          </p:nvSpPr>
          <p:spPr>
            <a:xfrm>
              <a:off x="1765409" y="1371135"/>
              <a:ext cx="137271" cy="2254679"/>
            </a:xfrm>
            <a:custGeom>
              <a:avLst/>
              <a:gdLst/>
              <a:ahLst/>
              <a:cxnLst/>
              <a:rect l="l" t="t" r="r" b="b"/>
              <a:pathLst>
                <a:path w="4315" h="70874" extrusionOk="0">
                  <a:moveTo>
                    <a:pt x="4040" y="69230"/>
                  </a:moveTo>
                  <a:cubicBezTo>
                    <a:pt x="3995" y="69846"/>
                    <a:pt x="3675" y="70394"/>
                    <a:pt x="3287" y="70873"/>
                  </a:cubicBezTo>
                  <a:cubicBezTo>
                    <a:pt x="3310" y="70440"/>
                    <a:pt x="3333" y="70052"/>
                    <a:pt x="3355" y="69709"/>
                  </a:cubicBezTo>
                  <a:cubicBezTo>
                    <a:pt x="3492" y="67564"/>
                    <a:pt x="3333" y="62770"/>
                    <a:pt x="3219" y="59917"/>
                  </a:cubicBezTo>
                  <a:cubicBezTo>
                    <a:pt x="3127" y="57087"/>
                    <a:pt x="3629" y="49554"/>
                    <a:pt x="3150" y="45286"/>
                  </a:cubicBezTo>
                  <a:cubicBezTo>
                    <a:pt x="2671" y="41041"/>
                    <a:pt x="2077" y="35517"/>
                    <a:pt x="1735" y="33326"/>
                  </a:cubicBezTo>
                  <a:cubicBezTo>
                    <a:pt x="1392" y="31134"/>
                    <a:pt x="1301" y="27460"/>
                    <a:pt x="1278" y="25040"/>
                  </a:cubicBezTo>
                  <a:cubicBezTo>
                    <a:pt x="1256" y="22621"/>
                    <a:pt x="936" y="20544"/>
                    <a:pt x="868" y="18466"/>
                  </a:cubicBezTo>
                  <a:cubicBezTo>
                    <a:pt x="799" y="16389"/>
                    <a:pt x="365" y="12966"/>
                    <a:pt x="183" y="10637"/>
                  </a:cubicBezTo>
                  <a:cubicBezTo>
                    <a:pt x="0" y="8492"/>
                    <a:pt x="69" y="3151"/>
                    <a:pt x="91" y="1"/>
                  </a:cubicBezTo>
                  <a:cubicBezTo>
                    <a:pt x="274" y="6278"/>
                    <a:pt x="868" y="11961"/>
                    <a:pt x="1050" y="14677"/>
                  </a:cubicBezTo>
                  <a:cubicBezTo>
                    <a:pt x="1233" y="17416"/>
                    <a:pt x="1507" y="26067"/>
                    <a:pt x="1826" y="28692"/>
                  </a:cubicBezTo>
                  <a:cubicBezTo>
                    <a:pt x="2169" y="31340"/>
                    <a:pt x="2762" y="31591"/>
                    <a:pt x="2762" y="34467"/>
                  </a:cubicBezTo>
                  <a:cubicBezTo>
                    <a:pt x="2739" y="37366"/>
                    <a:pt x="3378" y="40653"/>
                    <a:pt x="3584" y="42593"/>
                  </a:cubicBezTo>
                  <a:cubicBezTo>
                    <a:pt x="3766" y="44533"/>
                    <a:pt x="3743" y="49760"/>
                    <a:pt x="4040" y="51198"/>
                  </a:cubicBezTo>
                  <a:cubicBezTo>
                    <a:pt x="4314" y="52613"/>
                    <a:pt x="4109" y="67541"/>
                    <a:pt x="4040" y="6923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28"/>
            <p:cNvSpPr/>
            <p:nvPr/>
          </p:nvSpPr>
          <p:spPr>
            <a:xfrm>
              <a:off x="1861260" y="782986"/>
              <a:ext cx="198987" cy="1712976"/>
            </a:xfrm>
            <a:custGeom>
              <a:avLst/>
              <a:gdLst/>
              <a:ahLst/>
              <a:cxnLst/>
              <a:rect l="l" t="t" r="r" b="b"/>
              <a:pathLst>
                <a:path w="6255" h="53846" extrusionOk="0">
                  <a:moveTo>
                    <a:pt x="6254" y="0"/>
                  </a:moveTo>
                  <a:cubicBezTo>
                    <a:pt x="6231" y="92"/>
                    <a:pt x="6049" y="1644"/>
                    <a:pt x="5547" y="2671"/>
                  </a:cubicBezTo>
                  <a:cubicBezTo>
                    <a:pt x="5044" y="3744"/>
                    <a:pt x="5159" y="4999"/>
                    <a:pt x="4634" y="8720"/>
                  </a:cubicBezTo>
                  <a:cubicBezTo>
                    <a:pt x="4109" y="12417"/>
                    <a:pt x="3766" y="15636"/>
                    <a:pt x="3515" y="19037"/>
                  </a:cubicBezTo>
                  <a:cubicBezTo>
                    <a:pt x="3241" y="22438"/>
                    <a:pt x="2945" y="26090"/>
                    <a:pt x="2671" y="28988"/>
                  </a:cubicBezTo>
                  <a:cubicBezTo>
                    <a:pt x="2397" y="31887"/>
                    <a:pt x="2283" y="37822"/>
                    <a:pt x="2374" y="39374"/>
                  </a:cubicBezTo>
                  <a:cubicBezTo>
                    <a:pt x="2488" y="40926"/>
                    <a:pt x="2237" y="41793"/>
                    <a:pt x="1963" y="43209"/>
                  </a:cubicBezTo>
                  <a:cubicBezTo>
                    <a:pt x="1666" y="44624"/>
                    <a:pt x="2168" y="44395"/>
                    <a:pt x="2328" y="46495"/>
                  </a:cubicBezTo>
                  <a:cubicBezTo>
                    <a:pt x="2465" y="48595"/>
                    <a:pt x="2374" y="51814"/>
                    <a:pt x="1529" y="53845"/>
                  </a:cubicBezTo>
                  <a:cubicBezTo>
                    <a:pt x="1758" y="52704"/>
                    <a:pt x="1986" y="48025"/>
                    <a:pt x="1780" y="46244"/>
                  </a:cubicBezTo>
                  <a:cubicBezTo>
                    <a:pt x="1552" y="44464"/>
                    <a:pt x="867" y="41930"/>
                    <a:pt x="594" y="37845"/>
                  </a:cubicBezTo>
                  <a:cubicBezTo>
                    <a:pt x="342" y="33759"/>
                    <a:pt x="0" y="29080"/>
                    <a:pt x="365" y="25062"/>
                  </a:cubicBezTo>
                  <a:cubicBezTo>
                    <a:pt x="708" y="21045"/>
                    <a:pt x="982" y="14860"/>
                    <a:pt x="1278" y="11299"/>
                  </a:cubicBezTo>
                  <a:cubicBezTo>
                    <a:pt x="1324" y="10842"/>
                    <a:pt x="1347" y="10317"/>
                    <a:pt x="1370" y="9724"/>
                  </a:cubicBezTo>
                  <a:cubicBezTo>
                    <a:pt x="1484" y="11550"/>
                    <a:pt x="1552" y="14289"/>
                    <a:pt x="1438" y="16252"/>
                  </a:cubicBezTo>
                  <a:cubicBezTo>
                    <a:pt x="1278" y="19196"/>
                    <a:pt x="1050" y="23351"/>
                    <a:pt x="822" y="26660"/>
                  </a:cubicBezTo>
                  <a:cubicBezTo>
                    <a:pt x="594" y="29947"/>
                    <a:pt x="822" y="33006"/>
                    <a:pt x="959" y="36475"/>
                  </a:cubicBezTo>
                  <a:cubicBezTo>
                    <a:pt x="1119" y="39945"/>
                    <a:pt x="1210" y="39625"/>
                    <a:pt x="1529" y="40492"/>
                  </a:cubicBezTo>
                  <a:cubicBezTo>
                    <a:pt x="1621" y="40698"/>
                    <a:pt x="1666" y="40310"/>
                    <a:pt x="1712" y="39602"/>
                  </a:cubicBezTo>
                  <a:cubicBezTo>
                    <a:pt x="1735" y="39876"/>
                    <a:pt x="1803" y="40127"/>
                    <a:pt x="1849" y="40333"/>
                  </a:cubicBezTo>
                  <a:cubicBezTo>
                    <a:pt x="1849" y="40333"/>
                    <a:pt x="1917" y="35471"/>
                    <a:pt x="2077" y="31910"/>
                  </a:cubicBezTo>
                  <a:cubicBezTo>
                    <a:pt x="2260" y="28372"/>
                    <a:pt x="3447" y="13193"/>
                    <a:pt x="3903" y="8811"/>
                  </a:cubicBezTo>
                  <a:cubicBezTo>
                    <a:pt x="4154" y="6391"/>
                    <a:pt x="5227" y="3013"/>
                    <a:pt x="625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30" name="Google Shape;3430;p28"/>
          <p:cNvSpPr/>
          <p:nvPr/>
        </p:nvSpPr>
        <p:spPr>
          <a:xfrm>
            <a:off x="-57969" y="-343914"/>
            <a:ext cx="1315065" cy="4968190"/>
          </a:xfrm>
          <a:custGeom>
            <a:avLst/>
            <a:gdLst/>
            <a:ahLst/>
            <a:cxnLst/>
            <a:rect l="l" t="t" r="r" b="b"/>
            <a:pathLst>
              <a:path w="41338" h="156171" extrusionOk="0">
                <a:moveTo>
                  <a:pt x="38256" y="0"/>
                </a:moveTo>
                <a:cubicBezTo>
                  <a:pt x="38804" y="11801"/>
                  <a:pt x="28007" y="38392"/>
                  <a:pt x="25040" y="45765"/>
                </a:cubicBezTo>
                <a:lnTo>
                  <a:pt x="25040" y="45765"/>
                </a:lnTo>
                <a:cubicBezTo>
                  <a:pt x="21981" y="53365"/>
                  <a:pt x="8720" y="68111"/>
                  <a:pt x="8720" y="68111"/>
                </a:cubicBezTo>
                <a:lnTo>
                  <a:pt x="8720" y="68111"/>
                </a:lnTo>
                <a:cubicBezTo>
                  <a:pt x="8743" y="54712"/>
                  <a:pt x="11162" y="27573"/>
                  <a:pt x="10546" y="21250"/>
                </a:cubicBezTo>
                <a:lnTo>
                  <a:pt x="10546" y="21250"/>
                </a:lnTo>
                <a:cubicBezTo>
                  <a:pt x="10112" y="16799"/>
                  <a:pt x="9382" y="5935"/>
                  <a:pt x="8971" y="0"/>
                </a:cubicBezTo>
                <a:lnTo>
                  <a:pt x="8971" y="0"/>
                </a:lnTo>
                <a:lnTo>
                  <a:pt x="3242" y="0"/>
                </a:lnTo>
                <a:cubicBezTo>
                  <a:pt x="2626" y="19219"/>
                  <a:pt x="1" y="100865"/>
                  <a:pt x="252" y="113213"/>
                </a:cubicBezTo>
                <a:lnTo>
                  <a:pt x="252" y="113213"/>
                </a:lnTo>
                <a:cubicBezTo>
                  <a:pt x="548" y="127205"/>
                  <a:pt x="229" y="156170"/>
                  <a:pt x="229" y="156170"/>
                </a:cubicBezTo>
                <a:lnTo>
                  <a:pt x="229" y="156170"/>
                </a:lnTo>
                <a:lnTo>
                  <a:pt x="12007" y="154299"/>
                </a:lnTo>
                <a:cubicBezTo>
                  <a:pt x="9199" y="146104"/>
                  <a:pt x="8446" y="132546"/>
                  <a:pt x="8903" y="125858"/>
                </a:cubicBezTo>
                <a:lnTo>
                  <a:pt x="8903" y="125858"/>
                </a:lnTo>
                <a:cubicBezTo>
                  <a:pt x="9336" y="119148"/>
                  <a:pt x="8492" y="83289"/>
                  <a:pt x="8766" y="79112"/>
                </a:cubicBezTo>
                <a:lnTo>
                  <a:pt x="8766" y="79112"/>
                </a:lnTo>
                <a:cubicBezTo>
                  <a:pt x="11413" y="72562"/>
                  <a:pt x="25565" y="50535"/>
                  <a:pt x="26912" y="47865"/>
                </a:cubicBezTo>
                <a:lnTo>
                  <a:pt x="26912" y="47865"/>
                </a:lnTo>
                <a:cubicBezTo>
                  <a:pt x="28190" y="45285"/>
                  <a:pt x="40516" y="12143"/>
                  <a:pt x="41337" y="0"/>
                </a:cubicBezTo>
                <a:lnTo>
                  <a:pt x="4133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28"/>
          <p:cNvSpPr/>
          <p:nvPr/>
        </p:nvSpPr>
        <p:spPr>
          <a:xfrm>
            <a:off x="8330084" y="-177614"/>
            <a:ext cx="617958" cy="4635622"/>
          </a:xfrm>
          <a:custGeom>
            <a:avLst/>
            <a:gdLst/>
            <a:ahLst/>
            <a:cxnLst/>
            <a:rect l="l" t="t" r="r" b="b"/>
            <a:pathLst>
              <a:path w="19425" h="145717" extrusionOk="0">
                <a:moveTo>
                  <a:pt x="18055" y="0"/>
                </a:moveTo>
                <a:cubicBezTo>
                  <a:pt x="17827" y="11823"/>
                  <a:pt x="13148" y="34854"/>
                  <a:pt x="11824" y="41496"/>
                </a:cubicBezTo>
                <a:lnTo>
                  <a:pt x="11824" y="41496"/>
                </a:lnTo>
                <a:cubicBezTo>
                  <a:pt x="10363" y="48663"/>
                  <a:pt x="4109" y="62587"/>
                  <a:pt x="4109" y="62587"/>
                </a:cubicBezTo>
                <a:lnTo>
                  <a:pt x="4109" y="62587"/>
                </a:lnTo>
                <a:cubicBezTo>
                  <a:pt x="4109" y="49919"/>
                  <a:pt x="5273" y="24309"/>
                  <a:pt x="4977" y="18352"/>
                </a:cubicBezTo>
                <a:lnTo>
                  <a:pt x="4977" y="18352"/>
                </a:lnTo>
                <a:cubicBezTo>
                  <a:pt x="4794" y="14540"/>
                  <a:pt x="4474" y="5775"/>
                  <a:pt x="4292" y="0"/>
                </a:cubicBezTo>
                <a:lnTo>
                  <a:pt x="4292" y="0"/>
                </a:lnTo>
                <a:lnTo>
                  <a:pt x="1507" y="0"/>
                </a:lnTo>
                <a:cubicBezTo>
                  <a:pt x="1165" y="20817"/>
                  <a:pt x="1" y="93857"/>
                  <a:pt x="115" y="105156"/>
                </a:cubicBezTo>
                <a:lnTo>
                  <a:pt x="115" y="105156"/>
                </a:lnTo>
                <a:cubicBezTo>
                  <a:pt x="252" y="118372"/>
                  <a:pt x="115" y="145716"/>
                  <a:pt x="115" y="145716"/>
                </a:cubicBezTo>
                <a:lnTo>
                  <a:pt x="115" y="145716"/>
                </a:lnTo>
                <a:lnTo>
                  <a:pt x="5661" y="143936"/>
                </a:lnTo>
                <a:cubicBezTo>
                  <a:pt x="4337" y="136221"/>
                  <a:pt x="3972" y="123416"/>
                  <a:pt x="4200" y="117094"/>
                </a:cubicBezTo>
                <a:lnTo>
                  <a:pt x="4200" y="117094"/>
                </a:lnTo>
                <a:cubicBezTo>
                  <a:pt x="4406" y="110771"/>
                  <a:pt x="4018" y="76921"/>
                  <a:pt x="4132" y="72972"/>
                </a:cubicBezTo>
                <a:lnTo>
                  <a:pt x="4132" y="72972"/>
                </a:lnTo>
                <a:cubicBezTo>
                  <a:pt x="5387" y="66787"/>
                  <a:pt x="12052" y="45993"/>
                  <a:pt x="12691" y="43459"/>
                </a:cubicBezTo>
                <a:lnTo>
                  <a:pt x="12691" y="43459"/>
                </a:lnTo>
                <a:cubicBezTo>
                  <a:pt x="13262" y="41154"/>
                  <a:pt x="18580" y="12577"/>
                  <a:pt x="19425" y="0"/>
                </a:cubicBezTo>
                <a:lnTo>
                  <a:pt x="19425"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28"/>
          <p:cNvSpPr/>
          <p:nvPr/>
        </p:nvSpPr>
        <p:spPr>
          <a:xfrm>
            <a:off x="8895347" y="-272789"/>
            <a:ext cx="548257" cy="4968190"/>
          </a:xfrm>
          <a:custGeom>
            <a:avLst/>
            <a:gdLst/>
            <a:ahLst/>
            <a:cxnLst/>
            <a:rect l="l" t="t" r="r" b="b"/>
            <a:pathLst>
              <a:path w="17234" h="156171" extrusionOk="0">
                <a:moveTo>
                  <a:pt x="457" y="0"/>
                </a:moveTo>
                <a:cubicBezTo>
                  <a:pt x="115" y="25770"/>
                  <a:pt x="1" y="64413"/>
                  <a:pt x="549" y="76191"/>
                </a:cubicBezTo>
                <a:lnTo>
                  <a:pt x="549" y="76191"/>
                </a:lnTo>
                <a:cubicBezTo>
                  <a:pt x="1142" y="89087"/>
                  <a:pt x="3539" y="100203"/>
                  <a:pt x="2831" y="110132"/>
                </a:cubicBezTo>
                <a:lnTo>
                  <a:pt x="2831" y="110132"/>
                </a:lnTo>
                <a:cubicBezTo>
                  <a:pt x="2146" y="120061"/>
                  <a:pt x="3333" y="138709"/>
                  <a:pt x="2831" y="144073"/>
                </a:cubicBezTo>
                <a:lnTo>
                  <a:pt x="2831" y="144073"/>
                </a:lnTo>
                <a:cubicBezTo>
                  <a:pt x="2352" y="149437"/>
                  <a:pt x="1347" y="156170"/>
                  <a:pt x="1347" y="156170"/>
                </a:cubicBezTo>
                <a:lnTo>
                  <a:pt x="1347" y="156170"/>
                </a:lnTo>
                <a:lnTo>
                  <a:pt x="17234" y="156170"/>
                </a:lnTo>
                <a:cubicBezTo>
                  <a:pt x="11870" y="149620"/>
                  <a:pt x="13057" y="123234"/>
                  <a:pt x="10866" y="103969"/>
                </a:cubicBezTo>
                <a:lnTo>
                  <a:pt x="10866" y="103969"/>
                </a:lnTo>
                <a:cubicBezTo>
                  <a:pt x="8697" y="84727"/>
                  <a:pt x="9496" y="62701"/>
                  <a:pt x="9291" y="49394"/>
                </a:cubicBezTo>
                <a:lnTo>
                  <a:pt x="9291" y="49394"/>
                </a:lnTo>
                <a:cubicBezTo>
                  <a:pt x="9131" y="39419"/>
                  <a:pt x="9222" y="12759"/>
                  <a:pt x="9268" y="0"/>
                </a:cubicBezTo>
                <a:lnTo>
                  <a:pt x="92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28"/>
          <p:cNvSpPr/>
          <p:nvPr/>
        </p:nvSpPr>
        <p:spPr>
          <a:xfrm>
            <a:off x="9647617" y="-272789"/>
            <a:ext cx="1315065" cy="4968190"/>
          </a:xfrm>
          <a:custGeom>
            <a:avLst/>
            <a:gdLst/>
            <a:ahLst/>
            <a:cxnLst/>
            <a:rect l="l" t="t" r="r" b="b"/>
            <a:pathLst>
              <a:path w="41338" h="156171" extrusionOk="0">
                <a:moveTo>
                  <a:pt x="38279" y="0"/>
                </a:moveTo>
                <a:cubicBezTo>
                  <a:pt x="38827" y="11801"/>
                  <a:pt x="28030" y="38392"/>
                  <a:pt x="25063" y="45765"/>
                </a:cubicBezTo>
                <a:lnTo>
                  <a:pt x="25063" y="45765"/>
                </a:lnTo>
                <a:cubicBezTo>
                  <a:pt x="22004" y="53365"/>
                  <a:pt x="8743" y="68111"/>
                  <a:pt x="8743" y="68111"/>
                </a:cubicBezTo>
                <a:lnTo>
                  <a:pt x="8743" y="68111"/>
                </a:lnTo>
                <a:cubicBezTo>
                  <a:pt x="8766" y="54712"/>
                  <a:pt x="11185" y="27573"/>
                  <a:pt x="10569" y="21250"/>
                </a:cubicBezTo>
                <a:lnTo>
                  <a:pt x="10569" y="21250"/>
                </a:lnTo>
                <a:cubicBezTo>
                  <a:pt x="10135" y="16799"/>
                  <a:pt x="9382" y="5935"/>
                  <a:pt x="8994" y="0"/>
                </a:cubicBezTo>
                <a:lnTo>
                  <a:pt x="8994" y="0"/>
                </a:lnTo>
                <a:lnTo>
                  <a:pt x="3265" y="0"/>
                </a:lnTo>
                <a:cubicBezTo>
                  <a:pt x="2648" y="19219"/>
                  <a:pt x="1" y="100865"/>
                  <a:pt x="275" y="113213"/>
                </a:cubicBezTo>
                <a:lnTo>
                  <a:pt x="275" y="113213"/>
                </a:lnTo>
                <a:cubicBezTo>
                  <a:pt x="571" y="127205"/>
                  <a:pt x="252" y="156170"/>
                  <a:pt x="252" y="156170"/>
                </a:cubicBezTo>
                <a:lnTo>
                  <a:pt x="252" y="156170"/>
                </a:lnTo>
                <a:lnTo>
                  <a:pt x="12030" y="154299"/>
                </a:lnTo>
                <a:cubicBezTo>
                  <a:pt x="9199" y="146104"/>
                  <a:pt x="8469" y="132546"/>
                  <a:pt x="8903" y="125858"/>
                </a:cubicBezTo>
                <a:lnTo>
                  <a:pt x="8903" y="125858"/>
                </a:lnTo>
                <a:cubicBezTo>
                  <a:pt x="9359" y="119148"/>
                  <a:pt x="8515" y="83289"/>
                  <a:pt x="8788" y="79112"/>
                </a:cubicBezTo>
                <a:lnTo>
                  <a:pt x="8788" y="79112"/>
                </a:lnTo>
                <a:cubicBezTo>
                  <a:pt x="11436" y="72562"/>
                  <a:pt x="25588" y="50535"/>
                  <a:pt x="26912" y="47865"/>
                </a:cubicBezTo>
                <a:lnTo>
                  <a:pt x="26912" y="47865"/>
                </a:lnTo>
                <a:cubicBezTo>
                  <a:pt x="28213" y="45285"/>
                  <a:pt x="40538" y="12143"/>
                  <a:pt x="41337" y="0"/>
                </a:cubicBezTo>
                <a:lnTo>
                  <a:pt x="41337" y="0"/>
                </a:ln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28"/>
          <p:cNvSpPr/>
          <p:nvPr/>
        </p:nvSpPr>
        <p:spPr>
          <a:xfrm>
            <a:off x="7575255" y="-1348943"/>
            <a:ext cx="2297499" cy="6653553"/>
          </a:xfrm>
          <a:custGeom>
            <a:avLst/>
            <a:gdLst/>
            <a:ahLst/>
            <a:cxnLst/>
            <a:rect l="l" t="t" r="r" b="b"/>
            <a:pathLst>
              <a:path w="72220" h="209149" extrusionOk="0">
                <a:moveTo>
                  <a:pt x="50537" y="1"/>
                </a:moveTo>
                <a:cubicBezTo>
                  <a:pt x="50536" y="1"/>
                  <a:pt x="50536" y="1"/>
                  <a:pt x="50536" y="1"/>
                </a:cubicBezTo>
                <a:cubicBezTo>
                  <a:pt x="50170" y="321"/>
                  <a:pt x="49805" y="617"/>
                  <a:pt x="49417" y="937"/>
                </a:cubicBezTo>
                <a:cubicBezTo>
                  <a:pt x="49508" y="937"/>
                  <a:pt x="55420" y="11368"/>
                  <a:pt x="55717" y="12464"/>
                </a:cubicBezTo>
                <a:cubicBezTo>
                  <a:pt x="56105" y="13536"/>
                  <a:pt x="59049" y="19197"/>
                  <a:pt x="59027" y="26341"/>
                </a:cubicBezTo>
                <a:cubicBezTo>
                  <a:pt x="59049" y="33508"/>
                  <a:pt x="58182" y="42753"/>
                  <a:pt x="58091" y="47409"/>
                </a:cubicBezTo>
                <a:cubicBezTo>
                  <a:pt x="58228" y="52180"/>
                  <a:pt x="60921" y="65966"/>
                  <a:pt x="60807" y="70531"/>
                </a:cubicBezTo>
                <a:cubicBezTo>
                  <a:pt x="61012" y="75279"/>
                  <a:pt x="58022" y="88015"/>
                  <a:pt x="59049" y="94041"/>
                </a:cubicBezTo>
                <a:cubicBezTo>
                  <a:pt x="60624" y="100318"/>
                  <a:pt x="63683" y="121157"/>
                  <a:pt x="63957" y="125859"/>
                </a:cubicBezTo>
                <a:cubicBezTo>
                  <a:pt x="64619" y="130607"/>
                  <a:pt x="65555" y="137021"/>
                  <a:pt x="65555" y="137112"/>
                </a:cubicBezTo>
                <a:cubicBezTo>
                  <a:pt x="62496" y="131999"/>
                  <a:pt x="58387" y="111365"/>
                  <a:pt x="57634" y="107531"/>
                </a:cubicBezTo>
                <a:cubicBezTo>
                  <a:pt x="57452" y="103742"/>
                  <a:pt x="52499" y="88198"/>
                  <a:pt x="50809" y="84957"/>
                </a:cubicBezTo>
                <a:cubicBezTo>
                  <a:pt x="49349" y="81715"/>
                  <a:pt x="48276" y="77972"/>
                  <a:pt x="47956" y="76260"/>
                </a:cubicBezTo>
                <a:cubicBezTo>
                  <a:pt x="47705" y="74571"/>
                  <a:pt x="45719" y="67062"/>
                  <a:pt x="42866" y="62839"/>
                </a:cubicBezTo>
                <a:cubicBezTo>
                  <a:pt x="40219" y="58548"/>
                  <a:pt x="30290" y="45172"/>
                  <a:pt x="26592" y="41360"/>
                </a:cubicBezTo>
                <a:cubicBezTo>
                  <a:pt x="23145" y="37389"/>
                  <a:pt x="16526" y="28350"/>
                  <a:pt x="16457" y="28350"/>
                </a:cubicBezTo>
                <a:cubicBezTo>
                  <a:pt x="15887" y="28806"/>
                  <a:pt x="15316" y="29286"/>
                  <a:pt x="14768" y="29765"/>
                </a:cubicBezTo>
                <a:cubicBezTo>
                  <a:pt x="14882" y="29765"/>
                  <a:pt x="23921" y="40539"/>
                  <a:pt x="28212" y="46176"/>
                </a:cubicBezTo>
                <a:cubicBezTo>
                  <a:pt x="32686" y="51746"/>
                  <a:pt x="38666" y="59141"/>
                  <a:pt x="41040" y="63295"/>
                </a:cubicBezTo>
                <a:cubicBezTo>
                  <a:pt x="43574" y="67450"/>
                  <a:pt x="45902" y="77470"/>
                  <a:pt x="46678" y="80825"/>
                </a:cubicBezTo>
                <a:cubicBezTo>
                  <a:pt x="47637" y="84203"/>
                  <a:pt x="52613" y="94041"/>
                  <a:pt x="53503" y="98880"/>
                </a:cubicBezTo>
                <a:cubicBezTo>
                  <a:pt x="54530" y="103650"/>
                  <a:pt x="56516" y="111845"/>
                  <a:pt x="56949" y="117140"/>
                </a:cubicBezTo>
                <a:cubicBezTo>
                  <a:pt x="57452" y="122436"/>
                  <a:pt x="59780" y="128416"/>
                  <a:pt x="61515" y="133803"/>
                </a:cubicBezTo>
                <a:cubicBezTo>
                  <a:pt x="63249" y="139144"/>
                  <a:pt x="65623" y="142613"/>
                  <a:pt x="66559" y="145033"/>
                </a:cubicBezTo>
                <a:cubicBezTo>
                  <a:pt x="67495" y="147452"/>
                  <a:pt x="67449" y="153661"/>
                  <a:pt x="66924" y="155053"/>
                </a:cubicBezTo>
                <a:cubicBezTo>
                  <a:pt x="66884" y="155165"/>
                  <a:pt x="66821" y="155219"/>
                  <a:pt x="66739" y="155219"/>
                </a:cubicBezTo>
                <a:cubicBezTo>
                  <a:pt x="65813" y="155219"/>
                  <a:pt x="62453" y="148335"/>
                  <a:pt x="61446" y="143572"/>
                </a:cubicBezTo>
                <a:cubicBezTo>
                  <a:pt x="60510" y="138208"/>
                  <a:pt x="53754" y="125814"/>
                  <a:pt x="52270" y="120655"/>
                </a:cubicBezTo>
                <a:cubicBezTo>
                  <a:pt x="50992" y="115337"/>
                  <a:pt x="46724" y="103810"/>
                  <a:pt x="45560" y="99861"/>
                </a:cubicBezTo>
                <a:cubicBezTo>
                  <a:pt x="44669" y="95936"/>
                  <a:pt x="43095" y="83359"/>
                  <a:pt x="41839" y="79889"/>
                </a:cubicBezTo>
                <a:cubicBezTo>
                  <a:pt x="40789" y="76420"/>
                  <a:pt x="36156" y="71079"/>
                  <a:pt x="33873" y="68271"/>
                </a:cubicBezTo>
                <a:cubicBezTo>
                  <a:pt x="31613" y="65418"/>
                  <a:pt x="27345" y="59324"/>
                  <a:pt x="25451" y="55900"/>
                </a:cubicBezTo>
                <a:cubicBezTo>
                  <a:pt x="24018" y="52330"/>
                  <a:pt x="8929" y="32047"/>
                  <a:pt x="8496" y="32047"/>
                </a:cubicBezTo>
                <a:cubicBezTo>
                  <a:pt x="8494" y="32047"/>
                  <a:pt x="8493" y="32047"/>
                  <a:pt x="8491" y="32048"/>
                </a:cubicBezTo>
                <a:cubicBezTo>
                  <a:pt x="8080" y="32367"/>
                  <a:pt x="7670" y="32710"/>
                  <a:pt x="7282" y="33052"/>
                </a:cubicBezTo>
                <a:cubicBezTo>
                  <a:pt x="7510" y="33052"/>
                  <a:pt x="19311" y="48345"/>
                  <a:pt x="21205" y="51883"/>
                </a:cubicBezTo>
                <a:cubicBezTo>
                  <a:pt x="23328" y="55329"/>
                  <a:pt x="24423" y="57178"/>
                  <a:pt x="26752" y="61378"/>
                </a:cubicBezTo>
                <a:cubicBezTo>
                  <a:pt x="29034" y="65601"/>
                  <a:pt x="31499" y="67084"/>
                  <a:pt x="34101" y="71033"/>
                </a:cubicBezTo>
                <a:cubicBezTo>
                  <a:pt x="36635" y="74959"/>
                  <a:pt x="39374" y="78109"/>
                  <a:pt x="39922" y="80894"/>
                </a:cubicBezTo>
                <a:cubicBezTo>
                  <a:pt x="40492" y="83678"/>
                  <a:pt x="41200" y="87901"/>
                  <a:pt x="41200" y="87947"/>
                </a:cubicBezTo>
                <a:cubicBezTo>
                  <a:pt x="37822" y="85413"/>
                  <a:pt x="34010" y="80004"/>
                  <a:pt x="32846" y="78109"/>
                </a:cubicBezTo>
                <a:cubicBezTo>
                  <a:pt x="31819" y="76123"/>
                  <a:pt x="24035" y="65030"/>
                  <a:pt x="23214" y="63980"/>
                </a:cubicBezTo>
                <a:cubicBezTo>
                  <a:pt x="22575" y="62725"/>
                  <a:pt x="13330" y="53321"/>
                  <a:pt x="11345" y="49920"/>
                </a:cubicBezTo>
                <a:cubicBezTo>
                  <a:pt x="9450" y="46405"/>
                  <a:pt x="8811" y="43940"/>
                  <a:pt x="7829" y="42547"/>
                </a:cubicBezTo>
                <a:cubicBezTo>
                  <a:pt x="6871" y="41155"/>
                  <a:pt x="1027" y="30998"/>
                  <a:pt x="1005" y="30998"/>
                </a:cubicBezTo>
                <a:cubicBezTo>
                  <a:pt x="662" y="31523"/>
                  <a:pt x="320" y="32025"/>
                  <a:pt x="0" y="32527"/>
                </a:cubicBezTo>
                <a:cubicBezTo>
                  <a:pt x="23" y="32550"/>
                  <a:pt x="7053" y="44921"/>
                  <a:pt x="7738" y="46428"/>
                </a:cubicBezTo>
                <a:cubicBezTo>
                  <a:pt x="8491" y="47957"/>
                  <a:pt x="9907" y="50719"/>
                  <a:pt x="10751" y="51951"/>
                </a:cubicBezTo>
                <a:cubicBezTo>
                  <a:pt x="11573" y="53184"/>
                  <a:pt x="12942" y="53983"/>
                  <a:pt x="15476" y="57406"/>
                </a:cubicBezTo>
                <a:cubicBezTo>
                  <a:pt x="17987" y="60807"/>
                  <a:pt x="20041" y="62360"/>
                  <a:pt x="22529" y="66354"/>
                </a:cubicBezTo>
                <a:cubicBezTo>
                  <a:pt x="25040" y="70326"/>
                  <a:pt x="29833" y="76945"/>
                  <a:pt x="30837" y="78954"/>
                </a:cubicBezTo>
                <a:cubicBezTo>
                  <a:pt x="31933" y="80939"/>
                  <a:pt x="35060" y="86440"/>
                  <a:pt x="37183" y="88768"/>
                </a:cubicBezTo>
                <a:cubicBezTo>
                  <a:pt x="39328" y="91097"/>
                  <a:pt x="40447" y="92740"/>
                  <a:pt x="41132" y="94703"/>
                </a:cubicBezTo>
                <a:cubicBezTo>
                  <a:pt x="41885" y="96689"/>
                  <a:pt x="44259" y="105522"/>
                  <a:pt x="45400" y="109220"/>
                </a:cubicBezTo>
                <a:cubicBezTo>
                  <a:pt x="46678" y="112918"/>
                  <a:pt x="48504" y="120199"/>
                  <a:pt x="49691" y="123029"/>
                </a:cubicBezTo>
                <a:cubicBezTo>
                  <a:pt x="50946" y="125837"/>
                  <a:pt x="53069" y="130082"/>
                  <a:pt x="53754" y="132684"/>
                </a:cubicBezTo>
                <a:cubicBezTo>
                  <a:pt x="54462" y="135263"/>
                  <a:pt x="55785" y="137888"/>
                  <a:pt x="56310" y="140970"/>
                </a:cubicBezTo>
                <a:cubicBezTo>
                  <a:pt x="56858" y="144028"/>
                  <a:pt x="57657" y="148685"/>
                  <a:pt x="58844" y="151561"/>
                </a:cubicBezTo>
                <a:cubicBezTo>
                  <a:pt x="60054" y="154437"/>
                  <a:pt x="62199" y="161695"/>
                  <a:pt x="63523" y="167470"/>
                </a:cubicBezTo>
                <a:cubicBezTo>
                  <a:pt x="64961" y="173268"/>
                  <a:pt x="62953" y="182580"/>
                  <a:pt x="62747" y="186209"/>
                </a:cubicBezTo>
                <a:cubicBezTo>
                  <a:pt x="62656" y="189884"/>
                  <a:pt x="62199" y="196093"/>
                  <a:pt x="61263" y="198604"/>
                </a:cubicBezTo>
                <a:cubicBezTo>
                  <a:pt x="60396" y="201114"/>
                  <a:pt x="59255" y="205200"/>
                  <a:pt x="57246" y="206798"/>
                </a:cubicBezTo>
                <a:cubicBezTo>
                  <a:pt x="58958" y="207186"/>
                  <a:pt x="67381" y="209149"/>
                  <a:pt x="67449" y="209149"/>
                </a:cubicBezTo>
                <a:cubicBezTo>
                  <a:pt x="69207" y="202233"/>
                  <a:pt x="71284" y="188880"/>
                  <a:pt x="71923" y="179293"/>
                </a:cubicBezTo>
                <a:cubicBezTo>
                  <a:pt x="72174" y="175801"/>
                  <a:pt x="72220" y="172811"/>
                  <a:pt x="71991" y="170825"/>
                </a:cubicBezTo>
                <a:cubicBezTo>
                  <a:pt x="72083" y="167470"/>
                  <a:pt x="71991" y="160029"/>
                  <a:pt x="71809" y="152702"/>
                </a:cubicBezTo>
                <a:cubicBezTo>
                  <a:pt x="71603" y="144348"/>
                  <a:pt x="71238" y="136154"/>
                  <a:pt x="70873" y="134328"/>
                </a:cubicBezTo>
                <a:cubicBezTo>
                  <a:pt x="71010" y="132867"/>
                  <a:pt x="70302" y="127526"/>
                  <a:pt x="69321" y="121500"/>
                </a:cubicBezTo>
                <a:cubicBezTo>
                  <a:pt x="68111" y="113990"/>
                  <a:pt x="66490" y="105385"/>
                  <a:pt x="65623" y="101916"/>
                </a:cubicBezTo>
                <a:cubicBezTo>
                  <a:pt x="65167" y="99108"/>
                  <a:pt x="65052" y="95753"/>
                  <a:pt x="65121" y="92261"/>
                </a:cubicBezTo>
                <a:cubicBezTo>
                  <a:pt x="65121" y="92147"/>
                  <a:pt x="65121" y="92055"/>
                  <a:pt x="65121" y="91964"/>
                </a:cubicBezTo>
                <a:cubicBezTo>
                  <a:pt x="65258" y="85162"/>
                  <a:pt x="65897" y="77904"/>
                  <a:pt x="65486" y="72905"/>
                </a:cubicBezTo>
                <a:cubicBezTo>
                  <a:pt x="65212" y="66171"/>
                  <a:pt x="61629" y="51997"/>
                  <a:pt x="61743" y="44990"/>
                </a:cubicBezTo>
                <a:cubicBezTo>
                  <a:pt x="62062" y="38005"/>
                  <a:pt x="62633" y="29263"/>
                  <a:pt x="62587" y="24584"/>
                </a:cubicBezTo>
                <a:cubicBezTo>
                  <a:pt x="62952" y="19910"/>
                  <a:pt x="50837" y="1"/>
                  <a:pt x="50537"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35" name="Google Shape;3435;p28"/>
          <p:cNvGrpSpPr/>
          <p:nvPr/>
        </p:nvGrpSpPr>
        <p:grpSpPr>
          <a:xfrm>
            <a:off x="-1061405" y="-897211"/>
            <a:ext cx="2359247" cy="5355221"/>
            <a:chOff x="13093133" y="-435336"/>
            <a:chExt cx="2359247" cy="5355221"/>
          </a:xfrm>
        </p:grpSpPr>
        <p:sp>
          <p:nvSpPr>
            <p:cNvPr id="3436" name="Google Shape;3436;p28"/>
            <p:cNvSpPr/>
            <p:nvPr/>
          </p:nvSpPr>
          <p:spPr>
            <a:xfrm>
              <a:off x="13093133" y="-435336"/>
              <a:ext cx="2359247" cy="5355221"/>
            </a:xfrm>
            <a:custGeom>
              <a:avLst/>
              <a:gdLst/>
              <a:ahLst/>
              <a:cxnLst/>
              <a:rect l="l" t="t" r="r" b="b"/>
              <a:pathLst>
                <a:path w="74161" h="168337" extrusionOk="0">
                  <a:moveTo>
                    <a:pt x="10637" y="1"/>
                  </a:moveTo>
                  <a:cubicBezTo>
                    <a:pt x="10637" y="1"/>
                    <a:pt x="10272" y="15043"/>
                    <a:pt x="9975" y="18535"/>
                  </a:cubicBezTo>
                  <a:cubicBezTo>
                    <a:pt x="9702" y="22027"/>
                    <a:pt x="9565" y="23876"/>
                    <a:pt x="9199" y="28099"/>
                  </a:cubicBezTo>
                  <a:cubicBezTo>
                    <a:pt x="8834" y="32298"/>
                    <a:pt x="10409" y="34444"/>
                    <a:pt x="10774" y="38507"/>
                  </a:cubicBezTo>
                  <a:cubicBezTo>
                    <a:pt x="11117" y="42570"/>
                    <a:pt x="12258" y="45994"/>
                    <a:pt x="11413" y="48482"/>
                  </a:cubicBezTo>
                  <a:cubicBezTo>
                    <a:pt x="10546" y="50969"/>
                    <a:pt x="9268" y="54827"/>
                    <a:pt x="9268" y="54827"/>
                  </a:cubicBezTo>
                  <a:cubicBezTo>
                    <a:pt x="6917" y="51768"/>
                    <a:pt x="5776" y="45902"/>
                    <a:pt x="5639" y="43916"/>
                  </a:cubicBezTo>
                  <a:cubicBezTo>
                    <a:pt x="5502" y="41931"/>
                    <a:pt x="4132" y="29879"/>
                    <a:pt x="4132" y="28669"/>
                  </a:cubicBezTo>
                  <a:cubicBezTo>
                    <a:pt x="4132" y="27437"/>
                    <a:pt x="1348" y="15887"/>
                    <a:pt x="2078" y="12326"/>
                  </a:cubicBezTo>
                  <a:cubicBezTo>
                    <a:pt x="2786" y="8766"/>
                    <a:pt x="3995" y="6688"/>
                    <a:pt x="4132" y="5205"/>
                  </a:cubicBezTo>
                  <a:cubicBezTo>
                    <a:pt x="4292" y="3698"/>
                    <a:pt x="5639" y="1"/>
                    <a:pt x="5639" y="1"/>
                  </a:cubicBezTo>
                  <a:lnTo>
                    <a:pt x="5639" y="1"/>
                  </a:lnTo>
                  <a:lnTo>
                    <a:pt x="3562" y="457"/>
                  </a:lnTo>
                  <a:cubicBezTo>
                    <a:pt x="3562" y="457"/>
                    <a:pt x="1644" y="6415"/>
                    <a:pt x="1211" y="7921"/>
                  </a:cubicBezTo>
                  <a:cubicBezTo>
                    <a:pt x="777" y="9405"/>
                    <a:pt x="138" y="12189"/>
                    <a:pt x="69" y="13536"/>
                  </a:cubicBezTo>
                  <a:cubicBezTo>
                    <a:pt x="1" y="14906"/>
                    <a:pt x="708" y="16184"/>
                    <a:pt x="868" y="20041"/>
                  </a:cubicBezTo>
                  <a:cubicBezTo>
                    <a:pt x="1005" y="23876"/>
                    <a:pt x="2009" y="26021"/>
                    <a:pt x="2009" y="30290"/>
                  </a:cubicBezTo>
                  <a:cubicBezTo>
                    <a:pt x="2009" y="34581"/>
                    <a:pt x="3151" y="41931"/>
                    <a:pt x="3151" y="43985"/>
                  </a:cubicBezTo>
                  <a:cubicBezTo>
                    <a:pt x="3151" y="46062"/>
                    <a:pt x="3562" y="51837"/>
                    <a:pt x="4703" y="54462"/>
                  </a:cubicBezTo>
                  <a:cubicBezTo>
                    <a:pt x="5844" y="57109"/>
                    <a:pt x="6278" y="58821"/>
                    <a:pt x="6141" y="60739"/>
                  </a:cubicBezTo>
                  <a:cubicBezTo>
                    <a:pt x="5981" y="62679"/>
                    <a:pt x="4931" y="71216"/>
                    <a:pt x="4931" y="74868"/>
                  </a:cubicBezTo>
                  <a:cubicBezTo>
                    <a:pt x="4931" y="75096"/>
                    <a:pt x="4931" y="75347"/>
                    <a:pt x="4908" y="75598"/>
                  </a:cubicBezTo>
                  <a:cubicBezTo>
                    <a:pt x="4885" y="79387"/>
                    <a:pt x="4680" y="85801"/>
                    <a:pt x="5205" y="88403"/>
                  </a:cubicBezTo>
                  <a:cubicBezTo>
                    <a:pt x="5776" y="91188"/>
                    <a:pt x="7054" y="95319"/>
                    <a:pt x="7282" y="97830"/>
                  </a:cubicBezTo>
                  <a:cubicBezTo>
                    <a:pt x="7488" y="100318"/>
                    <a:pt x="8423" y="102806"/>
                    <a:pt x="8492" y="105727"/>
                  </a:cubicBezTo>
                  <a:cubicBezTo>
                    <a:pt x="8560" y="108649"/>
                    <a:pt x="8834" y="113077"/>
                    <a:pt x="9839" y="115725"/>
                  </a:cubicBezTo>
                  <a:cubicBezTo>
                    <a:pt x="10843" y="118350"/>
                    <a:pt x="12623" y="124992"/>
                    <a:pt x="14038" y="130128"/>
                  </a:cubicBezTo>
                  <a:cubicBezTo>
                    <a:pt x="15476" y="135263"/>
                    <a:pt x="13970" y="144302"/>
                    <a:pt x="14267" y="147726"/>
                  </a:cubicBezTo>
                  <a:cubicBezTo>
                    <a:pt x="14541" y="151150"/>
                    <a:pt x="15043" y="156924"/>
                    <a:pt x="14609" y="159504"/>
                  </a:cubicBezTo>
                  <a:cubicBezTo>
                    <a:pt x="14541" y="159914"/>
                    <a:pt x="14472" y="160394"/>
                    <a:pt x="14404" y="160896"/>
                  </a:cubicBezTo>
                  <a:cubicBezTo>
                    <a:pt x="14084" y="163361"/>
                    <a:pt x="13719" y="166488"/>
                    <a:pt x="12418" y="168337"/>
                  </a:cubicBezTo>
                  <a:cubicBezTo>
                    <a:pt x="14198" y="167972"/>
                    <a:pt x="23009" y="166557"/>
                    <a:pt x="23009" y="166557"/>
                  </a:cubicBezTo>
                  <a:cubicBezTo>
                    <a:pt x="22666" y="157723"/>
                    <a:pt x="23511" y="138071"/>
                    <a:pt x="23009" y="131657"/>
                  </a:cubicBezTo>
                  <a:cubicBezTo>
                    <a:pt x="22507" y="125243"/>
                    <a:pt x="24858" y="102235"/>
                    <a:pt x="25383" y="99359"/>
                  </a:cubicBezTo>
                  <a:cubicBezTo>
                    <a:pt x="25930" y="96460"/>
                    <a:pt x="27916" y="76694"/>
                    <a:pt x="29080" y="71489"/>
                  </a:cubicBezTo>
                  <a:cubicBezTo>
                    <a:pt x="30678" y="64322"/>
                    <a:pt x="38484" y="54713"/>
                    <a:pt x="41748" y="49189"/>
                  </a:cubicBezTo>
                  <a:cubicBezTo>
                    <a:pt x="44693" y="44236"/>
                    <a:pt x="49052" y="33645"/>
                    <a:pt x="53617" y="29377"/>
                  </a:cubicBezTo>
                  <a:cubicBezTo>
                    <a:pt x="58183" y="25086"/>
                    <a:pt x="64459" y="20247"/>
                    <a:pt x="67587" y="17667"/>
                  </a:cubicBezTo>
                  <a:cubicBezTo>
                    <a:pt x="70736" y="15111"/>
                    <a:pt x="74160" y="457"/>
                    <a:pt x="74160" y="457"/>
                  </a:cubicBezTo>
                  <a:lnTo>
                    <a:pt x="72745" y="457"/>
                  </a:lnTo>
                  <a:cubicBezTo>
                    <a:pt x="72745" y="457"/>
                    <a:pt x="69002" y="10888"/>
                    <a:pt x="68591" y="11596"/>
                  </a:cubicBezTo>
                  <a:cubicBezTo>
                    <a:pt x="68157" y="12304"/>
                    <a:pt x="67883" y="13399"/>
                    <a:pt x="63044" y="17394"/>
                  </a:cubicBezTo>
                  <a:cubicBezTo>
                    <a:pt x="58183" y="21388"/>
                    <a:pt x="51449" y="26729"/>
                    <a:pt x="48550" y="29719"/>
                  </a:cubicBezTo>
                  <a:cubicBezTo>
                    <a:pt x="45629" y="32732"/>
                    <a:pt x="40493" y="42912"/>
                    <a:pt x="38142" y="46267"/>
                  </a:cubicBezTo>
                  <a:cubicBezTo>
                    <a:pt x="37092" y="47774"/>
                    <a:pt x="34672" y="50399"/>
                    <a:pt x="32207" y="53321"/>
                  </a:cubicBezTo>
                  <a:lnTo>
                    <a:pt x="32207" y="53343"/>
                  </a:lnTo>
                  <a:cubicBezTo>
                    <a:pt x="29149" y="56950"/>
                    <a:pt x="25999" y="61035"/>
                    <a:pt x="25246" y="63957"/>
                  </a:cubicBezTo>
                  <a:cubicBezTo>
                    <a:pt x="23899" y="69230"/>
                    <a:pt x="20315" y="87490"/>
                    <a:pt x="19836" y="91758"/>
                  </a:cubicBezTo>
                  <a:cubicBezTo>
                    <a:pt x="19334" y="96027"/>
                    <a:pt x="19106" y="101893"/>
                    <a:pt x="19106" y="101893"/>
                  </a:cubicBezTo>
                  <a:cubicBezTo>
                    <a:pt x="18946" y="101619"/>
                    <a:pt x="18809" y="101322"/>
                    <a:pt x="18695" y="101002"/>
                  </a:cubicBezTo>
                  <a:cubicBezTo>
                    <a:pt x="16481" y="95273"/>
                    <a:pt x="17668" y="78246"/>
                    <a:pt x="18535" y="75073"/>
                  </a:cubicBezTo>
                  <a:cubicBezTo>
                    <a:pt x="19471" y="71718"/>
                    <a:pt x="20681" y="57749"/>
                    <a:pt x="20681" y="54758"/>
                  </a:cubicBezTo>
                  <a:cubicBezTo>
                    <a:pt x="20681" y="51768"/>
                    <a:pt x="21457" y="48482"/>
                    <a:pt x="22027" y="47044"/>
                  </a:cubicBezTo>
                  <a:cubicBezTo>
                    <a:pt x="22598" y="45628"/>
                    <a:pt x="24606" y="39283"/>
                    <a:pt x="24241" y="35220"/>
                  </a:cubicBezTo>
                  <a:cubicBezTo>
                    <a:pt x="23899" y="31157"/>
                    <a:pt x="22826" y="17827"/>
                    <a:pt x="22255" y="13605"/>
                  </a:cubicBezTo>
                  <a:cubicBezTo>
                    <a:pt x="21685" y="9405"/>
                    <a:pt x="22461" y="457"/>
                    <a:pt x="22461" y="457"/>
                  </a:cubicBezTo>
                  <a:lnTo>
                    <a:pt x="19904" y="457"/>
                  </a:lnTo>
                  <a:cubicBezTo>
                    <a:pt x="19904" y="457"/>
                    <a:pt x="20041" y="11824"/>
                    <a:pt x="20475" y="17599"/>
                  </a:cubicBezTo>
                  <a:cubicBezTo>
                    <a:pt x="20886" y="23374"/>
                    <a:pt x="22187" y="31020"/>
                    <a:pt x="22187" y="34923"/>
                  </a:cubicBezTo>
                  <a:cubicBezTo>
                    <a:pt x="22187" y="38849"/>
                    <a:pt x="19174" y="47340"/>
                    <a:pt x="18398" y="50330"/>
                  </a:cubicBezTo>
                  <a:cubicBezTo>
                    <a:pt x="17713" y="52932"/>
                    <a:pt x="18147" y="60351"/>
                    <a:pt x="17690" y="65053"/>
                  </a:cubicBezTo>
                  <a:cubicBezTo>
                    <a:pt x="17622" y="65760"/>
                    <a:pt x="17531" y="66399"/>
                    <a:pt x="17417" y="66947"/>
                  </a:cubicBezTo>
                  <a:cubicBezTo>
                    <a:pt x="16549" y="71216"/>
                    <a:pt x="15750" y="78679"/>
                    <a:pt x="14700" y="83518"/>
                  </a:cubicBezTo>
                  <a:cubicBezTo>
                    <a:pt x="13628" y="88334"/>
                    <a:pt x="14609" y="93972"/>
                    <a:pt x="15408" y="98880"/>
                  </a:cubicBezTo>
                  <a:cubicBezTo>
                    <a:pt x="16184" y="103810"/>
                    <a:pt x="18261" y="106869"/>
                    <a:pt x="18900" y="109014"/>
                  </a:cubicBezTo>
                  <a:cubicBezTo>
                    <a:pt x="19539" y="111160"/>
                    <a:pt x="18832" y="116775"/>
                    <a:pt x="18193" y="118144"/>
                  </a:cubicBezTo>
                  <a:cubicBezTo>
                    <a:pt x="18136" y="118264"/>
                    <a:pt x="18056" y="118320"/>
                    <a:pt x="17958" y="118320"/>
                  </a:cubicBezTo>
                  <a:cubicBezTo>
                    <a:pt x="16944" y="118320"/>
                    <a:pt x="13940" y="112372"/>
                    <a:pt x="13628" y="107941"/>
                  </a:cubicBezTo>
                  <a:cubicBezTo>
                    <a:pt x="13262" y="103102"/>
                    <a:pt x="8629" y="91393"/>
                    <a:pt x="8629" y="86349"/>
                  </a:cubicBezTo>
                  <a:cubicBezTo>
                    <a:pt x="8629" y="81281"/>
                    <a:pt x="8127" y="70074"/>
                    <a:pt x="8629" y="66308"/>
                  </a:cubicBezTo>
                  <a:cubicBezTo>
                    <a:pt x="9131" y="62519"/>
                    <a:pt x="13262" y="51335"/>
                    <a:pt x="13901" y="48185"/>
                  </a:cubicBezTo>
                  <a:cubicBezTo>
                    <a:pt x="14541" y="45058"/>
                    <a:pt x="12760" y="39283"/>
                    <a:pt x="12121" y="36224"/>
                  </a:cubicBezTo>
                  <a:cubicBezTo>
                    <a:pt x="11482" y="33143"/>
                    <a:pt x="10980" y="26729"/>
                    <a:pt x="11413" y="23374"/>
                  </a:cubicBezTo>
                  <a:cubicBezTo>
                    <a:pt x="11847" y="20041"/>
                    <a:pt x="12486" y="1"/>
                    <a:pt x="12486"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28"/>
            <p:cNvSpPr/>
            <p:nvPr/>
          </p:nvSpPr>
          <p:spPr>
            <a:xfrm>
              <a:off x="13242015" y="1969594"/>
              <a:ext cx="407359" cy="2713574"/>
            </a:xfrm>
            <a:custGeom>
              <a:avLst/>
              <a:gdLst/>
              <a:ahLst/>
              <a:cxnLst/>
              <a:rect l="l" t="t" r="r" b="b"/>
              <a:pathLst>
                <a:path w="12805" h="85299" extrusionOk="0">
                  <a:moveTo>
                    <a:pt x="11983" y="83313"/>
                  </a:moveTo>
                  <a:cubicBezTo>
                    <a:pt x="11869" y="84066"/>
                    <a:pt x="10910" y="84751"/>
                    <a:pt x="9746" y="85299"/>
                  </a:cubicBezTo>
                  <a:cubicBezTo>
                    <a:pt x="9815" y="84797"/>
                    <a:pt x="9861" y="84317"/>
                    <a:pt x="9952" y="83907"/>
                  </a:cubicBezTo>
                  <a:cubicBezTo>
                    <a:pt x="10363" y="81327"/>
                    <a:pt x="9861" y="75553"/>
                    <a:pt x="9587" y="72129"/>
                  </a:cubicBezTo>
                  <a:cubicBezTo>
                    <a:pt x="9290" y="68705"/>
                    <a:pt x="10796" y="59666"/>
                    <a:pt x="9381" y="54531"/>
                  </a:cubicBezTo>
                  <a:cubicBezTo>
                    <a:pt x="7943" y="49395"/>
                    <a:pt x="6163" y="42753"/>
                    <a:pt x="5159" y="40128"/>
                  </a:cubicBezTo>
                  <a:cubicBezTo>
                    <a:pt x="4154" y="37480"/>
                    <a:pt x="3880" y="33052"/>
                    <a:pt x="3812" y="30130"/>
                  </a:cubicBezTo>
                  <a:cubicBezTo>
                    <a:pt x="3743" y="27209"/>
                    <a:pt x="2808" y="24721"/>
                    <a:pt x="2602" y="22233"/>
                  </a:cubicBezTo>
                  <a:cubicBezTo>
                    <a:pt x="2397" y="19722"/>
                    <a:pt x="1096" y="15591"/>
                    <a:pt x="525" y="12806"/>
                  </a:cubicBezTo>
                  <a:cubicBezTo>
                    <a:pt x="0" y="10204"/>
                    <a:pt x="205" y="3790"/>
                    <a:pt x="251" y="1"/>
                  </a:cubicBezTo>
                  <a:cubicBezTo>
                    <a:pt x="799" y="7556"/>
                    <a:pt x="2579" y="14404"/>
                    <a:pt x="3127" y="17668"/>
                  </a:cubicBezTo>
                  <a:cubicBezTo>
                    <a:pt x="3675" y="20955"/>
                    <a:pt x="4451" y="31363"/>
                    <a:pt x="5455" y="34536"/>
                  </a:cubicBezTo>
                  <a:cubicBezTo>
                    <a:pt x="6437" y="37708"/>
                    <a:pt x="8217" y="38028"/>
                    <a:pt x="8171" y="41497"/>
                  </a:cubicBezTo>
                  <a:cubicBezTo>
                    <a:pt x="8126" y="44967"/>
                    <a:pt x="10020" y="48938"/>
                    <a:pt x="10614" y="51266"/>
                  </a:cubicBezTo>
                  <a:cubicBezTo>
                    <a:pt x="11207" y="53595"/>
                    <a:pt x="11139" y="59894"/>
                    <a:pt x="11983" y="61606"/>
                  </a:cubicBezTo>
                  <a:cubicBezTo>
                    <a:pt x="12805" y="63318"/>
                    <a:pt x="12234" y="81282"/>
                    <a:pt x="11983" y="833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28"/>
            <p:cNvSpPr/>
            <p:nvPr/>
          </p:nvSpPr>
          <p:spPr>
            <a:xfrm>
              <a:off x="13526642" y="1261638"/>
              <a:ext cx="591108" cy="2061514"/>
            </a:xfrm>
            <a:custGeom>
              <a:avLst/>
              <a:gdLst/>
              <a:ahLst/>
              <a:cxnLst/>
              <a:rect l="l" t="t" r="r" b="b"/>
              <a:pathLst>
                <a:path w="18581" h="64802" extrusionOk="0">
                  <a:moveTo>
                    <a:pt x="18580" y="0"/>
                  </a:moveTo>
                  <a:cubicBezTo>
                    <a:pt x="18535" y="114"/>
                    <a:pt x="17941" y="1963"/>
                    <a:pt x="16503" y="3219"/>
                  </a:cubicBezTo>
                  <a:cubicBezTo>
                    <a:pt x="15020" y="4497"/>
                    <a:pt x="15316" y="6003"/>
                    <a:pt x="13741" y="10477"/>
                  </a:cubicBezTo>
                  <a:cubicBezTo>
                    <a:pt x="12189" y="14951"/>
                    <a:pt x="11208" y="18808"/>
                    <a:pt x="10432" y="22917"/>
                  </a:cubicBezTo>
                  <a:cubicBezTo>
                    <a:pt x="9633" y="27003"/>
                    <a:pt x="8765" y="31385"/>
                    <a:pt x="7944" y="34900"/>
                  </a:cubicBezTo>
                  <a:cubicBezTo>
                    <a:pt x="7122" y="38392"/>
                    <a:pt x="6757" y="45537"/>
                    <a:pt x="7076" y="47386"/>
                  </a:cubicBezTo>
                  <a:cubicBezTo>
                    <a:pt x="7396" y="49257"/>
                    <a:pt x="6666" y="50307"/>
                    <a:pt x="5821" y="51996"/>
                  </a:cubicBezTo>
                  <a:cubicBezTo>
                    <a:pt x="4954" y="53708"/>
                    <a:pt x="6460" y="53434"/>
                    <a:pt x="6894" y="55945"/>
                  </a:cubicBezTo>
                  <a:cubicBezTo>
                    <a:pt x="7350" y="58479"/>
                    <a:pt x="7054" y="62359"/>
                    <a:pt x="4566" y="64801"/>
                  </a:cubicBezTo>
                  <a:cubicBezTo>
                    <a:pt x="5205" y="63432"/>
                    <a:pt x="5912" y="57817"/>
                    <a:pt x="5273" y="55671"/>
                  </a:cubicBezTo>
                  <a:cubicBezTo>
                    <a:pt x="4634" y="53526"/>
                    <a:pt x="2557" y="50467"/>
                    <a:pt x="1781" y="45537"/>
                  </a:cubicBezTo>
                  <a:cubicBezTo>
                    <a:pt x="982" y="40629"/>
                    <a:pt x="1" y="34991"/>
                    <a:pt x="1073" y="30175"/>
                  </a:cubicBezTo>
                  <a:cubicBezTo>
                    <a:pt x="2123" y="25336"/>
                    <a:pt x="2922" y="17873"/>
                    <a:pt x="3790" y="13604"/>
                  </a:cubicBezTo>
                  <a:cubicBezTo>
                    <a:pt x="3904" y="13056"/>
                    <a:pt x="3995" y="12417"/>
                    <a:pt x="4063" y="11710"/>
                  </a:cubicBezTo>
                  <a:cubicBezTo>
                    <a:pt x="4429" y="13901"/>
                    <a:pt x="4634" y="17211"/>
                    <a:pt x="4292" y="19539"/>
                  </a:cubicBezTo>
                  <a:cubicBezTo>
                    <a:pt x="3767" y="23122"/>
                    <a:pt x="3105" y="28121"/>
                    <a:pt x="2443" y="32070"/>
                  </a:cubicBezTo>
                  <a:cubicBezTo>
                    <a:pt x="1758" y="36041"/>
                    <a:pt x="2443" y="39739"/>
                    <a:pt x="2877" y="43893"/>
                  </a:cubicBezTo>
                  <a:cubicBezTo>
                    <a:pt x="3333" y="48070"/>
                    <a:pt x="3630" y="47682"/>
                    <a:pt x="4566" y="48732"/>
                  </a:cubicBezTo>
                  <a:cubicBezTo>
                    <a:pt x="4794" y="49006"/>
                    <a:pt x="4954" y="48527"/>
                    <a:pt x="5068" y="47659"/>
                  </a:cubicBezTo>
                  <a:cubicBezTo>
                    <a:pt x="5182" y="47979"/>
                    <a:pt x="5319" y="48276"/>
                    <a:pt x="5479" y="48550"/>
                  </a:cubicBezTo>
                  <a:cubicBezTo>
                    <a:pt x="5479" y="48550"/>
                    <a:pt x="5707" y="42684"/>
                    <a:pt x="6209" y="38415"/>
                  </a:cubicBezTo>
                  <a:cubicBezTo>
                    <a:pt x="6688" y="34147"/>
                    <a:pt x="10272" y="15887"/>
                    <a:pt x="11619" y="10614"/>
                  </a:cubicBezTo>
                  <a:cubicBezTo>
                    <a:pt x="12372" y="7692"/>
                    <a:pt x="15522" y="3607"/>
                    <a:pt x="185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39" name="Google Shape;3439;p28"/>
          <p:cNvSpPr/>
          <p:nvPr/>
        </p:nvSpPr>
        <p:spPr>
          <a:xfrm>
            <a:off x="0" y="4202925"/>
            <a:ext cx="8253329" cy="1071223"/>
          </a:xfrm>
          <a:custGeom>
            <a:avLst/>
            <a:gdLst/>
            <a:ahLst/>
            <a:cxnLst/>
            <a:rect l="l" t="t" r="r" b="b"/>
            <a:pathLst>
              <a:path w="229578" h="31546" extrusionOk="0">
                <a:moveTo>
                  <a:pt x="116410" y="2101"/>
                </a:moveTo>
                <a:cubicBezTo>
                  <a:pt x="110635" y="2717"/>
                  <a:pt x="104723" y="3310"/>
                  <a:pt x="99633" y="2717"/>
                </a:cubicBezTo>
                <a:lnTo>
                  <a:pt x="99633" y="2717"/>
                </a:lnTo>
                <a:cubicBezTo>
                  <a:pt x="93379" y="2009"/>
                  <a:pt x="85961" y="2603"/>
                  <a:pt x="78679" y="3196"/>
                </a:cubicBezTo>
                <a:lnTo>
                  <a:pt x="78679" y="3196"/>
                </a:lnTo>
                <a:cubicBezTo>
                  <a:pt x="73544" y="3607"/>
                  <a:pt x="68499" y="4018"/>
                  <a:pt x="63980" y="3995"/>
                </a:cubicBezTo>
                <a:lnTo>
                  <a:pt x="63980" y="3995"/>
                </a:lnTo>
                <a:cubicBezTo>
                  <a:pt x="53115" y="3881"/>
                  <a:pt x="36749" y="3584"/>
                  <a:pt x="25496" y="1781"/>
                </a:cubicBezTo>
                <a:lnTo>
                  <a:pt x="25496" y="1781"/>
                </a:lnTo>
                <a:cubicBezTo>
                  <a:pt x="14244" y="1"/>
                  <a:pt x="9427" y="3584"/>
                  <a:pt x="1" y="6757"/>
                </a:cubicBezTo>
                <a:lnTo>
                  <a:pt x="1" y="6757"/>
                </a:lnTo>
                <a:lnTo>
                  <a:pt x="5547" y="23648"/>
                </a:lnTo>
                <a:lnTo>
                  <a:pt x="229577" y="31545"/>
                </a:lnTo>
                <a:lnTo>
                  <a:pt x="228276" y="4748"/>
                </a:lnTo>
                <a:cubicBezTo>
                  <a:pt x="228276" y="4748"/>
                  <a:pt x="192463" y="5319"/>
                  <a:pt x="180183" y="4178"/>
                </a:cubicBezTo>
                <a:lnTo>
                  <a:pt x="180183" y="4178"/>
                </a:lnTo>
                <a:cubicBezTo>
                  <a:pt x="167881" y="3059"/>
                  <a:pt x="161558" y="3790"/>
                  <a:pt x="153501" y="4475"/>
                </a:cubicBezTo>
                <a:lnTo>
                  <a:pt x="153501" y="4475"/>
                </a:lnTo>
                <a:cubicBezTo>
                  <a:pt x="145421" y="5182"/>
                  <a:pt x="142818" y="3402"/>
                  <a:pt x="133688" y="1690"/>
                </a:cubicBezTo>
                <a:lnTo>
                  <a:pt x="133688" y="1690"/>
                </a:lnTo>
                <a:cubicBezTo>
                  <a:pt x="132022" y="1370"/>
                  <a:pt x="130173" y="1256"/>
                  <a:pt x="128233" y="1256"/>
                </a:cubicBezTo>
                <a:lnTo>
                  <a:pt x="128233" y="1256"/>
                </a:lnTo>
                <a:cubicBezTo>
                  <a:pt x="124581" y="1256"/>
                  <a:pt x="120541" y="1690"/>
                  <a:pt x="116410" y="210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28"/>
          <p:cNvSpPr/>
          <p:nvPr/>
        </p:nvSpPr>
        <p:spPr>
          <a:xfrm>
            <a:off x="319424" y="4605017"/>
            <a:ext cx="4209541" cy="541452"/>
          </a:xfrm>
          <a:custGeom>
            <a:avLst/>
            <a:gdLst/>
            <a:ahLst/>
            <a:cxnLst/>
            <a:rect l="l" t="t" r="r" b="b"/>
            <a:pathLst>
              <a:path w="123965" h="15945" extrusionOk="0">
                <a:moveTo>
                  <a:pt x="57500" y="1"/>
                </a:moveTo>
                <a:cubicBezTo>
                  <a:pt x="56661" y="1"/>
                  <a:pt x="55602" y="39"/>
                  <a:pt x="54188" y="127"/>
                </a:cubicBezTo>
                <a:cubicBezTo>
                  <a:pt x="47934" y="492"/>
                  <a:pt x="46747" y="949"/>
                  <a:pt x="43369" y="949"/>
                </a:cubicBezTo>
                <a:cubicBezTo>
                  <a:pt x="39990" y="949"/>
                  <a:pt x="33645" y="1428"/>
                  <a:pt x="32664" y="1702"/>
                </a:cubicBezTo>
                <a:cubicBezTo>
                  <a:pt x="32512" y="1743"/>
                  <a:pt x="32049" y="1762"/>
                  <a:pt x="31358" y="1762"/>
                </a:cubicBezTo>
                <a:cubicBezTo>
                  <a:pt x="27458" y="1762"/>
                  <a:pt x="16315" y="1173"/>
                  <a:pt x="13194" y="766"/>
                </a:cubicBezTo>
                <a:lnTo>
                  <a:pt x="13194" y="766"/>
                </a:lnTo>
                <a:cubicBezTo>
                  <a:pt x="15959" y="2200"/>
                  <a:pt x="17530" y="3322"/>
                  <a:pt x="21553" y="3322"/>
                </a:cubicBezTo>
                <a:cubicBezTo>
                  <a:pt x="22012" y="3322"/>
                  <a:pt x="22503" y="3307"/>
                  <a:pt x="23031" y="3277"/>
                </a:cubicBezTo>
                <a:cubicBezTo>
                  <a:pt x="24114" y="3220"/>
                  <a:pt x="25096" y="3195"/>
                  <a:pt x="26006" y="3195"/>
                </a:cubicBezTo>
                <a:cubicBezTo>
                  <a:pt x="29432" y="3195"/>
                  <a:pt x="31837" y="3540"/>
                  <a:pt x="34741" y="3756"/>
                </a:cubicBezTo>
                <a:cubicBezTo>
                  <a:pt x="35691" y="3827"/>
                  <a:pt x="36483" y="3849"/>
                  <a:pt x="37167" y="3849"/>
                </a:cubicBezTo>
                <a:cubicBezTo>
                  <a:pt x="38289" y="3849"/>
                  <a:pt x="39118" y="3790"/>
                  <a:pt x="39866" y="3790"/>
                </a:cubicBezTo>
                <a:cubicBezTo>
                  <a:pt x="40425" y="3790"/>
                  <a:pt x="40939" y="3823"/>
                  <a:pt x="41497" y="3939"/>
                </a:cubicBezTo>
                <a:cubicBezTo>
                  <a:pt x="37136" y="5309"/>
                  <a:pt x="35502" y="6178"/>
                  <a:pt x="32988" y="6178"/>
                </a:cubicBezTo>
                <a:cubicBezTo>
                  <a:pt x="32068" y="6178"/>
                  <a:pt x="31030" y="6061"/>
                  <a:pt x="29696" y="5811"/>
                </a:cubicBezTo>
                <a:cubicBezTo>
                  <a:pt x="24720" y="4875"/>
                  <a:pt x="23533" y="4692"/>
                  <a:pt x="20452" y="4692"/>
                </a:cubicBezTo>
                <a:cubicBezTo>
                  <a:pt x="17371" y="4692"/>
                  <a:pt x="15179" y="4692"/>
                  <a:pt x="13992" y="3848"/>
                </a:cubicBezTo>
                <a:cubicBezTo>
                  <a:pt x="12806" y="3003"/>
                  <a:pt x="1986" y="2273"/>
                  <a:pt x="1" y="2273"/>
                </a:cubicBezTo>
                <a:cubicBezTo>
                  <a:pt x="4474" y="5331"/>
                  <a:pt x="5456" y="10376"/>
                  <a:pt x="5456" y="10376"/>
                </a:cubicBezTo>
                <a:lnTo>
                  <a:pt x="14198" y="15945"/>
                </a:lnTo>
                <a:cubicBezTo>
                  <a:pt x="22141" y="13640"/>
                  <a:pt x="27300" y="12430"/>
                  <a:pt x="32458" y="11951"/>
                </a:cubicBezTo>
                <a:cubicBezTo>
                  <a:pt x="37617" y="11494"/>
                  <a:pt x="68682" y="9166"/>
                  <a:pt x="72950" y="9166"/>
                </a:cubicBezTo>
                <a:cubicBezTo>
                  <a:pt x="76264" y="9166"/>
                  <a:pt x="89650" y="10886"/>
                  <a:pt x="97403" y="10886"/>
                </a:cubicBezTo>
                <a:cubicBezTo>
                  <a:pt x="99637" y="10886"/>
                  <a:pt x="101403" y="10743"/>
                  <a:pt x="102326" y="10376"/>
                </a:cubicBezTo>
                <a:cubicBezTo>
                  <a:pt x="106458" y="8732"/>
                  <a:pt x="123965" y="8276"/>
                  <a:pt x="123965" y="8276"/>
                </a:cubicBezTo>
                <a:cubicBezTo>
                  <a:pt x="121052" y="7362"/>
                  <a:pt x="117774" y="7093"/>
                  <a:pt x="114479" y="7093"/>
                </a:cubicBezTo>
                <a:cubicBezTo>
                  <a:pt x="109753" y="7093"/>
                  <a:pt x="104990" y="7647"/>
                  <a:pt x="101217" y="7647"/>
                </a:cubicBezTo>
                <a:cubicBezTo>
                  <a:pt x="100262" y="7647"/>
                  <a:pt x="99371" y="7611"/>
                  <a:pt x="98560" y="7522"/>
                </a:cubicBezTo>
                <a:cubicBezTo>
                  <a:pt x="92306" y="6838"/>
                  <a:pt x="89293" y="7180"/>
                  <a:pt x="85983" y="6267"/>
                </a:cubicBezTo>
                <a:cubicBezTo>
                  <a:pt x="88928" y="4966"/>
                  <a:pt x="95981" y="5696"/>
                  <a:pt x="100044" y="5057"/>
                </a:cubicBezTo>
                <a:cubicBezTo>
                  <a:pt x="104107" y="4395"/>
                  <a:pt x="106595" y="4122"/>
                  <a:pt x="107690" y="3939"/>
                </a:cubicBezTo>
                <a:cubicBezTo>
                  <a:pt x="105902" y="3718"/>
                  <a:pt x="104429" y="3645"/>
                  <a:pt x="103006" y="3645"/>
                </a:cubicBezTo>
                <a:cubicBezTo>
                  <a:pt x="100160" y="3645"/>
                  <a:pt x="97518" y="3939"/>
                  <a:pt x="92968" y="3939"/>
                </a:cubicBezTo>
                <a:cubicBezTo>
                  <a:pt x="88418" y="3939"/>
                  <a:pt x="86546" y="3777"/>
                  <a:pt x="84398" y="3777"/>
                </a:cubicBezTo>
                <a:cubicBezTo>
                  <a:pt x="83323" y="3777"/>
                  <a:pt x="82179" y="3817"/>
                  <a:pt x="80597" y="3939"/>
                </a:cubicBezTo>
                <a:cubicBezTo>
                  <a:pt x="77748" y="4157"/>
                  <a:pt x="74858" y="4448"/>
                  <a:pt x="72224" y="4448"/>
                </a:cubicBezTo>
                <a:cubicBezTo>
                  <a:pt x="70448" y="4448"/>
                  <a:pt x="68788" y="4316"/>
                  <a:pt x="67335" y="3939"/>
                </a:cubicBezTo>
                <a:cubicBezTo>
                  <a:pt x="65350" y="3424"/>
                  <a:pt x="64036" y="3185"/>
                  <a:pt x="62327" y="3185"/>
                </a:cubicBezTo>
                <a:cubicBezTo>
                  <a:pt x="60931" y="3185"/>
                  <a:pt x="59271" y="3345"/>
                  <a:pt x="56767" y="3642"/>
                </a:cubicBezTo>
                <a:cubicBezTo>
                  <a:pt x="52786" y="4117"/>
                  <a:pt x="51815" y="4498"/>
                  <a:pt x="50774" y="4498"/>
                </a:cubicBezTo>
                <a:cubicBezTo>
                  <a:pt x="50365" y="4498"/>
                  <a:pt x="49944" y="4439"/>
                  <a:pt x="49326" y="4304"/>
                </a:cubicBezTo>
                <a:cubicBezTo>
                  <a:pt x="53092" y="584"/>
                  <a:pt x="59255" y="1885"/>
                  <a:pt x="63729" y="949"/>
                </a:cubicBezTo>
                <a:cubicBezTo>
                  <a:pt x="60655" y="454"/>
                  <a:pt x="60370" y="1"/>
                  <a:pt x="575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28"/>
          <p:cNvSpPr/>
          <p:nvPr/>
        </p:nvSpPr>
        <p:spPr>
          <a:xfrm>
            <a:off x="1493524" y="4517100"/>
            <a:ext cx="6822805" cy="823164"/>
          </a:xfrm>
          <a:custGeom>
            <a:avLst/>
            <a:gdLst/>
            <a:ahLst/>
            <a:cxnLst/>
            <a:rect l="l" t="t" r="r" b="b"/>
            <a:pathLst>
              <a:path w="184201" h="24241" extrusionOk="0">
                <a:moveTo>
                  <a:pt x="112209" y="2420"/>
                </a:moveTo>
                <a:lnTo>
                  <a:pt x="112209" y="2420"/>
                </a:lnTo>
                <a:cubicBezTo>
                  <a:pt x="109927" y="2603"/>
                  <a:pt x="107781" y="2740"/>
                  <a:pt x="105887" y="2854"/>
                </a:cubicBezTo>
                <a:lnTo>
                  <a:pt x="105887" y="2854"/>
                </a:lnTo>
                <a:cubicBezTo>
                  <a:pt x="103764" y="2945"/>
                  <a:pt x="101938" y="2991"/>
                  <a:pt x="100546" y="2945"/>
                </a:cubicBezTo>
                <a:lnTo>
                  <a:pt x="100546" y="2945"/>
                </a:lnTo>
                <a:cubicBezTo>
                  <a:pt x="100363" y="2922"/>
                  <a:pt x="100203" y="2922"/>
                  <a:pt x="100044" y="2899"/>
                </a:cubicBezTo>
                <a:lnTo>
                  <a:pt x="100044" y="2899"/>
                </a:lnTo>
                <a:cubicBezTo>
                  <a:pt x="90799" y="2306"/>
                  <a:pt x="80688" y="1438"/>
                  <a:pt x="73840" y="1370"/>
                </a:cubicBezTo>
                <a:lnTo>
                  <a:pt x="73840" y="1370"/>
                </a:lnTo>
                <a:cubicBezTo>
                  <a:pt x="70645" y="1347"/>
                  <a:pt x="64801" y="2123"/>
                  <a:pt x="58342" y="2922"/>
                </a:cubicBezTo>
                <a:lnTo>
                  <a:pt x="58342" y="2922"/>
                </a:lnTo>
                <a:cubicBezTo>
                  <a:pt x="50969" y="3812"/>
                  <a:pt x="42798" y="4725"/>
                  <a:pt x="36909" y="4406"/>
                </a:cubicBezTo>
                <a:lnTo>
                  <a:pt x="36909" y="4406"/>
                </a:lnTo>
                <a:cubicBezTo>
                  <a:pt x="25907" y="3812"/>
                  <a:pt x="17279" y="12440"/>
                  <a:pt x="0" y="15613"/>
                </a:cubicBezTo>
                <a:lnTo>
                  <a:pt x="0" y="15613"/>
                </a:lnTo>
                <a:lnTo>
                  <a:pt x="1027" y="18078"/>
                </a:lnTo>
                <a:lnTo>
                  <a:pt x="3584" y="24241"/>
                </a:lnTo>
                <a:lnTo>
                  <a:pt x="184200" y="24241"/>
                </a:lnTo>
                <a:lnTo>
                  <a:pt x="178083" y="4680"/>
                </a:lnTo>
                <a:cubicBezTo>
                  <a:pt x="164297" y="0"/>
                  <a:pt x="151241" y="1735"/>
                  <a:pt x="146174" y="297"/>
                </a:cubicBezTo>
                <a:lnTo>
                  <a:pt x="146174" y="297"/>
                </a:lnTo>
                <a:cubicBezTo>
                  <a:pt x="145512" y="115"/>
                  <a:pt x="144347" y="23"/>
                  <a:pt x="142818" y="23"/>
                </a:cubicBezTo>
                <a:lnTo>
                  <a:pt x="142818" y="23"/>
                </a:lnTo>
                <a:cubicBezTo>
                  <a:pt x="136199" y="23"/>
                  <a:pt x="122732" y="1575"/>
                  <a:pt x="112209" y="24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28"/>
          <p:cNvSpPr/>
          <p:nvPr/>
        </p:nvSpPr>
        <p:spPr>
          <a:xfrm>
            <a:off x="1493526" y="4811588"/>
            <a:ext cx="3943665" cy="567430"/>
          </a:xfrm>
          <a:custGeom>
            <a:avLst/>
            <a:gdLst/>
            <a:ahLst/>
            <a:cxnLst/>
            <a:rect l="l" t="t" r="r" b="b"/>
            <a:pathLst>
              <a:path w="100546" h="16710" extrusionOk="0">
                <a:moveTo>
                  <a:pt x="73648" y="0"/>
                </a:moveTo>
                <a:cubicBezTo>
                  <a:pt x="67169" y="0"/>
                  <a:pt x="50589" y="3101"/>
                  <a:pt x="39510" y="3101"/>
                </a:cubicBezTo>
                <a:cubicBezTo>
                  <a:pt x="38612" y="3101"/>
                  <a:pt x="37749" y="3081"/>
                  <a:pt x="36932" y="3037"/>
                </a:cubicBezTo>
                <a:cubicBezTo>
                  <a:pt x="36567" y="3017"/>
                  <a:pt x="36206" y="3008"/>
                  <a:pt x="35846" y="3008"/>
                </a:cubicBezTo>
                <a:cubicBezTo>
                  <a:pt x="25327" y="3008"/>
                  <a:pt x="16708" y="11176"/>
                  <a:pt x="0" y="14244"/>
                </a:cubicBezTo>
                <a:lnTo>
                  <a:pt x="1027" y="16709"/>
                </a:lnTo>
                <a:lnTo>
                  <a:pt x="11915" y="13377"/>
                </a:lnTo>
                <a:cubicBezTo>
                  <a:pt x="18101" y="11299"/>
                  <a:pt x="20977" y="9816"/>
                  <a:pt x="24606" y="7990"/>
                </a:cubicBezTo>
                <a:cubicBezTo>
                  <a:pt x="28212" y="6164"/>
                  <a:pt x="34238" y="5045"/>
                  <a:pt x="36338" y="5045"/>
                </a:cubicBezTo>
                <a:cubicBezTo>
                  <a:pt x="37723" y="5045"/>
                  <a:pt x="41126" y="4974"/>
                  <a:pt x="44587" y="4974"/>
                </a:cubicBezTo>
                <a:cubicBezTo>
                  <a:pt x="46318" y="4974"/>
                  <a:pt x="48063" y="4992"/>
                  <a:pt x="49577" y="5045"/>
                </a:cubicBezTo>
                <a:cubicBezTo>
                  <a:pt x="53441" y="5181"/>
                  <a:pt x="60759" y="5945"/>
                  <a:pt x="64501" y="5945"/>
                </a:cubicBezTo>
                <a:cubicBezTo>
                  <a:pt x="65157" y="5945"/>
                  <a:pt x="65704" y="5922"/>
                  <a:pt x="66102" y="5867"/>
                </a:cubicBezTo>
                <a:cubicBezTo>
                  <a:pt x="61857" y="5205"/>
                  <a:pt x="56790" y="4817"/>
                  <a:pt x="54188" y="4224"/>
                </a:cubicBezTo>
                <a:cubicBezTo>
                  <a:pt x="58433" y="2443"/>
                  <a:pt x="58867" y="2923"/>
                  <a:pt x="64573" y="2398"/>
                </a:cubicBezTo>
                <a:cubicBezTo>
                  <a:pt x="70279" y="1850"/>
                  <a:pt x="72676" y="2238"/>
                  <a:pt x="75529" y="1736"/>
                </a:cubicBezTo>
                <a:cubicBezTo>
                  <a:pt x="76222" y="1619"/>
                  <a:pt x="77490" y="1578"/>
                  <a:pt x="79066" y="1578"/>
                </a:cubicBezTo>
                <a:cubicBezTo>
                  <a:pt x="82840" y="1578"/>
                  <a:pt x="88379" y="1814"/>
                  <a:pt x="92008" y="1814"/>
                </a:cubicBezTo>
                <a:cubicBezTo>
                  <a:pt x="93108" y="1814"/>
                  <a:pt x="94033" y="1792"/>
                  <a:pt x="94680" y="1736"/>
                </a:cubicBezTo>
                <a:cubicBezTo>
                  <a:pt x="95684" y="1667"/>
                  <a:pt x="97944" y="1599"/>
                  <a:pt x="100546" y="1576"/>
                </a:cubicBezTo>
                <a:cubicBezTo>
                  <a:pt x="100363" y="1553"/>
                  <a:pt x="100203" y="1553"/>
                  <a:pt x="100044" y="1530"/>
                </a:cubicBezTo>
                <a:cubicBezTo>
                  <a:pt x="90822" y="937"/>
                  <a:pt x="80688" y="69"/>
                  <a:pt x="73840" y="1"/>
                </a:cubicBezTo>
                <a:cubicBezTo>
                  <a:pt x="73777" y="0"/>
                  <a:pt x="73713" y="0"/>
                  <a:pt x="736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28"/>
          <p:cNvSpPr/>
          <p:nvPr/>
        </p:nvSpPr>
        <p:spPr>
          <a:xfrm>
            <a:off x="2808597" y="4809274"/>
            <a:ext cx="4520388" cy="794504"/>
          </a:xfrm>
          <a:custGeom>
            <a:avLst/>
            <a:gdLst/>
            <a:ahLst/>
            <a:cxnLst/>
            <a:rect l="l" t="t" r="r" b="b"/>
            <a:pathLst>
              <a:path w="133119" h="23397" extrusionOk="0">
                <a:moveTo>
                  <a:pt x="1" y="13741"/>
                </a:moveTo>
                <a:cubicBezTo>
                  <a:pt x="5798" y="13650"/>
                  <a:pt x="10067" y="13558"/>
                  <a:pt x="16207" y="14449"/>
                </a:cubicBezTo>
                <a:cubicBezTo>
                  <a:pt x="22370" y="15339"/>
                  <a:pt x="20977" y="16914"/>
                  <a:pt x="30998" y="17119"/>
                </a:cubicBezTo>
                <a:cubicBezTo>
                  <a:pt x="41018" y="17325"/>
                  <a:pt x="52043" y="18009"/>
                  <a:pt x="54508" y="18009"/>
                </a:cubicBezTo>
                <a:cubicBezTo>
                  <a:pt x="56996" y="18009"/>
                  <a:pt x="61173" y="15864"/>
                  <a:pt x="62862" y="15841"/>
                </a:cubicBezTo>
                <a:cubicBezTo>
                  <a:pt x="56608" y="13558"/>
                  <a:pt x="46679" y="15635"/>
                  <a:pt x="39032" y="14837"/>
                </a:cubicBezTo>
                <a:cubicBezTo>
                  <a:pt x="31386" y="14038"/>
                  <a:pt x="27756" y="11230"/>
                  <a:pt x="22073" y="11344"/>
                </a:cubicBezTo>
                <a:cubicBezTo>
                  <a:pt x="26524" y="9883"/>
                  <a:pt x="35654" y="11230"/>
                  <a:pt x="44099" y="11344"/>
                </a:cubicBezTo>
                <a:cubicBezTo>
                  <a:pt x="52522" y="11458"/>
                  <a:pt x="53229" y="10568"/>
                  <a:pt x="58890" y="10774"/>
                </a:cubicBezTo>
                <a:cubicBezTo>
                  <a:pt x="64528" y="10979"/>
                  <a:pt x="63935" y="11230"/>
                  <a:pt x="67815" y="11344"/>
                </a:cubicBezTo>
                <a:cubicBezTo>
                  <a:pt x="71695" y="11458"/>
                  <a:pt x="83496" y="10272"/>
                  <a:pt x="89339" y="8879"/>
                </a:cubicBezTo>
                <a:cubicBezTo>
                  <a:pt x="95205" y="7487"/>
                  <a:pt x="101368" y="9883"/>
                  <a:pt x="106618" y="8697"/>
                </a:cubicBezTo>
                <a:cubicBezTo>
                  <a:pt x="111868" y="7487"/>
                  <a:pt x="115953" y="5501"/>
                  <a:pt x="119126" y="4132"/>
                </a:cubicBezTo>
                <a:cubicBezTo>
                  <a:pt x="110681" y="3629"/>
                  <a:pt x="103034" y="6505"/>
                  <a:pt x="97100" y="6505"/>
                </a:cubicBezTo>
                <a:cubicBezTo>
                  <a:pt x="91142" y="6505"/>
                  <a:pt x="90640" y="6003"/>
                  <a:pt x="83290" y="6094"/>
                </a:cubicBezTo>
                <a:cubicBezTo>
                  <a:pt x="75941" y="6209"/>
                  <a:pt x="69002" y="7487"/>
                  <a:pt x="69002" y="7487"/>
                </a:cubicBezTo>
                <a:cubicBezTo>
                  <a:pt x="75256" y="4520"/>
                  <a:pt x="84181" y="4200"/>
                  <a:pt x="88563" y="4063"/>
                </a:cubicBezTo>
                <a:cubicBezTo>
                  <a:pt x="92923" y="3926"/>
                  <a:pt x="93128" y="3127"/>
                  <a:pt x="97396" y="2534"/>
                </a:cubicBezTo>
                <a:cubicBezTo>
                  <a:pt x="101665" y="1940"/>
                  <a:pt x="103742" y="3127"/>
                  <a:pt x="108992" y="1849"/>
                </a:cubicBezTo>
                <a:cubicBezTo>
                  <a:pt x="114264" y="548"/>
                  <a:pt x="118715" y="0"/>
                  <a:pt x="124079" y="457"/>
                </a:cubicBezTo>
                <a:cubicBezTo>
                  <a:pt x="129443" y="913"/>
                  <a:pt x="133118" y="297"/>
                  <a:pt x="133118" y="297"/>
                </a:cubicBezTo>
                <a:lnTo>
                  <a:pt x="122687" y="19607"/>
                </a:lnTo>
                <a:lnTo>
                  <a:pt x="32778" y="23396"/>
                </a:lnTo>
                <a:lnTo>
                  <a:pt x="12030" y="2070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28"/>
          <p:cNvSpPr/>
          <p:nvPr/>
        </p:nvSpPr>
        <p:spPr>
          <a:xfrm>
            <a:off x="-1148125" y="4558194"/>
            <a:ext cx="2586509" cy="548006"/>
          </a:xfrm>
          <a:custGeom>
            <a:avLst/>
            <a:gdLst/>
            <a:ahLst/>
            <a:cxnLst/>
            <a:rect l="l" t="t" r="r" b="b"/>
            <a:pathLst>
              <a:path w="76169" h="16138" extrusionOk="0">
                <a:moveTo>
                  <a:pt x="1" y="4314"/>
                </a:moveTo>
                <a:cubicBezTo>
                  <a:pt x="10067" y="3972"/>
                  <a:pt x="9656" y="4885"/>
                  <a:pt x="14632" y="6391"/>
                </a:cubicBezTo>
                <a:cubicBezTo>
                  <a:pt x="19608" y="7875"/>
                  <a:pt x="22872" y="7601"/>
                  <a:pt x="24561" y="7943"/>
                </a:cubicBezTo>
                <a:cubicBezTo>
                  <a:pt x="26250" y="8286"/>
                  <a:pt x="28669" y="8925"/>
                  <a:pt x="31751" y="9473"/>
                </a:cubicBezTo>
                <a:cubicBezTo>
                  <a:pt x="34832" y="9998"/>
                  <a:pt x="38256" y="11687"/>
                  <a:pt x="41954" y="12782"/>
                </a:cubicBezTo>
                <a:cubicBezTo>
                  <a:pt x="45628" y="13878"/>
                  <a:pt x="47569" y="13650"/>
                  <a:pt x="49669" y="14198"/>
                </a:cubicBezTo>
                <a:cubicBezTo>
                  <a:pt x="51791" y="14745"/>
                  <a:pt x="58662" y="16024"/>
                  <a:pt x="60693" y="16092"/>
                </a:cubicBezTo>
                <a:cubicBezTo>
                  <a:pt x="62725" y="16138"/>
                  <a:pt x="76169" y="15590"/>
                  <a:pt x="71855" y="15681"/>
                </a:cubicBezTo>
                <a:cubicBezTo>
                  <a:pt x="67541" y="15795"/>
                  <a:pt x="60214" y="14814"/>
                  <a:pt x="56676" y="14380"/>
                </a:cubicBezTo>
                <a:cubicBezTo>
                  <a:pt x="53161" y="13946"/>
                  <a:pt x="49463" y="12691"/>
                  <a:pt x="46907" y="11869"/>
                </a:cubicBezTo>
                <a:cubicBezTo>
                  <a:pt x="44327" y="11025"/>
                  <a:pt x="40653" y="10431"/>
                  <a:pt x="38438" y="9176"/>
                </a:cubicBezTo>
                <a:cubicBezTo>
                  <a:pt x="36224" y="7943"/>
                  <a:pt x="31933" y="6597"/>
                  <a:pt x="31933" y="6597"/>
                </a:cubicBezTo>
                <a:lnTo>
                  <a:pt x="29057" y="4885"/>
                </a:lnTo>
                <a:cubicBezTo>
                  <a:pt x="29057" y="4885"/>
                  <a:pt x="25862" y="3926"/>
                  <a:pt x="23077" y="3356"/>
                </a:cubicBezTo>
                <a:cubicBezTo>
                  <a:pt x="20315" y="2785"/>
                  <a:pt x="18946" y="2397"/>
                  <a:pt x="16937" y="2420"/>
                </a:cubicBezTo>
                <a:cubicBezTo>
                  <a:pt x="14906" y="2420"/>
                  <a:pt x="13513" y="0"/>
                  <a:pt x="8629" y="731"/>
                </a:cubicBezTo>
                <a:cubicBezTo>
                  <a:pt x="3767" y="1461"/>
                  <a:pt x="1" y="4314"/>
                  <a:pt x="1" y="431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28"/>
          <p:cNvSpPr/>
          <p:nvPr/>
        </p:nvSpPr>
        <p:spPr>
          <a:xfrm>
            <a:off x="7666305" y="3756750"/>
            <a:ext cx="2451664" cy="1426215"/>
          </a:xfrm>
          <a:custGeom>
            <a:avLst/>
            <a:gdLst/>
            <a:ahLst/>
            <a:cxnLst/>
            <a:rect l="l" t="t" r="r" b="b"/>
            <a:pathLst>
              <a:path w="72198" h="42000" extrusionOk="0">
                <a:moveTo>
                  <a:pt x="69070" y="1370"/>
                </a:moveTo>
                <a:cubicBezTo>
                  <a:pt x="68933" y="1393"/>
                  <a:pt x="68774" y="1393"/>
                  <a:pt x="68591" y="1393"/>
                </a:cubicBezTo>
                <a:lnTo>
                  <a:pt x="68591" y="1393"/>
                </a:lnTo>
                <a:cubicBezTo>
                  <a:pt x="68386" y="1393"/>
                  <a:pt x="68157" y="1393"/>
                  <a:pt x="67929" y="1439"/>
                </a:cubicBezTo>
                <a:lnTo>
                  <a:pt x="67929" y="1439"/>
                </a:lnTo>
                <a:cubicBezTo>
                  <a:pt x="67587" y="1553"/>
                  <a:pt x="67199" y="1553"/>
                  <a:pt x="66811" y="1667"/>
                </a:cubicBezTo>
                <a:lnTo>
                  <a:pt x="66811" y="1667"/>
                </a:lnTo>
                <a:cubicBezTo>
                  <a:pt x="66468" y="1781"/>
                  <a:pt x="66354" y="2740"/>
                  <a:pt x="65989" y="2854"/>
                </a:cubicBezTo>
                <a:lnTo>
                  <a:pt x="65989" y="2854"/>
                </a:lnTo>
                <a:cubicBezTo>
                  <a:pt x="65806" y="2923"/>
                  <a:pt x="65510" y="2534"/>
                  <a:pt x="65190" y="2169"/>
                </a:cubicBezTo>
                <a:lnTo>
                  <a:pt x="65190" y="2169"/>
                </a:lnTo>
                <a:cubicBezTo>
                  <a:pt x="64893" y="1804"/>
                  <a:pt x="64574" y="1416"/>
                  <a:pt x="64391" y="1485"/>
                </a:cubicBezTo>
                <a:lnTo>
                  <a:pt x="64391" y="1485"/>
                </a:lnTo>
                <a:cubicBezTo>
                  <a:pt x="64026" y="1576"/>
                  <a:pt x="64140" y="3333"/>
                  <a:pt x="63775" y="3448"/>
                </a:cubicBezTo>
                <a:lnTo>
                  <a:pt x="63775" y="3448"/>
                </a:lnTo>
                <a:cubicBezTo>
                  <a:pt x="63592" y="3493"/>
                  <a:pt x="63318" y="3174"/>
                  <a:pt x="63022" y="2877"/>
                </a:cubicBezTo>
                <a:lnTo>
                  <a:pt x="63022" y="2877"/>
                </a:lnTo>
                <a:cubicBezTo>
                  <a:pt x="62748" y="2557"/>
                  <a:pt x="62451" y="2238"/>
                  <a:pt x="62268" y="2283"/>
                </a:cubicBezTo>
                <a:lnTo>
                  <a:pt x="62268" y="2283"/>
                </a:lnTo>
                <a:cubicBezTo>
                  <a:pt x="61903" y="2398"/>
                  <a:pt x="61629" y="2786"/>
                  <a:pt x="61241" y="2877"/>
                </a:cubicBezTo>
                <a:lnTo>
                  <a:pt x="61241" y="2877"/>
                </a:lnTo>
                <a:cubicBezTo>
                  <a:pt x="60876" y="2968"/>
                  <a:pt x="60762" y="3995"/>
                  <a:pt x="60374" y="4087"/>
                </a:cubicBezTo>
                <a:lnTo>
                  <a:pt x="60374" y="4087"/>
                </a:lnTo>
                <a:cubicBezTo>
                  <a:pt x="60191" y="4132"/>
                  <a:pt x="59986" y="4064"/>
                  <a:pt x="59780" y="3995"/>
                </a:cubicBezTo>
                <a:lnTo>
                  <a:pt x="59780" y="3995"/>
                </a:lnTo>
                <a:cubicBezTo>
                  <a:pt x="59552" y="3927"/>
                  <a:pt x="59347" y="3858"/>
                  <a:pt x="59164" y="3904"/>
                </a:cubicBezTo>
                <a:lnTo>
                  <a:pt x="59164" y="3904"/>
                </a:lnTo>
                <a:cubicBezTo>
                  <a:pt x="58981" y="3950"/>
                  <a:pt x="58730" y="3744"/>
                  <a:pt x="58502" y="3539"/>
                </a:cubicBezTo>
                <a:lnTo>
                  <a:pt x="58502" y="3539"/>
                </a:lnTo>
                <a:cubicBezTo>
                  <a:pt x="58274" y="3333"/>
                  <a:pt x="58023" y="3128"/>
                  <a:pt x="57840" y="3174"/>
                </a:cubicBezTo>
                <a:lnTo>
                  <a:pt x="57840" y="3174"/>
                </a:lnTo>
                <a:cubicBezTo>
                  <a:pt x="57475" y="3242"/>
                  <a:pt x="57361" y="4589"/>
                  <a:pt x="56996" y="4657"/>
                </a:cubicBezTo>
                <a:lnTo>
                  <a:pt x="56996" y="4657"/>
                </a:lnTo>
                <a:cubicBezTo>
                  <a:pt x="56608" y="4726"/>
                  <a:pt x="56288" y="5274"/>
                  <a:pt x="55923" y="5342"/>
                </a:cubicBezTo>
                <a:lnTo>
                  <a:pt x="55923" y="5342"/>
                </a:lnTo>
                <a:cubicBezTo>
                  <a:pt x="55558" y="5388"/>
                  <a:pt x="55124" y="5365"/>
                  <a:pt x="54759" y="5388"/>
                </a:cubicBezTo>
                <a:lnTo>
                  <a:pt x="54759" y="5388"/>
                </a:lnTo>
                <a:cubicBezTo>
                  <a:pt x="54553" y="5410"/>
                  <a:pt x="54348" y="5159"/>
                  <a:pt x="54120" y="4885"/>
                </a:cubicBezTo>
                <a:lnTo>
                  <a:pt x="54120" y="4885"/>
                </a:lnTo>
                <a:cubicBezTo>
                  <a:pt x="53914" y="4612"/>
                  <a:pt x="53686" y="4361"/>
                  <a:pt x="53503" y="4361"/>
                </a:cubicBezTo>
                <a:lnTo>
                  <a:pt x="53503" y="4361"/>
                </a:lnTo>
                <a:cubicBezTo>
                  <a:pt x="53115" y="4383"/>
                  <a:pt x="52750" y="5068"/>
                  <a:pt x="52385" y="5068"/>
                </a:cubicBezTo>
                <a:lnTo>
                  <a:pt x="52385" y="5068"/>
                </a:lnTo>
                <a:cubicBezTo>
                  <a:pt x="51997" y="5068"/>
                  <a:pt x="51677" y="4178"/>
                  <a:pt x="51312" y="4155"/>
                </a:cubicBezTo>
                <a:lnTo>
                  <a:pt x="51312" y="4155"/>
                </a:lnTo>
                <a:cubicBezTo>
                  <a:pt x="51130" y="4132"/>
                  <a:pt x="50901" y="4452"/>
                  <a:pt x="50696" y="4794"/>
                </a:cubicBezTo>
                <a:lnTo>
                  <a:pt x="50696" y="4794"/>
                </a:lnTo>
                <a:cubicBezTo>
                  <a:pt x="50468" y="5114"/>
                  <a:pt x="50262" y="5433"/>
                  <a:pt x="50080" y="5410"/>
                </a:cubicBezTo>
                <a:lnTo>
                  <a:pt x="50080" y="5410"/>
                </a:lnTo>
                <a:cubicBezTo>
                  <a:pt x="49692" y="5388"/>
                  <a:pt x="49486" y="3630"/>
                  <a:pt x="49144" y="3607"/>
                </a:cubicBezTo>
                <a:lnTo>
                  <a:pt x="49144" y="3607"/>
                </a:lnTo>
                <a:cubicBezTo>
                  <a:pt x="48938" y="3584"/>
                  <a:pt x="48733" y="3744"/>
                  <a:pt x="48550" y="3881"/>
                </a:cubicBezTo>
                <a:lnTo>
                  <a:pt x="48550" y="3881"/>
                </a:lnTo>
                <a:cubicBezTo>
                  <a:pt x="48345" y="4041"/>
                  <a:pt x="48139" y="4178"/>
                  <a:pt x="47980" y="4155"/>
                </a:cubicBezTo>
                <a:lnTo>
                  <a:pt x="47980" y="4155"/>
                </a:lnTo>
                <a:cubicBezTo>
                  <a:pt x="47592" y="4132"/>
                  <a:pt x="47249" y="3470"/>
                  <a:pt x="46907" y="3448"/>
                </a:cubicBezTo>
                <a:lnTo>
                  <a:pt x="46907" y="3448"/>
                </a:lnTo>
                <a:cubicBezTo>
                  <a:pt x="46701" y="3448"/>
                  <a:pt x="46519" y="3562"/>
                  <a:pt x="46313" y="3676"/>
                </a:cubicBezTo>
                <a:lnTo>
                  <a:pt x="46313" y="3676"/>
                </a:lnTo>
                <a:cubicBezTo>
                  <a:pt x="46131" y="3790"/>
                  <a:pt x="45925" y="3904"/>
                  <a:pt x="45766" y="3881"/>
                </a:cubicBezTo>
                <a:lnTo>
                  <a:pt x="45766" y="3881"/>
                </a:lnTo>
                <a:cubicBezTo>
                  <a:pt x="45378" y="3881"/>
                  <a:pt x="44990" y="3539"/>
                  <a:pt x="44624" y="3539"/>
                </a:cubicBezTo>
                <a:lnTo>
                  <a:pt x="44624" y="3539"/>
                </a:lnTo>
                <a:cubicBezTo>
                  <a:pt x="44259" y="3562"/>
                  <a:pt x="43940" y="4475"/>
                  <a:pt x="43574" y="4497"/>
                </a:cubicBezTo>
                <a:lnTo>
                  <a:pt x="43574" y="4497"/>
                </a:lnTo>
                <a:cubicBezTo>
                  <a:pt x="43392" y="4520"/>
                  <a:pt x="43209" y="4475"/>
                  <a:pt x="43027" y="4429"/>
                </a:cubicBezTo>
                <a:lnTo>
                  <a:pt x="43027" y="4429"/>
                </a:lnTo>
                <a:cubicBezTo>
                  <a:pt x="42821" y="4383"/>
                  <a:pt x="42639" y="4338"/>
                  <a:pt x="42433" y="4361"/>
                </a:cubicBezTo>
                <a:lnTo>
                  <a:pt x="42433" y="4361"/>
                </a:lnTo>
                <a:cubicBezTo>
                  <a:pt x="42273" y="4383"/>
                  <a:pt x="42068" y="4338"/>
                  <a:pt x="41863" y="4269"/>
                </a:cubicBezTo>
                <a:lnTo>
                  <a:pt x="41863" y="4269"/>
                </a:lnTo>
                <a:cubicBezTo>
                  <a:pt x="41657" y="4201"/>
                  <a:pt x="41452" y="4132"/>
                  <a:pt x="41269" y="4178"/>
                </a:cubicBezTo>
                <a:lnTo>
                  <a:pt x="41269" y="4178"/>
                </a:lnTo>
                <a:cubicBezTo>
                  <a:pt x="40904" y="4246"/>
                  <a:pt x="40835" y="5479"/>
                  <a:pt x="40470" y="5570"/>
                </a:cubicBezTo>
                <a:lnTo>
                  <a:pt x="40470" y="5570"/>
                </a:lnTo>
                <a:cubicBezTo>
                  <a:pt x="40310" y="5616"/>
                  <a:pt x="40059" y="5410"/>
                  <a:pt x="39808" y="5205"/>
                </a:cubicBezTo>
                <a:lnTo>
                  <a:pt x="39808" y="5205"/>
                </a:lnTo>
                <a:cubicBezTo>
                  <a:pt x="39534" y="4977"/>
                  <a:pt x="39283" y="4771"/>
                  <a:pt x="39101" y="4840"/>
                </a:cubicBezTo>
                <a:lnTo>
                  <a:pt x="39101" y="4840"/>
                </a:lnTo>
                <a:cubicBezTo>
                  <a:pt x="38758" y="4931"/>
                  <a:pt x="38484" y="5342"/>
                  <a:pt x="38142" y="5479"/>
                </a:cubicBezTo>
                <a:lnTo>
                  <a:pt x="38142" y="5479"/>
                </a:lnTo>
                <a:cubicBezTo>
                  <a:pt x="37800" y="5593"/>
                  <a:pt x="37777" y="6529"/>
                  <a:pt x="37434" y="6666"/>
                </a:cubicBezTo>
                <a:lnTo>
                  <a:pt x="37434" y="6666"/>
                </a:lnTo>
                <a:cubicBezTo>
                  <a:pt x="37275" y="6734"/>
                  <a:pt x="36955" y="6506"/>
                  <a:pt x="36636" y="6278"/>
                </a:cubicBezTo>
                <a:lnTo>
                  <a:pt x="36636" y="6278"/>
                </a:lnTo>
                <a:cubicBezTo>
                  <a:pt x="36316" y="6050"/>
                  <a:pt x="35996" y="5821"/>
                  <a:pt x="35837" y="5913"/>
                </a:cubicBezTo>
                <a:lnTo>
                  <a:pt x="35837" y="5913"/>
                </a:lnTo>
                <a:cubicBezTo>
                  <a:pt x="35494" y="6095"/>
                  <a:pt x="35266" y="6506"/>
                  <a:pt x="34946" y="6712"/>
                </a:cubicBezTo>
                <a:lnTo>
                  <a:pt x="34946" y="6712"/>
                </a:lnTo>
                <a:cubicBezTo>
                  <a:pt x="34627" y="6894"/>
                  <a:pt x="34330" y="7191"/>
                  <a:pt x="34033" y="7419"/>
                </a:cubicBezTo>
                <a:lnTo>
                  <a:pt x="34033" y="7419"/>
                </a:lnTo>
                <a:cubicBezTo>
                  <a:pt x="33714" y="7625"/>
                  <a:pt x="33577" y="8104"/>
                  <a:pt x="33280" y="8332"/>
                </a:cubicBezTo>
                <a:lnTo>
                  <a:pt x="33280" y="8332"/>
                </a:lnTo>
                <a:cubicBezTo>
                  <a:pt x="32983" y="8560"/>
                  <a:pt x="33166" y="9382"/>
                  <a:pt x="32869" y="9610"/>
                </a:cubicBezTo>
                <a:lnTo>
                  <a:pt x="32869" y="9610"/>
                </a:lnTo>
                <a:cubicBezTo>
                  <a:pt x="32573" y="9839"/>
                  <a:pt x="32344" y="10135"/>
                  <a:pt x="32048" y="10386"/>
                </a:cubicBezTo>
                <a:lnTo>
                  <a:pt x="32048" y="10386"/>
                </a:lnTo>
                <a:cubicBezTo>
                  <a:pt x="31911" y="10501"/>
                  <a:pt x="31591" y="10409"/>
                  <a:pt x="31272" y="10318"/>
                </a:cubicBezTo>
                <a:lnTo>
                  <a:pt x="31272" y="10318"/>
                </a:lnTo>
                <a:cubicBezTo>
                  <a:pt x="30952" y="10227"/>
                  <a:pt x="30632" y="10135"/>
                  <a:pt x="30495" y="10249"/>
                </a:cubicBezTo>
                <a:lnTo>
                  <a:pt x="30495" y="10249"/>
                </a:lnTo>
                <a:cubicBezTo>
                  <a:pt x="30199" y="10501"/>
                  <a:pt x="30450" y="11391"/>
                  <a:pt x="30153" y="11619"/>
                </a:cubicBezTo>
                <a:lnTo>
                  <a:pt x="30153" y="11619"/>
                </a:lnTo>
                <a:cubicBezTo>
                  <a:pt x="29856" y="11870"/>
                  <a:pt x="29651" y="12258"/>
                  <a:pt x="29354" y="12486"/>
                </a:cubicBezTo>
                <a:lnTo>
                  <a:pt x="29354" y="12486"/>
                </a:lnTo>
                <a:cubicBezTo>
                  <a:pt x="29217" y="12600"/>
                  <a:pt x="28943" y="12555"/>
                  <a:pt x="28669" y="12532"/>
                </a:cubicBezTo>
                <a:lnTo>
                  <a:pt x="28669" y="12532"/>
                </a:lnTo>
                <a:cubicBezTo>
                  <a:pt x="28418" y="12486"/>
                  <a:pt x="28167" y="12463"/>
                  <a:pt x="28008" y="12555"/>
                </a:cubicBezTo>
                <a:lnTo>
                  <a:pt x="28008" y="12555"/>
                </a:lnTo>
                <a:cubicBezTo>
                  <a:pt x="27848" y="12669"/>
                  <a:pt x="27597" y="12646"/>
                  <a:pt x="27346" y="12600"/>
                </a:cubicBezTo>
                <a:lnTo>
                  <a:pt x="27346" y="12600"/>
                </a:lnTo>
                <a:cubicBezTo>
                  <a:pt x="27117" y="12555"/>
                  <a:pt x="26866" y="12532"/>
                  <a:pt x="26729" y="12623"/>
                </a:cubicBezTo>
                <a:lnTo>
                  <a:pt x="26729" y="12623"/>
                </a:lnTo>
                <a:cubicBezTo>
                  <a:pt x="26410" y="12829"/>
                  <a:pt x="26752" y="14221"/>
                  <a:pt x="26433" y="14381"/>
                </a:cubicBezTo>
                <a:lnTo>
                  <a:pt x="26433" y="14381"/>
                </a:lnTo>
                <a:cubicBezTo>
                  <a:pt x="26090" y="14563"/>
                  <a:pt x="25748" y="14929"/>
                  <a:pt x="25383" y="15066"/>
                </a:cubicBezTo>
                <a:lnTo>
                  <a:pt x="25383" y="15066"/>
                </a:lnTo>
                <a:cubicBezTo>
                  <a:pt x="25040" y="15203"/>
                  <a:pt x="24538" y="15203"/>
                  <a:pt x="24173" y="15294"/>
                </a:cubicBezTo>
                <a:lnTo>
                  <a:pt x="24173" y="15294"/>
                </a:lnTo>
                <a:cubicBezTo>
                  <a:pt x="23808" y="15385"/>
                  <a:pt x="23328" y="15613"/>
                  <a:pt x="22940" y="15636"/>
                </a:cubicBezTo>
                <a:lnTo>
                  <a:pt x="22940" y="15636"/>
                </a:lnTo>
                <a:cubicBezTo>
                  <a:pt x="22758" y="15659"/>
                  <a:pt x="22552" y="15499"/>
                  <a:pt x="22370" y="15362"/>
                </a:cubicBezTo>
                <a:lnTo>
                  <a:pt x="22370" y="15362"/>
                </a:lnTo>
                <a:cubicBezTo>
                  <a:pt x="22164" y="15203"/>
                  <a:pt x="21959" y="15066"/>
                  <a:pt x="21776" y="15088"/>
                </a:cubicBezTo>
                <a:lnTo>
                  <a:pt x="21776" y="15088"/>
                </a:lnTo>
                <a:cubicBezTo>
                  <a:pt x="21594" y="15111"/>
                  <a:pt x="21365" y="14974"/>
                  <a:pt x="21137" y="14837"/>
                </a:cubicBezTo>
                <a:lnTo>
                  <a:pt x="21137" y="14837"/>
                </a:lnTo>
                <a:cubicBezTo>
                  <a:pt x="20909" y="14700"/>
                  <a:pt x="20681" y="14541"/>
                  <a:pt x="20498" y="14586"/>
                </a:cubicBezTo>
                <a:lnTo>
                  <a:pt x="20498" y="14586"/>
                </a:lnTo>
                <a:cubicBezTo>
                  <a:pt x="20110" y="14700"/>
                  <a:pt x="19676" y="14769"/>
                  <a:pt x="19334" y="14883"/>
                </a:cubicBezTo>
                <a:lnTo>
                  <a:pt x="19334" y="14883"/>
                </a:lnTo>
                <a:cubicBezTo>
                  <a:pt x="18969" y="15043"/>
                  <a:pt x="18581" y="15248"/>
                  <a:pt x="18261" y="15431"/>
                </a:cubicBezTo>
                <a:lnTo>
                  <a:pt x="18261" y="15431"/>
                </a:lnTo>
                <a:cubicBezTo>
                  <a:pt x="17919" y="15636"/>
                  <a:pt x="17599" y="15956"/>
                  <a:pt x="17302" y="16184"/>
                </a:cubicBezTo>
                <a:lnTo>
                  <a:pt x="17302" y="16184"/>
                </a:lnTo>
                <a:cubicBezTo>
                  <a:pt x="17006" y="16412"/>
                  <a:pt x="16641" y="16663"/>
                  <a:pt x="16367" y="16914"/>
                </a:cubicBezTo>
                <a:lnTo>
                  <a:pt x="16367" y="16914"/>
                </a:lnTo>
                <a:cubicBezTo>
                  <a:pt x="16093" y="17165"/>
                  <a:pt x="15956" y="17599"/>
                  <a:pt x="15705" y="17896"/>
                </a:cubicBezTo>
                <a:lnTo>
                  <a:pt x="15705" y="17896"/>
                </a:lnTo>
                <a:cubicBezTo>
                  <a:pt x="15454" y="18170"/>
                  <a:pt x="15659" y="18855"/>
                  <a:pt x="15408" y="19151"/>
                </a:cubicBezTo>
                <a:lnTo>
                  <a:pt x="15408" y="19151"/>
                </a:lnTo>
                <a:cubicBezTo>
                  <a:pt x="15180" y="19425"/>
                  <a:pt x="14312" y="19220"/>
                  <a:pt x="14061" y="19539"/>
                </a:cubicBezTo>
                <a:lnTo>
                  <a:pt x="14061" y="19539"/>
                </a:lnTo>
                <a:cubicBezTo>
                  <a:pt x="13833" y="19813"/>
                  <a:pt x="13856" y="20338"/>
                  <a:pt x="13628" y="20635"/>
                </a:cubicBezTo>
                <a:lnTo>
                  <a:pt x="13628" y="20635"/>
                </a:lnTo>
                <a:cubicBezTo>
                  <a:pt x="13399" y="20886"/>
                  <a:pt x="14061" y="21799"/>
                  <a:pt x="13833" y="22141"/>
                </a:cubicBezTo>
                <a:lnTo>
                  <a:pt x="13833" y="22141"/>
                </a:lnTo>
                <a:cubicBezTo>
                  <a:pt x="13650" y="22438"/>
                  <a:pt x="12966" y="22438"/>
                  <a:pt x="12760" y="22781"/>
                </a:cubicBezTo>
                <a:lnTo>
                  <a:pt x="12760" y="22781"/>
                </a:lnTo>
                <a:cubicBezTo>
                  <a:pt x="12578" y="23077"/>
                  <a:pt x="12007" y="23191"/>
                  <a:pt x="11824" y="23534"/>
                </a:cubicBezTo>
                <a:lnTo>
                  <a:pt x="11824" y="23534"/>
                </a:lnTo>
                <a:cubicBezTo>
                  <a:pt x="11642" y="23853"/>
                  <a:pt x="10797" y="23808"/>
                  <a:pt x="10615" y="24150"/>
                </a:cubicBezTo>
                <a:lnTo>
                  <a:pt x="10615" y="24150"/>
                </a:lnTo>
                <a:cubicBezTo>
                  <a:pt x="10432" y="24470"/>
                  <a:pt x="10774" y="25086"/>
                  <a:pt x="10592" y="25428"/>
                </a:cubicBezTo>
                <a:lnTo>
                  <a:pt x="10592" y="25428"/>
                </a:lnTo>
                <a:cubicBezTo>
                  <a:pt x="10409" y="25771"/>
                  <a:pt x="10227" y="26090"/>
                  <a:pt x="10044" y="26433"/>
                </a:cubicBezTo>
                <a:lnTo>
                  <a:pt x="10044" y="26433"/>
                </a:lnTo>
                <a:cubicBezTo>
                  <a:pt x="9884" y="26752"/>
                  <a:pt x="10021" y="27254"/>
                  <a:pt x="9839" y="27597"/>
                </a:cubicBezTo>
                <a:lnTo>
                  <a:pt x="9839" y="27597"/>
                </a:lnTo>
                <a:cubicBezTo>
                  <a:pt x="9656" y="27916"/>
                  <a:pt x="8971" y="27985"/>
                  <a:pt x="8789" y="28304"/>
                </a:cubicBezTo>
                <a:lnTo>
                  <a:pt x="8789" y="28304"/>
                </a:lnTo>
                <a:cubicBezTo>
                  <a:pt x="8606" y="28647"/>
                  <a:pt x="8766" y="29149"/>
                  <a:pt x="8583" y="29491"/>
                </a:cubicBezTo>
                <a:lnTo>
                  <a:pt x="8583" y="29491"/>
                </a:lnTo>
                <a:cubicBezTo>
                  <a:pt x="8401" y="29811"/>
                  <a:pt x="8743" y="30450"/>
                  <a:pt x="8560" y="30792"/>
                </a:cubicBezTo>
                <a:lnTo>
                  <a:pt x="8560" y="30792"/>
                </a:lnTo>
                <a:cubicBezTo>
                  <a:pt x="8378" y="31112"/>
                  <a:pt x="7419" y="30975"/>
                  <a:pt x="7214" y="31317"/>
                </a:cubicBezTo>
                <a:lnTo>
                  <a:pt x="7214" y="31317"/>
                </a:lnTo>
                <a:cubicBezTo>
                  <a:pt x="7031" y="31637"/>
                  <a:pt x="7145" y="32139"/>
                  <a:pt x="6963" y="32458"/>
                </a:cubicBezTo>
                <a:lnTo>
                  <a:pt x="6963" y="32458"/>
                </a:lnTo>
                <a:cubicBezTo>
                  <a:pt x="6757" y="32778"/>
                  <a:pt x="6255" y="32915"/>
                  <a:pt x="6050" y="33234"/>
                </a:cubicBezTo>
                <a:lnTo>
                  <a:pt x="6050" y="33234"/>
                </a:lnTo>
                <a:cubicBezTo>
                  <a:pt x="5844" y="33554"/>
                  <a:pt x="6278" y="34262"/>
                  <a:pt x="6072" y="34581"/>
                </a:cubicBezTo>
                <a:lnTo>
                  <a:pt x="6072" y="34581"/>
                </a:lnTo>
                <a:cubicBezTo>
                  <a:pt x="5844" y="34901"/>
                  <a:pt x="4908" y="34718"/>
                  <a:pt x="4703" y="35038"/>
                </a:cubicBezTo>
                <a:lnTo>
                  <a:pt x="4703" y="35038"/>
                </a:lnTo>
                <a:cubicBezTo>
                  <a:pt x="4475" y="35334"/>
                  <a:pt x="5205" y="36316"/>
                  <a:pt x="5000" y="36635"/>
                </a:cubicBezTo>
                <a:lnTo>
                  <a:pt x="5000" y="36635"/>
                </a:lnTo>
                <a:cubicBezTo>
                  <a:pt x="4771" y="36932"/>
                  <a:pt x="4087" y="36887"/>
                  <a:pt x="3858" y="37206"/>
                </a:cubicBezTo>
                <a:lnTo>
                  <a:pt x="3858" y="37206"/>
                </a:lnTo>
                <a:cubicBezTo>
                  <a:pt x="3630" y="37503"/>
                  <a:pt x="3448" y="37845"/>
                  <a:pt x="3219" y="38142"/>
                </a:cubicBezTo>
                <a:lnTo>
                  <a:pt x="3219" y="38142"/>
                </a:lnTo>
                <a:cubicBezTo>
                  <a:pt x="2991" y="38439"/>
                  <a:pt x="2055" y="38142"/>
                  <a:pt x="1804" y="38439"/>
                </a:cubicBezTo>
                <a:lnTo>
                  <a:pt x="1804" y="38439"/>
                </a:lnTo>
                <a:cubicBezTo>
                  <a:pt x="1576" y="38713"/>
                  <a:pt x="1827" y="39443"/>
                  <a:pt x="1576" y="39717"/>
                </a:cubicBezTo>
                <a:lnTo>
                  <a:pt x="1576" y="39717"/>
                </a:lnTo>
                <a:cubicBezTo>
                  <a:pt x="1325" y="39991"/>
                  <a:pt x="663" y="39877"/>
                  <a:pt x="389" y="40151"/>
                </a:cubicBezTo>
                <a:lnTo>
                  <a:pt x="389" y="40151"/>
                </a:lnTo>
                <a:cubicBezTo>
                  <a:pt x="138" y="40424"/>
                  <a:pt x="275" y="41337"/>
                  <a:pt x="1" y="41589"/>
                </a:cubicBezTo>
                <a:lnTo>
                  <a:pt x="1" y="41589"/>
                </a:lnTo>
                <a:cubicBezTo>
                  <a:pt x="549" y="41748"/>
                  <a:pt x="503" y="41178"/>
                  <a:pt x="1119" y="41041"/>
                </a:cubicBezTo>
                <a:lnTo>
                  <a:pt x="1119" y="41041"/>
                </a:lnTo>
                <a:cubicBezTo>
                  <a:pt x="1416" y="40972"/>
                  <a:pt x="1576" y="41246"/>
                  <a:pt x="1758" y="41497"/>
                </a:cubicBezTo>
                <a:lnTo>
                  <a:pt x="1758" y="41497"/>
                </a:lnTo>
                <a:cubicBezTo>
                  <a:pt x="1918" y="41748"/>
                  <a:pt x="2078" y="41999"/>
                  <a:pt x="2352" y="41977"/>
                </a:cubicBezTo>
                <a:lnTo>
                  <a:pt x="2352" y="41977"/>
                </a:lnTo>
                <a:cubicBezTo>
                  <a:pt x="2900" y="41977"/>
                  <a:pt x="2900" y="41155"/>
                  <a:pt x="3470" y="41155"/>
                </a:cubicBezTo>
                <a:lnTo>
                  <a:pt x="3470" y="41155"/>
                </a:lnTo>
                <a:cubicBezTo>
                  <a:pt x="4018" y="41132"/>
                  <a:pt x="4018" y="40424"/>
                  <a:pt x="4589" y="40402"/>
                </a:cubicBezTo>
                <a:lnTo>
                  <a:pt x="4589" y="40402"/>
                </a:lnTo>
                <a:cubicBezTo>
                  <a:pt x="4863" y="40402"/>
                  <a:pt x="5022" y="40653"/>
                  <a:pt x="5159" y="40904"/>
                </a:cubicBezTo>
                <a:lnTo>
                  <a:pt x="5159" y="40904"/>
                </a:lnTo>
                <a:cubicBezTo>
                  <a:pt x="5296" y="41132"/>
                  <a:pt x="5456" y="41383"/>
                  <a:pt x="5730" y="41383"/>
                </a:cubicBezTo>
                <a:lnTo>
                  <a:pt x="5730" y="41383"/>
                </a:lnTo>
                <a:cubicBezTo>
                  <a:pt x="6301" y="41360"/>
                  <a:pt x="6301" y="41109"/>
                  <a:pt x="6871" y="41086"/>
                </a:cubicBezTo>
                <a:lnTo>
                  <a:pt x="6871" y="41086"/>
                </a:lnTo>
                <a:cubicBezTo>
                  <a:pt x="6917" y="41086"/>
                  <a:pt x="6963" y="41109"/>
                  <a:pt x="7008" y="41109"/>
                </a:cubicBezTo>
                <a:lnTo>
                  <a:pt x="7008" y="41109"/>
                </a:lnTo>
                <a:lnTo>
                  <a:pt x="8629" y="39922"/>
                </a:lnTo>
                <a:lnTo>
                  <a:pt x="72197" y="37868"/>
                </a:lnTo>
                <a:lnTo>
                  <a:pt x="72197" y="2649"/>
                </a:lnTo>
                <a:cubicBezTo>
                  <a:pt x="72015" y="2534"/>
                  <a:pt x="71855" y="2443"/>
                  <a:pt x="71695" y="2329"/>
                </a:cubicBezTo>
                <a:lnTo>
                  <a:pt x="71695" y="2329"/>
                </a:lnTo>
                <a:cubicBezTo>
                  <a:pt x="71376" y="2101"/>
                  <a:pt x="71239" y="1713"/>
                  <a:pt x="70965" y="1553"/>
                </a:cubicBezTo>
                <a:lnTo>
                  <a:pt x="70965" y="1553"/>
                </a:lnTo>
                <a:cubicBezTo>
                  <a:pt x="70554" y="1279"/>
                  <a:pt x="70485" y="24"/>
                  <a:pt x="70257" y="1"/>
                </a:cubicBezTo>
                <a:lnTo>
                  <a:pt x="70257" y="1"/>
                </a:lnTo>
                <a:cubicBezTo>
                  <a:pt x="70234" y="1"/>
                  <a:pt x="70234" y="1"/>
                  <a:pt x="70234" y="1"/>
                </a:cubicBezTo>
                <a:lnTo>
                  <a:pt x="70234" y="1"/>
                </a:lnTo>
                <a:cubicBezTo>
                  <a:pt x="70052" y="1"/>
                  <a:pt x="69618" y="1233"/>
                  <a:pt x="69070" y="137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28"/>
          <p:cNvSpPr/>
          <p:nvPr/>
        </p:nvSpPr>
        <p:spPr>
          <a:xfrm>
            <a:off x="4943141" y="4289224"/>
            <a:ext cx="4336678" cy="1051053"/>
          </a:xfrm>
          <a:custGeom>
            <a:avLst/>
            <a:gdLst/>
            <a:ahLst/>
            <a:cxnLst/>
            <a:rect l="l" t="t" r="r" b="b"/>
            <a:pathLst>
              <a:path w="127709" h="30952" extrusionOk="0">
                <a:moveTo>
                  <a:pt x="113123" y="4338"/>
                </a:moveTo>
                <a:cubicBezTo>
                  <a:pt x="111183" y="6415"/>
                  <a:pt x="108147" y="6278"/>
                  <a:pt x="105088" y="6141"/>
                </a:cubicBezTo>
                <a:lnTo>
                  <a:pt x="105088" y="6141"/>
                </a:lnTo>
                <a:cubicBezTo>
                  <a:pt x="102212" y="6027"/>
                  <a:pt x="99359" y="5890"/>
                  <a:pt x="97419" y="7602"/>
                </a:cubicBezTo>
                <a:lnTo>
                  <a:pt x="97419" y="7602"/>
                </a:lnTo>
                <a:cubicBezTo>
                  <a:pt x="93448" y="11140"/>
                  <a:pt x="90001" y="12121"/>
                  <a:pt x="84158" y="12897"/>
                </a:cubicBezTo>
                <a:lnTo>
                  <a:pt x="84158" y="12897"/>
                </a:lnTo>
                <a:cubicBezTo>
                  <a:pt x="78292" y="13673"/>
                  <a:pt x="74936" y="13673"/>
                  <a:pt x="72129" y="15066"/>
                </a:cubicBezTo>
                <a:lnTo>
                  <a:pt x="72129" y="15066"/>
                </a:lnTo>
                <a:cubicBezTo>
                  <a:pt x="69298" y="16435"/>
                  <a:pt x="68203" y="19128"/>
                  <a:pt x="64437" y="21685"/>
                </a:cubicBezTo>
                <a:lnTo>
                  <a:pt x="64437" y="21685"/>
                </a:lnTo>
                <a:cubicBezTo>
                  <a:pt x="62428" y="23054"/>
                  <a:pt x="60145" y="22803"/>
                  <a:pt x="58137" y="22529"/>
                </a:cubicBezTo>
                <a:lnTo>
                  <a:pt x="58137" y="22529"/>
                </a:lnTo>
                <a:cubicBezTo>
                  <a:pt x="56425" y="22324"/>
                  <a:pt x="54896" y="22096"/>
                  <a:pt x="53937" y="22917"/>
                </a:cubicBezTo>
                <a:lnTo>
                  <a:pt x="53937" y="22917"/>
                </a:lnTo>
                <a:cubicBezTo>
                  <a:pt x="51837" y="24675"/>
                  <a:pt x="51746" y="26250"/>
                  <a:pt x="49440" y="26638"/>
                </a:cubicBezTo>
                <a:lnTo>
                  <a:pt x="49440" y="26638"/>
                </a:lnTo>
                <a:cubicBezTo>
                  <a:pt x="48733" y="26752"/>
                  <a:pt x="47295" y="26729"/>
                  <a:pt x="45560" y="26684"/>
                </a:cubicBezTo>
                <a:lnTo>
                  <a:pt x="45560" y="26684"/>
                </a:lnTo>
                <a:cubicBezTo>
                  <a:pt x="41566" y="26615"/>
                  <a:pt x="36042" y="26547"/>
                  <a:pt x="34581" y="28327"/>
                </a:cubicBezTo>
                <a:lnTo>
                  <a:pt x="34581" y="28327"/>
                </a:lnTo>
                <a:cubicBezTo>
                  <a:pt x="32481" y="30883"/>
                  <a:pt x="937" y="29194"/>
                  <a:pt x="1" y="30952"/>
                </a:cubicBezTo>
                <a:lnTo>
                  <a:pt x="1" y="30952"/>
                </a:lnTo>
                <a:lnTo>
                  <a:pt x="127708" y="30952"/>
                </a:lnTo>
                <a:lnTo>
                  <a:pt x="12770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28"/>
          <p:cNvSpPr/>
          <p:nvPr/>
        </p:nvSpPr>
        <p:spPr>
          <a:xfrm>
            <a:off x="7347403" y="4507803"/>
            <a:ext cx="168225" cy="593747"/>
          </a:xfrm>
          <a:custGeom>
            <a:avLst/>
            <a:gdLst/>
            <a:ahLst/>
            <a:cxnLst/>
            <a:rect l="l" t="t" r="r" b="b"/>
            <a:pathLst>
              <a:path w="4954" h="17485" extrusionOk="0">
                <a:moveTo>
                  <a:pt x="4954" y="1"/>
                </a:moveTo>
                <a:cubicBezTo>
                  <a:pt x="3904" y="845"/>
                  <a:pt x="2740" y="2397"/>
                  <a:pt x="2534" y="2854"/>
                </a:cubicBezTo>
                <a:cubicBezTo>
                  <a:pt x="2306" y="3310"/>
                  <a:pt x="1507" y="4885"/>
                  <a:pt x="1256" y="5410"/>
                </a:cubicBezTo>
                <a:cubicBezTo>
                  <a:pt x="982" y="5912"/>
                  <a:pt x="298" y="7305"/>
                  <a:pt x="206" y="7601"/>
                </a:cubicBezTo>
                <a:cubicBezTo>
                  <a:pt x="138" y="7875"/>
                  <a:pt x="1" y="9199"/>
                  <a:pt x="69" y="9815"/>
                </a:cubicBezTo>
                <a:cubicBezTo>
                  <a:pt x="115" y="10432"/>
                  <a:pt x="686" y="12988"/>
                  <a:pt x="754" y="13331"/>
                </a:cubicBezTo>
                <a:cubicBezTo>
                  <a:pt x="845" y="13673"/>
                  <a:pt x="1051" y="14175"/>
                  <a:pt x="1005" y="14609"/>
                </a:cubicBezTo>
                <a:cubicBezTo>
                  <a:pt x="982" y="15065"/>
                  <a:pt x="891" y="16526"/>
                  <a:pt x="229" y="17485"/>
                </a:cubicBezTo>
                <a:cubicBezTo>
                  <a:pt x="1119" y="16686"/>
                  <a:pt x="1074" y="15499"/>
                  <a:pt x="1096" y="15179"/>
                </a:cubicBezTo>
                <a:cubicBezTo>
                  <a:pt x="1142" y="14860"/>
                  <a:pt x="1096" y="14563"/>
                  <a:pt x="1074" y="14335"/>
                </a:cubicBezTo>
                <a:cubicBezTo>
                  <a:pt x="1051" y="14084"/>
                  <a:pt x="731" y="12189"/>
                  <a:pt x="731" y="12029"/>
                </a:cubicBezTo>
                <a:cubicBezTo>
                  <a:pt x="731" y="11870"/>
                  <a:pt x="457" y="11482"/>
                  <a:pt x="366" y="11139"/>
                </a:cubicBezTo>
                <a:cubicBezTo>
                  <a:pt x="275" y="10774"/>
                  <a:pt x="161" y="10135"/>
                  <a:pt x="161" y="9815"/>
                </a:cubicBezTo>
                <a:cubicBezTo>
                  <a:pt x="161" y="9496"/>
                  <a:pt x="229" y="8149"/>
                  <a:pt x="275" y="7989"/>
                </a:cubicBezTo>
                <a:cubicBezTo>
                  <a:pt x="298" y="7807"/>
                  <a:pt x="594" y="7693"/>
                  <a:pt x="663" y="7464"/>
                </a:cubicBezTo>
                <a:cubicBezTo>
                  <a:pt x="731" y="7259"/>
                  <a:pt x="594" y="7236"/>
                  <a:pt x="800" y="6551"/>
                </a:cubicBezTo>
                <a:cubicBezTo>
                  <a:pt x="1005" y="5867"/>
                  <a:pt x="1393" y="5479"/>
                  <a:pt x="1507" y="5182"/>
                </a:cubicBezTo>
                <a:cubicBezTo>
                  <a:pt x="1621" y="4908"/>
                  <a:pt x="2169" y="3630"/>
                  <a:pt x="2375" y="3424"/>
                </a:cubicBezTo>
                <a:cubicBezTo>
                  <a:pt x="2603" y="3196"/>
                  <a:pt x="2763" y="3196"/>
                  <a:pt x="2854" y="2854"/>
                </a:cubicBezTo>
                <a:cubicBezTo>
                  <a:pt x="2922" y="2511"/>
                  <a:pt x="2945" y="2352"/>
                  <a:pt x="3219" y="2009"/>
                </a:cubicBezTo>
                <a:cubicBezTo>
                  <a:pt x="3493" y="1690"/>
                  <a:pt x="4452" y="503"/>
                  <a:pt x="4954" y="1"/>
                </a:cubicBezTo>
                <a:close/>
              </a:path>
            </a:pathLst>
          </a:custGeom>
          <a:solidFill>
            <a:srgbClr val="7E9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28"/>
          <p:cNvSpPr/>
          <p:nvPr/>
        </p:nvSpPr>
        <p:spPr>
          <a:xfrm>
            <a:off x="7709380" y="4503151"/>
            <a:ext cx="182963" cy="516256"/>
          </a:xfrm>
          <a:custGeom>
            <a:avLst/>
            <a:gdLst/>
            <a:ahLst/>
            <a:cxnLst/>
            <a:rect l="l" t="t" r="r" b="b"/>
            <a:pathLst>
              <a:path w="5388" h="15203" extrusionOk="0">
                <a:moveTo>
                  <a:pt x="251" y="959"/>
                </a:moveTo>
                <a:cubicBezTo>
                  <a:pt x="502" y="1964"/>
                  <a:pt x="890" y="3196"/>
                  <a:pt x="1164" y="4360"/>
                </a:cubicBezTo>
                <a:lnTo>
                  <a:pt x="1164" y="4360"/>
                </a:lnTo>
                <a:cubicBezTo>
                  <a:pt x="1415" y="5524"/>
                  <a:pt x="1507" y="6688"/>
                  <a:pt x="1484" y="7556"/>
                </a:cubicBezTo>
                <a:lnTo>
                  <a:pt x="1484" y="7556"/>
                </a:lnTo>
                <a:cubicBezTo>
                  <a:pt x="1438" y="8583"/>
                  <a:pt x="1347" y="9336"/>
                  <a:pt x="1301" y="9998"/>
                </a:cubicBezTo>
                <a:lnTo>
                  <a:pt x="1301" y="9998"/>
                </a:lnTo>
                <a:cubicBezTo>
                  <a:pt x="1278" y="10660"/>
                  <a:pt x="1301" y="11208"/>
                  <a:pt x="1507" y="11778"/>
                </a:cubicBezTo>
                <a:lnTo>
                  <a:pt x="1507" y="11778"/>
                </a:lnTo>
                <a:cubicBezTo>
                  <a:pt x="1621" y="12075"/>
                  <a:pt x="1803" y="12463"/>
                  <a:pt x="2055" y="12828"/>
                </a:cubicBezTo>
                <a:lnTo>
                  <a:pt x="2055" y="12828"/>
                </a:lnTo>
                <a:cubicBezTo>
                  <a:pt x="2306" y="13216"/>
                  <a:pt x="2625" y="13604"/>
                  <a:pt x="2968" y="13947"/>
                </a:cubicBezTo>
                <a:lnTo>
                  <a:pt x="2968" y="13947"/>
                </a:lnTo>
                <a:cubicBezTo>
                  <a:pt x="3675" y="14632"/>
                  <a:pt x="4451" y="15065"/>
                  <a:pt x="4816" y="15202"/>
                </a:cubicBezTo>
                <a:lnTo>
                  <a:pt x="4816" y="15202"/>
                </a:lnTo>
                <a:lnTo>
                  <a:pt x="5387" y="14563"/>
                </a:lnTo>
                <a:cubicBezTo>
                  <a:pt x="4702" y="13604"/>
                  <a:pt x="4063" y="12623"/>
                  <a:pt x="3652" y="11619"/>
                </a:cubicBezTo>
                <a:lnTo>
                  <a:pt x="3652" y="11619"/>
                </a:lnTo>
                <a:cubicBezTo>
                  <a:pt x="3264" y="10637"/>
                  <a:pt x="3059" y="9656"/>
                  <a:pt x="3036" y="9062"/>
                </a:cubicBezTo>
                <a:lnTo>
                  <a:pt x="3036" y="9062"/>
                </a:lnTo>
                <a:cubicBezTo>
                  <a:pt x="3013" y="8492"/>
                  <a:pt x="2899" y="7464"/>
                  <a:pt x="2739" y="6346"/>
                </a:cubicBezTo>
                <a:lnTo>
                  <a:pt x="2739" y="6346"/>
                </a:lnTo>
                <a:cubicBezTo>
                  <a:pt x="2648" y="5798"/>
                  <a:pt x="2534" y="5228"/>
                  <a:pt x="2397" y="4725"/>
                </a:cubicBezTo>
                <a:lnTo>
                  <a:pt x="2397" y="4725"/>
                </a:lnTo>
                <a:cubicBezTo>
                  <a:pt x="2260" y="4223"/>
                  <a:pt x="2100" y="3767"/>
                  <a:pt x="1963" y="3402"/>
                </a:cubicBezTo>
                <a:lnTo>
                  <a:pt x="1963" y="3402"/>
                </a:lnTo>
                <a:cubicBezTo>
                  <a:pt x="1415" y="1964"/>
                  <a:pt x="297" y="982"/>
                  <a:pt x="0" y="1"/>
                </a:cubicBezTo>
                <a:lnTo>
                  <a:pt x="0" y="1"/>
                </a:lnTo>
                <a:cubicBezTo>
                  <a:pt x="69" y="297"/>
                  <a:pt x="137" y="617"/>
                  <a:pt x="251" y="959"/>
                </a:cubicBezTo>
              </a:path>
            </a:pathLst>
          </a:custGeom>
          <a:solidFill>
            <a:srgbClr val="316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28"/>
          <p:cNvSpPr/>
          <p:nvPr/>
        </p:nvSpPr>
        <p:spPr>
          <a:xfrm>
            <a:off x="8556103" y="4535715"/>
            <a:ext cx="167444" cy="483691"/>
          </a:xfrm>
          <a:custGeom>
            <a:avLst/>
            <a:gdLst/>
            <a:ahLst/>
            <a:cxnLst/>
            <a:rect l="l" t="t" r="r" b="b"/>
            <a:pathLst>
              <a:path w="4931" h="14244" extrusionOk="0">
                <a:moveTo>
                  <a:pt x="913" y="3401"/>
                </a:moveTo>
                <a:cubicBezTo>
                  <a:pt x="1164" y="4565"/>
                  <a:pt x="1256" y="5729"/>
                  <a:pt x="1233" y="6597"/>
                </a:cubicBezTo>
                <a:lnTo>
                  <a:pt x="1233" y="6597"/>
                </a:lnTo>
                <a:cubicBezTo>
                  <a:pt x="1187" y="7624"/>
                  <a:pt x="1096" y="8377"/>
                  <a:pt x="1050" y="9039"/>
                </a:cubicBezTo>
                <a:lnTo>
                  <a:pt x="1050" y="9039"/>
                </a:lnTo>
                <a:cubicBezTo>
                  <a:pt x="1027" y="9701"/>
                  <a:pt x="1050" y="10249"/>
                  <a:pt x="1256" y="10819"/>
                </a:cubicBezTo>
                <a:lnTo>
                  <a:pt x="1256" y="10819"/>
                </a:lnTo>
                <a:cubicBezTo>
                  <a:pt x="1370" y="11116"/>
                  <a:pt x="1552" y="11504"/>
                  <a:pt x="1804" y="11869"/>
                </a:cubicBezTo>
                <a:lnTo>
                  <a:pt x="1804" y="11869"/>
                </a:lnTo>
                <a:cubicBezTo>
                  <a:pt x="2055" y="12257"/>
                  <a:pt x="2374" y="12645"/>
                  <a:pt x="2717" y="12988"/>
                </a:cubicBezTo>
                <a:lnTo>
                  <a:pt x="2717" y="12988"/>
                </a:lnTo>
                <a:cubicBezTo>
                  <a:pt x="3424" y="13673"/>
                  <a:pt x="4200" y="14106"/>
                  <a:pt x="4565" y="14243"/>
                </a:cubicBezTo>
                <a:lnTo>
                  <a:pt x="4565" y="14243"/>
                </a:lnTo>
                <a:lnTo>
                  <a:pt x="4931" y="13832"/>
                </a:lnTo>
                <a:cubicBezTo>
                  <a:pt x="4771" y="13695"/>
                  <a:pt x="4497" y="13513"/>
                  <a:pt x="4177" y="13262"/>
                </a:cubicBezTo>
                <a:lnTo>
                  <a:pt x="4177" y="13262"/>
                </a:lnTo>
                <a:cubicBezTo>
                  <a:pt x="3881" y="13034"/>
                  <a:pt x="3538" y="12714"/>
                  <a:pt x="3219" y="12372"/>
                </a:cubicBezTo>
                <a:lnTo>
                  <a:pt x="3219" y="12372"/>
                </a:lnTo>
                <a:cubicBezTo>
                  <a:pt x="2899" y="12029"/>
                  <a:pt x="2625" y="11641"/>
                  <a:pt x="2397" y="11253"/>
                </a:cubicBezTo>
                <a:lnTo>
                  <a:pt x="2397" y="11253"/>
                </a:lnTo>
                <a:cubicBezTo>
                  <a:pt x="2283" y="11048"/>
                  <a:pt x="2192" y="10865"/>
                  <a:pt x="2123" y="10683"/>
                </a:cubicBezTo>
                <a:lnTo>
                  <a:pt x="2123" y="10683"/>
                </a:lnTo>
                <a:cubicBezTo>
                  <a:pt x="2055" y="10500"/>
                  <a:pt x="1986" y="10317"/>
                  <a:pt x="1940" y="10158"/>
                </a:cubicBezTo>
                <a:lnTo>
                  <a:pt x="1940" y="10158"/>
                </a:lnTo>
                <a:cubicBezTo>
                  <a:pt x="1781" y="9564"/>
                  <a:pt x="1781" y="8765"/>
                  <a:pt x="1826" y="7875"/>
                </a:cubicBezTo>
                <a:lnTo>
                  <a:pt x="1826" y="7875"/>
                </a:lnTo>
                <a:cubicBezTo>
                  <a:pt x="1872" y="6985"/>
                  <a:pt x="1940" y="6003"/>
                  <a:pt x="1826" y="4953"/>
                </a:cubicBezTo>
                <a:lnTo>
                  <a:pt x="1826" y="4953"/>
                </a:lnTo>
                <a:cubicBezTo>
                  <a:pt x="1621" y="3219"/>
                  <a:pt x="480" y="1484"/>
                  <a:pt x="0" y="0"/>
                </a:cubicBezTo>
                <a:lnTo>
                  <a:pt x="0" y="0"/>
                </a:lnTo>
                <a:cubicBezTo>
                  <a:pt x="251" y="1005"/>
                  <a:pt x="639" y="2237"/>
                  <a:pt x="913" y="3401"/>
                </a:cubicBezTo>
              </a:path>
            </a:pathLst>
          </a:custGeom>
          <a:solidFill>
            <a:srgbClr val="5E8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28"/>
          <p:cNvSpPr/>
          <p:nvPr/>
        </p:nvSpPr>
        <p:spPr>
          <a:xfrm>
            <a:off x="7731859" y="4347358"/>
            <a:ext cx="190705" cy="658096"/>
          </a:xfrm>
          <a:custGeom>
            <a:avLst/>
            <a:gdLst/>
            <a:ahLst/>
            <a:cxnLst/>
            <a:rect l="l" t="t" r="r" b="b"/>
            <a:pathLst>
              <a:path w="5616" h="19380" extrusionOk="0">
                <a:moveTo>
                  <a:pt x="388" y="731"/>
                </a:moveTo>
                <a:cubicBezTo>
                  <a:pt x="480" y="959"/>
                  <a:pt x="548" y="1256"/>
                  <a:pt x="616" y="1576"/>
                </a:cubicBezTo>
                <a:lnTo>
                  <a:pt x="616" y="1576"/>
                </a:lnTo>
                <a:cubicBezTo>
                  <a:pt x="685" y="1895"/>
                  <a:pt x="731" y="2238"/>
                  <a:pt x="776" y="2648"/>
                </a:cubicBezTo>
                <a:lnTo>
                  <a:pt x="776" y="2648"/>
                </a:lnTo>
                <a:cubicBezTo>
                  <a:pt x="845" y="3037"/>
                  <a:pt x="890" y="3447"/>
                  <a:pt x="1005" y="3904"/>
                </a:cubicBezTo>
                <a:lnTo>
                  <a:pt x="1005" y="3904"/>
                </a:lnTo>
                <a:cubicBezTo>
                  <a:pt x="1050" y="4109"/>
                  <a:pt x="1119" y="4338"/>
                  <a:pt x="1210" y="4566"/>
                </a:cubicBezTo>
                <a:lnTo>
                  <a:pt x="1210" y="4566"/>
                </a:lnTo>
                <a:cubicBezTo>
                  <a:pt x="1278" y="4794"/>
                  <a:pt x="1393" y="5022"/>
                  <a:pt x="1484" y="5205"/>
                </a:cubicBezTo>
                <a:lnTo>
                  <a:pt x="1484" y="5205"/>
                </a:lnTo>
                <a:cubicBezTo>
                  <a:pt x="1712" y="5593"/>
                  <a:pt x="1895" y="5912"/>
                  <a:pt x="2009" y="6186"/>
                </a:cubicBezTo>
                <a:lnTo>
                  <a:pt x="2009" y="6186"/>
                </a:lnTo>
                <a:cubicBezTo>
                  <a:pt x="2077" y="6323"/>
                  <a:pt x="2123" y="6437"/>
                  <a:pt x="2146" y="6574"/>
                </a:cubicBezTo>
                <a:lnTo>
                  <a:pt x="2146" y="6574"/>
                </a:lnTo>
                <a:cubicBezTo>
                  <a:pt x="2169" y="6689"/>
                  <a:pt x="2169" y="6848"/>
                  <a:pt x="2169" y="7008"/>
                </a:cubicBezTo>
                <a:lnTo>
                  <a:pt x="2169" y="7008"/>
                </a:lnTo>
                <a:cubicBezTo>
                  <a:pt x="2169" y="7328"/>
                  <a:pt x="2146" y="7693"/>
                  <a:pt x="2123" y="8012"/>
                </a:cubicBezTo>
                <a:lnTo>
                  <a:pt x="2123" y="8012"/>
                </a:lnTo>
                <a:cubicBezTo>
                  <a:pt x="2100" y="8332"/>
                  <a:pt x="2077" y="8652"/>
                  <a:pt x="2054" y="8925"/>
                </a:cubicBezTo>
                <a:lnTo>
                  <a:pt x="2054" y="8925"/>
                </a:lnTo>
                <a:cubicBezTo>
                  <a:pt x="1963" y="10249"/>
                  <a:pt x="1895" y="11231"/>
                  <a:pt x="1895" y="12052"/>
                </a:cubicBezTo>
                <a:lnTo>
                  <a:pt x="1895" y="12052"/>
                </a:lnTo>
                <a:cubicBezTo>
                  <a:pt x="1872" y="12851"/>
                  <a:pt x="1895" y="13536"/>
                  <a:pt x="2100" y="14221"/>
                </a:cubicBezTo>
                <a:lnTo>
                  <a:pt x="2100" y="14221"/>
                </a:lnTo>
                <a:cubicBezTo>
                  <a:pt x="2214" y="14586"/>
                  <a:pt x="2397" y="15043"/>
                  <a:pt x="2625" y="15545"/>
                </a:cubicBezTo>
                <a:lnTo>
                  <a:pt x="2625" y="15545"/>
                </a:lnTo>
                <a:cubicBezTo>
                  <a:pt x="2853" y="16024"/>
                  <a:pt x="3127" y="16549"/>
                  <a:pt x="3424" y="17051"/>
                </a:cubicBezTo>
                <a:lnTo>
                  <a:pt x="3424" y="17051"/>
                </a:lnTo>
                <a:cubicBezTo>
                  <a:pt x="3698" y="17531"/>
                  <a:pt x="3972" y="18010"/>
                  <a:pt x="4223" y="18421"/>
                </a:cubicBezTo>
                <a:lnTo>
                  <a:pt x="4223" y="18421"/>
                </a:lnTo>
                <a:cubicBezTo>
                  <a:pt x="4451" y="18832"/>
                  <a:pt x="4634" y="19174"/>
                  <a:pt x="4771" y="19379"/>
                </a:cubicBezTo>
                <a:lnTo>
                  <a:pt x="4771" y="19379"/>
                </a:lnTo>
                <a:lnTo>
                  <a:pt x="5615" y="19174"/>
                </a:lnTo>
                <a:cubicBezTo>
                  <a:pt x="5524" y="18284"/>
                  <a:pt x="5273" y="17416"/>
                  <a:pt x="5022" y="16618"/>
                </a:cubicBezTo>
                <a:lnTo>
                  <a:pt x="5022" y="16618"/>
                </a:lnTo>
                <a:cubicBezTo>
                  <a:pt x="4771" y="15796"/>
                  <a:pt x="4520" y="15065"/>
                  <a:pt x="4291" y="14358"/>
                </a:cubicBezTo>
                <a:lnTo>
                  <a:pt x="4291" y="14358"/>
                </a:lnTo>
                <a:cubicBezTo>
                  <a:pt x="3880" y="12920"/>
                  <a:pt x="3629" y="11664"/>
                  <a:pt x="3584" y="10911"/>
                </a:cubicBezTo>
                <a:lnTo>
                  <a:pt x="3584" y="10911"/>
                </a:lnTo>
                <a:cubicBezTo>
                  <a:pt x="3561" y="10158"/>
                  <a:pt x="3447" y="8880"/>
                  <a:pt x="3424" y="7510"/>
                </a:cubicBezTo>
                <a:lnTo>
                  <a:pt x="3424" y="7510"/>
                </a:lnTo>
                <a:cubicBezTo>
                  <a:pt x="3424" y="7168"/>
                  <a:pt x="3424" y="6757"/>
                  <a:pt x="3333" y="6346"/>
                </a:cubicBezTo>
                <a:lnTo>
                  <a:pt x="3333" y="6346"/>
                </a:lnTo>
                <a:cubicBezTo>
                  <a:pt x="3241" y="5935"/>
                  <a:pt x="3036" y="5570"/>
                  <a:pt x="2853" y="5296"/>
                </a:cubicBezTo>
                <a:lnTo>
                  <a:pt x="2853" y="5296"/>
                </a:lnTo>
                <a:cubicBezTo>
                  <a:pt x="2671" y="4999"/>
                  <a:pt x="2488" y="4771"/>
                  <a:pt x="2351" y="4520"/>
                </a:cubicBezTo>
                <a:lnTo>
                  <a:pt x="2351" y="4520"/>
                </a:lnTo>
                <a:cubicBezTo>
                  <a:pt x="2214" y="4292"/>
                  <a:pt x="2123" y="4041"/>
                  <a:pt x="2032" y="3835"/>
                </a:cubicBezTo>
                <a:lnTo>
                  <a:pt x="2032" y="3835"/>
                </a:lnTo>
                <a:cubicBezTo>
                  <a:pt x="1712" y="2945"/>
                  <a:pt x="1438" y="2032"/>
                  <a:pt x="1050" y="1347"/>
                </a:cubicBezTo>
                <a:lnTo>
                  <a:pt x="1050" y="1347"/>
                </a:lnTo>
                <a:cubicBezTo>
                  <a:pt x="868" y="1005"/>
                  <a:pt x="662" y="708"/>
                  <a:pt x="480" y="503"/>
                </a:cubicBezTo>
                <a:lnTo>
                  <a:pt x="480" y="503"/>
                </a:lnTo>
                <a:cubicBezTo>
                  <a:pt x="297" y="275"/>
                  <a:pt x="137" y="138"/>
                  <a:pt x="0" y="1"/>
                </a:cubicBezTo>
                <a:lnTo>
                  <a:pt x="0" y="1"/>
                </a:lnTo>
                <a:cubicBezTo>
                  <a:pt x="137" y="161"/>
                  <a:pt x="274" y="412"/>
                  <a:pt x="388" y="731"/>
                </a:cubicBezTo>
              </a:path>
            </a:pathLst>
          </a:custGeom>
          <a:solidFill>
            <a:srgbClr val="316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28"/>
          <p:cNvSpPr/>
          <p:nvPr/>
        </p:nvSpPr>
        <p:spPr>
          <a:xfrm>
            <a:off x="8583234" y="4372180"/>
            <a:ext cx="166663" cy="633273"/>
          </a:xfrm>
          <a:custGeom>
            <a:avLst/>
            <a:gdLst/>
            <a:ahLst/>
            <a:cxnLst/>
            <a:rect l="l" t="t" r="r" b="b"/>
            <a:pathLst>
              <a:path w="4908" h="18649" extrusionOk="0">
                <a:moveTo>
                  <a:pt x="228" y="845"/>
                </a:moveTo>
                <a:cubicBezTo>
                  <a:pt x="297" y="1164"/>
                  <a:pt x="343" y="1507"/>
                  <a:pt x="388" y="1917"/>
                </a:cubicBezTo>
                <a:lnTo>
                  <a:pt x="388" y="1917"/>
                </a:lnTo>
                <a:cubicBezTo>
                  <a:pt x="457" y="2306"/>
                  <a:pt x="502" y="2716"/>
                  <a:pt x="617" y="3173"/>
                </a:cubicBezTo>
                <a:lnTo>
                  <a:pt x="617" y="3173"/>
                </a:lnTo>
                <a:cubicBezTo>
                  <a:pt x="662" y="3378"/>
                  <a:pt x="731" y="3607"/>
                  <a:pt x="822" y="3835"/>
                </a:cubicBezTo>
                <a:lnTo>
                  <a:pt x="822" y="3835"/>
                </a:lnTo>
                <a:cubicBezTo>
                  <a:pt x="890" y="4063"/>
                  <a:pt x="1005" y="4291"/>
                  <a:pt x="1096" y="4474"/>
                </a:cubicBezTo>
                <a:lnTo>
                  <a:pt x="1096" y="4474"/>
                </a:lnTo>
                <a:cubicBezTo>
                  <a:pt x="1324" y="4862"/>
                  <a:pt x="1507" y="5181"/>
                  <a:pt x="1621" y="5455"/>
                </a:cubicBezTo>
                <a:lnTo>
                  <a:pt x="1621" y="5455"/>
                </a:lnTo>
                <a:cubicBezTo>
                  <a:pt x="1689" y="5592"/>
                  <a:pt x="1735" y="5706"/>
                  <a:pt x="1758" y="5843"/>
                </a:cubicBezTo>
                <a:lnTo>
                  <a:pt x="1758" y="5843"/>
                </a:lnTo>
                <a:cubicBezTo>
                  <a:pt x="1781" y="5958"/>
                  <a:pt x="1781" y="6117"/>
                  <a:pt x="1781" y="6277"/>
                </a:cubicBezTo>
                <a:lnTo>
                  <a:pt x="1781" y="6277"/>
                </a:lnTo>
                <a:cubicBezTo>
                  <a:pt x="1781" y="6597"/>
                  <a:pt x="1758" y="6962"/>
                  <a:pt x="1735" y="7281"/>
                </a:cubicBezTo>
                <a:lnTo>
                  <a:pt x="1735" y="7281"/>
                </a:lnTo>
                <a:cubicBezTo>
                  <a:pt x="1712" y="7601"/>
                  <a:pt x="1689" y="7921"/>
                  <a:pt x="1666" y="8194"/>
                </a:cubicBezTo>
                <a:lnTo>
                  <a:pt x="1666" y="8194"/>
                </a:lnTo>
                <a:cubicBezTo>
                  <a:pt x="1575" y="9518"/>
                  <a:pt x="1507" y="10500"/>
                  <a:pt x="1507" y="11321"/>
                </a:cubicBezTo>
                <a:lnTo>
                  <a:pt x="1507" y="11321"/>
                </a:lnTo>
                <a:cubicBezTo>
                  <a:pt x="1484" y="12120"/>
                  <a:pt x="1507" y="12805"/>
                  <a:pt x="1712" y="13490"/>
                </a:cubicBezTo>
                <a:lnTo>
                  <a:pt x="1712" y="13490"/>
                </a:lnTo>
                <a:cubicBezTo>
                  <a:pt x="1826" y="13855"/>
                  <a:pt x="2009" y="14312"/>
                  <a:pt x="2237" y="14814"/>
                </a:cubicBezTo>
                <a:lnTo>
                  <a:pt x="2237" y="14814"/>
                </a:lnTo>
                <a:cubicBezTo>
                  <a:pt x="2465" y="15293"/>
                  <a:pt x="2739" y="15818"/>
                  <a:pt x="3036" y="16320"/>
                </a:cubicBezTo>
                <a:lnTo>
                  <a:pt x="3036" y="16320"/>
                </a:lnTo>
                <a:cubicBezTo>
                  <a:pt x="3310" y="16800"/>
                  <a:pt x="3584" y="17279"/>
                  <a:pt x="3835" y="17690"/>
                </a:cubicBezTo>
                <a:lnTo>
                  <a:pt x="3835" y="17690"/>
                </a:lnTo>
                <a:cubicBezTo>
                  <a:pt x="4063" y="18101"/>
                  <a:pt x="4246" y="18443"/>
                  <a:pt x="4383" y="18648"/>
                </a:cubicBezTo>
                <a:lnTo>
                  <a:pt x="4383" y="18648"/>
                </a:lnTo>
                <a:lnTo>
                  <a:pt x="4908" y="18534"/>
                </a:lnTo>
                <a:cubicBezTo>
                  <a:pt x="4839" y="18215"/>
                  <a:pt x="4657" y="17781"/>
                  <a:pt x="4428" y="17302"/>
                </a:cubicBezTo>
                <a:lnTo>
                  <a:pt x="4428" y="17302"/>
                </a:lnTo>
                <a:cubicBezTo>
                  <a:pt x="4200" y="16822"/>
                  <a:pt x="3903" y="16297"/>
                  <a:pt x="3629" y="15772"/>
                </a:cubicBezTo>
                <a:lnTo>
                  <a:pt x="3629" y="15772"/>
                </a:lnTo>
                <a:cubicBezTo>
                  <a:pt x="3059" y="14700"/>
                  <a:pt x="2579" y="13536"/>
                  <a:pt x="2420" y="12759"/>
                </a:cubicBezTo>
                <a:lnTo>
                  <a:pt x="2420" y="12759"/>
                </a:lnTo>
                <a:cubicBezTo>
                  <a:pt x="2260" y="11983"/>
                  <a:pt x="2214" y="11002"/>
                  <a:pt x="2237" y="9861"/>
                </a:cubicBezTo>
                <a:lnTo>
                  <a:pt x="2237" y="9861"/>
                </a:lnTo>
                <a:cubicBezTo>
                  <a:pt x="2260" y="9290"/>
                  <a:pt x="2283" y="8697"/>
                  <a:pt x="2328" y="8080"/>
                </a:cubicBezTo>
                <a:lnTo>
                  <a:pt x="2328" y="8080"/>
                </a:lnTo>
                <a:cubicBezTo>
                  <a:pt x="2351" y="7761"/>
                  <a:pt x="2374" y="7464"/>
                  <a:pt x="2397" y="7122"/>
                </a:cubicBezTo>
                <a:lnTo>
                  <a:pt x="2397" y="7122"/>
                </a:lnTo>
                <a:cubicBezTo>
                  <a:pt x="2420" y="6802"/>
                  <a:pt x="2443" y="6483"/>
                  <a:pt x="2443" y="6140"/>
                </a:cubicBezTo>
                <a:lnTo>
                  <a:pt x="2443" y="6140"/>
                </a:lnTo>
                <a:cubicBezTo>
                  <a:pt x="2420" y="5866"/>
                  <a:pt x="2374" y="5592"/>
                  <a:pt x="2260" y="5341"/>
                </a:cubicBezTo>
                <a:lnTo>
                  <a:pt x="2260" y="5341"/>
                </a:lnTo>
                <a:cubicBezTo>
                  <a:pt x="2146" y="5090"/>
                  <a:pt x="1986" y="4862"/>
                  <a:pt x="1826" y="4611"/>
                </a:cubicBezTo>
                <a:lnTo>
                  <a:pt x="1826" y="4611"/>
                </a:lnTo>
                <a:cubicBezTo>
                  <a:pt x="1666" y="4383"/>
                  <a:pt x="1484" y="4154"/>
                  <a:pt x="1324" y="3858"/>
                </a:cubicBezTo>
                <a:lnTo>
                  <a:pt x="1324" y="3858"/>
                </a:lnTo>
                <a:cubicBezTo>
                  <a:pt x="1164" y="3584"/>
                  <a:pt x="1050" y="3287"/>
                  <a:pt x="936" y="2990"/>
                </a:cubicBezTo>
                <a:lnTo>
                  <a:pt x="936" y="2990"/>
                </a:lnTo>
                <a:cubicBezTo>
                  <a:pt x="731" y="2397"/>
                  <a:pt x="594" y="1826"/>
                  <a:pt x="457" y="1301"/>
                </a:cubicBezTo>
                <a:lnTo>
                  <a:pt x="457" y="1301"/>
                </a:lnTo>
                <a:cubicBezTo>
                  <a:pt x="320" y="799"/>
                  <a:pt x="160" y="343"/>
                  <a:pt x="0" y="0"/>
                </a:cubicBezTo>
                <a:lnTo>
                  <a:pt x="0" y="0"/>
                </a:lnTo>
                <a:cubicBezTo>
                  <a:pt x="92" y="228"/>
                  <a:pt x="160" y="525"/>
                  <a:pt x="228" y="845"/>
                </a:cubicBezTo>
              </a:path>
            </a:pathLst>
          </a:custGeom>
          <a:solidFill>
            <a:srgbClr val="5E8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28"/>
          <p:cNvSpPr/>
          <p:nvPr/>
        </p:nvSpPr>
        <p:spPr>
          <a:xfrm>
            <a:off x="7834170" y="4385355"/>
            <a:ext cx="89172" cy="615446"/>
          </a:xfrm>
          <a:custGeom>
            <a:avLst/>
            <a:gdLst/>
            <a:ahLst/>
            <a:cxnLst/>
            <a:rect l="l" t="t" r="r" b="b"/>
            <a:pathLst>
              <a:path w="2626" h="18124" extrusionOk="0">
                <a:moveTo>
                  <a:pt x="799" y="1096"/>
                </a:moveTo>
                <a:cubicBezTo>
                  <a:pt x="594" y="1689"/>
                  <a:pt x="411" y="2442"/>
                  <a:pt x="434" y="3264"/>
                </a:cubicBezTo>
                <a:lnTo>
                  <a:pt x="434" y="3264"/>
                </a:lnTo>
                <a:cubicBezTo>
                  <a:pt x="434" y="3698"/>
                  <a:pt x="502" y="4086"/>
                  <a:pt x="594" y="4428"/>
                </a:cubicBezTo>
                <a:lnTo>
                  <a:pt x="594" y="4428"/>
                </a:lnTo>
                <a:cubicBezTo>
                  <a:pt x="662" y="4771"/>
                  <a:pt x="731" y="5045"/>
                  <a:pt x="753" y="5341"/>
                </a:cubicBezTo>
                <a:lnTo>
                  <a:pt x="753" y="5341"/>
                </a:lnTo>
                <a:cubicBezTo>
                  <a:pt x="799" y="5912"/>
                  <a:pt x="731" y="6574"/>
                  <a:pt x="685" y="7213"/>
                </a:cubicBezTo>
                <a:lnTo>
                  <a:pt x="685" y="7213"/>
                </a:lnTo>
                <a:cubicBezTo>
                  <a:pt x="639" y="7852"/>
                  <a:pt x="616" y="8423"/>
                  <a:pt x="548" y="8902"/>
                </a:cubicBezTo>
                <a:lnTo>
                  <a:pt x="548" y="8902"/>
                </a:lnTo>
                <a:cubicBezTo>
                  <a:pt x="411" y="10020"/>
                  <a:pt x="274" y="10819"/>
                  <a:pt x="160" y="11527"/>
                </a:cubicBezTo>
                <a:lnTo>
                  <a:pt x="160" y="11527"/>
                </a:lnTo>
                <a:cubicBezTo>
                  <a:pt x="69" y="12212"/>
                  <a:pt x="0" y="12760"/>
                  <a:pt x="91" y="13376"/>
                </a:cubicBezTo>
                <a:lnTo>
                  <a:pt x="91" y="13376"/>
                </a:lnTo>
                <a:cubicBezTo>
                  <a:pt x="183" y="13992"/>
                  <a:pt x="457" y="14996"/>
                  <a:pt x="799" y="15932"/>
                </a:cubicBezTo>
                <a:lnTo>
                  <a:pt x="799" y="15932"/>
                </a:lnTo>
                <a:cubicBezTo>
                  <a:pt x="1141" y="16868"/>
                  <a:pt x="1552" y="17735"/>
                  <a:pt x="1758" y="18123"/>
                </a:cubicBezTo>
                <a:lnTo>
                  <a:pt x="1758" y="18123"/>
                </a:lnTo>
                <a:lnTo>
                  <a:pt x="2625" y="17941"/>
                </a:lnTo>
                <a:cubicBezTo>
                  <a:pt x="2602" y="16526"/>
                  <a:pt x="2397" y="15065"/>
                  <a:pt x="2237" y="13764"/>
                </a:cubicBezTo>
                <a:lnTo>
                  <a:pt x="2237" y="13764"/>
                </a:lnTo>
                <a:cubicBezTo>
                  <a:pt x="2077" y="12463"/>
                  <a:pt x="1940" y="11344"/>
                  <a:pt x="1986" y="10682"/>
                </a:cubicBezTo>
                <a:lnTo>
                  <a:pt x="1986" y="10682"/>
                </a:lnTo>
                <a:cubicBezTo>
                  <a:pt x="2009" y="10043"/>
                  <a:pt x="1963" y="8902"/>
                  <a:pt x="1940" y="7715"/>
                </a:cubicBezTo>
                <a:lnTo>
                  <a:pt x="1940" y="7715"/>
                </a:lnTo>
                <a:cubicBezTo>
                  <a:pt x="1940" y="7418"/>
                  <a:pt x="1940" y="7122"/>
                  <a:pt x="1917" y="6825"/>
                </a:cubicBezTo>
                <a:lnTo>
                  <a:pt x="1917" y="6825"/>
                </a:lnTo>
                <a:cubicBezTo>
                  <a:pt x="1917" y="6528"/>
                  <a:pt x="1917" y="6231"/>
                  <a:pt x="1917" y="5935"/>
                </a:cubicBezTo>
                <a:lnTo>
                  <a:pt x="1917" y="5935"/>
                </a:lnTo>
                <a:cubicBezTo>
                  <a:pt x="1895" y="5638"/>
                  <a:pt x="1849" y="5364"/>
                  <a:pt x="1803" y="5090"/>
                </a:cubicBezTo>
                <a:lnTo>
                  <a:pt x="1803" y="5090"/>
                </a:lnTo>
                <a:cubicBezTo>
                  <a:pt x="1758" y="4839"/>
                  <a:pt x="1689" y="4588"/>
                  <a:pt x="1621" y="4405"/>
                </a:cubicBezTo>
                <a:lnTo>
                  <a:pt x="1621" y="4405"/>
                </a:lnTo>
                <a:cubicBezTo>
                  <a:pt x="1484" y="3995"/>
                  <a:pt x="1324" y="3629"/>
                  <a:pt x="1233" y="3241"/>
                </a:cubicBezTo>
                <a:lnTo>
                  <a:pt x="1233" y="3241"/>
                </a:lnTo>
                <a:cubicBezTo>
                  <a:pt x="1119" y="2831"/>
                  <a:pt x="1050" y="2442"/>
                  <a:pt x="1027" y="2032"/>
                </a:cubicBezTo>
                <a:lnTo>
                  <a:pt x="1027" y="2032"/>
                </a:lnTo>
                <a:cubicBezTo>
                  <a:pt x="982" y="1256"/>
                  <a:pt x="1050" y="548"/>
                  <a:pt x="1256" y="0"/>
                </a:cubicBezTo>
                <a:lnTo>
                  <a:pt x="1256" y="0"/>
                </a:lnTo>
                <a:cubicBezTo>
                  <a:pt x="1096" y="297"/>
                  <a:pt x="936" y="662"/>
                  <a:pt x="799" y="1096"/>
                </a:cubicBezTo>
              </a:path>
            </a:pathLst>
          </a:custGeom>
          <a:solidFill>
            <a:srgbClr val="316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28"/>
          <p:cNvSpPr/>
          <p:nvPr/>
        </p:nvSpPr>
        <p:spPr>
          <a:xfrm>
            <a:off x="8672370" y="4422538"/>
            <a:ext cx="78306" cy="578262"/>
          </a:xfrm>
          <a:custGeom>
            <a:avLst/>
            <a:gdLst/>
            <a:ahLst/>
            <a:cxnLst/>
            <a:rect l="l" t="t" r="r" b="b"/>
            <a:pathLst>
              <a:path w="2306" h="17029" extrusionOk="0">
                <a:moveTo>
                  <a:pt x="434" y="2169"/>
                </a:moveTo>
                <a:cubicBezTo>
                  <a:pt x="434" y="2603"/>
                  <a:pt x="502" y="2991"/>
                  <a:pt x="594" y="3333"/>
                </a:cubicBezTo>
                <a:lnTo>
                  <a:pt x="594" y="3333"/>
                </a:lnTo>
                <a:cubicBezTo>
                  <a:pt x="662" y="3676"/>
                  <a:pt x="731" y="3950"/>
                  <a:pt x="753" y="4246"/>
                </a:cubicBezTo>
                <a:lnTo>
                  <a:pt x="753" y="4246"/>
                </a:lnTo>
                <a:cubicBezTo>
                  <a:pt x="799" y="4817"/>
                  <a:pt x="731" y="5479"/>
                  <a:pt x="685" y="6118"/>
                </a:cubicBezTo>
                <a:lnTo>
                  <a:pt x="685" y="6118"/>
                </a:lnTo>
                <a:cubicBezTo>
                  <a:pt x="639" y="6757"/>
                  <a:pt x="616" y="7328"/>
                  <a:pt x="548" y="7807"/>
                </a:cubicBezTo>
                <a:lnTo>
                  <a:pt x="548" y="7807"/>
                </a:lnTo>
                <a:cubicBezTo>
                  <a:pt x="411" y="8925"/>
                  <a:pt x="274" y="9724"/>
                  <a:pt x="160" y="10432"/>
                </a:cubicBezTo>
                <a:lnTo>
                  <a:pt x="160" y="10432"/>
                </a:lnTo>
                <a:cubicBezTo>
                  <a:pt x="69" y="11117"/>
                  <a:pt x="0" y="11665"/>
                  <a:pt x="91" y="12281"/>
                </a:cubicBezTo>
                <a:lnTo>
                  <a:pt x="91" y="12281"/>
                </a:lnTo>
                <a:cubicBezTo>
                  <a:pt x="183" y="12897"/>
                  <a:pt x="457" y="13901"/>
                  <a:pt x="799" y="14837"/>
                </a:cubicBezTo>
                <a:lnTo>
                  <a:pt x="799" y="14837"/>
                </a:lnTo>
                <a:cubicBezTo>
                  <a:pt x="1141" y="15773"/>
                  <a:pt x="1552" y="16640"/>
                  <a:pt x="1758" y="17028"/>
                </a:cubicBezTo>
                <a:lnTo>
                  <a:pt x="1758" y="17028"/>
                </a:lnTo>
                <a:lnTo>
                  <a:pt x="2305" y="16914"/>
                </a:lnTo>
                <a:cubicBezTo>
                  <a:pt x="2191" y="16412"/>
                  <a:pt x="1826" y="15476"/>
                  <a:pt x="1507" y="14472"/>
                </a:cubicBezTo>
                <a:lnTo>
                  <a:pt x="1507" y="14472"/>
                </a:lnTo>
                <a:cubicBezTo>
                  <a:pt x="1210" y="13468"/>
                  <a:pt x="936" y="12418"/>
                  <a:pt x="890" y="11756"/>
                </a:cubicBezTo>
                <a:lnTo>
                  <a:pt x="890" y="11756"/>
                </a:lnTo>
                <a:cubicBezTo>
                  <a:pt x="845" y="11071"/>
                  <a:pt x="936" y="10227"/>
                  <a:pt x="1050" y="9245"/>
                </a:cubicBezTo>
                <a:lnTo>
                  <a:pt x="1050" y="9245"/>
                </a:lnTo>
                <a:cubicBezTo>
                  <a:pt x="1141" y="8286"/>
                  <a:pt x="1301" y="7214"/>
                  <a:pt x="1347" y="6049"/>
                </a:cubicBezTo>
                <a:lnTo>
                  <a:pt x="1347" y="6049"/>
                </a:lnTo>
                <a:cubicBezTo>
                  <a:pt x="1370" y="5570"/>
                  <a:pt x="1392" y="5091"/>
                  <a:pt x="1324" y="4589"/>
                </a:cubicBezTo>
                <a:lnTo>
                  <a:pt x="1324" y="4589"/>
                </a:lnTo>
                <a:cubicBezTo>
                  <a:pt x="1256" y="4109"/>
                  <a:pt x="1096" y="3676"/>
                  <a:pt x="913" y="3196"/>
                </a:cubicBezTo>
                <a:lnTo>
                  <a:pt x="913" y="3196"/>
                </a:lnTo>
                <a:cubicBezTo>
                  <a:pt x="822" y="2945"/>
                  <a:pt x="753" y="2694"/>
                  <a:pt x="685" y="2420"/>
                </a:cubicBezTo>
                <a:lnTo>
                  <a:pt x="685" y="2420"/>
                </a:lnTo>
                <a:cubicBezTo>
                  <a:pt x="639" y="2124"/>
                  <a:pt x="594" y="1827"/>
                  <a:pt x="594" y="1553"/>
                </a:cubicBezTo>
                <a:lnTo>
                  <a:pt x="594" y="1553"/>
                </a:lnTo>
                <a:cubicBezTo>
                  <a:pt x="594" y="982"/>
                  <a:pt x="662" y="457"/>
                  <a:pt x="799" y="1"/>
                </a:cubicBezTo>
                <a:lnTo>
                  <a:pt x="799" y="1"/>
                </a:lnTo>
                <a:cubicBezTo>
                  <a:pt x="594" y="594"/>
                  <a:pt x="411" y="1347"/>
                  <a:pt x="434" y="2169"/>
                </a:cubicBezTo>
              </a:path>
            </a:pathLst>
          </a:custGeom>
          <a:solidFill>
            <a:srgbClr val="5E8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54" name="Google Shape;3454;p28"/>
          <p:cNvGrpSpPr/>
          <p:nvPr/>
        </p:nvGrpSpPr>
        <p:grpSpPr>
          <a:xfrm>
            <a:off x="8429751" y="4706211"/>
            <a:ext cx="1234763" cy="598393"/>
            <a:chOff x="7591551" y="4706211"/>
            <a:chExt cx="1234763" cy="598393"/>
          </a:xfrm>
        </p:grpSpPr>
        <p:sp>
          <p:nvSpPr>
            <p:cNvPr id="3455" name="Google Shape;3455;p28"/>
            <p:cNvSpPr/>
            <p:nvPr/>
          </p:nvSpPr>
          <p:spPr>
            <a:xfrm>
              <a:off x="7591551" y="4927133"/>
              <a:ext cx="1193674" cy="377472"/>
            </a:xfrm>
            <a:custGeom>
              <a:avLst/>
              <a:gdLst/>
              <a:ahLst/>
              <a:cxnLst/>
              <a:rect l="l" t="t" r="r" b="b"/>
              <a:pathLst>
                <a:path w="35152" h="11116" extrusionOk="0">
                  <a:moveTo>
                    <a:pt x="1" y="7281"/>
                  </a:moveTo>
                  <a:cubicBezTo>
                    <a:pt x="1827" y="9107"/>
                    <a:pt x="3562" y="8331"/>
                    <a:pt x="4429" y="9290"/>
                  </a:cubicBezTo>
                  <a:cubicBezTo>
                    <a:pt x="5273" y="10226"/>
                    <a:pt x="5410" y="10568"/>
                    <a:pt x="6871" y="10751"/>
                  </a:cubicBezTo>
                  <a:cubicBezTo>
                    <a:pt x="8355" y="10933"/>
                    <a:pt x="10181" y="11116"/>
                    <a:pt x="11117" y="11116"/>
                  </a:cubicBezTo>
                  <a:cubicBezTo>
                    <a:pt x="12053" y="11116"/>
                    <a:pt x="14107" y="9815"/>
                    <a:pt x="16458" y="9450"/>
                  </a:cubicBezTo>
                  <a:cubicBezTo>
                    <a:pt x="18832" y="9107"/>
                    <a:pt x="19494" y="7989"/>
                    <a:pt x="21982" y="7806"/>
                  </a:cubicBezTo>
                  <a:cubicBezTo>
                    <a:pt x="24492" y="7624"/>
                    <a:pt x="26364" y="7943"/>
                    <a:pt x="27574" y="6962"/>
                  </a:cubicBezTo>
                  <a:cubicBezTo>
                    <a:pt x="28761" y="5980"/>
                    <a:pt x="29354" y="4725"/>
                    <a:pt x="30062" y="4337"/>
                  </a:cubicBezTo>
                  <a:cubicBezTo>
                    <a:pt x="30769" y="3926"/>
                    <a:pt x="30724" y="4109"/>
                    <a:pt x="32025" y="3424"/>
                  </a:cubicBezTo>
                  <a:cubicBezTo>
                    <a:pt x="33326" y="2762"/>
                    <a:pt x="34787" y="1940"/>
                    <a:pt x="35152"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28"/>
            <p:cNvSpPr/>
            <p:nvPr/>
          </p:nvSpPr>
          <p:spPr>
            <a:xfrm>
              <a:off x="7591551" y="4706211"/>
              <a:ext cx="1234763" cy="514694"/>
            </a:xfrm>
            <a:custGeom>
              <a:avLst/>
              <a:gdLst/>
              <a:ahLst/>
              <a:cxnLst/>
              <a:rect l="l" t="t" r="r" b="b"/>
              <a:pathLst>
                <a:path w="36362" h="15157" extrusionOk="0">
                  <a:moveTo>
                    <a:pt x="12988" y="138"/>
                  </a:moveTo>
                  <a:cubicBezTo>
                    <a:pt x="9359" y="2055"/>
                    <a:pt x="6689" y="4543"/>
                    <a:pt x="6506" y="4840"/>
                  </a:cubicBezTo>
                  <a:cubicBezTo>
                    <a:pt x="6460" y="5707"/>
                    <a:pt x="6050" y="7990"/>
                    <a:pt x="5342" y="8446"/>
                  </a:cubicBezTo>
                  <a:cubicBezTo>
                    <a:pt x="4634" y="8880"/>
                    <a:pt x="2466" y="10249"/>
                    <a:pt x="1758" y="10843"/>
                  </a:cubicBezTo>
                  <a:cubicBezTo>
                    <a:pt x="1051" y="11436"/>
                    <a:pt x="229" y="12760"/>
                    <a:pt x="1" y="13787"/>
                  </a:cubicBezTo>
                  <a:cubicBezTo>
                    <a:pt x="663" y="14746"/>
                    <a:pt x="5114" y="14221"/>
                    <a:pt x="7008" y="14700"/>
                  </a:cubicBezTo>
                  <a:cubicBezTo>
                    <a:pt x="8903" y="15157"/>
                    <a:pt x="11413" y="14586"/>
                    <a:pt x="12441" y="14518"/>
                  </a:cubicBezTo>
                  <a:cubicBezTo>
                    <a:pt x="13491" y="14426"/>
                    <a:pt x="14312" y="11938"/>
                    <a:pt x="14860" y="11687"/>
                  </a:cubicBezTo>
                  <a:cubicBezTo>
                    <a:pt x="15385" y="11413"/>
                    <a:pt x="16640" y="11733"/>
                    <a:pt x="19608" y="10911"/>
                  </a:cubicBezTo>
                  <a:cubicBezTo>
                    <a:pt x="22598" y="10067"/>
                    <a:pt x="25565" y="9930"/>
                    <a:pt x="26592" y="9519"/>
                  </a:cubicBezTo>
                  <a:cubicBezTo>
                    <a:pt x="27642" y="9085"/>
                    <a:pt x="32961" y="8652"/>
                    <a:pt x="35152" y="6506"/>
                  </a:cubicBezTo>
                  <a:cubicBezTo>
                    <a:pt x="35426" y="4543"/>
                    <a:pt x="36362" y="1781"/>
                    <a:pt x="35768" y="891"/>
                  </a:cubicBezTo>
                  <a:cubicBezTo>
                    <a:pt x="35197" y="1"/>
                    <a:pt x="28144" y="754"/>
                    <a:pt x="24812" y="1028"/>
                  </a:cubicBezTo>
                  <a:cubicBezTo>
                    <a:pt x="21457" y="1279"/>
                    <a:pt x="14495" y="526"/>
                    <a:pt x="12988" y="138"/>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28"/>
            <p:cNvSpPr/>
            <p:nvPr/>
          </p:nvSpPr>
          <p:spPr>
            <a:xfrm>
              <a:off x="7772913" y="4786043"/>
              <a:ext cx="1016959" cy="342631"/>
            </a:xfrm>
            <a:custGeom>
              <a:avLst/>
              <a:gdLst/>
              <a:ahLst/>
              <a:cxnLst/>
              <a:rect l="l" t="t" r="r" b="b"/>
              <a:pathLst>
                <a:path w="29948" h="10090" extrusionOk="0">
                  <a:moveTo>
                    <a:pt x="1165" y="2489"/>
                  </a:moveTo>
                  <a:cubicBezTo>
                    <a:pt x="3311" y="3174"/>
                    <a:pt x="8880" y="1096"/>
                    <a:pt x="11117" y="1964"/>
                  </a:cubicBezTo>
                  <a:cubicBezTo>
                    <a:pt x="13354" y="2808"/>
                    <a:pt x="14769" y="3219"/>
                    <a:pt x="15796" y="3881"/>
                  </a:cubicBezTo>
                  <a:cubicBezTo>
                    <a:pt x="16823" y="4566"/>
                    <a:pt x="20042" y="777"/>
                    <a:pt x="21685" y="549"/>
                  </a:cubicBezTo>
                  <a:cubicBezTo>
                    <a:pt x="23351" y="320"/>
                    <a:pt x="26592" y="1"/>
                    <a:pt x="27186" y="1"/>
                  </a:cubicBezTo>
                  <a:cubicBezTo>
                    <a:pt x="27757" y="1"/>
                    <a:pt x="27757" y="1576"/>
                    <a:pt x="27939" y="2375"/>
                  </a:cubicBezTo>
                  <a:cubicBezTo>
                    <a:pt x="28122" y="3174"/>
                    <a:pt x="29948" y="3219"/>
                    <a:pt x="29879" y="3699"/>
                  </a:cubicBezTo>
                  <a:cubicBezTo>
                    <a:pt x="29811" y="4155"/>
                    <a:pt x="29651" y="4612"/>
                    <a:pt x="28350" y="5159"/>
                  </a:cubicBezTo>
                  <a:cubicBezTo>
                    <a:pt x="27072" y="5707"/>
                    <a:pt x="24652" y="6529"/>
                    <a:pt x="21251" y="7168"/>
                  </a:cubicBezTo>
                  <a:cubicBezTo>
                    <a:pt x="17873" y="7807"/>
                    <a:pt x="12874" y="8971"/>
                    <a:pt x="11802" y="9062"/>
                  </a:cubicBezTo>
                  <a:cubicBezTo>
                    <a:pt x="10729" y="9177"/>
                    <a:pt x="10181" y="10090"/>
                    <a:pt x="9154" y="9291"/>
                  </a:cubicBezTo>
                  <a:cubicBezTo>
                    <a:pt x="8127" y="8492"/>
                    <a:pt x="5730" y="7191"/>
                    <a:pt x="4931" y="6963"/>
                  </a:cubicBezTo>
                  <a:cubicBezTo>
                    <a:pt x="4109" y="6734"/>
                    <a:pt x="3379" y="4954"/>
                    <a:pt x="1895" y="5273"/>
                  </a:cubicBezTo>
                  <a:cubicBezTo>
                    <a:pt x="389" y="5616"/>
                    <a:pt x="1" y="6095"/>
                    <a:pt x="1" y="6095"/>
                  </a:cubicBezTo>
                  <a:cubicBezTo>
                    <a:pt x="1" y="6095"/>
                    <a:pt x="457" y="3196"/>
                    <a:pt x="1165" y="2489"/>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8" name="Google Shape;3458;p28"/>
          <p:cNvGrpSpPr/>
          <p:nvPr/>
        </p:nvGrpSpPr>
        <p:grpSpPr>
          <a:xfrm>
            <a:off x="9650490" y="4214044"/>
            <a:ext cx="960380" cy="1246376"/>
            <a:chOff x="8812290" y="4214044"/>
            <a:chExt cx="960380" cy="1246376"/>
          </a:xfrm>
        </p:grpSpPr>
        <p:sp>
          <p:nvSpPr>
            <p:cNvPr id="3459" name="Google Shape;3459;p28"/>
            <p:cNvSpPr/>
            <p:nvPr/>
          </p:nvSpPr>
          <p:spPr>
            <a:xfrm>
              <a:off x="8812290" y="4214044"/>
              <a:ext cx="953391" cy="1246376"/>
            </a:xfrm>
            <a:custGeom>
              <a:avLst/>
              <a:gdLst/>
              <a:ahLst/>
              <a:cxnLst/>
              <a:rect l="l" t="t" r="r" b="b"/>
              <a:pathLst>
                <a:path w="28076" h="36704" extrusionOk="0">
                  <a:moveTo>
                    <a:pt x="27551" y="19859"/>
                  </a:moveTo>
                  <a:cubicBezTo>
                    <a:pt x="27460" y="21114"/>
                    <a:pt x="28076" y="24241"/>
                    <a:pt x="27870" y="26729"/>
                  </a:cubicBezTo>
                  <a:lnTo>
                    <a:pt x="27870" y="26729"/>
                  </a:lnTo>
                  <a:cubicBezTo>
                    <a:pt x="27756" y="28053"/>
                    <a:pt x="27414" y="29194"/>
                    <a:pt x="26592" y="29765"/>
                  </a:cubicBezTo>
                  <a:cubicBezTo>
                    <a:pt x="24264" y="31477"/>
                    <a:pt x="6529" y="36704"/>
                    <a:pt x="6529" y="36704"/>
                  </a:cubicBezTo>
                  <a:lnTo>
                    <a:pt x="1" y="13148"/>
                  </a:lnTo>
                  <a:cubicBezTo>
                    <a:pt x="1" y="13148"/>
                    <a:pt x="3036" y="2192"/>
                    <a:pt x="4634" y="1096"/>
                  </a:cubicBezTo>
                  <a:cubicBezTo>
                    <a:pt x="6232" y="1"/>
                    <a:pt x="17941" y="4109"/>
                    <a:pt x="18238" y="5022"/>
                  </a:cubicBezTo>
                  <a:cubicBezTo>
                    <a:pt x="18558" y="5935"/>
                    <a:pt x="19471" y="8834"/>
                    <a:pt x="19882" y="9793"/>
                  </a:cubicBezTo>
                  <a:cubicBezTo>
                    <a:pt x="20315" y="10751"/>
                    <a:pt x="27665" y="17919"/>
                    <a:pt x="27551" y="19859"/>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28"/>
            <p:cNvSpPr/>
            <p:nvPr/>
          </p:nvSpPr>
          <p:spPr>
            <a:xfrm>
              <a:off x="9051004" y="4731814"/>
              <a:ext cx="721665" cy="695280"/>
            </a:xfrm>
            <a:custGeom>
              <a:avLst/>
              <a:gdLst/>
              <a:ahLst/>
              <a:cxnLst/>
              <a:rect l="l" t="t" r="r" b="b"/>
              <a:pathLst>
                <a:path w="21252" h="20475" extrusionOk="0">
                  <a:moveTo>
                    <a:pt x="9679" y="0"/>
                  </a:moveTo>
                  <a:cubicBezTo>
                    <a:pt x="11208" y="1324"/>
                    <a:pt x="12806" y="4337"/>
                    <a:pt x="12829" y="4839"/>
                  </a:cubicBezTo>
                  <a:cubicBezTo>
                    <a:pt x="12829" y="5318"/>
                    <a:pt x="9405" y="11207"/>
                    <a:pt x="8971" y="11458"/>
                  </a:cubicBezTo>
                  <a:cubicBezTo>
                    <a:pt x="8560" y="11687"/>
                    <a:pt x="1" y="15339"/>
                    <a:pt x="1" y="15339"/>
                  </a:cubicBezTo>
                  <a:lnTo>
                    <a:pt x="1781" y="20474"/>
                  </a:lnTo>
                  <a:cubicBezTo>
                    <a:pt x="1781" y="20474"/>
                    <a:pt x="14472" y="17667"/>
                    <a:pt x="17348" y="16503"/>
                  </a:cubicBezTo>
                  <a:cubicBezTo>
                    <a:pt x="20224" y="15361"/>
                    <a:pt x="20726" y="14060"/>
                    <a:pt x="20977" y="12622"/>
                  </a:cubicBezTo>
                  <a:cubicBezTo>
                    <a:pt x="21251" y="11184"/>
                    <a:pt x="20566" y="8651"/>
                    <a:pt x="20224" y="7601"/>
                  </a:cubicBezTo>
                  <a:cubicBezTo>
                    <a:pt x="19905" y="6551"/>
                    <a:pt x="18718" y="4656"/>
                    <a:pt x="18718" y="4656"/>
                  </a:cubicBezTo>
                  <a:lnTo>
                    <a:pt x="14883" y="959"/>
                  </a:lnTo>
                  <a:cubicBezTo>
                    <a:pt x="14883" y="959"/>
                    <a:pt x="13879" y="753"/>
                    <a:pt x="13582" y="616"/>
                  </a:cubicBezTo>
                  <a:cubicBezTo>
                    <a:pt x="13285" y="479"/>
                    <a:pt x="9679" y="0"/>
                    <a:pt x="9679"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28"/>
            <p:cNvSpPr/>
            <p:nvPr/>
          </p:nvSpPr>
          <p:spPr>
            <a:xfrm>
              <a:off x="8969644" y="4214044"/>
              <a:ext cx="796032" cy="907684"/>
            </a:xfrm>
            <a:custGeom>
              <a:avLst/>
              <a:gdLst/>
              <a:ahLst/>
              <a:cxnLst/>
              <a:rect l="l" t="t" r="r" b="b"/>
              <a:pathLst>
                <a:path w="23442" h="26730" extrusionOk="0">
                  <a:moveTo>
                    <a:pt x="22917" y="19859"/>
                  </a:moveTo>
                  <a:cubicBezTo>
                    <a:pt x="22826" y="21114"/>
                    <a:pt x="23442" y="24241"/>
                    <a:pt x="23236" y="26729"/>
                  </a:cubicBezTo>
                  <a:cubicBezTo>
                    <a:pt x="23191" y="26638"/>
                    <a:pt x="22666" y="25497"/>
                    <a:pt x="22437" y="24492"/>
                  </a:cubicBezTo>
                  <a:cubicBezTo>
                    <a:pt x="22209" y="23488"/>
                    <a:pt x="20589" y="19882"/>
                    <a:pt x="18603" y="18307"/>
                  </a:cubicBezTo>
                  <a:cubicBezTo>
                    <a:pt x="16617" y="16732"/>
                    <a:pt x="12143" y="15453"/>
                    <a:pt x="10431" y="14518"/>
                  </a:cubicBezTo>
                  <a:cubicBezTo>
                    <a:pt x="8719" y="13559"/>
                    <a:pt x="5775" y="12692"/>
                    <a:pt x="5615" y="11094"/>
                  </a:cubicBezTo>
                  <a:cubicBezTo>
                    <a:pt x="5433" y="9496"/>
                    <a:pt x="2511" y="3037"/>
                    <a:pt x="0" y="1096"/>
                  </a:cubicBezTo>
                  <a:cubicBezTo>
                    <a:pt x="1598" y="1"/>
                    <a:pt x="13307" y="4109"/>
                    <a:pt x="13604" y="5022"/>
                  </a:cubicBezTo>
                  <a:cubicBezTo>
                    <a:pt x="13924" y="5935"/>
                    <a:pt x="14837" y="8834"/>
                    <a:pt x="15248" y="9793"/>
                  </a:cubicBezTo>
                  <a:cubicBezTo>
                    <a:pt x="15681" y="10751"/>
                    <a:pt x="23031" y="17919"/>
                    <a:pt x="22917" y="19859"/>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28"/>
            <p:cNvSpPr/>
            <p:nvPr/>
          </p:nvSpPr>
          <p:spPr>
            <a:xfrm>
              <a:off x="8899117" y="4666686"/>
              <a:ext cx="262016" cy="707708"/>
            </a:xfrm>
            <a:custGeom>
              <a:avLst/>
              <a:gdLst/>
              <a:ahLst/>
              <a:cxnLst/>
              <a:rect l="l" t="t" r="r" b="b"/>
              <a:pathLst>
                <a:path w="7716" h="20841" extrusionOk="0">
                  <a:moveTo>
                    <a:pt x="7715" y="1"/>
                  </a:moveTo>
                  <a:cubicBezTo>
                    <a:pt x="7053" y="1553"/>
                    <a:pt x="7647" y="5022"/>
                    <a:pt x="7327" y="5912"/>
                  </a:cubicBezTo>
                  <a:cubicBezTo>
                    <a:pt x="7030" y="6803"/>
                    <a:pt x="6802" y="10363"/>
                    <a:pt x="6734" y="10980"/>
                  </a:cubicBezTo>
                  <a:cubicBezTo>
                    <a:pt x="6665" y="11619"/>
                    <a:pt x="7304" y="14015"/>
                    <a:pt x="7304" y="14426"/>
                  </a:cubicBezTo>
                  <a:cubicBezTo>
                    <a:pt x="7304" y="14837"/>
                    <a:pt x="6825" y="19882"/>
                    <a:pt x="6825" y="19882"/>
                  </a:cubicBezTo>
                  <a:lnTo>
                    <a:pt x="4017" y="20840"/>
                  </a:lnTo>
                  <a:cubicBezTo>
                    <a:pt x="4017" y="20840"/>
                    <a:pt x="1963" y="19996"/>
                    <a:pt x="1712" y="18900"/>
                  </a:cubicBezTo>
                  <a:cubicBezTo>
                    <a:pt x="1484" y="17782"/>
                    <a:pt x="0" y="12075"/>
                    <a:pt x="411" y="11801"/>
                  </a:cubicBezTo>
                  <a:cubicBezTo>
                    <a:pt x="822" y="11528"/>
                    <a:pt x="4839" y="6643"/>
                    <a:pt x="5296" y="5753"/>
                  </a:cubicBezTo>
                  <a:cubicBezTo>
                    <a:pt x="5752" y="4863"/>
                    <a:pt x="6072" y="4452"/>
                    <a:pt x="6209" y="3151"/>
                  </a:cubicBezTo>
                  <a:cubicBezTo>
                    <a:pt x="6323" y="1872"/>
                    <a:pt x="6597" y="731"/>
                    <a:pt x="7715" y="1"/>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63" name="Google Shape;3463;p28"/>
          <p:cNvSpPr/>
          <p:nvPr/>
        </p:nvSpPr>
        <p:spPr>
          <a:xfrm>
            <a:off x="78375" y="5005450"/>
            <a:ext cx="1662705" cy="399844"/>
          </a:xfrm>
          <a:custGeom>
            <a:avLst/>
            <a:gdLst/>
            <a:ahLst/>
            <a:cxnLst/>
            <a:rect l="l" t="t" r="r" b="b"/>
            <a:pathLst>
              <a:path w="38598" h="7220" extrusionOk="0">
                <a:moveTo>
                  <a:pt x="13103" y="0"/>
                </a:moveTo>
                <a:cubicBezTo>
                  <a:pt x="12302" y="0"/>
                  <a:pt x="12062" y="405"/>
                  <a:pt x="11002" y="513"/>
                </a:cubicBezTo>
                <a:cubicBezTo>
                  <a:pt x="9632" y="650"/>
                  <a:pt x="5820" y="2020"/>
                  <a:pt x="2922" y="2773"/>
                </a:cubicBezTo>
                <a:cubicBezTo>
                  <a:pt x="0" y="3549"/>
                  <a:pt x="1598" y="4165"/>
                  <a:pt x="2168" y="4873"/>
                </a:cubicBezTo>
                <a:cubicBezTo>
                  <a:pt x="2739" y="5580"/>
                  <a:pt x="4839" y="5626"/>
                  <a:pt x="9952" y="6379"/>
                </a:cubicBezTo>
                <a:cubicBezTo>
                  <a:pt x="13405" y="6888"/>
                  <a:pt x="22429" y="7220"/>
                  <a:pt x="28880" y="7220"/>
                </a:cubicBezTo>
                <a:cubicBezTo>
                  <a:pt x="31980" y="7220"/>
                  <a:pt x="34486" y="7143"/>
                  <a:pt x="35493" y="6973"/>
                </a:cubicBezTo>
                <a:cubicBezTo>
                  <a:pt x="38598" y="6448"/>
                  <a:pt x="35859" y="5261"/>
                  <a:pt x="36657" y="4462"/>
                </a:cubicBezTo>
                <a:cubicBezTo>
                  <a:pt x="37456" y="3686"/>
                  <a:pt x="35448" y="1974"/>
                  <a:pt x="31978" y="1403"/>
                </a:cubicBezTo>
                <a:cubicBezTo>
                  <a:pt x="31978" y="1403"/>
                  <a:pt x="15407" y="422"/>
                  <a:pt x="13901" y="102"/>
                </a:cubicBezTo>
                <a:cubicBezTo>
                  <a:pt x="13576" y="30"/>
                  <a:pt x="13319" y="0"/>
                  <a:pt x="13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64" name="Google Shape;3464;p28"/>
          <p:cNvGrpSpPr/>
          <p:nvPr/>
        </p:nvGrpSpPr>
        <p:grpSpPr>
          <a:xfrm>
            <a:off x="621343" y="4853084"/>
            <a:ext cx="968909" cy="525555"/>
            <a:chOff x="563218" y="4869746"/>
            <a:chExt cx="968909" cy="525555"/>
          </a:xfrm>
        </p:grpSpPr>
        <p:sp>
          <p:nvSpPr>
            <p:cNvPr id="3465" name="Google Shape;3465;p28"/>
            <p:cNvSpPr/>
            <p:nvPr/>
          </p:nvSpPr>
          <p:spPr>
            <a:xfrm>
              <a:off x="563218" y="5057323"/>
              <a:ext cx="968909" cy="337979"/>
            </a:xfrm>
            <a:custGeom>
              <a:avLst/>
              <a:gdLst/>
              <a:ahLst/>
              <a:cxnLst/>
              <a:rect l="l" t="t" r="r" b="b"/>
              <a:pathLst>
                <a:path w="28533" h="9953" extrusionOk="0">
                  <a:moveTo>
                    <a:pt x="28533" y="1"/>
                  </a:moveTo>
                  <a:cubicBezTo>
                    <a:pt x="28190" y="1895"/>
                    <a:pt x="27277" y="1165"/>
                    <a:pt x="26387" y="2534"/>
                  </a:cubicBezTo>
                  <a:cubicBezTo>
                    <a:pt x="25497" y="3881"/>
                    <a:pt x="24241" y="4018"/>
                    <a:pt x="23808" y="4794"/>
                  </a:cubicBezTo>
                  <a:cubicBezTo>
                    <a:pt x="23351" y="5593"/>
                    <a:pt x="22849" y="6894"/>
                    <a:pt x="22370" y="7784"/>
                  </a:cubicBezTo>
                  <a:cubicBezTo>
                    <a:pt x="21913" y="8674"/>
                    <a:pt x="18786" y="9268"/>
                    <a:pt x="17325" y="9564"/>
                  </a:cubicBezTo>
                  <a:cubicBezTo>
                    <a:pt x="15865" y="9861"/>
                    <a:pt x="11551" y="9952"/>
                    <a:pt x="10957" y="9656"/>
                  </a:cubicBezTo>
                  <a:cubicBezTo>
                    <a:pt x="10386" y="9382"/>
                    <a:pt x="6118" y="8857"/>
                    <a:pt x="4749" y="8400"/>
                  </a:cubicBezTo>
                  <a:cubicBezTo>
                    <a:pt x="3379" y="7921"/>
                    <a:pt x="2786" y="7853"/>
                    <a:pt x="2101" y="7031"/>
                  </a:cubicBezTo>
                  <a:cubicBezTo>
                    <a:pt x="1416" y="6209"/>
                    <a:pt x="1" y="3881"/>
                    <a:pt x="320" y="3310"/>
                  </a:cubicBezTo>
                  <a:cubicBezTo>
                    <a:pt x="640" y="2717"/>
                    <a:pt x="8880" y="5616"/>
                    <a:pt x="9953" y="5639"/>
                  </a:cubicBezTo>
                  <a:cubicBezTo>
                    <a:pt x="11026" y="5661"/>
                    <a:pt x="17622" y="5387"/>
                    <a:pt x="17622" y="5387"/>
                  </a:cubicBezTo>
                  <a:lnTo>
                    <a:pt x="24013" y="434"/>
                  </a:ln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28"/>
            <p:cNvSpPr/>
            <p:nvPr/>
          </p:nvSpPr>
          <p:spPr>
            <a:xfrm>
              <a:off x="574084" y="5075931"/>
              <a:ext cx="846425" cy="294581"/>
            </a:xfrm>
            <a:custGeom>
              <a:avLst/>
              <a:gdLst/>
              <a:ahLst/>
              <a:cxnLst/>
              <a:rect l="l" t="t" r="r" b="b"/>
              <a:pathLst>
                <a:path w="24926" h="8675" extrusionOk="0">
                  <a:moveTo>
                    <a:pt x="1165" y="46"/>
                  </a:moveTo>
                  <a:cubicBezTo>
                    <a:pt x="594" y="754"/>
                    <a:pt x="457" y="2260"/>
                    <a:pt x="0" y="2762"/>
                  </a:cubicBezTo>
                  <a:cubicBezTo>
                    <a:pt x="137" y="4018"/>
                    <a:pt x="959" y="4314"/>
                    <a:pt x="2466" y="5113"/>
                  </a:cubicBezTo>
                  <a:cubicBezTo>
                    <a:pt x="3949" y="5912"/>
                    <a:pt x="6392" y="6323"/>
                    <a:pt x="7099" y="6917"/>
                  </a:cubicBezTo>
                  <a:cubicBezTo>
                    <a:pt x="7807" y="7487"/>
                    <a:pt x="8857" y="8103"/>
                    <a:pt x="8902" y="8400"/>
                  </a:cubicBezTo>
                  <a:cubicBezTo>
                    <a:pt x="8948" y="8674"/>
                    <a:pt x="16458" y="8012"/>
                    <a:pt x="18626" y="5935"/>
                  </a:cubicBezTo>
                  <a:cubicBezTo>
                    <a:pt x="20794" y="3858"/>
                    <a:pt x="22324" y="4406"/>
                    <a:pt x="22392" y="3470"/>
                  </a:cubicBezTo>
                  <a:cubicBezTo>
                    <a:pt x="22438" y="2557"/>
                    <a:pt x="24812" y="320"/>
                    <a:pt x="24880" y="160"/>
                  </a:cubicBezTo>
                  <a:cubicBezTo>
                    <a:pt x="24926" y="0"/>
                    <a:pt x="1165" y="46"/>
                    <a:pt x="1165" y="46"/>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28"/>
            <p:cNvSpPr/>
            <p:nvPr/>
          </p:nvSpPr>
          <p:spPr>
            <a:xfrm>
              <a:off x="613610" y="4869746"/>
              <a:ext cx="918516" cy="340322"/>
            </a:xfrm>
            <a:custGeom>
              <a:avLst/>
              <a:gdLst/>
              <a:ahLst/>
              <a:cxnLst/>
              <a:rect l="l" t="t" r="r" b="b"/>
              <a:pathLst>
                <a:path w="27049" h="10022" extrusionOk="0">
                  <a:moveTo>
                    <a:pt x="13696" y="184"/>
                  </a:moveTo>
                  <a:cubicBezTo>
                    <a:pt x="13696" y="184"/>
                    <a:pt x="8035" y="731"/>
                    <a:pt x="7830" y="1097"/>
                  </a:cubicBezTo>
                  <a:cubicBezTo>
                    <a:pt x="7647" y="1485"/>
                    <a:pt x="8126" y="2375"/>
                    <a:pt x="8400" y="3082"/>
                  </a:cubicBezTo>
                  <a:cubicBezTo>
                    <a:pt x="8674" y="3790"/>
                    <a:pt x="7464" y="4498"/>
                    <a:pt x="5068" y="4383"/>
                  </a:cubicBezTo>
                  <a:cubicBezTo>
                    <a:pt x="2671" y="4292"/>
                    <a:pt x="1028" y="6118"/>
                    <a:pt x="1" y="6118"/>
                  </a:cubicBezTo>
                  <a:cubicBezTo>
                    <a:pt x="92" y="7488"/>
                    <a:pt x="6506" y="10021"/>
                    <a:pt x="9633" y="9473"/>
                  </a:cubicBezTo>
                  <a:cubicBezTo>
                    <a:pt x="12760" y="8903"/>
                    <a:pt x="16047" y="7214"/>
                    <a:pt x="18124" y="6689"/>
                  </a:cubicBezTo>
                  <a:cubicBezTo>
                    <a:pt x="20178" y="6187"/>
                    <a:pt x="26569" y="7214"/>
                    <a:pt x="27049" y="5525"/>
                  </a:cubicBezTo>
                  <a:cubicBezTo>
                    <a:pt x="26889" y="4680"/>
                    <a:pt x="26250" y="3402"/>
                    <a:pt x="25496" y="3037"/>
                  </a:cubicBezTo>
                  <a:cubicBezTo>
                    <a:pt x="24743" y="2649"/>
                    <a:pt x="19060" y="2694"/>
                    <a:pt x="18443" y="2283"/>
                  </a:cubicBezTo>
                  <a:cubicBezTo>
                    <a:pt x="17827" y="1850"/>
                    <a:pt x="14221" y="1"/>
                    <a:pt x="13696" y="184"/>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68" name="Google Shape;3468;p28"/>
          <p:cNvSpPr/>
          <p:nvPr/>
        </p:nvSpPr>
        <p:spPr>
          <a:xfrm>
            <a:off x="872495" y="4925571"/>
            <a:ext cx="337979" cy="124047"/>
          </a:xfrm>
          <a:custGeom>
            <a:avLst/>
            <a:gdLst/>
            <a:ahLst/>
            <a:cxnLst/>
            <a:rect l="l" t="t" r="r" b="b"/>
            <a:pathLst>
              <a:path w="9953" h="3653" extrusionOk="0">
                <a:moveTo>
                  <a:pt x="228" y="0"/>
                </a:moveTo>
                <a:cubicBezTo>
                  <a:pt x="731" y="548"/>
                  <a:pt x="1621" y="1028"/>
                  <a:pt x="2853" y="1301"/>
                </a:cubicBezTo>
                <a:cubicBezTo>
                  <a:pt x="4063" y="1553"/>
                  <a:pt x="5570" y="1849"/>
                  <a:pt x="5889" y="1941"/>
                </a:cubicBezTo>
                <a:cubicBezTo>
                  <a:pt x="6232" y="2055"/>
                  <a:pt x="6437" y="2443"/>
                  <a:pt x="7053" y="2648"/>
                </a:cubicBezTo>
                <a:cubicBezTo>
                  <a:pt x="7647" y="2876"/>
                  <a:pt x="8697" y="2922"/>
                  <a:pt x="9313" y="3219"/>
                </a:cubicBezTo>
                <a:cubicBezTo>
                  <a:pt x="9952" y="3493"/>
                  <a:pt x="8217" y="3264"/>
                  <a:pt x="7624" y="3219"/>
                </a:cubicBezTo>
                <a:cubicBezTo>
                  <a:pt x="7053" y="3173"/>
                  <a:pt x="7167" y="3652"/>
                  <a:pt x="6346" y="3219"/>
                </a:cubicBezTo>
                <a:cubicBezTo>
                  <a:pt x="5524" y="2762"/>
                  <a:pt x="4177" y="2488"/>
                  <a:pt x="3470" y="2511"/>
                </a:cubicBezTo>
                <a:cubicBezTo>
                  <a:pt x="2785" y="2534"/>
                  <a:pt x="1826" y="2443"/>
                  <a:pt x="1233" y="2534"/>
                </a:cubicBezTo>
                <a:cubicBezTo>
                  <a:pt x="617" y="2625"/>
                  <a:pt x="0" y="2443"/>
                  <a:pt x="92" y="2397"/>
                </a:cubicBezTo>
                <a:cubicBezTo>
                  <a:pt x="160" y="2374"/>
                  <a:pt x="228" y="1279"/>
                  <a:pt x="320" y="1073"/>
                </a:cubicBezTo>
                <a:cubicBezTo>
                  <a:pt x="388" y="868"/>
                  <a:pt x="228" y="0"/>
                  <a:pt x="228" y="0"/>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28"/>
          <p:cNvSpPr/>
          <p:nvPr/>
        </p:nvSpPr>
        <p:spPr>
          <a:xfrm>
            <a:off x="621352" y="5071279"/>
            <a:ext cx="899942" cy="123266"/>
          </a:xfrm>
          <a:custGeom>
            <a:avLst/>
            <a:gdLst/>
            <a:ahLst/>
            <a:cxnLst/>
            <a:rect l="l" t="t" r="r" b="b"/>
            <a:pathLst>
              <a:path w="26502" h="3630" extrusionOk="0">
                <a:moveTo>
                  <a:pt x="26501" y="1"/>
                </a:moveTo>
                <a:cubicBezTo>
                  <a:pt x="25839" y="206"/>
                  <a:pt x="24104" y="434"/>
                  <a:pt x="23671" y="434"/>
                </a:cubicBezTo>
                <a:cubicBezTo>
                  <a:pt x="23260" y="434"/>
                  <a:pt x="18672" y="640"/>
                  <a:pt x="18512" y="662"/>
                </a:cubicBezTo>
                <a:cubicBezTo>
                  <a:pt x="18352" y="685"/>
                  <a:pt x="14563" y="1484"/>
                  <a:pt x="13924" y="1941"/>
                </a:cubicBezTo>
                <a:cubicBezTo>
                  <a:pt x="13262" y="2420"/>
                  <a:pt x="10478" y="3036"/>
                  <a:pt x="9861" y="3219"/>
                </a:cubicBezTo>
                <a:cubicBezTo>
                  <a:pt x="9245" y="3401"/>
                  <a:pt x="6803" y="3516"/>
                  <a:pt x="5867" y="3219"/>
                </a:cubicBezTo>
                <a:cubicBezTo>
                  <a:pt x="4931" y="2922"/>
                  <a:pt x="2009" y="2032"/>
                  <a:pt x="1462" y="1712"/>
                </a:cubicBezTo>
                <a:cubicBezTo>
                  <a:pt x="891" y="1393"/>
                  <a:pt x="92" y="799"/>
                  <a:pt x="1" y="662"/>
                </a:cubicBezTo>
                <a:cubicBezTo>
                  <a:pt x="69" y="845"/>
                  <a:pt x="183" y="1096"/>
                  <a:pt x="435" y="1210"/>
                </a:cubicBezTo>
                <a:cubicBezTo>
                  <a:pt x="686" y="1347"/>
                  <a:pt x="1028" y="1370"/>
                  <a:pt x="1119" y="1507"/>
                </a:cubicBezTo>
                <a:cubicBezTo>
                  <a:pt x="1188" y="1644"/>
                  <a:pt x="1256" y="1712"/>
                  <a:pt x="1439" y="1804"/>
                </a:cubicBezTo>
                <a:cubicBezTo>
                  <a:pt x="1644" y="1895"/>
                  <a:pt x="3059" y="2443"/>
                  <a:pt x="3196" y="2488"/>
                </a:cubicBezTo>
                <a:cubicBezTo>
                  <a:pt x="3356" y="2557"/>
                  <a:pt x="5547" y="3333"/>
                  <a:pt x="5821" y="3333"/>
                </a:cubicBezTo>
                <a:cubicBezTo>
                  <a:pt x="6072" y="3333"/>
                  <a:pt x="7990" y="3630"/>
                  <a:pt x="8515" y="3607"/>
                </a:cubicBezTo>
                <a:cubicBezTo>
                  <a:pt x="9040" y="3584"/>
                  <a:pt x="9633" y="3493"/>
                  <a:pt x="9861" y="3447"/>
                </a:cubicBezTo>
                <a:cubicBezTo>
                  <a:pt x="10090" y="3379"/>
                  <a:pt x="13536" y="2580"/>
                  <a:pt x="14061" y="2169"/>
                </a:cubicBezTo>
                <a:cubicBezTo>
                  <a:pt x="14563" y="1758"/>
                  <a:pt x="15043" y="1598"/>
                  <a:pt x="16070" y="1461"/>
                </a:cubicBezTo>
                <a:cubicBezTo>
                  <a:pt x="17097" y="1302"/>
                  <a:pt x="18101" y="777"/>
                  <a:pt x="18512" y="754"/>
                </a:cubicBezTo>
                <a:cubicBezTo>
                  <a:pt x="18900" y="731"/>
                  <a:pt x="21525" y="777"/>
                  <a:pt x="21936" y="845"/>
                </a:cubicBezTo>
                <a:cubicBezTo>
                  <a:pt x="22347" y="914"/>
                  <a:pt x="23465" y="936"/>
                  <a:pt x="23716" y="754"/>
                </a:cubicBezTo>
                <a:cubicBezTo>
                  <a:pt x="23967" y="594"/>
                  <a:pt x="25063" y="503"/>
                  <a:pt x="25360" y="389"/>
                </a:cubicBezTo>
                <a:cubicBezTo>
                  <a:pt x="25656" y="274"/>
                  <a:pt x="26341" y="320"/>
                  <a:pt x="26501" y="1"/>
                </a:cubicBezTo>
                <a:close/>
              </a:path>
            </a:pathLst>
          </a:custGeom>
          <a:solidFill>
            <a:srgbClr val="7E9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70" name="Google Shape;3470;p28"/>
          <p:cNvGrpSpPr/>
          <p:nvPr/>
        </p:nvGrpSpPr>
        <p:grpSpPr>
          <a:xfrm>
            <a:off x="-504037" y="4107692"/>
            <a:ext cx="933254" cy="1303510"/>
            <a:chOff x="-504037" y="4107692"/>
            <a:chExt cx="933254" cy="1303510"/>
          </a:xfrm>
        </p:grpSpPr>
        <p:sp>
          <p:nvSpPr>
            <p:cNvPr id="3471" name="Google Shape;3471;p28"/>
            <p:cNvSpPr/>
            <p:nvPr/>
          </p:nvSpPr>
          <p:spPr>
            <a:xfrm>
              <a:off x="-504037" y="4107692"/>
              <a:ext cx="933254" cy="1274289"/>
            </a:xfrm>
            <a:custGeom>
              <a:avLst/>
              <a:gdLst/>
              <a:ahLst/>
              <a:cxnLst/>
              <a:rect l="l" t="t" r="r" b="b"/>
              <a:pathLst>
                <a:path w="27483" h="37526" extrusionOk="0">
                  <a:moveTo>
                    <a:pt x="10561" y="1"/>
                  </a:moveTo>
                  <a:cubicBezTo>
                    <a:pt x="10479" y="1"/>
                    <a:pt x="10405" y="10"/>
                    <a:pt x="10340" y="29"/>
                  </a:cubicBezTo>
                  <a:cubicBezTo>
                    <a:pt x="8377" y="599"/>
                    <a:pt x="1598" y="10734"/>
                    <a:pt x="1598" y="10734"/>
                  </a:cubicBezTo>
                  <a:lnTo>
                    <a:pt x="0" y="37120"/>
                  </a:lnTo>
                  <a:cubicBezTo>
                    <a:pt x="0" y="37120"/>
                    <a:pt x="8644" y="37525"/>
                    <a:pt x="15265" y="37525"/>
                  </a:cubicBezTo>
                  <a:cubicBezTo>
                    <a:pt x="18575" y="37525"/>
                    <a:pt x="21380" y="37424"/>
                    <a:pt x="22346" y="37120"/>
                  </a:cubicBezTo>
                  <a:cubicBezTo>
                    <a:pt x="23351" y="36800"/>
                    <a:pt x="24104" y="35773"/>
                    <a:pt x="24652" y="34449"/>
                  </a:cubicBezTo>
                  <a:cubicBezTo>
                    <a:pt x="25725" y="31984"/>
                    <a:pt x="26181" y="28560"/>
                    <a:pt x="26706" y="27305"/>
                  </a:cubicBezTo>
                  <a:cubicBezTo>
                    <a:pt x="27482" y="25365"/>
                    <a:pt x="22643" y="15436"/>
                    <a:pt x="22552" y="14294"/>
                  </a:cubicBezTo>
                  <a:cubicBezTo>
                    <a:pt x="22438" y="13176"/>
                    <a:pt x="22552" y="9889"/>
                    <a:pt x="22552" y="8839"/>
                  </a:cubicBezTo>
                  <a:cubicBezTo>
                    <a:pt x="22552" y="7846"/>
                    <a:pt x="12968" y="1"/>
                    <a:pt x="10561" y="1"/>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28"/>
            <p:cNvSpPr/>
            <p:nvPr/>
          </p:nvSpPr>
          <p:spPr>
            <a:xfrm>
              <a:off x="-415682" y="4744990"/>
              <a:ext cx="775114" cy="666212"/>
            </a:xfrm>
            <a:custGeom>
              <a:avLst/>
              <a:gdLst/>
              <a:ahLst/>
              <a:cxnLst/>
              <a:rect l="l" t="t" r="r" b="b"/>
              <a:pathLst>
                <a:path w="22826" h="19619" extrusionOk="0">
                  <a:moveTo>
                    <a:pt x="14905" y="0"/>
                  </a:moveTo>
                  <a:lnTo>
                    <a:pt x="14905" y="0"/>
                  </a:lnTo>
                  <a:cubicBezTo>
                    <a:pt x="15955" y="1895"/>
                    <a:pt x="16526" y="5547"/>
                    <a:pt x="16366" y="6049"/>
                  </a:cubicBezTo>
                  <a:cubicBezTo>
                    <a:pt x="16207" y="6551"/>
                    <a:pt x="10774" y="11367"/>
                    <a:pt x="10272" y="11458"/>
                  </a:cubicBezTo>
                  <a:cubicBezTo>
                    <a:pt x="9770" y="11550"/>
                    <a:pt x="1" y="12280"/>
                    <a:pt x="1" y="12280"/>
                  </a:cubicBezTo>
                  <a:lnTo>
                    <a:pt x="1" y="18169"/>
                  </a:lnTo>
                  <a:cubicBezTo>
                    <a:pt x="1" y="18169"/>
                    <a:pt x="12360" y="19618"/>
                    <a:pt x="16337" y="19618"/>
                  </a:cubicBezTo>
                  <a:cubicBezTo>
                    <a:pt x="16536" y="19618"/>
                    <a:pt x="16714" y="19615"/>
                    <a:pt x="16868" y="19607"/>
                  </a:cubicBezTo>
                  <a:cubicBezTo>
                    <a:pt x="20132" y="19447"/>
                    <a:pt x="21068" y="18283"/>
                    <a:pt x="21822" y="16914"/>
                  </a:cubicBezTo>
                  <a:cubicBezTo>
                    <a:pt x="22575" y="15521"/>
                    <a:pt x="22757" y="12691"/>
                    <a:pt x="22780" y="11504"/>
                  </a:cubicBezTo>
                  <a:cubicBezTo>
                    <a:pt x="22826" y="10294"/>
                    <a:pt x="22278" y="7966"/>
                    <a:pt x="22278" y="7966"/>
                  </a:cubicBezTo>
                  <a:lnTo>
                    <a:pt x="19744" y="2830"/>
                  </a:lnTo>
                  <a:cubicBezTo>
                    <a:pt x="19744" y="2830"/>
                    <a:pt x="18809" y="2260"/>
                    <a:pt x="18558" y="2009"/>
                  </a:cubicBezTo>
                  <a:cubicBezTo>
                    <a:pt x="18306" y="1758"/>
                    <a:pt x="14906" y="0"/>
                    <a:pt x="14905"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28"/>
            <p:cNvSpPr/>
            <p:nvPr/>
          </p:nvSpPr>
          <p:spPr>
            <a:xfrm>
              <a:off x="-152926" y="4107692"/>
              <a:ext cx="582133" cy="1169836"/>
            </a:xfrm>
            <a:custGeom>
              <a:avLst/>
              <a:gdLst/>
              <a:ahLst/>
              <a:cxnLst/>
              <a:rect l="l" t="t" r="r" b="b"/>
              <a:pathLst>
                <a:path w="17143" h="34450" extrusionOk="0">
                  <a:moveTo>
                    <a:pt x="221" y="1"/>
                  </a:moveTo>
                  <a:cubicBezTo>
                    <a:pt x="139" y="1"/>
                    <a:pt x="65" y="10"/>
                    <a:pt x="0" y="29"/>
                  </a:cubicBezTo>
                  <a:cubicBezTo>
                    <a:pt x="1849" y="2905"/>
                    <a:pt x="2534" y="10551"/>
                    <a:pt x="2146" y="12240"/>
                  </a:cubicBezTo>
                  <a:cubicBezTo>
                    <a:pt x="1781" y="13929"/>
                    <a:pt x="4406" y="15869"/>
                    <a:pt x="5775" y="17421"/>
                  </a:cubicBezTo>
                  <a:cubicBezTo>
                    <a:pt x="7167" y="18996"/>
                    <a:pt x="11162" y="21872"/>
                    <a:pt x="12600" y="24201"/>
                  </a:cubicBezTo>
                  <a:cubicBezTo>
                    <a:pt x="14038" y="26506"/>
                    <a:pt x="14426" y="30751"/>
                    <a:pt x="14289" y="31893"/>
                  </a:cubicBezTo>
                  <a:cubicBezTo>
                    <a:pt x="14175" y="32965"/>
                    <a:pt x="14312" y="34358"/>
                    <a:pt x="14312" y="34449"/>
                  </a:cubicBezTo>
                  <a:cubicBezTo>
                    <a:pt x="15385" y="31984"/>
                    <a:pt x="15841" y="28560"/>
                    <a:pt x="16366" y="27305"/>
                  </a:cubicBezTo>
                  <a:cubicBezTo>
                    <a:pt x="17142" y="25365"/>
                    <a:pt x="12303" y="15436"/>
                    <a:pt x="12212" y="14294"/>
                  </a:cubicBezTo>
                  <a:cubicBezTo>
                    <a:pt x="12098" y="13176"/>
                    <a:pt x="12212" y="9889"/>
                    <a:pt x="12212" y="8839"/>
                  </a:cubicBezTo>
                  <a:cubicBezTo>
                    <a:pt x="12212" y="7846"/>
                    <a:pt x="2628" y="1"/>
                    <a:pt x="221" y="1"/>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28"/>
            <p:cNvSpPr/>
            <p:nvPr/>
          </p:nvSpPr>
          <p:spPr>
            <a:xfrm>
              <a:off x="-454427" y="4601591"/>
              <a:ext cx="349592" cy="611575"/>
            </a:xfrm>
            <a:custGeom>
              <a:avLst/>
              <a:gdLst/>
              <a:ahLst/>
              <a:cxnLst/>
              <a:rect l="l" t="t" r="r" b="b"/>
              <a:pathLst>
                <a:path w="10295" h="18010" extrusionOk="0">
                  <a:moveTo>
                    <a:pt x="10295" y="0"/>
                  </a:moveTo>
                  <a:lnTo>
                    <a:pt x="10295" y="0"/>
                  </a:lnTo>
                  <a:cubicBezTo>
                    <a:pt x="8925" y="343"/>
                    <a:pt x="8263" y="1393"/>
                    <a:pt x="7692" y="2694"/>
                  </a:cubicBezTo>
                  <a:cubicBezTo>
                    <a:pt x="7145" y="3972"/>
                    <a:pt x="6665" y="4269"/>
                    <a:pt x="5912" y="5022"/>
                  </a:cubicBezTo>
                  <a:cubicBezTo>
                    <a:pt x="5159" y="5775"/>
                    <a:pt x="1644" y="7510"/>
                    <a:pt x="1142" y="7647"/>
                  </a:cubicBezTo>
                  <a:cubicBezTo>
                    <a:pt x="639" y="7784"/>
                    <a:pt x="274" y="13650"/>
                    <a:pt x="137" y="14882"/>
                  </a:cubicBezTo>
                  <a:cubicBezTo>
                    <a:pt x="0" y="16092"/>
                    <a:pt x="137" y="18010"/>
                    <a:pt x="137" y="18010"/>
                  </a:cubicBezTo>
                  <a:lnTo>
                    <a:pt x="3105" y="17553"/>
                  </a:lnTo>
                  <a:cubicBezTo>
                    <a:pt x="3105" y="17553"/>
                    <a:pt x="4794" y="15019"/>
                    <a:pt x="4931" y="14586"/>
                  </a:cubicBezTo>
                  <a:cubicBezTo>
                    <a:pt x="5068" y="14175"/>
                    <a:pt x="5250" y="11482"/>
                    <a:pt x="5547" y="10888"/>
                  </a:cubicBezTo>
                  <a:cubicBezTo>
                    <a:pt x="5821" y="10272"/>
                    <a:pt x="7282" y="6711"/>
                    <a:pt x="7898" y="5912"/>
                  </a:cubicBezTo>
                  <a:cubicBezTo>
                    <a:pt x="8491" y="5113"/>
                    <a:pt x="9108" y="1347"/>
                    <a:pt x="10295"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75" name="Google Shape;3475;p28"/>
          <p:cNvSpPr/>
          <p:nvPr/>
        </p:nvSpPr>
        <p:spPr>
          <a:xfrm>
            <a:off x="-271502" y="4108642"/>
            <a:ext cx="599927" cy="988265"/>
          </a:xfrm>
          <a:custGeom>
            <a:avLst/>
            <a:gdLst/>
            <a:ahLst/>
            <a:cxnLst/>
            <a:rect l="l" t="t" r="r" b="b"/>
            <a:pathLst>
              <a:path w="17667" h="29103" extrusionOk="0">
                <a:moveTo>
                  <a:pt x="3492" y="1"/>
                </a:moveTo>
                <a:cubicBezTo>
                  <a:pt x="4314" y="1804"/>
                  <a:pt x="5250" y="6118"/>
                  <a:pt x="5296" y="7396"/>
                </a:cubicBezTo>
                <a:cubicBezTo>
                  <a:pt x="5364" y="8651"/>
                  <a:pt x="4771" y="11139"/>
                  <a:pt x="4908" y="12212"/>
                </a:cubicBezTo>
                <a:cubicBezTo>
                  <a:pt x="5022" y="13262"/>
                  <a:pt x="4953" y="14586"/>
                  <a:pt x="4428" y="16001"/>
                </a:cubicBezTo>
                <a:cubicBezTo>
                  <a:pt x="3880" y="17439"/>
                  <a:pt x="2260" y="20749"/>
                  <a:pt x="1917" y="21456"/>
                </a:cubicBezTo>
                <a:cubicBezTo>
                  <a:pt x="1598" y="22141"/>
                  <a:pt x="114" y="25291"/>
                  <a:pt x="0" y="26021"/>
                </a:cubicBezTo>
                <a:cubicBezTo>
                  <a:pt x="799" y="24994"/>
                  <a:pt x="1621" y="22483"/>
                  <a:pt x="2100" y="21822"/>
                </a:cubicBezTo>
                <a:cubicBezTo>
                  <a:pt x="2602" y="21182"/>
                  <a:pt x="2488" y="21000"/>
                  <a:pt x="2990" y="20384"/>
                </a:cubicBezTo>
                <a:cubicBezTo>
                  <a:pt x="3515" y="19744"/>
                  <a:pt x="3812" y="18398"/>
                  <a:pt x="4131" y="17211"/>
                </a:cubicBezTo>
                <a:cubicBezTo>
                  <a:pt x="4428" y="16001"/>
                  <a:pt x="4679" y="15887"/>
                  <a:pt x="4930" y="15293"/>
                </a:cubicBezTo>
                <a:cubicBezTo>
                  <a:pt x="5159" y="14754"/>
                  <a:pt x="5104" y="12060"/>
                  <a:pt x="5453" y="12060"/>
                </a:cubicBezTo>
                <a:cubicBezTo>
                  <a:pt x="5488" y="12060"/>
                  <a:pt x="5526" y="12086"/>
                  <a:pt x="5569" y="12144"/>
                </a:cubicBezTo>
                <a:cubicBezTo>
                  <a:pt x="5455" y="13102"/>
                  <a:pt x="5935" y="14860"/>
                  <a:pt x="7373" y="16115"/>
                </a:cubicBezTo>
                <a:cubicBezTo>
                  <a:pt x="8788" y="17371"/>
                  <a:pt x="10157" y="18466"/>
                  <a:pt x="10751" y="19516"/>
                </a:cubicBezTo>
                <a:cubicBezTo>
                  <a:pt x="11344" y="20589"/>
                  <a:pt x="11801" y="22050"/>
                  <a:pt x="11869" y="22415"/>
                </a:cubicBezTo>
                <a:cubicBezTo>
                  <a:pt x="11930" y="21301"/>
                  <a:pt x="11182" y="19684"/>
                  <a:pt x="11300" y="19684"/>
                </a:cubicBezTo>
                <a:cubicBezTo>
                  <a:pt x="11315" y="19684"/>
                  <a:pt x="11344" y="19711"/>
                  <a:pt x="11390" y="19767"/>
                </a:cubicBezTo>
                <a:cubicBezTo>
                  <a:pt x="11824" y="20269"/>
                  <a:pt x="14038" y="21776"/>
                  <a:pt x="14631" y="22780"/>
                </a:cubicBezTo>
                <a:cubicBezTo>
                  <a:pt x="15247" y="23762"/>
                  <a:pt x="17484" y="26364"/>
                  <a:pt x="17644" y="29103"/>
                </a:cubicBezTo>
                <a:cubicBezTo>
                  <a:pt x="17667" y="27710"/>
                  <a:pt x="17073" y="25930"/>
                  <a:pt x="16503" y="24903"/>
                </a:cubicBezTo>
                <a:cubicBezTo>
                  <a:pt x="15909" y="23876"/>
                  <a:pt x="14357" y="21593"/>
                  <a:pt x="13535" y="20954"/>
                </a:cubicBezTo>
                <a:cubicBezTo>
                  <a:pt x="12714" y="20315"/>
                  <a:pt x="11618" y="19516"/>
                  <a:pt x="11367" y="19334"/>
                </a:cubicBezTo>
                <a:cubicBezTo>
                  <a:pt x="11139" y="19174"/>
                  <a:pt x="11025" y="19060"/>
                  <a:pt x="11025" y="19060"/>
                </a:cubicBezTo>
                <a:cubicBezTo>
                  <a:pt x="11025" y="19060"/>
                  <a:pt x="10591" y="18786"/>
                  <a:pt x="9678" y="17804"/>
                </a:cubicBezTo>
                <a:cubicBezTo>
                  <a:pt x="8788" y="16800"/>
                  <a:pt x="8354" y="16435"/>
                  <a:pt x="8194" y="16275"/>
                </a:cubicBezTo>
                <a:cubicBezTo>
                  <a:pt x="8035" y="16138"/>
                  <a:pt x="7190" y="15271"/>
                  <a:pt x="6962" y="14974"/>
                </a:cubicBezTo>
                <a:cubicBezTo>
                  <a:pt x="6756" y="14654"/>
                  <a:pt x="6003" y="13878"/>
                  <a:pt x="5752" y="10934"/>
                </a:cubicBezTo>
                <a:cubicBezTo>
                  <a:pt x="5684" y="10272"/>
                  <a:pt x="5638" y="8355"/>
                  <a:pt x="5524" y="7556"/>
                </a:cubicBezTo>
                <a:cubicBezTo>
                  <a:pt x="5410" y="6734"/>
                  <a:pt x="5341" y="3721"/>
                  <a:pt x="4953" y="2877"/>
                </a:cubicBezTo>
                <a:cubicBezTo>
                  <a:pt x="4588" y="2009"/>
                  <a:pt x="3492" y="1"/>
                  <a:pt x="3492" y="1"/>
                </a:cubicBezTo>
                <a:close/>
              </a:path>
            </a:pathLst>
          </a:custGeom>
          <a:solidFill>
            <a:srgbClr val="7E9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76" name="Google Shape;3476;p28"/>
          <p:cNvGrpSpPr/>
          <p:nvPr/>
        </p:nvGrpSpPr>
        <p:grpSpPr>
          <a:xfrm rot="-465538" flipH="1">
            <a:off x="8512953" y="3671419"/>
            <a:ext cx="1033255" cy="2847790"/>
            <a:chOff x="12111431" y="2541073"/>
            <a:chExt cx="1033302" cy="2847919"/>
          </a:xfrm>
        </p:grpSpPr>
        <p:sp>
          <p:nvSpPr>
            <p:cNvPr id="3477" name="Google Shape;3477;p28"/>
            <p:cNvSpPr/>
            <p:nvPr/>
          </p:nvSpPr>
          <p:spPr>
            <a:xfrm>
              <a:off x="12300938" y="2541073"/>
              <a:ext cx="843795" cy="1183616"/>
            </a:xfrm>
            <a:custGeom>
              <a:avLst/>
              <a:gdLst/>
              <a:ahLst/>
              <a:cxnLst/>
              <a:rect l="l" t="t" r="r" b="b"/>
              <a:pathLst>
                <a:path w="26524" h="37206" extrusionOk="0">
                  <a:moveTo>
                    <a:pt x="13079" y="6300"/>
                  </a:moveTo>
                  <a:cubicBezTo>
                    <a:pt x="13718" y="7464"/>
                    <a:pt x="14358" y="8628"/>
                    <a:pt x="14974" y="9815"/>
                  </a:cubicBezTo>
                  <a:lnTo>
                    <a:pt x="14974" y="9815"/>
                  </a:lnTo>
                  <a:cubicBezTo>
                    <a:pt x="14175" y="8743"/>
                    <a:pt x="13376" y="7693"/>
                    <a:pt x="12577" y="6643"/>
                  </a:cubicBezTo>
                  <a:lnTo>
                    <a:pt x="12577" y="6643"/>
                  </a:lnTo>
                  <a:cubicBezTo>
                    <a:pt x="12577" y="6643"/>
                    <a:pt x="9427" y="9313"/>
                    <a:pt x="8879" y="11094"/>
                  </a:cubicBezTo>
                  <a:lnTo>
                    <a:pt x="8879" y="11094"/>
                  </a:lnTo>
                  <a:cubicBezTo>
                    <a:pt x="10180" y="13330"/>
                    <a:pt x="11436" y="15590"/>
                    <a:pt x="12646" y="17895"/>
                  </a:cubicBezTo>
                  <a:lnTo>
                    <a:pt x="12646" y="17895"/>
                  </a:lnTo>
                  <a:cubicBezTo>
                    <a:pt x="11322" y="15887"/>
                    <a:pt x="9975" y="13924"/>
                    <a:pt x="8606" y="12007"/>
                  </a:cubicBezTo>
                  <a:lnTo>
                    <a:pt x="8606" y="12007"/>
                  </a:lnTo>
                  <a:cubicBezTo>
                    <a:pt x="4565" y="16229"/>
                    <a:pt x="2123" y="23214"/>
                    <a:pt x="2123" y="23214"/>
                  </a:cubicBezTo>
                  <a:lnTo>
                    <a:pt x="2123" y="23214"/>
                  </a:lnTo>
                  <a:cubicBezTo>
                    <a:pt x="2671" y="24264"/>
                    <a:pt x="3219" y="25314"/>
                    <a:pt x="3767" y="26386"/>
                  </a:cubicBezTo>
                  <a:lnTo>
                    <a:pt x="3767" y="26386"/>
                  </a:lnTo>
                  <a:cubicBezTo>
                    <a:pt x="3150" y="25519"/>
                    <a:pt x="2511" y="24675"/>
                    <a:pt x="1872" y="23830"/>
                  </a:cubicBezTo>
                  <a:lnTo>
                    <a:pt x="1872" y="23830"/>
                  </a:lnTo>
                  <a:cubicBezTo>
                    <a:pt x="1598" y="24309"/>
                    <a:pt x="1324" y="24811"/>
                    <a:pt x="1050" y="25291"/>
                  </a:cubicBezTo>
                  <a:lnTo>
                    <a:pt x="1050" y="25291"/>
                  </a:lnTo>
                  <a:cubicBezTo>
                    <a:pt x="1667" y="26455"/>
                    <a:pt x="2306" y="27642"/>
                    <a:pt x="2899" y="28829"/>
                  </a:cubicBezTo>
                  <a:lnTo>
                    <a:pt x="2899" y="28829"/>
                  </a:lnTo>
                  <a:cubicBezTo>
                    <a:pt x="2169" y="27916"/>
                    <a:pt x="1438" y="26980"/>
                    <a:pt x="708" y="26090"/>
                  </a:cubicBezTo>
                  <a:lnTo>
                    <a:pt x="708" y="26090"/>
                  </a:lnTo>
                  <a:cubicBezTo>
                    <a:pt x="0" y="27277"/>
                    <a:pt x="776" y="32435"/>
                    <a:pt x="4657" y="37206"/>
                  </a:cubicBezTo>
                  <a:lnTo>
                    <a:pt x="4657" y="37206"/>
                  </a:lnTo>
                  <a:cubicBezTo>
                    <a:pt x="7122" y="36407"/>
                    <a:pt x="9907" y="35768"/>
                    <a:pt x="12349" y="34489"/>
                  </a:cubicBezTo>
                  <a:lnTo>
                    <a:pt x="12349" y="34489"/>
                  </a:lnTo>
                  <a:cubicBezTo>
                    <a:pt x="14791" y="33188"/>
                    <a:pt x="14951" y="32093"/>
                    <a:pt x="14951" y="32093"/>
                  </a:cubicBezTo>
                  <a:lnTo>
                    <a:pt x="14951" y="32093"/>
                  </a:lnTo>
                  <a:cubicBezTo>
                    <a:pt x="14106" y="31659"/>
                    <a:pt x="13262" y="31225"/>
                    <a:pt x="12417" y="30792"/>
                  </a:cubicBezTo>
                  <a:lnTo>
                    <a:pt x="12417" y="30792"/>
                  </a:lnTo>
                  <a:cubicBezTo>
                    <a:pt x="13376" y="31111"/>
                    <a:pt x="14358" y="31431"/>
                    <a:pt x="15316" y="31750"/>
                  </a:cubicBezTo>
                  <a:lnTo>
                    <a:pt x="15316" y="31750"/>
                  </a:lnTo>
                  <a:cubicBezTo>
                    <a:pt x="17165" y="29536"/>
                    <a:pt x="18603" y="27140"/>
                    <a:pt x="18603" y="27140"/>
                  </a:cubicBezTo>
                  <a:lnTo>
                    <a:pt x="18603" y="27140"/>
                  </a:lnTo>
                  <a:cubicBezTo>
                    <a:pt x="18032" y="26889"/>
                    <a:pt x="17462" y="26638"/>
                    <a:pt x="16914" y="26386"/>
                  </a:cubicBezTo>
                  <a:lnTo>
                    <a:pt x="16914" y="26386"/>
                  </a:lnTo>
                  <a:cubicBezTo>
                    <a:pt x="17667" y="26501"/>
                    <a:pt x="18398" y="26638"/>
                    <a:pt x="19151" y="26752"/>
                  </a:cubicBezTo>
                  <a:lnTo>
                    <a:pt x="19151" y="26752"/>
                  </a:lnTo>
                  <a:cubicBezTo>
                    <a:pt x="21000" y="24058"/>
                    <a:pt x="21411" y="21913"/>
                    <a:pt x="22232" y="20657"/>
                  </a:cubicBezTo>
                  <a:lnTo>
                    <a:pt x="22232" y="20657"/>
                  </a:lnTo>
                  <a:cubicBezTo>
                    <a:pt x="22415" y="20383"/>
                    <a:pt x="22689" y="20155"/>
                    <a:pt x="22940" y="19881"/>
                  </a:cubicBezTo>
                  <a:lnTo>
                    <a:pt x="22940" y="19881"/>
                  </a:lnTo>
                  <a:cubicBezTo>
                    <a:pt x="22141" y="19721"/>
                    <a:pt x="21342" y="19562"/>
                    <a:pt x="20543" y="19402"/>
                  </a:cubicBezTo>
                  <a:lnTo>
                    <a:pt x="20543" y="19402"/>
                  </a:lnTo>
                  <a:cubicBezTo>
                    <a:pt x="21319" y="19356"/>
                    <a:pt x="22095" y="19288"/>
                    <a:pt x="22871" y="19242"/>
                  </a:cubicBezTo>
                  <a:lnTo>
                    <a:pt x="22871" y="19242"/>
                  </a:lnTo>
                  <a:cubicBezTo>
                    <a:pt x="24880" y="16617"/>
                    <a:pt x="25154" y="13125"/>
                    <a:pt x="25154" y="12965"/>
                  </a:cubicBezTo>
                  <a:lnTo>
                    <a:pt x="25154" y="12965"/>
                  </a:lnTo>
                  <a:cubicBezTo>
                    <a:pt x="24675" y="13011"/>
                    <a:pt x="24195" y="13056"/>
                    <a:pt x="23716" y="13125"/>
                  </a:cubicBezTo>
                  <a:lnTo>
                    <a:pt x="23716" y="13125"/>
                  </a:lnTo>
                  <a:cubicBezTo>
                    <a:pt x="24241" y="12783"/>
                    <a:pt x="25085" y="12463"/>
                    <a:pt x="25085" y="12463"/>
                  </a:cubicBezTo>
                  <a:lnTo>
                    <a:pt x="25085" y="12463"/>
                  </a:lnTo>
                  <a:cubicBezTo>
                    <a:pt x="25154" y="12463"/>
                    <a:pt x="25222" y="12463"/>
                    <a:pt x="25268" y="12440"/>
                  </a:cubicBezTo>
                  <a:lnTo>
                    <a:pt x="25268" y="12440"/>
                  </a:lnTo>
                  <a:cubicBezTo>
                    <a:pt x="26523" y="9016"/>
                    <a:pt x="24629" y="2374"/>
                    <a:pt x="24241" y="0"/>
                  </a:cubicBezTo>
                  <a:lnTo>
                    <a:pt x="24241" y="0"/>
                  </a:lnTo>
                  <a:cubicBezTo>
                    <a:pt x="20315" y="1416"/>
                    <a:pt x="13992" y="4474"/>
                    <a:pt x="13079" y="6300"/>
                  </a:cubicBezTo>
                  <a:close/>
                  <a:moveTo>
                    <a:pt x="14951" y="32093"/>
                  </a:moveTo>
                  <a:lnTo>
                    <a:pt x="14951" y="32093"/>
                  </a:lnTo>
                  <a:lnTo>
                    <a:pt x="14951" y="32093"/>
                  </a:lnTo>
                  <a:lnTo>
                    <a:pt x="14951" y="32093"/>
                  </a:lnTo>
                  <a:lnTo>
                    <a:pt x="14951" y="32093"/>
                  </a:lnTo>
                  <a:lnTo>
                    <a:pt x="14951" y="3209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28"/>
            <p:cNvSpPr/>
            <p:nvPr/>
          </p:nvSpPr>
          <p:spPr>
            <a:xfrm>
              <a:off x="12111431" y="2578103"/>
              <a:ext cx="956316" cy="2810889"/>
            </a:xfrm>
            <a:custGeom>
              <a:avLst/>
              <a:gdLst/>
              <a:ahLst/>
              <a:cxnLst/>
              <a:rect l="l" t="t" r="r" b="b"/>
              <a:pathLst>
                <a:path w="30061" h="88358" extrusionOk="0">
                  <a:moveTo>
                    <a:pt x="24514" y="10843"/>
                  </a:moveTo>
                  <a:cubicBezTo>
                    <a:pt x="23373" y="12532"/>
                    <a:pt x="22186" y="14289"/>
                    <a:pt x="21182" y="16047"/>
                  </a:cubicBezTo>
                  <a:lnTo>
                    <a:pt x="21182" y="16047"/>
                  </a:lnTo>
                  <a:cubicBezTo>
                    <a:pt x="18123" y="21342"/>
                    <a:pt x="15407" y="25747"/>
                    <a:pt x="12988" y="29673"/>
                  </a:cubicBezTo>
                  <a:lnTo>
                    <a:pt x="12988" y="29673"/>
                  </a:lnTo>
                  <a:cubicBezTo>
                    <a:pt x="10637" y="33508"/>
                    <a:pt x="9039" y="37959"/>
                    <a:pt x="7783" y="43757"/>
                  </a:cubicBezTo>
                  <a:lnTo>
                    <a:pt x="7783" y="43757"/>
                  </a:lnTo>
                  <a:cubicBezTo>
                    <a:pt x="7053" y="47021"/>
                    <a:pt x="6779" y="50376"/>
                    <a:pt x="6437" y="53617"/>
                  </a:cubicBezTo>
                  <a:lnTo>
                    <a:pt x="6437" y="53617"/>
                  </a:lnTo>
                  <a:cubicBezTo>
                    <a:pt x="6300" y="54827"/>
                    <a:pt x="6163" y="56059"/>
                    <a:pt x="5980" y="57246"/>
                  </a:cubicBezTo>
                  <a:lnTo>
                    <a:pt x="5980" y="57246"/>
                  </a:lnTo>
                  <a:cubicBezTo>
                    <a:pt x="5729" y="58798"/>
                    <a:pt x="5478" y="60351"/>
                    <a:pt x="5181" y="61880"/>
                  </a:cubicBezTo>
                  <a:lnTo>
                    <a:pt x="5181" y="61880"/>
                  </a:lnTo>
                  <a:cubicBezTo>
                    <a:pt x="4656" y="64687"/>
                    <a:pt x="4040" y="67586"/>
                    <a:pt x="3469" y="70416"/>
                  </a:cubicBezTo>
                  <a:lnTo>
                    <a:pt x="3469" y="70416"/>
                  </a:lnTo>
                  <a:cubicBezTo>
                    <a:pt x="2625" y="74730"/>
                    <a:pt x="1780" y="79090"/>
                    <a:pt x="822" y="83267"/>
                  </a:cubicBezTo>
                  <a:lnTo>
                    <a:pt x="822" y="83267"/>
                  </a:lnTo>
                  <a:cubicBezTo>
                    <a:pt x="548" y="84386"/>
                    <a:pt x="274" y="85527"/>
                    <a:pt x="0" y="86645"/>
                  </a:cubicBezTo>
                  <a:lnTo>
                    <a:pt x="0" y="86645"/>
                  </a:lnTo>
                  <a:lnTo>
                    <a:pt x="0" y="88357"/>
                  </a:lnTo>
                  <a:cubicBezTo>
                    <a:pt x="91" y="87946"/>
                    <a:pt x="183" y="87535"/>
                    <a:pt x="297" y="87147"/>
                  </a:cubicBezTo>
                  <a:lnTo>
                    <a:pt x="297" y="87147"/>
                  </a:lnTo>
                  <a:cubicBezTo>
                    <a:pt x="616" y="85892"/>
                    <a:pt x="913" y="84637"/>
                    <a:pt x="1210" y="83358"/>
                  </a:cubicBezTo>
                  <a:lnTo>
                    <a:pt x="1210" y="83358"/>
                  </a:lnTo>
                  <a:cubicBezTo>
                    <a:pt x="2168" y="79181"/>
                    <a:pt x="3013" y="74799"/>
                    <a:pt x="3880" y="70508"/>
                  </a:cubicBezTo>
                  <a:lnTo>
                    <a:pt x="3880" y="70508"/>
                  </a:lnTo>
                  <a:cubicBezTo>
                    <a:pt x="4451" y="67677"/>
                    <a:pt x="5067" y="64779"/>
                    <a:pt x="5592" y="61971"/>
                  </a:cubicBezTo>
                  <a:lnTo>
                    <a:pt x="5592" y="61971"/>
                  </a:lnTo>
                  <a:cubicBezTo>
                    <a:pt x="5866" y="60419"/>
                    <a:pt x="6140" y="58867"/>
                    <a:pt x="6368" y="57315"/>
                  </a:cubicBezTo>
                  <a:lnTo>
                    <a:pt x="6368" y="57315"/>
                  </a:lnTo>
                  <a:cubicBezTo>
                    <a:pt x="6551" y="56105"/>
                    <a:pt x="6711" y="54872"/>
                    <a:pt x="6848" y="53663"/>
                  </a:cubicBezTo>
                  <a:lnTo>
                    <a:pt x="6848" y="53663"/>
                  </a:lnTo>
                  <a:cubicBezTo>
                    <a:pt x="7190" y="50444"/>
                    <a:pt x="7464" y="47089"/>
                    <a:pt x="8171" y="43871"/>
                  </a:cubicBezTo>
                  <a:lnTo>
                    <a:pt x="8171" y="43871"/>
                  </a:lnTo>
                  <a:cubicBezTo>
                    <a:pt x="9427" y="38119"/>
                    <a:pt x="11002" y="33691"/>
                    <a:pt x="13330" y="29924"/>
                  </a:cubicBezTo>
                  <a:lnTo>
                    <a:pt x="13330" y="29924"/>
                  </a:lnTo>
                  <a:cubicBezTo>
                    <a:pt x="15749" y="26021"/>
                    <a:pt x="18466" y="21593"/>
                    <a:pt x="21524" y="16298"/>
                  </a:cubicBezTo>
                  <a:lnTo>
                    <a:pt x="21524" y="16298"/>
                  </a:lnTo>
                  <a:cubicBezTo>
                    <a:pt x="22529" y="14563"/>
                    <a:pt x="23715" y="12828"/>
                    <a:pt x="24834" y="11139"/>
                  </a:cubicBezTo>
                  <a:lnTo>
                    <a:pt x="24834" y="11139"/>
                  </a:lnTo>
                  <a:cubicBezTo>
                    <a:pt x="27025" y="7852"/>
                    <a:pt x="29194" y="4337"/>
                    <a:pt x="30061" y="160"/>
                  </a:cubicBezTo>
                  <a:lnTo>
                    <a:pt x="30061" y="160"/>
                  </a:lnTo>
                  <a:cubicBezTo>
                    <a:pt x="29924" y="115"/>
                    <a:pt x="29787" y="46"/>
                    <a:pt x="29650" y="1"/>
                  </a:cubicBezTo>
                  <a:lnTo>
                    <a:pt x="29650" y="1"/>
                  </a:lnTo>
                  <a:cubicBezTo>
                    <a:pt x="28828" y="4086"/>
                    <a:pt x="26660" y="7579"/>
                    <a:pt x="24514" y="10843"/>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9" name="Google Shape;3479;p28"/>
          <p:cNvGrpSpPr/>
          <p:nvPr/>
        </p:nvGrpSpPr>
        <p:grpSpPr>
          <a:xfrm rot="638277" flipH="1">
            <a:off x="8270286" y="2914345"/>
            <a:ext cx="1033288" cy="2847880"/>
            <a:chOff x="12111431" y="2541073"/>
            <a:chExt cx="1033302" cy="2847919"/>
          </a:xfrm>
        </p:grpSpPr>
        <p:sp>
          <p:nvSpPr>
            <p:cNvPr id="3480" name="Google Shape;3480;p28"/>
            <p:cNvSpPr/>
            <p:nvPr/>
          </p:nvSpPr>
          <p:spPr>
            <a:xfrm>
              <a:off x="12300938" y="2541073"/>
              <a:ext cx="843795" cy="1183616"/>
            </a:xfrm>
            <a:custGeom>
              <a:avLst/>
              <a:gdLst/>
              <a:ahLst/>
              <a:cxnLst/>
              <a:rect l="l" t="t" r="r" b="b"/>
              <a:pathLst>
                <a:path w="26524" h="37206" extrusionOk="0">
                  <a:moveTo>
                    <a:pt x="13079" y="6300"/>
                  </a:moveTo>
                  <a:cubicBezTo>
                    <a:pt x="13718" y="7464"/>
                    <a:pt x="14358" y="8628"/>
                    <a:pt x="14974" y="9815"/>
                  </a:cubicBezTo>
                  <a:lnTo>
                    <a:pt x="14974" y="9815"/>
                  </a:lnTo>
                  <a:cubicBezTo>
                    <a:pt x="14175" y="8743"/>
                    <a:pt x="13376" y="7693"/>
                    <a:pt x="12577" y="6643"/>
                  </a:cubicBezTo>
                  <a:lnTo>
                    <a:pt x="12577" y="6643"/>
                  </a:lnTo>
                  <a:cubicBezTo>
                    <a:pt x="12577" y="6643"/>
                    <a:pt x="9427" y="9313"/>
                    <a:pt x="8879" y="11094"/>
                  </a:cubicBezTo>
                  <a:lnTo>
                    <a:pt x="8879" y="11094"/>
                  </a:lnTo>
                  <a:cubicBezTo>
                    <a:pt x="10180" y="13330"/>
                    <a:pt x="11436" y="15590"/>
                    <a:pt x="12646" y="17895"/>
                  </a:cubicBezTo>
                  <a:lnTo>
                    <a:pt x="12646" y="17895"/>
                  </a:lnTo>
                  <a:cubicBezTo>
                    <a:pt x="11322" y="15887"/>
                    <a:pt x="9975" y="13924"/>
                    <a:pt x="8606" y="12007"/>
                  </a:cubicBezTo>
                  <a:lnTo>
                    <a:pt x="8606" y="12007"/>
                  </a:lnTo>
                  <a:cubicBezTo>
                    <a:pt x="4565" y="16229"/>
                    <a:pt x="2123" y="23214"/>
                    <a:pt x="2123" y="23214"/>
                  </a:cubicBezTo>
                  <a:lnTo>
                    <a:pt x="2123" y="23214"/>
                  </a:lnTo>
                  <a:cubicBezTo>
                    <a:pt x="2671" y="24264"/>
                    <a:pt x="3219" y="25314"/>
                    <a:pt x="3767" y="26386"/>
                  </a:cubicBezTo>
                  <a:lnTo>
                    <a:pt x="3767" y="26386"/>
                  </a:lnTo>
                  <a:cubicBezTo>
                    <a:pt x="3150" y="25519"/>
                    <a:pt x="2511" y="24675"/>
                    <a:pt x="1872" y="23830"/>
                  </a:cubicBezTo>
                  <a:lnTo>
                    <a:pt x="1872" y="23830"/>
                  </a:lnTo>
                  <a:cubicBezTo>
                    <a:pt x="1598" y="24309"/>
                    <a:pt x="1324" y="24811"/>
                    <a:pt x="1050" y="25291"/>
                  </a:cubicBezTo>
                  <a:lnTo>
                    <a:pt x="1050" y="25291"/>
                  </a:lnTo>
                  <a:cubicBezTo>
                    <a:pt x="1667" y="26455"/>
                    <a:pt x="2306" y="27642"/>
                    <a:pt x="2899" y="28829"/>
                  </a:cubicBezTo>
                  <a:lnTo>
                    <a:pt x="2899" y="28829"/>
                  </a:lnTo>
                  <a:cubicBezTo>
                    <a:pt x="2169" y="27916"/>
                    <a:pt x="1438" y="26980"/>
                    <a:pt x="708" y="26090"/>
                  </a:cubicBezTo>
                  <a:lnTo>
                    <a:pt x="708" y="26090"/>
                  </a:lnTo>
                  <a:cubicBezTo>
                    <a:pt x="0" y="27277"/>
                    <a:pt x="776" y="32435"/>
                    <a:pt x="4657" y="37206"/>
                  </a:cubicBezTo>
                  <a:lnTo>
                    <a:pt x="4657" y="37206"/>
                  </a:lnTo>
                  <a:cubicBezTo>
                    <a:pt x="7122" y="36407"/>
                    <a:pt x="9907" y="35768"/>
                    <a:pt x="12349" y="34489"/>
                  </a:cubicBezTo>
                  <a:lnTo>
                    <a:pt x="12349" y="34489"/>
                  </a:lnTo>
                  <a:cubicBezTo>
                    <a:pt x="14791" y="33188"/>
                    <a:pt x="14951" y="32093"/>
                    <a:pt x="14951" y="32093"/>
                  </a:cubicBezTo>
                  <a:lnTo>
                    <a:pt x="14951" y="32093"/>
                  </a:lnTo>
                  <a:cubicBezTo>
                    <a:pt x="14106" y="31659"/>
                    <a:pt x="13262" y="31225"/>
                    <a:pt x="12417" y="30792"/>
                  </a:cubicBezTo>
                  <a:lnTo>
                    <a:pt x="12417" y="30792"/>
                  </a:lnTo>
                  <a:cubicBezTo>
                    <a:pt x="13376" y="31111"/>
                    <a:pt x="14358" y="31431"/>
                    <a:pt x="15316" y="31750"/>
                  </a:cubicBezTo>
                  <a:lnTo>
                    <a:pt x="15316" y="31750"/>
                  </a:lnTo>
                  <a:cubicBezTo>
                    <a:pt x="17165" y="29536"/>
                    <a:pt x="18603" y="27140"/>
                    <a:pt x="18603" y="27140"/>
                  </a:cubicBezTo>
                  <a:lnTo>
                    <a:pt x="18603" y="27140"/>
                  </a:lnTo>
                  <a:cubicBezTo>
                    <a:pt x="18032" y="26889"/>
                    <a:pt x="17462" y="26638"/>
                    <a:pt x="16914" y="26386"/>
                  </a:cubicBezTo>
                  <a:lnTo>
                    <a:pt x="16914" y="26386"/>
                  </a:lnTo>
                  <a:cubicBezTo>
                    <a:pt x="17667" y="26501"/>
                    <a:pt x="18398" y="26638"/>
                    <a:pt x="19151" y="26752"/>
                  </a:cubicBezTo>
                  <a:lnTo>
                    <a:pt x="19151" y="26752"/>
                  </a:lnTo>
                  <a:cubicBezTo>
                    <a:pt x="21000" y="24058"/>
                    <a:pt x="21411" y="21913"/>
                    <a:pt x="22232" y="20657"/>
                  </a:cubicBezTo>
                  <a:lnTo>
                    <a:pt x="22232" y="20657"/>
                  </a:lnTo>
                  <a:cubicBezTo>
                    <a:pt x="22415" y="20383"/>
                    <a:pt x="22689" y="20155"/>
                    <a:pt x="22940" y="19881"/>
                  </a:cubicBezTo>
                  <a:lnTo>
                    <a:pt x="22940" y="19881"/>
                  </a:lnTo>
                  <a:cubicBezTo>
                    <a:pt x="22141" y="19721"/>
                    <a:pt x="21342" y="19562"/>
                    <a:pt x="20543" y="19402"/>
                  </a:cubicBezTo>
                  <a:lnTo>
                    <a:pt x="20543" y="19402"/>
                  </a:lnTo>
                  <a:cubicBezTo>
                    <a:pt x="21319" y="19356"/>
                    <a:pt x="22095" y="19288"/>
                    <a:pt x="22871" y="19242"/>
                  </a:cubicBezTo>
                  <a:lnTo>
                    <a:pt x="22871" y="19242"/>
                  </a:lnTo>
                  <a:cubicBezTo>
                    <a:pt x="24880" y="16617"/>
                    <a:pt x="25154" y="13125"/>
                    <a:pt x="25154" y="12965"/>
                  </a:cubicBezTo>
                  <a:lnTo>
                    <a:pt x="25154" y="12965"/>
                  </a:lnTo>
                  <a:cubicBezTo>
                    <a:pt x="24675" y="13011"/>
                    <a:pt x="24195" y="13056"/>
                    <a:pt x="23716" y="13125"/>
                  </a:cubicBezTo>
                  <a:lnTo>
                    <a:pt x="23716" y="13125"/>
                  </a:lnTo>
                  <a:cubicBezTo>
                    <a:pt x="24241" y="12783"/>
                    <a:pt x="25085" y="12463"/>
                    <a:pt x="25085" y="12463"/>
                  </a:cubicBezTo>
                  <a:lnTo>
                    <a:pt x="25085" y="12463"/>
                  </a:lnTo>
                  <a:cubicBezTo>
                    <a:pt x="25154" y="12463"/>
                    <a:pt x="25222" y="12463"/>
                    <a:pt x="25268" y="12440"/>
                  </a:cubicBezTo>
                  <a:lnTo>
                    <a:pt x="25268" y="12440"/>
                  </a:lnTo>
                  <a:cubicBezTo>
                    <a:pt x="26523" y="9016"/>
                    <a:pt x="24629" y="2374"/>
                    <a:pt x="24241" y="0"/>
                  </a:cubicBezTo>
                  <a:lnTo>
                    <a:pt x="24241" y="0"/>
                  </a:lnTo>
                  <a:cubicBezTo>
                    <a:pt x="20315" y="1416"/>
                    <a:pt x="13992" y="4474"/>
                    <a:pt x="13079" y="6300"/>
                  </a:cubicBezTo>
                  <a:close/>
                  <a:moveTo>
                    <a:pt x="14951" y="32093"/>
                  </a:moveTo>
                  <a:lnTo>
                    <a:pt x="14951" y="32093"/>
                  </a:lnTo>
                  <a:lnTo>
                    <a:pt x="14951" y="32093"/>
                  </a:lnTo>
                  <a:lnTo>
                    <a:pt x="14951" y="32093"/>
                  </a:lnTo>
                  <a:lnTo>
                    <a:pt x="14951" y="32093"/>
                  </a:lnTo>
                  <a:lnTo>
                    <a:pt x="14951" y="3209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28"/>
            <p:cNvSpPr/>
            <p:nvPr/>
          </p:nvSpPr>
          <p:spPr>
            <a:xfrm>
              <a:off x="12111431" y="2578103"/>
              <a:ext cx="956316" cy="2810889"/>
            </a:xfrm>
            <a:custGeom>
              <a:avLst/>
              <a:gdLst/>
              <a:ahLst/>
              <a:cxnLst/>
              <a:rect l="l" t="t" r="r" b="b"/>
              <a:pathLst>
                <a:path w="30061" h="88358" extrusionOk="0">
                  <a:moveTo>
                    <a:pt x="24514" y="10843"/>
                  </a:moveTo>
                  <a:cubicBezTo>
                    <a:pt x="23373" y="12532"/>
                    <a:pt x="22186" y="14289"/>
                    <a:pt x="21182" y="16047"/>
                  </a:cubicBezTo>
                  <a:lnTo>
                    <a:pt x="21182" y="16047"/>
                  </a:lnTo>
                  <a:cubicBezTo>
                    <a:pt x="18123" y="21342"/>
                    <a:pt x="15407" y="25747"/>
                    <a:pt x="12988" y="29673"/>
                  </a:cubicBezTo>
                  <a:lnTo>
                    <a:pt x="12988" y="29673"/>
                  </a:lnTo>
                  <a:cubicBezTo>
                    <a:pt x="10637" y="33508"/>
                    <a:pt x="9039" y="37959"/>
                    <a:pt x="7783" y="43757"/>
                  </a:cubicBezTo>
                  <a:lnTo>
                    <a:pt x="7783" y="43757"/>
                  </a:lnTo>
                  <a:cubicBezTo>
                    <a:pt x="7053" y="47021"/>
                    <a:pt x="6779" y="50376"/>
                    <a:pt x="6437" y="53617"/>
                  </a:cubicBezTo>
                  <a:lnTo>
                    <a:pt x="6437" y="53617"/>
                  </a:lnTo>
                  <a:cubicBezTo>
                    <a:pt x="6300" y="54827"/>
                    <a:pt x="6163" y="56059"/>
                    <a:pt x="5980" y="57246"/>
                  </a:cubicBezTo>
                  <a:lnTo>
                    <a:pt x="5980" y="57246"/>
                  </a:lnTo>
                  <a:cubicBezTo>
                    <a:pt x="5729" y="58798"/>
                    <a:pt x="5478" y="60351"/>
                    <a:pt x="5181" y="61880"/>
                  </a:cubicBezTo>
                  <a:lnTo>
                    <a:pt x="5181" y="61880"/>
                  </a:lnTo>
                  <a:cubicBezTo>
                    <a:pt x="4656" y="64687"/>
                    <a:pt x="4040" y="67586"/>
                    <a:pt x="3469" y="70416"/>
                  </a:cubicBezTo>
                  <a:lnTo>
                    <a:pt x="3469" y="70416"/>
                  </a:lnTo>
                  <a:cubicBezTo>
                    <a:pt x="2625" y="74730"/>
                    <a:pt x="1780" y="79090"/>
                    <a:pt x="822" y="83267"/>
                  </a:cubicBezTo>
                  <a:lnTo>
                    <a:pt x="822" y="83267"/>
                  </a:lnTo>
                  <a:cubicBezTo>
                    <a:pt x="548" y="84386"/>
                    <a:pt x="274" y="85527"/>
                    <a:pt x="0" y="86645"/>
                  </a:cubicBezTo>
                  <a:lnTo>
                    <a:pt x="0" y="86645"/>
                  </a:lnTo>
                  <a:lnTo>
                    <a:pt x="0" y="88357"/>
                  </a:lnTo>
                  <a:cubicBezTo>
                    <a:pt x="91" y="87946"/>
                    <a:pt x="183" y="87535"/>
                    <a:pt x="297" y="87147"/>
                  </a:cubicBezTo>
                  <a:lnTo>
                    <a:pt x="297" y="87147"/>
                  </a:lnTo>
                  <a:cubicBezTo>
                    <a:pt x="616" y="85892"/>
                    <a:pt x="913" y="84637"/>
                    <a:pt x="1210" y="83358"/>
                  </a:cubicBezTo>
                  <a:lnTo>
                    <a:pt x="1210" y="83358"/>
                  </a:lnTo>
                  <a:cubicBezTo>
                    <a:pt x="2168" y="79181"/>
                    <a:pt x="3013" y="74799"/>
                    <a:pt x="3880" y="70508"/>
                  </a:cubicBezTo>
                  <a:lnTo>
                    <a:pt x="3880" y="70508"/>
                  </a:lnTo>
                  <a:cubicBezTo>
                    <a:pt x="4451" y="67677"/>
                    <a:pt x="5067" y="64779"/>
                    <a:pt x="5592" y="61971"/>
                  </a:cubicBezTo>
                  <a:lnTo>
                    <a:pt x="5592" y="61971"/>
                  </a:lnTo>
                  <a:cubicBezTo>
                    <a:pt x="5866" y="60419"/>
                    <a:pt x="6140" y="58867"/>
                    <a:pt x="6368" y="57315"/>
                  </a:cubicBezTo>
                  <a:lnTo>
                    <a:pt x="6368" y="57315"/>
                  </a:lnTo>
                  <a:cubicBezTo>
                    <a:pt x="6551" y="56105"/>
                    <a:pt x="6711" y="54872"/>
                    <a:pt x="6848" y="53663"/>
                  </a:cubicBezTo>
                  <a:lnTo>
                    <a:pt x="6848" y="53663"/>
                  </a:lnTo>
                  <a:cubicBezTo>
                    <a:pt x="7190" y="50444"/>
                    <a:pt x="7464" y="47089"/>
                    <a:pt x="8171" y="43871"/>
                  </a:cubicBezTo>
                  <a:lnTo>
                    <a:pt x="8171" y="43871"/>
                  </a:lnTo>
                  <a:cubicBezTo>
                    <a:pt x="9427" y="38119"/>
                    <a:pt x="11002" y="33691"/>
                    <a:pt x="13330" y="29924"/>
                  </a:cubicBezTo>
                  <a:lnTo>
                    <a:pt x="13330" y="29924"/>
                  </a:lnTo>
                  <a:cubicBezTo>
                    <a:pt x="15749" y="26021"/>
                    <a:pt x="18466" y="21593"/>
                    <a:pt x="21524" y="16298"/>
                  </a:cubicBezTo>
                  <a:lnTo>
                    <a:pt x="21524" y="16298"/>
                  </a:lnTo>
                  <a:cubicBezTo>
                    <a:pt x="22529" y="14563"/>
                    <a:pt x="23715" y="12828"/>
                    <a:pt x="24834" y="11139"/>
                  </a:cubicBezTo>
                  <a:lnTo>
                    <a:pt x="24834" y="11139"/>
                  </a:lnTo>
                  <a:cubicBezTo>
                    <a:pt x="27025" y="7852"/>
                    <a:pt x="29194" y="4337"/>
                    <a:pt x="30061" y="160"/>
                  </a:cubicBezTo>
                  <a:lnTo>
                    <a:pt x="30061" y="160"/>
                  </a:lnTo>
                  <a:cubicBezTo>
                    <a:pt x="29924" y="115"/>
                    <a:pt x="29787" y="46"/>
                    <a:pt x="29650" y="1"/>
                  </a:cubicBezTo>
                  <a:lnTo>
                    <a:pt x="29650" y="1"/>
                  </a:lnTo>
                  <a:cubicBezTo>
                    <a:pt x="28828" y="4086"/>
                    <a:pt x="26660" y="7579"/>
                    <a:pt x="24514" y="10843"/>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2" name="Google Shape;3482;p28"/>
          <p:cNvGrpSpPr/>
          <p:nvPr/>
        </p:nvGrpSpPr>
        <p:grpSpPr>
          <a:xfrm flipH="1">
            <a:off x="-1217037" y="2756125"/>
            <a:ext cx="2711800" cy="3077000"/>
            <a:chOff x="4675" y="5263075"/>
            <a:chExt cx="2711800" cy="3077000"/>
          </a:xfrm>
        </p:grpSpPr>
        <p:sp>
          <p:nvSpPr>
            <p:cNvPr id="3483" name="Google Shape;3483;p28"/>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28"/>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28"/>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86" name="Google Shape;3486;p28"/>
            <p:cNvGrpSpPr/>
            <p:nvPr/>
          </p:nvGrpSpPr>
          <p:grpSpPr>
            <a:xfrm>
              <a:off x="4675" y="5345475"/>
              <a:ext cx="2711800" cy="2994600"/>
              <a:chOff x="4675" y="5345475"/>
              <a:chExt cx="2711800" cy="2994600"/>
            </a:xfrm>
          </p:grpSpPr>
          <p:sp>
            <p:nvSpPr>
              <p:cNvPr id="3487" name="Google Shape;3487;p28"/>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28"/>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28"/>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28"/>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28"/>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28"/>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28"/>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28"/>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28"/>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28"/>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28"/>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28"/>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28"/>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28"/>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28"/>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28"/>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28"/>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28"/>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28"/>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28"/>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28"/>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28"/>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28"/>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28"/>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28"/>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28"/>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28"/>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14" name="Google Shape;3514;p28"/>
              <p:cNvGrpSpPr/>
              <p:nvPr/>
            </p:nvGrpSpPr>
            <p:grpSpPr>
              <a:xfrm>
                <a:off x="4675" y="5593050"/>
                <a:ext cx="2711800" cy="2747025"/>
                <a:chOff x="4675" y="3688050"/>
                <a:chExt cx="2711800" cy="2747025"/>
              </a:xfrm>
            </p:grpSpPr>
            <p:sp>
              <p:nvSpPr>
                <p:cNvPr id="3515" name="Google Shape;3515;p28"/>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28"/>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28"/>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28"/>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28"/>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28"/>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28"/>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28"/>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28"/>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28"/>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28"/>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28"/>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27" name="Google Shape;3527;p28"/>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528" name="Google Shape;3528;p28"/>
          <p:cNvSpPr/>
          <p:nvPr/>
        </p:nvSpPr>
        <p:spPr>
          <a:xfrm flipH="1">
            <a:off x="-1408962" y="-1058450"/>
            <a:ext cx="3808212" cy="3515391"/>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28"/>
          <p:cNvSpPr/>
          <p:nvPr/>
        </p:nvSpPr>
        <p:spPr>
          <a:xfrm>
            <a:off x="-164150" y="-81400"/>
            <a:ext cx="1754750" cy="790040"/>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28"/>
          <p:cNvSpPr/>
          <p:nvPr/>
        </p:nvSpPr>
        <p:spPr>
          <a:xfrm flipH="1">
            <a:off x="2899184" y="4262800"/>
            <a:ext cx="5773200" cy="1225904"/>
          </a:xfrm>
          <a:custGeom>
            <a:avLst/>
            <a:gdLst/>
            <a:ahLst/>
            <a:cxnLst/>
            <a:rect l="l" t="t" r="r" b="b"/>
            <a:pathLst>
              <a:path w="183699" h="34421" extrusionOk="0">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31" name="Google Shape;3531;p28"/>
          <p:cNvGrpSpPr/>
          <p:nvPr/>
        </p:nvGrpSpPr>
        <p:grpSpPr>
          <a:xfrm>
            <a:off x="7734524" y="4496970"/>
            <a:ext cx="760410" cy="792149"/>
            <a:chOff x="6896324" y="4496970"/>
            <a:chExt cx="760410" cy="792149"/>
          </a:xfrm>
        </p:grpSpPr>
        <p:sp>
          <p:nvSpPr>
            <p:cNvPr id="3532" name="Google Shape;3532;p28"/>
            <p:cNvSpPr/>
            <p:nvPr/>
          </p:nvSpPr>
          <p:spPr>
            <a:xfrm>
              <a:off x="7253615" y="4507803"/>
              <a:ext cx="397676" cy="666620"/>
            </a:xfrm>
            <a:custGeom>
              <a:avLst/>
              <a:gdLst/>
              <a:ahLst/>
              <a:cxnLst/>
              <a:rect l="l" t="t" r="r" b="b"/>
              <a:pathLst>
                <a:path w="11711" h="19631" extrusionOk="0">
                  <a:moveTo>
                    <a:pt x="7716" y="1"/>
                  </a:moveTo>
                  <a:cubicBezTo>
                    <a:pt x="8172" y="1324"/>
                    <a:pt x="8218" y="7122"/>
                    <a:pt x="8218" y="7579"/>
                  </a:cubicBezTo>
                  <a:cubicBezTo>
                    <a:pt x="8218" y="8035"/>
                    <a:pt x="9428" y="8332"/>
                    <a:pt x="10044" y="9382"/>
                  </a:cubicBezTo>
                  <a:cubicBezTo>
                    <a:pt x="10660" y="10432"/>
                    <a:pt x="11710" y="13239"/>
                    <a:pt x="11710" y="13239"/>
                  </a:cubicBezTo>
                  <a:cubicBezTo>
                    <a:pt x="11710" y="13239"/>
                    <a:pt x="11573" y="14723"/>
                    <a:pt x="11231" y="15293"/>
                  </a:cubicBezTo>
                  <a:cubicBezTo>
                    <a:pt x="10866" y="15864"/>
                    <a:pt x="8424" y="17667"/>
                    <a:pt x="8195" y="17827"/>
                  </a:cubicBezTo>
                  <a:cubicBezTo>
                    <a:pt x="7944" y="17964"/>
                    <a:pt x="4018" y="19630"/>
                    <a:pt x="4018" y="19630"/>
                  </a:cubicBezTo>
                  <a:lnTo>
                    <a:pt x="549" y="17028"/>
                  </a:lnTo>
                  <a:lnTo>
                    <a:pt x="1" y="8149"/>
                  </a:lnTo>
                  <a:lnTo>
                    <a:pt x="914" y="1461"/>
                  </a:ln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28"/>
            <p:cNvSpPr/>
            <p:nvPr/>
          </p:nvSpPr>
          <p:spPr>
            <a:xfrm>
              <a:off x="6916460" y="4957354"/>
              <a:ext cx="740274" cy="331765"/>
            </a:xfrm>
            <a:custGeom>
              <a:avLst/>
              <a:gdLst/>
              <a:ahLst/>
              <a:cxnLst/>
              <a:rect l="l" t="t" r="r" b="b"/>
              <a:pathLst>
                <a:path w="21800" h="9770" extrusionOk="0">
                  <a:moveTo>
                    <a:pt x="1" y="3356"/>
                  </a:moveTo>
                  <a:cubicBezTo>
                    <a:pt x="115" y="4200"/>
                    <a:pt x="846" y="5273"/>
                    <a:pt x="960" y="5958"/>
                  </a:cubicBezTo>
                  <a:cubicBezTo>
                    <a:pt x="1074" y="6642"/>
                    <a:pt x="2512" y="7670"/>
                    <a:pt x="3585" y="8149"/>
                  </a:cubicBezTo>
                  <a:cubicBezTo>
                    <a:pt x="4657" y="8605"/>
                    <a:pt x="5707" y="7281"/>
                    <a:pt x="7054" y="7921"/>
                  </a:cubicBezTo>
                  <a:cubicBezTo>
                    <a:pt x="8424" y="8560"/>
                    <a:pt x="9770" y="9336"/>
                    <a:pt x="10752" y="9541"/>
                  </a:cubicBezTo>
                  <a:cubicBezTo>
                    <a:pt x="11733" y="9769"/>
                    <a:pt x="14883" y="7989"/>
                    <a:pt x="15157" y="7852"/>
                  </a:cubicBezTo>
                  <a:cubicBezTo>
                    <a:pt x="15431" y="7715"/>
                    <a:pt x="19859" y="4314"/>
                    <a:pt x="20544" y="3356"/>
                  </a:cubicBezTo>
                  <a:cubicBezTo>
                    <a:pt x="21251" y="2397"/>
                    <a:pt x="21799" y="1484"/>
                    <a:pt x="21639" y="0"/>
                  </a:cubicBezTo>
                  <a:cubicBezTo>
                    <a:pt x="21457" y="799"/>
                    <a:pt x="20863" y="2534"/>
                    <a:pt x="20064" y="2853"/>
                  </a:cubicBezTo>
                  <a:cubicBezTo>
                    <a:pt x="19266" y="3196"/>
                    <a:pt x="17942" y="4223"/>
                    <a:pt x="17371" y="4474"/>
                  </a:cubicBezTo>
                  <a:cubicBezTo>
                    <a:pt x="16778" y="4702"/>
                    <a:pt x="16093" y="4725"/>
                    <a:pt x="15385" y="4794"/>
                  </a:cubicBezTo>
                  <a:cubicBezTo>
                    <a:pt x="14678" y="4839"/>
                    <a:pt x="11916" y="4291"/>
                    <a:pt x="11916" y="4291"/>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28"/>
            <p:cNvSpPr/>
            <p:nvPr/>
          </p:nvSpPr>
          <p:spPr>
            <a:xfrm>
              <a:off x="6896324" y="4496970"/>
              <a:ext cx="625531" cy="739459"/>
            </a:xfrm>
            <a:custGeom>
              <a:avLst/>
              <a:gdLst/>
              <a:ahLst/>
              <a:cxnLst/>
              <a:rect l="l" t="t" r="r" b="b"/>
              <a:pathLst>
                <a:path w="18421" h="21776" extrusionOk="0">
                  <a:moveTo>
                    <a:pt x="13330" y="320"/>
                  </a:moveTo>
                  <a:cubicBezTo>
                    <a:pt x="11048" y="1324"/>
                    <a:pt x="6460" y="7441"/>
                    <a:pt x="5091" y="9062"/>
                  </a:cubicBezTo>
                  <a:cubicBezTo>
                    <a:pt x="3584" y="10842"/>
                    <a:pt x="1621" y="15065"/>
                    <a:pt x="799" y="16092"/>
                  </a:cubicBezTo>
                  <a:cubicBezTo>
                    <a:pt x="1" y="17119"/>
                    <a:pt x="1804" y="17941"/>
                    <a:pt x="2078" y="17849"/>
                  </a:cubicBezTo>
                  <a:cubicBezTo>
                    <a:pt x="2352" y="17758"/>
                    <a:pt x="4041" y="17849"/>
                    <a:pt x="4794" y="17849"/>
                  </a:cubicBezTo>
                  <a:cubicBezTo>
                    <a:pt x="8240" y="17918"/>
                    <a:pt x="9017" y="18032"/>
                    <a:pt x="9952" y="19904"/>
                  </a:cubicBezTo>
                  <a:cubicBezTo>
                    <a:pt x="10888" y="21775"/>
                    <a:pt x="11687" y="20794"/>
                    <a:pt x="13467" y="17849"/>
                  </a:cubicBezTo>
                  <a:cubicBezTo>
                    <a:pt x="15271" y="14905"/>
                    <a:pt x="13833" y="13558"/>
                    <a:pt x="13467" y="10431"/>
                  </a:cubicBezTo>
                  <a:cubicBezTo>
                    <a:pt x="13125" y="7327"/>
                    <a:pt x="14358" y="6848"/>
                    <a:pt x="15179" y="4725"/>
                  </a:cubicBezTo>
                  <a:cubicBezTo>
                    <a:pt x="15978" y="2602"/>
                    <a:pt x="18055" y="662"/>
                    <a:pt x="18238" y="320"/>
                  </a:cubicBezTo>
                  <a:cubicBezTo>
                    <a:pt x="18421" y="0"/>
                    <a:pt x="13992" y="23"/>
                    <a:pt x="13330" y="320"/>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5" name="Google Shape;3535;p28"/>
          <p:cNvGrpSpPr/>
          <p:nvPr/>
        </p:nvGrpSpPr>
        <p:grpSpPr>
          <a:xfrm>
            <a:off x="6759613" y="4030600"/>
            <a:ext cx="1754725" cy="1335300"/>
            <a:chOff x="0" y="3611325"/>
            <a:chExt cx="1754725" cy="1335300"/>
          </a:xfrm>
        </p:grpSpPr>
        <p:sp>
          <p:nvSpPr>
            <p:cNvPr id="3536" name="Google Shape;3536;p28"/>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28"/>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38" name="Google Shape;3538;p28"/>
          <p:cNvSpPr/>
          <p:nvPr/>
        </p:nvSpPr>
        <p:spPr>
          <a:xfrm flipH="1">
            <a:off x="7347393" y="-104250"/>
            <a:ext cx="2965794" cy="1335277"/>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28"/>
          <p:cNvSpPr/>
          <p:nvPr/>
        </p:nvSpPr>
        <p:spPr>
          <a:xfrm flipH="1">
            <a:off x="7471325" y="-81400"/>
            <a:ext cx="1754750" cy="790040"/>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08716887"/>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3540"/>
        <p:cNvGrpSpPr/>
        <p:nvPr/>
      </p:nvGrpSpPr>
      <p:grpSpPr>
        <a:xfrm>
          <a:off x="0" y="0"/>
          <a:ext cx="0" cy="0"/>
          <a:chOff x="0" y="0"/>
          <a:chExt cx="0" cy="0"/>
        </a:xfrm>
      </p:grpSpPr>
      <p:sp>
        <p:nvSpPr>
          <p:cNvPr id="3541" name="Google Shape;3541;p29"/>
          <p:cNvSpPr txBox="1">
            <a:spLocks noGrp="1"/>
          </p:cNvSpPr>
          <p:nvPr>
            <p:ph type="title"/>
          </p:nvPr>
        </p:nvSpPr>
        <p:spPr>
          <a:xfrm>
            <a:off x="720000" y="539500"/>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542" name="Google Shape;3542;p29"/>
          <p:cNvSpPr/>
          <p:nvPr/>
        </p:nvSpPr>
        <p:spPr>
          <a:xfrm flipH="1">
            <a:off x="-1342787" y="-640050"/>
            <a:ext cx="3808212" cy="3515391"/>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43" name="Google Shape;3543;p29"/>
          <p:cNvGrpSpPr/>
          <p:nvPr/>
        </p:nvGrpSpPr>
        <p:grpSpPr>
          <a:xfrm>
            <a:off x="-1123275" y="2570225"/>
            <a:ext cx="2711800" cy="3077000"/>
            <a:chOff x="4675" y="5263075"/>
            <a:chExt cx="2711800" cy="3077000"/>
          </a:xfrm>
        </p:grpSpPr>
        <p:sp>
          <p:nvSpPr>
            <p:cNvPr id="3544" name="Google Shape;3544;p29"/>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29"/>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29"/>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47" name="Google Shape;3547;p29"/>
            <p:cNvGrpSpPr/>
            <p:nvPr/>
          </p:nvGrpSpPr>
          <p:grpSpPr>
            <a:xfrm>
              <a:off x="4675" y="5345475"/>
              <a:ext cx="2711800" cy="2994600"/>
              <a:chOff x="4675" y="5345475"/>
              <a:chExt cx="2711800" cy="2994600"/>
            </a:xfrm>
          </p:grpSpPr>
          <p:sp>
            <p:nvSpPr>
              <p:cNvPr id="3548" name="Google Shape;3548;p29"/>
              <p:cNvSpPr/>
              <p:nvPr/>
            </p:nvSpPr>
            <p:spPr>
              <a:xfrm>
                <a:off x="1642450" y="5558800"/>
                <a:ext cx="94750" cy="112450"/>
              </a:xfrm>
              <a:custGeom>
                <a:avLst/>
                <a:gdLst/>
                <a:ahLst/>
                <a:cxnLst/>
                <a:rect l="l" t="t" r="r" b="b"/>
                <a:pathLst>
                  <a:path w="3790" h="4498" extrusionOk="0">
                    <a:moveTo>
                      <a:pt x="639" y="1"/>
                    </a:moveTo>
                    <a:cubicBezTo>
                      <a:pt x="639" y="1"/>
                      <a:pt x="0" y="2945"/>
                      <a:pt x="3789" y="4497"/>
                    </a:cubicBezTo>
                    <a:cubicBezTo>
                      <a:pt x="3743" y="2534"/>
                      <a:pt x="2830" y="206"/>
                      <a:pt x="63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29"/>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29"/>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29"/>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29"/>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29"/>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29"/>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29"/>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29"/>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29"/>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29"/>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29"/>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29"/>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29"/>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29"/>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29"/>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29"/>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29"/>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29"/>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29"/>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29"/>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29"/>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29"/>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29"/>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29"/>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29"/>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29"/>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29"/>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76" name="Google Shape;3576;p29"/>
              <p:cNvGrpSpPr/>
              <p:nvPr/>
            </p:nvGrpSpPr>
            <p:grpSpPr>
              <a:xfrm>
                <a:off x="4675" y="5593050"/>
                <a:ext cx="2711800" cy="2747025"/>
                <a:chOff x="4675" y="3688050"/>
                <a:chExt cx="2711800" cy="2747025"/>
              </a:xfrm>
            </p:grpSpPr>
            <p:sp>
              <p:nvSpPr>
                <p:cNvPr id="3577" name="Google Shape;3577;p29"/>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29"/>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29"/>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29"/>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29"/>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29"/>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29"/>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29"/>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29"/>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29"/>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29"/>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29"/>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89" name="Google Shape;3589;p29"/>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590" name="Google Shape;3590;p29"/>
          <p:cNvSpPr/>
          <p:nvPr/>
        </p:nvSpPr>
        <p:spPr>
          <a:xfrm>
            <a:off x="-668575" y="-718625"/>
            <a:ext cx="2683084" cy="5844911"/>
          </a:xfrm>
          <a:custGeom>
            <a:avLst/>
            <a:gdLst/>
            <a:ahLst/>
            <a:cxnLst/>
            <a:rect l="l" t="t" r="r" b="b"/>
            <a:pathLst>
              <a:path w="115725" h="126616" extrusionOk="0">
                <a:moveTo>
                  <a:pt x="0" y="120235"/>
                </a:moveTo>
                <a:cubicBezTo>
                  <a:pt x="1" y="120235"/>
                  <a:pt x="1" y="120235"/>
                  <a:pt x="2" y="120236"/>
                </a:cubicBezTo>
                <a:lnTo>
                  <a:pt x="2" y="120236"/>
                </a:lnTo>
                <a:cubicBezTo>
                  <a:pt x="1" y="120235"/>
                  <a:pt x="1" y="120235"/>
                  <a:pt x="0" y="120235"/>
                </a:cubicBezTo>
                <a:close/>
                <a:moveTo>
                  <a:pt x="45586" y="1"/>
                </a:moveTo>
                <a:cubicBezTo>
                  <a:pt x="45259" y="1"/>
                  <a:pt x="44932" y="44"/>
                  <a:pt x="44624" y="129"/>
                </a:cubicBezTo>
                <a:cubicBezTo>
                  <a:pt x="43300" y="494"/>
                  <a:pt x="42227" y="1453"/>
                  <a:pt x="41200" y="2389"/>
                </a:cubicBezTo>
                <a:cubicBezTo>
                  <a:pt x="38986" y="4397"/>
                  <a:pt x="36749" y="6474"/>
                  <a:pt x="35243" y="9031"/>
                </a:cubicBezTo>
                <a:cubicBezTo>
                  <a:pt x="36521" y="6474"/>
                  <a:pt x="38096" y="4055"/>
                  <a:pt x="39922" y="1841"/>
                </a:cubicBezTo>
                <a:cubicBezTo>
                  <a:pt x="39836" y="1831"/>
                  <a:pt x="39752" y="1826"/>
                  <a:pt x="39669" y="1826"/>
                </a:cubicBezTo>
                <a:cubicBezTo>
                  <a:pt x="38219" y="1826"/>
                  <a:pt x="37115" y="3283"/>
                  <a:pt x="36338" y="4557"/>
                </a:cubicBezTo>
                <a:cubicBezTo>
                  <a:pt x="32275" y="11336"/>
                  <a:pt x="28053" y="18617"/>
                  <a:pt x="28349" y="26538"/>
                </a:cubicBezTo>
                <a:cubicBezTo>
                  <a:pt x="27414" y="22680"/>
                  <a:pt x="27665" y="18868"/>
                  <a:pt x="28053" y="15011"/>
                </a:cubicBezTo>
                <a:cubicBezTo>
                  <a:pt x="28166" y="13964"/>
                  <a:pt x="30072" y="3666"/>
                  <a:pt x="30830" y="3666"/>
                </a:cubicBezTo>
                <a:cubicBezTo>
                  <a:pt x="30832" y="3666"/>
                  <a:pt x="30835" y="3667"/>
                  <a:pt x="30837" y="3667"/>
                </a:cubicBezTo>
                <a:cubicBezTo>
                  <a:pt x="30462" y="3625"/>
                  <a:pt x="30084" y="3604"/>
                  <a:pt x="29707" y="3604"/>
                </a:cubicBezTo>
                <a:cubicBezTo>
                  <a:pt x="28844" y="3604"/>
                  <a:pt x="27981" y="3711"/>
                  <a:pt x="27140" y="3918"/>
                </a:cubicBezTo>
                <a:cubicBezTo>
                  <a:pt x="25428" y="8346"/>
                  <a:pt x="24697" y="13162"/>
                  <a:pt x="25040" y="17887"/>
                </a:cubicBezTo>
                <a:cubicBezTo>
                  <a:pt x="24104" y="14098"/>
                  <a:pt x="23739" y="10172"/>
                  <a:pt x="23967" y="6269"/>
                </a:cubicBezTo>
                <a:lnTo>
                  <a:pt x="23967" y="6269"/>
                </a:lnTo>
                <a:cubicBezTo>
                  <a:pt x="22871" y="6406"/>
                  <a:pt x="22118" y="7547"/>
                  <a:pt x="22027" y="8643"/>
                </a:cubicBezTo>
                <a:cubicBezTo>
                  <a:pt x="21913" y="9738"/>
                  <a:pt x="22278" y="10834"/>
                  <a:pt x="22552" y="11907"/>
                </a:cubicBezTo>
                <a:cubicBezTo>
                  <a:pt x="23145" y="14258"/>
                  <a:pt x="23305" y="16746"/>
                  <a:pt x="23008" y="19165"/>
                </a:cubicBezTo>
                <a:cubicBezTo>
                  <a:pt x="22849" y="20626"/>
                  <a:pt x="22506" y="22087"/>
                  <a:pt x="22575" y="23548"/>
                </a:cubicBezTo>
                <a:cubicBezTo>
                  <a:pt x="22803" y="27884"/>
                  <a:pt x="25998" y="32153"/>
                  <a:pt x="27665" y="36056"/>
                </a:cubicBezTo>
                <a:cubicBezTo>
                  <a:pt x="30016" y="41602"/>
                  <a:pt x="30472" y="47834"/>
                  <a:pt x="29742" y="53768"/>
                </a:cubicBezTo>
                <a:cubicBezTo>
                  <a:pt x="27893" y="69061"/>
                  <a:pt x="18968" y="81843"/>
                  <a:pt x="12280" y="95379"/>
                </a:cubicBezTo>
                <a:cubicBezTo>
                  <a:pt x="11371" y="97219"/>
                  <a:pt x="1458" y="120237"/>
                  <a:pt x="19" y="120237"/>
                </a:cubicBezTo>
                <a:cubicBezTo>
                  <a:pt x="13" y="120237"/>
                  <a:pt x="7" y="120236"/>
                  <a:pt x="2" y="120236"/>
                </a:cubicBezTo>
                <a:lnTo>
                  <a:pt x="2" y="120236"/>
                </a:lnTo>
                <a:cubicBezTo>
                  <a:pt x="2672" y="120623"/>
                  <a:pt x="5319" y="121011"/>
                  <a:pt x="7989" y="121399"/>
                </a:cubicBezTo>
                <a:cubicBezTo>
                  <a:pt x="14631" y="122358"/>
                  <a:pt x="21274" y="123340"/>
                  <a:pt x="27916" y="124298"/>
                </a:cubicBezTo>
                <a:cubicBezTo>
                  <a:pt x="31362" y="124800"/>
                  <a:pt x="34832" y="125303"/>
                  <a:pt x="38301" y="125805"/>
                </a:cubicBezTo>
                <a:cubicBezTo>
                  <a:pt x="39511" y="125987"/>
                  <a:pt x="40721" y="126170"/>
                  <a:pt x="41931" y="126353"/>
                </a:cubicBezTo>
                <a:cubicBezTo>
                  <a:pt x="42507" y="126426"/>
                  <a:pt x="43007" y="126615"/>
                  <a:pt x="43517" y="126615"/>
                </a:cubicBezTo>
                <a:cubicBezTo>
                  <a:pt x="43794" y="126615"/>
                  <a:pt x="44075" y="126559"/>
                  <a:pt x="44373" y="126398"/>
                </a:cubicBezTo>
                <a:cubicBezTo>
                  <a:pt x="44761" y="126193"/>
                  <a:pt x="45103" y="125828"/>
                  <a:pt x="45195" y="125394"/>
                </a:cubicBezTo>
                <a:cubicBezTo>
                  <a:pt x="45263" y="125074"/>
                  <a:pt x="45195" y="124732"/>
                  <a:pt x="45240" y="124412"/>
                </a:cubicBezTo>
                <a:cubicBezTo>
                  <a:pt x="45332" y="123636"/>
                  <a:pt x="45993" y="123089"/>
                  <a:pt x="46633" y="122632"/>
                </a:cubicBezTo>
                <a:cubicBezTo>
                  <a:pt x="46861" y="122472"/>
                  <a:pt x="47112" y="122290"/>
                  <a:pt x="47294" y="122039"/>
                </a:cubicBezTo>
                <a:cubicBezTo>
                  <a:pt x="47934" y="121080"/>
                  <a:pt x="47066" y="119573"/>
                  <a:pt x="46769" y="118638"/>
                </a:cubicBezTo>
                <a:cubicBezTo>
                  <a:pt x="46381" y="117405"/>
                  <a:pt x="46016" y="116150"/>
                  <a:pt x="45674" y="114917"/>
                </a:cubicBezTo>
                <a:cubicBezTo>
                  <a:pt x="43642" y="107750"/>
                  <a:pt x="44030" y="101815"/>
                  <a:pt x="45537" y="94443"/>
                </a:cubicBezTo>
                <a:cubicBezTo>
                  <a:pt x="46450" y="89969"/>
                  <a:pt x="47431" y="85450"/>
                  <a:pt x="49554" y="81387"/>
                </a:cubicBezTo>
                <a:cubicBezTo>
                  <a:pt x="52499" y="75749"/>
                  <a:pt x="57041" y="74037"/>
                  <a:pt x="62496" y="71366"/>
                </a:cubicBezTo>
                <a:cubicBezTo>
                  <a:pt x="63318" y="70978"/>
                  <a:pt x="64140" y="70545"/>
                  <a:pt x="64710" y="69860"/>
                </a:cubicBezTo>
                <a:cubicBezTo>
                  <a:pt x="65304" y="69198"/>
                  <a:pt x="65555" y="68148"/>
                  <a:pt x="65121" y="67372"/>
                </a:cubicBezTo>
                <a:lnTo>
                  <a:pt x="65121" y="67372"/>
                </a:lnTo>
                <a:cubicBezTo>
                  <a:pt x="64003" y="68445"/>
                  <a:pt x="62679" y="69289"/>
                  <a:pt x="61241" y="69860"/>
                </a:cubicBezTo>
                <a:cubicBezTo>
                  <a:pt x="62519" y="67806"/>
                  <a:pt x="63797" y="65774"/>
                  <a:pt x="65075" y="63720"/>
                </a:cubicBezTo>
                <a:lnTo>
                  <a:pt x="63409" y="62990"/>
                </a:lnTo>
                <a:cubicBezTo>
                  <a:pt x="61127" y="70065"/>
                  <a:pt x="53594" y="70339"/>
                  <a:pt x="49874" y="75840"/>
                </a:cubicBezTo>
                <a:cubicBezTo>
                  <a:pt x="50992" y="69769"/>
                  <a:pt x="54758" y="64245"/>
                  <a:pt x="59985" y="61004"/>
                </a:cubicBezTo>
                <a:cubicBezTo>
                  <a:pt x="68362" y="55800"/>
                  <a:pt x="78930" y="55549"/>
                  <a:pt x="87672" y="50915"/>
                </a:cubicBezTo>
                <a:cubicBezTo>
                  <a:pt x="97236" y="45848"/>
                  <a:pt x="104883" y="37517"/>
                  <a:pt x="112278" y="29733"/>
                </a:cubicBezTo>
                <a:cubicBezTo>
                  <a:pt x="113944" y="27998"/>
                  <a:pt x="115725" y="25556"/>
                  <a:pt x="114629" y="23411"/>
                </a:cubicBezTo>
                <a:lnTo>
                  <a:pt x="114629" y="23411"/>
                </a:lnTo>
                <a:cubicBezTo>
                  <a:pt x="112164" y="27474"/>
                  <a:pt x="108854" y="31057"/>
                  <a:pt x="104974" y="33842"/>
                </a:cubicBezTo>
                <a:cubicBezTo>
                  <a:pt x="107599" y="29254"/>
                  <a:pt x="109448" y="24232"/>
                  <a:pt x="110452" y="19074"/>
                </a:cubicBezTo>
                <a:cubicBezTo>
                  <a:pt x="109516" y="18960"/>
                  <a:pt x="108558" y="18868"/>
                  <a:pt x="107622" y="18777"/>
                </a:cubicBezTo>
                <a:cubicBezTo>
                  <a:pt x="106869" y="28295"/>
                  <a:pt x="101048" y="36969"/>
                  <a:pt x="93333" y="42607"/>
                </a:cubicBezTo>
                <a:cubicBezTo>
                  <a:pt x="88380" y="46213"/>
                  <a:pt x="82719" y="48678"/>
                  <a:pt x="76853" y="50322"/>
                </a:cubicBezTo>
                <a:cubicBezTo>
                  <a:pt x="75891" y="50584"/>
                  <a:pt x="72071" y="51893"/>
                  <a:pt x="70073" y="51893"/>
                </a:cubicBezTo>
                <a:cubicBezTo>
                  <a:pt x="69465" y="51893"/>
                  <a:pt x="69026" y="51772"/>
                  <a:pt x="68887" y="51463"/>
                </a:cubicBezTo>
                <a:cubicBezTo>
                  <a:pt x="68339" y="50230"/>
                  <a:pt x="72128" y="45757"/>
                  <a:pt x="72813" y="44638"/>
                </a:cubicBezTo>
                <a:cubicBezTo>
                  <a:pt x="78862" y="34686"/>
                  <a:pt x="83724" y="24050"/>
                  <a:pt x="85801" y="12546"/>
                </a:cubicBezTo>
                <a:cubicBezTo>
                  <a:pt x="86006" y="11450"/>
                  <a:pt x="86143" y="10218"/>
                  <a:pt x="85436" y="9373"/>
                </a:cubicBezTo>
                <a:cubicBezTo>
                  <a:pt x="85002" y="8871"/>
                  <a:pt x="84363" y="8620"/>
                  <a:pt x="83746" y="8414"/>
                </a:cubicBezTo>
                <a:cubicBezTo>
                  <a:pt x="79273" y="6839"/>
                  <a:pt x="74594" y="5881"/>
                  <a:pt x="69869" y="5607"/>
                </a:cubicBezTo>
                <a:cubicBezTo>
                  <a:pt x="69770" y="5602"/>
                  <a:pt x="69668" y="5598"/>
                  <a:pt x="69567" y="5598"/>
                </a:cubicBezTo>
                <a:cubicBezTo>
                  <a:pt x="69203" y="5598"/>
                  <a:pt x="68841" y="5649"/>
                  <a:pt x="68590" y="5881"/>
                </a:cubicBezTo>
                <a:cubicBezTo>
                  <a:pt x="68225" y="6223"/>
                  <a:pt x="68225" y="6817"/>
                  <a:pt x="68271" y="7319"/>
                </a:cubicBezTo>
                <a:cubicBezTo>
                  <a:pt x="69298" y="22201"/>
                  <a:pt x="61789" y="36261"/>
                  <a:pt x="53777" y="48838"/>
                </a:cubicBezTo>
                <a:cubicBezTo>
                  <a:pt x="55055" y="40781"/>
                  <a:pt x="55420" y="32564"/>
                  <a:pt x="54895" y="24415"/>
                </a:cubicBezTo>
                <a:cubicBezTo>
                  <a:pt x="54827" y="23593"/>
                  <a:pt x="54736" y="22680"/>
                  <a:pt x="54188" y="22064"/>
                </a:cubicBezTo>
                <a:cubicBezTo>
                  <a:pt x="53902" y="21756"/>
                  <a:pt x="53457" y="21585"/>
                  <a:pt x="53041" y="21585"/>
                </a:cubicBezTo>
                <a:cubicBezTo>
                  <a:pt x="52624" y="21585"/>
                  <a:pt x="52236" y="21756"/>
                  <a:pt x="52065" y="22132"/>
                </a:cubicBezTo>
                <a:cubicBezTo>
                  <a:pt x="53731" y="29231"/>
                  <a:pt x="53320" y="36786"/>
                  <a:pt x="51015" y="43702"/>
                </a:cubicBezTo>
                <a:cubicBezTo>
                  <a:pt x="49714" y="47628"/>
                  <a:pt x="47956" y="50641"/>
                  <a:pt x="45423" y="53860"/>
                </a:cubicBezTo>
                <a:cubicBezTo>
                  <a:pt x="43391" y="56416"/>
                  <a:pt x="40219" y="60182"/>
                  <a:pt x="40013" y="63629"/>
                </a:cubicBezTo>
                <a:cubicBezTo>
                  <a:pt x="40013" y="59771"/>
                  <a:pt x="38918" y="56256"/>
                  <a:pt x="39876" y="52422"/>
                </a:cubicBezTo>
                <a:cubicBezTo>
                  <a:pt x="41063" y="47651"/>
                  <a:pt x="43026" y="43246"/>
                  <a:pt x="43277" y="38270"/>
                </a:cubicBezTo>
                <a:cubicBezTo>
                  <a:pt x="43437" y="34960"/>
                  <a:pt x="43323" y="31628"/>
                  <a:pt x="44053" y="28387"/>
                </a:cubicBezTo>
                <a:cubicBezTo>
                  <a:pt x="44807" y="25168"/>
                  <a:pt x="46564" y="21995"/>
                  <a:pt x="49509" y="20489"/>
                </a:cubicBezTo>
                <a:cubicBezTo>
                  <a:pt x="49393" y="19853"/>
                  <a:pt x="48707" y="19493"/>
                  <a:pt x="48057" y="19493"/>
                </a:cubicBezTo>
                <a:cubicBezTo>
                  <a:pt x="47937" y="19493"/>
                  <a:pt x="47819" y="19505"/>
                  <a:pt x="47705" y="19530"/>
                </a:cubicBezTo>
                <a:cubicBezTo>
                  <a:pt x="46952" y="19713"/>
                  <a:pt x="46381" y="20284"/>
                  <a:pt x="45879" y="20877"/>
                </a:cubicBezTo>
                <a:cubicBezTo>
                  <a:pt x="43323" y="23867"/>
                  <a:pt x="41999" y="27884"/>
                  <a:pt x="42273" y="31833"/>
                </a:cubicBezTo>
                <a:cubicBezTo>
                  <a:pt x="40812" y="27405"/>
                  <a:pt x="40401" y="22657"/>
                  <a:pt x="41109" y="18047"/>
                </a:cubicBezTo>
                <a:lnTo>
                  <a:pt x="41109" y="18047"/>
                </a:lnTo>
                <a:cubicBezTo>
                  <a:pt x="39808" y="18960"/>
                  <a:pt x="39214" y="20649"/>
                  <a:pt x="39191" y="22247"/>
                </a:cubicBezTo>
                <a:cubicBezTo>
                  <a:pt x="39169" y="23821"/>
                  <a:pt x="39625" y="25374"/>
                  <a:pt x="40036" y="26926"/>
                </a:cubicBezTo>
                <a:cubicBezTo>
                  <a:pt x="42159" y="34892"/>
                  <a:pt x="41748" y="41899"/>
                  <a:pt x="37343" y="48998"/>
                </a:cubicBezTo>
                <a:cubicBezTo>
                  <a:pt x="37525" y="45346"/>
                  <a:pt x="36749" y="41671"/>
                  <a:pt x="35129" y="38407"/>
                </a:cubicBezTo>
                <a:cubicBezTo>
                  <a:pt x="34307" y="36763"/>
                  <a:pt x="33280" y="35234"/>
                  <a:pt x="32527" y="33545"/>
                </a:cubicBezTo>
                <a:cubicBezTo>
                  <a:pt x="30267" y="28409"/>
                  <a:pt x="32002" y="23685"/>
                  <a:pt x="33371" y="18663"/>
                </a:cubicBezTo>
                <a:cubicBezTo>
                  <a:pt x="34832" y="13322"/>
                  <a:pt x="37868" y="8414"/>
                  <a:pt x="42045" y="4762"/>
                </a:cubicBezTo>
                <a:cubicBezTo>
                  <a:pt x="43825" y="3210"/>
                  <a:pt x="45856" y="1864"/>
                  <a:pt x="48185" y="1430"/>
                </a:cubicBezTo>
                <a:cubicBezTo>
                  <a:pt x="47747" y="467"/>
                  <a:pt x="46664" y="1"/>
                  <a:pt x="45586"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29"/>
          <p:cNvSpPr/>
          <p:nvPr/>
        </p:nvSpPr>
        <p:spPr>
          <a:xfrm flipH="1">
            <a:off x="-2336237" y="-514425"/>
            <a:ext cx="3808212" cy="3515391"/>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29"/>
          <p:cNvSpPr/>
          <p:nvPr/>
        </p:nvSpPr>
        <p:spPr>
          <a:xfrm>
            <a:off x="-208300" y="4768050"/>
            <a:ext cx="9604900" cy="840000"/>
          </a:xfrm>
          <a:custGeom>
            <a:avLst/>
            <a:gdLst/>
            <a:ahLst/>
            <a:cxnLst/>
            <a:rect l="l" t="t" r="r" b="b"/>
            <a:pathLst>
              <a:path w="384196" h="33600" extrusionOk="0">
                <a:moveTo>
                  <a:pt x="195339" y="5251"/>
                </a:moveTo>
                <a:cubicBezTo>
                  <a:pt x="195499" y="5616"/>
                  <a:pt x="195681" y="5981"/>
                  <a:pt x="195910" y="6301"/>
                </a:cubicBezTo>
                <a:cubicBezTo>
                  <a:pt x="195704" y="6187"/>
                  <a:pt x="195499" y="6072"/>
                  <a:pt x="195293" y="5958"/>
                </a:cubicBezTo>
                <a:lnTo>
                  <a:pt x="195293" y="5296"/>
                </a:lnTo>
                <a:cubicBezTo>
                  <a:pt x="195316" y="5273"/>
                  <a:pt x="195316" y="5273"/>
                  <a:pt x="195339" y="5251"/>
                </a:cubicBezTo>
                <a:close/>
                <a:moveTo>
                  <a:pt x="51608" y="1"/>
                </a:moveTo>
                <a:lnTo>
                  <a:pt x="51608" y="1"/>
                </a:lnTo>
                <a:cubicBezTo>
                  <a:pt x="50992" y="1690"/>
                  <a:pt x="49873" y="3562"/>
                  <a:pt x="49554" y="5228"/>
                </a:cubicBezTo>
                <a:cubicBezTo>
                  <a:pt x="49645" y="4634"/>
                  <a:pt x="49668" y="4109"/>
                  <a:pt x="49759" y="3516"/>
                </a:cubicBezTo>
                <a:lnTo>
                  <a:pt x="49759" y="3516"/>
                </a:lnTo>
                <a:cubicBezTo>
                  <a:pt x="49052" y="4315"/>
                  <a:pt x="48207" y="5091"/>
                  <a:pt x="47294" y="5616"/>
                </a:cubicBezTo>
                <a:cubicBezTo>
                  <a:pt x="47682" y="5114"/>
                  <a:pt x="47682" y="4612"/>
                  <a:pt x="47865" y="4087"/>
                </a:cubicBezTo>
                <a:lnTo>
                  <a:pt x="47865" y="4087"/>
                </a:lnTo>
                <a:cubicBezTo>
                  <a:pt x="47111" y="4543"/>
                  <a:pt x="46404" y="5114"/>
                  <a:pt x="45651" y="5639"/>
                </a:cubicBezTo>
                <a:cubicBezTo>
                  <a:pt x="45902" y="5251"/>
                  <a:pt x="46016" y="4680"/>
                  <a:pt x="46244" y="4292"/>
                </a:cubicBezTo>
                <a:lnTo>
                  <a:pt x="46244" y="4292"/>
                </a:lnTo>
                <a:cubicBezTo>
                  <a:pt x="45422" y="4589"/>
                  <a:pt x="44760" y="5182"/>
                  <a:pt x="44007" y="5616"/>
                </a:cubicBezTo>
                <a:cubicBezTo>
                  <a:pt x="44441" y="5091"/>
                  <a:pt x="44897" y="4452"/>
                  <a:pt x="45217" y="3881"/>
                </a:cubicBezTo>
                <a:lnTo>
                  <a:pt x="45217" y="3881"/>
                </a:lnTo>
                <a:cubicBezTo>
                  <a:pt x="44281" y="4406"/>
                  <a:pt x="43345" y="4954"/>
                  <a:pt x="42592" y="5639"/>
                </a:cubicBezTo>
                <a:cubicBezTo>
                  <a:pt x="42866" y="4064"/>
                  <a:pt x="44692" y="2603"/>
                  <a:pt x="45422" y="1051"/>
                </a:cubicBezTo>
                <a:lnTo>
                  <a:pt x="45422" y="1051"/>
                </a:lnTo>
                <a:cubicBezTo>
                  <a:pt x="43345" y="2192"/>
                  <a:pt x="41633" y="4109"/>
                  <a:pt x="39762" y="5525"/>
                </a:cubicBezTo>
                <a:cubicBezTo>
                  <a:pt x="40332" y="4863"/>
                  <a:pt x="40926" y="4292"/>
                  <a:pt x="41108" y="3470"/>
                </a:cubicBezTo>
                <a:lnTo>
                  <a:pt x="41108" y="3470"/>
                </a:lnTo>
                <a:cubicBezTo>
                  <a:pt x="39397" y="3881"/>
                  <a:pt x="38164" y="5410"/>
                  <a:pt x="36657" y="5890"/>
                </a:cubicBezTo>
                <a:cubicBezTo>
                  <a:pt x="37114" y="5388"/>
                  <a:pt x="37160" y="4794"/>
                  <a:pt x="37388" y="4292"/>
                </a:cubicBezTo>
                <a:lnTo>
                  <a:pt x="37388" y="4292"/>
                </a:lnTo>
                <a:cubicBezTo>
                  <a:pt x="36452" y="4680"/>
                  <a:pt x="35379" y="5456"/>
                  <a:pt x="34421" y="5935"/>
                </a:cubicBezTo>
                <a:cubicBezTo>
                  <a:pt x="34831" y="5410"/>
                  <a:pt x="35242" y="4840"/>
                  <a:pt x="35539" y="4292"/>
                </a:cubicBezTo>
                <a:lnTo>
                  <a:pt x="35539" y="4292"/>
                </a:lnTo>
                <a:cubicBezTo>
                  <a:pt x="34512" y="4771"/>
                  <a:pt x="33530" y="5593"/>
                  <a:pt x="32503" y="6095"/>
                </a:cubicBezTo>
                <a:cubicBezTo>
                  <a:pt x="33097" y="5137"/>
                  <a:pt x="34170" y="4315"/>
                  <a:pt x="35083" y="3630"/>
                </a:cubicBezTo>
                <a:lnTo>
                  <a:pt x="35083" y="3630"/>
                </a:lnTo>
                <a:cubicBezTo>
                  <a:pt x="33485" y="4064"/>
                  <a:pt x="31499" y="4383"/>
                  <a:pt x="30015" y="5091"/>
                </a:cubicBezTo>
                <a:cubicBezTo>
                  <a:pt x="29856" y="5182"/>
                  <a:pt x="29696" y="5296"/>
                  <a:pt x="29559" y="5433"/>
                </a:cubicBezTo>
                <a:cubicBezTo>
                  <a:pt x="30951" y="3767"/>
                  <a:pt x="32207" y="1964"/>
                  <a:pt x="33667" y="343"/>
                </a:cubicBezTo>
                <a:lnTo>
                  <a:pt x="33667" y="343"/>
                </a:lnTo>
                <a:cubicBezTo>
                  <a:pt x="30381" y="777"/>
                  <a:pt x="29513" y="3813"/>
                  <a:pt x="27002" y="5068"/>
                </a:cubicBezTo>
                <a:cubicBezTo>
                  <a:pt x="27664" y="4269"/>
                  <a:pt x="28372" y="3425"/>
                  <a:pt x="28783" y="2443"/>
                </a:cubicBezTo>
                <a:cubicBezTo>
                  <a:pt x="26751" y="2443"/>
                  <a:pt x="24834" y="4269"/>
                  <a:pt x="23305" y="5479"/>
                </a:cubicBezTo>
                <a:cubicBezTo>
                  <a:pt x="23784" y="5068"/>
                  <a:pt x="24218" y="4429"/>
                  <a:pt x="24423" y="3881"/>
                </a:cubicBezTo>
                <a:lnTo>
                  <a:pt x="24423" y="3881"/>
                </a:lnTo>
                <a:cubicBezTo>
                  <a:pt x="23305" y="3904"/>
                  <a:pt x="22414" y="4589"/>
                  <a:pt x="21616" y="5273"/>
                </a:cubicBezTo>
                <a:cubicBezTo>
                  <a:pt x="22163" y="4497"/>
                  <a:pt x="22962" y="3721"/>
                  <a:pt x="23008" y="2671"/>
                </a:cubicBezTo>
                <a:lnTo>
                  <a:pt x="23008" y="2671"/>
                </a:lnTo>
                <a:cubicBezTo>
                  <a:pt x="21958" y="3402"/>
                  <a:pt x="20999" y="4292"/>
                  <a:pt x="20018" y="5068"/>
                </a:cubicBezTo>
                <a:cubicBezTo>
                  <a:pt x="20908" y="3562"/>
                  <a:pt x="22232" y="2215"/>
                  <a:pt x="22825" y="594"/>
                </a:cubicBezTo>
                <a:lnTo>
                  <a:pt x="22825" y="594"/>
                </a:lnTo>
                <a:cubicBezTo>
                  <a:pt x="20943" y="706"/>
                  <a:pt x="18159" y="3348"/>
                  <a:pt x="17561" y="5173"/>
                </a:cubicBezTo>
                <a:lnTo>
                  <a:pt x="17561" y="5173"/>
                </a:lnTo>
                <a:cubicBezTo>
                  <a:pt x="17797" y="4343"/>
                  <a:pt x="17711" y="3042"/>
                  <a:pt x="17667" y="2078"/>
                </a:cubicBezTo>
                <a:lnTo>
                  <a:pt x="17667" y="2078"/>
                </a:lnTo>
                <a:cubicBezTo>
                  <a:pt x="16685" y="2786"/>
                  <a:pt x="16160" y="3881"/>
                  <a:pt x="15681" y="4885"/>
                </a:cubicBezTo>
                <a:cubicBezTo>
                  <a:pt x="15613" y="3744"/>
                  <a:pt x="15795" y="2534"/>
                  <a:pt x="15430" y="1439"/>
                </a:cubicBezTo>
                <a:cubicBezTo>
                  <a:pt x="15088" y="2329"/>
                  <a:pt x="15407" y="3356"/>
                  <a:pt x="14859" y="4041"/>
                </a:cubicBezTo>
                <a:cubicBezTo>
                  <a:pt x="14814" y="2900"/>
                  <a:pt x="14768" y="1713"/>
                  <a:pt x="14563" y="594"/>
                </a:cubicBezTo>
                <a:cubicBezTo>
                  <a:pt x="13832" y="1393"/>
                  <a:pt x="14083" y="2740"/>
                  <a:pt x="13832" y="3630"/>
                </a:cubicBezTo>
                <a:cubicBezTo>
                  <a:pt x="13650" y="2694"/>
                  <a:pt x="13513" y="1667"/>
                  <a:pt x="13170" y="845"/>
                </a:cubicBezTo>
                <a:cubicBezTo>
                  <a:pt x="12942" y="2078"/>
                  <a:pt x="12280" y="3174"/>
                  <a:pt x="12303" y="4452"/>
                </a:cubicBezTo>
                <a:cubicBezTo>
                  <a:pt x="11687" y="3630"/>
                  <a:pt x="11276" y="2398"/>
                  <a:pt x="10705" y="1462"/>
                </a:cubicBezTo>
                <a:lnTo>
                  <a:pt x="10705" y="1462"/>
                </a:lnTo>
                <a:cubicBezTo>
                  <a:pt x="10637" y="2808"/>
                  <a:pt x="11093" y="3790"/>
                  <a:pt x="11344" y="5022"/>
                </a:cubicBezTo>
                <a:cubicBezTo>
                  <a:pt x="10340" y="4360"/>
                  <a:pt x="9610" y="3425"/>
                  <a:pt x="8674" y="2694"/>
                </a:cubicBezTo>
                <a:lnTo>
                  <a:pt x="8674" y="2694"/>
                </a:lnTo>
                <a:cubicBezTo>
                  <a:pt x="9107" y="3447"/>
                  <a:pt x="9518" y="4178"/>
                  <a:pt x="9427" y="5068"/>
                </a:cubicBezTo>
                <a:cubicBezTo>
                  <a:pt x="8628" y="4497"/>
                  <a:pt x="7852" y="3699"/>
                  <a:pt x="7053" y="3105"/>
                </a:cubicBezTo>
                <a:lnTo>
                  <a:pt x="7053" y="3105"/>
                </a:lnTo>
                <a:cubicBezTo>
                  <a:pt x="7213" y="4132"/>
                  <a:pt x="7555" y="5388"/>
                  <a:pt x="8217" y="6301"/>
                </a:cubicBezTo>
                <a:cubicBezTo>
                  <a:pt x="7099" y="5730"/>
                  <a:pt x="5935" y="4840"/>
                  <a:pt x="4748" y="4475"/>
                </a:cubicBezTo>
                <a:cubicBezTo>
                  <a:pt x="2077" y="6871"/>
                  <a:pt x="1643" y="12486"/>
                  <a:pt x="1484" y="15864"/>
                </a:cubicBezTo>
                <a:cubicBezTo>
                  <a:pt x="1301" y="19311"/>
                  <a:pt x="0" y="25862"/>
                  <a:pt x="3287" y="28395"/>
                </a:cubicBezTo>
                <a:cubicBezTo>
                  <a:pt x="4236" y="29129"/>
                  <a:pt x="5625" y="29405"/>
                  <a:pt x="7223" y="29405"/>
                </a:cubicBezTo>
                <a:cubicBezTo>
                  <a:pt x="11541" y="29405"/>
                  <a:pt x="17385" y="27391"/>
                  <a:pt x="20200" y="26957"/>
                </a:cubicBezTo>
                <a:cubicBezTo>
                  <a:pt x="20671" y="26884"/>
                  <a:pt x="21145" y="26851"/>
                  <a:pt x="21623" y="26851"/>
                </a:cubicBezTo>
                <a:cubicBezTo>
                  <a:pt x="26442" y="26851"/>
                  <a:pt x="31599" y="30246"/>
                  <a:pt x="36394" y="30246"/>
                </a:cubicBezTo>
                <a:cubicBezTo>
                  <a:pt x="36452" y="30246"/>
                  <a:pt x="36509" y="30245"/>
                  <a:pt x="36566" y="30244"/>
                </a:cubicBezTo>
                <a:cubicBezTo>
                  <a:pt x="36813" y="30240"/>
                  <a:pt x="37060" y="30237"/>
                  <a:pt x="37306" y="30237"/>
                </a:cubicBezTo>
                <a:cubicBezTo>
                  <a:pt x="46768" y="30237"/>
                  <a:pt x="55120" y="33577"/>
                  <a:pt x="64664" y="33600"/>
                </a:cubicBezTo>
                <a:cubicBezTo>
                  <a:pt x="72532" y="33600"/>
                  <a:pt x="80845" y="30278"/>
                  <a:pt x="88787" y="30278"/>
                </a:cubicBezTo>
                <a:cubicBezTo>
                  <a:pt x="90016" y="30278"/>
                  <a:pt x="91235" y="30358"/>
                  <a:pt x="92443" y="30541"/>
                </a:cubicBezTo>
                <a:cubicBezTo>
                  <a:pt x="92555" y="30558"/>
                  <a:pt x="92668" y="30567"/>
                  <a:pt x="92783" y="30567"/>
                </a:cubicBezTo>
                <a:cubicBezTo>
                  <a:pt x="94328" y="30567"/>
                  <a:pt x="96109" y="29068"/>
                  <a:pt x="97829" y="27985"/>
                </a:cubicBezTo>
                <a:cubicBezTo>
                  <a:pt x="97966" y="28122"/>
                  <a:pt x="98126" y="28281"/>
                  <a:pt x="98286" y="28395"/>
                </a:cubicBezTo>
                <a:cubicBezTo>
                  <a:pt x="99235" y="29129"/>
                  <a:pt x="100624" y="29405"/>
                  <a:pt x="102222" y="29405"/>
                </a:cubicBezTo>
                <a:cubicBezTo>
                  <a:pt x="106540" y="29405"/>
                  <a:pt x="112384" y="27391"/>
                  <a:pt x="115199" y="26957"/>
                </a:cubicBezTo>
                <a:cubicBezTo>
                  <a:pt x="115670" y="26884"/>
                  <a:pt x="116144" y="26851"/>
                  <a:pt x="116622" y="26851"/>
                </a:cubicBezTo>
                <a:cubicBezTo>
                  <a:pt x="121441" y="26851"/>
                  <a:pt x="126600" y="30246"/>
                  <a:pt x="131415" y="30246"/>
                </a:cubicBezTo>
                <a:cubicBezTo>
                  <a:pt x="131473" y="30246"/>
                  <a:pt x="131530" y="30245"/>
                  <a:pt x="131588" y="30244"/>
                </a:cubicBezTo>
                <a:cubicBezTo>
                  <a:pt x="131835" y="30240"/>
                  <a:pt x="132081" y="30237"/>
                  <a:pt x="132326" y="30237"/>
                </a:cubicBezTo>
                <a:cubicBezTo>
                  <a:pt x="141767" y="30237"/>
                  <a:pt x="150119" y="33577"/>
                  <a:pt x="159663" y="33600"/>
                </a:cubicBezTo>
                <a:cubicBezTo>
                  <a:pt x="167531" y="33600"/>
                  <a:pt x="175844" y="30278"/>
                  <a:pt x="183786" y="30278"/>
                </a:cubicBezTo>
                <a:cubicBezTo>
                  <a:pt x="185015" y="30278"/>
                  <a:pt x="186234" y="30358"/>
                  <a:pt x="187441" y="30541"/>
                </a:cubicBezTo>
                <a:cubicBezTo>
                  <a:pt x="187555" y="30560"/>
                  <a:pt x="187671" y="30569"/>
                  <a:pt x="187788" y="30569"/>
                </a:cubicBezTo>
                <a:cubicBezTo>
                  <a:pt x="188962" y="30569"/>
                  <a:pt x="190288" y="29676"/>
                  <a:pt x="191596" y="28784"/>
                </a:cubicBezTo>
                <a:cubicBezTo>
                  <a:pt x="192486" y="29231"/>
                  <a:pt x="193628" y="29408"/>
                  <a:pt x="194903" y="29408"/>
                </a:cubicBezTo>
                <a:cubicBezTo>
                  <a:pt x="199222" y="29408"/>
                  <a:pt x="205074" y="27380"/>
                  <a:pt x="207893" y="26957"/>
                </a:cubicBezTo>
                <a:cubicBezTo>
                  <a:pt x="208363" y="26884"/>
                  <a:pt x="208838" y="26851"/>
                  <a:pt x="209315" y="26851"/>
                </a:cubicBezTo>
                <a:cubicBezTo>
                  <a:pt x="214135" y="26851"/>
                  <a:pt x="219293" y="30246"/>
                  <a:pt x="224109" y="30246"/>
                </a:cubicBezTo>
                <a:cubicBezTo>
                  <a:pt x="224166" y="30246"/>
                  <a:pt x="224224" y="30245"/>
                  <a:pt x="224282" y="30244"/>
                </a:cubicBezTo>
                <a:cubicBezTo>
                  <a:pt x="224528" y="30240"/>
                  <a:pt x="224774" y="30237"/>
                  <a:pt x="225019" y="30237"/>
                </a:cubicBezTo>
                <a:cubicBezTo>
                  <a:pt x="234461" y="30237"/>
                  <a:pt x="242812" y="33577"/>
                  <a:pt x="252357" y="33600"/>
                </a:cubicBezTo>
                <a:cubicBezTo>
                  <a:pt x="260224" y="33600"/>
                  <a:pt x="268537" y="30278"/>
                  <a:pt x="276480" y="30278"/>
                </a:cubicBezTo>
                <a:cubicBezTo>
                  <a:pt x="277708" y="30278"/>
                  <a:pt x="278928" y="30358"/>
                  <a:pt x="280135" y="30541"/>
                </a:cubicBezTo>
                <a:cubicBezTo>
                  <a:pt x="280247" y="30558"/>
                  <a:pt x="280361" y="30567"/>
                  <a:pt x="280476" y="30567"/>
                </a:cubicBezTo>
                <a:cubicBezTo>
                  <a:pt x="282021" y="30567"/>
                  <a:pt x="283801" y="29068"/>
                  <a:pt x="285522" y="27985"/>
                </a:cubicBezTo>
                <a:cubicBezTo>
                  <a:pt x="285659" y="28122"/>
                  <a:pt x="285819" y="28281"/>
                  <a:pt x="285978" y="28395"/>
                </a:cubicBezTo>
                <a:cubicBezTo>
                  <a:pt x="286928" y="29129"/>
                  <a:pt x="288317" y="29405"/>
                  <a:pt x="289914" y="29405"/>
                </a:cubicBezTo>
                <a:cubicBezTo>
                  <a:pt x="294232" y="29405"/>
                  <a:pt x="300076" y="27391"/>
                  <a:pt x="302892" y="26957"/>
                </a:cubicBezTo>
                <a:cubicBezTo>
                  <a:pt x="303362" y="26884"/>
                  <a:pt x="303836" y="26851"/>
                  <a:pt x="304314" y="26851"/>
                </a:cubicBezTo>
                <a:cubicBezTo>
                  <a:pt x="309134" y="26851"/>
                  <a:pt x="314292" y="30246"/>
                  <a:pt x="319108" y="30246"/>
                </a:cubicBezTo>
                <a:cubicBezTo>
                  <a:pt x="319165" y="30246"/>
                  <a:pt x="319223" y="30245"/>
                  <a:pt x="319280" y="30244"/>
                </a:cubicBezTo>
                <a:cubicBezTo>
                  <a:pt x="319527" y="30240"/>
                  <a:pt x="319773" y="30237"/>
                  <a:pt x="320018" y="30237"/>
                </a:cubicBezTo>
                <a:cubicBezTo>
                  <a:pt x="329460" y="30237"/>
                  <a:pt x="337811" y="33577"/>
                  <a:pt x="347356" y="33600"/>
                </a:cubicBezTo>
                <a:cubicBezTo>
                  <a:pt x="355223" y="33600"/>
                  <a:pt x="363536" y="30278"/>
                  <a:pt x="371479" y="30278"/>
                </a:cubicBezTo>
                <a:cubicBezTo>
                  <a:pt x="372707" y="30278"/>
                  <a:pt x="373926" y="30358"/>
                  <a:pt x="375134" y="30541"/>
                </a:cubicBezTo>
                <a:cubicBezTo>
                  <a:pt x="375245" y="30558"/>
                  <a:pt x="375357" y="30566"/>
                  <a:pt x="375471" y="30566"/>
                </a:cubicBezTo>
                <a:cubicBezTo>
                  <a:pt x="377792" y="30566"/>
                  <a:pt x="380679" y="27172"/>
                  <a:pt x="382986" y="26889"/>
                </a:cubicBezTo>
                <a:lnTo>
                  <a:pt x="382986" y="5296"/>
                </a:lnTo>
                <a:cubicBezTo>
                  <a:pt x="383465" y="4954"/>
                  <a:pt x="383922" y="4360"/>
                  <a:pt x="384196" y="3904"/>
                </a:cubicBezTo>
                <a:lnTo>
                  <a:pt x="384196" y="3904"/>
                </a:lnTo>
                <a:cubicBezTo>
                  <a:pt x="383191" y="4064"/>
                  <a:pt x="382164" y="4908"/>
                  <a:pt x="381251" y="5273"/>
                </a:cubicBezTo>
                <a:cubicBezTo>
                  <a:pt x="381730" y="4885"/>
                  <a:pt x="382004" y="4497"/>
                  <a:pt x="382370" y="4087"/>
                </a:cubicBezTo>
                <a:lnTo>
                  <a:pt x="382370" y="4087"/>
                </a:lnTo>
                <a:cubicBezTo>
                  <a:pt x="381867" y="4360"/>
                  <a:pt x="381251" y="4543"/>
                  <a:pt x="380795" y="4863"/>
                </a:cubicBezTo>
                <a:cubicBezTo>
                  <a:pt x="381228" y="4452"/>
                  <a:pt x="381594" y="3904"/>
                  <a:pt x="381936" y="3470"/>
                </a:cubicBezTo>
                <a:lnTo>
                  <a:pt x="381936" y="3470"/>
                </a:lnTo>
                <a:cubicBezTo>
                  <a:pt x="381160" y="3904"/>
                  <a:pt x="380247" y="4406"/>
                  <a:pt x="379516" y="4863"/>
                </a:cubicBezTo>
                <a:cubicBezTo>
                  <a:pt x="380544" y="3653"/>
                  <a:pt x="382164" y="2717"/>
                  <a:pt x="383146" y="1416"/>
                </a:cubicBezTo>
                <a:lnTo>
                  <a:pt x="383146" y="1416"/>
                </a:lnTo>
                <a:cubicBezTo>
                  <a:pt x="380429" y="2238"/>
                  <a:pt x="378649" y="3676"/>
                  <a:pt x="376389" y="5228"/>
                </a:cubicBezTo>
                <a:lnTo>
                  <a:pt x="376389" y="5228"/>
                </a:lnTo>
                <a:cubicBezTo>
                  <a:pt x="376458" y="4954"/>
                  <a:pt x="376526" y="4726"/>
                  <a:pt x="376595" y="4497"/>
                </a:cubicBezTo>
                <a:lnTo>
                  <a:pt x="376595" y="4497"/>
                </a:lnTo>
                <a:cubicBezTo>
                  <a:pt x="376093" y="4726"/>
                  <a:pt x="375271" y="4977"/>
                  <a:pt x="374837" y="5273"/>
                </a:cubicBezTo>
                <a:cubicBezTo>
                  <a:pt x="375043" y="4863"/>
                  <a:pt x="375043" y="4475"/>
                  <a:pt x="375157" y="4132"/>
                </a:cubicBezTo>
                <a:lnTo>
                  <a:pt x="375157" y="4132"/>
                </a:lnTo>
                <a:cubicBezTo>
                  <a:pt x="374586" y="4497"/>
                  <a:pt x="373924" y="4863"/>
                  <a:pt x="373399" y="5068"/>
                </a:cubicBezTo>
                <a:cubicBezTo>
                  <a:pt x="373879" y="4589"/>
                  <a:pt x="374335" y="4041"/>
                  <a:pt x="374700" y="3493"/>
                </a:cubicBezTo>
                <a:lnTo>
                  <a:pt x="374700" y="3493"/>
                </a:lnTo>
                <a:cubicBezTo>
                  <a:pt x="373559" y="3539"/>
                  <a:pt x="372463" y="4475"/>
                  <a:pt x="371505" y="5068"/>
                </a:cubicBezTo>
                <a:cubicBezTo>
                  <a:pt x="372030" y="4566"/>
                  <a:pt x="372623" y="3972"/>
                  <a:pt x="372897" y="3265"/>
                </a:cubicBezTo>
                <a:cubicBezTo>
                  <a:pt x="372883" y="3265"/>
                  <a:pt x="372868" y="3265"/>
                  <a:pt x="372854" y="3265"/>
                </a:cubicBezTo>
                <a:cubicBezTo>
                  <a:pt x="371526" y="3265"/>
                  <a:pt x="370420" y="4299"/>
                  <a:pt x="369291" y="4908"/>
                </a:cubicBezTo>
                <a:cubicBezTo>
                  <a:pt x="369747" y="4429"/>
                  <a:pt x="370090" y="3790"/>
                  <a:pt x="370432" y="3265"/>
                </a:cubicBezTo>
                <a:lnTo>
                  <a:pt x="370432" y="3265"/>
                </a:lnTo>
                <a:cubicBezTo>
                  <a:pt x="369199" y="3356"/>
                  <a:pt x="368218" y="4338"/>
                  <a:pt x="367031" y="4703"/>
                </a:cubicBezTo>
                <a:cubicBezTo>
                  <a:pt x="367647" y="4132"/>
                  <a:pt x="368286" y="3470"/>
                  <a:pt x="368789" y="2877"/>
                </a:cubicBezTo>
                <a:lnTo>
                  <a:pt x="368789" y="2877"/>
                </a:lnTo>
                <a:cubicBezTo>
                  <a:pt x="367282" y="3151"/>
                  <a:pt x="365730" y="4338"/>
                  <a:pt x="364315" y="4863"/>
                </a:cubicBezTo>
                <a:cubicBezTo>
                  <a:pt x="364634" y="3630"/>
                  <a:pt x="366415" y="2626"/>
                  <a:pt x="367510" y="1827"/>
                </a:cubicBezTo>
                <a:lnTo>
                  <a:pt x="367510" y="1827"/>
                </a:lnTo>
                <a:cubicBezTo>
                  <a:pt x="365388" y="2306"/>
                  <a:pt x="363105" y="4657"/>
                  <a:pt x="361005" y="5091"/>
                </a:cubicBezTo>
                <a:cubicBezTo>
                  <a:pt x="362094" y="4276"/>
                  <a:pt x="361847" y="4020"/>
                  <a:pt x="361134" y="4020"/>
                </a:cubicBezTo>
                <a:cubicBezTo>
                  <a:pt x="360130" y="4020"/>
                  <a:pt x="358201" y="4529"/>
                  <a:pt x="357787" y="4703"/>
                </a:cubicBezTo>
                <a:cubicBezTo>
                  <a:pt x="358426" y="4338"/>
                  <a:pt x="358654" y="3767"/>
                  <a:pt x="358928" y="3265"/>
                </a:cubicBezTo>
                <a:lnTo>
                  <a:pt x="358928" y="3265"/>
                </a:lnTo>
                <a:cubicBezTo>
                  <a:pt x="357901" y="3425"/>
                  <a:pt x="356919" y="4087"/>
                  <a:pt x="355915" y="4246"/>
                </a:cubicBezTo>
                <a:cubicBezTo>
                  <a:pt x="356440" y="3699"/>
                  <a:pt x="357056" y="3082"/>
                  <a:pt x="357285" y="2489"/>
                </a:cubicBezTo>
                <a:lnTo>
                  <a:pt x="357285" y="2489"/>
                </a:lnTo>
                <a:cubicBezTo>
                  <a:pt x="356577" y="2854"/>
                  <a:pt x="355915" y="3311"/>
                  <a:pt x="355253" y="3790"/>
                </a:cubicBezTo>
                <a:cubicBezTo>
                  <a:pt x="355869" y="3059"/>
                  <a:pt x="356874" y="2580"/>
                  <a:pt x="357285" y="1621"/>
                </a:cubicBezTo>
                <a:lnTo>
                  <a:pt x="357285" y="1621"/>
                </a:lnTo>
                <a:cubicBezTo>
                  <a:pt x="355459" y="1987"/>
                  <a:pt x="353381" y="3493"/>
                  <a:pt x="351784" y="4543"/>
                </a:cubicBezTo>
                <a:cubicBezTo>
                  <a:pt x="352058" y="4338"/>
                  <a:pt x="352468" y="3676"/>
                  <a:pt x="352765" y="3265"/>
                </a:cubicBezTo>
                <a:lnTo>
                  <a:pt x="352765" y="3265"/>
                </a:lnTo>
                <a:cubicBezTo>
                  <a:pt x="352012" y="3539"/>
                  <a:pt x="351350" y="4018"/>
                  <a:pt x="350597" y="4292"/>
                </a:cubicBezTo>
                <a:cubicBezTo>
                  <a:pt x="351122" y="3813"/>
                  <a:pt x="351578" y="3288"/>
                  <a:pt x="351943" y="2694"/>
                </a:cubicBezTo>
                <a:lnTo>
                  <a:pt x="351943" y="2694"/>
                </a:lnTo>
                <a:cubicBezTo>
                  <a:pt x="350734" y="3037"/>
                  <a:pt x="349775" y="3950"/>
                  <a:pt x="348702" y="4452"/>
                </a:cubicBezTo>
                <a:cubicBezTo>
                  <a:pt x="349250" y="3721"/>
                  <a:pt x="350277" y="3196"/>
                  <a:pt x="350757" y="2306"/>
                </a:cubicBezTo>
                <a:lnTo>
                  <a:pt x="350757" y="2306"/>
                </a:lnTo>
                <a:cubicBezTo>
                  <a:pt x="349752" y="2786"/>
                  <a:pt x="348611" y="3174"/>
                  <a:pt x="347721" y="3836"/>
                </a:cubicBezTo>
                <a:cubicBezTo>
                  <a:pt x="348611" y="2991"/>
                  <a:pt x="349935" y="2238"/>
                  <a:pt x="350505" y="1211"/>
                </a:cubicBezTo>
                <a:lnTo>
                  <a:pt x="350505" y="1211"/>
                </a:lnTo>
                <a:cubicBezTo>
                  <a:pt x="348542" y="1713"/>
                  <a:pt x="346579" y="2580"/>
                  <a:pt x="345005" y="3927"/>
                </a:cubicBezTo>
                <a:cubicBezTo>
                  <a:pt x="345438" y="3470"/>
                  <a:pt x="346420" y="2443"/>
                  <a:pt x="346602" y="1621"/>
                </a:cubicBezTo>
                <a:lnTo>
                  <a:pt x="346602" y="1621"/>
                </a:lnTo>
                <a:cubicBezTo>
                  <a:pt x="345119" y="1964"/>
                  <a:pt x="343726" y="3196"/>
                  <a:pt x="342585" y="4246"/>
                </a:cubicBezTo>
                <a:cubicBezTo>
                  <a:pt x="342950" y="3584"/>
                  <a:pt x="343338" y="2945"/>
                  <a:pt x="343681" y="2238"/>
                </a:cubicBezTo>
                <a:lnTo>
                  <a:pt x="343681" y="2238"/>
                </a:lnTo>
                <a:cubicBezTo>
                  <a:pt x="342654" y="2557"/>
                  <a:pt x="341604" y="3516"/>
                  <a:pt x="340736" y="4246"/>
                </a:cubicBezTo>
                <a:cubicBezTo>
                  <a:pt x="341147" y="3721"/>
                  <a:pt x="341421" y="3105"/>
                  <a:pt x="341672" y="2489"/>
                </a:cubicBezTo>
                <a:lnTo>
                  <a:pt x="341672" y="2489"/>
                </a:lnTo>
                <a:cubicBezTo>
                  <a:pt x="340919" y="2945"/>
                  <a:pt x="340166" y="3584"/>
                  <a:pt x="339458" y="4041"/>
                </a:cubicBezTo>
                <a:cubicBezTo>
                  <a:pt x="339709" y="3562"/>
                  <a:pt x="339937" y="2763"/>
                  <a:pt x="340211" y="2238"/>
                </a:cubicBezTo>
                <a:lnTo>
                  <a:pt x="340211" y="2238"/>
                </a:lnTo>
                <a:cubicBezTo>
                  <a:pt x="339504" y="2968"/>
                  <a:pt x="337952" y="3858"/>
                  <a:pt x="337586" y="4885"/>
                </a:cubicBezTo>
                <a:cubicBezTo>
                  <a:pt x="337495" y="4224"/>
                  <a:pt x="337335" y="3516"/>
                  <a:pt x="337107" y="2900"/>
                </a:cubicBezTo>
                <a:cubicBezTo>
                  <a:pt x="336856" y="3425"/>
                  <a:pt x="336377" y="3836"/>
                  <a:pt x="336194" y="4406"/>
                </a:cubicBezTo>
                <a:cubicBezTo>
                  <a:pt x="336057" y="3813"/>
                  <a:pt x="335852" y="3402"/>
                  <a:pt x="335943" y="2694"/>
                </a:cubicBezTo>
                <a:lnTo>
                  <a:pt x="335943" y="2694"/>
                </a:lnTo>
                <a:cubicBezTo>
                  <a:pt x="335578" y="3288"/>
                  <a:pt x="335235" y="4132"/>
                  <a:pt x="334961" y="4657"/>
                </a:cubicBezTo>
                <a:cubicBezTo>
                  <a:pt x="334528" y="3676"/>
                  <a:pt x="334710" y="2534"/>
                  <a:pt x="334710" y="1439"/>
                </a:cubicBezTo>
                <a:lnTo>
                  <a:pt x="334710" y="1439"/>
                </a:lnTo>
                <a:cubicBezTo>
                  <a:pt x="334665" y="2466"/>
                  <a:pt x="334482" y="3699"/>
                  <a:pt x="333934" y="4452"/>
                </a:cubicBezTo>
                <a:cubicBezTo>
                  <a:pt x="333775" y="2922"/>
                  <a:pt x="334208" y="1530"/>
                  <a:pt x="334299" y="1"/>
                </a:cubicBezTo>
                <a:lnTo>
                  <a:pt x="334299" y="1"/>
                </a:lnTo>
                <a:cubicBezTo>
                  <a:pt x="333683" y="1690"/>
                  <a:pt x="332565" y="3562"/>
                  <a:pt x="332245" y="5228"/>
                </a:cubicBezTo>
                <a:cubicBezTo>
                  <a:pt x="332337" y="4634"/>
                  <a:pt x="332359" y="4109"/>
                  <a:pt x="332451" y="3516"/>
                </a:cubicBezTo>
                <a:lnTo>
                  <a:pt x="332451" y="3516"/>
                </a:lnTo>
                <a:cubicBezTo>
                  <a:pt x="331743" y="4315"/>
                  <a:pt x="330899" y="5091"/>
                  <a:pt x="329986" y="5616"/>
                </a:cubicBezTo>
                <a:cubicBezTo>
                  <a:pt x="330396" y="5114"/>
                  <a:pt x="330374" y="4612"/>
                  <a:pt x="330556" y="4087"/>
                </a:cubicBezTo>
                <a:lnTo>
                  <a:pt x="330556" y="4087"/>
                </a:lnTo>
                <a:cubicBezTo>
                  <a:pt x="329803" y="4543"/>
                  <a:pt x="329095" y="5114"/>
                  <a:pt x="328342" y="5639"/>
                </a:cubicBezTo>
                <a:cubicBezTo>
                  <a:pt x="328593" y="5251"/>
                  <a:pt x="328707" y="4680"/>
                  <a:pt x="328936" y="4292"/>
                </a:cubicBezTo>
                <a:lnTo>
                  <a:pt x="328936" y="4292"/>
                </a:lnTo>
                <a:cubicBezTo>
                  <a:pt x="328114" y="4589"/>
                  <a:pt x="327475" y="5182"/>
                  <a:pt x="326721" y="5616"/>
                </a:cubicBezTo>
                <a:cubicBezTo>
                  <a:pt x="327132" y="5091"/>
                  <a:pt x="327589" y="4452"/>
                  <a:pt x="327908" y="3881"/>
                </a:cubicBezTo>
                <a:lnTo>
                  <a:pt x="327908" y="3881"/>
                </a:lnTo>
                <a:cubicBezTo>
                  <a:pt x="326973" y="4406"/>
                  <a:pt x="326060" y="4954"/>
                  <a:pt x="325283" y="5639"/>
                </a:cubicBezTo>
                <a:cubicBezTo>
                  <a:pt x="325580" y="4064"/>
                  <a:pt x="327383" y="2603"/>
                  <a:pt x="328114" y="1051"/>
                </a:cubicBezTo>
                <a:lnTo>
                  <a:pt x="328114" y="1051"/>
                </a:lnTo>
                <a:cubicBezTo>
                  <a:pt x="326037" y="2192"/>
                  <a:pt x="324325" y="4109"/>
                  <a:pt x="322453" y="5525"/>
                </a:cubicBezTo>
                <a:cubicBezTo>
                  <a:pt x="323024" y="4863"/>
                  <a:pt x="323640" y="4292"/>
                  <a:pt x="323800" y="3470"/>
                </a:cubicBezTo>
                <a:lnTo>
                  <a:pt x="323800" y="3470"/>
                </a:lnTo>
                <a:cubicBezTo>
                  <a:pt x="322088" y="3881"/>
                  <a:pt x="320855" y="5410"/>
                  <a:pt x="319372" y="5890"/>
                </a:cubicBezTo>
                <a:cubicBezTo>
                  <a:pt x="319828" y="5388"/>
                  <a:pt x="319851" y="4794"/>
                  <a:pt x="320079" y="4292"/>
                </a:cubicBezTo>
                <a:lnTo>
                  <a:pt x="320079" y="4292"/>
                </a:lnTo>
                <a:cubicBezTo>
                  <a:pt x="319143" y="4680"/>
                  <a:pt x="318071" y="5456"/>
                  <a:pt x="317112" y="5935"/>
                </a:cubicBezTo>
                <a:cubicBezTo>
                  <a:pt x="317546" y="5410"/>
                  <a:pt x="317934" y="4840"/>
                  <a:pt x="318253" y="4292"/>
                </a:cubicBezTo>
                <a:lnTo>
                  <a:pt x="318253" y="4292"/>
                </a:lnTo>
                <a:cubicBezTo>
                  <a:pt x="317203" y="4771"/>
                  <a:pt x="316222" y="5593"/>
                  <a:pt x="315195" y="6095"/>
                </a:cubicBezTo>
                <a:cubicBezTo>
                  <a:pt x="315811" y="5137"/>
                  <a:pt x="316861" y="4315"/>
                  <a:pt x="317774" y="3630"/>
                </a:cubicBezTo>
                <a:lnTo>
                  <a:pt x="317774" y="3630"/>
                </a:lnTo>
                <a:cubicBezTo>
                  <a:pt x="316176" y="4064"/>
                  <a:pt x="314190" y="4383"/>
                  <a:pt x="312730" y="5091"/>
                </a:cubicBezTo>
                <a:cubicBezTo>
                  <a:pt x="312547" y="5182"/>
                  <a:pt x="312387" y="5296"/>
                  <a:pt x="312273" y="5433"/>
                </a:cubicBezTo>
                <a:cubicBezTo>
                  <a:pt x="313643" y="3767"/>
                  <a:pt x="314898" y="1964"/>
                  <a:pt x="316359" y="343"/>
                </a:cubicBezTo>
                <a:lnTo>
                  <a:pt x="316359" y="343"/>
                </a:lnTo>
                <a:cubicBezTo>
                  <a:pt x="313095" y="777"/>
                  <a:pt x="312227" y="3813"/>
                  <a:pt x="309694" y="5068"/>
                </a:cubicBezTo>
                <a:cubicBezTo>
                  <a:pt x="310356" y="4269"/>
                  <a:pt x="311086" y="3425"/>
                  <a:pt x="311474" y="2443"/>
                </a:cubicBezTo>
                <a:cubicBezTo>
                  <a:pt x="309443" y="2443"/>
                  <a:pt x="307525" y="4269"/>
                  <a:pt x="306019" y="5479"/>
                </a:cubicBezTo>
                <a:cubicBezTo>
                  <a:pt x="306475" y="5068"/>
                  <a:pt x="306909" y="4429"/>
                  <a:pt x="307115" y="3881"/>
                </a:cubicBezTo>
                <a:lnTo>
                  <a:pt x="307115" y="3881"/>
                </a:lnTo>
                <a:cubicBezTo>
                  <a:pt x="305996" y="3904"/>
                  <a:pt x="305106" y="4589"/>
                  <a:pt x="304307" y="5273"/>
                </a:cubicBezTo>
                <a:cubicBezTo>
                  <a:pt x="304878" y="4497"/>
                  <a:pt x="305677" y="3721"/>
                  <a:pt x="305699" y="2671"/>
                </a:cubicBezTo>
                <a:lnTo>
                  <a:pt x="305699" y="2671"/>
                </a:lnTo>
                <a:cubicBezTo>
                  <a:pt x="304649" y="3402"/>
                  <a:pt x="303714" y="4292"/>
                  <a:pt x="302732" y="5068"/>
                </a:cubicBezTo>
                <a:cubicBezTo>
                  <a:pt x="303599" y="3562"/>
                  <a:pt x="304923" y="2215"/>
                  <a:pt x="305517" y="594"/>
                </a:cubicBezTo>
                <a:lnTo>
                  <a:pt x="305517" y="594"/>
                </a:lnTo>
                <a:cubicBezTo>
                  <a:pt x="303654" y="705"/>
                  <a:pt x="300907" y="3295"/>
                  <a:pt x="300271" y="5117"/>
                </a:cubicBezTo>
                <a:lnTo>
                  <a:pt x="300271" y="5117"/>
                </a:lnTo>
                <a:cubicBezTo>
                  <a:pt x="300504" y="4286"/>
                  <a:pt x="300401" y="3021"/>
                  <a:pt x="300358" y="2078"/>
                </a:cubicBezTo>
                <a:lnTo>
                  <a:pt x="300358" y="2078"/>
                </a:lnTo>
                <a:cubicBezTo>
                  <a:pt x="299377" y="2786"/>
                  <a:pt x="298852" y="3881"/>
                  <a:pt x="298372" y="4885"/>
                </a:cubicBezTo>
                <a:cubicBezTo>
                  <a:pt x="298304" y="3744"/>
                  <a:pt x="298487" y="2534"/>
                  <a:pt x="298121" y="1439"/>
                </a:cubicBezTo>
                <a:cubicBezTo>
                  <a:pt x="297802" y="2329"/>
                  <a:pt x="298099" y="3356"/>
                  <a:pt x="297551" y="4041"/>
                </a:cubicBezTo>
                <a:cubicBezTo>
                  <a:pt x="297505" y="2900"/>
                  <a:pt x="297459" y="1713"/>
                  <a:pt x="297277" y="594"/>
                </a:cubicBezTo>
                <a:cubicBezTo>
                  <a:pt x="296524" y="1393"/>
                  <a:pt x="296775" y="2740"/>
                  <a:pt x="296546" y="3630"/>
                </a:cubicBezTo>
                <a:cubicBezTo>
                  <a:pt x="296341" y="2694"/>
                  <a:pt x="296227" y="1667"/>
                  <a:pt x="295862" y="845"/>
                </a:cubicBezTo>
                <a:cubicBezTo>
                  <a:pt x="295633" y="2078"/>
                  <a:pt x="294971" y="3174"/>
                  <a:pt x="294994" y="4452"/>
                </a:cubicBezTo>
                <a:cubicBezTo>
                  <a:pt x="294378" y="3630"/>
                  <a:pt x="293967" y="2398"/>
                  <a:pt x="293397" y="1462"/>
                </a:cubicBezTo>
                <a:lnTo>
                  <a:pt x="293397" y="1462"/>
                </a:lnTo>
                <a:cubicBezTo>
                  <a:pt x="293328" y="2808"/>
                  <a:pt x="293785" y="3790"/>
                  <a:pt x="294036" y="5022"/>
                </a:cubicBezTo>
                <a:cubicBezTo>
                  <a:pt x="293031" y="4360"/>
                  <a:pt x="292301" y="3425"/>
                  <a:pt x="291365" y="2694"/>
                </a:cubicBezTo>
                <a:lnTo>
                  <a:pt x="291365" y="2694"/>
                </a:lnTo>
                <a:cubicBezTo>
                  <a:pt x="291799" y="3447"/>
                  <a:pt x="292210" y="4178"/>
                  <a:pt x="292141" y="5068"/>
                </a:cubicBezTo>
                <a:cubicBezTo>
                  <a:pt x="291319" y="4497"/>
                  <a:pt x="290566" y="3699"/>
                  <a:pt x="289744" y="3105"/>
                </a:cubicBezTo>
                <a:lnTo>
                  <a:pt x="289744" y="3105"/>
                </a:lnTo>
                <a:cubicBezTo>
                  <a:pt x="289904" y="4132"/>
                  <a:pt x="290247" y="5388"/>
                  <a:pt x="290909" y="6301"/>
                </a:cubicBezTo>
                <a:cubicBezTo>
                  <a:pt x="290110" y="5890"/>
                  <a:pt x="289288" y="5319"/>
                  <a:pt x="288443" y="4885"/>
                </a:cubicBezTo>
                <a:cubicBezTo>
                  <a:pt x="288740" y="4566"/>
                  <a:pt x="289014" y="4201"/>
                  <a:pt x="289197" y="3904"/>
                </a:cubicBezTo>
                <a:lnTo>
                  <a:pt x="289197" y="3904"/>
                </a:lnTo>
                <a:cubicBezTo>
                  <a:pt x="288672" y="3972"/>
                  <a:pt x="288147" y="4246"/>
                  <a:pt x="287622" y="4543"/>
                </a:cubicBezTo>
                <a:cubicBezTo>
                  <a:pt x="287576" y="4520"/>
                  <a:pt x="287508" y="4497"/>
                  <a:pt x="287439" y="4475"/>
                </a:cubicBezTo>
                <a:cubicBezTo>
                  <a:pt x="287302" y="4589"/>
                  <a:pt x="287188" y="4726"/>
                  <a:pt x="287051" y="4863"/>
                </a:cubicBezTo>
                <a:cubicBezTo>
                  <a:pt x="286777" y="5022"/>
                  <a:pt x="286503" y="5159"/>
                  <a:pt x="286252" y="5273"/>
                </a:cubicBezTo>
                <a:cubicBezTo>
                  <a:pt x="286732" y="4885"/>
                  <a:pt x="287005" y="4497"/>
                  <a:pt x="287371" y="4087"/>
                </a:cubicBezTo>
                <a:lnTo>
                  <a:pt x="287371" y="4087"/>
                </a:lnTo>
                <a:cubicBezTo>
                  <a:pt x="286869" y="4360"/>
                  <a:pt x="286252" y="4543"/>
                  <a:pt x="285796" y="4863"/>
                </a:cubicBezTo>
                <a:cubicBezTo>
                  <a:pt x="286229" y="4452"/>
                  <a:pt x="286572" y="3904"/>
                  <a:pt x="286937" y="3470"/>
                </a:cubicBezTo>
                <a:lnTo>
                  <a:pt x="286937" y="3470"/>
                </a:lnTo>
                <a:cubicBezTo>
                  <a:pt x="286161" y="3904"/>
                  <a:pt x="285248" y="4406"/>
                  <a:pt x="284518" y="4863"/>
                </a:cubicBezTo>
                <a:cubicBezTo>
                  <a:pt x="285545" y="3653"/>
                  <a:pt x="287165" y="2717"/>
                  <a:pt x="288124" y="1416"/>
                </a:cubicBezTo>
                <a:lnTo>
                  <a:pt x="288124" y="1416"/>
                </a:lnTo>
                <a:cubicBezTo>
                  <a:pt x="285431" y="2238"/>
                  <a:pt x="283650" y="3676"/>
                  <a:pt x="281390" y="5228"/>
                </a:cubicBezTo>
                <a:lnTo>
                  <a:pt x="281390" y="5228"/>
                </a:lnTo>
                <a:cubicBezTo>
                  <a:pt x="281459" y="4954"/>
                  <a:pt x="281527" y="4726"/>
                  <a:pt x="281596" y="4497"/>
                </a:cubicBezTo>
                <a:lnTo>
                  <a:pt x="281596" y="4497"/>
                </a:lnTo>
                <a:cubicBezTo>
                  <a:pt x="281094" y="4726"/>
                  <a:pt x="280249" y="4977"/>
                  <a:pt x="279838" y="5273"/>
                </a:cubicBezTo>
                <a:cubicBezTo>
                  <a:pt x="280044" y="4863"/>
                  <a:pt x="280021" y="4475"/>
                  <a:pt x="280135" y="4132"/>
                </a:cubicBezTo>
                <a:lnTo>
                  <a:pt x="280135" y="4132"/>
                </a:lnTo>
                <a:cubicBezTo>
                  <a:pt x="279587" y="4497"/>
                  <a:pt x="278925" y="4863"/>
                  <a:pt x="278400" y="5068"/>
                </a:cubicBezTo>
                <a:cubicBezTo>
                  <a:pt x="278880" y="4589"/>
                  <a:pt x="279336" y="4041"/>
                  <a:pt x="279701" y="3493"/>
                </a:cubicBezTo>
                <a:lnTo>
                  <a:pt x="279701" y="3493"/>
                </a:lnTo>
                <a:cubicBezTo>
                  <a:pt x="278560" y="3539"/>
                  <a:pt x="277464" y="4475"/>
                  <a:pt x="276506" y="5068"/>
                </a:cubicBezTo>
                <a:cubicBezTo>
                  <a:pt x="277031" y="4566"/>
                  <a:pt x="277624" y="3972"/>
                  <a:pt x="277898" y="3265"/>
                </a:cubicBezTo>
                <a:cubicBezTo>
                  <a:pt x="277883" y="3265"/>
                  <a:pt x="277869" y="3265"/>
                  <a:pt x="277854" y="3265"/>
                </a:cubicBezTo>
                <a:cubicBezTo>
                  <a:pt x="276505" y="3265"/>
                  <a:pt x="275421" y="4299"/>
                  <a:pt x="274292" y="4908"/>
                </a:cubicBezTo>
                <a:cubicBezTo>
                  <a:pt x="274725" y="4429"/>
                  <a:pt x="275091" y="3790"/>
                  <a:pt x="275433" y="3265"/>
                </a:cubicBezTo>
                <a:lnTo>
                  <a:pt x="275433" y="3265"/>
                </a:lnTo>
                <a:cubicBezTo>
                  <a:pt x="274200" y="3356"/>
                  <a:pt x="273219" y="4338"/>
                  <a:pt x="272032" y="4703"/>
                </a:cubicBezTo>
                <a:cubicBezTo>
                  <a:pt x="272648" y="4132"/>
                  <a:pt x="273287" y="3470"/>
                  <a:pt x="273790" y="2877"/>
                </a:cubicBezTo>
                <a:lnTo>
                  <a:pt x="273790" y="2877"/>
                </a:lnTo>
                <a:cubicBezTo>
                  <a:pt x="272283" y="3151"/>
                  <a:pt x="270708" y="4338"/>
                  <a:pt x="269316" y="4863"/>
                </a:cubicBezTo>
                <a:cubicBezTo>
                  <a:pt x="269635" y="3630"/>
                  <a:pt x="271416" y="2626"/>
                  <a:pt x="272511" y="1827"/>
                </a:cubicBezTo>
                <a:lnTo>
                  <a:pt x="272511" y="1827"/>
                </a:lnTo>
                <a:cubicBezTo>
                  <a:pt x="270389" y="2306"/>
                  <a:pt x="268083" y="4657"/>
                  <a:pt x="266006" y="5091"/>
                </a:cubicBezTo>
                <a:cubicBezTo>
                  <a:pt x="267096" y="4276"/>
                  <a:pt x="266848" y="4020"/>
                  <a:pt x="266136" y="4020"/>
                </a:cubicBezTo>
                <a:cubicBezTo>
                  <a:pt x="265131" y="4020"/>
                  <a:pt x="263202" y="4529"/>
                  <a:pt x="262788" y="4703"/>
                </a:cubicBezTo>
                <a:cubicBezTo>
                  <a:pt x="263427" y="4338"/>
                  <a:pt x="263655" y="3767"/>
                  <a:pt x="263929" y="3265"/>
                </a:cubicBezTo>
                <a:lnTo>
                  <a:pt x="263929" y="3265"/>
                </a:lnTo>
                <a:cubicBezTo>
                  <a:pt x="262902" y="3425"/>
                  <a:pt x="261920" y="4087"/>
                  <a:pt x="260916" y="4246"/>
                </a:cubicBezTo>
                <a:cubicBezTo>
                  <a:pt x="261441" y="3699"/>
                  <a:pt x="262057" y="3082"/>
                  <a:pt x="262286" y="2489"/>
                </a:cubicBezTo>
                <a:lnTo>
                  <a:pt x="262286" y="2489"/>
                </a:lnTo>
                <a:cubicBezTo>
                  <a:pt x="261578" y="2854"/>
                  <a:pt x="260893" y="3311"/>
                  <a:pt x="260254" y="3790"/>
                </a:cubicBezTo>
                <a:cubicBezTo>
                  <a:pt x="260870" y="3059"/>
                  <a:pt x="261875" y="2580"/>
                  <a:pt x="262286" y="1621"/>
                </a:cubicBezTo>
                <a:lnTo>
                  <a:pt x="262286" y="1621"/>
                </a:lnTo>
                <a:cubicBezTo>
                  <a:pt x="260460" y="1987"/>
                  <a:pt x="258383" y="3493"/>
                  <a:pt x="256785" y="4543"/>
                </a:cubicBezTo>
                <a:cubicBezTo>
                  <a:pt x="257059" y="4338"/>
                  <a:pt x="257469" y="3676"/>
                  <a:pt x="257766" y="3265"/>
                </a:cubicBezTo>
                <a:lnTo>
                  <a:pt x="257766" y="3265"/>
                </a:lnTo>
                <a:cubicBezTo>
                  <a:pt x="257013" y="3539"/>
                  <a:pt x="256351" y="4018"/>
                  <a:pt x="255598" y="4292"/>
                </a:cubicBezTo>
                <a:cubicBezTo>
                  <a:pt x="256123" y="3813"/>
                  <a:pt x="256579" y="3288"/>
                  <a:pt x="256945" y="2694"/>
                </a:cubicBezTo>
                <a:lnTo>
                  <a:pt x="256945" y="2694"/>
                </a:lnTo>
                <a:cubicBezTo>
                  <a:pt x="255735" y="3037"/>
                  <a:pt x="254776" y="3950"/>
                  <a:pt x="253680" y="4452"/>
                </a:cubicBezTo>
                <a:cubicBezTo>
                  <a:pt x="254251" y="3721"/>
                  <a:pt x="255278" y="3196"/>
                  <a:pt x="255758" y="2306"/>
                </a:cubicBezTo>
                <a:lnTo>
                  <a:pt x="255758" y="2306"/>
                </a:lnTo>
                <a:cubicBezTo>
                  <a:pt x="254730" y="2786"/>
                  <a:pt x="253612" y="3174"/>
                  <a:pt x="252699" y="3836"/>
                </a:cubicBezTo>
                <a:cubicBezTo>
                  <a:pt x="253612" y="2991"/>
                  <a:pt x="254913" y="2238"/>
                  <a:pt x="255507" y="1211"/>
                </a:cubicBezTo>
                <a:lnTo>
                  <a:pt x="255507" y="1211"/>
                </a:lnTo>
                <a:cubicBezTo>
                  <a:pt x="253544" y="1713"/>
                  <a:pt x="251581" y="2580"/>
                  <a:pt x="250006" y="3927"/>
                </a:cubicBezTo>
                <a:cubicBezTo>
                  <a:pt x="250439" y="3470"/>
                  <a:pt x="251421" y="2443"/>
                  <a:pt x="251581" y="1621"/>
                </a:cubicBezTo>
                <a:lnTo>
                  <a:pt x="251581" y="1621"/>
                </a:lnTo>
                <a:cubicBezTo>
                  <a:pt x="250120" y="1964"/>
                  <a:pt x="248727" y="3196"/>
                  <a:pt x="247586" y="4246"/>
                </a:cubicBezTo>
                <a:cubicBezTo>
                  <a:pt x="247951" y="3584"/>
                  <a:pt x="248339" y="2945"/>
                  <a:pt x="248659" y="2238"/>
                </a:cubicBezTo>
                <a:lnTo>
                  <a:pt x="248659" y="2238"/>
                </a:lnTo>
                <a:cubicBezTo>
                  <a:pt x="247632" y="2557"/>
                  <a:pt x="246605" y="3516"/>
                  <a:pt x="245737" y="4246"/>
                </a:cubicBezTo>
                <a:cubicBezTo>
                  <a:pt x="246148" y="3721"/>
                  <a:pt x="246422" y="3105"/>
                  <a:pt x="246673" y="2489"/>
                </a:cubicBezTo>
                <a:lnTo>
                  <a:pt x="246673" y="2489"/>
                </a:lnTo>
                <a:cubicBezTo>
                  <a:pt x="245920" y="2945"/>
                  <a:pt x="245167" y="3584"/>
                  <a:pt x="244459" y="4041"/>
                </a:cubicBezTo>
                <a:cubicBezTo>
                  <a:pt x="244710" y="3562"/>
                  <a:pt x="244938" y="2763"/>
                  <a:pt x="245212" y="2238"/>
                </a:cubicBezTo>
                <a:lnTo>
                  <a:pt x="245212" y="2238"/>
                </a:lnTo>
                <a:cubicBezTo>
                  <a:pt x="244505" y="2968"/>
                  <a:pt x="242953" y="3858"/>
                  <a:pt x="242587" y="4885"/>
                </a:cubicBezTo>
                <a:cubicBezTo>
                  <a:pt x="242496" y="4224"/>
                  <a:pt x="242336" y="3516"/>
                  <a:pt x="242108" y="2900"/>
                </a:cubicBezTo>
                <a:cubicBezTo>
                  <a:pt x="241857" y="3425"/>
                  <a:pt x="241378" y="3836"/>
                  <a:pt x="241195" y="4406"/>
                </a:cubicBezTo>
                <a:cubicBezTo>
                  <a:pt x="241058" y="3813"/>
                  <a:pt x="240853" y="3402"/>
                  <a:pt x="240944" y="2694"/>
                </a:cubicBezTo>
                <a:lnTo>
                  <a:pt x="240944" y="2694"/>
                </a:lnTo>
                <a:cubicBezTo>
                  <a:pt x="240579" y="3288"/>
                  <a:pt x="240236" y="4132"/>
                  <a:pt x="239962" y="4657"/>
                </a:cubicBezTo>
                <a:cubicBezTo>
                  <a:pt x="239529" y="3676"/>
                  <a:pt x="239711" y="2534"/>
                  <a:pt x="239711" y="1439"/>
                </a:cubicBezTo>
                <a:lnTo>
                  <a:pt x="239711" y="1439"/>
                </a:lnTo>
                <a:cubicBezTo>
                  <a:pt x="239643" y="2466"/>
                  <a:pt x="239483" y="3699"/>
                  <a:pt x="238935" y="4452"/>
                </a:cubicBezTo>
                <a:cubicBezTo>
                  <a:pt x="238776" y="2922"/>
                  <a:pt x="239209" y="1530"/>
                  <a:pt x="239301" y="1"/>
                </a:cubicBezTo>
                <a:lnTo>
                  <a:pt x="239301" y="1"/>
                </a:lnTo>
                <a:cubicBezTo>
                  <a:pt x="238684" y="1690"/>
                  <a:pt x="237566" y="3562"/>
                  <a:pt x="237246" y="5228"/>
                </a:cubicBezTo>
                <a:cubicBezTo>
                  <a:pt x="237338" y="4634"/>
                  <a:pt x="237360" y="4109"/>
                  <a:pt x="237452" y="3516"/>
                </a:cubicBezTo>
                <a:lnTo>
                  <a:pt x="237452" y="3516"/>
                </a:lnTo>
                <a:cubicBezTo>
                  <a:pt x="236744" y="4315"/>
                  <a:pt x="235900" y="5091"/>
                  <a:pt x="234987" y="5616"/>
                </a:cubicBezTo>
                <a:cubicBezTo>
                  <a:pt x="235397" y="5114"/>
                  <a:pt x="235375" y="4612"/>
                  <a:pt x="235557" y="4087"/>
                </a:cubicBezTo>
                <a:lnTo>
                  <a:pt x="235557" y="4087"/>
                </a:lnTo>
                <a:cubicBezTo>
                  <a:pt x="234804" y="4543"/>
                  <a:pt x="234096" y="5114"/>
                  <a:pt x="233343" y="5639"/>
                </a:cubicBezTo>
                <a:cubicBezTo>
                  <a:pt x="233594" y="5251"/>
                  <a:pt x="233708" y="4680"/>
                  <a:pt x="233937" y="4292"/>
                </a:cubicBezTo>
                <a:lnTo>
                  <a:pt x="233937" y="4292"/>
                </a:lnTo>
                <a:cubicBezTo>
                  <a:pt x="233115" y="4589"/>
                  <a:pt x="232476" y="5182"/>
                  <a:pt x="231700" y="5616"/>
                </a:cubicBezTo>
                <a:cubicBezTo>
                  <a:pt x="232133" y="5091"/>
                  <a:pt x="232590" y="4452"/>
                  <a:pt x="232909" y="3881"/>
                </a:cubicBezTo>
                <a:lnTo>
                  <a:pt x="232909" y="3881"/>
                </a:lnTo>
                <a:cubicBezTo>
                  <a:pt x="231974" y="4406"/>
                  <a:pt x="231038" y="4954"/>
                  <a:pt x="230285" y="5639"/>
                </a:cubicBezTo>
                <a:cubicBezTo>
                  <a:pt x="230558" y="4064"/>
                  <a:pt x="232384" y="2603"/>
                  <a:pt x="233115" y="1051"/>
                </a:cubicBezTo>
                <a:lnTo>
                  <a:pt x="233115" y="1051"/>
                </a:lnTo>
                <a:cubicBezTo>
                  <a:pt x="231038" y="2192"/>
                  <a:pt x="229326" y="4109"/>
                  <a:pt x="227454" y="5525"/>
                </a:cubicBezTo>
                <a:cubicBezTo>
                  <a:pt x="228025" y="4863"/>
                  <a:pt x="228618" y="4292"/>
                  <a:pt x="228801" y="3470"/>
                </a:cubicBezTo>
                <a:lnTo>
                  <a:pt x="228801" y="3470"/>
                </a:lnTo>
                <a:cubicBezTo>
                  <a:pt x="227089" y="3881"/>
                  <a:pt x="225856" y="5410"/>
                  <a:pt x="224350" y="5890"/>
                </a:cubicBezTo>
                <a:cubicBezTo>
                  <a:pt x="224806" y="5388"/>
                  <a:pt x="224852" y="4794"/>
                  <a:pt x="225080" y="4292"/>
                </a:cubicBezTo>
                <a:lnTo>
                  <a:pt x="225080" y="4292"/>
                </a:lnTo>
                <a:cubicBezTo>
                  <a:pt x="224145" y="4680"/>
                  <a:pt x="223072" y="5456"/>
                  <a:pt x="222113" y="5935"/>
                </a:cubicBezTo>
                <a:cubicBezTo>
                  <a:pt x="222524" y="5410"/>
                  <a:pt x="222935" y="4840"/>
                  <a:pt x="223254" y="4292"/>
                </a:cubicBezTo>
                <a:lnTo>
                  <a:pt x="223254" y="4292"/>
                </a:lnTo>
                <a:cubicBezTo>
                  <a:pt x="222204" y="4771"/>
                  <a:pt x="221223" y="5593"/>
                  <a:pt x="220196" y="6095"/>
                </a:cubicBezTo>
                <a:cubicBezTo>
                  <a:pt x="220789" y="5137"/>
                  <a:pt x="221862" y="4315"/>
                  <a:pt x="222775" y="3630"/>
                </a:cubicBezTo>
                <a:lnTo>
                  <a:pt x="222775" y="3630"/>
                </a:lnTo>
                <a:cubicBezTo>
                  <a:pt x="221177" y="4064"/>
                  <a:pt x="219191" y="4383"/>
                  <a:pt x="217708" y="5091"/>
                </a:cubicBezTo>
                <a:cubicBezTo>
                  <a:pt x="217548" y="5182"/>
                  <a:pt x="217388" y="5296"/>
                  <a:pt x="217251" y="5433"/>
                </a:cubicBezTo>
                <a:cubicBezTo>
                  <a:pt x="218644" y="3767"/>
                  <a:pt x="219899" y="1964"/>
                  <a:pt x="221360" y="343"/>
                </a:cubicBezTo>
                <a:lnTo>
                  <a:pt x="221360" y="343"/>
                </a:lnTo>
                <a:cubicBezTo>
                  <a:pt x="218073" y="777"/>
                  <a:pt x="217228" y="3813"/>
                  <a:pt x="214695" y="5068"/>
                </a:cubicBezTo>
                <a:cubicBezTo>
                  <a:pt x="215357" y="4269"/>
                  <a:pt x="216064" y="3425"/>
                  <a:pt x="216475" y="2443"/>
                </a:cubicBezTo>
                <a:cubicBezTo>
                  <a:pt x="214444" y="2443"/>
                  <a:pt x="212526" y="4269"/>
                  <a:pt x="211020" y="5479"/>
                </a:cubicBezTo>
                <a:lnTo>
                  <a:pt x="211020" y="5479"/>
                </a:lnTo>
                <a:cubicBezTo>
                  <a:pt x="211477" y="5068"/>
                  <a:pt x="211910" y="4429"/>
                  <a:pt x="212116" y="3881"/>
                </a:cubicBezTo>
                <a:lnTo>
                  <a:pt x="212116" y="3881"/>
                </a:lnTo>
                <a:cubicBezTo>
                  <a:pt x="210997" y="3904"/>
                  <a:pt x="210107" y="4589"/>
                  <a:pt x="209308" y="5273"/>
                </a:cubicBezTo>
                <a:cubicBezTo>
                  <a:pt x="209879" y="4497"/>
                  <a:pt x="210655" y="3721"/>
                  <a:pt x="210700" y="2671"/>
                </a:cubicBezTo>
                <a:lnTo>
                  <a:pt x="210700" y="2671"/>
                </a:lnTo>
                <a:cubicBezTo>
                  <a:pt x="209650" y="3402"/>
                  <a:pt x="208715" y="4292"/>
                  <a:pt x="207733" y="5068"/>
                </a:cubicBezTo>
                <a:cubicBezTo>
                  <a:pt x="208601" y="3562"/>
                  <a:pt x="209924" y="2215"/>
                  <a:pt x="210518" y="594"/>
                </a:cubicBezTo>
                <a:lnTo>
                  <a:pt x="210518" y="594"/>
                </a:lnTo>
                <a:cubicBezTo>
                  <a:pt x="208636" y="706"/>
                  <a:pt x="205851" y="3348"/>
                  <a:pt x="205253" y="5173"/>
                </a:cubicBezTo>
                <a:lnTo>
                  <a:pt x="205253" y="5173"/>
                </a:lnTo>
                <a:cubicBezTo>
                  <a:pt x="205489" y="4343"/>
                  <a:pt x="205403" y="3042"/>
                  <a:pt x="205359" y="2078"/>
                </a:cubicBezTo>
                <a:lnTo>
                  <a:pt x="205359" y="2078"/>
                </a:lnTo>
                <a:cubicBezTo>
                  <a:pt x="204378" y="2786"/>
                  <a:pt x="203853" y="3881"/>
                  <a:pt x="203374" y="4885"/>
                </a:cubicBezTo>
                <a:cubicBezTo>
                  <a:pt x="203305" y="3744"/>
                  <a:pt x="203488" y="2534"/>
                  <a:pt x="203122" y="1439"/>
                </a:cubicBezTo>
                <a:cubicBezTo>
                  <a:pt x="202780" y="2329"/>
                  <a:pt x="203100" y="3356"/>
                  <a:pt x="202552" y="4041"/>
                </a:cubicBezTo>
                <a:cubicBezTo>
                  <a:pt x="202506" y="2900"/>
                  <a:pt x="202461" y="1713"/>
                  <a:pt x="202255" y="594"/>
                </a:cubicBezTo>
                <a:cubicBezTo>
                  <a:pt x="201525" y="1393"/>
                  <a:pt x="201776" y="2740"/>
                  <a:pt x="201525" y="3630"/>
                </a:cubicBezTo>
                <a:cubicBezTo>
                  <a:pt x="201342" y="2694"/>
                  <a:pt x="201228" y="1667"/>
                  <a:pt x="200863" y="845"/>
                </a:cubicBezTo>
                <a:cubicBezTo>
                  <a:pt x="200634" y="2078"/>
                  <a:pt x="199973" y="3174"/>
                  <a:pt x="199995" y="4452"/>
                </a:cubicBezTo>
                <a:cubicBezTo>
                  <a:pt x="199379" y="3630"/>
                  <a:pt x="198968" y="2398"/>
                  <a:pt x="198398" y="1462"/>
                </a:cubicBezTo>
                <a:lnTo>
                  <a:pt x="198398" y="1462"/>
                </a:lnTo>
                <a:cubicBezTo>
                  <a:pt x="198329" y="2808"/>
                  <a:pt x="198786" y="3790"/>
                  <a:pt x="199037" y="5022"/>
                </a:cubicBezTo>
                <a:cubicBezTo>
                  <a:pt x="198032" y="4360"/>
                  <a:pt x="197302" y="3425"/>
                  <a:pt x="196366" y="2694"/>
                </a:cubicBezTo>
                <a:lnTo>
                  <a:pt x="196366" y="2694"/>
                </a:lnTo>
                <a:cubicBezTo>
                  <a:pt x="196800" y="3447"/>
                  <a:pt x="197211" y="4178"/>
                  <a:pt x="197119" y="5068"/>
                </a:cubicBezTo>
                <a:cubicBezTo>
                  <a:pt x="196823" y="4840"/>
                  <a:pt x="196503" y="4589"/>
                  <a:pt x="196206" y="4338"/>
                </a:cubicBezTo>
                <a:cubicBezTo>
                  <a:pt x="196321" y="4178"/>
                  <a:pt x="196412" y="4041"/>
                  <a:pt x="196503" y="3904"/>
                </a:cubicBezTo>
                <a:lnTo>
                  <a:pt x="196503" y="3904"/>
                </a:lnTo>
                <a:cubicBezTo>
                  <a:pt x="196298" y="3927"/>
                  <a:pt x="196092" y="3995"/>
                  <a:pt x="195910" y="4064"/>
                </a:cubicBezTo>
                <a:cubicBezTo>
                  <a:pt x="195522" y="3744"/>
                  <a:pt x="195134" y="3402"/>
                  <a:pt x="194746" y="3105"/>
                </a:cubicBezTo>
                <a:lnTo>
                  <a:pt x="194746" y="3105"/>
                </a:lnTo>
                <a:cubicBezTo>
                  <a:pt x="194814" y="3539"/>
                  <a:pt x="194905" y="3995"/>
                  <a:pt x="195065" y="4475"/>
                </a:cubicBezTo>
                <a:cubicBezTo>
                  <a:pt x="194654" y="4703"/>
                  <a:pt x="194266" y="4931"/>
                  <a:pt x="193878" y="5114"/>
                </a:cubicBezTo>
                <a:cubicBezTo>
                  <a:pt x="193855" y="5114"/>
                  <a:pt x="193810" y="5091"/>
                  <a:pt x="193787" y="5068"/>
                </a:cubicBezTo>
                <a:cubicBezTo>
                  <a:pt x="194129" y="4749"/>
                  <a:pt x="194358" y="4429"/>
                  <a:pt x="194677" y="4087"/>
                </a:cubicBezTo>
                <a:lnTo>
                  <a:pt x="194677" y="4087"/>
                </a:lnTo>
                <a:cubicBezTo>
                  <a:pt x="194221" y="4338"/>
                  <a:pt x="193673" y="4520"/>
                  <a:pt x="193239" y="4794"/>
                </a:cubicBezTo>
                <a:lnTo>
                  <a:pt x="193193" y="4771"/>
                </a:lnTo>
                <a:cubicBezTo>
                  <a:pt x="193581" y="4383"/>
                  <a:pt x="193924" y="3881"/>
                  <a:pt x="194243" y="3470"/>
                </a:cubicBezTo>
                <a:lnTo>
                  <a:pt x="194243" y="3470"/>
                </a:lnTo>
                <a:cubicBezTo>
                  <a:pt x="193673" y="3790"/>
                  <a:pt x="193056" y="4132"/>
                  <a:pt x="192463" y="4475"/>
                </a:cubicBezTo>
                <a:lnTo>
                  <a:pt x="192440" y="4475"/>
                </a:lnTo>
                <a:cubicBezTo>
                  <a:pt x="192440" y="4475"/>
                  <a:pt x="192440" y="4497"/>
                  <a:pt x="192417" y="4497"/>
                </a:cubicBezTo>
                <a:cubicBezTo>
                  <a:pt x="192212" y="4612"/>
                  <a:pt x="192007" y="4749"/>
                  <a:pt x="191824" y="4863"/>
                </a:cubicBezTo>
                <a:cubicBezTo>
                  <a:pt x="192851" y="3653"/>
                  <a:pt x="194472" y="2717"/>
                  <a:pt x="195430" y="1416"/>
                </a:cubicBezTo>
                <a:lnTo>
                  <a:pt x="195430" y="1416"/>
                </a:lnTo>
                <a:cubicBezTo>
                  <a:pt x="192737" y="2238"/>
                  <a:pt x="190957" y="3676"/>
                  <a:pt x="188697" y="5228"/>
                </a:cubicBezTo>
                <a:lnTo>
                  <a:pt x="188697" y="5228"/>
                </a:lnTo>
                <a:cubicBezTo>
                  <a:pt x="188765" y="4954"/>
                  <a:pt x="188834" y="4726"/>
                  <a:pt x="188902" y="4497"/>
                </a:cubicBezTo>
                <a:lnTo>
                  <a:pt x="188902" y="4497"/>
                </a:lnTo>
                <a:cubicBezTo>
                  <a:pt x="188400" y="4726"/>
                  <a:pt x="187556" y="4977"/>
                  <a:pt x="187145" y="5273"/>
                </a:cubicBezTo>
                <a:cubicBezTo>
                  <a:pt x="187350" y="4863"/>
                  <a:pt x="187327" y="4475"/>
                  <a:pt x="187464" y="4132"/>
                </a:cubicBezTo>
                <a:lnTo>
                  <a:pt x="187464" y="4132"/>
                </a:lnTo>
                <a:cubicBezTo>
                  <a:pt x="186894" y="4497"/>
                  <a:pt x="186232" y="4863"/>
                  <a:pt x="185707" y="5068"/>
                </a:cubicBezTo>
                <a:cubicBezTo>
                  <a:pt x="186186" y="4589"/>
                  <a:pt x="186643" y="4041"/>
                  <a:pt x="187008" y="3493"/>
                </a:cubicBezTo>
                <a:lnTo>
                  <a:pt x="187008" y="3493"/>
                </a:lnTo>
                <a:cubicBezTo>
                  <a:pt x="185867" y="3539"/>
                  <a:pt x="184771" y="4475"/>
                  <a:pt x="183812" y="5068"/>
                </a:cubicBezTo>
                <a:cubicBezTo>
                  <a:pt x="184337" y="4566"/>
                  <a:pt x="184931" y="3972"/>
                  <a:pt x="185205" y="3265"/>
                </a:cubicBezTo>
                <a:cubicBezTo>
                  <a:pt x="185190" y="3265"/>
                  <a:pt x="185176" y="3265"/>
                  <a:pt x="185161" y="3265"/>
                </a:cubicBezTo>
                <a:cubicBezTo>
                  <a:pt x="183834" y="3265"/>
                  <a:pt x="182727" y="4299"/>
                  <a:pt x="181598" y="4908"/>
                </a:cubicBezTo>
                <a:cubicBezTo>
                  <a:pt x="182055" y="4429"/>
                  <a:pt x="182397" y="3790"/>
                  <a:pt x="182739" y="3265"/>
                </a:cubicBezTo>
                <a:lnTo>
                  <a:pt x="182739" y="3265"/>
                </a:lnTo>
                <a:cubicBezTo>
                  <a:pt x="181507" y="3356"/>
                  <a:pt x="180525" y="4338"/>
                  <a:pt x="179338" y="4703"/>
                </a:cubicBezTo>
                <a:cubicBezTo>
                  <a:pt x="179955" y="4132"/>
                  <a:pt x="180594" y="3470"/>
                  <a:pt x="181096" y="2877"/>
                </a:cubicBezTo>
                <a:lnTo>
                  <a:pt x="181096" y="2877"/>
                </a:lnTo>
                <a:cubicBezTo>
                  <a:pt x="179590" y="3151"/>
                  <a:pt x="178015" y="4338"/>
                  <a:pt x="176622" y="4863"/>
                </a:cubicBezTo>
                <a:cubicBezTo>
                  <a:pt x="176942" y="3630"/>
                  <a:pt x="178722" y="2626"/>
                  <a:pt x="179818" y="1827"/>
                </a:cubicBezTo>
                <a:lnTo>
                  <a:pt x="179818" y="1827"/>
                </a:lnTo>
                <a:cubicBezTo>
                  <a:pt x="177695" y="2306"/>
                  <a:pt x="175413" y="4657"/>
                  <a:pt x="173313" y="5091"/>
                </a:cubicBezTo>
                <a:cubicBezTo>
                  <a:pt x="174402" y="4276"/>
                  <a:pt x="174155" y="4020"/>
                  <a:pt x="173442" y="4020"/>
                </a:cubicBezTo>
                <a:cubicBezTo>
                  <a:pt x="172437" y="4020"/>
                  <a:pt x="170508" y="4529"/>
                  <a:pt x="170094" y="4703"/>
                </a:cubicBezTo>
                <a:cubicBezTo>
                  <a:pt x="170733" y="4338"/>
                  <a:pt x="170962" y="3767"/>
                  <a:pt x="171235" y="3265"/>
                </a:cubicBezTo>
                <a:lnTo>
                  <a:pt x="171235" y="3265"/>
                </a:lnTo>
                <a:cubicBezTo>
                  <a:pt x="170208" y="3425"/>
                  <a:pt x="169227" y="4087"/>
                  <a:pt x="168223" y="4246"/>
                </a:cubicBezTo>
                <a:cubicBezTo>
                  <a:pt x="168748" y="3699"/>
                  <a:pt x="169364" y="3082"/>
                  <a:pt x="169592" y="2489"/>
                </a:cubicBezTo>
                <a:lnTo>
                  <a:pt x="169592" y="2489"/>
                </a:lnTo>
                <a:cubicBezTo>
                  <a:pt x="168884" y="2854"/>
                  <a:pt x="168200" y="3311"/>
                  <a:pt x="167561" y="3790"/>
                </a:cubicBezTo>
                <a:cubicBezTo>
                  <a:pt x="168177" y="3059"/>
                  <a:pt x="169181" y="2580"/>
                  <a:pt x="169592" y="1621"/>
                </a:cubicBezTo>
                <a:lnTo>
                  <a:pt x="169592" y="1621"/>
                </a:lnTo>
                <a:cubicBezTo>
                  <a:pt x="167766" y="1987"/>
                  <a:pt x="165689" y="3493"/>
                  <a:pt x="164091" y="4543"/>
                </a:cubicBezTo>
                <a:cubicBezTo>
                  <a:pt x="164365" y="4338"/>
                  <a:pt x="164776" y="3676"/>
                  <a:pt x="165073" y="3265"/>
                </a:cubicBezTo>
                <a:lnTo>
                  <a:pt x="165073" y="3265"/>
                </a:lnTo>
                <a:cubicBezTo>
                  <a:pt x="164319" y="3539"/>
                  <a:pt x="163657" y="4018"/>
                  <a:pt x="162904" y="4292"/>
                </a:cubicBezTo>
                <a:cubicBezTo>
                  <a:pt x="163429" y="3813"/>
                  <a:pt x="163886" y="3288"/>
                  <a:pt x="164251" y="2694"/>
                </a:cubicBezTo>
                <a:lnTo>
                  <a:pt x="164251" y="2694"/>
                </a:lnTo>
                <a:cubicBezTo>
                  <a:pt x="163041" y="3037"/>
                  <a:pt x="162083" y="3950"/>
                  <a:pt x="160987" y="4452"/>
                </a:cubicBezTo>
                <a:cubicBezTo>
                  <a:pt x="161558" y="3721"/>
                  <a:pt x="162585" y="3196"/>
                  <a:pt x="163064" y="2306"/>
                </a:cubicBezTo>
                <a:lnTo>
                  <a:pt x="163064" y="2306"/>
                </a:lnTo>
                <a:cubicBezTo>
                  <a:pt x="162060" y="2786"/>
                  <a:pt x="160918" y="3174"/>
                  <a:pt x="160028" y="3836"/>
                </a:cubicBezTo>
                <a:cubicBezTo>
                  <a:pt x="160918" y="2991"/>
                  <a:pt x="162242" y="2238"/>
                  <a:pt x="162813" y="1211"/>
                </a:cubicBezTo>
                <a:lnTo>
                  <a:pt x="162813" y="1211"/>
                </a:lnTo>
                <a:cubicBezTo>
                  <a:pt x="160850" y="1713"/>
                  <a:pt x="158887" y="2580"/>
                  <a:pt x="157312" y="3927"/>
                </a:cubicBezTo>
                <a:cubicBezTo>
                  <a:pt x="157746" y="3470"/>
                  <a:pt x="158727" y="2443"/>
                  <a:pt x="158910" y="1621"/>
                </a:cubicBezTo>
                <a:lnTo>
                  <a:pt x="158910" y="1621"/>
                </a:lnTo>
                <a:cubicBezTo>
                  <a:pt x="157426" y="1964"/>
                  <a:pt x="156034" y="3196"/>
                  <a:pt x="154893" y="4246"/>
                </a:cubicBezTo>
                <a:cubicBezTo>
                  <a:pt x="155258" y="3584"/>
                  <a:pt x="155646" y="2945"/>
                  <a:pt x="155988" y="2238"/>
                </a:cubicBezTo>
                <a:lnTo>
                  <a:pt x="155988" y="2238"/>
                </a:lnTo>
                <a:cubicBezTo>
                  <a:pt x="154938" y="2557"/>
                  <a:pt x="153911" y="3516"/>
                  <a:pt x="153044" y="4246"/>
                </a:cubicBezTo>
                <a:cubicBezTo>
                  <a:pt x="153455" y="3721"/>
                  <a:pt x="153728" y="3105"/>
                  <a:pt x="153980" y="2489"/>
                </a:cubicBezTo>
                <a:lnTo>
                  <a:pt x="153980" y="2489"/>
                </a:lnTo>
                <a:cubicBezTo>
                  <a:pt x="153226" y="2945"/>
                  <a:pt x="152473" y="3584"/>
                  <a:pt x="151766" y="4041"/>
                </a:cubicBezTo>
                <a:cubicBezTo>
                  <a:pt x="152017" y="3562"/>
                  <a:pt x="152245" y="2763"/>
                  <a:pt x="152519" y="2238"/>
                </a:cubicBezTo>
                <a:lnTo>
                  <a:pt x="152519" y="2238"/>
                </a:lnTo>
                <a:cubicBezTo>
                  <a:pt x="151811" y="2968"/>
                  <a:pt x="150259" y="3858"/>
                  <a:pt x="149894" y="4885"/>
                </a:cubicBezTo>
                <a:cubicBezTo>
                  <a:pt x="149803" y="4224"/>
                  <a:pt x="149643" y="3516"/>
                  <a:pt x="149415" y="2900"/>
                </a:cubicBezTo>
                <a:cubicBezTo>
                  <a:pt x="149163" y="3425"/>
                  <a:pt x="148684" y="3836"/>
                  <a:pt x="148501" y="4406"/>
                </a:cubicBezTo>
                <a:cubicBezTo>
                  <a:pt x="148365" y="3813"/>
                  <a:pt x="148159" y="3402"/>
                  <a:pt x="148250" y="2694"/>
                </a:cubicBezTo>
                <a:lnTo>
                  <a:pt x="148250" y="2694"/>
                </a:lnTo>
                <a:cubicBezTo>
                  <a:pt x="147885" y="3288"/>
                  <a:pt x="147543" y="4132"/>
                  <a:pt x="147269" y="4657"/>
                </a:cubicBezTo>
                <a:cubicBezTo>
                  <a:pt x="146835" y="3676"/>
                  <a:pt x="147018" y="2534"/>
                  <a:pt x="147018" y="1439"/>
                </a:cubicBezTo>
                <a:lnTo>
                  <a:pt x="147018" y="1439"/>
                </a:lnTo>
                <a:cubicBezTo>
                  <a:pt x="146972" y="2466"/>
                  <a:pt x="146790" y="3699"/>
                  <a:pt x="146242" y="4452"/>
                </a:cubicBezTo>
                <a:cubicBezTo>
                  <a:pt x="146082" y="2922"/>
                  <a:pt x="146516" y="1530"/>
                  <a:pt x="146607" y="1"/>
                </a:cubicBezTo>
                <a:lnTo>
                  <a:pt x="146607" y="1"/>
                </a:lnTo>
                <a:cubicBezTo>
                  <a:pt x="145991" y="1690"/>
                  <a:pt x="144872" y="3562"/>
                  <a:pt x="144553" y="5228"/>
                </a:cubicBezTo>
                <a:lnTo>
                  <a:pt x="144553" y="5228"/>
                </a:lnTo>
                <a:cubicBezTo>
                  <a:pt x="144644" y="4634"/>
                  <a:pt x="144667" y="4109"/>
                  <a:pt x="144758" y="3516"/>
                </a:cubicBezTo>
                <a:lnTo>
                  <a:pt x="144758" y="3516"/>
                </a:lnTo>
                <a:cubicBezTo>
                  <a:pt x="144051" y="4315"/>
                  <a:pt x="143206" y="5091"/>
                  <a:pt x="142293" y="5616"/>
                </a:cubicBezTo>
                <a:cubicBezTo>
                  <a:pt x="142704" y="5114"/>
                  <a:pt x="142681" y="4612"/>
                  <a:pt x="142864" y="4087"/>
                </a:cubicBezTo>
                <a:lnTo>
                  <a:pt x="142864" y="4087"/>
                </a:lnTo>
                <a:cubicBezTo>
                  <a:pt x="142110" y="4543"/>
                  <a:pt x="141403" y="5114"/>
                  <a:pt x="140650" y="5639"/>
                </a:cubicBezTo>
                <a:cubicBezTo>
                  <a:pt x="140901" y="5251"/>
                  <a:pt x="141015" y="4680"/>
                  <a:pt x="141243" y="4292"/>
                </a:cubicBezTo>
                <a:lnTo>
                  <a:pt x="141243" y="4292"/>
                </a:lnTo>
                <a:cubicBezTo>
                  <a:pt x="140421" y="4589"/>
                  <a:pt x="139782" y="5182"/>
                  <a:pt x="139029" y="5616"/>
                </a:cubicBezTo>
                <a:cubicBezTo>
                  <a:pt x="139440" y="5091"/>
                  <a:pt x="139896" y="4452"/>
                  <a:pt x="140216" y="3881"/>
                </a:cubicBezTo>
                <a:lnTo>
                  <a:pt x="140216" y="3881"/>
                </a:lnTo>
                <a:cubicBezTo>
                  <a:pt x="139280" y="4406"/>
                  <a:pt x="138367" y="4954"/>
                  <a:pt x="137591" y="5639"/>
                </a:cubicBezTo>
                <a:cubicBezTo>
                  <a:pt x="137888" y="4064"/>
                  <a:pt x="139691" y="2603"/>
                  <a:pt x="140421" y="1051"/>
                </a:cubicBezTo>
                <a:lnTo>
                  <a:pt x="140421" y="1051"/>
                </a:lnTo>
                <a:cubicBezTo>
                  <a:pt x="138344" y="2192"/>
                  <a:pt x="136632" y="4109"/>
                  <a:pt x="134761" y="5525"/>
                </a:cubicBezTo>
                <a:cubicBezTo>
                  <a:pt x="135331" y="4863"/>
                  <a:pt x="135948" y="4292"/>
                  <a:pt x="136107" y="3470"/>
                </a:cubicBezTo>
                <a:lnTo>
                  <a:pt x="136107" y="3470"/>
                </a:lnTo>
                <a:cubicBezTo>
                  <a:pt x="134395" y="3881"/>
                  <a:pt x="133163" y="5410"/>
                  <a:pt x="131656" y="5890"/>
                </a:cubicBezTo>
                <a:cubicBezTo>
                  <a:pt x="132113" y="5388"/>
                  <a:pt x="132159" y="4794"/>
                  <a:pt x="132387" y="4292"/>
                </a:cubicBezTo>
                <a:lnTo>
                  <a:pt x="132387" y="4292"/>
                </a:lnTo>
                <a:cubicBezTo>
                  <a:pt x="131451" y="4680"/>
                  <a:pt x="130378" y="5456"/>
                  <a:pt x="129420" y="5935"/>
                </a:cubicBezTo>
                <a:cubicBezTo>
                  <a:pt x="129853" y="5410"/>
                  <a:pt x="130241" y="4840"/>
                  <a:pt x="130561" y="4292"/>
                </a:cubicBezTo>
                <a:lnTo>
                  <a:pt x="130561" y="4292"/>
                </a:lnTo>
                <a:cubicBezTo>
                  <a:pt x="129511" y="4771"/>
                  <a:pt x="128529" y="5593"/>
                  <a:pt x="127502" y="6095"/>
                </a:cubicBezTo>
                <a:cubicBezTo>
                  <a:pt x="128096" y="5137"/>
                  <a:pt x="129168" y="4315"/>
                  <a:pt x="130081" y="3630"/>
                </a:cubicBezTo>
                <a:lnTo>
                  <a:pt x="130081" y="3630"/>
                </a:lnTo>
                <a:cubicBezTo>
                  <a:pt x="128484" y="4064"/>
                  <a:pt x="126498" y="4383"/>
                  <a:pt x="125014" y="5091"/>
                </a:cubicBezTo>
                <a:cubicBezTo>
                  <a:pt x="124854" y="5182"/>
                  <a:pt x="124695" y="5296"/>
                  <a:pt x="124581" y="5433"/>
                </a:cubicBezTo>
                <a:cubicBezTo>
                  <a:pt x="125950" y="3767"/>
                  <a:pt x="127205" y="1964"/>
                  <a:pt x="128666" y="343"/>
                </a:cubicBezTo>
                <a:lnTo>
                  <a:pt x="128666" y="343"/>
                </a:lnTo>
                <a:cubicBezTo>
                  <a:pt x="125402" y="777"/>
                  <a:pt x="124535" y="3813"/>
                  <a:pt x="122001" y="5068"/>
                </a:cubicBezTo>
                <a:cubicBezTo>
                  <a:pt x="122663" y="4269"/>
                  <a:pt x="123394" y="3425"/>
                  <a:pt x="123782" y="2443"/>
                </a:cubicBezTo>
                <a:cubicBezTo>
                  <a:pt x="121750" y="2443"/>
                  <a:pt x="119833" y="4269"/>
                  <a:pt x="118326" y="5479"/>
                </a:cubicBezTo>
                <a:cubicBezTo>
                  <a:pt x="118783" y="5068"/>
                  <a:pt x="119217" y="4429"/>
                  <a:pt x="119422" y="3881"/>
                </a:cubicBezTo>
                <a:lnTo>
                  <a:pt x="119422" y="3881"/>
                </a:lnTo>
                <a:cubicBezTo>
                  <a:pt x="118304" y="3904"/>
                  <a:pt x="117413" y="4589"/>
                  <a:pt x="116615" y="5273"/>
                </a:cubicBezTo>
                <a:cubicBezTo>
                  <a:pt x="117185" y="4497"/>
                  <a:pt x="117984" y="3721"/>
                  <a:pt x="118007" y="2671"/>
                </a:cubicBezTo>
                <a:lnTo>
                  <a:pt x="118007" y="2671"/>
                </a:lnTo>
                <a:cubicBezTo>
                  <a:pt x="116957" y="3402"/>
                  <a:pt x="116021" y="4292"/>
                  <a:pt x="115040" y="5068"/>
                </a:cubicBezTo>
                <a:cubicBezTo>
                  <a:pt x="115907" y="3562"/>
                  <a:pt x="117231" y="2215"/>
                  <a:pt x="117824" y="594"/>
                </a:cubicBezTo>
                <a:lnTo>
                  <a:pt x="117824" y="594"/>
                </a:lnTo>
                <a:cubicBezTo>
                  <a:pt x="115961" y="705"/>
                  <a:pt x="113214" y="3295"/>
                  <a:pt x="112579" y="5117"/>
                </a:cubicBezTo>
                <a:lnTo>
                  <a:pt x="112579" y="5117"/>
                </a:lnTo>
                <a:cubicBezTo>
                  <a:pt x="112812" y="4286"/>
                  <a:pt x="112709" y="3021"/>
                  <a:pt x="112666" y="2078"/>
                </a:cubicBezTo>
                <a:lnTo>
                  <a:pt x="112666" y="2078"/>
                </a:lnTo>
                <a:cubicBezTo>
                  <a:pt x="111684" y="2786"/>
                  <a:pt x="111159" y="3881"/>
                  <a:pt x="110680" y="4885"/>
                </a:cubicBezTo>
                <a:cubicBezTo>
                  <a:pt x="110611" y="3744"/>
                  <a:pt x="110794" y="2534"/>
                  <a:pt x="110429" y="1439"/>
                </a:cubicBezTo>
                <a:cubicBezTo>
                  <a:pt x="110086" y="2329"/>
                  <a:pt x="110406" y="3356"/>
                  <a:pt x="109858" y="4041"/>
                </a:cubicBezTo>
                <a:cubicBezTo>
                  <a:pt x="109813" y="2900"/>
                  <a:pt x="109767" y="1713"/>
                  <a:pt x="109584" y="594"/>
                </a:cubicBezTo>
                <a:cubicBezTo>
                  <a:pt x="108831" y="1393"/>
                  <a:pt x="109082" y="2740"/>
                  <a:pt x="108854" y="3630"/>
                </a:cubicBezTo>
                <a:cubicBezTo>
                  <a:pt x="108649" y="2694"/>
                  <a:pt x="108534" y="1667"/>
                  <a:pt x="108169" y="845"/>
                </a:cubicBezTo>
                <a:cubicBezTo>
                  <a:pt x="107941" y="2078"/>
                  <a:pt x="107279" y="3174"/>
                  <a:pt x="107302" y="4452"/>
                </a:cubicBezTo>
                <a:cubicBezTo>
                  <a:pt x="106686" y="3630"/>
                  <a:pt x="106275" y="2398"/>
                  <a:pt x="105704" y="1462"/>
                </a:cubicBezTo>
                <a:lnTo>
                  <a:pt x="105704" y="1462"/>
                </a:lnTo>
                <a:cubicBezTo>
                  <a:pt x="105636" y="2808"/>
                  <a:pt x="106092" y="3790"/>
                  <a:pt x="106343" y="5022"/>
                </a:cubicBezTo>
                <a:cubicBezTo>
                  <a:pt x="105339" y="4360"/>
                  <a:pt x="104608" y="3425"/>
                  <a:pt x="103673" y="2694"/>
                </a:cubicBezTo>
                <a:lnTo>
                  <a:pt x="103673" y="2694"/>
                </a:lnTo>
                <a:cubicBezTo>
                  <a:pt x="104106" y="3447"/>
                  <a:pt x="104517" y="4178"/>
                  <a:pt x="104449" y="5068"/>
                </a:cubicBezTo>
                <a:cubicBezTo>
                  <a:pt x="103627" y="4497"/>
                  <a:pt x="102851" y="3699"/>
                  <a:pt x="102052" y="3105"/>
                </a:cubicBezTo>
                <a:lnTo>
                  <a:pt x="102052" y="3105"/>
                </a:lnTo>
                <a:cubicBezTo>
                  <a:pt x="102212" y="4132"/>
                  <a:pt x="102554" y="5388"/>
                  <a:pt x="103216" y="6301"/>
                </a:cubicBezTo>
                <a:cubicBezTo>
                  <a:pt x="102417" y="5890"/>
                  <a:pt x="101595" y="5319"/>
                  <a:pt x="100751" y="4885"/>
                </a:cubicBezTo>
                <a:cubicBezTo>
                  <a:pt x="101048" y="4566"/>
                  <a:pt x="101299" y="4201"/>
                  <a:pt x="101504" y="3904"/>
                </a:cubicBezTo>
                <a:lnTo>
                  <a:pt x="101504" y="3904"/>
                </a:lnTo>
                <a:cubicBezTo>
                  <a:pt x="100979" y="3972"/>
                  <a:pt x="100454" y="4246"/>
                  <a:pt x="99929" y="4543"/>
                </a:cubicBezTo>
                <a:cubicBezTo>
                  <a:pt x="99884" y="4520"/>
                  <a:pt x="99815" y="4497"/>
                  <a:pt x="99747" y="4475"/>
                </a:cubicBezTo>
                <a:cubicBezTo>
                  <a:pt x="99610" y="4589"/>
                  <a:pt x="99496" y="4726"/>
                  <a:pt x="99359" y="4863"/>
                </a:cubicBezTo>
                <a:cubicBezTo>
                  <a:pt x="99085" y="5022"/>
                  <a:pt x="98811" y="5159"/>
                  <a:pt x="98560" y="5273"/>
                </a:cubicBezTo>
                <a:cubicBezTo>
                  <a:pt x="99039" y="4885"/>
                  <a:pt x="99290" y="4497"/>
                  <a:pt x="99678" y="4087"/>
                </a:cubicBezTo>
                <a:lnTo>
                  <a:pt x="99678" y="4087"/>
                </a:lnTo>
                <a:cubicBezTo>
                  <a:pt x="99176" y="4360"/>
                  <a:pt x="98560" y="4543"/>
                  <a:pt x="98103" y="4863"/>
                </a:cubicBezTo>
                <a:cubicBezTo>
                  <a:pt x="98537" y="4452"/>
                  <a:pt x="98879" y="3904"/>
                  <a:pt x="99222" y="3470"/>
                </a:cubicBezTo>
                <a:lnTo>
                  <a:pt x="99222" y="3470"/>
                </a:lnTo>
                <a:cubicBezTo>
                  <a:pt x="98468" y="3904"/>
                  <a:pt x="97555" y="4406"/>
                  <a:pt x="96825" y="4863"/>
                </a:cubicBezTo>
                <a:cubicBezTo>
                  <a:pt x="97852" y="3653"/>
                  <a:pt x="99473" y="2717"/>
                  <a:pt x="100431" y="1416"/>
                </a:cubicBezTo>
                <a:lnTo>
                  <a:pt x="100431" y="1416"/>
                </a:lnTo>
                <a:cubicBezTo>
                  <a:pt x="97738" y="2238"/>
                  <a:pt x="95935" y="3676"/>
                  <a:pt x="93698" y="5228"/>
                </a:cubicBezTo>
                <a:cubicBezTo>
                  <a:pt x="93766" y="4954"/>
                  <a:pt x="93835" y="4726"/>
                  <a:pt x="93903" y="4497"/>
                </a:cubicBezTo>
                <a:lnTo>
                  <a:pt x="93903" y="4497"/>
                </a:lnTo>
                <a:cubicBezTo>
                  <a:pt x="93401" y="4726"/>
                  <a:pt x="92557" y="4977"/>
                  <a:pt x="92146" y="5273"/>
                </a:cubicBezTo>
                <a:cubicBezTo>
                  <a:pt x="92351" y="4863"/>
                  <a:pt x="92328" y="4475"/>
                  <a:pt x="92443" y="4132"/>
                </a:cubicBezTo>
                <a:lnTo>
                  <a:pt x="92443" y="4132"/>
                </a:lnTo>
                <a:cubicBezTo>
                  <a:pt x="91895" y="4497"/>
                  <a:pt x="91233" y="4863"/>
                  <a:pt x="90708" y="5068"/>
                </a:cubicBezTo>
                <a:cubicBezTo>
                  <a:pt x="91187" y="4589"/>
                  <a:pt x="91644" y="4041"/>
                  <a:pt x="92009" y="3493"/>
                </a:cubicBezTo>
                <a:lnTo>
                  <a:pt x="92009" y="3493"/>
                </a:lnTo>
                <a:cubicBezTo>
                  <a:pt x="90868" y="3539"/>
                  <a:pt x="89772" y="4475"/>
                  <a:pt x="88813" y="5068"/>
                </a:cubicBezTo>
                <a:cubicBezTo>
                  <a:pt x="89338" y="4566"/>
                  <a:pt x="89932" y="3972"/>
                  <a:pt x="90206" y="3265"/>
                </a:cubicBezTo>
                <a:cubicBezTo>
                  <a:pt x="90191" y="3265"/>
                  <a:pt x="90176" y="3265"/>
                  <a:pt x="90162" y="3265"/>
                </a:cubicBezTo>
                <a:cubicBezTo>
                  <a:pt x="88813" y="3265"/>
                  <a:pt x="87728" y="4299"/>
                  <a:pt x="86599" y="4908"/>
                </a:cubicBezTo>
                <a:cubicBezTo>
                  <a:pt x="87033" y="4429"/>
                  <a:pt x="87398" y="3790"/>
                  <a:pt x="87741" y="3265"/>
                </a:cubicBezTo>
                <a:lnTo>
                  <a:pt x="87741" y="3265"/>
                </a:lnTo>
                <a:cubicBezTo>
                  <a:pt x="86508" y="3356"/>
                  <a:pt x="85526" y="4338"/>
                  <a:pt x="84340" y="4703"/>
                </a:cubicBezTo>
                <a:cubicBezTo>
                  <a:pt x="84956" y="4132"/>
                  <a:pt x="85595" y="3470"/>
                  <a:pt x="86097" y="2877"/>
                </a:cubicBezTo>
                <a:lnTo>
                  <a:pt x="86097" y="2877"/>
                </a:lnTo>
                <a:cubicBezTo>
                  <a:pt x="84591" y="3151"/>
                  <a:pt x="83016" y="4338"/>
                  <a:pt x="81623" y="4863"/>
                </a:cubicBezTo>
                <a:cubicBezTo>
                  <a:pt x="81943" y="3630"/>
                  <a:pt x="83723" y="2626"/>
                  <a:pt x="84819" y="1827"/>
                </a:cubicBezTo>
                <a:lnTo>
                  <a:pt x="84819" y="1827"/>
                </a:lnTo>
                <a:cubicBezTo>
                  <a:pt x="82696" y="2306"/>
                  <a:pt x="80391" y="4657"/>
                  <a:pt x="78314" y="5091"/>
                </a:cubicBezTo>
                <a:cubicBezTo>
                  <a:pt x="79403" y="4276"/>
                  <a:pt x="79156" y="4020"/>
                  <a:pt x="78443" y="4020"/>
                </a:cubicBezTo>
                <a:cubicBezTo>
                  <a:pt x="77439" y="4020"/>
                  <a:pt x="75509" y="4529"/>
                  <a:pt x="75095" y="4703"/>
                </a:cubicBezTo>
                <a:cubicBezTo>
                  <a:pt x="75734" y="4338"/>
                  <a:pt x="75963" y="3767"/>
                  <a:pt x="76237" y="3265"/>
                </a:cubicBezTo>
                <a:lnTo>
                  <a:pt x="76237" y="3265"/>
                </a:lnTo>
                <a:cubicBezTo>
                  <a:pt x="75209" y="3425"/>
                  <a:pt x="74228" y="4087"/>
                  <a:pt x="73224" y="4246"/>
                </a:cubicBezTo>
                <a:cubicBezTo>
                  <a:pt x="73749" y="3699"/>
                  <a:pt x="74342" y="3082"/>
                  <a:pt x="74593" y="2489"/>
                </a:cubicBezTo>
                <a:lnTo>
                  <a:pt x="74593" y="2489"/>
                </a:lnTo>
                <a:cubicBezTo>
                  <a:pt x="73886" y="2854"/>
                  <a:pt x="73201" y="3311"/>
                  <a:pt x="72562" y="3790"/>
                </a:cubicBezTo>
                <a:cubicBezTo>
                  <a:pt x="73178" y="3059"/>
                  <a:pt x="74159" y="2580"/>
                  <a:pt x="74593" y="1621"/>
                </a:cubicBezTo>
                <a:lnTo>
                  <a:pt x="74593" y="1621"/>
                </a:lnTo>
                <a:cubicBezTo>
                  <a:pt x="72767" y="1987"/>
                  <a:pt x="70690" y="3493"/>
                  <a:pt x="69092" y="4543"/>
                </a:cubicBezTo>
                <a:cubicBezTo>
                  <a:pt x="69366" y="4338"/>
                  <a:pt x="69777" y="3676"/>
                  <a:pt x="70074" y="3265"/>
                </a:cubicBezTo>
                <a:lnTo>
                  <a:pt x="70074" y="3265"/>
                </a:lnTo>
                <a:cubicBezTo>
                  <a:pt x="69321" y="3539"/>
                  <a:pt x="68659" y="4018"/>
                  <a:pt x="67905" y="4292"/>
                </a:cubicBezTo>
                <a:cubicBezTo>
                  <a:pt x="68407" y="3813"/>
                  <a:pt x="68887" y="3288"/>
                  <a:pt x="69252" y="2694"/>
                </a:cubicBezTo>
                <a:lnTo>
                  <a:pt x="69252" y="2694"/>
                </a:lnTo>
                <a:cubicBezTo>
                  <a:pt x="68042" y="3037"/>
                  <a:pt x="67084" y="3950"/>
                  <a:pt x="65988" y="4452"/>
                </a:cubicBezTo>
                <a:cubicBezTo>
                  <a:pt x="66559" y="3721"/>
                  <a:pt x="67586" y="3196"/>
                  <a:pt x="68042" y="2306"/>
                </a:cubicBezTo>
                <a:lnTo>
                  <a:pt x="68042" y="2306"/>
                </a:lnTo>
                <a:cubicBezTo>
                  <a:pt x="67038" y="2786"/>
                  <a:pt x="65920" y="3174"/>
                  <a:pt x="65007" y="3836"/>
                </a:cubicBezTo>
                <a:cubicBezTo>
                  <a:pt x="65920" y="2991"/>
                  <a:pt x="67221" y="2238"/>
                  <a:pt x="67814" y="1211"/>
                </a:cubicBezTo>
                <a:lnTo>
                  <a:pt x="67814" y="1211"/>
                </a:lnTo>
                <a:cubicBezTo>
                  <a:pt x="65851" y="1713"/>
                  <a:pt x="63888" y="2580"/>
                  <a:pt x="62313" y="3927"/>
                </a:cubicBezTo>
                <a:cubicBezTo>
                  <a:pt x="62724" y="3470"/>
                  <a:pt x="63728" y="2443"/>
                  <a:pt x="63888" y="1621"/>
                </a:cubicBezTo>
                <a:lnTo>
                  <a:pt x="63888" y="1621"/>
                </a:lnTo>
                <a:cubicBezTo>
                  <a:pt x="62427" y="1964"/>
                  <a:pt x="61012" y="3196"/>
                  <a:pt x="59894" y="4246"/>
                </a:cubicBezTo>
                <a:cubicBezTo>
                  <a:pt x="60259" y="3584"/>
                  <a:pt x="60647" y="2945"/>
                  <a:pt x="60966" y="2238"/>
                </a:cubicBezTo>
                <a:lnTo>
                  <a:pt x="60966" y="2238"/>
                </a:lnTo>
                <a:cubicBezTo>
                  <a:pt x="59939" y="2557"/>
                  <a:pt x="58912" y="3516"/>
                  <a:pt x="58045" y="4246"/>
                </a:cubicBezTo>
                <a:cubicBezTo>
                  <a:pt x="58456" y="3721"/>
                  <a:pt x="58730" y="3105"/>
                  <a:pt x="58981" y="2489"/>
                </a:cubicBezTo>
                <a:lnTo>
                  <a:pt x="58981" y="2489"/>
                </a:lnTo>
                <a:cubicBezTo>
                  <a:pt x="58227" y="2945"/>
                  <a:pt x="57474" y="3584"/>
                  <a:pt x="56767" y="4041"/>
                </a:cubicBezTo>
                <a:cubicBezTo>
                  <a:pt x="56995" y="3562"/>
                  <a:pt x="57246" y="2763"/>
                  <a:pt x="57520" y="2238"/>
                </a:cubicBezTo>
                <a:lnTo>
                  <a:pt x="57520" y="2238"/>
                </a:lnTo>
                <a:cubicBezTo>
                  <a:pt x="56789" y="2968"/>
                  <a:pt x="55260" y="3858"/>
                  <a:pt x="54895" y="4885"/>
                </a:cubicBezTo>
                <a:cubicBezTo>
                  <a:pt x="54804" y="4224"/>
                  <a:pt x="54644" y="3516"/>
                  <a:pt x="54416" y="2900"/>
                </a:cubicBezTo>
                <a:cubicBezTo>
                  <a:pt x="54164" y="3425"/>
                  <a:pt x="53685" y="3836"/>
                  <a:pt x="53503" y="4406"/>
                </a:cubicBezTo>
                <a:cubicBezTo>
                  <a:pt x="53366" y="3813"/>
                  <a:pt x="53160" y="3402"/>
                  <a:pt x="53251" y="2694"/>
                </a:cubicBezTo>
                <a:lnTo>
                  <a:pt x="53251" y="2694"/>
                </a:lnTo>
                <a:cubicBezTo>
                  <a:pt x="52886" y="3288"/>
                  <a:pt x="52544" y="4132"/>
                  <a:pt x="52270" y="4657"/>
                </a:cubicBezTo>
                <a:cubicBezTo>
                  <a:pt x="51836" y="3676"/>
                  <a:pt x="52019" y="2534"/>
                  <a:pt x="52019" y="1439"/>
                </a:cubicBezTo>
                <a:lnTo>
                  <a:pt x="52019" y="1439"/>
                </a:lnTo>
                <a:cubicBezTo>
                  <a:pt x="51950" y="2466"/>
                  <a:pt x="51791" y="3699"/>
                  <a:pt x="51243" y="4452"/>
                </a:cubicBezTo>
                <a:cubicBezTo>
                  <a:pt x="51083" y="2922"/>
                  <a:pt x="51517" y="1530"/>
                  <a:pt x="51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93" name="Google Shape;3593;p29"/>
          <p:cNvGrpSpPr/>
          <p:nvPr/>
        </p:nvGrpSpPr>
        <p:grpSpPr>
          <a:xfrm>
            <a:off x="-822862" y="3965136"/>
            <a:ext cx="2327925" cy="1882331"/>
            <a:chOff x="-807750" y="3519275"/>
            <a:chExt cx="2490825" cy="2014050"/>
          </a:xfrm>
        </p:grpSpPr>
        <p:sp>
          <p:nvSpPr>
            <p:cNvPr id="3594" name="Google Shape;3594;p29"/>
            <p:cNvSpPr/>
            <p:nvPr/>
          </p:nvSpPr>
          <p:spPr>
            <a:xfrm>
              <a:off x="-807750" y="3536650"/>
              <a:ext cx="2490825" cy="1996675"/>
            </a:xfrm>
            <a:custGeom>
              <a:avLst/>
              <a:gdLst/>
              <a:ahLst/>
              <a:cxnLst/>
              <a:rect l="l" t="t" r="r" b="b"/>
              <a:pathLst>
                <a:path w="99633" h="79867" extrusionOk="0">
                  <a:moveTo>
                    <a:pt x="58273" y="1"/>
                  </a:moveTo>
                  <a:cubicBezTo>
                    <a:pt x="50718" y="10478"/>
                    <a:pt x="44692" y="24127"/>
                    <a:pt x="39899" y="27117"/>
                  </a:cubicBezTo>
                  <a:cubicBezTo>
                    <a:pt x="35083" y="30085"/>
                    <a:pt x="12828" y="32755"/>
                    <a:pt x="6414" y="44670"/>
                  </a:cubicBezTo>
                  <a:cubicBezTo>
                    <a:pt x="0" y="56585"/>
                    <a:pt x="11322" y="60853"/>
                    <a:pt x="11322" y="60853"/>
                  </a:cubicBezTo>
                  <a:lnTo>
                    <a:pt x="23465" y="63592"/>
                  </a:lnTo>
                  <a:cubicBezTo>
                    <a:pt x="23465" y="63592"/>
                    <a:pt x="30552" y="55799"/>
                    <a:pt x="39428" y="55799"/>
                  </a:cubicBezTo>
                  <a:cubicBezTo>
                    <a:pt x="41725" y="55799"/>
                    <a:pt x="44142" y="56321"/>
                    <a:pt x="46587" y="57635"/>
                  </a:cubicBezTo>
                  <a:cubicBezTo>
                    <a:pt x="58501" y="64049"/>
                    <a:pt x="58730" y="62382"/>
                    <a:pt x="70645" y="69047"/>
                  </a:cubicBezTo>
                  <a:cubicBezTo>
                    <a:pt x="82537" y="75735"/>
                    <a:pt x="99633" y="79867"/>
                    <a:pt x="99633" y="79867"/>
                  </a:cubicBezTo>
                  <a:cubicBezTo>
                    <a:pt x="99633" y="79867"/>
                    <a:pt x="96962" y="67495"/>
                    <a:pt x="90092" y="63592"/>
                  </a:cubicBezTo>
                  <a:cubicBezTo>
                    <a:pt x="83244" y="59712"/>
                    <a:pt x="83244" y="56265"/>
                    <a:pt x="83244" y="50080"/>
                  </a:cubicBezTo>
                  <a:cubicBezTo>
                    <a:pt x="83244" y="43894"/>
                    <a:pt x="80482" y="46428"/>
                    <a:pt x="81167" y="40698"/>
                  </a:cubicBezTo>
                  <a:cubicBezTo>
                    <a:pt x="81852" y="34969"/>
                    <a:pt x="93538" y="22141"/>
                    <a:pt x="93310" y="20315"/>
                  </a:cubicBezTo>
                  <a:cubicBezTo>
                    <a:pt x="92169" y="16207"/>
                    <a:pt x="65600" y="754"/>
                    <a:pt x="58273"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29"/>
            <p:cNvSpPr/>
            <p:nvPr/>
          </p:nvSpPr>
          <p:spPr>
            <a:xfrm>
              <a:off x="622250" y="3519275"/>
              <a:ext cx="945775" cy="600725"/>
            </a:xfrm>
            <a:custGeom>
              <a:avLst/>
              <a:gdLst/>
              <a:ahLst/>
              <a:cxnLst/>
              <a:rect l="l" t="t" r="r" b="b"/>
              <a:pathLst>
                <a:path w="37831" h="24029" extrusionOk="0">
                  <a:moveTo>
                    <a:pt x="3026" y="0"/>
                  </a:moveTo>
                  <a:cubicBezTo>
                    <a:pt x="1995" y="0"/>
                    <a:pt x="1387" y="220"/>
                    <a:pt x="1073" y="467"/>
                  </a:cubicBezTo>
                  <a:cubicBezTo>
                    <a:pt x="0" y="1334"/>
                    <a:pt x="891" y="5443"/>
                    <a:pt x="6597" y="8867"/>
                  </a:cubicBezTo>
                  <a:cubicBezTo>
                    <a:pt x="12303" y="12290"/>
                    <a:pt x="16846" y="12427"/>
                    <a:pt x="18443" y="17426"/>
                  </a:cubicBezTo>
                  <a:cubicBezTo>
                    <a:pt x="19815" y="21736"/>
                    <a:pt x="21119" y="24029"/>
                    <a:pt x="22832" y="24029"/>
                  </a:cubicBezTo>
                  <a:cubicBezTo>
                    <a:pt x="23115" y="24029"/>
                    <a:pt x="23409" y="23966"/>
                    <a:pt x="23716" y="23840"/>
                  </a:cubicBezTo>
                  <a:cubicBezTo>
                    <a:pt x="25113" y="23260"/>
                    <a:pt x="24875" y="22681"/>
                    <a:pt x="25641" y="22681"/>
                  </a:cubicBezTo>
                  <a:cubicBezTo>
                    <a:pt x="26051" y="22681"/>
                    <a:pt x="26750" y="22847"/>
                    <a:pt x="28144" y="23269"/>
                  </a:cubicBezTo>
                  <a:cubicBezTo>
                    <a:pt x="29138" y="23565"/>
                    <a:pt x="30270" y="23716"/>
                    <a:pt x="31378" y="23716"/>
                  </a:cubicBezTo>
                  <a:cubicBezTo>
                    <a:pt x="34719" y="23716"/>
                    <a:pt x="37830" y="22338"/>
                    <a:pt x="36201" y="19389"/>
                  </a:cubicBezTo>
                  <a:cubicBezTo>
                    <a:pt x="36201" y="19389"/>
                    <a:pt x="32778" y="14071"/>
                    <a:pt x="19722" y="6584"/>
                  </a:cubicBezTo>
                  <a:cubicBezTo>
                    <a:pt x="10483" y="1287"/>
                    <a:pt x="5519" y="0"/>
                    <a:pt x="3026" y="0"/>
                  </a:cubicBezTo>
                  <a:close/>
                </a:path>
              </a:pathLst>
            </a:custGeom>
            <a:solidFill>
              <a:srgbClr val="2F4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6" name="Google Shape;3596;p29"/>
          <p:cNvGrpSpPr/>
          <p:nvPr/>
        </p:nvGrpSpPr>
        <p:grpSpPr>
          <a:xfrm>
            <a:off x="-1737000" y="2770463"/>
            <a:ext cx="2711800" cy="3077000"/>
            <a:chOff x="4675" y="5263075"/>
            <a:chExt cx="2711800" cy="3077000"/>
          </a:xfrm>
        </p:grpSpPr>
        <p:sp>
          <p:nvSpPr>
            <p:cNvPr id="3597" name="Google Shape;3597;p29"/>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29"/>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29"/>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00" name="Google Shape;3600;p29"/>
            <p:cNvGrpSpPr/>
            <p:nvPr/>
          </p:nvGrpSpPr>
          <p:grpSpPr>
            <a:xfrm>
              <a:off x="4675" y="5345475"/>
              <a:ext cx="2711800" cy="2994600"/>
              <a:chOff x="4675" y="5345475"/>
              <a:chExt cx="2711800" cy="2994600"/>
            </a:xfrm>
          </p:grpSpPr>
          <p:sp>
            <p:nvSpPr>
              <p:cNvPr id="3601" name="Google Shape;3601;p29"/>
              <p:cNvSpPr/>
              <p:nvPr/>
            </p:nvSpPr>
            <p:spPr>
              <a:xfrm>
                <a:off x="1642450" y="5558800"/>
                <a:ext cx="94750" cy="112450"/>
              </a:xfrm>
              <a:custGeom>
                <a:avLst/>
                <a:gdLst/>
                <a:ahLst/>
                <a:cxnLst/>
                <a:rect l="l" t="t" r="r" b="b"/>
                <a:pathLst>
                  <a:path w="3790" h="4498" extrusionOk="0">
                    <a:moveTo>
                      <a:pt x="639" y="1"/>
                    </a:moveTo>
                    <a:cubicBezTo>
                      <a:pt x="639" y="1"/>
                      <a:pt x="0" y="2945"/>
                      <a:pt x="3789" y="4497"/>
                    </a:cubicBezTo>
                    <a:cubicBezTo>
                      <a:pt x="3743" y="2534"/>
                      <a:pt x="2830" y="206"/>
                      <a:pt x="639" y="1"/>
                    </a:cubicBezTo>
                    <a:close/>
                  </a:path>
                </a:pathLst>
              </a:custGeom>
              <a:solidFill>
                <a:srgbClr val="98B7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29"/>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29"/>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29"/>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29"/>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29"/>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29"/>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29"/>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29"/>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29"/>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29"/>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29"/>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29"/>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29"/>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29"/>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29"/>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29"/>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29"/>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29"/>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29"/>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29"/>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29"/>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29"/>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29"/>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29"/>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29"/>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29"/>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29"/>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29" name="Google Shape;3629;p29"/>
              <p:cNvGrpSpPr/>
              <p:nvPr/>
            </p:nvGrpSpPr>
            <p:grpSpPr>
              <a:xfrm>
                <a:off x="4675" y="5593050"/>
                <a:ext cx="2711800" cy="2747025"/>
                <a:chOff x="4675" y="3688050"/>
                <a:chExt cx="2711800" cy="2747025"/>
              </a:xfrm>
            </p:grpSpPr>
            <p:sp>
              <p:nvSpPr>
                <p:cNvPr id="3630" name="Google Shape;3630;p29"/>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29"/>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29"/>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29"/>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29"/>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29"/>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29"/>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29"/>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29"/>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29"/>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29"/>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29"/>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42" name="Google Shape;3642;p29"/>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643" name="Google Shape;3643;p29"/>
          <p:cNvSpPr/>
          <p:nvPr/>
        </p:nvSpPr>
        <p:spPr>
          <a:xfrm>
            <a:off x="882725" y="4872475"/>
            <a:ext cx="8462259" cy="1298225"/>
          </a:xfrm>
          <a:custGeom>
            <a:avLst/>
            <a:gdLst/>
            <a:ahLst/>
            <a:cxnLst/>
            <a:rect l="l" t="t" r="r" b="b"/>
            <a:pathLst>
              <a:path w="303715" h="51929" extrusionOk="0">
                <a:moveTo>
                  <a:pt x="79752" y="1"/>
                </a:moveTo>
                <a:cubicBezTo>
                  <a:pt x="78794" y="2626"/>
                  <a:pt x="77059" y="5502"/>
                  <a:pt x="76557" y="8081"/>
                </a:cubicBezTo>
                <a:cubicBezTo>
                  <a:pt x="76717" y="7168"/>
                  <a:pt x="76739" y="6323"/>
                  <a:pt x="76899" y="5410"/>
                </a:cubicBezTo>
                <a:lnTo>
                  <a:pt x="76899" y="5410"/>
                </a:lnTo>
                <a:cubicBezTo>
                  <a:pt x="75781" y="6643"/>
                  <a:pt x="74503" y="7853"/>
                  <a:pt x="73087" y="8697"/>
                </a:cubicBezTo>
                <a:cubicBezTo>
                  <a:pt x="73704" y="7876"/>
                  <a:pt x="73681" y="7122"/>
                  <a:pt x="73955" y="6301"/>
                </a:cubicBezTo>
                <a:lnTo>
                  <a:pt x="73955" y="6301"/>
                </a:lnTo>
                <a:cubicBezTo>
                  <a:pt x="72814" y="7008"/>
                  <a:pt x="71695" y="7898"/>
                  <a:pt x="70554" y="8720"/>
                </a:cubicBezTo>
                <a:cubicBezTo>
                  <a:pt x="70919" y="8127"/>
                  <a:pt x="71102" y="7214"/>
                  <a:pt x="71444" y="6620"/>
                </a:cubicBezTo>
                <a:lnTo>
                  <a:pt x="71444" y="6620"/>
                </a:lnTo>
                <a:cubicBezTo>
                  <a:pt x="70166" y="7077"/>
                  <a:pt x="69184" y="7990"/>
                  <a:pt x="68020" y="8674"/>
                </a:cubicBezTo>
                <a:cubicBezTo>
                  <a:pt x="68682" y="7876"/>
                  <a:pt x="69390" y="6871"/>
                  <a:pt x="69846" y="5981"/>
                </a:cubicBezTo>
                <a:lnTo>
                  <a:pt x="69846" y="5981"/>
                </a:lnTo>
                <a:cubicBezTo>
                  <a:pt x="68431" y="6803"/>
                  <a:pt x="66993" y="7647"/>
                  <a:pt x="65806" y="8697"/>
                </a:cubicBezTo>
                <a:cubicBezTo>
                  <a:pt x="66263" y="6278"/>
                  <a:pt x="69070" y="3995"/>
                  <a:pt x="70166" y="1621"/>
                </a:cubicBezTo>
                <a:lnTo>
                  <a:pt x="70166" y="1621"/>
                </a:lnTo>
                <a:cubicBezTo>
                  <a:pt x="66993" y="3379"/>
                  <a:pt x="64323" y="6346"/>
                  <a:pt x="61424" y="8538"/>
                </a:cubicBezTo>
                <a:lnTo>
                  <a:pt x="61424" y="8538"/>
                </a:lnTo>
                <a:cubicBezTo>
                  <a:pt x="62314" y="7510"/>
                  <a:pt x="63250" y="6620"/>
                  <a:pt x="63524" y="5342"/>
                </a:cubicBezTo>
                <a:lnTo>
                  <a:pt x="63524" y="5342"/>
                </a:lnTo>
                <a:cubicBezTo>
                  <a:pt x="60876" y="6004"/>
                  <a:pt x="58959" y="8332"/>
                  <a:pt x="56653" y="9085"/>
                </a:cubicBezTo>
                <a:cubicBezTo>
                  <a:pt x="57361" y="8332"/>
                  <a:pt x="57429" y="7419"/>
                  <a:pt x="57772" y="6620"/>
                </a:cubicBezTo>
                <a:lnTo>
                  <a:pt x="57772" y="6620"/>
                </a:lnTo>
                <a:cubicBezTo>
                  <a:pt x="56334" y="7214"/>
                  <a:pt x="54667" y="8446"/>
                  <a:pt x="53161" y="9154"/>
                </a:cubicBezTo>
                <a:cubicBezTo>
                  <a:pt x="53823" y="8355"/>
                  <a:pt x="54462" y="7465"/>
                  <a:pt x="54941" y="6620"/>
                </a:cubicBezTo>
                <a:lnTo>
                  <a:pt x="54941" y="6620"/>
                </a:lnTo>
                <a:cubicBezTo>
                  <a:pt x="53321" y="7351"/>
                  <a:pt x="51814" y="8629"/>
                  <a:pt x="50239" y="9405"/>
                </a:cubicBezTo>
                <a:cubicBezTo>
                  <a:pt x="51152" y="7921"/>
                  <a:pt x="52796" y="6666"/>
                  <a:pt x="54211" y="5616"/>
                </a:cubicBezTo>
                <a:lnTo>
                  <a:pt x="54211" y="5616"/>
                </a:lnTo>
                <a:cubicBezTo>
                  <a:pt x="51723" y="6255"/>
                  <a:pt x="48664" y="6757"/>
                  <a:pt x="46382" y="7853"/>
                </a:cubicBezTo>
                <a:cubicBezTo>
                  <a:pt x="46108" y="7990"/>
                  <a:pt x="45880" y="8172"/>
                  <a:pt x="45674" y="8378"/>
                </a:cubicBezTo>
                <a:cubicBezTo>
                  <a:pt x="47820" y="5798"/>
                  <a:pt x="49760" y="3014"/>
                  <a:pt x="52020" y="503"/>
                </a:cubicBezTo>
                <a:lnTo>
                  <a:pt x="52020" y="503"/>
                </a:lnTo>
                <a:cubicBezTo>
                  <a:pt x="46952" y="1188"/>
                  <a:pt x="45629" y="5867"/>
                  <a:pt x="41725" y="7830"/>
                </a:cubicBezTo>
                <a:cubicBezTo>
                  <a:pt x="42753" y="6575"/>
                  <a:pt x="43848" y="5274"/>
                  <a:pt x="44464" y="3767"/>
                </a:cubicBezTo>
                <a:cubicBezTo>
                  <a:pt x="44452" y="3767"/>
                  <a:pt x="44439" y="3767"/>
                  <a:pt x="44427" y="3767"/>
                </a:cubicBezTo>
                <a:cubicBezTo>
                  <a:pt x="41291" y="3767"/>
                  <a:pt x="38338" y="6605"/>
                  <a:pt x="36019" y="8446"/>
                </a:cubicBezTo>
                <a:cubicBezTo>
                  <a:pt x="36727" y="7830"/>
                  <a:pt x="37411" y="6848"/>
                  <a:pt x="37708" y="5981"/>
                </a:cubicBezTo>
                <a:lnTo>
                  <a:pt x="37708" y="5981"/>
                </a:lnTo>
                <a:cubicBezTo>
                  <a:pt x="36019" y="6027"/>
                  <a:pt x="34604" y="7100"/>
                  <a:pt x="33394" y="8149"/>
                </a:cubicBezTo>
                <a:cubicBezTo>
                  <a:pt x="34262" y="6940"/>
                  <a:pt x="35494" y="5730"/>
                  <a:pt x="35540" y="4132"/>
                </a:cubicBezTo>
                <a:lnTo>
                  <a:pt x="35540" y="4132"/>
                </a:lnTo>
                <a:cubicBezTo>
                  <a:pt x="33919" y="5228"/>
                  <a:pt x="32458" y="6620"/>
                  <a:pt x="30929" y="7830"/>
                </a:cubicBezTo>
                <a:cubicBezTo>
                  <a:pt x="32276" y="5502"/>
                  <a:pt x="34353" y="3425"/>
                  <a:pt x="35266" y="914"/>
                </a:cubicBezTo>
                <a:lnTo>
                  <a:pt x="35266" y="914"/>
                </a:lnTo>
                <a:cubicBezTo>
                  <a:pt x="32357" y="1071"/>
                  <a:pt x="28066" y="5154"/>
                  <a:pt x="27124" y="7981"/>
                </a:cubicBezTo>
                <a:lnTo>
                  <a:pt x="27124" y="7981"/>
                </a:lnTo>
                <a:cubicBezTo>
                  <a:pt x="27494" y="6692"/>
                  <a:pt x="27364" y="4704"/>
                  <a:pt x="27277" y="3196"/>
                </a:cubicBezTo>
                <a:lnTo>
                  <a:pt x="27277" y="3196"/>
                </a:lnTo>
                <a:cubicBezTo>
                  <a:pt x="25771" y="4315"/>
                  <a:pt x="24949" y="6004"/>
                  <a:pt x="24218" y="7533"/>
                </a:cubicBezTo>
                <a:cubicBezTo>
                  <a:pt x="24104" y="5776"/>
                  <a:pt x="24378" y="3927"/>
                  <a:pt x="23830" y="2215"/>
                </a:cubicBezTo>
                <a:cubicBezTo>
                  <a:pt x="23305" y="3607"/>
                  <a:pt x="23808" y="5159"/>
                  <a:pt x="22963" y="6255"/>
                </a:cubicBezTo>
                <a:cubicBezTo>
                  <a:pt x="22872" y="4452"/>
                  <a:pt x="22803" y="2649"/>
                  <a:pt x="22507" y="891"/>
                </a:cubicBezTo>
                <a:cubicBezTo>
                  <a:pt x="21365" y="2146"/>
                  <a:pt x="21753" y="4224"/>
                  <a:pt x="21388" y="5616"/>
                </a:cubicBezTo>
                <a:cubicBezTo>
                  <a:pt x="21091" y="4155"/>
                  <a:pt x="20886" y="2580"/>
                  <a:pt x="20338" y="1302"/>
                </a:cubicBezTo>
                <a:cubicBezTo>
                  <a:pt x="19996" y="3196"/>
                  <a:pt x="18946" y="4885"/>
                  <a:pt x="19014" y="6871"/>
                </a:cubicBezTo>
                <a:cubicBezTo>
                  <a:pt x="18056" y="5593"/>
                  <a:pt x="17394" y="3721"/>
                  <a:pt x="16526" y="2261"/>
                </a:cubicBezTo>
                <a:lnTo>
                  <a:pt x="16526" y="2261"/>
                </a:lnTo>
                <a:cubicBezTo>
                  <a:pt x="16412" y="4315"/>
                  <a:pt x="17143" y="5821"/>
                  <a:pt x="17508" y="7739"/>
                </a:cubicBezTo>
                <a:cubicBezTo>
                  <a:pt x="15956" y="6734"/>
                  <a:pt x="14814" y="5296"/>
                  <a:pt x="13399" y="4155"/>
                </a:cubicBezTo>
                <a:lnTo>
                  <a:pt x="13399" y="4155"/>
                </a:lnTo>
                <a:cubicBezTo>
                  <a:pt x="14038" y="5319"/>
                  <a:pt x="14677" y="6460"/>
                  <a:pt x="14563" y="7830"/>
                </a:cubicBezTo>
                <a:cubicBezTo>
                  <a:pt x="13308" y="6940"/>
                  <a:pt x="12121" y="5730"/>
                  <a:pt x="10866" y="4794"/>
                </a:cubicBezTo>
                <a:lnTo>
                  <a:pt x="10866" y="4794"/>
                </a:lnTo>
                <a:cubicBezTo>
                  <a:pt x="11140" y="6369"/>
                  <a:pt x="11665" y="8309"/>
                  <a:pt x="12669" y="9702"/>
                </a:cubicBezTo>
                <a:cubicBezTo>
                  <a:pt x="10957" y="8834"/>
                  <a:pt x="9131" y="7465"/>
                  <a:pt x="7328" y="6894"/>
                </a:cubicBezTo>
                <a:cubicBezTo>
                  <a:pt x="3174" y="10637"/>
                  <a:pt x="2512" y="19288"/>
                  <a:pt x="2260" y="24515"/>
                </a:cubicBezTo>
                <a:cubicBezTo>
                  <a:pt x="2009" y="29833"/>
                  <a:pt x="1" y="39968"/>
                  <a:pt x="5068" y="43894"/>
                </a:cubicBezTo>
                <a:cubicBezTo>
                  <a:pt x="6526" y="45026"/>
                  <a:pt x="8663" y="45451"/>
                  <a:pt x="11125" y="45451"/>
                </a:cubicBezTo>
                <a:cubicBezTo>
                  <a:pt x="17796" y="45451"/>
                  <a:pt x="26845" y="42324"/>
                  <a:pt x="31180" y="41657"/>
                </a:cubicBezTo>
                <a:cubicBezTo>
                  <a:pt x="31912" y="41543"/>
                  <a:pt x="32650" y="41490"/>
                  <a:pt x="33393" y="41490"/>
                </a:cubicBezTo>
                <a:cubicBezTo>
                  <a:pt x="40848" y="41490"/>
                  <a:pt x="48819" y="46727"/>
                  <a:pt x="56217" y="46727"/>
                </a:cubicBezTo>
                <a:cubicBezTo>
                  <a:pt x="56317" y="46727"/>
                  <a:pt x="56416" y="46726"/>
                  <a:pt x="56516" y="46724"/>
                </a:cubicBezTo>
                <a:cubicBezTo>
                  <a:pt x="56886" y="46717"/>
                  <a:pt x="57254" y="46714"/>
                  <a:pt x="57621" y="46714"/>
                </a:cubicBezTo>
                <a:cubicBezTo>
                  <a:pt x="72250" y="46714"/>
                  <a:pt x="85145" y="51906"/>
                  <a:pt x="99930" y="51928"/>
                </a:cubicBezTo>
                <a:cubicBezTo>
                  <a:pt x="112096" y="51928"/>
                  <a:pt x="124948" y="46802"/>
                  <a:pt x="137237" y="46802"/>
                </a:cubicBezTo>
                <a:cubicBezTo>
                  <a:pt x="139128" y="46802"/>
                  <a:pt x="141005" y="46924"/>
                  <a:pt x="142864" y="47204"/>
                </a:cubicBezTo>
                <a:cubicBezTo>
                  <a:pt x="143028" y="47228"/>
                  <a:pt x="143193" y="47239"/>
                  <a:pt x="143361" y="47239"/>
                </a:cubicBezTo>
                <a:cubicBezTo>
                  <a:pt x="145745" y="47239"/>
                  <a:pt x="148528" y="44917"/>
                  <a:pt x="151173" y="43232"/>
                </a:cubicBezTo>
                <a:cubicBezTo>
                  <a:pt x="151401" y="43460"/>
                  <a:pt x="151652" y="43688"/>
                  <a:pt x="151926" y="43894"/>
                </a:cubicBezTo>
                <a:cubicBezTo>
                  <a:pt x="153384" y="45026"/>
                  <a:pt x="155520" y="45451"/>
                  <a:pt x="157979" y="45451"/>
                </a:cubicBezTo>
                <a:cubicBezTo>
                  <a:pt x="164645" y="45451"/>
                  <a:pt x="173686" y="42324"/>
                  <a:pt x="178038" y="41657"/>
                </a:cubicBezTo>
                <a:cubicBezTo>
                  <a:pt x="178768" y="41543"/>
                  <a:pt x="179504" y="41490"/>
                  <a:pt x="180246" y="41490"/>
                </a:cubicBezTo>
                <a:cubicBezTo>
                  <a:pt x="187683" y="41490"/>
                  <a:pt x="195655" y="46727"/>
                  <a:pt x="203052" y="46727"/>
                </a:cubicBezTo>
                <a:cubicBezTo>
                  <a:pt x="203152" y="46727"/>
                  <a:pt x="203252" y="46726"/>
                  <a:pt x="203351" y="46724"/>
                </a:cubicBezTo>
                <a:cubicBezTo>
                  <a:pt x="203721" y="46717"/>
                  <a:pt x="204089" y="46714"/>
                  <a:pt x="204457" y="46714"/>
                </a:cubicBezTo>
                <a:cubicBezTo>
                  <a:pt x="219086" y="46714"/>
                  <a:pt x="232003" y="51906"/>
                  <a:pt x="246765" y="51928"/>
                </a:cubicBezTo>
                <a:cubicBezTo>
                  <a:pt x="258931" y="51928"/>
                  <a:pt x="271800" y="46802"/>
                  <a:pt x="284079" y="46802"/>
                </a:cubicBezTo>
                <a:cubicBezTo>
                  <a:pt x="285968" y="46802"/>
                  <a:pt x="287843" y="46924"/>
                  <a:pt x="289700" y="47204"/>
                </a:cubicBezTo>
                <a:cubicBezTo>
                  <a:pt x="289867" y="47228"/>
                  <a:pt x="290036" y="47240"/>
                  <a:pt x="290208" y="47240"/>
                </a:cubicBezTo>
                <a:cubicBezTo>
                  <a:pt x="293803" y="47240"/>
                  <a:pt x="298270" y="42000"/>
                  <a:pt x="301843" y="41543"/>
                </a:cubicBezTo>
                <a:lnTo>
                  <a:pt x="301843" y="8172"/>
                </a:lnTo>
                <a:cubicBezTo>
                  <a:pt x="302596" y="7625"/>
                  <a:pt x="303281" y="6734"/>
                  <a:pt x="303714" y="6004"/>
                </a:cubicBezTo>
                <a:lnTo>
                  <a:pt x="303714" y="6004"/>
                </a:lnTo>
                <a:cubicBezTo>
                  <a:pt x="302139" y="6255"/>
                  <a:pt x="300564" y="7579"/>
                  <a:pt x="299149" y="8127"/>
                </a:cubicBezTo>
                <a:cubicBezTo>
                  <a:pt x="299902" y="7556"/>
                  <a:pt x="300313" y="6940"/>
                  <a:pt x="300884" y="6301"/>
                </a:cubicBezTo>
                <a:lnTo>
                  <a:pt x="300884" y="6301"/>
                </a:lnTo>
                <a:cubicBezTo>
                  <a:pt x="300108" y="6734"/>
                  <a:pt x="299172" y="7008"/>
                  <a:pt x="298442" y="7510"/>
                </a:cubicBezTo>
                <a:cubicBezTo>
                  <a:pt x="299126" y="6871"/>
                  <a:pt x="299674" y="6027"/>
                  <a:pt x="300199" y="5365"/>
                </a:cubicBezTo>
                <a:lnTo>
                  <a:pt x="300199" y="5365"/>
                </a:lnTo>
                <a:cubicBezTo>
                  <a:pt x="299035" y="6027"/>
                  <a:pt x="297620" y="6780"/>
                  <a:pt x="296479" y="7488"/>
                </a:cubicBezTo>
                <a:cubicBezTo>
                  <a:pt x="298076" y="5616"/>
                  <a:pt x="300564" y="4201"/>
                  <a:pt x="302071" y="2169"/>
                </a:cubicBezTo>
                <a:lnTo>
                  <a:pt x="302071" y="2169"/>
                </a:lnTo>
                <a:cubicBezTo>
                  <a:pt x="297894" y="3447"/>
                  <a:pt x="295132" y="5684"/>
                  <a:pt x="291640" y="8058"/>
                </a:cubicBezTo>
                <a:cubicBezTo>
                  <a:pt x="291754" y="7647"/>
                  <a:pt x="291868" y="7305"/>
                  <a:pt x="291959" y="6963"/>
                </a:cubicBezTo>
                <a:lnTo>
                  <a:pt x="291959" y="6963"/>
                </a:lnTo>
                <a:cubicBezTo>
                  <a:pt x="291183" y="7282"/>
                  <a:pt x="289905" y="7670"/>
                  <a:pt x="289243" y="8127"/>
                </a:cubicBezTo>
                <a:cubicBezTo>
                  <a:pt x="289563" y="7510"/>
                  <a:pt x="289540" y="6917"/>
                  <a:pt x="289722" y="6369"/>
                </a:cubicBezTo>
                <a:lnTo>
                  <a:pt x="289722" y="6369"/>
                </a:lnTo>
                <a:cubicBezTo>
                  <a:pt x="288878" y="6940"/>
                  <a:pt x="287828" y="7488"/>
                  <a:pt x="287006" y="7807"/>
                </a:cubicBezTo>
                <a:cubicBezTo>
                  <a:pt x="287759" y="7077"/>
                  <a:pt x="288467" y="6232"/>
                  <a:pt x="289038" y="5365"/>
                </a:cubicBezTo>
                <a:lnTo>
                  <a:pt x="289038" y="5365"/>
                </a:lnTo>
                <a:cubicBezTo>
                  <a:pt x="287257" y="5456"/>
                  <a:pt x="285568" y="6917"/>
                  <a:pt x="284107" y="7807"/>
                </a:cubicBezTo>
                <a:cubicBezTo>
                  <a:pt x="284906" y="7054"/>
                  <a:pt x="285819" y="6118"/>
                  <a:pt x="286253" y="5045"/>
                </a:cubicBezTo>
                <a:cubicBezTo>
                  <a:pt x="286224" y="5045"/>
                  <a:pt x="286196" y="5044"/>
                  <a:pt x="286167" y="5044"/>
                </a:cubicBezTo>
                <a:cubicBezTo>
                  <a:pt x="284106" y="5044"/>
                  <a:pt x="282417" y="6656"/>
                  <a:pt x="280684" y="7579"/>
                </a:cubicBezTo>
                <a:cubicBezTo>
                  <a:pt x="281368" y="6826"/>
                  <a:pt x="281893" y="5844"/>
                  <a:pt x="282441" y="5045"/>
                </a:cubicBezTo>
                <a:lnTo>
                  <a:pt x="282441" y="5045"/>
                </a:lnTo>
                <a:cubicBezTo>
                  <a:pt x="280547" y="5159"/>
                  <a:pt x="279017" y="6689"/>
                  <a:pt x="277168" y="7236"/>
                </a:cubicBezTo>
                <a:lnTo>
                  <a:pt x="277168" y="7236"/>
                </a:lnTo>
                <a:cubicBezTo>
                  <a:pt x="278127" y="6369"/>
                  <a:pt x="279131" y="5365"/>
                  <a:pt x="279908" y="4429"/>
                </a:cubicBezTo>
                <a:lnTo>
                  <a:pt x="279908" y="4429"/>
                </a:lnTo>
                <a:cubicBezTo>
                  <a:pt x="277557" y="4863"/>
                  <a:pt x="275160" y="6689"/>
                  <a:pt x="272991" y="7488"/>
                </a:cubicBezTo>
                <a:cubicBezTo>
                  <a:pt x="273494" y="5616"/>
                  <a:pt x="276233" y="4041"/>
                  <a:pt x="277922" y="2831"/>
                </a:cubicBezTo>
                <a:lnTo>
                  <a:pt x="277922" y="2831"/>
                </a:lnTo>
                <a:cubicBezTo>
                  <a:pt x="274635" y="3562"/>
                  <a:pt x="271097" y="7168"/>
                  <a:pt x="267856" y="7853"/>
                </a:cubicBezTo>
                <a:cubicBezTo>
                  <a:pt x="269545" y="6600"/>
                  <a:pt x="269163" y="6208"/>
                  <a:pt x="268060" y="6208"/>
                </a:cubicBezTo>
                <a:cubicBezTo>
                  <a:pt x="266509" y="6208"/>
                  <a:pt x="263533" y="6983"/>
                  <a:pt x="262880" y="7236"/>
                </a:cubicBezTo>
                <a:lnTo>
                  <a:pt x="262880" y="7236"/>
                </a:lnTo>
                <a:cubicBezTo>
                  <a:pt x="263884" y="6712"/>
                  <a:pt x="264249" y="5821"/>
                  <a:pt x="264660" y="5022"/>
                </a:cubicBezTo>
                <a:lnTo>
                  <a:pt x="264660" y="5022"/>
                </a:lnTo>
                <a:cubicBezTo>
                  <a:pt x="263085" y="5274"/>
                  <a:pt x="261556" y="6323"/>
                  <a:pt x="260004" y="6552"/>
                </a:cubicBezTo>
                <a:cubicBezTo>
                  <a:pt x="260826" y="5730"/>
                  <a:pt x="261739" y="4749"/>
                  <a:pt x="262104" y="3836"/>
                </a:cubicBezTo>
                <a:lnTo>
                  <a:pt x="262104" y="3836"/>
                </a:lnTo>
                <a:cubicBezTo>
                  <a:pt x="261008" y="4406"/>
                  <a:pt x="259981" y="5114"/>
                  <a:pt x="258977" y="5867"/>
                </a:cubicBezTo>
                <a:cubicBezTo>
                  <a:pt x="259935" y="4703"/>
                  <a:pt x="261465" y="3995"/>
                  <a:pt x="262104" y="2512"/>
                </a:cubicBezTo>
                <a:lnTo>
                  <a:pt x="262104" y="2512"/>
                </a:lnTo>
                <a:cubicBezTo>
                  <a:pt x="259296" y="3059"/>
                  <a:pt x="256101" y="5388"/>
                  <a:pt x="253613" y="7008"/>
                </a:cubicBezTo>
                <a:cubicBezTo>
                  <a:pt x="254046" y="6712"/>
                  <a:pt x="254663" y="5684"/>
                  <a:pt x="255119" y="5022"/>
                </a:cubicBezTo>
                <a:lnTo>
                  <a:pt x="255119" y="5022"/>
                </a:lnTo>
                <a:cubicBezTo>
                  <a:pt x="253978" y="5456"/>
                  <a:pt x="252928" y="6187"/>
                  <a:pt x="251787" y="6620"/>
                </a:cubicBezTo>
                <a:cubicBezTo>
                  <a:pt x="252586" y="5890"/>
                  <a:pt x="253316" y="5068"/>
                  <a:pt x="253864" y="4155"/>
                </a:cubicBezTo>
                <a:lnTo>
                  <a:pt x="253864" y="4155"/>
                </a:lnTo>
                <a:cubicBezTo>
                  <a:pt x="251992" y="4703"/>
                  <a:pt x="250509" y="6072"/>
                  <a:pt x="248842" y="6871"/>
                </a:cubicBezTo>
                <a:cubicBezTo>
                  <a:pt x="249710" y="5753"/>
                  <a:pt x="251307" y="4931"/>
                  <a:pt x="252015" y="3539"/>
                </a:cubicBezTo>
                <a:lnTo>
                  <a:pt x="252015" y="3539"/>
                </a:lnTo>
                <a:cubicBezTo>
                  <a:pt x="250463" y="4292"/>
                  <a:pt x="248705" y="4908"/>
                  <a:pt x="247313" y="5913"/>
                </a:cubicBezTo>
                <a:cubicBezTo>
                  <a:pt x="248728" y="4612"/>
                  <a:pt x="250737" y="3447"/>
                  <a:pt x="251627" y="1850"/>
                </a:cubicBezTo>
                <a:lnTo>
                  <a:pt x="251627" y="1850"/>
                </a:lnTo>
                <a:cubicBezTo>
                  <a:pt x="248591" y="2649"/>
                  <a:pt x="245555" y="3972"/>
                  <a:pt x="243136" y="6050"/>
                </a:cubicBezTo>
                <a:cubicBezTo>
                  <a:pt x="243798" y="5342"/>
                  <a:pt x="245327" y="3767"/>
                  <a:pt x="245578" y="2489"/>
                </a:cubicBezTo>
                <a:lnTo>
                  <a:pt x="245578" y="2489"/>
                </a:lnTo>
                <a:cubicBezTo>
                  <a:pt x="243319" y="3014"/>
                  <a:pt x="241150" y="4908"/>
                  <a:pt x="239415" y="6552"/>
                </a:cubicBezTo>
                <a:cubicBezTo>
                  <a:pt x="239963" y="5525"/>
                  <a:pt x="240557" y="4520"/>
                  <a:pt x="241082" y="3447"/>
                </a:cubicBezTo>
                <a:lnTo>
                  <a:pt x="241082" y="3447"/>
                </a:lnTo>
                <a:cubicBezTo>
                  <a:pt x="239484" y="3950"/>
                  <a:pt x="237886" y="5433"/>
                  <a:pt x="236539" y="6552"/>
                </a:cubicBezTo>
                <a:cubicBezTo>
                  <a:pt x="237179" y="5730"/>
                  <a:pt x="237589" y="4794"/>
                  <a:pt x="237977" y="3836"/>
                </a:cubicBezTo>
                <a:lnTo>
                  <a:pt x="237977" y="3836"/>
                </a:lnTo>
                <a:cubicBezTo>
                  <a:pt x="236813" y="4566"/>
                  <a:pt x="235649" y="5525"/>
                  <a:pt x="234576" y="6232"/>
                </a:cubicBezTo>
                <a:cubicBezTo>
                  <a:pt x="234942" y="5502"/>
                  <a:pt x="235307" y="4269"/>
                  <a:pt x="235741" y="3425"/>
                </a:cubicBezTo>
                <a:lnTo>
                  <a:pt x="235741" y="3425"/>
                </a:lnTo>
                <a:cubicBezTo>
                  <a:pt x="234622" y="4589"/>
                  <a:pt x="232225" y="5958"/>
                  <a:pt x="231655" y="7533"/>
                </a:cubicBezTo>
                <a:cubicBezTo>
                  <a:pt x="231541" y="6506"/>
                  <a:pt x="231290" y="5410"/>
                  <a:pt x="230947" y="4475"/>
                </a:cubicBezTo>
                <a:cubicBezTo>
                  <a:pt x="230536" y="5296"/>
                  <a:pt x="229806" y="5913"/>
                  <a:pt x="229532" y="6803"/>
                </a:cubicBezTo>
                <a:cubicBezTo>
                  <a:pt x="229304" y="5867"/>
                  <a:pt x="228984" y="5251"/>
                  <a:pt x="229121" y="4155"/>
                </a:cubicBezTo>
                <a:lnTo>
                  <a:pt x="229121" y="4155"/>
                </a:lnTo>
                <a:cubicBezTo>
                  <a:pt x="228551" y="5068"/>
                  <a:pt x="228048" y="6369"/>
                  <a:pt x="227615" y="7191"/>
                </a:cubicBezTo>
                <a:cubicBezTo>
                  <a:pt x="226930" y="5684"/>
                  <a:pt x="227204" y="3904"/>
                  <a:pt x="227204" y="2238"/>
                </a:cubicBezTo>
                <a:lnTo>
                  <a:pt x="227204" y="2238"/>
                </a:lnTo>
                <a:cubicBezTo>
                  <a:pt x="227135" y="3790"/>
                  <a:pt x="226884" y="5707"/>
                  <a:pt x="226017" y="6871"/>
                </a:cubicBezTo>
                <a:cubicBezTo>
                  <a:pt x="225766" y="4497"/>
                  <a:pt x="226451" y="2352"/>
                  <a:pt x="226588" y="1"/>
                </a:cubicBezTo>
                <a:lnTo>
                  <a:pt x="226588" y="1"/>
                </a:lnTo>
                <a:cubicBezTo>
                  <a:pt x="225652" y="2626"/>
                  <a:pt x="223917" y="5502"/>
                  <a:pt x="223392" y="8081"/>
                </a:cubicBezTo>
                <a:cubicBezTo>
                  <a:pt x="223552" y="7168"/>
                  <a:pt x="223597" y="6323"/>
                  <a:pt x="223734" y="5410"/>
                </a:cubicBezTo>
                <a:lnTo>
                  <a:pt x="223734" y="5410"/>
                </a:lnTo>
                <a:cubicBezTo>
                  <a:pt x="222616" y="6643"/>
                  <a:pt x="221338" y="7853"/>
                  <a:pt x="219923" y="8697"/>
                </a:cubicBezTo>
                <a:cubicBezTo>
                  <a:pt x="220539" y="7876"/>
                  <a:pt x="220516" y="7122"/>
                  <a:pt x="220790" y="6301"/>
                </a:cubicBezTo>
                <a:lnTo>
                  <a:pt x="220790" y="6301"/>
                </a:lnTo>
                <a:cubicBezTo>
                  <a:pt x="219649" y="7008"/>
                  <a:pt x="218530" y="7898"/>
                  <a:pt x="217389" y="8720"/>
                </a:cubicBezTo>
                <a:cubicBezTo>
                  <a:pt x="217777" y="8127"/>
                  <a:pt x="217960" y="7214"/>
                  <a:pt x="218279" y="6620"/>
                </a:cubicBezTo>
                <a:lnTo>
                  <a:pt x="218279" y="6620"/>
                </a:lnTo>
                <a:cubicBezTo>
                  <a:pt x="217024" y="7077"/>
                  <a:pt x="216019" y="7990"/>
                  <a:pt x="214855" y="8674"/>
                </a:cubicBezTo>
                <a:cubicBezTo>
                  <a:pt x="215517" y="7876"/>
                  <a:pt x="216225" y="6871"/>
                  <a:pt x="216704" y="5981"/>
                </a:cubicBezTo>
                <a:lnTo>
                  <a:pt x="216704" y="5981"/>
                </a:lnTo>
                <a:cubicBezTo>
                  <a:pt x="215266" y="6803"/>
                  <a:pt x="213828" y="7647"/>
                  <a:pt x="212641" y="8697"/>
                </a:cubicBezTo>
                <a:cubicBezTo>
                  <a:pt x="213098" y="6278"/>
                  <a:pt x="215905" y="3995"/>
                  <a:pt x="217024" y="1621"/>
                </a:cubicBezTo>
                <a:lnTo>
                  <a:pt x="217024" y="1621"/>
                </a:lnTo>
                <a:cubicBezTo>
                  <a:pt x="213828" y="3379"/>
                  <a:pt x="211158" y="6346"/>
                  <a:pt x="208259" y="8538"/>
                </a:cubicBezTo>
                <a:cubicBezTo>
                  <a:pt x="209172" y="7510"/>
                  <a:pt x="210085" y="6620"/>
                  <a:pt x="210359" y="5342"/>
                </a:cubicBezTo>
                <a:lnTo>
                  <a:pt x="210359" y="5342"/>
                </a:lnTo>
                <a:cubicBezTo>
                  <a:pt x="207711" y="6004"/>
                  <a:pt x="205817" y="8332"/>
                  <a:pt x="203488" y="9085"/>
                </a:cubicBezTo>
                <a:cubicBezTo>
                  <a:pt x="204196" y="8332"/>
                  <a:pt x="204264" y="7419"/>
                  <a:pt x="204607" y="6620"/>
                </a:cubicBezTo>
                <a:lnTo>
                  <a:pt x="204607" y="6620"/>
                </a:lnTo>
                <a:cubicBezTo>
                  <a:pt x="203169" y="7214"/>
                  <a:pt x="201503" y="8446"/>
                  <a:pt x="200019" y="9154"/>
                </a:cubicBezTo>
                <a:cubicBezTo>
                  <a:pt x="200681" y="8355"/>
                  <a:pt x="201297" y="7465"/>
                  <a:pt x="201777" y="6620"/>
                </a:cubicBezTo>
                <a:lnTo>
                  <a:pt x="201777" y="6620"/>
                </a:lnTo>
                <a:cubicBezTo>
                  <a:pt x="200156" y="7351"/>
                  <a:pt x="198649" y="8629"/>
                  <a:pt x="197074" y="9405"/>
                </a:cubicBezTo>
                <a:cubicBezTo>
                  <a:pt x="197988" y="7921"/>
                  <a:pt x="199631" y="6666"/>
                  <a:pt x="201069" y="5616"/>
                </a:cubicBezTo>
                <a:lnTo>
                  <a:pt x="201069" y="5616"/>
                </a:lnTo>
                <a:cubicBezTo>
                  <a:pt x="198581" y="6255"/>
                  <a:pt x="195522" y="6757"/>
                  <a:pt x="193240" y="7853"/>
                </a:cubicBezTo>
                <a:cubicBezTo>
                  <a:pt x="192966" y="7990"/>
                  <a:pt x="192715" y="8172"/>
                  <a:pt x="192532" y="8378"/>
                </a:cubicBezTo>
                <a:cubicBezTo>
                  <a:pt x="194655" y="5798"/>
                  <a:pt x="196595" y="3014"/>
                  <a:pt x="198855" y="503"/>
                </a:cubicBezTo>
                <a:lnTo>
                  <a:pt x="198855" y="503"/>
                </a:lnTo>
                <a:cubicBezTo>
                  <a:pt x="193788" y="1188"/>
                  <a:pt x="192464" y="5867"/>
                  <a:pt x="188561" y="7830"/>
                </a:cubicBezTo>
                <a:cubicBezTo>
                  <a:pt x="189588" y="6575"/>
                  <a:pt x="190683" y="5274"/>
                  <a:pt x="191323" y="3767"/>
                </a:cubicBezTo>
                <a:cubicBezTo>
                  <a:pt x="191310" y="3767"/>
                  <a:pt x="191297" y="3767"/>
                  <a:pt x="191285" y="3767"/>
                </a:cubicBezTo>
                <a:cubicBezTo>
                  <a:pt x="188126" y="3767"/>
                  <a:pt x="185196" y="6605"/>
                  <a:pt x="182854" y="8446"/>
                </a:cubicBezTo>
                <a:cubicBezTo>
                  <a:pt x="183562" y="7830"/>
                  <a:pt x="184269" y="6848"/>
                  <a:pt x="184566" y="5981"/>
                </a:cubicBezTo>
                <a:lnTo>
                  <a:pt x="184566" y="5981"/>
                </a:lnTo>
                <a:cubicBezTo>
                  <a:pt x="182854" y="6027"/>
                  <a:pt x="181462" y="7100"/>
                  <a:pt x="180252" y="8149"/>
                </a:cubicBezTo>
                <a:cubicBezTo>
                  <a:pt x="181097" y="6940"/>
                  <a:pt x="182329" y="5730"/>
                  <a:pt x="182398" y="4132"/>
                </a:cubicBezTo>
                <a:lnTo>
                  <a:pt x="182398" y="4132"/>
                </a:lnTo>
                <a:cubicBezTo>
                  <a:pt x="180754" y="5228"/>
                  <a:pt x="179294" y="6620"/>
                  <a:pt x="177787" y="7830"/>
                </a:cubicBezTo>
                <a:cubicBezTo>
                  <a:pt x="179134" y="5502"/>
                  <a:pt x="181188" y="3425"/>
                  <a:pt x="182124" y="914"/>
                </a:cubicBezTo>
                <a:lnTo>
                  <a:pt x="182124" y="914"/>
                </a:lnTo>
                <a:cubicBezTo>
                  <a:pt x="179212" y="1069"/>
                  <a:pt x="174959" y="5099"/>
                  <a:pt x="173979" y="7924"/>
                </a:cubicBezTo>
                <a:lnTo>
                  <a:pt x="173979" y="7924"/>
                </a:lnTo>
                <a:cubicBezTo>
                  <a:pt x="174345" y="6635"/>
                  <a:pt x="174200" y="4682"/>
                  <a:pt x="174135" y="3196"/>
                </a:cubicBezTo>
                <a:lnTo>
                  <a:pt x="174135" y="3196"/>
                </a:lnTo>
                <a:cubicBezTo>
                  <a:pt x="172606" y="4315"/>
                  <a:pt x="171807" y="6004"/>
                  <a:pt x="171054" y="7533"/>
                </a:cubicBezTo>
                <a:cubicBezTo>
                  <a:pt x="170940" y="5776"/>
                  <a:pt x="171236" y="3927"/>
                  <a:pt x="170688" y="2215"/>
                </a:cubicBezTo>
                <a:cubicBezTo>
                  <a:pt x="170163" y="3607"/>
                  <a:pt x="170643" y="5159"/>
                  <a:pt x="169798" y="6255"/>
                </a:cubicBezTo>
                <a:cubicBezTo>
                  <a:pt x="169707" y="4452"/>
                  <a:pt x="169638" y="2649"/>
                  <a:pt x="169342" y="891"/>
                </a:cubicBezTo>
                <a:cubicBezTo>
                  <a:pt x="168200" y="2146"/>
                  <a:pt x="168589" y="4224"/>
                  <a:pt x="168223" y="5616"/>
                </a:cubicBezTo>
                <a:cubicBezTo>
                  <a:pt x="167927" y="4155"/>
                  <a:pt x="167721" y="2580"/>
                  <a:pt x="167173" y="1302"/>
                </a:cubicBezTo>
                <a:cubicBezTo>
                  <a:pt x="166831" y="3196"/>
                  <a:pt x="165804" y="4885"/>
                  <a:pt x="165849" y="6871"/>
                </a:cubicBezTo>
                <a:cubicBezTo>
                  <a:pt x="164891" y="5593"/>
                  <a:pt x="164252" y="3721"/>
                  <a:pt x="163362" y="2261"/>
                </a:cubicBezTo>
                <a:lnTo>
                  <a:pt x="163362" y="2261"/>
                </a:lnTo>
                <a:cubicBezTo>
                  <a:pt x="163270" y="4315"/>
                  <a:pt x="163978" y="5821"/>
                  <a:pt x="164343" y="7739"/>
                </a:cubicBezTo>
                <a:cubicBezTo>
                  <a:pt x="162791" y="6734"/>
                  <a:pt x="161672" y="5296"/>
                  <a:pt x="160234" y="4155"/>
                </a:cubicBezTo>
                <a:lnTo>
                  <a:pt x="160234" y="4155"/>
                </a:lnTo>
                <a:cubicBezTo>
                  <a:pt x="160896" y="5319"/>
                  <a:pt x="161535" y="6460"/>
                  <a:pt x="161399" y="7830"/>
                </a:cubicBezTo>
                <a:cubicBezTo>
                  <a:pt x="160143" y="6940"/>
                  <a:pt x="158979" y="5730"/>
                  <a:pt x="157701" y="4794"/>
                </a:cubicBezTo>
                <a:lnTo>
                  <a:pt x="157701" y="4794"/>
                </a:lnTo>
                <a:cubicBezTo>
                  <a:pt x="157975" y="6369"/>
                  <a:pt x="158500" y="8309"/>
                  <a:pt x="159527" y="9702"/>
                </a:cubicBezTo>
                <a:cubicBezTo>
                  <a:pt x="158294" y="9085"/>
                  <a:pt x="156993" y="8195"/>
                  <a:pt x="155715" y="7556"/>
                </a:cubicBezTo>
                <a:cubicBezTo>
                  <a:pt x="156172" y="7054"/>
                  <a:pt x="156582" y="6506"/>
                  <a:pt x="156856" y="6004"/>
                </a:cubicBezTo>
                <a:lnTo>
                  <a:pt x="156856" y="6004"/>
                </a:lnTo>
                <a:cubicBezTo>
                  <a:pt x="156057" y="6141"/>
                  <a:pt x="155236" y="6552"/>
                  <a:pt x="154460" y="7008"/>
                </a:cubicBezTo>
                <a:cubicBezTo>
                  <a:pt x="154368" y="6963"/>
                  <a:pt x="154254" y="6940"/>
                  <a:pt x="154163" y="6894"/>
                </a:cubicBezTo>
                <a:cubicBezTo>
                  <a:pt x="153957" y="7100"/>
                  <a:pt x="153752" y="7305"/>
                  <a:pt x="153569" y="7510"/>
                </a:cubicBezTo>
                <a:cubicBezTo>
                  <a:pt x="153136" y="7761"/>
                  <a:pt x="152725" y="7967"/>
                  <a:pt x="152314" y="8127"/>
                </a:cubicBezTo>
                <a:cubicBezTo>
                  <a:pt x="153067" y="7556"/>
                  <a:pt x="153478" y="6940"/>
                  <a:pt x="154049" y="6301"/>
                </a:cubicBezTo>
                <a:lnTo>
                  <a:pt x="154049" y="6301"/>
                </a:lnTo>
                <a:cubicBezTo>
                  <a:pt x="153273" y="6734"/>
                  <a:pt x="152314" y="7008"/>
                  <a:pt x="151606" y="7510"/>
                </a:cubicBezTo>
                <a:cubicBezTo>
                  <a:pt x="152291" y="6871"/>
                  <a:pt x="152839" y="6027"/>
                  <a:pt x="153364" y="5365"/>
                </a:cubicBezTo>
                <a:lnTo>
                  <a:pt x="153364" y="5365"/>
                </a:lnTo>
                <a:cubicBezTo>
                  <a:pt x="152200" y="6027"/>
                  <a:pt x="150762" y="6780"/>
                  <a:pt x="149644" y="7488"/>
                </a:cubicBezTo>
                <a:cubicBezTo>
                  <a:pt x="151241" y="5616"/>
                  <a:pt x="153729" y="4201"/>
                  <a:pt x="155236" y="2169"/>
                </a:cubicBezTo>
                <a:lnTo>
                  <a:pt x="155236" y="2169"/>
                </a:lnTo>
                <a:cubicBezTo>
                  <a:pt x="151036" y="3447"/>
                  <a:pt x="148274" y="5684"/>
                  <a:pt x="144805" y="8058"/>
                </a:cubicBezTo>
                <a:cubicBezTo>
                  <a:pt x="144896" y="7647"/>
                  <a:pt x="145033" y="7305"/>
                  <a:pt x="145124" y="6963"/>
                </a:cubicBezTo>
                <a:lnTo>
                  <a:pt x="145124" y="6963"/>
                </a:lnTo>
                <a:cubicBezTo>
                  <a:pt x="144348" y="7282"/>
                  <a:pt x="143047" y="7670"/>
                  <a:pt x="142408" y="8127"/>
                </a:cubicBezTo>
                <a:cubicBezTo>
                  <a:pt x="142727" y="7510"/>
                  <a:pt x="142705" y="6917"/>
                  <a:pt x="142887" y="6369"/>
                </a:cubicBezTo>
                <a:lnTo>
                  <a:pt x="142887" y="6369"/>
                </a:lnTo>
                <a:cubicBezTo>
                  <a:pt x="142020" y="6940"/>
                  <a:pt x="140993" y="7488"/>
                  <a:pt x="140171" y="7807"/>
                </a:cubicBezTo>
                <a:cubicBezTo>
                  <a:pt x="140924" y="7077"/>
                  <a:pt x="141609" y="6232"/>
                  <a:pt x="142180" y="5365"/>
                </a:cubicBezTo>
                <a:lnTo>
                  <a:pt x="142180" y="5365"/>
                </a:lnTo>
                <a:cubicBezTo>
                  <a:pt x="140422" y="5456"/>
                  <a:pt x="138733" y="6917"/>
                  <a:pt x="137249" y="7807"/>
                </a:cubicBezTo>
                <a:cubicBezTo>
                  <a:pt x="138048" y="7054"/>
                  <a:pt x="138984" y="6118"/>
                  <a:pt x="139395" y="5045"/>
                </a:cubicBezTo>
                <a:cubicBezTo>
                  <a:pt x="139367" y="5045"/>
                  <a:pt x="139338" y="5044"/>
                  <a:pt x="139310" y="5044"/>
                </a:cubicBezTo>
                <a:cubicBezTo>
                  <a:pt x="137271" y="5044"/>
                  <a:pt x="135582" y="6656"/>
                  <a:pt x="133848" y="7579"/>
                </a:cubicBezTo>
                <a:cubicBezTo>
                  <a:pt x="134510" y="6826"/>
                  <a:pt x="135058" y="5844"/>
                  <a:pt x="135606" y="5045"/>
                </a:cubicBezTo>
                <a:lnTo>
                  <a:pt x="135606" y="5045"/>
                </a:lnTo>
                <a:cubicBezTo>
                  <a:pt x="133711" y="5159"/>
                  <a:pt x="132182" y="6689"/>
                  <a:pt x="130333" y="7236"/>
                </a:cubicBezTo>
                <a:cubicBezTo>
                  <a:pt x="131292" y="6369"/>
                  <a:pt x="132296" y="5365"/>
                  <a:pt x="133050" y="4429"/>
                </a:cubicBezTo>
                <a:lnTo>
                  <a:pt x="133050" y="4429"/>
                </a:lnTo>
                <a:cubicBezTo>
                  <a:pt x="130721" y="4863"/>
                  <a:pt x="128302" y="6689"/>
                  <a:pt x="126156" y="7488"/>
                </a:cubicBezTo>
                <a:cubicBezTo>
                  <a:pt x="126658" y="5616"/>
                  <a:pt x="129397" y="4041"/>
                  <a:pt x="131087" y="2831"/>
                </a:cubicBezTo>
                <a:lnTo>
                  <a:pt x="131087" y="2831"/>
                </a:lnTo>
                <a:cubicBezTo>
                  <a:pt x="127800" y="3562"/>
                  <a:pt x="124262" y="7168"/>
                  <a:pt x="121021" y="7853"/>
                </a:cubicBezTo>
                <a:cubicBezTo>
                  <a:pt x="122710" y="6600"/>
                  <a:pt x="122328" y="6208"/>
                  <a:pt x="121224" y="6208"/>
                </a:cubicBezTo>
                <a:cubicBezTo>
                  <a:pt x="119674" y="6208"/>
                  <a:pt x="116698" y="6983"/>
                  <a:pt x="116045" y="7236"/>
                </a:cubicBezTo>
                <a:cubicBezTo>
                  <a:pt x="117026" y="6712"/>
                  <a:pt x="117391" y="5821"/>
                  <a:pt x="117802" y="5022"/>
                </a:cubicBezTo>
                <a:lnTo>
                  <a:pt x="117802" y="5022"/>
                </a:lnTo>
                <a:cubicBezTo>
                  <a:pt x="116227" y="5274"/>
                  <a:pt x="114721" y="6323"/>
                  <a:pt x="113169" y="6552"/>
                </a:cubicBezTo>
                <a:cubicBezTo>
                  <a:pt x="113968" y="5730"/>
                  <a:pt x="114903" y="4749"/>
                  <a:pt x="115269" y="3836"/>
                </a:cubicBezTo>
                <a:lnTo>
                  <a:pt x="115269" y="3836"/>
                </a:lnTo>
                <a:cubicBezTo>
                  <a:pt x="114173" y="4406"/>
                  <a:pt x="113146" y="5114"/>
                  <a:pt x="112142" y="5867"/>
                </a:cubicBezTo>
                <a:cubicBezTo>
                  <a:pt x="113077" y="4703"/>
                  <a:pt x="114629" y="3995"/>
                  <a:pt x="115269" y="2512"/>
                </a:cubicBezTo>
                <a:lnTo>
                  <a:pt x="115269" y="2512"/>
                </a:lnTo>
                <a:cubicBezTo>
                  <a:pt x="112461" y="3059"/>
                  <a:pt x="109243" y="5388"/>
                  <a:pt x="106755" y="7008"/>
                </a:cubicBezTo>
                <a:cubicBezTo>
                  <a:pt x="107188" y="6712"/>
                  <a:pt x="107828" y="5684"/>
                  <a:pt x="108284" y="5022"/>
                </a:cubicBezTo>
                <a:lnTo>
                  <a:pt x="108284" y="5022"/>
                </a:lnTo>
                <a:cubicBezTo>
                  <a:pt x="107120" y="5456"/>
                  <a:pt x="106093" y="6187"/>
                  <a:pt x="104929" y="6620"/>
                </a:cubicBezTo>
                <a:cubicBezTo>
                  <a:pt x="105728" y="5890"/>
                  <a:pt x="106458" y="5068"/>
                  <a:pt x="107029" y="4155"/>
                </a:cubicBezTo>
                <a:lnTo>
                  <a:pt x="107029" y="4155"/>
                </a:lnTo>
                <a:cubicBezTo>
                  <a:pt x="105134" y="4703"/>
                  <a:pt x="103673" y="6072"/>
                  <a:pt x="101984" y="6871"/>
                </a:cubicBezTo>
                <a:cubicBezTo>
                  <a:pt x="102874" y="5753"/>
                  <a:pt x="104449" y="4931"/>
                  <a:pt x="105180" y="3539"/>
                </a:cubicBezTo>
                <a:lnTo>
                  <a:pt x="105180" y="3539"/>
                </a:lnTo>
                <a:cubicBezTo>
                  <a:pt x="103605" y="4292"/>
                  <a:pt x="101870" y="4908"/>
                  <a:pt x="100478" y="5913"/>
                </a:cubicBezTo>
                <a:cubicBezTo>
                  <a:pt x="101870" y="4612"/>
                  <a:pt x="103902" y="3447"/>
                  <a:pt x="104792" y="1850"/>
                </a:cubicBezTo>
                <a:lnTo>
                  <a:pt x="104792" y="1850"/>
                </a:lnTo>
                <a:cubicBezTo>
                  <a:pt x="101756" y="2649"/>
                  <a:pt x="98720" y="3972"/>
                  <a:pt x="96278" y="6050"/>
                </a:cubicBezTo>
                <a:cubicBezTo>
                  <a:pt x="96940" y="5342"/>
                  <a:pt x="98469" y="3767"/>
                  <a:pt x="98743" y="2489"/>
                </a:cubicBezTo>
                <a:lnTo>
                  <a:pt x="98743" y="2489"/>
                </a:lnTo>
                <a:cubicBezTo>
                  <a:pt x="96483" y="3014"/>
                  <a:pt x="94315" y="4908"/>
                  <a:pt x="92557" y="6552"/>
                </a:cubicBezTo>
                <a:cubicBezTo>
                  <a:pt x="93128" y="5525"/>
                  <a:pt x="93722" y="4520"/>
                  <a:pt x="94224" y="3447"/>
                </a:cubicBezTo>
                <a:lnTo>
                  <a:pt x="94224" y="3447"/>
                </a:lnTo>
                <a:cubicBezTo>
                  <a:pt x="92649" y="3950"/>
                  <a:pt x="91051" y="5433"/>
                  <a:pt x="89704" y="6552"/>
                </a:cubicBezTo>
                <a:cubicBezTo>
                  <a:pt x="90343" y="5730"/>
                  <a:pt x="90754" y="4794"/>
                  <a:pt x="91142" y="3836"/>
                </a:cubicBezTo>
                <a:lnTo>
                  <a:pt x="91142" y="3836"/>
                </a:lnTo>
                <a:cubicBezTo>
                  <a:pt x="89978" y="4566"/>
                  <a:pt x="88814" y="5525"/>
                  <a:pt x="87718" y="6232"/>
                </a:cubicBezTo>
                <a:cubicBezTo>
                  <a:pt x="88106" y="5502"/>
                  <a:pt x="88472" y="4269"/>
                  <a:pt x="88905" y="3425"/>
                </a:cubicBezTo>
                <a:lnTo>
                  <a:pt x="88905" y="3425"/>
                </a:lnTo>
                <a:cubicBezTo>
                  <a:pt x="87787" y="4589"/>
                  <a:pt x="85390" y="5958"/>
                  <a:pt x="84820" y="7533"/>
                </a:cubicBezTo>
                <a:cubicBezTo>
                  <a:pt x="84683" y="6506"/>
                  <a:pt x="84432" y="5410"/>
                  <a:pt x="84089" y="4475"/>
                </a:cubicBezTo>
                <a:cubicBezTo>
                  <a:pt x="83701" y="5296"/>
                  <a:pt x="82948" y="5913"/>
                  <a:pt x="82674" y="6803"/>
                </a:cubicBezTo>
                <a:cubicBezTo>
                  <a:pt x="82446" y="5867"/>
                  <a:pt x="82126" y="5251"/>
                  <a:pt x="82286" y="4155"/>
                </a:cubicBezTo>
                <a:lnTo>
                  <a:pt x="82286" y="4155"/>
                </a:lnTo>
                <a:cubicBezTo>
                  <a:pt x="81715" y="5068"/>
                  <a:pt x="81190" y="6369"/>
                  <a:pt x="80780" y="7191"/>
                </a:cubicBezTo>
                <a:cubicBezTo>
                  <a:pt x="80095" y="5684"/>
                  <a:pt x="80369" y="3904"/>
                  <a:pt x="80369" y="2238"/>
                </a:cubicBezTo>
                <a:lnTo>
                  <a:pt x="80369" y="2238"/>
                </a:lnTo>
                <a:cubicBezTo>
                  <a:pt x="80300" y="3790"/>
                  <a:pt x="80026" y="5707"/>
                  <a:pt x="79182" y="6871"/>
                </a:cubicBezTo>
                <a:cubicBezTo>
                  <a:pt x="78931" y="4497"/>
                  <a:pt x="79615" y="2352"/>
                  <a:pt x="797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29"/>
          <p:cNvSpPr/>
          <p:nvPr/>
        </p:nvSpPr>
        <p:spPr>
          <a:xfrm>
            <a:off x="-2850407" y="-55936"/>
            <a:ext cx="5251671" cy="2156019"/>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45" name="Google Shape;3645;p29"/>
          <p:cNvGrpSpPr/>
          <p:nvPr/>
        </p:nvGrpSpPr>
        <p:grpSpPr>
          <a:xfrm rot="935900" flipH="1">
            <a:off x="7722828" y="546863"/>
            <a:ext cx="1811856" cy="1141585"/>
            <a:chOff x="1783375" y="3070625"/>
            <a:chExt cx="1811800" cy="1141550"/>
          </a:xfrm>
        </p:grpSpPr>
        <p:sp>
          <p:nvSpPr>
            <p:cNvPr id="3646" name="Google Shape;3646;p29"/>
            <p:cNvSpPr/>
            <p:nvPr/>
          </p:nvSpPr>
          <p:spPr>
            <a:xfrm>
              <a:off x="1783375" y="3070625"/>
              <a:ext cx="1811800" cy="1141550"/>
            </a:xfrm>
            <a:custGeom>
              <a:avLst/>
              <a:gdLst/>
              <a:ahLst/>
              <a:cxnLst/>
              <a:rect l="l" t="t" r="r" b="b"/>
              <a:pathLst>
                <a:path w="72472" h="45662" extrusionOk="0">
                  <a:moveTo>
                    <a:pt x="58411" y="0"/>
                  </a:moveTo>
                  <a:lnTo>
                    <a:pt x="56311" y="1438"/>
                  </a:lnTo>
                  <a:cubicBezTo>
                    <a:pt x="56311" y="1438"/>
                    <a:pt x="51358" y="7145"/>
                    <a:pt x="50422" y="12645"/>
                  </a:cubicBezTo>
                  <a:cubicBezTo>
                    <a:pt x="49463" y="18169"/>
                    <a:pt x="41086" y="18922"/>
                    <a:pt x="35768" y="21205"/>
                  </a:cubicBezTo>
                  <a:cubicBezTo>
                    <a:pt x="30450" y="23487"/>
                    <a:pt x="27391" y="32435"/>
                    <a:pt x="20361" y="36817"/>
                  </a:cubicBezTo>
                  <a:cubicBezTo>
                    <a:pt x="18018" y="38271"/>
                    <a:pt x="15525" y="38755"/>
                    <a:pt x="13242" y="38755"/>
                  </a:cubicBezTo>
                  <a:cubicBezTo>
                    <a:pt x="8677" y="38755"/>
                    <a:pt x="4954" y="36817"/>
                    <a:pt x="4954" y="36817"/>
                  </a:cubicBezTo>
                  <a:cubicBezTo>
                    <a:pt x="4954" y="36817"/>
                    <a:pt x="1" y="42889"/>
                    <a:pt x="1622" y="44509"/>
                  </a:cubicBezTo>
                  <a:cubicBezTo>
                    <a:pt x="2371" y="45259"/>
                    <a:pt x="4828" y="45662"/>
                    <a:pt x="7939" y="45662"/>
                  </a:cubicBezTo>
                  <a:cubicBezTo>
                    <a:pt x="11557" y="45662"/>
                    <a:pt x="16060" y="45117"/>
                    <a:pt x="19790" y="43939"/>
                  </a:cubicBezTo>
                  <a:cubicBezTo>
                    <a:pt x="26729" y="41748"/>
                    <a:pt x="30815" y="35767"/>
                    <a:pt x="32344" y="32161"/>
                  </a:cubicBezTo>
                  <a:cubicBezTo>
                    <a:pt x="33874" y="28532"/>
                    <a:pt x="35106" y="25313"/>
                    <a:pt x="40151" y="23396"/>
                  </a:cubicBezTo>
                  <a:cubicBezTo>
                    <a:pt x="42708" y="25220"/>
                    <a:pt x="46986" y="28179"/>
                    <a:pt x="51237" y="28179"/>
                  </a:cubicBezTo>
                  <a:cubicBezTo>
                    <a:pt x="51881" y="28179"/>
                    <a:pt x="52524" y="28111"/>
                    <a:pt x="53161" y="27961"/>
                  </a:cubicBezTo>
                  <a:cubicBezTo>
                    <a:pt x="58023" y="26820"/>
                    <a:pt x="63250" y="23602"/>
                    <a:pt x="64870" y="22346"/>
                  </a:cubicBezTo>
                  <a:cubicBezTo>
                    <a:pt x="66491" y="21114"/>
                    <a:pt x="72471" y="20840"/>
                    <a:pt x="72471" y="20840"/>
                  </a:cubicBezTo>
                  <a:lnTo>
                    <a:pt x="71901" y="19881"/>
                  </a:lnTo>
                  <a:cubicBezTo>
                    <a:pt x="71239" y="20064"/>
                    <a:pt x="67906" y="20452"/>
                    <a:pt x="66103" y="20452"/>
                  </a:cubicBezTo>
                  <a:cubicBezTo>
                    <a:pt x="64300" y="20452"/>
                    <a:pt x="59438" y="24263"/>
                    <a:pt x="53549" y="25496"/>
                  </a:cubicBezTo>
                  <a:cubicBezTo>
                    <a:pt x="52945" y="25622"/>
                    <a:pt x="52340" y="25680"/>
                    <a:pt x="51746" y="25680"/>
                  </a:cubicBezTo>
                  <a:cubicBezTo>
                    <a:pt x="46544" y="25680"/>
                    <a:pt x="42156" y="21272"/>
                    <a:pt x="46519" y="20064"/>
                  </a:cubicBezTo>
                  <a:cubicBezTo>
                    <a:pt x="51358" y="18740"/>
                    <a:pt x="52020" y="15133"/>
                    <a:pt x="53070" y="10089"/>
                  </a:cubicBezTo>
                  <a:cubicBezTo>
                    <a:pt x="54120" y="5045"/>
                    <a:pt x="58411" y="1"/>
                    <a:pt x="58411" y="0"/>
                  </a:cubicBezTo>
                  <a:close/>
                </a:path>
              </a:pathLst>
            </a:custGeom>
            <a:solidFill>
              <a:srgbClr val="384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29"/>
            <p:cNvSpPr/>
            <p:nvPr/>
          </p:nvSpPr>
          <p:spPr>
            <a:xfrm>
              <a:off x="2393975" y="3475200"/>
              <a:ext cx="200300" cy="407450"/>
            </a:xfrm>
            <a:custGeom>
              <a:avLst/>
              <a:gdLst/>
              <a:ahLst/>
              <a:cxnLst/>
              <a:rect l="l" t="t" r="r" b="b"/>
              <a:pathLst>
                <a:path w="8012" h="16298" extrusionOk="0">
                  <a:moveTo>
                    <a:pt x="6574" y="0"/>
                  </a:moveTo>
                  <a:cubicBezTo>
                    <a:pt x="6163" y="503"/>
                    <a:pt x="5752" y="1027"/>
                    <a:pt x="5318" y="1530"/>
                  </a:cubicBezTo>
                  <a:cubicBezTo>
                    <a:pt x="913" y="6506"/>
                    <a:pt x="685" y="9245"/>
                    <a:pt x="1780" y="12486"/>
                  </a:cubicBezTo>
                  <a:cubicBezTo>
                    <a:pt x="2876" y="15750"/>
                    <a:pt x="4131" y="16298"/>
                    <a:pt x="4131" y="16298"/>
                  </a:cubicBezTo>
                  <a:lnTo>
                    <a:pt x="5980" y="15773"/>
                  </a:lnTo>
                  <a:cubicBezTo>
                    <a:pt x="5980" y="15773"/>
                    <a:pt x="0" y="8400"/>
                    <a:pt x="5661" y="2831"/>
                  </a:cubicBezTo>
                  <a:cubicBezTo>
                    <a:pt x="6574" y="1940"/>
                    <a:pt x="7350" y="1027"/>
                    <a:pt x="8012" y="137"/>
                  </a:cubicBezTo>
                  <a:lnTo>
                    <a:pt x="6574" y="0"/>
                  </a:lnTo>
                  <a:close/>
                </a:path>
              </a:pathLst>
            </a:custGeom>
            <a:solidFill>
              <a:srgbClr val="384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48" name="Google Shape;3648;p29"/>
          <p:cNvSpPr/>
          <p:nvPr/>
        </p:nvSpPr>
        <p:spPr>
          <a:xfrm flipH="1">
            <a:off x="6204393" y="-104250"/>
            <a:ext cx="2965794" cy="1335277"/>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29"/>
          <p:cNvSpPr/>
          <p:nvPr/>
        </p:nvSpPr>
        <p:spPr>
          <a:xfrm flipH="1">
            <a:off x="7471325" y="-81400"/>
            <a:ext cx="1754750" cy="790040"/>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9700795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38"/>
        <p:cNvGrpSpPr/>
        <p:nvPr/>
      </p:nvGrpSpPr>
      <p:grpSpPr>
        <a:xfrm>
          <a:off x="0" y="0"/>
          <a:ext cx="0" cy="0"/>
          <a:chOff x="0" y="0"/>
          <a:chExt cx="0" cy="0"/>
        </a:xfrm>
      </p:grpSpPr>
      <p:sp>
        <p:nvSpPr>
          <p:cNvPr id="39" name="Google Shape;39;p8"/>
          <p:cNvSpPr txBox="1">
            <a:spLocks noGrp="1"/>
          </p:cNvSpPr>
          <p:nvPr>
            <p:ph type="title"/>
          </p:nvPr>
        </p:nvSpPr>
        <p:spPr>
          <a:xfrm>
            <a:off x="5151975" y="1743288"/>
            <a:ext cx="3415200" cy="1576500"/>
          </a:xfrm>
          <a:prstGeom prst="rect">
            <a:avLst/>
          </a:prstGeom>
        </p:spPr>
        <p:txBody>
          <a:bodyPr spcFirstLastPara="1" wrap="square" lIns="91425" tIns="91425" rIns="91425" bIns="91425" anchor="t" anchorCtr="0">
            <a:noAutofit/>
          </a:bodyPr>
          <a:lstStyle>
            <a:lvl1pPr lvl="0">
              <a:lnSpc>
                <a:spcPct val="50000"/>
              </a:lnSpc>
              <a:spcBef>
                <a:spcPts val="0"/>
              </a:spcBef>
              <a:spcAft>
                <a:spcPts val="0"/>
              </a:spcAft>
              <a:buSzPts val="4800"/>
              <a:buNone/>
              <a:defRPr sz="10000">
                <a:solidFill>
                  <a:schemeClr val="accent6"/>
                </a:solidFill>
              </a:defRPr>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extLst>
      <p:ext uri="{BB962C8B-B14F-4D97-AF65-F5344CB8AC3E}">
        <p14:creationId xmlns:p14="http://schemas.microsoft.com/office/powerpoint/2010/main" val="2861533625"/>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3650"/>
        <p:cNvGrpSpPr/>
        <p:nvPr/>
      </p:nvGrpSpPr>
      <p:grpSpPr>
        <a:xfrm>
          <a:off x="0" y="0"/>
          <a:ext cx="0" cy="0"/>
          <a:chOff x="0" y="0"/>
          <a:chExt cx="0" cy="0"/>
        </a:xfrm>
      </p:grpSpPr>
      <p:sp>
        <p:nvSpPr>
          <p:cNvPr id="3651" name="Google Shape;3651;p30"/>
          <p:cNvSpPr txBox="1">
            <a:spLocks noGrp="1"/>
          </p:cNvSpPr>
          <p:nvPr>
            <p:ph type="title"/>
          </p:nvPr>
        </p:nvSpPr>
        <p:spPr>
          <a:xfrm>
            <a:off x="713225" y="539500"/>
            <a:ext cx="77175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652" name="Google Shape;3652;p30"/>
          <p:cNvGrpSpPr/>
          <p:nvPr/>
        </p:nvGrpSpPr>
        <p:grpSpPr>
          <a:xfrm flipH="1">
            <a:off x="6856197" y="63902"/>
            <a:ext cx="3349039" cy="4572010"/>
            <a:chOff x="-8979" y="-3697236"/>
            <a:chExt cx="3349039" cy="4572010"/>
          </a:xfrm>
        </p:grpSpPr>
        <p:sp>
          <p:nvSpPr>
            <p:cNvPr id="3653" name="Google Shape;3653;p30"/>
            <p:cNvSpPr/>
            <p:nvPr/>
          </p:nvSpPr>
          <p:spPr>
            <a:xfrm>
              <a:off x="-8979" y="-3697236"/>
              <a:ext cx="3349039" cy="4572010"/>
            </a:xfrm>
            <a:custGeom>
              <a:avLst/>
              <a:gdLst/>
              <a:ahLst/>
              <a:cxnLst/>
              <a:rect l="l" t="t" r="r" b="b"/>
              <a:pathLst>
                <a:path w="114949" h="156925" extrusionOk="0">
                  <a:moveTo>
                    <a:pt x="4" y="150666"/>
                  </a:moveTo>
                  <a:cubicBezTo>
                    <a:pt x="3" y="150668"/>
                    <a:pt x="2" y="150669"/>
                    <a:pt x="0" y="150670"/>
                  </a:cubicBezTo>
                  <a:lnTo>
                    <a:pt x="0" y="150670"/>
                  </a:lnTo>
                  <a:cubicBezTo>
                    <a:pt x="0" y="150670"/>
                    <a:pt x="2" y="150669"/>
                    <a:pt x="4" y="150666"/>
                  </a:cubicBezTo>
                  <a:close/>
                  <a:moveTo>
                    <a:pt x="0" y="1"/>
                  </a:moveTo>
                  <a:lnTo>
                    <a:pt x="14837" y="29400"/>
                  </a:lnTo>
                  <a:cubicBezTo>
                    <a:pt x="14837" y="29400"/>
                    <a:pt x="35174" y="47340"/>
                    <a:pt x="35174" y="47340"/>
                  </a:cubicBezTo>
                  <a:cubicBezTo>
                    <a:pt x="36315" y="48368"/>
                    <a:pt x="37023" y="51517"/>
                    <a:pt x="37639" y="52887"/>
                  </a:cubicBezTo>
                  <a:cubicBezTo>
                    <a:pt x="38826" y="55535"/>
                    <a:pt x="41474" y="59369"/>
                    <a:pt x="40721" y="62359"/>
                  </a:cubicBezTo>
                  <a:cubicBezTo>
                    <a:pt x="40219" y="64345"/>
                    <a:pt x="38119" y="65601"/>
                    <a:pt x="36818" y="67084"/>
                  </a:cubicBezTo>
                  <a:cubicBezTo>
                    <a:pt x="35402" y="68659"/>
                    <a:pt x="34010" y="70257"/>
                    <a:pt x="32618" y="71855"/>
                  </a:cubicBezTo>
                  <a:cubicBezTo>
                    <a:pt x="30655" y="74137"/>
                    <a:pt x="28463" y="76351"/>
                    <a:pt x="26797" y="78862"/>
                  </a:cubicBezTo>
                  <a:cubicBezTo>
                    <a:pt x="24903" y="81692"/>
                    <a:pt x="23761" y="85276"/>
                    <a:pt x="22597" y="88449"/>
                  </a:cubicBezTo>
                  <a:cubicBezTo>
                    <a:pt x="21821" y="90503"/>
                    <a:pt x="21776" y="91736"/>
                    <a:pt x="21707" y="93881"/>
                  </a:cubicBezTo>
                  <a:cubicBezTo>
                    <a:pt x="21593" y="97716"/>
                    <a:pt x="19767" y="101299"/>
                    <a:pt x="19082" y="105065"/>
                  </a:cubicBezTo>
                  <a:cubicBezTo>
                    <a:pt x="18398" y="108832"/>
                    <a:pt x="18146" y="112735"/>
                    <a:pt x="17781" y="116501"/>
                  </a:cubicBezTo>
                  <a:cubicBezTo>
                    <a:pt x="17667" y="117665"/>
                    <a:pt x="17553" y="118829"/>
                    <a:pt x="17530" y="119993"/>
                  </a:cubicBezTo>
                  <a:cubicBezTo>
                    <a:pt x="17462" y="123303"/>
                    <a:pt x="20132" y="128187"/>
                    <a:pt x="18032" y="131109"/>
                  </a:cubicBezTo>
                  <a:cubicBezTo>
                    <a:pt x="16024" y="133917"/>
                    <a:pt x="11253" y="139897"/>
                    <a:pt x="10043" y="140696"/>
                  </a:cubicBezTo>
                  <a:cubicBezTo>
                    <a:pt x="8871" y="141485"/>
                    <a:pt x="217" y="150446"/>
                    <a:pt x="4" y="150666"/>
                  </a:cubicBezTo>
                  <a:lnTo>
                    <a:pt x="4" y="150666"/>
                  </a:lnTo>
                  <a:cubicBezTo>
                    <a:pt x="220" y="150449"/>
                    <a:pt x="1220" y="150412"/>
                    <a:pt x="2115" y="150412"/>
                  </a:cubicBezTo>
                  <a:cubicBezTo>
                    <a:pt x="2575" y="150412"/>
                    <a:pt x="3007" y="150422"/>
                    <a:pt x="3290" y="150422"/>
                  </a:cubicBezTo>
                  <a:cubicBezTo>
                    <a:pt x="3371" y="150422"/>
                    <a:pt x="3439" y="150421"/>
                    <a:pt x="3493" y="150419"/>
                  </a:cubicBezTo>
                  <a:cubicBezTo>
                    <a:pt x="3645" y="150414"/>
                    <a:pt x="3797" y="150412"/>
                    <a:pt x="3951" y="150412"/>
                  </a:cubicBezTo>
                  <a:cubicBezTo>
                    <a:pt x="5176" y="150412"/>
                    <a:pt x="6432" y="150556"/>
                    <a:pt x="7670" y="150556"/>
                  </a:cubicBezTo>
                  <a:cubicBezTo>
                    <a:pt x="7813" y="150557"/>
                    <a:pt x="7956" y="150558"/>
                    <a:pt x="8100" y="150558"/>
                  </a:cubicBezTo>
                  <a:cubicBezTo>
                    <a:pt x="10652" y="150558"/>
                    <a:pt x="13218" y="150358"/>
                    <a:pt x="15681" y="149666"/>
                  </a:cubicBezTo>
                  <a:cubicBezTo>
                    <a:pt x="17484" y="149187"/>
                    <a:pt x="19562" y="149118"/>
                    <a:pt x="21433" y="149050"/>
                  </a:cubicBezTo>
                  <a:cubicBezTo>
                    <a:pt x="21675" y="149038"/>
                    <a:pt x="21917" y="149032"/>
                    <a:pt x="22158" y="149032"/>
                  </a:cubicBezTo>
                  <a:cubicBezTo>
                    <a:pt x="23836" y="149032"/>
                    <a:pt x="25506" y="149325"/>
                    <a:pt x="27003" y="150123"/>
                  </a:cubicBezTo>
                  <a:cubicBezTo>
                    <a:pt x="30974" y="152177"/>
                    <a:pt x="35357" y="153501"/>
                    <a:pt x="39557" y="155053"/>
                  </a:cubicBezTo>
                  <a:cubicBezTo>
                    <a:pt x="41537" y="155783"/>
                    <a:pt x="43865" y="155977"/>
                    <a:pt x="46205" y="155977"/>
                  </a:cubicBezTo>
                  <a:cubicBezTo>
                    <a:pt x="48476" y="155977"/>
                    <a:pt x="50760" y="155794"/>
                    <a:pt x="52750" y="155738"/>
                  </a:cubicBezTo>
                  <a:cubicBezTo>
                    <a:pt x="52835" y="155738"/>
                    <a:pt x="52921" y="155736"/>
                    <a:pt x="53006" y="155736"/>
                  </a:cubicBezTo>
                  <a:cubicBezTo>
                    <a:pt x="53262" y="155736"/>
                    <a:pt x="53514" y="155749"/>
                    <a:pt x="53754" y="155852"/>
                  </a:cubicBezTo>
                  <a:cubicBezTo>
                    <a:pt x="53959" y="155920"/>
                    <a:pt x="54142" y="156057"/>
                    <a:pt x="54347" y="156126"/>
                  </a:cubicBezTo>
                  <a:cubicBezTo>
                    <a:pt x="54553" y="156205"/>
                    <a:pt x="54764" y="156234"/>
                    <a:pt x="54975" y="156234"/>
                  </a:cubicBezTo>
                  <a:cubicBezTo>
                    <a:pt x="55186" y="156234"/>
                    <a:pt x="55397" y="156205"/>
                    <a:pt x="55603" y="156171"/>
                  </a:cubicBezTo>
                  <a:cubicBezTo>
                    <a:pt x="59734" y="155601"/>
                    <a:pt x="63751" y="155053"/>
                    <a:pt x="67883" y="155053"/>
                  </a:cubicBezTo>
                  <a:cubicBezTo>
                    <a:pt x="71969" y="155646"/>
                    <a:pt x="76009" y="156263"/>
                    <a:pt x="80117" y="156628"/>
                  </a:cubicBezTo>
                  <a:cubicBezTo>
                    <a:pt x="80623" y="156669"/>
                    <a:pt x="81159" y="156685"/>
                    <a:pt x="81713" y="156685"/>
                  </a:cubicBezTo>
                  <a:cubicBezTo>
                    <a:pt x="83257" y="156685"/>
                    <a:pt x="84944" y="156566"/>
                    <a:pt x="86533" y="156566"/>
                  </a:cubicBezTo>
                  <a:cubicBezTo>
                    <a:pt x="87813" y="156566"/>
                    <a:pt x="89029" y="156643"/>
                    <a:pt x="90057" y="156921"/>
                  </a:cubicBezTo>
                  <a:lnTo>
                    <a:pt x="90057" y="156921"/>
                  </a:lnTo>
                  <a:cubicBezTo>
                    <a:pt x="87961" y="156351"/>
                    <a:pt x="85865" y="155713"/>
                    <a:pt x="83792" y="154984"/>
                  </a:cubicBezTo>
                  <a:cubicBezTo>
                    <a:pt x="80163" y="153729"/>
                    <a:pt x="76602" y="152245"/>
                    <a:pt x="73110" y="150693"/>
                  </a:cubicBezTo>
                  <a:cubicBezTo>
                    <a:pt x="72357" y="150351"/>
                    <a:pt x="71603" y="150008"/>
                    <a:pt x="70987" y="149438"/>
                  </a:cubicBezTo>
                  <a:cubicBezTo>
                    <a:pt x="70188" y="148707"/>
                    <a:pt x="69686" y="147657"/>
                    <a:pt x="68773" y="147087"/>
                  </a:cubicBezTo>
                  <a:cubicBezTo>
                    <a:pt x="66901" y="145946"/>
                    <a:pt x="66536" y="144302"/>
                    <a:pt x="64710" y="143047"/>
                  </a:cubicBezTo>
                  <a:cubicBezTo>
                    <a:pt x="63797" y="142453"/>
                    <a:pt x="62770" y="141997"/>
                    <a:pt x="61697" y="141791"/>
                  </a:cubicBezTo>
                  <a:cubicBezTo>
                    <a:pt x="61642" y="141782"/>
                    <a:pt x="61550" y="141778"/>
                    <a:pt x="61431" y="141778"/>
                  </a:cubicBezTo>
                  <a:cubicBezTo>
                    <a:pt x="60856" y="141778"/>
                    <a:pt x="59661" y="141870"/>
                    <a:pt x="59080" y="141870"/>
                  </a:cubicBezTo>
                  <a:cubicBezTo>
                    <a:pt x="58898" y="141870"/>
                    <a:pt x="58776" y="141861"/>
                    <a:pt x="58753" y="141837"/>
                  </a:cubicBezTo>
                  <a:cubicBezTo>
                    <a:pt x="55945" y="138984"/>
                    <a:pt x="54598" y="136336"/>
                    <a:pt x="53206" y="132547"/>
                  </a:cubicBezTo>
                  <a:cubicBezTo>
                    <a:pt x="52864" y="131588"/>
                    <a:pt x="50239" y="121614"/>
                    <a:pt x="50033" y="121614"/>
                  </a:cubicBezTo>
                  <a:cubicBezTo>
                    <a:pt x="49874" y="121614"/>
                    <a:pt x="48299" y="116455"/>
                    <a:pt x="48070" y="115930"/>
                  </a:cubicBezTo>
                  <a:cubicBezTo>
                    <a:pt x="47386" y="114355"/>
                    <a:pt x="47203" y="113260"/>
                    <a:pt x="47112" y="111502"/>
                  </a:cubicBezTo>
                  <a:cubicBezTo>
                    <a:pt x="47112" y="111137"/>
                    <a:pt x="47089" y="110772"/>
                    <a:pt x="47180" y="110429"/>
                  </a:cubicBezTo>
                  <a:cubicBezTo>
                    <a:pt x="47272" y="110110"/>
                    <a:pt x="47454" y="109813"/>
                    <a:pt x="47614" y="109516"/>
                  </a:cubicBezTo>
                  <a:cubicBezTo>
                    <a:pt x="48048" y="108832"/>
                    <a:pt x="48481" y="108124"/>
                    <a:pt x="48915" y="107416"/>
                  </a:cubicBezTo>
                  <a:cubicBezTo>
                    <a:pt x="48666" y="107218"/>
                    <a:pt x="48357" y="107031"/>
                    <a:pt x="48067" y="107031"/>
                  </a:cubicBezTo>
                  <a:cubicBezTo>
                    <a:pt x="47958" y="107031"/>
                    <a:pt x="47851" y="107057"/>
                    <a:pt x="47751" y="107120"/>
                  </a:cubicBezTo>
                  <a:cubicBezTo>
                    <a:pt x="47427" y="107343"/>
                    <a:pt x="47246" y="107926"/>
                    <a:pt x="46938" y="107926"/>
                  </a:cubicBezTo>
                  <a:cubicBezTo>
                    <a:pt x="46900" y="107926"/>
                    <a:pt x="46859" y="107916"/>
                    <a:pt x="46815" y="107896"/>
                  </a:cubicBezTo>
                  <a:lnTo>
                    <a:pt x="46815" y="107896"/>
                  </a:lnTo>
                  <a:cubicBezTo>
                    <a:pt x="46817" y="107897"/>
                    <a:pt x="46818" y="107897"/>
                    <a:pt x="46819" y="107897"/>
                  </a:cubicBezTo>
                  <a:cubicBezTo>
                    <a:pt x="47061" y="107897"/>
                    <a:pt x="48574" y="97984"/>
                    <a:pt x="48755" y="97054"/>
                  </a:cubicBezTo>
                  <a:cubicBezTo>
                    <a:pt x="48669" y="97024"/>
                    <a:pt x="48582" y="97010"/>
                    <a:pt x="48494" y="97010"/>
                  </a:cubicBezTo>
                  <a:cubicBezTo>
                    <a:pt x="48118" y="97010"/>
                    <a:pt x="47749" y="97268"/>
                    <a:pt x="47545" y="97602"/>
                  </a:cubicBezTo>
                  <a:cubicBezTo>
                    <a:pt x="47272" y="98012"/>
                    <a:pt x="47226" y="98492"/>
                    <a:pt x="47157" y="98971"/>
                  </a:cubicBezTo>
                  <a:cubicBezTo>
                    <a:pt x="46998" y="100363"/>
                    <a:pt x="46153" y="103080"/>
                    <a:pt x="46381" y="104381"/>
                  </a:cubicBezTo>
                  <a:cubicBezTo>
                    <a:pt x="46244" y="103627"/>
                    <a:pt x="46153" y="102851"/>
                    <a:pt x="46039" y="102098"/>
                  </a:cubicBezTo>
                  <a:cubicBezTo>
                    <a:pt x="45491" y="102144"/>
                    <a:pt x="45354" y="102897"/>
                    <a:pt x="45468" y="103422"/>
                  </a:cubicBezTo>
                  <a:cubicBezTo>
                    <a:pt x="45510" y="103692"/>
                    <a:pt x="44851" y="106593"/>
                    <a:pt x="44233" y="106593"/>
                  </a:cubicBezTo>
                  <a:cubicBezTo>
                    <a:pt x="44173" y="106593"/>
                    <a:pt x="44112" y="106565"/>
                    <a:pt x="44053" y="106503"/>
                  </a:cubicBezTo>
                  <a:cubicBezTo>
                    <a:pt x="42958" y="105385"/>
                    <a:pt x="44190" y="102007"/>
                    <a:pt x="44487" y="100706"/>
                  </a:cubicBezTo>
                  <a:cubicBezTo>
                    <a:pt x="44966" y="98674"/>
                    <a:pt x="45377" y="96346"/>
                    <a:pt x="46290" y="94429"/>
                  </a:cubicBezTo>
                  <a:cubicBezTo>
                    <a:pt x="49714" y="87307"/>
                    <a:pt x="55557" y="82240"/>
                    <a:pt x="60830" y="76671"/>
                  </a:cubicBezTo>
                  <a:cubicBezTo>
                    <a:pt x="61012" y="76488"/>
                    <a:pt x="61172" y="76283"/>
                    <a:pt x="61104" y="76055"/>
                  </a:cubicBezTo>
                  <a:cubicBezTo>
                    <a:pt x="61060" y="75867"/>
                    <a:pt x="60899" y="75792"/>
                    <a:pt x="60711" y="75792"/>
                  </a:cubicBezTo>
                  <a:cubicBezTo>
                    <a:pt x="60509" y="75792"/>
                    <a:pt x="60276" y="75879"/>
                    <a:pt x="60122" y="76009"/>
                  </a:cubicBezTo>
                  <a:cubicBezTo>
                    <a:pt x="59848" y="76283"/>
                    <a:pt x="59574" y="76671"/>
                    <a:pt x="59186" y="76694"/>
                  </a:cubicBezTo>
                  <a:lnTo>
                    <a:pt x="60077" y="74845"/>
                  </a:lnTo>
                  <a:cubicBezTo>
                    <a:pt x="60077" y="74845"/>
                    <a:pt x="58479" y="74366"/>
                    <a:pt x="58342" y="74343"/>
                  </a:cubicBezTo>
                  <a:cubicBezTo>
                    <a:pt x="58205" y="74685"/>
                    <a:pt x="58022" y="75005"/>
                    <a:pt x="57771" y="75301"/>
                  </a:cubicBezTo>
                  <a:cubicBezTo>
                    <a:pt x="57817" y="74936"/>
                    <a:pt x="57862" y="74594"/>
                    <a:pt x="57908" y="74229"/>
                  </a:cubicBezTo>
                  <a:lnTo>
                    <a:pt x="57132" y="73955"/>
                  </a:lnTo>
                  <a:cubicBezTo>
                    <a:pt x="55626" y="76032"/>
                    <a:pt x="53800" y="77447"/>
                    <a:pt x="51791" y="78953"/>
                  </a:cubicBezTo>
                  <a:cubicBezTo>
                    <a:pt x="50521" y="79929"/>
                    <a:pt x="48440" y="81557"/>
                    <a:pt x="48077" y="83213"/>
                  </a:cubicBezTo>
                  <a:lnTo>
                    <a:pt x="48077" y="83213"/>
                  </a:lnTo>
                  <a:cubicBezTo>
                    <a:pt x="48260" y="82356"/>
                    <a:pt x="48555" y="81523"/>
                    <a:pt x="48983" y="80779"/>
                  </a:cubicBezTo>
                  <a:cubicBezTo>
                    <a:pt x="49257" y="80277"/>
                    <a:pt x="49554" y="79821"/>
                    <a:pt x="49851" y="79364"/>
                  </a:cubicBezTo>
                  <a:cubicBezTo>
                    <a:pt x="51563" y="76762"/>
                    <a:pt x="53115" y="73909"/>
                    <a:pt x="54964" y="71490"/>
                  </a:cubicBezTo>
                  <a:cubicBezTo>
                    <a:pt x="56995" y="68865"/>
                    <a:pt x="58912" y="66011"/>
                    <a:pt x="59437" y="62656"/>
                  </a:cubicBezTo>
                  <a:cubicBezTo>
                    <a:pt x="59962" y="59461"/>
                    <a:pt x="59141" y="56265"/>
                    <a:pt x="58912" y="53092"/>
                  </a:cubicBezTo>
                  <a:cubicBezTo>
                    <a:pt x="58684" y="50011"/>
                    <a:pt x="58479" y="47021"/>
                    <a:pt x="58136" y="43939"/>
                  </a:cubicBezTo>
                  <a:cubicBezTo>
                    <a:pt x="57474" y="37936"/>
                    <a:pt x="57497" y="30130"/>
                    <a:pt x="62336" y="25771"/>
                  </a:cubicBezTo>
                  <a:cubicBezTo>
                    <a:pt x="66194" y="22301"/>
                    <a:pt x="69344" y="17873"/>
                    <a:pt x="72676" y="13833"/>
                  </a:cubicBezTo>
                  <a:lnTo>
                    <a:pt x="73475" y="9861"/>
                  </a:lnTo>
                  <a:lnTo>
                    <a:pt x="89430" y="9861"/>
                  </a:lnTo>
                  <a:lnTo>
                    <a:pt x="106184" y="7054"/>
                  </a:lnTo>
                  <a:lnTo>
                    <a:pt x="114949" y="1"/>
                  </a:lnTo>
                  <a:lnTo>
                    <a:pt x="111776" y="1"/>
                  </a:lnTo>
                  <a:lnTo>
                    <a:pt x="104586" y="4657"/>
                  </a:lnTo>
                  <a:lnTo>
                    <a:pt x="90617" y="7465"/>
                  </a:lnTo>
                  <a:lnTo>
                    <a:pt x="90617" y="7465"/>
                  </a:lnTo>
                  <a:lnTo>
                    <a:pt x="102600" y="1"/>
                  </a:lnTo>
                  <a:lnTo>
                    <a:pt x="96209" y="1"/>
                  </a:lnTo>
                  <a:lnTo>
                    <a:pt x="84637" y="7465"/>
                  </a:lnTo>
                  <a:lnTo>
                    <a:pt x="72676" y="7853"/>
                  </a:lnTo>
                  <a:lnTo>
                    <a:pt x="68682" y="7853"/>
                  </a:lnTo>
                  <a:lnTo>
                    <a:pt x="62313" y="11847"/>
                  </a:lnTo>
                  <a:lnTo>
                    <a:pt x="60305" y="18238"/>
                  </a:lnTo>
                  <a:lnTo>
                    <a:pt x="57520" y="22210"/>
                  </a:lnTo>
                  <a:lnTo>
                    <a:pt x="49942" y="25816"/>
                  </a:lnTo>
                  <a:lnTo>
                    <a:pt x="39557" y="15842"/>
                  </a:lnTo>
                  <a:lnTo>
                    <a:pt x="39557" y="11048"/>
                  </a:lnTo>
                  <a:lnTo>
                    <a:pt x="41953" y="5068"/>
                  </a:lnTo>
                  <a:lnTo>
                    <a:pt x="45560" y="1"/>
                  </a:lnTo>
                  <a:lnTo>
                    <a:pt x="35174" y="480"/>
                  </a:lnTo>
                  <a:lnTo>
                    <a:pt x="36772" y="4657"/>
                  </a:lnTo>
                  <a:lnTo>
                    <a:pt x="34375" y="11459"/>
                  </a:lnTo>
                  <a:lnTo>
                    <a:pt x="36772" y="15842"/>
                  </a:lnTo>
                  <a:lnTo>
                    <a:pt x="36772" y="15842"/>
                  </a:lnTo>
                  <a:lnTo>
                    <a:pt x="25199" y="1"/>
                  </a:lnTo>
                  <a:close/>
                  <a:moveTo>
                    <a:pt x="90057" y="156921"/>
                  </a:moveTo>
                  <a:lnTo>
                    <a:pt x="90057" y="156921"/>
                  </a:lnTo>
                  <a:cubicBezTo>
                    <a:pt x="90061" y="156922"/>
                    <a:pt x="90065" y="156923"/>
                    <a:pt x="90069" y="156924"/>
                  </a:cubicBezTo>
                  <a:cubicBezTo>
                    <a:pt x="90065" y="156923"/>
                    <a:pt x="90061" y="156922"/>
                    <a:pt x="90057" y="15692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30"/>
            <p:cNvSpPr/>
            <p:nvPr/>
          </p:nvSpPr>
          <p:spPr>
            <a:xfrm>
              <a:off x="-8979" y="-2950418"/>
              <a:ext cx="2686014" cy="3821609"/>
            </a:xfrm>
            <a:custGeom>
              <a:avLst/>
              <a:gdLst/>
              <a:ahLst/>
              <a:cxnLst/>
              <a:rect l="l" t="t" r="r" b="b"/>
              <a:pathLst>
                <a:path w="92192" h="131169" extrusionOk="0">
                  <a:moveTo>
                    <a:pt x="55671" y="3036"/>
                  </a:moveTo>
                  <a:cubicBezTo>
                    <a:pt x="55675" y="3087"/>
                    <a:pt x="55679" y="3137"/>
                    <a:pt x="55683" y="3188"/>
                  </a:cubicBezTo>
                  <a:lnTo>
                    <a:pt x="55683" y="3188"/>
                  </a:lnTo>
                  <a:cubicBezTo>
                    <a:pt x="55679" y="3137"/>
                    <a:pt x="55675" y="3087"/>
                    <a:pt x="55671" y="3036"/>
                  </a:cubicBezTo>
                  <a:close/>
                  <a:moveTo>
                    <a:pt x="53640" y="7556"/>
                  </a:moveTo>
                  <a:cubicBezTo>
                    <a:pt x="53759" y="8515"/>
                    <a:pt x="53858" y="9473"/>
                    <a:pt x="53932" y="10432"/>
                  </a:cubicBezTo>
                  <a:lnTo>
                    <a:pt x="53932" y="10432"/>
                  </a:lnTo>
                  <a:cubicBezTo>
                    <a:pt x="53938" y="9472"/>
                    <a:pt x="53851" y="8513"/>
                    <a:pt x="53640" y="7556"/>
                  </a:cubicBezTo>
                  <a:close/>
                  <a:moveTo>
                    <a:pt x="43642" y="16458"/>
                  </a:moveTo>
                  <a:cubicBezTo>
                    <a:pt x="43887" y="17130"/>
                    <a:pt x="44039" y="17834"/>
                    <a:pt x="44100" y="18540"/>
                  </a:cubicBezTo>
                  <a:lnTo>
                    <a:pt x="44100" y="18540"/>
                  </a:lnTo>
                  <a:cubicBezTo>
                    <a:pt x="44087" y="17819"/>
                    <a:pt x="43956" y="17113"/>
                    <a:pt x="43642" y="16458"/>
                  </a:cubicBezTo>
                  <a:close/>
                  <a:moveTo>
                    <a:pt x="34352" y="50193"/>
                  </a:moveTo>
                  <a:cubicBezTo>
                    <a:pt x="34352" y="50193"/>
                    <a:pt x="34352" y="50193"/>
                    <a:pt x="34352" y="50194"/>
                  </a:cubicBezTo>
                  <a:lnTo>
                    <a:pt x="34352" y="50194"/>
                  </a:lnTo>
                  <a:lnTo>
                    <a:pt x="34352" y="50193"/>
                  </a:lnTo>
                  <a:close/>
                  <a:moveTo>
                    <a:pt x="49472" y="51061"/>
                  </a:moveTo>
                  <a:cubicBezTo>
                    <a:pt x="49469" y="51068"/>
                    <a:pt x="49466" y="51076"/>
                    <a:pt x="49463" y="51084"/>
                  </a:cubicBezTo>
                  <a:cubicBezTo>
                    <a:pt x="49466" y="51076"/>
                    <a:pt x="49469" y="51068"/>
                    <a:pt x="49472" y="51061"/>
                  </a:cubicBezTo>
                  <a:close/>
                  <a:moveTo>
                    <a:pt x="41360" y="52887"/>
                  </a:moveTo>
                  <a:lnTo>
                    <a:pt x="41360" y="52887"/>
                  </a:lnTo>
                  <a:cubicBezTo>
                    <a:pt x="41332" y="52915"/>
                    <a:pt x="41312" y="52943"/>
                    <a:pt x="41291" y="52977"/>
                  </a:cubicBezTo>
                  <a:lnTo>
                    <a:pt x="41291" y="52977"/>
                  </a:lnTo>
                  <a:cubicBezTo>
                    <a:pt x="41314" y="52947"/>
                    <a:pt x="41337" y="52917"/>
                    <a:pt x="41360" y="52887"/>
                  </a:cubicBezTo>
                  <a:close/>
                  <a:moveTo>
                    <a:pt x="21228" y="74069"/>
                  </a:moveTo>
                  <a:cubicBezTo>
                    <a:pt x="21228" y="74069"/>
                    <a:pt x="21228" y="74069"/>
                    <a:pt x="21227" y="74069"/>
                  </a:cubicBezTo>
                  <a:lnTo>
                    <a:pt x="21227" y="74069"/>
                  </a:lnTo>
                  <a:cubicBezTo>
                    <a:pt x="21228" y="74069"/>
                    <a:pt x="21228" y="74069"/>
                    <a:pt x="21228" y="74069"/>
                  </a:cubicBezTo>
                  <a:close/>
                  <a:moveTo>
                    <a:pt x="46427" y="88608"/>
                  </a:moveTo>
                  <a:cubicBezTo>
                    <a:pt x="46448" y="88935"/>
                    <a:pt x="46483" y="89258"/>
                    <a:pt x="46532" y="89579"/>
                  </a:cubicBezTo>
                  <a:lnTo>
                    <a:pt x="46532" y="89579"/>
                  </a:lnTo>
                  <a:cubicBezTo>
                    <a:pt x="46513" y="89260"/>
                    <a:pt x="46478" y="88936"/>
                    <a:pt x="46427" y="88608"/>
                  </a:cubicBezTo>
                  <a:close/>
                  <a:moveTo>
                    <a:pt x="18398" y="91507"/>
                  </a:moveTo>
                  <a:lnTo>
                    <a:pt x="18398" y="91507"/>
                  </a:lnTo>
                  <a:cubicBezTo>
                    <a:pt x="18399" y="91510"/>
                    <a:pt x="18400" y="91514"/>
                    <a:pt x="18402" y="91517"/>
                  </a:cubicBezTo>
                  <a:lnTo>
                    <a:pt x="18402" y="91517"/>
                  </a:lnTo>
                  <a:cubicBezTo>
                    <a:pt x="18400" y="91514"/>
                    <a:pt x="18399" y="91510"/>
                    <a:pt x="18398" y="91507"/>
                  </a:cubicBezTo>
                  <a:close/>
                  <a:moveTo>
                    <a:pt x="18960" y="106900"/>
                  </a:moveTo>
                  <a:cubicBezTo>
                    <a:pt x="18955" y="106905"/>
                    <a:pt x="18950" y="106909"/>
                    <a:pt x="18945" y="106914"/>
                  </a:cubicBezTo>
                  <a:cubicBezTo>
                    <a:pt x="18950" y="106909"/>
                    <a:pt x="18955" y="106905"/>
                    <a:pt x="18960" y="106900"/>
                  </a:cubicBezTo>
                  <a:close/>
                  <a:moveTo>
                    <a:pt x="66787" y="122114"/>
                  </a:moveTo>
                  <a:cubicBezTo>
                    <a:pt x="66787" y="122114"/>
                    <a:pt x="66787" y="122115"/>
                    <a:pt x="66787" y="122116"/>
                  </a:cubicBezTo>
                  <a:cubicBezTo>
                    <a:pt x="66787" y="122115"/>
                    <a:pt x="66787" y="122114"/>
                    <a:pt x="66787" y="122114"/>
                  </a:cubicBezTo>
                  <a:close/>
                  <a:moveTo>
                    <a:pt x="67192" y="124103"/>
                  </a:moveTo>
                  <a:cubicBezTo>
                    <a:pt x="67257" y="124169"/>
                    <a:pt x="67319" y="124237"/>
                    <a:pt x="67381" y="124307"/>
                  </a:cubicBezTo>
                  <a:cubicBezTo>
                    <a:pt x="67324" y="124232"/>
                    <a:pt x="67260" y="124164"/>
                    <a:pt x="67192" y="124103"/>
                  </a:cubicBezTo>
                  <a:close/>
                  <a:moveTo>
                    <a:pt x="3" y="125035"/>
                  </a:moveTo>
                  <a:lnTo>
                    <a:pt x="3" y="125035"/>
                  </a:lnTo>
                  <a:cubicBezTo>
                    <a:pt x="2" y="125036"/>
                    <a:pt x="1" y="125036"/>
                    <a:pt x="0" y="125037"/>
                  </a:cubicBezTo>
                  <a:lnTo>
                    <a:pt x="0" y="125037"/>
                  </a:lnTo>
                  <a:cubicBezTo>
                    <a:pt x="1" y="125036"/>
                    <a:pt x="2" y="125036"/>
                    <a:pt x="3" y="125035"/>
                  </a:cubicBezTo>
                  <a:close/>
                  <a:moveTo>
                    <a:pt x="92126" y="130971"/>
                  </a:moveTo>
                  <a:cubicBezTo>
                    <a:pt x="92148" y="130971"/>
                    <a:pt x="92170" y="130972"/>
                    <a:pt x="92192" y="130972"/>
                  </a:cubicBezTo>
                  <a:cubicBezTo>
                    <a:pt x="92170" y="130972"/>
                    <a:pt x="92148" y="130971"/>
                    <a:pt x="92126" y="130971"/>
                  </a:cubicBezTo>
                  <a:close/>
                  <a:moveTo>
                    <a:pt x="28463" y="1"/>
                  </a:moveTo>
                  <a:cubicBezTo>
                    <a:pt x="28620" y="6753"/>
                    <a:pt x="32083" y="12913"/>
                    <a:pt x="35507" y="18740"/>
                  </a:cubicBezTo>
                  <a:lnTo>
                    <a:pt x="35507" y="18740"/>
                  </a:lnTo>
                  <a:cubicBezTo>
                    <a:pt x="33919" y="16140"/>
                    <a:pt x="31450" y="14191"/>
                    <a:pt x="28897" y="12554"/>
                  </a:cubicBezTo>
                  <a:cubicBezTo>
                    <a:pt x="26227" y="10820"/>
                    <a:pt x="23373" y="9359"/>
                    <a:pt x="20863" y="7396"/>
                  </a:cubicBezTo>
                  <a:lnTo>
                    <a:pt x="20863" y="7396"/>
                  </a:lnTo>
                  <a:cubicBezTo>
                    <a:pt x="25382" y="10934"/>
                    <a:pt x="29787" y="14860"/>
                    <a:pt x="33462" y="19356"/>
                  </a:cubicBezTo>
                  <a:cubicBezTo>
                    <a:pt x="35334" y="21639"/>
                    <a:pt x="37023" y="24081"/>
                    <a:pt x="38415" y="26683"/>
                  </a:cubicBezTo>
                  <a:cubicBezTo>
                    <a:pt x="39648" y="28966"/>
                    <a:pt x="41497" y="32230"/>
                    <a:pt x="41565" y="34878"/>
                  </a:cubicBezTo>
                  <a:cubicBezTo>
                    <a:pt x="41634" y="38027"/>
                    <a:pt x="38598" y="39511"/>
                    <a:pt x="36818" y="41588"/>
                  </a:cubicBezTo>
                  <a:cubicBezTo>
                    <a:pt x="34672" y="44099"/>
                    <a:pt x="32800" y="46815"/>
                    <a:pt x="30426" y="49075"/>
                  </a:cubicBezTo>
                  <a:cubicBezTo>
                    <a:pt x="27596" y="51791"/>
                    <a:pt x="25017" y="54599"/>
                    <a:pt x="23236" y="58159"/>
                  </a:cubicBezTo>
                  <a:cubicBezTo>
                    <a:pt x="22415" y="59780"/>
                    <a:pt x="21410" y="61264"/>
                    <a:pt x="21114" y="63090"/>
                  </a:cubicBezTo>
                  <a:cubicBezTo>
                    <a:pt x="20680" y="65578"/>
                    <a:pt x="20817" y="68134"/>
                    <a:pt x="20452" y="70622"/>
                  </a:cubicBezTo>
                  <a:cubicBezTo>
                    <a:pt x="20041" y="73361"/>
                    <a:pt x="19630" y="76123"/>
                    <a:pt x="19219" y="78862"/>
                  </a:cubicBezTo>
                  <a:cubicBezTo>
                    <a:pt x="19470" y="77287"/>
                    <a:pt x="20246" y="75689"/>
                    <a:pt x="20749" y="74205"/>
                  </a:cubicBezTo>
                  <a:cubicBezTo>
                    <a:pt x="21296" y="72699"/>
                    <a:pt x="21525" y="71010"/>
                    <a:pt x="21662" y="69412"/>
                  </a:cubicBezTo>
                  <a:cubicBezTo>
                    <a:pt x="21776" y="68066"/>
                    <a:pt x="21798" y="66696"/>
                    <a:pt x="22072" y="65372"/>
                  </a:cubicBezTo>
                  <a:cubicBezTo>
                    <a:pt x="22346" y="64025"/>
                    <a:pt x="22917" y="62724"/>
                    <a:pt x="23967" y="61857"/>
                  </a:cubicBezTo>
                  <a:lnTo>
                    <a:pt x="23967" y="61857"/>
                  </a:lnTo>
                  <a:cubicBezTo>
                    <a:pt x="23191" y="63272"/>
                    <a:pt x="22871" y="64893"/>
                    <a:pt x="22666" y="66513"/>
                  </a:cubicBezTo>
                  <a:cubicBezTo>
                    <a:pt x="22095" y="70850"/>
                    <a:pt x="21935" y="75643"/>
                    <a:pt x="22575" y="79980"/>
                  </a:cubicBezTo>
                  <a:cubicBezTo>
                    <a:pt x="23077" y="83290"/>
                    <a:pt x="22985" y="86691"/>
                    <a:pt x="22301" y="89955"/>
                  </a:cubicBezTo>
                  <a:cubicBezTo>
                    <a:pt x="22575" y="87307"/>
                    <a:pt x="22826" y="84614"/>
                    <a:pt x="22460" y="81966"/>
                  </a:cubicBezTo>
                  <a:cubicBezTo>
                    <a:pt x="22141" y="79661"/>
                    <a:pt x="20247" y="76398"/>
                    <a:pt x="21227" y="74069"/>
                  </a:cubicBezTo>
                  <a:lnTo>
                    <a:pt x="21227" y="74069"/>
                  </a:lnTo>
                  <a:cubicBezTo>
                    <a:pt x="19881" y="77265"/>
                    <a:pt x="19972" y="80688"/>
                    <a:pt x="19265" y="83975"/>
                  </a:cubicBezTo>
                  <a:cubicBezTo>
                    <a:pt x="18466" y="87695"/>
                    <a:pt x="19242" y="91530"/>
                    <a:pt x="19995" y="95182"/>
                  </a:cubicBezTo>
                  <a:cubicBezTo>
                    <a:pt x="19472" y="93953"/>
                    <a:pt x="18948" y="92746"/>
                    <a:pt x="18402" y="91517"/>
                  </a:cubicBezTo>
                  <a:lnTo>
                    <a:pt x="18402" y="91517"/>
                  </a:lnTo>
                  <a:cubicBezTo>
                    <a:pt x="18571" y="91920"/>
                    <a:pt x="18032" y="93406"/>
                    <a:pt x="18009" y="93904"/>
                  </a:cubicBezTo>
                  <a:cubicBezTo>
                    <a:pt x="17987" y="94817"/>
                    <a:pt x="18146" y="95684"/>
                    <a:pt x="18192" y="96574"/>
                  </a:cubicBezTo>
                  <a:cubicBezTo>
                    <a:pt x="18238" y="98149"/>
                    <a:pt x="18283" y="99427"/>
                    <a:pt x="18968" y="100934"/>
                  </a:cubicBezTo>
                  <a:cubicBezTo>
                    <a:pt x="19628" y="102412"/>
                    <a:pt x="20401" y="105546"/>
                    <a:pt x="18960" y="106900"/>
                  </a:cubicBezTo>
                  <a:lnTo>
                    <a:pt x="18960" y="106900"/>
                  </a:lnTo>
                  <a:cubicBezTo>
                    <a:pt x="19617" y="106289"/>
                    <a:pt x="20274" y="105677"/>
                    <a:pt x="20908" y="105065"/>
                  </a:cubicBezTo>
                  <a:lnTo>
                    <a:pt x="20908" y="105065"/>
                  </a:lnTo>
                  <a:cubicBezTo>
                    <a:pt x="19927" y="106937"/>
                    <a:pt x="18922" y="108786"/>
                    <a:pt x="17918" y="110635"/>
                  </a:cubicBezTo>
                  <a:cubicBezTo>
                    <a:pt x="18101" y="110041"/>
                    <a:pt x="18283" y="109471"/>
                    <a:pt x="18443" y="108877"/>
                  </a:cubicBezTo>
                  <a:lnTo>
                    <a:pt x="18443" y="108877"/>
                  </a:lnTo>
                  <a:cubicBezTo>
                    <a:pt x="16845" y="110954"/>
                    <a:pt x="15088" y="112894"/>
                    <a:pt x="13193" y="114720"/>
                  </a:cubicBezTo>
                  <a:cubicBezTo>
                    <a:pt x="14220" y="113442"/>
                    <a:pt x="15270" y="112187"/>
                    <a:pt x="16298" y="110909"/>
                  </a:cubicBezTo>
                  <a:cubicBezTo>
                    <a:pt x="16868" y="110201"/>
                    <a:pt x="17462" y="109471"/>
                    <a:pt x="17667" y="108580"/>
                  </a:cubicBezTo>
                  <a:cubicBezTo>
                    <a:pt x="17895" y="107599"/>
                    <a:pt x="17918" y="106503"/>
                    <a:pt x="18032" y="105499"/>
                  </a:cubicBezTo>
                  <a:lnTo>
                    <a:pt x="18032" y="105499"/>
                  </a:lnTo>
                  <a:cubicBezTo>
                    <a:pt x="15773" y="107393"/>
                    <a:pt x="13330" y="109151"/>
                    <a:pt x="11481" y="111434"/>
                  </a:cubicBezTo>
                  <a:cubicBezTo>
                    <a:pt x="9724" y="113556"/>
                    <a:pt x="7921" y="115633"/>
                    <a:pt x="6140" y="117733"/>
                  </a:cubicBezTo>
                  <a:cubicBezTo>
                    <a:pt x="4110" y="120175"/>
                    <a:pt x="2056" y="122593"/>
                    <a:pt x="3" y="125035"/>
                  </a:cubicBezTo>
                  <a:lnTo>
                    <a:pt x="3" y="125035"/>
                  </a:lnTo>
                  <a:cubicBezTo>
                    <a:pt x="158" y="124854"/>
                    <a:pt x="851" y="124809"/>
                    <a:pt x="1593" y="124809"/>
                  </a:cubicBezTo>
                  <a:cubicBezTo>
                    <a:pt x="2352" y="124809"/>
                    <a:pt x="3162" y="124856"/>
                    <a:pt x="3496" y="124856"/>
                  </a:cubicBezTo>
                  <a:cubicBezTo>
                    <a:pt x="3531" y="124856"/>
                    <a:pt x="3560" y="124856"/>
                    <a:pt x="3584" y="124855"/>
                  </a:cubicBezTo>
                  <a:cubicBezTo>
                    <a:pt x="5433" y="124763"/>
                    <a:pt x="7259" y="124627"/>
                    <a:pt x="9108" y="124398"/>
                  </a:cubicBezTo>
                  <a:cubicBezTo>
                    <a:pt x="10865" y="124193"/>
                    <a:pt x="12463" y="123257"/>
                    <a:pt x="14220" y="122846"/>
                  </a:cubicBezTo>
                  <a:cubicBezTo>
                    <a:pt x="14342" y="122818"/>
                    <a:pt x="14483" y="122794"/>
                    <a:pt x="14617" y="122794"/>
                  </a:cubicBezTo>
                  <a:cubicBezTo>
                    <a:pt x="14812" y="122794"/>
                    <a:pt x="14994" y="122844"/>
                    <a:pt x="15088" y="123006"/>
                  </a:cubicBezTo>
                  <a:cubicBezTo>
                    <a:pt x="15179" y="123143"/>
                    <a:pt x="15179" y="123325"/>
                    <a:pt x="15270" y="123462"/>
                  </a:cubicBezTo>
                  <a:cubicBezTo>
                    <a:pt x="15407" y="123668"/>
                    <a:pt x="15681" y="123713"/>
                    <a:pt x="15910" y="123736"/>
                  </a:cubicBezTo>
                  <a:cubicBezTo>
                    <a:pt x="16012" y="123744"/>
                    <a:pt x="16114" y="123747"/>
                    <a:pt x="16215" y="123747"/>
                  </a:cubicBezTo>
                  <a:cubicBezTo>
                    <a:pt x="17948" y="123747"/>
                    <a:pt x="19574" y="122700"/>
                    <a:pt x="21342" y="122549"/>
                  </a:cubicBezTo>
                  <a:cubicBezTo>
                    <a:pt x="21493" y="122537"/>
                    <a:pt x="21644" y="122531"/>
                    <a:pt x="21794" y="122531"/>
                  </a:cubicBezTo>
                  <a:cubicBezTo>
                    <a:pt x="22465" y="122531"/>
                    <a:pt x="23136" y="122643"/>
                    <a:pt x="23807" y="122755"/>
                  </a:cubicBezTo>
                  <a:cubicBezTo>
                    <a:pt x="26181" y="123143"/>
                    <a:pt x="28486" y="123531"/>
                    <a:pt x="30769" y="124330"/>
                  </a:cubicBezTo>
                  <a:cubicBezTo>
                    <a:pt x="31956" y="124741"/>
                    <a:pt x="33097" y="125220"/>
                    <a:pt x="34238" y="125722"/>
                  </a:cubicBezTo>
                  <a:cubicBezTo>
                    <a:pt x="35037" y="126087"/>
                    <a:pt x="36566" y="127251"/>
                    <a:pt x="37411" y="127251"/>
                  </a:cubicBezTo>
                  <a:cubicBezTo>
                    <a:pt x="40488" y="128780"/>
                    <a:pt x="43638" y="129544"/>
                    <a:pt x="47089" y="129544"/>
                  </a:cubicBezTo>
                  <a:cubicBezTo>
                    <a:pt x="47503" y="129544"/>
                    <a:pt x="47921" y="129533"/>
                    <a:pt x="48344" y="129511"/>
                  </a:cubicBezTo>
                  <a:cubicBezTo>
                    <a:pt x="50788" y="129386"/>
                    <a:pt x="53193" y="128764"/>
                    <a:pt x="55630" y="128764"/>
                  </a:cubicBezTo>
                  <a:cubicBezTo>
                    <a:pt x="55856" y="128764"/>
                    <a:pt x="56083" y="128769"/>
                    <a:pt x="56310" y="128781"/>
                  </a:cubicBezTo>
                  <a:cubicBezTo>
                    <a:pt x="56036" y="128895"/>
                    <a:pt x="55808" y="129100"/>
                    <a:pt x="55626" y="129329"/>
                  </a:cubicBezTo>
                  <a:cubicBezTo>
                    <a:pt x="56817" y="129368"/>
                    <a:pt x="57987" y="129374"/>
                    <a:pt x="59145" y="129374"/>
                  </a:cubicBezTo>
                  <a:cubicBezTo>
                    <a:pt x="59748" y="129374"/>
                    <a:pt x="60348" y="129372"/>
                    <a:pt x="60946" y="129372"/>
                  </a:cubicBezTo>
                  <a:cubicBezTo>
                    <a:pt x="64567" y="129372"/>
                    <a:pt x="68112" y="129439"/>
                    <a:pt x="71854" y="130378"/>
                  </a:cubicBezTo>
                  <a:cubicBezTo>
                    <a:pt x="73593" y="130818"/>
                    <a:pt x="75383" y="130901"/>
                    <a:pt x="77190" y="130901"/>
                  </a:cubicBezTo>
                  <a:cubicBezTo>
                    <a:pt x="78270" y="130901"/>
                    <a:pt x="79356" y="130871"/>
                    <a:pt x="80441" y="130871"/>
                  </a:cubicBezTo>
                  <a:cubicBezTo>
                    <a:pt x="81592" y="130871"/>
                    <a:pt x="82742" y="130904"/>
                    <a:pt x="83883" y="131040"/>
                  </a:cubicBezTo>
                  <a:cubicBezTo>
                    <a:pt x="84660" y="131135"/>
                    <a:pt x="85424" y="131169"/>
                    <a:pt x="86184" y="131169"/>
                  </a:cubicBezTo>
                  <a:cubicBezTo>
                    <a:pt x="88038" y="131169"/>
                    <a:pt x="89865" y="130969"/>
                    <a:pt x="91778" y="130969"/>
                  </a:cubicBezTo>
                  <a:cubicBezTo>
                    <a:pt x="91894" y="130969"/>
                    <a:pt x="92009" y="130969"/>
                    <a:pt x="92126" y="130971"/>
                  </a:cubicBezTo>
                  <a:lnTo>
                    <a:pt x="92126" y="130971"/>
                  </a:lnTo>
                  <a:cubicBezTo>
                    <a:pt x="85552" y="130869"/>
                    <a:pt x="79047" y="129183"/>
                    <a:pt x="72973" y="126681"/>
                  </a:cubicBezTo>
                  <a:cubicBezTo>
                    <a:pt x="72199" y="126363"/>
                    <a:pt x="70414" y="125820"/>
                    <a:pt x="68932" y="125820"/>
                  </a:cubicBezTo>
                  <a:cubicBezTo>
                    <a:pt x="67978" y="125820"/>
                    <a:pt x="67149" y="126045"/>
                    <a:pt x="66799" y="126703"/>
                  </a:cubicBezTo>
                  <a:lnTo>
                    <a:pt x="66799" y="126703"/>
                  </a:lnTo>
                  <a:cubicBezTo>
                    <a:pt x="67140" y="126050"/>
                    <a:pt x="67569" y="125442"/>
                    <a:pt x="68043" y="124900"/>
                  </a:cubicBezTo>
                  <a:lnTo>
                    <a:pt x="68043" y="124900"/>
                  </a:lnTo>
                  <a:cubicBezTo>
                    <a:pt x="67563" y="125037"/>
                    <a:pt x="67107" y="125243"/>
                    <a:pt x="66719" y="125562"/>
                  </a:cubicBezTo>
                  <a:cubicBezTo>
                    <a:pt x="66376" y="125174"/>
                    <a:pt x="66011" y="124786"/>
                    <a:pt x="65669" y="124398"/>
                  </a:cubicBezTo>
                  <a:cubicBezTo>
                    <a:pt x="65577" y="124307"/>
                    <a:pt x="65463" y="124193"/>
                    <a:pt x="65349" y="124147"/>
                  </a:cubicBezTo>
                  <a:cubicBezTo>
                    <a:pt x="65283" y="124121"/>
                    <a:pt x="65219" y="124110"/>
                    <a:pt x="65156" y="124110"/>
                  </a:cubicBezTo>
                  <a:cubicBezTo>
                    <a:pt x="64719" y="124110"/>
                    <a:pt x="64347" y="124661"/>
                    <a:pt x="63888" y="124741"/>
                  </a:cubicBezTo>
                  <a:cubicBezTo>
                    <a:pt x="64208" y="124284"/>
                    <a:pt x="64596" y="123873"/>
                    <a:pt x="65052" y="123554"/>
                  </a:cubicBezTo>
                  <a:cubicBezTo>
                    <a:pt x="65005" y="123553"/>
                    <a:pt x="64957" y="123552"/>
                    <a:pt x="64909" y="123552"/>
                  </a:cubicBezTo>
                  <a:cubicBezTo>
                    <a:pt x="62766" y="123552"/>
                    <a:pt x="60639" y="124549"/>
                    <a:pt x="59255" y="126179"/>
                  </a:cubicBezTo>
                  <a:cubicBezTo>
                    <a:pt x="60224" y="124007"/>
                    <a:pt x="61693" y="123266"/>
                    <a:pt x="63584" y="123266"/>
                  </a:cubicBezTo>
                  <a:cubicBezTo>
                    <a:pt x="64277" y="123266"/>
                    <a:pt x="65026" y="123366"/>
                    <a:pt x="65828" y="123531"/>
                  </a:cubicBezTo>
                  <a:cubicBezTo>
                    <a:pt x="66310" y="123627"/>
                    <a:pt x="66824" y="123772"/>
                    <a:pt x="67192" y="124103"/>
                  </a:cubicBezTo>
                  <a:lnTo>
                    <a:pt x="67192" y="124103"/>
                  </a:lnTo>
                  <a:cubicBezTo>
                    <a:pt x="66223" y="123107"/>
                    <a:pt x="64894" y="122507"/>
                    <a:pt x="63546" y="122207"/>
                  </a:cubicBezTo>
                  <a:cubicBezTo>
                    <a:pt x="62714" y="122034"/>
                    <a:pt x="61810" y="121938"/>
                    <a:pt x="60904" y="121938"/>
                  </a:cubicBezTo>
                  <a:cubicBezTo>
                    <a:pt x="59898" y="121938"/>
                    <a:pt x="58890" y="122057"/>
                    <a:pt x="57977" y="122321"/>
                  </a:cubicBezTo>
                  <a:cubicBezTo>
                    <a:pt x="56292" y="122799"/>
                    <a:pt x="53246" y="124321"/>
                    <a:pt x="52708" y="126208"/>
                  </a:cubicBezTo>
                  <a:lnTo>
                    <a:pt x="52708" y="126208"/>
                  </a:lnTo>
                  <a:cubicBezTo>
                    <a:pt x="53466" y="123525"/>
                    <a:pt x="55768" y="121955"/>
                    <a:pt x="58387" y="121385"/>
                  </a:cubicBezTo>
                  <a:cubicBezTo>
                    <a:pt x="58779" y="121295"/>
                    <a:pt x="60431" y="121169"/>
                    <a:pt x="62168" y="121169"/>
                  </a:cubicBezTo>
                  <a:cubicBezTo>
                    <a:pt x="64381" y="121169"/>
                    <a:pt x="66732" y="121373"/>
                    <a:pt x="66787" y="122114"/>
                  </a:cubicBezTo>
                  <a:lnTo>
                    <a:pt x="66787" y="122114"/>
                  </a:lnTo>
                  <a:cubicBezTo>
                    <a:pt x="66741" y="121475"/>
                    <a:pt x="66353" y="120906"/>
                    <a:pt x="65920" y="120427"/>
                  </a:cubicBezTo>
                  <a:cubicBezTo>
                    <a:pt x="64619" y="118920"/>
                    <a:pt x="62861" y="117847"/>
                    <a:pt x="60944" y="117345"/>
                  </a:cubicBezTo>
                  <a:cubicBezTo>
                    <a:pt x="60240" y="117158"/>
                    <a:pt x="59545" y="117072"/>
                    <a:pt x="58859" y="117072"/>
                  </a:cubicBezTo>
                  <a:cubicBezTo>
                    <a:pt x="56544" y="117072"/>
                    <a:pt x="54346" y="118045"/>
                    <a:pt x="52339" y="119331"/>
                  </a:cubicBezTo>
                  <a:cubicBezTo>
                    <a:pt x="50417" y="120538"/>
                    <a:pt x="48538" y="121942"/>
                    <a:pt x="46382" y="122643"/>
                  </a:cubicBezTo>
                  <a:lnTo>
                    <a:pt x="46382" y="122643"/>
                  </a:lnTo>
                  <a:cubicBezTo>
                    <a:pt x="48792" y="121843"/>
                    <a:pt x="50371" y="119487"/>
                    <a:pt x="52521" y="118098"/>
                  </a:cubicBezTo>
                  <a:cubicBezTo>
                    <a:pt x="53663" y="117391"/>
                    <a:pt x="54941" y="116957"/>
                    <a:pt x="56196" y="116524"/>
                  </a:cubicBezTo>
                  <a:cubicBezTo>
                    <a:pt x="54758" y="116021"/>
                    <a:pt x="53640" y="114994"/>
                    <a:pt x="52316" y="114287"/>
                  </a:cubicBezTo>
                  <a:cubicBezTo>
                    <a:pt x="51457" y="113837"/>
                    <a:pt x="50590" y="113666"/>
                    <a:pt x="49715" y="113666"/>
                  </a:cubicBezTo>
                  <a:cubicBezTo>
                    <a:pt x="48636" y="113666"/>
                    <a:pt x="47546" y="113926"/>
                    <a:pt x="46450" y="114241"/>
                  </a:cubicBezTo>
                  <a:cubicBezTo>
                    <a:pt x="42798" y="115314"/>
                    <a:pt x="39465" y="117368"/>
                    <a:pt x="36863" y="120153"/>
                  </a:cubicBezTo>
                  <a:cubicBezTo>
                    <a:pt x="39146" y="117688"/>
                    <a:pt x="41771" y="115519"/>
                    <a:pt x="44852" y="114127"/>
                  </a:cubicBezTo>
                  <a:cubicBezTo>
                    <a:pt x="46127" y="113543"/>
                    <a:pt x="47321" y="112980"/>
                    <a:pt x="48723" y="112980"/>
                  </a:cubicBezTo>
                  <a:cubicBezTo>
                    <a:pt x="48801" y="112980"/>
                    <a:pt x="48881" y="112982"/>
                    <a:pt x="48961" y="112986"/>
                  </a:cubicBezTo>
                  <a:cubicBezTo>
                    <a:pt x="50193" y="113031"/>
                    <a:pt x="51449" y="113716"/>
                    <a:pt x="52590" y="114104"/>
                  </a:cubicBezTo>
                  <a:cubicBezTo>
                    <a:pt x="54188" y="114698"/>
                    <a:pt x="55694" y="114834"/>
                    <a:pt x="57041" y="116021"/>
                  </a:cubicBezTo>
                  <a:cubicBezTo>
                    <a:pt x="53366" y="110201"/>
                    <a:pt x="52019" y="104107"/>
                    <a:pt x="49486" y="97761"/>
                  </a:cubicBezTo>
                  <a:cubicBezTo>
                    <a:pt x="48399" y="95074"/>
                    <a:pt x="46961" y="92424"/>
                    <a:pt x="46532" y="89579"/>
                  </a:cubicBezTo>
                  <a:lnTo>
                    <a:pt x="46532" y="89579"/>
                  </a:lnTo>
                  <a:cubicBezTo>
                    <a:pt x="46822" y="94376"/>
                    <a:pt x="43764" y="98290"/>
                    <a:pt x="44898" y="103148"/>
                  </a:cubicBezTo>
                  <a:cubicBezTo>
                    <a:pt x="45149" y="104175"/>
                    <a:pt x="45491" y="105248"/>
                    <a:pt x="46267" y="106001"/>
                  </a:cubicBezTo>
                  <a:cubicBezTo>
                    <a:pt x="46766" y="106499"/>
                    <a:pt x="47484" y="106828"/>
                    <a:pt x="48177" y="106828"/>
                  </a:cubicBezTo>
                  <a:cubicBezTo>
                    <a:pt x="48532" y="106828"/>
                    <a:pt x="48880" y="106742"/>
                    <a:pt x="49189" y="106549"/>
                  </a:cubicBezTo>
                  <a:lnTo>
                    <a:pt x="49189" y="106549"/>
                  </a:lnTo>
                  <a:cubicBezTo>
                    <a:pt x="48954" y="106948"/>
                    <a:pt x="48526" y="107106"/>
                    <a:pt x="48057" y="107106"/>
                  </a:cubicBezTo>
                  <a:cubicBezTo>
                    <a:pt x="47614" y="107106"/>
                    <a:pt x="47135" y="106965"/>
                    <a:pt x="46747" y="106754"/>
                  </a:cubicBezTo>
                  <a:cubicBezTo>
                    <a:pt x="45080" y="105864"/>
                    <a:pt x="43985" y="104152"/>
                    <a:pt x="43505" y="102326"/>
                  </a:cubicBezTo>
                  <a:cubicBezTo>
                    <a:pt x="42433" y="98195"/>
                    <a:pt x="43665" y="92534"/>
                    <a:pt x="45217" y="88654"/>
                  </a:cubicBezTo>
                  <a:cubicBezTo>
                    <a:pt x="45811" y="87125"/>
                    <a:pt x="45788" y="85413"/>
                    <a:pt x="46313" y="83838"/>
                  </a:cubicBezTo>
                  <a:lnTo>
                    <a:pt x="46313" y="83838"/>
                  </a:lnTo>
                  <a:cubicBezTo>
                    <a:pt x="45423" y="86326"/>
                    <a:pt x="43916" y="88517"/>
                    <a:pt x="42958" y="90959"/>
                  </a:cubicBezTo>
                  <a:cubicBezTo>
                    <a:pt x="42456" y="92235"/>
                    <a:pt x="40135" y="96697"/>
                    <a:pt x="40604" y="97847"/>
                  </a:cubicBezTo>
                  <a:lnTo>
                    <a:pt x="40604" y="97847"/>
                  </a:lnTo>
                  <a:cubicBezTo>
                    <a:pt x="39444" y="95042"/>
                    <a:pt x="40288" y="92761"/>
                    <a:pt x="41520" y="90206"/>
                  </a:cubicBezTo>
                  <a:cubicBezTo>
                    <a:pt x="43117" y="86896"/>
                    <a:pt x="44076" y="83952"/>
                    <a:pt x="45103" y="80482"/>
                  </a:cubicBezTo>
                  <a:lnTo>
                    <a:pt x="45103" y="80482"/>
                  </a:lnTo>
                  <a:cubicBezTo>
                    <a:pt x="44784" y="81555"/>
                    <a:pt x="44281" y="82719"/>
                    <a:pt x="43756" y="83701"/>
                  </a:cubicBezTo>
                  <a:cubicBezTo>
                    <a:pt x="43301" y="84544"/>
                    <a:pt x="42186" y="85478"/>
                    <a:pt x="41932" y="86366"/>
                  </a:cubicBezTo>
                  <a:lnTo>
                    <a:pt x="41932" y="86366"/>
                  </a:lnTo>
                  <a:cubicBezTo>
                    <a:pt x="43026" y="82510"/>
                    <a:pt x="43163" y="78495"/>
                    <a:pt x="44259" y="74616"/>
                  </a:cubicBezTo>
                  <a:cubicBezTo>
                    <a:pt x="45354" y="70759"/>
                    <a:pt x="47157" y="67130"/>
                    <a:pt x="49371" y="63797"/>
                  </a:cubicBezTo>
                  <a:cubicBezTo>
                    <a:pt x="52499" y="59072"/>
                    <a:pt x="56721" y="54987"/>
                    <a:pt x="60716" y="50992"/>
                  </a:cubicBezTo>
                  <a:lnTo>
                    <a:pt x="60716" y="50992"/>
                  </a:lnTo>
                  <a:cubicBezTo>
                    <a:pt x="58890" y="52590"/>
                    <a:pt x="56881" y="53708"/>
                    <a:pt x="55420" y="55671"/>
                  </a:cubicBezTo>
                  <a:cubicBezTo>
                    <a:pt x="56470" y="53823"/>
                    <a:pt x="57543" y="51951"/>
                    <a:pt x="58593" y="50102"/>
                  </a:cubicBezTo>
                  <a:lnTo>
                    <a:pt x="58593" y="50102"/>
                  </a:lnTo>
                  <a:cubicBezTo>
                    <a:pt x="57771" y="51198"/>
                    <a:pt x="56927" y="52293"/>
                    <a:pt x="56105" y="53389"/>
                  </a:cubicBezTo>
                  <a:cubicBezTo>
                    <a:pt x="56790" y="52430"/>
                    <a:pt x="57269" y="51357"/>
                    <a:pt x="57497" y="50216"/>
                  </a:cubicBezTo>
                  <a:lnTo>
                    <a:pt x="57497" y="50216"/>
                  </a:lnTo>
                  <a:cubicBezTo>
                    <a:pt x="56014" y="52133"/>
                    <a:pt x="54507" y="54028"/>
                    <a:pt x="53024" y="55945"/>
                  </a:cubicBezTo>
                  <a:cubicBezTo>
                    <a:pt x="50284" y="59438"/>
                    <a:pt x="47523" y="62975"/>
                    <a:pt x="45970" y="67130"/>
                  </a:cubicBezTo>
                  <a:cubicBezTo>
                    <a:pt x="46952" y="62496"/>
                    <a:pt x="49212" y="58159"/>
                    <a:pt x="52430" y="54690"/>
                  </a:cubicBezTo>
                  <a:lnTo>
                    <a:pt x="52430" y="54690"/>
                  </a:lnTo>
                  <a:cubicBezTo>
                    <a:pt x="49098" y="57041"/>
                    <a:pt x="46655" y="60510"/>
                    <a:pt x="45057" y="64254"/>
                  </a:cubicBezTo>
                  <a:cubicBezTo>
                    <a:pt x="41930" y="71535"/>
                    <a:pt x="42364" y="79752"/>
                    <a:pt x="39054" y="86965"/>
                  </a:cubicBezTo>
                  <a:cubicBezTo>
                    <a:pt x="38347" y="88494"/>
                    <a:pt x="37731" y="89909"/>
                    <a:pt x="37525" y="91576"/>
                  </a:cubicBezTo>
                  <a:cubicBezTo>
                    <a:pt x="37297" y="93150"/>
                    <a:pt x="37525" y="94771"/>
                    <a:pt x="37297" y="96369"/>
                  </a:cubicBezTo>
                  <a:cubicBezTo>
                    <a:pt x="37069" y="97989"/>
                    <a:pt x="36315" y="99496"/>
                    <a:pt x="36087" y="101116"/>
                  </a:cubicBezTo>
                  <a:cubicBezTo>
                    <a:pt x="35882" y="102395"/>
                    <a:pt x="35653" y="103696"/>
                    <a:pt x="35288" y="104974"/>
                  </a:cubicBezTo>
                  <a:cubicBezTo>
                    <a:pt x="34489" y="107759"/>
                    <a:pt x="32983" y="110338"/>
                    <a:pt x="30906" y="112324"/>
                  </a:cubicBezTo>
                  <a:cubicBezTo>
                    <a:pt x="32458" y="110840"/>
                    <a:pt x="33668" y="107804"/>
                    <a:pt x="34398" y="105818"/>
                  </a:cubicBezTo>
                  <a:cubicBezTo>
                    <a:pt x="34832" y="104632"/>
                    <a:pt x="35083" y="103194"/>
                    <a:pt x="35265" y="101938"/>
                  </a:cubicBezTo>
                  <a:cubicBezTo>
                    <a:pt x="35402" y="101094"/>
                    <a:pt x="35539" y="100158"/>
                    <a:pt x="35380" y="99313"/>
                  </a:cubicBezTo>
                  <a:cubicBezTo>
                    <a:pt x="35197" y="98400"/>
                    <a:pt x="34740" y="97510"/>
                    <a:pt x="34695" y="96574"/>
                  </a:cubicBezTo>
                  <a:cubicBezTo>
                    <a:pt x="34672" y="95958"/>
                    <a:pt x="34946" y="95479"/>
                    <a:pt x="34992" y="94908"/>
                  </a:cubicBezTo>
                  <a:cubicBezTo>
                    <a:pt x="35037" y="94292"/>
                    <a:pt x="34855" y="93584"/>
                    <a:pt x="34718" y="92991"/>
                  </a:cubicBezTo>
                  <a:cubicBezTo>
                    <a:pt x="34421" y="91735"/>
                    <a:pt x="33987" y="90548"/>
                    <a:pt x="33713" y="89316"/>
                  </a:cubicBezTo>
                  <a:cubicBezTo>
                    <a:pt x="32937" y="85961"/>
                    <a:pt x="32412" y="82560"/>
                    <a:pt x="32435" y="79113"/>
                  </a:cubicBezTo>
                  <a:cubicBezTo>
                    <a:pt x="32458" y="76191"/>
                    <a:pt x="33234" y="73338"/>
                    <a:pt x="33759" y="70462"/>
                  </a:cubicBezTo>
                  <a:cubicBezTo>
                    <a:pt x="34946" y="64208"/>
                    <a:pt x="37502" y="58205"/>
                    <a:pt x="41246" y="53046"/>
                  </a:cubicBezTo>
                  <a:cubicBezTo>
                    <a:pt x="41263" y="53020"/>
                    <a:pt x="41277" y="52997"/>
                    <a:pt x="41291" y="52977"/>
                  </a:cubicBezTo>
                  <a:lnTo>
                    <a:pt x="41291" y="52977"/>
                  </a:lnTo>
                  <a:cubicBezTo>
                    <a:pt x="40781" y="53609"/>
                    <a:pt x="39968" y="54017"/>
                    <a:pt x="39488" y="54758"/>
                  </a:cubicBezTo>
                  <a:cubicBezTo>
                    <a:pt x="38872" y="55717"/>
                    <a:pt x="38164" y="56630"/>
                    <a:pt x="37548" y="57566"/>
                  </a:cubicBezTo>
                  <a:lnTo>
                    <a:pt x="38484" y="55215"/>
                  </a:lnTo>
                  <a:lnTo>
                    <a:pt x="38484" y="55215"/>
                  </a:lnTo>
                  <a:cubicBezTo>
                    <a:pt x="34352" y="60761"/>
                    <a:pt x="32435" y="69252"/>
                    <a:pt x="31362" y="75963"/>
                  </a:cubicBezTo>
                  <a:cubicBezTo>
                    <a:pt x="30723" y="79980"/>
                    <a:pt x="30130" y="83998"/>
                    <a:pt x="29650" y="88015"/>
                  </a:cubicBezTo>
                  <a:cubicBezTo>
                    <a:pt x="29491" y="89361"/>
                    <a:pt x="29605" y="90754"/>
                    <a:pt x="29354" y="92078"/>
                  </a:cubicBezTo>
                  <a:cubicBezTo>
                    <a:pt x="29080" y="93516"/>
                    <a:pt x="28646" y="94908"/>
                    <a:pt x="28075" y="96255"/>
                  </a:cubicBezTo>
                  <a:cubicBezTo>
                    <a:pt x="27482" y="97647"/>
                    <a:pt x="26797" y="98811"/>
                    <a:pt x="26615" y="100386"/>
                  </a:cubicBezTo>
                  <a:cubicBezTo>
                    <a:pt x="26569" y="100820"/>
                    <a:pt x="26546" y="101276"/>
                    <a:pt x="26523" y="101710"/>
                  </a:cubicBezTo>
                  <a:cubicBezTo>
                    <a:pt x="26455" y="102851"/>
                    <a:pt x="26409" y="103992"/>
                    <a:pt x="26341" y="105111"/>
                  </a:cubicBezTo>
                  <a:cubicBezTo>
                    <a:pt x="27938" y="102897"/>
                    <a:pt x="28463" y="100112"/>
                    <a:pt x="28966" y="97442"/>
                  </a:cubicBezTo>
                  <a:lnTo>
                    <a:pt x="28966" y="97442"/>
                  </a:lnTo>
                  <a:cubicBezTo>
                    <a:pt x="28966" y="101596"/>
                    <a:pt x="28007" y="105864"/>
                    <a:pt x="25085" y="108946"/>
                  </a:cubicBezTo>
                  <a:cubicBezTo>
                    <a:pt x="23008" y="111160"/>
                    <a:pt x="21456" y="113693"/>
                    <a:pt x="20224" y="116455"/>
                  </a:cubicBezTo>
                  <a:cubicBezTo>
                    <a:pt x="19904" y="117140"/>
                    <a:pt x="17895" y="123189"/>
                    <a:pt x="17279" y="123189"/>
                  </a:cubicBezTo>
                  <a:cubicBezTo>
                    <a:pt x="16868" y="123189"/>
                    <a:pt x="19676" y="115291"/>
                    <a:pt x="20041" y="114629"/>
                  </a:cubicBezTo>
                  <a:cubicBezTo>
                    <a:pt x="20360" y="114629"/>
                    <a:pt x="21776" y="111730"/>
                    <a:pt x="22027" y="111365"/>
                  </a:cubicBezTo>
                  <a:cubicBezTo>
                    <a:pt x="22803" y="110201"/>
                    <a:pt x="23739" y="109105"/>
                    <a:pt x="24606" y="108010"/>
                  </a:cubicBezTo>
                  <a:cubicBezTo>
                    <a:pt x="24834" y="107713"/>
                    <a:pt x="25085" y="107393"/>
                    <a:pt x="25222" y="107028"/>
                  </a:cubicBezTo>
                  <a:cubicBezTo>
                    <a:pt x="25382" y="106640"/>
                    <a:pt x="25382" y="106184"/>
                    <a:pt x="25359" y="105773"/>
                  </a:cubicBezTo>
                  <a:cubicBezTo>
                    <a:pt x="25291" y="103810"/>
                    <a:pt x="24789" y="101847"/>
                    <a:pt x="25108" y="99907"/>
                  </a:cubicBezTo>
                  <a:cubicBezTo>
                    <a:pt x="25473" y="97761"/>
                    <a:pt x="26820" y="95867"/>
                    <a:pt x="27071" y="93721"/>
                  </a:cubicBezTo>
                  <a:cubicBezTo>
                    <a:pt x="27414" y="90777"/>
                    <a:pt x="26957" y="87558"/>
                    <a:pt x="27025" y="84591"/>
                  </a:cubicBezTo>
                  <a:cubicBezTo>
                    <a:pt x="27117" y="81327"/>
                    <a:pt x="27322" y="78063"/>
                    <a:pt x="27756" y="74799"/>
                  </a:cubicBezTo>
                  <a:cubicBezTo>
                    <a:pt x="28852" y="66628"/>
                    <a:pt x="31180" y="57977"/>
                    <a:pt x="37000" y="51905"/>
                  </a:cubicBezTo>
                  <a:lnTo>
                    <a:pt x="37000" y="51905"/>
                  </a:lnTo>
                  <a:lnTo>
                    <a:pt x="36566" y="52978"/>
                  </a:lnTo>
                  <a:cubicBezTo>
                    <a:pt x="39123" y="50559"/>
                    <a:pt x="41474" y="47956"/>
                    <a:pt x="43825" y="45332"/>
                  </a:cubicBezTo>
                  <a:cubicBezTo>
                    <a:pt x="47660" y="41040"/>
                    <a:pt x="50695" y="36453"/>
                    <a:pt x="52567" y="30952"/>
                  </a:cubicBezTo>
                  <a:lnTo>
                    <a:pt x="52567" y="30952"/>
                  </a:lnTo>
                  <a:cubicBezTo>
                    <a:pt x="52384" y="36795"/>
                    <a:pt x="48983" y="42227"/>
                    <a:pt x="46085" y="47135"/>
                  </a:cubicBezTo>
                  <a:cubicBezTo>
                    <a:pt x="43072" y="52270"/>
                    <a:pt x="39808" y="57360"/>
                    <a:pt x="37867" y="63044"/>
                  </a:cubicBezTo>
                  <a:cubicBezTo>
                    <a:pt x="37046" y="65463"/>
                    <a:pt x="36475" y="67951"/>
                    <a:pt x="36019" y="70462"/>
                  </a:cubicBezTo>
                  <a:cubicBezTo>
                    <a:pt x="34900" y="76579"/>
                    <a:pt x="34398" y="82856"/>
                    <a:pt x="35265" y="89019"/>
                  </a:cubicBezTo>
                  <a:cubicBezTo>
                    <a:pt x="34969" y="84659"/>
                    <a:pt x="35197" y="80277"/>
                    <a:pt x="35927" y="75986"/>
                  </a:cubicBezTo>
                  <a:lnTo>
                    <a:pt x="35927" y="75986"/>
                  </a:lnTo>
                  <a:cubicBezTo>
                    <a:pt x="35380" y="79980"/>
                    <a:pt x="35631" y="84112"/>
                    <a:pt x="36658" y="88015"/>
                  </a:cubicBezTo>
                  <a:cubicBezTo>
                    <a:pt x="35905" y="85139"/>
                    <a:pt x="36726" y="82423"/>
                    <a:pt x="37206" y="79615"/>
                  </a:cubicBezTo>
                  <a:cubicBezTo>
                    <a:pt x="39214" y="67929"/>
                    <a:pt x="43414" y="57452"/>
                    <a:pt x="48938" y="46975"/>
                  </a:cubicBezTo>
                  <a:cubicBezTo>
                    <a:pt x="52864" y="39534"/>
                    <a:pt x="56630" y="31636"/>
                    <a:pt x="56698" y="23237"/>
                  </a:cubicBezTo>
                  <a:lnTo>
                    <a:pt x="56698" y="23237"/>
                  </a:lnTo>
                  <a:cubicBezTo>
                    <a:pt x="57474" y="28076"/>
                    <a:pt x="56790" y="33052"/>
                    <a:pt x="55169" y="37662"/>
                  </a:cubicBezTo>
                  <a:cubicBezTo>
                    <a:pt x="54325" y="40013"/>
                    <a:pt x="53252" y="42273"/>
                    <a:pt x="52019" y="44441"/>
                  </a:cubicBezTo>
                  <a:cubicBezTo>
                    <a:pt x="50768" y="46580"/>
                    <a:pt x="50378" y="48831"/>
                    <a:pt x="49472" y="51061"/>
                  </a:cubicBezTo>
                  <a:lnTo>
                    <a:pt x="49472" y="51061"/>
                  </a:lnTo>
                  <a:cubicBezTo>
                    <a:pt x="50661" y="48149"/>
                    <a:pt x="52846" y="45782"/>
                    <a:pt x="54781" y="43323"/>
                  </a:cubicBezTo>
                  <a:cubicBezTo>
                    <a:pt x="59894" y="36818"/>
                    <a:pt x="59437" y="30084"/>
                    <a:pt x="58342" y="22278"/>
                  </a:cubicBezTo>
                  <a:cubicBezTo>
                    <a:pt x="57360" y="15248"/>
                    <a:pt x="56949" y="7624"/>
                    <a:pt x="60602" y="1530"/>
                  </a:cubicBezTo>
                  <a:lnTo>
                    <a:pt x="60602" y="1530"/>
                  </a:lnTo>
                  <a:cubicBezTo>
                    <a:pt x="58524" y="4315"/>
                    <a:pt x="57201" y="7624"/>
                    <a:pt x="56767" y="11048"/>
                  </a:cubicBezTo>
                  <a:cubicBezTo>
                    <a:pt x="56431" y="8404"/>
                    <a:pt x="55897" y="5870"/>
                    <a:pt x="55683" y="3188"/>
                  </a:cubicBezTo>
                  <a:lnTo>
                    <a:pt x="55683" y="3188"/>
                  </a:lnTo>
                  <a:cubicBezTo>
                    <a:pt x="55949" y="6652"/>
                    <a:pt x="56082" y="10117"/>
                    <a:pt x="56082" y="13582"/>
                  </a:cubicBezTo>
                  <a:cubicBezTo>
                    <a:pt x="56082" y="15202"/>
                    <a:pt x="55968" y="16823"/>
                    <a:pt x="55922" y="18421"/>
                  </a:cubicBezTo>
                  <a:cubicBezTo>
                    <a:pt x="55899" y="19197"/>
                    <a:pt x="55785" y="19950"/>
                    <a:pt x="55489" y="20657"/>
                  </a:cubicBezTo>
                  <a:cubicBezTo>
                    <a:pt x="55398" y="20840"/>
                    <a:pt x="54421" y="22225"/>
                    <a:pt x="54439" y="22278"/>
                  </a:cubicBezTo>
                  <a:lnTo>
                    <a:pt x="54439" y="22278"/>
                  </a:lnTo>
                  <a:cubicBezTo>
                    <a:pt x="53617" y="20269"/>
                    <a:pt x="53914" y="18010"/>
                    <a:pt x="54028" y="15841"/>
                  </a:cubicBezTo>
                  <a:cubicBezTo>
                    <a:pt x="54117" y="14038"/>
                    <a:pt x="54070" y="12235"/>
                    <a:pt x="53932" y="10432"/>
                  </a:cubicBezTo>
                  <a:lnTo>
                    <a:pt x="53932" y="10432"/>
                  </a:lnTo>
                  <a:cubicBezTo>
                    <a:pt x="53892" y="17053"/>
                    <a:pt x="49443" y="23740"/>
                    <a:pt x="50878" y="30358"/>
                  </a:cubicBezTo>
                  <a:cubicBezTo>
                    <a:pt x="49851" y="27847"/>
                    <a:pt x="49828" y="25040"/>
                    <a:pt x="50239" y="22369"/>
                  </a:cubicBezTo>
                  <a:cubicBezTo>
                    <a:pt x="50650" y="19699"/>
                    <a:pt x="51471" y="17120"/>
                    <a:pt x="52088" y="14495"/>
                  </a:cubicBezTo>
                  <a:lnTo>
                    <a:pt x="52088" y="14495"/>
                  </a:lnTo>
                  <a:cubicBezTo>
                    <a:pt x="50558" y="18877"/>
                    <a:pt x="49691" y="23488"/>
                    <a:pt x="49463" y="28144"/>
                  </a:cubicBezTo>
                  <a:cubicBezTo>
                    <a:pt x="49257" y="32184"/>
                    <a:pt x="47819" y="36453"/>
                    <a:pt x="45674" y="39899"/>
                  </a:cubicBezTo>
                  <a:cubicBezTo>
                    <a:pt x="43848" y="42866"/>
                    <a:pt x="41360" y="44966"/>
                    <a:pt x="39899" y="48208"/>
                  </a:cubicBezTo>
                  <a:cubicBezTo>
                    <a:pt x="40219" y="47066"/>
                    <a:pt x="40561" y="45902"/>
                    <a:pt x="40903" y="44738"/>
                  </a:cubicBezTo>
                  <a:lnTo>
                    <a:pt x="40903" y="44738"/>
                  </a:lnTo>
                  <a:cubicBezTo>
                    <a:pt x="39830" y="46952"/>
                    <a:pt x="37137" y="47934"/>
                    <a:pt x="35859" y="50011"/>
                  </a:cubicBezTo>
                  <a:cubicBezTo>
                    <a:pt x="35448" y="50695"/>
                    <a:pt x="35197" y="51449"/>
                    <a:pt x="34832" y="52133"/>
                  </a:cubicBezTo>
                  <a:cubicBezTo>
                    <a:pt x="33371" y="54758"/>
                    <a:pt x="30061" y="56196"/>
                    <a:pt x="29308" y="59095"/>
                  </a:cubicBezTo>
                  <a:cubicBezTo>
                    <a:pt x="29445" y="57246"/>
                    <a:pt x="30746" y="55831"/>
                    <a:pt x="31910" y="54507"/>
                  </a:cubicBezTo>
                  <a:cubicBezTo>
                    <a:pt x="32504" y="53823"/>
                    <a:pt x="33097" y="53161"/>
                    <a:pt x="33599" y="52407"/>
                  </a:cubicBezTo>
                  <a:cubicBezTo>
                    <a:pt x="33827" y="52111"/>
                    <a:pt x="34124" y="51700"/>
                    <a:pt x="34261" y="51357"/>
                  </a:cubicBezTo>
                  <a:cubicBezTo>
                    <a:pt x="34329" y="51175"/>
                    <a:pt x="34307" y="50242"/>
                    <a:pt x="34352" y="50194"/>
                  </a:cubicBezTo>
                  <a:lnTo>
                    <a:pt x="34352" y="50194"/>
                  </a:lnTo>
                  <a:lnTo>
                    <a:pt x="33074" y="51517"/>
                  </a:lnTo>
                  <a:cubicBezTo>
                    <a:pt x="33060" y="51520"/>
                    <a:pt x="33047" y="51521"/>
                    <a:pt x="33034" y="51521"/>
                  </a:cubicBezTo>
                  <a:cubicBezTo>
                    <a:pt x="32838" y="51521"/>
                    <a:pt x="32780" y="51206"/>
                    <a:pt x="32823" y="50992"/>
                  </a:cubicBezTo>
                  <a:cubicBezTo>
                    <a:pt x="33143" y="49805"/>
                    <a:pt x="33554" y="49280"/>
                    <a:pt x="34558" y="48710"/>
                  </a:cubicBezTo>
                  <a:cubicBezTo>
                    <a:pt x="35425" y="48208"/>
                    <a:pt x="36430" y="47728"/>
                    <a:pt x="36954" y="46838"/>
                  </a:cubicBezTo>
                  <a:cubicBezTo>
                    <a:pt x="37343" y="46176"/>
                    <a:pt x="37434" y="45377"/>
                    <a:pt x="37845" y="44761"/>
                  </a:cubicBezTo>
                  <a:cubicBezTo>
                    <a:pt x="38461" y="43779"/>
                    <a:pt x="39694" y="43391"/>
                    <a:pt x="40698" y="42798"/>
                  </a:cubicBezTo>
                  <a:cubicBezTo>
                    <a:pt x="43574" y="41155"/>
                    <a:pt x="45856" y="37776"/>
                    <a:pt x="46107" y="34467"/>
                  </a:cubicBezTo>
                  <a:cubicBezTo>
                    <a:pt x="46267" y="32367"/>
                    <a:pt x="45811" y="30244"/>
                    <a:pt x="44966" y="28304"/>
                  </a:cubicBezTo>
                  <a:cubicBezTo>
                    <a:pt x="44464" y="27185"/>
                    <a:pt x="43848" y="26113"/>
                    <a:pt x="43665" y="24903"/>
                  </a:cubicBezTo>
                  <a:cubicBezTo>
                    <a:pt x="43368" y="23145"/>
                    <a:pt x="44030" y="21365"/>
                    <a:pt x="44122" y="19585"/>
                  </a:cubicBezTo>
                  <a:cubicBezTo>
                    <a:pt x="44137" y="19238"/>
                    <a:pt x="44129" y="18889"/>
                    <a:pt x="44100" y="18540"/>
                  </a:cubicBezTo>
                  <a:lnTo>
                    <a:pt x="44100" y="18540"/>
                  </a:lnTo>
                  <a:cubicBezTo>
                    <a:pt x="44117" y="19554"/>
                    <a:pt x="43899" y="20597"/>
                    <a:pt x="43619" y="21570"/>
                  </a:cubicBezTo>
                  <a:cubicBezTo>
                    <a:pt x="43140" y="23260"/>
                    <a:pt x="42501" y="24949"/>
                    <a:pt x="42615" y="26683"/>
                  </a:cubicBezTo>
                  <a:cubicBezTo>
                    <a:pt x="42752" y="28464"/>
                    <a:pt x="44076" y="29856"/>
                    <a:pt x="44464" y="31591"/>
                  </a:cubicBezTo>
                  <a:cubicBezTo>
                    <a:pt x="44532" y="31887"/>
                    <a:pt x="44578" y="32184"/>
                    <a:pt x="44624" y="32481"/>
                  </a:cubicBezTo>
                  <a:cubicBezTo>
                    <a:pt x="44715" y="33508"/>
                    <a:pt x="44624" y="34558"/>
                    <a:pt x="44236" y="35494"/>
                  </a:cubicBezTo>
                  <a:cubicBezTo>
                    <a:pt x="44122" y="35791"/>
                    <a:pt x="43962" y="36087"/>
                    <a:pt x="43802" y="36361"/>
                  </a:cubicBezTo>
                  <a:cubicBezTo>
                    <a:pt x="44464" y="34056"/>
                    <a:pt x="44053" y="31636"/>
                    <a:pt x="42935" y="29536"/>
                  </a:cubicBezTo>
                  <a:cubicBezTo>
                    <a:pt x="41816" y="27482"/>
                    <a:pt x="41337" y="25314"/>
                    <a:pt x="41565" y="22917"/>
                  </a:cubicBezTo>
                  <a:cubicBezTo>
                    <a:pt x="41634" y="22232"/>
                    <a:pt x="41771" y="21548"/>
                    <a:pt x="41771" y="20863"/>
                  </a:cubicBezTo>
                  <a:cubicBezTo>
                    <a:pt x="41793" y="19813"/>
                    <a:pt x="41520" y="18786"/>
                    <a:pt x="41268" y="17781"/>
                  </a:cubicBezTo>
                  <a:cubicBezTo>
                    <a:pt x="40835" y="16229"/>
                    <a:pt x="40515" y="14609"/>
                    <a:pt x="40013" y="13079"/>
                  </a:cubicBezTo>
                  <a:cubicBezTo>
                    <a:pt x="39716" y="12166"/>
                    <a:pt x="38644" y="11253"/>
                    <a:pt x="38621" y="10272"/>
                  </a:cubicBezTo>
                  <a:lnTo>
                    <a:pt x="38621" y="10272"/>
                  </a:lnTo>
                  <a:cubicBezTo>
                    <a:pt x="38666" y="13490"/>
                    <a:pt x="38712" y="16709"/>
                    <a:pt x="38758" y="19927"/>
                  </a:cubicBezTo>
                  <a:cubicBezTo>
                    <a:pt x="36041" y="12965"/>
                    <a:pt x="31454" y="6871"/>
                    <a:pt x="28463" y="1"/>
                  </a:cubicBezTo>
                  <a:close/>
                </a:path>
              </a:pathLst>
            </a:custGeom>
            <a:solidFill>
              <a:srgbClr val="2A3D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55" name="Google Shape;3655;p30"/>
          <p:cNvSpPr/>
          <p:nvPr/>
        </p:nvSpPr>
        <p:spPr>
          <a:xfrm flipH="1">
            <a:off x="5885351" y="-47136"/>
            <a:ext cx="7701575" cy="2305627"/>
          </a:xfrm>
          <a:custGeom>
            <a:avLst/>
            <a:gdLst/>
            <a:ahLst/>
            <a:cxnLst/>
            <a:rect l="l" t="t" r="r" b="b"/>
            <a:pathLst>
              <a:path w="264341" h="79136" extrusionOk="0">
                <a:moveTo>
                  <a:pt x="65628" y="21293"/>
                </a:moveTo>
                <a:cubicBezTo>
                  <a:pt x="65626" y="21294"/>
                  <a:pt x="65625" y="21296"/>
                  <a:pt x="65624" y="21297"/>
                </a:cubicBezTo>
                <a:cubicBezTo>
                  <a:pt x="65625" y="21296"/>
                  <a:pt x="65626" y="21294"/>
                  <a:pt x="65628" y="21293"/>
                </a:cubicBezTo>
                <a:close/>
                <a:moveTo>
                  <a:pt x="67793" y="21919"/>
                </a:moveTo>
                <a:cubicBezTo>
                  <a:pt x="67593" y="21919"/>
                  <a:pt x="67420" y="21950"/>
                  <a:pt x="67290" y="22027"/>
                </a:cubicBezTo>
                <a:cubicBezTo>
                  <a:pt x="67535" y="22027"/>
                  <a:pt x="67795" y="22002"/>
                  <a:pt x="68035" y="21932"/>
                </a:cubicBezTo>
                <a:lnTo>
                  <a:pt x="68035" y="21932"/>
                </a:lnTo>
                <a:cubicBezTo>
                  <a:pt x="67951" y="21924"/>
                  <a:pt x="67870" y="21919"/>
                  <a:pt x="67793" y="21919"/>
                </a:cubicBezTo>
                <a:close/>
                <a:moveTo>
                  <a:pt x="160983" y="24786"/>
                </a:moveTo>
                <a:cubicBezTo>
                  <a:pt x="160953" y="24825"/>
                  <a:pt x="160925" y="24864"/>
                  <a:pt x="160896" y="24903"/>
                </a:cubicBezTo>
                <a:cubicBezTo>
                  <a:pt x="160926" y="24865"/>
                  <a:pt x="160955" y="24826"/>
                  <a:pt x="160983" y="24786"/>
                </a:cubicBezTo>
                <a:close/>
                <a:moveTo>
                  <a:pt x="135081" y="29765"/>
                </a:moveTo>
                <a:cubicBezTo>
                  <a:pt x="135087" y="29768"/>
                  <a:pt x="135093" y="29771"/>
                  <a:pt x="135098" y="29775"/>
                </a:cubicBezTo>
                <a:lnTo>
                  <a:pt x="135098" y="29775"/>
                </a:lnTo>
                <a:cubicBezTo>
                  <a:pt x="135093" y="29771"/>
                  <a:pt x="135087" y="29768"/>
                  <a:pt x="135081" y="29765"/>
                </a:cubicBezTo>
                <a:close/>
                <a:moveTo>
                  <a:pt x="184863" y="30153"/>
                </a:moveTo>
                <a:lnTo>
                  <a:pt x="184855" y="30154"/>
                </a:lnTo>
                <a:lnTo>
                  <a:pt x="184855" y="30154"/>
                </a:lnTo>
                <a:cubicBezTo>
                  <a:pt x="184858" y="30154"/>
                  <a:pt x="184860" y="30153"/>
                  <a:pt x="184863" y="30153"/>
                </a:cubicBezTo>
                <a:close/>
                <a:moveTo>
                  <a:pt x="156953" y="44486"/>
                </a:moveTo>
                <a:cubicBezTo>
                  <a:pt x="156951" y="44486"/>
                  <a:pt x="156949" y="44487"/>
                  <a:pt x="156948" y="44487"/>
                </a:cubicBezTo>
                <a:cubicBezTo>
                  <a:pt x="156949" y="44487"/>
                  <a:pt x="156951" y="44486"/>
                  <a:pt x="156953" y="44486"/>
                </a:cubicBezTo>
                <a:close/>
                <a:moveTo>
                  <a:pt x="82492" y="47751"/>
                </a:moveTo>
                <a:lnTo>
                  <a:pt x="82492" y="47751"/>
                </a:lnTo>
                <a:cubicBezTo>
                  <a:pt x="82489" y="47753"/>
                  <a:pt x="82486" y="47755"/>
                  <a:pt x="82483" y="47757"/>
                </a:cubicBezTo>
                <a:lnTo>
                  <a:pt x="82483" y="47757"/>
                </a:lnTo>
                <a:cubicBezTo>
                  <a:pt x="82486" y="47755"/>
                  <a:pt x="82489" y="47753"/>
                  <a:pt x="82492" y="47751"/>
                </a:cubicBezTo>
                <a:close/>
                <a:moveTo>
                  <a:pt x="23509" y="49480"/>
                </a:moveTo>
                <a:cubicBezTo>
                  <a:pt x="23492" y="49480"/>
                  <a:pt x="23475" y="49481"/>
                  <a:pt x="23458" y="49481"/>
                </a:cubicBezTo>
                <a:lnTo>
                  <a:pt x="23458" y="49481"/>
                </a:lnTo>
                <a:cubicBezTo>
                  <a:pt x="23612" y="49506"/>
                  <a:pt x="23767" y="49530"/>
                  <a:pt x="23922" y="49554"/>
                </a:cubicBezTo>
                <a:cubicBezTo>
                  <a:pt x="23783" y="49503"/>
                  <a:pt x="23645" y="49480"/>
                  <a:pt x="23509" y="49480"/>
                </a:cubicBezTo>
                <a:close/>
                <a:moveTo>
                  <a:pt x="63136" y="50034"/>
                </a:moveTo>
                <a:cubicBezTo>
                  <a:pt x="63138" y="50034"/>
                  <a:pt x="63141" y="50034"/>
                  <a:pt x="63144" y="50034"/>
                </a:cubicBezTo>
                <a:lnTo>
                  <a:pt x="63144" y="50034"/>
                </a:lnTo>
                <a:cubicBezTo>
                  <a:pt x="63141" y="50034"/>
                  <a:pt x="63138" y="50034"/>
                  <a:pt x="63136" y="50034"/>
                </a:cubicBezTo>
                <a:close/>
                <a:moveTo>
                  <a:pt x="206" y="1"/>
                </a:moveTo>
                <a:cubicBezTo>
                  <a:pt x="206" y="1576"/>
                  <a:pt x="229" y="3151"/>
                  <a:pt x="229" y="4726"/>
                </a:cubicBezTo>
                <a:cubicBezTo>
                  <a:pt x="320" y="15454"/>
                  <a:pt x="92" y="27939"/>
                  <a:pt x="183" y="38667"/>
                </a:cubicBezTo>
                <a:cubicBezTo>
                  <a:pt x="206" y="44122"/>
                  <a:pt x="161" y="46930"/>
                  <a:pt x="206" y="52408"/>
                </a:cubicBezTo>
                <a:cubicBezTo>
                  <a:pt x="206" y="53184"/>
                  <a:pt x="1" y="59986"/>
                  <a:pt x="229" y="63387"/>
                </a:cubicBezTo>
                <a:cubicBezTo>
                  <a:pt x="337" y="64999"/>
                  <a:pt x="1031" y="65700"/>
                  <a:pt x="1321" y="65700"/>
                </a:cubicBezTo>
                <a:cubicBezTo>
                  <a:pt x="1339" y="65700"/>
                  <a:pt x="1356" y="65697"/>
                  <a:pt x="1370" y="65692"/>
                </a:cubicBezTo>
                <a:cubicBezTo>
                  <a:pt x="1827" y="65532"/>
                  <a:pt x="1690" y="64870"/>
                  <a:pt x="1439" y="64459"/>
                </a:cubicBezTo>
                <a:cubicBezTo>
                  <a:pt x="1165" y="64071"/>
                  <a:pt x="845" y="63546"/>
                  <a:pt x="1165" y="63158"/>
                </a:cubicBezTo>
                <a:cubicBezTo>
                  <a:pt x="1271" y="63023"/>
                  <a:pt x="1411" y="62968"/>
                  <a:pt x="1565" y="62968"/>
                </a:cubicBezTo>
                <a:cubicBezTo>
                  <a:pt x="1907" y="62968"/>
                  <a:pt x="2320" y="63240"/>
                  <a:pt x="2603" y="63524"/>
                </a:cubicBezTo>
                <a:cubicBezTo>
                  <a:pt x="2888" y="63826"/>
                  <a:pt x="3297" y="64140"/>
                  <a:pt x="3657" y="64140"/>
                </a:cubicBezTo>
                <a:cubicBezTo>
                  <a:pt x="3786" y="64140"/>
                  <a:pt x="3909" y="64099"/>
                  <a:pt x="4018" y="64003"/>
                </a:cubicBezTo>
                <a:cubicBezTo>
                  <a:pt x="3379" y="62976"/>
                  <a:pt x="2740" y="61971"/>
                  <a:pt x="2078" y="60944"/>
                </a:cubicBezTo>
                <a:lnTo>
                  <a:pt x="2078" y="60944"/>
                </a:lnTo>
                <a:cubicBezTo>
                  <a:pt x="2595" y="61188"/>
                  <a:pt x="3184" y="61431"/>
                  <a:pt x="3728" y="61431"/>
                </a:cubicBezTo>
                <a:cubicBezTo>
                  <a:pt x="4000" y="61431"/>
                  <a:pt x="4262" y="61370"/>
                  <a:pt x="4497" y="61218"/>
                </a:cubicBezTo>
                <a:cubicBezTo>
                  <a:pt x="5000" y="60876"/>
                  <a:pt x="5182" y="60237"/>
                  <a:pt x="5456" y="59689"/>
                </a:cubicBezTo>
                <a:cubicBezTo>
                  <a:pt x="5713" y="59214"/>
                  <a:pt x="6158" y="58740"/>
                  <a:pt x="6659" y="58740"/>
                </a:cubicBezTo>
                <a:cubicBezTo>
                  <a:pt x="6736" y="58740"/>
                  <a:pt x="6815" y="58751"/>
                  <a:pt x="6894" y="58776"/>
                </a:cubicBezTo>
                <a:cubicBezTo>
                  <a:pt x="6734" y="58365"/>
                  <a:pt x="6597" y="57977"/>
                  <a:pt x="6460" y="57566"/>
                </a:cubicBezTo>
                <a:cubicBezTo>
                  <a:pt x="5848" y="58191"/>
                  <a:pt x="4980" y="58506"/>
                  <a:pt x="4116" y="58506"/>
                </a:cubicBezTo>
                <a:cubicBezTo>
                  <a:pt x="3370" y="58506"/>
                  <a:pt x="2627" y="58271"/>
                  <a:pt x="2055" y="57794"/>
                </a:cubicBezTo>
                <a:cubicBezTo>
                  <a:pt x="2690" y="56937"/>
                  <a:pt x="3763" y="56440"/>
                  <a:pt x="4829" y="56440"/>
                </a:cubicBezTo>
                <a:cubicBezTo>
                  <a:pt x="5181" y="56440"/>
                  <a:pt x="5533" y="56494"/>
                  <a:pt x="5867" y="56607"/>
                </a:cubicBezTo>
                <a:cubicBezTo>
                  <a:pt x="5159" y="55443"/>
                  <a:pt x="2146" y="53754"/>
                  <a:pt x="2124" y="52613"/>
                </a:cubicBezTo>
                <a:cubicBezTo>
                  <a:pt x="2177" y="52609"/>
                  <a:pt x="2230" y="52607"/>
                  <a:pt x="2283" y="52607"/>
                </a:cubicBezTo>
                <a:cubicBezTo>
                  <a:pt x="3803" y="52607"/>
                  <a:pt x="4978" y="54155"/>
                  <a:pt x="6346" y="54530"/>
                </a:cubicBezTo>
                <a:cubicBezTo>
                  <a:pt x="6689" y="53206"/>
                  <a:pt x="5684" y="51883"/>
                  <a:pt x="4908" y="50878"/>
                </a:cubicBezTo>
                <a:lnTo>
                  <a:pt x="3539" y="49052"/>
                </a:lnTo>
                <a:cubicBezTo>
                  <a:pt x="3610" y="48940"/>
                  <a:pt x="3713" y="48899"/>
                  <a:pt x="3833" y="48899"/>
                </a:cubicBezTo>
                <a:cubicBezTo>
                  <a:pt x="4138" y="48899"/>
                  <a:pt x="4558" y="49159"/>
                  <a:pt x="4880" y="49159"/>
                </a:cubicBezTo>
                <a:cubicBezTo>
                  <a:pt x="4997" y="49159"/>
                  <a:pt x="5102" y="49124"/>
                  <a:pt x="5182" y="49029"/>
                </a:cubicBezTo>
                <a:cubicBezTo>
                  <a:pt x="5274" y="48915"/>
                  <a:pt x="5296" y="48778"/>
                  <a:pt x="5319" y="48619"/>
                </a:cubicBezTo>
                <a:cubicBezTo>
                  <a:pt x="5388" y="47683"/>
                  <a:pt x="5456" y="46724"/>
                  <a:pt x="5547" y="45788"/>
                </a:cubicBezTo>
                <a:cubicBezTo>
                  <a:pt x="5684" y="47272"/>
                  <a:pt x="5844" y="48778"/>
                  <a:pt x="6438" y="50171"/>
                </a:cubicBezTo>
                <a:cubicBezTo>
                  <a:pt x="6575" y="49897"/>
                  <a:pt x="6734" y="49623"/>
                  <a:pt x="6894" y="49349"/>
                </a:cubicBezTo>
                <a:cubicBezTo>
                  <a:pt x="6917" y="49303"/>
                  <a:pt x="6940" y="49235"/>
                  <a:pt x="7008" y="49212"/>
                </a:cubicBezTo>
                <a:cubicBezTo>
                  <a:pt x="7032" y="49198"/>
                  <a:pt x="7057" y="49192"/>
                  <a:pt x="7083" y="49192"/>
                </a:cubicBezTo>
                <a:cubicBezTo>
                  <a:pt x="7183" y="49192"/>
                  <a:pt x="7292" y="49286"/>
                  <a:pt x="7328" y="49395"/>
                </a:cubicBezTo>
                <a:cubicBezTo>
                  <a:pt x="7373" y="49532"/>
                  <a:pt x="7351" y="49669"/>
                  <a:pt x="7328" y="49806"/>
                </a:cubicBezTo>
                <a:cubicBezTo>
                  <a:pt x="7214" y="50719"/>
                  <a:pt x="7739" y="51586"/>
                  <a:pt x="8241" y="52362"/>
                </a:cubicBezTo>
                <a:cubicBezTo>
                  <a:pt x="8286" y="52453"/>
                  <a:pt x="8355" y="52545"/>
                  <a:pt x="8446" y="52567"/>
                </a:cubicBezTo>
                <a:cubicBezTo>
                  <a:pt x="8476" y="52578"/>
                  <a:pt x="8505" y="52583"/>
                  <a:pt x="8532" y="52583"/>
                </a:cubicBezTo>
                <a:cubicBezTo>
                  <a:pt x="8734" y="52583"/>
                  <a:pt x="8863" y="52309"/>
                  <a:pt x="8903" y="52088"/>
                </a:cubicBezTo>
                <a:cubicBezTo>
                  <a:pt x="8926" y="51837"/>
                  <a:pt x="8994" y="51517"/>
                  <a:pt x="9245" y="51495"/>
                </a:cubicBezTo>
                <a:cubicBezTo>
                  <a:pt x="9359" y="52887"/>
                  <a:pt x="9473" y="54302"/>
                  <a:pt x="9588" y="55694"/>
                </a:cubicBezTo>
                <a:cubicBezTo>
                  <a:pt x="10181" y="55603"/>
                  <a:pt x="10615" y="55101"/>
                  <a:pt x="10866" y="54553"/>
                </a:cubicBezTo>
                <a:cubicBezTo>
                  <a:pt x="11068" y="54172"/>
                  <a:pt x="11203" y="52931"/>
                  <a:pt x="11814" y="52931"/>
                </a:cubicBezTo>
                <a:cubicBezTo>
                  <a:pt x="11825" y="52931"/>
                  <a:pt x="11836" y="52932"/>
                  <a:pt x="11847" y="52933"/>
                </a:cubicBezTo>
                <a:cubicBezTo>
                  <a:pt x="12441" y="52955"/>
                  <a:pt x="12486" y="53846"/>
                  <a:pt x="12441" y="54256"/>
                </a:cubicBezTo>
                <a:cubicBezTo>
                  <a:pt x="12281" y="55489"/>
                  <a:pt x="12121" y="56744"/>
                  <a:pt x="11961" y="57977"/>
                </a:cubicBezTo>
                <a:cubicBezTo>
                  <a:pt x="12441" y="56722"/>
                  <a:pt x="13262" y="55626"/>
                  <a:pt x="14335" y="54827"/>
                </a:cubicBezTo>
                <a:lnTo>
                  <a:pt x="14335" y="54827"/>
                </a:lnTo>
                <a:cubicBezTo>
                  <a:pt x="13650" y="55421"/>
                  <a:pt x="13879" y="56516"/>
                  <a:pt x="14084" y="57429"/>
                </a:cubicBezTo>
                <a:cubicBezTo>
                  <a:pt x="14267" y="58319"/>
                  <a:pt x="14175" y="59529"/>
                  <a:pt x="13308" y="59803"/>
                </a:cubicBezTo>
                <a:cubicBezTo>
                  <a:pt x="13193" y="59836"/>
                  <a:pt x="13073" y="59849"/>
                  <a:pt x="12951" y="59849"/>
                </a:cubicBezTo>
                <a:cubicBezTo>
                  <a:pt x="12488" y="59849"/>
                  <a:pt x="11988" y="59664"/>
                  <a:pt x="11559" y="59664"/>
                </a:cubicBezTo>
                <a:cubicBezTo>
                  <a:pt x="11312" y="59664"/>
                  <a:pt x="11090" y="59725"/>
                  <a:pt x="10911" y="59917"/>
                </a:cubicBezTo>
                <a:cubicBezTo>
                  <a:pt x="11368" y="60419"/>
                  <a:pt x="11824" y="60921"/>
                  <a:pt x="12281" y="61424"/>
                </a:cubicBezTo>
                <a:cubicBezTo>
                  <a:pt x="11342" y="61144"/>
                  <a:pt x="10386" y="61004"/>
                  <a:pt x="9412" y="61004"/>
                </a:cubicBezTo>
                <a:cubicBezTo>
                  <a:pt x="9273" y="61004"/>
                  <a:pt x="9134" y="61007"/>
                  <a:pt x="8994" y="61013"/>
                </a:cubicBezTo>
                <a:cubicBezTo>
                  <a:pt x="9316" y="62075"/>
                  <a:pt x="10426" y="62821"/>
                  <a:pt x="11526" y="62821"/>
                </a:cubicBezTo>
                <a:cubicBezTo>
                  <a:pt x="11750" y="62821"/>
                  <a:pt x="11973" y="62790"/>
                  <a:pt x="12190" y="62725"/>
                </a:cubicBezTo>
                <a:cubicBezTo>
                  <a:pt x="12486" y="62633"/>
                  <a:pt x="12783" y="62474"/>
                  <a:pt x="13103" y="62474"/>
                </a:cubicBezTo>
                <a:cubicBezTo>
                  <a:pt x="13422" y="62474"/>
                  <a:pt x="13765" y="62702"/>
                  <a:pt x="13765" y="63021"/>
                </a:cubicBezTo>
                <a:cubicBezTo>
                  <a:pt x="13586" y="63011"/>
                  <a:pt x="13402" y="63003"/>
                  <a:pt x="13219" y="63003"/>
                </a:cubicBezTo>
                <a:cubicBezTo>
                  <a:pt x="12583" y="63003"/>
                  <a:pt x="11948" y="63098"/>
                  <a:pt x="11505" y="63524"/>
                </a:cubicBezTo>
                <a:cubicBezTo>
                  <a:pt x="11277" y="63752"/>
                  <a:pt x="11117" y="64071"/>
                  <a:pt x="10889" y="64300"/>
                </a:cubicBezTo>
                <a:cubicBezTo>
                  <a:pt x="10481" y="64749"/>
                  <a:pt x="9930" y="64911"/>
                  <a:pt x="9333" y="64911"/>
                </a:cubicBezTo>
                <a:cubicBezTo>
                  <a:pt x="8628" y="64911"/>
                  <a:pt x="7859" y="64684"/>
                  <a:pt x="7191" y="64437"/>
                </a:cubicBezTo>
                <a:lnTo>
                  <a:pt x="7191" y="64437"/>
                </a:lnTo>
                <a:cubicBezTo>
                  <a:pt x="7716" y="65555"/>
                  <a:pt x="8948" y="66217"/>
                  <a:pt x="10158" y="66399"/>
                </a:cubicBezTo>
                <a:cubicBezTo>
                  <a:pt x="10445" y="66437"/>
                  <a:pt x="10733" y="66453"/>
                  <a:pt x="11020" y="66453"/>
                </a:cubicBezTo>
                <a:cubicBezTo>
                  <a:pt x="11964" y="66453"/>
                  <a:pt x="12905" y="66278"/>
                  <a:pt x="13833" y="66103"/>
                </a:cubicBezTo>
                <a:lnTo>
                  <a:pt x="13833" y="66103"/>
                </a:lnTo>
                <a:cubicBezTo>
                  <a:pt x="12988" y="67518"/>
                  <a:pt x="10706" y="67404"/>
                  <a:pt x="9473" y="68362"/>
                </a:cubicBezTo>
                <a:cubicBezTo>
                  <a:pt x="8286" y="69253"/>
                  <a:pt x="7373" y="70668"/>
                  <a:pt x="5958" y="71649"/>
                </a:cubicBezTo>
                <a:cubicBezTo>
                  <a:pt x="7419" y="71786"/>
                  <a:pt x="8880" y="71923"/>
                  <a:pt x="10341" y="72060"/>
                </a:cubicBezTo>
                <a:cubicBezTo>
                  <a:pt x="9884" y="73316"/>
                  <a:pt x="9610" y="74662"/>
                  <a:pt x="9588" y="76009"/>
                </a:cubicBezTo>
                <a:cubicBezTo>
                  <a:pt x="10432" y="75507"/>
                  <a:pt x="11117" y="74685"/>
                  <a:pt x="11459" y="73749"/>
                </a:cubicBezTo>
                <a:cubicBezTo>
                  <a:pt x="11847" y="73852"/>
                  <a:pt x="12241" y="73903"/>
                  <a:pt x="12635" y="73903"/>
                </a:cubicBezTo>
                <a:cubicBezTo>
                  <a:pt x="13028" y="73903"/>
                  <a:pt x="13422" y="73852"/>
                  <a:pt x="13810" y="73749"/>
                </a:cubicBezTo>
                <a:lnTo>
                  <a:pt x="13810" y="73749"/>
                </a:lnTo>
                <a:cubicBezTo>
                  <a:pt x="13262" y="75096"/>
                  <a:pt x="12852" y="76511"/>
                  <a:pt x="12600" y="77926"/>
                </a:cubicBezTo>
                <a:cubicBezTo>
                  <a:pt x="13856" y="77607"/>
                  <a:pt x="15020" y="76990"/>
                  <a:pt x="16001" y="76146"/>
                </a:cubicBezTo>
                <a:cubicBezTo>
                  <a:pt x="16138" y="76671"/>
                  <a:pt x="16253" y="77196"/>
                  <a:pt x="16367" y="77721"/>
                </a:cubicBezTo>
                <a:cubicBezTo>
                  <a:pt x="17188" y="77013"/>
                  <a:pt x="17805" y="76055"/>
                  <a:pt x="18079" y="74982"/>
                </a:cubicBezTo>
                <a:cubicBezTo>
                  <a:pt x="18900" y="76260"/>
                  <a:pt x="19517" y="77675"/>
                  <a:pt x="19882" y="79136"/>
                </a:cubicBezTo>
                <a:cubicBezTo>
                  <a:pt x="20726" y="77013"/>
                  <a:pt x="20498" y="74502"/>
                  <a:pt x="19265" y="72585"/>
                </a:cubicBezTo>
                <a:lnTo>
                  <a:pt x="19265" y="72585"/>
                </a:lnTo>
                <a:cubicBezTo>
                  <a:pt x="20361" y="72973"/>
                  <a:pt x="21457" y="73361"/>
                  <a:pt x="22575" y="73749"/>
                </a:cubicBezTo>
                <a:cubicBezTo>
                  <a:pt x="22758" y="72654"/>
                  <a:pt x="21228" y="72220"/>
                  <a:pt x="20407" y="71444"/>
                </a:cubicBezTo>
                <a:cubicBezTo>
                  <a:pt x="19380" y="70485"/>
                  <a:pt x="19517" y="68842"/>
                  <a:pt x="19745" y="67449"/>
                </a:cubicBezTo>
                <a:cubicBezTo>
                  <a:pt x="19808" y="67434"/>
                  <a:pt x="19870" y="67426"/>
                  <a:pt x="19931" y="67426"/>
                </a:cubicBezTo>
                <a:cubicBezTo>
                  <a:pt x="20480" y="67426"/>
                  <a:pt x="20920" y="68027"/>
                  <a:pt x="21434" y="68294"/>
                </a:cubicBezTo>
                <a:cubicBezTo>
                  <a:pt x="21519" y="68342"/>
                  <a:pt x="21612" y="68363"/>
                  <a:pt x="21707" y="68363"/>
                </a:cubicBezTo>
                <a:cubicBezTo>
                  <a:pt x="22070" y="68363"/>
                  <a:pt x="22454" y="68056"/>
                  <a:pt x="22502" y="67803"/>
                </a:cubicBezTo>
                <a:lnTo>
                  <a:pt x="22502" y="67803"/>
                </a:lnTo>
                <a:cubicBezTo>
                  <a:pt x="23680" y="69584"/>
                  <a:pt x="23946" y="71986"/>
                  <a:pt x="23123" y="73977"/>
                </a:cubicBezTo>
                <a:cubicBezTo>
                  <a:pt x="23945" y="73338"/>
                  <a:pt x="24744" y="72676"/>
                  <a:pt x="25542" y="72037"/>
                </a:cubicBezTo>
                <a:lnTo>
                  <a:pt x="25542" y="72037"/>
                </a:lnTo>
                <a:cubicBezTo>
                  <a:pt x="25360" y="73338"/>
                  <a:pt x="25200" y="74617"/>
                  <a:pt x="25017" y="75918"/>
                </a:cubicBezTo>
                <a:cubicBezTo>
                  <a:pt x="26387" y="75530"/>
                  <a:pt x="27414" y="74206"/>
                  <a:pt x="27460" y="72813"/>
                </a:cubicBezTo>
                <a:cubicBezTo>
                  <a:pt x="27848" y="73658"/>
                  <a:pt x="28533" y="74388"/>
                  <a:pt x="29354" y="74822"/>
                </a:cubicBezTo>
                <a:cubicBezTo>
                  <a:pt x="29514" y="74092"/>
                  <a:pt x="29674" y="73384"/>
                  <a:pt x="29834" y="72654"/>
                </a:cubicBezTo>
                <a:cubicBezTo>
                  <a:pt x="30153" y="73772"/>
                  <a:pt x="30450" y="74890"/>
                  <a:pt x="30769" y="76009"/>
                </a:cubicBezTo>
                <a:cubicBezTo>
                  <a:pt x="31614" y="74046"/>
                  <a:pt x="31066" y="71581"/>
                  <a:pt x="29491" y="70188"/>
                </a:cubicBezTo>
                <a:cubicBezTo>
                  <a:pt x="30199" y="70120"/>
                  <a:pt x="30929" y="70052"/>
                  <a:pt x="31660" y="70006"/>
                </a:cubicBezTo>
                <a:lnTo>
                  <a:pt x="28144" y="67198"/>
                </a:lnTo>
                <a:cubicBezTo>
                  <a:pt x="29149" y="67130"/>
                  <a:pt x="30153" y="67039"/>
                  <a:pt x="31157" y="66970"/>
                </a:cubicBezTo>
                <a:cubicBezTo>
                  <a:pt x="30199" y="66765"/>
                  <a:pt x="29286" y="66308"/>
                  <a:pt x="28533" y="65669"/>
                </a:cubicBezTo>
                <a:lnTo>
                  <a:pt x="28533" y="65669"/>
                </a:lnTo>
                <a:cubicBezTo>
                  <a:pt x="28728" y="65690"/>
                  <a:pt x="28924" y="65700"/>
                  <a:pt x="29119" y="65700"/>
                </a:cubicBezTo>
                <a:cubicBezTo>
                  <a:pt x="30412" y="65700"/>
                  <a:pt x="31699" y="65249"/>
                  <a:pt x="32710" y="64437"/>
                </a:cubicBezTo>
                <a:lnTo>
                  <a:pt x="32710" y="64437"/>
                </a:lnTo>
                <a:cubicBezTo>
                  <a:pt x="32241" y="64645"/>
                  <a:pt x="31675" y="64745"/>
                  <a:pt x="31085" y="64745"/>
                </a:cubicBezTo>
                <a:cubicBezTo>
                  <a:pt x="29804" y="64745"/>
                  <a:pt x="28408" y="64276"/>
                  <a:pt x="27642" y="63432"/>
                </a:cubicBezTo>
                <a:lnTo>
                  <a:pt x="27642" y="63432"/>
                </a:lnTo>
                <a:cubicBezTo>
                  <a:pt x="28229" y="63584"/>
                  <a:pt x="28829" y="63663"/>
                  <a:pt x="29425" y="63663"/>
                </a:cubicBezTo>
                <a:cubicBezTo>
                  <a:pt x="30709" y="63663"/>
                  <a:pt x="31976" y="63299"/>
                  <a:pt x="33052" y="62519"/>
                </a:cubicBezTo>
                <a:cubicBezTo>
                  <a:pt x="33440" y="62245"/>
                  <a:pt x="33805" y="61812"/>
                  <a:pt x="33714" y="61355"/>
                </a:cubicBezTo>
                <a:cubicBezTo>
                  <a:pt x="33691" y="61195"/>
                  <a:pt x="33600" y="61036"/>
                  <a:pt x="33645" y="60876"/>
                </a:cubicBezTo>
                <a:cubicBezTo>
                  <a:pt x="33663" y="60806"/>
                  <a:pt x="33714" y="60756"/>
                  <a:pt x="33771" y="60730"/>
                </a:cubicBezTo>
                <a:lnTo>
                  <a:pt x="33771" y="60730"/>
                </a:lnTo>
                <a:cubicBezTo>
                  <a:pt x="33844" y="60756"/>
                  <a:pt x="33916" y="60782"/>
                  <a:pt x="33988" y="60807"/>
                </a:cubicBezTo>
                <a:cubicBezTo>
                  <a:pt x="33978" y="60741"/>
                  <a:pt x="33925" y="60710"/>
                  <a:pt x="33863" y="60710"/>
                </a:cubicBezTo>
                <a:cubicBezTo>
                  <a:pt x="33833" y="60710"/>
                  <a:pt x="33801" y="60717"/>
                  <a:pt x="33771" y="60730"/>
                </a:cubicBezTo>
                <a:lnTo>
                  <a:pt x="33771" y="60730"/>
                </a:lnTo>
                <a:cubicBezTo>
                  <a:pt x="33386" y="60590"/>
                  <a:pt x="32999" y="60440"/>
                  <a:pt x="32595" y="60305"/>
                </a:cubicBezTo>
                <a:cubicBezTo>
                  <a:pt x="33052" y="59917"/>
                  <a:pt x="33600" y="59666"/>
                  <a:pt x="34170" y="59598"/>
                </a:cubicBezTo>
                <a:cubicBezTo>
                  <a:pt x="34043" y="59583"/>
                  <a:pt x="33917" y="59577"/>
                  <a:pt x="33792" y="59577"/>
                </a:cubicBezTo>
                <a:cubicBezTo>
                  <a:pt x="32499" y="59577"/>
                  <a:pt x="31292" y="60285"/>
                  <a:pt x="30085" y="60784"/>
                </a:cubicBezTo>
                <a:cubicBezTo>
                  <a:pt x="29411" y="61058"/>
                  <a:pt x="28647" y="61258"/>
                  <a:pt x="27928" y="61258"/>
                </a:cubicBezTo>
                <a:cubicBezTo>
                  <a:pt x="27209" y="61258"/>
                  <a:pt x="26535" y="61058"/>
                  <a:pt x="26045" y="60533"/>
                </a:cubicBezTo>
                <a:lnTo>
                  <a:pt x="26045" y="60533"/>
                </a:lnTo>
                <a:cubicBezTo>
                  <a:pt x="26154" y="60536"/>
                  <a:pt x="26263" y="60537"/>
                  <a:pt x="26372" y="60537"/>
                </a:cubicBezTo>
                <a:cubicBezTo>
                  <a:pt x="28225" y="60537"/>
                  <a:pt x="30071" y="60171"/>
                  <a:pt x="31774" y="59438"/>
                </a:cubicBezTo>
                <a:cubicBezTo>
                  <a:pt x="32732" y="59027"/>
                  <a:pt x="33760" y="58319"/>
                  <a:pt x="33760" y="57292"/>
                </a:cubicBezTo>
                <a:lnTo>
                  <a:pt x="33760" y="57292"/>
                </a:lnTo>
                <a:cubicBezTo>
                  <a:pt x="33270" y="57700"/>
                  <a:pt x="32627" y="57913"/>
                  <a:pt x="31985" y="57913"/>
                </a:cubicBezTo>
                <a:cubicBezTo>
                  <a:pt x="31548" y="57913"/>
                  <a:pt x="31112" y="57815"/>
                  <a:pt x="30724" y="57612"/>
                </a:cubicBezTo>
                <a:cubicBezTo>
                  <a:pt x="32025" y="57498"/>
                  <a:pt x="33303" y="56881"/>
                  <a:pt x="34193" y="55923"/>
                </a:cubicBezTo>
                <a:lnTo>
                  <a:pt x="34193" y="55923"/>
                </a:lnTo>
                <a:cubicBezTo>
                  <a:pt x="33510" y="56336"/>
                  <a:pt x="32711" y="56553"/>
                  <a:pt x="31913" y="56553"/>
                </a:cubicBezTo>
                <a:cubicBezTo>
                  <a:pt x="31432" y="56553"/>
                  <a:pt x="30951" y="56474"/>
                  <a:pt x="30495" y="56311"/>
                </a:cubicBezTo>
                <a:cubicBezTo>
                  <a:pt x="29196" y="56453"/>
                  <a:pt x="27951" y="56943"/>
                  <a:pt x="26903" y="57704"/>
                </a:cubicBezTo>
                <a:lnTo>
                  <a:pt x="26903" y="57704"/>
                </a:lnTo>
                <a:cubicBezTo>
                  <a:pt x="27097" y="57439"/>
                  <a:pt x="27236" y="57134"/>
                  <a:pt x="27300" y="56813"/>
                </a:cubicBezTo>
                <a:cubicBezTo>
                  <a:pt x="26967" y="56813"/>
                  <a:pt x="26635" y="56889"/>
                  <a:pt x="26333" y="57030"/>
                </a:cubicBezTo>
                <a:lnTo>
                  <a:pt x="26333" y="57030"/>
                </a:lnTo>
                <a:cubicBezTo>
                  <a:pt x="27067" y="56390"/>
                  <a:pt x="27447" y="55304"/>
                  <a:pt x="27186" y="54371"/>
                </a:cubicBezTo>
                <a:lnTo>
                  <a:pt x="27186" y="54371"/>
                </a:lnTo>
                <a:cubicBezTo>
                  <a:pt x="26296" y="55603"/>
                  <a:pt x="24926" y="56493"/>
                  <a:pt x="23420" y="56813"/>
                </a:cubicBezTo>
                <a:cubicBezTo>
                  <a:pt x="24104" y="56379"/>
                  <a:pt x="24675" y="55786"/>
                  <a:pt x="25063" y="55078"/>
                </a:cubicBezTo>
                <a:cubicBezTo>
                  <a:pt x="24911" y="54997"/>
                  <a:pt x="24741" y="54956"/>
                  <a:pt x="24573" y="54956"/>
                </a:cubicBezTo>
                <a:cubicBezTo>
                  <a:pt x="24470" y="54956"/>
                  <a:pt x="24369" y="54971"/>
                  <a:pt x="24273" y="55001"/>
                </a:cubicBezTo>
                <a:lnTo>
                  <a:pt x="24273" y="55001"/>
                </a:lnTo>
                <a:cubicBezTo>
                  <a:pt x="25367" y="54412"/>
                  <a:pt x="26336" y="53577"/>
                  <a:pt x="27072" y="52567"/>
                </a:cubicBezTo>
                <a:lnTo>
                  <a:pt x="27072" y="52567"/>
                </a:lnTo>
                <a:cubicBezTo>
                  <a:pt x="26455" y="53070"/>
                  <a:pt x="25588" y="53024"/>
                  <a:pt x="24812" y="53092"/>
                </a:cubicBezTo>
                <a:cubicBezTo>
                  <a:pt x="23442" y="53206"/>
                  <a:pt x="22119" y="53800"/>
                  <a:pt x="21114" y="54736"/>
                </a:cubicBezTo>
                <a:cubicBezTo>
                  <a:pt x="21434" y="54279"/>
                  <a:pt x="21776" y="53800"/>
                  <a:pt x="22096" y="53321"/>
                </a:cubicBezTo>
                <a:cubicBezTo>
                  <a:pt x="21809" y="53155"/>
                  <a:pt x="21473" y="53069"/>
                  <a:pt x="21140" y="53069"/>
                </a:cubicBezTo>
                <a:cubicBezTo>
                  <a:pt x="21074" y="53069"/>
                  <a:pt x="21008" y="53072"/>
                  <a:pt x="20942" y="53079"/>
                </a:cubicBezTo>
                <a:lnTo>
                  <a:pt x="20942" y="53079"/>
                </a:lnTo>
                <a:cubicBezTo>
                  <a:pt x="21499" y="52920"/>
                  <a:pt x="21974" y="52493"/>
                  <a:pt x="22187" y="51951"/>
                </a:cubicBezTo>
                <a:cubicBezTo>
                  <a:pt x="22112" y="51933"/>
                  <a:pt x="22037" y="51925"/>
                  <a:pt x="21963" y="51925"/>
                </a:cubicBezTo>
                <a:cubicBezTo>
                  <a:pt x="21478" y="51925"/>
                  <a:pt x="21022" y="52275"/>
                  <a:pt x="20566" y="52453"/>
                </a:cubicBezTo>
                <a:cubicBezTo>
                  <a:pt x="20449" y="52497"/>
                  <a:pt x="20317" y="52518"/>
                  <a:pt x="20185" y="52518"/>
                </a:cubicBezTo>
                <a:cubicBezTo>
                  <a:pt x="19702" y="52518"/>
                  <a:pt x="19209" y="52239"/>
                  <a:pt x="19334" y="51791"/>
                </a:cubicBezTo>
                <a:lnTo>
                  <a:pt x="19334" y="51791"/>
                </a:lnTo>
                <a:cubicBezTo>
                  <a:pt x="19479" y="51850"/>
                  <a:pt x="19624" y="51877"/>
                  <a:pt x="19768" y="51877"/>
                </a:cubicBezTo>
                <a:cubicBezTo>
                  <a:pt x="20461" y="51877"/>
                  <a:pt x="21125" y="51263"/>
                  <a:pt x="21616" y="50696"/>
                </a:cubicBezTo>
                <a:cubicBezTo>
                  <a:pt x="22103" y="50134"/>
                  <a:pt x="22759" y="49511"/>
                  <a:pt x="23458" y="49481"/>
                </a:cubicBezTo>
                <a:lnTo>
                  <a:pt x="23458" y="49481"/>
                </a:lnTo>
                <a:cubicBezTo>
                  <a:pt x="22018" y="49255"/>
                  <a:pt x="20594" y="49028"/>
                  <a:pt x="19151" y="48801"/>
                </a:cubicBezTo>
                <a:cubicBezTo>
                  <a:pt x="18900" y="48756"/>
                  <a:pt x="18649" y="48710"/>
                  <a:pt x="18467" y="48550"/>
                </a:cubicBezTo>
                <a:cubicBezTo>
                  <a:pt x="18261" y="48368"/>
                  <a:pt x="18261" y="47865"/>
                  <a:pt x="18170" y="47614"/>
                </a:cubicBezTo>
                <a:lnTo>
                  <a:pt x="18170" y="47614"/>
                </a:lnTo>
                <a:cubicBezTo>
                  <a:pt x="18360" y="47651"/>
                  <a:pt x="18553" y="47666"/>
                  <a:pt x="18748" y="47666"/>
                </a:cubicBezTo>
                <a:cubicBezTo>
                  <a:pt x="19652" y="47666"/>
                  <a:pt x="20593" y="47331"/>
                  <a:pt x="21457" y="47181"/>
                </a:cubicBezTo>
                <a:cubicBezTo>
                  <a:pt x="22712" y="46975"/>
                  <a:pt x="23922" y="46564"/>
                  <a:pt x="24995" y="45925"/>
                </a:cubicBezTo>
                <a:cubicBezTo>
                  <a:pt x="24287" y="45765"/>
                  <a:pt x="23579" y="45492"/>
                  <a:pt x="22940" y="45104"/>
                </a:cubicBezTo>
                <a:cubicBezTo>
                  <a:pt x="23351" y="44624"/>
                  <a:pt x="24059" y="44556"/>
                  <a:pt x="24675" y="44373"/>
                </a:cubicBezTo>
                <a:cubicBezTo>
                  <a:pt x="25269" y="44191"/>
                  <a:pt x="25930" y="43688"/>
                  <a:pt x="25771" y="43072"/>
                </a:cubicBezTo>
                <a:lnTo>
                  <a:pt x="25771" y="43072"/>
                </a:lnTo>
                <a:cubicBezTo>
                  <a:pt x="25177" y="43323"/>
                  <a:pt x="24538" y="43551"/>
                  <a:pt x="23876" y="43551"/>
                </a:cubicBezTo>
                <a:cubicBezTo>
                  <a:pt x="23237" y="43529"/>
                  <a:pt x="22552" y="43186"/>
                  <a:pt x="22324" y="42570"/>
                </a:cubicBezTo>
                <a:cubicBezTo>
                  <a:pt x="22929" y="42357"/>
                  <a:pt x="23569" y="42239"/>
                  <a:pt x="24211" y="42239"/>
                </a:cubicBezTo>
                <a:cubicBezTo>
                  <a:pt x="24465" y="42239"/>
                  <a:pt x="24719" y="42257"/>
                  <a:pt x="24972" y="42296"/>
                </a:cubicBezTo>
                <a:cubicBezTo>
                  <a:pt x="24252" y="41803"/>
                  <a:pt x="23359" y="41531"/>
                  <a:pt x="22475" y="41531"/>
                </a:cubicBezTo>
                <a:cubicBezTo>
                  <a:pt x="22295" y="41531"/>
                  <a:pt x="22114" y="41542"/>
                  <a:pt x="21936" y="41566"/>
                </a:cubicBezTo>
                <a:cubicBezTo>
                  <a:pt x="22414" y="41008"/>
                  <a:pt x="23135" y="40677"/>
                  <a:pt x="23856" y="40677"/>
                </a:cubicBezTo>
                <a:cubicBezTo>
                  <a:pt x="23962" y="40677"/>
                  <a:pt x="24068" y="40684"/>
                  <a:pt x="24173" y="40698"/>
                </a:cubicBezTo>
                <a:cubicBezTo>
                  <a:pt x="23914" y="40583"/>
                  <a:pt x="23636" y="40541"/>
                  <a:pt x="23348" y="40541"/>
                </a:cubicBezTo>
                <a:cubicBezTo>
                  <a:pt x="22613" y="40541"/>
                  <a:pt x="21814" y="40813"/>
                  <a:pt x="21106" y="40813"/>
                </a:cubicBezTo>
                <a:cubicBezTo>
                  <a:pt x="20725" y="40813"/>
                  <a:pt x="20370" y="40735"/>
                  <a:pt x="20064" y="40493"/>
                </a:cubicBezTo>
                <a:cubicBezTo>
                  <a:pt x="19973" y="40402"/>
                  <a:pt x="19882" y="40310"/>
                  <a:pt x="19836" y="40196"/>
                </a:cubicBezTo>
                <a:cubicBezTo>
                  <a:pt x="19749" y="39828"/>
                  <a:pt x="20260" y="39624"/>
                  <a:pt x="20663" y="39624"/>
                </a:cubicBezTo>
                <a:cubicBezTo>
                  <a:pt x="20685" y="39624"/>
                  <a:pt x="20706" y="39624"/>
                  <a:pt x="20726" y="39625"/>
                </a:cubicBezTo>
                <a:cubicBezTo>
                  <a:pt x="20825" y="39637"/>
                  <a:pt x="20935" y="39646"/>
                  <a:pt x="21045" y="39646"/>
                </a:cubicBezTo>
                <a:cubicBezTo>
                  <a:pt x="21367" y="39646"/>
                  <a:pt x="21697" y="39572"/>
                  <a:pt x="21799" y="39283"/>
                </a:cubicBezTo>
                <a:lnTo>
                  <a:pt x="21799" y="39283"/>
                </a:lnTo>
                <a:cubicBezTo>
                  <a:pt x="21652" y="39311"/>
                  <a:pt x="21504" y="39325"/>
                  <a:pt x="21355" y="39325"/>
                </a:cubicBezTo>
                <a:cubicBezTo>
                  <a:pt x="20531" y="39325"/>
                  <a:pt x="19707" y="38910"/>
                  <a:pt x="19243" y="38233"/>
                </a:cubicBezTo>
                <a:lnTo>
                  <a:pt x="19243" y="38233"/>
                </a:lnTo>
                <a:cubicBezTo>
                  <a:pt x="19334" y="38235"/>
                  <a:pt x="19426" y="38236"/>
                  <a:pt x="19518" y="38236"/>
                </a:cubicBezTo>
                <a:cubicBezTo>
                  <a:pt x="20701" y="38236"/>
                  <a:pt x="21865" y="38099"/>
                  <a:pt x="23009" y="37845"/>
                </a:cubicBezTo>
                <a:cubicBezTo>
                  <a:pt x="22988" y="37191"/>
                  <a:pt x="22206" y="36927"/>
                  <a:pt x="21528" y="36927"/>
                </a:cubicBezTo>
                <a:cubicBezTo>
                  <a:pt x="21473" y="36927"/>
                  <a:pt x="21419" y="36929"/>
                  <a:pt x="21365" y="36932"/>
                </a:cubicBezTo>
                <a:cubicBezTo>
                  <a:pt x="21185" y="36938"/>
                  <a:pt x="20995" y="36947"/>
                  <a:pt x="20806" y="36947"/>
                </a:cubicBezTo>
                <a:cubicBezTo>
                  <a:pt x="20256" y="36947"/>
                  <a:pt x="19714" y="36872"/>
                  <a:pt x="19425" y="36430"/>
                </a:cubicBezTo>
                <a:cubicBezTo>
                  <a:pt x="19357" y="36361"/>
                  <a:pt x="19334" y="36270"/>
                  <a:pt x="19334" y="36179"/>
                </a:cubicBezTo>
                <a:cubicBezTo>
                  <a:pt x="19357" y="35951"/>
                  <a:pt x="19631" y="35859"/>
                  <a:pt x="19859" y="35836"/>
                </a:cubicBezTo>
                <a:cubicBezTo>
                  <a:pt x="20304" y="35785"/>
                  <a:pt x="20762" y="35759"/>
                  <a:pt x="21213" y="35759"/>
                </a:cubicBezTo>
                <a:cubicBezTo>
                  <a:pt x="21364" y="35759"/>
                  <a:pt x="21514" y="35762"/>
                  <a:pt x="21662" y="35768"/>
                </a:cubicBezTo>
                <a:cubicBezTo>
                  <a:pt x="20977" y="35563"/>
                  <a:pt x="20361" y="35129"/>
                  <a:pt x="19927" y="34558"/>
                </a:cubicBezTo>
                <a:lnTo>
                  <a:pt x="19927" y="34558"/>
                </a:lnTo>
                <a:cubicBezTo>
                  <a:pt x="20995" y="34978"/>
                  <a:pt x="22143" y="35174"/>
                  <a:pt x="23291" y="35174"/>
                </a:cubicBezTo>
                <a:cubicBezTo>
                  <a:pt x="23517" y="35174"/>
                  <a:pt x="23742" y="35167"/>
                  <a:pt x="23967" y="35152"/>
                </a:cubicBezTo>
                <a:cubicBezTo>
                  <a:pt x="23306" y="34809"/>
                  <a:pt x="22712" y="34330"/>
                  <a:pt x="22210" y="33759"/>
                </a:cubicBezTo>
                <a:lnTo>
                  <a:pt x="22210" y="33759"/>
                </a:lnTo>
                <a:cubicBezTo>
                  <a:pt x="22803" y="33965"/>
                  <a:pt x="23397" y="34193"/>
                  <a:pt x="24013" y="34193"/>
                </a:cubicBezTo>
                <a:cubicBezTo>
                  <a:pt x="24039" y="34194"/>
                  <a:pt x="24065" y="34194"/>
                  <a:pt x="24090" y="34194"/>
                </a:cubicBezTo>
                <a:cubicBezTo>
                  <a:pt x="24682" y="34194"/>
                  <a:pt x="25283" y="33943"/>
                  <a:pt x="25611" y="33440"/>
                </a:cubicBezTo>
                <a:lnTo>
                  <a:pt x="25611" y="33440"/>
                </a:lnTo>
                <a:cubicBezTo>
                  <a:pt x="25522" y="33566"/>
                  <a:pt x="25399" y="33617"/>
                  <a:pt x="25262" y="33617"/>
                </a:cubicBezTo>
                <a:cubicBezTo>
                  <a:pt x="24980" y="33617"/>
                  <a:pt x="24640" y="33397"/>
                  <a:pt x="24424" y="33166"/>
                </a:cubicBezTo>
                <a:cubicBezTo>
                  <a:pt x="23876" y="32572"/>
                  <a:pt x="23328" y="31979"/>
                  <a:pt x="22758" y="31363"/>
                </a:cubicBezTo>
                <a:cubicBezTo>
                  <a:pt x="23055" y="31300"/>
                  <a:pt x="23361" y="31270"/>
                  <a:pt x="23668" y="31270"/>
                </a:cubicBezTo>
                <a:cubicBezTo>
                  <a:pt x="24373" y="31270"/>
                  <a:pt x="25082" y="31433"/>
                  <a:pt x="25702" y="31751"/>
                </a:cubicBezTo>
                <a:cubicBezTo>
                  <a:pt x="25405" y="31294"/>
                  <a:pt x="24995" y="30929"/>
                  <a:pt x="24538" y="30655"/>
                </a:cubicBezTo>
                <a:lnTo>
                  <a:pt x="24538" y="30655"/>
                </a:lnTo>
                <a:cubicBezTo>
                  <a:pt x="25542" y="30929"/>
                  <a:pt x="26478" y="31477"/>
                  <a:pt x="27186" y="32253"/>
                </a:cubicBezTo>
                <a:cubicBezTo>
                  <a:pt x="27300" y="31682"/>
                  <a:pt x="27117" y="31066"/>
                  <a:pt x="26752" y="30632"/>
                </a:cubicBezTo>
                <a:lnTo>
                  <a:pt x="26752" y="30632"/>
                </a:lnTo>
                <a:cubicBezTo>
                  <a:pt x="27460" y="31249"/>
                  <a:pt x="27848" y="32184"/>
                  <a:pt x="27825" y="33120"/>
                </a:cubicBezTo>
                <a:cubicBezTo>
                  <a:pt x="28008" y="32527"/>
                  <a:pt x="28099" y="31911"/>
                  <a:pt x="28053" y="31317"/>
                </a:cubicBezTo>
                <a:lnTo>
                  <a:pt x="28053" y="31317"/>
                </a:lnTo>
                <a:cubicBezTo>
                  <a:pt x="28601" y="32801"/>
                  <a:pt x="28738" y="34444"/>
                  <a:pt x="28464" y="36019"/>
                </a:cubicBezTo>
                <a:cubicBezTo>
                  <a:pt x="28829" y="33988"/>
                  <a:pt x="30336" y="32960"/>
                  <a:pt x="29263" y="30632"/>
                </a:cubicBezTo>
                <a:lnTo>
                  <a:pt x="29263" y="30632"/>
                </a:lnTo>
                <a:cubicBezTo>
                  <a:pt x="30313" y="31522"/>
                  <a:pt x="30884" y="32960"/>
                  <a:pt x="30747" y="34330"/>
                </a:cubicBezTo>
                <a:cubicBezTo>
                  <a:pt x="30610" y="35631"/>
                  <a:pt x="29879" y="36955"/>
                  <a:pt x="30290" y="38210"/>
                </a:cubicBezTo>
                <a:cubicBezTo>
                  <a:pt x="31226" y="37480"/>
                  <a:pt x="31819" y="36339"/>
                  <a:pt x="31888" y="35152"/>
                </a:cubicBezTo>
                <a:cubicBezTo>
                  <a:pt x="32162" y="36088"/>
                  <a:pt x="32230" y="37092"/>
                  <a:pt x="32093" y="38073"/>
                </a:cubicBezTo>
                <a:cubicBezTo>
                  <a:pt x="33212" y="37457"/>
                  <a:pt x="33965" y="36293"/>
                  <a:pt x="34125" y="35038"/>
                </a:cubicBezTo>
                <a:lnTo>
                  <a:pt x="34125" y="35038"/>
                </a:lnTo>
                <a:cubicBezTo>
                  <a:pt x="34239" y="36430"/>
                  <a:pt x="33486" y="37685"/>
                  <a:pt x="33189" y="38964"/>
                </a:cubicBezTo>
                <a:cubicBezTo>
                  <a:pt x="34170" y="38028"/>
                  <a:pt x="35220" y="37320"/>
                  <a:pt x="35768" y="36019"/>
                </a:cubicBezTo>
                <a:cubicBezTo>
                  <a:pt x="36156" y="36498"/>
                  <a:pt x="36202" y="37229"/>
                  <a:pt x="35951" y="37799"/>
                </a:cubicBezTo>
                <a:cubicBezTo>
                  <a:pt x="35722" y="38393"/>
                  <a:pt x="35243" y="38849"/>
                  <a:pt x="34741" y="39215"/>
                </a:cubicBezTo>
                <a:cubicBezTo>
                  <a:pt x="34011" y="39740"/>
                  <a:pt x="33166" y="40082"/>
                  <a:pt x="32390" y="40561"/>
                </a:cubicBezTo>
                <a:cubicBezTo>
                  <a:pt x="31637" y="41041"/>
                  <a:pt x="30906" y="41703"/>
                  <a:pt x="30678" y="42570"/>
                </a:cubicBezTo>
                <a:cubicBezTo>
                  <a:pt x="30975" y="42113"/>
                  <a:pt x="31568" y="41931"/>
                  <a:pt x="32116" y="41931"/>
                </a:cubicBezTo>
                <a:cubicBezTo>
                  <a:pt x="32664" y="41931"/>
                  <a:pt x="33212" y="42068"/>
                  <a:pt x="33760" y="42068"/>
                </a:cubicBezTo>
                <a:cubicBezTo>
                  <a:pt x="33776" y="42068"/>
                  <a:pt x="33792" y="42068"/>
                  <a:pt x="33808" y="42068"/>
                </a:cubicBezTo>
                <a:cubicBezTo>
                  <a:pt x="35253" y="42068"/>
                  <a:pt x="36686" y="41071"/>
                  <a:pt x="37160" y="39694"/>
                </a:cubicBezTo>
                <a:lnTo>
                  <a:pt x="37160" y="39694"/>
                </a:lnTo>
                <a:cubicBezTo>
                  <a:pt x="37480" y="40219"/>
                  <a:pt x="37115" y="40926"/>
                  <a:pt x="36636" y="41315"/>
                </a:cubicBezTo>
                <a:cubicBezTo>
                  <a:pt x="36156" y="41703"/>
                  <a:pt x="35540" y="41954"/>
                  <a:pt x="35152" y="42433"/>
                </a:cubicBezTo>
                <a:cubicBezTo>
                  <a:pt x="35015" y="42638"/>
                  <a:pt x="34901" y="42844"/>
                  <a:pt x="34741" y="43049"/>
                </a:cubicBezTo>
                <a:cubicBezTo>
                  <a:pt x="34193" y="43711"/>
                  <a:pt x="33235" y="43871"/>
                  <a:pt x="32367" y="43985"/>
                </a:cubicBezTo>
                <a:cubicBezTo>
                  <a:pt x="32890" y="44436"/>
                  <a:pt x="33555" y="44716"/>
                  <a:pt x="34239" y="44757"/>
                </a:cubicBezTo>
                <a:lnTo>
                  <a:pt x="34239" y="44757"/>
                </a:lnTo>
                <a:cubicBezTo>
                  <a:pt x="33771" y="44805"/>
                  <a:pt x="33302" y="44936"/>
                  <a:pt x="32892" y="45149"/>
                </a:cubicBezTo>
                <a:cubicBezTo>
                  <a:pt x="33600" y="45674"/>
                  <a:pt x="34467" y="45994"/>
                  <a:pt x="35357" y="46017"/>
                </a:cubicBezTo>
                <a:cubicBezTo>
                  <a:pt x="34650" y="46176"/>
                  <a:pt x="33919" y="46268"/>
                  <a:pt x="33189" y="46336"/>
                </a:cubicBezTo>
                <a:cubicBezTo>
                  <a:pt x="33096" y="46344"/>
                  <a:pt x="33003" y="46347"/>
                  <a:pt x="32912" y="46347"/>
                </a:cubicBezTo>
                <a:cubicBezTo>
                  <a:pt x="31907" y="46347"/>
                  <a:pt x="31009" y="45908"/>
                  <a:pt x="30130" y="45469"/>
                </a:cubicBezTo>
                <a:lnTo>
                  <a:pt x="30130" y="45469"/>
                </a:lnTo>
                <a:cubicBezTo>
                  <a:pt x="30222" y="46450"/>
                  <a:pt x="31135" y="47318"/>
                  <a:pt x="32139" y="47340"/>
                </a:cubicBezTo>
                <a:cubicBezTo>
                  <a:pt x="32550" y="48048"/>
                  <a:pt x="31728" y="48870"/>
                  <a:pt x="30952" y="49052"/>
                </a:cubicBezTo>
                <a:cubicBezTo>
                  <a:pt x="30153" y="49235"/>
                  <a:pt x="29263" y="49098"/>
                  <a:pt x="28578" y="49532"/>
                </a:cubicBezTo>
                <a:cubicBezTo>
                  <a:pt x="29075" y="49868"/>
                  <a:pt x="29671" y="50028"/>
                  <a:pt x="30271" y="50028"/>
                </a:cubicBezTo>
                <a:cubicBezTo>
                  <a:pt x="31278" y="50028"/>
                  <a:pt x="32297" y="49578"/>
                  <a:pt x="32880" y="48760"/>
                </a:cubicBezTo>
                <a:lnTo>
                  <a:pt x="32880" y="48760"/>
                </a:lnTo>
                <a:cubicBezTo>
                  <a:pt x="32339" y="49538"/>
                  <a:pt x="32215" y="49681"/>
                  <a:pt x="31477" y="50262"/>
                </a:cubicBezTo>
                <a:cubicBezTo>
                  <a:pt x="30587" y="50924"/>
                  <a:pt x="29856" y="51540"/>
                  <a:pt x="29537" y="52659"/>
                </a:cubicBezTo>
                <a:cubicBezTo>
                  <a:pt x="30244" y="51860"/>
                  <a:pt x="31112" y="51198"/>
                  <a:pt x="32093" y="50764"/>
                </a:cubicBezTo>
                <a:lnTo>
                  <a:pt x="32093" y="50764"/>
                </a:lnTo>
                <a:cubicBezTo>
                  <a:pt x="31865" y="51426"/>
                  <a:pt x="31591" y="52065"/>
                  <a:pt x="31226" y="52682"/>
                </a:cubicBezTo>
                <a:cubicBezTo>
                  <a:pt x="33212" y="52362"/>
                  <a:pt x="34969" y="50970"/>
                  <a:pt x="35745" y="49121"/>
                </a:cubicBezTo>
                <a:lnTo>
                  <a:pt x="35745" y="49121"/>
                </a:lnTo>
                <a:cubicBezTo>
                  <a:pt x="36019" y="49714"/>
                  <a:pt x="35517" y="50376"/>
                  <a:pt x="35015" y="50764"/>
                </a:cubicBezTo>
                <a:cubicBezTo>
                  <a:pt x="34513" y="51175"/>
                  <a:pt x="33896" y="51632"/>
                  <a:pt x="33874" y="52293"/>
                </a:cubicBezTo>
                <a:cubicBezTo>
                  <a:pt x="34787" y="51335"/>
                  <a:pt x="35928" y="50582"/>
                  <a:pt x="37138" y="50102"/>
                </a:cubicBezTo>
                <a:lnTo>
                  <a:pt x="37138" y="50102"/>
                </a:lnTo>
                <a:cubicBezTo>
                  <a:pt x="36065" y="51015"/>
                  <a:pt x="35449" y="52430"/>
                  <a:pt x="35494" y="53846"/>
                </a:cubicBezTo>
                <a:cubicBezTo>
                  <a:pt x="36225" y="52978"/>
                  <a:pt x="37229" y="52385"/>
                  <a:pt x="38073" y="51632"/>
                </a:cubicBezTo>
                <a:cubicBezTo>
                  <a:pt x="38918" y="50878"/>
                  <a:pt x="39603" y="49783"/>
                  <a:pt x="39397" y="48664"/>
                </a:cubicBezTo>
                <a:lnTo>
                  <a:pt x="39397" y="48664"/>
                </a:lnTo>
                <a:cubicBezTo>
                  <a:pt x="39763" y="49554"/>
                  <a:pt x="39489" y="50650"/>
                  <a:pt x="38758" y="51266"/>
                </a:cubicBezTo>
                <a:cubicBezTo>
                  <a:pt x="39192" y="50970"/>
                  <a:pt x="39603" y="50673"/>
                  <a:pt x="40036" y="50376"/>
                </a:cubicBezTo>
                <a:lnTo>
                  <a:pt x="40036" y="50376"/>
                </a:lnTo>
                <a:cubicBezTo>
                  <a:pt x="40128" y="50924"/>
                  <a:pt x="40036" y="51517"/>
                  <a:pt x="39763" y="51997"/>
                </a:cubicBezTo>
                <a:cubicBezTo>
                  <a:pt x="39991" y="51746"/>
                  <a:pt x="40219" y="51472"/>
                  <a:pt x="40425" y="51221"/>
                </a:cubicBezTo>
                <a:lnTo>
                  <a:pt x="40425" y="51221"/>
                </a:lnTo>
                <a:cubicBezTo>
                  <a:pt x="40379" y="52020"/>
                  <a:pt x="40995" y="52796"/>
                  <a:pt x="41771" y="52978"/>
                </a:cubicBezTo>
                <a:cubicBezTo>
                  <a:pt x="41543" y="51198"/>
                  <a:pt x="41611" y="49395"/>
                  <a:pt x="41999" y="47660"/>
                </a:cubicBezTo>
                <a:cubicBezTo>
                  <a:pt x="42753" y="48139"/>
                  <a:pt x="42776" y="49235"/>
                  <a:pt x="42798" y="50125"/>
                </a:cubicBezTo>
                <a:cubicBezTo>
                  <a:pt x="42821" y="51038"/>
                  <a:pt x="43049" y="52157"/>
                  <a:pt x="43917" y="52408"/>
                </a:cubicBezTo>
                <a:cubicBezTo>
                  <a:pt x="43825" y="51380"/>
                  <a:pt x="43711" y="50353"/>
                  <a:pt x="43597" y="49326"/>
                </a:cubicBezTo>
                <a:lnTo>
                  <a:pt x="43597" y="49326"/>
                </a:lnTo>
                <a:cubicBezTo>
                  <a:pt x="44008" y="49509"/>
                  <a:pt x="44419" y="49691"/>
                  <a:pt x="44830" y="49874"/>
                </a:cubicBezTo>
                <a:cubicBezTo>
                  <a:pt x="44807" y="49281"/>
                  <a:pt x="44784" y="48710"/>
                  <a:pt x="44784" y="48116"/>
                </a:cubicBezTo>
                <a:lnTo>
                  <a:pt x="44784" y="48116"/>
                </a:lnTo>
                <a:cubicBezTo>
                  <a:pt x="45218" y="48482"/>
                  <a:pt x="45743" y="48756"/>
                  <a:pt x="46291" y="48938"/>
                </a:cubicBezTo>
                <a:cubicBezTo>
                  <a:pt x="45971" y="47957"/>
                  <a:pt x="45537" y="46930"/>
                  <a:pt x="45400" y="45925"/>
                </a:cubicBezTo>
                <a:cubicBezTo>
                  <a:pt x="45309" y="45219"/>
                  <a:pt x="45787" y="43512"/>
                  <a:pt x="45448" y="42961"/>
                </a:cubicBezTo>
                <a:lnTo>
                  <a:pt x="45448" y="42961"/>
                </a:lnTo>
                <a:cubicBezTo>
                  <a:pt x="46154" y="44102"/>
                  <a:pt x="46610" y="45379"/>
                  <a:pt x="46816" y="46724"/>
                </a:cubicBezTo>
                <a:cubicBezTo>
                  <a:pt x="46884" y="47249"/>
                  <a:pt x="46998" y="47911"/>
                  <a:pt x="47500" y="48116"/>
                </a:cubicBezTo>
                <a:cubicBezTo>
                  <a:pt x="47089" y="47112"/>
                  <a:pt x="47614" y="45971"/>
                  <a:pt x="47706" y="44898"/>
                </a:cubicBezTo>
                <a:cubicBezTo>
                  <a:pt x="47843" y="43620"/>
                  <a:pt x="47341" y="42319"/>
                  <a:pt x="46405" y="41451"/>
                </a:cubicBezTo>
                <a:lnTo>
                  <a:pt x="46405" y="41451"/>
                </a:lnTo>
                <a:cubicBezTo>
                  <a:pt x="47135" y="41794"/>
                  <a:pt x="47911" y="42136"/>
                  <a:pt x="48413" y="42775"/>
                </a:cubicBezTo>
                <a:cubicBezTo>
                  <a:pt x="48824" y="43300"/>
                  <a:pt x="49030" y="43962"/>
                  <a:pt x="49418" y="44487"/>
                </a:cubicBezTo>
                <a:cubicBezTo>
                  <a:pt x="49728" y="44884"/>
                  <a:pt x="50222" y="45216"/>
                  <a:pt x="50700" y="45216"/>
                </a:cubicBezTo>
                <a:cubicBezTo>
                  <a:pt x="50855" y="45216"/>
                  <a:pt x="51008" y="45181"/>
                  <a:pt x="51152" y="45104"/>
                </a:cubicBezTo>
                <a:cubicBezTo>
                  <a:pt x="50125" y="44054"/>
                  <a:pt x="49463" y="42684"/>
                  <a:pt x="49258" y="41246"/>
                </a:cubicBezTo>
                <a:lnTo>
                  <a:pt x="49258" y="41246"/>
                </a:lnTo>
                <a:cubicBezTo>
                  <a:pt x="49737" y="41703"/>
                  <a:pt x="50331" y="41999"/>
                  <a:pt x="50993" y="42136"/>
                </a:cubicBezTo>
                <a:cubicBezTo>
                  <a:pt x="50571" y="40909"/>
                  <a:pt x="49664" y="39887"/>
                  <a:pt x="48532" y="39307"/>
                </a:cubicBezTo>
                <a:lnTo>
                  <a:pt x="48532" y="39307"/>
                </a:lnTo>
                <a:cubicBezTo>
                  <a:pt x="48851" y="39395"/>
                  <a:pt x="49180" y="39443"/>
                  <a:pt x="49509" y="39443"/>
                </a:cubicBezTo>
                <a:cubicBezTo>
                  <a:pt x="49121" y="38872"/>
                  <a:pt x="48756" y="38302"/>
                  <a:pt x="48368" y="37754"/>
                </a:cubicBezTo>
                <a:cubicBezTo>
                  <a:pt x="48467" y="37734"/>
                  <a:pt x="48567" y="37724"/>
                  <a:pt x="48668" y="37724"/>
                </a:cubicBezTo>
                <a:cubicBezTo>
                  <a:pt x="49146" y="37724"/>
                  <a:pt x="49626" y="37939"/>
                  <a:pt x="49965" y="38279"/>
                </a:cubicBezTo>
                <a:cubicBezTo>
                  <a:pt x="49486" y="37252"/>
                  <a:pt x="49714" y="35928"/>
                  <a:pt x="50536" y="35152"/>
                </a:cubicBezTo>
                <a:lnTo>
                  <a:pt x="50536" y="35152"/>
                </a:lnTo>
                <a:cubicBezTo>
                  <a:pt x="50354" y="35882"/>
                  <a:pt x="50468" y="36704"/>
                  <a:pt x="50856" y="37366"/>
                </a:cubicBezTo>
                <a:cubicBezTo>
                  <a:pt x="51052" y="36820"/>
                  <a:pt x="51394" y="36129"/>
                  <a:pt x="51963" y="36129"/>
                </a:cubicBezTo>
                <a:cubicBezTo>
                  <a:pt x="51989" y="36129"/>
                  <a:pt x="52015" y="36130"/>
                  <a:pt x="52043" y="36133"/>
                </a:cubicBezTo>
                <a:cubicBezTo>
                  <a:pt x="51403" y="36864"/>
                  <a:pt x="51221" y="37936"/>
                  <a:pt x="51540" y="38827"/>
                </a:cubicBezTo>
                <a:cubicBezTo>
                  <a:pt x="51883" y="39717"/>
                  <a:pt x="52750" y="40402"/>
                  <a:pt x="53709" y="40516"/>
                </a:cubicBezTo>
                <a:cubicBezTo>
                  <a:pt x="53093" y="39762"/>
                  <a:pt x="52819" y="38735"/>
                  <a:pt x="52978" y="37777"/>
                </a:cubicBezTo>
                <a:lnTo>
                  <a:pt x="52978" y="37777"/>
                </a:lnTo>
                <a:cubicBezTo>
                  <a:pt x="53522" y="37897"/>
                  <a:pt x="53852" y="38763"/>
                  <a:pt x="54298" y="38763"/>
                </a:cubicBezTo>
                <a:cubicBezTo>
                  <a:pt x="54358" y="38763"/>
                  <a:pt x="54420" y="38748"/>
                  <a:pt x="54485" y="38712"/>
                </a:cubicBezTo>
                <a:cubicBezTo>
                  <a:pt x="54599" y="38644"/>
                  <a:pt x="54667" y="38507"/>
                  <a:pt x="54713" y="38393"/>
                </a:cubicBezTo>
                <a:cubicBezTo>
                  <a:pt x="55101" y="37366"/>
                  <a:pt x="54279" y="36339"/>
                  <a:pt x="53618" y="35494"/>
                </a:cubicBezTo>
                <a:cubicBezTo>
                  <a:pt x="52933" y="34650"/>
                  <a:pt x="52385" y="33326"/>
                  <a:pt x="53161" y="32572"/>
                </a:cubicBezTo>
                <a:lnTo>
                  <a:pt x="53161" y="32572"/>
                </a:lnTo>
                <a:cubicBezTo>
                  <a:pt x="53549" y="33485"/>
                  <a:pt x="54348" y="34193"/>
                  <a:pt x="55284" y="34490"/>
                </a:cubicBezTo>
                <a:cubicBezTo>
                  <a:pt x="55452" y="34308"/>
                  <a:pt x="55705" y="34212"/>
                  <a:pt x="55960" y="34212"/>
                </a:cubicBezTo>
                <a:cubicBezTo>
                  <a:pt x="56121" y="34212"/>
                  <a:pt x="56284" y="34250"/>
                  <a:pt x="56425" y="34330"/>
                </a:cubicBezTo>
                <a:cubicBezTo>
                  <a:pt x="56199" y="33858"/>
                  <a:pt x="54573" y="30733"/>
                  <a:pt x="55802" y="30733"/>
                </a:cubicBezTo>
                <a:cubicBezTo>
                  <a:pt x="55941" y="30733"/>
                  <a:pt x="56116" y="30773"/>
                  <a:pt x="56334" y="30861"/>
                </a:cubicBezTo>
                <a:cubicBezTo>
                  <a:pt x="56379" y="30130"/>
                  <a:pt x="55969" y="29423"/>
                  <a:pt x="55444" y="28920"/>
                </a:cubicBezTo>
                <a:lnTo>
                  <a:pt x="55444" y="28920"/>
                </a:lnTo>
                <a:cubicBezTo>
                  <a:pt x="56585" y="29080"/>
                  <a:pt x="57680" y="29674"/>
                  <a:pt x="58456" y="30541"/>
                </a:cubicBezTo>
                <a:cubicBezTo>
                  <a:pt x="58890" y="31020"/>
                  <a:pt x="59233" y="31614"/>
                  <a:pt x="59301" y="32253"/>
                </a:cubicBezTo>
                <a:cubicBezTo>
                  <a:pt x="59415" y="33075"/>
                  <a:pt x="59096" y="33873"/>
                  <a:pt x="58867" y="34672"/>
                </a:cubicBezTo>
                <a:cubicBezTo>
                  <a:pt x="58662" y="35471"/>
                  <a:pt x="58525" y="36384"/>
                  <a:pt x="58959" y="37092"/>
                </a:cubicBezTo>
                <a:cubicBezTo>
                  <a:pt x="59073" y="36202"/>
                  <a:pt x="59529" y="35357"/>
                  <a:pt x="60191" y="34764"/>
                </a:cubicBezTo>
                <a:lnTo>
                  <a:pt x="60191" y="34764"/>
                </a:lnTo>
                <a:cubicBezTo>
                  <a:pt x="60374" y="35677"/>
                  <a:pt x="59986" y="36590"/>
                  <a:pt x="59803" y="37503"/>
                </a:cubicBezTo>
                <a:cubicBezTo>
                  <a:pt x="59621" y="38416"/>
                  <a:pt x="59712" y="39534"/>
                  <a:pt x="60511" y="40013"/>
                </a:cubicBezTo>
                <a:cubicBezTo>
                  <a:pt x="60556" y="38986"/>
                  <a:pt x="60785" y="37959"/>
                  <a:pt x="61150" y="37001"/>
                </a:cubicBezTo>
                <a:cubicBezTo>
                  <a:pt x="61332" y="37411"/>
                  <a:pt x="61561" y="37777"/>
                  <a:pt x="61835" y="38096"/>
                </a:cubicBezTo>
                <a:cubicBezTo>
                  <a:pt x="61919" y="38202"/>
                  <a:pt x="62043" y="38327"/>
                  <a:pt x="62187" y="38327"/>
                </a:cubicBezTo>
                <a:cubicBezTo>
                  <a:pt x="62199" y="38327"/>
                  <a:pt x="62211" y="38326"/>
                  <a:pt x="62223" y="38324"/>
                </a:cubicBezTo>
                <a:cubicBezTo>
                  <a:pt x="62337" y="38302"/>
                  <a:pt x="62428" y="38210"/>
                  <a:pt x="62497" y="38119"/>
                </a:cubicBezTo>
                <a:cubicBezTo>
                  <a:pt x="63935" y="36361"/>
                  <a:pt x="62679" y="34490"/>
                  <a:pt x="62245" y="32618"/>
                </a:cubicBezTo>
                <a:lnTo>
                  <a:pt x="62245" y="32618"/>
                </a:lnTo>
                <a:cubicBezTo>
                  <a:pt x="62839" y="33120"/>
                  <a:pt x="63615" y="33394"/>
                  <a:pt x="64391" y="33394"/>
                </a:cubicBezTo>
                <a:cubicBezTo>
                  <a:pt x="64414" y="31979"/>
                  <a:pt x="62337" y="31271"/>
                  <a:pt x="62268" y="29879"/>
                </a:cubicBezTo>
                <a:lnTo>
                  <a:pt x="62268" y="29879"/>
                </a:lnTo>
                <a:cubicBezTo>
                  <a:pt x="62620" y="30102"/>
                  <a:pt x="63026" y="30205"/>
                  <a:pt x="63435" y="30205"/>
                </a:cubicBezTo>
                <a:cubicBezTo>
                  <a:pt x="64407" y="30205"/>
                  <a:pt x="65400" y="29624"/>
                  <a:pt x="65738" y="28692"/>
                </a:cubicBezTo>
                <a:lnTo>
                  <a:pt x="65738" y="28692"/>
                </a:lnTo>
                <a:cubicBezTo>
                  <a:pt x="65553" y="28904"/>
                  <a:pt x="65276" y="28985"/>
                  <a:pt x="64991" y="28985"/>
                </a:cubicBezTo>
                <a:cubicBezTo>
                  <a:pt x="64784" y="28985"/>
                  <a:pt x="64574" y="28942"/>
                  <a:pt x="64391" y="28875"/>
                </a:cubicBezTo>
                <a:cubicBezTo>
                  <a:pt x="63935" y="28692"/>
                  <a:pt x="63547" y="28395"/>
                  <a:pt x="63090" y="28236"/>
                </a:cubicBezTo>
                <a:cubicBezTo>
                  <a:pt x="62770" y="28110"/>
                  <a:pt x="62434" y="28070"/>
                  <a:pt x="62091" y="28070"/>
                </a:cubicBezTo>
                <a:cubicBezTo>
                  <a:pt x="61749" y="28070"/>
                  <a:pt x="61401" y="28110"/>
                  <a:pt x="61059" y="28144"/>
                </a:cubicBezTo>
                <a:cubicBezTo>
                  <a:pt x="62428" y="27528"/>
                  <a:pt x="63820" y="26889"/>
                  <a:pt x="65213" y="26250"/>
                </a:cubicBezTo>
                <a:cubicBezTo>
                  <a:pt x="64824" y="26094"/>
                  <a:pt x="64406" y="26017"/>
                  <a:pt x="63989" y="26017"/>
                </a:cubicBezTo>
                <a:cubicBezTo>
                  <a:pt x="63428" y="26017"/>
                  <a:pt x="62867" y="26157"/>
                  <a:pt x="62382" y="26432"/>
                </a:cubicBezTo>
                <a:cubicBezTo>
                  <a:pt x="63022" y="25953"/>
                  <a:pt x="63661" y="25474"/>
                  <a:pt x="64300" y="24994"/>
                </a:cubicBezTo>
                <a:cubicBezTo>
                  <a:pt x="63737" y="24946"/>
                  <a:pt x="63174" y="24923"/>
                  <a:pt x="62612" y="24923"/>
                </a:cubicBezTo>
                <a:cubicBezTo>
                  <a:pt x="62124" y="24923"/>
                  <a:pt x="61637" y="24940"/>
                  <a:pt x="61150" y="24972"/>
                </a:cubicBezTo>
                <a:cubicBezTo>
                  <a:pt x="61880" y="24310"/>
                  <a:pt x="62793" y="23830"/>
                  <a:pt x="63752" y="23648"/>
                </a:cubicBezTo>
                <a:cubicBezTo>
                  <a:pt x="62200" y="23442"/>
                  <a:pt x="60374" y="23031"/>
                  <a:pt x="59758" y="21594"/>
                </a:cubicBezTo>
                <a:lnTo>
                  <a:pt x="59758" y="21594"/>
                </a:lnTo>
                <a:cubicBezTo>
                  <a:pt x="60216" y="21930"/>
                  <a:pt x="60785" y="22108"/>
                  <a:pt x="61353" y="22108"/>
                </a:cubicBezTo>
                <a:cubicBezTo>
                  <a:pt x="61747" y="22108"/>
                  <a:pt x="62141" y="22022"/>
                  <a:pt x="62497" y="21845"/>
                </a:cubicBezTo>
                <a:cubicBezTo>
                  <a:pt x="60876" y="21571"/>
                  <a:pt x="59415" y="20498"/>
                  <a:pt x="58639" y="19037"/>
                </a:cubicBezTo>
                <a:lnTo>
                  <a:pt x="58639" y="19037"/>
                </a:lnTo>
                <a:cubicBezTo>
                  <a:pt x="58882" y="19482"/>
                  <a:pt x="59668" y="19649"/>
                  <a:pt x="60387" y="19649"/>
                </a:cubicBezTo>
                <a:cubicBezTo>
                  <a:pt x="60885" y="19649"/>
                  <a:pt x="61350" y="19569"/>
                  <a:pt x="61584" y="19448"/>
                </a:cubicBezTo>
                <a:cubicBezTo>
                  <a:pt x="61196" y="18672"/>
                  <a:pt x="60625" y="17941"/>
                  <a:pt x="60146" y="17188"/>
                </a:cubicBezTo>
                <a:cubicBezTo>
                  <a:pt x="60488" y="17188"/>
                  <a:pt x="60853" y="17188"/>
                  <a:pt x="61218" y="17165"/>
                </a:cubicBezTo>
                <a:cubicBezTo>
                  <a:pt x="61332" y="17165"/>
                  <a:pt x="61447" y="17165"/>
                  <a:pt x="61561" y="17120"/>
                </a:cubicBezTo>
                <a:cubicBezTo>
                  <a:pt x="61835" y="17006"/>
                  <a:pt x="61880" y="16640"/>
                  <a:pt x="61766" y="16367"/>
                </a:cubicBezTo>
                <a:cubicBezTo>
                  <a:pt x="61652" y="16093"/>
                  <a:pt x="61401" y="15910"/>
                  <a:pt x="61173" y="15750"/>
                </a:cubicBezTo>
                <a:cubicBezTo>
                  <a:pt x="62086" y="15750"/>
                  <a:pt x="63022" y="15773"/>
                  <a:pt x="63935" y="15796"/>
                </a:cubicBezTo>
                <a:cubicBezTo>
                  <a:pt x="64049" y="15362"/>
                  <a:pt x="63706" y="14929"/>
                  <a:pt x="63318" y="14723"/>
                </a:cubicBezTo>
                <a:cubicBezTo>
                  <a:pt x="62930" y="14518"/>
                  <a:pt x="62474" y="14426"/>
                  <a:pt x="62131" y="14130"/>
                </a:cubicBezTo>
                <a:cubicBezTo>
                  <a:pt x="61766" y="13856"/>
                  <a:pt x="61606" y="13262"/>
                  <a:pt x="61949" y="12988"/>
                </a:cubicBezTo>
                <a:lnTo>
                  <a:pt x="61949" y="12988"/>
                </a:lnTo>
                <a:cubicBezTo>
                  <a:pt x="62474" y="13308"/>
                  <a:pt x="63090" y="13536"/>
                  <a:pt x="63706" y="13673"/>
                </a:cubicBezTo>
                <a:cubicBezTo>
                  <a:pt x="62862" y="12920"/>
                  <a:pt x="62337" y="11847"/>
                  <a:pt x="62268" y="10729"/>
                </a:cubicBezTo>
                <a:lnTo>
                  <a:pt x="62268" y="10729"/>
                </a:lnTo>
                <a:cubicBezTo>
                  <a:pt x="62953" y="10957"/>
                  <a:pt x="63410" y="11550"/>
                  <a:pt x="63980" y="11984"/>
                </a:cubicBezTo>
                <a:cubicBezTo>
                  <a:pt x="64334" y="12267"/>
                  <a:pt x="64793" y="12471"/>
                  <a:pt x="65221" y="12471"/>
                </a:cubicBezTo>
                <a:cubicBezTo>
                  <a:pt x="65484" y="12471"/>
                  <a:pt x="65735" y="12394"/>
                  <a:pt x="65943" y="12212"/>
                </a:cubicBezTo>
                <a:cubicBezTo>
                  <a:pt x="65920" y="12167"/>
                  <a:pt x="65893" y="12124"/>
                  <a:pt x="65861" y="12084"/>
                </a:cubicBezTo>
                <a:lnTo>
                  <a:pt x="65861" y="12084"/>
                </a:lnTo>
                <a:cubicBezTo>
                  <a:pt x="66229" y="12187"/>
                  <a:pt x="66612" y="12238"/>
                  <a:pt x="66994" y="12238"/>
                </a:cubicBezTo>
                <a:cubicBezTo>
                  <a:pt x="67706" y="12238"/>
                  <a:pt x="68416" y="12061"/>
                  <a:pt x="69025" y="11710"/>
                </a:cubicBezTo>
                <a:cubicBezTo>
                  <a:pt x="68340" y="11413"/>
                  <a:pt x="67838" y="10774"/>
                  <a:pt x="67678" y="10067"/>
                </a:cubicBezTo>
                <a:lnTo>
                  <a:pt x="67678" y="10067"/>
                </a:lnTo>
                <a:cubicBezTo>
                  <a:pt x="68117" y="10352"/>
                  <a:pt x="68642" y="10492"/>
                  <a:pt x="69170" y="10492"/>
                </a:cubicBezTo>
                <a:cubicBezTo>
                  <a:pt x="69824" y="10492"/>
                  <a:pt x="70483" y="10278"/>
                  <a:pt x="70988" y="9861"/>
                </a:cubicBezTo>
                <a:cubicBezTo>
                  <a:pt x="70645" y="9838"/>
                  <a:pt x="70326" y="9702"/>
                  <a:pt x="70097" y="9473"/>
                </a:cubicBezTo>
                <a:lnTo>
                  <a:pt x="70097" y="9473"/>
                </a:lnTo>
                <a:cubicBezTo>
                  <a:pt x="70198" y="9566"/>
                  <a:pt x="70305" y="9607"/>
                  <a:pt x="70415" y="9607"/>
                </a:cubicBezTo>
                <a:cubicBezTo>
                  <a:pt x="71200" y="9607"/>
                  <a:pt x="72150" y="7518"/>
                  <a:pt x="72311" y="7214"/>
                </a:cubicBezTo>
                <a:lnTo>
                  <a:pt x="72311" y="7214"/>
                </a:lnTo>
                <a:cubicBezTo>
                  <a:pt x="72255" y="7335"/>
                  <a:pt x="74937" y="8903"/>
                  <a:pt x="75279" y="8903"/>
                </a:cubicBezTo>
                <a:cubicBezTo>
                  <a:pt x="75298" y="8904"/>
                  <a:pt x="75318" y="8904"/>
                  <a:pt x="75337" y="8904"/>
                </a:cubicBezTo>
                <a:cubicBezTo>
                  <a:pt x="76270" y="8904"/>
                  <a:pt x="77575" y="7863"/>
                  <a:pt x="78200" y="7259"/>
                </a:cubicBezTo>
                <a:lnTo>
                  <a:pt x="78200" y="7259"/>
                </a:lnTo>
                <a:cubicBezTo>
                  <a:pt x="78337" y="7967"/>
                  <a:pt x="77926" y="8720"/>
                  <a:pt x="77265" y="9017"/>
                </a:cubicBezTo>
                <a:cubicBezTo>
                  <a:pt x="77972" y="9062"/>
                  <a:pt x="78634" y="9496"/>
                  <a:pt x="78976" y="10112"/>
                </a:cubicBezTo>
                <a:cubicBezTo>
                  <a:pt x="78859" y="10198"/>
                  <a:pt x="78728" y="10228"/>
                  <a:pt x="78588" y="10228"/>
                </a:cubicBezTo>
                <a:cubicBezTo>
                  <a:pt x="78244" y="10228"/>
                  <a:pt x="77851" y="10042"/>
                  <a:pt x="77498" y="10042"/>
                </a:cubicBezTo>
                <a:cubicBezTo>
                  <a:pt x="77385" y="10042"/>
                  <a:pt x="77275" y="10061"/>
                  <a:pt x="77173" y="10112"/>
                </a:cubicBezTo>
                <a:cubicBezTo>
                  <a:pt x="76968" y="10227"/>
                  <a:pt x="76854" y="10432"/>
                  <a:pt x="76671" y="10569"/>
                </a:cubicBezTo>
                <a:cubicBezTo>
                  <a:pt x="76403" y="10825"/>
                  <a:pt x="76084" y="10914"/>
                  <a:pt x="75737" y="10914"/>
                </a:cubicBezTo>
                <a:cubicBezTo>
                  <a:pt x="74974" y="10914"/>
                  <a:pt x="74071" y="10489"/>
                  <a:pt x="73248" y="10489"/>
                </a:cubicBezTo>
                <a:cubicBezTo>
                  <a:pt x="73011" y="10489"/>
                  <a:pt x="72781" y="10524"/>
                  <a:pt x="72563" y="10615"/>
                </a:cubicBezTo>
                <a:cubicBezTo>
                  <a:pt x="73202" y="10774"/>
                  <a:pt x="73612" y="11368"/>
                  <a:pt x="74069" y="11847"/>
                </a:cubicBezTo>
                <a:cubicBezTo>
                  <a:pt x="74430" y="12226"/>
                  <a:pt x="74919" y="12562"/>
                  <a:pt x="75413" y="12562"/>
                </a:cubicBezTo>
                <a:cubicBezTo>
                  <a:pt x="75544" y="12562"/>
                  <a:pt x="75675" y="12539"/>
                  <a:pt x="75804" y="12486"/>
                </a:cubicBezTo>
                <a:lnTo>
                  <a:pt x="75804" y="12486"/>
                </a:lnTo>
                <a:cubicBezTo>
                  <a:pt x="75433" y="12662"/>
                  <a:pt x="75021" y="12748"/>
                  <a:pt x="74607" y="12748"/>
                </a:cubicBezTo>
                <a:cubicBezTo>
                  <a:pt x="74002" y="12748"/>
                  <a:pt x="73393" y="12565"/>
                  <a:pt x="72905" y="12212"/>
                </a:cubicBezTo>
                <a:lnTo>
                  <a:pt x="72905" y="12212"/>
                </a:lnTo>
                <a:cubicBezTo>
                  <a:pt x="73019" y="12623"/>
                  <a:pt x="73133" y="13034"/>
                  <a:pt x="73224" y="13445"/>
                </a:cubicBezTo>
                <a:cubicBezTo>
                  <a:pt x="72878" y="13284"/>
                  <a:pt x="72492" y="13204"/>
                  <a:pt x="72105" y="13204"/>
                </a:cubicBezTo>
                <a:cubicBezTo>
                  <a:pt x="71778" y="13204"/>
                  <a:pt x="71451" y="13261"/>
                  <a:pt x="71147" y="13376"/>
                </a:cubicBezTo>
                <a:cubicBezTo>
                  <a:pt x="71650" y="14016"/>
                  <a:pt x="72471" y="14404"/>
                  <a:pt x="73293" y="14449"/>
                </a:cubicBezTo>
                <a:cubicBezTo>
                  <a:pt x="72699" y="14723"/>
                  <a:pt x="71992" y="15180"/>
                  <a:pt x="72083" y="15842"/>
                </a:cubicBezTo>
                <a:cubicBezTo>
                  <a:pt x="71170" y="15613"/>
                  <a:pt x="70234" y="15385"/>
                  <a:pt x="69299" y="15134"/>
                </a:cubicBezTo>
                <a:lnTo>
                  <a:pt x="69299" y="15134"/>
                </a:lnTo>
                <a:cubicBezTo>
                  <a:pt x="69687" y="15476"/>
                  <a:pt x="70075" y="15796"/>
                  <a:pt x="70463" y="16138"/>
                </a:cubicBezTo>
                <a:cubicBezTo>
                  <a:pt x="68865" y="16481"/>
                  <a:pt x="67267" y="16800"/>
                  <a:pt x="65669" y="17143"/>
                </a:cubicBezTo>
                <a:lnTo>
                  <a:pt x="67016" y="17736"/>
                </a:lnTo>
                <a:cubicBezTo>
                  <a:pt x="66034" y="18352"/>
                  <a:pt x="65099" y="19037"/>
                  <a:pt x="64231" y="19813"/>
                </a:cubicBezTo>
                <a:cubicBezTo>
                  <a:pt x="64688" y="19745"/>
                  <a:pt x="65121" y="19676"/>
                  <a:pt x="65578" y="19608"/>
                </a:cubicBezTo>
                <a:lnTo>
                  <a:pt x="65578" y="19608"/>
                </a:lnTo>
                <a:cubicBezTo>
                  <a:pt x="65099" y="19904"/>
                  <a:pt x="64619" y="20201"/>
                  <a:pt x="64140" y="20498"/>
                </a:cubicBezTo>
                <a:cubicBezTo>
                  <a:pt x="64242" y="20507"/>
                  <a:pt x="64344" y="20511"/>
                  <a:pt x="64446" y="20511"/>
                </a:cubicBezTo>
                <a:cubicBezTo>
                  <a:pt x="65671" y="20511"/>
                  <a:pt x="66891" y="19889"/>
                  <a:pt x="67587" y="18877"/>
                </a:cubicBezTo>
                <a:lnTo>
                  <a:pt x="67587" y="18877"/>
                </a:lnTo>
                <a:cubicBezTo>
                  <a:pt x="67040" y="19766"/>
                  <a:pt x="66379" y="20586"/>
                  <a:pt x="65628" y="21293"/>
                </a:cubicBezTo>
                <a:lnTo>
                  <a:pt x="65628" y="21293"/>
                </a:lnTo>
                <a:cubicBezTo>
                  <a:pt x="66043" y="20905"/>
                  <a:pt x="67269" y="20314"/>
                  <a:pt x="67815" y="19950"/>
                </a:cubicBezTo>
                <a:cubicBezTo>
                  <a:pt x="68458" y="19552"/>
                  <a:pt x="69174" y="19297"/>
                  <a:pt x="69906" y="19297"/>
                </a:cubicBezTo>
                <a:cubicBezTo>
                  <a:pt x="70265" y="19297"/>
                  <a:pt x="70627" y="19358"/>
                  <a:pt x="70988" y="19494"/>
                </a:cubicBezTo>
                <a:cubicBezTo>
                  <a:pt x="70280" y="19585"/>
                  <a:pt x="69618" y="19973"/>
                  <a:pt x="69253" y="20566"/>
                </a:cubicBezTo>
                <a:cubicBezTo>
                  <a:pt x="69047" y="20863"/>
                  <a:pt x="68933" y="21205"/>
                  <a:pt x="68728" y="21479"/>
                </a:cubicBezTo>
                <a:cubicBezTo>
                  <a:pt x="68557" y="21711"/>
                  <a:pt x="68309" y="21851"/>
                  <a:pt x="68035" y="21932"/>
                </a:cubicBezTo>
                <a:lnTo>
                  <a:pt x="68035" y="21932"/>
                </a:lnTo>
                <a:cubicBezTo>
                  <a:pt x="68800" y="22006"/>
                  <a:pt x="69836" y="22380"/>
                  <a:pt x="70523" y="22380"/>
                </a:cubicBezTo>
                <a:cubicBezTo>
                  <a:pt x="70841" y="22380"/>
                  <a:pt x="71085" y="22300"/>
                  <a:pt x="71193" y="22073"/>
                </a:cubicBezTo>
                <a:lnTo>
                  <a:pt x="71193" y="22073"/>
                </a:lnTo>
                <a:cubicBezTo>
                  <a:pt x="70440" y="23693"/>
                  <a:pt x="67632" y="22484"/>
                  <a:pt x="66331" y="23716"/>
                </a:cubicBezTo>
                <a:cubicBezTo>
                  <a:pt x="67518" y="23762"/>
                  <a:pt x="68682" y="23922"/>
                  <a:pt x="69846" y="24196"/>
                </a:cubicBezTo>
                <a:cubicBezTo>
                  <a:pt x="69162" y="24606"/>
                  <a:pt x="68408" y="24949"/>
                  <a:pt x="67632" y="25177"/>
                </a:cubicBezTo>
                <a:cubicBezTo>
                  <a:pt x="68180" y="25382"/>
                  <a:pt x="68751" y="25611"/>
                  <a:pt x="69299" y="25839"/>
                </a:cubicBezTo>
                <a:cubicBezTo>
                  <a:pt x="68294" y="26181"/>
                  <a:pt x="67290" y="26524"/>
                  <a:pt x="66286" y="26866"/>
                </a:cubicBezTo>
                <a:cubicBezTo>
                  <a:pt x="66917" y="27355"/>
                  <a:pt x="67694" y="27608"/>
                  <a:pt x="68487" y="27608"/>
                </a:cubicBezTo>
                <a:cubicBezTo>
                  <a:pt x="68582" y="27608"/>
                  <a:pt x="68678" y="27604"/>
                  <a:pt x="68774" y="27597"/>
                </a:cubicBezTo>
                <a:lnTo>
                  <a:pt x="68774" y="27597"/>
                </a:lnTo>
                <a:cubicBezTo>
                  <a:pt x="67952" y="28007"/>
                  <a:pt x="66856" y="27985"/>
                  <a:pt x="66080" y="28441"/>
                </a:cubicBezTo>
                <a:cubicBezTo>
                  <a:pt x="65715" y="28669"/>
                  <a:pt x="65624" y="29308"/>
                  <a:pt x="66012" y="29445"/>
                </a:cubicBezTo>
                <a:cubicBezTo>
                  <a:pt x="66070" y="29471"/>
                  <a:pt x="66129" y="29480"/>
                  <a:pt x="66187" y="29480"/>
                </a:cubicBezTo>
                <a:cubicBezTo>
                  <a:pt x="66286" y="29480"/>
                  <a:pt x="66382" y="29451"/>
                  <a:pt x="66468" y="29423"/>
                </a:cubicBezTo>
                <a:cubicBezTo>
                  <a:pt x="67084" y="29263"/>
                  <a:pt x="67701" y="29103"/>
                  <a:pt x="68317" y="28943"/>
                </a:cubicBezTo>
                <a:lnTo>
                  <a:pt x="68317" y="28943"/>
                </a:lnTo>
                <a:cubicBezTo>
                  <a:pt x="67792" y="29582"/>
                  <a:pt x="67267" y="30221"/>
                  <a:pt x="66742" y="30861"/>
                </a:cubicBezTo>
                <a:cubicBezTo>
                  <a:pt x="66768" y="30861"/>
                  <a:pt x="66793" y="30862"/>
                  <a:pt x="66818" y="30862"/>
                </a:cubicBezTo>
                <a:cubicBezTo>
                  <a:pt x="67502" y="30862"/>
                  <a:pt x="68198" y="30569"/>
                  <a:pt x="68682" y="30085"/>
                </a:cubicBezTo>
                <a:lnTo>
                  <a:pt x="68682" y="30085"/>
                </a:lnTo>
                <a:cubicBezTo>
                  <a:pt x="69070" y="30701"/>
                  <a:pt x="68454" y="31477"/>
                  <a:pt x="67815" y="31865"/>
                </a:cubicBezTo>
                <a:cubicBezTo>
                  <a:pt x="67176" y="32230"/>
                  <a:pt x="66400" y="32572"/>
                  <a:pt x="66217" y="33280"/>
                </a:cubicBezTo>
                <a:cubicBezTo>
                  <a:pt x="66295" y="33268"/>
                  <a:pt x="66374" y="33261"/>
                  <a:pt x="66454" y="33261"/>
                </a:cubicBezTo>
                <a:cubicBezTo>
                  <a:pt x="66952" y="33261"/>
                  <a:pt x="67457" y="33502"/>
                  <a:pt x="67792" y="33896"/>
                </a:cubicBezTo>
                <a:cubicBezTo>
                  <a:pt x="66537" y="34718"/>
                  <a:pt x="65418" y="35745"/>
                  <a:pt x="64505" y="36932"/>
                </a:cubicBezTo>
                <a:cubicBezTo>
                  <a:pt x="65081" y="36798"/>
                  <a:pt x="65608" y="36567"/>
                  <a:pt x="66073" y="36225"/>
                </a:cubicBezTo>
                <a:lnTo>
                  <a:pt x="66073" y="36225"/>
                </a:lnTo>
                <a:cubicBezTo>
                  <a:pt x="65194" y="36990"/>
                  <a:pt x="64636" y="38138"/>
                  <a:pt x="64574" y="39306"/>
                </a:cubicBezTo>
                <a:cubicBezTo>
                  <a:pt x="65692" y="38347"/>
                  <a:pt x="66719" y="37320"/>
                  <a:pt x="67655" y="36179"/>
                </a:cubicBezTo>
                <a:lnTo>
                  <a:pt x="67655" y="36179"/>
                </a:lnTo>
                <a:cubicBezTo>
                  <a:pt x="67701" y="37115"/>
                  <a:pt x="67267" y="38028"/>
                  <a:pt x="66537" y="38598"/>
                </a:cubicBezTo>
                <a:cubicBezTo>
                  <a:pt x="67838" y="38165"/>
                  <a:pt x="68933" y="37138"/>
                  <a:pt x="69458" y="35859"/>
                </a:cubicBezTo>
                <a:lnTo>
                  <a:pt x="69458" y="35859"/>
                </a:lnTo>
                <a:cubicBezTo>
                  <a:pt x="70006" y="37046"/>
                  <a:pt x="69755" y="38575"/>
                  <a:pt x="68842" y="39557"/>
                </a:cubicBezTo>
                <a:cubicBezTo>
                  <a:pt x="68659" y="39762"/>
                  <a:pt x="68408" y="39991"/>
                  <a:pt x="68408" y="40265"/>
                </a:cubicBezTo>
                <a:cubicBezTo>
                  <a:pt x="68408" y="40470"/>
                  <a:pt x="68545" y="40630"/>
                  <a:pt x="68591" y="40812"/>
                </a:cubicBezTo>
                <a:cubicBezTo>
                  <a:pt x="68842" y="41634"/>
                  <a:pt x="67838" y="42273"/>
                  <a:pt x="66993" y="42319"/>
                </a:cubicBezTo>
                <a:cubicBezTo>
                  <a:pt x="66876" y="42325"/>
                  <a:pt x="66758" y="42327"/>
                  <a:pt x="66639" y="42327"/>
                </a:cubicBezTo>
                <a:cubicBezTo>
                  <a:pt x="66446" y="42327"/>
                  <a:pt x="66250" y="42322"/>
                  <a:pt x="66057" y="42322"/>
                </a:cubicBezTo>
                <a:cubicBezTo>
                  <a:pt x="65504" y="42322"/>
                  <a:pt x="64965" y="42364"/>
                  <a:pt x="64528" y="42684"/>
                </a:cubicBezTo>
                <a:cubicBezTo>
                  <a:pt x="64557" y="42683"/>
                  <a:pt x="64586" y="42683"/>
                  <a:pt x="64615" y="42683"/>
                </a:cubicBezTo>
                <a:cubicBezTo>
                  <a:pt x="65568" y="42683"/>
                  <a:pt x="66535" y="43047"/>
                  <a:pt x="67221" y="43734"/>
                </a:cubicBezTo>
                <a:cubicBezTo>
                  <a:pt x="66901" y="43607"/>
                  <a:pt x="66560" y="43547"/>
                  <a:pt x="66218" y="43547"/>
                </a:cubicBezTo>
                <a:cubicBezTo>
                  <a:pt x="65150" y="43547"/>
                  <a:pt x="64076" y="44135"/>
                  <a:pt x="63592" y="45104"/>
                </a:cubicBezTo>
                <a:cubicBezTo>
                  <a:pt x="64009" y="45296"/>
                  <a:pt x="64458" y="45381"/>
                  <a:pt x="64911" y="45381"/>
                </a:cubicBezTo>
                <a:cubicBezTo>
                  <a:pt x="65748" y="45381"/>
                  <a:pt x="66602" y="45091"/>
                  <a:pt x="67313" y="44647"/>
                </a:cubicBezTo>
                <a:cubicBezTo>
                  <a:pt x="68431" y="43962"/>
                  <a:pt x="69276" y="42935"/>
                  <a:pt x="70097" y="41931"/>
                </a:cubicBezTo>
                <a:lnTo>
                  <a:pt x="70097" y="41931"/>
                </a:lnTo>
                <a:cubicBezTo>
                  <a:pt x="70029" y="42524"/>
                  <a:pt x="69732" y="43072"/>
                  <a:pt x="69276" y="43460"/>
                </a:cubicBezTo>
                <a:cubicBezTo>
                  <a:pt x="69371" y="43454"/>
                  <a:pt x="69467" y="43450"/>
                  <a:pt x="69562" y="43450"/>
                </a:cubicBezTo>
                <a:cubicBezTo>
                  <a:pt x="70127" y="43450"/>
                  <a:pt x="70685" y="43565"/>
                  <a:pt x="71193" y="43780"/>
                </a:cubicBezTo>
                <a:lnTo>
                  <a:pt x="69481" y="44967"/>
                </a:lnTo>
                <a:cubicBezTo>
                  <a:pt x="69618" y="45286"/>
                  <a:pt x="70006" y="45400"/>
                  <a:pt x="70303" y="45583"/>
                </a:cubicBezTo>
                <a:cubicBezTo>
                  <a:pt x="70600" y="45765"/>
                  <a:pt x="70873" y="46153"/>
                  <a:pt x="70668" y="46427"/>
                </a:cubicBezTo>
                <a:cubicBezTo>
                  <a:pt x="70554" y="46587"/>
                  <a:pt x="70348" y="46610"/>
                  <a:pt x="70143" y="46656"/>
                </a:cubicBezTo>
                <a:cubicBezTo>
                  <a:pt x="69504" y="46747"/>
                  <a:pt x="68865" y="46838"/>
                  <a:pt x="68226" y="46930"/>
                </a:cubicBezTo>
                <a:cubicBezTo>
                  <a:pt x="68568" y="47249"/>
                  <a:pt x="68933" y="47569"/>
                  <a:pt x="69299" y="47888"/>
                </a:cubicBezTo>
                <a:cubicBezTo>
                  <a:pt x="68511" y="47626"/>
                  <a:pt x="67689" y="47494"/>
                  <a:pt x="66870" y="47494"/>
                </a:cubicBezTo>
                <a:cubicBezTo>
                  <a:pt x="66052" y="47494"/>
                  <a:pt x="65236" y="47626"/>
                  <a:pt x="64460" y="47888"/>
                </a:cubicBezTo>
                <a:cubicBezTo>
                  <a:pt x="65121" y="47957"/>
                  <a:pt x="65761" y="48276"/>
                  <a:pt x="66240" y="48756"/>
                </a:cubicBezTo>
                <a:cubicBezTo>
                  <a:pt x="65230" y="49384"/>
                  <a:pt x="64419" y="50034"/>
                  <a:pt x="63199" y="50034"/>
                </a:cubicBezTo>
                <a:cubicBezTo>
                  <a:pt x="63180" y="50034"/>
                  <a:pt x="63162" y="50034"/>
                  <a:pt x="63144" y="50034"/>
                </a:cubicBezTo>
                <a:lnTo>
                  <a:pt x="63144" y="50034"/>
                </a:lnTo>
                <a:cubicBezTo>
                  <a:pt x="63537" y="50047"/>
                  <a:pt x="64098" y="51021"/>
                  <a:pt x="64943" y="51021"/>
                </a:cubicBezTo>
                <a:cubicBezTo>
                  <a:pt x="64979" y="51021"/>
                  <a:pt x="65016" y="51019"/>
                  <a:pt x="65053" y="51015"/>
                </a:cubicBezTo>
                <a:cubicBezTo>
                  <a:pt x="65738" y="50947"/>
                  <a:pt x="66605" y="50353"/>
                  <a:pt x="67313" y="50171"/>
                </a:cubicBezTo>
                <a:lnTo>
                  <a:pt x="67313" y="50171"/>
                </a:lnTo>
                <a:cubicBezTo>
                  <a:pt x="66856" y="50559"/>
                  <a:pt x="66308" y="50901"/>
                  <a:pt x="65715" y="51107"/>
                </a:cubicBezTo>
                <a:cubicBezTo>
                  <a:pt x="66103" y="51175"/>
                  <a:pt x="66491" y="51221"/>
                  <a:pt x="66879" y="51289"/>
                </a:cubicBezTo>
                <a:cubicBezTo>
                  <a:pt x="66377" y="51426"/>
                  <a:pt x="65898" y="51540"/>
                  <a:pt x="65395" y="51677"/>
                </a:cubicBezTo>
                <a:cubicBezTo>
                  <a:pt x="65733" y="51786"/>
                  <a:pt x="66089" y="51843"/>
                  <a:pt x="66444" y="51843"/>
                </a:cubicBezTo>
                <a:cubicBezTo>
                  <a:pt x="66762" y="51843"/>
                  <a:pt x="67079" y="51797"/>
                  <a:pt x="67381" y="51700"/>
                </a:cubicBezTo>
                <a:lnTo>
                  <a:pt x="67381" y="51700"/>
                </a:lnTo>
                <a:cubicBezTo>
                  <a:pt x="66833" y="52088"/>
                  <a:pt x="66286" y="52453"/>
                  <a:pt x="65738" y="52841"/>
                </a:cubicBezTo>
                <a:cubicBezTo>
                  <a:pt x="65327" y="53115"/>
                  <a:pt x="64939" y="53709"/>
                  <a:pt x="65327" y="53983"/>
                </a:cubicBezTo>
                <a:cubicBezTo>
                  <a:pt x="66240" y="53640"/>
                  <a:pt x="67153" y="53298"/>
                  <a:pt x="68043" y="52933"/>
                </a:cubicBezTo>
                <a:lnTo>
                  <a:pt x="68043" y="52933"/>
                </a:lnTo>
                <a:cubicBezTo>
                  <a:pt x="67838" y="53206"/>
                  <a:pt x="67655" y="53480"/>
                  <a:pt x="67450" y="53754"/>
                </a:cubicBezTo>
                <a:cubicBezTo>
                  <a:pt x="68020" y="53435"/>
                  <a:pt x="68614" y="53161"/>
                  <a:pt x="69230" y="52887"/>
                </a:cubicBezTo>
                <a:lnTo>
                  <a:pt x="69230" y="52887"/>
                </a:lnTo>
                <a:cubicBezTo>
                  <a:pt x="69230" y="53891"/>
                  <a:pt x="67952" y="54302"/>
                  <a:pt x="67039" y="54759"/>
                </a:cubicBezTo>
                <a:cubicBezTo>
                  <a:pt x="66080" y="55238"/>
                  <a:pt x="65304" y="56105"/>
                  <a:pt x="64939" y="57110"/>
                </a:cubicBezTo>
                <a:cubicBezTo>
                  <a:pt x="66103" y="56493"/>
                  <a:pt x="67267" y="55831"/>
                  <a:pt x="68386" y="55124"/>
                </a:cubicBezTo>
                <a:lnTo>
                  <a:pt x="68386" y="55124"/>
                </a:lnTo>
                <a:cubicBezTo>
                  <a:pt x="67883" y="55535"/>
                  <a:pt x="67861" y="56379"/>
                  <a:pt x="68340" y="56813"/>
                </a:cubicBezTo>
                <a:cubicBezTo>
                  <a:pt x="66719" y="58068"/>
                  <a:pt x="65236" y="59483"/>
                  <a:pt x="63912" y="61036"/>
                </a:cubicBezTo>
                <a:cubicBezTo>
                  <a:pt x="65236" y="60648"/>
                  <a:pt x="66491" y="59963"/>
                  <a:pt x="67541" y="59050"/>
                </a:cubicBezTo>
                <a:lnTo>
                  <a:pt x="67541" y="59050"/>
                </a:lnTo>
                <a:cubicBezTo>
                  <a:pt x="67290" y="59483"/>
                  <a:pt x="67016" y="59894"/>
                  <a:pt x="66765" y="60305"/>
                </a:cubicBezTo>
                <a:cubicBezTo>
                  <a:pt x="68386" y="59552"/>
                  <a:pt x="69664" y="58045"/>
                  <a:pt x="70143" y="56311"/>
                </a:cubicBezTo>
                <a:lnTo>
                  <a:pt x="70143" y="56311"/>
                </a:lnTo>
                <a:cubicBezTo>
                  <a:pt x="70600" y="57429"/>
                  <a:pt x="70189" y="58822"/>
                  <a:pt x="69207" y="59483"/>
                </a:cubicBezTo>
                <a:cubicBezTo>
                  <a:pt x="68819" y="59757"/>
                  <a:pt x="68294" y="59986"/>
                  <a:pt x="68226" y="60465"/>
                </a:cubicBezTo>
                <a:cubicBezTo>
                  <a:pt x="68431" y="60488"/>
                  <a:pt x="68637" y="60488"/>
                  <a:pt x="68865" y="60511"/>
                </a:cubicBezTo>
                <a:cubicBezTo>
                  <a:pt x="67906" y="60876"/>
                  <a:pt x="67016" y="61492"/>
                  <a:pt x="66331" y="62245"/>
                </a:cubicBezTo>
                <a:cubicBezTo>
                  <a:pt x="67107" y="62131"/>
                  <a:pt x="67906" y="62040"/>
                  <a:pt x="68682" y="61949"/>
                </a:cubicBezTo>
                <a:lnTo>
                  <a:pt x="68682" y="61949"/>
                </a:lnTo>
                <a:cubicBezTo>
                  <a:pt x="67655" y="62519"/>
                  <a:pt x="66788" y="63409"/>
                  <a:pt x="66240" y="64459"/>
                </a:cubicBezTo>
                <a:cubicBezTo>
                  <a:pt x="67404" y="64117"/>
                  <a:pt x="68431" y="63272"/>
                  <a:pt x="69002" y="62200"/>
                </a:cubicBezTo>
                <a:lnTo>
                  <a:pt x="69002" y="62200"/>
                </a:lnTo>
                <a:cubicBezTo>
                  <a:pt x="68819" y="63021"/>
                  <a:pt x="68637" y="63843"/>
                  <a:pt x="68477" y="64665"/>
                </a:cubicBezTo>
                <a:cubicBezTo>
                  <a:pt x="69139" y="64003"/>
                  <a:pt x="69687" y="63227"/>
                  <a:pt x="70097" y="62359"/>
                </a:cubicBezTo>
                <a:lnTo>
                  <a:pt x="70097" y="62359"/>
                </a:lnTo>
                <a:cubicBezTo>
                  <a:pt x="70029" y="62953"/>
                  <a:pt x="70052" y="63569"/>
                  <a:pt x="70212" y="64140"/>
                </a:cubicBezTo>
                <a:cubicBezTo>
                  <a:pt x="70554" y="62747"/>
                  <a:pt x="70896" y="61355"/>
                  <a:pt x="71239" y="59963"/>
                </a:cubicBezTo>
                <a:lnTo>
                  <a:pt x="71239" y="59963"/>
                </a:lnTo>
                <a:cubicBezTo>
                  <a:pt x="71170" y="61150"/>
                  <a:pt x="71033" y="62337"/>
                  <a:pt x="70851" y="63501"/>
                </a:cubicBezTo>
                <a:cubicBezTo>
                  <a:pt x="72015" y="62519"/>
                  <a:pt x="72882" y="61150"/>
                  <a:pt x="73293" y="59666"/>
                </a:cubicBezTo>
                <a:lnTo>
                  <a:pt x="73293" y="59666"/>
                </a:lnTo>
                <a:cubicBezTo>
                  <a:pt x="73635" y="60396"/>
                  <a:pt x="73407" y="61241"/>
                  <a:pt x="73088" y="61949"/>
                </a:cubicBezTo>
                <a:cubicBezTo>
                  <a:pt x="72768" y="62656"/>
                  <a:pt x="72311" y="63341"/>
                  <a:pt x="72197" y="64117"/>
                </a:cubicBezTo>
                <a:cubicBezTo>
                  <a:pt x="72083" y="64893"/>
                  <a:pt x="72403" y="65806"/>
                  <a:pt x="73133" y="66057"/>
                </a:cubicBezTo>
                <a:cubicBezTo>
                  <a:pt x="73156" y="65053"/>
                  <a:pt x="73453" y="64071"/>
                  <a:pt x="73978" y="63227"/>
                </a:cubicBezTo>
                <a:lnTo>
                  <a:pt x="73978" y="63227"/>
                </a:lnTo>
                <a:cubicBezTo>
                  <a:pt x="73955" y="63912"/>
                  <a:pt x="74206" y="64596"/>
                  <a:pt x="74708" y="65076"/>
                </a:cubicBezTo>
                <a:cubicBezTo>
                  <a:pt x="74777" y="64847"/>
                  <a:pt x="74936" y="64619"/>
                  <a:pt x="75165" y="64482"/>
                </a:cubicBezTo>
                <a:cubicBezTo>
                  <a:pt x="75339" y="64948"/>
                  <a:pt x="75845" y="65266"/>
                  <a:pt x="76343" y="65266"/>
                </a:cubicBezTo>
                <a:cubicBezTo>
                  <a:pt x="76430" y="65266"/>
                  <a:pt x="76517" y="65256"/>
                  <a:pt x="76603" y="65235"/>
                </a:cubicBezTo>
                <a:cubicBezTo>
                  <a:pt x="76215" y="63980"/>
                  <a:pt x="75849" y="62679"/>
                  <a:pt x="75598" y="61378"/>
                </a:cubicBezTo>
                <a:cubicBezTo>
                  <a:pt x="75417" y="60516"/>
                  <a:pt x="75980" y="58797"/>
                  <a:pt x="75762" y="58148"/>
                </a:cubicBezTo>
                <a:lnTo>
                  <a:pt x="75762" y="58148"/>
                </a:lnTo>
                <a:cubicBezTo>
                  <a:pt x="75991" y="58806"/>
                  <a:pt x="76354" y="59441"/>
                  <a:pt x="76808" y="59963"/>
                </a:cubicBezTo>
                <a:cubicBezTo>
                  <a:pt x="76907" y="60081"/>
                  <a:pt x="77040" y="60200"/>
                  <a:pt x="77178" y="60200"/>
                </a:cubicBezTo>
                <a:cubicBezTo>
                  <a:pt x="77199" y="60200"/>
                  <a:pt x="77220" y="60197"/>
                  <a:pt x="77242" y="60191"/>
                </a:cubicBezTo>
                <a:cubicBezTo>
                  <a:pt x="77261" y="60186"/>
                  <a:pt x="77278" y="60178"/>
                  <a:pt x="77293" y="60167"/>
                </a:cubicBezTo>
                <a:lnTo>
                  <a:pt x="77293" y="60167"/>
                </a:lnTo>
                <a:cubicBezTo>
                  <a:pt x="77717" y="61555"/>
                  <a:pt x="79117" y="62575"/>
                  <a:pt x="80570" y="62575"/>
                </a:cubicBezTo>
                <a:cubicBezTo>
                  <a:pt x="80655" y="62575"/>
                  <a:pt x="80740" y="62572"/>
                  <a:pt x="80825" y="62565"/>
                </a:cubicBezTo>
                <a:cubicBezTo>
                  <a:pt x="79981" y="61424"/>
                  <a:pt x="79433" y="60054"/>
                  <a:pt x="79273" y="58639"/>
                </a:cubicBezTo>
                <a:lnTo>
                  <a:pt x="79273" y="58639"/>
                </a:lnTo>
                <a:cubicBezTo>
                  <a:pt x="80141" y="59575"/>
                  <a:pt x="81191" y="60328"/>
                  <a:pt x="82332" y="60876"/>
                </a:cubicBezTo>
                <a:cubicBezTo>
                  <a:pt x="82218" y="60214"/>
                  <a:pt x="82012" y="59575"/>
                  <a:pt x="81693" y="58981"/>
                </a:cubicBezTo>
                <a:lnTo>
                  <a:pt x="81693" y="58981"/>
                </a:lnTo>
                <a:cubicBezTo>
                  <a:pt x="82058" y="59050"/>
                  <a:pt x="82377" y="59324"/>
                  <a:pt x="82720" y="59483"/>
                </a:cubicBezTo>
                <a:cubicBezTo>
                  <a:pt x="82844" y="59533"/>
                  <a:pt x="82989" y="59562"/>
                  <a:pt x="83133" y="59562"/>
                </a:cubicBezTo>
                <a:cubicBezTo>
                  <a:pt x="83384" y="59562"/>
                  <a:pt x="83631" y="59473"/>
                  <a:pt x="83747" y="59255"/>
                </a:cubicBezTo>
                <a:cubicBezTo>
                  <a:pt x="83884" y="58981"/>
                  <a:pt x="83724" y="58639"/>
                  <a:pt x="83542" y="58388"/>
                </a:cubicBezTo>
                <a:cubicBezTo>
                  <a:pt x="82765" y="57224"/>
                  <a:pt x="81624" y="56288"/>
                  <a:pt x="80323" y="55763"/>
                </a:cubicBezTo>
                <a:cubicBezTo>
                  <a:pt x="80591" y="55598"/>
                  <a:pt x="80879" y="55537"/>
                  <a:pt x="81179" y="55537"/>
                </a:cubicBezTo>
                <a:cubicBezTo>
                  <a:pt x="81877" y="55537"/>
                  <a:pt x="82640" y="55870"/>
                  <a:pt x="83359" y="56014"/>
                </a:cubicBezTo>
                <a:cubicBezTo>
                  <a:pt x="83599" y="56063"/>
                  <a:pt x="83842" y="56087"/>
                  <a:pt x="84086" y="56087"/>
                </a:cubicBezTo>
                <a:cubicBezTo>
                  <a:pt x="85535" y="56087"/>
                  <a:pt x="86986" y="55246"/>
                  <a:pt x="87650" y="53937"/>
                </a:cubicBezTo>
                <a:lnTo>
                  <a:pt x="87650" y="53937"/>
                </a:lnTo>
                <a:cubicBezTo>
                  <a:pt x="87276" y="54124"/>
                  <a:pt x="86861" y="54216"/>
                  <a:pt x="86446" y="54216"/>
                </a:cubicBezTo>
                <a:cubicBezTo>
                  <a:pt x="86101" y="54216"/>
                  <a:pt x="85757" y="54152"/>
                  <a:pt x="85436" y="54028"/>
                </a:cubicBezTo>
                <a:cubicBezTo>
                  <a:pt x="86258" y="53663"/>
                  <a:pt x="87034" y="53138"/>
                  <a:pt x="87650" y="52476"/>
                </a:cubicBezTo>
                <a:lnTo>
                  <a:pt x="87650" y="52476"/>
                </a:lnTo>
                <a:cubicBezTo>
                  <a:pt x="87282" y="52518"/>
                  <a:pt x="86909" y="52538"/>
                  <a:pt x="86535" y="52538"/>
                </a:cubicBezTo>
                <a:cubicBezTo>
                  <a:pt x="85682" y="52538"/>
                  <a:pt x="84823" y="52431"/>
                  <a:pt x="83998" y="52225"/>
                </a:cubicBezTo>
                <a:cubicBezTo>
                  <a:pt x="84774" y="51837"/>
                  <a:pt x="85550" y="51449"/>
                  <a:pt x="86326" y="51061"/>
                </a:cubicBezTo>
                <a:cubicBezTo>
                  <a:pt x="86942" y="50741"/>
                  <a:pt x="87673" y="50057"/>
                  <a:pt x="87239" y="49509"/>
                </a:cubicBezTo>
                <a:cubicBezTo>
                  <a:pt x="87011" y="49258"/>
                  <a:pt x="86646" y="49235"/>
                  <a:pt x="86303" y="49235"/>
                </a:cubicBezTo>
                <a:cubicBezTo>
                  <a:pt x="85436" y="49281"/>
                  <a:pt x="84569" y="49486"/>
                  <a:pt x="83793" y="49851"/>
                </a:cubicBezTo>
                <a:cubicBezTo>
                  <a:pt x="84203" y="49463"/>
                  <a:pt x="84432" y="48915"/>
                  <a:pt x="84432" y="48345"/>
                </a:cubicBezTo>
                <a:lnTo>
                  <a:pt x="84432" y="48345"/>
                </a:lnTo>
                <a:cubicBezTo>
                  <a:pt x="82925" y="48778"/>
                  <a:pt x="81533" y="49554"/>
                  <a:pt x="80346" y="50559"/>
                </a:cubicBezTo>
                <a:cubicBezTo>
                  <a:pt x="80756" y="49444"/>
                  <a:pt x="81506" y="48464"/>
                  <a:pt x="82483" y="47757"/>
                </a:cubicBezTo>
                <a:lnTo>
                  <a:pt x="82483" y="47757"/>
                </a:lnTo>
                <a:cubicBezTo>
                  <a:pt x="81464" y="48490"/>
                  <a:pt x="79993" y="48339"/>
                  <a:pt x="78971" y="49040"/>
                </a:cubicBezTo>
                <a:lnTo>
                  <a:pt x="78971" y="49040"/>
                </a:lnTo>
                <a:cubicBezTo>
                  <a:pt x="79352" y="48599"/>
                  <a:pt x="79548" y="47984"/>
                  <a:pt x="79479" y="47409"/>
                </a:cubicBezTo>
                <a:lnTo>
                  <a:pt x="79479" y="47409"/>
                </a:lnTo>
                <a:cubicBezTo>
                  <a:pt x="78520" y="48048"/>
                  <a:pt x="77516" y="48710"/>
                  <a:pt x="76374" y="48801"/>
                </a:cubicBezTo>
                <a:cubicBezTo>
                  <a:pt x="76312" y="48806"/>
                  <a:pt x="76249" y="48809"/>
                  <a:pt x="76185" y="48809"/>
                </a:cubicBezTo>
                <a:cubicBezTo>
                  <a:pt x="75094" y="48809"/>
                  <a:pt x="73928" y="48077"/>
                  <a:pt x="73864" y="46998"/>
                </a:cubicBezTo>
                <a:lnTo>
                  <a:pt x="73864" y="46998"/>
                </a:lnTo>
                <a:cubicBezTo>
                  <a:pt x="74502" y="47388"/>
                  <a:pt x="75264" y="47599"/>
                  <a:pt x="76021" y="47599"/>
                </a:cubicBezTo>
                <a:cubicBezTo>
                  <a:pt x="76239" y="47599"/>
                  <a:pt x="76457" y="47582"/>
                  <a:pt x="76671" y="47546"/>
                </a:cubicBezTo>
                <a:cubicBezTo>
                  <a:pt x="76511" y="47044"/>
                  <a:pt x="76352" y="46542"/>
                  <a:pt x="76192" y="46017"/>
                </a:cubicBezTo>
                <a:lnTo>
                  <a:pt x="76192" y="46017"/>
                </a:lnTo>
                <a:cubicBezTo>
                  <a:pt x="77036" y="46085"/>
                  <a:pt x="77881" y="46176"/>
                  <a:pt x="78748" y="46245"/>
                </a:cubicBezTo>
                <a:lnTo>
                  <a:pt x="77379" y="44099"/>
                </a:lnTo>
                <a:cubicBezTo>
                  <a:pt x="77835" y="43939"/>
                  <a:pt x="78292" y="43802"/>
                  <a:pt x="78748" y="43643"/>
                </a:cubicBezTo>
                <a:cubicBezTo>
                  <a:pt x="79456" y="44856"/>
                  <a:pt x="80845" y="45622"/>
                  <a:pt x="82248" y="45622"/>
                </a:cubicBezTo>
                <a:cubicBezTo>
                  <a:pt x="82428" y="45622"/>
                  <a:pt x="82609" y="45609"/>
                  <a:pt x="82788" y="45583"/>
                </a:cubicBezTo>
                <a:cubicBezTo>
                  <a:pt x="82309" y="44738"/>
                  <a:pt x="81852" y="43894"/>
                  <a:pt x="81373" y="43026"/>
                </a:cubicBezTo>
                <a:lnTo>
                  <a:pt x="81373" y="43026"/>
                </a:lnTo>
                <a:cubicBezTo>
                  <a:pt x="82400" y="43323"/>
                  <a:pt x="83313" y="43985"/>
                  <a:pt x="83884" y="44875"/>
                </a:cubicBezTo>
                <a:cubicBezTo>
                  <a:pt x="83952" y="44145"/>
                  <a:pt x="84523" y="43483"/>
                  <a:pt x="85253" y="43300"/>
                </a:cubicBezTo>
                <a:lnTo>
                  <a:pt x="85253" y="43300"/>
                </a:lnTo>
                <a:cubicBezTo>
                  <a:pt x="85232" y="44305"/>
                  <a:pt x="86152" y="45194"/>
                  <a:pt x="87132" y="45194"/>
                </a:cubicBezTo>
                <a:cubicBezTo>
                  <a:pt x="87221" y="45194"/>
                  <a:pt x="87310" y="45187"/>
                  <a:pt x="87399" y="45172"/>
                </a:cubicBezTo>
                <a:cubicBezTo>
                  <a:pt x="87239" y="43917"/>
                  <a:pt x="87102" y="42638"/>
                  <a:pt x="86942" y="41360"/>
                </a:cubicBezTo>
                <a:lnTo>
                  <a:pt x="86942" y="41360"/>
                </a:lnTo>
                <a:cubicBezTo>
                  <a:pt x="87787" y="44510"/>
                  <a:pt x="90252" y="47181"/>
                  <a:pt x="93334" y="48231"/>
                </a:cubicBezTo>
                <a:cubicBezTo>
                  <a:pt x="93014" y="46724"/>
                  <a:pt x="92215" y="45309"/>
                  <a:pt x="91051" y="44259"/>
                </a:cubicBezTo>
                <a:lnTo>
                  <a:pt x="91051" y="44259"/>
                </a:lnTo>
                <a:cubicBezTo>
                  <a:pt x="92215" y="44944"/>
                  <a:pt x="93356" y="45651"/>
                  <a:pt x="94498" y="46359"/>
                </a:cubicBezTo>
                <a:cubicBezTo>
                  <a:pt x="95776" y="44396"/>
                  <a:pt x="94475" y="41315"/>
                  <a:pt x="92169" y="40881"/>
                </a:cubicBezTo>
                <a:cubicBezTo>
                  <a:pt x="92302" y="40670"/>
                  <a:pt x="92472" y="40588"/>
                  <a:pt x="92668" y="40588"/>
                </a:cubicBezTo>
                <a:cubicBezTo>
                  <a:pt x="93213" y="40588"/>
                  <a:pt x="93950" y="41228"/>
                  <a:pt x="94589" y="41497"/>
                </a:cubicBezTo>
                <a:cubicBezTo>
                  <a:pt x="94772" y="41578"/>
                  <a:pt x="94967" y="41615"/>
                  <a:pt x="95162" y="41615"/>
                </a:cubicBezTo>
                <a:cubicBezTo>
                  <a:pt x="95798" y="41615"/>
                  <a:pt x="96439" y="41218"/>
                  <a:pt x="96666" y="40607"/>
                </a:cubicBezTo>
                <a:cubicBezTo>
                  <a:pt x="96913" y="39961"/>
                  <a:pt x="96622" y="39157"/>
                  <a:pt x="96058" y="38761"/>
                </a:cubicBezTo>
                <a:lnTo>
                  <a:pt x="96058" y="38761"/>
                </a:lnTo>
                <a:cubicBezTo>
                  <a:pt x="96751" y="39070"/>
                  <a:pt x="97509" y="39221"/>
                  <a:pt x="98268" y="39221"/>
                </a:cubicBezTo>
                <a:cubicBezTo>
                  <a:pt x="99682" y="39221"/>
                  <a:pt x="101102" y="38699"/>
                  <a:pt x="102121" y="37708"/>
                </a:cubicBezTo>
                <a:cubicBezTo>
                  <a:pt x="100843" y="37685"/>
                  <a:pt x="99519" y="37480"/>
                  <a:pt x="98355" y="36978"/>
                </a:cubicBezTo>
                <a:cubicBezTo>
                  <a:pt x="98857" y="36818"/>
                  <a:pt x="102646" y="33942"/>
                  <a:pt x="102669" y="33645"/>
                </a:cubicBezTo>
                <a:cubicBezTo>
                  <a:pt x="102738" y="33075"/>
                  <a:pt x="102144" y="32641"/>
                  <a:pt x="101573" y="32618"/>
                </a:cubicBezTo>
                <a:cubicBezTo>
                  <a:pt x="101113" y="32618"/>
                  <a:pt x="100686" y="32827"/>
                  <a:pt x="100277" y="33070"/>
                </a:cubicBezTo>
                <a:lnTo>
                  <a:pt x="100277" y="33070"/>
                </a:lnTo>
                <a:cubicBezTo>
                  <a:pt x="101239" y="32450"/>
                  <a:pt x="101992" y="31528"/>
                  <a:pt x="102372" y="30450"/>
                </a:cubicBezTo>
                <a:cubicBezTo>
                  <a:pt x="102509" y="30062"/>
                  <a:pt x="102509" y="29514"/>
                  <a:pt x="102121" y="29423"/>
                </a:cubicBezTo>
                <a:cubicBezTo>
                  <a:pt x="102106" y="29421"/>
                  <a:pt x="102091" y="29420"/>
                  <a:pt x="102076" y="29420"/>
                </a:cubicBezTo>
                <a:cubicBezTo>
                  <a:pt x="101886" y="29420"/>
                  <a:pt x="101699" y="29547"/>
                  <a:pt x="101551" y="29674"/>
                </a:cubicBezTo>
                <a:cubicBezTo>
                  <a:pt x="100021" y="30883"/>
                  <a:pt x="98492" y="32116"/>
                  <a:pt x="96963" y="33326"/>
                </a:cubicBezTo>
                <a:cubicBezTo>
                  <a:pt x="97899" y="32436"/>
                  <a:pt x="98515" y="31180"/>
                  <a:pt x="98652" y="29902"/>
                </a:cubicBezTo>
                <a:lnTo>
                  <a:pt x="98652" y="29902"/>
                </a:lnTo>
                <a:cubicBezTo>
                  <a:pt x="97467" y="30801"/>
                  <a:pt x="96282" y="31700"/>
                  <a:pt x="95113" y="32615"/>
                </a:cubicBezTo>
                <a:lnTo>
                  <a:pt x="95113" y="32615"/>
                </a:lnTo>
                <a:cubicBezTo>
                  <a:pt x="96124" y="31701"/>
                  <a:pt x="96635" y="30257"/>
                  <a:pt x="96392" y="28920"/>
                </a:cubicBezTo>
                <a:lnTo>
                  <a:pt x="96392" y="28920"/>
                </a:lnTo>
                <a:lnTo>
                  <a:pt x="92740" y="32983"/>
                </a:lnTo>
                <a:cubicBezTo>
                  <a:pt x="93402" y="31842"/>
                  <a:pt x="93813" y="30564"/>
                  <a:pt x="93927" y="29263"/>
                </a:cubicBezTo>
                <a:lnTo>
                  <a:pt x="93927" y="29263"/>
                </a:lnTo>
                <a:cubicBezTo>
                  <a:pt x="93265" y="29281"/>
                  <a:pt x="92632" y="29700"/>
                  <a:pt x="92304" y="30280"/>
                </a:cubicBezTo>
                <a:lnTo>
                  <a:pt x="92304" y="30280"/>
                </a:lnTo>
                <a:cubicBezTo>
                  <a:pt x="92593" y="29430"/>
                  <a:pt x="92604" y="28495"/>
                  <a:pt x="92352" y="27642"/>
                </a:cubicBezTo>
                <a:lnTo>
                  <a:pt x="92352" y="27642"/>
                </a:lnTo>
                <a:cubicBezTo>
                  <a:pt x="91074" y="29788"/>
                  <a:pt x="89773" y="31933"/>
                  <a:pt x="88495" y="34056"/>
                </a:cubicBezTo>
                <a:cubicBezTo>
                  <a:pt x="88449" y="33326"/>
                  <a:pt x="88677" y="32550"/>
                  <a:pt x="89111" y="31933"/>
                </a:cubicBezTo>
                <a:lnTo>
                  <a:pt x="89111" y="31933"/>
                </a:lnTo>
                <a:cubicBezTo>
                  <a:pt x="88677" y="32070"/>
                  <a:pt x="88266" y="32321"/>
                  <a:pt x="87970" y="32687"/>
                </a:cubicBezTo>
                <a:cubicBezTo>
                  <a:pt x="88426" y="31865"/>
                  <a:pt x="88403" y="30815"/>
                  <a:pt x="87947" y="30016"/>
                </a:cubicBezTo>
                <a:cubicBezTo>
                  <a:pt x="87125" y="30769"/>
                  <a:pt x="86554" y="31796"/>
                  <a:pt x="86326" y="32892"/>
                </a:cubicBezTo>
                <a:lnTo>
                  <a:pt x="84911" y="30975"/>
                </a:lnTo>
                <a:lnTo>
                  <a:pt x="84911" y="30975"/>
                </a:lnTo>
                <a:cubicBezTo>
                  <a:pt x="85322" y="33120"/>
                  <a:pt x="84523" y="35448"/>
                  <a:pt x="82902" y="36886"/>
                </a:cubicBezTo>
                <a:cubicBezTo>
                  <a:pt x="82925" y="36247"/>
                  <a:pt x="83313" y="35677"/>
                  <a:pt x="83564" y="35106"/>
                </a:cubicBezTo>
                <a:cubicBezTo>
                  <a:pt x="83815" y="34513"/>
                  <a:pt x="83907" y="33782"/>
                  <a:pt x="83496" y="33303"/>
                </a:cubicBezTo>
                <a:cubicBezTo>
                  <a:pt x="83349" y="33131"/>
                  <a:pt x="83122" y="33053"/>
                  <a:pt x="82897" y="33053"/>
                </a:cubicBezTo>
                <a:cubicBezTo>
                  <a:pt x="82493" y="33053"/>
                  <a:pt x="82091" y="33304"/>
                  <a:pt x="82149" y="33714"/>
                </a:cubicBezTo>
                <a:cubicBezTo>
                  <a:pt x="81807" y="33394"/>
                  <a:pt x="81898" y="32869"/>
                  <a:pt x="81830" y="32436"/>
                </a:cubicBezTo>
                <a:cubicBezTo>
                  <a:pt x="81793" y="32069"/>
                  <a:pt x="81477" y="31673"/>
                  <a:pt x="81176" y="31673"/>
                </a:cubicBezTo>
                <a:cubicBezTo>
                  <a:pt x="81102" y="31673"/>
                  <a:pt x="81030" y="31697"/>
                  <a:pt x="80962" y="31751"/>
                </a:cubicBezTo>
                <a:cubicBezTo>
                  <a:pt x="80802" y="31888"/>
                  <a:pt x="80757" y="32093"/>
                  <a:pt x="80734" y="32276"/>
                </a:cubicBezTo>
                <a:cubicBezTo>
                  <a:pt x="80551" y="33508"/>
                  <a:pt x="80369" y="34718"/>
                  <a:pt x="80163" y="35928"/>
                </a:cubicBezTo>
                <a:cubicBezTo>
                  <a:pt x="79684" y="35722"/>
                  <a:pt x="79387" y="35152"/>
                  <a:pt x="79456" y="34627"/>
                </a:cubicBezTo>
                <a:lnTo>
                  <a:pt x="79456" y="34627"/>
                </a:lnTo>
                <a:cubicBezTo>
                  <a:pt x="78954" y="34650"/>
                  <a:pt x="78474" y="34901"/>
                  <a:pt x="78155" y="35289"/>
                </a:cubicBezTo>
                <a:cubicBezTo>
                  <a:pt x="78543" y="34672"/>
                  <a:pt x="78588" y="33851"/>
                  <a:pt x="78269" y="33189"/>
                </a:cubicBezTo>
                <a:lnTo>
                  <a:pt x="78269" y="33189"/>
                </a:lnTo>
                <a:cubicBezTo>
                  <a:pt x="77698" y="33965"/>
                  <a:pt x="77013" y="34627"/>
                  <a:pt x="76237" y="35197"/>
                </a:cubicBezTo>
                <a:cubicBezTo>
                  <a:pt x="75918" y="34992"/>
                  <a:pt x="76032" y="34467"/>
                  <a:pt x="76260" y="34170"/>
                </a:cubicBezTo>
                <a:cubicBezTo>
                  <a:pt x="76511" y="33851"/>
                  <a:pt x="76854" y="33554"/>
                  <a:pt x="76808" y="33166"/>
                </a:cubicBezTo>
                <a:cubicBezTo>
                  <a:pt x="76785" y="32751"/>
                  <a:pt x="76454" y="32592"/>
                  <a:pt x="76044" y="32592"/>
                </a:cubicBezTo>
                <a:cubicBezTo>
                  <a:pt x="75641" y="32592"/>
                  <a:pt x="75161" y="32746"/>
                  <a:pt x="74822" y="32960"/>
                </a:cubicBezTo>
                <a:lnTo>
                  <a:pt x="76625" y="31477"/>
                </a:lnTo>
                <a:cubicBezTo>
                  <a:pt x="76377" y="30865"/>
                  <a:pt x="75709" y="30480"/>
                  <a:pt x="75056" y="30480"/>
                </a:cubicBezTo>
                <a:cubicBezTo>
                  <a:pt x="74865" y="30480"/>
                  <a:pt x="74674" y="30514"/>
                  <a:pt x="74496" y="30584"/>
                </a:cubicBezTo>
                <a:lnTo>
                  <a:pt x="74496" y="30584"/>
                </a:lnTo>
                <a:cubicBezTo>
                  <a:pt x="74820" y="30415"/>
                  <a:pt x="75101" y="30150"/>
                  <a:pt x="75279" y="29833"/>
                </a:cubicBezTo>
                <a:cubicBezTo>
                  <a:pt x="74115" y="29514"/>
                  <a:pt x="73407" y="28076"/>
                  <a:pt x="73886" y="26957"/>
                </a:cubicBezTo>
                <a:lnTo>
                  <a:pt x="73886" y="26957"/>
                </a:lnTo>
                <a:cubicBezTo>
                  <a:pt x="74385" y="27668"/>
                  <a:pt x="75251" y="28038"/>
                  <a:pt x="76110" y="28038"/>
                </a:cubicBezTo>
                <a:cubicBezTo>
                  <a:pt x="76823" y="28038"/>
                  <a:pt x="77531" y="27783"/>
                  <a:pt x="78018" y="27254"/>
                </a:cubicBezTo>
                <a:cubicBezTo>
                  <a:pt x="77150" y="26957"/>
                  <a:pt x="76466" y="26113"/>
                  <a:pt x="76374" y="25177"/>
                </a:cubicBezTo>
                <a:lnTo>
                  <a:pt x="76374" y="25177"/>
                </a:lnTo>
                <a:cubicBezTo>
                  <a:pt x="77447" y="26067"/>
                  <a:pt x="78520" y="26957"/>
                  <a:pt x="79616" y="27848"/>
                </a:cubicBezTo>
                <a:cubicBezTo>
                  <a:pt x="79479" y="26615"/>
                  <a:pt x="78817" y="25428"/>
                  <a:pt x="77835" y="24629"/>
                </a:cubicBezTo>
                <a:cubicBezTo>
                  <a:pt x="78023" y="24529"/>
                  <a:pt x="78227" y="24484"/>
                  <a:pt x="78433" y="24484"/>
                </a:cubicBezTo>
                <a:cubicBezTo>
                  <a:pt x="78976" y="24484"/>
                  <a:pt x="79536" y="24799"/>
                  <a:pt x="79867" y="25246"/>
                </a:cubicBezTo>
                <a:cubicBezTo>
                  <a:pt x="80346" y="25839"/>
                  <a:pt x="80506" y="26638"/>
                  <a:pt x="80643" y="27391"/>
                </a:cubicBezTo>
                <a:cubicBezTo>
                  <a:pt x="80779" y="26960"/>
                  <a:pt x="80892" y="26529"/>
                  <a:pt x="81006" y="26076"/>
                </a:cubicBezTo>
                <a:lnTo>
                  <a:pt x="81006" y="26076"/>
                </a:lnTo>
                <a:cubicBezTo>
                  <a:pt x="80934" y="26408"/>
                  <a:pt x="81877" y="27576"/>
                  <a:pt x="82058" y="27848"/>
                </a:cubicBezTo>
                <a:cubicBezTo>
                  <a:pt x="83496" y="25930"/>
                  <a:pt x="83268" y="24538"/>
                  <a:pt x="83176" y="22141"/>
                </a:cubicBezTo>
                <a:lnTo>
                  <a:pt x="83176" y="22141"/>
                </a:lnTo>
                <a:cubicBezTo>
                  <a:pt x="83564" y="23648"/>
                  <a:pt x="83975" y="25131"/>
                  <a:pt x="84363" y="26615"/>
                </a:cubicBezTo>
                <a:cubicBezTo>
                  <a:pt x="84797" y="26067"/>
                  <a:pt x="85048" y="25405"/>
                  <a:pt x="85116" y="24721"/>
                </a:cubicBezTo>
                <a:lnTo>
                  <a:pt x="85116" y="24721"/>
                </a:lnTo>
                <a:cubicBezTo>
                  <a:pt x="85095" y="25407"/>
                  <a:pt x="85718" y="26053"/>
                  <a:pt x="86418" y="26053"/>
                </a:cubicBezTo>
                <a:cubicBezTo>
                  <a:pt x="86463" y="26053"/>
                  <a:pt x="86509" y="26050"/>
                  <a:pt x="86554" y="26044"/>
                </a:cubicBezTo>
                <a:cubicBezTo>
                  <a:pt x="86417" y="25542"/>
                  <a:pt x="86303" y="25040"/>
                  <a:pt x="86166" y="24515"/>
                </a:cubicBezTo>
                <a:lnTo>
                  <a:pt x="86166" y="24515"/>
                </a:lnTo>
                <a:cubicBezTo>
                  <a:pt x="86550" y="25197"/>
                  <a:pt x="87332" y="25640"/>
                  <a:pt x="88103" y="25640"/>
                </a:cubicBezTo>
                <a:cubicBezTo>
                  <a:pt x="88157" y="25640"/>
                  <a:pt x="88212" y="25638"/>
                  <a:pt x="88266" y="25634"/>
                </a:cubicBezTo>
                <a:cubicBezTo>
                  <a:pt x="88426" y="24515"/>
                  <a:pt x="87901" y="23328"/>
                  <a:pt x="86988" y="22689"/>
                </a:cubicBezTo>
                <a:lnTo>
                  <a:pt x="86988" y="22689"/>
                </a:lnTo>
                <a:cubicBezTo>
                  <a:pt x="87067" y="22726"/>
                  <a:pt x="87143" y="22743"/>
                  <a:pt x="87215" y="22743"/>
                </a:cubicBezTo>
                <a:cubicBezTo>
                  <a:pt x="87728" y="22743"/>
                  <a:pt x="88064" y="21894"/>
                  <a:pt x="88084" y="21274"/>
                </a:cubicBezTo>
                <a:cubicBezTo>
                  <a:pt x="88883" y="21845"/>
                  <a:pt x="89339" y="22895"/>
                  <a:pt x="89202" y="23876"/>
                </a:cubicBezTo>
                <a:cubicBezTo>
                  <a:pt x="89430" y="23351"/>
                  <a:pt x="89955" y="22986"/>
                  <a:pt x="90526" y="22940"/>
                </a:cubicBezTo>
                <a:lnTo>
                  <a:pt x="90526" y="22940"/>
                </a:lnTo>
                <a:cubicBezTo>
                  <a:pt x="90229" y="23762"/>
                  <a:pt x="89933" y="24584"/>
                  <a:pt x="89636" y="25405"/>
                </a:cubicBezTo>
                <a:cubicBezTo>
                  <a:pt x="89522" y="25656"/>
                  <a:pt x="89430" y="25953"/>
                  <a:pt x="89545" y="26204"/>
                </a:cubicBezTo>
                <a:cubicBezTo>
                  <a:pt x="89633" y="26446"/>
                  <a:pt x="89869" y="26556"/>
                  <a:pt x="90126" y="26556"/>
                </a:cubicBezTo>
                <a:cubicBezTo>
                  <a:pt x="90402" y="26556"/>
                  <a:pt x="90703" y="26429"/>
                  <a:pt x="90868" y="26204"/>
                </a:cubicBezTo>
                <a:cubicBezTo>
                  <a:pt x="91173" y="25818"/>
                  <a:pt x="91171" y="25286"/>
                  <a:pt x="91134" y="24788"/>
                </a:cubicBezTo>
                <a:lnTo>
                  <a:pt x="91134" y="24788"/>
                </a:lnTo>
                <a:cubicBezTo>
                  <a:pt x="91227" y="25275"/>
                  <a:pt x="91743" y="25637"/>
                  <a:pt x="92234" y="25637"/>
                </a:cubicBezTo>
                <a:cubicBezTo>
                  <a:pt x="92404" y="25637"/>
                  <a:pt x="92572" y="25594"/>
                  <a:pt x="92717" y="25497"/>
                </a:cubicBezTo>
                <a:cubicBezTo>
                  <a:pt x="93334" y="25063"/>
                  <a:pt x="93151" y="23922"/>
                  <a:pt x="92443" y="23693"/>
                </a:cubicBezTo>
                <a:lnTo>
                  <a:pt x="92443" y="23693"/>
                </a:lnTo>
                <a:cubicBezTo>
                  <a:pt x="92809" y="23716"/>
                  <a:pt x="93174" y="23762"/>
                  <a:pt x="93516" y="23785"/>
                </a:cubicBezTo>
                <a:cubicBezTo>
                  <a:pt x="93927" y="23100"/>
                  <a:pt x="93379" y="22278"/>
                  <a:pt x="92923" y="21616"/>
                </a:cubicBezTo>
                <a:cubicBezTo>
                  <a:pt x="92489" y="20954"/>
                  <a:pt x="92261" y="19859"/>
                  <a:pt x="92968" y="19494"/>
                </a:cubicBezTo>
                <a:cubicBezTo>
                  <a:pt x="93265" y="20384"/>
                  <a:pt x="93562" y="21274"/>
                  <a:pt x="93881" y="22141"/>
                </a:cubicBezTo>
                <a:cubicBezTo>
                  <a:pt x="93973" y="22461"/>
                  <a:pt x="94110" y="22803"/>
                  <a:pt x="94406" y="22940"/>
                </a:cubicBezTo>
                <a:cubicBezTo>
                  <a:pt x="94470" y="22975"/>
                  <a:pt x="94541" y="22990"/>
                  <a:pt x="94613" y="22990"/>
                </a:cubicBezTo>
                <a:cubicBezTo>
                  <a:pt x="94874" y="22990"/>
                  <a:pt x="95140" y="22785"/>
                  <a:pt x="95068" y="22552"/>
                </a:cubicBezTo>
                <a:lnTo>
                  <a:pt x="95068" y="22552"/>
                </a:lnTo>
                <a:cubicBezTo>
                  <a:pt x="95297" y="23054"/>
                  <a:pt x="95548" y="23602"/>
                  <a:pt x="96004" y="23922"/>
                </a:cubicBezTo>
                <a:cubicBezTo>
                  <a:pt x="96229" y="24090"/>
                  <a:pt x="96521" y="24187"/>
                  <a:pt x="96799" y="24187"/>
                </a:cubicBezTo>
                <a:cubicBezTo>
                  <a:pt x="97086" y="24187"/>
                  <a:pt x="97360" y="24085"/>
                  <a:pt x="97533" y="23853"/>
                </a:cubicBezTo>
                <a:cubicBezTo>
                  <a:pt x="98173" y="22986"/>
                  <a:pt x="96826" y="21982"/>
                  <a:pt x="96643" y="20932"/>
                </a:cubicBezTo>
                <a:lnTo>
                  <a:pt x="96643" y="20932"/>
                </a:lnTo>
                <a:cubicBezTo>
                  <a:pt x="97351" y="21571"/>
                  <a:pt x="98241" y="21982"/>
                  <a:pt x="99177" y="22118"/>
                </a:cubicBezTo>
                <a:cubicBezTo>
                  <a:pt x="99321" y="21486"/>
                  <a:pt x="99151" y="20811"/>
                  <a:pt x="98757" y="20320"/>
                </a:cubicBezTo>
                <a:lnTo>
                  <a:pt x="98757" y="20320"/>
                </a:lnTo>
                <a:cubicBezTo>
                  <a:pt x="99474" y="20940"/>
                  <a:pt x="100393" y="21326"/>
                  <a:pt x="101345" y="21365"/>
                </a:cubicBezTo>
                <a:cubicBezTo>
                  <a:pt x="100638" y="20019"/>
                  <a:pt x="100227" y="18512"/>
                  <a:pt x="100113" y="16983"/>
                </a:cubicBezTo>
                <a:lnTo>
                  <a:pt x="100113" y="16983"/>
                </a:lnTo>
                <a:cubicBezTo>
                  <a:pt x="100683" y="17690"/>
                  <a:pt x="101254" y="18398"/>
                  <a:pt x="101802" y="19106"/>
                </a:cubicBezTo>
                <a:cubicBezTo>
                  <a:pt x="101414" y="17599"/>
                  <a:pt x="101779" y="15933"/>
                  <a:pt x="102738" y="14700"/>
                </a:cubicBezTo>
                <a:cubicBezTo>
                  <a:pt x="103148" y="15659"/>
                  <a:pt x="103263" y="16732"/>
                  <a:pt x="103034" y="17736"/>
                </a:cubicBezTo>
                <a:cubicBezTo>
                  <a:pt x="103134" y="17649"/>
                  <a:pt x="103237" y="17610"/>
                  <a:pt x="103339" y="17610"/>
                </a:cubicBezTo>
                <a:cubicBezTo>
                  <a:pt x="103821" y="17610"/>
                  <a:pt x="104261" y="18472"/>
                  <a:pt x="104016" y="19037"/>
                </a:cubicBezTo>
                <a:cubicBezTo>
                  <a:pt x="103696" y="19745"/>
                  <a:pt x="102966" y="20224"/>
                  <a:pt x="102852" y="20977"/>
                </a:cubicBezTo>
                <a:cubicBezTo>
                  <a:pt x="104404" y="20703"/>
                  <a:pt x="105796" y="19608"/>
                  <a:pt x="106435" y="18147"/>
                </a:cubicBezTo>
                <a:lnTo>
                  <a:pt x="106435" y="18147"/>
                </a:lnTo>
                <a:cubicBezTo>
                  <a:pt x="106869" y="18763"/>
                  <a:pt x="106481" y="19653"/>
                  <a:pt x="105933" y="20178"/>
                </a:cubicBezTo>
                <a:cubicBezTo>
                  <a:pt x="105385" y="20703"/>
                  <a:pt x="104678" y="21091"/>
                  <a:pt x="104358" y="21776"/>
                </a:cubicBezTo>
                <a:cubicBezTo>
                  <a:pt x="104036" y="22442"/>
                  <a:pt x="104401" y="23431"/>
                  <a:pt x="105073" y="23431"/>
                </a:cubicBezTo>
                <a:cubicBezTo>
                  <a:pt x="105115" y="23431"/>
                  <a:pt x="105158" y="23428"/>
                  <a:pt x="105203" y="23420"/>
                </a:cubicBezTo>
                <a:cubicBezTo>
                  <a:pt x="105545" y="23374"/>
                  <a:pt x="105796" y="23100"/>
                  <a:pt x="106024" y="22803"/>
                </a:cubicBezTo>
                <a:cubicBezTo>
                  <a:pt x="106889" y="21686"/>
                  <a:pt x="107559" y="20412"/>
                  <a:pt x="107980" y="19055"/>
                </a:cubicBezTo>
                <a:lnTo>
                  <a:pt x="107980" y="19055"/>
                </a:lnTo>
                <a:cubicBezTo>
                  <a:pt x="108046" y="19222"/>
                  <a:pt x="108230" y="19378"/>
                  <a:pt x="108419" y="19378"/>
                </a:cubicBezTo>
                <a:cubicBezTo>
                  <a:pt x="108458" y="19378"/>
                  <a:pt x="108497" y="19371"/>
                  <a:pt x="108535" y="19357"/>
                </a:cubicBezTo>
                <a:cubicBezTo>
                  <a:pt x="108900" y="19243"/>
                  <a:pt x="109060" y="18809"/>
                  <a:pt x="109106" y="18421"/>
                </a:cubicBezTo>
                <a:cubicBezTo>
                  <a:pt x="109174" y="18033"/>
                  <a:pt x="109220" y="17599"/>
                  <a:pt x="109494" y="17348"/>
                </a:cubicBezTo>
                <a:lnTo>
                  <a:pt x="109494" y="17348"/>
                </a:lnTo>
                <a:cubicBezTo>
                  <a:pt x="109088" y="17843"/>
                  <a:pt x="109705" y="18672"/>
                  <a:pt x="110358" y="18672"/>
                </a:cubicBezTo>
                <a:cubicBezTo>
                  <a:pt x="110366" y="18672"/>
                  <a:pt x="110375" y="18672"/>
                  <a:pt x="110384" y="18672"/>
                </a:cubicBezTo>
                <a:cubicBezTo>
                  <a:pt x="111069" y="18672"/>
                  <a:pt x="111617" y="18170"/>
                  <a:pt x="112096" y="17690"/>
                </a:cubicBezTo>
                <a:lnTo>
                  <a:pt x="112096" y="17690"/>
                </a:lnTo>
                <a:cubicBezTo>
                  <a:pt x="111936" y="18969"/>
                  <a:pt x="111023" y="20133"/>
                  <a:pt x="109813" y="20544"/>
                </a:cubicBezTo>
                <a:cubicBezTo>
                  <a:pt x="110475" y="20886"/>
                  <a:pt x="110338" y="21936"/>
                  <a:pt x="109791" y="22461"/>
                </a:cubicBezTo>
                <a:cubicBezTo>
                  <a:pt x="109266" y="22986"/>
                  <a:pt x="108490" y="23191"/>
                  <a:pt x="107873" y="23602"/>
                </a:cubicBezTo>
                <a:cubicBezTo>
                  <a:pt x="107257" y="24013"/>
                  <a:pt x="106755" y="24835"/>
                  <a:pt x="107143" y="25474"/>
                </a:cubicBezTo>
                <a:cubicBezTo>
                  <a:pt x="107782" y="25246"/>
                  <a:pt x="108444" y="24994"/>
                  <a:pt x="109083" y="24743"/>
                </a:cubicBezTo>
                <a:lnTo>
                  <a:pt x="109083" y="24743"/>
                </a:lnTo>
                <a:cubicBezTo>
                  <a:pt x="108170" y="25474"/>
                  <a:pt x="107622" y="26615"/>
                  <a:pt x="107645" y="27779"/>
                </a:cubicBezTo>
                <a:cubicBezTo>
                  <a:pt x="108417" y="27492"/>
                  <a:pt x="109133" y="27007"/>
                  <a:pt x="109681" y="26380"/>
                </a:cubicBezTo>
                <a:lnTo>
                  <a:pt x="109681" y="26380"/>
                </a:lnTo>
                <a:cubicBezTo>
                  <a:pt x="109275" y="27055"/>
                  <a:pt x="109101" y="27885"/>
                  <a:pt x="109243" y="28647"/>
                </a:cubicBezTo>
                <a:cubicBezTo>
                  <a:pt x="110361" y="26866"/>
                  <a:pt x="111959" y="25382"/>
                  <a:pt x="113808" y="24378"/>
                </a:cubicBezTo>
                <a:lnTo>
                  <a:pt x="113808" y="24378"/>
                </a:lnTo>
                <a:cubicBezTo>
                  <a:pt x="112986" y="26136"/>
                  <a:pt x="111982" y="27779"/>
                  <a:pt x="110818" y="29286"/>
                </a:cubicBezTo>
                <a:cubicBezTo>
                  <a:pt x="112233" y="28989"/>
                  <a:pt x="113534" y="28030"/>
                  <a:pt x="114242" y="26752"/>
                </a:cubicBezTo>
                <a:lnTo>
                  <a:pt x="114242" y="26752"/>
                </a:lnTo>
                <a:cubicBezTo>
                  <a:pt x="114173" y="27300"/>
                  <a:pt x="114105" y="27848"/>
                  <a:pt x="114059" y="28395"/>
                </a:cubicBezTo>
                <a:cubicBezTo>
                  <a:pt x="114949" y="28373"/>
                  <a:pt x="115748" y="27551"/>
                  <a:pt x="115771" y="26638"/>
                </a:cubicBezTo>
                <a:cubicBezTo>
                  <a:pt x="115816" y="27231"/>
                  <a:pt x="115885" y="27848"/>
                  <a:pt x="116273" y="28327"/>
                </a:cubicBezTo>
                <a:cubicBezTo>
                  <a:pt x="116498" y="28608"/>
                  <a:pt x="116870" y="28794"/>
                  <a:pt x="117219" y="28794"/>
                </a:cubicBezTo>
                <a:cubicBezTo>
                  <a:pt x="117436" y="28794"/>
                  <a:pt x="117644" y="28722"/>
                  <a:pt x="117802" y="28555"/>
                </a:cubicBezTo>
                <a:cubicBezTo>
                  <a:pt x="118031" y="28350"/>
                  <a:pt x="118099" y="28030"/>
                  <a:pt x="118145" y="27756"/>
                </a:cubicBezTo>
                <a:cubicBezTo>
                  <a:pt x="118373" y="26661"/>
                  <a:pt x="118624" y="25565"/>
                  <a:pt x="118852" y="24469"/>
                </a:cubicBezTo>
                <a:cubicBezTo>
                  <a:pt x="118921" y="25291"/>
                  <a:pt x="119172" y="26090"/>
                  <a:pt x="119583" y="26798"/>
                </a:cubicBezTo>
                <a:cubicBezTo>
                  <a:pt x="120404" y="25588"/>
                  <a:pt x="120907" y="24150"/>
                  <a:pt x="121043" y="22689"/>
                </a:cubicBezTo>
                <a:cubicBezTo>
                  <a:pt x="121203" y="23830"/>
                  <a:pt x="121340" y="24949"/>
                  <a:pt x="121500" y="26067"/>
                </a:cubicBezTo>
                <a:cubicBezTo>
                  <a:pt x="122299" y="25679"/>
                  <a:pt x="122778" y="24743"/>
                  <a:pt x="122687" y="23876"/>
                </a:cubicBezTo>
                <a:lnTo>
                  <a:pt x="122687" y="23876"/>
                </a:lnTo>
                <a:cubicBezTo>
                  <a:pt x="123417" y="23945"/>
                  <a:pt x="123965" y="24766"/>
                  <a:pt x="123737" y="25474"/>
                </a:cubicBezTo>
                <a:cubicBezTo>
                  <a:pt x="123486" y="26318"/>
                  <a:pt x="122459" y="26615"/>
                  <a:pt x="121774" y="27140"/>
                </a:cubicBezTo>
                <a:cubicBezTo>
                  <a:pt x="121066" y="27688"/>
                  <a:pt x="120952" y="29149"/>
                  <a:pt x="121842" y="29171"/>
                </a:cubicBezTo>
                <a:cubicBezTo>
                  <a:pt x="121454" y="29286"/>
                  <a:pt x="121066" y="29400"/>
                  <a:pt x="120655" y="29491"/>
                </a:cubicBezTo>
                <a:cubicBezTo>
                  <a:pt x="121158" y="30199"/>
                  <a:pt x="121295" y="31134"/>
                  <a:pt x="120975" y="31933"/>
                </a:cubicBezTo>
                <a:cubicBezTo>
                  <a:pt x="120176" y="30724"/>
                  <a:pt x="118875" y="29856"/>
                  <a:pt x="117460" y="29582"/>
                </a:cubicBezTo>
                <a:lnTo>
                  <a:pt x="117460" y="29582"/>
                </a:lnTo>
                <a:cubicBezTo>
                  <a:pt x="117802" y="30267"/>
                  <a:pt x="118122" y="30952"/>
                  <a:pt x="118464" y="31637"/>
                </a:cubicBezTo>
                <a:cubicBezTo>
                  <a:pt x="117677" y="31097"/>
                  <a:pt x="116722" y="30818"/>
                  <a:pt x="115766" y="30818"/>
                </a:cubicBezTo>
                <a:cubicBezTo>
                  <a:pt x="115225" y="30818"/>
                  <a:pt x="114684" y="30907"/>
                  <a:pt x="114173" y="31089"/>
                </a:cubicBezTo>
                <a:cubicBezTo>
                  <a:pt x="114879" y="31931"/>
                  <a:pt x="115903" y="32479"/>
                  <a:pt x="116996" y="32572"/>
                </a:cubicBezTo>
                <a:lnTo>
                  <a:pt x="116996" y="32572"/>
                </a:lnTo>
                <a:cubicBezTo>
                  <a:pt x="116845" y="32559"/>
                  <a:pt x="116693" y="32553"/>
                  <a:pt x="116542" y="32553"/>
                </a:cubicBezTo>
                <a:cubicBezTo>
                  <a:pt x="115615" y="32553"/>
                  <a:pt x="114678" y="32788"/>
                  <a:pt x="113876" y="33257"/>
                </a:cubicBezTo>
                <a:cubicBezTo>
                  <a:pt x="114242" y="34490"/>
                  <a:pt x="116889" y="33714"/>
                  <a:pt x="116958" y="34969"/>
                </a:cubicBezTo>
                <a:cubicBezTo>
                  <a:pt x="116991" y="35567"/>
                  <a:pt x="116359" y="35827"/>
                  <a:pt x="115704" y="35827"/>
                </a:cubicBezTo>
                <a:cubicBezTo>
                  <a:pt x="115460" y="35827"/>
                  <a:pt x="115212" y="35791"/>
                  <a:pt x="114995" y="35722"/>
                </a:cubicBezTo>
                <a:cubicBezTo>
                  <a:pt x="114580" y="35588"/>
                  <a:pt x="114087" y="35441"/>
                  <a:pt x="113652" y="35441"/>
                </a:cubicBezTo>
                <a:cubicBezTo>
                  <a:pt x="113272" y="35441"/>
                  <a:pt x="112937" y="35553"/>
                  <a:pt x="112735" y="35882"/>
                </a:cubicBezTo>
                <a:cubicBezTo>
                  <a:pt x="113767" y="36324"/>
                  <a:pt x="114895" y="36572"/>
                  <a:pt x="116032" y="36572"/>
                </a:cubicBezTo>
                <a:cubicBezTo>
                  <a:pt x="116127" y="36572"/>
                  <a:pt x="116223" y="36570"/>
                  <a:pt x="116319" y="36567"/>
                </a:cubicBezTo>
                <a:lnTo>
                  <a:pt x="116319" y="36567"/>
                </a:lnTo>
                <a:cubicBezTo>
                  <a:pt x="115451" y="36727"/>
                  <a:pt x="114607" y="37183"/>
                  <a:pt x="114036" y="37868"/>
                </a:cubicBezTo>
                <a:cubicBezTo>
                  <a:pt x="114115" y="37870"/>
                  <a:pt x="114193" y="37871"/>
                  <a:pt x="114271" y="37871"/>
                </a:cubicBezTo>
                <a:cubicBezTo>
                  <a:pt x="115836" y="37871"/>
                  <a:pt x="117388" y="37438"/>
                  <a:pt x="118692" y="36613"/>
                </a:cubicBezTo>
                <a:lnTo>
                  <a:pt x="118692" y="36613"/>
                </a:lnTo>
                <a:cubicBezTo>
                  <a:pt x="118396" y="37252"/>
                  <a:pt x="118076" y="37891"/>
                  <a:pt x="117757" y="38553"/>
                </a:cubicBezTo>
                <a:cubicBezTo>
                  <a:pt x="118396" y="38575"/>
                  <a:pt x="119058" y="38598"/>
                  <a:pt x="119697" y="38621"/>
                </a:cubicBezTo>
                <a:cubicBezTo>
                  <a:pt x="118282" y="38895"/>
                  <a:pt x="116981" y="39740"/>
                  <a:pt x="116182" y="40949"/>
                </a:cubicBezTo>
                <a:cubicBezTo>
                  <a:pt x="117916" y="40904"/>
                  <a:pt x="119605" y="40402"/>
                  <a:pt x="121089" y="39534"/>
                </a:cubicBezTo>
                <a:lnTo>
                  <a:pt x="121089" y="39534"/>
                </a:lnTo>
                <a:cubicBezTo>
                  <a:pt x="119469" y="40904"/>
                  <a:pt x="117688" y="42867"/>
                  <a:pt x="118441" y="44852"/>
                </a:cubicBezTo>
                <a:lnTo>
                  <a:pt x="118441" y="44852"/>
                </a:lnTo>
                <a:cubicBezTo>
                  <a:pt x="119469" y="43985"/>
                  <a:pt x="120496" y="43118"/>
                  <a:pt x="121523" y="42228"/>
                </a:cubicBezTo>
                <a:lnTo>
                  <a:pt x="121523" y="42228"/>
                </a:lnTo>
                <a:cubicBezTo>
                  <a:pt x="121500" y="42889"/>
                  <a:pt x="121454" y="43574"/>
                  <a:pt x="121409" y="44236"/>
                </a:cubicBezTo>
                <a:cubicBezTo>
                  <a:pt x="122299" y="43620"/>
                  <a:pt x="123029" y="42775"/>
                  <a:pt x="123509" y="41817"/>
                </a:cubicBezTo>
                <a:lnTo>
                  <a:pt x="123509" y="41817"/>
                </a:lnTo>
                <a:cubicBezTo>
                  <a:pt x="123143" y="42798"/>
                  <a:pt x="123143" y="43917"/>
                  <a:pt x="123486" y="44898"/>
                </a:cubicBezTo>
                <a:cubicBezTo>
                  <a:pt x="123640" y="45341"/>
                  <a:pt x="124022" y="45817"/>
                  <a:pt x="124453" y="45817"/>
                </a:cubicBezTo>
                <a:cubicBezTo>
                  <a:pt x="124533" y="45817"/>
                  <a:pt x="124614" y="45801"/>
                  <a:pt x="124696" y="45765"/>
                </a:cubicBezTo>
                <a:cubicBezTo>
                  <a:pt x="125015" y="45629"/>
                  <a:pt x="125106" y="45218"/>
                  <a:pt x="125198" y="44875"/>
                </a:cubicBezTo>
                <a:cubicBezTo>
                  <a:pt x="125609" y="42867"/>
                  <a:pt x="125837" y="40767"/>
                  <a:pt x="126316" y="38804"/>
                </a:cubicBezTo>
                <a:lnTo>
                  <a:pt x="126316" y="38804"/>
                </a:lnTo>
                <a:cubicBezTo>
                  <a:pt x="126248" y="40059"/>
                  <a:pt x="126704" y="41360"/>
                  <a:pt x="127572" y="42296"/>
                </a:cubicBezTo>
                <a:cubicBezTo>
                  <a:pt x="127914" y="41132"/>
                  <a:pt x="128279" y="39991"/>
                  <a:pt x="128621" y="38827"/>
                </a:cubicBezTo>
                <a:cubicBezTo>
                  <a:pt x="128850" y="40333"/>
                  <a:pt x="130174" y="41611"/>
                  <a:pt x="131680" y="41771"/>
                </a:cubicBezTo>
                <a:cubicBezTo>
                  <a:pt x="131178" y="39625"/>
                  <a:pt x="130699" y="37480"/>
                  <a:pt x="130219" y="35334"/>
                </a:cubicBezTo>
                <a:lnTo>
                  <a:pt x="130219" y="35334"/>
                </a:lnTo>
                <a:cubicBezTo>
                  <a:pt x="131429" y="35836"/>
                  <a:pt x="132662" y="36339"/>
                  <a:pt x="133894" y="36841"/>
                </a:cubicBezTo>
                <a:cubicBezTo>
                  <a:pt x="133850" y="34963"/>
                  <a:pt x="132095" y="33320"/>
                  <a:pt x="130244" y="33320"/>
                </a:cubicBezTo>
                <a:cubicBezTo>
                  <a:pt x="130182" y="33320"/>
                  <a:pt x="130121" y="33322"/>
                  <a:pt x="130059" y="33326"/>
                </a:cubicBezTo>
                <a:lnTo>
                  <a:pt x="132274" y="32230"/>
                </a:lnTo>
                <a:cubicBezTo>
                  <a:pt x="131888" y="31517"/>
                  <a:pt x="131080" y="31064"/>
                  <a:pt x="130274" y="31064"/>
                </a:cubicBezTo>
                <a:cubicBezTo>
                  <a:pt x="130125" y="31064"/>
                  <a:pt x="129977" y="31080"/>
                  <a:pt x="129831" y="31112"/>
                </a:cubicBezTo>
                <a:cubicBezTo>
                  <a:pt x="130790" y="30541"/>
                  <a:pt x="131749" y="29970"/>
                  <a:pt x="132684" y="29423"/>
                </a:cubicBezTo>
                <a:cubicBezTo>
                  <a:pt x="132319" y="29306"/>
                  <a:pt x="131939" y="29251"/>
                  <a:pt x="131559" y="29251"/>
                </a:cubicBezTo>
                <a:cubicBezTo>
                  <a:pt x="130371" y="29251"/>
                  <a:pt x="129182" y="29795"/>
                  <a:pt x="128439" y="30746"/>
                </a:cubicBezTo>
                <a:cubicBezTo>
                  <a:pt x="127937" y="29902"/>
                  <a:pt x="127435" y="29057"/>
                  <a:pt x="126932" y="28236"/>
                </a:cubicBezTo>
                <a:cubicBezTo>
                  <a:pt x="127320" y="28122"/>
                  <a:pt x="127708" y="28007"/>
                  <a:pt x="128097" y="27893"/>
                </a:cubicBezTo>
                <a:cubicBezTo>
                  <a:pt x="127868" y="27437"/>
                  <a:pt x="127640" y="27003"/>
                  <a:pt x="127412" y="26569"/>
                </a:cubicBezTo>
                <a:cubicBezTo>
                  <a:pt x="127927" y="26305"/>
                  <a:pt x="128503" y="26171"/>
                  <a:pt x="129073" y="26171"/>
                </a:cubicBezTo>
                <a:cubicBezTo>
                  <a:pt x="129489" y="26171"/>
                  <a:pt x="129903" y="26242"/>
                  <a:pt x="130288" y="26387"/>
                </a:cubicBezTo>
                <a:cubicBezTo>
                  <a:pt x="130881" y="24994"/>
                  <a:pt x="130105" y="23191"/>
                  <a:pt x="128690" y="22666"/>
                </a:cubicBezTo>
                <a:cubicBezTo>
                  <a:pt x="128997" y="22381"/>
                  <a:pt x="129404" y="22309"/>
                  <a:pt x="129844" y="22309"/>
                </a:cubicBezTo>
                <a:cubicBezTo>
                  <a:pt x="130295" y="22309"/>
                  <a:pt x="130779" y="22385"/>
                  <a:pt x="131224" y="22385"/>
                </a:cubicBezTo>
                <a:cubicBezTo>
                  <a:pt x="131703" y="22385"/>
                  <a:pt x="132136" y="22298"/>
                  <a:pt x="132433" y="21936"/>
                </a:cubicBezTo>
                <a:cubicBezTo>
                  <a:pt x="132913" y="21365"/>
                  <a:pt x="132639" y="20452"/>
                  <a:pt x="132045" y="19973"/>
                </a:cubicBezTo>
                <a:cubicBezTo>
                  <a:pt x="131580" y="19615"/>
                  <a:pt x="131003" y="19468"/>
                  <a:pt x="130423" y="19377"/>
                </a:cubicBezTo>
                <a:lnTo>
                  <a:pt x="130423" y="19377"/>
                </a:lnTo>
                <a:cubicBezTo>
                  <a:pt x="130675" y="19192"/>
                  <a:pt x="130873" y="18752"/>
                  <a:pt x="130721" y="18421"/>
                </a:cubicBezTo>
                <a:cubicBezTo>
                  <a:pt x="130470" y="17896"/>
                  <a:pt x="129854" y="17485"/>
                  <a:pt x="129877" y="16869"/>
                </a:cubicBezTo>
                <a:cubicBezTo>
                  <a:pt x="129900" y="16207"/>
                  <a:pt x="130676" y="15864"/>
                  <a:pt x="131132" y="15385"/>
                </a:cubicBezTo>
                <a:cubicBezTo>
                  <a:pt x="131536" y="14961"/>
                  <a:pt x="131369" y="13984"/>
                  <a:pt x="130914" y="13984"/>
                </a:cubicBezTo>
                <a:cubicBezTo>
                  <a:pt x="130855" y="13984"/>
                  <a:pt x="130790" y="14001"/>
                  <a:pt x="130721" y="14038"/>
                </a:cubicBezTo>
                <a:cubicBezTo>
                  <a:pt x="130982" y="13147"/>
                  <a:pt x="131885" y="12504"/>
                  <a:pt x="132818" y="12504"/>
                </a:cubicBezTo>
                <a:cubicBezTo>
                  <a:pt x="132865" y="12504"/>
                  <a:pt x="132912" y="12506"/>
                  <a:pt x="132958" y="12509"/>
                </a:cubicBezTo>
                <a:cubicBezTo>
                  <a:pt x="132890" y="13217"/>
                  <a:pt x="132981" y="13947"/>
                  <a:pt x="133187" y="14609"/>
                </a:cubicBezTo>
                <a:cubicBezTo>
                  <a:pt x="133552" y="14563"/>
                  <a:pt x="133917" y="14495"/>
                  <a:pt x="134259" y="14426"/>
                </a:cubicBezTo>
                <a:cubicBezTo>
                  <a:pt x="135629" y="14175"/>
                  <a:pt x="137272" y="13673"/>
                  <a:pt x="137523" y="12304"/>
                </a:cubicBezTo>
                <a:cubicBezTo>
                  <a:pt x="137843" y="13331"/>
                  <a:pt x="137843" y="14472"/>
                  <a:pt x="137546" y="15522"/>
                </a:cubicBezTo>
                <a:cubicBezTo>
                  <a:pt x="139098" y="15225"/>
                  <a:pt x="140445" y="13993"/>
                  <a:pt x="140856" y="12463"/>
                </a:cubicBezTo>
                <a:cubicBezTo>
                  <a:pt x="141563" y="12897"/>
                  <a:pt x="141951" y="13833"/>
                  <a:pt x="141746" y="14632"/>
                </a:cubicBezTo>
                <a:cubicBezTo>
                  <a:pt x="142431" y="13513"/>
                  <a:pt x="143298" y="12532"/>
                  <a:pt x="144302" y="11710"/>
                </a:cubicBezTo>
                <a:cubicBezTo>
                  <a:pt x="144736" y="13103"/>
                  <a:pt x="145558" y="14358"/>
                  <a:pt x="146676" y="15294"/>
                </a:cubicBezTo>
                <a:cubicBezTo>
                  <a:pt x="145992" y="15294"/>
                  <a:pt x="145307" y="15317"/>
                  <a:pt x="144622" y="15339"/>
                </a:cubicBezTo>
                <a:cubicBezTo>
                  <a:pt x="144942" y="15910"/>
                  <a:pt x="145307" y="16526"/>
                  <a:pt x="145238" y="17188"/>
                </a:cubicBezTo>
                <a:cubicBezTo>
                  <a:pt x="145180" y="17752"/>
                  <a:pt x="144691" y="18315"/>
                  <a:pt x="144167" y="18315"/>
                </a:cubicBezTo>
                <a:cubicBezTo>
                  <a:pt x="144076" y="18315"/>
                  <a:pt x="143983" y="18298"/>
                  <a:pt x="143892" y="18261"/>
                </a:cubicBezTo>
                <a:cubicBezTo>
                  <a:pt x="143572" y="18147"/>
                  <a:pt x="143344" y="17850"/>
                  <a:pt x="143116" y="17576"/>
                </a:cubicBezTo>
                <a:cubicBezTo>
                  <a:pt x="142497" y="16907"/>
                  <a:pt x="141572" y="16532"/>
                  <a:pt x="140654" y="16532"/>
                </a:cubicBezTo>
                <a:cubicBezTo>
                  <a:pt x="140320" y="16532"/>
                  <a:pt x="139986" y="16582"/>
                  <a:pt x="139669" y="16686"/>
                </a:cubicBezTo>
                <a:lnTo>
                  <a:pt x="141340" y="17521"/>
                </a:lnTo>
                <a:lnTo>
                  <a:pt x="141340" y="17521"/>
                </a:lnTo>
                <a:cubicBezTo>
                  <a:pt x="141195" y="17459"/>
                  <a:pt x="141043" y="17430"/>
                  <a:pt x="140890" y="17430"/>
                </a:cubicBezTo>
                <a:cubicBezTo>
                  <a:pt x="140036" y="17430"/>
                  <a:pt x="139153" y="18321"/>
                  <a:pt x="139395" y="19197"/>
                </a:cubicBezTo>
                <a:cubicBezTo>
                  <a:pt x="138824" y="18535"/>
                  <a:pt x="138185" y="17873"/>
                  <a:pt x="137341" y="17759"/>
                </a:cubicBezTo>
                <a:cubicBezTo>
                  <a:pt x="137302" y="17755"/>
                  <a:pt x="137263" y="17753"/>
                  <a:pt x="137225" y="17753"/>
                </a:cubicBezTo>
                <a:cubicBezTo>
                  <a:pt x="136414" y="17753"/>
                  <a:pt x="135580" y="18637"/>
                  <a:pt x="135994" y="19334"/>
                </a:cubicBezTo>
                <a:cubicBezTo>
                  <a:pt x="136428" y="20087"/>
                  <a:pt x="137797" y="19950"/>
                  <a:pt x="138094" y="20772"/>
                </a:cubicBezTo>
                <a:cubicBezTo>
                  <a:pt x="137820" y="21114"/>
                  <a:pt x="137523" y="21457"/>
                  <a:pt x="137249" y="21822"/>
                </a:cubicBezTo>
                <a:cubicBezTo>
                  <a:pt x="138185" y="22073"/>
                  <a:pt x="139167" y="22370"/>
                  <a:pt x="139852" y="23054"/>
                </a:cubicBezTo>
                <a:cubicBezTo>
                  <a:pt x="140354" y="23534"/>
                  <a:pt x="141061" y="25131"/>
                  <a:pt x="140194" y="25634"/>
                </a:cubicBezTo>
                <a:cubicBezTo>
                  <a:pt x="140106" y="25688"/>
                  <a:pt x="140000" y="25713"/>
                  <a:pt x="139880" y="25713"/>
                </a:cubicBezTo>
                <a:cubicBezTo>
                  <a:pt x="138998" y="25713"/>
                  <a:pt x="137372" y="24392"/>
                  <a:pt x="136930" y="23990"/>
                </a:cubicBezTo>
                <a:lnTo>
                  <a:pt x="136930" y="23990"/>
                </a:lnTo>
                <a:cubicBezTo>
                  <a:pt x="137044" y="24424"/>
                  <a:pt x="137272" y="24812"/>
                  <a:pt x="137569" y="25131"/>
                </a:cubicBezTo>
                <a:cubicBezTo>
                  <a:pt x="136907" y="25086"/>
                  <a:pt x="136245" y="25040"/>
                  <a:pt x="135583" y="25017"/>
                </a:cubicBezTo>
                <a:lnTo>
                  <a:pt x="135583" y="25017"/>
                </a:lnTo>
                <a:cubicBezTo>
                  <a:pt x="135811" y="25588"/>
                  <a:pt x="136199" y="26090"/>
                  <a:pt x="136702" y="26432"/>
                </a:cubicBezTo>
                <a:cubicBezTo>
                  <a:pt x="135743" y="26478"/>
                  <a:pt x="134807" y="26638"/>
                  <a:pt x="133894" y="26912"/>
                </a:cubicBezTo>
                <a:cubicBezTo>
                  <a:pt x="134523" y="27369"/>
                  <a:pt x="135303" y="27611"/>
                  <a:pt x="136079" y="27611"/>
                </a:cubicBezTo>
                <a:cubicBezTo>
                  <a:pt x="136543" y="27611"/>
                  <a:pt x="137005" y="27525"/>
                  <a:pt x="137432" y="27345"/>
                </a:cubicBezTo>
                <a:lnTo>
                  <a:pt x="137432" y="27345"/>
                </a:lnTo>
                <a:cubicBezTo>
                  <a:pt x="136998" y="27939"/>
                  <a:pt x="136314" y="28395"/>
                  <a:pt x="135583" y="28555"/>
                </a:cubicBezTo>
                <a:cubicBezTo>
                  <a:pt x="136110" y="28839"/>
                  <a:pt x="136726" y="28997"/>
                  <a:pt x="137321" y="28997"/>
                </a:cubicBezTo>
                <a:cubicBezTo>
                  <a:pt x="137397" y="28997"/>
                  <a:pt x="137472" y="28994"/>
                  <a:pt x="137546" y="28989"/>
                </a:cubicBezTo>
                <a:lnTo>
                  <a:pt x="137546" y="28989"/>
                </a:lnTo>
                <a:cubicBezTo>
                  <a:pt x="137257" y="29600"/>
                  <a:pt x="136572" y="29973"/>
                  <a:pt x="135897" y="29973"/>
                </a:cubicBezTo>
                <a:cubicBezTo>
                  <a:pt x="135619" y="29973"/>
                  <a:pt x="135344" y="29910"/>
                  <a:pt x="135098" y="29775"/>
                </a:cubicBezTo>
                <a:lnTo>
                  <a:pt x="135098" y="29775"/>
                </a:lnTo>
                <a:cubicBezTo>
                  <a:pt x="135868" y="30205"/>
                  <a:pt x="136616" y="30636"/>
                  <a:pt x="137386" y="31066"/>
                </a:cubicBezTo>
                <a:cubicBezTo>
                  <a:pt x="137351" y="31065"/>
                  <a:pt x="137316" y="31065"/>
                  <a:pt x="137281" y="31065"/>
                </a:cubicBezTo>
                <a:cubicBezTo>
                  <a:pt x="136402" y="31065"/>
                  <a:pt x="135509" y="31338"/>
                  <a:pt x="134807" y="31865"/>
                </a:cubicBezTo>
                <a:cubicBezTo>
                  <a:pt x="135343" y="32060"/>
                  <a:pt x="135904" y="32157"/>
                  <a:pt x="136468" y="32157"/>
                </a:cubicBezTo>
                <a:cubicBezTo>
                  <a:pt x="136961" y="32157"/>
                  <a:pt x="137455" y="32082"/>
                  <a:pt x="137934" y="31933"/>
                </a:cubicBezTo>
                <a:lnTo>
                  <a:pt x="137934" y="31933"/>
                </a:lnTo>
                <a:cubicBezTo>
                  <a:pt x="137569" y="32344"/>
                  <a:pt x="137227" y="32732"/>
                  <a:pt x="136861" y="33143"/>
                </a:cubicBezTo>
                <a:cubicBezTo>
                  <a:pt x="136937" y="33147"/>
                  <a:pt x="137013" y="33148"/>
                  <a:pt x="137089" y="33148"/>
                </a:cubicBezTo>
                <a:cubicBezTo>
                  <a:pt x="137994" y="33148"/>
                  <a:pt x="138890" y="32897"/>
                  <a:pt x="139669" y="32413"/>
                </a:cubicBezTo>
                <a:lnTo>
                  <a:pt x="139669" y="32413"/>
                </a:lnTo>
                <a:cubicBezTo>
                  <a:pt x="139418" y="32595"/>
                  <a:pt x="139258" y="32869"/>
                  <a:pt x="139212" y="33166"/>
                </a:cubicBezTo>
                <a:cubicBezTo>
                  <a:pt x="139321" y="33133"/>
                  <a:pt x="139435" y="33118"/>
                  <a:pt x="139551" y="33118"/>
                </a:cubicBezTo>
                <a:cubicBezTo>
                  <a:pt x="139924" y="33118"/>
                  <a:pt x="140310" y="33281"/>
                  <a:pt x="140536" y="33577"/>
                </a:cubicBezTo>
                <a:cubicBezTo>
                  <a:pt x="139656" y="34537"/>
                  <a:pt x="138355" y="35094"/>
                  <a:pt x="137048" y="35094"/>
                </a:cubicBezTo>
                <a:cubicBezTo>
                  <a:pt x="136864" y="35094"/>
                  <a:pt x="136679" y="35083"/>
                  <a:pt x="136496" y="35060"/>
                </a:cubicBezTo>
                <a:lnTo>
                  <a:pt x="136496" y="35060"/>
                </a:lnTo>
                <a:cubicBezTo>
                  <a:pt x="137010" y="35274"/>
                  <a:pt x="137559" y="35381"/>
                  <a:pt x="138105" y="35381"/>
                </a:cubicBezTo>
                <a:cubicBezTo>
                  <a:pt x="138432" y="35381"/>
                  <a:pt x="138759" y="35343"/>
                  <a:pt x="139075" y="35266"/>
                </a:cubicBezTo>
                <a:lnTo>
                  <a:pt x="139075" y="35266"/>
                </a:lnTo>
                <a:cubicBezTo>
                  <a:pt x="137752" y="35791"/>
                  <a:pt x="136542" y="36590"/>
                  <a:pt x="135538" y="37617"/>
                </a:cubicBezTo>
                <a:cubicBezTo>
                  <a:pt x="136382" y="37138"/>
                  <a:pt x="137318" y="36841"/>
                  <a:pt x="138254" y="36704"/>
                </a:cubicBezTo>
                <a:lnTo>
                  <a:pt x="138254" y="36704"/>
                </a:lnTo>
                <a:cubicBezTo>
                  <a:pt x="137478" y="37160"/>
                  <a:pt x="136884" y="37982"/>
                  <a:pt x="136747" y="38872"/>
                </a:cubicBezTo>
                <a:cubicBezTo>
                  <a:pt x="137927" y="38648"/>
                  <a:pt x="139034" y="37972"/>
                  <a:pt x="139778" y="37003"/>
                </a:cubicBezTo>
                <a:lnTo>
                  <a:pt x="139778" y="37003"/>
                </a:lnTo>
                <a:cubicBezTo>
                  <a:pt x="139725" y="37192"/>
                  <a:pt x="139748" y="37404"/>
                  <a:pt x="139852" y="37571"/>
                </a:cubicBezTo>
                <a:lnTo>
                  <a:pt x="141860" y="36498"/>
                </a:lnTo>
                <a:lnTo>
                  <a:pt x="141860" y="36498"/>
                </a:lnTo>
                <a:cubicBezTo>
                  <a:pt x="140947" y="38165"/>
                  <a:pt x="139464" y="39534"/>
                  <a:pt x="137706" y="40310"/>
                </a:cubicBezTo>
                <a:cubicBezTo>
                  <a:pt x="138436" y="40036"/>
                  <a:pt x="139167" y="39740"/>
                  <a:pt x="139897" y="39466"/>
                </a:cubicBezTo>
                <a:lnTo>
                  <a:pt x="139897" y="39466"/>
                </a:lnTo>
                <a:cubicBezTo>
                  <a:pt x="138961" y="40082"/>
                  <a:pt x="138368" y="41200"/>
                  <a:pt x="138368" y="42342"/>
                </a:cubicBezTo>
                <a:cubicBezTo>
                  <a:pt x="138939" y="41885"/>
                  <a:pt x="139509" y="41429"/>
                  <a:pt x="140080" y="40995"/>
                </a:cubicBezTo>
                <a:lnTo>
                  <a:pt x="140080" y="40995"/>
                </a:lnTo>
                <a:cubicBezTo>
                  <a:pt x="139646" y="42113"/>
                  <a:pt x="139943" y="43483"/>
                  <a:pt x="140833" y="44305"/>
                </a:cubicBezTo>
                <a:cubicBezTo>
                  <a:pt x="141267" y="43255"/>
                  <a:pt x="141678" y="42205"/>
                  <a:pt x="142111" y="41155"/>
                </a:cubicBezTo>
                <a:cubicBezTo>
                  <a:pt x="142225" y="41657"/>
                  <a:pt x="142362" y="42136"/>
                  <a:pt x="142499" y="42616"/>
                </a:cubicBezTo>
                <a:cubicBezTo>
                  <a:pt x="143001" y="40881"/>
                  <a:pt x="143800" y="39192"/>
                  <a:pt x="144827" y="37685"/>
                </a:cubicBezTo>
                <a:lnTo>
                  <a:pt x="144827" y="37685"/>
                </a:lnTo>
                <a:lnTo>
                  <a:pt x="143732" y="43666"/>
                </a:lnTo>
                <a:cubicBezTo>
                  <a:pt x="144753" y="42355"/>
                  <a:pt x="145516" y="40829"/>
                  <a:pt x="145935" y="39212"/>
                </a:cubicBezTo>
                <a:lnTo>
                  <a:pt x="145935" y="39212"/>
                </a:lnTo>
                <a:cubicBezTo>
                  <a:pt x="145580" y="40708"/>
                  <a:pt x="145953" y="42378"/>
                  <a:pt x="146950" y="43574"/>
                </a:cubicBezTo>
                <a:cubicBezTo>
                  <a:pt x="147293" y="42205"/>
                  <a:pt x="147521" y="40790"/>
                  <a:pt x="147635" y="39374"/>
                </a:cubicBezTo>
                <a:cubicBezTo>
                  <a:pt x="147863" y="40424"/>
                  <a:pt x="148411" y="41406"/>
                  <a:pt x="149210" y="42159"/>
                </a:cubicBezTo>
                <a:cubicBezTo>
                  <a:pt x="149187" y="41451"/>
                  <a:pt x="149164" y="40767"/>
                  <a:pt x="149164" y="40082"/>
                </a:cubicBezTo>
                <a:lnTo>
                  <a:pt x="149164" y="40082"/>
                </a:lnTo>
                <a:cubicBezTo>
                  <a:pt x="149644" y="40790"/>
                  <a:pt x="150397" y="41315"/>
                  <a:pt x="151219" y="41543"/>
                </a:cubicBezTo>
                <a:cubicBezTo>
                  <a:pt x="151241" y="40675"/>
                  <a:pt x="151059" y="39808"/>
                  <a:pt x="150716" y="39009"/>
                </a:cubicBezTo>
                <a:lnTo>
                  <a:pt x="150716" y="39009"/>
                </a:lnTo>
                <a:cubicBezTo>
                  <a:pt x="151629" y="39991"/>
                  <a:pt x="152976" y="40584"/>
                  <a:pt x="154346" y="40584"/>
                </a:cubicBezTo>
                <a:cubicBezTo>
                  <a:pt x="153364" y="39808"/>
                  <a:pt x="152679" y="38690"/>
                  <a:pt x="152383" y="37457"/>
                </a:cubicBezTo>
                <a:lnTo>
                  <a:pt x="152383" y="37457"/>
                </a:lnTo>
                <a:cubicBezTo>
                  <a:pt x="153159" y="38256"/>
                  <a:pt x="154117" y="38872"/>
                  <a:pt x="155167" y="39237"/>
                </a:cubicBezTo>
                <a:cubicBezTo>
                  <a:pt x="155784" y="39078"/>
                  <a:pt x="156491" y="38872"/>
                  <a:pt x="156811" y="38302"/>
                </a:cubicBezTo>
                <a:cubicBezTo>
                  <a:pt x="157166" y="37647"/>
                  <a:pt x="156526" y="36947"/>
                  <a:pt x="155944" y="36539"/>
                </a:cubicBezTo>
                <a:lnTo>
                  <a:pt x="155944" y="36539"/>
                </a:lnTo>
                <a:cubicBezTo>
                  <a:pt x="156218" y="36682"/>
                  <a:pt x="156528" y="36790"/>
                  <a:pt x="156819" y="36790"/>
                </a:cubicBezTo>
                <a:cubicBezTo>
                  <a:pt x="156886" y="36790"/>
                  <a:pt x="156952" y="36785"/>
                  <a:pt x="157016" y="36772"/>
                </a:cubicBezTo>
                <a:cubicBezTo>
                  <a:pt x="157541" y="36658"/>
                  <a:pt x="157929" y="35928"/>
                  <a:pt x="157518" y="35585"/>
                </a:cubicBezTo>
                <a:cubicBezTo>
                  <a:pt x="157381" y="35471"/>
                  <a:pt x="157199" y="35426"/>
                  <a:pt x="157016" y="35380"/>
                </a:cubicBezTo>
                <a:cubicBezTo>
                  <a:pt x="155761" y="35129"/>
                  <a:pt x="154483" y="34855"/>
                  <a:pt x="153227" y="34581"/>
                </a:cubicBezTo>
                <a:cubicBezTo>
                  <a:pt x="153980" y="34330"/>
                  <a:pt x="154756" y="34102"/>
                  <a:pt x="155510" y="33851"/>
                </a:cubicBezTo>
                <a:cubicBezTo>
                  <a:pt x="155130" y="33276"/>
                  <a:pt x="154514" y="33067"/>
                  <a:pt x="153830" y="33067"/>
                </a:cubicBezTo>
                <a:cubicBezTo>
                  <a:pt x="153073" y="33067"/>
                  <a:pt x="152233" y="33323"/>
                  <a:pt x="151538" y="33622"/>
                </a:cubicBezTo>
                <a:lnTo>
                  <a:pt x="153478" y="31180"/>
                </a:lnTo>
                <a:cubicBezTo>
                  <a:pt x="153319" y="31100"/>
                  <a:pt x="153145" y="31067"/>
                  <a:pt x="152967" y="31067"/>
                </a:cubicBezTo>
                <a:cubicBezTo>
                  <a:pt x="152584" y="31067"/>
                  <a:pt x="152177" y="31222"/>
                  <a:pt x="151835" y="31408"/>
                </a:cubicBezTo>
                <a:cubicBezTo>
                  <a:pt x="151333" y="31659"/>
                  <a:pt x="150808" y="32002"/>
                  <a:pt x="150237" y="32002"/>
                </a:cubicBezTo>
                <a:cubicBezTo>
                  <a:pt x="149666" y="32002"/>
                  <a:pt x="149073" y="31454"/>
                  <a:pt x="149256" y="30906"/>
                </a:cubicBezTo>
                <a:cubicBezTo>
                  <a:pt x="150077" y="30290"/>
                  <a:pt x="151059" y="29879"/>
                  <a:pt x="152063" y="29765"/>
                </a:cubicBezTo>
                <a:cubicBezTo>
                  <a:pt x="151127" y="29240"/>
                  <a:pt x="150169" y="28715"/>
                  <a:pt x="149233" y="28190"/>
                </a:cubicBezTo>
                <a:lnTo>
                  <a:pt x="149233" y="28190"/>
                </a:lnTo>
                <a:cubicBezTo>
                  <a:pt x="150007" y="28401"/>
                  <a:pt x="150805" y="28510"/>
                  <a:pt x="151603" y="28510"/>
                </a:cubicBezTo>
                <a:cubicBezTo>
                  <a:pt x="152357" y="28510"/>
                  <a:pt x="153111" y="28413"/>
                  <a:pt x="153843" y="28213"/>
                </a:cubicBezTo>
                <a:cubicBezTo>
                  <a:pt x="153296" y="26935"/>
                  <a:pt x="151561" y="26775"/>
                  <a:pt x="150146" y="26706"/>
                </a:cubicBezTo>
                <a:cubicBezTo>
                  <a:pt x="148753" y="26615"/>
                  <a:pt x="146973" y="25999"/>
                  <a:pt x="146973" y="24584"/>
                </a:cubicBezTo>
                <a:lnTo>
                  <a:pt x="146973" y="24584"/>
                </a:lnTo>
                <a:cubicBezTo>
                  <a:pt x="147658" y="25017"/>
                  <a:pt x="148343" y="25451"/>
                  <a:pt x="149027" y="25907"/>
                </a:cubicBezTo>
                <a:cubicBezTo>
                  <a:pt x="148872" y="25110"/>
                  <a:pt x="149943" y="24742"/>
                  <a:pt x="150778" y="24742"/>
                </a:cubicBezTo>
                <a:cubicBezTo>
                  <a:pt x="150804" y="24742"/>
                  <a:pt x="150829" y="24743"/>
                  <a:pt x="150853" y="24743"/>
                </a:cubicBezTo>
                <a:cubicBezTo>
                  <a:pt x="152634" y="24766"/>
                  <a:pt x="154391" y="24926"/>
                  <a:pt x="156149" y="25246"/>
                </a:cubicBezTo>
                <a:cubicBezTo>
                  <a:pt x="156058" y="24241"/>
                  <a:pt x="155647" y="23283"/>
                  <a:pt x="155030" y="22484"/>
                </a:cubicBezTo>
                <a:lnTo>
                  <a:pt x="155030" y="22484"/>
                </a:lnTo>
                <a:cubicBezTo>
                  <a:pt x="156172" y="23876"/>
                  <a:pt x="157610" y="25086"/>
                  <a:pt x="159253" y="25725"/>
                </a:cubicBezTo>
                <a:cubicBezTo>
                  <a:pt x="159320" y="25253"/>
                  <a:pt x="161134" y="21865"/>
                  <a:pt x="161235" y="21865"/>
                </a:cubicBezTo>
                <a:cubicBezTo>
                  <a:pt x="161237" y="21865"/>
                  <a:pt x="161238" y="21866"/>
                  <a:pt x="161239" y="21867"/>
                </a:cubicBezTo>
                <a:cubicBezTo>
                  <a:pt x="161675" y="22783"/>
                  <a:pt x="161570" y="23948"/>
                  <a:pt x="160983" y="24786"/>
                </a:cubicBezTo>
                <a:lnTo>
                  <a:pt x="160983" y="24786"/>
                </a:lnTo>
                <a:cubicBezTo>
                  <a:pt x="161364" y="24294"/>
                  <a:pt x="161878" y="23907"/>
                  <a:pt x="162471" y="23716"/>
                </a:cubicBezTo>
                <a:lnTo>
                  <a:pt x="162471" y="23716"/>
                </a:lnTo>
                <a:cubicBezTo>
                  <a:pt x="162061" y="24721"/>
                  <a:pt x="161627" y="25725"/>
                  <a:pt x="161216" y="26729"/>
                </a:cubicBezTo>
                <a:cubicBezTo>
                  <a:pt x="161366" y="26886"/>
                  <a:pt x="161552" y="26951"/>
                  <a:pt x="161753" y="26951"/>
                </a:cubicBezTo>
                <a:cubicBezTo>
                  <a:pt x="162226" y="26951"/>
                  <a:pt x="162781" y="26589"/>
                  <a:pt x="163133" y="26204"/>
                </a:cubicBezTo>
                <a:cubicBezTo>
                  <a:pt x="163543" y="25794"/>
                  <a:pt x="164092" y="25329"/>
                  <a:pt x="164606" y="25329"/>
                </a:cubicBezTo>
                <a:cubicBezTo>
                  <a:pt x="164751" y="25329"/>
                  <a:pt x="164893" y="25366"/>
                  <a:pt x="165028" y="25451"/>
                </a:cubicBezTo>
                <a:cubicBezTo>
                  <a:pt x="164166" y="25927"/>
                  <a:pt x="164566" y="27574"/>
                  <a:pt x="165555" y="27574"/>
                </a:cubicBezTo>
                <a:cubicBezTo>
                  <a:pt x="165562" y="27574"/>
                  <a:pt x="165569" y="27574"/>
                  <a:pt x="165576" y="27574"/>
                </a:cubicBezTo>
                <a:lnTo>
                  <a:pt x="165576" y="27574"/>
                </a:lnTo>
                <a:cubicBezTo>
                  <a:pt x="165754" y="28131"/>
                  <a:pt x="165104" y="28602"/>
                  <a:pt x="164542" y="28602"/>
                </a:cubicBezTo>
                <a:cubicBezTo>
                  <a:pt x="164529" y="28602"/>
                  <a:pt x="164516" y="28601"/>
                  <a:pt x="164503" y="28601"/>
                </a:cubicBezTo>
                <a:cubicBezTo>
                  <a:pt x="163932" y="28578"/>
                  <a:pt x="163384" y="28304"/>
                  <a:pt x="162814" y="28258"/>
                </a:cubicBezTo>
                <a:cubicBezTo>
                  <a:pt x="162799" y="28258"/>
                  <a:pt x="162784" y="28258"/>
                  <a:pt x="162769" y="28258"/>
                </a:cubicBezTo>
                <a:cubicBezTo>
                  <a:pt x="162186" y="28258"/>
                  <a:pt x="161538" y="28683"/>
                  <a:pt x="161650" y="29217"/>
                </a:cubicBezTo>
                <a:cubicBezTo>
                  <a:pt x="160896" y="29263"/>
                  <a:pt x="160143" y="29286"/>
                  <a:pt x="159367" y="29308"/>
                </a:cubicBezTo>
                <a:cubicBezTo>
                  <a:pt x="159185" y="29651"/>
                  <a:pt x="159002" y="29970"/>
                  <a:pt x="158797" y="30313"/>
                </a:cubicBezTo>
                <a:cubicBezTo>
                  <a:pt x="159093" y="31028"/>
                  <a:pt x="159909" y="31263"/>
                  <a:pt x="160726" y="31263"/>
                </a:cubicBezTo>
                <a:cubicBezTo>
                  <a:pt x="160978" y="31263"/>
                  <a:pt x="161230" y="31241"/>
                  <a:pt x="161467" y="31203"/>
                </a:cubicBezTo>
                <a:cubicBezTo>
                  <a:pt x="161913" y="31142"/>
                  <a:pt x="162394" y="31068"/>
                  <a:pt x="162854" y="31068"/>
                </a:cubicBezTo>
                <a:cubicBezTo>
                  <a:pt x="163430" y="31068"/>
                  <a:pt x="163972" y="31185"/>
                  <a:pt x="164366" y="31591"/>
                </a:cubicBezTo>
                <a:cubicBezTo>
                  <a:pt x="163384" y="31614"/>
                  <a:pt x="162403" y="31659"/>
                  <a:pt x="161444" y="31705"/>
                </a:cubicBezTo>
                <a:cubicBezTo>
                  <a:pt x="161809" y="32550"/>
                  <a:pt x="162471" y="33280"/>
                  <a:pt x="163270" y="33714"/>
                </a:cubicBezTo>
                <a:cubicBezTo>
                  <a:pt x="162750" y="33755"/>
                  <a:pt x="162225" y="33775"/>
                  <a:pt x="161699" y="33775"/>
                </a:cubicBezTo>
                <a:cubicBezTo>
                  <a:pt x="160471" y="33775"/>
                  <a:pt x="159235" y="33664"/>
                  <a:pt x="158020" y="33440"/>
                </a:cubicBezTo>
                <a:lnTo>
                  <a:pt x="158020" y="33440"/>
                </a:lnTo>
                <a:cubicBezTo>
                  <a:pt x="158865" y="34535"/>
                  <a:pt x="159732" y="35654"/>
                  <a:pt x="160577" y="36749"/>
                </a:cubicBezTo>
                <a:cubicBezTo>
                  <a:pt x="161275" y="36239"/>
                  <a:pt x="162137" y="35969"/>
                  <a:pt x="163004" y="35969"/>
                </a:cubicBezTo>
                <a:cubicBezTo>
                  <a:pt x="163300" y="35969"/>
                  <a:pt x="163596" y="36001"/>
                  <a:pt x="163887" y="36065"/>
                </a:cubicBezTo>
                <a:cubicBezTo>
                  <a:pt x="162540" y="36590"/>
                  <a:pt x="161376" y="37571"/>
                  <a:pt x="160623" y="38804"/>
                </a:cubicBezTo>
                <a:cubicBezTo>
                  <a:pt x="161200" y="38629"/>
                  <a:pt x="161803" y="38544"/>
                  <a:pt x="162405" y="38544"/>
                </a:cubicBezTo>
                <a:cubicBezTo>
                  <a:pt x="163065" y="38544"/>
                  <a:pt x="163723" y="38647"/>
                  <a:pt x="164343" y="38849"/>
                </a:cubicBezTo>
                <a:cubicBezTo>
                  <a:pt x="164343" y="39100"/>
                  <a:pt x="164320" y="39352"/>
                  <a:pt x="164320" y="39580"/>
                </a:cubicBezTo>
                <a:cubicBezTo>
                  <a:pt x="162974" y="40310"/>
                  <a:pt x="161764" y="40607"/>
                  <a:pt x="160463" y="41451"/>
                </a:cubicBezTo>
                <a:cubicBezTo>
                  <a:pt x="159552" y="42044"/>
                  <a:pt x="157867" y="44251"/>
                  <a:pt x="156953" y="44486"/>
                </a:cubicBezTo>
                <a:lnTo>
                  <a:pt x="156953" y="44486"/>
                </a:lnTo>
                <a:cubicBezTo>
                  <a:pt x="158480" y="44098"/>
                  <a:pt x="159985" y="43734"/>
                  <a:pt x="161513" y="43346"/>
                </a:cubicBezTo>
                <a:lnTo>
                  <a:pt x="161513" y="43346"/>
                </a:lnTo>
                <a:cubicBezTo>
                  <a:pt x="160052" y="44327"/>
                  <a:pt x="159162" y="46062"/>
                  <a:pt x="159230" y="47797"/>
                </a:cubicBezTo>
                <a:cubicBezTo>
                  <a:pt x="160029" y="47021"/>
                  <a:pt x="160942" y="46336"/>
                  <a:pt x="161901" y="45765"/>
                </a:cubicBezTo>
                <a:lnTo>
                  <a:pt x="161901" y="45765"/>
                </a:lnTo>
                <a:cubicBezTo>
                  <a:pt x="161832" y="46747"/>
                  <a:pt x="161307" y="47683"/>
                  <a:pt x="160508" y="48253"/>
                </a:cubicBezTo>
                <a:cubicBezTo>
                  <a:pt x="161421" y="47637"/>
                  <a:pt x="162357" y="46998"/>
                  <a:pt x="163293" y="46382"/>
                </a:cubicBezTo>
                <a:lnTo>
                  <a:pt x="163293" y="46382"/>
                </a:lnTo>
                <a:cubicBezTo>
                  <a:pt x="163636" y="47500"/>
                  <a:pt x="163179" y="48824"/>
                  <a:pt x="162198" y="49486"/>
                </a:cubicBezTo>
                <a:cubicBezTo>
                  <a:pt x="162608" y="50376"/>
                  <a:pt x="162996" y="51244"/>
                  <a:pt x="163384" y="52134"/>
                </a:cubicBezTo>
                <a:cubicBezTo>
                  <a:pt x="163887" y="50855"/>
                  <a:pt x="164320" y="49554"/>
                  <a:pt x="164663" y="48231"/>
                </a:cubicBezTo>
                <a:cubicBezTo>
                  <a:pt x="164845" y="49166"/>
                  <a:pt x="165256" y="50079"/>
                  <a:pt x="165872" y="50810"/>
                </a:cubicBezTo>
                <a:cubicBezTo>
                  <a:pt x="166055" y="50148"/>
                  <a:pt x="166215" y="49486"/>
                  <a:pt x="166397" y="48824"/>
                </a:cubicBezTo>
                <a:lnTo>
                  <a:pt x="166397" y="48824"/>
                </a:lnTo>
                <a:cubicBezTo>
                  <a:pt x="166260" y="50399"/>
                  <a:pt x="166352" y="51997"/>
                  <a:pt x="166648" y="53549"/>
                </a:cubicBezTo>
                <a:cubicBezTo>
                  <a:pt x="167584" y="51769"/>
                  <a:pt x="167995" y="49691"/>
                  <a:pt x="167790" y="47660"/>
                </a:cubicBezTo>
                <a:lnTo>
                  <a:pt x="167790" y="47660"/>
                </a:lnTo>
                <a:cubicBezTo>
                  <a:pt x="168589" y="48322"/>
                  <a:pt x="168885" y="49395"/>
                  <a:pt x="169410" y="50285"/>
                </a:cubicBezTo>
                <a:cubicBezTo>
                  <a:pt x="169818" y="50947"/>
                  <a:pt x="170591" y="51508"/>
                  <a:pt x="171299" y="51508"/>
                </a:cubicBezTo>
                <a:cubicBezTo>
                  <a:pt x="171543" y="51508"/>
                  <a:pt x="171779" y="51441"/>
                  <a:pt x="171990" y="51289"/>
                </a:cubicBezTo>
                <a:cubicBezTo>
                  <a:pt x="171853" y="50490"/>
                  <a:pt x="171465" y="49760"/>
                  <a:pt x="170917" y="49189"/>
                </a:cubicBezTo>
                <a:lnTo>
                  <a:pt x="170917" y="49189"/>
                </a:lnTo>
                <a:cubicBezTo>
                  <a:pt x="171624" y="49760"/>
                  <a:pt x="172492" y="50148"/>
                  <a:pt x="173382" y="50308"/>
                </a:cubicBezTo>
                <a:cubicBezTo>
                  <a:pt x="173222" y="49874"/>
                  <a:pt x="173062" y="49440"/>
                  <a:pt x="172903" y="49007"/>
                </a:cubicBezTo>
                <a:lnTo>
                  <a:pt x="172903" y="49007"/>
                </a:lnTo>
                <a:cubicBezTo>
                  <a:pt x="173747" y="49395"/>
                  <a:pt x="174683" y="49646"/>
                  <a:pt x="175642" y="49691"/>
                </a:cubicBezTo>
                <a:cubicBezTo>
                  <a:pt x="174957" y="48687"/>
                  <a:pt x="173975" y="47865"/>
                  <a:pt x="172880" y="47386"/>
                </a:cubicBezTo>
                <a:lnTo>
                  <a:pt x="172880" y="47386"/>
                </a:lnTo>
                <a:lnTo>
                  <a:pt x="175139" y="47569"/>
                </a:lnTo>
                <a:cubicBezTo>
                  <a:pt x="175214" y="47574"/>
                  <a:pt x="175289" y="47579"/>
                  <a:pt x="175364" y="47579"/>
                </a:cubicBezTo>
                <a:cubicBezTo>
                  <a:pt x="175589" y="47579"/>
                  <a:pt x="175807" y="47540"/>
                  <a:pt x="175961" y="47386"/>
                </a:cubicBezTo>
                <a:cubicBezTo>
                  <a:pt x="176349" y="46952"/>
                  <a:pt x="175733" y="46336"/>
                  <a:pt x="175185" y="46153"/>
                </a:cubicBezTo>
                <a:cubicBezTo>
                  <a:pt x="174637" y="45971"/>
                  <a:pt x="173907" y="45720"/>
                  <a:pt x="173953" y="45149"/>
                </a:cubicBezTo>
                <a:lnTo>
                  <a:pt x="173953" y="45149"/>
                </a:lnTo>
                <a:cubicBezTo>
                  <a:pt x="174687" y="45330"/>
                  <a:pt x="175446" y="45422"/>
                  <a:pt x="176204" y="45422"/>
                </a:cubicBezTo>
                <a:cubicBezTo>
                  <a:pt x="177073" y="45422"/>
                  <a:pt x="177940" y="45302"/>
                  <a:pt x="178769" y="45058"/>
                </a:cubicBezTo>
                <a:cubicBezTo>
                  <a:pt x="177331" y="44533"/>
                  <a:pt x="175893" y="44008"/>
                  <a:pt x="174455" y="43460"/>
                </a:cubicBezTo>
                <a:cubicBezTo>
                  <a:pt x="175324" y="42973"/>
                  <a:pt x="176326" y="42725"/>
                  <a:pt x="177329" y="42725"/>
                </a:cubicBezTo>
                <a:cubicBezTo>
                  <a:pt x="177642" y="42725"/>
                  <a:pt x="177956" y="42749"/>
                  <a:pt x="178267" y="42798"/>
                </a:cubicBezTo>
                <a:cubicBezTo>
                  <a:pt x="177355" y="41783"/>
                  <a:pt x="175992" y="41182"/>
                  <a:pt x="174622" y="41182"/>
                </a:cubicBezTo>
                <a:cubicBezTo>
                  <a:pt x="174482" y="41182"/>
                  <a:pt x="174343" y="41188"/>
                  <a:pt x="174204" y="41200"/>
                </a:cubicBezTo>
                <a:cubicBezTo>
                  <a:pt x="174980" y="40675"/>
                  <a:pt x="175847" y="40265"/>
                  <a:pt x="176760" y="40013"/>
                </a:cubicBezTo>
                <a:cubicBezTo>
                  <a:pt x="176454" y="39648"/>
                  <a:pt x="176027" y="39526"/>
                  <a:pt x="175557" y="39526"/>
                </a:cubicBezTo>
                <a:cubicBezTo>
                  <a:pt x="174941" y="39526"/>
                  <a:pt x="174251" y="39734"/>
                  <a:pt x="173656" y="39877"/>
                </a:cubicBezTo>
                <a:cubicBezTo>
                  <a:pt x="173471" y="39924"/>
                  <a:pt x="173270" y="39947"/>
                  <a:pt x="173066" y="39947"/>
                </a:cubicBezTo>
                <a:cubicBezTo>
                  <a:pt x="172088" y="39947"/>
                  <a:pt x="171036" y="39422"/>
                  <a:pt x="171282" y="38553"/>
                </a:cubicBezTo>
                <a:lnTo>
                  <a:pt x="171282" y="38553"/>
                </a:lnTo>
                <a:cubicBezTo>
                  <a:pt x="171718" y="38749"/>
                  <a:pt x="172191" y="38841"/>
                  <a:pt x="172667" y="38841"/>
                </a:cubicBezTo>
                <a:cubicBezTo>
                  <a:pt x="173908" y="38841"/>
                  <a:pt x="175164" y="38210"/>
                  <a:pt x="175824" y="37138"/>
                </a:cubicBezTo>
                <a:cubicBezTo>
                  <a:pt x="176529" y="38176"/>
                  <a:pt x="177783" y="38719"/>
                  <a:pt x="179028" y="38719"/>
                </a:cubicBezTo>
                <a:cubicBezTo>
                  <a:pt x="180081" y="38719"/>
                  <a:pt x="181127" y="38331"/>
                  <a:pt x="181827" y="37526"/>
                </a:cubicBezTo>
                <a:cubicBezTo>
                  <a:pt x="180983" y="37503"/>
                  <a:pt x="180161" y="37457"/>
                  <a:pt x="179316" y="37411"/>
                </a:cubicBezTo>
                <a:cubicBezTo>
                  <a:pt x="179794" y="36417"/>
                  <a:pt x="180912" y="35760"/>
                  <a:pt x="182027" y="35760"/>
                </a:cubicBezTo>
                <a:cubicBezTo>
                  <a:pt x="182244" y="35760"/>
                  <a:pt x="182460" y="35785"/>
                  <a:pt x="182672" y="35836"/>
                </a:cubicBezTo>
                <a:cubicBezTo>
                  <a:pt x="182459" y="35354"/>
                  <a:pt x="181997" y="35186"/>
                  <a:pt x="181463" y="35186"/>
                </a:cubicBezTo>
                <a:cubicBezTo>
                  <a:pt x="180912" y="35186"/>
                  <a:pt x="180283" y="35365"/>
                  <a:pt x="179773" y="35563"/>
                </a:cubicBezTo>
                <a:cubicBezTo>
                  <a:pt x="179467" y="35674"/>
                  <a:pt x="179105" y="35734"/>
                  <a:pt x="178750" y="35734"/>
                </a:cubicBezTo>
                <a:cubicBezTo>
                  <a:pt x="177941" y="35734"/>
                  <a:pt x="177176" y="35419"/>
                  <a:pt x="177239" y="34672"/>
                </a:cubicBezTo>
                <a:lnTo>
                  <a:pt x="177239" y="34672"/>
                </a:lnTo>
                <a:cubicBezTo>
                  <a:pt x="177438" y="34801"/>
                  <a:pt x="177664" y="34860"/>
                  <a:pt x="177892" y="34860"/>
                </a:cubicBezTo>
                <a:cubicBezTo>
                  <a:pt x="178633" y="34860"/>
                  <a:pt x="179402" y="34248"/>
                  <a:pt x="179385" y="33463"/>
                </a:cubicBezTo>
                <a:lnTo>
                  <a:pt x="179385" y="33463"/>
                </a:lnTo>
                <a:cubicBezTo>
                  <a:pt x="179889" y="33718"/>
                  <a:pt x="180446" y="33839"/>
                  <a:pt x="181005" y="33839"/>
                </a:cubicBezTo>
                <a:cubicBezTo>
                  <a:pt x="182244" y="33839"/>
                  <a:pt x="183493" y="33245"/>
                  <a:pt x="184201" y="32207"/>
                </a:cubicBezTo>
                <a:cubicBezTo>
                  <a:pt x="183976" y="32193"/>
                  <a:pt x="183751" y="32185"/>
                  <a:pt x="183527" y="32185"/>
                </a:cubicBezTo>
                <a:cubicBezTo>
                  <a:pt x="182703" y="32185"/>
                  <a:pt x="181886" y="32284"/>
                  <a:pt x="181097" y="32481"/>
                </a:cubicBezTo>
                <a:lnTo>
                  <a:pt x="181097" y="30587"/>
                </a:lnTo>
                <a:lnTo>
                  <a:pt x="184855" y="30154"/>
                </a:lnTo>
                <a:lnTo>
                  <a:pt x="184855" y="30154"/>
                </a:lnTo>
                <a:cubicBezTo>
                  <a:pt x="184828" y="30157"/>
                  <a:pt x="184803" y="30158"/>
                  <a:pt x="184780" y="30158"/>
                </a:cubicBezTo>
                <a:cubicBezTo>
                  <a:pt x="183318" y="30158"/>
                  <a:pt x="187991" y="24560"/>
                  <a:pt x="188013" y="24515"/>
                </a:cubicBezTo>
                <a:lnTo>
                  <a:pt x="188013" y="24515"/>
                </a:lnTo>
                <a:cubicBezTo>
                  <a:pt x="186810" y="25718"/>
                  <a:pt x="185380" y="26997"/>
                  <a:pt x="183741" y="26997"/>
                </a:cubicBezTo>
                <a:cubicBezTo>
                  <a:pt x="183577" y="26997"/>
                  <a:pt x="183411" y="26984"/>
                  <a:pt x="183242" y="26957"/>
                </a:cubicBezTo>
                <a:cubicBezTo>
                  <a:pt x="182763" y="26889"/>
                  <a:pt x="182307" y="26706"/>
                  <a:pt x="181827" y="26661"/>
                </a:cubicBezTo>
                <a:cubicBezTo>
                  <a:pt x="181765" y="26655"/>
                  <a:pt x="181703" y="26653"/>
                  <a:pt x="181640" y="26653"/>
                </a:cubicBezTo>
                <a:cubicBezTo>
                  <a:pt x="180925" y="26653"/>
                  <a:pt x="180214" y="27009"/>
                  <a:pt x="179773" y="27597"/>
                </a:cubicBezTo>
                <a:cubicBezTo>
                  <a:pt x="180252" y="25953"/>
                  <a:pt x="182421" y="25656"/>
                  <a:pt x="183767" y="24629"/>
                </a:cubicBezTo>
                <a:cubicBezTo>
                  <a:pt x="184977" y="23716"/>
                  <a:pt x="185525" y="22187"/>
                  <a:pt x="186027" y="20772"/>
                </a:cubicBezTo>
                <a:lnTo>
                  <a:pt x="186027" y="20772"/>
                </a:lnTo>
                <a:cubicBezTo>
                  <a:pt x="185479" y="20932"/>
                  <a:pt x="185297" y="21571"/>
                  <a:pt x="184863" y="21913"/>
                </a:cubicBezTo>
                <a:cubicBezTo>
                  <a:pt x="184566" y="22144"/>
                  <a:pt x="184212" y="22216"/>
                  <a:pt x="183840" y="22216"/>
                </a:cubicBezTo>
                <a:cubicBezTo>
                  <a:pt x="183438" y="22216"/>
                  <a:pt x="183017" y="22132"/>
                  <a:pt x="182626" y="22073"/>
                </a:cubicBezTo>
                <a:cubicBezTo>
                  <a:pt x="182459" y="22043"/>
                  <a:pt x="182281" y="22026"/>
                  <a:pt x="182103" y="22026"/>
                </a:cubicBezTo>
                <a:cubicBezTo>
                  <a:pt x="181475" y="22026"/>
                  <a:pt x="180841" y="22235"/>
                  <a:pt x="180663" y="22803"/>
                </a:cubicBezTo>
                <a:cubicBezTo>
                  <a:pt x="180663" y="21913"/>
                  <a:pt x="181576" y="21342"/>
                  <a:pt x="182329" y="20863"/>
                </a:cubicBezTo>
                <a:cubicBezTo>
                  <a:pt x="183060" y="20384"/>
                  <a:pt x="183859" y="19516"/>
                  <a:pt x="183471" y="18718"/>
                </a:cubicBezTo>
                <a:lnTo>
                  <a:pt x="183471" y="18718"/>
                </a:lnTo>
                <a:cubicBezTo>
                  <a:pt x="181941" y="19539"/>
                  <a:pt x="180207" y="20019"/>
                  <a:pt x="178472" y="20064"/>
                </a:cubicBezTo>
                <a:cubicBezTo>
                  <a:pt x="179294" y="19128"/>
                  <a:pt x="180252" y="18352"/>
                  <a:pt x="181325" y="17782"/>
                </a:cubicBezTo>
                <a:cubicBezTo>
                  <a:pt x="179933" y="17485"/>
                  <a:pt x="178586" y="17051"/>
                  <a:pt x="177308" y="16435"/>
                </a:cubicBezTo>
                <a:cubicBezTo>
                  <a:pt x="176486" y="16047"/>
                  <a:pt x="175527" y="15248"/>
                  <a:pt x="175847" y="14381"/>
                </a:cubicBezTo>
                <a:lnTo>
                  <a:pt x="175847" y="14381"/>
                </a:lnTo>
                <a:cubicBezTo>
                  <a:pt x="176555" y="14906"/>
                  <a:pt x="177354" y="15339"/>
                  <a:pt x="178152" y="15682"/>
                </a:cubicBezTo>
                <a:cubicBezTo>
                  <a:pt x="177993" y="15202"/>
                  <a:pt x="177513" y="14906"/>
                  <a:pt x="177239" y="14472"/>
                </a:cubicBezTo>
                <a:cubicBezTo>
                  <a:pt x="176995" y="14051"/>
                  <a:pt x="177161" y="13306"/>
                  <a:pt x="177631" y="13306"/>
                </a:cubicBezTo>
                <a:cubicBezTo>
                  <a:pt x="177645" y="13306"/>
                  <a:pt x="177659" y="13307"/>
                  <a:pt x="177673" y="13308"/>
                </a:cubicBezTo>
                <a:cubicBezTo>
                  <a:pt x="177878" y="13331"/>
                  <a:pt x="178038" y="13468"/>
                  <a:pt x="178175" y="13582"/>
                </a:cubicBezTo>
                <a:cubicBezTo>
                  <a:pt x="179042" y="14263"/>
                  <a:pt x="180132" y="14645"/>
                  <a:pt x="181226" y="14645"/>
                </a:cubicBezTo>
                <a:cubicBezTo>
                  <a:pt x="181343" y="14645"/>
                  <a:pt x="181460" y="14641"/>
                  <a:pt x="181576" y="14632"/>
                </a:cubicBezTo>
                <a:cubicBezTo>
                  <a:pt x="180526" y="13879"/>
                  <a:pt x="179887" y="12600"/>
                  <a:pt x="179887" y="11322"/>
                </a:cubicBezTo>
                <a:lnTo>
                  <a:pt x="179887" y="11322"/>
                </a:lnTo>
                <a:cubicBezTo>
                  <a:pt x="180983" y="12578"/>
                  <a:pt x="182466" y="13513"/>
                  <a:pt x="184087" y="13924"/>
                </a:cubicBezTo>
                <a:cubicBezTo>
                  <a:pt x="183973" y="12829"/>
                  <a:pt x="183402" y="11801"/>
                  <a:pt x="182535" y="11140"/>
                </a:cubicBezTo>
                <a:cubicBezTo>
                  <a:pt x="182568" y="10940"/>
                  <a:pt x="182704" y="10859"/>
                  <a:pt x="182878" y="10859"/>
                </a:cubicBezTo>
                <a:cubicBezTo>
                  <a:pt x="183182" y="10859"/>
                  <a:pt x="183601" y="11108"/>
                  <a:pt x="183790" y="11413"/>
                </a:cubicBezTo>
                <a:cubicBezTo>
                  <a:pt x="184407" y="12441"/>
                  <a:pt x="184795" y="13605"/>
                  <a:pt x="185502" y="14563"/>
                </a:cubicBezTo>
                <a:cubicBezTo>
                  <a:pt x="186090" y="15354"/>
                  <a:pt x="187019" y="15981"/>
                  <a:pt x="187942" y="15981"/>
                </a:cubicBezTo>
                <a:cubicBezTo>
                  <a:pt x="188165" y="15981"/>
                  <a:pt x="188389" y="15944"/>
                  <a:pt x="188606" y="15864"/>
                </a:cubicBezTo>
                <a:cubicBezTo>
                  <a:pt x="188196" y="14655"/>
                  <a:pt x="187716" y="13468"/>
                  <a:pt x="187168" y="12304"/>
                </a:cubicBezTo>
                <a:cubicBezTo>
                  <a:pt x="187394" y="12222"/>
                  <a:pt x="187624" y="12192"/>
                  <a:pt x="187858" y="12192"/>
                </a:cubicBezTo>
                <a:cubicBezTo>
                  <a:pt x="188477" y="12192"/>
                  <a:pt x="189118" y="12401"/>
                  <a:pt x="189748" y="12418"/>
                </a:cubicBezTo>
                <a:cubicBezTo>
                  <a:pt x="189776" y="12419"/>
                  <a:pt x="189804" y="12420"/>
                  <a:pt x="189833" y="12420"/>
                </a:cubicBezTo>
                <a:cubicBezTo>
                  <a:pt x="190704" y="12420"/>
                  <a:pt x="191701" y="11753"/>
                  <a:pt x="191391" y="10957"/>
                </a:cubicBezTo>
                <a:cubicBezTo>
                  <a:pt x="191140" y="10272"/>
                  <a:pt x="190044" y="9907"/>
                  <a:pt x="190250" y="9222"/>
                </a:cubicBezTo>
                <a:cubicBezTo>
                  <a:pt x="190353" y="8912"/>
                  <a:pt x="190647" y="8792"/>
                  <a:pt x="190978" y="8792"/>
                </a:cubicBezTo>
                <a:cubicBezTo>
                  <a:pt x="191231" y="8792"/>
                  <a:pt x="191506" y="8862"/>
                  <a:pt x="191733" y="8971"/>
                </a:cubicBezTo>
                <a:cubicBezTo>
                  <a:pt x="192089" y="9133"/>
                  <a:pt x="192491" y="9352"/>
                  <a:pt x="192866" y="9352"/>
                </a:cubicBezTo>
                <a:cubicBezTo>
                  <a:pt x="193020" y="9352"/>
                  <a:pt x="193169" y="9315"/>
                  <a:pt x="193308" y="9222"/>
                </a:cubicBezTo>
                <a:cubicBezTo>
                  <a:pt x="193765" y="8925"/>
                  <a:pt x="193742" y="8241"/>
                  <a:pt x="193993" y="7761"/>
                </a:cubicBezTo>
                <a:cubicBezTo>
                  <a:pt x="194219" y="7332"/>
                  <a:pt x="195004" y="7149"/>
                  <a:pt x="195987" y="7149"/>
                </a:cubicBezTo>
                <a:cubicBezTo>
                  <a:pt x="198091" y="7149"/>
                  <a:pt x="201099" y="7989"/>
                  <a:pt x="201457" y="9062"/>
                </a:cubicBezTo>
                <a:cubicBezTo>
                  <a:pt x="202393" y="11847"/>
                  <a:pt x="194838" y="15065"/>
                  <a:pt x="193400" y="16435"/>
                </a:cubicBezTo>
                <a:cubicBezTo>
                  <a:pt x="194016" y="16344"/>
                  <a:pt x="194632" y="16230"/>
                  <a:pt x="195271" y="16138"/>
                </a:cubicBezTo>
                <a:lnTo>
                  <a:pt x="195271" y="16138"/>
                </a:lnTo>
                <a:cubicBezTo>
                  <a:pt x="194084" y="17896"/>
                  <a:pt x="192898" y="19653"/>
                  <a:pt x="191711" y="21411"/>
                </a:cubicBezTo>
                <a:cubicBezTo>
                  <a:pt x="194518" y="20019"/>
                  <a:pt x="197257" y="18512"/>
                  <a:pt x="199905" y="16846"/>
                </a:cubicBezTo>
                <a:lnTo>
                  <a:pt x="199905" y="16846"/>
                </a:lnTo>
                <a:cubicBezTo>
                  <a:pt x="199882" y="17964"/>
                  <a:pt x="198764" y="18695"/>
                  <a:pt x="197919" y="19425"/>
                </a:cubicBezTo>
                <a:cubicBezTo>
                  <a:pt x="197075" y="20156"/>
                  <a:pt x="196458" y="21616"/>
                  <a:pt x="197348" y="22278"/>
                </a:cubicBezTo>
                <a:cubicBezTo>
                  <a:pt x="197873" y="21845"/>
                  <a:pt x="198398" y="21388"/>
                  <a:pt x="198901" y="20954"/>
                </a:cubicBezTo>
                <a:lnTo>
                  <a:pt x="198901" y="20954"/>
                </a:lnTo>
                <a:cubicBezTo>
                  <a:pt x="198102" y="22507"/>
                  <a:pt x="198421" y="24584"/>
                  <a:pt x="199654" y="25816"/>
                </a:cubicBezTo>
                <a:cubicBezTo>
                  <a:pt x="200065" y="23990"/>
                  <a:pt x="200498" y="22141"/>
                  <a:pt x="200909" y="20292"/>
                </a:cubicBezTo>
                <a:cubicBezTo>
                  <a:pt x="202256" y="21753"/>
                  <a:pt x="202849" y="23853"/>
                  <a:pt x="202484" y="25793"/>
                </a:cubicBezTo>
                <a:cubicBezTo>
                  <a:pt x="203283" y="24401"/>
                  <a:pt x="203831" y="22872"/>
                  <a:pt x="204082" y="21297"/>
                </a:cubicBezTo>
                <a:cubicBezTo>
                  <a:pt x="204949" y="22598"/>
                  <a:pt x="205018" y="24401"/>
                  <a:pt x="204242" y="25793"/>
                </a:cubicBezTo>
                <a:cubicBezTo>
                  <a:pt x="205315" y="24994"/>
                  <a:pt x="206205" y="23967"/>
                  <a:pt x="206867" y="22826"/>
                </a:cubicBezTo>
                <a:cubicBezTo>
                  <a:pt x="207218" y="23312"/>
                  <a:pt x="207840" y="23590"/>
                  <a:pt x="208441" y="23590"/>
                </a:cubicBezTo>
                <a:cubicBezTo>
                  <a:pt x="208856" y="23590"/>
                  <a:pt x="209262" y="23458"/>
                  <a:pt x="209560" y="23168"/>
                </a:cubicBezTo>
                <a:cubicBezTo>
                  <a:pt x="210313" y="22461"/>
                  <a:pt x="210017" y="20954"/>
                  <a:pt x="209012" y="20703"/>
                </a:cubicBezTo>
                <a:cubicBezTo>
                  <a:pt x="210245" y="20589"/>
                  <a:pt x="211455" y="20247"/>
                  <a:pt x="212550" y="19699"/>
                </a:cubicBezTo>
                <a:cubicBezTo>
                  <a:pt x="211751" y="18923"/>
                  <a:pt x="210930" y="18147"/>
                  <a:pt x="210131" y="17371"/>
                </a:cubicBezTo>
                <a:lnTo>
                  <a:pt x="210131" y="17371"/>
                </a:lnTo>
                <a:cubicBezTo>
                  <a:pt x="210340" y="17390"/>
                  <a:pt x="210550" y="17399"/>
                  <a:pt x="210760" y="17399"/>
                </a:cubicBezTo>
                <a:cubicBezTo>
                  <a:pt x="211808" y="17399"/>
                  <a:pt x="212854" y="17162"/>
                  <a:pt x="213806" y="16686"/>
                </a:cubicBezTo>
                <a:cubicBezTo>
                  <a:pt x="211774" y="16184"/>
                  <a:pt x="210108" y="14404"/>
                  <a:pt x="209788" y="12326"/>
                </a:cubicBezTo>
                <a:lnTo>
                  <a:pt x="209788" y="12326"/>
                </a:lnTo>
                <a:cubicBezTo>
                  <a:pt x="210290" y="12920"/>
                  <a:pt x="210952" y="13331"/>
                  <a:pt x="211683" y="13513"/>
                </a:cubicBezTo>
                <a:cubicBezTo>
                  <a:pt x="209606" y="12509"/>
                  <a:pt x="209218" y="9154"/>
                  <a:pt x="211044" y="7693"/>
                </a:cubicBezTo>
                <a:lnTo>
                  <a:pt x="211044" y="7693"/>
                </a:lnTo>
                <a:cubicBezTo>
                  <a:pt x="210907" y="8743"/>
                  <a:pt x="211386" y="9861"/>
                  <a:pt x="212231" y="10500"/>
                </a:cubicBezTo>
                <a:cubicBezTo>
                  <a:pt x="212710" y="9724"/>
                  <a:pt x="213189" y="8948"/>
                  <a:pt x="213646" y="8195"/>
                </a:cubicBezTo>
                <a:lnTo>
                  <a:pt x="213646" y="8195"/>
                </a:lnTo>
                <a:cubicBezTo>
                  <a:pt x="214194" y="9679"/>
                  <a:pt x="213783" y="11459"/>
                  <a:pt x="212664" y="12555"/>
                </a:cubicBezTo>
                <a:cubicBezTo>
                  <a:pt x="212963" y="12613"/>
                  <a:pt x="213266" y="12642"/>
                  <a:pt x="213569" y="12642"/>
                </a:cubicBezTo>
                <a:cubicBezTo>
                  <a:pt x="214446" y="12642"/>
                  <a:pt x="215319" y="12402"/>
                  <a:pt x="216065" y="11961"/>
                </a:cubicBezTo>
                <a:lnTo>
                  <a:pt x="216065" y="11961"/>
                </a:lnTo>
                <a:cubicBezTo>
                  <a:pt x="215883" y="13239"/>
                  <a:pt x="214970" y="14404"/>
                  <a:pt x="213760" y="14837"/>
                </a:cubicBezTo>
                <a:cubicBezTo>
                  <a:pt x="213914" y="14845"/>
                  <a:pt x="214068" y="14848"/>
                  <a:pt x="214222" y="14848"/>
                </a:cubicBezTo>
                <a:cubicBezTo>
                  <a:pt x="215505" y="14848"/>
                  <a:pt x="216778" y="14593"/>
                  <a:pt x="217960" y="14084"/>
                </a:cubicBezTo>
                <a:lnTo>
                  <a:pt x="217960" y="14084"/>
                </a:lnTo>
                <a:cubicBezTo>
                  <a:pt x="216225" y="15248"/>
                  <a:pt x="215129" y="17325"/>
                  <a:pt x="215152" y="19402"/>
                </a:cubicBezTo>
                <a:cubicBezTo>
                  <a:pt x="215837" y="18877"/>
                  <a:pt x="216522" y="18329"/>
                  <a:pt x="217207" y="17805"/>
                </a:cubicBezTo>
                <a:lnTo>
                  <a:pt x="217207" y="17805"/>
                </a:lnTo>
                <a:cubicBezTo>
                  <a:pt x="216887" y="19243"/>
                  <a:pt x="216567" y="20680"/>
                  <a:pt x="216248" y="22096"/>
                </a:cubicBezTo>
                <a:cubicBezTo>
                  <a:pt x="217777" y="21434"/>
                  <a:pt x="219147" y="20429"/>
                  <a:pt x="220288" y="19197"/>
                </a:cubicBezTo>
                <a:lnTo>
                  <a:pt x="220379" y="24104"/>
                </a:lnTo>
                <a:cubicBezTo>
                  <a:pt x="221474" y="22872"/>
                  <a:pt x="222570" y="21640"/>
                  <a:pt x="223665" y="20408"/>
                </a:cubicBezTo>
                <a:lnTo>
                  <a:pt x="223665" y="20408"/>
                </a:lnTo>
                <a:cubicBezTo>
                  <a:pt x="223460" y="20641"/>
                  <a:pt x="223369" y="22074"/>
                  <a:pt x="223141" y="22507"/>
                </a:cubicBezTo>
                <a:cubicBezTo>
                  <a:pt x="222753" y="23260"/>
                  <a:pt x="222114" y="23853"/>
                  <a:pt x="221749" y="24629"/>
                </a:cubicBezTo>
                <a:cubicBezTo>
                  <a:pt x="221155" y="25862"/>
                  <a:pt x="221247" y="27802"/>
                  <a:pt x="221429" y="29149"/>
                </a:cubicBezTo>
                <a:cubicBezTo>
                  <a:pt x="221909" y="28829"/>
                  <a:pt x="222274" y="28350"/>
                  <a:pt x="222456" y="27802"/>
                </a:cubicBezTo>
                <a:lnTo>
                  <a:pt x="222456" y="27802"/>
                </a:lnTo>
                <a:cubicBezTo>
                  <a:pt x="222365" y="28783"/>
                  <a:pt x="222297" y="29765"/>
                  <a:pt x="222205" y="30746"/>
                </a:cubicBezTo>
                <a:cubicBezTo>
                  <a:pt x="222833" y="30262"/>
                  <a:pt x="223404" y="29694"/>
                  <a:pt x="223897" y="29074"/>
                </a:cubicBezTo>
                <a:lnTo>
                  <a:pt x="223897" y="29074"/>
                </a:lnTo>
                <a:cubicBezTo>
                  <a:pt x="222980" y="30445"/>
                  <a:pt x="222582" y="32167"/>
                  <a:pt x="222844" y="33782"/>
                </a:cubicBezTo>
                <a:cubicBezTo>
                  <a:pt x="223575" y="33349"/>
                  <a:pt x="224077" y="32572"/>
                  <a:pt x="224191" y="31728"/>
                </a:cubicBezTo>
                <a:lnTo>
                  <a:pt x="224214" y="33257"/>
                </a:lnTo>
                <a:cubicBezTo>
                  <a:pt x="225173" y="32572"/>
                  <a:pt x="225812" y="31477"/>
                  <a:pt x="225971" y="30313"/>
                </a:cubicBezTo>
                <a:cubicBezTo>
                  <a:pt x="226200" y="30815"/>
                  <a:pt x="226314" y="31363"/>
                  <a:pt x="226314" y="31888"/>
                </a:cubicBezTo>
                <a:cubicBezTo>
                  <a:pt x="227113" y="31454"/>
                  <a:pt x="227524" y="30495"/>
                  <a:pt x="227569" y="29582"/>
                </a:cubicBezTo>
                <a:cubicBezTo>
                  <a:pt x="227615" y="28692"/>
                  <a:pt x="227341" y="27779"/>
                  <a:pt x="227090" y="26912"/>
                </a:cubicBezTo>
                <a:lnTo>
                  <a:pt x="227090" y="26912"/>
                </a:lnTo>
                <a:cubicBezTo>
                  <a:pt x="227843" y="28783"/>
                  <a:pt x="229441" y="30313"/>
                  <a:pt x="231358" y="30975"/>
                </a:cubicBezTo>
                <a:cubicBezTo>
                  <a:pt x="230765" y="29742"/>
                  <a:pt x="230148" y="28510"/>
                  <a:pt x="229555" y="27277"/>
                </a:cubicBezTo>
                <a:lnTo>
                  <a:pt x="229555" y="27277"/>
                </a:lnTo>
                <a:cubicBezTo>
                  <a:pt x="230515" y="28237"/>
                  <a:pt x="231876" y="28781"/>
                  <a:pt x="233229" y="28781"/>
                </a:cubicBezTo>
                <a:cubicBezTo>
                  <a:pt x="233614" y="28781"/>
                  <a:pt x="233997" y="28737"/>
                  <a:pt x="234371" y="28647"/>
                </a:cubicBezTo>
                <a:cubicBezTo>
                  <a:pt x="232956" y="27779"/>
                  <a:pt x="231860" y="26410"/>
                  <a:pt x="231313" y="24835"/>
                </a:cubicBezTo>
                <a:lnTo>
                  <a:pt x="231313" y="24835"/>
                </a:lnTo>
                <a:cubicBezTo>
                  <a:pt x="232226" y="26159"/>
                  <a:pt x="233732" y="27026"/>
                  <a:pt x="235307" y="27163"/>
                </a:cubicBezTo>
                <a:cubicBezTo>
                  <a:pt x="234074" y="26341"/>
                  <a:pt x="233002" y="25268"/>
                  <a:pt x="232180" y="23990"/>
                </a:cubicBezTo>
                <a:cubicBezTo>
                  <a:pt x="232356" y="23902"/>
                  <a:pt x="232555" y="23859"/>
                  <a:pt x="232756" y="23859"/>
                </a:cubicBezTo>
                <a:cubicBezTo>
                  <a:pt x="232864" y="23859"/>
                  <a:pt x="232973" y="23871"/>
                  <a:pt x="233079" y="23896"/>
                </a:cubicBezTo>
                <a:lnTo>
                  <a:pt x="233079" y="23896"/>
                </a:lnTo>
                <a:cubicBezTo>
                  <a:pt x="233078" y="23896"/>
                  <a:pt x="233076" y="23896"/>
                  <a:pt x="233075" y="23896"/>
                </a:cubicBezTo>
                <a:cubicBezTo>
                  <a:pt x="233011" y="23896"/>
                  <a:pt x="232948" y="23904"/>
                  <a:pt x="232887" y="23922"/>
                </a:cubicBezTo>
                <a:cubicBezTo>
                  <a:pt x="233177" y="24037"/>
                  <a:pt x="233465" y="24157"/>
                  <a:pt x="233750" y="24281"/>
                </a:cubicBezTo>
                <a:lnTo>
                  <a:pt x="233750" y="24281"/>
                </a:lnTo>
                <a:cubicBezTo>
                  <a:pt x="233751" y="24283"/>
                  <a:pt x="233753" y="24285"/>
                  <a:pt x="233755" y="24287"/>
                </a:cubicBezTo>
                <a:cubicBezTo>
                  <a:pt x="233754" y="24285"/>
                  <a:pt x="233753" y="24284"/>
                  <a:pt x="233752" y="24282"/>
                </a:cubicBezTo>
                <a:lnTo>
                  <a:pt x="233752" y="24282"/>
                </a:lnTo>
                <a:cubicBezTo>
                  <a:pt x="235668" y="25118"/>
                  <a:pt x="237479" y="26154"/>
                  <a:pt x="239187" y="27345"/>
                </a:cubicBezTo>
                <a:cubicBezTo>
                  <a:pt x="238662" y="25360"/>
                  <a:pt x="237224" y="23648"/>
                  <a:pt x="235353" y="22780"/>
                </a:cubicBezTo>
                <a:lnTo>
                  <a:pt x="235353" y="22780"/>
                </a:lnTo>
                <a:cubicBezTo>
                  <a:pt x="237133" y="23146"/>
                  <a:pt x="238776" y="24196"/>
                  <a:pt x="239826" y="25656"/>
                </a:cubicBezTo>
                <a:cubicBezTo>
                  <a:pt x="239644" y="24333"/>
                  <a:pt x="239096" y="23077"/>
                  <a:pt x="238251" y="22050"/>
                </a:cubicBezTo>
                <a:lnTo>
                  <a:pt x="238251" y="22050"/>
                </a:lnTo>
                <a:cubicBezTo>
                  <a:pt x="238525" y="22096"/>
                  <a:pt x="238822" y="22141"/>
                  <a:pt x="239119" y="22164"/>
                </a:cubicBezTo>
                <a:cubicBezTo>
                  <a:pt x="238548" y="21730"/>
                  <a:pt x="237955" y="21297"/>
                  <a:pt x="237361" y="20909"/>
                </a:cubicBezTo>
                <a:cubicBezTo>
                  <a:pt x="237471" y="20904"/>
                  <a:pt x="237580" y="20902"/>
                  <a:pt x="237690" y="20902"/>
                </a:cubicBezTo>
                <a:cubicBezTo>
                  <a:pt x="238675" y="20902"/>
                  <a:pt x="239653" y="21087"/>
                  <a:pt x="240557" y="21457"/>
                </a:cubicBezTo>
                <a:cubicBezTo>
                  <a:pt x="239895" y="20429"/>
                  <a:pt x="238731" y="19722"/>
                  <a:pt x="237498" y="19608"/>
                </a:cubicBezTo>
                <a:cubicBezTo>
                  <a:pt x="238069" y="19516"/>
                  <a:pt x="238617" y="19448"/>
                  <a:pt x="239187" y="19357"/>
                </a:cubicBezTo>
                <a:cubicBezTo>
                  <a:pt x="238424" y="19159"/>
                  <a:pt x="237626" y="19057"/>
                  <a:pt x="236832" y="19057"/>
                </a:cubicBezTo>
                <a:cubicBezTo>
                  <a:pt x="236342" y="19057"/>
                  <a:pt x="235854" y="19096"/>
                  <a:pt x="235375" y="19174"/>
                </a:cubicBezTo>
                <a:cubicBezTo>
                  <a:pt x="235718" y="19083"/>
                  <a:pt x="235923" y="18626"/>
                  <a:pt x="235741" y="18307"/>
                </a:cubicBezTo>
                <a:lnTo>
                  <a:pt x="235741" y="18307"/>
                </a:lnTo>
                <a:cubicBezTo>
                  <a:pt x="234909" y="19422"/>
                  <a:pt x="233514" y="20083"/>
                  <a:pt x="232126" y="20083"/>
                </a:cubicBezTo>
                <a:cubicBezTo>
                  <a:pt x="231837" y="20083"/>
                  <a:pt x="231549" y="20055"/>
                  <a:pt x="231267" y="19996"/>
                </a:cubicBezTo>
                <a:cubicBezTo>
                  <a:pt x="232066" y="19471"/>
                  <a:pt x="233298" y="19699"/>
                  <a:pt x="233869" y="18923"/>
                </a:cubicBezTo>
                <a:cubicBezTo>
                  <a:pt x="234143" y="18558"/>
                  <a:pt x="234166" y="18056"/>
                  <a:pt x="234303" y="17599"/>
                </a:cubicBezTo>
                <a:cubicBezTo>
                  <a:pt x="234414" y="17175"/>
                  <a:pt x="234744" y="16708"/>
                  <a:pt x="235184" y="16708"/>
                </a:cubicBezTo>
                <a:cubicBezTo>
                  <a:pt x="235195" y="16708"/>
                  <a:pt x="235205" y="16708"/>
                  <a:pt x="235216" y="16709"/>
                </a:cubicBezTo>
                <a:cubicBezTo>
                  <a:pt x="234817" y="16498"/>
                  <a:pt x="234371" y="16397"/>
                  <a:pt x="233924" y="16397"/>
                </a:cubicBezTo>
                <a:cubicBezTo>
                  <a:pt x="233251" y="16397"/>
                  <a:pt x="232577" y="16627"/>
                  <a:pt x="232064" y="17058"/>
                </a:cubicBezTo>
                <a:lnTo>
                  <a:pt x="232064" y="17058"/>
                </a:lnTo>
                <a:cubicBezTo>
                  <a:pt x="232220" y="16759"/>
                  <a:pt x="232241" y="16384"/>
                  <a:pt x="232066" y="16093"/>
                </a:cubicBezTo>
                <a:lnTo>
                  <a:pt x="232066" y="16093"/>
                </a:lnTo>
                <a:cubicBezTo>
                  <a:pt x="231221" y="16892"/>
                  <a:pt x="230126" y="17394"/>
                  <a:pt x="228962" y="17576"/>
                </a:cubicBezTo>
                <a:cubicBezTo>
                  <a:pt x="229715" y="17097"/>
                  <a:pt x="230354" y="16458"/>
                  <a:pt x="230879" y="15727"/>
                </a:cubicBezTo>
                <a:lnTo>
                  <a:pt x="230879" y="15727"/>
                </a:lnTo>
                <a:cubicBezTo>
                  <a:pt x="230331" y="16233"/>
                  <a:pt x="229583" y="16497"/>
                  <a:pt x="228840" y="16497"/>
                </a:cubicBezTo>
                <a:cubicBezTo>
                  <a:pt x="228376" y="16497"/>
                  <a:pt x="227913" y="16394"/>
                  <a:pt x="227501" y="16184"/>
                </a:cubicBezTo>
                <a:cubicBezTo>
                  <a:pt x="228665" y="16024"/>
                  <a:pt x="229715" y="15225"/>
                  <a:pt x="230148" y="14152"/>
                </a:cubicBezTo>
                <a:lnTo>
                  <a:pt x="230148" y="14152"/>
                </a:lnTo>
                <a:cubicBezTo>
                  <a:pt x="229609" y="14452"/>
                  <a:pt x="228987" y="14607"/>
                  <a:pt x="228366" y="14607"/>
                </a:cubicBezTo>
                <a:cubicBezTo>
                  <a:pt x="227806" y="14607"/>
                  <a:pt x="227246" y="14481"/>
                  <a:pt x="226747" y="14221"/>
                </a:cubicBezTo>
                <a:cubicBezTo>
                  <a:pt x="226565" y="13627"/>
                  <a:pt x="227638" y="13536"/>
                  <a:pt x="227980" y="13034"/>
                </a:cubicBezTo>
                <a:cubicBezTo>
                  <a:pt x="228208" y="12692"/>
                  <a:pt x="228049" y="12212"/>
                  <a:pt x="227752" y="11961"/>
                </a:cubicBezTo>
                <a:cubicBezTo>
                  <a:pt x="227432" y="11710"/>
                  <a:pt x="227021" y="11619"/>
                  <a:pt x="226633" y="11528"/>
                </a:cubicBezTo>
                <a:lnTo>
                  <a:pt x="228779" y="10774"/>
                </a:lnTo>
                <a:cubicBezTo>
                  <a:pt x="228505" y="9884"/>
                  <a:pt x="228003" y="9085"/>
                  <a:pt x="227364" y="8423"/>
                </a:cubicBezTo>
                <a:lnTo>
                  <a:pt x="227364" y="8423"/>
                </a:lnTo>
                <a:cubicBezTo>
                  <a:pt x="228322" y="8971"/>
                  <a:pt x="229258" y="9496"/>
                  <a:pt x="230217" y="10044"/>
                </a:cubicBezTo>
                <a:cubicBezTo>
                  <a:pt x="230194" y="9382"/>
                  <a:pt x="230377" y="8743"/>
                  <a:pt x="230719" y="8172"/>
                </a:cubicBezTo>
                <a:cubicBezTo>
                  <a:pt x="231039" y="8834"/>
                  <a:pt x="231267" y="9542"/>
                  <a:pt x="231358" y="10272"/>
                </a:cubicBezTo>
                <a:cubicBezTo>
                  <a:pt x="231723" y="9702"/>
                  <a:pt x="232020" y="9085"/>
                  <a:pt x="232180" y="8423"/>
                </a:cubicBezTo>
                <a:lnTo>
                  <a:pt x="232180" y="8423"/>
                </a:lnTo>
                <a:cubicBezTo>
                  <a:pt x="232248" y="9336"/>
                  <a:pt x="232111" y="10295"/>
                  <a:pt x="231746" y="11140"/>
                </a:cubicBezTo>
                <a:cubicBezTo>
                  <a:pt x="231762" y="11140"/>
                  <a:pt x="231779" y="11140"/>
                  <a:pt x="231795" y="11140"/>
                </a:cubicBezTo>
                <a:cubicBezTo>
                  <a:pt x="233261" y="11140"/>
                  <a:pt x="234673" y="10120"/>
                  <a:pt x="235102" y="8720"/>
                </a:cubicBezTo>
                <a:cubicBezTo>
                  <a:pt x="235558" y="9702"/>
                  <a:pt x="235375" y="10843"/>
                  <a:pt x="235330" y="11916"/>
                </a:cubicBezTo>
                <a:cubicBezTo>
                  <a:pt x="235307" y="12988"/>
                  <a:pt x="235512" y="14221"/>
                  <a:pt x="236448" y="14769"/>
                </a:cubicBezTo>
                <a:lnTo>
                  <a:pt x="237156" y="12783"/>
                </a:lnTo>
                <a:cubicBezTo>
                  <a:pt x="237498" y="14061"/>
                  <a:pt x="238160" y="15248"/>
                  <a:pt x="239050" y="16230"/>
                </a:cubicBezTo>
                <a:cubicBezTo>
                  <a:pt x="239073" y="14700"/>
                  <a:pt x="238868" y="12988"/>
                  <a:pt x="239279" y="11505"/>
                </a:cubicBezTo>
                <a:cubicBezTo>
                  <a:pt x="239473" y="11505"/>
                  <a:pt x="240446" y="11446"/>
                  <a:pt x="241203" y="11446"/>
                </a:cubicBezTo>
                <a:cubicBezTo>
                  <a:pt x="241689" y="11446"/>
                  <a:pt x="242087" y="11470"/>
                  <a:pt x="242132" y="11550"/>
                </a:cubicBezTo>
                <a:cubicBezTo>
                  <a:pt x="242680" y="12532"/>
                  <a:pt x="243090" y="13605"/>
                  <a:pt x="243341" y="14700"/>
                </a:cubicBezTo>
                <a:cubicBezTo>
                  <a:pt x="245145" y="14632"/>
                  <a:pt x="246857" y="13376"/>
                  <a:pt x="247427" y="11665"/>
                </a:cubicBezTo>
                <a:cubicBezTo>
                  <a:pt x="248660" y="12463"/>
                  <a:pt x="248112" y="14358"/>
                  <a:pt x="247587" y="15727"/>
                </a:cubicBezTo>
                <a:cubicBezTo>
                  <a:pt x="247062" y="17120"/>
                  <a:pt x="247130" y="19265"/>
                  <a:pt x="248591" y="19402"/>
                </a:cubicBezTo>
                <a:cubicBezTo>
                  <a:pt x="248820" y="18695"/>
                  <a:pt x="249048" y="18010"/>
                  <a:pt x="249276" y="17302"/>
                </a:cubicBezTo>
                <a:cubicBezTo>
                  <a:pt x="250646" y="18444"/>
                  <a:pt x="251855" y="19767"/>
                  <a:pt x="252882" y="21228"/>
                </a:cubicBezTo>
                <a:cubicBezTo>
                  <a:pt x="253453" y="19722"/>
                  <a:pt x="253270" y="17941"/>
                  <a:pt x="252403" y="16572"/>
                </a:cubicBezTo>
                <a:lnTo>
                  <a:pt x="252403" y="16572"/>
                </a:lnTo>
                <a:cubicBezTo>
                  <a:pt x="253244" y="16986"/>
                  <a:pt x="254189" y="17193"/>
                  <a:pt x="255135" y="17193"/>
                </a:cubicBezTo>
                <a:cubicBezTo>
                  <a:pt x="255908" y="17193"/>
                  <a:pt x="256683" y="17055"/>
                  <a:pt x="257402" y="16777"/>
                </a:cubicBezTo>
                <a:cubicBezTo>
                  <a:pt x="255964" y="16207"/>
                  <a:pt x="254663" y="15271"/>
                  <a:pt x="253659" y="14084"/>
                </a:cubicBezTo>
                <a:lnTo>
                  <a:pt x="253659" y="14084"/>
                </a:lnTo>
                <a:cubicBezTo>
                  <a:pt x="254486" y="14169"/>
                  <a:pt x="255317" y="14213"/>
                  <a:pt x="256148" y="14213"/>
                </a:cubicBezTo>
                <a:cubicBezTo>
                  <a:pt x="257539" y="14213"/>
                  <a:pt x="258929" y="14090"/>
                  <a:pt x="260301" y="13833"/>
                </a:cubicBezTo>
                <a:cubicBezTo>
                  <a:pt x="259821" y="13125"/>
                  <a:pt x="259251" y="12509"/>
                  <a:pt x="258589" y="11961"/>
                </a:cubicBezTo>
                <a:lnTo>
                  <a:pt x="258589" y="11961"/>
                </a:lnTo>
                <a:cubicBezTo>
                  <a:pt x="258650" y="11966"/>
                  <a:pt x="258712" y="11968"/>
                  <a:pt x="258776" y="11968"/>
                </a:cubicBezTo>
                <a:cubicBezTo>
                  <a:pt x="259928" y="11968"/>
                  <a:pt x="261452" y="11205"/>
                  <a:pt x="260803" y="10318"/>
                </a:cubicBezTo>
                <a:cubicBezTo>
                  <a:pt x="260597" y="10021"/>
                  <a:pt x="260209" y="9907"/>
                  <a:pt x="259867" y="9793"/>
                </a:cubicBezTo>
                <a:cubicBezTo>
                  <a:pt x="258064" y="9154"/>
                  <a:pt x="256717" y="7396"/>
                  <a:pt x="256535" y="5502"/>
                </a:cubicBezTo>
                <a:lnTo>
                  <a:pt x="256535" y="5502"/>
                </a:lnTo>
                <a:cubicBezTo>
                  <a:pt x="257493" y="6141"/>
                  <a:pt x="258475" y="6803"/>
                  <a:pt x="259593" y="6917"/>
                </a:cubicBezTo>
                <a:cubicBezTo>
                  <a:pt x="259683" y="6926"/>
                  <a:pt x="259775" y="6930"/>
                  <a:pt x="259866" y="6930"/>
                </a:cubicBezTo>
                <a:cubicBezTo>
                  <a:pt x="260930" y="6930"/>
                  <a:pt x="262032" y="6328"/>
                  <a:pt x="262264" y="5319"/>
                </a:cubicBezTo>
                <a:cubicBezTo>
                  <a:pt x="261556" y="5136"/>
                  <a:pt x="260917" y="4657"/>
                  <a:pt x="260552" y="4041"/>
                </a:cubicBezTo>
                <a:cubicBezTo>
                  <a:pt x="261419" y="3607"/>
                  <a:pt x="263839" y="46"/>
                  <a:pt x="264341" y="46"/>
                </a:cubicBezTo>
                <a:lnTo>
                  <a:pt x="20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30"/>
          <p:cNvSpPr/>
          <p:nvPr/>
        </p:nvSpPr>
        <p:spPr>
          <a:xfrm flipH="1">
            <a:off x="7308181" y="-39636"/>
            <a:ext cx="5251671" cy="2156019"/>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30"/>
          <p:cNvSpPr/>
          <p:nvPr/>
        </p:nvSpPr>
        <p:spPr>
          <a:xfrm flipH="1">
            <a:off x="-2881950" y="-676733"/>
            <a:ext cx="4520602" cy="2121524"/>
          </a:xfrm>
          <a:custGeom>
            <a:avLst/>
            <a:gdLst/>
            <a:ahLst/>
            <a:cxnLst/>
            <a:rect l="l" t="t" r="r" b="b"/>
            <a:pathLst>
              <a:path w="160234" h="75198" extrusionOk="0">
                <a:moveTo>
                  <a:pt x="91164" y="4164"/>
                </a:moveTo>
                <a:cubicBezTo>
                  <a:pt x="91164" y="4358"/>
                  <a:pt x="91199" y="4550"/>
                  <a:pt x="91262" y="4731"/>
                </a:cubicBezTo>
                <a:lnTo>
                  <a:pt x="91262" y="4731"/>
                </a:lnTo>
                <a:cubicBezTo>
                  <a:pt x="91240" y="4541"/>
                  <a:pt x="91207" y="4352"/>
                  <a:pt x="91164" y="4164"/>
                </a:cubicBezTo>
                <a:close/>
                <a:moveTo>
                  <a:pt x="62176" y="10646"/>
                </a:moveTo>
                <a:cubicBezTo>
                  <a:pt x="62168" y="10647"/>
                  <a:pt x="62160" y="10647"/>
                  <a:pt x="62152" y="10647"/>
                </a:cubicBezTo>
                <a:lnTo>
                  <a:pt x="62152" y="10647"/>
                </a:lnTo>
                <a:cubicBezTo>
                  <a:pt x="62160" y="10647"/>
                  <a:pt x="62168" y="10647"/>
                  <a:pt x="62176" y="10646"/>
                </a:cubicBezTo>
                <a:close/>
                <a:moveTo>
                  <a:pt x="63979" y="11354"/>
                </a:moveTo>
                <a:cubicBezTo>
                  <a:pt x="63945" y="11374"/>
                  <a:pt x="63910" y="11395"/>
                  <a:pt x="63876" y="11417"/>
                </a:cubicBezTo>
                <a:lnTo>
                  <a:pt x="63876" y="11417"/>
                </a:lnTo>
                <a:cubicBezTo>
                  <a:pt x="63911" y="11396"/>
                  <a:pt x="63945" y="11375"/>
                  <a:pt x="63979" y="11354"/>
                </a:cubicBezTo>
                <a:close/>
                <a:moveTo>
                  <a:pt x="75118" y="10646"/>
                </a:moveTo>
                <a:cubicBezTo>
                  <a:pt x="74989" y="10950"/>
                  <a:pt x="75094" y="11246"/>
                  <a:pt x="75313" y="11469"/>
                </a:cubicBezTo>
                <a:lnTo>
                  <a:pt x="75313" y="11469"/>
                </a:lnTo>
                <a:cubicBezTo>
                  <a:pt x="75248" y="11195"/>
                  <a:pt x="75183" y="10921"/>
                  <a:pt x="75118" y="10646"/>
                </a:cubicBezTo>
                <a:close/>
                <a:moveTo>
                  <a:pt x="69321" y="12860"/>
                </a:moveTo>
                <a:lnTo>
                  <a:pt x="69321" y="12860"/>
                </a:lnTo>
                <a:cubicBezTo>
                  <a:pt x="69244" y="12930"/>
                  <a:pt x="69170" y="13002"/>
                  <a:pt x="69098" y="13077"/>
                </a:cubicBezTo>
                <a:lnTo>
                  <a:pt x="69098" y="13077"/>
                </a:lnTo>
                <a:cubicBezTo>
                  <a:pt x="69220" y="13064"/>
                  <a:pt x="69321" y="12995"/>
                  <a:pt x="69321" y="12860"/>
                </a:cubicBezTo>
                <a:close/>
                <a:moveTo>
                  <a:pt x="72174" y="13134"/>
                </a:moveTo>
                <a:lnTo>
                  <a:pt x="72174" y="13134"/>
                </a:lnTo>
                <a:cubicBezTo>
                  <a:pt x="72111" y="13395"/>
                  <a:pt x="72071" y="13660"/>
                  <a:pt x="72053" y="13925"/>
                </a:cubicBezTo>
                <a:lnTo>
                  <a:pt x="72053" y="13925"/>
                </a:lnTo>
                <a:cubicBezTo>
                  <a:pt x="72108" y="13664"/>
                  <a:pt x="72148" y="13400"/>
                  <a:pt x="72174" y="13134"/>
                </a:cubicBezTo>
                <a:close/>
                <a:moveTo>
                  <a:pt x="57708" y="48102"/>
                </a:moveTo>
                <a:cubicBezTo>
                  <a:pt x="57706" y="48102"/>
                  <a:pt x="57704" y="48103"/>
                  <a:pt x="57703" y="48103"/>
                </a:cubicBezTo>
                <a:cubicBezTo>
                  <a:pt x="57704" y="48102"/>
                  <a:pt x="57706" y="48102"/>
                  <a:pt x="57708" y="48102"/>
                </a:cubicBezTo>
                <a:close/>
                <a:moveTo>
                  <a:pt x="22574" y="49997"/>
                </a:moveTo>
                <a:cubicBezTo>
                  <a:pt x="22575" y="49998"/>
                  <a:pt x="22575" y="49998"/>
                  <a:pt x="22575" y="49999"/>
                </a:cubicBezTo>
                <a:lnTo>
                  <a:pt x="22575" y="49999"/>
                </a:lnTo>
                <a:cubicBezTo>
                  <a:pt x="22575" y="49998"/>
                  <a:pt x="22575" y="49998"/>
                  <a:pt x="22574" y="49997"/>
                </a:cubicBezTo>
                <a:close/>
                <a:moveTo>
                  <a:pt x="132245" y="0"/>
                </a:moveTo>
                <a:cubicBezTo>
                  <a:pt x="130796" y="0"/>
                  <a:pt x="129355" y="72"/>
                  <a:pt x="127959" y="375"/>
                </a:cubicBezTo>
                <a:cubicBezTo>
                  <a:pt x="127799" y="398"/>
                  <a:pt x="127639" y="444"/>
                  <a:pt x="127571" y="558"/>
                </a:cubicBezTo>
                <a:cubicBezTo>
                  <a:pt x="127479" y="717"/>
                  <a:pt x="127548" y="900"/>
                  <a:pt x="127616" y="1037"/>
                </a:cubicBezTo>
                <a:cubicBezTo>
                  <a:pt x="127799" y="1516"/>
                  <a:pt x="128004" y="1996"/>
                  <a:pt x="128210" y="2475"/>
                </a:cubicBezTo>
                <a:cubicBezTo>
                  <a:pt x="127571" y="1950"/>
                  <a:pt x="126863" y="1516"/>
                  <a:pt x="126087" y="1197"/>
                </a:cubicBezTo>
                <a:lnTo>
                  <a:pt x="126087" y="1197"/>
                </a:lnTo>
                <a:cubicBezTo>
                  <a:pt x="126384" y="1813"/>
                  <a:pt x="126658" y="2429"/>
                  <a:pt x="126954" y="3023"/>
                </a:cubicBezTo>
                <a:cubicBezTo>
                  <a:pt x="126270" y="2954"/>
                  <a:pt x="125631" y="2521"/>
                  <a:pt x="125311" y="1927"/>
                </a:cubicBezTo>
                <a:lnTo>
                  <a:pt x="125311" y="1927"/>
                </a:lnTo>
                <a:cubicBezTo>
                  <a:pt x="125745" y="2863"/>
                  <a:pt x="125516" y="4096"/>
                  <a:pt x="124786" y="4826"/>
                </a:cubicBezTo>
                <a:cubicBezTo>
                  <a:pt x="124763" y="4552"/>
                  <a:pt x="124740" y="4278"/>
                  <a:pt x="124672" y="4004"/>
                </a:cubicBezTo>
                <a:cubicBezTo>
                  <a:pt x="123924" y="4328"/>
                  <a:pt x="123265" y="4795"/>
                  <a:pt x="122696" y="5373"/>
                </a:cubicBezTo>
                <a:lnTo>
                  <a:pt x="122696" y="5373"/>
                </a:lnTo>
                <a:cubicBezTo>
                  <a:pt x="123246" y="4709"/>
                  <a:pt x="123455" y="3766"/>
                  <a:pt x="123211" y="2931"/>
                </a:cubicBezTo>
                <a:lnTo>
                  <a:pt x="123211" y="2931"/>
                </a:lnTo>
                <a:cubicBezTo>
                  <a:pt x="122161" y="3753"/>
                  <a:pt x="121591" y="5146"/>
                  <a:pt x="121727" y="6492"/>
                </a:cubicBezTo>
                <a:cubicBezTo>
                  <a:pt x="121454" y="5899"/>
                  <a:pt x="121180" y="5328"/>
                  <a:pt x="120906" y="4735"/>
                </a:cubicBezTo>
                <a:cubicBezTo>
                  <a:pt x="120358" y="5716"/>
                  <a:pt x="120107" y="6857"/>
                  <a:pt x="120175" y="7976"/>
                </a:cubicBezTo>
                <a:cubicBezTo>
                  <a:pt x="120016" y="7451"/>
                  <a:pt x="119787" y="6926"/>
                  <a:pt x="119536" y="6424"/>
                </a:cubicBezTo>
                <a:cubicBezTo>
                  <a:pt x="119080" y="6492"/>
                  <a:pt x="119011" y="7086"/>
                  <a:pt x="118966" y="7519"/>
                </a:cubicBezTo>
                <a:cubicBezTo>
                  <a:pt x="118783" y="8912"/>
                  <a:pt x="117505" y="10099"/>
                  <a:pt x="116112" y="10144"/>
                </a:cubicBezTo>
                <a:cubicBezTo>
                  <a:pt x="116934" y="9916"/>
                  <a:pt x="117642" y="9323"/>
                  <a:pt x="118007" y="8546"/>
                </a:cubicBezTo>
                <a:cubicBezTo>
                  <a:pt x="117886" y="8481"/>
                  <a:pt x="117750" y="8450"/>
                  <a:pt x="117614" y="8450"/>
                </a:cubicBezTo>
                <a:cubicBezTo>
                  <a:pt x="117458" y="8450"/>
                  <a:pt x="117303" y="8491"/>
                  <a:pt x="117171" y="8569"/>
                </a:cubicBezTo>
                <a:lnTo>
                  <a:pt x="117171" y="8569"/>
                </a:lnTo>
                <a:cubicBezTo>
                  <a:pt x="117681" y="8186"/>
                  <a:pt x="117979" y="7501"/>
                  <a:pt x="117893" y="6857"/>
                </a:cubicBezTo>
                <a:lnTo>
                  <a:pt x="117893" y="6857"/>
                </a:lnTo>
                <a:cubicBezTo>
                  <a:pt x="117071" y="7154"/>
                  <a:pt x="116409" y="7816"/>
                  <a:pt x="116135" y="8638"/>
                </a:cubicBezTo>
                <a:cubicBezTo>
                  <a:pt x="116181" y="8250"/>
                  <a:pt x="116227" y="7839"/>
                  <a:pt x="116272" y="7451"/>
                </a:cubicBezTo>
                <a:lnTo>
                  <a:pt x="116272" y="7451"/>
                </a:lnTo>
                <a:cubicBezTo>
                  <a:pt x="115565" y="8136"/>
                  <a:pt x="114720" y="8661"/>
                  <a:pt x="113761" y="8980"/>
                </a:cubicBezTo>
                <a:cubicBezTo>
                  <a:pt x="112826" y="8569"/>
                  <a:pt x="111867" y="8158"/>
                  <a:pt x="110931" y="7770"/>
                </a:cubicBezTo>
                <a:cubicBezTo>
                  <a:pt x="112209" y="7474"/>
                  <a:pt x="113465" y="7131"/>
                  <a:pt x="114720" y="6720"/>
                </a:cubicBezTo>
                <a:cubicBezTo>
                  <a:pt x="114234" y="6174"/>
                  <a:pt x="113497" y="5861"/>
                  <a:pt x="112747" y="5861"/>
                </a:cubicBezTo>
                <a:cubicBezTo>
                  <a:pt x="112651" y="5861"/>
                  <a:pt x="112556" y="5866"/>
                  <a:pt x="112460" y="5876"/>
                </a:cubicBezTo>
                <a:cubicBezTo>
                  <a:pt x="112643" y="5625"/>
                  <a:pt x="112826" y="5374"/>
                  <a:pt x="113008" y="5146"/>
                </a:cubicBezTo>
                <a:cubicBezTo>
                  <a:pt x="112808" y="5136"/>
                  <a:pt x="112607" y="5132"/>
                  <a:pt x="112407" y="5132"/>
                </a:cubicBezTo>
                <a:cubicBezTo>
                  <a:pt x="111627" y="5132"/>
                  <a:pt x="110850" y="5201"/>
                  <a:pt x="110087" y="5328"/>
                </a:cubicBezTo>
                <a:cubicBezTo>
                  <a:pt x="110863" y="4689"/>
                  <a:pt x="111776" y="4232"/>
                  <a:pt x="112757" y="4004"/>
                </a:cubicBezTo>
                <a:cubicBezTo>
                  <a:pt x="111821" y="3571"/>
                  <a:pt x="110885" y="3137"/>
                  <a:pt x="109950" y="2703"/>
                </a:cubicBezTo>
                <a:cubicBezTo>
                  <a:pt x="110657" y="2635"/>
                  <a:pt x="111342" y="2498"/>
                  <a:pt x="112027" y="2292"/>
                </a:cubicBezTo>
                <a:cubicBezTo>
                  <a:pt x="110649" y="305"/>
                  <a:pt x="109485" y="48"/>
                  <a:pt x="107689" y="48"/>
                </a:cubicBezTo>
                <a:cubicBezTo>
                  <a:pt x="107134" y="48"/>
                  <a:pt x="106519" y="73"/>
                  <a:pt x="105818" y="78"/>
                </a:cubicBezTo>
                <a:cubicBezTo>
                  <a:pt x="104312" y="90"/>
                  <a:pt x="102805" y="101"/>
                  <a:pt x="101299" y="101"/>
                </a:cubicBezTo>
                <a:cubicBezTo>
                  <a:pt x="99792" y="101"/>
                  <a:pt x="98286" y="90"/>
                  <a:pt x="96779" y="55"/>
                </a:cubicBezTo>
                <a:cubicBezTo>
                  <a:pt x="96528" y="49"/>
                  <a:pt x="96295" y="44"/>
                  <a:pt x="96077" y="44"/>
                </a:cubicBezTo>
                <a:cubicBezTo>
                  <a:pt x="94674" y="44"/>
                  <a:pt x="93921" y="264"/>
                  <a:pt x="93150" y="1904"/>
                </a:cubicBezTo>
                <a:cubicBezTo>
                  <a:pt x="92968" y="2270"/>
                  <a:pt x="92100" y="6013"/>
                  <a:pt x="92968" y="6036"/>
                </a:cubicBezTo>
                <a:cubicBezTo>
                  <a:pt x="92203" y="6017"/>
                  <a:pt x="91511" y="5448"/>
                  <a:pt x="91262" y="4731"/>
                </a:cubicBezTo>
                <a:lnTo>
                  <a:pt x="91262" y="4731"/>
                </a:lnTo>
                <a:cubicBezTo>
                  <a:pt x="91386" y="5767"/>
                  <a:pt x="91216" y="6826"/>
                  <a:pt x="90754" y="7770"/>
                </a:cubicBezTo>
                <a:cubicBezTo>
                  <a:pt x="89704" y="6606"/>
                  <a:pt x="89201" y="4963"/>
                  <a:pt x="89407" y="3388"/>
                </a:cubicBezTo>
                <a:lnTo>
                  <a:pt x="89407" y="3388"/>
                </a:lnTo>
                <a:cubicBezTo>
                  <a:pt x="89156" y="3799"/>
                  <a:pt x="88882" y="4187"/>
                  <a:pt x="88631" y="4598"/>
                </a:cubicBezTo>
                <a:cubicBezTo>
                  <a:pt x="87763" y="4096"/>
                  <a:pt x="87056" y="3297"/>
                  <a:pt x="86691" y="2361"/>
                </a:cubicBezTo>
                <a:lnTo>
                  <a:pt x="86691" y="2361"/>
                </a:lnTo>
                <a:cubicBezTo>
                  <a:pt x="86691" y="3205"/>
                  <a:pt x="86896" y="4073"/>
                  <a:pt x="87238" y="4849"/>
                </a:cubicBezTo>
                <a:cubicBezTo>
                  <a:pt x="87004" y="4875"/>
                  <a:pt x="86767" y="4888"/>
                  <a:pt x="86531" y="4888"/>
                </a:cubicBezTo>
                <a:cubicBezTo>
                  <a:pt x="85940" y="4888"/>
                  <a:pt x="85350" y="4806"/>
                  <a:pt x="84796" y="4643"/>
                </a:cubicBezTo>
                <a:lnTo>
                  <a:pt x="84796" y="4643"/>
                </a:lnTo>
                <a:cubicBezTo>
                  <a:pt x="85549" y="5031"/>
                  <a:pt x="86120" y="5739"/>
                  <a:pt x="86303" y="6584"/>
                </a:cubicBezTo>
                <a:cubicBezTo>
                  <a:pt x="85985" y="6676"/>
                  <a:pt x="85651" y="6722"/>
                  <a:pt x="85316" y="6722"/>
                </a:cubicBezTo>
                <a:cubicBezTo>
                  <a:pt x="84737" y="6722"/>
                  <a:pt x="84152" y="6584"/>
                  <a:pt x="83632" y="6310"/>
                </a:cubicBezTo>
                <a:lnTo>
                  <a:pt x="83632" y="6310"/>
                </a:lnTo>
                <a:cubicBezTo>
                  <a:pt x="84134" y="7017"/>
                  <a:pt x="84317" y="7930"/>
                  <a:pt x="84111" y="8775"/>
                </a:cubicBezTo>
                <a:cubicBezTo>
                  <a:pt x="83267" y="8706"/>
                  <a:pt x="82491" y="8090"/>
                  <a:pt x="82240" y="7268"/>
                </a:cubicBezTo>
                <a:lnTo>
                  <a:pt x="82240" y="7268"/>
                </a:lnTo>
                <a:cubicBezTo>
                  <a:pt x="82034" y="8820"/>
                  <a:pt x="82217" y="10418"/>
                  <a:pt x="82788" y="11879"/>
                </a:cubicBezTo>
                <a:cubicBezTo>
                  <a:pt x="81327" y="11149"/>
                  <a:pt x="80277" y="9642"/>
                  <a:pt x="80140" y="8021"/>
                </a:cubicBezTo>
                <a:cubicBezTo>
                  <a:pt x="80140" y="9186"/>
                  <a:pt x="79638" y="10372"/>
                  <a:pt x="78770" y="11194"/>
                </a:cubicBezTo>
                <a:cubicBezTo>
                  <a:pt x="78656" y="10007"/>
                  <a:pt x="78747" y="8798"/>
                  <a:pt x="79067" y="7633"/>
                </a:cubicBezTo>
                <a:lnTo>
                  <a:pt x="79067" y="7633"/>
                </a:lnTo>
                <a:cubicBezTo>
                  <a:pt x="78405" y="8113"/>
                  <a:pt x="78177" y="8980"/>
                  <a:pt x="77949" y="9779"/>
                </a:cubicBezTo>
                <a:cubicBezTo>
                  <a:pt x="77743" y="10555"/>
                  <a:pt x="77401" y="11422"/>
                  <a:pt x="76648" y="11765"/>
                </a:cubicBezTo>
                <a:cubicBezTo>
                  <a:pt x="76517" y="11826"/>
                  <a:pt x="76375" y="11854"/>
                  <a:pt x="76230" y="11854"/>
                </a:cubicBezTo>
                <a:cubicBezTo>
                  <a:pt x="75891" y="11854"/>
                  <a:pt x="75541" y="11701"/>
                  <a:pt x="75313" y="11469"/>
                </a:cubicBezTo>
                <a:lnTo>
                  <a:pt x="75313" y="11469"/>
                </a:lnTo>
                <a:cubicBezTo>
                  <a:pt x="75660" y="12930"/>
                  <a:pt x="76008" y="14394"/>
                  <a:pt x="76374" y="15873"/>
                </a:cubicBezTo>
                <a:cubicBezTo>
                  <a:pt x="76511" y="16444"/>
                  <a:pt x="76602" y="17152"/>
                  <a:pt x="76168" y="17540"/>
                </a:cubicBezTo>
                <a:cubicBezTo>
                  <a:pt x="76005" y="17687"/>
                  <a:pt x="75797" y="17752"/>
                  <a:pt x="75582" y="17752"/>
                </a:cubicBezTo>
                <a:cubicBezTo>
                  <a:pt x="75195" y="17752"/>
                  <a:pt x="74782" y="17542"/>
                  <a:pt x="74548" y="17220"/>
                </a:cubicBezTo>
                <a:cubicBezTo>
                  <a:pt x="74182" y="16718"/>
                  <a:pt x="74137" y="16056"/>
                  <a:pt x="74091" y="15440"/>
                </a:cubicBezTo>
                <a:cubicBezTo>
                  <a:pt x="73931" y="16261"/>
                  <a:pt x="73794" y="17106"/>
                  <a:pt x="73635" y="17928"/>
                </a:cubicBezTo>
                <a:cubicBezTo>
                  <a:pt x="72532" y="16921"/>
                  <a:pt x="71953" y="15406"/>
                  <a:pt x="72053" y="13925"/>
                </a:cubicBezTo>
                <a:lnTo>
                  <a:pt x="72053" y="13925"/>
                </a:lnTo>
                <a:cubicBezTo>
                  <a:pt x="71865" y="14834"/>
                  <a:pt x="71506" y="15710"/>
                  <a:pt x="71010" y="16490"/>
                </a:cubicBezTo>
                <a:cubicBezTo>
                  <a:pt x="70325" y="16079"/>
                  <a:pt x="70051" y="15143"/>
                  <a:pt x="70348" y="14435"/>
                </a:cubicBezTo>
                <a:lnTo>
                  <a:pt x="70348" y="14435"/>
                </a:lnTo>
                <a:cubicBezTo>
                  <a:pt x="69754" y="15622"/>
                  <a:pt x="68841" y="16695"/>
                  <a:pt x="67768" y="17471"/>
                </a:cubicBezTo>
                <a:cubicBezTo>
                  <a:pt x="67468" y="15907"/>
                  <a:pt x="67993" y="14221"/>
                  <a:pt x="69098" y="13077"/>
                </a:cubicBezTo>
                <a:lnTo>
                  <a:pt x="69098" y="13077"/>
                </a:lnTo>
                <a:cubicBezTo>
                  <a:pt x="69085" y="13078"/>
                  <a:pt x="69072" y="13079"/>
                  <a:pt x="69059" y="13079"/>
                </a:cubicBezTo>
                <a:cubicBezTo>
                  <a:pt x="68899" y="13079"/>
                  <a:pt x="68718" y="12986"/>
                  <a:pt x="68681" y="12815"/>
                </a:cubicBezTo>
                <a:cubicBezTo>
                  <a:pt x="68590" y="12518"/>
                  <a:pt x="68841" y="12221"/>
                  <a:pt x="69047" y="11993"/>
                </a:cubicBezTo>
                <a:lnTo>
                  <a:pt x="70964" y="9939"/>
                </a:lnTo>
                <a:lnTo>
                  <a:pt x="70964" y="9939"/>
                </a:lnTo>
                <a:cubicBezTo>
                  <a:pt x="69914" y="10327"/>
                  <a:pt x="68933" y="10920"/>
                  <a:pt x="68111" y="11696"/>
                </a:cubicBezTo>
                <a:lnTo>
                  <a:pt x="68088" y="9939"/>
                </a:lnTo>
                <a:cubicBezTo>
                  <a:pt x="67243" y="11879"/>
                  <a:pt x="66079" y="13659"/>
                  <a:pt x="64664" y="15211"/>
                </a:cubicBezTo>
                <a:cubicBezTo>
                  <a:pt x="64276" y="14321"/>
                  <a:pt x="64368" y="13226"/>
                  <a:pt x="64892" y="12404"/>
                </a:cubicBezTo>
                <a:lnTo>
                  <a:pt x="64892" y="12404"/>
                </a:lnTo>
                <a:cubicBezTo>
                  <a:pt x="64116" y="13134"/>
                  <a:pt x="63158" y="13637"/>
                  <a:pt x="62131" y="13888"/>
                </a:cubicBezTo>
                <a:cubicBezTo>
                  <a:pt x="62350" y="12877"/>
                  <a:pt x="62993" y="11972"/>
                  <a:pt x="63876" y="11417"/>
                </a:cubicBezTo>
                <a:lnTo>
                  <a:pt x="63876" y="11417"/>
                </a:lnTo>
                <a:cubicBezTo>
                  <a:pt x="62785" y="12066"/>
                  <a:pt x="61519" y="12405"/>
                  <a:pt x="60252" y="12405"/>
                </a:cubicBezTo>
                <a:cubicBezTo>
                  <a:pt x="59872" y="12405"/>
                  <a:pt x="59493" y="12374"/>
                  <a:pt x="59118" y="12313"/>
                </a:cubicBezTo>
                <a:cubicBezTo>
                  <a:pt x="59798" y="11315"/>
                  <a:pt x="60951" y="10678"/>
                  <a:pt x="62152" y="10647"/>
                </a:cubicBezTo>
                <a:lnTo>
                  <a:pt x="62152" y="10647"/>
                </a:lnTo>
                <a:cubicBezTo>
                  <a:pt x="62138" y="10647"/>
                  <a:pt x="62124" y="10647"/>
                  <a:pt x="62109" y="10647"/>
                </a:cubicBezTo>
                <a:cubicBezTo>
                  <a:pt x="61287" y="10647"/>
                  <a:pt x="60474" y="10240"/>
                  <a:pt x="59985" y="9551"/>
                </a:cubicBezTo>
                <a:cubicBezTo>
                  <a:pt x="61697" y="9140"/>
                  <a:pt x="63409" y="8752"/>
                  <a:pt x="65121" y="8410"/>
                </a:cubicBezTo>
                <a:lnTo>
                  <a:pt x="65121" y="8410"/>
                </a:lnTo>
                <a:lnTo>
                  <a:pt x="62290" y="8546"/>
                </a:lnTo>
                <a:cubicBezTo>
                  <a:pt x="62496" y="8387"/>
                  <a:pt x="65417" y="6606"/>
                  <a:pt x="65121" y="6538"/>
                </a:cubicBezTo>
                <a:cubicBezTo>
                  <a:pt x="64514" y="6420"/>
                  <a:pt x="63895" y="6362"/>
                  <a:pt x="63276" y="6362"/>
                </a:cubicBezTo>
                <a:cubicBezTo>
                  <a:pt x="62451" y="6362"/>
                  <a:pt x="61625" y="6466"/>
                  <a:pt x="60830" y="6675"/>
                </a:cubicBezTo>
                <a:cubicBezTo>
                  <a:pt x="61263" y="6561"/>
                  <a:pt x="61697" y="6218"/>
                  <a:pt x="61720" y="5762"/>
                </a:cubicBezTo>
                <a:cubicBezTo>
                  <a:pt x="61729" y="5575"/>
                  <a:pt x="61631" y="5399"/>
                  <a:pt x="61490" y="5279"/>
                </a:cubicBezTo>
                <a:lnTo>
                  <a:pt x="61490" y="5279"/>
                </a:lnTo>
                <a:cubicBezTo>
                  <a:pt x="61902" y="5278"/>
                  <a:pt x="62302" y="5215"/>
                  <a:pt x="62656" y="5009"/>
                </a:cubicBezTo>
                <a:cubicBezTo>
                  <a:pt x="63181" y="4689"/>
                  <a:pt x="63432" y="3844"/>
                  <a:pt x="62975" y="3411"/>
                </a:cubicBezTo>
                <a:cubicBezTo>
                  <a:pt x="63139" y="3400"/>
                  <a:pt x="63302" y="3395"/>
                  <a:pt x="63465" y="3395"/>
                </a:cubicBezTo>
                <a:cubicBezTo>
                  <a:pt x="64374" y="3395"/>
                  <a:pt x="65277" y="3554"/>
                  <a:pt x="66148" y="3844"/>
                </a:cubicBezTo>
                <a:lnTo>
                  <a:pt x="63660" y="2315"/>
                </a:lnTo>
                <a:lnTo>
                  <a:pt x="63660" y="2315"/>
                </a:lnTo>
                <a:cubicBezTo>
                  <a:pt x="64379" y="2622"/>
                  <a:pt x="65168" y="2772"/>
                  <a:pt x="65959" y="2772"/>
                </a:cubicBezTo>
                <a:cubicBezTo>
                  <a:pt x="66524" y="2772"/>
                  <a:pt x="67090" y="2696"/>
                  <a:pt x="67632" y="2543"/>
                </a:cubicBezTo>
                <a:cubicBezTo>
                  <a:pt x="67883" y="2452"/>
                  <a:pt x="68202" y="2201"/>
                  <a:pt x="68065" y="1973"/>
                </a:cubicBezTo>
                <a:cubicBezTo>
                  <a:pt x="67221" y="1767"/>
                  <a:pt x="66399" y="1471"/>
                  <a:pt x="65623" y="1037"/>
                </a:cubicBezTo>
                <a:cubicBezTo>
                  <a:pt x="66604" y="968"/>
                  <a:pt x="67586" y="900"/>
                  <a:pt x="68567" y="832"/>
                </a:cubicBezTo>
                <a:cubicBezTo>
                  <a:pt x="66201" y="141"/>
                  <a:pt x="63958" y="18"/>
                  <a:pt x="61668" y="18"/>
                </a:cubicBezTo>
                <a:cubicBezTo>
                  <a:pt x="60401" y="18"/>
                  <a:pt x="59119" y="55"/>
                  <a:pt x="57794" y="55"/>
                </a:cubicBezTo>
                <a:lnTo>
                  <a:pt x="42798" y="55"/>
                </a:lnTo>
                <a:cubicBezTo>
                  <a:pt x="40972" y="55"/>
                  <a:pt x="39168" y="55"/>
                  <a:pt x="37320" y="147"/>
                </a:cubicBezTo>
                <a:cubicBezTo>
                  <a:pt x="37743" y="793"/>
                  <a:pt x="38488" y="1171"/>
                  <a:pt x="39239" y="1171"/>
                </a:cubicBezTo>
                <a:cubicBezTo>
                  <a:pt x="39303" y="1171"/>
                  <a:pt x="39367" y="1168"/>
                  <a:pt x="39432" y="1162"/>
                </a:cubicBezTo>
                <a:lnTo>
                  <a:pt x="39432" y="1162"/>
                </a:lnTo>
                <a:cubicBezTo>
                  <a:pt x="38829" y="1232"/>
                  <a:pt x="38244" y="1341"/>
                  <a:pt x="37639" y="1471"/>
                </a:cubicBezTo>
                <a:cubicBezTo>
                  <a:pt x="37114" y="1608"/>
                  <a:pt x="36566" y="1745"/>
                  <a:pt x="36064" y="1904"/>
                </a:cubicBezTo>
                <a:cubicBezTo>
                  <a:pt x="37068" y="3342"/>
                  <a:pt x="39556" y="2270"/>
                  <a:pt x="40949" y="3319"/>
                </a:cubicBezTo>
                <a:cubicBezTo>
                  <a:pt x="39944" y="3342"/>
                  <a:pt x="38963" y="3456"/>
                  <a:pt x="37959" y="3639"/>
                </a:cubicBezTo>
                <a:cubicBezTo>
                  <a:pt x="37685" y="3685"/>
                  <a:pt x="37365" y="3753"/>
                  <a:pt x="37160" y="3959"/>
                </a:cubicBezTo>
                <a:cubicBezTo>
                  <a:pt x="37000" y="4118"/>
                  <a:pt x="36909" y="4324"/>
                  <a:pt x="36772" y="4484"/>
                </a:cubicBezTo>
                <a:cubicBezTo>
                  <a:pt x="36270" y="5123"/>
                  <a:pt x="35242" y="4963"/>
                  <a:pt x="34558" y="5397"/>
                </a:cubicBezTo>
                <a:cubicBezTo>
                  <a:pt x="34421" y="5465"/>
                  <a:pt x="34307" y="5602"/>
                  <a:pt x="34307" y="5739"/>
                </a:cubicBezTo>
                <a:cubicBezTo>
                  <a:pt x="34329" y="5990"/>
                  <a:pt x="34603" y="6081"/>
                  <a:pt x="34832" y="6104"/>
                </a:cubicBezTo>
                <a:cubicBezTo>
                  <a:pt x="34953" y="6115"/>
                  <a:pt x="35075" y="6120"/>
                  <a:pt x="35198" y="6120"/>
                </a:cubicBezTo>
                <a:cubicBezTo>
                  <a:pt x="35879" y="6120"/>
                  <a:pt x="36563" y="5961"/>
                  <a:pt x="37183" y="5670"/>
                </a:cubicBezTo>
                <a:lnTo>
                  <a:pt x="37183" y="5670"/>
                </a:lnTo>
                <a:cubicBezTo>
                  <a:pt x="36749" y="6173"/>
                  <a:pt x="36315" y="6652"/>
                  <a:pt x="35882" y="7154"/>
                </a:cubicBezTo>
                <a:lnTo>
                  <a:pt x="38598" y="6743"/>
                </a:lnTo>
                <a:lnTo>
                  <a:pt x="38598" y="6743"/>
                </a:lnTo>
                <a:cubicBezTo>
                  <a:pt x="37936" y="6949"/>
                  <a:pt x="37479" y="7725"/>
                  <a:pt x="37662" y="8410"/>
                </a:cubicBezTo>
                <a:cubicBezTo>
                  <a:pt x="38276" y="8211"/>
                  <a:pt x="38917" y="8114"/>
                  <a:pt x="39558" y="8114"/>
                </a:cubicBezTo>
                <a:cubicBezTo>
                  <a:pt x="40466" y="8114"/>
                  <a:pt x="41374" y="8309"/>
                  <a:pt x="42204" y="8683"/>
                </a:cubicBezTo>
                <a:cubicBezTo>
                  <a:pt x="41017" y="8980"/>
                  <a:pt x="39876" y="9414"/>
                  <a:pt x="38780" y="9962"/>
                </a:cubicBezTo>
                <a:cubicBezTo>
                  <a:pt x="38643" y="10053"/>
                  <a:pt x="38484" y="10121"/>
                  <a:pt x="38392" y="10258"/>
                </a:cubicBezTo>
                <a:cubicBezTo>
                  <a:pt x="38141" y="10646"/>
                  <a:pt x="38484" y="11149"/>
                  <a:pt x="38917" y="11331"/>
                </a:cubicBezTo>
                <a:cubicBezTo>
                  <a:pt x="39328" y="11514"/>
                  <a:pt x="39807" y="11491"/>
                  <a:pt x="40196" y="11696"/>
                </a:cubicBezTo>
                <a:cubicBezTo>
                  <a:pt x="40103" y="11691"/>
                  <a:pt x="40010" y="11688"/>
                  <a:pt x="39916" y="11688"/>
                </a:cubicBezTo>
                <a:cubicBezTo>
                  <a:pt x="39253" y="11688"/>
                  <a:pt x="38582" y="11833"/>
                  <a:pt x="37981" y="12153"/>
                </a:cubicBezTo>
                <a:cubicBezTo>
                  <a:pt x="37753" y="12267"/>
                  <a:pt x="37525" y="12495"/>
                  <a:pt x="37593" y="12723"/>
                </a:cubicBezTo>
                <a:cubicBezTo>
                  <a:pt x="37639" y="12860"/>
                  <a:pt x="37753" y="12929"/>
                  <a:pt x="37867" y="12997"/>
                </a:cubicBezTo>
                <a:cubicBezTo>
                  <a:pt x="38153" y="13163"/>
                  <a:pt x="38467" y="13298"/>
                  <a:pt x="38793" y="13391"/>
                </a:cubicBezTo>
                <a:lnTo>
                  <a:pt x="38793" y="13391"/>
                </a:lnTo>
                <a:cubicBezTo>
                  <a:pt x="38699" y="13381"/>
                  <a:pt x="38606" y="13376"/>
                  <a:pt x="38512" y="13376"/>
                </a:cubicBezTo>
                <a:cubicBezTo>
                  <a:pt x="37967" y="13376"/>
                  <a:pt x="37421" y="13544"/>
                  <a:pt x="36977" y="13865"/>
                </a:cubicBezTo>
                <a:cubicBezTo>
                  <a:pt x="38301" y="14070"/>
                  <a:pt x="39328" y="15417"/>
                  <a:pt x="39191" y="16741"/>
                </a:cubicBezTo>
                <a:cubicBezTo>
                  <a:pt x="38643" y="16261"/>
                  <a:pt x="38073" y="15805"/>
                  <a:pt x="37479" y="15371"/>
                </a:cubicBezTo>
                <a:cubicBezTo>
                  <a:pt x="37456" y="15782"/>
                  <a:pt x="37434" y="16216"/>
                  <a:pt x="37411" y="16627"/>
                </a:cubicBezTo>
                <a:cubicBezTo>
                  <a:pt x="36942" y="16030"/>
                  <a:pt x="36295" y="15453"/>
                  <a:pt x="35561" y="15453"/>
                </a:cubicBezTo>
                <a:cubicBezTo>
                  <a:pt x="35508" y="15453"/>
                  <a:pt x="35455" y="15456"/>
                  <a:pt x="35402" y="15463"/>
                </a:cubicBezTo>
                <a:cubicBezTo>
                  <a:pt x="34603" y="15554"/>
                  <a:pt x="34101" y="16786"/>
                  <a:pt x="34809" y="17174"/>
                </a:cubicBezTo>
                <a:cubicBezTo>
                  <a:pt x="34634" y="17192"/>
                  <a:pt x="34457" y="17200"/>
                  <a:pt x="34281" y="17200"/>
                </a:cubicBezTo>
                <a:cubicBezTo>
                  <a:pt x="33765" y="17200"/>
                  <a:pt x="33247" y="17128"/>
                  <a:pt x="32754" y="16992"/>
                </a:cubicBezTo>
                <a:lnTo>
                  <a:pt x="32754" y="16992"/>
                </a:lnTo>
                <a:cubicBezTo>
                  <a:pt x="33416" y="18087"/>
                  <a:pt x="34489" y="19092"/>
                  <a:pt x="35767" y="19366"/>
                </a:cubicBezTo>
                <a:cubicBezTo>
                  <a:pt x="34786" y="19819"/>
                  <a:pt x="33675" y="20032"/>
                  <a:pt x="32573" y="20032"/>
                </a:cubicBezTo>
                <a:cubicBezTo>
                  <a:pt x="32008" y="20032"/>
                  <a:pt x="31447" y="19976"/>
                  <a:pt x="30906" y="19868"/>
                </a:cubicBezTo>
                <a:lnTo>
                  <a:pt x="30906" y="19868"/>
                </a:lnTo>
                <a:cubicBezTo>
                  <a:pt x="30746" y="20370"/>
                  <a:pt x="30837" y="20895"/>
                  <a:pt x="31111" y="21329"/>
                </a:cubicBezTo>
                <a:cubicBezTo>
                  <a:pt x="30038" y="20575"/>
                  <a:pt x="28965" y="19822"/>
                  <a:pt x="27893" y="19069"/>
                </a:cubicBezTo>
                <a:cubicBezTo>
                  <a:pt x="27710" y="18932"/>
                  <a:pt x="27527" y="18818"/>
                  <a:pt x="27322" y="18772"/>
                </a:cubicBezTo>
                <a:cubicBezTo>
                  <a:pt x="27288" y="18766"/>
                  <a:pt x="27255" y="18763"/>
                  <a:pt x="27223" y="18763"/>
                </a:cubicBezTo>
                <a:cubicBezTo>
                  <a:pt x="26555" y="18763"/>
                  <a:pt x="26347" y="20012"/>
                  <a:pt x="26982" y="20213"/>
                </a:cubicBezTo>
                <a:lnTo>
                  <a:pt x="26982" y="20213"/>
                </a:lnTo>
                <a:cubicBezTo>
                  <a:pt x="25669" y="19903"/>
                  <a:pt x="24450" y="19159"/>
                  <a:pt x="23602" y="18087"/>
                </a:cubicBezTo>
                <a:lnTo>
                  <a:pt x="23602" y="18087"/>
                </a:lnTo>
                <a:cubicBezTo>
                  <a:pt x="23031" y="19000"/>
                  <a:pt x="23579" y="20393"/>
                  <a:pt x="24606" y="20690"/>
                </a:cubicBezTo>
                <a:cubicBezTo>
                  <a:pt x="23624" y="20758"/>
                  <a:pt x="22688" y="21123"/>
                  <a:pt x="21935" y="21739"/>
                </a:cubicBezTo>
                <a:cubicBezTo>
                  <a:pt x="22347" y="22245"/>
                  <a:pt x="22989" y="22535"/>
                  <a:pt x="23635" y="22535"/>
                </a:cubicBezTo>
                <a:cubicBezTo>
                  <a:pt x="23777" y="22535"/>
                  <a:pt x="23918" y="22521"/>
                  <a:pt x="24058" y="22493"/>
                </a:cubicBezTo>
                <a:lnTo>
                  <a:pt x="24058" y="22493"/>
                </a:lnTo>
                <a:lnTo>
                  <a:pt x="23830" y="23839"/>
                </a:lnTo>
                <a:cubicBezTo>
                  <a:pt x="25245" y="23748"/>
                  <a:pt x="26614" y="23132"/>
                  <a:pt x="27642" y="22150"/>
                </a:cubicBezTo>
                <a:lnTo>
                  <a:pt x="27642" y="22150"/>
                </a:lnTo>
                <a:cubicBezTo>
                  <a:pt x="27345" y="22652"/>
                  <a:pt x="27276" y="23292"/>
                  <a:pt x="27482" y="23839"/>
                </a:cubicBezTo>
                <a:lnTo>
                  <a:pt x="30084" y="23018"/>
                </a:lnTo>
                <a:lnTo>
                  <a:pt x="30084" y="23018"/>
                </a:lnTo>
                <a:cubicBezTo>
                  <a:pt x="29993" y="23360"/>
                  <a:pt x="29878" y="23702"/>
                  <a:pt x="29787" y="24045"/>
                </a:cubicBezTo>
                <a:cubicBezTo>
                  <a:pt x="29918" y="24054"/>
                  <a:pt x="30048" y="24059"/>
                  <a:pt x="30179" y="24059"/>
                </a:cubicBezTo>
                <a:cubicBezTo>
                  <a:pt x="31604" y="24059"/>
                  <a:pt x="33031" y="23494"/>
                  <a:pt x="34055" y="22470"/>
                </a:cubicBezTo>
                <a:cubicBezTo>
                  <a:pt x="34717" y="22835"/>
                  <a:pt x="35288" y="23337"/>
                  <a:pt x="35699" y="23976"/>
                </a:cubicBezTo>
                <a:cubicBezTo>
                  <a:pt x="35128" y="24364"/>
                  <a:pt x="34466" y="25003"/>
                  <a:pt x="34740" y="25643"/>
                </a:cubicBezTo>
                <a:cubicBezTo>
                  <a:pt x="34991" y="26259"/>
                  <a:pt x="35904" y="26373"/>
                  <a:pt x="36133" y="26966"/>
                </a:cubicBezTo>
                <a:cubicBezTo>
                  <a:pt x="36452" y="27834"/>
                  <a:pt x="35242" y="28382"/>
                  <a:pt x="34375" y="28587"/>
                </a:cubicBezTo>
                <a:cubicBezTo>
                  <a:pt x="33485" y="28815"/>
                  <a:pt x="32458" y="29842"/>
                  <a:pt x="33165" y="30413"/>
                </a:cubicBezTo>
                <a:cubicBezTo>
                  <a:pt x="34101" y="30230"/>
                  <a:pt x="35037" y="30048"/>
                  <a:pt x="35973" y="29842"/>
                </a:cubicBezTo>
                <a:lnTo>
                  <a:pt x="35973" y="29842"/>
                </a:lnTo>
                <a:cubicBezTo>
                  <a:pt x="35608" y="30230"/>
                  <a:pt x="35471" y="30801"/>
                  <a:pt x="35585" y="31303"/>
                </a:cubicBezTo>
                <a:cubicBezTo>
                  <a:pt x="37205" y="29820"/>
                  <a:pt x="38027" y="27537"/>
                  <a:pt x="37753" y="25369"/>
                </a:cubicBezTo>
                <a:lnTo>
                  <a:pt x="37753" y="25369"/>
                </a:lnTo>
                <a:cubicBezTo>
                  <a:pt x="38392" y="25734"/>
                  <a:pt x="38643" y="26601"/>
                  <a:pt x="38278" y="27240"/>
                </a:cubicBezTo>
                <a:cubicBezTo>
                  <a:pt x="39123" y="27240"/>
                  <a:pt x="39967" y="27491"/>
                  <a:pt x="40675" y="27994"/>
                </a:cubicBezTo>
                <a:cubicBezTo>
                  <a:pt x="39899" y="28907"/>
                  <a:pt x="38803" y="29523"/>
                  <a:pt x="38027" y="30459"/>
                </a:cubicBezTo>
                <a:cubicBezTo>
                  <a:pt x="37274" y="31395"/>
                  <a:pt x="37000" y="32947"/>
                  <a:pt x="37913" y="33723"/>
                </a:cubicBezTo>
                <a:cubicBezTo>
                  <a:pt x="36931" y="33860"/>
                  <a:pt x="35973" y="33997"/>
                  <a:pt x="34991" y="34111"/>
                </a:cubicBezTo>
                <a:cubicBezTo>
                  <a:pt x="35245" y="34908"/>
                  <a:pt x="36067" y="35321"/>
                  <a:pt x="36880" y="35321"/>
                </a:cubicBezTo>
                <a:cubicBezTo>
                  <a:pt x="37585" y="35321"/>
                  <a:pt x="38283" y="35010"/>
                  <a:pt x="38597" y="34367"/>
                </a:cubicBezTo>
                <a:lnTo>
                  <a:pt x="38597" y="34367"/>
                </a:lnTo>
                <a:cubicBezTo>
                  <a:pt x="38405" y="34836"/>
                  <a:pt x="38891" y="35391"/>
                  <a:pt x="39419" y="35457"/>
                </a:cubicBezTo>
                <a:cubicBezTo>
                  <a:pt x="39475" y="35465"/>
                  <a:pt x="39530" y="35468"/>
                  <a:pt x="39586" y="35468"/>
                </a:cubicBezTo>
                <a:cubicBezTo>
                  <a:pt x="40055" y="35468"/>
                  <a:pt x="40520" y="35223"/>
                  <a:pt x="40949" y="34978"/>
                </a:cubicBezTo>
                <a:lnTo>
                  <a:pt x="40949" y="34978"/>
                </a:lnTo>
                <a:cubicBezTo>
                  <a:pt x="40972" y="35891"/>
                  <a:pt x="40218" y="36667"/>
                  <a:pt x="39374" y="36964"/>
                </a:cubicBezTo>
                <a:cubicBezTo>
                  <a:pt x="38912" y="37122"/>
                  <a:pt x="38437" y="37170"/>
                  <a:pt x="37956" y="37170"/>
                </a:cubicBezTo>
                <a:cubicBezTo>
                  <a:pt x="37534" y="37170"/>
                  <a:pt x="37107" y="37133"/>
                  <a:pt x="36680" y="37101"/>
                </a:cubicBezTo>
                <a:lnTo>
                  <a:pt x="36680" y="37101"/>
                </a:lnTo>
                <a:cubicBezTo>
                  <a:pt x="37091" y="37672"/>
                  <a:pt x="37479" y="38265"/>
                  <a:pt x="37890" y="38836"/>
                </a:cubicBezTo>
                <a:cubicBezTo>
                  <a:pt x="37797" y="38824"/>
                  <a:pt x="37702" y="38818"/>
                  <a:pt x="37608" y="38818"/>
                </a:cubicBezTo>
                <a:cubicBezTo>
                  <a:pt x="36786" y="38818"/>
                  <a:pt x="35972" y="39255"/>
                  <a:pt x="35562" y="39931"/>
                </a:cubicBezTo>
                <a:cubicBezTo>
                  <a:pt x="36041" y="40296"/>
                  <a:pt x="36589" y="40502"/>
                  <a:pt x="37183" y="40570"/>
                </a:cubicBezTo>
                <a:cubicBezTo>
                  <a:pt x="36630" y="41984"/>
                  <a:pt x="35159" y="42970"/>
                  <a:pt x="33658" y="42970"/>
                </a:cubicBezTo>
                <a:cubicBezTo>
                  <a:pt x="33608" y="42970"/>
                  <a:pt x="33558" y="42969"/>
                  <a:pt x="33508" y="42967"/>
                </a:cubicBezTo>
                <a:lnTo>
                  <a:pt x="33508" y="42967"/>
                </a:lnTo>
                <a:cubicBezTo>
                  <a:pt x="33736" y="43538"/>
                  <a:pt x="33964" y="44108"/>
                  <a:pt x="34215" y="44679"/>
                </a:cubicBezTo>
                <a:cubicBezTo>
                  <a:pt x="33930" y="44536"/>
                  <a:pt x="33618" y="44471"/>
                  <a:pt x="33304" y="44471"/>
                </a:cubicBezTo>
                <a:cubicBezTo>
                  <a:pt x="32258" y="44471"/>
                  <a:pt x="31185" y="45196"/>
                  <a:pt x="30974" y="46231"/>
                </a:cubicBezTo>
                <a:lnTo>
                  <a:pt x="29376" y="44633"/>
                </a:lnTo>
                <a:lnTo>
                  <a:pt x="29376" y="44633"/>
                </a:lnTo>
                <a:cubicBezTo>
                  <a:pt x="29468" y="45090"/>
                  <a:pt x="29559" y="45546"/>
                  <a:pt x="29650" y="46003"/>
                </a:cubicBezTo>
                <a:cubicBezTo>
                  <a:pt x="28783" y="44884"/>
                  <a:pt x="27368" y="44154"/>
                  <a:pt x="25930" y="44108"/>
                </a:cubicBezTo>
                <a:lnTo>
                  <a:pt x="25930" y="44108"/>
                </a:lnTo>
                <a:cubicBezTo>
                  <a:pt x="25907" y="45249"/>
                  <a:pt x="26614" y="46391"/>
                  <a:pt x="27642" y="46893"/>
                </a:cubicBezTo>
                <a:cubicBezTo>
                  <a:pt x="27002" y="46779"/>
                  <a:pt x="26546" y="46254"/>
                  <a:pt x="25975" y="45957"/>
                </a:cubicBezTo>
                <a:cubicBezTo>
                  <a:pt x="25746" y="45838"/>
                  <a:pt x="25470" y="45770"/>
                  <a:pt x="25207" y="45770"/>
                </a:cubicBezTo>
                <a:cubicBezTo>
                  <a:pt x="24815" y="45770"/>
                  <a:pt x="24455" y="45921"/>
                  <a:pt x="24332" y="46277"/>
                </a:cubicBezTo>
                <a:cubicBezTo>
                  <a:pt x="24035" y="47167"/>
                  <a:pt x="25428" y="47555"/>
                  <a:pt x="26067" y="48240"/>
                </a:cubicBezTo>
                <a:cubicBezTo>
                  <a:pt x="26774" y="49016"/>
                  <a:pt x="26341" y="50431"/>
                  <a:pt x="25382" y="50842"/>
                </a:cubicBezTo>
                <a:cubicBezTo>
                  <a:pt x="25123" y="50956"/>
                  <a:pt x="24849" y="51009"/>
                  <a:pt x="24575" y="51009"/>
                </a:cubicBezTo>
                <a:cubicBezTo>
                  <a:pt x="23812" y="51009"/>
                  <a:pt x="23046" y="50602"/>
                  <a:pt x="22575" y="49999"/>
                </a:cubicBezTo>
                <a:lnTo>
                  <a:pt x="22575" y="49999"/>
                </a:lnTo>
                <a:cubicBezTo>
                  <a:pt x="22824" y="50321"/>
                  <a:pt x="22323" y="51709"/>
                  <a:pt x="22186" y="52006"/>
                </a:cubicBezTo>
                <a:cubicBezTo>
                  <a:pt x="20657" y="51367"/>
                  <a:pt x="19721" y="49495"/>
                  <a:pt x="18123" y="48719"/>
                </a:cubicBezTo>
                <a:cubicBezTo>
                  <a:pt x="18078" y="49381"/>
                  <a:pt x="18055" y="50043"/>
                  <a:pt x="18032" y="50705"/>
                </a:cubicBezTo>
                <a:cubicBezTo>
                  <a:pt x="17119" y="50157"/>
                  <a:pt x="16206" y="49609"/>
                  <a:pt x="15293" y="49061"/>
                </a:cubicBezTo>
                <a:cubicBezTo>
                  <a:pt x="15293" y="49906"/>
                  <a:pt x="15270" y="50750"/>
                  <a:pt x="15270" y="51572"/>
                </a:cubicBezTo>
                <a:cubicBezTo>
                  <a:pt x="15159" y="51588"/>
                  <a:pt x="15048" y="51595"/>
                  <a:pt x="14938" y="51595"/>
                </a:cubicBezTo>
                <a:cubicBezTo>
                  <a:pt x="13606" y="51595"/>
                  <a:pt x="12402" y="50486"/>
                  <a:pt x="11938" y="49221"/>
                </a:cubicBezTo>
                <a:cubicBezTo>
                  <a:pt x="11436" y="47829"/>
                  <a:pt x="11573" y="46299"/>
                  <a:pt x="11732" y="44839"/>
                </a:cubicBezTo>
                <a:lnTo>
                  <a:pt x="11732" y="44839"/>
                </a:lnTo>
                <a:cubicBezTo>
                  <a:pt x="11057" y="45296"/>
                  <a:pt x="10756" y="46210"/>
                  <a:pt x="10987" y="46987"/>
                </a:cubicBezTo>
                <a:lnTo>
                  <a:pt x="10987" y="46987"/>
                </a:lnTo>
                <a:cubicBezTo>
                  <a:pt x="10630" y="45961"/>
                  <a:pt x="9896" y="45070"/>
                  <a:pt x="8993" y="44519"/>
                </a:cubicBezTo>
                <a:lnTo>
                  <a:pt x="8993" y="44519"/>
                </a:lnTo>
                <a:cubicBezTo>
                  <a:pt x="9039" y="45455"/>
                  <a:pt x="9244" y="46391"/>
                  <a:pt x="9610" y="47258"/>
                </a:cubicBezTo>
                <a:cubicBezTo>
                  <a:pt x="7989" y="46299"/>
                  <a:pt x="6391" y="45318"/>
                  <a:pt x="4771" y="44359"/>
                </a:cubicBezTo>
                <a:lnTo>
                  <a:pt x="4771" y="44359"/>
                </a:lnTo>
                <a:cubicBezTo>
                  <a:pt x="5022" y="45501"/>
                  <a:pt x="5570" y="46596"/>
                  <a:pt x="6368" y="47486"/>
                </a:cubicBezTo>
                <a:cubicBezTo>
                  <a:pt x="5647" y="47162"/>
                  <a:pt x="4869" y="46994"/>
                  <a:pt x="4079" y="46994"/>
                </a:cubicBezTo>
                <a:cubicBezTo>
                  <a:pt x="3869" y="46994"/>
                  <a:pt x="3658" y="47006"/>
                  <a:pt x="3447" y="47030"/>
                </a:cubicBezTo>
                <a:cubicBezTo>
                  <a:pt x="3972" y="47989"/>
                  <a:pt x="4679" y="48833"/>
                  <a:pt x="5501" y="49518"/>
                </a:cubicBezTo>
                <a:lnTo>
                  <a:pt x="1735" y="49700"/>
                </a:lnTo>
                <a:cubicBezTo>
                  <a:pt x="1073" y="49746"/>
                  <a:pt x="160" y="50271"/>
                  <a:pt x="571" y="50773"/>
                </a:cubicBezTo>
                <a:lnTo>
                  <a:pt x="3401" y="51458"/>
                </a:lnTo>
                <a:cubicBezTo>
                  <a:pt x="2100" y="51892"/>
                  <a:pt x="913" y="52691"/>
                  <a:pt x="0" y="53740"/>
                </a:cubicBezTo>
                <a:cubicBezTo>
                  <a:pt x="162" y="53754"/>
                  <a:pt x="325" y="53761"/>
                  <a:pt x="488" y="53761"/>
                </a:cubicBezTo>
                <a:cubicBezTo>
                  <a:pt x="2035" y="53761"/>
                  <a:pt x="3584" y="53145"/>
                  <a:pt x="4714" y="52091"/>
                </a:cubicBezTo>
                <a:lnTo>
                  <a:pt x="4714" y="52091"/>
                </a:lnTo>
                <a:cubicBezTo>
                  <a:pt x="4372" y="52513"/>
                  <a:pt x="4156" y="53040"/>
                  <a:pt x="4086" y="53581"/>
                </a:cubicBezTo>
                <a:lnTo>
                  <a:pt x="5912" y="53238"/>
                </a:lnTo>
                <a:lnTo>
                  <a:pt x="5912" y="53238"/>
                </a:lnTo>
                <a:cubicBezTo>
                  <a:pt x="5547" y="53900"/>
                  <a:pt x="5204" y="54539"/>
                  <a:pt x="4839" y="55178"/>
                </a:cubicBezTo>
                <a:cubicBezTo>
                  <a:pt x="6368" y="54402"/>
                  <a:pt x="7875" y="53626"/>
                  <a:pt x="9381" y="52850"/>
                </a:cubicBezTo>
                <a:lnTo>
                  <a:pt x="9381" y="52850"/>
                </a:lnTo>
                <a:cubicBezTo>
                  <a:pt x="8240" y="54425"/>
                  <a:pt x="6939" y="55886"/>
                  <a:pt x="5501" y="57187"/>
                </a:cubicBezTo>
                <a:cubicBezTo>
                  <a:pt x="7259" y="57119"/>
                  <a:pt x="8970" y="56206"/>
                  <a:pt x="9998" y="54768"/>
                </a:cubicBezTo>
                <a:lnTo>
                  <a:pt x="9998" y="54768"/>
                </a:lnTo>
                <a:cubicBezTo>
                  <a:pt x="9838" y="55338"/>
                  <a:pt x="9678" y="55932"/>
                  <a:pt x="9541" y="56525"/>
                </a:cubicBezTo>
                <a:cubicBezTo>
                  <a:pt x="10614" y="55909"/>
                  <a:pt x="11710" y="55293"/>
                  <a:pt x="12782" y="54654"/>
                </a:cubicBezTo>
                <a:lnTo>
                  <a:pt x="12782" y="54654"/>
                </a:lnTo>
                <a:cubicBezTo>
                  <a:pt x="13262" y="55955"/>
                  <a:pt x="12714" y="57529"/>
                  <a:pt x="11527" y="58260"/>
                </a:cubicBezTo>
                <a:cubicBezTo>
                  <a:pt x="11777" y="58316"/>
                  <a:pt x="12033" y="58343"/>
                  <a:pt x="12289" y="58343"/>
                </a:cubicBezTo>
                <a:cubicBezTo>
                  <a:pt x="13082" y="58343"/>
                  <a:pt x="13873" y="58081"/>
                  <a:pt x="14494" y="57598"/>
                </a:cubicBezTo>
                <a:lnTo>
                  <a:pt x="14494" y="57598"/>
                </a:lnTo>
                <a:cubicBezTo>
                  <a:pt x="14362" y="58081"/>
                  <a:pt x="14801" y="58628"/>
                  <a:pt x="15302" y="58628"/>
                </a:cubicBezTo>
                <a:cubicBezTo>
                  <a:pt x="15322" y="58628"/>
                  <a:pt x="15342" y="58627"/>
                  <a:pt x="15362" y="58625"/>
                </a:cubicBezTo>
                <a:lnTo>
                  <a:pt x="15362" y="58625"/>
                </a:lnTo>
                <a:lnTo>
                  <a:pt x="14015" y="60154"/>
                </a:lnTo>
                <a:lnTo>
                  <a:pt x="14015" y="60154"/>
                </a:lnTo>
                <a:lnTo>
                  <a:pt x="16343" y="59447"/>
                </a:lnTo>
                <a:lnTo>
                  <a:pt x="15065" y="61341"/>
                </a:lnTo>
                <a:cubicBezTo>
                  <a:pt x="15818" y="61045"/>
                  <a:pt x="16594" y="60725"/>
                  <a:pt x="17347" y="60428"/>
                </a:cubicBezTo>
                <a:cubicBezTo>
                  <a:pt x="17534" y="60354"/>
                  <a:pt x="17735" y="60279"/>
                  <a:pt x="17927" y="60279"/>
                </a:cubicBezTo>
                <a:cubicBezTo>
                  <a:pt x="17970" y="60279"/>
                  <a:pt x="18013" y="60283"/>
                  <a:pt x="18055" y="60291"/>
                </a:cubicBezTo>
                <a:cubicBezTo>
                  <a:pt x="18740" y="60451"/>
                  <a:pt x="18580" y="61501"/>
                  <a:pt x="18238" y="62117"/>
                </a:cubicBezTo>
                <a:cubicBezTo>
                  <a:pt x="17872" y="62734"/>
                  <a:pt x="17598" y="63715"/>
                  <a:pt x="18260" y="64012"/>
                </a:cubicBezTo>
                <a:cubicBezTo>
                  <a:pt x="18922" y="63236"/>
                  <a:pt x="19493" y="62391"/>
                  <a:pt x="19972" y="61501"/>
                </a:cubicBezTo>
                <a:cubicBezTo>
                  <a:pt x="20086" y="61912"/>
                  <a:pt x="20360" y="62300"/>
                  <a:pt x="20703" y="62528"/>
                </a:cubicBezTo>
                <a:cubicBezTo>
                  <a:pt x="21046" y="61995"/>
                  <a:pt x="21170" y="61346"/>
                  <a:pt x="21084" y="60727"/>
                </a:cubicBezTo>
                <a:lnTo>
                  <a:pt x="21084" y="60727"/>
                </a:lnTo>
                <a:cubicBezTo>
                  <a:pt x="21356" y="61653"/>
                  <a:pt x="21777" y="62540"/>
                  <a:pt x="22323" y="63350"/>
                </a:cubicBezTo>
                <a:cubicBezTo>
                  <a:pt x="22415" y="61912"/>
                  <a:pt x="22392" y="60497"/>
                  <a:pt x="22186" y="59082"/>
                </a:cubicBezTo>
                <a:lnTo>
                  <a:pt x="22186" y="59082"/>
                </a:lnTo>
                <a:cubicBezTo>
                  <a:pt x="22437" y="59584"/>
                  <a:pt x="22848" y="60017"/>
                  <a:pt x="23373" y="60269"/>
                </a:cubicBezTo>
                <a:cubicBezTo>
                  <a:pt x="23465" y="59196"/>
                  <a:pt x="23373" y="58123"/>
                  <a:pt x="23099" y="57096"/>
                </a:cubicBezTo>
                <a:lnTo>
                  <a:pt x="23099" y="57096"/>
                </a:lnTo>
                <a:cubicBezTo>
                  <a:pt x="23396" y="57278"/>
                  <a:pt x="23693" y="57461"/>
                  <a:pt x="23990" y="57621"/>
                </a:cubicBezTo>
                <a:cubicBezTo>
                  <a:pt x="24492" y="57096"/>
                  <a:pt x="24903" y="56502"/>
                  <a:pt x="25199" y="55863"/>
                </a:cubicBezTo>
                <a:lnTo>
                  <a:pt x="25199" y="55863"/>
                </a:lnTo>
                <a:cubicBezTo>
                  <a:pt x="25131" y="56685"/>
                  <a:pt x="25382" y="57552"/>
                  <a:pt x="25907" y="58214"/>
                </a:cubicBezTo>
                <a:cubicBezTo>
                  <a:pt x="26660" y="57187"/>
                  <a:pt x="27299" y="56046"/>
                  <a:pt x="27779" y="54882"/>
                </a:cubicBezTo>
                <a:cubicBezTo>
                  <a:pt x="27854" y="54894"/>
                  <a:pt x="27929" y="54900"/>
                  <a:pt x="28004" y="54900"/>
                </a:cubicBezTo>
                <a:cubicBezTo>
                  <a:pt x="28775" y="54900"/>
                  <a:pt x="29521" y="54284"/>
                  <a:pt x="29605" y="53535"/>
                </a:cubicBezTo>
                <a:cubicBezTo>
                  <a:pt x="29673" y="53923"/>
                  <a:pt x="29742" y="54334"/>
                  <a:pt x="29787" y="54722"/>
                </a:cubicBezTo>
                <a:lnTo>
                  <a:pt x="31750" y="52850"/>
                </a:lnTo>
                <a:lnTo>
                  <a:pt x="31750" y="52850"/>
                </a:lnTo>
                <a:cubicBezTo>
                  <a:pt x="31088" y="54014"/>
                  <a:pt x="30860" y="55407"/>
                  <a:pt x="31134" y="56708"/>
                </a:cubicBezTo>
                <a:cubicBezTo>
                  <a:pt x="31933" y="56594"/>
                  <a:pt x="35060" y="55681"/>
                  <a:pt x="35516" y="54905"/>
                </a:cubicBezTo>
                <a:lnTo>
                  <a:pt x="35516" y="54905"/>
                </a:lnTo>
                <a:lnTo>
                  <a:pt x="33485" y="58465"/>
                </a:lnTo>
                <a:cubicBezTo>
                  <a:pt x="34809" y="58054"/>
                  <a:pt x="36041" y="57256"/>
                  <a:pt x="36954" y="56206"/>
                </a:cubicBezTo>
                <a:cubicBezTo>
                  <a:pt x="37297" y="56982"/>
                  <a:pt x="37730" y="57712"/>
                  <a:pt x="38301" y="58328"/>
                </a:cubicBezTo>
                <a:cubicBezTo>
                  <a:pt x="37822" y="58990"/>
                  <a:pt x="37502" y="59744"/>
                  <a:pt x="37365" y="60542"/>
                </a:cubicBezTo>
                <a:cubicBezTo>
                  <a:pt x="37704" y="60635"/>
                  <a:pt x="38057" y="60681"/>
                  <a:pt x="38411" y="60681"/>
                </a:cubicBezTo>
                <a:cubicBezTo>
                  <a:pt x="38844" y="60681"/>
                  <a:pt x="39279" y="60612"/>
                  <a:pt x="39693" y="60474"/>
                </a:cubicBezTo>
                <a:lnTo>
                  <a:pt x="39693" y="60474"/>
                </a:lnTo>
                <a:cubicBezTo>
                  <a:pt x="39374" y="60953"/>
                  <a:pt x="39305" y="61615"/>
                  <a:pt x="39556" y="62163"/>
                </a:cubicBezTo>
                <a:cubicBezTo>
                  <a:pt x="41588" y="61067"/>
                  <a:pt x="42569" y="58374"/>
                  <a:pt x="41725" y="56251"/>
                </a:cubicBezTo>
                <a:cubicBezTo>
                  <a:pt x="42729" y="55932"/>
                  <a:pt x="43368" y="54768"/>
                  <a:pt x="43140" y="53740"/>
                </a:cubicBezTo>
                <a:lnTo>
                  <a:pt x="43140" y="53740"/>
                </a:lnTo>
                <a:cubicBezTo>
                  <a:pt x="43365" y="54172"/>
                  <a:pt x="43777" y="54356"/>
                  <a:pt x="44235" y="54356"/>
                </a:cubicBezTo>
                <a:cubicBezTo>
                  <a:pt x="44939" y="54356"/>
                  <a:pt x="45752" y="53920"/>
                  <a:pt x="46153" y="53284"/>
                </a:cubicBezTo>
                <a:cubicBezTo>
                  <a:pt x="46792" y="52234"/>
                  <a:pt x="46860" y="50887"/>
                  <a:pt x="47500" y="49837"/>
                </a:cubicBezTo>
                <a:lnTo>
                  <a:pt x="47500" y="49837"/>
                </a:lnTo>
                <a:cubicBezTo>
                  <a:pt x="47774" y="52188"/>
                  <a:pt x="46746" y="54654"/>
                  <a:pt x="44875" y="56114"/>
                </a:cubicBezTo>
                <a:cubicBezTo>
                  <a:pt x="45263" y="56434"/>
                  <a:pt x="45628" y="56753"/>
                  <a:pt x="46016" y="57073"/>
                </a:cubicBezTo>
                <a:cubicBezTo>
                  <a:pt x="44829" y="58077"/>
                  <a:pt x="43916" y="59378"/>
                  <a:pt x="43391" y="60839"/>
                </a:cubicBezTo>
                <a:cubicBezTo>
                  <a:pt x="44829" y="60748"/>
                  <a:pt x="46153" y="59721"/>
                  <a:pt x="46632" y="58351"/>
                </a:cubicBezTo>
                <a:lnTo>
                  <a:pt x="46632" y="58351"/>
                </a:lnTo>
                <a:cubicBezTo>
                  <a:pt x="47431" y="59196"/>
                  <a:pt x="46564" y="60588"/>
                  <a:pt x="45628" y="61296"/>
                </a:cubicBezTo>
                <a:cubicBezTo>
                  <a:pt x="44692" y="62003"/>
                  <a:pt x="43528" y="62893"/>
                  <a:pt x="43779" y="64035"/>
                </a:cubicBezTo>
                <a:cubicBezTo>
                  <a:pt x="44989" y="63921"/>
                  <a:pt x="46130" y="63327"/>
                  <a:pt x="46929" y="62414"/>
                </a:cubicBezTo>
                <a:lnTo>
                  <a:pt x="46929" y="62414"/>
                </a:lnTo>
                <a:cubicBezTo>
                  <a:pt x="45765" y="63784"/>
                  <a:pt x="44829" y="65336"/>
                  <a:pt x="44144" y="66979"/>
                </a:cubicBezTo>
                <a:cubicBezTo>
                  <a:pt x="45194" y="66728"/>
                  <a:pt x="46153" y="66020"/>
                  <a:pt x="46701" y="65085"/>
                </a:cubicBezTo>
                <a:cubicBezTo>
                  <a:pt x="46792" y="65815"/>
                  <a:pt x="46883" y="66545"/>
                  <a:pt x="46975" y="67253"/>
                </a:cubicBezTo>
                <a:cubicBezTo>
                  <a:pt x="47910" y="65724"/>
                  <a:pt x="48367" y="63875"/>
                  <a:pt x="48207" y="62072"/>
                </a:cubicBezTo>
                <a:lnTo>
                  <a:pt x="48207" y="62072"/>
                </a:lnTo>
                <a:cubicBezTo>
                  <a:pt x="49143" y="62209"/>
                  <a:pt x="49120" y="63578"/>
                  <a:pt x="48778" y="64468"/>
                </a:cubicBezTo>
                <a:cubicBezTo>
                  <a:pt x="48413" y="65336"/>
                  <a:pt x="48207" y="66294"/>
                  <a:pt x="48892" y="67048"/>
                </a:cubicBezTo>
                <a:cubicBezTo>
                  <a:pt x="47614" y="68782"/>
                  <a:pt x="46244" y="70608"/>
                  <a:pt x="45377" y="72640"/>
                </a:cubicBezTo>
                <a:cubicBezTo>
                  <a:pt x="45401" y="72641"/>
                  <a:pt x="45426" y="72641"/>
                  <a:pt x="45451" y="72641"/>
                </a:cubicBezTo>
                <a:cubicBezTo>
                  <a:pt x="46109" y="72641"/>
                  <a:pt x="46739" y="72348"/>
                  <a:pt x="47157" y="71864"/>
                </a:cubicBezTo>
                <a:lnTo>
                  <a:pt x="47157" y="71864"/>
                </a:lnTo>
                <a:cubicBezTo>
                  <a:pt x="46792" y="72434"/>
                  <a:pt x="46427" y="73028"/>
                  <a:pt x="46062" y="73598"/>
                </a:cubicBezTo>
                <a:cubicBezTo>
                  <a:pt x="45879" y="73872"/>
                  <a:pt x="45696" y="74169"/>
                  <a:pt x="45696" y="74511"/>
                </a:cubicBezTo>
                <a:cubicBezTo>
                  <a:pt x="45696" y="74844"/>
                  <a:pt x="45933" y="75197"/>
                  <a:pt x="46259" y="75197"/>
                </a:cubicBezTo>
                <a:cubicBezTo>
                  <a:pt x="46269" y="75197"/>
                  <a:pt x="46280" y="75197"/>
                  <a:pt x="46290" y="75196"/>
                </a:cubicBezTo>
                <a:cubicBezTo>
                  <a:pt x="46495" y="75173"/>
                  <a:pt x="46678" y="75014"/>
                  <a:pt x="46815" y="74854"/>
                </a:cubicBezTo>
                <a:cubicBezTo>
                  <a:pt x="47637" y="73986"/>
                  <a:pt x="48298" y="72959"/>
                  <a:pt x="48755" y="71864"/>
                </a:cubicBezTo>
                <a:cubicBezTo>
                  <a:pt x="48778" y="72252"/>
                  <a:pt x="48801" y="72663"/>
                  <a:pt x="48801" y="73073"/>
                </a:cubicBezTo>
                <a:cubicBezTo>
                  <a:pt x="49590" y="72788"/>
                  <a:pt x="50169" y="72061"/>
                  <a:pt x="50314" y="71236"/>
                </a:cubicBezTo>
                <a:lnTo>
                  <a:pt x="50314" y="71236"/>
                </a:lnTo>
                <a:cubicBezTo>
                  <a:pt x="50255" y="71706"/>
                  <a:pt x="50370" y="72190"/>
                  <a:pt x="50604" y="72594"/>
                </a:cubicBezTo>
                <a:cubicBezTo>
                  <a:pt x="51311" y="71544"/>
                  <a:pt x="51882" y="70380"/>
                  <a:pt x="52293" y="69193"/>
                </a:cubicBezTo>
                <a:cubicBezTo>
                  <a:pt x="52316" y="69650"/>
                  <a:pt x="52339" y="70106"/>
                  <a:pt x="52361" y="70563"/>
                </a:cubicBezTo>
                <a:cubicBezTo>
                  <a:pt x="52886" y="70061"/>
                  <a:pt x="53252" y="69376"/>
                  <a:pt x="53389" y="68645"/>
                </a:cubicBezTo>
                <a:cubicBezTo>
                  <a:pt x="54324" y="69148"/>
                  <a:pt x="54050" y="70586"/>
                  <a:pt x="53525" y="71521"/>
                </a:cubicBezTo>
                <a:cubicBezTo>
                  <a:pt x="53023" y="72457"/>
                  <a:pt x="52361" y="73598"/>
                  <a:pt x="52932" y="74511"/>
                </a:cubicBezTo>
                <a:cubicBezTo>
                  <a:pt x="53657" y="74221"/>
                  <a:pt x="54210" y="73557"/>
                  <a:pt x="54406" y="72804"/>
                </a:cubicBezTo>
                <a:lnTo>
                  <a:pt x="54406" y="72804"/>
                </a:lnTo>
                <a:cubicBezTo>
                  <a:pt x="54529" y="73033"/>
                  <a:pt x="54786" y="73222"/>
                  <a:pt x="55055" y="73222"/>
                </a:cubicBezTo>
                <a:cubicBezTo>
                  <a:pt x="55093" y="73222"/>
                  <a:pt x="55131" y="73218"/>
                  <a:pt x="55169" y="73210"/>
                </a:cubicBezTo>
                <a:cubicBezTo>
                  <a:pt x="55694" y="73096"/>
                  <a:pt x="55991" y="72480"/>
                  <a:pt x="56059" y="71955"/>
                </a:cubicBezTo>
                <a:cubicBezTo>
                  <a:pt x="56128" y="71407"/>
                  <a:pt x="56082" y="70837"/>
                  <a:pt x="56265" y="70312"/>
                </a:cubicBezTo>
                <a:cubicBezTo>
                  <a:pt x="56396" y="70377"/>
                  <a:pt x="56540" y="70408"/>
                  <a:pt x="56684" y="70408"/>
                </a:cubicBezTo>
                <a:cubicBezTo>
                  <a:pt x="57142" y="70408"/>
                  <a:pt x="57609" y="70106"/>
                  <a:pt x="57748" y="69673"/>
                </a:cubicBezTo>
                <a:lnTo>
                  <a:pt x="57748" y="69673"/>
                </a:lnTo>
                <a:cubicBezTo>
                  <a:pt x="57862" y="70700"/>
                  <a:pt x="57725" y="71772"/>
                  <a:pt x="57383" y="72754"/>
                </a:cubicBezTo>
                <a:cubicBezTo>
                  <a:pt x="58319" y="71818"/>
                  <a:pt x="59049" y="70722"/>
                  <a:pt x="59551" y="69513"/>
                </a:cubicBezTo>
                <a:cubicBezTo>
                  <a:pt x="59917" y="70859"/>
                  <a:pt x="60282" y="72206"/>
                  <a:pt x="60647" y="73553"/>
                </a:cubicBezTo>
                <a:cubicBezTo>
                  <a:pt x="60989" y="72480"/>
                  <a:pt x="61126" y="71316"/>
                  <a:pt x="61081" y="70198"/>
                </a:cubicBezTo>
                <a:lnTo>
                  <a:pt x="61081" y="70198"/>
                </a:lnTo>
                <a:cubicBezTo>
                  <a:pt x="61400" y="70563"/>
                  <a:pt x="61697" y="70928"/>
                  <a:pt x="62016" y="71293"/>
                </a:cubicBezTo>
                <a:cubicBezTo>
                  <a:pt x="62222" y="70540"/>
                  <a:pt x="62245" y="69718"/>
                  <a:pt x="62108" y="68965"/>
                </a:cubicBezTo>
                <a:lnTo>
                  <a:pt x="62108" y="68965"/>
                </a:lnTo>
                <a:cubicBezTo>
                  <a:pt x="62189" y="69208"/>
                  <a:pt x="62404" y="69312"/>
                  <a:pt x="62645" y="69312"/>
                </a:cubicBezTo>
                <a:cubicBezTo>
                  <a:pt x="63017" y="69312"/>
                  <a:pt x="63449" y="69065"/>
                  <a:pt x="63546" y="68691"/>
                </a:cubicBezTo>
                <a:cubicBezTo>
                  <a:pt x="63728" y="68052"/>
                  <a:pt x="63340" y="67413"/>
                  <a:pt x="62907" y="66888"/>
                </a:cubicBezTo>
                <a:cubicBezTo>
                  <a:pt x="62496" y="66386"/>
                  <a:pt x="62016" y="65861"/>
                  <a:pt x="61971" y="65199"/>
                </a:cubicBezTo>
                <a:lnTo>
                  <a:pt x="61971" y="65199"/>
                </a:lnTo>
                <a:cubicBezTo>
                  <a:pt x="62930" y="65998"/>
                  <a:pt x="63911" y="66774"/>
                  <a:pt x="64870" y="67550"/>
                </a:cubicBezTo>
                <a:cubicBezTo>
                  <a:pt x="64208" y="67002"/>
                  <a:pt x="63934" y="64377"/>
                  <a:pt x="63249" y="63464"/>
                </a:cubicBezTo>
                <a:cubicBezTo>
                  <a:pt x="62544" y="62497"/>
                  <a:pt x="61580" y="61859"/>
                  <a:pt x="60468" y="61526"/>
                </a:cubicBezTo>
                <a:lnTo>
                  <a:pt x="60468" y="61526"/>
                </a:lnTo>
                <a:cubicBezTo>
                  <a:pt x="61012" y="61500"/>
                  <a:pt x="61464" y="61284"/>
                  <a:pt x="61514" y="60748"/>
                </a:cubicBezTo>
                <a:cubicBezTo>
                  <a:pt x="61606" y="59949"/>
                  <a:pt x="60533" y="59584"/>
                  <a:pt x="59711" y="59515"/>
                </a:cubicBezTo>
                <a:cubicBezTo>
                  <a:pt x="58113" y="59356"/>
                  <a:pt x="56493" y="59219"/>
                  <a:pt x="54872" y="59059"/>
                </a:cubicBezTo>
                <a:cubicBezTo>
                  <a:pt x="55466" y="58009"/>
                  <a:pt x="55055" y="56502"/>
                  <a:pt x="54005" y="55886"/>
                </a:cubicBezTo>
                <a:cubicBezTo>
                  <a:pt x="54794" y="55154"/>
                  <a:pt x="55145" y="54016"/>
                  <a:pt x="54962" y="52966"/>
                </a:cubicBezTo>
                <a:lnTo>
                  <a:pt x="54962" y="52966"/>
                </a:lnTo>
                <a:cubicBezTo>
                  <a:pt x="55120" y="53241"/>
                  <a:pt x="55386" y="53460"/>
                  <a:pt x="55694" y="53558"/>
                </a:cubicBezTo>
                <a:cubicBezTo>
                  <a:pt x="56212" y="51796"/>
                  <a:pt x="56222" y="49901"/>
                  <a:pt x="55723" y="48149"/>
                </a:cubicBezTo>
                <a:lnTo>
                  <a:pt x="55723" y="48149"/>
                </a:lnTo>
                <a:cubicBezTo>
                  <a:pt x="55877" y="48586"/>
                  <a:pt x="56075" y="49002"/>
                  <a:pt x="56401" y="49312"/>
                </a:cubicBezTo>
                <a:cubicBezTo>
                  <a:pt x="56688" y="49572"/>
                  <a:pt x="57081" y="49733"/>
                  <a:pt x="57453" y="49733"/>
                </a:cubicBezTo>
                <a:cubicBezTo>
                  <a:pt x="57703" y="49733"/>
                  <a:pt x="57943" y="49660"/>
                  <a:pt x="58136" y="49495"/>
                </a:cubicBezTo>
                <a:cubicBezTo>
                  <a:pt x="58362" y="49290"/>
                  <a:pt x="58416" y="48958"/>
                  <a:pt x="58344" y="48670"/>
                </a:cubicBezTo>
                <a:lnTo>
                  <a:pt x="58344" y="48670"/>
                </a:lnTo>
                <a:cubicBezTo>
                  <a:pt x="58561" y="48900"/>
                  <a:pt x="58782" y="49124"/>
                  <a:pt x="58935" y="49175"/>
                </a:cubicBezTo>
                <a:cubicBezTo>
                  <a:pt x="59073" y="49215"/>
                  <a:pt x="59195" y="49231"/>
                  <a:pt x="59306" y="49231"/>
                </a:cubicBezTo>
                <a:cubicBezTo>
                  <a:pt x="59839" y="49231"/>
                  <a:pt x="60114" y="48856"/>
                  <a:pt x="60624" y="48856"/>
                </a:cubicBezTo>
                <a:cubicBezTo>
                  <a:pt x="61598" y="48856"/>
                  <a:pt x="62617" y="49315"/>
                  <a:pt x="63691" y="49315"/>
                </a:cubicBezTo>
                <a:cubicBezTo>
                  <a:pt x="63952" y="49315"/>
                  <a:pt x="64215" y="49288"/>
                  <a:pt x="64482" y="49221"/>
                </a:cubicBezTo>
                <a:cubicBezTo>
                  <a:pt x="64596" y="49175"/>
                  <a:pt x="64733" y="49130"/>
                  <a:pt x="64824" y="49038"/>
                </a:cubicBezTo>
                <a:cubicBezTo>
                  <a:pt x="65007" y="48810"/>
                  <a:pt x="64801" y="48468"/>
                  <a:pt x="64596" y="48240"/>
                </a:cubicBezTo>
                <a:cubicBezTo>
                  <a:pt x="64048" y="47600"/>
                  <a:pt x="63477" y="46961"/>
                  <a:pt x="62930" y="46322"/>
                </a:cubicBezTo>
                <a:lnTo>
                  <a:pt x="62930" y="46322"/>
                </a:lnTo>
                <a:cubicBezTo>
                  <a:pt x="63444" y="46580"/>
                  <a:pt x="64016" y="46712"/>
                  <a:pt x="64596" y="46712"/>
                </a:cubicBezTo>
                <a:cubicBezTo>
                  <a:pt x="64839" y="46712"/>
                  <a:pt x="65084" y="46689"/>
                  <a:pt x="65326" y="46642"/>
                </a:cubicBezTo>
                <a:cubicBezTo>
                  <a:pt x="65098" y="45638"/>
                  <a:pt x="64436" y="44747"/>
                  <a:pt x="63569" y="44245"/>
                </a:cubicBezTo>
                <a:lnTo>
                  <a:pt x="63569" y="44245"/>
                </a:lnTo>
                <a:cubicBezTo>
                  <a:pt x="63838" y="44371"/>
                  <a:pt x="64139" y="44433"/>
                  <a:pt x="64441" y="44433"/>
                </a:cubicBezTo>
                <a:cubicBezTo>
                  <a:pt x="64908" y="44433"/>
                  <a:pt x="65377" y="44285"/>
                  <a:pt x="65737" y="43994"/>
                </a:cubicBezTo>
                <a:cubicBezTo>
                  <a:pt x="66330" y="43515"/>
                  <a:pt x="66604" y="42670"/>
                  <a:pt x="66445" y="41917"/>
                </a:cubicBezTo>
                <a:cubicBezTo>
                  <a:pt x="66910" y="41425"/>
                  <a:pt x="67600" y="41165"/>
                  <a:pt x="68285" y="41165"/>
                </a:cubicBezTo>
                <a:cubicBezTo>
                  <a:pt x="68775" y="41165"/>
                  <a:pt x="69263" y="41298"/>
                  <a:pt x="69663" y="41575"/>
                </a:cubicBezTo>
                <a:cubicBezTo>
                  <a:pt x="70279" y="42008"/>
                  <a:pt x="70781" y="42739"/>
                  <a:pt x="71535" y="42762"/>
                </a:cubicBezTo>
                <a:cubicBezTo>
                  <a:pt x="71580" y="41506"/>
                  <a:pt x="70941" y="40251"/>
                  <a:pt x="69914" y="39543"/>
                </a:cubicBezTo>
                <a:lnTo>
                  <a:pt x="69914" y="39543"/>
                </a:lnTo>
                <a:cubicBezTo>
                  <a:pt x="70172" y="39715"/>
                  <a:pt x="70451" y="39887"/>
                  <a:pt x="70769" y="39887"/>
                </a:cubicBezTo>
                <a:cubicBezTo>
                  <a:pt x="70788" y="39887"/>
                  <a:pt x="70807" y="39887"/>
                  <a:pt x="70827" y="39886"/>
                </a:cubicBezTo>
                <a:cubicBezTo>
                  <a:pt x="71169" y="39886"/>
                  <a:pt x="71512" y="39566"/>
                  <a:pt x="71421" y="39246"/>
                </a:cubicBezTo>
                <a:cubicBezTo>
                  <a:pt x="71375" y="39109"/>
                  <a:pt x="71261" y="38995"/>
                  <a:pt x="71147" y="38881"/>
                </a:cubicBezTo>
                <a:cubicBezTo>
                  <a:pt x="70827" y="38585"/>
                  <a:pt x="70508" y="38288"/>
                  <a:pt x="70188" y="37991"/>
                </a:cubicBezTo>
                <a:lnTo>
                  <a:pt x="70188" y="37991"/>
                </a:lnTo>
                <a:cubicBezTo>
                  <a:pt x="70246" y="37994"/>
                  <a:pt x="70304" y="37995"/>
                  <a:pt x="70361" y="37995"/>
                </a:cubicBezTo>
                <a:cubicBezTo>
                  <a:pt x="70778" y="37995"/>
                  <a:pt x="71176" y="37920"/>
                  <a:pt x="71557" y="37740"/>
                </a:cubicBezTo>
                <a:cubicBezTo>
                  <a:pt x="70807" y="36441"/>
                  <a:pt x="69508" y="36250"/>
                  <a:pt x="68140" y="36250"/>
                </a:cubicBezTo>
                <a:cubicBezTo>
                  <a:pt x="67568" y="36250"/>
                  <a:pt x="66984" y="36283"/>
                  <a:pt x="66423" y="36283"/>
                </a:cubicBezTo>
                <a:cubicBezTo>
                  <a:pt x="65755" y="36283"/>
                  <a:pt x="65118" y="36236"/>
                  <a:pt x="64573" y="36028"/>
                </a:cubicBezTo>
                <a:cubicBezTo>
                  <a:pt x="62861" y="35389"/>
                  <a:pt x="62153" y="33358"/>
                  <a:pt x="61651" y="31577"/>
                </a:cubicBezTo>
                <a:lnTo>
                  <a:pt x="61651" y="31577"/>
                </a:lnTo>
                <a:cubicBezTo>
                  <a:pt x="62131" y="32171"/>
                  <a:pt x="62587" y="32764"/>
                  <a:pt x="63066" y="33335"/>
                </a:cubicBezTo>
                <a:cubicBezTo>
                  <a:pt x="62952" y="31942"/>
                  <a:pt x="62815" y="30413"/>
                  <a:pt x="61857" y="29363"/>
                </a:cubicBezTo>
                <a:cubicBezTo>
                  <a:pt x="61058" y="28450"/>
                  <a:pt x="59848" y="28062"/>
                  <a:pt x="58684" y="27743"/>
                </a:cubicBezTo>
                <a:cubicBezTo>
                  <a:pt x="58968" y="27674"/>
                  <a:pt x="59258" y="27641"/>
                  <a:pt x="59548" y="27641"/>
                </a:cubicBezTo>
                <a:cubicBezTo>
                  <a:pt x="60029" y="27641"/>
                  <a:pt x="60511" y="27732"/>
                  <a:pt x="60967" y="27902"/>
                </a:cubicBezTo>
                <a:cubicBezTo>
                  <a:pt x="60464" y="27263"/>
                  <a:pt x="59757" y="26807"/>
                  <a:pt x="58981" y="26601"/>
                </a:cubicBezTo>
                <a:lnTo>
                  <a:pt x="58981" y="26601"/>
                </a:lnTo>
                <a:lnTo>
                  <a:pt x="60556" y="26830"/>
                </a:lnTo>
                <a:cubicBezTo>
                  <a:pt x="59785" y="26265"/>
                  <a:pt x="58983" y="25748"/>
                  <a:pt x="58150" y="25289"/>
                </a:cubicBezTo>
                <a:lnTo>
                  <a:pt x="58150" y="25289"/>
                </a:lnTo>
                <a:cubicBezTo>
                  <a:pt x="58418" y="25387"/>
                  <a:pt x="58705" y="25436"/>
                  <a:pt x="58992" y="25436"/>
                </a:cubicBezTo>
                <a:cubicBezTo>
                  <a:pt x="59550" y="25436"/>
                  <a:pt x="60109" y="25253"/>
                  <a:pt x="60533" y="24889"/>
                </a:cubicBezTo>
                <a:lnTo>
                  <a:pt x="60533" y="24889"/>
                </a:lnTo>
                <a:cubicBezTo>
                  <a:pt x="60482" y="24895"/>
                  <a:pt x="60432" y="24897"/>
                  <a:pt x="60381" y="24897"/>
                </a:cubicBezTo>
                <a:cubicBezTo>
                  <a:pt x="59547" y="24897"/>
                  <a:pt x="58773" y="24200"/>
                  <a:pt x="58730" y="23360"/>
                </a:cubicBezTo>
                <a:lnTo>
                  <a:pt x="58730" y="23360"/>
                </a:lnTo>
                <a:cubicBezTo>
                  <a:pt x="58859" y="23916"/>
                  <a:pt x="59410" y="24291"/>
                  <a:pt x="59954" y="24291"/>
                </a:cubicBezTo>
                <a:cubicBezTo>
                  <a:pt x="60080" y="24291"/>
                  <a:pt x="60207" y="24271"/>
                  <a:pt x="60327" y="24227"/>
                </a:cubicBezTo>
                <a:cubicBezTo>
                  <a:pt x="59780" y="23063"/>
                  <a:pt x="59643" y="21739"/>
                  <a:pt x="59917" y="20484"/>
                </a:cubicBezTo>
                <a:lnTo>
                  <a:pt x="59917" y="20484"/>
                </a:lnTo>
                <a:cubicBezTo>
                  <a:pt x="60076" y="21534"/>
                  <a:pt x="60601" y="22538"/>
                  <a:pt x="61377" y="23292"/>
                </a:cubicBezTo>
                <a:cubicBezTo>
                  <a:pt x="61423" y="22744"/>
                  <a:pt x="61811" y="22264"/>
                  <a:pt x="62313" y="22082"/>
                </a:cubicBezTo>
                <a:lnTo>
                  <a:pt x="62313" y="22082"/>
                </a:lnTo>
                <a:cubicBezTo>
                  <a:pt x="62016" y="23109"/>
                  <a:pt x="62108" y="24296"/>
                  <a:pt x="62610" y="25255"/>
                </a:cubicBezTo>
                <a:cubicBezTo>
                  <a:pt x="63363" y="24319"/>
                  <a:pt x="63660" y="23041"/>
                  <a:pt x="63454" y="21854"/>
                </a:cubicBezTo>
                <a:lnTo>
                  <a:pt x="63454" y="21854"/>
                </a:lnTo>
                <a:cubicBezTo>
                  <a:pt x="64619" y="23497"/>
                  <a:pt x="62405" y="26076"/>
                  <a:pt x="63591" y="27720"/>
                </a:cubicBezTo>
                <a:cubicBezTo>
                  <a:pt x="63911" y="27081"/>
                  <a:pt x="64231" y="26441"/>
                  <a:pt x="64550" y="25825"/>
                </a:cubicBezTo>
                <a:lnTo>
                  <a:pt x="64550" y="25825"/>
                </a:lnTo>
                <a:cubicBezTo>
                  <a:pt x="64573" y="27012"/>
                  <a:pt x="64368" y="28199"/>
                  <a:pt x="63957" y="29317"/>
                </a:cubicBezTo>
                <a:cubicBezTo>
                  <a:pt x="64547" y="28885"/>
                  <a:pt x="65035" y="28317"/>
                  <a:pt x="65407" y="27686"/>
                </a:cubicBezTo>
                <a:lnTo>
                  <a:pt x="65407" y="27686"/>
                </a:lnTo>
                <a:cubicBezTo>
                  <a:pt x="64957" y="28621"/>
                  <a:pt x="64966" y="29767"/>
                  <a:pt x="65417" y="30710"/>
                </a:cubicBezTo>
                <a:cubicBezTo>
                  <a:pt x="66011" y="30162"/>
                  <a:pt x="66422" y="29409"/>
                  <a:pt x="66559" y="28633"/>
                </a:cubicBezTo>
                <a:cubicBezTo>
                  <a:pt x="66582" y="28975"/>
                  <a:pt x="66787" y="29340"/>
                  <a:pt x="67061" y="29546"/>
                </a:cubicBezTo>
                <a:cubicBezTo>
                  <a:pt x="67517" y="28701"/>
                  <a:pt x="67586" y="27651"/>
                  <a:pt x="67221" y="26761"/>
                </a:cubicBezTo>
                <a:lnTo>
                  <a:pt x="67221" y="26761"/>
                </a:lnTo>
                <a:cubicBezTo>
                  <a:pt x="67951" y="27172"/>
                  <a:pt x="67928" y="28222"/>
                  <a:pt x="67677" y="29021"/>
                </a:cubicBezTo>
                <a:cubicBezTo>
                  <a:pt x="67449" y="29842"/>
                  <a:pt x="67084" y="30710"/>
                  <a:pt x="67472" y="31463"/>
                </a:cubicBezTo>
                <a:cubicBezTo>
                  <a:pt x="67746" y="31052"/>
                  <a:pt x="68020" y="30664"/>
                  <a:pt x="68293" y="30253"/>
                </a:cubicBezTo>
                <a:lnTo>
                  <a:pt x="68293" y="30253"/>
                </a:lnTo>
                <a:cubicBezTo>
                  <a:pt x="68248" y="31121"/>
                  <a:pt x="68476" y="32011"/>
                  <a:pt x="68933" y="32741"/>
                </a:cubicBezTo>
                <a:cubicBezTo>
                  <a:pt x="69155" y="32256"/>
                  <a:pt x="69252" y="31717"/>
                  <a:pt x="69208" y="31204"/>
                </a:cubicBezTo>
                <a:lnTo>
                  <a:pt x="69208" y="31204"/>
                </a:lnTo>
                <a:cubicBezTo>
                  <a:pt x="69300" y="31743"/>
                  <a:pt x="69603" y="32233"/>
                  <a:pt x="70051" y="32559"/>
                </a:cubicBezTo>
                <a:cubicBezTo>
                  <a:pt x="69503" y="30778"/>
                  <a:pt x="69686" y="28792"/>
                  <a:pt x="70530" y="27126"/>
                </a:cubicBezTo>
                <a:lnTo>
                  <a:pt x="70530" y="27126"/>
                </a:lnTo>
                <a:cubicBezTo>
                  <a:pt x="70462" y="27514"/>
                  <a:pt x="70690" y="27948"/>
                  <a:pt x="71078" y="28108"/>
                </a:cubicBezTo>
                <a:cubicBezTo>
                  <a:pt x="71489" y="26715"/>
                  <a:pt x="71398" y="25186"/>
                  <a:pt x="70804" y="23862"/>
                </a:cubicBezTo>
                <a:lnTo>
                  <a:pt x="70804" y="23862"/>
                </a:lnTo>
                <a:cubicBezTo>
                  <a:pt x="71443" y="24524"/>
                  <a:pt x="72082" y="25186"/>
                  <a:pt x="72722" y="25848"/>
                </a:cubicBezTo>
                <a:cubicBezTo>
                  <a:pt x="72356" y="24752"/>
                  <a:pt x="72516" y="23497"/>
                  <a:pt x="73155" y="22561"/>
                </a:cubicBezTo>
                <a:lnTo>
                  <a:pt x="73338" y="25916"/>
                </a:lnTo>
                <a:cubicBezTo>
                  <a:pt x="74023" y="25392"/>
                  <a:pt x="74662" y="24752"/>
                  <a:pt x="75210" y="24068"/>
                </a:cubicBezTo>
                <a:lnTo>
                  <a:pt x="75210" y="24068"/>
                </a:lnTo>
                <a:cubicBezTo>
                  <a:pt x="74433" y="26213"/>
                  <a:pt x="74730" y="28701"/>
                  <a:pt x="75917" y="30619"/>
                </a:cubicBezTo>
                <a:cubicBezTo>
                  <a:pt x="76031" y="29913"/>
                  <a:pt x="76145" y="29186"/>
                  <a:pt x="76258" y="28480"/>
                </a:cubicBezTo>
                <a:lnTo>
                  <a:pt x="76258" y="28480"/>
                </a:lnTo>
                <a:cubicBezTo>
                  <a:pt x="76102" y="29460"/>
                  <a:pt x="76513" y="30529"/>
                  <a:pt x="77287" y="31143"/>
                </a:cubicBezTo>
                <a:cubicBezTo>
                  <a:pt x="77716" y="29585"/>
                  <a:pt x="77519" y="27869"/>
                  <a:pt x="76785" y="26440"/>
                </a:cubicBezTo>
                <a:lnTo>
                  <a:pt x="76785" y="26440"/>
                </a:lnTo>
                <a:cubicBezTo>
                  <a:pt x="77018" y="26874"/>
                  <a:pt x="77439" y="27199"/>
                  <a:pt x="77903" y="27332"/>
                </a:cubicBezTo>
                <a:cubicBezTo>
                  <a:pt x="77963" y="26948"/>
                  <a:pt x="78345" y="26654"/>
                  <a:pt x="78732" y="26654"/>
                </a:cubicBezTo>
                <a:cubicBezTo>
                  <a:pt x="78783" y="26654"/>
                  <a:pt x="78834" y="26659"/>
                  <a:pt x="78884" y="26670"/>
                </a:cubicBezTo>
                <a:cubicBezTo>
                  <a:pt x="78405" y="27674"/>
                  <a:pt x="78245" y="28815"/>
                  <a:pt x="78382" y="29911"/>
                </a:cubicBezTo>
                <a:cubicBezTo>
                  <a:pt x="79090" y="29158"/>
                  <a:pt x="79843" y="28473"/>
                  <a:pt x="80665" y="27834"/>
                </a:cubicBezTo>
                <a:lnTo>
                  <a:pt x="80665" y="27834"/>
                </a:lnTo>
                <a:cubicBezTo>
                  <a:pt x="80208" y="28610"/>
                  <a:pt x="79934" y="29477"/>
                  <a:pt x="79843" y="30367"/>
                </a:cubicBezTo>
                <a:cubicBezTo>
                  <a:pt x="80309" y="30126"/>
                  <a:pt x="80832" y="30010"/>
                  <a:pt x="81356" y="30010"/>
                </a:cubicBezTo>
                <a:cubicBezTo>
                  <a:pt x="81576" y="30010"/>
                  <a:pt x="81796" y="30030"/>
                  <a:pt x="82011" y="30071"/>
                </a:cubicBezTo>
                <a:cubicBezTo>
                  <a:pt x="81030" y="31395"/>
                  <a:pt x="80505" y="33061"/>
                  <a:pt x="80528" y="34704"/>
                </a:cubicBezTo>
                <a:cubicBezTo>
                  <a:pt x="81190" y="33768"/>
                  <a:pt x="81852" y="32810"/>
                  <a:pt x="82491" y="31874"/>
                </a:cubicBezTo>
                <a:lnTo>
                  <a:pt x="82491" y="31874"/>
                </a:lnTo>
                <a:cubicBezTo>
                  <a:pt x="81852" y="33700"/>
                  <a:pt x="81715" y="35709"/>
                  <a:pt x="82103" y="37626"/>
                </a:cubicBezTo>
                <a:cubicBezTo>
                  <a:pt x="82856" y="36576"/>
                  <a:pt x="83313" y="35343"/>
                  <a:pt x="83449" y="34065"/>
                </a:cubicBezTo>
                <a:cubicBezTo>
                  <a:pt x="84499" y="34111"/>
                  <a:pt x="85002" y="35389"/>
                  <a:pt x="84979" y="36439"/>
                </a:cubicBezTo>
                <a:cubicBezTo>
                  <a:pt x="84933" y="37466"/>
                  <a:pt x="84636" y="38562"/>
                  <a:pt x="85070" y="39498"/>
                </a:cubicBezTo>
                <a:cubicBezTo>
                  <a:pt x="85344" y="38744"/>
                  <a:pt x="85549" y="37968"/>
                  <a:pt x="85664" y="37169"/>
                </a:cubicBezTo>
                <a:cubicBezTo>
                  <a:pt x="86074" y="38470"/>
                  <a:pt x="86188" y="39863"/>
                  <a:pt x="85960" y="41209"/>
                </a:cubicBezTo>
                <a:cubicBezTo>
                  <a:pt x="86303" y="40821"/>
                  <a:pt x="86622" y="40433"/>
                  <a:pt x="86965" y="40068"/>
                </a:cubicBezTo>
                <a:lnTo>
                  <a:pt x="86965" y="40068"/>
                </a:lnTo>
                <a:cubicBezTo>
                  <a:pt x="86531" y="41392"/>
                  <a:pt x="86462" y="42853"/>
                  <a:pt x="86759" y="44222"/>
                </a:cubicBezTo>
                <a:cubicBezTo>
                  <a:pt x="87193" y="43127"/>
                  <a:pt x="87421" y="41940"/>
                  <a:pt x="87398" y="40753"/>
                </a:cubicBezTo>
                <a:lnTo>
                  <a:pt x="87398" y="40753"/>
                </a:lnTo>
                <a:cubicBezTo>
                  <a:pt x="88174" y="42168"/>
                  <a:pt x="88654" y="43766"/>
                  <a:pt x="88745" y="45386"/>
                </a:cubicBezTo>
                <a:cubicBezTo>
                  <a:pt x="89042" y="44793"/>
                  <a:pt x="89316" y="44200"/>
                  <a:pt x="89589" y="43606"/>
                </a:cubicBezTo>
                <a:cubicBezTo>
                  <a:pt x="89704" y="45249"/>
                  <a:pt x="90617" y="46779"/>
                  <a:pt x="91986" y="47669"/>
                </a:cubicBezTo>
                <a:cubicBezTo>
                  <a:pt x="91598" y="45455"/>
                  <a:pt x="90799" y="43287"/>
                  <a:pt x="89635" y="41346"/>
                </a:cubicBezTo>
                <a:lnTo>
                  <a:pt x="89635" y="41346"/>
                </a:lnTo>
                <a:cubicBezTo>
                  <a:pt x="90731" y="42876"/>
                  <a:pt x="92488" y="43926"/>
                  <a:pt x="94383" y="44131"/>
                </a:cubicBezTo>
                <a:cubicBezTo>
                  <a:pt x="93287" y="43583"/>
                  <a:pt x="92397" y="42602"/>
                  <a:pt x="91940" y="41460"/>
                </a:cubicBezTo>
                <a:lnTo>
                  <a:pt x="91940" y="41460"/>
                </a:lnTo>
                <a:cubicBezTo>
                  <a:pt x="92818" y="41803"/>
                  <a:pt x="93736" y="41965"/>
                  <a:pt x="94656" y="41965"/>
                </a:cubicBezTo>
                <a:cubicBezTo>
                  <a:pt x="94717" y="41965"/>
                  <a:pt x="94778" y="41964"/>
                  <a:pt x="94839" y="41963"/>
                </a:cubicBezTo>
                <a:cubicBezTo>
                  <a:pt x="94520" y="41301"/>
                  <a:pt x="93698" y="40913"/>
                  <a:pt x="92990" y="40753"/>
                </a:cubicBezTo>
                <a:lnTo>
                  <a:pt x="92990" y="40753"/>
                </a:lnTo>
                <a:cubicBezTo>
                  <a:pt x="93797" y="40930"/>
                  <a:pt x="94627" y="41108"/>
                  <a:pt x="95448" y="41108"/>
                </a:cubicBezTo>
                <a:cubicBezTo>
                  <a:pt x="95787" y="41108"/>
                  <a:pt x="96126" y="41078"/>
                  <a:pt x="96460" y="41004"/>
                </a:cubicBezTo>
                <a:cubicBezTo>
                  <a:pt x="97624" y="40730"/>
                  <a:pt x="98697" y="39817"/>
                  <a:pt x="98742" y="38653"/>
                </a:cubicBezTo>
                <a:lnTo>
                  <a:pt x="98742" y="38653"/>
                </a:lnTo>
                <a:cubicBezTo>
                  <a:pt x="97487" y="39124"/>
                  <a:pt x="96151" y="39355"/>
                  <a:pt x="94814" y="39355"/>
                </a:cubicBezTo>
                <a:cubicBezTo>
                  <a:pt x="92652" y="39355"/>
                  <a:pt x="90487" y="38751"/>
                  <a:pt x="88654" y="37580"/>
                </a:cubicBezTo>
                <a:lnTo>
                  <a:pt x="88654" y="37580"/>
                </a:lnTo>
                <a:cubicBezTo>
                  <a:pt x="89471" y="37643"/>
                  <a:pt x="90292" y="37674"/>
                  <a:pt x="91114" y="37674"/>
                </a:cubicBezTo>
                <a:cubicBezTo>
                  <a:pt x="94762" y="37674"/>
                  <a:pt x="98419" y="37057"/>
                  <a:pt x="101847" y="35845"/>
                </a:cubicBezTo>
                <a:cubicBezTo>
                  <a:pt x="99153" y="34805"/>
                  <a:pt x="96263" y="34279"/>
                  <a:pt x="93374" y="34279"/>
                </a:cubicBezTo>
                <a:cubicBezTo>
                  <a:pt x="92713" y="34279"/>
                  <a:pt x="92051" y="34307"/>
                  <a:pt x="91393" y="34362"/>
                </a:cubicBezTo>
                <a:cubicBezTo>
                  <a:pt x="93013" y="34065"/>
                  <a:pt x="94657" y="33746"/>
                  <a:pt x="96118" y="32992"/>
                </a:cubicBezTo>
                <a:cubicBezTo>
                  <a:pt x="97578" y="32239"/>
                  <a:pt x="98857" y="30961"/>
                  <a:pt x="99199" y="29340"/>
                </a:cubicBezTo>
                <a:lnTo>
                  <a:pt x="99199" y="29340"/>
                </a:lnTo>
                <a:cubicBezTo>
                  <a:pt x="97056" y="30118"/>
                  <a:pt x="94336" y="30972"/>
                  <a:pt x="91788" y="30972"/>
                </a:cubicBezTo>
                <a:cubicBezTo>
                  <a:pt x="90374" y="30972"/>
                  <a:pt x="89013" y="30709"/>
                  <a:pt x="87832" y="30025"/>
                </a:cubicBezTo>
                <a:cubicBezTo>
                  <a:pt x="89019" y="29209"/>
                  <a:pt x="90467" y="28788"/>
                  <a:pt x="91911" y="28788"/>
                </a:cubicBezTo>
                <a:cubicBezTo>
                  <a:pt x="92689" y="28788"/>
                  <a:pt x="93465" y="28910"/>
                  <a:pt x="94200" y="29158"/>
                </a:cubicBezTo>
                <a:cubicBezTo>
                  <a:pt x="92625" y="27172"/>
                  <a:pt x="88905" y="27423"/>
                  <a:pt x="88015" y="25049"/>
                </a:cubicBezTo>
                <a:lnTo>
                  <a:pt x="88015" y="25049"/>
                </a:lnTo>
                <a:cubicBezTo>
                  <a:pt x="89339" y="26094"/>
                  <a:pt x="91029" y="26666"/>
                  <a:pt x="92723" y="26666"/>
                </a:cubicBezTo>
                <a:cubicBezTo>
                  <a:pt x="93102" y="26666"/>
                  <a:pt x="93482" y="26637"/>
                  <a:pt x="93858" y="26578"/>
                </a:cubicBezTo>
                <a:cubicBezTo>
                  <a:pt x="93490" y="25966"/>
                  <a:pt x="93005" y="25426"/>
                  <a:pt x="92439" y="24990"/>
                </a:cubicBezTo>
                <a:lnTo>
                  <a:pt x="92439" y="24990"/>
                </a:lnTo>
                <a:cubicBezTo>
                  <a:pt x="93471" y="25416"/>
                  <a:pt x="94581" y="25643"/>
                  <a:pt x="95692" y="25643"/>
                </a:cubicBezTo>
                <a:cubicBezTo>
                  <a:pt x="95728" y="25643"/>
                  <a:pt x="95763" y="25643"/>
                  <a:pt x="95798" y="25643"/>
                </a:cubicBezTo>
                <a:cubicBezTo>
                  <a:pt x="96825" y="25620"/>
                  <a:pt x="98126" y="25095"/>
                  <a:pt x="98035" y="24068"/>
                </a:cubicBezTo>
                <a:cubicBezTo>
                  <a:pt x="97989" y="23680"/>
                  <a:pt x="97761" y="23360"/>
                  <a:pt x="97510" y="23063"/>
                </a:cubicBezTo>
                <a:cubicBezTo>
                  <a:pt x="96483" y="21899"/>
                  <a:pt x="95113" y="21032"/>
                  <a:pt x="93630" y="20598"/>
                </a:cubicBezTo>
                <a:cubicBezTo>
                  <a:pt x="92648" y="20301"/>
                  <a:pt x="91575" y="20187"/>
                  <a:pt x="90776" y="19594"/>
                </a:cubicBezTo>
                <a:cubicBezTo>
                  <a:pt x="89977" y="18978"/>
                  <a:pt x="89635" y="17585"/>
                  <a:pt x="90457" y="16992"/>
                </a:cubicBezTo>
                <a:lnTo>
                  <a:pt x="90457" y="16992"/>
                </a:lnTo>
                <a:cubicBezTo>
                  <a:pt x="91895" y="18544"/>
                  <a:pt x="93881" y="19617"/>
                  <a:pt x="95981" y="19959"/>
                </a:cubicBezTo>
                <a:cubicBezTo>
                  <a:pt x="95981" y="19038"/>
                  <a:pt x="95817" y="18101"/>
                  <a:pt x="95477" y="17222"/>
                </a:cubicBezTo>
                <a:lnTo>
                  <a:pt x="95477" y="17222"/>
                </a:lnTo>
                <a:cubicBezTo>
                  <a:pt x="96045" y="18313"/>
                  <a:pt x="96984" y="19206"/>
                  <a:pt x="98103" y="19708"/>
                </a:cubicBezTo>
                <a:cubicBezTo>
                  <a:pt x="98274" y="19793"/>
                  <a:pt x="98454" y="19861"/>
                  <a:pt x="98626" y="19861"/>
                </a:cubicBezTo>
                <a:cubicBezTo>
                  <a:pt x="98730" y="19861"/>
                  <a:pt x="98831" y="19837"/>
                  <a:pt x="98925" y="19777"/>
                </a:cubicBezTo>
                <a:cubicBezTo>
                  <a:pt x="99222" y="19617"/>
                  <a:pt x="99267" y="19229"/>
                  <a:pt x="99290" y="18909"/>
                </a:cubicBezTo>
                <a:cubicBezTo>
                  <a:pt x="99335" y="17983"/>
                  <a:pt x="99381" y="17056"/>
                  <a:pt x="99426" y="16130"/>
                </a:cubicBezTo>
                <a:lnTo>
                  <a:pt x="99426" y="16130"/>
                </a:lnTo>
                <a:cubicBezTo>
                  <a:pt x="99380" y="17296"/>
                  <a:pt x="100728" y="19172"/>
                  <a:pt x="100751" y="20621"/>
                </a:cubicBezTo>
                <a:cubicBezTo>
                  <a:pt x="100797" y="22128"/>
                  <a:pt x="100112" y="23451"/>
                  <a:pt x="100135" y="24935"/>
                </a:cubicBezTo>
                <a:cubicBezTo>
                  <a:pt x="100158" y="25780"/>
                  <a:pt x="100728" y="26715"/>
                  <a:pt x="101573" y="26715"/>
                </a:cubicBezTo>
                <a:cubicBezTo>
                  <a:pt x="101687" y="25711"/>
                  <a:pt x="101778" y="24707"/>
                  <a:pt x="101892" y="23702"/>
                </a:cubicBezTo>
                <a:lnTo>
                  <a:pt x="101892" y="23702"/>
                </a:lnTo>
                <a:cubicBezTo>
                  <a:pt x="101755" y="25118"/>
                  <a:pt x="102919" y="26533"/>
                  <a:pt x="104335" y="26693"/>
                </a:cubicBezTo>
                <a:cubicBezTo>
                  <a:pt x="104563" y="25528"/>
                  <a:pt x="104768" y="24364"/>
                  <a:pt x="104974" y="23200"/>
                </a:cubicBezTo>
                <a:cubicBezTo>
                  <a:pt x="105548" y="23818"/>
                  <a:pt x="106387" y="24152"/>
                  <a:pt x="107223" y="24152"/>
                </a:cubicBezTo>
                <a:cubicBezTo>
                  <a:pt x="107684" y="24152"/>
                  <a:pt x="108144" y="24050"/>
                  <a:pt x="108557" y="23839"/>
                </a:cubicBezTo>
                <a:lnTo>
                  <a:pt x="108557" y="23839"/>
                </a:lnTo>
                <a:cubicBezTo>
                  <a:pt x="107233" y="25255"/>
                  <a:pt x="106024" y="26784"/>
                  <a:pt x="104951" y="28404"/>
                </a:cubicBezTo>
                <a:cubicBezTo>
                  <a:pt x="105190" y="28558"/>
                  <a:pt x="105474" y="28632"/>
                  <a:pt x="105759" y="28632"/>
                </a:cubicBezTo>
                <a:cubicBezTo>
                  <a:pt x="106237" y="28632"/>
                  <a:pt x="106719" y="28425"/>
                  <a:pt x="107005" y="28039"/>
                </a:cubicBezTo>
                <a:lnTo>
                  <a:pt x="107005" y="28039"/>
                </a:lnTo>
                <a:cubicBezTo>
                  <a:pt x="106594" y="28975"/>
                  <a:pt x="106891" y="30162"/>
                  <a:pt x="107667" y="30801"/>
                </a:cubicBezTo>
                <a:cubicBezTo>
                  <a:pt x="110109" y="28701"/>
                  <a:pt x="109470" y="25643"/>
                  <a:pt x="110954" y="22972"/>
                </a:cubicBezTo>
                <a:cubicBezTo>
                  <a:pt x="111319" y="23634"/>
                  <a:pt x="111776" y="24342"/>
                  <a:pt x="112506" y="24547"/>
                </a:cubicBezTo>
                <a:cubicBezTo>
                  <a:pt x="112579" y="24566"/>
                  <a:pt x="112655" y="24575"/>
                  <a:pt x="112731" y="24575"/>
                </a:cubicBezTo>
                <a:cubicBezTo>
                  <a:pt x="113393" y="24575"/>
                  <a:pt x="114112" y="23908"/>
                  <a:pt x="113784" y="23314"/>
                </a:cubicBezTo>
                <a:lnTo>
                  <a:pt x="113784" y="23314"/>
                </a:lnTo>
                <a:cubicBezTo>
                  <a:pt x="114834" y="23360"/>
                  <a:pt x="115587" y="24273"/>
                  <a:pt x="116409" y="24912"/>
                </a:cubicBezTo>
                <a:cubicBezTo>
                  <a:pt x="116872" y="25296"/>
                  <a:pt x="117527" y="25572"/>
                  <a:pt x="118111" y="25572"/>
                </a:cubicBezTo>
                <a:cubicBezTo>
                  <a:pt x="118535" y="25572"/>
                  <a:pt x="118922" y="25427"/>
                  <a:pt x="119171" y="25072"/>
                </a:cubicBezTo>
                <a:lnTo>
                  <a:pt x="119171" y="25072"/>
                </a:lnTo>
                <a:cubicBezTo>
                  <a:pt x="118852" y="26396"/>
                  <a:pt x="118190" y="27651"/>
                  <a:pt x="117254" y="28656"/>
                </a:cubicBezTo>
                <a:cubicBezTo>
                  <a:pt x="117461" y="28793"/>
                  <a:pt x="117696" y="28854"/>
                  <a:pt x="117936" y="28854"/>
                </a:cubicBezTo>
                <a:cubicBezTo>
                  <a:pt x="118411" y="28854"/>
                  <a:pt x="118906" y="28616"/>
                  <a:pt x="119240" y="28267"/>
                </a:cubicBezTo>
                <a:cubicBezTo>
                  <a:pt x="119749" y="27758"/>
                  <a:pt x="119979" y="27055"/>
                  <a:pt x="120201" y="26367"/>
                </a:cubicBezTo>
                <a:lnTo>
                  <a:pt x="120201" y="26367"/>
                </a:lnTo>
                <a:cubicBezTo>
                  <a:pt x="120105" y="26720"/>
                  <a:pt x="120286" y="27136"/>
                  <a:pt x="120609" y="27309"/>
                </a:cubicBezTo>
                <a:cubicBezTo>
                  <a:pt x="120997" y="26670"/>
                  <a:pt x="121385" y="26031"/>
                  <a:pt x="121773" y="25369"/>
                </a:cubicBezTo>
                <a:cubicBezTo>
                  <a:pt x="121840" y="25383"/>
                  <a:pt x="121907" y="25390"/>
                  <a:pt x="121974" y="25390"/>
                </a:cubicBezTo>
                <a:cubicBezTo>
                  <a:pt x="122634" y="25390"/>
                  <a:pt x="123242" y="24708"/>
                  <a:pt x="123097" y="24045"/>
                </a:cubicBezTo>
                <a:lnTo>
                  <a:pt x="123097" y="24045"/>
                </a:lnTo>
                <a:cubicBezTo>
                  <a:pt x="123782" y="25369"/>
                  <a:pt x="124352" y="27240"/>
                  <a:pt x="123165" y="28153"/>
                </a:cubicBezTo>
                <a:cubicBezTo>
                  <a:pt x="122412" y="28701"/>
                  <a:pt x="120974" y="29021"/>
                  <a:pt x="121271" y="29911"/>
                </a:cubicBezTo>
                <a:cubicBezTo>
                  <a:pt x="121385" y="30230"/>
                  <a:pt x="121750" y="30459"/>
                  <a:pt x="121819" y="30801"/>
                </a:cubicBezTo>
                <a:cubicBezTo>
                  <a:pt x="121910" y="31258"/>
                  <a:pt x="121454" y="31600"/>
                  <a:pt x="121043" y="31851"/>
                </a:cubicBezTo>
                <a:cubicBezTo>
                  <a:pt x="119468" y="32787"/>
                  <a:pt x="117893" y="33723"/>
                  <a:pt x="116295" y="34659"/>
                </a:cubicBezTo>
                <a:cubicBezTo>
                  <a:pt x="116957" y="34910"/>
                  <a:pt x="117642" y="35184"/>
                  <a:pt x="118304" y="35435"/>
                </a:cubicBezTo>
                <a:cubicBezTo>
                  <a:pt x="116660" y="36165"/>
                  <a:pt x="115017" y="36918"/>
                  <a:pt x="113396" y="37672"/>
                </a:cubicBezTo>
                <a:cubicBezTo>
                  <a:pt x="113829" y="37947"/>
                  <a:pt x="114344" y="38086"/>
                  <a:pt x="114864" y="38086"/>
                </a:cubicBezTo>
                <a:cubicBezTo>
                  <a:pt x="115250" y="38086"/>
                  <a:pt x="115639" y="38010"/>
                  <a:pt x="115998" y="37854"/>
                </a:cubicBezTo>
                <a:lnTo>
                  <a:pt x="115998" y="37854"/>
                </a:lnTo>
                <a:cubicBezTo>
                  <a:pt x="115839" y="38607"/>
                  <a:pt x="115108" y="39109"/>
                  <a:pt x="114401" y="39406"/>
                </a:cubicBezTo>
                <a:cubicBezTo>
                  <a:pt x="113693" y="39726"/>
                  <a:pt x="112917" y="39977"/>
                  <a:pt x="112392" y="40570"/>
                </a:cubicBezTo>
                <a:cubicBezTo>
                  <a:pt x="111890" y="41164"/>
                  <a:pt x="111867" y="42237"/>
                  <a:pt x="112575" y="42556"/>
                </a:cubicBezTo>
                <a:cubicBezTo>
                  <a:pt x="113533" y="41940"/>
                  <a:pt x="114538" y="41415"/>
                  <a:pt x="115587" y="40958"/>
                </a:cubicBezTo>
                <a:lnTo>
                  <a:pt x="115587" y="40958"/>
                </a:lnTo>
                <a:cubicBezTo>
                  <a:pt x="115131" y="42853"/>
                  <a:pt x="114401" y="44656"/>
                  <a:pt x="113419" y="46345"/>
                </a:cubicBezTo>
                <a:cubicBezTo>
                  <a:pt x="113878" y="46617"/>
                  <a:pt x="114413" y="46762"/>
                  <a:pt x="114948" y="46762"/>
                </a:cubicBezTo>
                <a:cubicBezTo>
                  <a:pt x="115132" y="46762"/>
                  <a:pt x="115315" y="46745"/>
                  <a:pt x="115496" y="46710"/>
                </a:cubicBezTo>
                <a:lnTo>
                  <a:pt x="115496" y="46710"/>
                </a:lnTo>
                <a:cubicBezTo>
                  <a:pt x="114355" y="48308"/>
                  <a:pt x="113670" y="50225"/>
                  <a:pt x="113556" y="52188"/>
                </a:cubicBezTo>
                <a:cubicBezTo>
                  <a:pt x="115747" y="50499"/>
                  <a:pt x="117368" y="48057"/>
                  <a:pt x="118075" y="45364"/>
                </a:cubicBezTo>
                <a:cubicBezTo>
                  <a:pt x="118075" y="46140"/>
                  <a:pt x="119240" y="46071"/>
                  <a:pt x="119924" y="46391"/>
                </a:cubicBezTo>
                <a:cubicBezTo>
                  <a:pt x="120769" y="46756"/>
                  <a:pt x="120951" y="47897"/>
                  <a:pt x="120723" y="48787"/>
                </a:cubicBezTo>
                <a:cubicBezTo>
                  <a:pt x="120472" y="49655"/>
                  <a:pt x="119947" y="50454"/>
                  <a:pt x="119742" y="51344"/>
                </a:cubicBezTo>
                <a:cubicBezTo>
                  <a:pt x="119696" y="51549"/>
                  <a:pt x="119673" y="51800"/>
                  <a:pt x="119787" y="51983"/>
                </a:cubicBezTo>
                <a:cubicBezTo>
                  <a:pt x="119878" y="52103"/>
                  <a:pt x="119993" y="52154"/>
                  <a:pt x="120120" y="52154"/>
                </a:cubicBezTo>
                <a:cubicBezTo>
                  <a:pt x="120473" y="52154"/>
                  <a:pt x="120910" y="51759"/>
                  <a:pt x="121111" y="51389"/>
                </a:cubicBezTo>
                <a:cubicBezTo>
                  <a:pt x="121727" y="50248"/>
                  <a:pt x="122321" y="49130"/>
                  <a:pt x="122937" y="48011"/>
                </a:cubicBezTo>
                <a:cubicBezTo>
                  <a:pt x="122960" y="49290"/>
                  <a:pt x="122960" y="50591"/>
                  <a:pt x="122960" y="51892"/>
                </a:cubicBezTo>
                <a:cubicBezTo>
                  <a:pt x="123668" y="51344"/>
                  <a:pt x="124170" y="50522"/>
                  <a:pt x="124330" y="49632"/>
                </a:cubicBezTo>
                <a:cubicBezTo>
                  <a:pt x="124626" y="50134"/>
                  <a:pt x="124900" y="50636"/>
                  <a:pt x="125197" y="51138"/>
                </a:cubicBezTo>
                <a:cubicBezTo>
                  <a:pt x="125431" y="50499"/>
                  <a:pt x="126083" y="50059"/>
                  <a:pt x="126763" y="50059"/>
                </a:cubicBezTo>
                <a:cubicBezTo>
                  <a:pt x="126812" y="50059"/>
                  <a:pt x="126860" y="50061"/>
                  <a:pt x="126909" y="50066"/>
                </a:cubicBezTo>
                <a:cubicBezTo>
                  <a:pt x="127098" y="47826"/>
                  <a:pt x="126299" y="45547"/>
                  <a:pt x="124836" y="43848"/>
                </a:cubicBezTo>
                <a:lnTo>
                  <a:pt x="124836" y="43848"/>
                </a:lnTo>
                <a:cubicBezTo>
                  <a:pt x="125189" y="43839"/>
                  <a:pt x="125526" y="43680"/>
                  <a:pt x="125653" y="43355"/>
                </a:cubicBezTo>
                <a:cubicBezTo>
                  <a:pt x="125745" y="43150"/>
                  <a:pt x="125722" y="42876"/>
                  <a:pt x="125676" y="42647"/>
                </a:cubicBezTo>
                <a:cubicBezTo>
                  <a:pt x="125606" y="42030"/>
                  <a:pt x="125481" y="41412"/>
                  <a:pt x="125311" y="40805"/>
                </a:cubicBezTo>
                <a:lnTo>
                  <a:pt x="125311" y="40805"/>
                </a:lnTo>
                <a:cubicBezTo>
                  <a:pt x="125438" y="40998"/>
                  <a:pt x="125631" y="41146"/>
                  <a:pt x="125859" y="41209"/>
                </a:cubicBezTo>
                <a:cubicBezTo>
                  <a:pt x="126612" y="38836"/>
                  <a:pt x="127114" y="36348"/>
                  <a:pt x="127297" y="33860"/>
                </a:cubicBezTo>
                <a:cubicBezTo>
                  <a:pt x="127365" y="34567"/>
                  <a:pt x="127434" y="35298"/>
                  <a:pt x="127845" y="35868"/>
                </a:cubicBezTo>
                <a:cubicBezTo>
                  <a:pt x="128115" y="36282"/>
                  <a:pt x="128609" y="36563"/>
                  <a:pt x="129083" y="36563"/>
                </a:cubicBezTo>
                <a:cubicBezTo>
                  <a:pt x="129289" y="36563"/>
                  <a:pt x="129491" y="36511"/>
                  <a:pt x="129671" y="36393"/>
                </a:cubicBezTo>
                <a:cubicBezTo>
                  <a:pt x="130310" y="35982"/>
                  <a:pt x="130264" y="35024"/>
                  <a:pt x="129945" y="34316"/>
                </a:cubicBezTo>
                <a:cubicBezTo>
                  <a:pt x="129648" y="33631"/>
                  <a:pt x="129123" y="32992"/>
                  <a:pt x="129032" y="32239"/>
                </a:cubicBezTo>
                <a:lnTo>
                  <a:pt x="129032" y="32239"/>
                </a:lnTo>
                <a:cubicBezTo>
                  <a:pt x="129990" y="32308"/>
                  <a:pt x="130926" y="32604"/>
                  <a:pt x="131771" y="33061"/>
                </a:cubicBezTo>
                <a:cubicBezTo>
                  <a:pt x="133026" y="32330"/>
                  <a:pt x="133277" y="30641"/>
                  <a:pt x="133072" y="29226"/>
                </a:cubicBezTo>
                <a:cubicBezTo>
                  <a:pt x="132866" y="27788"/>
                  <a:pt x="132318" y="26396"/>
                  <a:pt x="132455" y="24958"/>
                </a:cubicBezTo>
                <a:lnTo>
                  <a:pt x="132455" y="24958"/>
                </a:lnTo>
                <a:cubicBezTo>
                  <a:pt x="133049" y="25551"/>
                  <a:pt x="133460" y="26305"/>
                  <a:pt x="133619" y="27103"/>
                </a:cubicBezTo>
                <a:cubicBezTo>
                  <a:pt x="133939" y="26464"/>
                  <a:pt x="134144" y="25734"/>
                  <a:pt x="134213" y="25026"/>
                </a:cubicBezTo>
                <a:cubicBezTo>
                  <a:pt x="134236" y="25460"/>
                  <a:pt x="134464" y="25894"/>
                  <a:pt x="134806" y="26190"/>
                </a:cubicBezTo>
                <a:cubicBezTo>
                  <a:pt x="135339" y="24859"/>
                  <a:pt x="135418" y="23378"/>
                  <a:pt x="135003" y="22017"/>
                </a:cubicBezTo>
                <a:lnTo>
                  <a:pt x="135003" y="22017"/>
                </a:lnTo>
                <a:cubicBezTo>
                  <a:pt x="135121" y="22295"/>
                  <a:pt x="135413" y="22424"/>
                  <a:pt x="135730" y="22424"/>
                </a:cubicBezTo>
                <a:cubicBezTo>
                  <a:pt x="136100" y="22424"/>
                  <a:pt x="136504" y="22247"/>
                  <a:pt x="136701" y="21922"/>
                </a:cubicBezTo>
                <a:cubicBezTo>
                  <a:pt x="137066" y="21283"/>
                  <a:pt x="136906" y="20461"/>
                  <a:pt x="136724" y="19754"/>
                </a:cubicBezTo>
                <a:lnTo>
                  <a:pt x="136724" y="19754"/>
                </a:lnTo>
                <a:cubicBezTo>
                  <a:pt x="137135" y="20233"/>
                  <a:pt x="137568" y="20712"/>
                  <a:pt x="138002" y="21192"/>
                </a:cubicBezTo>
                <a:cubicBezTo>
                  <a:pt x="138846" y="20416"/>
                  <a:pt x="139486" y="19434"/>
                  <a:pt x="139805" y="18339"/>
                </a:cubicBezTo>
                <a:lnTo>
                  <a:pt x="139805" y="18339"/>
                </a:lnTo>
                <a:cubicBezTo>
                  <a:pt x="140102" y="19411"/>
                  <a:pt x="139896" y="20598"/>
                  <a:pt x="139235" y="21511"/>
                </a:cubicBezTo>
                <a:cubicBezTo>
                  <a:pt x="138732" y="22219"/>
                  <a:pt x="137979" y="22767"/>
                  <a:pt x="137660" y="23588"/>
                </a:cubicBezTo>
                <a:cubicBezTo>
                  <a:pt x="137388" y="24320"/>
                  <a:pt x="137863" y="25397"/>
                  <a:pt x="138594" y="25397"/>
                </a:cubicBezTo>
                <a:cubicBezTo>
                  <a:pt x="138661" y="25397"/>
                  <a:pt x="138730" y="25388"/>
                  <a:pt x="138801" y="25369"/>
                </a:cubicBezTo>
                <a:lnTo>
                  <a:pt x="138801" y="25369"/>
                </a:lnTo>
                <a:cubicBezTo>
                  <a:pt x="137340" y="26122"/>
                  <a:pt x="136130" y="27309"/>
                  <a:pt x="135309" y="28724"/>
                </a:cubicBezTo>
                <a:cubicBezTo>
                  <a:pt x="137637" y="28610"/>
                  <a:pt x="139851" y="27035"/>
                  <a:pt x="140695" y="24844"/>
                </a:cubicBezTo>
                <a:lnTo>
                  <a:pt x="140695" y="24844"/>
                </a:lnTo>
                <a:cubicBezTo>
                  <a:pt x="141334" y="26578"/>
                  <a:pt x="139737" y="28290"/>
                  <a:pt x="138253" y="29409"/>
                </a:cubicBezTo>
                <a:cubicBezTo>
                  <a:pt x="136792" y="30527"/>
                  <a:pt x="135080" y="32011"/>
                  <a:pt x="135423" y="33837"/>
                </a:cubicBezTo>
                <a:cubicBezTo>
                  <a:pt x="136495" y="32970"/>
                  <a:pt x="137568" y="32102"/>
                  <a:pt x="138618" y="31235"/>
                </a:cubicBezTo>
                <a:lnTo>
                  <a:pt x="138618" y="31235"/>
                </a:lnTo>
                <a:cubicBezTo>
                  <a:pt x="138299" y="33243"/>
                  <a:pt x="136655" y="34955"/>
                  <a:pt x="134692" y="35343"/>
                </a:cubicBezTo>
                <a:cubicBezTo>
                  <a:pt x="135057" y="35609"/>
                  <a:pt x="135508" y="35740"/>
                  <a:pt x="135962" y="35740"/>
                </a:cubicBezTo>
                <a:cubicBezTo>
                  <a:pt x="136353" y="35740"/>
                  <a:pt x="136746" y="35643"/>
                  <a:pt x="137087" y="35449"/>
                </a:cubicBezTo>
                <a:lnTo>
                  <a:pt x="137087" y="35449"/>
                </a:lnTo>
                <a:cubicBezTo>
                  <a:pt x="135616" y="36446"/>
                  <a:pt x="134401" y="37846"/>
                  <a:pt x="133619" y="39452"/>
                </a:cubicBezTo>
                <a:cubicBezTo>
                  <a:pt x="134966" y="38858"/>
                  <a:pt x="136199" y="37945"/>
                  <a:pt x="137157" y="36827"/>
                </a:cubicBezTo>
                <a:lnTo>
                  <a:pt x="137157" y="36827"/>
                </a:lnTo>
                <a:cubicBezTo>
                  <a:pt x="136975" y="37649"/>
                  <a:pt x="137020" y="38516"/>
                  <a:pt x="137294" y="39315"/>
                </a:cubicBezTo>
                <a:cubicBezTo>
                  <a:pt x="137323" y="39317"/>
                  <a:pt x="137351" y="39318"/>
                  <a:pt x="137380" y="39318"/>
                </a:cubicBezTo>
                <a:cubicBezTo>
                  <a:pt x="137967" y="39318"/>
                  <a:pt x="138534" y="38876"/>
                  <a:pt x="138687" y="38288"/>
                </a:cubicBezTo>
                <a:cubicBezTo>
                  <a:pt x="138710" y="39132"/>
                  <a:pt x="138732" y="39977"/>
                  <a:pt x="138755" y="40821"/>
                </a:cubicBezTo>
                <a:cubicBezTo>
                  <a:pt x="139784" y="39716"/>
                  <a:pt x="140400" y="38261"/>
                  <a:pt x="140508" y="36761"/>
                </a:cubicBezTo>
                <a:lnTo>
                  <a:pt x="140508" y="36761"/>
                </a:lnTo>
                <a:cubicBezTo>
                  <a:pt x="140606" y="37180"/>
                  <a:pt x="140839" y="37572"/>
                  <a:pt x="141175" y="37854"/>
                </a:cubicBezTo>
                <a:lnTo>
                  <a:pt x="145283" y="34248"/>
                </a:lnTo>
                <a:lnTo>
                  <a:pt x="145283" y="34248"/>
                </a:lnTo>
                <a:cubicBezTo>
                  <a:pt x="144598" y="35184"/>
                  <a:pt x="144073" y="36211"/>
                  <a:pt x="143708" y="37306"/>
                </a:cubicBezTo>
                <a:cubicBezTo>
                  <a:pt x="143923" y="37405"/>
                  <a:pt x="144163" y="37454"/>
                  <a:pt x="144404" y="37454"/>
                </a:cubicBezTo>
                <a:cubicBezTo>
                  <a:pt x="144777" y="37454"/>
                  <a:pt x="145152" y="37336"/>
                  <a:pt x="145443" y="37101"/>
                </a:cubicBezTo>
                <a:lnTo>
                  <a:pt x="145443" y="37101"/>
                </a:lnTo>
                <a:cubicBezTo>
                  <a:pt x="144964" y="37603"/>
                  <a:pt x="144713" y="38311"/>
                  <a:pt x="144735" y="38995"/>
                </a:cubicBezTo>
                <a:cubicBezTo>
                  <a:pt x="145671" y="38995"/>
                  <a:pt x="146584" y="38585"/>
                  <a:pt x="147223" y="37923"/>
                </a:cubicBezTo>
                <a:lnTo>
                  <a:pt x="147223" y="37923"/>
                </a:lnTo>
                <a:cubicBezTo>
                  <a:pt x="147657" y="39657"/>
                  <a:pt x="143800" y="39908"/>
                  <a:pt x="143982" y="41689"/>
                </a:cubicBezTo>
                <a:cubicBezTo>
                  <a:pt x="144713" y="41643"/>
                  <a:pt x="145397" y="41460"/>
                  <a:pt x="146059" y="41164"/>
                </a:cubicBezTo>
                <a:lnTo>
                  <a:pt x="146059" y="41164"/>
                </a:lnTo>
                <a:cubicBezTo>
                  <a:pt x="145764" y="41692"/>
                  <a:pt x="146367" y="42318"/>
                  <a:pt x="146965" y="42318"/>
                </a:cubicBezTo>
                <a:cubicBezTo>
                  <a:pt x="147013" y="42318"/>
                  <a:pt x="147062" y="42314"/>
                  <a:pt x="147109" y="42305"/>
                </a:cubicBezTo>
                <a:cubicBezTo>
                  <a:pt x="147748" y="42191"/>
                  <a:pt x="148205" y="41643"/>
                  <a:pt x="148593" y="41141"/>
                </a:cubicBezTo>
                <a:lnTo>
                  <a:pt x="148593" y="41141"/>
                </a:lnTo>
                <a:cubicBezTo>
                  <a:pt x="148456" y="42168"/>
                  <a:pt x="147452" y="42784"/>
                  <a:pt x="146630" y="43401"/>
                </a:cubicBezTo>
                <a:cubicBezTo>
                  <a:pt x="145785" y="44017"/>
                  <a:pt x="144964" y="45044"/>
                  <a:pt x="145397" y="45980"/>
                </a:cubicBezTo>
                <a:cubicBezTo>
                  <a:pt x="146033" y="45662"/>
                  <a:pt x="146668" y="45360"/>
                  <a:pt x="147304" y="45060"/>
                </a:cubicBezTo>
                <a:lnTo>
                  <a:pt x="147304" y="45060"/>
                </a:lnTo>
                <a:cubicBezTo>
                  <a:pt x="146993" y="45419"/>
                  <a:pt x="147055" y="46167"/>
                  <a:pt x="147520" y="46459"/>
                </a:cubicBezTo>
                <a:cubicBezTo>
                  <a:pt x="147764" y="46619"/>
                  <a:pt x="148043" y="46682"/>
                  <a:pt x="148332" y="46682"/>
                </a:cubicBezTo>
                <a:cubicBezTo>
                  <a:pt x="148747" y="46682"/>
                  <a:pt x="149184" y="46552"/>
                  <a:pt x="149574" y="46391"/>
                </a:cubicBezTo>
                <a:lnTo>
                  <a:pt x="149574" y="46391"/>
                </a:lnTo>
                <a:cubicBezTo>
                  <a:pt x="148844" y="46779"/>
                  <a:pt x="148273" y="47464"/>
                  <a:pt x="147977" y="48240"/>
                </a:cubicBezTo>
                <a:cubicBezTo>
                  <a:pt x="148193" y="48264"/>
                  <a:pt x="148409" y="48275"/>
                  <a:pt x="148624" y="48275"/>
                </a:cubicBezTo>
                <a:cubicBezTo>
                  <a:pt x="149229" y="48275"/>
                  <a:pt x="149830" y="48186"/>
                  <a:pt x="150419" y="48034"/>
                </a:cubicBezTo>
                <a:lnTo>
                  <a:pt x="150419" y="48034"/>
                </a:lnTo>
                <a:cubicBezTo>
                  <a:pt x="149711" y="49586"/>
                  <a:pt x="149734" y="51481"/>
                  <a:pt x="150510" y="53010"/>
                </a:cubicBezTo>
                <a:cubicBezTo>
                  <a:pt x="149369" y="53033"/>
                  <a:pt x="149734" y="55087"/>
                  <a:pt x="148821" y="55772"/>
                </a:cubicBezTo>
                <a:cubicBezTo>
                  <a:pt x="148524" y="56000"/>
                  <a:pt x="148136" y="56046"/>
                  <a:pt x="147771" y="56091"/>
                </a:cubicBezTo>
                <a:cubicBezTo>
                  <a:pt x="146447" y="56274"/>
                  <a:pt x="144941" y="57187"/>
                  <a:pt x="145146" y="58488"/>
                </a:cubicBezTo>
                <a:cubicBezTo>
                  <a:pt x="142795" y="58853"/>
                  <a:pt x="140421" y="59219"/>
                  <a:pt x="138048" y="59584"/>
                </a:cubicBezTo>
                <a:cubicBezTo>
                  <a:pt x="138573" y="60383"/>
                  <a:pt x="139508" y="60885"/>
                  <a:pt x="140467" y="60908"/>
                </a:cubicBezTo>
                <a:cubicBezTo>
                  <a:pt x="139006" y="61227"/>
                  <a:pt x="137568" y="61570"/>
                  <a:pt x="136130" y="61889"/>
                </a:cubicBezTo>
                <a:cubicBezTo>
                  <a:pt x="136660" y="62330"/>
                  <a:pt x="137359" y="62563"/>
                  <a:pt x="138053" y="62563"/>
                </a:cubicBezTo>
                <a:cubicBezTo>
                  <a:pt x="138404" y="62563"/>
                  <a:pt x="138755" y="62503"/>
                  <a:pt x="139080" y="62380"/>
                </a:cubicBezTo>
                <a:lnTo>
                  <a:pt x="139080" y="62380"/>
                </a:lnTo>
                <a:cubicBezTo>
                  <a:pt x="137493" y="63018"/>
                  <a:pt x="136038" y="63941"/>
                  <a:pt x="134738" y="65062"/>
                </a:cubicBezTo>
                <a:cubicBezTo>
                  <a:pt x="135066" y="65100"/>
                  <a:pt x="135397" y="65118"/>
                  <a:pt x="135729" y="65118"/>
                </a:cubicBezTo>
                <a:cubicBezTo>
                  <a:pt x="136599" y="65118"/>
                  <a:pt x="137473" y="64990"/>
                  <a:pt x="138299" y="64742"/>
                </a:cubicBezTo>
                <a:lnTo>
                  <a:pt x="138299" y="64742"/>
                </a:lnTo>
                <a:cubicBezTo>
                  <a:pt x="137865" y="65244"/>
                  <a:pt x="137705" y="65998"/>
                  <a:pt x="137911" y="66637"/>
                </a:cubicBezTo>
                <a:cubicBezTo>
                  <a:pt x="139166" y="66043"/>
                  <a:pt x="140216" y="65016"/>
                  <a:pt x="140855" y="63784"/>
                </a:cubicBezTo>
                <a:lnTo>
                  <a:pt x="140855" y="63784"/>
                </a:lnTo>
                <a:cubicBezTo>
                  <a:pt x="140695" y="64902"/>
                  <a:pt x="141061" y="66089"/>
                  <a:pt x="141814" y="66911"/>
                </a:cubicBezTo>
                <a:cubicBezTo>
                  <a:pt x="142316" y="65496"/>
                  <a:pt x="142795" y="64080"/>
                  <a:pt x="143297" y="62665"/>
                </a:cubicBezTo>
                <a:lnTo>
                  <a:pt x="143617" y="64080"/>
                </a:lnTo>
                <a:cubicBezTo>
                  <a:pt x="144582" y="63334"/>
                  <a:pt x="145189" y="62188"/>
                  <a:pt x="145316" y="60985"/>
                </a:cubicBezTo>
                <a:lnTo>
                  <a:pt x="145316" y="60985"/>
                </a:lnTo>
                <a:cubicBezTo>
                  <a:pt x="145350" y="61128"/>
                  <a:pt x="145537" y="61193"/>
                  <a:pt x="145746" y="61193"/>
                </a:cubicBezTo>
                <a:cubicBezTo>
                  <a:pt x="145902" y="61193"/>
                  <a:pt x="146071" y="61157"/>
                  <a:pt x="146196" y="61090"/>
                </a:cubicBezTo>
                <a:cubicBezTo>
                  <a:pt x="147687" y="60355"/>
                  <a:pt x="149179" y="59619"/>
                  <a:pt x="150670" y="58884"/>
                </a:cubicBezTo>
                <a:lnTo>
                  <a:pt x="150670" y="58884"/>
                </a:lnTo>
                <a:cubicBezTo>
                  <a:pt x="149961" y="59292"/>
                  <a:pt x="149359" y="59888"/>
                  <a:pt x="148935" y="60588"/>
                </a:cubicBezTo>
                <a:cubicBezTo>
                  <a:pt x="149124" y="60634"/>
                  <a:pt x="149317" y="60656"/>
                  <a:pt x="149510" y="60656"/>
                </a:cubicBezTo>
                <a:cubicBezTo>
                  <a:pt x="150179" y="60656"/>
                  <a:pt x="150848" y="60391"/>
                  <a:pt x="151332" y="59938"/>
                </a:cubicBezTo>
                <a:lnTo>
                  <a:pt x="151332" y="59938"/>
                </a:lnTo>
                <a:cubicBezTo>
                  <a:pt x="150514" y="61245"/>
                  <a:pt x="150275" y="62913"/>
                  <a:pt x="150738" y="64400"/>
                </a:cubicBezTo>
                <a:cubicBezTo>
                  <a:pt x="151475" y="64194"/>
                  <a:pt x="152145" y="63750"/>
                  <a:pt x="152638" y="63160"/>
                </a:cubicBezTo>
                <a:lnTo>
                  <a:pt x="152638" y="63160"/>
                </a:lnTo>
                <a:cubicBezTo>
                  <a:pt x="152268" y="63891"/>
                  <a:pt x="151977" y="64666"/>
                  <a:pt x="151766" y="65450"/>
                </a:cubicBezTo>
                <a:cubicBezTo>
                  <a:pt x="152291" y="65666"/>
                  <a:pt x="152869" y="65778"/>
                  <a:pt x="153442" y="65778"/>
                </a:cubicBezTo>
                <a:cubicBezTo>
                  <a:pt x="153716" y="65778"/>
                  <a:pt x="153988" y="65753"/>
                  <a:pt x="154254" y="65701"/>
                </a:cubicBezTo>
                <a:lnTo>
                  <a:pt x="154254" y="65701"/>
                </a:lnTo>
                <a:cubicBezTo>
                  <a:pt x="153249" y="66135"/>
                  <a:pt x="152450" y="67025"/>
                  <a:pt x="152131" y="68075"/>
                </a:cubicBezTo>
                <a:cubicBezTo>
                  <a:pt x="153318" y="67276"/>
                  <a:pt x="154368" y="66272"/>
                  <a:pt x="155189" y="65107"/>
                </a:cubicBezTo>
                <a:lnTo>
                  <a:pt x="155189" y="65107"/>
                </a:lnTo>
                <a:cubicBezTo>
                  <a:pt x="154779" y="65724"/>
                  <a:pt x="154870" y="66614"/>
                  <a:pt x="155418" y="67116"/>
                </a:cubicBezTo>
                <a:cubicBezTo>
                  <a:pt x="155709" y="67395"/>
                  <a:pt x="156112" y="67540"/>
                  <a:pt x="156515" y="67540"/>
                </a:cubicBezTo>
                <a:cubicBezTo>
                  <a:pt x="156839" y="67540"/>
                  <a:pt x="157162" y="67446"/>
                  <a:pt x="157426" y="67253"/>
                </a:cubicBezTo>
                <a:lnTo>
                  <a:pt x="157426" y="67253"/>
                </a:lnTo>
                <a:cubicBezTo>
                  <a:pt x="156833" y="68531"/>
                  <a:pt x="156125" y="69741"/>
                  <a:pt x="155304" y="70905"/>
                </a:cubicBezTo>
                <a:cubicBezTo>
                  <a:pt x="155988" y="70814"/>
                  <a:pt x="156650" y="70722"/>
                  <a:pt x="157335" y="70631"/>
                </a:cubicBezTo>
                <a:lnTo>
                  <a:pt x="157335" y="70631"/>
                </a:lnTo>
                <a:cubicBezTo>
                  <a:pt x="156353" y="71613"/>
                  <a:pt x="156285" y="73370"/>
                  <a:pt x="157198" y="74420"/>
                </a:cubicBezTo>
                <a:cubicBezTo>
                  <a:pt x="157449" y="73462"/>
                  <a:pt x="157677" y="72503"/>
                  <a:pt x="157928" y="71544"/>
                </a:cubicBezTo>
                <a:cubicBezTo>
                  <a:pt x="157997" y="72777"/>
                  <a:pt x="158385" y="73986"/>
                  <a:pt x="159070" y="75036"/>
                </a:cubicBezTo>
                <a:cubicBezTo>
                  <a:pt x="160234" y="71156"/>
                  <a:pt x="159618" y="66545"/>
                  <a:pt x="159618" y="62483"/>
                </a:cubicBezTo>
                <a:lnTo>
                  <a:pt x="159618" y="48399"/>
                </a:lnTo>
                <a:lnTo>
                  <a:pt x="159618" y="20050"/>
                </a:lnTo>
                <a:lnTo>
                  <a:pt x="159618" y="55"/>
                </a:lnTo>
                <a:lnTo>
                  <a:pt x="136062" y="55"/>
                </a:lnTo>
                <a:cubicBezTo>
                  <a:pt x="134801" y="55"/>
                  <a:pt x="133520" y="0"/>
                  <a:pt x="132245" y="0"/>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30"/>
          <p:cNvSpPr/>
          <p:nvPr/>
        </p:nvSpPr>
        <p:spPr>
          <a:xfrm flipH="1">
            <a:off x="-437550" y="-573019"/>
            <a:ext cx="2047608" cy="1221660"/>
          </a:xfrm>
          <a:custGeom>
            <a:avLst/>
            <a:gdLst/>
            <a:ahLst/>
            <a:cxnLst/>
            <a:rect l="l" t="t" r="r" b="b"/>
            <a:pathLst>
              <a:path w="70280" h="41931" extrusionOk="0">
                <a:moveTo>
                  <a:pt x="68056" y="747"/>
                </a:moveTo>
                <a:lnTo>
                  <a:pt x="68056" y="747"/>
                </a:lnTo>
                <a:cubicBezTo>
                  <a:pt x="68263" y="805"/>
                  <a:pt x="68446" y="856"/>
                  <a:pt x="68543" y="856"/>
                </a:cubicBezTo>
                <a:cubicBezTo>
                  <a:pt x="68614" y="856"/>
                  <a:pt x="68639" y="828"/>
                  <a:pt x="68590" y="754"/>
                </a:cubicBezTo>
                <a:lnTo>
                  <a:pt x="68056" y="747"/>
                </a:lnTo>
                <a:close/>
                <a:moveTo>
                  <a:pt x="60746" y="8892"/>
                </a:moveTo>
                <a:cubicBezTo>
                  <a:pt x="60766" y="8899"/>
                  <a:pt x="60788" y="8903"/>
                  <a:pt x="60813" y="8903"/>
                </a:cubicBezTo>
                <a:cubicBezTo>
                  <a:pt x="60818" y="8903"/>
                  <a:pt x="60824" y="8903"/>
                  <a:pt x="60830" y="8902"/>
                </a:cubicBezTo>
                <a:cubicBezTo>
                  <a:pt x="60802" y="8899"/>
                  <a:pt x="60774" y="8896"/>
                  <a:pt x="60746" y="8892"/>
                </a:cubicBezTo>
                <a:close/>
                <a:moveTo>
                  <a:pt x="20452" y="32686"/>
                </a:moveTo>
                <a:lnTo>
                  <a:pt x="20452" y="32686"/>
                </a:lnTo>
                <a:cubicBezTo>
                  <a:pt x="20633" y="32856"/>
                  <a:pt x="20854" y="32987"/>
                  <a:pt x="21095" y="33070"/>
                </a:cubicBezTo>
                <a:lnTo>
                  <a:pt x="21095" y="33070"/>
                </a:lnTo>
                <a:cubicBezTo>
                  <a:pt x="20873" y="32955"/>
                  <a:pt x="20658" y="32827"/>
                  <a:pt x="20452" y="32686"/>
                </a:cubicBezTo>
                <a:close/>
                <a:moveTo>
                  <a:pt x="8537" y="0"/>
                </a:moveTo>
                <a:cubicBezTo>
                  <a:pt x="6665" y="137"/>
                  <a:pt x="4816" y="274"/>
                  <a:pt x="2945" y="411"/>
                </a:cubicBezTo>
                <a:cubicBezTo>
                  <a:pt x="3493" y="959"/>
                  <a:pt x="4018" y="1484"/>
                  <a:pt x="4542" y="2009"/>
                </a:cubicBezTo>
                <a:cubicBezTo>
                  <a:pt x="3264" y="2329"/>
                  <a:pt x="1986" y="2648"/>
                  <a:pt x="708" y="2968"/>
                </a:cubicBezTo>
                <a:cubicBezTo>
                  <a:pt x="1438" y="3698"/>
                  <a:pt x="2465" y="4155"/>
                  <a:pt x="3493" y="4200"/>
                </a:cubicBezTo>
                <a:cubicBezTo>
                  <a:pt x="2580" y="4200"/>
                  <a:pt x="1644" y="4611"/>
                  <a:pt x="1027" y="5296"/>
                </a:cubicBezTo>
                <a:cubicBezTo>
                  <a:pt x="1781" y="5785"/>
                  <a:pt x="2662" y="6037"/>
                  <a:pt x="3557" y="6037"/>
                </a:cubicBezTo>
                <a:cubicBezTo>
                  <a:pt x="3665" y="6037"/>
                  <a:pt x="3773" y="6034"/>
                  <a:pt x="3881" y="6026"/>
                </a:cubicBezTo>
                <a:lnTo>
                  <a:pt x="3881" y="6026"/>
                </a:lnTo>
                <a:cubicBezTo>
                  <a:pt x="2306" y="6140"/>
                  <a:pt x="799" y="7053"/>
                  <a:pt x="0" y="8423"/>
                </a:cubicBezTo>
                <a:cubicBezTo>
                  <a:pt x="272" y="8434"/>
                  <a:pt x="544" y="8440"/>
                  <a:pt x="816" y="8440"/>
                </a:cubicBezTo>
                <a:cubicBezTo>
                  <a:pt x="2711" y="8440"/>
                  <a:pt x="4598" y="8163"/>
                  <a:pt x="6414" y="7624"/>
                </a:cubicBezTo>
                <a:lnTo>
                  <a:pt x="6414" y="7624"/>
                </a:lnTo>
                <a:cubicBezTo>
                  <a:pt x="5273" y="8606"/>
                  <a:pt x="4109" y="9564"/>
                  <a:pt x="2968" y="10523"/>
                </a:cubicBezTo>
                <a:cubicBezTo>
                  <a:pt x="5204" y="10500"/>
                  <a:pt x="7418" y="9861"/>
                  <a:pt x="9336" y="8697"/>
                </a:cubicBezTo>
                <a:lnTo>
                  <a:pt x="9336" y="8697"/>
                </a:lnTo>
                <a:cubicBezTo>
                  <a:pt x="8080" y="10409"/>
                  <a:pt x="7533" y="12623"/>
                  <a:pt x="7852" y="14723"/>
                </a:cubicBezTo>
                <a:cubicBezTo>
                  <a:pt x="8765" y="13901"/>
                  <a:pt x="9381" y="12737"/>
                  <a:pt x="9564" y="11527"/>
                </a:cubicBezTo>
                <a:lnTo>
                  <a:pt x="9564" y="11527"/>
                </a:lnTo>
                <a:cubicBezTo>
                  <a:pt x="9359" y="13011"/>
                  <a:pt x="9130" y="14472"/>
                  <a:pt x="8902" y="15955"/>
                </a:cubicBezTo>
                <a:cubicBezTo>
                  <a:pt x="10797" y="14791"/>
                  <a:pt x="12052" y="12623"/>
                  <a:pt x="12120" y="10386"/>
                </a:cubicBezTo>
                <a:cubicBezTo>
                  <a:pt x="12463" y="10865"/>
                  <a:pt x="12782" y="11345"/>
                  <a:pt x="13125" y="11801"/>
                </a:cubicBezTo>
                <a:cubicBezTo>
                  <a:pt x="13353" y="10683"/>
                  <a:pt x="13581" y="9564"/>
                  <a:pt x="13810" y="8446"/>
                </a:cubicBezTo>
                <a:cubicBezTo>
                  <a:pt x="13924" y="8994"/>
                  <a:pt x="14038" y="9564"/>
                  <a:pt x="14449" y="9929"/>
                </a:cubicBezTo>
                <a:cubicBezTo>
                  <a:pt x="14648" y="10129"/>
                  <a:pt x="14937" y="10243"/>
                  <a:pt x="15212" y="10243"/>
                </a:cubicBezTo>
                <a:cubicBezTo>
                  <a:pt x="15472" y="10243"/>
                  <a:pt x="15719" y="10140"/>
                  <a:pt x="15864" y="9907"/>
                </a:cubicBezTo>
                <a:cubicBezTo>
                  <a:pt x="16206" y="11162"/>
                  <a:pt x="16298" y="12486"/>
                  <a:pt x="16138" y="13764"/>
                </a:cubicBezTo>
                <a:cubicBezTo>
                  <a:pt x="17416" y="13262"/>
                  <a:pt x="18512" y="12280"/>
                  <a:pt x="19151" y="11025"/>
                </a:cubicBezTo>
                <a:cubicBezTo>
                  <a:pt x="19265" y="12554"/>
                  <a:pt x="19379" y="14084"/>
                  <a:pt x="19493" y="15613"/>
                </a:cubicBezTo>
                <a:cubicBezTo>
                  <a:pt x="19972" y="14586"/>
                  <a:pt x="20452" y="13536"/>
                  <a:pt x="20931" y="12486"/>
                </a:cubicBezTo>
                <a:cubicBezTo>
                  <a:pt x="21228" y="14221"/>
                  <a:pt x="21251" y="16024"/>
                  <a:pt x="20954" y="17781"/>
                </a:cubicBezTo>
                <a:cubicBezTo>
                  <a:pt x="21547" y="16845"/>
                  <a:pt x="22460" y="16138"/>
                  <a:pt x="23487" y="15773"/>
                </a:cubicBezTo>
                <a:lnTo>
                  <a:pt x="23487" y="15773"/>
                </a:lnTo>
                <a:cubicBezTo>
                  <a:pt x="22597" y="17758"/>
                  <a:pt x="21730" y="19767"/>
                  <a:pt x="20840" y="21776"/>
                </a:cubicBezTo>
                <a:cubicBezTo>
                  <a:pt x="22399" y="21562"/>
                  <a:pt x="23879" y="20889"/>
                  <a:pt x="25072" y="19886"/>
                </a:cubicBezTo>
                <a:lnTo>
                  <a:pt x="25072" y="19886"/>
                </a:lnTo>
                <a:cubicBezTo>
                  <a:pt x="24713" y="20259"/>
                  <a:pt x="24504" y="20786"/>
                  <a:pt x="24560" y="21296"/>
                </a:cubicBezTo>
                <a:cubicBezTo>
                  <a:pt x="24651" y="21301"/>
                  <a:pt x="24739" y="21304"/>
                  <a:pt x="24823" y="21304"/>
                </a:cubicBezTo>
                <a:cubicBezTo>
                  <a:pt x="28229" y="21304"/>
                  <a:pt x="26736" y="17347"/>
                  <a:pt x="26112" y="15499"/>
                </a:cubicBezTo>
                <a:lnTo>
                  <a:pt x="26112" y="15499"/>
                </a:lnTo>
                <a:cubicBezTo>
                  <a:pt x="26729" y="16069"/>
                  <a:pt x="27368" y="16663"/>
                  <a:pt x="28007" y="17233"/>
                </a:cubicBezTo>
                <a:cubicBezTo>
                  <a:pt x="27619" y="16526"/>
                  <a:pt x="27368" y="15750"/>
                  <a:pt x="27231" y="14974"/>
                </a:cubicBezTo>
                <a:lnTo>
                  <a:pt x="27231" y="14974"/>
                </a:lnTo>
                <a:cubicBezTo>
                  <a:pt x="27733" y="15385"/>
                  <a:pt x="28326" y="15659"/>
                  <a:pt x="28966" y="15750"/>
                </a:cubicBezTo>
                <a:cubicBezTo>
                  <a:pt x="28098" y="14723"/>
                  <a:pt x="27299" y="13604"/>
                  <a:pt x="26615" y="12463"/>
                </a:cubicBezTo>
                <a:cubicBezTo>
                  <a:pt x="26341" y="12029"/>
                  <a:pt x="26181" y="11367"/>
                  <a:pt x="26615" y="11162"/>
                </a:cubicBezTo>
                <a:cubicBezTo>
                  <a:pt x="26774" y="11093"/>
                  <a:pt x="26980" y="11093"/>
                  <a:pt x="27117" y="11002"/>
                </a:cubicBezTo>
                <a:cubicBezTo>
                  <a:pt x="27345" y="10797"/>
                  <a:pt x="27208" y="10409"/>
                  <a:pt x="27048" y="10158"/>
                </a:cubicBezTo>
                <a:cubicBezTo>
                  <a:pt x="26706" y="9564"/>
                  <a:pt x="26341" y="8948"/>
                  <a:pt x="25975" y="8354"/>
                </a:cubicBezTo>
                <a:cubicBezTo>
                  <a:pt x="26009" y="8350"/>
                  <a:pt x="26042" y="8348"/>
                  <a:pt x="26075" y="8348"/>
                </a:cubicBezTo>
                <a:cubicBezTo>
                  <a:pt x="26380" y="8348"/>
                  <a:pt x="26671" y="8525"/>
                  <a:pt x="26980" y="8628"/>
                </a:cubicBezTo>
                <a:cubicBezTo>
                  <a:pt x="27118" y="8688"/>
                  <a:pt x="27277" y="8725"/>
                  <a:pt x="27428" y="8725"/>
                </a:cubicBezTo>
                <a:cubicBezTo>
                  <a:pt x="27627" y="8725"/>
                  <a:pt x="27812" y="8660"/>
                  <a:pt x="27916" y="8491"/>
                </a:cubicBezTo>
                <a:cubicBezTo>
                  <a:pt x="28007" y="8354"/>
                  <a:pt x="28007" y="8172"/>
                  <a:pt x="28007" y="8012"/>
                </a:cubicBezTo>
                <a:cubicBezTo>
                  <a:pt x="28028" y="7416"/>
                  <a:pt x="28407" y="6700"/>
                  <a:pt x="28959" y="6700"/>
                </a:cubicBezTo>
                <a:cubicBezTo>
                  <a:pt x="28998" y="6700"/>
                  <a:pt x="29039" y="6703"/>
                  <a:pt x="29080" y="6711"/>
                </a:cubicBezTo>
                <a:cubicBezTo>
                  <a:pt x="29650" y="6802"/>
                  <a:pt x="29879" y="7578"/>
                  <a:pt x="30426" y="7738"/>
                </a:cubicBezTo>
                <a:cubicBezTo>
                  <a:pt x="30506" y="7764"/>
                  <a:pt x="30583" y="7775"/>
                  <a:pt x="30659" y="7775"/>
                </a:cubicBezTo>
                <a:cubicBezTo>
                  <a:pt x="31193" y="7775"/>
                  <a:pt x="31630" y="7188"/>
                  <a:pt x="31910" y="6688"/>
                </a:cubicBezTo>
                <a:cubicBezTo>
                  <a:pt x="32198" y="6175"/>
                  <a:pt x="32633" y="5569"/>
                  <a:pt x="33183" y="5569"/>
                </a:cubicBezTo>
                <a:cubicBezTo>
                  <a:pt x="33244" y="5569"/>
                  <a:pt x="33307" y="5577"/>
                  <a:pt x="33371" y="5593"/>
                </a:cubicBezTo>
                <a:cubicBezTo>
                  <a:pt x="33028" y="6163"/>
                  <a:pt x="32709" y="6734"/>
                  <a:pt x="32367" y="7305"/>
                </a:cubicBezTo>
                <a:cubicBezTo>
                  <a:pt x="32444" y="7360"/>
                  <a:pt x="32525" y="7382"/>
                  <a:pt x="32610" y="7382"/>
                </a:cubicBezTo>
                <a:cubicBezTo>
                  <a:pt x="32873" y="7382"/>
                  <a:pt x="33163" y="7168"/>
                  <a:pt x="33439" y="7099"/>
                </a:cubicBezTo>
                <a:cubicBezTo>
                  <a:pt x="33504" y="7082"/>
                  <a:pt x="33568" y="7074"/>
                  <a:pt x="33631" y="7074"/>
                </a:cubicBezTo>
                <a:cubicBezTo>
                  <a:pt x="34250" y="7074"/>
                  <a:pt x="34728" y="7851"/>
                  <a:pt x="34603" y="8514"/>
                </a:cubicBezTo>
                <a:cubicBezTo>
                  <a:pt x="34466" y="9222"/>
                  <a:pt x="33873" y="9747"/>
                  <a:pt x="33325" y="10226"/>
                </a:cubicBezTo>
                <a:cubicBezTo>
                  <a:pt x="34033" y="10226"/>
                  <a:pt x="34763" y="10066"/>
                  <a:pt x="35402" y="9770"/>
                </a:cubicBezTo>
                <a:lnTo>
                  <a:pt x="35402" y="9770"/>
                </a:lnTo>
                <a:cubicBezTo>
                  <a:pt x="35151" y="10751"/>
                  <a:pt x="34558" y="11618"/>
                  <a:pt x="33736" y="12189"/>
                </a:cubicBezTo>
                <a:cubicBezTo>
                  <a:pt x="33789" y="12193"/>
                  <a:pt x="33842" y="12195"/>
                  <a:pt x="33894" y="12195"/>
                </a:cubicBezTo>
                <a:cubicBezTo>
                  <a:pt x="34962" y="12195"/>
                  <a:pt x="35825" y="11329"/>
                  <a:pt x="36544" y="10546"/>
                </a:cubicBezTo>
                <a:lnTo>
                  <a:pt x="36544" y="10546"/>
                </a:lnTo>
                <a:cubicBezTo>
                  <a:pt x="36817" y="11413"/>
                  <a:pt x="37046" y="12463"/>
                  <a:pt x="36475" y="13171"/>
                </a:cubicBezTo>
                <a:cubicBezTo>
                  <a:pt x="35973" y="13787"/>
                  <a:pt x="34946" y="14038"/>
                  <a:pt x="34832" y="14837"/>
                </a:cubicBezTo>
                <a:cubicBezTo>
                  <a:pt x="35676" y="14768"/>
                  <a:pt x="36475" y="14380"/>
                  <a:pt x="37023" y="13764"/>
                </a:cubicBezTo>
                <a:cubicBezTo>
                  <a:pt x="37137" y="13650"/>
                  <a:pt x="37251" y="13513"/>
                  <a:pt x="37411" y="13444"/>
                </a:cubicBezTo>
                <a:cubicBezTo>
                  <a:pt x="37471" y="13419"/>
                  <a:pt x="37530" y="13408"/>
                  <a:pt x="37585" y="13408"/>
                </a:cubicBezTo>
                <a:cubicBezTo>
                  <a:pt x="38036" y="13408"/>
                  <a:pt x="38317" y="14164"/>
                  <a:pt x="38073" y="14631"/>
                </a:cubicBezTo>
                <a:cubicBezTo>
                  <a:pt x="37822" y="15156"/>
                  <a:pt x="37251" y="15476"/>
                  <a:pt x="37023" y="16024"/>
                </a:cubicBezTo>
                <a:cubicBezTo>
                  <a:pt x="36954" y="16184"/>
                  <a:pt x="36909" y="16366"/>
                  <a:pt x="36795" y="16480"/>
                </a:cubicBezTo>
                <a:cubicBezTo>
                  <a:pt x="36612" y="16709"/>
                  <a:pt x="36270" y="16709"/>
                  <a:pt x="35996" y="16800"/>
                </a:cubicBezTo>
                <a:cubicBezTo>
                  <a:pt x="34969" y="17097"/>
                  <a:pt x="33964" y="19584"/>
                  <a:pt x="33028" y="19858"/>
                </a:cubicBezTo>
                <a:cubicBezTo>
                  <a:pt x="33480" y="19729"/>
                  <a:pt x="33951" y="19666"/>
                  <a:pt x="34424" y="19666"/>
                </a:cubicBezTo>
                <a:cubicBezTo>
                  <a:pt x="35288" y="19666"/>
                  <a:pt x="36156" y="19879"/>
                  <a:pt x="36909" y="20292"/>
                </a:cubicBezTo>
                <a:lnTo>
                  <a:pt x="34352" y="21890"/>
                </a:lnTo>
                <a:cubicBezTo>
                  <a:pt x="34581" y="22438"/>
                  <a:pt x="35060" y="22871"/>
                  <a:pt x="35608" y="23054"/>
                </a:cubicBezTo>
                <a:lnTo>
                  <a:pt x="32618" y="23602"/>
                </a:lnTo>
                <a:cubicBezTo>
                  <a:pt x="32846" y="24150"/>
                  <a:pt x="33074" y="24697"/>
                  <a:pt x="33325" y="25245"/>
                </a:cubicBezTo>
                <a:cubicBezTo>
                  <a:pt x="32070" y="24880"/>
                  <a:pt x="30814" y="24492"/>
                  <a:pt x="29559" y="24127"/>
                </a:cubicBezTo>
                <a:lnTo>
                  <a:pt x="29559" y="24127"/>
                </a:lnTo>
                <a:cubicBezTo>
                  <a:pt x="30625" y="25419"/>
                  <a:pt x="31466" y="26870"/>
                  <a:pt x="32058" y="28433"/>
                </a:cubicBezTo>
                <a:lnTo>
                  <a:pt x="32058" y="28433"/>
                </a:lnTo>
                <a:cubicBezTo>
                  <a:pt x="31697" y="27548"/>
                  <a:pt x="29097" y="26978"/>
                  <a:pt x="27826" y="26978"/>
                </a:cubicBezTo>
                <a:cubicBezTo>
                  <a:pt x="27617" y="26978"/>
                  <a:pt x="27443" y="26994"/>
                  <a:pt x="27322" y="27026"/>
                </a:cubicBezTo>
                <a:cubicBezTo>
                  <a:pt x="27276" y="27870"/>
                  <a:pt x="26478" y="28509"/>
                  <a:pt x="25633" y="28646"/>
                </a:cubicBezTo>
                <a:cubicBezTo>
                  <a:pt x="25472" y="28673"/>
                  <a:pt x="25311" y="28685"/>
                  <a:pt x="25149" y="28685"/>
                </a:cubicBezTo>
                <a:cubicBezTo>
                  <a:pt x="24483" y="28685"/>
                  <a:pt x="23811" y="28483"/>
                  <a:pt x="23168" y="28281"/>
                </a:cubicBezTo>
                <a:lnTo>
                  <a:pt x="23168" y="28281"/>
                </a:lnTo>
                <a:cubicBezTo>
                  <a:pt x="23602" y="29257"/>
                  <a:pt x="24666" y="29904"/>
                  <a:pt x="25725" y="29904"/>
                </a:cubicBezTo>
                <a:cubicBezTo>
                  <a:pt x="26003" y="29904"/>
                  <a:pt x="26280" y="29859"/>
                  <a:pt x="26546" y="29765"/>
                </a:cubicBezTo>
                <a:lnTo>
                  <a:pt x="26546" y="29765"/>
                </a:lnTo>
                <a:cubicBezTo>
                  <a:pt x="26108" y="30600"/>
                  <a:pt x="25172" y="31149"/>
                  <a:pt x="24230" y="31149"/>
                </a:cubicBezTo>
                <a:cubicBezTo>
                  <a:pt x="24142" y="31149"/>
                  <a:pt x="24054" y="31144"/>
                  <a:pt x="23967" y="31134"/>
                </a:cubicBezTo>
                <a:lnTo>
                  <a:pt x="23967" y="31134"/>
                </a:lnTo>
                <a:cubicBezTo>
                  <a:pt x="24218" y="31613"/>
                  <a:pt x="23533" y="32070"/>
                  <a:pt x="23008" y="32207"/>
                </a:cubicBezTo>
                <a:cubicBezTo>
                  <a:pt x="22460" y="32321"/>
                  <a:pt x="21776" y="32618"/>
                  <a:pt x="21867" y="33166"/>
                </a:cubicBezTo>
                <a:cubicBezTo>
                  <a:pt x="21814" y="33170"/>
                  <a:pt x="21760" y="33172"/>
                  <a:pt x="21707" y="33172"/>
                </a:cubicBezTo>
                <a:cubicBezTo>
                  <a:pt x="21497" y="33172"/>
                  <a:pt x="21290" y="33137"/>
                  <a:pt x="21095" y="33070"/>
                </a:cubicBezTo>
                <a:lnTo>
                  <a:pt x="21095" y="33070"/>
                </a:lnTo>
                <a:cubicBezTo>
                  <a:pt x="21983" y="33528"/>
                  <a:pt x="22980" y="33768"/>
                  <a:pt x="23977" y="33768"/>
                </a:cubicBezTo>
                <a:cubicBezTo>
                  <a:pt x="24302" y="33768"/>
                  <a:pt x="24627" y="33742"/>
                  <a:pt x="24948" y="33691"/>
                </a:cubicBezTo>
                <a:lnTo>
                  <a:pt x="24948" y="33691"/>
                </a:lnTo>
                <a:cubicBezTo>
                  <a:pt x="24286" y="34238"/>
                  <a:pt x="23647" y="34809"/>
                  <a:pt x="22985" y="35380"/>
                </a:cubicBezTo>
                <a:cubicBezTo>
                  <a:pt x="23125" y="35391"/>
                  <a:pt x="23264" y="35397"/>
                  <a:pt x="23404" y="35397"/>
                </a:cubicBezTo>
                <a:cubicBezTo>
                  <a:pt x="25458" y="35397"/>
                  <a:pt x="27497" y="34158"/>
                  <a:pt x="28395" y="32298"/>
                </a:cubicBezTo>
                <a:cubicBezTo>
                  <a:pt x="28555" y="32777"/>
                  <a:pt x="28829" y="33211"/>
                  <a:pt x="29194" y="33554"/>
                </a:cubicBezTo>
                <a:lnTo>
                  <a:pt x="26112" y="36224"/>
                </a:lnTo>
                <a:cubicBezTo>
                  <a:pt x="25861" y="36452"/>
                  <a:pt x="25610" y="36909"/>
                  <a:pt x="25907" y="37069"/>
                </a:cubicBezTo>
                <a:cubicBezTo>
                  <a:pt x="28053" y="36475"/>
                  <a:pt x="29879" y="34855"/>
                  <a:pt x="30769" y="32800"/>
                </a:cubicBezTo>
                <a:lnTo>
                  <a:pt x="30769" y="32800"/>
                </a:lnTo>
                <a:cubicBezTo>
                  <a:pt x="31476" y="33713"/>
                  <a:pt x="30563" y="34969"/>
                  <a:pt x="29650" y="35653"/>
                </a:cubicBezTo>
                <a:cubicBezTo>
                  <a:pt x="28737" y="36338"/>
                  <a:pt x="27596" y="37206"/>
                  <a:pt x="27824" y="38324"/>
                </a:cubicBezTo>
                <a:cubicBezTo>
                  <a:pt x="29422" y="37228"/>
                  <a:pt x="30837" y="35905"/>
                  <a:pt x="32093" y="34444"/>
                </a:cubicBezTo>
                <a:lnTo>
                  <a:pt x="32093" y="34444"/>
                </a:lnTo>
                <a:cubicBezTo>
                  <a:pt x="32115" y="35151"/>
                  <a:pt x="31842" y="35882"/>
                  <a:pt x="31339" y="36430"/>
                </a:cubicBezTo>
                <a:cubicBezTo>
                  <a:pt x="31088" y="36726"/>
                  <a:pt x="30746" y="36955"/>
                  <a:pt x="30609" y="37320"/>
                </a:cubicBezTo>
                <a:cubicBezTo>
                  <a:pt x="30495" y="37571"/>
                  <a:pt x="30495" y="37868"/>
                  <a:pt x="30495" y="38141"/>
                </a:cubicBezTo>
                <a:cubicBezTo>
                  <a:pt x="30472" y="39397"/>
                  <a:pt x="30449" y="40652"/>
                  <a:pt x="30426" y="41930"/>
                </a:cubicBezTo>
                <a:cubicBezTo>
                  <a:pt x="31248" y="40721"/>
                  <a:pt x="31842" y="39374"/>
                  <a:pt x="32138" y="37959"/>
                </a:cubicBezTo>
                <a:cubicBezTo>
                  <a:pt x="32207" y="38735"/>
                  <a:pt x="32321" y="39488"/>
                  <a:pt x="32503" y="40241"/>
                </a:cubicBezTo>
                <a:cubicBezTo>
                  <a:pt x="32800" y="39602"/>
                  <a:pt x="33120" y="38940"/>
                  <a:pt x="33417" y="38301"/>
                </a:cubicBezTo>
                <a:cubicBezTo>
                  <a:pt x="33499" y="38137"/>
                  <a:pt x="33721" y="38030"/>
                  <a:pt x="33860" y="38030"/>
                </a:cubicBezTo>
                <a:cubicBezTo>
                  <a:pt x="33953" y="38030"/>
                  <a:pt x="34010" y="38078"/>
                  <a:pt x="33964" y="38187"/>
                </a:cubicBezTo>
                <a:cubicBezTo>
                  <a:pt x="34238" y="37639"/>
                  <a:pt x="34512" y="37091"/>
                  <a:pt x="34786" y="36544"/>
                </a:cubicBezTo>
                <a:lnTo>
                  <a:pt x="34786" y="36544"/>
                </a:lnTo>
                <a:cubicBezTo>
                  <a:pt x="34352" y="37913"/>
                  <a:pt x="34740" y="39511"/>
                  <a:pt x="35745" y="40538"/>
                </a:cubicBezTo>
                <a:cubicBezTo>
                  <a:pt x="36144" y="40937"/>
                  <a:pt x="36665" y="41267"/>
                  <a:pt x="37217" y="41267"/>
                </a:cubicBezTo>
                <a:cubicBezTo>
                  <a:pt x="37297" y="41267"/>
                  <a:pt x="37376" y="41260"/>
                  <a:pt x="37457" y="41246"/>
                </a:cubicBezTo>
                <a:cubicBezTo>
                  <a:pt x="36863" y="40104"/>
                  <a:pt x="36270" y="38986"/>
                  <a:pt x="35676" y="37845"/>
                </a:cubicBezTo>
                <a:lnTo>
                  <a:pt x="35676" y="37845"/>
                </a:lnTo>
                <a:cubicBezTo>
                  <a:pt x="36239" y="38334"/>
                  <a:pt x="37003" y="38608"/>
                  <a:pt x="37762" y="38608"/>
                </a:cubicBezTo>
                <a:cubicBezTo>
                  <a:pt x="37959" y="38608"/>
                  <a:pt x="38155" y="38590"/>
                  <a:pt x="38347" y="38552"/>
                </a:cubicBezTo>
                <a:cubicBezTo>
                  <a:pt x="38073" y="37822"/>
                  <a:pt x="37730" y="37114"/>
                  <a:pt x="37297" y="36452"/>
                </a:cubicBezTo>
                <a:lnTo>
                  <a:pt x="37297" y="36452"/>
                </a:lnTo>
                <a:cubicBezTo>
                  <a:pt x="37597" y="36665"/>
                  <a:pt x="37963" y="36767"/>
                  <a:pt x="38330" y="36767"/>
                </a:cubicBezTo>
                <a:cubicBezTo>
                  <a:pt x="38828" y="36767"/>
                  <a:pt x="39329" y="36579"/>
                  <a:pt x="39671" y="36224"/>
                </a:cubicBezTo>
                <a:cubicBezTo>
                  <a:pt x="39146" y="35653"/>
                  <a:pt x="38529" y="35151"/>
                  <a:pt x="37867" y="34763"/>
                </a:cubicBezTo>
                <a:lnTo>
                  <a:pt x="37867" y="34763"/>
                </a:lnTo>
                <a:cubicBezTo>
                  <a:pt x="37955" y="34774"/>
                  <a:pt x="38043" y="34779"/>
                  <a:pt x="38131" y="34779"/>
                </a:cubicBezTo>
                <a:cubicBezTo>
                  <a:pt x="39186" y="34779"/>
                  <a:pt x="40222" y="34038"/>
                  <a:pt x="40538" y="33006"/>
                </a:cubicBezTo>
                <a:cubicBezTo>
                  <a:pt x="39762" y="32823"/>
                  <a:pt x="38963" y="32641"/>
                  <a:pt x="38301" y="32207"/>
                </a:cubicBezTo>
                <a:cubicBezTo>
                  <a:pt x="37639" y="31750"/>
                  <a:pt x="37114" y="30997"/>
                  <a:pt x="37206" y="30198"/>
                </a:cubicBezTo>
                <a:lnTo>
                  <a:pt x="37206" y="30198"/>
                </a:lnTo>
                <a:cubicBezTo>
                  <a:pt x="37565" y="30601"/>
                  <a:pt x="38116" y="30823"/>
                  <a:pt x="38668" y="30823"/>
                </a:cubicBezTo>
                <a:cubicBezTo>
                  <a:pt x="38991" y="30823"/>
                  <a:pt x="39315" y="30747"/>
                  <a:pt x="39602" y="30586"/>
                </a:cubicBezTo>
                <a:cubicBezTo>
                  <a:pt x="39374" y="30038"/>
                  <a:pt x="38872" y="29582"/>
                  <a:pt x="38301" y="29422"/>
                </a:cubicBezTo>
                <a:cubicBezTo>
                  <a:pt x="38666" y="29399"/>
                  <a:pt x="39032" y="29262"/>
                  <a:pt x="39328" y="29011"/>
                </a:cubicBezTo>
                <a:cubicBezTo>
                  <a:pt x="37845" y="29011"/>
                  <a:pt x="35996" y="28829"/>
                  <a:pt x="35425" y="27436"/>
                </a:cubicBezTo>
                <a:lnTo>
                  <a:pt x="35425" y="27436"/>
                </a:lnTo>
                <a:cubicBezTo>
                  <a:pt x="35846" y="28018"/>
                  <a:pt x="36531" y="28370"/>
                  <a:pt x="37233" y="28370"/>
                </a:cubicBezTo>
                <a:cubicBezTo>
                  <a:pt x="37330" y="28370"/>
                  <a:pt x="37428" y="28363"/>
                  <a:pt x="37525" y="28349"/>
                </a:cubicBezTo>
                <a:cubicBezTo>
                  <a:pt x="37639" y="27939"/>
                  <a:pt x="37616" y="27482"/>
                  <a:pt x="37479" y="27071"/>
                </a:cubicBezTo>
                <a:lnTo>
                  <a:pt x="37479" y="27071"/>
                </a:lnTo>
                <a:cubicBezTo>
                  <a:pt x="37822" y="27254"/>
                  <a:pt x="38187" y="27436"/>
                  <a:pt x="38552" y="27619"/>
                </a:cubicBezTo>
                <a:cubicBezTo>
                  <a:pt x="36544" y="26615"/>
                  <a:pt x="36384" y="23898"/>
                  <a:pt x="38141" y="22506"/>
                </a:cubicBezTo>
                <a:lnTo>
                  <a:pt x="38141" y="22506"/>
                </a:lnTo>
                <a:cubicBezTo>
                  <a:pt x="38347" y="23351"/>
                  <a:pt x="38096" y="24286"/>
                  <a:pt x="37479" y="24926"/>
                </a:cubicBezTo>
                <a:cubicBezTo>
                  <a:pt x="38278" y="24675"/>
                  <a:pt x="39077" y="24423"/>
                  <a:pt x="39853" y="24172"/>
                </a:cubicBezTo>
                <a:lnTo>
                  <a:pt x="39853" y="24172"/>
                </a:lnTo>
                <a:cubicBezTo>
                  <a:pt x="39625" y="25063"/>
                  <a:pt x="39374" y="25930"/>
                  <a:pt x="39146" y="26820"/>
                </a:cubicBezTo>
                <a:cubicBezTo>
                  <a:pt x="39648" y="26135"/>
                  <a:pt x="40424" y="25633"/>
                  <a:pt x="41268" y="25473"/>
                </a:cubicBezTo>
                <a:cubicBezTo>
                  <a:pt x="41885" y="26752"/>
                  <a:pt x="42136" y="28212"/>
                  <a:pt x="41953" y="29628"/>
                </a:cubicBezTo>
                <a:cubicBezTo>
                  <a:pt x="43026" y="28304"/>
                  <a:pt x="43711" y="26683"/>
                  <a:pt x="43916" y="24994"/>
                </a:cubicBezTo>
                <a:cubicBezTo>
                  <a:pt x="44578" y="25314"/>
                  <a:pt x="45035" y="26021"/>
                  <a:pt x="45057" y="26752"/>
                </a:cubicBezTo>
                <a:cubicBezTo>
                  <a:pt x="45605" y="25451"/>
                  <a:pt x="45674" y="23967"/>
                  <a:pt x="45217" y="22643"/>
                </a:cubicBezTo>
                <a:lnTo>
                  <a:pt x="45217" y="22643"/>
                </a:lnTo>
                <a:cubicBezTo>
                  <a:pt x="46244" y="23396"/>
                  <a:pt x="47271" y="24150"/>
                  <a:pt x="48276" y="24903"/>
                </a:cubicBezTo>
                <a:cubicBezTo>
                  <a:pt x="47911" y="22620"/>
                  <a:pt x="46450" y="20520"/>
                  <a:pt x="44441" y="19402"/>
                </a:cubicBezTo>
                <a:cubicBezTo>
                  <a:pt x="45445" y="19402"/>
                  <a:pt x="46450" y="19379"/>
                  <a:pt x="47477" y="19379"/>
                </a:cubicBezTo>
                <a:cubicBezTo>
                  <a:pt x="45674" y="18192"/>
                  <a:pt x="43893" y="17005"/>
                  <a:pt x="42090" y="15818"/>
                </a:cubicBezTo>
                <a:cubicBezTo>
                  <a:pt x="42478" y="14951"/>
                  <a:pt x="43003" y="14152"/>
                  <a:pt x="43688" y="13490"/>
                </a:cubicBezTo>
                <a:cubicBezTo>
                  <a:pt x="43254" y="13216"/>
                  <a:pt x="42798" y="12965"/>
                  <a:pt x="42364" y="12691"/>
                </a:cubicBezTo>
                <a:cubicBezTo>
                  <a:pt x="42974" y="12494"/>
                  <a:pt x="43612" y="12395"/>
                  <a:pt x="44245" y="12395"/>
                </a:cubicBezTo>
                <a:cubicBezTo>
                  <a:pt x="44417" y="12395"/>
                  <a:pt x="44589" y="12403"/>
                  <a:pt x="44761" y="12417"/>
                </a:cubicBezTo>
                <a:cubicBezTo>
                  <a:pt x="43939" y="11801"/>
                  <a:pt x="43254" y="11002"/>
                  <a:pt x="42775" y="10089"/>
                </a:cubicBezTo>
                <a:cubicBezTo>
                  <a:pt x="42181" y="10569"/>
                  <a:pt x="41588" y="11071"/>
                  <a:pt x="40995" y="11550"/>
                </a:cubicBezTo>
                <a:cubicBezTo>
                  <a:pt x="40264" y="9016"/>
                  <a:pt x="44761" y="6848"/>
                  <a:pt x="43574" y="4497"/>
                </a:cubicBezTo>
                <a:cubicBezTo>
                  <a:pt x="44349" y="4320"/>
                  <a:pt x="45172" y="4135"/>
                  <a:pt x="45972" y="4135"/>
                </a:cubicBezTo>
                <a:cubicBezTo>
                  <a:pt x="46515" y="4135"/>
                  <a:pt x="47047" y="4221"/>
                  <a:pt x="47545" y="4451"/>
                </a:cubicBezTo>
                <a:cubicBezTo>
                  <a:pt x="48755" y="5022"/>
                  <a:pt x="49417" y="6871"/>
                  <a:pt x="48390" y="7761"/>
                </a:cubicBezTo>
                <a:cubicBezTo>
                  <a:pt x="49353" y="7419"/>
                  <a:pt x="50356" y="7257"/>
                  <a:pt x="51362" y="7257"/>
                </a:cubicBezTo>
                <a:cubicBezTo>
                  <a:pt x="51429" y="7257"/>
                  <a:pt x="51496" y="7257"/>
                  <a:pt x="51563" y="7259"/>
                </a:cubicBezTo>
                <a:cubicBezTo>
                  <a:pt x="51700" y="6848"/>
                  <a:pt x="51654" y="6391"/>
                  <a:pt x="51426" y="6003"/>
                </a:cubicBezTo>
                <a:lnTo>
                  <a:pt x="51426" y="6003"/>
                </a:lnTo>
                <a:cubicBezTo>
                  <a:pt x="52110" y="6551"/>
                  <a:pt x="52818" y="7122"/>
                  <a:pt x="53503" y="7670"/>
                </a:cubicBezTo>
                <a:cubicBezTo>
                  <a:pt x="53069" y="8332"/>
                  <a:pt x="52613" y="9016"/>
                  <a:pt x="52179" y="9701"/>
                </a:cubicBezTo>
                <a:cubicBezTo>
                  <a:pt x="53069" y="9176"/>
                  <a:pt x="53914" y="8491"/>
                  <a:pt x="54598" y="7715"/>
                </a:cubicBezTo>
                <a:cubicBezTo>
                  <a:pt x="54827" y="8309"/>
                  <a:pt x="55626" y="8742"/>
                  <a:pt x="55603" y="9404"/>
                </a:cubicBezTo>
                <a:cubicBezTo>
                  <a:pt x="55557" y="10842"/>
                  <a:pt x="55511" y="12303"/>
                  <a:pt x="55466" y="13764"/>
                </a:cubicBezTo>
                <a:cubicBezTo>
                  <a:pt x="55762" y="13330"/>
                  <a:pt x="56036" y="12897"/>
                  <a:pt x="56333" y="12486"/>
                </a:cubicBezTo>
                <a:cubicBezTo>
                  <a:pt x="56767" y="13308"/>
                  <a:pt x="57223" y="14129"/>
                  <a:pt x="57657" y="14951"/>
                </a:cubicBezTo>
                <a:cubicBezTo>
                  <a:pt x="57520" y="14015"/>
                  <a:pt x="57360" y="13079"/>
                  <a:pt x="57223" y="12121"/>
                </a:cubicBezTo>
                <a:lnTo>
                  <a:pt x="57223" y="12121"/>
                </a:lnTo>
                <a:cubicBezTo>
                  <a:pt x="57822" y="12409"/>
                  <a:pt x="58486" y="12552"/>
                  <a:pt x="59154" y="12552"/>
                </a:cubicBezTo>
                <a:cubicBezTo>
                  <a:pt x="59860" y="12552"/>
                  <a:pt x="60572" y="12392"/>
                  <a:pt x="61218" y="12075"/>
                </a:cubicBezTo>
                <a:cubicBezTo>
                  <a:pt x="60716" y="11276"/>
                  <a:pt x="59848" y="10774"/>
                  <a:pt x="59118" y="10158"/>
                </a:cubicBezTo>
                <a:cubicBezTo>
                  <a:pt x="58410" y="9541"/>
                  <a:pt x="57771" y="8606"/>
                  <a:pt x="58068" y="7693"/>
                </a:cubicBezTo>
                <a:lnTo>
                  <a:pt x="58068" y="7693"/>
                </a:lnTo>
                <a:cubicBezTo>
                  <a:pt x="58822" y="8336"/>
                  <a:pt x="59771" y="8764"/>
                  <a:pt x="60746" y="8892"/>
                </a:cubicBezTo>
                <a:lnTo>
                  <a:pt x="60746" y="8892"/>
                </a:lnTo>
                <a:cubicBezTo>
                  <a:pt x="60511" y="8808"/>
                  <a:pt x="60635" y="8259"/>
                  <a:pt x="60967" y="8218"/>
                </a:cubicBezTo>
                <a:cubicBezTo>
                  <a:pt x="60979" y="8217"/>
                  <a:pt x="60991" y="8216"/>
                  <a:pt x="61004" y="8216"/>
                </a:cubicBezTo>
                <a:cubicBezTo>
                  <a:pt x="61350" y="8216"/>
                  <a:pt x="61615" y="8523"/>
                  <a:pt x="61880" y="8765"/>
                </a:cubicBezTo>
                <a:cubicBezTo>
                  <a:pt x="62417" y="9247"/>
                  <a:pt x="63149" y="9518"/>
                  <a:pt x="63881" y="9518"/>
                </a:cubicBezTo>
                <a:cubicBezTo>
                  <a:pt x="64052" y="9518"/>
                  <a:pt x="64222" y="9503"/>
                  <a:pt x="64390" y="9473"/>
                </a:cubicBezTo>
                <a:cubicBezTo>
                  <a:pt x="64071" y="8742"/>
                  <a:pt x="63546" y="8103"/>
                  <a:pt x="62861" y="7670"/>
                </a:cubicBezTo>
                <a:cubicBezTo>
                  <a:pt x="63523" y="7647"/>
                  <a:pt x="64185" y="7624"/>
                  <a:pt x="64847" y="7601"/>
                </a:cubicBezTo>
                <a:cubicBezTo>
                  <a:pt x="64436" y="7168"/>
                  <a:pt x="64025" y="6734"/>
                  <a:pt x="63614" y="6300"/>
                </a:cubicBezTo>
                <a:lnTo>
                  <a:pt x="63614" y="6300"/>
                </a:lnTo>
                <a:cubicBezTo>
                  <a:pt x="64268" y="6361"/>
                  <a:pt x="64922" y="6415"/>
                  <a:pt x="65572" y="6415"/>
                </a:cubicBezTo>
                <a:cubicBezTo>
                  <a:pt x="66148" y="6415"/>
                  <a:pt x="66721" y="6372"/>
                  <a:pt x="67289" y="6255"/>
                </a:cubicBezTo>
                <a:cubicBezTo>
                  <a:pt x="68476" y="6003"/>
                  <a:pt x="69663" y="5364"/>
                  <a:pt x="70279" y="4314"/>
                </a:cubicBezTo>
                <a:lnTo>
                  <a:pt x="70279" y="4314"/>
                </a:lnTo>
                <a:cubicBezTo>
                  <a:pt x="69628" y="4616"/>
                  <a:pt x="68911" y="4763"/>
                  <a:pt x="68196" y="4763"/>
                </a:cubicBezTo>
                <a:cubicBezTo>
                  <a:pt x="67884" y="4763"/>
                  <a:pt x="67572" y="4735"/>
                  <a:pt x="67266" y="4680"/>
                </a:cubicBezTo>
                <a:cubicBezTo>
                  <a:pt x="66787" y="4588"/>
                  <a:pt x="66216" y="4314"/>
                  <a:pt x="66194" y="3812"/>
                </a:cubicBezTo>
                <a:cubicBezTo>
                  <a:pt x="66171" y="3242"/>
                  <a:pt x="66878" y="2945"/>
                  <a:pt x="67426" y="2899"/>
                </a:cubicBezTo>
                <a:cubicBezTo>
                  <a:pt x="67997" y="2831"/>
                  <a:pt x="68682" y="2785"/>
                  <a:pt x="68956" y="2306"/>
                </a:cubicBezTo>
                <a:cubicBezTo>
                  <a:pt x="68294" y="1982"/>
                  <a:pt x="67552" y="1819"/>
                  <a:pt x="66808" y="1819"/>
                </a:cubicBezTo>
                <a:cubicBezTo>
                  <a:pt x="66242" y="1819"/>
                  <a:pt x="65676" y="1913"/>
                  <a:pt x="65144" y="2100"/>
                </a:cubicBezTo>
                <a:cubicBezTo>
                  <a:pt x="65442" y="1396"/>
                  <a:pt x="66100" y="872"/>
                  <a:pt x="66837" y="732"/>
                </a:cubicBezTo>
                <a:lnTo>
                  <a:pt x="66837" y="732"/>
                </a:lnTo>
                <a:lnTo>
                  <a:pt x="68056" y="747"/>
                </a:lnTo>
                <a:lnTo>
                  <a:pt x="68056" y="747"/>
                </a:lnTo>
                <a:cubicBezTo>
                  <a:pt x="67785" y="671"/>
                  <a:pt x="67472" y="583"/>
                  <a:pt x="67254" y="583"/>
                </a:cubicBezTo>
                <a:cubicBezTo>
                  <a:pt x="67119" y="583"/>
                  <a:pt x="67021" y="617"/>
                  <a:pt x="66993" y="708"/>
                </a:cubicBezTo>
                <a:cubicBezTo>
                  <a:pt x="66940" y="714"/>
                  <a:pt x="66888" y="722"/>
                  <a:pt x="66837" y="732"/>
                </a:cubicBezTo>
                <a:lnTo>
                  <a:pt x="66837" y="732"/>
                </a:lnTo>
                <a:lnTo>
                  <a:pt x="85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30"/>
          <p:cNvSpPr/>
          <p:nvPr/>
        </p:nvSpPr>
        <p:spPr>
          <a:xfrm>
            <a:off x="811100" y="-600519"/>
            <a:ext cx="2047608" cy="1221660"/>
          </a:xfrm>
          <a:custGeom>
            <a:avLst/>
            <a:gdLst/>
            <a:ahLst/>
            <a:cxnLst/>
            <a:rect l="l" t="t" r="r" b="b"/>
            <a:pathLst>
              <a:path w="70280" h="41931" extrusionOk="0">
                <a:moveTo>
                  <a:pt x="68056" y="747"/>
                </a:moveTo>
                <a:lnTo>
                  <a:pt x="68056" y="747"/>
                </a:lnTo>
                <a:cubicBezTo>
                  <a:pt x="68263" y="805"/>
                  <a:pt x="68446" y="856"/>
                  <a:pt x="68543" y="856"/>
                </a:cubicBezTo>
                <a:cubicBezTo>
                  <a:pt x="68614" y="856"/>
                  <a:pt x="68639" y="828"/>
                  <a:pt x="68590" y="754"/>
                </a:cubicBezTo>
                <a:lnTo>
                  <a:pt x="68056" y="747"/>
                </a:lnTo>
                <a:close/>
                <a:moveTo>
                  <a:pt x="60746" y="8892"/>
                </a:moveTo>
                <a:cubicBezTo>
                  <a:pt x="60766" y="8899"/>
                  <a:pt x="60788" y="8903"/>
                  <a:pt x="60813" y="8903"/>
                </a:cubicBezTo>
                <a:cubicBezTo>
                  <a:pt x="60818" y="8903"/>
                  <a:pt x="60824" y="8903"/>
                  <a:pt x="60830" y="8902"/>
                </a:cubicBezTo>
                <a:cubicBezTo>
                  <a:pt x="60802" y="8899"/>
                  <a:pt x="60774" y="8896"/>
                  <a:pt x="60746" y="8892"/>
                </a:cubicBezTo>
                <a:close/>
                <a:moveTo>
                  <a:pt x="20452" y="32686"/>
                </a:moveTo>
                <a:lnTo>
                  <a:pt x="20452" y="32686"/>
                </a:lnTo>
                <a:cubicBezTo>
                  <a:pt x="20633" y="32856"/>
                  <a:pt x="20854" y="32987"/>
                  <a:pt x="21095" y="33070"/>
                </a:cubicBezTo>
                <a:lnTo>
                  <a:pt x="21095" y="33070"/>
                </a:lnTo>
                <a:cubicBezTo>
                  <a:pt x="20873" y="32955"/>
                  <a:pt x="20658" y="32827"/>
                  <a:pt x="20452" y="32686"/>
                </a:cubicBezTo>
                <a:close/>
                <a:moveTo>
                  <a:pt x="8537" y="0"/>
                </a:moveTo>
                <a:cubicBezTo>
                  <a:pt x="6665" y="137"/>
                  <a:pt x="4816" y="274"/>
                  <a:pt x="2945" y="411"/>
                </a:cubicBezTo>
                <a:cubicBezTo>
                  <a:pt x="3493" y="959"/>
                  <a:pt x="4018" y="1484"/>
                  <a:pt x="4542" y="2009"/>
                </a:cubicBezTo>
                <a:cubicBezTo>
                  <a:pt x="3264" y="2329"/>
                  <a:pt x="1986" y="2648"/>
                  <a:pt x="708" y="2968"/>
                </a:cubicBezTo>
                <a:cubicBezTo>
                  <a:pt x="1438" y="3698"/>
                  <a:pt x="2465" y="4155"/>
                  <a:pt x="3493" y="4200"/>
                </a:cubicBezTo>
                <a:cubicBezTo>
                  <a:pt x="2580" y="4200"/>
                  <a:pt x="1644" y="4611"/>
                  <a:pt x="1027" y="5296"/>
                </a:cubicBezTo>
                <a:cubicBezTo>
                  <a:pt x="1781" y="5785"/>
                  <a:pt x="2662" y="6037"/>
                  <a:pt x="3557" y="6037"/>
                </a:cubicBezTo>
                <a:cubicBezTo>
                  <a:pt x="3665" y="6037"/>
                  <a:pt x="3773" y="6034"/>
                  <a:pt x="3881" y="6026"/>
                </a:cubicBezTo>
                <a:lnTo>
                  <a:pt x="3881" y="6026"/>
                </a:lnTo>
                <a:cubicBezTo>
                  <a:pt x="2306" y="6140"/>
                  <a:pt x="799" y="7053"/>
                  <a:pt x="0" y="8423"/>
                </a:cubicBezTo>
                <a:cubicBezTo>
                  <a:pt x="272" y="8434"/>
                  <a:pt x="544" y="8440"/>
                  <a:pt x="816" y="8440"/>
                </a:cubicBezTo>
                <a:cubicBezTo>
                  <a:pt x="2711" y="8440"/>
                  <a:pt x="4598" y="8163"/>
                  <a:pt x="6414" y="7624"/>
                </a:cubicBezTo>
                <a:lnTo>
                  <a:pt x="6414" y="7624"/>
                </a:lnTo>
                <a:cubicBezTo>
                  <a:pt x="5273" y="8606"/>
                  <a:pt x="4109" y="9564"/>
                  <a:pt x="2968" y="10523"/>
                </a:cubicBezTo>
                <a:cubicBezTo>
                  <a:pt x="5204" y="10500"/>
                  <a:pt x="7418" y="9861"/>
                  <a:pt x="9336" y="8697"/>
                </a:cubicBezTo>
                <a:lnTo>
                  <a:pt x="9336" y="8697"/>
                </a:lnTo>
                <a:cubicBezTo>
                  <a:pt x="8080" y="10409"/>
                  <a:pt x="7533" y="12623"/>
                  <a:pt x="7852" y="14723"/>
                </a:cubicBezTo>
                <a:cubicBezTo>
                  <a:pt x="8765" y="13901"/>
                  <a:pt x="9381" y="12737"/>
                  <a:pt x="9564" y="11527"/>
                </a:cubicBezTo>
                <a:lnTo>
                  <a:pt x="9564" y="11527"/>
                </a:lnTo>
                <a:cubicBezTo>
                  <a:pt x="9359" y="13011"/>
                  <a:pt x="9130" y="14472"/>
                  <a:pt x="8902" y="15955"/>
                </a:cubicBezTo>
                <a:cubicBezTo>
                  <a:pt x="10797" y="14791"/>
                  <a:pt x="12052" y="12623"/>
                  <a:pt x="12120" y="10386"/>
                </a:cubicBezTo>
                <a:cubicBezTo>
                  <a:pt x="12463" y="10865"/>
                  <a:pt x="12782" y="11345"/>
                  <a:pt x="13125" y="11801"/>
                </a:cubicBezTo>
                <a:cubicBezTo>
                  <a:pt x="13353" y="10683"/>
                  <a:pt x="13581" y="9564"/>
                  <a:pt x="13810" y="8446"/>
                </a:cubicBezTo>
                <a:cubicBezTo>
                  <a:pt x="13924" y="8994"/>
                  <a:pt x="14038" y="9564"/>
                  <a:pt x="14449" y="9929"/>
                </a:cubicBezTo>
                <a:cubicBezTo>
                  <a:pt x="14648" y="10129"/>
                  <a:pt x="14937" y="10243"/>
                  <a:pt x="15212" y="10243"/>
                </a:cubicBezTo>
                <a:cubicBezTo>
                  <a:pt x="15472" y="10243"/>
                  <a:pt x="15719" y="10140"/>
                  <a:pt x="15864" y="9907"/>
                </a:cubicBezTo>
                <a:cubicBezTo>
                  <a:pt x="16206" y="11162"/>
                  <a:pt x="16298" y="12486"/>
                  <a:pt x="16138" y="13764"/>
                </a:cubicBezTo>
                <a:cubicBezTo>
                  <a:pt x="17416" y="13262"/>
                  <a:pt x="18512" y="12280"/>
                  <a:pt x="19151" y="11025"/>
                </a:cubicBezTo>
                <a:cubicBezTo>
                  <a:pt x="19265" y="12554"/>
                  <a:pt x="19379" y="14084"/>
                  <a:pt x="19493" y="15613"/>
                </a:cubicBezTo>
                <a:cubicBezTo>
                  <a:pt x="19972" y="14586"/>
                  <a:pt x="20452" y="13536"/>
                  <a:pt x="20931" y="12486"/>
                </a:cubicBezTo>
                <a:cubicBezTo>
                  <a:pt x="21228" y="14221"/>
                  <a:pt x="21251" y="16024"/>
                  <a:pt x="20954" y="17781"/>
                </a:cubicBezTo>
                <a:cubicBezTo>
                  <a:pt x="21547" y="16845"/>
                  <a:pt x="22460" y="16138"/>
                  <a:pt x="23487" y="15773"/>
                </a:cubicBezTo>
                <a:lnTo>
                  <a:pt x="23487" y="15773"/>
                </a:lnTo>
                <a:cubicBezTo>
                  <a:pt x="22597" y="17758"/>
                  <a:pt x="21730" y="19767"/>
                  <a:pt x="20840" y="21776"/>
                </a:cubicBezTo>
                <a:cubicBezTo>
                  <a:pt x="22399" y="21562"/>
                  <a:pt x="23879" y="20889"/>
                  <a:pt x="25072" y="19886"/>
                </a:cubicBezTo>
                <a:lnTo>
                  <a:pt x="25072" y="19886"/>
                </a:lnTo>
                <a:cubicBezTo>
                  <a:pt x="24713" y="20259"/>
                  <a:pt x="24504" y="20786"/>
                  <a:pt x="24560" y="21296"/>
                </a:cubicBezTo>
                <a:cubicBezTo>
                  <a:pt x="24651" y="21301"/>
                  <a:pt x="24739" y="21304"/>
                  <a:pt x="24823" y="21304"/>
                </a:cubicBezTo>
                <a:cubicBezTo>
                  <a:pt x="28229" y="21304"/>
                  <a:pt x="26736" y="17347"/>
                  <a:pt x="26112" y="15499"/>
                </a:cubicBezTo>
                <a:lnTo>
                  <a:pt x="26112" y="15499"/>
                </a:lnTo>
                <a:cubicBezTo>
                  <a:pt x="26729" y="16069"/>
                  <a:pt x="27368" y="16663"/>
                  <a:pt x="28007" y="17233"/>
                </a:cubicBezTo>
                <a:cubicBezTo>
                  <a:pt x="27619" y="16526"/>
                  <a:pt x="27368" y="15750"/>
                  <a:pt x="27231" y="14974"/>
                </a:cubicBezTo>
                <a:lnTo>
                  <a:pt x="27231" y="14974"/>
                </a:lnTo>
                <a:cubicBezTo>
                  <a:pt x="27733" y="15385"/>
                  <a:pt x="28326" y="15659"/>
                  <a:pt x="28966" y="15750"/>
                </a:cubicBezTo>
                <a:cubicBezTo>
                  <a:pt x="28098" y="14723"/>
                  <a:pt x="27299" y="13604"/>
                  <a:pt x="26615" y="12463"/>
                </a:cubicBezTo>
                <a:cubicBezTo>
                  <a:pt x="26341" y="12029"/>
                  <a:pt x="26181" y="11367"/>
                  <a:pt x="26615" y="11162"/>
                </a:cubicBezTo>
                <a:cubicBezTo>
                  <a:pt x="26774" y="11093"/>
                  <a:pt x="26980" y="11093"/>
                  <a:pt x="27117" y="11002"/>
                </a:cubicBezTo>
                <a:cubicBezTo>
                  <a:pt x="27345" y="10797"/>
                  <a:pt x="27208" y="10409"/>
                  <a:pt x="27048" y="10158"/>
                </a:cubicBezTo>
                <a:cubicBezTo>
                  <a:pt x="26706" y="9564"/>
                  <a:pt x="26341" y="8948"/>
                  <a:pt x="25975" y="8354"/>
                </a:cubicBezTo>
                <a:cubicBezTo>
                  <a:pt x="26009" y="8350"/>
                  <a:pt x="26042" y="8348"/>
                  <a:pt x="26075" y="8348"/>
                </a:cubicBezTo>
                <a:cubicBezTo>
                  <a:pt x="26380" y="8348"/>
                  <a:pt x="26671" y="8525"/>
                  <a:pt x="26980" y="8628"/>
                </a:cubicBezTo>
                <a:cubicBezTo>
                  <a:pt x="27118" y="8688"/>
                  <a:pt x="27277" y="8725"/>
                  <a:pt x="27428" y="8725"/>
                </a:cubicBezTo>
                <a:cubicBezTo>
                  <a:pt x="27627" y="8725"/>
                  <a:pt x="27812" y="8660"/>
                  <a:pt x="27916" y="8491"/>
                </a:cubicBezTo>
                <a:cubicBezTo>
                  <a:pt x="28007" y="8354"/>
                  <a:pt x="28007" y="8172"/>
                  <a:pt x="28007" y="8012"/>
                </a:cubicBezTo>
                <a:cubicBezTo>
                  <a:pt x="28028" y="7416"/>
                  <a:pt x="28407" y="6700"/>
                  <a:pt x="28959" y="6700"/>
                </a:cubicBezTo>
                <a:cubicBezTo>
                  <a:pt x="28998" y="6700"/>
                  <a:pt x="29039" y="6703"/>
                  <a:pt x="29080" y="6711"/>
                </a:cubicBezTo>
                <a:cubicBezTo>
                  <a:pt x="29650" y="6802"/>
                  <a:pt x="29879" y="7578"/>
                  <a:pt x="30426" y="7738"/>
                </a:cubicBezTo>
                <a:cubicBezTo>
                  <a:pt x="30506" y="7764"/>
                  <a:pt x="30583" y="7775"/>
                  <a:pt x="30659" y="7775"/>
                </a:cubicBezTo>
                <a:cubicBezTo>
                  <a:pt x="31193" y="7775"/>
                  <a:pt x="31630" y="7188"/>
                  <a:pt x="31910" y="6688"/>
                </a:cubicBezTo>
                <a:cubicBezTo>
                  <a:pt x="32198" y="6175"/>
                  <a:pt x="32633" y="5569"/>
                  <a:pt x="33183" y="5569"/>
                </a:cubicBezTo>
                <a:cubicBezTo>
                  <a:pt x="33244" y="5569"/>
                  <a:pt x="33307" y="5577"/>
                  <a:pt x="33371" y="5593"/>
                </a:cubicBezTo>
                <a:cubicBezTo>
                  <a:pt x="33028" y="6163"/>
                  <a:pt x="32709" y="6734"/>
                  <a:pt x="32367" y="7305"/>
                </a:cubicBezTo>
                <a:cubicBezTo>
                  <a:pt x="32444" y="7360"/>
                  <a:pt x="32525" y="7382"/>
                  <a:pt x="32610" y="7382"/>
                </a:cubicBezTo>
                <a:cubicBezTo>
                  <a:pt x="32873" y="7382"/>
                  <a:pt x="33163" y="7168"/>
                  <a:pt x="33439" y="7099"/>
                </a:cubicBezTo>
                <a:cubicBezTo>
                  <a:pt x="33504" y="7082"/>
                  <a:pt x="33568" y="7074"/>
                  <a:pt x="33631" y="7074"/>
                </a:cubicBezTo>
                <a:cubicBezTo>
                  <a:pt x="34250" y="7074"/>
                  <a:pt x="34728" y="7851"/>
                  <a:pt x="34603" y="8514"/>
                </a:cubicBezTo>
                <a:cubicBezTo>
                  <a:pt x="34466" y="9222"/>
                  <a:pt x="33873" y="9747"/>
                  <a:pt x="33325" y="10226"/>
                </a:cubicBezTo>
                <a:cubicBezTo>
                  <a:pt x="34033" y="10226"/>
                  <a:pt x="34763" y="10066"/>
                  <a:pt x="35402" y="9770"/>
                </a:cubicBezTo>
                <a:lnTo>
                  <a:pt x="35402" y="9770"/>
                </a:lnTo>
                <a:cubicBezTo>
                  <a:pt x="35151" y="10751"/>
                  <a:pt x="34558" y="11618"/>
                  <a:pt x="33736" y="12189"/>
                </a:cubicBezTo>
                <a:cubicBezTo>
                  <a:pt x="33789" y="12193"/>
                  <a:pt x="33842" y="12195"/>
                  <a:pt x="33894" y="12195"/>
                </a:cubicBezTo>
                <a:cubicBezTo>
                  <a:pt x="34962" y="12195"/>
                  <a:pt x="35825" y="11329"/>
                  <a:pt x="36544" y="10546"/>
                </a:cubicBezTo>
                <a:lnTo>
                  <a:pt x="36544" y="10546"/>
                </a:lnTo>
                <a:cubicBezTo>
                  <a:pt x="36817" y="11413"/>
                  <a:pt x="37046" y="12463"/>
                  <a:pt x="36475" y="13171"/>
                </a:cubicBezTo>
                <a:cubicBezTo>
                  <a:pt x="35973" y="13787"/>
                  <a:pt x="34946" y="14038"/>
                  <a:pt x="34832" y="14837"/>
                </a:cubicBezTo>
                <a:cubicBezTo>
                  <a:pt x="35676" y="14768"/>
                  <a:pt x="36475" y="14380"/>
                  <a:pt x="37023" y="13764"/>
                </a:cubicBezTo>
                <a:cubicBezTo>
                  <a:pt x="37137" y="13650"/>
                  <a:pt x="37251" y="13513"/>
                  <a:pt x="37411" y="13444"/>
                </a:cubicBezTo>
                <a:cubicBezTo>
                  <a:pt x="37471" y="13419"/>
                  <a:pt x="37530" y="13408"/>
                  <a:pt x="37585" y="13408"/>
                </a:cubicBezTo>
                <a:cubicBezTo>
                  <a:pt x="38036" y="13408"/>
                  <a:pt x="38317" y="14164"/>
                  <a:pt x="38073" y="14631"/>
                </a:cubicBezTo>
                <a:cubicBezTo>
                  <a:pt x="37822" y="15156"/>
                  <a:pt x="37251" y="15476"/>
                  <a:pt x="37023" y="16024"/>
                </a:cubicBezTo>
                <a:cubicBezTo>
                  <a:pt x="36954" y="16184"/>
                  <a:pt x="36909" y="16366"/>
                  <a:pt x="36795" y="16480"/>
                </a:cubicBezTo>
                <a:cubicBezTo>
                  <a:pt x="36612" y="16709"/>
                  <a:pt x="36270" y="16709"/>
                  <a:pt x="35996" y="16800"/>
                </a:cubicBezTo>
                <a:cubicBezTo>
                  <a:pt x="34969" y="17097"/>
                  <a:pt x="33964" y="19584"/>
                  <a:pt x="33028" y="19858"/>
                </a:cubicBezTo>
                <a:cubicBezTo>
                  <a:pt x="33480" y="19729"/>
                  <a:pt x="33951" y="19666"/>
                  <a:pt x="34424" y="19666"/>
                </a:cubicBezTo>
                <a:cubicBezTo>
                  <a:pt x="35288" y="19666"/>
                  <a:pt x="36156" y="19879"/>
                  <a:pt x="36909" y="20292"/>
                </a:cubicBezTo>
                <a:lnTo>
                  <a:pt x="34352" y="21890"/>
                </a:lnTo>
                <a:cubicBezTo>
                  <a:pt x="34581" y="22438"/>
                  <a:pt x="35060" y="22871"/>
                  <a:pt x="35608" y="23054"/>
                </a:cubicBezTo>
                <a:lnTo>
                  <a:pt x="32618" y="23602"/>
                </a:lnTo>
                <a:cubicBezTo>
                  <a:pt x="32846" y="24150"/>
                  <a:pt x="33074" y="24697"/>
                  <a:pt x="33325" y="25245"/>
                </a:cubicBezTo>
                <a:cubicBezTo>
                  <a:pt x="32070" y="24880"/>
                  <a:pt x="30814" y="24492"/>
                  <a:pt x="29559" y="24127"/>
                </a:cubicBezTo>
                <a:lnTo>
                  <a:pt x="29559" y="24127"/>
                </a:lnTo>
                <a:cubicBezTo>
                  <a:pt x="30625" y="25419"/>
                  <a:pt x="31466" y="26870"/>
                  <a:pt x="32058" y="28433"/>
                </a:cubicBezTo>
                <a:lnTo>
                  <a:pt x="32058" y="28433"/>
                </a:lnTo>
                <a:cubicBezTo>
                  <a:pt x="31697" y="27548"/>
                  <a:pt x="29097" y="26978"/>
                  <a:pt x="27826" y="26978"/>
                </a:cubicBezTo>
                <a:cubicBezTo>
                  <a:pt x="27617" y="26978"/>
                  <a:pt x="27443" y="26994"/>
                  <a:pt x="27322" y="27026"/>
                </a:cubicBezTo>
                <a:cubicBezTo>
                  <a:pt x="27276" y="27870"/>
                  <a:pt x="26478" y="28509"/>
                  <a:pt x="25633" y="28646"/>
                </a:cubicBezTo>
                <a:cubicBezTo>
                  <a:pt x="25472" y="28673"/>
                  <a:pt x="25311" y="28685"/>
                  <a:pt x="25149" y="28685"/>
                </a:cubicBezTo>
                <a:cubicBezTo>
                  <a:pt x="24483" y="28685"/>
                  <a:pt x="23811" y="28483"/>
                  <a:pt x="23168" y="28281"/>
                </a:cubicBezTo>
                <a:lnTo>
                  <a:pt x="23168" y="28281"/>
                </a:lnTo>
                <a:cubicBezTo>
                  <a:pt x="23602" y="29257"/>
                  <a:pt x="24666" y="29904"/>
                  <a:pt x="25725" y="29904"/>
                </a:cubicBezTo>
                <a:cubicBezTo>
                  <a:pt x="26003" y="29904"/>
                  <a:pt x="26280" y="29859"/>
                  <a:pt x="26546" y="29765"/>
                </a:cubicBezTo>
                <a:lnTo>
                  <a:pt x="26546" y="29765"/>
                </a:lnTo>
                <a:cubicBezTo>
                  <a:pt x="26108" y="30600"/>
                  <a:pt x="25172" y="31149"/>
                  <a:pt x="24230" y="31149"/>
                </a:cubicBezTo>
                <a:cubicBezTo>
                  <a:pt x="24142" y="31149"/>
                  <a:pt x="24054" y="31144"/>
                  <a:pt x="23967" y="31134"/>
                </a:cubicBezTo>
                <a:lnTo>
                  <a:pt x="23967" y="31134"/>
                </a:lnTo>
                <a:cubicBezTo>
                  <a:pt x="24218" y="31613"/>
                  <a:pt x="23533" y="32070"/>
                  <a:pt x="23008" y="32207"/>
                </a:cubicBezTo>
                <a:cubicBezTo>
                  <a:pt x="22460" y="32321"/>
                  <a:pt x="21776" y="32618"/>
                  <a:pt x="21867" y="33166"/>
                </a:cubicBezTo>
                <a:cubicBezTo>
                  <a:pt x="21814" y="33170"/>
                  <a:pt x="21760" y="33172"/>
                  <a:pt x="21707" y="33172"/>
                </a:cubicBezTo>
                <a:cubicBezTo>
                  <a:pt x="21497" y="33172"/>
                  <a:pt x="21290" y="33137"/>
                  <a:pt x="21095" y="33070"/>
                </a:cubicBezTo>
                <a:lnTo>
                  <a:pt x="21095" y="33070"/>
                </a:lnTo>
                <a:cubicBezTo>
                  <a:pt x="21983" y="33528"/>
                  <a:pt x="22980" y="33768"/>
                  <a:pt x="23977" y="33768"/>
                </a:cubicBezTo>
                <a:cubicBezTo>
                  <a:pt x="24302" y="33768"/>
                  <a:pt x="24627" y="33742"/>
                  <a:pt x="24948" y="33691"/>
                </a:cubicBezTo>
                <a:lnTo>
                  <a:pt x="24948" y="33691"/>
                </a:lnTo>
                <a:cubicBezTo>
                  <a:pt x="24286" y="34238"/>
                  <a:pt x="23647" y="34809"/>
                  <a:pt x="22985" y="35380"/>
                </a:cubicBezTo>
                <a:cubicBezTo>
                  <a:pt x="23125" y="35391"/>
                  <a:pt x="23264" y="35397"/>
                  <a:pt x="23404" y="35397"/>
                </a:cubicBezTo>
                <a:cubicBezTo>
                  <a:pt x="25458" y="35397"/>
                  <a:pt x="27497" y="34158"/>
                  <a:pt x="28395" y="32298"/>
                </a:cubicBezTo>
                <a:cubicBezTo>
                  <a:pt x="28555" y="32777"/>
                  <a:pt x="28829" y="33211"/>
                  <a:pt x="29194" y="33554"/>
                </a:cubicBezTo>
                <a:lnTo>
                  <a:pt x="26112" y="36224"/>
                </a:lnTo>
                <a:cubicBezTo>
                  <a:pt x="25861" y="36452"/>
                  <a:pt x="25610" y="36909"/>
                  <a:pt x="25907" y="37069"/>
                </a:cubicBezTo>
                <a:cubicBezTo>
                  <a:pt x="28053" y="36475"/>
                  <a:pt x="29879" y="34855"/>
                  <a:pt x="30769" y="32800"/>
                </a:cubicBezTo>
                <a:lnTo>
                  <a:pt x="30769" y="32800"/>
                </a:lnTo>
                <a:cubicBezTo>
                  <a:pt x="31476" y="33713"/>
                  <a:pt x="30563" y="34969"/>
                  <a:pt x="29650" y="35653"/>
                </a:cubicBezTo>
                <a:cubicBezTo>
                  <a:pt x="28737" y="36338"/>
                  <a:pt x="27596" y="37206"/>
                  <a:pt x="27824" y="38324"/>
                </a:cubicBezTo>
                <a:cubicBezTo>
                  <a:pt x="29422" y="37228"/>
                  <a:pt x="30837" y="35905"/>
                  <a:pt x="32093" y="34444"/>
                </a:cubicBezTo>
                <a:lnTo>
                  <a:pt x="32093" y="34444"/>
                </a:lnTo>
                <a:cubicBezTo>
                  <a:pt x="32115" y="35151"/>
                  <a:pt x="31842" y="35882"/>
                  <a:pt x="31339" y="36430"/>
                </a:cubicBezTo>
                <a:cubicBezTo>
                  <a:pt x="31088" y="36726"/>
                  <a:pt x="30746" y="36955"/>
                  <a:pt x="30609" y="37320"/>
                </a:cubicBezTo>
                <a:cubicBezTo>
                  <a:pt x="30495" y="37571"/>
                  <a:pt x="30495" y="37868"/>
                  <a:pt x="30495" y="38141"/>
                </a:cubicBezTo>
                <a:cubicBezTo>
                  <a:pt x="30472" y="39397"/>
                  <a:pt x="30449" y="40652"/>
                  <a:pt x="30426" y="41930"/>
                </a:cubicBezTo>
                <a:cubicBezTo>
                  <a:pt x="31248" y="40721"/>
                  <a:pt x="31842" y="39374"/>
                  <a:pt x="32138" y="37959"/>
                </a:cubicBezTo>
                <a:cubicBezTo>
                  <a:pt x="32207" y="38735"/>
                  <a:pt x="32321" y="39488"/>
                  <a:pt x="32503" y="40241"/>
                </a:cubicBezTo>
                <a:cubicBezTo>
                  <a:pt x="32800" y="39602"/>
                  <a:pt x="33120" y="38940"/>
                  <a:pt x="33417" y="38301"/>
                </a:cubicBezTo>
                <a:cubicBezTo>
                  <a:pt x="33499" y="38137"/>
                  <a:pt x="33721" y="38030"/>
                  <a:pt x="33860" y="38030"/>
                </a:cubicBezTo>
                <a:cubicBezTo>
                  <a:pt x="33953" y="38030"/>
                  <a:pt x="34010" y="38078"/>
                  <a:pt x="33964" y="38187"/>
                </a:cubicBezTo>
                <a:cubicBezTo>
                  <a:pt x="34238" y="37639"/>
                  <a:pt x="34512" y="37091"/>
                  <a:pt x="34786" y="36544"/>
                </a:cubicBezTo>
                <a:lnTo>
                  <a:pt x="34786" y="36544"/>
                </a:lnTo>
                <a:cubicBezTo>
                  <a:pt x="34352" y="37913"/>
                  <a:pt x="34740" y="39511"/>
                  <a:pt x="35745" y="40538"/>
                </a:cubicBezTo>
                <a:cubicBezTo>
                  <a:pt x="36144" y="40937"/>
                  <a:pt x="36665" y="41267"/>
                  <a:pt x="37217" y="41267"/>
                </a:cubicBezTo>
                <a:cubicBezTo>
                  <a:pt x="37297" y="41267"/>
                  <a:pt x="37376" y="41260"/>
                  <a:pt x="37457" y="41246"/>
                </a:cubicBezTo>
                <a:cubicBezTo>
                  <a:pt x="36863" y="40104"/>
                  <a:pt x="36270" y="38986"/>
                  <a:pt x="35676" y="37845"/>
                </a:cubicBezTo>
                <a:lnTo>
                  <a:pt x="35676" y="37845"/>
                </a:lnTo>
                <a:cubicBezTo>
                  <a:pt x="36239" y="38334"/>
                  <a:pt x="37003" y="38608"/>
                  <a:pt x="37762" y="38608"/>
                </a:cubicBezTo>
                <a:cubicBezTo>
                  <a:pt x="37959" y="38608"/>
                  <a:pt x="38155" y="38590"/>
                  <a:pt x="38347" y="38552"/>
                </a:cubicBezTo>
                <a:cubicBezTo>
                  <a:pt x="38073" y="37822"/>
                  <a:pt x="37730" y="37114"/>
                  <a:pt x="37297" y="36452"/>
                </a:cubicBezTo>
                <a:lnTo>
                  <a:pt x="37297" y="36452"/>
                </a:lnTo>
                <a:cubicBezTo>
                  <a:pt x="37597" y="36665"/>
                  <a:pt x="37963" y="36767"/>
                  <a:pt x="38330" y="36767"/>
                </a:cubicBezTo>
                <a:cubicBezTo>
                  <a:pt x="38828" y="36767"/>
                  <a:pt x="39329" y="36579"/>
                  <a:pt x="39671" y="36224"/>
                </a:cubicBezTo>
                <a:cubicBezTo>
                  <a:pt x="39146" y="35653"/>
                  <a:pt x="38529" y="35151"/>
                  <a:pt x="37867" y="34763"/>
                </a:cubicBezTo>
                <a:lnTo>
                  <a:pt x="37867" y="34763"/>
                </a:lnTo>
                <a:cubicBezTo>
                  <a:pt x="37955" y="34774"/>
                  <a:pt x="38043" y="34779"/>
                  <a:pt x="38131" y="34779"/>
                </a:cubicBezTo>
                <a:cubicBezTo>
                  <a:pt x="39186" y="34779"/>
                  <a:pt x="40222" y="34038"/>
                  <a:pt x="40538" y="33006"/>
                </a:cubicBezTo>
                <a:cubicBezTo>
                  <a:pt x="39762" y="32823"/>
                  <a:pt x="38963" y="32641"/>
                  <a:pt x="38301" y="32207"/>
                </a:cubicBezTo>
                <a:cubicBezTo>
                  <a:pt x="37639" y="31750"/>
                  <a:pt x="37114" y="30997"/>
                  <a:pt x="37206" y="30198"/>
                </a:cubicBezTo>
                <a:lnTo>
                  <a:pt x="37206" y="30198"/>
                </a:lnTo>
                <a:cubicBezTo>
                  <a:pt x="37565" y="30601"/>
                  <a:pt x="38116" y="30823"/>
                  <a:pt x="38668" y="30823"/>
                </a:cubicBezTo>
                <a:cubicBezTo>
                  <a:pt x="38991" y="30823"/>
                  <a:pt x="39315" y="30747"/>
                  <a:pt x="39602" y="30586"/>
                </a:cubicBezTo>
                <a:cubicBezTo>
                  <a:pt x="39374" y="30038"/>
                  <a:pt x="38872" y="29582"/>
                  <a:pt x="38301" y="29422"/>
                </a:cubicBezTo>
                <a:cubicBezTo>
                  <a:pt x="38666" y="29399"/>
                  <a:pt x="39032" y="29262"/>
                  <a:pt x="39328" y="29011"/>
                </a:cubicBezTo>
                <a:cubicBezTo>
                  <a:pt x="37845" y="29011"/>
                  <a:pt x="35996" y="28829"/>
                  <a:pt x="35425" y="27436"/>
                </a:cubicBezTo>
                <a:lnTo>
                  <a:pt x="35425" y="27436"/>
                </a:lnTo>
                <a:cubicBezTo>
                  <a:pt x="35846" y="28018"/>
                  <a:pt x="36531" y="28370"/>
                  <a:pt x="37233" y="28370"/>
                </a:cubicBezTo>
                <a:cubicBezTo>
                  <a:pt x="37330" y="28370"/>
                  <a:pt x="37428" y="28363"/>
                  <a:pt x="37525" y="28349"/>
                </a:cubicBezTo>
                <a:cubicBezTo>
                  <a:pt x="37639" y="27939"/>
                  <a:pt x="37616" y="27482"/>
                  <a:pt x="37479" y="27071"/>
                </a:cubicBezTo>
                <a:lnTo>
                  <a:pt x="37479" y="27071"/>
                </a:lnTo>
                <a:cubicBezTo>
                  <a:pt x="37822" y="27254"/>
                  <a:pt x="38187" y="27436"/>
                  <a:pt x="38552" y="27619"/>
                </a:cubicBezTo>
                <a:cubicBezTo>
                  <a:pt x="36544" y="26615"/>
                  <a:pt x="36384" y="23898"/>
                  <a:pt x="38141" y="22506"/>
                </a:cubicBezTo>
                <a:lnTo>
                  <a:pt x="38141" y="22506"/>
                </a:lnTo>
                <a:cubicBezTo>
                  <a:pt x="38347" y="23351"/>
                  <a:pt x="38096" y="24286"/>
                  <a:pt x="37479" y="24926"/>
                </a:cubicBezTo>
                <a:cubicBezTo>
                  <a:pt x="38278" y="24675"/>
                  <a:pt x="39077" y="24423"/>
                  <a:pt x="39853" y="24172"/>
                </a:cubicBezTo>
                <a:lnTo>
                  <a:pt x="39853" y="24172"/>
                </a:lnTo>
                <a:cubicBezTo>
                  <a:pt x="39625" y="25063"/>
                  <a:pt x="39374" y="25930"/>
                  <a:pt x="39146" y="26820"/>
                </a:cubicBezTo>
                <a:cubicBezTo>
                  <a:pt x="39648" y="26135"/>
                  <a:pt x="40424" y="25633"/>
                  <a:pt x="41268" y="25473"/>
                </a:cubicBezTo>
                <a:cubicBezTo>
                  <a:pt x="41885" y="26752"/>
                  <a:pt x="42136" y="28212"/>
                  <a:pt x="41953" y="29628"/>
                </a:cubicBezTo>
                <a:cubicBezTo>
                  <a:pt x="43026" y="28304"/>
                  <a:pt x="43711" y="26683"/>
                  <a:pt x="43916" y="24994"/>
                </a:cubicBezTo>
                <a:cubicBezTo>
                  <a:pt x="44578" y="25314"/>
                  <a:pt x="45035" y="26021"/>
                  <a:pt x="45057" y="26752"/>
                </a:cubicBezTo>
                <a:cubicBezTo>
                  <a:pt x="45605" y="25451"/>
                  <a:pt x="45674" y="23967"/>
                  <a:pt x="45217" y="22643"/>
                </a:cubicBezTo>
                <a:lnTo>
                  <a:pt x="45217" y="22643"/>
                </a:lnTo>
                <a:cubicBezTo>
                  <a:pt x="46244" y="23396"/>
                  <a:pt x="47271" y="24150"/>
                  <a:pt x="48276" y="24903"/>
                </a:cubicBezTo>
                <a:cubicBezTo>
                  <a:pt x="47911" y="22620"/>
                  <a:pt x="46450" y="20520"/>
                  <a:pt x="44441" y="19402"/>
                </a:cubicBezTo>
                <a:cubicBezTo>
                  <a:pt x="45445" y="19402"/>
                  <a:pt x="46450" y="19379"/>
                  <a:pt x="47477" y="19379"/>
                </a:cubicBezTo>
                <a:cubicBezTo>
                  <a:pt x="45674" y="18192"/>
                  <a:pt x="43893" y="17005"/>
                  <a:pt x="42090" y="15818"/>
                </a:cubicBezTo>
                <a:cubicBezTo>
                  <a:pt x="42478" y="14951"/>
                  <a:pt x="43003" y="14152"/>
                  <a:pt x="43688" y="13490"/>
                </a:cubicBezTo>
                <a:cubicBezTo>
                  <a:pt x="43254" y="13216"/>
                  <a:pt x="42798" y="12965"/>
                  <a:pt x="42364" y="12691"/>
                </a:cubicBezTo>
                <a:cubicBezTo>
                  <a:pt x="42974" y="12494"/>
                  <a:pt x="43612" y="12395"/>
                  <a:pt x="44245" y="12395"/>
                </a:cubicBezTo>
                <a:cubicBezTo>
                  <a:pt x="44417" y="12395"/>
                  <a:pt x="44589" y="12403"/>
                  <a:pt x="44761" y="12417"/>
                </a:cubicBezTo>
                <a:cubicBezTo>
                  <a:pt x="43939" y="11801"/>
                  <a:pt x="43254" y="11002"/>
                  <a:pt x="42775" y="10089"/>
                </a:cubicBezTo>
                <a:cubicBezTo>
                  <a:pt x="42181" y="10569"/>
                  <a:pt x="41588" y="11071"/>
                  <a:pt x="40995" y="11550"/>
                </a:cubicBezTo>
                <a:cubicBezTo>
                  <a:pt x="40264" y="9016"/>
                  <a:pt x="44761" y="6848"/>
                  <a:pt x="43574" y="4497"/>
                </a:cubicBezTo>
                <a:cubicBezTo>
                  <a:pt x="44349" y="4320"/>
                  <a:pt x="45172" y="4135"/>
                  <a:pt x="45972" y="4135"/>
                </a:cubicBezTo>
                <a:cubicBezTo>
                  <a:pt x="46515" y="4135"/>
                  <a:pt x="47047" y="4221"/>
                  <a:pt x="47545" y="4451"/>
                </a:cubicBezTo>
                <a:cubicBezTo>
                  <a:pt x="48755" y="5022"/>
                  <a:pt x="49417" y="6871"/>
                  <a:pt x="48390" y="7761"/>
                </a:cubicBezTo>
                <a:cubicBezTo>
                  <a:pt x="49353" y="7419"/>
                  <a:pt x="50356" y="7257"/>
                  <a:pt x="51362" y="7257"/>
                </a:cubicBezTo>
                <a:cubicBezTo>
                  <a:pt x="51429" y="7257"/>
                  <a:pt x="51496" y="7257"/>
                  <a:pt x="51563" y="7259"/>
                </a:cubicBezTo>
                <a:cubicBezTo>
                  <a:pt x="51700" y="6848"/>
                  <a:pt x="51654" y="6391"/>
                  <a:pt x="51426" y="6003"/>
                </a:cubicBezTo>
                <a:lnTo>
                  <a:pt x="51426" y="6003"/>
                </a:lnTo>
                <a:cubicBezTo>
                  <a:pt x="52110" y="6551"/>
                  <a:pt x="52818" y="7122"/>
                  <a:pt x="53503" y="7670"/>
                </a:cubicBezTo>
                <a:cubicBezTo>
                  <a:pt x="53069" y="8332"/>
                  <a:pt x="52613" y="9016"/>
                  <a:pt x="52179" y="9701"/>
                </a:cubicBezTo>
                <a:cubicBezTo>
                  <a:pt x="53069" y="9176"/>
                  <a:pt x="53914" y="8491"/>
                  <a:pt x="54598" y="7715"/>
                </a:cubicBezTo>
                <a:cubicBezTo>
                  <a:pt x="54827" y="8309"/>
                  <a:pt x="55626" y="8742"/>
                  <a:pt x="55603" y="9404"/>
                </a:cubicBezTo>
                <a:cubicBezTo>
                  <a:pt x="55557" y="10842"/>
                  <a:pt x="55511" y="12303"/>
                  <a:pt x="55466" y="13764"/>
                </a:cubicBezTo>
                <a:cubicBezTo>
                  <a:pt x="55762" y="13330"/>
                  <a:pt x="56036" y="12897"/>
                  <a:pt x="56333" y="12486"/>
                </a:cubicBezTo>
                <a:cubicBezTo>
                  <a:pt x="56767" y="13308"/>
                  <a:pt x="57223" y="14129"/>
                  <a:pt x="57657" y="14951"/>
                </a:cubicBezTo>
                <a:cubicBezTo>
                  <a:pt x="57520" y="14015"/>
                  <a:pt x="57360" y="13079"/>
                  <a:pt x="57223" y="12121"/>
                </a:cubicBezTo>
                <a:lnTo>
                  <a:pt x="57223" y="12121"/>
                </a:lnTo>
                <a:cubicBezTo>
                  <a:pt x="57822" y="12409"/>
                  <a:pt x="58486" y="12552"/>
                  <a:pt x="59154" y="12552"/>
                </a:cubicBezTo>
                <a:cubicBezTo>
                  <a:pt x="59860" y="12552"/>
                  <a:pt x="60572" y="12392"/>
                  <a:pt x="61218" y="12075"/>
                </a:cubicBezTo>
                <a:cubicBezTo>
                  <a:pt x="60716" y="11276"/>
                  <a:pt x="59848" y="10774"/>
                  <a:pt x="59118" y="10158"/>
                </a:cubicBezTo>
                <a:cubicBezTo>
                  <a:pt x="58410" y="9541"/>
                  <a:pt x="57771" y="8606"/>
                  <a:pt x="58068" y="7693"/>
                </a:cubicBezTo>
                <a:lnTo>
                  <a:pt x="58068" y="7693"/>
                </a:lnTo>
                <a:cubicBezTo>
                  <a:pt x="58822" y="8336"/>
                  <a:pt x="59771" y="8764"/>
                  <a:pt x="60746" y="8892"/>
                </a:cubicBezTo>
                <a:lnTo>
                  <a:pt x="60746" y="8892"/>
                </a:lnTo>
                <a:cubicBezTo>
                  <a:pt x="60511" y="8808"/>
                  <a:pt x="60635" y="8259"/>
                  <a:pt x="60967" y="8218"/>
                </a:cubicBezTo>
                <a:cubicBezTo>
                  <a:pt x="60979" y="8217"/>
                  <a:pt x="60991" y="8216"/>
                  <a:pt x="61004" y="8216"/>
                </a:cubicBezTo>
                <a:cubicBezTo>
                  <a:pt x="61350" y="8216"/>
                  <a:pt x="61615" y="8523"/>
                  <a:pt x="61880" y="8765"/>
                </a:cubicBezTo>
                <a:cubicBezTo>
                  <a:pt x="62417" y="9247"/>
                  <a:pt x="63149" y="9518"/>
                  <a:pt x="63881" y="9518"/>
                </a:cubicBezTo>
                <a:cubicBezTo>
                  <a:pt x="64052" y="9518"/>
                  <a:pt x="64222" y="9503"/>
                  <a:pt x="64390" y="9473"/>
                </a:cubicBezTo>
                <a:cubicBezTo>
                  <a:pt x="64071" y="8742"/>
                  <a:pt x="63546" y="8103"/>
                  <a:pt x="62861" y="7670"/>
                </a:cubicBezTo>
                <a:cubicBezTo>
                  <a:pt x="63523" y="7647"/>
                  <a:pt x="64185" y="7624"/>
                  <a:pt x="64847" y="7601"/>
                </a:cubicBezTo>
                <a:cubicBezTo>
                  <a:pt x="64436" y="7168"/>
                  <a:pt x="64025" y="6734"/>
                  <a:pt x="63614" y="6300"/>
                </a:cubicBezTo>
                <a:lnTo>
                  <a:pt x="63614" y="6300"/>
                </a:lnTo>
                <a:cubicBezTo>
                  <a:pt x="64268" y="6361"/>
                  <a:pt x="64922" y="6415"/>
                  <a:pt x="65572" y="6415"/>
                </a:cubicBezTo>
                <a:cubicBezTo>
                  <a:pt x="66148" y="6415"/>
                  <a:pt x="66721" y="6372"/>
                  <a:pt x="67289" y="6255"/>
                </a:cubicBezTo>
                <a:cubicBezTo>
                  <a:pt x="68476" y="6003"/>
                  <a:pt x="69663" y="5364"/>
                  <a:pt x="70279" y="4314"/>
                </a:cubicBezTo>
                <a:lnTo>
                  <a:pt x="70279" y="4314"/>
                </a:lnTo>
                <a:cubicBezTo>
                  <a:pt x="69628" y="4616"/>
                  <a:pt x="68911" y="4763"/>
                  <a:pt x="68196" y="4763"/>
                </a:cubicBezTo>
                <a:cubicBezTo>
                  <a:pt x="67884" y="4763"/>
                  <a:pt x="67572" y="4735"/>
                  <a:pt x="67266" y="4680"/>
                </a:cubicBezTo>
                <a:cubicBezTo>
                  <a:pt x="66787" y="4588"/>
                  <a:pt x="66216" y="4314"/>
                  <a:pt x="66194" y="3812"/>
                </a:cubicBezTo>
                <a:cubicBezTo>
                  <a:pt x="66171" y="3242"/>
                  <a:pt x="66878" y="2945"/>
                  <a:pt x="67426" y="2899"/>
                </a:cubicBezTo>
                <a:cubicBezTo>
                  <a:pt x="67997" y="2831"/>
                  <a:pt x="68682" y="2785"/>
                  <a:pt x="68956" y="2306"/>
                </a:cubicBezTo>
                <a:cubicBezTo>
                  <a:pt x="68294" y="1982"/>
                  <a:pt x="67552" y="1819"/>
                  <a:pt x="66808" y="1819"/>
                </a:cubicBezTo>
                <a:cubicBezTo>
                  <a:pt x="66242" y="1819"/>
                  <a:pt x="65676" y="1913"/>
                  <a:pt x="65144" y="2100"/>
                </a:cubicBezTo>
                <a:cubicBezTo>
                  <a:pt x="65442" y="1396"/>
                  <a:pt x="66100" y="872"/>
                  <a:pt x="66837" y="732"/>
                </a:cubicBezTo>
                <a:lnTo>
                  <a:pt x="66837" y="732"/>
                </a:lnTo>
                <a:lnTo>
                  <a:pt x="68056" y="747"/>
                </a:lnTo>
                <a:lnTo>
                  <a:pt x="68056" y="747"/>
                </a:lnTo>
                <a:cubicBezTo>
                  <a:pt x="67785" y="671"/>
                  <a:pt x="67472" y="583"/>
                  <a:pt x="67254" y="583"/>
                </a:cubicBezTo>
                <a:cubicBezTo>
                  <a:pt x="67119" y="583"/>
                  <a:pt x="67021" y="617"/>
                  <a:pt x="66993" y="708"/>
                </a:cubicBezTo>
                <a:cubicBezTo>
                  <a:pt x="66940" y="714"/>
                  <a:pt x="66888" y="722"/>
                  <a:pt x="66837" y="732"/>
                </a:cubicBezTo>
                <a:lnTo>
                  <a:pt x="66837" y="732"/>
                </a:lnTo>
                <a:lnTo>
                  <a:pt x="85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30"/>
          <p:cNvSpPr/>
          <p:nvPr/>
        </p:nvSpPr>
        <p:spPr>
          <a:xfrm rot="-1242405">
            <a:off x="-247424" y="-411349"/>
            <a:ext cx="3610070" cy="1359569"/>
          </a:xfrm>
          <a:custGeom>
            <a:avLst/>
            <a:gdLst/>
            <a:ahLst/>
            <a:cxnLst/>
            <a:rect l="l" t="t" r="r" b="b"/>
            <a:pathLst>
              <a:path w="210725" h="79360" extrusionOk="0">
                <a:moveTo>
                  <a:pt x="210724" y="1"/>
                </a:moveTo>
                <a:lnTo>
                  <a:pt x="210724" y="1"/>
                </a:lnTo>
                <a:cubicBezTo>
                  <a:pt x="195819" y="15203"/>
                  <a:pt x="179682" y="29194"/>
                  <a:pt x="162563" y="41794"/>
                </a:cubicBezTo>
                <a:cubicBezTo>
                  <a:pt x="158272" y="44944"/>
                  <a:pt x="153935" y="48003"/>
                  <a:pt x="149530" y="50970"/>
                </a:cubicBezTo>
                <a:cubicBezTo>
                  <a:pt x="145124" y="53914"/>
                  <a:pt x="140673" y="56836"/>
                  <a:pt x="136131" y="59598"/>
                </a:cubicBezTo>
                <a:cubicBezTo>
                  <a:pt x="131612" y="62382"/>
                  <a:pt x="127001" y="65007"/>
                  <a:pt x="122276" y="67336"/>
                </a:cubicBezTo>
                <a:cubicBezTo>
                  <a:pt x="117551" y="69687"/>
                  <a:pt x="112690" y="71764"/>
                  <a:pt x="107668" y="73339"/>
                </a:cubicBezTo>
                <a:cubicBezTo>
                  <a:pt x="102669" y="74936"/>
                  <a:pt x="97511" y="76032"/>
                  <a:pt x="92329" y="76488"/>
                </a:cubicBezTo>
                <a:cubicBezTo>
                  <a:pt x="90734" y="76628"/>
                  <a:pt x="89136" y="76695"/>
                  <a:pt x="87540" y="76695"/>
                </a:cubicBezTo>
                <a:cubicBezTo>
                  <a:pt x="83929" y="76695"/>
                  <a:pt x="80324" y="76352"/>
                  <a:pt x="76762" y="75735"/>
                </a:cubicBezTo>
                <a:cubicBezTo>
                  <a:pt x="75484" y="75530"/>
                  <a:pt x="74229" y="75210"/>
                  <a:pt x="72951" y="74936"/>
                </a:cubicBezTo>
                <a:cubicBezTo>
                  <a:pt x="72312" y="74799"/>
                  <a:pt x="71695" y="74617"/>
                  <a:pt x="71056" y="74457"/>
                </a:cubicBezTo>
                <a:lnTo>
                  <a:pt x="69162" y="73932"/>
                </a:lnTo>
                <a:lnTo>
                  <a:pt x="67313" y="73339"/>
                </a:lnTo>
                <a:cubicBezTo>
                  <a:pt x="66697" y="73133"/>
                  <a:pt x="66057" y="72951"/>
                  <a:pt x="65464" y="72699"/>
                </a:cubicBezTo>
                <a:cubicBezTo>
                  <a:pt x="64231" y="72243"/>
                  <a:pt x="62999" y="71809"/>
                  <a:pt x="61812" y="71284"/>
                </a:cubicBezTo>
                <a:cubicBezTo>
                  <a:pt x="56996" y="69276"/>
                  <a:pt x="52362" y="66811"/>
                  <a:pt x="47957" y="63980"/>
                </a:cubicBezTo>
                <a:cubicBezTo>
                  <a:pt x="39146" y="58320"/>
                  <a:pt x="31294" y="51244"/>
                  <a:pt x="24082" y="43574"/>
                </a:cubicBezTo>
                <a:cubicBezTo>
                  <a:pt x="16846" y="35905"/>
                  <a:pt x="10204" y="27642"/>
                  <a:pt x="3539" y="19357"/>
                </a:cubicBezTo>
                <a:lnTo>
                  <a:pt x="1" y="22233"/>
                </a:lnTo>
                <a:cubicBezTo>
                  <a:pt x="6826" y="30427"/>
                  <a:pt x="13673" y="38667"/>
                  <a:pt x="21206" y="46336"/>
                </a:cubicBezTo>
                <a:cubicBezTo>
                  <a:pt x="28692" y="54028"/>
                  <a:pt x="36909" y="61173"/>
                  <a:pt x="46131" y="66879"/>
                </a:cubicBezTo>
                <a:cubicBezTo>
                  <a:pt x="50742" y="69732"/>
                  <a:pt x="55581" y="72197"/>
                  <a:pt x="60625" y="74183"/>
                </a:cubicBezTo>
                <a:cubicBezTo>
                  <a:pt x="61880" y="74708"/>
                  <a:pt x="63181" y="75142"/>
                  <a:pt x="64460" y="75598"/>
                </a:cubicBezTo>
                <a:cubicBezTo>
                  <a:pt x="65076" y="75826"/>
                  <a:pt x="65738" y="76009"/>
                  <a:pt x="66400" y="76215"/>
                </a:cubicBezTo>
                <a:lnTo>
                  <a:pt x="68340" y="76808"/>
                </a:lnTo>
                <a:lnTo>
                  <a:pt x="70303" y="77310"/>
                </a:lnTo>
                <a:cubicBezTo>
                  <a:pt x="70965" y="77470"/>
                  <a:pt x="71627" y="77675"/>
                  <a:pt x="72289" y="77789"/>
                </a:cubicBezTo>
                <a:cubicBezTo>
                  <a:pt x="73635" y="78041"/>
                  <a:pt x="74959" y="78360"/>
                  <a:pt x="76306" y="78543"/>
                </a:cubicBezTo>
                <a:cubicBezTo>
                  <a:pt x="79669" y="79072"/>
                  <a:pt x="83077" y="79359"/>
                  <a:pt x="86484" y="79359"/>
                </a:cubicBezTo>
                <a:cubicBezTo>
                  <a:pt x="88512" y="79359"/>
                  <a:pt x="90540" y="79258"/>
                  <a:pt x="92558" y="79045"/>
                </a:cubicBezTo>
                <a:cubicBezTo>
                  <a:pt x="97967" y="78474"/>
                  <a:pt x="103263" y="77242"/>
                  <a:pt x="108376" y="75507"/>
                </a:cubicBezTo>
                <a:cubicBezTo>
                  <a:pt x="113488" y="73795"/>
                  <a:pt x="118419" y="71604"/>
                  <a:pt x="123166" y="69139"/>
                </a:cubicBezTo>
                <a:cubicBezTo>
                  <a:pt x="127937" y="66651"/>
                  <a:pt x="132548" y="63935"/>
                  <a:pt x="137044" y="61059"/>
                </a:cubicBezTo>
                <a:cubicBezTo>
                  <a:pt x="141541" y="58183"/>
                  <a:pt x="145969" y="55192"/>
                  <a:pt x="150328" y="52157"/>
                </a:cubicBezTo>
                <a:cubicBezTo>
                  <a:pt x="154711" y="49075"/>
                  <a:pt x="159002" y="45925"/>
                  <a:pt x="163248" y="42707"/>
                </a:cubicBezTo>
                <a:cubicBezTo>
                  <a:pt x="180207" y="29765"/>
                  <a:pt x="196093" y="15477"/>
                  <a:pt x="210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30"/>
          <p:cNvSpPr/>
          <p:nvPr/>
        </p:nvSpPr>
        <p:spPr>
          <a:xfrm>
            <a:off x="8208928" y="3302500"/>
            <a:ext cx="1710383" cy="1336116"/>
          </a:xfrm>
          <a:custGeom>
            <a:avLst/>
            <a:gdLst/>
            <a:ahLst/>
            <a:cxnLst/>
            <a:rect l="l" t="t" r="r" b="b"/>
            <a:pathLst>
              <a:path w="60625" h="47359" extrusionOk="0">
                <a:moveTo>
                  <a:pt x="112" y="8902"/>
                </a:moveTo>
                <a:cubicBezTo>
                  <a:pt x="75" y="8915"/>
                  <a:pt x="37" y="8929"/>
                  <a:pt x="0" y="8943"/>
                </a:cubicBezTo>
                <a:cubicBezTo>
                  <a:pt x="37" y="8929"/>
                  <a:pt x="75" y="8916"/>
                  <a:pt x="112" y="8902"/>
                </a:cubicBezTo>
                <a:close/>
                <a:moveTo>
                  <a:pt x="18840" y="18932"/>
                </a:moveTo>
                <a:lnTo>
                  <a:pt x="18840" y="18932"/>
                </a:lnTo>
                <a:cubicBezTo>
                  <a:pt x="18807" y="18935"/>
                  <a:pt x="18773" y="18938"/>
                  <a:pt x="18740" y="18941"/>
                </a:cubicBezTo>
                <a:cubicBezTo>
                  <a:pt x="18773" y="18938"/>
                  <a:pt x="18807" y="18935"/>
                  <a:pt x="18840" y="18932"/>
                </a:cubicBezTo>
                <a:close/>
                <a:moveTo>
                  <a:pt x="20442" y="0"/>
                </a:moveTo>
                <a:cubicBezTo>
                  <a:pt x="20011" y="0"/>
                  <a:pt x="19581" y="14"/>
                  <a:pt x="19151" y="41"/>
                </a:cubicBezTo>
                <a:cubicBezTo>
                  <a:pt x="22643" y="452"/>
                  <a:pt x="26227" y="2666"/>
                  <a:pt x="29240" y="4355"/>
                </a:cubicBezTo>
                <a:cubicBezTo>
                  <a:pt x="31362" y="5565"/>
                  <a:pt x="33325" y="7345"/>
                  <a:pt x="35334" y="8806"/>
                </a:cubicBezTo>
                <a:cubicBezTo>
                  <a:pt x="28623" y="3944"/>
                  <a:pt x="20566" y="909"/>
                  <a:pt x="12417" y="178"/>
                </a:cubicBezTo>
                <a:lnTo>
                  <a:pt x="12417" y="178"/>
                </a:lnTo>
                <a:cubicBezTo>
                  <a:pt x="20383" y="2506"/>
                  <a:pt x="28121" y="5793"/>
                  <a:pt x="35380" y="9902"/>
                </a:cubicBezTo>
                <a:cubicBezTo>
                  <a:pt x="29308" y="7363"/>
                  <a:pt x="22749" y="6083"/>
                  <a:pt x="16259" y="6083"/>
                </a:cubicBezTo>
                <a:cubicBezTo>
                  <a:pt x="10711" y="6083"/>
                  <a:pt x="5213" y="7018"/>
                  <a:pt x="112" y="8902"/>
                </a:cubicBezTo>
                <a:lnTo>
                  <a:pt x="112" y="8902"/>
                </a:lnTo>
                <a:cubicBezTo>
                  <a:pt x="2146" y="8161"/>
                  <a:pt x="4627" y="8004"/>
                  <a:pt x="6757" y="7802"/>
                </a:cubicBezTo>
                <a:cubicBezTo>
                  <a:pt x="8102" y="7682"/>
                  <a:pt x="9448" y="7624"/>
                  <a:pt x="10794" y="7624"/>
                </a:cubicBezTo>
                <a:cubicBezTo>
                  <a:pt x="11754" y="7624"/>
                  <a:pt x="12713" y="7654"/>
                  <a:pt x="13673" y="7711"/>
                </a:cubicBezTo>
                <a:cubicBezTo>
                  <a:pt x="18603" y="7985"/>
                  <a:pt x="23510" y="9034"/>
                  <a:pt x="28144" y="10769"/>
                </a:cubicBezTo>
                <a:cubicBezTo>
                  <a:pt x="33006" y="12595"/>
                  <a:pt x="37708" y="14855"/>
                  <a:pt x="42524" y="16818"/>
                </a:cubicBezTo>
                <a:cubicBezTo>
                  <a:pt x="39534" y="16453"/>
                  <a:pt x="36932" y="14832"/>
                  <a:pt x="34193" y="13691"/>
                </a:cubicBezTo>
                <a:cubicBezTo>
                  <a:pt x="31750" y="12664"/>
                  <a:pt x="28715" y="12413"/>
                  <a:pt x="26090" y="12253"/>
                </a:cubicBezTo>
                <a:cubicBezTo>
                  <a:pt x="25302" y="12205"/>
                  <a:pt x="24513" y="12180"/>
                  <a:pt x="23723" y="12180"/>
                </a:cubicBezTo>
                <a:cubicBezTo>
                  <a:pt x="20024" y="12180"/>
                  <a:pt x="16314" y="12710"/>
                  <a:pt x="12760" y="13782"/>
                </a:cubicBezTo>
                <a:cubicBezTo>
                  <a:pt x="10637" y="14398"/>
                  <a:pt x="8583" y="15220"/>
                  <a:pt x="6597" y="16224"/>
                </a:cubicBezTo>
                <a:cubicBezTo>
                  <a:pt x="5615" y="16727"/>
                  <a:pt x="4679" y="17274"/>
                  <a:pt x="3744" y="17868"/>
                </a:cubicBezTo>
                <a:cubicBezTo>
                  <a:pt x="2922" y="18393"/>
                  <a:pt x="2055" y="19283"/>
                  <a:pt x="1164" y="19671"/>
                </a:cubicBezTo>
                <a:cubicBezTo>
                  <a:pt x="6506" y="17366"/>
                  <a:pt x="12212" y="15563"/>
                  <a:pt x="18146" y="15311"/>
                </a:cubicBezTo>
                <a:cubicBezTo>
                  <a:pt x="18635" y="15289"/>
                  <a:pt x="19125" y="15277"/>
                  <a:pt x="19615" y="15277"/>
                </a:cubicBezTo>
                <a:cubicBezTo>
                  <a:pt x="23517" y="15277"/>
                  <a:pt x="27431" y="16010"/>
                  <a:pt x="31020" y="17571"/>
                </a:cubicBezTo>
                <a:cubicBezTo>
                  <a:pt x="35334" y="19488"/>
                  <a:pt x="39511" y="21634"/>
                  <a:pt x="43893" y="23437"/>
                </a:cubicBezTo>
                <a:cubicBezTo>
                  <a:pt x="44665" y="23756"/>
                  <a:pt x="45446" y="24070"/>
                  <a:pt x="46240" y="24351"/>
                </a:cubicBezTo>
                <a:lnTo>
                  <a:pt x="46240" y="24351"/>
                </a:lnTo>
                <a:cubicBezTo>
                  <a:pt x="44178" y="23726"/>
                  <a:pt x="42145" y="23046"/>
                  <a:pt x="40127" y="22273"/>
                </a:cubicBezTo>
                <a:cubicBezTo>
                  <a:pt x="37867" y="21406"/>
                  <a:pt x="35722" y="20173"/>
                  <a:pt x="33508" y="19374"/>
                </a:cubicBezTo>
                <a:cubicBezTo>
                  <a:pt x="31157" y="18507"/>
                  <a:pt x="28509" y="18165"/>
                  <a:pt x="26021" y="18096"/>
                </a:cubicBezTo>
                <a:cubicBezTo>
                  <a:pt x="25822" y="18093"/>
                  <a:pt x="25624" y="18091"/>
                  <a:pt x="25425" y="18091"/>
                </a:cubicBezTo>
                <a:cubicBezTo>
                  <a:pt x="24368" y="18091"/>
                  <a:pt x="23312" y="18144"/>
                  <a:pt x="22255" y="18279"/>
                </a:cubicBezTo>
                <a:cubicBezTo>
                  <a:pt x="21102" y="18412"/>
                  <a:pt x="19971" y="18825"/>
                  <a:pt x="18840" y="18932"/>
                </a:cubicBezTo>
                <a:lnTo>
                  <a:pt x="18840" y="18932"/>
                </a:lnTo>
                <a:cubicBezTo>
                  <a:pt x="19826" y="18848"/>
                  <a:pt x="20816" y="18807"/>
                  <a:pt x="21806" y="18807"/>
                </a:cubicBezTo>
                <a:cubicBezTo>
                  <a:pt x="25462" y="18807"/>
                  <a:pt x="29128" y="19367"/>
                  <a:pt x="32640" y="20401"/>
                </a:cubicBezTo>
                <a:cubicBezTo>
                  <a:pt x="37160" y="21748"/>
                  <a:pt x="41017" y="24168"/>
                  <a:pt x="45149" y="26313"/>
                </a:cubicBezTo>
                <a:cubicBezTo>
                  <a:pt x="46313" y="26907"/>
                  <a:pt x="47454" y="27660"/>
                  <a:pt x="48253" y="28710"/>
                </a:cubicBezTo>
                <a:cubicBezTo>
                  <a:pt x="47294" y="28048"/>
                  <a:pt x="46336" y="27409"/>
                  <a:pt x="45286" y="26884"/>
                </a:cubicBezTo>
                <a:cubicBezTo>
                  <a:pt x="40127" y="24259"/>
                  <a:pt x="34078" y="23186"/>
                  <a:pt x="28327" y="23095"/>
                </a:cubicBezTo>
                <a:cubicBezTo>
                  <a:pt x="28094" y="23091"/>
                  <a:pt x="27861" y="23089"/>
                  <a:pt x="27628" y="23089"/>
                </a:cubicBezTo>
                <a:cubicBezTo>
                  <a:pt x="25076" y="23089"/>
                  <a:pt x="22526" y="23318"/>
                  <a:pt x="19995" y="23757"/>
                </a:cubicBezTo>
                <a:cubicBezTo>
                  <a:pt x="18557" y="24031"/>
                  <a:pt x="13673" y="24464"/>
                  <a:pt x="13079" y="26085"/>
                </a:cubicBezTo>
                <a:cubicBezTo>
                  <a:pt x="13216" y="25720"/>
                  <a:pt x="16161" y="25469"/>
                  <a:pt x="16594" y="25400"/>
                </a:cubicBezTo>
                <a:cubicBezTo>
                  <a:pt x="17804" y="25218"/>
                  <a:pt x="19059" y="25058"/>
                  <a:pt x="20292" y="24967"/>
                </a:cubicBezTo>
                <a:cubicBezTo>
                  <a:pt x="21810" y="24840"/>
                  <a:pt x="23337" y="24774"/>
                  <a:pt x="24867" y="24774"/>
                </a:cubicBezTo>
                <a:cubicBezTo>
                  <a:pt x="25821" y="24774"/>
                  <a:pt x="26777" y="24800"/>
                  <a:pt x="27733" y="24852"/>
                </a:cubicBezTo>
                <a:cubicBezTo>
                  <a:pt x="32686" y="25126"/>
                  <a:pt x="37594" y="26085"/>
                  <a:pt x="42296" y="27728"/>
                </a:cubicBezTo>
                <a:cubicBezTo>
                  <a:pt x="44784" y="28596"/>
                  <a:pt x="47020" y="29783"/>
                  <a:pt x="49257" y="31198"/>
                </a:cubicBezTo>
                <a:cubicBezTo>
                  <a:pt x="47340" y="30833"/>
                  <a:pt x="45377" y="30171"/>
                  <a:pt x="43437" y="30057"/>
                </a:cubicBezTo>
                <a:cubicBezTo>
                  <a:pt x="42747" y="30010"/>
                  <a:pt x="42054" y="29987"/>
                  <a:pt x="41358" y="29987"/>
                </a:cubicBezTo>
                <a:cubicBezTo>
                  <a:pt x="37261" y="29987"/>
                  <a:pt x="33090" y="30778"/>
                  <a:pt x="29285" y="32202"/>
                </a:cubicBezTo>
                <a:cubicBezTo>
                  <a:pt x="32036" y="31861"/>
                  <a:pt x="35026" y="31141"/>
                  <a:pt x="37809" y="31141"/>
                </a:cubicBezTo>
                <a:cubicBezTo>
                  <a:pt x="38004" y="31141"/>
                  <a:pt x="38199" y="31145"/>
                  <a:pt x="38392" y="31152"/>
                </a:cubicBezTo>
                <a:cubicBezTo>
                  <a:pt x="41428" y="31266"/>
                  <a:pt x="44464" y="31700"/>
                  <a:pt x="47386" y="32545"/>
                </a:cubicBezTo>
                <a:cubicBezTo>
                  <a:pt x="47190" y="32414"/>
                  <a:pt x="47016" y="32284"/>
                  <a:pt x="46823" y="32135"/>
                </a:cubicBezTo>
                <a:lnTo>
                  <a:pt x="46823" y="32135"/>
                </a:lnTo>
                <a:cubicBezTo>
                  <a:pt x="47340" y="32533"/>
                  <a:pt x="47922" y="32825"/>
                  <a:pt x="48504" y="33138"/>
                </a:cubicBezTo>
                <a:cubicBezTo>
                  <a:pt x="49349" y="33572"/>
                  <a:pt x="50216" y="33983"/>
                  <a:pt x="50969" y="34599"/>
                </a:cubicBezTo>
                <a:cubicBezTo>
                  <a:pt x="52293" y="35694"/>
                  <a:pt x="53434" y="36995"/>
                  <a:pt x="54347" y="38433"/>
                </a:cubicBezTo>
                <a:cubicBezTo>
                  <a:pt x="55260" y="39871"/>
                  <a:pt x="55991" y="41469"/>
                  <a:pt x="56356" y="43135"/>
                </a:cubicBezTo>
                <a:cubicBezTo>
                  <a:pt x="56698" y="44596"/>
                  <a:pt x="57155" y="45920"/>
                  <a:pt x="57657" y="47358"/>
                </a:cubicBezTo>
                <a:cubicBezTo>
                  <a:pt x="60624" y="40488"/>
                  <a:pt x="58228" y="31974"/>
                  <a:pt x="55078" y="25743"/>
                </a:cubicBezTo>
                <a:cubicBezTo>
                  <a:pt x="51517" y="18712"/>
                  <a:pt x="46450" y="12458"/>
                  <a:pt x="40241" y="7597"/>
                </a:cubicBezTo>
                <a:cubicBezTo>
                  <a:pt x="37228" y="5246"/>
                  <a:pt x="33919" y="3899"/>
                  <a:pt x="30518" y="2324"/>
                </a:cubicBezTo>
                <a:cubicBezTo>
                  <a:pt x="27370" y="882"/>
                  <a:pt x="23915" y="0"/>
                  <a:pt x="2044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30"/>
          <p:cNvSpPr/>
          <p:nvPr/>
        </p:nvSpPr>
        <p:spPr>
          <a:xfrm>
            <a:off x="-1152614" y="3410479"/>
            <a:ext cx="1720031" cy="1396462"/>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30"/>
          <p:cNvSpPr/>
          <p:nvPr/>
        </p:nvSpPr>
        <p:spPr>
          <a:xfrm flipH="1">
            <a:off x="-106497" y="4606350"/>
            <a:ext cx="9874856" cy="1201654"/>
          </a:xfrm>
          <a:custGeom>
            <a:avLst/>
            <a:gdLst/>
            <a:ahLst/>
            <a:cxnLst/>
            <a:rect l="l" t="t" r="r" b="b"/>
            <a:pathLst>
              <a:path w="285318" h="45926" extrusionOk="0">
                <a:moveTo>
                  <a:pt x="285317" y="1"/>
                </a:moveTo>
                <a:lnTo>
                  <a:pt x="1" y="115"/>
                </a:lnTo>
                <a:lnTo>
                  <a:pt x="1" y="45925"/>
                </a:lnTo>
                <a:lnTo>
                  <a:pt x="285317" y="45925"/>
                </a:lnTo>
                <a:lnTo>
                  <a:pt x="2853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30"/>
          <p:cNvSpPr/>
          <p:nvPr/>
        </p:nvSpPr>
        <p:spPr>
          <a:xfrm flipH="1">
            <a:off x="1406716" y="4594350"/>
            <a:ext cx="9109991" cy="1201612"/>
          </a:xfrm>
          <a:custGeom>
            <a:avLst/>
            <a:gdLst/>
            <a:ahLst/>
            <a:cxnLst/>
            <a:rect l="l" t="t" r="r" b="b"/>
            <a:pathLst>
              <a:path w="282897" h="46354" extrusionOk="0">
                <a:moveTo>
                  <a:pt x="152290" y="1111"/>
                </a:moveTo>
                <a:lnTo>
                  <a:pt x="152290" y="1111"/>
                </a:lnTo>
                <a:cubicBezTo>
                  <a:pt x="152274" y="1112"/>
                  <a:pt x="152258" y="1113"/>
                  <a:pt x="152241" y="1114"/>
                </a:cubicBezTo>
                <a:lnTo>
                  <a:pt x="152241" y="1114"/>
                </a:lnTo>
                <a:cubicBezTo>
                  <a:pt x="152258" y="1113"/>
                  <a:pt x="152274" y="1112"/>
                  <a:pt x="152290" y="1111"/>
                </a:cubicBezTo>
                <a:close/>
                <a:moveTo>
                  <a:pt x="155098" y="23593"/>
                </a:moveTo>
                <a:lnTo>
                  <a:pt x="155098" y="23593"/>
                </a:lnTo>
                <a:cubicBezTo>
                  <a:pt x="157378" y="23869"/>
                  <a:pt x="159671" y="24086"/>
                  <a:pt x="161970" y="24262"/>
                </a:cubicBezTo>
                <a:lnTo>
                  <a:pt x="161970" y="24262"/>
                </a:lnTo>
                <a:cubicBezTo>
                  <a:pt x="159264" y="23883"/>
                  <a:pt x="156279" y="23735"/>
                  <a:pt x="155098" y="23593"/>
                </a:cubicBezTo>
                <a:close/>
                <a:moveTo>
                  <a:pt x="138117" y="24891"/>
                </a:moveTo>
                <a:cubicBezTo>
                  <a:pt x="138109" y="24892"/>
                  <a:pt x="138101" y="24893"/>
                  <a:pt x="138093" y="24894"/>
                </a:cubicBezTo>
                <a:cubicBezTo>
                  <a:pt x="138101" y="24893"/>
                  <a:pt x="138109" y="24892"/>
                  <a:pt x="138117" y="24891"/>
                </a:cubicBezTo>
                <a:close/>
                <a:moveTo>
                  <a:pt x="121856" y="1"/>
                </a:moveTo>
                <a:cubicBezTo>
                  <a:pt x="117583" y="1"/>
                  <a:pt x="113286" y="153"/>
                  <a:pt x="109048" y="153"/>
                </a:cubicBezTo>
                <a:cubicBezTo>
                  <a:pt x="108869" y="153"/>
                  <a:pt x="108690" y="152"/>
                  <a:pt x="108512" y="152"/>
                </a:cubicBezTo>
                <a:cubicBezTo>
                  <a:pt x="107600" y="149"/>
                  <a:pt x="106688" y="148"/>
                  <a:pt x="105777" y="148"/>
                </a:cubicBezTo>
                <a:cubicBezTo>
                  <a:pt x="92103" y="148"/>
                  <a:pt x="78429" y="449"/>
                  <a:pt x="64755" y="449"/>
                </a:cubicBezTo>
                <a:cubicBezTo>
                  <a:pt x="61172" y="471"/>
                  <a:pt x="0" y="471"/>
                  <a:pt x="0" y="494"/>
                </a:cubicBezTo>
                <a:lnTo>
                  <a:pt x="0" y="46305"/>
                </a:lnTo>
                <a:lnTo>
                  <a:pt x="105065" y="46305"/>
                </a:lnTo>
                <a:cubicBezTo>
                  <a:pt x="110248" y="46305"/>
                  <a:pt x="115414" y="46353"/>
                  <a:pt x="120577" y="46353"/>
                </a:cubicBezTo>
                <a:cubicBezTo>
                  <a:pt x="125417" y="46353"/>
                  <a:pt x="130254" y="46310"/>
                  <a:pt x="135103" y="46145"/>
                </a:cubicBezTo>
                <a:cubicBezTo>
                  <a:pt x="165529" y="45163"/>
                  <a:pt x="196252" y="44113"/>
                  <a:pt x="225697" y="36376"/>
                </a:cubicBezTo>
                <a:cubicBezTo>
                  <a:pt x="228093" y="35736"/>
                  <a:pt x="230490" y="35052"/>
                  <a:pt x="232658" y="33842"/>
                </a:cubicBezTo>
                <a:cubicBezTo>
                  <a:pt x="232978" y="33659"/>
                  <a:pt x="233343" y="33431"/>
                  <a:pt x="233480" y="33066"/>
                </a:cubicBezTo>
                <a:cubicBezTo>
                  <a:pt x="233777" y="32290"/>
                  <a:pt x="232887" y="31559"/>
                  <a:pt x="232133" y="31217"/>
                </a:cubicBezTo>
                <a:cubicBezTo>
                  <a:pt x="226222" y="28615"/>
                  <a:pt x="219465" y="29414"/>
                  <a:pt x="213051" y="28866"/>
                </a:cubicBezTo>
                <a:cubicBezTo>
                  <a:pt x="211294" y="28706"/>
                  <a:pt x="208966" y="28364"/>
                  <a:pt x="207961" y="26743"/>
                </a:cubicBezTo>
                <a:cubicBezTo>
                  <a:pt x="209034" y="24963"/>
                  <a:pt x="214147" y="25146"/>
                  <a:pt x="216019" y="25054"/>
                </a:cubicBezTo>
                <a:cubicBezTo>
                  <a:pt x="217342" y="24972"/>
                  <a:pt x="218670" y="24944"/>
                  <a:pt x="219999" y="24944"/>
                </a:cubicBezTo>
                <a:cubicBezTo>
                  <a:pt x="221971" y="24944"/>
                  <a:pt x="223948" y="25004"/>
                  <a:pt x="225925" y="25031"/>
                </a:cubicBezTo>
                <a:cubicBezTo>
                  <a:pt x="228384" y="25077"/>
                  <a:pt x="230851" y="25105"/>
                  <a:pt x="233321" y="25105"/>
                </a:cubicBezTo>
                <a:cubicBezTo>
                  <a:pt x="241904" y="25105"/>
                  <a:pt x="250532" y="24771"/>
                  <a:pt x="259022" y="23708"/>
                </a:cubicBezTo>
                <a:cubicBezTo>
                  <a:pt x="266143" y="22817"/>
                  <a:pt x="273493" y="21311"/>
                  <a:pt x="279154" y="16928"/>
                </a:cubicBezTo>
                <a:cubicBezTo>
                  <a:pt x="280706" y="15719"/>
                  <a:pt x="282166" y="14212"/>
                  <a:pt x="282532" y="12272"/>
                </a:cubicBezTo>
                <a:cubicBezTo>
                  <a:pt x="282897" y="10218"/>
                  <a:pt x="281893" y="8095"/>
                  <a:pt x="280363" y="6657"/>
                </a:cubicBezTo>
                <a:cubicBezTo>
                  <a:pt x="278857" y="5219"/>
                  <a:pt x="276871" y="4397"/>
                  <a:pt x="274908" y="3713"/>
                </a:cubicBezTo>
                <a:cubicBezTo>
                  <a:pt x="268853" y="1623"/>
                  <a:pt x="262817" y="1113"/>
                  <a:pt x="256746" y="1113"/>
                </a:cubicBezTo>
                <a:cubicBezTo>
                  <a:pt x="250962" y="1113"/>
                  <a:pt x="245146" y="1575"/>
                  <a:pt x="239247" y="1575"/>
                </a:cubicBezTo>
                <a:cubicBezTo>
                  <a:pt x="238150" y="1575"/>
                  <a:pt x="237049" y="1559"/>
                  <a:pt x="235945" y="1521"/>
                </a:cubicBezTo>
                <a:cubicBezTo>
                  <a:pt x="227843" y="1250"/>
                  <a:pt x="219737" y="1115"/>
                  <a:pt x="211631" y="1115"/>
                </a:cubicBezTo>
                <a:cubicBezTo>
                  <a:pt x="193132" y="1115"/>
                  <a:pt x="174635" y="1821"/>
                  <a:pt x="156194" y="3233"/>
                </a:cubicBezTo>
                <a:cubicBezTo>
                  <a:pt x="163726" y="3553"/>
                  <a:pt x="171281" y="3872"/>
                  <a:pt x="178836" y="4215"/>
                </a:cubicBezTo>
                <a:cubicBezTo>
                  <a:pt x="169820" y="4375"/>
                  <a:pt x="160850" y="4945"/>
                  <a:pt x="151902" y="5904"/>
                </a:cubicBezTo>
                <a:cubicBezTo>
                  <a:pt x="155227" y="6012"/>
                  <a:pt x="158537" y="6056"/>
                  <a:pt x="161842" y="6056"/>
                </a:cubicBezTo>
                <a:cubicBezTo>
                  <a:pt x="169748" y="6056"/>
                  <a:pt x="177625" y="5803"/>
                  <a:pt x="185593" y="5561"/>
                </a:cubicBezTo>
                <a:lnTo>
                  <a:pt x="185593" y="5561"/>
                </a:lnTo>
                <a:cubicBezTo>
                  <a:pt x="182694" y="5653"/>
                  <a:pt x="179521" y="6908"/>
                  <a:pt x="176577" y="7205"/>
                </a:cubicBezTo>
                <a:cubicBezTo>
                  <a:pt x="173450" y="7524"/>
                  <a:pt x="170322" y="7365"/>
                  <a:pt x="167218" y="7547"/>
                </a:cubicBezTo>
                <a:cubicBezTo>
                  <a:pt x="160988" y="7906"/>
                  <a:pt x="154934" y="9008"/>
                  <a:pt x="148658" y="9008"/>
                </a:cubicBezTo>
                <a:cubicBezTo>
                  <a:pt x="148151" y="9008"/>
                  <a:pt x="147642" y="9001"/>
                  <a:pt x="147132" y="8985"/>
                </a:cubicBezTo>
                <a:cubicBezTo>
                  <a:pt x="146365" y="8955"/>
                  <a:pt x="145586" y="8920"/>
                  <a:pt x="144809" y="8920"/>
                </a:cubicBezTo>
                <a:cubicBezTo>
                  <a:pt x="143227" y="8920"/>
                  <a:pt x="141655" y="9065"/>
                  <a:pt x="140216" y="9693"/>
                </a:cubicBezTo>
                <a:cubicBezTo>
                  <a:pt x="140742" y="9464"/>
                  <a:pt x="141480" y="9377"/>
                  <a:pt x="142335" y="9377"/>
                </a:cubicBezTo>
                <a:cubicBezTo>
                  <a:pt x="145129" y="9377"/>
                  <a:pt x="149180" y="10309"/>
                  <a:pt x="151230" y="10309"/>
                </a:cubicBezTo>
                <a:cubicBezTo>
                  <a:pt x="151249" y="10309"/>
                  <a:pt x="151268" y="10309"/>
                  <a:pt x="151286" y="10309"/>
                </a:cubicBezTo>
                <a:cubicBezTo>
                  <a:pt x="153458" y="10295"/>
                  <a:pt x="155564" y="10224"/>
                  <a:pt x="157679" y="10224"/>
                </a:cubicBezTo>
                <a:cubicBezTo>
                  <a:pt x="159075" y="10224"/>
                  <a:pt x="160475" y="10255"/>
                  <a:pt x="161900" y="10355"/>
                </a:cubicBezTo>
                <a:cubicBezTo>
                  <a:pt x="159891" y="10880"/>
                  <a:pt x="157905" y="11405"/>
                  <a:pt x="155920" y="11953"/>
                </a:cubicBezTo>
                <a:cubicBezTo>
                  <a:pt x="156245" y="11866"/>
                  <a:pt x="156623" y="11829"/>
                  <a:pt x="157036" y="11829"/>
                </a:cubicBezTo>
                <a:cubicBezTo>
                  <a:pt x="159230" y="11829"/>
                  <a:pt x="162437" y="12868"/>
                  <a:pt x="164319" y="13002"/>
                </a:cubicBezTo>
                <a:cubicBezTo>
                  <a:pt x="164993" y="13045"/>
                  <a:pt x="165700" y="13050"/>
                  <a:pt x="166417" y="13050"/>
                </a:cubicBezTo>
                <a:cubicBezTo>
                  <a:pt x="166659" y="13050"/>
                  <a:pt x="166902" y="13050"/>
                  <a:pt x="167145" y="13050"/>
                </a:cubicBezTo>
                <a:cubicBezTo>
                  <a:pt x="168896" y="13050"/>
                  <a:pt x="170671" y="13081"/>
                  <a:pt x="172171" y="13596"/>
                </a:cubicBezTo>
                <a:cubicBezTo>
                  <a:pt x="171760" y="14007"/>
                  <a:pt x="171350" y="14418"/>
                  <a:pt x="170916" y="14829"/>
                </a:cubicBezTo>
                <a:cubicBezTo>
                  <a:pt x="176782" y="15833"/>
                  <a:pt x="182717" y="16381"/>
                  <a:pt x="188651" y="16426"/>
                </a:cubicBezTo>
                <a:cubicBezTo>
                  <a:pt x="191276" y="16449"/>
                  <a:pt x="193947" y="16403"/>
                  <a:pt x="196549" y="16791"/>
                </a:cubicBezTo>
                <a:cubicBezTo>
                  <a:pt x="199607" y="17271"/>
                  <a:pt x="202529" y="18389"/>
                  <a:pt x="205565" y="18983"/>
                </a:cubicBezTo>
                <a:cubicBezTo>
                  <a:pt x="208623" y="19576"/>
                  <a:pt x="211750" y="19645"/>
                  <a:pt x="214855" y="19713"/>
                </a:cubicBezTo>
                <a:cubicBezTo>
                  <a:pt x="225884" y="19979"/>
                  <a:pt x="236859" y="20226"/>
                  <a:pt x="247909" y="20226"/>
                </a:cubicBezTo>
                <a:cubicBezTo>
                  <a:pt x="249208" y="20226"/>
                  <a:pt x="250508" y="20222"/>
                  <a:pt x="251809" y="20215"/>
                </a:cubicBezTo>
                <a:lnTo>
                  <a:pt x="251809" y="20215"/>
                </a:lnTo>
                <a:cubicBezTo>
                  <a:pt x="242202" y="22272"/>
                  <a:pt x="232467" y="22903"/>
                  <a:pt x="222670" y="22903"/>
                </a:cubicBezTo>
                <a:cubicBezTo>
                  <a:pt x="207089" y="22903"/>
                  <a:pt x="191351" y="21306"/>
                  <a:pt x="175719" y="21306"/>
                </a:cubicBezTo>
                <a:cubicBezTo>
                  <a:pt x="174559" y="21306"/>
                  <a:pt x="173399" y="21315"/>
                  <a:pt x="172240" y="21334"/>
                </a:cubicBezTo>
                <a:cubicBezTo>
                  <a:pt x="178129" y="21608"/>
                  <a:pt x="184018" y="21904"/>
                  <a:pt x="189929" y="22178"/>
                </a:cubicBezTo>
                <a:cubicBezTo>
                  <a:pt x="195042" y="22407"/>
                  <a:pt x="200246" y="22680"/>
                  <a:pt x="205017" y="24552"/>
                </a:cubicBezTo>
                <a:cubicBezTo>
                  <a:pt x="202094" y="25494"/>
                  <a:pt x="199038" y="25763"/>
                  <a:pt x="195953" y="25763"/>
                </a:cubicBezTo>
                <a:cubicBezTo>
                  <a:pt x="193955" y="25763"/>
                  <a:pt x="191945" y="25650"/>
                  <a:pt x="189952" y="25534"/>
                </a:cubicBezTo>
                <a:cubicBezTo>
                  <a:pt x="180692" y="25003"/>
                  <a:pt x="171271" y="24971"/>
                  <a:pt x="161970" y="24262"/>
                </a:cubicBezTo>
                <a:lnTo>
                  <a:pt x="161970" y="24262"/>
                </a:lnTo>
                <a:cubicBezTo>
                  <a:pt x="164493" y="24615"/>
                  <a:pt x="166774" y="25168"/>
                  <a:pt x="167127" y="26104"/>
                </a:cubicBezTo>
                <a:cubicBezTo>
                  <a:pt x="166622" y="26209"/>
                  <a:pt x="164915" y="27013"/>
                  <a:pt x="164293" y="27013"/>
                </a:cubicBezTo>
                <a:cubicBezTo>
                  <a:pt x="164240" y="27013"/>
                  <a:pt x="164195" y="27007"/>
                  <a:pt x="164160" y="26994"/>
                </a:cubicBezTo>
                <a:lnTo>
                  <a:pt x="164160" y="26994"/>
                </a:lnTo>
                <a:cubicBezTo>
                  <a:pt x="164660" y="27172"/>
                  <a:pt x="165192" y="27229"/>
                  <a:pt x="165736" y="27229"/>
                </a:cubicBezTo>
                <a:cubicBezTo>
                  <a:pt x="166712" y="27229"/>
                  <a:pt x="167726" y="27046"/>
                  <a:pt x="168672" y="27046"/>
                </a:cubicBezTo>
                <a:cubicBezTo>
                  <a:pt x="169506" y="27046"/>
                  <a:pt x="170287" y="27188"/>
                  <a:pt x="170939" y="27725"/>
                </a:cubicBezTo>
                <a:cubicBezTo>
                  <a:pt x="170583" y="27433"/>
                  <a:pt x="169974" y="27315"/>
                  <a:pt x="169208" y="27315"/>
                </a:cubicBezTo>
                <a:cubicBezTo>
                  <a:pt x="166137" y="27315"/>
                  <a:pt x="160549" y="29208"/>
                  <a:pt x="158704" y="29391"/>
                </a:cubicBezTo>
                <a:cubicBezTo>
                  <a:pt x="156760" y="29584"/>
                  <a:pt x="154774" y="29712"/>
                  <a:pt x="152792" y="29712"/>
                </a:cubicBezTo>
                <a:cubicBezTo>
                  <a:pt x="150562" y="29712"/>
                  <a:pt x="148336" y="29551"/>
                  <a:pt x="146173" y="29140"/>
                </a:cubicBezTo>
                <a:cubicBezTo>
                  <a:pt x="144210" y="28775"/>
                  <a:pt x="144324" y="26561"/>
                  <a:pt x="142772" y="25534"/>
                </a:cubicBezTo>
                <a:cubicBezTo>
                  <a:pt x="141913" y="24961"/>
                  <a:pt x="140784" y="24776"/>
                  <a:pt x="139696" y="24776"/>
                </a:cubicBezTo>
                <a:cubicBezTo>
                  <a:pt x="139146" y="24776"/>
                  <a:pt x="138606" y="24823"/>
                  <a:pt x="138117" y="24891"/>
                </a:cubicBezTo>
                <a:lnTo>
                  <a:pt x="138117" y="24891"/>
                </a:lnTo>
                <a:cubicBezTo>
                  <a:pt x="138304" y="24866"/>
                  <a:pt x="138496" y="24853"/>
                  <a:pt x="138689" y="24853"/>
                </a:cubicBezTo>
                <a:cubicBezTo>
                  <a:pt x="141631" y="24853"/>
                  <a:pt x="145051" y="27694"/>
                  <a:pt x="141334" y="29916"/>
                </a:cubicBezTo>
                <a:cubicBezTo>
                  <a:pt x="140398" y="30487"/>
                  <a:pt x="139303" y="30738"/>
                  <a:pt x="138230" y="30966"/>
                </a:cubicBezTo>
                <a:cubicBezTo>
                  <a:pt x="137066" y="31240"/>
                  <a:pt x="135902" y="31491"/>
                  <a:pt x="134738" y="31765"/>
                </a:cubicBezTo>
                <a:cubicBezTo>
                  <a:pt x="137363" y="31171"/>
                  <a:pt x="140330" y="30738"/>
                  <a:pt x="143001" y="30692"/>
                </a:cubicBezTo>
                <a:cubicBezTo>
                  <a:pt x="143124" y="30689"/>
                  <a:pt x="143247" y="30687"/>
                  <a:pt x="143370" y="30687"/>
                </a:cubicBezTo>
                <a:cubicBezTo>
                  <a:pt x="145003" y="30687"/>
                  <a:pt x="146626" y="30975"/>
                  <a:pt x="148091" y="31696"/>
                </a:cubicBezTo>
                <a:cubicBezTo>
                  <a:pt x="148798" y="32062"/>
                  <a:pt x="149506" y="32587"/>
                  <a:pt x="149688" y="33385"/>
                </a:cubicBezTo>
                <a:cubicBezTo>
                  <a:pt x="149825" y="34047"/>
                  <a:pt x="149529" y="34755"/>
                  <a:pt x="149049" y="35257"/>
                </a:cubicBezTo>
                <a:cubicBezTo>
                  <a:pt x="147309" y="37105"/>
                  <a:pt x="144678" y="37757"/>
                  <a:pt x="141980" y="37757"/>
                </a:cubicBezTo>
                <a:cubicBezTo>
                  <a:pt x="139511" y="37757"/>
                  <a:pt x="136986" y="37211"/>
                  <a:pt x="135035" y="36535"/>
                </a:cubicBezTo>
                <a:lnTo>
                  <a:pt x="135035" y="36535"/>
                </a:lnTo>
                <a:cubicBezTo>
                  <a:pt x="136450" y="38407"/>
                  <a:pt x="138983" y="38909"/>
                  <a:pt x="141311" y="39115"/>
                </a:cubicBezTo>
                <a:cubicBezTo>
                  <a:pt x="142205" y="39189"/>
                  <a:pt x="143132" y="39228"/>
                  <a:pt x="144077" y="39228"/>
                </a:cubicBezTo>
                <a:cubicBezTo>
                  <a:pt x="147741" y="39228"/>
                  <a:pt x="151667" y="38650"/>
                  <a:pt x="154915" y="37380"/>
                </a:cubicBezTo>
                <a:lnTo>
                  <a:pt x="154915" y="37380"/>
                </a:lnTo>
                <a:cubicBezTo>
                  <a:pt x="153272" y="39457"/>
                  <a:pt x="150579" y="40347"/>
                  <a:pt x="148045" y="41123"/>
                </a:cubicBezTo>
                <a:cubicBezTo>
                  <a:pt x="145762" y="41831"/>
                  <a:pt x="143434" y="42538"/>
                  <a:pt x="141015" y="42653"/>
                </a:cubicBezTo>
                <a:cubicBezTo>
                  <a:pt x="140638" y="42672"/>
                  <a:pt x="140260" y="42675"/>
                  <a:pt x="139881" y="42675"/>
                </a:cubicBezTo>
                <a:cubicBezTo>
                  <a:pt x="139700" y="42675"/>
                  <a:pt x="139520" y="42674"/>
                  <a:pt x="139339" y="42674"/>
                </a:cubicBezTo>
                <a:cubicBezTo>
                  <a:pt x="138541" y="42674"/>
                  <a:pt x="137743" y="42688"/>
                  <a:pt x="136952" y="42835"/>
                </a:cubicBezTo>
                <a:cubicBezTo>
                  <a:pt x="135765" y="43041"/>
                  <a:pt x="134646" y="43497"/>
                  <a:pt x="133528" y="43885"/>
                </a:cubicBezTo>
                <a:cubicBezTo>
                  <a:pt x="130378" y="44927"/>
                  <a:pt x="126573" y="45327"/>
                  <a:pt x="122763" y="45327"/>
                </a:cubicBezTo>
                <a:cubicBezTo>
                  <a:pt x="119148" y="45327"/>
                  <a:pt x="115528" y="44967"/>
                  <a:pt x="112460" y="44456"/>
                </a:cubicBezTo>
                <a:cubicBezTo>
                  <a:pt x="109813" y="43999"/>
                  <a:pt x="107165" y="43566"/>
                  <a:pt x="104517" y="43109"/>
                </a:cubicBezTo>
                <a:cubicBezTo>
                  <a:pt x="103787" y="42995"/>
                  <a:pt x="102942" y="42812"/>
                  <a:pt x="102577" y="42150"/>
                </a:cubicBezTo>
                <a:lnTo>
                  <a:pt x="102577" y="42150"/>
                </a:lnTo>
                <a:cubicBezTo>
                  <a:pt x="102578" y="42153"/>
                  <a:pt x="102585" y="42154"/>
                  <a:pt x="102597" y="42154"/>
                </a:cubicBezTo>
                <a:cubicBezTo>
                  <a:pt x="102810" y="42154"/>
                  <a:pt x="104665" y="41783"/>
                  <a:pt x="104859" y="41739"/>
                </a:cubicBezTo>
                <a:cubicBezTo>
                  <a:pt x="105658" y="41648"/>
                  <a:pt x="106457" y="41580"/>
                  <a:pt x="107279" y="41511"/>
                </a:cubicBezTo>
                <a:cubicBezTo>
                  <a:pt x="108740" y="41397"/>
                  <a:pt x="110771" y="41603"/>
                  <a:pt x="112027" y="40667"/>
                </a:cubicBezTo>
                <a:cubicBezTo>
                  <a:pt x="112072" y="40621"/>
                  <a:pt x="112095" y="40598"/>
                  <a:pt x="112118" y="40553"/>
                </a:cubicBezTo>
                <a:cubicBezTo>
                  <a:pt x="112118" y="40484"/>
                  <a:pt x="112049" y="40438"/>
                  <a:pt x="111981" y="40393"/>
                </a:cubicBezTo>
                <a:cubicBezTo>
                  <a:pt x="111684" y="40256"/>
                  <a:pt x="111365" y="40165"/>
                  <a:pt x="111045" y="40142"/>
                </a:cubicBezTo>
                <a:cubicBezTo>
                  <a:pt x="112323" y="40050"/>
                  <a:pt x="113579" y="39982"/>
                  <a:pt x="114857" y="39913"/>
                </a:cubicBezTo>
                <a:cubicBezTo>
                  <a:pt x="115176" y="39891"/>
                  <a:pt x="115473" y="39868"/>
                  <a:pt x="115793" y="39777"/>
                </a:cubicBezTo>
                <a:cubicBezTo>
                  <a:pt x="114583" y="39525"/>
                  <a:pt x="113305" y="39320"/>
                  <a:pt x="112095" y="39320"/>
                </a:cubicBezTo>
                <a:cubicBezTo>
                  <a:pt x="112027" y="39321"/>
                  <a:pt x="111958" y="39322"/>
                  <a:pt x="111890" y="39322"/>
                </a:cubicBezTo>
                <a:cubicBezTo>
                  <a:pt x="110794" y="39322"/>
                  <a:pt x="109698" y="39160"/>
                  <a:pt x="108603" y="39160"/>
                </a:cubicBezTo>
                <a:cubicBezTo>
                  <a:pt x="106366" y="39160"/>
                  <a:pt x="104129" y="39388"/>
                  <a:pt x="101892" y="39548"/>
                </a:cubicBezTo>
                <a:cubicBezTo>
                  <a:pt x="101064" y="39610"/>
                  <a:pt x="100249" y="39640"/>
                  <a:pt x="99442" y="39640"/>
                </a:cubicBezTo>
                <a:cubicBezTo>
                  <a:pt x="96650" y="39640"/>
                  <a:pt x="93957" y="39275"/>
                  <a:pt x="91141" y="38567"/>
                </a:cubicBezTo>
                <a:cubicBezTo>
                  <a:pt x="87467" y="37654"/>
                  <a:pt x="83860" y="36398"/>
                  <a:pt x="80162" y="35531"/>
                </a:cubicBezTo>
                <a:cubicBezTo>
                  <a:pt x="78475" y="35138"/>
                  <a:pt x="74846" y="34109"/>
                  <a:pt x="72113" y="34109"/>
                </a:cubicBezTo>
                <a:cubicBezTo>
                  <a:pt x="71040" y="34109"/>
                  <a:pt x="70105" y="34268"/>
                  <a:pt x="69480" y="34686"/>
                </a:cubicBezTo>
                <a:cubicBezTo>
                  <a:pt x="71878" y="33068"/>
                  <a:pt x="74691" y="32715"/>
                  <a:pt x="77619" y="32715"/>
                </a:cubicBezTo>
                <a:cubicBezTo>
                  <a:pt x="79883" y="32715"/>
                  <a:pt x="82215" y="32926"/>
                  <a:pt x="84477" y="32926"/>
                </a:cubicBezTo>
                <a:cubicBezTo>
                  <a:pt x="84859" y="32926"/>
                  <a:pt x="85240" y="32920"/>
                  <a:pt x="85618" y="32906"/>
                </a:cubicBezTo>
                <a:cubicBezTo>
                  <a:pt x="88722" y="32792"/>
                  <a:pt x="91758" y="32107"/>
                  <a:pt x="94771" y="31422"/>
                </a:cubicBezTo>
                <a:cubicBezTo>
                  <a:pt x="95843" y="31171"/>
                  <a:pt x="98035" y="30669"/>
                  <a:pt x="98468" y="29437"/>
                </a:cubicBezTo>
                <a:cubicBezTo>
                  <a:pt x="99085" y="27725"/>
                  <a:pt x="97304" y="27725"/>
                  <a:pt x="95889" y="27382"/>
                </a:cubicBezTo>
                <a:lnTo>
                  <a:pt x="95889" y="27382"/>
                </a:lnTo>
                <a:cubicBezTo>
                  <a:pt x="96189" y="27454"/>
                  <a:pt x="96525" y="27483"/>
                  <a:pt x="96884" y="27483"/>
                </a:cubicBezTo>
                <a:cubicBezTo>
                  <a:pt x="98358" y="27483"/>
                  <a:pt x="100215" y="26986"/>
                  <a:pt x="101481" y="26857"/>
                </a:cubicBezTo>
                <a:cubicBezTo>
                  <a:pt x="103330" y="26675"/>
                  <a:pt x="105202" y="26515"/>
                  <a:pt x="107051" y="26332"/>
                </a:cubicBezTo>
                <a:cubicBezTo>
                  <a:pt x="108854" y="26173"/>
                  <a:pt x="110657" y="25899"/>
                  <a:pt x="112460" y="25762"/>
                </a:cubicBezTo>
                <a:cubicBezTo>
                  <a:pt x="113304" y="25697"/>
                  <a:pt x="114004" y="25325"/>
                  <a:pt x="114813" y="25325"/>
                </a:cubicBezTo>
                <a:cubicBezTo>
                  <a:pt x="114858" y="25325"/>
                  <a:pt x="114903" y="25326"/>
                  <a:pt x="114948" y="25328"/>
                </a:cubicBezTo>
                <a:cubicBezTo>
                  <a:pt x="115336" y="25351"/>
                  <a:pt x="117459" y="26447"/>
                  <a:pt x="117413" y="26469"/>
                </a:cubicBezTo>
                <a:cubicBezTo>
                  <a:pt x="112597" y="28798"/>
                  <a:pt x="106845" y="27930"/>
                  <a:pt x="101687" y="29368"/>
                </a:cubicBezTo>
                <a:cubicBezTo>
                  <a:pt x="107233" y="29117"/>
                  <a:pt x="112803" y="28889"/>
                  <a:pt x="118349" y="28638"/>
                </a:cubicBezTo>
                <a:cubicBezTo>
                  <a:pt x="119445" y="28592"/>
                  <a:pt x="120677" y="28478"/>
                  <a:pt x="121339" y="27611"/>
                </a:cubicBezTo>
                <a:cubicBezTo>
                  <a:pt x="120609" y="27245"/>
                  <a:pt x="119856" y="26926"/>
                  <a:pt x="119102" y="26629"/>
                </a:cubicBezTo>
                <a:cubicBezTo>
                  <a:pt x="123188" y="24780"/>
                  <a:pt x="127799" y="24803"/>
                  <a:pt x="132273" y="24552"/>
                </a:cubicBezTo>
                <a:cubicBezTo>
                  <a:pt x="137865" y="24210"/>
                  <a:pt x="143411" y="23365"/>
                  <a:pt x="148844" y="21996"/>
                </a:cubicBezTo>
                <a:cubicBezTo>
                  <a:pt x="147520" y="21425"/>
                  <a:pt x="146219" y="20854"/>
                  <a:pt x="144895" y="20284"/>
                </a:cubicBezTo>
                <a:cubicBezTo>
                  <a:pt x="147572" y="19538"/>
                  <a:pt x="150276" y="19436"/>
                  <a:pt x="152989" y="19436"/>
                </a:cubicBezTo>
                <a:cubicBezTo>
                  <a:pt x="154014" y="19436"/>
                  <a:pt x="155040" y="19451"/>
                  <a:pt x="156066" y="19451"/>
                </a:cubicBezTo>
                <a:cubicBezTo>
                  <a:pt x="159225" y="19451"/>
                  <a:pt x="162382" y="19312"/>
                  <a:pt x="165506" y="18184"/>
                </a:cubicBezTo>
                <a:cubicBezTo>
                  <a:pt x="164391" y="18082"/>
                  <a:pt x="163289" y="18048"/>
                  <a:pt x="162192" y="18048"/>
                </a:cubicBezTo>
                <a:cubicBezTo>
                  <a:pt x="160079" y="18048"/>
                  <a:pt x="157985" y="18177"/>
                  <a:pt x="155851" y="18207"/>
                </a:cubicBezTo>
                <a:cubicBezTo>
                  <a:pt x="155738" y="18208"/>
                  <a:pt x="155625" y="18208"/>
                  <a:pt x="155512" y="18208"/>
                </a:cubicBezTo>
                <a:cubicBezTo>
                  <a:pt x="152786" y="18208"/>
                  <a:pt x="149961" y="17954"/>
                  <a:pt x="147178" y="17910"/>
                </a:cubicBezTo>
                <a:cubicBezTo>
                  <a:pt x="142681" y="17864"/>
                  <a:pt x="138321" y="17453"/>
                  <a:pt x="133916" y="16700"/>
                </a:cubicBezTo>
                <a:cubicBezTo>
                  <a:pt x="141060" y="16563"/>
                  <a:pt x="148159" y="15696"/>
                  <a:pt x="155212" y="14509"/>
                </a:cubicBezTo>
                <a:lnTo>
                  <a:pt x="155212" y="14509"/>
                </a:lnTo>
                <a:cubicBezTo>
                  <a:pt x="154066" y="14701"/>
                  <a:pt x="152684" y="14786"/>
                  <a:pt x="151218" y="14786"/>
                </a:cubicBezTo>
                <a:cubicBezTo>
                  <a:pt x="148158" y="14786"/>
                  <a:pt x="144738" y="14417"/>
                  <a:pt x="142361" y="13893"/>
                </a:cubicBezTo>
                <a:cubicBezTo>
                  <a:pt x="138641" y="13025"/>
                  <a:pt x="134943" y="12044"/>
                  <a:pt x="131131" y="11336"/>
                </a:cubicBezTo>
                <a:cubicBezTo>
                  <a:pt x="128168" y="10778"/>
                  <a:pt x="124982" y="10119"/>
                  <a:pt x="121935" y="10119"/>
                </a:cubicBezTo>
                <a:cubicBezTo>
                  <a:pt x="121768" y="10119"/>
                  <a:pt x="121602" y="10120"/>
                  <a:pt x="121436" y="10125"/>
                </a:cubicBezTo>
                <a:lnTo>
                  <a:pt x="121436" y="10125"/>
                </a:lnTo>
                <a:cubicBezTo>
                  <a:pt x="126616" y="9987"/>
                  <a:pt x="131818" y="9691"/>
                  <a:pt x="136997" y="9214"/>
                </a:cubicBezTo>
                <a:cubicBezTo>
                  <a:pt x="129465" y="8460"/>
                  <a:pt x="121864" y="8483"/>
                  <a:pt x="114332" y="8072"/>
                </a:cubicBezTo>
                <a:cubicBezTo>
                  <a:pt x="109242" y="7798"/>
                  <a:pt x="104129" y="7639"/>
                  <a:pt x="99039" y="7296"/>
                </a:cubicBezTo>
                <a:cubicBezTo>
                  <a:pt x="98058" y="7228"/>
                  <a:pt x="96939" y="7091"/>
                  <a:pt x="96391" y="6269"/>
                </a:cubicBezTo>
                <a:cubicBezTo>
                  <a:pt x="112825" y="5721"/>
                  <a:pt x="129283" y="5196"/>
                  <a:pt x="145717" y="4648"/>
                </a:cubicBezTo>
                <a:cubicBezTo>
                  <a:pt x="136906" y="4534"/>
                  <a:pt x="128096" y="4420"/>
                  <a:pt x="119285" y="4306"/>
                </a:cubicBezTo>
                <a:cubicBezTo>
                  <a:pt x="118167" y="4283"/>
                  <a:pt x="116911" y="4215"/>
                  <a:pt x="116181" y="3393"/>
                </a:cubicBezTo>
                <a:cubicBezTo>
                  <a:pt x="128262" y="2960"/>
                  <a:pt x="140161" y="1912"/>
                  <a:pt x="152241" y="1114"/>
                </a:cubicBezTo>
                <a:lnTo>
                  <a:pt x="152241" y="1114"/>
                </a:lnTo>
                <a:cubicBezTo>
                  <a:pt x="150617" y="1220"/>
                  <a:pt x="148972" y="1266"/>
                  <a:pt x="147317" y="1266"/>
                </a:cubicBezTo>
                <a:cubicBezTo>
                  <a:pt x="141634" y="1266"/>
                  <a:pt x="135824" y="730"/>
                  <a:pt x="130287" y="289"/>
                </a:cubicBezTo>
                <a:cubicBezTo>
                  <a:pt x="127503" y="67"/>
                  <a:pt x="124685" y="1"/>
                  <a:pt x="121856"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65" name="Google Shape;3665;p30"/>
          <p:cNvGrpSpPr/>
          <p:nvPr/>
        </p:nvGrpSpPr>
        <p:grpSpPr>
          <a:xfrm flipH="1">
            <a:off x="3031220" y="4687950"/>
            <a:ext cx="1568950" cy="241575"/>
            <a:chOff x="3293275" y="4614600"/>
            <a:chExt cx="1568950" cy="241575"/>
          </a:xfrm>
        </p:grpSpPr>
        <p:sp>
          <p:nvSpPr>
            <p:cNvPr id="3666" name="Google Shape;3666;p30"/>
            <p:cNvSpPr/>
            <p:nvPr/>
          </p:nvSpPr>
          <p:spPr>
            <a:xfrm>
              <a:off x="4528375" y="4615250"/>
              <a:ext cx="333850" cy="154250"/>
            </a:xfrm>
            <a:custGeom>
              <a:avLst/>
              <a:gdLst/>
              <a:ahLst/>
              <a:cxnLst/>
              <a:rect l="l" t="t" r="r" b="b"/>
              <a:pathLst>
                <a:path w="13354" h="6170" extrusionOk="0">
                  <a:moveTo>
                    <a:pt x="1005" y="1336"/>
                  </a:moveTo>
                  <a:cubicBezTo>
                    <a:pt x="1006" y="1337"/>
                    <a:pt x="1008" y="1337"/>
                    <a:pt x="1009" y="1338"/>
                  </a:cubicBezTo>
                  <a:lnTo>
                    <a:pt x="1009" y="1338"/>
                  </a:lnTo>
                  <a:cubicBezTo>
                    <a:pt x="1008" y="1337"/>
                    <a:pt x="1006" y="1337"/>
                    <a:pt x="1005" y="1336"/>
                  </a:cubicBezTo>
                  <a:close/>
                  <a:moveTo>
                    <a:pt x="6695" y="0"/>
                  </a:moveTo>
                  <a:cubicBezTo>
                    <a:pt x="5908" y="0"/>
                    <a:pt x="5123" y="87"/>
                    <a:pt x="4360" y="286"/>
                  </a:cubicBezTo>
                  <a:cubicBezTo>
                    <a:pt x="3792" y="433"/>
                    <a:pt x="1865" y="1357"/>
                    <a:pt x="1157" y="1357"/>
                  </a:cubicBezTo>
                  <a:cubicBezTo>
                    <a:pt x="1099" y="1357"/>
                    <a:pt x="1049" y="1351"/>
                    <a:pt x="1009" y="1338"/>
                  </a:cubicBezTo>
                  <a:lnTo>
                    <a:pt x="1009" y="1338"/>
                  </a:lnTo>
                  <a:cubicBezTo>
                    <a:pt x="2535" y="1853"/>
                    <a:pt x="4126" y="2237"/>
                    <a:pt x="5740" y="2488"/>
                  </a:cubicBezTo>
                  <a:lnTo>
                    <a:pt x="5740" y="2488"/>
                  </a:lnTo>
                  <a:cubicBezTo>
                    <a:pt x="5388" y="2436"/>
                    <a:pt x="5020" y="2416"/>
                    <a:pt x="4643" y="2416"/>
                  </a:cubicBezTo>
                  <a:cubicBezTo>
                    <a:pt x="3376" y="2416"/>
                    <a:pt x="2009" y="2643"/>
                    <a:pt x="799" y="2660"/>
                  </a:cubicBezTo>
                  <a:cubicBezTo>
                    <a:pt x="503" y="2660"/>
                    <a:pt x="115" y="2706"/>
                    <a:pt x="23" y="3002"/>
                  </a:cubicBezTo>
                  <a:cubicBezTo>
                    <a:pt x="1" y="3116"/>
                    <a:pt x="23" y="3253"/>
                    <a:pt x="69" y="3367"/>
                  </a:cubicBezTo>
                  <a:cubicBezTo>
                    <a:pt x="775" y="5498"/>
                    <a:pt x="3187" y="6169"/>
                    <a:pt x="5631" y="6169"/>
                  </a:cubicBezTo>
                  <a:cubicBezTo>
                    <a:pt x="7454" y="6169"/>
                    <a:pt x="9294" y="5795"/>
                    <a:pt x="10455" y="5376"/>
                  </a:cubicBezTo>
                  <a:cubicBezTo>
                    <a:pt x="11847" y="4874"/>
                    <a:pt x="13353" y="3847"/>
                    <a:pt x="12509" y="2226"/>
                  </a:cubicBezTo>
                  <a:cubicBezTo>
                    <a:pt x="12303" y="1770"/>
                    <a:pt x="11938" y="1404"/>
                    <a:pt x="11527" y="1108"/>
                  </a:cubicBezTo>
                  <a:cubicBezTo>
                    <a:pt x="10843" y="651"/>
                    <a:pt x="10021" y="423"/>
                    <a:pt x="9199" y="263"/>
                  </a:cubicBezTo>
                  <a:cubicBezTo>
                    <a:pt x="8375" y="98"/>
                    <a:pt x="7533" y="0"/>
                    <a:pt x="6695" y="0"/>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30"/>
            <p:cNvSpPr/>
            <p:nvPr/>
          </p:nvSpPr>
          <p:spPr>
            <a:xfrm>
              <a:off x="4528950" y="4614600"/>
              <a:ext cx="328125" cy="147550"/>
            </a:xfrm>
            <a:custGeom>
              <a:avLst/>
              <a:gdLst/>
              <a:ahLst/>
              <a:cxnLst/>
              <a:rect l="l" t="t" r="r" b="b"/>
              <a:pathLst>
                <a:path w="13125" h="5902" extrusionOk="0">
                  <a:moveTo>
                    <a:pt x="1005" y="1362"/>
                  </a:moveTo>
                  <a:cubicBezTo>
                    <a:pt x="1015" y="1366"/>
                    <a:pt x="1026" y="1369"/>
                    <a:pt x="1037" y="1373"/>
                  </a:cubicBezTo>
                  <a:lnTo>
                    <a:pt x="1037" y="1373"/>
                  </a:lnTo>
                  <a:cubicBezTo>
                    <a:pt x="1026" y="1369"/>
                    <a:pt x="1015" y="1366"/>
                    <a:pt x="1005" y="1362"/>
                  </a:cubicBezTo>
                  <a:close/>
                  <a:moveTo>
                    <a:pt x="6530" y="1"/>
                  </a:moveTo>
                  <a:cubicBezTo>
                    <a:pt x="6224" y="1"/>
                    <a:pt x="5923" y="33"/>
                    <a:pt x="5684" y="152"/>
                  </a:cubicBezTo>
                  <a:cubicBezTo>
                    <a:pt x="5638" y="175"/>
                    <a:pt x="5593" y="198"/>
                    <a:pt x="5593" y="244"/>
                  </a:cubicBezTo>
                  <a:cubicBezTo>
                    <a:pt x="5570" y="312"/>
                    <a:pt x="5615" y="358"/>
                    <a:pt x="5638" y="403"/>
                  </a:cubicBezTo>
                  <a:cubicBezTo>
                    <a:pt x="5958" y="814"/>
                    <a:pt x="6254" y="1225"/>
                    <a:pt x="6574" y="1659"/>
                  </a:cubicBezTo>
                  <a:cubicBezTo>
                    <a:pt x="6209" y="1271"/>
                    <a:pt x="5798" y="928"/>
                    <a:pt x="5387" y="632"/>
                  </a:cubicBezTo>
                  <a:cubicBezTo>
                    <a:pt x="5227" y="517"/>
                    <a:pt x="5068" y="403"/>
                    <a:pt x="4885" y="335"/>
                  </a:cubicBezTo>
                  <a:cubicBezTo>
                    <a:pt x="4797" y="304"/>
                    <a:pt x="4701" y="291"/>
                    <a:pt x="4600" y="291"/>
                  </a:cubicBezTo>
                  <a:cubicBezTo>
                    <a:pt x="4022" y="291"/>
                    <a:pt x="3274" y="731"/>
                    <a:pt x="2808" y="906"/>
                  </a:cubicBezTo>
                  <a:cubicBezTo>
                    <a:pt x="2406" y="1059"/>
                    <a:pt x="1763" y="1404"/>
                    <a:pt x="1270" y="1404"/>
                  </a:cubicBezTo>
                  <a:cubicBezTo>
                    <a:pt x="1188" y="1404"/>
                    <a:pt x="1109" y="1395"/>
                    <a:pt x="1037" y="1373"/>
                  </a:cubicBezTo>
                  <a:lnTo>
                    <a:pt x="1037" y="1373"/>
                  </a:lnTo>
                  <a:cubicBezTo>
                    <a:pt x="2576" y="1884"/>
                    <a:pt x="4136" y="2264"/>
                    <a:pt x="5740" y="2514"/>
                  </a:cubicBezTo>
                  <a:lnTo>
                    <a:pt x="5740" y="2514"/>
                  </a:lnTo>
                  <a:cubicBezTo>
                    <a:pt x="5388" y="2462"/>
                    <a:pt x="5020" y="2442"/>
                    <a:pt x="4643" y="2442"/>
                  </a:cubicBezTo>
                  <a:cubicBezTo>
                    <a:pt x="3378" y="2442"/>
                    <a:pt x="2015" y="2669"/>
                    <a:pt x="822" y="2686"/>
                  </a:cubicBezTo>
                  <a:cubicBezTo>
                    <a:pt x="502" y="2686"/>
                    <a:pt x="114" y="2732"/>
                    <a:pt x="46" y="3028"/>
                  </a:cubicBezTo>
                  <a:cubicBezTo>
                    <a:pt x="0" y="3142"/>
                    <a:pt x="46" y="3279"/>
                    <a:pt x="69" y="3393"/>
                  </a:cubicBezTo>
                  <a:cubicBezTo>
                    <a:pt x="320" y="4170"/>
                    <a:pt x="845" y="4786"/>
                    <a:pt x="1507" y="5219"/>
                  </a:cubicBezTo>
                  <a:cubicBezTo>
                    <a:pt x="2343" y="5762"/>
                    <a:pt x="3196" y="5901"/>
                    <a:pt x="4065" y="5901"/>
                  </a:cubicBezTo>
                  <a:cubicBezTo>
                    <a:pt x="4952" y="5901"/>
                    <a:pt x="5857" y="5756"/>
                    <a:pt x="6779" y="5744"/>
                  </a:cubicBezTo>
                  <a:cubicBezTo>
                    <a:pt x="8765" y="5722"/>
                    <a:pt x="10728" y="5037"/>
                    <a:pt x="12303" y="3827"/>
                  </a:cubicBezTo>
                  <a:lnTo>
                    <a:pt x="12303" y="3827"/>
                  </a:lnTo>
                  <a:cubicBezTo>
                    <a:pt x="11276" y="3964"/>
                    <a:pt x="10249" y="4055"/>
                    <a:pt x="9222" y="4078"/>
                  </a:cubicBezTo>
                  <a:cubicBezTo>
                    <a:pt x="10112" y="3964"/>
                    <a:pt x="11002" y="3804"/>
                    <a:pt x="11869" y="3576"/>
                  </a:cubicBezTo>
                  <a:cubicBezTo>
                    <a:pt x="12029" y="3553"/>
                    <a:pt x="12212" y="3485"/>
                    <a:pt x="12349" y="3393"/>
                  </a:cubicBezTo>
                  <a:cubicBezTo>
                    <a:pt x="13125" y="2732"/>
                    <a:pt x="12075" y="1522"/>
                    <a:pt x="11527" y="1134"/>
                  </a:cubicBezTo>
                  <a:cubicBezTo>
                    <a:pt x="11263" y="945"/>
                    <a:pt x="10812" y="632"/>
                    <a:pt x="10418" y="632"/>
                  </a:cubicBezTo>
                  <a:cubicBezTo>
                    <a:pt x="10336" y="632"/>
                    <a:pt x="10256" y="646"/>
                    <a:pt x="10180" y="677"/>
                  </a:cubicBezTo>
                  <a:cubicBezTo>
                    <a:pt x="10066" y="723"/>
                    <a:pt x="9952" y="814"/>
                    <a:pt x="9861" y="883"/>
                  </a:cubicBezTo>
                  <a:cubicBezTo>
                    <a:pt x="9564" y="1111"/>
                    <a:pt x="9267" y="1316"/>
                    <a:pt x="8994" y="1522"/>
                  </a:cubicBezTo>
                  <a:cubicBezTo>
                    <a:pt x="9245" y="1225"/>
                    <a:pt x="9815" y="837"/>
                    <a:pt x="9792" y="403"/>
                  </a:cubicBezTo>
                  <a:cubicBezTo>
                    <a:pt x="9610" y="381"/>
                    <a:pt x="9404" y="335"/>
                    <a:pt x="9199" y="289"/>
                  </a:cubicBezTo>
                  <a:cubicBezTo>
                    <a:pt x="8583" y="175"/>
                    <a:pt x="7944" y="84"/>
                    <a:pt x="7327" y="38"/>
                  </a:cubicBezTo>
                  <a:cubicBezTo>
                    <a:pt x="7088" y="27"/>
                    <a:pt x="6807" y="1"/>
                    <a:pt x="6530"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30"/>
            <p:cNvSpPr/>
            <p:nvPr/>
          </p:nvSpPr>
          <p:spPr>
            <a:xfrm>
              <a:off x="3293275" y="4689125"/>
              <a:ext cx="475925" cy="167050"/>
            </a:xfrm>
            <a:custGeom>
              <a:avLst/>
              <a:gdLst/>
              <a:ahLst/>
              <a:cxnLst/>
              <a:rect l="l" t="t" r="r" b="b"/>
              <a:pathLst>
                <a:path w="19037" h="6682" extrusionOk="0">
                  <a:moveTo>
                    <a:pt x="10894" y="1"/>
                  </a:moveTo>
                  <a:cubicBezTo>
                    <a:pt x="7988" y="1"/>
                    <a:pt x="4991" y="668"/>
                    <a:pt x="2694" y="2184"/>
                  </a:cubicBezTo>
                  <a:cubicBezTo>
                    <a:pt x="2534" y="2298"/>
                    <a:pt x="2397" y="2412"/>
                    <a:pt x="2283" y="2503"/>
                  </a:cubicBezTo>
                  <a:cubicBezTo>
                    <a:pt x="1" y="4626"/>
                    <a:pt x="6666" y="6498"/>
                    <a:pt x="8378" y="6635"/>
                  </a:cubicBezTo>
                  <a:cubicBezTo>
                    <a:pt x="8825" y="6665"/>
                    <a:pt x="9292" y="6682"/>
                    <a:pt x="9769" y="6682"/>
                  </a:cubicBezTo>
                  <a:cubicBezTo>
                    <a:pt x="12529" y="6682"/>
                    <a:pt x="15671" y="6134"/>
                    <a:pt x="17850" y="4558"/>
                  </a:cubicBezTo>
                  <a:cubicBezTo>
                    <a:pt x="18466" y="4124"/>
                    <a:pt x="19037" y="3439"/>
                    <a:pt x="18877" y="2709"/>
                  </a:cubicBezTo>
                  <a:lnTo>
                    <a:pt x="18877" y="2709"/>
                  </a:lnTo>
                  <a:cubicBezTo>
                    <a:pt x="17979" y="2945"/>
                    <a:pt x="17024" y="3000"/>
                    <a:pt x="16050" y="3000"/>
                  </a:cubicBezTo>
                  <a:cubicBezTo>
                    <a:pt x="15182" y="3000"/>
                    <a:pt x="14299" y="2956"/>
                    <a:pt x="13431" y="2956"/>
                  </a:cubicBezTo>
                  <a:cubicBezTo>
                    <a:pt x="12824" y="2956"/>
                    <a:pt x="12225" y="2978"/>
                    <a:pt x="11642" y="3051"/>
                  </a:cubicBezTo>
                  <a:cubicBezTo>
                    <a:pt x="13331" y="2732"/>
                    <a:pt x="14997" y="2252"/>
                    <a:pt x="16686" y="1819"/>
                  </a:cubicBezTo>
                  <a:cubicBezTo>
                    <a:pt x="16754" y="1796"/>
                    <a:pt x="16823" y="1796"/>
                    <a:pt x="16869" y="1750"/>
                  </a:cubicBezTo>
                  <a:cubicBezTo>
                    <a:pt x="17028" y="1590"/>
                    <a:pt x="16891" y="1339"/>
                    <a:pt x="16732" y="1180"/>
                  </a:cubicBezTo>
                  <a:cubicBezTo>
                    <a:pt x="16321" y="814"/>
                    <a:pt x="15796" y="655"/>
                    <a:pt x="15248" y="518"/>
                  </a:cubicBezTo>
                  <a:cubicBezTo>
                    <a:pt x="13896" y="182"/>
                    <a:pt x="12407" y="1"/>
                    <a:pt x="10894" y="1"/>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30"/>
            <p:cNvSpPr/>
            <p:nvPr/>
          </p:nvSpPr>
          <p:spPr>
            <a:xfrm>
              <a:off x="3350350" y="4686600"/>
              <a:ext cx="408025" cy="158650"/>
            </a:xfrm>
            <a:custGeom>
              <a:avLst/>
              <a:gdLst/>
              <a:ahLst/>
              <a:cxnLst/>
              <a:rect l="l" t="t" r="r" b="b"/>
              <a:pathLst>
                <a:path w="16321" h="6346" extrusionOk="0">
                  <a:moveTo>
                    <a:pt x="8668" y="0"/>
                  </a:moveTo>
                  <a:cubicBezTo>
                    <a:pt x="8350" y="0"/>
                    <a:pt x="8032" y="9"/>
                    <a:pt x="7715" y="25"/>
                  </a:cubicBezTo>
                  <a:cubicBezTo>
                    <a:pt x="5844" y="117"/>
                    <a:pt x="4406" y="664"/>
                    <a:pt x="2694" y="1372"/>
                  </a:cubicBezTo>
                  <a:cubicBezTo>
                    <a:pt x="2009" y="1646"/>
                    <a:pt x="1005" y="1943"/>
                    <a:pt x="480" y="2513"/>
                  </a:cubicBezTo>
                  <a:cubicBezTo>
                    <a:pt x="411" y="2604"/>
                    <a:pt x="365" y="2673"/>
                    <a:pt x="320" y="2764"/>
                  </a:cubicBezTo>
                  <a:cubicBezTo>
                    <a:pt x="0" y="3358"/>
                    <a:pt x="525" y="4042"/>
                    <a:pt x="1073" y="4499"/>
                  </a:cubicBezTo>
                  <a:cubicBezTo>
                    <a:pt x="2602" y="5846"/>
                    <a:pt x="4748" y="6142"/>
                    <a:pt x="6757" y="6279"/>
                  </a:cubicBezTo>
                  <a:cubicBezTo>
                    <a:pt x="7281" y="6317"/>
                    <a:pt x="7817" y="6345"/>
                    <a:pt x="8352" y="6345"/>
                  </a:cubicBezTo>
                  <a:cubicBezTo>
                    <a:pt x="9422" y="6345"/>
                    <a:pt x="10492" y="6234"/>
                    <a:pt x="11481" y="5868"/>
                  </a:cubicBezTo>
                  <a:cubicBezTo>
                    <a:pt x="11027" y="5346"/>
                    <a:pt x="10210" y="4030"/>
                    <a:pt x="9617" y="3772"/>
                  </a:cubicBezTo>
                  <a:lnTo>
                    <a:pt x="9617" y="3772"/>
                  </a:lnTo>
                  <a:cubicBezTo>
                    <a:pt x="10572" y="4183"/>
                    <a:pt x="11324" y="4957"/>
                    <a:pt x="12280" y="5412"/>
                  </a:cubicBezTo>
                  <a:cubicBezTo>
                    <a:pt x="12394" y="5458"/>
                    <a:pt x="12508" y="5503"/>
                    <a:pt x="12600" y="5503"/>
                  </a:cubicBezTo>
                  <a:cubicBezTo>
                    <a:pt x="12737" y="5503"/>
                    <a:pt x="12851" y="5480"/>
                    <a:pt x="12988" y="5435"/>
                  </a:cubicBezTo>
                  <a:cubicBezTo>
                    <a:pt x="14312" y="5024"/>
                    <a:pt x="15636" y="4294"/>
                    <a:pt x="16320" y="3084"/>
                  </a:cubicBezTo>
                  <a:lnTo>
                    <a:pt x="16320" y="3084"/>
                  </a:lnTo>
                  <a:cubicBezTo>
                    <a:pt x="15166" y="3303"/>
                    <a:pt x="13994" y="3435"/>
                    <a:pt x="12820" y="3435"/>
                  </a:cubicBezTo>
                  <a:cubicBezTo>
                    <a:pt x="12648" y="3435"/>
                    <a:pt x="12476" y="3432"/>
                    <a:pt x="12303" y="3426"/>
                  </a:cubicBezTo>
                  <a:cubicBezTo>
                    <a:pt x="11382" y="3406"/>
                    <a:pt x="10197" y="2964"/>
                    <a:pt x="9257" y="2964"/>
                  </a:cubicBezTo>
                  <a:cubicBezTo>
                    <a:pt x="9131" y="2964"/>
                    <a:pt x="9010" y="2972"/>
                    <a:pt x="8894" y="2990"/>
                  </a:cubicBezTo>
                  <a:lnTo>
                    <a:pt x="8894" y="2990"/>
                  </a:lnTo>
                  <a:cubicBezTo>
                    <a:pt x="10761" y="2694"/>
                    <a:pt x="12559" y="2306"/>
                    <a:pt x="14403" y="1828"/>
                  </a:cubicBezTo>
                  <a:cubicBezTo>
                    <a:pt x="14471" y="1828"/>
                    <a:pt x="14540" y="1806"/>
                    <a:pt x="14586" y="1760"/>
                  </a:cubicBezTo>
                  <a:cubicBezTo>
                    <a:pt x="14745" y="1623"/>
                    <a:pt x="14608" y="1349"/>
                    <a:pt x="14449" y="1189"/>
                  </a:cubicBezTo>
                  <a:cubicBezTo>
                    <a:pt x="14038" y="824"/>
                    <a:pt x="13513" y="664"/>
                    <a:pt x="12965" y="527"/>
                  </a:cubicBezTo>
                  <a:cubicBezTo>
                    <a:pt x="11562" y="172"/>
                    <a:pt x="10113" y="0"/>
                    <a:pt x="8668" y="0"/>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30"/>
            <p:cNvSpPr/>
            <p:nvPr/>
          </p:nvSpPr>
          <p:spPr>
            <a:xfrm>
              <a:off x="3388000" y="4615900"/>
              <a:ext cx="240275" cy="144850"/>
            </a:xfrm>
            <a:custGeom>
              <a:avLst/>
              <a:gdLst/>
              <a:ahLst/>
              <a:cxnLst/>
              <a:rect l="l" t="t" r="r" b="b"/>
              <a:pathLst>
                <a:path w="9611" h="5794" extrusionOk="0">
                  <a:moveTo>
                    <a:pt x="6118" y="0"/>
                  </a:moveTo>
                  <a:cubicBezTo>
                    <a:pt x="5684" y="525"/>
                    <a:pt x="5661" y="1255"/>
                    <a:pt x="5547" y="1917"/>
                  </a:cubicBezTo>
                  <a:cubicBezTo>
                    <a:pt x="5433" y="2511"/>
                    <a:pt x="5251" y="3150"/>
                    <a:pt x="4954" y="3675"/>
                  </a:cubicBezTo>
                  <a:cubicBezTo>
                    <a:pt x="4611" y="2556"/>
                    <a:pt x="4817" y="1347"/>
                    <a:pt x="4292" y="228"/>
                  </a:cubicBezTo>
                  <a:cubicBezTo>
                    <a:pt x="3927" y="365"/>
                    <a:pt x="3904" y="845"/>
                    <a:pt x="3927" y="1233"/>
                  </a:cubicBezTo>
                  <a:lnTo>
                    <a:pt x="4178" y="4702"/>
                  </a:lnTo>
                  <a:cubicBezTo>
                    <a:pt x="3721" y="3333"/>
                    <a:pt x="3288" y="1940"/>
                    <a:pt x="2831" y="571"/>
                  </a:cubicBezTo>
                  <a:cubicBezTo>
                    <a:pt x="2791" y="430"/>
                    <a:pt x="2715" y="289"/>
                    <a:pt x="2588" y="289"/>
                  </a:cubicBezTo>
                  <a:cubicBezTo>
                    <a:pt x="2571" y="289"/>
                    <a:pt x="2553" y="291"/>
                    <a:pt x="2534" y="297"/>
                  </a:cubicBezTo>
                  <a:cubicBezTo>
                    <a:pt x="2534" y="479"/>
                    <a:pt x="2511" y="662"/>
                    <a:pt x="2489" y="867"/>
                  </a:cubicBezTo>
                  <a:cubicBezTo>
                    <a:pt x="2375" y="639"/>
                    <a:pt x="2192" y="457"/>
                    <a:pt x="2009" y="274"/>
                  </a:cubicBezTo>
                  <a:lnTo>
                    <a:pt x="2009" y="274"/>
                  </a:lnTo>
                  <a:cubicBezTo>
                    <a:pt x="1872" y="1849"/>
                    <a:pt x="2260" y="3447"/>
                    <a:pt x="3059" y="4771"/>
                  </a:cubicBezTo>
                  <a:cubicBezTo>
                    <a:pt x="2557" y="4017"/>
                    <a:pt x="2032" y="3287"/>
                    <a:pt x="1484" y="2579"/>
                  </a:cubicBezTo>
                  <a:cubicBezTo>
                    <a:pt x="1393" y="2442"/>
                    <a:pt x="1302" y="2305"/>
                    <a:pt x="1188" y="2191"/>
                  </a:cubicBezTo>
                  <a:cubicBezTo>
                    <a:pt x="1055" y="1992"/>
                    <a:pt x="826" y="1805"/>
                    <a:pt x="623" y="1805"/>
                  </a:cubicBezTo>
                  <a:cubicBezTo>
                    <a:pt x="547" y="1805"/>
                    <a:pt x="474" y="1832"/>
                    <a:pt x="412" y="1895"/>
                  </a:cubicBezTo>
                  <a:cubicBezTo>
                    <a:pt x="320" y="1986"/>
                    <a:pt x="297" y="2123"/>
                    <a:pt x="320" y="2260"/>
                  </a:cubicBezTo>
                  <a:cubicBezTo>
                    <a:pt x="340" y="2639"/>
                    <a:pt x="535" y="3001"/>
                    <a:pt x="828" y="3239"/>
                  </a:cubicBezTo>
                  <a:lnTo>
                    <a:pt x="828" y="3239"/>
                  </a:lnTo>
                  <a:cubicBezTo>
                    <a:pt x="552" y="3042"/>
                    <a:pt x="276" y="2845"/>
                    <a:pt x="1" y="2648"/>
                  </a:cubicBezTo>
                  <a:lnTo>
                    <a:pt x="1" y="2648"/>
                  </a:lnTo>
                  <a:cubicBezTo>
                    <a:pt x="1177" y="4694"/>
                    <a:pt x="3011" y="5793"/>
                    <a:pt x="4874" y="5793"/>
                  </a:cubicBezTo>
                  <a:cubicBezTo>
                    <a:pt x="6482" y="5793"/>
                    <a:pt x="8112" y="4975"/>
                    <a:pt x="9359" y="3241"/>
                  </a:cubicBezTo>
                  <a:cubicBezTo>
                    <a:pt x="9496" y="3036"/>
                    <a:pt x="9610" y="2739"/>
                    <a:pt x="9428" y="2579"/>
                  </a:cubicBezTo>
                  <a:lnTo>
                    <a:pt x="9428" y="2579"/>
                  </a:lnTo>
                  <a:cubicBezTo>
                    <a:pt x="9040" y="2671"/>
                    <a:pt x="8743" y="2967"/>
                    <a:pt x="8446" y="3241"/>
                  </a:cubicBezTo>
                  <a:cubicBezTo>
                    <a:pt x="8179" y="3509"/>
                    <a:pt x="7906" y="3776"/>
                    <a:pt x="7634" y="4042"/>
                  </a:cubicBezTo>
                  <a:lnTo>
                    <a:pt x="7634" y="4042"/>
                  </a:lnTo>
                  <a:cubicBezTo>
                    <a:pt x="8150" y="3435"/>
                    <a:pt x="8568" y="2738"/>
                    <a:pt x="8857" y="1986"/>
                  </a:cubicBezTo>
                  <a:cubicBezTo>
                    <a:pt x="8903" y="1872"/>
                    <a:pt x="8948" y="1712"/>
                    <a:pt x="8880" y="1598"/>
                  </a:cubicBezTo>
                  <a:cubicBezTo>
                    <a:pt x="8835" y="1493"/>
                    <a:pt x="8731" y="1447"/>
                    <a:pt x="8620" y="1447"/>
                  </a:cubicBezTo>
                  <a:cubicBezTo>
                    <a:pt x="8562" y="1447"/>
                    <a:pt x="8501" y="1460"/>
                    <a:pt x="8446" y="1484"/>
                  </a:cubicBezTo>
                  <a:cubicBezTo>
                    <a:pt x="8286" y="1552"/>
                    <a:pt x="8195" y="1689"/>
                    <a:pt x="8081" y="1826"/>
                  </a:cubicBezTo>
                  <a:cubicBezTo>
                    <a:pt x="8172" y="1529"/>
                    <a:pt x="8286" y="1210"/>
                    <a:pt x="8149" y="913"/>
                  </a:cubicBezTo>
                  <a:cubicBezTo>
                    <a:pt x="8075" y="735"/>
                    <a:pt x="7875" y="605"/>
                    <a:pt x="7688" y="605"/>
                  </a:cubicBezTo>
                  <a:cubicBezTo>
                    <a:pt x="7588" y="605"/>
                    <a:pt x="7491" y="643"/>
                    <a:pt x="7419" y="730"/>
                  </a:cubicBezTo>
                  <a:cubicBezTo>
                    <a:pt x="7373" y="799"/>
                    <a:pt x="7350" y="890"/>
                    <a:pt x="7328" y="982"/>
                  </a:cubicBezTo>
                  <a:cubicBezTo>
                    <a:pt x="6962" y="2328"/>
                    <a:pt x="6460" y="3721"/>
                    <a:pt x="5433" y="4679"/>
                  </a:cubicBezTo>
                  <a:cubicBezTo>
                    <a:pt x="6323" y="3652"/>
                    <a:pt x="6848" y="2305"/>
                    <a:pt x="6894" y="959"/>
                  </a:cubicBezTo>
                  <a:cubicBezTo>
                    <a:pt x="6894" y="708"/>
                    <a:pt x="6848" y="411"/>
                    <a:pt x="6620" y="297"/>
                  </a:cubicBezTo>
                  <a:cubicBezTo>
                    <a:pt x="6552" y="388"/>
                    <a:pt x="6483" y="502"/>
                    <a:pt x="6415" y="594"/>
                  </a:cubicBezTo>
                  <a:cubicBezTo>
                    <a:pt x="6392" y="365"/>
                    <a:pt x="6278" y="160"/>
                    <a:pt x="61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30"/>
            <p:cNvSpPr/>
            <p:nvPr/>
          </p:nvSpPr>
          <p:spPr>
            <a:xfrm>
              <a:off x="3413125" y="4622725"/>
              <a:ext cx="196875" cy="137950"/>
            </a:xfrm>
            <a:custGeom>
              <a:avLst/>
              <a:gdLst/>
              <a:ahLst/>
              <a:cxnLst/>
              <a:rect l="l" t="t" r="r" b="b"/>
              <a:pathLst>
                <a:path w="7875" h="5518" extrusionOk="0">
                  <a:moveTo>
                    <a:pt x="5592" y="868"/>
                  </a:moveTo>
                  <a:cubicBezTo>
                    <a:pt x="5590" y="873"/>
                    <a:pt x="5588" y="879"/>
                    <a:pt x="5586" y="884"/>
                  </a:cubicBezTo>
                  <a:lnTo>
                    <a:pt x="5586" y="884"/>
                  </a:lnTo>
                  <a:cubicBezTo>
                    <a:pt x="5588" y="879"/>
                    <a:pt x="5590" y="874"/>
                    <a:pt x="5592" y="868"/>
                  </a:cubicBezTo>
                  <a:close/>
                  <a:moveTo>
                    <a:pt x="7806" y="3448"/>
                  </a:moveTo>
                  <a:cubicBezTo>
                    <a:pt x="7806" y="3448"/>
                    <a:pt x="7806" y="3448"/>
                    <a:pt x="7805" y="3448"/>
                  </a:cubicBezTo>
                  <a:lnTo>
                    <a:pt x="7805" y="3448"/>
                  </a:lnTo>
                  <a:cubicBezTo>
                    <a:pt x="7806" y="3448"/>
                    <a:pt x="7806" y="3448"/>
                    <a:pt x="7806" y="3448"/>
                  </a:cubicBezTo>
                  <a:close/>
                  <a:moveTo>
                    <a:pt x="4999" y="1"/>
                  </a:moveTo>
                  <a:cubicBezTo>
                    <a:pt x="4725" y="503"/>
                    <a:pt x="4656" y="1074"/>
                    <a:pt x="4542" y="1644"/>
                  </a:cubicBezTo>
                  <a:cubicBezTo>
                    <a:pt x="4428" y="2259"/>
                    <a:pt x="4246" y="2874"/>
                    <a:pt x="3951" y="3399"/>
                  </a:cubicBezTo>
                  <a:lnTo>
                    <a:pt x="3951" y="3399"/>
                  </a:lnTo>
                  <a:cubicBezTo>
                    <a:pt x="3989" y="3318"/>
                    <a:pt x="3812" y="2784"/>
                    <a:pt x="3789" y="2672"/>
                  </a:cubicBezTo>
                  <a:cubicBezTo>
                    <a:pt x="3766" y="2398"/>
                    <a:pt x="3743" y="2124"/>
                    <a:pt x="3721" y="1850"/>
                  </a:cubicBezTo>
                  <a:cubicBezTo>
                    <a:pt x="3675" y="1348"/>
                    <a:pt x="3561" y="845"/>
                    <a:pt x="3401" y="343"/>
                  </a:cubicBezTo>
                  <a:cubicBezTo>
                    <a:pt x="3333" y="480"/>
                    <a:pt x="3310" y="640"/>
                    <a:pt x="3310" y="800"/>
                  </a:cubicBezTo>
                  <a:cubicBezTo>
                    <a:pt x="3287" y="709"/>
                    <a:pt x="3264" y="617"/>
                    <a:pt x="3196" y="549"/>
                  </a:cubicBezTo>
                  <a:cubicBezTo>
                    <a:pt x="3081" y="1211"/>
                    <a:pt x="3036" y="1918"/>
                    <a:pt x="3013" y="2603"/>
                  </a:cubicBezTo>
                  <a:cubicBezTo>
                    <a:pt x="3013" y="2900"/>
                    <a:pt x="3036" y="3174"/>
                    <a:pt x="3081" y="3448"/>
                  </a:cubicBezTo>
                  <a:cubicBezTo>
                    <a:pt x="3146" y="3749"/>
                    <a:pt x="3089" y="4110"/>
                    <a:pt x="3158" y="4399"/>
                  </a:cubicBezTo>
                  <a:lnTo>
                    <a:pt x="3158" y="4399"/>
                  </a:lnTo>
                  <a:cubicBezTo>
                    <a:pt x="3000" y="3825"/>
                    <a:pt x="2779" y="3270"/>
                    <a:pt x="2602" y="2694"/>
                  </a:cubicBezTo>
                  <a:cubicBezTo>
                    <a:pt x="2419" y="2147"/>
                    <a:pt x="2168" y="1667"/>
                    <a:pt x="1940" y="1142"/>
                  </a:cubicBezTo>
                  <a:cubicBezTo>
                    <a:pt x="1849" y="1370"/>
                    <a:pt x="1803" y="1622"/>
                    <a:pt x="1780" y="1873"/>
                  </a:cubicBezTo>
                  <a:cubicBezTo>
                    <a:pt x="1529" y="1667"/>
                    <a:pt x="1552" y="1256"/>
                    <a:pt x="1347" y="982"/>
                  </a:cubicBezTo>
                  <a:cubicBezTo>
                    <a:pt x="1278" y="1256"/>
                    <a:pt x="1301" y="1576"/>
                    <a:pt x="1324" y="1850"/>
                  </a:cubicBezTo>
                  <a:cubicBezTo>
                    <a:pt x="1438" y="2740"/>
                    <a:pt x="1552" y="3767"/>
                    <a:pt x="2077" y="4498"/>
                  </a:cubicBezTo>
                  <a:cubicBezTo>
                    <a:pt x="1895" y="4269"/>
                    <a:pt x="1735" y="4041"/>
                    <a:pt x="1575" y="3813"/>
                  </a:cubicBezTo>
                  <a:cubicBezTo>
                    <a:pt x="1438" y="3607"/>
                    <a:pt x="1324" y="3516"/>
                    <a:pt x="1141" y="3356"/>
                  </a:cubicBezTo>
                  <a:cubicBezTo>
                    <a:pt x="845" y="3082"/>
                    <a:pt x="662" y="2694"/>
                    <a:pt x="411" y="2375"/>
                  </a:cubicBezTo>
                  <a:cubicBezTo>
                    <a:pt x="388" y="2352"/>
                    <a:pt x="365" y="2329"/>
                    <a:pt x="342" y="2306"/>
                  </a:cubicBezTo>
                  <a:cubicBezTo>
                    <a:pt x="274" y="2215"/>
                    <a:pt x="183" y="2147"/>
                    <a:pt x="68" y="2147"/>
                  </a:cubicBezTo>
                  <a:cubicBezTo>
                    <a:pt x="46" y="2324"/>
                    <a:pt x="111" y="2481"/>
                    <a:pt x="220" y="2636"/>
                  </a:cubicBezTo>
                  <a:lnTo>
                    <a:pt x="220" y="2636"/>
                  </a:lnTo>
                  <a:cubicBezTo>
                    <a:pt x="211" y="2628"/>
                    <a:pt x="199" y="2624"/>
                    <a:pt x="187" y="2624"/>
                  </a:cubicBezTo>
                  <a:cubicBezTo>
                    <a:pt x="160" y="2624"/>
                    <a:pt x="128" y="2643"/>
                    <a:pt x="114" y="2672"/>
                  </a:cubicBezTo>
                  <a:cubicBezTo>
                    <a:pt x="91" y="2717"/>
                    <a:pt x="114" y="2763"/>
                    <a:pt x="137" y="2808"/>
                  </a:cubicBezTo>
                  <a:cubicBezTo>
                    <a:pt x="251" y="3128"/>
                    <a:pt x="411" y="3425"/>
                    <a:pt x="616" y="3699"/>
                  </a:cubicBezTo>
                  <a:cubicBezTo>
                    <a:pt x="396" y="3699"/>
                    <a:pt x="261" y="3401"/>
                    <a:pt x="67" y="3401"/>
                  </a:cubicBezTo>
                  <a:cubicBezTo>
                    <a:pt x="60" y="3401"/>
                    <a:pt x="53" y="3401"/>
                    <a:pt x="46" y="3402"/>
                  </a:cubicBezTo>
                  <a:cubicBezTo>
                    <a:pt x="0" y="3448"/>
                    <a:pt x="46" y="3516"/>
                    <a:pt x="68" y="3585"/>
                  </a:cubicBezTo>
                  <a:cubicBezTo>
                    <a:pt x="685" y="4566"/>
                    <a:pt x="1803" y="5205"/>
                    <a:pt x="2944" y="5433"/>
                  </a:cubicBezTo>
                  <a:cubicBezTo>
                    <a:pt x="3240" y="5489"/>
                    <a:pt x="3541" y="5517"/>
                    <a:pt x="3843" y="5517"/>
                  </a:cubicBezTo>
                  <a:cubicBezTo>
                    <a:pt x="4404" y="5517"/>
                    <a:pt x="4967" y="5421"/>
                    <a:pt x="5501" y="5228"/>
                  </a:cubicBezTo>
                  <a:cubicBezTo>
                    <a:pt x="5957" y="5068"/>
                    <a:pt x="6345" y="4840"/>
                    <a:pt x="6733" y="4589"/>
                  </a:cubicBezTo>
                  <a:cubicBezTo>
                    <a:pt x="6962" y="4452"/>
                    <a:pt x="7167" y="4292"/>
                    <a:pt x="7350" y="4109"/>
                  </a:cubicBezTo>
                  <a:cubicBezTo>
                    <a:pt x="7441" y="3995"/>
                    <a:pt x="7532" y="3881"/>
                    <a:pt x="7624" y="3767"/>
                  </a:cubicBezTo>
                  <a:cubicBezTo>
                    <a:pt x="7646" y="3722"/>
                    <a:pt x="7780" y="3455"/>
                    <a:pt x="7805" y="3448"/>
                  </a:cubicBezTo>
                  <a:lnTo>
                    <a:pt x="7805" y="3448"/>
                  </a:lnTo>
                  <a:cubicBezTo>
                    <a:pt x="7646" y="3471"/>
                    <a:pt x="7509" y="3539"/>
                    <a:pt x="7373" y="3630"/>
                  </a:cubicBezTo>
                  <a:cubicBezTo>
                    <a:pt x="7578" y="3493"/>
                    <a:pt x="7738" y="3333"/>
                    <a:pt x="7875" y="3128"/>
                  </a:cubicBezTo>
                  <a:lnTo>
                    <a:pt x="7875" y="3128"/>
                  </a:lnTo>
                  <a:cubicBezTo>
                    <a:pt x="7510" y="3219"/>
                    <a:pt x="7236" y="3493"/>
                    <a:pt x="6962" y="3721"/>
                  </a:cubicBezTo>
                  <a:cubicBezTo>
                    <a:pt x="6733" y="3904"/>
                    <a:pt x="6505" y="4064"/>
                    <a:pt x="6277" y="4201"/>
                  </a:cubicBezTo>
                  <a:cubicBezTo>
                    <a:pt x="6170" y="4272"/>
                    <a:pt x="6049" y="4329"/>
                    <a:pt x="5925" y="4329"/>
                  </a:cubicBezTo>
                  <a:cubicBezTo>
                    <a:pt x="5891" y="4329"/>
                    <a:pt x="5855" y="4325"/>
                    <a:pt x="5820" y="4315"/>
                  </a:cubicBezTo>
                  <a:cubicBezTo>
                    <a:pt x="5957" y="4018"/>
                    <a:pt x="6254" y="3813"/>
                    <a:pt x="6482" y="3539"/>
                  </a:cubicBezTo>
                  <a:cubicBezTo>
                    <a:pt x="6642" y="3379"/>
                    <a:pt x="6756" y="3196"/>
                    <a:pt x="6848" y="3014"/>
                  </a:cubicBezTo>
                  <a:cubicBezTo>
                    <a:pt x="7076" y="2649"/>
                    <a:pt x="7327" y="2261"/>
                    <a:pt x="7395" y="1827"/>
                  </a:cubicBezTo>
                  <a:lnTo>
                    <a:pt x="7395" y="1827"/>
                  </a:lnTo>
                  <a:cubicBezTo>
                    <a:pt x="7304" y="1850"/>
                    <a:pt x="7213" y="1941"/>
                    <a:pt x="7144" y="2032"/>
                  </a:cubicBezTo>
                  <a:lnTo>
                    <a:pt x="5478" y="4109"/>
                  </a:lnTo>
                  <a:cubicBezTo>
                    <a:pt x="5889" y="3448"/>
                    <a:pt x="6300" y="2808"/>
                    <a:pt x="6597" y="2101"/>
                  </a:cubicBezTo>
                  <a:cubicBezTo>
                    <a:pt x="6688" y="1895"/>
                    <a:pt x="6756" y="1667"/>
                    <a:pt x="6665" y="1462"/>
                  </a:cubicBezTo>
                  <a:lnTo>
                    <a:pt x="6665" y="1462"/>
                  </a:lnTo>
                  <a:cubicBezTo>
                    <a:pt x="6574" y="1530"/>
                    <a:pt x="6505" y="1622"/>
                    <a:pt x="6460" y="1713"/>
                  </a:cubicBezTo>
                  <a:cubicBezTo>
                    <a:pt x="6597" y="1348"/>
                    <a:pt x="6642" y="937"/>
                    <a:pt x="6597" y="526"/>
                  </a:cubicBezTo>
                  <a:lnTo>
                    <a:pt x="6597" y="526"/>
                  </a:lnTo>
                  <a:cubicBezTo>
                    <a:pt x="6254" y="1256"/>
                    <a:pt x="5980" y="1987"/>
                    <a:pt x="5638" y="2717"/>
                  </a:cubicBezTo>
                  <a:cubicBezTo>
                    <a:pt x="5335" y="3322"/>
                    <a:pt x="4951" y="3804"/>
                    <a:pt x="4504" y="4319"/>
                  </a:cubicBezTo>
                  <a:lnTo>
                    <a:pt x="4504" y="4319"/>
                  </a:lnTo>
                  <a:cubicBezTo>
                    <a:pt x="4881" y="3873"/>
                    <a:pt x="5194" y="3298"/>
                    <a:pt x="5387" y="2763"/>
                  </a:cubicBezTo>
                  <a:cubicBezTo>
                    <a:pt x="5501" y="2443"/>
                    <a:pt x="5569" y="2124"/>
                    <a:pt x="5592" y="1804"/>
                  </a:cubicBezTo>
                  <a:cubicBezTo>
                    <a:pt x="5615" y="1644"/>
                    <a:pt x="5615" y="1485"/>
                    <a:pt x="5615" y="1325"/>
                  </a:cubicBezTo>
                  <a:cubicBezTo>
                    <a:pt x="5615" y="1217"/>
                    <a:pt x="5554" y="986"/>
                    <a:pt x="5586" y="884"/>
                  </a:cubicBezTo>
                  <a:lnTo>
                    <a:pt x="5586" y="884"/>
                  </a:lnTo>
                  <a:cubicBezTo>
                    <a:pt x="5497" y="1108"/>
                    <a:pt x="5408" y="1353"/>
                    <a:pt x="5341" y="1576"/>
                  </a:cubicBezTo>
                  <a:cubicBezTo>
                    <a:pt x="5387" y="1325"/>
                    <a:pt x="5387" y="1074"/>
                    <a:pt x="5341" y="823"/>
                  </a:cubicBezTo>
                  <a:cubicBezTo>
                    <a:pt x="5250" y="937"/>
                    <a:pt x="5159" y="1074"/>
                    <a:pt x="5090" y="1188"/>
                  </a:cubicBezTo>
                  <a:cubicBezTo>
                    <a:pt x="5136" y="800"/>
                    <a:pt x="5159" y="366"/>
                    <a:pt x="4999" y="1"/>
                  </a:cubicBezTo>
                  <a:close/>
                </a:path>
              </a:pathLst>
            </a:custGeom>
            <a:solidFill>
              <a:srgbClr val="579D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72" name="Google Shape;3672;p30"/>
          <p:cNvSpPr/>
          <p:nvPr/>
        </p:nvSpPr>
        <p:spPr>
          <a:xfrm>
            <a:off x="6256260" y="4567549"/>
            <a:ext cx="3885679" cy="574435"/>
          </a:xfrm>
          <a:custGeom>
            <a:avLst/>
            <a:gdLst/>
            <a:ahLst/>
            <a:cxnLst/>
            <a:rect l="l" t="t" r="r" b="b"/>
            <a:pathLst>
              <a:path w="137729" h="20361" extrusionOk="0">
                <a:moveTo>
                  <a:pt x="137728" y="0"/>
                </a:moveTo>
                <a:lnTo>
                  <a:pt x="0" y="2032"/>
                </a:lnTo>
                <a:lnTo>
                  <a:pt x="48189" y="5779"/>
                </a:lnTo>
                <a:lnTo>
                  <a:pt x="48189" y="5779"/>
                </a:lnTo>
                <a:cubicBezTo>
                  <a:pt x="48103" y="5774"/>
                  <a:pt x="48015" y="5772"/>
                  <a:pt x="47926" y="5772"/>
                </a:cubicBezTo>
                <a:cubicBezTo>
                  <a:pt x="46282" y="5772"/>
                  <a:pt x="44229" y="6486"/>
                  <a:pt x="42661" y="6734"/>
                </a:cubicBezTo>
                <a:cubicBezTo>
                  <a:pt x="40515" y="7076"/>
                  <a:pt x="38370" y="7419"/>
                  <a:pt x="36224" y="7738"/>
                </a:cubicBezTo>
                <a:cubicBezTo>
                  <a:pt x="32412" y="8332"/>
                  <a:pt x="28646" y="8697"/>
                  <a:pt x="24880" y="9496"/>
                </a:cubicBezTo>
                <a:cubicBezTo>
                  <a:pt x="24338" y="9621"/>
                  <a:pt x="23776" y="9727"/>
                  <a:pt x="23214" y="9727"/>
                </a:cubicBezTo>
                <a:cubicBezTo>
                  <a:pt x="23160" y="9727"/>
                  <a:pt x="23107" y="9726"/>
                  <a:pt x="23054" y="9724"/>
                </a:cubicBezTo>
                <a:cubicBezTo>
                  <a:pt x="22806" y="9702"/>
                  <a:pt x="22539" y="9661"/>
                  <a:pt x="22285" y="9661"/>
                </a:cubicBezTo>
                <a:cubicBezTo>
                  <a:pt x="21999" y="9661"/>
                  <a:pt x="21730" y="9713"/>
                  <a:pt x="21524" y="9906"/>
                </a:cubicBezTo>
                <a:cubicBezTo>
                  <a:pt x="21365" y="10021"/>
                  <a:pt x="21251" y="10226"/>
                  <a:pt x="21091" y="10317"/>
                </a:cubicBezTo>
                <a:cubicBezTo>
                  <a:pt x="20965" y="10387"/>
                  <a:pt x="20831" y="10414"/>
                  <a:pt x="20693" y="10414"/>
                </a:cubicBezTo>
                <a:cubicBezTo>
                  <a:pt x="20606" y="10414"/>
                  <a:pt x="20517" y="10404"/>
                  <a:pt x="20429" y="10386"/>
                </a:cubicBezTo>
                <a:cubicBezTo>
                  <a:pt x="19813" y="10272"/>
                  <a:pt x="19219" y="10021"/>
                  <a:pt x="18580" y="10021"/>
                </a:cubicBezTo>
                <a:cubicBezTo>
                  <a:pt x="18558" y="10020"/>
                  <a:pt x="18536" y="10019"/>
                  <a:pt x="18514" y="10019"/>
                </a:cubicBezTo>
                <a:cubicBezTo>
                  <a:pt x="17914" y="10019"/>
                  <a:pt x="17250" y="10316"/>
                  <a:pt x="17073" y="10888"/>
                </a:cubicBezTo>
                <a:cubicBezTo>
                  <a:pt x="16457" y="10934"/>
                  <a:pt x="15841" y="10979"/>
                  <a:pt x="15225" y="11025"/>
                </a:cubicBezTo>
                <a:cubicBezTo>
                  <a:pt x="14837" y="11048"/>
                  <a:pt x="14312" y="11344"/>
                  <a:pt x="14563" y="11664"/>
                </a:cubicBezTo>
                <a:cubicBezTo>
                  <a:pt x="15200" y="11749"/>
                  <a:pt x="15844" y="11779"/>
                  <a:pt x="16490" y="11779"/>
                </a:cubicBezTo>
                <a:cubicBezTo>
                  <a:pt x="18034" y="11779"/>
                  <a:pt x="19595" y="11608"/>
                  <a:pt x="21128" y="11608"/>
                </a:cubicBezTo>
                <a:cubicBezTo>
                  <a:pt x="22239" y="11608"/>
                  <a:pt x="23335" y="11698"/>
                  <a:pt x="24400" y="12006"/>
                </a:cubicBezTo>
                <a:cubicBezTo>
                  <a:pt x="23236" y="12189"/>
                  <a:pt x="22072" y="12440"/>
                  <a:pt x="20931" y="12760"/>
                </a:cubicBezTo>
                <a:cubicBezTo>
                  <a:pt x="20931" y="12962"/>
                  <a:pt x="21196" y="13053"/>
                  <a:pt x="21400" y="13100"/>
                </a:cubicBezTo>
                <a:lnTo>
                  <a:pt x="21400" y="13100"/>
                </a:lnTo>
                <a:cubicBezTo>
                  <a:pt x="21327" y="13084"/>
                  <a:pt x="21252" y="13076"/>
                  <a:pt x="21176" y="13076"/>
                </a:cubicBezTo>
                <a:cubicBezTo>
                  <a:pt x="20945" y="13076"/>
                  <a:pt x="20707" y="13149"/>
                  <a:pt x="20520" y="13285"/>
                </a:cubicBezTo>
                <a:cubicBezTo>
                  <a:pt x="23122" y="13764"/>
                  <a:pt x="25633" y="13627"/>
                  <a:pt x="28235" y="13787"/>
                </a:cubicBezTo>
                <a:cubicBezTo>
                  <a:pt x="30655" y="13947"/>
                  <a:pt x="33120" y="14472"/>
                  <a:pt x="35539" y="14814"/>
                </a:cubicBezTo>
                <a:cubicBezTo>
                  <a:pt x="39693" y="15407"/>
                  <a:pt x="43848" y="16001"/>
                  <a:pt x="48002" y="16594"/>
                </a:cubicBezTo>
                <a:cubicBezTo>
                  <a:pt x="52384" y="17233"/>
                  <a:pt x="57178" y="18557"/>
                  <a:pt x="61606" y="18557"/>
                </a:cubicBezTo>
                <a:lnTo>
                  <a:pt x="89430" y="20360"/>
                </a:lnTo>
                <a:lnTo>
                  <a:pt x="137728" y="0"/>
                </a:lnTo>
                <a:close/>
              </a:path>
            </a:pathLst>
          </a:custGeom>
          <a:solidFill>
            <a:srgbClr val="B28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30"/>
          <p:cNvSpPr/>
          <p:nvPr/>
        </p:nvSpPr>
        <p:spPr>
          <a:xfrm>
            <a:off x="7074721" y="4704829"/>
            <a:ext cx="2569425" cy="351076"/>
          </a:xfrm>
          <a:custGeom>
            <a:avLst/>
            <a:gdLst/>
            <a:ahLst/>
            <a:cxnLst/>
            <a:rect l="l" t="t" r="r" b="b"/>
            <a:pathLst>
              <a:path w="91074" h="12444" extrusionOk="0">
                <a:moveTo>
                  <a:pt x="4" y="7251"/>
                </a:moveTo>
                <a:cubicBezTo>
                  <a:pt x="3" y="7252"/>
                  <a:pt x="1" y="7253"/>
                  <a:pt x="0" y="7255"/>
                </a:cubicBezTo>
                <a:cubicBezTo>
                  <a:pt x="2" y="7253"/>
                  <a:pt x="3" y="7252"/>
                  <a:pt x="4" y="7251"/>
                </a:cubicBezTo>
                <a:close/>
                <a:moveTo>
                  <a:pt x="18866" y="0"/>
                </a:moveTo>
                <a:cubicBezTo>
                  <a:pt x="16063" y="0"/>
                  <a:pt x="13464" y="993"/>
                  <a:pt x="10523" y="1411"/>
                </a:cubicBezTo>
                <a:cubicBezTo>
                  <a:pt x="10351" y="1434"/>
                  <a:pt x="10153" y="1442"/>
                  <a:pt x="9934" y="1442"/>
                </a:cubicBezTo>
                <a:cubicBezTo>
                  <a:pt x="9123" y="1442"/>
                  <a:pt x="8034" y="1321"/>
                  <a:pt x="6983" y="1321"/>
                </a:cubicBezTo>
                <a:cubicBezTo>
                  <a:pt x="5424" y="1321"/>
                  <a:pt x="3951" y="1589"/>
                  <a:pt x="3607" y="2918"/>
                </a:cubicBezTo>
                <a:cubicBezTo>
                  <a:pt x="3561" y="3078"/>
                  <a:pt x="3538" y="3260"/>
                  <a:pt x="3424" y="3397"/>
                </a:cubicBezTo>
                <a:cubicBezTo>
                  <a:pt x="3333" y="3511"/>
                  <a:pt x="3173" y="3580"/>
                  <a:pt x="3013" y="3625"/>
                </a:cubicBezTo>
                <a:cubicBezTo>
                  <a:pt x="1529" y="4242"/>
                  <a:pt x="1644" y="4949"/>
                  <a:pt x="1073" y="6182"/>
                </a:cubicBezTo>
                <a:cubicBezTo>
                  <a:pt x="845" y="6659"/>
                  <a:pt x="414" y="6956"/>
                  <a:pt x="4" y="7251"/>
                </a:cubicBezTo>
                <a:lnTo>
                  <a:pt x="4" y="7251"/>
                </a:lnTo>
                <a:cubicBezTo>
                  <a:pt x="24" y="7239"/>
                  <a:pt x="57" y="7233"/>
                  <a:pt x="100" y="7233"/>
                </a:cubicBezTo>
                <a:cubicBezTo>
                  <a:pt x="333" y="7233"/>
                  <a:pt x="848" y="7395"/>
                  <a:pt x="982" y="7414"/>
                </a:cubicBezTo>
                <a:cubicBezTo>
                  <a:pt x="1093" y="7430"/>
                  <a:pt x="1196" y="7441"/>
                  <a:pt x="1295" y="7441"/>
                </a:cubicBezTo>
                <a:cubicBezTo>
                  <a:pt x="1482" y="7441"/>
                  <a:pt x="1656" y="7404"/>
                  <a:pt x="1849" y="7300"/>
                </a:cubicBezTo>
                <a:cubicBezTo>
                  <a:pt x="2123" y="7140"/>
                  <a:pt x="2328" y="6867"/>
                  <a:pt x="2534" y="6615"/>
                </a:cubicBezTo>
                <a:cubicBezTo>
                  <a:pt x="2853" y="6227"/>
                  <a:pt x="3241" y="5862"/>
                  <a:pt x="3652" y="5565"/>
                </a:cubicBezTo>
                <a:cubicBezTo>
                  <a:pt x="3812" y="5451"/>
                  <a:pt x="3972" y="5337"/>
                  <a:pt x="4086" y="5200"/>
                </a:cubicBezTo>
                <a:cubicBezTo>
                  <a:pt x="4291" y="4972"/>
                  <a:pt x="4383" y="4675"/>
                  <a:pt x="4497" y="4424"/>
                </a:cubicBezTo>
                <a:cubicBezTo>
                  <a:pt x="4816" y="3671"/>
                  <a:pt x="5318" y="2986"/>
                  <a:pt x="5935" y="2461"/>
                </a:cubicBezTo>
                <a:lnTo>
                  <a:pt x="5935" y="2461"/>
                </a:lnTo>
                <a:cubicBezTo>
                  <a:pt x="5592" y="2849"/>
                  <a:pt x="5250" y="3260"/>
                  <a:pt x="5090" y="3762"/>
                </a:cubicBezTo>
                <a:cubicBezTo>
                  <a:pt x="4999" y="4013"/>
                  <a:pt x="4976" y="4310"/>
                  <a:pt x="4862" y="4561"/>
                </a:cubicBezTo>
                <a:cubicBezTo>
                  <a:pt x="4771" y="4744"/>
                  <a:pt x="4634" y="4926"/>
                  <a:pt x="4497" y="5086"/>
                </a:cubicBezTo>
                <a:cubicBezTo>
                  <a:pt x="3949" y="5839"/>
                  <a:pt x="3492" y="6661"/>
                  <a:pt x="3150" y="7551"/>
                </a:cubicBezTo>
                <a:cubicBezTo>
                  <a:pt x="3127" y="7620"/>
                  <a:pt x="4086" y="7688"/>
                  <a:pt x="4154" y="7688"/>
                </a:cubicBezTo>
                <a:cubicBezTo>
                  <a:pt x="4331" y="7703"/>
                  <a:pt x="4641" y="7775"/>
                  <a:pt x="4900" y="7775"/>
                </a:cubicBezTo>
                <a:cubicBezTo>
                  <a:pt x="5042" y="7775"/>
                  <a:pt x="5169" y="7753"/>
                  <a:pt x="5250" y="7688"/>
                </a:cubicBezTo>
                <a:cubicBezTo>
                  <a:pt x="5318" y="7620"/>
                  <a:pt x="5364" y="7528"/>
                  <a:pt x="5410" y="7437"/>
                </a:cubicBezTo>
                <a:cubicBezTo>
                  <a:pt x="5570" y="7140"/>
                  <a:pt x="5729" y="6844"/>
                  <a:pt x="5866" y="6547"/>
                </a:cubicBezTo>
                <a:lnTo>
                  <a:pt x="5866" y="6547"/>
                </a:lnTo>
                <a:cubicBezTo>
                  <a:pt x="5821" y="6958"/>
                  <a:pt x="5729" y="7346"/>
                  <a:pt x="5570" y="7711"/>
                </a:cubicBezTo>
                <a:cubicBezTo>
                  <a:pt x="5752" y="7643"/>
                  <a:pt x="5935" y="7665"/>
                  <a:pt x="6117" y="7643"/>
                </a:cubicBezTo>
                <a:cubicBezTo>
                  <a:pt x="6323" y="7620"/>
                  <a:pt x="6528" y="7528"/>
                  <a:pt x="6597" y="7369"/>
                </a:cubicBezTo>
                <a:cubicBezTo>
                  <a:pt x="6734" y="7049"/>
                  <a:pt x="6893" y="6821"/>
                  <a:pt x="7007" y="6478"/>
                </a:cubicBezTo>
                <a:cubicBezTo>
                  <a:pt x="7167" y="5908"/>
                  <a:pt x="7418" y="5383"/>
                  <a:pt x="7738" y="4904"/>
                </a:cubicBezTo>
                <a:cubicBezTo>
                  <a:pt x="8035" y="4447"/>
                  <a:pt x="8423" y="4013"/>
                  <a:pt x="8628" y="3488"/>
                </a:cubicBezTo>
                <a:lnTo>
                  <a:pt x="8628" y="3488"/>
                </a:lnTo>
                <a:cubicBezTo>
                  <a:pt x="8400" y="4219"/>
                  <a:pt x="8217" y="4972"/>
                  <a:pt x="8149" y="5748"/>
                </a:cubicBezTo>
                <a:cubicBezTo>
                  <a:pt x="8423" y="5292"/>
                  <a:pt x="8537" y="4789"/>
                  <a:pt x="8719" y="4287"/>
                </a:cubicBezTo>
                <a:cubicBezTo>
                  <a:pt x="8856" y="3831"/>
                  <a:pt x="9062" y="3397"/>
                  <a:pt x="9290" y="2963"/>
                </a:cubicBezTo>
                <a:lnTo>
                  <a:pt x="9290" y="2963"/>
                </a:lnTo>
                <a:cubicBezTo>
                  <a:pt x="9290" y="3351"/>
                  <a:pt x="9039" y="3854"/>
                  <a:pt x="8925" y="4242"/>
                </a:cubicBezTo>
                <a:cubicBezTo>
                  <a:pt x="8788" y="4698"/>
                  <a:pt x="8651" y="5155"/>
                  <a:pt x="8537" y="5611"/>
                </a:cubicBezTo>
                <a:cubicBezTo>
                  <a:pt x="8423" y="5999"/>
                  <a:pt x="8354" y="6478"/>
                  <a:pt x="8126" y="6821"/>
                </a:cubicBezTo>
                <a:cubicBezTo>
                  <a:pt x="7921" y="7163"/>
                  <a:pt x="7669" y="7506"/>
                  <a:pt x="7464" y="7871"/>
                </a:cubicBezTo>
                <a:cubicBezTo>
                  <a:pt x="7467" y="7866"/>
                  <a:pt x="7480" y="7864"/>
                  <a:pt x="7501" y="7864"/>
                </a:cubicBezTo>
                <a:cubicBezTo>
                  <a:pt x="7798" y="7864"/>
                  <a:pt x="9763" y="8285"/>
                  <a:pt x="9998" y="8327"/>
                </a:cubicBezTo>
                <a:cubicBezTo>
                  <a:pt x="10177" y="8352"/>
                  <a:pt x="10300" y="8373"/>
                  <a:pt x="10399" y="8373"/>
                </a:cubicBezTo>
                <a:cubicBezTo>
                  <a:pt x="10578" y="8373"/>
                  <a:pt x="10674" y="8303"/>
                  <a:pt x="10865" y="8053"/>
                </a:cubicBezTo>
                <a:cubicBezTo>
                  <a:pt x="11139" y="7734"/>
                  <a:pt x="11321" y="7323"/>
                  <a:pt x="11504" y="6958"/>
                </a:cubicBezTo>
                <a:lnTo>
                  <a:pt x="11504" y="6958"/>
                </a:lnTo>
                <a:cubicBezTo>
                  <a:pt x="11321" y="7437"/>
                  <a:pt x="11207" y="7939"/>
                  <a:pt x="11139" y="8441"/>
                </a:cubicBezTo>
                <a:cubicBezTo>
                  <a:pt x="12166" y="8487"/>
                  <a:pt x="13193" y="8601"/>
                  <a:pt x="14243" y="8693"/>
                </a:cubicBezTo>
                <a:cubicBezTo>
                  <a:pt x="14617" y="8729"/>
                  <a:pt x="14970" y="8795"/>
                  <a:pt x="15287" y="8795"/>
                </a:cubicBezTo>
                <a:cubicBezTo>
                  <a:pt x="15763" y="8795"/>
                  <a:pt x="16160" y="8647"/>
                  <a:pt x="16434" y="8031"/>
                </a:cubicBezTo>
                <a:cubicBezTo>
                  <a:pt x="16594" y="7665"/>
                  <a:pt x="16663" y="7277"/>
                  <a:pt x="16800" y="6889"/>
                </a:cubicBezTo>
                <a:cubicBezTo>
                  <a:pt x="17142" y="6068"/>
                  <a:pt x="17850" y="5451"/>
                  <a:pt x="18238" y="4630"/>
                </a:cubicBezTo>
                <a:cubicBezTo>
                  <a:pt x="18443" y="4196"/>
                  <a:pt x="18580" y="3717"/>
                  <a:pt x="18899" y="3351"/>
                </a:cubicBezTo>
                <a:lnTo>
                  <a:pt x="18899" y="3351"/>
                </a:lnTo>
                <a:cubicBezTo>
                  <a:pt x="18443" y="4356"/>
                  <a:pt x="17964" y="5360"/>
                  <a:pt x="17507" y="6364"/>
                </a:cubicBezTo>
                <a:cubicBezTo>
                  <a:pt x="17279" y="6844"/>
                  <a:pt x="17051" y="7323"/>
                  <a:pt x="16891" y="7848"/>
                </a:cubicBezTo>
                <a:cubicBezTo>
                  <a:pt x="16822" y="8053"/>
                  <a:pt x="16685" y="8419"/>
                  <a:pt x="16708" y="8624"/>
                </a:cubicBezTo>
                <a:cubicBezTo>
                  <a:pt x="16777" y="8989"/>
                  <a:pt x="16685" y="8829"/>
                  <a:pt x="17073" y="8944"/>
                </a:cubicBezTo>
                <a:cubicBezTo>
                  <a:pt x="17621" y="9103"/>
                  <a:pt x="18329" y="9035"/>
                  <a:pt x="18922" y="9081"/>
                </a:cubicBezTo>
                <a:cubicBezTo>
                  <a:pt x="19266" y="9119"/>
                  <a:pt x="19849" y="9285"/>
                  <a:pt x="20257" y="9285"/>
                </a:cubicBezTo>
                <a:cubicBezTo>
                  <a:pt x="20337" y="9285"/>
                  <a:pt x="20411" y="9278"/>
                  <a:pt x="20474" y="9263"/>
                </a:cubicBezTo>
                <a:cubicBezTo>
                  <a:pt x="20908" y="9172"/>
                  <a:pt x="21182" y="8624"/>
                  <a:pt x="21342" y="8259"/>
                </a:cubicBezTo>
                <a:cubicBezTo>
                  <a:pt x="21547" y="7825"/>
                  <a:pt x="21730" y="7391"/>
                  <a:pt x="21890" y="6958"/>
                </a:cubicBezTo>
                <a:cubicBezTo>
                  <a:pt x="21958" y="6821"/>
                  <a:pt x="22004" y="6684"/>
                  <a:pt x="22049" y="6570"/>
                </a:cubicBezTo>
                <a:cubicBezTo>
                  <a:pt x="22300" y="5976"/>
                  <a:pt x="22529" y="5383"/>
                  <a:pt x="22780" y="4812"/>
                </a:cubicBezTo>
                <a:cubicBezTo>
                  <a:pt x="22894" y="4538"/>
                  <a:pt x="23008" y="4264"/>
                  <a:pt x="23213" y="4036"/>
                </a:cubicBezTo>
                <a:cubicBezTo>
                  <a:pt x="23386" y="3864"/>
                  <a:pt x="23639" y="3723"/>
                  <a:pt x="23891" y="3723"/>
                </a:cubicBezTo>
                <a:cubicBezTo>
                  <a:pt x="23939" y="3723"/>
                  <a:pt x="23988" y="3728"/>
                  <a:pt x="24035" y="3739"/>
                </a:cubicBezTo>
                <a:cubicBezTo>
                  <a:pt x="23693" y="3739"/>
                  <a:pt x="23396" y="3945"/>
                  <a:pt x="23213" y="4219"/>
                </a:cubicBezTo>
                <a:cubicBezTo>
                  <a:pt x="23054" y="4470"/>
                  <a:pt x="22962" y="4789"/>
                  <a:pt x="22871" y="5109"/>
                </a:cubicBezTo>
                <a:cubicBezTo>
                  <a:pt x="22529" y="6364"/>
                  <a:pt x="22027" y="7574"/>
                  <a:pt x="21433" y="8738"/>
                </a:cubicBezTo>
                <a:cubicBezTo>
                  <a:pt x="21068" y="9423"/>
                  <a:pt x="21524" y="9400"/>
                  <a:pt x="22095" y="9469"/>
                </a:cubicBezTo>
                <a:cubicBezTo>
                  <a:pt x="22780" y="9583"/>
                  <a:pt x="23442" y="9697"/>
                  <a:pt x="24126" y="9788"/>
                </a:cubicBezTo>
                <a:cubicBezTo>
                  <a:pt x="25023" y="9928"/>
                  <a:pt x="26020" y="10228"/>
                  <a:pt x="26904" y="10228"/>
                </a:cubicBezTo>
                <a:cubicBezTo>
                  <a:pt x="27752" y="10228"/>
                  <a:pt x="28495" y="9951"/>
                  <a:pt x="28943" y="8989"/>
                </a:cubicBezTo>
                <a:cubicBezTo>
                  <a:pt x="29513" y="7757"/>
                  <a:pt x="30084" y="6524"/>
                  <a:pt x="30655" y="5269"/>
                </a:cubicBezTo>
                <a:lnTo>
                  <a:pt x="30655" y="5269"/>
                </a:lnTo>
                <a:cubicBezTo>
                  <a:pt x="30221" y="6752"/>
                  <a:pt x="29787" y="8236"/>
                  <a:pt x="29353" y="9720"/>
                </a:cubicBezTo>
                <a:cubicBezTo>
                  <a:pt x="29125" y="10473"/>
                  <a:pt x="30677" y="10496"/>
                  <a:pt x="31088" y="10519"/>
                </a:cubicBezTo>
                <a:cubicBezTo>
                  <a:pt x="31384" y="10537"/>
                  <a:pt x="31642" y="10552"/>
                  <a:pt x="31870" y="10552"/>
                </a:cubicBezTo>
                <a:cubicBezTo>
                  <a:pt x="32767" y="10552"/>
                  <a:pt x="33208" y="10323"/>
                  <a:pt x="33736" y="9195"/>
                </a:cubicBezTo>
                <a:lnTo>
                  <a:pt x="33736" y="9195"/>
                </a:lnTo>
                <a:cubicBezTo>
                  <a:pt x="33599" y="9628"/>
                  <a:pt x="33530" y="10108"/>
                  <a:pt x="33553" y="10564"/>
                </a:cubicBezTo>
                <a:cubicBezTo>
                  <a:pt x="35174" y="10770"/>
                  <a:pt x="36954" y="10747"/>
                  <a:pt x="38621" y="10861"/>
                </a:cubicBezTo>
                <a:cubicBezTo>
                  <a:pt x="39443" y="10900"/>
                  <a:pt x="40633" y="11178"/>
                  <a:pt x="41700" y="11178"/>
                </a:cubicBezTo>
                <a:cubicBezTo>
                  <a:pt x="42499" y="11178"/>
                  <a:pt x="43229" y="11023"/>
                  <a:pt x="43688" y="10496"/>
                </a:cubicBezTo>
                <a:cubicBezTo>
                  <a:pt x="44076" y="10062"/>
                  <a:pt x="44304" y="9514"/>
                  <a:pt x="44532" y="8966"/>
                </a:cubicBezTo>
                <a:lnTo>
                  <a:pt x="45194" y="7391"/>
                </a:lnTo>
                <a:cubicBezTo>
                  <a:pt x="45263" y="7255"/>
                  <a:pt x="45308" y="7118"/>
                  <a:pt x="45286" y="6981"/>
                </a:cubicBezTo>
                <a:cubicBezTo>
                  <a:pt x="45263" y="6867"/>
                  <a:pt x="45194" y="6752"/>
                  <a:pt x="45126" y="6638"/>
                </a:cubicBezTo>
                <a:cubicBezTo>
                  <a:pt x="44738" y="6022"/>
                  <a:pt x="44692" y="5200"/>
                  <a:pt x="45034" y="4561"/>
                </a:cubicBezTo>
                <a:lnTo>
                  <a:pt x="45034" y="4561"/>
                </a:lnTo>
                <a:cubicBezTo>
                  <a:pt x="44829" y="5543"/>
                  <a:pt x="45171" y="6615"/>
                  <a:pt x="45902" y="7300"/>
                </a:cubicBezTo>
                <a:cubicBezTo>
                  <a:pt x="46107" y="7506"/>
                  <a:pt x="45034" y="10633"/>
                  <a:pt x="44966" y="11089"/>
                </a:cubicBezTo>
                <a:cubicBezTo>
                  <a:pt x="46107" y="11548"/>
                  <a:pt x="47641" y="11615"/>
                  <a:pt x="49151" y="11615"/>
                </a:cubicBezTo>
                <a:cubicBezTo>
                  <a:pt x="49773" y="11615"/>
                  <a:pt x="50392" y="11604"/>
                  <a:pt x="50977" y="11604"/>
                </a:cubicBezTo>
                <a:cubicBezTo>
                  <a:pt x="51441" y="11604"/>
                  <a:pt x="51885" y="11611"/>
                  <a:pt x="52293" y="11637"/>
                </a:cubicBezTo>
                <a:cubicBezTo>
                  <a:pt x="52444" y="11644"/>
                  <a:pt x="52584" y="11648"/>
                  <a:pt x="52717" y="11648"/>
                </a:cubicBezTo>
                <a:cubicBezTo>
                  <a:pt x="53907" y="11648"/>
                  <a:pt x="54402" y="11333"/>
                  <a:pt x="55100" y="10039"/>
                </a:cubicBezTo>
                <a:cubicBezTo>
                  <a:pt x="55534" y="9240"/>
                  <a:pt x="55968" y="8419"/>
                  <a:pt x="56401" y="7620"/>
                </a:cubicBezTo>
                <a:cubicBezTo>
                  <a:pt x="56516" y="7437"/>
                  <a:pt x="56607" y="7232"/>
                  <a:pt x="56653" y="7026"/>
                </a:cubicBezTo>
                <a:cubicBezTo>
                  <a:pt x="56744" y="6661"/>
                  <a:pt x="56653" y="6296"/>
                  <a:pt x="56653" y="5931"/>
                </a:cubicBezTo>
                <a:cubicBezTo>
                  <a:pt x="56630" y="5543"/>
                  <a:pt x="56721" y="5132"/>
                  <a:pt x="57018" y="4926"/>
                </a:cubicBezTo>
                <a:lnTo>
                  <a:pt x="57018" y="4926"/>
                </a:lnTo>
                <a:cubicBezTo>
                  <a:pt x="56653" y="5657"/>
                  <a:pt x="56858" y="6547"/>
                  <a:pt x="56767" y="7369"/>
                </a:cubicBezTo>
                <a:cubicBezTo>
                  <a:pt x="56698" y="8008"/>
                  <a:pt x="56424" y="8624"/>
                  <a:pt x="56150" y="9195"/>
                </a:cubicBezTo>
                <a:cubicBezTo>
                  <a:pt x="55740" y="10085"/>
                  <a:pt x="55260" y="10952"/>
                  <a:pt x="54963" y="11888"/>
                </a:cubicBezTo>
                <a:cubicBezTo>
                  <a:pt x="55749" y="11898"/>
                  <a:pt x="56794" y="12100"/>
                  <a:pt x="57734" y="12100"/>
                </a:cubicBezTo>
                <a:cubicBezTo>
                  <a:pt x="58777" y="12100"/>
                  <a:pt x="59691" y="11852"/>
                  <a:pt x="59979" y="10821"/>
                </a:cubicBezTo>
                <a:lnTo>
                  <a:pt x="59979" y="10821"/>
                </a:lnTo>
                <a:cubicBezTo>
                  <a:pt x="59911" y="11178"/>
                  <a:pt x="59840" y="11545"/>
                  <a:pt x="59757" y="11911"/>
                </a:cubicBezTo>
                <a:cubicBezTo>
                  <a:pt x="60515" y="12033"/>
                  <a:pt x="61835" y="12444"/>
                  <a:pt x="62964" y="12444"/>
                </a:cubicBezTo>
                <a:cubicBezTo>
                  <a:pt x="63740" y="12444"/>
                  <a:pt x="64425" y="12250"/>
                  <a:pt x="64778" y="11637"/>
                </a:cubicBezTo>
                <a:cubicBezTo>
                  <a:pt x="64984" y="11295"/>
                  <a:pt x="65075" y="10929"/>
                  <a:pt x="65189" y="10564"/>
                </a:cubicBezTo>
                <a:cubicBezTo>
                  <a:pt x="65691" y="8761"/>
                  <a:pt x="66422" y="7003"/>
                  <a:pt x="67358" y="5360"/>
                </a:cubicBezTo>
                <a:lnTo>
                  <a:pt x="67358" y="5360"/>
                </a:lnTo>
                <a:cubicBezTo>
                  <a:pt x="66650" y="7300"/>
                  <a:pt x="66194" y="9400"/>
                  <a:pt x="66171" y="11454"/>
                </a:cubicBezTo>
                <a:cubicBezTo>
                  <a:pt x="66787" y="10011"/>
                  <a:pt x="67403" y="8568"/>
                  <a:pt x="68092" y="7156"/>
                </a:cubicBezTo>
                <a:lnTo>
                  <a:pt x="68092" y="7156"/>
                </a:lnTo>
                <a:cubicBezTo>
                  <a:pt x="68083" y="7189"/>
                  <a:pt x="68074" y="7222"/>
                  <a:pt x="68065" y="7255"/>
                </a:cubicBezTo>
                <a:cubicBezTo>
                  <a:pt x="67632" y="8966"/>
                  <a:pt x="67129" y="10656"/>
                  <a:pt x="66604" y="12345"/>
                </a:cubicBezTo>
                <a:cubicBezTo>
                  <a:pt x="66901" y="12345"/>
                  <a:pt x="67198" y="12322"/>
                  <a:pt x="67495" y="12276"/>
                </a:cubicBezTo>
                <a:cubicBezTo>
                  <a:pt x="70074" y="11934"/>
                  <a:pt x="72722" y="10359"/>
                  <a:pt x="75073" y="9377"/>
                </a:cubicBezTo>
                <a:cubicBezTo>
                  <a:pt x="78679" y="7871"/>
                  <a:pt x="82285" y="6364"/>
                  <a:pt x="85846" y="4767"/>
                </a:cubicBezTo>
                <a:cubicBezTo>
                  <a:pt x="86211" y="4607"/>
                  <a:pt x="90480" y="3100"/>
                  <a:pt x="90639" y="2758"/>
                </a:cubicBezTo>
                <a:cubicBezTo>
                  <a:pt x="91073" y="1868"/>
                  <a:pt x="83723" y="1548"/>
                  <a:pt x="82788" y="1388"/>
                </a:cubicBezTo>
                <a:cubicBezTo>
                  <a:pt x="81272" y="1128"/>
                  <a:pt x="79754" y="1021"/>
                  <a:pt x="78233" y="1021"/>
                </a:cubicBezTo>
                <a:cubicBezTo>
                  <a:pt x="71183" y="1021"/>
                  <a:pt x="64076" y="3320"/>
                  <a:pt x="56965" y="3320"/>
                </a:cubicBezTo>
                <a:cubicBezTo>
                  <a:pt x="56321" y="3320"/>
                  <a:pt x="55676" y="3301"/>
                  <a:pt x="55032" y="3260"/>
                </a:cubicBezTo>
                <a:cubicBezTo>
                  <a:pt x="52316" y="3078"/>
                  <a:pt x="49645" y="2507"/>
                  <a:pt x="46929" y="2438"/>
                </a:cubicBezTo>
                <a:cubicBezTo>
                  <a:pt x="46789" y="2436"/>
                  <a:pt x="46650" y="2435"/>
                  <a:pt x="46510" y="2435"/>
                </a:cubicBezTo>
                <a:cubicBezTo>
                  <a:pt x="42841" y="2435"/>
                  <a:pt x="39213" y="3280"/>
                  <a:pt x="35585" y="3808"/>
                </a:cubicBezTo>
                <a:cubicBezTo>
                  <a:pt x="34708" y="3931"/>
                  <a:pt x="33892" y="3995"/>
                  <a:pt x="33108" y="3995"/>
                </a:cubicBezTo>
                <a:cubicBezTo>
                  <a:pt x="30996" y="3995"/>
                  <a:pt x="29113" y="3535"/>
                  <a:pt x="26866" y="2553"/>
                </a:cubicBezTo>
                <a:cubicBezTo>
                  <a:pt x="25268" y="1868"/>
                  <a:pt x="23738" y="1000"/>
                  <a:pt x="22049" y="475"/>
                </a:cubicBezTo>
                <a:cubicBezTo>
                  <a:pt x="20943" y="133"/>
                  <a:pt x="19891" y="0"/>
                  <a:pt x="18866" y="0"/>
                </a:cubicBezTo>
                <a:close/>
              </a:path>
            </a:pathLst>
          </a:custGeom>
          <a:solidFill>
            <a:srgbClr val="7C6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30"/>
          <p:cNvSpPr/>
          <p:nvPr/>
        </p:nvSpPr>
        <p:spPr>
          <a:xfrm>
            <a:off x="7164210" y="3440646"/>
            <a:ext cx="2977717" cy="1434098"/>
          </a:xfrm>
          <a:custGeom>
            <a:avLst/>
            <a:gdLst/>
            <a:ahLst/>
            <a:cxnLst/>
            <a:rect l="l" t="t" r="r" b="b"/>
            <a:pathLst>
              <a:path w="105546" h="50832" extrusionOk="0">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75" name="Google Shape;3675;p30"/>
          <p:cNvGrpSpPr/>
          <p:nvPr/>
        </p:nvGrpSpPr>
        <p:grpSpPr>
          <a:xfrm>
            <a:off x="-348018" y="3891988"/>
            <a:ext cx="1754725" cy="1335300"/>
            <a:chOff x="0" y="3611325"/>
            <a:chExt cx="1754725" cy="1335300"/>
          </a:xfrm>
        </p:grpSpPr>
        <p:sp>
          <p:nvSpPr>
            <p:cNvPr id="3676" name="Google Shape;3676;p30"/>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30"/>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78" name="Google Shape;3678;p30"/>
          <p:cNvSpPr/>
          <p:nvPr/>
        </p:nvSpPr>
        <p:spPr>
          <a:xfrm>
            <a:off x="8470406" y="4781401"/>
            <a:ext cx="1273766" cy="690811"/>
          </a:xfrm>
          <a:custGeom>
            <a:avLst/>
            <a:gdLst/>
            <a:ahLst/>
            <a:cxnLst/>
            <a:rect l="l" t="t" r="r" b="b"/>
            <a:pathLst>
              <a:path w="45149" h="24486" extrusionOk="0">
                <a:moveTo>
                  <a:pt x="33623" y="1"/>
                </a:moveTo>
                <a:cubicBezTo>
                  <a:pt x="22364" y="1"/>
                  <a:pt x="11937" y="5776"/>
                  <a:pt x="3675" y="14397"/>
                </a:cubicBezTo>
                <a:cubicBezTo>
                  <a:pt x="2123" y="16040"/>
                  <a:pt x="639" y="17820"/>
                  <a:pt x="0" y="19989"/>
                </a:cubicBezTo>
                <a:cubicBezTo>
                  <a:pt x="6026" y="13529"/>
                  <a:pt x="13421" y="8394"/>
                  <a:pt x="21570" y="4947"/>
                </a:cubicBezTo>
                <a:lnTo>
                  <a:pt x="21570" y="4947"/>
                </a:lnTo>
                <a:cubicBezTo>
                  <a:pt x="13764" y="8690"/>
                  <a:pt x="7441" y="15401"/>
                  <a:pt x="4131" y="23390"/>
                </a:cubicBezTo>
                <a:cubicBezTo>
                  <a:pt x="11641" y="16542"/>
                  <a:pt x="19539" y="10128"/>
                  <a:pt x="27778" y="4148"/>
                </a:cubicBezTo>
                <a:lnTo>
                  <a:pt x="27778" y="4148"/>
                </a:lnTo>
                <a:cubicBezTo>
                  <a:pt x="21319" y="9854"/>
                  <a:pt x="14517" y="16109"/>
                  <a:pt x="12508" y="24485"/>
                </a:cubicBezTo>
                <a:cubicBezTo>
                  <a:pt x="16548" y="16588"/>
                  <a:pt x="22574" y="9717"/>
                  <a:pt x="29901" y="4696"/>
                </a:cubicBezTo>
                <a:lnTo>
                  <a:pt x="29901" y="4696"/>
                </a:lnTo>
                <a:cubicBezTo>
                  <a:pt x="24697" y="9101"/>
                  <a:pt x="21935" y="16245"/>
                  <a:pt x="22825" y="23002"/>
                </a:cubicBezTo>
                <a:cubicBezTo>
                  <a:pt x="24090" y="16971"/>
                  <a:pt x="26205" y="11118"/>
                  <a:pt x="29080" y="5644"/>
                </a:cubicBezTo>
                <a:lnTo>
                  <a:pt x="29080" y="5644"/>
                </a:lnTo>
                <a:cubicBezTo>
                  <a:pt x="26626" y="10358"/>
                  <a:pt x="26178" y="16056"/>
                  <a:pt x="27870" y="21084"/>
                </a:cubicBezTo>
                <a:cubicBezTo>
                  <a:pt x="28260" y="18197"/>
                  <a:pt x="28817" y="15325"/>
                  <a:pt x="29512" y="12485"/>
                </a:cubicBezTo>
                <a:lnTo>
                  <a:pt x="29512" y="12485"/>
                </a:lnTo>
                <a:cubicBezTo>
                  <a:pt x="29211" y="14408"/>
                  <a:pt x="29595" y="16440"/>
                  <a:pt x="30632" y="18094"/>
                </a:cubicBezTo>
                <a:cubicBezTo>
                  <a:pt x="31020" y="15743"/>
                  <a:pt x="31408" y="13415"/>
                  <a:pt x="31773" y="11087"/>
                </a:cubicBezTo>
                <a:lnTo>
                  <a:pt x="31773" y="11087"/>
                </a:lnTo>
                <a:cubicBezTo>
                  <a:pt x="31750" y="13506"/>
                  <a:pt x="33074" y="15903"/>
                  <a:pt x="35128" y="17204"/>
                </a:cubicBezTo>
                <a:cubicBezTo>
                  <a:pt x="35836" y="13872"/>
                  <a:pt x="36543" y="10516"/>
                  <a:pt x="37228" y="7161"/>
                </a:cubicBezTo>
                <a:lnTo>
                  <a:pt x="37228" y="7161"/>
                </a:lnTo>
                <a:cubicBezTo>
                  <a:pt x="37046" y="9832"/>
                  <a:pt x="37434" y="12548"/>
                  <a:pt x="38347" y="15059"/>
                </a:cubicBezTo>
                <a:cubicBezTo>
                  <a:pt x="37433" y="12508"/>
                  <a:pt x="39764" y="1865"/>
                  <a:pt x="44143" y="1865"/>
                </a:cubicBezTo>
                <a:cubicBezTo>
                  <a:pt x="44467" y="1865"/>
                  <a:pt x="44802" y="1924"/>
                  <a:pt x="45149" y="2048"/>
                </a:cubicBezTo>
                <a:cubicBezTo>
                  <a:pt x="41247" y="647"/>
                  <a:pt x="37389" y="1"/>
                  <a:pt x="33623"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30"/>
          <p:cNvSpPr/>
          <p:nvPr/>
        </p:nvSpPr>
        <p:spPr>
          <a:xfrm>
            <a:off x="9374491" y="4237726"/>
            <a:ext cx="544812" cy="1109569"/>
          </a:xfrm>
          <a:custGeom>
            <a:avLst/>
            <a:gdLst/>
            <a:ahLst/>
            <a:cxnLst/>
            <a:rect l="l" t="t" r="r" b="b"/>
            <a:pathLst>
              <a:path w="19311" h="39329" extrusionOk="0">
                <a:moveTo>
                  <a:pt x="19060" y="0"/>
                </a:moveTo>
                <a:lnTo>
                  <a:pt x="19060" y="0"/>
                </a:lnTo>
                <a:cubicBezTo>
                  <a:pt x="18238" y="2511"/>
                  <a:pt x="17257" y="5045"/>
                  <a:pt x="15659" y="7168"/>
                </a:cubicBezTo>
                <a:cubicBezTo>
                  <a:pt x="14358" y="8902"/>
                  <a:pt x="12669" y="10340"/>
                  <a:pt x="11140" y="11870"/>
                </a:cubicBezTo>
                <a:cubicBezTo>
                  <a:pt x="4269" y="18831"/>
                  <a:pt x="366" y="28509"/>
                  <a:pt x="1" y="38256"/>
                </a:cubicBezTo>
                <a:cubicBezTo>
                  <a:pt x="298" y="37274"/>
                  <a:pt x="617" y="36293"/>
                  <a:pt x="914" y="35311"/>
                </a:cubicBezTo>
                <a:cubicBezTo>
                  <a:pt x="2557" y="30154"/>
                  <a:pt x="4359" y="25089"/>
                  <a:pt x="6960" y="20343"/>
                </a:cubicBezTo>
                <a:lnTo>
                  <a:pt x="6960" y="20343"/>
                </a:lnTo>
                <a:cubicBezTo>
                  <a:pt x="5410" y="23173"/>
                  <a:pt x="5205" y="27279"/>
                  <a:pt x="5479" y="30381"/>
                </a:cubicBezTo>
                <a:cubicBezTo>
                  <a:pt x="5753" y="33713"/>
                  <a:pt x="6894" y="36726"/>
                  <a:pt x="8994" y="39328"/>
                </a:cubicBezTo>
                <a:cubicBezTo>
                  <a:pt x="7396" y="31705"/>
                  <a:pt x="5753" y="23488"/>
                  <a:pt x="9656" y="16298"/>
                </a:cubicBezTo>
                <a:lnTo>
                  <a:pt x="9656" y="16298"/>
                </a:lnTo>
                <a:cubicBezTo>
                  <a:pt x="8925" y="17644"/>
                  <a:pt x="8834" y="19836"/>
                  <a:pt x="8674" y="21342"/>
                </a:cubicBezTo>
                <a:cubicBezTo>
                  <a:pt x="8515" y="23100"/>
                  <a:pt x="8492" y="24903"/>
                  <a:pt x="8720" y="26637"/>
                </a:cubicBezTo>
                <a:cubicBezTo>
                  <a:pt x="9131" y="29765"/>
                  <a:pt x="10592" y="32914"/>
                  <a:pt x="12441" y="35448"/>
                </a:cubicBezTo>
                <a:cubicBezTo>
                  <a:pt x="11710" y="34421"/>
                  <a:pt x="11550" y="32252"/>
                  <a:pt x="11345" y="31043"/>
                </a:cubicBezTo>
                <a:cubicBezTo>
                  <a:pt x="11117" y="29650"/>
                  <a:pt x="10888" y="28258"/>
                  <a:pt x="10797" y="26866"/>
                </a:cubicBezTo>
                <a:cubicBezTo>
                  <a:pt x="10569" y="23990"/>
                  <a:pt x="10569" y="20954"/>
                  <a:pt x="11870" y="18306"/>
                </a:cubicBezTo>
                <a:lnTo>
                  <a:pt x="11870" y="18306"/>
                </a:lnTo>
                <a:cubicBezTo>
                  <a:pt x="10729" y="22483"/>
                  <a:pt x="11117" y="27048"/>
                  <a:pt x="12943" y="30951"/>
                </a:cubicBezTo>
                <a:cubicBezTo>
                  <a:pt x="12235" y="27185"/>
                  <a:pt x="12646" y="23282"/>
                  <a:pt x="13376" y="19516"/>
                </a:cubicBezTo>
                <a:lnTo>
                  <a:pt x="13376" y="19516"/>
                </a:lnTo>
                <a:cubicBezTo>
                  <a:pt x="12988" y="22369"/>
                  <a:pt x="13308" y="25314"/>
                  <a:pt x="14267" y="28030"/>
                </a:cubicBezTo>
                <a:cubicBezTo>
                  <a:pt x="13856" y="25724"/>
                  <a:pt x="14198" y="23305"/>
                  <a:pt x="14792" y="21022"/>
                </a:cubicBezTo>
                <a:cubicBezTo>
                  <a:pt x="15385" y="18740"/>
                  <a:pt x="16207" y="16526"/>
                  <a:pt x="16755" y="14221"/>
                </a:cubicBezTo>
                <a:cubicBezTo>
                  <a:pt x="17051" y="17096"/>
                  <a:pt x="17713" y="19927"/>
                  <a:pt x="18718" y="22620"/>
                </a:cubicBezTo>
                <a:cubicBezTo>
                  <a:pt x="19220" y="18352"/>
                  <a:pt x="19197" y="14084"/>
                  <a:pt x="19265" y="9792"/>
                </a:cubicBezTo>
                <a:cubicBezTo>
                  <a:pt x="19288" y="8263"/>
                  <a:pt x="19288" y="6711"/>
                  <a:pt x="19288" y="5182"/>
                </a:cubicBezTo>
                <a:cubicBezTo>
                  <a:pt x="19288" y="4223"/>
                  <a:pt x="19288" y="3264"/>
                  <a:pt x="19288" y="2306"/>
                </a:cubicBezTo>
                <a:cubicBezTo>
                  <a:pt x="19288" y="1872"/>
                  <a:pt x="19311" y="1416"/>
                  <a:pt x="19288" y="982"/>
                </a:cubicBezTo>
                <a:cubicBezTo>
                  <a:pt x="19265" y="799"/>
                  <a:pt x="19037" y="92"/>
                  <a:pt x="19060" y="0"/>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80" name="Google Shape;3680;p30"/>
          <p:cNvGrpSpPr/>
          <p:nvPr/>
        </p:nvGrpSpPr>
        <p:grpSpPr>
          <a:xfrm>
            <a:off x="6531357" y="4459150"/>
            <a:ext cx="1754725" cy="1335300"/>
            <a:chOff x="0" y="3611325"/>
            <a:chExt cx="1754725" cy="1335300"/>
          </a:xfrm>
        </p:grpSpPr>
        <p:sp>
          <p:nvSpPr>
            <p:cNvPr id="3681" name="Google Shape;3681;p30"/>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30"/>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83" name="Google Shape;3683;p30"/>
          <p:cNvSpPr/>
          <p:nvPr/>
        </p:nvSpPr>
        <p:spPr>
          <a:xfrm flipH="1">
            <a:off x="480293" y="4377905"/>
            <a:ext cx="2496637" cy="1836634"/>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30"/>
          <p:cNvSpPr/>
          <p:nvPr/>
        </p:nvSpPr>
        <p:spPr>
          <a:xfrm>
            <a:off x="6805080" y="4395499"/>
            <a:ext cx="2221863" cy="1634498"/>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30"/>
          <p:cNvSpPr/>
          <p:nvPr/>
        </p:nvSpPr>
        <p:spPr>
          <a:xfrm>
            <a:off x="-694145" y="4377899"/>
            <a:ext cx="2221863" cy="1634498"/>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86" name="Google Shape;3686;p30"/>
          <p:cNvGrpSpPr/>
          <p:nvPr/>
        </p:nvGrpSpPr>
        <p:grpSpPr>
          <a:xfrm flipH="1">
            <a:off x="5800070" y="4689250"/>
            <a:ext cx="339550" cy="146075"/>
            <a:chOff x="3170025" y="4972625"/>
            <a:chExt cx="339550" cy="146075"/>
          </a:xfrm>
        </p:grpSpPr>
        <p:sp>
          <p:nvSpPr>
            <p:cNvPr id="3687" name="Google Shape;3687;p30"/>
            <p:cNvSpPr/>
            <p:nvPr/>
          </p:nvSpPr>
          <p:spPr>
            <a:xfrm>
              <a:off x="3170025" y="4972625"/>
              <a:ext cx="338975" cy="146075"/>
            </a:xfrm>
            <a:custGeom>
              <a:avLst/>
              <a:gdLst/>
              <a:ahLst/>
              <a:cxnLst/>
              <a:rect l="l" t="t" r="r" b="b"/>
              <a:pathLst>
                <a:path w="13559" h="5843" extrusionOk="0">
                  <a:moveTo>
                    <a:pt x="8173" y="0"/>
                  </a:moveTo>
                  <a:cubicBezTo>
                    <a:pt x="7570" y="0"/>
                    <a:pt x="6964" y="45"/>
                    <a:pt x="6369" y="111"/>
                  </a:cubicBezTo>
                  <a:cubicBezTo>
                    <a:pt x="4839" y="271"/>
                    <a:pt x="2762" y="522"/>
                    <a:pt x="1530" y="1526"/>
                  </a:cubicBezTo>
                  <a:cubicBezTo>
                    <a:pt x="1347" y="1663"/>
                    <a:pt x="1210" y="1823"/>
                    <a:pt x="1096" y="1960"/>
                  </a:cubicBezTo>
                  <a:cubicBezTo>
                    <a:pt x="0" y="3352"/>
                    <a:pt x="1347" y="4950"/>
                    <a:pt x="3059" y="5406"/>
                  </a:cubicBezTo>
                  <a:cubicBezTo>
                    <a:pt x="4109" y="5657"/>
                    <a:pt x="5205" y="5817"/>
                    <a:pt x="6300" y="5840"/>
                  </a:cubicBezTo>
                  <a:cubicBezTo>
                    <a:pt x="6347" y="5842"/>
                    <a:pt x="6395" y="5842"/>
                    <a:pt x="6443" y="5842"/>
                  </a:cubicBezTo>
                  <a:cubicBezTo>
                    <a:pt x="7123" y="5842"/>
                    <a:pt x="7913" y="5681"/>
                    <a:pt x="8126" y="5041"/>
                  </a:cubicBezTo>
                  <a:cubicBezTo>
                    <a:pt x="8192" y="5472"/>
                    <a:pt x="8631" y="5626"/>
                    <a:pt x="9085" y="5626"/>
                  </a:cubicBezTo>
                  <a:cubicBezTo>
                    <a:pt x="9256" y="5626"/>
                    <a:pt x="9430" y="5604"/>
                    <a:pt x="9587" y="5566"/>
                  </a:cubicBezTo>
                  <a:cubicBezTo>
                    <a:pt x="10683" y="5269"/>
                    <a:pt x="11710" y="4767"/>
                    <a:pt x="12600" y="4083"/>
                  </a:cubicBezTo>
                  <a:cubicBezTo>
                    <a:pt x="13079" y="3695"/>
                    <a:pt x="13559" y="3124"/>
                    <a:pt x="13353" y="2553"/>
                  </a:cubicBezTo>
                  <a:cubicBezTo>
                    <a:pt x="11573" y="2553"/>
                    <a:pt x="9815" y="2530"/>
                    <a:pt x="8035" y="2508"/>
                  </a:cubicBezTo>
                  <a:cubicBezTo>
                    <a:pt x="9359" y="2097"/>
                    <a:pt x="10614" y="1526"/>
                    <a:pt x="11801" y="819"/>
                  </a:cubicBezTo>
                  <a:cubicBezTo>
                    <a:pt x="10702" y="199"/>
                    <a:pt x="9445" y="0"/>
                    <a:pt x="8173" y="0"/>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30"/>
            <p:cNvSpPr/>
            <p:nvPr/>
          </p:nvSpPr>
          <p:spPr>
            <a:xfrm>
              <a:off x="3180300" y="4975175"/>
              <a:ext cx="329275" cy="143525"/>
            </a:xfrm>
            <a:custGeom>
              <a:avLst/>
              <a:gdLst/>
              <a:ahLst/>
              <a:cxnLst/>
              <a:rect l="l" t="t" r="r" b="b"/>
              <a:pathLst>
                <a:path w="13171" h="5741" extrusionOk="0">
                  <a:moveTo>
                    <a:pt x="6764" y="1"/>
                  </a:moveTo>
                  <a:cubicBezTo>
                    <a:pt x="5101" y="1"/>
                    <a:pt x="3400" y="444"/>
                    <a:pt x="1872" y="1059"/>
                  </a:cubicBezTo>
                  <a:cubicBezTo>
                    <a:pt x="1667" y="1127"/>
                    <a:pt x="1438" y="1242"/>
                    <a:pt x="1370" y="1447"/>
                  </a:cubicBezTo>
                  <a:cubicBezTo>
                    <a:pt x="2511" y="1675"/>
                    <a:pt x="3675" y="1835"/>
                    <a:pt x="4839" y="1903"/>
                  </a:cubicBezTo>
                  <a:cubicBezTo>
                    <a:pt x="4491" y="1897"/>
                    <a:pt x="4144" y="1895"/>
                    <a:pt x="3797" y="1895"/>
                  </a:cubicBezTo>
                  <a:cubicBezTo>
                    <a:pt x="2852" y="1895"/>
                    <a:pt x="1911" y="1916"/>
                    <a:pt x="959" y="1949"/>
                  </a:cubicBezTo>
                  <a:cubicBezTo>
                    <a:pt x="1393" y="2040"/>
                    <a:pt x="1826" y="2109"/>
                    <a:pt x="2283" y="2109"/>
                  </a:cubicBezTo>
                  <a:cubicBezTo>
                    <a:pt x="1872" y="2109"/>
                    <a:pt x="1461" y="2177"/>
                    <a:pt x="1050" y="2291"/>
                  </a:cubicBezTo>
                  <a:cubicBezTo>
                    <a:pt x="822" y="2360"/>
                    <a:pt x="594" y="2451"/>
                    <a:pt x="434" y="2634"/>
                  </a:cubicBezTo>
                  <a:cubicBezTo>
                    <a:pt x="0" y="3068"/>
                    <a:pt x="480" y="3821"/>
                    <a:pt x="799" y="4186"/>
                  </a:cubicBezTo>
                  <a:cubicBezTo>
                    <a:pt x="1164" y="4620"/>
                    <a:pt x="1644" y="4939"/>
                    <a:pt x="2192" y="5145"/>
                  </a:cubicBezTo>
                  <a:cubicBezTo>
                    <a:pt x="2327" y="5201"/>
                    <a:pt x="2458" y="5226"/>
                    <a:pt x="2584" y="5226"/>
                  </a:cubicBezTo>
                  <a:cubicBezTo>
                    <a:pt x="2967" y="5226"/>
                    <a:pt x="3315" y="5003"/>
                    <a:pt x="3675" y="4779"/>
                  </a:cubicBezTo>
                  <a:cubicBezTo>
                    <a:pt x="3995" y="4597"/>
                    <a:pt x="4291" y="4391"/>
                    <a:pt x="4588" y="4209"/>
                  </a:cubicBezTo>
                  <a:cubicBezTo>
                    <a:pt x="5022" y="3935"/>
                    <a:pt x="5433" y="3684"/>
                    <a:pt x="5844" y="3387"/>
                  </a:cubicBezTo>
                  <a:lnTo>
                    <a:pt x="5844" y="3387"/>
                  </a:lnTo>
                  <a:cubicBezTo>
                    <a:pt x="5113" y="3981"/>
                    <a:pt x="4383" y="4574"/>
                    <a:pt x="3652" y="5167"/>
                  </a:cubicBezTo>
                  <a:cubicBezTo>
                    <a:pt x="3584" y="5213"/>
                    <a:pt x="3538" y="5282"/>
                    <a:pt x="3561" y="5327"/>
                  </a:cubicBezTo>
                  <a:cubicBezTo>
                    <a:pt x="3584" y="5373"/>
                    <a:pt x="3630" y="5396"/>
                    <a:pt x="3675" y="5419"/>
                  </a:cubicBezTo>
                  <a:cubicBezTo>
                    <a:pt x="4406" y="5601"/>
                    <a:pt x="5090" y="5715"/>
                    <a:pt x="5866" y="5738"/>
                  </a:cubicBezTo>
                  <a:cubicBezTo>
                    <a:pt x="5913" y="5740"/>
                    <a:pt x="5961" y="5740"/>
                    <a:pt x="6009" y="5740"/>
                  </a:cubicBezTo>
                  <a:cubicBezTo>
                    <a:pt x="6689" y="5740"/>
                    <a:pt x="7481" y="5579"/>
                    <a:pt x="7715" y="4939"/>
                  </a:cubicBezTo>
                  <a:cubicBezTo>
                    <a:pt x="7769" y="5382"/>
                    <a:pt x="8095" y="5539"/>
                    <a:pt x="8524" y="5539"/>
                  </a:cubicBezTo>
                  <a:cubicBezTo>
                    <a:pt x="9380" y="5539"/>
                    <a:pt x="10645" y="4916"/>
                    <a:pt x="10979" y="4688"/>
                  </a:cubicBezTo>
                  <a:cubicBezTo>
                    <a:pt x="11002" y="4688"/>
                    <a:pt x="11002" y="4688"/>
                    <a:pt x="11002" y="4665"/>
                  </a:cubicBezTo>
                  <a:cubicBezTo>
                    <a:pt x="11025" y="4642"/>
                    <a:pt x="10979" y="4620"/>
                    <a:pt x="10956" y="4620"/>
                  </a:cubicBezTo>
                  <a:cubicBezTo>
                    <a:pt x="10454" y="4528"/>
                    <a:pt x="9975" y="4232"/>
                    <a:pt x="9473" y="4072"/>
                  </a:cubicBezTo>
                  <a:cubicBezTo>
                    <a:pt x="9067" y="3931"/>
                    <a:pt x="8633" y="3776"/>
                    <a:pt x="8194" y="3649"/>
                  </a:cubicBezTo>
                  <a:lnTo>
                    <a:pt x="8194" y="3649"/>
                  </a:lnTo>
                  <a:cubicBezTo>
                    <a:pt x="8558" y="3743"/>
                    <a:pt x="8913" y="3828"/>
                    <a:pt x="9267" y="3912"/>
                  </a:cubicBezTo>
                  <a:cubicBezTo>
                    <a:pt x="9850" y="4054"/>
                    <a:pt x="10466" y="4185"/>
                    <a:pt x="11069" y="4185"/>
                  </a:cubicBezTo>
                  <a:cubicBezTo>
                    <a:pt x="11339" y="4185"/>
                    <a:pt x="11608" y="4158"/>
                    <a:pt x="11869" y="4095"/>
                  </a:cubicBezTo>
                  <a:cubicBezTo>
                    <a:pt x="12486" y="3935"/>
                    <a:pt x="13170" y="3113"/>
                    <a:pt x="12919" y="2451"/>
                  </a:cubicBezTo>
                  <a:cubicBezTo>
                    <a:pt x="11892" y="2451"/>
                    <a:pt x="10865" y="2428"/>
                    <a:pt x="9838" y="2428"/>
                  </a:cubicBezTo>
                  <a:cubicBezTo>
                    <a:pt x="9194" y="2428"/>
                    <a:pt x="8504" y="2497"/>
                    <a:pt x="7832" y="2497"/>
                  </a:cubicBezTo>
                  <a:cubicBezTo>
                    <a:pt x="7553" y="2497"/>
                    <a:pt x="7276" y="2485"/>
                    <a:pt x="7008" y="2451"/>
                  </a:cubicBezTo>
                  <a:cubicBezTo>
                    <a:pt x="8377" y="1995"/>
                    <a:pt x="9747" y="1424"/>
                    <a:pt x="11048" y="762"/>
                  </a:cubicBezTo>
                  <a:cubicBezTo>
                    <a:pt x="10454" y="488"/>
                    <a:pt x="9815" y="420"/>
                    <a:pt x="9176" y="351"/>
                  </a:cubicBezTo>
                  <a:cubicBezTo>
                    <a:pt x="8993" y="323"/>
                    <a:pt x="8818" y="304"/>
                    <a:pt x="8647" y="304"/>
                  </a:cubicBezTo>
                  <a:cubicBezTo>
                    <a:pt x="8541" y="304"/>
                    <a:pt x="8436" y="311"/>
                    <a:pt x="8332" y="329"/>
                  </a:cubicBezTo>
                  <a:cubicBezTo>
                    <a:pt x="7692" y="443"/>
                    <a:pt x="7190" y="945"/>
                    <a:pt x="6779" y="1470"/>
                  </a:cubicBezTo>
                  <a:lnTo>
                    <a:pt x="7601" y="260"/>
                  </a:lnTo>
                  <a:cubicBezTo>
                    <a:pt x="7624" y="214"/>
                    <a:pt x="7670" y="123"/>
                    <a:pt x="7624" y="77"/>
                  </a:cubicBezTo>
                  <a:cubicBezTo>
                    <a:pt x="7601" y="32"/>
                    <a:pt x="7555" y="32"/>
                    <a:pt x="7510" y="32"/>
                  </a:cubicBezTo>
                  <a:cubicBezTo>
                    <a:pt x="7263" y="11"/>
                    <a:pt x="7014" y="1"/>
                    <a:pt x="6764"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89" name="Google Shape;3689;p30"/>
          <p:cNvSpPr/>
          <p:nvPr/>
        </p:nvSpPr>
        <p:spPr>
          <a:xfrm>
            <a:off x="7700556" y="3426751"/>
            <a:ext cx="2468961" cy="1363933"/>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30"/>
          <p:cNvSpPr/>
          <p:nvPr/>
        </p:nvSpPr>
        <p:spPr>
          <a:xfrm>
            <a:off x="8177395" y="4202771"/>
            <a:ext cx="1515265" cy="713720"/>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30"/>
          <p:cNvSpPr/>
          <p:nvPr/>
        </p:nvSpPr>
        <p:spPr>
          <a:xfrm rot="-589025">
            <a:off x="8542973" y="5129701"/>
            <a:ext cx="1515162" cy="713671"/>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30"/>
          <p:cNvSpPr/>
          <p:nvPr/>
        </p:nvSpPr>
        <p:spPr>
          <a:xfrm rot="2035852">
            <a:off x="8747986" y="4730830"/>
            <a:ext cx="1515217" cy="713697"/>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64498853"/>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3693"/>
        <p:cNvGrpSpPr/>
        <p:nvPr/>
      </p:nvGrpSpPr>
      <p:grpSpPr>
        <a:xfrm>
          <a:off x="0" y="0"/>
          <a:ext cx="0" cy="0"/>
          <a:chOff x="0" y="0"/>
          <a:chExt cx="0" cy="0"/>
        </a:xfrm>
      </p:grpSpPr>
      <p:sp>
        <p:nvSpPr>
          <p:cNvPr id="3694" name="Google Shape;3694;p31"/>
          <p:cNvSpPr txBox="1">
            <a:spLocks noGrp="1"/>
          </p:cNvSpPr>
          <p:nvPr>
            <p:ph type="title"/>
          </p:nvPr>
        </p:nvSpPr>
        <p:spPr>
          <a:xfrm>
            <a:off x="2424600" y="461747"/>
            <a:ext cx="4294800" cy="1131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7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695" name="Google Shape;3695;p31"/>
          <p:cNvSpPr txBox="1">
            <a:spLocks noGrp="1"/>
          </p:cNvSpPr>
          <p:nvPr>
            <p:ph type="subTitle" idx="1"/>
          </p:nvPr>
        </p:nvSpPr>
        <p:spPr>
          <a:xfrm>
            <a:off x="2854650" y="1593625"/>
            <a:ext cx="3434700" cy="1426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696" name="Google Shape;3696;p31"/>
          <p:cNvSpPr txBox="1"/>
          <p:nvPr/>
        </p:nvSpPr>
        <p:spPr>
          <a:xfrm>
            <a:off x="2642400" y="3613225"/>
            <a:ext cx="3859200" cy="6156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300"/>
              </a:spcBef>
              <a:spcAft>
                <a:spcPts val="0"/>
              </a:spcAft>
              <a:buNone/>
            </a:pPr>
            <a:r>
              <a:rPr lang="en" sz="1000">
                <a:solidFill>
                  <a:schemeClr val="lt1"/>
                </a:solidFill>
                <a:latin typeface="Nunito"/>
                <a:ea typeface="Nunito"/>
                <a:cs typeface="Nunito"/>
                <a:sym typeface="Nunito"/>
              </a:rPr>
              <a:t>CREDITS: This presentation template was created by </a:t>
            </a:r>
            <a:r>
              <a:rPr lang="en" sz="1000">
                <a:solidFill>
                  <a:schemeClr val="lt1"/>
                </a:solidFill>
                <a:uFill>
                  <a:noFill/>
                </a:uFill>
                <a:latin typeface="Nunito"/>
                <a:ea typeface="Nunito"/>
                <a:cs typeface="Nunito"/>
                <a:sym typeface="Nunito"/>
                <a:hlinkClick r:id="rId2">
                  <a:extLst>
                    <a:ext uri="{A12FA001-AC4F-418D-AE19-62706E023703}">
                      <ahyp:hlinkClr xmlns:ahyp="http://schemas.microsoft.com/office/drawing/2018/hyperlinkcolor" val="tx"/>
                    </a:ext>
                  </a:extLst>
                </a:hlinkClick>
              </a:rPr>
              <a:t>Slidesgo</a:t>
            </a:r>
            <a:r>
              <a:rPr lang="en" sz="1000">
                <a:solidFill>
                  <a:schemeClr val="lt1"/>
                </a:solidFill>
                <a:latin typeface="Nunito"/>
                <a:ea typeface="Nunito"/>
                <a:cs typeface="Nunito"/>
                <a:sym typeface="Nunito"/>
              </a:rPr>
              <a:t>, including icons by </a:t>
            </a:r>
            <a:r>
              <a:rPr lang="en" sz="1000">
                <a:solidFill>
                  <a:schemeClr val="lt1"/>
                </a:solidFill>
                <a:uFill>
                  <a:noFill/>
                </a:uFill>
                <a:latin typeface="Nunito"/>
                <a:ea typeface="Nunito"/>
                <a:cs typeface="Nunito"/>
                <a:sym typeface="Nunito"/>
                <a:hlinkClick r:id="rId3">
                  <a:extLst>
                    <a:ext uri="{A12FA001-AC4F-418D-AE19-62706E023703}">
                      <ahyp:hlinkClr xmlns:ahyp="http://schemas.microsoft.com/office/drawing/2018/hyperlinkcolor" val="tx"/>
                    </a:ext>
                  </a:extLst>
                </a:hlinkClick>
              </a:rPr>
              <a:t>Flaticon</a:t>
            </a:r>
            <a:r>
              <a:rPr lang="en" sz="1000">
                <a:solidFill>
                  <a:schemeClr val="lt1"/>
                </a:solidFill>
                <a:latin typeface="Nunito"/>
                <a:ea typeface="Nunito"/>
                <a:cs typeface="Nunito"/>
                <a:sym typeface="Nunito"/>
              </a:rPr>
              <a:t>, infographics &amp; images by </a:t>
            </a:r>
            <a:r>
              <a:rPr lang="en" sz="1000">
                <a:solidFill>
                  <a:schemeClr val="lt1"/>
                </a:solidFill>
                <a:uFill>
                  <a:noFill/>
                </a:uFill>
                <a:latin typeface="Nunito"/>
                <a:ea typeface="Nunito"/>
                <a:cs typeface="Nunito"/>
                <a:sym typeface="Nunito"/>
                <a:hlinkClick r:id="rId4">
                  <a:extLst>
                    <a:ext uri="{A12FA001-AC4F-418D-AE19-62706E023703}">
                      <ahyp:hlinkClr xmlns:ahyp="http://schemas.microsoft.com/office/drawing/2018/hyperlinkcolor" val="tx"/>
                    </a:ext>
                  </a:extLst>
                </a:hlinkClick>
              </a:rPr>
              <a:t>Freepik</a:t>
            </a:r>
            <a:endParaRPr sz="1000">
              <a:solidFill>
                <a:schemeClr val="lt1"/>
              </a:solidFill>
              <a:latin typeface="Nunito"/>
              <a:ea typeface="Nunito"/>
              <a:cs typeface="Nunito"/>
              <a:sym typeface="Nunito"/>
            </a:endParaRPr>
          </a:p>
        </p:txBody>
      </p:sp>
      <p:sp>
        <p:nvSpPr>
          <p:cNvPr id="3697" name="Google Shape;3697;p31"/>
          <p:cNvSpPr/>
          <p:nvPr/>
        </p:nvSpPr>
        <p:spPr>
          <a:xfrm>
            <a:off x="7639930" y="1562049"/>
            <a:ext cx="1939785" cy="2990739"/>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31"/>
          <p:cNvSpPr/>
          <p:nvPr/>
        </p:nvSpPr>
        <p:spPr>
          <a:xfrm>
            <a:off x="6676815" y="-59715"/>
            <a:ext cx="4307989" cy="2962068"/>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31"/>
          <p:cNvSpPr/>
          <p:nvPr/>
        </p:nvSpPr>
        <p:spPr>
          <a:xfrm flipH="1">
            <a:off x="-1548338" y="4608575"/>
            <a:ext cx="11620289" cy="1201654"/>
          </a:xfrm>
          <a:custGeom>
            <a:avLst/>
            <a:gdLst/>
            <a:ahLst/>
            <a:cxnLst/>
            <a:rect l="l" t="t" r="r" b="b"/>
            <a:pathLst>
              <a:path w="285318" h="45926" extrusionOk="0">
                <a:moveTo>
                  <a:pt x="285317" y="1"/>
                </a:moveTo>
                <a:lnTo>
                  <a:pt x="1" y="115"/>
                </a:lnTo>
                <a:lnTo>
                  <a:pt x="1" y="45925"/>
                </a:lnTo>
                <a:lnTo>
                  <a:pt x="285317" y="45925"/>
                </a:lnTo>
                <a:lnTo>
                  <a:pt x="2853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31"/>
          <p:cNvSpPr/>
          <p:nvPr/>
        </p:nvSpPr>
        <p:spPr>
          <a:xfrm>
            <a:off x="-2496006" y="4608600"/>
            <a:ext cx="10727454" cy="1201612"/>
          </a:xfrm>
          <a:custGeom>
            <a:avLst/>
            <a:gdLst/>
            <a:ahLst/>
            <a:cxnLst/>
            <a:rect l="l" t="t" r="r" b="b"/>
            <a:pathLst>
              <a:path w="282897" h="46354" extrusionOk="0">
                <a:moveTo>
                  <a:pt x="152290" y="1111"/>
                </a:moveTo>
                <a:lnTo>
                  <a:pt x="152290" y="1111"/>
                </a:lnTo>
                <a:cubicBezTo>
                  <a:pt x="152274" y="1112"/>
                  <a:pt x="152258" y="1113"/>
                  <a:pt x="152241" y="1114"/>
                </a:cubicBezTo>
                <a:lnTo>
                  <a:pt x="152241" y="1114"/>
                </a:lnTo>
                <a:cubicBezTo>
                  <a:pt x="152258" y="1113"/>
                  <a:pt x="152274" y="1112"/>
                  <a:pt x="152290" y="1111"/>
                </a:cubicBezTo>
                <a:close/>
                <a:moveTo>
                  <a:pt x="155098" y="23593"/>
                </a:moveTo>
                <a:lnTo>
                  <a:pt x="155098" y="23593"/>
                </a:lnTo>
                <a:cubicBezTo>
                  <a:pt x="157378" y="23869"/>
                  <a:pt x="159671" y="24086"/>
                  <a:pt x="161970" y="24262"/>
                </a:cubicBezTo>
                <a:lnTo>
                  <a:pt x="161970" y="24262"/>
                </a:lnTo>
                <a:cubicBezTo>
                  <a:pt x="159264" y="23883"/>
                  <a:pt x="156279" y="23735"/>
                  <a:pt x="155098" y="23593"/>
                </a:cubicBezTo>
                <a:close/>
                <a:moveTo>
                  <a:pt x="138117" y="24891"/>
                </a:moveTo>
                <a:cubicBezTo>
                  <a:pt x="138109" y="24892"/>
                  <a:pt x="138101" y="24893"/>
                  <a:pt x="138093" y="24894"/>
                </a:cubicBezTo>
                <a:cubicBezTo>
                  <a:pt x="138101" y="24893"/>
                  <a:pt x="138109" y="24892"/>
                  <a:pt x="138117" y="24891"/>
                </a:cubicBezTo>
                <a:close/>
                <a:moveTo>
                  <a:pt x="121856" y="1"/>
                </a:moveTo>
                <a:cubicBezTo>
                  <a:pt x="117583" y="1"/>
                  <a:pt x="113286" y="153"/>
                  <a:pt x="109048" y="153"/>
                </a:cubicBezTo>
                <a:cubicBezTo>
                  <a:pt x="108869" y="153"/>
                  <a:pt x="108690" y="152"/>
                  <a:pt x="108512" y="152"/>
                </a:cubicBezTo>
                <a:cubicBezTo>
                  <a:pt x="107600" y="149"/>
                  <a:pt x="106688" y="148"/>
                  <a:pt x="105777" y="148"/>
                </a:cubicBezTo>
                <a:cubicBezTo>
                  <a:pt x="92103" y="148"/>
                  <a:pt x="78429" y="449"/>
                  <a:pt x="64755" y="449"/>
                </a:cubicBezTo>
                <a:cubicBezTo>
                  <a:pt x="61172" y="471"/>
                  <a:pt x="0" y="471"/>
                  <a:pt x="0" y="494"/>
                </a:cubicBezTo>
                <a:lnTo>
                  <a:pt x="0" y="46305"/>
                </a:lnTo>
                <a:lnTo>
                  <a:pt x="105065" y="46305"/>
                </a:lnTo>
                <a:cubicBezTo>
                  <a:pt x="110248" y="46305"/>
                  <a:pt x="115414" y="46353"/>
                  <a:pt x="120577" y="46353"/>
                </a:cubicBezTo>
                <a:cubicBezTo>
                  <a:pt x="125417" y="46353"/>
                  <a:pt x="130254" y="46310"/>
                  <a:pt x="135103" y="46145"/>
                </a:cubicBezTo>
                <a:cubicBezTo>
                  <a:pt x="165529" y="45163"/>
                  <a:pt x="196252" y="44113"/>
                  <a:pt x="225697" y="36376"/>
                </a:cubicBezTo>
                <a:cubicBezTo>
                  <a:pt x="228093" y="35736"/>
                  <a:pt x="230490" y="35052"/>
                  <a:pt x="232658" y="33842"/>
                </a:cubicBezTo>
                <a:cubicBezTo>
                  <a:pt x="232978" y="33659"/>
                  <a:pt x="233343" y="33431"/>
                  <a:pt x="233480" y="33066"/>
                </a:cubicBezTo>
                <a:cubicBezTo>
                  <a:pt x="233777" y="32290"/>
                  <a:pt x="232887" y="31559"/>
                  <a:pt x="232133" y="31217"/>
                </a:cubicBezTo>
                <a:cubicBezTo>
                  <a:pt x="226222" y="28615"/>
                  <a:pt x="219465" y="29414"/>
                  <a:pt x="213051" y="28866"/>
                </a:cubicBezTo>
                <a:cubicBezTo>
                  <a:pt x="211294" y="28706"/>
                  <a:pt x="208966" y="28364"/>
                  <a:pt x="207961" y="26743"/>
                </a:cubicBezTo>
                <a:cubicBezTo>
                  <a:pt x="209034" y="24963"/>
                  <a:pt x="214147" y="25146"/>
                  <a:pt x="216019" y="25054"/>
                </a:cubicBezTo>
                <a:cubicBezTo>
                  <a:pt x="217342" y="24972"/>
                  <a:pt x="218670" y="24944"/>
                  <a:pt x="219999" y="24944"/>
                </a:cubicBezTo>
                <a:cubicBezTo>
                  <a:pt x="221971" y="24944"/>
                  <a:pt x="223948" y="25004"/>
                  <a:pt x="225925" y="25031"/>
                </a:cubicBezTo>
                <a:cubicBezTo>
                  <a:pt x="228384" y="25077"/>
                  <a:pt x="230851" y="25105"/>
                  <a:pt x="233321" y="25105"/>
                </a:cubicBezTo>
                <a:cubicBezTo>
                  <a:pt x="241904" y="25105"/>
                  <a:pt x="250532" y="24771"/>
                  <a:pt x="259022" y="23708"/>
                </a:cubicBezTo>
                <a:cubicBezTo>
                  <a:pt x="266143" y="22817"/>
                  <a:pt x="273493" y="21311"/>
                  <a:pt x="279154" y="16928"/>
                </a:cubicBezTo>
                <a:cubicBezTo>
                  <a:pt x="280706" y="15719"/>
                  <a:pt x="282166" y="14212"/>
                  <a:pt x="282532" y="12272"/>
                </a:cubicBezTo>
                <a:cubicBezTo>
                  <a:pt x="282897" y="10218"/>
                  <a:pt x="281893" y="8095"/>
                  <a:pt x="280363" y="6657"/>
                </a:cubicBezTo>
                <a:cubicBezTo>
                  <a:pt x="278857" y="5219"/>
                  <a:pt x="276871" y="4397"/>
                  <a:pt x="274908" y="3713"/>
                </a:cubicBezTo>
                <a:cubicBezTo>
                  <a:pt x="268853" y="1623"/>
                  <a:pt x="262817" y="1113"/>
                  <a:pt x="256746" y="1113"/>
                </a:cubicBezTo>
                <a:cubicBezTo>
                  <a:pt x="250962" y="1113"/>
                  <a:pt x="245146" y="1575"/>
                  <a:pt x="239247" y="1575"/>
                </a:cubicBezTo>
                <a:cubicBezTo>
                  <a:pt x="238150" y="1575"/>
                  <a:pt x="237049" y="1559"/>
                  <a:pt x="235945" y="1521"/>
                </a:cubicBezTo>
                <a:cubicBezTo>
                  <a:pt x="227843" y="1250"/>
                  <a:pt x="219737" y="1115"/>
                  <a:pt x="211631" y="1115"/>
                </a:cubicBezTo>
                <a:cubicBezTo>
                  <a:pt x="193132" y="1115"/>
                  <a:pt x="174635" y="1821"/>
                  <a:pt x="156194" y="3233"/>
                </a:cubicBezTo>
                <a:cubicBezTo>
                  <a:pt x="163726" y="3553"/>
                  <a:pt x="171281" y="3872"/>
                  <a:pt x="178836" y="4215"/>
                </a:cubicBezTo>
                <a:cubicBezTo>
                  <a:pt x="169820" y="4375"/>
                  <a:pt x="160850" y="4945"/>
                  <a:pt x="151902" y="5904"/>
                </a:cubicBezTo>
                <a:cubicBezTo>
                  <a:pt x="155227" y="6012"/>
                  <a:pt x="158537" y="6056"/>
                  <a:pt x="161842" y="6056"/>
                </a:cubicBezTo>
                <a:cubicBezTo>
                  <a:pt x="169748" y="6056"/>
                  <a:pt x="177625" y="5803"/>
                  <a:pt x="185593" y="5561"/>
                </a:cubicBezTo>
                <a:lnTo>
                  <a:pt x="185593" y="5561"/>
                </a:lnTo>
                <a:cubicBezTo>
                  <a:pt x="182694" y="5653"/>
                  <a:pt x="179521" y="6908"/>
                  <a:pt x="176577" y="7205"/>
                </a:cubicBezTo>
                <a:cubicBezTo>
                  <a:pt x="173450" y="7524"/>
                  <a:pt x="170322" y="7365"/>
                  <a:pt x="167218" y="7547"/>
                </a:cubicBezTo>
                <a:cubicBezTo>
                  <a:pt x="160988" y="7906"/>
                  <a:pt x="154934" y="9008"/>
                  <a:pt x="148658" y="9008"/>
                </a:cubicBezTo>
                <a:cubicBezTo>
                  <a:pt x="148151" y="9008"/>
                  <a:pt x="147642" y="9001"/>
                  <a:pt x="147132" y="8985"/>
                </a:cubicBezTo>
                <a:cubicBezTo>
                  <a:pt x="146365" y="8955"/>
                  <a:pt x="145586" y="8920"/>
                  <a:pt x="144809" y="8920"/>
                </a:cubicBezTo>
                <a:cubicBezTo>
                  <a:pt x="143227" y="8920"/>
                  <a:pt x="141655" y="9065"/>
                  <a:pt x="140216" y="9693"/>
                </a:cubicBezTo>
                <a:cubicBezTo>
                  <a:pt x="140742" y="9464"/>
                  <a:pt x="141480" y="9377"/>
                  <a:pt x="142335" y="9377"/>
                </a:cubicBezTo>
                <a:cubicBezTo>
                  <a:pt x="145129" y="9377"/>
                  <a:pt x="149180" y="10309"/>
                  <a:pt x="151230" y="10309"/>
                </a:cubicBezTo>
                <a:cubicBezTo>
                  <a:pt x="151249" y="10309"/>
                  <a:pt x="151268" y="10309"/>
                  <a:pt x="151286" y="10309"/>
                </a:cubicBezTo>
                <a:cubicBezTo>
                  <a:pt x="153458" y="10295"/>
                  <a:pt x="155564" y="10224"/>
                  <a:pt x="157679" y="10224"/>
                </a:cubicBezTo>
                <a:cubicBezTo>
                  <a:pt x="159075" y="10224"/>
                  <a:pt x="160475" y="10255"/>
                  <a:pt x="161900" y="10355"/>
                </a:cubicBezTo>
                <a:cubicBezTo>
                  <a:pt x="159891" y="10880"/>
                  <a:pt x="157905" y="11405"/>
                  <a:pt x="155920" y="11953"/>
                </a:cubicBezTo>
                <a:cubicBezTo>
                  <a:pt x="156245" y="11866"/>
                  <a:pt x="156623" y="11829"/>
                  <a:pt x="157036" y="11829"/>
                </a:cubicBezTo>
                <a:cubicBezTo>
                  <a:pt x="159230" y="11829"/>
                  <a:pt x="162437" y="12868"/>
                  <a:pt x="164319" y="13002"/>
                </a:cubicBezTo>
                <a:cubicBezTo>
                  <a:pt x="164993" y="13045"/>
                  <a:pt x="165700" y="13050"/>
                  <a:pt x="166417" y="13050"/>
                </a:cubicBezTo>
                <a:cubicBezTo>
                  <a:pt x="166659" y="13050"/>
                  <a:pt x="166902" y="13050"/>
                  <a:pt x="167145" y="13050"/>
                </a:cubicBezTo>
                <a:cubicBezTo>
                  <a:pt x="168896" y="13050"/>
                  <a:pt x="170671" y="13081"/>
                  <a:pt x="172171" y="13596"/>
                </a:cubicBezTo>
                <a:cubicBezTo>
                  <a:pt x="171760" y="14007"/>
                  <a:pt x="171350" y="14418"/>
                  <a:pt x="170916" y="14829"/>
                </a:cubicBezTo>
                <a:cubicBezTo>
                  <a:pt x="176782" y="15833"/>
                  <a:pt x="182717" y="16381"/>
                  <a:pt x="188651" y="16426"/>
                </a:cubicBezTo>
                <a:cubicBezTo>
                  <a:pt x="191276" y="16449"/>
                  <a:pt x="193947" y="16403"/>
                  <a:pt x="196549" y="16791"/>
                </a:cubicBezTo>
                <a:cubicBezTo>
                  <a:pt x="199607" y="17271"/>
                  <a:pt x="202529" y="18389"/>
                  <a:pt x="205565" y="18983"/>
                </a:cubicBezTo>
                <a:cubicBezTo>
                  <a:pt x="208623" y="19576"/>
                  <a:pt x="211750" y="19645"/>
                  <a:pt x="214855" y="19713"/>
                </a:cubicBezTo>
                <a:cubicBezTo>
                  <a:pt x="225884" y="19979"/>
                  <a:pt x="236859" y="20226"/>
                  <a:pt x="247909" y="20226"/>
                </a:cubicBezTo>
                <a:cubicBezTo>
                  <a:pt x="249208" y="20226"/>
                  <a:pt x="250508" y="20222"/>
                  <a:pt x="251809" y="20215"/>
                </a:cubicBezTo>
                <a:lnTo>
                  <a:pt x="251809" y="20215"/>
                </a:lnTo>
                <a:cubicBezTo>
                  <a:pt x="242202" y="22272"/>
                  <a:pt x="232467" y="22903"/>
                  <a:pt x="222670" y="22903"/>
                </a:cubicBezTo>
                <a:cubicBezTo>
                  <a:pt x="207089" y="22903"/>
                  <a:pt x="191351" y="21306"/>
                  <a:pt x="175719" y="21306"/>
                </a:cubicBezTo>
                <a:cubicBezTo>
                  <a:pt x="174559" y="21306"/>
                  <a:pt x="173399" y="21315"/>
                  <a:pt x="172240" y="21334"/>
                </a:cubicBezTo>
                <a:cubicBezTo>
                  <a:pt x="178129" y="21608"/>
                  <a:pt x="184018" y="21904"/>
                  <a:pt x="189929" y="22178"/>
                </a:cubicBezTo>
                <a:cubicBezTo>
                  <a:pt x="195042" y="22407"/>
                  <a:pt x="200246" y="22680"/>
                  <a:pt x="205017" y="24552"/>
                </a:cubicBezTo>
                <a:cubicBezTo>
                  <a:pt x="202094" y="25494"/>
                  <a:pt x="199038" y="25763"/>
                  <a:pt x="195953" y="25763"/>
                </a:cubicBezTo>
                <a:cubicBezTo>
                  <a:pt x="193955" y="25763"/>
                  <a:pt x="191945" y="25650"/>
                  <a:pt x="189952" y="25534"/>
                </a:cubicBezTo>
                <a:cubicBezTo>
                  <a:pt x="180692" y="25003"/>
                  <a:pt x="171271" y="24971"/>
                  <a:pt x="161970" y="24262"/>
                </a:cubicBezTo>
                <a:lnTo>
                  <a:pt x="161970" y="24262"/>
                </a:lnTo>
                <a:cubicBezTo>
                  <a:pt x="164493" y="24615"/>
                  <a:pt x="166774" y="25168"/>
                  <a:pt x="167127" y="26104"/>
                </a:cubicBezTo>
                <a:cubicBezTo>
                  <a:pt x="166622" y="26209"/>
                  <a:pt x="164915" y="27013"/>
                  <a:pt x="164293" y="27013"/>
                </a:cubicBezTo>
                <a:cubicBezTo>
                  <a:pt x="164240" y="27013"/>
                  <a:pt x="164195" y="27007"/>
                  <a:pt x="164160" y="26994"/>
                </a:cubicBezTo>
                <a:lnTo>
                  <a:pt x="164160" y="26994"/>
                </a:lnTo>
                <a:cubicBezTo>
                  <a:pt x="164660" y="27172"/>
                  <a:pt x="165192" y="27229"/>
                  <a:pt x="165736" y="27229"/>
                </a:cubicBezTo>
                <a:cubicBezTo>
                  <a:pt x="166712" y="27229"/>
                  <a:pt x="167726" y="27046"/>
                  <a:pt x="168672" y="27046"/>
                </a:cubicBezTo>
                <a:cubicBezTo>
                  <a:pt x="169506" y="27046"/>
                  <a:pt x="170287" y="27188"/>
                  <a:pt x="170939" y="27725"/>
                </a:cubicBezTo>
                <a:cubicBezTo>
                  <a:pt x="170583" y="27433"/>
                  <a:pt x="169974" y="27315"/>
                  <a:pt x="169208" y="27315"/>
                </a:cubicBezTo>
                <a:cubicBezTo>
                  <a:pt x="166137" y="27315"/>
                  <a:pt x="160549" y="29208"/>
                  <a:pt x="158704" y="29391"/>
                </a:cubicBezTo>
                <a:cubicBezTo>
                  <a:pt x="156760" y="29584"/>
                  <a:pt x="154774" y="29712"/>
                  <a:pt x="152792" y="29712"/>
                </a:cubicBezTo>
                <a:cubicBezTo>
                  <a:pt x="150562" y="29712"/>
                  <a:pt x="148336" y="29551"/>
                  <a:pt x="146173" y="29140"/>
                </a:cubicBezTo>
                <a:cubicBezTo>
                  <a:pt x="144210" y="28775"/>
                  <a:pt x="144324" y="26561"/>
                  <a:pt x="142772" y="25534"/>
                </a:cubicBezTo>
                <a:cubicBezTo>
                  <a:pt x="141913" y="24961"/>
                  <a:pt x="140784" y="24776"/>
                  <a:pt x="139696" y="24776"/>
                </a:cubicBezTo>
                <a:cubicBezTo>
                  <a:pt x="139146" y="24776"/>
                  <a:pt x="138606" y="24823"/>
                  <a:pt x="138117" y="24891"/>
                </a:cubicBezTo>
                <a:lnTo>
                  <a:pt x="138117" y="24891"/>
                </a:lnTo>
                <a:cubicBezTo>
                  <a:pt x="138304" y="24866"/>
                  <a:pt x="138496" y="24853"/>
                  <a:pt x="138689" y="24853"/>
                </a:cubicBezTo>
                <a:cubicBezTo>
                  <a:pt x="141631" y="24853"/>
                  <a:pt x="145051" y="27694"/>
                  <a:pt x="141334" y="29916"/>
                </a:cubicBezTo>
                <a:cubicBezTo>
                  <a:pt x="140398" y="30487"/>
                  <a:pt x="139303" y="30738"/>
                  <a:pt x="138230" y="30966"/>
                </a:cubicBezTo>
                <a:cubicBezTo>
                  <a:pt x="137066" y="31240"/>
                  <a:pt x="135902" y="31491"/>
                  <a:pt x="134738" y="31765"/>
                </a:cubicBezTo>
                <a:cubicBezTo>
                  <a:pt x="137363" y="31171"/>
                  <a:pt x="140330" y="30738"/>
                  <a:pt x="143001" y="30692"/>
                </a:cubicBezTo>
                <a:cubicBezTo>
                  <a:pt x="143124" y="30689"/>
                  <a:pt x="143247" y="30687"/>
                  <a:pt x="143370" y="30687"/>
                </a:cubicBezTo>
                <a:cubicBezTo>
                  <a:pt x="145003" y="30687"/>
                  <a:pt x="146626" y="30975"/>
                  <a:pt x="148091" y="31696"/>
                </a:cubicBezTo>
                <a:cubicBezTo>
                  <a:pt x="148798" y="32062"/>
                  <a:pt x="149506" y="32587"/>
                  <a:pt x="149688" y="33385"/>
                </a:cubicBezTo>
                <a:cubicBezTo>
                  <a:pt x="149825" y="34047"/>
                  <a:pt x="149529" y="34755"/>
                  <a:pt x="149049" y="35257"/>
                </a:cubicBezTo>
                <a:cubicBezTo>
                  <a:pt x="147309" y="37105"/>
                  <a:pt x="144678" y="37757"/>
                  <a:pt x="141980" y="37757"/>
                </a:cubicBezTo>
                <a:cubicBezTo>
                  <a:pt x="139511" y="37757"/>
                  <a:pt x="136986" y="37211"/>
                  <a:pt x="135035" y="36535"/>
                </a:cubicBezTo>
                <a:lnTo>
                  <a:pt x="135035" y="36535"/>
                </a:lnTo>
                <a:cubicBezTo>
                  <a:pt x="136450" y="38407"/>
                  <a:pt x="138983" y="38909"/>
                  <a:pt x="141311" y="39115"/>
                </a:cubicBezTo>
                <a:cubicBezTo>
                  <a:pt x="142205" y="39189"/>
                  <a:pt x="143132" y="39228"/>
                  <a:pt x="144077" y="39228"/>
                </a:cubicBezTo>
                <a:cubicBezTo>
                  <a:pt x="147741" y="39228"/>
                  <a:pt x="151667" y="38650"/>
                  <a:pt x="154915" y="37380"/>
                </a:cubicBezTo>
                <a:lnTo>
                  <a:pt x="154915" y="37380"/>
                </a:lnTo>
                <a:cubicBezTo>
                  <a:pt x="153272" y="39457"/>
                  <a:pt x="150579" y="40347"/>
                  <a:pt x="148045" y="41123"/>
                </a:cubicBezTo>
                <a:cubicBezTo>
                  <a:pt x="145762" y="41831"/>
                  <a:pt x="143434" y="42538"/>
                  <a:pt x="141015" y="42653"/>
                </a:cubicBezTo>
                <a:cubicBezTo>
                  <a:pt x="140638" y="42672"/>
                  <a:pt x="140260" y="42675"/>
                  <a:pt x="139881" y="42675"/>
                </a:cubicBezTo>
                <a:cubicBezTo>
                  <a:pt x="139700" y="42675"/>
                  <a:pt x="139520" y="42674"/>
                  <a:pt x="139339" y="42674"/>
                </a:cubicBezTo>
                <a:cubicBezTo>
                  <a:pt x="138541" y="42674"/>
                  <a:pt x="137743" y="42688"/>
                  <a:pt x="136952" y="42835"/>
                </a:cubicBezTo>
                <a:cubicBezTo>
                  <a:pt x="135765" y="43041"/>
                  <a:pt x="134646" y="43497"/>
                  <a:pt x="133528" y="43885"/>
                </a:cubicBezTo>
                <a:cubicBezTo>
                  <a:pt x="130378" y="44927"/>
                  <a:pt x="126573" y="45327"/>
                  <a:pt x="122763" y="45327"/>
                </a:cubicBezTo>
                <a:cubicBezTo>
                  <a:pt x="119148" y="45327"/>
                  <a:pt x="115528" y="44967"/>
                  <a:pt x="112460" y="44456"/>
                </a:cubicBezTo>
                <a:cubicBezTo>
                  <a:pt x="109813" y="43999"/>
                  <a:pt x="107165" y="43566"/>
                  <a:pt x="104517" y="43109"/>
                </a:cubicBezTo>
                <a:cubicBezTo>
                  <a:pt x="103787" y="42995"/>
                  <a:pt x="102942" y="42812"/>
                  <a:pt x="102577" y="42150"/>
                </a:cubicBezTo>
                <a:lnTo>
                  <a:pt x="102577" y="42150"/>
                </a:lnTo>
                <a:cubicBezTo>
                  <a:pt x="102578" y="42153"/>
                  <a:pt x="102585" y="42154"/>
                  <a:pt x="102597" y="42154"/>
                </a:cubicBezTo>
                <a:cubicBezTo>
                  <a:pt x="102810" y="42154"/>
                  <a:pt x="104665" y="41783"/>
                  <a:pt x="104859" y="41739"/>
                </a:cubicBezTo>
                <a:cubicBezTo>
                  <a:pt x="105658" y="41648"/>
                  <a:pt x="106457" y="41580"/>
                  <a:pt x="107279" y="41511"/>
                </a:cubicBezTo>
                <a:cubicBezTo>
                  <a:pt x="108740" y="41397"/>
                  <a:pt x="110771" y="41603"/>
                  <a:pt x="112027" y="40667"/>
                </a:cubicBezTo>
                <a:cubicBezTo>
                  <a:pt x="112072" y="40621"/>
                  <a:pt x="112095" y="40598"/>
                  <a:pt x="112118" y="40553"/>
                </a:cubicBezTo>
                <a:cubicBezTo>
                  <a:pt x="112118" y="40484"/>
                  <a:pt x="112049" y="40438"/>
                  <a:pt x="111981" y="40393"/>
                </a:cubicBezTo>
                <a:cubicBezTo>
                  <a:pt x="111684" y="40256"/>
                  <a:pt x="111365" y="40165"/>
                  <a:pt x="111045" y="40142"/>
                </a:cubicBezTo>
                <a:cubicBezTo>
                  <a:pt x="112323" y="40050"/>
                  <a:pt x="113579" y="39982"/>
                  <a:pt x="114857" y="39913"/>
                </a:cubicBezTo>
                <a:cubicBezTo>
                  <a:pt x="115176" y="39891"/>
                  <a:pt x="115473" y="39868"/>
                  <a:pt x="115793" y="39777"/>
                </a:cubicBezTo>
                <a:cubicBezTo>
                  <a:pt x="114583" y="39525"/>
                  <a:pt x="113305" y="39320"/>
                  <a:pt x="112095" y="39320"/>
                </a:cubicBezTo>
                <a:cubicBezTo>
                  <a:pt x="112027" y="39321"/>
                  <a:pt x="111958" y="39322"/>
                  <a:pt x="111890" y="39322"/>
                </a:cubicBezTo>
                <a:cubicBezTo>
                  <a:pt x="110794" y="39322"/>
                  <a:pt x="109698" y="39160"/>
                  <a:pt x="108603" y="39160"/>
                </a:cubicBezTo>
                <a:cubicBezTo>
                  <a:pt x="106366" y="39160"/>
                  <a:pt x="104129" y="39388"/>
                  <a:pt x="101892" y="39548"/>
                </a:cubicBezTo>
                <a:cubicBezTo>
                  <a:pt x="101064" y="39610"/>
                  <a:pt x="100249" y="39640"/>
                  <a:pt x="99442" y="39640"/>
                </a:cubicBezTo>
                <a:cubicBezTo>
                  <a:pt x="96650" y="39640"/>
                  <a:pt x="93957" y="39275"/>
                  <a:pt x="91141" y="38567"/>
                </a:cubicBezTo>
                <a:cubicBezTo>
                  <a:pt x="87467" y="37654"/>
                  <a:pt x="83860" y="36398"/>
                  <a:pt x="80162" y="35531"/>
                </a:cubicBezTo>
                <a:cubicBezTo>
                  <a:pt x="78475" y="35138"/>
                  <a:pt x="74846" y="34109"/>
                  <a:pt x="72113" y="34109"/>
                </a:cubicBezTo>
                <a:cubicBezTo>
                  <a:pt x="71040" y="34109"/>
                  <a:pt x="70105" y="34268"/>
                  <a:pt x="69480" y="34686"/>
                </a:cubicBezTo>
                <a:cubicBezTo>
                  <a:pt x="71878" y="33068"/>
                  <a:pt x="74691" y="32715"/>
                  <a:pt x="77619" y="32715"/>
                </a:cubicBezTo>
                <a:cubicBezTo>
                  <a:pt x="79883" y="32715"/>
                  <a:pt x="82215" y="32926"/>
                  <a:pt x="84477" y="32926"/>
                </a:cubicBezTo>
                <a:cubicBezTo>
                  <a:pt x="84859" y="32926"/>
                  <a:pt x="85240" y="32920"/>
                  <a:pt x="85618" y="32906"/>
                </a:cubicBezTo>
                <a:cubicBezTo>
                  <a:pt x="88722" y="32792"/>
                  <a:pt x="91758" y="32107"/>
                  <a:pt x="94771" y="31422"/>
                </a:cubicBezTo>
                <a:cubicBezTo>
                  <a:pt x="95843" y="31171"/>
                  <a:pt x="98035" y="30669"/>
                  <a:pt x="98468" y="29437"/>
                </a:cubicBezTo>
                <a:cubicBezTo>
                  <a:pt x="99085" y="27725"/>
                  <a:pt x="97304" y="27725"/>
                  <a:pt x="95889" y="27382"/>
                </a:cubicBezTo>
                <a:lnTo>
                  <a:pt x="95889" y="27382"/>
                </a:lnTo>
                <a:cubicBezTo>
                  <a:pt x="96189" y="27454"/>
                  <a:pt x="96525" y="27483"/>
                  <a:pt x="96884" y="27483"/>
                </a:cubicBezTo>
                <a:cubicBezTo>
                  <a:pt x="98358" y="27483"/>
                  <a:pt x="100215" y="26986"/>
                  <a:pt x="101481" y="26857"/>
                </a:cubicBezTo>
                <a:cubicBezTo>
                  <a:pt x="103330" y="26675"/>
                  <a:pt x="105202" y="26515"/>
                  <a:pt x="107051" y="26332"/>
                </a:cubicBezTo>
                <a:cubicBezTo>
                  <a:pt x="108854" y="26173"/>
                  <a:pt x="110657" y="25899"/>
                  <a:pt x="112460" y="25762"/>
                </a:cubicBezTo>
                <a:cubicBezTo>
                  <a:pt x="113304" y="25697"/>
                  <a:pt x="114004" y="25325"/>
                  <a:pt x="114813" y="25325"/>
                </a:cubicBezTo>
                <a:cubicBezTo>
                  <a:pt x="114858" y="25325"/>
                  <a:pt x="114903" y="25326"/>
                  <a:pt x="114948" y="25328"/>
                </a:cubicBezTo>
                <a:cubicBezTo>
                  <a:pt x="115336" y="25351"/>
                  <a:pt x="117459" y="26447"/>
                  <a:pt x="117413" y="26469"/>
                </a:cubicBezTo>
                <a:cubicBezTo>
                  <a:pt x="112597" y="28798"/>
                  <a:pt x="106845" y="27930"/>
                  <a:pt x="101687" y="29368"/>
                </a:cubicBezTo>
                <a:cubicBezTo>
                  <a:pt x="107233" y="29117"/>
                  <a:pt x="112803" y="28889"/>
                  <a:pt x="118349" y="28638"/>
                </a:cubicBezTo>
                <a:cubicBezTo>
                  <a:pt x="119445" y="28592"/>
                  <a:pt x="120677" y="28478"/>
                  <a:pt x="121339" y="27611"/>
                </a:cubicBezTo>
                <a:cubicBezTo>
                  <a:pt x="120609" y="27245"/>
                  <a:pt x="119856" y="26926"/>
                  <a:pt x="119102" y="26629"/>
                </a:cubicBezTo>
                <a:cubicBezTo>
                  <a:pt x="123188" y="24780"/>
                  <a:pt x="127799" y="24803"/>
                  <a:pt x="132273" y="24552"/>
                </a:cubicBezTo>
                <a:cubicBezTo>
                  <a:pt x="137865" y="24210"/>
                  <a:pt x="143411" y="23365"/>
                  <a:pt x="148844" y="21996"/>
                </a:cubicBezTo>
                <a:cubicBezTo>
                  <a:pt x="147520" y="21425"/>
                  <a:pt x="146219" y="20854"/>
                  <a:pt x="144895" y="20284"/>
                </a:cubicBezTo>
                <a:cubicBezTo>
                  <a:pt x="147572" y="19538"/>
                  <a:pt x="150276" y="19436"/>
                  <a:pt x="152989" y="19436"/>
                </a:cubicBezTo>
                <a:cubicBezTo>
                  <a:pt x="154014" y="19436"/>
                  <a:pt x="155040" y="19451"/>
                  <a:pt x="156066" y="19451"/>
                </a:cubicBezTo>
                <a:cubicBezTo>
                  <a:pt x="159225" y="19451"/>
                  <a:pt x="162382" y="19312"/>
                  <a:pt x="165506" y="18184"/>
                </a:cubicBezTo>
                <a:cubicBezTo>
                  <a:pt x="164391" y="18082"/>
                  <a:pt x="163289" y="18048"/>
                  <a:pt x="162192" y="18048"/>
                </a:cubicBezTo>
                <a:cubicBezTo>
                  <a:pt x="160079" y="18048"/>
                  <a:pt x="157985" y="18177"/>
                  <a:pt x="155851" y="18207"/>
                </a:cubicBezTo>
                <a:cubicBezTo>
                  <a:pt x="155738" y="18208"/>
                  <a:pt x="155625" y="18208"/>
                  <a:pt x="155512" y="18208"/>
                </a:cubicBezTo>
                <a:cubicBezTo>
                  <a:pt x="152786" y="18208"/>
                  <a:pt x="149961" y="17954"/>
                  <a:pt x="147178" y="17910"/>
                </a:cubicBezTo>
                <a:cubicBezTo>
                  <a:pt x="142681" y="17864"/>
                  <a:pt x="138321" y="17453"/>
                  <a:pt x="133916" y="16700"/>
                </a:cubicBezTo>
                <a:cubicBezTo>
                  <a:pt x="141060" y="16563"/>
                  <a:pt x="148159" y="15696"/>
                  <a:pt x="155212" y="14509"/>
                </a:cubicBezTo>
                <a:lnTo>
                  <a:pt x="155212" y="14509"/>
                </a:lnTo>
                <a:cubicBezTo>
                  <a:pt x="154066" y="14701"/>
                  <a:pt x="152684" y="14786"/>
                  <a:pt x="151218" y="14786"/>
                </a:cubicBezTo>
                <a:cubicBezTo>
                  <a:pt x="148158" y="14786"/>
                  <a:pt x="144738" y="14417"/>
                  <a:pt x="142361" y="13893"/>
                </a:cubicBezTo>
                <a:cubicBezTo>
                  <a:pt x="138641" y="13025"/>
                  <a:pt x="134943" y="12044"/>
                  <a:pt x="131131" y="11336"/>
                </a:cubicBezTo>
                <a:cubicBezTo>
                  <a:pt x="128168" y="10778"/>
                  <a:pt x="124982" y="10119"/>
                  <a:pt x="121935" y="10119"/>
                </a:cubicBezTo>
                <a:cubicBezTo>
                  <a:pt x="121768" y="10119"/>
                  <a:pt x="121602" y="10120"/>
                  <a:pt x="121436" y="10125"/>
                </a:cubicBezTo>
                <a:lnTo>
                  <a:pt x="121436" y="10125"/>
                </a:lnTo>
                <a:cubicBezTo>
                  <a:pt x="126616" y="9987"/>
                  <a:pt x="131818" y="9691"/>
                  <a:pt x="136997" y="9214"/>
                </a:cubicBezTo>
                <a:cubicBezTo>
                  <a:pt x="129465" y="8460"/>
                  <a:pt x="121864" y="8483"/>
                  <a:pt x="114332" y="8072"/>
                </a:cubicBezTo>
                <a:cubicBezTo>
                  <a:pt x="109242" y="7798"/>
                  <a:pt x="104129" y="7639"/>
                  <a:pt x="99039" y="7296"/>
                </a:cubicBezTo>
                <a:cubicBezTo>
                  <a:pt x="98058" y="7228"/>
                  <a:pt x="96939" y="7091"/>
                  <a:pt x="96391" y="6269"/>
                </a:cubicBezTo>
                <a:cubicBezTo>
                  <a:pt x="112825" y="5721"/>
                  <a:pt x="129283" y="5196"/>
                  <a:pt x="145717" y="4648"/>
                </a:cubicBezTo>
                <a:cubicBezTo>
                  <a:pt x="136906" y="4534"/>
                  <a:pt x="128096" y="4420"/>
                  <a:pt x="119285" y="4306"/>
                </a:cubicBezTo>
                <a:cubicBezTo>
                  <a:pt x="118167" y="4283"/>
                  <a:pt x="116911" y="4215"/>
                  <a:pt x="116181" y="3393"/>
                </a:cubicBezTo>
                <a:cubicBezTo>
                  <a:pt x="128262" y="2960"/>
                  <a:pt x="140161" y="1912"/>
                  <a:pt x="152241" y="1114"/>
                </a:cubicBezTo>
                <a:lnTo>
                  <a:pt x="152241" y="1114"/>
                </a:lnTo>
                <a:cubicBezTo>
                  <a:pt x="150617" y="1220"/>
                  <a:pt x="148972" y="1266"/>
                  <a:pt x="147317" y="1266"/>
                </a:cubicBezTo>
                <a:cubicBezTo>
                  <a:pt x="141634" y="1266"/>
                  <a:pt x="135824" y="730"/>
                  <a:pt x="130287" y="289"/>
                </a:cubicBezTo>
                <a:cubicBezTo>
                  <a:pt x="127503" y="67"/>
                  <a:pt x="124685" y="1"/>
                  <a:pt x="121856"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31"/>
          <p:cNvSpPr/>
          <p:nvPr/>
        </p:nvSpPr>
        <p:spPr>
          <a:xfrm flipH="1">
            <a:off x="8590251" y="4072947"/>
            <a:ext cx="860571" cy="554551"/>
          </a:xfrm>
          <a:custGeom>
            <a:avLst/>
            <a:gdLst/>
            <a:ahLst/>
            <a:cxnLst/>
            <a:rect l="l" t="t" r="r" b="b"/>
            <a:pathLst>
              <a:path w="39786" h="21160" extrusionOk="0">
                <a:moveTo>
                  <a:pt x="22392" y="0"/>
                </a:moveTo>
                <a:lnTo>
                  <a:pt x="457" y="10568"/>
                </a:lnTo>
                <a:lnTo>
                  <a:pt x="1" y="21159"/>
                </a:lnTo>
                <a:cubicBezTo>
                  <a:pt x="1" y="21159"/>
                  <a:pt x="2283" y="20155"/>
                  <a:pt x="5547" y="17735"/>
                </a:cubicBezTo>
                <a:cubicBezTo>
                  <a:pt x="8834" y="15293"/>
                  <a:pt x="9975" y="13558"/>
                  <a:pt x="13239" y="12371"/>
                </a:cubicBezTo>
                <a:cubicBezTo>
                  <a:pt x="14245" y="12008"/>
                  <a:pt x="14910" y="11859"/>
                  <a:pt x="15482" y="11859"/>
                </a:cubicBezTo>
                <a:cubicBezTo>
                  <a:pt x="16780" y="11859"/>
                  <a:pt x="17594" y="12629"/>
                  <a:pt x="20795" y="13421"/>
                </a:cubicBezTo>
                <a:cubicBezTo>
                  <a:pt x="25405" y="14563"/>
                  <a:pt x="26592" y="15111"/>
                  <a:pt x="31089" y="16046"/>
                </a:cubicBezTo>
                <a:cubicBezTo>
                  <a:pt x="34341" y="16723"/>
                  <a:pt x="36710" y="16911"/>
                  <a:pt x="38299" y="16911"/>
                </a:cubicBezTo>
                <a:cubicBezTo>
                  <a:pt x="38906" y="16911"/>
                  <a:pt x="39400" y="16883"/>
                  <a:pt x="39785" y="16845"/>
                </a:cubicBezTo>
                <a:cubicBezTo>
                  <a:pt x="37366" y="16480"/>
                  <a:pt x="32070" y="14905"/>
                  <a:pt x="28121" y="12075"/>
                </a:cubicBezTo>
                <a:cubicBezTo>
                  <a:pt x="24196" y="9244"/>
                  <a:pt x="23442" y="4588"/>
                  <a:pt x="22392" y="0"/>
                </a:cubicBezTo>
                <a:close/>
              </a:path>
            </a:pathLst>
          </a:custGeom>
          <a:solidFill>
            <a:srgbClr val="263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31"/>
          <p:cNvSpPr/>
          <p:nvPr/>
        </p:nvSpPr>
        <p:spPr>
          <a:xfrm flipH="1">
            <a:off x="6502414" y="-18022"/>
            <a:ext cx="2986973" cy="4570824"/>
          </a:xfrm>
          <a:custGeom>
            <a:avLst/>
            <a:gdLst/>
            <a:ahLst/>
            <a:cxnLst/>
            <a:rect l="l" t="t" r="r" b="b"/>
            <a:pathLst>
              <a:path w="138094" h="174409" extrusionOk="0">
                <a:moveTo>
                  <a:pt x="54187" y="1"/>
                </a:moveTo>
                <a:cubicBezTo>
                  <a:pt x="51129" y="15887"/>
                  <a:pt x="37616" y="50353"/>
                  <a:pt x="31339" y="62839"/>
                </a:cubicBezTo>
                <a:cubicBezTo>
                  <a:pt x="25062" y="75301"/>
                  <a:pt x="20064" y="83610"/>
                  <a:pt x="13193" y="94612"/>
                </a:cubicBezTo>
                <a:cubicBezTo>
                  <a:pt x="13193" y="94634"/>
                  <a:pt x="13170" y="94634"/>
                  <a:pt x="13170" y="94657"/>
                </a:cubicBezTo>
                <a:cubicBezTo>
                  <a:pt x="13148" y="94680"/>
                  <a:pt x="13148" y="94703"/>
                  <a:pt x="13125" y="94726"/>
                </a:cubicBezTo>
                <a:cubicBezTo>
                  <a:pt x="13102" y="94749"/>
                  <a:pt x="13102" y="94771"/>
                  <a:pt x="13079" y="94794"/>
                </a:cubicBezTo>
                <a:cubicBezTo>
                  <a:pt x="11459" y="97670"/>
                  <a:pt x="160" y="123486"/>
                  <a:pt x="0" y="126225"/>
                </a:cubicBezTo>
                <a:lnTo>
                  <a:pt x="0" y="174409"/>
                </a:lnTo>
                <a:lnTo>
                  <a:pt x="6460" y="174158"/>
                </a:lnTo>
                <a:lnTo>
                  <a:pt x="11344" y="173975"/>
                </a:lnTo>
                <a:lnTo>
                  <a:pt x="20566" y="173633"/>
                </a:lnTo>
                <a:lnTo>
                  <a:pt x="24400" y="173496"/>
                </a:lnTo>
                <a:cubicBezTo>
                  <a:pt x="22460" y="163270"/>
                  <a:pt x="16845" y="145238"/>
                  <a:pt x="19744" y="135172"/>
                </a:cubicBezTo>
                <a:cubicBezTo>
                  <a:pt x="22666" y="125129"/>
                  <a:pt x="28007" y="111183"/>
                  <a:pt x="30929" y="105682"/>
                </a:cubicBezTo>
                <a:cubicBezTo>
                  <a:pt x="33827" y="100158"/>
                  <a:pt x="39442" y="88609"/>
                  <a:pt x="42980" y="80026"/>
                </a:cubicBezTo>
                <a:cubicBezTo>
                  <a:pt x="46495" y="71421"/>
                  <a:pt x="59392" y="47158"/>
                  <a:pt x="63546" y="41178"/>
                </a:cubicBezTo>
                <a:cubicBezTo>
                  <a:pt x="67677" y="35175"/>
                  <a:pt x="80071" y="20430"/>
                  <a:pt x="88334" y="17827"/>
                </a:cubicBezTo>
                <a:cubicBezTo>
                  <a:pt x="96597" y="15225"/>
                  <a:pt x="138093" y="1302"/>
                  <a:pt x="138093" y="1302"/>
                </a:cubicBezTo>
                <a:lnTo>
                  <a:pt x="129374" y="1302"/>
                </a:lnTo>
                <a:cubicBezTo>
                  <a:pt x="129374" y="1302"/>
                  <a:pt x="104106" y="9336"/>
                  <a:pt x="100135" y="9336"/>
                </a:cubicBezTo>
                <a:cubicBezTo>
                  <a:pt x="96140" y="9336"/>
                  <a:pt x="108238" y="1302"/>
                  <a:pt x="108238" y="1302"/>
                </a:cubicBezTo>
                <a:lnTo>
                  <a:pt x="108238" y="1302"/>
                </a:lnTo>
                <a:lnTo>
                  <a:pt x="95227" y="3105"/>
                </a:lnTo>
                <a:cubicBezTo>
                  <a:pt x="95227" y="3105"/>
                  <a:pt x="82833" y="9063"/>
                  <a:pt x="77173" y="15887"/>
                </a:cubicBezTo>
                <a:cubicBezTo>
                  <a:pt x="71580" y="22575"/>
                  <a:pt x="65121" y="27231"/>
                  <a:pt x="64915" y="27391"/>
                </a:cubicBezTo>
                <a:cubicBezTo>
                  <a:pt x="69960" y="19927"/>
                  <a:pt x="80071" y="6803"/>
                  <a:pt x="86189" y="1302"/>
                </a:cubicBezTo>
                <a:lnTo>
                  <a:pt x="75643" y="1302"/>
                </a:lnTo>
                <a:cubicBezTo>
                  <a:pt x="67517" y="6164"/>
                  <a:pt x="56196" y="23169"/>
                  <a:pt x="53274" y="27711"/>
                </a:cubicBezTo>
                <a:lnTo>
                  <a:pt x="53274" y="27711"/>
                </a:lnTo>
                <a:cubicBezTo>
                  <a:pt x="56036" y="20430"/>
                  <a:pt x="58342" y="4863"/>
                  <a:pt x="58342"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31"/>
          <p:cNvSpPr/>
          <p:nvPr/>
        </p:nvSpPr>
        <p:spPr>
          <a:xfrm flipH="1">
            <a:off x="7813215" y="-18022"/>
            <a:ext cx="1766522" cy="4649787"/>
          </a:xfrm>
          <a:custGeom>
            <a:avLst/>
            <a:gdLst/>
            <a:ahLst/>
            <a:cxnLst/>
            <a:rect l="l" t="t" r="r" b="b"/>
            <a:pathLst>
              <a:path w="81670" h="177422" extrusionOk="0">
                <a:moveTo>
                  <a:pt x="81669" y="1302"/>
                </a:moveTo>
                <a:cubicBezTo>
                  <a:pt x="74958" y="8423"/>
                  <a:pt x="69480" y="15750"/>
                  <a:pt x="66696" y="20498"/>
                </a:cubicBezTo>
                <a:cubicBezTo>
                  <a:pt x="63706" y="25542"/>
                  <a:pt x="59460" y="35859"/>
                  <a:pt x="56561" y="38096"/>
                </a:cubicBezTo>
                <a:cubicBezTo>
                  <a:pt x="53685" y="40333"/>
                  <a:pt x="51699" y="47089"/>
                  <a:pt x="50102" y="48527"/>
                </a:cubicBezTo>
                <a:cubicBezTo>
                  <a:pt x="48527" y="49965"/>
                  <a:pt x="42432" y="63957"/>
                  <a:pt x="38712" y="67678"/>
                </a:cubicBezTo>
                <a:cubicBezTo>
                  <a:pt x="34969" y="71398"/>
                  <a:pt x="29742" y="78634"/>
                  <a:pt x="27664" y="84591"/>
                </a:cubicBezTo>
                <a:cubicBezTo>
                  <a:pt x="25587" y="90549"/>
                  <a:pt x="25017" y="91964"/>
                  <a:pt x="22369" y="96712"/>
                </a:cubicBezTo>
                <a:cubicBezTo>
                  <a:pt x="19721" y="101482"/>
                  <a:pt x="19196" y="110840"/>
                  <a:pt x="17119" y="114561"/>
                </a:cubicBezTo>
                <a:cubicBezTo>
                  <a:pt x="15042" y="118281"/>
                  <a:pt x="24149" y="106230"/>
                  <a:pt x="27117" y="106070"/>
                </a:cubicBezTo>
                <a:cubicBezTo>
                  <a:pt x="30061" y="105933"/>
                  <a:pt x="25679" y="112301"/>
                  <a:pt x="22985" y="118875"/>
                </a:cubicBezTo>
                <a:cubicBezTo>
                  <a:pt x="20292" y="125471"/>
                  <a:pt x="21593" y="127822"/>
                  <a:pt x="20383" y="129899"/>
                </a:cubicBezTo>
                <a:cubicBezTo>
                  <a:pt x="19196" y="131977"/>
                  <a:pt x="17028" y="144211"/>
                  <a:pt x="17165" y="149849"/>
                </a:cubicBezTo>
                <a:cubicBezTo>
                  <a:pt x="17279" y="155487"/>
                  <a:pt x="14631" y="158294"/>
                  <a:pt x="18101" y="162334"/>
                </a:cubicBezTo>
                <a:cubicBezTo>
                  <a:pt x="21593" y="166374"/>
                  <a:pt x="21935" y="170118"/>
                  <a:pt x="22574" y="171373"/>
                </a:cubicBezTo>
                <a:cubicBezTo>
                  <a:pt x="22825" y="171829"/>
                  <a:pt x="23716" y="172720"/>
                  <a:pt x="24743" y="173633"/>
                </a:cubicBezTo>
                <a:cubicBezTo>
                  <a:pt x="26409" y="175116"/>
                  <a:pt x="28395" y="176714"/>
                  <a:pt x="28532" y="176805"/>
                </a:cubicBezTo>
                <a:cubicBezTo>
                  <a:pt x="28281" y="176737"/>
                  <a:pt x="19219" y="173998"/>
                  <a:pt x="18101" y="174340"/>
                </a:cubicBezTo>
                <a:cubicBezTo>
                  <a:pt x="17621" y="174500"/>
                  <a:pt x="16663" y="174226"/>
                  <a:pt x="15521" y="173975"/>
                </a:cubicBezTo>
                <a:cubicBezTo>
                  <a:pt x="13992" y="173633"/>
                  <a:pt x="12143" y="173336"/>
                  <a:pt x="10637" y="174158"/>
                </a:cubicBezTo>
                <a:cubicBezTo>
                  <a:pt x="10637" y="174158"/>
                  <a:pt x="10637" y="174158"/>
                  <a:pt x="10637" y="174158"/>
                </a:cubicBezTo>
                <a:cubicBezTo>
                  <a:pt x="8035" y="175596"/>
                  <a:pt x="0" y="177422"/>
                  <a:pt x="0" y="177422"/>
                </a:cubicBezTo>
                <a:cubicBezTo>
                  <a:pt x="0" y="177422"/>
                  <a:pt x="4017" y="128986"/>
                  <a:pt x="4177" y="126225"/>
                </a:cubicBezTo>
                <a:cubicBezTo>
                  <a:pt x="4337" y="123486"/>
                  <a:pt x="15636" y="97670"/>
                  <a:pt x="17256" y="94794"/>
                </a:cubicBezTo>
                <a:cubicBezTo>
                  <a:pt x="17279" y="94771"/>
                  <a:pt x="17279" y="94749"/>
                  <a:pt x="17302" y="94726"/>
                </a:cubicBezTo>
                <a:cubicBezTo>
                  <a:pt x="17325" y="94703"/>
                  <a:pt x="17325" y="94680"/>
                  <a:pt x="17347" y="94657"/>
                </a:cubicBezTo>
                <a:cubicBezTo>
                  <a:pt x="17347" y="94634"/>
                  <a:pt x="17370" y="94634"/>
                  <a:pt x="17370" y="94612"/>
                </a:cubicBezTo>
                <a:cubicBezTo>
                  <a:pt x="24241" y="83610"/>
                  <a:pt x="29239" y="75301"/>
                  <a:pt x="35516" y="62839"/>
                </a:cubicBezTo>
                <a:cubicBezTo>
                  <a:pt x="41793" y="50353"/>
                  <a:pt x="55306" y="15887"/>
                  <a:pt x="58364" y="1"/>
                </a:cubicBezTo>
                <a:lnTo>
                  <a:pt x="62519" y="1"/>
                </a:lnTo>
                <a:cubicBezTo>
                  <a:pt x="62519" y="4863"/>
                  <a:pt x="60213" y="20430"/>
                  <a:pt x="57451" y="27711"/>
                </a:cubicBezTo>
                <a:cubicBezTo>
                  <a:pt x="60350" y="23169"/>
                  <a:pt x="71694" y="6164"/>
                  <a:pt x="79820" y="130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04" name="Google Shape;3704;p31"/>
          <p:cNvGrpSpPr/>
          <p:nvPr/>
        </p:nvGrpSpPr>
        <p:grpSpPr>
          <a:xfrm rot="-1331565">
            <a:off x="7924435" y="3196540"/>
            <a:ext cx="820289" cy="1667298"/>
            <a:chOff x="4436225" y="3772425"/>
            <a:chExt cx="1450575" cy="2948400"/>
          </a:xfrm>
        </p:grpSpPr>
        <p:grpSp>
          <p:nvGrpSpPr>
            <p:cNvPr id="3705" name="Google Shape;3705;p31"/>
            <p:cNvGrpSpPr/>
            <p:nvPr/>
          </p:nvGrpSpPr>
          <p:grpSpPr>
            <a:xfrm>
              <a:off x="4436225" y="3772425"/>
              <a:ext cx="1450575" cy="2493025"/>
              <a:chOff x="4436225" y="3772425"/>
              <a:chExt cx="1450575" cy="2493025"/>
            </a:xfrm>
          </p:grpSpPr>
          <p:sp>
            <p:nvSpPr>
              <p:cNvPr id="3706" name="Google Shape;3706;p31"/>
              <p:cNvSpPr/>
              <p:nvPr/>
            </p:nvSpPr>
            <p:spPr>
              <a:xfrm>
                <a:off x="5269350" y="3772425"/>
                <a:ext cx="617450" cy="2047400"/>
              </a:xfrm>
              <a:custGeom>
                <a:avLst/>
                <a:gdLst/>
                <a:ahLst/>
                <a:cxnLst/>
                <a:rect l="l" t="t" r="r" b="b"/>
                <a:pathLst>
                  <a:path w="24698" h="81896" extrusionOk="0">
                    <a:moveTo>
                      <a:pt x="1577" y="0"/>
                    </a:moveTo>
                    <a:cubicBezTo>
                      <a:pt x="1510" y="0"/>
                      <a:pt x="1441" y="6"/>
                      <a:pt x="1370" y="20"/>
                    </a:cubicBezTo>
                    <a:cubicBezTo>
                      <a:pt x="480" y="202"/>
                      <a:pt x="412" y="1458"/>
                      <a:pt x="549" y="2371"/>
                    </a:cubicBezTo>
                    <a:cubicBezTo>
                      <a:pt x="1074" y="5315"/>
                      <a:pt x="1644" y="8237"/>
                      <a:pt x="2215" y="11136"/>
                    </a:cubicBezTo>
                    <a:cubicBezTo>
                      <a:pt x="2283" y="11478"/>
                      <a:pt x="2352" y="11821"/>
                      <a:pt x="2420" y="12163"/>
                    </a:cubicBezTo>
                    <a:cubicBezTo>
                      <a:pt x="2763" y="13829"/>
                      <a:pt x="3082" y="15495"/>
                      <a:pt x="3402" y="17162"/>
                    </a:cubicBezTo>
                    <a:cubicBezTo>
                      <a:pt x="3493" y="17618"/>
                      <a:pt x="3584" y="18075"/>
                      <a:pt x="3676" y="18554"/>
                    </a:cubicBezTo>
                    <a:cubicBezTo>
                      <a:pt x="4680" y="23941"/>
                      <a:pt x="5547" y="29350"/>
                      <a:pt x="5867" y="34806"/>
                    </a:cubicBezTo>
                    <a:cubicBezTo>
                      <a:pt x="5912" y="35764"/>
                      <a:pt x="5958" y="36723"/>
                      <a:pt x="5958" y="37704"/>
                    </a:cubicBezTo>
                    <a:cubicBezTo>
                      <a:pt x="5981" y="38184"/>
                      <a:pt x="5981" y="38663"/>
                      <a:pt x="5981" y="39142"/>
                    </a:cubicBezTo>
                    <a:cubicBezTo>
                      <a:pt x="5981" y="40101"/>
                      <a:pt x="5958" y="41060"/>
                      <a:pt x="5912" y="42018"/>
                    </a:cubicBezTo>
                    <a:cubicBezTo>
                      <a:pt x="5912" y="42087"/>
                      <a:pt x="5912" y="42155"/>
                      <a:pt x="5912" y="42224"/>
                    </a:cubicBezTo>
                    <a:cubicBezTo>
                      <a:pt x="5639" y="47725"/>
                      <a:pt x="4657" y="53111"/>
                      <a:pt x="3470" y="58475"/>
                    </a:cubicBezTo>
                    <a:cubicBezTo>
                      <a:pt x="3265" y="59343"/>
                      <a:pt x="3082" y="60210"/>
                      <a:pt x="2877" y="61100"/>
                    </a:cubicBezTo>
                    <a:cubicBezTo>
                      <a:pt x="2831" y="61283"/>
                      <a:pt x="2785" y="61465"/>
                      <a:pt x="2740" y="61671"/>
                    </a:cubicBezTo>
                    <a:cubicBezTo>
                      <a:pt x="2557" y="62470"/>
                      <a:pt x="2375" y="63269"/>
                      <a:pt x="2192" y="64090"/>
                    </a:cubicBezTo>
                    <a:cubicBezTo>
                      <a:pt x="1827" y="65642"/>
                      <a:pt x="1439" y="67217"/>
                      <a:pt x="1096" y="68770"/>
                    </a:cubicBezTo>
                    <a:cubicBezTo>
                      <a:pt x="617" y="70892"/>
                      <a:pt x="1" y="73791"/>
                      <a:pt x="343" y="76302"/>
                    </a:cubicBezTo>
                    <a:cubicBezTo>
                      <a:pt x="366" y="76462"/>
                      <a:pt x="389" y="76621"/>
                      <a:pt x="412" y="76758"/>
                    </a:cubicBezTo>
                    <a:cubicBezTo>
                      <a:pt x="685" y="78174"/>
                      <a:pt x="1279" y="79406"/>
                      <a:pt x="2397" y="80296"/>
                    </a:cubicBezTo>
                    <a:cubicBezTo>
                      <a:pt x="3744" y="81392"/>
                      <a:pt x="6278" y="81803"/>
                      <a:pt x="7944" y="81894"/>
                    </a:cubicBezTo>
                    <a:cubicBezTo>
                      <a:pt x="7956" y="81895"/>
                      <a:pt x="7969" y="81895"/>
                      <a:pt x="7984" y="81895"/>
                    </a:cubicBezTo>
                    <a:cubicBezTo>
                      <a:pt x="8839" y="81895"/>
                      <a:pt x="14219" y="80614"/>
                      <a:pt x="14107" y="80525"/>
                    </a:cubicBezTo>
                    <a:cubicBezTo>
                      <a:pt x="12829" y="79406"/>
                      <a:pt x="11664" y="78128"/>
                      <a:pt x="10683" y="76758"/>
                    </a:cubicBezTo>
                    <a:cubicBezTo>
                      <a:pt x="10478" y="76484"/>
                      <a:pt x="10272" y="76188"/>
                      <a:pt x="10090" y="75914"/>
                    </a:cubicBezTo>
                    <a:cubicBezTo>
                      <a:pt x="9017" y="74293"/>
                      <a:pt x="8149" y="72536"/>
                      <a:pt x="7533" y="70710"/>
                    </a:cubicBezTo>
                    <a:lnTo>
                      <a:pt x="7533" y="70710"/>
                    </a:lnTo>
                    <a:cubicBezTo>
                      <a:pt x="9428" y="72330"/>
                      <a:pt x="11459" y="73791"/>
                      <a:pt x="13605" y="75069"/>
                    </a:cubicBezTo>
                    <a:cubicBezTo>
                      <a:pt x="14061" y="75320"/>
                      <a:pt x="14495" y="75571"/>
                      <a:pt x="14951" y="75823"/>
                    </a:cubicBezTo>
                    <a:cubicBezTo>
                      <a:pt x="16115" y="76462"/>
                      <a:pt x="17348" y="77055"/>
                      <a:pt x="18581" y="77580"/>
                    </a:cubicBezTo>
                    <a:cubicBezTo>
                      <a:pt x="19334" y="76462"/>
                      <a:pt x="19973" y="75275"/>
                      <a:pt x="20521" y="74019"/>
                    </a:cubicBezTo>
                    <a:cubicBezTo>
                      <a:pt x="20795" y="73449"/>
                      <a:pt x="21023" y="72878"/>
                      <a:pt x="21251" y="72285"/>
                    </a:cubicBezTo>
                    <a:cubicBezTo>
                      <a:pt x="21730" y="70984"/>
                      <a:pt x="22141" y="69637"/>
                      <a:pt x="22506" y="68290"/>
                    </a:cubicBezTo>
                    <a:cubicBezTo>
                      <a:pt x="22666" y="67651"/>
                      <a:pt x="22803" y="67012"/>
                      <a:pt x="22940" y="66350"/>
                    </a:cubicBezTo>
                    <a:cubicBezTo>
                      <a:pt x="23146" y="65483"/>
                      <a:pt x="23305" y="64593"/>
                      <a:pt x="23465" y="63725"/>
                    </a:cubicBezTo>
                    <a:lnTo>
                      <a:pt x="14814" y="59160"/>
                    </a:lnTo>
                    <a:lnTo>
                      <a:pt x="12212" y="57768"/>
                    </a:lnTo>
                    <a:lnTo>
                      <a:pt x="15887" y="58612"/>
                    </a:lnTo>
                    <a:lnTo>
                      <a:pt x="23944" y="60484"/>
                    </a:lnTo>
                    <a:cubicBezTo>
                      <a:pt x="24287" y="57905"/>
                      <a:pt x="24515" y="55303"/>
                      <a:pt x="24629" y="52701"/>
                    </a:cubicBezTo>
                    <a:cubicBezTo>
                      <a:pt x="24675" y="51468"/>
                      <a:pt x="24698" y="50235"/>
                      <a:pt x="24698" y="49026"/>
                    </a:cubicBezTo>
                    <a:cubicBezTo>
                      <a:pt x="24698" y="47177"/>
                      <a:pt x="24629" y="45328"/>
                      <a:pt x="24515" y="43479"/>
                    </a:cubicBezTo>
                    <a:cubicBezTo>
                      <a:pt x="24447" y="42498"/>
                      <a:pt x="24355" y="41493"/>
                      <a:pt x="24264" y="40512"/>
                    </a:cubicBezTo>
                    <a:cubicBezTo>
                      <a:pt x="23922" y="37157"/>
                      <a:pt x="23397" y="33847"/>
                      <a:pt x="22689" y="30560"/>
                    </a:cubicBezTo>
                    <a:lnTo>
                      <a:pt x="14540" y="27365"/>
                    </a:lnTo>
                    <a:lnTo>
                      <a:pt x="20544" y="27205"/>
                    </a:lnTo>
                    <a:lnTo>
                      <a:pt x="21867" y="27182"/>
                    </a:lnTo>
                    <a:cubicBezTo>
                      <a:pt x="21822" y="26954"/>
                      <a:pt x="21753" y="26748"/>
                      <a:pt x="21708" y="26543"/>
                    </a:cubicBezTo>
                    <a:cubicBezTo>
                      <a:pt x="21251" y="24831"/>
                      <a:pt x="20749" y="23142"/>
                      <a:pt x="20178" y="21476"/>
                    </a:cubicBezTo>
                    <a:cubicBezTo>
                      <a:pt x="19950" y="20791"/>
                      <a:pt x="19722" y="20129"/>
                      <a:pt x="19471" y="19467"/>
                    </a:cubicBezTo>
                    <a:cubicBezTo>
                      <a:pt x="19288" y="18919"/>
                      <a:pt x="19083" y="18394"/>
                      <a:pt x="18877" y="17869"/>
                    </a:cubicBezTo>
                    <a:cubicBezTo>
                      <a:pt x="18581" y="17139"/>
                      <a:pt x="18307" y="16408"/>
                      <a:pt x="17987" y="15678"/>
                    </a:cubicBezTo>
                    <a:lnTo>
                      <a:pt x="9108" y="14948"/>
                    </a:lnTo>
                    <a:lnTo>
                      <a:pt x="15819" y="11250"/>
                    </a:lnTo>
                    <a:cubicBezTo>
                      <a:pt x="14928" y="9629"/>
                      <a:pt x="13901" y="8100"/>
                      <a:pt x="12714" y="6685"/>
                    </a:cubicBezTo>
                    <a:cubicBezTo>
                      <a:pt x="11687" y="5475"/>
                      <a:pt x="10523" y="4357"/>
                      <a:pt x="9268" y="3398"/>
                    </a:cubicBezTo>
                    <a:cubicBezTo>
                      <a:pt x="9199" y="3330"/>
                      <a:pt x="9131" y="3284"/>
                      <a:pt x="9062" y="3238"/>
                    </a:cubicBezTo>
                    <a:cubicBezTo>
                      <a:pt x="6962" y="1663"/>
                      <a:pt x="4589" y="522"/>
                      <a:pt x="2032" y="43"/>
                    </a:cubicBezTo>
                    <a:cubicBezTo>
                      <a:pt x="1875" y="27"/>
                      <a:pt x="1728" y="0"/>
                      <a:pt x="15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31"/>
              <p:cNvSpPr/>
              <p:nvPr/>
            </p:nvSpPr>
            <p:spPr>
              <a:xfrm>
                <a:off x="5324700" y="3853375"/>
                <a:ext cx="176350" cy="223125"/>
              </a:xfrm>
              <a:custGeom>
                <a:avLst/>
                <a:gdLst/>
                <a:ahLst/>
                <a:cxnLst/>
                <a:rect l="l" t="t" r="r" b="b"/>
                <a:pathLst>
                  <a:path w="7054" h="8925" extrusionOk="0">
                    <a:moveTo>
                      <a:pt x="6848" y="0"/>
                    </a:moveTo>
                    <a:cubicBezTo>
                      <a:pt x="5433" y="1666"/>
                      <a:pt x="4018" y="3310"/>
                      <a:pt x="2603" y="4953"/>
                    </a:cubicBezTo>
                    <a:cubicBezTo>
                      <a:pt x="1736" y="5935"/>
                      <a:pt x="891" y="6939"/>
                      <a:pt x="1" y="7898"/>
                    </a:cubicBezTo>
                    <a:cubicBezTo>
                      <a:pt x="69" y="8240"/>
                      <a:pt x="138" y="8583"/>
                      <a:pt x="206" y="8925"/>
                    </a:cubicBezTo>
                    <a:cubicBezTo>
                      <a:pt x="1165" y="7738"/>
                      <a:pt x="2124" y="6551"/>
                      <a:pt x="3059" y="5341"/>
                    </a:cubicBezTo>
                    <a:cubicBezTo>
                      <a:pt x="4429" y="3629"/>
                      <a:pt x="5753" y="1895"/>
                      <a:pt x="7054" y="160"/>
                    </a:cubicBezTo>
                    <a:cubicBezTo>
                      <a:pt x="6985" y="92"/>
                      <a:pt x="6917" y="46"/>
                      <a:pt x="6848" y="0"/>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31"/>
              <p:cNvSpPr/>
              <p:nvPr/>
            </p:nvSpPr>
            <p:spPr>
              <a:xfrm>
                <a:off x="5354375" y="4201450"/>
                <a:ext cx="419450" cy="107875"/>
              </a:xfrm>
              <a:custGeom>
                <a:avLst/>
                <a:gdLst/>
                <a:ahLst/>
                <a:cxnLst/>
                <a:rect l="l" t="t" r="r" b="b"/>
                <a:pathLst>
                  <a:path w="16778" h="4315" extrusionOk="0">
                    <a:moveTo>
                      <a:pt x="1" y="1"/>
                    </a:moveTo>
                    <a:lnTo>
                      <a:pt x="1" y="1"/>
                    </a:lnTo>
                    <a:cubicBezTo>
                      <a:pt x="92" y="457"/>
                      <a:pt x="183" y="914"/>
                      <a:pt x="275" y="1393"/>
                    </a:cubicBezTo>
                    <a:lnTo>
                      <a:pt x="2466" y="1781"/>
                    </a:lnTo>
                    <a:lnTo>
                      <a:pt x="10660" y="3242"/>
                    </a:lnTo>
                    <a:cubicBezTo>
                      <a:pt x="12692" y="3584"/>
                      <a:pt x="14746" y="3949"/>
                      <a:pt x="16777" y="4315"/>
                    </a:cubicBezTo>
                    <a:cubicBezTo>
                      <a:pt x="16549" y="3630"/>
                      <a:pt x="16321" y="2968"/>
                      <a:pt x="16070" y="2306"/>
                    </a:cubicBezTo>
                    <a:cubicBezTo>
                      <a:pt x="14358" y="2055"/>
                      <a:pt x="12646" y="1804"/>
                      <a:pt x="10934" y="1553"/>
                    </a:cubicBezTo>
                    <a:lnTo>
                      <a:pt x="2694" y="366"/>
                    </a:lnTo>
                    <a:lnTo>
                      <a:pt x="1" y="1"/>
                    </a:ln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31"/>
              <p:cNvSpPr/>
              <p:nvPr/>
            </p:nvSpPr>
            <p:spPr>
              <a:xfrm>
                <a:off x="5416000" y="4489625"/>
                <a:ext cx="374375" cy="225425"/>
              </a:xfrm>
              <a:custGeom>
                <a:avLst/>
                <a:gdLst/>
                <a:ahLst/>
                <a:cxnLst/>
                <a:rect l="l" t="t" r="r" b="b"/>
                <a:pathLst>
                  <a:path w="14975" h="9017" extrusionOk="0">
                    <a:moveTo>
                      <a:pt x="12075" y="0"/>
                    </a:moveTo>
                    <a:cubicBezTo>
                      <a:pt x="10729" y="754"/>
                      <a:pt x="9359" y="1507"/>
                      <a:pt x="7967" y="2214"/>
                    </a:cubicBezTo>
                    <a:cubicBezTo>
                      <a:pt x="5342" y="3607"/>
                      <a:pt x="2694" y="4885"/>
                      <a:pt x="1" y="6118"/>
                    </a:cubicBezTo>
                    <a:cubicBezTo>
                      <a:pt x="46" y="7076"/>
                      <a:pt x="92" y="8035"/>
                      <a:pt x="115" y="9016"/>
                    </a:cubicBezTo>
                    <a:cubicBezTo>
                      <a:pt x="3174" y="7601"/>
                      <a:pt x="6209" y="6072"/>
                      <a:pt x="9177" y="4474"/>
                    </a:cubicBezTo>
                    <a:cubicBezTo>
                      <a:pt x="11140" y="3424"/>
                      <a:pt x="13080" y="2306"/>
                      <a:pt x="14974" y="1164"/>
                    </a:cubicBezTo>
                    <a:lnTo>
                      <a:pt x="12075" y="0"/>
                    </a:ln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31"/>
              <p:cNvSpPr/>
              <p:nvPr/>
            </p:nvSpPr>
            <p:spPr>
              <a:xfrm>
                <a:off x="5417150" y="4751550"/>
                <a:ext cx="465100" cy="107875"/>
              </a:xfrm>
              <a:custGeom>
                <a:avLst/>
                <a:gdLst/>
                <a:ahLst/>
                <a:cxnLst/>
                <a:rect l="l" t="t" r="r" b="b"/>
                <a:pathLst>
                  <a:path w="18604" h="4315" extrusionOk="0">
                    <a:moveTo>
                      <a:pt x="69" y="0"/>
                    </a:moveTo>
                    <a:cubicBezTo>
                      <a:pt x="69" y="936"/>
                      <a:pt x="46" y="1895"/>
                      <a:pt x="0" y="2853"/>
                    </a:cubicBezTo>
                    <a:lnTo>
                      <a:pt x="9907" y="3629"/>
                    </a:lnTo>
                    <a:lnTo>
                      <a:pt x="18603" y="4314"/>
                    </a:lnTo>
                    <a:cubicBezTo>
                      <a:pt x="18535" y="3333"/>
                      <a:pt x="18466" y="2328"/>
                      <a:pt x="18352" y="1347"/>
                    </a:cubicBezTo>
                    <a:lnTo>
                      <a:pt x="10112" y="731"/>
                    </a:lnTo>
                    <a:lnTo>
                      <a:pt x="69" y="0"/>
                    </a:ln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31"/>
              <p:cNvSpPr/>
              <p:nvPr/>
            </p:nvSpPr>
            <p:spPr>
              <a:xfrm>
                <a:off x="5341250" y="4998050"/>
                <a:ext cx="545550" cy="308125"/>
              </a:xfrm>
              <a:custGeom>
                <a:avLst/>
                <a:gdLst/>
                <a:ahLst/>
                <a:cxnLst/>
                <a:rect l="l" t="t" r="r" b="b"/>
                <a:pathLst>
                  <a:path w="21822" h="12325" extrusionOk="0">
                    <a:moveTo>
                      <a:pt x="21822" y="1"/>
                    </a:moveTo>
                    <a:lnTo>
                      <a:pt x="21822" y="1"/>
                    </a:lnTo>
                    <a:cubicBezTo>
                      <a:pt x="19037" y="2101"/>
                      <a:pt x="16321" y="4292"/>
                      <a:pt x="13445" y="6049"/>
                    </a:cubicBezTo>
                    <a:cubicBezTo>
                      <a:pt x="11984" y="6962"/>
                      <a:pt x="10455" y="7761"/>
                      <a:pt x="8880" y="8378"/>
                    </a:cubicBezTo>
                    <a:cubicBezTo>
                      <a:pt x="7328" y="8994"/>
                      <a:pt x="5684" y="9405"/>
                      <a:pt x="4041" y="9542"/>
                    </a:cubicBezTo>
                    <a:cubicBezTo>
                      <a:pt x="3572" y="9588"/>
                      <a:pt x="3102" y="9611"/>
                      <a:pt x="2636" y="9611"/>
                    </a:cubicBezTo>
                    <a:cubicBezTo>
                      <a:pt x="1946" y="9611"/>
                      <a:pt x="1262" y="9559"/>
                      <a:pt x="594" y="9450"/>
                    </a:cubicBezTo>
                    <a:cubicBezTo>
                      <a:pt x="389" y="10318"/>
                      <a:pt x="206" y="11185"/>
                      <a:pt x="1" y="12075"/>
                    </a:cubicBezTo>
                    <a:cubicBezTo>
                      <a:pt x="978" y="12249"/>
                      <a:pt x="1966" y="12324"/>
                      <a:pt x="2950" y="12324"/>
                    </a:cubicBezTo>
                    <a:cubicBezTo>
                      <a:pt x="3391" y="12324"/>
                      <a:pt x="3831" y="12309"/>
                      <a:pt x="4269" y="12281"/>
                    </a:cubicBezTo>
                    <a:cubicBezTo>
                      <a:pt x="6186" y="12121"/>
                      <a:pt x="8081" y="11687"/>
                      <a:pt x="9884" y="11002"/>
                    </a:cubicBezTo>
                    <a:cubicBezTo>
                      <a:pt x="10592" y="10751"/>
                      <a:pt x="11276" y="10455"/>
                      <a:pt x="11938" y="10135"/>
                    </a:cubicBezTo>
                    <a:lnTo>
                      <a:pt x="9336" y="8743"/>
                    </a:lnTo>
                    <a:lnTo>
                      <a:pt x="13011" y="9587"/>
                    </a:lnTo>
                    <a:cubicBezTo>
                      <a:pt x="13673" y="9245"/>
                      <a:pt x="14312" y="8880"/>
                      <a:pt x="14951" y="8492"/>
                    </a:cubicBezTo>
                    <a:cubicBezTo>
                      <a:pt x="16526" y="7533"/>
                      <a:pt x="18033" y="6460"/>
                      <a:pt x="19494" y="5365"/>
                    </a:cubicBezTo>
                    <a:lnTo>
                      <a:pt x="21753" y="3676"/>
                    </a:lnTo>
                    <a:cubicBezTo>
                      <a:pt x="21799" y="2443"/>
                      <a:pt x="21822" y="1210"/>
                      <a:pt x="21822" y="1"/>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31"/>
              <p:cNvSpPr/>
              <p:nvPr/>
            </p:nvSpPr>
            <p:spPr>
              <a:xfrm>
                <a:off x="4436225" y="4213825"/>
                <a:ext cx="798925" cy="1310625"/>
              </a:xfrm>
              <a:custGeom>
                <a:avLst/>
                <a:gdLst/>
                <a:ahLst/>
                <a:cxnLst/>
                <a:rect l="l" t="t" r="r" b="b"/>
                <a:pathLst>
                  <a:path w="31957" h="52425" extrusionOk="0">
                    <a:moveTo>
                      <a:pt x="3019" y="0"/>
                    </a:moveTo>
                    <a:cubicBezTo>
                      <a:pt x="2336" y="0"/>
                      <a:pt x="1654" y="61"/>
                      <a:pt x="982" y="190"/>
                    </a:cubicBezTo>
                    <a:cubicBezTo>
                      <a:pt x="823" y="213"/>
                      <a:pt x="686" y="259"/>
                      <a:pt x="549" y="327"/>
                    </a:cubicBezTo>
                    <a:cubicBezTo>
                      <a:pt x="1" y="693"/>
                      <a:pt x="275" y="1537"/>
                      <a:pt x="617" y="2085"/>
                    </a:cubicBezTo>
                    <a:cubicBezTo>
                      <a:pt x="1690" y="3865"/>
                      <a:pt x="2808" y="5600"/>
                      <a:pt x="3950" y="7358"/>
                    </a:cubicBezTo>
                    <a:cubicBezTo>
                      <a:pt x="4064" y="7563"/>
                      <a:pt x="4201" y="7768"/>
                      <a:pt x="4338" y="7951"/>
                    </a:cubicBezTo>
                    <a:cubicBezTo>
                      <a:pt x="4977" y="8955"/>
                      <a:pt x="5616" y="9960"/>
                      <a:pt x="6255" y="10964"/>
                    </a:cubicBezTo>
                    <a:cubicBezTo>
                      <a:pt x="6438" y="11238"/>
                      <a:pt x="6597" y="11512"/>
                      <a:pt x="6780" y="11786"/>
                    </a:cubicBezTo>
                    <a:cubicBezTo>
                      <a:pt x="8811" y="15050"/>
                      <a:pt x="10774" y="18359"/>
                      <a:pt x="12349" y="21806"/>
                    </a:cubicBezTo>
                    <a:cubicBezTo>
                      <a:pt x="12646" y="22422"/>
                      <a:pt x="12920" y="23038"/>
                      <a:pt x="13171" y="23655"/>
                    </a:cubicBezTo>
                    <a:cubicBezTo>
                      <a:pt x="13308" y="23974"/>
                      <a:pt x="13422" y="24294"/>
                      <a:pt x="13559" y="24613"/>
                    </a:cubicBezTo>
                    <a:cubicBezTo>
                      <a:pt x="13787" y="25230"/>
                      <a:pt x="14038" y="25846"/>
                      <a:pt x="14244" y="26485"/>
                    </a:cubicBezTo>
                    <a:cubicBezTo>
                      <a:pt x="14267" y="26531"/>
                      <a:pt x="14267" y="26576"/>
                      <a:pt x="14289" y="26622"/>
                    </a:cubicBezTo>
                    <a:cubicBezTo>
                      <a:pt x="15522" y="30251"/>
                      <a:pt x="16252" y="34017"/>
                      <a:pt x="16869" y="37806"/>
                    </a:cubicBezTo>
                    <a:cubicBezTo>
                      <a:pt x="16960" y="38423"/>
                      <a:pt x="17051" y="39039"/>
                      <a:pt x="17143" y="39655"/>
                    </a:cubicBezTo>
                    <a:cubicBezTo>
                      <a:pt x="17165" y="39792"/>
                      <a:pt x="17188" y="39929"/>
                      <a:pt x="17211" y="40066"/>
                    </a:cubicBezTo>
                    <a:cubicBezTo>
                      <a:pt x="17302" y="40637"/>
                      <a:pt x="17371" y="41207"/>
                      <a:pt x="17462" y="41778"/>
                    </a:cubicBezTo>
                    <a:cubicBezTo>
                      <a:pt x="17622" y="42896"/>
                      <a:pt x="17782" y="44015"/>
                      <a:pt x="17964" y="45110"/>
                    </a:cubicBezTo>
                    <a:cubicBezTo>
                      <a:pt x="18193" y="46617"/>
                      <a:pt x="18535" y="48648"/>
                      <a:pt x="19402" y="50201"/>
                    </a:cubicBezTo>
                    <a:cubicBezTo>
                      <a:pt x="19448" y="50292"/>
                      <a:pt x="19494" y="50383"/>
                      <a:pt x="19562" y="50474"/>
                    </a:cubicBezTo>
                    <a:cubicBezTo>
                      <a:pt x="20087" y="51319"/>
                      <a:pt x="20795" y="51981"/>
                      <a:pt x="21753" y="52278"/>
                    </a:cubicBezTo>
                    <a:cubicBezTo>
                      <a:pt x="22084" y="52381"/>
                      <a:pt x="22462" y="52424"/>
                      <a:pt x="22860" y="52424"/>
                    </a:cubicBezTo>
                    <a:cubicBezTo>
                      <a:pt x="23862" y="52424"/>
                      <a:pt x="24986" y="52151"/>
                      <a:pt x="25771" y="51890"/>
                    </a:cubicBezTo>
                    <a:cubicBezTo>
                      <a:pt x="26250" y="51730"/>
                      <a:pt x="29514" y="49447"/>
                      <a:pt x="29423" y="49424"/>
                    </a:cubicBezTo>
                    <a:cubicBezTo>
                      <a:pt x="28304" y="49014"/>
                      <a:pt x="27231" y="48489"/>
                      <a:pt x="26227" y="47850"/>
                    </a:cubicBezTo>
                    <a:cubicBezTo>
                      <a:pt x="26022" y="47713"/>
                      <a:pt x="25816" y="47598"/>
                      <a:pt x="25634" y="47439"/>
                    </a:cubicBezTo>
                    <a:cubicBezTo>
                      <a:pt x="24515" y="46663"/>
                      <a:pt x="23511" y="45750"/>
                      <a:pt x="22621" y="44722"/>
                    </a:cubicBezTo>
                    <a:lnTo>
                      <a:pt x="22621" y="44722"/>
                    </a:lnTo>
                    <a:cubicBezTo>
                      <a:pt x="24287" y="45293"/>
                      <a:pt x="25976" y="45727"/>
                      <a:pt x="27711" y="46001"/>
                    </a:cubicBezTo>
                    <a:cubicBezTo>
                      <a:pt x="28053" y="46046"/>
                      <a:pt x="28395" y="46115"/>
                      <a:pt x="28761" y="46160"/>
                    </a:cubicBezTo>
                    <a:cubicBezTo>
                      <a:pt x="29697" y="46275"/>
                      <a:pt x="30632" y="46343"/>
                      <a:pt x="31591" y="46366"/>
                    </a:cubicBezTo>
                    <a:cubicBezTo>
                      <a:pt x="31774" y="45430"/>
                      <a:pt x="31888" y="44494"/>
                      <a:pt x="31933" y="43558"/>
                    </a:cubicBezTo>
                    <a:cubicBezTo>
                      <a:pt x="31956" y="43125"/>
                      <a:pt x="31956" y="42668"/>
                      <a:pt x="31956" y="42235"/>
                    </a:cubicBezTo>
                    <a:cubicBezTo>
                      <a:pt x="31933" y="41253"/>
                      <a:pt x="31865" y="40294"/>
                      <a:pt x="31751" y="39313"/>
                    </a:cubicBezTo>
                    <a:cubicBezTo>
                      <a:pt x="31682" y="38856"/>
                      <a:pt x="31614" y="38400"/>
                      <a:pt x="31545" y="37943"/>
                    </a:cubicBezTo>
                    <a:cubicBezTo>
                      <a:pt x="31454" y="37327"/>
                      <a:pt x="31340" y="36711"/>
                      <a:pt x="31203" y="36117"/>
                    </a:cubicBezTo>
                    <a:lnTo>
                      <a:pt x="24424" y="35341"/>
                    </a:lnTo>
                    <a:lnTo>
                      <a:pt x="22370" y="35113"/>
                    </a:lnTo>
                    <a:lnTo>
                      <a:pt x="24972" y="34725"/>
                    </a:lnTo>
                    <a:lnTo>
                      <a:pt x="30701" y="33880"/>
                    </a:lnTo>
                    <a:cubicBezTo>
                      <a:pt x="30267" y="32100"/>
                      <a:pt x="29742" y="30365"/>
                      <a:pt x="29149" y="28653"/>
                    </a:cubicBezTo>
                    <a:cubicBezTo>
                      <a:pt x="28852" y="27832"/>
                      <a:pt x="28555" y="27033"/>
                      <a:pt x="28236" y="26234"/>
                    </a:cubicBezTo>
                    <a:cubicBezTo>
                      <a:pt x="27779" y="25024"/>
                      <a:pt x="27254" y="23837"/>
                      <a:pt x="26706" y="22673"/>
                    </a:cubicBezTo>
                    <a:cubicBezTo>
                      <a:pt x="26410" y="22057"/>
                      <a:pt x="26113" y="21418"/>
                      <a:pt x="25793" y="20802"/>
                    </a:cubicBezTo>
                    <a:cubicBezTo>
                      <a:pt x="24721" y="18724"/>
                      <a:pt x="23534" y="16693"/>
                      <a:pt x="22210" y="14753"/>
                    </a:cubicBezTo>
                    <a:lnTo>
                      <a:pt x="16115" y="14753"/>
                    </a:lnTo>
                    <a:lnTo>
                      <a:pt x="19973" y="13109"/>
                    </a:lnTo>
                    <a:lnTo>
                      <a:pt x="20817" y="12744"/>
                    </a:lnTo>
                    <a:cubicBezTo>
                      <a:pt x="20726" y="12630"/>
                      <a:pt x="20635" y="12493"/>
                      <a:pt x="20544" y="12379"/>
                    </a:cubicBezTo>
                    <a:cubicBezTo>
                      <a:pt x="19813" y="11375"/>
                      <a:pt x="19060" y="10416"/>
                      <a:pt x="18261" y="9480"/>
                    </a:cubicBezTo>
                    <a:cubicBezTo>
                      <a:pt x="17941" y="9092"/>
                      <a:pt x="17622" y="8727"/>
                      <a:pt x="17280" y="8339"/>
                    </a:cubicBezTo>
                    <a:cubicBezTo>
                      <a:pt x="17028" y="8042"/>
                      <a:pt x="16755" y="7746"/>
                      <a:pt x="16481" y="7472"/>
                    </a:cubicBezTo>
                    <a:cubicBezTo>
                      <a:pt x="16115" y="7061"/>
                      <a:pt x="15750" y="6650"/>
                      <a:pt x="15362" y="6262"/>
                    </a:cubicBezTo>
                    <a:lnTo>
                      <a:pt x="9405" y="8065"/>
                    </a:lnTo>
                    <a:lnTo>
                      <a:pt x="9405" y="8065"/>
                    </a:lnTo>
                    <a:lnTo>
                      <a:pt x="12806" y="3934"/>
                    </a:lnTo>
                    <a:cubicBezTo>
                      <a:pt x="11801" y="3112"/>
                      <a:pt x="10752" y="2382"/>
                      <a:pt x="9610" y="1765"/>
                    </a:cubicBezTo>
                    <a:cubicBezTo>
                      <a:pt x="8652" y="1240"/>
                      <a:pt x="7602" y="807"/>
                      <a:pt x="6552" y="510"/>
                    </a:cubicBezTo>
                    <a:cubicBezTo>
                      <a:pt x="6483" y="487"/>
                      <a:pt x="6438" y="487"/>
                      <a:pt x="6369" y="464"/>
                    </a:cubicBezTo>
                    <a:cubicBezTo>
                      <a:pt x="5275" y="166"/>
                      <a:pt x="4146" y="0"/>
                      <a:pt x="30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31"/>
              <p:cNvSpPr/>
              <p:nvPr/>
            </p:nvSpPr>
            <p:spPr>
              <a:xfrm>
                <a:off x="4534950" y="4225425"/>
                <a:ext cx="65075" cy="187175"/>
              </a:xfrm>
              <a:custGeom>
                <a:avLst/>
                <a:gdLst/>
                <a:ahLst/>
                <a:cxnLst/>
                <a:rect l="l" t="t" r="r" b="b"/>
                <a:pathLst>
                  <a:path w="2603" h="7487" extrusionOk="0">
                    <a:moveTo>
                      <a:pt x="2420" y="0"/>
                    </a:moveTo>
                    <a:cubicBezTo>
                      <a:pt x="1918" y="1438"/>
                      <a:pt x="1416" y="2876"/>
                      <a:pt x="914" y="4314"/>
                    </a:cubicBezTo>
                    <a:cubicBezTo>
                      <a:pt x="617" y="5182"/>
                      <a:pt x="320" y="6026"/>
                      <a:pt x="1" y="6894"/>
                    </a:cubicBezTo>
                    <a:cubicBezTo>
                      <a:pt x="138" y="7099"/>
                      <a:pt x="252" y="7304"/>
                      <a:pt x="389" y="7487"/>
                    </a:cubicBezTo>
                    <a:cubicBezTo>
                      <a:pt x="708" y="6483"/>
                      <a:pt x="1028" y="5456"/>
                      <a:pt x="1324" y="4451"/>
                    </a:cubicBezTo>
                    <a:cubicBezTo>
                      <a:pt x="1781" y="2990"/>
                      <a:pt x="2192" y="1507"/>
                      <a:pt x="2603" y="46"/>
                    </a:cubicBezTo>
                    <a:cubicBezTo>
                      <a:pt x="2534" y="23"/>
                      <a:pt x="2489" y="23"/>
                      <a:pt x="2420" y="0"/>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31"/>
              <p:cNvSpPr/>
              <p:nvPr/>
            </p:nvSpPr>
            <p:spPr>
              <a:xfrm>
                <a:off x="4592575" y="4422300"/>
                <a:ext cx="300200" cy="86175"/>
              </a:xfrm>
              <a:custGeom>
                <a:avLst/>
                <a:gdLst/>
                <a:ahLst/>
                <a:cxnLst/>
                <a:rect l="l" t="t" r="r" b="b"/>
                <a:pathLst>
                  <a:path w="12008" h="3447" extrusionOk="0">
                    <a:moveTo>
                      <a:pt x="11026" y="0"/>
                    </a:moveTo>
                    <a:cubicBezTo>
                      <a:pt x="9861" y="297"/>
                      <a:pt x="8675" y="571"/>
                      <a:pt x="7488" y="845"/>
                    </a:cubicBezTo>
                    <a:lnTo>
                      <a:pt x="1850" y="2168"/>
                    </a:lnTo>
                    <a:lnTo>
                      <a:pt x="1" y="2625"/>
                    </a:lnTo>
                    <a:cubicBezTo>
                      <a:pt x="184" y="2899"/>
                      <a:pt x="343" y="3173"/>
                      <a:pt x="526" y="3447"/>
                    </a:cubicBezTo>
                    <a:lnTo>
                      <a:pt x="2055" y="3150"/>
                    </a:lnTo>
                    <a:lnTo>
                      <a:pt x="7739" y="2009"/>
                    </a:lnTo>
                    <a:cubicBezTo>
                      <a:pt x="9177" y="1712"/>
                      <a:pt x="10592" y="1415"/>
                      <a:pt x="12007" y="1141"/>
                    </a:cubicBezTo>
                    <a:cubicBezTo>
                      <a:pt x="11687" y="753"/>
                      <a:pt x="11368" y="388"/>
                      <a:pt x="11026" y="0"/>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31"/>
              <p:cNvSpPr/>
              <p:nvPr/>
            </p:nvSpPr>
            <p:spPr>
              <a:xfrm>
                <a:off x="4745525" y="4582625"/>
                <a:ext cx="211725" cy="222575"/>
              </a:xfrm>
              <a:custGeom>
                <a:avLst/>
                <a:gdLst/>
                <a:ahLst/>
                <a:cxnLst/>
                <a:rect l="l" t="t" r="r" b="b"/>
                <a:pathLst>
                  <a:path w="8469" h="8903" extrusionOk="0">
                    <a:moveTo>
                      <a:pt x="6277" y="1"/>
                    </a:moveTo>
                    <a:cubicBezTo>
                      <a:pt x="5592" y="823"/>
                      <a:pt x="4885" y="1667"/>
                      <a:pt x="4177" y="2489"/>
                    </a:cubicBezTo>
                    <a:cubicBezTo>
                      <a:pt x="2830" y="4041"/>
                      <a:pt x="1438" y="5570"/>
                      <a:pt x="0" y="7054"/>
                    </a:cubicBezTo>
                    <a:cubicBezTo>
                      <a:pt x="274" y="7670"/>
                      <a:pt x="548" y="8286"/>
                      <a:pt x="799" y="8903"/>
                    </a:cubicBezTo>
                    <a:cubicBezTo>
                      <a:pt x="2442" y="7191"/>
                      <a:pt x="4017" y="5433"/>
                      <a:pt x="5547" y="3630"/>
                    </a:cubicBezTo>
                    <a:cubicBezTo>
                      <a:pt x="6551" y="2443"/>
                      <a:pt x="7532" y="1233"/>
                      <a:pt x="8468" y="1"/>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31"/>
              <p:cNvSpPr/>
              <p:nvPr/>
            </p:nvSpPr>
            <p:spPr>
              <a:xfrm>
                <a:off x="4775200" y="4733850"/>
                <a:ext cx="328700" cy="142125"/>
              </a:xfrm>
              <a:custGeom>
                <a:avLst/>
                <a:gdLst/>
                <a:ahLst/>
                <a:cxnLst/>
                <a:rect l="l" t="t" r="r" b="b"/>
                <a:pathLst>
                  <a:path w="13148" h="5685" extrusionOk="0">
                    <a:moveTo>
                      <a:pt x="12234" y="1"/>
                    </a:moveTo>
                    <a:lnTo>
                      <a:pt x="6711" y="1712"/>
                    </a:lnTo>
                    <a:lnTo>
                      <a:pt x="0" y="3812"/>
                    </a:lnTo>
                    <a:cubicBezTo>
                      <a:pt x="251" y="4429"/>
                      <a:pt x="479" y="5045"/>
                      <a:pt x="685" y="5684"/>
                    </a:cubicBezTo>
                    <a:lnTo>
                      <a:pt x="7327" y="3653"/>
                    </a:lnTo>
                    <a:lnTo>
                      <a:pt x="13147" y="1872"/>
                    </a:lnTo>
                    <a:cubicBezTo>
                      <a:pt x="12851" y="1256"/>
                      <a:pt x="12554" y="617"/>
                      <a:pt x="12234" y="1"/>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31"/>
              <p:cNvSpPr/>
              <p:nvPr/>
            </p:nvSpPr>
            <p:spPr>
              <a:xfrm>
                <a:off x="4857925" y="4869675"/>
                <a:ext cx="307025" cy="335550"/>
              </a:xfrm>
              <a:custGeom>
                <a:avLst/>
                <a:gdLst/>
                <a:ahLst/>
                <a:cxnLst/>
                <a:rect l="l" t="t" r="r" b="b"/>
                <a:pathLst>
                  <a:path w="12281" h="13422" extrusionOk="0">
                    <a:moveTo>
                      <a:pt x="11368" y="0"/>
                    </a:moveTo>
                    <a:cubicBezTo>
                      <a:pt x="10112" y="2077"/>
                      <a:pt x="8903" y="4200"/>
                      <a:pt x="7487" y="6072"/>
                    </a:cubicBezTo>
                    <a:cubicBezTo>
                      <a:pt x="6757" y="7053"/>
                      <a:pt x="5981" y="7966"/>
                      <a:pt x="5114" y="8765"/>
                    </a:cubicBezTo>
                    <a:cubicBezTo>
                      <a:pt x="4246" y="9564"/>
                      <a:pt x="3288" y="10249"/>
                      <a:pt x="2260" y="10751"/>
                    </a:cubicBezTo>
                    <a:cubicBezTo>
                      <a:pt x="1530" y="11116"/>
                      <a:pt x="777" y="11413"/>
                      <a:pt x="1" y="11572"/>
                    </a:cubicBezTo>
                    <a:cubicBezTo>
                      <a:pt x="92" y="12189"/>
                      <a:pt x="183" y="12805"/>
                      <a:pt x="275" y="13421"/>
                    </a:cubicBezTo>
                    <a:cubicBezTo>
                      <a:pt x="1279" y="13239"/>
                      <a:pt x="2215" y="12896"/>
                      <a:pt x="3105" y="12463"/>
                    </a:cubicBezTo>
                    <a:cubicBezTo>
                      <a:pt x="4315" y="11869"/>
                      <a:pt x="5433" y="11116"/>
                      <a:pt x="6437" y="10203"/>
                    </a:cubicBezTo>
                    <a:cubicBezTo>
                      <a:pt x="6825" y="9861"/>
                      <a:pt x="7191" y="9495"/>
                      <a:pt x="7556" y="9107"/>
                    </a:cubicBezTo>
                    <a:lnTo>
                      <a:pt x="5502" y="8879"/>
                    </a:lnTo>
                    <a:lnTo>
                      <a:pt x="8104" y="8491"/>
                    </a:lnTo>
                    <a:cubicBezTo>
                      <a:pt x="8446" y="8103"/>
                      <a:pt x="8766" y="7692"/>
                      <a:pt x="9085" y="7281"/>
                    </a:cubicBezTo>
                    <a:cubicBezTo>
                      <a:pt x="9861" y="6254"/>
                      <a:pt x="10569" y="5159"/>
                      <a:pt x="11254" y="4086"/>
                    </a:cubicBezTo>
                    <a:lnTo>
                      <a:pt x="12281" y="2419"/>
                    </a:lnTo>
                    <a:cubicBezTo>
                      <a:pt x="11984" y="1598"/>
                      <a:pt x="11687" y="799"/>
                      <a:pt x="11368" y="0"/>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31"/>
              <p:cNvSpPr/>
              <p:nvPr/>
            </p:nvSpPr>
            <p:spPr>
              <a:xfrm>
                <a:off x="4866500" y="5162400"/>
                <a:ext cx="363500" cy="95875"/>
              </a:xfrm>
              <a:custGeom>
                <a:avLst/>
                <a:gdLst/>
                <a:ahLst/>
                <a:cxnLst/>
                <a:rect l="l" t="t" r="r" b="b"/>
                <a:pathLst>
                  <a:path w="14540" h="3835" extrusionOk="0">
                    <a:moveTo>
                      <a:pt x="14334" y="0"/>
                    </a:moveTo>
                    <a:lnTo>
                      <a:pt x="13650" y="114"/>
                    </a:lnTo>
                    <a:lnTo>
                      <a:pt x="7259" y="1210"/>
                    </a:lnTo>
                    <a:lnTo>
                      <a:pt x="4063" y="1758"/>
                    </a:lnTo>
                    <a:cubicBezTo>
                      <a:pt x="3013" y="1941"/>
                      <a:pt x="1986" y="2077"/>
                      <a:pt x="959" y="2123"/>
                    </a:cubicBezTo>
                    <a:lnTo>
                      <a:pt x="0" y="2123"/>
                    </a:lnTo>
                    <a:cubicBezTo>
                      <a:pt x="91" y="2694"/>
                      <a:pt x="160" y="3264"/>
                      <a:pt x="251" y="3835"/>
                    </a:cubicBezTo>
                    <a:cubicBezTo>
                      <a:pt x="525" y="3835"/>
                      <a:pt x="776" y="3835"/>
                      <a:pt x="1050" y="3812"/>
                    </a:cubicBezTo>
                    <a:cubicBezTo>
                      <a:pt x="2168" y="3744"/>
                      <a:pt x="3287" y="3561"/>
                      <a:pt x="4360" y="3356"/>
                    </a:cubicBezTo>
                    <a:lnTo>
                      <a:pt x="7532" y="2739"/>
                    </a:lnTo>
                    <a:lnTo>
                      <a:pt x="13901" y="1507"/>
                    </a:lnTo>
                    <a:lnTo>
                      <a:pt x="14540" y="1370"/>
                    </a:lnTo>
                    <a:cubicBezTo>
                      <a:pt x="14471" y="913"/>
                      <a:pt x="14403" y="457"/>
                      <a:pt x="14334" y="0"/>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31"/>
              <p:cNvSpPr/>
              <p:nvPr/>
            </p:nvSpPr>
            <p:spPr>
              <a:xfrm>
                <a:off x="4815125" y="4949550"/>
                <a:ext cx="113025" cy="1315900"/>
              </a:xfrm>
              <a:custGeom>
                <a:avLst/>
                <a:gdLst/>
                <a:ahLst/>
                <a:cxnLst/>
                <a:rect l="l" t="t" r="r" b="b"/>
                <a:pathLst>
                  <a:path w="4521" h="52636" extrusionOk="0">
                    <a:moveTo>
                      <a:pt x="1" y="1"/>
                    </a:moveTo>
                    <a:cubicBezTo>
                      <a:pt x="1119" y="4269"/>
                      <a:pt x="1804" y="8628"/>
                      <a:pt x="2306" y="12988"/>
                    </a:cubicBezTo>
                    <a:cubicBezTo>
                      <a:pt x="2785" y="17348"/>
                      <a:pt x="3059" y="21730"/>
                      <a:pt x="3128" y="26135"/>
                    </a:cubicBezTo>
                    <a:cubicBezTo>
                      <a:pt x="3196" y="30518"/>
                      <a:pt x="3082" y="34900"/>
                      <a:pt x="2717" y="39260"/>
                    </a:cubicBezTo>
                    <a:cubicBezTo>
                      <a:pt x="2329" y="43597"/>
                      <a:pt x="1736" y="47956"/>
                      <a:pt x="594" y="52088"/>
                    </a:cubicBezTo>
                    <a:lnTo>
                      <a:pt x="2671" y="52636"/>
                    </a:lnTo>
                    <a:cubicBezTo>
                      <a:pt x="3698" y="48230"/>
                      <a:pt x="4109" y="43802"/>
                      <a:pt x="4315" y="39351"/>
                    </a:cubicBezTo>
                    <a:cubicBezTo>
                      <a:pt x="4520" y="34923"/>
                      <a:pt x="4452" y="30495"/>
                      <a:pt x="4201" y="26090"/>
                    </a:cubicBezTo>
                    <a:cubicBezTo>
                      <a:pt x="3950" y="21685"/>
                      <a:pt x="3493" y="17279"/>
                      <a:pt x="2831" y="12920"/>
                    </a:cubicBezTo>
                    <a:cubicBezTo>
                      <a:pt x="2169" y="8560"/>
                      <a:pt x="1302" y="4223"/>
                      <a:pt x="1" y="1"/>
                    </a:cubicBezTo>
                    <a:close/>
                  </a:path>
                </a:pathLst>
              </a:custGeom>
              <a:solidFill>
                <a:srgbClr val="CBDC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20" name="Google Shape;3720;p31"/>
            <p:cNvSpPr/>
            <p:nvPr/>
          </p:nvSpPr>
          <p:spPr>
            <a:xfrm>
              <a:off x="4746075" y="4933000"/>
              <a:ext cx="662550" cy="1787825"/>
            </a:xfrm>
            <a:custGeom>
              <a:avLst/>
              <a:gdLst/>
              <a:ahLst/>
              <a:cxnLst/>
              <a:rect l="l" t="t" r="r" b="b"/>
              <a:pathLst>
                <a:path w="26502" h="71513" extrusionOk="0">
                  <a:moveTo>
                    <a:pt x="26501" y="1"/>
                  </a:moveTo>
                  <a:lnTo>
                    <a:pt x="26501" y="1"/>
                  </a:lnTo>
                  <a:cubicBezTo>
                    <a:pt x="25794" y="6255"/>
                    <a:pt x="24424" y="12418"/>
                    <a:pt x="22781" y="18489"/>
                  </a:cubicBezTo>
                  <a:cubicBezTo>
                    <a:pt x="21137" y="24561"/>
                    <a:pt x="19174" y="30541"/>
                    <a:pt x="16983" y="36430"/>
                  </a:cubicBezTo>
                  <a:cubicBezTo>
                    <a:pt x="14769" y="42319"/>
                    <a:pt x="12327" y="48093"/>
                    <a:pt x="9542" y="53708"/>
                  </a:cubicBezTo>
                  <a:cubicBezTo>
                    <a:pt x="6780" y="59301"/>
                    <a:pt x="3699" y="64756"/>
                    <a:pt x="1" y="69686"/>
                  </a:cubicBezTo>
                  <a:lnTo>
                    <a:pt x="2489" y="71512"/>
                  </a:lnTo>
                  <a:cubicBezTo>
                    <a:pt x="6164" y="66171"/>
                    <a:pt x="9063" y="60488"/>
                    <a:pt x="11642" y="54690"/>
                  </a:cubicBezTo>
                  <a:cubicBezTo>
                    <a:pt x="14221" y="48869"/>
                    <a:pt x="16458" y="42958"/>
                    <a:pt x="18444" y="36932"/>
                  </a:cubicBezTo>
                  <a:cubicBezTo>
                    <a:pt x="20407" y="30929"/>
                    <a:pt x="22119" y="24834"/>
                    <a:pt x="23534" y="18672"/>
                  </a:cubicBezTo>
                  <a:cubicBezTo>
                    <a:pt x="24926" y="12532"/>
                    <a:pt x="26045" y="6278"/>
                    <a:pt x="26501" y="1"/>
                  </a:cubicBezTo>
                  <a:close/>
                </a:path>
              </a:pathLst>
            </a:custGeom>
            <a:solidFill>
              <a:srgbClr val="CBDC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21" name="Google Shape;3721;p31"/>
          <p:cNvSpPr/>
          <p:nvPr/>
        </p:nvSpPr>
        <p:spPr>
          <a:xfrm rot="3030638" flipH="1">
            <a:off x="5678116" y="477168"/>
            <a:ext cx="4635569" cy="1736179"/>
          </a:xfrm>
          <a:custGeom>
            <a:avLst/>
            <a:gdLst/>
            <a:ahLst/>
            <a:cxnLst/>
            <a:rect l="l" t="t" r="r" b="b"/>
            <a:pathLst>
              <a:path w="185433" h="69451" extrusionOk="0">
                <a:moveTo>
                  <a:pt x="4200" y="1"/>
                </a:moveTo>
                <a:lnTo>
                  <a:pt x="0" y="1781"/>
                </a:lnTo>
                <a:cubicBezTo>
                  <a:pt x="2420" y="7396"/>
                  <a:pt x="5250" y="12852"/>
                  <a:pt x="8446" y="18079"/>
                </a:cubicBezTo>
                <a:cubicBezTo>
                  <a:pt x="9222" y="19402"/>
                  <a:pt x="10112" y="20681"/>
                  <a:pt x="10934" y="21959"/>
                </a:cubicBezTo>
                <a:cubicBezTo>
                  <a:pt x="11778" y="23237"/>
                  <a:pt x="12668" y="24492"/>
                  <a:pt x="13536" y="25748"/>
                </a:cubicBezTo>
                <a:cubicBezTo>
                  <a:pt x="14471" y="26980"/>
                  <a:pt x="15362" y="28213"/>
                  <a:pt x="16297" y="29423"/>
                </a:cubicBezTo>
                <a:cubicBezTo>
                  <a:pt x="17279" y="30610"/>
                  <a:pt x="18192" y="31842"/>
                  <a:pt x="19219" y="32983"/>
                </a:cubicBezTo>
                <a:cubicBezTo>
                  <a:pt x="23168" y="37663"/>
                  <a:pt x="27505" y="42022"/>
                  <a:pt x="32161" y="46017"/>
                </a:cubicBezTo>
                <a:cubicBezTo>
                  <a:pt x="36840" y="49965"/>
                  <a:pt x="41885" y="53526"/>
                  <a:pt x="47180" y="56585"/>
                </a:cubicBezTo>
                <a:lnTo>
                  <a:pt x="48184" y="57155"/>
                </a:lnTo>
                <a:cubicBezTo>
                  <a:pt x="48504" y="57361"/>
                  <a:pt x="48846" y="57521"/>
                  <a:pt x="49189" y="57703"/>
                </a:cubicBezTo>
                <a:lnTo>
                  <a:pt x="51220" y="58799"/>
                </a:lnTo>
                <a:cubicBezTo>
                  <a:pt x="51882" y="59164"/>
                  <a:pt x="52590" y="59484"/>
                  <a:pt x="53274" y="59826"/>
                </a:cubicBezTo>
                <a:lnTo>
                  <a:pt x="55352" y="60830"/>
                </a:lnTo>
                <a:lnTo>
                  <a:pt x="57451" y="61743"/>
                </a:lnTo>
                <a:cubicBezTo>
                  <a:pt x="58159" y="62040"/>
                  <a:pt x="58844" y="62360"/>
                  <a:pt x="59551" y="62633"/>
                </a:cubicBezTo>
                <a:cubicBezTo>
                  <a:pt x="60989" y="63181"/>
                  <a:pt x="62405" y="63775"/>
                  <a:pt x="63865" y="64254"/>
                </a:cubicBezTo>
                <a:cubicBezTo>
                  <a:pt x="69640" y="66263"/>
                  <a:pt x="75620" y="67746"/>
                  <a:pt x="81669" y="68614"/>
                </a:cubicBezTo>
                <a:cubicBezTo>
                  <a:pt x="85681" y="69172"/>
                  <a:pt x="89732" y="69451"/>
                  <a:pt x="93777" y="69451"/>
                </a:cubicBezTo>
                <a:cubicBezTo>
                  <a:pt x="95855" y="69451"/>
                  <a:pt x="97930" y="69377"/>
                  <a:pt x="99998" y="69230"/>
                </a:cubicBezTo>
                <a:cubicBezTo>
                  <a:pt x="103034" y="68979"/>
                  <a:pt x="106069" y="68659"/>
                  <a:pt x="109082" y="68111"/>
                </a:cubicBezTo>
                <a:cubicBezTo>
                  <a:pt x="110589" y="67883"/>
                  <a:pt x="112072" y="67564"/>
                  <a:pt x="113556" y="67290"/>
                </a:cubicBezTo>
                <a:lnTo>
                  <a:pt x="115793" y="66788"/>
                </a:lnTo>
                <a:lnTo>
                  <a:pt x="116911" y="66537"/>
                </a:lnTo>
                <a:lnTo>
                  <a:pt x="118007" y="66263"/>
                </a:lnTo>
                <a:cubicBezTo>
                  <a:pt x="123919" y="64825"/>
                  <a:pt x="129694" y="62999"/>
                  <a:pt x="135400" y="61013"/>
                </a:cubicBezTo>
                <a:cubicBezTo>
                  <a:pt x="141106" y="59050"/>
                  <a:pt x="146767" y="56927"/>
                  <a:pt x="152405" y="54827"/>
                </a:cubicBezTo>
                <a:cubicBezTo>
                  <a:pt x="163703" y="50627"/>
                  <a:pt x="175002" y="46154"/>
                  <a:pt x="185433" y="39922"/>
                </a:cubicBezTo>
                <a:lnTo>
                  <a:pt x="184840" y="38941"/>
                </a:lnTo>
                <a:cubicBezTo>
                  <a:pt x="174454" y="44944"/>
                  <a:pt x="163155" y="49212"/>
                  <a:pt x="151811" y="53229"/>
                </a:cubicBezTo>
                <a:cubicBezTo>
                  <a:pt x="140467" y="57224"/>
                  <a:pt x="129146" y="61378"/>
                  <a:pt x="117482" y="64049"/>
                </a:cubicBezTo>
                <a:lnTo>
                  <a:pt x="116386" y="64300"/>
                </a:lnTo>
                <a:lnTo>
                  <a:pt x="115291" y="64528"/>
                </a:lnTo>
                <a:lnTo>
                  <a:pt x="113100" y="64984"/>
                </a:lnTo>
                <a:cubicBezTo>
                  <a:pt x="111639" y="65236"/>
                  <a:pt x="110178" y="65532"/>
                  <a:pt x="108694" y="65738"/>
                </a:cubicBezTo>
                <a:cubicBezTo>
                  <a:pt x="105750" y="66194"/>
                  <a:pt x="102783" y="66491"/>
                  <a:pt x="99815" y="66674"/>
                </a:cubicBezTo>
                <a:cubicBezTo>
                  <a:pt x="98283" y="66756"/>
                  <a:pt x="96747" y="66798"/>
                  <a:pt x="95211" y="66798"/>
                </a:cubicBezTo>
                <a:cubicBezTo>
                  <a:pt x="90822" y="66798"/>
                  <a:pt x="86431" y="66460"/>
                  <a:pt x="82103" y="65783"/>
                </a:cubicBezTo>
                <a:cubicBezTo>
                  <a:pt x="76237" y="64870"/>
                  <a:pt x="70485" y="63341"/>
                  <a:pt x="64915" y="61287"/>
                </a:cubicBezTo>
                <a:cubicBezTo>
                  <a:pt x="63523" y="60807"/>
                  <a:pt x="62153" y="60214"/>
                  <a:pt x="60784" y="59666"/>
                </a:cubicBezTo>
                <a:cubicBezTo>
                  <a:pt x="60099" y="59392"/>
                  <a:pt x="59437" y="59073"/>
                  <a:pt x="58753" y="58776"/>
                </a:cubicBezTo>
                <a:lnTo>
                  <a:pt x="56744" y="57840"/>
                </a:lnTo>
                <a:lnTo>
                  <a:pt x="54758" y="56859"/>
                </a:lnTo>
                <a:cubicBezTo>
                  <a:pt x="54096" y="56516"/>
                  <a:pt x="53411" y="56197"/>
                  <a:pt x="52772" y="55832"/>
                </a:cubicBezTo>
                <a:lnTo>
                  <a:pt x="50832" y="54759"/>
                </a:lnTo>
                <a:cubicBezTo>
                  <a:pt x="50513" y="54576"/>
                  <a:pt x="50193" y="54394"/>
                  <a:pt x="49873" y="54211"/>
                </a:cubicBezTo>
                <a:lnTo>
                  <a:pt x="48915" y="53640"/>
                </a:lnTo>
                <a:cubicBezTo>
                  <a:pt x="43848" y="50582"/>
                  <a:pt x="39054" y="47089"/>
                  <a:pt x="34581" y="43186"/>
                </a:cubicBezTo>
                <a:cubicBezTo>
                  <a:pt x="30152" y="39283"/>
                  <a:pt x="26044" y="34992"/>
                  <a:pt x="22278" y="30427"/>
                </a:cubicBezTo>
                <a:cubicBezTo>
                  <a:pt x="21319" y="29309"/>
                  <a:pt x="20452" y="28099"/>
                  <a:pt x="19539" y="26935"/>
                </a:cubicBezTo>
                <a:cubicBezTo>
                  <a:pt x="18626" y="25771"/>
                  <a:pt x="17781" y="24538"/>
                  <a:pt x="16914" y="23351"/>
                </a:cubicBezTo>
                <a:cubicBezTo>
                  <a:pt x="16092" y="22119"/>
                  <a:pt x="15247" y="20909"/>
                  <a:pt x="14449" y="19653"/>
                </a:cubicBezTo>
                <a:cubicBezTo>
                  <a:pt x="13673" y="18398"/>
                  <a:pt x="12851" y="17166"/>
                  <a:pt x="12120" y="15887"/>
                </a:cubicBezTo>
                <a:cubicBezTo>
                  <a:pt x="9107" y="10774"/>
                  <a:pt x="6460" y="5479"/>
                  <a:pt x="4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22" name="Google Shape;3722;p31"/>
          <p:cNvGrpSpPr/>
          <p:nvPr/>
        </p:nvGrpSpPr>
        <p:grpSpPr>
          <a:xfrm>
            <a:off x="8379791" y="2343501"/>
            <a:ext cx="764200" cy="2613491"/>
            <a:chOff x="8333266" y="2350451"/>
            <a:chExt cx="764200" cy="2613491"/>
          </a:xfrm>
        </p:grpSpPr>
        <p:sp>
          <p:nvSpPr>
            <p:cNvPr id="3723" name="Google Shape;3723;p31"/>
            <p:cNvSpPr/>
            <p:nvPr/>
          </p:nvSpPr>
          <p:spPr>
            <a:xfrm flipH="1">
              <a:off x="8883673" y="3481967"/>
              <a:ext cx="125908" cy="856042"/>
            </a:xfrm>
            <a:custGeom>
              <a:avLst/>
              <a:gdLst/>
              <a:ahLst/>
              <a:cxnLst/>
              <a:rect l="l" t="t" r="r" b="b"/>
              <a:pathLst>
                <a:path w="5821" h="32664" extrusionOk="0">
                  <a:moveTo>
                    <a:pt x="4885" y="3516"/>
                  </a:moveTo>
                  <a:cubicBezTo>
                    <a:pt x="4383" y="4771"/>
                    <a:pt x="3789" y="6095"/>
                    <a:pt x="3173" y="7465"/>
                  </a:cubicBezTo>
                  <a:lnTo>
                    <a:pt x="3173" y="7465"/>
                  </a:lnTo>
                  <a:cubicBezTo>
                    <a:pt x="2876" y="8172"/>
                    <a:pt x="2466" y="9017"/>
                    <a:pt x="2055" y="9975"/>
                  </a:cubicBezTo>
                  <a:lnTo>
                    <a:pt x="2055" y="9975"/>
                  </a:lnTo>
                  <a:cubicBezTo>
                    <a:pt x="1621" y="10934"/>
                    <a:pt x="1233" y="12075"/>
                    <a:pt x="982" y="13171"/>
                  </a:cubicBezTo>
                  <a:lnTo>
                    <a:pt x="982" y="13171"/>
                  </a:lnTo>
                  <a:cubicBezTo>
                    <a:pt x="434" y="15408"/>
                    <a:pt x="274" y="17622"/>
                    <a:pt x="297" y="18854"/>
                  </a:cubicBezTo>
                  <a:lnTo>
                    <a:pt x="297" y="18854"/>
                  </a:lnTo>
                  <a:cubicBezTo>
                    <a:pt x="320" y="20110"/>
                    <a:pt x="160" y="22233"/>
                    <a:pt x="69" y="24721"/>
                  </a:cubicBezTo>
                  <a:lnTo>
                    <a:pt x="69" y="24721"/>
                  </a:lnTo>
                  <a:cubicBezTo>
                    <a:pt x="23" y="25976"/>
                    <a:pt x="0" y="27300"/>
                    <a:pt x="46" y="28647"/>
                  </a:cubicBezTo>
                  <a:lnTo>
                    <a:pt x="46" y="28647"/>
                  </a:lnTo>
                  <a:cubicBezTo>
                    <a:pt x="92" y="29993"/>
                    <a:pt x="206" y="31340"/>
                    <a:pt x="297" y="32572"/>
                  </a:cubicBezTo>
                  <a:lnTo>
                    <a:pt x="297" y="32572"/>
                  </a:lnTo>
                  <a:lnTo>
                    <a:pt x="1553" y="32664"/>
                  </a:lnTo>
                  <a:cubicBezTo>
                    <a:pt x="1689" y="32299"/>
                    <a:pt x="1849" y="31682"/>
                    <a:pt x="1986" y="30952"/>
                  </a:cubicBezTo>
                  <a:lnTo>
                    <a:pt x="1986" y="30952"/>
                  </a:lnTo>
                  <a:cubicBezTo>
                    <a:pt x="2146" y="30199"/>
                    <a:pt x="2306" y="29331"/>
                    <a:pt x="2466" y="28441"/>
                  </a:cubicBezTo>
                  <a:lnTo>
                    <a:pt x="2466" y="28441"/>
                  </a:lnTo>
                  <a:cubicBezTo>
                    <a:pt x="2762" y="26684"/>
                    <a:pt x="3036" y="24835"/>
                    <a:pt x="3105" y="23739"/>
                  </a:cubicBezTo>
                  <a:lnTo>
                    <a:pt x="3105" y="23739"/>
                  </a:lnTo>
                  <a:cubicBezTo>
                    <a:pt x="3173" y="22643"/>
                    <a:pt x="3059" y="21639"/>
                    <a:pt x="2899" y="20407"/>
                  </a:cubicBezTo>
                  <a:lnTo>
                    <a:pt x="2899" y="20407"/>
                  </a:lnTo>
                  <a:cubicBezTo>
                    <a:pt x="2739" y="19197"/>
                    <a:pt x="2511" y="17736"/>
                    <a:pt x="2557" y="15727"/>
                  </a:cubicBezTo>
                  <a:lnTo>
                    <a:pt x="2557" y="15727"/>
                  </a:lnTo>
                  <a:cubicBezTo>
                    <a:pt x="2580" y="14883"/>
                    <a:pt x="2694" y="13879"/>
                    <a:pt x="2922" y="12829"/>
                  </a:cubicBezTo>
                  <a:lnTo>
                    <a:pt x="2922" y="12829"/>
                  </a:lnTo>
                  <a:cubicBezTo>
                    <a:pt x="3150" y="11756"/>
                    <a:pt x="3538" y="10683"/>
                    <a:pt x="3995" y="9519"/>
                  </a:cubicBezTo>
                  <a:lnTo>
                    <a:pt x="3995" y="9519"/>
                  </a:lnTo>
                  <a:cubicBezTo>
                    <a:pt x="4223" y="8926"/>
                    <a:pt x="4474" y="8309"/>
                    <a:pt x="4657" y="7670"/>
                  </a:cubicBezTo>
                  <a:lnTo>
                    <a:pt x="4657" y="7670"/>
                  </a:lnTo>
                  <a:cubicBezTo>
                    <a:pt x="4885" y="7031"/>
                    <a:pt x="5045" y="6392"/>
                    <a:pt x="5182" y="5753"/>
                  </a:cubicBezTo>
                  <a:lnTo>
                    <a:pt x="5182" y="5753"/>
                  </a:lnTo>
                  <a:cubicBezTo>
                    <a:pt x="5478" y="4475"/>
                    <a:pt x="5638" y="3242"/>
                    <a:pt x="5730" y="2124"/>
                  </a:cubicBezTo>
                  <a:lnTo>
                    <a:pt x="5730" y="2124"/>
                  </a:lnTo>
                  <a:cubicBezTo>
                    <a:pt x="5798" y="1348"/>
                    <a:pt x="5821" y="640"/>
                    <a:pt x="5798" y="1"/>
                  </a:cubicBezTo>
                  <a:lnTo>
                    <a:pt x="5798" y="1"/>
                  </a:lnTo>
                  <a:cubicBezTo>
                    <a:pt x="5752" y="1096"/>
                    <a:pt x="5387" y="2261"/>
                    <a:pt x="4885" y="3516"/>
                  </a:cubicBezTo>
                </a:path>
              </a:pathLst>
            </a:custGeom>
            <a:solidFill>
              <a:srgbClr val="316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31"/>
            <p:cNvSpPr/>
            <p:nvPr/>
          </p:nvSpPr>
          <p:spPr>
            <a:xfrm flipH="1">
              <a:off x="8885641" y="3537601"/>
              <a:ext cx="107653" cy="800403"/>
            </a:xfrm>
            <a:custGeom>
              <a:avLst/>
              <a:gdLst/>
              <a:ahLst/>
              <a:cxnLst/>
              <a:rect l="l" t="t" r="r" b="b"/>
              <a:pathLst>
                <a:path w="4977" h="30541" extrusionOk="0">
                  <a:moveTo>
                    <a:pt x="3470" y="5250"/>
                  </a:moveTo>
                  <a:cubicBezTo>
                    <a:pt x="3082" y="6141"/>
                    <a:pt x="2626" y="6939"/>
                    <a:pt x="2238" y="7761"/>
                  </a:cubicBezTo>
                  <a:lnTo>
                    <a:pt x="2238" y="7761"/>
                  </a:lnTo>
                  <a:cubicBezTo>
                    <a:pt x="1849" y="8583"/>
                    <a:pt x="1507" y="9427"/>
                    <a:pt x="1302" y="10272"/>
                  </a:cubicBezTo>
                  <a:lnTo>
                    <a:pt x="1302" y="10272"/>
                  </a:lnTo>
                  <a:cubicBezTo>
                    <a:pt x="777" y="12349"/>
                    <a:pt x="800" y="14380"/>
                    <a:pt x="914" y="16161"/>
                  </a:cubicBezTo>
                  <a:lnTo>
                    <a:pt x="914" y="16161"/>
                  </a:lnTo>
                  <a:cubicBezTo>
                    <a:pt x="1005" y="17941"/>
                    <a:pt x="1165" y="19493"/>
                    <a:pt x="1142" y="20726"/>
                  </a:cubicBezTo>
                  <a:lnTo>
                    <a:pt x="1142" y="20726"/>
                  </a:lnTo>
                  <a:cubicBezTo>
                    <a:pt x="1142" y="21958"/>
                    <a:pt x="868" y="23921"/>
                    <a:pt x="617" y="25816"/>
                  </a:cubicBezTo>
                  <a:lnTo>
                    <a:pt x="617" y="25816"/>
                  </a:lnTo>
                  <a:cubicBezTo>
                    <a:pt x="503" y="26775"/>
                    <a:pt x="366" y="27710"/>
                    <a:pt x="252" y="28532"/>
                  </a:cubicBezTo>
                  <a:lnTo>
                    <a:pt x="252" y="28532"/>
                  </a:lnTo>
                  <a:cubicBezTo>
                    <a:pt x="160" y="29331"/>
                    <a:pt x="46" y="30016"/>
                    <a:pt x="1" y="30495"/>
                  </a:cubicBezTo>
                  <a:lnTo>
                    <a:pt x="1" y="30495"/>
                  </a:lnTo>
                  <a:lnTo>
                    <a:pt x="800" y="30541"/>
                  </a:lnTo>
                  <a:cubicBezTo>
                    <a:pt x="936" y="30176"/>
                    <a:pt x="1096" y="29559"/>
                    <a:pt x="1233" y="28829"/>
                  </a:cubicBezTo>
                  <a:lnTo>
                    <a:pt x="1233" y="28829"/>
                  </a:lnTo>
                  <a:cubicBezTo>
                    <a:pt x="1393" y="28076"/>
                    <a:pt x="1553" y="27208"/>
                    <a:pt x="1713" y="26318"/>
                  </a:cubicBezTo>
                  <a:lnTo>
                    <a:pt x="1713" y="26318"/>
                  </a:lnTo>
                  <a:cubicBezTo>
                    <a:pt x="2009" y="24561"/>
                    <a:pt x="2283" y="22712"/>
                    <a:pt x="2352" y="21616"/>
                  </a:cubicBezTo>
                  <a:lnTo>
                    <a:pt x="2352" y="21616"/>
                  </a:lnTo>
                  <a:cubicBezTo>
                    <a:pt x="2420" y="20520"/>
                    <a:pt x="2306" y="19516"/>
                    <a:pt x="2146" y="18284"/>
                  </a:cubicBezTo>
                  <a:lnTo>
                    <a:pt x="2146" y="18284"/>
                  </a:lnTo>
                  <a:cubicBezTo>
                    <a:pt x="1986" y="17074"/>
                    <a:pt x="1758" y="15613"/>
                    <a:pt x="1804" y="13604"/>
                  </a:cubicBezTo>
                  <a:lnTo>
                    <a:pt x="1804" y="13604"/>
                  </a:lnTo>
                  <a:cubicBezTo>
                    <a:pt x="1827" y="12760"/>
                    <a:pt x="1941" y="11756"/>
                    <a:pt x="2169" y="10706"/>
                  </a:cubicBezTo>
                  <a:lnTo>
                    <a:pt x="2169" y="10706"/>
                  </a:lnTo>
                  <a:cubicBezTo>
                    <a:pt x="2397" y="9633"/>
                    <a:pt x="2785" y="8560"/>
                    <a:pt x="3242" y="7396"/>
                  </a:cubicBezTo>
                  <a:lnTo>
                    <a:pt x="3242" y="7396"/>
                  </a:lnTo>
                  <a:cubicBezTo>
                    <a:pt x="3470" y="6803"/>
                    <a:pt x="3721" y="6186"/>
                    <a:pt x="3904" y="5547"/>
                  </a:cubicBezTo>
                  <a:lnTo>
                    <a:pt x="3904" y="5547"/>
                  </a:lnTo>
                  <a:cubicBezTo>
                    <a:pt x="4132" y="4908"/>
                    <a:pt x="4292" y="4269"/>
                    <a:pt x="4429" y="3630"/>
                  </a:cubicBezTo>
                  <a:lnTo>
                    <a:pt x="4429" y="3630"/>
                  </a:lnTo>
                  <a:cubicBezTo>
                    <a:pt x="4725" y="2352"/>
                    <a:pt x="4885" y="1119"/>
                    <a:pt x="4977" y="1"/>
                  </a:cubicBezTo>
                  <a:lnTo>
                    <a:pt x="4977" y="1"/>
                  </a:lnTo>
                  <a:cubicBezTo>
                    <a:pt x="4771" y="1667"/>
                    <a:pt x="4246" y="3516"/>
                    <a:pt x="3470" y="5250"/>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31"/>
            <p:cNvSpPr/>
            <p:nvPr/>
          </p:nvSpPr>
          <p:spPr>
            <a:xfrm flipH="1">
              <a:off x="8869355" y="3209826"/>
              <a:ext cx="159975" cy="1054642"/>
            </a:xfrm>
            <a:custGeom>
              <a:avLst/>
              <a:gdLst/>
              <a:ahLst/>
              <a:cxnLst/>
              <a:rect l="l" t="t" r="r" b="b"/>
              <a:pathLst>
                <a:path w="7396" h="40242" extrusionOk="0">
                  <a:moveTo>
                    <a:pt x="5364" y="3903"/>
                  </a:moveTo>
                  <a:cubicBezTo>
                    <a:pt x="4520" y="5296"/>
                    <a:pt x="3561" y="6779"/>
                    <a:pt x="2808" y="8537"/>
                  </a:cubicBezTo>
                  <a:lnTo>
                    <a:pt x="2808" y="8537"/>
                  </a:lnTo>
                  <a:cubicBezTo>
                    <a:pt x="2420" y="9427"/>
                    <a:pt x="1986" y="10546"/>
                    <a:pt x="1644" y="11824"/>
                  </a:cubicBezTo>
                  <a:lnTo>
                    <a:pt x="1644" y="11824"/>
                  </a:lnTo>
                  <a:cubicBezTo>
                    <a:pt x="1279" y="13102"/>
                    <a:pt x="1028" y="14494"/>
                    <a:pt x="822" y="15887"/>
                  </a:cubicBezTo>
                  <a:lnTo>
                    <a:pt x="822" y="15887"/>
                  </a:lnTo>
                  <a:cubicBezTo>
                    <a:pt x="411" y="18626"/>
                    <a:pt x="183" y="21319"/>
                    <a:pt x="206" y="22871"/>
                  </a:cubicBezTo>
                  <a:lnTo>
                    <a:pt x="206" y="22871"/>
                  </a:lnTo>
                  <a:cubicBezTo>
                    <a:pt x="206" y="24423"/>
                    <a:pt x="0" y="27117"/>
                    <a:pt x="23" y="30244"/>
                  </a:cubicBezTo>
                  <a:lnTo>
                    <a:pt x="23" y="30244"/>
                  </a:lnTo>
                  <a:cubicBezTo>
                    <a:pt x="46" y="33394"/>
                    <a:pt x="320" y="36977"/>
                    <a:pt x="1050" y="40241"/>
                  </a:cubicBezTo>
                  <a:lnTo>
                    <a:pt x="1050" y="40241"/>
                  </a:lnTo>
                  <a:lnTo>
                    <a:pt x="2306" y="40081"/>
                  </a:lnTo>
                  <a:cubicBezTo>
                    <a:pt x="2397" y="39123"/>
                    <a:pt x="2511" y="37000"/>
                    <a:pt x="2648" y="34786"/>
                  </a:cubicBezTo>
                  <a:lnTo>
                    <a:pt x="2648" y="34786"/>
                  </a:lnTo>
                  <a:cubicBezTo>
                    <a:pt x="2808" y="32595"/>
                    <a:pt x="2990" y="30289"/>
                    <a:pt x="3036" y="28943"/>
                  </a:cubicBezTo>
                  <a:lnTo>
                    <a:pt x="3036" y="28943"/>
                  </a:lnTo>
                  <a:cubicBezTo>
                    <a:pt x="3082" y="27596"/>
                    <a:pt x="2945" y="26364"/>
                    <a:pt x="2785" y="24834"/>
                  </a:cubicBezTo>
                  <a:lnTo>
                    <a:pt x="2785" y="24834"/>
                  </a:lnTo>
                  <a:cubicBezTo>
                    <a:pt x="2625" y="23305"/>
                    <a:pt x="2443" y="21479"/>
                    <a:pt x="2488" y="18945"/>
                  </a:cubicBezTo>
                  <a:lnTo>
                    <a:pt x="2488" y="18945"/>
                  </a:lnTo>
                  <a:cubicBezTo>
                    <a:pt x="2488" y="17873"/>
                    <a:pt x="2580" y="16571"/>
                    <a:pt x="2739" y="15202"/>
                  </a:cubicBezTo>
                  <a:lnTo>
                    <a:pt x="2739" y="15202"/>
                  </a:lnTo>
                  <a:cubicBezTo>
                    <a:pt x="2899" y="13810"/>
                    <a:pt x="3150" y="12349"/>
                    <a:pt x="3584" y="10911"/>
                  </a:cubicBezTo>
                  <a:lnTo>
                    <a:pt x="3584" y="10911"/>
                  </a:lnTo>
                  <a:cubicBezTo>
                    <a:pt x="3995" y="9473"/>
                    <a:pt x="4565" y="8012"/>
                    <a:pt x="5090" y="6574"/>
                  </a:cubicBezTo>
                  <a:lnTo>
                    <a:pt x="5090" y="6574"/>
                  </a:lnTo>
                  <a:cubicBezTo>
                    <a:pt x="5638" y="5136"/>
                    <a:pt x="6163" y="3744"/>
                    <a:pt x="6597" y="2465"/>
                  </a:cubicBezTo>
                  <a:lnTo>
                    <a:pt x="6597" y="2465"/>
                  </a:lnTo>
                  <a:cubicBezTo>
                    <a:pt x="6894" y="1575"/>
                    <a:pt x="7168" y="754"/>
                    <a:pt x="7396" y="0"/>
                  </a:cubicBezTo>
                  <a:lnTo>
                    <a:pt x="7396" y="0"/>
                  </a:lnTo>
                  <a:cubicBezTo>
                    <a:pt x="6939" y="1256"/>
                    <a:pt x="6186" y="2534"/>
                    <a:pt x="5364" y="3903"/>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31"/>
            <p:cNvSpPr/>
            <p:nvPr/>
          </p:nvSpPr>
          <p:spPr>
            <a:xfrm flipH="1">
              <a:off x="8886636" y="3274422"/>
              <a:ext cx="112584" cy="988232"/>
            </a:xfrm>
            <a:custGeom>
              <a:avLst/>
              <a:gdLst/>
              <a:ahLst/>
              <a:cxnLst/>
              <a:rect l="l" t="t" r="r" b="b"/>
              <a:pathLst>
                <a:path w="5205" h="37708" extrusionOk="0">
                  <a:moveTo>
                    <a:pt x="2466" y="5935"/>
                  </a:moveTo>
                  <a:cubicBezTo>
                    <a:pt x="1987" y="6962"/>
                    <a:pt x="1530" y="7989"/>
                    <a:pt x="1188" y="9062"/>
                  </a:cubicBezTo>
                  <a:lnTo>
                    <a:pt x="1188" y="9062"/>
                  </a:lnTo>
                  <a:cubicBezTo>
                    <a:pt x="845" y="10135"/>
                    <a:pt x="594" y="11230"/>
                    <a:pt x="457" y="12326"/>
                  </a:cubicBezTo>
                  <a:lnTo>
                    <a:pt x="457" y="12326"/>
                  </a:lnTo>
                  <a:cubicBezTo>
                    <a:pt x="115" y="14951"/>
                    <a:pt x="115" y="17462"/>
                    <a:pt x="183" y="19699"/>
                  </a:cubicBezTo>
                  <a:lnTo>
                    <a:pt x="183" y="19699"/>
                  </a:lnTo>
                  <a:cubicBezTo>
                    <a:pt x="252" y="21913"/>
                    <a:pt x="412" y="23853"/>
                    <a:pt x="412" y="25382"/>
                  </a:cubicBezTo>
                  <a:lnTo>
                    <a:pt x="412" y="25382"/>
                  </a:lnTo>
                  <a:cubicBezTo>
                    <a:pt x="412" y="26934"/>
                    <a:pt x="229" y="29377"/>
                    <a:pt x="138" y="31773"/>
                  </a:cubicBezTo>
                  <a:lnTo>
                    <a:pt x="138" y="31773"/>
                  </a:lnTo>
                  <a:cubicBezTo>
                    <a:pt x="24" y="34170"/>
                    <a:pt x="1" y="36475"/>
                    <a:pt x="115" y="37708"/>
                  </a:cubicBezTo>
                  <a:lnTo>
                    <a:pt x="115" y="37708"/>
                  </a:lnTo>
                  <a:lnTo>
                    <a:pt x="914" y="37616"/>
                  </a:lnTo>
                  <a:cubicBezTo>
                    <a:pt x="1005" y="36658"/>
                    <a:pt x="1119" y="34535"/>
                    <a:pt x="1256" y="32321"/>
                  </a:cubicBezTo>
                  <a:lnTo>
                    <a:pt x="1256" y="32321"/>
                  </a:lnTo>
                  <a:cubicBezTo>
                    <a:pt x="1416" y="30130"/>
                    <a:pt x="1598" y="27824"/>
                    <a:pt x="1644" y="26478"/>
                  </a:cubicBezTo>
                  <a:lnTo>
                    <a:pt x="1644" y="26478"/>
                  </a:lnTo>
                  <a:cubicBezTo>
                    <a:pt x="1690" y="25131"/>
                    <a:pt x="1553" y="23899"/>
                    <a:pt x="1393" y="22369"/>
                  </a:cubicBezTo>
                  <a:lnTo>
                    <a:pt x="1393" y="22369"/>
                  </a:lnTo>
                  <a:cubicBezTo>
                    <a:pt x="1233" y="20840"/>
                    <a:pt x="1051" y="19014"/>
                    <a:pt x="1096" y="16480"/>
                  </a:cubicBezTo>
                  <a:lnTo>
                    <a:pt x="1096" y="16480"/>
                  </a:lnTo>
                  <a:cubicBezTo>
                    <a:pt x="1096" y="15408"/>
                    <a:pt x="1188" y="14106"/>
                    <a:pt x="1347" y="12737"/>
                  </a:cubicBezTo>
                  <a:lnTo>
                    <a:pt x="1347" y="12737"/>
                  </a:lnTo>
                  <a:cubicBezTo>
                    <a:pt x="1507" y="11345"/>
                    <a:pt x="1758" y="9884"/>
                    <a:pt x="2192" y="8446"/>
                  </a:cubicBezTo>
                  <a:lnTo>
                    <a:pt x="2192" y="8446"/>
                  </a:lnTo>
                  <a:cubicBezTo>
                    <a:pt x="2603" y="7008"/>
                    <a:pt x="3173" y="5547"/>
                    <a:pt x="3698" y="4109"/>
                  </a:cubicBezTo>
                  <a:lnTo>
                    <a:pt x="3698" y="4109"/>
                  </a:lnTo>
                  <a:cubicBezTo>
                    <a:pt x="4246" y="2671"/>
                    <a:pt x="4771" y="1279"/>
                    <a:pt x="5205" y="0"/>
                  </a:cubicBezTo>
                  <a:lnTo>
                    <a:pt x="5205" y="0"/>
                  </a:lnTo>
                  <a:cubicBezTo>
                    <a:pt x="4474" y="1872"/>
                    <a:pt x="3447" y="3904"/>
                    <a:pt x="2466" y="59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31"/>
            <p:cNvSpPr/>
            <p:nvPr/>
          </p:nvSpPr>
          <p:spPr>
            <a:xfrm flipH="1">
              <a:off x="8786901" y="3421564"/>
              <a:ext cx="223676" cy="830909"/>
            </a:xfrm>
            <a:custGeom>
              <a:avLst/>
              <a:gdLst/>
              <a:ahLst/>
              <a:cxnLst/>
              <a:rect l="l" t="t" r="r" b="b"/>
              <a:pathLst>
                <a:path w="10341" h="31705" extrusionOk="0">
                  <a:moveTo>
                    <a:pt x="9633" y="3561"/>
                  </a:moveTo>
                  <a:cubicBezTo>
                    <a:pt x="9268" y="4839"/>
                    <a:pt x="8811" y="6232"/>
                    <a:pt x="8309" y="7647"/>
                  </a:cubicBezTo>
                  <a:lnTo>
                    <a:pt x="8309" y="7647"/>
                  </a:lnTo>
                  <a:cubicBezTo>
                    <a:pt x="8081" y="8355"/>
                    <a:pt x="7716" y="9222"/>
                    <a:pt x="7214" y="10066"/>
                  </a:cubicBezTo>
                  <a:lnTo>
                    <a:pt x="7214" y="10066"/>
                  </a:lnTo>
                  <a:cubicBezTo>
                    <a:pt x="6734" y="10911"/>
                    <a:pt x="6049" y="11733"/>
                    <a:pt x="5410" y="12668"/>
                  </a:cubicBezTo>
                  <a:lnTo>
                    <a:pt x="5410" y="12668"/>
                  </a:lnTo>
                  <a:cubicBezTo>
                    <a:pt x="5068" y="13125"/>
                    <a:pt x="4771" y="13650"/>
                    <a:pt x="4497" y="14129"/>
                  </a:cubicBezTo>
                  <a:lnTo>
                    <a:pt x="4497" y="14129"/>
                  </a:lnTo>
                  <a:cubicBezTo>
                    <a:pt x="4223" y="14631"/>
                    <a:pt x="3995" y="15134"/>
                    <a:pt x="3813" y="15590"/>
                  </a:cubicBezTo>
                  <a:lnTo>
                    <a:pt x="3813" y="15590"/>
                  </a:lnTo>
                  <a:cubicBezTo>
                    <a:pt x="3425" y="16526"/>
                    <a:pt x="3151" y="17371"/>
                    <a:pt x="3014" y="17987"/>
                  </a:cubicBezTo>
                  <a:lnTo>
                    <a:pt x="3014" y="17987"/>
                  </a:lnTo>
                  <a:cubicBezTo>
                    <a:pt x="2717" y="19219"/>
                    <a:pt x="2055" y="21228"/>
                    <a:pt x="1393" y="23602"/>
                  </a:cubicBezTo>
                  <a:lnTo>
                    <a:pt x="1393" y="23602"/>
                  </a:lnTo>
                  <a:cubicBezTo>
                    <a:pt x="1051" y="24789"/>
                    <a:pt x="708" y="26067"/>
                    <a:pt x="434" y="27414"/>
                  </a:cubicBezTo>
                  <a:lnTo>
                    <a:pt x="434" y="27414"/>
                  </a:lnTo>
                  <a:cubicBezTo>
                    <a:pt x="161" y="28760"/>
                    <a:pt x="1" y="30175"/>
                    <a:pt x="24" y="31591"/>
                  </a:cubicBezTo>
                  <a:lnTo>
                    <a:pt x="24" y="31591"/>
                  </a:lnTo>
                  <a:lnTo>
                    <a:pt x="1279" y="31705"/>
                  </a:lnTo>
                  <a:cubicBezTo>
                    <a:pt x="1530" y="30974"/>
                    <a:pt x="2123" y="29399"/>
                    <a:pt x="2831" y="27779"/>
                  </a:cubicBezTo>
                  <a:lnTo>
                    <a:pt x="2831" y="27779"/>
                  </a:lnTo>
                  <a:cubicBezTo>
                    <a:pt x="3516" y="26135"/>
                    <a:pt x="4246" y="24424"/>
                    <a:pt x="4566" y="23374"/>
                  </a:cubicBezTo>
                  <a:lnTo>
                    <a:pt x="4566" y="23374"/>
                  </a:lnTo>
                  <a:cubicBezTo>
                    <a:pt x="4908" y="22346"/>
                    <a:pt x="5022" y="21342"/>
                    <a:pt x="5159" y="20110"/>
                  </a:cubicBezTo>
                  <a:lnTo>
                    <a:pt x="5159" y="20110"/>
                  </a:lnTo>
                  <a:cubicBezTo>
                    <a:pt x="5228" y="19493"/>
                    <a:pt x="5296" y="18831"/>
                    <a:pt x="5410" y="18078"/>
                  </a:cubicBezTo>
                  <a:lnTo>
                    <a:pt x="5410" y="18078"/>
                  </a:lnTo>
                  <a:cubicBezTo>
                    <a:pt x="5547" y="17348"/>
                    <a:pt x="5707" y="16503"/>
                    <a:pt x="6027" y="15590"/>
                  </a:cubicBezTo>
                  <a:lnTo>
                    <a:pt x="6027" y="15590"/>
                  </a:lnTo>
                  <a:cubicBezTo>
                    <a:pt x="6301" y="14814"/>
                    <a:pt x="6734" y="13970"/>
                    <a:pt x="7350" y="13034"/>
                  </a:cubicBezTo>
                  <a:lnTo>
                    <a:pt x="7350" y="13034"/>
                  </a:lnTo>
                  <a:cubicBezTo>
                    <a:pt x="7647" y="12554"/>
                    <a:pt x="7990" y="12052"/>
                    <a:pt x="8309" y="11504"/>
                  </a:cubicBezTo>
                  <a:lnTo>
                    <a:pt x="8309" y="11504"/>
                  </a:lnTo>
                  <a:cubicBezTo>
                    <a:pt x="8469" y="11231"/>
                    <a:pt x="8652" y="10934"/>
                    <a:pt x="8788" y="10614"/>
                  </a:cubicBezTo>
                  <a:lnTo>
                    <a:pt x="8788" y="10614"/>
                  </a:lnTo>
                  <a:cubicBezTo>
                    <a:pt x="8948" y="10317"/>
                    <a:pt x="9062" y="9998"/>
                    <a:pt x="9199" y="9678"/>
                  </a:cubicBezTo>
                  <a:lnTo>
                    <a:pt x="9199" y="9678"/>
                  </a:lnTo>
                  <a:cubicBezTo>
                    <a:pt x="9701" y="8423"/>
                    <a:pt x="10021" y="7053"/>
                    <a:pt x="10158" y="5752"/>
                  </a:cubicBezTo>
                  <a:lnTo>
                    <a:pt x="10158" y="5752"/>
                  </a:lnTo>
                  <a:cubicBezTo>
                    <a:pt x="10341" y="4429"/>
                    <a:pt x="10341" y="3196"/>
                    <a:pt x="10318" y="2078"/>
                  </a:cubicBezTo>
                  <a:lnTo>
                    <a:pt x="10318" y="2078"/>
                  </a:lnTo>
                  <a:cubicBezTo>
                    <a:pt x="10295" y="1324"/>
                    <a:pt x="10249" y="617"/>
                    <a:pt x="10181" y="0"/>
                  </a:cubicBezTo>
                  <a:lnTo>
                    <a:pt x="10181" y="0"/>
                  </a:lnTo>
                  <a:cubicBezTo>
                    <a:pt x="10226" y="1050"/>
                    <a:pt x="9998" y="2260"/>
                    <a:pt x="9633" y="3561"/>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31"/>
            <p:cNvSpPr/>
            <p:nvPr/>
          </p:nvSpPr>
          <p:spPr>
            <a:xfrm flipH="1">
              <a:off x="8786901" y="3475992"/>
              <a:ext cx="213293" cy="776476"/>
            </a:xfrm>
            <a:custGeom>
              <a:avLst/>
              <a:gdLst/>
              <a:ahLst/>
              <a:cxnLst/>
              <a:rect l="l" t="t" r="r" b="b"/>
              <a:pathLst>
                <a:path w="9861" h="29628" extrusionOk="0">
                  <a:moveTo>
                    <a:pt x="8879" y="5387"/>
                  </a:moveTo>
                  <a:cubicBezTo>
                    <a:pt x="8560" y="6300"/>
                    <a:pt x="8149" y="7191"/>
                    <a:pt x="7692" y="7989"/>
                  </a:cubicBezTo>
                  <a:lnTo>
                    <a:pt x="7692" y="7989"/>
                  </a:lnTo>
                  <a:cubicBezTo>
                    <a:pt x="7213" y="8811"/>
                    <a:pt x="6688" y="9519"/>
                    <a:pt x="6209" y="10249"/>
                  </a:cubicBezTo>
                  <a:lnTo>
                    <a:pt x="6209" y="10249"/>
                  </a:lnTo>
                  <a:cubicBezTo>
                    <a:pt x="5912" y="10683"/>
                    <a:pt x="5638" y="11139"/>
                    <a:pt x="5387" y="11596"/>
                  </a:cubicBezTo>
                  <a:lnTo>
                    <a:pt x="5387" y="11596"/>
                  </a:lnTo>
                  <a:cubicBezTo>
                    <a:pt x="5136" y="12052"/>
                    <a:pt x="4930" y="12509"/>
                    <a:pt x="4748" y="12965"/>
                  </a:cubicBezTo>
                  <a:lnTo>
                    <a:pt x="4748" y="12965"/>
                  </a:lnTo>
                  <a:cubicBezTo>
                    <a:pt x="4405" y="13901"/>
                    <a:pt x="4177" y="14814"/>
                    <a:pt x="3995" y="15682"/>
                  </a:cubicBezTo>
                  <a:lnTo>
                    <a:pt x="3995" y="15682"/>
                  </a:lnTo>
                  <a:cubicBezTo>
                    <a:pt x="3652" y="17416"/>
                    <a:pt x="3470" y="18968"/>
                    <a:pt x="3127" y="20155"/>
                  </a:cubicBezTo>
                  <a:lnTo>
                    <a:pt x="3127" y="20155"/>
                  </a:lnTo>
                  <a:cubicBezTo>
                    <a:pt x="2830" y="21342"/>
                    <a:pt x="2100" y="23168"/>
                    <a:pt x="1392" y="24949"/>
                  </a:cubicBezTo>
                  <a:lnTo>
                    <a:pt x="1392" y="24949"/>
                  </a:lnTo>
                  <a:cubicBezTo>
                    <a:pt x="1050" y="25862"/>
                    <a:pt x="730" y="26752"/>
                    <a:pt x="479" y="27551"/>
                  </a:cubicBezTo>
                  <a:lnTo>
                    <a:pt x="479" y="27551"/>
                  </a:lnTo>
                  <a:cubicBezTo>
                    <a:pt x="228" y="28350"/>
                    <a:pt x="69" y="29057"/>
                    <a:pt x="0" y="29559"/>
                  </a:cubicBezTo>
                  <a:lnTo>
                    <a:pt x="0" y="29559"/>
                  </a:lnTo>
                  <a:lnTo>
                    <a:pt x="799" y="29628"/>
                  </a:lnTo>
                  <a:cubicBezTo>
                    <a:pt x="1050" y="28897"/>
                    <a:pt x="1643" y="27322"/>
                    <a:pt x="2351" y="25702"/>
                  </a:cubicBezTo>
                  <a:lnTo>
                    <a:pt x="2351" y="25702"/>
                  </a:lnTo>
                  <a:cubicBezTo>
                    <a:pt x="3036" y="24058"/>
                    <a:pt x="3766" y="22347"/>
                    <a:pt x="4086" y="21297"/>
                  </a:cubicBezTo>
                  <a:lnTo>
                    <a:pt x="4086" y="21297"/>
                  </a:lnTo>
                  <a:cubicBezTo>
                    <a:pt x="4428" y="20269"/>
                    <a:pt x="4542" y="19265"/>
                    <a:pt x="4679" y="18033"/>
                  </a:cubicBezTo>
                  <a:lnTo>
                    <a:pt x="4679" y="18033"/>
                  </a:lnTo>
                  <a:cubicBezTo>
                    <a:pt x="4748" y="17416"/>
                    <a:pt x="4816" y="16754"/>
                    <a:pt x="4930" y="16001"/>
                  </a:cubicBezTo>
                  <a:lnTo>
                    <a:pt x="4930" y="16001"/>
                  </a:lnTo>
                  <a:cubicBezTo>
                    <a:pt x="5067" y="15271"/>
                    <a:pt x="5227" y="14426"/>
                    <a:pt x="5547" y="13513"/>
                  </a:cubicBezTo>
                  <a:lnTo>
                    <a:pt x="5547" y="13513"/>
                  </a:lnTo>
                  <a:cubicBezTo>
                    <a:pt x="5821" y="12737"/>
                    <a:pt x="6254" y="11893"/>
                    <a:pt x="6870" y="10957"/>
                  </a:cubicBezTo>
                  <a:lnTo>
                    <a:pt x="6870" y="10957"/>
                  </a:lnTo>
                  <a:cubicBezTo>
                    <a:pt x="7167" y="10477"/>
                    <a:pt x="7510" y="9975"/>
                    <a:pt x="7829" y="9427"/>
                  </a:cubicBezTo>
                  <a:lnTo>
                    <a:pt x="7829" y="9427"/>
                  </a:lnTo>
                  <a:cubicBezTo>
                    <a:pt x="7989" y="9154"/>
                    <a:pt x="8172" y="8857"/>
                    <a:pt x="8308" y="8537"/>
                  </a:cubicBezTo>
                  <a:lnTo>
                    <a:pt x="8308" y="8537"/>
                  </a:lnTo>
                  <a:cubicBezTo>
                    <a:pt x="8468" y="8240"/>
                    <a:pt x="8582" y="7921"/>
                    <a:pt x="8719" y="7601"/>
                  </a:cubicBezTo>
                  <a:lnTo>
                    <a:pt x="8719" y="7601"/>
                  </a:lnTo>
                  <a:cubicBezTo>
                    <a:pt x="9221" y="6346"/>
                    <a:pt x="9541" y="4976"/>
                    <a:pt x="9678" y="3675"/>
                  </a:cubicBezTo>
                  <a:lnTo>
                    <a:pt x="9678" y="3675"/>
                  </a:lnTo>
                  <a:cubicBezTo>
                    <a:pt x="9861" y="2352"/>
                    <a:pt x="9861" y="1119"/>
                    <a:pt x="9838" y="1"/>
                  </a:cubicBezTo>
                  <a:lnTo>
                    <a:pt x="9838" y="1"/>
                  </a:lnTo>
                  <a:cubicBezTo>
                    <a:pt x="9815" y="1667"/>
                    <a:pt x="9495" y="3561"/>
                    <a:pt x="8879" y="538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31"/>
            <p:cNvSpPr/>
            <p:nvPr/>
          </p:nvSpPr>
          <p:spPr>
            <a:xfrm flipH="1">
              <a:off x="8503008" y="3957958"/>
              <a:ext cx="594457" cy="983463"/>
            </a:xfrm>
            <a:custGeom>
              <a:avLst/>
              <a:gdLst/>
              <a:ahLst/>
              <a:cxnLst/>
              <a:rect l="l" t="t" r="r" b="b"/>
              <a:pathLst>
                <a:path w="27483" h="37526" extrusionOk="0">
                  <a:moveTo>
                    <a:pt x="10561" y="1"/>
                  </a:moveTo>
                  <a:cubicBezTo>
                    <a:pt x="10479" y="1"/>
                    <a:pt x="10405" y="10"/>
                    <a:pt x="10340" y="29"/>
                  </a:cubicBezTo>
                  <a:cubicBezTo>
                    <a:pt x="8377" y="599"/>
                    <a:pt x="1598" y="10734"/>
                    <a:pt x="1598" y="10734"/>
                  </a:cubicBezTo>
                  <a:lnTo>
                    <a:pt x="0" y="37120"/>
                  </a:lnTo>
                  <a:cubicBezTo>
                    <a:pt x="0" y="37120"/>
                    <a:pt x="8644" y="37525"/>
                    <a:pt x="15265" y="37525"/>
                  </a:cubicBezTo>
                  <a:cubicBezTo>
                    <a:pt x="18575" y="37525"/>
                    <a:pt x="21380" y="37424"/>
                    <a:pt x="22346" y="37120"/>
                  </a:cubicBezTo>
                  <a:cubicBezTo>
                    <a:pt x="23351" y="36800"/>
                    <a:pt x="24104" y="35773"/>
                    <a:pt x="24652" y="34449"/>
                  </a:cubicBezTo>
                  <a:cubicBezTo>
                    <a:pt x="25725" y="31984"/>
                    <a:pt x="26181" y="28560"/>
                    <a:pt x="26706" y="27305"/>
                  </a:cubicBezTo>
                  <a:cubicBezTo>
                    <a:pt x="27482" y="25365"/>
                    <a:pt x="22643" y="15436"/>
                    <a:pt x="22552" y="14294"/>
                  </a:cubicBezTo>
                  <a:cubicBezTo>
                    <a:pt x="22438" y="13176"/>
                    <a:pt x="22552" y="9889"/>
                    <a:pt x="22552" y="8839"/>
                  </a:cubicBezTo>
                  <a:cubicBezTo>
                    <a:pt x="22552" y="7846"/>
                    <a:pt x="12968" y="1"/>
                    <a:pt x="10561" y="1"/>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31"/>
            <p:cNvSpPr/>
            <p:nvPr/>
          </p:nvSpPr>
          <p:spPr>
            <a:xfrm flipH="1">
              <a:off x="8547457" y="4449777"/>
              <a:ext cx="493726" cy="514165"/>
            </a:xfrm>
            <a:custGeom>
              <a:avLst/>
              <a:gdLst/>
              <a:ahLst/>
              <a:cxnLst/>
              <a:rect l="l" t="t" r="r" b="b"/>
              <a:pathLst>
                <a:path w="22826" h="19619" extrusionOk="0">
                  <a:moveTo>
                    <a:pt x="14905" y="0"/>
                  </a:moveTo>
                  <a:lnTo>
                    <a:pt x="14905" y="0"/>
                  </a:lnTo>
                  <a:cubicBezTo>
                    <a:pt x="15955" y="1895"/>
                    <a:pt x="16526" y="5547"/>
                    <a:pt x="16366" y="6049"/>
                  </a:cubicBezTo>
                  <a:cubicBezTo>
                    <a:pt x="16207" y="6551"/>
                    <a:pt x="10774" y="11367"/>
                    <a:pt x="10272" y="11458"/>
                  </a:cubicBezTo>
                  <a:cubicBezTo>
                    <a:pt x="9770" y="11550"/>
                    <a:pt x="1" y="12280"/>
                    <a:pt x="1" y="12280"/>
                  </a:cubicBezTo>
                  <a:lnTo>
                    <a:pt x="1" y="18169"/>
                  </a:lnTo>
                  <a:cubicBezTo>
                    <a:pt x="1" y="18169"/>
                    <a:pt x="12360" y="19618"/>
                    <a:pt x="16337" y="19618"/>
                  </a:cubicBezTo>
                  <a:cubicBezTo>
                    <a:pt x="16536" y="19618"/>
                    <a:pt x="16714" y="19615"/>
                    <a:pt x="16868" y="19607"/>
                  </a:cubicBezTo>
                  <a:cubicBezTo>
                    <a:pt x="20132" y="19447"/>
                    <a:pt x="21068" y="18283"/>
                    <a:pt x="21822" y="16914"/>
                  </a:cubicBezTo>
                  <a:cubicBezTo>
                    <a:pt x="22575" y="15521"/>
                    <a:pt x="22757" y="12691"/>
                    <a:pt x="22780" y="11504"/>
                  </a:cubicBezTo>
                  <a:cubicBezTo>
                    <a:pt x="22826" y="10294"/>
                    <a:pt x="22278" y="7966"/>
                    <a:pt x="22278" y="7966"/>
                  </a:cubicBezTo>
                  <a:lnTo>
                    <a:pt x="19744" y="2830"/>
                  </a:lnTo>
                  <a:cubicBezTo>
                    <a:pt x="19744" y="2830"/>
                    <a:pt x="18809" y="2260"/>
                    <a:pt x="18558" y="2009"/>
                  </a:cubicBezTo>
                  <a:cubicBezTo>
                    <a:pt x="18306" y="1758"/>
                    <a:pt x="14906" y="0"/>
                    <a:pt x="14905"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31"/>
            <p:cNvSpPr/>
            <p:nvPr/>
          </p:nvSpPr>
          <p:spPr>
            <a:xfrm flipH="1">
              <a:off x="8503005" y="3957958"/>
              <a:ext cx="370803" cy="902848"/>
            </a:xfrm>
            <a:custGeom>
              <a:avLst/>
              <a:gdLst/>
              <a:ahLst/>
              <a:cxnLst/>
              <a:rect l="l" t="t" r="r" b="b"/>
              <a:pathLst>
                <a:path w="17143" h="34450" extrusionOk="0">
                  <a:moveTo>
                    <a:pt x="221" y="1"/>
                  </a:moveTo>
                  <a:cubicBezTo>
                    <a:pt x="139" y="1"/>
                    <a:pt x="65" y="10"/>
                    <a:pt x="0" y="29"/>
                  </a:cubicBezTo>
                  <a:cubicBezTo>
                    <a:pt x="1849" y="2905"/>
                    <a:pt x="2534" y="10551"/>
                    <a:pt x="2146" y="12240"/>
                  </a:cubicBezTo>
                  <a:cubicBezTo>
                    <a:pt x="1781" y="13929"/>
                    <a:pt x="4406" y="15869"/>
                    <a:pt x="5775" y="17421"/>
                  </a:cubicBezTo>
                  <a:cubicBezTo>
                    <a:pt x="7167" y="18996"/>
                    <a:pt x="11162" y="21872"/>
                    <a:pt x="12600" y="24201"/>
                  </a:cubicBezTo>
                  <a:cubicBezTo>
                    <a:pt x="14038" y="26506"/>
                    <a:pt x="14426" y="30751"/>
                    <a:pt x="14289" y="31893"/>
                  </a:cubicBezTo>
                  <a:cubicBezTo>
                    <a:pt x="14175" y="32965"/>
                    <a:pt x="14312" y="34358"/>
                    <a:pt x="14312" y="34449"/>
                  </a:cubicBezTo>
                  <a:cubicBezTo>
                    <a:pt x="15385" y="31984"/>
                    <a:pt x="15841" y="28560"/>
                    <a:pt x="16366" y="27305"/>
                  </a:cubicBezTo>
                  <a:cubicBezTo>
                    <a:pt x="17142" y="25365"/>
                    <a:pt x="12303" y="15436"/>
                    <a:pt x="12212" y="14294"/>
                  </a:cubicBezTo>
                  <a:cubicBezTo>
                    <a:pt x="12098" y="13176"/>
                    <a:pt x="12212" y="9889"/>
                    <a:pt x="12212" y="8839"/>
                  </a:cubicBezTo>
                  <a:cubicBezTo>
                    <a:pt x="12212" y="7846"/>
                    <a:pt x="2628" y="1"/>
                    <a:pt x="221" y="1"/>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31"/>
            <p:cNvSpPr/>
            <p:nvPr/>
          </p:nvSpPr>
          <p:spPr>
            <a:xfrm flipH="1">
              <a:off x="8843183" y="4339113"/>
              <a:ext cx="222681" cy="471997"/>
            </a:xfrm>
            <a:custGeom>
              <a:avLst/>
              <a:gdLst/>
              <a:ahLst/>
              <a:cxnLst/>
              <a:rect l="l" t="t" r="r" b="b"/>
              <a:pathLst>
                <a:path w="10295" h="18010" extrusionOk="0">
                  <a:moveTo>
                    <a:pt x="10295" y="0"/>
                  </a:moveTo>
                  <a:lnTo>
                    <a:pt x="10295" y="0"/>
                  </a:lnTo>
                  <a:cubicBezTo>
                    <a:pt x="8925" y="343"/>
                    <a:pt x="8263" y="1393"/>
                    <a:pt x="7692" y="2694"/>
                  </a:cubicBezTo>
                  <a:cubicBezTo>
                    <a:pt x="7145" y="3972"/>
                    <a:pt x="6665" y="4269"/>
                    <a:pt x="5912" y="5022"/>
                  </a:cubicBezTo>
                  <a:cubicBezTo>
                    <a:pt x="5159" y="5775"/>
                    <a:pt x="1644" y="7510"/>
                    <a:pt x="1142" y="7647"/>
                  </a:cubicBezTo>
                  <a:cubicBezTo>
                    <a:pt x="639" y="7784"/>
                    <a:pt x="274" y="13650"/>
                    <a:pt x="137" y="14882"/>
                  </a:cubicBezTo>
                  <a:cubicBezTo>
                    <a:pt x="0" y="16092"/>
                    <a:pt x="137" y="18010"/>
                    <a:pt x="137" y="18010"/>
                  </a:cubicBezTo>
                  <a:lnTo>
                    <a:pt x="3105" y="17553"/>
                  </a:lnTo>
                  <a:cubicBezTo>
                    <a:pt x="3105" y="17553"/>
                    <a:pt x="4794" y="15019"/>
                    <a:pt x="4931" y="14586"/>
                  </a:cubicBezTo>
                  <a:cubicBezTo>
                    <a:pt x="5068" y="14175"/>
                    <a:pt x="5250" y="11482"/>
                    <a:pt x="5547" y="10888"/>
                  </a:cubicBezTo>
                  <a:cubicBezTo>
                    <a:pt x="5821" y="10272"/>
                    <a:pt x="7282" y="6711"/>
                    <a:pt x="7898" y="5912"/>
                  </a:cubicBezTo>
                  <a:cubicBezTo>
                    <a:pt x="8491" y="5113"/>
                    <a:pt x="9108" y="1347"/>
                    <a:pt x="10295"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31"/>
            <p:cNvSpPr/>
            <p:nvPr/>
          </p:nvSpPr>
          <p:spPr>
            <a:xfrm flipH="1">
              <a:off x="8567204" y="3958692"/>
              <a:ext cx="382137" cy="762717"/>
            </a:xfrm>
            <a:custGeom>
              <a:avLst/>
              <a:gdLst/>
              <a:ahLst/>
              <a:cxnLst/>
              <a:rect l="l" t="t" r="r" b="b"/>
              <a:pathLst>
                <a:path w="17667" h="29103" extrusionOk="0">
                  <a:moveTo>
                    <a:pt x="3492" y="1"/>
                  </a:moveTo>
                  <a:cubicBezTo>
                    <a:pt x="4314" y="1804"/>
                    <a:pt x="5250" y="6118"/>
                    <a:pt x="5296" y="7396"/>
                  </a:cubicBezTo>
                  <a:cubicBezTo>
                    <a:pt x="5364" y="8651"/>
                    <a:pt x="4771" y="11139"/>
                    <a:pt x="4908" y="12212"/>
                  </a:cubicBezTo>
                  <a:cubicBezTo>
                    <a:pt x="5022" y="13262"/>
                    <a:pt x="4953" y="14586"/>
                    <a:pt x="4428" y="16001"/>
                  </a:cubicBezTo>
                  <a:cubicBezTo>
                    <a:pt x="3880" y="17439"/>
                    <a:pt x="2260" y="20749"/>
                    <a:pt x="1917" y="21456"/>
                  </a:cubicBezTo>
                  <a:cubicBezTo>
                    <a:pt x="1598" y="22141"/>
                    <a:pt x="114" y="25291"/>
                    <a:pt x="0" y="26021"/>
                  </a:cubicBezTo>
                  <a:cubicBezTo>
                    <a:pt x="799" y="24994"/>
                    <a:pt x="1621" y="22483"/>
                    <a:pt x="2100" y="21822"/>
                  </a:cubicBezTo>
                  <a:cubicBezTo>
                    <a:pt x="2602" y="21182"/>
                    <a:pt x="2488" y="21000"/>
                    <a:pt x="2990" y="20384"/>
                  </a:cubicBezTo>
                  <a:cubicBezTo>
                    <a:pt x="3515" y="19744"/>
                    <a:pt x="3812" y="18398"/>
                    <a:pt x="4131" y="17211"/>
                  </a:cubicBezTo>
                  <a:cubicBezTo>
                    <a:pt x="4428" y="16001"/>
                    <a:pt x="4679" y="15887"/>
                    <a:pt x="4930" y="15293"/>
                  </a:cubicBezTo>
                  <a:cubicBezTo>
                    <a:pt x="5159" y="14754"/>
                    <a:pt x="5104" y="12060"/>
                    <a:pt x="5453" y="12060"/>
                  </a:cubicBezTo>
                  <a:cubicBezTo>
                    <a:pt x="5488" y="12060"/>
                    <a:pt x="5526" y="12086"/>
                    <a:pt x="5569" y="12144"/>
                  </a:cubicBezTo>
                  <a:cubicBezTo>
                    <a:pt x="5455" y="13102"/>
                    <a:pt x="5935" y="14860"/>
                    <a:pt x="7373" y="16115"/>
                  </a:cubicBezTo>
                  <a:cubicBezTo>
                    <a:pt x="8788" y="17371"/>
                    <a:pt x="10157" y="18466"/>
                    <a:pt x="10751" y="19516"/>
                  </a:cubicBezTo>
                  <a:cubicBezTo>
                    <a:pt x="11344" y="20589"/>
                    <a:pt x="11801" y="22050"/>
                    <a:pt x="11869" y="22415"/>
                  </a:cubicBezTo>
                  <a:cubicBezTo>
                    <a:pt x="11930" y="21301"/>
                    <a:pt x="11182" y="19684"/>
                    <a:pt x="11300" y="19684"/>
                  </a:cubicBezTo>
                  <a:cubicBezTo>
                    <a:pt x="11315" y="19684"/>
                    <a:pt x="11344" y="19711"/>
                    <a:pt x="11390" y="19767"/>
                  </a:cubicBezTo>
                  <a:cubicBezTo>
                    <a:pt x="11824" y="20269"/>
                    <a:pt x="14038" y="21776"/>
                    <a:pt x="14631" y="22780"/>
                  </a:cubicBezTo>
                  <a:cubicBezTo>
                    <a:pt x="15247" y="23762"/>
                    <a:pt x="17484" y="26364"/>
                    <a:pt x="17644" y="29103"/>
                  </a:cubicBezTo>
                  <a:cubicBezTo>
                    <a:pt x="17667" y="27710"/>
                    <a:pt x="17073" y="25930"/>
                    <a:pt x="16503" y="24903"/>
                  </a:cubicBezTo>
                  <a:cubicBezTo>
                    <a:pt x="15909" y="23876"/>
                    <a:pt x="14357" y="21593"/>
                    <a:pt x="13535" y="20954"/>
                  </a:cubicBezTo>
                  <a:cubicBezTo>
                    <a:pt x="12714" y="20315"/>
                    <a:pt x="11618" y="19516"/>
                    <a:pt x="11367" y="19334"/>
                  </a:cubicBezTo>
                  <a:cubicBezTo>
                    <a:pt x="11139" y="19174"/>
                    <a:pt x="11025" y="19060"/>
                    <a:pt x="11025" y="19060"/>
                  </a:cubicBezTo>
                  <a:cubicBezTo>
                    <a:pt x="11025" y="19060"/>
                    <a:pt x="10591" y="18786"/>
                    <a:pt x="9678" y="17804"/>
                  </a:cubicBezTo>
                  <a:cubicBezTo>
                    <a:pt x="8788" y="16800"/>
                    <a:pt x="8354" y="16435"/>
                    <a:pt x="8194" y="16275"/>
                  </a:cubicBezTo>
                  <a:cubicBezTo>
                    <a:pt x="8035" y="16138"/>
                    <a:pt x="7190" y="15271"/>
                    <a:pt x="6962" y="14974"/>
                  </a:cubicBezTo>
                  <a:cubicBezTo>
                    <a:pt x="6756" y="14654"/>
                    <a:pt x="6003" y="13878"/>
                    <a:pt x="5752" y="10934"/>
                  </a:cubicBezTo>
                  <a:cubicBezTo>
                    <a:pt x="5684" y="10272"/>
                    <a:pt x="5638" y="8355"/>
                    <a:pt x="5524" y="7556"/>
                  </a:cubicBezTo>
                  <a:cubicBezTo>
                    <a:pt x="5410" y="6734"/>
                    <a:pt x="5341" y="3721"/>
                    <a:pt x="4953" y="2877"/>
                  </a:cubicBezTo>
                  <a:cubicBezTo>
                    <a:pt x="4588" y="2009"/>
                    <a:pt x="3492" y="1"/>
                    <a:pt x="3492" y="1"/>
                  </a:cubicBezTo>
                  <a:close/>
                </a:path>
              </a:pathLst>
            </a:custGeom>
            <a:solidFill>
              <a:srgbClr val="7E9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34" name="Google Shape;3734;p31"/>
            <p:cNvGrpSpPr/>
            <p:nvPr/>
          </p:nvGrpSpPr>
          <p:grpSpPr>
            <a:xfrm flipH="1">
              <a:off x="8333266" y="2350451"/>
              <a:ext cx="702645" cy="2346115"/>
              <a:chOff x="12111431" y="2541073"/>
              <a:chExt cx="1033302" cy="2847919"/>
            </a:xfrm>
          </p:grpSpPr>
          <p:sp>
            <p:nvSpPr>
              <p:cNvPr id="3735" name="Google Shape;3735;p31"/>
              <p:cNvSpPr/>
              <p:nvPr/>
            </p:nvSpPr>
            <p:spPr>
              <a:xfrm>
                <a:off x="12300938" y="2541073"/>
                <a:ext cx="843795" cy="1183616"/>
              </a:xfrm>
              <a:custGeom>
                <a:avLst/>
                <a:gdLst/>
                <a:ahLst/>
                <a:cxnLst/>
                <a:rect l="l" t="t" r="r" b="b"/>
                <a:pathLst>
                  <a:path w="26524" h="37206" extrusionOk="0">
                    <a:moveTo>
                      <a:pt x="13079" y="6300"/>
                    </a:moveTo>
                    <a:cubicBezTo>
                      <a:pt x="13718" y="7464"/>
                      <a:pt x="14358" y="8628"/>
                      <a:pt x="14974" y="9815"/>
                    </a:cubicBezTo>
                    <a:lnTo>
                      <a:pt x="14974" y="9815"/>
                    </a:lnTo>
                    <a:cubicBezTo>
                      <a:pt x="14175" y="8743"/>
                      <a:pt x="13376" y="7693"/>
                      <a:pt x="12577" y="6643"/>
                    </a:cubicBezTo>
                    <a:lnTo>
                      <a:pt x="12577" y="6643"/>
                    </a:lnTo>
                    <a:cubicBezTo>
                      <a:pt x="12577" y="6643"/>
                      <a:pt x="9427" y="9313"/>
                      <a:pt x="8879" y="11094"/>
                    </a:cubicBezTo>
                    <a:lnTo>
                      <a:pt x="8879" y="11094"/>
                    </a:lnTo>
                    <a:cubicBezTo>
                      <a:pt x="10180" y="13330"/>
                      <a:pt x="11436" y="15590"/>
                      <a:pt x="12646" y="17895"/>
                    </a:cubicBezTo>
                    <a:lnTo>
                      <a:pt x="12646" y="17895"/>
                    </a:lnTo>
                    <a:cubicBezTo>
                      <a:pt x="11322" y="15887"/>
                      <a:pt x="9975" y="13924"/>
                      <a:pt x="8606" y="12007"/>
                    </a:cubicBezTo>
                    <a:lnTo>
                      <a:pt x="8606" y="12007"/>
                    </a:lnTo>
                    <a:cubicBezTo>
                      <a:pt x="4565" y="16229"/>
                      <a:pt x="2123" y="23214"/>
                      <a:pt x="2123" y="23214"/>
                    </a:cubicBezTo>
                    <a:lnTo>
                      <a:pt x="2123" y="23214"/>
                    </a:lnTo>
                    <a:cubicBezTo>
                      <a:pt x="2671" y="24264"/>
                      <a:pt x="3219" y="25314"/>
                      <a:pt x="3767" y="26386"/>
                    </a:cubicBezTo>
                    <a:lnTo>
                      <a:pt x="3767" y="26386"/>
                    </a:lnTo>
                    <a:cubicBezTo>
                      <a:pt x="3150" y="25519"/>
                      <a:pt x="2511" y="24675"/>
                      <a:pt x="1872" y="23830"/>
                    </a:cubicBezTo>
                    <a:lnTo>
                      <a:pt x="1872" y="23830"/>
                    </a:lnTo>
                    <a:cubicBezTo>
                      <a:pt x="1598" y="24309"/>
                      <a:pt x="1324" y="24811"/>
                      <a:pt x="1050" y="25291"/>
                    </a:cubicBezTo>
                    <a:lnTo>
                      <a:pt x="1050" y="25291"/>
                    </a:lnTo>
                    <a:cubicBezTo>
                      <a:pt x="1667" y="26455"/>
                      <a:pt x="2306" y="27642"/>
                      <a:pt x="2899" y="28829"/>
                    </a:cubicBezTo>
                    <a:lnTo>
                      <a:pt x="2899" y="28829"/>
                    </a:lnTo>
                    <a:cubicBezTo>
                      <a:pt x="2169" y="27916"/>
                      <a:pt x="1438" y="26980"/>
                      <a:pt x="708" y="26090"/>
                    </a:cubicBezTo>
                    <a:lnTo>
                      <a:pt x="708" y="26090"/>
                    </a:lnTo>
                    <a:cubicBezTo>
                      <a:pt x="0" y="27277"/>
                      <a:pt x="776" y="32435"/>
                      <a:pt x="4657" y="37206"/>
                    </a:cubicBezTo>
                    <a:lnTo>
                      <a:pt x="4657" y="37206"/>
                    </a:lnTo>
                    <a:cubicBezTo>
                      <a:pt x="7122" y="36407"/>
                      <a:pt x="9907" y="35768"/>
                      <a:pt x="12349" y="34489"/>
                    </a:cubicBezTo>
                    <a:lnTo>
                      <a:pt x="12349" y="34489"/>
                    </a:lnTo>
                    <a:cubicBezTo>
                      <a:pt x="14791" y="33188"/>
                      <a:pt x="14951" y="32093"/>
                      <a:pt x="14951" y="32093"/>
                    </a:cubicBezTo>
                    <a:lnTo>
                      <a:pt x="14951" y="32093"/>
                    </a:lnTo>
                    <a:cubicBezTo>
                      <a:pt x="14106" y="31659"/>
                      <a:pt x="13262" y="31225"/>
                      <a:pt x="12417" y="30792"/>
                    </a:cubicBezTo>
                    <a:lnTo>
                      <a:pt x="12417" y="30792"/>
                    </a:lnTo>
                    <a:cubicBezTo>
                      <a:pt x="13376" y="31111"/>
                      <a:pt x="14358" y="31431"/>
                      <a:pt x="15316" y="31750"/>
                    </a:cubicBezTo>
                    <a:lnTo>
                      <a:pt x="15316" y="31750"/>
                    </a:lnTo>
                    <a:cubicBezTo>
                      <a:pt x="17165" y="29536"/>
                      <a:pt x="18603" y="27140"/>
                      <a:pt x="18603" y="27140"/>
                    </a:cubicBezTo>
                    <a:lnTo>
                      <a:pt x="18603" y="27140"/>
                    </a:lnTo>
                    <a:cubicBezTo>
                      <a:pt x="18032" y="26889"/>
                      <a:pt x="17462" y="26638"/>
                      <a:pt x="16914" y="26386"/>
                    </a:cubicBezTo>
                    <a:lnTo>
                      <a:pt x="16914" y="26386"/>
                    </a:lnTo>
                    <a:cubicBezTo>
                      <a:pt x="17667" y="26501"/>
                      <a:pt x="18398" y="26638"/>
                      <a:pt x="19151" y="26752"/>
                    </a:cubicBezTo>
                    <a:lnTo>
                      <a:pt x="19151" y="26752"/>
                    </a:lnTo>
                    <a:cubicBezTo>
                      <a:pt x="21000" y="24058"/>
                      <a:pt x="21411" y="21913"/>
                      <a:pt x="22232" y="20657"/>
                    </a:cubicBezTo>
                    <a:lnTo>
                      <a:pt x="22232" y="20657"/>
                    </a:lnTo>
                    <a:cubicBezTo>
                      <a:pt x="22415" y="20383"/>
                      <a:pt x="22689" y="20155"/>
                      <a:pt x="22940" y="19881"/>
                    </a:cubicBezTo>
                    <a:lnTo>
                      <a:pt x="22940" y="19881"/>
                    </a:lnTo>
                    <a:cubicBezTo>
                      <a:pt x="22141" y="19721"/>
                      <a:pt x="21342" y="19562"/>
                      <a:pt x="20543" y="19402"/>
                    </a:cubicBezTo>
                    <a:lnTo>
                      <a:pt x="20543" y="19402"/>
                    </a:lnTo>
                    <a:cubicBezTo>
                      <a:pt x="21319" y="19356"/>
                      <a:pt x="22095" y="19288"/>
                      <a:pt x="22871" y="19242"/>
                    </a:cubicBezTo>
                    <a:lnTo>
                      <a:pt x="22871" y="19242"/>
                    </a:lnTo>
                    <a:cubicBezTo>
                      <a:pt x="24880" y="16617"/>
                      <a:pt x="25154" y="13125"/>
                      <a:pt x="25154" y="12965"/>
                    </a:cubicBezTo>
                    <a:lnTo>
                      <a:pt x="25154" y="12965"/>
                    </a:lnTo>
                    <a:cubicBezTo>
                      <a:pt x="24675" y="13011"/>
                      <a:pt x="24195" y="13056"/>
                      <a:pt x="23716" y="13125"/>
                    </a:cubicBezTo>
                    <a:lnTo>
                      <a:pt x="23716" y="13125"/>
                    </a:lnTo>
                    <a:cubicBezTo>
                      <a:pt x="24241" y="12783"/>
                      <a:pt x="25085" y="12463"/>
                      <a:pt x="25085" y="12463"/>
                    </a:cubicBezTo>
                    <a:lnTo>
                      <a:pt x="25085" y="12463"/>
                    </a:lnTo>
                    <a:cubicBezTo>
                      <a:pt x="25154" y="12463"/>
                      <a:pt x="25222" y="12463"/>
                      <a:pt x="25268" y="12440"/>
                    </a:cubicBezTo>
                    <a:lnTo>
                      <a:pt x="25268" y="12440"/>
                    </a:lnTo>
                    <a:cubicBezTo>
                      <a:pt x="26523" y="9016"/>
                      <a:pt x="24629" y="2374"/>
                      <a:pt x="24241" y="0"/>
                    </a:cubicBezTo>
                    <a:lnTo>
                      <a:pt x="24241" y="0"/>
                    </a:lnTo>
                    <a:cubicBezTo>
                      <a:pt x="20315" y="1416"/>
                      <a:pt x="13992" y="4474"/>
                      <a:pt x="13079" y="6300"/>
                    </a:cubicBezTo>
                    <a:close/>
                    <a:moveTo>
                      <a:pt x="14951" y="32093"/>
                    </a:moveTo>
                    <a:lnTo>
                      <a:pt x="14951" y="32093"/>
                    </a:lnTo>
                    <a:lnTo>
                      <a:pt x="14951" y="32093"/>
                    </a:lnTo>
                    <a:lnTo>
                      <a:pt x="14951" y="32093"/>
                    </a:lnTo>
                    <a:lnTo>
                      <a:pt x="14951" y="32093"/>
                    </a:lnTo>
                    <a:lnTo>
                      <a:pt x="14951" y="32093"/>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31"/>
              <p:cNvSpPr/>
              <p:nvPr/>
            </p:nvSpPr>
            <p:spPr>
              <a:xfrm>
                <a:off x="12111431" y="2578103"/>
                <a:ext cx="956316" cy="2810889"/>
              </a:xfrm>
              <a:custGeom>
                <a:avLst/>
                <a:gdLst/>
                <a:ahLst/>
                <a:cxnLst/>
                <a:rect l="l" t="t" r="r" b="b"/>
                <a:pathLst>
                  <a:path w="30061" h="88358" extrusionOk="0">
                    <a:moveTo>
                      <a:pt x="24514" y="10843"/>
                    </a:moveTo>
                    <a:cubicBezTo>
                      <a:pt x="23373" y="12532"/>
                      <a:pt x="22186" y="14289"/>
                      <a:pt x="21182" y="16047"/>
                    </a:cubicBezTo>
                    <a:lnTo>
                      <a:pt x="21182" y="16047"/>
                    </a:lnTo>
                    <a:cubicBezTo>
                      <a:pt x="18123" y="21342"/>
                      <a:pt x="15407" y="25747"/>
                      <a:pt x="12988" y="29673"/>
                    </a:cubicBezTo>
                    <a:lnTo>
                      <a:pt x="12988" y="29673"/>
                    </a:lnTo>
                    <a:cubicBezTo>
                      <a:pt x="10637" y="33508"/>
                      <a:pt x="9039" y="37959"/>
                      <a:pt x="7783" y="43757"/>
                    </a:cubicBezTo>
                    <a:lnTo>
                      <a:pt x="7783" y="43757"/>
                    </a:lnTo>
                    <a:cubicBezTo>
                      <a:pt x="7053" y="47021"/>
                      <a:pt x="6779" y="50376"/>
                      <a:pt x="6437" y="53617"/>
                    </a:cubicBezTo>
                    <a:lnTo>
                      <a:pt x="6437" y="53617"/>
                    </a:lnTo>
                    <a:cubicBezTo>
                      <a:pt x="6300" y="54827"/>
                      <a:pt x="6163" y="56059"/>
                      <a:pt x="5980" y="57246"/>
                    </a:cubicBezTo>
                    <a:lnTo>
                      <a:pt x="5980" y="57246"/>
                    </a:lnTo>
                    <a:cubicBezTo>
                      <a:pt x="5729" y="58798"/>
                      <a:pt x="5478" y="60351"/>
                      <a:pt x="5181" y="61880"/>
                    </a:cubicBezTo>
                    <a:lnTo>
                      <a:pt x="5181" y="61880"/>
                    </a:lnTo>
                    <a:cubicBezTo>
                      <a:pt x="4656" y="64687"/>
                      <a:pt x="4040" y="67586"/>
                      <a:pt x="3469" y="70416"/>
                    </a:cubicBezTo>
                    <a:lnTo>
                      <a:pt x="3469" y="70416"/>
                    </a:lnTo>
                    <a:cubicBezTo>
                      <a:pt x="2625" y="74730"/>
                      <a:pt x="1780" y="79090"/>
                      <a:pt x="822" y="83267"/>
                    </a:cubicBezTo>
                    <a:lnTo>
                      <a:pt x="822" y="83267"/>
                    </a:lnTo>
                    <a:cubicBezTo>
                      <a:pt x="548" y="84386"/>
                      <a:pt x="274" y="85527"/>
                      <a:pt x="0" y="86645"/>
                    </a:cubicBezTo>
                    <a:lnTo>
                      <a:pt x="0" y="86645"/>
                    </a:lnTo>
                    <a:lnTo>
                      <a:pt x="0" y="88357"/>
                    </a:lnTo>
                    <a:cubicBezTo>
                      <a:pt x="91" y="87946"/>
                      <a:pt x="183" y="87535"/>
                      <a:pt x="297" y="87147"/>
                    </a:cubicBezTo>
                    <a:lnTo>
                      <a:pt x="297" y="87147"/>
                    </a:lnTo>
                    <a:cubicBezTo>
                      <a:pt x="616" y="85892"/>
                      <a:pt x="913" y="84637"/>
                      <a:pt x="1210" y="83358"/>
                    </a:cubicBezTo>
                    <a:lnTo>
                      <a:pt x="1210" y="83358"/>
                    </a:lnTo>
                    <a:cubicBezTo>
                      <a:pt x="2168" y="79181"/>
                      <a:pt x="3013" y="74799"/>
                      <a:pt x="3880" y="70508"/>
                    </a:cubicBezTo>
                    <a:lnTo>
                      <a:pt x="3880" y="70508"/>
                    </a:lnTo>
                    <a:cubicBezTo>
                      <a:pt x="4451" y="67677"/>
                      <a:pt x="5067" y="64779"/>
                      <a:pt x="5592" y="61971"/>
                    </a:cubicBezTo>
                    <a:lnTo>
                      <a:pt x="5592" y="61971"/>
                    </a:lnTo>
                    <a:cubicBezTo>
                      <a:pt x="5866" y="60419"/>
                      <a:pt x="6140" y="58867"/>
                      <a:pt x="6368" y="57315"/>
                    </a:cubicBezTo>
                    <a:lnTo>
                      <a:pt x="6368" y="57315"/>
                    </a:lnTo>
                    <a:cubicBezTo>
                      <a:pt x="6551" y="56105"/>
                      <a:pt x="6711" y="54872"/>
                      <a:pt x="6848" y="53663"/>
                    </a:cubicBezTo>
                    <a:lnTo>
                      <a:pt x="6848" y="53663"/>
                    </a:lnTo>
                    <a:cubicBezTo>
                      <a:pt x="7190" y="50444"/>
                      <a:pt x="7464" y="47089"/>
                      <a:pt x="8171" y="43871"/>
                    </a:cubicBezTo>
                    <a:lnTo>
                      <a:pt x="8171" y="43871"/>
                    </a:lnTo>
                    <a:cubicBezTo>
                      <a:pt x="9427" y="38119"/>
                      <a:pt x="11002" y="33691"/>
                      <a:pt x="13330" y="29924"/>
                    </a:cubicBezTo>
                    <a:lnTo>
                      <a:pt x="13330" y="29924"/>
                    </a:lnTo>
                    <a:cubicBezTo>
                      <a:pt x="15749" y="26021"/>
                      <a:pt x="18466" y="21593"/>
                      <a:pt x="21524" y="16298"/>
                    </a:cubicBezTo>
                    <a:lnTo>
                      <a:pt x="21524" y="16298"/>
                    </a:lnTo>
                    <a:cubicBezTo>
                      <a:pt x="22529" y="14563"/>
                      <a:pt x="23715" y="12828"/>
                      <a:pt x="24834" y="11139"/>
                    </a:cubicBezTo>
                    <a:lnTo>
                      <a:pt x="24834" y="11139"/>
                    </a:lnTo>
                    <a:cubicBezTo>
                      <a:pt x="27025" y="7852"/>
                      <a:pt x="29194" y="4337"/>
                      <a:pt x="30061" y="160"/>
                    </a:cubicBezTo>
                    <a:lnTo>
                      <a:pt x="30061" y="160"/>
                    </a:lnTo>
                    <a:cubicBezTo>
                      <a:pt x="29924" y="115"/>
                      <a:pt x="29787" y="46"/>
                      <a:pt x="29650" y="1"/>
                    </a:cubicBezTo>
                    <a:lnTo>
                      <a:pt x="29650" y="1"/>
                    </a:lnTo>
                    <a:cubicBezTo>
                      <a:pt x="28828" y="4086"/>
                      <a:pt x="26660" y="7579"/>
                      <a:pt x="24514" y="10843"/>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37" name="Google Shape;3737;p31"/>
          <p:cNvGrpSpPr/>
          <p:nvPr/>
        </p:nvGrpSpPr>
        <p:grpSpPr>
          <a:xfrm>
            <a:off x="7568490" y="4527999"/>
            <a:ext cx="1248959" cy="492362"/>
            <a:chOff x="12680715" y="5206674"/>
            <a:chExt cx="1248959" cy="492362"/>
          </a:xfrm>
        </p:grpSpPr>
        <p:sp>
          <p:nvSpPr>
            <p:cNvPr id="3738" name="Google Shape;3738;p31"/>
            <p:cNvSpPr/>
            <p:nvPr/>
          </p:nvSpPr>
          <p:spPr>
            <a:xfrm>
              <a:off x="12680715" y="5446700"/>
              <a:ext cx="1227899" cy="229686"/>
            </a:xfrm>
            <a:custGeom>
              <a:avLst/>
              <a:gdLst/>
              <a:ahLst/>
              <a:cxnLst/>
              <a:rect l="l" t="t" r="r" b="b"/>
              <a:pathLst>
                <a:path w="38598" h="7220" extrusionOk="0">
                  <a:moveTo>
                    <a:pt x="13103" y="0"/>
                  </a:moveTo>
                  <a:cubicBezTo>
                    <a:pt x="12302" y="0"/>
                    <a:pt x="12062" y="405"/>
                    <a:pt x="11002" y="513"/>
                  </a:cubicBezTo>
                  <a:cubicBezTo>
                    <a:pt x="9632" y="650"/>
                    <a:pt x="5820" y="2020"/>
                    <a:pt x="2922" y="2773"/>
                  </a:cubicBezTo>
                  <a:cubicBezTo>
                    <a:pt x="0" y="3549"/>
                    <a:pt x="1598" y="4165"/>
                    <a:pt x="2168" y="4873"/>
                  </a:cubicBezTo>
                  <a:cubicBezTo>
                    <a:pt x="2739" y="5580"/>
                    <a:pt x="4839" y="5626"/>
                    <a:pt x="9952" y="6379"/>
                  </a:cubicBezTo>
                  <a:cubicBezTo>
                    <a:pt x="13405" y="6888"/>
                    <a:pt x="22429" y="7220"/>
                    <a:pt x="28880" y="7220"/>
                  </a:cubicBezTo>
                  <a:cubicBezTo>
                    <a:pt x="31980" y="7220"/>
                    <a:pt x="34486" y="7143"/>
                    <a:pt x="35493" y="6973"/>
                  </a:cubicBezTo>
                  <a:cubicBezTo>
                    <a:pt x="38598" y="6448"/>
                    <a:pt x="35859" y="5261"/>
                    <a:pt x="36657" y="4462"/>
                  </a:cubicBezTo>
                  <a:cubicBezTo>
                    <a:pt x="37456" y="3686"/>
                    <a:pt x="35448" y="1974"/>
                    <a:pt x="31978" y="1403"/>
                  </a:cubicBezTo>
                  <a:cubicBezTo>
                    <a:pt x="31978" y="1403"/>
                    <a:pt x="15407" y="422"/>
                    <a:pt x="13901" y="102"/>
                  </a:cubicBezTo>
                  <a:cubicBezTo>
                    <a:pt x="13576" y="30"/>
                    <a:pt x="13319" y="0"/>
                    <a:pt x="13103"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31"/>
            <p:cNvSpPr/>
            <p:nvPr/>
          </p:nvSpPr>
          <p:spPr>
            <a:xfrm>
              <a:off x="13021968" y="5382407"/>
              <a:ext cx="907706" cy="316630"/>
            </a:xfrm>
            <a:custGeom>
              <a:avLst/>
              <a:gdLst/>
              <a:ahLst/>
              <a:cxnLst/>
              <a:rect l="l" t="t" r="r" b="b"/>
              <a:pathLst>
                <a:path w="28533" h="9953" extrusionOk="0">
                  <a:moveTo>
                    <a:pt x="28533" y="1"/>
                  </a:moveTo>
                  <a:cubicBezTo>
                    <a:pt x="28190" y="1895"/>
                    <a:pt x="27277" y="1165"/>
                    <a:pt x="26387" y="2534"/>
                  </a:cubicBezTo>
                  <a:cubicBezTo>
                    <a:pt x="25497" y="3881"/>
                    <a:pt x="24241" y="4018"/>
                    <a:pt x="23808" y="4794"/>
                  </a:cubicBezTo>
                  <a:cubicBezTo>
                    <a:pt x="23351" y="5593"/>
                    <a:pt x="22849" y="6894"/>
                    <a:pt x="22370" y="7784"/>
                  </a:cubicBezTo>
                  <a:cubicBezTo>
                    <a:pt x="21913" y="8674"/>
                    <a:pt x="18786" y="9268"/>
                    <a:pt x="17325" y="9564"/>
                  </a:cubicBezTo>
                  <a:cubicBezTo>
                    <a:pt x="15865" y="9861"/>
                    <a:pt x="11551" y="9952"/>
                    <a:pt x="10957" y="9656"/>
                  </a:cubicBezTo>
                  <a:cubicBezTo>
                    <a:pt x="10386" y="9382"/>
                    <a:pt x="6118" y="8857"/>
                    <a:pt x="4749" y="8400"/>
                  </a:cubicBezTo>
                  <a:cubicBezTo>
                    <a:pt x="3379" y="7921"/>
                    <a:pt x="2786" y="7853"/>
                    <a:pt x="2101" y="7031"/>
                  </a:cubicBezTo>
                  <a:cubicBezTo>
                    <a:pt x="1416" y="6209"/>
                    <a:pt x="1" y="3881"/>
                    <a:pt x="320" y="3310"/>
                  </a:cubicBezTo>
                  <a:cubicBezTo>
                    <a:pt x="640" y="2717"/>
                    <a:pt x="8880" y="5616"/>
                    <a:pt x="9953" y="5639"/>
                  </a:cubicBezTo>
                  <a:cubicBezTo>
                    <a:pt x="11026" y="5661"/>
                    <a:pt x="17622" y="5387"/>
                    <a:pt x="17622" y="5387"/>
                  </a:cubicBezTo>
                  <a:lnTo>
                    <a:pt x="24013" y="434"/>
                  </a:ln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31"/>
            <p:cNvSpPr/>
            <p:nvPr/>
          </p:nvSpPr>
          <p:spPr>
            <a:xfrm>
              <a:off x="13032148" y="5399840"/>
              <a:ext cx="792958" cy="275973"/>
            </a:xfrm>
            <a:custGeom>
              <a:avLst/>
              <a:gdLst/>
              <a:ahLst/>
              <a:cxnLst/>
              <a:rect l="l" t="t" r="r" b="b"/>
              <a:pathLst>
                <a:path w="24926" h="8675" extrusionOk="0">
                  <a:moveTo>
                    <a:pt x="1165" y="46"/>
                  </a:moveTo>
                  <a:cubicBezTo>
                    <a:pt x="594" y="754"/>
                    <a:pt x="457" y="2260"/>
                    <a:pt x="0" y="2762"/>
                  </a:cubicBezTo>
                  <a:cubicBezTo>
                    <a:pt x="137" y="4018"/>
                    <a:pt x="959" y="4314"/>
                    <a:pt x="2466" y="5113"/>
                  </a:cubicBezTo>
                  <a:cubicBezTo>
                    <a:pt x="3949" y="5912"/>
                    <a:pt x="6392" y="6323"/>
                    <a:pt x="7099" y="6917"/>
                  </a:cubicBezTo>
                  <a:cubicBezTo>
                    <a:pt x="7807" y="7487"/>
                    <a:pt x="8857" y="8103"/>
                    <a:pt x="8902" y="8400"/>
                  </a:cubicBezTo>
                  <a:cubicBezTo>
                    <a:pt x="8948" y="8674"/>
                    <a:pt x="16458" y="8012"/>
                    <a:pt x="18626" y="5935"/>
                  </a:cubicBezTo>
                  <a:cubicBezTo>
                    <a:pt x="20794" y="3858"/>
                    <a:pt x="22324" y="4406"/>
                    <a:pt x="22392" y="3470"/>
                  </a:cubicBezTo>
                  <a:cubicBezTo>
                    <a:pt x="22438" y="2557"/>
                    <a:pt x="24812" y="320"/>
                    <a:pt x="24880" y="160"/>
                  </a:cubicBezTo>
                  <a:cubicBezTo>
                    <a:pt x="24926" y="0"/>
                    <a:pt x="1165" y="46"/>
                    <a:pt x="1165" y="46"/>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31"/>
            <p:cNvSpPr/>
            <p:nvPr/>
          </p:nvSpPr>
          <p:spPr>
            <a:xfrm>
              <a:off x="13069178" y="5206674"/>
              <a:ext cx="860496" cy="318825"/>
            </a:xfrm>
            <a:custGeom>
              <a:avLst/>
              <a:gdLst/>
              <a:ahLst/>
              <a:cxnLst/>
              <a:rect l="l" t="t" r="r" b="b"/>
              <a:pathLst>
                <a:path w="27049" h="10022" extrusionOk="0">
                  <a:moveTo>
                    <a:pt x="13696" y="184"/>
                  </a:moveTo>
                  <a:cubicBezTo>
                    <a:pt x="13696" y="184"/>
                    <a:pt x="8035" y="731"/>
                    <a:pt x="7830" y="1097"/>
                  </a:cubicBezTo>
                  <a:cubicBezTo>
                    <a:pt x="7647" y="1485"/>
                    <a:pt x="8126" y="2375"/>
                    <a:pt x="8400" y="3082"/>
                  </a:cubicBezTo>
                  <a:cubicBezTo>
                    <a:pt x="8674" y="3790"/>
                    <a:pt x="7464" y="4498"/>
                    <a:pt x="5068" y="4383"/>
                  </a:cubicBezTo>
                  <a:cubicBezTo>
                    <a:pt x="2671" y="4292"/>
                    <a:pt x="1028" y="6118"/>
                    <a:pt x="1" y="6118"/>
                  </a:cubicBezTo>
                  <a:cubicBezTo>
                    <a:pt x="92" y="7488"/>
                    <a:pt x="6506" y="10021"/>
                    <a:pt x="9633" y="9473"/>
                  </a:cubicBezTo>
                  <a:cubicBezTo>
                    <a:pt x="12760" y="8903"/>
                    <a:pt x="16047" y="7214"/>
                    <a:pt x="18124" y="6689"/>
                  </a:cubicBezTo>
                  <a:cubicBezTo>
                    <a:pt x="20178" y="6187"/>
                    <a:pt x="26569" y="7214"/>
                    <a:pt x="27049" y="5525"/>
                  </a:cubicBezTo>
                  <a:cubicBezTo>
                    <a:pt x="26889" y="4680"/>
                    <a:pt x="26250" y="3402"/>
                    <a:pt x="25496" y="3037"/>
                  </a:cubicBezTo>
                  <a:cubicBezTo>
                    <a:pt x="24743" y="2649"/>
                    <a:pt x="19060" y="2694"/>
                    <a:pt x="18443" y="2283"/>
                  </a:cubicBezTo>
                  <a:cubicBezTo>
                    <a:pt x="17827" y="1850"/>
                    <a:pt x="14221" y="1"/>
                    <a:pt x="13696" y="184"/>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31"/>
            <p:cNvSpPr/>
            <p:nvPr/>
          </p:nvSpPr>
          <p:spPr>
            <a:xfrm>
              <a:off x="13311716" y="5258974"/>
              <a:ext cx="316630" cy="116211"/>
            </a:xfrm>
            <a:custGeom>
              <a:avLst/>
              <a:gdLst/>
              <a:ahLst/>
              <a:cxnLst/>
              <a:rect l="l" t="t" r="r" b="b"/>
              <a:pathLst>
                <a:path w="9953" h="3653" extrusionOk="0">
                  <a:moveTo>
                    <a:pt x="228" y="0"/>
                  </a:moveTo>
                  <a:cubicBezTo>
                    <a:pt x="731" y="548"/>
                    <a:pt x="1621" y="1028"/>
                    <a:pt x="2853" y="1301"/>
                  </a:cubicBezTo>
                  <a:cubicBezTo>
                    <a:pt x="4063" y="1553"/>
                    <a:pt x="5570" y="1849"/>
                    <a:pt x="5889" y="1941"/>
                  </a:cubicBezTo>
                  <a:cubicBezTo>
                    <a:pt x="6232" y="2055"/>
                    <a:pt x="6437" y="2443"/>
                    <a:pt x="7053" y="2648"/>
                  </a:cubicBezTo>
                  <a:cubicBezTo>
                    <a:pt x="7647" y="2876"/>
                    <a:pt x="8697" y="2922"/>
                    <a:pt x="9313" y="3219"/>
                  </a:cubicBezTo>
                  <a:cubicBezTo>
                    <a:pt x="9952" y="3493"/>
                    <a:pt x="8217" y="3264"/>
                    <a:pt x="7624" y="3219"/>
                  </a:cubicBezTo>
                  <a:cubicBezTo>
                    <a:pt x="7053" y="3173"/>
                    <a:pt x="7167" y="3652"/>
                    <a:pt x="6346" y="3219"/>
                  </a:cubicBezTo>
                  <a:cubicBezTo>
                    <a:pt x="5524" y="2762"/>
                    <a:pt x="4177" y="2488"/>
                    <a:pt x="3470" y="2511"/>
                  </a:cubicBezTo>
                  <a:cubicBezTo>
                    <a:pt x="2785" y="2534"/>
                    <a:pt x="1826" y="2443"/>
                    <a:pt x="1233" y="2534"/>
                  </a:cubicBezTo>
                  <a:cubicBezTo>
                    <a:pt x="617" y="2625"/>
                    <a:pt x="0" y="2443"/>
                    <a:pt x="92" y="2397"/>
                  </a:cubicBezTo>
                  <a:cubicBezTo>
                    <a:pt x="160" y="2374"/>
                    <a:pt x="228" y="1279"/>
                    <a:pt x="320" y="1073"/>
                  </a:cubicBezTo>
                  <a:cubicBezTo>
                    <a:pt x="388" y="868"/>
                    <a:pt x="228" y="0"/>
                    <a:pt x="228" y="0"/>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31"/>
            <p:cNvSpPr/>
            <p:nvPr/>
          </p:nvSpPr>
          <p:spPr>
            <a:xfrm>
              <a:off x="13076431" y="5395482"/>
              <a:ext cx="843095" cy="115479"/>
            </a:xfrm>
            <a:custGeom>
              <a:avLst/>
              <a:gdLst/>
              <a:ahLst/>
              <a:cxnLst/>
              <a:rect l="l" t="t" r="r" b="b"/>
              <a:pathLst>
                <a:path w="26502" h="3630" extrusionOk="0">
                  <a:moveTo>
                    <a:pt x="26501" y="1"/>
                  </a:moveTo>
                  <a:cubicBezTo>
                    <a:pt x="25839" y="206"/>
                    <a:pt x="24104" y="434"/>
                    <a:pt x="23671" y="434"/>
                  </a:cubicBezTo>
                  <a:cubicBezTo>
                    <a:pt x="23260" y="434"/>
                    <a:pt x="18672" y="640"/>
                    <a:pt x="18512" y="662"/>
                  </a:cubicBezTo>
                  <a:cubicBezTo>
                    <a:pt x="18352" y="685"/>
                    <a:pt x="14563" y="1484"/>
                    <a:pt x="13924" y="1941"/>
                  </a:cubicBezTo>
                  <a:cubicBezTo>
                    <a:pt x="13262" y="2420"/>
                    <a:pt x="10478" y="3036"/>
                    <a:pt x="9861" y="3219"/>
                  </a:cubicBezTo>
                  <a:cubicBezTo>
                    <a:pt x="9245" y="3401"/>
                    <a:pt x="6803" y="3516"/>
                    <a:pt x="5867" y="3219"/>
                  </a:cubicBezTo>
                  <a:cubicBezTo>
                    <a:pt x="4931" y="2922"/>
                    <a:pt x="2009" y="2032"/>
                    <a:pt x="1462" y="1712"/>
                  </a:cubicBezTo>
                  <a:cubicBezTo>
                    <a:pt x="891" y="1393"/>
                    <a:pt x="92" y="799"/>
                    <a:pt x="1" y="662"/>
                  </a:cubicBezTo>
                  <a:cubicBezTo>
                    <a:pt x="69" y="845"/>
                    <a:pt x="183" y="1096"/>
                    <a:pt x="435" y="1210"/>
                  </a:cubicBezTo>
                  <a:cubicBezTo>
                    <a:pt x="686" y="1347"/>
                    <a:pt x="1028" y="1370"/>
                    <a:pt x="1119" y="1507"/>
                  </a:cubicBezTo>
                  <a:cubicBezTo>
                    <a:pt x="1188" y="1644"/>
                    <a:pt x="1256" y="1712"/>
                    <a:pt x="1439" y="1804"/>
                  </a:cubicBezTo>
                  <a:cubicBezTo>
                    <a:pt x="1644" y="1895"/>
                    <a:pt x="3059" y="2443"/>
                    <a:pt x="3196" y="2488"/>
                  </a:cubicBezTo>
                  <a:cubicBezTo>
                    <a:pt x="3356" y="2557"/>
                    <a:pt x="5547" y="3333"/>
                    <a:pt x="5821" y="3333"/>
                  </a:cubicBezTo>
                  <a:cubicBezTo>
                    <a:pt x="6072" y="3333"/>
                    <a:pt x="7990" y="3630"/>
                    <a:pt x="8515" y="3607"/>
                  </a:cubicBezTo>
                  <a:cubicBezTo>
                    <a:pt x="9040" y="3584"/>
                    <a:pt x="9633" y="3493"/>
                    <a:pt x="9861" y="3447"/>
                  </a:cubicBezTo>
                  <a:cubicBezTo>
                    <a:pt x="10090" y="3379"/>
                    <a:pt x="13536" y="2580"/>
                    <a:pt x="14061" y="2169"/>
                  </a:cubicBezTo>
                  <a:cubicBezTo>
                    <a:pt x="14563" y="1758"/>
                    <a:pt x="15043" y="1598"/>
                    <a:pt x="16070" y="1461"/>
                  </a:cubicBezTo>
                  <a:cubicBezTo>
                    <a:pt x="17097" y="1302"/>
                    <a:pt x="18101" y="777"/>
                    <a:pt x="18512" y="754"/>
                  </a:cubicBezTo>
                  <a:cubicBezTo>
                    <a:pt x="18900" y="731"/>
                    <a:pt x="21525" y="777"/>
                    <a:pt x="21936" y="845"/>
                  </a:cubicBezTo>
                  <a:cubicBezTo>
                    <a:pt x="22347" y="914"/>
                    <a:pt x="23465" y="936"/>
                    <a:pt x="23716" y="754"/>
                  </a:cubicBezTo>
                  <a:cubicBezTo>
                    <a:pt x="23967" y="594"/>
                    <a:pt x="25063" y="503"/>
                    <a:pt x="25360" y="389"/>
                  </a:cubicBezTo>
                  <a:cubicBezTo>
                    <a:pt x="25656" y="274"/>
                    <a:pt x="26341" y="320"/>
                    <a:pt x="26501" y="1"/>
                  </a:cubicBezTo>
                  <a:close/>
                </a:path>
              </a:pathLst>
            </a:custGeom>
            <a:solidFill>
              <a:srgbClr val="7E9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44" name="Google Shape;3744;p31"/>
          <p:cNvGrpSpPr/>
          <p:nvPr/>
        </p:nvGrpSpPr>
        <p:grpSpPr>
          <a:xfrm flipH="1">
            <a:off x="7884547" y="3940925"/>
            <a:ext cx="1754725" cy="1335300"/>
            <a:chOff x="0" y="3611325"/>
            <a:chExt cx="1754725" cy="1335300"/>
          </a:xfrm>
        </p:grpSpPr>
        <p:sp>
          <p:nvSpPr>
            <p:cNvPr id="3745" name="Google Shape;3745;p31"/>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31"/>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47" name="Google Shape;3747;p31"/>
          <p:cNvGrpSpPr/>
          <p:nvPr/>
        </p:nvGrpSpPr>
        <p:grpSpPr>
          <a:xfrm>
            <a:off x="-479801" y="2102149"/>
            <a:ext cx="2506462" cy="1803274"/>
            <a:chOff x="4827150" y="2632375"/>
            <a:chExt cx="1863125" cy="1340425"/>
          </a:xfrm>
        </p:grpSpPr>
        <p:sp>
          <p:nvSpPr>
            <p:cNvPr id="3748" name="Google Shape;3748;p31"/>
            <p:cNvSpPr/>
            <p:nvPr/>
          </p:nvSpPr>
          <p:spPr>
            <a:xfrm>
              <a:off x="5790375" y="3391875"/>
              <a:ext cx="716725" cy="580925"/>
            </a:xfrm>
            <a:custGeom>
              <a:avLst/>
              <a:gdLst/>
              <a:ahLst/>
              <a:cxnLst/>
              <a:rect l="l" t="t" r="r" b="b"/>
              <a:pathLst>
                <a:path w="28669" h="23237" extrusionOk="0">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49" name="Google Shape;3749;p31"/>
            <p:cNvGrpSpPr/>
            <p:nvPr/>
          </p:nvGrpSpPr>
          <p:grpSpPr>
            <a:xfrm>
              <a:off x="4827150" y="2632375"/>
              <a:ext cx="1863125" cy="1274825"/>
              <a:chOff x="4827150" y="2632375"/>
              <a:chExt cx="1863125" cy="1274825"/>
            </a:xfrm>
          </p:grpSpPr>
          <p:sp>
            <p:nvSpPr>
              <p:cNvPr id="3750" name="Google Shape;3750;p31"/>
              <p:cNvSpPr/>
              <p:nvPr/>
            </p:nvSpPr>
            <p:spPr>
              <a:xfrm>
                <a:off x="4844825" y="2822325"/>
                <a:ext cx="721875" cy="658025"/>
              </a:xfrm>
              <a:custGeom>
                <a:avLst/>
                <a:gdLst/>
                <a:ahLst/>
                <a:cxnLst/>
                <a:rect l="l" t="t" r="r" b="b"/>
                <a:pathLst>
                  <a:path w="28875" h="26321" extrusionOk="0">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31"/>
              <p:cNvSpPr/>
              <p:nvPr/>
            </p:nvSpPr>
            <p:spPr>
              <a:xfrm>
                <a:off x="4827150" y="3079700"/>
                <a:ext cx="721875" cy="658000"/>
              </a:xfrm>
              <a:custGeom>
                <a:avLst/>
                <a:gdLst/>
                <a:ahLst/>
                <a:cxnLst/>
                <a:rect l="l" t="t" r="r" b="b"/>
                <a:pathLst>
                  <a:path w="28875" h="26320" extrusionOk="0">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31"/>
              <p:cNvSpPr/>
              <p:nvPr/>
            </p:nvSpPr>
            <p:spPr>
              <a:xfrm>
                <a:off x="5487350" y="2892125"/>
                <a:ext cx="1202925" cy="1015075"/>
              </a:xfrm>
              <a:custGeom>
                <a:avLst/>
                <a:gdLst/>
                <a:ahLst/>
                <a:cxnLst/>
                <a:rect l="l" t="t" r="r" b="b"/>
                <a:pathLst>
                  <a:path w="48117" h="40603" extrusionOk="0">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31"/>
              <p:cNvSpPr/>
              <p:nvPr/>
            </p:nvSpPr>
            <p:spPr>
              <a:xfrm>
                <a:off x="5487350" y="2632375"/>
                <a:ext cx="733300" cy="1193775"/>
              </a:xfrm>
              <a:custGeom>
                <a:avLst/>
                <a:gdLst/>
                <a:ahLst/>
                <a:cxnLst/>
                <a:rect l="l" t="t" r="r" b="b"/>
                <a:pathLst>
                  <a:path w="29332" h="47751" extrusionOk="0">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31"/>
              <p:cNvSpPr/>
              <p:nvPr/>
            </p:nvSpPr>
            <p:spPr>
              <a:xfrm>
                <a:off x="5341850" y="3063775"/>
                <a:ext cx="452525" cy="688925"/>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55" name="Google Shape;3755;p31"/>
          <p:cNvGrpSpPr/>
          <p:nvPr/>
        </p:nvGrpSpPr>
        <p:grpSpPr>
          <a:xfrm flipH="1">
            <a:off x="-1570124" y="-11"/>
            <a:ext cx="3434775" cy="4689053"/>
            <a:chOff x="-8979" y="-3697236"/>
            <a:chExt cx="3349039" cy="4572010"/>
          </a:xfrm>
        </p:grpSpPr>
        <p:sp>
          <p:nvSpPr>
            <p:cNvPr id="3756" name="Google Shape;3756;p31"/>
            <p:cNvSpPr/>
            <p:nvPr/>
          </p:nvSpPr>
          <p:spPr>
            <a:xfrm>
              <a:off x="-8979" y="-3697236"/>
              <a:ext cx="3349039" cy="4572010"/>
            </a:xfrm>
            <a:custGeom>
              <a:avLst/>
              <a:gdLst/>
              <a:ahLst/>
              <a:cxnLst/>
              <a:rect l="l" t="t" r="r" b="b"/>
              <a:pathLst>
                <a:path w="114949" h="156925" extrusionOk="0">
                  <a:moveTo>
                    <a:pt x="4" y="150666"/>
                  </a:moveTo>
                  <a:cubicBezTo>
                    <a:pt x="3" y="150668"/>
                    <a:pt x="2" y="150669"/>
                    <a:pt x="0" y="150670"/>
                  </a:cubicBezTo>
                  <a:lnTo>
                    <a:pt x="0" y="150670"/>
                  </a:lnTo>
                  <a:cubicBezTo>
                    <a:pt x="0" y="150670"/>
                    <a:pt x="2" y="150669"/>
                    <a:pt x="4" y="150666"/>
                  </a:cubicBezTo>
                  <a:close/>
                  <a:moveTo>
                    <a:pt x="0" y="1"/>
                  </a:moveTo>
                  <a:lnTo>
                    <a:pt x="14837" y="29400"/>
                  </a:lnTo>
                  <a:cubicBezTo>
                    <a:pt x="14837" y="29400"/>
                    <a:pt x="35174" y="47340"/>
                    <a:pt x="35174" y="47340"/>
                  </a:cubicBezTo>
                  <a:cubicBezTo>
                    <a:pt x="36315" y="48368"/>
                    <a:pt x="37023" y="51517"/>
                    <a:pt x="37639" y="52887"/>
                  </a:cubicBezTo>
                  <a:cubicBezTo>
                    <a:pt x="38826" y="55535"/>
                    <a:pt x="41474" y="59369"/>
                    <a:pt x="40721" y="62359"/>
                  </a:cubicBezTo>
                  <a:cubicBezTo>
                    <a:pt x="40219" y="64345"/>
                    <a:pt x="38119" y="65601"/>
                    <a:pt x="36818" y="67084"/>
                  </a:cubicBezTo>
                  <a:cubicBezTo>
                    <a:pt x="35402" y="68659"/>
                    <a:pt x="34010" y="70257"/>
                    <a:pt x="32618" y="71855"/>
                  </a:cubicBezTo>
                  <a:cubicBezTo>
                    <a:pt x="30655" y="74137"/>
                    <a:pt x="28463" y="76351"/>
                    <a:pt x="26797" y="78862"/>
                  </a:cubicBezTo>
                  <a:cubicBezTo>
                    <a:pt x="24903" y="81692"/>
                    <a:pt x="23761" y="85276"/>
                    <a:pt x="22597" y="88449"/>
                  </a:cubicBezTo>
                  <a:cubicBezTo>
                    <a:pt x="21821" y="90503"/>
                    <a:pt x="21776" y="91736"/>
                    <a:pt x="21707" y="93881"/>
                  </a:cubicBezTo>
                  <a:cubicBezTo>
                    <a:pt x="21593" y="97716"/>
                    <a:pt x="19767" y="101299"/>
                    <a:pt x="19082" y="105065"/>
                  </a:cubicBezTo>
                  <a:cubicBezTo>
                    <a:pt x="18398" y="108832"/>
                    <a:pt x="18146" y="112735"/>
                    <a:pt x="17781" y="116501"/>
                  </a:cubicBezTo>
                  <a:cubicBezTo>
                    <a:pt x="17667" y="117665"/>
                    <a:pt x="17553" y="118829"/>
                    <a:pt x="17530" y="119993"/>
                  </a:cubicBezTo>
                  <a:cubicBezTo>
                    <a:pt x="17462" y="123303"/>
                    <a:pt x="20132" y="128187"/>
                    <a:pt x="18032" y="131109"/>
                  </a:cubicBezTo>
                  <a:cubicBezTo>
                    <a:pt x="16024" y="133917"/>
                    <a:pt x="11253" y="139897"/>
                    <a:pt x="10043" y="140696"/>
                  </a:cubicBezTo>
                  <a:cubicBezTo>
                    <a:pt x="8871" y="141485"/>
                    <a:pt x="217" y="150446"/>
                    <a:pt x="4" y="150666"/>
                  </a:cubicBezTo>
                  <a:lnTo>
                    <a:pt x="4" y="150666"/>
                  </a:lnTo>
                  <a:cubicBezTo>
                    <a:pt x="220" y="150449"/>
                    <a:pt x="1220" y="150412"/>
                    <a:pt x="2115" y="150412"/>
                  </a:cubicBezTo>
                  <a:cubicBezTo>
                    <a:pt x="2575" y="150412"/>
                    <a:pt x="3007" y="150422"/>
                    <a:pt x="3290" y="150422"/>
                  </a:cubicBezTo>
                  <a:cubicBezTo>
                    <a:pt x="3371" y="150422"/>
                    <a:pt x="3439" y="150421"/>
                    <a:pt x="3493" y="150419"/>
                  </a:cubicBezTo>
                  <a:cubicBezTo>
                    <a:pt x="3645" y="150414"/>
                    <a:pt x="3797" y="150412"/>
                    <a:pt x="3951" y="150412"/>
                  </a:cubicBezTo>
                  <a:cubicBezTo>
                    <a:pt x="5176" y="150412"/>
                    <a:pt x="6432" y="150556"/>
                    <a:pt x="7670" y="150556"/>
                  </a:cubicBezTo>
                  <a:cubicBezTo>
                    <a:pt x="7813" y="150557"/>
                    <a:pt x="7956" y="150558"/>
                    <a:pt x="8100" y="150558"/>
                  </a:cubicBezTo>
                  <a:cubicBezTo>
                    <a:pt x="10652" y="150558"/>
                    <a:pt x="13218" y="150358"/>
                    <a:pt x="15681" y="149666"/>
                  </a:cubicBezTo>
                  <a:cubicBezTo>
                    <a:pt x="17484" y="149187"/>
                    <a:pt x="19562" y="149118"/>
                    <a:pt x="21433" y="149050"/>
                  </a:cubicBezTo>
                  <a:cubicBezTo>
                    <a:pt x="21675" y="149038"/>
                    <a:pt x="21917" y="149032"/>
                    <a:pt x="22158" y="149032"/>
                  </a:cubicBezTo>
                  <a:cubicBezTo>
                    <a:pt x="23836" y="149032"/>
                    <a:pt x="25506" y="149325"/>
                    <a:pt x="27003" y="150123"/>
                  </a:cubicBezTo>
                  <a:cubicBezTo>
                    <a:pt x="30974" y="152177"/>
                    <a:pt x="35357" y="153501"/>
                    <a:pt x="39557" y="155053"/>
                  </a:cubicBezTo>
                  <a:cubicBezTo>
                    <a:pt x="41537" y="155783"/>
                    <a:pt x="43865" y="155977"/>
                    <a:pt x="46205" y="155977"/>
                  </a:cubicBezTo>
                  <a:cubicBezTo>
                    <a:pt x="48476" y="155977"/>
                    <a:pt x="50760" y="155794"/>
                    <a:pt x="52750" y="155738"/>
                  </a:cubicBezTo>
                  <a:cubicBezTo>
                    <a:pt x="52835" y="155738"/>
                    <a:pt x="52921" y="155736"/>
                    <a:pt x="53006" y="155736"/>
                  </a:cubicBezTo>
                  <a:cubicBezTo>
                    <a:pt x="53262" y="155736"/>
                    <a:pt x="53514" y="155749"/>
                    <a:pt x="53754" y="155852"/>
                  </a:cubicBezTo>
                  <a:cubicBezTo>
                    <a:pt x="53959" y="155920"/>
                    <a:pt x="54142" y="156057"/>
                    <a:pt x="54347" y="156126"/>
                  </a:cubicBezTo>
                  <a:cubicBezTo>
                    <a:pt x="54553" y="156205"/>
                    <a:pt x="54764" y="156234"/>
                    <a:pt x="54975" y="156234"/>
                  </a:cubicBezTo>
                  <a:cubicBezTo>
                    <a:pt x="55186" y="156234"/>
                    <a:pt x="55397" y="156205"/>
                    <a:pt x="55603" y="156171"/>
                  </a:cubicBezTo>
                  <a:cubicBezTo>
                    <a:pt x="59734" y="155601"/>
                    <a:pt x="63751" y="155053"/>
                    <a:pt x="67883" y="155053"/>
                  </a:cubicBezTo>
                  <a:cubicBezTo>
                    <a:pt x="71969" y="155646"/>
                    <a:pt x="76009" y="156263"/>
                    <a:pt x="80117" y="156628"/>
                  </a:cubicBezTo>
                  <a:cubicBezTo>
                    <a:pt x="80623" y="156669"/>
                    <a:pt x="81159" y="156685"/>
                    <a:pt x="81713" y="156685"/>
                  </a:cubicBezTo>
                  <a:cubicBezTo>
                    <a:pt x="83257" y="156685"/>
                    <a:pt x="84944" y="156566"/>
                    <a:pt x="86533" y="156566"/>
                  </a:cubicBezTo>
                  <a:cubicBezTo>
                    <a:pt x="87813" y="156566"/>
                    <a:pt x="89029" y="156643"/>
                    <a:pt x="90057" y="156921"/>
                  </a:cubicBezTo>
                  <a:lnTo>
                    <a:pt x="90057" y="156921"/>
                  </a:lnTo>
                  <a:cubicBezTo>
                    <a:pt x="87961" y="156351"/>
                    <a:pt x="85865" y="155713"/>
                    <a:pt x="83792" y="154984"/>
                  </a:cubicBezTo>
                  <a:cubicBezTo>
                    <a:pt x="80163" y="153729"/>
                    <a:pt x="76602" y="152245"/>
                    <a:pt x="73110" y="150693"/>
                  </a:cubicBezTo>
                  <a:cubicBezTo>
                    <a:pt x="72357" y="150351"/>
                    <a:pt x="71603" y="150008"/>
                    <a:pt x="70987" y="149438"/>
                  </a:cubicBezTo>
                  <a:cubicBezTo>
                    <a:pt x="70188" y="148707"/>
                    <a:pt x="69686" y="147657"/>
                    <a:pt x="68773" y="147087"/>
                  </a:cubicBezTo>
                  <a:cubicBezTo>
                    <a:pt x="66901" y="145946"/>
                    <a:pt x="66536" y="144302"/>
                    <a:pt x="64710" y="143047"/>
                  </a:cubicBezTo>
                  <a:cubicBezTo>
                    <a:pt x="63797" y="142453"/>
                    <a:pt x="62770" y="141997"/>
                    <a:pt x="61697" y="141791"/>
                  </a:cubicBezTo>
                  <a:cubicBezTo>
                    <a:pt x="61642" y="141782"/>
                    <a:pt x="61550" y="141778"/>
                    <a:pt x="61431" y="141778"/>
                  </a:cubicBezTo>
                  <a:cubicBezTo>
                    <a:pt x="60856" y="141778"/>
                    <a:pt x="59661" y="141870"/>
                    <a:pt x="59080" y="141870"/>
                  </a:cubicBezTo>
                  <a:cubicBezTo>
                    <a:pt x="58898" y="141870"/>
                    <a:pt x="58776" y="141861"/>
                    <a:pt x="58753" y="141837"/>
                  </a:cubicBezTo>
                  <a:cubicBezTo>
                    <a:pt x="55945" y="138984"/>
                    <a:pt x="54598" y="136336"/>
                    <a:pt x="53206" y="132547"/>
                  </a:cubicBezTo>
                  <a:cubicBezTo>
                    <a:pt x="52864" y="131588"/>
                    <a:pt x="50239" y="121614"/>
                    <a:pt x="50033" y="121614"/>
                  </a:cubicBezTo>
                  <a:cubicBezTo>
                    <a:pt x="49874" y="121614"/>
                    <a:pt x="48299" y="116455"/>
                    <a:pt x="48070" y="115930"/>
                  </a:cubicBezTo>
                  <a:cubicBezTo>
                    <a:pt x="47386" y="114355"/>
                    <a:pt x="47203" y="113260"/>
                    <a:pt x="47112" y="111502"/>
                  </a:cubicBezTo>
                  <a:cubicBezTo>
                    <a:pt x="47112" y="111137"/>
                    <a:pt x="47089" y="110772"/>
                    <a:pt x="47180" y="110429"/>
                  </a:cubicBezTo>
                  <a:cubicBezTo>
                    <a:pt x="47272" y="110110"/>
                    <a:pt x="47454" y="109813"/>
                    <a:pt x="47614" y="109516"/>
                  </a:cubicBezTo>
                  <a:cubicBezTo>
                    <a:pt x="48048" y="108832"/>
                    <a:pt x="48481" y="108124"/>
                    <a:pt x="48915" y="107416"/>
                  </a:cubicBezTo>
                  <a:cubicBezTo>
                    <a:pt x="48666" y="107218"/>
                    <a:pt x="48357" y="107031"/>
                    <a:pt x="48067" y="107031"/>
                  </a:cubicBezTo>
                  <a:cubicBezTo>
                    <a:pt x="47958" y="107031"/>
                    <a:pt x="47851" y="107057"/>
                    <a:pt x="47751" y="107120"/>
                  </a:cubicBezTo>
                  <a:cubicBezTo>
                    <a:pt x="47427" y="107343"/>
                    <a:pt x="47246" y="107926"/>
                    <a:pt x="46938" y="107926"/>
                  </a:cubicBezTo>
                  <a:cubicBezTo>
                    <a:pt x="46900" y="107926"/>
                    <a:pt x="46859" y="107916"/>
                    <a:pt x="46815" y="107896"/>
                  </a:cubicBezTo>
                  <a:lnTo>
                    <a:pt x="46815" y="107896"/>
                  </a:lnTo>
                  <a:cubicBezTo>
                    <a:pt x="46817" y="107897"/>
                    <a:pt x="46818" y="107897"/>
                    <a:pt x="46819" y="107897"/>
                  </a:cubicBezTo>
                  <a:cubicBezTo>
                    <a:pt x="47061" y="107897"/>
                    <a:pt x="48574" y="97984"/>
                    <a:pt x="48755" y="97054"/>
                  </a:cubicBezTo>
                  <a:cubicBezTo>
                    <a:pt x="48669" y="97024"/>
                    <a:pt x="48582" y="97010"/>
                    <a:pt x="48494" y="97010"/>
                  </a:cubicBezTo>
                  <a:cubicBezTo>
                    <a:pt x="48118" y="97010"/>
                    <a:pt x="47749" y="97268"/>
                    <a:pt x="47545" y="97602"/>
                  </a:cubicBezTo>
                  <a:cubicBezTo>
                    <a:pt x="47272" y="98012"/>
                    <a:pt x="47226" y="98492"/>
                    <a:pt x="47157" y="98971"/>
                  </a:cubicBezTo>
                  <a:cubicBezTo>
                    <a:pt x="46998" y="100363"/>
                    <a:pt x="46153" y="103080"/>
                    <a:pt x="46381" y="104381"/>
                  </a:cubicBezTo>
                  <a:cubicBezTo>
                    <a:pt x="46244" y="103627"/>
                    <a:pt x="46153" y="102851"/>
                    <a:pt x="46039" y="102098"/>
                  </a:cubicBezTo>
                  <a:cubicBezTo>
                    <a:pt x="45491" y="102144"/>
                    <a:pt x="45354" y="102897"/>
                    <a:pt x="45468" y="103422"/>
                  </a:cubicBezTo>
                  <a:cubicBezTo>
                    <a:pt x="45510" y="103692"/>
                    <a:pt x="44851" y="106593"/>
                    <a:pt x="44233" y="106593"/>
                  </a:cubicBezTo>
                  <a:cubicBezTo>
                    <a:pt x="44173" y="106593"/>
                    <a:pt x="44112" y="106565"/>
                    <a:pt x="44053" y="106503"/>
                  </a:cubicBezTo>
                  <a:cubicBezTo>
                    <a:pt x="42958" y="105385"/>
                    <a:pt x="44190" y="102007"/>
                    <a:pt x="44487" y="100706"/>
                  </a:cubicBezTo>
                  <a:cubicBezTo>
                    <a:pt x="44966" y="98674"/>
                    <a:pt x="45377" y="96346"/>
                    <a:pt x="46290" y="94429"/>
                  </a:cubicBezTo>
                  <a:cubicBezTo>
                    <a:pt x="49714" y="87307"/>
                    <a:pt x="55557" y="82240"/>
                    <a:pt x="60830" y="76671"/>
                  </a:cubicBezTo>
                  <a:cubicBezTo>
                    <a:pt x="61012" y="76488"/>
                    <a:pt x="61172" y="76283"/>
                    <a:pt x="61104" y="76055"/>
                  </a:cubicBezTo>
                  <a:cubicBezTo>
                    <a:pt x="61060" y="75867"/>
                    <a:pt x="60899" y="75792"/>
                    <a:pt x="60711" y="75792"/>
                  </a:cubicBezTo>
                  <a:cubicBezTo>
                    <a:pt x="60509" y="75792"/>
                    <a:pt x="60276" y="75879"/>
                    <a:pt x="60122" y="76009"/>
                  </a:cubicBezTo>
                  <a:cubicBezTo>
                    <a:pt x="59848" y="76283"/>
                    <a:pt x="59574" y="76671"/>
                    <a:pt x="59186" y="76694"/>
                  </a:cubicBezTo>
                  <a:lnTo>
                    <a:pt x="60077" y="74845"/>
                  </a:lnTo>
                  <a:cubicBezTo>
                    <a:pt x="60077" y="74845"/>
                    <a:pt x="58479" y="74366"/>
                    <a:pt x="58342" y="74343"/>
                  </a:cubicBezTo>
                  <a:cubicBezTo>
                    <a:pt x="58205" y="74685"/>
                    <a:pt x="58022" y="75005"/>
                    <a:pt x="57771" y="75301"/>
                  </a:cubicBezTo>
                  <a:cubicBezTo>
                    <a:pt x="57817" y="74936"/>
                    <a:pt x="57862" y="74594"/>
                    <a:pt x="57908" y="74229"/>
                  </a:cubicBezTo>
                  <a:lnTo>
                    <a:pt x="57132" y="73955"/>
                  </a:lnTo>
                  <a:cubicBezTo>
                    <a:pt x="55626" y="76032"/>
                    <a:pt x="53800" y="77447"/>
                    <a:pt x="51791" y="78953"/>
                  </a:cubicBezTo>
                  <a:cubicBezTo>
                    <a:pt x="50521" y="79929"/>
                    <a:pt x="48440" y="81557"/>
                    <a:pt x="48077" y="83213"/>
                  </a:cubicBezTo>
                  <a:lnTo>
                    <a:pt x="48077" y="83213"/>
                  </a:lnTo>
                  <a:cubicBezTo>
                    <a:pt x="48260" y="82356"/>
                    <a:pt x="48555" y="81523"/>
                    <a:pt x="48983" y="80779"/>
                  </a:cubicBezTo>
                  <a:cubicBezTo>
                    <a:pt x="49257" y="80277"/>
                    <a:pt x="49554" y="79821"/>
                    <a:pt x="49851" y="79364"/>
                  </a:cubicBezTo>
                  <a:cubicBezTo>
                    <a:pt x="51563" y="76762"/>
                    <a:pt x="53115" y="73909"/>
                    <a:pt x="54964" y="71490"/>
                  </a:cubicBezTo>
                  <a:cubicBezTo>
                    <a:pt x="56995" y="68865"/>
                    <a:pt x="58912" y="66011"/>
                    <a:pt x="59437" y="62656"/>
                  </a:cubicBezTo>
                  <a:cubicBezTo>
                    <a:pt x="59962" y="59461"/>
                    <a:pt x="59141" y="56265"/>
                    <a:pt x="58912" y="53092"/>
                  </a:cubicBezTo>
                  <a:cubicBezTo>
                    <a:pt x="58684" y="50011"/>
                    <a:pt x="58479" y="47021"/>
                    <a:pt x="58136" y="43939"/>
                  </a:cubicBezTo>
                  <a:cubicBezTo>
                    <a:pt x="57474" y="37936"/>
                    <a:pt x="57497" y="30130"/>
                    <a:pt x="62336" y="25771"/>
                  </a:cubicBezTo>
                  <a:cubicBezTo>
                    <a:pt x="66194" y="22301"/>
                    <a:pt x="69344" y="17873"/>
                    <a:pt x="72676" y="13833"/>
                  </a:cubicBezTo>
                  <a:lnTo>
                    <a:pt x="73475" y="9861"/>
                  </a:lnTo>
                  <a:lnTo>
                    <a:pt x="89430" y="9861"/>
                  </a:lnTo>
                  <a:lnTo>
                    <a:pt x="106184" y="7054"/>
                  </a:lnTo>
                  <a:lnTo>
                    <a:pt x="114949" y="1"/>
                  </a:lnTo>
                  <a:lnTo>
                    <a:pt x="111776" y="1"/>
                  </a:lnTo>
                  <a:lnTo>
                    <a:pt x="104586" y="4657"/>
                  </a:lnTo>
                  <a:lnTo>
                    <a:pt x="90617" y="7465"/>
                  </a:lnTo>
                  <a:lnTo>
                    <a:pt x="90617" y="7465"/>
                  </a:lnTo>
                  <a:lnTo>
                    <a:pt x="102600" y="1"/>
                  </a:lnTo>
                  <a:lnTo>
                    <a:pt x="96209" y="1"/>
                  </a:lnTo>
                  <a:lnTo>
                    <a:pt x="84637" y="7465"/>
                  </a:lnTo>
                  <a:lnTo>
                    <a:pt x="72676" y="7853"/>
                  </a:lnTo>
                  <a:lnTo>
                    <a:pt x="68682" y="7853"/>
                  </a:lnTo>
                  <a:lnTo>
                    <a:pt x="62313" y="11847"/>
                  </a:lnTo>
                  <a:lnTo>
                    <a:pt x="60305" y="18238"/>
                  </a:lnTo>
                  <a:lnTo>
                    <a:pt x="57520" y="22210"/>
                  </a:lnTo>
                  <a:lnTo>
                    <a:pt x="49942" y="25816"/>
                  </a:lnTo>
                  <a:lnTo>
                    <a:pt x="39557" y="15842"/>
                  </a:lnTo>
                  <a:lnTo>
                    <a:pt x="39557" y="11048"/>
                  </a:lnTo>
                  <a:lnTo>
                    <a:pt x="41953" y="5068"/>
                  </a:lnTo>
                  <a:lnTo>
                    <a:pt x="45560" y="1"/>
                  </a:lnTo>
                  <a:lnTo>
                    <a:pt x="35174" y="480"/>
                  </a:lnTo>
                  <a:lnTo>
                    <a:pt x="36772" y="4657"/>
                  </a:lnTo>
                  <a:lnTo>
                    <a:pt x="34375" y="11459"/>
                  </a:lnTo>
                  <a:lnTo>
                    <a:pt x="36772" y="15842"/>
                  </a:lnTo>
                  <a:lnTo>
                    <a:pt x="36772" y="15842"/>
                  </a:lnTo>
                  <a:lnTo>
                    <a:pt x="25199" y="1"/>
                  </a:lnTo>
                  <a:close/>
                  <a:moveTo>
                    <a:pt x="90057" y="156921"/>
                  </a:moveTo>
                  <a:lnTo>
                    <a:pt x="90057" y="156921"/>
                  </a:lnTo>
                  <a:cubicBezTo>
                    <a:pt x="90061" y="156922"/>
                    <a:pt x="90065" y="156923"/>
                    <a:pt x="90069" y="156924"/>
                  </a:cubicBezTo>
                  <a:cubicBezTo>
                    <a:pt x="90065" y="156923"/>
                    <a:pt x="90061" y="156922"/>
                    <a:pt x="90057" y="15692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31"/>
            <p:cNvSpPr/>
            <p:nvPr/>
          </p:nvSpPr>
          <p:spPr>
            <a:xfrm>
              <a:off x="-8979" y="-2950418"/>
              <a:ext cx="2686014" cy="3821609"/>
            </a:xfrm>
            <a:custGeom>
              <a:avLst/>
              <a:gdLst/>
              <a:ahLst/>
              <a:cxnLst/>
              <a:rect l="l" t="t" r="r" b="b"/>
              <a:pathLst>
                <a:path w="92192" h="131169" extrusionOk="0">
                  <a:moveTo>
                    <a:pt x="55671" y="3036"/>
                  </a:moveTo>
                  <a:cubicBezTo>
                    <a:pt x="55675" y="3087"/>
                    <a:pt x="55679" y="3137"/>
                    <a:pt x="55683" y="3188"/>
                  </a:cubicBezTo>
                  <a:lnTo>
                    <a:pt x="55683" y="3188"/>
                  </a:lnTo>
                  <a:cubicBezTo>
                    <a:pt x="55679" y="3137"/>
                    <a:pt x="55675" y="3087"/>
                    <a:pt x="55671" y="3036"/>
                  </a:cubicBezTo>
                  <a:close/>
                  <a:moveTo>
                    <a:pt x="53640" y="7556"/>
                  </a:moveTo>
                  <a:cubicBezTo>
                    <a:pt x="53759" y="8515"/>
                    <a:pt x="53858" y="9473"/>
                    <a:pt x="53932" y="10432"/>
                  </a:cubicBezTo>
                  <a:lnTo>
                    <a:pt x="53932" y="10432"/>
                  </a:lnTo>
                  <a:cubicBezTo>
                    <a:pt x="53938" y="9472"/>
                    <a:pt x="53851" y="8513"/>
                    <a:pt x="53640" y="7556"/>
                  </a:cubicBezTo>
                  <a:close/>
                  <a:moveTo>
                    <a:pt x="43642" y="16458"/>
                  </a:moveTo>
                  <a:cubicBezTo>
                    <a:pt x="43887" y="17130"/>
                    <a:pt x="44039" y="17834"/>
                    <a:pt x="44100" y="18540"/>
                  </a:cubicBezTo>
                  <a:lnTo>
                    <a:pt x="44100" y="18540"/>
                  </a:lnTo>
                  <a:cubicBezTo>
                    <a:pt x="44087" y="17819"/>
                    <a:pt x="43956" y="17113"/>
                    <a:pt x="43642" y="16458"/>
                  </a:cubicBezTo>
                  <a:close/>
                  <a:moveTo>
                    <a:pt x="34352" y="50193"/>
                  </a:moveTo>
                  <a:cubicBezTo>
                    <a:pt x="34352" y="50193"/>
                    <a:pt x="34352" y="50193"/>
                    <a:pt x="34352" y="50194"/>
                  </a:cubicBezTo>
                  <a:lnTo>
                    <a:pt x="34352" y="50194"/>
                  </a:lnTo>
                  <a:lnTo>
                    <a:pt x="34352" y="50193"/>
                  </a:lnTo>
                  <a:close/>
                  <a:moveTo>
                    <a:pt x="49472" y="51061"/>
                  </a:moveTo>
                  <a:cubicBezTo>
                    <a:pt x="49469" y="51068"/>
                    <a:pt x="49466" y="51076"/>
                    <a:pt x="49463" y="51084"/>
                  </a:cubicBezTo>
                  <a:cubicBezTo>
                    <a:pt x="49466" y="51076"/>
                    <a:pt x="49469" y="51068"/>
                    <a:pt x="49472" y="51061"/>
                  </a:cubicBezTo>
                  <a:close/>
                  <a:moveTo>
                    <a:pt x="41360" y="52887"/>
                  </a:moveTo>
                  <a:lnTo>
                    <a:pt x="41360" y="52887"/>
                  </a:lnTo>
                  <a:cubicBezTo>
                    <a:pt x="41332" y="52915"/>
                    <a:pt x="41312" y="52943"/>
                    <a:pt x="41291" y="52977"/>
                  </a:cubicBezTo>
                  <a:lnTo>
                    <a:pt x="41291" y="52977"/>
                  </a:lnTo>
                  <a:cubicBezTo>
                    <a:pt x="41314" y="52947"/>
                    <a:pt x="41337" y="52917"/>
                    <a:pt x="41360" y="52887"/>
                  </a:cubicBezTo>
                  <a:close/>
                  <a:moveTo>
                    <a:pt x="21228" y="74069"/>
                  </a:moveTo>
                  <a:cubicBezTo>
                    <a:pt x="21228" y="74069"/>
                    <a:pt x="21228" y="74069"/>
                    <a:pt x="21227" y="74069"/>
                  </a:cubicBezTo>
                  <a:lnTo>
                    <a:pt x="21227" y="74069"/>
                  </a:lnTo>
                  <a:cubicBezTo>
                    <a:pt x="21228" y="74069"/>
                    <a:pt x="21228" y="74069"/>
                    <a:pt x="21228" y="74069"/>
                  </a:cubicBezTo>
                  <a:close/>
                  <a:moveTo>
                    <a:pt x="46427" y="88608"/>
                  </a:moveTo>
                  <a:cubicBezTo>
                    <a:pt x="46448" y="88935"/>
                    <a:pt x="46483" y="89258"/>
                    <a:pt x="46532" y="89579"/>
                  </a:cubicBezTo>
                  <a:lnTo>
                    <a:pt x="46532" y="89579"/>
                  </a:lnTo>
                  <a:cubicBezTo>
                    <a:pt x="46513" y="89260"/>
                    <a:pt x="46478" y="88936"/>
                    <a:pt x="46427" y="88608"/>
                  </a:cubicBezTo>
                  <a:close/>
                  <a:moveTo>
                    <a:pt x="18398" y="91507"/>
                  </a:moveTo>
                  <a:lnTo>
                    <a:pt x="18398" y="91507"/>
                  </a:lnTo>
                  <a:cubicBezTo>
                    <a:pt x="18399" y="91510"/>
                    <a:pt x="18400" y="91514"/>
                    <a:pt x="18402" y="91517"/>
                  </a:cubicBezTo>
                  <a:lnTo>
                    <a:pt x="18402" y="91517"/>
                  </a:lnTo>
                  <a:cubicBezTo>
                    <a:pt x="18400" y="91514"/>
                    <a:pt x="18399" y="91510"/>
                    <a:pt x="18398" y="91507"/>
                  </a:cubicBezTo>
                  <a:close/>
                  <a:moveTo>
                    <a:pt x="18960" y="106900"/>
                  </a:moveTo>
                  <a:cubicBezTo>
                    <a:pt x="18955" y="106905"/>
                    <a:pt x="18950" y="106909"/>
                    <a:pt x="18945" y="106914"/>
                  </a:cubicBezTo>
                  <a:cubicBezTo>
                    <a:pt x="18950" y="106909"/>
                    <a:pt x="18955" y="106905"/>
                    <a:pt x="18960" y="106900"/>
                  </a:cubicBezTo>
                  <a:close/>
                  <a:moveTo>
                    <a:pt x="66787" y="122114"/>
                  </a:moveTo>
                  <a:cubicBezTo>
                    <a:pt x="66787" y="122114"/>
                    <a:pt x="66787" y="122115"/>
                    <a:pt x="66787" y="122116"/>
                  </a:cubicBezTo>
                  <a:cubicBezTo>
                    <a:pt x="66787" y="122115"/>
                    <a:pt x="66787" y="122114"/>
                    <a:pt x="66787" y="122114"/>
                  </a:cubicBezTo>
                  <a:close/>
                  <a:moveTo>
                    <a:pt x="67192" y="124103"/>
                  </a:moveTo>
                  <a:cubicBezTo>
                    <a:pt x="67257" y="124169"/>
                    <a:pt x="67319" y="124237"/>
                    <a:pt x="67381" y="124307"/>
                  </a:cubicBezTo>
                  <a:cubicBezTo>
                    <a:pt x="67324" y="124232"/>
                    <a:pt x="67260" y="124164"/>
                    <a:pt x="67192" y="124103"/>
                  </a:cubicBezTo>
                  <a:close/>
                  <a:moveTo>
                    <a:pt x="3" y="125035"/>
                  </a:moveTo>
                  <a:lnTo>
                    <a:pt x="3" y="125035"/>
                  </a:lnTo>
                  <a:cubicBezTo>
                    <a:pt x="2" y="125036"/>
                    <a:pt x="1" y="125036"/>
                    <a:pt x="0" y="125037"/>
                  </a:cubicBezTo>
                  <a:lnTo>
                    <a:pt x="0" y="125037"/>
                  </a:lnTo>
                  <a:cubicBezTo>
                    <a:pt x="1" y="125036"/>
                    <a:pt x="2" y="125036"/>
                    <a:pt x="3" y="125035"/>
                  </a:cubicBezTo>
                  <a:close/>
                  <a:moveTo>
                    <a:pt x="92126" y="130971"/>
                  </a:moveTo>
                  <a:cubicBezTo>
                    <a:pt x="92148" y="130971"/>
                    <a:pt x="92170" y="130972"/>
                    <a:pt x="92192" y="130972"/>
                  </a:cubicBezTo>
                  <a:cubicBezTo>
                    <a:pt x="92170" y="130972"/>
                    <a:pt x="92148" y="130971"/>
                    <a:pt x="92126" y="130971"/>
                  </a:cubicBezTo>
                  <a:close/>
                  <a:moveTo>
                    <a:pt x="28463" y="1"/>
                  </a:moveTo>
                  <a:cubicBezTo>
                    <a:pt x="28620" y="6753"/>
                    <a:pt x="32083" y="12913"/>
                    <a:pt x="35507" y="18740"/>
                  </a:cubicBezTo>
                  <a:lnTo>
                    <a:pt x="35507" y="18740"/>
                  </a:lnTo>
                  <a:cubicBezTo>
                    <a:pt x="33919" y="16140"/>
                    <a:pt x="31450" y="14191"/>
                    <a:pt x="28897" y="12554"/>
                  </a:cubicBezTo>
                  <a:cubicBezTo>
                    <a:pt x="26227" y="10820"/>
                    <a:pt x="23373" y="9359"/>
                    <a:pt x="20863" y="7396"/>
                  </a:cubicBezTo>
                  <a:lnTo>
                    <a:pt x="20863" y="7396"/>
                  </a:lnTo>
                  <a:cubicBezTo>
                    <a:pt x="25382" y="10934"/>
                    <a:pt x="29787" y="14860"/>
                    <a:pt x="33462" y="19356"/>
                  </a:cubicBezTo>
                  <a:cubicBezTo>
                    <a:pt x="35334" y="21639"/>
                    <a:pt x="37023" y="24081"/>
                    <a:pt x="38415" y="26683"/>
                  </a:cubicBezTo>
                  <a:cubicBezTo>
                    <a:pt x="39648" y="28966"/>
                    <a:pt x="41497" y="32230"/>
                    <a:pt x="41565" y="34878"/>
                  </a:cubicBezTo>
                  <a:cubicBezTo>
                    <a:pt x="41634" y="38027"/>
                    <a:pt x="38598" y="39511"/>
                    <a:pt x="36818" y="41588"/>
                  </a:cubicBezTo>
                  <a:cubicBezTo>
                    <a:pt x="34672" y="44099"/>
                    <a:pt x="32800" y="46815"/>
                    <a:pt x="30426" y="49075"/>
                  </a:cubicBezTo>
                  <a:cubicBezTo>
                    <a:pt x="27596" y="51791"/>
                    <a:pt x="25017" y="54599"/>
                    <a:pt x="23236" y="58159"/>
                  </a:cubicBezTo>
                  <a:cubicBezTo>
                    <a:pt x="22415" y="59780"/>
                    <a:pt x="21410" y="61264"/>
                    <a:pt x="21114" y="63090"/>
                  </a:cubicBezTo>
                  <a:cubicBezTo>
                    <a:pt x="20680" y="65578"/>
                    <a:pt x="20817" y="68134"/>
                    <a:pt x="20452" y="70622"/>
                  </a:cubicBezTo>
                  <a:cubicBezTo>
                    <a:pt x="20041" y="73361"/>
                    <a:pt x="19630" y="76123"/>
                    <a:pt x="19219" y="78862"/>
                  </a:cubicBezTo>
                  <a:cubicBezTo>
                    <a:pt x="19470" y="77287"/>
                    <a:pt x="20246" y="75689"/>
                    <a:pt x="20749" y="74205"/>
                  </a:cubicBezTo>
                  <a:cubicBezTo>
                    <a:pt x="21296" y="72699"/>
                    <a:pt x="21525" y="71010"/>
                    <a:pt x="21662" y="69412"/>
                  </a:cubicBezTo>
                  <a:cubicBezTo>
                    <a:pt x="21776" y="68066"/>
                    <a:pt x="21798" y="66696"/>
                    <a:pt x="22072" y="65372"/>
                  </a:cubicBezTo>
                  <a:cubicBezTo>
                    <a:pt x="22346" y="64025"/>
                    <a:pt x="22917" y="62724"/>
                    <a:pt x="23967" y="61857"/>
                  </a:cubicBezTo>
                  <a:lnTo>
                    <a:pt x="23967" y="61857"/>
                  </a:lnTo>
                  <a:cubicBezTo>
                    <a:pt x="23191" y="63272"/>
                    <a:pt x="22871" y="64893"/>
                    <a:pt x="22666" y="66513"/>
                  </a:cubicBezTo>
                  <a:cubicBezTo>
                    <a:pt x="22095" y="70850"/>
                    <a:pt x="21935" y="75643"/>
                    <a:pt x="22575" y="79980"/>
                  </a:cubicBezTo>
                  <a:cubicBezTo>
                    <a:pt x="23077" y="83290"/>
                    <a:pt x="22985" y="86691"/>
                    <a:pt x="22301" y="89955"/>
                  </a:cubicBezTo>
                  <a:cubicBezTo>
                    <a:pt x="22575" y="87307"/>
                    <a:pt x="22826" y="84614"/>
                    <a:pt x="22460" y="81966"/>
                  </a:cubicBezTo>
                  <a:cubicBezTo>
                    <a:pt x="22141" y="79661"/>
                    <a:pt x="20247" y="76398"/>
                    <a:pt x="21227" y="74069"/>
                  </a:cubicBezTo>
                  <a:lnTo>
                    <a:pt x="21227" y="74069"/>
                  </a:lnTo>
                  <a:cubicBezTo>
                    <a:pt x="19881" y="77265"/>
                    <a:pt x="19972" y="80688"/>
                    <a:pt x="19265" y="83975"/>
                  </a:cubicBezTo>
                  <a:cubicBezTo>
                    <a:pt x="18466" y="87695"/>
                    <a:pt x="19242" y="91530"/>
                    <a:pt x="19995" y="95182"/>
                  </a:cubicBezTo>
                  <a:cubicBezTo>
                    <a:pt x="19472" y="93953"/>
                    <a:pt x="18948" y="92746"/>
                    <a:pt x="18402" y="91517"/>
                  </a:cubicBezTo>
                  <a:lnTo>
                    <a:pt x="18402" y="91517"/>
                  </a:lnTo>
                  <a:cubicBezTo>
                    <a:pt x="18571" y="91920"/>
                    <a:pt x="18032" y="93406"/>
                    <a:pt x="18009" y="93904"/>
                  </a:cubicBezTo>
                  <a:cubicBezTo>
                    <a:pt x="17987" y="94817"/>
                    <a:pt x="18146" y="95684"/>
                    <a:pt x="18192" y="96574"/>
                  </a:cubicBezTo>
                  <a:cubicBezTo>
                    <a:pt x="18238" y="98149"/>
                    <a:pt x="18283" y="99427"/>
                    <a:pt x="18968" y="100934"/>
                  </a:cubicBezTo>
                  <a:cubicBezTo>
                    <a:pt x="19628" y="102412"/>
                    <a:pt x="20401" y="105546"/>
                    <a:pt x="18960" y="106900"/>
                  </a:cubicBezTo>
                  <a:lnTo>
                    <a:pt x="18960" y="106900"/>
                  </a:lnTo>
                  <a:cubicBezTo>
                    <a:pt x="19617" y="106289"/>
                    <a:pt x="20274" y="105677"/>
                    <a:pt x="20908" y="105065"/>
                  </a:cubicBezTo>
                  <a:lnTo>
                    <a:pt x="20908" y="105065"/>
                  </a:lnTo>
                  <a:cubicBezTo>
                    <a:pt x="19927" y="106937"/>
                    <a:pt x="18922" y="108786"/>
                    <a:pt x="17918" y="110635"/>
                  </a:cubicBezTo>
                  <a:cubicBezTo>
                    <a:pt x="18101" y="110041"/>
                    <a:pt x="18283" y="109471"/>
                    <a:pt x="18443" y="108877"/>
                  </a:cubicBezTo>
                  <a:lnTo>
                    <a:pt x="18443" y="108877"/>
                  </a:lnTo>
                  <a:cubicBezTo>
                    <a:pt x="16845" y="110954"/>
                    <a:pt x="15088" y="112894"/>
                    <a:pt x="13193" y="114720"/>
                  </a:cubicBezTo>
                  <a:cubicBezTo>
                    <a:pt x="14220" y="113442"/>
                    <a:pt x="15270" y="112187"/>
                    <a:pt x="16298" y="110909"/>
                  </a:cubicBezTo>
                  <a:cubicBezTo>
                    <a:pt x="16868" y="110201"/>
                    <a:pt x="17462" y="109471"/>
                    <a:pt x="17667" y="108580"/>
                  </a:cubicBezTo>
                  <a:cubicBezTo>
                    <a:pt x="17895" y="107599"/>
                    <a:pt x="17918" y="106503"/>
                    <a:pt x="18032" y="105499"/>
                  </a:cubicBezTo>
                  <a:lnTo>
                    <a:pt x="18032" y="105499"/>
                  </a:lnTo>
                  <a:cubicBezTo>
                    <a:pt x="15773" y="107393"/>
                    <a:pt x="13330" y="109151"/>
                    <a:pt x="11481" y="111434"/>
                  </a:cubicBezTo>
                  <a:cubicBezTo>
                    <a:pt x="9724" y="113556"/>
                    <a:pt x="7921" y="115633"/>
                    <a:pt x="6140" y="117733"/>
                  </a:cubicBezTo>
                  <a:cubicBezTo>
                    <a:pt x="4110" y="120175"/>
                    <a:pt x="2056" y="122593"/>
                    <a:pt x="3" y="125035"/>
                  </a:cubicBezTo>
                  <a:lnTo>
                    <a:pt x="3" y="125035"/>
                  </a:lnTo>
                  <a:cubicBezTo>
                    <a:pt x="158" y="124854"/>
                    <a:pt x="851" y="124809"/>
                    <a:pt x="1593" y="124809"/>
                  </a:cubicBezTo>
                  <a:cubicBezTo>
                    <a:pt x="2352" y="124809"/>
                    <a:pt x="3162" y="124856"/>
                    <a:pt x="3496" y="124856"/>
                  </a:cubicBezTo>
                  <a:cubicBezTo>
                    <a:pt x="3531" y="124856"/>
                    <a:pt x="3560" y="124856"/>
                    <a:pt x="3584" y="124855"/>
                  </a:cubicBezTo>
                  <a:cubicBezTo>
                    <a:pt x="5433" y="124763"/>
                    <a:pt x="7259" y="124627"/>
                    <a:pt x="9108" y="124398"/>
                  </a:cubicBezTo>
                  <a:cubicBezTo>
                    <a:pt x="10865" y="124193"/>
                    <a:pt x="12463" y="123257"/>
                    <a:pt x="14220" y="122846"/>
                  </a:cubicBezTo>
                  <a:cubicBezTo>
                    <a:pt x="14342" y="122818"/>
                    <a:pt x="14483" y="122794"/>
                    <a:pt x="14617" y="122794"/>
                  </a:cubicBezTo>
                  <a:cubicBezTo>
                    <a:pt x="14812" y="122794"/>
                    <a:pt x="14994" y="122844"/>
                    <a:pt x="15088" y="123006"/>
                  </a:cubicBezTo>
                  <a:cubicBezTo>
                    <a:pt x="15179" y="123143"/>
                    <a:pt x="15179" y="123325"/>
                    <a:pt x="15270" y="123462"/>
                  </a:cubicBezTo>
                  <a:cubicBezTo>
                    <a:pt x="15407" y="123668"/>
                    <a:pt x="15681" y="123713"/>
                    <a:pt x="15910" y="123736"/>
                  </a:cubicBezTo>
                  <a:cubicBezTo>
                    <a:pt x="16012" y="123744"/>
                    <a:pt x="16114" y="123747"/>
                    <a:pt x="16215" y="123747"/>
                  </a:cubicBezTo>
                  <a:cubicBezTo>
                    <a:pt x="17948" y="123747"/>
                    <a:pt x="19574" y="122700"/>
                    <a:pt x="21342" y="122549"/>
                  </a:cubicBezTo>
                  <a:cubicBezTo>
                    <a:pt x="21493" y="122537"/>
                    <a:pt x="21644" y="122531"/>
                    <a:pt x="21794" y="122531"/>
                  </a:cubicBezTo>
                  <a:cubicBezTo>
                    <a:pt x="22465" y="122531"/>
                    <a:pt x="23136" y="122643"/>
                    <a:pt x="23807" y="122755"/>
                  </a:cubicBezTo>
                  <a:cubicBezTo>
                    <a:pt x="26181" y="123143"/>
                    <a:pt x="28486" y="123531"/>
                    <a:pt x="30769" y="124330"/>
                  </a:cubicBezTo>
                  <a:cubicBezTo>
                    <a:pt x="31956" y="124741"/>
                    <a:pt x="33097" y="125220"/>
                    <a:pt x="34238" y="125722"/>
                  </a:cubicBezTo>
                  <a:cubicBezTo>
                    <a:pt x="35037" y="126087"/>
                    <a:pt x="36566" y="127251"/>
                    <a:pt x="37411" y="127251"/>
                  </a:cubicBezTo>
                  <a:cubicBezTo>
                    <a:pt x="40488" y="128780"/>
                    <a:pt x="43638" y="129544"/>
                    <a:pt x="47089" y="129544"/>
                  </a:cubicBezTo>
                  <a:cubicBezTo>
                    <a:pt x="47503" y="129544"/>
                    <a:pt x="47921" y="129533"/>
                    <a:pt x="48344" y="129511"/>
                  </a:cubicBezTo>
                  <a:cubicBezTo>
                    <a:pt x="50788" y="129386"/>
                    <a:pt x="53193" y="128764"/>
                    <a:pt x="55630" y="128764"/>
                  </a:cubicBezTo>
                  <a:cubicBezTo>
                    <a:pt x="55856" y="128764"/>
                    <a:pt x="56083" y="128769"/>
                    <a:pt x="56310" y="128781"/>
                  </a:cubicBezTo>
                  <a:cubicBezTo>
                    <a:pt x="56036" y="128895"/>
                    <a:pt x="55808" y="129100"/>
                    <a:pt x="55626" y="129329"/>
                  </a:cubicBezTo>
                  <a:cubicBezTo>
                    <a:pt x="56817" y="129368"/>
                    <a:pt x="57987" y="129374"/>
                    <a:pt x="59145" y="129374"/>
                  </a:cubicBezTo>
                  <a:cubicBezTo>
                    <a:pt x="59748" y="129374"/>
                    <a:pt x="60348" y="129372"/>
                    <a:pt x="60946" y="129372"/>
                  </a:cubicBezTo>
                  <a:cubicBezTo>
                    <a:pt x="64567" y="129372"/>
                    <a:pt x="68112" y="129439"/>
                    <a:pt x="71854" y="130378"/>
                  </a:cubicBezTo>
                  <a:cubicBezTo>
                    <a:pt x="73593" y="130818"/>
                    <a:pt x="75383" y="130901"/>
                    <a:pt x="77190" y="130901"/>
                  </a:cubicBezTo>
                  <a:cubicBezTo>
                    <a:pt x="78270" y="130901"/>
                    <a:pt x="79356" y="130871"/>
                    <a:pt x="80441" y="130871"/>
                  </a:cubicBezTo>
                  <a:cubicBezTo>
                    <a:pt x="81592" y="130871"/>
                    <a:pt x="82742" y="130904"/>
                    <a:pt x="83883" y="131040"/>
                  </a:cubicBezTo>
                  <a:cubicBezTo>
                    <a:pt x="84660" y="131135"/>
                    <a:pt x="85424" y="131169"/>
                    <a:pt x="86184" y="131169"/>
                  </a:cubicBezTo>
                  <a:cubicBezTo>
                    <a:pt x="88038" y="131169"/>
                    <a:pt x="89865" y="130969"/>
                    <a:pt x="91778" y="130969"/>
                  </a:cubicBezTo>
                  <a:cubicBezTo>
                    <a:pt x="91894" y="130969"/>
                    <a:pt x="92009" y="130969"/>
                    <a:pt x="92126" y="130971"/>
                  </a:cubicBezTo>
                  <a:lnTo>
                    <a:pt x="92126" y="130971"/>
                  </a:lnTo>
                  <a:cubicBezTo>
                    <a:pt x="85552" y="130869"/>
                    <a:pt x="79047" y="129183"/>
                    <a:pt x="72973" y="126681"/>
                  </a:cubicBezTo>
                  <a:cubicBezTo>
                    <a:pt x="72199" y="126363"/>
                    <a:pt x="70414" y="125820"/>
                    <a:pt x="68932" y="125820"/>
                  </a:cubicBezTo>
                  <a:cubicBezTo>
                    <a:pt x="67978" y="125820"/>
                    <a:pt x="67149" y="126045"/>
                    <a:pt x="66799" y="126703"/>
                  </a:cubicBezTo>
                  <a:lnTo>
                    <a:pt x="66799" y="126703"/>
                  </a:lnTo>
                  <a:cubicBezTo>
                    <a:pt x="67140" y="126050"/>
                    <a:pt x="67569" y="125442"/>
                    <a:pt x="68043" y="124900"/>
                  </a:cubicBezTo>
                  <a:lnTo>
                    <a:pt x="68043" y="124900"/>
                  </a:lnTo>
                  <a:cubicBezTo>
                    <a:pt x="67563" y="125037"/>
                    <a:pt x="67107" y="125243"/>
                    <a:pt x="66719" y="125562"/>
                  </a:cubicBezTo>
                  <a:cubicBezTo>
                    <a:pt x="66376" y="125174"/>
                    <a:pt x="66011" y="124786"/>
                    <a:pt x="65669" y="124398"/>
                  </a:cubicBezTo>
                  <a:cubicBezTo>
                    <a:pt x="65577" y="124307"/>
                    <a:pt x="65463" y="124193"/>
                    <a:pt x="65349" y="124147"/>
                  </a:cubicBezTo>
                  <a:cubicBezTo>
                    <a:pt x="65283" y="124121"/>
                    <a:pt x="65219" y="124110"/>
                    <a:pt x="65156" y="124110"/>
                  </a:cubicBezTo>
                  <a:cubicBezTo>
                    <a:pt x="64719" y="124110"/>
                    <a:pt x="64347" y="124661"/>
                    <a:pt x="63888" y="124741"/>
                  </a:cubicBezTo>
                  <a:cubicBezTo>
                    <a:pt x="64208" y="124284"/>
                    <a:pt x="64596" y="123873"/>
                    <a:pt x="65052" y="123554"/>
                  </a:cubicBezTo>
                  <a:cubicBezTo>
                    <a:pt x="65005" y="123553"/>
                    <a:pt x="64957" y="123552"/>
                    <a:pt x="64909" y="123552"/>
                  </a:cubicBezTo>
                  <a:cubicBezTo>
                    <a:pt x="62766" y="123552"/>
                    <a:pt x="60639" y="124549"/>
                    <a:pt x="59255" y="126179"/>
                  </a:cubicBezTo>
                  <a:cubicBezTo>
                    <a:pt x="60224" y="124007"/>
                    <a:pt x="61693" y="123266"/>
                    <a:pt x="63584" y="123266"/>
                  </a:cubicBezTo>
                  <a:cubicBezTo>
                    <a:pt x="64277" y="123266"/>
                    <a:pt x="65026" y="123366"/>
                    <a:pt x="65828" y="123531"/>
                  </a:cubicBezTo>
                  <a:cubicBezTo>
                    <a:pt x="66310" y="123627"/>
                    <a:pt x="66824" y="123772"/>
                    <a:pt x="67192" y="124103"/>
                  </a:cubicBezTo>
                  <a:lnTo>
                    <a:pt x="67192" y="124103"/>
                  </a:lnTo>
                  <a:cubicBezTo>
                    <a:pt x="66223" y="123107"/>
                    <a:pt x="64894" y="122507"/>
                    <a:pt x="63546" y="122207"/>
                  </a:cubicBezTo>
                  <a:cubicBezTo>
                    <a:pt x="62714" y="122034"/>
                    <a:pt x="61810" y="121938"/>
                    <a:pt x="60904" y="121938"/>
                  </a:cubicBezTo>
                  <a:cubicBezTo>
                    <a:pt x="59898" y="121938"/>
                    <a:pt x="58890" y="122057"/>
                    <a:pt x="57977" y="122321"/>
                  </a:cubicBezTo>
                  <a:cubicBezTo>
                    <a:pt x="56292" y="122799"/>
                    <a:pt x="53246" y="124321"/>
                    <a:pt x="52708" y="126208"/>
                  </a:cubicBezTo>
                  <a:lnTo>
                    <a:pt x="52708" y="126208"/>
                  </a:lnTo>
                  <a:cubicBezTo>
                    <a:pt x="53466" y="123525"/>
                    <a:pt x="55768" y="121955"/>
                    <a:pt x="58387" y="121385"/>
                  </a:cubicBezTo>
                  <a:cubicBezTo>
                    <a:pt x="58779" y="121295"/>
                    <a:pt x="60431" y="121169"/>
                    <a:pt x="62168" y="121169"/>
                  </a:cubicBezTo>
                  <a:cubicBezTo>
                    <a:pt x="64381" y="121169"/>
                    <a:pt x="66732" y="121373"/>
                    <a:pt x="66787" y="122114"/>
                  </a:cubicBezTo>
                  <a:lnTo>
                    <a:pt x="66787" y="122114"/>
                  </a:lnTo>
                  <a:cubicBezTo>
                    <a:pt x="66741" y="121475"/>
                    <a:pt x="66353" y="120906"/>
                    <a:pt x="65920" y="120427"/>
                  </a:cubicBezTo>
                  <a:cubicBezTo>
                    <a:pt x="64619" y="118920"/>
                    <a:pt x="62861" y="117847"/>
                    <a:pt x="60944" y="117345"/>
                  </a:cubicBezTo>
                  <a:cubicBezTo>
                    <a:pt x="60240" y="117158"/>
                    <a:pt x="59545" y="117072"/>
                    <a:pt x="58859" y="117072"/>
                  </a:cubicBezTo>
                  <a:cubicBezTo>
                    <a:pt x="56544" y="117072"/>
                    <a:pt x="54346" y="118045"/>
                    <a:pt x="52339" y="119331"/>
                  </a:cubicBezTo>
                  <a:cubicBezTo>
                    <a:pt x="50417" y="120538"/>
                    <a:pt x="48538" y="121942"/>
                    <a:pt x="46382" y="122643"/>
                  </a:cubicBezTo>
                  <a:lnTo>
                    <a:pt x="46382" y="122643"/>
                  </a:lnTo>
                  <a:cubicBezTo>
                    <a:pt x="48792" y="121843"/>
                    <a:pt x="50371" y="119487"/>
                    <a:pt x="52521" y="118098"/>
                  </a:cubicBezTo>
                  <a:cubicBezTo>
                    <a:pt x="53663" y="117391"/>
                    <a:pt x="54941" y="116957"/>
                    <a:pt x="56196" y="116524"/>
                  </a:cubicBezTo>
                  <a:cubicBezTo>
                    <a:pt x="54758" y="116021"/>
                    <a:pt x="53640" y="114994"/>
                    <a:pt x="52316" y="114287"/>
                  </a:cubicBezTo>
                  <a:cubicBezTo>
                    <a:pt x="51457" y="113837"/>
                    <a:pt x="50590" y="113666"/>
                    <a:pt x="49715" y="113666"/>
                  </a:cubicBezTo>
                  <a:cubicBezTo>
                    <a:pt x="48636" y="113666"/>
                    <a:pt x="47546" y="113926"/>
                    <a:pt x="46450" y="114241"/>
                  </a:cubicBezTo>
                  <a:cubicBezTo>
                    <a:pt x="42798" y="115314"/>
                    <a:pt x="39465" y="117368"/>
                    <a:pt x="36863" y="120153"/>
                  </a:cubicBezTo>
                  <a:cubicBezTo>
                    <a:pt x="39146" y="117688"/>
                    <a:pt x="41771" y="115519"/>
                    <a:pt x="44852" y="114127"/>
                  </a:cubicBezTo>
                  <a:cubicBezTo>
                    <a:pt x="46127" y="113543"/>
                    <a:pt x="47321" y="112980"/>
                    <a:pt x="48723" y="112980"/>
                  </a:cubicBezTo>
                  <a:cubicBezTo>
                    <a:pt x="48801" y="112980"/>
                    <a:pt x="48881" y="112982"/>
                    <a:pt x="48961" y="112986"/>
                  </a:cubicBezTo>
                  <a:cubicBezTo>
                    <a:pt x="50193" y="113031"/>
                    <a:pt x="51449" y="113716"/>
                    <a:pt x="52590" y="114104"/>
                  </a:cubicBezTo>
                  <a:cubicBezTo>
                    <a:pt x="54188" y="114698"/>
                    <a:pt x="55694" y="114834"/>
                    <a:pt x="57041" y="116021"/>
                  </a:cubicBezTo>
                  <a:cubicBezTo>
                    <a:pt x="53366" y="110201"/>
                    <a:pt x="52019" y="104107"/>
                    <a:pt x="49486" y="97761"/>
                  </a:cubicBezTo>
                  <a:cubicBezTo>
                    <a:pt x="48399" y="95074"/>
                    <a:pt x="46961" y="92424"/>
                    <a:pt x="46532" y="89579"/>
                  </a:cubicBezTo>
                  <a:lnTo>
                    <a:pt x="46532" y="89579"/>
                  </a:lnTo>
                  <a:cubicBezTo>
                    <a:pt x="46822" y="94376"/>
                    <a:pt x="43764" y="98290"/>
                    <a:pt x="44898" y="103148"/>
                  </a:cubicBezTo>
                  <a:cubicBezTo>
                    <a:pt x="45149" y="104175"/>
                    <a:pt x="45491" y="105248"/>
                    <a:pt x="46267" y="106001"/>
                  </a:cubicBezTo>
                  <a:cubicBezTo>
                    <a:pt x="46766" y="106499"/>
                    <a:pt x="47484" y="106828"/>
                    <a:pt x="48177" y="106828"/>
                  </a:cubicBezTo>
                  <a:cubicBezTo>
                    <a:pt x="48532" y="106828"/>
                    <a:pt x="48880" y="106742"/>
                    <a:pt x="49189" y="106549"/>
                  </a:cubicBezTo>
                  <a:lnTo>
                    <a:pt x="49189" y="106549"/>
                  </a:lnTo>
                  <a:cubicBezTo>
                    <a:pt x="48954" y="106948"/>
                    <a:pt x="48526" y="107106"/>
                    <a:pt x="48057" y="107106"/>
                  </a:cubicBezTo>
                  <a:cubicBezTo>
                    <a:pt x="47614" y="107106"/>
                    <a:pt x="47135" y="106965"/>
                    <a:pt x="46747" y="106754"/>
                  </a:cubicBezTo>
                  <a:cubicBezTo>
                    <a:pt x="45080" y="105864"/>
                    <a:pt x="43985" y="104152"/>
                    <a:pt x="43505" y="102326"/>
                  </a:cubicBezTo>
                  <a:cubicBezTo>
                    <a:pt x="42433" y="98195"/>
                    <a:pt x="43665" y="92534"/>
                    <a:pt x="45217" y="88654"/>
                  </a:cubicBezTo>
                  <a:cubicBezTo>
                    <a:pt x="45811" y="87125"/>
                    <a:pt x="45788" y="85413"/>
                    <a:pt x="46313" y="83838"/>
                  </a:cubicBezTo>
                  <a:lnTo>
                    <a:pt x="46313" y="83838"/>
                  </a:lnTo>
                  <a:cubicBezTo>
                    <a:pt x="45423" y="86326"/>
                    <a:pt x="43916" y="88517"/>
                    <a:pt x="42958" y="90959"/>
                  </a:cubicBezTo>
                  <a:cubicBezTo>
                    <a:pt x="42456" y="92235"/>
                    <a:pt x="40135" y="96697"/>
                    <a:pt x="40604" y="97847"/>
                  </a:cubicBezTo>
                  <a:lnTo>
                    <a:pt x="40604" y="97847"/>
                  </a:lnTo>
                  <a:cubicBezTo>
                    <a:pt x="39444" y="95042"/>
                    <a:pt x="40288" y="92761"/>
                    <a:pt x="41520" y="90206"/>
                  </a:cubicBezTo>
                  <a:cubicBezTo>
                    <a:pt x="43117" y="86896"/>
                    <a:pt x="44076" y="83952"/>
                    <a:pt x="45103" y="80482"/>
                  </a:cubicBezTo>
                  <a:lnTo>
                    <a:pt x="45103" y="80482"/>
                  </a:lnTo>
                  <a:cubicBezTo>
                    <a:pt x="44784" y="81555"/>
                    <a:pt x="44281" y="82719"/>
                    <a:pt x="43756" y="83701"/>
                  </a:cubicBezTo>
                  <a:cubicBezTo>
                    <a:pt x="43301" y="84544"/>
                    <a:pt x="42186" y="85478"/>
                    <a:pt x="41932" y="86366"/>
                  </a:cubicBezTo>
                  <a:lnTo>
                    <a:pt x="41932" y="86366"/>
                  </a:lnTo>
                  <a:cubicBezTo>
                    <a:pt x="43026" y="82510"/>
                    <a:pt x="43163" y="78495"/>
                    <a:pt x="44259" y="74616"/>
                  </a:cubicBezTo>
                  <a:cubicBezTo>
                    <a:pt x="45354" y="70759"/>
                    <a:pt x="47157" y="67130"/>
                    <a:pt x="49371" y="63797"/>
                  </a:cubicBezTo>
                  <a:cubicBezTo>
                    <a:pt x="52499" y="59072"/>
                    <a:pt x="56721" y="54987"/>
                    <a:pt x="60716" y="50992"/>
                  </a:cubicBezTo>
                  <a:lnTo>
                    <a:pt x="60716" y="50992"/>
                  </a:lnTo>
                  <a:cubicBezTo>
                    <a:pt x="58890" y="52590"/>
                    <a:pt x="56881" y="53708"/>
                    <a:pt x="55420" y="55671"/>
                  </a:cubicBezTo>
                  <a:cubicBezTo>
                    <a:pt x="56470" y="53823"/>
                    <a:pt x="57543" y="51951"/>
                    <a:pt x="58593" y="50102"/>
                  </a:cubicBezTo>
                  <a:lnTo>
                    <a:pt x="58593" y="50102"/>
                  </a:lnTo>
                  <a:cubicBezTo>
                    <a:pt x="57771" y="51198"/>
                    <a:pt x="56927" y="52293"/>
                    <a:pt x="56105" y="53389"/>
                  </a:cubicBezTo>
                  <a:cubicBezTo>
                    <a:pt x="56790" y="52430"/>
                    <a:pt x="57269" y="51357"/>
                    <a:pt x="57497" y="50216"/>
                  </a:cubicBezTo>
                  <a:lnTo>
                    <a:pt x="57497" y="50216"/>
                  </a:lnTo>
                  <a:cubicBezTo>
                    <a:pt x="56014" y="52133"/>
                    <a:pt x="54507" y="54028"/>
                    <a:pt x="53024" y="55945"/>
                  </a:cubicBezTo>
                  <a:cubicBezTo>
                    <a:pt x="50284" y="59438"/>
                    <a:pt x="47523" y="62975"/>
                    <a:pt x="45970" y="67130"/>
                  </a:cubicBezTo>
                  <a:cubicBezTo>
                    <a:pt x="46952" y="62496"/>
                    <a:pt x="49212" y="58159"/>
                    <a:pt x="52430" y="54690"/>
                  </a:cubicBezTo>
                  <a:lnTo>
                    <a:pt x="52430" y="54690"/>
                  </a:lnTo>
                  <a:cubicBezTo>
                    <a:pt x="49098" y="57041"/>
                    <a:pt x="46655" y="60510"/>
                    <a:pt x="45057" y="64254"/>
                  </a:cubicBezTo>
                  <a:cubicBezTo>
                    <a:pt x="41930" y="71535"/>
                    <a:pt x="42364" y="79752"/>
                    <a:pt x="39054" y="86965"/>
                  </a:cubicBezTo>
                  <a:cubicBezTo>
                    <a:pt x="38347" y="88494"/>
                    <a:pt x="37731" y="89909"/>
                    <a:pt x="37525" y="91576"/>
                  </a:cubicBezTo>
                  <a:cubicBezTo>
                    <a:pt x="37297" y="93150"/>
                    <a:pt x="37525" y="94771"/>
                    <a:pt x="37297" y="96369"/>
                  </a:cubicBezTo>
                  <a:cubicBezTo>
                    <a:pt x="37069" y="97989"/>
                    <a:pt x="36315" y="99496"/>
                    <a:pt x="36087" y="101116"/>
                  </a:cubicBezTo>
                  <a:cubicBezTo>
                    <a:pt x="35882" y="102395"/>
                    <a:pt x="35653" y="103696"/>
                    <a:pt x="35288" y="104974"/>
                  </a:cubicBezTo>
                  <a:cubicBezTo>
                    <a:pt x="34489" y="107759"/>
                    <a:pt x="32983" y="110338"/>
                    <a:pt x="30906" y="112324"/>
                  </a:cubicBezTo>
                  <a:cubicBezTo>
                    <a:pt x="32458" y="110840"/>
                    <a:pt x="33668" y="107804"/>
                    <a:pt x="34398" y="105818"/>
                  </a:cubicBezTo>
                  <a:cubicBezTo>
                    <a:pt x="34832" y="104632"/>
                    <a:pt x="35083" y="103194"/>
                    <a:pt x="35265" y="101938"/>
                  </a:cubicBezTo>
                  <a:cubicBezTo>
                    <a:pt x="35402" y="101094"/>
                    <a:pt x="35539" y="100158"/>
                    <a:pt x="35380" y="99313"/>
                  </a:cubicBezTo>
                  <a:cubicBezTo>
                    <a:pt x="35197" y="98400"/>
                    <a:pt x="34740" y="97510"/>
                    <a:pt x="34695" y="96574"/>
                  </a:cubicBezTo>
                  <a:cubicBezTo>
                    <a:pt x="34672" y="95958"/>
                    <a:pt x="34946" y="95479"/>
                    <a:pt x="34992" y="94908"/>
                  </a:cubicBezTo>
                  <a:cubicBezTo>
                    <a:pt x="35037" y="94292"/>
                    <a:pt x="34855" y="93584"/>
                    <a:pt x="34718" y="92991"/>
                  </a:cubicBezTo>
                  <a:cubicBezTo>
                    <a:pt x="34421" y="91735"/>
                    <a:pt x="33987" y="90548"/>
                    <a:pt x="33713" y="89316"/>
                  </a:cubicBezTo>
                  <a:cubicBezTo>
                    <a:pt x="32937" y="85961"/>
                    <a:pt x="32412" y="82560"/>
                    <a:pt x="32435" y="79113"/>
                  </a:cubicBezTo>
                  <a:cubicBezTo>
                    <a:pt x="32458" y="76191"/>
                    <a:pt x="33234" y="73338"/>
                    <a:pt x="33759" y="70462"/>
                  </a:cubicBezTo>
                  <a:cubicBezTo>
                    <a:pt x="34946" y="64208"/>
                    <a:pt x="37502" y="58205"/>
                    <a:pt x="41246" y="53046"/>
                  </a:cubicBezTo>
                  <a:cubicBezTo>
                    <a:pt x="41263" y="53020"/>
                    <a:pt x="41277" y="52997"/>
                    <a:pt x="41291" y="52977"/>
                  </a:cubicBezTo>
                  <a:lnTo>
                    <a:pt x="41291" y="52977"/>
                  </a:lnTo>
                  <a:cubicBezTo>
                    <a:pt x="40781" y="53609"/>
                    <a:pt x="39968" y="54017"/>
                    <a:pt x="39488" y="54758"/>
                  </a:cubicBezTo>
                  <a:cubicBezTo>
                    <a:pt x="38872" y="55717"/>
                    <a:pt x="38164" y="56630"/>
                    <a:pt x="37548" y="57566"/>
                  </a:cubicBezTo>
                  <a:lnTo>
                    <a:pt x="38484" y="55215"/>
                  </a:lnTo>
                  <a:lnTo>
                    <a:pt x="38484" y="55215"/>
                  </a:lnTo>
                  <a:cubicBezTo>
                    <a:pt x="34352" y="60761"/>
                    <a:pt x="32435" y="69252"/>
                    <a:pt x="31362" y="75963"/>
                  </a:cubicBezTo>
                  <a:cubicBezTo>
                    <a:pt x="30723" y="79980"/>
                    <a:pt x="30130" y="83998"/>
                    <a:pt x="29650" y="88015"/>
                  </a:cubicBezTo>
                  <a:cubicBezTo>
                    <a:pt x="29491" y="89361"/>
                    <a:pt x="29605" y="90754"/>
                    <a:pt x="29354" y="92078"/>
                  </a:cubicBezTo>
                  <a:cubicBezTo>
                    <a:pt x="29080" y="93516"/>
                    <a:pt x="28646" y="94908"/>
                    <a:pt x="28075" y="96255"/>
                  </a:cubicBezTo>
                  <a:cubicBezTo>
                    <a:pt x="27482" y="97647"/>
                    <a:pt x="26797" y="98811"/>
                    <a:pt x="26615" y="100386"/>
                  </a:cubicBezTo>
                  <a:cubicBezTo>
                    <a:pt x="26569" y="100820"/>
                    <a:pt x="26546" y="101276"/>
                    <a:pt x="26523" y="101710"/>
                  </a:cubicBezTo>
                  <a:cubicBezTo>
                    <a:pt x="26455" y="102851"/>
                    <a:pt x="26409" y="103992"/>
                    <a:pt x="26341" y="105111"/>
                  </a:cubicBezTo>
                  <a:cubicBezTo>
                    <a:pt x="27938" y="102897"/>
                    <a:pt x="28463" y="100112"/>
                    <a:pt x="28966" y="97442"/>
                  </a:cubicBezTo>
                  <a:lnTo>
                    <a:pt x="28966" y="97442"/>
                  </a:lnTo>
                  <a:cubicBezTo>
                    <a:pt x="28966" y="101596"/>
                    <a:pt x="28007" y="105864"/>
                    <a:pt x="25085" y="108946"/>
                  </a:cubicBezTo>
                  <a:cubicBezTo>
                    <a:pt x="23008" y="111160"/>
                    <a:pt x="21456" y="113693"/>
                    <a:pt x="20224" y="116455"/>
                  </a:cubicBezTo>
                  <a:cubicBezTo>
                    <a:pt x="19904" y="117140"/>
                    <a:pt x="17895" y="123189"/>
                    <a:pt x="17279" y="123189"/>
                  </a:cubicBezTo>
                  <a:cubicBezTo>
                    <a:pt x="16868" y="123189"/>
                    <a:pt x="19676" y="115291"/>
                    <a:pt x="20041" y="114629"/>
                  </a:cubicBezTo>
                  <a:cubicBezTo>
                    <a:pt x="20360" y="114629"/>
                    <a:pt x="21776" y="111730"/>
                    <a:pt x="22027" y="111365"/>
                  </a:cubicBezTo>
                  <a:cubicBezTo>
                    <a:pt x="22803" y="110201"/>
                    <a:pt x="23739" y="109105"/>
                    <a:pt x="24606" y="108010"/>
                  </a:cubicBezTo>
                  <a:cubicBezTo>
                    <a:pt x="24834" y="107713"/>
                    <a:pt x="25085" y="107393"/>
                    <a:pt x="25222" y="107028"/>
                  </a:cubicBezTo>
                  <a:cubicBezTo>
                    <a:pt x="25382" y="106640"/>
                    <a:pt x="25382" y="106184"/>
                    <a:pt x="25359" y="105773"/>
                  </a:cubicBezTo>
                  <a:cubicBezTo>
                    <a:pt x="25291" y="103810"/>
                    <a:pt x="24789" y="101847"/>
                    <a:pt x="25108" y="99907"/>
                  </a:cubicBezTo>
                  <a:cubicBezTo>
                    <a:pt x="25473" y="97761"/>
                    <a:pt x="26820" y="95867"/>
                    <a:pt x="27071" y="93721"/>
                  </a:cubicBezTo>
                  <a:cubicBezTo>
                    <a:pt x="27414" y="90777"/>
                    <a:pt x="26957" y="87558"/>
                    <a:pt x="27025" y="84591"/>
                  </a:cubicBezTo>
                  <a:cubicBezTo>
                    <a:pt x="27117" y="81327"/>
                    <a:pt x="27322" y="78063"/>
                    <a:pt x="27756" y="74799"/>
                  </a:cubicBezTo>
                  <a:cubicBezTo>
                    <a:pt x="28852" y="66628"/>
                    <a:pt x="31180" y="57977"/>
                    <a:pt x="37000" y="51905"/>
                  </a:cubicBezTo>
                  <a:lnTo>
                    <a:pt x="37000" y="51905"/>
                  </a:lnTo>
                  <a:lnTo>
                    <a:pt x="36566" y="52978"/>
                  </a:lnTo>
                  <a:cubicBezTo>
                    <a:pt x="39123" y="50559"/>
                    <a:pt x="41474" y="47956"/>
                    <a:pt x="43825" y="45332"/>
                  </a:cubicBezTo>
                  <a:cubicBezTo>
                    <a:pt x="47660" y="41040"/>
                    <a:pt x="50695" y="36453"/>
                    <a:pt x="52567" y="30952"/>
                  </a:cubicBezTo>
                  <a:lnTo>
                    <a:pt x="52567" y="30952"/>
                  </a:lnTo>
                  <a:cubicBezTo>
                    <a:pt x="52384" y="36795"/>
                    <a:pt x="48983" y="42227"/>
                    <a:pt x="46085" y="47135"/>
                  </a:cubicBezTo>
                  <a:cubicBezTo>
                    <a:pt x="43072" y="52270"/>
                    <a:pt x="39808" y="57360"/>
                    <a:pt x="37867" y="63044"/>
                  </a:cubicBezTo>
                  <a:cubicBezTo>
                    <a:pt x="37046" y="65463"/>
                    <a:pt x="36475" y="67951"/>
                    <a:pt x="36019" y="70462"/>
                  </a:cubicBezTo>
                  <a:cubicBezTo>
                    <a:pt x="34900" y="76579"/>
                    <a:pt x="34398" y="82856"/>
                    <a:pt x="35265" y="89019"/>
                  </a:cubicBezTo>
                  <a:cubicBezTo>
                    <a:pt x="34969" y="84659"/>
                    <a:pt x="35197" y="80277"/>
                    <a:pt x="35927" y="75986"/>
                  </a:cubicBezTo>
                  <a:lnTo>
                    <a:pt x="35927" y="75986"/>
                  </a:lnTo>
                  <a:cubicBezTo>
                    <a:pt x="35380" y="79980"/>
                    <a:pt x="35631" y="84112"/>
                    <a:pt x="36658" y="88015"/>
                  </a:cubicBezTo>
                  <a:cubicBezTo>
                    <a:pt x="35905" y="85139"/>
                    <a:pt x="36726" y="82423"/>
                    <a:pt x="37206" y="79615"/>
                  </a:cubicBezTo>
                  <a:cubicBezTo>
                    <a:pt x="39214" y="67929"/>
                    <a:pt x="43414" y="57452"/>
                    <a:pt x="48938" y="46975"/>
                  </a:cubicBezTo>
                  <a:cubicBezTo>
                    <a:pt x="52864" y="39534"/>
                    <a:pt x="56630" y="31636"/>
                    <a:pt x="56698" y="23237"/>
                  </a:cubicBezTo>
                  <a:lnTo>
                    <a:pt x="56698" y="23237"/>
                  </a:lnTo>
                  <a:cubicBezTo>
                    <a:pt x="57474" y="28076"/>
                    <a:pt x="56790" y="33052"/>
                    <a:pt x="55169" y="37662"/>
                  </a:cubicBezTo>
                  <a:cubicBezTo>
                    <a:pt x="54325" y="40013"/>
                    <a:pt x="53252" y="42273"/>
                    <a:pt x="52019" y="44441"/>
                  </a:cubicBezTo>
                  <a:cubicBezTo>
                    <a:pt x="50768" y="46580"/>
                    <a:pt x="50378" y="48831"/>
                    <a:pt x="49472" y="51061"/>
                  </a:cubicBezTo>
                  <a:lnTo>
                    <a:pt x="49472" y="51061"/>
                  </a:lnTo>
                  <a:cubicBezTo>
                    <a:pt x="50661" y="48149"/>
                    <a:pt x="52846" y="45782"/>
                    <a:pt x="54781" y="43323"/>
                  </a:cubicBezTo>
                  <a:cubicBezTo>
                    <a:pt x="59894" y="36818"/>
                    <a:pt x="59437" y="30084"/>
                    <a:pt x="58342" y="22278"/>
                  </a:cubicBezTo>
                  <a:cubicBezTo>
                    <a:pt x="57360" y="15248"/>
                    <a:pt x="56949" y="7624"/>
                    <a:pt x="60602" y="1530"/>
                  </a:cubicBezTo>
                  <a:lnTo>
                    <a:pt x="60602" y="1530"/>
                  </a:lnTo>
                  <a:cubicBezTo>
                    <a:pt x="58524" y="4315"/>
                    <a:pt x="57201" y="7624"/>
                    <a:pt x="56767" y="11048"/>
                  </a:cubicBezTo>
                  <a:cubicBezTo>
                    <a:pt x="56431" y="8404"/>
                    <a:pt x="55897" y="5870"/>
                    <a:pt x="55683" y="3188"/>
                  </a:cubicBezTo>
                  <a:lnTo>
                    <a:pt x="55683" y="3188"/>
                  </a:lnTo>
                  <a:cubicBezTo>
                    <a:pt x="55949" y="6652"/>
                    <a:pt x="56082" y="10117"/>
                    <a:pt x="56082" y="13582"/>
                  </a:cubicBezTo>
                  <a:cubicBezTo>
                    <a:pt x="56082" y="15202"/>
                    <a:pt x="55968" y="16823"/>
                    <a:pt x="55922" y="18421"/>
                  </a:cubicBezTo>
                  <a:cubicBezTo>
                    <a:pt x="55899" y="19197"/>
                    <a:pt x="55785" y="19950"/>
                    <a:pt x="55489" y="20657"/>
                  </a:cubicBezTo>
                  <a:cubicBezTo>
                    <a:pt x="55398" y="20840"/>
                    <a:pt x="54421" y="22225"/>
                    <a:pt x="54439" y="22278"/>
                  </a:cubicBezTo>
                  <a:lnTo>
                    <a:pt x="54439" y="22278"/>
                  </a:lnTo>
                  <a:cubicBezTo>
                    <a:pt x="53617" y="20269"/>
                    <a:pt x="53914" y="18010"/>
                    <a:pt x="54028" y="15841"/>
                  </a:cubicBezTo>
                  <a:cubicBezTo>
                    <a:pt x="54117" y="14038"/>
                    <a:pt x="54070" y="12235"/>
                    <a:pt x="53932" y="10432"/>
                  </a:cubicBezTo>
                  <a:lnTo>
                    <a:pt x="53932" y="10432"/>
                  </a:lnTo>
                  <a:cubicBezTo>
                    <a:pt x="53892" y="17053"/>
                    <a:pt x="49443" y="23740"/>
                    <a:pt x="50878" y="30358"/>
                  </a:cubicBezTo>
                  <a:cubicBezTo>
                    <a:pt x="49851" y="27847"/>
                    <a:pt x="49828" y="25040"/>
                    <a:pt x="50239" y="22369"/>
                  </a:cubicBezTo>
                  <a:cubicBezTo>
                    <a:pt x="50650" y="19699"/>
                    <a:pt x="51471" y="17120"/>
                    <a:pt x="52088" y="14495"/>
                  </a:cubicBezTo>
                  <a:lnTo>
                    <a:pt x="52088" y="14495"/>
                  </a:lnTo>
                  <a:cubicBezTo>
                    <a:pt x="50558" y="18877"/>
                    <a:pt x="49691" y="23488"/>
                    <a:pt x="49463" y="28144"/>
                  </a:cubicBezTo>
                  <a:cubicBezTo>
                    <a:pt x="49257" y="32184"/>
                    <a:pt x="47819" y="36453"/>
                    <a:pt x="45674" y="39899"/>
                  </a:cubicBezTo>
                  <a:cubicBezTo>
                    <a:pt x="43848" y="42866"/>
                    <a:pt x="41360" y="44966"/>
                    <a:pt x="39899" y="48208"/>
                  </a:cubicBezTo>
                  <a:cubicBezTo>
                    <a:pt x="40219" y="47066"/>
                    <a:pt x="40561" y="45902"/>
                    <a:pt x="40903" y="44738"/>
                  </a:cubicBezTo>
                  <a:lnTo>
                    <a:pt x="40903" y="44738"/>
                  </a:lnTo>
                  <a:cubicBezTo>
                    <a:pt x="39830" y="46952"/>
                    <a:pt x="37137" y="47934"/>
                    <a:pt x="35859" y="50011"/>
                  </a:cubicBezTo>
                  <a:cubicBezTo>
                    <a:pt x="35448" y="50695"/>
                    <a:pt x="35197" y="51449"/>
                    <a:pt x="34832" y="52133"/>
                  </a:cubicBezTo>
                  <a:cubicBezTo>
                    <a:pt x="33371" y="54758"/>
                    <a:pt x="30061" y="56196"/>
                    <a:pt x="29308" y="59095"/>
                  </a:cubicBezTo>
                  <a:cubicBezTo>
                    <a:pt x="29445" y="57246"/>
                    <a:pt x="30746" y="55831"/>
                    <a:pt x="31910" y="54507"/>
                  </a:cubicBezTo>
                  <a:cubicBezTo>
                    <a:pt x="32504" y="53823"/>
                    <a:pt x="33097" y="53161"/>
                    <a:pt x="33599" y="52407"/>
                  </a:cubicBezTo>
                  <a:cubicBezTo>
                    <a:pt x="33827" y="52111"/>
                    <a:pt x="34124" y="51700"/>
                    <a:pt x="34261" y="51357"/>
                  </a:cubicBezTo>
                  <a:cubicBezTo>
                    <a:pt x="34329" y="51175"/>
                    <a:pt x="34307" y="50242"/>
                    <a:pt x="34352" y="50194"/>
                  </a:cubicBezTo>
                  <a:lnTo>
                    <a:pt x="34352" y="50194"/>
                  </a:lnTo>
                  <a:lnTo>
                    <a:pt x="33074" y="51517"/>
                  </a:lnTo>
                  <a:cubicBezTo>
                    <a:pt x="33060" y="51520"/>
                    <a:pt x="33047" y="51521"/>
                    <a:pt x="33034" y="51521"/>
                  </a:cubicBezTo>
                  <a:cubicBezTo>
                    <a:pt x="32838" y="51521"/>
                    <a:pt x="32780" y="51206"/>
                    <a:pt x="32823" y="50992"/>
                  </a:cubicBezTo>
                  <a:cubicBezTo>
                    <a:pt x="33143" y="49805"/>
                    <a:pt x="33554" y="49280"/>
                    <a:pt x="34558" y="48710"/>
                  </a:cubicBezTo>
                  <a:cubicBezTo>
                    <a:pt x="35425" y="48208"/>
                    <a:pt x="36430" y="47728"/>
                    <a:pt x="36954" y="46838"/>
                  </a:cubicBezTo>
                  <a:cubicBezTo>
                    <a:pt x="37343" y="46176"/>
                    <a:pt x="37434" y="45377"/>
                    <a:pt x="37845" y="44761"/>
                  </a:cubicBezTo>
                  <a:cubicBezTo>
                    <a:pt x="38461" y="43779"/>
                    <a:pt x="39694" y="43391"/>
                    <a:pt x="40698" y="42798"/>
                  </a:cubicBezTo>
                  <a:cubicBezTo>
                    <a:pt x="43574" y="41155"/>
                    <a:pt x="45856" y="37776"/>
                    <a:pt x="46107" y="34467"/>
                  </a:cubicBezTo>
                  <a:cubicBezTo>
                    <a:pt x="46267" y="32367"/>
                    <a:pt x="45811" y="30244"/>
                    <a:pt x="44966" y="28304"/>
                  </a:cubicBezTo>
                  <a:cubicBezTo>
                    <a:pt x="44464" y="27185"/>
                    <a:pt x="43848" y="26113"/>
                    <a:pt x="43665" y="24903"/>
                  </a:cubicBezTo>
                  <a:cubicBezTo>
                    <a:pt x="43368" y="23145"/>
                    <a:pt x="44030" y="21365"/>
                    <a:pt x="44122" y="19585"/>
                  </a:cubicBezTo>
                  <a:cubicBezTo>
                    <a:pt x="44137" y="19238"/>
                    <a:pt x="44129" y="18889"/>
                    <a:pt x="44100" y="18540"/>
                  </a:cubicBezTo>
                  <a:lnTo>
                    <a:pt x="44100" y="18540"/>
                  </a:lnTo>
                  <a:cubicBezTo>
                    <a:pt x="44117" y="19554"/>
                    <a:pt x="43899" y="20597"/>
                    <a:pt x="43619" y="21570"/>
                  </a:cubicBezTo>
                  <a:cubicBezTo>
                    <a:pt x="43140" y="23260"/>
                    <a:pt x="42501" y="24949"/>
                    <a:pt x="42615" y="26683"/>
                  </a:cubicBezTo>
                  <a:cubicBezTo>
                    <a:pt x="42752" y="28464"/>
                    <a:pt x="44076" y="29856"/>
                    <a:pt x="44464" y="31591"/>
                  </a:cubicBezTo>
                  <a:cubicBezTo>
                    <a:pt x="44532" y="31887"/>
                    <a:pt x="44578" y="32184"/>
                    <a:pt x="44624" y="32481"/>
                  </a:cubicBezTo>
                  <a:cubicBezTo>
                    <a:pt x="44715" y="33508"/>
                    <a:pt x="44624" y="34558"/>
                    <a:pt x="44236" y="35494"/>
                  </a:cubicBezTo>
                  <a:cubicBezTo>
                    <a:pt x="44122" y="35791"/>
                    <a:pt x="43962" y="36087"/>
                    <a:pt x="43802" y="36361"/>
                  </a:cubicBezTo>
                  <a:cubicBezTo>
                    <a:pt x="44464" y="34056"/>
                    <a:pt x="44053" y="31636"/>
                    <a:pt x="42935" y="29536"/>
                  </a:cubicBezTo>
                  <a:cubicBezTo>
                    <a:pt x="41816" y="27482"/>
                    <a:pt x="41337" y="25314"/>
                    <a:pt x="41565" y="22917"/>
                  </a:cubicBezTo>
                  <a:cubicBezTo>
                    <a:pt x="41634" y="22232"/>
                    <a:pt x="41771" y="21548"/>
                    <a:pt x="41771" y="20863"/>
                  </a:cubicBezTo>
                  <a:cubicBezTo>
                    <a:pt x="41793" y="19813"/>
                    <a:pt x="41520" y="18786"/>
                    <a:pt x="41268" y="17781"/>
                  </a:cubicBezTo>
                  <a:cubicBezTo>
                    <a:pt x="40835" y="16229"/>
                    <a:pt x="40515" y="14609"/>
                    <a:pt x="40013" y="13079"/>
                  </a:cubicBezTo>
                  <a:cubicBezTo>
                    <a:pt x="39716" y="12166"/>
                    <a:pt x="38644" y="11253"/>
                    <a:pt x="38621" y="10272"/>
                  </a:cubicBezTo>
                  <a:lnTo>
                    <a:pt x="38621" y="10272"/>
                  </a:lnTo>
                  <a:cubicBezTo>
                    <a:pt x="38666" y="13490"/>
                    <a:pt x="38712" y="16709"/>
                    <a:pt x="38758" y="19927"/>
                  </a:cubicBezTo>
                  <a:cubicBezTo>
                    <a:pt x="36041" y="12965"/>
                    <a:pt x="31454" y="6871"/>
                    <a:pt x="28463" y="1"/>
                  </a:cubicBezTo>
                  <a:close/>
                </a:path>
              </a:pathLst>
            </a:custGeom>
            <a:solidFill>
              <a:srgbClr val="2A3D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8" name="Google Shape;3758;p31"/>
          <p:cNvGrpSpPr/>
          <p:nvPr/>
        </p:nvGrpSpPr>
        <p:grpSpPr>
          <a:xfrm flipH="1">
            <a:off x="89477" y="1514542"/>
            <a:ext cx="1138313" cy="1216182"/>
            <a:chOff x="454950" y="2869750"/>
            <a:chExt cx="1109900" cy="1185825"/>
          </a:xfrm>
        </p:grpSpPr>
        <p:sp>
          <p:nvSpPr>
            <p:cNvPr id="3759" name="Google Shape;3759;p31"/>
            <p:cNvSpPr/>
            <p:nvPr/>
          </p:nvSpPr>
          <p:spPr>
            <a:xfrm>
              <a:off x="454950" y="3726850"/>
              <a:ext cx="470800" cy="328725"/>
            </a:xfrm>
            <a:custGeom>
              <a:avLst/>
              <a:gdLst/>
              <a:ahLst/>
              <a:cxnLst/>
              <a:rect l="l" t="t" r="r" b="b"/>
              <a:pathLst>
                <a:path w="18832" h="13149" extrusionOk="0">
                  <a:moveTo>
                    <a:pt x="9998" y="685"/>
                  </a:moveTo>
                  <a:cubicBezTo>
                    <a:pt x="9998" y="765"/>
                    <a:pt x="10013" y="843"/>
                    <a:pt x="10040" y="917"/>
                  </a:cubicBezTo>
                  <a:lnTo>
                    <a:pt x="10040" y="917"/>
                  </a:lnTo>
                  <a:cubicBezTo>
                    <a:pt x="10028" y="839"/>
                    <a:pt x="10014" y="762"/>
                    <a:pt x="9998" y="685"/>
                  </a:cubicBezTo>
                  <a:close/>
                  <a:moveTo>
                    <a:pt x="2694" y="4109"/>
                  </a:moveTo>
                  <a:lnTo>
                    <a:pt x="2694" y="4109"/>
                  </a:lnTo>
                  <a:cubicBezTo>
                    <a:pt x="3038" y="4399"/>
                    <a:pt x="3454" y="4602"/>
                    <a:pt x="3896" y="4697"/>
                  </a:cubicBezTo>
                  <a:lnTo>
                    <a:pt x="3896" y="4697"/>
                  </a:lnTo>
                  <a:cubicBezTo>
                    <a:pt x="3549" y="4408"/>
                    <a:pt x="3137" y="4202"/>
                    <a:pt x="2694" y="4109"/>
                  </a:cubicBezTo>
                  <a:close/>
                  <a:moveTo>
                    <a:pt x="1758" y="11048"/>
                  </a:moveTo>
                  <a:cubicBezTo>
                    <a:pt x="1802" y="11064"/>
                    <a:pt x="1846" y="11072"/>
                    <a:pt x="1890" y="11072"/>
                  </a:cubicBezTo>
                  <a:cubicBezTo>
                    <a:pt x="1937" y="11072"/>
                    <a:pt x="1983" y="11063"/>
                    <a:pt x="2027" y="11048"/>
                  </a:cubicBezTo>
                  <a:lnTo>
                    <a:pt x="2027" y="11048"/>
                  </a:lnTo>
                  <a:cubicBezTo>
                    <a:pt x="1938" y="11048"/>
                    <a:pt x="1849" y="11048"/>
                    <a:pt x="1758" y="11048"/>
                  </a:cubicBezTo>
                  <a:close/>
                  <a:moveTo>
                    <a:pt x="10523" y="0"/>
                  </a:moveTo>
                  <a:cubicBezTo>
                    <a:pt x="10500" y="457"/>
                    <a:pt x="10500" y="890"/>
                    <a:pt x="10477" y="1347"/>
                  </a:cubicBezTo>
                  <a:cubicBezTo>
                    <a:pt x="10277" y="1280"/>
                    <a:pt x="10114" y="1116"/>
                    <a:pt x="10040" y="917"/>
                  </a:cubicBezTo>
                  <a:lnTo>
                    <a:pt x="10040" y="917"/>
                  </a:lnTo>
                  <a:cubicBezTo>
                    <a:pt x="10192" y="1923"/>
                    <a:pt x="9952" y="2986"/>
                    <a:pt x="9359" y="3812"/>
                  </a:cubicBezTo>
                  <a:cubicBezTo>
                    <a:pt x="9336" y="3812"/>
                    <a:pt x="9336" y="3789"/>
                    <a:pt x="9313" y="3766"/>
                  </a:cubicBezTo>
                  <a:cubicBezTo>
                    <a:pt x="9131" y="3538"/>
                    <a:pt x="9062" y="3219"/>
                    <a:pt x="9176" y="2945"/>
                  </a:cubicBezTo>
                  <a:cubicBezTo>
                    <a:pt x="9137" y="2935"/>
                    <a:pt x="9098" y="2930"/>
                    <a:pt x="9060" y="2930"/>
                  </a:cubicBezTo>
                  <a:cubicBezTo>
                    <a:pt x="8966" y="2930"/>
                    <a:pt x="8876" y="2957"/>
                    <a:pt x="8794" y="3001"/>
                  </a:cubicBezTo>
                  <a:lnTo>
                    <a:pt x="8794" y="3001"/>
                  </a:lnTo>
                  <a:cubicBezTo>
                    <a:pt x="9252" y="2631"/>
                    <a:pt x="9276" y="1841"/>
                    <a:pt x="8811" y="1461"/>
                  </a:cubicBezTo>
                  <a:lnTo>
                    <a:pt x="8811" y="1461"/>
                  </a:lnTo>
                  <a:cubicBezTo>
                    <a:pt x="8697" y="1781"/>
                    <a:pt x="8583" y="2100"/>
                    <a:pt x="8309" y="2306"/>
                  </a:cubicBezTo>
                  <a:cubicBezTo>
                    <a:pt x="8190" y="2392"/>
                    <a:pt x="8029" y="2443"/>
                    <a:pt x="7874" y="2443"/>
                  </a:cubicBezTo>
                  <a:cubicBezTo>
                    <a:pt x="7703" y="2443"/>
                    <a:pt x="7538" y="2381"/>
                    <a:pt x="7442" y="2237"/>
                  </a:cubicBezTo>
                  <a:cubicBezTo>
                    <a:pt x="7670" y="1826"/>
                    <a:pt x="7647" y="1301"/>
                    <a:pt x="7350" y="936"/>
                  </a:cubicBezTo>
                  <a:cubicBezTo>
                    <a:pt x="6962" y="1233"/>
                    <a:pt x="6803" y="1803"/>
                    <a:pt x="7008" y="2260"/>
                  </a:cubicBezTo>
                  <a:cubicBezTo>
                    <a:pt x="6643" y="1918"/>
                    <a:pt x="6255" y="1552"/>
                    <a:pt x="5867" y="1210"/>
                  </a:cubicBezTo>
                  <a:lnTo>
                    <a:pt x="5867" y="1210"/>
                  </a:lnTo>
                  <a:cubicBezTo>
                    <a:pt x="6072" y="1689"/>
                    <a:pt x="6278" y="2169"/>
                    <a:pt x="6483" y="2648"/>
                  </a:cubicBezTo>
                  <a:cubicBezTo>
                    <a:pt x="6163" y="2374"/>
                    <a:pt x="5844" y="2077"/>
                    <a:pt x="5524" y="1781"/>
                  </a:cubicBezTo>
                  <a:lnTo>
                    <a:pt x="5524" y="1781"/>
                  </a:lnTo>
                  <a:cubicBezTo>
                    <a:pt x="5821" y="2351"/>
                    <a:pt x="5730" y="3105"/>
                    <a:pt x="5319" y="3584"/>
                  </a:cubicBezTo>
                  <a:cubicBezTo>
                    <a:pt x="5365" y="3127"/>
                    <a:pt x="5296" y="2648"/>
                    <a:pt x="5136" y="2214"/>
                  </a:cubicBezTo>
                  <a:cubicBezTo>
                    <a:pt x="4497" y="2694"/>
                    <a:pt x="4497" y="3789"/>
                    <a:pt x="5136" y="4246"/>
                  </a:cubicBezTo>
                  <a:cubicBezTo>
                    <a:pt x="4566" y="3858"/>
                    <a:pt x="3904" y="3607"/>
                    <a:pt x="3196" y="3584"/>
                  </a:cubicBezTo>
                  <a:lnTo>
                    <a:pt x="3196" y="3584"/>
                  </a:lnTo>
                  <a:cubicBezTo>
                    <a:pt x="3539" y="3972"/>
                    <a:pt x="3881" y="4360"/>
                    <a:pt x="4246" y="4748"/>
                  </a:cubicBezTo>
                  <a:cubicBezTo>
                    <a:pt x="4128" y="4739"/>
                    <a:pt x="4011" y="4721"/>
                    <a:pt x="3896" y="4697"/>
                  </a:cubicBezTo>
                  <a:lnTo>
                    <a:pt x="3896" y="4697"/>
                  </a:lnTo>
                  <a:cubicBezTo>
                    <a:pt x="4229" y="4974"/>
                    <a:pt x="4501" y="5327"/>
                    <a:pt x="4680" y="5729"/>
                  </a:cubicBezTo>
                  <a:cubicBezTo>
                    <a:pt x="4337" y="5524"/>
                    <a:pt x="3972" y="5387"/>
                    <a:pt x="3584" y="5296"/>
                  </a:cubicBezTo>
                  <a:lnTo>
                    <a:pt x="3584" y="5296"/>
                  </a:lnTo>
                  <a:cubicBezTo>
                    <a:pt x="3516" y="5684"/>
                    <a:pt x="3653" y="6095"/>
                    <a:pt x="3949" y="6369"/>
                  </a:cubicBezTo>
                  <a:cubicBezTo>
                    <a:pt x="3773" y="6240"/>
                    <a:pt x="3552" y="6168"/>
                    <a:pt x="3326" y="6168"/>
                  </a:cubicBezTo>
                  <a:cubicBezTo>
                    <a:pt x="3229" y="6168"/>
                    <a:pt x="3132" y="6182"/>
                    <a:pt x="3036" y="6209"/>
                  </a:cubicBezTo>
                  <a:cubicBezTo>
                    <a:pt x="3721" y="6734"/>
                    <a:pt x="4725" y="6871"/>
                    <a:pt x="5182" y="7601"/>
                  </a:cubicBezTo>
                  <a:cubicBezTo>
                    <a:pt x="4452" y="8058"/>
                    <a:pt x="3402" y="8149"/>
                    <a:pt x="2534" y="8354"/>
                  </a:cubicBezTo>
                  <a:cubicBezTo>
                    <a:pt x="2648" y="8651"/>
                    <a:pt x="2877" y="8925"/>
                    <a:pt x="3128" y="9108"/>
                  </a:cubicBezTo>
                  <a:cubicBezTo>
                    <a:pt x="2781" y="9400"/>
                    <a:pt x="2302" y="9429"/>
                    <a:pt x="1833" y="9429"/>
                  </a:cubicBezTo>
                  <a:cubicBezTo>
                    <a:pt x="1715" y="9429"/>
                    <a:pt x="1598" y="9427"/>
                    <a:pt x="1484" y="9427"/>
                  </a:cubicBezTo>
                  <a:cubicBezTo>
                    <a:pt x="914" y="9427"/>
                    <a:pt x="229" y="9564"/>
                    <a:pt x="1" y="10089"/>
                  </a:cubicBezTo>
                  <a:cubicBezTo>
                    <a:pt x="526" y="9975"/>
                    <a:pt x="1051" y="9861"/>
                    <a:pt x="1576" y="9747"/>
                  </a:cubicBezTo>
                  <a:lnTo>
                    <a:pt x="1576" y="9747"/>
                  </a:lnTo>
                  <a:cubicBezTo>
                    <a:pt x="1439" y="9998"/>
                    <a:pt x="1324" y="10272"/>
                    <a:pt x="1188" y="10523"/>
                  </a:cubicBezTo>
                  <a:cubicBezTo>
                    <a:pt x="1477" y="10414"/>
                    <a:pt x="1794" y="10349"/>
                    <a:pt x="2106" y="10349"/>
                  </a:cubicBezTo>
                  <a:cubicBezTo>
                    <a:pt x="2189" y="10349"/>
                    <a:pt x="2271" y="10353"/>
                    <a:pt x="2352" y="10363"/>
                  </a:cubicBezTo>
                  <a:cubicBezTo>
                    <a:pt x="2489" y="10621"/>
                    <a:pt x="2290" y="10957"/>
                    <a:pt x="2027" y="11048"/>
                  </a:cubicBezTo>
                  <a:lnTo>
                    <a:pt x="2027" y="11048"/>
                  </a:lnTo>
                  <a:cubicBezTo>
                    <a:pt x="2318" y="11049"/>
                    <a:pt x="2602" y="11053"/>
                    <a:pt x="2899" y="11071"/>
                  </a:cubicBezTo>
                  <a:cubicBezTo>
                    <a:pt x="2968" y="11390"/>
                    <a:pt x="2534" y="11550"/>
                    <a:pt x="2215" y="11596"/>
                  </a:cubicBezTo>
                  <a:cubicBezTo>
                    <a:pt x="1895" y="11641"/>
                    <a:pt x="1461" y="11892"/>
                    <a:pt x="1621" y="12189"/>
                  </a:cubicBezTo>
                  <a:cubicBezTo>
                    <a:pt x="1678" y="12303"/>
                    <a:pt x="1798" y="12343"/>
                    <a:pt x="1932" y="12343"/>
                  </a:cubicBezTo>
                  <a:cubicBezTo>
                    <a:pt x="2066" y="12343"/>
                    <a:pt x="2215" y="12303"/>
                    <a:pt x="2329" y="12257"/>
                  </a:cubicBezTo>
                  <a:cubicBezTo>
                    <a:pt x="3014" y="11938"/>
                    <a:pt x="3653" y="11527"/>
                    <a:pt x="4223" y="11048"/>
                  </a:cubicBezTo>
                  <a:lnTo>
                    <a:pt x="4223" y="11048"/>
                  </a:lnTo>
                  <a:cubicBezTo>
                    <a:pt x="4200" y="11207"/>
                    <a:pt x="4246" y="11367"/>
                    <a:pt x="4360" y="11459"/>
                  </a:cubicBezTo>
                  <a:cubicBezTo>
                    <a:pt x="4589" y="11322"/>
                    <a:pt x="4794" y="11185"/>
                    <a:pt x="4999" y="11048"/>
                  </a:cubicBezTo>
                  <a:lnTo>
                    <a:pt x="4999" y="11048"/>
                  </a:lnTo>
                  <a:cubicBezTo>
                    <a:pt x="4771" y="11459"/>
                    <a:pt x="4611" y="11892"/>
                    <a:pt x="4520" y="12349"/>
                  </a:cubicBezTo>
                  <a:cubicBezTo>
                    <a:pt x="4550" y="12339"/>
                    <a:pt x="4579" y="12335"/>
                    <a:pt x="4607" y="12335"/>
                  </a:cubicBezTo>
                  <a:cubicBezTo>
                    <a:pt x="4974" y="12335"/>
                    <a:pt x="5122" y="13126"/>
                    <a:pt x="5547" y="13148"/>
                  </a:cubicBezTo>
                  <a:cubicBezTo>
                    <a:pt x="5555" y="13148"/>
                    <a:pt x="5562" y="13148"/>
                    <a:pt x="5570" y="13148"/>
                  </a:cubicBezTo>
                  <a:cubicBezTo>
                    <a:pt x="5901" y="13148"/>
                    <a:pt x="5994" y="12683"/>
                    <a:pt x="5963" y="12349"/>
                  </a:cubicBezTo>
                  <a:lnTo>
                    <a:pt x="5963" y="12349"/>
                  </a:lnTo>
                  <a:cubicBezTo>
                    <a:pt x="6008" y="12631"/>
                    <a:pt x="6284" y="12839"/>
                    <a:pt x="6557" y="12839"/>
                  </a:cubicBezTo>
                  <a:cubicBezTo>
                    <a:pt x="6594" y="12839"/>
                    <a:pt x="6630" y="12836"/>
                    <a:pt x="6666" y="12828"/>
                  </a:cubicBezTo>
                  <a:cubicBezTo>
                    <a:pt x="6975" y="12746"/>
                    <a:pt x="7154" y="12403"/>
                    <a:pt x="7085" y="12102"/>
                  </a:cubicBezTo>
                  <a:lnTo>
                    <a:pt x="7085" y="12102"/>
                  </a:lnTo>
                  <a:cubicBezTo>
                    <a:pt x="7183" y="12326"/>
                    <a:pt x="7429" y="12453"/>
                    <a:pt x="7676" y="12453"/>
                  </a:cubicBezTo>
                  <a:cubicBezTo>
                    <a:pt x="7802" y="12453"/>
                    <a:pt x="7929" y="12420"/>
                    <a:pt x="8035" y="12349"/>
                  </a:cubicBezTo>
                  <a:cubicBezTo>
                    <a:pt x="8378" y="12121"/>
                    <a:pt x="8492" y="11687"/>
                    <a:pt x="8423" y="11276"/>
                  </a:cubicBezTo>
                  <a:cubicBezTo>
                    <a:pt x="8363" y="10937"/>
                    <a:pt x="8181" y="10615"/>
                    <a:pt x="7999" y="10311"/>
                  </a:cubicBezTo>
                  <a:lnTo>
                    <a:pt x="7999" y="10311"/>
                  </a:lnTo>
                  <a:cubicBezTo>
                    <a:pt x="8188" y="10592"/>
                    <a:pt x="8471" y="10815"/>
                    <a:pt x="8788" y="10934"/>
                  </a:cubicBezTo>
                  <a:cubicBezTo>
                    <a:pt x="8720" y="10546"/>
                    <a:pt x="8674" y="10135"/>
                    <a:pt x="8629" y="9724"/>
                  </a:cubicBezTo>
                  <a:cubicBezTo>
                    <a:pt x="8583" y="9541"/>
                    <a:pt x="8560" y="9313"/>
                    <a:pt x="8651" y="9130"/>
                  </a:cubicBezTo>
                  <a:cubicBezTo>
                    <a:pt x="8705" y="8988"/>
                    <a:pt x="8856" y="8873"/>
                    <a:pt x="9006" y="8873"/>
                  </a:cubicBezTo>
                  <a:cubicBezTo>
                    <a:pt x="9048" y="8873"/>
                    <a:pt x="9091" y="8882"/>
                    <a:pt x="9131" y="8902"/>
                  </a:cubicBezTo>
                  <a:cubicBezTo>
                    <a:pt x="9405" y="9016"/>
                    <a:pt x="9313" y="9404"/>
                    <a:pt x="9245" y="9678"/>
                  </a:cubicBezTo>
                  <a:cubicBezTo>
                    <a:pt x="9154" y="9975"/>
                    <a:pt x="9222" y="10386"/>
                    <a:pt x="9496" y="10386"/>
                  </a:cubicBezTo>
                  <a:cubicBezTo>
                    <a:pt x="9587" y="10089"/>
                    <a:pt x="9724" y="9815"/>
                    <a:pt x="9952" y="9610"/>
                  </a:cubicBezTo>
                  <a:cubicBezTo>
                    <a:pt x="9998" y="10135"/>
                    <a:pt x="10181" y="10660"/>
                    <a:pt x="10455" y="11139"/>
                  </a:cubicBezTo>
                  <a:cubicBezTo>
                    <a:pt x="10637" y="10911"/>
                    <a:pt x="10706" y="10614"/>
                    <a:pt x="10637" y="10340"/>
                  </a:cubicBezTo>
                  <a:lnTo>
                    <a:pt x="10637" y="10340"/>
                  </a:lnTo>
                  <a:cubicBezTo>
                    <a:pt x="10837" y="10685"/>
                    <a:pt x="11238" y="10943"/>
                    <a:pt x="11635" y="10943"/>
                  </a:cubicBezTo>
                  <a:cubicBezTo>
                    <a:pt x="11737" y="10943"/>
                    <a:pt x="11840" y="10925"/>
                    <a:pt x="11938" y="10888"/>
                  </a:cubicBezTo>
                  <a:cubicBezTo>
                    <a:pt x="12397" y="10691"/>
                    <a:pt x="12521" y="9950"/>
                    <a:pt x="12110" y="9707"/>
                  </a:cubicBezTo>
                  <a:lnTo>
                    <a:pt x="12110" y="9707"/>
                  </a:lnTo>
                  <a:cubicBezTo>
                    <a:pt x="12424" y="9860"/>
                    <a:pt x="12781" y="9932"/>
                    <a:pt x="13142" y="9932"/>
                  </a:cubicBezTo>
                  <a:cubicBezTo>
                    <a:pt x="13266" y="9932"/>
                    <a:pt x="13390" y="9923"/>
                    <a:pt x="13513" y="9906"/>
                  </a:cubicBezTo>
                  <a:cubicBezTo>
                    <a:pt x="13650" y="9861"/>
                    <a:pt x="13833" y="9792"/>
                    <a:pt x="13833" y="9655"/>
                  </a:cubicBezTo>
                  <a:cubicBezTo>
                    <a:pt x="13833" y="9541"/>
                    <a:pt x="13719" y="9450"/>
                    <a:pt x="13627" y="9381"/>
                  </a:cubicBezTo>
                  <a:cubicBezTo>
                    <a:pt x="13308" y="9153"/>
                    <a:pt x="12988" y="8971"/>
                    <a:pt x="12737" y="8651"/>
                  </a:cubicBezTo>
                  <a:cubicBezTo>
                    <a:pt x="12943" y="8583"/>
                    <a:pt x="13171" y="8309"/>
                    <a:pt x="13399" y="8240"/>
                  </a:cubicBezTo>
                  <a:cubicBezTo>
                    <a:pt x="13250" y="8155"/>
                    <a:pt x="12686" y="7754"/>
                    <a:pt x="12462" y="7754"/>
                  </a:cubicBezTo>
                  <a:cubicBezTo>
                    <a:pt x="12451" y="7754"/>
                    <a:pt x="12440" y="7755"/>
                    <a:pt x="12431" y="7757"/>
                  </a:cubicBezTo>
                  <a:lnTo>
                    <a:pt x="12431" y="7757"/>
                  </a:lnTo>
                  <a:cubicBezTo>
                    <a:pt x="12814" y="7645"/>
                    <a:pt x="13198" y="7554"/>
                    <a:pt x="13582" y="7441"/>
                  </a:cubicBezTo>
                  <a:cubicBezTo>
                    <a:pt x="13080" y="6962"/>
                    <a:pt x="12395" y="6711"/>
                    <a:pt x="11710" y="6711"/>
                  </a:cubicBezTo>
                  <a:cubicBezTo>
                    <a:pt x="11915" y="6437"/>
                    <a:pt x="12235" y="6254"/>
                    <a:pt x="12600" y="6232"/>
                  </a:cubicBezTo>
                  <a:cubicBezTo>
                    <a:pt x="12052" y="6140"/>
                    <a:pt x="11527" y="5912"/>
                    <a:pt x="11094" y="5592"/>
                  </a:cubicBezTo>
                  <a:cubicBezTo>
                    <a:pt x="11438" y="5396"/>
                    <a:pt x="11852" y="5293"/>
                    <a:pt x="12262" y="5293"/>
                  </a:cubicBezTo>
                  <a:cubicBezTo>
                    <a:pt x="12422" y="5293"/>
                    <a:pt x="12583" y="5309"/>
                    <a:pt x="12737" y="5341"/>
                  </a:cubicBezTo>
                  <a:cubicBezTo>
                    <a:pt x="12486" y="5273"/>
                    <a:pt x="12281" y="5067"/>
                    <a:pt x="12189" y="4816"/>
                  </a:cubicBezTo>
                  <a:lnTo>
                    <a:pt x="12189" y="4816"/>
                  </a:lnTo>
                  <a:cubicBezTo>
                    <a:pt x="13125" y="5182"/>
                    <a:pt x="14038" y="5547"/>
                    <a:pt x="14951" y="5889"/>
                  </a:cubicBezTo>
                  <a:cubicBezTo>
                    <a:pt x="14860" y="5684"/>
                    <a:pt x="15111" y="5478"/>
                    <a:pt x="15339" y="5478"/>
                  </a:cubicBezTo>
                  <a:cubicBezTo>
                    <a:pt x="15567" y="5478"/>
                    <a:pt x="15773" y="5592"/>
                    <a:pt x="15978" y="5638"/>
                  </a:cubicBezTo>
                  <a:cubicBezTo>
                    <a:pt x="16022" y="5645"/>
                    <a:pt x="16066" y="5649"/>
                    <a:pt x="16110" y="5649"/>
                  </a:cubicBezTo>
                  <a:cubicBezTo>
                    <a:pt x="16614" y="5649"/>
                    <a:pt x="17095" y="5184"/>
                    <a:pt x="17074" y="4679"/>
                  </a:cubicBezTo>
                  <a:lnTo>
                    <a:pt x="17074" y="4679"/>
                  </a:lnTo>
                  <a:cubicBezTo>
                    <a:pt x="16893" y="4770"/>
                    <a:pt x="16692" y="4813"/>
                    <a:pt x="16489" y="4813"/>
                  </a:cubicBezTo>
                  <a:cubicBezTo>
                    <a:pt x="16128" y="4813"/>
                    <a:pt x="15762" y="4677"/>
                    <a:pt x="15499" y="4428"/>
                  </a:cubicBezTo>
                  <a:lnTo>
                    <a:pt x="15499" y="4428"/>
                  </a:lnTo>
                  <a:cubicBezTo>
                    <a:pt x="15583" y="4447"/>
                    <a:pt x="15668" y="4456"/>
                    <a:pt x="15753" y="4456"/>
                  </a:cubicBezTo>
                  <a:cubicBezTo>
                    <a:pt x="16292" y="4456"/>
                    <a:pt x="16825" y="4097"/>
                    <a:pt x="16983" y="3584"/>
                  </a:cubicBezTo>
                  <a:cubicBezTo>
                    <a:pt x="17095" y="3611"/>
                    <a:pt x="17209" y="3624"/>
                    <a:pt x="17324" y="3624"/>
                  </a:cubicBezTo>
                  <a:cubicBezTo>
                    <a:pt x="17975" y="3624"/>
                    <a:pt x="18618" y="3201"/>
                    <a:pt x="18831" y="2580"/>
                  </a:cubicBezTo>
                  <a:lnTo>
                    <a:pt x="18831" y="2580"/>
                  </a:lnTo>
                  <a:cubicBezTo>
                    <a:pt x="18483" y="2970"/>
                    <a:pt x="17973" y="3079"/>
                    <a:pt x="17436" y="3079"/>
                  </a:cubicBezTo>
                  <a:cubicBezTo>
                    <a:pt x="17094" y="3079"/>
                    <a:pt x="16741" y="3035"/>
                    <a:pt x="16412" y="2990"/>
                  </a:cubicBezTo>
                  <a:cubicBezTo>
                    <a:pt x="16236" y="2971"/>
                    <a:pt x="16050" y="2959"/>
                    <a:pt x="15863" y="2959"/>
                  </a:cubicBezTo>
                  <a:cubicBezTo>
                    <a:pt x="15152" y="2959"/>
                    <a:pt x="14423" y="3134"/>
                    <a:pt x="14152" y="3766"/>
                  </a:cubicBezTo>
                  <a:lnTo>
                    <a:pt x="14152" y="3766"/>
                  </a:lnTo>
                  <a:cubicBezTo>
                    <a:pt x="14175" y="3470"/>
                    <a:pt x="14129" y="3150"/>
                    <a:pt x="14038" y="2876"/>
                  </a:cubicBezTo>
                  <a:cubicBezTo>
                    <a:pt x="14540" y="2762"/>
                    <a:pt x="14997" y="2351"/>
                    <a:pt x="15157" y="1849"/>
                  </a:cubicBezTo>
                  <a:cubicBezTo>
                    <a:pt x="15081" y="1819"/>
                    <a:pt x="15002" y="1803"/>
                    <a:pt x="14924" y="1803"/>
                  </a:cubicBezTo>
                  <a:cubicBezTo>
                    <a:pt x="14776" y="1803"/>
                    <a:pt x="14631" y="1859"/>
                    <a:pt x="14512" y="1969"/>
                  </a:cubicBezTo>
                  <a:lnTo>
                    <a:pt x="14512" y="1969"/>
                  </a:lnTo>
                  <a:cubicBezTo>
                    <a:pt x="14885" y="1601"/>
                    <a:pt x="14947" y="953"/>
                    <a:pt x="14654" y="548"/>
                  </a:cubicBezTo>
                  <a:lnTo>
                    <a:pt x="14654" y="548"/>
                  </a:lnTo>
                  <a:cubicBezTo>
                    <a:pt x="14107" y="594"/>
                    <a:pt x="13901" y="1233"/>
                    <a:pt x="13719" y="1735"/>
                  </a:cubicBezTo>
                  <a:cubicBezTo>
                    <a:pt x="13579" y="2174"/>
                    <a:pt x="13231" y="2682"/>
                    <a:pt x="12810" y="2682"/>
                  </a:cubicBezTo>
                  <a:cubicBezTo>
                    <a:pt x="12749" y="2682"/>
                    <a:pt x="12687" y="2671"/>
                    <a:pt x="12623" y="2648"/>
                  </a:cubicBezTo>
                  <a:cubicBezTo>
                    <a:pt x="12965" y="2169"/>
                    <a:pt x="13308" y="1667"/>
                    <a:pt x="13582" y="1164"/>
                  </a:cubicBezTo>
                  <a:cubicBezTo>
                    <a:pt x="13450" y="1134"/>
                    <a:pt x="13316" y="1119"/>
                    <a:pt x="13181" y="1119"/>
                  </a:cubicBezTo>
                  <a:cubicBezTo>
                    <a:pt x="12705" y="1119"/>
                    <a:pt x="12225" y="1301"/>
                    <a:pt x="11870" y="1621"/>
                  </a:cubicBezTo>
                  <a:cubicBezTo>
                    <a:pt x="12189" y="1256"/>
                    <a:pt x="12281" y="708"/>
                    <a:pt x="12098" y="251"/>
                  </a:cubicBezTo>
                  <a:lnTo>
                    <a:pt x="12098" y="251"/>
                  </a:lnTo>
                  <a:cubicBezTo>
                    <a:pt x="11710" y="617"/>
                    <a:pt x="11413" y="1050"/>
                    <a:pt x="11185" y="1507"/>
                  </a:cubicBezTo>
                  <a:cubicBezTo>
                    <a:pt x="11071" y="982"/>
                    <a:pt x="10843" y="457"/>
                    <a:pt x="10523" y="0"/>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31"/>
            <p:cNvSpPr/>
            <p:nvPr/>
          </p:nvSpPr>
          <p:spPr>
            <a:xfrm>
              <a:off x="711175" y="3498025"/>
              <a:ext cx="215725" cy="210575"/>
            </a:xfrm>
            <a:custGeom>
              <a:avLst/>
              <a:gdLst/>
              <a:ahLst/>
              <a:cxnLst/>
              <a:rect l="l" t="t" r="r" b="b"/>
              <a:pathLst>
                <a:path w="8629" h="8423" extrusionOk="0">
                  <a:moveTo>
                    <a:pt x="206" y="4337"/>
                  </a:moveTo>
                  <a:lnTo>
                    <a:pt x="206" y="4337"/>
                  </a:lnTo>
                  <a:cubicBezTo>
                    <a:pt x="460" y="4431"/>
                    <a:pt x="706" y="4548"/>
                    <a:pt x="940" y="4689"/>
                  </a:cubicBezTo>
                  <a:lnTo>
                    <a:pt x="940" y="4689"/>
                  </a:lnTo>
                  <a:cubicBezTo>
                    <a:pt x="811" y="4465"/>
                    <a:pt x="487" y="4381"/>
                    <a:pt x="206" y="4337"/>
                  </a:cubicBezTo>
                  <a:close/>
                  <a:moveTo>
                    <a:pt x="548" y="5205"/>
                  </a:moveTo>
                  <a:lnTo>
                    <a:pt x="548" y="5205"/>
                  </a:lnTo>
                  <a:cubicBezTo>
                    <a:pt x="563" y="5217"/>
                    <a:pt x="579" y="5227"/>
                    <a:pt x="596" y="5234"/>
                  </a:cubicBezTo>
                  <a:lnTo>
                    <a:pt x="596" y="5234"/>
                  </a:lnTo>
                  <a:cubicBezTo>
                    <a:pt x="580" y="5224"/>
                    <a:pt x="564" y="5214"/>
                    <a:pt x="548" y="5205"/>
                  </a:cubicBezTo>
                  <a:close/>
                  <a:moveTo>
                    <a:pt x="5045" y="0"/>
                  </a:moveTo>
                  <a:cubicBezTo>
                    <a:pt x="4953" y="251"/>
                    <a:pt x="4908" y="525"/>
                    <a:pt x="4953" y="822"/>
                  </a:cubicBezTo>
                  <a:cubicBezTo>
                    <a:pt x="4657" y="685"/>
                    <a:pt x="4360" y="525"/>
                    <a:pt x="4109" y="343"/>
                  </a:cubicBezTo>
                  <a:lnTo>
                    <a:pt x="4109" y="343"/>
                  </a:lnTo>
                  <a:cubicBezTo>
                    <a:pt x="4380" y="823"/>
                    <a:pt x="4384" y="1361"/>
                    <a:pt x="3770" y="1361"/>
                  </a:cubicBezTo>
                  <a:cubicBezTo>
                    <a:pt x="3713" y="1361"/>
                    <a:pt x="3651" y="1357"/>
                    <a:pt x="3584" y="1347"/>
                  </a:cubicBezTo>
                  <a:cubicBezTo>
                    <a:pt x="3264" y="1301"/>
                    <a:pt x="2990" y="1119"/>
                    <a:pt x="2739" y="936"/>
                  </a:cubicBezTo>
                  <a:lnTo>
                    <a:pt x="2739" y="936"/>
                  </a:lnTo>
                  <a:cubicBezTo>
                    <a:pt x="2945" y="1119"/>
                    <a:pt x="3059" y="1416"/>
                    <a:pt x="3013" y="1689"/>
                  </a:cubicBezTo>
                  <a:cubicBezTo>
                    <a:pt x="2873" y="1615"/>
                    <a:pt x="2718" y="1578"/>
                    <a:pt x="2564" y="1578"/>
                  </a:cubicBezTo>
                  <a:cubicBezTo>
                    <a:pt x="2339" y="1578"/>
                    <a:pt x="2116" y="1655"/>
                    <a:pt x="1940" y="1804"/>
                  </a:cubicBezTo>
                  <a:cubicBezTo>
                    <a:pt x="2260" y="1918"/>
                    <a:pt x="2648" y="2123"/>
                    <a:pt x="2625" y="2465"/>
                  </a:cubicBezTo>
                  <a:cubicBezTo>
                    <a:pt x="2625" y="2717"/>
                    <a:pt x="2397" y="2922"/>
                    <a:pt x="2146" y="2968"/>
                  </a:cubicBezTo>
                  <a:cubicBezTo>
                    <a:pt x="2116" y="2971"/>
                    <a:pt x="2085" y="2972"/>
                    <a:pt x="2055" y="2972"/>
                  </a:cubicBezTo>
                  <a:cubicBezTo>
                    <a:pt x="1852" y="2972"/>
                    <a:pt x="1636" y="2910"/>
                    <a:pt x="1438" y="2831"/>
                  </a:cubicBezTo>
                  <a:cubicBezTo>
                    <a:pt x="1320" y="2791"/>
                    <a:pt x="1185" y="2735"/>
                    <a:pt x="1062" y="2735"/>
                  </a:cubicBezTo>
                  <a:cubicBezTo>
                    <a:pt x="1042" y="2735"/>
                    <a:pt x="1023" y="2736"/>
                    <a:pt x="1004" y="2739"/>
                  </a:cubicBezTo>
                  <a:cubicBezTo>
                    <a:pt x="845" y="2762"/>
                    <a:pt x="685" y="2899"/>
                    <a:pt x="731" y="3036"/>
                  </a:cubicBezTo>
                  <a:cubicBezTo>
                    <a:pt x="753" y="3150"/>
                    <a:pt x="868" y="3219"/>
                    <a:pt x="959" y="3264"/>
                  </a:cubicBezTo>
                  <a:cubicBezTo>
                    <a:pt x="1291" y="3430"/>
                    <a:pt x="1659" y="3510"/>
                    <a:pt x="2030" y="3510"/>
                  </a:cubicBezTo>
                  <a:cubicBezTo>
                    <a:pt x="2373" y="3510"/>
                    <a:pt x="2718" y="3442"/>
                    <a:pt x="3036" y="3310"/>
                  </a:cubicBezTo>
                  <a:cubicBezTo>
                    <a:pt x="3134" y="3271"/>
                    <a:pt x="3250" y="3214"/>
                    <a:pt x="3368" y="3214"/>
                  </a:cubicBezTo>
                  <a:cubicBezTo>
                    <a:pt x="3387" y="3214"/>
                    <a:pt x="3405" y="3216"/>
                    <a:pt x="3424" y="3219"/>
                  </a:cubicBezTo>
                  <a:cubicBezTo>
                    <a:pt x="3812" y="3287"/>
                    <a:pt x="3721" y="3903"/>
                    <a:pt x="3424" y="4155"/>
                  </a:cubicBezTo>
                  <a:cubicBezTo>
                    <a:pt x="2967" y="4200"/>
                    <a:pt x="2579" y="4565"/>
                    <a:pt x="2511" y="4999"/>
                  </a:cubicBezTo>
                  <a:cubicBezTo>
                    <a:pt x="2274" y="4726"/>
                    <a:pt x="1906" y="4554"/>
                    <a:pt x="1547" y="4554"/>
                  </a:cubicBezTo>
                  <a:cubicBezTo>
                    <a:pt x="1456" y="4554"/>
                    <a:pt x="1366" y="4565"/>
                    <a:pt x="1278" y="4588"/>
                  </a:cubicBezTo>
                  <a:cubicBezTo>
                    <a:pt x="1324" y="4725"/>
                    <a:pt x="1370" y="4862"/>
                    <a:pt x="1415" y="5022"/>
                  </a:cubicBezTo>
                  <a:cubicBezTo>
                    <a:pt x="1264" y="4899"/>
                    <a:pt x="1105" y="4788"/>
                    <a:pt x="940" y="4689"/>
                  </a:cubicBezTo>
                  <a:lnTo>
                    <a:pt x="940" y="4689"/>
                  </a:lnTo>
                  <a:cubicBezTo>
                    <a:pt x="947" y="4700"/>
                    <a:pt x="953" y="4713"/>
                    <a:pt x="959" y="4725"/>
                  </a:cubicBezTo>
                  <a:cubicBezTo>
                    <a:pt x="1071" y="4950"/>
                    <a:pt x="876" y="5252"/>
                    <a:pt x="676" y="5252"/>
                  </a:cubicBezTo>
                  <a:cubicBezTo>
                    <a:pt x="649" y="5252"/>
                    <a:pt x="622" y="5246"/>
                    <a:pt x="596" y="5234"/>
                  </a:cubicBezTo>
                  <a:lnTo>
                    <a:pt x="596" y="5234"/>
                  </a:lnTo>
                  <a:cubicBezTo>
                    <a:pt x="857" y="5406"/>
                    <a:pt x="1128" y="5741"/>
                    <a:pt x="913" y="5935"/>
                  </a:cubicBezTo>
                  <a:cubicBezTo>
                    <a:pt x="832" y="6009"/>
                    <a:pt x="714" y="6025"/>
                    <a:pt x="590" y="6025"/>
                  </a:cubicBezTo>
                  <a:cubicBezTo>
                    <a:pt x="492" y="6025"/>
                    <a:pt x="390" y="6015"/>
                    <a:pt x="299" y="6015"/>
                  </a:cubicBezTo>
                  <a:cubicBezTo>
                    <a:pt x="150" y="6015"/>
                    <a:pt x="29" y="6042"/>
                    <a:pt x="0" y="6186"/>
                  </a:cubicBezTo>
                  <a:cubicBezTo>
                    <a:pt x="206" y="6254"/>
                    <a:pt x="411" y="6346"/>
                    <a:pt x="571" y="6506"/>
                  </a:cubicBezTo>
                  <a:cubicBezTo>
                    <a:pt x="708" y="6665"/>
                    <a:pt x="776" y="6939"/>
                    <a:pt x="639" y="7099"/>
                  </a:cubicBezTo>
                  <a:cubicBezTo>
                    <a:pt x="548" y="7213"/>
                    <a:pt x="388" y="7259"/>
                    <a:pt x="251" y="7350"/>
                  </a:cubicBezTo>
                  <a:cubicBezTo>
                    <a:pt x="137" y="7441"/>
                    <a:pt x="46" y="7624"/>
                    <a:pt x="137" y="7738"/>
                  </a:cubicBezTo>
                  <a:cubicBezTo>
                    <a:pt x="174" y="7775"/>
                    <a:pt x="221" y="7791"/>
                    <a:pt x="272" y="7791"/>
                  </a:cubicBezTo>
                  <a:cubicBezTo>
                    <a:pt x="377" y="7791"/>
                    <a:pt x="501" y="7724"/>
                    <a:pt x="594" y="7647"/>
                  </a:cubicBezTo>
                  <a:cubicBezTo>
                    <a:pt x="982" y="7350"/>
                    <a:pt x="1347" y="7031"/>
                    <a:pt x="1712" y="6665"/>
                  </a:cubicBezTo>
                  <a:lnTo>
                    <a:pt x="1712" y="6665"/>
                  </a:lnTo>
                  <a:cubicBezTo>
                    <a:pt x="1552" y="6848"/>
                    <a:pt x="1484" y="7145"/>
                    <a:pt x="1644" y="7304"/>
                  </a:cubicBezTo>
                  <a:cubicBezTo>
                    <a:pt x="1685" y="7351"/>
                    <a:pt x="1739" y="7371"/>
                    <a:pt x="1796" y="7371"/>
                  </a:cubicBezTo>
                  <a:cubicBezTo>
                    <a:pt x="1916" y="7371"/>
                    <a:pt x="2044" y="7280"/>
                    <a:pt x="2060" y="7171"/>
                  </a:cubicBezTo>
                  <a:lnTo>
                    <a:pt x="2060" y="7171"/>
                  </a:lnTo>
                  <a:cubicBezTo>
                    <a:pt x="2178" y="7630"/>
                    <a:pt x="2374" y="8065"/>
                    <a:pt x="2648" y="8423"/>
                  </a:cubicBezTo>
                  <a:cubicBezTo>
                    <a:pt x="3127" y="7875"/>
                    <a:pt x="3104" y="7099"/>
                    <a:pt x="2762" y="6506"/>
                  </a:cubicBezTo>
                  <a:cubicBezTo>
                    <a:pt x="3107" y="5949"/>
                    <a:pt x="3458" y="5886"/>
                    <a:pt x="3820" y="5886"/>
                  </a:cubicBezTo>
                  <a:cubicBezTo>
                    <a:pt x="3924" y="5886"/>
                    <a:pt x="4029" y="5891"/>
                    <a:pt x="4135" y="5891"/>
                  </a:cubicBezTo>
                  <a:cubicBezTo>
                    <a:pt x="4415" y="5891"/>
                    <a:pt x="4702" y="5855"/>
                    <a:pt x="4999" y="5593"/>
                  </a:cubicBezTo>
                  <a:cubicBezTo>
                    <a:pt x="4588" y="5113"/>
                    <a:pt x="4314" y="4497"/>
                    <a:pt x="4337" y="3858"/>
                  </a:cubicBezTo>
                  <a:lnTo>
                    <a:pt x="4337" y="3858"/>
                  </a:lnTo>
                  <a:cubicBezTo>
                    <a:pt x="4474" y="3980"/>
                    <a:pt x="4651" y="4051"/>
                    <a:pt x="4829" y="4051"/>
                  </a:cubicBezTo>
                  <a:cubicBezTo>
                    <a:pt x="4918" y="4051"/>
                    <a:pt x="5007" y="4033"/>
                    <a:pt x="5090" y="3995"/>
                  </a:cubicBezTo>
                  <a:cubicBezTo>
                    <a:pt x="4930" y="3698"/>
                    <a:pt x="4793" y="3424"/>
                    <a:pt x="4634" y="3127"/>
                  </a:cubicBezTo>
                  <a:cubicBezTo>
                    <a:pt x="4588" y="3036"/>
                    <a:pt x="4542" y="2945"/>
                    <a:pt x="4565" y="2854"/>
                  </a:cubicBezTo>
                  <a:cubicBezTo>
                    <a:pt x="4565" y="2704"/>
                    <a:pt x="4701" y="2629"/>
                    <a:pt x="4850" y="2629"/>
                  </a:cubicBezTo>
                  <a:cubicBezTo>
                    <a:pt x="4975" y="2629"/>
                    <a:pt x="5109" y="2681"/>
                    <a:pt x="5182" y="2785"/>
                  </a:cubicBezTo>
                  <a:cubicBezTo>
                    <a:pt x="5341" y="3013"/>
                    <a:pt x="5296" y="3310"/>
                    <a:pt x="5250" y="3584"/>
                  </a:cubicBezTo>
                  <a:cubicBezTo>
                    <a:pt x="5275" y="3457"/>
                    <a:pt x="5399" y="3394"/>
                    <a:pt x="5532" y="3394"/>
                  </a:cubicBezTo>
                  <a:cubicBezTo>
                    <a:pt x="5638" y="3394"/>
                    <a:pt x="5750" y="3434"/>
                    <a:pt x="5821" y="3515"/>
                  </a:cubicBezTo>
                  <a:cubicBezTo>
                    <a:pt x="5958" y="3675"/>
                    <a:pt x="5958" y="3949"/>
                    <a:pt x="5889" y="4177"/>
                  </a:cubicBezTo>
                  <a:cubicBezTo>
                    <a:pt x="5798" y="4428"/>
                    <a:pt x="5661" y="4657"/>
                    <a:pt x="5615" y="4885"/>
                  </a:cubicBezTo>
                  <a:cubicBezTo>
                    <a:pt x="5866" y="4748"/>
                    <a:pt x="6483" y="4497"/>
                    <a:pt x="6460" y="4155"/>
                  </a:cubicBezTo>
                  <a:cubicBezTo>
                    <a:pt x="6437" y="3903"/>
                    <a:pt x="6140" y="3652"/>
                    <a:pt x="6323" y="3493"/>
                  </a:cubicBezTo>
                  <a:lnTo>
                    <a:pt x="6323" y="3493"/>
                  </a:lnTo>
                  <a:cubicBezTo>
                    <a:pt x="6665" y="3675"/>
                    <a:pt x="7053" y="3812"/>
                    <a:pt x="7441" y="3881"/>
                  </a:cubicBezTo>
                  <a:cubicBezTo>
                    <a:pt x="7396" y="3538"/>
                    <a:pt x="7236" y="3242"/>
                    <a:pt x="7008" y="2990"/>
                  </a:cubicBezTo>
                  <a:cubicBezTo>
                    <a:pt x="7373" y="2968"/>
                    <a:pt x="7738" y="2922"/>
                    <a:pt x="8080" y="2808"/>
                  </a:cubicBezTo>
                  <a:cubicBezTo>
                    <a:pt x="8012" y="2694"/>
                    <a:pt x="7966" y="2580"/>
                    <a:pt x="7898" y="2465"/>
                  </a:cubicBezTo>
                  <a:cubicBezTo>
                    <a:pt x="8103" y="2397"/>
                    <a:pt x="8331" y="2374"/>
                    <a:pt x="8537" y="2351"/>
                  </a:cubicBezTo>
                  <a:cubicBezTo>
                    <a:pt x="8354" y="2123"/>
                    <a:pt x="8080" y="1963"/>
                    <a:pt x="7784" y="1895"/>
                  </a:cubicBezTo>
                  <a:cubicBezTo>
                    <a:pt x="8012" y="1872"/>
                    <a:pt x="8240" y="1849"/>
                    <a:pt x="8400" y="1689"/>
                  </a:cubicBezTo>
                  <a:cubicBezTo>
                    <a:pt x="8582" y="1552"/>
                    <a:pt x="8628" y="1256"/>
                    <a:pt x="8446" y="1119"/>
                  </a:cubicBezTo>
                  <a:cubicBezTo>
                    <a:pt x="8391" y="1080"/>
                    <a:pt x="8328" y="1065"/>
                    <a:pt x="8262" y="1065"/>
                  </a:cubicBezTo>
                  <a:cubicBezTo>
                    <a:pt x="8137" y="1065"/>
                    <a:pt x="8003" y="1119"/>
                    <a:pt x="7898" y="1164"/>
                  </a:cubicBezTo>
                  <a:cubicBezTo>
                    <a:pt x="8058" y="891"/>
                    <a:pt x="8058" y="503"/>
                    <a:pt x="7875" y="229"/>
                  </a:cubicBezTo>
                  <a:cubicBezTo>
                    <a:pt x="7738" y="480"/>
                    <a:pt x="7601" y="754"/>
                    <a:pt x="7487" y="1005"/>
                  </a:cubicBezTo>
                  <a:cubicBezTo>
                    <a:pt x="7464" y="1050"/>
                    <a:pt x="7441" y="1096"/>
                    <a:pt x="7396" y="1119"/>
                  </a:cubicBezTo>
                  <a:cubicBezTo>
                    <a:pt x="7374" y="1130"/>
                    <a:pt x="7354" y="1134"/>
                    <a:pt x="7334" y="1134"/>
                  </a:cubicBezTo>
                  <a:cubicBezTo>
                    <a:pt x="7157" y="1134"/>
                    <a:pt x="7061" y="728"/>
                    <a:pt x="6854" y="728"/>
                  </a:cubicBezTo>
                  <a:cubicBezTo>
                    <a:pt x="6845" y="728"/>
                    <a:pt x="6835" y="729"/>
                    <a:pt x="6825" y="731"/>
                  </a:cubicBezTo>
                  <a:cubicBezTo>
                    <a:pt x="6665" y="1096"/>
                    <a:pt x="6323" y="1347"/>
                    <a:pt x="5935" y="1416"/>
                  </a:cubicBezTo>
                  <a:cubicBezTo>
                    <a:pt x="6163" y="1096"/>
                    <a:pt x="6254" y="662"/>
                    <a:pt x="6186" y="274"/>
                  </a:cubicBezTo>
                  <a:lnTo>
                    <a:pt x="6186" y="274"/>
                  </a:lnTo>
                  <a:cubicBezTo>
                    <a:pt x="5935" y="388"/>
                    <a:pt x="5729" y="571"/>
                    <a:pt x="5592" y="799"/>
                  </a:cubicBezTo>
                  <a:cubicBezTo>
                    <a:pt x="5478" y="503"/>
                    <a:pt x="5296" y="206"/>
                    <a:pt x="5045" y="0"/>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31"/>
            <p:cNvSpPr/>
            <p:nvPr/>
          </p:nvSpPr>
          <p:spPr>
            <a:xfrm>
              <a:off x="978800" y="3383800"/>
              <a:ext cx="109575" cy="132050"/>
            </a:xfrm>
            <a:custGeom>
              <a:avLst/>
              <a:gdLst/>
              <a:ahLst/>
              <a:cxnLst/>
              <a:rect l="l" t="t" r="r" b="b"/>
              <a:pathLst>
                <a:path w="4383" h="5282" extrusionOk="0">
                  <a:moveTo>
                    <a:pt x="1531" y="5227"/>
                  </a:moveTo>
                  <a:cubicBezTo>
                    <a:pt x="1530" y="5229"/>
                    <a:pt x="1530" y="5230"/>
                    <a:pt x="1530" y="5231"/>
                  </a:cubicBezTo>
                  <a:cubicBezTo>
                    <a:pt x="1530" y="5230"/>
                    <a:pt x="1530" y="5229"/>
                    <a:pt x="1531" y="5227"/>
                  </a:cubicBezTo>
                  <a:close/>
                  <a:moveTo>
                    <a:pt x="2915" y="1"/>
                  </a:moveTo>
                  <a:cubicBezTo>
                    <a:pt x="2100" y="1"/>
                    <a:pt x="1322" y="349"/>
                    <a:pt x="502" y="392"/>
                  </a:cubicBezTo>
                  <a:lnTo>
                    <a:pt x="1598" y="917"/>
                  </a:lnTo>
                  <a:cubicBezTo>
                    <a:pt x="1164" y="1237"/>
                    <a:pt x="639" y="1419"/>
                    <a:pt x="92" y="1465"/>
                  </a:cubicBezTo>
                  <a:cubicBezTo>
                    <a:pt x="244" y="1558"/>
                    <a:pt x="415" y="1595"/>
                    <a:pt x="593" y="1595"/>
                  </a:cubicBezTo>
                  <a:cubicBezTo>
                    <a:pt x="896" y="1595"/>
                    <a:pt x="1219" y="1489"/>
                    <a:pt x="1507" y="1374"/>
                  </a:cubicBezTo>
                  <a:lnTo>
                    <a:pt x="1507" y="1374"/>
                  </a:lnTo>
                  <a:cubicBezTo>
                    <a:pt x="1278" y="1648"/>
                    <a:pt x="936" y="1762"/>
                    <a:pt x="639" y="1922"/>
                  </a:cubicBezTo>
                  <a:cubicBezTo>
                    <a:pt x="320" y="2081"/>
                    <a:pt x="23" y="2332"/>
                    <a:pt x="0" y="2675"/>
                  </a:cubicBezTo>
                  <a:cubicBezTo>
                    <a:pt x="160" y="2515"/>
                    <a:pt x="365" y="2378"/>
                    <a:pt x="571" y="2310"/>
                  </a:cubicBezTo>
                  <a:lnTo>
                    <a:pt x="571" y="2310"/>
                  </a:lnTo>
                  <a:cubicBezTo>
                    <a:pt x="480" y="2447"/>
                    <a:pt x="388" y="2606"/>
                    <a:pt x="343" y="2789"/>
                  </a:cubicBezTo>
                  <a:cubicBezTo>
                    <a:pt x="665" y="2708"/>
                    <a:pt x="969" y="2486"/>
                    <a:pt x="1146" y="2200"/>
                  </a:cubicBezTo>
                  <a:lnTo>
                    <a:pt x="1146" y="2200"/>
                  </a:lnTo>
                  <a:cubicBezTo>
                    <a:pt x="1144" y="2271"/>
                    <a:pt x="1174" y="2356"/>
                    <a:pt x="1187" y="2424"/>
                  </a:cubicBezTo>
                  <a:cubicBezTo>
                    <a:pt x="1256" y="2721"/>
                    <a:pt x="982" y="2949"/>
                    <a:pt x="753" y="3109"/>
                  </a:cubicBezTo>
                  <a:cubicBezTo>
                    <a:pt x="525" y="3291"/>
                    <a:pt x="251" y="3497"/>
                    <a:pt x="274" y="3793"/>
                  </a:cubicBezTo>
                  <a:cubicBezTo>
                    <a:pt x="753" y="3565"/>
                    <a:pt x="1210" y="3223"/>
                    <a:pt x="1552" y="2812"/>
                  </a:cubicBezTo>
                  <a:lnTo>
                    <a:pt x="1552" y="2812"/>
                  </a:lnTo>
                  <a:cubicBezTo>
                    <a:pt x="1438" y="2972"/>
                    <a:pt x="1301" y="3131"/>
                    <a:pt x="1187" y="3291"/>
                  </a:cubicBezTo>
                  <a:cubicBezTo>
                    <a:pt x="1031" y="3470"/>
                    <a:pt x="439" y="4846"/>
                    <a:pt x="1093" y="4846"/>
                  </a:cubicBezTo>
                  <a:cubicBezTo>
                    <a:pt x="1108" y="4846"/>
                    <a:pt x="1125" y="4845"/>
                    <a:pt x="1142" y="4843"/>
                  </a:cubicBezTo>
                  <a:cubicBezTo>
                    <a:pt x="1507" y="4820"/>
                    <a:pt x="1301" y="4136"/>
                    <a:pt x="1598" y="3953"/>
                  </a:cubicBezTo>
                  <a:lnTo>
                    <a:pt x="1598" y="3953"/>
                  </a:lnTo>
                  <a:cubicBezTo>
                    <a:pt x="1666" y="4363"/>
                    <a:pt x="1644" y="4818"/>
                    <a:pt x="1531" y="5227"/>
                  </a:cubicBezTo>
                  <a:lnTo>
                    <a:pt x="1531" y="5227"/>
                  </a:lnTo>
                  <a:cubicBezTo>
                    <a:pt x="1601" y="4979"/>
                    <a:pt x="1850" y="4819"/>
                    <a:pt x="1940" y="4592"/>
                  </a:cubicBezTo>
                  <a:cubicBezTo>
                    <a:pt x="2009" y="4341"/>
                    <a:pt x="2009" y="4067"/>
                    <a:pt x="2009" y="3839"/>
                  </a:cubicBezTo>
                  <a:cubicBezTo>
                    <a:pt x="2191" y="4067"/>
                    <a:pt x="2191" y="4410"/>
                    <a:pt x="2260" y="4683"/>
                  </a:cubicBezTo>
                  <a:cubicBezTo>
                    <a:pt x="2346" y="4962"/>
                    <a:pt x="2532" y="5281"/>
                    <a:pt x="2800" y="5281"/>
                  </a:cubicBezTo>
                  <a:cubicBezTo>
                    <a:pt x="2818" y="5281"/>
                    <a:pt x="2835" y="5280"/>
                    <a:pt x="2853" y="5277"/>
                  </a:cubicBezTo>
                  <a:cubicBezTo>
                    <a:pt x="2625" y="4866"/>
                    <a:pt x="2488" y="4387"/>
                    <a:pt x="2488" y="3907"/>
                  </a:cubicBezTo>
                  <a:lnTo>
                    <a:pt x="2488" y="3907"/>
                  </a:lnTo>
                  <a:cubicBezTo>
                    <a:pt x="2534" y="4159"/>
                    <a:pt x="2739" y="4387"/>
                    <a:pt x="3013" y="4432"/>
                  </a:cubicBezTo>
                  <a:cubicBezTo>
                    <a:pt x="2968" y="4273"/>
                    <a:pt x="2899" y="4136"/>
                    <a:pt x="2831" y="3999"/>
                  </a:cubicBezTo>
                  <a:lnTo>
                    <a:pt x="2831" y="3999"/>
                  </a:lnTo>
                  <a:cubicBezTo>
                    <a:pt x="2994" y="4137"/>
                    <a:pt x="3212" y="4206"/>
                    <a:pt x="3433" y="4206"/>
                  </a:cubicBezTo>
                  <a:cubicBezTo>
                    <a:pt x="3613" y="4206"/>
                    <a:pt x="3795" y="4160"/>
                    <a:pt x="3949" y="4067"/>
                  </a:cubicBezTo>
                  <a:cubicBezTo>
                    <a:pt x="3744" y="3907"/>
                    <a:pt x="3515" y="3748"/>
                    <a:pt x="3333" y="3542"/>
                  </a:cubicBezTo>
                  <a:cubicBezTo>
                    <a:pt x="3173" y="3337"/>
                    <a:pt x="3036" y="3063"/>
                    <a:pt x="3059" y="2789"/>
                  </a:cubicBezTo>
                  <a:lnTo>
                    <a:pt x="3059" y="2789"/>
                  </a:lnTo>
                  <a:cubicBezTo>
                    <a:pt x="3150" y="3086"/>
                    <a:pt x="3424" y="3291"/>
                    <a:pt x="3721" y="3291"/>
                  </a:cubicBezTo>
                  <a:cubicBezTo>
                    <a:pt x="3264" y="3063"/>
                    <a:pt x="3036" y="2447"/>
                    <a:pt x="3219" y="1967"/>
                  </a:cubicBezTo>
                  <a:lnTo>
                    <a:pt x="3219" y="1967"/>
                  </a:lnTo>
                  <a:cubicBezTo>
                    <a:pt x="3287" y="2287"/>
                    <a:pt x="3561" y="2538"/>
                    <a:pt x="3881" y="2606"/>
                  </a:cubicBezTo>
                  <a:lnTo>
                    <a:pt x="3629" y="1922"/>
                  </a:lnTo>
                  <a:lnTo>
                    <a:pt x="3629" y="1922"/>
                  </a:lnTo>
                  <a:cubicBezTo>
                    <a:pt x="3812" y="2127"/>
                    <a:pt x="4040" y="2310"/>
                    <a:pt x="4291" y="2447"/>
                  </a:cubicBezTo>
                  <a:cubicBezTo>
                    <a:pt x="4337" y="2264"/>
                    <a:pt x="4200" y="2059"/>
                    <a:pt x="4109" y="1899"/>
                  </a:cubicBezTo>
                  <a:cubicBezTo>
                    <a:pt x="3721" y="1077"/>
                    <a:pt x="4383" y="73"/>
                    <a:pt x="3059" y="4"/>
                  </a:cubicBezTo>
                  <a:cubicBezTo>
                    <a:pt x="3011" y="2"/>
                    <a:pt x="2963" y="1"/>
                    <a:pt x="2915" y="1"/>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31"/>
            <p:cNvSpPr/>
            <p:nvPr/>
          </p:nvSpPr>
          <p:spPr>
            <a:xfrm>
              <a:off x="874950" y="3357925"/>
              <a:ext cx="139550" cy="126425"/>
            </a:xfrm>
            <a:custGeom>
              <a:avLst/>
              <a:gdLst/>
              <a:ahLst/>
              <a:cxnLst/>
              <a:rect l="l" t="t" r="r" b="b"/>
              <a:pathLst>
                <a:path w="5582" h="5057" extrusionOk="0">
                  <a:moveTo>
                    <a:pt x="959" y="674"/>
                  </a:moveTo>
                  <a:cubicBezTo>
                    <a:pt x="974" y="690"/>
                    <a:pt x="989" y="705"/>
                    <a:pt x="1004" y="720"/>
                  </a:cubicBezTo>
                  <a:lnTo>
                    <a:pt x="1004" y="720"/>
                  </a:lnTo>
                  <a:cubicBezTo>
                    <a:pt x="989" y="705"/>
                    <a:pt x="974" y="689"/>
                    <a:pt x="959" y="674"/>
                  </a:cubicBezTo>
                  <a:close/>
                  <a:moveTo>
                    <a:pt x="4486" y="1"/>
                  </a:moveTo>
                  <a:cubicBezTo>
                    <a:pt x="3922" y="1"/>
                    <a:pt x="3185" y="194"/>
                    <a:pt x="2536" y="194"/>
                  </a:cubicBezTo>
                  <a:cubicBezTo>
                    <a:pt x="2280" y="194"/>
                    <a:pt x="2038" y="164"/>
                    <a:pt x="1826" y="81"/>
                  </a:cubicBezTo>
                  <a:lnTo>
                    <a:pt x="1826" y="81"/>
                  </a:lnTo>
                  <a:cubicBezTo>
                    <a:pt x="2283" y="263"/>
                    <a:pt x="2922" y="423"/>
                    <a:pt x="3287" y="743"/>
                  </a:cubicBezTo>
                  <a:cubicBezTo>
                    <a:pt x="2899" y="961"/>
                    <a:pt x="2454" y="1121"/>
                    <a:pt x="2022" y="1121"/>
                  </a:cubicBezTo>
                  <a:cubicBezTo>
                    <a:pt x="1659" y="1121"/>
                    <a:pt x="1305" y="1007"/>
                    <a:pt x="1004" y="720"/>
                  </a:cubicBezTo>
                  <a:lnTo>
                    <a:pt x="1004" y="720"/>
                  </a:lnTo>
                  <a:cubicBezTo>
                    <a:pt x="1240" y="953"/>
                    <a:pt x="1476" y="1169"/>
                    <a:pt x="1712" y="1405"/>
                  </a:cubicBezTo>
                  <a:cubicBezTo>
                    <a:pt x="1370" y="1248"/>
                    <a:pt x="974" y="1100"/>
                    <a:pt x="609" y="1100"/>
                  </a:cubicBezTo>
                  <a:cubicBezTo>
                    <a:pt x="389" y="1100"/>
                    <a:pt x="180" y="1153"/>
                    <a:pt x="0" y="1290"/>
                  </a:cubicBezTo>
                  <a:cubicBezTo>
                    <a:pt x="548" y="1313"/>
                    <a:pt x="1096" y="1473"/>
                    <a:pt x="1598" y="1701"/>
                  </a:cubicBezTo>
                  <a:cubicBezTo>
                    <a:pt x="1415" y="1724"/>
                    <a:pt x="1255" y="1747"/>
                    <a:pt x="1073" y="1747"/>
                  </a:cubicBezTo>
                  <a:cubicBezTo>
                    <a:pt x="1278" y="1793"/>
                    <a:pt x="1484" y="1884"/>
                    <a:pt x="1643" y="2021"/>
                  </a:cubicBezTo>
                  <a:cubicBezTo>
                    <a:pt x="1164" y="2249"/>
                    <a:pt x="662" y="2386"/>
                    <a:pt x="160" y="2432"/>
                  </a:cubicBezTo>
                  <a:cubicBezTo>
                    <a:pt x="381" y="2517"/>
                    <a:pt x="617" y="2557"/>
                    <a:pt x="855" y="2557"/>
                  </a:cubicBezTo>
                  <a:cubicBezTo>
                    <a:pt x="1258" y="2557"/>
                    <a:pt x="1665" y="2441"/>
                    <a:pt x="2009" y="2226"/>
                  </a:cubicBezTo>
                  <a:lnTo>
                    <a:pt x="2009" y="2226"/>
                  </a:lnTo>
                  <a:cubicBezTo>
                    <a:pt x="1895" y="2500"/>
                    <a:pt x="1575" y="2660"/>
                    <a:pt x="1324" y="2820"/>
                  </a:cubicBezTo>
                  <a:cubicBezTo>
                    <a:pt x="1096" y="3002"/>
                    <a:pt x="867" y="3322"/>
                    <a:pt x="1027" y="3596"/>
                  </a:cubicBezTo>
                  <a:cubicBezTo>
                    <a:pt x="1210" y="3367"/>
                    <a:pt x="1438" y="3162"/>
                    <a:pt x="1666" y="3002"/>
                  </a:cubicBezTo>
                  <a:lnTo>
                    <a:pt x="1666" y="3002"/>
                  </a:lnTo>
                  <a:cubicBezTo>
                    <a:pt x="1552" y="3253"/>
                    <a:pt x="1484" y="3550"/>
                    <a:pt x="1484" y="3824"/>
                  </a:cubicBezTo>
                  <a:cubicBezTo>
                    <a:pt x="1758" y="3550"/>
                    <a:pt x="2031" y="3299"/>
                    <a:pt x="2305" y="3048"/>
                  </a:cubicBezTo>
                  <a:lnTo>
                    <a:pt x="2305" y="3048"/>
                  </a:lnTo>
                  <a:cubicBezTo>
                    <a:pt x="2397" y="3390"/>
                    <a:pt x="2031" y="3687"/>
                    <a:pt x="1849" y="3984"/>
                  </a:cubicBezTo>
                  <a:cubicBezTo>
                    <a:pt x="1666" y="4303"/>
                    <a:pt x="1689" y="4737"/>
                    <a:pt x="1917" y="5057"/>
                  </a:cubicBezTo>
                  <a:cubicBezTo>
                    <a:pt x="2100" y="4600"/>
                    <a:pt x="2374" y="4166"/>
                    <a:pt x="2693" y="3801"/>
                  </a:cubicBezTo>
                  <a:lnTo>
                    <a:pt x="2693" y="3801"/>
                  </a:lnTo>
                  <a:cubicBezTo>
                    <a:pt x="2625" y="4029"/>
                    <a:pt x="2671" y="4303"/>
                    <a:pt x="2830" y="4486"/>
                  </a:cubicBezTo>
                  <a:cubicBezTo>
                    <a:pt x="2945" y="4258"/>
                    <a:pt x="3059" y="4029"/>
                    <a:pt x="3173" y="3801"/>
                  </a:cubicBezTo>
                  <a:cubicBezTo>
                    <a:pt x="3218" y="4029"/>
                    <a:pt x="3310" y="4280"/>
                    <a:pt x="3447" y="4463"/>
                  </a:cubicBezTo>
                  <a:cubicBezTo>
                    <a:pt x="3515" y="3824"/>
                    <a:pt x="3652" y="3162"/>
                    <a:pt x="3835" y="2546"/>
                  </a:cubicBezTo>
                  <a:lnTo>
                    <a:pt x="3835" y="2546"/>
                  </a:lnTo>
                  <a:cubicBezTo>
                    <a:pt x="3812" y="2843"/>
                    <a:pt x="3835" y="3162"/>
                    <a:pt x="3949" y="3459"/>
                  </a:cubicBezTo>
                  <a:cubicBezTo>
                    <a:pt x="4040" y="3162"/>
                    <a:pt x="4154" y="2843"/>
                    <a:pt x="4268" y="2546"/>
                  </a:cubicBezTo>
                  <a:lnTo>
                    <a:pt x="4428" y="3071"/>
                  </a:lnTo>
                  <a:cubicBezTo>
                    <a:pt x="4474" y="2683"/>
                    <a:pt x="4565" y="2318"/>
                    <a:pt x="4565" y="1929"/>
                  </a:cubicBezTo>
                  <a:cubicBezTo>
                    <a:pt x="4650" y="1986"/>
                    <a:pt x="4769" y="2025"/>
                    <a:pt x="4881" y="2025"/>
                  </a:cubicBezTo>
                  <a:cubicBezTo>
                    <a:pt x="4949" y="2025"/>
                    <a:pt x="5015" y="2010"/>
                    <a:pt x="5067" y="1975"/>
                  </a:cubicBezTo>
                  <a:cubicBezTo>
                    <a:pt x="5204" y="1861"/>
                    <a:pt x="5296" y="1656"/>
                    <a:pt x="5318" y="1473"/>
                  </a:cubicBezTo>
                  <a:cubicBezTo>
                    <a:pt x="5581" y="274"/>
                    <a:pt x="5156" y="1"/>
                    <a:pt x="4486" y="1"/>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31"/>
            <p:cNvSpPr/>
            <p:nvPr/>
          </p:nvSpPr>
          <p:spPr>
            <a:xfrm>
              <a:off x="990775" y="3326500"/>
              <a:ext cx="114150" cy="99075"/>
            </a:xfrm>
            <a:custGeom>
              <a:avLst/>
              <a:gdLst/>
              <a:ahLst/>
              <a:cxnLst/>
              <a:rect l="l" t="t" r="r" b="b"/>
              <a:pathLst>
                <a:path w="4566" h="3963" extrusionOk="0">
                  <a:moveTo>
                    <a:pt x="1100" y="0"/>
                  </a:moveTo>
                  <a:cubicBezTo>
                    <a:pt x="1009" y="0"/>
                    <a:pt x="944" y="32"/>
                    <a:pt x="914" y="105"/>
                  </a:cubicBezTo>
                  <a:cubicBezTo>
                    <a:pt x="822" y="311"/>
                    <a:pt x="1028" y="493"/>
                    <a:pt x="1210" y="607"/>
                  </a:cubicBezTo>
                  <a:cubicBezTo>
                    <a:pt x="1393" y="744"/>
                    <a:pt x="1576" y="950"/>
                    <a:pt x="1461" y="1132"/>
                  </a:cubicBezTo>
                  <a:cubicBezTo>
                    <a:pt x="1406" y="1212"/>
                    <a:pt x="1325" y="1237"/>
                    <a:pt x="1232" y="1237"/>
                  </a:cubicBezTo>
                  <a:cubicBezTo>
                    <a:pt x="1065" y="1237"/>
                    <a:pt x="858" y="1155"/>
                    <a:pt x="693" y="1155"/>
                  </a:cubicBezTo>
                  <a:cubicBezTo>
                    <a:pt x="607" y="1155"/>
                    <a:pt x="532" y="1177"/>
                    <a:pt x="480" y="1246"/>
                  </a:cubicBezTo>
                  <a:cubicBezTo>
                    <a:pt x="777" y="1406"/>
                    <a:pt x="1119" y="1520"/>
                    <a:pt x="1484" y="1543"/>
                  </a:cubicBezTo>
                  <a:cubicBezTo>
                    <a:pt x="936" y="1589"/>
                    <a:pt x="343" y="1657"/>
                    <a:pt x="1" y="2068"/>
                  </a:cubicBezTo>
                  <a:cubicBezTo>
                    <a:pt x="54" y="2101"/>
                    <a:pt x="111" y="2115"/>
                    <a:pt x="170" y="2115"/>
                  </a:cubicBezTo>
                  <a:cubicBezTo>
                    <a:pt x="313" y="2115"/>
                    <a:pt x="465" y="2035"/>
                    <a:pt x="594" y="1954"/>
                  </a:cubicBezTo>
                  <a:cubicBezTo>
                    <a:pt x="704" y="1899"/>
                    <a:pt x="839" y="1844"/>
                    <a:pt x="959" y="1844"/>
                  </a:cubicBezTo>
                  <a:cubicBezTo>
                    <a:pt x="1038" y="1844"/>
                    <a:pt x="1110" y="1868"/>
                    <a:pt x="1165" y="1931"/>
                  </a:cubicBezTo>
                  <a:cubicBezTo>
                    <a:pt x="936" y="2091"/>
                    <a:pt x="708" y="2319"/>
                    <a:pt x="548" y="2570"/>
                  </a:cubicBezTo>
                  <a:cubicBezTo>
                    <a:pt x="461" y="2702"/>
                    <a:pt x="457" y="2960"/>
                    <a:pt x="599" y="2960"/>
                  </a:cubicBezTo>
                  <a:cubicBezTo>
                    <a:pt x="604" y="2960"/>
                    <a:pt x="611" y="2959"/>
                    <a:pt x="617" y="2958"/>
                  </a:cubicBezTo>
                  <a:cubicBezTo>
                    <a:pt x="663" y="2958"/>
                    <a:pt x="708" y="2935"/>
                    <a:pt x="754" y="2890"/>
                  </a:cubicBezTo>
                  <a:cubicBezTo>
                    <a:pt x="1142" y="2570"/>
                    <a:pt x="1507" y="2251"/>
                    <a:pt x="1895" y="1908"/>
                  </a:cubicBezTo>
                  <a:lnTo>
                    <a:pt x="1895" y="1908"/>
                  </a:lnTo>
                  <a:cubicBezTo>
                    <a:pt x="1735" y="2410"/>
                    <a:pt x="1370" y="2821"/>
                    <a:pt x="914" y="3004"/>
                  </a:cubicBezTo>
                  <a:cubicBezTo>
                    <a:pt x="1598" y="2776"/>
                    <a:pt x="2192" y="2342"/>
                    <a:pt x="2625" y="1771"/>
                  </a:cubicBezTo>
                  <a:lnTo>
                    <a:pt x="2625" y="1771"/>
                  </a:lnTo>
                  <a:cubicBezTo>
                    <a:pt x="2557" y="2137"/>
                    <a:pt x="2329" y="2479"/>
                    <a:pt x="2032" y="2707"/>
                  </a:cubicBezTo>
                  <a:cubicBezTo>
                    <a:pt x="2283" y="2525"/>
                    <a:pt x="2557" y="2342"/>
                    <a:pt x="2831" y="2205"/>
                  </a:cubicBezTo>
                  <a:lnTo>
                    <a:pt x="2831" y="2205"/>
                  </a:lnTo>
                  <a:cubicBezTo>
                    <a:pt x="2808" y="2753"/>
                    <a:pt x="2306" y="3164"/>
                    <a:pt x="2237" y="3689"/>
                  </a:cubicBezTo>
                  <a:cubicBezTo>
                    <a:pt x="2219" y="3802"/>
                    <a:pt x="2294" y="3962"/>
                    <a:pt x="2385" y="3962"/>
                  </a:cubicBezTo>
                  <a:cubicBezTo>
                    <a:pt x="2404" y="3962"/>
                    <a:pt x="2423" y="3955"/>
                    <a:pt x="2443" y="3940"/>
                  </a:cubicBezTo>
                  <a:cubicBezTo>
                    <a:pt x="2466" y="3917"/>
                    <a:pt x="2466" y="3871"/>
                    <a:pt x="2489" y="3848"/>
                  </a:cubicBezTo>
                  <a:cubicBezTo>
                    <a:pt x="2625" y="3415"/>
                    <a:pt x="2785" y="3004"/>
                    <a:pt x="2922" y="2570"/>
                  </a:cubicBezTo>
                  <a:cubicBezTo>
                    <a:pt x="3014" y="2844"/>
                    <a:pt x="3105" y="3164"/>
                    <a:pt x="3265" y="3369"/>
                  </a:cubicBezTo>
                  <a:cubicBezTo>
                    <a:pt x="3515" y="3164"/>
                    <a:pt x="3561" y="2710"/>
                    <a:pt x="3380" y="2413"/>
                  </a:cubicBezTo>
                  <a:lnTo>
                    <a:pt x="3380" y="2413"/>
                  </a:lnTo>
                  <a:cubicBezTo>
                    <a:pt x="3632" y="2822"/>
                    <a:pt x="4087" y="3118"/>
                    <a:pt x="4566" y="3141"/>
                  </a:cubicBezTo>
                  <a:cubicBezTo>
                    <a:pt x="4543" y="2707"/>
                    <a:pt x="4292" y="2296"/>
                    <a:pt x="3927" y="2045"/>
                  </a:cubicBezTo>
                  <a:lnTo>
                    <a:pt x="3927" y="2045"/>
                  </a:lnTo>
                  <a:cubicBezTo>
                    <a:pt x="4086" y="2068"/>
                    <a:pt x="4246" y="2114"/>
                    <a:pt x="4383" y="2137"/>
                  </a:cubicBezTo>
                  <a:cubicBezTo>
                    <a:pt x="4178" y="2022"/>
                    <a:pt x="3972" y="1908"/>
                    <a:pt x="3767" y="1817"/>
                  </a:cubicBezTo>
                  <a:lnTo>
                    <a:pt x="3767" y="1817"/>
                  </a:lnTo>
                  <a:cubicBezTo>
                    <a:pt x="3835" y="1840"/>
                    <a:pt x="3909" y="1851"/>
                    <a:pt x="3984" y="1851"/>
                  </a:cubicBezTo>
                  <a:cubicBezTo>
                    <a:pt x="4058" y="1851"/>
                    <a:pt x="4132" y="1840"/>
                    <a:pt x="4200" y="1817"/>
                  </a:cubicBezTo>
                  <a:lnTo>
                    <a:pt x="3675" y="1497"/>
                  </a:lnTo>
                  <a:cubicBezTo>
                    <a:pt x="3904" y="1452"/>
                    <a:pt x="4086" y="1224"/>
                    <a:pt x="4063" y="995"/>
                  </a:cubicBezTo>
                  <a:lnTo>
                    <a:pt x="4063" y="995"/>
                  </a:lnTo>
                  <a:cubicBezTo>
                    <a:pt x="3927" y="1064"/>
                    <a:pt x="3790" y="1132"/>
                    <a:pt x="3675" y="1224"/>
                  </a:cubicBezTo>
                  <a:cubicBezTo>
                    <a:pt x="3767" y="927"/>
                    <a:pt x="3835" y="607"/>
                    <a:pt x="3881" y="288"/>
                  </a:cubicBezTo>
                  <a:lnTo>
                    <a:pt x="3881" y="288"/>
                  </a:lnTo>
                  <a:cubicBezTo>
                    <a:pt x="3630" y="447"/>
                    <a:pt x="3470" y="699"/>
                    <a:pt x="3424" y="995"/>
                  </a:cubicBezTo>
                  <a:cubicBezTo>
                    <a:pt x="3265" y="858"/>
                    <a:pt x="3150" y="676"/>
                    <a:pt x="3082" y="493"/>
                  </a:cubicBezTo>
                  <a:lnTo>
                    <a:pt x="3082" y="493"/>
                  </a:lnTo>
                  <a:cubicBezTo>
                    <a:pt x="3105" y="721"/>
                    <a:pt x="3128" y="950"/>
                    <a:pt x="3150" y="1201"/>
                  </a:cubicBezTo>
                  <a:cubicBezTo>
                    <a:pt x="3033" y="1084"/>
                    <a:pt x="1634" y="0"/>
                    <a:pt x="1100"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31"/>
            <p:cNvSpPr/>
            <p:nvPr/>
          </p:nvSpPr>
          <p:spPr>
            <a:xfrm>
              <a:off x="896625" y="3209850"/>
              <a:ext cx="121000" cy="143650"/>
            </a:xfrm>
            <a:custGeom>
              <a:avLst/>
              <a:gdLst/>
              <a:ahLst/>
              <a:cxnLst/>
              <a:rect l="l" t="t" r="r" b="b"/>
              <a:pathLst>
                <a:path w="4840" h="5746" extrusionOk="0">
                  <a:moveTo>
                    <a:pt x="3150" y="1"/>
                  </a:moveTo>
                  <a:lnTo>
                    <a:pt x="3150" y="1"/>
                  </a:lnTo>
                  <a:cubicBezTo>
                    <a:pt x="3125" y="56"/>
                    <a:pt x="3114" y="112"/>
                    <a:pt x="3115" y="168"/>
                  </a:cubicBezTo>
                  <a:lnTo>
                    <a:pt x="3115" y="168"/>
                  </a:lnTo>
                  <a:cubicBezTo>
                    <a:pt x="3126" y="112"/>
                    <a:pt x="3137" y="56"/>
                    <a:pt x="3150" y="1"/>
                  </a:cubicBezTo>
                  <a:close/>
                  <a:moveTo>
                    <a:pt x="3115" y="168"/>
                  </a:moveTo>
                  <a:cubicBezTo>
                    <a:pt x="3015" y="710"/>
                    <a:pt x="3028" y="1266"/>
                    <a:pt x="3173" y="1804"/>
                  </a:cubicBezTo>
                  <a:cubicBezTo>
                    <a:pt x="2831" y="1712"/>
                    <a:pt x="2717" y="1302"/>
                    <a:pt x="2602" y="959"/>
                  </a:cubicBezTo>
                  <a:cubicBezTo>
                    <a:pt x="2497" y="665"/>
                    <a:pt x="2276" y="312"/>
                    <a:pt x="1974" y="312"/>
                  </a:cubicBezTo>
                  <a:cubicBezTo>
                    <a:pt x="1948" y="312"/>
                    <a:pt x="1922" y="315"/>
                    <a:pt x="1895" y="320"/>
                  </a:cubicBezTo>
                  <a:cubicBezTo>
                    <a:pt x="2260" y="594"/>
                    <a:pt x="2511" y="1028"/>
                    <a:pt x="2602" y="1484"/>
                  </a:cubicBezTo>
                  <a:cubicBezTo>
                    <a:pt x="2397" y="1302"/>
                    <a:pt x="2214" y="1142"/>
                    <a:pt x="2009" y="982"/>
                  </a:cubicBezTo>
                  <a:lnTo>
                    <a:pt x="2009" y="982"/>
                  </a:lnTo>
                  <a:cubicBezTo>
                    <a:pt x="2009" y="1188"/>
                    <a:pt x="2169" y="1370"/>
                    <a:pt x="2214" y="1576"/>
                  </a:cubicBezTo>
                  <a:cubicBezTo>
                    <a:pt x="2280" y="1773"/>
                    <a:pt x="2177" y="2056"/>
                    <a:pt x="1965" y="2056"/>
                  </a:cubicBezTo>
                  <a:cubicBezTo>
                    <a:pt x="1957" y="2056"/>
                    <a:pt x="1949" y="2056"/>
                    <a:pt x="1941" y="2055"/>
                  </a:cubicBezTo>
                  <a:cubicBezTo>
                    <a:pt x="1849" y="2032"/>
                    <a:pt x="1781" y="1964"/>
                    <a:pt x="1712" y="1872"/>
                  </a:cubicBezTo>
                  <a:cubicBezTo>
                    <a:pt x="1393" y="1461"/>
                    <a:pt x="1187" y="982"/>
                    <a:pt x="1096" y="480"/>
                  </a:cubicBezTo>
                  <a:lnTo>
                    <a:pt x="1096" y="480"/>
                  </a:lnTo>
                  <a:cubicBezTo>
                    <a:pt x="1005" y="1119"/>
                    <a:pt x="1119" y="1804"/>
                    <a:pt x="1438" y="2374"/>
                  </a:cubicBezTo>
                  <a:cubicBezTo>
                    <a:pt x="1119" y="2078"/>
                    <a:pt x="799" y="1781"/>
                    <a:pt x="457" y="1484"/>
                  </a:cubicBezTo>
                  <a:lnTo>
                    <a:pt x="457" y="1484"/>
                  </a:lnTo>
                  <a:cubicBezTo>
                    <a:pt x="708" y="1849"/>
                    <a:pt x="982" y="2215"/>
                    <a:pt x="1233" y="2580"/>
                  </a:cubicBezTo>
                  <a:cubicBezTo>
                    <a:pt x="1093" y="2533"/>
                    <a:pt x="946" y="2511"/>
                    <a:pt x="799" y="2511"/>
                  </a:cubicBezTo>
                  <a:cubicBezTo>
                    <a:pt x="512" y="2511"/>
                    <a:pt x="226" y="2597"/>
                    <a:pt x="0" y="2762"/>
                  </a:cubicBezTo>
                  <a:cubicBezTo>
                    <a:pt x="503" y="2877"/>
                    <a:pt x="1028" y="2968"/>
                    <a:pt x="1530" y="3036"/>
                  </a:cubicBezTo>
                  <a:cubicBezTo>
                    <a:pt x="1164" y="3082"/>
                    <a:pt x="776" y="3242"/>
                    <a:pt x="480" y="3470"/>
                  </a:cubicBezTo>
                  <a:cubicBezTo>
                    <a:pt x="776" y="3539"/>
                    <a:pt x="1096" y="3561"/>
                    <a:pt x="1416" y="3561"/>
                  </a:cubicBezTo>
                  <a:cubicBezTo>
                    <a:pt x="1119" y="3653"/>
                    <a:pt x="845" y="3858"/>
                    <a:pt x="708" y="4132"/>
                  </a:cubicBezTo>
                  <a:cubicBezTo>
                    <a:pt x="1164" y="4178"/>
                    <a:pt x="1644" y="4246"/>
                    <a:pt x="2100" y="4383"/>
                  </a:cubicBezTo>
                  <a:cubicBezTo>
                    <a:pt x="1826" y="4543"/>
                    <a:pt x="1621" y="4817"/>
                    <a:pt x="1530" y="5091"/>
                  </a:cubicBezTo>
                  <a:cubicBezTo>
                    <a:pt x="1572" y="5109"/>
                    <a:pt x="1616" y="5117"/>
                    <a:pt x="1661" y="5117"/>
                  </a:cubicBezTo>
                  <a:cubicBezTo>
                    <a:pt x="1811" y="5117"/>
                    <a:pt x="1973" y="5038"/>
                    <a:pt x="2119" y="5038"/>
                  </a:cubicBezTo>
                  <a:cubicBezTo>
                    <a:pt x="2144" y="5038"/>
                    <a:pt x="2168" y="5040"/>
                    <a:pt x="2192" y="5045"/>
                  </a:cubicBezTo>
                  <a:cubicBezTo>
                    <a:pt x="2374" y="5091"/>
                    <a:pt x="2466" y="5273"/>
                    <a:pt x="2602" y="5410"/>
                  </a:cubicBezTo>
                  <a:cubicBezTo>
                    <a:pt x="2694" y="5519"/>
                    <a:pt x="2817" y="5594"/>
                    <a:pt x="2951" y="5635"/>
                  </a:cubicBezTo>
                  <a:lnTo>
                    <a:pt x="2951" y="5635"/>
                  </a:lnTo>
                  <a:cubicBezTo>
                    <a:pt x="2956" y="5644"/>
                    <a:pt x="2962" y="5653"/>
                    <a:pt x="2968" y="5661"/>
                  </a:cubicBezTo>
                  <a:cubicBezTo>
                    <a:pt x="3205" y="5703"/>
                    <a:pt x="3451" y="5745"/>
                    <a:pt x="3691" y="5745"/>
                  </a:cubicBezTo>
                  <a:cubicBezTo>
                    <a:pt x="3842" y="5745"/>
                    <a:pt x="3990" y="5728"/>
                    <a:pt x="4132" y="5684"/>
                  </a:cubicBezTo>
                  <a:cubicBezTo>
                    <a:pt x="4520" y="5547"/>
                    <a:pt x="4839" y="5136"/>
                    <a:pt x="4702" y="4748"/>
                  </a:cubicBezTo>
                  <a:cubicBezTo>
                    <a:pt x="4657" y="4566"/>
                    <a:pt x="4474" y="4406"/>
                    <a:pt x="4269" y="4360"/>
                  </a:cubicBezTo>
                  <a:cubicBezTo>
                    <a:pt x="4223" y="3424"/>
                    <a:pt x="4269" y="2352"/>
                    <a:pt x="4702" y="1507"/>
                  </a:cubicBezTo>
                  <a:lnTo>
                    <a:pt x="4702" y="1507"/>
                  </a:lnTo>
                  <a:cubicBezTo>
                    <a:pt x="4411" y="1888"/>
                    <a:pt x="4164" y="2313"/>
                    <a:pt x="4004" y="2760"/>
                  </a:cubicBezTo>
                  <a:lnTo>
                    <a:pt x="4004" y="2760"/>
                  </a:lnTo>
                  <a:cubicBezTo>
                    <a:pt x="4004" y="2624"/>
                    <a:pt x="4009" y="2488"/>
                    <a:pt x="4018" y="2352"/>
                  </a:cubicBezTo>
                  <a:lnTo>
                    <a:pt x="4018" y="2352"/>
                  </a:lnTo>
                  <a:cubicBezTo>
                    <a:pt x="4002" y="2382"/>
                    <a:pt x="3986" y="2412"/>
                    <a:pt x="3968" y="2441"/>
                  </a:cubicBezTo>
                  <a:lnTo>
                    <a:pt x="3968" y="2441"/>
                  </a:lnTo>
                  <a:cubicBezTo>
                    <a:pt x="3916" y="1891"/>
                    <a:pt x="3814" y="1344"/>
                    <a:pt x="3493" y="891"/>
                  </a:cubicBezTo>
                  <a:cubicBezTo>
                    <a:pt x="3344" y="668"/>
                    <a:pt x="3120" y="415"/>
                    <a:pt x="3115" y="168"/>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31"/>
            <p:cNvSpPr/>
            <p:nvPr/>
          </p:nvSpPr>
          <p:spPr>
            <a:xfrm>
              <a:off x="1095775" y="3194450"/>
              <a:ext cx="103300" cy="84475"/>
            </a:xfrm>
            <a:custGeom>
              <a:avLst/>
              <a:gdLst/>
              <a:ahLst/>
              <a:cxnLst/>
              <a:rect l="l" t="t" r="r" b="b"/>
              <a:pathLst>
                <a:path w="4132" h="3379" extrusionOk="0">
                  <a:moveTo>
                    <a:pt x="1941" y="0"/>
                  </a:moveTo>
                  <a:cubicBezTo>
                    <a:pt x="1986" y="297"/>
                    <a:pt x="2146" y="594"/>
                    <a:pt x="2397" y="776"/>
                  </a:cubicBezTo>
                  <a:cubicBezTo>
                    <a:pt x="2388" y="777"/>
                    <a:pt x="2380" y="777"/>
                    <a:pt x="2371" y="777"/>
                  </a:cubicBezTo>
                  <a:cubicBezTo>
                    <a:pt x="1846" y="777"/>
                    <a:pt x="1444" y="161"/>
                    <a:pt x="956" y="161"/>
                  </a:cubicBezTo>
                  <a:cubicBezTo>
                    <a:pt x="905" y="161"/>
                    <a:pt x="853" y="168"/>
                    <a:pt x="799" y="183"/>
                  </a:cubicBezTo>
                  <a:cubicBezTo>
                    <a:pt x="1096" y="434"/>
                    <a:pt x="1347" y="731"/>
                    <a:pt x="1553" y="1050"/>
                  </a:cubicBezTo>
                  <a:cubicBezTo>
                    <a:pt x="1497" y="1082"/>
                    <a:pt x="1437" y="1094"/>
                    <a:pt x="1373" y="1094"/>
                  </a:cubicBezTo>
                  <a:cubicBezTo>
                    <a:pt x="1197" y="1094"/>
                    <a:pt x="998" y="1005"/>
                    <a:pt x="826" y="1005"/>
                  </a:cubicBezTo>
                  <a:cubicBezTo>
                    <a:pt x="749" y="1005"/>
                    <a:pt x="678" y="1023"/>
                    <a:pt x="617" y="1073"/>
                  </a:cubicBezTo>
                  <a:cubicBezTo>
                    <a:pt x="776" y="1164"/>
                    <a:pt x="936" y="1233"/>
                    <a:pt x="1096" y="1301"/>
                  </a:cubicBezTo>
                  <a:cubicBezTo>
                    <a:pt x="822" y="1353"/>
                    <a:pt x="548" y="1378"/>
                    <a:pt x="274" y="1378"/>
                  </a:cubicBezTo>
                  <a:cubicBezTo>
                    <a:pt x="183" y="1378"/>
                    <a:pt x="92" y="1376"/>
                    <a:pt x="0" y="1370"/>
                  </a:cubicBezTo>
                  <a:lnTo>
                    <a:pt x="0" y="1370"/>
                  </a:lnTo>
                  <a:cubicBezTo>
                    <a:pt x="238" y="1590"/>
                    <a:pt x="551" y="1710"/>
                    <a:pt x="865" y="1710"/>
                  </a:cubicBezTo>
                  <a:cubicBezTo>
                    <a:pt x="974" y="1710"/>
                    <a:pt x="1082" y="1696"/>
                    <a:pt x="1187" y="1667"/>
                  </a:cubicBezTo>
                  <a:lnTo>
                    <a:pt x="1187" y="1667"/>
                  </a:lnTo>
                  <a:cubicBezTo>
                    <a:pt x="845" y="1849"/>
                    <a:pt x="503" y="2032"/>
                    <a:pt x="160" y="2192"/>
                  </a:cubicBezTo>
                  <a:cubicBezTo>
                    <a:pt x="503" y="2100"/>
                    <a:pt x="845" y="2009"/>
                    <a:pt x="1165" y="1895"/>
                  </a:cubicBezTo>
                  <a:lnTo>
                    <a:pt x="1165" y="1895"/>
                  </a:lnTo>
                  <a:cubicBezTo>
                    <a:pt x="1187" y="2032"/>
                    <a:pt x="1050" y="2123"/>
                    <a:pt x="936" y="2214"/>
                  </a:cubicBezTo>
                  <a:cubicBezTo>
                    <a:pt x="822" y="2306"/>
                    <a:pt x="731" y="2465"/>
                    <a:pt x="822" y="2580"/>
                  </a:cubicBezTo>
                  <a:cubicBezTo>
                    <a:pt x="854" y="2603"/>
                    <a:pt x="891" y="2613"/>
                    <a:pt x="930" y="2613"/>
                  </a:cubicBezTo>
                  <a:cubicBezTo>
                    <a:pt x="1003" y="2613"/>
                    <a:pt x="1082" y="2579"/>
                    <a:pt x="1142" y="2534"/>
                  </a:cubicBezTo>
                  <a:cubicBezTo>
                    <a:pt x="1279" y="2436"/>
                    <a:pt x="1416" y="2322"/>
                    <a:pt x="1524" y="2190"/>
                  </a:cubicBezTo>
                  <a:lnTo>
                    <a:pt x="1524" y="2190"/>
                  </a:lnTo>
                  <a:cubicBezTo>
                    <a:pt x="1334" y="2458"/>
                    <a:pt x="1265" y="2812"/>
                    <a:pt x="1370" y="3127"/>
                  </a:cubicBezTo>
                  <a:cubicBezTo>
                    <a:pt x="1644" y="2739"/>
                    <a:pt x="1872" y="2351"/>
                    <a:pt x="2078" y="1940"/>
                  </a:cubicBezTo>
                  <a:cubicBezTo>
                    <a:pt x="2169" y="2237"/>
                    <a:pt x="2214" y="2534"/>
                    <a:pt x="2192" y="2831"/>
                  </a:cubicBezTo>
                  <a:cubicBezTo>
                    <a:pt x="2306" y="2694"/>
                    <a:pt x="2420" y="2534"/>
                    <a:pt x="2488" y="2374"/>
                  </a:cubicBezTo>
                  <a:lnTo>
                    <a:pt x="2488" y="2374"/>
                  </a:lnTo>
                  <a:cubicBezTo>
                    <a:pt x="2443" y="2739"/>
                    <a:pt x="2557" y="3105"/>
                    <a:pt x="2785" y="3378"/>
                  </a:cubicBezTo>
                  <a:lnTo>
                    <a:pt x="3059" y="1940"/>
                  </a:lnTo>
                  <a:cubicBezTo>
                    <a:pt x="3196" y="2237"/>
                    <a:pt x="3242" y="2580"/>
                    <a:pt x="3173" y="2899"/>
                  </a:cubicBezTo>
                  <a:cubicBezTo>
                    <a:pt x="3721" y="2397"/>
                    <a:pt x="4132" y="1575"/>
                    <a:pt x="3561" y="959"/>
                  </a:cubicBezTo>
                  <a:cubicBezTo>
                    <a:pt x="3287" y="662"/>
                    <a:pt x="2009" y="411"/>
                    <a:pt x="1941"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31"/>
            <p:cNvSpPr/>
            <p:nvPr/>
          </p:nvSpPr>
          <p:spPr>
            <a:xfrm>
              <a:off x="1059250" y="3331975"/>
              <a:ext cx="123850" cy="123275"/>
            </a:xfrm>
            <a:custGeom>
              <a:avLst/>
              <a:gdLst/>
              <a:ahLst/>
              <a:cxnLst/>
              <a:rect l="l" t="t" r="r" b="b"/>
              <a:pathLst>
                <a:path w="4954" h="4931" extrusionOk="0">
                  <a:moveTo>
                    <a:pt x="411" y="2009"/>
                  </a:moveTo>
                  <a:cubicBezTo>
                    <a:pt x="412" y="2010"/>
                    <a:pt x="412" y="2010"/>
                    <a:pt x="413" y="2011"/>
                  </a:cubicBezTo>
                  <a:lnTo>
                    <a:pt x="413" y="2011"/>
                  </a:lnTo>
                  <a:cubicBezTo>
                    <a:pt x="412" y="2010"/>
                    <a:pt x="412" y="2010"/>
                    <a:pt x="411" y="2009"/>
                  </a:cubicBezTo>
                  <a:close/>
                  <a:moveTo>
                    <a:pt x="2877" y="0"/>
                  </a:moveTo>
                  <a:cubicBezTo>
                    <a:pt x="2694" y="502"/>
                    <a:pt x="2648" y="1027"/>
                    <a:pt x="2762" y="1530"/>
                  </a:cubicBezTo>
                  <a:cubicBezTo>
                    <a:pt x="2648" y="1393"/>
                    <a:pt x="2534" y="1256"/>
                    <a:pt x="2420" y="1119"/>
                  </a:cubicBezTo>
                  <a:lnTo>
                    <a:pt x="2420" y="1119"/>
                  </a:lnTo>
                  <a:cubicBezTo>
                    <a:pt x="2557" y="1370"/>
                    <a:pt x="2534" y="1712"/>
                    <a:pt x="2352" y="1940"/>
                  </a:cubicBezTo>
                  <a:cubicBezTo>
                    <a:pt x="2260" y="1712"/>
                    <a:pt x="2237" y="1461"/>
                    <a:pt x="2260" y="1210"/>
                  </a:cubicBezTo>
                  <a:lnTo>
                    <a:pt x="2260" y="1210"/>
                  </a:lnTo>
                  <a:cubicBezTo>
                    <a:pt x="2192" y="1347"/>
                    <a:pt x="2101" y="1461"/>
                    <a:pt x="2009" y="1575"/>
                  </a:cubicBezTo>
                  <a:cubicBezTo>
                    <a:pt x="2055" y="1278"/>
                    <a:pt x="2009" y="1005"/>
                    <a:pt x="1895" y="731"/>
                  </a:cubicBezTo>
                  <a:cubicBezTo>
                    <a:pt x="1781" y="936"/>
                    <a:pt x="1713" y="1164"/>
                    <a:pt x="1713" y="1393"/>
                  </a:cubicBezTo>
                  <a:cubicBezTo>
                    <a:pt x="1621" y="1073"/>
                    <a:pt x="1553" y="776"/>
                    <a:pt x="1461" y="457"/>
                  </a:cubicBezTo>
                  <a:lnTo>
                    <a:pt x="1461" y="457"/>
                  </a:lnTo>
                  <a:cubicBezTo>
                    <a:pt x="1256" y="845"/>
                    <a:pt x="1279" y="1370"/>
                    <a:pt x="1507" y="1735"/>
                  </a:cubicBezTo>
                  <a:cubicBezTo>
                    <a:pt x="1302" y="1552"/>
                    <a:pt x="1073" y="1347"/>
                    <a:pt x="868" y="1141"/>
                  </a:cubicBezTo>
                  <a:lnTo>
                    <a:pt x="868" y="1141"/>
                  </a:lnTo>
                  <a:cubicBezTo>
                    <a:pt x="982" y="1415"/>
                    <a:pt x="1096" y="1689"/>
                    <a:pt x="1210" y="1963"/>
                  </a:cubicBezTo>
                  <a:cubicBezTo>
                    <a:pt x="1065" y="1859"/>
                    <a:pt x="957" y="1755"/>
                    <a:pt x="800" y="1755"/>
                  </a:cubicBezTo>
                  <a:cubicBezTo>
                    <a:pt x="785" y="1755"/>
                    <a:pt x="770" y="1756"/>
                    <a:pt x="754" y="1758"/>
                  </a:cubicBezTo>
                  <a:cubicBezTo>
                    <a:pt x="712" y="1779"/>
                    <a:pt x="475" y="2014"/>
                    <a:pt x="421" y="2014"/>
                  </a:cubicBezTo>
                  <a:cubicBezTo>
                    <a:pt x="418" y="2014"/>
                    <a:pt x="415" y="2013"/>
                    <a:pt x="413" y="2011"/>
                  </a:cubicBezTo>
                  <a:lnTo>
                    <a:pt x="413" y="2011"/>
                  </a:lnTo>
                  <a:cubicBezTo>
                    <a:pt x="434" y="2040"/>
                    <a:pt x="468" y="2052"/>
                    <a:pt x="503" y="2052"/>
                  </a:cubicBezTo>
                  <a:cubicBezTo>
                    <a:pt x="546" y="2052"/>
                    <a:pt x="592" y="2034"/>
                    <a:pt x="617" y="2009"/>
                  </a:cubicBezTo>
                  <a:lnTo>
                    <a:pt x="617" y="2009"/>
                  </a:lnTo>
                  <a:cubicBezTo>
                    <a:pt x="663" y="2100"/>
                    <a:pt x="548" y="2191"/>
                    <a:pt x="480" y="2260"/>
                  </a:cubicBezTo>
                  <a:cubicBezTo>
                    <a:pt x="411" y="2328"/>
                    <a:pt x="389" y="2488"/>
                    <a:pt x="503" y="2488"/>
                  </a:cubicBezTo>
                  <a:cubicBezTo>
                    <a:pt x="252" y="2762"/>
                    <a:pt x="92" y="3082"/>
                    <a:pt x="1" y="3424"/>
                  </a:cubicBezTo>
                  <a:cubicBezTo>
                    <a:pt x="252" y="3264"/>
                    <a:pt x="457" y="3059"/>
                    <a:pt x="640" y="2831"/>
                  </a:cubicBezTo>
                  <a:lnTo>
                    <a:pt x="640" y="2831"/>
                  </a:lnTo>
                  <a:cubicBezTo>
                    <a:pt x="434" y="3150"/>
                    <a:pt x="252" y="3538"/>
                    <a:pt x="389" y="3881"/>
                  </a:cubicBezTo>
                  <a:cubicBezTo>
                    <a:pt x="594" y="3538"/>
                    <a:pt x="822" y="3219"/>
                    <a:pt x="1028" y="2876"/>
                  </a:cubicBezTo>
                  <a:lnTo>
                    <a:pt x="1028" y="2876"/>
                  </a:lnTo>
                  <a:cubicBezTo>
                    <a:pt x="982" y="3082"/>
                    <a:pt x="959" y="3310"/>
                    <a:pt x="982" y="3515"/>
                  </a:cubicBezTo>
                  <a:cubicBezTo>
                    <a:pt x="1269" y="3185"/>
                    <a:pt x="1555" y="2854"/>
                    <a:pt x="1821" y="2523"/>
                  </a:cubicBezTo>
                  <a:lnTo>
                    <a:pt x="1821" y="2523"/>
                  </a:lnTo>
                  <a:cubicBezTo>
                    <a:pt x="1457" y="3009"/>
                    <a:pt x="1830" y="3849"/>
                    <a:pt x="1986" y="4405"/>
                  </a:cubicBezTo>
                  <a:cubicBezTo>
                    <a:pt x="1986" y="4451"/>
                    <a:pt x="2009" y="4497"/>
                    <a:pt x="2009" y="4542"/>
                  </a:cubicBezTo>
                  <a:cubicBezTo>
                    <a:pt x="2032" y="4634"/>
                    <a:pt x="2078" y="4748"/>
                    <a:pt x="2169" y="4748"/>
                  </a:cubicBezTo>
                  <a:cubicBezTo>
                    <a:pt x="2237" y="4725"/>
                    <a:pt x="2260" y="4634"/>
                    <a:pt x="2283" y="4565"/>
                  </a:cubicBezTo>
                  <a:cubicBezTo>
                    <a:pt x="2329" y="4360"/>
                    <a:pt x="2374" y="4132"/>
                    <a:pt x="2420" y="3926"/>
                  </a:cubicBezTo>
                  <a:cubicBezTo>
                    <a:pt x="2443" y="4269"/>
                    <a:pt x="2557" y="4611"/>
                    <a:pt x="2740" y="4930"/>
                  </a:cubicBezTo>
                  <a:cubicBezTo>
                    <a:pt x="2877" y="4816"/>
                    <a:pt x="2968" y="4657"/>
                    <a:pt x="3036" y="4497"/>
                  </a:cubicBezTo>
                  <a:cubicBezTo>
                    <a:pt x="3082" y="4634"/>
                    <a:pt x="3151" y="4771"/>
                    <a:pt x="3196" y="4908"/>
                  </a:cubicBezTo>
                  <a:cubicBezTo>
                    <a:pt x="3493" y="4542"/>
                    <a:pt x="3561" y="4017"/>
                    <a:pt x="3356" y="3584"/>
                  </a:cubicBezTo>
                  <a:lnTo>
                    <a:pt x="3356" y="3584"/>
                  </a:lnTo>
                  <a:cubicBezTo>
                    <a:pt x="3539" y="3766"/>
                    <a:pt x="3744" y="3926"/>
                    <a:pt x="3927" y="4109"/>
                  </a:cubicBezTo>
                  <a:cubicBezTo>
                    <a:pt x="3959" y="4141"/>
                    <a:pt x="4014" y="4173"/>
                    <a:pt x="4060" y="4173"/>
                  </a:cubicBezTo>
                  <a:cubicBezTo>
                    <a:pt x="4079" y="4173"/>
                    <a:pt x="4096" y="4168"/>
                    <a:pt x="4109" y="4154"/>
                  </a:cubicBezTo>
                  <a:cubicBezTo>
                    <a:pt x="4155" y="4132"/>
                    <a:pt x="4155" y="4086"/>
                    <a:pt x="4155" y="4040"/>
                  </a:cubicBezTo>
                  <a:cubicBezTo>
                    <a:pt x="4132" y="3607"/>
                    <a:pt x="3904" y="3196"/>
                    <a:pt x="3584" y="2922"/>
                  </a:cubicBezTo>
                  <a:lnTo>
                    <a:pt x="3584" y="2922"/>
                  </a:lnTo>
                  <a:cubicBezTo>
                    <a:pt x="3790" y="3082"/>
                    <a:pt x="3995" y="3241"/>
                    <a:pt x="4200" y="3401"/>
                  </a:cubicBezTo>
                  <a:cubicBezTo>
                    <a:pt x="4124" y="3132"/>
                    <a:pt x="3950" y="2880"/>
                    <a:pt x="3734" y="2698"/>
                  </a:cubicBezTo>
                  <a:lnTo>
                    <a:pt x="3734" y="2698"/>
                  </a:lnTo>
                  <a:cubicBezTo>
                    <a:pt x="3955" y="2851"/>
                    <a:pt x="4203" y="2956"/>
                    <a:pt x="4452" y="3013"/>
                  </a:cubicBezTo>
                  <a:cubicBezTo>
                    <a:pt x="4474" y="2671"/>
                    <a:pt x="4155" y="2328"/>
                    <a:pt x="3790" y="2306"/>
                  </a:cubicBezTo>
                  <a:cubicBezTo>
                    <a:pt x="3904" y="2237"/>
                    <a:pt x="4041" y="2237"/>
                    <a:pt x="4178" y="2237"/>
                  </a:cubicBezTo>
                  <a:cubicBezTo>
                    <a:pt x="4315" y="2214"/>
                    <a:pt x="4452" y="2214"/>
                    <a:pt x="4566" y="2169"/>
                  </a:cubicBezTo>
                  <a:cubicBezTo>
                    <a:pt x="4703" y="2100"/>
                    <a:pt x="4794" y="1963"/>
                    <a:pt x="4748" y="1849"/>
                  </a:cubicBezTo>
                  <a:cubicBezTo>
                    <a:pt x="4734" y="1765"/>
                    <a:pt x="4652" y="1716"/>
                    <a:pt x="4575" y="1716"/>
                  </a:cubicBezTo>
                  <a:cubicBezTo>
                    <a:pt x="4553" y="1716"/>
                    <a:pt x="4530" y="1720"/>
                    <a:pt x="4511" y="1729"/>
                  </a:cubicBezTo>
                  <a:lnTo>
                    <a:pt x="4511" y="1729"/>
                  </a:lnTo>
                  <a:cubicBezTo>
                    <a:pt x="4650" y="1604"/>
                    <a:pt x="4785" y="1459"/>
                    <a:pt x="4885" y="1278"/>
                  </a:cubicBezTo>
                  <a:cubicBezTo>
                    <a:pt x="4931" y="1256"/>
                    <a:pt x="4954" y="1210"/>
                    <a:pt x="4954" y="1141"/>
                  </a:cubicBezTo>
                  <a:cubicBezTo>
                    <a:pt x="4940" y="1072"/>
                    <a:pt x="4857" y="1044"/>
                    <a:pt x="4769" y="1044"/>
                  </a:cubicBezTo>
                  <a:cubicBezTo>
                    <a:pt x="4713" y="1044"/>
                    <a:pt x="4656" y="1055"/>
                    <a:pt x="4611" y="1073"/>
                  </a:cubicBezTo>
                  <a:cubicBezTo>
                    <a:pt x="4450" y="1153"/>
                    <a:pt x="4325" y="1269"/>
                    <a:pt x="4219" y="1421"/>
                  </a:cubicBezTo>
                  <a:lnTo>
                    <a:pt x="4219" y="1421"/>
                  </a:lnTo>
                  <a:cubicBezTo>
                    <a:pt x="4353" y="1206"/>
                    <a:pt x="4423" y="957"/>
                    <a:pt x="4360" y="708"/>
                  </a:cubicBezTo>
                  <a:lnTo>
                    <a:pt x="4360" y="708"/>
                  </a:lnTo>
                  <a:cubicBezTo>
                    <a:pt x="4155" y="1119"/>
                    <a:pt x="3812" y="1438"/>
                    <a:pt x="3424" y="1666"/>
                  </a:cubicBezTo>
                  <a:cubicBezTo>
                    <a:pt x="3698" y="1415"/>
                    <a:pt x="3995" y="1050"/>
                    <a:pt x="3858" y="685"/>
                  </a:cubicBezTo>
                  <a:lnTo>
                    <a:pt x="3858" y="685"/>
                  </a:lnTo>
                  <a:cubicBezTo>
                    <a:pt x="3675" y="766"/>
                    <a:pt x="3510" y="920"/>
                    <a:pt x="3412" y="1098"/>
                  </a:cubicBezTo>
                  <a:lnTo>
                    <a:pt x="3412" y="1098"/>
                  </a:lnTo>
                  <a:cubicBezTo>
                    <a:pt x="3519" y="862"/>
                    <a:pt x="3531" y="595"/>
                    <a:pt x="3447" y="365"/>
                  </a:cubicBezTo>
                  <a:lnTo>
                    <a:pt x="3447" y="365"/>
                  </a:lnTo>
                  <a:cubicBezTo>
                    <a:pt x="3265" y="457"/>
                    <a:pt x="3128" y="616"/>
                    <a:pt x="3082" y="822"/>
                  </a:cubicBezTo>
                  <a:cubicBezTo>
                    <a:pt x="3014" y="548"/>
                    <a:pt x="2945" y="274"/>
                    <a:pt x="2877"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31"/>
            <p:cNvSpPr/>
            <p:nvPr/>
          </p:nvSpPr>
          <p:spPr>
            <a:xfrm>
              <a:off x="1018750" y="3192175"/>
              <a:ext cx="87600" cy="116125"/>
            </a:xfrm>
            <a:custGeom>
              <a:avLst/>
              <a:gdLst/>
              <a:ahLst/>
              <a:cxnLst/>
              <a:rect l="l" t="t" r="r" b="b"/>
              <a:pathLst>
                <a:path w="3504" h="4645" extrusionOk="0">
                  <a:moveTo>
                    <a:pt x="2944" y="1529"/>
                  </a:moveTo>
                  <a:cubicBezTo>
                    <a:pt x="2916" y="1577"/>
                    <a:pt x="2890" y="1626"/>
                    <a:pt x="2865" y="1676"/>
                  </a:cubicBezTo>
                  <a:lnTo>
                    <a:pt x="2865" y="1676"/>
                  </a:lnTo>
                  <a:cubicBezTo>
                    <a:pt x="2892" y="1628"/>
                    <a:pt x="2918" y="1579"/>
                    <a:pt x="2944" y="1529"/>
                  </a:cubicBezTo>
                  <a:close/>
                  <a:moveTo>
                    <a:pt x="3264" y="1849"/>
                  </a:moveTo>
                  <a:lnTo>
                    <a:pt x="3264" y="1849"/>
                  </a:lnTo>
                  <a:cubicBezTo>
                    <a:pt x="3256" y="1858"/>
                    <a:pt x="3248" y="1866"/>
                    <a:pt x="3241" y="1875"/>
                  </a:cubicBezTo>
                  <a:lnTo>
                    <a:pt x="3241" y="1875"/>
                  </a:lnTo>
                  <a:cubicBezTo>
                    <a:pt x="3249" y="1867"/>
                    <a:pt x="3256" y="1858"/>
                    <a:pt x="3264" y="1849"/>
                  </a:cubicBezTo>
                  <a:close/>
                  <a:moveTo>
                    <a:pt x="1986" y="0"/>
                  </a:moveTo>
                  <a:cubicBezTo>
                    <a:pt x="1986" y="708"/>
                    <a:pt x="1780" y="1415"/>
                    <a:pt x="1392" y="2009"/>
                  </a:cubicBezTo>
                  <a:cubicBezTo>
                    <a:pt x="1529" y="1461"/>
                    <a:pt x="1461" y="845"/>
                    <a:pt x="1187" y="342"/>
                  </a:cubicBezTo>
                  <a:cubicBezTo>
                    <a:pt x="1004" y="799"/>
                    <a:pt x="982" y="1347"/>
                    <a:pt x="1118" y="1826"/>
                  </a:cubicBezTo>
                  <a:cubicBezTo>
                    <a:pt x="845" y="1438"/>
                    <a:pt x="662" y="1027"/>
                    <a:pt x="548" y="571"/>
                  </a:cubicBezTo>
                  <a:cubicBezTo>
                    <a:pt x="388" y="1096"/>
                    <a:pt x="388" y="1689"/>
                    <a:pt x="525" y="2214"/>
                  </a:cubicBezTo>
                  <a:cubicBezTo>
                    <a:pt x="297" y="1963"/>
                    <a:pt x="114" y="1689"/>
                    <a:pt x="0" y="1392"/>
                  </a:cubicBezTo>
                  <a:lnTo>
                    <a:pt x="0" y="1392"/>
                  </a:lnTo>
                  <a:cubicBezTo>
                    <a:pt x="68" y="2214"/>
                    <a:pt x="479" y="3036"/>
                    <a:pt x="1255" y="3401"/>
                  </a:cubicBezTo>
                  <a:cubicBezTo>
                    <a:pt x="1235" y="3398"/>
                    <a:pt x="1215" y="3396"/>
                    <a:pt x="1195" y="3396"/>
                  </a:cubicBezTo>
                  <a:cubicBezTo>
                    <a:pt x="949" y="3396"/>
                    <a:pt x="757" y="3648"/>
                    <a:pt x="799" y="3880"/>
                  </a:cubicBezTo>
                  <a:cubicBezTo>
                    <a:pt x="847" y="4057"/>
                    <a:pt x="1031" y="4177"/>
                    <a:pt x="1207" y="4177"/>
                  </a:cubicBezTo>
                  <a:cubicBezTo>
                    <a:pt x="1281" y="4177"/>
                    <a:pt x="1354" y="4156"/>
                    <a:pt x="1415" y="4109"/>
                  </a:cubicBezTo>
                  <a:lnTo>
                    <a:pt x="1415" y="4109"/>
                  </a:lnTo>
                  <a:cubicBezTo>
                    <a:pt x="1278" y="4246"/>
                    <a:pt x="1278" y="4474"/>
                    <a:pt x="1392" y="4611"/>
                  </a:cubicBezTo>
                  <a:cubicBezTo>
                    <a:pt x="1552" y="4629"/>
                    <a:pt x="1715" y="4644"/>
                    <a:pt x="1877" y="4644"/>
                  </a:cubicBezTo>
                  <a:cubicBezTo>
                    <a:pt x="2110" y="4644"/>
                    <a:pt x="2341" y="4614"/>
                    <a:pt x="2556" y="4519"/>
                  </a:cubicBezTo>
                  <a:cubicBezTo>
                    <a:pt x="3504" y="4091"/>
                    <a:pt x="2624" y="2615"/>
                    <a:pt x="3241" y="1875"/>
                  </a:cubicBezTo>
                  <a:lnTo>
                    <a:pt x="3241" y="1875"/>
                  </a:lnTo>
                  <a:cubicBezTo>
                    <a:pt x="2912" y="2259"/>
                    <a:pt x="2715" y="2728"/>
                    <a:pt x="2648" y="3218"/>
                  </a:cubicBezTo>
                  <a:cubicBezTo>
                    <a:pt x="2565" y="2702"/>
                    <a:pt x="2632" y="2149"/>
                    <a:pt x="2865" y="1676"/>
                  </a:cubicBezTo>
                  <a:lnTo>
                    <a:pt x="2865" y="1676"/>
                  </a:lnTo>
                  <a:cubicBezTo>
                    <a:pt x="2681" y="2010"/>
                    <a:pt x="2479" y="2329"/>
                    <a:pt x="2260" y="2648"/>
                  </a:cubicBezTo>
                  <a:cubicBezTo>
                    <a:pt x="2511" y="2146"/>
                    <a:pt x="2602" y="1575"/>
                    <a:pt x="2556" y="1004"/>
                  </a:cubicBezTo>
                  <a:lnTo>
                    <a:pt x="2556" y="1004"/>
                  </a:lnTo>
                  <a:cubicBezTo>
                    <a:pt x="2442" y="1370"/>
                    <a:pt x="2283" y="1712"/>
                    <a:pt x="2077" y="2031"/>
                  </a:cubicBezTo>
                  <a:cubicBezTo>
                    <a:pt x="2442" y="1438"/>
                    <a:pt x="2214" y="662"/>
                    <a:pt x="1986"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31"/>
            <p:cNvSpPr/>
            <p:nvPr/>
          </p:nvSpPr>
          <p:spPr>
            <a:xfrm>
              <a:off x="1124300" y="3276625"/>
              <a:ext cx="110150" cy="126700"/>
            </a:xfrm>
            <a:custGeom>
              <a:avLst/>
              <a:gdLst/>
              <a:ahLst/>
              <a:cxnLst/>
              <a:rect l="l" t="t" r="r" b="b"/>
              <a:pathLst>
                <a:path w="4406" h="5068" extrusionOk="0">
                  <a:moveTo>
                    <a:pt x="3493" y="0"/>
                  </a:moveTo>
                  <a:lnTo>
                    <a:pt x="3493" y="0"/>
                  </a:lnTo>
                  <a:cubicBezTo>
                    <a:pt x="3356" y="662"/>
                    <a:pt x="3082" y="1324"/>
                    <a:pt x="2671" y="1872"/>
                  </a:cubicBezTo>
                  <a:cubicBezTo>
                    <a:pt x="2831" y="1461"/>
                    <a:pt x="2900" y="1027"/>
                    <a:pt x="2854" y="594"/>
                  </a:cubicBezTo>
                  <a:lnTo>
                    <a:pt x="2854" y="594"/>
                  </a:lnTo>
                  <a:cubicBezTo>
                    <a:pt x="2694" y="1210"/>
                    <a:pt x="2489" y="1803"/>
                    <a:pt x="2192" y="2374"/>
                  </a:cubicBezTo>
                  <a:cubicBezTo>
                    <a:pt x="2238" y="1963"/>
                    <a:pt x="2238" y="1461"/>
                    <a:pt x="1872" y="1256"/>
                  </a:cubicBezTo>
                  <a:lnTo>
                    <a:pt x="1872" y="1256"/>
                  </a:lnTo>
                  <a:cubicBezTo>
                    <a:pt x="1964" y="1781"/>
                    <a:pt x="1850" y="2374"/>
                    <a:pt x="1598" y="2853"/>
                  </a:cubicBezTo>
                  <a:lnTo>
                    <a:pt x="1553" y="1598"/>
                  </a:lnTo>
                  <a:cubicBezTo>
                    <a:pt x="1484" y="1940"/>
                    <a:pt x="1416" y="2283"/>
                    <a:pt x="1347" y="2625"/>
                  </a:cubicBezTo>
                  <a:cubicBezTo>
                    <a:pt x="1325" y="2762"/>
                    <a:pt x="1302" y="2876"/>
                    <a:pt x="1210" y="2967"/>
                  </a:cubicBezTo>
                  <a:cubicBezTo>
                    <a:pt x="1164" y="3006"/>
                    <a:pt x="1104" y="3024"/>
                    <a:pt x="1040" y="3024"/>
                  </a:cubicBezTo>
                  <a:cubicBezTo>
                    <a:pt x="918" y="3024"/>
                    <a:pt x="783" y="2959"/>
                    <a:pt x="708" y="2853"/>
                  </a:cubicBezTo>
                  <a:cubicBezTo>
                    <a:pt x="594" y="2716"/>
                    <a:pt x="571" y="2511"/>
                    <a:pt x="549" y="2306"/>
                  </a:cubicBezTo>
                  <a:cubicBezTo>
                    <a:pt x="229" y="2534"/>
                    <a:pt x="1" y="3104"/>
                    <a:pt x="46" y="3470"/>
                  </a:cubicBezTo>
                  <a:cubicBezTo>
                    <a:pt x="138" y="4154"/>
                    <a:pt x="549" y="4771"/>
                    <a:pt x="1165" y="5067"/>
                  </a:cubicBezTo>
                  <a:cubicBezTo>
                    <a:pt x="959" y="4839"/>
                    <a:pt x="845" y="4497"/>
                    <a:pt x="891" y="4177"/>
                  </a:cubicBezTo>
                  <a:lnTo>
                    <a:pt x="891" y="4177"/>
                  </a:lnTo>
                  <a:cubicBezTo>
                    <a:pt x="1005" y="4451"/>
                    <a:pt x="1233" y="4679"/>
                    <a:pt x="1507" y="4816"/>
                  </a:cubicBezTo>
                  <a:cubicBezTo>
                    <a:pt x="1553" y="4748"/>
                    <a:pt x="1553" y="4657"/>
                    <a:pt x="1484" y="4588"/>
                  </a:cubicBezTo>
                  <a:lnTo>
                    <a:pt x="1484" y="4588"/>
                  </a:lnTo>
                  <a:cubicBezTo>
                    <a:pt x="1827" y="4888"/>
                    <a:pt x="2289" y="5047"/>
                    <a:pt x="2741" y="5047"/>
                  </a:cubicBezTo>
                  <a:cubicBezTo>
                    <a:pt x="2771" y="5047"/>
                    <a:pt x="2801" y="5046"/>
                    <a:pt x="2831" y="5045"/>
                  </a:cubicBezTo>
                  <a:cubicBezTo>
                    <a:pt x="2443" y="4976"/>
                    <a:pt x="2078" y="4748"/>
                    <a:pt x="1850" y="4405"/>
                  </a:cubicBezTo>
                  <a:lnTo>
                    <a:pt x="1850" y="4405"/>
                  </a:lnTo>
                  <a:cubicBezTo>
                    <a:pt x="2131" y="4660"/>
                    <a:pt x="2507" y="4797"/>
                    <a:pt x="2880" y="4797"/>
                  </a:cubicBezTo>
                  <a:cubicBezTo>
                    <a:pt x="3143" y="4797"/>
                    <a:pt x="3404" y="4729"/>
                    <a:pt x="3630" y="4588"/>
                  </a:cubicBezTo>
                  <a:cubicBezTo>
                    <a:pt x="3333" y="4497"/>
                    <a:pt x="3059" y="4383"/>
                    <a:pt x="2785" y="4223"/>
                  </a:cubicBezTo>
                  <a:lnTo>
                    <a:pt x="2785" y="4223"/>
                  </a:lnTo>
                  <a:cubicBezTo>
                    <a:pt x="3333" y="4246"/>
                    <a:pt x="3881" y="4360"/>
                    <a:pt x="4406" y="4565"/>
                  </a:cubicBezTo>
                  <a:cubicBezTo>
                    <a:pt x="4338" y="4017"/>
                    <a:pt x="3721" y="3721"/>
                    <a:pt x="3196" y="3538"/>
                  </a:cubicBezTo>
                  <a:cubicBezTo>
                    <a:pt x="3516" y="3538"/>
                    <a:pt x="3858" y="3538"/>
                    <a:pt x="4201" y="3584"/>
                  </a:cubicBezTo>
                  <a:cubicBezTo>
                    <a:pt x="3915" y="3377"/>
                    <a:pt x="3574" y="3270"/>
                    <a:pt x="3239" y="3270"/>
                  </a:cubicBezTo>
                  <a:cubicBezTo>
                    <a:pt x="3093" y="3270"/>
                    <a:pt x="2947" y="3291"/>
                    <a:pt x="2808" y="3333"/>
                  </a:cubicBezTo>
                  <a:cubicBezTo>
                    <a:pt x="2945" y="3082"/>
                    <a:pt x="3219" y="2967"/>
                    <a:pt x="3470" y="2808"/>
                  </a:cubicBezTo>
                  <a:cubicBezTo>
                    <a:pt x="3721" y="2648"/>
                    <a:pt x="3927" y="2374"/>
                    <a:pt x="3835" y="2100"/>
                  </a:cubicBezTo>
                  <a:lnTo>
                    <a:pt x="3835" y="2100"/>
                  </a:lnTo>
                  <a:cubicBezTo>
                    <a:pt x="3493" y="2579"/>
                    <a:pt x="3014" y="2967"/>
                    <a:pt x="2466" y="3173"/>
                  </a:cubicBezTo>
                  <a:cubicBezTo>
                    <a:pt x="3014" y="2716"/>
                    <a:pt x="3516" y="2054"/>
                    <a:pt x="3447" y="1347"/>
                  </a:cubicBezTo>
                  <a:lnTo>
                    <a:pt x="3447" y="1347"/>
                  </a:lnTo>
                  <a:cubicBezTo>
                    <a:pt x="3396" y="1435"/>
                    <a:pt x="3344" y="1526"/>
                    <a:pt x="3293" y="1617"/>
                  </a:cubicBezTo>
                  <a:lnTo>
                    <a:pt x="3293" y="1617"/>
                  </a:lnTo>
                  <a:cubicBezTo>
                    <a:pt x="3552" y="1094"/>
                    <a:pt x="3708" y="529"/>
                    <a:pt x="3493"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31"/>
            <p:cNvSpPr/>
            <p:nvPr/>
          </p:nvSpPr>
          <p:spPr>
            <a:xfrm>
              <a:off x="1298925" y="3327325"/>
              <a:ext cx="174625" cy="138200"/>
            </a:xfrm>
            <a:custGeom>
              <a:avLst/>
              <a:gdLst/>
              <a:ahLst/>
              <a:cxnLst/>
              <a:rect l="l" t="t" r="r" b="b"/>
              <a:pathLst>
                <a:path w="6985" h="5528" extrusionOk="0">
                  <a:moveTo>
                    <a:pt x="4891" y="0"/>
                  </a:moveTo>
                  <a:cubicBezTo>
                    <a:pt x="4335" y="0"/>
                    <a:pt x="3837" y="223"/>
                    <a:pt x="3766" y="848"/>
                  </a:cubicBezTo>
                  <a:lnTo>
                    <a:pt x="3926" y="985"/>
                  </a:lnTo>
                  <a:cubicBezTo>
                    <a:pt x="3150" y="1201"/>
                    <a:pt x="2464" y="1272"/>
                    <a:pt x="1743" y="1272"/>
                  </a:cubicBezTo>
                  <a:cubicBezTo>
                    <a:pt x="1320" y="1272"/>
                    <a:pt x="884" y="1247"/>
                    <a:pt x="411" y="1213"/>
                  </a:cubicBezTo>
                  <a:lnTo>
                    <a:pt x="411" y="1213"/>
                  </a:lnTo>
                  <a:lnTo>
                    <a:pt x="1096" y="1738"/>
                  </a:lnTo>
                  <a:cubicBezTo>
                    <a:pt x="845" y="1784"/>
                    <a:pt x="617" y="1898"/>
                    <a:pt x="434" y="2035"/>
                  </a:cubicBezTo>
                  <a:cubicBezTo>
                    <a:pt x="845" y="2218"/>
                    <a:pt x="1301" y="2332"/>
                    <a:pt x="1781" y="2332"/>
                  </a:cubicBezTo>
                  <a:cubicBezTo>
                    <a:pt x="1575" y="2606"/>
                    <a:pt x="1164" y="2651"/>
                    <a:pt x="822" y="2697"/>
                  </a:cubicBezTo>
                  <a:cubicBezTo>
                    <a:pt x="480" y="2765"/>
                    <a:pt x="92" y="2902"/>
                    <a:pt x="0" y="3222"/>
                  </a:cubicBezTo>
                  <a:cubicBezTo>
                    <a:pt x="388" y="2994"/>
                    <a:pt x="822" y="2880"/>
                    <a:pt x="1278" y="2857"/>
                  </a:cubicBezTo>
                  <a:lnTo>
                    <a:pt x="1278" y="2857"/>
                  </a:lnTo>
                  <a:cubicBezTo>
                    <a:pt x="1050" y="3017"/>
                    <a:pt x="913" y="3245"/>
                    <a:pt x="845" y="3519"/>
                  </a:cubicBezTo>
                  <a:cubicBezTo>
                    <a:pt x="1187" y="3336"/>
                    <a:pt x="1552" y="3199"/>
                    <a:pt x="1918" y="3131"/>
                  </a:cubicBezTo>
                  <a:lnTo>
                    <a:pt x="1918" y="3131"/>
                  </a:lnTo>
                  <a:cubicBezTo>
                    <a:pt x="1963" y="3405"/>
                    <a:pt x="1735" y="3633"/>
                    <a:pt x="1552" y="3815"/>
                  </a:cubicBezTo>
                  <a:cubicBezTo>
                    <a:pt x="1393" y="4021"/>
                    <a:pt x="1210" y="4318"/>
                    <a:pt x="1370" y="4546"/>
                  </a:cubicBezTo>
                  <a:cubicBezTo>
                    <a:pt x="1438" y="4649"/>
                    <a:pt x="1558" y="4694"/>
                    <a:pt x="1684" y="4694"/>
                  </a:cubicBezTo>
                  <a:cubicBezTo>
                    <a:pt x="1809" y="4694"/>
                    <a:pt x="1940" y="4649"/>
                    <a:pt x="2032" y="4569"/>
                  </a:cubicBezTo>
                  <a:cubicBezTo>
                    <a:pt x="2214" y="4386"/>
                    <a:pt x="2306" y="4135"/>
                    <a:pt x="2374" y="3907"/>
                  </a:cubicBezTo>
                  <a:lnTo>
                    <a:pt x="2374" y="3907"/>
                  </a:lnTo>
                  <a:cubicBezTo>
                    <a:pt x="2237" y="4455"/>
                    <a:pt x="2328" y="5048"/>
                    <a:pt x="2602" y="5527"/>
                  </a:cubicBezTo>
                  <a:cubicBezTo>
                    <a:pt x="2671" y="5253"/>
                    <a:pt x="2739" y="4980"/>
                    <a:pt x="2785" y="4706"/>
                  </a:cubicBezTo>
                  <a:cubicBezTo>
                    <a:pt x="2899" y="5048"/>
                    <a:pt x="3196" y="5345"/>
                    <a:pt x="3538" y="5459"/>
                  </a:cubicBezTo>
                  <a:cubicBezTo>
                    <a:pt x="3470" y="4820"/>
                    <a:pt x="3401" y="4181"/>
                    <a:pt x="3333" y="3564"/>
                  </a:cubicBezTo>
                  <a:lnTo>
                    <a:pt x="3333" y="3564"/>
                  </a:lnTo>
                  <a:cubicBezTo>
                    <a:pt x="3515" y="3793"/>
                    <a:pt x="3721" y="3998"/>
                    <a:pt x="3926" y="4203"/>
                  </a:cubicBezTo>
                  <a:cubicBezTo>
                    <a:pt x="3972" y="4021"/>
                    <a:pt x="4040" y="3815"/>
                    <a:pt x="4086" y="3610"/>
                  </a:cubicBezTo>
                  <a:cubicBezTo>
                    <a:pt x="4314" y="3770"/>
                    <a:pt x="4565" y="3930"/>
                    <a:pt x="4794" y="4089"/>
                  </a:cubicBezTo>
                  <a:cubicBezTo>
                    <a:pt x="4853" y="4134"/>
                    <a:pt x="4932" y="4169"/>
                    <a:pt x="4999" y="4169"/>
                  </a:cubicBezTo>
                  <a:cubicBezTo>
                    <a:pt x="5034" y="4169"/>
                    <a:pt x="5066" y="4159"/>
                    <a:pt x="5090" y="4135"/>
                  </a:cubicBezTo>
                  <a:cubicBezTo>
                    <a:pt x="5136" y="4089"/>
                    <a:pt x="5136" y="4021"/>
                    <a:pt x="5136" y="3975"/>
                  </a:cubicBezTo>
                  <a:cubicBezTo>
                    <a:pt x="5136" y="3610"/>
                    <a:pt x="5067" y="3245"/>
                    <a:pt x="4908" y="2925"/>
                  </a:cubicBezTo>
                  <a:lnTo>
                    <a:pt x="4908" y="2925"/>
                  </a:lnTo>
                  <a:cubicBezTo>
                    <a:pt x="5204" y="3108"/>
                    <a:pt x="5524" y="3222"/>
                    <a:pt x="5866" y="3245"/>
                  </a:cubicBezTo>
                  <a:cubicBezTo>
                    <a:pt x="6072" y="3245"/>
                    <a:pt x="6346" y="3153"/>
                    <a:pt x="6323" y="2948"/>
                  </a:cubicBezTo>
                  <a:cubicBezTo>
                    <a:pt x="6300" y="2857"/>
                    <a:pt x="6232" y="2811"/>
                    <a:pt x="6186" y="2743"/>
                  </a:cubicBezTo>
                  <a:cubicBezTo>
                    <a:pt x="5958" y="2560"/>
                    <a:pt x="5729" y="2400"/>
                    <a:pt x="5478" y="2263"/>
                  </a:cubicBezTo>
                  <a:cubicBezTo>
                    <a:pt x="6026" y="1989"/>
                    <a:pt x="6528" y="1647"/>
                    <a:pt x="6985" y="1259"/>
                  </a:cubicBezTo>
                  <a:cubicBezTo>
                    <a:pt x="6872" y="1254"/>
                    <a:pt x="6759" y="1251"/>
                    <a:pt x="6646" y="1251"/>
                  </a:cubicBezTo>
                  <a:cubicBezTo>
                    <a:pt x="6261" y="1251"/>
                    <a:pt x="5879" y="1284"/>
                    <a:pt x="5511" y="1371"/>
                  </a:cubicBezTo>
                  <a:lnTo>
                    <a:pt x="5511" y="1371"/>
                  </a:lnTo>
                  <a:cubicBezTo>
                    <a:pt x="5742" y="1308"/>
                    <a:pt x="6187" y="617"/>
                    <a:pt x="6300" y="437"/>
                  </a:cubicBezTo>
                  <a:cubicBezTo>
                    <a:pt x="5980" y="195"/>
                    <a:pt x="5410" y="0"/>
                    <a:pt x="4891"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31"/>
            <p:cNvSpPr/>
            <p:nvPr/>
          </p:nvSpPr>
          <p:spPr>
            <a:xfrm>
              <a:off x="1227600" y="3212700"/>
              <a:ext cx="186050" cy="156375"/>
            </a:xfrm>
            <a:custGeom>
              <a:avLst/>
              <a:gdLst/>
              <a:ahLst/>
              <a:cxnLst/>
              <a:rect l="l" t="t" r="r" b="b"/>
              <a:pathLst>
                <a:path w="7442" h="6255" extrusionOk="0">
                  <a:moveTo>
                    <a:pt x="4588" y="1"/>
                  </a:moveTo>
                  <a:cubicBezTo>
                    <a:pt x="4109" y="503"/>
                    <a:pt x="3972" y="1325"/>
                    <a:pt x="4268" y="1941"/>
                  </a:cubicBezTo>
                  <a:cubicBezTo>
                    <a:pt x="4040" y="1781"/>
                    <a:pt x="3812" y="1644"/>
                    <a:pt x="3561" y="1507"/>
                  </a:cubicBezTo>
                  <a:lnTo>
                    <a:pt x="3561" y="1507"/>
                  </a:lnTo>
                  <a:cubicBezTo>
                    <a:pt x="3470" y="1690"/>
                    <a:pt x="3561" y="1918"/>
                    <a:pt x="3629" y="2101"/>
                  </a:cubicBezTo>
                  <a:lnTo>
                    <a:pt x="3858" y="2603"/>
                  </a:lnTo>
                  <a:cubicBezTo>
                    <a:pt x="3323" y="2202"/>
                    <a:pt x="2421" y="1793"/>
                    <a:pt x="1605" y="1793"/>
                  </a:cubicBezTo>
                  <a:cubicBezTo>
                    <a:pt x="1027" y="1793"/>
                    <a:pt x="491" y="1999"/>
                    <a:pt x="160" y="2557"/>
                  </a:cubicBezTo>
                  <a:cubicBezTo>
                    <a:pt x="484" y="2267"/>
                    <a:pt x="923" y="2117"/>
                    <a:pt x="1353" y="2117"/>
                  </a:cubicBezTo>
                  <a:cubicBezTo>
                    <a:pt x="1498" y="2117"/>
                    <a:pt x="1642" y="2135"/>
                    <a:pt x="1780" y="2169"/>
                  </a:cubicBezTo>
                  <a:cubicBezTo>
                    <a:pt x="1507" y="2306"/>
                    <a:pt x="1210" y="2466"/>
                    <a:pt x="913" y="2603"/>
                  </a:cubicBezTo>
                  <a:cubicBezTo>
                    <a:pt x="959" y="2854"/>
                    <a:pt x="1370" y="3014"/>
                    <a:pt x="1255" y="3242"/>
                  </a:cubicBezTo>
                  <a:cubicBezTo>
                    <a:pt x="1210" y="3356"/>
                    <a:pt x="1050" y="3379"/>
                    <a:pt x="936" y="3402"/>
                  </a:cubicBezTo>
                  <a:cubicBezTo>
                    <a:pt x="616" y="3425"/>
                    <a:pt x="297" y="3470"/>
                    <a:pt x="0" y="3493"/>
                  </a:cubicBezTo>
                  <a:cubicBezTo>
                    <a:pt x="287" y="3780"/>
                    <a:pt x="703" y="3956"/>
                    <a:pt x="1115" y="3956"/>
                  </a:cubicBezTo>
                  <a:cubicBezTo>
                    <a:pt x="1162" y="3956"/>
                    <a:pt x="1209" y="3954"/>
                    <a:pt x="1255" y="3950"/>
                  </a:cubicBezTo>
                  <a:lnTo>
                    <a:pt x="1255" y="3950"/>
                  </a:lnTo>
                  <a:cubicBezTo>
                    <a:pt x="1050" y="3995"/>
                    <a:pt x="913" y="4178"/>
                    <a:pt x="845" y="4360"/>
                  </a:cubicBezTo>
                  <a:cubicBezTo>
                    <a:pt x="879" y="4355"/>
                    <a:pt x="912" y="4352"/>
                    <a:pt x="943" y="4352"/>
                  </a:cubicBezTo>
                  <a:cubicBezTo>
                    <a:pt x="1039" y="4352"/>
                    <a:pt x="1124" y="4377"/>
                    <a:pt x="1210" y="4429"/>
                  </a:cubicBezTo>
                  <a:cubicBezTo>
                    <a:pt x="1062" y="4675"/>
                    <a:pt x="820" y="4850"/>
                    <a:pt x="552" y="4938"/>
                  </a:cubicBezTo>
                  <a:lnTo>
                    <a:pt x="552" y="4938"/>
                  </a:lnTo>
                  <a:cubicBezTo>
                    <a:pt x="540" y="4910"/>
                    <a:pt x="524" y="4884"/>
                    <a:pt x="502" y="4863"/>
                  </a:cubicBezTo>
                  <a:cubicBezTo>
                    <a:pt x="475" y="4846"/>
                    <a:pt x="444" y="4839"/>
                    <a:pt x="413" y="4839"/>
                  </a:cubicBezTo>
                  <a:cubicBezTo>
                    <a:pt x="313" y="4839"/>
                    <a:pt x="211" y="4913"/>
                    <a:pt x="228" y="4999"/>
                  </a:cubicBezTo>
                  <a:cubicBezTo>
                    <a:pt x="338" y="4993"/>
                    <a:pt x="447" y="4972"/>
                    <a:pt x="552" y="4938"/>
                  </a:cubicBezTo>
                  <a:lnTo>
                    <a:pt x="552" y="4938"/>
                  </a:lnTo>
                  <a:cubicBezTo>
                    <a:pt x="590" y="5027"/>
                    <a:pt x="577" y="5141"/>
                    <a:pt x="525" y="5228"/>
                  </a:cubicBezTo>
                  <a:cubicBezTo>
                    <a:pt x="479" y="5319"/>
                    <a:pt x="365" y="5410"/>
                    <a:pt x="251" y="5479"/>
                  </a:cubicBezTo>
                  <a:cubicBezTo>
                    <a:pt x="390" y="5575"/>
                    <a:pt x="559" y="5620"/>
                    <a:pt x="729" y="5620"/>
                  </a:cubicBezTo>
                  <a:cubicBezTo>
                    <a:pt x="1005" y="5620"/>
                    <a:pt x="1283" y="5499"/>
                    <a:pt x="1438" y="5273"/>
                  </a:cubicBezTo>
                  <a:lnTo>
                    <a:pt x="1438" y="5273"/>
                  </a:lnTo>
                  <a:cubicBezTo>
                    <a:pt x="1529" y="5661"/>
                    <a:pt x="1301" y="6095"/>
                    <a:pt x="913" y="6255"/>
                  </a:cubicBezTo>
                  <a:cubicBezTo>
                    <a:pt x="1415" y="6255"/>
                    <a:pt x="1849" y="5935"/>
                    <a:pt x="2146" y="5547"/>
                  </a:cubicBezTo>
                  <a:cubicBezTo>
                    <a:pt x="2420" y="5159"/>
                    <a:pt x="2579" y="4680"/>
                    <a:pt x="2716" y="4223"/>
                  </a:cubicBezTo>
                  <a:lnTo>
                    <a:pt x="2967" y="5912"/>
                  </a:lnTo>
                  <a:cubicBezTo>
                    <a:pt x="3196" y="5410"/>
                    <a:pt x="3424" y="4908"/>
                    <a:pt x="3652" y="4406"/>
                  </a:cubicBezTo>
                  <a:lnTo>
                    <a:pt x="3652" y="4406"/>
                  </a:lnTo>
                  <a:cubicBezTo>
                    <a:pt x="3584" y="4817"/>
                    <a:pt x="3515" y="5228"/>
                    <a:pt x="3470" y="5639"/>
                  </a:cubicBezTo>
                  <a:cubicBezTo>
                    <a:pt x="3538" y="5045"/>
                    <a:pt x="3789" y="4269"/>
                    <a:pt x="4177" y="3835"/>
                  </a:cubicBezTo>
                  <a:cubicBezTo>
                    <a:pt x="4223" y="4292"/>
                    <a:pt x="4702" y="4520"/>
                    <a:pt x="5022" y="4794"/>
                  </a:cubicBezTo>
                  <a:cubicBezTo>
                    <a:pt x="5090" y="4863"/>
                    <a:pt x="5159" y="4931"/>
                    <a:pt x="5250" y="4931"/>
                  </a:cubicBezTo>
                  <a:cubicBezTo>
                    <a:pt x="5275" y="4939"/>
                    <a:pt x="5301" y="4943"/>
                    <a:pt x="5326" y="4943"/>
                  </a:cubicBezTo>
                  <a:cubicBezTo>
                    <a:pt x="5503" y="4943"/>
                    <a:pt x="5664" y="4746"/>
                    <a:pt x="5684" y="4566"/>
                  </a:cubicBezTo>
                  <a:cubicBezTo>
                    <a:pt x="5706" y="4338"/>
                    <a:pt x="5615" y="4132"/>
                    <a:pt x="5501" y="3927"/>
                  </a:cubicBezTo>
                  <a:cubicBezTo>
                    <a:pt x="5535" y="3910"/>
                    <a:pt x="5569" y="3902"/>
                    <a:pt x="5603" y="3902"/>
                  </a:cubicBezTo>
                  <a:cubicBezTo>
                    <a:pt x="5750" y="3902"/>
                    <a:pt x="5892" y="4044"/>
                    <a:pt x="6003" y="4155"/>
                  </a:cubicBezTo>
                  <a:cubicBezTo>
                    <a:pt x="6089" y="4228"/>
                    <a:pt x="6213" y="4275"/>
                    <a:pt x="6314" y="4275"/>
                  </a:cubicBezTo>
                  <a:cubicBezTo>
                    <a:pt x="6402" y="4275"/>
                    <a:pt x="6472" y="4240"/>
                    <a:pt x="6482" y="4155"/>
                  </a:cubicBezTo>
                  <a:cubicBezTo>
                    <a:pt x="6505" y="4086"/>
                    <a:pt x="6482" y="4018"/>
                    <a:pt x="6460" y="3972"/>
                  </a:cubicBezTo>
                  <a:cubicBezTo>
                    <a:pt x="6391" y="3790"/>
                    <a:pt x="6323" y="3607"/>
                    <a:pt x="6254" y="3425"/>
                  </a:cubicBezTo>
                  <a:cubicBezTo>
                    <a:pt x="6825" y="3333"/>
                    <a:pt x="7327" y="2854"/>
                    <a:pt x="7441" y="2260"/>
                  </a:cubicBezTo>
                  <a:lnTo>
                    <a:pt x="7441" y="2260"/>
                  </a:lnTo>
                  <a:cubicBezTo>
                    <a:pt x="7146" y="2575"/>
                    <a:pt x="6733" y="2754"/>
                    <a:pt x="6318" y="2754"/>
                  </a:cubicBezTo>
                  <a:cubicBezTo>
                    <a:pt x="6251" y="2754"/>
                    <a:pt x="6184" y="2749"/>
                    <a:pt x="6117" y="2740"/>
                  </a:cubicBezTo>
                  <a:cubicBezTo>
                    <a:pt x="6346" y="2648"/>
                    <a:pt x="6505" y="2375"/>
                    <a:pt x="6460" y="2101"/>
                  </a:cubicBezTo>
                  <a:lnTo>
                    <a:pt x="6460" y="2101"/>
                  </a:lnTo>
                  <a:cubicBezTo>
                    <a:pt x="6368" y="2123"/>
                    <a:pt x="6277" y="2146"/>
                    <a:pt x="6186" y="2169"/>
                  </a:cubicBezTo>
                  <a:cubicBezTo>
                    <a:pt x="6323" y="1872"/>
                    <a:pt x="6391" y="1507"/>
                    <a:pt x="6368" y="1165"/>
                  </a:cubicBezTo>
                  <a:lnTo>
                    <a:pt x="6368" y="1165"/>
                  </a:lnTo>
                  <a:cubicBezTo>
                    <a:pt x="6072" y="1416"/>
                    <a:pt x="5752" y="1667"/>
                    <a:pt x="5455" y="1918"/>
                  </a:cubicBezTo>
                  <a:cubicBezTo>
                    <a:pt x="5866" y="1530"/>
                    <a:pt x="6026" y="937"/>
                    <a:pt x="5889" y="389"/>
                  </a:cubicBezTo>
                  <a:lnTo>
                    <a:pt x="5889" y="389"/>
                  </a:lnTo>
                  <a:cubicBezTo>
                    <a:pt x="5729" y="663"/>
                    <a:pt x="5547" y="914"/>
                    <a:pt x="5296" y="1119"/>
                  </a:cubicBezTo>
                  <a:cubicBezTo>
                    <a:pt x="5410" y="800"/>
                    <a:pt x="5387" y="412"/>
                    <a:pt x="5273" y="92"/>
                  </a:cubicBezTo>
                  <a:cubicBezTo>
                    <a:pt x="5067" y="526"/>
                    <a:pt x="4885" y="937"/>
                    <a:pt x="4679" y="1347"/>
                  </a:cubicBezTo>
                  <a:cubicBezTo>
                    <a:pt x="4497" y="937"/>
                    <a:pt x="4451" y="434"/>
                    <a:pt x="4588" y="1"/>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31"/>
            <p:cNvSpPr/>
            <p:nvPr/>
          </p:nvSpPr>
          <p:spPr>
            <a:xfrm>
              <a:off x="1236150" y="3123125"/>
              <a:ext cx="168800" cy="116425"/>
            </a:xfrm>
            <a:custGeom>
              <a:avLst/>
              <a:gdLst/>
              <a:ahLst/>
              <a:cxnLst/>
              <a:rect l="l" t="t" r="r" b="b"/>
              <a:pathLst>
                <a:path w="6752" h="4657" extrusionOk="0">
                  <a:moveTo>
                    <a:pt x="731" y="0"/>
                  </a:moveTo>
                  <a:cubicBezTo>
                    <a:pt x="750" y="57"/>
                    <a:pt x="771" y="112"/>
                    <a:pt x="794" y="163"/>
                  </a:cubicBezTo>
                  <a:lnTo>
                    <a:pt x="794" y="163"/>
                  </a:lnTo>
                  <a:cubicBezTo>
                    <a:pt x="772" y="109"/>
                    <a:pt x="751" y="54"/>
                    <a:pt x="731" y="0"/>
                  </a:cubicBezTo>
                  <a:close/>
                  <a:moveTo>
                    <a:pt x="6688" y="23"/>
                  </a:moveTo>
                  <a:lnTo>
                    <a:pt x="6688" y="23"/>
                  </a:lnTo>
                  <a:cubicBezTo>
                    <a:pt x="6414" y="708"/>
                    <a:pt x="5752" y="1210"/>
                    <a:pt x="5045" y="1301"/>
                  </a:cubicBezTo>
                  <a:cubicBezTo>
                    <a:pt x="5227" y="1096"/>
                    <a:pt x="5387" y="890"/>
                    <a:pt x="5524" y="662"/>
                  </a:cubicBezTo>
                  <a:cubicBezTo>
                    <a:pt x="5442" y="621"/>
                    <a:pt x="5346" y="598"/>
                    <a:pt x="5249" y="598"/>
                  </a:cubicBezTo>
                  <a:cubicBezTo>
                    <a:pt x="5132" y="598"/>
                    <a:pt x="5013" y="631"/>
                    <a:pt x="4914" y="703"/>
                  </a:cubicBezTo>
                  <a:lnTo>
                    <a:pt x="4914" y="703"/>
                  </a:lnTo>
                  <a:cubicBezTo>
                    <a:pt x="4973" y="655"/>
                    <a:pt x="4928" y="547"/>
                    <a:pt x="4862" y="525"/>
                  </a:cubicBezTo>
                  <a:cubicBezTo>
                    <a:pt x="4850" y="521"/>
                    <a:pt x="4836" y="519"/>
                    <a:pt x="4823" y="519"/>
                  </a:cubicBezTo>
                  <a:cubicBezTo>
                    <a:pt x="4762" y="519"/>
                    <a:pt x="4694" y="556"/>
                    <a:pt x="4657" y="594"/>
                  </a:cubicBezTo>
                  <a:cubicBezTo>
                    <a:pt x="4383" y="799"/>
                    <a:pt x="4177" y="1050"/>
                    <a:pt x="4018" y="1324"/>
                  </a:cubicBezTo>
                  <a:cubicBezTo>
                    <a:pt x="3995" y="1415"/>
                    <a:pt x="3949" y="1507"/>
                    <a:pt x="3858" y="1552"/>
                  </a:cubicBezTo>
                  <a:cubicBezTo>
                    <a:pt x="3835" y="1567"/>
                    <a:pt x="3807" y="1575"/>
                    <a:pt x="3779" y="1575"/>
                  </a:cubicBezTo>
                  <a:cubicBezTo>
                    <a:pt x="3724" y="1575"/>
                    <a:pt x="3668" y="1545"/>
                    <a:pt x="3653" y="1484"/>
                  </a:cubicBezTo>
                  <a:cubicBezTo>
                    <a:pt x="3630" y="1438"/>
                    <a:pt x="3675" y="1370"/>
                    <a:pt x="3653" y="1301"/>
                  </a:cubicBezTo>
                  <a:cubicBezTo>
                    <a:pt x="3644" y="1250"/>
                    <a:pt x="3601" y="1228"/>
                    <a:pt x="3548" y="1228"/>
                  </a:cubicBezTo>
                  <a:cubicBezTo>
                    <a:pt x="3458" y="1228"/>
                    <a:pt x="3339" y="1292"/>
                    <a:pt x="3310" y="1393"/>
                  </a:cubicBezTo>
                  <a:cubicBezTo>
                    <a:pt x="3242" y="1529"/>
                    <a:pt x="3242" y="1735"/>
                    <a:pt x="3105" y="1803"/>
                  </a:cubicBezTo>
                  <a:cubicBezTo>
                    <a:pt x="2410" y="1131"/>
                    <a:pt x="1241" y="1159"/>
                    <a:pt x="794" y="163"/>
                  </a:cubicBezTo>
                  <a:lnTo>
                    <a:pt x="794" y="163"/>
                  </a:lnTo>
                  <a:cubicBezTo>
                    <a:pt x="949" y="541"/>
                    <a:pt x="1156" y="910"/>
                    <a:pt x="1416" y="1210"/>
                  </a:cubicBezTo>
                  <a:cubicBezTo>
                    <a:pt x="1142" y="1050"/>
                    <a:pt x="822" y="959"/>
                    <a:pt x="525" y="959"/>
                  </a:cubicBezTo>
                  <a:cubicBezTo>
                    <a:pt x="708" y="1256"/>
                    <a:pt x="982" y="1507"/>
                    <a:pt x="1302" y="1689"/>
                  </a:cubicBezTo>
                  <a:cubicBezTo>
                    <a:pt x="1005" y="1666"/>
                    <a:pt x="731" y="1644"/>
                    <a:pt x="457" y="1621"/>
                  </a:cubicBezTo>
                  <a:cubicBezTo>
                    <a:pt x="320" y="1621"/>
                    <a:pt x="183" y="1621"/>
                    <a:pt x="92" y="1712"/>
                  </a:cubicBezTo>
                  <a:cubicBezTo>
                    <a:pt x="0" y="1826"/>
                    <a:pt x="69" y="2032"/>
                    <a:pt x="206" y="2123"/>
                  </a:cubicBezTo>
                  <a:cubicBezTo>
                    <a:pt x="320" y="2214"/>
                    <a:pt x="503" y="2214"/>
                    <a:pt x="662" y="2214"/>
                  </a:cubicBezTo>
                  <a:lnTo>
                    <a:pt x="1781" y="2214"/>
                  </a:lnTo>
                  <a:cubicBezTo>
                    <a:pt x="1484" y="2420"/>
                    <a:pt x="1187" y="2625"/>
                    <a:pt x="891" y="2808"/>
                  </a:cubicBezTo>
                  <a:cubicBezTo>
                    <a:pt x="951" y="2842"/>
                    <a:pt x="1014" y="2854"/>
                    <a:pt x="1079" y="2854"/>
                  </a:cubicBezTo>
                  <a:cubicBezTo>
                    <a:pt x="1185" y="2854"/>
                    <a:pt x="1293" y="2822"/>
                    <a:pt x="1393" y="2808"/>
                  </a:cubicBezTo>
                  <a:cubicBezTo>
                    <a:pt x="1412" y="2805"/>
                    <a:pt x="1433" y="2803"/>
                    <a:pt x="1454" y="2803"/>
                  </a:cubicBezTo>
                  <a:cubicBezTo>
                    <a:pt x="1605" y="2803"/>
                    <a:pt x="1781" y="2876"/>
                    <a:pt x="1781" y="3036"/>
                  </a:cubicBezTo>
                  <a:cubicBezTo>
                    <a:pt x="1781" y="3104"/>
                    <a:pt x="1735" y="3173"/>
                    <a:pt x="1667" y="3241"/>
                  </a:cubicBezTo>
                  <a:cubicBezTo>
                    <a:pt x="1347" y="3584"/>
                    <a:pt x="936" y="3835"/>
                    <a:pt x="480" y="3949"/>
                  </a:cubicBezTo>
                  <a:cubicBezTo>
                    <a:pt x="634" y="4005"/>
                    <a:pt x="795" y="4032"/>
                    <a:pt x="954" y="4032"/>
                  </a:cubicBezTo>
                  <a:cubicBezTo>
                    <a:pt x="1520" y="4032"/>
                    <a:pt x="2078" y="3698"/>
                    <a:pt x="2335" y="3182"/>
                  </a:cubicBezTo>
                  <a:lnTo>
                    <a:pt x="2335" y="3182"/>
                  </a:lnTo>
                  <a:cubicBezTo>
                    <a:pt x="2322" y="3225"/>
                    <a:pt x="2318" y="3267"/>
                    <a:pt x="2329" y="3310"/>
                  </a:cubicBezTo>
                  <a:cubicBezTo>
                    <a:pt x="2345" y="3375"/>
                    <a:pt x="2420" y="3429"/>
                    <a:pt x="2486" y="3429"/>
                  </a:cubicBezTo>
                  <a:cubicBezTo>
                    <a:pt x="2513" y="3429"/>
                    <a:pt x="2537" y="3421"/>
                    <a:pt x="2557" y="3401"/>
                  </a:cubicBezTo>
                  <a:cubicBezTo>
                    <a:pt x="2557" y="3835"/>
                    <a:pt x="2671" y="4268"/>
                    <a:pt x="2854" y="4657"/>
                  </a:cubicBezTo>
                  <a:cubicBezTo>
                    <a:pt x="3032" y="4321"/>
                    <a:pt x="3080" y="3899"/>
                    <a:pt x="2953" y="3538"/>
                  </a:cubicBezTo>
                  <a:lnTo>
                    <a:pt x="2953" y="3538"/>
                  </a:lnTo>
                  <a:cubicBezTo>
                    <a:pt x="3095" y="3917"/>
                    <a:pt x="3409" y="4248"/>
                    <a:pt x="3789" y="4383"/>
                  </a:cubicBezTo>
                  <a:cubicBezTo>
                    <a:pt x="3653" y="4063"/>
                    <a:pt x="3516" y="3721"/>
                    <a:pt x="3379" y="3378"/>
                  </a:cubicBezTo>
                  <a:lnTo>
                    <a:pt x="3379" y="3378"/>
                  </a:lnTo>
                  <a:cubicBezTo>
                    <a:pt x="3544" y="3618"/>
                    <a:pt x="3843" y="3857"/>
                    <a:pt x="4121" y="3857"/>
                  </a:cubicBezTo>
                  <a:cubicBezTo>
                    <a:pt x="4187" y="3857"/>
                    <a:pt x="4253" y="3843"/>
                    <a:pt x="4314" y="3812"/>
                  </a:cubicBezTo>
                  <a:cubicBezTo>
                    <a:pt x="4272" y="3726"/>
                    <a:pt x="4049" y="3240"/>
                    <a:pt x="3946" y="3179"/>
                  </a:cubicBezTo>
                  <a:lnTo>
                    <a:pt x="3946" y="3179"/>
                  </a:lnTo>
                  <a:cubicBezTo>
                    <a:pt x="4283" y="3290"/>
                    <a:pt x="4664" y="3355"/>
                    <a:pt x="5045" y="3355"/>
                  </a:cubicBezTo>
                  <a:cubicBezTo>
                    <a:pt x="4817" y="3219"/>
                    <a:pt x="4611" y="3036"/>
                    <a:pt x="4429" y="2876"/>
                  </a:cubicBezTo>
                  <a:lnTo>
                    <a:pt x="4429" y="2876"/>
                  </a:lnTo>
                  <a:cubicBezTo>
                    <a:pt x="4748" y="2899"/>
                    <a:pt x="5091" y="2922"/>
                    <a:pt x="5410" y="2945"/>
                  </a:cubicBezTo>
                  <a:cubicBezTo>
                    <a:pt x="5159" y="2853"/>
                    <a:pt x="4908" y="2694"/>
                    <a:pt x="4680" y="2511"/>
                  </a:cubicBezTo>
                  <a:cubicBezTo>
                    <a:pt x="5296" y="2488"/>
                    <a:pt x="5981" y="2420"/>
                    <a:pt x="6369" y="1963"/>
                  </a:cubicBezTo>
                  <a:cubicBezTo>
                    <a:pt x="6460" y="1849"/>
                    <a:pt x="6551" y="1689"/>
                    <a:pt x="6483" y="1529"/>
                  </a:cubicBezTo>
                  <a:cubicBezTo>
                    <a:pt x="6456" y="1450"/>
                    <a:pt x="6360" y="1401"/>
                    <a:pt x="6276" y="1401"/>
                  </a:cubicBezTo>
                  <a:cubicBezTo>
                    <a:pt x="6258" y="1401"/>
                    <a:pt x="6241" y="1403"/>
                    <a:pt x="6225" y="1408"/>
                  </a:cubicBezTo>
                  <a:lnTo>
                    <a:pt x="6225" y="1408"/>
                  </a:lnTo>
                  <a:cubicBezTo>
                    <a:pt x="6579" y="1061"/>
                    <a:pt x="6752" y="532"/>
                    <a:pt x="6688" y="23"/>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31"/>
            <p:cNvSpPr/>
            <p:nvPr/>
          </p:nvSpPr>
          <p:spPr>
            <a:xfrm>
              <a:off x="1388500" y="3064350"/>
              <a:ext cx="176350" cy="175200"/>
            </a:xfrm>
            <a:custGeom>
              <a:avLst/>
              <a:gdLst/>
              <a:ahLst/>
              <a:cxnLst/>
              <a:rect l="l" t="t" r="r" b="b"/>
              <a:pathLst>
                <a:path w="7054" h="7008" extrusionOk="0">
                  <a:moveTo>
                    <a:pt x="4229" y="5501"/>
                  </a:moveTo>
                  <a:cubicBezTo>
                    <a:pt x="4402" y="5676"/>
                    <a:pt x="4609" y="5817"/>
                    <a:pt x="4794" y="5889"/>
                  </a:cubicBezTo>
                  <a:cubicBezTo>
                    <a:pt x="4613" y="5748"/>
                    <a:pt x="4424" y="5619"/>
                    <a:pt x="4229" y="5501"/>
                  </a:cubicBezTo>
                  <a:close/>
                  <a:moveTo>
                    <a:pt x="5479" y="0"/>
                  </a:moveTo>
                  <a:lnTo>
                    <a:pt x="5479" y="0"/>
                  </a:lnTo>
                  <a:cubicBezTo>
                    <a:pt x="5000" y="274"/>
                    <a:pt x="4589" y="662"/>
                    <a:pt x="4292" y="1119"/>
                  </a:cubicBezTo>
                  <a:cubicBezTo>
                    <a:pt x="4429" y="753"/>
                    <a:pt x="4543" y="411"/>
                    <a:pt x="4657" y="23"/>
                  </a:cubicBezTo>
                  <a:lnTo>
                    <a:pt x="4657" y="23"/>
                  </a:lnTo>
                  <a:cubicBezTo>
                    <a:pt x="4292" y="274"/>
                    <a:pt x="3995" y="639"/>
                    <a:pt x="3835" y="1050"/>
                  </a:cubicBezTo>
                  <a:cubicBezTo>
                    <a:pt x="3858" y="731"/>
                    <a:pt x="3858" y="434"/>
                    <a:pt x="3881" y="114"/>
                  </a:cubicBezTo>
                  <a:lnTo>
                    <a:pt x="3881" y="114"/>
                  </a:lnTo>
                  <a:cubicBezTo>
                    <a:pt x="3447" y="685"/>
                    <a:pt x="3242" y="1393"/>
                    <a:pt x="3059" y="2100"/>
                  </a:cubicBezTo>
                  <a:cubicBezTo>
                    <a:pt x="2968" y="1644"/>
                    <a:pt x="2854" y="1187"/>
                    <a:pt x="2649" y="776"/>
                  </a:cubicBezTo>
                  <a:cubicBezTo>
                    <a:pt x="2397" y="1187"/>
                    <a:pt x="2375" y="1735"/>
                    <a:pt x="2603" y="2169"/>
                  </a:cubicBezTo>
                  <a:cubicBezTo>
                    <a:pt x="2329" y="1803"/>
                    <a:pt x="1964" y="1507"/>
                    <a:pt x="1530" y="1347"/>
                  </a:cubicBezTo>
                  <a:lnTo>
                    <a:pt x="1530" y="1347"/>
                  </a:lnTo>
                  <a:cubicBezTo>
                    <a:pt x="1713" y="1781"/>
                    <a:pt x="1941" y="2214"/>
                    <a:pt x="2238" y="2579"/>
                  </a:cubicBezTo>
                  <a:cubicBezTo>
                    <a:pt x="1987" y="2511"/>
                    <a:pt x="1736" y="2442"/>
                    <a:pt x="1484" y="2351"/>
                  </a:cubicBezTo>
                  <a:lnTo>
                    <a:pt x="1484" y="2351"/>
                  </a:lnTo>
                  <a:cubicBezTo>
                    <a:pt x="1576" y="2534"/>
                    <a:pt x="1667" y="2716"/>
                    <a:pt x="1758" y="2899"/>
                  </a:cubicBezTo>
                  <a:cubicBezTo>
                    <a:pt x="1804" y="2990"/>
                    <a:pt x="1827" y="3059"/>
                    <a:pt x="1781" y="3150"/>
                  </a:cubicBezTo>
                  <a:cubicBezTo>
                    <a:pt x="1758" y="3196"/>
                    <a:pt x="1690" y="3219"/>
                    <a:pt x="1644" y="3241"/>
                  </a:cubicBezTo>
                  <a:lnTo>
                    <a:pt x="1074" y="3447"/>
                  </a:lnTo>
                  <a:cubicBezTo>
                    <a:pt x="1140" y="3438"/>
                    <a:pt x="1210" y="3433"/>
                    <a:pt x="1281" y="3433"/>
                  </a:cubicBezTo>
                  <a:cubicBezTo>
                    <a:pt x="1404" y="3433"/>
                    <a:pt x="1528" y="3449"/>
                    <a:pt x="1644" y="3492"/>
                  </a:cubicBezTo>
                  <a:cubicBezTo>
                    <a:pt x="1325" y="3607"/>
                    <a:pt x="1051" y="3812"/>
                    <a:pt x="823" y="4040"/>
                  </a:cubicBezTo>
                  <a:cubicBezTo>
                    <a:pt x="1011" y="4092"/>
                    <a:pt x="1199" y="4117"/>
                    <a:pt x="1387" y="4117"/>
                  </a:cubicBezTo>
                  <a:cubicBezTo>
                    <a:pt x="1450" y="4117"/>
                    <a:pt x="1513" y="4114"/>
                    <a:pt x="1576" y="4109"/>
                  </a:cubicBezTo>
                  <a:lnTo>
                    <a:pt x="1576" y="4109"/>
                  </a:lnTo>
                  <a:cubicBezTo>
                    <a:pt x="1667" y="4177"/>
                    <a:pt x="1553" y="4314"/>
                    <a:pt x="1462" y="4383"/>
                  </a:cubicBezTo>
                  <a:cubicBezTo>
                    <a:pt x="1188" y="4588"/>
                    <a:pt x="891" y="4816"/>
                    <a:pt x="617" y="5045"/>
                  </a:cubicBezTo>
                  <a:cubicBezTo>
                    <a:pt x="651" y="5072"/>
                    <a:pt x="690" y="5083"/>
                    <a:pt x="731" y="5083"/>
                  </a:cubicBezTo>
                  <a:cubicBezTo>
                    <a:pt x="825" y="5083"/>
                    <a:pt x="932" y="5024"/>
                    <a:pt x="1028" y="4976"/>
                  </a:cubicBezTo>
                  <a:cubicBezTo>
                    <a:pt x="1069" y="4962"/>
                    <a:pt x="1117" y="4955"/>
                    <a:pt x="1164" y="4955"/>
                  </a:cubicBezTo>
                  <a:cubicBezTo>
                    <a:pt x="1270" y="4955"/>
                    <a:pt x="1370" y="4995"/>
                    <a:pt x="1370" y="5090"/>
                  </a:cubicBezTo>
                  <a:cubicBezTo>
                    <a:pt x="1370" y="5159"/>
                    <a:pt x="1325" y="5204"/>
                    <a:pt x="1279" y="5227"/>
                  </a:cubicBezTo>
                  <a:cubicBezTo>
                    <a:pt x="914" y="5638"/>
                    <a:pt x="229" y="6049"/>
                    <a:pt x="1" y="6551"/>
                  </a:cubicBezTo>
                  <a:cubicBezTo>
                    <a:pt x="29" y="6556"/>
                    <a:pt x="60" y="6559"/>
                    <a:pt x="94" y="6559"/>
                  </a:cubicBezTo>
                  <a:cubicBezTo>
                    <a:pt x="486" y="6559"/>
                    <a:pt x="1200" y="6211"/>
                    <a:pt x="1232" y="5782"/>
                  </a:cubicBezTo>
                  <a:lnTo>
                    <a:pt x="1232" y="5782"/>
                  </a:lnTo>
                  <a:cubicBezTo>
                    <a:pt x="1219" y="6253"/>
                    <a:pt x="1425" y="6762"/>
                    <a:pt x="1850" y="7008"/>
                  </a:cubicBezTo>
                  <a:cubicBezTo>
                    <a:pt x="1941" y="6483"/>
                    <a:pt x="1644" y="5798"/>
                    <a:pt x="2009" y="5364"/>
                  </a:cubicBezTo>
                  <a:cubicBezTo>
                    <a:pt x="2201" y="5961"/>
                    <a:pt x="2691" y="6816"/>
                    <a:pt x="3424" y="6816"/>
                  </a:cubicBezTo>
                  <a:cubicBezTo>
                    <a:pt x="3476" y="6816"/>
                    <a:pt x="3530" y="6811"/>
                    <a:pt x="3584" y="6802"/>
                  </a:cubicBezTo>
                  <a:cubicBezTo>
                    <a:pt x="3151" y="6277"/>
                    <a:pt x="2854" y="5547"/>
                    <a:pt x="3059" y="4908"/>
                  </a:cubicBezTo>
                  <a:lnTo>
                    <a:pt x="3059" y="4908"/>
                  </a:lnTo>
                  <a:cubicBezTo>
                    <a:pt x="3463" y="5087"/>
                    <a:pt x="3857" y="5276"/>
                    <a:pt x="4229" y="5501"/>
                  </a:cubicBezTo>
                  <a:lnTo>
                    <a:pt x="4229" y="5501"/>
                  </a:lnTo>
                  <a:cubicBezTo>
                    <a:pt x="4017" y="5287"/>
                    <a:pt x="3858" y="5022"/>
                    <a:pt x="3858" y="4771"/>
                  </a:cubicBezTo>
                  <a:lnTo>
                    <a:pt x="3858" y="4771"/>
                  </a:lnTo>
                  <a:cubicBezTo>
                    <a:pt x="4612" y="5433"/>
                    <a:pt x="4748" y="5684"/>
                    <a:pt x="5890" y="5752"/>
                  </a:cubicBezTo>
                  <a:cubicBezTo>
                    <a:pt x="5981" y="5250"/>
                    <a:pt x="5365" y="5045"/>
                    <a:pt x="5365" y="4634"/>
                  </a:cubicBezTo>
                  <a:lnTo>
                    <a:pt x="5365" y="4634"/>
                  </a:lnTo>
                  <a:cubicBezTo>
                    <a:pt x="5422" y="4637"/>
                    <a:pt x="5476" y="4639"/>
                    <a:pt x="5526" y="4639"/>
                  </a:cubicBezTo>
                  <a:cubicBezTo>
                    <a:pt x="6460" y="4639"/>
                    <a:pt x="6236" y="4049"/>
                    <a:pt x="5890" y="3355"/>
                  </a:cubicBezTo>
                  <a:cubicBezTo>
                    <a:pt x="6147" y="3201"/>
                    <a:pt x="6455" y="3163"/>
                    <a:pt x="6756" y="3163"/>
                  </a:cubicBezTo>
                  <a:cubicBezTo>
                    <a:pt x="6857" y="3163"/>
                    <a:pt x="6957" y="3167"/>
                    <a:pt x="7054" y="3173"/>
                  </a:cubicBezTo>
                  <a:cubicBezTo>
                    <a:pt x="6803" y="2875"/>
                    <a:pt x="6555" y="2769"/>
                    <a:pt x="6307" y="2769"/>
                  </a:cubicBezTo>
                  <a:cubicBezTo>
                    <a:pt x="5917" y="2769"/>
                    <a:pt x="5524" y="3031"/>
                    <a:pt x="5115" y="3233"/>
                  </a:cubicBezTo>
                  <a:lnTo>
                    <a:pt x="5115" y="3233"/>
                  </a:lnTo>
                  <a:cubicBezTo>
                    <a:pt x="5385" y="3063"/>
                    <a:pt x="5616" y="2768"/>
                    <a:pt x="5616" y="2511"/>
                  </a:cubicBezTo>
                  <a:lnTo>
                    <a:pt x="5616" y="2511"/>
                  </a:lnTo>
                  <a:cubicBezTo>
                    <a:pt x="5277" y="2611"/>
                    <a:pt x="4816" y="2797"/>
                    <a:pt x="4461" y="2797"/>
                  </a:cubicBezTo>
                  <a:cubicBezTo>
                    <a:pt x="4410" y="2797"/>
                    <a:pt x="4361" y="2794"/>
                    <a:pt x="4315" y="2785"/>
                  </a:cubicBezTo>
                  <a:cubicBezTo>
                    <a:pt x="5205" y="2306"/>
                    <a:pt x="5867" y="1484"/>
                    <a:pt x="5890" y="434"/>
                  </a:cubicBezTo>
                  <a:lnTo>
                    <a:pt x="5890" y="434"/>
                  </a:lnTo>
                  <a:cubicBezTo>
                    <a:pt x="5502" y="890"/>
                    <a:pt x="5045" y="1278"/>
                    <a:pt x="4566" y="1621"/>
                  </a:cubicBezTo>
                  <a:cubicBezTo>
                    <a:pt x="4863" y="1096"/>
                    <a:pt x="5159" y="548"/>
                    <a:pt x="5479"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31"/>
            <p:cNvSpPr/>
            <p:nvPr/>
          </p:nvSpPr>
          <p:spPr>
            <a:xfrm>
              <a:off x="1370250" y="2869750"/>
              <a:ext cx="176925" cy="175225"/>
            </a:xfrm>
            <a:custGeom>
              <a:avLst/>
              <a:gdLst/>
              <a:ahLst/>
              <a:cxnLst/>
              <a:rect l="l" t="t" r="r" b="b"/>
              <a:pathLst>
                <a:path w="7077" h="7009" extrusionOk="0">
                  <a:moveTo>
                    <a:pt x="4254" y="5481"/>
                  </a:moveTo>
                  <a:cubicBezTo>
                    <a:pt x="4426" y="5655"/>
                    <a:pt x="4633" y="5795"/>
                    <a:pt x="4817" y="5867"/>
                  </a:cubicBezTo>
                  <a:cubicBezTo>
                    <a:pt x="4636" y="5726"/>
                    <a:pt x="4448" y="5598"/>
                    <a:pt x="4254" y="5481"/>
                  </a:cubicBezTo>
                  <a:close/>
                  <a:moveTo>
                    <a:pt x="5501" y="1"/>
                  </a:moveTo>
                  <a:cubicBezTo>
                    <a:pt x="5022" y="252"/>
                    <a:pt x="4611" y="640"/>
                    <a:pt x="4292" y="1096"/>
                  </a:cubicBezTo>
                  <a:cubicBezTo>
                    <a:pt x="4451" y="754"/>
                    <a:pt x="4565" y="389"/>
                    <a:pt x="4680" y="24"/>
                  </a:cubicBezTo>
                  <a:lnTo>
                    <a:pt x="4680" y="24"/>
                  </a:lnTo>
                  <a:cubicBezTo>
                    <a:pt x="4314" y="252"/>
                    <a:pt x="4018" y="617"/>
                    <a:pt x="3858" y="1028"/>
                  </a:cubicBezTo>
                  <a:cubicBezTo>
                    <a:pt x="3858" y="708"/>
                    <a:pt x="3881" y="412"/>
                    <a:pt x="3904" y="92"/>
                  </a:cubicBezTo>
                  <a:lnTo>
                    <a:pt x="3904" y="92"/>
                  </a:lnTo>
                  <a:cubicBezTo>
                    <a:pt x="3470" y="663"/>
                    <a:pt x="3264" y="1370"/>
                    <a:pt x="3082" y="2078"/>
                  </a:cubicBezTo>
                  <a:cubicBezTo>
                    <a:pt x="2991" y="1621"/>
                    <a:pt x="2876" y="1188"/>
                    <a:pt x="2671" y="777"/>
                  </a:cubicBezTo>
                  <a:cubicBezTo>
                    <a:pt x="2420" y="1165"/>
                    <a:pt x="2397" y="1713"/>
                    <a:pt x="2625" y="2146"/>
                  </a:cubicBezTo>
                  <a:cubicBezTo>
                    <a:pt x="2351" y="1781"/>
                    <a:pt x="1986" y="1484"/>
                    <a:pt x="1553" y="1325"/>
                  </a:cubicBezTo>
                  <a:lnTo>
                    <a:pt x="1553" y="1325"/>
                  </a:lnTo>
                  <a:cubicBezTo>
                    <a:pt x="1735" y="1758"/>
                    <a:pt x="1963" y="2192"/>
                    <a:pt x="2260" y="2580"/>
                  </a:cubicBezTo>
                  <a:cubicBezTo>
                    <a:pt x="2009" y="2489"/>
                    <a:pt x="1758" y="2420"/>
                    <a:pt x="1507" y="2329"/>
                  </a:cubicBezTo>
                  <a:lnTo>
                    <a:pt x="1507" y="2329"/>
                  </a:lnTo>
                  <a:cubicBezTo>
                    <a:pt x="1598" y="2512"/>
                    <a:pt x="1689" y="2694"/>
                    <a:pt x="1781" y="2900"/>
                  </a:cubicBezTo>
                  <a:cubicBezTo>
                    <a:pt x="1826" y="2968"/>
                    <a:pt x="1849" y="3059"/>
                    <a:pt x="1804" y="3128"/>
                  </a:cubicBezTo>
                  <a:cubicBezTo>
                    <a:pt x="1781" y="3173"/>
                    <a:pt x="1712" y="3196"/>
                    <a:pt x="1667" y="3219"/>
                  </a:cubicBezTo>
                  <a:lnTo>
                    <a:pt x="1096" y="3447"/>
                  </a:lnTo>
                  <a:cubicBezTo>
                    <a:pt x="1166" y="3430"/>
                    <a:pt x="1239" y="3422"/>
                    <a:pt x="1311" y="3422"/>
                  </a:cubicBezTo>
                  <a:cubicBezTo>
                    <a:pt x="1429" y="3422"/>
                    <a:pt x="1545" y="3442"/>
                    <a:pt x="1644" y="3470"/>
                  </a:cubicBezTo>
                  <a:cubicBezTo>
                    <a:pt x="1347" y="3584"/>
                    <a:pt x="1073" y="3790"/>
                    <a:pt x="845" y="4018"/>
                  </a:cubicBezTo>
                  <a:cubicBezTo>
                    <a:pt x="1033" y="4069"/>
                    <a:pt x="1222" y="4095"/>
                    <a:pt x="1410" y="4095"/>
                  </a:cubicBezTo>
                  <a:cubicBezTo>
                    <a:pt x="1473" y="4095"/>
                    <a:pt x="1535" y="4092"/>
                    <a:pt x="1598" y="4086"/>
                  </a:cubicBezTo>
                  <a:lnTo>
                    <a:pt x="1598" y="4086"/>
                  </a:lnTo>
                  <a:cubicBezTo>
                    <a:pt x="1667" y="4155"/>
                    <a:pt x="1575" y="4292"/>
                    <a:pt x="1484" y="4360"/>
                  </a:cubicBezTo>
                  <a:cubicBezTo>
                    <a:pt x="1210" y="4589"/>
                    <a:pt x="913" y="4794"/>
                    <a:pt x="640" y="5022"/>
                  </a:cubicBezTo>
                  <a:cubicBezTo>
                    <a:pt x="674" y="5050"/>
                    <a:pt x="712" y="5061"/>
                    <a:pt x="753" y="5061"/>
                  </a:cubicBezTo>
                  <a:cubicBezTo>
                    <a:pt x="848" y="5061"/>
                    <a:pt x="955" y="5002"/>
                    <a:pt x="1050" y="4954"/>
                  </a:cubicBezTo>
                  <a:cubicBezTo>
                    <a:pt x="1090" y="4941"/>
                    <a:pt x="1136" y="4933"/>
                    <a:pt x="1181" y="4933"/>
                  </a:cubicBezTo>
                  <a:cubicBezTo>
                    <a:pt x="1289" y="4933"/>
                    <a:pt x="1393" y="4977"/>
                    <a:pt x="1393" y="5091"/>
                  </a:cubicBezTo>
                  <a:cubicBezTo>
                    <a:pt x="1393" y="5136"/>
                    <a:pt x="1347" y="5182"/>
                    <a:pt x="1301" y="5228"/>
                  </a:cubicBezTo>
                  <a:cubicBezTo>
                    <a:pt x="936" y="5616"/>
                    <a:pt x="251" y="6049"/>
                    <a:pt x="0" y="6529"/>
                  </a:cubicBezTo>
                  <a:cubicBezTo>
                    <a:pt x="30" y="6534"/>
                    <a:pt x="63" y="6537"/>
                    <a:pt x="98" y="6537"/>
                  </a:cubicBezTo>
                  <a:cubicBezTo>
                    <a:pt x="508" y="6537"/>
                    <a:pt x="1222" y="6188"/>
                    <a:pt x="1255" y="5760"/>
                  </a:cubicBezTo>
                  <a:lnTo>
                    <a:pt x="1255" y="5760"/>
                  </a:lnTo>
                  <a:cubicBezTo>
                    <a:pt x="1242" y="6232"/>
                    <a:pt x="1447" y="6762"/>
                    <a:pt x="1849" y="7008"/>
                  </a:cubicBezTo>
                  <a:cubicBezTo>
                    <a:pt x="1963" y="6460"/>
                    <a:pt x="1667" y="5776"/>
                    <a:pt x="2032" y="5365"/>
                  </a:cubicBezTo>
                  <a:cubicBezTo>
                    <a:pt x="2204" y="5946"/>
                    <a:pt x="2722" y="6812"/>
                    <a:pt x="3470" y="6812"/>
                  </a:cubicBezTo>
                  <a:cubicBezTo>
                    <a:pt x="3515" y="6812"/>
                    <a:pt x="3560" y="6809"/>
                    <a:pt x="3607" y="6803"/>
                  </a:cubicBezTo>
                  <a:cubicBezTo>
                    <a:pt x="3173" y="6278"/>
                    <a:pt x="2876" y="5524"/>
                    <a:pt x="3082" y="4908"/>
                  </a:cubicBezTo>
                  <a:lnTo>
                    <a:pt x="3082" y="4908"/>
                  </a:lnTo>
                  <a:cubicBezTo>
                    <a:pt x="3487" y="5073"/>
                    <a:pt x="3881" y="5258"/>
                    <a:pt x="4254" y="5481"/>
                  </a:cubicBezTo>
                  <a:lnTo>
                    <a:pt x="4254" y="5481"/>
                  </a:lnTo>
                  <a:cubicBezTo>
                    <a:pt x="4041" y="5267"/>
                    <a:pt x="3881" y="5001"/>
                    <a:pt x="3881" y="4748"/>
                  </a:cubicBezTo>
                  <a:lnTo>
                    <a:pt x="3881" y="4748"/>
                  </a:lnTo>
                  <a:cubicBezTo>
                    <a:pt x="4634" y="5410"/>
                    <a:pt x="4771" y="5684"/>
                    <a:pt x="5889" y="5730"/>
                  </a:cubicBezTo>
                  <a:cubicBezTo>
                    <a:pt x="6003" y="5228"/>
                    <a:pt x="5387" y="5022"/>
                    <a:pt x="5387" y="4611"/>
                  </a:cubicBezTo>
                  <a:lnTo>
                    <a:pt x="5387" y="4611"/>
                  </a:lnTo>
                  <a:cubicBezTo>
                    <a:pt x="5444" y="4615"/>
                    <a:pt x="5498" y="4617"/>
                    <a:pt x="5548" y="4617"/>
                  </a:cubicBezTo>
                  <a:cubicBezTo>
                    <a:pt x="6482" y="4617"/>
                    <a:pt x="6259" y="4026"/>
                    <a:pt x="5912" y="3333"/>
                  </a:cubicBezTo>
                  <a:cubicBezTo>
                    <a:pt x="6169" y="3179"/>
                    <a:pt x="6477" y="3141"/>
                    <a:pt x="6779" y="3141"/>
                  </a:cubicBezTo>
                  <a:cubicBezTo>
                    <a:pt x="6879" y="3141"/>
                    <a:pt x="6979" y="3145"/>
                    <a:pt x="7076" y="3151"/>
                  </a:cubicBezTo>
                  <a:cubicBezTo>
                    <a:pt x="6827" y="2854"/>
                    <a:pt x="6580" y="2747"/>
                    <a:pt x="6332" y="2747"/>
                  </a:cubicBezTo>
                  <a:cubicBezTo>
                    <a:pt x="5956" y="2747"/>
                    <a:pt x="5578" y="2994"/>
                    <a:pt x="5185" y="3202"/>
                  </a:cubicBezTo>
                  <a:lnTo>
                    <a:pt x="5185" y="3202"/>
                  </a:lnTo>
                  <a:cubicBezTo>
                    <a:pt x="5434" y="3027"/>
                    <a:pt x="5638" y="2746"/>
                    <a:pt x="5638" y="2489"/>
                  </a:cubicBezTo>
                  <a:lnTo>
                    <a:pt x="5638" y="2489"/>
                  </a:lnTo>
                  <a:cubicBezTo>
                    <a:pt x="5299" y="2588"/>
                    <a:pt x="4838" y="2775"/>
                    <a:pt x="4484" y="2775"/>
                  </a:cubicBezTo>
                  <a:cubicBezTo>
                    <a:pt x="4433" y="2775"/>
                    <a:pt x="4383" y="2771"/>
                    <a:pt x="4337" y="2763"/>
                  </a:cubicBezTo>
                  <a:cubicBezTo>
                    <a:pt x="5227" y="2283"/>
                    <a:pt x="5889" y="1484"/>
                    <a:pt x="5912" y="412"/>
                  </a:cubicBezTo>
                  <a:lnTo>
                    <a:pt x="5912" y="412"/>
                  </a:lnTo>
                  <a:cubicBezTo>
                    <a:pt x="5524" y="868"/>
                    <a:pt x="5068" y="1256"/>
                    <a:pt x="4588" y="1621"/>
                  </a:cubicBezTo>
                  <a:cubicBezTo>
                    <a:pt x="4885" y="1074"/>
                    <a:pt x="5182" y="526"/>
                    <a:pt x="5501" y="1"/>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31"/>
            <p:cNvSpPr/>
            <p:nvPr/>
          </p:nvSpPr>
          <p:spPr>
            <a:xfrm>
              <a:off x="1291500" y="2931375"/>
              <a:ext cx="161525" cy="119875"/>
            </a:xfrm>
            <a:custGeom>
              <a:avLst/>
              <a:gdLst/>
              <a:ahLst/>
              <a:cxnLst/>
              <a:rect l="l" t="t" r="r" b="b"/>
              <a:pathLst>
                <a:path w="6461" h="4795" extrusionOk="0">
                  <a:moveTo>
                    <a:pt x="3283" y="3894"/>
                  </a:moveTo>
                  <a:cubicBezTo>
                    <a:pt x="3330" y="4109"/>
                    <a:pt x="3426" y="4316"/>
                    <a:pt x="3538" y="4452"/>
                  </a:cubicBezTo>
                  <a:cubicBezTo>
                    <a:pt x="3468" y="4259"/>
                    <a:pt x="3382" y="4074"/>
                    <a:pt x="3283" y="3894"/>
                  </a:cubicBezTo>
                  <a:close/>
                  <a:moveTo>
                    <a:pt x="3150" y="1"/>
                  </a:moveTo>
                  <a:cubicBezTo>
                    <a:pt x="3082" y="366"/>
                    <a:pt x="3082" y="754"/>
                    <a:pt x="3128" y="1142"/>
                  </a:cubicBezTo>
                  <a:cubicBezTo>
                    <a:pt x="2991" y="982"/>
                    <a:pt x="2854" y="823"/>
                    <a:pt x="2717" y="686"/>
                  </a:cubicBezTo>
                  <a:cubicBezTo>
                    <a:pt x="2694" y="845"/>
                    <a:pt x="2694" y="1005"/>
                    <a:pt x="2671" y="1165"/>
                  </a:cubicBezTo>
                  <a:cubicBezTo>
                    <a:pt x="2671" y="1233"/>
                    <a:pt x="2648" y="1302"/>
                    <a:pt x="2603" y="1348"/>
                  </a:cubicBezTo>
                  <a:cubicBezTo>
                    <a:pt x="2587" y="1355"/>
                    <a:pt x="2572" y="1358"/>
                    <a:pt x="2557" y="1358"/>
                  </a:cubicBezTo>
                  <a:cubicBezTo>
                    <a:pt x="2527" y="1358"/>
                    <a:pt x="2496" y="1348"/>
                    <a:pt x="2466" y="1348"/>
                  </a:cubicBezTo>
                  <a:lnTo>
                    <a:pt x="1986" y="1256"/>
                  </a:lnTo>
                  <a:lnTo>
                    <a:pt x="1986" y="1256"/>
                  </a:lnTo>
                  <a:cubicBezTo>
                    <a:pt x="2123" y="1302"/>
                    <a:pt x="2260" y="1393"/>
                    <a:pt x="2352" y="1530"/>
                  </a:cubicBezTo>
                  <a:cubicBezTo>
                    <a:pt x="2252" y="1503"/>
                    <a:pt x="2150" y="1490"/>
                    <a:pt x="2047" y="1490"/>
                  </a:cubicBezTo>
                  <a:cubicBezTo>
                    <a:pt x="1888" y="1490"/>
                    <a:pt x="1728" y="1521"/>
                    <a:pt x="1575" y="1576"/>
                  </a:cubicBezTo>
                  <a:cubicBezTo>
                    <a:pt x="1712" y="1713"/>
                    <a:pt x="1895" y="1827"/>
                    <a:pt x="2078" y="1918"/>
                  </a:cubicBezTo>
                  <a:cubicBezTo>
                    <a:pt x="2078" y="2009"/>
                    <a:pt x="1963" y="2055"/>
                    <a:pt x="1895" y="2055"/>
                  </a:cubicBezTo>
                  <a:cubicBezTo>
                    <a:pt x="1598" y="2101"/>
                    <a:pt x="1324" y="2124"/>
                    <a:pt x="1028" y="2169"/>
                  </a:cubicBezTo>
                  <a:cubicBezTo>
                    <a:pt x="1073" y="2261"/>
                    <a:pt x="1233" y="2283"/>
                    <a:pt x="1347" y="2283"/>
                  </a:cubicBezTo>
                  <a:cubicBezTo>
                    <a:pt x="1461" y="2306"/>
                    <a:pt x="1598" y="2420"/>
                    <a:pt x="1530" y="2512"/>
                  </a:cubicBezTo>
                  <a:cubicBezTo>
                    <a:pt x="1507" y="2557"/>
                    <a:pt x="1461" y="2557"/>
                    <a:pt x="1416" y="2580"/>
                  </a:cubicBezTo>
                  <a:cubicBezTo>
                    <a:pt x="1005" y="2694"/>
                    <a:pt x="366" y="2694"/>
                    <a:pt x="1" y="2945"/>
                  </a:cubicBezTo>
                  <a:cubicBezTo>
                    <a:pt x="117" y="3050"/>
                    <a:pt x="371" y="3119"/>
                    <a:pt x="618" y="3119"/>
                  </a:cubicBezTo>
                  <a:cubicBezTo>
                    <a:pt x="852" y="3119"/>
                    <a:pt x="1080" y="3058"/>
                    <a:pt x="1183" y="2907"/>
                  </a:cubicBezTo>
                  <a:lnTo>
                    <a:pt x="1183" y="2907"/>
                  </a:lnTo>
                  <a:cubicBezTo>
                    <a:pt x="958" y="3248"/>
                    <a:pt x="892" y="3678"/>
                    <a:pt x="1073" y="4018"/>
                  </a:cubicBezTo>
                  <a:cubicBezTo>
                    <a:pt x="1347" y="3699"/>
                    <a:pt x="1439" y="3105"/>
                    <a:pt x="1849" y="2968"/>
                  </a:cubicBezTo>
                  <a:lnTo>
                    <a:pt x="1849" y="2968"/>
                  </a:lnTo>
                  <a:cubicBezTo>
                    <a:pt x="1735" y="3470"/>
                    <a:pt x="1735" y="4338"/>
                    <a:pt x="2329" y="4589"/>
                  </a:cubicBezTo>
                  <a:cubicBezTo>
                    <a:pt x="2260" y="4064"/>
                    <a:pt x="2352" y="3425"/>
                    <a:pt x="2740" y="3082"/>
                  </a:cubicBezTo>
                  <a:cubicBezTo>
                    <a:pt x="2937" y="3336"/>
                    <a:pt x="3125" y="3606"/>
                    <a:pt x="3283" y="3894"/>
                  </a:cubicBezTo>
                  <a:lnTo>
                    <a:pt x="3283" y="3894"/>
                  </a:lnTo>
                  <a:cubicBezTo>
                    <a:pt x="3236" y="3675"/>
                    <a:pt x="3241" y="3449"/>
                    <a:pt x="3333" y="3288"/>
                  </a:cubicBezTo>
                  <a:lnTo>
                    <a:pt x="3333" y="3288"/>
                  </a:lnTo>
                  <a:cubicBezTo>
                    <a:pt x="3584" y="4064"/>
                    <a:pt x="3584" y="4292"/>
                    <a:pt x="4337" y="4794"/>
                  </a:cubicBezTo>
                  <a:cubicBezTo>
                    <a:pt x="4588" y="4497"/>
                    <a:pt x="4269" y="4109"/>
                    <a:pt x="4429" y="3813"/>
                  </a:cubicBezTo>
                  <a:lnTo>
                    <a:pt x="4429" y="3813"/>
                  </a:lnTo>
                  <a:cubicBezTo>
                    <a:pt x="4632" y="3953"/>
                    <a:pt x="4787" y="4013"/>
                    <a:pt x="4904" y="4013"/>
                  </a:cubicBezTo>
                  <a:cubicBezTo>
                    <a:pt x="5206" y="4013"/>
                    <a:pt x="5263" y="3612"/>
                    <a:pt x="5296" y="3151"/>
                  </a:cubicBezTo>
                  <a:cubicBezTo>
                    <a:pt x="5616" y="3151"/>
                    <a:pt x="5912" y="3333"/>
                    <a:pt x="6163" y="3493"/>
                  </a:cubicBezTo>
                  <a:cubicBezTo>
                    <a:pt x="6027" y="2731"/>
                    <a:pt x="5438" y="2789"/>
                    <a:pt x="4870" y="2764"/>
                  </a:cubicBezTo>
                  <a:lnTo>
                    <a:pt x="4870" y="2764"/>
                  </a:lnTo>
                  <a:cubicBezTo>
                    <a:pt x="5101" y="2740"/>
                    <a:pt x="5345" y="2625"/>
                    <a:pt x="5456" y="2466"/>
                  </a:cubicBezTo>
                  <a:cubicBezTo>
                    <a:pt x="5136" y="2375"/>
                    <a:pt x="4680" y="2306"/>
                    <a:pt x="4451" y="2124"/>
                  </a:cubicBezTo>
                  <a:lnTo>
                    <a:pt x="4451" y="2124"/>
                  </a:lnTo>
                  <a:cubicBezTo>
                    <a:pt x="4504" y="2127"/>
                    <a:pt x="4557" y="2128"/>
                    <a:pt x="4609" y="2128"/>
                  </a:cubicBezTo>
                  <a:cubicBezTo>
                    <a:pt x="5351" y="2128"/>
                    <a:pt x="6055" y="1824"/>
                    <a:pt x="6460" y="1142"/>
                  </a:cubicBezTo>
                  <a:lnTo>
                    <a:pt x="6460" y="1142"/>
                  </a:lnTo>
                  <a:cubicBezTo>
                    <a:pt x="6026" y="1302"/>
                    <a:pt x="5547" y="1393"/>
                    <a:pt x="5091" y="1416"/>
                  </a:cubicBezTo>
                  <a:cubicBezTo>
                    <a:pt x="5501" y="1188"/>
                    <a:pt x="5935" y="937"/>
                    <a:pt x="6346" y="686"/>
                  </a:cubicBezTo>
                  <a:cubicBezTo>
                    <a:pt x="6311" y="684"/>
                    <a:pt x="6276" y="683"/>
                    <a:pt x="6241" y="683"/>
                  </a:cubicBezTo>
                  <a:cubicBezTo>
                    <a:pt x="5862" y="683"/>
                    <a:pt x="5468" y="792"/>
                    <a:pt x="5113" y="960"/>
                  </a:cubicBezTo>
                  <a:cubicBezTo>
                    <a:pt x="5342" y="777"/>
                    <a:pt x="5570" y="572"/>
                    <a:pt x="5798" y="366"/>
                  </a:cubicBezTo>
                  <a:lnTo>
                    <a:pt x="5798" y="366"/>
                  </a:lnTo>
                  <a:cubicBezTo>
                    <a:pt x="5456" y="389"/>
                    <a:pt x="5113" y="526"/>
                    <a:pt x="4817" y="731"/>
                  </a:cubicBezTo>
                  <a:cubicBezTo>
                    <a:pt x="4954" y="526"/>
                    <a:pt x="5091" y="320"/>
                    <a:pt x="5228" y="115"/>
                  </a:cubicBezTo>
                  <a:lnTo>
                    <a:pt x="5228" y="115"/>
                  </a:lnTo>
                  <a:cubicBezTo>
                    <a:pt x="4703" y="320"/>
                    <a:pt x="4292" y="731"/>
                    <a:pt x="3881" y="1119"/>
                  </a:cubicBezTo>
                  <a:cubicBezTo>
                    <a:pt x="4018" y="800"/>
                    <a:pt x="4086" y="435"/>
                    <a:pt x="4132" y="69"/>
                  </a:cubicBezTo>
                  <a:lnTo>
                    <a:pt x="4132" y="69"/>
                  </a:lnTo>
                  <a:cubicBezTo>
                    <a:pt x="3790" y="252"/>
                    <a:pt x="3561" y="617"/>
                    <a:pt x="3538" y="1005"/>
                  </a:cubicBezTo>
                  <a:cubicBezTo>
                    <a:pt x="3516" y="640"/>
                    <a:pt x="3379" y="275"/>
                    <a:pt x="3150" y="1"/>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75" name="Google Shape;3775;p31"/>
          <p:cNvSpPr/>
          <p:nvPr/>
        </p:nvSpPr>
        <p:spPr>
          <a:xfrm flipH="1">
            <a:off x="-433473" y="4558974"/>
            <a:ext cx="3885679" cy="574435"/>
          </a:xfrm>
          <a:custGeom>
            <a:avLst/>
            <a:gdLst/>
            <a:ahLst/>
            <a:cxnLst/>
            <a:rect l="l" t="t" r="r" b="b"/>
            <a:pathLst>
              <a:path w="137729" h="20361" extrusionOk="0">
                <a:moveTo>
                  <a:pt x="137728" y="0"/>
                </a:moveTo>
                <a:lnTo>
                  <a:pt x="0" y="2032"/>
                </a:lnTo>
                <a:lnTo>
                  <a:pt x="48189" y="5779"/>
                </a:lnTo>
                <a:lnTo>
                  <a:pt x="48189" y="5779"/>
                </a:lnTo>
                <a:cubicBezTo>
                  <a:pt x="48103" y="5774"/>
                  <a:pt x="48015" y="5772"/>
                  <a:pt x="47926" y="5772"/>
                </a:cubicBezTo>
                <a:cubicBezTo>
                  <a:pt x="46282" y="5772"/>
                  <a:pt x="44229" y="6486"/>
                  <a:pt x="42661" y="6734"/>
                </a:cubicBezTo>
                <a:cubicBezTo>
                  <a:pt x="40515" y="7076"/>
                  <a:pt x="38370" y="7419"/>
                  <a:pt x="36224" y="7738"/>
                </a:cubicBezTo>
                <a:cubicBezTo>
                  <a:pt x="32412" y="8332"/>
                  <a:pt x="28646" y="8697"/>
                  <a:pt x="24880" y="9496"/>
                </a:cubicBezTo>
                <a:cubicBezTo>
                  <a:pt x="24338" y="9621"/>
                  <a:pt x="23776" y="9727"/>
                  <a:pt x="23214" y="9727"/>
                </a:cubicBezTo>
                <a:cubicBezTo>
                  <a:pt x="23160" y="9727"/>
                  <a:pt x="23107" y="9726"/>
                  <a:pt x="23054" y="9724"/>
                </a:cubicBezTo>
                <a:cubicBezTo>
                  <a:pt x="22806" y="9702"/>
                  <a:pt x="22539" y="9661"/>
                  <a:pt x="22285" y="9661"/>
                </a:cubicBezTo>
                <a:cubicBezTo>
                  <a:pt x="21999" y="9661"/>
                  <a:pt x="21730" y="9713"/>
                  <a:pt x="21524" y="9906"/>
                </a:cubicBezTo>
                <a:cubicBezTo>
                  <a:pt x="21365" y="10021"/>
                  <a:pt x="21251" y="10226"/>
                  <a:pt x="21091" y="10317"/>
                </a:cubicBezTo>
                <a:cubicBezTo>
                  <a:pt x="20965" y="10387"/>
                  <a:pt x="20831" y="10414"/>
                  <a:pt x="20693" y="10414"/>
                </a:cubicBezTo>
                <a:cubicBezTo>
                  <a:pt x="20606" y="10414"/>
                  <a:pt x="20517" y="10404"/>
                  <a:pt x="20429" y="10386"/>
                </a:cubicBezTo>
                <a:cubicBezTo>
                  <a:pt x="19813" y="10272"/>
                  <a:pt x="19219" y="10021"/>
                  <a:pt x="18580" y="10021"/>
                </a:cubicBezTo>
                <a:cubicBezTo>
                  <a:pt x="18558" y="10020"/>
                  <a:pt x="18536" y="10019"/>
                  <a:pt x="18514" y="10019"/>
                </a:cubicBezTo>
                <a:cubicBezTo>
                  <a:pt x="17914" y="10019"/>
                  <a:pt x="17250" y="10316"/>
                  <a:pt x="17073" y="10888"/>
                </a:cubicBezTo>
                <a:cubicBezTo>
                  <a:pt x="16457" y="10934"/>
                  <a:pt x="15841" y="10979"/>
                  <a:pt x="15225" y="11025"/>
                </a:cubicBezTo>
                <a:cubicBezTo>
                  <a:pt x="14837" y="11048"/>
                  <a:pt x="14312" y="11344"/>
                  <a:pt x="14563" y="11664"/>
                </a:cubicBezTo>
                <a:cubicBezTo>
                  <a:pt x="15200" y="11749"/>
                  <a:pt x="15844" y="11779"/>
                  <a:pt x="16490" y="11779"/>
                </a:cubicBezTo>
                <a:cubicBezTo>
                  <a:pt x="18034" y="11779"/>
                  <a:pt x="19595" y="11608"/>
                  <a:pt x="21128" y="11608"/>
                </a:cubicBezTo>
                <a:cubicBezTo>
                  <a:pt x="22239" y="11608"/>
                  <a:pt x="23335" y="11698"/>
                  <a:pt x="24400" y="12006"/>
                </a:cubicBezTo>
                <a:cubicBezTo>
                  <a:pt x="23236" y="12189"/>
                  <a:pt x="22072" y="12440"/>
                  <a:pt x="20931" y="12760"/>
                </a:cubicBezTo>
                <a:cubicBezTo>
                  <a:pt x="20931" y="12962"/>
                  <a:pt x="21196" y="13053"/>
                  <a:pt x="21400" y="13100"/>
                </a:cubicBezTo>
                <a:lnTo>
                  <a:pt x="21400" y="13100"/>
                </a:lnTo>
                <a:cubicBezTo>
                  <a:pt x="21327" y="13084"/>
                  <a:pt x="21252" y="13076"/>
                  <a:pt x="21176" y="13076"/>
                </a:cubicBezTo>
                <a:cubicBezTo>
                  <a:pt x="20945" y="13076"/>
                  <a:pt x="20707" y="13149"/>
                  <a:pt x="20520" y="13285"/>
                </a:cubicBezTo>
                <a:cubicBezTo>
                  <a:pt x="23122" y="13764"/>
                  <a:pt x="25633" y="13627"/>
                  <a:pt x="28235" y="13787"/>
                </a:cubicBezTo>
                <a:cubicBezTo>
                  <a:pt x="30655" y="13947"/>
                  <a:pt x="33120" y="14472"/>
                  <a:pt x="35539" y="14814"/>
                </a:cubicBezTo>
                <a:cubicBezTo>
                  <a:pt x="39693" y="15407"/>
                  <a:pt x="43848" y="16001"/>
                  <a:pt x="48002" y="16594"/>
                </a:cubicBezTo>
                <a:cubicBezTo>
                  <a:pt x="52384" y="17233"/>
                  <a:pt x="57178" y="18557"/>
                  <a:pt x="61606" y="18557"/>
                </a:cubicBezTo>
                <a:lnTo>
                  <a:pt x="89430" y="20360"/>
                </a:lnTo>
                <a:lnTo>
                  <a:pt x="137728" y="0"/>
                </a:lnTo>
                <a:close/>
              </a:path>
            </a:pathLst>
          </a:custGeom>
          <a:solidFill>
            <a:srgbClr val="B28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31"/>
          <p:cNvSpPr/>
          <p:nvPr/>
        </p:nvSpPr>
        <p:spPr>
          <a:xfrm flipH="1">
            <a:off x="64320" y="4696254"/>
            <a:ext cx="2569425" cy="351076"/>
          </a:xfrm>
          <a:custGeom>
            <a:avLst/>
            <a:gdLst/>
            <a:ahLst/>
            <a:cxnLst/>
            <a:rect l="l" t="t" r="r" b="b"/>
            <a:pathLst>
              <a:path w="91074" h="12444" extrusionOk="0">
                <a:moveTo>
                  <a:pt x="4" y="7251"/>
                </a:moveTo>
                <a:cubicBezTo>
                  <a:pt x="3" y="7252"/>
                  <a:pt x="1" y="7253"/>
                  <a:pt x="0" y="7255"/>
                </a:cubicBezTo>
                <a:cubicBezTo>
                  <a:pt x="2" y="7253"/>
                  <a:pt x="3" y="7252"/>
                  <a:pt x="4" y="7251"/>
                </a:cubicBezTo>
                <a:close/>
                <a:moveTo>
                  <a:pt x="18866" y="0"/>
                </a:moveTo>
                <a:cubicBezTo>
                  <a:pt x="16063" y="0"/>
                  <a:pt x="13464" y="993"/>
                  <a:pt x="10523" y="1411"/>
                </a:cubicBezTo>
                <a:cubicBezTo>
                  <a:pt x="10351" y="1434"/>
                  <a:pt x="10153" y="1442"/>
                  <a:pt x="9934" y="1442"/>
                </a:cubicBezTo>
                <a:cubicBezTo>
                  <a:pt x="9123" y="1442"/>
                  <a:pt x="8034" y="1321"/>
                  <a:pt x="6983" y="1321"/>
                </a:cubicBezTo>
                <a:cubicBezTo>
                  <a:pt x="5424" y="1321"/>
                  <a:pt x="3951" y="1589"/>
                  <a:pt x="3607" y="2918"/>
                </a:cubicBezTo>
                <a:cubicBezTo>
                  <a:pt x="3561" y="3078"/>
                  <a:pt x="3538" y="3260"/>
                  <a:pt x="3424" y="3397"/>
                </a:cubicBezTo>
                <a:cubicBezTo>
                  <a:pt x="3333" y="3511"/>
                  <a:pt x="3173" y="3580"/>
                  <a:pt x="3013" y="3625"/>
                </a:cubicBezTo>
                <a:cubicBezTo>
                  <a:pt x="1529" y="4242"/>
                  <a:pt x="1644" y="4949"/>
                  <a:pt x="1073" y="6182"/>
                </a:cubicBezTo>
                <a:cubicBezTo>
                  <a:pt x="845" y="6659"/>
                  <a:pt x="414" y="6956"/>
                  <a:pt x="4" y="7251"/>
                </a:cubicBezTo>
                <a:lnTo>
                  <a:pt x="4" y="7251"/>
                </a:lnTo>
                <a:cubicBezTo>
                  <a:pt x="24" y="7239"/>
                  <a:pt x="57" y="7233"/>
                  <a:pt x="100" y="7233"/>
                </a:cubicBezTo>
                <a:cubicBezTo>
                  <a:pt x="333" y="7233"/>
                  <a:pt x="848" y="7395"/>
                  <a:pt x="982" y="7414"/>
                </a:cubicBezTo>
                <a:cubicBezTo>
                  <a:pt x="1093" y="7430"/>
                  <a:pt x="1196" y="7441"/>
                  <a:pt x="1295" y="7441"/>
                </a:cubicBezTo>
                <a:cubicBezTo>
                  <a:pt x="1482" y="7441"/>
                  <a:pt x="1656" y="7404"/>
                  <a:pt x="1849" y="7300"/>
                </a:cubicBezTo>
                <a:cubicBezTo>
                  <a:pt x="2123" y="7140"/>
                  <a:pt x="2328" y="6867"/>
                  <a:pt x="2534" y="6615"/>
                </a:cubicBezTo>
                <a:cubicBezTo>
                  <a:pt x="2853" y="6227"/>
                  <a:pt x="3241" y="5862"/>
                  <a:pt x="3652" y="5565"/>
                </a:cubicBezTo>
                <a:cubicBezTo>
                  <a:pt x="3812" y="5451"/>
                  <a:pt x="3972" y="5337"/>
                  <a:pt x="4086" y="5200"/>
                </a:cubicBezTo>
                <a:cubicBezTo>
                  <a:pt x="4291" y="4972"/>
                  <a:pt x="4383" y="4675"/>
                  <a:pt x="4497" y="4424"/>
                </a:cubicBezTo>
                <a:cubicBezTo>
                  <a:pt x="4816" y="3671"/>
                  <a:pt x="5318" y="2986"/>
                  <a:pt x="5935" y="2461"/>
                </a:cubicBezTo>
                <a:lnTo>
                  <a:pt x="5935" y="2461"/>
                </a:lnTo>
                <a:cubicBezTo>
                  <a:pt x="5592" y="2849"/>
                  <a:pt x="5250" y="3260"/>
                  <a:pt x="5090" y="3762"/>
                </a:cubicBezTo>
                <a:cubicBezTo>
                  <a:pt x="4999" y="4013"/>
                  <a:pt x="4976" y="4310"/>
                  <a:pt x="4862" y="4561"/>
                </a:cubicBezTo>
                <a:cubicBezTo>
                  <a:pt x="4771" y="4744"/>
                  <a:pt x="4634" y="4926"/>
                  <a:pt x="4497" y="5086"/>
                </a:cubicBezTo>
                <a:cubicBezTo>
                  <a:pt x="3949" y="5839"/>
                  <a:pt x="3492" y="6661"/>
                  <a:pt x="3150" y="7551"/>
                </a:cubicBezTo>
                <a:cubicBezTo>
                  <a:pt x="3127" y="7620"/>
                  <a:pt x="4086" y="7688"/>
                  <a:pt x="4154" y="7688"/>
                </a:cubicBezTo>
                <a:cubicBezTo>
                  <a:pt x="4331" y="7703"/>
                  <a:pt x="4641" y="7775"/>
                  <a:pt x="4900" y="7775"/>
                </a:cubicBezTo>
                <a:cubicBezTo>
                  <a:pt x="5042" y="7775"/>
                  <a:pt x="5169" y="7753"/>
                  <a:pt x="5250" y="7688"/>
                </a:cubicBezTo>
                <a:cubicBezTo>
                  <a:pt x="5318" y="7620"/>
                  <a:pt x="5364" y="7528"/>
                  <a:pt x="5410" y="7437"/>
                </a:cubicBezTo>
                <a:cubicBezTo>
                  <a:pt x="5570" y="7140"/>
                  <a:pt x="5729" y="6844"/>
                  <a:pt x="5866" y="6547"/>
                </a:cubicBezTo>
                <a:lnTo>
                  <a:pt x="5866" y="6547"/>
                </a:lnTo>
                <a:cubicBezTo>
                  <a:pt x="5821" y="6958"/>
                  <a:pt x="5729" y="7346"/>
                  <a:pt x="5570" y="7711"/>
                </a:cubicBezTo>
                <a:cubicBezTo>
                  <a:pt x="5752" y="7643"/>
                  <a:pt x="5935" y="7665"/>
                  <a:pt x="6117" y="7643"/>
                </a:cubicBezTo>
                <a:cubicBezTo>
                  <a:pt x="6323" y="7620"/>
                  <a:pt x="6528" y="7528"/>
                  <a:pt x="6597" y="7369"/>
                </a:cubicBezTo>
                <a:cubicBezTo>
                  <a:pt x="6734" y="7049"/>
                  <a:pt x="6893" y="6821"/>
                  <a:pt x="7007" y="6478"/>
                </a:cubicBezTo>
                <a:cubicBezTo>
                  <a:pt x="7167" y="5908"/>
                  <a:pt x="7418" y="5383"/>
                  <a:pt x="7738" y="4904"/>
                </a:cubicBezTo>
                <a:cubicBezTo>
                  <a:pt x="8035" y="4447"/>
                  <a:pt x="8423" y="4013"/>
                  <a:pt x="8628" y="3488"/>
                </a:cubicBezTo>
                <a:lnTo>
                  <a:pt x="8628" y="3488"/>
                </a:lnTo>
                <a:cubicBezTo>
                  <a:pt x="8400" y="4219"/>
                  <a:pt x="8217" y="4972"/>
                  <a:pt x="8149" y="5748"/>
                </a:cubicBezTo>
                <a:cubicBezTo>
                  <a:pt x="8423" y="5292"/>
                  <a:pt x="8537" y="4789"/>
                  <a:pt x="8719" y="4287"/>
                </a:cubicBezTo>
                <a:cubicBezTo>
                  <a:pt x="8856" y="3831"/>
                  <a:pt x="9062" y="3397"/>
                  <a:pt x="9290" y="2963"/>
                </a:cubicBezTo>
                <a:lnTo>
                  <a:pt x="9290" y="2963"/>
                </a:lnTo>
                <a:cubicBezTo>
                  <a:pt x="9290" y="3351"/>
                  <a:pt x="9039" y="3854"/>
                  <a:pt x="8925" y="4242"/>
                </a:cubicBezTo>
                <a:cubicBezTo>
                  <a:pt x="8788" y="4698"/>
                  <a:pt x="8651" y="5155"/>
                  <a:pt x="8537" y="5611"/>
                </a:cubicBezTo>
                <a:cubicBezTo>
                  <a:pt x="8423" y="5999"/>
                  <a:pt x="8354" y="6478"/>
                  <a:pt x="8126" y="6821"/>
                </a:cubicBezTo>
                <a:cubicBezTo>
                  <a:pt x="7921" y="7163"/>
                  <a:pt x="7669" y="7506"/>
                  <a:pt x="7464" y="7871"/>
                </a:cubicBezTo>
                <a:cubicBezTo>
                  <a:pt x="7467" y="7866"/>
                  <a:pt x="7480" y="7864"/>
                  <a:pt x="7501" y="7864"/>
                </a:cubicBezTo>
                <a:cubicBezTo>
                  <a:pt x="7798" y="7864"/>
                  <a:pt x="9763" y="8285"/>
                  <a:pt x="9998" y="8327"/>
                </a:cubicBezTo>
                <a:cubicBezTo>
                  <a:pt x="10177" y="8352"/>
                  <a:pt x="10300" y="8373"/>
                  <a:pt x="10399" y="8373"/>
                </a:cubicBezTo>
                <a:cubicBezTo>
                  <a:pt x="10578" y="8373"/>
                  <a:pt x="10674" y="8303"/>
                  <a:pt x="10865" y="8053"/>
                </a:cubicBezTo>
                <a:cubicBezTo>
                  <a:pt x="11139" y="7734"/>
                  <a:pt x="11321" y="7323"/>
                  <a:pt x="11504" y="6958"/>
                </a:cubicBezTo>
                <a:lnTo>
                  <a:pt x="11504" y="6958"/>
                </a:lnTo>
                <a:cubicBezTo>
                  <a:pt x="11321" y="7437"/>
                  <a:pt x="11207" y="7939"/>
                  <a:pt x="11139" y="8441"/>
                </a:cubicBezTo>
                <a:cubicBezTo>
                  <a:pt x="12166" y="8487"/>
                  <a:pt x="13193" y="8601"/>
                  <a:pt x="14243" y="8693"/>
                </a:cubicBezTo>
                <a:cubicBezTo>
                  <a:pt x="14617" y="8729"/>
                  <a:pt x="14970" y="8795"/>
                  <a:pt x="15287" y="8795"/>
                </a:cubicBezTo>
                <a:cubicBezTo>
                  <a:pt x="15763" y="8795"/>
                  <a:pt x="16160" y="8647"/>
                  <a:pt x="16434" y="8031"/>
                </a:cubicBezTo>
                <a:cubicBezTo>
                  <a:pt x="16594" y="7665"/>
                  <a:pt x="16663" y="7277"/>
                  <a:pt x="16800" y="6889"/>
                </a:cubicBezTo>
                <a:cubicBezTo>
                  <a:pt x="17142" y="6068"/>
                  <a:pt x="17850" y="5451"/>
                  <a:pt x="18238" y="4630"/>
                </a:cubicBezTo>
                <a:cubicBezTo>
                  <a:pt x="18443" y="4196"/>
                  <a:pt x="18580" y="3717"/>
                  <a:pt x="18899" y="3351"/>
                </a:cubicBezTo>
                <a:lnTo>
                  <a:pt x="18899" y="3351"/>
                </a:lnTo>
                <a:cubicBezTo>
                  <a:pt x="18443" y="4356"/>
                  <a:pt x="17964" y="5360"/>
                  <a:pt x="17507" y="6364"/>
                </a:cubicBezTo>
                <a:cubicBezTo>
                  <a:pt x="17279" y="6844"/>
                  <a:pt x="17051" y="7323"/>
                  <a:pt x="16891" y="7848"/>
                </a:cubicBezTo>
                <a:cubicBezTo>
                  <a:pt x="16822" y="8053"/>
                  <a:pt x="16685" y="8419"/>
                  <a:pt x="16708" y="8624"/>
                </a:cubicBezTo>
                <a:cubicBezTo>
                  <a:pt x="16777" y="8989"/>
                  <a:pt x="16685" y="8829"/>
                  <a:pt x="17073" y="8944"/>
                </a:cubicBezTo>
                <a:cubicBezTo>
                  <a:pt x="17621" y="9103"/>
                  <a:pt x="18329" y="9035"/>
                  <a:pt x="18922" y="9081"/>
                </a:cubicBezTo>
                <a:cubicBezTo>
                  <a:pt x="19266" y="9119"/>
                  <a:pt x="19849" y="9285"/>
                  <a:pt x="20257" y="9285"/>
                </a:cubicBezTo>
                <a:cubicBezTo>
                  <a:pt x="20337" y="9285"/>
                  <a:pt x="20411" y="9278"/>
                  <a:pt x="20474" y="9263"/>
                </a:cubicBezTo>
                <a:cubicBezTo>
                  <a:pt x="20908" y="9172"/>
                  <a:pt x="21182" y="8624"/>
                  <a:pt x="21342" y="8259"/>
                </a:cubicBezTo>
                <a:cubicBezTo>
                  <a:pt x="21547" y="7825"/>
                  <a:pt x="21730" y="7391"/>
                  <a:pt x="21890" y="6958"/>
                </a:cubicBezTo>
                <a:cubicBezTo>
                  <a:pt x="21958" y="6821"/>
                  <a:pt x="22004" y="6684"/>
                  <a:pt x="22049" y="6570"/>
                </a:cubicBezTo>
                <a:cubicBezTo>
                  <a:pt x="22300" y="5976"/>
                  <a:pt x="22529" y="5383"/>
                  <a:pt x="22780" y="4812"/>
                </a:cubicBezTo>
                <a:cubicBezTo>
                  <a:pt x="22894" y="4538"/>
                  <a:pt x="23008" y="4264"/>
                  <a:pt x="23213" y="4036"/>
                </a:cubicBezTo>
                <a:cubicBezTo>
                  <a:pt x="23386" y="3864"/>
                  <a:pt x="23639" y="3723"/>
                  <a:pt x="23891" y="3723"/>
                </a:cubicBezTo>
                <a:cubicBezTo>
                  <a:pt x="23939" y="3723"/>
                  <a:pt x="23988" y="3728"/>
                  <a:pt x="24035" y="3739"/>
                </a:cubicBezTo>
                <a:cubicBezTo>
                  <a:pt x="23693" y="3739"/>
                  <a:pt x="23396" y="3945"/>
                  <a:pt x="23213" y="4219"/>
                </a:cubicBezTo>
                <a:cubicBezTo>
                  <a:pt x="23054" y="4470"/>
                  <a:pt x="22962" y="4789"/>
                  <a:pt x="22871" y="5109"/>
                </a:cubicBezTo>
                <a:cubicBezTo>
                  <a:pt x="22529" y="6364"/>
                  <a:pt x="22027" y="7574"/>
                  <a:pt x="21433" y="8738"/>
                </a:cubicBezTo>
                <a:cubicBezTo>
                  <a:pt x="21068" y="9423"/>
                  <a:pt x="21524" y="9400"/>
                  <a:pt x="22095" y="9469"/>
                </a:cubicBezTo>
                <a:cubicBezTo>
                  <a:pt x="22780" y="9583"/>
                  <a:pt x="23442" y="9697"/>
                  <a:pt x="24126" y="9788"/>
                </a:cubicBezTo>
                <a:cubicBezTo>
                  <a:pt x="25023" y="9928"/>
                  <a:pt x="26020" y="10228"/>
                  <a:pt x="26904" y="10228"/>
                </a:cubicBezTo>
                <a:cubicBezTo>
                  <a:pt x="27752" y="10228"/>
                  <a:pt x="28495" y="9951"/>
                  <a:pt x="28943" y="8989"/>
                </a:cubicBezTo>
                <a:cubicBezTo>
                  <a:pt x="29513" y="7757"/>
                  <a:pt x="30084" y="6524"/>
                  <a:pt x="30655" y="5269"/>
                </a:cubicBezTo>
                <a:lnTo>
                  <a:pt x="30655" y="5269"/>
                </a:lnTo>
                <a:cubicBezTo>
                  <a:pt x="30221" y="6752"/>
                  <a:pt x="29787" y="8236"/>
                  <a:pt x="29353" y="9720"/>
                </a:cubicBezTo>
                <a:cubicBezTo>
                  <a:pt x="29125" y="10473"/>
                  <a:pt x="30677" y="10496"/>
                  <a:pt x="31088" y="10519"/>
                </a:cubicBezTo>
                <a:cubicBezTo>
                  <a:pt x="31384" y="10537"/>
                  <a:pt x="31642" y="10552"/>
                  <a:pt x="31870" y="10552"/>
                </a:cubicBezTo>
                <a:cubicBezTo>
                  <a:pt x="32767" y="10552"/>
                  <a:pt x="33208" y="10323"/>
                  <a:pt x="33736" y="9195"/>
                </a:cubicBezTo>
                <a:lnTo>
                  <a:pt x="33736" y="9195"/>
                </a:lnTo>
                <a:cubicBezTo>
                  <a:pt x="33599" y="9628"/>
                  <a:pt x="33530" y="10108"/>
                  <a:pt x="33553" y="10564"/>
                </a:cubicBezTo>
                <a:cubicBezTo>
                  <a:pt x="35174" y="10770"/>
                  <a:pt x="36954" y="10747"/>
                  <a:pt x="38621" y="10861"/>
                </a:cubicBezTo>
                <a:cubicBezTo>
                  <a:pt x="39443" y="10900"/>
                  <a:pt x="40633" y="11178"/>
                  <a:pt x="41700" y="11178"/>
                </a:cubicBezTo>
                <a:cubicBezTo>
                  <a:pt x="42499" y="11178"/>
                  <a:pt x="43229" y="11023"/>
                  <a:pt x="43688" y="10496"/>
                </a:cubicBezTo>
                <a:cubicBezTo>
                  <a:pt x="44076" y="10062"/>
                  <a:pt x="44304" y="9514"/>
                  <a:pt x="44532" y="8966"/>
                </a:cubicBezTo>
                <a:lnTo>
                  <a:pt x="45194" y="7391"/>
                </a:lnTo>
                <a:cubicBezTo>
                  <a:pt x="45263" y="7255"/>
                  <a:pt x="45308" y="7118"/>
                  <a:pt x="45286" y="6981"/>
                </a:cubicBezTo>
                <a:cubicBezTo>
                  <a:pt x="45263" y="6867"/>
                  <a:pt x="45194" y="6752"/>
                  <a:pt x="45126" y="6638"/>
                </a:cubicBezTo>
                <a:cubicBezTo>
                  <a:pt x="44738" y="6022"/>
                  <a:pt x="44692" y="5200"/>
                  <a:pt x="45034" y="4561"/>
                </a:cubicBezTo>
                <a:lnTo>
                  <a:pt x="45034" y="4561"/>
                </a:lnTo>
                <a:cubicBezTo>
                  <a:pt x="44829" y="5543"/>
                  <a:pt x="45171" y="6615"/>
                  <a:pt x="45902" y="7300"/>
                </a:cubicBezTo>
                <a:cubicBezTo>
                  <a:pt x="46107" y="7506"/>
                  <a:pt x="45034" y="10633"/>
                  <a:pt x="44966" y="11089"/>
                </a:cubicBezTo>
                <a:cubicBezTo>
                  <a:pt x="46107" y="11548"/>
                  <a:pt x="47641" y="11615"/>
                  <a:pt x="49151" y="11615"/>
                </a:cubicBezTo>
                <a:cubicBezTo>
                  <a:pt x="49773" y="11615"/>
                  <a:pt x="50392" y="11604"/>
                  <a:pt x="50977" y="11604"/>
                </a:cubicBezTo>
                <a:cubicBezTo>
                  <a:pt x="51441" y="11604"/>
                  <a:pt x="51885" y="11611"/>
                  <a:pt x="52293" y="11637"/>
                </a:cubicBezTo>
                <a:cubicBezTo>
                  <a:pt x="52444" y="11644"/>
                  <a:pt x="52584" y="11648"/>
                  <a:pt x="52717" y="11648"/>
                </a:cubicBezTo>
                <a:cubicBezTo>
                  <a:pt x="53907" y="11648"/>
                  <a:pt x="54402" y="11333"/>
                  <a:pt x="55100" y="10039"/>
                </a:cubicBezTo>
                <a:cubicBezTo>
                  <a:pt x="55534" y="9240"/>
                  <a:pt x="55968" y="8419"/>
                  <a:pt x="56401" y="7620"/>
                </a:cubicBezTo>
                <a:cubicBezTo>
                  <a:pt x="56516" y="7437"/>
                  <a:pt x="56607" y="7232"/>
                  <a:pt x="56653" y="7026"/>
                </a:cubicBezTo>
                <a:cubicBezTo>
                  <a:pt x="56744" y="6661"/>
                  <a:pt x="56653" y="6296"/>
                  <a:pt x="56653" y="5931"/>
                </a:cubicBezTo>
                <a:cubicBezTo>
                  <a:pt x="56630" y="5543"/>
                  <a:pt x="56721" y="5132"/>
                  <a:pt x="57018" y="4926"/>
                </a:cubicBezTo>
                <a:lnTo>
                  <a:pt x="57018" y="4926"/>
                </a:lnTo>
                <a:cubicBezTo>
                  <a:pt x="56653" y="5657"/>
                  <a:pt x="56858" y="6547"/>
                  <a:pt x="56767" y="7369"/>
                </a:cubicBezTo>
                <a:cubicBezTo>
                  <a:pt x="56698" y="8008"/>
                  <a:pt x="56424" y="8624"/>
                  <a:pt x="56150" y="9195"/>
                </a:cubicBezTo>
                <a:cubicBezTo>
                  <a:pt x="55740" y="10085"/>
                  <a:pt x="55260" y="10952"/>
                  <a:pt x="54963" y="11888"/>
                </a:cubicBezTo>
                <a:cubicBezTo>
                  <a:pt x="55749" y="11898"/>
                  <a:pt x="56794" y="12100"/>
                  <a:pt x="57734" y="12100"/>
                </a:cubicBezTo>
                <a:cubicBezTo>
                  <a:pt x="58777" y="12100"/>
                  <a:pt x="59691" y="11852"/>
                  <a:pt x="59979" y="10821"/>
                </a:cubicBezTo>
                <a:lnTo>
                  <a:pt x="59979" y="10821"/>
                </a:lnTo>
                <a:cubicBezTo>
                  <a:pt x="59911" y="11178"/>
                  <a:pt x="59840" y="11545"/>
                  <a:pt x="59757" y="11911"/>
                </a:cubicBezTo>
                <a:cubicBezTo>
                  <a:pt x="60515" y="12033"/>
                  <a:pt x="61835" y="12444"/>
                  <a:pt x="62964" y="12444"/>
                </a:cubicBezTo>
                <a:cubicBezTo>
                  <a:pt x="63740" y="12444"/>
                  <a:pt x="64425" y="12250"/>
                  <a:pt x="64778" y="11637"/>
                </a:cubicBezTo>
                <a:cubicBezTo>
                  <a:pt x="64984" y="11295"/>
                  <a:pt x="65075" y="10929"/>
                  <a:pt x="65189" y="10564"/>
                </a:cubicBezTo>
                <a:cubicBezTo>
                  <a:pt x="65691" y="8761"/>
                  <a:pt x="66422" y="7003"/>
                  <a:pt x="67358" y="5360"/>
                </a:cubicBezTo>
                <a:lnTo>
                  <a:pt x="67358" y="5360"/>
                </a:lnTo>
                <a:cubicBezTo>
                  <a:pt x="66650" y="7300"/>
                  <a:pt x="66194" y="9400"/>
                  <a:pt x="66171" y="11454"/>
                </a:cubicBezTo>
                <a:cubicBezTo>
                  <a:pt x="66787" y="10011"/>
                  <a:pt x="67403" y="8568"/>
                  <a:pt x="68092" y="7156"/>
                </a:cubicBezTo>
                <a:lnTo>
                  <a:pt x="68092" y="7156"/>
                </a:lnTo>
                <a:cubicBezTo>
                  <a:pt x="68083" y="7189"/>
                  <a:pt x="68074" y="7222"/>
                  <a:pt x="68065" y="7255"/>
                </a:cubicBezTo>
                <a:cubicBezTo>
                  <a:pt x="67632" y="8966"/>
                  <a:pt x="67129" y="10656"/>
                  <a:pt x="66604" y="12345"/>
                </a:cubicBezTo>
                <a:cubicBezTo>
                  <a:pt x="66901" y="12345"/>
                  <a:pt x="67198" y="12322"/>
                  <a:pt x="67495" y="12276"/>
                </a:cubicBezTo>
                <a:cubicBezTo>
                  <a:pt x="70074" y="11934"/>
                  <a:pt x="72722" y="10359"/>
                  <a:pt x="75073" y="9377"/>
                </a:cubicBezTo>
                <a:cubicBezTo>
                  <a:pt x="78679" y="7871"/>
                  <a:pt x="82285" y="6364"/>
                  <a:pt x="85846" y="4767"/>
                </a:cubicBezTo>
                <a:cubicBezTo>
                  <a:pt x="86211" y="4607"/>
                  <a:pt x="90480" y="3100"/>
                  <a:pt x="90639" y="2758"/>
                </a:cubicBezTo>
                <a:cubicBezTo>
                  <a:pt x="91073" y="1868"/>
                  <a:pt x="83723" y="1548"/>
                  <a:pt x="82788" y="1388"/>
                </a:cubicBezTo>
                <a:cubicBezTo>
                  <a:pt x="81272" y="1128"/>
                  <a:pt x="79754" y="1021"/>
                  <a:pt x="78233" y="1021"/>
                </a:cubicBezTo>
                <a:cubicBezTo>
                  <a:pt x="71183" y="1021"/>
                  <a:pt x="64076" y="3320"/>
                  <a:pt x="56965" y="3320"/>
                </a:cubicBezTo>
                <a:cubicBezTo>
                  <a:pt x="56321" y="3320"/>
                  <a:pt x="55676" y="3301"/>
                  <a:pt x="55032" y="3260"/>
                </a:cubicBezTo>
                <a:cubicBezTo>
                  <a:pt x="52316" y="3078"/>
                  <a:pt x="49645" y="2507"/>
                  <a:pt x="46929" y="2438"/>
                </a:cubicBezTo>
                <a:cubicBezTo>
                  <a:pt x="46789" y="2436"/>
                  <a:pt x="46650" y="2435"/>
                  <a:pt x="46510" y="2435"/>
                </a:cubicBezTo>
                <a:cubicBezTo>
                  <a:pt x="42841" y="2435"/>
                  <a:pt x="39213" y="3280"/>
                  <a:pt x="35585" y="3808"/>
                </a:cubicBezTo>
                <a:cubicBezTo>
                  <a:pt x="34708" y="3931"/>
                  <a:pt x="33892" y="3995"/>
                  <a:pt x="33108" y="3995"/>
                </a:cubicBezTo>
                <a:cubicBezTo>
                  <a:pt x="30996" y="3995"/>
                  <a:pt x="29113" y="3535"/>
                  <a:pt x="26866" y="2553"/>
                </a:cubicBezTo>
                <a:cubicBezTo>
                  <a:pt x="25268" y="1868"/>
                  <a:pt x="23738" y="1000"/>
                  <a:pt x="22049" y="475"/>
                </a:cubicBezTo>
                <a:cubicBezTo>
                  <a:pt x="20943" y="133"/>
                  <a:pt x="19891" y="0"/>
                  <a:pt x="18866" y="0"/>
                </a:cubicBezTo>
                <a:close/>
              </a:path>
            </a:pathLst>
          </a:custGeom>
          <a:solidFill>
            <a:srgbClr val="7C6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31"/>
          <p:cNvSpPr/>
          <p:nvPr/>
        </p:nvSpPr>
        <p:spPr>
          <a:xfrm flipH="1">
            <a:off x="-433460" y="3432071"/>
            <a:ext cx="2977717" cy="1434098"/>
          </a:xfrm>
          <a:custGeom>
            <a:avLst/>
            <a:gdLst/>
            <a:ahLst/>
            <a:cxnLst/>
            <a:rect l="l" t="t" r="r" b="b"/>
            <a:pathLst>
              <a:path w="105546" h="50832" extrusionOk="0">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31"/>
          <p:cNvSpPr/>
          <p:nvPr/>
        </p:nvSpPr>
        <p:spPr>
          <a:xfrm flipH="1">
            <a:off x="-560531" y="3214626"/>
            <a:ext cx="1273766" cy="690811"/>
          </a:xfrm>
          <a:custGeom>
            <a:avLst/>
            <a:gdLst/>
            <a:ahLst/>
            <a:cxnLst/>
            <a:rect l="l" t="t" r="r" b="b"/>
            <a:pathLst>
              <a:path w="45149" h="24486" extrusionOk="0">
                <a:moveTo>
                  <a:pt x="33623" y="1"/>
                </a:moveTo>
                <a:cubicBezTo>
                  <a:pt x="22364" y="1"/>
                  <a:pt x="11937" y="5776"/>
                  <a:pt x="3675" y="14397"/>
                </a:cubicBezTo>
                <a:cubicBezTo>
                  <a:pt x="2123" y="16040"/>
                  <a:pt x="639" y="17820"/>
                  <a:pt x="0" y="19989"/>
                </a:cubicBezTo>
                <a:cubicBezTo>
                  <a:pt x="6026" y="13529"/>
                  <a:pt x="13421" y="8394"/>
                  <a:pt x="21570" y="4947"/>
                </a:cubicBezTo>
                <a:lnTo>
                  <a:pt x="21570" y="4947"/>
                </a:lnTo>
                <a:cubicBezTo>
                  <a:pt x="13764" y="8690"/>
                  <a:pt x="7441" y="15401"/>
                  <a:pt x="4131" y="23390"/>
                </a:cubicBezTo>
                <a:cubicBezTo>
                  <a:pt x="11641" y="16542"/>
                  <a:pt x="19539" y="10128"/>
                  <a:pt x="27778" y="4148"/>
                </a:cubicBezTo>
                <a:lnTo>
                  <a:pt x="27778" y="4148"/>
                </a:lnTo>
                <a:cubicBezTo>
                  <a:pt x="21319" y="9854"/>
                  <a:pt x="14517" y="16109"/>
                  <a:pt x="12508" y="24485"/>
                </a:cubicBezTo>
                <a:cubicBezTo>
                  <a:pt x="16548" y="16588"/>
                  <a:pt x="22574" y="9717"/>
                  <a:pt x="29901" y="4696"/>
                </a:cubicBezTo>
                <a:lnTo>
                  <a:pt x="29901" y="4696"/>
                </a:lnTo>
                <a:cubicBezTo>
                  <a:pt x="24697" y="9101"/>
                  <a:pt x="21935" y="16245"/>
                  <a:pt x="22825" y="23002"/>
                </a:cubicBezTo>
                <a:cubicBezTo>
                  <a:pt x="24090" y="16971"/>
                  <a:pt x="26205" y="11118"/>
                  <a:pt x="29080" y="5644"/>
                </a:cubicBezTo>
                <a:lnTo>
                  <a:pt x="29080" y="5644"/>
                </a:lnTo>
                <a:cubicBezTo>
                  <a:pt x="26626" y="10358"/>
                  <a:pt x="26178" y="16056"/>
                  <a:pt x="27870" y="21084"/>
                </a:cubicBezTo>
                <a:cubicBezTo>
                  <a:pt x="28260" y="18197"/>
                  <a:pt x="28817" y="15325"/>
                  <a:pt x="29512" y="12485"/>
                </a:cubicBezTo>
                <a:lnTo>
                  <a:pt x="29512" y="12485"/>
                </a:lnTo>
                <a:cubicBezTo>
                  <a:pt x="29211" y="14408"/>
                  <a:pt x="29595" y="16440"/>
                  <a:pt x="30632" y="18094"/>
                </a:cubicBezTo>
                <a:cubicBezTo>
                  <a:pt x="31020" y="15743"/>
                  <a:pt x="31408" y="13415"/>
                  <a:pt x="31773" y="11087"/>
                </a:cubicBezTo>
                <a:lnTo>
                  <a:pt x="31773" y="11087"/>
                </a:lnTo>
                <a:cubicBezTo>
                  <a:pt x="31750" y="13506"/>
                  <a:pt x="33074" y="15903"/>
                  <a:pt x="35128" y="17204"/>
                </a:cubicBezTo>
                <a:cubicBezTo>
                  <a:pt x="35836" y="13872"/>
                  <a:pt x="36543" y="10516"/>
                  <a:pt x="37228" y="7161"/>
                </a:cubicBezTo>
                <a:lnTo>
                  <a:pt x="37228" y="7161"/>
                </a:lnTo>
                <a:cubicBezTo>
                  <a:pt x="37046" y="9832"/>
                  <a:pt x="37434" y="12548"/>
                  <a:pt x="38347" y="15059"/>
                </a:cubicBezTo>
                <a:cubicBezTo>
                  <a:pt x="37433" y="12508"/>
                  <a:pt x="39764" y="1865"/>
                  <a:pt x="44143" y="1865"/>
                </a:cubicBezTo>
                <a:cubicBezTo>
                  <a:pt x="44467" y="1865"/>
                  <a:pt x="44802" y="1924"/>
                  <a:pt x="45149" y="2048"/>
                </a:cubicBezTo>
                <a:cubicBezTo>
                  <a:pt x="41247" y="647"/>
                  <a:pt x="37389" y="1"/>
                  <a:pt x="33623"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79" name="Google Shape;3779;p31"/>
          <p:cNvGrpSpPr/>
          <p:nvPr/>
        </p:nvGrpSpPr>
        <p:grpSpPr>
          <a:xfrm flipH="1">
            <a:off x="64322" y="4353275"/>
            <a:ext cx="1754725" cy="1335300"/>
            <a:chOff x="0" y="3611325"/>
            <a:chExt cx="1754725" cy="1335300"/>
          </a:xfrm>
        </p:grpSpPr>
        <p:sp>
          <p:nvSpPr>
            <p:cNvPr id="3780" name="Google Shape;3780;p31"/>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31"/>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82" name="Google Shape;3782;p31"/>
          <p:cNvSpPr/>
          <p:nvPr/>
        </p:nvSpPr>
        <p:spPr>
          <a:xfrm flipH="1">
            <a:off x="-461050" y="3418176"/>
            <a:ext cx="2468961" cy="1363933"/>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31"/>
          <p:cNvSpPr/>
          <p:nvPr/>
        </p:nvSpPr>
        <p:spPr>
          <a:xfrm flipH="1">
            <a:off x="-461044" y="3743271"/>
            <a:ext cx="1515265" cy="713720"/>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31"/>
          <p:cNvSpPr/>
          <p:nvPr/>
        </p:nvSpPr>
        <p:spPr>
          <a:xfrm rot="589025" flipH="1">
            <a:off x="-610319" y="2905651"/>
            <a:ext cx="1515162" cy="713671"/>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31"/>
          <p:cNvSpPr/>
          <p:nvPr/>
        </p:nvSpPr>
        <p:spPr>
          <a:xfrm rot="-2035852" flipH="1">
            <a:off x="-610337" y="3382255"/>
            <a:ext cx="1515217" cy="713697"/>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31"/>
          <p:cNvSpPr/>
          <p:nvPr/>
        </p:nvSpPr>
        <p:spPr>
          <a:xfrm flipH="1">
            <a:off x="-875426" y="3905424"/>
            <a:ext cx="2221863" cy="1634498"/>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87" name="Google Shape;3787;p31"/>
          <p:cNvGrpSpPr/>
          <p:nvPr/>
        </p:nvGrpSpPr>
        <p:grpSpPr>
          <a:xfrm flipH="1">
            <a:off x="-81479" y="-35391"/>
            <a:ext cx="1589402" cy="2208142"/>
            <a:chOff x="6690382" y="-4766279"/>
            <a:chExt cx="1589402" cy="2208142"/>
          </a:xfrm>
        </p:grpSpPr>
        <p:sp>
          <p:nvSpPr>
            <p:cNvPr id="3788" name="Google Shape;3788;p31"/>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31"/>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31"/>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31"/>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31"/>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31"/>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31"/>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31"/>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31"/>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31"/>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31"/>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31"/>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31"/>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31"/>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31"/>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3" name="Google Shape;3803;p31"/>
          <p:cNvGrpSpPr/>
          <p:nvPr/>
        </p:nvGrpSpPr>
        <p:grpSpPr>
          <a:xfrm rot="-5400000">
            <a:off x="455608" y="-344761"/>
            <a:ext cx="1589402" cy="2208142"/>
            <a:chOff x="6690382" y="-4766279"/>
            <a:chExt cx="1589402" cy="2208142"/>
          </a:xfrm>
        </p:grpSpPr>
        <p:sp>
          <p:nvSpPr>
            <p:cNvPr id="3804" name="Google Shape;3804;p31"/>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31"/>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31"/>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31"/>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31"/>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31"/>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31"/>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31"/>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31"/>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31"/>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31"/>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31"/>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31"/>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31"/>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31"/>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555775120"/>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3819"/>
        <p:cNvGrpSpPr/>
        <p:nvPr/>
      </p:nvGrpSpPr>
      <p:grpSpPr>
        <a:xfrm>
          <a:off x="0" y="0"/>
          <a:ext cx="0" cy="0"/>
          <a:chOff x="0" y="0"/>
          <a:chExt cx="0" cy="0"/>
        </a:xfrm>
      </p:grpSpPr>
      <p:sp>
        <p:nvSpPr>
          <p:cNvPr id="3820" name="Google Shape;3820;p32"/>
          <p:cNvSpPr/>
          <p:nvPr/>
        </p:nvSpPr>
        <p:spPr>
          <a:xfrm>
            <a:off x="8451012" y="523443"/>
            <a:ext cx="3288473" cy="2261074"/>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32"/>
          <p:cNvSpPr/>
          <p:nvPr/>
        </p:nvSpPr>
        <p:spPr>
          <a:xfrm>
            <a:off x="-1517075" y="3408575"/>
            <a:ext cx="11905812" cy="2892401"/>
          </a:xfrm>
          <a:custGeom>
            <a:avLst/>
            <a:gdLst/>
            <a:ahLst/>
            <a:cxnLst/>
            <a:rect l="l" t="t" r="r" b="b"/>
            <a:pathLst>
              <a:path w="285340" h="81213" extrusionOk="0">
                <a:moveTo>
                  <a:pt x="285339" y="1"/>
                </a:moveTo>
                <a:cubicBezTo>
                  <a:pt x="285111" y="92"/>
                  <a:pt x="284906" y="206"/>
                  <a:pt x="284677" y="320"/>
                </a:cubicBezTo>
                <a:cubicBezTo>
                  <a:pt x="281208" y="2078"/>
                  <a:pt x="277739" y="3835"/>
                  <a:pt x="274292" y="5593"/>
                </a:cubicBezTo>
                <a:cubicBezTo>
                  <a:pt x="267992" y="8788"/>
                  <a:pt x="261715" y="11961"/>
                  <a:pt x="255438" y="15157"/>
                </a:cubicBezTo>
                <a:cubicBezTo>
                  <a:pt x="248180" y="18831"/>
                  <a:pt x="240921" y="22506"/>
                  <a:pt x="233663" y="26181"/>
                </a:cubicBezTo>
                <a:cubicBezTo>
                  <a:pt x="227249" y="29422"/>
                  <a:pt x="220858" y="32686"/>
                  <a:pt x="214444" y="35928"/>
                </a:cubicBezTo>
                <a:cubicBezTo>
                  <a:pt x="212778" y="36772"/>
                  <a:pt x="211111" y="37617"/>
                  <a:pt x="209445" y="38461"/>
                </a:cubicBezTo>
                <a:cubicBezTo>
                  <a:pt x="208669" y="38849"/>
                  <a:pt x="207802" y="39192"/>
                  <a:pt x="207071" y="39671"/>
                </a:cubicBezTo>
                <a:cubicBezTo>
                  <a:pt x="206250" y="40219"/>
                  <a:pt x="205679" y="41155"/>
                  <a:pt x="204789" y="41588"/>
                </a:cubicBezTo>
                <a:cubicBezTo>
                  <a:pt x="203648" y="42136"/>
                  <a:pt x="202118" y="42159"/>
                  <a:pt x="200886" y="42341"/>
                </a:cubicBezTo>
                <a:cubicBezTo>
                  <a:pt x="197987" y="42798"/>
                  <a:pt x="195088" y="43186"/>
                  <a:pt x="192166" y="43528"/>
                </a:cubicBezTo>
                <a:cubicBezTo>
                  <a:pt x="186346" y="44168"/>
                  <a:pt x="180503" y="44578"/>
                  <a:pt x="174659" y="44738"/>
                </a:cubicBezTo>
                <a:cubicBezTo>
                  <a:pt x="175539" y="45039"/>
                  <a:pt x="176468" y="45109"/>
                  <a:pt x="177412" y="45109"/>
                </a:cubicBezTo>
                <a:cubicBezTo>
                  <a:pt x="178243" y="45109"/>
                  <a:pt x="179086" y="45055"/>
                  <a:pt x="179916" y="45055"/>
                </a:cubicBezTo>
                <a:cubicBezTo>
                  <a:pt x="181004" y="45055"/>
                  <a:pt x="182069" y="45149"/>
                  <a:pt x="183059" y="45583"/>
                </a:cubicBezTo>
                <a:cubicBezTo>
                  <a:pt x="182100" y="45765"/>
                  <a:pt x="181142" y="45948"/>
                  <a:pt x="180183" y="46108"/>
                </a:cubicBezTo>
                <a:cubicBezTo>
                  <a:pt x="180480" y="45925"/>
                  <a:pt x="180777" y="45720"/>
                  <a:pt x="181073" y="45514"/>
                </a:cubicBezTo>
                <a:lnTo>
                  <a:pt x="181073" y="45514"/>
                </a:lnTo>
                <a:cubicBezTo>
                  <a:pt x="178879" y="45992"/>
                  <a:pt x="176634" y="46228"/>
                  <a:pt x="174391" y="46228"/>
                </a:cubicBezTo>
                <a:cubicBezTo>
                  <a:pt x="172668" y="46228"/>
                  <a:pt x="170946" y="46089"/>
                  <a:pt x="169250" y="45811"/>
                </a:cubicBezTo>
                <a:cubicBezTo>
                  <a:pt x="170300" y="45651"/>
                  <a:pt x="171373" y="45514"/>
                  <a:pt x="172423" y="45354"/>
                </a:cubicBezTo>
                <a:cubicBezTo>
                  <a:pt x="172103" y="45103"/>
                  <a:pt x="171669" y="44966"/>
                  <a:pt x="171258" y="44966"/>
                </a:cubicBezTo>
                <a:cubicBezTo>
                  <a:pt x="172035" y="44670"/>
                  <a:pt x="172833" y="44396"/>
                  <a:pt x="173632" y="44190"/>
                </a:cubicBezTo>
                <a:cubicBezTo>
                  <a:pt x="171064" y="43745"/>
                  <a:pt x="168434" y="43608"/>
                  <a:pt x="165800" y="43608"/>
                </a:cubicBezTo>
                <a:cubicBezTo>
                  <a:pt x="163167" y="43608"/>
                  <a:pt x="160531" y="43745"/>
                  <a:pt x="157951" y="43848"/>
                </a:cubicBezTo>
                <a:cubicBezTo>
                  <a:pt x="155189" y="43985"/>
                  <a:pt x="152450" y="44099"/>
                  <a:pt x="149689" y="44236"/>
                </a:cubicBezTo>
                <a:cubicBezTo>
                  <a:pt x="144188" y="44487"/>
                  <a:pt x="138687" y="44738"/>
                  <a:pt x="133186" y="45035"/>
                </a:cubicBezTo>
                <a:cubicBezTo>
                  <a:pt x="128895" y="45263"/>
                  <a:pt x="124604" y="45491"/>
                  <a:pt x="120312" y="45834"/>
                </a:cubicBezTo>
                <a:cubicBezTo>
                  <a:pt x="119034" y="45925"/>
                  <a:pt x="117779" y="46016"/>
                  <a:pt x="116501" y="46153"/>
                </a:cubicBezTo>
                <a:cubicBezTo>
                  <a:pt x="116158" y="46199"/>
                  <a:pt x="115268" y="46176"/>
                  <a:pt x="114971" y="46450"/>
                </a:cubicBezTo>
                <a:cubicBezTo>
                  <a:pt x="114576" y="46853"/>
                  <a:pt x="111963" y="46988"/>
                  <a:pt x="108656" y="46988"/>
                </a:cubicBezTo>
                <a:cubicBezTo>
                  <a:pt x="102042" y="46988"/>
                  <a:pt x="92648" y="46450"/>
                  <a:pt x="92648" y="46450"/>
                </a:cubicBezTo>
                <a:lnTo>
                  <a:pt x="51951" y="31294"/>
                </a:lnTo>
                <a:lnTo>
                  <a:pt x="23" y="31659"/>
                </a:lnTo>
                <a:lnTo>
                  <a:pt x="0" y="81167"/>
                </a:lnTo>
                <a:lnTo>
                  <a:pt x="285339" y="81213"/>
                </a:lnTo>
                <a:lnTo>
                  <a:pt x="285339" y="1"/>
                </a:lnTo>
                <a:close/>
              </a:path>
            </a:pathLst>
          </a:custGeom>
          <a:solidFill>
            <a:srgbClr val="87D7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32"/>
          <p:cNvSpPr/>
          <p:nvPr/>
        </p:nvSpPr>
        <p:spPr>
          <a:xfrm>
            <a:off x="6933466" y="3545609"/>
            <a:ext cx="2977717" cy="1434098"/>
          </a:xfrm>
          <a:custGeom>
            <a:avLst/>
            <a:gdLst/>
            <a:ahLst/>
            <a:cxnLst/>
            <a:rect l="l" t="t" r="r" b="b"/>
            <a:pathLst>
              <a:path w="105546" h="50832" extrusionOk="0">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32"/>
          <p:cNvSpPr/>
          <p:nvPr/>
        </p:nvSpPr>
        <p:spPr>
          <a:xfrm flipH="1">
            <a:off x="8668690" y="2553879"/>
            <a:ext cx="1720031" cy="1396462"/>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32"/>
          <p:cNvSpPr/>
          <p:nvPr/>
        </p:nvSpPr>
        <p:spPr>
          <a:xfrm flipH="1">
            <a:off x="9520986" y="3045750"/>
            <a:ext cx="1614615" cy="1363933"/>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32"/>
          <p:cNvSpPr/>
          <p:nvPr/>
        </p:nvSpPr>
        <p:spPr>
          <a:xfrm>
            <a:off x="7165012" y="3531713"/>
            <a:ext cx="2468961" cy="1363933"/>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32"/>
          <p:cNvSpPr/>
          <p:nvPr/>
        </p:nvSpPr>
        <p:spPr>
          <a:xfrm flipH="1">
            <a:off x="8710985" y="4400401"/>
            <a:ext cx="1273766" cy="690811"/>
          </a:xfrm>
          <a:custGeom>
            <a:avLst/>
            <a:gdLst/>
            <a:ahLst/>
            <a:cxnLst/>
            <a:rect l="l" t="t" r="r" b="b"/>
            <a:pathLst>
              <a:path w="45149" h="24486" extrusionOk="0">
                <a:moveTo>
                  <a:pt x="33623" y="1"/>
                </a:moveTo>
                <a:cubicBezTo>
                  <a:pt x="22364" y="1"/>
                  <a:pt x="11937" y="5776"/>
                  <a:pt x="3675" y="14397"/>
                </a:cubicBezTo>
                <a:cubicBezTo>
                  <a:pt x="2123" y="16040"/>
                  <a:pt x="639" y="17820"/>
                  <a:pt x="0" y="19989"/>
                </a:cubicBezTo>
                <a:cubicBezTo>
                  <a:pt x="6026" y="13529"/>
                  <a:pt x="13421" y="8394"/>
                  <a:pt x="21570" y="4947"/>
                </a:cubicBezTo>
                <a:lnTo>
                  <a:pt x="21570" y="4947"/>
                </a:lnTo>
                <a:cubicBezTo>
                  <a:pt x="13764" y="8690"/>
                  <a:pt x="7441" y="15401"/>
                  <a:pt x="4131" y="23390"/>
                </a:cubicBezTo>
                <a:cubicBezTo>
                  <a:pt x="11641" y="16542"/>
                  <a:pt x="19539" y="10128"/>
                  <a:pt x="27778" y="4148"/>
                </a:cubicBezTo>
                <a:lnTo>
                  <a:pt x="27778" y="4148"/>
                </a:lnTo>
                <a:cubicBezTo>
                  <a:pt x="21319" y="9854"/>
                  <a:pt x="14517" y="16109"/>
                  <a:pt x="12508" y="24485"/>
                </a:cubicBezTo>
                <a:cubicBezTo>
                  <a:pt x="16548" y="16588"/>
                  <a:pt x="22574" y="9717"/>
                  <a:pt x="29901" y="4696"/>
                </a:cubicBezTo>
                <a:lnTo>
                  <a:pt x="29901" y="4696"/>
                </a:lnTo>
                <a:cubicBezTo>
                  <a:pt x="24697" y="9101"/>
                  <a:pt x="21935" y="16245"/>
                  <a:pt x="22825" y="23002"/>
                </a:cubicBezTo>
                <a:cubicBezTo>
                  <a:pt x="24090" y="16971"/>
                  <a:pt x="26205" y="11118"/>
                  <a:pt x="29080" y="5644"/>
                </a:cubicBezTo>
                <a:lnTo>
                  <a:pt x="29080" y="5644"/>
                </a:lnTo>
                <a:cubicBezTo>
                  <a:pt x="26626" y="10358"/>
                  <a:pt x="26178" y="16056"/>
                  <a:pt x="27870" y="21084"/>
                </a:cubicBezTo>
                <a:cubicBezTo>
                  <a:pt x="28260" y="18197"/>
                  <a:pt x="28817" y="15325"/>
                  <a:pt x="29512" y="12485"/>
                </a:cubicBezTo>
                <a:lnTo>
                  <a:pt x="29512" y="12485"/>
                </a:lnTo>
                <a:cubicBezTo>
                  <a:pt x="29211" y="14408"/>
                  <a:pt x="29595" y="16440"/>
                  <a:pt x="30632" y="18094"/>
                </a:cubicBezTo>
                <a:cubicBezTo>
                  <a:pt x="31020" y="15743"/>
                  <a:pt x="31408" y="13415"/>
                  <a:pt x="31773" y="11087"/>
                </a:cubicBezTo>
                <a:lnTo>
                  <a:pt x="31773" y="11087"/>
                </a:lnTo>
                <a:cubicBezTo>
                  <a:pt x="31750" y="13506"/>
                  <a:pt x="33074" y="15903"/>
                  <a:pt x="35128" y="17204"/>
                </a:cubicBezTo>
                <a:cubicBezTo>
                  <a:pt x="35836" y="13872"/>
                  <a:pt x="36543" y="10516"/>
                  <a:pt x="37228" y="7161"/>
                </a:cubicBezTo>
                <a:lnTo>
                  <a:pt x="37228" y="7161"/>
                </a:lnTo>
                <a:cubicBezTo>
                  <a:pt x="37046" y="9832"/>
                  <a:pt x="37434" y="12548"/>
                  <a:pt x="38347" y="15059"/>
                </a:cubicBezTo>
                <a:cubicBezTo>
                  <a:pt x="37433" y="12508"/>
                  <a:pt x="39764" y="1865"/>
                  <a:pt x="44143" y="1865"/>
                </a:cubicBezTo>
                <a:cubicBezTo>
                  <a:pt x="44467" y="1865"/>
                  <a:pt x="44802" y="1924"/>
                  <a:pt x="45149" y="2048"/>
                </a:cubicBezTo>
                <a:cubicBezTo>
                  <a:pt x="41247" y="647"/>
                  <a:pt x="37389" y="1"/>
                  <a:pt x="33623"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32"/>
          <p:cNvSpPr/>
          <p:nvPr/>
        </p:nvSpPr>
        <p:spPr>
          <a:xfrm flipH="1">
            <a:off x="8535854" y="3856726"/>
            <a:ext cx="544812" cy="1109569"/>
          </a:xfrm>
          <a:custGeom>
            <a:avLst/>
            <a:gdLst/>
            <a:ahLst/>
            <a:cxnLst/>
            <a:rect l="l" t="t" r="r" b="b"/>
            <a:pathLst>
              <a:path w="19311" h="39329" extrusionOk="0">
                <a:moveTo>
                  <a:pt x="19060" y="0"/>
                </a:moveTo>
                <a:lnTo>
                  <a:pt x="19060" y="0"/>
                </a:lnTo>
                <a:cubicBezTo>
                  <a:pt x="18238" y="2511"/>
                  <a:pt x="17257" y="5045"/>
                  <a:pt x="15659" y="7168"/>
                </a:cubicBezTo>
                <a:cubicBezTo>
                  <a:pt x="14358" y="8902"/>
                  <a:pt x="12669" y="10340"/>
                  <a:pt x="11140" y="11870"/>
                </a:cubicBezTo>
                <a:cubicBezTo>
                  <a:pt x="4269" y="18831"/>
                  <a:pt x="366" y="28509"/>
                  <a:pt x="1" y="38256"/>
                </a:cubicBezTo>
                <a:cubicBezTo>
                  <a:pt x="298" y="37274"/>
                  <a:pt x="617" y="36293"/>
                  <a:pt x="914" y="35311"/>
                </a:cubicBezTo>
                <a:cubicBezTo>
                  <a:pt x="2557" y="30154"/>
                  <a:pt x="4359" y="25089"/>
                  <a:pt x="6960" y="20343"/>
                </a:cubicBezTo>
                <a:lnTo>
                  <a:pt x="6960" y="20343"/>
                </a:lnTo>
                <a:cubicBezTo>
                  <a:pt x="5410" y="23173"/>
                  <a:pt x="5205" y="27279"/>
                  <a:pt x="5479" y="30381"/>
                </a:cubicBezTo>
                <a:cubicBezTo>
                  <a:pt x="5753" y="33713"/>
                  <a:pt x="6894" y="36726"/>
                  <a:pt x="8994" y="39328"/>
                </a:cubicBezTo>
                <a:cubicBezTo>
                  <a:pt x="7396" y="31705"/>
                  <a:pt x="5753" y="23488"/>
                  <a:pt x="9656" y="16298"/>
                </a:cubicBezTo>
                <a:lnTo>
                  <a:pt x="9656" y="16298"/>
                </a:lnTo>
                <a:cubicBezTo>
                  <a:pt x="8925" y="17644"/>
                  <a:pt x="8834" y="19836"/>
                  <a:pt x="8674" y="21342"/>
                </a:cubicBezTo>
                <a:cubicBezTo>
                  <a:pt x="8515" y="23100"/>
                  <a:pt x="8492" y="24903"/>
                  <a:pt x="8720" y="26637"/>
                </a:cubicBezTo>
                <a:cubicBezTo>
                  <a:pt x="9131" y="29765"/>
                  <a:pt x="10592" y="32914"/>
                  <a:pt x="12441" y="35448"/>
                </a:cubicBezTo>
                <a:cubicBezTo>
                  <a:pt x="11710" y="34421"/>
                  <a:pt x="11550" y="32252"/>
                  <a:pt x="11345" y="31043"/>
                </a:cubicBezTo>
                <a:cubicBezTo>
                  <a:pt x="11117" y="29650"/>
                  <a:pt x="10888" y="28258"/>
                  <a:pt x="10797" y="26866"/>
                </a:cubicBezTo>
                <a:cubicBezTo>
                  <a:pt x="10569" y="23990"/>
                  <a:pt x="10569" y="20954"/>
                  <a:pt x="11870" y="18306"/>
                </a:cubicBezTo>
                <a:lnTo>
                  <a:pt x="11870" y="18306"/>
                </a:lnTo>
                <a:cubicBezTo>
                  <a:pt x="10729" y="22483"/>
                  <a:pt x="11117" y="27048"/>
                  <a:pt x="12943" y="30951"/>
                </a:cubicBezTo>
                <a:cubicBezTo>
                  <a:pt x="12235" y="27185"/>
                  <a:pt x="12646" y="23282"/>
                  <a:pt x="13376" y="19516"/>
                </a:cubicBezTo>
                <a:lnTo>
                  <a:pt x="13376" y="19516"/>
                </a:lnTo>
                <a:cubicBezTo>
                  <a:pt x="12988" y="22369"/>
                  <a:pt x="13308" y="25314"/>
                  <a:pt x="14267" y="28030"/>
                </a:cubicBezTo>
                <a:cubicBezTo>
                  <a:pt x="13856" y="25724"/>
                  <a:pt x="14198" y="23305"/>
                  <a:pt x="14792" y="21022"/>
                </a:cubicBezTo>
                <a:cubicBezTo>
                  <a:pt x="15385" y="18740"/>
                  <a:pt x="16207" y="16526"/>
                  <a:pt x="16755" y="14221"/>
                </a:cubicBezTo>
                <a:cubicBezTo>
                  <a:pt x="17051" y="17096"/>
                  <a:pt x="17713" y="19927"/>
                  <a:pt x="18718" y="22620"/>
                </a:cubicBezTo>
                <a:cubicBezTo>
                  <a:pt x="19220" y="18352"/>
                  <a:pt x="19197" y="14084"/>
                  <a:pt x="19265" y="9792"/>
                </a:cubicBezTo>
                <a:cubicBezTo>
                  <a:pt x="19288" y="8263"/>
                  <a:pt x="19288" y="6711"/>
                  <a:pt x="19288" y="5182"/>
                </a:cubicBezTo>
                <a:cubicBezTo>
                  <a:pt x="19288" y="4223"/>
                  <a:pt x="19288" y="3264"/>
                  <a:pt x="19288" y="2306"/>
                </a:cubicBezTo>
                <a:cubicBezTo>
                  <a:pt x="19288" y="1872"/>
                  <a:pt x="19311" y="1416"/>
                  <a:pt x="19288" y="982"/>
                </a:cubicBezTo>
                <a:cubicBezTo>
                  <a:pt x="19265" y="799"/>
                  <a:pt x="19037" y="92"/>
                  <a:pt x="19060" y="0"/>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32"/>
          <p:cNvSpPr/>
          <p:nvPr/>
        </p:nvSpPr>
        <p:spPr>
          <a:xfrm flipH="1">
            <a:off x="4196031" y="-128386"/>
            <a:ext cx="7701575" cy="2305627"/>
          </a:xfrm>
          <a:custGeom>
            <a:avLst/>
            <a:gdLst/>
            <a:ahLst/>
            <a:cxnLst/>
            <a:rect l="l" t="t" r="r" b="b"/>
            <a:pathLst>
              <a:path w="264341" h="79136" extrusionOk="0">
                <a:moveTo>
                  <a:pt x="65628" y="21293"/>
                </a:moveTo>
                <a:cubicBezTo>
                  <a:pt x="65626" y="21294"/>
                  <a:pt x="65625" y="21296"/>
                  <a:pt x="65624" y="21297"/>
                </a:cubicBezTo>
                <a:cubicBezTo>
                  <a:pt x="65625" y="21296"/>
                  <a:pt x="65626" y="21294"/>
                  <a:pt x="65628" y="21293"/>
                </a:cubicBezTo>
                <a:close/>
                <a:moveTo>
                  <a:pt x="67793" y="21919"/>
                </a:moveTo>
                <a:cubicBezTo>
                  <a:pt x="67593" y="21919"/>
                  <a:pt x="67420" y="21950"/>
                  <a:pt x="67290" y="22027"/>
                </a:cubicBezTo>
                <a:cubicBezTo>
                  <a:pt x="67535" y="22027"/>
                  <a:pt x="67795" y="22002"/>
                  <a:pt x="68035" y="21932"/>
                </a:cubicBezTo>
                <a:lnTo>
                  <a:pt x="68035" y="21932"/>
                </a:lnTo>
                <a:cubicBezTo>
                  <a:pt x="67951" y="21924"/>
                  <a:pt x="67870" y="21919"/>
                  <a:pt x="67793" y="21919"/>
                </a:cubicBezTo>
                <a:close/>
                <a:moveTo>
                  <a:pt x="160983" y="24786"/>
                </a:moveTo>
                <a:cubicBezTo>
                  <a:pt x="160953" y="24825"/>
                  <a:pt x="160925" y="24864"/>
                  <a:pt x="160896" y="24903"/>
                </a:cubicBezTo>
                <a:cubicBezTo>
                  <a:pt x="160926" y="24865"/>
                  <a:pt x="160955" y="24826"/>
                  <a:pt x="160983" y="24786"/>
                </a:cubicBezTo>
                <a:close/>
                <a:moveTo>
                  <a:pt x="135081" y="29765"/>
                </a:moveTo>
                <a:cubicBezTo>
                  <a:pt x="135087" y="29768"/>
                  <a:pt x="135093" y="29771"/>
                  <a:pt x="135098" y="29775"/>
                </a:cubicBezTo>
                <a:lnTo>
                  <a:pt x="135098" y="29775"/>
                </a:lnTo>
                <a:cubicBezTo>
                  <a:pt x="135093" y="29771"/>
                  <a:pt x="135087" y="29768"/>
                  <a:pt x="135081" y="29765"/>
                </a:cubicBezTo>
                <a:close/>
                <a:moveTo>
                  <a:pt x="184863" y="30153"/>
                </a:moveTo>
                <a:lnTo>
                  <a:pt x="184855" y="30154"/>
                </a:lnTo>
                <a:lnTo>
                  <a:pt x="184855" y="30154"/>
                </a:lnTo>
                <a:cubicBezTo>
                  <a:pt x="184858" y="30154"/>
                  <a:pt x="184860" y="30153"/>
                  <a:pt x="184863" y="30153"/>
                </a:cubicBezTo>
                <a:close/>
                <a:moveTo>
                  <a:pt x="156953" y="44486"/>
                </a:moveTo>
                <a:cubicBezTo>
                  <a:pt x="156951" y="44486"/>
                  <a:pt x="156949" y="44487"/>
                  <a:pt x="156948" y="44487"/>
                </a:cubicBezTo>
                <a:cubicBezTo>
                  <a:pt x="156949" y="44487"/>
                  <a:pt x="156951" y="44486"/>
                  <a:pt x="156953" y="44486"/>
                </a:cubicBezTo>
                <a:close/>
                <a:moveTo>
                  <a:pt x="82492" y="47751"/>
                </a:moveTo>
                <a:lnTo>
                  <a:pt x="82492" y="47751"/>
                </a:lnTo>
                <a:cubicBezTo>
                  <a:pt x="82489" y="47753"/>
                  <a:pt x="82486" y="47755"/>
                  <a:pt x="82483" y="47757"/>
                </a:cubicBezTo>
                <a:lnTo>
                  <a:pt x="82483" y="47757"/>
                </a:lnTo>
                <a:cubicBezTo>
                  <a:pt x="82486" y="47755"/>
                  <a:pt x="82489" y="47753"/>
                  <a:pt x="82492" y="47751"/>
                </a:cubicBezTo>
                <a:close/>
                <a:moveTo>
                  <a:pt x="23509" y="49480"/>
                </a:moveTo>
                <a:cubicBezTo>
                  <a:pt x="23492" y="49480"/>
                  <a:pt x="23475" y="49481"/>
                  <a:pt x="23458" y="49481"/>
                </a:cubicBezTo>
                <a:lnTo>
                  <a:pt x="23458" y="49481"/>
                </a:lnTo>
                <a:cubicBezTo>
                  <a:pt x="23612" y="49506"/>
                  <a:pt x="23767" y="49530"/>
                  <a:pt x="23922" y="49554"/>
                </a:cubicBezTo>
                <a:cubicBezTo>
                  <a:pt x="23783" y="49503"/>
                  <a:pt x="23645" y="49480"/>
                  <a:pt x="23509" y="49480"/>
                </a:cubicBezTo>
                <a:close/>
                <a:moveTo>
                  <a:pt x="63136" y="50034"/>
                </a:moveTo>
                <a:cubicBezTo>
                  <a:pt x="63138" y="50034"/>
                  <a:pt x="63141" y="50034"/>
                  <a:pt x="63144" y="50034"/>
                </a:cubicBezTo>
                <a:lnTo>
                  <a:pt x="63144" y="50034"/>
                </a:lnTo>
                <a:cubicBezTo>
                  <a:pt x="63141" y="50034"/>
                  <a:pt x="63138" y="50034"/>
                  <a:pt x="63136" y="50034"/>
                </a:cubicBezTo>
                <a:close/>
                <a:moveTo>
                  <a:pt x="206" y="1"/>
                </a:moveTo>
                <a:cubicBezTo>
                  <a:pt x="206" y="1576"/>
                  <a:pt x="229" y="3151"/>
                  <a:pt x="229" y="4726"/>
                </a:cubicBezTo>
                <a:cubicBezTo>
                  <a:pt x="320" y="15454"/>
                  <a:pt x="92" y="27939"/>
                  <a:pt x="183" y="38667"/>
                </a:cubicBezTo>
                <a:cubicBezTo>
                  <a:pt x="206" y="44122"/>
                  <a:pt x="161" y="46930"/>
                  <a:pt x="206" y="52408"/>
                </a:cubicBezTo>
                <a:cubicBezTo>
                  <a:pt x="206" y="53184"/>
                  <a:pt x="1" y="59986"/>
                  <a:pt x="229" y="63387"/>
                </a:cubicBezTo>
                <a:cubicBezTo>
                  <a:pt x="337" y="64999"/>
                  <a:pt x="1031" y="65700"/>
                  <a:pt x="1321" y="65700"/>
                </a:cubicBezTo>
                <a:cubicBezTo>
                  <a:pt x="1339" y="65700"/>
                  <a:pt x="1356" y="65697"/>
                  <a:pt x="1370" y="65692"/>
                </a:cubicBezTo>
                <a:cubicBezTo>
                  <a:pt x="1827" y="65532"/>
                  <a:pt x="1690" y="64870"/>
                  <a:pt x="1439" y="64459"/>
                </a:cubicBezTo>
                <a:cubicBezTo>
                  <a:pt x="1165" y="64071"/>
                  <a:pt x="845" y="63546"/>
                  <a:pt x="1165" y="63158"/>
                </a:cubicBezTo>
                <a:cubicBezTo>
                  <a:pt x="1271" y="63023"/>
                  <a:pt x="1411" y="62968"/>
                  <a:pt x="1565" y="62968"/>
                </a:cubicBezTo>
                <a:cubicBezTo>
                  <a:pt x="1907" y="62968"/>
                  <a:pt x="2320" y="63240"/>
                  <a:pt x="2603" y="63524"/>
                </a:cubicBezTo>
                <a:cubicBezTo>
                  <a:pt x="2888" y="63826"/>
                  <a:pt x="3297" y="64140"/>
                  <a:pt x="3657" y="64140"/>
                </a:cubicBezTo>
                <a:cubicBezTo>
                  <a:pt x="3786" y="64140"/>
                  <a:pt x="3909" y="64099"/>
                  <a:pt x="4018" y="64003"/>
                </a:cubicBezTo>
                <a:cubicBezTo>
                  <a:pt x="3379" y="62976"/>
                  <a:pt x="2740" y="61971"/>
                  <a:pt x="2078" y="60944"/>
                </a:cubicBezTo>
                <a:lnTo>
                  <a:pt x="2078" y="60944"/>
                </a:lnTo>
                <a:cubicBezTo>
                  <a:pt x="2595" y="61188"/>
                  <a:pt x="3184" y="61431"/>
                  <a:pt x="3728" y="61431"/>
                </a:cubicBezTo>
                <a:cubicBezTo>
                  <a:pt x="4000" y="61431"/>
                  <a:pt x="4262" y="61370"/>
                  <a:pt x="4497" y="61218"/>
                </a:cubicBezTo>
                <a:cubicBezTo>
                  <a:pt x="5000" y="60876"/>
                  <a:pt x="5182" y="60237"/>
                  <a:pt x="5456" y="59689"/>
                </a:cubicBezTo>
                <a:cubicBezTo>
                  <a:pt x="5713" y="59214"/>
                  <a:pt x="6158" y="58740"/>
                  <a:pt x="6659" y="58740"/>
                </a:cubicBezTo>
                <a:cubicBezTo>
                  <a:pt x="6736" y="58740"/>
                  <a:pt x="6815" y="58751"/>
                  <a:pt x="6894" y="58776"/>
                </a:cubicBezTo>
                <a:cubicBezTo>
                  <a:pt x="6734" y="58365"/>
                  <a:pt x="6597" y="57977"/>
                  <a:pt x="6460" y="57566"/>
                </a:cubicBezTo>
                <a:cubicBezTo>
                  <a:pt x="5848" y="58191"/>
                  <a:pt x="4980" y="58506"/>
                  <a:pt x="4116" y="58506"/>
                </a:cubicBezTo>
                <a:cubicBezTo>
                  <a:pt x="3370" y="58506"/>
                  <a:pt x="2627" y="58271"/>
                  <a:pt x="2055" y="57794"/>
                </a:cubicBezTo>
                <a:cubicBezTo>
                  <a:pt x="2690" y="56937"/>
                  <a:pt x="3763" y="56440"/>
                  <a:pt x="4829" y="56440"/>
                </a:cubicBezTo>
                <a:cubicBezTo>
                  <a:pt x="5181" y="56440"/>
                  <a:pt x="5533" y="56494"/>
                  <a:pt x="5867" y="56607"/>
                </a:cubicBezTo>
                <a:cubicBezTo>
                  <a:pt x="5159" y="55443"/>
                  <a:pt x="2146" y="53754"/>
                  <a:pt x="2124" y="52613"/>
                </a:cubicBezTo>
                <a:cubicBezTo>
                  <a:pt x="2177" y="52609"/>
                  <a:pt x="2230" y="52607"/>
                  <a:pt x="2283" y="52607"/>
                </a:cubicBezTo>
                <a:cubicBezTo>
                  <a:pt x="3803" y="52607"/>
                  <a:pt x="4978" y="54155"/>
                  <a:pt x="6346" y="54530"/>
                </a:cubicBezTo>
                <a:cubicBezTo>
                  <a:pt x="6689" y="53206"/>
                  <a:pt x="5684" y="51883"/>
                  <a:pt x="4908" y="50878"/>
                </a:cubicBezTo>
                <a:lnTo>
                  <a:pt x="3539" y="49052"/>
                </a:lnTo>
                <a:cubicBezTo>
                  <a:pt x="3610" y="48940"/>
                  <a:pt x="3713" y="48899"/>
                  <a:pt x="3833" y="48899"/>
                </a:cubicBezTo>
                <a:cubicBezTo>
                  <a:pt x="4138" y="48899"/>
                  <a:pt x="4558" y="49159"/>
                  <a:pt x="4880" y="49159"/>
                </a:cubicBezTo>
                <a:cubicBezTo>
                  <a:pt x="4997" y="49159"/>
                  <a:pt x="5102" y="49124"/>
                  <a:pt x="5182" y="49029"/>
                </a:cubicBezTo>
                <a:cubicBezTo>
                  <a:pt x="5274" y="48915"/>
                  <a:pt x="5296" y="48778"/>
                  <a:pt x="5319" y="48619"/>
                </a:cubicBezTo>
                <a:cubicBezTo>
                  <a:pt x="5388" y="47683"/>
                  <a:pt x="5456" y="46724"/>
                  <a:pt x="5547" y="45788"/>
                </a:cubicBezTo>
                <a:cubicBezTo>
                  <a:pt x="5684" y="47272"/>
                  <a:pt x="5844" y="48778"/>
                  <a:pt x="6438" y="50171"/>
                </a:cubicBezTo>
                <a:cubicBezTo>
                  <a:pt x="6575" y="49897"/>
                  <a:pt x="6734" y="49623"/>
                  <a:pt x="6894" y="49349"/>
                </a:cubicBezTo>
                <a:cubicBezTo>
                  <a:pt x="6917" y="49303"/>
                  <a:pt x="6940" y="49235"/>
                  <a:pt x="7008" y="49212"/>
                </a:cubicBezTo>
                <a:cubicBezTo>
                  <a:pt x="7032" y="49198"/>
                  <a:pt x="7057" y="49192"/>
                  <a:pt x="7083" y="49192"/>
                </a:cubicBezTo>
                <a:cubicBezTo>
                  <a:pt x="7183" y="49192"/>
                  <a:pt x="7292" y="49286"/>
                  <a:pt x="7328" y="49395"/>
                </a:cubicBezTo>
                <a:cubicBezTo>
                  <a:pt x="7373" y="49532"/>
                  <a:pt x="7351" y="49669"/>
                  <a:pt x="7328" y="49806"/>
                </a:cubicBezTo>
                <a:cubicBezTo>
                  <a:pt x="7214" y="50719"/>
                  <a:pt x="7739" y="51586"/>
                  <a:pt x="8241" y="52362"/>
                </a:cubicBezTo>
                <a:cubicBezTo>
                  <a:pt x="8286" y="52453"/>
                  <a:pt x="8355" y="52545"/>
                  <a:pt x="8446" y="52567"/>
                </a:cubicBezTo>
                <a:cubicBezTo>
                  <a:pt x="8476" y="52578"/>
                  <a:pt x="8505" y="52583"/>
                  <a:pt x="8532" y="52583"/>
                </a:cubicBezTo>
                <a:cubicBezTo>
                  <a:pt x="8734" y="52583"/>
                  <a:pt x="8863" y="52309"/>
                  <a:pt x="8903" y="52088"/>
                </a:cubicBezTo>
                <a:cubicBezTo>
                  <a:pt x="8926" y="51837"/>
                  <a:pt x="8994" y="51517"/>
                  <a:pt x="9245" y="51495"/>
                </a:cubicBezTo>
                <a:cubicBezTo>
                  <a:pt x="9359" y="52887"/>
                  <a:pt x="9473" y="54302"/>
                  <a:pt x="9588" y="55694"/>
                </a:cubicBezTo>
                <a:cubicBezTo>
                  <a:pt x="10181" y="55603"/>
                  <a:pt x="10615" y="55101"/>
                  <a:pt x="10866" y="54553"/>
                </a:cubicBezTo>
                <a:cubicBezTo>
                  <a:pt x="11068" y="54172"/>
                  <a:pt x="11203" y="52931"/>
                  <a:pt x="11814" y="52931"/>
                </a:cubicBezTo>
                <a:cubicBezTo>
                  <a:pt x="11825" y="52931"/>
                  <a:pt x="11836" y="52932"/>
                  <a:pt x="11847" y="52933"/>
                </a:cubicBezTo>
                <a:cubicBezTo>
                  <a:pt x="12441" y="52955"/>
                  <a:pt x="12486" y="53846"/>
                  <a:pt x="12441" y="54256"/>
                </a:cubicBezTo>
                <a:cubicBezTo>
                  <a:pt x="12281" y="55489"/>
                  <a:pt x="12121" y="56744"/>
                  <a:pt x="11961" y="57977"/>
                </a:cubicBezTo>
                <a:cubicBezTo>
                  <a:pt x="12441" y="56722"/>
                  <a:pt x="13262" y="55626"/>
                  <a:pt x="14335" y="54827"/>
                </a:cubicBezTo>
                <a:lnTo>
                  <a:pt x="14335" y="54827"/>
                </a:lnTo>
                <a:cubicBezTo>
                  <a:pt x="13650" y="55421"/>
                  <a:pt x="13879" y="56516"/>
                  <a:pt x="14084" y="57429"/>
                </a:cubicBezTo>
                <a:cubicBezTo>
                  <a:pt x="14267" y="58319"/>
                  <a:pt x="14175" y="59529"/>
                  <a:pt x="13308" y="59803"/>
                </a:cubicBezTo>
                <a:cubicBezTo>
                  <a:pt x="13193" y="59836"/>
                  <a:pt x="13073" y="59849"/>
                  <a:pt x="12951" y="59849"/>
                </a:cubicBezTo>
                <a:cubicBezTo>
                  <a:pt x="12488" y="59849"/>
                  <a:pt x="11988" y="59664"/>
                  <a:pt x="11559" y="59664"/>
                </a:cubicBezTo>
                <a:cubicBezTo>
                  <a:pt x="11312" y="59664"/>
                  <a:pt x="11090" y="59725"/>
                  <a:pt x="10911" y="59917"/>
                </a:cubicBezTo>
                <a:cubicBezTo>
                  <a:pt x="11368" y="60419"/>
                  <a:pt x="11824" y="60921"/>
                  <a:pt x="12281" y="61424"/>
                </a:cubicBezTo>
                <a:cubicBezTo>
                  <a:pt x="11342" y="61144"/>
                  <a:pt x="10386" y="61004"/>
                  <a:pt x="9412" y="61004"/>
                </a:cubicBezTo>
                <a:cubicBezTo>
                  <a:pt x="9273" y="61004"/>
                  <a:pt x="9134" y="61007"/>
                  <a:pt x="8994" y="61013"/>
                </a:cubicBezTo>
                <a:cubicBezTo>
                  <a:pt x="9316" y="62075"/>
                  <a:pt x="10426" y="62821"/>
                  <a:pt x="11526" y="62821"/>
                </a:cubicBezTo>
                <a:cubicBezTo>
                  <a:pt x="11750" y="62821"/>
                  <a:pt x="11973" y="62790"/>
                  <a:pt x="12190" y="62725"/>
                </a:cubicBezTo>
                <a:cubicBezTo>
                  <a:pt x="12486" y="62633"/>
                  <a:pt x="12783" y="62474"/>
                  <a:pt x="13103" y="62474"/>
                </a:cubicBezTo>
                <a:cubicBezTo>
                  <a:pt x="13422" y="62474"/>
                  <a:pt x="13765" y="62702"/>
                  <a:pt x="13765" y="63021"/>
                </a:cubicBezTo>
                <a:cubicBezTo>
                  <a:pt x="13586" y="63011"/>
                  <a:pt x="13402" y="63003"/>
                  <a:pt x="13219" y="63003"/>
                </a:cubicBezTo>
                <a:cubicBezTo>
                  <a:pt x="12583" y="63003"/>
                  <a:pt x="11948" y="63098"/>
                  <a:pt x="11505" y="63524"/>
                </a:cubicBezTo>
                <a:cubicBezTo>
                  <a:pt x="11277" y="63752"/>
                  <a:pt x="11117" y="64071"/>
                  <a:pt x="10889" y="64300"/>
                </a:cubicBezTo>
                <a:cubicBezTo>
                  <a:pt x="10481" y="64749"/>
                  <a:pt x="9930" y="64911"/>
                  <a:pt x="9333" y="64911"/>
                </a:cubicBezTo>
                <a:cubicBezTo>
                  <a:pt x="8628" y="64911"/>
                  <a:pt x="7859" y="64684"/>
                  <a:pt x="7191" y="64437"/>
                </a:cubicBezTo>
                <a:lnTo>
                  <a:pt x="7191" y="64437"/>
                </a:lnTo>
                <a:cubicBezTo>
                  <a:pt x="7716" y="65555"/>
                  <a:pt x="8948" y="66217"/>
                  <a:pt x="10158" y="66399"/>
                </a:cubicBezTo>
                <a:cubicBezTo>
                  <a:pt x="10445" y="66437"/>
                  <a:pt x="10733" y="66453"/>
                  <a:pt x="11020" y="66453"/>
                </a:cubicBezTo>
                <a:cubicBezTo>
                  <a:pt x="11964" y="66453"/>
                  <a:pt x="12905" y="66278"/>
                  <a:pt x="13833" y="66103"/>
                </a:cubicBezTo>
                <a:lnTo>
                  <a:pt x="13833" y="66103"/>
                </a:lnTo>
                <a:cubicBezTo>
                  <a:pt x="12988" y="67518"/>
                  <a:pt x="10706" y="67404"/>
                  <a:pt x="9473" y="68362"/>
                </a:cubicBezTo>
                <a:cubicBezTo>
                  <a:pt x="8286" y="69253"/>
                  <a:pt x="7373" y="70668"/>
                  <a:pt x="5958" y="71649"/>
                </a:cubicBezTo>
                <a:cubicBezTo>
                  <a:pt x="7419" y="71786"/>
                  <a:pt x="8880" y="71923"/>
                  <a:pt x="10341" y="72060"/>
                </a:cubicBezTo>
                <a:cubicBezTo>
                  <a:pt x="9884" y="73316"/>
                  <a:pt x="9610" y="74662"/>
                  <a:pt x="9588" y="76009"/>
                </a:cubicBezTo>
                <a:cubicBezTo>
                  <a:pt x="10432" y="75507"/>
                  <a:pt x="11117" y="74685"/>
                  <a:pt x="11459" y="73749"/>
                </a:cubicBezTo>
                <a:cubicBezTo>
                  <a:pt x="11847" y="73852"/>
                  <a:pt x="12241" y="73903"/>
                  <a:pt x="12635" y="73903"/>
                </a:cubicBezTo>
                <a:cubicBezTo>
                  <a:pt x="13028" y="73903"/>
                  <a:pt x="13422" y="73852"/>
                  <a:pt x="13810" y="73749"/>
                </a:cubicBezTo>
                <a:lnTo>
                  <a:pt x="13810" y="73749"/>
                </a:lnTo>
                <a:cubicBezTo>
                  <a:pt x="13262" y="75096"/>
                  <a:pt x="12852" y="76511"/>
                  <a:pt x="12600" y="77926"/>
                </a:cubicBezTo>
                <a:cubicBezTo>
                  <a:pt x="13856" y="77607"/>
                  <a:pt x="15020" y="76990"/>
                  <a:pt x="16001" y="76146"/>
                </a:cubicBezTo>
                <a:cubicBezTo>
                  <a:pt x="16138" y="76671"/>
                  <a:pt x="16253" y="77196"/>
                  <a:pt x="16367" y="77721"/>
                </a:cubicBezTo>
                <a:cubicBezTo>
                  <a:pt x="17188" y="77013"/>
                  <a:pt x="17805" y="76055"/>
                  <a:pt x="18079" y="74982"/>
                </a:cubicBezTo>
                <a:cubicBezTo>
                  <a:pt x="18900" y="76260"/>
                  <a:pt x="19517" y="77675"/>
                  <a:pt x="19882" y="79136"/>
                </a:cubicBezTo>
                <a:cubicBezTo>
                  <a:pt x="20726" y="77013"/>
                  <a:pt x="20498" y="74502"/>
                  <a:pt x="19265" y="72585"/>
                </a:cubicBezTo>
                <a:lnTo>
                  <a:pt x="19265" y="72585"/>
                </a:lnTo>
                <a:cubicBezTo>
                  <a:pt x="20361" y="72973"/>
                  <a:pt x="21457" y="73361"/>
                  <a:pt x="22575" y="73749"/>
                </a:cubicBezTo>
                <a:cubicBezTo>
                  <a:pt x="22758" y="72654"/>
                  <a:pt x="21228" y="72220"/>
                  <a:pt x="20407" y="71444"/>
                </a:cubicBezTo>
                <a:cubicBezTo>
                  <a:pt x="19380" y="70485"/>
                  <a:pt x="19517" y="68842"/>
                  <a:pt x="19745" y="67449"/>
                </a:cubicBezTo>
                <a:cubicBezTo>
                  <a:pt x="19808" y="67434"/>
                  <a:pt x="19870" y="67426"/>
                  <a:pt x="19931" y="67426"/>
                </a:cubicBezTo>
                <a:cubicBezTo>
                  <a:pt x="20480" y="67426"/>
                  <a:pt x="20920" y="68027"/>
                  <a:pt x="21434" y="68294"/>
                </a:cubicBezTo>
                <a:cubicBezTo>
                  <a:pt x="21519" y="68342"/>
                  <a:pt x="21612" y="68363"/>
                  <a:pt x="21707" y="68363"/>
                </a:cubicBezTo>
                <a:cubicBezTo>
                  <a:pt x="22070" y="68363"/>
                  <a:pt x="22454" y="68056"/>
                  <a:pt x="22502" y="67803"/>
                </a:cubicBezTo>
                <a:lnTo>
                  <a:pt x="22502" y="67803"/>
                </a:lnTo>
                <a:cubicBezTo>
                  <a:pt x="23680" y="69584"/>
                  <a:pt x="23946" y="71986"/>
                  <a:pt x="23123" y="73977"/>
                </a:cubicBezTo>
                <a:cubicBezTo>
                  <a:pt x="23945" y="73338"/>
                  <a:pt x="24744" y="72676"/>
                  <a:pt x="25542" y="72037"/>
                </a:cubicBezTo>
                <a:lnTo>
                  <a:pt x="25542" y="72037"/>
                </a:lnTo>
                <a:cubicBezTo>
                  <a:pt x="25360" y="73338"/>
                  <a:pt x="25200" y="74617"/>
                  <a:pt x="25017" y="75918"/>
                </a:cubicBezTo>
                <a:cubicBezTo>
                  <a:pt x="26387" y="75530"/>
                  <a:pt x="27414" y="74206"/>
                  <a:pt x="27460" y="72813"/>
                </a:cubicBezTo>
                <a:cubicBezTo>
                  <a:pt x="27848" y="73658"/>
                  <a:pt x="28533" y="74388"/>
                  <a:pt x="29354" y="74822"/>
                </a:cubicBezTo>
                <a:cubicBezTo>
                  <a:pt x="29514" y="74092"/>
                  <a:pt x="29674" y="73384"/>
                  <a:pt x="29834" y="72654"/>
                </a:cubicBezTo>
                <a:cubicBezTo>
                  <a:pt x="30153" y="73772"/>
                  <a:pt x="30450" y="74890"/>
                  <a:pt x="30769" y="76009"/>
                </a:cubicBezTo>
                <a:cubicBezTo>
                  <a:pt x="31614" y="74046"/>
                  <a:pt x="31066" y="71581"/>
                  <a:pt x="29491" y="70188"/>
                </a:cubicBezTo>
                <a:cubicBezTo>
                  <a:pt x="30199" y="70120"/>
                  <a:pt x="30929" y="70052"/>
                  <a:pt x="31660" y="70006"/>
                </a:cubicBezTo>
                <a:lnTo>
                  <a:pt x="28144" y="67198"/>
                </a:lnTo>
                <a:cubicBezTo>
                  <a:pt x="29149" y="67130"/>
                  <a:pt x="30153" y="67039"/>
                  <a:pt x="31157" y="66970"/>
                </a:cubicBezTo>
                <a:cubicBezTo>
                  <a:pt x="30199" y="66765"/>
                  <a:pt x="29286" y="66308"/>
                  <a:pt x="28533" y="65669"/>
                </a:cubicBezTo>
                <a:lnTo>
                  <a:pt x="28533" y="65669"/>
                </a:lnTo>
                <a:cubicBezTo>
                  <a:pt x="28728" y="65690"/>
                  <a:pt x="28924" y="65700"/>
                  <a:pt x="29119" y="65700"/>
                </a:cubicBezTo>
                <a:cubicBezTo>
                  <a:pt x="30412" y="65700"/>
                  <a:pt x="31699" y="65249"/>
                  <a:pt x="32710" y="64437"/>
                </a:cubicBezTo>
                <a:lnTo>
                  <a:pt x="32710" y="64437"/>
                </a:lnTo>
                <a:cubicBezTo>
                  <a:pt x="32241" y="64645"/>
                  <a:pt x="31675" y="64745"/>
                  <a:pt x="31085" y="64745"/>
                </a:cubicBezTo>
                <a:cubicBezTo>
                  <a:pt x="29804" y="64745"/>
                  <a:pt x="28408" y="64276"/>
                  <a:pt x="27642" y="63432"/>
                </a:cubicBezTo>
                <a:lnTo>
                  <a:pt x="27642" y="63432"/>
                </a:lnTo>
                <a:cubicBezTo>
                  <a:pt x="28229" y="63584"/>
                  <a:pt x="28829" y="63663"/>
                  <a:pt x="29425" y="63663"/>
                </a:cubicBezTo>
                <a:cubicBezTo>
                  <a:pt x="30709" y="63663"/>
                  <a:pt x="31976" y="63299"/>
                  <a:pt x="33052" y="62519"/>
                </a:cubicBezTo>
                <a:cubicBezTo>
                  <a:pt x="33440" y="62245"/>
                  <a:pt x="33805" y="61812"/>
                  <a:pt x="33714" y="61355"/>
                </a:cubicBezTo>
                <a:cubicBezTo>
                  <a:pt x="33691" y="61195"/>
                  <a:pt x="33600" y="61036"/>
                  <a:pt x="33645" y="60876"/>
                </a:cubicBezTo>
                <a:cubicBezTo>
                  <a:pt x="33663" y="60806"/>
                  <a:pt x="33714" y="60756"/>
                  <a:pt x="33771" y="60730"/>
                </a:cubicBezTo>
                <a:lnTo>
                  <a:pt x="33771" y="60730"/>
                </a:lnTo>
                <a:cubicBezTo>
                  <a:pt x="33844" y="60756"/>
                  <a:pt x="33916" y="60782"/>
                  <a:pt x="33988" y="60807"/>
                </a:cubicBezTo>
                <a:cubicBezTo>
                  <a:pt x="33978" y="60741"/>
                  <a:pt x="33925" y="60710"/>
                  <a:pt x="33863" y="60710"/>
                </a:cubicBezTo>
                <a:cubicBezTo>
                  <a:pt x="33833" y="60710"/>
                  <a:pt x="33801" y="60717"/>
                  <a:pt x="33771" y="60730"/>
                </a:cubicBezTo>
                <a:lnTo>
                  <a:pt x="33771" y="60730"/>
                </a:lnTo>
                <a:cubicBezTo>
                  <a:pt x="33386" y="60590"/>
                  <a:pt x="32999" y="60440"/>
                  <a:pt x="32595" y="60305"/>
                </a:cubicBezTo>
                <a:cubicBezTo>
                  <a:pt x="33052" y="59917"/>
                  <a:pt x="33600" y="59666"/>
                  <a:pt x="34170" y="59598"/>
                </a:cubicBezTo>
                <a:cubicBezTo>
                  <a:pt x="34043" y="59583"/>
                  <a:pt x="33917" y="59577"/>
                  <a:pt x="33792" y="59577"/>
                </a:cubicBezTo>
                <a:cubicBezTo>
                  <a:pt x="32499" y="59577"/>
                  <a:pt x="31292" y="60285"/>
                  <a:pt x="30085" y="60784"/>
                </a:cubicBezTo>
                <a:cubicBezTo>
                  <a:pt x="29411" y="61058"/>
                  <a:pt x="28647" y="61258"/>
                  <a:pt x="27928" y="61258"/>
                </a:cubicBezTo>
                <a:cubicBezTo>
                  <a:pt x="27209" y="61258"/>
                  <a:pt x="26535" y="61058"/>
                  <a:pt x="26045" y="60533"/>
                </a:cubicBezTo>
                <a:lnTo>
                  <a:pt x="26045" y="60533"/>
                </a:lnTo>
                <a:cubicBezTo>
                  <a:pt x="26154" y="60536"/>
                  <a:pt x="26263" y="60537"/>
                  <a:pt x="26372" y="60537"/>
                </a:cubicBezTo>
                <a:cubicBezTo>
                  <a:pt x="28225" y="60537"/>
                  <a:pt x="30071" y="60171"/>
                  <a:pt x="31774" y="59438"/>
                </a:cubicBezTo>
                <a:cubicBezTo>
                  <a:pt x="32732" y="59027"/>
                  <a:pt x="33760" y="58319"/>
                  <a:pt x="33760" y="57292"/>
                </a:cubicBezTo>
                <a:lnTo>
                  <a:pt x="33760" y="57292"/>
                </a:lnTo>
                <a:cubicBezTo>
                  <a:pt x="33270" y="57700"/>
                  <a:pt x="32627" y="57913"/>
                  <a:pt x="31985" y="57913"/>
                </a:cubicBezTo>
                <a:cubicBezTo>
                  <a:pt x="31548" y="57913"/>
                  <a:pt x="31112" y="57815"/>
                  <a:pt x="30724" y="57612"/>
                </a:cubicBezTo>
                <a:cubicBezTo>
                  <a:pt x="32025" y="57498"/>
                  <a:pt x="33303" y="56881"/>
                  <a:pt x="34193" y="55923"/>
                </a:cubicBezTo>
                <a:lnTo>
                  <a:pt x="34193" y="55923"/>
                </a:lnTo>
                <a:cubicBezTo>
                  <a:pt x="33510" y="56336"/>
                  <a:pt x="32711" y="56553"/>
                  <a:pt x="31913" y="56553"/>
                </a:cubicBezTo>
                <a:cubicBezTo>
                  <a:pt x="31432" y="56553"/>
                  <a:pt x="30951" y="56474"/>
                  <a:pt x="30495" y="56311"/>
                </a:cubicBezTo>
                <a:cubicBezTo>
                  <a:pt x="29196" y="56453"/>
                  <a:pt x="27951" y="56943"/>
                  <a:pt x="26903" y="57704"/>
                </a:cubicBezTo>
                <a:lnTo>
                  <a:pt x="26903" y="57704"/>
                </a:lnTo>
                <a:cubicBezTo>
                  <a:pt x="27097" y="57439"/>
                  <a:pt x="27236" y="57134"/>
                  <a:pt x="27300" y="56813"/>
                </a:cubicBezTo>
                <a:cubicBezTo>
                  <a:pt x="26967" y="56813"/>
                  <a:pt x="26635" y="56889"/>
                  <a:pt x="26333" y="57030"/>
                </a:cubicBezTo>
                <a:lnTo>
                  <a:pt x="26333" y="57030"/>
                </a:lnTo>
                <a:cubicBezTo>
                  <a:pt x="27067" y="56390"/>
                  <a:pt x="27447" y="55304"/>
                  <a:pt x="27186" y="54371"/>
                </a:cubicBezTo>
                <a:lnTo>
                  <a:pt x="27186" y="54371"/>
                </a:lnTo>
                <a:cubicBezTo>
                  <a:pt x="26296" y="55603"/>
                  <a:pt x="24926" y="56493"/>
                  <a:pt x="23420" y="56813"/>
                </a:cubicBezTo>
                <a:cubicBezTo>
                  <a:pt x="24104" y="56379"/>
                  <a:pt x="24675" y="55786"/>
                  <a:pt x="25063" y="55078"/>
                </a:cubicBezTo>
                <a:cubicBezTo>
                  <a:pt x="24911" y="54997"/>
                  <a:pt x="24741" y="54956"/>
                  <a:pt x="24573" y="54956"/>
                </a:cubicBezTo>
                <a:cubicBezTo>
                  <a:pt x="24470" y="54956"/>
                  <a:pt x="24369" y="54971"/>
                  <a:pt x="24273" y="55001"/>
                </a:cubicBezTo>
                <a:lnTo>
                  <a:pt x="24273" y="55001"/>
                </a:lnTo>
                <a:cubicBezTo>
                  <a:pt x="25367" y="54412"/>
                  <a:pt x="26336" y="53577"/>
                  <a:pt x="27072" y="52567"/>
                </a:cubicBezTo>
                <a:lnTo>
                  <a:pt x="27072" y="52567"/>
                </a:lnTo>
                <a:cubicBezTo>
                  <a:pt x="26455" y="53070"/>
                  <a:pt x="25588" y="53024"/>
                  <a:pt x="24812" y="53092"/>
                </a:cubicBezTo>
                <a:cubicBezTo>
                  <a:pt x="23442" y="53206"/>
                  <a:pt x="22119" y="53800"/>
                  <a:pt x="21114" y="54736"/>
                </a:cubicBezTo>
                <a:cubicBezTo>
                  <a:pt x="21434" y="54279"/>
                  <a:pt x="21776" y="53800"/>
                  <a:pt x="22096" y="53321"/>
                </a:cubicBezTo>
                <a:cubicBezTo>
                  <a:pt x="21809" y="53155"/>
                  <a:pt x="21473" y="53069"/>
                  <a:pt x="21140" y="53069"/>
                </a:cubicBezTo>
                <a:cubicBezTo>
                  <a:pt x="21074" y="53069"/>
                  <a:pt x="21008" y="53072"/>
                  <a:pt x="20942" y="53079"/>
                </a:cubicBezTo>
                <a:lnTo>
                  <a:pt x="20942" y="53079"/>
                </a:lnTo>
                <a:cubicBezTo>
                  <a:pt x="21499" y="52920"/>
                  <a:pt x="21974" y="52493"/>
                  <a:pt x="22187" y="51951"/>
                </a:cubicBezTo>
                <a:cubicBezTo>
                  <a:pt x="22112" y="51933"/>
                  <a:pt x="22037" y="51925"/>
                  <a:pt x="21963" y="51925"/>
                </a:cubicBezTo>
                <a:cubicBezTo>
                  <a:pt x="21478" y="51925"/>
                  <a:pt x="21022" y="52275"/>
                  <a:pt x="20566" y="52453"/>
                </a:cubicBezTo>
                <a:cubicBezTo>
                  <a:pt x="20449" y="52497"/>
                  <a:pt x="20317" y="52518"/>
                  <a:pt x="20185" y="52518"/>
                </a:cubicBezTo>
                <a:cubicBezTo>
                  <a:pt x="19702" y="52518"/>
                  <a:pt x="19209" y="52239"/>
                  <a:pt x="19334" y="51791"/>
                </a:cubicBezTo>
                <a:lnTo>
                  <a:pt x="19334" y="51791"/>
                </a:lnTo>
                <a:cubicBezTo>
                  <a:pt x="19479" y="51850"/>
                  <a:pt x="19624" y="51877"/>
                  <a:pt x="19768" y="51877"/>
                </a:cubicBezTo>
                <a:cubicBezTo>
                  <a:pt x="20461" y="51877"/>
                  <a:pt x="21125" y="51263"/>
                  <a:pt x="21616" y="50696"/>
                </a:cubicBezTo>
                <a:cubicBezTo>
                  <a:pt x="22103" y="50134"/>
                  <a:pt x="22759" y="49511"/>
                  <a:pt x="23458" y="49481"/>
                </a:cubicBezTo>
                <a:lnTo>
                  <a:pt x="23458" y="49481"/>
                </a:lnTo>
                <a:cubicBezTo>
                  <a:pt x="22018" y="49255"/>
                  <a:pt x="20594" y="49028"/>
                  <a:pt x="19151" y="48801"/>
                </a:cubicBezTo>
                <a:cubicBezTo>
                  <a:pt x="18900" y="48756"/>
                  <a:pt x="18649" y="48710"/>
                  <a:pt x="18467" y="48550"/>
                </a:cubicBezTo>
                <a:cubicBezTo>
                  <a:pt x="18261" y="48368"/>
                  <a:pt x="18261" y="47865"/>
                  <a:pt x="18170" y="47614"/>
                </a:cubicBezTo>
                <a:lnTo>
                  <a:pt x="18170" y="47614"/>
                </a:lnTo>
                <a:cubicBezTo>
                  <a:pt x="18360" y="47651"/>
                  <a:pt x="18553" y="47666"/>
                  <a:pt x="18748" y="47666"/>
                </a:cubicBezTo>
                <a:cubicBezTo>
                  <a:pt x="19652" y="47666"/>
                  <a:pt x="20593" y="47331"/>
                  <a:pt x="21457" y="47181"/>
                </a:cubicBezTo>
                <a:cubicBezTo>
                  <a:pt x="22712" y="46975"/>
                  <a:pt x="23922" y="46564"/>
                  <a:pt x="24995" y="45925"/>
                </a:cubicBezTo>
                <a:cubicBezTo>
                  <a:pt x="24287" y="45765"/>
                  <a:pt x="23579" y="45492"/>
                  <a:pt x="22940" y="45104"/>
                </a:cubicBezTo>
                <a:cubicBezTo>
                  <a:pt x="23351" y="44624"/>
                  <a:pt x="24059" y="44556"/>
                  <a:pt x="24675" y="44373"/>
                </a:cubicBezTo>
                <a:cubicBezTo>
                  <a:pt x="25269" y="44191"/>
                  <a:pt x="25930" y="43688"/>
                  <a:pt x="25771" y="43072"/>
                </a:cubicBezTo>
                <a:lnTo>
                  <a:pt x="25771" y="43072"/>
                </a:lnTo>
                <a:cubicBezTo>
                  <a:pt x="25177" y="43323"/>
                  <a:pt x="24538" y="43551"/>
                  <a:pt x="23876" y="43551"/>
                </a:cubicBezTo>
                <a:cubicBezTo>
                  <a:pt x="23237" y="43529"/>
                  <a:pt x="22552" y="43186"/>
                  <a:pt x="22324" y="42570"/>
                </a:cubicBezTo>
                <a:cubicBezTo>
                  <a:pt x="22929" y="42357"/>
                  <a:pt x="23569" y="42239"/>
                  <a:pt x="24211" y="42239"/>
                </a:cubicBezTo>
                <a:cubicBezTo>
                  <a:pt x="24465" y="42239"/>
                  <a:pt x="24719" y="42257"/>
                  <a:pt x="24972" y="42296"/>
                </a:cubicBezTo>
                <a:cubicBezTo>
                  <a:pt x="24252" y="41803"/>
                  <a:pt x="23359" y="41531"/>
                  <a:pt x="22475" y="41531"/>
                </a:cubicBezTo>
                <a:cubicBezTo>
                  <a:pt x="22295" y="41531"/>
                  <a:pt x="22114" y="41542"/>
                  <a:pt x="21936" y="41566"/>
                </a:cubicBezTo>
                <a:cubicBezTo>
                  <a:pt x="22414" y="41008"/>
                  <a:pt x="23135" y="40677"/>
                  <a:pt x="23856" y="40677"/>
                </a:cubicBezTo>
                <a:cubicBezTo>
                  <a:pt x="23962" y="40677"/>
                  <a:pt x="24068" y="40684"/>
                  <a:pt x="24173" y="40698"/>
                </a:cubicBezTo>
                <a:cubicBezTo>
                  <a:pt x="23914" y="40583"/>
                  <a:pt x="23636" y="40541"/>
                  <a:pt x="23348" y="40541"/>
                </a:cubicBezTo>
                <a:cubicBezTo>
                  <a:pt x="22613" y="40541"/>
                  <a:pt x="21814" y="40813"/>
                  <a:pt x="21106" y="40813"/>
                </a:cubicBezTo>
                <a:cubicBezTo>
                  <a:pt x="20725" y="40813"/>
                  <a:pt x="20370" y="40735"/>
                  <a:pt x="20064" y="40493"/>
                </a:cubicBezTo>
                <a:cubicBezTo>
                  <a:pt x="19973" y="40402"/>
                  <a:pt x="19882" y="40310"/>
                  <a:pt x="19836" y="40196"/>
                </a:cubicBezTo>
                <a:cubicBezTo>
                  <a:pt x="19749" y="39828"/>
                  <a:pt x="20260" y="39624"/>
                  <a:pt x="20663" y="39624"/>
                </a:cubicBezTo>
                <a:cubicBezTo>
                  <a:pt x="20685" y="39624"/>
                  <a:pt x="20706" y="39624"/>
                  <a:pt x="20726" y="39625"/>
                </a:cubicBezTo>
                <a:cubicBezTo>
                  <a:pt x="20825" y="39637"/>
                  <a:pt x="20935" y="39646"/>
                  <a:pt x="21045" y="39646"/>
                </a:cubicBezTo>
                <a:cubicBezTo>
                  <a:pt x="21367" y="39646"/>
                  <a:pt x="21697" y="39572"/>
                  <a:pt x="21799" y="39283"/>
                </a:cubicBezTo>
                <a:lnTo>
                  <a:pt x="21799" y="39283"/>
                </a:lnTo>
                <a:cubicBezTo>
                  <a:pt x="21652" y="39311"/>
                  <a:pt x="21504" y="39325"/>
                  <a:pt x="21355" y="39325"/>
                </a:cubicBezTo>
                <a:cubicBezTo>
                  <a:pt x="20531" y="39325"/>
                  <a:pt x="19707" y="38910"/>
                  <a:pt x="19243" y="38233"/>
                </a:cubicBezTo>
                <a:lnTo>
                  <a:pt x="19243" y="38233"/>
                </a:lnTo>
                <a:cubicBezTo>
                  <a:pt x="19334" y="38235"/>
                  <a:pt x="19426" y="38236"/>
                  <a:pt x="19518" y="38236"/>
                </a:cubicBezTo>
                <a:cubicBezTo>
                  <a:pt x="20701" y="38236"/>
                  <a:pt x="21865" y="38099"/>
                  <a:pt x="23009" y="37845"/>
                </a:cubicBezTo>
                <a:cubicBezTo>
                  <a:pt x="22988" y="37191"/>
                  <a:pt x="22206" y="36927"/>
                  <a:pt x="21528" y="36927"/>
                </a:cubicBezTo>
                <a:cubicBezTo>
                  <a:pt x="21473" y="36927"/>
                  <a:pt x="21419" y="36929"/>
                  <a:pt x="21365" y="36932"/>
                </a:cubicBezTo>
                <a:cubicBezTo>
                  <a:pt x="21185" y="36938"/>
                  <a:pt x="20995" y="36947"/>
                  <a:pt x="20806" y="36947"/>
                </a:cubicBezTo>
                <a:cubicBezTo>
                  <a:pt x="20256" y="36947"/>
                  <a:pt x="19714" y="36872"/>
                  <a:pt x="19425" y="36430"/>
                </a:cubicBezTo>
                <a:cubicBezTo>
                  <a:pt x="19357" y="36361"/>
                  <a:pt x="19334" y="36270"/>
                  <a:pt x="19334" y="36179"/>
                </a:cubicBezTo>
                <a:cubicBezTo>
                  <a:pt x="19357" y="35951"/>
                  <a:pt x="19631" y="35859"/>
                  <a:pt x="19859" y="35836"/>
                </a:cubicBezTo>
                <a:cubicBezTo>
                  <a:pt x="20304" y="35785"/>
                  <a:pt x="20762" y="35759"/>
                  <a:pt x="21213" y="35759"/>
                </a:cubicBezTo>
                <a:cubicBezTo>
                  <a:pt x="21364" y="35759"/>
                  <a:pt x="21514" y="35762"/>
                  <a:pt x="21662" y="35768"/>
                </a:cubicBezTo>
                <a:cubicBezTo>
                  <a:pt x="20977" y="35563"/>
                  <a:pt x="20361" y="35129"/>
                  <a:pt x="19927" y="34558"/>
                </a:cubicBezTo>
                <a:lnTo>
                  <a:pt x="19927" y="34558"/>
                </a:lnTo>
                <a:cubicBezTo>
                  <a:pt x="20995" y="34978"/>
                  <a:pt x="22143" y="35174"/>
                  <a:pt x="23291" y="35174"/>
                </a:cubicBezTo>
                <a:cubicBezTo>
                  <a:pt x="23517" y="35174"/>
                  <a:pt x="23742" y="35167"/>
                  <a:pt x="23967" y="35152"/>
                </a:cubicBezTo>
                <a:cubicBezTo>
                  <a:pt x="23306" y="34809"/>
                  <a:pt x="22712" y="34330"/>
                  <a:pt x="22210" y="33759"/>
                </a:cubicBezTo>
                <a:lnTo>
                  <a:pt x="22210" y="33759"/>
                </a:lnTo>
                <a:cubicBezTo>
                  <a:pt x="22803" y="33965"/>
                  <a:pt x="23397" y="34193"/>
                  <a:pt x="24013" y="34193"/>
                </a:cubicBezTo>
                <a:cubicBezTo>
                  <a:pt x="24039" y="34194"/>
                  <a:pt x="24065" y="34194"/>
                  <a:pt x="24090" y="34194"/>
                </a:cubicBezTo>
                <a:cubicBezTo>
                  <a:pt x="24682" y="34194"/>
                  <a:pt x="25283" y="33943"/>
                  <a:pt x="25611" y="33440"/>
                </a:cubicBezTo>
                <a:lnTo>
                  <a:pt x="25611" y="33440"/>
                </a:lnTo>
                <a:cubicBezTo>
                  <a:pt x="25522" y="33566"/>
                  <a:pt x="25399" y="33617"/>
                  <a:pt x="25262" y="33617"/>
                </a:cubicBezTo>
                <a:cubicBezTo>
                  <a:pt x="24980" y="33617"/>
                  <a:pt x="24640" y="33397"/>
                  <a:pt x="24424" y="33166"/>
                </a:cubicBezTo>
                <a:cubicBezTo>
                  <a:pt x="23876" y="32572"/>
                  <a:pt x="23328" y="31979"/>
                  <a:pt x="22758" y="31363"/>
                </a:cubicBezTo>
                <a:cubicBezTo>
                  <a:pt x="23055" y="31300"/>
                  <a:pt x="23361" y="31270"/>
                  <a:pt x="23668" y="31270"/>
                </a:cubicBezTo>
                <a:cubicBezTo>
                  <a:pt x="24373" y="31270"/>
                  <a:pt x="25082" y="31433"/>
                  <a:pt x="25702" y="31751"/>
                </a:cubicBezTo>
                <a:cubicBezTo>
                  <a:pt x="25405" y="31294"/>
                  <a:pt x="24995" y="30929"/>
                  <a:pt x="24538" y="30655"/>
                </a:cubicBezTo>
                <a:lnTo>
                  <a:pt x="24538" y="30655"/>
                </a:lnTo>
                <a:cubicBezTo>
                  <a:pt x="25542" y="30929"/>
                  <a:pt x="26478" y="31477"/>
                  <a:pt x="27186" y="32253"/>
                </a:cubicBezTo>
                <a:cubicBezTo>
                  <a:pt x="27300" y="31682"/>
                  <a:pt x="27117" y="31066"/>
                  <a:pt x="26752" y="30632"/>
                </a:cubicBezTo>
                <a:lnTo>
                  <a:pt x="26752" y="30632"/>
                </a:lnTo>
                <a:cubicBezTo>
                  <a:pt x="27460" y="31249"/>
                  <a:pt x="27848" y="32184"/>
                  <a:pt x="27825" y="33120"/>
                </a:cubicBezTo>
                <a:cubicBezTo>
                  <a:pt x="28008" y="32527"/>
                  <a:pt x="28099" y="31911"/>
                  <a:pt x="28053" y="31317"/>
                </a:cubicBezTo>
                <a:lnTo>
                  <a:pt x="28053" y="31317"/>
                </a:lnTo>
                <a:cubicBezTo>
                  <a:pt x="28601" y="32801"/>
                  <a:pt x="28738" y="34444"/>
                  <a:pt x="28464" y="36019"/>
                </a:cubicBezTo>
                <a:cubicBezTo>
                  <a:pt x="28829" y="33988"/>
                  <a:pt x="30336" y="32960"/>
                  <a:pt x="29263" y="30632"/>
                </a:cubicBezTo>
                <a:lnTo>
                  <a:pt x="29263" y="30632"/>
                </a:lnTo>
                <a:cubicBezTo>
                  <a:pt x="30313" y="31522"/>
                  <a:pt x="30884" y="32960"/>
                  <a:pt x="30747" y="34330"/>
                </a:cubicBezTo>
                <a:cubicBezTo>
                  <a:pt x="30610" y="35631"/>
                  <a:pt x="29879" y="36955"/>
                  <a:pt x="30290" y="38210"/>
                </a:cubicBezTo>
                <a:cubicBezTo>
                  <a:pt x="31226" y="37480"/>
                  <a:pt x="31819" y="36339"/>
                  <a:pt x="31888" y="35152"/>
                </a:cubicBezTo>
                <a:cubicBezTo>
                  <a:pt x="32162" y="36088"/>
                  <a:pt x="32230" y="37092"/>
                  <a:pt x="32093" y="38073"/>
                </a:cubicBezTo>
                <a:cubicBezTo>
                  <a:pt x="33212" y="37457"/>
                  <a:pt x="33965" y="36293"/>
                  <a:pt x="34125" y="35038"/>
                </a:cubicBezTo>
                <a:lnTo>
                  <a:pt x="34125" y="35038"/>
                </a:lnTo>
                <a:cubicBezTo>
                  <a:pt x="34239" y="36430"/>
                  <a:pt x="33486" y="37685"/>
                  <a:pt x="33189" y="38964"/>
                </a:cubicBezTo>
                <a:cubicBezTo>
                  <a:pt x="34170" y="38028"/>
                  <a:pt x="35220" y="37320"/>
                  <a:pt x="35768" y="36019"/>
                </a:cubicBezTo>
                <a:cubicBezTo>
                  <a:pt x="36156" y="36498"/>
                  <a:pt x="36202" y="37229"/>
                  <a:pt x="35951" y="37799"/>
                </a:cubicBezTo>
                <a:cubicBezTo>
                  <a:pt x="35722" y="38393"/>
                  <a:pt x="35243" y="38849"/>
                  <a:pt x="34741" y="39215"/>
                </a:cubicBezTo>
                <a:cubicBezTo>
                  <a:pt x="34011" y="39740"/>
                  <a:pt x="33166" y="40082"/>
                  <a:pt x="32390" y="40561"/>
                </a:cubicBezTo>
                <a:cubicBezTo>
                  <a:pt x="31637" y="41041"/>
                  <a:pt x="30906" y="41703"/>
                  <a:pt x="30678" y="42570"/>
                </a:cubicBezTo>
                <a:cubicBezTo>
                  <a:pt x="30975" y="42113"/>
                  <a:pt x="31568" y="41931"/>
                  <a:pt x="32116" y="41931"/>
                </a:cubicBezTo>
                <a:cubicBezTo>
                  <a:pt x="32664" y="41931"/>
                  <a:pt x="33212" y="42068"/>
                  <a:pt x="33760" y="42068"/>
                </a:cubicBezTo>
                <a:cubicBezTo>
                  <a:pt x="33776" y="42068"/>
                  <a:pt x="33792" y="42068"/>
                  <a:pt x="33808" y="42068"/>
                </a:cubicBezTo>
                <a:cubicBezTo>
                  <a:pt x="35253" y="42068"/>
                  <a:pt x="36686" y="41071"/>
                  <a:pt x="37160" y="39694"/>
                </a:cubicBezTo>
                <a:lnTo>
                  <a:pt x="37160" y="39694"/>
                </a:lnTo>
                <a:cubicBezTo>
                  <a:pt x="37480" y="40219"/>
                  <a:pt x="37115" y="40926"/>
                  <a:pt x="36636" y="41315"/>
                </a:cubicBezTo>
                <a:cubicBezTo>
                  <a:pt x="36156" y="41703"/>
                  <a:pt x="35540" y="41954"/>
                  <a:pt x="35152" y="42433"/>
                </a:cubicBezTo>
                <a:cubicBezTo>
                  <a:pt x="35015" y="42638"/>
                  <a:pt x="34901" y="42844"/>
                  <a:pt x="34741" y="43049"/>
                </a:cubicBezTo>
                <a:cubicBezTo>
                  <a:pt x="34193" y="43711"/>
                  <a:pt x="33235" y="43871"/>
                  <a:pt x="32367" y="43985"/>
                </a:cubicBezTo>
                <a:cubicBezTo>
                  <a:pt x="32890" y="44436"/>
                  <a:pt x="33555" y="44716"/>
                  <a:pt x="34239" y="44757"/>
                </a:cubicBezTo>
                <a:lnTo>
                  <a:pt x="34239" y="44757"/>
                </a:lnTo>
                <a:cubicBezTo>
                  <a:pt x="33771" y="44805"/>
                  <a:pt x="33302" y="44936"/>
                  <a:pt x="32892" y="45149"/>
                </a:cubicBezTo>
                <a:cubicBezTo>
                  <a:pt x="33600" y="45674"/>
                  <a:pt x="34467" y="45994"/>
                  <a:pt x="35357" y="46017"/>
                </a:cubicBezTo>
                <a:cubicBezTo>
                  <a:pt x="34650" y="46176"/>
                  <a:pt x="33919" y="46268"/>
                  <a:pt x="33189" y="46336"/>
                </a:cubicBezTo>
                <a:cubicBezTo>
                  <a:pt x="33096" y="46344"/>
                  <a:pt x="33003" y="46347"/>
                  <a:pt x="32912" y="46347"/>
                </a:cubicBezTo>
                <a:cubicBezTo>
                  <a:pt x="31907" y="46347"/>
                  <a:pt x="31009" y="45908"/>
                  <a:pt x="30130" y="45469"/>
                </a:cubicBezTo>
                <a:lnTo>
                  <a:pt x="30130" y="45469"/>
                </a:lnTo>
                <a:cubicBezTo>
                  <a:pt x="30222" y="46450"/>
                  <a:pt x="31135" y="47318"/>
                  <a:pt x="32139" y="47340"/>
                </a:cubicBezTo>
                <a:cubicBezTo>
                  <a:pt x="32550" y="48048"/>
                  <a:pt x="31728" y="48870"/>
                  <a:pt x="30952" y="49052"/>
                </a:cubicBezTo>
                <a:cubicBezTo>
                  <a:pt x="30153" y="49235"/>
                  <a:pt x="29263" y="49098"/>
                  <a:pt x="28578" y="49532"/>
                </a:cubicBezTo>
                <a:cubicBezTo>
                  <a:pt x="29075" y="49868"/>
                  <a:pt x="29671" y="50028"/>
                  <a:pt x="30271" y="50028"/>
                </a:cubicBezTo>
                <a:cubicBezTo>
                  <a:pt x="31278" y="50028"/>
                  <a:pt x="32297" y="49578"/>
                  <a:pt x="32880" y="48760"/>
                </a:cubicBezTo>
                <a:lnTo>
                  <a:pt x="32880" y="48760"/>
                </a:lnTo>
                <a:cubicBezTo>
                  <a:pt x="32339" y="49538"/>
                  <a:pt x="32215" y="49681"/>
                  <a:pt x="31477" y="50262"/>
                </a:cubicBezTo>
                <a:cubicBezTo>
                  <a:pt x="30587" y="50924"/>
                  <a:pt x="29856" y="51540"/>
                  <a:pt x="29537" y="52659"/>
                </a:cubicBezTo>
                <a:cubicBezTo>
                  <a:pt x="30244" y="51860"/>
                  <a:pt x="31112" y="51198"/>
                  <a:pt x="32093" y="50764"/>
                </a:cubicBezTo>
                <a:lnTo>
                  <a:pt x="32093" y="50764"/>
                </a:lnTo>
                <a:cubicBezTo>
                  <a:pt x="31865" y="51426"/>
                  <a:pt x="31591" y="52065"/>
                  <a:pt x="31226" y="52682"/>
                </a:cubicBezTo>
                <a:cubicBezTo>
                  <a:pt x="33212" y="52362"/>
                  <a:pt x="34969" y="50970"/>
                  <a:pt x="35745" y="49121"/>
                </a:cubicBezTo>
                <a:lnTo>
                  <a:pt x="35745" y="49121"/>
                </a:lnTo>
                <a:cubicBezTo>
                  <a:pt x="36019" y="49714"/>
                  <a:pt x="35517" y="50376"/>
                  <a:pt x="35015" y="50764"/>
                </a:cubicBezTo>
                <a:cubicBezTo>
                  <a:pt x="34513" y="51175"/>
                  <a:pt x="33896" y="51632"/>
                  <a:pt x="33874" y="52293"/>
                </a:cubicBezTo>
                <a:cubicBezTo>
                  <a:pt x="34787" y="51335"/>
                  <a:pt x="35928" y="50582"/>
                  <a:pt x="37138" y="50102"/>
                </a:cubicBezTo>
                <a:lnTo>
                  <a:pt x="37138" y="50102"/>
                </a:lnTo>
                <a:cubicBezTo>
                  <a:pt x="36065" y="51015"/>
                  <a:pt x="35449" y="52430"/>
                  <a:pt x="35494" y="53846"/>
                </a:cubicBezTo>
                <a:cubicBezTo>
                  <a:pt x="36225" y="52978"/>
                  <a:pt x="37229" y="52385"/>
                  <a:pt x="38073" y="51632"/>
                </a:cubicBezTo>
                <a:cubicBezTo>
                  <a:pt x="38918" y="50878"/>
                  <a:pt x="39603" y="49783"/>
                  <a:pt x="39397" y="48664"/>
                </a:cubicBezTo>
                <a:lnTo>
                  <a:pt x="39397" y="48664"/>
                </a:lnTo>
                <a:cubicBezTo>
                  <a:pt x="39763" y="49554"/>
                  <a:pt x="39489" y="50650"/>
                  <a:pt x="38758" y="51266"/>
                </a:cubicBezTo>
                <a:cubicBezTo>
                  <a:pt x="39192" y="50970"/>
                  <a:pt x="39603" y="50673"/>
                  <a:pt x="40036" y="50376"/>
                </a:cubicBezTo>
                <a:lnTo>
                  <a:pt x="40036" y="50376"/>
                </a:lnTo>
                <a:cubicBezTo>
                  <a:pt x="40128" y="50924"/>
                  <a:pt x="40036" y="51517"/>
                  <a:pt x="39763" y="51997"/>
                </a:cubicBezTo>
                <a:cubicBezTo>
                  <a:pt x="39991" y="51746"/>
                  <a:pt x="40219" y="51472"/>
                  <a:pt x="40425" y="51221"/>
                </a:cubicBezTo>
                <a:lnTo>
                  <a:pt x="40425" y="51221"/>
                </a:lnTo>
                <a:cubicBezTo>
                  <a:pt x="40379" y="52020"/>
                  <a:pt x="40995" y="52796"/>
                  <a:pt x="41771" y="52978"/>
                </a:cubicBezTo>
                <a:cubicBezTo>
                  <a:pt x="41543" y="51198"/>
                  <a:pt x="41611" y="49395"/>
                  <a:pt x="41999" y="47660"/>
                </a:cubicBezTo>
                <a:cubicBezTo>
                  <a:pt x="42753" y="48139"/>
                  <a:pt x="42776" y="49235"/>
                  <a:pt x="42798" y="50125"/>
                </a:cubicBezTo>
                <a:cubicBezTo>
                  <a:pt x="42821" y="51038"/>
                  <a:pt x="43049" y="52157"/>
                  <a:pt x="43917" y="52408"/>
                </a:cubicBezTo>
                <a:cubicBezTo>
                  <a:pt x="43825" y="51380"/>
                  <a:pt x="43711" y="50353"/>
                  <a:pt x="43597" y="49326"/>
                </a:cubicBezTo>
                <a:lnTo>
                  <a:pt x="43597" y="49326"/>
                </a:lnTo>
                <a:cubicBezTo>
                  <a:pt x="44008" y="49509"/>
                  <a:pt x="44419" y="49691"/>
                  <a:pt x="44830" y="49874"/>
                </a:cubicBezTo>
                <a:cubicBezTo>
                  <a:pt x="44807" y="49281"/>
                  <a:pt x="44784" y="48710"/>
                  <a:pt x="44784" y="48116"/>
                </a:cubicBezTo>
                <a:lnTo>
                  <a:pt x="44784" y="48116"/>
                </a:lnTo>
                <a:cubicBezTo>
                  <a:pt x="45218" y="48482"/>
                  <a:pt x="45743" y="48756"/>
                  <a:pt x="46291" y="48938"/>
                </a:cubicBezTo>
                <a:cubicBezTo>
                  <a:pt x="45971" y="47957"/>
                  <a:pt x="45537" y="46930"/>
                  <a:pt x="45400" y="45925"/>
                </a:cubicBezTo>
                <a:cubicBezTo>
                  <a:pt x="45309" y="45219"/>
                  <a:pt x="45787" y="43512"/>
                  <a:pt x="45448" y="42961"/>
                </a:cubicBezTo>
                <a:lnTo>
                  <a:pt x="45448" y="42961"/>
                </a:lnTo>
                <a:cubicBezTo>
                  <a:pt x="46154" y="44102"/>
                  <a:pt x="46610" y="45379"/>
                  <a:pt x="46816" y="46724"/>
                </a:cubicBezTo>
                <a:cubicBezTo>
                  <a:pt x="46884" y="47249"/>
                  <a:pt x="46998" y="47911"/>
                  <a:pt x="47500" y="48116"/>
                </a:cubicBezTo>
                <a:cubicBezTo>
                  <a:pt x="47089" y="47112"/>
                  <a:pt x="47614" y="45971"/>
                  <a:pt x="47706" y="44898"/>
                </a:cubicBezTo>
                <a:cubicBezTo>
                  <a:pt x="47843" y="43620"/>
                  <a:pt x="47341" y="42319"/>
                  <a:pt x="46405" y="41451"/>
                </a:cubicBezTo>
                <a:lnTo>
                  <a:pt x="46405" y="41451"/>
                </a:lnTo>
                <a:cubicBezTo>
                  <a:pt x="47135" y="41794"/>
                  <a:pt x="47911" y="42136"/>
                  <a:pt x="48413" y="42775"/>
                </a:cubicBezTo>
                <a:cubicBezTo>
                  <a:pt x="48824" y="43300"/>
                  <a:pt x="49030" y="43962"/>
                  <a:pt x="49418" y="44487"/>
                </a:cubicBezTo>
                <a:cubicBezTo>
                  <a:pt x="49728" y="44884"/>
                  <a:pt x="50222" y="45216"/>
                  <a:pt x="50700" y="45216"/>
                </a:cubicBezTo>
                <a:cubicBezTo>
                  <a:pt x="50855" y="45216"/>
                  <a:pt x="51008" y="45181"/>
                  <a:pt x="51152" y="45104"/>
                </a:cubicBezTo>
                <a:cubicBezTo>
                  <a:pt x="50125" y="44054"/>
                  <a:pt x="49463" y="42684"/>
                  <a:pt x="49258" y="41246"/>
                </a:cubicBezTo>
                <a:lnTo>
                  <a:pt x="49258" y="41246"/>
                </a:lnTo>
                <a:cubicBezTo>
                  <a:pt x="49737" y="41703"/>
                  <a:pt x="50331" y="41999"/>
                  <a:pt x="50993" y="42136"/>
                </a:cubicBezTo>
                <a:cubicBezTo>
                  <a:pt x="50571" y="40909"/>
                  <a:pt x="49664" y="39887"/>
                  <a:pt x="48532" y="39307"/>
                </a:cubicBezTo>
                <a:lnTo>
                  <a:pt x="48532" y="39307"/>
                </a:lnTo>
                <a:cubicBezTo>
                  <a:pt x="48851" y="39395"/>
                  <a:pt x="49180" y="39443"/>
                  <a:pt x="49509" y="39443"/>
                </a:cubicBezTo>
                <a:cubicBezTo>
                  <a:pt x="49121" y="38872"/>
                  <a:pt x="48756" y="38302"/>
                  <a:pt x="48368" y="37754"/>
                </a:cubicBezTo>
                <a:cubicBezTo>
                  <a:pt x="48467" y="37734"/>
                  <a:pt x="48567" y="37724"/>
                  <a:pt x="48668" y="37724"/>
                </a:cubicBezTo>
                <a:cubicBezTo>
                  <a:pt x="49146" y="37724"/>
                  <a:pt x="49626" y="37939"/>
                  <a:pt x="49965" y="38279"/>
                </a:cubicBezTo>
                <a:cubicBezTo>
                  <a:pt x="49486" y="37252"/>
                  <a:pt x="49714" y="35928"/>
                  <a:pt x="50536" y="35152"/>
                </a:cubicBezTo>
                <a:lnTo>
                  <a:pt x="50536" y="35152"/>
                </a:lnTo>
                <a:cubicBezTo>
                  <a:pt x="50354" y="35882"/>
                  <a:pt x="50468" y="36704"/>
                  <a:pt x="50856" y="37366"/>
                </a:cubicBezTo>
                <a:cubicBezTo>
                  <a:pt x="51052" y="36820"/>
                  <a:pt x="51394" y="36129"/>
                  <a:pt x="51963" y="36129"/>
                </a:cubicBezTo>
                <a:cubicBezTo>
                  <a:pt x="51989" y="36129"/>
                  <a:pt x="52015" y="36130"/>
                  <a:pt x="52043" y="36133"/>
                </a:cubicBezTo>
                <a:cubicBezTo>
                  <a:pt x="51403" y="36864"/>
                  <a:pt x="51221" y="37936"/>
                  <a:pt x="51540" y="38827"/>
                </a:cubicBezTo>
                <a:cubicBezTo>
                  <a:pt x="51883" y="39717"/>
                  <a:pt x="52750" y="40402"/>
                  <a:pt x="53709" y="40516"/>
                </a:cubicBezTo>
                <a:cubicBezTo>
                  <a:pt x="53093" y="39762"/>
                  <a:pt x="52819" y="38735"/>
                  <a:pt x="52978" y="37777"/>
                </a:cubicBezTo>
                <a:lnTo>
                  <a:pt x="52978" y="37777"/>
                </a:lnTo>
                <a:cubicBezTo>
                  <a:pt x="53522" y="37897"/>
                  <a:pt x="53852" y="38763"/>
                  <a:pt x="54298" y="38763"/>
                </a:cubicBezTo>
                <a:cubicBezTo>
                  <a:pt x="54358" y="38763"/>
                  <a:pt x="54420" y="38748"/>
                  <a:pt x="54485" y="38712"/>
                </a:cubicBezTo>
                <a:cubicBezTo>
                  <a:pt x="54599" y="38644"/>
                  <a:pt x="54667" y="38507"/>
                  <a:pt x="54713" y="38393"/>
                </a:cubicBezTo>
                <a:cubicBezTo>
                  <a:pt x="55101" y="37366"/>
                  <a:pt x="54279" y="36339"/>
                  <a:pt x="53618" y="35494"/>
                </a:cubicBezTo>
                <a:cubicBezTo>
                  <a:pt x="52933" y="34650"/>
                  <a:pt x="52385" y="33326"/>
                  <a:pt x="53161" y="32572"/>
                </a:cubicBezTo>
                <a:lnTo>
                  <a:pt x="53161" y="32572"/>
                </a:lnTo>
                <a:cubicBezTo>
                  <a:pt x="53549" y="33485"/>
                  <a:pt x="54348" y="34193"/>
                  <a:pt x="55284" y="34490"/>
                </a:cubicBezTo>
                <a:cubicBezTo>
                  <a:pt x="55452" y="34308"/>
                  <a:pt x="55705" y="34212"/>
                  <a:pt x="55960" y="34212"/>
                </a:cubicBezTo>
                <a:cubicBezTo>
                  <a:pt x="56121" y="34212"/>
                  <a:pt x="56284" y="34250"/>
                  <a:pt x="56425" y="34330"/>
                </a:cubicBezTo>
                <a:cubicBezTo>
                  <a:pt x="56199" y="33858"/>
                  <a:pt x="54573" y="30733"/>
                  <a:pt x="55802" y="30733"/>
                </a:cubicBezTo>
                <a:cubicBezTo>
                  <a:pt x="55941" y="30733"/>
                  <a:pt x="56116" y="30773"/>
                  <a:pt x="56334" y="30861"/>
                </a:cubicBezTo>
                <a:cubicBezTo>
                  <a:pt x="56379" y="30130"/>
                  <a:pt x="55969" y="29423"/>
                  <a:pt x="55444" y="28920"/>
                </a:cubicBezTo>
                <a:lnTo>
                  <a:pt x="55444" y="28920"/>
                </a:lnTo>
                <a:cubicBezTo>
                  <a:pt x="56585" y="29080"/>
                  <a:pt x="57680" y="29674"/>
                  <a:pt x="58456" y="30541"/>
                </a:cubicBezTo>
                <a:cubicBezTo>
                  <a:pt x="58890" y="31020"/>
                  <a:pt x="59233" y="31614"/>
                  <a:pt x="59301" y="32253"/>
                </a:cubicBezTo>
                <a:cubicBezTo>
                  <a:pt x="59415" y="33075"/>
                  <a:pt x="59096" y="33873"/>
                  <a:pt x="58867" y="34672"/>
                </a:cubicBezTo>
                <a:cubicBezTo>
                  <a:pt x="58662" y="35471"/>
                  <a:pt x="58525" y="36384"/>
                  <a:pt x="58959" y="37092"/>
                </a:cubicBezTo>
                <a:cubicBezTo>
                  <a:pt x="59073" y="36202"/>
                  <a:pt x="59529" y="35357"/>
                  <a:pt x="60191" y="34764"/>
                </a:cubicBezTo>
                <a:lnTo>
                  <a:pt x="60191" y="34764"/>
                </a:lnTo>
                <a:cubicBezTo>
                  <a:pt x="60374" y="35677"/>
                  <a:pt x="59986" y="36590"/>
                  <a:pt x="59803" y="37503"/>
                </a:cubicBezTo>
                <a:cubicBezTo>
                  <a:pt x="59621" y="38416"/>
                  <a:pt x="59712" y="39534"/>
                  <a:pt x="60511" y="40013"/>
                </a:cubicBezTo>
                <a:cubicBezTo>
                  <a:pt x="60556" y="38986"/>
                  <a:pt x="60785" y="37959"/>
                  <a:pt x="61150" y="37001"/>
                </a:cubicBezTo>
                <a:cubicBezTo>
                  <a:pt x="61332" y="37411"/>
                  <a:pt x="61561" y="37777"/>
                  <a:pt x="61835" y="38096"/>
                </a:cubicBezTo>
                <a:cubicBezTo>
                  <a:pt x="61919" y="38202"/>
                  <a:pt x="62043" y="38327"/>
                  <a:pt x="62187" y="38327"/>
                </a:cubicBezTo>
                <a:cubicBezTo>
                  <a:pt x="62199" y="38327"/>
                  <a:pt x="62211" y="38326"/>
                  <a:pt x="62223" y="38324"/>
                </a:cubicBezTo>
                <a:cubicBezTo>
                  <a:pt x="62337" y="38302"/>
                  <a:pt x="62428" y="38210"/>
                  <a:pt x="62497" y="38119"/>
                </a:cubicBezTo>
                <a:cubicBezTo>
                  <a:pt x="63935" y="36361"/>
                  <a:pt x="62679" y="34490"/>
                  <a:pt x="62245" y="32618"/>
                </a:cubicBezTo>
                <a:lnTo>
                  <a:pt x="62245" y="32618"/>
                </a:lnTo>
                <a:cubicBezTo>
                  <a:pt x="62839" y="33120"/>
                  <a:pt x="63615" y="33394"/>
                  <a:pt x="64391" y="33394"/>
                </a:cubicBezTo>
                <a:cubicBezTo>
                  <a:pt x="64414" y="31979"/>
                  <a:pt x="62337" y="31271"/>
                  <a:pt x="62268" y="29879"/>
                </a:cubicBezTo>
                <a:lnTo>
                  <a:pt x="62268" y="29879"/>
                </a:lnTo>
                <a:cubicBezTo>
                  <a:pt x="62620" y="30102"/>
                  <a:pt x="63026" y="30205"/>
                  <a:pt x="63435" y="30205"/>
                </a:cubicBezTo>
                <a:cubicBezTo>
                  <a:pt x="64407" y="30205"/>
                  <a:pt x="65400" y="29624"/>
                  <a:pt x="65738" y="28692"/>
                </a:cubicBezTo>
                <a:lnTo>
                  <a:pt x="65738" y="28692"/>
                </a:lnTo>
                <a:cubicBezTo>
                  <a:pt x="65553" y="28904"/>
                  <a:pt x="65276" y="28985"/>
                  <a:pt x="64991" y="28985"/>
                </a:cubicBezTo>
                <a:cubicBezTo>
                  <a:pt x="64784" y="28985"/>
                  <a:pt x="64574" y="28942"/>
                  <a:pt x="64391" y="28875"/>
                </a:cubicBezTo>
                <a:cubicBezTo>
                  <a:pt x="63935" y="28692"/>
                  <a:pt x="63547" y="28395"/>
                  <a:pt x="63090" y="28236"/>
                </a:cubicBezTo>
                <a:cubicBezTo>
                  <a:pt x="62770" y="28110"/>
                  <a:pt x="62434" y="28070"/>
                  <a:pt x="62091" y="28070"/>
                </a:cubicBezTo>
                <a:cubicBezTo>
                  <a:pt x="61749" y="28070"/>
                  <a:pt x="61401" y="28110"/>
                  <a:pt x="61059" y="28144"/>
                </a:cubicBezTo>
                <a:cubicBezTo>
                  <a:pt x="62428" y="27528"/>
                  <a:pt x="63820" y="26889"/>
                  <a:pt x="65213" y="26250"/>
                </a:cubicBezTo>
                <a:cubicBezTo>
                  <a:pt x="64824" y="26094"/>
                  <a:pt x="64406" y="26017"/>
                  <a:pt x="63989" y="26017"/>
                </a:cubicBezTo>
                <a:cubicBezTo>
                  <a:pt x="63428" y="26017"/>
                  <a:pt x="62867" y="26157"/>
                  <a:pt x="62382" y="26432"/>
                </a:cubicBezTo>
                <a:cubicBezTo>
                  <a:pt x="63022" y="25953"/>
                  <a:pt x="63661" y="25474"/>
                  <a:pt x="64300" y="24994"/>
                </a:cubicBezTo>
                <a:cubicBezTo>
                  <a:pt x="63737" y="24946"/>
                  <a:pt x="63174" y="24923"/>
                  <a:pt x="62612" y="24923"/>
                </a:cubicBezTo>
                <a:cubicBezTo>
                  <a:pt x="62124" y="24923"/>
                  <a:pt x="61637" y="24940"/>
                  <a:pt x="61150" y="24972"/>
                </a:cubicBezTo>
                <a:cubicBezTo>
                  <a:pt x="61880" y="24310"/>
                  <a:pt x="62793" y="23830"/>
                  <a:pt x="63752" y="23648"/>
                </a:cubicBezTo>
                <a:cubicBezTo>
                  <a:pt x="62200" y="23442"/>
                  <a:pt x="60374" y="23031"/>
                  <a:pt x="59758" y="21594"/>
                </a:cubicBezTo>
                <a:lnTo>
                  <a:pt x="59758" y="21594"/>
                </a:lnTo>
                <a:cubicBezTo>
                  <a:pt x="60216" y="21930"/>
                  <a:pt x="60785" y="22108"/>
                  <a:pt x="61353" y="22108"/>
                </a:cubicBezTo>
                <a:cubicBezTo>
                  <a:pt x="61747" y="22108"/>
                  <a:pt x="62141" y="22022"/>
                  <a:pt x="62497" y="21845"/>
                </a:cubicBezTo>
                <a:cubicBezTo>
                  <a:pt x="60876" y="21571"/>
                  <a:pt x="59415" y="20498"/>
                  <a:pt x="58639" y="19037"/>
                </a:cubicBezTo>
                <a:lnTo>
                  <a:pt x="58639" y="19037"/>
                </a:lnTo>
                <a:cubicBezTo>
                  <a:pt x="58882" y="19482"/>
                  <a:pt x="59668" y="19649"/>
                  <a:pt x="60387" y="19649"/>
                </a:cubicBezTo>
                <a:cubicBezTo>
                  <a:pt x="60885" y="19649"/>
                  <a:pt x="61350" y="19569"/>
                  <a:pt x="61584" y="19448"/>
                </a:cubicBezTo>
                <a:cubicBezTo>
                  <a:pt x="61196" y="18672"/>
                  <a:pt x="60625" y="17941"/>
                  <a:pt x="60146" y="17188"/>
                </a:cubicBezTo>
                <a:cubicBezTo>
                  <a:pt x="60488" y="17188"/>
                  <a:pt x="60853" y="17188"/>
                  <a:pt x="61218" y="17165"/>
                </a:cubicBezTo>
                <a:cubicBezTo>
                  <a:pt x="61332" y="17165"/>
                  <a:pt x="61447" y="17165"/>
                  <a:pt x="61561" y="17120"/>
                </a:cubicBezTo>
                <a:cubicBezTo>
                  <a:pt x="61835" y="17006"/>
                  <a:pt x="61880" y="16640"/>
                  <a:pt x="61766" y="16367"/>
                </a:cubicBezTo>
                <a:cubicBezTo>
                  <a:pt x="61652" y="16093"/>
                  <a:pt x="61401" y="15910"/>
                  <a:pt x="61173" y="15750"/>
                </a:cubicBezTo>
                <a:cubicBezTo>
                  <a:pt x="62086" y="15750"/>
                  <a:pt x="63022" y="15773"/>
                  <a:pt x="63935" y="15796"/>
                </a:cubicBezTo>
                <a:cubicBezTo>
                  <a:pt x="64049" y="15362"/>
                  <a:pt x="63706" y="14929"/>
                  <a:pt x="63318" y="14723"/>
                </a:cubicBezTo>
                <a:cubicBezTo>
                  <a:pt x="62930" y="14518"/>
                  <a:pt x="62474" y="14426"/>
                  <a:pt x="62131" y="14130"/>
                </a:cubicBezTo>
                <a:cubicBezTo>
                  <a:pt x="61766" y="13856"/>
                  <a:pt x="61606" y="13262"/>
                  <a:pt x="61949" y="12988"/>
                </a:cubicBezTo>
                <a:lnTo>
                  <a:pt x="61949" y="12988"/>
                </a:lnTo>
                <a:cubicBezTo>
                  <a:pt x="62474" y="13308"/>
                  <a:pt x="63090" y="13536"/>
                  <a:pt x="63706" y="13673"/>
                </a:cubicBezTo>
                <a:cubicBezTo>
                  <a:pt x="62862" y="12920"/>
                  <a:pt x="62337" y="11847"/>
                  <a:pt x="62268" y="10729"/>
                </a:cubicBezTo>
                <a:lnTo>
                  <a:pt x="62268" y="10729"/>
                </a:lnTo>
                <a:cubicBezTo>
                  <a:pt x="62953" y="10957"/>
                  <a:pt x="63410" y="11550"/>
                  <a:pt x="63980" y="11984"/>
                </a:cubicBezTo>
                <a:cubicBezTo>
                  <a:pt x="64334" y="12267"/>
                  <a:pt x="64793" y="12471"/>
                  <a:pt x="65221" y="12471"/>
                </a:cubicBezTo>
                <a:cubicBezTo>
                  <a:pt x="65484" y="12471"/>
                  <a:pt x="65735" y="12394"/>
                  <a:pt x="65943" y="12212"/>
                </a:cubicBezTo>
                <a:cubicBezTo>
                  <a:pt x="65920" y="12167"/>
                  <a:pt x="65893" y="12124"/>
                  <a:pt x="65861" y="12084"/>
                </a:cubicBezTo>
                <a:lnTo>
                  <a:pt x="65861" y="12084"/>
                </a:lnTo>
                <a:cubicBezTo>
                  <a:pt x="66229" y="12187"/>
                  <a:pt x="66612" y="12238"/>
                  <a:pt x="66994" y="12238"/>
                </a:cubicBezTo>
                <a:cubicBezTo>
                  <a:pt x="67706" y="12238"/>
                  <a:pt x="68416" y="12061"/>
                  <a:pt x="69025" y="11710"/>
                </a:cubicBezTo>
                <a:cubicBezTo>
                  <a:pt x="68340" y="11413"/>
                  <a:pt x="67838" y="10774"/>
                  <a:pt x="67678" y="10067"/>
                </a:cubicBezTo>
                <a:lnTo>
                  <a:pt x="67678" y="10067"/>
                </a:lnTo>
                <a:cubicBezTo>
                  <a:pt x="68117" y="10352"/>
                  <a:pt x="68642" y="10492"/>
                  <a:pt x="69170" y="10492"/>
                </a:cubicBezTo>
                <a:cubicBezTo>
                  <a:pt x="69824" y="10492"/>
                  <a:pt x="70483" y="10278"/>
                  <a:pt x="70988" y="9861"/>
                </a:cubicBezTo>
                <a:cubicBezTo>
                  <a:pt x="70645" y="9838"/>
                  <a:pt x="70326" y="9702"/>
                  <a:pt x="70097" y="9473"/>
                </a:cubicBezTo>
                <a:lnTo>
                  <a:pt x="70097" y="9473"/>
                </a:lnTo>
                <a:cubicBezTo>
                  <a:pt x="70198" y="9566"/>
                  <a:pt x="70305" y="9607"/>
                  <a:pt x="70415" y="9607"/>
                </a:cubicBezTo>
                <a:cubicBezTo>
                  <a:pt x="71200" y="9607"/>
                  <a:pt x="72150" y="7518"/>
                  <a:pt x="72311" y="7214"/>
                </a:cubicBezTo>
                <a:lnTo>
                  <a:pt x="72311" y="7214"/>
                </a:lnTo>
                <a:cubicBezTo>
                  <a:pt x="72255" y="7335"/>
                  <a:pt x="74937" y="8903"/>
                  <a:pt x="75279" y="8903"/>
                </a:cubicBezTo>
                <a:cubicBezTo>
                  <a:pt x="75298" y="8904"/>
                  <a:pt x="75318" y="8904"/>
                  <a:pt x="75337" y="8904"/>
                </a:cubicBezTo>
                <a:cubicBezTo>
                  <a:pt x="76270" y="8904"/>
                  <a:pt x="77575" y="7863"/>
                  <a:pt x="78200" y="7259"/>
                </a:cubicBezTo>
                <a:lnTo>
                  <a:pt x="78200" y="7259"/>
                </a:lnTo>
                <a:cubicBezTo>
                  <a:pt x="78337" y="7967"/>
                  <a:pt x="77926" y="8720"/>
                  <a:pt x="77265" y="9017"/>
                </a:cubicBezTo>
                <a:cubicBezTo>
                  <a:pt x="77972" y="9062"/>
                  <a:pt x="78634" y="9496"/>
                  <a:pt x="78976" y="10112"/>
                </a:cubicBezTo>
                <a:cubicBezTo>
                  <a:pt x="78859" y="10198"/>
                  <a:pt x="78728" y="10228"/>
                  <a:pt x="78588" y="10228"/>
                </a:cubicBezTo>
                <a:cubicBezTo>
                  <a:pt x="78244" y="10228"/>
                  <a:pt x="77851" y="10042"/>
                  <a:pt x="77498" y="10042"/>
                </a:cubicBezTo>
                <a:cubicBezTo>
                  <a:pt x="77385" y="10042"/>
                  <a:pt x="77275" y="10061"/>
                  <a:pt x="77173" y="10112"/>
                </a:cubicBezTo>
                <a:cubicBezTo>
                  <a:pt x="76968" y="10227"/>
                  <a:pt x="76854" y="10432"/>
                  <a:pt x="76671" y="10569"/>
                </a:cubicBezTo>
                <a:cubicBezTo>
                  <a:pt x="76403" y="10825"/>
                  <a:pt x="76084" y="10914"/>
                  <a:pt x="75737" y="10914"/>
                </a:cubicBezTo>
                <a:cubicBezTo>
                  <a:pt x="74974" y="10914"/>
                  <a:pt x="74071" y="10489"/>
                  <a:pt x="73248" y="10489"/>
                </a:cubicBezTo>
                <a:cubicBezTo>
                  <a:pt x="73011" y="10489"/>
                  <a:pt x="72781" y="10524"/>
                  <a:pt x="72563" y="10615"/>
                </a:cubicBezTo>
                <a:cubicBezTo>
                  <a:pt x="73202" y="10774"/>
                  <a:pt x="73612" y="11368"/>
                  <a:pt x="74069" y="11847"/>
                </a:cubicBezTo>
                <a:cubicBezTo>
                  <a:pt x="74430" y="12226"/>
                  <a:pt x="74919" y="12562"/>
                  <a:pt x="75413" y="12562"/>
                </a:cubicBezTo>
                <a:cubicBezTo>
                  <a:pt x="75544" y="12562"/>
                  <a:pt x="75675" y="12539"/>
                  <a:pt x="75804" y="12486"/>
                </a:cubicBezTo>
                <a:lnTo>
                  <a:pt x="75804" y="12486"/>
                </a:lnTo>
                <a:cubicBezTo>
                  <a:pt x="75433" y="12662"/>
                  <a:pt x="75021" y="12748"/>
                  <a:pt x="74607" y="12748"/>
                </a:cubicBezTo>
                <a:cubicBezTo>
                  <a:pt x="74002" y="12748"/>
                  <a:pt x="73393" y="12565"/>
                  <a:pt x="72905" y="12212"/>
                </a:cubicBezTo>
                <a:lnTo>
                  <a:pt x="72905" y="12212"/>
                </a:lnTo>
                <a:cubicBezTo>
                  <a:pt x="73019" y="12623"/>
                  <a:pt x="73133" y="13034"/>
                  <a:pt x="73224" y="13445"/>
                </a:cubicBezTo>
                <a:cubicBezTo>
                  <a:pt x="72878" y="13284"/>
                  <a:pt x="72492" y="13204"/>
                  <a:pt x="72105" y="13204"/>
                </a:cubicBezTo>
                <a:cubicBezTo>
                  <a:pt x="71778" y="13204"/>
                  <a:pt x="71451" y="13261"/>
                  <a:pt x="71147" y="13376"/>
                </a:cubicBezTo>
                <a:cubicBezTo>
                  <a:pt x="71650" y="14016"/>
                  <a:pt x="72471" y="14404"/>
                  <a:pt x="73293" y="14449"/>
                </a:cubicBezTo>
                <a:cubicBezTo>
                  <a:pt x="72699" y="14723"/>
                  <a:pt x="71992" y="15180"/>
                  <a:pt x="72083" y="15842"/>
                </a:cubicBezTo>
                <a:cubicBezTo>
                  <a:pt x="71170" y="15613"/>
                  <a:pt x="70234" y="15385"/>
                  <a:pt x="69299" y="15134"/>
                </a:cubicBezTo>
                <a:lnTo>
                  <a:pt x="69299" y="15134"/>
                </a:lnTo>
                <a:cubicBezTo>
                  <a:pt x="69687" y="15476"/>
                  <a:pt x="70075" y="15796"/>
                  <a:pt x="70463" y="16138"/>
                </a:cubicBezTo>
                <a:cubicBezTo>
                  <a:pt x="68865" y="16481"/>
                  <a:pt x="67267" y="16800"/>
                  <a:pt x="65669" y="17143"/>
                </a:cubicBezTo>
                <a:lnTo>
                  <a:pt x="67016" y="17736"/>
                </a:lnTo>
                <a:cubicBezTo>
                  <a:pt x="66034" y="18352"/>
                  <a:pt x="65099" y="19037"/>
                  <a:pt x="64231" y="19813"/>
                </a:cubicBezTo>
                <a:cubicBezTo>
                  <a:pt x="64688" y="19745"/>
                  <a:pt x="65121" y="19676"/>
                  <a:pt x="65578" y="19608"/>
                </a:cubicBezTo>
                <a:lnTo>
                  <a:pt x="65578" y="19608"/>
                </a:lnTo>
                <a:cubicBezTo>
                  <a:pt x="65099" y="19904"/>
                  <a:pt x="64619" y="20201"/>
                  <a:pt x="64140" y="20498"/>
                </a:cubicBezTo>
                <a:cubicBezTo>
                  <a:pt x="64242" y="20507"/>
                  <a:pt x="64344" y="20511"/>
                  <a:pt x="64446" y="20511"/>
                </a:cubicBezTo>
                <a:cubicBezTo>
                  <a:pt x="65671" y="20511"/>
                  <a:pt x="66891" y="19889"/>
                  <a:pt x="67587" y="18877"/>
                </a:cubicBezTo>
                <a:lnTo>
                  <a:pt x="67587" y="18877"/>
                </a:lnTo>
                <a:cubicBezTo>
                  <a:pt x="67040" y="19766"/>
                  <a:pt x="66379" y="20586"/>
                  <a:pt x="65628" y="21293"/>
                </a:cubicBezTo>
                <a:lnTo>
                  <a:pt x="65628" y="21293"/>
                </a:lnTo>
                <a:cubicBezTo>
                  <a:pt x="66043" y="20905"/>
                  <a:pt x="67269" y="20314"/>
                  <a:pt x="67815" y="19950"/>
                </a:cubicBezTo>
                <a:cubicBezTo>
                  <a:pt x="68458" y="19552"/>
                  <a:pt x="69174" y="19297"/>
                  <a:pt x="69906" y="19297"/>
                </a:cubicBezTo>
                <a:cubicBezTo>
                  <a:pt x="70265" y="19297"/>
                  <a:pt x="70627" y="19358"/>
                  <a:pt x="70988" y="19494"/>
                </a:cubicBezTo>
                <a:cubicBezTo>
                  <a:pt x="70280" y="19585"/>
                  <a:pt x="69618" y="19973"/>
                  <a:pt x="69253" y="20566"/>
                </a:cubicBezTo>
                <a:cubicBezTo>
                  <a:pt x="69047" y="20863"/>
                  <a:pt x="68933" y="21205"/>
                  <a:pt x="68728" y="21479"/>
                </a:cubicBezTo>
                <a:cubicBezTo>
                  <a:pt x="68557" y="21711"/>
                  <a:pt x="68309" y="21851"/>
                  <a:pt x="68035" y="21932"/>
                </a:cubicBezTo>
                <a:lnTo>
                  <a:pt x="68035" y="21932"/>
                </a:lnTo>
                <a:cubicBezTo>
                  <a:pt x="68800" y="22006"/>
                  <a:pt x="69836" y="22380"/>
                  <a:pt x="70523" y="22380"/>
                </a:cubicBezTo>
                <a:cubicBezTo>
                  <a:pt x="70841" y="22380"/>
                  <a:pt x="71085" y="22300"/>
                  <a:pt x="71193" y="22073"/>
                </a:cubicBezTo>
                <a:lnTo>
                  <a:pt x="71193" y="22073"/>
                </a:lnTo>
                <a:cubicBezTo>
                  <a:pt x="70440" y="23693"/>
                  <a:pt x="67632" y="22484"/>
                  <a:pt x="66331" y="23716"/>
                </a:cubicBezTo>
                <a:cubicBezTo>
                  <a:pt x="67518" y="23762"/>
                  <a:pt x="68682" y="23922"/>
                  <a:pt x="69846" y="24196"/>
                </a:cubicBezTo>
                <a:cubicBezTo>
                  <a:pt x="69162" y="24606"/>
                  <a:pt x="68408" y="24949"/>
                  <a:pt x="67632" y="25177"/>
                </a:cubicBezTo>
                <a:cubicBezTo>
                  <a:pt x="68180" y="25382"/>
                  <a:pt x="68751" y="25611"/>
                  <a:pt x="69299" y="25839"/>
                </a:cubicBezTo>
                <a:cubicBezTo>
                  <a:pt x="68294" y="26181"/>
                  <a:pt x="67290" y="26524"/>
                  <a:pt x="66286" y="26866"/>
                </a:cubicBezTo>
                <a:cubicBezTo>
                  <a:pt x="66917" y="27355"/>
                  <a:pt x="67694" y="27608"/>
                  <a:pt x="68487" y="27608"/>
                </a:cubicBezTo>
                <a:cubicBezTo>
                  <a:pt x="68582" y="27608"/>
                  <a:pt x="68678" y="27604"/>
                  <a:pt x="68774" y="27597"/>
                </a:cubicBezTo>
                <a:lnTo>
                  <a:pt x="68774" y="27597"/>
                </a:lnTo>
                <a:cubicBezTo>
                  <a:pt x="67952" y="28007"/>
                  <a:pt x="66856" y="27985"/>
                  <a:pt x="66080" y="28441"/>
                </a:cubicBezTo>
                <a:cubicBezTo>
                  <a:pt x="65715" y="28669"/>
                  <a:pt x="65624" y="29308"/>
                  <a:pt x="66012" y="29445"/>
                </a:cubicBezTo>
                <a:cubicBezTo>
                  <a:pt x="66070" y="29471"/>
                  <a:pt x="66129" y="29480"/>
                  <a:pt x="66187" y="29480"/>
                </a:cubicBezTo>
                <a:cubicBezTo>
                  <a:pt x="66286" y="29480"/>
                  <a:pt x="66382" y="29451"/>
                  <a:pt x="66468" y="29423"/>
                </a:cubicBezTo>
                <a:cubicBezTo>
                  <a:pt x="67084" y="29263"/>
                  <a:pt x="67701" y="29103"/>
                  <a:pt x="68317" y="28943"/>
                </a:cubicBezTo>
                <a:lnTo>
                  <a:pt x="68317" y="28943"/>
                </a:lnTo>
                <a:cubicBezTo>
                  <a:pt x="67792" y="29582"/>
                  <a:pt x="67267" y="30221"/>
                  <a:pt x="66742" y="30861"/>
                </a:cubicBezTo>
                <a:cubicBezTo>
                  <a:pt x="66768" y="30861"/>
                  <a:pt x="66793" y="30862"/>
                  <a:pt x="66818" y="30862"/>
                </a:cubicBezTo>
                <a:cubicBezTo>
                  <a:pt x="67502" y="30862"/>
                  <a:pt x="68198" y="30569"/>
                  <a:pt x="68682" y="30085"/>
                </a:cubicBezTo>
                <a:lnTo>
                  <a:pt x="68682" y="30085"/>
                </a:lnTo>
                <a:cubicBezTo>
                  <a:pt x="69070" y="30701"/>
                  <a:pt x="68454" y="31477"/>
                  <a:pt x="67815" y="31865"/>
                </a:cubicBezTo>
                <a:cubicBezTo>
                  <a:pt x="67176" y="32230"/>
                  <a:pt x="66400" y="32572"/>
                  <a:pt x="66217" y="33280"/>
                </a:cubicBezTo>
                <a:cubicBezTo>
                  <a:pt x="66295" y="33268"/>
                  <a:pt x="66374" y="33261"/>
                  <a:pt x="66454" y="33261"/>
                </a:cubicBezTo>
                <a:cubicBezTo>
                  <a:pt x="66952" y="33261"/>
                  <a:pt x="67457" y="33502"/>
                  <a:pt x="67792" y="33896"/>
                </a:cubicBezTo>
                <a:cubicBezTo>
                  <a:pt x="66537" y="34718"/>
                  <a:pt x="65418" y="35745"/>
                  <a:pt x="64505" y="36932"/>
                </a:cubicBezTo>
                <a:cubicBezTo>
                  <a:pt x="65081" y="36798"/>
                  <a:pt x="65608" y="36567"/>
                  <a:pt x="66073" y="36225"/>
                </a:cubicBezTo>
                <a:lnTo>
                  <a:pt x="66073" y="36225"/>
                </a:lnTo>
                <a:cubicBezTo>
                  <a:pt x="65194" y="36990"/>
                  <a:pt x="64636" y="38138"/>
                  <a:pt x="64574" y="39306"/>
                </a:cubicBezTo>
                <a:cubicBezTo>
                  <a:pt x="65692" y="38347"/>
                  <a:pt x="66719" y="37320"/>
                  <a:pt x="67655" y="36179"/>
                </a:cubicBezTo>
                <a:lnTo>
                  <a:pt x="67655" y="36179"/>
                </a:lnTo>
                <a:cubicBezTo>
                  <a:pt x="67701" y="37115"/>
                  <a:pt x="67267" y="38028"/>
                  <a:pt x="66537" y="38598"/>
                </a:cubicBezTo>
                <a:cubicBezTo>
                  <a:pt x="67838" y="38165"/>
                  <a:pt x="68933" y="37138"/>
                  <a:pt x="69458" y="35859"/>
                </a:cubicBezTo>
                <a:lnTo>
                  <a:pt x="69458" y="35859"/>
                </a:lnTo>
                <a:cubicBezTo>
                  <a:pt x="70006" y="37046"/>
                  <a:pt x="69755" y="38575"/>
                  <a:pt x="68842" y="39557"/>
                </a:cubicBezTo>
                <a:cubicBezTo>
                  <a:pt x="68659" y="39762"/>
                  <a:pt x="68408" y="39991"/>
                  <a:pt x="68408" y="40265"/>
                </a:cubicBezTo>
                <a:cubicBezTo>
                  <a:pt x="68408" y="40470"/>
                  <a:pt x="68545" y="40630"/>
                  <a:pt x="68591" y="40812"/>
                </a:cubicBezTo>
                <a:cubicBezTo>
                  <a:pt x="68842" y="41634"/>
                  <a:pt x="67838" y="42273"/>
                  <a:pt x="66993" y="42319"/>
                </a:cubicBezTo>
                <a:cubicBezTo>
                  <a:pt x="66876" y="42325"/>
                  <a:pt x="66758" y="42327"/>
                  <a:pt x="66639" y="42327"/>
                </a:cubicBezTo>
                <a:cubicBezTo>
                  <a:pt x="66446" y="42327"/>
                  <a:pt x="66250" y="42322"/>
                  <a:pt x="66057" y="42322"/>
                </a:cubicBezTo>
                <a:cubicBezTo>
                  <a:pt x="65504" y="42322"/>
                  <a:pt x="64965" y="42364"/>
                  <a:pt x="64528" y="42684"/>
                </a:cubicBezTo>
                <a:cubicBezTo>
                  <a:pt x="64557" y="42683"/>
                  <a:pt x="64586" y="42683"/>
                  <a:pt x="64615" y="42683"/>
                </a:cubicBezTo>
                <a:cubicBezTo>
                  <a:pt x="65568" y="42683"/>
                  <a:pt x="66535" y="43047"/>
                  <a:pt x="67221" y="43734"/>
                </a:cubicBezTo>
                <a:cubicBezTo>
                  <a:pt x="66901" y="43607"/>
                  <a:pt x="66560" y="43547"/>
                  <a:pt x="66218" y="43547"/>
                </a:cubicBezTo>
                <a:cubicBezTo>
                  <a:pt x="65150" y="43547"/>
                  <a:pt x="64076" y="44135"/>
                  <a:pt x="63592" y="45104"/>
                </a:cubicBezTo>
                <a:cubicBezTo>
                  <a:pt x="64009" y="45296"/>
                  <a:pt x="64458" y="45381"/>
                  <a:pt x="64911" y="45381"/>
                </a:cubicBezTo>
                <a:cubicBezTo>
                  <a:pt x="65748" y="45381"/>
                  <a:pt x="66602" y="45091"/>
                  <a:pt x="67313" y="44647"/>
                </a:cubicBezTo>
                <a:cubicBezTo>
                  <a:pt x="68431" y="43962"/>
                  <a:pt x="69276" y="42935"/>
                  <a:pt x="70097" y="41931"/>
                </a:cubicBezTo>
                <a:lnTo>
                  <a:pt x="70097" y="41931"/>
                </a:lnTo>
                <a:cubicBezTo>
                  <a:pt x="70029" y="42524"/>
                  <a:pt x="69732" y="43072"/>
                  <a:pt x="69276" y="43460"/>
                </a:cubicBezTo>
                <a:cubicBezTo>
                  <a:pt x="69371" y="43454"/>
                  <a:pt x="69467" y="43450"/>
                  <a:pt x="69562" y="43450"/>
                </a:cubicBezTo>
                <a:cubicBezTo>
                  <a:pt x="70127" y="43450"/>
                  <a:pt x="70685" y="43565"/>
                  <a:pt x="71193" y="43780"/>
                </a:cubicBezTo>
                <a:lnTo>
                  <a:pt x="69481" y="44967"/>
                </a:lnTo>
                <a:cubicBezTo>
                  <a:pt x="69618" y="45286"/>
                  <a:pt x="70006" y="45400"/>
                  <a:pt x="70303" y="45583"/>
                </a:cubicBezTo>
                <a:cubicBezTo>
                  <a:pt x="70600" y="45765"/>
                  <a:pt x="70873" y="46153"/>
                  <a:pt x="70668" y="46427"/>
                </a:cubicBezTo>
                <a:cubicBezTo>
                  <a:pt x="70554" y="46587"/>
                  <a:pt x="70348" y="46610"/>
                  <a:pt x="70143" y="46656"/>
                </a:cubicBezTo>
                <a:cubicBezTo>
                  <a:pt x="69504" y="46747"/>
                  <a:pt x="68865" y="46838"/>
                  <a:pt x="68226" y="46930"/>
                </a:cubicBezTo>
                <a:cubicBezTo>
                  <a:pt x="68568" y="47249"/>
                  <a:pt x="68933" y="47569"/>
                  <a:pt x="69299" y="47888"/>
                </a:cubicBezTo>
                <a:cubicBezTo>
                  <a:pt x="68511" y="47626"/>
                  <a:pt x="67689" y="47494"/>
                  <a:pt x="66870" y="47494"/>
                </a:cubicBezTo>
                <a:cubicBezTo>
                  <a:pt x="66052" y="47494"/>
                  <a:pt x="65236" y="47626"/>
                  <a:pt x="64460" y="47888"/>
                </a:cubicBezTo>
                <a:cubicBezTo>
                  <a:pt x="65121" y="47957"/>
                  <a:pt x="65761" y="48276"/>
                  <a:pt x="66240" y="48756"/>
                </a:cubicBezTo>
                <a:cubicBezTo>
                  <a:pt x="65230" y="49384"/>
                  <a:pt x="64419" y="50034"/>
                  <a:pt x="63199" y="50034"/>
                </a:cubicBezTo>
                <a:cubicBezTo>
                  <a:pt x="63180" y="50034"/>
                  <a:pt x="63162" y="50034"/>
                  <a:pt x="63144" y="50034"/>
                </a:cubicBezTo>
                <a:lnTo>
                  <a:pt x="63144" y="50034"/>
                </a:lnTo>
                <a:cubicBezTo>
                  <a:pt x="63537" y="50047"/>
                  <a:pt x="64098" y="51021"/>
                  <a:pt x="64943" y="51021"/>
                </a:cubicBezTo>
                <a:cubicBezTo>
                  <a:pt x="64979" y="51021"/>
                  <a:pt x="65016" y="51019"/>
                  <a:pt x="65053" y="51015"/>
                </a:cubicBezTo>
                <a:cubicBezTo>
                  <a:pt x="65738" y="50947"/>
                  <a:pt x="66605" y="50353"/>
                  <a:pt x="67313" y="50171"/>
                </a:cubicBezTo>
                <a:lnTo>
                  <a:pt x="67313" y="50171"/>
                </a:lnTo>
                <a:cubicBezTo>
                  <a:pt x="66856" y="50559"/>
                  <a:pt x="66308" y="50901"/>
                  <a:pt x="65715" y="51107"/>
                </a:cubicBezTo>
                <a:cubicBezTo>
                  <a:pt x="66103" y="51175"/>
                  <a:pt x="66491" y="51221"/>
                  <a:pt x="66879" y="51289"/>
                </a:cubicBezTo>
                <a:cubicBezTo>
                  <a:pt x="66377" y="51426"/>
                  <a:pt x="65898" y="51540"/>
                  <a:pt x="65395" y="51677"/>
                </a:cubicBezTo>
                <a:cubicBezTo>
                  <a:pt x="65733" y="51786"/>
                  <a:pt x="66089" y="51843"/>
                  <a:pt x="66444" y="51843"/>
                </a:cubicBezTo>
                <a:cubicBezTo>
                  <a:pt x="66762" y="51843"/>
                  <a:pt x="67079" y="51797"/>
                  <a:pt x="67381" y="51700"/>
                </a:cubicBezTo>
                <a:lnTo>
                  <a:pt x="67381" y="51700"/>
                </a:lnTo>
                <a:cubicBezTo>
                  <a:pt x="66833" y="52088"/>
                  <a:pt x="66286" y="52453"/>
                  <a:pt x="65738" y="52841"/>
                </a:cubicBezTo>
                <a:cubicBezTo>
                  <a:pt x="65327" y="53115"/>
                  <a:pt x="64939" y="53709"/>
                  <a:pt x="65327" y="53983"/>
                </a:cubicBezTo>
                <a:cubicBezTo>
                  <a:pt x="66240" y="53640"/>
                  <a:pt x="67153" y="53298"/>
                  <a:pt x="68043" y="52933"/>
                </a:cubicBezTo>
                <a:lnTo>
                  <a:pt x="68043" y="52933"/>
                </a:lnTo>
                <a:cubicBezTo>
                  <a:pt x="67838" y="53206"/>
                  <a:pt x="67655" y="53480"/>
                  <a:pt x="67450" y="53754"/>
                </a:cubicBezTo>
                <a:cubicBezTo>
                  <a:pt x="68020" y="53435"/>
                  <a:pt x="68614" y="53161"/>
                  <a:pt x="69230" y="52887"/>
                </a:cubicBezTo>
                <a:lnTo>
                  <a:pt x="69230" y="52887"/>
                </a:lnTo>
                <a:cubicBezTo>
                  <a:pt x="69230" y="53891"/>
                  <a:pt x="67952" y="54302"/>
                  <a:pt x="67039" y="54759"/>
                </a:cubicBezTo>
                <a:cubicBezTo>
                  <a:pt x="66080" y="55238"/>
                  <a:pt x="65304" y="56105"/>
                  <a:pt x="64939" y="57110"/>
                </a:cubicBezTo>
                <a:cubicBezTo>
                  <a:pt x="66103" y="56493"/>
                  <a:pt x="67267" y="55831"/>
                  <a:pt x="68386" y="55124"/>
                </a:cubicBezTo>
                <a:lnTo>
                  <a:pt x="68386" y="55124"/>
                </a:lnTo>
                <a:cubicBezTo>
                  <a:pt x="67883" y="55535"/>
                  <a:pt x="67861" y="56379"/>
                  <a:pt x="68340" y="56813"/>
                </a:cubicBezTo>
                <a:cubicBezTo>
                  <a:pt x="66719" y="58068"/>
                  <a:pt x="65236" y="59483"/>
                  <a:pt x="63912" y="61036"/>
                </a:cubicBezTo>
                <a:cubicBezTo>
                  <a:pt x="65236" y="60648"/>
                  <a:pt x="66491" y="59963"/>
                  <a:pt x="67541" y="59050"/>
                </a:cubicBezTo>
                <a:lnTo>
                  <a:pt x="67541" y="59050"/>
                </a:lnTo>
                <a:cubicBezTo>
                  <a:pt x="67290" y="59483"/>
                  <a:pt x="67016" y="59894"/>
                  <a:pt x="66765" y="60305"/>
                </a:cubicBezTo>
                <a:cubicBezTo>
                  <a:pt x="68386" y="59552"/>
                  <a:pt x="69664" y="58045"/>
                  <a:pt x="70143" y="56311"/>
                </a:cubicBezTo>
                <a:lnTo>
                  <a:pt x="70143" y="56311"/>
                </a:lnTo>
                <a:cubicBezTo>
                  <a:pt x="70600" y="57429"/>
                  <a:pt x="70189" y="58822"/>
                  <a:pt x="69207" y="59483"/>
                </a:cubicBezTo>
                <a:cubicBezTo>
                  <a:pt x="68819" y="59757"/>
                  <a:pt x="68294" y="59986"/>
                  <a:pt x="68226" y="60465"/>
                </a:cubicBezTo>
                <a:cubicBezTo>
                  <a:pt x="68431" y="60488"/>
                  <a:pt x="68637" y="60488"/>
                  <a:pt x="68865" y="60511"/>
                </a:cubicBezTo>
                <a:cubicBezTo>
                  <a:pt x="67906" y="60876"/>
                  <a:pt x="67016" y="61492"/>
                  <a:pt x="66331" y="62245"/>
                </a:cubicBezTo>
                <a:cubicBezTo>
                  <a:pt x="67107" y="62131"/>
                  <a:pt x="67906" y="62040"/>
                  <a:pt x="68682" y="61949"/>
                </a:cubicBezTo>
                <a:lnTo>
                  <a:pt x="68682" y="61949"/>
                </a:lnTo>
                <a:cubicBezTo>
                  <a:pt x="67655" y="62519"/>
                  <a:pt x="66788" y="63409"/>
                  <a:pt x="66240" y="64459"/>
                </a:cubicBezTo>
                <a:cubicBezTo>
                  <a:pt x="67404" y="64117"/>
                  <a:pt x="68431" y="63272"/>
                  <a:pt x="69002" y="62200"/>
                </a:cubicBezTo>
                <a:lnTo>
                  <a:pt x="69002" y="62200"/>
                </a:lnTo>
                <a:cubicBezTo>
                  <a:pt x="68819" y="63021"/>
                  <a:pt x="68637" y="63843"/>
                  <a:pt x="68477" y="64665"/>
                </a:cubicBezTo>
                <a:cubicBezTo>
                  <a:pt x="69139" y="64003"/>
                  <a:pt x="69687" y="63227"/>
                  <a:pt x="70097" y="62359"/>
                </a:cubicBezTo>
                <a:lnTo>
                  <a:pt x="70097" y="62359"/>
                </a:lnTo>
                <a:cubicBezTo>
                  <a:pt x="70029" y="62953"/>
                  <a:pt x="70052" y="63569"/>
                  <a:pt x="70212" y="64140"/>
                </a:cubicBezTo>
                <a:cubicBezTo>
                  <a:pt x="70554" y="62747"/>
                  <a:pt x="70896" y="61355"/>
                  <a:pt x="71239" y="59963"/>
                </a:cubicBezTo>
                <a:lnTo>
                  <a:pt x="71239" y="59963"/>
                </a:lnTo>
                <a:cubicBezTo>
                  <a:pt x="71170" y="61150"/>
                  <a:pt x="71033" y="62337"/>
                  <a:pt x="70851" y="63501"/>
                </a:cubicBezTo>
                <a:cubicBezTo>
                  <a:pt x="72015" y="62519"/>
                  <a:pt x="72882" y="61150"/>
                  <a:pt x="73293" y="59666"/>
                </a:cubicBezTo>
                <a:lnTo>
                  <a:pt x="73293" y="59666"/>
                </a:lnTo>
                <a:cubicBezTo>
                  <a:pt x="73635" y="60396"/>
                  <a:pt x="73407" y="61241"/>
                  <a:pt x="73088" y="61949"/>
                </a:cubicBezTo>
                <a:cubicBezTo>
                  <a:pt x="72768" y="62656"/>
                  <a:pt x="72311" y="63341"/>
                  <a:pt x="72197" y="64117"/>
                </a:cubicBezTo>
                <a:cubicBezTo>
                  <a:pt x="72083" y="64893"/>
                  <a:pt x="72403" y="65806"/>
                  <a:pt x="73133" y="66057"/>
                </a:cubicBezTo>
                <a:cubicBezTo>
                  <a:pt x="73156" y="65053"/>
                  <a:pt x="73453" y="64071"/>
                  <a:pt x="73978" y="63227"/>
                </a:cubicBezTo>
                <a:lnTo>
                  <a:pt x="73978" y="63227"/>
                </a:lnTo>
                <a:cubicBezTo>
                  <a:pt x="73955" y="63912"/>
                  <a:pt x="74206" y="64596"/>
                  <a:pt x="74708" y="65076"/>
                </a:cubicBezTo>
                <a:cubicBezTo>
                  <a:pt x="74777" y="64847"/>
                  <a:pt x="74936" y="64619"/>
                  <a:pt x="75165" y="64482"/>
                </a:cubicBezTo>
                <a:cubicBezTo>
                  <a:pt x="75339" y="64948"/>
                  <a:pt x="75845" y="65266"/>
                  <a:pt x="76343" y="65266"/>
                </a:cubicBezTo>
                <a:cubicBezTo>
                  <a:pt x="76430" y="65266"/>
                  <a:pt x="76517" y="65256"/>
                  <a:pt x="76603" y="65235"/>
                </a:cubicBezTo>
                <a:cubicBezTo>
                  <a:pt x="76215" y="63980"/>
                  <a:pt x="75849" y="62679"/>
                  <a:pt x="75598" y="61378"/>
                </a:cubicBezTo>
                <a:cubicBezTo>
                  <a:pt x="75417" y="60516"/>
                  <a:pt x="75980" y="58797"/>
                  <a:pt x="75762" y="58148"/>
                </a:cubicBezTo>
                <a:lnTo>
                  <a:pt x="75762" y="58148"/>
                </a:lnTo>
                <a:cubicBezTo>
                  <a:pt x="75991" y="58806"/>
                  <a:pt x="76354" y="59441"/>
                  <a:pt x="76808" y="59963"/>
                </a:cubicBezTo>
                <a:cubicBezTo>
                  <a:pt x="76907" y="60081"/>
                  <a:pt x="77040" y="60200"/>
                  <a:pt x="77178" y="60200"/>
                </a:cubicBezTo>
                <a:cubicBezTo>
                  <a:pt x="77199" y="60200"/>
                  <a:pt x="77220" y="60197"/>
                  <a:pt x="77242" y="60191"/>
                </a:cubicBezTo>
                <a:cubicBezTo>
                  <a:pt x="77261" y="60186"/>
                  <a:pt x="77278" y="60178"/>
                  <a:pt x="77293" y="60167"/>
                </a:cubicBezTo>
                <a:lnTo>
                  <a:pt x="77293" y="60167"/>
                </a:lnTo>
                <a:cubicBezTo>
                  <a:pt x="77717" y="61555"/>
                  <a:pt x="79117" y="62575"/>
                  <a:pt x="80570" y="62575"/>
                </a:cubicBezTo>
                <a:cubicBezTo>
                  <a:pt x="80655" y="62575"/>
                  <a:pt x="80740" y="62572"/>
                  <a:pt x="80825" y="62565"/>
                </a:cubicBezTo>
                <a:cubicBezTo>
                  <a:pt x="79981" y="61424"/>
                  <a:pt x="79433" y="60054"/>
                  <a:pt x="79273" y="58639"/>
                </a:cubicBezTo>
                <a:lnTo>
                  <a:pt x="79273" y="58639"/>
                </a:lnTo>
                <a:cubicBezTo>
                  <a:pt x="80141" y="59575"/>
                  <a:pt x="81191" y="60328"/>
                  <a:pt x="82332" y="60876"/>
                </a:cubicBezTo>
                <a:cubicBezTo>
                  <a:pt x="82218" y="60214"/>
                  <a:pt x="82012" y="59575"/>
                  <a:pt x="81693" y="58981"/>
                </a:cubicBezTo>
                <a:lnTo>
                  <a:pt x="81693" y="58981"/>
                </a:lnTo>
                <a:cubicBezTo>
                  <a:pt x="82058" y="59050"/>
                  <a:pt x="82377" y="59324"/>
                  <a:pt x="82720" y="59483"/>
                </a:cubicBezTo>
                <a:cubicBezTo>
                  <a:pt x="82844" y="59533"/>
                  <a:pt x="82989" y="59562"/>
                  <a:pt x="83133" y="59562"/>
                </a:cubicBezTo>
                <a:cubicBezTo>
                  <a:pt x="83384" y="59562"/>
                  <a:pt x="83631" y="59473"/>
                  <a:pt x="83747" y="59255"/>
                </a:cubicBezTo>
                <a:cubicBezTo>
                  <a:pt x="83884" y="58981"/>
                  <a:pt x="83724" y="58639"/>
                  <a:pt x="83542" y="58388"/>
                </a:cubicBezTo>
                <a:cubicBezTo>
                  <a:pt x="82765" y="57224"/>
                  <a:pt x="81624" y="56288"/>
                  <a:pt x="80323" y="55763"/>
                </a:cubicBezTo>
                <a:cubicBezTo>
                  <a:pt x="80591" y="55598"/>
                  <a:pt x="80879" y="55537"/>
                  <a:pt x="81179" y="55537"/>
                </a:cubicBezTo>
                <a:cubicBezTo>
                  <a:pt x="81877" y="55537"/>
                  <a:pt x="82640" y="55870"/>
                  <a:pt x="83359" y="56014"/>
                </a:cubicBezTo>
                <a:cubicBezTo>
                  <a:pt x="83599" y="56063"/>
                  <a:pt x="83842" y="56087"/>
                  <a:pt x="84086" y="56087"/>
                </a:cubicBezTo>
                <a:cubicBezTo>
                  <a:pt x="85535" y="56087"/>
                  <a:pt x="86986" y="55246"/>
                  <a:pt x="87650" y="53937"/>
                </a:cubicBezTo>
                <a:lnTo>
                  <a:pt x="87650" y="53937"/>
                </a:lnTo>
                <a:cubicBezTo>
                  <a:pt x="87276" y="54124"/>
                  <a:pt x="86861" y="54216"/>
                  <a:pt x="86446" y="54216"/>
                </a:cubicBezTo>
                <a:cubicBezTo>
                  <a:pt x="86101" y="54216"/>
                  <a:pt x="85757" y="54152"/>
                  <a:pt x="85436" y="54028"/>
                </a:cubicBezTo>
                <a:cubicBezTo>
                  <a:pt x="86258" y="53663"/>
                  <a:pt x="87034" y="53138"/>
                  <a:pt x="87650" y="52476"/>
                </a:cubicBezTo>
                <a:lnTo>
                  <a:pt x="87650" y="52476"/>
                </a:lnTo>
                <a:cubicBezTo>
                  <a:pt x="87282" y="52518"/>
                  <a:pt x="86909" y="52538"/>
                  <a:pt x="86535" y="52538"/>
                </a:cubicBezTo>
                <a:cubicBezTo>
                  <a:pt x="85682" y="52538"/>
                  <a:pt x="84823" y="52431"/>
                  <a:pt x="83998" y="52225"/>
                </a:cubicBezTo>
                <a:cubicBezTo>
                  <a:pt x="84774" y="51837"/>
                  <a:pt x="85550" y="51449"/>
                  <a:pt x="86326" y="51061"/>
                </a:cubicBezTo>
                <a:cubicBezTo>
                  <a:pt x="86942" y="50741"/>
                  <a:pt x="87673" y="50057"/>
                  <a:pt x="87239" y="49509"/>
                </a:cubicBezTo>
                <a:cubicBezTo>
                  <a:pt x="87011" y="49258"/>
                  <a:pt x="86646" y="49235"/>
                  <a:pt x="86303" y="49235"/>
                </a:cubicBezTo>
                <a:cubicBezTo>
                  <a:pt x="85436" y="49281"/>
                  <a:pt x="84569" y="49486"/>
                  <a:pt x="83793" y="49851"/>
                </a:cubicBezTo>
                <a:cubicBezTo>
                  <a:pt x="84203" y="49463"/>
                  <a:pt x="84432" y="48915"/>
                  <a:pt x="84432" y="48345"/>
                </a:cubicBezTo>
                <a:lnTo>
                  <a:pt x="84432" y="48345"/>
                </a:lnTo>
                <a:cubicBezTo>
                  <a:pt x="82925" y="48778"/>
                  <a:pt x="81533" y="49554"/>
                  <a:pt x="80346" y="50559"/>
                </a:cubicBezTo>
                <a:cubicBezTo>
                  <a:pt x="80756" y="49444"/>
                  <a:pt x="81506" y="48464"/>
                  <a:pt x="82483" y="47757"/>
                </a:cubicBezTo>
                <a:lnTo>
                  <a:pt x="82483" y="47757"/>
                </a:lnTo>
                <a:cubicBezTo>
                  <a:pt x="81464" y="48490"/>
                  <a:pt x="79993" y="48339"/>
                  <a:pt x="78971" y="49040"/>
                </a:cubicBezTo>
                <a:lnTo>
                  <a:pt x="78971" y="49040"/>
                </a:lnTo>
                <a:cubicBezTo>
                  <a:pt x="79352" y="48599"/>
                  <a:pt x="79548" y="47984"/>
                  <a:pt x="79479" y="47409"/>
                </a:cubicBezTo>
                <a:lnTo>
                  <a:pt x="79479" y="47409"/>
                </a:lnTo>
                <a:cubicBezTo>
                  <a:pt x="78520" y="48048"/>
                  <a:pt x="77516" y="48710"/>
                  <a:pt x="76374" y="48801"/>
                </a:cubicBezTo>
                <a:cubicBezTo>
                  <a:pt x="76312" y="48806"/>
                  <a:pt x="76249" y="48809"/>
                  <a:pt x="76185" y="48809"/>
                </a:cubicBezTo>
                <a:cubicBezTo>
                  <a:pt x="75094" y="48809"/>
                  <a:pt x="73928" y="48077"/>
                  <a:pt x="73864" y="46998"/>
                </a:cubicBezTo>
                <a:lnTo>
                  <a:pt x="73864" y="46998"/>
                </a:lnTo>
                <a:cubicBezTo>
                  <a:pt x="74502" y="47388"/>
                  <a:pt x="75264" y="47599"/>
                  <a:pt x="76021" y="47599"/>
                </a:cubicBezTo>
                <a:cubicBezTo>
                  <a:pt x="76239" y="47599"/>
                  <a:pt x="76457" y="47582"/>
                  <a:pt x="76671" y="47546"/>
                </a:cubicBezTo>
                <a:cubicBezTo>
                  <a:pt x="76511" y="47044"/>
                  <a:pt x="76352" y="46542"/>
                  <a:pt x="76192" y="46017"/>
                </a:cubicBezTo>
                <a:lnTo>
                  <a:pt x="76192" y="46017"/>
                </a:lnTo>
                <a:cubicBezTo>
                  <a:pt x="77036" y="46085"/>
                  <a:pt x="77881" y="46176"/>
                  <a:pt x="78748" y="46245"/>
                </a:cubicBezTo>
                <a:lnTo>
                  <a:pt x="77379" y="44099"/>
                </a:lnTo>
                <a:cubicBezTo>
                  <a:pt x="77835" y="43939"/>
                  <a:pt x="78292" y="43802"/>
                  <a:pt x="78748" y="43643"/>
                </a:cubicBezTo>
                <a:cubicBezTo>
                  <a:pt x="79456" y="44856"/>
                  <a:pt x="80845" y="45622"/>
                  <a:pt x="82248" y="45622"/>
                </a:cubicBezTo>
                <a:cubicBezTo>
                  <a:pt x="82428" y="45622"/>
                  <a:pt x="82609" y="45609"/>
                  <a:pt x="82788" y="45583"/>
                </a:cubicBezTo>
                <a:cubicBezTo>
                  <a:pt x="82309" y="44738"/>
                  <a:pt x="81852" y="43894"/>
                  <a:pt x="81373" y="43026"/>
                </a:cubicBezTo>
                <a:lnTo>
                  <a:pt x="81373" y="43026"/>
                </a:lnTo>
                <a:cubicBezTo>
                  <a:pt x="82400" y="43323"/>
                  <a:pt x="83313" y="43985"/>
                  <a:pt x="83884" y="44875"/>
                </a:cubicBezTo>
                <a:cubicBezTo>
                  <a:pt x="83952" y="44145"/>
                  <a:pt x="84523" y="43483"/>
                  <a:pt x="85253" y="43300"/>
                </a:cubicBezTo>
                <a:lnTo>
                  <a:pt x="85253" y="43300"/>
                </a:lnTo>
                <a:cubicBezTo>
                  <a:pt x="85232" y="44305"/>
                  <a:pt x="86152" y="45194"/>
                  <a:pt x="87132" y="45194"/>
                </a:cubicBezTo>
                <a:cubicBezTo>
                  <a:pt x="87221" y="45194"/>
                  <a:pt x="87310" y="45187"/>
                  <a:pt x="87399" y="45172"/>
                </a:cubicBezTo>
                <a:cubicBezTo>
                  <a:pt x="87239" y="43917"/>
                  <a:pt x="87102" y="42638"/>
                  <a:pt x="86942" y="41360"/>
                </a:cubicBezTo>
                <a:lnTo>
                  <a:pt x="86942" y="41360"/>
                </a:lnTo>
                <a:cubicBezTo>
                  <a:pt x="87787" y="44510"/>
                  <a:pt x="90252" y="47181"/>
                  <a:pt x="93334" y="48231"/>
                </a:cubicBezTo>
                <a:cubicBezTo>
                  <a:pt x="93014" y="46724"/>
                  <a:pt x="92215" y="45309"/>
                  <a:pt x="91051" y="44259"/>
                </a:cubicBezTo>
                <a:lnTo>
                  <a:pt x="91051" y="44259"/>
                </a:lnTo>
                <a:cubicBezTo>
                  <a:pt x="92215" y="44944"/>
                  <a:pt x="93356" y="45651"/>
                  <a:pt x="94498" y="46359"/>
                </a:cubicBezTo>
                <a:cubicBezTo>
                  <a:pt x="95776" y="44396"/>
                  <a:pt x="94475" y="41315"/>
                  <a:pt x="92169" y="40881"/>
                </a:cubicBezTo>
                <a:cubicBezTo>
                  <a:pt x="92302" y="40670"/>
                  <a:pt x="92472" y="40588"/>
                  <a:pt x="92668" y="40588"/>
                </a:cubicBezTo>
                <a:cubicBezTo>
                  <a:pt x="93213" y="40588"/>
                  <a:pt x="93950" y="41228"/>
                  <a:pt x="94589" y="41497"/>
                </a:cubicBezTo>
                <a:cubicBezTo>
                  <a:pt x="94772" y="41578"/>
                  <a:pt x="94967" y="41615"/>
                  <a:pt x="95162" y="41615"/>
                </a:cubicBezTo>
                <a:cubicBezTo>
                  <a:pt x="95798" y="41615"/>
                  <a:pt x="96439" y="41218"/>
                  <a:pt x="96666" y="40607"/>
                </a:cubicBezTo>
                <a:cubicBezTo>
                  <a:pt x="96913" y="39961"/>
                  <a:pt x="96622" y="39157"/>
                  <a:pt x="96058" y="38761"/>
                </a:cubicBezTo>
                <a:lnTo>
                  <a:pt x="96058" y="38761"/>
                </a:lnTo>
                <a:cubicBezTo>
                  <a:pt x="96751" y="39070"/>
                  <a:pt x="97509" y="39221"/>
                  <a:pt x="98268" y="39221"/>
                </a:cubicBezTo>
                <a:cubicBezTo>
                  <a:pt x="99682" y="39221"/>
                  <a:pt x="101102" y="38699"/>
                  <a:pt x="102121" y="37708"/>
                </a:cubicBezTo>
                <a:cubicBezTo>
                  <a:pt x="100843" y="37685"/>
                  <a:pt x="99519" y="37480"/>
                  <a:pt x="98355" y="36978"/>
                </a:cubicBezTo>
                <a:cubicBezTo>
                  <a:pt x="98857" y="36818"/>
                  <a:pt x="102646" y="33942"/>
                  <a:pt x="102669" y="33645"/>
                </a:cubicBezTo>
                <a:cubicBezTo>
                  <a:pt x="102738" y="33075"/>
                  <a:pt x="102144" y="32641"/>
                  <a:pt x="101573" y="32618"/>
                </a:cubicBezTo>
                <a:cubicBezTo>
                  <a:pt x="101113" y="32618"/>
                  <a:pt x="100686" y="32827"/>
                  <a:pt x="100277" y="33070"/>
                </a:cubicBezTo>
                <a:lnTo>
                  <a:pt x="100277" y="33070"/>
                </a:lnTo>
                <a:cubicBezTo>
                  <a:pt x="101239" y="32450"/>
                  <a:pt x="101992" y="31528"/>
                  <a:pt x="102372" y="30450"/>
                </a:cubicBezTo>
                <a:cubicBezTo>
                  <a:pt x="102509" y="30062"/>
                  <a:pt x="102509" y="29514"/>
                  <a:pt x="102121" y="29423"/>
                </a:cubicBezTo>
                <a:cubicBezTo>
                  <a:pt x="102106" y="29421"/>
                  <a:pt x="102091" y="29420"/>
                  <a:pt x="102076" y="29420"/>
                </a:cubicBezTo>
                <a:cubicBezTo>
                  <a:pt x="101886" y="29420"/>
                  <a:pt x="101699" y="29547"/>
                  <a:pt x="101551" y="29674"/>
                </a:cubicBezTo>
                <a:cubicBezTo>
                  <a:pt x="100021" y="30883"/>
                  <a:pt x="98492" y="32116"/>
                  <a:pt x="96963" y="33326"/>
                </a:cubicBezTo>
                <a:cubicBezTo>
                  <a:pt x="97899" y="32436"/>
                  <a:pt x="98515" y="31180"/>
                  <a:pt x="98652" y="29902"/>
                </a:cubicBezTo>
                <a:lnTo>
                  <a:pt x="98652" y="29902"/>
                </a:lnTo>
                <a:cubicBezTo>
                  <a:pt x="97467" y="30801"/>
                  <a:pt x="96282" y="31700"/>
                  <a:pt x="95113" y="32615"/>
                </a:cubicBezTo>
                <a:lnTo>
                  <a:pt x="95113" y="32615"/>
                </a:lnTo>
                <a:cubicBezTo>
                  <a:pt x="96124" y="31701"/>
                  <a:pt x="96635" y="30257"/>
                  <a:pt x="96392" y="28920"/>
                </a:cubicBezTo>
                <a:lnTo>
                  <a:pt x="96392" y="28920"/>
                </a:lnTo>
                <a:lnTo>
                  <a:pt x="92740" y="32983"/>
                </a:lnTo>
                <a:cubicBezTo>
                  <a:pt x="93402" y="31842"/>
                  <a:pt x="93813" y="30564"/>
                  <a:pt x="93927" y="29263"/>
                </a:cubicBezTo>
                <a:lnTo>
                  <a:pt x="93927" y="29263"/>
                </a:lnTo>
                <a:cubicBezTo>
                  <a:pt x="93265" y="29281"/>
                  <a:pt x="92632" y="29700"/>
                  <a:pt x="92304" y="30280"/>
                </a:cubicBezTo>
                <a:lnTo>
                  <a:pt x="92304" y="30280"/>
                </a:lnTo>
                <a:cubicBezTo>
                  <a:pt x="92593" y="29430"/>
                  <a:pt x="92604" y="28495"/>
                  <a:pt x="92352" y="27642"/>
                </a:cubicBezTo>
                <a:lnTo>
                  <a:pt x="92352" y="27642"/>
                </a:lnTo>
                <a:cubicBezTo>
                  <a:pt x="91074" y="29788"/>
                  <a:pt x="89773" y="31933"/>
                  <a:pt x="88495" y="34056"/>
                </a:cubicBezTo>
                <a:cubicBezTo>
                  <a:pt x="88449" y="33326"/>
                  <a:pt x="88677" y="32550"/>
                  <a:pt x="89111" y="31933"/>
                </a:cubicBezTo>
                <a:lnTo>
                  <a:pt x="89111" y="31933"/>
                </a:lnTo>
                <a:cubicBezTo>
                  <a:pt x="88677" y="32070"/>
                  <a:pt x="88266" y="32321"/>
                  <a:pt x="87970" y="32687"/>
                </a:cubicBezTo>
                <a:cubicBezTo>
                  <a:pt x="88426" y="31865"/>
                  <a:pt x="88403" y="30815"/>
                  <a:pt x="87947" y="30016"/>
                </a:cubicBezTo>
                <a:cubicBezTo>
                  <a:pt x="87125" y="30769"/>
                  <a:pt x="86554" y="31796"/>
                  <a:pt x="86326" y="32892"/>
                </a:cubicBezTo>
                <a:lnTo>
                  <a:pt x="84911" y="30975"/>
                </a:lnTo>
                <a:lnTo>
                  <a:pt x="84911" y="30975"/>
                </a:lnTo>
                <a:cubicBezTo>
                  <a:pt x="85322" y="33120"/>
                  <a:pt x="84523" y="35448"/>
                  <a:pt x="82902" y="36886"/>
                </a:cubicBezTo>
                <a:cubicBezTo>
                  <a:pt x="82925" y="36247"/>
                  <a:pt x="83313" y="35677"/>
                  <a:pt x="83564" y="35106"/>
                </a:cubicBezTo>
                <a:cubicBezTo>
                  <a:pt x="83815" y="34513"/>
                  <a:pt x="83907" y="33782"/>
                  <a:pt x="83496" y="33303"/>
                </a:cubicBezTo>
                <a:cubicBezTo>
                  <a:pt x="83349" y="33131"/>
                  <a:pt x="83122" y="33053"/>
                  <a:pt x="82897" y="33053"/>
                </a:cubicBezTo>
                <a:cubicBezTo>
                  <a:pt x="82493" y="33053"/>
                  <a:pt x="82091" y="33304"/>
                  <a:pt x="82149" y="33714"/>
                </a:cubicBezTo>
                <a:cubicBezTo>
                  <a:pt x="81807" y="33394"/>
                  <a:pt x="81898" y="32869"/>
                  <a:pt x="81830" y="32436"/>
                </a:cubicBezTo>
                <a:cubicBezTo>
                  <a:pt x="81793" y="32069"/>
                  <a:pt x="81477" y="31673"/>
                  <a:pt x="81176" y="31673"/>
                </a:cubicBezTo>
                <a:cubicBezTo>
                  <a:pt x="81102" y="31673"/>
                  <a:pt x="81030" y="31697"/>
                  <a:pt x="80962" y="31751"/>
                </a:cubicBezTo>
                <a:cubicBezTo>
                  <a:pt x="80802" y="31888"/>
                  <a:pt x="80757" y="32093"/>
                  <a:pt x="80734" y="32276"/>
                </a:cubicBezTo>
                <a:cubicBezTo>
                  <a:pt x="80551" y="33508"/>
                  <a:pt x="80369" y="34718"/>
                  <a:pt x="80163" y="35928"/>
                </a:cubicBezTo>
                <a:cubicBezTo>
                  <a:pt x="79684" y="35722"/>
                  <a:pt x="79387" y="35152"/>
                  <a:pt x="79456" y="34627"/>
                </a:cubicBezTo>
                <a:lnTo>
                  <a:pt x="79456" y="34627"/>
                </a:lnTo>
                <a:cubicBezTo>
                  <a:pt x="78954" y="34650"/>
                  <a:pt x="78474" y="34901"/>
                  <a:pt x="78155" y="35289"/>
                </a:cubicBezTo>
                <a:cubicBezTo>
                  <a:pt x="78543" y="34672"/>
                  <a:pt x="78588" y="33851"/>
                  <a:pt x="78269" y="33189"/>
                </a:cubicBezTo>
                <a:lnTo>
                  <a:pt x="78269" y="33189"/>
                </a:lnTo>
                <a:cubicBezTo>
                  <a:pt x="77698" y="33965"/>
                  <a:pt x="77013" y="34627"/>
                  <a:pt x="76237" y="35197"/>
                </a:cubicBezTo>
                <a:cubicBezTo>
                  <a:pt x="75918" y="34992"/>
                  <a:pt x="76032" y="34467"/>
                  <a:pt x="76260" y="34170"/>
                </a:cubicBezTo>
                <a:cubicBezTo>
                  <a:pt x="76511" y="33851"/>
                  <a:pt x="76854" y="33554"/>
                  <a:pt x="76808" y="33166"/>
                </a:cubicBezTo>
                <a:cubicBezTo>
                  <a:pt x="76785" y="32751"/>
                  <a:pt x="76454" y="32592"/>
                  <a:pt x="76044" y="32592"/>
                </a:cubicBezTo>
                <a:cubicBezTo>
                  <a:pt x="75641" y="32592"/>
                  <a:pt x="75161" y="32746"/>
                  <a:pt x="74822" y="32960"/>
                </a:cubicBezTo>
                <a:lnTo>
                  <a:pt x="76625" y="31477"/>
                </a:lnTo>
                <a:cubicBezTo>
                  <a:pt x="76377" y="30865"/>
                  <a:pt x="75709" y="30480"/>
                  <a:pt x="75056" y="30480"/>
                </a:cubicBezTo>
                <a:cubicBezTo>
                  <a:pt x="74865" y="30480"/>
                  <a:pt x="74674" y="30514"/>
                  <a:pt x="74496" y="30584"/>
                </a:cubicBezTo>
                <a:lnTo>
                  <a:pt x="74496" y="30584"/>
                </a:lnTo>
                <a:cubicBezTo>
                  <a:pt x="74820" y="30415"/>
                  <a:pt x="75101" y="30150"/>
                  <a:pt x="75279" y="29833"/>
                </a:cubicBezTo>
                <a:cubicBezTo>
                  <a:pt x="74115" y="29514"/>
                  <a:pt x="73407" y="28076"/>
                  <a:pt x="73886" y="26957"/>
                </a:cubicBezTo>
                <a:lnTo>
                  <a:pt x="73886" y="26957"/>
                </a:lnTo>
                <a:cubicBezTo>
                  <a:pt x="74385" y="27668"/>
                  <a:pt x="75251" y="28038"/>
                  <a:pt x="76110" y="28038"/>
                </a:cubicBezTo>
                <a:cubicBezTo>
                  <a:pt x="76823" y="28038"/>
                  <a:pt x="77531" y="27783"/>
                  <a:pt x="78018" y="27254"/>
                </a:cubicBezTo>
                <a:cubicBezTo>
                  <a:pt x="77150" y="26957"/>
                  <a:pt x="76466" y="26113"/>
                  <a:pt x="76374" y="25177"/>
                </a:cubicBezTo>
                <a:lnTo>
                  <a:pt x="76374" y="25177"/>
                </a:lnTo>
                <a:cubicBezTo>
                  <a:pt x="77447" y="26067"/>
                  <a:pt x="78520" y="26957"/>
                  <a:pt x="79616" y="27848"/>
                </a:cubicBezTo>
                <a:cubicBezTo>
                  <a:pt x="79479" y="26615"/>
                  <a:pt x="78817" y="25428"/>
                  <a:pt x="77835" y="24629"/>
                </a:cubicBezTo>
                <a:cubicBezTo>
                  <a:pt x="78023" y="24529"/>
                  <a:pt x="78227" y="24484"/>
                  <a:pt x="78433" y="24484"/>
                </a:cubicBezTo>
                <a:cubicBezTo>
                  <a:pt x="78976" y="24484"/>
                  <a:pt x="79536" y="24799"/>
                  <a:pt x="79867" y="25246"/>
                </a:cubicBezTo>
                <a:cubicBezTo>
                  <a:pt x="80346" y="25839"/>
                  <a:pt x="80506" y="26638"/>
                  <a:pt x="80643" y="27391"/>
                </a:cubicBezTo>
                <a:cubicBezTo>
                  <a:pt x="80779" y="26960"/>
                  <a:pt x="80892" y="26529"/>
                  <a:pt x="81006" y="26076"/>
                </a:cubicBezTo>
                <a:lnTo>
                  <a:pt x="81006" y="26076"/>
                </a:lnTo>
                <a:cubicBezTo>
                  <a:pt x="80934" y="26408"/>
                  <a:pt x="81877" y="27576"/>
                  <a:pt x="82058" y="27848"/>
                </a:cubicBezTo>
                <a:cubicBezTo>
                  <a:pt x="83496" y="25930"/>
                  <a:pt x="83268" y="24538"/>
                  <a:pt x="83176" y="22141"/>
                </a:cubicBezTo>
                <a:lnTo>
                  <a:pt x="83176" y="22141"/>
                </a:lnTo>
                <a:cubicBezTo>
                  <a:pt x="83564" y="23648"/>
                  <a:pt x="83975" y="25131"/>
                  <a:pt x="84363" y="26615"/>
                </a:cubicBezTo>
                <a:cubicBezTo>
                  <a:pt x="84797" y="26067"/>
                  <a:pt x="85048" y="25405"/>
                  <a:pt x="85116" y="24721"/>
                </a:cubicBezTo>
                <a:lnTo>
                  <a:pt x="85116" y="24721"/>
                </a:lnTo>
                <a:cubicBezTo>
                  <a:pt x="85095" y="25407"/>
                  <a:pt x="85718" y="26053"/>
                  <a:pt x="86418" y="26053"/>
                </a:cubicBezTo>
                <a:cubicBezTo>
                  <a:pt x="86463" y="26053"/>
                  <a:pt x="86509" y="26050"/>
                  <a:pt x="86554" y="26044"/>
                </a:cubicBezTo>
                <a:cubicBezTo>
                  <a:pt x="86417" y="25542"/>
                  <a:pt x="86303" y="25040"/>
                  <a:pt x="86166" y="24515"/>
                </a:cubicBezTo>
                <a:lnTo>
                  <a:pt x="86166" y="24515"/>
                </a:lnTo>
                <a:cubicBezTo>
                  <a:pt x="86550" y="25197"/>
                  <a:pt x="87332" y="25640"/>
                  <a:pt x="88103" y="25640"/>
                </a:cubicBezTo>
                <a:cubicBezTo>
                  <a:pt x="88157" y="25640"/>
                  <a:pt x="88212" y="25638"/>
                  <a:pt x="88266" y="25634"/>
                </a:cubicBezTo>
                <a:cubicBezTo>
                  <a:pt x="88426" y="24515"/>
                  <a:pt x="87901" y="23328"/>
                  <a:pt x="86988" y="22689"/>
                </a:cubicBezTo>
                <a:lnTo>
                  <a:pt x="86988" y="22689"/>
                </a:lnTo>
                <a:cubicBezTo>
                  <a:pt x="87067" y="22726"/>
                  <a:pt x="87143" y="22743"/>
                  <a:pt x="87215" y="22743"/>
                </a:cubicBezTo>
                <a:cubicBezTo>
                  <a:pt x="87728" y="22743"/>
                  <a:pt x="88064" y="21894"/>
                  <a:pt x="88084" y="21274"/>
                </a:cubicBezTo>
                <a:cubicBezTo>
                  <a:pt x="88883" y="21845"/>
                  <a:pt x="89339" y="22895"/>
                  <a:pt x="89202" y="23876"/>
                </a:cubicBezTo>
                <a:cubicBezTo>
                  <a:pt x="89430" y="23351"/>
                  <a:pt x="89955" y="22986"/>
                  <a:pt x="90526" y="22940"/>
                </a:cubicBezTo>
                <a:lnTo>
                  <a:pt x="90526" y="22940"/>
                </a:lnTo>
                <a:cubicBezTo>
                  <a:pt x="90229" y="23762"/>
                  <a:pt x="89933" y="24584"/>
                  <a:pt x="89636" y="25405"/>
                </a:cubicBezTo>
                <a:cubicBezTo>
                  <a:pt x="89522" y="25656"/>
                  <a:pt x="89430" y="25953"/>
                  <a:pt x="89545" y="26204"/>
                </a:cubicBezTo>
                <a:cubicBezTo>
                  <a:pt x="89633" y="26446"/>
                  <a:pt x="89869" y="26556"/>
                  <a:pt x="90126" y="26556"/>
                </a:cubicBezTo>
                <a:cubicBezTo>
                  <a:pt x="90402" y="26556"/>
                  <a:pt x="90703" y="26429"/>
                  <a:pt x="90868" y="26204"/>
                </a:cubicBezTo>
                <a:cubicBezTo>
                  <a:pt x="91173" y="25818"/>
                  <a:pt x="91171" y="25286"/>
                  <a:pt x="91134" y="24788"/>
                </a:cubicBezTo>
                <a:lnTo>
                  <a:pt x="91134" y="24788"/>
                </a:lnTo>
                <a:cubicBezTo>
                  <a:pt x="91227" y="25275"/>
                  <a:pt x="91743" y="25637"/>
                  <a:pt x="92234" y="25637"/>
                </a:cubicBezTo>
                <a:cubicBezTo>
                  <a:pt x="92404" y="25637"/>
                  <a:pt x="92572" y="25594"/>
                  <a:pt x="92717" y="25497"/>
                </a:cubicBezTo>
                <a:cubicBezTo>
                  <a:pt x="93334" y="25063"/>
                  <a:pt x="93151" y="23922"/>
                  <a:pt x="92443" y="23693"/>
                </a:cubicBezTo>
                <a:lnTo>
                  <a:pt x="92443" y="23693"/>
                </a:lnTo>
                <a:cubicBezTo>
                  <a:pt x="92809" y="23716"/>
                  <a:pt x="93174" y="23762"/>
                  <a:pt x="93516" y="23785"/>
                </a:cubicBezTo>
                <a:cubicBezTo>
                  <a:pt x="93927" y="23100"/>
                  <a:pt x="93379" y="22278"/>
                  <a:pt x="92923" y="21616"/>
                </a:cubicBezTo>
                <a:cubicBezTo>
                  <a:pt x="92489" y="20954"/>
                  <a:pt x="92261" y="19859"/>
                  <a:pt x="92968" y="19494"/>
                </a:cubicBezTo>
                <a:cubicBezTo>
                  <a:pt x="93265" y="20384"/>
                  <a:pt x="93562" y="21274"/>
                  <a:pt x="93881" y="22141"/>
                </a:cubicBezTo>
                <a:cubicBezTo>
                  <a:pt x="93973" y="22461"/>
                  <a:pt x="94110" y="22803"/>
                  <a:pt x="94406" y="22940"/>
                </a:cubicBezTo>
                <a:cubicBezTo>
                  <a:pt x="94470" y="22975"/>
                  <a:pt x="94541" y="22990"/>
                  <a:pt x="94613" y="22990"/>
                </a:cubicBezTo>
                <a:cubicBezTo>
                  <a:pt x="94874" y="22990"/>
                  <a:pt x="95140" y="22785"/>
                  <a:pt x="95068" y="22552"/>
                </a:cubicBezTo>
                <a:lnTo>
                  <a:pt x="95068" y="22552"/>
                </a:lnTo>
                <a:cubicBezTo>
                  <a:pt x="95297" y="23054"/>
                  <a:pt x="95548" y="23602"/>
                  <a:pt x="96004" y="23922"/>
                </a:cubicBezTo>
                <a:cubicBezTo>
                  <a:pt x="96229" y="24090"/>
                  <a:pt x="96521" y="24187"/>
                  <a:pt x="96799" y="24187"/>
                </a:cubicBezTo>
                <a:cubicBezTo>
                  <a:pt x="97086" y="24187"/>
                  <a:pt x="97360" y="24085"/>
                  <a:pt x="97533" y="23853"/>
                </a:cubicBezTo>
                <a:cubicBezTo>
                  <a:pt x="98173" y="22986"/>
                  <a:pt x="96826" y="21982"/>
                  <a:pt x="96643" y="20932"/>
                </a:cubicBezTo>
                <a:lnTo>
                  <a:pt x="96643" y="20932"/>
                </a:lnTo>
                <a:cubicBezTo>
                  <a:pt x="97351" y="21571"/>
                  <a:pt x="98241" y="21982"/>
                  <a:pt x="99177" y="22118"/>
                </a:cubicBezTo>
                <a:cubicBezTo>
                  <a:pt x="99321" y="21486"/>
                  <a:pt x="99151" y="20811"/>
                  <a:pt x="98757" y="20320"/>
                </a:cubicBezTo>
                <a:lnTo>
                  <a:pt x="98757" y="20320"/>
                </a:lnTo>
                <a:cubicBezTo>
                  <a:pt x="99474" y="20940"/>
                  <a:pt x="100393" y="21326"/>
                  <a:pt x="101345" y="21365"/>
                </a:cubicBezTo>
                <a:cubicBezTo>
                  <a:pt x="100638" y="20019"/>
                  <a:pt x="100227" y="18512"/>
                  <a:pt x="100113" y="16983"/>
                </a:cubicBezTo>
                <a:lnTo>
                  <a:pt x="100113" y="16983"/>
                </a:lnTo>
                <a:cubicBezTo>
                  <a:pt x="100683" y="17690"/>
                  <a:pt x="101254" y="18398"/>
                  <a:pt x="101802" y="19106"/>
                </a:cubicBezTo>
                <a:cubicBezTo>
                  <a:pt x="101414" y="17599"/>
                  <a:pt x="101779" y="15933"/>
                  <a:pt x="102738" y="14700"/>
                </a:cubicBezTo>
                <a:cubicBezTo>
                  <a:pt x="103148" y="15659"/>
                  <a:pt x="103263" y="16732"/>
                  <a:pt x="103034" y="17736"/>
                </a:cubicBezTo>
                <a:cubicBezTo>
                  <a:pt x="103134" y="17649"/>
                  <a:pt x="103237" y="17610"/>
                  <a:pt x="103339" y="17610"/>
                </a:cubicBezTo>
                <a:cubicBezTo>
                  <a:pt x="103821" y="17610"/>
                  <a:pt x="104261" y="18472"/>
                  <a:pt x="104016" y="19037"/>
                </a:cubicBezTo>
                <a:cubicBezTo>
                  <a:pt x="103696" y="19745"/>
                  <a:pt x="102966" y="20224"/>
                  <a:pt x="102852" y="20977"/>
                </a:cubicBezTo>
                <a:cubicBezTo>
                  <a:pt x="104404" y="20703"/>
                  <a:pt x="105796" y="19608"/>
                  <a:pt x="106435" y="18147"/>
                </a:cubicBezTo>
                <a:lnTo>
                  <a:pt x="106435" y="18147"/>
                </a:lnTo>
                <a:cubicBezTo>
                  <a:pt x="106869" y="18763"/>
                  <a:pt x="106481" y="19653"/>
                  <a:pt x="105933" y="20178"/>
                </a:cubicBezTo>
                <a:cubicBezTo>
                  <a:pt x="105385" y="20703"/>
                  <a:pt x="104678" y="21091"/>
                  <a:pt x="104358" y="21776"/>
                </a:cubicBezTo>
                <a:cubicBezTo>
                  <a:pt x="104036" y="22442"/>
                  <a:pt x="104401" y="23431"/>
                  <a:pt x="105073" y="23431"/>
                </a:cubicBezTo>
                <a:cubicBezTo>
                  <a:pt x="105115" y="23431"/>
                  <a:pt x="105158" y="23428"/>
                  <a:pt x="105203" y="23420"/>
                </a:cubicBezTo>
                <a:cubicBezTo>
                  <a:pt x="105545" y="23374"/>
                  <a:pt x="105796" y="23100"/>
                  <a:pt x="106024" y="22803"/>
                </a:cubicBezTo>
                <a:cubicBezTo>
                  <a:pt x="106889" y="21686"/>
                  <a:pt x="107559" y="20412"/>
                  <a:pt x="107980" y="19055"/>
                </a:cubicBezTo>
                <a:lnTo>
                  <a:pt x="107980" y="19055"/>
                </a:lnTo>
                <a:cubicBezTo>
                  <a:pt x="108046" y="19222"/>
                  <a:pt x="108230" y="19378"/>
                  <a:pt x="108419" y="19378"/>
                </a:cubicBezTo>
                <a:cubicBezTo>
                  <a:pt x="108458" y="19378"/>
                  <a:pt x="108497" y="19371"/>
                  <a:pt x="108535" y="19357"/>
                </a:cubicBezTo>
                <a:cubicBezTo>
                  <a:pt x="108900" y="19243"/>
                  <a:pt x="109060" y="18809"/>
                  <a:pt x="109106" y="18421"/>
                </a:cubicBezTo>
                <a:cubicBezTo>
                  <a:pt x="109174" y="18033"/>
                  <a:pt x="109220" y="17599"/>
                  <a:pt x="109494" y="17348"/>
                </a:cubicBezTo>
                <a:lnTo>
                  <a:pt x="109494" y="17348"/>
                </a:lnTo>
                <a:cubicBezTo>
                  <a:pt x="109088" y="17843"/>
                  <a:pt x="109705" y="18672"/>
                  <a:pt x="110358" y="18672"/>
                </a:cubicBezTo>
                <a:cubicBezTo>
                  <a:pt x="110366" y="18672"/>
                  <a:pt x="110375" y="18672"/>
                  <a:pt x="110384" y="18672"/>
                </a:cubicBezTo>
                <a:cubicBezTo>
                  <a:pt x="111069" y="18672"/>
                  <a:pt x="111617" y="18170"/>
                  <a:pt x="112096" y="17690"/>
                </a:cubicBezTo>
                <a:lnTo>
                  <a:pt x="112096" y="17690"/>
                </a:lnTo>
                <a:cubicBezTo>
                  <a:pt x="111936" y="18969"/>
                  <a:pt x="111023" y="20133"/>
                  <a:pt x="109813" y="20544"/>
                </a:cubicBezTo>
                <a:cubicBezTo>
                  <a:pt x="110475" y="20886"/>
                  <a:pt x="110338" y="21936"/>
                  <a:pt x="109791" y="22461"/>
                </a:cubicBezTo>
                <a:cubicBezTo>
                  <a:pt x="109266" y="22986"/>
                  <a:pt x="108490" y="23191"/>
                  <a:pt x="107873" y="23602"/>
                </a:cubicBezTo>
                <a:cubicBezTo>
                  <a:pt x="107257" y="24013"/>
                  <a:pt x="106755" y="24835"/>
                  <a:pt x="107143" y="25474"/>
                </a:cubicBezTo>
                <a:cubicBezTo>
                  <a:pt x="107782" y="25246"/>
                  <a:pt x="108444" y="24994"/>
                  <a:pt x="109083" y="24743"/>
                </a:cubicBezTo>
                <a:lnTo>
                  <a:pt x="109083" y="24743"/>
                </a:lnTo>
                <a:cubicBezTo>
                  <a:pt x="108170" y="25474"/>
                  <a:pt x="107622" y="26615"/>
                  <a:pt x="107645" y="27779"/>
                </a:cubicBezTo>
                <a:cubicBezTo>
                  <a:pt x="108417" y="27492"/>
                  <a:pt x="109133" y="27007"/>
                  <a:pt x="109681" y="26380"/>
                </a:cubicBezTo>
                <a:lnTo>
                  <a:pt x="109681" y="26380"/>
                </a:lnTo>
                <a:cubicBezTo>
                  <a:pt x="109275" y="27055"/>
                  <a:pt x="109101" y="27885"/>
                  <a:pt x="109243" y="28647"/>
                </a:cubicBezTo>
                <a:cubicBezTo>
                  <a:pt x="110361" y="26866"/>
                  <a:pt x="111959" y="25382"/>
                  <a:pt x="113808" y="24378"/>
                </a:cubicBezTo>
                <a:lnTo>
                  <a:pt x="113808" y="24378"/>
                </a:lnTo>
                <a:cubicBezTo>
                  <a:pt x="112986" y="26136"/>
                  <a:pt x="111982" y="27779"/>
                  <a:pt x="110818" y="29286"/>
                </a:cubicBezTo>
                <a:cubicBezTo>
                  <a:pt x="112233" y="28989"/>
                  <a:pt x="113534" y="28030"/>
                  <a:pt x="114242" y="26752"/>
                </a:cubicBezTo>
                <a:lnTo>
                  <a:pt x="114242" y="26752"/>
                </a:lnTo>
                <a:cubicBezTo>
                  <a:pt x="114173" y="27300"/>
                  <a:pt x="114105" y="27848"/>
                  <a:pt x="114059" y="28395"/>
                </a:cubicBezTo>
                <a:cubicBezTo>
                  <a:pt x="114949" y="28373"/>
                  <a:pt x="115748" y="27551"/>
                  <a:pt x="115771" y="26638"/>
                </a:cubicBezTo>
                <a:cubicBezTo>
                  <a:pt x="115816" y="27231"/>
                  <a:pt x="115885" y="27848"/>
                  <a:pt x="116273" y="28327"/>
                </a:cubicBezTo>
                <a:cubicBezTo>
                  <a:pt x="116498" y="28608"/>
                  <a:pt x="116870" y="28794"/>
                  <a:pt x="117219" y="28794"/>
                </a:cubicBezTo>
                <a:cubicBezTo>
                  <a:pt x="117436" y="28794"/>
                  <a:pt x="117644" y="28722"/>
                  <a:pt x="117802" y="28555"/>
                </a:cubicBezTo>
                <a:cubicBezTo>
                  <a:pt x="118031" y="28350"/>
                  <a:pt x="118099" y="28030"/>
                  <a:pt x="118145" y="27756"/>
                </a:cubicBezTo>
                <a:cubicBezTo>
                  <a:pt x="118373" y="26661"/>
                  <a:pt x="118624" y="25565"/>
                  <a:pt x="118852" y="24469"/>
                </a:cubicBezTo>
                <a:cubicBezTo>
                  <a:pt x="118921" y="25291"/>
                  <a:pt x="119172" y="26090"/>
                  <a:pt x="119583" y="26798"/>
                </a:cubicBezTo>
                <a:cubicBezTo>
                  <a:pt x="120404" y="25588"/>
                  <a:pt x="120907" y="24150"/>
                  <a:pt x="121043" y="22689"/>
                </a:cubicBezTo>
                <a:cubicBezTo>
                  <a:pt x="121203" y="23830"/>
                  <a:pt x="121340" y="24949"/>
                  <a:pt x="121500" y="26067"/>
                </a:cubicBezTo>
                <a:cubicBezTo>
                  <a:pt x="122299" y="25679"/>
                  <a:pt x="122778" y="24743"/>
                  <a:pt x="122687" y="23876"/>
                </a:cubicBezTo>
                <a:lnTo>
                  <a:pt x="122687" y="23876"/>
                </a:lnTo>
                <a:cubicBezTo>
                  <a:pt x="123417" y="23945"/>
                  <a:pt x="123965" y="24766"/>
                  <a:pt x="123737" y="25474"/>
                </a:cubicBezTo>
                <a:cubicBezTo>
                  <a:pt x="123486" y="26318"/>
                  <a:pt x="122459" y="26615"/>
                  <a:pt x="121774" y="27140"/>
                </a:cubicBezTo>
                <a:cubicBezTo>
                  <a:pt x="121066" y="27688"/>
                  <a:pt x="120952" y="29149"/>
                  <a:pt x="121842" y="29171"/>
                </a:cubicBezTo>
                <a:cubicBezTo>
                  <a:pt x="121454" y="29286"/>
                  <a:pt x="121066" y="29400"/>
                  <a:pt x="120655" y="29491"/>
                </a:cubicBezTo>
                <a:cubicBezTo>
                  <a:pt x="121158" y="30199"/>
                  <a:pt x="121295" y="31134"/>
                  <a:pt x="120975" y="31933"/>
                </a:cubicBezTo>
                <a:cubicBezTo>
                  <a:pt x="120176" y="30724"/>
                  <a:pt x="118875" y="29856"/>
                  <a:pt x="117460" y="29582"/>
                </a:cubicBezTo>
                <a:lnTo>
                  <a:pt x="117460" y="29582"/>
                </a:lnTo>
                <a:cubicBezTo>
                  <a:pt x="117802" y="30267"/>
                  <a:pt x="118122" y="30952"/>
                  <a:pt x="118464" y="31637"/>
                </a:cubicBezTo>
                <a:cubicBezTo>
                  <a:pt x="117677" y="31097"/>
                  <a:pt x="116722" y="30818"/>
                  <a:pt x="115766" y="30818"/>
                </a:cubicBezTo>
                <a:cubicBezTo>
                  <a:pt x="115225" y="30818"/>
                  <a:pt x="114684" y="30907"/>
                  <a:pt x="114173" y="31089"/>
                </a:cubicBezTo>
                <a:cubicBezTo>
                  <a:pt x="114879" y="31931"/>
                  <a:pt x="115903" y="32479"/>
                  <a:pt x="116996" y="32572"/>
                </a:cubicBezTo>
                <a:lnTo>
                  <a:pt x="116996" y="32572"/>
                </a:lnTo>
                <a:cubicBezTo>
                  <a:pt x="116845" y="32559"/>
                  <a:pt x="116693" y="32553"/>
                  <a:pt x="116542" y="32553"/>
                </a:cubicBezTo>
                <a:cubicBezTo>
                  <a:pt x="115615" y="32553"/>
                  <a:pt x="114678" y="32788"/>
                  <a:pt x="113876" y="33257"/>
                </a:cubicBezTo>
                <a:cubicBezTo>
                  <a:pt x="114242" y="34490"/>
                  <a:pt x="116889" y="33714"/>
                  <a:pt x="116958" y="34969"/>
                </a:cubicBezTo>
                <a:cubicBezTo>
                  <a:pt x="116991" y="35567"/>
                  <a:pt x="116359" y="35827"/>
                  <a:pt x="115704" y="35827"/>
                </a:cubicBezTo>
                <a:cubicBezTo>
                  <a:pt x="115460" y="35827"/>
                  <a:pt x="115212" y="35791"/>
                  <a:pt x="114995" y="35722"/>
                </a:cubicBezTo>
                <a:cubicBezTo>
                  <a:pt x="114580" y="35588"/>
                  <a:pt x="114087" y="35441"/>
                  <a:pt x="113652" y="35441"/>
                </a:cubicBezTo>
                <a:cubicBezTo>
                  <a:pt x="113272" y="35441"/>
                  <a:pt x="112937" y="35553"/>
                  <a:pt x="112735" y="35882"/>
                </a:cubicBezTo>
                <a:cubicBezTo>
                  <a:pt x="113767" y="36324"/>
                  <a:pt x="114895" y="36572"/>
                  <a:pt x="116032" y="36572"/>
                </a:cubicBezTo>
                <a:cubicBezTo>
                  <a:pt x="116127" y="36572"/>
                  <a:pt x="116223" y="36570"/>
                  <a:pt x="116319" y="36567"/>
                </a:cubicBezTo>
                <a:lnTo>
                  <a:pt x="116319" y="36567"/>
                </a:lnTo>
                <a:cubicBezTo>
                  <a:pt x="115451" y="36727"/>
                  <a:pt x="114607" y="37183"/>
                  <a:pt x="114036" y="37868"/>
                </a:cubicBezTo>
                <a:cubicBezTo>
                  <a:pt x="114115" y="37870"/>
                  <a:pt x="114193" y="37871"/>
                  <a:pt x="114271" y="37871"/>
                </a:cubicBezTo>
                <a:cubicBezTo>
                  <a:pt x="115836" y="37871"/>
                  <a:pt x="117388" y="37438"/>
                  <a:pt x="118692" y="36613"/>
                </a:cubicBezTo>
                <a:lnTo>
                  <a:pt x="118692" y="36613"/>
                </a:lnTo>
                <a:cubicBezTo>
                  <a:pt x="118396" y="37252"/>
                  <a:pt x="118076" y="37891"/>
                  <a:pt x="117757" y="38553"/>
                </a:cubicBezTo>
                <a:cubicBezTo>
                  <a:pt x="118396" y="38575"/>
                  <a:pt x="119058" y="38598"/>
                  <a:pt x="119697" y="38621"/>
                </a:cubicBezTo>
                <a:cubicBezTo>
                  <a:pt x="118282" y="38895"/>
                  <a:pt x="116981" y="39740"/>
                  <a:pt x="116182" y="40949"/>
                </a:cubicBezTo>
                <a:cubicBezTo>
                  <a:pt x="117916" y="40904"/>
                  <a:pt x="119605" y="40402"/>
                  <a:pt x="121089" y="39534"/>
                </a:cubicBezTo>
                <a:lnTo>
                  <a:pt x="121089" y="39534"/>
                </a:lnTo>
                <a:cubicBezTo>
                  <a:pt x="119469" y="40904"/>
                  <a:pt x="117688" y="42867"/>
                  <a:pt x="118441" y="44852"/>
                </a:cubicBezTo>
                <a:lnTo>
                  <a:pt x="118441" y="44852"/>
                </a:lnTo>
                <a:cubicBezTo>
                  <a:pt x="119469" y="43985"/>
                  <a:pt x="120496" y="43118"/>
                  <a:pt x="121523" y="42228"/>
                </a:cubicBezTo>
                <a:lnTo>
                  <a:pt x="121523" y="42228"/>
                </a:lnTo>
                <a:cubicBezTo>
                  <a:pt x="121500" y="42889"/>
                  <a:pt x="121454" y="43574"/>
                  <a:pt x="121409" y="44236"/>
                </a:cubicBezTo>
                <a:cubicBezTo>
                  <a:pt x="122299" y="43620"/>
                  <a:pt x="123029" y="42775"/>
                  <a:pt x="123509" y="41817"/>
                </a:cubicBezTo>
                <a:lnTo>
                  <a:pt x="123509" y="41817"/>
                </a:lnTo>
                <a:cubicBezTo>
                  <a:pt x="123143" y="42798"/>
                  <a:pt x="123143" y="43917"/>
                  <a:pt x="123486" y="44898"/>
                </a:cubicBezTo>
                <a:cubicBezTo>
                  <a:pt x="123640" y="45341"/>
                  <a:pt x="124022" y="45817"/>
                  <a:pt x="124453" y="45817"/>
                </a:cubicBezTo>
                <a:cubicBezTo>
                  <a:pt x="124533" y="45817"/>
                  <a:pt x="124614" y="45801"/>
                  <a:pt x="124696" y="45765"/>
                </a:cubicBezTo>
                <a:cubicBezTo>
                  <a:pt x="125015" y="45629"/>
                  <a:pt x="125106" y="45218"/>
                  <a:pt x="125198" y="44875"/>
                </a:cubicBezTo>
                <a:cubicBezTo>
                  <a:pt x="125609" y="42867"/>
                  <a:pt x="125837" y="40767"/>
                  <a:pt x="126316" y="38804"/>
                </a:cubicBezTo>
                <a:lnTo>
                  <a:pt x="126316" y="38804"/>
                </a:lnTo>
                <a:cubicBezTo>
                  <a:pt x="126248" y="40059"/>
                  <a:pt x="126704" y="41360"/>
                  <a:pt x="127572" y="42296"/>
                </a:cubicBezTo>
                <a:cubicBezTo>
                  <a:pt x="127914" y="41132"/>
                  <a:pt x="128279" y="39991"/>
                  <a:pt x="128621" y="38827"/>
                </a:cubicBezTo>
                <a:cubicBezTo>
                  <a:pt x="128850" y="40333"/>
                  <a:pt x="130174" y="41611"/>
                  <a:pt x="131680" y="41771"/>
                </a:cubicBezTo>
                <a:cubicBezTo>
                  <a:pt x="131178" y="39625"/>
                  <a:pt x="130699" y="37480"/>
                  <a:pt x="130219" y="35334"/>
                </a:cubicBezTo>
                <a:lnTo>
                  <a:pt x="130219" y="35334"/>
                </a:lnTo>
                <a:cubicBezTo>
                  <a:pt x="131429" y="35836"/>
                  <a:pt x="132662" y="36339"/>
                  <a:pt x="133894" y="36841"/>
                </a:cubicBezTo>
                <a:cubicBezTo>
                  <a:pt x="133850" y="34963"/>
                  <a:pt x="132095" y="33320"/>
                  <a:pt x="130244" y="33320"/>
                </a:cubicBezTo>
                <a:cubicBezTo>
                  <a:pt x="130182" y="33320"/>
                  <a:pt x="130121" y="33322"/>
                  <a:pt x="130059" y="33326"/>
                </a:cubicBezTo>
                <a:lnTo>
                  <a:pt x="132274" y="32230"/>
                </a:lnTo>
                <a:cubicBezTo>
                  <a:pt x="131888" y="31517"/>
                  <a:pt x="131080" y="31064"/>
                  <a:pt x="130274" y="31064"/>
                </a:cubicBezTo>
                <a:cubicBezTo>
                  <a:pt x="130125" y="31064"/>
                  <a:pt x="129977" y="31080"/>
                  <a:pt x="129831" y="31112"/>
                </a:cubicBezTo>
                <a:cubicBezTo>
                  <a:pt x="130790" y="30541"/>
                  <a:pt x="131749" y="29970"/>
                  <a:pt x="132684" y="29423"/>
                </a:cubicBezTo>
                <a:cubicBezTo>
                  <a:pt x="132319" y="29306"/>
                  <a:pt x="131939" y="29251"/>
                  <a:pt x="131559" y="29251"/>
                </a:cubicBezTo>
                <a:cubicBezTo>
                  <a:pt x="130371" y="29251"/>
                  <a:pt x="129182" y="29795"/>
                  <a:pt x="128439" y="30746"/>
                </a:cubicBezTo>
                <a:cubicBezTo>
                  <a:pt x="127937" y="29902"/>
                  <a:pt x="127435" y="29057"/>
                  <a:pt x="126932" y="28236"/>
                </a:cubicBezTo>
                <a:cubicBezTo>
                  <a:pt x="127320" y="28122"/>
                  <a:pt x="127708" y="28007"/>
                  <a:pt x="128097" y="27893"/>
                </a:cubicBezTo>
                <a:cubicBezTo>
                  <a:pt x="127868" y="27437"/>
                  <a:pt x="127640" y="27003"/>
                  <a:pt x="127412" y="26569"/>
                </a:cubicBezTo>
                <a:cubicBezTo>
                  <a:pt x="127927" y="26305"/>
                  <a:pt x="128503" y="26171"/>
                  <a:pt x="129073" y="26171"/>
                </a:cubicBezTo>
                <a:cubicBezTo>
                  <a:pt x="129489" y="26171"/>
                  <a:pt x="129903" y="26242"/>
                  <a:pt x="130288" y="26387"/>
                </a:cubicBezTo>
                <a:cubicBezTo>
                  <a:pt x="130881" y="24994"/>
                  <a:pt x="130105" y="23191"/>
                  <a:pt x="128690" y="22666"/>
                </a:cubicBezTo>
                <a:cubicBezTo>
                  <a:pt x="128997" y="22381"/>
                  <a:pt x="129404" y="22309"/>
                  <a:pt x="129844" y="22309"/>
                </a:cubicBezTo>
                <a:cubicBezTo>
                  <a:pt x="130295" y="22309"/>
                  <a:pt x="130779" y="22385"/>
                  <a:pt x="131224" y="22385"/>
                </a:cubicBezTo>
                <a:cubicBezTo>
                  <a:pt x="131703" y="22385"/>
                  <a:pt x="132136" y="22298"/>
                  <a:pt x="132433" y="21936"/>
                </a:cubicBezTo>
                <a:cubicBezTo>
                  <a:pt x="132913" y="21365"/>
                  <a:pt x="132639" y="20452"/>
                  <a:pt x="132045" y="19973"/>
                </a:cubicBezTo>
                <a:cubicBezTo>
                  <a:pt x="131580" y="19615"/>
                  <a:pt x="131003" y="19468"/>
                  <a:pt x="130423" y="19377"/>
                </a:cubicBezTo>
                <a:lnTo>
                  <a:pt x="130423" y="19377"/>
                </a:lnTo>
                <a:cubicBezTo>
                  <a:pt x="130675" y="19192"/>
                  <a:pt x="130873" y="18752"/>
                  <a:pt x="130721" y="18421"/>
                </a:cubicBezTo>
                <a:cubicBezTo>
                  <a:pt x="130470" y="17896"/>
                  <a:pt x="129854" y="17485"/>
                  <a:pt x="129877" y="16869"/>
                </a:cubicBezTo>
                <a:cubicBezTo>
                  <a:pt x="129900" y="16207"/>
                  <a:pt x="130676" y="15864"/>
                  <a:pt x="131132" y="15385"/>
                </a:cubicBezTo>
                <a:cubicBezTo>
                  <a:pt x="131536" y="14961"/>
                  <a:pt x="131369" y="13984"/>
                  <a:pt x="130914" y="13984"/>
                </a:cubicBezTo>
                <a:cubicBezTo>
                  <a:pt x="130855" y="13984"/>
                  <a:pt x="130790" y="14001"/>
                  <a:pt x="130721" y="14038"/>
                </a:cubicBezTo>
                <a:cubicBezTo>
                  <a:pt x="130982" y="13147"/>
                  <a:pt x="131885" y="12504"/>
                  <a:pt x="132818" y="12504"/>
                </a:cubicBezTo>
                <a:cubicBezTo>
                  <a:pt x="132865" y="12504"/>
                  <a:pt x="132912" y="12506"/>
                  <a:pt x="132958" y="12509"/>
                </a:cubicBezTo>
                <a:cubicBezTo>
                  <a:pt x="132890" y="13217"/>
                  <a:pt x="132981" y="13947"/>
                  <a:pt x="133187" y="14609"/>
                </a:cubicBezTo>
                <a:cubicBezTo>
                  <a:pt x="133552" y="14563"/>
                  <a:pt x="133917" y="14495"/>
                  <a:pt x="134259" y="14426"/>
                </a:cubicBezTo>
                <a:cubicBezTo>
                  <a:pt x="135629" y="14175"/>
                  <a:pt x="137272" y="13673"/>
                  <a:pt x="137523" y="12304"/>
                </a:cubicBezTo>
                <a:cubicBezTo>
                  <a:pt x="137843" y="13331"/>
                  <a:pt x="137843" y="14472"/>
                  <a:pt x="137546" y="15522"/>
                </a:cubicBezTo>
                <a:cubicBezTo>
                  <a:pt x="139098" y="15225"/>
                  <a:pt x="140445" y="13993"/>
                  <a:pt x="140856" y="12463"/>
                </a:cubicBezTo>
                <a:cubicBezTo>
                  <a:pt x="141563" y="12897"/>
                  <a:pt x="141951" y="13833"/>
                  <a:pt x="141746" y="14632"/>
                </a:cubicBezTo>
                <a:cubicBezTo>
                  <a:pt x="142431" y="13513"/>
                  <a:pt x="143298" y="12532"/>
                  <a:pt x="144302" y="11710"/>
                </a:cubicBezTo>
                <a:cubicBezTo>
                  <a:pt x="144736" y="13103"/>
                  <a:pt x="145558" y="14358"/>
                  <a:pt x="146676" y="15294"/>
                </a:cubicBezTo>
                <a:cubicBezTo>
                  <a:pt x="145992" y="15294"/>
                  <a:pt x="145307" y="15317"/>
                  <a:pt x="144622" y="15339"/>
                </a:cubicBezTo>
                <a:cubicBezTo>
                  <a:pt x="144942" y="15910"/>
                  <a:pt x="145307" y="16526"/>
                  <a:pt x="145238" y="17188"/>
                </a:cubicBezTo>
                <a:cubicBezTo>
                  <a:pt x="145180" y="17752"/>
                  <a:pt x="144691" y="18315"/>
                  <a:pt x="144167" y="18315"/>
                </a:cubicBezTo>
                <a:cubicBezTo>
                  <a:pt x="144076" y="18315"/>
                  <a:pt x="143983" y="18298"/>
                  <a:pt x="143892" y="18261"/>
                </a:cubicBezTo>
                <a:cubicBezTo>
                  <a:pt x="143572" y="18147"/>
                  <a:pt x="143344" y="17850"/>
                  <a:pt x="143116" y="17576"/>
                </a:cubicBezTo>
                <a:cubicBezTo>
                  <a:pt x="142497" y="16907"/>
                  <a:pt x="141572" y="16532"/>
                  <a:pt x="140654" y="16532"/>
                </a:cubicBezTo>
                <a:cubicBezTo>
                  <a:pt x="140320" y="16532"/>
                  <a:pt x="139986" y="16582"/>
                  <a:pt x="139669" y="16686"/>
                </a:cubicBezTo>
                <a:lnTo>
                  <a:pt x="141340" y="17521"/>
                </a:lnTo>
                <a:lnTo>
                  <a:pt x="141340" y="17521"/>
                </a:lnTo>
                <a:cubicBezTo>
                  <a:pt x="141195" y="17459"/>
                  <a:pt x="141043" y="17430"/>
                  <a:pt x="140890" y="17430"/>
                </a:cubicBezTo>
                <a:cubicBezTo>
                  <a:pt x="140036" y="17430"/>
                  <a:pt x="139153" y="18321"/>
                  <a:pt x="139395" y="19197"/>
                </a:cubicBezTo>
                <a:cubicBezTo>
                  <a:pt x="138824" y="18535"/>
                  <a:pt x="138185" y="17873"/>
                  <a:pt x="137341" y="17759"/>
                </a:cubicBezTo>
                <a:cubicBezTo>
                  <a:pt x="137302" y="17755"/>
                  <a:pt x="137263" y="17753"/>
                  <a:pt x="137225" y="17753"/>
                </a:cubicBezTo>
                <a:cubicBezTo>
                  <a:pt x="136414" y="17753"/>
                  <a:pt x="135580" y="18637"/>
                  <a:pt x="135994" y="19334"/>
                </a:cubicBezTo>
                <a:cubicBezTo>
                  <a:pt x="136428" y="20087"/>
                  <a:pt x="137797" y="19950"/>
                  <a:pt x="138094" y="20772"/>
                </a:cubicBezTo>
                <a:cubicBezTo>
                  <a:pt x="137820" y="21114"/>
                  <a:pt x="137523" y="21457"/>
                  <a:pt x="137249" y="21822"/>
                </a:cubicBezTo>
                <a:cubicBezTo>
                  <a:pt x="138185" y="22073"/>
                  <a:pt x="139167" y="22370"/>
                  <a:pt x="139852" y="23054"/>
                </a:cubicBezTo>
                <a:cubicBezTo>
                  <a:pt x="140354" y="23534"/>
                  <a:pt x="141061" y="25131"/>
                  <a:pt x="140194" y="25634"/>
                </a:cubicBezTo>
                <a:cubicBezTo>
                  <a:pt x="140106" y="25688"/>
                  <a:pt x="140000" y="25713"/>
                  <a:pt x="139880" y="25713"/>
                </a:cubicBezTo>
                <a:cubicBezTo>
                  <a:pt x="138998" y="25713"/>
                  <a:pt x="137372" y="24392"/>
                  <a:pt x="136930" y="23990"/>
                </a:cubicBezTo>
                <a:lnTo>
                  <a:pt x="136930" y="23990"/>
                </a:lnTo>
                <a:cubicBezTo>
                  <a:pt x="137044" y="24424"/>
                  <a:pt x="137272" y="24812"/>
                  <a:pt x="137569" y="25131"/>
                </a:cubicBezTo>
                <a:cubicBezTo>
                  <a:pt x="136907" y="25086"/>
                  <a:pt x="136245" y="25040"/>
                  <a:pt x="135583" y="25017"/>
                </a:cubicBezTo>
                <a:lnTo>
                  <a:pt x="135583" y="25017"/>
                </a:lnTo>
                <a:cubicBezTo>
                  <a:pt x="135811" y="25588"/>
                  <a:pt x="136199" y="26090"/>
                  <a:pt x="136702" y="26432"/>
                </a:cubicBezTo>
                <a:cubicBezTo>
                  <a:pt x="135743" y="26478"/>
                  <a:pt x="134807" y="26638"/>
                  <a:pt x="133894" y="26912"/>
                </a:cubicBezTo>
                <a:cubicBezTo>
                  <a:pt x="134523" y="27369"/>
                  <a:pt x="135303" y="27611"/>
                  <a:pt x="136079" y="27611"/>
                </a:cubicBezTo>
                <a:cubicBezTo>
                  <a:pt x="136543" y="27611"/>
                  <a:pt x="137005" y="27525"/>
                  <a:pt x="137432" y="27345"/>
                </a:cubicBezTo>
                <a:lnTo>
                  <a:pt x="137432" y="27345"/>
                </a:lnTo>
                <a:cubicBezTo>
                  <a:pt x="136998" y="27939"/>
                  <a:pt x="136314" y="28395"/>
                  <a:pt x="135583" y="28555"/>
                </a:cubicBezTo>
                <a:cubicBezTo>
                  <a:pt x="136110" y="28839"/>
                  <a:pt x="136726" y="28997"/>
                  <a:pt x="137321" y="28997"/>
                </a:cubicBezTo>
                <a:cubicBezTo>
                  <a:pt x="137397" y="28997"/>
                  <a:pt x="137472" y="28994"/>
                  <a:pt x="137546" y="28989"/>
                </a:cubicBezTo>
                <a:lnTo>
                  <a:pt x="137546" y="28989"/>
                </a:lnTo>
                <a:cubicBezTo>
                  <a:pt x="137257" y="29600"/>
                  <a:pt x="136572" y="29973"/>
                  <a:pt x="135897" y="29973"/>
                </a:cubicBezTo>
                <a:cubicBezTo>
                  <a:pt x="135619" y="29973"/>
                  <a:pt x="135344" y="29910"/>
                  <a:pt x="135098" y="29775"/>
                </a:cubicBezTo>
                <a:lnTo>
                  <a:pt x="135098" y="29775"/>
                </a:lnTo>
                <a:cubicBezTo>
                  <a:pt x="135868" y="30205"/>
                  <a:pt x="136616" y="30636"/>
                  <a:pt x="137386" y="31066"/>
                </a:cubicBezTo>
                <a:cubicBezTo>
                  <a:pt x="137351" y="31065"/>
                  <a:pt x="137316" y="31065"/>
                  <a:pt x="137281" y="31065"/>
                </a:cubicBezTo>
                <a:cubicBezTo>
                  <a:pt x="136402" y="31065"/>
                  <a:pt x="135509" y="31338"/>
                  <a:pt x="134807" y="31865"/>
                </a:cubicBezTo>
                <a:cubicBezTo>
                  <a:pt x="135343" y="32060"/>
                  <a:pt x="135904" y="32157"/>
                  <a:pt x="136468" y="32157"/>
                </a:cubicBezTo>
                <a:cubicBezTo>
                  <a:pt x="136961" y="32157"/>
                  <a:pt x="137455" y="32082"/>
                  <a:pt x="137934" y="31933"/>
                </a:cubicBezTo>
                <a:lnTo>
                  <a:pt x="137934" y="31933"/>
                </a:lnTo>
                <a:cubicBezTo>
                  <a:pt x="137569" y="32344"/>
                  <a:pt x="137227" y="32732"/>
                  <a:pt x="136861" y="33143"/>
                </a:cubicBezTo>
                <a:cubicBezTo>
                  <a:pt x="136937" y="33147"/>
                  <a:pt x="137013" y="33148"/>
                  <a:pt x="137089" y="33148"/>
                </a:cubicBezTo>
                <a:cubicBezTo>
                  <a:pt x="137994" y="33148"/>
                  <a:pt x="138890" y="32897"/>
                  <a:pt x="139669" y="32413"/>
                </a:cubicBezTo>
                <a:lnTo>
                  <a:pt x="139669" y="32413"/>
                </a:lnTo>
                <a:cubicBezTo>
                  <a:pt x="139418" y="32595"/>
                  <a:pt x="139258" y="32869"/>
                  <a:pt x="139212" y="33166"/>
                </a:cubicBezTo>
                <a:cubicBezTo>
                  <a:pt x="139321" y="33133"/>
                  <a:pt x="139435" y="33118"/>
                  <a:pt x="139551" y="33118"/>
                </a:cubicBezTo>
                <a:cubicBezTo>
                  <a:pt x="139924" y="33118"/>
                  <a:pt x="140310" y="33281"/>
                  <a:pt x="140536" y="33577"/>
                </a:cubicBezTo>
                <a:cubicBezTo>
                  <a:pt x="139656" y="34537"/>
                  <a:pt x="138355" y="35094"/>
                  <a:pt x="137048" y="35094"/>
                </a:cubicBezTo>
                <a:cubicBezTo>
                  <a:pt x="136864" y="35094"/>
                  <a:pt x="136679" y="35083"/>
                  <a:pt x="136496" y="35060"/>
                </a:cubicBezTo>
                <a:lnTo>
                  <a:pt x="136496" y="35060"/>
                </a:lnTo>
                <a:cubicBezTo>
                  <a:pt x="137010" y="35274"/>
                  <a:pt x="137559" y="35381"/>
                  <a:pt x="138105" y="35381"/>
                </a:cubicBezTo>
                <a:cubicBezTo>
                  <a:pt x="138432" y="35381"/>
                  <a:pt x="138759" y="35343"/>
                  <a:pt x="139075" y="35266"/>
                </a:cubicBezTo>
                <a:lnTo>
                  <a:pt x="139075" y="35266"/>
                </a:lnTo>
                <a:cubicBezTo>
                  <a:pt x="137752" y="35791"/>
                  <a:pt x="136542" y="36590"/>
                  <a:pt x="135538" y="37617"/>
                </a:cubicBezTo>
                <a:cubicBezTo>
                  <a:pt x="136382" y="37138"/>
                  <a:pt x="137318" y="36841"/>
                  <a:pt x="138254" y="36704"/>
                </a:cubicBezTo>
                <a:lnTo>
                  <a:pt x="138254" y="36704"/>
                </a:lnTo>
                <a:cubicBezTo>
                  <a:pt x="137478" y="37160"/>
                  <a:pt x="136884" y="37982"/>
                  <a:pt x="136747" y="38872"/>
                </a:cubicBezTo>
                <a:cubicBezTo>
                  <a:pt x="137927" y="38648"/>
                  <a:pt x="139034" y="37972"/>
                  <a:pt x="139778" y="37003"/>
                </a:cubicBezTo>
                <a:lnTo>
                  <a:pt x="139778" y="37003"/>
                </a:lnTo>
                <a:cubicBezTo>
                  <a:pt x="139725" y="37192"/>
                  <a:pt x="139748" y="37404"/>
                  <a:pt x="139852" y="37571"/>
                </a:cubicBezTo>
                <a:lnTo>
                  <a:pt x="141860" y="36498"/>
                </a:lnTo>
                <a:lnTo>
                  <a:pt x="141860" y="36498"/>
                </a:lnTo>
                <a:cubicBezTo>
                  <a:pt x="140947" y="38165"/>
                  <a:pt x="139464" y="39534"/>
                  <a:pt x="137706" y="40310"/>
                </a:cubicBezTo>
                <a:cubicBezTo>
                  <a:pt x="138436" y="40036"/>
                  <a:pt x="139167" y="39740"/>
                  <a:pt x="139897" y="39466"/>
                </a:cubicBezTo>
                <a:lnTo>
                  <a:pt x="139897" y="39466"/>
                </a:lnTo>
                <a:cubicBezTo>
                  <a:pt x="138961" y="40082"/>
                  <a:pt x="138368" y="41200"/>
                  <a:pt x="138368" y="42342"/>
                </a:cubicBezTo>
                <a:cubicBezTo>
                  <a:pt x="138939" y="41885"/>
                  <a:pt x="139509" y="41429"/>
                  <a:pt x="140080" y="40995"/>
                </a:cubicBezTo>
                <a:lnTo>
                  <a:pt x="140080" y="40995"/>
                </a:lnTo>
                <a:cubicBezTo>
                  <a:pt x="139646" y="42113"/>
                  <a:pt x="139943" y="43483"/>
                  <a:pt x="140833" y="44305"/>
                </a:cubicBezTo>
                <a:cubicBezTo>
                  <a:pt x="141267" y="43255"/>
                  <a:pt x="141678" y="42205"/>
                  <a:pt x="142111" y="41155"/>
                </a:cubicBezTo>
                <a:cubicBezTo>
                  <a:pt x="142225" y="41657"/>
                  <a:pt x="142362" y="42136"/>
                  <a:pt x="142499" y="42616"/>
                </a:cubicBezTo>
                <a:cubicBezTo>
                  <a:pt x="143001" y="40881"/>
                  <a:pt x="143800" y="39192"/>
                  <a:pt x="144827" y="37685"/>
                </a:cubicBezTo>
                <a:lnTo>
                  <a:pt x="144827" y="37685"/>
                </a:lnTo>
                <a:lnTo>
                  <a:pt x="143732" y="43666"/>
                </a:lnTo>
                <a:cubicBezTo>
                  <a:pt x="144753" y="42355"/>
                  <a:pt x="145516" y="40829"/>
                  <a:pt x="145935" y="39212"/>
                </a:cubicBezTo>
                <a:lnTo>
                  <a:pt x="145935" y="39212"/>
                </a:lnTo>
                <a:cubicBezTo>
                  <a:pt x="145580" y="40708"/>
                  <a:pt x="145953" y="42378"/>
                  <a:pt x="146950" y="43574"/>
                </a:cubicBezTo>
                <a:cubicBezTo>
                  <a:pt x="147293" y="42205"/>
                  <a:pt x="147521" y="40790"/>
                  <a:pt x="147635" y="39374"/>
                </a:cubicBezTo>
                <a:cubicBezTo>
                  <a:pt x="147863" y="40424"/>
                  <a:pt x="148411" y="41406"/>
                  <a:pt x="149210" y="42159"/>
                </a:cubicBezTo>
                <a:cubicBezTo>
                  <a:pt x="149187" y="41451"/>
                  <a:pt x="149164" y="40767"/>
                  <a:pt x="149164" y="40082"/>
                </a:cubicBezTo>
                <a:lnTo>
                  <a:pt x="149164" y="40082"/>
                </a:lnTo>
                <a:cubicBezTo>
                  <a:pt x="149644" y="40790"/>
                  <a:pt x="150397" y="41315"/>
                  <a:pt x="151219" y="41543"/>
                </a:cubicBezTo>
                <a:cubicBezTo>
                  <a:pt x="151241" y="40675"/>
                  <a:pt x="151059" y="39808"/>
                  <a:pt x="150716" y="39009"/>
                </a:cubicBezTo>
                <a:lnTo>
                  <a:pt x="150716" y="39009"/>
                </a:lnTo>
                <a:cubicBezTo>
                  <a:pt x="151629" y="39991"/>
                  <a:pt x="152976" y="40584"/>
                  <a:pt x="154346" y="40584"/>
                </a:cubicBezTo>
                <a:cubicBezTo>
                  <a:pt x="153364" y="39808"/>
                  <a:pt x="152679" y="38690"/>
                  <a:pt x="152383" y="37457"/>
                </a:cubicBezTo>
                <a:lnTo>
                  <a:pt x="152383" y="37457"/>
                </a:lnTo>
                <a:cubicBezTo>
                  <a:pt x="153159" y="38256"/>
                  <a:pt x="154117" y="38872"/>
                  <a:pt x="155167" y="39237"/>
                </a:cubicBezTo>
                <a:cubicBezTo>
                  <a:pt x="155784" y="39078"/>
                  <a:pt x="156491" y="38872"/>
                  <a:pt x="156811" y="38302"/>
                </a:cubicBezTo>
                <a:cubicBezTo>
                  <a:pt x="157166" y="37647"/>
                  <a:pt x="156526" y="36947"/>
                  <a:pt x="155944" y="36539"/>
                </a:cubicBezTo>
                <a:lnTo>
                  <a:pt x="155944" y="36539"/>
                </a:lnTo>
                <a:cubicBezTo>
                  <a:pt x="156218" y="36682"/>
                  <a:pt x="156528" y="36790"/>
                  <a:pt x="156819" y="36790"/>
                </a:cubicBezTo>
                <a:cubicBezTo>
                  <a:pt x="156886" y="36790"/>
                  <a:pt x="156952" y="36785"/>
                  <a:pt x="157016" y="36772"/>
                </a:cubicBezTo>
                <a:cubicBezTo>
                  <a:pt x="157541" y="36658"/>
                  <a:pt x="157929" y="35928"/>
                  <a:pt x="157518" y="35585"/>
                </a:cubicBezTo>
                <a:cubicBezTo>
                  <a:pt x="157381" y="35471"/>
                  <a:pt x="157199" y="35426"/>
                  <a:pt x="157016" y="35380"/>
                </a:cubicBezTo>
                <a:cubicBezTo>
                  <a:pt x="155761" y="35129"/>
                  <a:pt x="154483" y="34855"/>
                  <a:pt x="153227" y="34581"/>
                </a:cubicBezTo>
                <a:cubicBezTo>
                  <a:pt x="153980" y="34330"/>
                  <a:pt x="154756" y="34102"/>
                  <a:pt x="155510" y="33851"/>
                </a:cubicBezTo>
                <a:cubicBezTo>
                  <a:pt x="155130" y="33276"/>
                  <a:pt x="154514" y="33067"/>
                  <a:pt x="153830" y="33067"/>
                </a:cubicBezTo>
                <a:cubicBezTo>
                  <a:pt x="153073" y="33067"/>
                  <a:pt x="152233" y="33323"/>
                  <a:pt x="151538" y="33622"/>
                </a:cubicBezTo>
                <a:lnTo>
                  <a:pt x="153478" y="31180"/>
                </a:lnTo>
                <a:cubicBezTo>
                  <a:pt x="153319" y="31100"/>
                  <a:pt x="153145" y="31067"/>
                  <a:pt x="152967" y="31067"/>
                </a:cubicBezTo>
                <a:cubicBezTo>
                  <a:pt x="152584" y="31067"/>
                  <a:pt x="152177" y="31222"/>
                  <a:pt x="151835" y="31408"/>
                </a:cubicBezTo>
                <a:cubicBezTo>
                  <a:pt x="151333" y="31659"/>
                  <a:pt x="150808" y="32002"/>
                  <a:pt x="150237" y="32002"/>
                </a:cubicBezTo>
                <a:cubicBezTo>
                  <a:pt x="149666" y="32002"/>
                  <a:pt x="149073" y="31454"/>
                  <a:pt x="149256" y="30906"/>
                </a:cubicBezTo>
                <a:cubicBezTo>
                  <a:pt x="150077" y="30290"/>
                  <a:pt x="151059" y="29879"/>
                  <a:pt x="152063" y="29765"/>
                </a:cubicBezTo>
                <a:cubicBezTo>
                  <a:pt x="151127" y="29240"/>
                  <a:pt x="150169" y="28715"/>
                  <a:pt x="149233" y="28190"/>
                </a:cubicBezTo>
                <a:lnTo>
                  <a:pt x="149233" y="28190"/>
                </a:lnTo>
                <a:cubicBezTo>
                  <a:pt x="150007" y="28401"/>
                  <a:pt x="150805" y="28510"/>
                  <a:pt x="151603" y="28510"/>
                </a:cubicBezTo>
                <a:cubicBezTo>
                  <a:pt x="152357" y="28510"/>
                  <a:pt x="153111" y="28413"/>
                  <a:pt x="153843" y="28213"/>
                </a:cubicBezTo>
                <a:cubicBezTo>
                  <a:pt x="153296" y="26935"/>
                  <a:pt x="151561" y="26775"/>
                  <a:pt x="150146" y="26706"/>
                </a:cubicBezTo>
                <a:cubicBezTo>
                  <a:pt x="148753" y="26615"/>
                  <a:pt x="146973" y="25999"/>
                  <a:pt x="146973" y="24584"/>
                </a:cubicBezTo>
                <a:lnTo>
                  <a:pt x="146973" y="24584"/>
                </a:lnTo>
                <a:cubicBezTo>
                  <a:pt x="147658" y="25017"/>
                  <a:pt x="148343" y="25451"/>
                  <a:pt x="149027" y="25907"/>
                </a:cubicBezTo>
                <a:cubicBezTo>
                  <a:pt x="148872" y="25110"/>
                  <a:pt x="149943" y="24742"/>
                  <a:pt x="150778" y="24742"/>
                </a:cubicBezTo>
                <a:cubicBezTo>
                  <a:pt x="150804" y="24742"/>
                  <a:pt x="150829" y="24743"/>
                  <a:pt x="150853" y="24743"/>
                </a:cubicBezTo>
                <a:cubicBezTo>
                  <a:pt x="152634" y="24766"/>
                  <a:pt x="154391" y="24926"/>
                  <a:pt x="156149" y="25246"/>
                </a:cubicBezTo>
                <a:cubicBezTo>
                  <a:pt x="156058" y="24241"/>
                  <a:pt x="155647" y="23283"/>
                  <a:pt x="155030" y="22484"/>
                </a:cubicBezTo>
                <a:lnTo>
                  <a:pt x="155030" y="22484"/>
                </a:lnTo>
                <a:cubicBezTo>
                  <a:pt x="156172" y="23876"/>
                  <a:pt x="157610" y="25086"/>
                  <a:pt x="159253" y="25725"/>
                </a:cubicBezTo>
                <a:cubicBezTo>
                  <a:pt x="159320" y="25253"/>
                  <a:pt x="161134" y="21865"/>
                  <a:pt x="161235" y="21865"/>
                </a:cubicBezTo>
                <a:cubicBezTo>
                  <a:pt x="161237" y="21865"/>
                  <a:pt x="161238" y="21866"/>
                  <a:pt x="161239" y="21867"/>
                </a:cubicBezTo>
                <a:cubicBezTo>
                  <a:pt x="161675" y="22783"/>
                  <a:pt x="161570" y="23948"/>
                  <a:pt x="160983" y="24786"/>
                </a:cubicBezTo>
                <a:lnTo>
                  <a:pt x="160983" y="24786"/>
                </a:lnTo>
                <a:cubicBezTo>
                  <a:pt x="161364" y="24294"/>
                  <a:pt x="161878" y="23907"/>
                  <a:pt x="162471" y="23716"/>
                </a:cubicBezTo>
                <a:lnTo>
                  <a:pt x="162471" y="23716"/>
                </a:lnTo>
                <a:cubicBezTo>
                  <a:pt x="162061" y="24721"/>
                  <a:pt x="161627" y="25725"/>
                  <a:pt x="161216" y="26729"/>
                </a:cubicBezTo>
                <a:cubicBezTo>
                  <a:pt x="161366" y="26886"/>
                  <a:pt x="161552" y="26951"/>
                  <a:pt x="161753" y="26951"/>
                </a:cubicBezTo>
                <a:cubicBezTo>
                  <a:pt x="162226" y="26951"/>
                  <a:pt x="162781" y="26589"/>
                  <a:pt x="163133" y="26204"/>
                </a:cubicBezTo>
                <a:cubicBezTo>
                  <a:pt x="163543" y="25794"/>
                  <a:pt x="164092" y="25329"/>
                  <a:pt x="164606" y="25329"/>
                </a:cubicBezTo>
                <a:cubicBezTo>
                  <a:pt x="164751" y="25329"/>
                  <a:pt x="164893" y="25366"/>
                  <a:pt x="165028" y="25451"/>
                </a:cubicBezTo>
                <a:cubicBezTo>
                  <a:pt x="164166" y="25927"/>
                  <a:pt x="164566" y="27574"/>
                  <a:pt x="165555" y="27574"/>
                </a:cubicBezTo>
                <a:cubicBezTo>
                  <a:pt x="165562" y="27574"/>
                  <a:pt x="165569" y="27574"/>
                  <a:pt x="165576" y="27574"/>
                </a:cubicBezTo>
                <a:lnTo>
                  <a:pt x="165576" y="27574"/>
                </a:lnTo>
                <a:cubicBezTo>
                  <a:pt x="165754" y="28131"/>
                  <a:pt x="165104" y="28602"/>
                  <a:pt x="164542" y="28602"/>
                </a:cubicBezTo>
                <a:cubicBezTo>
                  <a:pt x="164529" y="28602"/>
                  <a:pt x="164516" y="28601"/>
                  <a:pt x="164503" y="28601"/>
                </a:cubicBezTo>
                <a:cubicBezTo>
                  <a:pt x="163932" y="28578"/>
                  <a:pt x="163384" y="28304"/>
                  <a:pt x="162814" y="28258"/>
                </a:cubicBezTo>
                <a:cubicBezTo>
                  <a:pt x="162799" y="28258"/>
                  <a:pt x="162784" y="28258"/>
                  <a:pt x="162769" y="28258"/>
                </a:cubicBezTo>
                <a:cubicBezTo>
                  <a:pt x="162186" y="28258"/>
                  <a:pt x="161538" y="28683"/>
                  <a:pt x="161650" y="29217"/>
                </a:cubicBezTo>
                <a:cubicBezTo>
                  <a:pt x="160896" y="29263"/>
                  <a:pt x="160143" y="29286"/>
                  <a:pt x="159367" y="29308"/>
                </a:cubicBezTo>
                <a:cubicBezTo>
                  <a:pt x="159185" y="29651"/>
                  <a:pt x="159002" y="29970"/>
                  <a:pt x="158797" y="30313"/>
                </a:cubicBezTo>
                <a:cubicBezTo>
                  <a:pt x="159093" y="31028"/>
                  <a:pt x="159909" y="31263"/>
                  <a:pt x="160726" y="31263"/>
                </a:cubicBezTo>
                <a:cubicBezTo>
                  <a:pt x="160978" y="31263"/>
                  <a:pt x="161230" y="31241"/>
                  <a:pt x="161467" y="31203"/>
                </a:cubicBezTo>
                <a:cubicBezTo>
                  <a:pt x="161913" y="31142"/>
                  <a:pt x="162394" y="31068"/>
                  <a:pt x="162854" y="31068"/>
                </a:cubicBezTo>
                <a:cubicBezTo>
                  <a:pt x="163430" y="31068"/>
                  <a:pt x="163972" y="31185"/>
                  <a:pt x="164366" y="31591"/>
                </a:cubicBezTo>
                <a:cubicBezTo>
                  <a:pt x="163384" y="31614"/>
                  <a:pt x="162403" y="31659"/>
                  <a:pt x="161444" y="31705"/>
                </a:cubicBezTo>
                <a:cubicBezTo>
                  <a:pt x="161809" y="32550"/>
                  <a:pt x="162471" y="33280"/>
                  <a:pt x="163270" y="33714"/>
                </a:cubicBezTo>
                <a:cubicBezTo>
                  <a:pt x="162750" y="33755"/>
                  <a:pt x="162225" y="33775"/>
                  <a:pt x="161699" y="33775"/>
                </a:cubicBezTo>
                <a:cubicBezTo>
                  <a:pt x="160471" y="33775"/>
                  <a:pt x="159235" y="33664"/>
                  <a:pt x="158020" y="33440"/>
                </a:cubicBezTo>
                <a:lnTo>
                  <a:pt x="158020" y="33440"/>
                </a:lnTo>
                <a:cubicBezTo>
                  <a:pt x="158865" y="34535"/>
                  <a:pt x="159732" y="35654"/>
                  <a:pt x="160577" y="36749"/>
                </a:cubicBezTo>
                <a:cubicBezTo>
                  <a:pt x="161275" y="36239"/>
                  <a:pt x="162137" y="35969"/>
                  <a:pt x="163004" y="35969"/>
                </a:cubicBezTo>
                <a:cubicBezTo>
                  <a:pt x="163300" y="35969"/>
                  <a:pt x="163596" y="36001"/>
                  <a:pt x="163887" y="36065"/>
                </a:cubicBezTo>
                <a:cubicBezTo>
                  <a:pt x="162540" y="36590"/>
                  <a:pt x="161376" y="37571"/>
                  <a:pt x="160623" y="38804"/>
                </a:cubicBezTo>
                <a:cubicBezTo>
                  <a:pt x="161200" y="38629"/>
                  <a:pt x="161803" y="38544"/>
                  <a:pt x="162405" y="38544"/>
                </a:cubicBezTo>
                <a:cubicBezTo>
                  <a:pt x="163065" y="38544"/>
                  <a:pt x="163723" y="38647"/>
                  <a:pt x="164343" y="38849"/>
                </a:cubicBezTo>
                <a:cubicBezTo>
                  <a:pt x="164343" y="39100"/>
                  <a:pt x="164320" y="39352"/>
                  <a:pt x="164320" y="39580"/>
                </a:cubicBezTo>
                <a:cubicBezTo>
                  <a:pt x="162974" y="40310"/>
                  <a:pt x="161764" y="40607"/>
                  <a:pt x="160463" y="41451"/>
                </a:cubicBezTo>
                <a:cubicBezTo>
                  <a:pt x="159552" y="42044"/>
                  <a:pt x="157867" y="44251"/>
                  <a:pt x="156953" y="44486"/>
                </a:cubicBezTo>
                <a:lnTo>
                  <a:pt x="156953" y="44486"/>
                </a:lnTo>
                <a:cubicBezTo>
                  <a:pt x="158480" y="44098"/>
                  <a:pt x="159985" y="43734"/>
                  <a:pt x="161513" y="43346"/>
                </a:cubicBezTo>
                <a:lnTo>
                  <a:pt x="161513" y="43346"/>
                </a:lnTo>
                <a:cubicBezTo>
                  <a:pt x="160052" y="44327"/>
                  <a:pt x="159162" y="46062"/>
                  <a:pt x="159230" y="47797"/>
                </a:cubicBezTo>
                <a:cubicBezTo>
                  <a:pt x="160029" y="47021"/>
                  <a:pt x="160942" y="46336"/>
                  <a:pt x="161901" y="45765"/>
                </a:cubicBezTo>
                <a:lnTo>
                  <a:pt x="161901" y="45765"/>
                </a:lnTo>
                <a:cubicBezTo>
                  <a:pt x="161832" y="46747"/>
                  <a:pt x="161307" y="47683"/>
                  <a:pt x="160508" y="48253"/>
                </a:cubicBezTo>
                <a:cubicBezTo>
                  <a:pt x="161421" y="47637"/>
                  <a:pt x="162357" y="46998"/>
                  <a:pt x="163293" y="46382"/>
                </a:cubicBezTo>
                <a:lnTo>
                  <a:pt x="163293" y="46382"/>
                </a:lnTo>
                <a:cubicBezTo>
                  <a:pt x="163636" y="47500"/>
                  <a:pt x="163179" y="48824"/>
                  <a:pt x="162198" y="49486"/>
                </a:cubicBezTo>
                <a:cubicBezTo>
                  <a:pt x="162608" y="50376"/>
                  <a:pt x="162996" y="51244"/>
                  <a:pt x="163384" y="52134"/>
                </a:cubicBezTo>
                <a:cubicBezTo>
                  <a:pt x="163887" y="50855"/>
                  <a:pt x="164320" y="49554"/>
                  <a:pt x="164663" y="48231"/>
                </a:cubicBezTo>
                <a:cubicBezTo>
                  <a:pt x="164845" y="49166"/>
                  <a:pt x="165256" y="50079"/>
                  <a:pt x="165872" y="50810"/>
                </a:cubicBezTo>
                <a:cubicBezTo>
                  <a:pt x="166055" y="50148"/>
                  <a:pt x="166215" y="49486"/>
                  <a:pt x="166397" y="48824"/>
                </a:cubicBezTo>
                <a:lnTo>
                  <a:pt x="166397" y="48824"/>
                </a:lnTo>
                <a:cubicBezTo>
                  <a:pt x="166260" y="50399"/>
                  <a:pt x="166352" y="51997"/>
                  <a:pt x="166648" y="53549"/>
                </a:cubicBezTo>
                <a:cubicBezTo>
                  <a:pt x="167584" y="51769"/>
                  <a:pt x="167995" y="49691"/>
                  <a:pt x="167790" y="47660"/>
                </a:cubicBezTo>
                <a:lnTo>
                  <a:pt x="167790" y="47660"/>
                </a:lnTo>
                <a:cubicBezTo>
                  <a:pt x="168589" y="48322"/>
                  <a:pt x="168885" y="49395"/>
                  <a:pt x="169410" y="50285"/>
                </a:cubicBezTo>
                <a:cubicBezTo>
                  <a:pt x="169818" y="50947"/>
                  <a:pt x="170591" y="51508"/>
                  <a:pt x="171299" y="51508"/>
                </a:cubicBezTo>
                <a:cubicBezTo>
                  <a:pt x="171543" y="51508"/>
                  <a:pt x="171779" y="51441"/>
                  <a:pt x="171990" y="51289"/>
                </a:cubicBezTo>
                <a:cubicBezTo>
                  <a:pt x="171853" y="50490"/>
                  <a:pt x="171465" y="49760"/>
                  <a:pt x="170917" y="49189"/>
                </a:cubicBezTo>
                <a:lnTo>
                  <a:pt x="170917" y="49189"/>
                </a:lnTo>
                <a:cubicBezTo>
                  <a:pt x="171624" y="49760"/>
                  <a:pt x="172492" y="50148"/>
                  <a:pt x="173382" y="50308"/>
                </a:cubicBezTo>
                <a:cubicBezTo>
                  <a:pt x="173222" y="49874"/>
                  <a:pt x="173062" y="49440"/>
                  <a:pt x="172903" y="49007"/>
                </a:cubicBezTo>
                <a:lnTo>
                  <a:pt x="172903" y="49007"/>
                </a:lnTo>
                <a:cubicBezTo>
                  <a:pt x="173747" y="49395"/>
                  <a:pt x="174683" y="49646"/>
                  <a:pt x="175642" y="49691"/>
                </a:cubicBezTo>
                <a:cubicBezTo>
                  <a:pt x="174957" y="48687"/>
                  <a:pt x="173975" y="47865"/>
                  <a:pt x="172880" y="47386"/>
                </a:cubicBezTo>
                <a:lnTo>
                  <a:pt x="172880" y="47386"/>
                </a:lnTo>
                <a:lnTo>
                  <a:pt x="175139" y="47569"/>
                </a:lnTo>
                <a:cubicBezTo>
                  <a:pt x="175214" y="47574"/>
                  <a:pt x="175289" y="47579"/>
                  <a:pt x="175364" y="47579"/>
                </a:cubicBezTo>
                <a:cubicBezTo>
                  <a:pt x="175589" y="47579"/>
                  <a:pt x="175807" y="47540"/>
                  <a:pt x="175961" y="47386"/>
                </a:cubicBezTo>
                <a:cubicBezTo>
                  <a:pt x="176349" y="46952"/>
                  <a:pt x="175733" y="46336"/>
                  <a:pt x="175185" y="46153"/>
                </a:cubicBezTo>
                <a:cubicBezTo>
                  <a:pt x="174637" y="45971"/>
                  <a:pt x="173907" y="45720"/>
                  <a:pt x="173953" y="45149"/>
                </a:cubicBezTo>
                <a:lnTo>
                  <a:pt x="173953" y="45149"/>
                </a:lnTo>
                <a:cubicBezTo>
                  <a:pt x="174687" y="45330"/>
                  <a:pt x="175446" y="45422"/>
                  <a:pt x="176204" y="45422"/>
                </a:cubicBezTo>
                <a:cubicBezTo>
                  <a:pt x="177073" y="45422"/>
                  <a:pt x="177940" y="45302"/>
                  <a:pt x="178769" y="45058"/>
                </a:cubicBezTo>
                <a:cubicBezTo>
                  <a:pt x="177331" y="44533"/>
                  <a:pt x="175893" y="44008"/>
                  <a:pt x="174455" y="43460"/>
                </a:cubicBezTo>
                <a:cubicBezTo>
                  <a:pt x="175324" y="42973"/>
                  <a:pt x="176326" y="42725"/>
                  <a:pt x="177329" y="42725"/>
                </a:cubicBezTo>
                <a:cubicBezTo>
                  <a:pt x="177642" y="42725"/>
                  <a:pt x="177956" y="42749"/>
                  <a:pt x="178267" y="42798"/>
                </a:cubicBezTo>
                <a:cubicBezTo>
                  <a:pt x="177355" y="41783"/>
                  <a:pt x="175992" y="41182"/>
                  <a:pt x="174622" y="41182"/>
                </a:cubicBezTo>
                <a:cubicBezTo>
                  <a:pt x="174482" y="41182"/>
                  <a:pt x="174343" y="41188"/>
                  <a:pt x="174204" y="41200"/>
                </a:cubicBezTo>
                <a:cubicBezTo>
                  <a:pt x="174980" y="40675"/>
                  <a:pt x="175847" y="40265"/>
                  <a:pt x="176760" y="40013"/>
                </a:cubicBezTo>
                <a:cubicBezTo>
                  <a:pt x="176454" y="39648"/>
                  <a:pt x="176027" y="39526"/>
                  <a:pt x="175557" y="39526"/>
                </a:cubicBezTo>
                <a:cubicBezTo>
                  <a:pt x="174941" y="39526"/>
                  <a:pt x="174251" y="39734"/>
                  <a:pt x="173656" y="39877"/>
                </a:cubicBezTo>
                <a:cubicBezTo>
                  <a:pt x="173471" y="39924"/>
                  <a:pt x="173270" y="39947"/>
                  <a:pt x="173066" y="39947"/>
                </a:cubicBezTo>
                <a:cubicBezTo>
                  <a:pt x="172088" y="39947"/>
                  <a:pt x="171036" y="39422"/>
                  <a:pt x="171282" y="38553"/>
                </a:cubicBezTo>
                <a:lnTo>
                  <a:pt x="171282" y="38553"/>
                </a:lnTo>
                <a:cubicBezTo>
                  <a:pt x="171718" y="38749"/>
                  <a:pt x="172191" y="38841"/>
                  <a:pt x="172667" y="38841"/>
                </a:cubicBezTo>
                <a:cubicBezTo>
                  <a:pt x="173908" y="38841"/>
                  <a:pt x="175164" y="38210"/>
                  <a:pt x="175824" y="37138"/>
                </a:cubicBezTo>
                <a:cubicBezTo>
                  <a:pt x="176529" y="38176"/>
                  <a:pt x="177783" y="38719"/>
                  <a:pt x="179028" y="38719"/>
                </a:cubicBezTo>
                <a:cubicBezTo>
                  <a:pt x="180081" y="38719"/>
                  <a:pt x="181127" y="38331"/>
                  <a:pt x="181827" y="37526"/>
                </a:cubicBezTo>
                <a:cubicBezTo>
                  <a:pt x="180983" y="37503"/>
                  <a:pt x="180161" y="37457"/>
                  <a:pt x="179316" y="37411"/>
                </a:cubicBezTo>
                <a:cubicBezTo>
                  <a:pt x="179794" y="36417"/>
                  <a:pt x="180912" y="35760"/>
                  <a:pt x="182027" y="35760"/>
                </a:cubicBezTo>
                <a:cubicBezTo>
                  <a:pt x="182244" y="35760"/>
                  <a:pt x="182460" y="35785"/>
                  <a:pt x="182672" y="35836"/>
                </a:cubicBezTo>
                <a:cubicBezTo>
                  <a:pt x="182459" y="35354"/>
                  <a:pt x="181997" y="35186"/>
                  <a:pt x="181463" y="35186"/>
                </a:cubicBezTo>
                <a:cubicBezTo>
                  <a:pt x="180912" y="35186"/>
                  <a:pt x="180283" y="35365"/>
                  <a:pt x="179773" y="35563"/>
                </a:cubicBezTo>
                <a:cubicBezTo>
                  <a:pt x="179467" y="35674"/>
                  <a:pt x="179105" y="35734"/>
                  <a:pt x="178750" y="35734"/>
                </a:cubicBezTo>
                <a:cubicBezTo>
                  <a:pt x="177941" y="35734"/>
                  <a:pt x="177176" y="35419"/>
                  <a:pt x="177239" y="34672"/>
                </a:cubicBezTo>
                <a:lnTo>
                  <a:pt x="177239" y="34672"/>
                </a:lnTo>
                <a:cubicBezTo>
                  <a:pt x="177438" y="34801"/>
                  <a:pt x="177664" y="34860"/>
                  <a:pt x="177892" y="34860"/>
                </a:cubicBezTo>
                <a:cubicBezTo>
                  <a:pt x="178633" y="34860"/>
                  <a:pt x="179402" y="34248"/>
                  <a:pt x="179385" y="33463"/>
                </a:cubicBezTo>
                <a:lnTo>
                  <a:pt x="179385" y="33463"/>
                </a:lnTo>
                <a:cubicBezTo>
                  <a:pt x="179889" y="33718"/>
                  <a:pt x="180446" y="33839"/>
                  <a:pt x="181005" y="33839"/>
                </a:cubicBezTo>
                <a:cubicBezTo>
                  <a:pt x="182244" y="33839"/>
                  <a:pt x="183493" y="33245"/>
                  <a:pt x="184201" y="32207"/>
                </a:cubicBezTo>
                <a:cubicBezTo>
                  <a:pt x="183976" y="32193"/>
                  <a:pt x="183751" y="32185"/>
                  <a:pt x="183527" y="32185"/>
                </a:cubicBezTo>
                <a:cubicBezTo>
                  <a:pt x="182703" y="32185"/>
                  <a:pt x="181886" y="32284"/>
                  <a:pt x="181097" y="32481"/>
                </a:cubicBezTo>
                <a:lnTo>
                  <a:pt x="181097" y="30587"/>
                </a:lnTo>
                <a:lnTo>
                  <a:pt x="184855" y="30154"/>
                </a:lnTo>
                <a:lnTo>
                  <a:pt x="184855" y="30154"/>
                </a:lnTo>
                <a:cubicBezTo>
                  <a:pt x="184828" y="30157"/>
                  <a:pt x="184803" y="30158"/>
                  <a:pt x="184780" y="30158"/>
                </a:cubicBezTo>
                <a:cubicBezTo>
                  <a:pt x="183318" y="30158"/>
                  <a:pt x="187991" y="24560"/>
                  <a:pt x="188013" y="24515"/>
                </a:cubicBezTo>
                <a:lnTo>
                  <a:pt x="188013" y="24515"/>
                </a:lnTo>
                <a:cubicBezTo>
                  <a:pt x="186810" y="25718"/>
                  <a:pt x="185380" y="26997"/>
                  <a:pt x="183741" y="26997"/>
                </a:cubicBezTo>
                <a:cubicBezTo>
                  <a:pt x="183577" y="26997"/>
                  <a:pt x="183411" y="26984"/>
                  <a:pt x="183242" y="26957"/>
                </a:cubicBezTo>
                <a:cubicBezTo>
                  <a:pt x="182763" y="26889"/>
                  <a:pt x="182307" y="26706"/>
                  <a:pt x="181827" y="26661"/>
                </a:cubicBezTo>
                <a:cubicBezTo>
                  <a:pt x="181765" y="26655"/>
                  <a:pt x="181703" y="26653"/>
                  <a:pt x="181640" y="26653"/>
                </a:cubicBezTo>
                <a:cubicBezTo>
                  <a:pt x="180925" y="26653"/>
                  <a:pt x="180214" y="27009"/>
                  <a:pt x="179773" y="27597"/>
                </a:cubicBezTo>
                <a:cubicBezTo>
                  <a:pt x="180252" y="25953"/>
                  <a:pt x="182421" y="25656"/>
                  <a:pt x="183767" y="24629"/>
                </a:cubicBezTo>
                <a:cubicBezTo>
                  <a:pt x="184977" y="23716"/>
                  <a:pt x="185525" y="22187"/>
                  <a:pt x="186027" y="20772"/>
                </a:cubicBezTo>
                <a:lnTo>
                  <a:pt x="186027" y="20772"/>
                </a:lnTo>
                <a:cubicBezTo>
                  <a:pt x="185479" y="20932"/>
                  <a:pt x="185297" y="21571"/>
                  <a:pt x="184863" y="21913"/>
                </a:cubicBezTo>
                <a:cubicBezTo>
                  <a:pt x="184566" y="22144"/>
                  <a:pt x="184212" y="22216"/>
                  <a:pt x="183840" y="22216"/>
                </a:cubicBezTo>
                <a:cubicBezTo>
                  <a:pt x="183438" y="22216"/>
                  <a:pt x="183017" y="22132"/>
                  <a:pt x="182626" y="22073"/>
                </a:cubicBezTo>
                <a:cubicBezTo>
                  <a:pt x="182459" y="22043"/>
                  <a:pt x="182281" y="22026"/>
                  <a:pt x="182103" y="22026"/>
                </a:cubicBezTo>
                <a:cubicBezTo>
                  <a:pt x="181475" y="22026"/>
                  <a:pt x="180841" y="22235"/>
                  <a:pt x="180663" y="22803"/>
                </a:cubicBezTo>
                <a:cubicBezTo>
                  <a:pt x="180663" y="21913"/>
                  <a:pt x="181576" y="21342"/>
                  <a:pt x="182329" y="20863"/>
                </a:cubicBezTo>
                <a:cubicBezTo>
                  <a:pt x="183060" y="20384"/>
                  <a:pt x="183859" y="19516"/>
                  <a:pt x="183471" y="18718"/>
                </a:cubicBezTo>
                <a:lnTo>
                  <a:pt x="183471" y="18718"/>
                </a:lnTo>
                <a:cubicBezTo>
                  <a:pt x="181941" y="19539"/>
                  <a:pt x="180207" y="20019"/>
                  <a:pt x="178472" y="20064"/>
                </a:cubicBezTo>
                <a:cubicBezTo>
                  <a:pt x="179294" y="19128"/>
                  <a:pt x="180252" y="18352"/>
                  <a:pt x="181325" y="17782"/>
                </a:cubicBezTo>
                <a:cubicBezTo>
                  <a:pt x="179933" y="17485"/>
                  <a:pt x="178586" y="17051"/>
                  <a:pt x="177308" y="16435"/>
                </a:cubicBezTo>
                <a:cubicBezTo>
                  <a:pt x="176486" y="16047"/>
                  <a:pt x="175527" y="15248"/>
                  <a:pt x="175847" y="14381"/>
                </a:cubicBezTo>
                <a:lnTo>
                  <a:pt x="175847" y="14381"/>
                </a:lnTo>
                <a:cubicBezTo>
                  <a:pt x="176555" y="14906"/>
                  <a:pt x="177354" y="15339"/>
                  <a:pt x="178152" y="15682"/>
                </a:cubicBezTo>
                <a:cubicBezTo>
                  <a:pt x="177993" y="15202"/>
                  <a:pt x="177513" y="14906"/>
                  <a:pt x="177239" y="14472"/>
                </a:cubicBezTo>
                <a:cubicBezTo>
                  <a:pt x="176995" y="14051"/>
                  <a:pt x="177161" y="13306"/>
                  <a:pt x="177631" y="13306"/>
                </a:cubicBezTo>
                <a:cubicBezTo>
                  <a:pt x="177645" y="13306"/>
                  <a:pt x="177659" y="13307"/>
                  <a:pt x="177673" y="13308"/>
                </a:cubicBezTo>
                <a:cubicBezTo>
                  <a:pt x="177878" y="13331"/>
                  <a:pt x="178038" y="13468"/>
                  <a:pt x="178175" y="13582"/>
                </a:cubicBezTo>
                <a:cubicBezTo>
                  <a:pt x="179042" y="14263"/>
                  <a:pt x="180132" y="14645"/>
                  <a:pt x="181226" y="14645"/>
                </a:cubicBezTo>
                <a:cubicBezTo>
                  <a:pt x="181343" y="14645"/>
                  <a:pt x="181460" y="14641"/>
                  <a:pt x="181576" y="14632"/>
                </a:cubicBezTo>
                <a:cubicBezTo>
                  <a:pt x="180526" y="13879"/>
                  <a:pt x="179887" y="12600"/>
                  <a:pt x="179887" y="11322"/>
                </a:cubicBezTo>
                <a:lnTo>
                  <a:pt x="179887" y="11322"/>
                </a:lnTo>
                <a:cubicBezTo>
                  <a:pt x="180983" y="12578"/>
                  <a:pt x="182466" y="13513"/>
                  <a:pt x="184087" y="13924"/>
                </a:cubicBezTo>
                <a:cubicBezTo>
                  <a:pt x="183973" y="12829"/>
                  <a:pt x="183402" y="11801"/>
                  <a:pt x="182535" y="11140"/>
                </a:cubicBezTo>
                <a:cubicBezTo>
                  <a:pt x="182568" y="10940"/>
                  <a:pt x="182704" y="10859"/>
                  <a:pt x="182878" y="10859"/>
                </a:cubicBezTo>
                <a:cubicBezTo>
                  <a:pt x="183182" y="10859"/>
                  <a:pt x="183601" y="11108"/>
                  <a:pt x="183790" y="11413"/>
                </a:cubicBezTo>
                <a:cubicBezTo>
                  <a:pt x="184407" y="12441"/>
                  <a:pt x="184795" y="13605"/>
                  <a:pt x="185502" y="14563"/>
                </a:cubicBezTo>
                <a:cubicBezTo>
                  <a:pt x="186090" y="15354"/>
                  <a:pt x="187019" y="15981"/>
                  <a:pt x="187942" y="15981"/>
                </a:cubicBezTo>
                <a:cubicBezTo>
                  <a:pt x="188165" y="15981"/>
                  <a:pt x="188389" y="15944"/>
                  <a:pt x="188606" y="15864"/>
                </a:cubicBezTo>
                <a:cubicBezTo>
                  <a:pt x="188196" y="14655"/>
                  <a:pt x="187716" y="13468"/>
                  <a:pt x="187168" y="12304"/>
                </a:cubicBezTo>
                <a:cubicBezTo>
                  <a:pt x="187394" y="12222"/>
                  <a:pt x="187624" y="12192"/>
                  <a:pt x="187858" y="12192"/>
                </a:cubicBezTo>
                <a:cubicBezTo>
                  <a:pt x="188477" y="12192"/>
                  <a:pt x="189118" y="12401"/>
                  <a:pt x="189748" y="12418"/>
                </a:cubicBezTo>
                <a:cubicBezTo>
                  <a:pt x="189776" y="12419"/>
                  <a:pt x="189804" y="12420"/>
                  <a:pt x="189833" y="12420"/>
                </a:cubicBezTo>
                <a:cubicBezTo>
                  <a:pt x="190704" y="12420"/>
                  <a:pt x="191701" y="11753"/>
                  <a:pt x="191391" y="10957"/>
                </a:cubicBezTo>
                <a:cubicBezTo>
                  <a:pt x="191140" y="10272"/>
                  <a:pt x="190044" y="9907"/>
                  <a:pt x="190250" y="9222"/>
                </a:cubicBezTo>
                <a:cubicBezTo>
                  <a:pt x="190353" y="8912"/>
                  <a:pt x="190647" y="8792"/>
                  <a:pt x="190978" y="8792"/>
                </a:cubicBezTo>
                <a:cubicBezTo>
                  <a:pt x="191231" y="8792"/>
                  <a:pt x="191506" y="8862"/>
                  <a:pt x="191733" y="8971"/>
                </a:cubicBezTo>
                <a:cubicBezTo>
                  <a:pt x="192089" y="9133"/>
                  <a:pt x="192491" y="9352"/>
                  <a:pt x="192866" y="9352"/>
                </a:cubicBezTo>
                <a:cubicBezTo>
                  <a:pt x="193020" y="9352"/>
                  <a:pt x="193169" y="9315"/>
                  <a:pt x="193308" y="9222"/>
                </a:cubicBezTo>
                <a:cubicBezTo>
                  <a:pt x="193765" y="8925"/>
                  <a:pt x="193742" y="8241"/>
                  <a:pt x="193993" y="7761"/>
                </a:cubicBezTo>
                <a:cubicBezTo>
                  <a:pt x="194219" y="7332"/>
                  <a:pt x="195004" y="7149"/>
                  <a:pt x="195987" y="7149"/>
                </a:cubicBezTo>
                <a:cubicBezTo>
                  <a:pt x="198091" y="7149"/>
                  <a:pt x="201099" y="7989"/>
                  <a:pt x="201457" y="9062"/>
                </a:cubicBezTo>
                <a:cubicBezTo>
                  <a:pt x="202393" y="11847"/>
                  <a:pt x="194838" y="15065"/>
                  <a:pt x="193400" y="16435"/>
                </a:cubicBezTo>
                <a:cubicBezTo>
                  <a:pt x="194016" y="16344"/>
                  <a:pt x="194632" y="16230"/>
                  <a:pt x="195271" y="16138"/>
                </a:cubicBezTo>
                <a:lnTo>
                  <a:pt x="195271" y="16138"/>
                </a:lnTo>
                <a:cubicBezTo>
                  <a:pt x="194084" y="17896"/>
                  <a:pt x="192898" y="19653"/>
                  <a:pt x="191711" y="21411"/>
                </a:cubicBezTo>
                <a:cubicBezTo>
                  <a:pt x="194518" y="20019"/>
                  <a:pt x="197257" y="18512"/>
                  <a:pt x="199905" y="16846"/>
                </a:cubicBezTo>
                <a:lnTo>
                  <a:pt x="199905" y="16846"/>
                </a:lnTo>
                <a:cubicBezTo>
                  <a:pt x="199882" y="17964"/>
                  <a:pt x="198764" y="18695"/>
                  <a:pt x="197919" y="19425"/>
                </a:cubicBezTo>
                <a:cubicBezTo>
                  <a:pt x="197075" y="20156"/>
                  <a:pt x="196458" y="21616"/>
                  <a:pt x="197348" y="22278"/>
                </a:cubicBezTo>
                <a:cubicBezTo>
                  <a:pt x="197873" y="21845"/>
                  <a:pt x="198398" y="21388"/>
                  <a:pt x="198901" y="20954"/>
                </a:cubicBezTo>
                <a:lnTo>
                  <a:pt x="198901" y="20954"/>
                </a:lnTo>
                <a:cubicBezTo>
                  <a:pt x="198102" y="22507"/>
                  <a:pt x="198421" y="24584"/>
                  <a:pt x="199654" y="25816"/>
                </a:cubicBezTo>
                <a:cubicBezTo>
                  <a:pt x="200065" y="23990"/>
                  <a:pt x="200498" y="22141"/>
                  <a:pt x="200909" y="20292"/>
                </a:cubicBezTo>
                <a:cubicBezTo>
                  <a:pt x="202256" y="21753"/>
                  <a:pt x="202849" y="23853"/>
                  <a:pt x="202484" y="25793"/>
                </a:cubicBezTo>
                <a:cubicBezTo>
                  <a:pt x="203283" y="24401"/>
                  <a:pt x="203831" y="22872"/>
                  <a:pt x="204082" y="21297"/>
                </a:cubicBezTo>
                <a:cubicBezTo>
                  <a:pt x="204949" y="22598"/>
                  <a:pt x="205018" y="24401"/>
                  <a:pt x="204242" y="25793"/>
                </a:cubicBezTo>
                <a:cubicBezTo>
                  <a:pt x="205315" y="24994"/>
                  <a:pt x="206205" y="23967"/>
                  <a:pt x="206867" y="22826"/>
                </a:cubicBezTo>
                <a:cubicBezTo>
                  <a:pt x="207218" y="23312"/>
                  <a:pt x="207840" y="23590"/>
                  <a:pt x="208441" y="23590"/>
                </a:cubicBezTo>
                <a:cubicBezTo>
                  <a:pt x="208856" y="23590"/>
                  <a:pt x="209262" y="23458"/>
                  <a:pt x="209560" y="23168"/>
                </a:cubicBezTo>
                <a:cubicBezTo>
                  <a:pt x="210313" y="22461"/>
                  <a:pt x="210017" y="20954"/>
                  <a:pt x="209012" y="20703"/>
                </a:cubicBezTo>
                <a:cubicBezTo>
                  <a:pt x="210245" y="20589"/>
                  <a:pt x="211455" y="20247"/>
                  <a:pt x="212550" y="19699"/>
                </a:cubicBezTo>
                <a:cubicBezTo>
                  <a:pt x="211751" y="18923"/>
                  <a:pt x="210930" y="18147"/>
                  <a:pt x="210131" y="17371"/>
                </a:cubicBezTo>
                <a:lnTo>
                  <a:pt x="210131" y="17371"/>
                </a:lnTo>
                <a:cubicBezTo>
                  <a:pt x="210340" y="17390"/>
                  <a:pt x="210550" y="17399"/>
                  <a:pt x="210760" y="17399"/>
                </a:cubicBezTo>
                <a:cubicBezTo>
                  <a:pt x="211808" y="17399"/>
                  <a:pt x="212854" y="17162"/>
                  <a:pt x="213806" y="16686"/>
                </a:cubicBezTo>
                <a:cubicBezTo>
                  <a:pt x="211774" y="16184"/>
                  <a:pt x="210108" y="14404"/>
                  <a:pt x="209788" y="12326"/>
                </a:cubicBezTo>
                <a:lnTo>
                  <a:pt x="209788" y="12326"/>
                </a:lnTo>
                <a:cubicBezTo>
                  <a:pt x="210290" y="12920"/>
                  <a:pt x="210952" y="13331"/>
                  <a:pt x="211683" y="13513"/>
                </a:cubicBezTo>
                <a:cubicBezTo>
                  <a:pt x="209606" y="12509"/>
                  <a:pt x="209218" y="9154"/>
                  <a:pt x="211044" y="7693"/>
                </a:cubicBezTo>
                <a:lnTo>
                  <a:pt x="211044" y="7693"/>
                </a:lnTo>
                <a:cubicBezTo>
                  <a:pt x="210907" y="8743"/>
                  <a:pt x="211386" y="9861"/>
                  <a:pt x="212231" y="10500"/>
                </a:cubicBezTo>
                <a:cubicBezTo>
                  <a:pt x="212710" y="9724"/>
                  <a:pt x="213189" y="8948"/>
                  <a:pt x="213646" y="8195"/>
                </a:cubicBezTo>
                <a:lnTo>
                  <a:pt x="213646" y="8195"/>
                </a:lnTo>
                <a:cubicBezTo>
                  <a:pt x="214194" y="9679"/>
                  <a:pt x="213783" y="11459"/>
                  <a:pt x="212664" y="12555"/>
                </a:cubicBezTo>
                <a:cubicBezTo>
                  <a:pt x="212963" y="12613"/>
                  <a:pt x="213266" y="12642"/>
                  <a:pt x="213569" y="12642"/>
                </a:cubicBezTo>
                <a:cubicBezTo>
                  <a:pt x="214446" y="12642"/>
                  <a:pt x="215319" y="12402"/>
                  <a:pt x="216065" y="11961"/>
                </a:cubicBezTo>
                <a:lnTo>
                  <a:pt x="216065" y="11961"/>
                </a:lnTo>
                <a:cubicBezTo>
                  <a:pt x="215883" y="13239"/>
                  <a:pt x="214970" y="14404"/>
                  <a:pt x="213760" y="14837"/>
                </a:cubicBezTo>
                <a:cubicBezTo>
                  <a:pt x="213914" y="14845"/>
                  <a:pt x="214068" y="14848"/>
                  <a:pt x="214222" y="14848"/>
                </a:cubicBezTo>
                <a:cubicBezTo>
                  <a:pt x="215505" y="14848"/>
                  <a:pt x="216778" y="14593"/>
                  <a:pt x="217960" y="14084"/>
                </a:cubicBezTo>
                <a:lnTo>
                  <a:pt x="217960" y="14084"/>
                </a:lnTo>
                <a:cubicBezTo>
                  <a:pt x="216225" y="15248"/>
                  <a:pt x="215129" y="17325"/>
                  <a:pt x="215152" y="19402"/>
                </a:cubicBezTo>
                <a:cubicBezTo>
                  <a:pt x="215837" y="18877"/>
                  <a:pt x="216522" y="18329"/>
                  <a:pt x="217207" y="17805"/>
                </a:cubicBezTo>
                <a:lnTo>
                  <a:pt x="217207" y="17805"/>
                </a:lnTo>
                <a:cubicBezTo>
                  <a:pt x="216887" y="19243"/>
                  <a:pt x="216567" y="20680"/>
                  <a:pt x="216248" y="22096"/>
                </a:cubicBezTo>
                <a:cubicBezTo>
                  <a:pt x="217777" y="21434"/>
                  <a:pt x="219147" y="20429"/>
                  <a:pt x="220288" y="19197"/>
                </a:cubicBezTo>
                <a:lnTo>
                  <a:pt x="220379" y="24104"/>
                </a:lnTo>
                <a:cubicBezTo>
                  <a:pt x="221474" y="22872"/>
                  <a:pt x="222570" y="21640"/>
                  <a:pt x="223665" y="20408"/>
                </a:cubicBezTo>
                <a:lnTo>
                  <a:pt x="223665" y="20408"/>
                </a:lnTo>
                <a:cubicBezTo>
                  <a:pt x="223460" y="20641"/>
                  <a:pt x="223369" y="22074"/>
                  <a:pt x="223141" y="22507"/>
                </a:cubicBezTo>
                <a:cubicBezTo>
                  <a:pt x="222753" y="23260"/>
                  <a:pt x="222114" y="23853"/>
                  <a:pt x="221749" y="24629"/>
                </a:cubicBezTo>
                <a:cubicBezTo>
                  <a:pt x="221155" y="25862"/>
                  <a:pt x="221247" y="27802"/>
                  <a:pt x="221429" y="29149"/>
                </a:cubicBezTo>
                <a:cubicBezTo>
                  <a:pt x="221909" y="28829"/>
                  <a:pt x="222274" y="28350"/>
                  <a:pt x="222456" y="27802"/>
                </a:cubicBezTo>
                <a:lnTo>
                  <a:pt x="222456" y="27802"/>
                </a:lnTo>
                <a:cubicBezTo>
                  <a:pt x="222365" y="28783"/>
                  <a:pt x="222297" y="29765"/>
                  <a:pt x="222205" y="30746"/>
                </a:cubicBezTo>
                <a:cubicBezTo>
                  <a:pt x="222833" y="30262"/>
                  <a:pt x="223404" y="29694"/>
                  <a:pt x="223897" y="29074"/>
                </a:cubicBezTo>
                <a:lnTo>
                  <a:pt x="223897" y="29074"/>
                </a:lnTo>
                <a:cubicBezTo>
                  <a:pt x="222980" y="30445"/>
                  <a:pt x="222582" y="32167"/>
                  <a:pt x="222844" y="33782"/>
                </a:cubicBezTo>
                <a:cubicBezTo>
                  <a:pt x="223575" y="33349"/>
                  <a:pt x="224077" y="32572"/>
                  <a:pt x="224191" y="31728"/>
                </a:cubicBezTo>
                <a:lnTo>
                  <a:pt x="224214" y="33257"/>
                </a:lnTo>
                <a:cubicBezTo>
                  <a:pt x="225173" y="32572"/>
                  <a:pt x="225812" y="31477"/>
                  <a:pt x="225971" y="30313"/>
                </a:cubicBezTo>
                <a:cubicBezTo>
                  <a:pt x="226200" y="30815"/>
                  <a:pt x="226314" y="31363"/>
                  <a:pt x="226314" y="31888"/>
                </a:cubicBezTo>
                <a:cubicBezTo>
                  <a:pt x="227113" y="31454"/>
                  <a:pt x="227524" y="30495"/>
                  <a:pt x="227569" y="29582"/>
                </a:cubicBezTo>
                <a:cubicBezTo>
                  <a:pt x="227615" y="28692"/>
                  <a:pt x="227341" y="27779"/>
                  <a:pt x="227090" y="26912"/>
                </a:cubicBezTo>
                <a:lnTo>
                  <a:pt x="227090" y="26912"/>
                </a:lnTo>
                <a:cubicBezTo>
                  <a:pt x="227843" y="28783"/>
                  <a:pt x="229441" y="30313"/>
                  <a:pt x="231358" y="30975"/>
                </a:cubicBezTo>
                <a:cubicBezTo>
                  <a:pt x="230765" y="29742"/>
                  <a:pt x="230148" y="28510"/>
                  <a:pt x="229555" y="27277"/>
                </a:cubicBezTo>
                <a:lnTo>
                  <a:pt x="229555" y="27277"/>
                </a:lnTo>
                <a:cubicBezTo>
                  <a:pt x="230515" y="28237"/>
                  <a:pt x="231876" y="28781"/>
                  <a:pt x="233229" y="28781"/>
                </a:cubicBezTo>
                <a:cubicBezTo>
                  <a:pt x="233614" y="28781"/>
                  <a:pt x="233997" y="28737"/>
                  <a:pt x="234371" y="28647"/>
                </a:cubicBezTo>
                <a:cubicBezTo>
                  <a:pt x="232956" y="27779"/>
                  <a:pt x="231860" y="26410"/>
                  <a:pt x="231313" y="24835"/>
                </a:cubicBezTo>
                <a:lnTo>
                  <a:pt x="231313" y="24835"/>
                </a:lnTo>
                <a:cubicBezTo>
                  <a:pt x="232226" y="26159"/>
                  <a:pt x="233732" y="27026"/>
                  <a:pt x="235307" y="27163"/>
                </a:cubicBezTo>
                <a:cubicBezTo>
                  <a:pt x="234074" y="26341"/>
                  <a:pt x="233002" y="25268"/>
                  <a:pt x="232180" y="23990"/>
                </a:cubicBezTo>
                <a:cubicBezTo>
                  <a:pt x="232356" y="23902"/>
                  <a:pt x="232555" y="23859"/>
                  <a:pt x="232756" y="23859"/>
                </a:cubicBezTo>
                <a:cubicBezTo>
                  <a:pt x="232864" y="23859"/>
                  <a:pt x="232973" y="23871"/>
                  <a:pt x="233079" y="23896"/>
                </a:cubicBezTo>
                <a:lnTo>
                  <a:pt x="233079" y="23896"/>
                </a:lnTo>
                <a:cubicBezTo>
                  <a:pt x="233078" y="23896"/>
                  <a:pt x="233076" y="23896"/>
                  <a:pt x="233075" y="23896"/>
                </a:cubicBezTo>
                <a:cubicBezTo>
                  <a:pt x="233011" y="23896"/>
                  <a:pt x="232948" y="23904"/>
                  <a:pt x="232887" y="23922"/>
                </a:cubicBezTo>
                <a:cubicBezTo>
                  <a:pt x="233177" y="24037"/>
                  <a:pt x="233465" y="24157"/>
                  <a:pt x="233750" y="24281"/>
                </a:cubicBezTo>
                <a:lnTo>
                  <a:pt x="233750" y="24281"/>
                </a:lnTo>
                <a:cubicBezTo>
                  <a:pt x="233751" y="24283"/>
                  <a:pt x="233753" y="24285"/>
                  <a:pt x="233755" y="24287"/>
                </a:cubicBezTo>
                <a:cubicBezTo>
                  <a:pt x="233754" y="24285"/>
                  <a:pt x="233753" y="24284"/>
                  <a:pt x="233752" y="24282"/>
                </a:cubicBezTo>
                <a:lnTo>
                  <a:pt x="233752" y="24282"/>
                </a:lnTo>
                <a:cubicBezTo>
                  <a:pt x="235668" y="25118"/>
                  <a:pt x="237479" y="26154"/>
                  <a:pt x="239187" y="27345"/>
                </a:cubicBezTo>
                <a:cubicBezTo>
                  <a:pt x="238662" y="25360"/>
                  <a:pt x="237224" y="23648"/>
                  <a:pt x="235353" y="22780"/>
                </a:cubicBezTo>
                <a:lnTo>
                  <a:pt x="235353" y="22780"/>
                </a:lnTo>
                <a:cubicBezTo>
                  <a:pt x="237133" y="23146"/>
                  <a:pt x="238776" y="24196"/>
                  <a:pt x="239826" y="25656"/>
                </a:cubicBezTo>
                <a:cubicBezTo>
                  <a:pt x="239644" y="24333"/>
                  <a:pt x="239096" y="23077"/>
                  <a:pt x="238251" y="22050"/>
                </a:cubicBezTo>
                <a:lnTo>
                  <a:pt x="238251" y="22050"/>
                </a:lnTo>
                <a:cubicBezTo>
                  <a:pt x="238525" y="22096"/>
                  <a:pt x="238822" y="22141"/>
                  <a:pt x="239119" y="22164"/>
                </a:cubicBezTo>
                <a:cubicBezTo>
                  <a:pt x="238548" y="21730"/>
                  <a:pt x="237955" y="21297"/>
                  <a:pt x="237361" y="20909"/>
                </a:cubicBezTo>
                <a:cubicBezTo>
                  <a:pt x="237471" y="20904"/>
                  <a:pt x="237580" y="20902"/>
                  <a:pt x="237690" y="20902"/>
                </a:cubicBezTo>
                <a:cubicBezTo>
                  <a:pt x="238675" y="20902"/>
                  <a:pt x="239653" y="21087"/>
                  <a:pt x="240557" y="21457"/>
                </a:cubicBezTo>
                <a:cubicBezTo>
                  <a:pt x="239895" y="20429"/>
                  <a:pt x="238731" y="19722"/>
                  <a:pt x="237498" y="19608"/>
                </a:cubicBezTo>
                <a:cubicBezTo>
                  <a:pt x="238069" y="19516"/>
                  <a:pt x="238617" y="19448"/>
                  <a:pt x="239187" y="19357"/>
                </a:cubicBezTo>
                <a:cubicBezTo>
                  <a:pt x="238424" y="19159"/>
                  <a:pt x="237626" y="19057"/>
                  <a:pt x="236832" y="19057"/>
                </a:cubicBezTo>
                <a:cubicBezTo>
                  <a:pt x="236342" y="19057"/>
                  <a:pt x="235854" y="19096"/>
                  <a:pt x="235375" y="19174"/>
                </a:cubicBezTo>
                <a:cubicBezTo>
                  <a:pt x="235718" y="19083"/>
                  <a:pt x="235923" y="18626"/>
                  <a:pt x="235741" y="18307"/>
                </a:cubicBezTo>
                <a:lnTo>
                  <a:pt x="235741" y="18307"/>
                </a:lnTo>
                <a:cubicBezTo>
                  <a:pt x="234909" y="19422"/>
                  <a:pt x="233514" y="20083"/>
                  <a:pt x="232126" y="20083"/>
                </a:cubicBezTo>
                <a:cubicBezTo>
                  <a:pt x="231837" y="20083"/>
                  <a:pt x="231549" y="20055"/>
                  <a:pt x="231267" y="19996"/>
                </a:cubicBezTo>
                <a:cubicBezTo>
                  <a:pt x="232066" y="19471"/>
                  <a:pt x="233298" y="19699"/>
                  <a:pt x="233869" y="18923"/>
                </a:cubicBezTo>
                <a:cubicBezTo>
                  <a:pt x="234143" y="18558"/>
                  <a:pt x="234166" y="18056"/>
                  <a:pt x="234303" y="17599"/>
                </a:cubicBezTo>
                <a:cubicBezTo>
                  <a:pt x="234414" y="17175"/>
                  <a:pt x="234744" y="16708"/>
                  <a:pt x="235184" y="16708"/>
                </a:cubicBezTo>
                <a:cubicBezTo>
                  <a:pt x="235195" y="16708"/>
                  <a:pt x="235205" y="16708"/>
                  <a:pt x="235216" y="16709"/>
                </a:cubicBezTo>
                <a:cubicBezTo>
                  <a:pt x="234817" y="16498"/>
                  <a:pt x="234371" y="16397"/>
                  <a:pt x="233924" y="16397"/>
                </a:cubicBezTo>
                <a:cubicBezTo>
                  <a:pt x="233251" y="16397"/>
                  <a:pt x="232577" y="16627"/>
                  <a:pt x="232064" y="17058"/>
                </a:cubicBezTo>
                <a:lnTo>
                  <a:pt x="232064" y="17058"/>
                </a:lnTo>
                <a:cubicBezTo>
                  <a:pt x="232220" y="16759"/>
                  <a:pt x="232241" y="16384"/>
                  <a:pt x="232066" y="16093"/>
                </a:cubicBezTo>
                <a:lnTo>
                  <a:pt x="232066" y="16093"/>
                </a:lnTo>
                <a:cubicBezTo>
                  <a:pt x="231221" y="16892"/>
                  <a:pt x="230126" y="17394"/>
                  <a:pt x="228962" y="17576"/>
                </a:cubicBezTo>
                <a:cubicBezTo>
                  <a:pt x="229715" y="17097"/>
                  <a:pt x="230354" y="16458"/>
                  <a:pt x="230879" y="15727"/>
                </a:cubicBezTo>
                <a:lnTo>
                  <a:pt x="230879" y="15727"/>
                </a:lnTo>
                <a:cubicBezTo>
                  <a:pt x="230331" y="16233"/>
                  <a:pt x="229583" y="16497"/>
                  <a:pt x="228840" y="16497"/>
                </a:cubicBezTo>
                <a:cubicBezTo>
                  <a:pt x="228376" y="16497"/>
                  <a:pt x="227913" y="16394"/>
                  <a:pt x="227501" y="16184"/>
                </a:cubicBezTo>
                <a:cubicBezTo>
                  <a:pt x="228665" y="16024"/>
                  <a:pt x="229715" y="15225"/>
                  <a:pt x="230148" y="14152"/>
                </a:cubicBezTo>
                <a:lnTo>
                  <a:pt x="230148" y="14152"/>
                </a:lnTo>
                <a:cubicBezTo>
                  <a:pt x="229609" y="14452"/>
                  <a:pt x="228987" y="14607"/>
                  <a:pt x="228366" y="14607"/>
                </a:cubicBezTo>
                <a:cubicBezTo>
                  <a:pt x="227806" y="14607"/>
                  <a:pt x="227246" y="14481"/>
                  <a:pt x="226747" y="14221"/>
                </a:cubicBezTo>
                <a:cubicBezTo>
                  <a:pt x="226565" y="13627"/>
                  <a:pt x="227638" y="13536"/>
                  <a:pt x="227980" y="13034"/>
                </a:cubicBezTo>
                <a:cubicBezTo>
                  <a:pt x="228208" y="12692"/>
                  <a:pt x="228049" y="12212"/>
                  <a:pt x="227752" y="11961"/>
                </a:cubicBezTo>
                <a:cubicBezTo>
                  <a:pt x="227432" y="11710"/>
                  <a:pt x="227021" y="11619"/>
                  <a:pt x="226633" y="11528"/>
                </a:cubicBezTo>
                <a:lnTo>
                  <a:pt x="228779" y="10774"/>
                </a:lnTo>
                <a:cubicBezTo>
                  <a:pt x="228505" y="9884"/>
                  <a:pt x="228003" y="9085"/>
                  <a:pt x="227364" y="8423"/>
                </a:cubicBezTo>
                <a:lnTo>
                  <a:pt x="227364" y="8423"/>
                </a:lnTo>
                <a:cubicBezTo>
                  <a:pt x="228322" y="8971"/>
                  <a:pt x="229258" y="9496"/>
                  <a:pt x="230217" y="10044"/>
                </a:cubicBezTo>
                <a:cubicBezTo>
                  <a:pt x="230194" y="9382"/>
                  <a:pt x="230377" y="8743"/>
                  <a:pt x="230719" y="8172"/>
                </a:cubicBezTo>
                <a:cubicBezTo>
                  <a:pt x="231039" y="8834"/>
                  <a:pt x="231267" y="9542"/>
                  <a:pt x="231358" y="10272"/>
                </a:cubicBezTo>
                <a:cubicBezTo>
                  <a:pt x="231723" y="9702"/>
                  <a:pt x="232020" y="9085"/>
                  <a:pt x="232180" y="8423"/>
                </a:cubicBezTo>
                <a:lnTo>
                  <a:pt x="232180" y="8423"/>
                </a:lnTo>
                <a:cubicBezTo>
                  <a:pt x="232248" y="9336"/>
                  <a:pt x="232111" y="10295"/>
                  <a:pt x="231746" y="11140"/>
                </a:cubicBezTo>
                <a:cubicBezTo>
                  <a:pt x="231762" y="11140"/>
                  <a:pt x="231779" y="11140"/>
                  <a:pt x="231795" y="11140"/>
                </a:cubicBezTo>
                <a:cubicBezTo>
                  <a:pt x="233261" y="11140"/>
                  <a:pt x="234673" y="10120"/>
                  <a:pt x="235102" y="8720"/>
                </a:cubicBezTo>
                <a:cubicBezTo>
                  <a:pt x="235558" y="9702"/>
                  <a:pt x="235375" y="10843"/>
                  <a:pt x="235330" y="11916"/>
                </a:cubicBezTo>
                <a:cubicBezTo>
                  <a:pt x="235307" y="12988"/>
                  <a:pt x="235512" y="14221"/>
                  <a:pt x="236448" y="14769"/>
                </a:cubicBezTo>
                <a:lnTo>
                  <a:pt x="237156" y="12783"/>
                </a:lnTo>
                <a:cubicBezTo>
                  <a:pt x="237498" y="14061"/>
                  <a:pt x="238160" y="15248"/>
                  <a:pt x="239050" y="16230"/>
                </a:cubicBezTo>
                <a:cubicBezTo>
                  <a:pt x="239073" y="14700"/>
                  <a:pt x="238868" y="12988"/>
                  <a:pt x="239279" y="11505"/>
                </a:cubicBezTo>
                <a:cubicBezTo>
                  <a:pt x="239473" y="11505"/>
                  <a:pt x="240446" y="11446"/>
                  <a:pt x="241203" y="11446"/>
                </a:cubicBezTo>
                <a:cubicBezTo>
                  <a:pt x="241689" y="11446"/>
                  <a:pt x="242087" y="11470"/>
                  <a:pt x="242132" y="11550"/>
                </a:cubicBezTo>
                <a:cubicBezTo>
                  <a:pt x="242680" y="12532"/>
                  <a:pt x="243090" y="13605"/>
                  <a:pt x="243341" y="14700"/>
                </a:cubicBezTo>
                <a:cubicBezTo>
                  <a:pt x="245145" y="14632"/>
                  <a:pt x="246857" y="13376"/>
                  <a:pt x="247427" y="11665"/>
                </a:cubicBezTo>
                <a:cubicBezTo>
                  <a:pt x="248660" y="12463"/>
                  <a:pt x="248112" y="14358"/>
                  <a:pt x="247587" y="15727"/>
                </a:cubicBezTo>
                <a:cubicBezTo>
                  <a:pt x="247062" y="17120"/>
                  <a:pt x="247130" y="19265"/>
                  <a:pt x="248591" y="19402"/>
                </a:cubicBezTo>
                <a:cubicBezTo>
                  <a:pt x="248820" y="18695"/>
                  <a:pt x="249048" y="18010"/>
                  <a:pt x="249276" y="17302"/>
                </a:cubicBezTo>
                <a:cubicBezTo>
                  <a:pt x="250646" y="18444"/>
                  <a:pt x="251855" y="19767"/>
                  <a:pt x="252882" y="21228"/>
                </a:cubicBezTo>
                <a:cubicBezTo>
                  <a:pt x="253453" y="19722"/>
                  <a:pt x="253270" y="17941"/>
                  <a:pt x="252403" y="16572"/>
                </a:cubicBezTo>
                <a:lnTo>
                  <a:pt x="252403" y="16572"/>
                </a:lnTo>
                <a:cubicBezTo>
                  <a:pt x="253244" y="16986"/>
                  <a:pt x="254189" y="17193"/>
                  <a:pt x="255135" y="17193"/>
                </a:cubicBezTo>
                <a:cubicBezTo>
                  <a:pt x="255908" y="17193"/>
                  <a:pt x="256683" y="17055"/>
                  <a:pt x="257402" y="16777"/>
                </a:cubicBezTo>
                <a:cubicBezTo>
                  <a:pt x="255964" y="16207"/>
                  <a:pt x="254663" y="15271"/>
                  <a:pt x="253659" y="14084"/>
                </a:cubicBezTo>
                <a:lnTo>
                  <a:pt x="253659" y="14084"/>
                </a:lnTo>
                <a:cubicBezTo>
                  <a:pt x="254486" y="14169"/>
                  <a:pt x="255317" y="14213"/>
                  <a:pt x="256148" y="14213"/>
                </a:cubicBezTo>
                <a:cubicBezTo>
                  <a:pt x="257539" y="14213"/>
                  <a:pt x="258929" y="14090"/>
                  <a:pt x="260301" y="13833"/>
                </a:cubicBezTo>
                <a:cubicBezTo>
                  <a:pt x="259821" y="13125"/>
                  <a:pt x="259251" y="12509"/>
                  <a:pt x="258589" y="11961"/>
                </a:cubicBezTo>
                <a:lnTo>
                  <a:pt x="258589" y="11961"/>
                </a:lnTo>
                <a:cubicBezTo>
                  <a:pt x="258650" y="11966"/>
                  <a:pt x="258712" y="11968"/>
                  <a:pt x="258776" y="11968"/>
                </a:cubicBezTo>
                <a:cubicBezTo>
                  <a:pt x="259928" y="11968"/>
                  <a:pt x="261452" y="11205"/>
                  <a:pt x="260803" y="10318"/>
                </a:cubicBezTo>
                <a:cubicBezTo>
                  <a:pt x="260597" y="10021"/>
                  <a:pt x="260209" y="9907"/>
                  <a:pt x="259867" y="9793"/>
                </a:cubicBezTo>
                <a:cubicBezTo>
                  <a:pt x="258064" y="9154"/>
                  <a:pt x="256717" y="7396"/>
                  <a:pt x="256535" y="5502"/>
                </a:cubicBezTo>
                <a:lnTo>
                  <a:pt x="256535" y="5502"/>
                </a:lnTo>
                <a:cubicBezTo>
                  <a:pt x="257493" y="6141"/>
                  <a:pt x="258475" y="6803"/>
                  <a:pt x="259593" y="6917"/>
                </a:cubicBezTo>
                <a:cubicBezTo>
                  <a:pt x="259683" y="6926"/>
                  <a:pt x="259775" y="6930"/>
                  <a:pt x="259866" y="6930"/>
                </a:cubicBezTo>
                <a:cubicBezTo>
                  <a:pt x="260930" y="6930"/>
                  <a:pt x="262032" y="6328"/>
                  <a:pt x="262264" y="5319"/>
                </a:cubicBezTo>
                <a:cubicBezTo>
                  <a:pt x="261556" y="5136"/>
                  <a:pt x="260917" y="4657"/>
                  <a:pt x="260552" y="4041"/>
                </a:cubicBezTo>
                <a:cubicBezTo>
                  <a:pt x="261419" y="3607"/>
                  <a:pt x="263839" y="46"/>
                  <a:pt x="264341" y="46"/>
                </a:cubicBezTo>
                <a:lnTo>
                  <a:pt x="20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32"/>
          <p:cNvSpPr/>
          <p:nvPr/>
        </p:nvSpPr>
        <p:spPr>
          <a:xfrm flipH="1">
            <a:off x="5683486" y="-52186"/>
            <a:ext cx="5251671" cy="2156019"/>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32"/>
          <p:cNvSpPr/>
          <p:nvPr/>
        </p:nvSpPr>
        <p:spPr>
          <a:xfrm flipH="1">
            <a:off x="9419897" y="3964071"/>
            <a:ext cx="1515265" cy="713720"/>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32"/>
          <p:cNvSpPr/>
          <p:nvPr/>
        </p:nvSpPr>
        <p:spPr>
          <a:xfrm>
            <a:off x="8392859" y="3652875"/>
            <a:ext cx="1710383" cy="1336116"/>
          </a:xfrm>
          <a:custGeom>
            <a:avLst/>
            <a:gdLst/>
            <a:ahLst/>
            <a:cxnLst/>
            <a:rect l="l" t="t" r="r" b="b"/>
            <a:pathLst>
              <a:path w="60625" h="47359" extrusionOk="0">
                <a:moveTo>
                  <a:pt x="112" y="8902"/>
                </a:moveTo>
                <a:cubicBezTo>
                  <a:pt x="75" y="8915"/>
                  <a:pt x="37" y="8929"/>
                  <a:pt x="0" y="8943"/>
                </a:cubicBezTo>
                <a:cubicBezTo>
                  <a:pt x="37" y="8929"/>
                  <a:pt x="75" y="8916"/>
                  <a:pt x="112" y="8902"/>
                </a:cubicBezTo>
                <a:close/>
                <a:moveTo>
                  <a:pt x="18840" y="18932"/>
                </a:moveTo>
                <a:lnTo>
                  <a:pt x="18840" y="18932"/>
                </a:lnTo>
                <a:cubicBezTo>
                  <a:pt x="18807" y="18935"/>
                  <a:pt x="18773" y="18938"/>
                  <a:pt x="18740" y="18941"/>
                </a:cubicBezTo>
                <a:cubicBezTo>
                  <a:pt x="18773" y="18938"/>
                  <a:pt x="18807" y="18935"/>
                  <a:pt x="18840" y="18932"/>
                </a:cubicBezTo>
                <a:close/>
                <a:moveTo>
                  <a:pt x="20442" y="0"/>
                </a:moveTo>
                <a:cubicBezTo>
                  <a:pt x="20011" y="0"/>
                  <a:pt x="19581" y="14"/>
                  <a:pt x="19151" y="41"/>
                </a:cubicBezTo>
                <a:cubicBezTo>
                  <a:pt x="22643" y="452"/>
                  <a:pt x="26227" y="2666"/>
                  <a:pt x="29240" y="4355"/>
                </a:cubicBezTo>
                <a:cubicBezTo>
                  <a:pt x="31362" y="5565"/>
                  <a:pt x="33325" y="7345"/>
                  <a:pt x="35334" y="8806"/>
                </a:cubicBezTo>
                <a:cubicBezTo>
                  <a:pt x="28623" y="3944"/>
                  <a:pt x="20566" y="909"/>
                  <a:pt x="12417" y="178"/>
                </a:cubicBezTo>
                <a:lnTo>
                  <a:pt x="12417" y="178"/>
                </a:lnTo>
                <a:cubicBezTo>
                  <a:pt x="20383" y="2506"/>
                  <a:pt x="28121" y="5793"/>
                  <a:pt x="35380" y="9902"/>
                </a:cubicBezTo>
                <a:cubicBezTo>
                  <a:pt x="29308" y="7363"/>
                  <a:pt x="22749" y="6083"/>
                  <a:pt x="16259" y="6083"/>
                </a:cubicBezTo>
                <a:cubicBezTo>
                  <a:pt x="10711" y="6083"/>
                  <a:pt x="5213" y="7018"/>
                  <a:pt x="112" y="8902"/>
                </a:cubicBezTo>
                <a:lnTo>
                  <a:pt x="112" y="8902"/>
                </a:lnTo>
                <a:cubicBezTo>
                  <a:pt x="2146" y="8161"/>
                  <a:pt x="4627" y="8004"/>
                  <a:pt x="6757" y="7802"/>
                </a:cubicBezTo>
                <a:cubicBezTo>
                  <a:pt x="8102" y="7682"/>
                  <a:pt x="9448" y="7624"/>
                  <a:pt x="10794" y="7624"/>
                </a:cubicBezTo>
                <a:cubicBezTo>
                  <a:pt x="11754" y="7624"/>
                  <a:pt x="12713" y="7654"/>
                  <a:pt x="13673" y="7711"/>
                </a:cubicBezTo>
                <a:cubicBezTo>
                  <a:pt x="18603" y="7985"/>
                  <a:pt x="23510" y="9034"/>
                  <a:pt x="28144" y="10769"/>
                </a:cubicBezTo>
                <a:cubicBezTo>
                  <a:pt x="33006" y="12595"/>
                  <a:pt x="37708" y="14855"/>
                  <a:pt x="42524" y="16818"/>
                </a:cubicBezTo>
                <a:cubicBezTo>
                  <a:pt x="39534" y="16453"/>
                  <a:pt x="36932" y="14832"/>
                  <a:pt x="34193" y="13691"/>
                </a:cubicBezTo>
                <a:cubicBezTo>
                  <a:pt x="31750" y="12664"/>
                  <a:pt x="28715" y="12413"/>
                  <a:pt x="26090" y="12253"/>
                </a:cubicBezTo>
                <a:cubicBezTo>
                  <a:pt x="25302" y="12205"/>
                  <a:pt x="24513" y="12180"/>
                  <a:pt x="23723" y="12180"/>
                </a:cubicBezTo>
                <a:cubicBezTo>
                  <a:pt x="20024" y="12180"/>
                  <a:pt x="16314" y="12710"/>
                  <a:pt x="12760" y="13782"/>
                </a:cubicBezTo>
                <a:cubicBezTo>
                  <a:pt x="10637" y="14398"/>
                  <a:pt x="8583" y="15220"/>
                  <a:pt x="6597" y="16224"/>
                </a:cubicBezTo>
                <a:cubicBezTo>
                  <a:pt x="5615" y="16727"/>
                  <a:pt x="4679" y="17274"/>
                  <a:pt x="3744" y="17868"/>
                </a:cubicBezTo>
                <a:cubicBezTo>
                  <a:pt x="2922" y="18393"/>
                  <a:pt x="2055" y="19283"/>
                  <a:pt x="1164" y="19671"/>
                </a:cubicBezTo>
                <a:cubicBezTo>
                  <a:pt x="6506" y="17366"/>
                  <a:pt x="12212" y="15563"/>
                  <a:pt x="18146" y="15311"/>
                </a:cubicBezTo>
                <a:cubicBezTo>
                  <a:pt x="18635" y="15289"/>
                  <a:pt x="19125" y="15277"/>
                  <a:pt x="19615" y="15277"/>
                </a:cubicBezTo>
                <a:cubicBezTo>
                  <a:pt x="23517" y="15277"/>
                  <a:pt x="27431" y="16010"/>
                  <a:pt x="31020" y="17571"/>
                </a:cubicBezTo>
                <a:cubicBezTo>
                  <a:pt x="35334" y="19488"/>
                  <a:pt x="39511" y="21634"/>
                  <a:pt x="43893" y="23437"/>
                </a:cubicBezTo>
                <a:cubicBezTo>
                  <a:pt x="44665" y="23756"/>
                  <a:pt x="45446" y="24070"/>
                  <a:pt x="46240" y="24351"/>
                </a:cubicBezTo>
                <a:lnTo>
                  <a:pt x="46240" y="24351"/>
                </a:lnTo>
                <a:cubicBezTo>
                  <a:pt x="44178" y="23726"/>
                  <a:pt x="42145" y="23046"/>
                  <a:pt x="40127" y="22273"/>
                </a:cubicBezTo>
                <a:cubicBezTo>
                  <a:pt x="37867" y="21406"/>
                  <a:pt x="35722" y="20173"/>
                  <a:pt x="33508" y="19374"/>
                </a:cubicBezTo>
                <a:cubicBezTo>
                  <a:pt x="31157" y="18507"/>
                  <a:pt x="28509" y="18165"/>
                  <a:pt x="26021" y="18096"/>
                </a:cubicBezTo>
                <a:cubicBezTo>
                  <a:pt x="25822" y="18093"/>
                  <a:pt x="25624" y="18091"/>
                  <a:pt x="25425" y="18091"/>
                </a:cubicBezTo>
                <a:cubicBezTo>
                  <a:pt x="24368" y="18091"/>
                  <a:pt x="23312" y="18144"/>
                  <a:pt x="22255" y="18279"/>
                </a:cubicBezTo>
                <a:cubicBezTo>
                  <a:pt x="21102" y="18412"/>
                  <a:pt x="19971" y="18825"/>
                  <a:pt x="18840" y="18932"/>
                </a:cubicBezTo>
                <a:lnTo>
                  <a:pt x="18840" y="18932"/>
                </a:lnTo>
                <a:cubicBezTo>
                  <a:pt x="19826" y="18848"/>
                  <a:pt x="20816" y="18807"/>
                  <a:pt x="21806" y="18807"/>
                </a:cubicBezTo>
                <a:cubicBezTo>
                  <a:pt x="25462" y="18807"/>
                  <a:pt x="29128" y="19367"/>
                  <a:pt x="32640" y="20401"/>
                </a:cubicBezTo>
                <a:cubicBezTo>
                  <a:pt x="37160" y="21748"/>
                  <a:pt x="41017" y="24168"/>
                  <a:pt x="45149" y="26313"/>
                </a:cubicBezTo>
                <a:cubicBezTo>
                  <a:pt x="46313" y="26907"/>
                  <a:pt x="47454" y="27660"/>
                  <a:pt x="48253" y="28710"/>
                </a:cubicBezTo>
                <a:cubicBezTo>
                  <a:pt x="47294" y="28048"/>
                  <a:pt x="46336" y="27409"/>
                  <a:pt x="45286" y="26884"/>
                </a:cubicBezTo>
                <a:cubicBezTo>
                  <a:pt x="40127" y="24259"/>
                  <a:pt x="34078" y="23186"/>
                  <a:pt x="28327" y="23095"/>
                </a:cubicBezTo>
                <a:cubicBezTo>
                  <a:pt x="28094" y="23091"/>
                  <a:pt x="27861" y="23089"/>
                  <a:pt x="27628" y="23089"/>
                </a:cubicBezTo>
                <a:cubicBezTo>
                  <a:pt x="25076" y="23089"/>
                  <a:pt x="22526" y="23318"/>
                  <a:pt x="19995" y="23757"/>
                </a:cubicBezTo>
                <a:cubicBezTo>
                  <a:pt x="18557" y="24031"/>
                  <a:pt x="13673" y="24464"/>
                  <a:pt x="13079" y="26085"/>
                </a:cubicBezTo>
                <a:cubicBezTo>
                  <a:pt x="13216" y="25720"/>
                  <a:pt x="16161" y="25469"/>
                  <a:pt x="16594" y="25400"/>
                </a:cubicBezTo>
                <a:cubicBezTo>
                  <a:pt x="17804" y="25218"/>
                  <a:pt x="19059" y="25058"/>
                  <a:pt x="20292" y="24967"/>
                </a:cubicBezTo>
                <a:cubicBezTo>
                  <a:pt x="21810" y="24840"/>
                  <a:pt x="23337" y="24774"/>
                  <a:pt x="24867" y="24774"/>
                </a:cubicBezTo>
                <a:cubicBezTo>
                  <a:pt x="25821" y="24774"/>
                  <a:pt x="26777" y="24800"/>
                  <a:pt x="27733" y="24852"/>
                </a:cubicBezTo>
                <a:cubicBezTo>
                  <a:pt x="32686" y="25126"/>
                  <a:pt x="37594" y="26085"/>
                  <a:pt x="42296" y="27728"/>
                </a:cubicBezTo>
                <a:cubicBezTo>
                  <a:pt x="44784" y="28596"/>
                  <a:pt x="47020" y="29783"/>
                  <a:pt x="49257" y="31198"/>
                </a:cubicBezTo>
                <a:cubicBezTo>
                  <a:pt x="47340" y="30833"/>
                  <a:pt x="45377" y="30171"/>
                  <a:pt x="43437" y="30057"/>
                </a:cubicBezTo>
                <a:cubicBezTo>
                  <a:pt x="42747" y="30010"/>
                  <a:pt x="42054" y="29987"/>
                  <a:pt x="41358" y="29987"/>
                </a:cubicBezTo>
                <a:cubicBezTo>
                  <a:pt x="37261" y="29987"/>
                  <a:pt x="33090" y="30778"/>
                  <a:pt x="29285" y="32202"/>
                </a:cubicBezTo>
                <a:cubicBezTo>
                  <a:pt x="32036" y="31861"/>
                  <a:pt x="35026" y="31141"/>
                  <a:pt x="37809" y="31141"/>
                </a:cubicBezTo>
                <a:cubicBezTo>
                  <a:pt x="38004" y="31141"/>
                  <a:pt x="38199" y="31145"/>
                  <a:pt x="38392" y="31152"/>
                </a:cubicBezTo>
                <a:cubicBezTo>
                  <a:pt x="41428" y="31266"/>
                  <a:pt x="44464" y="31700"/>
                  <a:pt x="47386" y="32545"/>
                </a:cubicBezTo>
                <a:cubicBezTo>
                  <a:pt x="47190" y="32414"/>
                  <a:pt x="47016" y="32284"/>
                  <a:pt x="46823" y="32135"/>
                </a:cubicBezTo>
                <a:lnTo>
                  <a:pt x="46823" y="32135"/>
                </a:lnTo>
                <a:cubicBezTo>
                  <a:pt x="47340" y="32533"/>
                  <a:pt x="47922" y="32825"/>
                  <a:pt x="48504" y="33138"/>
                </a:cubicBezTo>
                <a:cubicBezTo>
                  <a:pt x="49349" y="33572"/>
                  <a:pt x="50216" y="33983"/>
                  <a:pt x="50969" y="34599"/>
                </a:cubicBezTo>
                <a:cubicBezTo>
                  <a:pt x="52293" y="35694"/>
                  <a:pt x="53434" y="36995"/>
                  <a:pt x="54347" y="38433"/>
                </a:cubicBezTo>
                <a:cubicBezTo>
                  <a:pt x="55260" y="39871"/>
                  <a:pt x="55991" y="41469"/>
                  <a:pt x="56356" y="43135"/>
                </a:cubicBezTo>
                <a:cubicBezTo>
                  <a:pt x="56698" y="44596"/>
                  <a:pt x="57155" y="45920"/>
                  <a:pt x="57657" y="47358"/>
                </a:cubicBezTo>
                <a:cubicBezTo>
                  <a:pt x="60624" y="40488"/>
                  <a:pt x="58228" y="31974"/>
                  <a:pt x="55078" y="25743"/>
                </a:cubicBezTo>
                <a:cubicBezTo>
                  <a:pt x="51517" y="18712"/>
                  <a:pt x="46450" y="12458"/>
                  <a:pt x="40241" y="7597"/>
                </a:cubicBezTo>
                <a:cubicBezTo>
                  <a:pt x="37228" y="5246"/>
                  <a:pt x="33919" y="3899"/>
                  <a:pt x="30518" y="2324"/>
                </a:cubicBezTo>
                <a:cubicBezTo>
                  <a:pt x="27370" y="882"/>
                  <a:pt x="23915" y="0"/>
                  <a:pt x="204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32"/>
          <p:cNvSpPr/>
          <p:nvPr/>
        </p:nvSpPr>
        <p:spPr>
          <a:xfrm rot="589025" flipH="1">
            <a:off x="8442596" y="4798851"/>
            <a:ext cx="1515162" cy="713671"/>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32"/>
          <p:cNvSpPr/>
          <p:nvPr/>
        </p:nvSpPr>
        <p:spPr>
          <a:xfrm rot="2035852">
            <a:off x="7641878" y="4275980"/>
            <a:ext cx="1515217" cy="713697"/>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34" name="Google Shape;3834;p32"/>
          <p:cNvGrpSpPr/>
          <p:nvPr/>
        </p:nvGrpSpPr>
        <p:grpSpPr>
          <a:xfrm flipH="1">
            <a:off x="8721275" y="4078150"/>
            <a:ext cx="1754725" cy="1335300"/>
            <a:chOff x="0" y="3611325"/>
            <a:chExt cx="1754725" cy="1335300"/>
          </a:xfrm>
        </p:grpSpPr>
        <p:sp>
          <p:nvSpPr>
            <p:cNvPr id="3835" name="Google Shape;3835;p32"/>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32"/>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37" name="Google Shape;3837;p32"/>
          <p:cNvSpPr/>
          <p:nvPr/>
        </p:nvSpPr>
        <p:spPr>
          <a:xfrm flipH="1">
            <a:off x="7828014" y="4014499"/>
            <a:ext cx="2221863" cy="1634498"/>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32"/>
          <p:cNvSpPr/>
          <p:nvPr/>
        </p:nvSpPr>
        <p:spPr>
          <a:xfrm>
            <a:off x="1668809" y="4806850"/>
            <a:ext cx="5773200" cy="1225904"/>
          </a:xfrm>
          <a:custGeom>
            <a:avLst/>
            <a:gdLst/>
            <a:ahLst/>
            <a:cxnLst/>
            <a:rect l="l" t="t" r="r" b="b"/>
            <a:pathLst>
              <a:path w="183699" h="34421" extrusionOk="0">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32"/>
          <p:cNvSpPr/>
          <p:nvPr/>
        </p:nvSpPr>
        <p:spPr>
          <a:xfrm>
            <a:off x="-57969" y="-343914"/>
            <a:ext cx="1315065" cy="4968190"/>
          </a:xfrm>
          <a:custGeom>
            <a:avLst/>
            <a:gdLst/>
            <a:ahLst/>
            <a:cxnLst/>
            <a:rect l="l" t="t" r="r" b="b"/>
            <a:pathLst>
              <a:path w="41338" h="156171" extrusionOk="0">
                <a:moveTo>
                  <a:pt x="38256" y="0"/>
                </a:moveTo>
                <a:cubicBezTo>
                  <a:pt x="38804" y="11801"/>
                  <a:pt x="28007" y="38392"/>
                  <a:pt x="25040" y="45765"/>
                </a:cubicBezTo>
                <a:lnTo>
                  <a:pt x="25040" y="45765"/>
                </a:lnTo>
                <a:cubicBezTo>
                  <a:pt x="21981" y="53365"/>
                  <a:pt x="8720" y="68111"/>
                  <a:pt x="8720" y="68111"/>
                </a:cubicBezTo>
                <a:lnTo>
                  <a:pt x="8720" y="68111"/>
                </a:lnTo>
                <a:cubicBezTo>
                  <a:pt x="8743" y="54712"/>
                  <a:pt x="11162" y="27573"/>
                  <a:pt x="10546" y="21250"/>
                </a:cubicBezTo>
                <a:lnTo>
                  <a:pt x="10546" y="21250"/>
                </a:lnTo>
                <a:cubicBezTo>
                  <a:pt x="10112" y="16799"/>
                  <a:pt x="9382" y="5935"/>
                  <a:pt x="8971" y="0"/>
                </a:cubicBezTo>
                <a:lnTo>
                  <a:pt x="8971" y="0"/>
                </a:lnTo>
                <a:lnTo>
                  <a:pt x="3242" y="0"/>
                </a:lnTo>
                <a:cubicBezTo>
                  <a:pt x="2626" y="19219"/>
                  <a:pt x="1" y="100865"/>
                  <a:pt x="252" y="113213"/>
                </a:cubicBezTo>
                <a:lnTo>
                  <a:pt x="252" y="113213"/>
                </a:lnTo>
                <a:cubicBezTo>
                  <a:pt x="548" y="127205"/>
                  <a:pt x="229" y="156170"/>
                  <a:pt x="229" y="156170"/>
                </a:cubicBezTo>
                <a:lnTo>
                  <a:pt x="229" y="156170"/>
                </a:lnTo>
                <a:lnTo>
                  <a:pt x="12007" y="154299"/>
                </a:lnTo>
                <a:cubicBezTo>
                  <a:pt x="9199" y="146104"/>
                  <a:pt x="8446" y="132546"/>
                  <a:pt x="8903" y="125858"/>
                </a:cubicBezTo>
                <a:lnTo>
                  <a:pt x="8903" y="125858"/>
                </a:lnTo>
                <a:cubicBezTo>
                  <a:pt x="9336" y="119148"/>
                  <a:pt x="8492" y="83289"/>
                  <a:pt x="8766" y="79112"/>
                </a:cubicBezTo>
                <a:lnTo>
                  <a:pt x="8766" y="79112"/>
                </a:lnTo>
                <a:cubicBezTo>
                  <a:pt x="11413" y="72562"/>
                  <a:pt x="25565" y="50535"/>
                  <a:pt x="26912" y="47865"/>
                </a:cubicBezTo>
                <a:lnTo>
                  <a:pt x="26912" y="47865"/>
                </a:lnTo>
                <a:cubicBezTo>
                  <a:pt x="28190" y="45285"/>
                  <a:pt x="40516" y="12143"/>
                  <a:pt x="41337" y="0"/>
                </a:cubicBezTo>
                <a:lnTo>
                  <a:pt x="4133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40" name="Google Shape;3840;p32"/>
          <p:cNvGrpSpPr/>
          <p:nvPr/>
        </p:nvGrpSpPr>
        <p:grpSpPr>
          <a:xfrm>
            <a:off x="-1061405" y="-897211"/>
            <a:ext cx="2359247" cy="5355221"/>
            <a:chOff x="13093133" y="-435336"/>
            <a:chExt cx="2359247" cy="5355221"/>
          </a:xfrm>
        </p:grpSpPr>
        <p:sp>
          <p:nvSpPr>
            <p:cNvPr id="3841" name="Google Shape;3841;p32"/>
            <p:cNvSpPr/>
            <p:nvPr/>
          </p:nvSpPr>
          <p:spPr>
            <a:xfrm>
              <a:off x="13093133" y="-435336"/>
              <a:ext cx="2359247" cy="5355221"/>
            </a:xfrm>
            <a:custGeom>
              <a:avLst/>
              <a:gdLst/>
              <a:ahLst/>
              <a:cxnLst/>
              <a:rect l="l" t="t" r="r" b="b"/>
              <a:pathLst>
                <a:path w="74161" h="168337" extrusionOk="0">
                  <a:moveTo>
                    <a:pt x="10637" y="1"/>
                  </a:moveTo>
                  <a:cubicBezTo>
                    <a:pt x="10637" y="1"/>
                    <a:pt x="10272" y="15043"/>
                    <a:pt x="9975" y="18535"/>
                  </a:cubicBezTo>
                  <a:cubicBezTo>
                    <a:pt x="9702" y="22027"/>
                    <a:pt x="9565" y="23876"/>
                    <a:pt x="9199" y="28099"/>
                  </a:cubicBezTo>
                  <a:cubicBezTo>
                    <a:pt x="8834" y="32298"/>
                    <a:pt x="10409" y="34444"/>
                    <a:pt x="10774" y="38507"/>
                  </a:cubicBezTo>
                  <a:cubicBezTo>
                    <a:pt x="11117" y="42570"/>
                    <a:pt x="12258" y="45994"/>
                    <a:pt x="11413" y="48482"/>
                  </a:cubicBezTo>
                  <a:cubicBezTo>
                    <a:pt x="10546" y="50969"/>
                    <a:pt x="9268" y="54827"/>
                    <a:pt x="9268" y="54827"/>
                  </a:cubicBezTo>
                  <a:cubicBezTo>
                    <a:pt x="6917" y="51768"/>
                    <a:pt x="5776" y="45902"/>
                    <a:pt x="5639" y="43916"/>
                  </a:cubicBezTo>
                  <a:cubicBezTo>
                    <a:pt x="5502" y="41931"/>
                    <a:pt x="4132" y="29879"/>
                    <a:pt x="4132" y="28669"/>
                  </a:cubicBezTo>
                  <a:cubicBezTo>
                    <a:pt x="4132" y="27437"/>
                    <a:pt x="1348" y="15887"/>
                    <a:pt x="2078" y="12326"/>
                  </a:cubicBezTo>
                  <a:cubicBezTo>
                    <a:pt x="2786" y="8766"/>
                    <a:pt x="3995" y="6688"/>
                    <a:pt x="4132" y="5205"/>
                  </a:cubicBezTo>
                  <a:cubicBezTo>
                    <a:pt x="4292" y="3698"/>
                    <a:pt x="5639" y="1"/>
                    <a:pt x="5639" y="1"/>
                  </a:cubicBezTo>
                  <a:lnTo>
                    <a:pt x="5639" y="1"/>
                  </a:lnTo>
                  <a:lnTo>
                    <a:pt x="3562" y="457"/>
                  </a:lnTo>
                  <a:cubicBezTo>
                    <a:pt x="3562" y="457"/>
                    <a:pt x="1644" y="6415"/>
                    <a:pt x="1211" y="7921"/>
                  </a:cubicBezTo>
                  <a:cubicBezTo>
                    <a:pt x="777" y="9405"/>
                    <a:pt x="138" y="12189"/>
                    <a:pt x="69" y="13536"/>
                  </a:cubicBezTo>
                  <a:cubicBezTo>
                    <a:pt x="1" y="14906"/>
                    <a:pt x="708" y="16184"/>
                    <a:pt x="868" y="20041"/>
                  </a:cubicBezTo>
                  <a:cubicBezTo>
                    <a:pt x="1005" y="23876"/>
                    <a:pt x="2009" y="26021"/>
                    <a:pt x="2009" y="30290"/>
                  </a:cubicBezTo>
                  <a:cubicBezTo>
                    <a:pt x="2009" y="34581"/>
                    <a:pt x="3151" y="41931"/>
                    <a:pt x="3151" y="43985"/>
                  </a:cubicBezTo>
                  <a:cubicBezTo>
                    <a:pt x="3151" y="46062"/>
                    <a:pt x="3562" y="51837"/>
                    <a:pt x="4703" y="54462"/>
                  </a:cubicBezTo>
                  <a:cubicBezTo>
                    <a:pt x="5844" y="57109"/>
                    <a:pt x="6278" y="58821"/>
                    <a:pt x="6141" y="60739"/>
                  </a:cubicBezTo>
                  <a:cubicBezTo>
                    <a:pt x="5981" y="62679"/>
                    <a:pt x="4931" y="71216"/>
                    <a:pt x="4931" y="74868"/>
                  </a:cubicBezTo>
                  <a:cubicBezTo>
                    <a:pt x="4931" y="75096"/>
                    <a:pt x="4931" y="75347"/>
                    <a:pt x="4908" y="75598"/>
                  </a:cubicBezTo>
                  <a:cubicBezTo>
                    <a:pt x="4885" y="79387"/>
                    <a:pt x="4680" y="85801"/>
                    <a:pt x="5205" y="88403"/>
                  </a:cubicBezTo>
                  <a:cubicBezTo>
                    <a:pt x="5776" y="91188"/>
                    <a:pt x="7054" y="95319"/>
                    <a:pt x="7282" y="97830"/>
                  </a:cubicBezTo>
                  <a:cubicBezTo>
                    <a:pt x="7488" y="100318"/>
                    <a:pt x="8423" y="102806"/>
                    <a:pt x="8492" y="105727"/>
                  </a:cubicBezTo>
                  <a:cubicBezTo>
                    <a:pt x="8560" y="108649"/>
                    <a:pt x="8834" y="113077"/>
                    <a:pt x="9839" y="115725"/>
                  </a:cubicBezTo>
                  <a:cubicBezTo>
                    <a:pt x="10843" y="118350"/>
                    <a:pt x="12623" y="124992"/>
                    <a:pt x="14038" y="130128"/>
                  </a:cubicBezTo>
                  <a:cubicBezTo>
                    <a:pt x="15476" y="135263"/>
                    <a:pt x="13970" y="144302"/>
                    <a:pt x="14267" y="147726"/>
                  </a:cubicBezTo>
                  <a:cubicBezTo>
                    <a:pt x="14541" y="151150"/>
                    <a:pt x="15043" y="156924"/>
                    <a:pt x="14609" y="159504"/>
                  </a:cubicBezTo>
                  <a:cubicBezTo>
                    <a:pt x="14541" y="159914"/>
                    <a:pt x="14472" y="160394"/>
                    <a:pt x="14404" y="160896"/>
                  </a:cubicBezTo>
                  <a:cubicBezTo>
                    <a:pt x="14084" y="163361"/>
                    <a:pt x="13719" y="166488"/>
                    <a:pt x="12418" y="168337"/>
                  </a:cubicBezTo>
                  <a:cubicBezTo>
                    <a:pt x="14198" y="167972"/>
                    <a:pt x="23009" y="166557"/>
                    <a:pt x="23009" y="166557"/>
                  </a:cubicBezTo>
                  <a:cubicBezTo>
                    <a:pt x="22666" y="157723"/>
                    <a:pt x="23511" y="138071"/>
                    <a:pt x="23009" y="131657"/>
                  </a:cubicBezTo>
                  <a:cubicBezTo>
                    <a:pt x="22507" y="125243"/>
                    <a:pt x="24858" y="102235"/>
                    <a:pt x="25383" y="99359"/>
                  </a:cubicBezTo>
                  <a:cubicBezTo>
                    <a:pt x="25930" y="96460"/>
                    <a:pt x="27916" y="76694"/>
                    <a:pt x="29080" y="71489"/>
                  </a:cubicBezTo>
                  <a:cubicBezTo>
                    <a:pt x="30678" y="64322"/>
                    <a:pt x="38484" y="54713"/>
                    <a:pt x="41748" y="49189"/>
                  </a:cubicBezTo>
                  <a:cubicBezTo>
                    <a:pt x="44693" y="44236"/>
                    <a:pt x="49052" y="33645"/>
                    <a:pt x="53617" y="29377"/>
                  </a:cubicBezTo>
                  <a:cubicBezTo>
                    <a:pt x="58183" y="25086"/>
                    <a:pt x="64459" y="20247"/>
                    <a:pt x="67587" y="17667"/>
                  </a:cubicBezTo>
                  <a:cubicBezTo>
                    <a:pt x="70736" y="15111"/>
                    <a:pt x="74160" y="457"/>
                    <a:pt x="74160" y="457"/>
                  </a:cubicBezTo>
                  <a:lnTo>
                    <a:pt x="72745" y="457"/>
                  </a:lnTo>
                  <a:cubicBezTo>
                    <a:pt x="72745" y="457"/>
                    <a:pt x="69002" y="10888"/>
                    <a:pt x="68591" y="11596"/>
                  </a:cubicBezTo>
                  <a:cubicBezTo>
                    <a:pt x="68157" y="12304"/>
                    <a:pt x="67883" y="13399"/>
                    <a:pt x="63044" y="17394"/>
                  </a:cubicBezTo>
                  <a:cubicBezTo>
                    <a:pt x="58183" y="21388"/>
                    <a:pt x="51449" y="26729"/>
                    <a:pt x="48550" y="29719"/>
                  </a:cubicBezTo>
                  <a:cubicBezTo>
                    <a:pt x="45629" y="32732"/>
                    <a:pt x="40493" y="42912"/>
                    <a:pt x="38142" y="46267"/>
                  </a:cubicBezTo>
                  <a:cubicBezTo>
                    <a:pt x="37092" y="47774"/>
                    <a:pt x="34672" y="50399"/>
                    <a:pt x="32207" y="53321"/>
                  </a:cubicBezTo>
                  <a:lnTo>
                    <a:pt x="32207" y="53343"/>
                  </a:lnTo>
                  <a:cubicBezTo>
                    <a:pt x="29149" y="56950"/>
                    <a:pt x="25999" y="61035"/>
                    <a:pt x="25246" y="63957"/>
                  </a:cubicBezTo>
                  <a:cubicBezTo>
                    <a:pt x="23899" y="69230"/>
                    <a:pt x="20315" y="87490"/>
                    <a:pt x="19836" y="91758"/>
                  </a:cubicBezTo>
                  <a:cubicBezTo>
                    <a:pt x="19334" y="96027"/>
                    <a:pt x="19106" y="101893"/>
                    <a:pt x="19106" y="101893"/>
                  </a:cubicBezTo>
                  <a:cubicBezTo>
                    <a:pt x="18946" y="101619"/>
                    <a:pt x="18809" y="101322"/>
                    <a:pt x="18695" y="101002"/>
                  </a:cubicBezTo>
                  <a:cubicBezTo>
                    <a:pt x="16481" y="95273"/>
                    <a:pt x="17668" y="78246"/>
                    <a:pt x="18535" y="75073"/>
                  </a:cubicBezTo>
                  <a:cubicBezTo>
                    <a:pt x="19471" y="71718"/>
                    <a:pt x="20681" y="57749"/>
                    <a:pt x="20681" y="54758"/>
                  </a:cubicBezTo>
                  <a:cubicBezTo>
                    <a:pt x="20681" y="51768"/>
                    <a:pt x="21457" y="48482"/>
                    <a:pt x="22027" y="47044"/>
                  </a:cubicBezTo>
                  <a:cubicBezTo>
                    <a:pt x="22598" y="45628"/>
                    <a:pt x="24606" y="39283"/>
                    <a:pt x="24241" y="35220"/>
                  </a:cubicBezTo>
                  <a:cubicBezTo>
                    <a:pt x="23899" y="31157"/>
                    <a:pt x="22826" y="17827"/>
                    <a:pt x="22255" y="13605"/>
                  </a:cubicBezTo>
                  <a:cubicBezTo>
                    <a:pt x="21685" y="9405"/>
                    <a:pt x="22461" y="457"/>
                    <a:pt x="22461" y="457"/>
                  </a:cubicBezTo>
                  <a:lnTo>
                    <a:pt x="19904" y="457"/>
                  </a:lnTo>
                  <a:cubicBezTo>
                    <a:pt x="19904" y="457"/>
                    <a:pt x="20041" y="11824"/>
                    <a:pt x="20475" y="17599"/>
                  </a:cubicBezTo>
                  <a:cubicBezTo>
                    <a:pt x="20886" y="23374"/>
                    <a:pt x="22187" y="31020"/>
                    <a:pt x="22187" y="34923"/>
                  </a:cubicBezTo>
                  <a:cubicBezTo>
                    <a:pt x="22187" y="38849"/>
                    <a:pt x="19174" y="47340"/>
                    <a:pt x="18398" y="50330"/>
                  </a:cubicBezTo>
                  <a:cubicBezTo>
                    <a:pt x="17713" y="52932"/>
                    <a:pt x="18147" y="60351"/>
                    <a:pt x="17690" y="65053"/>
                  </a:cubicBezTo>
                  <a:cubicBezTo>
                    <a:pt x="17622" y="65760"/>
                    <a:pt x="17531" y="66399"/>
                    <a:pt x="17417" y="66947"/>
                  </a:cubicBezTo>
                  <a:cubicBezTo>
                    <a:pt x="16549" y="71216"/>
                    <a:pt x="15750" y="78679"/>
                    <a:pt x="14700" y="83518"/>
                  </a:cubicBezTo>
                  <a:cubicBezTo>
                    <a:pt x="13628" y="88334"/>
                    <a:pt x="14609" y="93972"/>
                    <a:pt x="15408" y="98880"/>
                  </a:cubicBezTo>
                  <a:cubicBezTo>
                    <a:pt x="16184" y="103810"/>
                    <a:pt x="18261" y="106869"/>
                    <a:pt x="18900" y="109014"/>
                  </a:cubicBezTo>
                  <a:cubicBezTo>
                    <a:pt x="19539" y="111160"/>
                    <a:pt x="18832" y="116775"/>
                    <a:pt x="18193" y="118144"/>
                  </a:cubicBezTo>
                  <a:cubicBezTo>
                    <a:pt x="18136" y="118264"/>
                    <a:pt x="18056" y="118320"/>
                    <a:pt x="17958" y="118320"/>
                  </a:cubicBezTo>
                  <a:cubicBezTo>
                    <a:pt x="16944" y="118320"/>
                    <a:pt x="13940" y="112372"/>
                    <a:pt x="13628" y="107941"/>
                  </a:cubicBezTo>
                  <a:cubicBezTo>
                    <a:pt x="13262" y="103102"/>
                    <a:pt x="8629" y="91393"/>
                    <a:pt x="8629" y="86349"/>
                  </a:cubicBezTo>
                  <a:cubicBezTo>
                    <a:pt x="8629" y="81281"/>
                    <a:pt x="8127" y="70074"/>
                    <a:pt x="8629" y="66308"/>
                  </a:cubicBezTo>
                  <a:cubicBezTo>
                    <a:pt x="9131" y="62519"/>
                    <a:pt x="13262" y="51335"/>
                    <a:pt x="13901" y="48185"/>
                  </a:cubicBezTo>
                  <a:cubicBezTo>
                    <a:pt x="14541" y="45058"/>
                    <a:pt x="12760" y="39283"/>
                    <a:pt x="12121" y="36224"/>
                  </a:cubicBezTo>
                  <a:cubicBezTo>
                    <a:pt x="11482" y="33143"/>
                    <a:pt x="10980" y="26729"/>
                    <a:pt x="11413" y="23374"/>
                  </a:cubicBezTo>
                  <a:cubicBezTo>
                    <a:pt x="11847" y="20041"/>
                    <a:pt x="12486" y="1"/>
                    <a:pt x="12486"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32"/>
            <p:cNvSpPr/>
            <p:nvPr/>
          </p:nvSpPr>
          <p:spPr>
            <a:xfrm>
              <a:off x="13242015" y="1969594"/>
              <a:ext cx="407359" cy="2713574"/>
            </a:xfrm>
            <a:custGeom>
              <a:avLst/>
              <a:gdLst/>
              <a:ahLst/>
              <a:cxnLst/>
              <a:rect l="l" t="t" r="r" b="b"/>
              <a:pathLst>
                <a:path w="12805" h="85299" extrusionOk="0">
                  <a:moveTo>
                    <a:pt x="11983" y="83313"/>
                  </a:moveTo>
                  <a:cubicBezTo>
                    <a:pt x="11869" y="84066"/>
                    <a:pt x="10910" y="84751"/>
                    <a:pt x="9746" y="85299"/>
                  </a:cubicBezTo>
                  <a:cubicBezTo>
                    <a:pt x="9815" y="84797"/>
                    <a:pt x="9861" y="84317"/>
                    <a:pt x="9952" y="83907"/>
                  </a:cubicBezTo>
                  <a:cubicBezTo>
                    <a:pt x="10363" y="81327"/>
                    <a:pt x="9861" y="75553"/>
                    <a:pt x="9587" y="72129"/>
                  </a:cubicBezTo>
                  <a:cubicBezTo>
                    <a:pt x="9290" y="68705"/>
                    <a:pt x="10796" y="59666"/>
                    <a:pt x="9381" y="54531"/>
                  </a:cubicBezTo>
                  <a:cubicBezTo>
                    <a:pt x="7943" y="49395"/>
                    <a:pt x="6163" y="42753"/>
                    <a:pt x="5159" y="40128"/>
                  </a:cubicBezTo>
                  <a:cubicBezTo>
                    <a:pt x="4154" y="37480"/>
                    <a:pt x="3880" y="33052"/>
                    <a:pt x="3812" y="30130"/>
                  </a:cubicBezTo>
                  <a:cubicBezTo>
                    <a:pt x="3743" y="27209"/>
                    <a:pt x="2808" y="24721"/>
                    <a:pt x="2602" y="22233"/>
                  </a:cubicBezTo>
                  <a:cubicBezTo>
                    <a:pt x="2397" y="19722"/>
                    <a:pt x="1096" y="15591"/>
                    <a:pt x="525" y="12806"/>
                  </a:cubicBezTo>
                  <a:cubicBezTo>
                    <a:pt x="0" y="10204"/>
                    <a:pt x="205" y="3790"/>
                    <a:pt x="251" y="1"/>
                  </a:cubicBezTo>
                  <a:cubicBezTo>
                    <a:pt x="799" y="7556"/>
                    <a:pt x="2579" y="14404"/>
                    <a:pt x="3127" y="17668"/>
                  </a:cubicBezTo>
                  <a:cubicBezTo>
                    <a:pt x="3675" y="20955"/>
                    <a:pt x="4451" y="31363"/>
                    <a:pt x="5455" y="34536"/>
                  </a:cubicBezTo>
                  <a:cubicBezTo>
                    <a:pt x="6437" y="37708"/>
                    <a:pt x="8217" y="38028"/>
                    <a:pt x="8171" y="41497"/>
                  </a:cubicBezTo>
                  <a:cubicBezTo>
                    <a:pt x="8126" y="44967"/>
                    <a:pt x="10020" y="48938"/>
                    <a:pt x="10614" y="51266"/>
                  </a:cubicBezTo>
                  <a:cubicBezTo>
                    <a:pt x="11207" y="53595"/>
                    <a:pt x="11139" y="59894"/>
                    <a:pt x="11983" y="61606"/>
                  </a:cubicBezTo>
                  <a:cubicBezTo>
                    <a:pt x="12805" y="63318"/>
                    <a:pt x="12234" y="81282"/>
                    <a:pt x="11983" y="833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32"/>
            <p:cNvSpPr/>
            <p:nvPr/>
          </p:nvSpPr>
          <p:spPr>
            <a:xfrm>
              <a:off x="13526642" y="1261638"/>
              <a:ext cx="591108" cy="2061514"/>
            </a:xfrm>
            <a:custGeom>
              <a:avLst/>
              <a:gdLst/>
              <a:ahLst/>
              <a:cxnLst/>
              <a:rect l="l" t="t" r="r" b="b"/>
              <a:pathLst>
                <a:path w="18581" h="64802" extrusionOk="0">
                  <a:moveTo>
                    <a:pt x="18580" y="0"/>
                  </a:moveTo>
                  <a:cubicBezTo>
                    <a:pt x="18535" y="114"/>
                    <a:pt x="17941" y="1963"/>
                    <a:pt x="16503" y="3219"/>
                  </a:cubicBezTo>
                  <a:cubicBezTo>
                    <a:pt x="15020" y="4497"/>
                    <a:pt x="15316" y="6003"/>
                    <a:pt x="13741" y="10477"/>
                  </a:cubicBezTo>
                  <a:cubicBezTo>
                    <a:pt x="12189" y="14951"/>
                    <a:pt x="11208" y="18808"/>
                    <a:pt x="10432" y="22917"/>
                  </a:cubicBezTo>
                  <a:cubicBezTo>
                    <a:pt x="9633" y="27003"/>
                    <a:pt x="8765" y="31385"/>
                    <a:pt x="7944" y="34900"/>
                  </a:cubicBezTo>
                  <a:cubicBezTo>
                    <a:pt x="7122" y="38392"/>
                    <a:pt x="6757" y="45537"/>
                    <a:pt x="7076" y="47386"/>
                  </a:cubicBezTo>
                  <a:cubicBezTo>
                    <a:pt x="7396" y="49257"/>
                    <a:pt x="6666" y="50307"/>
                    <a:pt x="5821" y="51996"/>
                  </a:cubicBezTo>
                  <a:cubicBezTo>
                    <a:pt x="4954" y="53708"/>
                    <a:pt x="6460" y="53434"/>
                    <a:pt x="6894" y="55945"/>
                  </a:cubicBezTo>
                  <a:cubicBezTo>
                    <a:pt x="7350" y="58479"/>
                    <a:pt x="7054" y="62359"/>
                    <a:pt x="4566" y="64801"/>
                  </a:cubicBezTo>
                  <a:cubicBezTo>
                    <a:pt x="5205" y="63432"/>
                    <a:pt x="5912" y="57817"/>
                    <a:pt x="5273" y="55671"/>
                  </a:cubicBezTo>
                  <a:cubicBezTo>
                    <a:pt x="4634" y="53526"/>
                    <a:pt x="2557" y="50467"/>
                    <a:pt x="1781" y="45537"/>
                  </a:cubicBezTo>
                  <a:cubicBezTo>
                    <a:pt x="982" y="40629"/>
                    <a:pt x="1" y="34991"/>
                    <a:pt x="1073" y="30175"/>
                  </a:cubicBezTo>
                  <a:cubicBezTo>
                    <a:pt x="2123" y="25336"/>
                    <a:pt x="2922" y="17873"/>
                    <a:pt x="3790" y="13604"/>
                  </a:cubicBezTo>
                  <a:cubicBezTo>
                    <a:pt x="3904" y="13056"/>
                    <a:pt x="3995" y="12417"/>
                    <a:pt x="4063" y="11710"/>
                  </a:cubicBezTo>
                  <a:cubicBezTo>
                    <a:pt x="4429" y="13901"/>
                    <a:pt x="4634" y="17211"/>
                    <a:pt x="4292" y="19539"/>
                  </a:cubicBezTo>
                  <a:cubicBezTo>
                    <a:pt x="3767" y="23122"/>
                    <a:pt x="3105" y="28121"/>
                    <a:pt x="2443" y="32070"/>
                  </a:cubicBezTo>
                  <a:cubicBezTo>
                    <a:pt x="1758" y="36041"/>
                    <a:pt x="2443" y="39739"/>
                    <a:pt x="2877" y="43893"/>
                  </a:cubicBezTo>
                  <a:cubicBezTo>
                    <a:pt x="3333" y="48070"/>
                    <a:pt x="3630" y="47682"/>
                    <a:pt x="4566" y="48732"/>
                  </a:cubicBezTo>
                  <a:cubicBezTo>
                    <a:pt x="4794" y="49006"/>
                    <a:pt x="4954" y="48527"/>
                    <a:pt x="5068" y="47659"/>
                  </a:cubicBezTo>
                  <a:cubicBezTo>
                    <a:pt x="5182" y="47979"/>
                    <a:pt x="5319" y="48276"/>
                    <a:pt x="5479" y="48550"/>
                  </a:cubicBezTo>
                  <a:cubicBezTo>
                    <a:pt x="5479" y="48550"/>
                    <a:pt x="5707" y="42684"/>
                    <a:pt x="6209" y="38415"/>
                  </a:cubicBezTo>
                  <a:cubicBezTo>
                    <a:pt x="6688" y="34147"/>
                    <a:pt x="10272" y="15887"/>
                    <a:pt x="11619" y="10614"/>
                  </a:cubicBezTo>
                  <a:cubicBezTo>
                    <a:pt x="12372" y="7692"/>
                    <a:pt x="15522" y="3607"/>
                    <a:pt x="185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44" name="Google Shape;3844;p32"/>
          <p:cNvSpPr/>
          <p:nvPr/>
        </p:nvSpPr>
        <p:spPr>
          <a:xfrm>
            <a:off x="-1148125" y="4558194"/>
            <a:ext cx="2586509" cy="548006"/>
          </a:xfrm>
          <a:custGeom>
            <a:avLst/>
            <a:gdLst/>
            <a:ahLst/>
            <a:cxnLst/>
            <a:rect l="l" t="t" r="r" b="b"/>
            <a:pathLst>
              <a:path w="76169" h="16138" extrusionOk="0">
                <a:moveTo>
                  <a:pt x="1" y="4314"/>
                </a:moveTo>
                <a:cubicBezTo>
                  <a:pt x="10067" y="3972"/>
                  <a:pt x="9656" y="4885"/>
                  <a:pt x="14632" y="6391"/>
                </a:cubicBezTo>
                <a:cubicBezTo>
                  <a:pt x="19608" y="7875"/>
                  <a:pt x="22872" y="7601"/>
                  <a:pt x="24561" y="7943"/>
                </a:cubicBezTo>
                <a:cubicBezTo>
                  <a:pt x="26250" y="8286"/>
                  <a:pt x="28669" y="8925"/>
                  <a:pt x="31751" y="9473"/>
                </a:cubicBezTo>
                <a:cubicBezTo>
                  <a:pt x="34832" y="9998"/>
                  <a:pt x="38256" y="11687"/>
                  <a:pt x="41954" y="12782"/>
                </a:cubicBezTo>
                <a:cubicBezTo>
                  <a:pt x="45628" y="13878"/>
                  <a:pt x="47569" y="13650"/>
                  <a:pt x="49669" y="14198"/>
                </a:cubicBezTo>
                <a:cubicBezTo>
                  <a:pt x="51791" y="14745"/>
                  <a:pt x="58662" y="16024"/>
                  <a:pt x="60693" y="16092"/>
                </a:cubicBezTo>
                <a:cubicBezTo>
                  <a:pt x="62725" y="16138"/>
                  <a:pt x="76169" y="15590"/>
                  <a:pt x="71855" y="15681"/>
                </a:cubicBezTo>
                <a:cubicBezTo>
                  <a:pt x="67541" y="15795"/>
                  <a:pt x="60214" y="14814"/>
                  <a:pt x="56676" y="14380"/>
                </a:cubicBezTo>
                <a:cubicBezTo>
                  <a:pt x="53161" y="13946"/>
                  <a:pt x="49463" y="12691"/>
                  <a:pt x="46907" y="11869"/>
                </a:cubicBezTo>
                <a:cubicBezTo>
                  <a:pt x="44327" y="11025"/>
                  <a:pt x="40653" y="10431"/>
                  <a:pt x="38438" y="9176"/>
                </a:cubicBezTo>
                <a:cubicBezTo>
                  <a:pt x="36224" y="7943"/>
                  <a:pt x="31933" y="6597"/>
                  <a:pt x="31933" y="6597"/>
                </a:cubicBezTo>
                <a:lnTo>
                  <a:pt x="29057" y="4885"/>
                </a:lnTo>
                <a:cubicBezTo>
                  <a:pt x="29057" y="4885"/>
                  <a:pt x="25862" y="3926"/>
                  <a:pt x="23077" y="3356"/>
                </a:cubicBezTo>
                <a:cubicBezTo>
                  <a:pt x="20315" y="2785"/>
                  <a:pt x="18946" y="2397"/>
                  <a:pt x="16937" y="2420"/>
                </a:cubicBezTo>
                <a:cubicBezTo>
                  <a:pt x="14906" y="2420"/>
                  <a:pt x="13513" y="0"/>
                  <a:pt x="8629" y="731"/>
                </a:cubicBezTo>
                <a:cubicBezTo>
                  <a:pt x="3767" y="1461"/>
                  <a:pt x="1" y="4314"/>
                  <a:pt x="1" y="431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32"/>
          <p:cNvSpPr/>
          <p:nvPr/>
        </p:nvSpPr>
        <p:spPr>
          <a:xfrm>
            <a:off x="78375" y="5005450"/>
            <a:ext cx="1662705" cy="399844"/>
          </a:xfrm>
          <a:custGeom>
            <a:avLst/>
            <a:gdLst/>
            <a:ahLst/>
            <a:cxnLst/>
            <a:rect l="l" t="t" r="r" b="b"/>
            <a:pathLst>
              <a:path w="38598" h="7220" extrusionOk="0">
                <a:moveTo>
                  <a:pt x="13103" y="0"/>
                </a:moveTo>
                <a:cubicBezTo>
                  <a:pt x="12302" y="0"/>
                  <a:pt x="12062" y="405"/>
                  <a:pt x="11002" y="513"/>
                </a:cubicBezTo>
                <a:cubicBezTo>
                  <a:pt x="9632" y="650"/>
                  <a:pt x="5820" y="2020"/>
                  <a:pt x="2922" y="2773"/>
                </a:cubicBezTo>
                <a:cubicBezTo>
                  <a:pt x="0" y="3549"/>
                  <a:pt x="1598" y="4165"/>
                  <a:pt x="2168" y="4873"/>
                </a:cubicBezTo>
                <a:cubicBezTo>
                  <a:pt x="2739" y="5580"/>
                  <a:pt x="4839" y="5626"/>
                  <a:pt x="9952" y="6379"/>
                </a:cubicBezTo>
                <a:cubicBezTo>
                  <a:pt x="13405" y="6888"/>
                  <a:pt x="22429" y="7220"/>
                  <a:pt x="28880" y="7220"/>
                </a:cubicBezTo>
                <a:cubicBezTo>
                  <a:pt x="31980" y="7220"/>
                  <a:pt x="34486" y="7143"/>
                  <a:pt x="35493" y="6973"/>
                </a:cubicBezTo>
                <a:cubicBezTo>
                  <a:pt x="38598" y="6448"/>
                  <a:pt x="35859" y="5261"/>
                  <a:pt x="36657" y="4462"/>
                </a:cubicBezTo>
                <a:cubicBezTo>
                  <a:pt x="37456" y="3686"/>
                  <a:pt x="35448" y="1974"/>
                  <a:pt x="31978" y="1403"/>
                </a:cubicBezTo>
                <a:cubicBezTo>
                  <a:pt x="31978" y="1403"/>
                  <a:pt x="15407" y="422"/>
                  <a:pt x="13901" y="102"/>
                </a:cubicBezTo>
                <a:cubicBezTo>
                  <a:pt x="13576" y="30"/>
                  <a:pt x="13319" y="0"/>
                  <a:pt x="13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46" name="Google Shape;3846;p32"/>
          <p:cNvGrpSpPr/>
          <p:nvPr/>
        </p:nvGrpSpPr>
        <p:grpSpPr>
          <a:xfrm>
            <a:off x="621343" y="4853084"/>
            <a:ext cx="968909" cy="525555"/>
            <a:chOff x="563218" y="4869746"/>
            <a:chExt cx="968909" cy="525555"/>
          </a:xfrm>
        </p:grpSpPr>
        <p:sp>
          <p:nvSpPr>
            <p:cNvPr id="3847" name="Google Shape;3847;p32"/>
            <p:cNvSpPr/>
            <p:nvPr/>
          </p:nvSpPr>
          <p:spPr>
            <a:xfrm>
              <a:off x="563218" y="5057323"/>
              <a:ext cx="968909" cy="337979"/>
            </a:xfrm>
            <a:custGeom>
              <a:avLst/>
              <a:gdLst/>
              <a:ahLst/>
              <a:cxnLst/>
              <a:rect l="l" t="t" r="r" b="b"/>
              <a:pathLst>
                <a:path w="28533" h="9953" extrusionOk="0">
                  <a:moveTo>
                    <a:pt x="28533" y="1"/>
                  </a:moveTo>
                  <a:cubicBezTo>
                    <a:pt x="28190" y="1895"/>
                    <a:pt x="27277" y="1165"/>
                    <a:pt x="26387" y="2534"/>
                  </a:cubicBezTo>
                  <a:cubicBezTo>
                    <a:pt x="25497" y="3881"/>
                    <a:pt x="24241" y="4018"/>
                    <a:pt x="23808" y="4794"/>
                  </a:cubicBezTo>
                  <a:cubicBezTo>
                    <a:pt x="23351" y="5593"/>
                    <a:pt x="22849" y="6894"/>
                    <a:pt x="22370" y="7784"/>
                  </a:cubicBezTo>
                  <a:cubicBezTo>
                    <a:pt x="21913" y="8674"/>
                    <a:pt x="18786" y="9268"/>
                    <a:pt x="17325" y="9564"/>
                  </a:cubicBezTo>
                  <a:cubicBezTo>
                    <a:pt x="15865" y="9861"/>
                    <a:pt x="11551" y="9952"/>
                    <a:pt x="10957" y="9656"/>
                  </a:cubicBezTo>
                  <a:cubicBezTo>
                    <a:pt x="10386" y="9382"/>
                    <a:pt x="6118" y="8857"/>
                    <a:pt x="4749" y="8400"/>
                  </a:cubicBezTo>
                  <a:cubicBezTo>
                    <a:pt x="3379" y="7921"/>
                    <a:pt x="2786" y="7853"/>
                    <a:pt x="2101" y="7031"/>
                  </a:cubicBezTo>
                  <a:cubicBezTo>
                    <a:pt x="1416" y="6209"/>
                    <a:pt x="1" y="3881"/>
                    <a:pt x="320" y="3310"/>
                  </a:cubicBezTo>
                  <a:cubicBezTo>
                    <a:pt x="640" y="2717"/>
                    <a:pt x="8880" y="5616"/>
                    <a:pt x="9953" y="5639"/>
                  </a:cubicBezTo>
                  <a:cubicBezTo>
                    <a:pt x="11026" y="5661"/>
                    <a:pt x="17622" y="5387"/>
                    <a:pt x="17622" y="5387"/>
                  </a:cubicBezTo>
                  <a:lnTo>
                    <a:pt x="24013" y="434"/>
                  </a:ln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32"/>
            <p:cNvSpPr/>
            <p:nvPr/>
          </p:nvSpPr>
          <p:spPr>
            <a:xfrm>
              <a:off x="574084" y="5075931"/>
              <a:ext cx="846425" cy="294581"/>
            </a:xfrm>
            <a:custGeom>
              <a:avLst/>
              <a:gdLst/>
              <a:ahLst/>
              <a:cxnLst/>
              <a:rect l="l" t="t" r="r" b="b"/>
              <a:pathLst>
                <a:path w="24926" h="8675" extrusionOk="0">
                  <a:moveTo>
                    <a:pt x="1165" y="46"/>
                  </a:moveTo>
                  <a:cubicBezTo>
                    <a:pt x="594" y="754"/>
                    <a:pt x="457" y="2260"/>
                    <a:pt x="0" y="2762"/>
                  </a:cubicBezTo>
                  <a:cubicBezTo>
                    <a:pt x="137" y="4018"/>
                    <a:pt x="959" y="4314"/>
                    <a:pt x="2466" y="5113"/>
                  </a:cubicBezTo>
                  <a:cubicBezTo>
                    <a:pt x="3949" y="5912"/>
                    <a:pt x="6392" y="6323"/>
                    <a:pt x="7099" y="6917"/>
                  </a:cubicBezTo>
                  <a:cubicBezTo>
                    <a:pt x="7807" y="7487"/>
                    <a:pt x="8857" y="8103"/>
                    <a:pt x="8902" y="8400"/>
                  </a:cubicBezTo>
                  <a:cubicBezTo>
                    <a:pt x="8948" y="8674"/>
                    <a:pt x="16458" y="8012"/>
                    <a:pt x="18626" y="5935"/>
                  </a:cubicBezTo>
                  <a:cubicBezTo>
                    <a:pt x="20794" y="3858"/>
                    <a:pt x="22324" y="4406"/>
                    <a:pt x="22392" y="3470"/>
                  </a:cubicBezTo>
                  <a:cubicBezTo>
                    <a:pt x="22438" y="2557"/>
                    <a:pt x="24812" y="320"/>
                    <a:pt x="24880" y="160"/>
                  </a:cubicBezTo>
                  <a:cubicBezTo>
                    <a:pt x="24926" y="0"/>
                    <a:pt x="1165" y="46"/>
                    <a:pt x="1165" y="46"/>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32"/>
            <p:cNvSpPr/>
            <p:nvPr/>
          </p:nvSpPr>
          <p:spPr>
            <a:xfrm>
              <a:off x="613610" y="4869746"/>
              <a:ext cx="918516" cy="340322"/>
            </a:xfrm>
            <a:custGeom>
              <a:avLst/>
              <a:gdLst/>
              <a:ahLst/>
              <a:cxnLst/>
              <a:rect l="l" t="t" r="r" b="b"/>
              <a:pathLst>
                <a:path w="27049" h="10022" extrusionOk="0">
                  <a:moveTo>
                    <a:pt x="13696" y="184"/>
                  </a:moveTo>
                  <a:cubicBezTo>
                    <a:pt x="13696" y="184"/>
                    <a:pt x="8035" y="731"/>
                    <a:pt x="7830" y="1097"/>
                  </a:cubicBezTo>
                  <a:cubicBezTo>
                    <a:pt x="7647" y="1485"/>
                    <a:pt x="8126" y="2375"/>
                    <a:pt x="8400" y="3082"/>
                  </a:cubicBezTo>
                  <a:cubicBezTo>
                    <a:pt x="8674" y="3790"/>
                    <a:pt x="7464" y="4498"/>
                    <a:pt x="5068" y="4383"/>
                  </a:cubicBezTo>
                  <a:cubicBezTo>
                    <a:pt x="2671" y="4292"/>
                    <a:pt x="1028" y="6118"/>
                    <a:pt x="1" y="6118"/>
                  </a:cubicBezTo>
                  <a:cubicBezTo>
                    <a:pt x="92" y="7488"/>
                    <a:pt x="6506" y="10021"/>
                    <a:pt x="9633" y="9473"/>
                  </a:cubicBezTo>
                  <a:cubicBezTo>
                    <a:pt x="12760" y="8903"/>
                    <a:pt x="16047" y="7214"/>
                    <a:pt x="18124" y="6689"/>
                  </a:cubicBezTo>
                  <a:cubicBezTo>
                    <a:pt x="20178" y="6187"/>
                    <a:pt x="26569" y="7214"/>
                    <a:pt x="27049" y="5525"/>
                  </a:cubicBezTo>
                  <a:cubicBezTo>
                    <a:pt x="26889" y="4680"/>
                    <a:pt x="26250" y="3402"/>
                    <a:pt x="25496" y="3037"/>
                  </a:cubicBezTo>
                  <a:cubicBezTo>
                    <a:pt x="24743" y="2649"/>
                    <a:pt x="19060" y="2694"/>
                    <a:pt x="18443" y="2283"/>
                  </a:cubicBezTo>
                  <a:cubicBezTo>
                    <a:pt x="17827" y="1850"/>
                    <a:pt x="14221" y="1"/>
                    <a:pt x="13696" y="184"/>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50" name="Google Shape;3850;p32"/>
          <p:cNvSpPr/>
          <p:nvPr/>
        </p:nvSpPr>
        <p:spPr>
          <a:xfrm>
            <a:off x="621352" y="5071279"/>
            <a:ext cx="899942" cy="123266"/>
          </a:xfrm>
          <a:custGeom>
            <a:avLst/>
            <a:gdLst/>
            <a:ahLst/>
            <a:cxnLst/>
            <a:rect l="l" t="t" r="r" b="b"/>
            <a:pathLst>
              <a:path w="26502" h="3630" extrusionOk="0">
                <a:moveTo>
                  <a:pt x="26501" y="1"/>
                </a:moveTo>
                <a:cubicBezTo>
                  <a:pt x="25839" y="206"/>
                  <a:pt x="24104" y="434"/>
                  <a:pt x="23671" y="434"/>
                </a:cubicBezTo>
                <a:cubicBezTo>
                  <a:pt x="23260" y="434"/>
                  <a:pt x="18672" y="640"/>
                  <a:pt x="18512" y="662"/>
                </a:cubicBezTo>
                <a:cubicBezTo>
                  <a:pt x="18352" y="685"/>
                  <a:pt x="14563" y="1484"/>
                  <a:pt x="13924" y="1941"/>
                </a:cubicBezTo>
                <a:cubicBezTo>
                  <a:pt x="13262" y="2420"/>
                  <a:pt x="10478" y="3036"/>
                  <a:pt x="9861" y="3219"/>
                </a:cubicBezTo>
                <a:cubicBezTo>
                  <a:pt x="9245" y="3401"/>
                  <a:pt x="6803" y="3516"/>
                  <a:pt x="5867" y="3219"/>
                </a:cubicBezTo>
                <a:cubicBezTo>
                  <a:pt x="4931" y="2922"/>
                  <a:pt x="2009" y="2032"/>
                  <a:pt x="1462" y="1712"/>
                </a:cubicBezTo>
                <a:cubicBezTo>
                  <a:pt x="891" y="1393"/>
                  <a:pt x="92" y="799"/>
                  <a:pt x="1" y="662"/>
                </a:cubicBezTo>
                <a:cubicBezTo>
                  <a:pt x="69" y="845"/>
                  <a:pt x="183" y="1096"/>
                  <a:pt x="435" y="1210"/>
                </a:cubicBezTo>
                <a:cubicBezTo>
                  <a:pt x="686" y="1347"/>
                  <a:pt x="1028" y="1370"/>
                  <a:pt x="1119" y="1507"/>
                </a:cubicBezTo>
                <a:cubicBezTo>
                  <a:pt x="1188" y="1644"/>
                  <a:pt x="1256" y="1712"/>
                  <a:pt x="1439" y="1804"/>
                </a:cubicBezTo>
                <a:cubicBezTo>
                  <a:pt x="1644" y="1895"/>
                  <a:pt x="3059" y="2443"/>
                  <a:pt x="3196" y="2488"/>
                </a:cubicBezTo>
                <a:cubicBezTo>
                  <a:pt x="3356" y="2557"/>
                  <a:pt x="5547" y="3333"/>
                  <a:pt x="5821" y="3333"/>
                </a:cubicBezTo>
                <a:cubicBezTo>
                  <a:pt x="6072" y="3333"/>
                  <a:pt x="7990" y="3630"/>
                  <a:pt x="8515" y="3607"/>
                </a:cubicBezTo>
                <a:cubicBezTo>
                  <a:pt x="9040" y="3584"/>
                  <a:pt x="9633" y="3493"/>
                  <a:pt x="9861" y="3447"/>
                </a:cubicBezTo>
                <a:cubicBezTo>
                  <a:pt x="10090" y="3379"/>
                  <a:pt x="13536" y="2580"/>
                  <a:pt x="14061" y="2169"/>
                </a:cubicBezTo>
                <a:cubicBezTo>
                  <a:pt x="14563" y="1758"/>
                  <a:pt x="15043" y="1598"/>
                  <a:pt x="16070" y="1461"/>
                </a:cubicBezTo>
                <a:cubicBezTo>
                  <a:pt x="17097" y="1302"/>
                  <a:pt x="18101" y="777"/>
                  <a:pt x="18512" y="754"/>
                </a:cubicBezTo>
                <a:cubicBezTo>
                  <a:pt x="18900" y="731"/>
                  <a:pt x="21525" y="777"/>
                  <a:pt x="21936" y="845"/>
                </a:cubicBezTo>
                <a:cubicBezTo>
                  <a:pt x="22347" y="914"/>
                  <a:pt x="23465" y="936"/>
                  <a:pt x="23716" y="754"/>
                </a:cubicBezTo>
                <a:cubicBezTo>
                  <a:pt x="23967" y="594"/>
                  <a:pt x="25063" y="503"/>
                  <a:pt x="25360" y="389"/>
                </a:cubicBezTo>
                <a:cubicBezTo>
                  <a:pt x="25656" y="274"/>
                  <a:pt x="26341" y="320"/>
                  <a:pt x="26501" y="1"/>
                </a:cubicBezTo>
                <a:close/>
              </a:path>
            </a:pathLst>
          </a:custGeom>
          <a:solidFill>
            <a:srgbClr val="7E9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51" name="Google Shape;3851;p32"/>
          <p:cNvGrpSpPr/>
          <p:nvPr/>
        </p:nvGrpSpPr>
        <p:grpSpPr>
          <a:xfrm>
            <a:off x="-504037" y="4107692"/>
            <a:ext cx="933254" cy="1303510"/>
            <a:chOff x="-504037" y="4107692"/>
            <a:chExt cx="933254" cy="1303510"/>
          </a:xfrm>
        </p:grpSpPr>
        <p:sp>
          <p:nvSpPr>
            <p:cNvPr id="3852" name="Google Shape;3852;p32"/>
            <p:cNvSpPr/>
            <p:nvPr/>
          </p:nvSpPr>
          <p:spPr>
            <a:xfrm>
              <a:off x="-504037" y="4107692"/>
              <a:ext cx="933254" cy="1274289"/>
            </a:xfrm>
            <a:custGeom>
              <a:avLst/>
              <a:gdLst/>
              <a:ahLst/>
              <a:cxnLst/>
              <a:rect l="l" t="t" r="r" b="b"/>
              <a:pathLst>
                <a:path w="27483" h="37526" extrusionOk="0">
                  <a:moveTo>
                    <a:pt x="10561" y="1"/>
                  </a:moveTo>
                  <a:cubicBezTo>
                    <a:pt x="10479" y="1"/>
                    <a:pt x="10405" y="10"/>
                    <a:pt x="10340" y="29"/>
                  </a:cubicBezTo>
                  <a:cubicBezTo>
                    <a:pt x="8377" y="599"/>
                    <a:pt x="1598" y="10734"/>
                    <a:pt x="1598" y="10734"/>
                  </a:cubicBezTo>
                  <a:lnTo>
                    <a:pt x="0" y="37120"/>
                  </a:lnTo>
                  <a:cubicBezTo>
                    <a:pt x="0" y="37120"/>
                    <a:pt x="8644" y="37525"/>
                    <a:pt x="15265" y="37525"/>
                  </a:cubicBezTo>
                  <a:cubicBezTo>
                    <a:pt x="18575" y="37525"/>
                    <a:pt x="21380" y="37424"/>
                    <a:pt x="22346" y="37120"/>
                  </a:cubicBezTo>
                  <a:cubicBezTo>
                    <a:pt x="23351" y="36800"/>
                    <a:pt x="24104" y="35773"/>
                    <a:pt x="24652" y="34449"/>
                  </a:cubicBezTo>
                  <a:cubicBezTo>
                    <a:pt x="25725" y="31984"/>
                    <a:pt x="26181" y="28560"/>
                    <a:pt x="26706" y="27305"/>
                  </a:cubicBezTo>
                  <a:cubicBezTo>
                    <a:pt x="27482" y="25365"/>
                    <a:pt x="22643" y="15436"/>
                    <a:pt x="22552" y="14294"/>
                  </a:cubicBezTo>
                  <a:cubicBezTo>
                    <a:pt x="22438" y="13176"/>
                    <a:pt x="22552" y="9889"/>
                    <a:pt x="22552" y="8839"/>
                  </a:cubicBezTo>
                  <a:cubicBezTo>
                    <a:pt x="22552" y="7846"/>
                    <a:pt x="12968" y="1"/>
                    <a:pt x="10561" y="1"/>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32"/>
            <p:cNvSpPr/>
            <p:nvPr/>
          </p:nvSpPr>
          <p:spPr>
            <a:xfrm>
              <a:off x="-415682" y="4744990"/>
              <a:ext cx="775114" cy="666212"/>
            </a:xfrm>
            <a:custGeom>
              <a:avLst/>
              <a:gdLst/>
              <a:ahLst/>
              <a:cxnLst/>
              <a:rect l="l" t="t" r="r" b="b"/>
              <a:pathLst>
                <a:path w="22826" h="19619" extrusionOk="0">
                  <a:moveTo>
                    <a:pt x="14905" y="0"/>
                  </a:moveTo>
                  <a:lnTo>
                    <a:pt x="14905" y="0"/>
                  </a:lnTo>
                  <a:cubicBezTo>
                    <a:pt x="15955" y="1895"/>
                    <a:pt x="16526" y="5547"/>
                    <a:pt x="16366" y="6049"/>
                  </a:cubicBezTo>
                  <a:cubicBezTo>
                    <a:pt x="16207" y="6551"/>
                    <a:pt x="10774" y="11367"/>
                    <a:pt x="10272" y="11458"/>
                  </a:cubicBezTo>
                  <a:cubicBezTo>
                    <a:pt x="9770" y="11550"/>
                    <a:pt x="1" y="12280"/>
                    <a:pt x="1" y="12280"/>
                  </a:cubicBezTo>
                  <a:lnTo>
                    <a:pt x="1" y="18169"/>
                  </a:lnTo>
                  <a:cubicBezTo>
                    <a:pt x="1" y="18169"/>
                    <a:pt x="12360" y="19618"/>
                    <a:pt x="16337" y="19618"/>
                  </a:cubicBezTo>
                  <a:cubicBezTo>
                    <a:pt x="16536" y="19618"/>
                    <a:pt x="16714" y="19615"/>
                    <a:pt x="16868" y="19607"/>
                  </a:cubicBezTo>
                  <a:cubicBezTo>
                    <a:pt x="20132" y="19447"/>
                    <a:pt x="21068" y="18283"/>
                    <a:pt x="21822" y="16914"/>
                  </a:cubicBezTo>
                  <a:cubicBezTo>
                    <a:pt x="22575" y="15521"/>
                    <a:pt x="22757" y="12691"/>
                    <a:pt x="22780" y="11504"/>
                  </a:cubicBezTo>
                  <a:cubicBezTo>
                    <a:pt x="22826" y="10294"/>
                    <a:pt x="22278" y="7966"/>
                    <a:pt x="22278" y="7966"/>
                  </a:cubicBezTo>
                  <a:lnTo>
                    <a:pt x="19744" y="2830"/>
                  </a:lnTo>
                  <a:cubicBezTo>
                    <a:pt x="19744" y="2830"/>
                    <a:pt x="18809" y="2260"/>
                    <a:pt x="18558" y="2009"/>
                  </a:cubicBezTo>
                  <a:cubicBezTo>
                    <a:pt x="18306" y="1758"/>
                    <a:pt x="14906" y="0"/>
                    <a:pt x="14905"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32"/>
            <p:cNvSpPr/>
            <p:nvPr/>
          </p:nvSpPr>
          <p:spPr>
            <a:xfrm>
              <a:off x="-152926" y="4107692"/>
              <a:ext cx="582133" cy="1169836"/>
            </a:xfrm>
            <a:custGeom>
              <a:avLst/>
              <a:gdLst/>
              <a:ahLst/>
              <a:cxnLst/>
              <a:rect l="l" t="t" r="r" b="b"/>
              <a:pathLst>
                <a:path w="17143" h="34450" extrusionOk="0">
                  <a:moveTo>
                    <a:pt x="221" y="1"/>
                  </a:moveTo>
                  <a:cubicBezTo>
                    <a:pt x="139" y="1"/>
                    <a:pt x="65" y="10"/>
                    <a:pt x="0" y="29"/>
                  </a:cubicBezTo>
                  <a:cubicBezTo>
                    <a:pt x="1849" y="2905"/>
                    <a:pt x="2534" y="10551"/>
                    <a:pt x="2146" y="12240"/>
                  </a:cubicBezTo>
                  <a:cubicBezTo>
                    <a:pt x="1781" y="13929"/>
                    <a:pt x="4406" y="15869"/>
                    <a:pt x="5775" y="17421"/>
                  </a:cubicBezTo>
                  <a:cubicBezTo>
                    <a:pt x="7167" y="18996"/>
                    <a:pt x="11162" y="21872"/>
                    <a:pt x="12600" y="24201"/>
                  </a:cubicBezTo>
                  <a:cubicBezTo>
                    <a:pt x="14038" y="26506"/>
                    <a:pt x="14426" y="30751"/>
                    <a:pt x="14289" y="31893"/>
                  </a:cubicBezTo>
                  <a:cubicBezTo>
                    <a:pt x="14175" y="32965"/>
                    <a:pt x="14312" y="34358"/>
                    <a:pt x="14312" y="34449"/>
                  </a:cubicBezTo>
                  <a:cubicBezTo>
                    <a:pt x="15385" y="31984"/>
                    <a:pt x="15841" y="28560"/>
                    <a:pt x="16366" y="27305"/>
                  </a:cubicBezTo>
                  <a:cubicBezTo>
                    <a:pt x="17142" y="25365"/>
                    <a:pt x="12303" y="15436"/>
                    <a:pt x="12212" y="14294"/>
                  </a:cubicBezTo>
                  <a:cubicBezTo>
                    <a:pt x="12098" y="13176"/>
                    <a:pt x="12212" y="9889"/>
                    <a:pt x="12212" y="8839"/>
                  </a:cubicBezTo>
                  <a:cubicBezTo>
                    <a:pt x="12212" y="7846"/>
                    <a:pt x="2628" y="1"/>
                    <a:pt x="221" y="1"/>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32"/>
            <p:cNvSpPr/>
            <p:nvPr/>
          </p:nvSpPr>
          <p:spPr>
            <a:xfrm>
              <a:off x="-454427" y="4601591"/>
              <a:ext cx="349592" cy="611575"/>
            </a:xfrm>
            <a:custGeom>
              <a:avLst/>
              <a:gdLst/>
              <a:ahLst/>
              <a:cxnLst/>
              <a:rect l="l" t="t" r="r" b="b"/>
              <a:pathLst>
                <a:path w="10295" h="18010" extrusionOk="0">
                  <a:moveTo>
                    <a:pt x="10295" y="0"/>
                  </a:moveTo>
                  <a:lnTo>
                    <a:pt x="10295" y="0"/>
                  </a:lnTo>
                  <a:cubicBezTo>
                    <a:pt x="8925" y="343"/>
                    <a:pt x="8263" y="1393"/>
                    <a:pt x="7692" y="2694"/>
                  </a:cubicBezTo>
                  <a:cubicBezTo>
                    <a:pt x="7145" y="3972"/>
                    <a:pt x="6665" y="4269"/>
                    <a:pt x="5912" y="5022"/>
                  </a:cubicBezTo>
                  <a:cubicBezTo>
                    <a:pt x="5159" y="5775"/>
                    <a:pt x="1644" y="7510"/>
                    <a:pt x="1142" y="7647"/>
                  </a:cubicBezTo>
                  <a:cubicBezTo>
                    <a:pt x="639" y="7784"/>
                    <a:pt x="274" y="13650"/>
                    <a:pt x="137" y="14882"/>
                  </a:cubicBezTo>
                  <a:cubicBezTo>
                    <a:pt x="0" y="16092"/>
                    <a:pt x="137" y="18010"/>
                    <a:pt x="137" y="18010"/>
                  </a:cubicBezTo>
                  <a:lnTo>
                    <a:pt x="3105" y="17553"/>
                  </a:lnTo>
                  <a:cubicBezTo>
                    <a:pt x="3105" y="17553"/>
                    <a:pt x="4794" y="15019"/>
                    <a:pt x="4931" y="14586"/>
                  </a:cubicBezTo>
                  <a:cubicBezTo>
                    <a:pt x="5068" y="14175"/>
                    <a:pt x="5250" y="11482"/>
                    <a:pt x="5547" y="10888"/>
                  </a:cubicBezTo>
                  <a:cubicBezTo>
                    <a:pt x="5821" y="10272"/>
                    <a:pt x="7282" y="6711"/>
                    <a:pt x="7898" y="5912"/>
                  </a:cubicBezTo>
                  <a:cubicBezTo>
                    <a:pt x="8491" y="5113"/>
                    <a:pt x="9108" y="1347"/>
                    <a:pt x="10295"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56" name="Google Shape;3856;p32"/>
          <p:cNvSpPr/>
          <p:nvPr/>
        </p:nvSpPr>
        <p:spPr>
          <a:xfrm>
            <a:off x="-271502" y="4108642"/>
            <a:ext cx="599927" cy="988265"/>
          </a:xfrm>
          <a:custGeom>
            <a:avLst/>
            <a:gdLst/>
            <a:ahLst/>
            <a:cxnLst/>
            <a:rect l="l" t="t" r="r" b="b"/>
            <a:pathLst>
              <a:path w="17667" h="29103" extrusionOk="0">
                <a:moveTo>
                  <a:pt x="3492" y="1"/>
                </a:moveTo>
                <a:cubicBezTo>
                  <a:pt x="4314" y="1804"/>
                  <a:pt x="5250" y="6118"/>
                  <a:pt x="5296" y="7396"/>
                </a:cubicBezTo>
                <a:cubicBezTo>
                  <a:pt x="5364" y="8651"/>
                  <a:pt x="4771" y="11139"/>
                  <a:pt x="4908" y="12212"/>
                </a:cubicBezTo>
                <a:cubicBezTo>
                  <a:pt x="5022" y="13262"/>
                  <a:pt x="4953" y="14586"/>
                  <a:pt x="4428" y="16001"/>
                </a:cubicBezTo>
                <a:cubicBezTo>
                  <a:pt x="3880" y="17439"/>
                  <a:pt x="2260" y="20749"/>
                  <a:pt x="1917" y="21456"/>
                </a:cubicBezTo>
                <a:cubicBezTo>
                  <a:pt x="1598" y="22141"/>
                  <a:pt x="114" y="25291"/>
                  <a:pt x="0" y="26021"/>
                </a:cubicBezTo>
                <a:cubicBezTo>
                  <a:pt x="799" y="24994"/>
                  <a:pt x="1621" y="22483"/>
                  <a:pt x="2100" y="21822"/>
                </a:cubicBezTo>
                <a:cubicBezTo>
                  <a:pt x="2602" y="21182"/>
                  <a:pt x="2488" y="21000"/>
                  <a:pt x="2990" y="20384"/>
                </a:cubicBezTo>
                <a:cubicBezTo>
                  <a:pt x="3515" y="19744"/>
                  <a:pt x="3812" y="18398"/>
                  <a:pt x="4131" y="17211"/>
                </a:cubicBezTo>
                <a:cubicBezTo>
                  <a:pt x="4428" y="16001"/>
                  <a:pt x="4679" y="15887"/>
                  <a:pt x="4930" y="15293"/>
                </a:cubicBezTo>
                <a:cubicBezTo>
                  <a:pt x="5159" y="14754"/>
                  <a:pt x="5104" y="12060"/>
                  <a:pt x="5453" y="12060"/>
                </a:cubicBezTo>
                <a:cubicBezTo>
                  <a:pt x="5488" y="12060"/>
                  <a:pt x="5526" y="12086"/>
                  <a:pt x="5569" y="12144"/>
                </a:cubicBezTo>
                <a:cubicBezTo>
                  <a:pt x="5455" y="13102"/>
                  <a:pt x="5935" y="14860"/>
                  <a:pt x="7373" y="16115"/>
                </a:cubicBezTo>
                <a:cubicBezTo>
                  <a:pt x="8788" y="17371"/>
                  <a:pt x="10157" y="18466"/>
                  <a:pt x="10751" y="19516"/>
                </a:cubicBezTo>
                <a:cubicBezTo>
                  <a:pt x="11344" y="20589"/>
                  <a:pt x="11801" y="22050"/>
                  <a:pt x="11869" y="22415"/>
                </a:cubicBezTo>
                <a:cubicBezTo>
                  <a:pt x="11930" y="21301"/>
                  <a:pt x="11182" y="19684"/>
                  <a:pt x="11300" y="19684"/>
                </a:cubicBezTo>
                <a:cubicBezTo>
                  <a:pt x="11315" y="19684"/>
                  <a:pt x="11344" y="19711"/>
                  <a:pt x="11390" y="19767"/>
                </a:cubicBezTo>
                <a:cubicBezTo>
                  <a:pt x="11824" y="20269"/>
                  <a:pt x="14038" y="21776"/>
                  <a:pt x="14631" y="22780"/>
                </a:cubicBezTo>
                <a:cubicBezTo>
                  <a:pt x="15247" y="23762"/>
                  <a:pt x="17484" y="26364"/>
                  <a:pt x="17644" y="29103"/>
                </a:cubicBezTo>
                <a:cubicBezTo>
                  <a:pt x="17667" y="27710"/>
                  <a:pt x="17073" y="25930"/>
                  <a:pt x="16503" y="24903"/>
                </a:cubicBezTo>
                <a:cubicBezTo>
                  <a:pt x="15909" y="23876"/>
                  <a:pt x="14357" y="21593"/>
                  <a:pt x="13535" y="20954"/>
                </a:cubicBezTo>
                <a:cubicBezTo>
                  <a:pt x="12714" y="20315"/>
                  <a:pt x="11618" y="19516"/>
                  <a:pt x="11367" y="19334"/>
                </a:cubicBezTo>
                <a:cubicBezTo>
                  <a:pt x="11139" y="19174"/>
                  <a:pt x="11025" y="19060"/>
                  <a:pt x="11025" y="19060"/>
                </a:cubicBezTo>
                <a:cubicBezTo>
                  <a:pt x="11025" y="19060"/>
                  <a:pt x="10591" y="18786"/>
                  <a:pt x="9678" y="17804"/>
                </a:cubicBezTo>
                <a:cubicBezTo>
                  <a:pt x="8788" y="16800"/>
                  <a:pt x="8354" y="16435"/>
                  <a:pt x="8194" y="16275"/>
                </a:cubicBezTo>
                <a:cubicBezTo>
                  <a:pt x="8035" y="16138"/>
                  <a:pt x="7190" y="15271"/>
                  <a:pt x="6962" y="14974"/>
                </a:cubicBezTo>
                <a:cubicBezTo>
                  <a:pt x="6756" y="14654"/>
                  <a:pt x="6003" y="13878"/>
                  <a:pt x="5752" y="10934"/>
                </a:cubicBezTo>
                <a:cubicBezTo>
                  <a:pt x="5684" y="10272"/>
                  <a:pt x="5638" y="8355"/>
                  <a:pt x="5524" y="7556"/>
                </a:cubicBezTo>
                <a:cubicBezTo>
                  <a:pt x="5410" y="6734"/>
                  <a:pt x="5341" y="3721"/>
                  <a:pt x="4953" y="2877"/>
                </a:cubicBezTo>
                <a:cubicBezTo>
                  <a:pt x="4588" y="2009"/>
                  <a:pt x="3492" y="1"/>
                  <a:pt x="3492" y="1"/>
                </a:cubicBezTo>
                <a:close/>
              </a:path>
            </a:pathLst>
          </a:custGeom>
          <a:solidFill>
            <a:srgbClr val="7E9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57" name="Google Shape;3857;p32"/>
          <p:cNvGrpSpPr/>
          <p:nvPr/>
        </p:nvGrpSpPr>
        <p:grpSpPr>
          <a:xfrm flipH="1">
            <a:off x="-1217037" y="2756125"/>
            <a:ext cx="2711800" cy="3077000"/>
            <a:chOff x="4675" y="5263075"/>
            <a:chExt cx="2711800" cy="3077000"/>
          </a:xfrm>
        </p:grpSpPr>
        <p:sp>
          <p:nvSpPr>
            <p:cNvPr id="3858" name="Google Shape;3858;p32"/>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32"/>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32"/>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61" name="Google Shape;3861;p32"/>
            <p:cNvGrpSpPr/>
            <p:nvPr/>
          </p:nvGrpSpPr>
          <p:grpSpPr>
            <a:xfrm>
              <a:off x="4675" y="5345475"/>
              <a:ext cx="2711800" cy="2994600"/>
              <a:chOff x="4675" y="5345475"/>
              <a:chExt cx="2711800" cy="2994600"/>
            </a:xfrm>
          </p:grpSpPr>
          <p:sp>
            <p:nvSpPr>
              <p:cNvPr id="3862" name="Google Shape;3862;p32"/>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32"/>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32"/>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32"/>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32"/>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32"/>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32"/>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32"/>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32"/>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32"/>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32"/>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32"/>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32"/>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32"/>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32"/>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32"/>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32"/>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32"/>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32"/>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32"/>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32"/>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32"/>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32"/>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32"/>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32"/>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32"/>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32"/>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89" name="Google Shape;3889;p32"/>
              <p:cNvGrpSpPr/>
              <p:nvPr/>
            </p:nvGrpSpPr>
            <p:grpSpPr>
              <a:xfrm>
                <a:off x="4675" y="5593050"/>
                <a:ext cx="2711800" cy="2747025"/>
                <a:chOff x="4675" y="3688050"/>
                <a:chExt cx="2711800" cy="2747025"/>
              </a:xfrm>
            </p:grpSpPr>
            <p:sp>
              <p:nvSpPr>
                <p:cNvPr id="3890" name="Google Shape;3890;p32"/>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32"/>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32"/>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32"/>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32"/>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32"/>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32"/>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32"/>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32"/>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32"/>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32"/>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32"/>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02" name="Google Shape;3902;p32"/>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903" name="Google Shape;3903;p32"/>
          <p:cNvSpPr/>
          <p:nvPr/>
        </p:nvSpPr>
        <p:spPr>
          <a:xfrm flipH="1">
            <a:off x="-1408962" y="-1058450"/>
            <a:ext cx="3808212" cy="3515391"/>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32"/>
          <p:cNvSpPr/>
          <p:nvPr/>
        </p:nvSpPr>
        <p:spPr>
          <a:xfrm>
            <a:off x="-164150" y="-81400"/>
            <a:ext cx="1754750" cy="790040"/>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956686"/>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3905"/>
        <p:cNvGrpSpPr/>
        <p:nvPr/>
      </p:nvGrpSpPr>
      <p:grpSpPr>
        <a:xfrm>
          <a:off x="0" y="0"/>
          <a:ext cx="0" cy="0"/>
          <a:chOff x="0" y="0"/>
          <a:chExt cx="0" cy="0"/>
        </a:xfrm>
      </p:grpSpPr>
      <p:sp>
        <p:nvSpPr>
          <p:cNvPr id="3906" name="Google Shape;3906;p33"/>
          <p:cNvSpPr/>
          <p:nvPr/>
        </p:nvSpPr>
        <p:spPr>
          <a:xfrm flipH="1">
            <a:off x="8178931" y="1668775"/>
            <a:ext cx="728850" cy="2328075"/>
          </a:xfrm>
          <a:custGeom>
            <a:avLst/>
            <a:gdLst/>
            <a:ahLst/>
            <a:cxnLst/>
            <a:rect l="l" t="t" r="r" b="b"/>
            <a:pathLst>
              <a:path w="29154" h="93123" extrusionOk="0">
                <a:moveTo>
                  <a:pt x="18585" y="1"/>
                </a:moveTo>
                <a:cubicBezTo>
                  <a:pt x="26209" y="74525"/>
                  <a:pt x="2790" y="89065"/>
                  <a:pt x="2790" y="89065"/>
                </a:cubicBezTo>
                <a:cubicBezTo>
                  <a:pt x="2790" y="89065"/>
                  <a:pt x="1" y="93123"/>
                  <a:pt x="1698" y="93123"/>
                </a:cubicBezTo>
                <a:cubicBezTo>
                  <a:pt x="2547" y="93123"/>
                  <a:pt x="4517" y="92108"/>
                  <a:pt x="8519" y="89065"/>
                </a:cubicBezTo>
                <a:cubicBezTo>
                  <a:pt x="29154" y="64482"/>
                  <a:pt x="21964" y="160"/>
                  <a:pt x="21964" y="160"/>
                </a:cubicBezTo>
                <a:lnTo>
                  <a:pt x="18585" y="1"/>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33"/>
          <p:cNvSpPr/>
          <p:nvPr/>
        </p:nvSpPr>
        <p:spPr>
          <a:xfrm rot="1658019" flipH="1">
            <a:off x="3411571" y="-692209"/>
            <a:ext cx="5267939" cy="1983930"/>
          </a:xfrm>
          <a:custGeom>
            <a:avLst/>
            <a:gdLst/>
            <a:ahLst/>
            <a:cxnLst/>
            <a:rect l="l" t="t" r="r" b="b"/>
            <a:pathLst>
              <a:path w="210725" h="79360" extrusionOk="0">
                <a:moveTo>
                  <a:pt x="210724" y="1"/>
                </a:moveTo>
                <a:lnTo>
                  <a:pt x="210724" y="1"/>
                </a:lnTo>
                <a:cubicBezTo>
                  <a:pt x="195819" y="15203"/>
                  <a:pt x="179682" y="29194"/>
                  <a:pt x="162563" y="41794"/>
                </a:cubicBezTo>
                <a:cubicBezTo>
                  <a:pt x="158272" y="44944"/>
                  <a:pt x="153935" y="48003"/>
                  <a:pt x="149530" y="50970"/>
                </a:cubicBezTo>
                <a:cubicBezTo>
                  <a:pt x="145124" y="53914"/>
                  <a:pt x="140673" y="56836"/>
                  <a:pt x="136131" y="59598"/>
                </a:cubicBezTo>
                <a:cubicBezTo>
                  <a:pt x="131612" y="62382"/>
                  <a:pt x="127001" y="65007"/>
                  <a:pt x="122276" y="67336"/>
                </a:cubicBezTo>
                <a:cubicBezTo>
                  <a:pt x="117551" y="69687"/>
                  <a:pt x="112690" y="71764"/>
                  <a:pt x="107668" y="73339"/>
                </a:cubicBezTo>
                <a:cubicBezTo>
                  <a:pt x="102669" y="74936"/>
                  <a:pt x="97511" y="76032"/>
                  <a:pt x="92329" y="76488"/>
                </a:cubicBezTo>
                <a:cubicBezTo>
                  <a:pt x="90734" y="76628"/>
                  <a:pt x="89136" y="76695"/>
                  <a:pt x="87540" y="76695"/>
                </a:cubicBezTo>
                <a:cubicBezTo>
                  <a:pt x="83929" y="76695"/>
                  <a:pt x="80324" y="76352"/>
                  <a:pt x="76762" y="75735"/>
                </a:cubicBezTo>
                <a:cubicBezTo>
                  <a:pt x="75484" y="75530"/>
                  <a:pt x="74229" y="75210"/>
                  <a:pt x="72951" y="74936"/>
                </a:cubicBezTo>
                <a:cubicBezTo>
                  <a:pt x="72312" y="74799"/>
                  <a:pt x="71695" y="74617"/>
                  <a:pt x="71056" y="74457"/>
                </a:cubicBezTo>
                <a:lnTo>
                  <a:pt x="69162" y="73932"/>
                </a:lnTo>
                <a:lnTo>
                  <a:pt x="67313" y="73339"/>
                </a:lnTo>
                <a:cubicBezTo>
                  <a:pt x="66697" y="73133"/>
                  <a:pt x="66057" y="72951"/>
                  <a:pt x="65464" y="72699"/>
                </a:cubicBezTo>
                <a:cubicBezTo>
                  <a:pt x="64231" y="72243"/>
                  <a:pt x="62999" y="71809"/>
                  <a:pt x="61812" y="71284"/>
                </a:cubicBezTo>
                <a:cubicBezTo>
                  <a:pt x="56996" y="69276"/>
                  <a:pt x="52362" y="66811"/>
                  <a:pt x="47957" y="63980"/>
                </a:cubicBezTo>
                <a:cubicBezTo>
                  <a:pt x="39146" y="58320"/>
                  <a:pt x="31294" y="51244"/>
                  <a:pt x="24082" y="43574"/>
                </a:cubicBezTo>
                <a:cubicBezTo>
                  <a:pt x="16846" y="35905"/>
                  <a:pt x="10204" y="27642"/>
                  <a:pt x="3539" y="19357"/>
                </a:cubicBezTo>
                <a:lnTo>
                  <a:pt x="1" y="22233"/>
                </a:lnTo>
                <a:cubicBezTo>
                  <a:pt x="6826" y="30427"/>
                  <a:pt x="13673" y="38667"/>
                  <a:pt x="21206" y="46336"/>
                </a:cubicBezTo>
                <a:cubicBezTo>
                  <a:pt x="28692" y="54028"/>
                  <a:pt x="36909" y="61173"/>
                  <a:pt x="46131" y="66879"/>
                </a:cubicBezTo>
                <a:cubicBezTo>
                  <a:pt x="50742" y="69732"/>
                  <a:pt x="55581" y="72197"/>
                  <a:pt x="60625" y="74183"/>
                </a:cubicBezTo>
                <a:cubicBezTo>
                  <a:pt x="61880" y="74708"/>
                  <a:pt x="63181" y="75142"/>
                  <a:pt x="64460" y="75598"/>
                </a:cubicBezTo>
                <a:cubicBezTo>
                  <a:pt x="65076" y="75826"/>
                  <a:pt x="65738" y="76009"/>
                  <a:pt x="66400" y="76215"/>
                </a:cubicBezTo>
                <a:lnTo>
                  <a:pt x="68340" y="76808"/>
                </a:lnTo>
                <a:lnTo>
                  <a:pt x="70303" y="77310"/>
                </a:lnTo>
                <a:cubicBezTo>
                  <a:pt x="70965" y="77470"/>
                  <a:pt x="71627" y="77675"/>
                  <a:pt x="72289" y="77789"/>
                </a:cubicBezTo>
                <a:cubicBezTo>
                  <a:pt x="73635" y="78041"/>
                  <a:pt x="74959" y="78360"/>
                  <a:pt x="76306" y="78543"/>
                </a:cubicBezTo>
                <a:cubicBezTo>
                  <a:pt x="79669" y="79072"/>
                  <a:pt x="83077" y="79359"/>
                  <a:pt x="86484" y="79359"/>
                </a:cubicBezTo>
                <a:cubicBezTo>
                  <a:pt x="88512" y="79359"/>
                  <a:pt x="90540" y="79258"/>
                  <a:pt x="92558" y="79045"/>
                </a:cubicBezTo>
                <a:cubicBezTo>
                  <a:pt x="97967" y="78474"/>
                  <a:pt x="103263" y="77242"/>
                  <a:pt x="108376" y="75507"/>
                </a:cubicBezTo>
                <a:cubicBezTo>
                  <a:pt x="113488" y="73795"/>
                  <a:pt x="118419" y="71604"/>
                  <a:pt x="123166" y="69139"/>
                </a:cubicBezTo>
                <a:cubicBezTo>
                  <a:pt x="127937" y="66651"/>
                  <a:pt x="132548" y="63935"/>
                  <a:pt x="137044" y="61059"/>
                </a:cubicBezTo>
                <a:cubicBezTo>
                  <a:pt x="141541" y="58183"/>
                  <a:pt x="145969" y="55192"/>
                  <a:pt x="150328" y="52157"/>
                </a:cubicBezTo>
                <a:cubicBezTo>
                  <a:pt x="154711" y="49075"/>
                  <a:pt x="159002" y="45925"/>
                  <a:pt x="163248" y="42707"/>
                </a:cubicBezTo>
                <a:cubicBezTo>
                  <a:pt x="180207" y="29765"/>
                  <a:pt x="196093" y="15477"/>
                  <a:pt x="210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33"/>
          <p:cNvSpPr/>
          <p:nvPr/>
        </p:nvSpPr>
        <p:spPr>
          <a:xfrm flipH="1">
            <a:off x="7264097" y="-718625"/>
            <a:ext cx="2683084" cy="5844911"/>
          </a:xfrm>
          <a:custGeom>
            <a:avLst/>
            <a:gdLst/>
            <a:ahLst/>
            <a:cxnLst/>
            <a:rect l="l" t="t" r="r" b="b"/>
            <a:pathLst>
              <a:path w="115725" h="126616" extrusionOk="0">
                <a:moveTo>
                  <a:pt x="0" y="120235"/>
                </a:moveTo>
                <a:cubicBezTo>
                  <a:pt x="1" y="120235"/>
                  <a:pt x="1" y="120235"/>
                  <a:pt x="2" y="120236"/>
                </a:cubicBezTo>
                <a:lnTo>
                  <a:pt x="2" y="120236"/>
                </a:lnTo>
                <a:cubicBezTo>
                  <a:pt x="1" y="120235"/>
                  <a:pt x="1" y="120235"/>
                  <a:pt x="0" y="120235"/>
                </a:cubicBezTo>
                <a:close/>
                <a:moveTo>
                  <a:pt x="45586" y="1"/>
                </a:moveTo>
                <a:cubicBezTo>
                  <a:pt x="45259" y="1"/>
                  <a:pt x="44932" y="44"/>
                  <a:pt x="44624" y="129"/>
                </a:cubicBezTo>
                <a:cubicBezTo>
                  <a:pt x="43300" y="494"/>
                  <a:pt x="42227" y="1453"/>
                  <a:pt x="41200" y="2389"/>
                </a:cubicBezTo>
                <a:cubicBezTo>
                  <a:pt x="38986" y="4397"/>
                  <a:pt x="36749" y="6474"/>
                  <a:pt x="35243" y="9031"/>
                </a:cubicBezTo>
                <a:cubicBezTo>
                  <a:pt x="36521" y="6474"/>
                  <a:pt x="38096" y="4055"/>
                  <a:pt x="39922" y="1841"/>
                </a:cubicBezTo>
                <a:cubicBezTo>
                  <a:pt x="39836" y="1831"/>
                  <a:pt x="39752" y="1826"/>
                  <a:pt x="39669" y="1826"/>
                </a:cubicBezTo>
                <a:cubicBezTo>
                  <a:pt x="38219" y="1826"/>
                  <a:pt x="37115" y="3283"/>
                  <a:pt x="36338" y="4557"/>
                </a:cubicBezTo>
                <a:cubicBezTo>
                  <a:pt x="32275" y="11336"/>
                  <a:pt x="28053" y="18617"/>
                  <a:pt x="28349" y="26538"/>
                </a:cubicBezTo>
                <a:cubicBezTo>
                  <a:pt x="27414" y="22680"/>
                  <a:pt x="27665" y="18868"/>
                  <a:pt x="28053" y="15011"/>
                </a:cubicBezTo>
                <a:cubicBezTo>
                  <a:pt x="28166" y="13964"/>
                  <a:pt x="30072" y="3666"/>
                  <a:pt x="30830" y="3666"/>
                </a:cubicBezTo>
                <a:cubicBezTo>
                  <a:pt x="30832" y="3666"/>
                  <a:pt x="30835" y="3667"/>
                  <a:pt x="30837" y="3667"/>
                </a:cubicBezTo>
                <a:cubicBezTo>
                  <a:pt x="30462" y="3625"/>
                  <a:pt x="30084" y="3604"/>
                  <a:pt x="29707" y="3604"/>
                </a:cubicBezTo>
                <a:cubicBezTo>
                  <a:pt x="28844" y="3604"/>
                  <a:pt x="27981" y="3711"/>
                  <a:pt x="27140" y="3918"/>
                </a:cubicBezTo>
                <a:cubicBezTo>
                  <a:pt x="25428" y="8346"/>
                  <a:pt x="24697" y="13162"/>
                  <a:pt x="25040" y="17887"/>
                </a:cubicBezTo>
                <a:cubicBezTo>
                  <a:pt x="24104" y="14098"/>
                  <a:pt x="23739" y="10172"/>
                  <a:pt x="23967" y="6269"/>
                </a:cubicBezTo>
                <a:lnTo>
                  <a:pt x="23967" y="6269"/>
                </a:lnTo>
                <a:cubicBezTo>
                  <a:pt x="22871" y="6406"/>
                  <a:pt x="22118" y="7547"/>
                  <a:pt x="22027" y="8643"/>
                </a:cubicBezTo>
                <a:cubicBezTo>
                  <a:pt x="21913" y="9738"/>
                  <a:pt x="22278" y="10834"/>
                  <a:pt x="22552" y="11907"/>
                </a:cubicBezTo>
                <a:cubicBezTo>
                  <a:pt x="23145" y="14258"/>
                  <a:pt x="23305" y="16746"/>
                  <a:pt x="23008" y="19165"/>
                </a:cubicBezTo>
                <a:cubicBezTo>
                  <a:pt x="22849" y="20626"/>
                  <a:pt x="22506" y="22087"/>
                  <a:pt x="22575" y="23548"/>
                </a:cubicBezTo>
                <a:cubicBezTo>
                  <a:pt x="22803" y="27884"/>
                  <a:pt x="25998" y="32153"/>
                  <a:pt x="27665" y="36056"/>
                </a:cubicBezTo>
                <a:cubicBezTo>
                  <a:pt x="30016" y="41602"/>
                  <a:pt x="30472" y="47834"/>
                  <a:pt x="29742" y="53768"/>
                </a:cubicBezTo>
                <a:cubicBezTo>
                  <a:pt x="27893" y="69061"/>
                  <a:pt x="18968" y="81843"/>
                  <a:pt x="12280" y="95379"/>
                </a:cubicBezTo>
                <a:cubicBezTo>
                  <a:pt x="11371" y="97219"/>
                  <a:pt x="1458" y="120237"/>
                  <a:pt x="19" y="120237"/>
                </a:cubicBezTo>
                <a:cubicBezTo>
                  <a:pt x="13" y="120237"/>
                  <a:pt x="7" y="120236"/>
                  <a:pt x="2" y="120236"/>
                </a:cubicBezTo>
                <a:lnTo>
                  <a:pt x="2" y="120236"/>
                </a:lnTo>
                <a:cubicBezTo>
                  <a:pt x="2672" y="120623"/>
                  <a:pt x="5319" y="121011"/>
                  <a:pt x="7989" y="121399"/>
                </a:cubicBezTo>
                <a:cubicBezTo>
                  <a:pt x="14631" y="122358"/>
                  <a:pt x="21274" y="123340"/>
                  <a:pt x="27916" y="124298"/>
                </a:cubicBezTo>
                <a:cubicBezTo>
                  <a:pt x="31362" y="124800"/>
                  <a:pt x="34832" y="125303"/>
                  <a:pt x="38301" y="125805"/>
                </a:cubicBezTo>
                <a:cubicBezTo>
                  <a:pt x="39511" y="125987"/>
                  <a:pt x="40721" y="126170"/>
                  <a:pt x="41931" y="126353"/>
                </a:cubicBezTo>
                <a:cubicBezTo>
                  <a:pt x="42507" y="126426"/>
                  <a:pt x="43007" y="126615"/>
                  <a:pt x="43517" y="126615"/>
                </a:cubicBezTo>
                <a:cubicBezTo>
                  <a:pt x="43794" y="126615"/>
                  <a:pt x="44075" y="126559"/>
                  <a:pt x="44373" y="126398"/>
                </a:cubicBezTo>
                <a:cubicBezTo>
                  <a:pt x="44761" y="126193"/>
                  <a:pt x="45103" y="125828"/>
                  <a:pt x="45195" y="125394"/>
                </a:cubicBezTo>
                <a:cubicBezTo>
                  <a:pt x="45263" y="125074"/>
                  <a:pt x="45195" y="124732"/>
                  <a:pt x="45240" y="124412"/>
                </a:cubicBezTo>
                <a:cubicBezTo>
                  <a:pt x="45332" y="123636"/>
                  <a:pt x="45993" y="123089"/>
                  <a:pt x="46633" y="122632"/>
                </a:cubicBezTo>
                <a:cubicBezTo>
                  <a:pt x="46861" y="122472"/>
                  <a:pt x="47112" y="122290"/>
                  <a:pt x="47294" y="122039"/>
                </a:cubicBezTo>
                <a:cubicBezTo>
                  <a:pt x="47934" y="121080"/>
                  <a:pt x="47066" y="119573"/>
                  <a:pt x="46769" y="118638"/>
                </a:cubicBezTo>
                <a:cubicBezTo>
                  <a:pt x="46381" y="117405"/>
                  <a:pt x="46016" y="116150"/>
                  <a:pt x="45674" y="114917"/>
                </a:cubicBezTo>
                <a:cubicBezTo>
                  <a:pt x="43642" y="107750"/>
                  <a:pt x="44030" y="101815"/>
                  <a:pt x="45537" y="94443"/>
                </a:cubicBezTo>
                <a:cubicBezTo>
                  <a:pt x="46450" y="89969"/>
                  <a:pt x="47431" y="85450"/>
                  <a:pt x="49554" y="81387"/>
                </a:cubicBezTo>
                <a:cubicBezTo>
                  <a:pt x="52499" y="75749"/>
                  <a:pt x="57041" y="74037"/>
                  <a:pt x="62496" y="71366"/>
                </a:cubicBezTo>
                <a:cubicBezTo>
                  <a:pt x="63318" y="70978"/>
                  <a:pt x="64140" y="70545"/>
                  <a:pt x="64710" y="69860"/>
                </a:cubicBezTo>
                <a:cubicBezTo>
                  <a:pt x="65304" y="69198"/>
                  <a:pt x="65555" y="68148"/>
                  <a:pt x="65121" y="67372"/>
                </a:cubicBezTo>
                <a:lnTo>
                  <a:pt x="65121" y="67372"/>
                </a:lnTo>
                <a:cubicBezTo>
                  <a:pt x="64003" y="68445"/>
                  <a:pt x="62679" y="69289"/>
                  <a:pt x="61241" y="69860"/>
                </a:cubicBezTo>
                <a:cubicBezTo>
                  <a:pt x="62519" y="67806"/>
                  <a:pt x="63797" y="65774"/>
                  <a:pt x="65075" y="63720"/>
                </a:cubicBezTo>
                <a:lnTo>
                  <a:pt x="63409" y="62990"/>
                </a:lnTo>
                <a:cubicBezTo>
                  <a:pt x="61127" y="70065"/>
                  <a:pt x="53594" y="70339"/>
                  <a:pt x="49874" y="75840"/>
                </a:cubicBezTo>
                <a:cubicBezTo>
                  <a:pt x="50992" y="69769"/>
                  <a:pt x="54758" y="64245"/>
                  <a:pt x="59985" y="61004"/>
                </a:cubicBezTo>
                <a:cubicBezTo>
                  <a:pt x="68362" y="55800"/>
                  <a:pt x="78930" y="55549"/>
                  <a:pt x="87672" y="50915"/>
                </a:cubicBezTo>
                <a:cubicBezTo>
                  <a:pt x="97236" y="45848"/>
                  <a:pt x="104883" y="37517"/>
                  <a:pt x="112278" y="29733"/>
                </a:cubicBezTo>
                <a:cubicBezTo>
                  <a:pt x="113944" y="27998"/>
                  <a:pt x="115725" y="25556"/>
                  <a:pt x="114629" y="23411"/>
                </a:cubicBezTo>
                <a:lnTo>
                  <a:pt x="114629" y="23411"/>
                </a:lnTo>
                <a:cubicBezTo>
                  <a:pt x="112164" y="27474"/>
                  <a:pt x="108854" y="31057"/>
                  <a:pt x="104974" y="33842"/>
                </a:cubicBezTo>
                <a:cubicBezTo>
                  <a:pt x="107599" y="29254"/>
                  <a:pt x="109448" y="24232"/>
                  <a:pt x="110452" y="19074"/>
                </a:cubicBezTo>
                <a:cubicBezTo>
                  <a:pt x="109516" y="18960"/>
                  <a:pt x="108558" y="18868"/>
                  <a:pt x="107622" y="18777"/>
                </a:cubicBezTo>
                <a:cubicBezTo>
                  <a:pt x="106869" y="28295"/>
                  <a:pt x="101048" y="36969"/>
                  <a:pt x="93333" y="42607"/>
                </a:cubicBezTo>
                <a:cubicBezTo>
                  <a:pt x="88380" y="46213"/>
                  <a:pt x="82719" y="48678"/>
                  <a:pt x="76853" y="50322"/>
                </a:cubicBezTo>
                <a:cubicBezTo>
                  <a:pt x="75891" y="50584"/>
                  <a:pt x="72071" y="51893"/>
                  <a:pt x="70073" y="51893"/>
                </a:cubicBezTo>
                <a:cubicBezTo>
                  <a:pt x="69465" y="51893"/>
                  <a:pt x="69026" y="51772"/>
                  <a:pt x="68887" y="51463"/>
                </a:cubicBezTo>
                <a:cubicBezTo>
                  <a:pt x="68339" y="50230"/>
                  <a:pt x="72128" y="45757"/>
                  <a:pt x="72813" y="44638"/>
                </a:cubicBezTo>
                <a:cubicBezTo>
                  <a:pt x="78862" y="34686"/>
                  <a:pt x="83724" y="24050"/>
                  <a:pt x="85801" y="12546"/>
                </a:cubicBezTo>
                <a:cubicBezTo>
                  <a:pt x="86006" y="11450"/>
                  <a:pt x="86143" y="10218"/>
                  <a:pt x="85436" y="9373"/>
                </a:cubicBezTo>
                <a:cubicBezTo>
                  <a:pt x="85002" y="8871"/>
                  <a:pt x="84363" y="8620"/>
                  <a:pt x="83746" y="8414"/>
                </a:cubicBezTo>
                <a:cubicBezTo>
                  <a:pt x="79273" y="6839"/>
                  <a:pt x="74594" y="5881"/>
                  <a:pt x="69869" y="5607"/>
                </a:cubicBezTo>
                <a:cubicBezTo>
                  <a:pt x="69770" y="5602"/>
                  <a:pt x="69668" y="5598"/>
                  <a:pt x="69567" y="5598"/>
                </a:cubicBezTo>
                <a:cubicBezTo>
                  <a:pt x="69203" y="5598"/>
                  <a:pt x="68841" y="5649"/>
                  <a:pt x="68590" y="5881"/>
                </a:cubicBezTo>
                <a:cubicBezTo>
                  <a:pt x="68225" y="6223"/>
                  <a:pt x="68225" y="6817"/>
                  <a:pt x="68271" y="7319"/>
                </a:cubicBezTo>
                <a:cubicBezTo>
                  <a:pt x="69298" y="22201"/>
                  <a:pt x="61789" y="36261"/>
                  <a:pt x="53777" y="48838"/>
                </a:cubicBezTo>
                <a:cubicBezTo>
                  <a:pt x="55055" y="40781"/>
                  <a:pt x="55420" y="32564"/>
                  <a:pt x="54895" y="24415"/>
                </a:cubicBezTo>
                <a:cubicBezTo>
                  <a:pt x="54827" y="23593"/>
                  <a:pt x="54736" y="22680"/>
                  <a:pt x="54188" y="22064"/>
                </a:cubicBezTo>
                <a:cubicBezTo>
                  <a:pt x="53902" y="21756"/>
                  <a:pt x="53457" y="21585"/>
                  <a:pt x="53041" y="21585"/>
                </a:cubicBezTo>
                <a:cubicBezTo>
                  <a:pt x="52624" y="21585"/>
                  <a:pt x="52236" y="21756"/>
                  <a:pt x="52065" y="22132"/>
                </a:cubicBezTo>
                <a:cubicBezTo>
                  <a:pt x="53731" y="29231"/>
                  <a:pt x="53320" y="36786"/>
                  <a:pt x="51015" y="43702"/>
                </a:cubicBezTo>
                <a:cubicBezTo>
                  <a:pt x="49714" y="47628"/>
                  <a:pt x="47956" y="50641"/>
                  <a:pt x="45423" y="53860"/>
                </a:cubicBezTo>
                <a:cubicBezTo>
                  <a:pt x="43391" y="56416"/>
                  <a:pt x="40219" y="60182"/>
                  <a:pt x="40013" y="63629"/>
                </a:cubicBezTo>
                <a:cubicBezTo>
                  <a:pt x="40013" y="59771"/>
                  <a:pt x="38918" y="56256"/>
                  <a:pt x="39876" y="52422"/>
                </a:cubicBezTo>
                <a:cubicBezTo>
                  <a:pt x="41063" y="47651"/>
                  <a:pt x="43026" y="43246"/>
                  <a:pt x="43277" y="38270"/>
                </a:cubicBezTo>
                <a:cubicBezTo>
                  <a:pt x="43437" y="34960"/>
                  <a:pt x="43323" y="31628"/>
                  <a:pt x="44053" y="28387"/>
                </a:cubicBezTo>
                <a:cubicBezTo>
                  <a:pt x="44807" y="25168"/>
                  <a:pt x="46564" y="21995"/>
                  <a:pt x="49509" y="20489"/>
                </a:cubicBezTo>
                <a:cubicBezTo>
                  <a:pt x="49393" y="19853"/>
                  <a:pt x="48707" y="19493"/>
                  <a:pt x="48057" y="19493"/>
                </a:cubicBezTo>
                <a:cubicBezTo>
                  <a:pt x="47937" y="19493"/>
                  <a:pt x="47819" y="19505"/>
                  <a:pt x="47705" y="19530"/>
                </a:cubicBezTo>
                <a:cubicBezTo>
                  <a:pt x="46952" y="19713"/>
                  <a:pt x="46381" y="20284"/>
                  <a:pt x="45879" y="20877"/>
                </a:cubicBezTo>
                <a:cubicBezTo>
                  <a:pt x="43323" y="23867"/>
                  <a:pt x="41999" y="27884"/>
                  <a:pt x="42273" y="31833"/>
                </a:cubicBezTo>
                <a:cubicBezTo>
                  <a:pt x="40812" y="27405"/>
                  <a:pt x="40401" y="22657"/>
                  <a:pt x="41109" y="18047"/>
                </a:cubicBezTo>
                <a:lnTo>
                  <a:pt x="41109" y="18047"/>
                </a:lnTo>
                <a:cubicBezTo>
                  <a:pt x="39808" y="18960"/>
                  <a:pt x="39214" y="20649"/>
                  <a:pt x="39191" y="22247"/>
                </a:cubicBezTo>
                <a:cubicBezTo>
                  <a:pt x="39169" y="23821"/>
                  <a:pt x="39625" y="25374"/>
                  <a:pt x="40036" y="26926"/>
                </a:cubicBezTo>
                <a:cubicBezTo>
                  <a:pt x="42159" y="34892"/>
                  <a:pt x="41748" y="41899"/>
                  <a:pt x="37343" y="48998"/>
                </a:cubicBezTo>
                <a:cubicBezTo>
                  <a:pt x="37525" y="45346"/>
                  <a:pt x="36749" y="41671"/>
                  <a:pt x="35129" y="38407"/>
                </a:cubicBezTo>
                <a:cubicBezTo>
                  <a:pt x="34307" y="36763"/>
                  <a:pt x="33280" y="35234"/>
                  <a:pt x="32527" y="33545"/>
                </a:cubicBezTo>
                <a:cubicBezTo>
                  <a:pt x="30267" y="28409"/>
                  <a:pt x="32002" y="23685"/>
                  <a:pt x="33371" y="18663"/>
                </a:cubicBezTo>
                <a:cubicBezTo>
                  <a:pt x="34832" y="13322"/>
                  <a:pt x="37868" y="8414"/>
                  <a:pt x="42045" y="4762"/>
                </a:cubicBezTo>
                <a:cubicBezTo>
                  <a:pt x="43825" y="3210"/>
                  <a:pt x="45856" y="1864"/>
                  <a:pt x="48185" y="1430"/>
                </a:cubicBezTo>
                <a:cubicBezTo>
                  <a:pt x="47747" y="467"/>
                  <a:pt x="46664" y="1"/>
                  <a:pt x="45586"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33"/>
          <p:cNvSpPr/>
          <p:nvPr/>
        </p:nvSpPr>
        <p:spPr>
          <a:xfrm>
            <a:off x="6041157" y="-525050"/>
            <a:ext cx="3808212" cy="3515391"/>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33"/>
          <p:cNvSpPr/>
          <p:nvPr/>
        </p:nvSpPr>
        <p:spPr>
          <a:xfrm>
            <a:off x="-211375" y="4187950"/>
            <a:ext cx="10157106" cy="1387800"/>
          </a:xfrm>
          <a:custGeom>
            <a:avLst/>
            <a:gdLst/>
            <a:ahLst/>
            <a:cxnLst/>
            <a:rect l="l" t="t" r="r" b="b"/>
            <a:pathLst>
              <a:path w="310425" h="55512" extrusionOk="0">
                <a:moveTo>
                  <a:pt x="2900" y="1"/>
                </a:moveTo>
                <a:lnTo>
                  <a:pt x="1" y="52476"/>
                </a:lnTo>
                <a:lnTo>
                  <a:pt x="308896" y="55512"/>
                </a:lnTo>
                <a:cubicBezTo>
                  <a:pt x="308896" y="55512"/>
                  <a:pt x="310425" y="8720"/>
                  <a:pt x="305107" y="4155"/>
                </a:cubicBezTo>
                <a:cubicBezTo>
                  <a:pt x="303814" y="3050"/>
                  <a:pt x="302122" y="2614"/>
                  <a:pt x="300041" y="2614"/>
                </a:cubicBezTo>
                <a:cubicBezTo>
                  <a:pt x="293521" y="2614"/>
                  <a:pt x="283181" y="6896"/>
                  <a:pt x="269339" y="8332"/>
                </a:cubicBezTo>
                <a:cubicBezTo>
                  <a:pt x="251079" y="10249"/>
                  <a:pt x="249550" y="8720"/>
                  <a:pt x="233960" y="22803"/>
                </a:cubicBezTo>
                <a:cubicBezTo>
                  <a:pt x="225701" y="30252"/>
                  <a:pt x="207225" y="32082"/>
                  <a:pt x="190185" y="32082"/>
                </a:cubicBezTo>
                <a:cubicBezTo>
                  <a:pt x="175060" y="32082"/>
                  <a:pt x="161066" y="30640"/>
                  <a:pt x="156354" y="30404"/>
                </a:cubicBezTo>
                <a:cubicBezTo>
                  <a:pt x="147515" y="29961"/>
                  <a:pt x="148054" y="27742"/>
                  <a:pt x="143776" y="27742"/>
                </a:cubicBezTo>
                <a:cubicBezTo>
                  <a:pt x="143204" y="27742"/>
                  <a:pt x="142546" y="27781"/>
                  <a:pt x="141769" y="27870"/>
                </a:cubicBezTo>
                <a:cubicBezTo>
                  <a:pt x="137896" y="28312"/>
                  <a:pt x="127514" y="31163"/>
                  <a:pt x="111151" y="31163"/>
                </a:cubicBezTo>
                <a:cubicBezTo>
                  <a:pt x="99647" y="31163"/>
                  <a:pt x="85186" y="29754"/>
                  <a:pt x="67952" y="25108"/>
                </a:cubicBezTo>
                <a:cubicBezTo>
                  <a:pt x="23899" y="13239"/>
                  <a:pt x="2900" y="1"/>
                  <a:pt x="29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33"/>
          <p:cNvSpPr/>
          <p:nvPr/>
        </p:nvSpPr>
        <p:spPr>
          <a:xfrm flipH="1">
            <a:off x="2865897" y="4698175"/>
            <a:ext cx="5773200" cy="1225904"/>
          </a:xfrm>
          <a:custGeom>
            <a:avLst/>
            <a:gdLst/>
            <a:ahLst/>
            <a:cxnLst/>
            <a:rect l="l" t="t" r="r" b="b"/>
            <a:pathLst>
              <a:path w="183699" h="34421" extrusionOk="0">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12" name="Google Shape;3912;p33"/>
          <p:cNvGrpSpPr/>
          <p:nvPr/>
        </p:nvGrpSpPr>
        <p:grpSpPr>
          <a:xfrm>
            <a:off x="7133281" y="3196713"/>
            <a:ext cx="2711800" cy="3077000"/>
            <a:chOff x="4675" y="5263075"/>
            <a:chExt cx="2711800" cy="3077000"/>
          </a:xfrm>
        </p:grpSpPr>
        <p:sp>
          <p:nvSpPr>
            <p:cNvPr id="3913" name="Google Shape;3913;p33"/>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33"/>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33"/>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16" name="Google Shape;3916;p33"/>
            <p:cNvGrpSpPr/>
            <p:nvPr/>
          </p:nvGrpSpPr>
          <p:grpSpPr>
            <a:xfrm>
              <a:off x="4675" y="5345475"/>
              <a:ext cx="2711800" cy="2994600"/>
              <a:chOff x="4675" y="5345475"/>
              <a:chExt cx="2711800" cy="2994600"/>
            </a:xfrm>
          </p:grpSpPr>
          <p:sp>
            <p:nvSpPr>
              <p:cNvPr id="3917" name="Google Shape;3917;p33"/>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33"/>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33"/>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33"/>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33"/>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33"/>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33"/>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33"/>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33"/>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33"/>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33"/>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33"/>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33"/>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33"/>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33"/>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33"/>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33"/>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33"/>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33"/>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33"/>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33"/>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33"/>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33"/>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33"/>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33"/>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33"/>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33"/>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44" name="Google Shape;3944;p33"/>
              <p:cNvGrpSpPr/>
              <p:nvPr/>
            </p:nvGrpSpPr>
            <p:grpSpPr>
              <a:xfrm>
                <a:off x="4675" y="5593050"/>
                <a:ext cx="2711800" cy="2747025"/>
                <a:chOff x="4675" y="3688050"/>
                <a:chExt cx="2711800" cy="2747025"/>
              </a:xfrm>
            </p:grpSpPr>
            <p:sp>
              <p:nvSpPr>
                <p:cNvPr id="3945" name="Google Shape;3945;p33"/>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33"/>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33"/>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33"/>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33"/>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33"/>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33"/>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33"/>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33"/>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33"/>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33"/>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33"/>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57" name="Google Shape;3957;p33"/>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958" name="Google Shape;3958;p33"/>
          <p:cNvSpPr/>
          <p:nvPr/>
        </p:nvSpPr>
        <p:spPr>
          <a:xfrm flipH="1">
            <a:off x="4456230" y="-236961"/>
            <a:ext cx="5251671" cy="2156019"/>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33"/>
          <p:cNvSpPr/>
          <p:nvPr/>
        </p:nvSpPr>
        <p:spPr>
          <a:xfrm flipH="1">
            <a:off x="8422056" y="-55922"/>
            <a:ext cx="1357982" cy="80636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33"/>
          <p:cNvSpPr/>
          <p:nvPr/>
        </p:nvSpPr>
        <p:spPr>
          <a:xfrm flipH="1">
            <a:off x="6777405" y="822710"/>
            <a:ext cx="2266383" cy="2090844"/>
          </a:xfrm>
          <a:custGeom>
            <a:avLst/>
            <a:gdLst/>
            <a:ahLst/>
            <a:cxnLst/>
            <a:rect l="l" t="t" r="r" b="b"/>
            <a:pathLst>
              <a:path w="77789" h="71764" extrusionOk="0">
                <a:moveTo>
                  <a:pt x="10089" y="1"/>
                </a:moveTo>
                <a:lnTo>
                  <a:pt x="2283" y="8332"/>
                </a:lnTo>
                <a:lnTo>
                  <a:pt x="4953" y="12075"/>
                </a:lnTo>
                <a:lnTo>
                  <a:pt x="5318" y="18626"/>
                </a:lnTo>
                <a:cubicBezTo>
                  <a:pt x="5159" y="20954"/>
                  <a:pt x="5044" y="23305"/>
                  <a:pt x="4748" y="25611"/>
                </a:cubicBezTo>
                <a:cubicBezTo>
                  <a:pt x="4382" y="28510"/>
                  <a:pt x="2534" y="31431"/>
                  <a:pt x="2876" y="34399"/>
                </a:cubicBezTo>
                <a:cubicBezTo>
                  <a:pt x="2944" y="34992"/>
                  <a:pt x="3104" y="35585"/>
                  <a:pt x="3173" y="36202"/>
                </a:cubicBezTo>
                <a:cubicBezTo>
                  <a:pt x="3310" y="37594"/>
                  <a:pt x="2853" y="39032"/>
                  <a:pt x="2283" y="40310"/>
                </a:cubicBezTo>
                <a:cubicBezTo>
                  <a:pt x="2037" y="40868"/>
                  <a:pt x="1093" y="42037"/>
                  <a:pt x="1179" y="42686"/>
                </a:cubicBezTo>
                <a:lnTo>
                  <a:pt x="1179" y="42686"/>
                </a:lnTo>
                <a:cubicBezTo>
                  <a:pt x="1079" y="42167"/>
                  <a:pt x="0" y="37229"/>
                  <a:pt x="0" y="37229"/>
                </a:cubicBezTo>
                <a:lnTo>
                  <a:pt x="0" y="71763"/>
                </a:lnTo>
                <a:cubicBezTo>
                  <a:pt x="1278" y="71467"/>
                  <a:pt x="2625" y="70942"/>
                  <a:pt x="3926" y="70828"/>
                </a:cubicBezTo>
                <a:cubicBezTo>
                  <a:pt x="3948" y="70825"/>
                  <a:pt x="3972" y="70824"/>
                  <a:pt x="3997" y="70824"/>
                </a:cubicBezTo>
                <a:cubicBezTo>
                  <a:pt x="4655" y="70824"/>
                  <a:pt x="6219" y="71575"/>
                  <a:pt x="6826" y="71575"/>
                </a:cubicBezTo>
                <a:cubicBezTo>
                  <a:pt x="6903" y="71575"/>
                  <a:pt x="6965" y="71563"/>
                  <a:pt x="7007" y="71535"/>
                </a:cubicBezTo>
                <a:cubicBezTo>
                  <a:pt x="7144" y="71421"/>
                  <a:pt x="7236" y="70965"/>
                  <a:pt x="7258" y="70325"/>
                </a:cubicBezTo>
                <a:cubicBezTo>
                  <a:pt x="7350" y="68796"/>
                  <a:pt x="7190" y="66331"/>
                  <a:pt x="7258" y="65760"/>
                </a:cubicBezTo>
                <a:cubicBezTo>
                  <a:pt x="7464" y="63592"/>
                  <a:pt x="7875" y="61424"/>
                  <a:pt x="8445" y="59324"/>
                </a:cubicBezTo>
                <a:cubicBezTo>
                  <a:pt x="9016" y="57269"/>
                  <a:pt x="9769" y="55215"/>
                  <a:pt x="11047" y="53503"/>
                </a:cubicBezTo>
                <a:cubicBezTo>
                  <a:pt x="11938" y="52316"/>
                  <a:pt x="13056" y="51312"/>
                  <a:pt x="14083" y="50239"/>
                </a:cubicBezTo>
                <a:cubicBezTo>
                  <a:pt x="16731" y="47409"/>
                  <a:pt x="18694" y="44008"/>
                  <a:pt x="20041" y="40402"/>
                </a:cubicBezTo>
                <a:cubicBezTo>
                  <a:pt x="20313" y="39608"/>
                  <a:pt x="23240" y="33348"/>
                  <a:pt x="23728" y="33348"/>
                </a:cubicBezTo>
                <a:cubicBezTo>
                  <a:pt x="23732" y="33348"/>
                  <a:pt x="23735" y="33348"/>
                  <a:pt x="23738" y="33349"/>
                </a:cubicBezTo>
                <a:cubicBezTo>
                  <a:pt x="23784" y="33349"/>
                  <a:pt x="39533" y="35996"/>
                  <a:pt x="39533" y="35996"/>
                </a:cubicBezTo>
                <a:lnTo>
                  <a:pt x="53137" y="29080"/>
                </a:lnTo>
                <a:cubicBezTo>
                  <a:pt x="57132" y="26318"/>
                  <a:pt x="60304" y="23693"/>
                  <a:pt x="65326" y="22963"/>
                </a:cubicBezTo>
                <a:cubicBezTo>
                  <a:pt x="68955" y="22438"/>
                  <a:pt x="72744" y="22347"/>
                  <a:pt x="76054" y="20726"/>
                </a:cubicBezTo>
                <a:cubicBezTo>
                  <a:pt x="76602" y="20452"/>
                  <a:pt x="77150" y="20133"/>
                  <a:pt x="77469" y="19608"/>
                </a:cubicBezTo>
                <a:cubicBezTo>
                  <a:pt x="77789" y="19106"/>
                  <a:pt x="77789" y="18352"/>
                  <a:pt x="77309" y="17964"/>
                </a:cubicBezTo>
                <a:cubicBezTo>
                  <a:pt x="74729" y="20053"/>
                  <a:pt x="71395" y="21170"/>
                  <a:pt x="68071" y="21170"/>
                </a:cubicBezTo>
                <a:cubicBezTo>
                  <a:pt x="66455" y="21170"/>
                  <a:pt x="64841" y="20906"/>
                  <a:pt x="63317" y="20361"/>
                </a:cubicBezTo>
                <a:cubicBezTo>
                  <a:pt x="65417" y="18170"/>
                  <a:pt x="68248" y="16640"/>
                  <a:pt x="71238" y="16093"/>
                </a:cubicBezTo>
                <a:cubicBezTo>
                  <a:pt x="71124" y="15796"/>
                  <a:pt x="71010" y="15476"/>
                  <a:pt x="70873" y="15180"/>
                </a:cubicBezTo>
                <a:cubicBezTo>
                  <a:pt x="67106" y="15499"/>
                  <a:pt x="63683" y="17462"/>
                  <a:pt x="60670" y="19745"/>
                </a:cubicBezTo>
                <a:cubicBezTo>
                  <a:pt x="57657" y="22027"/>
                  <a:pt x="54918" y="24652"/>
                  <a:pt x="51699" y="26638"/>
                </a:cubicBezTo>
                <a:cubicBezTo>
                  <a:pt x="47865" y="29035"/>
                  <a:pt x="42729" y="31317"/>
                  <a:pt x="38369" y="32367"/>
                </a:cubicBezTo>
                <a:cubicBezTo>
                  <a:pt x="35790" y="32983"/>
                  <a:pt x="32777" y="32778"/>
                  <a:pt x="30129" y="32983"/>
                </a:cubicBezTo>
                <a:lnTo>
                  <a:pt x="28349" y="31386"/>
                </a:lnTo>
                <a:lnTo>
                  <a:pt x="31910" y="28555"/>
                </a:lnTo>
                <a:lnTo>
                  <a:pt x="34558" y="26592"/>
                </a:lnTo>
                <a:cubicBezTo>
                  <a:pt x="34558" y="26592"/>
                  <a:pt x="34886" y="26641"/>
                  <a:pt x="35304" y="26641"/>
                </a:cubicBezTo>
                <a:cubicBezTo>
                  <a:pt x="35696" y="26641"/>
                  <a:pt x="36167" y="26598"/>
                  <a:pt x="36520" y="26432"/>
                </a:cubicBezTo>
                <a:cubicBezTo>
                  <a:pt x="37228" y="26067"/>
                  <a:pt x="45719" y="20224"/>
                  <a:pt x="45719" y="20224"/>
                </a:cubicBezTo>
                <a:lnTo>
                  <a:pt x="43071" y="18626"/>
                </a:lnTo>
                <a:lnTo>
                  <a:pt x="37479" y="22872"/>
                </a:lnTo>
                <a:lnTo>
                  <a:pt x="29422" y="27482"/>
                </a:lnTo>
                <a:lnTo>
                  <a:pt x="35448" y="14198"/>
                </a:lnTo>
                <a:lnTo>
                  <a:pt x="37479" y="7807"/>
                </a:lnTo>
                <a:lnTo>
                  <a:pt x="36155" y="4977"/>
                </a:lnTo>
                <a:lnTo>
                  <a:pt x="33325" y="4977"/>
                </a:lnTo>
                <a:lnTo>
                  <a:pt x="31910" y="18444"/>
                </a:lnTo>
                <a:lnTo>
                  <a:pt x="27299" y="25017"/>
                </a:lnTo>
                <a:lnTo>
                  <a:pt x="24629" y="29445"/>
                </a:lnTo>
                <a:cubicBezTo>
                  <a:pt x="21593" y="27711"/>
                  <a:pt x="21091" y="26136"/>
                  <a:pt x="20908" y="22598"/>
                </a:cubicBezTo>
                <a:cubicBezTo>
                  <a:pt x="20817" y="20726"/>
                  <a:pt x="20566" y="18877"/>
                  <a:pt x="20337" y="17028"/>
                </a:cubicBezTo>
                <a:cubicBezTo>
                  <a:pt x="20200" y="15796"/>
                  <a:pt x="20041" y="14563"/>
                  <a:pt x="19881" y="13331"/>
                </a:cubicBezTo>
                <a:cubicBezTo>
                  <a:pt x="18877" y="13376"/>
                  <a:pt x="18078" y="14244"/>
                  <a:pt x="17781" y="15225"/>
                </a:cubicBezTo>
                <a:cubicBezTo>
                  <a:pt x="17507" y="16184"/>
                  <a:pt x="17621" y="17211"/>
                  <a:pt x="17758" y="18215"/>
                </a:cubicBezTo>
                <a:cubicBezTo>
                  <a:pt x="16914" y="15636"/>
                  <a:pt x="15749" y="13171"/>
                  <a:pt x="14334" y="10843"/>
                </a:cubicBezTo>
                <a:cubicBezTo>
                  <a:pt x="13764" y="11025"/>
                  <a:pt x="13444" y="11665"/>
                  <a:pt x="13444" y="12258"/>
                </a:cubicBezTo>
                <a:cubicBezTo>
                  <a:pt x="13444" y="12874"/>
                  <a:pt x="13672" y="13445"/>
                  <a:pt x="13901" y="13993"/>
                </a:cubicBezTo>
                <a:cubicBezTo>
                  <a:pt x="15978" y="18946"/>
                  <a:pt x="16799" y="23990"/>
                  <a:pt x="16936" y="29308"/>
                </a:cubicBezTo>
                <a:cubicBezTo>
                  <a:pt x="17051" y="33463"/>
                  <a:pt x="16343" y="37754"/>
                  <a:pt x="14289" y="41429"/>
                </a:cubicBezTo>
                <a:cubicBezTo>
                  <a:pt x="13375" y="43028"/>
                  <a:pt x="11167" y="46061"/>
                  <a:pt x="9315" y="46061"/>
                </a:cubicBezTo>
                <a:cubicBezTo>
                  <a:pt x="8576" y="46061"/>
                  <a:pt x="7893" y="45578"/>
                  <a:pt x="7373" y="44327"/>
                </a:cubicBezTo>
                <a:cubicBezTo>
                  <a:pt x="5866" y="40721"/>
                  <a:pt x="6163" y="36590"/>
                  <a:pt x="7373" y="32869"/>
                </a:cubicBezTo>
                <a:cubicBezTo>
                  <a:pt x="8559" y="29149"/>
                  <a:pt x="10591" y="25771"/>
                  <a:pt x="12531" y="22370"/>
                </a:cubicBezTo>
                <a:cubicBezTo>
                  <a:pt x="12942" y="21662"/>
                  <a:pt x="13353" y="20932"/>
                  <a:pt x="13376" y="20110"/>
                </a:cubicBezTo>
                <a:cubicBezTo>
                  <a:pt x="13398" y="19311"/>
                  <a:pt x="12919" y="18421"/>
                  <a:pt x="12120" y="18284"/>
                </a:cubicBezTo>
                <a:cubicBezTo>
                  <a:pt x="11801" y="20429"/>
                  <a:pt x="11070" y="22507"/>
                  <a:pt x="9997" y="24378"/>
                </a:cubicBezTo>
                <a:cubicBezTo>
                  <a:pt x="10659" y="22210"/>
                  <a:pt x="11116" y="19996"/>
                  <a:pt x="11367" y="17736"/>
                </a:cubicBezTo>
                <a:cubicBezTo>
                  <a:pt x="11435" y="17234"/>
                  <a:pt x="11481" y="16663"/>
                  <a:pt x="11276" y="16184"/>
                </a:cubicBezTo>
                <a:cubicBezTo>
                  <a:pt x="11102" y="15779"/>
                  <a:pt x="10685" y="15440"/>
                  <a:pt x="10257" y="15440"/>
                </a:cubicBezTo>
                <a:cubicBezTo>
                  <a:pt x="10178" y="15440"/>
                  <a:pt x="10099" y="15451"/>
                  <a:pt x="10020" y="15476"/>
                </a:cubicBezTo>
                <a:cubicBezTo>
                  <a:pt x="10431" y="19722"/>
                  <a:pt x="9062" y="24127"/>
                  <a:pt x="6300" y="27391"/>
                </a:cubicBezTo>
                <a:cubicBezTo>
                  <a:pt x="7030" y="24606"/>
                  <a:pt x="7601" y="21799"/>
                  <a:pt x="8035" y="18946"/>
                </a:cubicBezTo>
                <a:cubicBezTo>
                  <a:pt x="8263" y="17508"/>
                  <a:pt x="9290" y="13947"/>
                  <a:pt x="8491" y="12600"/>
                </a:cubicBezTo>
                <a:cubicBezTo>
                  <a:pt x="8491" y="12600"/>
                  <a:pt x="6254" y="8697"/>
                  <a:pt x="6254" y="8697"/>
                </a:cubicBezTo>
                <a:lnTo>
                  <a:pt x="12212" y="1416"/>
                </a:lnTo>
                <a:lnTo>
                  <a:pt x="10089" y="1"/>
                </a:ln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33"/>
          <p:cNvSpPr/>
          <p:nvPr/>
        </p:nvSpPr>
        <p:spPr>
          <a:xfrm flipH="1">
            <a:off x="-838309" y="1408248"/>
            <a:ext cx="1480820" cy="2283111"/>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33"/>
          <p:cNvSpPr/>
          <p:nvPr/>
        </p:nvSpPr>
        <p:spPr>
          <a:xfrm flipH="1">
            <a:off x="-2575250" y="371043"/>
            <a:ext cx="3288473" cy="2261074"/>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33"/>
          <p:cNvSpPr/>
          <p:nvPr/>
        </p:nvSpPr>
        <p:spPr>
          <a:xfrm>
            <a:off x="-1467160" y="2332479"/>
            <a:ext cx="1720031" cy="1396462"/>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64" name="Google Shape;3964;p33"/>
          <p:cNvGrpSpPr/>
          <p:nvPr/>
        </p:nvGrpSpPr>
        <p:grpSpPr>
          <a:xfrm>
            <a:off x="-1100151" y="3238849"/>
            <a:ext cx="2506462" cy="1803274"/>
            <a:chOff x="4827150" y="2632375"/>
            <a:chExt cx="1863125" cy="1340425"/>
          </a:xfrm>
        </p:grpSpPr>
        <p:sp>
          <p:nvSpPr>
            <p:cNvPr id="3965" name="Google Shape;3965;p33"/>
            <p:cNvSpPr/>
            <p:nvPr/>
          </p:nvSpPr>
          <p:spPr>
            <a:xfrm>
              <a:off x="5790375" y="3391875"/>
              <a:ext cx="716725" cy="580925"/>
            </a:xfrm>
            <a:custGeom>
              <a:avLst/>
              <a:gdLst/>
              <a:ahLst/>
              <a:cxnLst/>
              <a:rect l="l" t="t" r="r" b="b"/>
              <a:pathLst>
                <a:path w="28669" h="23237" extrusionOk="0">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66" name="Google Shape;3966;p33"/>
            <p:cNvGrpSpPr/>
            <p:nvPr/>
          </p:nvGrpSpPr>
          <p:grpSpPr>
            <a:xfrm>
              <a:off x="4827150" y="2632375"/>
              <a:ext cx="1863125" cy="1274825"/>
              <a:chOff x="4827150" y="2632375"/>
              <a:chExt cx="1863125" cy="1274825"/>
            </a:xfrm>
          </p:grpSpPr>
          <p:sp>
            <p:nvSpPr>
              <p:cNvPr id="3967" name="Google Shape;3967;p33"/>
              <p:cNvSpPr/>
              <p:nvPr/>
            </p:nvSpPr>
            <p:spPr>
              <a:xfrm>
                <a:off x="4844825" y="2822325"/>
                <a:ext cx="721875" cy="658025"/>
              </a:xfrm>
              <a:custGeom>
                <a:avLst/>
                <a:gdLst/>
                <a:ahLst/>
                <a:cxnLst/>
                <a:rect l="l" t="t" r="r" b="b"/>
                <a:pathLst>
                  <a:path w="28875" h="26321" extrusionOk="0">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33"/>
              <p:cNvSpPr/>
              <p:nvPr/>
            </p:nvSpPr>
            <p:spPr>
              <a:xfrm>
                <a:off x="4827150" y="3079700"/>
                <a:ext cx="721875" cy="658000"/>
              </a:xfrm>
              <a:custGeom>
                <a:avLst/>
                <a:gdLst/>
                <a:ahLst/>
                <a:cxnLst/>
                <a:rect l="l" t="t" r="r" b="b"/>
                <a:pathLst>
                  <a:path w="28875" h="26320" extrusionOk="0">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33"/>
              <p:cNvSpPr/>
              <p:nvPr/>
            </p:nvSpPr>
            <p:spPr>
              <a:xfrm>
                <a:off x="5487350" y="2892125"/>
                <a:ext cx="1202925" cy="1015075"/>
              </a:xfrm>
              <a:custGeom>
                <a:avLst/>
                <a:gdLst/>
                <a:ahLst/>
                <a:cxnLst/>
                <a:rect l="l" t="t" r="r" b="b"/>
                <a:pathLst>
                  <a:path w="48117" h="40603" extrusionOk="0">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33"/>
              <p:cNvSpPr/>
              <p:nvPr/>
            </p:nvSpPr>
            <p:spPr>
              <a:xfrm>
                <a:off x="5487350" y="2632375"/>
                <a:ext cx="733300" cy="1193775"/>
              </a:xfrm>
              <a:custGeom>
                <a:avLst/>
                <a:gdLst/>
                <a:ahLst/>
                <a:cxnLst/>
                <a:rect l="l" t="t" r="r" b="b"/>
                <a:pathLst>
                  <a:path w="29332" h="47751" extrusionOk="0">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33"/>
              <p:cNvSpPr/>
              <p:nvPr/>
            </p:nvSpPr>
            <p:spPr>
              <a:xfrm>
                <a:off x="5341850" y="3063775"/>
                <a:ext cx="452525" cy="688925"/>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972" name="Google Shape;3972;p33"/>
          <p:cNvSpPr/>
          <p:nvPr/>
        </p:nvSpPr>
        <p:spPr>
          <a:xfrm flipH="1">
            <a:off x="-2548987" y="-1501363"/>
            <a:ext cx="4419625" cy="3083306"/>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33"/>
          <p:cNvSpPr/>
          <p:nvPr/>
        </p:nvSpPr>
        <p:spPr>
          <a:xfrm flipH="1">
            <a:off x="-2201732" y="-1272774"/>
            <a:ext cx="2988212" cy="4964116"/>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33"/>
          <p:cNvSpPr/>
          <p:nvPr/>
        </p:nvSpPr>
        <p:spPr>
          <a:xfrm flipH="1">
            <a:off x="-2816962" y="-1575363"/>
            <a:ext cx="4419625" cy="3083306"/>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33"/>
          <p:cNvSpPr/>
          <p:nvPr/>
        </p:nvSpPr>
        <p:spPr>
          <a:xfrm>
            <a:off x="-84398" y="4070352"/>
            <a:ext cx="1366275" cy="1268078"/>
          </a:xfrm>
          <a:custGeom>
            <a:avLst/>
            <a:gdLst/>
            <a:ahLst/>
            <a:cxnLst/>
            <a:rect l="l" t="t" r="r" b="b"/>
            <a:pathLst>
              <a:path w="34923" h="32413" extrusionOk="0">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rgbClr val="3D6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33"/>
          <p:cNvSpPr/>
          <p:nvPr/>
        </p:nvSpPr>
        <p:spPr>
          <a:xfrm>
            <a:off x="-1725325" y="3044149"/>
            <a:ext cx="2205865" cy="1902268"/>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rgbClr val="2F4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33"/>
          <p:cNvSpPr/>
          <p:nvPr/>
        </p:nvSpPr>
        <p:spPr>
          <a:xfrm>
            <a:off x="-1724602" y="3107544"/>
            <a:ext cx="2134839" cy="1784418"/>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78" name="Google Shape;3978;p33"/>
          <p:cNvGrpSpPr/>
          <p:nvPr/>
        </p:nvGrpSpPr>
        <p:grpSpPr>
          <a:xfrm flipH="1">
            <a:off x="-1484512" y="4171413"/>
            <a:ext cx="1754725" cy="1335300"/>
            <a:chOff x="0" y="3611325"/>
            <a:chExt cx="1754725" cy="1335300"/>
          </a:xfrm>
        </p:grpSpPr>
        <p:sp>
          <p:nvSpPr>
            <p:cNvPr id="3979" name="Google Shape;3979;p33"/>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33"/>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68585713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40"/>
        <p:cNvGrpSpPr/>
        <p:nvPr/>
      </p:nvGrpSpPr>
      <p:grpSpPr>
        <a:xfrm>
          <a:off x="0" y="0"/>
          <a:ext cx="0" cy="0"/>
          <a:chOff x="0" y="0"/>
          <a:chExt cx="0" cy="0"/>
        </a:xfrm>
      </p:grpSpPr>
      <p:sp>
        <p:nvSpPr>
          <p:cNvPr id="41" name="Google Shape;41;p9"/>
          <p:cNvSpPr/>
          <p:nvPr/>
        </p:nvSpPr>
        <p:spPr>
          <a:xfrm>
            <a:off x="4572000" y="-125"/>
            <a:ext cx="45720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9"/>
          <p:cNvSpPr txBox="1">
            <a:spLocks noGrp="1"/>
          </p:cNvSpPr>
          <p:nvPr>
            <p:ph type="title"/>
          </p:nvPr>
        </p:nvSpPr>
        <p:spPr>
          <a:xfrm>
            <a:off x="265500" y="1233175"/>
            <a:ext cx="4045200" cy="14823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43" name="Google Shape;43;p9"/>
          <p:cNvSpPr txBox="1">
            <a:spLocks noGrp="1"/>
          </p:cNvSpPr>
          <p:nvPr>
            <p:ph type="subTitle" idx="1"/>
          </p:nvPr>
        </p:nvSpPr>
        <p:spPr>
          <a:xfrm>
            <a:off x="265500" y="2803075"/>
            <a:ext cx="4045200" cy="12351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44" name="Google Shape;44;p9"/>
          <p:cNvSpPr txBox="1">
            <a:spLocks noGrp="1"/>
          </p:cNvSpPr>
          <p:nvPr>
            <p:ph type="body" idx="2"/>
          </p:nvPr>
        </p:nvSpPr>
        <p:spPr>
          <a:xfrm>
            <a:off x="4939500" y="724075"/>
            <a:ext cx="3837000" cy="3695100"/>
          </a:xfrm>
          <a:prstGeom prst="rect">
            <a:avLst/>
          </a:prstGeom>
        </p:spPr>
        <p:txBody>
          <a:bodyPr spcFirstLastPara="1" wrap="square" lIns="91425" tIns="91425" rIns="91425" bIns="91425" anchor="ctr" anchorCtr="0">
            <a:noAutofit/>
          </a:bodyPr>
          <a:lstStyle>
            <a:lvl1pPr marL="457200" lvl="0" indent="-342900">
              <a:spcBef>
                <a:spcPts val="0"/>
              </a:spcBef>
              <a:spcAft>
                <a:spcPts val="0"/>
              </a:spcAft>
              <a:buSzPts val="1800"/>
              <a:buChar char="●"/>
              <a:defRPr/>
            </a:lvl1pPr>
            <a:lvl2pPr marL="914400" lvl="1" indent="-317500">
              <a:spcBef>
                <a:spcPts val="1600"/>
              </a:spcBef>
              <a:spcAft>
                <a:spcPts val="0"/>
              </a:spcAft>
              <a:buSzPts val="1400"/>
              <a:buChar char="○"/>
              <a:defRPr/>
            </a:lvl2pPr>
            <a:lvl3pPr marL="1371600" lvl="2" indent="-317500">
              <a:spcBef>
                <a:spcPts val="1600"/>
              </a:spcBef>
              <a:spcAft>
                <a:spcPts val="0"/>
              </a:spcAft>
              <a:buSzPts val="1400"/>
              <a:buChar char="■"/>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358406044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45"/>
        <p:cNvGrpSpPr/>
        <p:nvPr/>
      </p:nvGrpSpPr>
      <p:grpSpPr>
        <a:xfrm>
          <a:off x="0" y="0"/>
          <a:ext cx="0" cy="0"/>
          <a:chOff x="0" y="0"/>
          <a:chExt cx="0" cy="0"/>
        </a:xfrm>
      </p:grpSpPr>
      <p:sp>
        <p:nvSpPr>
          <p:cNvPr id="46" name="Google Shape;46;p10"/>
          <p:cNvSpPr txBox="1">
            <a:spLocks noGrp="1"/>
          </p:cNvSpPr>
          <p:nvPr>
            <p:ph type="body" idx="1"/>
          </p:nvPr>
        </p:nvSpPr>
        <p:spPr>
          <a:xfrm>
            <a:off x="311700" y="4230575"/>
            <a:ext cx="5998800" cy="605100"/>
          </a:xfrm>
          <a:prstGeom prst="rect">
            <a:avLst/>
          </a:prstGeom>
        </p:spPr>
        <p:txBody>
          <a:bodyPr spcFirstLastPara="1" wrap="square" lIns="91425" tIns="91425" rIns="91425" bIns="91425" anchor="ctr" anchorCtr="0">
            <a:noAutofit/>
          </a:bodyPr>
          <a:lstStyle>
            <a:lvl1pPr marL="457200" lvl="0" indent="-228600">
              <a:lnSpc>
                <a:spcPct val="100000"/>
              </a:lnSpc>
              <a:spcBef>
                <a:spcPts val="0"/>
              </a:spcBef>
              <a:spcAft>
                <a:spcPts val="0"/>
              </a:spcAft>
              <a:buSzPts val="1800"/>
              <a:buNone/>
              <a:defRPr/>
            </a:lvl1pPr>
          </a:lstStyle>
          <a:p>
            <a:endParaRPr/>
          </a:p>
        </p:txBody>
      </p:sp>
      <p:sp>
        <p:nvSpPr>
          <p:cNvPr id="47" name="Google Shape;47;p10"/>
          <p:cNvSpPr txBox="1">
            <a:spLocks noGrp="1"/>
          </p:cNvSpPr>
          <p:nvPr>
            <p:ph type="title"/>
          </p:nvPr>
        </p:nvSpPr>
        <p:spPr>
          <a:xfrm>
            <a:off x="4318325" y="3172825"/>
            <a:ext cx="4045200" cy="1482300"/>
          </a:xfrm>
          <a:prstGeom prst="rect">
            <a:avLst/>
          </a:prstGeom>
        </p:spPr>
        <p:txBody>
          <a:bodyPr spcFirstLastPara="1" wrap="square" lIns="91425" tIns="91425" rIns="91425" bIns="91425" anchor="b" anchorCtr="0">
            <a:noAutofit/>
          </a:bodyPr>
          <a:lstStyle>
            <a:lvl1pPr lvl="0" algn="r" rtl="0">
              <a:spcBef>
                <a:spcPts val="0"/>
              </a:spcBef>
              <a:spcAft>
                <a:spcPts val="0"/>
              </a:spcAft>
              <a:buSzPts val="4200"/>
              <a:buNone/>
              <a:defRPr sz="4200"/>
            </a:lvl1pPr>
            <a:lvl2pPr lvl="1" algn="r" rtl="0">
              <a:spcBef>
                <a:spcPts val="0"/>
              </a:spcBef>
              <a:spcAft>
                <a:spcPts val="0"/>
              </a:spcAft>
              <a:buSzPts val="4200"/>
              <a:buNone/>
              <a:defRPr sz="4200"/>
            </a:lvl2pPr>
            <a:lvl3pPr lvl="2" algn="r" rtl="0">
              <a:spcBef>
                <a:spcPts val="0"/>
              </a:spcBef>
              <a:spcAft>
                <a:spcPts val="0"/>
              </a:spcAft>
              <a:buSzPts val="4200"/>
              <a:buNone/>
              <a:defRPr sz="4200"/>
            </a:lvl3pPr>
            <a:lvl4pPr lvl="3" algn="r" rtl="0">
              <a:spcBef>
                <a:spcPts val="0"/>
              </a:spcBef>
              <a:spcAft>
                <a:spcPts val="0"/>
              </a:spcAft>
              <a:buSzPts val="4200"/>
              <a:buNone/>
              <a:defRPr sz="4200"/>
            </a:lvl4pPr>
            <a:lvl5pPr lvl="4" algn="r" rtl="0">
              <a:spcBef>
                <a:spcPts val="0"/>
              </a:spcBef>
              <a:spcAft>
                <a:spcPts val="0"/>
              </a:spcAft>
              <a:buSzPts val="4200"/>
              <a:buNone/>
              <a:defRPr sz="4200"/>
            </a:lvl5pPr>
            <a:lvl6pPr lvl="5" algn="r" rtl="0">
              <a:spcBef>
                <a:spcPts val="0"/>
              </a:spcBef>
              <a:spcAft>
                <a:spcPts val="0"/>
              </a:spcAft>
              <a:buSzPts val="4200"/>
              <a:buNone/>
              <a:defRPr sz="4200"/>
            </a:lvl6pPr>
            <a:lvl7pPr lvl="6" algn="r" rtl="0">
              <a:spcBef>
                <a:spcPts val="0"/>
              </a:spcBef>
              <a:spcAft>
                <a:spcPts val="0"/>
              </a:spcAft>
              <a:buSzPts val="4200"/>
              <a:buNone/>
              <a:defRPr sz="4200"/>
            </a:lvl7pPr>
            <a:lvl8pPr lvl="7" algn="r" rtl="0">
              <a:spcBef>
                <a:spcPts val="0"/>
              </a:spcBef>
              <a:spcAft>
                <a:spcPts val="0"/>
              </a:spcAft>
              <a:buSzPts val="4200"/>
              <a:buNone/>
              <a:defRPr sz="4200"/>
            </a:lvl8pPr>
            <a:lvl9pPr lvl="8" algn="r" rtl="0">
              <a:spcBef>
                <a:spcPts val="0"/>
              </a:spcBef>
              <a:spcAft>
                <a:spcPts val="0"/>
              </a:spcAft>
              <a:buSzPts val="4200"/>
              <a:buNone/>
              <a:defRPr sz="4200"/>
            </a:lvl9pPr>
          </a:lstStyle>
          <a:p>
            <a:endParaRPr/>
          </a:p>
        </p:txBody>
      </p:sp>
    </p:spTree>
    <p:extLst>
      <p:ext uri="{BB962C8B-B14F-4D97-AF65-F5344CB8AC3E}">
        <p14:creationId xmlns:p14="http://schemas.microsoft.com/office/powerpoint/2010/main" val="306136583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48"/>
        <p:cNvGrpSpPr/>
        <p:nvPr/>
      </p:nvGrpSpPr>
      <p:grpSpPr>
        <a:xfrm>
          <a:off x="0" y="0"/>
          <a:ext cx="0" cy="0"/>
          <a:chOff x="0" y="0"/>
          <a:chExt cx="0" cy="0"/>
        </a:xfrm>
      </p:grpSpPr>
      <p:sp>
        <p:nvSpPr>
          <p:cNvPr id="49" name="Google Shape;49;p11"/>
          <p:cNvSpPr txBox="1">
            <a:spLocks noGrp="1"/>
          </p:cNvSpPr>
          <p:nvPr>
            <p:ph type="title" hasCustomPrompt="1"/>
          </p:nvPr>
        </p:nvSpPr>
        <p:spPr>
          <a:xfrm>
            <a:off x="311700" y="1106125"/>
            <a:ext cx="8520600" cy="19635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50" name="Google Shape;50;p11"/>
          <p:cNvSpPr txBox="1">
            <a:spLocks noGrp="1"/>
          </p:cNvSpPr>
          <p:nvPr>
            <p:ph type="body" idx="1"/>
          </p:nvPr>
        </p:nvSpPr>
        <p:spPr>
          <a:xfrm>
            <a:off x="311700" y="3152225"/>
            <a:ext cx="8520600" cy="1300800"/>
          </a:xfrm>
          <a:prstGeom prst="rect">
            <a:avLst/>
          </a:prstGeom>
        </p:spPr>
        <p:txBody>
          <a:bodyPr spcFirstLastPara="1" wrap="square" lIns="91425" tIns="91425" rIns="91425" bIns="91425" anchor="t" anchorCtr="0">
            <a:noAutofit/>
          </a:bodyPr>
          <a:lstStyle>
            <a:lvl1pPr marL="457200" lvl="0" indent="-342900" algn="ctr">
              <a:spcBef>
                <a:spcPts val="0"/>
              </a:spcBef>
              <a:spcAft>
                <a:spcPts val="0"/>
              </a:spcAft>
              <a:buSzPts val="1800"/>
              <a:buChar char="●"/>
              <a:defRPr/>
            </a:lvl1pPr>
            <a:lvl2pPr marL="914400" lvl="1" indent="-317500" algn="ctr">
              <a:spcBef>
                <a:spcPts val="1600"/>
              </a:spcBef>
              <a:spcAft>
                <a:spcPts val="0"/>
              </a:spcAft>
              <a:buSzPts val="1400"/>
              <a:buChar char="○"/>
              <a:defRPr/>
            </a:lvl2pPr>
            <a:lvl3pPr marL="1371600" lvl="2" indent="-317500" algn="ctr">
              <a:spcBef>
                <a:spcPts val="1600"/>
              </a:spcBef>
              <a:spcAft>
                <a:spcPts val="0"/>
              </a:spcAft>
              <a:buSzPts val="1400"/>
              <a:buChar char="■"/>
              <a:defRPr/>
            </a:lvl3pPr>
            <a:lvl4pPr marL="1828800" lvl="3" indent="-317500" algn="ctr">
              <a:spcBef>
                <a:spcPts val="1600"/>
              </a:spcBef>
              <a:spcAft>
                <a:spcPts val="0"/>
              </a:spcAft>
              <a:buSzPts val="1400"/>
              <a:buChar char="●"/>
              <a:defRPr/>
            </a:lvl4pPr>
            <a:lvl5pPr marL="2286000" lvl="4" indent="-317500" algn="ctr">
              <a:spcBef>
                <a:spcPts val="1600"/>
              </a:spcBef>
              <a:spcAft>
                <a:spcPts val="0"/>
              </a:spcAft>
              <a:buSzPts val="1400"/>
              <a:buChar char="○"/>
              <a:defRPr/>
            </a:lvl5pPr>
            <a:lvl6pPr marL="2743200" lvl="5" indent="-317500" algn="ctr">
              <a:spcBef>
                <a:spcPts val="1600"/>
              </a:spcBef>
              <a:spcAft>
                <a:spcPts val="0"/>
              </a:spcAft>
              <a:buSzPts val="1400"/>
              <a:buChar char="■"/>
              <a:defRPr/>
            </a:lvl6pPr>
            <a:lvl7pPr marL="3200400" lvl="6" indent="-317500" algn="ctr">
              <a:spcBef>
                <a:spcPts val="1600"/>
              </a:spcBef>
              <a:spcAft>
                <a:spcPts val="0"/>
              </a:spcAft>
              <a:buSzPts val="1400"/>
              <a:buChar char="●"/>
              <a:defRPr/>
            </a:lvl7pPr>
            <a:lvl8pPr marL="3657600" lvl="7" indent="-317500" algn="ctr">
              <a:spcBef>
                <a:spcPts val="1600"/>
              </a:spcBef>
              <a:spcAft>
                <a:spcPts val="0"/>
              </a:spcAft>
              <a:buSzPts val="1400"/>
              <a:buChar char="○"/>
              <a:defRPr/>
            </a:lvl8pPr>
            <a:lvl9pPr marL="4114800" lvl="8" indent="-317500" algn="ctr">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52395771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51"/>
        <p:cNvGrpSpPr/>
        <p:nvPr/>
      </p:nvGrpSpPr>
      <p:grpSpPr>
        <a:xfrm>
          <a:off x="0" y="0"/>
          <a:ext cx="0" cy="0"/>
          <a:chOff x="0" y="0"/>
          <a:chExt cx="0" cy="0"/>
        </a:xfrm>
      </p:grpSpPr>
    </p:spTree>
    <p:extLst>
      <p:ext uri="{BB962C8B-B14F-4D97-AF65-F5344CB8AC3E}">
        <p14:creationId xmlns:p14="http://schemas.microsoft.com/office/powerpoint/2010/main" val="345376551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 subtitle + text ">
  <p:cSld name="Title + subtitle + text ">
    <p:spTree>
      <p:nvGrpSpPr>
        <p:cNvPr id="1" name="Shape 62"/>
        <p:cNvGrpSpPr/>
        <p:nvPr/>
      </p:nvGrpSpPr>
      <p:grpSpPr>
        <a:xfrm>
          <a:off x="0" y="0"/>
          <a:ext cx="0" cy="0"/>
          <a:chOff x="0" y="0"/>
          <a:chExt cx="0" cy="0"/>
        </a:xfrm>
      </p:grpSpPr>
      <p:sp>
        <p:nvSpPr>
          <p:cNvPr id="63" name="Google Shape;63;p14"/>
          <p:cNvSpPr txBox="1">
            <a:spLocks noGrp="1"/>
          </p:cNvSpPr>
          <p:nvPr>
            <p:ph type="title"/>
          </p:nvPr>
        </p:nvSpPr>
        <p:spPr>
          <a:xfrm>
            <a:off x="713225" y="539500"/>
            <a:ext cx="7717500" cy="572700"/>
          </a:xfrm>
          <a:prstGeom prst="rect">
            <a:avLst/>
          </a:prstGeom>
        </p:spPr>
        <p:txBody>
          <a:bodyPr spcFirstLastPara="1" wrap="square" lIns="91425" tIns="91425" rIns="91425" bIns="91425" anchor="ctr" anchorCtr="0">
            <a:noAutofit/>
          </a:bodyPr>
          <a:lstStyle>
            <a:lvl1pPr lvl="0" rtl="0">
              <a:spcBef>
                <a:spcPts val="0"/>
              </a:spcBef>
              <a:spcAft>
                <a:spcPts val="0"/>
              </a:spcAft>
              <a:buNone/>
              <a:defRPr sz="6000"/>
            </a:lvl1pPr>
            <a:lvl2pPr lvl="1" rtl="0">
              <a:spcBef>
                <a:spcPts val="0"/>
              </a:spcBef>
              <a:spcAft>
                <a:spcPts val="0"/>
              </a:spcAft>
              <a:buNone/>
              <a:defRPr sz="6000">
                <a:latin typeface="Nunito"/>
                <a:ea typeface="Nunito"/>
                <a:cs typeface="Nunito"/>
                <a:sym typeface="Nunito"/>
              </a:defRPr>
            </a:lvl2pPr>
            <a:lvl3pPr lvl="2" rtl="0">
              <a:spcBef>
                <a:spcPts val="0"/>
              </a:spcBef>
              <a:spcAft>
                <a:spcPts val="0"/>
              </a:spcAft>
              <a:buNone/>
              <a:defRPr sz="6000">
                <a:latin typeface="Nunito"/>
                <a:ea typeface="Nunito"/>
                <a:cs typeface="Nunito"/>
                <a:sym typeface="Nunito"/>
              </a:defRPr>
            </a:lvl3pPr>
            <a:lvl4pPr lvl="3" rtl="0">
              <a:spcBef>
                <a:spcPts val="0"/>
              </a:spcBef>
              <a:spcAft>
                <a:spcPts val="0"/>
              </a:spcAft>
              <a:buNone/>
              <a:defRPr sz="6000">
                <a:latin typeface="Nunito"/>
                <a:ea typeface="Nunito"/>
                <a:cs typeface="Nunito"/>
                <a:sym typeface="Nunito"/>
              </a:defRPr>
            </a:lvl4pPr>
            <a:lvl5pPr lvl="4" rtl="0">
              <a:spcBef>
                <a:spcPts val="0"/>
              </a:spcBef>
              <a:spcAft>
                <a:spcPts val="0"/>
              </a:spcAft>
              <a:buNone/>
              <a:defRPr sz="6000">
                <a:latin typeface="Nunito"/>
                <a:ea typeface="Nunito"/>
                <a:cs typeface="Nunito"/>
                <a:sym typeface="Nunito"/>
              </a:defRPr>
            </a:lvl5pPr>
            <a:lvl6pPr lvl="5" rtl="0">
              <a:spcBef>
                <a:spcPts val="0"/>
              </a:spcBef>
              <a:spcAft>
                <a:spcPts val="0"/>
              </a:spcAft>
              <a:buNone/>
              <a:defRPr sz="6000">
                <a:latin typeface="Nunito"/>
                <a:ea typeface="Nunito"/>
                <a:cs typeface="Nunito"/>
                <a:sym typeface="Nunito"/>
              </a:defRPr>
            </a:lvl6pPr>
            <a:lvl7pPr lvl="6" rtl="0">
              <a:spcBef>
                <a:spcPts val="0"/>
              </a:spcBef>
              <a:spcAft>
                <a:spcPts val="0"/>
              </a:spcAft>
              <a:buNone/>
              <a:defRPr sz="6000">
                <a:latin typeface="Nunito"/>
                <a:ea typeface="Nunito"/>
                <a:cs typeface="Nunito"/>
                <a:sym typeface="Nunito"/>
              </a:defRPr>
            </a:lvl7pPr>
            <a:lvl8pPr lvl="7" rtl="0">
              <a:spcBef>
                <a:spcPts val="0"/>
              </a:spcBef>
              <a:spcAft>
                <a:spcPts val="0"/>
              </a:spcAft>
              <a:buNone/>
              <a:defRPr sz="6000">
                <a:latin typeface="Nunito"/>
                <a:ea typeface="Nunito"/>
                <a:cs typeface="Nunito"/>
                <a:sym typeface="Nunito"/>
              </a:defRPr>
            </a:lvl8pPr>
            <a:lvl9pPr lvl="8" rtl="0">
              <a:spcBef>
                <a:spcPts val="0"/>
              </a:spcBef>
              <a:spcAft>
                <a:spcPts val="0"/>
              </a:spcAft>
              <a:buNone/>
              <a:defRPr sz="6000">
                <a:latin typeface="Nunito"/>
                <a:ea typeface="Nunito"/>
                <a:cs typeface="Nunito"/>
                <a:sym typeface="Nunito"/>
              </a:defRPr>
            </a:lvl9pPr>
          </a:lstStyle>
          <a:p>
            <a:endParaRPr/>
          </a:p>
        </p:txBody>
      </p:sp>
      <p:sp>
        <p:nvSpPr>
          <p:cNvPr id="64" name="Google Shape;64;p14"/>
          <p:cNvSpPr txBox="1">
            <a:spLocks noGrp="1"/>
          </p:cNvSpPr>
          <p:nvPr>
            <p:ph type="title" idx="2"/>
          </p:nvPr>
        </p:nvSpPr>
        <p:spPr>
          <a:xfrm>
            <a:off x="713175" y="1112200"/>
            <a:ext cx="7717500" cy="452700"/>
          </a:xfrm>
          <a:prstGeom prst="rect">
            <a:avLst/>
          </a:prstGeom>
        </p:spPr>
        <p:txBody>
          <a:bodyPr spcFirstLastPara="1" wrap="square" lIns="91425" tIns="91425" rIns="91425" bIns="91425" anchor="ctr" anchorCtr="0">
            <a:noAutofit/>
          </a:bodyPr>
          <a:lstStyle>
            <a:lvl1pPr lvl="0" rtl="0">
              <a:spcBef>
                <a:spcPts val="0"/>
              </a:spcBef>
              <a:spcAft>
                <a:spcPts val="0"/>
              </a:spcAft>
              <a:buNone/>
              <a:defRPr sz="4000">
                <a:solidFill>
                  <a:schemeClr val="lt1"/>
                </a:solidFill>
              </a:defRPr>
            </a:lvl1pPr>
            <a:lvl2pPr lvl="1" rtl="0">
              <a:spcBef>
                <a:spcPts val="0"/>
              </a:spcBef>
              <a:spcAft>
                <a:spcPts val="0"/>
              </a:spcAft>
              <a:buNone/>
              <a:defRPr>
                <a:latin typeface="Nunito"/>
                <a:ea typeface="Nunito"/>
                <a:cs typeface="Nunito"/>
                <a:sym typeface="Nunito"/>
              </a:defRPr>
            </a:lvl2pPr>
            <a:lvl3pPr lvl="2" rtl="0">
              <a:spcBef>
                <a:spcPts val="0"/>
              </a:spcBef>
              <a:spcAft>
                <a:spcPts val="0"/>
              </a:spcAft>
              <a:buNone/>
              <a:defRPr>
                <a:latin typeface="Nunito"/>
                <a:ea typeface="Nunito"/>
                <a:cs typeface="Nunito"/>
                <a:sym typeface="Nunito"/>
              </a:defRPr>
            </a:lvl3pPr>
            <a:lvl4pPr lvl="3" rtl="0">
              <a:spcBef>
                <a:spcPts val="0"/>
              </a:spcBef>
              <a:spcAft>
                <a:spcPts val="0"/>
              </a:spcAft>
              <a:buNone/>
              <a:defRPr>
                <a:latin typeface="Nunito"/>
                <a:ea typeface="Nunito"/>
                <a:cs typeface="Nunito"/>
                <a:sym typeface="Nunito"/>
              </a:defRPr>
            </a:lvl4pPr>
            <a:lvl5pPr lvl="4" rtl="0">
              <a:spcBef>
                <a:spcPts val="0"/>
              </a:spcBef>
              <a:spcAft>
                <a:spcPts val="0"/>
              </a:spcAft>
              <a:buNone/>
              <a:defRPr>
                <a:latin typeface="Nunito"/>
                <a:ea typeface="Nunito"/>
                <a:cs typeface="Nunito"/>
                <a:sym typeface="Nunito"/>
              </a:defRPr>
            </a:lvl5pPr>
            <a:lvl6pPr lvl="5" rtl="0">
              <a:spcBef>
                <a:spcPts val="0"/>
              </a:spcBef>
              <a:spcAft>
                <a:spcPts val="0"/>
              </a:spcAft>
              <a:buNone/>
              <a:defRPr>
                <a:latin typeface="Nunito"/>
                <a:ea typeface="Nunito"/>
                <a:cs typeface="Nunito"/>
                <a:sym typeface="Nunito"/>
              </a:defRPr>
            </a:lvl6pPr>
            <a:lvl7pPr lvl="6" rtl="0">
              <a:spcBef>
                <a:spcPts val="0"/>
              </a:spcBef>
              <a:spcAft>
                <a:spcPts val="0"/>
              </a:spcAft>
              <a:buNone/>
              <a:defRPr>
                <a:latin typeface="Nunito"/>
                <a:ea typeface="Nunito"/>
                <a:cs typeface="Nunito"/>
                <a:sym typeface="Nunito"/>
              </a:defRPr>
            </a:lvl7pPr>
            <a:lvl8pPr lvl="7" rtl="0">
              <a:spcBef>
                <a:spcPts val="0"/>
              </a:spcBef>
              <a:spcAft>
                <a:spcPts val="0"/>
              </a:spcAft>
              <a:buNone/>
              <a:defRPr>
                <a:latin typeface="Nunito"/>
                <a:ea typeface="Nunito"/>
                <a:cs typeface="Nunito"/>
                <a:sym typeface="Nunito"/>
              </a:defRPr>
            </a:lvl8pPr>
            <a:lvl9pPr lvl="8" rtl="0">
              <a:spcBef>
                <a:spcPts val="0"/>
              </a:spcBef>
              <a:spcAft>
                <a:spcPts val="0"/>
              </a:spcAft>
              <a:buNone/>
              <a:defRPr>
                <a:latin typeface="Nunito"/>
                <a:ea typeface="Nunito"/>
                <a:cs typeface="Nunito"/>
                <a:sym typeface="Nunito"/>
              </a:defRPr>
            </a:lvl9pPr>
          </a:lstStyle>
          <a:p>
            <a:endParaRPr/>
          </a:p>
        </p:txBody>
      </p:sp>
      <p:sp>
        <p:nvSpPr>
          <p:cNvPr id="65" name="Google Shape;65;p14"/>
          <p:cNvSpPr txBox="1">
            <a:spLocks noGrp="1"/>
          </p:cNvSpPr>
          <p:nvPr>
            <p:ph type="subTitle" idx="1"/>
          </p:nvPr>
        </p:nvSpPr>
        <p:spPr>
          <a:xfrm>
            <a:off x="2994000" y="1793200"/>
            <a:ext cx="3156000" cy="756300"/>
          </a:xfrm>
          <a:prstGeom prst="rect">
            <a:avLst/>
          </a:prstGeom>
          <a:noFill/>
        </p:spPr>
        <p:txBody>
          <a:bodyPr spcFirstLastPara="1" wrap="square" lIns="91425" tIns="91425" rIns="91425" bIns="91425" anchor="ctr" anchorCtr="0">
            <a:noAutofit/>
          </a:bodyPr>
          <a:lstStyle>
            <a:lvl1pPr lvl="0" algn="ctr">
              <a:spcBef>
                <a:spcPts val="0"/>
              </a:spcBef>
              <a:spcAft>
                <a:spcPts val="0"/>
              </a:spcAft>
              <a:buNone/>
              <a:defRPr/>
            </a:lvl1pPr>
            <a:lvl2pPr lvl="1" algn="ctr">
              <a:spcBef>
                <a:spcPts val="0"/>
              </a:spcBef>
              <a:spcAft>
                <a:spcPts val="0"/>
              </a:spcAft>
              <a:buNone/>
              <a:defRPr/>
            </a:lvl2pPr>
            <a:lvl3pPr lvl="2" algn="ctr">
              <a:spcBef>
                <a:spcPts val="0"/>
              </a:spcBef>
              <a:spcAft>
                <a:spcPts val="0"/>
              </a:spcAft>
              <a:buNone/>
              <a:defRPr/>
            </a:lvl3pPr>
            <a:lvl4pPr lvl="3" algn="ctr">
              <a:spcBef>
                <a:spcPts val="0"/>
              </a:spcBef>
              <a:spcAft>
                <a:spcPts val="0"/>
              </a:spcAft>
              <a:buNone/>
              <a:defRPr/>
            </a:lvl4pPr>
            <a:lvl5pPr lvl="4" algn="ctr">
              <a:spcBef>
                <a:spcPts val="0"/>
              </a:spcBef>
              <a:spcAft>
                <a:spcPts val="0"/>
              </a:spcAft>
              <a:buNone/>
              <a:defRPr/>
            </a:lvl5pPr>
            <a:lvl6pPr lvl="5" algn="ctr">
              <a:spcBef>
                <a:spcPts val="0"/>
              </a:spcBef>
              <a:spcAft>
                <a:spcPts val="0"/>
              </a:spcAft>
              <a:buNone/>
              <a:defRPr/>
            </a:lvl6pPr>
            <a:lvl7pPr lvl="6" algn="ctr">
              <a:spcBef>
                <a:spcPts val="0"/>
              </a:spcBef>
              <a:spcAft>
                <a:spcPts val="0"/>
              </a:spcAft>
              <a:buNone/>
              <a:defRPr/>
            </a:lvl7pPr>
            <a:lvl8pPr lvl="7" algn="ctr">
              <a:spcBef>
                <a:spcPts val="0"/>
              </a:spcBef>
              <a:spcAft>
                <a:spcPts val="0"/>
              </a:spcAft>
              <a:buNone/>
              <a:defRPr/>
            </a:lvl8pPr>
            <a:lvl9pPr lvl="8" algn="ctr">
              <a:spcBef>
                <a:spcPts val="0"/>
              </a:spcBef>
              <a:spcAft>
                <a:spcPts val="0"/>
              </a:spcAft>
              <a:buNone/>
              <a:defRPr/>
            </a:lvl9pPr>
          </a:lstStyle>
          <a:p>
            <a:endParaRPr/>
          </a:p>
        </p:txBody>
      </p:sp>
    </p:spTree>
    <p:extLst>
      <p:ext uri="{BB962C8B-B14F-4D97-AF65-F5344CB8AC3E}">
        <p14:creationId xmlns:p14="http://schemas.microsoft.com/office/powerpoint/2010/main" val="153978129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 subtitle + text  2">
  <p:cSld name="Title + subtitle + text  2">
    <p:spTree>
      <p:nvGrpSpPr>
        <p:cNvPr id="1" name="Shape 66"/>
        <p:cNvGrpSpPr/>
        <p:nvPr/>
      </p:nvGrpSpPr>
      <p:grpSpPr>
        <a:xfrm>
          <a:off x="0" y="0"/>
          <a:ext cx="0" cy="0"/>
          <a:chOff x="0" y="0"/>
          <a:chExt cx="0" cy="0"/>
        </a:xfrm>
      </p:grpSpPr>
      <p:grpSp>
        <p:nvGrpSpPr>
          <p:cNvPr id="67" name="Google Shape;67;p15"/>
          <p:cNvGrpSpPr/>
          <p:nvPr/>
        </p:nvGrpSpPr>
        <p:grpSpPr>
          <a:xfrm>
            <a:off x="6345151" y="1601353"/>
            <a:ext cx="2701195" cy="2419543"/>
            <a:chOff x="-813174" y="1753753"/>
            <a:chExt cx="2701195" cy="2419543"/>
          </a:xfrm>
        </p:grpSpPr>
        <p:sp>
          <p:nvSpPr>
            <p:cNvPr id="68" name="Google Shape;68;p15"/>
            <p:cNvSpPr/>
            <p:nvPr/>
          </p:nvSpPr>
          <p:spPr>
            <a:xfrm rot="4993106">
              <a:off x="224345" y="1781107"/>
              <a:ext cx="626156" cy="2645767"/>
            </a:xfrm>
            <a:custGeom>
              <a:avLst/>
              <a:gdLst/>
              <a:ahLst/>
              <a:cxnLst/>
              <a:rect l="l" t="t" r="r" b="b"/>
              <a:pathLst>
                <a:path w="12688" h="53612" extrusionOk="0">
                  <a:moveTo>
                    <a:pt x="2559" y="0"/>
                  </a:moveTo>
                  <a:cubicBezTo>
                    <a:pt x="2453" y="0"/>
                    <a:pt x="2341" y="19"/>
                    <a:pt x="2224" y="59"/>
                  </a:cubicBezTo>
                  <a:cubicBezTo>
                    <a:pt x="197" y="778"/>
                    <a:pt x="3695" y="4636"/>
                    <a:pt x="4219" y="5388"/>
                  </a:cubicBezTo>
                  <a:cubicBezTo>
                    <a:pt x="4219" y="5421"/>
                    <a:pt x="4251" y="5454"/>
                    <a:pt x="4284" y="5454"/>
                  </a:cubicBezTo>
                  <a:cubicBezTo>
                    <a:pt x="4447" y="6010"/>
                    <a:pt x="4644" y="6598"/>
                    <a:pt x="4807" y="7154"/>
                  </a:cubicBezTo>
                  <a:cubicBezTo>
                    <a:pt x="3950" y="7059"/>
                    <a:pt x="2894" y="6753"/>
                    <a:pt x="1928" y="6753"/>
                  </a:cubicBezTo>
                  <a:cubicBezTo>
                    <a:pt x="1236" y="6753"/>
                    <a:pt x="590" y="6910"/>
                    <a:pt x="99" y="7416"/>
                  </a:cubicBezTo>
                  <a:cubicBezTo>
                    <a:pt x="0" y="7547"/>
                    <a:pt x="0" y="7841"/>
                    <a:pt x="229" y="7841"/>
                  </a:cubicBezTo>
                  <a:cubicBezTo>
                    <a:pt x="665" y="7903"/>
                    <a:pt x="1098" y="7927"/>
                    <a:pt x="1530" y="7927"/>
                  </a:cubicBezTo>
                  <a:cubicBezTo>
                    <a:pt x="2687" y="7927"/>
                    <a:pt x="3837" y="7758"/>
                    <a:pt x="5003" y="7710"/>
                  </a:cubicBezTo>
                  <a:cubicBezTo>
                    <a:pt x="5330" y="8789"/>
                    <a:pt x="5657" y="9901"/>
                    <a:pt x="5952" y="11013"/>
                  </a:cubicBezTo>
                  <a:cubicBezTo>
                    <a:pt x="4971" y="10588"/>
                    <a:pt x="3924" y="10359"/>
                    <a:pt x="2878" y="10326"/>
                  </a:cubicBezTo>
                  <a:cubicBezTo>
                    <a:pt x="2420" y="10326"/>
                    <a:pt x="1276" y="10326"/>
                    <a:pt x="1276" y="11013"/>
                  </a:cubicBezTo>
                  <a:cubicBezTo>
                    <a:pt x="1276" y="11739"/>
                    <a:pt x="2207" y="11916"/>
                    <a:pt x="3262" y="11916"/>
                  </a:cubicBezTo>
                  <a:cubicBezTo>
                    <a:pt x="4265" y="11916"/>
                    <a:pt x="5379" y="11756"/>
                    <a:pt x="5911" y="11756"/>
                  </a:cubicBezTo>
                  <a:cubicBezTo>
                    <a:pt x="5978" y="11756"/>
                    <a:pt x="6035" y="11759"/>
                    <a:pt x="6082" y="11765"/>
                  </a:cubicBezTo>
                  <a:lnTo>
                    <a:pt x="6148" y="11765"/>
                  </a:lnTo>
                  <a:cubicBezTo>
                    <a:pt x="6540" y="13301"/>
                    <a:pt x="6867" y="14838"/>
                    <a:pt x="7161" y="16375"/>
                  </a:cubicBezTo>
                  <a:cubicBezTo>
                    <a:pt x="5965" y="16113"/>
                    <a:pt x="4899" y="15668"/>
                    <a:pt x="3662" y="15668"/>
                  </a:cubicBezTo>
                  <a:cubicBezTo>
                    <a:pt x="3512" y="15668"/>
                    <a:pt x="3360" y="15674"/>
                    <a:pt x="3205" y="15688"/>
                  </a:cubicBezTo>
                  <a:cubicBezTo>
                    <a:pt x="2682" y="15721"/>
                    <a:pt x="1537" y="15754"/>
                    <a:pt x="1472" y="16506"/>
                  </a:cubicBezTo>
                  <a:cubicBezTo>
                    <a:pt x="1406" y="17225"/>
                    <a:pt x="3107" y="17454"/>
                    <a:pt x="3565" y="17520"/>
                  </a:cubicBezTo>
                  <a:cubicBezTo>
                    <a:pt x="4099" y="17579"/>
                    <a:pt x="4681" y="17632"/>
                    <a:pt x="5267" y="17632"/>
                  </a:cubicBezTo>
                  <a:cubicBezTo>
                    <a:pt x="5971" y="17632"/>
                    <a:pt x="6682" y="17555"/>
                    <a:pt x="7325" y="17323"/>
                  </a:cubicBezTo>
                  <a:cubicBezTo>
                    <a:pt x="7554" y="18664"/>
                    <a:pt x="7717" y="20037"/>
                    <a:pt x="7913" y="21378"/>
                  </a:cubicBezTo>
                  <a:cubicBezTo>
                    <a:pt x="6775" y="20991"/>
                    <a:pt x="5541" y="20350"/>
                    <a:pt x="4345" y="20350"/>
                  </a:cubicBezTo>
                  <a:cubicBezTo>
                    <a:pt x="3823" y="20350"/>
                    <a:pt x="3309" y="20472"/>
                    <a:pt x="2812" y="20789"/>
                  </a:cubicBezTo>
                  <a:cubicBezTo>
                    <a:pt x="2649" y="20887"/>
                    <a:pt x="2649" y="21116"/>
                    <a:pt x="2812" y="21214"/>
                  </a:cubicBezTo>
                  <a:cubicBezTo>
                    <a:pt x="3970" y="21885"/>
                    <a:pt x="5411" y="22101"/>
                    <a:pt x="6766" y="22101"/>
                  </a:cubicBezTo>
                  <a:cubicBezTo>
                    <a:pt x="6866" y="22101"/>
                    <a:pt x="6965" y="22100"/>
                    <a:pt x="7063" y="22097"/>
                  </a:cubicBezTo>
                  <a:lnTo>
                    <a:pt x="7129" y="22097"/>
                  </a:lnTo>
                  <a:cubicBezTo>
                    <a:pt x="7145" y="22114"/>
                    <a:pt x="7161" y="22122"/>
                    <a:pt x="7178" y="22122"/>
                  </a:cubicBezTo>
                  <a:cubicBezTo>
                    <a:pt x="7194" y="22122"/>
                    <a:pt x="7210" y="22114"/>
                    <a:pt x="7227" y="22097"/>
                  </a:cubicBezTo>
                  <a:cubicBezTo>
                    <a:pt x="7488" y="22097"/>
                    <a:pt x="7717" y="22097"/>
                    <a:pt x="7979" y="22065"/>
                  </a:cubicBezTo>
                  <a:cubicBezTo>
                    <a:pt x="8208" y="24452"/>
                    <a:pt x="8306" y="26839"/>
                    <a:pt x="8240" y="29225"/>
                  </a:cubicBezTo>
                  <a:cubicBezTo>
                    <a:pt x="8142" y="33215"/>
                    <a:pt x="7685" y="37237"/>
                    <a:pt x="7358" y="41226"/>
                  </a:cubicBezTo>
                  <a:cubicBezTo>
                    <a:pt x="7031" y="45378"/>
                    <a:pt x="5298" y="49269"/>
                    <a:pt x="4349" y="53291"/>
                  </a:cubicBezTo>
                  <a:cubicBezTo>
                    <a:pt x="4310" y="53486"/>
                    <a:pt x="4469" y="53612"/>
                    <a:pt x="4624" y="53612"/>
                  </a:cubicBezTo>
                  <a:cubicBezTo>
                    <a:pt x="4729" y="53612"/>
                    <a:pt x="4833" y="53554"/>
                    <a:pt x="4872" y="53422"/>
                  </a:cubicBezTo>
                  <a:cubicBezTo>
                    <a:pt x="5755" y="49596"/>
                    <a:pt x="7227" y="45934"/>
                    <a:pt x="7783" y="42043"/>
                  </a:cubicBezTo>
                  <a:cubicBezTo>
                    <a:pt x="8371" y="37825"/>
                    <a:pt x="8600" y="33444"/>
                    <a:pt x="8764" y="29225"/>
                  </a:cubicBezTo>
                  <a:cubicBezTo>
                    <a:pt x="8796" y="27885"/>
                    <a:pt x="8796" y="26544"/>
                    <a:pt x="8764" y="25236"/>
                  </a:cubicBezTo>
                  <a:cubicBezTo>
                    <a:pt x="8829" y="25236"/>
                    <a:pt x="8894" y="25171"/>
                    <a:pt x="8927" y="25106"/>
                  </a:cubicBezTo>
                  <a:lnTo>
                    <a:pt x="8927" y="25073"/>
                  </a:lnTo>
                  <a:cubicBezTo>
                    <a:pt x="9777" y="24517"/>
                    <a:pt x="10431" y="23667"/>
                    <a:pt x="11216" y="23046"/>
                  </a:cubicBezTo>
                  <a:cubicBezTo>
                    <a:pt x="11870" y="22490"/>
                    <a:pt x="12687" y="21770"/>
                    <a:pt x="12687" y="20855"/>
                  </a:cubicBezTo>
                  <a:cubicBezTo>
                    <a:pt x="12687" y="20724"/>
                    <a:pt x="12589" y="20626"/>
                    <a:pt x="12458" y="20626"/>
                  </a:cubicBezTo>
                  <a:cubicBezTo>
                    <a:pt x="12295" y="20588"/>
                    <a:pt x="12138" y="20570"/>
                    <a:pt x="11987" y="20570"/>
                  </a:cubicBezTo>
                  <a:cubicBezTo>
                    <a:pt x="10314" y="20570"/>
                    <a:pt x="9325" y="22754"/>
                    <a:pt x="8665" y="24223"/>
                  </a:cubicBezTo>
                  <a:cubicBezTo>
                    <a:pt x="8567" y="22784"/>
                    <a:pt x="8437" y="21313"/>
                    <a:pt x="8240" y="19874"/>
                  </a:cubicBezTo>
                  <a:cubicBezTo>
                    <a:pt x="8306" y="19874"/>
                    <a:pt x="8371" y="19841"/>
                    <a:pt x="8404" y="19808"/>
                  </a:cubicBezTo>
                  <a:cubicBezTo>
                    <a:pt x="9352" y="18729"/>
                    <a:pt x="10791" y="17389"/>
                    <a:pt x="10824" y="15852"/>
                  </a:cubicBezTo>
                  <a:cubicBezTo>
                    <a:pt x="10824" y="15721"/>
                    <a:pt x="10725" y="15590"/>
                    <a:pt x="10562" y="15590"/>
                  </a:cubicBezTo>
                  <a:cubicBezTo>
                    <a:pt x="9123" y="15688"/>
                    <a:pt x="8469" y="17291"/>
                    <a:pt x="8077" y="18631"/>
                  </a:cubicBezTo>
                  <a:cubicBezTo>
                    <a:pt x="7848" y="17323"/>
                    <a:pt x="7619" y="16015"/>
                    <a:pt x="7325" y="14707"/>
                  </a:cubicBezTo>
                  <a:lnTo>
                    <a:pt x="7325" y="14707"/>
                  </a:lnTo>
                  <a:cubicBezTo>
                    <a:pt x="7351" y="14716"/>
                    <a:pt x="7377" y="14720"/>
                    <a:pt x="7403" y="14720"/>
                  </a:cubicBezTo>
                  <a:cubicBezTo>
                    <a:pt x="7473" y="14720"/>
                    <a:pt x="7539" y="14690"/>
                    <a:pt x="7586" y="14642"/>
                  </a:cubicBezTo>
                  <a:cubicBezTo>
                    <a:pt x="7979" y="14217"/>
                    <a:pt x="11510" y="9737"/>
                    <a:pt x="9712" y="9443"/>
                  </a:cubicBezTo>
                  <a:cubicBezTo>
                    <a:pt x="9683" y="9438"/>
                    <a:pt x="9653" y="9436"/>
                    <a:pt x="9625" y="9436"/>
                  </a:cubicBezTo>
                  <a:cubicBezTo>
                    <a:pt x="9045" y="9436"/>
                    <a:pt x="8588" y="10344"/>
                    <a:pt x="8338" y="10718"/>
                  </a:cubicBezTo>
                  <a:cubicBezTo>
                    <a:pt x="7815" y="11667"/>
                    <a:pt x="7390" y="12680"/>
                    <a:pt x="7129" y="13759"/>
                  </a:cubicBezTo>
                  <a:cubicBezTo>
                    <a:pt x="6834" y="12451"/>
                    <a:pt x="6507" y="11143"/>
                    <a:pt x="6115" y="9868"/>
                  </a:cubicBezTo>
                  <a:cubicBezTo>
                    <a:pt x="6867" y="9018"/>
                    <a:pt x="7227" y="7808"/>
                    <a:pt x="7750" y="6827"/>
                  </a:cubicBezTo>
                  <a:cubicBezTo>
                    <a:pt x="8208" y="6010"/>
                    <a:pt x="8731" y="4996"/>
                    <a:pt x="8502" y="4015"/>
                  </a:cubicBezTo>
                  <a:cubicBezTo>
                    <a:pt x="8455" y="3921"/>
                    <a:pt x="8358" y="3845"/>
                    <a:pt x="8246" y="3845"/>
                  </a:cubicBezTo>
                  <a:cubicBezTo>
                    <a:pt x="8202" y="3845"/>
                    <a:pt x="8156" y="3857"/>
                    <a:pt x="8110" y="3884"/>
                  </a:cubicBezTo>
                  <a:cubicBezTo>
                    <a:pt x="6638" y="4538"/>
                    <a:pt x="5788" y="6566"/>
                    <a:pt x="5690" y="8266"/>
                  </a:cubicBezTo>
                  <a:cubicBezTo>
                    <a:pt x="5363" y="7187"/>
                    <a:pt x="5036" y="6141"/>
                    <a:pt x="4676" y="5062"/>
                  </a:cubicBezTo>
                  <a:lnTo>
                    <a:pt x="4676" y="5029"/>
                  </a:lnTo>
                  <a:cubicBezTo>
                    <a:pt x="4584" y="4019"/>
                    <a:pt x="4120" y="0"/>
                    <a:pt x="25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 name="Google Shape;69;p15"/>
            <p:cNvGrpSpPr/>
            <p:nvPr/>
          </p:nvGrpSpPr>
          <p:grpSpPr>
            <a:xfrm>
              <a:off x="-144996" y="1753753"/>
              <a:ext cx="821067" cy="1785140"/>
              <a:chOff x="5269250" y="2611925"/>
              <a:chExt cx="520750" cy="1132200"/>
            </a:xfrm>
          </p:grpSpPr>
          <p:sp>
            <p:nvSpPr>
              <p:cNvPr id="70" name="Google Shape;70;p15"/>
              <p:cNvSpPr/>
              <p:nvPr/>
            </p:nvSpPr>
            <p:spPr>
              <a:xfrm>
                <a:off x="5269250" y="2611925"/>
                <a:ext cx="520750" cy="1132200"/>
              </a:xfrm>
              <a:custGeom>
                <a:avLst/>
                <a:gdLst/>
                <a:ahLst/>
                <a:cxnLst/>
                <a:rect l="l" t="t" r="r" b="b"/>
                <a:pathLst>
                  <a:path w="20830" h="45288" extrusionOk="0">
                    <a:moveTo>
                      <a:pt x="17134" y="0"/>
                    </a:moveTo>
                    <a:cubicBezTo>
                      <a:pt x="15434" y="1145"/>
                      <a:pt x="13832" y="2878"/>
                      <a:pt x="12458" y="4284"/>
                    </a:cubicBezTo>
                    <a:cubicBezTo>
                      <a:pt x="11706" y="5101"/>
                      <a:pt x="10529" y="6246"/>
                      <a:pt x="10529" y="7227"/>
                    </a:cubicBezTo>
                    <a:cubicBezTo>
                      <a:pt x="10660" y="7946"/>
                      <a:pt x="12033" y="8992"/>
                      <a:pt x="12164" y="9908"/>
                    </a:cubicBezTo>
                    <a:cubicBezTo>
                      <a:pt x="11052" y="9483"/>
                      <a:pt x="10104" y="8339"/>
                      <a:pt x="8960" y="7619"/>
                    </a:cubicBezTo>
                    <a:cubicBezTo>
                      <a:pt x="8077" y="9189"/>
                      <a:pt x="6573" y="10856"/>
                      <a:pt x="6017" y="12720"/>
                    </a:cubicBezTo>
                    <a:cubicBezTo>
                      <a:pt x="5298" y="15336"/>
                      <a:pt x="7194" y="15205"/>
                      <a:pt x="7815" y="17396"/>
                    </a:cubicBezTo>
                    <a:cubicBezTo>
                      <a:pt x="6605" y="17036"/>
                      <a:pt x="5690" y="16382"/>
                      <a:pt x="4611" y="15761"/>
                    </a:cubicBezTo>
                    <a:cubicBezTo>
                      <a:pt x="3303" y="17461"/>
                      <a:pt x="2257" y="20306"/>
                      <a:pt x="1930" y="22497"/>
                    </a:cubicBezTo>
                    <a:cubicBezTo>
                      <a:pt x="2878" y="23183"/>
                      <a:pt x="4186" y="23936"/>
                      <a:pt x="4578" y="24982"/>
                    </a:cubicBezTo>
                    <a:cubicBezTo>
                      <a:pt x="3532" y="24688"/>
                      <a:pt x="2355" y="24361"/>
                      <a:pt x="1112" y="24034"/>
                    </a:cubicBezTo>
                    <a:lnTo>
                      <a:pt x="1112" y="24034"/>
                    </a:lnTo>
                    <a:cubicBezTo>
                      <a:pt x="0" y="27729"/>
                      <a:pt x="1145" y="32372"/>
                      <a:pt x="1570" y="36197"/>
                    </a:cubicBezTo>
                    <a:cubicBezTo>
                      <a:pt x="1962" y="38715"/>
                      <a:pt x="3139" y="42999"/>
                      <a:pt x="4676" y="45255"/>
                    </a:cubicBezTo>
                    <a:lnTo>
                      <a:pt x="4676" y="45287"/>
                    </a:lnTo>
                    <a:cubicBezTo>
                      <a:pt x="9483" y="41723"/>
                      <a:pt x="11281" y="36753"/>
                      <a:pt x="14061" y="31587"/>
                    </a:cubicBezTo>
                    <a:cubicBezTo>
                      <a:pt x="13112" y="30900"/>
                      <a:pt x="11674" y="30246"/>
                      <a:pt x="11216" y="29069"/>
                    </a:cubicBezTo>
                    <a:cubicBezTo>
                      <a:pt x="11385" y="29046"/>
                      <a:pt x="11549" y="29036"/>
                      <a:pt x="11711" y="29036"/>
                    </a:cubicBezTo>
                    <a:cubicBezTo>
                      <a:pt x="12705" y="29036"/>
                      <a:pt x="13580" y="29419"/>
                      <a:pt x="14649" y="29560"/>
                    </a:cubicBezTo>
                    <a:cubicBezTo>
                      <a:pt x="15271" y="27205"/>
                      <a:pt x="16121" y="24884"/>
                      <a:pt x="17102" y="22660"/>
                    </a:cubicBezTo>
                    <a:cubicBezTo>
                      <a:pt x="16088" y="21876"/>
                      <a:pt x="15238" y="20829"/>
                      <a:pt x="14224" y="19848"/>
                    </a:cubicBezTo>
                    <a:cubicBezTo>
                      <a:pt x="14697" y="19754"/>
                      <a:pt x="15123" y="19724"/>
                      <a:pt x="15508" y="19724"/>
                    </a:cubicBezTo>
                    <a:cubicBezTo>
                      <a:pt x="16131" y="19724"/>
                      <a:pt x="16648" y="19801"/>
                      <a:pt x="17086" y="19801"/>
                    </a:cubicBezTo>
                    <a:cubicBezTo>
                      <a:pt x="17966" y="19801"/>
                      <a:pt x="18527" y="19491"/>
                      <a:pt x="18998" y="17625"/>
                    </a:cubicBezTo>
                    <a:cubicBezTo>
                      <a:pt x="19489" y="15663"/>
                      <a:pt x="20012" y="13505"/>
                      <a:pt x="20339" y="11314"/>
                    </a:cubicBezTo>
                    <a:cubicBezTo>
                      <a:pt x="19227" y="10889"/>
                      <a:pt x="17984" y="10758"/>
                      <a:pt x="16873" y="10333"/>
                    </a:cubicBezTo>
                    <a:cubicBezTo>
                      <a:pt x="18213" y="10104"/>
                      <a:pt x="19587" y="10170"/>
                      <a:pt x="20829" y="9843"/>
                    </a:cubicBezTo>
                    <a:cubicBezTo>
                      <a:pt x="20110" y="6867"/>
                      <a:pt x="19064" y="2616"/>
                      <a:pt x="17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15"/>
              <p:cNvSpPr/>
              <p:nvPr/>
            </p:nvSpPr>
            <p:spPr>
              <a:xfrm>
                <a:off x="5375525" y="2730650"/>
                <a:ext cx="309825" cy="998550"/>
              </a:xfrm>
              <a:custGeom>
                <a:avLst/>
                <a:gdLst/>
                <a:ahLst/>
                <a:cxnLst/>
                <a:rect l="l" t="t" r="r" b="b"/>
                <a:pathLst>
                  <a:path w="12393" h="39942" extrusionOk="0">
                    <a:moveTo>
                      <a:pt x="12148" y="1"/>
                    </a:moveTo>
                    <a:cubicBezTo>
                      <a:pt x="12033" y="1"/>
                      <a:pt x="11919" y="74"/>
                      <a:pt x="11902" y="222"/>
                    </a:cubicBezTo>
                    <a:cubicBezTo>
                      <a:pt x="11870" y="2674"/>
                      <a:pt x="10202" y="4865"/>
                      <a:pt x="9156" y="6957"/>
                    </a:cubicBezTo>
                    <a:cubicBezTo>
                      <a:pt x="7979" y="9344"/>
                      <a:pt x="6998" y="11862"/>
                      <a:pt x="6278" y="14413"/>
                    </a:cubicBezTo>
                    <a:cubicBezTo>
                      <a:pt x="5494" y="17127"/>
                      <a:pt x="4872" y="19873"/>
                      <a:pt x="4218" y="22587"/>
                    </a:cubicBezTo>
                    <a:cubicBezTo>
                      <a:pt x="3564" y="25301"/>
                      <a:pt x="2747" y="27852"/>
                      <a:pt x="1864" y="30467"/>
                    </a:cubicBezTo>
                    <a:cubicBezTo>
                      <a:pt x="883" y="33476"/>
                      <a:pt x="0" y="36549"/>
                      <a:pt x="66" y="39721"/>
                    </a:cubicBezTo>
                    <a:cubicBezTo>
                      <a:pt x="82" y="39868"/>
                      <a:pt x="196" y="39942"/>
                      <a:pt x="311" y="39942"/>
                    </a:cubicBezTo>
                    <a:cubicBezTo>
                      <a:pt x="425" y="39942"/>
                      <a:pt x="540" y="39868"/>
                      <a:pt x="556" y="39721"/>
                    </a:cubicBezTo>
                    <a:cubicBezTo>
                      <a:pt x="491" y="36844"/>
                      <a:pt x="1243" y="34064"/>
                      <a:pt x="2126" y="31350"/>
                    </a:cubicBezTo>
                    <a:cubicBezTo>
                      <a:pt x="3008" y="28604"/>
                      <a:pt x="3891" y="26020"/>
                      <a:pt x="4578" y="23274"/>
                    </a:cubicBezTo>
                    <a:cubicBezTo>
                      <a:pt x="5853" y="17911"/>
                      <a:pt x="7030" y="12483"/>
                      <a:pt x="9450" y="7481"/>
                    </a:cubicBezTo>
                    <a:cubicBezTo>
                      <a:pt x="10562" y="5192"/>
                      <a:pt x="12360" y="2870"/>
                      <a:pt x="12393" y="222"/>
                    </a:cubicBezTo>
                    <a:cubicBezTo>
                      <a:pt x="12377" y="74"/>
                      <a:pt x="12262" y="1"/>
                      <a:pt x="121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15"/>
              <p:cNvSpPr/>
              <p:nvPr/>
            </p:nvSpPr>
            <p:spPr>
              <a:xfrm>
                <a:off x="5600650" y="2767750"/>
                <a:ext cx="114650" cy="87200"/>
              </a:xfrm>
              <a:custGeom>
                <a:avLst/>
                <a:gdLst/>
                <a:ahLst/>
                <a:cxnLst/>
                <a:rect l="l" t="t" r="r" b="b"/>
                <a:pathLst>
                  <a:path w="4586" h="3488" extrusionOk="0">
                    <a:moveTo>
                      <a:pt x="279" y="1"/>
                    </a:moveTo>
                    <a:cubicBezTo>
                      <a:pt x="141" y="1"/>
                      <a:pt x="1" y="114"/>
                      <a:pt x="20" y="307"/>
                    </a:cubicBezTo>
                    <a:cubicBezTo>
                      <a:pt x="314" y="1353"/>
                      <a:pt x="739" y="2400"/>
                      <a:pt x="1295" y="3348"/>
                    </a:cubicBezTo>
                    <a:cubicBezTo>
                      <a:pt x="1322" y="3429"/>
                      <a:pt x="1415" y="3487"/>
                      <a:pt x="1502" y="3487"/>
                    </a:cubicBezTo>
                    <a:cubicBezTo>
                      <a:pt x="1521" y="3487"/>
                      <a:pt x="1539" y="3485"/>
                      <a:pt x="1557" y="3479"/>
                    </a:cubicBezTo>
                    <a:cubicBezTo>
                      <a:pt x="2570" y="3119"/>
                      <a:pt x="3519" y="2596"/>
                      <a:pt x="4369" y="1942"/>
                    </a:cubicBezTo>
                    <a:cubicBezTo>
                      <a:pt x="4586" y="1807"/>
                      <a:pt x="4443" y="1469"/>
                      <a:pt x="4239" y="1469"/>
                    </a:cubicBezTo>
                    <a:cubicBezTo>
                      <a:pt x="4197" y="1469"/>
                      <a:pt x="4152" y="1483"/>
                      <a:pt x="4107" y="1517"/>
                    </a:cubicBezTo>
                    <a:cubicBezTo>
                      <a:pt x="3346" y="2095"/>
                      <a:pt x="2500" y="2560"/>
                      <a:pt x="1622" y="2912"/>
                    </a:cubicBezTo>
                    <a:lnTo>
                      <a:pt x="1622" y="2912"/>
                    </a:lnTo>
                    <a:cubicBezTo>
                      <a:pt x="1144" y="2047"/>
                      <a:pt x="755" y="1126"/>
                      <a:pt x="510" y="176"/>
                    </a:cubicBezTo>
                    <a:cubicBezTo>
                      <a:pt x="470" y="56"/>
                      <a:pt x="375" y="1"/>
                      <a:pt x="2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15"/>
              <p:cNvSpPr/>
              <p:nvPr/>
            </p:nvSpPr>
            <p:spPr>
              <a:xfrm>
                <a:off x="5514125" y="2889900"/>
                <a:ext cx="183650" cy="111475"/>
              </a:xfrm>
              <a:custGeom>
                <a:avLst/>
                <a:gdLst/>
                <a:ahLst/>
                <a:cxnLst/>
                <a:rect l="l" t="t" r="r" b="b"/>
                <a:pathLst>
                  <a:path w="7346" h="4459" extrusionOk="0">
                    <a:moveTo>
                      <a:pt x="351" y="1"/>
                    </a:moveTo>
                    <a:cubicBezTo>
                      <a:pt x="183" y="1"/>
                      <a:pt x="0" y="188"/>
                      <a:pt x="113" y="391"/>
                    </a:cubicBezTo>
                    <a:cubicBezTo>
                      <a:pt x="734" y="1666"/>
                      <a:pt x="1192" y="3072"/>
                      <a:pt x="1879" y="4348"/>
                    </a:cubicBezTo>
                    <a:cubicBezTo>
                      <a:pt x="1928" y="4421"/>
                      <a:pt x="1995" y="4458"/>
                      <a:pt x="2081" y="4458"/>
                    </a:cubicBezTo>
                    <a:cubicBezTo>
                      <a:pt x="2110" y="4458"/>
                      <a:pt x="2140" y="4454"/>
                      <a:pt x="2173" y="4446"/>
                    </a:cubicBezTo>
                    <a:cubicBezTo>
                      <a:pt x="3906" y="3988"/>
                      <a:pt x="5574" y="3269"/>
                      <a:pt x="7143" y="2386"/>
                    </a:cubicBezTo>
                    <a:cubicBezTo>
                      <a:pt x="7345" y="2212"/>
                      <a:pt x="7190" y="1911"/>
                      <a:pt x="6971" y="1911"/>
                    </a:cubicBezTo>
                    <a:cubicBezTo>
                      <a:pt x="6942" y="1911"/>
                      <a:pt x="6912" y="1917"/>
                      <a:pt x="6882" y="1928"/>
                    </a:cubicBezTo>
                    <a:cubicBezTo>
                      <a:pt x="5403" y="2777"/>
                      <a:pt x="3864" y="3445"/>
                      <a:pt x="2235" y="3902"/>
                    </a:cubicBezTo>
                    <a:lnTo>
                      <a:pt x="2235" y="3902"/>
                    </a:lnTo>
                    <a:cubicBezTo>
                      <a:pt x="1576" y="2677"/>
                      <a:pt x="1161" y="1344"/>
                      <a:pt x="538" y="130"/>
                    </a:cubicBezTo>
                    <a:cubicBezTo>
                      <a:pt x="498" y="38"/>
                      <a:pt x="426" y="1"/>
                      <a:pt x="3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15"/>
              <p:cNvSpPr/>
              <p:nvPr/>
            </p:nvSpPr>
            <p:spPr>
              <a:xfrm>
                <a:off x="5488175" y="3009725"/>
                <a:ext cx="135550" cy="113975"/>
              </a:xfrm>
              <a:custGeom>
                <a:avLst/>
                <a:gdLst/>
                <a:ahLst/>
                <a:cxnLst/>
                <a:rect l="l" t="t" r="r" b="b"/>
                <a:pathLst>
                  <a:path w="5422" h="4559" extrusionOk="0">
                    <a:moveTo>
                      <a:pt x="275" y="1"/>
                    </a:moveTo>
                    <a:cubicBezTo>
                      <a:pt x="133" y="1"/>
                      <a:pt x="1" y="114"/>
                      <a:pt x="39" y="307"/>
                    </a:cubicBezTo>
                    <a:cubicBezTo>
                      <a:pt x="399" y="1713"/>
                      <a:pt x="857" y="3086"/>
                      <a:pt x="1413" y="4459"/>
                    </a:cubicBezTo>
                    <a:cubicBezTo>
                      <a:pt x="1455" y="4523"/>
                      <a:pt x="1538" y="4559"/>
                      <a:pt x="1627" y="4559"/>
                    </a:cubicBezTo>
                    <a:cubicBezTo>
                      <a:pt x="1676" y="4559"/>
                      <a:pt x="1726" y="4548"/>
                      <a:pt x="1772" y="4525"/>
                    </a:cubicBezTo>
                    <a:cubicBezTo>
                      <a:pt x="2851" y="3707"/>
                      <a:pt x="4028" y="3053"/>
                      <a:pt x="5173" y="2367"/>
                    </a:cubicBezTo>
                    <a:cubicBezTo>
                      <a:pt x="5421" y="2201"/>
                      <a:pt x="5274" y="1872"/>
                      <a:pt x="5044" y="1872"/>
                    </a:cubicBezTo>
                    <a:cubicBezTo>
                      <a:pt x="5002" y="1872"/>
                      <a:pt x="4957" y="1884"/>
                      <a:pt x="4911" y="1909"/>
                    </a:cubicBezTo>
                    <a:cubicBezTo>
                      <a:pt x="3853" y="2574"/>
                      <a:pt x="2767" y="3183"/>
                      <a:pt x="1756" y="3918"/>
                    </a:cubicBezTo>
                    <a:lnTo>
                      <a:pt x="1756" y="3918"/>
                    </a:lnTo>
                    <a:cubicBezTo>
                      <a:pt x="1256" y="2670"/>
                      <a:pt x="864" y="1423"/>
                      <a:pt x="530" y="176"/>
                    </a:cubicBezTo>
                    <a:cubicBezTo>
                      <a:pt x="476" y="55"/>
                      <a:pt x="373"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15"/>
              <p:cNvSpPr/>
              <p:nvPr/>
            </p:nvSpPr>
            <p:spPr>
              <a:xfrm>
                <a:off x="5411050" y="3114850"/>
                <a:ext cx="205350" cy="166000"/>
              </a:xfrm>
              <a:custGeom>
                <a:avLst/>
                <a:gdLst/>
                <a:ahLst/>
                <a:cxnLst/>
                <a:rect l="l" t="t" r="r" b="b"/>
                <a:pathLst>
                  <a:path w="8214" h="6640" extrusionOk="0">
                    <a:moveTo>
                      <a:pt x="360" y="1"/>
                    </a:moveTo>
                    <a:cubicBezTo>
                      <a:pt x="177" y="1"/>
                      <a:pt x="1" y="201"/>
                      <a:pt x="116" y="385"/>
                    </a:cubicBezTo>
                    <a:lnTo>
                      <a:pt x="149" y="385"/>
                    </a:lnTo>
                    <a:cubicBezTo>
                      <a:pt x="1359" y="2282"/>
                      <a:pt x="1882" y="4538"/>
                      <a:pt x="2993" y="6500"/>
                    </a:cubicBezTo>
                    <a:cubicBezTo>
                      <a:pt x="3047" y="6581"/>
                      <a:pt x="3145" y="6639"/>
                      <a:pt x="3233" y="6639"/>
                    </a:cubicBezTo>
                    <a:cubicBezTo>
                      <a:pt x="3252" y="6639"/>
                      <a:pt x="3270" y="6636"/>
                      <a:pt x="3288" y="6631"/>
                    </a:cubicBezTo>
                    <a:cubicBezTo>
                      <a:pt x="4955" y="5977"/>
                      <a:pt x="6525" y="5159"/>
                      <a:pt x="7996" y="4146"/>
                    </a:cubicBezTo>
                    <a:cubicBezTo>
                      <a:pt x="8213" y="4010"/>
                      <a:pt x="8071" y="3672"/>
                      <a:pt x="7866" y="3672"/>
                    </a:cubicBezTo>
                    <a:cubicBezTo>
                      <a:pt x="7824" y="3672"/>
                      <a:pt x="7780" y="3687"/>
                      <a:pt x="7735" y="3720"/>
                    </a:cubicBezTo>
                    <a:cubicBezTo>
                      <a:pt x="6347" y="4667"/>
                      <a:pt x="4868" y="5461"/>
                      <a:pt x="3327" y="6073"/>
                    </a:cubicBezTo>
                    <a:lnTo>
                      <a:pt x="3327" y="6073"/>
                    </a:lnTo>
                    <a:cubicBezTo>
                      <a:pt x="2277" y="4151"/>
                      <a:pt x="1750" y="1967"/>
                      <a:pt x="574" y="124"/>
                    </a:cubicBezTo>
                    <a:cubicBezTo>
                      <a:pt x="516" y="36"/>
                      <a:pt x="437" y="1"/>
                      <a:pt x="3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15"/>
              <p:cNvSpPr/>
              <p:nvPr/>
            </p:nvSpPr>
            <p:spPr>
              <a:xfrm>
                <a:off x="5372575" y="3295825"/>
                <a:ext cx="183550" cy="154825"/>
              </a:xfrm>
              <a:custGeom>
                <a:avLst/>
                <a:gdLst/>
                <a:ahLst/>
                <a:cxnLst/>
                <a:rect l="l" t="t" r="r" b="b"/>
                <a:pathLst>
                  <a:path w="7342" h="6193" extrusionOk="0">
                    <a:moveTo>
                      <a:pt x="279" y="1"/>
                    </a:moveTo>
                    <a:cubicBezTo>
                      <a:pt x="141" y="1"/>
                      <a:pt x="1" y="114"/>
                      <a:pt x="20" y="307"/>
                    </a:cubicBezTo>
                    <a:cubicBezTo>
                      <a:pt x="543" y="2334"/>
                      <a:pt x="1393" y="4296"/>
                      <a:pt x="2505" y="6095"/>
                    </a:cubicBezTo>
                    <a:cubicBezTo>
                      <a:pt x="2538" y="6160"/>
                      <a:pt x="2636" y="6193"/>
                      <a:pt x="2734" y="6193"/>
                    </a:cubicBezTo>
                    <a:cubicBezTo>
                      <a:pt x="4238" y="5997"/>
                      <a:pt x="5677" y="5572"/>
                      <a:pt x="7083" y="4950"/>
                    </a:cubicBezTo>
                    <a:cubicBezTo>
                      <a:pt x="7341" y="4836"/>
                      <a:pt x="7172" y="4469"/>
                      <a:pt x="6927" y="4469"/>
                    </a:cubicBezTo>
                    <a:cubicBezTo>
                      <a:pt x="6893" y="4469"/>
                      <a:pt x="6858" y="4476"/>
                      <a:pt x="6821" y="4493"/>
                    </a:cubicBezTo>
                    <a:cubicBezTo>
                      <a:pt x="5555" y="5094"/>
                      <a:pt x="4228" y="5481"/>
                      <a:pt x="2869" y="5683"/>
                    </a:cubicBezTo>
                    <a:lnTo>
                      <a:pt x="2869" y="5683"/>
                    </a:lnTo>
                    <a:cubicBezTo>
                      <a:pt x="1805" y="3960"/>
                      <a:pt x="1019" y="2114"/>
                      <a:pt x="511" y="176"/>
                    </a:cubicBezTo>
                    <a:cubicBezTo>
                      <a:pt x="470" y="56"/>
                      <a:pt x="375" y="1"/>
                      <a:pt x="2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15"/>
              <p:cNvSpPr/>
              <p:nvPr/>
            </p:nvSpPr>
            <p:spPr>
              <a:xfrm>
                <a:off x="5353925" y="3462025"/>
                <a:ext cx="150050" cy="97700"/>
              </a:xfrm>
              <a:custGeom>
                <a:avLst/>
                <a:gdLst/>
                <a:ahLst/>
                <a:cxnLst/>
                <a:rect l="l" t="t" r="r" b="b"/>
                <a:pathLst>
                  <a:path w="6002" h="3908" extrusionOk="0">
                    <a:moveTo>
                      <a:pt x="308" y="0"/>
                    </a:moveTo>
                    <a:cubicBezTo>
                      <a:pt x="149" y="0"/>
                      <a:pt x="0" y="119"/>
                      <a:pt x="79" y="297"/>
                    </a:cubicBezTo>
                    <a:lnTo>
                      <a:pt x="79" y="330"/>
                    </a:lnTo>
                    <a:cubicBezTo>
                      <a:pt x="308" y="885"/>
                      <a:pt x="439" y="1474"/>
                      <a:pt x="603" y="2063"/>
                    </a:cubicBezTo>
                    <a:cubicBezTo>
                      <a:pt x="766" y="2553"/>
                      <a:pt x="962" y="3240"/>
                      <a:pt x="1420" y="3599"/>
                    </a:cubicBezTo>
                    <a:cubicBezTo>
                      <a:pt x="1724" y="3831"/>
                      <a:pt x="2095" y="3908"/>
                      <a:pt x="2477" y="3908"/>
                    </a:cubicBezTo>
                    <a:cubicBezTo>
                      <a:pt x="2794" y="3908"/>
                      <a:pt x="3118" y="3855"/>
                      <a:pt x="3415" y="3796"/>
                    </a:cubicBezTo>
                    <a:cubicBezTo>
                      <a:pt x="4199" y="3599"/>
                      <a:pt x="4951" y="3371"/>
                      <a:pt x="5704" y="3076"/>
                    </a:cubicBezTo>
                    <a:cubicBezTo>
                      <a:pt x="6001" y="2987"/>
                      <a:pt x="5920" y="2573"/>
                      <a:pt x="5656" y="2573"/>
                    </a:cubicBezTo>
                    <a:cubicBezTo>
                      <a:pt x="5630" y="2573"/>
                      <a:pt x="5602" y="2577"/>
                      <a:pt x="5573" y="2586"/>
                    </a:cubicBezTo>
                    <a:cubicBezTo>
                      <a:pt x="4919" y="2815"/>
                      <a:pt x="4232" y="3076"/>
                      <a:pt x="3545" y="3240"/>
                    </a:cubicBezTo>
                    <a:cubicBezTo>
                      <a:pt x="3235" y="3313"/>
                      <a:pt x="2843" y="3406"/>
                      <a:pt x="2472" y="3406"/>
                    </a:cubicBezTo>
                    <a:cubicBezTo>
                      <a:pt x="2179" y="3406"/>
                      <a:pt x="1898" y="3348"/>
                      <a:pt x="1682" y="3174"/>
                    </a:cubicBezTo>
                    <a:cubicBezTo>
                      <a:pt x="1518" y="3011"/>
                      <a:pt x="1420" y="2815"/>
                      <a:pt x="1355" y="2618"/>
                    </a:cubicBezTo>
                    <a:cubicBezTo>
                      <a:pt x="1224" y="2324"/>
                      <a:pt x="1126" y="2030"/>
                      <a:pt x="1060" y="1736"/>
                    </a:cubicBezTo>
                    <a:cubicBezTo>
                      <a:pt x="897" y="1212"/>
                      <a:pt x="766" y="689"/>
                      <a:pt x="570" y="166"/>
                    </a:cubicBezTo>
                    <a:cubicBezTo>
                      <a:pt x="518" y="50"/>
                      <a:pt x="411" y="0"/>
                      <a:pt x="3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 name="Google Shape;78;p15"/>
            <p:cNvGrpSpPr/>
            <p:nvPr/>
          </p:nvGrpSpPr>
          <p:grpSpPr>
            <a:xfrm rot="5165891">
              <a:off x="-51172" y="2432185"/>
              <a:ext cx="1070081" cy="1187666"/>
              <a:chOff x="6073625" y="2772425"/>
              <a:chExt cx="837925" cy="930000"/>
            </a:xfrm>
          </p:grpSpPr>
          <p:sp>
            <p:nvSpPr>
              <p:cNvPr id="79" name="Google Shape;79;p15"/>
              <p:cNvSpPr/>
              <p:nvPr/>
            </p:nvSpPr>
            <p:spPr>
              <a:xfrm>
                <a:off x="6073625" y="2772425"/>
                <a:ext cx="837925" cy="930000"/>
              </a:xfrm>
              <a:custGeom>
                <a:avLst/>
                <a:gdLst/>
                <a:ahLst/>
                <a:cxnLst/>
                <a:rect l="l" t="t" r="r" b="b"/>
                <a:pathLst>
                  <a:path w="33517" h="37200" extrusionOk="0">
                    <a:moveTo>
                      <a:pt x="2277" y="1"/>
                    </a:moveTo>
                    <a:cubicBezTo>
                      <a:pt x="1494" y="1"/>
                      <a:pt x="733" y="50"/>
                      <a:pt x="1" y="153"/>
                    </a:cubicBezTo>
                    <a:cubicBezTo>
                      <a:pt x="1" y="9864"/>
                      <a:pt x="4546" y="33930"/>
                      <a:pt x="32176" y="37200"/>
                    </a:cubicBezTo>
                    <a:cubicBezTo>
                      <a:pt x="33516" y="30399"/>
                      <a:pt x="32176" y="21668"/>
                      <a:pt x="29167" y="15390"/>
                    </a:cubicBezTo>
                    <a:cubicBezTo>
                      <a:pt x="25143" y="7584"/>
                      <a:pt x="11991" y="1"/>
                      <a:pt x="22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15"/>
              <p:cNvSpPr/>
              <p:nvPr/>
            </p:nvSpPr>
            <p:spPr>
              <a:xfrm>
                <a:off x="6202150" y="2858025"/>
                <a:ext cx="677700" cy="830775"/>
              </a:xfrm>
              <a:custGeom>
                <a:avLst/>
                <a:gdLst/>
                <a:ahLst/>
                <a:cxnLst/>
                <a:rect l="l" t="t" r="r" b="b"/>
                <a:pathLst>
                  <a:path w="27108" h="33231" extrusionOk="0">
                    <a:moveTo>
                      <a:pt x="360" y="0"/>
                    </a:moveTo>
                    <a:cubicBezTo>
                      <a:pt x="191" y="0"/>
                      <a:pt x="1" y="188"/>
                      <a:pt x="91" y="391"/>
                    </a:cubicBezTo>
                    <a:cubicBezTo>
                      <a:pt x="1072" y="2549"/>
                      <a:pt x="3132" y="3988"/>
                      <a:pt x="4636" y="5721"/>
                    </a:cubicBezTo>
                    <a:cubicBezTo>
                      <a:pt x="6500" y="7879"/>
                      <a:pt x="8298" y="10037"/>
                      <a:pt x="10097" y="12260"/>
                    </a:cubicBezTo>
                    <a:cubicBezTo>
                      <a:pt x="13661" y="16707"/>
                      <a:pt x="17552" y="20860"/>
                      <a:pt x="21018" y="25340"/>
                    </a:cubicBezTo>
                    <a:cubicBezTo>
                      <a:pt x="22947" y="27858"/>
                      <a:pt x="24811" y="30441"/>
                      <a:pt x="26544" y="33122"/>
                    </a:cubicBezTo>
                    <a:cubicBezTo>
                      <a:pt x="26592" y="33199"/>
                      <a:pt x="26665" y="33230"/>
                      <a:pt x="26740" y="33230"/>
                    </a:cubicBezTo>
                    <a:cubicBezTo>
                      <a:pt x="26920" y="33230"/>
                      <a:pt x="27108" y="33045"/>
                      <a:pt x="26969" y="32860"/>
                    </a:cubicBezTo>
                    <a:lnTo>
                      <a:pt x="26969" y="32828"/>
                    </a:lnTo>
                    <a:cubicBezTo>
                      <a:pt x="23896" y="28119"/>
                      <a:pt x="20495" y="23639"/>
                      <a:pt x="16833" y="19389"/>
                    </a:cubicBezTo>
                    <a:cubicBezTo>
                      <a:pt x="15002" y="17231"/>
                      <a:pt x="13072" y="15138"/>
                      <a:pt x="11307" y="12914"/>
                    </a:cubicBezTo>
                    <a:cubicBezTo>
                      <a:pt x="9508" y="10724"/>
                      <a:pt x="7775" y="8467"/>
                      <a:pt x="5879" y="6375"/>
                    </a:cubicBezTo>
                    <a:cubicBezTo>
                      <a:pt x="4963" y="5328"/>
                      <a:pt x="4048" y="4347"/>
                      <a:pt x="3067" y="3367"/>
                    </a:cubicBezTo>
                    <a:cubicBezTo>
                      <a:pt x="2119" y="2418"/>
                      <a:pt x="1105" y="1405"/>
                      <a:pt x="549" y="129"/>
                    </a:cubicBezTo>
                    <a:cubicBezTo>
                      <a:pt x="508" y="38"/>
                      <a:pt x="437" y="0"/>
                      <a:pt x="3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15"/>
              <p:cNvSpPr/>
              <p:nvPr/>
            </p:nvSpPr>
            <p:spPr>
              <a:xfrm>
                <a:off x="6166500" y="2859000"/>
                <a:ext cx="206350" cy="188800"/>
              </a:xfrm>
              <a:custGeom>
                <a:avLst/>
                <a:gdLst/>
                <a:ahLst/>
                <a:cxnLst/>
                <a:rect l="l" t="t" r="r" b="b"/>
                <a:pathLst>
                  <a:path w="8254" h="7552" extrusionOk="0">
                    <a:moveTo>
                      <a:pt x="8008" y="0"/>
                    </a:moveTo>
                    <a:cubicBezTo>
                      <a:pt x="7893" y="0"/>
                      <a:pt x="7779" y="74"/>
                      <a:pt x="7763" y="221"/>
                    </a:cubicBezTo>
                    <a:lnTo>
                      <a:pt x="7763" y="6990"/>
                    </a:lnTo>
                    <a:lnTo>
                      <a:pt x="7763" y="6990"/>
                    </a:lnTo>
                    <a:cubicBezTo>
                      <a:pt x="5340" y="6458"/>
                      <a:pt x="2889" y="5954"/>
                      <a:pt x="438" y="5420"/>
                    </a:cubicBezTo>
                    <a:cubicBezTo>
                      <a:pt x="418" y="5416"/>
                      <a:pt x="398" y="5414"/>
                      <a:pt x="379" y="5414"/>
                    </a:cubicBezTo>
                    <a:cubicBezTo>
                      <a:pt x="97" y="5414"/>
                      <a:pt x="1" y="5849"/>
                      <a:pt x="307" y="5911"/>
                    </a:cubicBezTo>
                    <a:cubicBezTo>
                      <a:pt x="2858" y="6467"/>
                      <a:pt x="5408" y="6990"/>
                      <a:pt x="7926" y="7546"/>
                    </a:cubicBezTo>
                    <a:cubicBezTo>
                      <a:pt x="7947" y="7550"/>
                      <a:pt x="7968" y="7552"/>
                      <a:pt x="7989" y="7552"/>
                    </a:cubicBezTo>
                    <a:cubicBezTo>
                      <a:pt x="8129" y="7552"/>
                      <a:pt x="8253" y="7459"/>
                      <a:pt x="8253" y="7317"/>
                    </a:cubicBezTo>
                    <a:lnTo>
                      <a:pt x="8253" y="221"/>
                    </a:lnTo>
                    <a:cubicBezTo>
                      <a:pt x="8237" y="74"/>
                      <a:pt x="8122" y="0"/>
                      <a:pt x="8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15"/>
              <p:cNvSpPr/>
              <p:nvPr/>
            </p:nvSpPr>
            <p:spPr>
              <a:xfrm>
                <a:off x="6214675" y="2967100"/>
                <a:ext cx="322075" cy="244250"/>
              </a:xfrm>
              <a:custGeom>
                <a:avLst/>
                <a:gdLst/>
                <a:ahLst/>
                <a:cxnLst/>
                <a:rect l="l" t="t" r="r" b="b"/>
                <a:pathLst>
                  <a:path w="12883" h="9770" extrusionOk="0">
                    <a:moveTo>
                      <a:pt x="12645" y="1"/>
                    </a:moveTo>
                    <a:cubicBezTo>
                      <a:pt x="12522" y="1"/>
                      <a:pt x="12392" y="83"/>
                      <a:pt x="12375" y="246"/>
                    </a:cubicBezTo>
                    <a:cubicBezTo>
                      <a:pt x="12089" y="3265"/>
                      <a:pt x="11587" y="6222"/>
                      <a:pt x="11049" y="9208"/>
                    </a:cubicBezTo>
                    <a:lnTo>
                      <a:pt x="11049" y="9208"/>
                    </a:lnTo>
                    <a:cubicBezTo>
                      <a:pt x="7542" y="8426"/>
                      <a:pt x="3976" y="7916"/>
                      <a:pt x="440" y="7374"/>
                    </a:cubicBezTo>
                    <a:cubicBezTo>
                      <a:pt x="420" y="7370"/>
                      <a:pt x="400" y="7368"/>
                      <a:pt x="382" y="7368"/>
                    </a:cubicBezTo>
                    <a:cubicBezTo>
                      <a:pt x="99" y="7368"/>
                      <a:pt x="1" y="7803"/>
                      <a:pt x="277" y="7865"/>
                    </a:cubicBezTo>
                    <a:cubicBezTo>
                      <a:pt x="3939" y="8421"/>
                      <a:pt x="7601" y="8944"/>
                      <a:pt x="11198" y="9761"/>
                    </a:cubicBezTo>
                    <a:cubicBezTo>
                      <a:pt x="11221" y="9767"/>
                      <a:pt x="11243" y="9770"/>
                      <a:pt x="11265" y="9770"/>
                    </a:cubicBezTo>
                    <a:cubicBezTo>
                      <a:pt x="11371" y="9770"/>
                      <a:pt x="11465" y="9706"/>
                      <a:pt x="11492" y="9598"/>
                    </a:cubicBezTo>
                    <a:cubicBezTo>
                      <a:pt x="12081" y="6491"/>
                      <a:pt x="12571" y="3385"/>
                      <a:pt x="12866" y="246"/>
                    </a:cubicBezTo>
                    <a:cubicBezTo>
                      <a:pt x="12882" y="83"/>
                      <a:pt x="12768" y="1"/>
                      <a:pt x="126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15"/>
              <p:cNvSpPr/>
              <p:nvPr/>
            </p:nvSpPr>
            <p:spPr>
              <a:xfrm>
                <a:off x="6311500" y="3103375"/>
                <a:ext cx="383250" cy="278625"/>
              </a:xfrm>
              <a:custGeom>
                <a:avLst/>
                <a:gdLst/>
                <a:ahLst/>
                <a:cxnLst/>
                <a:rect l="l" t="t" r="r" b="b"/>
                <a:pathLst>
                  <a:path w="15330" h="11145" extrusionOk="0">
                    <a:moveTo>
                      <a:pt x="15026" y="1"/>
                    </a:moveTo>
                    <a:cubicBezTo>
                      <a:pt x="14923" y="1"/>
                      <a:pt x="14820" y="58"/>
                      <a:pt x="14780" y="190"/>
                    </a:cubicBezTo>
                    <a:cubicBezTo>
                      <a:pt x="13658" y="3556"/>
                      <a:pt x="13165" y="7110"/>
                      <a:pt x="12622" y="10606"/>
                    </a:cubicBezTo>
                    <a:lnTo>
                      <a:pt x="12622" y="10606"/>
                    </a:lnTo>
                    <a:cubicBezTo>
                      <a:pt x="8513" y="10339"/>
                      <a:pt x="4404" y="9804"/>
                      <a:pt x="295" y="9804"/>
                    </a:cubicBezTo>
                    <a:cubicBezTo>
                      <a:pt x="1" y="9836"/>
                      <a:pt x="1" y="10294"/>
                      <a:pt x="295" y="10327"/>
                    </a:cubicBezTo>
                    <a:cubicBezTo>
                      <a:pt x="4480" y="10327"/>
                      <a:pt x="8666" y="10850"/>
                      <a:pt x="12851" y="11144"/>
                    </a:cubicBezTo>
                    <a:cubicBezTo>
                      <a:pt x="12949" y="11144"/>
                      <a:pt x="13047" y="11046"/>
                      <a:pt x="13080" y="10948"/>
                    </a:cubicBezTo>
                    <a:cubicBezTo>
                      <a:pt x="13636" y="7384"/>
                      <a:pt x="14126" y="3754"/>
                      <a:pt x="15271" y="321"/>
                    </a:cubicBezTo>
                    <a:cubicBezTo>
                      <a:pt x="15329" y="126"/>
                      <a:pt x="15179" y="1"/>
                      <a:pt x="15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 name="Google Shape;84;p15"/>
            <p:cNvGrpSpPr/>
            <p:nvPr/>
          </p:nvGrpSpPr>
          <p:grpSpPr>
            <a:xfrm rot="4398606">
              <a:off x="-2434" y="2904431"/>
              <a:ext cx="1017753" cy="1214156"/>
              <a:chOff x="3711575" y="2879575"/>
              <a:chExt cx="753325" cy="898700"/>
            </a:xfrm>
          </p:grpSpPr>
          <p:sp>
            <p:nvSpPr>
              <p:cNvPr id="85" name="Google Shape;85;p15"/>
              <p:cNvSpPr/>
              <p:nvPr/>
            </p:nvSpPr>
            <p:spPr>
              <a:xfrm>
                <a:off x="3711575" y="2990850"/>
                <a:ext cx="667200" cy="787425"/>
              </a:xfrm>
              <a:custGeom>
                <a:avLst/>
                <a:gdLst/>
                <a:ahLst/>
                <a:cxnLst/>
                <a:rect l="l" t="t" r="r" b="b"/>
                <a:pathLst>
                  <a:path w="26688" h="31497" extrusionOk="0">
                    <a:moveTo>
                      <a:pt x="26340" y="0"/>
                    </a:moveTo>
                    <a:cubicBezTo>
                      <a:pt x="26298" y="0"/>
                      <a:pt x="26253" y="15"/>
                      <a:pt x="26209" y="48"/>
                    </a:cubicBezTo>
                    <a:cubicBezTo>
                      <a:pt x="23756" y="1781"/>
                      <a:pt x="21304" y="3351"/>
                      <a:pt x="19113" y="5378"/>
                    </a:cubicBezTo>
                    <a:cubicBezTo>
                      <a:pt x="17249" y="7144"/>
                      <a:pt x="15549" y="9040"/>
                      <a:pt x="14012" y="11067"/>
                    </a:cubicBezTo>
                    <a:cubicBezTo>
                      <a:pt x="10873" y="15122"/>
                      <a:pt x="8290" y="19569"/>
                      <a:pt x="5478" y="23820"/>
                    </a:cubicBezTo>
                    <a:cubicBezTo>
                      <a:pt x="3843" y="26337"/>
                      <a:pt x="2077" y="28757"/>
                      <a:pt x="148" y="31046"/>
                    </a:cubicBezTo>
                    <a:cubicBezTo>
                      <a:pt x="0" y="31243"/>
                      <a:pt x="169" y="31497"/>
                      <a:pt x="344" y="31497"/>
                    </a:cubicBezTo>
                    <a:cubicBezTo>
                      <a:pt x="402" y="31497"/>
                      <a:pt x="460" y="31470"/>
                      <a:pt x="508" y="31406"/>
                    </a:cubicBezTo>
                    <a:lnTo>
                      <a:pt x="540" y="31406"/>
                    </a:lnTo>
                    <a:cubicBezTo>
                      <a:pt x="7178" y="23558"/>
                      <a:pt x="11265" y="13814"/>
                      <a:pt x="18655" y="6555"/>
                    </a:cubicBezTo>
                    <a:cubicBezTo>
                      <a:pt x="19734" y="5476"/>
                      <a:pt x="20879" y="4462"/>
                      <a:pt x="22121" y="3547"/>
                    </a:cubicBezTo>
                    <a:cubicBezTo>
                      <a:pt x="23527" y="2468"/>
                      <a:pt x="25031" y="1520"/>
                      <a:pt x="26470" y="506"/>
                    </a:cubicBezTo>
                    <a:cubicBezTo>
                      <a:pt x="26687" y="343"/>
                      <a:pt x="26544" y="0"/>
                      <a:pt x="263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15"/>
              <p:cNvSpPr/>
              <p:nvPr/>
            </p:nvSpPr>
            <p:spPr>
              <a:xfrm>
                <a:off x="3960350" y="2931500"/>
                <a:ext cx="151250" cy="476475"/>
              </a:xfrm>
              <a:custGeom>
                <a:avLst/>
                <a:gdLst/>
                <a:ahLst/>
                <a:cxnLst/>
                <a:rect l="l" t="t" r="r" b="b"/>
                <a:pathLst>
                  <a:path w="6050" h="19059" extrusionOk="0">
                    <a:moveTo>
                      <a:pt x="5738" y="0"/>
                    </a:moveTo>
                    <a:cubicBezTo>
                      <a:pt x="5638" y="0"/>
                      <a:pt x="5538" y="50"/>
                      <a:pt x="5500" y="166"/>
                    </a:cubicBezTo>
                    <a:cubicBezTo>
                      <a:pt x="4421" y="3207"/>
                      <a:pt x="3080" y="6150"/>
                      <a:pt x="2132" y="9223"/>
                    </a:cubicBezTo>
                    <a:cubicBezTo>
                      <a:pt x="1184" y="12297"/>
                      <a:pt x="824" y="15600"/>
                      <a:pt x="39" y="18739"/>
                    </a:cubicBezTo>
                    <a:cubicBezTo>
                      <a:pt x="0" y="18934"/>
                      <a:pt x="159" y="19059"/>
                      <a:pt x="307" y="19059"/>
                    </a:cubicBezTo>
                    <a:cubicBezTo>
                      <a:pt x="408" y="19059"/>
                      <a:pt x="503" y="19001"/>
                      <a:pt x="530" y="18869"/>
                    </a:cubicBezTo>
                    <a:cubicBezTo>
                      <a:pt x="1314" y="15730"/>
                      <a:pt x="1674" y="12460"/>
                      <a:pt x="2622" y="9354"/>
                    </a:cubicBezTo>
                    <a:cubicBezTo>
                      <a:pt x="3571" y="6215"/>
                      <a:pt x="4911" y="3338"/>
                      <a:pt x="5990" y="297"/>
                    </a:cubicBezTo>
                    <a:cubicBezTo>
                      <a:pt x="6050" y="118"/>
                      <a:pt x="5893" y="0"/>
                      <a:pt x="57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15"/>
              <p:cNvSpPr/>
              <p:nvPr/>
            </p:nvSpPr>
            <p:spPr>
              <a:xfrm>
                <a:off x="3965050" y="3140425"/>
                <a:ext cx="445450" cy="274450"/>
              </a:xfrm>
              <a:custGeom>
                <a:avLst/>
                <a:gdLst/>
                <a:ahLst/>
                <a:cxnLst/>
                <a:rect l="l" t="t" r="r" b="b"/>
                <a:pathLst>
                  <a:path w="17818" h="10978" extrusionOk="0">
                    <a:moveTo>
                      <a:pt x="17458" y="1"/>
                    </a:moveTo>
                    <a:cubicBezTo>
                      <a:pt x="17412" y="1"/>
                      <a:pt x="17363" y="15"/>
                      <a:pt x="17312" y="49"/>
                    </a:cubicBezTo>
                    <a:cubicBezTo>
                      <a:pt x="14467" y="1782"/>
                      <a:pt x="11165" y="2501"/>
                      <a:pt x="8189" y="4005"/>
                    </a:cubicBezTo>
                    <a:cubicBezTo>
                      <a:pt x="5116" y="5575"/>
                      <a:pt x="2565" y="8093"/>
                      <a:pt x="178" y="10545"/>
                    </a:cubicBezTo>
                    <a:cubicBezTo>
                      <a:pt x="1" y="10722"/>
                      <a:pt x="177" y="10978"/>
                      <a:pt x="371" y="10978"/>
                    </a:cubicBezTo>
                    <a:cubicBezTo>
                      <a:pt x="428" y="10978"/>
                      <a:pt x="486" y="10956"/>
                      <a:pt x="538" y="10905"/>
                    </a:cubicBezTo>
                    <a:lnTo>
                      <a:pt x="538" y="10872"/>
                    </a:lnTo>
                    <a:cubicBezTo>
                      <a:pt x="2925" y="8420"/>
                      <a:pt x="5508" y="5902"/>
                      <a:pt x="8582" y="4365"/>
                    </a:cubicBezTo>
                    <a:cubicBezTo>
                      <a:pt x="11525" y="2894"/>
                      <a:pt x="14762" y="2207"/>
                      <a:pt x="17574" y="474"/>
                    </a:cubicBezTo>
                    <a:cubicBezTo>
                      <a:pt x="17818" y="338"/>
                      <a:pt x="17680" y="1"/>
                      <a:pt x="17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15"/>
              <p:cNvSpPr/>
              <p:nvPr/>
            </p:nvSpPr>
            <p:spPr>
              <a:xfrm>
                <a:off x="4128250" y="2933175"/>
                <a:ext cx="111725" cy="258175"/>
              </a:xfrm>
              <a:custGeom>
                <a:avLst/>
                <a:gdLst/>
                <a:ahLst/>
                <a:cxnLst/>
                <a:rect l="l" t="t" r="r" b="b"/>
                <a:pathLst>
                  <a:path w="4469" h="10327" extrusionOk="0">
                    <a:moveTo>
                      <a:pt x="4136" y="0"/>
                    </a:moveTo>
                    <a:cubicBezTo>
                      <a:pt x="4036" y="0"/>
                      <a:pt x="3943" y="51"/>
                      <a:pt x="3917" y="164"/>
                    </a:cubicBezTo>
                    <a:cubicBezTo>
                      <a:pt x="3394" y="1799"/>
                      <a:pt x="2283" y="3205"/>
                      <a:pt x="1531" y="4742"/>
                    </a:cubicBezTo>
                    <a:cubicBezTo>
                      <a:pt x="713" y="6410"/>
                      <a:pt x="550" y="8241"/>
                      <a:pt x="59" y="10007"/>
                    </a:cubicBezTo>
                    <a:cubicBezTo>
                      <a:pt x="1" y="10201"/>
                      <a:pt x="151" y="10327"/>
                      <a:pt x="303" y="10327"/>
                    </a:cubicBezTo>
                    <a:cubicBezTo>
                      <a:pt x="406" y="10327"/>
                      <a:pt x="510" y="10269"/>
                      <a:pt x="550" y="10137"/>
                    </a:cubicBezTo>
                    <a:cubicBezTo>
                      <a:pt x="1073" y="8306"/>
                      <a:pt x="1236" y="6410"/>
                      <a:pt x="2119" y="4709"/>
                    </a:cubicBezTo>
                    <a:cubicBezTo>
                      <a:pt x="2904" y="3238"/>
                      <a:pt x="3885" y="1897"/>
                      <a:pt x="4408" y="328"/>
                    </a:cubicBezTo>
                    <a:cubicBezTo>
                      <a:pt x="4468" y="127"/>
                      <a:pt x="4294" y="0"/>
                      <a:pt x="41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15"/>
              <p:cNvSpPr/>
              <p:nvPr/>
            </p:nvSpPr>
            <p:spPr>
              <a:xfrm>
                <a:off x="4235825" y="3062775"/>
                <a:ext cx="200150" cy="52475"/>
              </a:xfrm>
              <a:custGeom>
                <a:avLst/>
                <a:gdLst/>
                <a:ahLst/>
                <a:cxnLst/>
                <a:rect l="l" t="t" r="r" b="b"/>
                <a:pathLst>
                  <a:path w="8006" h="2099" extrusionOk="0">
                    <a:moveTo>
                      <a:pt x="7659" y="1"/>
                    </a:moveTo>
                    <a:cubicBezTo>
                      <a:pt x="7617" y="1"/>
                      <a:pt x="7572" y="15"/>
                      <a:pt x="7527" y="49"/>
                    </a:cubicBezTo>
                    <a:cubicBezTo>
                      <a:pt x="6481" y="670"/>
                      <a:pt x="5337" y="1128"/>
                      <a:pt x="4160" y="1357"/>
                    </a:cubicBezTo>
                    <a:cubicBezTo>
                      <a:pt x="3611" y="1473"/>
                      <a:pt x="2935" y="1598"/>
                      <a:pt x="2279" y="1598"/>
                    </a:cubicBezTo>
                    <a:cubicBezTo>
                      <a:pt x="1645" y="1598"/>
                      <a:pt x="1029" y="1481"/>
                      <a:pt x="563" y="1128"/>
                    </a:cubicBezTo>
                    <a:cubicBezTo>
                      <a:pt x="504" y="1076"/>
                      <a:pt x="440" y="1054"/>
                      <a:pt x="379" y="1054"/>
                    </a:cubicBezTo>
                    <a:cubicBezTo>
                      <a:pt x="171" y="1054"/>
                      <a:pt x="0" y="1310"/>
                      <a:pt x="203" y="1487"/>
                    </a:cubicBezTo>
                    <a:cubicBezTo>
                      <a:pt x="796" y="1950"/>
                      <a:pt x="1546" y="2099"/>
                      <a:pt x="2304" y="2099"/>
                    </a:cubicBezTo>
                    <a:cubicBezTo>
                      <a:pt x="2885" y="2099"/>
                      <a:pt x="3471" y="2012"/>
                      <a:pt x="3996" y="1912"/>
                    </a:cubicBezTo>
                    <a:cubicBezTo>
                      <a:pt x="5337" y="1683"/>
                      <a:pt x="6645" y="1193"/>
                      <a:pt x="7789" y="474"/>
                    </a:cubicBezTo>
                    <a:cubicBezTo>
                      <a:pt x="8006" y="338"/>
                      <a:pt x="7863" y="1"/>
                      <a:pt x="76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15"/>
              <p:cNvSpPr/>
              <p:nvPr/>
            </p:nvSpPr>
            <p:spPr>
              <a:xfrm>
                <a:off x="4285700" y="2902300"/>
                <a:ext cx="70900" cy="150900"/>
              </a:xfrm>
              <a:custGeom>
                <a:avLst/>
                <a:gdLst/>
                <a:ahLst/>
                <a:cxnLst/>
                <a:rect l="l" t="t" r="r" b="b"/>
                <a:pathLst>
                  <a:path w="2836" h="6036" extrusionOk="0">
                    <a:moveTo>
                      <a:pt x="2491" y="0"/>
                    </a:moveTo>
                    <a:cubicBezTo>
                      <a:pt x="2434" y="0"/>
                      <a:pt x="2376" y="27"/>
                      <a:pt x="2328" y="91"/>
                    </a:cubicBezTo>
                    <a:cubicBezTo>
                      <a:pt x="1641" y="876"/>
                      <a:pt x="1118" y="1792"/>
                      <a:pt x="759" y="2740"/>
                    </a:cubicBezTo>
                    <a:cubicBezTo>
                      <a:pt x="432" y="3721"/>
                      <a:pt x="170" y="4702"/>
                      <a:pt x="39" y="5716"/>
                    </a:cubicBezTo>
                    <a:cubicBezTo>
                      <a:pt x="0" y="5910"/>
                      <a:pt x="159" y="6036"/>
                      <a:pt x="307" y="6036"/>
                    </a:cubicBezTo>
                    <a:cubicBezTo>
                      <a:pt x="408" y="6036"/>
                      <a:pt x="503" y="5978"/>
                      <a:pt x="530" y="5846"/>
                    </a:cubicBezTo>
                    <a:cubicBezTo>
                      <a:pt x="857" y="3884"/>
                      <a:pt x="1380" y="1988"/>
                      <a:pt x="2688" y="451"/>
                    </a:cubicBezTo>
                    <a:cubicBezTo>
                      <a:pt x="2836" y="254"/>
                      <a:pt x="2667" y="0"/>
                      <a:pt x="24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15"/>
              <p:cNvSpPr/>
              <p:nvPr/>
            </p:nvSpPr>
            <p:spPr>
              <a:xfrm>
                <a:off x="4068400" y="2918450"/>
                <a:ext cx="58050" cy="45000"/>
              </a:xfrm>
              <a:custGeom>
                <a:avLst/>
                <a:gdLst/>
                <a:ahLst/>
                <a:cxnLst/>
                <a:rect l="l" t="t" r="r" b="b"/>
                <a:pathLst>
                  <a:path w="2322" h="1800" extrusionOk="0">
                    <a:moveTo>
                      <a:pt x="1208" y="1"/>
                    </a:moveTo>
                    <a:cubicBezTo>
                      <a:pt x="1198" y="1"/>
                      <a:pt x="1188" y="1"/>
                      <a:pt x="1178" y="1"/>
                    </a:cubicBezTo>
                    <a:cubicBezTo>
                      <a:pt x="1" y="1"/>
                      <a:pt x="33" y="1800"/>
                      <a:pt x="1178" y="1800"/>
                    </a:cubicBezTo>
                    <a:cubicBezTo>
                      <a:pt x="2280" y="1767"/>
                      <a:pt x="2322" y="1"/>
                      <a:pt x="12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15"/>
              <p:cNvSpPr/>
              <p:nvPr/>
            </p:nvSpPr>
            <p:spPr>
              <a:xfrm>
                <a:off x="4202475" y="2907850"/>
                <a:ext cx="58050" cy="44975"/>
              </a:xfrm>
              <a:custGeom>
                <a:avLst/>
                <a:gdLst/>
                <a:ahLst/>
                <a:cxnLst/>
                <a:rect l="l" t="t" r="r" b="b"/>
                <a:pathLst>
                  <a:path w="2322" h="1799" extrusionOk="0">
                    <a:moveTo>
                      <a:pt x="1177" y="0"/>
                    </a:moveTo>
                    <a:cubicBezTo>
                      <a:pt x="0" y="0"/>
                      <a:pt x="33" y="1799"/>
                      <a:pt x="1177" y="1799"/>
                    </a:cubicBezTo>
                    <a:cubicBezTo>
                      <a:pt x="2322" y="1799"/>
                      <a:pt x="2322" y="0"/>
                      <a:pt x="11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15"/>
              <p:cNvSpPr/>
              <p:nvPr/>
            </p:nvSpPr>
            <p:spPr>
              <a:xfrm>
                <a:off x="4312850" y="2879575"/>
                <a:ext cx="67125" cy="48750"/>
              </a:xfrm>
              <a:custGeom>
                <a:avLst/>
                <a:gdLst/>
                <a:ahLst/>
                <a:cxnLst/>
                <a:rect l="l" t="t" r="r" b="b"/>
                <a:pathLst>
                  <a:path w="2685" h="1950" extrusionOk="0">
                    <a:moveTo>
                      <a:pt x="1299" y="1"/>
                    </a:moveTo>
                    <a:cubicBezTo>
                      <a:pt x="601" y="1"/>
                      <a:pt x="1" y="904"/>
                      <a:pt x="653" y="1556"/>
                    </a:cubicBezTo>
                    <a:lnTo>
                      <a:pt x="784" y="1687"/>
                    </a:lnTo>
                    <a:cubicBezTo>
                      <a:pt x="976" y="1872"/>
                      <a:pt x="1189" y="1950"/>
                      <a:pt x="1392" y="1950"/>
                    </a:cubicBezTo>
                    <a:cubicBezTo>
                      <a:pt x="2089" y="1950"/>
                      <a:pt x="2685" y="1037"/>
                      <a:pt x="2027" y="379"/>
                    </a:cubicBezTo>
                    <a:lnTo>
                      <a:pt x="1929" y="281"/>
                    </a:lnTo>
                    <a:cubicBezTo>
                      <a:pt x="1731" y="83"/>
                      <a:pt x="1511" y="1"/>
                      <a:pt x="12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15"/>
              <p:cNvSpPr/>
              <p:nvPr/>
            </p:nvSpPr>
            <p:spPr>
              <a:xfrm>
                <a:off x="4352875" y="2969150"/>
                <a:ext cx="58075" cy="44975"/>
              </a:xfrm>
              <a:custGeom>
                <a:avLst/>
                <a:gdLst/>
                <a:ahLst/>
                <a:cxnLst/>
                <a:rect l="l" t="t" r="r" b="b"/>
                <a:pathLst>
                  <a:path w="2323" h="1799" extrusionOk="0">
                    <a:moveTo>
                      <a:pt x="1145" y="1"/>
                    </a:moveTo>
                    <a:cubicBezTo>
                      <a:pt x="1" y="1"/>
                      <a:pt x="1" y="1799"/>
                      <a:pt x="1145" y="1799"/>
                    </a:cubicBezTo>
                    <a:cubicBezTo>
                      <a:pt x="2290" y="1799"/>
                      <a:pt x="2322" y="1"/>
                      <a:pt x="1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15"/>
              <p:cNvSpPr/>
              <p:nvPr/>
            </p:nvSpPr>
            <p:spPr>
              <a:xfrm>
                <a:off x="4407100" y="3037800"/>
                <a:ext cx="57800" cy="44200"/>
              </a:xfrm>
              <a:custGeom>
                <a:avLst/>
                <a:gdLst/>
                <a:ahLst/>
                <a:cxnLst/>
                <a:rect l="l" t="t" r="r" b="b"/>
                <a:pathLst>
                  <a:path w="2312" h="1768" extrusionOk="0">
                    <a:moveTo>
                      <a:pt x="1198" y="1"/>
                    </a:moveTo>
                    <a:cubicBezTo>
                      <a:pt x="1187" y="1"/>
                      <a:pt x="1177" y="1"/>
                      <a:pt x="1167" y="1"/>
                    </a:cubicBezTo>
                    <a:cubicBezTo>
                      <a:pt x="0" y="1"/>
                      <a:pt x="22" y="1767"/>
                      <a:pt x="1136" y="1767"/>
                    </a:cubicBezTo>
                    <a:cubicBezTo>
                      <a:pt x="1146" y="1767"/>
                      <a:pt x="1157" y="1767"/>
                      <a:pt x="1167" y="1767"/>
                    </a:cubicBezTo>
                    <a:cubicBezTo>
                      <a:pt x="2301" y="1767"/>
                      <a:pt x="2311" y="1"/>
                      <a:pt x="11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15"/>
              <p:cNvSpPr/>
              <p:nvPr/>
            </p:nvSpPr>
            <p:spPr>
              <a:xfrm>
                <a:off x="4375225" y="3127725"/>
                <a:ext cx="58350" cy="44200"/>
              </a:xfrm>
              <a:custGeom>
                <a:avLst/>
                <a:gdLst/>
                <a:ahLst/>
                <a:cxnLst/>
                <a:rect l="l" t="t" r="r" b="b"/>
                <a:pathLst>
                  <a:path w="2334" h="1768" extrusionOk="0">
                    <a:moveTo>
                      <a:pt x="1197" y="1"/>
                    </a:moveTo>
                    <a:cubicBezTo>
                      <a:pt x="1187" y="1"/>
                      <a:pt x="1177" y="1"/>
                      <a:pt x="1167" y="1"/>
                    </a:cubicBezTo>
                    <a:cubicBezTo>
                      <a:pt x="0" y="1"/>
                      <a:pt x="22" y="1767"/>
                      <a:pt x="1136" y="1767"/>
                    </a:cubicBezTo>
                    <a:cubicBezTo>
                      <a:pt x="1146" y="1767"/>
                      <a:pt x="1156" y="1767"/>
                      <a:pt x="1167" y="1767"/>
                    </a:cubicBezTo>
                    <a:cubicBezTo>
                      <a:pt x="2333" y="1767"/>
                      <a:pt x="2312" y="1"/>
                      <a:pt x="1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15"/>
              <p:cNvSpPr/>
              <p:nvPr/>
            </p:nvSpPr>
            <p:spPr>
              <a:xfrm>
                <a:off x="4267050" y="3027175"/>
                <a:ext cx="58050" cy="44200"/>
              </a:xfrm>
              <a:custGeom>
                <a:avLst/>
                <a:gdLst/>
                <a:ahLst/>
                <a:cxnLst/>
                <a:rect l="l" t="t" r="r" b="b"/>
                <a:pathLst>
                  <a:path w="2322" h="1768" extrusionOk="0">
                    <a:moveTo>
                      <a:pt x="1176" y="1"/>
                    </a:moveTo>
                    <a:cubicBezTo>
                      <a:pt x="1166" y="1"/>
                      <a:pt x="1155" y="1"/>
                      <a:pt x="1145" y="1"/>
                    </a:cubicBezTo>
                    <a:cubicBezTo>
                      <a:pt x="11" y="1"/>
                      <a:pt x="0" y="1767"/>
                      <a:pt x="1114" y="1767"/>
                    </a:cubicBezTo>
                    <a:cubicBezTo>
                      <a:pt x="1124" y="1767"/>
                      <a:pt x="1135" y="1767"/>
                      <a:pt x="1145" y="1767"/>
                    </a:cubicBezTo>
                    <a:cubicBezTo>
                      <a:pt x="2279" y="1767"/>
                      <a:pt x="2321" y="1"/>
                      <a:pt x="1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 name="Google Shape;98;p15"/>
            <p:cNvGrpSpPr/>
            <p:nvPr/>
          </p:nvGrpSpPr>
          <p:grpSpPr>
            <a:xfrm>
              <a:off x="743200" y="2185888"/>
              <a:ext cx="113650" cy="99750"/>
              <a:chOff x="5042000" y="1255775"/>
              <a:chExt cx="113650" cy="99750"/>
            </a:xfrm>
          </p:grpSpPr>
          <p:sp>
            <p:nvSpPr>
              <p:cNvPr id="99" name="Google Shape;99;p15"/>
              <p:cNvSpPr/>
              <p:nvPr/>
            </p:nvSpPr>
            <p:spPr>
              <a:xfrm>
                <a:off x="5042000" y="1270475"/>
                <a:ext cx="44975" cy="36825"/>
              </a:xfrm>
              <a:custGeom>
                <a:avLst/>
                <a:gdLst/>
                <a:ahLst/>
                <a:cxnLst/>
                <a:rect l="l" t="t" r="r" b="b"/>
                <a:pathLst>
                  <a:path w="1799" h="1473" extrusionOk="0">
                    <a:moveTo>
                      <a:pt x="916" y="1"/>
                    </a:moveTo>
                    <a:cubicBezTo>
                      <a:pt x="0" y="66"/>
                      <a:pt x="0" y="1407"/>
                      <a:pt x="916" y="1472"/>
                    </a:cubicBezTo>
                    <a:cubicBezTo>
                      <a:pt x="1799" y="1407"/>
                      <a:pt x="1799" y="66"/>
                      <a:pt x="9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15"/>
              <p:cNvSpPr/>
              <p:nvPr/>
            </p:nvSpPr>
            <p:spPr>
              <a:xfrm>
                <a:off x="5110650" y="1255775"/>
                <a:ext cx="45000" cy="36800"/>
              </a:xfrm>
              <a:custGeom>
                <a:avLst/>
                <a:gdLst/>
                <a:ahLst/>
                <a:cxnLst/>
                <a:rect l="l" t="t" r="r" b="b"/>
                <a:pathLst>
                  <a:path w="1800" h="1472" extrusionOk="0">
                    <a:moveTo>
                      <a:pt x="884" y="0"/>
                    </a:moveTo>
                    <a:cubicBezTo>
                      <a:pt x="1" y="66"/>
                      <a:pt x="1" y="1406"/>
                      <a:pt x="884" y="1472"/>
                    </a:cubicBezTo>
                    <a:cubicBezTo>
                      <a:pt x="1799" y="1406"/>
                      <a:pt x="1799" y="66"/>
                      <a:pt x="8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15"/>
              <p:cNvSpPr/>
              <p:nvPr/>
            </p:nvSpPr>
            <p:spPr>
              <a:xfrm>
                <a:off x="5086150" y="1319525"/>
                <a:ext cx="44975" cy="36000"/>
              </a:xfrm>
              <a:custGeom>
                <a:avLst/>
                <a:gdLst/>
                <a:ahLst/>
                <a:cxnLst/>
                <a:rect l="l" t="t" r="r" b="b"/>
                <a:pathLst>
                  <a:path w="1799" h="1440" extrusionOk="0">
                    <a:moveTo>
                      <a:pt x="883" y="1"/>
                    </a:moveTo>
                    <a:cubicBezTo>
                      <a:pt x="0" y="66"/>
                      <a:pt x="0" y="1374"/>
                      <a:pt x="883" y="1439"/>
                    </a:cubicBezTo>
                    <a:cubicBezTo>
                      <a:pt x="1798" y="1374"/>
                      <a:pt x="1798" y="66"/>
                      <a:pt x="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 name="Google Shape;102;p15"/>
            <p:cNvGrpSpPr/>
            <p:nvPr/>
          </p:nvGrpSpPr>
          <p:grpSpPr>
            <a:xfrm>
              <a:off x="1198625" y="2537138"/>
              <a:ext cx="113650" cy="99750"/>
              <a:chOff x="5042000" y="1255775"/>
              <a:chExt cx="113650" cy="99750"/>
            </a:xfrm>
          </p:grpSpPr>
          <p:sp>
            <p:nvSpPr>
              <p:cNvPr id="103" name="Google Shape;103;p15"/>
              <p:cNvSpPr/>
              <p:nvPr/>
            </p:nvSpPr>
            <p:spPr>
              <a:xfrm>
                <a:off x="5042000" y="1270475"/>
                <a:ext cx="44975" cy="36825"/>
              </a:xfrm>
              <a:custGeom>
                <a:avLst/>
                <a:gdLst/>
                <a:ahLst/>
                <a:cxnLst/>
                <a:rect l="l" t="t" r="r" b="b"/>
                <a:pathLst>
                  <a:path w="1799" h="1473" extrusionOk="0">
                    <a:moveTo>
                      <a:pt x="916" y="1"/>
                    </a:moveTo>
                    <a:cubicBezTo>
                      <a:pt x="0" y="66"/>
                      <a:pt x="0" y="1407"/>
                      <a:pt x="916" y="1472"/>
                    </a:cubicBezTo>
                    <a:cubicBezTo>
                      <a:pt x="1799" y="1407"/>
                      <a:pt x="1799" y="66"/>
                      <a:pt x="9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15"/>
              <p:cNvSpPr/>
              <p:nvPr/>
            </p:nvSpPr>
            <p:spPr>
              <a:xfrm>
                <a:off x="5110650" y="1255775"/>
                <a:ext cx="45000" cy="36800"/>
              </a:xfrm>
              <a:custGeom>
                <a:avLst/>
                <a:gdLst/>
                <a:ahLst/>
                <a:cxnLst/>
                <a:rect l="l" t="t" r="r" b="b"/>
                <a:pathLst>
                  <a:path w="1800" h="1472" extrusionOk="0">
                    <a:moveTo>
                      <a:pt x="884" y="0"/>
                    </a:moveTo>
                    <a:cubicBezTo>
                      <a:pt x="1" y="66"/>
                      <a:pt x="1" y="1406"/>
                      <a:pt x="884" y="1472"/>
                    </a:cubicBezTo>
                    <a:cubicBezTo>
                      <a:pt x="1799" y="1406"/>
                      <a:pt x="1799" y="66"/>
                      <a:pt x="8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15"/>
              <p:cNvSpPr/>
              <p:nvPr/>
            </p:nvSpPr>
            <p:spPr>
              <a:xfrm>
                <a:off x="5086150" y="1319525"/>
                <a:ext cx="44975" cy="36000"/>
              </a:xfrm>
              <a:custGeom>
                <a:avLst/>
                <a:gdLst/>
                <a:ahLst/>
                <a:cxnLst/>
                <a:rect l="l" t="t" r="r" b="b"/>
                <a:pathLst>
                  <a:path w="1799" h="1440" extrusionOk="0">
                    <a:moveTo>
                      <a:pt x="883" y="1"/>
                    </a:moveTo>
                    <a:cubicBezTo>
                      <a:pt x="0" y="66"/>
                      <a:pt x="0" y="1374"/>
                      <a:pt x="883" y="1439"/>
                    </a:cubicBezTo>
                    <a:cubicBezTo>
                      <a:pt x="1798" y="1374"/>
                      <a:pt x="1798" y="66"/>
                      <a:pt x="8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 name="Google Shape;106;p15"/>
          <p:cNvGrpSpPr/>
          <p:nvPr/>
        </p:nvGrpSpPr>
        <p:grpSpPr>
          <a:xfrm>
            <a:off x="393547" y="1331157"/>
            <a:ext cx="2010799" cy="2782724"/>
            <a:chOff x="7588862" y="1254957"/>
            <a:chExt cx="2010799" cy="2782724"/>
          </a:xfrm>
        </p:grpSpPr>
        <p:grpSp>
          <p:nvGrpSpPr>
            <p:cNvPr id="107" name="Google Shape;107;p15"/>
            <p:cNvGrpSpPr/>
            <p:nvPr/>
          </p:nvGrpSpPr>
          <p:grpSpPr>
            <a:xfrm rot="-7760581">
              <a:off x="7904694" y="2312488"/>
              <a:ext cx="1194199" cy="1148422"/>
              <a:chOff x="4531600" y="1944475"/>
              <a:chExt cx="956750" cy="920075"/>
            </a:xfrm>
          </p:grpSpPr>
          <p:sp>
            <p:nvSpPr>
              <p:cNvPr id="108" name="Google Shape;108;p15"/>
              <p:cNvSpPr/>
              <p:nvPr/>
            </p:nvSpPr>
            <p:spPr>
              <a:xfrm>
                <a:off x="4531600" y="1944475"/>
                <a:ext cx="956750" cy="920075"/>
              </a:xfrm>
              <a:custGeom>
                <a:avLst/>
                <a:gdLst/>
                <a:ahLst/>
                <a:cxnLst/>
                <a:rect l="l" t="t" r="r" b="b"/>
                <a:pathLst>
                  <a:path w="38270" h="36803" extrusionOk="0">
                    <a:moveTo>
                      <a:pt x="29339" y="1"/>
                    </a:moveTo>
                    <a:cubicBezTo>
                      <a:pt x="25169" y="1"/>
                      <a:pt x="20610" y="6521"/>
                      <a:pt x="18847" y="8911"/>
                    </a:cubicBezTo>
                    <a:cubicBezTo>
                      <a:pt x="16907" y="5903"/>
                      <a:pt x="15466" y="4737"/>
                      <a:pt x="14348" y="4737"/>
                    </a:cubicBezTo>
                    <a:cubicBezTo>
                      <a:pt x="11395" y="4737"/>
                      <a:pt x="10698" y="12874"/>
                      <a:pt x="9037" y="16693"/>
                    </a:cubicBezTo>
                    <a:cubicBezTo>
                      <a:pt x="7029" y="14772"/>
                      <a:pt x="5557" y="13973"/>
                      <a:pt x="4497" y="13973"/>
                    </a:cubicBezTo>
                    <a:cubicBezTo>
                      <a:pt x="0" y="13973"/>
                      <a:pt x="2943" y="28364"/>
                      <a:pt x="4002" y="32519"/>
                    </a:cubicBezTo>
                    <a:lnTo>
                      <a:pt x="4721" y="36802"/>
                    </a:lnTo>
                    <a:cubicBezTo>
                      <a:pt x="9561" y="35363"/>
                      <a:pt x="15185" y="32486"/>
                      <a:pt x="20449" y="32257"/>
                    </a:cubicBezTo>
                    <a:cubicBezTo>
                      <a:pt x="26400" y="32028"/>
                      <a:pt x="36700" y="28595"/>
                      <a:pt x="25942" y="24704"/>
                    </a:cubicBezTo>
                    <a:cubicBezTo>
                      <a:pt x="28231" y="21728"/>
                      <a:pt x="34411" y="21499"/>
                      <a:pt x="36013" y="17837"/>
                    </a:cubicBezTo>
                    <a:cubicBezTo>
                      <a:pt x="38270" y="12802"/>
                      <a:pt x="32580" y="12802"/>
                      <a:pt x="29147" y="12573"/>
                    </a:cubicBezTo>
                    <a:cubicBezTo>
                      <a:pt x="29572" y="9597"/>
                      <a:pt x="35065" y="2763"/>
                      <a:pt x="31174" y="474"/>
                    </a:cubicBezTo>
                    <a:cubicBezTo>
                      <a:pt x="30578" y="147"/>
                      <a:pt x="29963" y="1"/>
                      <a:pt x="293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15"/>
              <p:cNvSpPr/>
              <p:nvPr/>
            </p:nvSpPr>
            <p:spPr>
              <a:xfrm>
                <a:off x="4656300" y="2089375"/>
                <a:ext cx="594325" cy="749875"/>
              </a:xfrm>
              <a:custGeom>
                <a:avLst/>
                <a:gdLst/>
                <a:ahLst/>
                <a:cxnLst/>
                <a:rect l="l" t="t" r="r" b="b"/>
                <a:pathLst>
                  <a:path w="23773" h="29995" extrusionOk="0">
                    <a:moveTo>
                      <a:pt x="23394" y="0"/>
                    </a:moveTo>
                    <a:cubicBezTo>
                      <a:pt x="23333" y="0"/>
                      <a:pt x="23270" y="22"/>
                      <a:pt x="23211" y="74"/>
                    </a:cubicBezTo>
                    <a:cubicBezTo>
                      <a:pt x="19254" y="3638"/>
                      <a:pt x="16475" y="8248"/>
                      <a:pt x="13205" y="12401"/>
                    </a:cubicBezTo>
                    <a:cubicBezTo>
                      <a:pt x="10197" y="16161"/>
                      <a:pt x="6665" y="19496"/>
                      <a:pt x="3722" y="23322"/>
                    </a:cubicBezTo>
                    <a:cubicBezTo>
                      <a:pt x="2218" y="25251"/>
                      <a:pt x="812" y="27344"/>
                      <a:pt x="60" y="29698"/>
                    </a:cubicBezTo>
                    <a:cubicBezTo>
                      <a:pt x="1" y="29877"/>
                      <a:pt x="169" y="29995"/>
                      <a:pt x="326" y="29995"/>
                    </a:cubicBezTo>
                    <a:cubicBezTo>
                      <a:pt x="428" y="29995"/>
                      <a:pt x="525" y="29945"/>
                      <a:pt x="551" y="29829"/>
                    </a:cubicBezTo>
                    <a:cubicBezTo>
                      <a:pt x="1205" y="27736"/>
                      <a:pt x="2414" y="25873"/>
                      <a:pt x="3722" y="24140"/>
                    </a:cubicBezTo>
                    <a:cubicBezTo>
                      <a:pt x="5226" y="22145"/>
                      <a:pt x="6894" y="20281"/>
                      <a:pt x="8562" y="18417"/>
                    </a:cubicBezTo>
                    <a:cubicBezTo>
                      <a:pt x="10099" y="16717"/>
                      <a:pt x="11701" y="15049"/>
                      <a:pt x="13139" y="13284"/>
                    </a:cubicBezTo>
                    <a:cubicBezTo>
                      <a:pt x="14774" y="11256"/>
                      <a:pt x="16278" y="9164"/>
                      <a:pt x="17815" y="7071"/>
                    </a:cubicBezTo>
                    <a:cubicBezTo>
                      <a:pt x="19548" y="4717"/>
                      <a:pt x="21379" y="2395"/>
                      <a:pt x="23570" y="433"/>
                    </a:cubicBezTo>
                    <a:cubicBezTo>
                      <a:pt x="23773" y="256"/>
                      <a:pt x="23603" y="0"/>
                      <a:pt x="233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15"/>
              <p:cNvSpPr/>
              <p:nvPr/>
            </p:nvSpPr>
            <p:spPr>
              <a:xfrm>
                <a:off x="4720725" y="2518075"/>
                <a:ext cx="225650" cy="190325"/>
              </a:xfrm>
              <a:custGeom>
                <a:avLst/>
                <a:gdLst/>
                <a:ahLst/>
                <a:cxnLst/>
                <a:rect l="l" t="t" r="r" b="b"/>
                <a:pathLst>
                  <a:path w="9026" h="7613" extrusionOk="0">
                    <a:moveTo>
                      <a:pt x="695" y="1"/>
                    </a:moveTo>
                    <a:cubicBezTo>
                      <a:pt x="597" y="1"/>
                      <a:pt x="498" y="58"/>
                      <a:pt x="459" y="190"/>
                    </a:cubicBezTo>
                    <a:cubicBezTo>
                      <a:pt x="1" y="2545"/>
                      <a:pt x="230" y="4964"/>
                      <a:pt x="230" y="7351"/>
                    </a:cubicBezTo>
                    <a:cubicBezTo>
                      <a:pt x="230" y="7482"/>
                      <a:pt x="328" y="7613"/>
                      <a:pt x="491" y="7613"/>
                    </a:cubicBezTo>
                    <a:lnTo>
                      <a:pt x="8699" y="6926"/>
                    </a:lnTo>
                    <a:cubicBezTo>
                      <a:pt x="9016" y="6894"/>
                      <a:pt x="9025" y="6402"/>
                      <a:pt x="8727" y="6402"/>
                    </a:cubicBezTo>
                    <a:cubicBezTo>
                      <a:pt x="8718" y="6402"/>
                      <a:pt x="8709" y="6402"/>
                      <a:pt x="8699" y="6403"/>
                    </a:cubicBezTo>
                    <a:lnTo>
                      <a:pt x="719" y="7071"/>
                    </a:lnTo>
                    <a:lnTo>
                      <a:pt x="719" y="7071"/>
                    </a:lnTo>
                    <a:cubicBezTo>
                      <a:pt x="706" y="4810"/>
                      <a:pt x="541" y="2550"/>
                      <a:pt x="949" y="321"/>
                    </a:cubicBezTo>
                    <a:cubicBezTo>
                      <a:pt x="988" y="126"/>
                      <a:pt x="841" y="1"/>
                      <a:pt x="6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15"/>
              <p:cNvSpPr/>
              <p:nvPr/>
            </p:nvSpPr>
            <p:spPr>
              <a:xfrm>
                <a:off x="4845150" y="2336650"/>
                <a:ext cx="256850" cy="217375"/>
              </a:xfrm>
              <a:custGeom>
                <a:avLst/>
                <a:gdLst/>
                <a:ahLst/>
                <a:cxnLst/>
                <a:rect l="l" t="t" r="r" b="b"/>
                <a:pathLst>
                  <a:path w="10274" h="8695" extrusionOk="0">
                    <a:moveTo>
                      <a:pt x="1220" y="0"/>
                    </a:moveTo>
                    <a:cubicBezTo>
                      <a:pt x="1106" y="0"/>
                      <a:pt x="991" y="74"/>
                      <a:pt x="975" y="221"/>
                    </a:cubicBezTo>
                    <a:cubicBezTo>
                      <a:pt x="975" y="2935"/>
                      <a:pt x="975" y="5747"/>
                      <a:pt x="59" y="8396"/>
                    </a:cubicBezTo>
                    <a:cubicBezTo>
                      <a:pt x="1" y="8572"/>
                      <a:pt x="153" y="8695"/>
                      <a:pt x="326" y="8695"/>
                    </a:cubicBezTo>
                    <a:cubicBezTo>
                      <a:pt x="346" y="8695"/>
                      <a:pt x="366" y="8693"/>
                      <a:pt x="386" y="8690"/>
                    </a:cubicBezTo>
                    <a:cubicBezTo>
                      <a:pt x="3558" y="8232"/>
                      <a:pt x="6828" y="8298"/>
                      <a:pt x="9967" y="7545"/>
                    </a:cubicBezTo>
                    <a:cubicBezTo>
                      <a:pt x="10274" y="7484"/>
                      <a:pt x="10178" y="7049"/>
                      <a:pt x="9895" y="7049"/>
                    </a:cubicBezTo>
                    <a:cubicBezTo>
                      <a:pt x="9876" y="7049"/>
                      <a:pt x="9857" y="7051"/>
                      <a:pt x="9836" y="7055"/>
                    </a:cubicBezTo>
                    <a:cubicBezTo>
                      <a:pt x="6847" y="7740"/>
                      <a:pt x="3739" y="7743"/>
                      <a:pt x="682" y="8137"/>
                    </a:cubicBezTo>
                    <a:lnTo>
                      <a:pt x="682" y="8137"/>
                    </a:lnTo>
                    <a:cubicBezTo>
                      <a:pt x="1495" y="5597"/>
                      <a:pt x="1465" y="2865"/>
                      <a:pt x="1465" y="221"/>
                    </a:cubicBezTo>
                    <a:cubicBezTo>
                      <a:pt x="1449" y="74"/>
                      <a:pt x="1335" y="0"/>
                      <a:pt x="12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15"/>
              <p:cNvSpPr/>
              <p:nvPr/>
            </p:nvSpPr>
            <p:spPr>
              <a:xfrm>
                <a:off x="5001125" y="2227300"/>
                <a:ext cx="151575" cy="149350"/>
              </a:xfrm>
              <a:custGeom>
                <a:avLst/>
                <a:gdLst/>
                <a:ahLst/>
                <a:cxnLst/>
                <a:rect l="l" t="t" r="r" b="b"/>
                <a:pathLst>
                  <a:path w="6063" h="5974" extrusionOk="0">
                    <a:moveTo>
                      <a:pt x="699" y="1"/>
                    </a:moveTo>
                    <a:cubicBezTo>
                      <a:pt x="581" y="1"/>
                      <a:pt x="458" y="83"/>
                      <a:pt x="425" y="246"/>
                    </a:cubicBezTo>
                    <a:cubicBezTo>
                      <a:pt x="425" y="2077"/>
                      <a:pt x="0" y="3876"/>
                      <a:pt x="197" y="5707"/>
                    </a:cubicBezTo>
                    <a:cubicBezTo>
                      <a:pt x="197" y="5853"/>
                      <a:pt x="328" y="5973"/>
                      <a:pt x="473" y="5973"/>
                    </a:cubicBezTo>
                    <a:cubicBezTo>
                      <a:pt x="489" y="5973"/>
                      <a:pt x="507" y="5972"/>
                      <a:pt x="524" y="5968"/>
                    </a:cubicBezTo>
                    <a:cubicBezTo>
                      <a:pt x="2289" y="5739"/>
                      <a:pt x="4088" y="5968"/>
                      <a:pt x="5788" y="5511"/>
                    </a:cubicBezTo>
                    <a:cubicBezTo>
                      <a:pt x="6063" y="5419"/>
                      <a:pt x="5967" y="5014"/>
                      <a:pt x="5713" y="5014"/>
                    </a:cubicBezTo>
                    <a:cubicBezTo>
                      <a:pt x="5695" y="5014"/>
                      <a:pt x="5677" y="5016"/>
                      <a:pt x="5657" y="5020"/>
                    </a:cubicBezTo>
                    <a:cubicBezTo>
                      <a:pt x="4054" y="5452"/>
                      <a:pt x="2335" y="5273"/>
                      <a:pt x="691" y="5443"/>
                    </a:cubicBezTo>
                    <a:lnTo>
                      <a:pt x="691" y="5443"/>
                    </a:lnTo>
                    <a:cubicBezTo>
                      <a:pt x="534" y="3703"/>
                      <a:pt x="949" y="1989"/>
                      <a:pt x="949" y="246"/>
                    </a:cubicBezTo>
                    <a:cubicBezTo>
                      <a:pt x="932" y="83"/>
                      <a:pt x="818" y="1"/>
                      <a:pt x="6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15"/>
              <p:cNvSpPr/>
              <p:nvPr/>
            </p:nvSpPr>
            <p:spPr>
              <a:xfrm>
                <a:off x="5113925" y="2118350"/>
                <a:ext cx="106300" cy="121350"/>
              </a:xfrm>
              <a:custGeom>
                <a:avLst/>
                <a:gdLst/>
                <a:ahLst/>
                <a:cxnLst/>
                <a:rect l="l" t="t" r="r" b="b"/>
                <a:pathLst>
                  <a:path w="4252" h="4854" extrusionOk="0">
                    <a:moveTo>
                      <a:pt x="723" y="1"/>
                    </a:moveTo>
                    <a:cubicBezTo>
                      <a:pt x="625" y="1"/>
                      <a:pt x="537" y="58"/>
                      <a:pt x="524" y="190"/>
                    </a:cubicBezTo>
                    <a:cubicBezTo>
                      <a:pt x="295" y="1531"/>
                      <a:pt x="262" y="2937"/>
                      <a:pt x="66" y="4310"/>
                    </a:cubicBezTo>
                    <a:cubicBezTo>
                      <a:pt x="1" y="4441"/>
                      <a:pt x="99" y="4571"/>
                      <a:pt x="230" y="4604"/>
                    </a:cubicBezTo>
                    <a:cubicBezTo>
                      <a:pt x="1213" y="4759"/>
                      <a:pt x="2196" y="4853"/>
                      <a:pt x="3179" y="4853"/>
                    </a:cubicBezTo>
                    <a:cubicBezTo>
                      <a:pt x="3439" y="4853"/>
                      <a:pt x="3698" y="4847"/>
                      <a:pt x="3957" y="4833"/>
                    </a:cubicBezTo>
                    <a:cubicBezTo>
                      <a:pt x="4252" y="4800"/>
                      <a:pt x="4252" y="4375"/>
                      <a:pt x="3957" y="4343"/>
                    </a:cubicBezTo>
                    <a:cubicBezTo>
                      <a:pt x="3761" y="4348"/>
                      <a:pt x="3565" y="4351"/>
                      <a:pt x="3368" y="4351"/>
                    </a:cubicBezTo>
                    <a:cubicBezTo>
                      <a:pt x="2436" y="4351"/>
                      <a:pt x="1507" y="4289"/>
                      <a:pt x="596" y="4151"/>
                    </a:cubicBezTo>
                    <a:lnTo>
                      <a:pt x="596" y="4151"/>
                    </a:lnTo>
                    <a:cubicBezTo>
                      <a:pt x="758" y="2874"/>
                      <a:pt x="802" y="1598"/>
                      <a:pt x="1014" y="321"/>
                    </a:cubicBezTo>
                    <a:cubicBezTo>
                      <a:pt x="1034" y="126"/>
                      <a:pt x="867" y="1"/>
                      <a:pt x="7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 name="Google Shape;114;p15"/>
            <p:cNvSpPr/>
            <p:nvPr/>
          </p:nvSpPr>
          <p:spPr>
            <a:xfrm rot="-7184026" flipH="1">
              <a:off x="8203990" y="2326500"/>
              <a:ext cx="750217" cy="1852256"/>
            </a:xfrm>
            <a:custGeom>
              <a:avLst/>
              <a:gdLst/>
              <a:ahLst/>
              <a:cxnLst/>
              <a:rect l="l" t="t" r="r" b="b"/>
              <a:pathLst>
                <a:path w="10922" h="26966" extrusionOk="0">
                  <a:moveTo>
                    <a:pt x="2600" y="0"/>
                  </a:moveTo>
                  <a:cubicBezTo>
                    <a:pt x="2346" y="0"/>
                    <a:pt x="2086" y="76"/>
                    <a:pt x="1832" y="253"/>
                  </a:cubicBezTo>
                  <a:cubicBezTo>
                    <a:pt x="1" y="1528"/>
                    <a:pt x="3401" y="5223"/>
                    <a:pt x="4513" y="6139"/>
                  </a:cubicBezTo>
                  <a:cubicBezTo>
                    <a:pt x="4546" y="6139"/>
                    <a:pt x="4546" y="6171"/>
                    <a:pt x="4578" y="6171"/>
                  </a:cubicBezTo>
                  <a:cubicBezTo>
                    <a:pt x="4905" y="7152"/>
                    <a:pt x="5232" y="8133"/>
                    <a:pt x="5494" y="9114"/>
                  </a:cubicBezTo>
                  <a:cubicBezTo>
                    <a:pt x="4685" y="8044"/>
                    <a:pt x="3272" y="6495"/>
                    <a:pt x="2169" y="6495"/>
                  </a:cubicBezTo>
                  <a:cubicBezTo>
                    <a:pt x="1890" y="6495"/>
                    <a:pt x="1631" y="6594"/>
                    <a:pt x="1407" y="6825"/>
                  </a:cubicBezTo>
                  <a:cubicBezTo>
                    <a:pt x="622" y="7675"/>
                    <a:pt x="1374" y="8820"/>
                    <a:pt x="2126" y="9278"/>
                  </a:cubicBezTo>
                  <a:cubicBezTo>
                    <a:pt x="3238" y="9932"/>
                    <a:pt x="4448" y="10389"/>
                    <a:pt x="5690" y="10618"/>
                  </a:cubicBezTo>
                  <a:lnTo>
                    <a:pt x="5886" y="10618"/>
                  </a:lnTo>
                  <a:cubicBezTo>
                    <a:pt x="6213" y="11992"/>
                    <a:pt x="6442" y="13430"/>
                    <a:pt x="6540" y="14869"/>
                  </a:cubicBezTo>
                  <a:lnTo>
                    <a:pt x="6540" y="14934"/>
                  </a:lnTo>
                  <a:cubicBezTo>
                    <a:pt x="6030" y="14012"/>
                    <a:pt x="5268" y="12800"/>
                    <a:pt x="4561" y="12800"/>
                  </a:cubicBezTo>
                  <a:cubicBezTo>
                    <a:pt x="4316" y="12800"/>
                    <a:pt x="4078" y="12946"/>
                    <a:pt x="3859" y="13299"/>
                  </a:cubicBezTo>
                  <a:cubicBezTo>
                    <a:pt x="3009" y="14705"/>
                    <a:pt x="5494" y="16177"/>
                    <a:pt x="6508" y="16798"/>
                  </a:cubicBezTo>
                  <a:cubicBezTo>
                    <a:pt x="6475" y="17648"/>
                    <a:pt x="6410" y="18498"/>
                    <a:pt x="6279" y="19316"/>
                  </a:cubicBezTo>
                  <a:cubicBezTo>
                    <a:pt x="6246" y="18858"/>
                    <a:pt x="6115" y="18400"/>
                    <a:pt x="5854" y="18008"/>
                  </a:cubicBezTo>
                  <a:cubicBezTo>
                    <a:pt x="5664" y="17734"/>
                    <a:pt x="5215" y="17486"/>
                    <a:pt x="4824" y="17486"/>
                  </a:cubicBezTo>
                  <a:cubicBezTo>
                    <a:pt x="4609" y="17486"/>
                    <a:pt x="4412" y="17561"/>
                    <a:pt x="4284" y="17746"/>
                  </a:cubicBezTo>
                  <a:cubicBezTo>
                    <a:pt x="3892" y="18270"/>
                    <a:pt x="4415" y="19054"/>
                    <a:pt x="4677" y="19512"/>
                  </a:cubicBezTo>
                  <a:cubicBezTo>
                    <a:pt x="5004" y="20068"/>
                    <a:pt x="5429" y="20591"/>
                    <a:pt x="5886" y="21049"/>
                  </a:cubicBezTo>
                  <a:cubicBezTo>
                    <a:pt x="5919" y="21049"/>
                    <a:pt x="5952" y="21082"/>
                    <a:pt x="6017" y="21082"/>
                  </a:cubicBezTo>
                  <a:cubicBezTo>
                    <a:pt x="5658" y="22913"/>
                    <a:pt x="5200" y="24744"/>
                    <a:pt x="4807" y="26608"/>
                  </a:cubicBezTo>
                  <a:cubicBezTo>
                    <a:pt x="4769" y="26821"/>
                    <a:pt x="4949" y="26966"/>
                    <a:pt x="5122" y="26966"/>
                  </a:cubicBezTo>
                  <a:cubicBezTo>
                    <a:pt x="5241" y="26966"/>
                    <a:pt x="5356" y="26898"/>
                    <a:pt x="5396" y="26738"/>
                  </a:cubicBezTo>
                  <a:cubicBezTo>
                    <a:pt x="5952" y="24090"/>
                    <a:pt x="6704" y="21441"/>
                    <a:pt x="7031" y="18760"/>
                  </a:cubicBezTo>
                  <a:cubicBezTo>
                    <a:pt x="7069" y="18798"/>
                    <a:pt x="7119" y="18814"/>
                    <a:pt x="7173" y="18814"/>
                  </a:cubicBezTo>
                  <a:cubicBezTo>
                    <a:pt x="7211" y="18814"/>
                    <a:pt x="7252" y="18806"/>
                    <a:pt x="7292" y="18793"/>
                  </a:cubicBezTo>
                  <a:cubicBezTo>
                    <a:pt x="8110" y="18466"/>
                    <a:pt x="10889" y="18400"/>
                    <a:pt x="10399" y="16896"/>
                  </a:cubicBezTo>
                  <a:cubicBezTo>
                    <a:pt x="10239" y="16347"/>
                    <a:pt x="9726" y="16022"/>
                    <a:pt x="9198" y="16022"/>
                  </a:cubicBezTo>
                  <a:cubicBezTo>
                    <a:pt x="8971" y="16022"/>
                    <a:pt x="8741" y="16082"/>
                    <a:pt x="8535" y="16210"/>
                  </a:cubicBezTo>
                  <a:cubicBezTo>
                    <a:pt x="8012" y="16537"/>
                    <a:pt x="7521" y="16962"/>
                    <a:pt x="7129" y="17452"/>
                  </a:cubicBezTo>
                  <a:cubicBezTo>
                    <a:pt x="7194" y="16602"/>
                    <a:pt x="7194" y="15752"/>
                    <a:pt x="7129" y="14902"/>
                  </a:cubicBezTo>
                  <a:cubicBezTo>
                    <a:pt x="7129" y="14640"/>
                    <a:pt x="7096" y="14379"/>
                    <a:pt x="7064" y="14150"/>
                  </a:cubicBezTo>
                  <a:lnTo>
                    <a:pt x="7096" y="14150"/>
                  </a:lnTo>
                  <a:cubicBezTo>
                    <a:pt x="8470" y="13757"/>
                    <a:pt x="10922" y="9735"/>
                    <a:pt x="8698" y="9081"/>
                  </a:cubicBezTo>
                  <a:cubicBezTo>
                    <a:pt x="8628" y="9063"/>
                    <a:pt x="8560" y="9054"/>
                    <a:pt x="8494" y="9054"/>
                  </a:cubicBezTo>
                  <a:cubicBezTo>
                    <a:pt x="7518" y="9054"/>
                    <a:pt x="7018" y="11008"/>
                    <a:pt x="6835" y="12417"/>
                  </a:cubicBezTo>
                  <a:cubicBezTo>
                    <a:pt x="6671" y="11370"/>
                    <a:pt x="6442" y="10357"/>
                    <a:pt x="6181" y="9343"/>
                  </a:cubicBezTo>
                  <a:cubicBezTo>
                    <a:pt x="7096" y="8689"/>
                    <a:pt x="9156" y="4896"/>
                    <a:pt x="7064" y="4504"/>
                  </a:cubicBezTo>
                  <a:cubicBezTo>
                    <a:pt x="7008" y="4494"/>
                    <a:pt x="6955" y="4489"/>
                    <a:pt x="6903" y="4489"/>
                  </a:cubicBezTo>
                  <a:cubicBezTo>
                    <a:pt x="5920" y="4489"/>
                    <a:pt x="5625" y="6209"/>
                    <a:pt x="5625" y="7545"/>
                  </a:cubicBezTo>
                  <a:cubicBezTo>
                    <a:pt x="5461" y="6989"/>
                    <a:pt x="5298" y="6433"/>
                    <a:pt x="5102" y="5877"/>
                  </a:cubicBezTo>
                  <a:cubicBezTo>
                    <a:pt x="5232" y="4438"/>
                    <a:pt x="5134" y="2803"/>
                    <a:pt x="4513" y="1495"/>
                  </a:cubicBezTo>
                  <a:cubicBezTo>
                    <a:pt x="4188" y="796"/>
                    <a:pt x="3424" y="0"/>
                    <a:pt x="26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 name="Google Shape;115;p15"/>
            <p:cNvGrpSpPr/>
            <p:nvPr/>
          </p:nvGrpSpPr>
          <p:grpSpPr>
            <a:xfrm rot="-1110331">
              <a:off x="8152884" y="1407056"/>
              <a:ext cx="1221803" cy="1616571"/>
              <a:chOff x="5908250" y="536500"/>
              <a:chExt cx="793200" cy="1049550"/>
            </a:xfrm>
          </p:grpSpPr>
          <p:sp>
            <p:nvSpPr>
              <p:cNvPr id="116" name="Google Shape;116;p15"/>
              <p:cNvSpPr/>
              <p:nvPr/>
            </p:nvSpPr>
            <p:spPr>
              <a:xfrm>
                <a:off x="5908250" y="536500"/>
                <a:ext cx="793200" cy="1049550"/>
              </a:xfrm>
              <a:custGeom>
                <a:avLst/>
                <a:gdLst/>
                <a:ahLst/>
                <a:cxnLst/>
                <a:rect l="l" t="t" r="r" b="b"/>
                <a:pathLst>
                  <a:path w="31728" h="41982" extrusionOk="0">
                    <a:moveTo>
                      <a:pt x="16927" y="1"/>
                    </a:moveTo>
                    <a:cubicBezTo>
                      <a:pt x="14310" y="1"/>
                      <a:pt x="14505" y="9137"/>
                      <a:pt x="14267" y="10624"/>
                    </a:cubicBezTo>
                    <a:cubicBezTo>
                      <a:pt x="13167" y="10204"/>
                      <a:pt x="9799" y="4873"/>
                      <a:pt x="8369" y="4873"/>
                    </a:cubicBezTo>
                    <a:cubicBezTo>
                      <a:pt x="8015" y="4873"/>
                      <a:pt x="7779" y="5201"/>
                      <a:pt x="7727" y="6013"/>
                    </a:cubicBezTo>
                    <a:cubicBezTo>
                      <a:pt x="7466" y="9545"/>
                      <a:pt x="15346" y="11441"/>
                      <a:pt x="13711" y="14711"/>
                    </a:cubicBezTo>
                    <a:cubicBezTo>
                      <a:pt x="12345" y="14122"/>
                      <a:pt x="7296" y="10563"/>
                      <a:pt x="4983" y="10563"/>
                    </a:cubicBezTo>
                    <a:cubicBezTo>
                      <a:pt x="4085" y="10563"/>
                      <a:pt x="3600" y="11099"/>
                      <a:pt x="3902" y="12553"/>
                    </a:cubicBezTo>
                    <a:cubicBezTo>
                      <a:pt x="5013" y="16346"/>
                      <a:pt x="14103" y="15528"/>
                      <a:pt x="13809" y="19910"/>
                    </a:cubicBezTo>
                    <a:cubicBezTo>
                      <a:pt x="13768" y="19916"/>
                      <a:pt x="13722" y="19918"/>
                      <a:pt x="13670" y="19918"/>
                    </a:cubicBezTo>
                    <a:cubicBezTo>
                      <a:pt x="12037" y="19918"/>
                      <a:pt x="5249" y="17155"/>
                      <a:pt x="2063" y="17155"/>
                    </a:cubicBezTo>
                    <a:cubicBezTo>
                      <a:pt x="704" y="17155"/>
                      <a:pt x="0" y="17657"/>
                      <a:pt x="632" y="19092"/>
                    </a:cubicBezTo>
                    <a:cubicBezTo>
                      <a:pt x="1743" y="21545"/>
                      <a:pt x="14398" y="21643"/>
                      <a:pt x="13711" y="22362"/>
                    </a:cubicBezTo>
                    <a:cubicBezTo>
                      <a:pt x="13307" y="24200"/>
                      <a:pt x="11759" y="24661"/>
                      <a:pt x="9950" y="24661"/>
                    </a:cubicBezTo>
                    <a:cubicBezTo>
                      <a:pt x="8135" y="24661"/>
                      <a:pt x="6057" y="24197"/>
                      <a:pt x="4610" y="24197"/>
                    </a:cubicBezTo>
                    <a:cubicBezTo>
                      <a:pt x="3651" y="24197"/>
                      <a:pt x="2969" y="24400"/>
                      <a:pt x="2823" y="25076"/>
                    </a:cubicBezTo>
                    <a:cubicBezTo>
                      <a:pt x="2289" y="26806"/>
                      <a:pt x="5980" y="27434"/>
                      <a:pt x="9589" y="27434"/>
                    </a:cubicBezTo>
                    <a:cubicBezTo>
                      <a:pt x="11506" y="27434"/>
                      <a:pt x="13401" y="27256"/>
                      <a:pt x="14627" y="26973"/>
                    </a:cubicBezTo>
                    <a:cubicBezTo>
                      <a:pt x="16262" y="32695"/>
                      <a:pt x="18910" y="39529"/>
                      <a:pt x="24894" y="41981"/>
                    </a:cubicBezTo>
                    <a:lnTo>
                      <a:pt x="28164" y="39496"/>
                    </a:lnTo>
                    <a:cubicBezTo>
                      <a:pt x="21559" y="36226"/>
                      <a:pt x="18027" y="32695"/>
                      <a:pt x="16425" y="26842"/>
                    </a:cubicBezTo>
                    <a:cubicBezTo>
                      <a:pt x="18060" y="26842"/>
                      <a:pt x="31728" y="25894"/>
                      <a:pt x="27346" y="22330"/>
                    </a:cubicBezTo>
                    <a:cubicBezTo>
                      <a:pt x="27084" y="22100"/>
                      <a:pt x="26717" y="22004"/>
                      <a:pt x="26273" y="22004"/>
                    </a:cubicBezTo>
                    <a:cubicBezTo>
                      <a:pt x="24057" y="22004"/>
                      <a:pt x="19940" y="24391"/>
                      <a:pt x="17594" y="24391"/>
                    </a:cubicBezTo>
                    <a:cubicBezTo>
                      <a:pt x="16535" y="24391"/>
                      <a:pt x="15836" y="23905"/>
                      <a:pt x="15836" y="22493"/>
                    </a:cubicBezTo>
                    <a:cubicBezTo>
                      <a:pt x="18550" y="22493"/>
                      <a:pt x="27902" y="21806"/>
                      <a:pt x="28720" y="18537"/>
                    </a:cubicBezTo>
                    <a:cubicBezTo>
                      <a:pt x="28911" y="17448"/>
                      <a:pt x="28425" y="17049"/>
                      <a:pt x="27540" y="17049"/>
                    </a:cubicBezTo>
                    <a:cubicBezTo>
                      <a:pt x="25129" y="17049"/>
                      <a:pt x="19759" y="20008"/>
                      <a:pt x="17091" y="20008"/>
                    </a:cubicBezTo>
                    <a:cubicBezTo>
                      <a:pt x="16563" y="20008"/>
                      <a:pt x="16142" y="19892"/>
                      <a:pt x="15869" y="19616"/>
                    </a:cubicBezTo>
                    <a:cubicBezTo>
                      <a:pt x="13678" y="17458"/>
                      <a:pt x="26790" y="15790"/>
                      <a:pt x="27608" y="13076"/>
                    </a:cubicBezTo>
                    <a:cubicBezTo>
                      <a:pt x="27785" y="12367"/>
                      <a:pt x="27461" y="12094"/>
                      <a:pt x="26817" y="12094"/>
                    </a:cubicBezTo>
                    <a:cubicBezTo>
                      <a:pt x="24684" y="12094"/>
                      <a:pt x="19040" y="15082"/>
                      <a:pt x="16481" y="15082"/>
                    </a:cubicBezTo>
                    <a:cubicBezTo>
                      <a:pt x="16250" y="15082"/>
                      <a:pt x="16045" y="15058"/>
                      <a:pt x="15869" y="15005"/>
                    </a:cubicBezTo>
                    <a:cubicBezTo>
                      <a:pt x="18027" y="12814"/>
                      <a:pt x="27085" y="9414"/>
                      <a:pt x="26790" y="7648"/>
                    </a:cubicBezTo>
                    <a:cubicBezTo>
                      <a:pt x="26596" y="6354"/>
                      <a:pt x="26049" y="5850"/>
                      <a:pt x="25301" y="5850"/>
                    </a:cubicBezTo>
                    <a:cubicBezTo>
                      <a:pt x="22780" y="5850"/>
                      <a:pt x="17980" y="11568"/>
                      <a:pt x="16719" y="11997"/>
                    </a:cubicBezTo>
                    <a:cubicBezTo>
                      <a:pt x="16719" y="9806"/>
                      <a:pt x="20545" y="1926"/>
                      <a:pt x="17798" y="291"/>
                    </a:cubicBezTo>
                    <a:cubicBezTo>
                      <a:pt x="17478" y="92"/>
                      <a:pt x="17188" y="1"/>
                      <a:pt x="169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15"/>
              <p:cNvSpPr/>
              <p:nvPr/>
            </p:nvSpPr>
            <p:spPr>
              <a:xfrm>
                <a:off x="6264900" y="578275"/>
                <a:ext cx="308550" cy="982625"/>
              </a:xfrm>
              <a:custGeom>
                <a:avLst/>
                <a:gdLst/>
                <a:ahLst/>
                <a:cxnLst/>
                <a:rect l="l" t="t" r="r" b="b"/>
                <a:pathLst>
                  <a:path w="12342" h="39305" extrusionOk="0">
                    <a:moveTo>
                      <a:pt x="2381" y="0"/>
                    </a:moveTo>
                    <a:cubicBezTo>
                      <a:pt x="2281" y="0"/>
                      <a:pt x="2185" y="57"/>
                      <a:pt x="2159" y="189"/>
                    </a:cubicBezTo>
                    <a:cubicBezTo>
                      <a:pt x="1799" y="2053"/>
                      <a:pt x="1538" y="3917"/>
                      <a:pt x="1407" y="5814"/>
                    </a:cubicBezTo>
                    <a:cubicBezTo>
                      <a:pt x="1309" y="7220"/>
                      <a:pt x="1015" y="8593"/>
                      <a:pt x="818" y="9999"/>
                    </a:cubicBezTo>
                    <a:cubicBezTo>
                      <a:pt x="589" y="11634"/>
                      <a:pt x="426" y="13301"/>
                      <a:pt x="361" y="14969"/>
                    </a:cubicBezTo>
                    <a:cubicBezTo>
                      <a:pt x="1" y="21149"/>
                      <a:pt x="589" y="28179"/>
                      <a:pt x="4906" y="32986"/>
                    </a:cubicBezTo>
                    <a:cubicBezTo>
                      <a:pt x="6966" y="35307"/>
                      <a:pt x="9549" y="37073"/>
                      <a:pt x="11805" y="39231"/>
                    </a:cubicBezTo>
                    <a:cubicBezTo>
                      <a:pt x="11857" y="39283"/>
                      <a:pt x="11915" y="39304"/>
                      <a:pt x="11972" y="39304"/>
                    </a:cubicBezTo>
                    <a:cubicBezTo>
                      <a:pt x="12166" y="39304"/>
                      <a:pt x="12342" y="39049"/>
                      <a:pt x="12165" y="38871"/>
                    </a:cubicBezTo>
                    <a:cubicBezTo>
                      <a:pt x="10235" y="37008"/>
                      <a:pt x="8077" y="35471"/>
                      <a:pt x="6181" y="33607"/>
                    </a:cubicBezTo>
                    <a:cubicBezTo>
                      <a:pt x="5167" y="32626"/>
                      <a:pt x="4284" y="31514"/>
                      <a:pt x="3532" y="30337"/>
                    </a:cubicBezTo>
                    <a:cubicBezTo>
                      <a:pt x="2748" y="28964"/>
                      <a:pt x="2192" y="27525"/>
                      <a:pt x="1799" y="25988"/>
                    </a:cubicBezTo>
                    <a:cubicBezTo>
                      <a:pt x="982" y="22751"/>
                      <a:pt x="655" y="19383"/>
                      <a:pt x="818" y="16048"/>
                    </a:cubicBezTo>
                    <a:cubicBezTo>
                      <a:pt x="851" y="14413"/>
                      <a:pt x="982" y="12778"/>
                      <a:pt x="1178" y="11143"/>
                    </a:cubicBezTo>
                    <a:cubicBezTo>
                      <a:pt x="1374" y="9508"/>
                      <a:pt x="1734" y="7841"/>
                      <a:pt x="1897" y="6173"/>
                    </a:cubicBezTo>
                    <a:cubicBezTo>
                      <a:pt x="1930" y="5585"/>
                      <a:pt x="1963" y="5029"/>
                      <a:pt x="1996" y="4473"/>
                    </a:cubicBezTo>
                    <a:cubicBezTo>
                      <a:pt x="2159" y="3067"/>
                      <a:pt x="2421" y="1694"/>
                      <a:pt x="2649" y="320"/>
                    </a:cubicBezTo>
                    <a:cubicBezTo>
                      <a:pt x="2688" y="125"/>
                      <a:pt x="2530" y="0"/>
                      <a:pt x="2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15"/>
              <p:cNvSpPr/>
              <p:nvPr/>
            </p:nvSpPr>
            <p:spPr>
              <a:xfrm>
                <a:off x="6171500" y="727075"/>
                <a:ext cx="371850" cy="138800"/>
              </a:xfrm>
              <a:custGeom>
                <a:avLst/>
                <a:gdLst/>
                <a:ahLst/>
                <a:cxnLst/>
                <a:rect l="l" t="t" r="r" b="b"/>
                <a:pathLst>
                  <a:path w="14874" h="5552" extrusionOk="0">
                    <a:moveTo>
                      <a:pt x="14481" y="1"/>
                    </a:moveTo>
                    <a:cubicBezTo>
                      <a:pt x="14430" y="1"/>
                      <a:pt x="14378" y="18"/>
                      <a:pt x="14331" y="58"/>
                    </a:cubicBezTo>
                    <a:cubicBezTo>
                      <a:pt x="12238" y="1791"/>
                      <a:pt x="9917" y="3164"/>
                      <a:pt x="7399" y="4145"/>
                    </a:cubicBezTo>
                    <a:cubicBezTo>
                      <a:pt x="6811" y="4374"/>
                      <a:pt x="6222" y="4603"/>
                      <a:pt x="5633" y="4766"/>
                    </a:cubicBezTo>
                    <a:cubicBezTo>
                      <a:pt x="5372" y="4864"/>
                      <a:pt x="5110" y="4962"/>
                      <a:pt x="4881" y="4995"/>
                    </a:cubicBezTo>
                    <a:cubicBezTo>
                      <a:pt x="4652" y="4995"/>
                      <a:pt x="4522" y="4864"/>
                      <a:pt x="4358" y="4701"/>
                    </a:cubicBezTo>
                    <a:cubicBezTo>
                      <a:pt x="4195" y="4570"/>
                      <a:pt x="4031" y="4439"/>
                      <a:pt x="3868" y="4309"/>
                    </a:cubicBezTo>
                    <a:cubicBezTo>
                      <a:pt x="2691" y="3229"/>
                      <a:pt x="1579" y="2085"/>
                      <a:pt x="532" y="908"/>
                    </a:cubicBezTo>
                    <a:cubicBezTo>
                      <a:pt x="476" y="844"/>
                      <a:pt x="412" y="817"/>
                      <a:pt x="351" y="817"/>
                    </a:cubicBezTo>
                    <a:cubicBezTo>
                      <a:pt x="163" y="817"/>
                      <a:pt x="0" y="1070"/>
                      <a:pt x="173" y="1268"/>
                    </a:cubicBezTo>
                    <a:lnTo>
                      <a:pt x="140" y="1235"/>
                    </a:lnTo>
                    <a:lnTo>
                      <a:pt x="140" y="1235"/>
                    </a:lnTo>
                    <a:cubicBezTo>
                      <a:pt x="1317" y="2608"/>
                      <a:pt x="2560" y="3851"/>
                      <a:pt x="3933" y="5028"/>
                    </a:cubicBezTo>
                    <a:cubicBezTo>
                      <a:pt x="4129" y="5191"/>
                      <a:pt x="4424" y="5518"/>
                      <a:pt x="4685" y="5551"/>
                    </a:cubicBezTo>
                    <a:cubicBezTo>
                      <a:pt x="4979" y="5518"/>
                      <a:pt x="5241" y="5453"/>
                      <a:pt x="5503" y="5355"/>
                    </a:cubicBezTo>
                    <a:cubicBezTo>
                      <a:pt x="6157" y="5159"/>
                      <a:pt x="6778" y="4930"/>
                      <a:pt x="7399" y="4668"/>
                    </a:cubicBezTo>
                    <a:cubicBezTo>
                      <a:pt x="10048" y="3687"/>
                      <a:pt x="12500" y="2249"/>
                      <a:pt x="14691" y="417"/>
                    </a:cubicBezTo>
                    <a:cubicBezTo>
                      <a:pt x="14873" y="261"/>
                      <a:pt x="14682" y="1"/>
                      <a:pt x="144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15"/>
              <p:cNvSpPr/>
              <p:nvPr/>
            </p:nvSpPr>
            <p:spPr>
              <a:xfrm>
                <a:off x="6061800" y="845825"/>
                <a:ext cx="505450" cy="114975"/>
              </a:xfrm>
              <a:custGeom>
                <a:avLst/>
                <a:gdLst/>
                <a:ahLst/>
                <a:cxnLst/>
                <a:rect l="l" t="t" r="r" b="b"/>
                <a:pathLst>
                  <a:path w="20218" h="4599" extrusionOk="0">
                    <a:moveTo>
                      <a:pt x="342" y="1"/>
                    </a:moveTo>
                    <a:cubicBezTo>
                      <a:pt x="139" y="1"/>
                      <a:pt x="1" y="339"/>
                      <a:pt x="245" y="474"/>
                    </a:cubicBezTo>
                    <a:lnTo>
                      <a:pt x="212" y="507"/>
                    </a:lnTo>
                    <a:cubicBezTo>
                      <a:pt x="2566" y="1913"/>
                      <a:pt x="4822" y="3777"/>
                      <a:pt x="7536" y="4431"/>
                    </a:cubicBezTo>
                    <a:cubicBezTo>
                      <a:pt x="8137" y="4541"/>
                      <a:pt x="8745" y="4598"/>
                      <a:pt x="9353" y="4598"/>
                    </a:cubicBezTo>
                    <a:cubicBezTo>
                      <a:pt x="10004" y="4598"/>
                      <a:pt x="10655" y="4533"/>
                      <a:pt x="11297" y="4398"/>
                    </a:cubicBezTo>
                    <a:cubicBezTo>
                      <a:pt x="12735" y="4104"/>
                      <a:pt x="14174" y="3679"/>
                      <a:pt x="15580" y="3155"/>
                    </a:cubicBezTo>
                    <a:cubicBezTo>
                      <a:pt x="17084" y="2599"/>
                      <a:pt x="18556" y="1913"/>
                      <a:pt x="19962" y="1161"/>
                    </a:cubicBezTo>
                    <a:cubicBezTo>
                      <a:pt x="20218" y="1019"/>
                      <a:pt x="20053" y="678"/>
                      <a:pt x="19812" y="678"/>
                    </a:cubicBezTo>
                    <a:cubicBezTo>
                      <a:pt x="19776" y="678"/>
                      <a:pt x="19738" y="686"/>
                      <a:pt x="19700" y="703"/>
                    </a:cubicBezTo>
                    <a:cubicBezTo>
                      <a:pt x="17280" y="2076"/>
                      <a:pt x="14665" y="3090"/>
                      <a:pt x="11951" y="3711"/>
                    </a:cubicBezTo>
                    <a:cubicBezTo>
                      <a:pt x="11068" y="3915"/>
                      <a:pt x="10122" y="4087"/>
                      <a:pt x="9190" y="4087"/>
                    </a:cubicBezTo>
                    <a:cubicBezTo>
                      <a:pt x="8776" y="4087"/>
                      <a:pt x="8364" y="4053"/>
                      <a:pt x="7961" y="3973"/>
                    </a:cubicBezTo>
                    <a:cubicBezTo>
                      <a:pt x="6653" y="3679"/>
                      <a:pt x="5411" y="3155"/>
                      <a:pt x="4267" y="2436"/>
                    </a:cubicBezTo>
                    <a:cubicBezTo>
                      <a:pt x="2991" y="1684"/>
                      <a:pt x="1749" y="801"/>
                      <a:pt x="474" y="49"/>
                    </a:cubicBezTo>
                    <a:cubicBezTo>
                      <a:pt x="429" y="15"/>
                      <a:pt x="384" y="1"/>
                      <a:pt x="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15"/>
              <p:cNvSpPr/>
              <p:nvPr/>
            </p:nvSpPr>
            <p:spPr>
              <a:xfrm>
                <a:off x="5972900" y="995425"/>
                <a:ext cx="586700" cy="75025"/>
              </a:xfrm>
              <a:custGeom>
                <a:avLst/>
                <a:gdLst/>
                <a:ahLst/>
                <a:cxnLst/>
                <a:rect l="l" t="t" r="r" b="b"/>
                <a:pathLst>
                  <a:path w="23468" h="3001" extrusionOk="0">
                    <a:moveTo>
                      <a:pt x="23114" y="1"/>
                    </a:moveTo>
                    <a:cubicBezTo>
                      <a:pt x="23074" y="1"/>
                      <a:pt x="23033" y="15"/>
                      <a:pt x="22995" y="49"/>
                    </a:cubicBezTo>
                    <a:cubicBezTo>
                      <a:pt x="20477" y="1749"/>
                      <a:pt x="17403" y="2338"/>
                      <a:pt x="14428" y="2468"/>
                    </a:cubicBezTo>
                    <a:cubicBezTo>
                      <a:pt x="14167" y="2474"/>
                      <a:pt x="13906" y="2477"/>
                      <a:pt x="13645" y="2477"/>
                    </a:cubicBezTo>
                    <a:cubicBezTo>
                      <a:pt x="10762" y="2477"/>
                      <a:pt x="7862" y="2144"/>
                      <a:pt x="5043" y="1455"/>
                    </a:cubicBezTo>
                    <a:cubicBezTo>
                      <a:pt x="3474" y="1095"/>
                      <a:pt x="1937" y="670"/>
                      <a:pt x="400" y="147"/>
                    </a:cubicBezTo>
                    <a:cubicBezTo>
                      <a:pt x="375" y="139"/>
                      <a:pt x="351" y="135"/>
                      <a:pt x="328" y="135"/>
                    </a:cubicBezTo>
                    <a:cubicBezTo>
                      <a:pt x="87" y="135"/>
                      <a:pt x="0" y="578"/>
                      <a:pt x="269" y="637"/>
                    </a:cubicBezTo>
                    <a:lnTo>
                      <a:pt x="302" y="670"/>
                    </a:lnTo>
                    <a:cubicBezTo>
                      <a:pt x="3179" y="1651"/>
                      <a:pt x="6155" y="2338"/>
                      <a:pt x="9163" y="2697"/>
                    </a:cubicBezTo>
                    <a:cubicBezTo>
                      <a:pt x="10573" y="2888"/>
                      <a:pt x="12010" y="3000"/>
                      <a:pt x="13446" y="3000"/>
                    </a:cubicBezTo>
                    <a:cubicBezTo>
                      <a:pt x="15207" y="3000"/>
                      <a:pt x="16967" y="2832"/>
                      <a:pt x="18678" y="2436"/>
                    </a:cubicBezTo>
                    <a:cubicBezTo>
                      <a:pt x="20313" y="2043"/>
                      <a:pt x="21850" y="1389"/>
                      <a:pt x="23223" y="507"/>
                    </a:cubicBezTo>
                    <a:cubicBezTo>
                      <a:pt x="23468" y="344"/>
                      <a:pt x="23307" y="1"/>
                      <a:pt x="23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15"/>
              <p:cNvSpPr/>
              <p:nvPr/>
            </p:nvSpPr>
            <p:spPr>
              <a:xfrm>
                <a:off x="6049100" y="1128500"/>
                <a:ext cx="520700" cy="69875"/>
              </a:xfrm>
              <a:custGeom>
                <a:avLst/>
                <a:gdLst/>
                <a:ahLst/>
                <a:cxnLst/>
                <a:rect l="l" t="t" r="r" b="b"/>
                <a:pathLst>
                  <a:path w="20828" h="2795" extrusionOk="0">
                    <a:moveTo>
                      <a:pt x="20510" y="1"/>
                    </a:moveTo>
                    <a:cubicBezTo>
                      <a:pt x="20477" y="1"/>
                      <a:pt x="20442" y="8"/>
                      <a:pt x="20404" y="23"/>
                    </a:cubicBezTo>
                    <a:cubicBezTo>
                      <a:pt x="17461" y="1265"/>
                      <a:pt x="14192" y="1364"/>
                      <a:pt x="11053" y="1756"/>
                    </a:cubicBezTo>
                    <a:cubicBezTo>
                      <a:pt x="9320" y="1985"/>
                      <a:pt x="7587" y="2214"/>
                      <a:pt x="5821" y="2279"/>
                    </a:cubicBezTo>
                    <a:cubicBezTo>
                      <a:pt x="5377" y="2295"/>
                      <a:pt x="4932" y="2303"/>
                      <a:pt x="4488" y="2303"/>
                    </a:cubicBezTo>
                    <a:cubicBezTo>
                      <a:pt x="3101" y="2303"/>
                      <a:pt x="1714" y="2224"/>
                      <a:pt x="328" y="2050"/>
                    </a:cubicBezTo>
                    <a:cubicBezTo>
                      <a:pt x="318" y="2049"/>
                      <a:pt x="308" y="2049"/>
                      <a:pt x="299" y="2049"/>
                    </a:cubicBezTo>
                    <a:cubicBezTo>
                      <a:pt x="1" y="2049"/>
                      <a:pt x="10" y="2542"/>
                      <a:pt x="328" y="2573"/>
                    </a:cubicBezTo>
                    <a:cubicBezTo>
                      <a:pt x="1701" y="2720"/>
                      <a:pt x="3111" y="2794"/>
                      <a:pt x="4517" y="2794"/>
                    </a:cubicBezTo>
                    <a:cubicBezTo>
                      <a:pt x="4985" y="2794"/>
                      <a:pt x="5453" y="2786"/>
                      <a:pt x="5919" y="2770"/>
                    </a:cubicBezTo>
                    <a:cubicBezTo>
                      <a:pt x="7685" y="2704"/>
                      <a:pt x="9450" y="2443"/>
                      <a:pt x="11216" y="2246"/>
                    </a:cubicBezTo>
                    <a:cubicBezTo>
                      <a:pt x="14355" y="1854"/>
                      <a:pt x="17625" y="1756"/>
                      <a:pt x="20568" y="513"/>
                    </a:cubicBezTo>
                    <a:cubicBezTo>
                      <a:pt x="20828" y="398"/>
                      <a:pt x="20756" y="1"/>
                      <a:pt x="205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 name="Google Shape;122;p15"/>
            <p:cNvGrpSpPr/>
            <p:nvPr/>
          </p:nvGrpSpPr>
          <p:grpSpPr>
            <a:xfrm rot="-7159447">
              <a:off x="8478063" y="2524349"/>
              <a:ext cx="941689" cy="727305"/>
              <a:chOff x="5517750" y="1707725"/>
              <a:chExt cx="618800" cy="477925"/>
            </a:xfrm>
          </p:grpSpPr>
          <p:sp>
            <p:nvSpPr>
              <p:cNvPr id="123" name="Google Shape;123;p15"/>
              <p:cNvSpPr/>
              <p:nvPr/>
            </p:nvSpPr>
            <p:spPr>
              <a:xfrm>
                <a:off x="5517750" y="1707725"/>
                <a:ext cx="618800" cy="466075"/>
              </a:xfrm>
              <a:custGeom>
                <a:avLst/>
                <a:gdLst/>
                <a:ahLst/>
                <a:cxnLst/>
                <a:rect l="l" t="t" r="r" b="b"/>
                <a:pathLst>
                  <a:path w="24752" h="18643" extrusionOk="0">
                    <a:moveTo>
                      <a:pt x="14240" y="1"/>
                    </a:moveTo>
                    <a:cubicBezTo>
                      <a:pt x="11170" y="1"/>
                      <a:pt x="9340" y="7681"/>
                      <a:pt x="8339" y="9683"/>
                    </a:cubicBezTo>
                    <a:cubicBezTo>
                      <a:pt x="8143" y="7296"/>
                      <a:pt x="7129" y="4942"/>
                      <a:pt x="5854" y="2882"/>
                    </a:cubicBezTo>
                    <a:cubicBezTo>
                      <a:pt x="4786" y="1379"/>
                      <a:pt x="3826" y="259"/>
                      <a:pt x="3009" y="259"/>
                    </a:cubicBezTo>
                    <a:cubicBezTo>
                      <a:pt x="2476" y="259"/>
                      <a:pt x="2004" y="737"/>
                      <a:pt x="1603" y="1901"/>
                    </a:cubicBezTo>
                    <a:cubicBezTo>
                      <a:pt x="1" y="6904"/>
                      <a:pt x="5331" y="14195"/>
                      <a:pt x="7260" y="18642"/>
                    </a:cubicBezTo>
                    <a:cubicBezTo>
                      <a:pt x="10857" y="17923"/>
                      <a:pt x="18116" y="14620"/>
                      <a:pt x="20797" y="12037"/>
                    </a:cubicBezTo>
                    <a:cubicBezTo>
                      <a:pt x="24751" y="8624"/>
                      <a:pt x="24034" y="6689"/>
                      <a:pt x="21493" y="6689"/>
                    </a:cubicBezTo>
                    <a:cubicBezTo>
                      <a:pt x="19579" y="6689"/>
                      <a:pt x="16632" y="7786"/>
                      <a:pt x="13865" y="10173"/>
                    </a:cubicBezTo>
                    <a:cubicBezTo>
                      <a:pt x="14355" y="8310"/>
                      <a:pt x="17592" y="462"/>
                      <a:pt x="14355" y="4"/>
                    </a:cubicBezTo>
                    <a:cubicBezTo>
                      <a:pt x="14317" y="2"/>
                      <a:pt x="14278" y="1"/>
                      <a:pt x="14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15"/>
              <p:cNvSpPr/>
              <p:nvPr/>
            </p:nvSpPr>
            <p:spPr>
              <a:xfrm>
                <a:off x="5589700" y="1878600"/>
                <a:ext cx="396975" cy="298450"/>
              </a:xfrm>
              <a:custGeom>
                <a:avLst/>
                <a:gdLst/>
                <a:ahLst/>
                <a:cxnLst/>
                <a:rect l="l" t="t" r="r" b="b"/>
                <a:pathLst>
                  <a:path w="15879" h="11938" extrusionOk="0">
                    <a:moveTo>
                      <a:pt x="9112" y="1"/>
                    </a:moveTo>
                    <a:cubicBezTo>
                      <a:pt x="7163" y="1"/>
                      <a:pt x="5976" y="4925"/>
                      <a:pt x="5330" y="6216"/>
                    </a:cubicBezTo>
                    <a:cubicBezTo>
                      <a:pt x="5166" y="4646"/>
                      <a:pt x="4611" y="3142"/>
                      <a:pt x="3728" y="1834"/>
                    </a:cubicBezTo>
                    <a:cubicBezTo>
                      <a:pt x="3057" y="868"/>
                      <a:pt x="2446" y="151"/>
                      <a:pt x="1923" y="151"/>
                    </a:cubicBezTo>
                    <a:cubicBezTo>
                      <a:pt x="1579" y="151"/>
                      <a:pt x="1273" y="461"/>
                      <a:pt x="1014" y="1213"/>
                    </a:cubicBezTo>
                    <a:cubicBezTo>
                      <a:pt x="0" y="4417"/>
                      <a:pt x="3433" y="9093"/>
                      <a:pt x="4643" y="11938"/>
                    </a:cubicBezTo>
                    <a:cubicBezTo>
                      <a:pt x="6965" y="11480"/>
                      <a:pt x="11608" y="9355"/>
                      <a:pt x="13341" y="7720"/>
                    </a:cubicBezTo>
                    <a:cubicBezTo>
                      <a:pt x="15878" y="5519"/>
                      <a:pt x="15414" y="4275"/>
                      <a:pt x="13782" y="4275"/>
                    </a:cubicBezTo>
                    <a:cubicBezTo>
                      <a:pt x="12553" y="4275"/>
                      <a:pt x="10663" y="4980"/>
                      <a:pt x="8894" y="6510"/>
                    </a:cubicBezTo>
                    <a:cubicBezTo>
                      <a:pt x="9188" y="5300"/>
                      <a:pt x="11281" y="297"/>
                      <a:pt x="9188" y="3"/>
                    </a:cubicBezTo>
                    <a:cubicBezTo>
                      <a:pt x="9163" y="1"/>
                      <a:pt x="9137" y="1"/>
                      <a:pt x="91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15"/>
              <p:cNvSpPr/>
              <p:nvPr/>
            </p:nvSpPr>
            <p:spPr>
              <a:xfrm>
                <a:off x="5650025" y="1932800"/>
                <a:ext cx="68025" cy="247125"/>
              </a:xfrm>
              <a:custGeom>
                <a:avLst/>
                <a:gdLst/>
                <a:ahLst/>
                <a:cxnLst/>
                <a:rect l="l" t="t" r="r" b="b"/>
                <a:pathLst>
                  <a:path w="2721" h="9885" extrusionOk="0">
                    <a:moveTo>
                      <a:pt x="307" y="0"/>
                    </a:moveTo>
                    <a:cubicBezTo>
                      <a:pt x="159" y="0"/>
                      <a:pt x="1" y="125"/>
                      <a:pt x="40" y="320"/>
                    </a:cubicBezTo>
                    <a:cubicBezTo>
                      <a:pt x="367" y="1857"/>
                      <a:pt x="824" y="3394"/>
                      <a:pt x="1413" y="4865"/>
                    </a:cubicBezTo>
                    <a:cubicBezTo>
                      <a:pt x="1969" y="6402"/>
                      <a:pt x="2198" y="8037"/>
                      <a:pt x="2067" y="9639"/>
                    </a:cubicBezTo>
                    <a:cubicBezTo>
                      <a:pt x="2050" y="9803"/>
                      <a:pt x="2165" y="9884"/>
                      <a:pt x="2292" y="9884"/>
                    </a:cubicBezTo>
                    <a:cubicBezTo>
                      <a:pt x="2418" y="9884"/>
                      <a:pt x="2557" y="9803"/>
                      <a:pt x="2590" y="9639"/>
                    </a:cubicBezTo>
                    <a:cubicBezTo>
                      <a:pt x="2721" y="8037"/>
                      <a:pt x="2492" y="6402"/>
                      <a:pt x="1936" y="4865"/>
                    </a:cubicBezTo>
                    <a:cubicBezTo>
                      <a:pt x="1446" y="3328"/>
                      <a:pt x="824" y="1792"/>
                      <a:pt x="530" y="189"/>
                    </a:cubicBezTo>
                    <a:cubicBezTo>
                      <a:pt x="504" y="57"/>
                      <a:pt x="408" y="0"/>
                      <a:pt x="3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15"/>
              <p:cNvSpPr/>
              <p:nvPr/>
            </p:nvSpPr>
            <p:spPr>
              <a:xfrm>
                <a:off x="5706100" y="1932675"/>
                <a:ext cx="101675" cy="252975"/>
              </a:xfrm>
              <a:custGeom>
                <a:avLst/>
                <a:gdLst/>
                <a:ahLst/>
                <a:cxnLst/>
                <a:rect l="l" t="t" r="r" b="b"/>
                <a:pathLst>
                  <a:path w="4067" h="10119" extrusionOk="0">
                    <a:moveTo>
                      <a:pt x="3722" y="0"/>
                    </a:moveTo>
                    <a:cubicBezTo>
                      <a:pt x="3645" y="0"/>
                      <a:pt x="3569" y="38"/>
                      <a:pt x="3519" y="129"/>
                    </a:cubicBezTo>
                    <a:cubicBezTo>
                      <a:pt x="2080" y="3235"/>
                      <a:pt x="674" y="6407"/>
                      <a:pt x="20" y="9808"/>
                    </a:cubicBezTo>
                    <a:cubicBezTo>
                      <a:pt x="0" y="9988"/>
                      <a:pt x="176" y="10119"/>
                      <a:pt x="322" y="10119"/>
                    </a:cubicBezTo>
                    <a:cubicBezTo>
                      <a:pt x="416" y="10119"/>
                      <a:pt x="498" y="10066"/>
                      <a:pt x="510" y="9938"/>
                    </a:cubicBezTo>
                    <a:cubicBezTo>
                      <a:pt x="1164" y="6603"/>
                      <a:pt x="2538" y="3464"/>
                      <a:pt x="3976" y="391"/>
                    </a:cubicBezTo>
                    <a:cubicBezTo>
                      <a:pt x="4067" y="188"/>
                      <a:pt x="3892" y="0"/>
                      <a:pt x="37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15"/>
              <p:cNvSpPr/>
              <p:nvPr/>
            </p:nvSpPr>
            <p:spPr>
              <a:xfrm>
                <a:off x="5709625" y="2014525"/>
                <a:ext cx="237225" cy="166450"/>
              </a:xfrm>
              <a:custGeom>
                <a:avLst/>
                <a:gdLst/>
                <a:ahLst/>
                <a:cxnLst/>
                <a:rect l="l" t="t" r="r" b="b"/>
                <a:pathLst>
                  <a:path w="9489" h="6658" extrusionOk="0">
                    <a:moveTo>
                      <a:pt x="9119" y="1"/>
                    </a:moveTo>
                    <a:cubicBezTo>
                      <a:pt x="9082" y="1"/>
                      <a:pt x="9042" y="9"/>
                      <a:pt x="9002" y="27"/>
                    </a:cubicBezTo>
                    <a:cubicBezTo>
                      <a:pt x="5928" y="1792"/>
                      <a:pt x="2397" y="3329"/>
                      <a:pt x="173" y="6207"/>
                    </a:cubicBezTo>
                    <a:cubicBezTo>
                      <a:pt x="1" y="6404"/>
                      <a:pt x="163" y="6657"/>
                      <a:pt x="351" y="6657"/>
                    </a:cubicBezTo>
                    <a:cubicBezTo>
                      <a:pt x="413" y="6657"/>
                      <a:pt x="477" y="6631"/>
                      <a:pt x="533" y="6566"/>
                    </a:cubicBezTo>
                    <a:cubicBezTo>
                      <a:pt x="2724" y="3722"/>
                      <a:pt x="6222" y="2218"/>
                      <a:pt x="9263" y="485"/>
                    </a:cubicBezTo>
                    <a:cubicBezTo>
                      <a:pt x="9489" y="315"/>
                      <a:pt x="9350" y="1"/>
                      <a:pt x="9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 name="Google Shape;128;p15"/>
            <p:cNvGrpSpPr/>
            <p:nvPr/>
          </p:nvGrpSpPr>
          <p:grpSpPr>
            <a:xfrm>
              <a:off x="8001025" y="2341963"/>
              <a:ext cx="113650" cy="99750"/>
              <a:chOff x="5042000" y="1255775"/>
              <a:chExt cx="113650" cy="99750"/>
            </a:xfrm>
          </p:grpSpPr>
          <p:sp>
            <p:nvSpPr>
              <p:cNvPr id="129" name="Google Shape;129;p15"/>
              <p:cNvSpPr/>
              <p:nvPr/>
            </p:nvSpPr>
            <p:spPr>
              <a:xfrm>
                <a:off x="5042000" y="1270475"/>
                <a:ext cx="44975" cy="36825"/>
              </a:xfrm>
              <a:custGeom>
                <a:avLst/>
                <a:gdLst/>
                <a:ahLst/>
                <a:cxnLst/>
                <a:rect l="l" t="t" r="r" b="b"/>
                <a:pathLst>
                  <a:path w="1799" h="1473" extrusionOk="0">
                    <a:moveTo>
                      <a:pt x="916" y="1"/>
                    </a:moveTo>
                    <a:cubicBezTo>
                      <a:pt x="0" y="66"/>
                      <a:pt x="0" y="1407"/>
                      <a:pt x="916" y="1472"/>
                    </a:cubicBezTo>
                    <a:cubicBezTo>
                      <a:pt x="1799" y="1407"/>
                      <a:pt x="1799" y="66"/>
                      <a:pt x="9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15"/>
              <p:cNvSpPr/>
              <p:nvPr/>
            </p:nvSpPr>
            <p:spPr>
              <a:xfrm>
                <a:off x="5110650" y="1255775"/>
                <a:ext cx="45000" cy="36800"/>
              </a:xfrm>
              <a:custGeom>
                <a:avLst/>
                <a:gdLst/>
                <a:ahLst/>
                <a:cxnLst/>
                <a:rect l="l" t="t" r="r" b="b"/>
                <a:pathLst>
                  <a:path w="1800" h="1472" extrusionOk="0">
                    <a:moveTo>
                      <a:pt x="884" y="0"/>
                    </a:moveTo>
                    <a:cubicBezTo>
                      <a:pt x="1" y="66"/>
                      <a:pt x="1" y="1406"/>
                      <a:pt x="884" y="1472"/>
                    </a:cubicBezTo>
                    <a:cubicBezTo>
                      <a:pt x="1799" y="1406"/>
                      <a:pt x="1799" y="66"/>
                      <a:pt x="8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15"/>
              <p:cNvSpPr/>
              <p:nvPr/>
            </p:nvSpPr>
            <p:spPr>
              <a:xfrm>
                <a:off x="5086150" y="1319525"/>
                <a:ext cx="44975" cy="36000"/>
              </a:xfrm>
              <a:custGeom>
                <a:avLst/>
                <a:gdLst/>
                <a:ahLst/>
                <a:cxnLst/>
                <a:rect l="l" t="t" r="r" b="b"/>
                <a:pathLst>
                  <a:path w="1799" h="1440" extrusionOk="0">
                    <a:moveTo>
                      <a:pt x="883" y="1"/>
                    </a:moveTo>
                    <a:cubicBezTo>
                      <a:pt x="0" y="66"/>
                      <a:pt x="0" y="1374"/>
                      <a:pt x="883" y="1439"/>
                    </a:cubicBezTo>
                    <a:cubicBezTo>
                      <a:pt x="1798" y="1374"/>
                      <a:pt x="1798" y="66"/>
                      <a:pt x="8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 name="Google Shape;132;p15"/>
            <p:cNvGrpSpPr/>
            <p:nvPr/>
          </p:nvGrpSpPr>
          <p:grpSpPr>
            <a:xfrm>
              <a:off x="7778175" y="3202738"/>
              <a:ext cx="113650" cy="99750"/>
              <a:chOff x="5042000" y="1255775"/>
              <a:chExt cx="113650" cy="99750"/>
            </a:xfrm>
          </p:grpSpPr>
          <p:sp>
            <p:nvSpPr>
              <p:cNvPr id="133" name="Google Shape;133;p15"/>
              <p:cNvSpPr/>
              <p:nvPr/>
            </p:nvSpPr>
            <p:spPr>
              <a:xfrm>
                <a:off x="5042000" y="1270475"/>
                <a:ext cx="44975" cy="36825"/>
              </a:xfrm>
              <a:custGeom>
                <a:avLst/>
                <a:gdLst/>
                <a:ahLst/>
                <a:cxnLst/>
                <a:rect l="l" t="t" r="r" b="b"/>
                <a:pathLst>
                  <a:path w="1799" h="1473" extrusionOk="0">
                    <a:moveTo>
                      <a:pt x="916" y="1"/>
                    </a:moveTo>
                    <a:cubicBezTo>
                      <a:pt x="0" y="66"/>
                      <a:pt x="0" y="1407"/>
                      <a:pt x="916" y="1472"/>
                    </a:cubicBezTo>
                    <a:cubicBezTo>
                      <a:pt x="1799" y="1407"/>
                      <a:pt x="1799" y="66"/>
                      <a:pt x="9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15"/>
              <p:cNvSpPr/>
              <p:nvPr/>
            </p:nvSpPr>
            <p:spPr>
              <a:xfrm>
                <a:off x="5110650" y="1255775"/>
                <a:ext cx="45000" cy="36800"/>
              </a:xfrm>
              <a:custGeom>
                <a:avLst/>
                <a:gdLst/>
                <a:ahLst/>
                <a:cxnLst/>
                <a:rect l="l" t="t" r="r" b="b"/>
                <a:pathLst>
                  <a:path w="1800" h="1472" extrusionOk="0">
                    <a:moveTo>
                      <a:pt x="884" y="0"/>
                    </a:moveTo>
                    <a:cubicBezTo>
                      <a:pt x="1" y="66"/>
                      <a:pt x="1" y="1406"/>
                      <a:pt x="884" y="1472"/>
                    </a:cubicBezTo>
                    <a:cubicBezTo>
                      <a:pt x="1799" y="1406"/>
                      <a:pt x="1799" y="66"/>
                      <a:pt x="8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15"/>
              <p:cNvSpPr/>
              <p:nvPr/>
            </p:nvSpPr>
            <p:spPr>
              <a:xfrm>
                <a:off x="5086150" y="1319525"/>
                <a:ext cx="44975" cy="36000"/>
              </a:xfrm>
              <a:custGeom>
                <a:avLst/>
                <a:gdLst/>
                <a:ahLst/>
                <a:cxnLst/>
                <a:rect l="l" t="t" r="r" b="b"/>
                <a:pathLst>
                  <a:path w="1799" h="1440" extrusionOk="0">
                    <a:moveTo>
                      <a:pt x="883" y="1"/>
                    </a:moveTo>
                    <a:cubicBezTo>
                      <a:pt x="0" y="66"/>
                      <a:pt x="0" y="1374"/>
                      <a:pt x="883" y="1439"/>
                    </a:cubicBezTo>
                    <a:cubicBezTo>
                      <a:pt x="1798" y="1374"/>
                      <a:pt x="1798" y="66"/>
                      <a:pt x="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36" name="Google Shape;136;p15"/>
          <p:cNvSpPr/>
          <p:nvPr/>
        </p:nvSpPr>
        <p:spPr>
          <a:xfrm>
            <a:off x="1975425" y="1601350"/>
            <a:ext cx="5356093" cy="2666798"/>
          </a:xfrm>
          <a:custGeom>
            <a:avLst/>
            <a:gdLst/>
            <a:ahLst/>
            <a:cxnLst/>
            <a:rect l="l" t="t" r="r" b="b"/>
            <a:pathLst>
              <a:path w="219602" h="97284" extrusionOk="0">
                <a:moveTo>
                  <a:pt x="133557" y="0"/>
                </a:moveTo>
                <a:cubicBezTo>
                  <a:pt x="93832" y="0"/>
                  <a:pt x="53818" y="4471"/>
                  <a:pt x="15033" y="9618"/>
                </a:cubicBezTo>
                <a:cubicBezTo>
                  <a:pt x="9600" y="10342"/>
                  <a:pt x="6521" y="12153"/>
                  <a:pt x="5343" y="14327"/>
                </a:cubicBezTo>
                <a:cubicBezTo>
                  <a:pt x="4619" y="15232"/>
                  <a:pt x="4076" y="16228"/>
                  <a:pt x="3713" y="17315"/>
                </a:cubicBezTo>
                <a:cubicBezTo>
                  <a:pt x="2808" y="19579"/>
                  <a:pt x="2174" y="21933"/>
                  <a:pt x="1812" y="24379"/>
                </a:cubicBezTo>
                <a:cubicBezTo>
                  <a:pt x="272" y="30355"/>
                  <a:pt x="1630" y="37238"/>
                  <a:pt x="1902" y="42581"/>
                </a:cubicBezTo>
                <a:cubicBezTo>
                  <a:pt x="3170" y="68661"/>
                  <a:pt x="0" y="94651"/>
                  <a:pt x="43287" y="96281"/>
                </a:cubicBezTo>
                <a:cubicBezTo>
                  <a:pt x="55331" y="96779"/>
                  <a:pt x="67466" y="96915"/>
                  <a:pt x="79612" y="96915"/>
                </a:cubicBezTo>
                <a:cubicBezTo>
                  <a:pt x="91758" y="96915"/>
                  <a:pt x="103915" y="96779"/>
                  <a:pt x="116004" y="96734"/>
                </a:cubicBezTo>
                <a:cubicBezTo>
                  <a:pt x="116806" y="96727"/>
                  <a:pt x="117613" y="96724"/>
                  <a:pt x="118425" y="96724"/>
                </a:cubicBezTo>
                <a:cubicBezTo>
                  <a:pt x="129327" y="96724"/>
                  <a:pt x="141169" y="97284"/>
                  <a:pt x="152888" y="97284"/>
                </a:cubicBezTo>
                <a:cubicBezTo>
                  <a:pt x="163976" y="97284"/>
                  <a:pt x="174954" y="96783"/>
                  <a:pt x="184918" y="94832"/>
                </a:cubicBezTo>
                <a:cubicBezTo>
                  <a:pt x="218515" y="88131"/>
                  <a:pt x="214802" y="59605"/>
                  <a:pt x="215889" y="39230"/>
                </a:cubicBezTo>
                <a:cubicBezTo>
                  <a:pt x="216523" y="27820"/>
                  <a:pt x="219602" y="14327"/>
                  <a:pt x="204932" y="6991"/>
                </a:cubicBezTo>
                <a:cubicBezTo>
                  <a:pt x="192797" y="834"/>
                  <a:pt x="173146" y="1377"/>
                  <a:pt x="159019" y="652"/>
                </a:cubicBezTo>
                <a:cubicBezTo>
                  <a:pt x="150555" y="205"/>
                  <a:pt x="142063" y="0"/>
                  <a:pt x="1335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15"/>
          <p:cNvSpPr txBox="1">
            <a:spLocks noGrp="1"/>
          </p:cNvSpPr>
          <p:nvPr>
            <p:ph type="title"/>
          </p:nvPr>
        </p:nvSpPr>
        <p:spPr>
          <a:xfrm>
            <a:off x="713225" y="539500"/>
            <a:ext cx="7717500" cy="572700"/>
          </a:xfrm>
          <a:prstGeom prst="rect">
            <a:avLst/>
          </a:prstGeom>
        </p:spPr>
        <p:txBody>
          <a:bodyPr spcFirstLastPara="1" wrap="square" lIns="91425" tIns="91425" rIns="91425" bIns="91425" anchor="ctr" anchorCtr="0">
            <a:noAutofit/>
          </a:bodyPr>
          <a:lstStyle>
            <a:lvl1pPr lvl="0" rtl="0">
              <a:spcBef>
                <a:spcPts val="0"/>
              </a:spcBef>
              <a:spcAft>
                <a:spcPts val="0"/>
              </a:spcAft>
              <a:buNone/>
              <a:defRPr sz="6000"/>
            </a:lvl1pPr>
            <a:lvl2pPr lvl="1" rtl="0">
              <a:spcBef>
                <a:spcPts val="0"/>
              </a:spcBef>
              <a:spcAft>
                <a:spcPts val="0"/>
              </a:spcAft>
              <a:buNone/>
              <a:defRPr sz="6000">
                <a:latin typeface="Nunito"/>
                <a:ea typeface="Nunito"/>
                <a:cs typeface="Nunito"/>
                <a:sym typeface="Nunito"/>
              </a:defRPr>
            </a:lvl2pPr>
            <a:lvl3pPr lvl="2" rtl="0">
              <a:spcBef>
                <a:spcPts val="0"/>
              </a:spcBef>
              <a:spcAft>
                <a:spcPts val="0"/>
              </a:spcAft>
              <a:buNone/>
              <a:defRPr sz="6000">
                <a:latin typeface="Nunito"/>
                <a:ea typeface="Nunito"/>
                <a:cs typeface="Nunito"/>
                <a:sym typeface="Nunito"/>
              </a:defRPr>
            </a:lvl3pPr>
            <a:lvl4pPr lvl="3" rtl="0">
              <a:spcBef>
                <a:spcPts val="0"/>
              </a:spcBef>
              <a:spcAft>
                <a:spcPts val="0"/>
              </a:spcAft>
              <a:buNone/>
              <a:defRPr sz="6000">
                <a:latin typeface="Nunito"/>
                <a:ea typeface="Nunito"/>
                <a:cs typeface="Nunito"/>
                <a:sym typeface="Nunito"/>
              </a:defRPr>
            </a:lvl4pPr>
            <a:lvl5pPr lvl="4" rtl="0">
              <a:spcBef>
                <a:spcPts val="0"/>
              </a:spcBef>
              <a:spcAft>
                <a:spcPts val="0"/>
              </a:spcAft>
              <a:buNone/>
              <a:defRPr sz="6000">
                <a:latin typeface="Nunito"/>
                <a:ea typeface="Nunito"/>
                <a:cs typeface="Nunito"/>
                <a:sym typeface="Nunito"/>
              </a:defRPr>
            </a:lvl5pPr>
            <a:lvl6pPr lvl="5" rtl="0">
              <a:spcBef>
                <a:spcPts val="0"/>
              </a:spcBef>
              <a:spcAft>
                <a:spcPts val="0"/>
              </a:spcAft>
              <a:buNone/>
              <a:defRPr sz="6000">
                <a:latin typeface="Nunito"/>
                <a:ea typeface="Nunito"/>
                <a:cs typeface="Nunito"/>
                <a:sym typeface="Nunito"/>
              </a:defRPr>
            </a:lvl6pPr>
            <a:lvl7pPr lvl="6" rtl="0">
              <a:spcBef>
                <a:spcPts val="0"/>
              </a:spcBef>
              <a:spcAft>
                <a:spcPts val="0"/>
              </a:spcAft>
              <a:buNone/>
              <a:defRPr sz="6000">
                <a:latin typeface="Nunito"/>
                <a:ea typeface="Nunito"/>
                <a:cs typeface="Nunito"/>
                <a:sym typeface="Nunito"/>
              </a:defRPr>
            </a:lvl7pPr>
            <a:lvl8pPr lvl="7" rtl="0">
              <a:spcBef>
                <a:spcPts val="0"/>
              </a:spcBef>
              <a:spcAft>
                <a:spcPts val="0"/>
              </a:spcAft>
              <a:buNone/>
              <a:defRPr sz="6000">
                <a:latin typeface="Nunito"/>
                <a:ea typeface="Nunito"/>
                <a:cs typeface="Nunito"/>
                <a:sym typeface="Nunito"/>
              </a:defRPr>
            </a:lvl8pPr>
            <a:lvl9pPr lvl="8" rtl="0">
              <a:spcBef>
                <a:spcPts val="0"/>
              </a:spcBef>
              <a:spcAft>
                <a:spcPts val="0"/>
              </a:spcAft>
              <a:buNone/>
              <a:defRPr sz="6000">
                <a:latin typeface="Nunito"/>
                <a:ea typeface="Nunito"/>
                <a:cs typeface="Nunito"/>
                <a:sym typeface="Nunito"/>
              </a:defRPr>
            </a:lvl9pPr>
          </a:lstStyle>
          <a:p>
            <a:endParaRPr/>
          </a:p>
        </p:txBody>
      </p:sp>
      <p:sp>
        <p:nvSpPr>
          <p:cNvPr id="138" name="Google Shape;138;p15"/>
          <p:cNvSpPr txBox="1">
            <a:spLocks noGrp="1"/>
          </p:cNvSpPr>
          <p:nvPr>
            <p:ph type="title" idx="2"/>
          </p:nvPr>
        </p:nvSpPr>
        <p:spPr>
          <a:xfrm>
            <a:off x="713175" y="1112200"/>
            <a:ext cx="7717500" cy="452700"/>
          </a:xfrm>
          <a:prstGeom prst="rect">
            <a:avLst/>
          </a:prstGeom>
        </p:spPr>
        <p:txBody>
          <a:bodyPr spcFirstLastPara="1" wrap="square" lIns="91425" tIns="91425" rIns="91425" bIns="91425" anchor="ctr" anchorCtr="0">
            <a:noAutofit/>
          </a:bodyPr>
          <a:lstStyle>
            <a:lvl1pPr lvl="0" rtl="0">
              <a:spcBef>
                <a:spcPts val="0"/>
              </a:spcBef>
              <a:spcAft>
                <a:spcPts val="0"/>
              </a:spcAft>
              <a:buNone/>
              <a:defRPr sz="4000">
                <a:solidFill>
                  <a:schemeClr val="lt1"/>
                </a:solidFill>
              </a:defRPr>
            </a:lvl1pPr>
            <a:lvl2pPr lvl="1" rtl="0">
              <a:spcBef>
                <a:spcPts val="0"/>
              </a:spcBef>
              <a:spcAft>
                <a:spcPts val="0"/>
              </a:spcAft>
              <a:buNone/>
              <a:defRPr>
                <a:latin typeface="Nunito"/>
                <a:ea typeface="Nunito"/>
                <a:cs typeface="Nunito"/>
                <a:sym typeface="Nunito"/>
              </a:defRPr>
            </a:lvl2pPr>
            <a:lvl3pPr lvl="2" rtl="0">
              <a:spcBef>
                <a:spcPts val="0"/>
              </a:spcBef>
              <a:spcAft>
                <a:spcPts val="0"/>
              </a:spcAft>
              <a:buNone/>
              <a:defRPr>
                <a:latin typeface="Nunito"/>
                <a:ea typeface="Nunito"/>
                <a:cs typeface="Nunito"/>
                <a:sym typeface="Nunito"/>
              </a:defRPr>
            </a:lvl3pPr>
            <a:lvl4pPr lvl="3" rtl="0">
              <a:spcBef>
                <a:spcPts val="0"/>
              </a:spcBef>
              <a:spcAft>
                <a:spcPts val="0"/>
              </a:spcAft>
              <a:buNone/>
              <a:defRPr>
                <a:latin typeface="Nunito"/>
                <a:ea typeface="Nunito"/>
                <a:cs typeface="Nunito"/>
                <a:sym typeface="Nunito"/>
              </a:defRPr>
            </a:lvl4pPr>
            <a:lvl5pPr lvl="4" rtl="0">
              <a:spcBef>
                <a:spcPts val="0"/>
              </a:spcBef>
              <a:spcAft>
                <a:spcPts val="0"/>
              </a:spcAft>
              <a:buNone/>
              <a:defRPr>
                <a:latin typeface="Nunito"/>
                <a:ea typeface="Nunito"/>
                <a:cs typeface="Nunito"/>
                <a:sym typeface="Nunito"/>
              </a:defRPr>
            </a:lvl5pPr>
            <a:lvl6pPr lvl="5" rtl="0">
              <a:spcBef>
                <a:spcPts val="0"/>
              </a:spcBef>
              <a:spcAft>
                <a:spcPts val="0"/>
              </a:spcAft>
              <a:buNone/>
              <a:defRPr>
                <a:latin typeface="Nunito"/>
                <a:ea typeface="Nunito"/>
                <a:cs typeface="Nunito"/>
                <a:sym typeface="Nunito"/>
              </a:defRPr>
            </a:lvl6pPr>
            <a:lvl7pPr lvl="6" rtl="0">
              <a:spcBef>
                <a:spcPts val="0"/>
              </a:spcBef>
              <a:spcAft>
                <a:spcPts val="0"/>
              </a:spcAft>
              <a:buNone/>
              <a:defRPr>
                <a:latin typeface="Nunito"/>
                <a:ea typeface="Nunito"/>
                <a:cs typeface="Nunito"/>
                <a:sym typeface="Nunito"/>
              </a:defRPr>
            </a:lvl7pPr>
            <a:lvl8pPr lvl="7" rtl="0">
              <a:spcBef>
                <a:spcPts val="0"/>
              </a:spcBef>
              <a:spcAft>
                <a:spcPts val="0"/>
              </a:spcAft>
              <a:buNone/>
              <a:defRPr>
                <a:latin typeface="Nunito"/>
                <a:ea typeface="Nunito"/>
                <a:cs typeface="Nunito"/>
                <a:sym typeface="Nunito"/>
              </a:defRPr>
            </a:lvl8pPr>
            <a:lvl9pPr lvl="8" rtl="0">
              <a:spcBef>
                <a:spcPts val="0"/>
              </a:spcBef>
              <a:spcAft>
                <a:spcPts val="0"/>
              </a:spcAft>
              <a:buNone/>
              <a:defRPr>
                <a:latin typeface="Nunito"/>
                <a:ea typeface="Nunito"/>
                <a:cs typeface="Nunito"/>
                <a:sym typeface="Nunito"/>
              </a:defRPr>
            </a:lvl9pPr>
          </a:lstStyle>
          <a:p>
            <a:endParaRPr/>
          </a:p>
        </p:txBody>
      </p:sp>
      <p:sp>
        <p:nvSpPr>
          <p:cNvPr id="139" name="Google Shape;139;p15"/>
          <p:cNvSpPr txBox="1">
            <a:spLocks noGrp="1"/>
          </p:cNvSpPr>
          <p:nvPr>
            <p:ph type="subTitle" idx="1"/>
          </p:nvPr>
        </p:nvSpPr>
        <p:spPr>
          <a:xfrm>
            <a:off x="2532325" y="1748925"/>
            <a:ext cx="4242300" cy="22830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None/>
              <a:defRPr sz="2000"/>
            </a:lvl1pPr>
            <a:lvl2pPr lvl="1" algn="ctr" rtl="0">
              <a:spcBef>
                <a:spcPts val="0"/>
              </a:spcBef>
              <a:spcAft>
                <a:spcPts val="0"/>
              </a:spcAft>
              <a:buNone/>
              <a:defRPr sz="2000"/>
            </a:lvl2pPr>
            <a:lvl3pPr lvl="2" algn="ctr" rtl="0">
              <a:spcBef>
                <a:spcPts val="0"/>
              </a:spcBef>
              <a:spcAft>
                <a:spcPts val="0"/>
              </a:spcAft>
              <a:buNone/>
              <a:defRPr sz="2000"/>
            </a:lvl3pPr>
            <a:lvl4pPr lvl="3" algn="ctr" rtl="0">
              <a:spcBef>
                <a:spcPts val="0"/>
              </a:spcBef>
              <a:spcAft>
                <a:spcPts val="0"/>
              </a:spcAft>
              <a:buNone/>
              <a:defRPr sz="2000"/>
            </a:lvl4pPr>
            <a:lvl5pPr lvl="4" algn="ctr" rtl="0">
              <a:spcBef>
                <a:spcPts val="0"/>
              </a:spcBef>
              <a:spcAft>
                <a:spcPts val="0"/>
              </a:spcAft>
              <a:buNone/>
              <a:defRPr sz="2000"/>
            </a:lvl5pPr>
            <a:lvl6pPr lvl="5" algn="ctr" rtl="0">
              <a:spcBef>
                <a:spcPts val="0"/>
              </a:spcBef>
              <a:spcAft>
                <a:spcPts val="0"/>
              </a:spcAft>
              <a:buNone/>
              <a:defRPr sz="2000"/>
            </a:lvl6pPr>
            <a:lvl7pPr lvl="6" algn="ctr" rtl="0">
              <a:spcBef>
                <a:spcPts val="0"/>
              </a:spcBef>
              <a:spcAft>
                <a:spcPts val="0"/>
              </a:spcAft>
              <a:buNone/>
              <a:defRPr sz="2000"/>
            </a:lvl7pPr>
            <a:lvl8pPr lvl="7" algn="ctr" rtl="0">
              <a:spcBef>
                <a:spcPts val="0"/>
              </a:spcBef>
              <a:spcAft>
                <a:spcPts val="0"/>
              </a:spcAft>
              <a:buNone/>
              <a:defRPr sz="2000"/>
            </a:lvl8pPr>
            <a:lvl9pPr lvl="8" algn="ctr" rtl="0">
              <a:spcBef>
                <a:spcPts val="0"/>
              </a:spcBef>
              <a:spcAft>
                <a:spcPts val="0"/>
              </a:spcAft>
              <a:buNone/>
              <a:defRPr sz="2000"/>
            </a:lvl9pPr>
          </a:lstStyle>
          <a:p>
            <a:endParaRPr/>
          </a:p>
        </p:txBody>
      </p:sp>
    </p:spTree>
    <p:extLst>
      <p:ext uri="{BB962C8B-B14F-4D97-AF65-F5344CB8AC3E}">
        <p14:creationId xmlns:p14="http://schemas.microsoft.com/office/powerpoint/2010/main" val="209980220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65"/>
        <p:cNvGrpSpPr/>
        <p:nvPr/>
      </p:nvGrpSpPr>
      <p:grpSpPr>
        <a:xfrm>
          <a:off x="0" y="0"/>
          <a:ext cx="0" cy="0"/>
          <a:chOff x="0" y="0"/>
          <a:chExt cx="0" cy="0"/>
        </a:xfrm>
      </p:grpSpPr>
      <p:sp>
        <p:nvSpPr>
          <p:cNvPr id="366" name="Google Shape;366;p8"/>
          <p:cNvSpPr txBox="1">
            <a:spLocks noGrp="1"/>
          </p:cNvSpPr>
          <p:nvPr>
            <p:ph type="title"/>
          </p:nvPr>
        </p:nvSpPr>
        <p:spPr>
          <a:xfrm>
            <a:off x="1700700" y="2231150"/>
            <a:ext cx="5742600" cy="16623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grpSp>
        <p:nvGrpSpPr>
          <p:cNvPr id="367" name="Google Shape;367;p8"/>
          <p:cNvGrpSpPr/>
          <p:nvPr/>
        </p:nvGrpSpPr>
        <p:grpSpPr>
          <a:xfrm rot="4458764">
            <a:off x="-461166" y="-607720"/>
            <a:ext cx="2631211" cy="2631751"/>
            <a:chOff x="494881" y="2817898"/>
            <a:chExt cx="2631079" cy="2631619"/>
          </a:xfrm>
        </p:grpSpPr>
        <p:grpSp>
          <p:nvGrpSpPr>
            <p:cNvPr id="368" name="Google Shape;368;p8"/>
            <p:cNvGrpSpPr/>
            <p:nvPr/>
          </p:nvGrpSpPr>
          <p:grpSpPr>
            <a:xfrm rot="-872865">
              <a:off x="758334" y="2920740"/>
              <a:ext cx="1104590" cy="2238658"/>
              <a:chOff x="1803775" y="5029925"/>
              <a:chExt cx="655775" cy="1329050"/>
            </a:xfrm>
          </p:grpSpPr>
          <p:sp>
            <p:nvSpPr>
              <p:cNvPr id="369" name="Google Shape;369;p8"/>
              <p:cNvSpPr/>
              <p:nvPr/>
            </p:nvSpPr>
            <p:spPr>
              <a:xfrm>
                <a:off x="1955600" y="5030950"/>
                <a:ext cx="183975" cy="658600"/>
              </a:xfrm>
              <a:custGeom>
                <a:avLst/>
                <a:gdLst/>
                <a:ahLst/>
                <a:cxnLst/>
                <a:rect l="l" t="t" r="r" b="b"/>
                <a:pathLst>
                  <a:path w="7359" h="26344" extrusionOk="0">
                    <a:moveTo>
                      <a:pt x="2447" y="1"/>
                    </a:moveTo>
                    <a:cubicBezTo>
                      <a:pt x="2378" y="1"/>
                      <a:pt x="2308" y="6"/>
                      <a:pt x="2238" y="19"/>
                    </a:cubicBezTo>
                    <a:cubicBezTo>
                      <a:pt x="1441" y="138"/>
                      <a:pt x="988" y="959"/>
                      <a:pt x="714" y="1709"/>
                    </a:cubicBezTo>
                    <a:cubicBezTo>
                      <a:pt x="12" y="3769"/>
                      <a:pt x="0" y="6031"/>
                      <a:pt x="655" y="8079"/>
                    </a:cubicBezTo>
                    <a:cubicBezTo>
                      <a:pt x="1107" y="9448"/>
                      <a:pt x="1846" y="10722"/>
                      <a:pt x="2262" y="12103"/>
                    </a:cubicBezTo>
                    <a:cubicBezTo>
                      <a:pt x="3131" y="14925"/>
                      <a:pt x="2631" y="18045"/>
                      <a:pt x="3572" y="20855"/>
                    </a:cubicBezTo>
                    <a:cubicBezTo>
                      <a:pt x="3822" y="21640"/>
                      <a:pt x="5763" y="26343"/>
                      <a:pt x="5763" y="26343"/>
                    </a:cubicBezTo>
                    <a:cubicBezTo>
                      <a:pt x="5763" y="26343"/>
                      <a:pt x="5977" y="23295"/>
                      <a:pt x="6227" y="22533"/>
                    </a:cubicBezTo>
                    <a:cubicBezTo>
                      <a:pt x="6882" y="20462"/>
                      <a:pt x="7358" y="18247"/>
                      <a:pt x="6858" y="16092"/>
                    </a:cubicBezTo>
                    <a:cubicBezTo>
                      <a:pt x="6620" y="15020"/>
                      <a:pt x="6144" y="14008"/>
                      <a:pt x="5834" y="12949"/>
                    </a:cubicBezTo>
                    <a:cubicBezTo>
                      <a:pt x="5120" y="10603"/>
                      <a:pt x="5179" y="8079"/>
                      <a:pt x="5167" y="5626"/>
                    </a:cubicBezTo>
                    <a:cubicBezTo>
                      <a:pt x="5167" y="3841"/>
                      <a:pt x="5036" y="1852"/>
                      <a:pt x="3739" y="614"/>
                    </a:cubicBezTo>
                    <a:cubicBezTo>
                      <a:pt x="3385" y="271"/>
                      <a:pt x="2923" y="1"/>
                      <a:pt x="24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8"/>
              <p:cNvSpPr/>
              <p:nvPr/>
            </p:nvSpPr>
            <p:spPr>
              <a:xfrm>
                <a:off x="2114250" y="5235650"/>
                <a:ext cx="231000" cy="585750"/>
              </a:xfrm>
              <a:custGeom>
                <a:avLst/>
                <a:gdLst/>
                <a:ahLst/>
                <a:cxnLst/>
                <a:rect l="l" t="t" r="r" b="b"/>
                <a:pathLst>
                  <a:path w="9240" h="23430" extrusionOk="0">
                    <a:moveTo>
                      <a:pt x="7573" y="1"/>
                    </a:moveTo>
                    <a:cubicBezTo>
                      <a:pt x="7215" y="1"/>
                      <a:pt x="6845" y="121"/>
                      <a:pt x="6549" y="332"/>
                    </a:cubicBezTo>
                    <a:cubicBezTo>
                      <a:pt x="6013" y="701"/>
                      <a:pt x="5667" y="1296"/>
                      <a:pt x="5417" y="1891"/>
                    </a:cubicBezTo>
                    <a:cubicBezTo>
                      <a:pt x="3715" y="5785"/>
                      <a:pt x="4584" y="10476"/>
                      <a:pt x="2643" y="14274"/>
                    </a:cubicBezTo>
                    <a:cubicBezTo>
                      <a:pt x="2286" y="14988"/>
                      <a:pt x="1822" y="15643"/>
                      <a:pt x="1465" y="16369"/>
                    </a:cubicBezTo>
                    <a:cubicBezTo>
                      <a:pt x="857" y="17572"/>
                      <a:pt x="0" y="21299"/>
                      <a:pt x="274" y="23430"/>
                    </a:cubicBezTo>
                    <a:cubicBezTo>
                      <a:pt x="1167" y="21251"/>
                      <a:pt x="2346" y="18858"/>
                      <a:pt x="3548" y="16810"/>
                    </a:cubicBezTo>
                    <a:cubicBezTo>
                      <a:pt x="5834" y="12976"/>
                      <a:pt x="7572" y="8821"/>
                      <a:pt x="8715" y="4511"/>
                    </a:cubicBezTo>
                    <a:cubicBezTo>
                      <a:pt x="9001" y="3451"/>
                      <a:pt x="9239" y="2332"/>
                      <a:pt x="8966" y="1260"/>
                    </a:cubicBezTo>
                    <a:cubicBezTo>
                      <a:pt x="8870" y="879"/>
                      <a:pt x="8692" y="486"/>
                      <a:pt x="8370" y="248"/>
                    </a:cubicBezTo>
                    <a:cubicBezTo>
                      <a:pt x="8142" y="78"/>
                      <a:pt x="7861" y="1"/>
                      <a:pt x="75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8"/>
              <p:cNvSpPr/>
              <p:nvPr/>
            </p:nvSpPr>
            <p:spPr>
              <a:xfrm>
                <a:off x="2142525" y="5476450"/>
                <a:ext cx="239625" cy="558375"/>
              </a:xfrm>
              <a:custGeom>
                <a:avLst/>
                <a:gdLst/>
                <a:ahLst/>
                <a:cxnLst/>
                <a:rect l="l" t="t" r="r" b="b"/>
                <a:pathLst>
                  <a:path w="9585" h="22335" extrusionOk="0">
                    <a:moveTo>
                      <a:pt x="8295" y="0"/>
                    </a:moveTo>
                    <a:cubicBezTo>
                      <a:pt x="7885" y="0"/>
                      <a:pt x="7450" y="190"/>
                      <a:pt x="7120" y="475"/>
                    </a:cubicBezTo>
                    <a:cubicBezTo>
                      <a:pt x="5120" y="2201"/>
                      <a:pt x="6096" y="5952"/>
                      <a:pt x="4025" y="7607"/>
                    </a:cubicBezTo>
                    <a:cubicBezTo>
                      <a:pt x="3655" y="7904"/>
                      <a:pt x="3227" y="8095"/>
                      <a:pt x="2882" y="8404"/>
                    </a:cubicBezTo>
                    <a:cubicBezTo>
                      <a:pt x="2048" y="9130"/>
                      <a:pt x="1810" y="10309"/>
                      <a:pt x="1762" y="11428"/>
                    </a:cubicBezTo>
                    <a:cubicBezTo>
                      <a:pt x="1727" y="12524"/>
                      <a:pt x="1822" y="13655"/>
                      <a:pt x="1465" y="14703"/>
                    </a:cubicBezTo>
                    <a:cubicBezTo>
                      <a:pt x="1286" y="15226"/>
                      <a:pt x="1012" y="15703"/>
                      <a:pt x="798" y="16203"/>
                    </a:cubicBezTo>
                    <a:cubicBezTo>
                      <a:pt x="12" y="18048"/>
                      <a:pt x="0" y="20406"/>
                      <a:pt x="417" y="22335"/>
                    </a:cubicBezTo>
                    <a:cubicBezTo>
                      <a:pt x="572" y="19632"/>
                      <a:pt x="2155" y="17393"/>
                      <a:pt x="3477" y="15131"/>
                    </a:cubicBezTo>
                    <a:cubicBezTo>
                      <a:pt x="5156" y="12286"/>
                      <a:pt x="6453" y="9226"/>
                      <a:pt x="7739" y="6178"/>
                    </a:cubicBezTo>
                    <a:cubicBezTo>
                      <a:pt x="8251" y="4940"/>
                      <a:pt x="8775" y="3701"/>
                      <a:pt x="9192" y="2415"/>
                    </a:cubicBezTo>
                    <a:cubicBezTo>
                      <a:pt x="9442" y="1641"/>
                      <a:pt x="9585" y="653"/>
                      <a:pt x="8930" y="189"/>
                    </a:cubicBezTo>
                    <a:cubicBezTo>
                      <a:pt x="8740" y="58"/>
                      <a:pt x="8521" y="0"/>
                      <a:pt x="82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8"/>
              <p:cNvSpPr/>
              <p:nvPr/>
            </p:nvSpPr>
            <p:spPr>
              <a:xfrm>
                <a:off x="2187475" y="5688250"/>
                <a:ext cx="272075" cy="546300"/>
              </a:xfrm>
              <a:custGeom>
                <a:avLst/>
                <a:gdLst/>
                <a:ahLst/>
                <a:cxnLst/>
                <a:rect l="l" t="t" r="r" b="b"/>
                <a:pathLst>
                  <a:path w="10883" h="21852" extrusionOk="0">
                    <a:moveTo>
                      <a:pt x="9750" y="1"/>
                    </a:moveTo>
                    <a:cubicBezTo>
                      <a:pt x="9429" y="1"/>
                      <a:pt x="9097" y="124"/>
                      <a:pt x="8823" y="289"/>
                    </a:cubicBezTo>
                    <a:cubicBezTo>
                      <a:pt x="7382" y="1182"/>
                      <a:pt x="6965" y="3075"/>
                      <a:pt x="5941" y="4433"/>
                    </a:cubicBezTo>
                    <a:cubicBezTo>
                      <a:pt x="5417" y="5123"/>
                      <a:pt x="4715" y="5707"/>
                      <a:pt x="4310" y="6481"/>
                    </a:cubicBezTo>
                    <a:cubicBezTo>
                      <a:pt x="3751" y="7588"/>
                      <a:pt x="3881" y="8874"/>
                      <a:pt x="3774" y="10112"/>
                    </a:cubicBezTo>
                    <a:cubicBezTo>
                      <a:pt x="3751" y="10422"/>
                      <a:pt x="3703" y="10743"/>
                      <a:pt x="3560" y="11017"/>
                    </a:cubicBezTo>
                    <a:cubicBezTo>
                      <a:pt x="3358" y="11374"/>
                      <a:pt x="3000" y="11612"/>
                      <a:pt x="2727" y="11898"/>
                    </a:cubicBezTo>
                    <a:cubicBezTo>
                      <a:pt x="1798" y="12850"/>
                      <a:pt x="1655" y="14279"/>
                      <a:pt x="1488" y="15601"/>
                    </a:cubicBezTo>
                    <a:cubicBezTo>
                      <a:pt x="1357" y="16732"/>
                      <a:pt x="1143" y="17851"/>
                      <a:pt x="905" y="18958"/>
                    </a:cubicBezTo>
                    <a:cubicBezTo>
                      <a:pt x="738" y="19673"/>
                      <a:pt x="0" y="21232"/>
                      <a:pt x="369" y="21852"/>
                    </a:cubicBezTo>
                    <a:cubicBezTo>
                      <a:pt x="2941" y="15696"/>
                      <a:pt x="6489" y="10279"/>
                      <a:pt x="9751" y="4457"/>
                    </a:cubicBezTo>
                    <a:cubicBezTo>
                      <a:pt x="10239" y="3576"/>
                      <a:pt x="10716" y="2671"/>
                      <a:pt x="10823" y="1671"/>
                    </a:cubicBezTo>
                    <a:cubicBezTo>
                      <a:pt x="10882" y="1075"/>
                      <a:pt x="10739" y="397"/>
                      <a:pt x="10228" y="111"/>
                    </a:cubicBezTo>
                    <a:cubicBezTo>
                      <a:pt x="10078" y="34"/>
                      <a:pt x="9915" y="1"/>
                      <a:pt x="97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8"/>
              <p:cNvSpPr/>
              <p:nvPr/>
            </p:nvSpPr>
            <p:spPr>
              <a:xfrm>
                <a:off x="1875225" y="5439475"/>
                <a:ext cx="275350" cy="581350"/>
              </a:xfrm>
              <a:custGeom>
                <a:avLst/>
                <a:gdLst/>
                <a:ahLst/>
                <a:cxnLst/>
                <a:rect l="l" t="t" r="r" b="b"/>
                <a:pathLst>
                  <a:path w="11014" h="23254" extrusionOk="0">
                    <a:moveTo>
                      <a:pt x="1532" y="0"/>
                    </a:moveTo>
                    <a:cubicBezTo>
                      <a:pt x="1396" y="0"/>
                      <a:pt x="1258" y="23"/>
                      <a:pt x="1120" y="72"/>
                    </a:cubicBezTo>
                    <a:cubicBezTo>
                      <a:pt x="167" y="418"/>
                      <a:pt x="0" y="1668"/>
                      <a:pt x="72" y="2668"/>
                    </a:cubicBezTo>
                    <a:cubicBezTo>
                      <a:pt x="405" y="6859"/>
                      <a:pt x="2215" y="10836"/>
                      <a:pt x="4501" y="14396"/>
                    </a:cubicBezTo>
                    <a:cubicBezTo>
                      <a:pt x="6465" y="17444"/>
                      <a:pt x="8692" y="20456"/>
                      <a:pt x="11014" y="23254"/>
                    </a:cubicBezTo>
                    <a:cubicBezTo>
                      <a:pt x="10966" y="22111"/>
                      <a:pt x="9954" y="20718"/>
                      <a:pt x="9335" y="19801"/>
                    </a:cubicBezTo>
                    <a:cubicBezTo>
                      <a:pt x="8763" y="18968"/>
                      <a:pt x="8132" y="18158"/>
                      <a:pt x="7906" y="17182"/>
                    </a:cubicBezTo>
                    <a:cubicBezTo>
                      <a:pt x="7632" y="15967"/>
                      <a:pt x="8073" y="14598"/>
                      <a:pt x="7454" y="13515"/>
                    </a:cubicBezTo>
                    <a:cubicBezTo>
                      <a:pt x="7001" y="12681"/>
                      <a:pt x="6025" y="12253"/>
                      <a:pt x="5346" y="11586"/>
                    </a:cubicBezTo>
                    <a:cubicBezTo>
                      <a:pt x="4108" y="10371"/>
                      <a:pt x="3858" y="8478"/>
                      <a:pt x="3858" y="6764"/>
                    </a:cubicBezTo>
                    <a:cubicBezTo>
                      <a:pt x="3858" y="5025"/>
                      <a:pt x="4037" y="3240"/>
                      <a:pt x="3406" y="1632"/>
                    </a:cubicBezTo>
                    <a:cubicBezTo>
                      <a:pt x="3089" y="816"/>
                      <a:pt x="2345" y="0"/>
                      <a:pt x="15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8"/>
              <p:cNvSpPr/>
              <p:nvPr/>
            </p:nvSpPr>
            <p:spPr>
              <a:xfrm>
                <a:off x="1803775" y="5791475"/>
                <a:ext cx="395625" cy="436825"/>
              </a:xfrm>
              <a:custGeom>
                <a:avLst/>
                <a:gdLst/>
                <a:ahLst/>
                <a:cxnLst/>
                <a:rect l="l" t="t" r="r" b="b"/>
                <a:pathLst>
                  <a:path w="15825" h="17473" extrusionOk="0">
                    <a:moveTo>
                      <a:pt x="1787" y="0"/>
                    </a:moveTo>
                    <a:cubicBezTo>
                      <a:pt x="1712" y="0"/>
                      <a:pt x="1636" y="6"/>
                      <a:pt x="1561" y="18"/>
                    </a:cubicBezTo>
                    <a:cubicBezTo>
                      <a:pt x="489" y="197"/>
                      <a:pt x="1" y="1471"/>
                      <a:pt x="1" y="2566"/>
                    </a:cubicBezTo>
                    <a:cubicBezTo>
                      <a:pt x="13" y="4554"/>
                      <a:pt x="1001" y="6447"/>
                      <a:pt x="2335" y="7924"/>
                    </a:cubicBezTo>
                    <a:cubicBezTo>
                      <a:pt x="3680" y="9388"/>
                      <a:pt x="5347" y="10519"/>
                      <a:pt x="7002" y="11638"/>
                    </a:cubicBezTo>
                    <a:cubicBezTo>
                      <a:pt x="8442" y="12627"/>
                      <a:pt x="9895" y="13591"/>
                      <a:pt x="11371" y="14556"/>
                    </a:cubicBezTo>
                    <a:cubicBezTo>
                      <a:pt x="12752" y="15484"/>
                      <a:pt x="14288" y="16877"/>
                      <a:pt x="15824" y="17473"/>
                    </a:cubicBezTo>
                    <a:cubicBezTo>
                      <a:pt x="15670" y="16258"/>
                      <a:pt x="14824" y="14734"/>
                      <a:pt x="13931" y="13901"/>
                    </a:cubicBezTo>
                    <a:cubicBezTo>
                      <a:pt x="13276" y="13305"/>
                      <a:pt x="12479" y="12901"/>
                      <a:pt x="11836" y="12305"/>
                    </a:cubicBezTo>
                    <a:cubicBezTo>
                      <a:pt x="10395" y="10936"/>
                      <a:pt x="9931" y="8614"/>
                      <a:pt x="8157" y="7721"/>
                    </a:cubicBezTo>
                    <a:cubicBezTo>
                      <a:pt x="7276" y="7293"/>
                      <a:pt x="6180" y="7245"/>
                      <a:pt x="5525" y="6519"/>
                    </a:cubicBezTo>
                    <a:cubicBezTo>
                      <a:pt x="5192" y="6162"/>
                      <a:pt x="5049" y="5673"/>
                      <a:pt x="4894" y="5209"/>
                    </a:cubicBezTo>
                    <a:cubicBezTo>
                      <a:pt x="4644" y="4364"/>
                      <a:pt x="4382" y="3530"/>
                      <a:pt x="4120" y="2685"/>
                    </a:cubicBezTo>
                    <a:cubicBezTo>
                      <a:pt x="3918" y="2030"/>
                      <a:pt x="3728" y="1375"/>
                      <a:pt x="3311" y="840"/>
                    </a:cubicBezTo>
                    <a:cubicBezTo>
                      <a:pt x="2951" y="364"/>
                      <a:pt x="2385" y="0"/>
                      <a:pt x="17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8"/>
              <p:cNvSpPr/>
              <p:nvPr/>
            </p:nvSpPr>
            <p:spPr>
              <a:xfrm>
                <a:off x="2005900" y="5029925"/>
                <a:ext cx="226525" cy="1329050"/>
              </a:xfrm>
              <a:custGeom>
                <a:avLst/>
                <a:gdLst/>
                <a:ahLst/>
                <a:cxnLst/>
                <a:rect l="l" t="t" r="r" b="b"/>
                <a:pathLst>
                  <a:path w="9061" h="53162" extrusionOk="0">
                    <a:moveTo>
                      <a:pt x="441" y="0"/>
                    </a:moveTo>
                    <a:lnTo>
                      <a:pt x="0" y="83"/>
                    </a:lnTo>
                    <a:cubicBezTo>
                      <a:pt x="1381" y="6787"/>
                      <a:pt x="2286" y="14180"/>
                      <a:pt x="3239" y="22015"/>
                    </a:cubicBezTo>
                    <a:cubicBezTo>
                      <a:pt x="4548" y="32754"/>
                      <a:pt x="5906" y="43875"/>
                      <a:pt x="8632" y="53161"/>
                    </a:cubicBezTo>
                    <a:lnTo>
                      <a:pt x="9061" y="53042"/>
                    </a:lnTo>
                    <a:cubicBezTo>
                      <a:pt x="6358" y="43779"/>
                      <a:pt x="5001" y="32695"/>
                      <a:pt x="3691" y="21967"/>
                    </a:cubicBezTo>
                    <a:cubicBezTo>
                      <a:pt x="2739" y="14121"/>
                      <a:pt x="1846" y="6727"/>
                      <a:pt x="4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8"/>
              <p:cNvSpPr/>
              <p:nvPr/>
            </p:nvSpPr>
            <p:spPr>
              <a:xfrm>
                <a:off x="2117225" y="5235900"/>
                <a:ext cx="205700" cy="572100"/>
              </a:xfrm>
              <a:custGeom>
                <a:avLst/>
                <a:gdLst/>
                <a:ahLst/>
                <a:cxnLst/>
                <a:rect l="l" t="t" r="r" b="b"/>
                <a:pathLst>
                  <a:path w="8228" h="22884" extrusionOk="0">
                    <a:moveTo>
                      <a:pt x="7834" y="0"/>
                    </a:moveTo>
                    <a:cubicBezTo>
                      <a:pt x="6584" y="1989"/>
                      <a:pt x="6037" y="4596"/>
                      <a:pt x="5513" y="7132"/>
                    </a:cubicBezTo>
                    <a:cubicBezTo>
                      <a:pt x="5215" y="8561"/>
                      <a:pt x="4929" y="9906"/>
                      <a:pt x="4548" y="11109"/>
                    </a:cubicBezTo>
                    <a:cubicBezTo>
                      <a:pt x="4024" y="12704"/>
                      <a:pt x="3286" y="14228"/>
                      <a:pt x="2572" y="15716"/>
                    </a:cubicBezTo>
                    <a:cubicBezTo>
                      <a:pt x="1465" y="17967"/>
                      <a:pt x="357" y="20288"/>
                      <a:pt x="0" y="22824"/>
                    </a:cubicBezTo>
                    <a:lnTo>
                      <a:pt x="453" y="22884"/>
                    </a:lnTo>
                    <a:cubicBezTo>
                      <a:pt x="798" y="20419"/>
                      <a:pt x="1917" y="18133"/>
                      <a:pt x="2989" y="15907"/>
                    </a:cubicBezTo>
                    <a:cubicBezTo>
                      <a:pt x="3703" y="14407"/>
                      <a:pt x="4453" y="12859"/>
                      <a:pt x="4977" y="11252"/>
                    </a:cubicBezTo>
                    <a:cubicBezTo>
                      <a:pt x="5382" y="10025"/>
                      <a:pt x="5668" y="8668"/>
                      <a:pt x="5965" y="7239"/>
                    </a:cubicBezTo>
                    <a:cubicBezTo>
                      <a:pt x="6477" y="4751"/>
                      <a:pt x="7001" y="2179"/>
                      <a:pt x="8227" y="250"/>
                    </a:cubicBezTo>
                    <a:lnTo>
                      <a:pt x="783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8"/>
              <p:cNvSpPr/>
              <p:nvPr/>
            </p:nvSpPr>
            <p:spPr>
              <a:xfrm>
                <a:off x="2144900" y="5476700"/>
                <a:ext cx="224750" cy="525675"/>
              </a:xfrm>
              <a:custGeom>
                <a:avLst/>
                <a:gdLst/>
                <a:ahLst/>
                <a:cxnLst/>
                <a:rect l="l" t="t" r="r" b="b"/>
                <a:pathLst>
                  <a:path w="8990" h="21027" extrusionOk="0">
                    <a:moveTo>
                      <a:pt x="8680" y="0"/>
                    </a:moveTo>
                    <a:cubicBezTo>
                      <a:pt x="7239" y="1358"/>
                      <a:pt x="6096" y="3620"/>
                      <a:pt x="5715" y="5930"/>
                    </a:cubicBezTo>
                    <a:cubicBezTo>
                      <a:pt x="5692" y="6084"/>
                      <a:pt x="5680" y="6251"/>
                      <a:pt x="5644" y="6418"/>
                    </a:cubicBezTo>
                    <a:cubicBezTo>
                      <a:pt x="5442" y="7692"/>
                      <a:pt x="5227" y="9001"/>
                      <a:pt x="4513" y="10049"/>
                    </a:cubicBezTo>
                    <a:cubicBezTo>
                      <a:pt x="4394" y="10216"/>
                      <a:pt x="4275" y="10371"/>
                      <a:pt x="4144" y="10537"/>
                    </a:cubicBezTo>
                    <a:cubicBezTo>
                      <a:pt x="3918" y="10823"/>
                      <a:pt x="3679" y="11121"/>
                      <a:pt x="3513" y="11442"/>
                    </a:cubicBezTo>
                    <a:cubicBezTo>
                      <a:pt x="3263" y="11918"/>
                      <a:pt x="3168" y="12442"/>
                      <a:pt x="3084" y="12954"/>
                    </a:cubicBezTo>
                    <a:cubicBezTo>
                      <a:pt x="3037" y="13157"/>
                      <a:pt x="3013" y="13395"/>
                      <a:pt x="2953" y="13609"/>
                    </a:cubicBezTo>
                    <a:cubicBezTo>
                      <a:pt x="2703" y="14621"/>
                      <a:pt x="2144" y="15574"/>
                      <a:pt x="1632" y="16479"/>
                    </a:cubicBezTo>
                    <a:cubicBezTo>
                      <a:pt x="1513" y="16705"/>
                      <a:pt x="1370" y="16907"/>
                      <a:pt x="1251" y="17133"/>
                    </a:cubicBezTo>
                    <a:cubicBezTo>
                      <a:pt x="679" y="18193"/>
                      <a:pt x="0" y="19586"/>
                      <a:pt x="143" y="21027"/>
                    </a:cubicBezTo>
                    <a:lnTo>
                      <a:pt x="584" y="20967"/>
                    </a:lnTo>
                    <a:cubicBezTo>
                      <a:pt x="477" y="19658"/>
                      <a:pt x="1060" y="18395"/>
                      <a:pt x="1655" y="17336"/>
                    </a:cubicBezTo>
                    <a:cubicBezTo>
                      <a:pt x="1774" y="17133"/>
                      <a:pt x="1905" y="16907"/>
                      <a:pt x="2025" y="16705"/>
                    </a:cubicBezTo>
                    <a:cubicBezTo>
                      <a:pt x="2572" y="15764"/>
                      <a:pt x="3132" y="14800"/>
                      <a:pt x="3394" y="13704"/>
                    </a:cubicBezTo>
                    <a:cubicBezTo>
                      <a:pt x="3441" y="13490"/>
                      <a:pt x="3489" y="13252"/>
                      <a:pt x="3525" y="13026"/>
                    </a:cubicBezTo>
                    <a:cubicBezTo>
                      <a:pt x="3620" y="12538"/>
                      <a:pt x="3715" y="12073"/>
                      <a:pt x="3918" y="11657"/>
                    </a:cubicBezTo>
                    <a:cubicBezTo>
                      <a:pt x="4060" y="11371"/>
                      <a:pt x="4275" y="11109"/>
                      <a:pt x="4501" y="10835"/>
                    </a:cubicBezTo>
                    <a:cubicBezTo>
                      <a:pt x="4632" y="10668"/>
                      <a:pt x="4763" y="10514"/>
                      <a:pt x="4882" y="10335"/>
                    </a:cubicBezTo>
                    <a:cubicBezTo>
                      <a:pt x="5680" y="9192"/>
                      <a:pt x="5882" y="7835"/>
                      <a:pt x="6096" y="6501"/>
                    </a:cubicBezTo>
                    <a:cubicBezTo>
                      <a:pt x="6120" y="6346"/>
                      <a:pt x="6132" y="6180"/>
                      <a:pt x="6168" y="6013"/>
                    </a:cubicBezTo>
                    <a:cubicBezTo>
                      <a:pt x="6537" y="3810"/>
                      <a:pt x="7609" y="1643"/>
                      <a:pt x="8990" y="346"/>
                    </a:cubicBezTo>
                    <a:lnTo>
                      <a:pt x="86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8"/>
              <p:cNvSpPr/>
              <p:nvPr/>
            </p:nvSpPr>
            <p:spPr>
              <a:xfrm>
                <a:off x="1821950" y="5686250"/>
                <a:ext cx="624500" cy="553650"/>
              </a:xfrm>
              <a:custGeom>
                <a:avLst/>
                <a:gdLst/>
                <a:ahLst/>
                <a:cxnLst/>
                <a:rect l="l" t="t" r="r" b="b"/>
                <a:pathLst>
                  <a:path w="24980" h="22146" extrusionOk="0">
                    <a:moveTo>
                      <a:pt x="24694" y="0"/>
                    </a:moveTo>
                    <a:cubicBezTo>
                      <a:pt x="23420" y="1012"/>
                      <a:pt x="22610" y="2810"/>
                      <a:pt x="22241" y="3798"/>
                    </a:cubicBezTo>
                    <a:cubicBezTo>
                      <a:pt x="22110" y="4120"/>
                      <a:pt x="22003" y="4453"/>
                      <a:pt x="21884" y="4775"/>
                    </a:cubicBezTo>
                    <a:cubicBezTo>
                      <a:pt x="21539" y="5739"/>
                      <a:pt x="21193" y="6727"/>
                      <a:pt x="20681" y="7608"/>
                    </a:cubicBezTo>
                    <a:cubicBezTo>
                      <a:pt x="20455" y="7977"/>
                      <a:pt x="20181" y="8335"/>
                      <a:pt x="19931" y="8692"/>
                    </a:cubicBezTo>
                    <a:cubicBezTo>
                      <a:pt x="19586" y="9168"/>
                      <a:pt x="19229" y="9668"/>
                      <a:pt x="18955" y="10204"/>
                    </a:cubicBezTo>
                    <a:cubicBezTo>
                      <a:pt x="18610" y="10883"/>
                      <a:pt x="18395" y="11609"/>
                      <a:pt x="18193" y="12323"/>
                    </a:cubicBezTo>
                    <a:cubicBezTo>
                      <a:pt x="18062" y="12788"/>
                      <a:pt x="17919" y="13276"/>
                      <a:pt x="17740" y="13716"/>
                    </a:cubicBezTo>
                    <a:cubicBezTo>
                      <a:pt x="17550" y="14216"/>
                      <a:pt x="17312" y="14693"/>
                      <a:pt x="17086" y="15145"/>
                    </a:cubicBezTo>
                    <a:cubicBezTo>
                      <a:pt x="16931" y="15466"/>
                      <a:pt x="16764" y="15800"/>
                      <a:pt x="16609" y="16133"/>
                    </a:cubicBezTo>
                    <a:cubicBezTo>
                      <a:pt x="16216" y="17026"/>
                      <a:pt x="15919" y="17979"/>
                      <a:pt x="15633" y="18884"/>
                    </a:cubicBezTo>
                    <a:lnTo>
                      <a:pt x="14883" y="21265"/>
                    </a:lnTo>
                    <a:cubicBezTo>
                      <a:pt x="14740" y="21122"/>
                      <a:pt x="14585" y="20967"/>
                      <a:pt x="14442" y="20800"/>
                    </a:cubicBezTo>
                    <a:cubicBezTo>
                      <a:pt x="13311" y="19634"/>
                      <a:pt x="12025" y="18324"/>
                      <a:pt x="10799" y="17407"/>
                    </a:cubicBezTo>
                    <a:lnTo>
                      <a:pt x="10466" y="17169"/>
                    </a:lnTo>
                    <a:cubicBezTo>
                      <a:pt x="9847" y="16717"/>
                      <a:pt x="9204" y="16252"/>
                      <a:pt x="8680" y="15681"/>
                    </a:cubicBezTo>
                    <a:cubicBezTo>
                      <a:pt x="8489" y="15466"/>
                      <a:pt x="8299" y="15205"/>
                      <a:pt x="8096" y="14966"/>
                    </a:cubicBezTo>
                    <a:cubicBezTo>
                      <a:pt x="7858" y="14669"/>
                      <a:pt x="7620" y="14371"/>
                      <a:pt x="7358" y="14097"/>
                    </a:cubicBezTo>
                    <a:cubicBezTo>
                      <a:pt x="6930" y="13657"/>
                      <a:pt x="6418" y="13300"/>
                      <a:pt x="5929" y="12966"/>
                    </a:cubicBezTo>
                    <a:cubicBezTo>
                      <a:pt x="5739" y="12823"/>
                      <a:pt x="5537" y="12692"/>
                      <a:pt x="5358" y="12561"/>
                    </a:cubicBezTo>
                    <a:cubicBezTo>
                      <a:pt x="2822" y="10680"/>
                      <a:pt x="929" y="7561"/>
                      <a:pt x="453" y="4418"/>
                    </a:cubicBezTo>
                    <a:lnTo>
                      <a:pt x="0" y="4489"/>
                    </a:lnTo>
                    <a:cubicBezTo>
                      <a:pt x="512" y="7739"/>
                      <a:pt x="2465" y="10978"/>
                      <a:pt x="5096" y="12930"/>
                    </a:cubicBezTo>
                    <a:cubicBezTo>
                      <a:pt x="5287" y="13085"/>
                      <a:pt x="5477" y="13216"/>
                      <a:pt x="5679" y="13347"/>
                    </a:cubicBezTo>
                    <a:cubicBezTo>
                      <a:pt x="6180" y="13704"/>
                      <a:pt x="6644" y="14038"/>
                      <a:pt x="7049" y="14431"/>
                    </a:cubicBezTo>
                    <a:cubicBezTo>
                      <a:pt x="7299" y="14693"/>
                      <a:pt x="7501" y="14966"/>
                      <a:pt x="7739" y="15264"/>
                    </a:cubicBezTo>
                    <a:cubicBezTo>
                      <a:pt x="7942" y="15526"/>
                      <a:pt x="8132" y="15776"/>
                      <a:pt x="8358" y="16014"/>
                    </a:cubicBezTo>
                    <a:cubicBezTo>
                      <a:pt x="8906" y="16621"/>
                      <a:pt x="9573" y="17098"/>
                      <a:pt x="10216" y="17562"/>
                    </a:cubicBezTo>
                    <a:lnTo>
                      <a:pt x="10537" y="17800"/>
                    </a:lnTo>
                    <a:cubicBezTo>
                      <a:pt x="11752" y="18681"/>
                      <a:pt x="13014" y="19991"/>
                      <a:pt x="14133" y="21134"/>
                    </a:cubicBezTo>
                    <a:cubicBezTo>
                      <a:pt x="14371" y="21396"/>
                      <a:pt x="14609" y="21634"/>
                      <a:pt x="14847" y="21872"/>
                    </a:cubicBezTo>
                    <a:lnTo>
                      <a:pt x="15109" y="22146"/>
                    </a:lnTo>
                    <a:lnTo>
                      <a:pt x="16097" y="18991"/>
                    </a:lnTo>
                    <a:cubicBezTo>
                      <a:pt x="16371" y="18074"/>
                      <a:pt x="16657" y="17157"/>
                      <a:pt x="17050" y="16276"/>
                    </a:cubicBezTo>
                    <a:cubicBezTo>
                      <a:pt x="17193" y="15955"/>
                      <a:pt x="17348" y="15621"/>
                      <a:pt x="17502" y="15312"/>
                    </a:cubicBezTo>
                    <a:cubicBezTo>
                      <a:pt x="17740" y="14835"/>
                      <a:pt x="17979" y="14347"/>
                      <a:pt x="18181" y="13835"/>
                    </a:cubicBezTo>
                    <a:cubicBezTo>
                      <a:pt x="18360" y="13383"/>
                      <a:pt x="18502" y="12883"/>
                      <a:pt x="18633" y="12407"/>
                    </a:cubicBezTo>
                    <a:cubicBezTo>
                      <a:pt x="18836" y="11728"/>
                      <a:pt x="19038" y="11025"/>
                      <a:pt x="19372" y="10383"/>
                    </a:cubicBezTo>
                    <a:cubicBezTo>
                      <a:pt x="19634" y="9871"/>
                      <a:pt x="19979" y="9394"/>
                      <a:pt x="20324" y="8930"/>
                    </a:cubicBezTo>
                    <a:cubicBezTo>
                      <a:pt x="20574" y="8573"/>
                      <a:pt x="20836" y="8204"/>
                      <a:pt x="21074" y="7811"/>
                    </a:cubicBezTo>
                    <a:cubicBezTo>
                      <a:pt x="21634" y="6906"/>
                      <a:pt x="21991" y="5894"/>
                      <a:pt x="22324" y="4906"/>
                    </a:cubicBezTo>
                    <a:cubicBezTo>
                      <a:pt x="22432" y="4584"/>
                      <a:pt x="22551" y="4275"/>
                      <a:pt x="22670" y="3941"/>
                    </a:cubicBezTo>
                    <a:cubicBezTo>
                      <a:pt x="23015" y="3001"/>
                      <a:pt x="23789" y="1298"/>
                      <a:pt x="24979" y="357"/>
                    </a:cubicBezTo>
                    <a:lnTo>
                      <a:pt x="2469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8"/>
              <p:cNvSpPr/>
              <p:nvPr/>
            </p:nvSpPr>
            <p:spPr>
              <a:xfrm>
                <a:off x="1896650" y="5436500"/>
                <a:ext cx="263450" cy="569750"/>
              </a:xfrm>
              <a:custGeom>
                <a:avLst/>
                <a:gdLst/>
                <a:ahLst/>
                <a:cxnLst/>
                <a:rect l="l" t="t" r="r" b="b"/>
                <a:pathLst>
                  <a:path w="10538" h="22790" extrusionOk="0">
                    <a:moveTo>
                      <a:pt x="322" y="1"/>
                    </a:moveTo>
                    <a:lnTo>
                      <a:pt x="322" y="1"/>
                    </a:lnTo>
                    <a:cubicBezTo>
                      <a:pt x="1" y="1382"/>
                      <a:pt x="215" y="2751"/>
                      <a:pt x="501" y="4275"/>
                    </a:cubicBezTo>
                    <a:cubicBezTo>
                      <a:pt x="977" y="6895"/>
                      <a:pt x="1572" y="9657"/>
                      <a:pt x="3037" y="11955"/>
                    </a:cubicBezTo>
                    <a:cubicBezTo>
                      <a:pt x="3239" y="12252"/>
                      <a:pt x="3442" y="12550"/>
                      <a:pt x="3656" y="12848"/>
                    </a:cubicBezTo>
                    <a:cubicBezTo>
                      <a:pt x="3954" y="13253"/>
                      <a:pt x="4239" y="13669"/>
                      <a:pt x="4489" y="14098"/>
                    </a:cubicBezTo>
                    <a:cubicBezTo>
                      <a:pt x="4763" y="14586"/>
                      <a:pt x="5013" y="15110"/>
                      <a:pt x="5227" y="15634"/>
                    </a:cubicBezTo>
                    <a:cubicBezTo>
                      <a:pt x="5347" y="15932"/>
                      <a:pt x="5489" y="16241"/>
                      <a:pt x="5632" y="16539"/>
                    </a:cubicBezTo>
                    <a:cubicBezTo>
                      <a:pt x="6763" y="18908"/>
                      <a:pt x="8514" y="20885"/>
                      <a:pt x="10204" y="22790"/>
                    </a:cubicBezTo>
                    <a:lnTo>
                      <a:pt x="10538" y="22480"/>
                    </a:lnTo>
                    <a:cubicBezTo>
                      <a:pt x="8871" y="20599"/>
                      <a:pt x="7144" y="18646"/>
                      <a:pt x="6049" y="16348"/>
                    </a:cubicBezTo>
                    <a:lnTo>
                      <a:pt x="5644" y="15455"/>
                    </a:lnTo>
                    <a:cubicBezTo>
                      <a:pt x="5418" y="14931"/>
                      <a:pt x="5180" y="14384"/>
                      <a:pt x="4882" y="13872"/>
                    </a:cubicBezTo>
                    <a:cubicBezTo>
                      <a:pt x="4632" y="13407"/>
                      <a:pt x="4335" y="12991"/>
                      <a:pt x="4037" y="12574"/>
                    </a:cubicBezTo>
                    <a:cubicBezTo>
                      <a:pt x="3834" y="12300"/>
                      <a:pt x="3620" y="12002"/>
                      <a:pt x="3430" y="11705"/>
                    </a:cubicBezTo>
                    <a:cubicBezTo>
                      <a:pt x="2001" y="9466"/>
                      <a:pt x="1417" y="6776"/>
                      <a:pt x="941" y="4180"/>
                    </a:cubicBezTo>
                    <a:cubicBezTo>
                      <a:pt x="679" y="2716"/>
                      <a:pt x="477" y="1382"/>
                      <a:pt x="763" y="108"/>
                    </a:cubicBezTo>
                    <a:lnTo>
                      <a:pt x="32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 name="Google Shape;380;p8"/>
            <p:cNvGrpSpPr/>
            <p:nvPr/>
          </p:nvGrpSpPr>
          <p:grpSpPr>
            <a:xfrm rot="2700000">
              <a:off x="2022629" y="4043249"/>
              <a:ext cx="736574" cy="1342446"/>
              <a:chOff x="-214625" y="3943775"/>
              <a:chExt cx="458725" cy="836125"/>
            </a:xfrm>
          </p:grpSpPr>
          <p:sp>
            <p:nvSpPr>
              <p:cNvPr id="381" name="Google Shape;381;p8"/>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8"/>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8"/>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8"/>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8"/>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8"/>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8"/>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8"/>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8"/>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8"/>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8"/>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8"/>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3" name="Google Shape;393;p8"/>
          <p:cNvGrpSpPr/>
          <p:nvPr/>
        </p:nvGrpSpPr>
        <p:grpSpPr>
          <a:xfrm rot="-7214108">
            <a:off x="7782042" y="3822721"/>
            <a:ext cx="1104614" cy="2238706"/>
            <a:chOff x="1803775" y="5029925"/>
            <a:chExt cx="655775" cy="1329050"/>
          </a:xfrm>
        </p:grpSpPr>
        <p:sp>
          <p:nvSpPr>
            <p:cNvPr id="394" name="Google Shape;394;p8"/>
            <p:cNvSpPr/>
            <p:nvPr/>
          </p:nvSpPr>
          <p:spPr>
            <a:xfrm>
              <a:off x="1955600" y="5030950"/>
              <a:ext cx="183975" cy="658600"/>
            </a:xfrm>
            <a:custGeom>
              <a:avLst/>
              <a:gdLst/>
              <a:ahLst/>
              <a:cxnLst/>
              <a:rect l="l" t="t" r="r" b="b"/>
              <a:pathLst>
                <a:path w="7359" h="26344" extrusionOk="0">
                  <a:moveTo>
                    <a:pt x="2447" y="1"/>
                  </a:moveTo>
                  <a:cubicBezTo>
                    <a:pt x="2378" y="1"/>
                    <a:pt x="2308" y="6"/>
                    <a:pt x="2238" y="19"/>
                  </a:cubicBezTo>
                  <a:cubicBezTo>
                    <a:pt x="1441" y="138"/>
                    <a:pt x="988" y="959"/>
                    <a:pt x="714" y="1709"/>
                  </a:cubicBezTo>
                  <a:cubicBezTo>
                    <a:pt x="12" y="3769"/>
                    <a:pt x="0" y="6031"/>
                    <a:pt x="655" y="8079"/>
                  </a:cubicBezTo>
                  <a:cubicBezTo>
                    <a:pt x="1107" y="9448"/>
                    <a:pt x="1846" y="10722"/>
                    <a:pt x="2262" y="12103"/>
                  </a:cubicBezTo>
                  <a:cubicBezTo>
                    <a:pt x="3131" y="14925"/>
                    <a:pt x="2631" y="18045"/>
                    <a:pt x="3572" y="20855"/>
                  </a:cubicBezTo>
                  <a:cubicBezTo>
                    <a:pt x="3822" y="21640"/>
                    <a:pt x="5763" y="26343"/>
                    <a:pt x="5763" y="26343"/>
                  </a:cubicBezTo>
                  <a:cubicBezTo>
                    <a:pt x="5763" y="26343"/>
                    <a:pt x="5977" y="23295"/>
                    <a:pt x="6227" y="22533"/>
                  </a:cubicBezTo>
                  <a:cubicBezTo>
                    <a:pt x="6882" y="20462"/>
                    <a:pt x="7358" y="18247"/>
                    <a:pt x="6858" y="16092"/>
                  </a:cubicBezTo>
                  <a:cubicBezTo>
                    <a:pt x="6620" y="15020"/>
                    <a:pt x="6144" y="14008"/>
                    <a:pt x="5834" y="12949"/>
                  </a:cubicBezTo>
                  <a:cubicBezTo>
                    <a:pt x="5120" y="10603"/>
                    <a:pt x="5179" y="8079"/>
                    <a:pt x="5167" y="5626"/>
                  </a:cubicBezTo>
                  <a:cubicBezTo>
                    <a:pt x="5167" y="3841"/>
                    <a:pt x="5036" y="1852"/>
                    <a:pt x="3739" y="614"/>
                  </a:cubicBezTo>
                  <a:cubicBezTo>
                    <a:pt x="3385" y="271"/>
                    <a:pt x="2923" y="1"/>
                    <a:pt x="24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8"/>
            <p:cNvSpPr/>
            <p:nvPr/>
          </p:nvSpPr>
          <p:spPr>
            <a:xfrm>
              <a:off x="2114250" y="5235650"/>
              <a:ext cx="231000" cy="585750"/>
            </a:xfrm>
            <a:custGeom>
              <a:avLst/>
              <a:gdLst/>
              <a:ahLst/>
              <a:cxnLst/>
              <a:rect l="l" t="t" r="r" b="b"/>
              <a:pathLst>
                <a:path w="9240" h="23430" extrusionOk="0">
                  <a:moveTo>
                    <a:pt x="7573" y="1"/>
                  </a:moveTo>
                  <a:cubicBezTo>
                    <a:pt x="7215" y="1"/>
                    <a:pt x="6845" y="121"/>
                    <a:pt x="6549" y="332"/>
                  </a:cubicBezTo>
                  <a:cubicBezTo>
                    <a:pt x="6013" y="701"/>
                    <a:pt x="5667" y="1296"/>
                    <a:pt x="5417" y="1891"/>
                  </a:cubicBezTo>
                  <a:cubicBezTo>
                    <a:pt x="3715" y="5785"/>
                    <a:pt x="4584" y="10476"/>
                    <a:pt x="2643" y="14274"/>
                  </a:cubicBezTo>
                  <a:cubicBezTo>
                    <a:pt x="2286" y="14988"/>
                    <a:pt x="1822" y="15643"/>
                    <a:pt x="1465" y="16369"/>
                  </a:cubicBezTo>
                  <a:cubicBezTo>
                    <a:pt x="857" y="17572"/>
                    <a:pt x="0" y="21299"/>
                    <a:pt x="274" y="23430"/>
                  </a:cubicBezTo>
                  <a:cubicBezTo>
                    <a:pt x="1167" y="21251"/>
                    <a:pt x="2346" y="18858"/>
                    <a:pt x="3548" y="16810"/>
                  </a:cubicBezTo>
                  <a:cubicBezTo>
                    <a:pt x="5834" y="12976"/>
                    <a:pt x="7572" y="8821"/>
                    <a:pt x="8715" y="4511"/>
                  </a:cubicBezTo>
                  <a:cubicBezTo>
                    <a:pt x="9001" y="3451"/>
                    <a:pt x="9239" y="2332"/>
                    <a:pt x="8966" y="1260"/>
                  </a:cubicBezTo>
                  <a:cubicBezTo>
                    <a:pt x="8870" y="879"/>
                    <a:pt x="8692" y="486"/>
                    <a:pt x="8370" y="248"/>
                  </a:cubicBezTo>
                  <a:cubicBezTo>
                    <a:pt x="8142" y="78"/>
                    <a:pt x="7861" y="1"/>
                    <a:pt x="75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8"/>
            <p:cNvSpPr/>
            <p:nvPr/>
          </p:nvSpPr>
          <p:spPr>
            <a:xfrm>
              <a:off x="2142525" y="5476450"/>
              <a:ext cx="239625" cy="558375"/>
            </a:xfrm>
            <a:custGeom>
              <a:avLst/>
              <a:gdLst/>
              <a:ahLst/>
              <a:cxnLst/>
              <a:rect l="l" t="t" r="r" b="b"/>
              <a:pathLst>
                <a:path w="9585" h="22335" extrusionOk="0">
                  <a:moveTo>
                    <a:pt x="8295" y="0"/>
                  </a:moveTo>
                  <a:cubicBezTo>
                    <a:pt x="7885" y="0"/>
                    <a:pt x="7450" y="190"/>
                    <a:pt x="7120" y="475"/>
                  </a:cubicBezTo>
                  <a:cubicBezTo>
                    <a:pt x="5120" y="2201"/>
                    <a:pt x="6096" y="5952"/>
                    <a:pt x="4025" y="7607"/>
                  </a:cubicBezTo>
                  <a:cubicBezTo>
                    <a:pt x="3655" y="7904"/>
                    <a:pt x="3227" y="8095"/>
                    <a:pt x="2882" y="8404"/>
                  </a:cubicBezTo>
                  <a:cubicBezTo>
                    <a:pt x="2048" y="9130"/>
                    <a:pt x="1810" y="10309"/>
                    <a:pt x="1762" y="11428"/>
                  </a:cubicBezTo>
                  <a:cubicBezTo>
                    <a:pt x="1727" y="12524"/>
                    <a:pt x="1822" y="13655"/>
                    <a:pt x="1465" y="14703"/>
                  </a:cubicBezTo>
                  <a:cubicBezTo>
                    <a:pt x="1286" y="15226"/>
                    <a:pt x="1012" y="15703"/>
                    <a:pt x="798" y="16203"/>
                  </a:cubicBezTo>
                  <a:cubicBezTo>
                    <a:pt x="12" y="18048"/>
                    <a:pt x="0" y="20406"/>
                    <a:pt x="417" y="22335"/>
                  </a:cubicBezTo>
                  <a:cubicBezTo>
                    <a:pt x="572" y="19632"/>
                    <a:pt x="2155" y="17393"/>
                    <a:pt x="3477" y="15131"/>
                  </a:cubicBezTo>
                  <a:cubicBezTo>
                    <a:pt x="5156" y="12286"/>
                    <a:pt x="6453" y="9226"/>
                    <a:pt x="7739" y="6178"/>
                  </a:cubicBezTo>
                  <a:cubicBezTo>
                    <a:pt x="8251" y="4940"/>
                    <a:pt x="8775" y="3701"/>
                    <a:pt x="9192" y="2415"/>
                  </a:cubicBezTo>
                  <a:cubicBezTo>
                    <a:pt x="9442" y="1641"/>
                    <a:pt x="9585" y="653"/>
                    <a:pt x="8930" y="189"/>
                  </a:cubicBezTo>
                  <a:cubicBezTo>
                    <a:pt x="8740" y="58"/>
                    <a:pt x="8521" y="0"/>
                    <a:pt x="82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8"/>
            <p:cNvSpPr/>
            <p:nvPr/>
          </p:nvSpPr>
          <p:spPr>
            <a:xfrm>
              <a:off x="2187475" y="5688250"/>
              <a:ext cx="272075" cy="546300"/>
            </a:xfrm>
            <a:custGeom>
              <a:avLst/>
              <a:gdLst/>
              <a:ahLst/>
              <a:cxnLst/>
              <a:rect l="l" t="t" r="r" b="b"/>
              <a:pathLst>
                <a:path w="10883" h="21852" extrusionOk="0">
                  <a:moveTo>
                    <a:pt x="9750" y="1"/>
                  </a:moveTo>
                  <a:cubicBezTo>
                    <a:pt x="9429" y="1"/>
                    <a:pt x="9097" y="124"/>
                    <a:pt x="8823" y="289"/>
                  </a:cubicBezTo>
                  <a:cubicBezTo>
                    <a:pt x="7382" y="1182"/>
                    <a:pt x="6965" y="3075"/>
                    <a:pt x="5941" y="4433"/>
                  </a:cubicBezTo>
                  <a:cubicBezTo>
                    <a:pt x="5417" y="5123"/>
                    <a:pt x="4715" y="5707"/>
                    <a:pt x="4310" y="6481"/>
                  </a:cubicBezTo>
                  <a:cubicBezTo>
                    <a:pt x="3751" y="7588"/>
                    <a:pt x="3881" y="8874"/>
                    <a:pt x="3774" y="10112"/>
                  </a:cubicBezTo>
                  <a:cubicBezTo>
                    <a:pt x="3751" y="10422"/>
                    <a:pt x="3703" y="10743"/>
                    <a:pt x="3560" y="11017"/>
                  </a:cubicBezTo>
                  <a:cubicBezTo>
                    <a:pt x="3358" y="11374"/>
                    <a:pt x="3000" y="11612"/>
                    <a:pt x="2727" y="11898"/>
                  </a:cubicBezTo>
                  <a:cubicBezTo>
                    <a:pt x="1798" y="12850"/>
                    <a:pt x="1655" y="14279"/>
                    <a:pt x="1488" y="15601"/>
                  </a:cubicBezTo>
                  <a:cubicBezTo>
                    <a:pt x="1357" y="16732"/>
                    <a:pt x="1143" y="17851"/>
                    <a:pt x="905" y="18958"/>
                  </a:cubicBezTo>
                  <a:cubicBezTo>
                    <a:pt x="738" y="19673"/>
                    <a:pt x="0" y="21232"/>
                    <a:pt x="369" y="21852"/>
                  </a:cubicBezTo>
                  <a:cubicBezTo>
                    <a:pt x="2941" y="15696"/>
                    <a:pt x="6489" y="10279"/>
                    <a:pt x="9751" y="4457"/>
                  </a:cubicBezTo>
                  <a:cubicBezTo>
                    <a:pt x="10239" y="3576"/>
                    <a:pt x="10716" y="2671"/>
                    <a:pt x="10823" y="1671"/>
                  </a:cubicBezTo>
                  <a:cubicBezTo>
                    <a:pt x="10882" y="1075"/>
                    <a:pt x="10739" y="397"/>
                    <a:pt x="10228" y="111"/>
                  </a:cubicBezTo>
                  <a:cubicBezTo>
                    <a:pt x="10078" y="34"/>
                    <a:pt x="9915" y="1"/>
                    <a:pt x="97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8"/>
            <p:cNvSpPr/>
            <p:nvPr/>
          </p:nvSpPr>
          <p:spPr>
            <a:xfrm>
              <a:off x="1875225" y="5439475"/>
              <a:ext cx="275350" cy="581350"/>
            </a:xfrm>
            <a:custGeom>
              <a:avLst/>
              <a:gdLst/>
              <a:ahLst/>
              <a:cxnLst/>
              <a:rect l="l" t="t" r="r" b="b"/>
              <a:pathLst>
                <a:path w="11014" h="23254" extrusionOk="0">
                  <a:moveTo>
                    <a:pt x="1532" y="0"/>
                  </a:moveTo>
                  <a:cubicBezTo>
                    <a:pt x="1396" y="0"/>
                    <a:pt x="1258" y="23"/>
                    <a:pt x="1120" y="72"/>
                  </a:cubicBezTo>
                  <a:cubicBezTo>
                    <a:pt x="167" y="418"/>
                    <a:pt x="0" y="1668"/>
                    <a:pt x="72" y="2668"/>
                  </a:cubicBezTo>
                  <a:cubicBezTo>
                    <a:pt x="405" y="6859"/>
                    <a:pt x="2215" y="10836"/>
                    <a:pt x="4501" y="14396"/>
                  </a:cubicBezTo>
                  <a:cubicBezTo>
                    <a:pt x="6465" y="17444"/>
                    <a:pt x="8692" y="20456"/>
                    <a:pt x="11014" y="23254"/>
                  </a:cubicBezTo>
                  <a:cubicBezTo>
                    <a:pt x="10966" y="22111"/>
                    <a:pt x="9954" y="20718"/>
                    <a:pt x="9335" y="19801"/>
                  </a:cubicBezTo>
                  <a:cubicBezTo>
                    <a:pt x="8763" y="18968"/>
                    <a:pt x="8132" y="18158"/>
                    <a:pt x="7906" y="17182"/>
                  </a:cubicBezTo>
                  <a:cubicBezTo>
                    <a:pt x="7632" y="15967"/>
                    <a:pt x="8073" y="14598"/>
                    <a:pt x="7454" y="13515"/>
                  </a:cubicBezTo>
                  <a:cubicBezTo>
                    <a:pt x="7001" y="12681"/>
                    <a:pt x="6025" y="12253"/>
                    <a:pt x="5346" y="11586"/>
                  </a:cubicBezTo>
                  <a:cubicBezTo>
                    <a:pt x="4108" y="10371"/>
                    <a:pt x="3858" y="8478"/>
                    <a:pt x="3858" y="6764"/>
                  </a:cubicBezTo>
                  <a:cubicBezTo>
                    <a:pt x="3858" y="5025"/>
                    <a:pt x="4037" y="3240"/>
                    <a:pt x="3406" y="1632"/>
                  </a:cubicBezTo>
                  <a:cubicBezTo>
                    <a:pt x="3089" y="816"/>
                    <a:pt x="2345" y="0"/>
                    <a:pt x="15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8"/>
            <p:cNvSpPr/>
            <p:nvPr/>
          </p:nvSpPr>
          <p:spPr>
            <a:xfrm>
              <a:off x="1803775" y="5791475"/>
              <a:ext cx="395625" cy="436825"/>
            </a:xfrm>
            <a:custGeom>
              <a:avLst/>
              <a:gdLst/>
              <a:ahLst/>
              <a:cxnLst/>
              <a:rect l="l" t="t" r="r" b="b"/>
              <a:pathLst>
                <a:path w="15825" h="17473" extrusionOk="0">
                  <a:moveTo>
                    <a:pt x="1787" y="0"/>
                  </a:moveTo>
                  <a:cubicBezTo>
                    <a:pt x="1712" y="0"/>
                    <a:pt x="1636" y="6"/>
                    <a:pt x="1561" y="18"/>
                  </a:cubicBezTo>
                  <a:cubicBezTo>
                    <a:pt x="489" y="197"/>
                    <a:pt x="1" y="1471"/>
                    <a:pt x="1" y="2566"/>
                  </a:cubicBezTo>
                  <a:cubicBezTo>
                    <a:pt x="13" y="4554"/>
                    <a:pt x="1001" y="6447"/>
                    <a:pt x="2335" y="7924"/>
                  </a:cubicBezTo>
                  <a:cubicBezTo>
                    <a:pt x="3680" y="9388"/>
                    <a:pt x="5347" y="10519"/>
                    <a:pt x="7002" y="11638"/>
                  </a:cubicBezTo>
                  <a:cubicBezTo>
                    <a:pt x="8442" y="12627"/>
                    <a:pt x="9895" y="13591"/>
                    <a:pt x="11371" y="14556"/>
                  </a:cubicBezTo>
                  <a:cubicBezTo>
                    <a:pt x="12752" y="15484"/>
                    <a:pt x="14288" y="16877"/>
                    <a:pt x="15824" y="17473"/>
                  </a:cubicBezTo>
                  <a:cubicBezTo>
                    <a:pt x="15670" y="16258"/>
                    <a:pt x="14824" y="14734"/>
                    <a:pt x="13931" y="13901"/>
                  </a:cubicBezTo>
                  <a:cubicBezTo>
                    <a:pt x="13276" y="13305"/>
                    <a:pt x="12479" y="12901"/>
                    <a:pt x="11836" y="12305"/>
                  </a:cubicBezTo>
                  <a:cubicBezTo>
                    <a:pt x="10395" y="10936"/>
                    <a:pt x="9931" y="8614"/>
                    <a:pt x="8157" y="7721"/>
                  </a:cubicBezTo>
                  <a:cubicBezTo>
                    <a:pt x="7276" y="7293"/>
                    <a:pt x="6180" y="7245"/>
                    <a:pt x="5525" y="6519"/>
                  </a:cubicBezTo>
                  <a:cubicBezTo>
                    <a:pt x="5192" y="6162"/>
                    <a:pt x="5049" y="5673"/>
                    <a:pt x="4894" y="5209"/>
                  </a:cubicBezTo>
                  <a:cubicBezTo>
                    <a:pt x="4644" y="4364"/>
                    <a:pt x="4382" y="3530"/>
                    <a:pt x="4120" y="2685"/>
                  </a:cubicBezTo>
                  <a:cubicBezTo>
                    <a:pt x="3918" y="2030"/>
                    <a:pt x="3728" y="1375"/>
                    <a:pt x="3311" y="840"/>
                  </a:cubicBezTo>
                  <a:cubicBezTo>
                    <a:pt x="2951" y="364"/>
                    <a:pt x="2385" y="0"/>
                    <a:pt x="17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8"/>
            <p:cNvSpPr/>
            <p:nvPr/>
          </p:nvSpPr>
          <p:spPr>
            <a:xfrm>
              <a:off x="2005900" y="5029925"/>
              <a:ext cx="226525" cy="1329050"/>
            </a:xfrm>
            <a:custGeom>
              <a:avLst/>
              <a:gdLst/>
              <a:ahLst/>
              <a:cxnLst/>
              <a:rect l="l" t="t" r="r" b="b"/>
              <a:pathLst>
                <a:path w="9061" h="53162" extrusionOk="0">
                  <a:moveTo>
                    <a:pt x="441" y="0"/>
                  </a:moveTo>
                  <a:lnTo>
                    <a:pt x="0" y="83"/>
                  </a:lnTo>
                  <a:cubicBezTo>
                    <a:pt x="1381" y="6787"/>
                    <a:pt x="2286" y="14180"/>
                    <a:pt x="3239" y="22015"/>
                  </a:cubicBezTo>
                  <a:cubicBezTo>
                    <a:pt x="4548" y="32754"/>
                    <a:pt x="5906" y="43875"/>
                    <a:pt x="8632" y="53161"/>
                  </a:cubicBezTo>
                  <a:lnTo>
                    <a:pt x="9061" y="53042"/>
                  </a:lnTo>
                  <a:cubicBezTo>
                    <a:pt x="6358" y="43779"/>
                    <a:pt x="5001" y="32695"/>
                    <a:pt x="3691" y="21967"/>
                  </a:cubicBezTo>
                  <a:cubicBezTo>
                    <a:pt x="2739" y="14121"/>
                    <a:pt x="1846" y="6727"/>
                    <a:pt x="4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8"/>
            <p:cNvSpPr/>
            <p:nvPr/>
          </p:nvSpPr>
          <p:spPr>
            <a:xfrm>
              <a:off x="2117225" y="5235900"/>
              <a:ext cx="205700" cy="572100"/>
            </a:xfrm>
            <a:custGeom>
              <a:avLst/>
              <a:gdLst/>
              <a:ahLst/>
              <a:cxnLst/>
              <a:rect l="l" t="t" r="r" b="b"/>
              <a:pathLst>
                <a:path w="8228" h="22884" extrusionOk="0">
                  <a:moveTo>
                    <a:pt x="7834" y="0"/>
                  </a:moveTo>
                  <a:cubicBezTo>
                    <a:pt x="6584" y="1989"/>
                    <a:pt x="6037" y="4596"/>
                    <a:pt x="5513" y="7132"/>
                  </a:cubicBezTo>
                  <a:cubicBezTo>
                    <a:pt x="5215" y="8561"/>
                    <a:pt x="4929" y="9906"/>
                    <a:pt x="4548" y="11109"/>
                  </a:cubicBezTo>
                  <a:cubicBezTo>
                    <a:pt x="4024" y="12704"/>
                    <a:pt x="3286" y="14228"/>
                    <a:pt x="2572" y="15716"/>
                  </a:cubicBezTo>
                  <a:cubicBezTo>
                    <a:pt x="1465" y="17967"/>
                    <a:pt x="357" y="20288"/>
                    <a:pt x="0" y="22824"/>
                  </a:cubicBezTo>
                  <a:lnTo>
                    <a:pt x="453" y="22884"/>
                  </a:lnTo>
                  <a:cubicBezTo>
                    <a:pt x="798" y="20419"/>
                    <a:pt x="1917" y="18133"/>
                    <a:pt x="2989" y="15907"/>
                  </a:cubicBezTo>
                  <a:cubicBezTo>
                    <a:pt x="3703" y="14407"/>
                    <a:pt x="4453" y="12859"/>
                    <a:pt x="4977" y="11252"/>
                  </a:cubicBezTo>
                  <a:cubicBezTo>
                    <a:pt x="5382" y="10025"/>
                    <a:pt x="5668" y="8668"/>
                    <a:pt x="5965" y="7239"/>
                  </a:cubicBezTo>
                  <a:cubicBezTo>
                    <a:pt x="6477" y="4751"/>
                    <a:pt x="7001" y="2179"/>
                    <a:pt x="8227" y="250"/>
                  </a:cubicBezTo>
                  <a:lnTo>
                    <a:pt x="783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8"/>
            <p:cNvSpPr/>
            <p:nvPr/>
          </p:nvSpPr>
          <p:spPr>
            <a:xfrm>
              <a:off x="2144900" y="5476700"/>
              <a:ext cx="224750" cy="525675"/>
            </a:xfrm>
            <a:custGeom>
              <a:avLst/>
              <a:gdLst/>
              <a:ahLst/>
              <a:cxnLst/>
              <a:rect l="l" t="t" r="r" b="b"/>
              <a:pathLst>
                <a:path w="8990" h="21027" extrusionOk="0">
                  <a:moveTo>
                    <a:pt x="8680" y="0"/>
                  </a:moveTo>
                  <a:cubicBezTo>
                    <a:pt x="7239" y="1358"/>
                    <a:pt x="6096" y="3620"/>
                    <a:pt x="5715" y="5930"/>
                  </a:cubicBezTo>
                  <a:cubicBezTo>
                    <a:pt x="5692" y="6084"/>
                    <a:pt x="5680" y="6251"/>
                    <a:pt x="5644" y="6418"/>
                  </a:cubicBezTo>
                  <a:cubicBezTo>
                    <a:pt x="5442" y="7692"/>
                    <a:pt x="5227" y="9001"/>
                    <a:pt x="4513" y="10049"/>
                  </a:cubicBezTo>
                  <a:cubicBezTo>
                    <a:pt x="4394" y="10216"/>
                    <a:pt x="4275" y="10371"/>
                    <a:pt x="4144" y="10537"/>
                  </a:cubicBezTo>
                  <a:cubicBezTo>
                    <a:pt x="3918" y="10823"/>
                    <a:pt x="3679" y="11121"/>
                    <a:pt x="3513" y="11442"/>
                  </a:cubicBezTo>
                  <a:cubicBezTo>
                    <a:pt x="3263" y="11918"/>
                    <a:pt x="3168" y="12442"/>
                    <a:pt x="3084" y="12954"/>
                  </a:cubicBezTo>
                  <a:cubicBezTo>
                    <a:pt x="3037" y="13157"/>
                    <a:pt x="3013" y="13395"/>
                    <a:pt x="2953" y="13609"/>
                  </a:cubicBezTo>
                  <a:cubicBezTo>
                    <a:pt x="2703" y="14621"/>
                    <a:pt x="2144" y="15574"/>
                    <a:pt x="1632" y="16479"/>
                  </a:cubicBezTo>
                  <a:cubicBezTo>
                    <a:pt x="1513" y="16705"/>
                    <a:pt x="1370" y="16907"/>
                    <a:pt x="1251" y="17133"/>
                  </a:cubicBezTo>
                  <a:cubicBezTo>
                    <a:pt x="679" y="18193"/>
                    <a:pt x="0" y="19586"/>
                    <a:pt x="143" y="21027"/>
                  </a:cubicBezTo>
                  <a:lnTo>
                    <a:pt x="584" y="20967"/>
                  </a:lnTo>
                  <a:cubicBezTo>
                    <a:pt x="477" y="19658"/>
                    <a:pt x="1060" y="18395"/>
                    <a:pt x="1655" y="17336"/>
                  </a:cubicBezTo>
                  <a:cubicBezTo>
                    <a:pt x="1774" y="17133"/>
                    <a:pt x="1905" y="16907"/>
                    <a:pt x="2025" y="16705"/>
                  </a:cubicBezTo>
                  <a:cubicBezTo>
                    <a:pt x="2572" y="15764"/>
                    <a:pt x="3132" y="14800"/>
                    <a:pt x="3394" y="13704"/>
                  </a:cubicBezTo>
                  <a:cubicBezTo>
                    <a:pt x="3441" y="13490"/>
                    <a:pt x="3489" y="13252"/>
                    <a:pt x="3525" y="13026"/>
                  </a:cubicBezTo>
                  <a:cubicBezTo>
                    <a:pt x="3620" y="12538"/>
                    <a:pt x="3715" y="12073"/>
                    <a:pt x="3918" y="11657"/>
                  </a:cubicBezTo>
                  <a:cubicBezTo>
                    <a:pt x="4060" y="11371"/>
                    <a:pt x="4275" y="11109"/>
                    <a:pt x="4501" y="10835"/>
                  </a:cubicBezTo>
                  <a:cubicBezTo>
                    <a:pt x="4632" y="10668"/>
                    <a:pt x="4763" y="10514"/>
                    <a:pt x="4882" y="10335"/>
                  </a:cubicBezTo>
                  <a:cubicBezTo>
                    <a:pt x="5680" y="9192"/>
                    <a:pt x="5882" y="7835"/>
                    <a:pt x="6096" y="6501"/>
                  </a:cubicBezTo>
                  <a:cubicBezTo>
                    <a:pt x="6120" y="6346"/>
                    <a:pt x="6132" y="6180"/>
                    <a:pt x="6168" y="6013"/>
                  </a:cubicBezTo>
                  <a:cubicBezTo>
                    <a:pt x="6537" y="3810"/>
                    <a:pt x="7609" y="1643"/>
                    <a:pt x="8990" y="346"/>
                  </a:cubicBezTo>
                  <a:lnTo>
                    <a:pt x="86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8"/>
            <p:cNvSpPr/>
            <p:nvPr/>
          </p:nvSpPr>
          <p:spPr>
            <a:xfrm>
              <a:off x="1821950" y="5686250"/>
              <a:ext cx="624500" cy="553650"/>
            </a:xfrm>
            <a:custGeom>
              <a:avLst/>
              <a:gdLst/>
              <a:ahLst/>
              <a:cxnLst/>
              <a:rect l="l" t="t" r="r" b="b"/>
              <a:pathLst>
                <a:path w="24980" h="22146" extrusionOk="0">
                  <a:moveTo>
                    <a:pt x="24694" y="0"/>
                  </a:moveTo>
                  <a:cubicBezTo>
                    <a:pt x="23420" y="1012"/>
                    <a:pt x="22610" y="2810"/>
                    <a:pt x="22241" y="3798"/>
                  </a:cubicBezTo>
                  <a:cubicBezTo>
                    <a:pt x="22110" y="4120"/>
                    <a:pt x="22003" y="4453"/>
                    <a:pt x="21884" y="4775"/>
                  </a:cubicBezTo>
                  <a:cubicBezTo>
                    <a:pt x="21539" y="5739"/>
                    <a:pt x="21193" y="6727"/>
                    <a:pt x="20681" y="7608"/>
                  </a:cubicBezTo>
                  <a:cubicBezTo>
                    <a:pt x="20455" y="7977"/>
                    <a:pt x="20181" y="8335"/>
                    <a:pt x="19931" y="8692"/>
                  </a:cubicBezTo>
                  <a:cubicBezTo>
                    <a:pt x="19586" y="9168"/>
                    <a:pt x="19229" y="9668"/>
                    <a:pt x="18955" y="10204"/>
                  </a:cubicBezTo>
                  <a:cubicBezTo>
                    <a:pt x="18610" y="10883"/>
                    <a:pt x="18395" y="11609"/>
                    <a:pt x="18193" y="12323"/>
                  </a:cubicBezTo>
                  <a:cubicBezTo>
                    <a:pt x="18062" y="12788"/>
                    <a:pt x="17919" y="13276"/>
                    <a:pt x="17740" y="13716"/>
                  </a:cubicBezTo>
                  <a:cubicBezTo>
                    <a:pt x="17550" y="14216"/>
                    <a:pt x="17312" y="14693"/>
                    <a:pt x="17086" y="15145"/>
                  </a:cubicBezTo>
                  <a:cubicBezTo>
                    <a:pt x="16931" y="15466"/>
                    <a:pt x="16764" y="15800"/>
                    <a:pt x="16609" y="16133"/>
                  </a:cubicBezTo>
                  <a:cubicBezTo>
                    <a:pt x="16216" y="17026"/>
                    <a:pt x="15919" y="17979"/>
                    <a:pt x="15633" y="18884"/>
                  </a:cubicBezTo>
                  <a:lnTo>
                    <a:pt x="14883" y="21265"/>
                  </a:lnTo>
                  <a:cubicBezTo>
                    <a:pt x="14740" y="21122"/>
                    <a:pt x="14585" y="20967"/>
                    <a:pt x="14442" y="20800"/>
                  </a:cubicBezTo>
                  <a:cubicBezTo>
                    <a:pt x="13311" y="19634"/>
                    <a:pt x="12025" y="18324"/>
                    <a:pt x="10799" y="17407"/>
                  </a:cubicBezTo>
                  <a:lnTo>
                    <a:pt x="10466" y="17169"/>
                  </a:lnTo>
                  <a:cubicBezTo>
                    <a:pt x="9847" y="16717"/>
                    <a:pt x="9204" y="16252"/>
                    <a:pt x="8680" y="15681"/>
                  </a:cubicBezTo>
                  <a:cubicBezTo>
                    <a:pt x="8489" y="15466"/>
                    <a:pt x="8299" y="15205"/>
                    <a:pt x="8096" y="14966"/>
                  </a:cubicBezTo>
                  <a:cubicBezTo>
                    <a:pt x="7858" y="14669"/>
                    <a:pt x="7620" y="14371"/>
                    <a:pt x="7358" y="14097"/>
                  </a:cubicBezTo>
                  <a:cubicBezTo>
                    <a:pt x="6930" y="13657"/>
                    <a:pt x="6418" y="13300"/>
                    <a:pt x="5929" y="12966"/>
                  </a:cubicBezTo>
                  <a:cubicBezTo>
                    <a:pt x="5739" y="12823"/>
                    <a:pt x="5537" y="12692"/>
                    <a:pt x="5358" y="12561"/>
                  </a:cubicBezTo>
                  <a:cubicBezTo>
                    <a:pt x="2822" y="10680"/>
                    <a:pt x="929" y="7561"/>
                    <a:pt x="453" y="4418"/>
                  </a:cubicBezTo>
                  <a:lnTo>
                    <a:pt x="0" y="4489"/>
                  </a:lnTo>
                  <a:cubicBezTo>
                    <a:pt x="512" y="7739"/>
                    <a:pt x="2465" y="10978"/>
                    <a:pt x="5096" y="12930"/>
                  </a:cubicBezTo>
                  <a:cubicBezTo>
                    <a:pt x="5287" y="13085"/>
                    <a:pt x="5477" y="13216"/>
                    <a:pt x="5679" y="13347"/>
                  </a:cubicBezTo>
                  <a:cubicBezTo>
                    <a:pt x="6180" y="13704"/>
                    <a:pt x="6644" y="14038"/>
                    <a:pt x="7049" y="14431"/>
                  </a:cubicBezTo>
                  <a:cubicBezTo>
                    <a:pt x="7299" y="14693"/>
                    <a:pt x="7501" y="14966"/>
                    <a:pt x="7739" y="15264"/>
                  </a:cubicBezTo>
                  <a:cubicBezTo>
                    <a:pt x="7942" y="15526"/>
                    <a:pt x="8132" y="15776"/>
                    <a:pt x="8358" y="16014"/>
                  </a:cubicBezTo>
                  <a:cubicBezTo>
                    <a:pt x="8906" y="16621"/>
                    <a:pt x="9573" y="17098"/>
                    <a:pt x="10216" y="17562"/>
                  </a:cubicBezTo>
                  <a:lnTo>
                    <a:pt x="10537" y="17800"/>
                  </a:lnTo>
                  <a:cubicBezTo>
                    <a:pt x="11752" y="18681"/>
                    <a:pt x="13014" y="19991"/>
                    <a:pt x="14133" y="21134"/>
                  </a:cubicBezTo>
                  <a:cubicBezTo>
                    <a:pt x="14371" y="21396"/>
                    <a:pt x="14609" y="21634"/>
                    <a:pt x="14847" y="21872"/>
                  </a:cubicBezTo>
                  <a:lnTo>
                    <a:pt x="15109" y="22146"/>
                  </a:lnTo>
                  <a:lnTo>
                    <a:pt x="16097" y="18991"/>
                  </a:lnTo>
                  <a:cubicBezTo>
                    <a:pt x="16371" y="18074"/>
                    <a:pt x="16657" y="17157"/>
                    <a:pt x="17050" y="16276"/>
                  </a:cubicBezTo>
                  <a:cubicBezTo>
                    <a:pt x="17193" y="15955"/>
                    <a:pt x="17348" y="15621"/>
                    <a:pt x="17502" y="15312"/>
                  </a:cubicBezTo>
                  <a:cubicBezTo>
                    <a:pt x="17740" y="14835"/>
                    <a:pt x="17979" y="14347"/>
                    <a:pt x="18181" y="13835"/>
                  </a:cubicBezTo>
                  <a:cubicBezTo>
                    <a:pt x="18360" y="13383"/>
                    <a:pt x="18502" y="12883"/>
                    <a:pt x="18633" y="12407"/>
                  </a:cubicBezTo>
                  <a:cubicBezTo>
                    <a:pt x="18836" y="11728"/>
                    <a:pt x="19038" y="11025"/>
                    <a:pt x="19372" y="10383"/>
                  </a:cubicBezTo>
                  <a:cubicBezTo>
                    <a:pt x="19634" y="9871"/>
                    <a:pt x="19979" y="9394"/>
                    <a:pt x="20324" y="8930"/>
                  </a:cubicBezTo>
                  <a:cubicBezTo>
                    <a:pt x="20574" y="8573"/>
                    <a:pt x="20836" y="8204"/>
                    <a:pt x="21074" y="7811"/>
                  </a:cubicBezTo>
                  <a:cubicBezTo>
                    <a:pt x="21634" y="6906"/>
                    <a:pt x="21991" y="5894"/>
                    <a:pt x="22324" y="4906"/>
                  </a:cubicBezTo>
                  <a:cubicBezTo>
                    <a:pt x="22432" y="4584"/>
                    <a:pt x="22551" y="4275"/>
                    <a:pt x="22670" y="3941"/>
                  </a:cubicBezTo>
                  <a:cubicBezTo>
                    <a:pt x="23015" y="3001"/>
                    <a:pt x="23789" y="1298"/>
                    <a:pt x="24979" y="357"/>
                  </a:cubicBezTo>
                  <a:lnTo>
                    <a:pt x="2469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8"/>
            <p:cNvSpPr/>
            <p:nvPr/>
          </p:nvSpPr>
          <p:spPr>
            <a:xfrm>
              <a:off x="1896650" y="5436500"/>
              <a:ext cx="263450" cy="569750"/>
            </a:xfrm>
            <a:custGeom>
              <a:avLst/>
              <a:gdLst/>
              <a:ahLst/>
              <a:cxnLst/>
              <a:rect l="l" t="t" r="r" b="b"/>
              <a:pathLst>
                <a:path w="10538" h="22790" extrusionOk="0">
                  <a:moveTo>
                    <a:pt x="322" y="1"/>
                  </a:moveTo>
                  <a:lnTo>
                    <a:pt x="322" y="1"/>
                  </a:lnTo>
                  <a:cubicBezTo>
                    <a:pt x="1" y="1382"/>
                    <a:pt x="215" y="2751"/>
                    <a:pt x="501" y="4275"/>
                  </a:cubicBezTo>
                  <a:cubicBezTo>
                    <a:pt x="977" y="6895"/>
                    <a:pt x="1572" y="9657"/>
                    <a:pt x="3037" y="11955"/>
                  </a:cubicBezTo>
                  <a:cubicBezTo>
                    <a:pt x="3239" y="12252"/>
                    <a:pt x="3442" y="12550"/>
                    <a:pt x="3656" y="12848"/>
                  </a:cubicBezTo>
                  <a:cubicBezTo>
                    <a:pt x="3954" y="13253"/>
                    <a:pt x="4239" y="13669"/>
                    <a:pt x="4489" y="14098"/>
                  </a:cubicBezTo>
                  <a:cubicBezTo>
                    <a:pt x="4763" y="14586"/>
                    <a:pt x="5013" y="15110"/>
                    <a:pt x="5227" y="15634"/>
                  </a:cubicBezTo>
                  <a:cubicBezTo>
                    <a:pt x="5347" y="15932"/>
                    <a:pt x="5489" y="16241"/>
                    <a:pt x="5632" y="16539"/>
                  </a:cubicBezTo>
                  <a:cubicBezTo>
                    <a:pt x="6763" y="18908"/>
                    <a:pt x="8514" y="20885"/>
                    <a:pt x="10204" y="22790"/>
                  </a:cubicBezTo>
                  <a:lnTo>
                    <a:pt x="10538" y="22480"/>
                  </a:lnTo>
                  <a:cubicBezTo>
                    <a:pt x="8871" y="20599"/>
                    <a:pt x="7144" y="18646"/>
                    <a:pt x="6049" y="16348"/>
                  </a:cubicBezTo>
                  <a:lnTo>
                    <a:pt x="5644" y="15455"/>
                  </a:lnTo>
                  <a:cubicBezTo>
                    <a:pt x="5418" y="14931"/>
                    <a:pt x="5180" y="14384"/>
                    <a:pt x="4882" y="13872"/>
                  </a:cubicBezTo>
                  <a:cubicBezTo>
                    <a:pt x="4632" y="13407"/>
                    <a:pt x="4335" y="12991"/>
                    <a:pt x="4037" y="12574"/>
                  </a:cubicBezTo>
                  <a:cubicBezTo>
                    <a:pt x="3834" y="12300"/>
                    <a:pt x="3620" y="12002"/>
                    <a:pt x="3430" y="11705"/>
                  </a:cubicBezTo>
                  <a:cubicBezTo>
                    <a:pt x="2001" y="9466"/>
                    <a:pt x="1417" y="6776"/>
                    <a:pt x="941" y="4180"/>
                  </a:cubicBezTo>
                  <a:cubicBezTo>
                    <a:pt x="679" y="2716"/>
                    <a:pt x="477" y="1382"/>
                    <a:pt x="763" y="108"/>
                  </a:cubicBezTo>
                  <a:lnTo>
                    <a:pt x="32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 name="Google Shape;405;p8"/>
          <p:cNvGrpSpPr/>
          <p:nvPr/>
        </p:nvGrpSpPr>
        <p:grpSpPr>
          <a:xfrm rot="-3641170">
            <a:off x="8690525" y="2998832"/>
            <a:ext cx="736632" cy="1342556"/>
            <a:chOff x="-214625" y="3943775"/>
            <a:chExt cx="458725" cy="836125"/>
          </a:xfrm>
        </p:grpSpPr>
        <p:sp>
          <p:nvSpPr>
            <p:cNvPr id="406" name="Google Shape;406;p8"/>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8"/>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8"/>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8"/>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8"/>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8"/>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8"/>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8"/>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8"/>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8"/>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8"/>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8"/>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 subtitle ">
  <p:cSld name="Title + subtitle ">
    <p:spTree>
      <p:nvGrpSpPr>
        <p:cNvPr id="1" name="Shape 140"/>
        <p:cNvGrpSpPr/>
        <p:nvPr/>
      </p:nvGrpSpPr>
      <p:grpSpPr>
        <a:xfrm>
          <a:off x="0" y="0"/>
          <a:ext cx="0" cy="0"/>
          <a:chOff x="0" y="0"/>
          <a:chExt cx="0" cy="0"/>
        </a:xfrm>
      </p:grpSpPr>
      <p:grpSp>
        <p:nvGrpSpPr>
          <p:cNvPr id="141" name="Google Shape;141;p16"/>
          <p:cNvGrpSpPr/>
          <p:nvPr/>
        </p:nvGrpSpPr>
        <p:grpSpPr>
          <a:xfrm rot="10800000">
            <a:off x="6941981" y="2375985"/>
            <a:ext cx="2125808" cy="1776009"/>
            <a:chOff x="6865860" y="1496266"/>
            <a:chExt cx="3018328" cy="2521666"/>
          </a:xfrm>
        </p:grpSpPr>
        <p:grpSp>
          <p:nvGrpSpPr>
            <p:cNvPr id="142" name="Google Shape;142;p16"/>
            <p:cNvGrpSpPr/>
            <p:nvPr/>
          </p:nvGrpSpPr>
          <p:grpSpPr>
            <a:xfrm rot="-4541450">
              <a:off x="8039638" y="2532038"/>
              <a:ext cx="1262885" cy="1401657"/>
              <a:chOff x="7832525" y="3078325"/>
              <a:chExt cx="837925" cy="930000"/>
            </a:xfrm>
          </p:grpSpPr>
          <p:sp>
            <p:nvSpPr>
              <p:cNvPr id="143" name="Google Shape;143;p16"/>
              <p:cNvSpPr/>
              <p:nvPr/>
            </p:nvSpPr>
            <p:spPr>
              <a:xfrm>
                <a:off x="7832525" y="3078325"/>
                <a:ext cx="837925" cy="930000"/>
              </a:xfrm>
              <a:custGeom>
                <a:avLst/>
                <a:gdLst/>
                <a:ahLst/>
                <a:cxnLst/>
                <a:rect l="l" t="t" r="r" b="b"/>
                <a:pathLst>
                  <a:path w="33517" h="37200" extrusionOk="0">
                    <a:moveTo>
                      <a:pt x="2277" y="1"/>
                    </a:moveTo>
                    <a:cubicBezTo>
                      <a:pt x="1494" y="1"/>
                      <a:pt x="733" y="50"/>
                      <a:pt x="1" y="153"/>
                    </a:cubicBezTo>
                    <a:cubicBezTo>
                      <a:pt x="1" y="9864"/>
                      <a:pt x="4546" y="33930"/>
                      <a:pt x="32176" y="37200"/>
                    </a:cubicBezTo>
                    <a:cubicBezTo>
                      <a:pt x="33516" y="30399"/>
                      <a:pt x="32176" y="21668"/>
                      <a:pt x="29167" y="15390"/>
                    </a:cubicBezTo>
                    <a:cubicBezTo>
                      <a:pt x="25143" y="7584"/>
                      <a:pt x="11991" y="1"/>
                      <a:pt x="22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16"/>
              <p:cNvSpPr/>
              <p:nvPr/>
            </p:nvSpPr>
            <p:spPr>
              <a:xfrm>
                <a:off x="7961050" y="3163925"/>
                <a:ext cx="677700" cy="830775"/>
              </a:xfrm>
              <a:custGeom>
                <a:avLst/>
                <a:gdLst/>
                <a:ahLst/>
                <a:cxnLst/>
                <a:rect l="l" t="t" r="r" b="b"/>
                <a:pathLst>
                  <a:path w="27108" h="33231" extrusionOk="0">
                    <a:moveTo>
                      <a:pt x="360" y="0"/>
                    </a:moveTo>
                    <a:cubicBezTo>
                      <a:pt x="191" y="0"/>
                      <a:pt x="1" y="188"/>
                      <a:pt x="91" y="391"/>
                    </a:cubicBezTo>
                    <a:cubicBezTo>
                      <a:pt x="1072" y="2549"/>
                      <a:pt x="3132" y="3988"/>
                      <a:pt x="4636" y="5721"/>
                    </a:cubicBezTo>
                    <a:cubicBezTo>
                      <a:pt x="6500" y="7879"/>
                      <a:pt x="8298" y="10037"/>
                      <a:pt x="10097" y="12260"/>
                    </a:cubicBezTo>
                    <a:cubicBezTo>
                      <a:pt x="13661" y="16707"/>
                      <a:pt x="17552" y="20860"/>
                      <a:pt x="21018" y="25340"/>
                    </a:cubicBezTo>
                    <a:cubicBezTo>
                      <a:pt x="22947" y="27858"/>
                      <a:pt x="24811" y="30441"/>
                      <a:pt x="26544" y="33122"/>
                    </a:cubicBezTo>
                    <a:cubicBezTo>
                      <a:pt x="26592" y="33199"/>
                      <a:pt x="26665" y="33230"/>
                      <a:pt x="26740" y="33230"/>
                    </a:cubicBezTo>
                    <a:cubicBezTo>
                      <a:pt x="26920" y="33230"/>
                      <a:pt x="27108" y="33045"/>
                      <a:pt x="26969" y="32860"/>
                    </a:cubicBezTo>
                    <a:lnTo>
                      <a:pt x="26969" y="32828"/>
                    </a:lnTo>
                    <a:cubicBezTo>
                      <a:pt x="23896" y="28119"/>
                      <a:pt x="20495" y="23639"/>
                      <a:pt x="16833" y="19389"/>
                    </a:cubicBezTo>
                    <a:cubicBezTo>
                      <a:pt x="15002" y="17231"/>
                      <a:pt x="13072" y="15138"/>
                      <a:pt x="11307" y="12914"/>
                    </a:cubicBezTo>
                    <a:cubicBezTo>
                      <a:pt x="9508" y="10724"/>
                      <a:pt x="7775" y="8467"/>
                      <a:pt x="5879" y="6375"/>
                    </a:cubicBezTo>
                    <a:cubicBezTo>
                      <a:pt x="4963" y="5328"/>
                      <a:pt x="4048" y="4347"/>
                      <a:pt x="3067" y="3367"/>
                    </a:cubicBezTo>
                    <a:cubicBezTo>
                      <a:pt x="2119" y="2418"/>
                      <a:pt x="1105" y="1405"/>
                      <a:pt x="549" y="129"/>
                    </a:cubicBezTo>
                    <a:cubicBezTo>
                      <a:pt x="508" y="38"/>
                      <a:pt x="437" y="0"/>
                      <a:pt x="3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16"/>
              <p:cNvSpPr/>
              <p:nvPr/>
            </p:nvSpPr>
            <p:spPr>
              <a:xfrm>
                <a:off x="7925400" y="3164900"/>
                <a:ext cx="206350" cy="188800"/>
              </a:xfrm>
              <a:custGeom>
                <a:avLst/>
                <a:gdLst/>
                <a:ahLst/>
                <a:cxnLst/>
                <a:rect l="l" t="t" r="r" b="b"/>
                <a:pathLst>
                  <a:path w="8254" h="7552" extrusionOk="0">
                    <a:moveTo>
                      <a:pt x="8008" y="0"/>
                    </a:moveTo>
                    <a:cubicBezTo>
                      <a:pt x="7893" y="0"/>
                      <a:pt x="7779" y="74"/>
                      <a:pt x="7763" y="221"/>
                    </a:cubicBezTo>
                    <a:lnTo>
                      <a:pt x="7763" y="6990"/>
                    </a:lnTo>
                    <a:lnTo>
                      <a:pt x="7763" y="6990"/>
                    </a:lnTo>
                    <a:cubicBezTo>
                      <a:pt x="5340" y="6458"/>
                      <a:pt x="2889" y="5954"/>
                      <a:pt x="438" y="5420"/>
                    </a:cubicBezTo>
                    <a:cubicBezTo>
                      <a:pt x="418" y="5416"/>
                      <a:pt x="398" y="5414"/>
                      <a:pt x="379" y="5414"/>
                    </a:cubicBezTo>
                    <a:cubicBezTo>
                      <a:pt x="97" y="5414"/>
                      <a:pt x="1" y="5849"/>
                      <a:pt x="307" y="5911"/>
                    </a:cubicBezTo>
                    <a:cubicBezTo>
                      <a:pt x="2858" y="6467"/>
                      <a:pt x="5408" y="6990"/>
                      <a:pt x="7926" y="7546"/>
                    </a:cubicBezTo>
                    <a:cubicBezTo>
                      <a:pt x="7947" y="7550"/>
                      <a:pt x="7968" y="7552"/>
                      <a:pt x="7989" y="7552"/>
                    </a:cubicBezTo>
                    <a:cubicBezTo>
                      <a:pt x="8129" y="7552"/>
                      <a:pt x="8253" y="7459"/>
                      <a:pt x="8253" y="7317"/>
                    </a:cubicBezTo>
                    <a:lnTo>
                      <a:pt x="8253" y="221"/>
                    </a:lnTo>
                    <a:cubicBezTo>
                      <a:pt x="8237" y="74"/>
                      <a:pt x="8122" y="0"/>
                      <a:pt x="80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16"/>
              <p:cNvSpPr/>
              <p:nvPr/>
            </p:nvSpPr>
            <p:spPr>
              <a:xfrm>
                <a:off x="7973575" y="3273000"/>
                <a:ext cx="322075" cy="244250"/>
              </a:xfrm>
              <a:custGeom>
                <a:avLst/>
                <a:gdLst/>
                <a:ahLst/>
                <a:cxnLst/>
                <a:rect l="l" t="t" r="r" b="b"/>
                <a:pathLst>
                  <a:path w="12883" h="9770" extrusionOk="0">
                    <a:moveTo>
                      <a:pt x="12645" y="1"/>
                    </a:moveTo>
                    <a:cubicBezTo>
                      <a:pt x="12522" y="1"/>
                      <a:pt x="12392" y="83"/>
                      <a:pt x="12375" y="246"/>
                    </a:cubicBezTo>
                    <a:cubicBezTo>
                      <a:pt x="12089" y="3265"/>
                      <a:pt x="11587" y="6222"/>
                      <a:pt x="11049" y="9208"/>
                    </a:cubicBezTo>
                    <a:lnTo>
                      <a:pt x="11049" y="9208"/>
                    </a:lnTo>
                    <a:cubicBezTo>
                      <a:pt x="7542" y="8426"/>
                      <a:pt x="3976" y="7916"/>
                      <a:pt x="440" y="7374"/>
                    </a:cubicBezTo>
                    <a:cubicBezTo>
                      <a:pt x="420" y="7370"/>
                      <a:pt x="400" y="7368"/>
                      <a:pt x="382" y="7368"/>
                    </a:cubicBezTo>
                    <a:cubicBezTo>
                      <a:pt x="99" y="7368"/>
                      <a:pt x="1" y="7803"/>
                      <a:pt x="277" y="7865"/>
                    </a:cubicBezTo>
                    <a:cubicBezTo>
                      <a:pt x="3939" y="8421"/>
                      <a:pt x="7601" y="8944"/>
                      <a:pt x="11198" y="9761"/>
                    </a:cubicBezTo>
                    <a:cubicBezTo>
                      <a:pt x="11221" y="9767"/>
                      <a:pt x="11243" y="9770"/>
                      <a:pt x="11265" y="9770"/>
                    </a:cubicBezTo>
                    <a:cubicBezTo>
                      <a:pt x="11371" y="9770"/>
                      <a:pt x="11465" y="9706"/>
                      <a:pt x="11492" y="9598"/>
                    </a:cubicBezTo>
                    <a:cubicBezTo>
                      <a:pt x="12081" y="6491"/>
                      <a:pt x="12571" y="3385"/>
                      <a:pt x="12866" y="246"/>
                    </a:cubicBezTo>
                    <a:cubicBezTo>
                      <a:pt x="12882" y="83"/>
                      <a:pt x="12768" y="1"/>
                      <a:pt x="126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16"/>
              <p:cNvSpPr/>
              <p:nvPr/>
            </p:nvSpPr>
            <p:spPr>
              <a:xfrm>
                <a:off x="8070400" y="3409275"/>
                <a:ext cx="383250" cy="278625"/>
              </a:xfrm>
              <a:custGeom>
                <a:avLst/>
                <a:gdLst/>
                <a:ahLst/>
                <a:cxnLst/>
                <a:rect l="l" t="t" r="r" b="b"/>
                <a:pathLst>
                  <a:path w="15330" h="11145" extrusionOk="0">
                    <a:moveTo>
                      <a:pt x="15026" y="1"/>
                    </a:moveTo>
                    <a:cubicBezTo>
                      <a:pt x="14923" y="1"/>
                      <a:pt x="14820" y="58"/>
                      <a:pt x="14780" y="190"/>
                    </a:cubicBezTo>
                    <a:cubicBezTo>
                      <a:pt x="13658" y="3556"/>
                      <a:pt x="13165" y="7110"/>
                      <a:pt x="12622" y="10606"/>
                    </a:cubicBezTo>
                    <a:lnTo>
                      <a:pt x="12622" y="10606"/>
                    </a:lnTo>
                    <a:cubicBezTo>
                      <a:pt x="8513" y="10339"/>
                      <a:pt x="4404" y="9804"/>
                      <a:pt x="295" y="9804"/>
                    </a:cubicBezTo>
                    <a:cubicBezTo>
                      <a:pt x="1" y="9836"/>
                      <a:pt x="1" y="10294"/>
                      <a:pt x="295" y="10327"/>
                    </a:cubicBezTo>
                    <a:cubicBezTo>
                      <a:pt x="4480" y="10327"/>
                      <a:pt x="8666" y="10850"/>
                      <a:pt x="12851" y="11144"/>
                    </a:cubicBezTo>
                    <a:cubicBezTo>
                      <a:pt x="12949" y="11144"/>
                      <a:pt x="13047" y="11046"/>
                      <a:pt x="13080" y="10948"/>
                    </a:cubicBezTo>
                    <a:cubicBezTo>
                      <a:pt x="13636" y="7384"/>
                      <a:pt x="14126" y="3754"/>
                      <a:pt x="15271" y="321"/>
                    </a:cubicBezTo>
                    <a:cubicBezTo>
                      <a:pt x="15329" y="126"/>
                      <a:pt x="15179" y="1"/>
                      <a:pt x="150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 name="Google Shape;148;p16"/>
            <p:cNvGrpSpPr/>
            <p:nvPr/>
          </p:nvGrpSpPr>
          <p:grpSpPr>
            <a:xfrm rot="-4132359">
              <a:off x="8248805" y="1611211"/>
              <a:ext cx="1325325" cy="1573506"/>
              <a:chOff x="4180300" y="2495950"/>
              <a:chExt cx="2052871" cy="2437292"/>
            </a:xfrm>
          </p:grpSpPr>
          <p:sp>
            <p:nvSpPr>
              <p:cNvPr id="149" name="Google Shape;149;p16"/>
              <p:cNvSpPr/>
              <p:nvPr/>
            </p:nvSpPr>
            <p:spPr>
              <a:xfrm>
                <a:off x="4180300" y="2495950"/>
                <a:ext cx="2052871" cy="2437292"/>
              </a:xfrm>
              <a:custGeom>
                <a:avLst/>
                <a:gdLst/>
                <a:ahLst/>
                <a:cxnLst/>
                <a:rect l="l" t="t" r="r" b="b"/>
                <a:pathLst>
                  <a:path w="32842" h="38992" extrusionOk="0">
                    <a:moveTo>
                      <a:pt x="16148" y="0"/>
                    </a:moveTo>
                    <a:cubicBezTo>
                      <a:pt x="16036" y="0"/>
                      <a:pt x="15918" y="10"/>
                      <a:pt x="15794" y="30"/>
                    </a:cubicBezTo>
                    <a:cubicBezTo>
                      <a:pt x="12034" y="651"/>
                      <a:pt x="10432" y="4968"/>
                      <a:pt x="9614" y="9447"/>
                    </a:cubicBezTo>
                    <a:cubicBezTo>
                      <a:pt x="9409" y="10490"/>
                      <a:pt x="8543" y="11032"/>
                      <a:pt x="7679" y="11032"/>
                    </a:cubicBezTo>
                    <a:cubicBezTo>
                      <a:pt x="6890" y="11032"/>
                      <a:pt x="6102" y="10580"/>
                      <a:pt x="5821" y="9643"/>
                    </a:cubicBezTo>
                    <a:cubicBezTo>
                      <a:pt x="5625" y="8989"/>
                      <a:pt x="5396" y="8335"/>
                      <a:pt x="5167" y="7682"/>
                    </a:cubicBezTo>
                    <a:cubicBezTo>
                      <a:pt x="4142" y="4881"/>
                      <a:pt x="2944" y="3506"/>
                      <a:pt x="1961" y="3506"/>
                    </a:cubicBezTo>
                    <a:cubicBezTo>
                      <a:pt x="843" y="3506"/>
                      <a:pt x="1" y="5282"/>
                      <a:pt x="1" y="8761"/>
                    </a:cubicBezTo>
                    <a:cubicBezTo>
                      <a:pt x="1" y="15856"/>
                      <a:pt x="4709" y="26810"/>
                      <a:pt x="6933" y="33415"/>
                    </a:cubicBezTo>
                    <a:cubicBezTo>
                      <a:pt x="8055" y="36780"/>
                      <a:pt x="8407" y="38991"/>
                      <a:pt x="9447" y="38991"/>
                    </a:cubicBezTo>
                    <a:cubicBezTo>
                      <a:pt x="9922" y="38991"/>
                      <a:pt x="10542" y="38529"/>
                      <a:pt x="11445" y="37502"/>
                    </a:cubicBezTo>
                    <a:lnTo>
                      <a:pt x="14421" y="33546"/>
                    </a:lnTo>
                    <a:cubicBezTo>
                      <a:pt x="17789" y="27497"/>
                      <a:pt x="25931" y="20401"/>
                      <a:pt x="30214" y="14744"/>
                    </a:cubicBezTo>
                    <a:cubicBezTo>
                      <a:pt x="32842" y="11431"/>
                      <a:pt x="32326" y="8293"/>
                      <a:pt x="28710" y="8293"/>
                    </a:cubicBezTo>
                    <a:cubicBezTo>
                      <a:pt x="28186" y="8293"/>
                      <a:pt x="27598" y="8358"/>
                      <a:pt x="26944" y="8499"/>
                    </a:cubicBezTo>
                    <a:cubicBezTo>
                      <a:pt x="24590" y="8891"/>
                      <a:pt x="22366" y="10330"/>
                      <a:pt x="20470" y="12096"/>
                    </a:cubicBezTo>
                    <a:cubicBezTo>
                      <a:pt x="20070" y="12467"/>
                      <a:pt x="19598" y="12630"/>
                      <a:pt x="19139" y="12630"/>
                    </a:cubicBezTo>
                    <a:cubicBezTo>
                      <a:pt x="18018" y="12630"/>
                      <a:pt x="16968" y="11661"/>
                      <a:pt x="17200" y="10363"/>
                    </a:cubicBezTo>
                    <a:cubicBezTo>
                      <a:pt x="18078" y="5407"/>
                      <a:pt x="18776" y="0"/>
                      <a:pt x="161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16"/>
              <p:cNvSpPr/>
              <p:nvPr/>
            </p:nvSpPr>
            <p:spPr>
              <a:xfrm>
                <a:off x="4304564" y="2969811"/>
                <a:ext cx="377420" cy="1384041"/>
              </a:xfrm>
              <a:custGeom>
                <a:avLst/>
                <a:gdLst/>
                <a:ahLst/>
                <a:cxnLst/>
                <a:rect l="l" t="t" r="r" b="b"/>
                <a:pathLst>
                  <a:path w="6038" h="22142" extrusionOk="0">
                    <a:moveTo>
                      <a:pt x="287" y="0"/>
                    </a:moveTo>
                    <a:cubicBezTo>
                      <a:pt x="141" y="0"/>
                      <a:pt x="0" y="118"/>
                      <a:pt x="40" y="297"/>
                    </a:cubicBezTo>
                    <a:cubicBezTo>
                      <a:pt x="2198" y="7425"/>
                      <a:pt x="2656" y="15011"/>
                      <a:pt x="5468" y="21976"/>
                    </a:cubicBezTo>
                    <a:cubicBezTo>
                      <a:pt x="5520" y="22092"/>
                      <a:pt x="5627" y="22142"/>
                      <a:pt x="5730" y="22142"/>
                    </a:cubicBezTo>
                    <a:cubicBezTo>
                      <a:pt x="5889" y="22142"/>
                      <a:pt x="6038" y="22023"/>
                      <a:pt x="5958" y="21845"/>
                    </a:cubicBezTo>
                    <a:cubicBezTo>
                      <a:pt x="3179" y="14880"/>
                      <a:pt x="2689" y="7294"/>
                      <a:pt x="531" y="166"/>
                    </a:cubicBezTo>
                    <a:cubicBezTo>
                      <a:pt x="479" y="50"/>
                      <a:pt x="382"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16"/>
              <p:cNvSpPr/>
              <p:nvPr/>
            </p:nvSpPr>
            <p:spPr>
              <a:xfrm>
                <a:off x="4809806" y="2722473"/>
                <a:ext cx="315725" cy="1657386"/>
              </a:xfrm>
              <a:custGeom>
                <a:avLst/>
                <a:gdLst/>
                <a:ahLst/>
                <a:cxnLst/>
                <a:rect l="l" t="t" r="r" b="b"/>
                <a:pathLst>
                  <a:path w="5051" h="26515" extrusionOk="0">
                    <a:moveTo>
                      <a:pt x="4743" y="1"/>
                    </a:moveTo>
                    <a:cubicBezTo>
                      <a:pt x="4639" y="1"/>
                      <a:pt x="4532" y="51"/>
                      <a:pt x="4481" y="166"/>
                    </a:cubicBezTo>
                    <a:cubicBezTo>
                      <a:pt x="3074" y="3502"/>
                      <a:pt x="2355" y="7131"/>
                      <a:pt x="1832" y="10695"/>
                    </a:cubicBezTo>
                    <a:cubicBezTo>
                      <a:pt x="1570" y="12428"/>
                      <a:pt x="1374" y="14161"/>
                      <a:pt x="1211" y="15894"/>
                    </a:cubicBezTo>
                    <a:cubicBezTo>
                      <a:pt x="1080" y="17627"/>
                      <a:pt x="753" y="19393"/>
                      <a:pt x="524" y="21126"/>
                    </a:cubicBezTo>
                    <a:cubicBezTo>
                      <a:pt x="262" y="22859"/>
                      <a:pt x="1" y="24625"/>
                      <a:pt x="262" y="26325"/>
                    </a:cubicBezTo>
                    <a:cubicBezTo>
                      <a:pt x="289" y="26457"/>
                      <a:pt x="385" y="26514"/>
                      <a:pt x="485" y="26514"/>
                    </a:cubicBezTo>
                    <a:cubicBezTo>
                      <a:pt x="633" y="26514"/>
                      <a:pt x="792" y="26389"/>
                      <a:pt x="753" y="26194"/>
                    </a:cubicBezTo>
                    <a:cubicBezTo>
                      <a:pt x="524" y="24625"/>
                      <a:pt x="753" y="22990"/>
                      <a:pt x="982" y="21420"/>
                    </a:cubicBezTo>
                    <a:cubicBezTo>
                      <a:pt x="1211" y="19753"/>
                      <a:pt x="1505" y="18085"/>
                      <a:pt x="1701" y="16385"/>
                    </a:cubicBezTo>
                    <a:cubicBezTo>
                      <a:pt x="1995" y="12853"/>
                      <a:pt x="2486" y="9355"/>
                      <a:pt x="3238" y="5889"/>
                    </a:cubicBezTo>
                    <a:cubicBezTo>
                      <a:pt x="3663" y="3992"/>
                      <a:pt x="4252" y="2128"/>
                      <a:pt x="4971" y="297"/>
                    </a:cubicBezTo>
                    <a:cubicBezTo>
                      <a:pt x="5050" y="119"/>
                      <a:pt x="4901" y="1"/>
                      <a:pt x="47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16"/>
              <p:cNvSpPr/>
              <p:nvPr/>
            </p:nvSpPr>
            <p:spPr>
              <a:xfrm>
                <a:off x="4929945" y="3181520"/>
                <a:ext cx="1099382" cy="1250463"/>
              </a:xfrm>
              <a:custGeom>
                <a:avLst/>
                <a:gdLst/>
                <a:ahLst/>
                <a:cxnLst/>
                <a:rect l="l" t="t" r="r" b="b"/>
                <a:pathLst>
                  <a:path w="17588" h="20005" extrusionOk="0">
                    <a:moveTo>
                      <a:pt x="17240" y="1"/>
                    </a:moveTo>
                    <a:cubicBezTo>
                      <a:pt x="17198" y="1"/>
                      <a:pt x="17154" y="15"/>
                      <a:pt x="17109" y="49"/>
                    </a:cubicBezTo>
                    <a:lnTo>
                      <a:pt x="17142" y="49"/>
                    </a:lnTo>
                    <a:cubicBezTo>
                      <a:pt x="15736" y="1062"/>
                      <a:pt x="14199" y="1782"/>
                      <a:pt x="12760" y="2697"/>
                    </a:cubicBezTo>
                    <a:cubicBezTo>
                      <a:pt x="11322" y="3678"/>
                      <a:pt x="10014" y="4855"/>
                      <a:pt x="8869" y="6163"/>
                    </a:cubicBezTo>
                    <a:cubicBezTo>
                      <a:pt x="7725" y="7439"/>
                      <a:pt x="6613" y="8746"/>
                      <a:pt x="5632" y="10120"/>
                    </a:cubicBezTo>
                    <a:cubicBezTo>
                      <a:pt x="4619" y="11559"/>
                      <a:pt x="3736" y="13063"/>
                      <a:pt x="2918" y="14632"/>
                    </a:cubicBezTo>
                    <a:cubicBezTo>
                      <a:pt x="2035" y="16300"/>
                      <a:pt x="1185" y="18033"/>
                      <a:pt x="139" y="19635"/>
                    </a:cubicBezTo>
                    <a:cubicBezTo>
                      <a:pt x="0" y="19820"/>
                      <a:pt x="188" y="20005"/>
                      <a:pt x="368" y="20005"/>
                    </a:cubicBezTo>
                    <a:cubicBezTo>
                      <a:pt x="443" y="20005"/>
                      <a:pt x="516" y="19973"/>
                      <a:pt x="564" y="19897"/>
                    </a:cubicBezTo>
                    <a:cubicBezTo>
                      <a:pt x="2428" y="17117"/>
                      <a:pt x="3638" y="13978"/>
                      <a:pt x="5469" y="11199"/>
                    </a:cubicBezTo>
                    <a:cubicBezTo>
                      <a:pt x="6450" y="9793"/>
                      <a:pt x="7529" y="8452"/>
                      <a:pt x="8673" y="7144"/>
                    </a:cubicBezTo>
                    <a:cubicBezTo>
                      <a:pt x="9850" y="5836"/>
                      <a:pt x="11060" y="4463"/>
                      <a:pt x="12564" y="3449"/>
                    </a:cubicBezTo>
                    <a:cubicBezTo>
                      <a:pt x="14101" y="2403"/>
                      <a:pt x="15834" y="1618"/>
                      <a:pt x="17371" y="507"/>
                    </a:cubicBezTo>
                    <a:cubicBezTo>
                      <a:pt x="17588" y="344"/>
                      <a:pt x="17445" y="1"/>
                      <a:pt x="172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16"/>
              <p:cNvSpPr/>
              <p:nvPr/>
            </p:nvSpPr>
            <p:spPr>
              <a:xfrm>
                <a:off x="5020330" y="4083300"/>
                <a:ext cx="166020" cy="126328"/>
              </a:xfrm>
              <a:custGeom>
                <a:avLst/>
                <a:gdLst/>
                <a:ahLst/>
                <a:cxnLst/>
                <a:rect l="l" t="t" r="r" b="b"/>
                <a:pathLst>
                  <a:path w="2656" h="2021" extrusionOk="0">
                    <a:moveTo>
                      <a:pt x="279" y="1"/>
                    </a:moveTo>
                    <a:cubicBezTo>
                      <a:pt x="213" y="1"/>
                      <a:pt x="148" y="25"/>
                      <a:pt x="99" y="74"/>
                    </a:cubicBezTo>
                    <a:cubicBezTo>
                      <a:pt x="1" y="172"/>
                      <a:pt x="1" y="336"/>
                      <a:pt x="99" y="434"/>
                    </a:cubicBezTo>
                    <a:cubicBezTo>
                      <a:pt x="753" y="990"/>
                      <a:pt x="1472" y="1513"/>
                      <a:pt x="2192" y="2004"/>
                    </a:cubicBezTo>
                    <a:cubicBezTo>
                      <a:pt x="2226" y="2015"/>
                      <a:pt x="2259" y="2020"/>
                      <a:pt x="2290" y="2020"/>
                    </a:cubicBezTo>
                    <a:cubicBezTo>
                      <a:pt x="2526" y="2020"/>
                      <a:pt x="2655" y="1719"/>
                      <a:pt x="2453" y="1546"/>
                    </a:cubicBezTo>
                    <a:cubicBezTo>
                      <a:pt x="1766" y="1121"/>
                      <a:pt x="1080" y="630"/>
                      <a:pt x="459" y="74"/>
                    </a:cubicBezTo>
                    <a:cubicBezTo>
                      <a:pt x="410" y="25"/>
                      <a:pt x="344" y="1"/>
                      <a:pt x="2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16"/>
              <p:cNvSpPr/>
              <p:nvPr/>
            </p:nvSpPr>
            <p:spPr>
              <a:xfrm>
                <a:off x="5110339" y="3804147"/>
                <a:ext cx="200274" cy="184210"/>
              </a:xfrm>
              <a:custGeom>
                <a:avLst/>
                <a:gdLst/>
                <a:ahLst/>
                <a:cxnLst/>
                <a:rect l="l" t="t" r="r" b="b"/>
                <a:pathLst>
                  <a:path w="3204" h="2947" extrusionOk="0">
                    <a:moveTo>
                      <a:pt x="345" y="0"/>
                    </a:moveTo>
                    <a:cubicBezTo>
                      <a:pt x="138" y="0"/>
                      <a:pt x="1" y="286"/>
                      <a:pt x="196" y="453"/>
                    </a:cubicBezTo>
                    <a:cubicBezTo>
                      <a:pt x="1144" y="1172"/>
                      <a:pt x="1994" y="1957"/>
                      <a:pt x="2746" y="2873"/>
                    </a:cubicBezTo>
                    <a:cubicBezTo>
                      <a:pt x="2795" y="2922"/>
                      <a:pt x="2861" y="2946"/>
                      <a:pt x="2926" y="2946"/>
                    </a:cubicBezTo>
                    <a:cubicBezTo>
                      <a:pt x="2991" y="2946"/>
                      <a:pt x="3057" y="2922"/>
                      <a:pt x="3106" y="2873"/>
                    </a:cubicBezTo>
                    <a:cubicBezTo>
                      <a:pt x="3204" y="2775"/>
                      <a:pt x="3204" y="2611"/>
                      <a:pt x="3106" y="2513"/>
                    </a:cubicBezTo>
                    <a:cubicBezTo>
                      <a:pt x="2321" y="1565"/>
                      <a:pt x="1438" y="747"/>
                      <a:pt x="457" y="28"/>
                    </a:cubicBezTo>
                    <a:cubicBezTo>
                      <a:pt x="419" y="9"/>
                      <a:pt x="381" y="0"/>
                      <a:pt x="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16"/>
              <p:cNvSpPr/>
              <p:nvPr/>
            </p:nvSpPr>
            <p:spPr>
              <a:xfrm>
                <a:off x="5315987" y="3547933"/>
                <a:ext cx="177396" cy="219651"/>
              </a:xfrm>
              <a:custGeom>
                <a:avLst/>
                <a:gdLst/>
                <a:ahLst/>
                <a:cxnLst/>
                <a:rect l="l" t="t" r="r" b="b"/>
                <a:pathLst>
                  <a:path w="2838" h="3514" extrusionOk="0">
                    <a:moveTo>
                      <a:pt x="320" y="1"/>
                    </a:moveTo>
                    <a:cubicBezTo>
                      <a:pt x="156" y="1"/>
                      <a:pt x="0" y="169"/>
                      <a:pt x="110" y="367"/>
                    </a:cubicBezTo>
                    <a:cubicBezTo>
                      <a:pt x="699" y="1478"/>
                      <a:pt x="1451" y="2492"/>
                      <a:pt x="2301" y="3440"/>
                    </a:cubicBezTo>
                    <a:cubicBezTo>
                      <a:pt x="2353" y="3492"/>
                      <a:pt x="2411" y="3514"/>
                      <a:pt x="2467" y="3514"/>
                    </a:cubicBezTo>
                    <a:cubicBezTo>
                      <a:pt x="2662" y="3514"/>
                      <a:pt x="2838" y="3258"/>
                      <a:pt x="2661" y="3081"/>
                    </a:cubicBezTo>
                    <a:cubicBezTo>
                      <a:pt x="1843" y="2165"/>
                      <a:pt x="1124" y="1184"/>
                      <a:pt x="535" y="138"/>
                    </a:cubicBezTo>
                    <a:cubicBezTo>
                      <a:pt x="481" y="41"/>
                      <a:pt x="400" y="1"/>
                      <a:pt x="3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16"/>
              <p:cNvSpPr/>
              <p:nvPr/>
            </p:nvSpPr>
            <p:spPr>
              <a:xfrm>
                <a:off x="5542699" y="3343474"/>
                <a:ext cx="176709" cy="201337"/>
              </a:xfrm>
              <a:custGeom>
                <a:avLst/>
                <a:gdLst/>
                <a:ahLst/>
                <a:cxnLst/>
                <a:rect l="l" t="t" r="r" b="b"/>
                <a:pathLst>
                  <a:path w="2827" h="3221" extrusionOk="0">
                    <a:moveTo>
                      <a:pt x="371" y="0"/>
                    </a:moveTo>
                    <a:cubicBezTo>
                      <a:pt x="177" y="0"/>
                      <a:pt x="1" y="256"/>
                      <a:pt x="178" y="433"/>
                    </a:cubicBezTo>
                    <a:cubicBezTo>
                      <a:pt x="963" y="1218"/>
                      <a:pt x="1878" y="1970"/>
                      <a:pt x="2303" y="3049"/>
                    </a:cubicBezTo>
                    <a:cubicBezTo>
                      <a:pt x="2330" y="3157"/>
                      <a:pt x="2425" y="3221"/>
                      <a:pt x="2531" y="3221"/>
                    </a:cubicBezTo>
                    <a:cubicBezTo>
                      <a:pt x="2553" y="3221"/>
                      <a:pt x="2575" y="3218"/>
                      <a:pt x="2598" y="3213"/>
                    </a:cubicBezTo>
                    <a:cubicBezTo>
                      <a:pt x="2761" y="3180"/>
                      <a:pt x="2827" y="3049"/>
                      <a:pt x="2794" y="2918"/>
                    </a:cubicBezTo>
                    <a:cubicBezTo>
                      <a:pt x="2336" y="1741"/>
                      <a:pt x="1421" y="924"/>
                      <a:pt x="538" y="74"/>
                    </a:cubicBezTo>
                    <a:cubicBezTo>
                      <a:pt x="486" y="22"/>
                      <a:pt x="428" y="0"/>
                      <a:pt x="3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16"/>
              <p:cNvSpPr/>
              <p:nvPr/>
            </p:nvSpPr>
            <p:spPr>
              <a:xfrm>
                <a:off x="5790476" y="3191146"/>
                <a:ext cx="134891" cy="208212"/>
              </a:xfrm>
              <a:custGeom>
                <a:avLst/>
                <a:gdLst/>
                <a:ahLst/>
                <a:cxnLst/>
                <a:rect l="l" t="t" r="r" b="b"/>
                <a:pathLst>
                  <a:path w="2158" h="3331" extrusionOk="0">
                    <a:moveTo>
                      <a:pt x="391" y="0"/>
                    </a:moveTo>
                    <a:cubicBezTo>
                      <a:pt x="216" y="0"/>
                      <a:pt x="0" y="192"/>
                      <a:pt x="138" y="353"/>
                    </a:cubicBezTo>
                    <a:cubicBezTo>
                      <a:pt x="563" y="1366"/>
                      <a:pt x="1184" y="2249"/>
                      <a:pt x="1642" y="3230"/>
                    </a:cubicBezTo>
                    <a:cubicBezTo>
                      <a:pt x="1692" y="3300"/>
                      <a:pt x="1763" y="3330"/>
                      <a:pt x="1834" y="3330"/>
                    </a:cubicBezTo>
                    <a:cubicBezTo>
                      <a:pt x="1996" y="3330"/>
                      <a:pt x="2158" y="3173"/>
                      <a:pt x="2067" y="2968"/>
                    </a:cubicBezTo>
                    <a:cubicBezTo>
                      <a:pt x="1675" y="1987"/>
                      <a:pt x="988" y="1105"/>
                      <a:pt x="563" y="124"/>
                    </a:cubicBezTo>
                    <a:cubicBezTo>
                      <a:pt x="533" y="35"/>
                      <a:pt x="466" y="0"/>
                      <a:pt x="3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16"/>
              <p:cNvSpPr/>
              <p:nvPr/>
            </p:nvSpPr>
            <p:spPr>
              <a:xfrm>
                <a:off x="4751800" y="3905595"/>
                <a:ext cx="219589" cy="49943"/>
              </a:xfrm>
              <a:custGeom>
                <a:avLst/>
                <a:gdLst/>
                <a:ahLst/>
                <a:cxnLst/>
                <a:rect l="l" t="t" r="r" b="b"/>
                <a:pathLst>
                  <a:path w="3513" h="799" extrusionOk="0">
                    <a:moveTo>
                      <a:pt x="349" y="1"/>
                    </a:moveTo>
                    <a:cubicBezTo>
                      <a:pt x="96" y="1"/>
                      <a:pt x="0" y="406"/>
                      <a:pt x="275" y="498"/>
                    </a:cubicBezTo>
                    <a:cubicBezTo>
                      <a:pt x="1105" y="698"/>
                      <a:pt x="1984" y="798"/>
                      <a:pt x="2849" y="798"/>
                    </a:cubicBezTo>
                    <a:cubicBezTo>
                      <a:pt x="2972" y="798"/>
                      <a:pt x="3095" y="796"/>
                      <a:pt x="3218" y="792"/>
                    </a:cubicBezTo>
                    <a:cubicBezTo>
                      <a:pt x="3512" y="727"/>
                      <a:pt x="3512" y="302"/>
                      <a:pt x="3218" y="269"/>
                    </a:cubicBezTo>
                    <a:cubicBezTo>
                      <a:pt x="3097" y="273"/>
                      <a:pt x="2977" y="275"/>
                      <a:pt x="2856" y="275"/>
                    </a:cubicBezTo>
                    <a:cubicBezTo>
                      <a:pt x="2029" y="275"/>
                      <a:pt x="1205" y="178"/>
                      <a:pt x="406" y="7"/>
                    </a:cubicBezTo>
                    <a:cubicBezTo>
                      <a:pt x="386" y="3"/>
                      <a:pt x="367" y="1"/>
                      <a:pt x="3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16"/>
              <p:cNvSpPr/>
              <p:nvPr/>
            </p:nvSpPr>
            <p:spPr>
              <a:xfrm>
                <a:off x="4770990" y="3658694"/>
                <a:ext cx="241216" cy="66008"/>
              </a:xfrm>
              <a:custGeom>
                <a:avLst/>
                <a:gdLst/>
                <a:ahLst/>
                <a:cxnLst/>
                <a:rect l="l" t="t" r="r" b="b"/>
                <a:pathLst>
                  <a:path w="3859" h="1056" extrusionOk="0">
                    <a:moveTo>
                      <a:pt x="295" y="1"/>
                    </a:moveTo>
                    <a:cubicBezTo>
                      <a:pt x="1" y="66"/>
                      <a:pt x="1" y="491"/>
                      <a:pt x="328" y="524"/>
                    </a:cubicBezTo>
                    <a:cubicBezTo>
                      <a:pt x="1374" y="655"/>
                      <a:pt x="2453" y="916"/>
                      <a:pt x="3499" y="1047"/>
                    </a:cubicBezTo>
                    <a:cubicBezTo>
                      <a:pt x="3527" y="1053"/>
                      <a:pt x="3554" y="1055"/>
                      <a:pt x="3580" y="1055"/>
                    </a:cubicBezTo>
                    <a:cubicBezTo>
                      <a:pt x="3705" y="1055"/>
                      <a:pt x="3799" y="992"/>
                      <a:pt x="3826" y="884"/>
                    </a:cubicBezTo>
                    <a:cubicBezTo>
                      <a:pt x="3859" y="753"/>
                      <a:pt x="3794" y="622"/>
                      <a:pt x="3663" y="557"/>
                    </a:cubicBezTo>
                    <a:cubicBezTo>
                      <a:pt x="2518" y="393"/>
                      <a:pt x="1439" y="164"/>
                      <a:pt x="2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16"/>
              <p:cNvSpPr/>
              <p:nvPr/>
            </p:nvSpPr>
            <p:spPr>
              <a:xfrm>
                <a:off x="4836184" y="3359476"/>
                <a:ext cx="202649" cy="52256"/>
              </a:xfrm>
              <a:custGeom>
                <a:avLst/>
                <a:gdLst/>
                <a:ahLst/>
                <a:cxnLst/>
                <a:rect l="l" t="t" r="r" b="b"/>
                <a:pathLst>
                  <a:path w="3242" h="836" extrusionOk="0">
                    <a:moveTo>
                      <a:pt x="346" y="1"/>
                    </a:moveTo>
                    <a:cubicBezTo>
                      <a:pt x="82" y="1"/>
                      <a:pt x="1" y="415"/>
                      <a:pt x="298" y="504"/>
                    </a:cubicBezTo>
                    <a:cubicBezTo>
                      <a:pt x="960" y="725"/>
                      <a:pt x="1641" y="835"/>
                      <a:pt x="2326" y="835"/>
                    </a:cubicBezTo>
                    <a:cubicBezTo>
                      <a:pt x="2554" y="835"/>
                      <a:pt x="2783" y="823"/>
                      <a:pt x="3012" y="799"/>
                    </a:cubicBezTo>
                    <a:cubicBezTo>
                      <a:pt x="3143" y="733"/>
                      <a:pt x="3241" y="602"/>
                      <a:pt x="3208" y="472"/>
                    </a:cubicBezTo>
                    <a:cubicBezTo>
                      <a:pt x="3154" y="363"/>
                      <a:pt x="3055" y="300"/>
                      <a:pt x="2948" y="300"/>
                    </a:cubicBezTo>
                    <a:cubicBezTo>
                      <a:pt x="2926" y="300"/>
                      <a:pt x="2904" y="302"/>
                      <a:pt x="2881" y="308"/>
                    </a:cubicBezTo>
                    <a:cubicBezTo>
                      <a:pt x="2677" y="333"/>
                      <a:pt x="2471" y="345"/>
                      <a:pt x="2264" y="345"/>
                    </a:cubicBezTo>
                    <a:cubicBezTo>
                      <a:pt x="1643" y="345"/>
                      <a:pt x="1018" y="235"/>
                      <a:pt x="429" y="14"/>
                    </a:cubicBezTo>
                    <a:cubicBezTo>
                      <a:pt x="400" y="5"/>
                      <a:pt x="372" y="1"/>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16"/>
              <p:cNvSpPr/>
              <p:nvPr/>
            </p:nvSpPr>
            <p:spPr>
              <a:xfrm>
                <a:off x="4888690" y="3061508"/>
                <a:ext cx="201212" cy="49506"/>
              </a:xfrm>
              <a:custGeom>
                <a:avLst/>
                <a:gdLst/>
                <a:ahLst/>
                <a:cxnLst/>
                <a:rect l="l" t="t" r="r" b="b"/>
                <a:pathLst>
                  <a:path w="3219" h="792" extrusionOk="0">
                    <a:moveTo>
                      <a:pt x="345" y="1"/>
                    </a:moveTo>
                    <a:cubicBezTo>
                      <a:pt x="68" y="1"/>
                      <a:pt x="1" y="408"/>
                      <a:pt x="276" y="530"/>
                    </a:cubicBezTo>
                    <a:cubicBezTo>
                      <a:pt x="1159" y="694"/>
                      <a:pt x="2041" y="759"/>
                      <a:pt x="2924" y="792"/>
                    </a:cubicBezTo>
                    <a:cubicBezTo>
                      <a:pt x="3219" y="759"/>
                      <a:pt x="3219" y="334"/>
                      <a:pt x="2924" y="268"/>
                    </a:cubicBezTo>
                    <a:cubicBezTo>
                      <a:pt x="2074" y="268"/>
                      <a:pt x="1224" y="170"/>
                      <a:pt x="406" y="7"/>
                    </a:cubicBezTo>
                    <a:cubicBezTo>
                      <a:pt x="385" y="3"/>
                      <a:pt x="364" y="1"/>
                      <a:pt x="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16"/>
              <p:cNvSpPr/>
              <p:nvPr/>
            </p:nvSpPr>
            <p:spPr>
              <a:xfrm>
                <a:off x="4950884" y="2857550"/>
                <a:ext cx="190085" cy="32754"/>
              </a:xfrm>
              <a:custGeom>
                <a:avLst/>
                <a:gdLst/>
                <a:ahLst/>
                <a:cxnLst/>
                <a:rect l="l" t="t" r="r" b="b"/>
                <a:pathLst>
                  <a:path w="3041" h="524" extrusionOk="0">
                    <a:moveTo>
                      <a:pt x="294" y="0"/>
                    </a:moveTo>
                    <a:cubicBezTo>
                      <a:pt x="0" y="33"/>
                      <a:pt x="0" y="491"/>
                      <a:pt x="294" y="523"/>
                    </a:cubicBezTo>
                    <a:lnTo>
                      <a:pt x="2747" y="523"/>
                    </a:lnTo>
                    <a:cubicBezTo>
                      <a:pt x="3041" y="491"/>
                      <a:pt x="3041" y="33"/>
                      <a:pt x="2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16"/>
              <p:cNvSpPr/>
              <p:nvPr/>
            </p:nvSpPr>
            <p:spPr>
              <a:xfrm>
                <a:off x="4296813" y="3146954"/>
                <a:ext cx="200587" cy="74946"/>
              </a:xfrm>
              <a:custGeom>
                <a:avLst/>
                <a:gdLst/>
                <a:ahLst/>
                <a:cxnLst/>
                <a:rect l="l" t="t" r="r" b="b"/>
                <a:pathLst>
                  <a:path w="3209" h="1199" extrusionOk="0">
                    <a:moveTo>
                      <a:pt x="2863" y="0"/>
                    </a:moveTo>
                    <a:cubicBezTo>
                      <a:pt x="2837" y="0"/>
                      <a:pt x="2809" y="4"/>
                      <a:pt x="2780" y="13"/>
                    </a:cubicBezTo>
                    <a:cubicBezTo>
                      <a:pt x="1930" y="307"/>
                      <a:pt x="1080" y="536"/>
                      <a:pt x="197" y="700"/>
                    </a:cubicBezTo>
                    <a:cubicBezTo>
                      <a:pt x="66" y="733"/>
                      <a:pt x="1" y="863"/>
                      <a:pt x="33" y="1027"/>
                    </a:cubicBezTo>
                    <a:cubicBezTo>
                      <a:pt x="60" y="1135"/>
                      <a:pt x="155" y="1199"/>
                      <a:pt x="261" y="1199"/>
                    </a:cubicBezTo>
                    <a:cubicBezTo>
                      <a:pt x="283" y="1199"/>
                      <a:pt x="305" y="1196"/>
                      <a:pt x="328" y="1190"/>
                    </a:cubicBezTo>
                    <a:cubicBezTo>
                      <a:pt x="1210" y="1027"/>
                      <a:pt x="2093" y="798"/>
                      <a:pt x="2911" y="504"/>
                    </a:cubicBezTo>
                    <a:cubicBezTo>
                      <a:pt x="3208" y="414"/>
                      <a:pt x="3127" y="0"/>
                      <a:pt x="28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16"/>
              <p:cNvSpPr/>
              <p:nvPr/>
            </p:nvSpPr>
            <p:spPr>
              <a:xfrm>
                <a:off x="4308252" y="3445735"/>
                <a:ext cx="206087" cy="66258"/>
              </a:xfrm>
              <a:custGeom>
                <a:avLst/>
                <a:gdLst/>
                <a:ahLst/>
                <a:cxnLst/>
                <a:rect l="l" t="t" r="r" b="b"/>
                <a:pathLst>
                  <a:path w="3297" h="1060" extrusionOk="0">
                    <a:moveTo>
                      <a:pt x="2947" y="1"/>
                    </a:moveTo>
                    <a:cubicBezTo>
                      <a:pt x="2929" y="1"/>
                      <a:pt x="2911" y="3"/>
                      <a:pt x="2891" y="7"/>
                    </a:cubicBezTo>
                    <a:cubicBezTo>
                      <a:pt x="2008" y="138"/>
                      <a:pt x="1158" y="399"/>
                      <a:pt x="275" y="563"/>
                    </a:cubicBezTo>
                    <a:cubicBezTo>
                      <a:pt x="1" y="655"/>
                      <a:pt x="96" y="1060"/>
                      <a:pt x="377" y="1060"/>
                    </a:cubicBezTo>
                    <a:cubicBezTo>
                      <a:pt x="396" y="1060"/>
                      <a:pt x="417" y="1058"/>
                      <a:pt x="439" y="1053"/>
                    </a:cubicBezTo>
                    <a:cubicBezTo>
                      <a:pt x="1289" y="890"/>
                      <a:pt x="2139" y="628"/>
                      <a:pt x="3022" y="498"/>
                    </a:cubicBezTo>
                    <a:cubicBezTo>
                      <a:pt x="3297" y="406"/>
                      <a:pt x="3201" y="1"/>
                      <a:pt x="29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16"/>
              <p:cNvSpPr/>
              <p:nvPr/>
            </p:nvSpPr>
            <p:spPr>
              <a:xfrm>
                <a:off x="4388823" y="3692948"/>
                <a:ext cx="190085" cy="57819"/>
              </a:xfrm>
              <a:custGeom>
                <a:avLst/>
                <a:gdLst/>
                <a:ahLst/>
                <a:cxnLst/>
                <a:rect l="l" t="t" r="r" b="b"/>
                <a:pathLst>
                  <a:path w="3041" h="925" extrusionOk="0">
                    <a:moveTo>
                      <a:pt x="2748" y="0"/>
                    </a:moveTo>
                    <a:cubicBezTo>
                      <a:pt x="2726" y="0"/>
                      <a:pt x="2704" y="3"/>
                      <a:pt x="2681" y="9"/>
                    </a:cubicBezTo>
                    <a:cubicBezTo>
                      <a:pt x="1897" y="205"/>
                      <a:pt x="1112" y="336"/>
                      <a:pt x="294" y="434"/>
                    </a:cubicBezTo>
                    <a:cubicBezTo>
                      <a:pt x="0" y="466"/>
                      <a:pt x="0" y="891"/>
                      <a:pt x="294" y="924"/>
                    </a:cubicBezTo>
                    <a:cubicBezTo>
                      <a:pt x="1144" y="826"/>
                      <a:pt x="1995" y="695"/>
                      <a:pt x="2812" y="499"/>
                    </a:cubicBezTo>
                    <a:cubicBezTo>
                      <a:pt x="2943" y="466"/>
                      <a:pt x="3041" y="336"/>
                      <a:pt x="3008" y="172"/>
                    </a:cubicBezTo>
                    <a:cubicBezTo>
                      <a:pt x="2954" y="64"/>
                      <a:pt x="2855" y="0"/>
                      <a:pt x="27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16"/>
              <p:cNvSpPr/>
              <p:nvPr/>
            </p:nvSpPr>
            <p:spPr>
              <a:xfrm>
                <a:off x="4448079" y="3939473"/>
                <a:ext cx="181959" cy="40692"/>
              </a:xfrm>
              <a:custGeom>
                <a:avLst/>
                <a:gdLst/>
                <a:ahLst/>
                <a:cxnLst/>
                <a:rect l="l" t="t" r="r" b="b"/>
                <a:pathLst>
                  <a:path w="2911" h="651" extrusionOk="0">
                    <a:moveTo>
                      <a:pt x="2636" y="0"/>
                    </a:moveTo>
                    <a:cubicBezTo>
                      <a:pt x="2608" y="0"/>
                      <a:pt x="2579" y="7"/>
                      <a:pt x="2551" y="21"/>
                    </a:cubicBezTo>
                    <a:cubicBezTo>
                      <a:pt x="1987" y="95"/>
                      <a:pt x="1423" y="131"/>
                      <a:pt x="859" y="131"/>
                    </a:cubicBezTo>
                    <a:cubicBezTo>
                      <a:pt x="671" y="131"/>
                      <a:pt x="483" y="127"/>
                      <a:pt x="295" y="119"/>
                    </a:cubicBezTo>
                    <a:cubicBezTo>
                      <a:pt x="0" y="185"/>
                      <a:pt x="0" y="610"/>
                      <a:pt x="295" y="642"/>
                    </a:cubicBezTo>
                    <a:cubicBezTo>
                      <a:pt x="439" y="648"/>
                      <a:pt x="583" y="651"/>
                      <a:pt x="726" y="651"/>
                    </a:cubicBezTo>
                    <a:cubicBezTo>
                      <a:pt x="1390" y="651"/>
                      <a:pt x="2036" y="592"/>
                      <a:pt x="2682" y="512"/>
                    </a:cubicBezTo>
                    <a:cubicBezTo>
                      <a:pt x="2812" y="446"/>
                      <a:pt x="2910" y="315"/>
                      <a:pt x="2878" y="185"/>
                    </a:cubicBezTo>
                    <a:cubicBezTo>
                      <a:pt x="2827" y="82"/>
                      <a:pt x="2736" y="0"/>
                      <a:pt x="26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 name="Google Shape;167;p16"/>
            <p:cNvGrpSpPr/>
            <p:nvPr/>
          </p:nvGrpSpPr>
          <p:grpSpPr>
            <a:xfrm rot="-5400000">
              <a:off x="7627727" y="1321910"/>
              <a:ext cx="1140312" cy="2664047"/>
              <a:chOff x="3325650" y="1967425"/>
              <a:chExt cx="775775" cy="1812400"/>
            </a:xfrm>
          </p:grpSpPr>
          <p:sp>
            <p:nvSpPr>
              <p:cNvPr id="168" name="Google Shape;168;p16"/>
              <p:cNvSpPr/>
              <p:nvPr/>
            </p:nvSpPr>
            <p:spPr>
              <a:xfrm>
                <a:off x="3644450" y="1967425"/>
                <a:ext cx="255900" cy="468675"/>
              </a:xfrm>
              <a:custGeom>
                <a:avLst/>
                <a:gdLst/>
                <a:ahLst/>
                <a:cxnLst/>
                <a:rect l="l" t="t" r="r" b="b"/>
                <a:pathLst>
                  <a:path w="10236" h="18747" extrusionOk="0">
                    <a:moveTo>
                      <a:pt x="5093" y="0"/>
                    </a:moveTo>
                    <a:cubicBezTo>
                      <a:pt x="2986" y="0"/>
                      <a:pt x="1299" y="2605"/>
                      <a:pt x="883" y="5144"/>
                    </a:cubicBezTo>
                    <a:cubicBezTo>
                      <a:pt x="1" y="10834"/>
                      <a:pt x="5036" y="14104"/>
                      <a:pt x="6835" y="18747"/>
                    </a:cubicBezTo>
                    <a:lnTo>
                      <a:pt x="7260" y="18747"/>
                    </a:lnTo>
                    <a:cubicBezTo>
                      <a:pt x="8306" y="16360"/>
                      <a:pt x="9647" y="14398"/>
                      <a:pt x="9941" y="11717"/>
                    </a:cubicBezTo>
                    <a:cubicBezTo>
                      <a:pt x="10235" y="8414"/>
                      <a:pt x="10104" y="4098"/>
                      <a:pt x="7881" y="1547"/>
                    </a:cubicBezTo>
                    <a:cubicBezTo>
                      <a:pt x="6920" y="452"/>
                      <a:pt x="5970" y="0"/>
                      <a:pt x="50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16"/>
              <p:cNvSpPr/>
              <p:nvPr/>
            </p:nvSpPr>
            <p:spPr>
              <a:xfrm>
                <a:off x="3544725" y="2393450"/>
                <a:ext cx="196200" cy="356550"/>
              </a:xfrm>
              <a:custGeom>
                <a:avLst/>
                <a:gdLst/>
                <a:ahLst/>
                <a:cxnLst/>
                <a:rect l="l" t="t" r="r" b="b"/>
                <a:pathLst>
                  <a:path w="7848" h="14262" extrusionOk="0">
                    <a:moveTo>
                      <a:pt x="4255" y="0"/>
                    </a:moveTo>
                    <a:cubicBezTo>
                      <a:pt x="3605" y="0"/>
                      <a:pt x="2915" y="442"/>
                      <a:pt x="2224" y="1542"/>
                    </a:cubicBezTo>
                    <a:cubicBezTo>
                      <a:pt x="0" y="5270"/>
                      <a:pt x="4153" y="10959"/>
                      <a:pt x="5625" y="14262"/>
                    </a:cubicBezTo>
                    <a:lnTo>
                      <a:pt x="5625" y="14098"/>
                    </a:lnTo>
                    <a:cubicBezTo>
                      <a:pt x="6507" y="11711"/>
                      <a:pt x="7717" y="8867"/>
                      <a:pt x="7848" y="6185"/>
                    </a:cubicBezTo>
                    <a:cubicBezTo>
                      <a:pt x="7848" y="4163"/>
                      <a:pt x="6248" y="0"/>
                      <a:pt x="42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16"/>
              <p:cNvSpPr/>
              <p:nvPr/>
            </p:nvSpPr>
            <p:spPr>
              <a:xfrm>
                <a:off x="3870900" y="2478250"/>
                <a:ext cx="230525" cy="413175"/>
              </a:xfrm>
              <a:custGeom>
                <a:avLst/>
                <a:gdLst/>
                <a:ahLst/>
                <a:cxnLst/>
                <a:rect l="l" t="t" r="r" b="b"/>
                <a:pathLst>
                  <a:path w="9221" h="16527" extrusionOk="0">
                    <a:moveTo>
                      <a:pt x="6806" y="0"/>
                    </a:moveTo>
                    <a:cubicBezTo>
                      <a:pt x="5413" y="0"/>
                      <a:pt x="3700" y="1483"/>
                      <a:pt x="2649" y="3676"/>
                    </a:cubicBezTo>
                    <a:cubicBezTo>
                      <a:pt x="752" y="7436"/>
                      <a:pt x="883" y="12210"/>
                      <a:pt x="0" y="16232"/>
                    </a:cubicBezTo>
                    <a:lnTo>
                      <a:pt x="131" y="16526"/>
                    </a:lnTo>
                    <a:cubicBezTo>
                      <a:pt x="2354" y="14892"/>
                      <a:pt x="5036" y="14140"/>
                      <a:pt x="6670" y="11753"/>
                    </a:cubicBezTo>
                    <a:cubicBezTo>
                      <a:pt x="8371" y="9366"/>
                      <a:pt x="9221" y="6488"/>
                      <a:pt x="9057" y="3545"/>
                    </a:cubicBezTo>
                    <a:cubicBezTo>
                      <a:pt x="8909" y="1032"/>
                      <a:pt x="7969" y="0"/>
                      <a:pt x="68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16"/>
              <p:cNvSpPr/>
              <p:nvPr/>
            </p:nvSpPr>
            <p:spPr>
              <a:xfrm>
                <a:off x="3325650" y="2855650"/>
                <a:ext cx="263250" cy="475575"/>
              </a:xfrm>
              <a:custGeom>
                <a:avLst/>
                <a:gdLst/>
                <a:ahLst/>
                <a:cxnLst/>
                <a:rect l="l" t="t" r="r" b="b"/>
                <a:pathLst>
                  <a:path w="10530" h="19023" extrusionOk="0">
                    <a:moveTo>
                      <a:pt x="6717" y="0"/>
                    </a:moveTo>
                    <a:cubicBezTo>
                      <a:pt x="6256" y="0"/>
                      <a:pt x="5751" y="167"/>
                      <a:pt x="5199" y="548"/>
                    </a:cubicBezTo>
                    <a:cubicBezTo>
                      <a:pt x="0" y="4144"/>
                      <a:pt x="5330" y="15883"/>
                      <a:pt x="8600" y="19022"/>
                    </a:cubicBezTo>
                    <a:lnTo>
                      <a:pt x="8600" y="18989"/>
                    </a:lnTo>
                    <a:cubicBezTo>
                      <a:pt x="8502" y="18172"/>
                      <a:pt x="8436" y="17354"/>
                      <a:pt x="8436" y="16537"/>
                    </a:cubicBezTo>
                    <a:cubicBezTo>
                      <a:pt x="8894" y="13561"/>
                      <a:pt x="10529" y="10553"/>
                      <a:pt x="10529" y="7414"/>
                    </a:cubicBezTo>
                    <a:cubicBezTo>
                      <a:pt x="10529" y="5411"/>
                      <a:pt x="9346" y="0"/>
                      <a:pt x="67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16"/>
              <p:cNvSpPr/>
              <p:nvPr/>
            </p:nvSpPr>
            <p:spPr>
              <a:xfrm>
                <a:off x="3682050" y="3149150"/>
                <a:ext cx="295850" cy="314500"/>
              </a:xfrm>
              <a:custGeom>
                <a:avLst/>
                <a:gdLst/>
                <a:ahLst/>
                <a:cxnLst/>
                <a:rect l="l" t="t" r="r" b="b"/>
                <a:pathLst>
                  <a:path w="11834" h="12580" extrusionOk="0">
                    <a:moveTo>
                      <a:pt x="8073" y="1"/>
                    </a:moveTo>
                    <a:cubicBezTo>
                      <a:pt x="7220" y="1"/>
                      <a:pt x="6222" y="243"/>
                      <a:pt x="5167" y="775"/>
                    </a:cubicBezTo>
                    <a:cubicBezTo>
                      <a:pt x="589" y="3162"/>
                      <a:pt x="1" y="7642"/>
                      <a:pt x="1" y="12285"/>
                    </a:cubicBezTo>
                    <a:lnTo>
                      <a:pt x="295" y="12579"/>
                    </a:lnTo>
                    <a:cubicBezTo>
                      <a:pt x="589" y="12416"/>
                      <a:pt x="851" y="12154"/>
                      <a:pt x="1014" y="11827"/>
                    </a:cubicBezTo>
                    <a:cubicBezTo>
                      <a:pt x="3859" y="9440"/>
                      <a:pt x="7260" y="8230"/>
                      <a:pt x="9614" y="5091"/>
                    </a:cubicBezTo>
                    <a:cubicBezTo>
                      <a:pt x="11834" y="2091"/>
                      <a:pt x="10578" y="1"/>
                      <a:pt x="80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16"/>
              <p:cNvSpPr/>
              <p:nvPr/>
            </p:nvSpPr>
            <p:spPr>
              <a:xfrm>
                <a:off x="3593775" y="2063725"/>
                <a:ext cx="237075" cy="1716100"/>
              </a:xfrm>
              <a:custGeom>
                <a:avLst/>
                <a:gdLst/>
                <a:ahLst/>
                <a:cxnLst/>
                <a:rect l="l" t="t" r="r" b="b"/>
                <a:pathLst>
                  <a:path w="9483" h="68644" extrusionOk="0">
                    <a:moveTo>
                      <a:pt x="6744" y="1"/>
                    </a:moveTo>
                    <a:cubicBezTo>
                      <a:pt x="6614" y="1"/>
                      <a:pt x="6491" y="82"/>
                      <a:pt x="6507" y="246"/>
                    </a:cubicBezTo>
                    <a:cubicBezTo>
                      <a:pt x="7129" y="4856"/>
                      <a:pt x="8306" y="9369"/>
                      <a:pt x="8665" y="14012"/>
                    </a:cubicBezTo>
                    <a:cubicBezTo>
                      <a:pt x="8992" y="18491"/>
                      <a:pt x="8240" y="22873"/>
                      <a:pt x="6965" y="27189"/>
                    </a:cubicBezTo>
                    <a:cubicBezTo>
                      <a:pt x="5690" y="31342"/>
                      <a:pt x="3990" y="35331"/>
                      <a:pt x="2583" y="39451"/>
                    </a:cubicBezTo>
                    <a:cubicBezTo>
                      <a:pt x="1831" y="41478"/>
                      <a:pt x="1243" y="43604"/>
                      <a:pt x="785" y="45729"/>
                    </a:cubicBezTo>
                    <a:cubicBezTo>
                      <a:pt x="327" y="48018"/>
                      <a:pt x="98" y="50372"/>
                      <a:pt x="66" y="52694"/>
                    </a:cubicBezTo>
                    <a:cubicBezTo>
                      <a:pt x="0" y="58023"/>
                      <a:pt x="818" y="63288"/>
                      <a:pt x="1930" y="68454"/>
                    </a:cubicBezTo>
                    <a:cubicBezTo>
                      <a:pt x="1956" y="68586"/>
                      <a:pt x="2052" y="68643"/>
                      <a:pt x="2152" y="68643"/>
                    </a:cubicBezTo>
                    <a:cubicBezTo>
                      <a:pt x="2300" y="68643"/>
                      <a:pt x="2459" y="68518"/>
                      <a:pt x="2420" y="68323"/>
                    </a:cubicBezTo>
                    <a:cubicBezTo>
                      <a:pt x="1406" y="63680"/>
                      <a:pt x="654" y="58939"/>
                      <a:pt x="589" y="54165"/>
                    </a:cubicBezTo>
                    <a:cubicBezTo>
                      <a:pt x="523" y="51778"/>
                      <a:pt x="687" y="49358"/>
                      <a:pt x="1079" y="47004"/>
                    </a:cubicBezTo>
                    <a:cubicBezTo>
                      <a:pt x="1472" y="44813"/>
                      <a:pt x="2028" y="42655"/>
                      <a:pt x="2747" y="40563"/>
                    </a:cubicBezTo>
                    <a:cubicBezTo>
                      <a:pt x="5461" y="32388"/>
                      <a:pt x="9483" y="24442"/>
                      <a:pt x="9254" y="15614"/>
                    </a:cubicBezTo>
                    <a:cubicBezTo>
                      <a:pt x="9123" y="10415"/>
                      <a:pt x="7684" y="5380"/>
                      <a:pt x="7030" y="246"/>
                    </a:cubicBezTo>
                    <a:cubicBezTo>
                      <a:pt x="7014" y="82"/>
                      <a:pt x="6875" y="1"/>
                      <a:pt x="67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16"/>
              <p:cNvSpPr/>
              <p:nvPr/>
            </p:nvSpPr>
            <p:spPr>
              <a:xfrm>
                <a:off x="3646100" y="2460000"/>
                <a:ext cx="87650" cy="407775"/>
              </a:xfrm>
              <a:custGeom>
                <a:avLst/>
                <a:gdLst/>
                <a:ahLst/>
                <a:cxnLst/>
                <a:rect l="l" t="t" r="r" b="b"/>
                <a:pathLst>
                  <a:path w="3506" h="16311" extrusionOk="0">
                    <a:moveTo>
                      <a:pt x="249" y="0"/>
                    </a:moveTo>
                    <a:cubicBezTo>
                      <a:pt x="131" y="0"/>
                      <a:pt x="16" y="74"/>
                      <a:pt x="0" y="221"/>
                    </a:cubicBezTo>
                    <a:cubicBezTo>
                      <a:pt x="0" y="2935"/>
                      <a:pt x="294" y="5649"/>
                      <a:pt x="850" y="8297"/>
                    </a:cubicBezTo>
                    <a:cubicBezTo>
                      <a:pt x="1406" y="10946"/>
                      <a:pt x="2223" y="13562"/>
                      <a:pt x="2976" y="16145"/>
                    </a:cubicBezTo>
                    <a:cubicBezTo>
                      <a:pt x="3014" y="16261"/>
                      <a:pt x="3109" y="16311"/>
                      <a:pt x="3205" y="16311"/>
                    </a:cubicBezTo>
                    <a:cubicBezTo>
                      <a:pt x="3353" y="16311"/>
                      <a:pt x="3506" y="16192"/>
                      <a:pt x="3466" y="16014"/>
                    </a:cubicBezTo>
                    <a:cubicBezTo>
                      <a:pt x="2714" y="13463"/>
                      <a:pt x="1962" y="10913"/>
                      <a:pt x="1406" y="8330"/>
                    </a:cubicBezTo>
                    <a:cubicBezTo>
                      <a:pt x="817" y="5681"/>
                      <a:pt x="523" y="2967"/>
                      <a:pt x="523" y="221"/>
                    </a:cubicBezTo>
                    <a:cubicBezTo>
                      <a:pt x="490" y="74"/>
                      <a:pt x="368" y="0"/>
                      <a:pt x="2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16"/>
              <p:cNvSpPr/>
              <p:nvPr/>
            </p:nvSpPr>
            <p:spPr>
              <a:xfrm>
                <a:off x="3665625" y="2549050"/>
                <a:ext cx="372200" cy="491475"/>
              </a:xfrm>
              <a:custGeom>
                <a:avLst/>
                <a:gdLst/>
                <a:ahLst/>
                <a:cxnLst/>
                <a:rect l="l" t="t" r="r" b="b"/>
                <a:pathLst>
                  <a:path w="14888" h="19659" extrusionOk="0">
                    <a:moveTo>
                      <a:pt x="14581" y="1"/>
                    </a:moveTo>
                    <a:cubicBezTo>
                      <a:pt x="14480" y="1"/>
                      <a:pt x="14385" y="58"/>
                      <a:pt x="14358" y="190"/>
                    </a:cubicBezTo>
                    <a:cubicBezTo>
                      <a:pt x="13704" y="3264"/>
                      <a:pt x="12560" y="6239"/>
                      <a:pt x="10990" y="8953"/>
                    </a:cubicBezTo>
                    <a:cubicBezTo>
                      <a:pt x="9388" y="11831"/>
                      <a:pt x="7361" y="14577"/>
                      <a:pt x="4778" y="16670"/>
                    </a:cubicBezTo>
                    <a:cubicBezTo>
                      <a:pt x="3470" y="17782"/>
                      <a:pt x="1933" y="18632"/>
                      <a:pt x="298" y="19155"/>
                    </a:cubicBezTo>
                    <a:cubicBezTo>
                      <a:pt x="1" y="19244"/>
                      <a:pt x="82" y="19658"/>
                      <a:pt x="345" y="19658"/>
                    </a:cubicBezTo>
                    <a:cubicBezTo>
                      <a:pt x="372" y="19658"/>
                      <a:pt x="399" y="19654"/>
                      <a:pt x="429" y="19646"/>
                    </a:cubicBezTo>
                    <a:lnTo>
                      <a:pt x="396" y="19646"/>
                    </a:lnTo>
                    <a:cubicBezTo>
                      <a:pt x="3470" y="18730"/>
                      <a:pt x="5988" y="16572"/>
                      <a:pt x="8015" y="14152"/>
                    </a:cubicBezTo>
                    <a:cubicBezTo>
                      <a:pt x="10238" y="11504"/>
                      <a:pt x="12037" y="8528"/>
                      <a:pt x="13312" y="5324"/>
                    </a:cubicBezTo>
                    <a:cubicBezTo>
                      <a:pt x="13999" y="3722"/>
                      <a:pt x="14489" y="2021"/>
                      <a:pt x="14849" y="321"/>
                    </a:cubicBezTo>
                    <a:cubicBezTo>
                      <a:pt x="14888" y="126"/>
                      <a:pt x="14729" y="1"/>
                      <a:pt x="145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16"/>
              <p:cNvSpPr/>
              <p:nvPr/>
            </p:nvSpPr>
            <p:spPr>
              <a:xfrm>
                <a:off x="3470325" y="2998700"/>
                <a:ext cx="134525" cy="437400"/>
              </a:xfrm>
              <a:custGeom>
                <a:avLst/>
                <a:gdLst/>
                <a:ahLst/>
                <a:cxnLst/>
                <a:rect l="l" t="t" r="r" b="b"/>
                <a:pathLst>
                  <a:path w="5381" h="17496" extrusionOk="0">
                    <a:moveTo>
                      <a:pt x="295" y="0"/>
                    </a:moveTo>
                    <a:cubicBezTo>
                      <a:pt x="173" y="0"/>
                      <a:pt x="50" y="74"/>
                      <a:pt x="34" y="221"/>
                    </a:cubicBezTo>
                    <a:cubicBezTo>
                      <a:pt x="1" y="3262"/>
                      <a:pt x="361" y="6303"/>
                      <a:pt x="1145" y="9245"/>
                    </a:cubicBezTo>
                    <a:cubicBezTo>
                      <a:pt x="1930" y="12123"/>
                      <a:pt x="3173" y="14870"/>
                      <a:pt x="4808" y="17387"/>
                    </a:cubicBezTo>
                    <a:cubicBezTo>
                      <a:pt x="4865" y="17464"/>
                      <a:pt x="4942" y="17496"/>
                      <a:pt x="5018" y="17496"/>
                    </a:cubicBezTo>
                    <a:cubicBezTo>
                      <a:pt x="5202" y="17496"/>
                      <a:pt x="5381" y="17311"/>
                      <a:pt x="5265" y="17126"/>
                    </a:cubicBezTo>
                    <a:cubicBezTo>
                      <a:pt x="3630" y="14641"/>
                      <a:pt x="2421" y="11959"/>
                      <a:pt x="1636" y="9115"/>
                    </a:cubicBezTo>
                    <a:cubicBezTo>
                      <a:pt x="884" y="6205"/>
                      <a:pt x="524" y="3229"/>
                      <a:pt x="557" y="221"/>
                    </a:cubicBezTo>
                    <a:cubicBezTo>
                      <a:pt x="540" y="74"/>
                      <a:pt x="418" y="0"/>
                      <a:pt x="2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16"/>
              <p:cNvSpPr/>
              <p:nvPr/>
            </p:nvSpPr>
            <p:spPr>
              <a:xfrm>
                <a:off x="3605550" y="3236975"/>
                <a:ext cx="234450" cy="359700"/>
              </a:xfrm>
              <a:custGeom>
                <a:avLst/>
                <a:gdLst/>
                <a:ahLst/>
                <a:cxnLst/>
                <a:rect l="l" t="t" r="r" b="b"/>
                <a:pathLst>
                  <a:path w="9378" h="14388" extrusionOk="0">
                    <a:moveTo>
                      <a:pt x="8999" y="1"/>
                    </a:moveTo>
                    <a:cubicBezTo>
                      <a:pt x="8939" y="1"/>
                      <a:pt x="8875" y="23"/>
                      <a:pt x="8816" y="74"/>
                    </a:cubicBezTo>
                    <a:cubicBezTo>
                      <a:pt x="6756" y="1873"/>
                      <a:pt x="5088" y="4063"/>
                      <a:pt x="3878" y="6548"/>
                    </a:cubicBezTo>
                    <a:cubicBezTo>
                      <a:pt x="3257" y="7758"/>
                      <a:pt x="2766" y="9001"/>
                      <a:pt x="2276" y="10276"/>
                    </a:cubicBezTo>
                    <a:cubicBezTo>
                      <a:pt x="1753" y="11617"/>
                      <a:pt x="1360" y="13023"/>
                      <a:pt x="183" y="13971"/>
                    </a:cubicBezTo>
                    <a:cubicBezTo>
                      <a:pt x="1" y="14127"/>
                      <a:pt x="192" y="14387"/>
                      <a:pt x="393" y="14387"/>
                    </a:cubicBezTo>
                    <a:cubicBezTo>
                      <a:pt x="445" y="14387"/>
                      <a:pt x="496" y="14370"/>
                      <a:pt x="543" y="14330"/>
                    </a:cubicBezTo>
                    <a:cubicBezTo>
                      <a:pt x="1589" y="13480"/>
                      <a:pt x="2080" y="12303"/>
                      <a:pt x="2505" y="11061"/>
                    </a:cubicBezTo>
                    <a:cubicBezTo>
                      <a:pt x="2995" y="9687"/>
                      <a:pt x="3519" y="8347"/>
                      <a:pt x="4140" y="7072"/>
                    </a:cubicBezTo>
                    <a:cubicBezTo>
                      <a:pt x="5350" y="4521"/>
                      <a:pt x="7083" y="2265"/>
                      <a:pt x="9175" y="434"/>
                    </a:cubicBezTo>
                    <a:cubicBezTo>
                      <a:pt x="9378" y="257"/>
                      <a:pt x="9208" y="1"/>
                      <a:pt x="89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16"/>
              <p:cNvSpPr/>
              <p:nvPr/>
            </p:nvSpPr>
            <p:spPr>
              <a:xfrm>
                <a:off x="3701150" y="2130750"/>
                <a:ext cx="136925" cy="98575"/>
              </a:xfrm>
              <a:custGeom>
                <a:avLst/>
                <a:gdLst/>
                <a:ahLst/>
                <a:cxnLst/>
                <a:rect l="l" t="t" r="r" b="b"/>
                <a:pathLst>
                  <a:path w="5477" h="3943" extrusionOk="0">
                    <a:moveTo>
                      <a:pt x="5147" y="1"/>
                    </a:moveTo>
                    <a:cubicBezTo>
                      <a:pt x="5046" y="1"/>
                      <a:pt x="4952" y="54"/>
                      <a:pt x="4926" y="181"/>
                    </a:cubicBezTo>
                    <a:cubicBezTo>
                      <a:pt x="4504" y="1267"/>
                      <a:pt x="3998" y="2326"/>
                      <a:pt x="3382" y="3305"/>
                    </a:cubicBezTo>
                    <a:lnTo>
                      <a:pt x="3382" y="3305"/>
                    </a:lnTo>
                    <a:cubicBezTo>
                      <a:pt x="2430" y="2559"/>
                      <a:pt x="1496" y="1819"/>
                      <a:pt x="479" y="1162"/>
                    </a:cubicBezTo>
                    <a:cubicBezTo>
                      <a:pt x="434" y="1128"/>
                      <a:pt x="390" y="1114"/>
                      <a:pt x="347" y="1114"/>
                    </a:cubicBezTo>
                    <a:cubicBezTo>
                      <a:pt x="143" y="1114"/>
                      <a:pt x="1" y="1451"/>
                      <a:pt x="218" y="1587"/>
                    </a:cubicBezTo>
                    <a:cubicBezTo>
                      <a:pt x="1264" y="2273"/>
                      <a:pt x="2245" y="3091"/>
                      <a:pt x="3259" y="3876"/>
                    </a:cubicBezTo>
                    <a:cubicBezTo>
                      <a:pt x="3316" y="3918"/>
                      <a:pt x="3385" y="3943"/>
                      <a:pt x="3454" y="3943"/>
                    </a:cubicBezTo>
                    <a:cubicBezTo>
                      <a:pt x="3542" y="3943"/>
                      <a:pt x="3628" y="3902"/>
                      <a:pt x="3684" y="3810"/>
                    </a:cubicBezTo>
                    <a:cubicBezTo>
                      <a:pt x="4370" y="2731"/>
                      <a:pt x="4959" y="1554"/>
                      <a:pt x="5417" y="312"/>
                    </a:cubicBezTo>
                    <a:cubicBezTo>
                      <a:pt x="5477" y="132"/>
                      <a:pt x="5304" y="1"/>
                      <a:pt x="5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16"/>
              <p:cNvSpPr/>
              <p:nvPr/>
            </p:nvSpPr>
            <p:spPr>
              <a:xfrm>
                <a:off x="3730575" y="2251775"/>
                <a:ext cx="115375" cy="59750"/>
              </a:xfrm>
              <a:custGeom>
                <a:avLst/>
                <a:gdLst/>
                <a:ahLst/>
                <a:cxnLst/>
                <a:rect l="l" t="t" r="r" b="b"/>
                <a:pathLst>
                  <a:path w="4615" h="2390" extrusionOk="0">
                    <a:moveTo>
                      <a:pt x="337" y="0"/>
                    </a:moveTo>
                    <a:cubicBezTo>
                      <a:pt x="121" y="0"/>
                      <a:pt x="1" y="343"/>
                      <a:pt x="218" y="506"/>
                    </a:cubicBezTo>
                    <a:cubicBezTo>
                      <a:pt x="1101" y="1095"/>
                      <a:pt x="1885" y="1814"/>
                      <a:pt x="2801" y="2370"/>
                    </a:cubicBezTo>
                    <a:cubicBezTo>
                      <a:pt x="2837" y="2382"/>
                      <a:pt x="2877" y="2389"/>
                      <a:pt x="2919" y="2389"/>
                    </a:cubicBezTo>
                    <a:cubicBezTo>
                      <a:pt x="2990" y="2389"/>
                      <a:pt x="3066" y="2367"/>
                      <a:pt x="3128" y="2304"/>
                    </a:cubicBezTo>
                    <a:cubicBezTo>
                      <a:pt x="3651" y="1716"/>
                      <a:pt x="4109" y="1095"/>
                      <a:pt x="4501" y="408"/>
                    </a:cubicBezTo>
                    <a:cubicBezTo>
                      <a:pt x="4614" y="205"/>
                      <a:pt x="4431" y="17"/>
                      <a:pt x="4253" y="17"/>
                    </a:cubicBezTo>
                    <a:cubicBezTo>
                      <a:pt x="4173" y="17"/>
                      <a:pt x="4094" y="55"/>
                      <a:pt x="4044" y="146"/>
                    </a:cubicBezTo>
                    <a:cubicBezTo>
                      <a:pt x="3714" y="746"/>
                      <a:pt x="3329" y="1290"/>
                      <a:pt x="2890" y="1805"/>
                    </a:cubicBezTo>
                    <a:lnTo>
                      <a:pt x="2890" y="1805"/>
                    </a:lnTo>
                    <a:cubicBezTo>
                      <a:pt x="2047" y="1266"/>
                      <a:pt x="1306" y="600"/>
                      <a:pt x="479" y="48"/>
                    </a:cubicBezTo>
                    <a:cubicBezTo>
                      <a:pt x="429" y="15"/>
                      <a:pt x="381" y="0"/>
                      <a:pt x="3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16"/>
              <p:cNvSpPr/>
              <p:nvPr/>
            </p:nvSpPr>
            <p:spPr>
              <a:xfrm>
                <a:off x="3920750" y="2692600"/>
                <a:ext cx="109450" cy="93575"/>
              </a:xfrm>
              <a:custGeom>
                <a:avLst/>
                <a:gdLst/>
                <a:ahLst/>
                <a:cxnLst/>
                <a:rect l="l" t="t" r="r" b="b"/>
                <a:pathLst>
                  <a:path w="4378" h="3743" extrusionOk="0">
                    <a:moveTo>
                      <a:pt x="281" y="1"/>
                    </a:moveTo>
                    <a:cubicBezTo>
                      <a:pt x="264" y="1"/>
                      <a:pt x="247" y="3"/>
                      <a:pt x="230" y="7"/>
                    </a:cubicBezTo>
                    <a:cubicBezTo>
                      <a:pt x="99" y="72"/>
                      <a:pt x="1" y="203"/>
                      <a:pt x="66" y="334"/>
                    </a:cubicBezTo>
                    <a:cubicBezTo>
                      <a:pt x="164" y="1478"/>
                      <a:pt x="491" y="2590"/>
                      <a:pt x="982" y="3604"/>
                    </a:cubicBezTo>
                    <a:cubicBezTo>
                      <a:pt x="1008" y="3684"/>
                      <a:pt x="1102" y="3743"/>
                      <a:pt x="1189" y="3743"/>
                    </a:cubicBezTo>
                    <a:cubicBezTo>
                      <a:pt x="1207" y="3743"/>
                      <a:pt x="1226" y="3740"/>
                      <a:pt x="1243" y="3734"/>
                    </a:cubicBezTo>
                    <a:cubicBezTo>
                      <a:pt x="2388" y="3309"/>
                      <a:pt x="3663" y="2917"/>
                      <a:pt x="4284" y="1805"/>
                    </a:cubicBezTo>
                    <a:cubicBezTo>
                      <a:pt x="4377" y="1619"/>
                      <a:pt x="4222" y="1450"/>
                      <a:pt x="4054" y="1450"/>
                    </a:cubicBezTo>
                    <a:cubicBezTo>
                      <a:pt x="3986" y="1450"/>
                      <a:pt x="3916" y="1478"/>
                      <a:pt x="3859" y="1544"/>
                    </a:cubicBezTo>
                    <a:cubicBezTo>
                      <a:pt x="3341" y="2488"/>
                      <a:pt x="2285" y="2836"/>
                      <a:pt x="1324" y="3170"/>
                    </a:cubicBezTo>
                    <a:lnTo>
                      <a:pt x="1324" y="3170"/>
                    </a:lnTo>
                    <a:cubicBezTo>
                      <a:pt x="1131" y="2755"/>
                      <a:pt x="969" y="2297"/>
                      <a:pt x="883" y="1838"/>
                    </a:cubicBezTo>
                    <a:cubicBezTo>
                      <a:pt x="720" y="1282"/>
                      <a:pt x="622" y="759"/>
                      <a:pt x="556" y="203"/>
                    </a:cubicBezTo>
                    <a:cubicBezTo>
                      <a:pt x="500" y="89"/>
                      <a:pt x="394" y="1"/>
                      <a:pt x="2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16"/>
              <p:cNvSpPr/>
              <p:nvPr/>
            </p:nvSpPr>
            <p:spPr>
              <a:xfrm>
                <a:off x="3961000" y="2597975"/>
                <a:ext cx="94650" cy="79700"/>
              </a:xfrm>
              <a:custGeom>
                <a:avLst/>
                <a:gdLst/>
                <a:ahLst/>
                <a:cxnLst/>
                <a:rect l="l" t="t" r="r" b="b"/>
                <a:pathLst>
                  <a:path w="3786" h="3188" extrusionOk="0">
                    <a:moveTo>
                      <a:pt x="346" y="1"/>
                    </a:moveTo>
                    <a:cubicBezTo>
                      <a:pt x="175" y="1"/>
                      <a:pt x="1" y="188"/>
                      <a:pt x="91" y="391"/>
                    </a:cubicBezTo>
                    <a:cubicBezTo>
                      <a:pt x="516" y="1176"/>
                      <a:pt x="1006" y="2026"/>
                      <a:pt x="1105" y="2942"/>
                    </a:cubicBezTo>
                    <a:cubicBezTo>
                      <a:pt x="1105" y="3076"/>
                      <a:pt x="1214" y="3188"/>
                      <a:pt x="1344" y="3188"/>
                    </a:cubicBezTo>
                    <a:cubicBezTo>
                      <a:pt x="1373" y="3188"/>
                      <a:pt x="1402" y="3182"/>
                      <a:pt x="1432" y="3171"/>
                    </a:cubicBezTo>
                    <a:cubicBezTo>
                      <a:pt x="2249" y="2942"/>
                      <a:pt x="2805" y="2222"/>
                      <a:pt x="3590" y="1895"/>
                    </a:cubicBezTo>
                    <a:cubicBezTo>
                      <a:pt x="3720" y="1863"/>
                      <a:pt x="3786" y="1732"/>
                      <a:pt x="3753" y="1601"/>
                    </a:cubicBezTo>
                    <a:cubicBezTo>
                      <a:pt x="3725" y="1487"/>
                      <a:pt x="3622" y="1399"/>
                      <a:pt x="3510" y="1399"/>
                    </a:cubicBezTo>
                    <a:cubicBezTo>
                      <a:pt x="3493" y="1399"/>
                      <a:pt x="3476" y="1401"/>
                      <a:pt x="3459" y="1405"/>
                    </a:cubicBezTo>
                    <a:cubicBezTo>
                      <a:pt x="3066" y="1601"/>
                      <a:pt x="2674" y="1830"/>
                      <a:pt x="2347" y="2092"/>
                    </a:cubicBezTo>
                    <a:cubicBezTo>
                      <a:pt x="2103" y="2287"/>
                      <a:pt x="1841" y="2445"/>
                      <a:pt x="1575" y="2581"/>
                    </a:cubicBezTo>
                    <a:lnTo>
                      <a:pt x="1575" y="2581"/>
                    </a:lnTo>
                    <a:cubicBezTo>
                      <a:pt x="1405" y="1709"/>
                      <a:pt x="952" y="907"/>
                      <a:pt x="549" y="130"/>
                    </a:cubicBezTo>
                    <a:cubicBezTo>
                      <a:pt x="498" y="38"/>
                      <a:pt x="422" y="1"/>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16"/>
              <p:cNvSpPr/>
              <p:nvPr/>
            </p:nvSpPr>
            <p:spPr>
              <a:xfrm>
                <a:off x="3608050" y="2517925"/>
                <a:ext cx="88625" cy="70225"/>
              </a:xfrm>
              <a:custGeom>
                <a:avLst/>
                <a:gdLst/>
                <a:ahLst/>
                <a:cxnLst/>
                <a:rect l="l" t="t" r="r" b="b"/>
                <a:pathLst>
                  <a:path w="3545" h="2809" extrusionOk="0">
                    <a:moveTo>
                      <a:pt x="3207" y="1"/>
                    </a:moveTo>
                    <a:cubicBezTo>
                      <a:pt x="3140" y="1"/>
                      <a:pt x="3073" y="28"/>
                      <a:pt x="3026" y="95"/>
                    </a:cubicBezTo>
                    <a:cubicBezTo>
                      <a:pt x="2623" y="758"/>
                      <a:pt x="2244" y="1446"/>
                      <a:pt x="1892" y="2138"/>
                    </a:cubicBezTo>
                    <a:lnTo>
                      <a:pt x="1892" y="2138"/>
                    </a:lnTo>
                    <a:cubicBezTo>
                      <a:pt x="1366" y="1685"/>
                      <a:pt x="919" y="1157"/>
                      <a:pt x="574" y="552"/>
                    </a:cubicBezTo>
                    <a:cubicBezTo>
                      <a:pt x="516" y="476"/>
                      <a:pt x="439" y="444"/>
                      <a:pt x="363" y="444"/>
                    </a:cubicBezTo>
                    <a:cubicBezTo>
                      <a:pt x="179" y="444"/>
                      <a:pt x="0" y="629"/>
                      <a:pt x="116" y="814"/>
                    </a:cubicBezTo>
                    <a:cubicBezTo>
                      <a:pt x="574" y="1566"/>
                      <a:pt x="1162" y="2220"/>
                      <a:pt x="1849" y="2776"/>
                    </a:cubicBezTo>
                    <a:cubicBezTo>
                      <a:pt x="1893" y="2798"/>
                      <a:pt x="1936" y="2808"/>
                      <a:pt x="1979" y="2808"/>
                    </a:cubicBezTo>
                    <a:cubicBezTo>
                      <a:pt x="2063" y="2808"/>
                      <a:pt x="2143" y="2765"/>
                      <a:pt x="2209" y="2678"/>
                    </a:cubicBezTo>
                    <a:cubicBezTo>
                      <a:pt x="2568" y="1893"/>
                      <a:pt x="2993" y="1108"/>
                      <a:pt x="3451" y="356"/>
                    </a:cubicBezTo>
                    <a:cubicBezTo>
                      <a:pt x="3544" y="170"/>
                      <a:pt x="3373" y="1"/>
                      <a:pt x="32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16"/>
              <p:cNvSpPr/>
              <p:nvPr/>
            </p:nvSpPr>
            <p:spPr>
              <a:xfrm>
                <a:off x="3749075" y="3248825"/>
                <a:ext cx="76800" cy="80900"/>
              </a:xfrm>
              <a:custGeom>
                <a:avLst/>
                <a:gdLst/>
                <a:ahLst/>
                <a:cxnLst/>
                <a:rect l="l" t="t" r="r" b="b"/>
                <a:pathLst>
                  <a:path w="3072" h="3236" extrusionOk="0">
                    <a:moveTo>
                      <a:pt x="275" y="1"/>
                    </a:moveTo>
                    <a:cubicBezTo>
                      <a:pt x="156" y="1"/>
                      <a:pt x="34" y="74"/>
                      <a:pt x="1" y="221"/>
                    </a:cubicBezTo>
                    <a:lnTo>
                      <a:pt x="1" y="2968"/>
                    </a:lnTo>
                    <a:cubicBezTo>
                      <a:pt x="1" y="3139"/>
                      <a:pt x="126" y="3236"/>
                      <a:pt x="266" y="3236"/>
                    </a:cubicBezTo>
                    <a:cubicBezTo>
                      <a:pt x="286" y="3236"/>
                      <a:pt x="307" y="3234"/>
                      <a:pt x="328" y="3230"/>
                    </a:cubicBezTo>
                    <a:cubicBezTo>
                      <a:pt x="1145" y="2935"/>
                      <a:pt x="2061" y="3001"/>
                      <a:pt x="2846" y="2543"/>
                    </a:cubicBezTo>
                    <a:cubicBezTo>
                      <a:pt x="3071" y="2374"/>
                      <a:pt x="2932" y="2059"/>
                      <a:pt x="2701" y="2059"/>
                    </a:cubicBezTo>
                    <a:cubicBezTo>
                      <a:pt x="2664" y="2059"/>
                      <a:pt x="2625" y="2067"/>
                      <a:pt x="2584" y="2085"/>
                    </a:cubicBezTo>
                    <a:cubicBezTo>
                      <a:pt x="1963" y="2452"/>
                      <a:pt x="1220" y="2454"/>
                      <a:pt x="524" y="2636"/>
                    </a:cubicBezTo>
                    <a:lnTo>
                      <a:pt x="524" y="2636"/>
                    </a:lnTo>
                    <a:lnTo>
                      <a:pt x="524" y="221"/>
                    </a:lnTo>
                    <a:cubicBezTo>
                      <a:pt x="508" y="74"/>
                      <a:pt x="393" y="1"/>
                      <a:pt x="2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16"/>
              <p:cNvSpPr/>
              <p:nvPr/>
            </p:nvSpPr>
            <p:spPr>
              <a:xfrm>
                <a:off x="3430050" y="3074500"/>
                <a:ext cx="102300" cy="70400"/>
              </a:xfrm>
              <a:custGeom>
                <a:avLst/>
                <a:gdLst/>
                <a:ahLst/>
                <a:cxnLst/>
                <a:rect l="l" t="t" r="r" b="b"/>
                <a:pathLst>
                  <a:path w="4092" h="2816" extrusionOk="0">
                    <a:moveTo>
                      <a:pt x="3774" y="0"/>
                    </a:moveTo>
                    <a:cubicBezTo>
                      <a:pt x="3675" y="0"/>
                      <a:pt x="3579" y="51"/>
                      <a:pt x="3541" y="164"/>
                    </a:cubicBezTo>
                    <a:cubicBezTo>
                      <a:pt x="3209" y="950"/>
                      <a:pt x="2765" y="1651"/>
                      <a:pt x="2184" y="2243"/>
                    </a:cubicBezTo>
                    <a:lnTo>
                      <a:pt x="2184" y="2243"/>
                    </a:lnTo>
                    <a:cubicBezTo>
                      <a:pt x="1588" y="1785"/>
                      <a:pt x="1047" y="1297"/>
                      <a:pt x="533" y="753"/>
                    </a:cubicBezTo>
                    <a:cubicBezTo>
                      <a:pt x="477" y="689"/>
                      <a:pt x="413" y="662"/>
                      <a:pt x="351" y="662"/>
                    </a:cubicBezTo>
                    <a:cubicBezTo>
                      <a:pt x="163" y="662"/>
                      <a:pt x="0" y="915"/>
                      <a:pt x="173" y="1113"/>
                    </a:cubicBezTo>
                    <a:cubicBezTo>
                      <a:pt x="729" y="1701"/>
                      <a:pt x="1383" y="2290"/>
                      <a:pt x="2070" y="2780"/>
                    </a:cubicBezTo>
                    <a:cubicBezTo>
                      <a:pt x="2107" y="2805"/>
                      <a:pt x="2149" y="2816"/>
                      <a:pt x="2193" y="2816"/>
                    </a:cubicBezTo>
                    <a:cubicBezTo>
                      <a:pt x="2263" y="2816"/>
                      <a:pt x="2336" y="2788"/>
                      <a:pt x="2397" y="2747"/>
                    </a:cubicBezTo>
                    <a:cubicBezTo>
                      <a:pt x="3083" y="2061"/>
                      <a:pt x="3639" y="1211"/>
                      <a:pt x="4032" y="328"/>
                    </a:cubicBezTo>
                    <a:cubicBezTo>
                      <a:pt x="4092" y="127"/>
                      <a:pt x="3930" y="0"/>
                      <a:pt x="3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16"/>
              <p:cNvSpPr/>
              <p:nvPr/>
            </p:nvSpPr>
            <p:spPr>
              <a:xfrm>
                <a:off x="3433200" y="3016500"/>
                <a:ext cx="89825" cy="57625"/>
              </a:xfrm>
              <a:custGeom>
                <a:avLst/>
                <a:gdLst/>
                <a:ahLst/>
                <a:cxnLst/>
                <a:rect l="l" t="t" r="r" b="b"/>
                <a:pathLst>
                  <a:path w="3593" h="2305" extrusionOk="0">
                    <a:moveTo>
                      <a:pt x="3260" y="0"/>
                    </a:moveTo>
                    <a:cubicBezTo>
                      <a:pt x="3184" y="0"/>
                      <a:pt x="3107" y="38"/>
                      <a:pt x="3055" y="130"/>
                    </a:cubicBezTo>
                    <a:cubicBezTo>
                      <a:pt x="2723" y="735"/>
                      <a:pt x="2306" y="1284"/>
                      <a:pt x="1780" y="1725"/>
                    </a:cubicBezTo>
                    <a:lnTo>
                      <a:pt x="1780" y="1725"/>
                    </a:lnTo>
                    <a:cubicBezTo>
                      <a:pt x="1339" y="1367"/>
                      <a:pt x="925" y="1005"/>
                      <a:pt x="538" y="588"/>
                    </a:cubicBezTo>
                    <a:cubicBezTo>
                      <a:pt x="486" y="536"/>
                      <a:pt x="428" y="515"/>
                      <a:pt x="371" y="515"/>
                    </a:cubicBezTo>
                    <a:cubicBezTo>
                      <a:pt x="176" y="515"/>
                      <a:pt x="1" y="770"/>
                      <a:pt x="178" y="948"/>
                    </a:cubicBezTo>
                    <a:cubicBezTo>
                      <a:pt x="636" y="1438"/>
                      <a:pt x="1126" y="1863"/>
                      <a:pt x="1649" y="2255"/>
                    </a:cubicBezTo>
                    <a:cubicBezTo>
                      <a:pt x="1682" y="2288"/>
                      <a:pt x="1723" y="2304"/>
                      <a:pt x="1768" y="2304"/>
                    </a:cubicBezTo>
                    <a:cubicBezTo>
                      <a:pt x="1813" y="2304"/>
                      <a:pt x="1862" y="2288"/>
                      <a:pt x="1911" y="2255"/>
                    </a:cubicBezTo>
                    <a:cubicBezTo>
                      <a:pt x="2565" y="1765"/>
                      <a:pt x="3088" y="1111"/>
                      <a:pt x="3480" y="359"/>
                    </a:cubicBezTo>
                    <a:cubicBezTo>
                      <a:pt x="3593" y="180"/>
                      <a:pt x="3428" y="0"/>
                      <a:pt x="3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 name="Google Shape;186;p16"/>
            <p:cNvGrpSpPr/>
            <p:nvPr/>
          </p:nvGrpSpPr>
          <p:grpSpPr>
            <a:xfrm rot="-8100000">
              <a:off x="7329122" y="2886771"/>
              <a:ext cx="652398" cy="503875"/>
              <a:chOff x="5467375" y="2021125"/>
              <a:chExt cx="618800" cy="477925"/>
            </a:xfrm>
          </p:grpSpPr>
          <p:sp>
            <p:nvSpPr>
              <p:cNvPr id="187" name="Google Shape;187;p16"/>
              <p:cNvSpPr/>
              <p:nvPr/>
            </p:nvSpPr>
            <p:spPr>
              <a:xfrm>
                <a:off x="5467375" y="2021125"/>
                <a:ext cx="618800" cy="466075"/>
              </a:xfrm>
              <a:custGeom>
                <a:avLst/>
                <a:gdLst/>
                <a:ahLst/>
                <a:cxnLst/>
                <a:rect l="l" t="t" r="r" b="b"/>
                <a:pathLst>
                  <a:path w="24752" h="18643" extrusionOk="0">
                    <a:moveTo>
                      <a:pt x="14240" y="1"/>
                    </a:moveTo>
                    <a:cubicBezTo>
                      <a:pt x="11170" y="1"/>
                      <a:pt x="9340" y="7681"/>
                      <a:pt x="8339" y="9683"/>
                    </a:cubicBezTo>
                    <a:cubicBezTo>
                      <a:pt x="8143" y="7296"/>
                      <a:pt x="7129" y="4942"/>
                      <a:pt x="5854" y="2882"/>
                    </a:cubicBezTo>
                    <a:cubicBezTo>
                      <a:pt x="4786" y="1379"/>
                      <a:pt x="3826" y="259"/>
                      <a:pt x="3009" y="259"/>
                    </a:cubicBezTo>
                    <a:cubicBezTo>
                      <a:pt x="2476" y="259"/>
                      <a:pt x="2004" y="737"/>
                      <a:pt x="1603" y="1901"/>
                    </a:cubicBezTo>
                    <a:cubicBezTo>
                      <a:pt x="1" y="6904"/>
                      <a:pt x="5331" y="14195"/>
                      <a:pt x="7260" y="18642"/>
                    </a:cubicBezTo>
                    <a:cubicBezTo>
                      <a:pt x="10857" y="17923"/>
                      <a:pt x="18116" y="14620"/>
                      <a:pt x="20797" y="12037"/>
                    </a:cubicBezTo>
                    <a:cubicBezTo>
                      <a:pt x="24751" y="8624"/>
                      <a:pt x="24034" y="6689"/>
                      <a:pt x="21493" y="6689"/>
                    </a:cubicBezTo>
                    <a:cubicBezTo>
                      <a:pt x="19579" y="6689"/>
                      <a:pt x="16632" y="7786"/>
                      <a:pt x="13865" y="10173"/>
                    </a:cubicBezTo>
                    <a:cubicBezTo>
                      <a:pt x="14355" y="8310"/>
                      <a:pt x="17592" y="462"/>
                      <a:pt x="14355" y="4"/>
                    </a:cubicBezTo>
                    <a:cubicBezTo>
                      <a:pt x="14317" y="2"/>
                      <a:pt x="14278" y="1"/>
                      <a:pt x="14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16"/>
              <p:cNvSpPr/>
              <p:nvPr/>
            </p:nvSpPr>
            <p:spPr>
              <a:xfrm>
                <a:off x="5539325" y="2192000"/>
                <a:ext cx="396975" cy="298450"/>
              </a:xfrm>
              <a:custGeom>
                <a:avLst/>
                <a:gdLst/>
                <a:ahLst/>
                <a:cxnLst/>
                <a:rect l="l" t="t" r="r" b="b"/>
                <a:pathLst>
                  <a:path w="15879" h="11938" extrusionOk="0">
                    <a:moveTo>
                      <a:pt x="9112" y="1"/>
                    </a:moveTo>
                    <a:cubicBezTo>
                      <a:pt x="7163" y="1"/>
                      <a:pt x="5976" y="4925"/>
                      <a:pt x="5330" y="6216"/>
                    </a:cubicBezTo>
                    <a:cubicBezTo>
                      <a:pt x="5166" y="4646"/>
                      <a:pt x="4611" y="3142"/>
                      <a:pt x="3728" y="1834"/>
                    </a:cubicBezTo>
                    <a:cubicBezTo>
                      <a:pt x="3057" y="868"/>
                      <a:pt x="2446" y="151"/>
                      <a:pt x="1923" y="151"/>
                    </a:cubicBezTo>
                    <a:cubicBezTo>
                      <a:pt x="1579" y="151"/>
                      <a:pt x="1273" y="461"/>
                      <a:pt x="1014" y="1213"/>
                    </a:cubicBezTo>
                    <a:cubicBezTo>
                      <a:pt x="0" y="4417"/>
                      <a:pt x="3433" y="9093"/>
                      <a:pt x="4643" y="11938"/>
                    </a:cubicBezTo>
                    <a:cubicBezTo>
                      <a:pt x="6965" y="11480"/>
                      <a:pt x="11608" y="9355"/>
                      <a:pt x="13341" y="7720"/>
                    </a:cubicBezTo>
                    <a:cubicBezTo>
                      <a:pt x="15878" y="5519"/>
                      <a:pt x="15414" y="4275"/>
                      <a:pt x="13782" y="4275"/>
                    </a:cubicBezTo>
                    <a:cubicBezTo>
                      <a:pt x="12553" y="4275"/>
                      <a:pt x="10663" y="4980"/>
                      <a:pt x="8894" y="6510"/>
                    </a:cubicBezTo>
                    <a:cubicBezTo>
                      <a:pt x="9188" y="5300"/>
                      <a:pt x="11281" y="297"/>
                      <a:pt x="9188" y="3"/>
                    </a:cubicBezTo>
                    <a:cubicBezTo>
                      <a:pt x="9163" y="1"/>
                      <a:pt x="9137" y="1"/>
                      <a:pt x="91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16"/>
              <p:cNvSpPr/>
              <p:nvPr/>
            </p:nvSpPr>
            <p:spPr>
              <a:xfrm>
                <a:off x="5599650" y="2246200"/>
                <a:ext cx="68025" cy="247125"/>
              </a:xfrm>
              <a:custGeom>
                <a:avLst/>
                <a:gdLst/>
                <a:ahLst/>
                <a:cxnLst/>
                <a:rect l="l" t="t" r="r" b="b"/>
                <a:pathLst>
                  <a:path w="2721" h="9885" extrusionOk="0">
                    <a:moveTo>
                      <a:pt x="307" y="0"/>
                    </a:moveTo>
                    <a:cubicBezTo>
                      <a:pt x="159" y="0"/>
                      <a:pt x="1" y="125"/>
                      <a:pt x="40" y="320"/>
                    </a:cubicBezTo>
                    <a:cubicBezTo>
                      <a:pt x="367" y="1857"/>
                      <a:pt x="824" y="3394"/>
                      <a:pt x="1413" y="4865"/>
                    </a:cubicBezTo>
                    <a:cubicBezTo>
                      <a:pt x="1969" y="6402"/>
                      <a:pt x="2198" y="8037"/>
                      <a:pt x="2067" y="9639"/>
                    </a:cubicBezTo>
                    <a:cubicBezTo>
                      <a:pt x="2050" y="9803"/>
                      <a:pt x="2165" y="9884"/>
                      <a:pt x="2292" y="9884"/>
                    </a:cubicBezTo>
                    <a:cubicBezTo>
                      <a:pt x="2418" y="9884"/>
                      <a:pt x="2557" y="9803"/>
                      <a:pt x="2590" y="9639"/>
                    </a:cubicBezTo>
                    <a:cubicBezTo>
                      <a:pt x="2721" y="8037"/>
                      <a:pt x="2492" y="6402"/>
                      <a:pt x="1936" y="4865"/>
                    </a:cubicBezTo>
                    <a:cubicBezTo>
                      <a:pt x="1446" y="3328"/>
                      <a:pt x="824" y="1792"/>
                      <a:pt x="530" y="189"/>
                    </a:cubicBezTo>
                    <a:cubicBezTo>
                      <a:pt x="504" y="57"/>
                      <a:pt x="408" y="0"/>
                      <a:pt x="3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16"/>
              <p:cNvSpPr/>
              <p:nvPr/>
            </p:nvSpPr>
            <p:spPr>
              <a:xfrm>
                <a:off x="5655725" y="2246075"/>
                <a:ext cx="101675" cy="252975"/>
              </a:xfrm>
              <a:custGeom>
                <a:avLst/>
                <a:gdLst/>
                <a:ahLst/>
                <a:cxnLst/>
                <a:rect l="l" t="t" r="r" b="b"/>
                <a:pathLst>
                  <a:path w="4067" h="10119" extrusionOk="0">
                    <a:moveTo>
                      <a:pt x="3722" y="0"/>
                    </a:moveTo>
                    <a:cubicBezTo>
                      <a:pt x="3645" y="0"/>
                      <a:pt x="3569" y="38"/>
                      <a:pt x="3519" y="129"/>
                    </a:cubicBezTo>
                    <a:cubicBezTo>
                      <a:pt x="2080" y="3235"/>
                      <a:pt x="674" y="6407"/>
                      <a:pt x="20" y="9808"/>
                    </a:cubicBezTo>
                    <a:cubicBezTo>
                      <a:pt x="0" y="9988"/>
                      <a:pt x="176" y="10119"/>
                      <a:pt x="322" y="10119"/>
                    </a:cubicBezTo>
                    <a:cubicBezTo>
                      <a:pt x="416" y="10119"/>
                      <a:pt x="498" y="10066"/>
                      <a:pt x="510" y="9938"/>
                    </a:cubicBezTo>
                    <a:cubicBezTo>
                      <a:pt x="1164" y="6603"/>
                      <a:pt x="2538" y="3464"/>
                      <a:pt x="3976" y="391"/>
                    </a:cubicBezTo>
                    <a:cubicBezTo>
                      <a:pt x="4067" y="188"/>
                      <a:pt x="3892" y="0"/>
                      <a:pt x="37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16"/>
              <p:cNvSpPr/>
              <p:nvPr/>
            </p:nvSpPr>
            <p:spPr>
              <a:xfrm>
                <a:off x="5659250" y="2327925"/>
                <a:ext cx="237225" cy="166450"/>
              </a:xfrm>
              <a:custGeom>
                <a:avLst/>
                <a:gdLst/>
                <a:ahLst/>
                <a:cxnLst/>
                <a:rect l="l" t="t" r="r" b="b"/>
                <a:pathLst>
                  <a:path w="9489" h="6658" extrusionOk="0">
                    <a:moveTo>
                      <a:pt x="9119" y="1"/>
                    </a:moveTo>
                    <a:cubicBezTo>
                      <a:pt x="9082" y="1"/>
                      <a:pt x="9042" y="9"/>
                      <a:pt x="9002" y="27"/>
                    </a:cubicBezTo>
                    <a:cubicBezTo>
                      <a:pt x="5928" y="1792"/>
                      <a:pt x="2397" y="3329"/>
                      <a:pt x="173" y="6207"/>
                    </a:cubicBezTo>
                    <a:cubicBezTo>
                      <a:pt x="1" y="6404"/>
                      <a:pt x="163" y="6657"/>
                      <a:pt x="351" y="6657"/>
                    </a:cubicBezTo>
                    <a:cubicBezTo>
                      <a:pt x="413" y="6657"/>
                      <a:pt x="477" y="6631"/>
                      <a:pt x="533" y="6566"/>
                    </a:cubicBezTo>
                    <a:cubicBezTo>
                      <a:pt x="2724" y="3722"/>
                      <a:pt x="6222" y="2218"/>
                      <a:pt x="9263" y="485"/>
                    </a:cubicBezTo>
                    <a:cubicBezTo>
                      <a:pt x="9489" y="315"/>
                      <a:pt x="9350" y="1"/>
                      <a:pt x="9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 name="Google Shape;192;p16"/>
            <p:cNvGrpSpPr/>
            <p:nvPr/>
          </p:nvGrpSpPr>
          <p:grpSpPr>
            <a:xfrm>
              <a:off x="7184310" y="2945713"/>
              <a:ext cx="113650" cy="99750"/>
              <a:chOff x="5042000" y="1255775"/>
              <a:chExt cx="113650" cy="99750"/>
            </a:xfrm>
          </p:grpSpPr>
          <p:sp>
            <p:nvSpPr>
              <p:cNvPr id="193" name="Google Shape;193;p16"/>
              <p:cNvSpPr/>
              <p:nvPr/>
            </p:nvSpPr>
            <p:spPr>
              <a:xfrm>
                <a:off x="5042000" y="1270475"/>
                <a:ext cx="44975" cy="36825"/>
              </a:xfrm>
              <a:custGeom>
                <a:avLst/>
                <a:gdLst/>
                <a:ahLst/>
                <a:cxnLst/>
                <a:rect l="l" t="t" r="r" b="b"/>
                <a:pathLst>
                  <a:path w="1799" h="1473" extrusionOk="0">
                    <a:moveTo>
                      <a:pt x="916" y="1"/>
                    </a:moveTo>
                    <a:cubicBezTo>
                      <a:pt x="0" y="66"/>
                      <a:pt x="0" y="1407"/>
                      <a:pt x="916" y="1472"/>
                    </a:cubicBezTo>
                    <a:cubicBezTo>
                      <a:pt x="1799" y="1407"/>
                      <a:pt x="1799" y="66"/>
                      <a:pt x="9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16"/>
              <p:cNvSpPr/>
              <p:nvPr/>
            </p:nvSpPr>
            <p:spPr>
              <a:xfrm>
                <a:off x="5110650" y="1255775"/>
                <a:ext cx="45000" cy="36800"/>
              </a:xfrm>
              <a:custGeom>
                <a:avLst/>
                <a:gdLst/>
                <a:ahLst/>
                <a:cxnLst/>
                <a:rect l="l" t="t" r="r" b="b"/>
                <a:pathLst>
                  <a:path w="1800" h="1472" extrusionOk="0">
                    <a:moveTo>
                      <a:pt x="884" y="0"/>
                    </a:moveTo>
                    <a:cubicBezTo>
                      <a:pt x="1" y="66"/>
                      <a:pt x="1" y="1406"/>
                      <a:pt x="884" y="1472"/>
                    </a:cubicBezTo>
                    <a:cubicBezTo>
                      <a:pt x="1799" y="1406"/>
                      <a:pt x="1799" y="66"/>
                      <a:pt x="8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16"/>
              <p:cNvSpPr/>
              <p:nvPr/>
            </p:nvSpPr>
            <p:spPr>
              <a:xfrm>
                <a:off x="5086150" y="1319525"/>
                <a:ext cx="44975" cy="36000"/>
              </a:xfrm>
              <a:custGeom>
                <a:avLst/>
                <a:gdLst/>
                <a:ahLst/>
                <a:cxnLst/>
                <a:rect l="l" t="t" r="r" b="b"/>
                <a:pathLst>
                  <a:path w="1799" h="1440" extrusionOk="0">
                    <a:moveTo>
                      <a:pt x="883" y="1"/>
                    </a:moveTo>
                    <a:cubicBezTo>
                      <a:pt x="0" y="66"/>
                      <a:pt x="0" y="1374"/>
                      <a:pt x="883" y="1439"/>
                    </a:cubicBezTo>
                    <a:cubicBezTo>
                      <a:pt x="1798" y="1374"/>
                      <a:pt x="1798" y="66"/>
                      <a:pt x="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 name="Google Shape;196;p16"/>
            <p:cNvGrpSpPr/>
            <p:nvPr/>
          </p:nvGrpSpPr>
          <p:grpSpPr>
            <a:xfrm>
              <a:off x="8105385" y="1785088"/>
              <a:ext cx="113650" cy="99750"/>
              <a:chOff x="5042000" y="1255775"/>
              <a:chExt cx="113650" cy="99750"/>
            </a:xfrm>
          </p:grpSpPr>
          <p:sp>
            <p:nvSpPr>
              <p:cNvPr id="197" name="Google Shape;197;p16"/>
              <p:cNvSpPr/>
              <p:nvPr/>
            </p:nvSpPr>
            <p:spPr>
              <a:xfrm>
                <a:off x="5042000" y="1270475"/>
                <a:ext cx="44975" cy="36825"/>
              </a:xfrm>
              <a:custGeom>
                <a:avLst/>
                <a:gdLst/>
                <a:ahLst/>
                <a:cxnLst/>
                <a:rect l="l" t="t" r="r" b="b"/>
                <a:pathLst>
                  <a:path w="1799" h="1473" extrusionOk="0">
                    <a:moveTo>
                      <a:pt x="916" y="1"/>
                    </a:moveTo>
                    <a:cubicBezTo>
                      <a:pt x="0" y="66"/>
                      <a:pt x="0" y="1407"/>
                      <a:pt x="916" y="1472"/>
                    </a:cubicBezTo>
                    <a:cubicBezTo>
                      <a:pt x="1799" y="1407"/>
                      <a:pt x="1799" y="66"/>
                      <a:pt x="9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16"/>
              <p:cNvSpPr/>
              <p:nvPr/>
            </p:nvSpPr>
            <p:spPr>
              <a:xfrm>
                <a:off x="5110650" y="1255775"/>
                <a:ext cx="45000" cy="36800"/>
              </a:xfrm>
              <a:custGeom>
                <a:avLst/>
                <a:gdLst/>
                <a:ahLst/>
                <a:cxnLst/>
                <a:rect l="l" t="t" r="r" b="b"/>
                <a:pathLst>
                  <a:path w="1800" h="1472" extrusionOk="0">
                    <a:moveTo>
                      <a:pt x="884" y="0"/>
                    </a:moveTo>
                    <a:cubicBezTo>
                      <a:pt x="1" y="66"/>
                      <a:pt x="1" y="1406"/>
                      <a:pt x="884" y="1472"/>
                    </a:cubicBezTo>
                    <a:cubicBezTo>
                      <a:pt x="1799" y="1406"/>
                      <a:pt x="1799" y="66"/>
                      <a:pt x="8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16"/>
              <p:cNvSpPr/>
              <p:nvPr/>
            </p:nvSpPr>
            <p:spPr>
              <a:xfrm>
                <a:off x="5086150" y="1319525"/>
                <a:ext cx="44975" cy="36000"/>
              </a:xfrm>
              <a:custGeom>
                <a:avLst/>
                <a:gdLst/>
                <a:ahLst/>
                <a:cxnLst/>
                <a:rect l="l" t="t" r="r" b="b"/>
                <a:pathLst>
                  <a:path w="1799" h="1440" extrusionOk="0">
                    <a:moveTo>
                      <a:pt x="883" y="1"/>
                    </a:moveTo>
                    <a:cubicBezTo>
                      <a:pt x="0" y="66"/>
                      <a:pt x="0" y="1374"/>
                      <a:pt x="883" y="1439"/>
                    </a:cubicBezTo>
                    <a:cubicBezTo>
                      <a:pt x="1798" y="1374"/>
                      <a:pt x="1798" y="66"/>
                      <a:pt x="8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00" name="Google Shape;200;p16"/>
          <p:cNvSpPr txBox="1">
            <a:spLocks noGrp="1"/>
          </p:cNvSpPr>
          <p:nvPr>
            <p:ph type="title"/>
          </p:nvPr>
        </p:nvSpPr>
        <p:spPr>
          <a:xfrm>
            <a:off x="713225" y="539500"/>
            <a:ext cx="7717500" cy="572700"/>
          </a:xfrm>
          <a:prstGeom prst="rect">
            <a:avLst/>
          </a:prstGeom>
        </p:spPr>
        <p:txBody>
          <a:bodyPr spcFirstLastPara="1" wrap="square" lIns="91425" tIns="91425" rIns="91425" bIns="91425" anchor="ctr" anchorCtr="0">
            <a:noAutofit/>
          </a:bodyPr>
          <a:lstStyle>
            <a:lvl1pPr lvl="0" rtl="0">
              <a:spcBef>
                <a:spcPts val="0"/>
              </a:spcBef>
              <a:spcAft>
                <a:spcPts val="0"/>
              </a:spcAft>
              <a:buNone/>
              <a:defRPr sz="6000"/>
            </a:lvl1pPr>
            <a:lvl2pPr lvl="1" rtl="0">
              <a:spcBef>
                <a:spcPts val="0"/>
              </a:spcBef>
              <a:spcAft>
                <a:spcPts val="0"/>
              </a:spcAft>
              <a:buNone/>
              <a:defRPr sz="6000">
                <a:latin typeface="Nunito"/>
                <a:ea typeface="Nunito"/>
                <a:cs typeface="Nunito"/>
                <a:sym typeface="Nunito"/>
              </a:defRPr>
            </a:lvl2pPr>
            <a:lvl3pPr lvl="2" rtl="0">
              <a:spcBef>
                <a:spcPts val="0"/>
              </a:spcBef>
              <a:spcAft>
                <a:spcPts val="0"/>
              </a:spcAft>
              <a:buNone/>
              <a:defRPr sz="6000">
                <a:latin typeface="Nunito"/>
                <a:ea typeface="Nunito"/>
                <a:cs typeface="Nunito"/>
                <a:sym typeface="Nunito"/>
              </a:defRPr>
            </a:lvl3pPr>
            <a:lvl4pPr lvl="3" rtl="0">
              <a:spcBef>
                <a:spcPts val="0"/>
              </a:spcBef>
              <a:spcAft>
                <a:spcPts val="0"/>
              </a:spcAft>
              <a:buNone/>
              <a:defRPr sz="6000">
                <a:latin typeface="Nunito"/>
                <a:ea typeface="Nunito"/>
                <a:cs typeface="Nunito"/>
                <a:sym typeface="Nunito"/>
              </a:defRPr>
            </a:lvl4pPr>
            <a:lvl5pPr lvl="4" rtl="0">
              <a:spcBef>
                <a:spcPts val="0"/>
              </a:spcBef>
              <a:spcAft>
                <a:spcPts val="0"/>
              </a:spcAft>
              <a:buNone/>
              <a:defRPr sz="6000">
                <a:latin typeface="Nunito"/>
                <a:ea typeface="Nunito"/>
                <a:cs typeface="Nunito"/>
                <a:sym typeface="Nunito"/>
              </a:defRPr>
            </a:lvl5pPr>
            <a:lvl6pPr lvl="5" rtl="0">
              <a:spcBef>
                <a:spcPts val="0"/>
              </a:spcBef>
              <a:spcAft>
                <a:spcPts val="0"/>
              </a:spcAft>
              <a:buNone/>
              <a:defRPr sz="6000">
                <a:latin typeface="Nunito"/>
                <a:ea typeface="Nunito"/>
                <a:cs typeface="Nunito"/>
                <a:sym typeface="Nunito"/>
              </a:defRPr>
            </a:lvl6pPr>
            <a:lvl7pPr lvl="6" rtl="0">
              <a:spcBef>
                <a:spcPts val="0"/>
              </a:spcBef>
              <a:spcAft>
                <a:spcPts val="0"/>
              </a:spcAft>
              <a:buNone/>
              <a:defRPr sz="6000">
                <a:latin typeface="Nunito"/>
                <a:ea typeface="Nunito"/>
                <a:cs typeface="Nunito"/>
                <a:sym typeface="Nunito"/>
              </a:defRPr>
            </a:lvl7pPr>
            <a:lvl8pPr lvl="7" rtl="0">
              <a:spcBef>
                <a:spcPts val="0"/>
              </a:spcBef>
              <a:spcAft>
                <a:spcPts val="0"/>
              </a:spcAft>
              <a:buNone/>
              <a:defRPr sz="6000">
                <a:latin typeface="Nunito"/>
                <a:ea typeface="Nunito"/>
                <a:cs typeface="Nunito"/>
                <a:sym typeface="Nunito"/>
              </a:defRPr>
            </a:lvl8pPr>
            <a:lvl9pPr lvl="8" rtl="0">
              <a:spcBef>
                <a:spcPts val="0"/>
              </a:spcBef>
              <a:spcAft>
                <a:spcPts val="0"/>
              </a:spcAft>
              <a:buNone/>
              <a:defRPr sz="6000">
                <a:latin typeface="Nunito"/>
                <a:ea typeface="Nunito"/>
                <a:cs typeface="Nunito"/>
                <a:sym typeface="Nunito"/>
              </a:defRPr>
            </a:lvl9pPr>
          </a:lstStyle>
          <a:p>
            <a:endParaRPr/>
          </a:p>
        </p:txBody>
      </p:sp>
      <p:sp>
        <p:nvSpPr>
          <p:cNvPr id="201" name="Google Shape;201;p16"/>
          <p:cNvSpPr txBox="1">
            <a:spLocks noGrp="1"/>
          </p:cNvSpPr>
          <p:nvPr>
            <p:ph type="title" idx="2"/>
          </p:nvPr>
        </p:nvSpPr>
        <p:spPr>
          <a:xfrm>
            <a:off x="713175" y="1112200"/>
            <a:ext cx="7717500" cy="452700"/>
          </a:xfrm>
          <a:prstGeom prst="rect">
            <a:avLst/>
          </a:prstGeom>
        </p:spPr>
        <p:txBody>
          <a:bodyPr spcFirstLastPara="1" wrap="square" lIns="91425" tIns="91425" rIns="91425" bIns="91425" anchor="ctr" anchorCtr="0">
            <a:noAutofit/>
          </a:bodyPr>
          <a:lstStyle>
            <a:lvl1pPr lvl="0" rtl="0">
              <a:spcBef>
                <a:spcPts val="0"/>
              </a:spcBef>
              <a:spcAft>
                <a:spcPts val="0"/>
              </a:spcAft>
              <a:buNone/>
              <a:defRPr sz="4000">
                <a:solidFill>
                  <a:schemeClr val="lt1"/>
                </a:solidFill>
              </a:defRPr>
            </a:lvl1pPr>
            <a:lvl2pPr lvl="1" rtl="0">
              <a:spcBef>
                <a:spcPts val="0"/>
              </a:spcBef>
              <a:spcAft>
                <a:spcPts val="0"/>
              </a:spcAft>
              <a:buNone/>
              <a:defRPr>
                <a:latin typeface="Nunito"/>
                <a:ea typeface="Nunito"/>
                <a:cs typeface="Nunito"/>
                <a:sym typeface="Nunito"/>
              </a:defRPr>
            </a:lvl2pPr>
            <a:lvl3pPr lvl="2" rtl="0">
              <a:spcBef>
                <a:spcPts val="0"/>
              </a:spcBef>
              <a:spcAft>
                <a:spcPts val="0"/>
              </a:spcAft>
              <a:buNone/>
              <a:defRPr>
                <a:latin typeface="Nunito"/>
                <a:ea typeface="Nunito"/>
                <a:cs typeface="Nunito"/>
                <a:sym typeface="Nunito"/>
              </a:defRPr>
            </a:lvl3pPr>
            <a:lvl4pPr lvl="3" rtl="0">
              <a:spcBef>
                <a:spcPts val="0"/>
              </a:spcBef>
              <a:spcAft>
                <a:spcPts val="0"/>
              </a:spcAft>
              <a:buNone/>
              <a:defRPr>
                <a:latin typeface="Nunito"/>
                <a:ea typeface="Nunito"/>
                <a:cs typeface="Nunito"/>
                <a:sym typeface="Nunito"/>
              </a:defRPr>
            </a:lvl4pPr>
            <a:lvl5pPr lvl="4" rtl="0">
              <a:spcBef>
                <a:spcPts val="0"/>
              </a:spcBef>
              <a:spcAft>
                <a:spcPts val="0"/>
              </a:spcAft>
              <a:buNone/>
              <a:defRPr>
                <a:latin typeface="Nunito"/>
                <a:ea typeface="Nunito"/>
                <a:cs typeface="Nunito"/>
                <a:sym typeface="Nunito"/>
              </a:defRPr>
            </a:lvl5pPr>
            <a:lvl6pPr lvl="5" rtl="0">
              <a:spcBef>
                <a:spcPts val="0"/>
              </a:spcBef>
              <a:spcAft>
                <a:spcPts val="0"/>
              </a:spcAft>
              <a:buNone/>
              <a:defRPr>
                <a:latin typeface="Nunito"/>
                <a:ea typeface="Nunito"/>
                <a:cs typeface="Nunito"/>
                <a:sym typeface="Nunito"/>
              </a:defRPr>
            </a:lvl6pPr>
            <a:lvl7pPr lvl="6" rtl="0">
              <a:spcBef>
                <a:spcPts val="0"/>
              </a:spcBef>
              <a:spcAft>
                <a:spcPts val="0"/>
              </a:spcAft>
              <a:buNone/>
              <a:defRPr>
                <a:latin typeface="Nunito"/>
                <a:ea typeface="Nunito"/>
                <a:cs typeface="Nunito"/>
                <a:sym typeface="Nunito"/>
              </a:defRPr>
            </a:lvl7pPr>
            <a:lvl8pPr lvl="7" rtl="0">
              <a:spcBef>
                <a:spcPts val="0"/>
              </a:spcBef>
              <a:spcAft>
                <a:spcPts val="0"/>
              </a:spcAft>
              <a:buNone/>
              <a:defRPr>
                <a:latin typeface="Nunito"/>
                <a:ea typeface="Nunito"/>
                <a:cs typeface="Nunito"/>
                <a:sym typeface="Nunito"/>
              </a:defRPr>
            </a:lvl8pPr>
            <a:lvl9pPr lvl="8" rtl="0">
              <a:spcBef>
                <a:spcPts val="0"/>
              </a:spcBef>
              <a:spcAft>
                <a:spcPts val="0"/>
              </a:spcAft>
              <a:buNone/>
              <a:defRPr>
                <a:latin typeface="Nunito"/>
                <a:ea typeface="Nunito"/>
                <a:cs typeface="Nunito"/>
                <a:sym typeface="Nunito"/>
              </a:defRPr>
            </a:lvl9pPr>
          </a:lstStyle>
          <a:p>
            <a:endParaRPr/>
          </a:p>
        </p:txBody>
      </p:sp>
      <p:grpSp>
        <p:nvGrpSpPr>
          <p:cNvPr id="202" name="Google Shape;202;p16"/>
          <p:cNvGrpSpPr/>
          <p:nvPr/>
        </p:nvGrpSpPr>
        <p:grpSpPr>
          <a:xfrm rot="10800000">
            <a:off x="43889" y="2719920"/>
            <a:ext cx="1907245" cy="1397268"/>
            <a:chOff x="-364257" y="1716642"/>
            <a:chExt cx="2640516" cy="1934470"/>
          </a:xfrm>
        </p:grpSpPr>
        <p:grpSp>
          <p:nvGrpSpPr>
            <p:cNvPr id="203" name="Google Shape;203;p16"/>
            <p:cNvGrpSpPr/>
            <p:nvPr/>
          </p:nvGrpSpPr>
          <p:grpSpPr>
            <a:xfrm rot="5400000">
              <a:off x="595578" y="1624046"/>
              <a:ext cx="720847" cy="2640516"/>
              <a:chOff x="1752050" y="2866875"/>
              <a:chExt cx="475775" cy="1742800"/>
            </a:xfrm>
          </p:grpSpPr>
          <p:sp>
            <p:nvSpPr>
              <p:cNvPr id="204" name="Google Shape;204;p16"/>
              <p:cNvSpPr/>
              <p:nvPr/>
            </p:nvSpPr>
            <p:spPr>
              <a:xfrm>
                <a:off x="1752050" y="2866875"/>
                <a:ext cx="475775" cy="1461625"/>
              </a:xfrm>
              <a:custGeom>
                <a:avLst/>
                <a:gdLst/>
                <a:ahLst/>
                <a:cxnLst/>
                <a:rect l="l" t="t" r="r" b="b"/>
                <a:pathLst>
                  <a:path w="19031" h="58465" extrusionOk="0">
                    <a:moveTo>
                      <a:pt x="8632" y="1"/>
                    </a:moveTo>
                    <a:cubicBezTo>
                      <a:pt x="5624" y="9483"/>
                      <a:pt x="2322" y="19325"/>
                      <a:pt x="0" y="29167"/>
                    </a:cubicBezTo>
                    <a:cubicBezTo>
                      <a:pt x="1668" y="29658"/>
                      <a:pt x="5166" y="30671"/>
                      <a:pt x="6147" y="32012"/>
                    </a:cubicBezTo>
                    <a:cubicBezTo>
                      <a:pt x="4780" y="32354"/>
                      <a:pt x="3376" y="32532"/>
                      <a:pt x="1963" y="32532"/>
                    </a:cubicBezTo>
                    <a:cubicBezTo>
                      <a:pt x="1484" y="32532"/>
                      <a:pt x="1004" y="32511"/>
                      <a:pt x="523" y="32470"/>
                    </a:cubicBezTo>
                    <a:lnTo>
                      <a:pt x="523" y="32470"/>
                    </a:lnTo>
                    <a:cubicBezTo>
                      <a:pt x="1504" y="40481"/>
                      <a:pt x="4186" y="52154"/>
                      <a:pt x="12752" y="58465"/>
                    </a:cubicBezTo>
                    <a:cubicBezTo>
                      <a:pt x="16218" y="53495"/>
                      <a:pt x="18377" y="43129"/>
                      <a:pt x="18704" y="36132"/>
                    </a:cubicBezTo>
                    <a:cubicBezTo>
                      <a:pt x="18867" y="30344"/>
                      <a:pt x="19031" y="24001"/>
                      <a:pt x="18377" y="18148"/>
                    </a:cubicBezTo>
                    <a:cubicBezTo>
                      <a:pt x="16545" y="18148"/>
                      <a:pt x="15565" y="18148"/>
                      <a:pt x="14257" y="17821"/>
                    </a:cubicBezTo>
                    <a:cubicBezTo>
                      <a:pt x="15401" y="16677"/>
                      <a:pt x="16382" y="15990"/>
                      <a:pt x="17559" y="15009"/>
                    </a:cubicBezTo>
                    <a:cubicBezTo>
                      <a:pt x="16545" y="13341"/>
                      <a:pt x="9940" y="2486"/>
                      <a:pt x="86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16"/>
              <p:cNvSpPr/>
              <p:nvPr/>
            </p:nvSpPr>
            <p:spPr>
              <a:xfrm>
                <a:off x="1965000" y="3076850"/>
                <a:ext cx="225925" cy="1532825"/>
              </a:xfrm>
              <a:custGeom>
                <a:avLst/>
                <a:gdLst/>
                <a:ahLst/>
                <a:cxnLst/>
                <a:rect l="l" t="t" r="r" b="b"/>
                <a:pathLst>
                  <a:path w="9037" h="61313" extrusionOk="0">
                    <a:moveTo>
                      <a:pt x="243" y="1"/>
                    </a:moveTo>
                    <a:cubicBezTo>
                      <a:pt x="116" y="1"/>
                      <a:pt x="0" y="75"/>
                      <a:pt x="16" y="234"/>
                    </a:cubicBezTo>
                    <a:cubicBezTo>
                      <a:pt x="703" y="8964"/>
                      <a:pt x="311" y="17760"/>
                      <a:pt x="1488" y="26458"/>
                    </a:cubicBezTo>
                    <a:cubicBezTo>
                      <a:pt x="2044" y="30578"/>
                      <a:pt x="2959" y="34665"/>
                      <a:pt x="3482" y="38818"/>
                    </a:cubicBezTo>
                    <a:cubicBezTo>
                      <a:pt x="3777" y="40812"/>
                      <a:pt x="3907" y="42872"/>
                      <a:pt x="3907" y="44899"/>
                    </a:cubicBezTo>
                    <a:cubicBezTo>
                      <a:pt x="3907" y="46894"/>
                      <a:pt x="3482" y="48889"/>
                      <a:pt x="3613" y="50883"/>
                    </a:cubicBezTo>
                    <a:cubicBezTo>
                      <a:pt x="3809" y="54872"/>
                      <a:pt x="5771" y="58469"/>
                      <a:pt x="8518" y="61248"/>
                    </a:cubicBezTo>
                    <a:cubicBezTo>
                      <a:pt x="8577" y="61293"/>
                      <a:pt x="8639" y="61312"/>
                      <a:pt x="8696" y="61312"/>
                    </a:cubicBezTo>
                    <a:cubicBezTo>
                      <a:pt x="8890" y="61312"/>
                      <a:pt x="9037" y="61091"/>
                      <a:pt x="8910" y="60889"/>
                    </a:cubicBezTo>
                    <a:cubicBezTo>
                      <a:pt x="6360" y="58338"/>
                      <a:pt x="4496" y="55036"/>
                      <a:pt x="4136" y="51406"/>
                    </a:cubicBezTo>
                    <a:cubicBezTo>
                      <a:pt x="3973" y="49477"/>
                      <a:pt x="4333" y="47581"/>
                      <a:pt x="4398" y="45684"/>
                    </a:cubicBezTo>
                    <a:cubicBezTo>
                      <a:pt x="4431" y="43657"/>
                      <a:pt x="4333" y="41630"/>
                      <a:pt x="4104" y="39635"/>
                    </a:cubicBezTo>
                    <a:cubicBezTo>
                      <a:pt x="3646" y="35678"/>
                      <a:pt x="2796" y="31787"/>
                      <a:pt x="2207" y="27864"/>
                    </a:cubicBezTo>
                    <a:cubicBezTo>
                      <a:pt x="1586" y="23548"/>
                      <a:pt x="1226" y="19199"/>
                      <a:pt x="1128" y="14850"/>
                    </a:cubicBezTo>
                    <a:cubicBezTo>
                      <a:pt x="965" y="9978"/>
                      <a:pt x="899" y="5106"/>
                      <a:pt x="540" y="234"/>
                    </a:cubicBezTo>
                    <a:cubicBezTo>
                      <a:pt x="523" y="83"/>
                      <a:pt x="37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16"/>
              <p:cNvSpPr/>
              <p:nvPr/>
            </p:nvSpPr>
            <p:spPr>
              <a:xfrm>
                <a:off x="1905525" y="3168500"/>
                <a:ext cx="177975" cy="154550"/>
              </a:xfrm>
              <a:custGeom>
                <a:avLst/>
                <a:gdLst/>
                <a:ahLst/>
                <a:cxnLst/>
                <a:rect l="l" t="t" r="r" b="b"/>
                <a:pathLst>
                  <a:path w="7119" h="6182" extrusionOk="0">
                    <a:moveTo>
                      <a:pt x="6804" y="1"/>
                    </a:moveTo>
                    <a:cubicBezTo>
                      <a:pt x="6703" y="1"/>
                      <a:pt x="6599" y="51"/>
                      <a:pt x="6548" y="165"/>
                    </a:cubicBezTo>
                    <a:cubicBezTo>
                      <a:pt x="5867" y="2208"/>
                      <a:pt x="4159" y="3636"/>
                      <a:pt x="3119" y="5476"/>
                    </a:cubicBezTo>
                    <a:lnTo>
                      <a:pt x="3119" y="5476"/>
                    </a:lnTo>
                    <a:cubicBezTo>
                      <a:pt x="2550" y="3918"/>
                      <a:pt x="1473" y="2639"/>
                      <a:pt x="564" y="1276"/>
                    </a:cubicBezTo>
                    <a:cubicBezTo>
                      <a:pt x="516" y="1200"/>
                      <a:pt x="443" y="1168"/>
                      <a:pt x="369" y="1168"/>
                    </a:cubicBezTo>
                    <a:cubicBezTo>
                      <a:pt x="189" y="1168"/>
                      <a:pt x="0" y="1353"/>
                      <a:pt x="139" y="1538"/>
                    </a:cubicBezTo>
                    <a:lnTo>
                      <a:pt x="107" y="1538"/>
                    </a:lnTo>
                    <a:cubicBezTo>
                      <a:pt x="1055" y="2977"/>
                      <a:pt x="2232" y="4317"/>
                      <a:pt x="2755" y="5985"/>
                    </a:cubicBezTo>
                    <a:cubicBezTo>
                      <a:pt x="2755" y="6083"/>
                      <a:pt x="2886" y="6148"/>
                      <a:pt x="2984" y="6181"/>
                    </a:cubicBezTo>
                    <a:lnTo>
                      <a:pt x="3147" y="6181"/>
                    </a:lnTo>
                    <a:cubicBezTo>
                      <a:pt x="3246" y="6181"/>
                      <a:pt x="3344" y="6116"/>
                      <a:pt x="3376" y="6050"/>
                    </a:cubicBezTo>
                    <a:cubicBezTo>
                      <a:pt x="4390" y="3990"/>
                      <a:pt x="6286" y="2486"/>
                      <a:pt x="7039" y="328"/>
                    </a:cubicBezTo>
                    <a:cubicBezTo>
                      <a:pt x="7119" y="127"/>
                      <a:pt x="6965" y="1"/>
                      <a:pt x="68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16"/>
              <p:cNvSpPr/>
              <p:nvPr/>
            </p:nvSpPr>
            <p:spPr>
              <a:xfrm>
                <a:off x="1877300" y="3314425"/>
                <a:ext cx="210300" cy="153925"/>
              </a:xfrm>
              <a:custGeom>
                <a:avLst/>
                <a:gdLst/>
                <a:ahLst/>
                <a:cxnLst/>
                <a:rect l="l" t="t" r="r" b="b"/>
                <a:pathLst>
                  <a:path w="8412" h="6157" extrusionOk="0">
                    <a:moveTo>
                      <a:pt x="322" y="1"/>
                    </a:moveTo>
                    <a:cubicBezTo>
                      <a:pt x="161" y="1"/>
                      <a:pt x="1" y="173"/>
                      <a:pt x="91" y="377"/>
                    </a:cubicBezTo>
                    <a:cubicBezTo>
                      <a:pt x="1268" y="2404"/>
                      <a:pt x="2936" y="4072"/>
                      <a:pt x="4211" y="6034"/>
                    </a:cubicBezTo>
                    <a:cubicBezTo>
                      <a:pt x="4276" y="6115"/>
                      <a:pt x="4366" y="6156"/>
                      <a:pt x="4452" y="6156"/>
                    </a:cubicBezTo>
                    <a:cubicBezTo>
                      <a:pt x="4538" y="6156"/>
                      <a:pt x="4620" y="6115"/>
                      <a:pt x="4669" y="6034"/>
                    </a:cubicBezTo>
                    <a:cubicBezTo>
                      <a:pt x="5813" y="4399"/>
                      <a:pt x="7383" y="3025"/>
                      <a:pt x="8298" y="1194"/>
                    </a:cubicBezTo>
                    <a:cubicBezTo>
                      <a:pt x="8411" y="991"/>
                      <a:pt x="8228" y="804"/>
                      <a:pt x="8061" y="804"/>
                    </a:cubicBezTo>
                    <a:cubicBezTo>
                      <a:pt x="7986" y="804"/>
                      <a:pt x="7914" y="841"/>
                      <a:pt x="7873" y="933"/>
                    </a:cubicBezTo>
                    <a:cubicBezTo>
                      <a:pt x="7018" y="2643"/>
                      <a:pt x="5592" y="3954"/>
                      <a:pt x="4448" y="5453"/>
                    </a:cubicBezTo>
                    <a:lnTo>
                      <a:pt x="4448" y="5453"/>
                    </a:lnTo>
                    <a:cubicBezTo>
                      <a:pt x="3181" y="3653"/>
                      <a:pt x="1659" y="2030"/>
                      <a:pt x="516" y="115"/>
                    </a:cubicBezTo>
                    <a:cubicBezTo>
                      <a:pt x="466" y="35"/>
                      <a:pt x="394" y="1"/>
                      <a:pt x="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16"/>
              <p:cNvSpPr/>
              <p:nvPr/>
            </p:nvSpPr>
            <p:spPr>
              <a:xfrm>
                <a:off x="1843250" y="3443225"/>
                <a:ext cx="294200" cy="204375"/>
              </a:xfrm>
              <a:custGeom>
                <a:avLst/>
                <a:gdLst/>
                <a:ahLst/>
                <a:cxnLst/>
                <a:rect l="l" t="t" r="r" b="b"/>
                <a:pathLst>
                  <a:path w="11768" h="8175" extrusionOk="0">
                    <a:moveTo>
                      <a:pt x="11417" y="0"/>
                    </a:moveTo>
                    <a:cubicBezTo>
                      <a:pt x="11342" y="0"/>
                      <a:pt x="11270" y="38"/>
                      <a:pt x="11230" y="129"/>
                    </a:cubicBezTo>
                    <a:cubicBezTo>
                      <a:pt x="10001" y="2840"/>
                      <a:pt x="8042" y="5034"/>
                      <a:pt x="6438" y="7503"/>
                    </a:cubicBezTo>
                    <a:lnTo>
                      <a:pt x="6438" y="7503"/>
                    </a:lnTo>
                    <a:cubicBezTo>
                      <a:pt x="4513" y="5600"/>
                      <a:pt x="2450" y="3808"/>
                      <a:pt x="538" y="1895"/>
                    </a:cubicBezTo>
                    <a:cubicBezTo>
                      <a:pt x="486" y="1844"/>
                      <a:pt x="428" y="1822"/>
                      <a:pt x="371" y="1822"/>
                    </a:cubicBezTo>
                    <a:cubicBezTo>
                      <a:pt x="176" y="1822"/>
                      <a:pt x="1" y="2078"/>
                      <a:pt x="178" y="2255"/>
                    </a:cubicBezTo>
                    <a:cubicBezTo>
                      <a:pt x="2172" y="4249"/>
                      <a:pt x="4298" y="6113"/>
                      <a:pt x="6292" y="8108"/>
                    </a:cubicBezTo>
                    <a:cubicBezTo>
                      <a:pt x="6350" y="8151"/>
                      <a:pt x="6419" y="8175"/>
                      <a:pt x="6487" y="8175"/>
                    </a:cubicBezTo>
                    <a:cubicBezTo>
                      <a:pt x="6576" y="8175"/>
                      <a:pt x="6662" y="8135"/>
                      <a:pt x="6718" y="8042"/>
                    </a:cubicBezTo>
                    <a:cubicBezTo>
                      <a:pt x="8352" y="5459"/>
                      <a:pt x="10412" y="3203"/>
                      <a:pt x="11655" y="391"/>
                    </a:cubicBezTo>
                    <a:cubicBezTo>
                      <a:pt x="11768" y="188"/>
                      <a:pt x="11585" y="0"/>
                      <a:pt x="1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16"/>
              <p:cNvSpPr/>
              <p:nvPr/>
            </p:nvSpPr>
            <p:spPr>
              <a:xfrm>
                <a:off x="1863700" y="3664300"/>
                <a:ext cx="294775" cy="191725"/>
              </a:xfrm>
              <a:custGeom>
                <a:avLst/>
                <a:gdLst/>
                <a:ahLst/>
                <a:cxnLst/>
                <a:rect l="l" t="t" r="r" b="b"/>
                <a:pathLst>
                  <a:path w="11791" h="7669" extrusionOk="0">
                    <a:moveTo>
                      <a:pt x="11436" y="0"/>
                    </a:moveTo>
                    <a:cubicBezTo>
                      <a:pt x="11358" y="0"/>
                      <a:pt x="11280" y="34"/>
                      <a:pt x="11229" y="115"/>
                    </a:cubicBezTo>
                    <a:cubicBezTo>
                      <a:pt x="9743" y="2424"/>
                      <a:pt x="8073" y="4610"/>
                      <a:pt x="6722" y="7030"/>
                    </a:cubicBezTo>
                    <a:lnTo>
                      <a:pt x="6722" y="7030"/>
                    </a:lnTo>
                    <a:cubicBezTo>
                      <a:pt x="4518" y="5560"/>
                      <a:pt x="2466" y="3880"/>
                      <a:pt x="537" y="2077"/>
                    </a:cubicBezTo>
                    <a:cubicBezTo>
                      <a:pt x="485" y="2025"/>
                      <a:pt x="427" y="2003"/>
                      <a:pt x="370" y="2003"/>
                    </a:cubicBezTo>
                    <a:cubicBezTo>
                      <a:pt x="176" y="2003"/>
                      <a:pt x="0" y="2259"/>
                      <a:pt x="177" y="2436"/>
                    </a:cubicBezTo>
                    <a:cubicBezTo>
                      <a:pt x="2205" y="4333"/>
                      <a:pt x="4363" y="6066"/>
                      <a:pt x="6684" y="7635"/>
                    </a:cubicBezTo>
                    <a:cubicBezTo>
                      <a:pt x="6728" y="7657"/>
                      <a:pt x="6771" y="7668"/>
                      <a:pt x="6814" y="7668"/>
                    </a:cubicBezTo>
                    <a:cubicBezTo>
                      <a:pt x="6899" y="7668"/>
                      <a:pt x="6979" y="7625"/>
                      <a:pt x="7044" y="7537"/>
                    </a:cubicBezTo>
                    <a:cubicBezTo>
                      <a:pt x="8385" y="5020"/>
                      <a:pt x="10118" y="2763"/>
                      <a:pt x="11654" y="377"/>
                    </a:cubicBezTo>
                    <a:cubicBezTo>
                      <a:pt x="11790" y="173"/>
                      <a:pt x="11613" y="0"/>
                      <a:pt x="114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16"/>
              <p:cNvSpPr/>
              <p:nvPr/>
            </p:nvSpPr>
            <p:spPr>
              <a:xfrm>
                <a:off x="1854875" y="3855800"/>
                <a:ext cx="302475" cy="171125"/>
              </a:xfrm>
              <a:custGeom>
                <a:avLst/>
                <a:gdLst/>
                <a:ahLst/>
                <a:cxnLst/>
                <a:rect l="l" t="t" r="r" b="b"/>
                <a:pathLst>
                  <a:path w="12099" h="6845" extrusionOk="0">
                    <a:moveTo>
                      <a:pt x="379" y="0"/>
                    </a:moveTo>
                    <a:cubicBezTo>
                      <a:pt x="171" y="0"/>
                      <a:pt x="1" y="256"/>
                      <a:pt x="203" y="433"/>
                    </a:cubicBezTo>
                    <a:cubicBezTo>
                      <a:pt x="2656" y="2722"/>
                      <a:pt x="5272" y="4847"/>
                      <a:pt x="8018" y="6809"/>
                    </a:cubicBezTo>
                    <a:cubicBezTo>
                      <a:pt x="8056" y="6834"/>
                      <a:pt x="8098" y="6845"/>
                      <a:pt x="8141" y="6845"/>
                    </a:cubicBezTo>
                    <a:cubicBezTo>
                      <a:pt x="8211" y="6845"/>
                      <a:pt x="8285" y="6817"/>
                      <a:pt x="8345" y="6777"/>
                    </a:cubicBezTo>
                    <a:cubicBezTo>
                      <a:pt x="9784" y="4946"/>
                      <a:pt x="11288" y="3049"/>
                      <a:pt x="12040" y="826"/>
                    </a:cubicBezTo>
                    <a:cubicBezTo>
                      <a:pt x="12099" y="631"/>
                      <a:pt x="11948" y="505"/>
                      <a:pt x="11796" y="505"/>
                    </a:cubicBezTo>
                    <a:cubicBezTo>
                      <a:pt x="11693" y="505"/>
                      <a:pt x="11589" y="563"/>
                      <a:pt x="11550" y="695"/>
                    </a:cubicBezTo>
                    <a:cubicBezTo>
                      <a:pt x="10854" y="2750"/>
                      <a:pt x="9456" y="4530"/>
                      <a:pt x="8122" y="6241"/>
                    </a:cubicBezTo>
                    <a:lnTo>
                      <a:pt x="8122" y="6241"/>
                    </a:lnTo>
                    <a:cubicBezTo>
                      <a:pt x="5466" y="4373"/>
                      <a:pt x="2936" y="2286"/>
                      <a:pt x="563" y="74"/>
                    </a:cubicBezTo>
                    <a:cubicBezTo>
                      <a:pt x="504" y="22"/>
                      <a:pt x="440"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16"/>
              <p:cNvSpPr/>
              <p:nvPr/>
            </p:nvSpPr>
            <p:spPr>
              <a:xfrm>
                <a:off x="1922275" y="4039125"/>
                <a:ext cx="239700" cy="137325"/>
              </a:xfrm>
              <a:custGeom>
                <a:avLst/>
                <a:gdLst/>
                <a:ahLst/>
                <a:cxnLst/>
                <a:rect l="l" t="t" r="r" b="b"/>
                <a:pathLst>
                  <a:path w="9588" h="5493" extrusionOk="0">
                    <a:moveTo>
                      <a:pt x="9240" y="0"/>
                    </a:moveTo>
                    <a:cubicBezTo>
                      <a:pt x="9164" y="0"/>
                      <a:pt x="9091" y="38"/>
                      <a:pt x="9050" y="130"/>
                    </a:cubicBezTo>
                    <a:cubicBezTo>
                      <a:pt x="8204" y="1791"/>
                      <a:pt x="7028" y="3301"/>
                      <a:pt x="6039" y="4921"/>
                    </a:cubicBezTo>
                    <a:lnTo>
                      <a:pt x="6039" y="4921"/>
                    </a:lnTo>
                    <a:cubicBezTo>
                      <a:pt x="3920" y="3669"/>
                      <a:pt x="2385" y="1686"/>
                      <a:pt x="450" y="196"/>
                    </a:cubicBezTo>
                    <a:cubicBezTo>
                      <a:pt x="403" y="161"/>
                      <a:pt x="358" y="145"/>
                      <a:pt x="315" y="145"/>
                    </a:cubicBezTo>
                    <a:cubicBezTo>
                      <a:pt x="121" y="145"/>
                      <a:pt x="1" y="466"/>
                      <a:pt x="189" y="653"/>
                    </a:cubicBezTo>
                    <a:cubicBezTo>
                      <a:pt x="2216" y="2158"/>
                      <a:pt x="3753" y="4250"/>
                      <a:pt x="6009" y="5460"/>
                    </a:cubicBezTo>
                    <a:cubicBezTo>
                      <a:pt x="6042" y="5482"/>
                      <a:pt x="6082" y="5493"/>
                      <a:pt x="6123" y="5493"/>
                    </a:cubicBezTo>
                    <a:cubicBezTo>
                      <a:pt x="6205" y="5493"/>
                      <a:pt x="6292" y="5449"/>
                      <a:pt x="6336" y="5362"/>
                    </a:cubicBezTo>
                    <a:cubicBezTo>
                      <a:pt x="7350" y="3694"/>
                      <a:pt x="8592" y="2125"/>
                      <a:pt x="9475" y="359"/>
                    </a:cubicBezTo>
                    <a:cubicBezTo>
                      <a:pt x="9587" y="180"/>
                      <a:pt x="9407" y="0"/>
                      <a:pt x="92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2" name="Google Shape;212;p16"/>
            <p:cNvSpPr/>
            <p:nvPr/>
          </p:nvSpPr>
          <p:spPr>
            <a:xfrm rot="4565606">
              <a:off x="642010" y="1668384"/>
              <a:ext cx="472489" cy="1996458"/>
            </a:xfrm>
            <a:custGeom>
              <a:avLst/>
              <a:gdLst/>
              <a:ahLst/>
              <a:cxnLst/>
              <a:rect l="l" t="t" r="r" b="b"/>
              <a:pathLst>
                <a:path w="12688" h="53612" extrusionOk="0">
                  <a:moveTo>
                    <a:pt x="2559" y="0"/>
                  </a:moveTo>
                  <a:cubicBezTo>
                    <a:pt x="2453" y="0"/>
                    <a:pt x="2341" y="19"/>
                    <a:pt x="2224" y="59"/>
                  </a:cubicBezTo>
                  <a:cubicBezTo>
                    <a:pt x="197" y="778"/>
                    <a:pt x="3695" y="4636"/>
                    <a:pt x="4219" y="5388"/>
                  </a:cubicBezTo>
                  <a:cubicBezTo>
                    <a:pt x="4219" y="5421"/>
                    <a:pt x="4251" y="5454"/>
                    <a:pt x="4284" y="5454"/>
                  </a:cubicBezTo>
                  <a:cubicBezTo>
                    <a:pt x="4447" y="6010"/>
                    <a:pt x="4644" y="6598"/>
                    <a:pt x="4807" y="7154"/>
                  </a:cubicBezTo>
                  <a:cubicBezTo>
                    <a:pt x="3950" y="7059"/>
                    <a:pt x="2894" y="6753"/>
                    <a:pt x="1928" y="6753"/>
                  </a:cubicBezTo>
                  <a:cubicBezTo>
                    <a:pt x="1236" y="6753"/>
                    <a:pt x="590" y="6910"/>
                    <a:pt x="99" y="7416"/>
                  </a:cubicBezTo>
                  <a:cubicBezTo>
                    <a:pt x="0" y="7547"/>
                    <a:pt x="0" y="7841"/>
                    <a:pt x="229" y="7841"/>
                  </a:cubicBezTo>
                  <a:cubicBezTo>
                    <a:pt x="665" y="7903"/>
                    <a:pt x="1098" y="7927"/>
                    <a:pt x="1530" y="7927"/>
                  </a:cubicBezTo>
                  <a:cubicBezTo>
                    <a:pt x="2687" y="7927"/>
                    <a:pt x="3837" y="7758"/>
                    <a:pt x="5003" y="7710"/>
                  </a:cubicBezTo>
                  <a:cubicBezTo>
                    <a:pt x="5330" y="8789"/>
                    <a:pt x="5657" y="9901"/>
                    <a:pt x="5952" y="11013"/>
                  </a:cubicBezTo>
                  <a:cubicBezTo>
                    <a:pt x="4971" y="10588"/>
                    <a:pt x="3924" y="10359"/>
                    <a:pt x="2878" y="10326"/>
                  </a:cubicBezTo>
                  <a:cubicBezTo>
                    <a:pt x="2420" y="10326"/>
                    <a:pt x="1276" y="10326"/>
                    <a:pt x="1276" y="11013"/>
                  </a:cubicBezTo>
                  <a:cubicBezTo>
                    <a:pt x="1276" y="11739"/>
                    <a:pt x="2207" y="11916"/>
                    <a:pt x="3262" y="11916"/>
                  </a:cubicBezTo>
                  <a:cubicBezTo>
                    <a:pt x="4265" y="11916"/>
                    <a:pt x="5379" y="11756"/>
                    <a:pt x="5911" y="11756"/>
                  </a:cubicBezTo>
                  <a:cubicBezTo>
                    <a:pt x="5978" y="11756"/>
                    <a:pt x="6035" y="11759"/>
                    <a:pt x="6082" y="11765"/>
                  </a:cubicBezTo>
                  <a:lnTo>
                    <a:pt x="6148" y="11765"/>
                  </a:lnTo>
                  <a:cubicBezTo>
                    <a:pt x="6540" y="13301"/>
                    <a:pt x="6867" y="14838"/>
                    <a:pt x="7161" y="16375"/>
                  </a:cubicBezTo>
                  <a:cubicBezTo>
                    <a:pt x="5965" y="16113"/>
                    <a:pt x="4899" y="15668"/>
                    <a:pt x="3662" y="15668"/>
                  </a:cubicBezTo>
                  <a:cubicBezTo>
                    <a:pt x="3512" y="15668"/>
                    <a:pt x="3360" y="15674"/>
                    <a:pt x="3205" y="15688"/>
                  </a:cubicBezTo>
                  <a:cubicBezTo>
                    <a:pt x="2682" y="15721"/>
                    <a:pt x="1537" y="15754"/>
                    <a:pt x="1472" y="16506"/>
                  </a:cubicBezTo>
                  <a:cubicBezTo>
                    <a:pt x="1406" y="17225"/>
                    <a:pt x="3107" y="17454"/>
                    <a:pt x="3565" y="17520"/>
                  </a:cubicBezTo>
                  <a:cubicBezTo>
                    <a:pt x="4099" y="17579"/>
                    <a:pt x="4681" y="17632"/>
                    <a:pt x="5267" y="17632"/>
                  </a:cubicBezTo>
                  <a:cubicBezTo>
                    <a:pt x="5971" y="17632"/>
                    <a:pt x="6682" y="17555"/>
                    <a:pt x="7325" y="17323"/>
                  </a:cubicBezTo>
                  <a:cubicBezTo>
                    <a:pt x="7554" y="18664"/>
                    <a:pt x="7717" y="20037"/>
                    <a:pt x="7913" y="21378"/>
                  </a:cubicBezTo>
                  <a:cubicBezTo>
                    <a:pt x="6775" y="20991"/>
                    <a:pt x="5541" y="20350"/>
                    <a:pt x="4345" y="20350"/>
                  </a:cubicBezTo>
                  <a:cubicBezTo>
                    <a:pt x="3823" y="20350"/>
                    <a:pt x="3309" y="20472"/>
                    <a:pt x="2812" y="20789"/>
                  </a:cubicBezTo>
                  <a:cubicBezTo>
                    <a:pt x="2649" y="20887"/>
                    <a:pt x="2649" y="21116"/>
                    <a:pt x="2812" y="21214"/>
                  </a:cubicBezTo>
                  <a:cubicBezTo>
                    <a:pt x="3970" y="21885"/>
                    <a:pt x="5411" y="22101"/>
                    <a:pt x="6766" y="22101"/>
                  </a:cubicBezTo>
                  <a:cubicBezTo>
                    <a:pt x="6866" y="22101"/>
                    <a:pt x="6965" y="22100"/>
                    <a:pt x="7063" y="22097"/>
                  </a:cubicBezTo>
                  <a:lnTo>
                    <a:pt x="7129" y="22097"/>
                  </a:lnTo>
                  <a:cubicBezTo>
                    <a:pt x="7145" y="22114"/>
                    <a:pt x="7161" y="22122"/>
                    <a:pt x="7178" y="22122"/>
                  </a:cubicBezTo>
                  <a:cubicBezTo>
                    <a:pt x="7194" y="22122"/>
                    <a:pt x="7210" y="22114"/>
                    <a:pt x="7227" y="22097"/>
                  </a:cubicBezTo>
                  <a:cubicBezTo>
                    <a:pt x="7488" y="22097"/>
                    <a:pt x="7717" y="22097"/>
                    <a:pt x="7979" y="22065"/>
                  </a:cubicBezTo>
                  <a:cubicBezTo>
                    <a:pt x="8208" y="24452"/>
                    <a:pt x="8306" y="26839"/>
                    <a:pt x="8240" y="29225"/>
                  </a:cubicBezTo>
                  <a:cubicBezTo>
                    <a:pt x="8142" y="33215"/>
                    <a:pt x="7685" y="37237"/>
                    <a:pt x="7358" y="41226"/>
                  </a:cubicBezTo>
                  <a:cubicBezTo>
                    <a:pt x="7031" y="45378"/>
                    <a:pt x="5298" y="49269"/>
                    <a:pt x="4349" y="53291"/>
                  </a:cubicBezTo>
                  <a:cubicBezTo>
                    <a:pt x="4310" y="53486"/>
                    <a:pt x="4469" y="53612"/>
                    <a:pt x="4624" y="53612"/>
                  </a:cubicBezTo>
                  <a:cubicBezTo>
                    <a:pt x="4729" y="53612"/>
                    <a:pt x="4833" y="53554"/>
                    <a:pt x="4872" y="53422"/>
                  </a:cubicBezTo>
                  <a:cubicBezTo>
                    <a:pt x="5755" y="49596"/>
                    <a:pt x="7227" y="45934"/>
                    <a:pt x="7783" y="42043"/>
                  </a:cubicBezTo>
                  <a:cubicBezTo>
                    <a:pt x="8371" y="37825"/>
                    <a:pt x="8600" y="33444"/>
                    <a:pt x="8764" y="29225"/>
                  </a:cubicBezTo>
                  <a:cubicBezTo>
                    <a:pt x="8796" y="27885"/>
                    <a:pt x="8796" y="26544"/>
                    <a:pt x="8764" y="25236"/>
                  </a:cubicBezTo>
                  <a:cubicBezTo>
                    <a:pt x="8829" y="25236"/>
                    <a:pt x="8894" y="25171"/>
                    <a:pt x="8927" y="25106"/>
                  </a:cubicBezTo>
                  <a:lnTo>
                    <a:pt x="8927" y="25073"/>
                  </a:lnTo>
                  <a:cubicBezTo>
                    <a:pt x="9777" y="24517"/>
                    <a:pt x="10431" y="23667"/>
                    <a:pt x="11216" y="23046"/>
                  </a:cubicBezTo>
                  <a:cubicBezTo>
                    <a:pt x="11870" y="22490"/>
                    <a:pt x="12687" y="21770"/>
                    <a:pt x="12687" y="20855"/>
                  </a:cubicBezTo>
                  <a:cubicBezTo>
                    <a:pt x="12687" y="20724"/>
                    <a:pt x="12589" y="20626"/>
                    <a:pt x="12458" y="20626"/>
                  </a:cubicBezTo>
                  <a:cubicBezTo>
                    <a:pt x="12295" y="20588"/>
                    <a:pt x="12138" y="20570"/>
                    <a:pt x="11987" y="20570"/>
                  </a:cubicBezTo>
                  <a:cubicBezTo>
                    <a:pt x="10314" y="20570"/>
                    <a:pt x="9325" y="22754"/>
                    <a:pt x="8665" y="24223"/>
                  </a:cubicBezTo>
                  <a:cubicBezTo>
                    <a:pt x="8567" y="22784"/>
                    <a:pt x="8437" y="21313"/>
                    <a:pt x="8240" y="19874"/>
                  </a:cubicBezTo>
                  <a:cubicBezTo>
                    <a:pt x="8306" y="19874"/>
                    <a:pt x="8371" y="19841"/>
                    <a:pt x="8404" y="19808"/>
                  </a:cubicBezTo>
                  <a:cubicBezTo>
                    <a:pt x="9352" y="18729"/>
                    <a:pt x="10791" y="17389"/>
                    <a:pt x="10824" y="15852"/>
                  </a:cubicBezTo>
                  <a:cubicBezTo>
                    <a:pt x="10824" y="15721"/>
                    <a:pt x="10725" y="15590"/>
                    <a:pt x="10562" y="15590"/>
                  </a:cubicBezTo>
                  <a:cubicBezTo>
                    <a:pt x="9123" y="15688"/>
                    <a:pt x="8469" y="17291"/>
                    <a:pt x="8077" y="18631"/>
                  </a:cubicBezTo>
                  <a:cubicBezTo>
                    <a:pt x="7848" y="17323"/>
                    <a:pt x="7619" y="16015"/>
                    <a:pt x="7325" y="14707"/>
                  </a:cubicBezTo>
                  <a:lnTo>
                    <a:pt x="7325" y="14707"/>
                  </a:lnTo>
                  <a:cubicBezTo>
                    <a:pt x="7351" y="14716"/>
                    <a:pt x="7377" y="14720"/>
                    <a:pt x="7403" y="14720"/>
                  </a:cubicBezTo>
                  <a:cubicBezTo>
                    <a:pt x="7473" y="14720"/>
                    <a:pt x="7539" y="14690"/>
                    <a:pt x="7586" y="14642"/>
                  </a:cubicBezTo>
                  <a:cubicBezTo>
                    <a:pt x="7979" y="14217"/>
                    <a:pt x="11510" y="9737"/>
                    <a:pt x="9712" y="9443"/>
                  </a:cubicBezTo>
                  <a:cubicBezTo>
                    <a:pt x="9683" y="9438"/>
                    <a:pt x="9653" y="9436"/>
                    <a:pt x="9625" y="9436"/>
                  </a:cubicBezTo>
                  <a:cubicBezTo>
                    <a:pt x="9045" y="9436"/>
                    <a:pt x="8588" y="10344"/>
                    <a:pt x="8338" y="10718"/>
                  </a:cubicBezTo>
                  <a:cubicBezTo>
                    <a:pt x="7815" y="11667"/>
                    <a:pt x="7390" y="12680"/>
                    <a:pt x="7129" y="13759"/>
                  </a:cubicBezTo>
                  <a:cubicBezTo>
                    <a:pt x="6834" y="12451"/>
                    <a:pt x="6507" y="11143"/>
                    <a:pt x="6115" y="9868"/>
                  </a:cubicBezTo>
                  <a:cubicBezTo>
                    <a:pt x="6867" y="9018"/>
                    <a:pt x="7227" y="7808"/>
                    <a:pt x="7750" y="6827"/>
                  </a:cubicBezTo>
                  <a:cubicBezTo>
                    <a:pt x="8208" y="6010"/>
                    <a:pt x="8731" y="4996"/>
                    <a:pt x="8502" y="4015"/>
                  </a:cubicBezTo>
                  <a:cubicBezTo>
                    <a:pt x="8455" y="3921"/>
                    <a:pt x="8358" y="3845"/>
                    <a:pt x="8246" y="3845"/>
                  </a:cubicBezTo>
                  <a:cubicBezTo>
                    <a:pt x="8202" y="3845"/>
                    <a:pt x="8156" y="3857"/>
                    <a:pt x="8110" y="3884"/>
                  </a:cubicBezTo>
                  <a:cubicBezTo>
                    <a:pt x="6638" y="4538"/>
                    <a:pt x="5788" y="6566"/>
                    <a:pt x="5690" y="8266"/>
                  </a:cubicBezTo>
                  <a:cubicBezTo>
                    <a:pt x="5363" y="7187"/>
                    <a:pt x="5036" y="6141"/>
                    <a:pt x="4676" y="5062"/>
                  </a:cubicBezTo>
                  <a:lnTo>
                    <a:pt x="4676" y="5029"/>
                  </a:lnTo>
                  <a:cubicBezTo>
                    <a:pt x="4584" y="4019"/>
                    <a:pt x="4120" y="0"/>
                    <a:pt x="25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3" name="Google Shape;213;p16"/>
            <p:cNvGrpSpPr/>
            <p:nvPr/>
          </p:nvGrpSpPr>
          <p:grpSpPr>
            <a:xfrm rot="582567">
              <a:off x="-106165" y="1816891"/>
              <a:ext cx="1294561" cy="1244937"/>
              <a:chOff x="6624525" y="1838863"/>
              <a:chExt cx="956750" cy="920075"/>
            </a:xfrm>
          </p:grpSpPr>
          <p:sp>
            <p:nvSpPr>
              <p:cNvPr id="214" name="Google Shape;214;p16"/>
              <p:cNvSpPr/>
              <p:nvPr/>
            </p:nvSpPr>
            <p:spPr>
              <a:xfrm>
                <a:off x="6624525" y="1838863"/>
                <a:ext cx="956750" cy="920075"/>
              </a:xfrm>
              <a:custGeom>
                <a:avLst/>
                <a:gdLst/>
                <a:ahLst/>
                <a:cxnLst/>
                <a:rect l="l" t="t" r="r" b="b"/>
                <a:pathLst>
                  <a:path w="38270" h="36803" extrusionOk="0">
                    <a:moveTo>
                      <a:pt x="29339" y="1"/>
                    </a:moveTo>
                    <a:cubicBezTo>
                      <a:pt x="25169" y="1"/>
                      <a:pt x="20610" y="6521"/>
                      <a:pt x="18847" y="8911"/>
                    </a:cubicBezTo>
                    <a:cubicBezTo>
                      <a:pt x="16907" y="5903"/>
                      <a:pt x="15466" y="4737"/>
                      <a:pt x="14348" y="4737"/>
                    </a:cubicBezTo>
                    <a:cubicBezTo>
                      <a:pt x="11395" y="4737"/>
                      <a:pt x="10698" y="12874"/>
                      <a:pt x="9037" y="16693"/>
                    </a:cubicBezTo>
                    <a:cubicBezTo>
                      <a:pt x="7029" y="14772"/>
                      <a:pt x="5557" y="13973"/>
                      <a:pt x="4497" y="13973"/>
                    </a:cubicBezTo>
                    <a:cubicBezTo>
                      <a:pt x="0" y="13973"/>
                      <a:pt x="2943" y="28364"/>
                      <a:pt x="4002" y="32519"/>
                    </a:cubicBezTo>
                    <a:lnTo>
                      <a:pt x="4721" y="36802"/>
                    </a:lnTo>
                    <a:cubicBezTo>
                      <a:pt x="9561" y="35363"/>
                      <a:pt x="15185" y="32486"/>
                      <a:pt x="20449" y="32257"/>
                    </a:cubicBezTo>
                    <a:cubicBezTo>
                      <a:pt x="26400" y="32028"/>
                      <a:pt x="36700" y="28595"/>
                      <a:pt x="25942" y="24704"/>
                    </a:cubicBezTo>
                    <a:cubicBezTo>
                      <a:pt x="28231" y="21728"/>
                      <a:pt x="34411" y="21499"/>
                      <a:pt x="36013" y="17837"/>
                    </a:cubicBezTo>
                    <a:cubicBezTo>
                      <a:pt x="38270" y="12802"/>
                      <a:pt x="32580" y="12802"/>
                      <a:pt x="29147" y="12573"/>
                    </a:cubicBezTo>
                    <a:cubicBezTo>
                      <a:pt x="29572" y="9597"/>
                      <a:pt x="35065" y="2763"/>
                      <a:pt x="31174" y="474"/>
                    </a:cubicBezTo>
                    <a:cubicBezTo>
                      <a:pt x="30578" y="147"/>
                      <a:pt x="29963" y="1"/>
                      <a:pt x="29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16"/>
              <p:cNvSpPr/>
              <p:nvPr/>
            </p:nvSpPr>
            <p:spPr>
              <a:xfrm>
                <a:off x="6749225" y="1983763"/>
                <a:ext cx="594325" cy="749875"/>
              </a:xfrm>
              <a:custGeom>
                <a:avLst/>
                <a:gdLst/>
                <a:ahLst/>
                <a:cxnLst/>
                <a:rect l="l" t="t" r="r" b="b"/>
                <a:pathLst>
                  <a:path w="23773" h="29995" extrusionOk="0">
                    <a:moveTo>
                      <a:pt x="23394" y="0"/>
                    </a:moveTo>
                    <a:cubicBezTo>
                      <a:pt x="23333" y="0"/>
                      <a:pt x="23270" y="22"/>
                      <a:pt x="23211" y="74"/>
                    </a:cubicBezTo>
                    <a:cubicBezTo>
                      <a:pt x="19254" y="3638"/>
                      <a:pt x="16475" y="8248"/>
                      <a:pt x="13205" y="12401"/>
                    </a:cubicBezTo>
                    <a:cubicBezTo>
                      <a:pt x="10197" y="16161"/>
                      <a:pt x="6665" y="19496"/>
                      <a:pt x="3722" y="23322"/>
                    </a:cubicBezTo>
                    <a:cubicBezTo>
                      <a:pt x="2218" y="25251"/>
                      <a:pt x="812" y="27344"/>
                      <a:pt x="60" y="29698"/>
                    </a:cubicBezTo>
                    <a:cubicBezTo>
                      <a:pt x="1" y="29877"/>
                      <a:pt x="169" y="29995"/>
                      <a:pt x="326" y="29995"/>
                    </a:cubicBezTo>
                    <a:cubicBezTo>
                      <a:pt x="428" y="29995"/>
                      <a:pt x="525" y="29945"/>
                      <a:pt x="551" y="29829"/>
                    </a:cubicBezTo>
                    <a:cubicBezTo>
                      <a:pt x="1205" y="27736"/>
                      <a:pt x="2414" y="25873"/>
                      <a:pt x="3722" y="24140"/>
                    </a:cubicBezTo>
                    <a:cubicBezTo>
                      <a:pt x="5226" y="22145"/>
                      <a:pt x="6894" y="20281"/>
                      <a:pt x="8562" y="18417"/>
                    </a:cubicBezTo>
                    <a:cubicBezTo>
                      <a:pt x="10099" y="16717"/>
                      <a:pt x="11701" y="15049"/>
                      <a:pt x="13139" y="13284"/>
                    </a:cubicBezTo>
                    <a:cubicBezTo>
                      <a:pt x="14774" y="11256"/>
                      <a:pt x="16278" y="9164"/>
                      <a:pt x="17815" y="7071"/>
                    </a:cubicBezTo>
                    <a:cubicBezTo>
                      <a:pt x="19548" y="4717"/>
                      <a:pt x="21379" y="2395"/>
                      <a:pt x="23570" y="433"/>
                    </a:cubicBezTo>
                    <a:cubicBezTo>
                      <a:pt x="23773" y="256"/>
                      <a:pt x="23603" y="0"/>
                      <a:pt x="23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16"/>
              <p:cNvSpPr/>
              <p:nvPr/>
            </p:nvSpPr>
            <p:spPr>
              <a:xfrm>
                <a:off x="6813650" y="2412463"/>
                <a:ext cx="225650" cy="190325"/>
              </a:xfrm>
              <a:custGeom>
                <a:avLst/>
                <a:gdLst/>
                <a:ahLst/>
                <a:cxnLst/>
                <a:rect l="l" t="t" r="r" b="b"/>
                <a:pathLst>
                  <a:path w="9026" h="7613" extrusionOk="0">
                    <a:moveTo>
                      <a:pt x="695" y="1"/>
                    </a:moveTo>
                    <a:cubicBezTo>
                      <a:pt x="597" y="1"/>
                      <a:pt x="498" y="58"/>
                      <a:pt x="459" y="190"/>
                    </a:cubicBezTo>
                    <a:cubicBezTo>
                      <a:pt x="1" y="2545"/>
                      <a:pt x="230" y="4964"/>
                      <a:pt x="230" y="7351"/>
                    </a:cubicBezTo>
                    <a:cubicBezTo>
                      <a:pt x="230" y="7482"/>
                      <a:pt x="328" y="7613"/>
                      <a:pt x="491" y="7613"/>
                    </a:cubicBezTo>
                    <a:lnTo>
                      <a:pt x="8699" y="6926"/>
                    </a:lnTo>
                    <a:cubicBezTo>
                      <a:pt x="9016" y="6894"/>
                      <a:pt x="9025" y="6402"/>
                      <a:pt x="8727" y="6402"/>
                    </a:cubicBezTo>
                    <a:cubicBezTo>
                      <a:pt x="8718" y="6402"/>
                      <a:pt x="8709" y="6402"/>
                      <a:pt x="8699" y="6403"/>
                    </a:cubicBezTo>
                    <a:lnTo>
                      <a:pt x="719" y="7071"/>
                    </a:lnTo>
                    <a:lnTo>
                      <a:pt x="719" y="7071"/>
                    </a:lnTo>
                    <a:cubicBezTo>
                      <a:pt x="706" y="4810"/>
                      <a:pt x="541" y="2550"/>
                      <a:pt x="949" y="321"/>
                    </a:cubicBezTo>
                    <a:cubicBezTo>
                      <a:pt x="988" y="126"/>
                      <a:pt x="841" y="1"/>
                      <a:pt x="6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16"/>
              <p:cNvSpPr/>
              <p:nvPr/>
            </p:nvSpPr>
            <p:spPr>
              <a:xfrm>
                <a:off x="6938075" y="2231038"/>
                <a:ext cx="256850" cy="217375"/>
              </a:xfrm>
              <a:custGeom>
                <a:avLst/>
                <a:gdLst/>
                <a:ahLst/>
                <a:cxnLst/>
                <a:rect l="l" t="t" r="r" b="b"/>
                <a:pathLst>
                  <a:path w="10274" h="8695" extrusionOk="0">
                    <a:moveTo>
                      <a:pt x="1220" y="0"/>
                    </a:moveTo>
                    <a:cubicBezTo>
                      <a:pt x="1106" y="0"/>
                      <a:pt x="991" y="74"/>
                      <a:pt x="975" y="221"/>
                    </a:cubicBezTo>
                    <a:cubicBezTo>
                      <a:pt x="975" y="2935"/>
                      <a:pt x="975" y="5747"/>
                      <a:pt x="59" y="8396"/>
                    </a:cubicBezTo>
                    <a:cubicBezTo>
                      <a:pt x="1" y="8572"/>
                      <a:pt x="153" y="8695"/>
                      <a:pt x="326" y="8695"/>
                    </a:cubicBezTo>
                    <a:cubicBezTo>
                      <a:pt x="346" y="8695"/>
                      <a:pt x="366" y="8693"/>
                      <a:pt x="386" y="8690"/>
                    </a:cubicBezTo>
                    <a:cubicBezTo>
                      <a:pt x="3558" y="8232"/>
                      <a:pt x="6828" y="8298"/>
                      <a:pt x="9967" y="7545"/>
                    </a:cubicBezTo>
                    <a:cubicBezTo>
                      <a:pt x="10274" y="7484"/>
                      <a:pt x="10178" y="7049"/>
                      <a:pt x="9895" y="7049"/>
                    </a:cubicBezTo>
                    <a:cubicBezTo>
                      <a:pt x="9876" y="7049"/>
                      <a:pt x="9857" y="7051"/>
                      <a:pt x="9836" y="7055"/>
                    </a:cubicBezTo>
                    <a:cubicBezTo>
                      <a:pt x="6847" y="7740"/>
                      <a:pt x="3739" y="7743"/>
                      <a:pt x="682" y="8137"/>
                    </a:cubicBezTo>
                    <a:lnTo>
                      <a:pt x="682" y="8137"/>
                    </a:lnTo>
                    <a:cubicBezTo>
                      <a:pt x="1495" y="5597"/>
                      <a:pt x="1465" y="2865"/>
                      <a:pt x="1465" y="221"/>
                    </a:cubicBezTo>
                    <a:cubicBezTo>
                      <a:pt x="1449" y="74"/>
                      <a:pt x="1335" y="0"/>
                      <a:pt x="12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16"/>
              <p:cNvSpPr/>
              <p:nvPr/>
            </p:nvSpPr>
            <p:spPr>
              <a:xfrm>
                <a:off x="7094050" y="2121688"/>
                <a:ext cx="151575" cy="149350"/>
              </a:xfrm>
              <a:custGeom>
                <a:avLst/>
                <a:gdLst/>
                <a:ahLst/>
                <a:cxnLst/>
                <a:rect l="l" t="t" r="r" b="b"/>
                <a:pathLst>
                  <a:path w="6063" h="5974" extrusionOk="0">
                    <a:moveTo>
                      <a:pt x="699" y="1"/>
                    </a:moveTo>
                    <a:cubicBezTo>
                      <a:pt x="581" y="1"/>
                      <a:pt x="458" y="83"/>
                      <a:pt x="425" y="246"/>
                    </a:cubicBezTo>
                    <a:cubicBezTo>
                      <a:pt x="425" y="2077"/>
                      <a:pt x="0" y="3876"/>
                      <a:pt x="197" y="5707"/>
                    </a:cubicBezTo>
                    <a:cubicBezTo>
                      <a:pt x="197" y="5853"/>
                      <a:pt x="328" y="5973"/>
                      <a:pt x="473" y="5973"/>
                    </a:cubicBezTo>
                    <a:cubicBezTo>
                      <a:pt x="489" y="5973"/>
                      <a:pt x="507" y="5972"/>
                      <a:pt x="524" y="5968"/>
                    </a:cubicBezTo>
                    <a:cubicBezTo>
                      <a:pt x="2289" y="5739"/>
                      <a:pt x="4088" y="5968"/>
                      <a:pt x="5788" y="5511"/>
                    </a:cubicBezTo>
                    <a:cubicBezTo>
                      <a:pt x="6063" y="5419"/>
                      <a:pt x="5967" y="5014"/>
                      <a:pt x="5713" y="5014"/>
                    </a:cubicBezTo>
                    <a:cubicBezTo>
                      <a:pt x="5695" y="5014"/>
                      <a:pt x="5677" y="5016"/>
                      <a:pt x="5657" y="5020"/>
                    </a:cubicBezTo>
                    <a:cubicBezTo>
                      <a:pt x="4054" y="5452"/>
                      <a:pt x="2335" y="5273"/>
                      <a:pt x="691" y="5443"/>
                    </a:cubicBezTo>
                    <a:lnTo>
                      <a:pt x="691" y="5443"/>
                    </a:lnTo>
                    <a:cubicBezTo>
                      <a:pt x="534" y="3703"/>
                      <a:pt x="949" y="1989"/>
                      <a:pt x="949" y="246"/>
                    </a:cubicBezTo>
                    <a:cubicBezTo>
                      <a:pt x="932" y="83"/>
                      <a:pt x="818" y="1"/>
                      <a:pt x="6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16"/>
              <p:cNvSpPr/>
              <p:nvPr/>
            </p:nvSpPr>
            <p:spPr>
              <a:xfrm>
                <a:off x="7206850" y="2012738"/>
                <a:ext cx="106300" cy="121350"/>
              </a:xfrm>
              <a:custGeom>
                <a:avLst/>
                <a:gdLst/>
                <a:ahLst/>
                <a:cxnLst/>
                <a:rect l="l" t="t" r="r" b="b"/>
                <a:pathLst>
                  <a:path w="4252" h="4854" extrusionOk="0">
                    <a:moveTo>
                      <a:pt x="723" y="1"/>
                    </a:moveTo>
                    <a:cubicBezTo>
                      <a:pt x="625" y="1"/>
                      <a:pt x="537" y="58"/>
                      <a:pt x="524" y="190"/>
                    </a:cubicBezTo>
                    <a:cubicBezTo>
                      <a:pt x="295" y="1531"/>
                      <a:pt x="262" y="2937"/>
                      <a:pt x="66" y="4310"/>
                    </a:cubicBezTo>
                    <a:cubicBezTo>
                      <a:pt x="1" y="4441"/>
                      <a:pt x="99" y="4571"/>
                      <a:pt x="230" y="4604"/>
                    </a:cubicBezTo>
                    <a:cubicBezTo>
                      <a:pt x="1213" y="4759"/>
                      <a:pt x="2196" y="4853"/>
                      <a:pt x="3179" y="4853"/>
                    </a:cubicBezTo>
                    <a:cubicBezTo>
                      <a:pt x="3439" y="4853"/>
                      <a:pt x="3698" y="4847"/>
                      <a:pt x="3957" y="4833"/>
                    </a:cubicBezTo>
                    <a:cubicBezTo>
                      <a:pt x="4252" y="4800"/>
                      <a:pt x="4252" y="4375"/>
                      <a:pt x="3957" y="4343"/>
                    </a:cubicBezTo>
                    <a:cubicBezTo>
                      <a:pt x="3761" y="4348"/>
                      <a:pt x="3565" y="4351"/>
                      <a:pt x="3368" y="4351"/>
                    </a:cubicBezTo>
                    <a:cubicBezTo>
                      <a:pt x="2436" y="4351"/>
                      <a:pt x="1507" y="4289"/>
                      <a:pt x="596" y="4151"/>
                    </a:cubicBezTo>
                    <a:lnTo>
                      <a:pt x="596" y="4151"/>
                    </a:lnTo>
                    <a:cubicBezTo>
                      <a:pt x="758" y="2874"/>
                      <a:pt x="802" y="1598"/>
                      <a:pt x="1014" y="321"/>
                    </a:cubicBezTo>
                    <a:cubicBezTo>
                      <a:pt x="1034" y="126"/>
                      <a:pt x="867" y="1"/>
                      <a:pt x="7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 name="Google Shape;220;p16"/>
            <p:cNvGrpSpPr/>
            <p:nvPr/>
          </p:nvGrpSpPr>
          <p:grpSpPr>
            <a:xfrm rot="5400000">
              <a:off x="-227254" y="2783000"/>
              <a:ext cx="979622" cy="756603"/>
              <a:chOff x="5419242" y="2066029"/>
              <a:chExt cx="618800" cy="477925"/>
            </a:xfrm>
          </p:grpSpPr>
          <p:sp>
            <p:nvSpPr>
              <p:cNvPr id="221" name="Google Shape;221;p16"/>
              <p:cNvSpPr/>
              <p:nvPr/>
            </p:nvSpPr>
            <p:spPr>
              <a:xfrm>
                <a:off x="5419242" y="2066029"/>
                <a:ext cx="618800" cy="466075"/>
              </a:xfrm>
              <a:custGeom>
                <a:avLst/>
                <a:gdLst/>
                <a:ahLst/>
                <a:cxnLst/>
                <a:rect l="l" t="t" r="r" b="b"/>
                <a:pathLst>
                  <a:path w="24752" h="18643" extrusionOk="0">
                    <a:moveTo>
                      <a:pt x="14240" y="1"/>
                    </a:moveTo>
                    <a:cubicBezTo>
                      <a:pt x="11170" y="1"/>
                      <a:pt x="9340" y="7681"/>
                      <a:pt x="8339" y="9683"/>
                    </a:cubicBezTo>
                    <a:cubicBezTo>
                      <a:pt x="8143" y="7296"/>
                      <a:pt x="7129" y="4942"/>
                      <a:pt x="5854" y="2882"/>
                    </a:cubicBezTo>
                    <a:cubicBezTo>
                      <a:pt x="4786" y="1379"/>
                      <a:pt x="3826" y="259"/>
                      <a:pt x="3009" y="259"/>
                    </a:cubicBezTo>
                    <a:cubicBezTo>
                      <a:pt x="2476" y="259"/>
                      <a:pt x="2004" y="737"/>
                      <a:pt x="1603" y="1901"/>
                    </a:cubicBezTo>
                    <a:cubicBezTo>
                      <a:pt x="1" y="6904"/>
                      <a:pt x="5331" y="14195"/>
                      <a:pt x="7260" y="18642"/>
                    </a:cubicBezTo>
                    <a:cubicBezTo>
                      <a:pt x="10857" y="17923"/>
                      <a:pt x="18116" y="14620"/>
                      <a:pt x="20797" y="12037"/>
                    </a:cubicBezTo>
                    <a:cubicBezTo>
                      <a:pt x="24751" y="8624"/>
                      <a:pt x="24034" y="6689"/>
                      <a:pt x="21493" y="6689"/>
                    </a:cubicBezTo>
                    <a:cubicBezTo>
                      <a:pt x="19579" y="6689"/>
                      <a:pt x="16632" y="7786"/>
                      <a:pt x="13865" y="10173"/>
                    </a:cubicBezTo>
                    <a:cubicBezTo>
                      <a:pt x="14355" y="8310"/>
                      <a:pt x="17592" y="462"/>
                      <a:pt x="14355" y="4"/>
                    </a:cubicBezTo>
                    <a:cubicBezTo>
                      <a:pt x="14317" y="2"/>
                      <a:pt x="14278" y="1"/>
                      <a:pt x="14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16"/>
              <p:cNvSpPr/>
              <p:nvPr/>
            </p:nvSpPr>
            <p:spPr>
              <a:xfrm>
                <a:off x="5491192" y="2236904"/>
                <a:ext cx="396975" cy="298450"/>
              </a:xfrm>
              <a:custGeom>
                <a:avLst/>
                <a:gdLst/>
                <a:ahLst/>
                <a:cxnLst/>
                <a:rect l="l" t="t" r="r" b="b"/>
                <a:pathLst>
                  <a:path w="15879" h="11938" extrusionOk="0">
                    <a:moveTo>
                      <a:pt x="9112" y="1"/>
                    </a:moveTo>
                    <a:cubicBezTo>
                      <a:pt x="7163" y="1"/>
                      <a:pt x="5976" y="4925"/>
                      <a:pt x="5330" y="6216"/>
                    </a:cubicBezTo>
                    <a:cubicBezTo>
                      <a:pt x="5166" y="4646"/>
                      <a:pt x="4611" y="3142"/>
                      <a:pt x="3728" y="1834"/>
                    </a:cubicBezTo>
                    <a:cubicBezTo>
                      <a:pt x="3057" y="868"/>
                      <a:pt x="2446" y="151"/>
                      <a:pt x="1923" y="151"/>
                    </a:cubicBezTo>
                    <a:cubicBezTo>
                      <a:pt x="1579" y="151"/>
                      <a:pt x="1273" y="461"/>
                      <a:pt x="1014" y="1213"/>
                    </a:cubicBezTo>
                    <a:cubicBezTo>
                      <a:pt x="0" y="4417"/>
                      <a:pt x="3433" y="9093"/>
                      <a:pt x="4643" y="11938"/>
                    </a:cubicBezTo>
                    <a:cubicBezTo>
                      <a:pt x="6965" y="11480"/>
                      <a:pt x="11608" y="9355"/>
                      <a:pt x="13341" y="7720"/>
                    </a:cubicBezTo>
                    <a:cubicBezTo>
                      <a:pt x="15878" y="5519"/>
                      <a:pt x="15414" y="4275"/>
                      <a:pt x="13782" y="4275"/>
                    </a:cubicBezTo>
                    <a:cubicBezTo>
                      <a:pt x="12553" y="4275"/>
                      <a:pt x="10663" y="4980"/>
                      <a:pt x="8894" y="6510"/>
                    </a:cubicBezTo>
                    <a:cubicBezTo>
                      <a:pt x="9188" y="5300"/>
                      <a:pt x="11281" y="297"/>
                      <a:pt x="9188" y="3"/>
                    </a:cubicBezTo>
                    <a:cubicBezTo>
                      <a:pt x="9163" y="1"/>
                      <a:pt x="9137" y="1"/>
                      <a:pt x="91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16"/>
              <p:cNvSpPr/>
              <p:nvPr/>
            </p:nvSpPr>
            <p:spPr>
              <a:xfrm>
                <a:off x="5551517" y="2291104"/>
                <a:ext cx="68025" cy="247125"/>
              </a:xfrm>
              <a:custGeom>
                <a:avLst/>
                <a:gdLst/>
                <a:ahLst/>
                <a:cxnLst/>
                <a:rect l="l" t="t" r="r" b="b"/>
                <a:pathLst>
                  <a:path w="2721" h="9885" extrusionOk="0">
                    <a:moveTo>
                      <a:pt x="307" y="0"/>
                    </a:moveTo>
                    <a:cubicBezTo>
                      <a:pt x="159" y="0"/>
                      <a:pt x="1" y="125"/>
                      <a:pt x="40" y="320"/>
                    </a:cubicBezTo>
                    <a:cubicBezTo>
                      <a:pt x="367" y="1857"/>
                      <a:pt x="824" y="3394"/>
                      <a:pt x="1413" y="4865"/>
                    </a:cubicBezTo>
                    <a:cubicBezTo>
                      <a:pt x="1969" y="6402"/>
                      <a:pt x="2198" y="8037"/>
                      <a:pt x="2067" y="9639"/>
                    </a:cubicBezTo>
                    <a:cubicBezTo>
                      <a:pt x="2050" y="9803"/>
                      <a:pt x="2165" y="9884"/>
                      <a:pt x="2292" y="9884"/>
                    </a:cubicBezTo>
                    <a:cubicBezTo>
                      <a:pt x="2418" y="9884"/>
                      <a:pt x="2557" y="9803"/>
                      <a:pt x="2590" y="9639"/>
                    </a:cubicBezTo>
                    <a:cubicBezTo>
                      <a:pt x="2721" y="8037"/>
                      <a:pt x="2492" y="6402"/>
                      <a:pt x="1936" y="4865"/>
                    </a:cubicBezTo>
                    <a:cubicBezTo>
                      <a:pt x="1446" y="3328"/>
                      <a:pt x="824" y="1792"/>
                      <a:pt x="530" y="189"/>
                    </a:cubicBezTo>
                    <a:cubicBezTo>
                      <a:pt x="504" y="57"/>
                      <a:pt x="408" y="0"/>
                      <a:pt x="3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16"/>
              <p:cNvSpPr/>
              <p:nvPr/>
            </p:nvSpPr>
            <p:spPr>
              <a:xfrm>
                <a:off x="5607592" y="2290979"/>
                <a:ext cx="101675" cy="252975"/>
              </a:xfrm>
              <a:custGeom>
                <a:avLst/>
                <a:gdLst/>
                <a:ahLst/>
                <a:cxnLst/>
                <a:rect l="l" t="t" r="r" b="b"/>
                <a:pathLst>
                  <a:path w="4067" h="10119" extrusionOk="0">
                    <a:moveTo>
                      <a:pt x="3722" y="0"/>
                    </a:moveTo>
                    <a:cubicBezTo>
                      <a:pt x="3645" y="0"/>
                      <a:pt x="3569" y="38"/>
                      <a:pt x="3519" y="129"/>
                    </a:cubicBezTo>
                    <a:cubicBezTo>
                      <a:pt x="2080" y="3235"/>
                      <a:pt x="674" y="6407"/>
                      <a:pt x="20" y="9808"/>
                    </a:cubicBezTo>
                    <a:cubicBezTo>
                      <a:pt x="0" y="9988"/>
                      <a:pt x="176" y="10119"/>
                      <a:pt x="322" y="10119"/>
                    </a:cubicBezTo>
                    <a:cubicBezTo>
                      <a:pt x="416" y="10119"/>
                      <a:pt x="498" y="10066"/>
                      <a:pt x="510" y="9938"/>
                    </a:cubicBezTo>
                    <a:cubicBezTo>
                      <a:pt x="1164" y="6603"/>
                      <a:pt x="2538" y="3464"/>
                      <a:pt x="3976" y="391"/>
                    </a:cubicBezTo>
                    <a:cubicBezTo>
                      <a:pt x="4067" y="188"/>
                      <a:pt x="3892" y="0"/>
                      <a:pt x="37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16"/>
              <p:cNvSpPr/>
              <p:nvPr/>
            </p:nvSpPr>
            <p:spPr>
              <a:xfrm>
                <a:off x="5611117" y="2372829"/>
                <a:ext cx="237225" cy="166450"/>
              </a:xfrm>
              <a:custGeom>
                <a:avLst/>
                <a:gdLst/>
                <a:ahLst/>
                <a:cxnLst/>
                <a:rect l="l" t="t" r="r" b="b"/>
                <a:pathLst>
                  <a:path w="9489" h="6658" extrusionOk="0">
                    <a:moveTo>
                      <a:pt x="9119" y="1"/>
                    </a:moveTo>
                    <a:cubicBezTo>
                      <a:pt x="9082" y="1"/>
                      <a:pt x="9042" y="9"/>
                      <a:pt x="9002" y="27"/>
                    </a:cubicBezTo>
                    <a:cubicBezTo>
                      <a:pt x="5928" y="1792"/>
                      <a:pt x="2397" y="3329"/>
                      <a:pt x="173" y="6207"/>
                    </a:cubicBezTo>
                    <a:cubicBezTo>
                      <a:pt x="1" y="6404"/>
                      <a:pt x="163" y="6657"/>
                      <a:pt x="351" y="6657"/>
                    </a:cubicBezTo>
                    <a:cubicBezTo>
                      <a:pt x="413" y="6657"/>
                      <a:pt x="477" y="6631"/>
                      <a:pt x="533" y="6566"/>
                    </a:cubicBezTo>
                    <a:cubicBezTo>
                      <a:pt x="2724" y="3722"/>
                      <a:pt x="6222" y="2218"/>
                      <a:pt x="9263" y="485"/>
                    </a:cubicBezTo>
                    <a:cubicBezTo>
                      <a:pt x="9489" y="315"/>
                      <a:pt x="9350" y="1"/>
                      <a:pt x="9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 name="Google Shape;226;p16"/>
            <p:cNvGrpSpPr/>
            <p:nvPr/>
          </p:nvGrpSpPr>
          <p:grpSpPr>
            <a:xfrm>
              <a:off x="1284110" y="2035613"/>
              <a:ext cx="113650" cy="99750"/>
              <a:chOff x="5042000" y="1255775"/>
              <a:chExt cx="113650" cy="99750"/>
            </a:xfrm>
          </p:grpSpPr>
          <p:sp>
            <p:nvSpPr>
              <p:cNvPr id="227" name="Google Shape;227;p16"/>
              <p:cNvSpPr/>
              <p:nvPr/>
            </p:nvSpPr>
            <p:spPr>
              <a:xfrm>
                <a:off x="5042000" y="1270475"/>
                <a:ext cx="44975" cy="36825"/>
              </a:xfrm>
              <a:custGeom>
                <a:avLst/>
                <a:gdLst/>
                <a:ahLst/>
                <a:cxnLst/>
                <a:rect l="l" t="t" r="r" b="b"/>
                <a:pathLst>
                  <a:path w="1799" h="1473" extrusionOk="0">
                    <a:moveTo>
                      <a:pt x="916" y="1"/>
                    </a:moveTo>
                    <a:cubicBezTo>
                      <a:pt x="0" y="66"/>
                      <a:pt x="0" y="1407"/>
                      <a:pt x="916" y="1472"/>
                    </a:cubicBezTo>
                    <a:cubicBezTo>
                      <a:pt x="1799" y="1407"/>
                      <a:pt x="1799" y="66"/>
                      <a:pt x="9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16"/>
              <p:cNvSpPr/>
              <p:nvPr/>
            </p:nvSpPr>
            <p:spPr>
              <a:xfrm>
                <a:off x="5110650" y="1255775"/>
                <a:ext cx="45000" cy="36800"/>
              </a:xfrm>
              <a:custGeom>
                <a:avLst/>
                <a:gdLst/>
                <a:ahLst/>
                <a:cxnLst/>
                <a:rect l="l" t="t" r="r" b="b"/>
                <a:pathLst>
                  <a:path w="1800" h="1472" extrusionOk="0">
                    <a:moveTo>
                      <a:pt x="884" y="0"/>
                    </a:moveTo>
                    <a:cubicBezTo>
                      <a:pt x="1" y="66"/>
                      <a:pt x="1" y="1406"/>
                      <a:pt x="884" y="1472"/>
                    </a:cubicBezTo>
                    <a:cubicBezTo>
                      <a:pt x="1799" y="1406"/>
                      <a:pt x="1799" y="66"/>
                      <a:pt x="8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16"/>
              <p:cNvSpPr/>
              <p:nvPr/>
            </p:nvSpPr>
            <p:spPr>
              <a:xfrm>
                <a:off x="5086150" y="1319525"/>
                <a:ext cx="44975" cy="36000"/>
              </a:xfrm>
              <a:custGeom>
                <a:avLst/>
                <a:gdLst/>
                <a:ahLst/>
                <a:cxnLst/>
                <a:rect l="l" t="t" r="r" b="b"/>
                <a:pathLst>
                  <a:path w="1799" h="1440" extrusionOk="0">
                    <a:moveTo>
                      <a:pt x="883" y="1"/>
                    </a:moveTo>
                    <a:cubicBezTo>
                      <a:pt x="0" y="66"/>
                      <a:pt x="0" y="1374"/>
                      <a:pt x="883" y="1439"/>
                    </a:cubicBezTo>
                    <a:cubicBezTo>
                      <a:pt x="1798" y="1374"/>
                      <a:pt x="1798" y="66"/>
                      <a:pt x="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 name="Google Shape;230;p16"/>
            <p:cNvGrpSpPr/>
            <p:nvPr/>
          </p:nvGrpSpPr>
          <p:grpSpPr>
            <a:xfrm>
              <a:off x="677660" y="3496188"/>
              <a:ext cx="113650" cy="99750"/>
              <a:chOff x="5042000" y="1255775"/>
              <a:chExt cx="113650" cy="99750"/>
            </a:xfrm>
          </p:grpSpPr>
          <p:sp>
            <p:nvSpPr>
              <p:cNvPr id="231" name="Google Shape;231;p16"/>
              <p:cNvSpPr/>
              <p:nvPr/>
            </p:nvSpPr>
            <p:spPr>
              <a:xfrm>
                <a:off x="5042000" y="1270475"/>
                <a:ext cx="44975" cy="36825"/>
              </a:xfrm>
              <a:custGeom>
                <a:avLst/>
                <a:gdLst/>
                <a:ahLst/>
                <a:cxnLst/>
                <a:rect l="l" t="t" r="r" b="b"/>
                <a:pathLst>
                  <a:path w="1799" h="1473" extrusionOk="0">
                    <a:moveTo>
                      <a:pt x="916" y="1"/>
                    </a:moveTo>
                    <a:cubicBezTo>
                      <a:pt x="0" y="66"/>
                      <a:pt x="0" y="1407"/>
                      <a:pt x="916" y="1472"/>
                    </a:cubicBezTo>
                    <a:cubicBezTo>
                      <a:pt x="1799" y="1407"/>
                      <a:pt x="1799" y="66"/>
                      <a:pt x="9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16"/>
              <p:cNvSpPr/>
              <p:nvPr/>
            </p:nvSpPr>
            <p:spPr>
              <a:xfrm>
                <a:off x="5110650" y="1255775"/>
                <a:ext cx="45000" cy="36800"/>
              </a:xfrm>
              <a:custGeom>
                <a:avLst/>
                <a:gdLst/>
                <a:ahLst/>
                <a:cxnLst/>
                <a:rect l="l" t="t" r="r" b="b"/>
                <a:pathLst>
                  <a:path w="1800" h="1472" extrusionOk="0">
                    <a:moveTo>
                      <a:pt x="884" y="0"/>
                    </a:moveTo>
                    <a:cubicBezTo>
                      <a:pt x="1" y="66"/>
                      <a:pt x="1" y="1406"/>
                      <a:pt x="884" y="1472"/>
                    </a:cubicBezTo>
                    <a:cubicBezTo>
                      <a:pt x="1799" y="1406"/>
                      <a:pt x="1799" y="66"/>
                      <a:pt x="8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16"/>
              <p:cNvSpPr/>
              <p:nvPr/>
            </p:nvSpPr>
            <p:spPr>
              <a:xfrm>
                <a:off x="5086150" y="1319525"/>
                <a:ext cx="44975" cy="36000"/>
              </a:xfrm>
              <a:custGeom>
                <a:avLst/>
                <a:gdLst/>
                <a:ahLst/>
                <a:cxnLst/>
                <a:rect l="l" t="t" r="r" b="b"/>
                <a:pathLst>
                  <a:path w="1799" h="1440" extrusionOk="0">
                    <a:moveTo>
                      <a:pt x="883" y="1"/>
                    </a:moveTo>
                    <a:cubicBezTo>
                      <a:pt x="0" y="66"/>
                      <a:pt x="0" y="1374"/>
                      <a:pt x="883" y="1439"/>
                    </a:cubicBezTo>
                    <a:cubicBezTo>
                      <a:pt x="1798" y="1374"/>
                      <a:pt x="1798" y="66"/>
                      <a:pt x="8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34" name="Google Shape;234;p16"/>
          <p:cNvSpPr/>
          <p:nvPr/>
        </p:nvSpPr>
        <p:spPr>
          <a:xfrm rot="10800000" flipH="1">
            <a:off x="1647374" y="1674703"/>
            <a:ext cx="5849015" cy="3178572"/>
          </a:xfrm>
          <a:custGeom>
            <a:avLst/>
            <a:gdLst/>
            <a:ahLst/>
            <a:cxnLst/>
            <a:rect l="l" t="t" r="r" b="b"/>
            <a:pathLst>
              <a:path w="117515" h="49263" extrusionOk="0">
                <a:moveTo>
                  <a:pt x="58211" y="47"/>
                </a:moveTo>
                <a:cubicBezTo>
                  <a:pt x="55551" y="47"/>
                  <a:pt x="52864" y="160"/>
                  <a:pt x="50220" y="315"/>
                </a:cubicBezTo>
                <a:cubicBezTo>
                  <a:pt x="43100" y="630"/>
                  <a:pt x="36043" y="1008"/>
                  <a:pt x="28923" y="1386"/>
                </a:cubicBezTo>
                <a:cubicBezTo>
                  <a:pt x="23882" y="1575"/>
                  <a:pt x="18841" y="2079"/>
                  <a:pt x="13863" y="2962"/>
                </a:cubicBezTo>
                <a:cubicBezTo>
                  <a:pt x="7625" y="4159"/>
                  <a:pt x="3719" y="8128"/>
                  <a:pt x="2206" y="14114"/>
                </a:cubicBezTo>
                <a:cubicBezTo>
                  <a:pt x="631" y="20100"/>
                  <a:pt x="316" y="26275"/>
                  <a:pt x="64" y="32450"/>
                </a:cubicBezTo>
                <a:cubicBezTo>
                  <a:pt x="1" y="34214"/>
                  <a:pt x="190" y="36105"/>
                  <a:pt x="694" y="37869"/>
                </a:cubicBezTo>
                <a:cubicBezTo>
                  <a:pt x="1639" y="41082"/>
                  <a:pt x="3340" y="43603"/>
                  <a:pt x="6617" y="44926"/>
                </a:cubicBezTo>
                <a:cubicBezTo>
                  <a:pt x="8696" y="45745"/>
                  <a:pt x="10839" y="46312"/>
                  <a:pt x="13107" y="46627"/>
                </a:cubicBezTo>
                <a:cubicBezTo>
                  <a:pt x="19597" y="47635"/>
                  <a:pt x="26150" y="47950"/>
                  <a:pt x="33270" y="48328"/>
                </a:cubicBezTo>
                <a:cubicBezTo>
                  <a:pt x="42218" y="48644"/>
                  <a:pt x="51795" y="48707"/>
                  <a:pt x="61310" y="49211"/>
                </a:cubicBezTo>
                <a:cubicBezTo>
                  <a:pt x="62325" y="49248"/>
                  <a:pt x="63345" y="49263"/>
                  <a:pt x="64368" y="49263"/>
                </a:cubicBezTo>
                <a:cubicBezTo>
                  <a:pt x="66837" y="49263"/>
                  <a:pt x="69319" y="49174"/>
                  <a:pt x="71769" y="49085"/>
                </a:cubicBezTo>
                <a:cubicBezTo>
                  <a:pt x="78511" y="48833"/>
                  <a:pt x="85253" y="48517"/>
                  <a:pt x="91995" y="48202"/>
                </a:cubicBezTo>
                <a:cubicBezTo>
                  <a:pt x="95398" y="48139"/>
                  <a:pt x="98864" y="47761"/>
                  <a:pt x="102203" y="46942"/>
                </a:cubicBezTo>
                <a:cubicBezTo>
                  <a:pt x="108315" y="45367"/>
                  <a:pt x="112852" y="41901"/>
                  <a:pt x="115309" y="35853"/>
                </a:cubicBezTo>
                <a:cubicBezTo>
                  <a:pt x="116758" y="31946"/>
                  <a:pt x="117514" y="27850"/>
                  <a:pt x="117514" y="23692"/>
                </a:cubicBezTo>
                <a:cubicBezTo>
                  <a:pt x="117451" y="20478"/>
                  <a:pt x="117073" y="17265"/>
                  <a:pt x="116380" y="14177"/>
                </a:cubicBezTo>
                <a:cubicBezTo>
                  <a:pt x="115750" y="9893"/>
                  <a:pt x="112852" y="6301"/>
                  <a:pt x="108882" y="4726"/>
                </a:cubicBezTo>
                <a:cubicBezTo>
                  <a:pt x="106110" y="3592"/>
                  <a:pt x="103211" y="2836"/>
                  <a:pt x="100250" y="2457"/>
                </a:cubicBezTo>
                <a:cubicBezTo>
                  <a:pt x="94894" y="1638"/>
                  <a:pt x="89475" y="1386"/>
                  <a:pt x="84056" y="819"/>
                </a:cubicBezTo>
                <a:cubicBezTo>
                  <a:pt x="76054" y="0"/>
                  <a:pt x="67989" y="189"/>
                  <a:pt x="59923" y="63"/>
                </a:cubicBezTo>
                <a:cubicBezTo>
                  <a:pt x="59354" y="52"/>
                  <a:pt x="58783" y="47"/>
                  <a:pt x="58211" y="4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825710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 subtitle  2">
  <p:cSld name="Title + subtitle  2">
    <p:spTree>
      <p:nvGrpSpPr>
        <p:cNvPr id="1" name="Shape 235"/>
        <p:cNvGrpSpPr/>
        <p:nvPr/>
      </p:nvGrpSpPr>
      <p:grpSpPr>
        <a:xfrm>
          <a:off x="0" y="0"/>
          <a:ext cx="0" cy="0"/>
          <a:chOff x="0" y="0"/>
          <a:chExt cx="0" cy="0"/>
        </a:xfrm>
      </p:grpSpPr>
      <p:sp>
        <p:nvSpPr>
          <p:cNvPr id="236" name="Google Shape;236;p17"/>
          <p:cNvSpPr txBox="1">
            <a:spLocks noGrp="1"/>
          </p:cNvSpPr>
          <p:nvPr>
            <p:ph type="title"/>
          </p:nvPr>
        </p:nvSpPr>
        <p:spPr>
          <a:xfrm>
            <a:off x="713225" y="539500"/>
            <a:ext cx="7717500" cy="572700"/>
          </a:xfrm>
          <a:prstGeom prst="rect">
            <a:avLst/>
          </a:prstGeom>
        </p:spPr>
        <p:txBody>
          <a:bodyPr spcFirstLastPara="1" wrap="square" lIns="91425" tIns="91425" rIns="91425" bIns="91425" anchor="ctr" anchorCtr="0">
            <a:noAutofit/>
          </a:bodyPr>
          <a:lstStyle>
            <a:lvl1pPr lvl="0" rtl="0">
              <a:spcBef>
                <a:spcPts val="0"/>
              </a:spcBef>
              <a:spcAft>
                <a:spcPts val="0"/>
              </a:spcAft>
              <a:buNone/>
              <a:defRPr sz="6000"/>
            </a:lvl1pPr>
            <a:lvl2pPr lvl="1" rtl="0">
              <a:spcBef>
                <a:spcPts val="0"/>
              </a:spcBef>
              <a:spcAft>
                <a:spcPts val="0"/>
              </a:spcAft>
              <a:buNone/>
              <a:defRPr sz="6000">
                <a:latin typeface="Nunito"/>
                <a:ea typeface="Nunito"/>
                <a:cs typeface="Nunito"/>
                <a:sym typeface="Nunito"/>
              </a:defRPr>
            </a:lvl2pPr>
            <a:lvl3pPr lvl="2" rtl="0">
              <a:spcBef>
                <a:spcPts val="0"/>
              </a:spcBef>
              <a:spcAft>
                <a:spcPts val="0"/>
              </a:spcAft>
              <a:buNone/>
              <a:defRPr sz="6000">
                <a:latin typeface="Nunito"/>
                <a:ea typeface="Nunito"/>
                <a:cs typeface="Nunito"/>
                <a:sym typeface="Nunito"/>
              </a:defRPr>
            </a:lvl3pPr>
            <a:lvl4pPr lvl="3" rtl="0">
              <a:spcBef>
                <a:spcPts val="0"/>
              </a:spcBef>
              <a:spcAft>
                <a:spcPts val="0"/>
              </a:spcAft>
              <a:buNone/>
              <a:defRPr sz="6000">
                <a:latin typeface="Nunito"/>
                <a:ea typeface="Nunito"/>
                <a:cs typeface="Nunito"/>
                <a:sym typeface="Nunito"/>
              </a:defRPr>
            </a:lvl4pPr>
            <a:lvl5pPr lvl="4" rtl="0">
              <a:spcBef>
                <a:spcPts val="0"/>
              </a:spcBef>
              <a:spcAft>
                <a:spcPts val="0"/>
              </a:spcAft>
              <a:buNone/>
              <a:defRPr sz="6000">
                <a:latin typeface="Nunito"/>
                <a:ea typeface="Nunito"/>
                <a:cs typeface="Nunito"/>
                <a:sym typeface="Nunito"/>
              </a:defRPr>
            </a:lvl5pPr>
            <a:lvl6pPr lvl="5" rtl="0">
              <a:spcBef>
                <a:spcPts val="0"/>
              </a:spcBef>
              <a:spcAft>
                <a:spcPts val="0"/>
              </a:spcAft>
              <a:buNone/>
              <a:defRPr sz="6000">
                <a:latin typeface="Nunito"/>
                <a:ea typeface="Nunito"/>
                <a:cs typeface="Nunito"/>
                <a:sym typeface="Nunito"/>
              </a:defRPr>
            </a:lvl6pPr>
            <a:lvl7pPr lvl="6" rtl="0">
              <a:spcBef>
                <a:spcPts val="0"/>
              </a:spcBef>
              <a:spcAft>
                <a:spcPts val="0"/>
              </a:spcAft>
              <a:buNone/>
              <a:defRPr sz="6000">
                <a:latin typeface="Nunito"/>
                <a:ea typeface="Nunito"/>
                <a:cs typeface="Nunito"/>
                <a:sym typeface="Nunito"/>
              </a:defRPr>
            </a:lvl7pPr>
            <a:lvl8pPr lvl="7" rtl="0">
              <a:spcBef>
                <a:spcPts val="0"/>
              </a:spcBef>
              <a:spcAft>
                <a:spcPts val="0"/>
              </a:spcAft>
              <a:buNone/>
              <a:defRPr sz="6000">
                <a:latin typeface="Nunito"/>
                <a:ea typeface="Nunito"/>
                <a:cs typeface="Nunito"/>
                <a:sym typeface="Nunito"/>
              </a:defRPr>
            </a:lvl8pPr>
            <a:lvl9pPr lvl="8" rtl="0">
              <a:spcBef>
                <a:spcPts val="0"/>
              </a:spcBef>
              <a:spcAft>
                <a:spcPts val="0"/>
              </a:spcAft>
              <a:buNone/>
              <a:defRPr sz="6000">
                <a:latin typeface="Nunito"/>
                <a:ea typeface="Nunito"/>
                <a:cs typeface="Nunito"/>
                <a:sym typeface="Nunito"/>
              </a:defRPr>
            </a:lvl9pPr>
          </a:lstStyle>
          <a:p>
            <a:endParaRPr/>
          </a:p>
        </p:txBody>
      </p:sp>
      <p:sp>
        <p:nvSpPr>
          <p:cNvPr id="237" name="Google Shape;237;p17"/>
          <p:cNvSpPr txBox="1">
            <a:spLocks noGrp="1"/>
          </p:cNvSpPr>
          <p:nvPr>
            <p:ph type="title" idx="2"/>
          </p:nvPr>
        </p:nvSpPr>
        <p:spPr>
          <a:xfrm>
            <a:off x="713175" y="1112200"/>
            <a:ext cx="7717500" cy="452700"/>
          </a:xfrm>
          <a:prstGeom prst="rect">
            <a:avLst/>
          </a:prstGeom>
        </p:spPr>
        <p:txBody>
          <a:bodyPr spcFirstLastPara="1" wrap="square" lIns="91425" tIns="91425" rIns="91425" bIns="91425" anchor="ctr" anchorCtr="0">
            <a:noAutofit/>
          </a:bodyPr>
          <a:lstStyle>
            <a:lvl1pPr lvl="0" rtl="0">
              <a:spcBef>
                <a:spcPts val="0"/>
              </a:spcBef>
              <a:spcAft>
                <a:spcPts val="0"/>
              </a:spcAft>
              <a:buNone/>
              <a:defRPr sz="4000">
                <a:solidFill>
                  <a:schemeClr val="lt1"/>
                </a:solidFill>
              </a:defRPr>
            </a:lvl1pPr>
            <a:lvl2pPr lvl="1" rtl="0">
              <a:spcBef>
                <a:spcPts val="0"/>
              </a:spcBef>
              <a:spcAft>
                <a:spcPts val="0"/>
              </a:spcAft>
              <a:buNone/>
              <a:defRPr>
                <a:latin typeface="Nunito"/>
                <a:ea typeface="Nunito"/>
                <a:cs typeface="Nunito"/>
                <a:sym typeface="Nunito"/>
              </a:defRPr>
            </a:lvl2pPr>
            <a:lvl3pPr lvl="2" rtl="0">
              <a:spcBef>
                <a:spcPts val="0"/>
              </a:spcBef>
              <a:spcAft>
                <a:spcPts val="0"/>
              </a:spcAft>
              <a:buNone/>
              <a:defRPr>
                <a:latin typeface="Nunito"/>
                <a:ea typeface="Nunito"/>
                <a:cs typeface="Nunito"/>
                <a:sym typeface="Nunito"/>
              </a:defRPr>
            </a:lvl3pPr>
            <a:lvl4pPr lvl="3" rtl="0">
              <a:spcBef>
                <a:spcPts val="0"/>
              </a:spcBef>
              <a:spcAft>
                <a:spcPts val="0"/>
              </a:spcAft>
              <a:buNone/>
              <a:defRPr>
                <a:latin typeface="Nunito"/>
                <a:ea typeface="Nunito"/>
                <a:cs typeface="Nunito"/>
                <a:sym typeface="Nunito"/>
              </a:defRPr>
            </a:lvl4pPr>
            <a:lvl5pPr lvl="4" rtl="0">
              <a:spcBef>
                <a:spcPts val="0"/>
              </a:spcBef>
              <a:spcAft>
                <a:spcPts val="0"/>
              </a:spcAft>
              <a:buNone/>
              <a:defRPr>
                <a:latin typeface="Nunito"/>
                <a:ea typeface="Nunito"/>
                <a:cs typeface="Nunito"/>
                <a:sym typeface="Nunito"/>
              </a:defRPr>
            </a:lvl5pPr>
            <a:lvl6pPr lvl="5" rtl="0">
              <a:spcBef>
                <a:spcPts val="0"/>
              </a:spcBef>
              <a:spcAft>
                <a:spcPts val="0"/>
              </a:spcAft>
              <a:buNone/>
              <a:defRPr>
                <a:latin typeface="Nunito"/>
                <a:ea typeface="Nunito"/>
                <a:cs typeface="Nunito"/>
                <a:sym typeface="Nunito"/>
              </a:defRPr>
            </a:lvl6pPr>
            <a:lvl7pPr lvl="6" rtl="0">
              <a:spcBef>
                <a:spcPts val="0"/>
              </a:spcBef>
              <a:spcAft>
                <a:spcPts val="0"/>
              </a:spcAft>
              <a:buNone/>
              <a:defRPr>
                <a:latin typeface="Nunito"/>
                <a:ea typeface="Nunito"/>
                <a:cs typeface="Nunito"/>
                <a:sym typeface="Nunito"/>
              </a:defRPr>
            </a:lvl7pPr>
            <a:lvl8pPr lvl="7" rtl="0">
              <a:spcBef>
                <a:spcPts val="0"/>
              </a:spcBef>
              <a:spcAft>
                <a:spcPts val="0"/>
              </a:spcAft>
              <a:buNone/>
              <a:defRPr>
                <a:latin typeface="Nunito"/>
                <a:ea typeface="Nunito"/>
                <a:cs typeface="Nunito"/>
                <a:sym typeface="Nunito"/>
              </a:defRPr>
            </a:lvl8pPr>
            <a:lvl9pPr lvl="8" rtl="0">
              <a:spcBef>
                <a:spcPts val="0"/>
              </a:spcBef>
              <a:spcAft>
                <a:spcPts val="0"/>
              </a:spcAft>
              <a:buNone/>
              <a:defRPr>
                <a:latin typeface="Nunito"/>
                <a:ea typeface="Nunito"/>
                <a:cs typeface="Nunito"/>
                <a:sym typeface="Nunito"/>
              </a:defRPr>
            </a:lvl9pPr>
          </a:lstStyle>
          <a:p>
            <a:endParaRPr/>
          </a:p>
        </p:txBody>
      </p:sp>
    </p:spTree>
    <p:extLst>
      <p:ext uri="{BB962C8B-B14F-4D97-AF65-F5344CB8AC3E}">
        <p14:creationId xmlns:p14="http://schemas.microsoft.com/office/powerpoint/2010/main" val="286068510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Only text">
  <p:cSld name="Only text">
    <p:spTree>
      <p:nvGrpSpPr>
        <p:cNvPr id="1" name="Shape 238"/>
        <p:cNvGrpSpPr/>
        <p:nvPr/>
      </p:nvGrpSpPr>
      <p:grpSpPr>
        <a:xfrm>
          <a:off x="0" y="0"/>
          <a:ext cx="0" cy="0"/>
          <a:chOff x="0" y="0"/>
          <a:chExt cx="0" cy="0"/>
        </a:xfrm>
      </p:grpSpPr>
      <p:sp>
        <p:nvSpPr>
          <p:cNvPr id="239" name="Google Shape;239;p18"/>
          <p:cNvSpPr txBox="1">
            <a:spLocks noGrp="1"/>
          </p:cNvSpPr>
          <p:nvPr>
            <p:ph type="title"/>
          </p:nvPr>
        </p:nvSpPr>
        <p:spPr>
          <a:xfrm>
            <a:off x="727650" y="4177844"/>
            <a:ext cx="1934100" cy="594300"/>
          </a:xfrm>
          <a:prstGeom prst="rect">
            <a:avLst/>
          </a:prstGeom>
        </p:spPr>
        <p:txBody>
          <a:bodyPr spcFirstLastPara="1" wrap="square" lIns="91425" tIns="91425" rIns="91425" bIns="91425" anchor="ctr" anchorCtr="0">
            <a:noAutofit/>
          </a:bodyPr>
          <a:lstStyle>
            <a:lvl1pPr lvl="0">
              <a:spcBef>
                <a:spcPts val="0"/>
              </a:spcBef>
              <a:spcAft>
                <a:spcPts val="0"/>
              </a:spcAft>
              <a:buNone/>
              <a:defRPr sz="4000" b="0"/>
            </a:lvl1pPr>
            <a:lvl2pPr lvl="1">
              <a:spcBef>
                <a:spcPts val="0"/>
              </a:spcBef>
              <a:spcAft>
                <a:spcPts val="0"/>
              </a:spcAft>
              <a:buNone/>
              <a:defRPr sz="4000"/>
            </a:lvl2pPr>
            <a:lvl3pPr lvl="2">
              <a:spcBef>
                <a:spcPts val="0"/>
              </a:spcBef>
              <a:spcAft>
                <a:spcPts val="0"/>
              </a:spcAft>
              <a:buNone/>
              <a:defRPr sz="4000"/>
            </a:lvl3pPr>
            <a:lvl4pPr lvl="3">
              <a:spcBef>
                <a:spcPts val="0"/>
              </a:spcBef>
              <a:spcAft>
                <a:spcPts val="0"/>
              </a:spcAft>
              <a:buNone/>
              <a:defRPr sz="4000"/>
            </a:lvl4pPr>
            <a:lvl5pPr lvl="4">
              <a:spcBef>
                <a:spcPts val="0"/>
              </a:spcBef>
              <a:spcAft>
                <a:spcPts val="0"/>
              </a:spcAft>
              <a:buNone/>
              <a:defRPr sz="4000"/>
            </a:lvl5pPr>
            <a:lvl6pPr lvl="5">
              <a:spcBef>
                <a:spcPts val="0"/>
              </a:spcBef>
              <a:spcAft>
                <a:spcPts val="0"/>
              </a:spcAft>
              <a:buNone/>
              <a:defRPr sz="4000"/>
            </a:lvl6pPr>
            <a:lvl7pPr lvl="6">
              <a:spcBef>
                <a:spcPts val="0"/>
              </a:spcBef>
              <a:spcAft>
                <a:spcPts val="0"/>
              </a:spcAft>
              <a:buNone/>
              <a:defRPr sz="4000"/>
            </a:lvl7pPr>
            <a:lvl8pPr lvl="7">
              <a:spcBef>
                <a:spcPts val="0"/>
              </a:spcBef>
              <a:spcAft>
                <a:spcPts val="0"/>
              </a:spcAft>
              <a:buNone/>
              <a:defRPr sz="4000"/>
            </a:lvl8pPr>
            <a:lvl9pPr lvl="8">
              <a:spcBef>
                <a:spcPts val="0"/>
              </a:spcBef>
              <a:spcAft>
                <a:spcPts val="0"/>
              </a:spcAft>
              <a:buNone/>
              <a:defRPr sz="4000"/>
            </a:lvl9pPr>
          </a:lstStyle>
          <a:p>
            <a:endParaRPr/>
          </a:p>
        </p:txBody>
      </p:sp>
    </p:spTree>
    <p:extLst>
      <p:ext uri="{BB962C8B-B14F-4D97-AF65-F5344CB8AC3E}">
        <p14:creationId xmlns:p14="http://schemas.microsoft.com/office/powerpoint/2010/main" val="353766311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body 2">
  <p:cSld name="Title and body 2">
    <p:spTree>
      <p:nvGrpSpPr>
        <p:cNvPr id="1" name="Shape 240"/>
        <p:cNvGrpSpPr/>
        <p:nvPr/>
      </p:nvGrpSpPr>
      <p:grpSpPr>
        <a:xfrm>
          <a:off x="0" y="0"/>
          <a:ext cx="0" cy="0"/>
          <a:chOff x="0" y="0"/>
          <a:chExt cx="0" cy="0"/>
        </a:xfrm>
      </p:grpSpPr>
      <p:sp>
        <p:nvSpPr>
          <p:cNvPr id="241" name="Google Shape;241;p19"/>
          <p:cNvSpPr/>
          <p:nvPr/>
        </p:nvSpPr>
        <p:spPr>
          <a:xfrm>
            <a:off x="352809" y="1089452"/>
            <a:ext cx="8438381" cy="3744953"/>
          </a:xfrm>
          <a:custGeom>
            <a:avLst/>
            <a:gdLst/>
            <a:ahLst/>
            <a:cxnLst/>
            <a:rect l="l" t="t" r="r" b="b"/>
            <a:pathLst>
              <a:path w="166717" h="73989" extrusionOk="0">
                <a:moveTo>
                  <a:pt x="99158" y="0"/>
                </a:moveTo>
                <a:cubicBezTo>
                  <a:pt x="95755" y="0"/>
                  <a:pt x="92345" y="91"/>
                  <a:pt x="88927" y="286"/>
                </a:cubicBezTo>
                <a:cubicBezTo>
                  <a:pt x="73277" y="1175"/>
                  <a:pt x="57820" y="2064"/>
                  <a:pt x="42277" y="2064"/>
                </a:cubicBezTo>
                <a:cubicBezTo>
                  <a:pt x="34079" y="2064"/>
                  <a:pt x="25856" y="1817"/>
                  <a:pt x="17568" y="1191"/>
                </a:cubicBezTo>
                <a:lnTo>
                  <a:pt x="16391" y="1191"/>
                </a:lnTo>
                <a:cubicBezTo>
                  <a:pt x="16029" y="1191"/>
                  <a:pt x="15938" y="1191"/>
                  <a:pt x="15667" y="1101"/>
                </a:cubicBezTo>
                <a:cubicBezTo>
                  <a:pt x="15214" y="1055"/>
                  <a:pt x="14784" y="1033"/>
                  <a:pt x="14354" y="1033"/>
                </a:cubicBezTo>
                <a:cubicBezTo>
                  <a:pt x="13923" y="1033"/>
                  <a:pt x="13493" y="1055"/>
                  <a:pt x="13040" y="1101"/>
                </a:cubicBezTo>
                <a:lnTo>
                  <a:pt x="12678" y="1101"/>
                </a:lnTo>
                <a:cubicBezTo>
                  <a:pt x="11954" y="1101"/>
                  <a:pt x="11229" y="1191"/>
                  <a:pt x="10595" y="1372"/>
                </a:cubicBezTo>
                <a:lnTo>
                  <a:pt x="9871" y="1372"/>
                </a:lnTo>
                <a:cubicBezTo>
                  <a:pt x="7879" y="1372"/>
                  <a:pt x="5977" y="2006"/>
                  <a:pt x="4438" y="3274"/>
                </a:cubicBezTo>
                <a:cubicBezTo>
                  <a:pt x="3623" y="3908"/>
                  <a:pt x="3079" y="4723"/>
                  <a:pt x="2626" y="5719"/>
                </a:cubicBezTo>
                <a:cubicBezTo>
                  <a:pt x="2536" y="5900"/>
                  <a:pt x="2445" y="6081"/>
                  <a:pt x="2355" y="6353"/>
                </a:cubicBezTo>
                <a:cubicBezTo>
                  <a:pt x="2222" y="6486"/>
                  <a:pt x="2187" y="6570"/>
                  <a:pt x="2177" y="6570"/>
                </a:cubicBezTo>
                <a:cubicBezTo>
                  <a:pt x="2174" y="6570"/>
                  <a:pt x="2174" y="6558"/>
                  <a:pt x="2174" y="6534"/>
                </a:cubicBezTo>
                <a:cubicBezTo>
                  <a:pt x="1811" y="7259"/>
                  <a:pt x="1630" y="8074"/>
                  <a:pt x="1630" y="8889"/>
                </a:cubicBezTo>
                <a:cubicBezTo>
                  <a:pt x="1268" y="23831"/>
                  <a:pt x="453" y="38682"/>
                  <a:pt x="453" y="53533"/>
                </a:cubicBezTo>
                <a:cubicBezTo>
                  <a:pt x="453" y="60778"/>
                  <a:pt x="0" y="65034"/>
                  <a:pt x="7154" y="68204"/>
                </a:cubicBezTo>
                <a:cubicBezTo>
                  <a:pt x="17025" y="72641"/>
                  <a:pt x="32420" y="72007"/>
                  <a:pt x="43105" y="72732"/>
                </a:cubicBezTo>
                <a:cubicBezTo>
                  <a:pt x="53669" y="73344"/>
                  <a:pt x="64168" y="73568"/>
                  <a:pt x="74712" y="73568"/>
                </a:cubicBezTo>
                <a:cubicBezTo>
                  <a:pt x="76641" y="73568"/>
                  <a:pt x="78572" y="73561"/>
                  <a:pt x="80506" y="73547"/>
                </a:cubicBezTo>
                <a:cubicBezTo>
                  <a:pt x="92912" y="73547"/>
                  <a:pt x="105137" y="73275"/>
                  <a:pt x="117453" y="73184"/>
                </a:cubicBezTo>
                <a:cubicBezTo>
                  <a:pt x="117638" y="73183"/>
                  <a:pt x="117824" y="73182"/>
                  <a:pt x="118011" y="73182"/>
                </a:cubicBezTo>
                <a:cubicBezTo>
                  <a:pt x="124238" y="73182"/>
                  <a:pt x="131794" y="73988"/>
                  <a:pt x="139052" y="73988"/>
                </a:cubicBezTo>
                <a:cubicBezTo>
                  <a:pt x="144731" y="73988"/>
                  <a:pt x="150228" y="73495"/>
                  <a:pt x="154763" y="71736"/>
                </a:cubicBezTo>
                <a:cubicBezTo>
                  <a:pt x="162641" y="68747"/>
                  <a:pt x="163094" y="60416"/>
                  <a:pt x="164271" y="52718"/>
                </a:cubicBezTo>
                <a:cubicBezTo>
                  <a:pt x="166173" y="39769"/>
                  <a:pt x="166716" y="26547"/>
                  <a:pt x="165811" y="13417"/>
                </a:cubicBezTo>
                <a:cubicBezTo>
                  <a:pt x="165448" y="9975"/>
                  <a:pt x="162913" y="7259"/>
                  <a:pt x="159562" y="6715"/>
                </a:cubicBezTo>
                <a:cubicBezTo>
                  <a:pt x="139551" y="3225"/>
                  <a:pt x="119473" y="0"/>
                  <a:pt x="991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19"/>
          <p:cNvSpPr txBox="1">
            <a:spLocks noGrp="1"/>
          </p:cNvSpPr>
          <p:nvPr>
            <p:ph type="subTitle" idx="1"/>
          </p:nvPr>
        </p:nvSpPr>
        <p:spPr>
          <a:xfrm>
            <a:off x="713225" y="1227525"/>
            <a:ext cx="7717500" cy="3376500"/>
          </a:xfrm>
          <a:prstGeom prst="rect">
            <a:avLst/>
          </a:prstGeom>
        </p:spPr>
        <p:txBody>
          <a:bodyPr spcFirstLastPara="1" wrap="square" lIns="91425" tIns="91425" rIns="91425" bIns="91425" anchor="ctr" anchorCtr="0">
            <a:noAutofit/>
          </a:bodyPr>
          <a:lstStyle>
            <a:lvl1pPr lvl="0">
              <a:spcBef>
                <a:spcPts val="0"/>
              </a:spcBef>
              <a:spcAft>
                <a:spcPts val="0"/>
              </a:spcAft>
              <a:buNone/>
              <a:defRPr sz="1100"/>
            </a:lvl1pPr>
            <a:lvl2pPr lvl="1">
              <a:spcBef>
                <a:spcPts val="0"/>
              </a:spcBef>
              <a:spcAft>
                <a:spcPts val="0"/>
              </a:spcAft>
              <a:buNone/>
              <a:defRPr sz="1600"/>
            </a:lvl2pPr>
            <a:lvl3pPr lvl="2">
              <a:spcBef>
                <a:spcPts val="1600"/>
              </a:spcBef>
              <a:spcAft>
                <a:spcPts val="0"/>
              </a:spcAft>
              <a:buNone/>
              <a:defRPr sz="1600"/>
            </a:lvl3pPr>
            <a:lvl4pPr lvl="3">
              <a:spcBef>
                <a:spcPts val="1600"/>
              </a:spcBef>
              <a:spcAft>
                <a:spcPts val="0"/>
              </a:spcAft>
              <a:buNone/>
              <a:defRPr sz="1600"/>
            </a:lvl4pPr>
            <a:lvl5pPr lvl="4">
              <a:spcBef>
                <a:spcPts val="1600"/>
              </a:spcBef>
              <a:spcAft>
                <a:spcPts val="0"/>
              </a:spcAft>
              <a:buNone/>
              <a:defRPr sz="1600"/>
            </a:lvl5pPr>
            <a:lvl6pPr lvl="5">
              <a:spcBef>
                <a:spcPts val="1600"/>
              </a:spcBef>
              <a:spcAft>
                <a:spcPts val="0"/>
              </a:spcAft>
              <a:buNone/>
              <a:defRPr sz="1600"/>
            </a:lvl6pPr>
            <a:lvl7pPr lvl="6">
              <a:spcBef>
                <a:spcPts val="1600"/>
              </a:spcBef>
              <a:spcAft>
                <a:spcPts val="0"/>
              </a:spcAft>
              <a:buNone/>
              <a:defRPr sz="1600"/>
            </a:lvl7pPr>
            <a:lvl8pPr lvl="7">
              <a:spcBef>
                <a:spcPts val="1600"/>
              </a:spcBef>
              <a:spcAft>
                <a:spcPts val="0"/>
              </a:spcAft>
              <a:buNone/>
              <a:defRPr sz="1600"/>
            </a:lvl8pPr>
            <a:lvl9pPr lvl="8">
              <a:spcBef>
                <a:spcPts val="1600"/>
              </a:spcBef>
              <a:spcAft>
                <a:spcPts val="1600"/>
              </a:spcAft>
              <a:buNone/>
              <a:defRPr sz="1600"/>
            </a:lvl9pPr>
          </a:lstStyle>
          <a:p>
            <a:endParaRPr/>
          </a:p>
        </p:txBody>
      </p:sp>
      <p:sp>
        <p:nvSpPr>
          <p:cNvPr id="243" name="Google Shape;243;p19"/>
          <p:cNvSpPr txBox="1">
            <a:spLocks noGrp="1"/>
          </p:cNvSpPr>
          <p:nvPr>
            <p:ph type="title"/>
          </p:nvPr>
        </p:nvSpPr>
        <p:spPr>
          <a:xfrm>
            <a:off x="713225" y="539500"/>
            <a:ext cx="7717500" cy="572700"/>
          </a:xfrm>
          <a:prstGeom prst="rect">
            <a:avLst/>
          </a:prstGeom>
        </p:spPr>
        <p:txBody>
          <a:bodyPr spcFirstLastPara="1" wrap="square" lIns="91425" tIns="91425" rIns="91425" bIns="91425" anchor="ctr" anchorCtr="0">
            <a:noAutofit/>
          </a:bodyPr>
          <a:lstStyle>
            <a:lvl1pPr lvl="0">
              <a:spcBef>
                <a:spcPts val="0"/>
              </a:spcBef>
              <a:spcAft>
                <a:spcPts val="0"/>
              </a:spcAft>
              <a:buNone/>
              <a:defRPr/>
            </a:lvl1pPr>
            <a:lvl2pPr lvl="1">
              <a:spcBef>
                <a:spcPts val="0"/>
              </a:spcBef>
              <a:spcAft>
                <a:spcPts val="0"/>
              </a:spcAft>
              <a:buNone/>
              <a:defRPr>
                <a:latin typeface="Nunito"/>
                <a:ea typeface="Nunito"/>
                <a:cs typeface="Nunito"/>
                <a:sym typeface="Nunito"/>
              </a:defRPr>
            </a:lvl2pPr>
            <a:lvl3pPr lvl="2">
              <a:spcBef>
                <a:spcPts val="0"/>
              </a:spcBef>
              <a:spcAft>
                <a:spcPts val="0"/>
              </a:spcAft>
              <a:buNone/>
              <a:defRPr>
                <a:latin typeface="Nunito"/>
                <a:ea typeface="Nunito"/>
                <a:cs typeface="Nunito"/>
                <a:sym typeface="Nunito"/>
              </a:defRPr>
            </a:lvl3pPr>
            <a:lvl4pPr lvl="3">
              <a:spcBef>
                <a:spcPts val="0"/>
              </a:spcBef>
              <a:spcAft>
                <a:spcPts val="0"/>
              </a:spcAft>
              <a:buNone/>
              <a:defRPr>
                <a:latin typeface="Nunito"/>
                <a:ea typeface="Nunito"/>
                <a:cs typeface="Nunito"/>
                <a:sym typeface="Nunito"/>
              </a:defRPr>
            </a:lvl4pPr>
            <a:lvl5pPr lvl="4">
              <a:spcBef>
                <a:spcPts val="0"/>
              </a:spcBef>
              <a:spcAft>
                <a:spcPts val="0"/>
              </a:spcAft>
              <a:buNone/>
              <a:defRPr>
                <a:latin typeface="Nunito"/>
                <a:ea typeface="Nunito"/>
                <a:cs typeface="Nunito"/>
                <a:sym typeface="Nunito"/>
              </a:defRPr>
            </a:lvl5pPr>
            <a:lvl6pPr lvl="5">
              <a:spcBef>
                <a:spcPts val="0"/>
              </a:spcBef>
              <a:spcAft>
                <a:spcPts val="0"/>
              </a:spcAft>
              <a:buNone/>
              <a:defRPr>
                <a:latin typeface="Nunito"/>
                <a:ea typeface="Nunito"/>
                <a:cs typeface="Nunito"/>
                <a:sym typeface="Nunito"/>
              </a:defRPr>
            </a:lvl6pPr>
            <a:lvl7pPr lvl="6">
              <a:spcBef>
                <a:spcPts val="0"/>
              </a:spcBef>
              <a:spcAft>
                <a:spcPts val="0"/>
              </a:spcAft>
              <a:buNone/>
              <a:defRPr>
                <a:latin typeface="Nunito"/>
                <a:ea typeface="Nunito"/>
                <a:cs typeface="Nunito"/>
                <a:sym typeface="Nunito"/>
              </a:defRPr>
            </a:lvl7pPr>
            <a:lvl8pPr lvl="7">
              <a:spcBef>
                <a:spcPts val="0"/>
              </a:spcBef>
              <a:spcAft>
                <a:spcPts val="0"/>
              </a:spcAft>
              <a:buNone/>
              <a:defRPr>
                <a:latin typeface="Nunito"/>
                <a:ea typeface="Nunito"/>
                <a:cs typeface="Nunito"/>
                <a:sym typeface="Nunito"/>
              </a:defRPr>
            </a:lvl8pPr>
            <a:lvl9pPr lvl="8">
              <a:spcBef>
                <a:spcPts val="0"/>
              </a:spcBef>
              <a:spcAft>
                <a:spcPts val="0"/>
              </a:spcAft>
              <a:buNone/>
              <a:defRPr>
                <a:latin typeface="Nunito"/>
                <a:ea typeface="Nunito"/>
                <a:cs typeface="Nunito"/>
                <a:sym typeface="Nunito"/>
              </a:defRPr>
            </a:lvl9pPr>
          </a:lstStyle>
          <a:p>
            <a:endParaRPr/>
          </a:p>
        </p:txBody>
      </p:sp>
      <p:grpSp>
        <p:nvGrpSpPr>
          <p:cNvPr id="244" name="Google Shape;244;p19"/>
          <p:cNvGrpSpPr/>
          <p:nvPr/>
        </p:nvGrpSpPr>
        <p:grpSpPr>
          <a:xfrm>
            <a:off x="-368915" y="-1589"/>
            <a:ext cx="1520263" cy="764964"/>
            <a:chOff x="-368915" y="-1589"/>
            <a:chExt cx="1520263" cy="764964"/>
          </a:xfrm>
        </p:grpSpPr>
        <p:grpSp>
          <p:nvGrpSpPr>
            <p:cNvPr id="245" name="Google Shape;245;p19"/>
            <p:cNvGrpSpPr/>
            <p:nvPr/>
          </p:nvGrpSpPr>
          <p:grpSpPr>
            <a:xfrm rot="5400000">
              <a:off x="235188" y="-513209"/>
              <a:ext cx="392943" cy="1439379"/>
              <a:chOff x="1752050" y="2866875"/>
              <a:chExt cx="475775" cy="1742800"/>
            </a:xfrm>
          </p:grpSpPr>
          <p:sp>
            <p:nvSpPr>
              <p:cNvPr id="246" name="Google Shape;246;p19"/>
              <p:cNvSpPr/>
              <p:nvPr/>
            </p:nvSpPr>
            <p:spPr>
              <a:xfrm>
                <a:off x="1752050" y="2866875"/>
                <a:ext cx="475775" cy="1461625"/>
              </a:xfrm>
              <a:custGeom>
                <a:avLst/>
                <a:gdLst/>
                <a:ahLst/>
                <a:cxnLst/>
                <a:rect l="l" t="t" r="r" b="b"/>
                <a:pathLst>
                  <a:path w="19031" h="58465" extrusionOk="0">
                    <a:moveTo>
                      <a:pt x="8632" y="1"/>
                    </a:moveTo>
                    <a:cubicBezTo>
                      <a:pt x="5624" y="9483"/>
                      <a:pt x="2322" y="19325"/>
                      <a:pt x="0" y="29167"/>
                    </a:cubicBezTo>
                    <a:cubicBezTo>
                      <a:pt x="1668" y="29658"/>
                      <a:pt x="5166" y="30671"/>
                      <a:pt x="6147" y="32012"/>
                    </a:cubicBezTo>
                    <a:cubicBezTo>
                      <a:pt x="4780" y="32354"/>
                      <a:pt x="3376" y="32532"/>
                      <a:pt x="1963" y="32532"/>
                    </a:cubicBezTo>
                    <a:cubicBezTo>
                      <a:pt x="1484" y="32532"/>
                      <a:pt x="1004" y="32511"/>
                      <a:pt x="523" y="32470"/>
                    </a:cubicBezTo>
                    <a:lnTo>
                      <a:pt x="523" y="32470"/>
                    </a:lnTo>
                    <a:cubicBezTo>
                      <a:pt x="1504" y="40481"/>
                      <a:pt x="4186" y="52154"/>
                      <a:pt x="12752" y="58465"/>
                    </a:cubicBezTo>
                    <a:cubicBezTo>
                      <a:pt x="16218" y="53495"/>
                      <a:pt x="18377" y="43129"/>
                      <a:pt x="18704" y="36132"/>
                    </a:cubicBezTo>
                    <a:cubicBezTo>
                      <a:pt x="18867" y="30344"/>
                      <a:pt x="19031" y="24001"/>
                      <a:pt x="18377" y="18148"/>
                    </a:cubicBezTo>
                    <a:cubicBezTo>
                      <a:pt x="16545" y="18148"/>
                      <a:pt x="15565" y="18148"/>
                      <a:pt x="14257" y="17821"/>
                    </a:cubicBezTo>
                    <a:cubicBezTo>
                      <a:pt x="15401" y="16677"/>
                      <a:pt x="16382" y="15990"/>
                      <a:pt x="17559" y="15009"/>
                    </a:cubicBezTo>
                    <a:cubicBezTo>
                      <a:pt x="16545" y="13341"/>
                      <a:pt x="9940" y="2486"/>
                      <a:pt x="8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19"/>
              <p:cNvSpPr/>
              <p:nvPr/>
            </p:nvSpPr>
            <p:spPr>
              <a:xfrm>
                <a:off x="1965000" y="3076850"/>
                <a:ext cx="225925" cy="1532825"/>
              </a:xfrm>
              <a:custGeom>
                <a:avLst/>
                <a:gdLst/>
                <a:ahLst/>
                <a:cxnLst/>
                <a:rect l="l" t="t" r="r" b="b"/>
                <a:pathLst>
                  <a:path w="9037" h="61313" extrusionOk="0">
                    <a:moveTo>
                      <a:pt x="243" y="1"/>
                    </a:moveTo>
                    <a:cubicBezTo>
                      <a:pt x="116" y="1"/>
                      <a:pt x="0" y="75"/>
                      <a:pt x="16" y="234"/>
                    </a:cubicBezTo>
                    <a:cubicBezTo>
                      <a:pt x="703" y="8964"/>
                      <a:pt x="311" y="17760"/>
                      <a:pt x="1488" y="26458"/>
                    </a:cubicBezTo>
                    <a:cubicBezTo>
                      <a:pt x="2044" y="30578"/>
                      <a:pt x="2959" y="34665"/>
                      <a:pt x="3482" y="38818"/>
                    </a:cubicBezTo>
                    <a:cubicBezTo>
                      <a:pt x="3777" y="40812"/>
                      <a:pt x="3907" y="42872"/>
                      <a:pt x="3907" y="44899"/>
                    </a:cubicBezTo>
                    <a:cubicBezTo>
                      <a:pt x="3907" y="46894"/>
                      <a:pt x="3482" y="48889"/>
                      <a:pt x="3613" y="50883"/>
                    </a:cubicBezTo>
                    <a:cubicBezTo>
                      <a:pt x="3809" y="54872"/>
                      <a:pt x="5771" y="58469"/>
                      <a:pt x="8518" y="61248"/>
                    </a:cubicBezTo>
                    <a:cubicBezTo>
                      <a:pt x="8577" y="61293"/>
                      <a:pt x="8639" y="61312"/>
                      <a:pt x="8696" y="61312"/>
                    </a:cubicBezTo>
                    <a:cubicBezTo>
                      <a:pt x="8890" y="61312"/>
                      <a:pt x="9037" y="61091"/>
                      <a:pt x="8910" y="60889"/>
                    </a:cubicBezTo>
                    <a:cubicBezTo>
                      <a:pt x="6360" y="58338"/>
                      <a:pt x="4496" y="55036"/>
                      <a:pt x="4136" y="51406"/>
                    </a:cubicBezTo>
                    <a:cubicBezTo>
                      <a:pt x="3973" y="49477"/>
                      <a:pt x="4333" y="47581"/>
                      <a:pt x="4398" y="45684"/>
                    </a:cubicBezTo>
                    <a:cubicBezTo>
                      <a:pt x="4431" y="43657"/>
                      <a:pt x="4333" y="41630"/>
                      <a:pt x="4104" y="39635"/>
                    </a:cubicBezTo>
                    <a:cubicBezTo>
                      <a:pt x="3646" y="35678"/>
                      <a:pt x="2796" y="31787"/>
                      <a:pt x="2207" y="27864"/>
                    </a:cubicBezTo>
                    <a:cubicBezTo>
                      <a:pt x="1586" y="23548"/>
                      <a:pt x="1226" y="19199"/>
                      <a:pt x="1128" y="14850"/>
                    </a:cubicBezTo>
                    <a:cubicBezTo>
                      <a:pt x="965" y="9978"/>
                      <a:pt x="899" y="5106"/>
                      <a:pt x="540" y="234"/>
                    </a:cubicBezTo>
                    <a:cubicBezTo>
                      <a:pt x="523" y="83"/>
                      <a:pt x="37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19"/>
              <p:cNvSpPr/>
              <p:nvPr/>
            </p:nvSpPr>
            <p:spPr>
              <a:xfrm>
                <a:off x="1905525" y="3168500"/>
                <a:ext cx="177975" cy="154550"/>
              </a:xfrm>
              <a:custGeom>
                <a:avLst/>
                <a:gdLst/>
                <a:ahLst/>
                <a:cxnLst/>
                <a:rect l="l" t="t" r="r" b="b"/>
                <a:pathLst>
                  <a:path w="7119" h="6182" extrusionOk="0">
                    <a:moveTo>
                      <a:pt x="6804" y="1"/>
                    </a:moveTo>
                    <a:cubicBezTo>
                      <a:pt x="6703" y="1"/>
                      <a:pt x="6599" y="51"/>
                      <a:pt x="6548" y="165"/>
                    </a:cubicBezTo>
                    <a:cubicBezTo>
                      <a:pt x="5867" y="2208"/>
                      <a:pt x="4159" y="3636"/>
                      <a:pt x="3119" y="5476"/>
                    </a:cubicBezTo>
                    <a:lnTo>
                      <a:pt x="3119" y="5476"/>
                    </a:lnTo>
                    <a:cubicBezTo>
                      <a:pt x="2550" y="3918"/>
                      <a:pt x="1473" y="2639"/>
                      <a:pt x="564" y="1276"/>
                    </a:cubicBezTo>
                    <a:cubicBezTo>
                      <a:pt x="516" y="1200"/>
                      <a:pt x="443" y="1168"/>
                      <a:pt x="369" y="1168"/>
                    </a:cubicBezTo>
                    <a:cubicBezTo>
                      <a:pt x="189" y="1168"/>
                      <a:pt x="0" y="1353"/>
                      <a:pt x="139" y="1538"/>
                    </a:cubicBezTo>
                    <a:lnTo>
                      <a:pt x="107" y="1538"/>
                    </a:lnTo>
                    <a:cubicBezTo>
                      <a:pt x="1055" y="2977"/>
                      <a:pt x="2232" y="4317"/>
                      <a:pt x="2755" y="5985"/>
                    </a:cubicBezTo>
                    <a:cubicBezTo>
                      <a:pt x="2755" y="6083"/>
                      <a:pt x="2886" y="6148"/>
                      <a:pt x="2984" y="6181"/>
                    </a:cubicBezTo>
                    <a:lnTo>
                      <a:pt x="3147" y="6181"/>
                    </a:lnTo>
                    <a:cubicBezTo>
                      <a:pt x="3246" y="6181"/>
                      <a:pt x="3344" y="6116"/>
                      <a:pt x="3376" y="6050"/>
                    </a:cubicBezTo>
                    <a:cubicBezTo>
                      <a:pt x="4390" y="3990"/>
                      <a:pt x="6286" y="2486"/>
                      <a:pt x="7039" y="328"/>
                    </a:cubicBezTo>
                    <a:cubicBezTo>
                      <a:pt x="7119" y="127"/>
                      <a:pt x="6965" y="1"/>
                      <a:pt x="68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19"/>
              <p:cNvSpPr/>
              <p:nvPr/>
            </p:nvSpPr>
            <p:spPr>
              <a:xfrm>
                <a:off x="1877300" y="3314425"/>
                <a:ext cx="210300" cy="153925"/>
              </a:xfrm>
              <a:custGeom>
                <a:avLst/>
                <a:gdLst/>
                <a:ahLst/>
                <a:cxnLst/>
                <a:rect l="l" t="t" r="r" b="b"/>
                <a:pathLst>
                  <a:path w="8412" h="6157" extrusionOk="0">
                    <a:moveTo>
                      <a:pt x="322" y="1"/>
                    </a:moveTo>
                    <a:cubicBezTo>
                      <a:pt x="161" y="1"/>
                      <a:pt x="1" y="173"/>
                      <a:pt x="91" y="377"/>
                    </a:cubicBezTo>
                    <a:cubicBezTo>
                      <a:pt x="1268" y="2404"/>
                      <a:pt x="2936" y="4072"/>
                      <a:pt x="4211" y="6034"/>
                    </a:cubicBezTo>
                    <a:cubicBezTo>
                      <a:pt x="4276" y="6115"/>
                      <a:pt x="4366" y="6156"/>
                      <a:pt x="4452" y="6156"/>
                    </a:cubicBezTo>
                    <a:cubicBezTo>
                      <a:pt x="4538" y="6156"/>
                      <a:pt x="4620" y="6115"/>
                      <a:pt x="4669" y="6034"/>
                    </a:cubicBezTo>
                    <a:cubicBezTo>
                      <a:pt x="5813" y="4399"/>
                      <a:pt x="7383" y="3025"/>
                      <a:pt x="8298" y="1194"/>
                    </a:cubicBezTo>
                    <a:cubicBezTo>
                      <a:pt x="8411" y="991"/>
                      <a:pt x="8228" y="804"/>
                      <a:pt x="8061" y="804"/>
                    </a:cubicBezTo>
                    <a:cubicBezTo>
                      <a:pt x="7986" y="804"/>
                      <a:pt x="7914" y="841"/>
                      <a:pt x="7873" y="933"/>
                    </a:cubicBezTo>
                    <a:cubicBezTo>
                      <a:pt x="7018" y="2643"/>
                      <a:pt x="5592" y="3954"/>
                      <a:pt x="4448" y="5453"/>
                    </a:cubicBezTo>
                    <a:lnTo>
                      <a:pt x="4448" y="5453"/>
                    </a:lnTo>
                    <a:cubicBezTo>
                      <a:pt x="3181" y="3653"/>
                      <a:pt x="1659" y="2030"/>
                      <a:pt x="516" y="115"/>
                    </a:cubicBezTo>
                    <a:cubicBezTo>
                      <a:pt x="466" y="35"/>
                      <a:pt x="394" y="1"/>
                      <a:pt x="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19"/>
              <p:cNvSpPr/>
              <p:nvPr/>
            </p:nvSpPr>
            <p:spPr>
              <a:xfrm>
                <a:off x="1843250" y="3443225"/>
                <a:ext cx="294200" cy="204375"/>
              </a:xfrm>
              <a:custGeom>
                <a:avLst/>
                <a:gdLst/>
                <a:ahLst/>
                <a:cxnLst/>
                <a:rect l="l" t="t" r="r" b="b"/>
                <a:pathLst>
                  <a:path w="11768" h="8175" extrusionOk="0">
                    <a:moveTo>
                      <a:pt x="11417" y="0"/>
                    </a:moveTo>
                    <a:cubicBezTo>
                      <a:pt x="11342" y="0"/>
                      <a:pt x="11270" y="38"/>
                      <a:pt x="11230" y="129"/>
                    </a:cubicBezTo>
                    <a:cubicBezTo>
                      <a:pt x="10001" y="2840"/>
                      <a:pt x="8042" y="5034"/>
                      <a:pt x="6438" y="7503"/>
                    </a:cubicBezTo>
                    <a:lnTo>
                      <a:pt x="6438" y="7503"/>
                    </a:lnTo>
                    <a:cubicBezTo>
                      <a:pt x="4513" y="5600"/>
                      <a:pt x="2450" y="3808"/>
                      <a:pt x="538" y="1895"/>
                    </a:cubicBezTo>
                    <a:cubicBezTo>
                      <a:pt x="486" y="1844"/>
                      <a:pt x="428" y="1822"/>
                      <a:pt x="371" y="1822"/>
                    </a:cubicBezTo>
                    <a:cubicBezTo>
                      <a:pt x="176" y="1822"/>
                      <a:pt x="1" y="2078"/>
                      <a:pt x="178" y="2255"/>
                    </a:cubicBezTo>
                    <a:cubicBezTo>
                      <a:pt x="2172" y="4249"/>
                      <a:pt x="4298" y="6113"/>
                      <a:pt x="6292" y="8108"/>
                    </a:cubicBezTo>
                    <a:cubicBezTo>
                      <a:pt x="6350" y="8151"/>
                      <a:pt x="6419" y="8175"/>
                      <a:pt x="6487" y="8175"/>
                    </a:cubicBezTo>
                    <a:cubicBezTo>
                      <a:pt x="6576" y="8175"/>
                      <a:pt x="6662" y="8135"/>
                      <a:pt x="6718" y="8042"/>
                    </a:cubicBezTo>
                    <a:cubicBezTo>
                      <a:pt x="8352" y="5459"/>
                      <a:pt x="10412" y="3203"/>
                      <a:pt x="11655" y="391"/>
                    </a:cubicBezTo>
                    <a:cubicBezTo>
                      <a:pt x="11768" y="188"/>
                      <a:pt x="11585" y="0"/>
                      <a:pt x="1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19"/>
              <p:cNvSpPr/>
              <p:nvPr/>
            </p:nvSpPr>
            <p:spPr>
              <a:xfrm>
                <a:off x="1863700" y="3664300"/>
                <a:ext cx="294775" cy="191725"/>
              </a:xfrm>
              <a:custGeom>
                <a:avLst/>
                <a:gdLst/>
                <a:ahLst/>
                <a:cxnLst/>
                <a:rect l="l" t="t" r="r" b="b"/>
                <a:pathLst>
                  <a:path w="11791" h="7669" extrusionOk="0">
                    <a:moveTo>
                      <a:pt x="11436" y="0"/>
                    </a:moveTo>
                    <a:cubicBezTo>
                      <a:pt x="11358" y="0"/>
                      <a:pt x="11280" y="34"/>
                      <a:pt x="11229" y="115"/>
                    </a:cubicBezTo>
                    <a:cubicBezTo>
                      <a:pt x="9743" y="2424"/>
                      <a:pt x="8073" y="4610"/>
                      <a:pt x="6722" y="7030"/>
                    </a:cubicBezTo>
                    <a:lnTo>
                      <a:pt x="6722" y="7030"/>
                    </a:lnTo>
                    <a:cubicBezTo>
                      <a:pt x="4518" y="5560"/>
                      <a:pt x="2466" y="3880"/>
                      <a:pt x="537" y="2077"/>
                    </a:cubicBezTo>
                    <a:cubicBezTo>
                      <a:pt x="485" y="2025"/>
                      <a:pt x="427" y="2003"/>
                      <a:pt x="370" y="2003"/>
                    </a:cubicBezTo>
                    <a:cubicBezTo>
                      <a:pt x="176" y="2003"/>
                      <a:pt x="0" y="2259"/>
                      <a:pt x="177" y="2436"/>
                    </a:cubicBezTo>
                    <a:cubicBezTo>
                      <a:pt x="2205" y="4333"/>
                      <a:pt x="4363" y="6066"/>
                      <a:pt x="6684" y="7635"/>
                    </a:cubicBezTo>
                    <a:cubicBezTo>
                      <a:pt x="6728" y="7657"/>
                      <a:pt x="6771" y="7668"/>
                      <a:pt x="6814" y="7668"/>
                    </a:cubicBezTo>
                    <a:cubicBezTo>
                      <a:pt x="6899" y="7668"/>
                      <a:pt x="6979" y="7625"/>
                      <a:pt x="7044" y="7537"/>
                    </a:cubicBezTo>
                    <a:cubicBezTo>
                      <a:pt x="8385" y="5020"/>
                      <a:pt x="10118" y="2763"/>
                      <a:pt x="11654" y="377"/>
                    </a:cubicBezTo>
                    <a:cubicBezTo>
                      <a:pt x="11790" y="173"/>
                      <a:pt x="11613" y="0"/>
                      <a:pt x="114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19"/>
              <p:cNvSpPr/>
              <p:nvPr/>
            </p:nvSpPr>
            <p:spPr>
              <a:xfrm>
                <a:off x="1854875" y="3855800"/>
                <a:ext cx="302475" cy="171125"/>
              </a:xfrm>
              <a:custGeom>
                <a:avLst/>
                <a:gdLst/>
                <a:ahLst/>
                <a:cxnLst/>
                <a:rect l="l" t="t" r="r" b="b"/>
                <a:pathLst>
                  <a:path w="12099" h="6845" extrusionOk="0">
                    <a:moveTo>
                      <a:pt x="379" y="0"/>
                    </a:moveTo>
                    <a:cubicBezTo>
                      <a:pt x="171" y="0"/>
                      <a:pt x="1" y="256"/>
                      <a:pt x="203" y="433"/>
                    </a:cubicBezTo>
                    <a:cubicBezTo>
                      <a:pt x="2656" y="2722"/>
                      <a:pt x="5272" y="4847"/>
                      <a:pt x="8018" y="6809"/>
                    </a:cubicBezTo>
                    <a:cubicBezTo>
                      <a:pt x="8056" y="6834"/>
                      <a:pt x="8098" y="6845"/>
                      <a:pt x="8141" y="6845"/>
                    </a:cubicBezTo>
                    <a:cubicBezTo>
                      <a:pt x="8211" y="6845"/>
                      <a:pt x="8285" y="6817"/>
                      <a:pt x="8345" y="6777"/>
                    </a:cubicBezTo>
                    <a:cubicBezTo>
                      <a:pt x="9784" y="4946"/>
                      <a:pt x="11288" y="3049"/>
                      <a:pt x="12040" y="826"/>
                    </a:cubicBezTo>
                    <a:cubicBezTo>
                      <a:pt x="12099" y="631"/>
                      <a:pt x="11948" y="505"/>
                      <a:pt x="11796" y="505"/>
                    </a:cubicBezTo>
                    <a:cubicBezTo>
                      <a:pt x="11693" y="505"/>
                      <a:pt x="11589" y="563"/>
                      <a:pt x="11550" y="695"/>
                    </a:cubicBezTo>
                    <a:cubicBezTo>
                      <a:pt x="10854" y="2750"/>
                      <a:pt x="9456" y="4530"/>
                      <a:pt x="8122" y="6241"/>
                    </a:cubicBezTo>
                    <a:lnTo>
                      <a:pt x="8122" y="6241"/>
                    </a:lnTo>
                    <a:cubicBezTo>
                      <a:pt x="5466" y="4373"/>
                      <a:pt x="2936" y="2286"/>
                      <a:pt x="563" y="74"/>
                    </a:cubicBezTo>
                    <a:cubicBezTo>
                      <a:pt x="504" y="22"/>
                      <a:pt x="440"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19"/>
              <p:cNvSpPr/>
              <p:nvPr/>
            </p:nvSpPr>
            <p:spPr>
              <a:xfrm>
                <a:off x="1922275" y="4039125"/>
                <a:ext cx="239700" cy="137325"/>
              </a:xfrm>
              <a:custGeom>
                <a:avLst/>
                <a:gdLst/>
                <a:ahLst/>
                <a:cxnLst/>
                <a:rect l="l" t="t" r="r" b="b"/>
                <a:pathLst>
                  <a:path w="9588" h="5493" extrusionOk="0">
                    <a:moveTo>
                      <a:pt x="9240" y="0"/>
                    </a:moveTo>
                    <a:cubicBezTo>
                      <a:pt x="9164" y="0"/>
                      <a:pt x="9091" y="38"/>
                      <a:pt x="9050" y="130"/>
                    </a:cubicBezTo>
                    <a:cubicBezTo>
                      <a:pt x="8204" y="1791"/>
                      <a:pt x="7028" y="3301"/>
                      <a:pt x="6039" y="4921"/>
                    </a:cubicBezTo>
                    <a:lnTo>
                      <a:pt x="6039" y="4921"/>
                    </a:lnTo>
                    <a:cubicBezTo>
                      <a:pt x="3920" y="3669"/>
                      <a:pt x="2385" y="1686"/>
                      <a:pt x="450" y="196"/>
                    </a:cubicBezTo>
                    <a:cubicBezTo>
                      <a:pt x="403" y="161"/>
                      <a:pt x="358" y="145"/>
                      <a:pt x="315" y="145"/>
                    </a:cubicBezTo>
                    <a:cubicBezTo>
                      <a:pt x="121" y="145"/>
                      <a:pt x="1" y="466"/>
                      <a:pt x="189" y="653"/>
                    </a:cubicBezTo>
                    <a:cubicBezTo>
                      <a:pt x="2216" y="2158"/>
                      <a:pt x="3753" y="4250"/>
                      <a:pt x="6009" y="5460"/>
                    </a:cubicBezTo>
                    <a:cubicBezTo>
                      <a:pt x="6042" y="5482"/>
                      <a:pt x="6082" y="5493"/>
                      <a:pt x="6123" y="5493"/>
                    </a:cubicBezTo>
                    <a:cubicBezTo>
                      <a:pt x="6205" y="5493"/>
                      <a:pt x="6292" y="5449"/>
                      <a:pt x="6336" y="5362"/>
                    </a:cubicBezTo>
                    <a:cubicBezTo>
                      <a:pt x="7350" y="3694"/>
                      <a:pt x="8592" y="2125"/>
                      <a:pt x="9475" y="359"/>
                    </a:cubicBezTo>
                    <a:cubicBezTo>
                      <a:pt x="9587" y="180"/>
                      <a:pt x="9407" y="0"/>
                      <a:pt x="92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4" name="Google Shape;254;p19"/>
            <p:cNvSpPr/>
            <p:nvPr/>
          </p:nvSpPr>
          <p:spPr>
            <a:xfrm rot="5974352">
              <a:off x="159691" y="-227710"/>
              <a:ext cx="317208" cy="1340333"/>
            </a:xfrm>
            <a:custGeom>
              <a:avLst/>
              <a:gdLst/>
              <a:ahLst/>
              <a:cxnLst/>
              <a:rect l="l" t="t" r="r" b="b"/>
              <a:pathLst>
                <a:path w="12688" h="53612" extrusionOk="0">
                  <a:moveTo>
                    <a:pt x="2559" y="0"/>
                  </a:moveTo>
                  <a:cubicBezTo>
                    <a:pt x="2453" y="0"/>
                    <a:pt x="2341" y="19"/>
                    <a:pt x="2224" y="59"/>
                  </a:cubicBezTo>
                  <a:cubicBezTo>
                    <a:pt x="197" y="778"/>
                    <a:pt x="3695" y="4636"/>
                    <a:pt x="4219" y="5388"/>
                  </a:cubicBezTo>
                  <a:cubicBezTo>
                    <a:pt x="4219" y="5421"/>
                    <a:pt x="4251" y="5454"/>
                    <a:pt x="4284" y="5454"/>
                  </a:cubicBezTo>
                  <a:cubicBezTo>
                    <a:pt x="4447" y="6010"/>
                    <a:pt x="4644" y="6598"/>
                    <a:pt x="4807" y="7154"/>
                  </a:cubicBezTo>
                  <a:cubicBezTo>
                    <a:pt x="3950" y="7059"/>
                    <a:pt x="2894" y="6753"/>
                    <a:pt x="1928" y="6753"/>
                  </a:cubicBezTo>
                  <a:cubicBezTo>
                    <a:pt x="1236" y="6753"/>
                    <a:pt x="590" y="6910"/>
                    <a:pt x="99" y="7416"/>
                  </a:cubicBezTo>
                  <a:cubicBezTo>
                    <a:pt x="0" y="7547"/>
                    <a:pt x="0" y="7841"/>
                    <a:pt x="229" y="7841"/>
                  </a:cubicBezTo>
                  <a:cubicBezTo>
                    <a:pt x="665" y="7903"/>
                    <a:pt x="1098" y="7927"/>
                    <a:pt x="1530" y="7927"/>
                  </a:cubicBezTo>
                  <a:cubicBezTo>
                    <a:pt x="2687" y="7927"/>
                    <a:pt x="3837" y="7758"/>
                    <a:pt x="5003" y="7710"/>
                  </a:cubicBezTo>
                  <a:cubicBezTo>
                    <a:pt x="5330" y="8789"/>
                    <a:pt x="5657" y="9901"/>
                    <a:pt x="5952" y="11013"/>
                  </a:cubicBezTo>
                  <a:cubicBezTo>
                    <a:pt x="4971" y="10588"/>
                    <a:pt x="3924" y="10359"/>
                    <a:pt x="2878" y="10326"/>
                  </a:cubicBezTo>
                  <a:cubicBezTo>
                    <a:pt x="2420" y="10326"/>
                    <a:pt x="1276" y="10326"/>
                    <a:pt x="1276" y="11013"/>
                  </a:cubicBezTo>
                  <a:cubicBezTo>
                    <a:pt x="1276" y="11739"/>
                    <a:pt x="2207" y="11916"/>
                    <a:pt x="3262" y="11916"/>
                  </a:cubicBezTo>
                  <a:cubicBezTo>
                    <a:pt x="4265" y="11916"/>
                    <a:pt x="5379" y="11756"/>
                    <a:pt x="5911" y="11756"/>
                  </a:cubicBezTo>
                  <a:cubicBezTo>
                    <a:pt x="5978" y="11756"/>
                    <a:pt x="6035" y="11759"/>
                    <a:pt x="6082" y="11765"/>
                  </a:cubicBezTo>
                  <a:lnTo>
                    <a:pt x="6148" y="11765"/>
                  </a:lnTo>
                  <a:cubicBezTo>
                    <a:pt x="6540" y="13301"/>
                    <a:pt x="6867" y="14838"/>
                    <a:pt x="7161" y="16375"/>
                  </a:cubicBezTo>
                  <a:cubicBezTo>
                    <a:pt x="5965" y="16113"/>
                    <a:pt x="4899" y="15668"/>
                    <a:pt x="3662" y="15668"/>
                  </a:cubicBezTo>
                  <a:cubicBezTo>
                    <a:pt x="3512" y="15668"/>
                    <a:pt x="3360" y="15674"/>
                    <a:pt x="3205" y="15688"/>
                  </a:cubicBezTo>
                  <a:cubicBezTo>
                    <a:pt x="2682" y="15721"/>
                    <a:pt x="1537" y="15754"/>
                    <a:pt x="1472" y="16506"/>
                  </a:cubicBezTo>
                  <a:cubicBezTo>
                    <a:pt x="1406" y="17225"/>
                    <a:pt x="3107" y="17454"/>
                    <a:pt x="3565" y="17520"/>
                  </a:cubicBezTo>
                  <a:cubicBezTo>
                    <a:pt x="4099" y="17579"/>
                    <a:pt x="4681" y="17632"/>
                    <a:pt x="5267" y="17632"/>
                  </a:cubicBezTo>
                  <a:cubicBezTo>
                    <a:pt x="5971" y="17632"/>
                    <a:pt x="6682" y="17555"/>
                    <a:pt x="7325" y="17323"/>
                  </a:cubicBezTo>
                  <a:cubicBezTo>
                    <a:pt x="7554" y="18664"/>
                    <a:pt x="7717" y="20037"/>
                    <a:pt x="7913" y="21378"/>
                  </a:cubicBezTo>
                  <a:cubicBezTo>
                    <a:pt x="6775" y="20991"/>
                    <a:pt x="5541" y="20350"/>
                    <a:pt x="4345" y="20350"/>
                  </a:cubicBezTo>
                  <a:cubicBezTo>
                    <a:pt x="3823" y="20350"/>
                    <a:pt x="3309" y="20472"/>
                    <a:pt x="2812" y="20789"/>
                  </a:cubicBezTo>
                  <a:cubicBezTo>
                    <a:pt x="2649" y="20887"/>
                    <a:pt x="2649" y="21116"/>
                    <a:pt x="2812" y="21214"/>
                  </a:cubicBezTo>
                  <a:cubicBezTo>
                    <a:pt x="3970" y="21885"/>
                    <a:pt x="5411" y="22101"/>
                    <a:pt x="6766" y="22101"/>
                  </a:cubicBezTo>
                  <a:cubicBezTo>
                    <a:pt x="6866" y="22101"/>
                    <a:pt x="6965" y="22100"/>
                    <a:pt x="7063" y="22097"/>
                  </a:cubicBezTo>
                  <a:lnTo>
                    <a:pt x="7129" y="22097"/>
                  </a:lnTo>
                  <a:cubicBezTo>
                    <a:pt x="7145" y="22114"/>
                    <a:pt x="7161" y="22122"/>
                    <a:pt x="7178" y="22122"/>
                  </a:cubicBezTo>
                  <a:cubicBezTo>
                    <a:pt x="7194" y="22122"/>
                    <a:pt x="7210" y="22114"/>
                    <a:pt x="7227" y="22097"/>
                  </a:cubicBezTo>
                  <a:cubicBezTo>
                    <a:pt x="7488" y="22097"/>
                    <a:pt x="7717" y="22097"/>
                    <a:pt x="7979" y="22065"/>
                  </a:cubicBezTo>
                  <a:cubicBezTo>
                    <a:pt x="8208" y="24452"/>
                    <a:pt x="8306" y="26839"/>
                    <a:pt x="8240" y="29225"/>
                  </a:cubicBezTo>
                  <a:cubicBezTo>
                    <a:pt x="8142" y="33215"/>
                    <a:pt x="7685" y="37237"/>
                    <a:pt x="7358" y="41226"/>
                  </a:cubicBezTo>
                  <a:cubicBezTo>
                    <a:pt x="7031" y="45378"/>
                    <a:pt x="5298" y="49269"/>
                    <a:pt x="4349" y="53291"/>
                  </a:cubicBezTo>
                  <a:cubicBezTo>
                    <a:pt x="4310" y="53486"/>
                    <a:pt x="4469" y="53612"/>
                    <a:pt x="4624" y="53612"/>
                  </a:cubicBezTo>
                  <a:cubicBezTo>
                    <a:pt x="4729" y="53612"/>
                    <a:pt x="4833" y="53554"/>
                    <a:pt x="4872" y="53422"/>
                  </a:cubicBezTo>
                  <a:cubicBezTo>
                    <a:pt x="5755" y="49596"/>
                    <a:pt x="7227" y="45934"/>
                    <a:pt x="7783" y="42043"/>
                  </a:cubicBezTo>
                  <a:cubicBezTo>
                    <a:pt x="8371" y="37825"/>
                    <a:pt x="8600" y="33444"/>
                    <a:pt x="8764" y="29225"/>
                  </a:cubicBezTo>
                  <a:cubicBezTo>
                    <a:pt x="8796" y="27885"/>
                    <a:pt x="8796" y="26544"/>
                    <a:pt x="8764" y="25236"/>
                  </a:cubicBezTo>
                  <a:cubicBezTo>
                    <a:pt x="8829" y="25236"/>
                    <a:pt x="8894" y="25171"/>
                    <a:pt x="8927" y="25106"/>
                  </a:cubicBezTo>
                  <a:lnTo>
                    <a:pt x="8927" y="25073"/>
                  </a:lnTo>
                  <a:cubicBezTo>
                    <a:pt x="9777" y="24517"/>
                    <a:pt x="10431" y="23667"/>
                    <a:pt x="11216" y="23046"/>
                  </a:cubicBezTo>
                  <a:cubicBezTo>
                    <a:pt x="11870" y="22490"/>
                    <a:pt x="12687" y="21770"/>
                    <a:pt x="12687" y="20855"/>
                  </a:cubicBezTo>
                  <a:cubicBezTo>
                    <a:pt x="12687" y="20724"/>
                    <a:pt x="12589" y="20626"/>
                    <a:pt x="12458" y="20626"/>
                  </a:cubicBezTo>
                  <a:cubicBezTo>
                    <a:pt x="12295" y="20588"/>
                    <a:pt x="12138" y="20570"/>
                    <a:pt x="11987" y="20570"/>
                  </a:cubicBezTo>
                  <a:cubicBezTo>
                    <a:pt x="10314" y="20570"/>
                    <a:pt x="9325" y="22754"/>
                    <a:pt x="8665" y="24223"/>
                  </a:cubicBezTo>
                  <a:cubicBezTo>
                    <a:pt x="8567" y="22784"/>
                    <a:pt x="8437" y="21313"/>
                    <a:pt x="8240" y="19874"/>
                  </a:cubicBezTo>
                  <a:cubicBezTo>
                    <a:pt x="8306" y="19874"/>
                    <a:pt x="8371" y="19841"/>
                    <a:pt x="8404" y="19808"/>
                  </a:cubicBezTo>
                  <a:cubicBezTo>
                    <a:pt x="9352" y="18729"/>
                    <a:pt x="10791" y="17389"/>
                    <a:pt x="10824" y="15852"/>
                  </a:cubicBezTo>
                  <a:cubicBezTo>
                    <a:pt x="10824" y="15721"/>
                    <a:pt x="10725" y="15590"/>
                    <a:pt x="10562" y="15590"/>
                  </a:cubicBezTo>
                  <a:cubicBezTo>
                    <a:pt x="9123" y="15688"/>
                    <a:pt x="8469" y="17291"/>
                    <a:pt x="8077" y="18631"/>
                  </a:cubicBezTo>
                  <a:cubicBezTo>
                    <a:pt x="7848" y="17323"/>
                    <a:pt x="7619" y="16015"/>
                    <a:pt x="7325" y="14707"/>
                  </a:cubicBezTo>
                  <a:lnTo>
                    <a:pt x="7325" y="14707"/>
                  </a:lnTo>
                  <a:cubicBezTo>
                    <a:pt x="7351" y="14716"/>
                    <a:pt x="7377" y="14720"/>
                    <a:pt x="7403" y="14720"/>
                  </a:cubicBezTo>
                  <a:cubicBezTo>
                    <a:pt x="7473" y="14720"/>
                    <a:pt x="7539" y="14690"/>
                    <a:pt x="7586" y="14642"/>
                  </a:cubicBezTo>
                  <a:cubicBezTo>
                    <a:pt x="7979" y="14217"/>
                    <a:pt x="11510" y="9737"/>
                    <a:pt x="9712" y="9443"/>
                  </a:cubicBezTo>
                  <a:cubicBezTo>
                    <a:pt x="9683" y="9438"/>
                    <a:pt x="9653" y="9436"/>
                    <a:pt x="9625" y="9436"/>
                  </a:cubicBezTo>
                  <a:cubicBezTo>
                    <a:pt x="9045" y="9436"/>
                    <a:pt x="8588" y="10344"/>
                    <a:pt x="8338" y="10718"/>
                  </a:cubicBezTo>
                  <a:cubicBezTo>
                    <a:pt x="7815" y="11667"/>
                    <a:pt x="7390" y="12680"/>
                    <a:pt x="7129" y="13759"/>
                  </a:cubicBezTo>
                  <a:cubicBezTo>
                    <a:pt x="6834" y="12451"/>
                    <a:pt x="6507" y="11143"/>
                    <a:pt x="6115" y="9868"/>
                  </a:cubicBezTo>
                  <a:cubicBezTo>
                    <a:pt x="6867" y="9018"/>
                    <a:pt x="7227" y="7808"/>
                    <a:pt x="7750" y="6827"/>
                  </a:cubicBezTo>
                  <a:cubicBezTo>
                    <a:pt x="8208" y="6010"/>
                    <a:pt x="8731" y="4996"/>
                    <a:pt x="8502" y="4015"/>
                  </a:cubicBezTo>
                  <a:cubicBezTo>
                    <a:pt x="8455" y="3921"/>
                    <a:pt x="8358" y="3845"/>
                    <a:pt x="8246" y="3845"/>
                  </a:cubicBezTo>
                  <a:cubicBezTo>
                    <a:pt x="8202" y="3845"/>
                    <a:pt x="8156" y="3857"/>
                    <a:pt x="8110" y="3884"/>
                  </a:cubicBezTo>
                  <a:cubicBezTo>
                    <a:pt x="6638" y="4538"/>
                    <a:pt x="5788" y="6566"/>
                    <a:pt x="5690" y="8266"/>
                  </a:cubicBezTo>
                  <a:cubicBezTo>
                    <a:pt x="5363" y="7187"/>
                    <a:pt x="5036" y="6141"/>
                    <a:pt x="4676" y="5062"/>
                  </a:cubicBezTo>
                  <a:lnTo>
                    <a:pt x="4676" y="5029"/>
                  </a:lnTo>
                  <a:cubicBezTo>
                    <a:pt x="4584" y="4019"/>
                    <a:pt x="4120" y="0"/>
                    <a:pt x="25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5" name="Google Shape;255;p19"/>
            <p:cNvGrpSpPr/>
            <p:nvPr/>
          </p:nvGrpSpPr>
          <p:grpSpPr>
            <a:xfrm rot="3855143">
              <a:off x="-148717" y="141935"/>
              <a:ext cx="618789" cy="477916"/>
              <a:chOff x="5467375" y="2021125"/>
              <a:chExt cx="618800" cy="477925"/>
            </a:xfrm>
          </p:grpSpPr>
          <p:sp>
            <p:nvSpPr>
              <p:cNvPr id="256" name="Google Shape;256;p19"/>
              <p:cNvSpPr/>
              <p:nvPr/>
            </p:nvSpPr>
            <p:spPr>
              <a:xfrm>
                <a:off x="5467375" y="2021125"/>
                <a:ext cx="618800" cy="466075"/>
              </a:xfrm>
              <a:custGeom>
                <a:avLst/>
                <a:gdLst/>
                <a:ahLst/>
                <a:cxnLst/>
                <a:rect l="l" t="t" r="r" b="b"/>
                <a:pathLst>
                  <a:path w="24752" h="18643" extrusionOk="0">
                    <a:moveTo>
                      <a:pt x="14240" y="1"/>
                    </a:moveTo>
                    <a:cubicBezTo>
                      <a:pt x="11170" y="1"/>
                      <a:pt x="9340" y="7681"/>
                      <a:pt x="8339" y="9683"/>
                    </a:cubicBezTo>
                    <a:cubicBezTo>
                      <a:pt x="8143" y="7296"/>
                      <a:pt x="7129" y="4942"/>
                      <a:pt x="5854" y="2882"/>
                    </a:cubicBezTo>
                    <a:cubicBezTo>
                      <a:pt x="4786" y="1379"/>
                      <a:pt x="3826" y="259"/>
                      <a:pt x="3009" y="259"/>
                    </a:cubicBezTo>
                    <a:cubicBezTo>
                      <a:pt x="2476" y="259"/>
                      <a:pt x="2004" y="737"/>
                      <a:pt x="1603" y="1901"/>
                    </a:cubicBezTo>
                    <a:cubicBezTo>
                      <a:pt x="1" y="6904"/>
                      <a:pt x="5331" y="14195"/>
                      <a:pt x="7260" y="18642"/>
                    </a:cubicBezTo>
                    <a:cubicBezTo>
                      <a:pt x="10857" y="17923"/>
                      <a:pt x="18116" y="14620"/>
                      <a:pt x="20797" y="12037"/>
                    </a:cubicBezTo>
                    <a:cubicBezTo>
                      <a:pt x="24751" y="8624"/>
                      <a:pt x="24034" y="6689"/>
                      <a:pt x="21493" y="6689"/>
                    </a:cubicBezTo>
                    <a:cubicBezTo>
                      <a:pt x="19579" y="6689"/>
                      <a:pt x="16632" y="7786"/>
                      <a:pt x="13865" y="10173"/>
                    </a:cubicBezTo>
                    <a:cubicBezTo>
                      <a:pt x="14355" y="8310"/>
                      <a:pt x="17592" y="462"/>
                      <a:pt x="14355" y="4"/>
                    </a:cubicBezTo>
                    <a:cubicBezTo>
                      <a:pt x="14317" y="2"/>
                      <a:pt x="14278" y="1"/>
                      <a:pt x="14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19"/>
              <p:cNvSpPr/>
              <p:nvPr/>
            </p:nvSpPr>
            <p:spPr>
              <a:xfrm>
                <a:off x="5539325" y="2192000"/>
                <a:ext cx="396975" cy="298450"/>
              </a:xfrm>
              <a:custGeom>
                <a:avLst/>
                <a:gdLst/>
                <a:ahLst/>
                <a:cxnLst/>
                <a:rect l="l" t="t" r="r" b="b"/>
                <a:pathLst>
                  <a:path w="15879" h="11938" extrusionOk="0">
                    <a:moveTo>
                      <a:pt x="9112" y="1"/>
                    </a:moveTo>
                    <a:cubicBezTo>
                      <a:pt x="7163" y="1"/>
                      <a:pt x="5976" y="4925"/>
                      <a:pt x="5330" y="6216"/>
                    </a:cubicBezTo>
                    <a:cubicBezTo>
                      <a:pt x="5166" y="4646"/>
                      <a:pt x="4611" y="3142"/>
                      <a:pt x="3728" y="1834"/>
                    </a:cubicBezTo>
                    <a:cubicBezTo>
                      <a:pt x="3057" y="868"/>
                      <a:pt x="2446" y="151"/>
                      <a:pt x="1923" y="151"/>
                    </a:cubicBezTo>
                    <a:cubicBezTo>
                      <a:pt x="1579" y="151"/>
                      <a:pt x="1273" y="461"/>
                      <a:pt x="1014" y="1213"/>
                    </a:cubicBezTo>
                    <a:cubicBezTo>
                      <a:pt x="0" y="4417"/>
                      <a:pt x="3433" y="9093"/>
                      <a:pt x="4643" y="11938"/>
                    </a:cubicBezTo>
                    <a:cubicBezTo>
                      <a:pt x="6965" y="11480"/>
                      <a:pt x="11608" y="9355"/>
                      <a:pt x="13341" y="7720"/>
                    </a:cubicBezTo>
                    <a:cubicBezTo>
                      <a:pt x="15878" y="5519"/>
                      <a:pt x="15414" y="4275"/>
                      <a:pt x="13782" y="4275"/>
                    </a:cubicBezTo>
                    <a:cubicBezTo>
                      <a:pt x="12553" y="4275"/>
                      <a:pt x="10663" y="4980"/>
                      <a:pt x="8894" y="6510"/>
                    </a:cubicBezTo>
                    <a:cubicBezTo>
                      <a:pt x="9188" y="5300"/>
                      <a:pt x="11281" y="297"/>
                      <a:pt x="9188" y="3"/>
                    </a:cubicBezTo>
                    <a:cubicBezTo>
                      <a:pt x="9163" y="1"/>
                      <a:pt x="9137" y="1"/>
                      <a:pt x="91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19"/>
              <p:cNvSpPr/>
              <p:nvPr/>
            </p:nvSpPr>
            <p:spPr>
              <a:xfrm>
                <a:off x="5599650" y="2246200"/>
                <a:ext cx="68025" cy="247125"/>
              </a:xfrm>
              <a:custGeom>
                <a:avLst/>
                <a:gdLst/>
                <a:ahLst/>
                <a:cxnLst/>
                <a:rect l="l" t="t" r="r" b="b"/>
                <a:pathLst>
                  <a:path w="2721" h="9885" extrusionOk="0">
                    <a:moveTo>
                      <a:pt x="307" y="0"/>
                    </a:moveTo>
                    <a:cubicBezTo>
                      <a:pt x="159" y="0"/>
                      <a:pt x="1" y="125"/>
                      <a:pt x="40" y="320"/>
                    </a:cubicBezTo>
                    <a:cubicBezTo>
                      <a:pt x="367" y="1857"/>
                      <a:pt x="824" y="3394"/>
                      <a:pt x="1413" y="4865"/>
                    </a:cubicBezTo>
                    <a:cubicBezTo>
                      <a:pt x="1969" y="6402"/>
                      <a:pt x="2198" y="8037"/>
                      <a:pt x="2067" y="9639"/>
                    </a:cubicBezTo>
                    <a:cubicBezTo>
                      <a:pt x="2050" y="9803"/>
                      <a:pt x="2165" y="9884"/>
                      <a:pt x="2292" y="9884"/>
                    </a:cubicBezTo>
                    <a:cubicBezTo>
                      <a:pt x="2418" y="9884"/>
                      <a:pt x="2557" y="9803"/>
                      <a:pt x="2590" y="9639"/>
                    </a:cubicBezTo>
                    <a:cubicBezTo>
                      <a:pt x="2721" y="8037"/>
                      <a:pt x="2492" y="6402"/>
                      <a:pt x="1936" y="4865"/>
                    </a:cubicBezTo>
                    <a:cubicBezTo>
                      <a:pt x="1446" y="3328"/>
                      <a:pt x="824" y="1792"/>
                      <a:pt x="530" y="189"/>
                    </a:cubicBezTo>
                    <a:cubicBezTo>
                      <a:pt x="504" y="57"/>
                      <a:pt x="408" y="0"/>
                      <a:pt x="3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19"/>
              <p:cNvSpPr/>
              <p:nvPr/>
            </p:nvSpPr>
            <p:spPr>
              <a:xfrm>
                <a:off x="5655725" y="2246075"/>
                <a:ext cx="101675" cy="252975"/>
              </a:xfrm>
              <a:custGeom>
                <a:avLst/>
                <a:gdLst/>
                <a:ahLst/>
                <a:cxnLst/>
                <a:rect l="l" t="t" r="r" b="b"/>
                <a:pathLst>
                  <a:path w="4067" h="10119" extrusionOk="0">
                    <a:moveTo>
                      <a:pt x="3722" y="0"/>
                    </a:moveTo>
                    <a:cubicBezTo>
                      <a:pt x="3645" y="0"/>
                      <a:pt x="3569" y="38"/>
                      <a:pt x="3519" y="129"/>
                    </a:cubicBezTo>
                    <a:cubicBezTo>
                      <a:pt x="2080" y="3235"/>
                      <a:pt x="674" y="6407"/>
                      <a:pt x="20" y="9808"/>
                    </a:cubicBezTo>
                    <a:cubicBezTo>
                      <a:pt x="0" y="9988"/>
                      <a:pt x="176" y="10119"/>
                      <a:pt x="322" y="10119"/>
                    </a:cubicBezTo>
                    <a:cubicBezTo>
                      <a:pt x="416" y="10119"/>
                      <a:pt x="498" y="10066"/>
                      <a:pt x="510" y="9938"/>
                    </a:cubicBezTo>
                    <a:cubicBezTo>
                      <a:pt x="1164" y="6603"/>
                      <a:pt x="2538" y="3464"/>
                      <a:pt x="3976" y="391"/>
                    </a:cubicBezTo>
                    <a:cubicBezTo>
                      <a:pt x="4067" y="188"/>
                      <a:pt x="3892" y="0"/>
                      <a:pt x="37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19"/>
              <p:cNvSpPr/>
              <p:nvPr/>
            </p:nvSpPr>
            <p:spPr>
              <a:xfrm>
                <a:off x="5659250" y="2327925"/>
                <a:ext cx="237225" cy="166450"/>
              </a:xfrm>
              <a:custGeom>
                <a:avLst/>
                <a:gdLst/>
                <a:ahLst/>
                <a:cxnLst/>
                <a:rect l="l" t="t" r="r" b="b"/>
                <a:pathLst>
                  <a:path w="9489" h="6658" extrusionOk="0">
                    <a:moveTo>
                      <a:pt x="9119" y="1"/>
                    </a:moveTo>
                    <a:cubicBezTo>
                      <a:pt x="9082" y="1"/>
                      <a:pt x="9042" y="9"/>
                      <a:pt x="9002" y="27"/>
                    </a:cubicBezTo>
                    <a:cubicBezTo>
                      <a:pt x="5928" y="1792"/>
                      <a:pt x="2397" y="3329"/>
                      <a:pt x="173" y="6207"/>
                    </a:cubicBezTo>
                    <a:cubicBezTo>
                      <a:pt x="1" y="6404"/>
                      <a:pt x="163" y="6657"/>
                      <a:pt x="351" y="6657"/>
                    </a:cubicBezTo>
                    <a:cubicBezTo>
                      <a:pt x="413" y="6657"/>
                      <a:pt x="477" y="6631"/>
                      <a:pt x="533" y="6566"/>
                    </a:cubicBezTo>
                    <a:cubicBezTo>
                      <a:pt x="2724" y="3722"/>
                      <a:pt x="6222" y="2218"/>
                      <a:pt x="9263" y="485"/>
                    </a:cubicBezTo>
                    <a:cubicBezTo>
                      <a:pt x="9489" y="315"/>
                      <a:pt x="9350" y="1"/>
                      <a:pt x="9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1" name="Google Shape;261;p19"/>
          <p:cNvGrpSpPr/>
          <p:nvPr/>
        </p:nvGrpSpPr>
        <p:grpSpPr>
          <a:xfrm>
            <a:off x="8148212" y="-300701"/>
            <a:ext cx="1464801" cy="1140328"/>
            <a:chOff x="8148212" y="-300701"/>
            <a:chExt cx="1464801" cy="1140328"/>
          </a:xfrm>
        </p:grpSpPr>
        <p:sp>
          <p:nvSpPr>
            <p:cNvPr id="262" name="Google Shape;262;p19"/>
            <p:cNvSpPr/>
            <p:nvPr/>
          </p:nvSpPr>
          <p:spPr>
            <a:xfrm rot="-5400000">
              <a:off x="8784263" y="-130650"/>
              <a:ext cx="317200" cy="1340300"/>
            </a:xfrm>
            <a:custGeom>
              <a:avLst/>
              <a:gdLst/>
              <a:ahLst/>
              <a:cxnLst/>
              <a:rect l="l" t="t" r="r" b="b"/>
              <a:pathLst>
                <a:path w="12688" h="53612" extrusionOk="0">
                  <a:moveTo>
                    <a:pt x="2559" y="0"/>
                  </a:moveTo>
                  <a:cubicBezTo>
                    <a:pt x="2453" y="0"/>
                    <a:pt x="2341" y="19"/>
                    <a:pt x="2224" y="59"/>
                  </a:cubicBezTo>
                  <a:cubicBezTo>
                    <a:pt x="197" y="778"/>
                    <a:pt x="3695" y="4636"/>
                    <a:pt x="4219" y="5388"/>
                  </a:cubicBezTo>
                  <a:cubicBezTo>
                    <a:pt x="4219" y="5421"/>
                    <a:pt x="4251" y="5454"/>
                    <a:pt x="4284" y="5454"/>
                  </a:cubicBezTo>
                  <a:cubicBezTo>
                    <a:pt x="4447" y="6010"/>
                    <a:pt x="4644" y="6598"/>
                    <a:pt x="4807" y="7154"/>
                  </a:cubicBezTo>
                  <a:cubicBezTo>
                    <a:pt x="3950" y="7059"/>
                    <a:pt x="2894" y="6753"/>
                    <a:pt x="1928" y="6753"/>
                  </a:cubicBezTo>
                  <a:cubicBezTo>
                    <a:pt x="1236" y="6753"/>
                    <a:pt x="590" y="6910"/>
                    <a:pt x="99" y="7416"/>
                  </a:cubicBezTo>
                  <a:cubicBezTo>
                    <a:pt x="0" y="7547"/>
                    <a:pt x="0" y="7841"/>
                    <a:pt x="229" y="7841"/>
                  </a:cubicBezTo>
                  <a:cubicBezTo>
                    <a:pt x="665" y="7903"/>
                    <a:pt x="1098" y="7927"/>
                    <a:pt x="1530" y="7927"/>
                  </a:cubicBezTo>
                  <a:cubicBezTo>
                    <a:pt x="2687" y="7927"/>
                    <a:pt x="3837" y="7758"/>
                    <a:pt x="5003" y="7710"/>
                  </a:cubicBezTo>
                  <a:cubicBezTo>
                    <a:pt x="5330" y="8789"/>
                    <a:pt x="5657" y="9901"/>
                    <a:pt x="5952" y="11013"/>
                  </a:cubicBezTo>
                  <a:cubicBezTo>
                    <a:pt x="4971" y="10588"/>
                    <a:pt x="3924" y="10359"/>
                    <a:pt x="2878" y="10326"/>
                  </a:cubicBezTo>
                  <a:cubicBezTo>
                    <a:pt x="2420" y="10326"/>
                    <a:pt x="1276" y="10326"/>
                    <a:pt x="1276" y="11013"/>
                  </a:cubicBezTo>
                  <a:cubicBezTo>
                    <a:pt x="1276" y="11739"/>
                    <a:pt x="2207" y="11916"/>
                    <a:pt x="3262" y="11916"/>
                  </a:cubicBezTo>
                  <a:cubicBezTo>
                    <a:pt x="4265" y="11916"/>
                    <a:pt x="5379" y="11756"/>
                    <a:pt x="5911" y="11756"/>
                  </a:cubicBezTo>
                  <a:cubicBezTo>
                    <a:pt x="5978" y="11756"/>
                    <a:pt x="6035" y="11759"/>
                    <a:pt x="6082" y="11765"/>
                  </a:cubicBezTo>
                  <a:lnTo>
                    <a:pt x="6148" y="11765"/>
                  </a:lnTo>
                  <a:cubicBezTo>
                    <a:pt x="6540" y="13301"/>
                    <a:pt x="6867" y="14838"/>
                    <a:pt x="7161" y="16375"/>
                  </a:cubicBezTo>
                  <a:cubicBezTo>
                    <a:pt x="5965" y="16113"/>
                    <a:pt x="4899" y="15668"/>
                    <a:pt x="3662" y="15668"/>
                  </a:cubicBezTo>
                  <a:cubicBezTo>
                    <a:pt x="3512" y="15668"/>
                    <a:pt x="3360" y="15674"/>
                    <a:pt x="3205" y="15688"/>
                  </a:cubicBezTo>
                  <a:cubicBezTo>
                    <a:pt x="2682" y="15721"/>
                    <a:pt x="1537" y="15754"/>
                    <a:pt x="1472" y="16506"/>
                  </a:cubicBezTo>
                  <a:cubicBezTo>
                    <a:pt x="1406" y="17225"/>
                    <a:pt x="3107" y="17454"/>
                    <a:pt x="3565" y="17520"/>
                  </a:cubicBezTo>
                  <a:cubicBezTo>
                    <a:pt x="4099" y="17579"/>
                    <a:pt x="4681" y="17632"/>
                    <a:pt x="5267" y="17632"/>
                  </a:cubicBezTo>
                  <a:cubicBezTo>
                    <a:pt x="5971" y="17632"/>
                    <a:pt x="6682" y="17555"/>
                    <a:pt x="7325" y="17323"/>
                  </a:cubicBezTo>
                  <a:cubicBezTo>
                    <a:pt x="7554" y="18664"/>
                    <a:pt x="7717" y="20037"/>
                    <a:pt x="7913" y="21378"/>
                  </a:cubicBezTo>
                  <a:cubicBezTo>
                    <a:pt x="6775" y="20991"/>
                    <a:pt x="5541" y="20350"/>
                    <a:pt x="4345" y="20350"/>
                  </a:cubicBezTo>
                  <a:cubicBezTo>
                    <a:pt x="3823" y="20350"/>
                    <a:pt x="3309" y="20472"/>
                    <a:pt x="2812" y="20789"/>
                  </a:cubicBezTo>
                  <a:cubicBezTo>
                    <a:pt x="2649" y="20887"/>
                    <a:pt x="2649" y="21116"/>
                    <a:pt x="2812" y="21214"/>
                  </a:cubicBezTo>
                  <a:cubicBezTo>
                    <a:pt x="3970" y="21885"/>
                    <a:pt x="5411" y="22101"/>
                    <a:pt x="6766" y="22101"/>
                  </a:cubicBezTo>
                  <a:cubicBezTo>
                    <a:pt x="6866" y="22101"/>
                    <a:pt x="6965" y="22100"/>
                    <a:pt x="7063" y="22097"/>
                  </a:cubicBezTo>
                  <a:lnTo>
                    <a:pt x="7129" y="22097"/>
                  </a:lnTo>
                  <a:cubicBezTo>
                    <a:pt x="7145" y="22114"/>
                    <a:pt x="7161" y="22122"/>
                    <a:pt x="7178" y="22122"/>
                  </a:cubicBezTo>
                  <a:cubicBezTo>
                    <a:pt x="7194" y="22122"/>
                    <a:pt x="7210" y="22114"/>
                    <a:pt x="7227" y="22097"/>
                  </a:cubicBezTo>
                  <a:cubicBezTo>
                    <a:pt x="7488" y="22097"/>
                    <a:pt x="7717" y="22097"/>
                    <a:pt x="7979" y="22065"/>
                  </a:cubicBezTo>
                  <a:cubicBezTo>
                    <a:pt x="8208" y="24452"/>
                    <a:pt x="8306" y="26839"/>
                    <a:pt x="8240" y="29225"/>
                  </a:cubicBezTo>
                  <a:cubicBezTo>
                    <a:pt x="8142" y="33215"/>
                    <a:pt x="7685" y="37237"/>
                    <a:pt x="7358" y="41226"/>
                  </a:cubicBezTo>
                  <a:cubicBezTo>
                    <a:pt x="7031" y="45378"/>
                    <a:pt x="5298" y="49269"/>
                    <a:pt x="4349" y="53291"/>
                  </a:cubicBezTo>
                  <a:cubicBezTo>
                    <a:pt x="4310" y="53486"/>
                    <a:pt x="4469" y="53612"/>
                    <a:pt x="4624" y="53612"/>
                  </a:cubicBezTo>
                  <a:cubicBezTo>
                    <a:pt x="4729" y="53612"/>
                    <a:pt x="4833" y="53554"/>
                    <a:pt x="4872" y="53422"/>
                  </a:cubicBezTo>
                  <a:cubicBezTo>
                    <a:pt x="5755" y="49596"/>
                    <a:pt x="7227" y="45934"/>
                    <a:pt x="7783" y="42043"/>
                  </a:cubicBezTo>
                  <a:cubicBezTo>
                    <a:pt x="8371" y="37825"/>
                    <a:pt x="8600" y="33444"/>
                    <a:pt x="8764" y="29225"/>
                  </a:cubicBezTo>
                  <a:cubicBezTo>
                    <a:pt x="8796" y="27885"/>
                    <a:pt x="8796" y="26544"/>
                    <a:pt x="8764" y="25236"/>
                  </a:cubicBezTo>
                  <a:cubicBezTo>
                    <a:pt x="8829" y="25236"/>
                    <a:pt x="8894" y="25171"/>
                    <a:pt x="8927" y="25106"/>
                  </a:cubicBezTo>
                  <a:lnTo>
                    <a:pt x="8927" y="25073"/>
                  </a:lnTo>
                  <a:cubicBezTo>
                    <a:pt x="9777" y="24517"/>
                    <a:pt x="10431" y="23667"/>
                    <a:pt x="11216" y="23046"/>
                  </a:cubicBezTo>
                  <a:cubicBezTo>
                    <a:pt x="11870" y="22490"/>
                    <a:pt x="12687" y="21770"/>
                    <a:pt x="12687" y="20855"/>
                  </a:cubicBezTo>
                  <a:cubicBezTo>
                    <a:pt x="12687" y="20724"/>
                    <a:pt x="12589" y="20626"/>
                    <a:pt x="12458" y="20626"/>
                  </a:cubicBezTo>
                  <a:cubicBezTo>
                    <a:pt x="12295" y="20588"/>
                    <a:pt x="12138" y="20570"/>
                    <a:pt x="11987" y="20570"/>
                  </a:cubicBezTo>
                  <a:cubicBezTo>
                    <a:pt x="10314" y="20570"/>
                    <a:pt x="9325" y="22754"/>
                    <a:pt x="8665" y="24223"/>
                  </a:cubicBezTo>
                  <a:cubicBezTo>
                    <a:pt x="8567" y="22784"/>
                    <a:pt x="8437" y="21313"/>
                    <a:pt x="8240" y="19874"/>
                  </a:cubicBezTo>
                  <a:cubicBezTo>
                    <a:pt x="8306" y="19874"/>
                    <a:pt x="8371" y="19841"/>
                    <a:pt x="8404" y="19808"/>
                  </a:cubicBezTo>
                  <a:cubicBezTo>
                    <a:pt x="9352" y="18729"/>
                    <a:pt x="10791" y="17389"/>
                    <a:pt x="10824" y="15852"/>
                  </a:cubicBezTo>
                  <a:cubicBezTo>
                    <a:pt x="10824" y="15721"/>
                    <a:pt x="10725" y="15590"/>
                    <a:pt x="10562" y="15590"/>
                  </a:cubicBezTo>
                  <a:cubicBezTo>
                    <a:pt x="9123" y="15688"/>
                    <a:pt x="8469" y="17291"/>
                    <a:pt x="8077" y="18631"/>
                  </a:cubicBezTo>
                  <a:cubicBezTo>
                    <a:pt x="7848" y="17323"/>
                    <a:pt x="7619" y="16015"/>
                    <a:pt x="7325" y="14707"/>
                  </a:cubicBezTo>
                  <a:lnTo>
                    <a:pt x="7325" y="14707"/>
                  </a:lnTo>
                  <a:cubicBezTo>
                    <a:pt x="7351" y="14716"/>
                    <a:pt x="7377" y="14720"/>
                    <a:pt x="7403" y="14720"/>
                  </a:cubicBezTo>
                  <a:cubicBezTo>
                    <a:pt x="7473" y="14720"/>
                    <a:pt x="7539" y="14690"/>
                    <a:pt x="7586" y="14642"/>
                  </a:cubicBezTo>
                  <a:cubicBezTo>
                    <a:pt x="7979" y="14217"/>
                    <a:pt x="11510" y="9737"/>
                    <a:pt x="9712" y="9443"/>
                  </a:cubicBezTo>
                  <a:cubicBezTo>
                    <a:pt x="9683" y="9438"/>
                    <a:pt x="9653" y="9436"/>
                    <a:pt x="9625" y="9436"/>
                  </a:cubicBezTo>
                  <a:cubicBezTo>
                    <a:pt x="9045" y="9436"/>
                    <a:pt x="8588" y="10344"/>
                    <a:pt x="8338" y="10718"/>
                  </a:cubicBezTo>
                  <a:cubicBezTo>
                    <a:pt x="7815" y="11667"/>
                    <a:pt x="7390" y="12680"/>
                    <a:pt x="7129" y="13759"/>
                  </a:cubicBezTo>
                  <a:cubicBezTo>
                    <a:pt x="6834" y="12451"/>
                    <a:pt x="6507" y="11143"/>
                    <a:pt x="6115" y="9868"/>
                  </a:cubicBezTo>
                  <a:cubicBezTo>
                    <a:pt x="6867" y="9018"/>
                    <a:pt x="7227" y="7808"/>
                    <a:pt x="7750" y="6827"/>
                  </a:cubicBezTo>
                  <a:cubicBezTo>
                    <a:pt x="8208" y="6010"/>
                    <a:pt x="8731" y="4996"/>
                    <a:pt x="8502" y="4015"/>
                  </a:cubicBezTo>
                  <a:cubicBezTo>
                    <a:pt x="8455" y="3921"/>
                    <a:pt x="8358" y="3845"/>
                    <a:pt x="8246" y="3845"/>
                  </a:cubicBezTo>
                  <a:cubicBezTo>
                    <a:pt x="8202" y="3845"/>
                    <a:pt x="8156" y="3857"/>
                    <a:pt x="8110" y="3884"/>
                  </a:cubicBezTo>
                  <a:cubicBezTo>
                    <a:pt x="6638" y="4538"/>
                    <a:pt x="5788" y="6566"/>
                    <a:pt x="5690" y="8266"/>
                  </a:cubicBezTo>
                  <a:cubicBezTo>
                    <a:pt x="5363" y="7187"/>
                    <a:pt x="5036" y="6141"/>
                    <a:pt x="4676" y="5062"/>
                  </a:cubicBezTo>
                  <a:lnTo>
                    <a:pt x="4676" y="5029"/>
                  </a:lnTo>
                  <a:cubicBezTo>
                    <a:pt x="4584" y="4019"/>
                    <a:pt x="4120" y="0"/>
                    <a:pt x="25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3" name="Google Shape;263;p19"/>
            <p:cNvGrpSpPr/>
            <p:nvPr/>
          </p:nvGrpSpPr>
          <p:grpSpPr>
            <a:xfrm rot="-8032937">
              <a:off x="8549350" y="-741"/>
              <a:ext cx="707509" cy="680388"/>
              <a:chOff x="6624525" y="1838863"/>
              <a:chExt cx="956750" cy="920075"/>
            </a:xfrm>
          </p:grpSpPr>
          <p:sp>
            <p:nvSpPr>
              <p:cNvPr id="264" name="Google Shape;264;p19"/>
              <p:cNvSpPr/>
              <p:nvPr/>
            </p:nvSpPr>
            <p:spPr>
              <a:xfrm>
                <a:off x="6624525" y="1838863"/>
                <a:ext cx="956750" cy="920075"/>
              </a:xfrm>
              <a:custGeom>
                <a:avLst/>
                <a:gdLst/>
                <a:ahLst/>
                <a:cxnLst/>
                <a:rect l="l" t="t" r="r" b="b"/>
                <a:pathLst>
                  <a:path w="38270" h="36803" extrusionOk="0">
                    <a:moveTo>
                      <a:pt x="29339" y="1"/>
                    </a:moveTo>
                    <a:cubicBezTo>
                      <a:pt x="25169" y="1"/>
                      <a:pt x="20610" y="6521"/>
                      <a:pt x="18847" y="8911"/>
                    </a:cubicBezTo>
                    <a:cubicBezTo>
                      <a:pt x="16907" y="5903"/>
                      <a:pt x="15466" y="4737"/>
                      <a:pt x="14348" y="4737"/>
                    </a:cubicBezTo>
                    <a:cubicBezTo>
                      <a:pt x="11395" y="4737"/>
                      <a:pt x="10698" y="12874"/>
                      <a:pt x="9037" y="16693"/>
                    </a:cubicBezTo>
                    <a:cubicBezTo>
                      <a:pt x="7029" y="14772"/>
                      <a:pt x="5557" y="13973"/>
                      <a:pt x="4497" y="13973"/>
                    </a:cubicBezTo>
                    <a:cubicBezTo>
                      <a:pt x="0" y="13973"/>
                      <a:pt x="2943" y="28364"/>
                      <a:pt x="4002" y="32519"/>
                    </a:cubicBezTo>
                    <a:lnTo>
                      <a:pt x="4721" y="36802"/>
                    </a:lnTo>
                    <a:cubicBezTo>
                      <a:pt x="9561" y="35363"/>
                      <a:pt x="15185" y="32486"/>
                      <a:pt x="20449" y="32257"/>
                    </a:cubicBezTo>
                    <a:cubicBezTo>
                      <a:pt x="26400" y="32028"/>
                      <a:pt x="36700" y="28595"/>
                      <a:pt x="25942" y="24704"/>
                    </a:cubicBezTo>
                    <a:cubicBezTo>
                      <a:pt x="28231" y="21728"/>
                      <a:pt x="34411" y="21499"/>
                      <a:pt x="36013" y="17837"/>
                    </a:cubicBezTo>
                    <a:cubicBezTo>
                      <a:pt x="38270" y="12802"/>
                      <a:pt x="32580" y="12802"/>
                      <a:pt x="29147" y="12573"/>
                    </a:cubicBezTo>
                    <a:cubicBezTo>
                      <a:pt x="29572" y="9597"/>
                      <a:pt x="35065" y="2763"/>
                      <a:pt x="31174" y="474"/>
                    </a:cubicBezTo>
                    <a:cubicBezTo>
                      <a:pt x="30578" y="147"/>
                      <a:pt x="29963" y="1"/>
                      <a:pt x="293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19"/>
              <p:cNvSpPr/>
              <p:nvPr/>
            </p:nvSpPr>
            <p:spPr>
              <a:xfrm>
                <a:off x="6749225" y="1983763"/>
                <a:ext cx="594325" cy="749875"/>
              </a:xfrm>
              <a:custGeom>
                <a:avLst/>
                <a:gdLst/>
                <a:ahLst/>
                <a:cxnLst/>
                <a:rect l="l" t="t" r="r" b="b"/>
                <a:pathLst>
                  <a:path w="23773" h="29995" extrusionOk="0">
                    <a:moveTo>
                      <a:pt x="23394" y="0"/>
                    </a:moveTo>
                    <a:cubicBezTo>
                      <a:pt x="23333" y="0"/>
                      <a:pt x="23270" y="22"/>
                      <a:pt x="23211" y="74"/>
                    </a:cubicBezTo>
                    <a:cubicBezTo>
                      <a:pt x="19254" y="3638"/>
                      <a:pt x="16475" y="8248"/>
                      <a:pt x="13205" y="12401"/>
                    </a:cubicBezTo>
                    <a:cubicBezTo>
                      <a:pt x="10197" y="16161"/>
                      <a:pt x="6665" y="19496"/>
                      <a:pt x="3722" y="23322"/>
                    </a:cubicBezTo>
                    <a:cubicBezTo>
                      <a:pt x="2218" y="25251"/>
                      <a:pt x="812" y="27344"/>
                      <a:pt x="60" y="29698"/>
                    </a:cubicBezTo>
                    <a:cubicBezTo>
                      <a:pt x="1" y="29877"/>
                      <a:pt x="169" y="29995"/>
                      <a:pt x="326" y="29995"/>
                    </a:cubicBezTo>
                    <a:cubicBezTo>
                      <a:pt x="428" y="29995"/>
                      <a:pt x="525" y="29945"/>
                      <a:pt x="551" y="29829"/>
                    </a:cubicBezTo>
                    <a:cubicBezTo>
                      <a:pt x="1205" y="27736"/>
                      <a:pt x="2414" y="25873"/>
                      <a:pt x="3722" y="24140"/>
                    </a:cubicBezTo>
                    <a:cubicBezTo>
                      <a:pt x="5226" y="22145"/>
                      <a:pt x="6894" y="20281"/>
                      <a:pt x="8562" y="18417"/>
                    </a:cubicBezTo>
                    <a:cubicBezTo>
                      <a:pt x="10099" y="16717"/>
                      <a:pt x="11701" y="15049"/>
                      <a:pt x="13139" y="13284"/>
                    </a:cubicBezTo>
                    <a:cubicBezTo>
                      <a:pt x="14774" y="11256"/>
                      <a:pt x="16278" y="9164"/>
                      <a:pt x="17815" y="7071"/>
                    </a:cubicBezTo>
                    <a:cubicBezTo>
                      <a:pt x="19548" y="4717"/>
                      <a:pt x="21379" y="2395"/>
                      <a:pt x="23570" y="433"/>
                    </a:cubicBezTo>
                    <a:cubicBezTo>
                      <a:pt x="23773" y="256"/>
                      <a:pt x="23603" y="0"/>
                      <a:pt x="233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19"/>
              <p:cNvSpPr/>
              <p:nvPr/>
            </p:nvSpPr>
            <p:spPr>
              <a:xfrm>
                <a:off x="6813650" y="2412463"/>
                <a:ext cx="225650" cy="190325"/>
              </a:xfrm>
              <a:custGeom>
                <a:avLst/>
                <a:gdLst/>
                <a:ahLst/>
                <a:cxnLst/>
                <a:rect l="l" t="t" r="r" b="b"/>
                <a:pathLst>
                  <a:path w="9026" h="7613" extrusionOk="0">
                    <a:moveTo>
                      <a:pt x="695" y="1"/>
                    </a:moveTo>
                    <a:cubicBezTo>
                      <a:pt x="597" y="1"/>
                      <a:pt x="498" y="58"/>
                      <a:pt x="459" y="190"/>
                    </a:cubicBezTo>
                    <a:cubicBezTo>
                      <a:pt x="1" y="2545"/>
                      <a:pt x="230" y="4964"/>
                      <a:pt x="230" y="7351"/>
                    </a:cubicBezTo>
                    <a:cubicBezTo>
                      <a:pt x="230" y="7482"/>
                      <a:pt x="328" y="7613"/>
                      <a:pt x="491" y="7613"/>
                    </a:cubicBezTo>
                    <a:lnTo>
                      <a:pt x="8699" y="6926"/>
                    </a:lnTo>
                    <a:cubicBezTo>
                      <a:pt x="9016" y="6894"/>
                      <a:pt x="9025" y="6402"/>
                      <a:pt x="8727" y="6402"/>
                    </a:cubicBezTo>
                    <a:cubicBezTo>
                      <a:pt x="8718" y="6402"/>
                      <a:pt x="8709" y="6402"/>
                      <a:pt x="8699" y="6403"/>
                    </a:cubicBezTo>
                    <a:lnTo>
                      <a:pt x="719" y="7071"/>
                    </a:lnTo>
                    <a:lnTo>
                      <a:pt x="719" y="7071"/>
                    </a:lnTo>
                    <a:cubicBezTo>
                      <a:pt x="706" y="4810"/>
                      <a:pt x="541" y="2550"/>
                      <a:pt x="949" y="321"/>
                    </a:cubicBezTo>
                    <a:cubicBezTo>
                      <a:pt x="988" y="126"/>
                      <a:pt x="841" y="1"/>
                      <a:pt x="6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19"/>
              <p:cNvSpPr/>
              <p:nvPr/>
            </p:nvSpPr>
            <p:spPr>
              <a:xfrm>
                <a:off x="6938075" y="2231038"/>
                <a:ext cx="256850" cy="217375"/>
              </a:xfrm>
              <a:custGeom>
                <a:avLst/>
                <a:gdLst/>
                <a:ahLst/>
                <a:cxnLst/>
                <a:rect l="l" t="t" r="r" b="b"/>
                <a:pathLst>
                  <a:path w="10274" h="8695" extrusionOk="0">
                    <a:moveTo>
                      <a:pt x="1220" y="0"/>
                    </a:moveTo>
                    <a:cubicBezTo>
                      <a:pt x="1106" y="0"/>
                      <a:pt x="991" y="74"/>
                      <a:pt x="975" y="221"/>
                    </a:cubicBezTo>
                    <a:cubicBezTo>
                      <a:pt x="975" y="2935"/>
                      <a:pt x="975" y="5747"/>
                      <a:pt x="59" y="8396"/>
                    </a:cubicBezTo>
                    <a:cubicBezTo>
                      <a:pt x="1" y="8572"/>
                      <a:pt x="153" y="8695"/>
                      <a:pt x="326" y="8695"/>
                    </a:cubicBezTo>
                    <a:cubicBezTo>
                      <a:pt x="346" y="8695"/>
                      <a:pt x="366" y="8693"/>
                      <a:pt x="386" y="8690"/>
                    </a:cubicBezTo>
                    <a:cubicBezTo>
                      <a:pt x="3558" y="8232"/>
                      <a:pt x="6828" y="8298"/>
                      <a:pt x="9967" y="7545"/>
                    </a:cubicBezTo>
                    <a:cubicBezTo>
                      <a:pt x="10274" y="7484"/>
                      <a:pt x="10178" y="7049"/>
                      <a:pt x="9895" y="7049"/>
                    </a:cubicBezTo>
                    <a:cubicBezTo>
                      <a:pt x="9876" y="7049"/>
                      <a:pt x="9857" y="7051"/>
                      <a:pt x="9836" y="7055"/>
                    </a:cubicBezTo>
                    <a:cubicBezTo>
                      <a:pt x="6847" y="7740"/>
                      <a:pt x="3739" y="7743"/>
                      <a:pt x="682" y="8137"/>
                    </a:cubicBezTo>
                    <a:lnTo>
                      <a:pt x="682" y="8137"/>
                    </a:lnTo>
                    <a:cubicBezTo>
                      <a:pt x="1495" y="5597"/>
                      <a:pt x="1465" y="2865"/>
                      <a:pt x="1465" y="221"/>
                    </a:cubicBezTo>
                    <a:cubicBezTo>
                      <a:pt x="1449" y="74"/>
                      <a:pt x="1335" y="0"/>
                      <a:pt x="1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19"/>
              <p:cNvSpPr/>
              <p:nvPr/>
            </p:nvSpPr>
            <p:spPr>
              <a:xfrm>
                <a:off x="7094050" y="2121688"/>
                <a:ext cx="151575" cy="149350"/>
              </a:xfrm>
              <a:custGeom>
                <a:avLst/>
                <a:gdLst/>
                <a:ahLst/>
                <a:cxnLst/>
                <a:rect l="l" t="t" r="r" b="b"/>
                <a:pathLst>
                  <a:path w="6063" h="5974" extrusionOk="0">
                    <a:moveTo>
                      <a:pt x="699" y="1"/>
                    </a:moveTo>
                    <a:cubicBezTo>
                      <a:pt x="581" y="1"/>
                      <a:pt x="458" y="83"/>
                      <a:pt x="425" y="246"/>
                    </a:cubicBezTo>
                    <a:cubicBezTo>
                      <a:pt x="425" y="2077"/>
                      <a:pt x="0" y="3876"/>
                      <a:pt x="197" y="5707"/>
                    </a:cubicBezTo>
                    <a:cubicBezTo>
                      <a:pt x="197" y="5853"/>
                      <a:pt x="328" y="5973"/>
                      <a:pt x="473" y="5973"/>
                    </a:cubicBezTo>
                    <a:cubicBezTo>
                      <a:pt x="489" y="5973"/>
                      <a:pt x="507" y="5972"/>
                      <a:pt x="524" y="5968"/>
                    </a:cubicBezTo>
                    <a:cubicBezTo>
                      <a:pt x="2289" y="5739"/>
                      <a:pt x="4088" y="5968"/>
                      <a:pt x="5788" y="5511"/>
                    </a:cubicBezTo>
                    <a:cubicBezTo>
                      <a:pt x="6063" y="5419"/>
                      <a:pt x="5967" y="5014"/>
                      <a:pt x="5713" y="5014"/>
                    </a:cubicBezTo>
                    <a:cubicBezTo>
                      <a:pt x="5695" y="5014"/>
                      <a:pt x="5677" y="5016"/>
                      <a:pt x="5657" y="5020"/>
                    </a:cubicBezTo>
                    <a:cubicBezTo>
                      <a:pt x="4054" y="5452"/>
                      <a:pt x="2335" y="5273"/>
                      <a:pt x="691" y="5443"/>
                    </a:cubicBezTo>
                    <a:lnTo>
                      <a:pt x="691" y="5443"/>
                    </a:lnTo>
                    <a:cubicBezTo>
                      <a:pt x="534" y="3703"/>
                      <a:pt x="949" y="1989"/>
                      <a:pt x="949" y="246"/>
                    </a:cubicBezTo>
                    <a:cubicBezTo>
                      <a:pt x="932" y="83"/>
                      <a:pt x="818" y="1"/>
                      <a:pt x="6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19"/>
              <p:cNvSpPr/>
              <p:nvPr/>
            </p:nvSpPr>
            <p:spPr>
              <a:xfrm>
                <a:off x="7206850" y="2012738"/>
                <a:ext cx="106300" cy="121350"/>
              </a:xfrm>
              <a:custGeom>
                <a:avLst/>
                <a:gdLst/>
                <a:ahLst/>
                <a:cxnLst/>
                <a:rect l="l" t="t" r="r" b="b"/>
                <a:pathLst>
                  <a:path w="4252" h="4854" extrusionOk="0">
                    <a:moveTo>
                      <a:pt x="723" y="1"/>
                    </a:moveTo>
                    <a:cubicBezTo>
                      <a:pt x="625" y="1"/>
                      <a:pt x="537" y="58"/>
                      <a:pt x="524" y="190"/>
                    </a:cubicBezTo>
                    <a:cubicBezTo>
                      <a:pt x="295" y="1531"/>
                      <a:pt x="262" y="2937"/>
                      <a:pt x="66" y="4310"/>
                    </a:cubicBezTo>
                    <a:cubicBezTo>
                      <a:pt x="1" y="4441"/>
                      <a:pt x="99" y="4571"/>
                      <a:pt x="230" y="4604"/>
                    </a:cubicBezTo>
                    <a:cubicBezTo>
                      <a:pt x="1213" y="4759"/>
                      <a:pt x="2196" y="4853"/>
                      <a:pt x="3179" y="4853"/>
                    </a:cubicBezTo>
                    <a:cubicBezTo>
                      <a:pt x="3439" y="4853"/>
                      <a:pt x="3698" y="4847"/>
                      <a:pt x="3957" y="4833"/>
                    </a:cubicBezTo>
                    <a:cubicBezTo>
                      <a:pt x="4252" y="4800"/>
                      <a:pt x="4252" y="4375"/>
                      <a:pt x="3957" y="4343"/>
                    </a:cubicBezTo>
                    <a:cubicBezTo>
                      <a:pt x="3761" y="4348"/>
                      <a:pt x="3565" y="4351"/>
                      <a:pt x="3368" y="4351"/>
                    </a:cubicBezTo>
                    <a:cubicBezTo>
                      <a:pt x="2436" y="4351"/>
                      <a:pt x="1507" y="4289"/>
                      <a:pt x="596" y="4151"/>
                    </a:cubicBezTo>
                    <a:lnTo>
                      <a:pt x="596" y="4151"/>
                    </a:lnTo>
                    <a:cubicBezTo>
                      <a:pt x="758" y="2874"/>
                      <a:pt x="802" y="1598"/>
                      <a:pt x="1014" y="321"/>
                    </a:cubicBezTo>
                    <a:cubicBezTo>
                      <a:pt x="1034" y="126"/>
                      <a:pt x="867" y="1"/>
                      <a:pt x="7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 name="Google Shape;270;p19"/>
            <p:cNvGrpSpPr/>
            <p:nvPr/>
          </p:nvGrpSpPr>
          <p:grpSpPr>
            <a:xfrm rot="-3615528" flipH="1">
              <a:off x="8344802" y="-201977"/>
              <a:ext cx="739185" cy="881827"/>
              <a:chOff x="5935950" y="2680963"/>
              <a:chExt cx="1911874" cy="2280812"/>
            </a:xfrm>
          </p:grpSpPr>
          <p:sp>
            <p:nvSpPr>
              <p:cNvPr id="271" name="Google Shape;271;p19"/>
              <p:cNvSpPr/>
              <p:nvPr/>
            </p:nvSpPr>
            <p:spPr>
              <a:xfrm>
                <a:off x="5935950" y="2963369"/>
                <a:ext cx="1693287" cy="1998406"/>
              </a:xfrm>
              <a:custGeom>
                <a:avLst/>
                <a:gdLst/>
                <a:ahLst/>
                <a:cxnLst/>
                <a:rect l="l" t="t" r="r" b="b"/>
                <a:pathLst>
                  <a:path w="26688" h="31497" extrusionOk="0">
                    <a:moveTo>
                      <a:pt x="26340" y="0"/>
                    </a:moveTo>
                    <a:cubicBezTo>
                      <a:pt x="26298" y="0"/>
                      <a:pt x="26253" y="15"/>
                      <a:pt x="26209" y="48"/>
                    </a:cubicBezTo>
                    <a:cubicBezTo>
                      <a:pt x="23756" y="1781"/>
                      <a:pt x="21304" y="3351"/>
                      <a:pt x="19113" y="5378"/>
                    </a:cubicBezTo>
                    <a:cubicBezTo>
                      <a:pt x="17249" y="7144"/>
                      <a:pt x="15549" y="9040"/>
                      <a:pt x="14012" y="11067"/>
                    </a:cubicBezTo>
                    <a:cubicBezTo>
                      <a:pt x="10873" y="15122"/>
                      <a:pt x="8290" y="19569"/>
                      <a:pt x="5478" y="23820"/>
                    </a:cubicBezTo>
                    <a:cubicBezTo>
                      <a:pt x="3843" y="26337"/>
                      <a:pt x="2077" y="28757"/>
                      <a:pt x="148" y="31046"/>
                    </a:cubicBezTo>
                    <a:cubicBezTo>
                      <a:pt x="0" y="31243"/>
                      <a:pt x="169" y="31497"/>
                      <a:pt x="344" y="31497"/>
                    </a:cubicBezTo>
                    <a:cubicBezTo>
                      <a:pt x="402" y="31497"/>
                      <a:pt x="460" y="31470"/>
                      <a:pt x="508" y="31406"/>
                    </a:cubicBezTo>
                    <a:lnTo>
                      <a:pt x="540" y="31406"/>
                    </a:lnTo>
                    <a:cubicBezTo>
                      <a:pt x="7178" y="23558"/>
                      <a:pt x="11265" y="13814"/>
                      <a:pt x="18655" y="6555"/>
                    </a:cubicBezTo>
                    <a:cubicBezTo>
                      <a:pt x="19734" y="5476"/>
                      <a:pt x="20879" y="4462"/>
                      <a:pt x="22121" y="3547"/>
                    </a:cubicBezTo>
                    <a:cubicBezTo>
                      <a:pt x="23527" y="2468"/>
                      <a:pt x="25031" y="1520"/>
                      <a:pt x="26470" y="506"/>
                    </a:cubicBezTo>
                    <a:cubicBezTo>
                      <a:pt x="26687" y="343"/>
                      <a:pt x="26544" y="0"/>
                      <a:pt x="263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19"/>
              <p:cNvSpPr/>
              <p:nvPr/>
            </p:nvSpPr>
            <p:spPr>
              <a:xfrm>
                <a:off x="6567320" y="2812744"/>
                <a:ext cx="383857" cy="1209246"/>
              </a:xfrm>
              <a:custGeom>
                <a:avLst/>
                <a:gdLst/>
                <a:ahLst/>
                <a:cxnLst/>
                <a:rect l="l" t="t" r="r" b="b"/>
                <a:pathLst>
                  <a:path w="6050" h="19059" extrusionOk="0">
                    <a:moveTo>
                      <a:pt x="5738" y="0"/>
                    </a:moveTo>
                    <a:cubicBezTo>
                      <a:pt x="5638" y="0"/>
                      <a:pt x="5538" y="50"/>
                      <a:pt x="5500" y="166"/>
                    </a:cubicBezTo>
                    <a:cubicBezTo>
                      <a:pt x="4421" y="3207"/>
                      <a:pt x="3080" y="6150"/>
                      <a:pt x="2132" y="9223"/>
                    </a:cubicBezTo>
                    <a:cubicBezTo>
                      <a:pt x="1184" y="12297"/>
                      <a:pt x="824" y="15600"/>
                      <a:pt x="39" y="18739"/>
                    </a:cubicBezTo>
                    <a:cubicBezTo>
                      <a:pt x="0" y="18934"/>
                      <a:pt x="159" y="19059"/>
                      <a:pt x="307" y="19059"/>
                    </a:cubicBezTo>
                    <a:cubicBezTo>
                      <a:pt x="408" y="19059"/>
                      <a:pt x="503" y="19001"/>
                      <a:pt x="530" y="18869"/>
                    </a:cubicBezTo>
                    <a:cubicBezTo>
                      <a:pt x="1314" y="15730"/>
                      <a:pt x="1674" y="12460"/>
                      <a:pt x="2622" y="9354"/>
                    </a:cubicBezTo>
                    <a:cubicBezTo>
                      <a:pt x="3571" y="6215"/>
                      <a:pt x="4911" y="3338"/>
                      <a:pt x="5990" y="297"/>
                    </a:cubicBezTo>
                    <a:cubicBezTo>
                      <a:pt x="6050" y="118"/>
                      <a:pt x="5893" y="0"/>
                      <a:pt x="57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19"/>
              <p:cNvSpPr/>
              <p:nvPr/>
            </p:nvSpPr>
            <p:spPr>
              <a:xfrm>
                <a:off x="6579248" y="3342978"/>
                <a:ext cx="1130508" cy="696527"/>
              </a:xfrm>
              <a:custGeom>
                <a:avLst/>
                <a:gdLst/>
                <a:ahLst/>
                <a:cxnLst/>
                <a:rect l="l" t="t" r="r" b="b"/>
                <a:pathLst>
                  <a:path w="17818" h="10978" extrusionOk="0">
                    <a:moveTo>
                      <a:pt x="17458" y="1"/>
                    </a:moveTo>
                    <a:cubicBezTo>
                      <a:pt x="17412" y="1"/>
                      <a:pt x="17363" y="15"/>
                      <a:pt x="17312" y="49"/>
                    </a:cubicBezTo>
                    <a:cubicBezTo>
                      <a:pt x="14467" y="1782"/>
                      <a:pt x="11165" y="2501"/>
                      <a:pt x="8189" y="4005"/>
                    </a:cubicBezTo>
                    <a:cubicBezTo>
                      <a:pt x="5116" y="5575"/>
                      <a:pt x="2565" y="8093"/>
                      <a:pt x="178" y="10545"/>
                    </a:cubicBezTo>
                    <a:cubicBezTo>
                      <a:pt x="1" y="10722"/>
                      <a:pt x="177" y="10978"/>
                      <a:pt x="371" y="10978"/>
                    </a:cubicBezTo>
                    <a:cubicBezTo>
                      <a:pt x="428" y="10978"/>
                      <a:pt x="486" y="10956"/>
                      <a:pt x="538" y="10905"/>
                    </a:cubicBezTo>
                    <a:lnTo>
                      <a:pt x="538" y="10872"/>
                    </a:lnTo>
                    <a:cubicBezTo>
                      <a:pt x="2925" y="8420"/>
                      <a:pt x="5508" y="5902"/>
                      <a:pt x="8582" y="4365"/>
                    </a:cubicBezTo>
                    <a:cubicBezTo>
                      <a:pt x="11525" y="2894"/>
                      <a:pt x="14762" y="2207"/>
                      <a:pt x="17574" y="474"/>
                    </a:cubicBezTo>
                    <a:cubicBezTo>
                      <a:pt x="17818" y="338"/>
                      <a:pt x="17680" y="1"/>
                      <a:pt x="174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19"/>
              <p:cNvSpPr/>
              <p:nvPr/>
            </p:nvSpPr>
            <p:spPr>
              <a:xfrm>
                <a:off x="6993436" y="2816995"/>
                <a:ext cx="283547" cy="655222"/>
              </a:xfrm>
              <a:custGeom>
                <a:avLst/>
                <a:gdLst/>
                <a:ahLst/>
                <a:cxnLst/>
                <a:rect l="l" t="t" r="r" b="b"/>
                <a:pathLst>
                  <a:path w="4469" h="10327" extrusionOk="0">
                    <a:moveTo>
                      <a:pt x="4136" y="0"/>
                    </a:moveTo>
                    <a:cubicBezTo>
                      <a:pt x="4036" y="0"/>
                      <a:pt x="3943" y="51"/>
                      <a:pt x="3917" y="164"/>
                    </a:cubicBezTo>
                    <a:cubicBezTo>
                      <a:pt x="3394" y="1799"/>
                      <a:pt x="2283" y="3205"/>
                      <a:pt x="1531" y="4742"/>
                    </a:cubicBezTo>
                    <a:cubicBezTo>
                      <a:pt x="713" y="6410"/>
                      <a:pt x="550" y="8241"/>
                      <a:pt x="59" y="10007"/>
                    </a:cubicBezTo>
                    <a:cubicBezTo>
                      <a:pt x="1" y="10201"/>
                      <a:pt x="151" y="10327"/>
                      <a:pt x="303" y="10327"/>
                    </a:cubicBezTo>
                    <a:cubicBezTo>
                      <a:pt x="406" y="10327"/>
                      <a:pt x="510" y="10269"/>
                      <a:pt x="550" y="10137"/>
                    </a:cubicBezTo>
                    <a:cubicBezTo>
                      <a:pt x="1073" y="8306"/>
                      <a:pt x="1236" y="6410"/>
                      <a:pt x="2119" y="4709"/>
                    </a:cubicBezTo>
                    <a:cubicBezTo>
                      <a:pt x="2904" y="3238"/>
                      <a:pt x="3885" y="1897"/>
                      <a:pt x="4408" y="328"/>
                    </a:cubicBezTo>
                    <a:cubicBezTo>
                      <a:pt x="4468" y="127"/>
                      <a:pt x="4294" y="0"/>
                      <a:pt x="41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19"/>
              <p:cNvSpPr/>
              <p:nvPr/>
            </p:nvSpPr>
            <p:spPr>
              <a:xfrm>
                <a:off x="7266452" y="3145909"/>
                <a:ext cx="507961" cy="133176"/>
              </a:xfrm>
              <a:custGeom>
                <a:avLst/>
                <a:gdLst/>
                <a:ahLst/>
                <a:cxnLst/>
                <a:rect l="l" t="t" r="r" b="b"/>
                <a:pathLst>
                  <a:path w="8006" h="2099" extrusionOk="0">
                    <a:moveTo>
                      <a:pt x="7659" y="1"/>
                    </a:moveTo>
                    <a:cubicBezTo>
                      <a:pt x="7617" y="1"/>
                      <a:pt x="7572" y="15"/>
                      <a:pt x="7527" y="49"/>
                    </a:cubicBezTo>
                    <a:cubicBezTo>
                      <a:pt x="6481" y="670"/>
                      <a:pt x="5337" y="1128"/>
                      <a:pt x="4160" y="1357"/>
                    </a:cubicBezTo>
                    <a:cubicBezTo>
                      <a:pt x="3611" y="1473"/>
                      <a:pt x="2935" y="1598"/>
                      <a:pt x="2279" y="1598"/>
                    </a:cubicBezTo>
                    <a:cubicBezTo>
                      <a:pt x="1645" y="1598"/>
                      <a:pt x="1029" y="1481"/>
                      <a:pt x="563" y="1128"/>
                    </a:cubicBezTo>
                    <a:cubicBezTo>
                      <a:pt x="504" y="1076"/>
                      <a:pt x="440" y="1054"/>
                      <a:pt x="379" y="1054"/>
                    </a:cubicBezTo>
                    <a:cubicBezTo>
                      <a:pt x="171" y="1054"/>
                      <a:pt x="0" y="1310"/>
                      <a:pt x="203" y="1487"/>
                    </a:cubicBezTo>
                    <a:cubicBezTo>
                      <a:pt x="796" y="1950"/>
                      <a:pt x="1546" y="2099"/>
                      <a:pt x="2304" y="2099"/>
                    </a:cubicBezTo>
                    <a:cubicBezTo>
                      <a:pt x="2885" y="2099"/>
                      <a:pt x="3471" y="2012"/>
                      <a:pt x="3996" y="1912"/>
                    </a:cubicBezTo>
                    <a:cubicBezTo>
                      <a:pt x="5337" y="1683"/>
                      <a:pt x="6645" y="1193"/>
                      <a:pt x="7789" y="474"/>
                    </a:cubicBezTo>
                    <a:cubicBezTo>
                      <a:pt x="8006" y="338"/>
                      <a:pt x="7863" y="1"/>
                      <a:pt x="76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19"/>
              <p:cNvSpPr/>
              <p:nvPr/>
            </p:nvSpPr>
            <p:spPr>
              <a:xfrm>
                <a:off x="7393031" y="2738637"/>
                <a:ext cx="179937" cy="382969"/>
              </a:xfrm>
              <a:custGeom>
                <a:avLst/>
                <a:gdLst/>
                <a:ahLst/>
                <a:cxnLst/>
                <a:rect l="l" t="t" r="r" b="b"/>
                <a:pathLst>
                  <a:path w="2836" h="6036" extrusionOk="0">
                    <a:moveTo>
                      <a:pt x="2491" y="0"/>
                    </a:moveTo>
                    <a:cubicBezTo>
                      <a:pt x="2434" y="0"/>
                      <a:pt x="2376" y="27"/>
                      <a:pt x="2328" y="91"/>
                    </a:cubicBezTo>
                    <a:cubicBezTo>
                      <a:pt x="1641" y="876"/>
                      <a:pt x="1118" y="1792"/>
                      <a:pt x="759" y="2740"/>
                    </a:cubicBezTo>
                    <a:cubicBezTo>
                      <a:pt x="432" y="3721"/>
                      <a:pt x="170" y="4702"/>
                      <a:pt x="39" y="5716"/>
                    </a:cubicBezTo>
                    <a:cubicBezTo>
                      <a:pt x="0" y="5910"/>
                      <a:pt x="159" y="6036"/>
                      <a:pt x="307" y="6036"/>
                    </a:cubicBezTo>
                    <a:cubicBezTo>
                      <a:pt x="408" y="6036"/>
                      <a:pt x="503" y="5978"/>
                      <a:pt x="530" y="5846"/>
                    </a:cubicBezTo>
                    <a:cubicBezTo>
                      <a:pt x="857" y="3884"/>
                      <a:pt x="1380" y="1988"/>
                      <a:pt x="2688" y="451"/>
                    </a:cubicBezTo>
                    <a:cubicBezTo>
                      <a:pt x="2836" y="254"/>
                      <a:pt x="2667" y="0"/>
                      <a:pt x="24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19"/>
              <p:cNvSpPr/>
              <p:nvPr/>
            </p:nvSpPr>
            <p:spPr>
              <a:xfrm>
                <a:off x="6841542" y="2779624"/>
                <a:ext cx="147325" cy="114206"/>
              </a:xfrm>
              <a:custGeom>
                <a:avLst/>
                <a:gdLst/>
                <a:ahLst/>
                <a:cxnLst/>
                <a:rect l="l" t="t" r="r" b="b"/>
                <a:pathLst>
                  <a:path w="2322" h="1800" extrusionOk="0">
                    <a:moveTo>
                      <a:pt x="1208" y="1"/>
                    </a:moveTo>
                    <a:cubicBezTo>
                      <a:pt x="1198" y="1"/>
                      <a:pt x="1188" y="1"/>
                      <a:pt x="1178" y="1"/>
                    </a:cubicBezTo>
                    <a:cubicBezTo>
                      <a:pt x="1" y="1"/>
                      <a:pt x="33" y="1800"/>
                      <a:pt x="1178" y="1800"/>
                    </a:cubicBezTo>
                    <a:cubicBezTo>
                      <a:pt x="2280" y="1767"/>
                      <a:pt x="2322" y="1"/>
                      <a:pt x="12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19"/>
              <p:cNvSpPr/>
              <p:nvPr/>
            </p:nvSpPr>
            <p:spPr>
              <a:xfrm>
                <a:off x="7181813" y="2752722"/>
                <a:ext cx="147325" cy="114142"/>
              </a:xfrm>
              <a:custGeom>
                <a:avLst/>
                <a:gdLst/>
                <a:ahLst/>
                <a:cxnLst/>
                <a:rect l="l" t="t" r="r" b="b"/>
                <a:pathLst>
                  <a:path w="2322" h="1799" extrusionOk="0">
                    <a:moveTo>
                      <a:pt x="1177" y="0"/>
                    </a:moveTo>
                    <a:cubicBezTo>
                      <a:pt x="0" y="0"/>
                      <a:pt x="33" y="1799"/>
                      <a:pt x="1177" y="1799"/>
                    </a:cubicBezTo>
                    <a:cubicBezTo>
                      <a:pt x="2322" y="1799"/>
                      <a:pt x="2322" y="0"/>
                      <a:pt x="11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19"/>
              <p:cNvSpPr/>
              <p:nvPr/>
            </p:nvSpPr>
            <p:spPr>
              <a:xfrm>
                <a:off x="7461935" y="2680963"/>
                <a:ext cx="170357" cy="123723"/>
              </a:xfrm>
              <a:custGeom>
                <a:avLst/>
                <a:gdLst/>
                <a:ahLst/>
                <a:cxnLst/>
                <a:rect l="l" t="t" r="r" b="b"/>
                <a:pathLst>
                  <a:path w="2685" h="1950" extrusionOk="0">
                    <a:moveTo>
                      <a:pt x="1299" y="1"/>
                    </a:moveTo>
                    <a:cubicBezTo>
                      <a:pt x="601" y="1"/>
                      <a:pt x="1" y="904"/>
                      <a:pt x="653" y="1556"/>
                    </a:cubicBezTo>
                    <a:lnTo>
                      <a:pt x="784" y="1687"/>
                    </a:lnTo>
                    <a:cubicBezTo>
                      <a:pt x="976" y="1872"/>
                      <a:pt x="1189" y="1950"/>
                      <a:pt x="1392" y="1950"/>
                    </a:cubicBezTo>
                    <a:cubicBezTo>
                      <a:pt x="2089" y="1950"/>
                      <a:pt x="2685" y="1037"/>
                      <a:pt x="2027" y="379"/>
                    </a:cubicBezTo>
                    <a:lnTo>
                      <a:pt x="1929" y="281"/>
                    </a:lnTo>
                    <a:cubicBezTo>
                      <a:pt x="1731" y="83"/>
                      <a:pt x="1511" y="1"/>
                      <a:pt x="12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19"/>
              <p:cNvSpPr/>
              <p:nvPr/>
            </p:nvSpPr>
            <p:spPr>
              <a:xfrm>
                <a:off x="7563515" y="2908297"/>
                <a:ext cx="147389" cy="114142"/>
              </a:xfrm>
              <a:custGeom>
                <a:avLst/>
                <a:gdLst/>
                <a:ahLst/>
                <a:cxnLst/>
                <a:rect l="l" t="t" r="r" b="b"/>
                <a:pathLst>
                  <a:path w="2323" h="1799" extrusionOk="0">
                    <a:moveTo>
                      <a:pt x="1145" y="1"/>
                    </a:moveTo>
                    <a:cubicBezTo>
                      <a:pt x="1" y="1"/>
                      <a:pt x="1" y="1799"/>
                      <a:pt x="1145" y="1799"/>
                    </a:cubicBezTo>
                    <a:cubicBezTo>
                      <a:pt x="2290" y="1799"/>
                      <a:pt x="2322" y="1"/>
                      <a:pt x="1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19"/>
              <p:cNvSpPr/>
              <p:nvPr/>
            </p:nvSpPr>
            <p:spPr>
              <a:xfrm>
                <a:off x="7701134" y="3082524"/>
                <a:ext cx="146691" cy="112175"/>
              </a:xfrm>
              <a:custGeom>
                <a:avLst/>
                <a:gdLst/>
                <a:ahLst/>
                <a:cxnLst/>
                <a:rect l="l" t="t" r="r" b="b"/>
                <a:pathLst>
                  <a:path w="2312" h="1768" extrusionOk="0">
                    <a:moveTo>
                      <a:pt x="1198" y="1"/>
                    </a:moveTo>
                    <a:cubicBezTo>
                      <a:pt x="1187" y="1"/>
                      <a:pt x="1177" y="1"/>
                      <a:pt x="1167" y="1"/>
                    </a:cubicBezTo>
                    <a:cubicBezTo>
                      <a:pt x="0" y="1"/>
                      <a:pt x="22" y="1767"/>
                      <a:pt x="1136" y="1767"/>
                    </a:cubicBezTo>
                    <a:cubicBezTo>
                      <a:pt x="1146" y="1767"/>
                      <a:pt x="1157" y="1767"/>
                      <a:pt x="1167" y="1767"/>
                    </a:cubicBezTo>
                    <a:cubicBezTo>
                      <a:pt x="2301" y="1767"/>
                      <a:pt x="2311" y="1"/>
                      <a:pt x="11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19"/>
              <p:cNvSpPr/>
              <p:nvPr/>
            </p:nvSpPr>
            <p:spPr>
              <a:xfrm>
                <a:off x="7620237" y="3310746"/>
                <a:ext cx="148086" cy="112175"/>
              </a:xfrm>
              <a:custGeom>
                <a:avLst/>
                <a:gdLst/>
                <a:ahLst/>
                <a:cxnLst/>
                <a:rect l="l" t="t" r="r" b="b"/>
                <a:pathLst>
                  <a:path w="2334" h="1768" extrusionOk="0">
                    <a:moveTo>
                      <a:pt x="1197" y="1"/>
                    </a:moveTo>
                    <a:cubicBezTo>
                      <a:pt x="1187" y="1"/>
                      <a:pt x="1177" y="1"/>
                      <a:pt x="1167" y="1"/>
                    </a:cubicBezTo>
                    <a:cubicBezTo>
                      <a:pt x="0" y="1"/>
                      <a:pt x="22" y="1767"/>
                      <a:pt x="1136" y="1767"/>
                    </a:cubicBezTo>
                    <a:cubicBezTo>
                      <a:pt x="1146" y="1767"/>
                      <a:pt x="1156" y="1767"/>
                      <a:pt x="1167" y="1767"/>
                    </a:cubicBezTo>
                    <a:cubicBezTo>
                      <a:pt x="2333" y="1767"/>
                      <a:pt x="2312" y="1"/>
                      <a:pt x="1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19"/>
              <p:cNvSpPr/>
              <p:nvPr/>
            </p:nvSpPr>
            <p:spPr>
              <a:xfrm>
                <a:off x="7345698" y="3055559"/>
                <a:ext cx="147325" cy="112175"/>
              </a:xfrm>
              <a:custGeom>
                <a:avLst/>
                <a:gdLst/>
                <a:ahLst/>
                <a:cxnLst/>
                <a:rect l="l" t="t" r="r" b="b"/>
                <a:pathLst>
                  <a:path w="2322" h="1768" extrusionOk="0">
                    <a:moveTo>
                      <a:pt x="1176" y="1"/>
                    </a:moveTo>
                    <a:cubicBezTo>
                      <a:pt x="1166" y="1"/>
                      <a:pt x="1155" y="1"/>
                      <a:pt x="1145" y="1"/>
                    </a:cubicBezTo>
                    <a:cubicBezTo>
                      <a:pt x="11" y="1"/>
                      <a:pt x="0" y="1767"/>
                      <a:pt x="1114" y="1767"/>
                    </a:cubicBezTo>
                    <a:cubicBezTo>
                      <a:pt x="1124" y="1767"/>
                      <a:pt x="1135" y="1767"/>
                      <a:pt x="1145" y="1767"/>
                    </a:cubicBezTo>
                    <a:cubicBezTo>
                      <a:pt x="2279" y="1767"/>
                      <a:pt x="2321" y="1"/>
                      <a:pt x="1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50757879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284"/>
        <p:cNvGrpSpPr/>
        <p:nvPr/>
      </p:nvGrpSpPr>
      <p:grpSpPr>
        <a:xfrm>
          <a:off x="0" y="0"/>
          <a:ext cx="0" cy="0"/>
          <a:chOff x="0" y="0"/>
          <a:chExt cx="0" cy="0"/>
        </a:xfrm>
      </p:grpSpPr>
      <p:sp>
        <p:nvSpPr>
          <p:cNvPr id="285" name="Google Shape;285;p20"/>
          <p:cNvSpPr/>
          <p:nvPr/>
        </p:nvSpPr>
        <p:spPr>
          <a:xfrm rot="5400000">
            <a:off x="632876" y="885547"/>
            <a:ext cx="3695847" cy="4047202"/>
          </a:xfrm>
          <a:custGeom>
            <a:avLst/>
            <a:gdLst/>
            <a:ahLst/>
            <a:cxnLst/>
            <a:rect l="l" t="t" r="r" b="b"/>
            <a:pathLst>
              <a:path w="117515" h="49263" extrusionOk="0">
                <a:moveTo>
                  <a:pt x="58211" y="47"/>
                </a:moveTo>
                <a:cubicBezTo>
                  <a:pt x="55551" y="47"/>
                  <a:pt x="52864" y="160"/>
                  <a:pt x="50220" y="315"/>
                </a:cubicBezTo>
                <a:cubicBezTo>
                  <a:pt x="43100" y="630"/>
                  <a:pt x="36043" y="1008"/>
                  <a:pt x="28923" y="1386"/>
                </a:cubicBezTo>
                <a:cubicBezTo>
                  <a:pt x="23882" y="1575"/>
                  <a:pt x="18841" y="2079"/>
                  <a:pt x="13863" y="2962"/>
                </a:cubicBezTo>
                <a:cubicBezTo>
                  <a:pt x="7625" y="4159"/>
                  <a:pt x="3719" y="8128"/>
                  <a:pt x="2206" y="14114"/>
                </a:cubicBezTo>
                <a:cubicBezTo>
                  <a:pt x="631" y="20100"/>
                  <a:pt x="316" y="26275"/>
                  <a:pt x="64" y="32450"/>
                </a:cubicBezTo>
                <a:cubicBezTo>
                  <a:pt x="1" y="34214"/>
                  <a:pt x="190" y="36105"/>
                  <a:pt x="694" y="37869"/>
                </a:cubicBezTo>
                <a:cubicBezTo>
                  <a:pt x="1639" y="41082"/>
                  <a:pt x="3340" y="43603"/>
                  <a:pt x="6617" y="44926"/>
                </a:cubicBezTo>
                <a:cubicBezTo>
                  <a:pt x="8696" y="45745"/>
                  <a:pt x="10839" y="46312"/>
                  <a:pt x="13107" y="46627"/>
                </a:cubicBezTo>
                <a:cubicBezTo>
                  <a:pt x="19597" y="47635"/>
                  <a:pt x="26150" y="47950"/>
                  <a:pt x="33270" y="48328"/>
                </a:cubicBezTo>
                <a:cubicBezTo>
                  <a:pt x="42218" y="48644"/>
                  <a:pt x="51795" y="48707"/>
                  <a:pt x="61310" y="49211"/>
                </a:cubicBezTo>
                <a:cubicBezTo>
                  <a:pt x="62325" y="49248"/>
                  <a:pt x="63345" y="49263"/>
                  <a:pt x="64368" y="49263"/>
                </a:cubicBezTo>
                <a:cubicBezTo>
                  <a:pt x="66837" y="49263"/>
                  <a:pt x="69319" y="49174"/>
                  <a:pt x="71769" y="49085"/>
                </a:cubicBezTo>
                <a:cubicBezTo>
                  <a:pt x="78511" y="48833"/>
                  <a:pt x="85253" y="48517"/>
                  <a:pt x="91995" y="48202"/>
                </a:cubicBezTo>
                <a:cubicBezTo>
                  <a:pt x="95398" y="48139"/>
                  <a:pt x="98864" y="47761"/>
                  <a:pt x="102203" y="46942"/>
                </a:cubicBezTo>
                <a:cubicBezTo>
                  <a:pt x="108315" y="45367"/>
                  <a:pt x="112852" y="41901"/>
                  <a:pt x="115309" y="35853"/>
                </a:cubicBezTo>
                <a:cubicBezTo>
                  <a:pt x="116758" y="31946"/>
                  <a:pt x="117514" y="27850"/>
                  <a:pt x="117514" y="23692"/>
                </a:cubicBezTo>
                <a:cubicBezTo>
                  <a:pt x="117451" y="20478"/>
                  <a:pt x="117073" y="17265"/>
                  <a:pt x="116380" y="14177"/>
                </a:cubicBezTo>
                <a:cubicBezTo>
                  <a:pt x="115750" y="9893"/>
                  <a:pt x="112852" y="6301"/>
                  <a:pt x="108882" y="4726"/>
                </a:cubicBezTo>
                <a:cubicBezTo>
                  <a:pt x="106110" y="3592"/>
                  <a:pt x="103211" y="2836"/>
                  <a:pt x="100250" y="2457"/>
                </a:cubicBezTo>
                <a:cubicBezTo>
                  <a:pt x="94894" y="1638"/>
                  <a:pt x="89475" y="1386"/>
                  <a:pt x="84056" y="819"/>
                </a:cubicBezTo>
                <a:cubicBezTo>
                  <a:pt x="76054" y="0"/>
                  <a:pt x="67989" y="189"/>
                  <a:pt x="59923" y="63"/>
                </a:cubicBezTo>
                <a:cubicBezTo>
                  <a:pt x="59354" y="52"/>
                  <a:pt x="58783" y="47"/>
                  <a:pt x="58211" y="4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0"/>
          <p:cNvSpPr/>
          <p:nvPr/>
        </p:nvSpPr>
        <p:spPr>
          <a:xfrm rot="-5400000" flipH="1">
            <a:off x="4815276" y="858972"/>
            <a:ext cx="3695847" cy="4047202"/>
          </a:xfrm>
          <a:custGeom>
            <a:avLst/>
            <a:gdLst/>
            <a:ahLst/>
            <a:cxnLst/>
            <a:rect l="l" t="t" r="r" b="b"/>
            <a:pathLst>
              <a:path w="117515" h="49263" extrusionOk="0">
                <a:moveTo>
                  <a:pt x="58211" y="47"/>
                </a:moveTo>
                <a:cubicBezTo>
                  <a:pt x="55551" y="47"/>
                  <a:pt x="52864" y="160"/>
                  <a:pt x="50220" y="315"/>
                </a:cubicBezTo>
                <a:cubicBezTo>
                  <a:pt x="43100" y="630"/>
                  <a:pt x="36043" y="1008"/>
                  <a:pt x="28923" y="1386"/>
                </a:cubicBezTo>
                <a:cubicBezTo>
                  <a:pt x="23882" y="1575"/>
                  <a:pt x="18841" y="2079"/>
                  <a:pt x="13863" y="2962"/>
                </a:cubicBezTo>
                <a:cubicBezTo>
                  <a:pt x="7625" y="4159"/>
                  <a:pt x="3719" y="8128"/>
                  <a:pt x="2206" y="14114"/>
                </a:cubicBezTo>
                <a:cubicBezTo>
                  <a:pt x="631" y="20100"/>
                  <a:pt x="316" y="26275"/>
                  <a:pt x="64" y="32450"/>
                </a:cubicBezTo>
                <a:cubicBezTo>
                  <a:pt x="1" y="34214"/>
                  <a:pt x="190" y="36105"/>
                  <a:pt x="694" y="37869"/>
                </a:cubicBezTo>
                <a:cubicBezTo>
                  <a:pt x="1639" y="41082"/>
                  <a:pt x="3340" y="43603"/>
                  <a:pt x="6617" y="44926"/>
                </a:cubicBezTo>
                <a:cubicBezTo>
                  <a:pt x="8696" y="45745"/>
                  <a:pt x="10839" y="46312"/>
                  <a:pt x="13107" y="46627"/>
                </a:cubicBezTo>
                <a:cubicBezTo>
                  <a:pt x="19597" y="47635"/>
                  <a:pt x="26150" y="47950"/>
                  <a:pt x="33270" y="48328"/>
                </a:cubicBezTo>
                <a:cubicBezTo>
                  <a:pt x="42218" y="48644"/>
                  <a:pt x="51795" y="48707"/>
                  <a:pt x="61310" y="49211"/>
                </a:cubicBezTo>
                <a:cubicBezTo>
                  <a:pt x="62325" y="49248"/>
                  <a:pt x="63345" y="49263"/>
                  <a:pt x="64368" y="49263"/>
                </a:cubicBezTo>
                <a:cubicBezTo>
                  <a:pt x="66837" y="49263"/>
                  <a:pt x="69319" y="49174"/>
                  <a:pt x="71769" y="49085"/>
                </a:cubicBezTo>
                <a:cubicBezTo>
                  <a:pt x="78511" y="48833"/>
                  <a:pt x="85253" y="48517"/>
                  <a:pt x="91995" y="48202"/>
                </a:cubicBezTo>
                <a:cubicBezTo>
                  <a:pt x="95398" y="48139"/>
                  <a:pt x="98864" y="47761"/>
                  <a:pt x="102203" y="46942"/>
                </a:cubicBezTo>
                <a:cubicBezTo>
                  <a:pt x="108315" y="45367"/>
                  <a:pt x="112852" y="41901"/>
                  <a:pt x="115309" y="35853"/>
                </a:cubicBezTo>
                <a:cubicBezTo>
                  <a:pt x="116758" y="31946"/>
                  <a:pt x="117514" y="27850"/>
                  <a:pt x="117514" y="23692"/>
                </a:cubicBezTo>
                <a:cubicBezTo>
                  <a:pt x="117451" y="20478"/>
                  <a:pt x="117073" y="17265"/>
                  <a:pt x="116380" y="14177"/>
                </a:cubicBezTo>
                <a:cubicBezTo>
                  <a:pt x="115750" y="9893"/>
                  <a:pt x="112852" y="6301"/>
                  <a:pt x="108882" y="4726"/>
                </a:cubicBezTo>
                <a:cubicBezTo>
                  <a:pt x="106110" y="3592"/>
                  <a:pt x="103211" y="2836"/>
                  <a:pt x="100250" y="2457"/>
                </a:cubicBezTo>
                <a:cubicBezTo>
                  <a:pt x="94894" y="1638"/>
                  <a:pt x="89475" y="1386"/>
                  <a:pt x="84056" y="819"/>
                </a:cubicBezTo>
                <a:cubicBezTo>
                  <a:pt x="76054" y="0"/>
                  <a:pt x="67989" y="189"/>
                  <a:pt x="59923" y="63"/>
                </a:cubicBezTo>
                <a:cubicBezTo>
                  <a:pt x="59354" y="52"/>
                  <a:pt x="58783" y="47"/>
                  <a:pt x="58211" y="4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0"/>
          <p:cNvSpPr txBox="1">
            <a:spLocks noGrp="1"/>
          </p:cNvSpPr>
          <p:nvPr>
            <p:ph type="subTitle" idx="1"/>
          </p:nvPr>
        </p:nvSpPr>
        <p:spPr>
          <a:xfrm>
            <a:off x="713225" y="1227525"/>
            <a:ext cx="3631200" cy="3376500"/>
          </a:xfrm>
          <a:prstGeom prst="rect">
            <a:avLst/>
          </a:prstGeom>
        </p:spPr>
        <p:txBody>
          <a:bodyPr spcFirstLastPara="1" wrap="square" lIns="91425" tIns="91425" rIns="91425" bIns="91425" anchor="ctr" anchorCtr="0">
            <a:noAutofit/>
          </a:bodyPr>
          <a:lstStyle>
            <a:lvl1pPr lvl="0" rtl="0">
              <a:spcBef>
                <a:spcPts val="0"/>
              </a:spcBef>
              <a:spcAft>
                <a:spcPts val="0"/>
              </a:spcAft>
              <a:buNone/>
              <a:defRPr sz="1300"/>
            </a:lvl1pPr>
            <a:lvl2pPr lvl="1" rtl="0">
              <a:spcBef>
                <a:spcPts val="0"/>
              </a:spcBef>
              <a:spcAft>
                <a:spcPts val="0"/>
              </a:spcAft>
              <a:buNone/>
              <a:defRPr sz="1300"/>
            </a:lvl2pPr>
            <a:lvl3pPr lvl="2" rtl="0">
              <a:spcBef>
                <a:spcPts val="1600"/>
              </a:spcBef>
              <a:spcAft>
                <a:spcPts val="0"/>
              </a:spcAft>
              <a:buNone/>
              <a:defRPr sz="1300"/>
            </a:lvl3pPr>
            <a:lvl4pPr lvl="3" rtl="0">
              <a:spcBef>
                <a:spcPts val="1600"/>
              </a:spcBef>
              <a:spcAft>
                <a:spcPts val="0"/>
              </a:spcAft>
              <a:buNone/>
              <a:defRPr sz="1300"/>
            </a:lvl4pPr>
            <a:lvl5pPr lvl="4" rtl="0">
              <a:spcBef>
                <a:spcPts val="1600"/>
              </a:spcBef>
              <a:spcAft>
                <a:spcPts val="0"/>
              </a:spcAft>
              <a:buNone/>
              <a:defRPr sz="1300"/>
            </a:lvl5pPr>
            <a:lvl6pPr lvl="5" rtl="0">
              <a:spcBef>
                <a:spcPts val="1600"/>
              </a:spcBef>
              <a:spcAft>
                <a:spcPts val="0"/>
              </a:spcAft>
              <a:buNone/>
              <a:defRPr sz="1300"/>
            </a:lvl6pPr>
            <a:lvl7pPr lvl="6" rtl="0">
              <a:spcBef>
                <a:spcPts val="1600"/>
              </a:spcBef>
              <a:spcAft>
                <a:spcPts val="0"/>
              </a:spcAft>
              <a:buNone/>
              <a:defRPr sz="1300"/>
            </a:lvl7pPr>
            <a:lvl8pPr lvl="7" rtl="0">
              <a:spcBef>
                <a:spcPts val="1600"/>
              </a:spcBef>
              <a:spcAft>
                <a:spcPts val="0"/>
              </a:spcAft>
              <a:buNone/>
              <a:defRPr sz="1300"/>
            </a:lvl8pPr>
            <a:lvl9pPr lvl="8" rtl="0">
              <a:spcBef>
                <a:spcPts val="1600"/>
              </a:spcBef>
              <a:spcAft>
                <a:spcPts val="1600"/>
              </a:spcAft>
              <a:buNone/>
              <a:defRPr sz="1300"/>
            </a:lvl9pPr>
          </a:lstStyle>
          <a:p>
            <a:endParaRPr/>
          </a:p>
        </p:txBody>
      </p:sp>
      <p:sp>
        <p:nvSpPr>
          <p:cNvPr id="288" name="Google Shape;288;p20"/>
          <p:cNvSpPr txBox="1">
            <a:spLocks noGrp="1"/>
          </p:cNvSpPr>
          <p:nvPr>
            <p:ph type="title"/>
          </p:nvPr>
        </p:nvSpPr>
        <p:spPr>
          <a:xfrm>
            <a:off x="713225" y="539500"/>
            <a:ext cx="7717500" cy="572700"/>
          </a:xfrm>
          <a:prstGeom prst="rect">
            <a:avLst/>
          </a:prstGeom>
        </p:spPr>
        <p:txBody>
          <a:bodyPr spcFirstLastPara="1" wrap="square" lIns="91425" tIns="91425" rIns="91425" bIns="91425" anchor="ctr" anchorCtr="0">
            <a:noAutofit/>
          </a:bodyPr>
          <a:lstStyle>
            <a:lvl1pPr lvl="0" rtl="0">
              <a:spcBef>
                <a:spcPts val="0"/>
              </a:spcBef>
              <a:spcAft>
                <a:spcPts val="0"/>
              </a:spcAft>
              <a:buNone/>
              <a:defRPr/>
            </a:lvl1pPr>
            <a:lvl2pPr lvl="1" rtl="0">
              <a:spcBef>
                <a:spcPts val="0"/>
              </a:spcBef>
              <a:spcAft>
                <a:spcPts val="0"/>
              </a:spcAft>
              <a:buNone/>
              <a:defRPr>
                <a:latin typeface="Nunito"/>
                <a:ea typeface="Nunito"/>
                <a:cs typeface="Nunito"/>
                <a:sym typeface="Nunito"/>
              </a:defRPr>
            </a:lvl2pPr>
            <a:lvl3pPr lvl="2" rtl="0">
              <a:spcBef>
                <a:spcPts val="0"/>
              </a:spcBef>
              <a:spcAft>
                <a:spcPts val="0"/>
              </a:spcAft>
              <a:buNone/>
              <a:defRPr>
                <a:latin typeface="Nunito"/>
                <a:ea typeface="Nunito"/>
                <a:cs typeface="Nunito"/>
                <a:sym typeface="Nunito"/>
              </a:defRPr>
            </a:lvl3pPr>
            <a:lvl4pPr lvl="3" rtl="0">
              <a:spcBef>
                <a:spcPts val="0"/>
              </a:spcBef>
              <a:spcAft>
                <a:spcPts val="0"/>
              </a:spcAft>
              <a:buNone/>
              <a:defRPr>
                <a:latin typeface="Nunito"/>
                <a:ea typeface="Nunito"/>
                <a:cs typeface="Nunito"/>
                <a:sym typeface="Nunito"/>
              </a:defRPr>
            </a:lvl4pPr>
            <a:lvl5pPr lvl="4" rtl="0">
              <a:spcBef>
                <a:spcPts val="0"/>
              </a:spcBef>
              <a:spcAft>
                <a:spcPts val="0"/>
              </a:spcAft>
              <a:buNone/>
              <a:defRPr>
                <a:latin typeface="Nunito"/>
                <a:ea typeface="Nunito"/>
                <a:cs typeface="Nunito"/>
                <a:sym typeface="Nunito"/>
              </a:defRPr>
            </a:lvl5pPr>
            <a:lvl6pPr lvl="5" rtl="0">
              <a:spcBef>
                <a:spcPts val="0"/>
              </a:spcBef>
              <a:spcAft>
                <a:spcPts val="0"/>
              </a:spcAft>
              <a:buNone/>
              <a:defRPr>
                <a:latin typeface="Nunito"/>
                <a:ea typeface="Nunito"/>
                <a:cs typeface="Nunito"/>
                <a:sym typeface="Nunito"/>
              </a:defRPr>
            </a:lvl6pPr>
            <a:lvl7pPr lvl="6" rtl="0">
              <a:spcBef>
                <a:spcPts val="0"/>
              </a:spcBef>
              <a:spcAft>
                <a:spcPts val="0"/>
              </a:spcAft>
              <a:buNone/>
              <a:defRPr>
                <a:latin typeface="Nunito"/>
                <a:ea typeface="Nunito"/>
                <a:cs typeface="Nunito"/>
                <a:sym typeface="Nunito"/>
              </a:defRPr>
            </a:lvl7pPr>
            <a:lvl8pPr lvl="7" rtl="0">
              <a:spcBef>
                <a:spcPts val="0"/>
              </a:spcBef>
              <a:spcAft>
                <a:spcPts val="0"/>
              </a:spcAft>
              <a:buNone/>
              <a:defRPr>
                <a:latin typeface="Nunito"/>
                <a:ea typeface="Nunito"/>
                <a:cs typeface="Nunito"/>
                <a:sym typeface="Nunito"/>
              </a:defRPr>
            </a:lvl8pPr>
            <a:lvl9pPr lvl="8" rtl="0">
              <a:spcBef>
                <a:spcPts val="0"/>
              </a:spcBef>
              <a:spcAft>
                <a:spcPts val="0"/>
              </a:spcAft>
              <a:buNone/>
              <a:defRPr>
                <a:latin typeface="Nunito"/>
                <a:ea typeface="Nunito"/>
                <a:cs typeface="Nunito"/>
                <a:sym typeface="Nunito"/>
              </a:defRPr>
            </a:lvl9pPr>
          </a:lstStyle>
          <a:p>
            <a:endParaRPr/>
          </a:p>
        </p:txBody>
      </p:sp>
      <p:grpSp>
        <p:nvGrpSpPr>
          <p:cNvPr id="289" name="Google Shape;289;p20"/>
          <p:cNvGrpSpPr/>
          <p:nvPr/>
        </p:nvGrpSpPr>
        <p:grpSpPr>
          <a:xfrm flipH="1">
            <a:off x="8071810" y="76211"/>
            <a:ext cx="1520263" cy="764964"/>
            <a:chOff x="-368915" y="-1589"/>
            <a:chExt cx="1520263" cy="764964"/>
          </a:xfrm>
        </p:grpSpPr>
        <p:grpSp>
          <p:nvGrpSpPr>
            <p:cNvPr id="290" name="Google Shape;290;p20"/>
            <p:cNvGrpSpPr/>
            <p:nvPr/>
          </p:nvGrpSpPr>
          <p:grpSpPr>
            <a:xfrm rot="5400000">
              <a:off x="235188" y="-513209"/>
              <a:ext cx="392943" cy="1439379"/>
              <a:chOff x="1752050" y="2866875"/>
              <a:chExt cx="475775" cy="1742800"/>
            </a:xfrm>
          </p:grpSpPr>
          <p:sp>
            <p:nvSpPr>
              <p:cNvPr id="291" name="Google Shape;291;p20"/>
              <p:cNvSpPr/>
              <p:nvPr/>
            </p:nvSpPr>
            <p:spPr>
              <a:xfrm>
                <a:off x="1752050" y="2866875"/>
                <a:ext cx="475775" cy="1461625"/>
              </a:xfrm>
              <a:custGeom>
                <a:avLst/>
                <a:gdLst/>
                <a:ahLst/>
                <a:cxnLst/>
                <a:rect l="l" t="t" r="r" b="b"/>
                <a:pathLst>
                  <a:path w="19031" h="58465" extrusionOk="0">
                    <a:moveTo>
                      <a:pt x="8632" y="1"/>
                    </a:moveTo>
                    <a:cubicBezTo>
                      <a:pt x="5624" y="9483"/>
                      <a:pt x="2322" y="19325"/>
                      <a:pt x="0" y="29167"/>
                    </a:cubicBezTo>
                    <a:cubicBezTo>
                      <a:pt x="1668" y="29658"/>
                      <a:pt x="5166" y="30671"/>
                      <a:pt x="6147" y="32012"/>
                    </a:cubicBezTo>
                    <a:cubicBezTo>
                      <a:pt x="4780" y="32354"/>
                      <a:pt x="3376" y="32532"/>
                      <a:pt x="1963" y="32532"/>
                    </a:cubicBezTo>
                    <a:cubicBezTo>
                      <a:pt x="1484" y="32532"/>
                      <a:pt x="1004" y="32511"/>
                      <a:pt x="523" y="32470"/>
                    </a:cubicBezTo>
                    <a:lnTo>
                      <a:pt x="523" y="32470"/>
                    </a:lnTo>
                    <a:cubicBezTo>
                      <a:pt x="1504" y="40481"/>
                      <a:pt x="4186" y="52154"/>
                      <a:pt x="12752" y="58465"/>
                    </a:cubicBezTo>
                    <a:cubicBezTo>
                      <a:pt x="16218" y="53495"/>
                      <a:pt x="18377" y="43129"/>
                      <a:pt x="18704" y="36132"/>
                    </a:cubicBezTo>
                    <a:cubicBezTo>
                      <a:pt x="18867" y="30344"/>
                      <a:pt x="19031" y="24001"/>
                      <a:pt x="18377" y="18148"/>
                    </a:cubicBezTo>
                    <a:cubicBezTo>
                      <a:pt x="16545" y="18148"/>
                      <a:pt x="15565" y="18148"/>
                      <a:pt x="14257" y="17821"/>
                    </a:cubicBezTo>
                    <a:cubicBezTo>
                      <a:pt x="15401" y="16677"/>
                      <a:pt x="16382" y="15990"/>
                      <a:pt x="17559" y="15009"/>
                    </a:cubicBezTo>
                    <a:cubicBezTo>
                      <a:pt x="16545" y="13341"/>
                      <a:pt x="9940" y="2486"/>
                      <a:pt x="8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0"/>
              <p:cNvSpPr/>
              <p:nvPr/>
            </p:nvSpPr>
            <p:spPr>
              <a:xfrm>
                <a:off x="1965000" y="3076850"/>
                <a:ext cx="225925" cy="1532825"/>
              </a:xfrm>
              <a:custGeom>
                <a:avLst/>
                <a:gdLst/>
                <a:ahLst/>
                <a:cxnLst/>
                <a:rect l="l" t="t" r="r" b="b"/>
                <a:pathLst>
                  <a:path w="9037" h="61313" extrusionOk="0">
                    <a:moveTo>
                      <a:pt x="243" y="1"/>
                    </a:moveTo>
                    <a:cubicBezTo>
                      <a:pt x="116" y="1"/>
                      <a:pt x="0" y="75"/>
                      <a:pt x="16" y="234"/>
                    </a:cubicBezTo>
                    <a:cubicBezTo>
                      <a:pt x="703" y="8964"/>
                      <a:pt x="311" y="17760"/>
                      <a:pt x="1488" y="26458"/>
                    </a:cubicBezTo>
                    <a:cubicBezTo>
                      <a:pt x="2044" y="30578"/>
                      <a:pt x="2959" y="34665"/>
                      <a:pt x="3482" y="38818"/>
                    </a:cubicBezTo>
                    <a:cubicBezTo>
                      <a:pt x="3777" y="40812"/>
                      <a:pt x="3907" y="42872"/>
                      <a:pt x="3907" y="44899"/>
                    </a:cubicBezTo>
                    <a:cubicBezTo>
                      <a:pt x="3907" y="46894"/>
                      <a:pt x="3482" y="48889"/>
                      <a:pt x="3613" y="50883"/>
                    </a:cubicBezTo>
                    <a:cubicBezTo>
                      <a:pt x="3809" y="54872"/>
                      <a:pt x="5771" y="58469"/>
                      <a:pt x="8518" y="61248"/>
                    </a:cubicBezTo>
                    <a:cubicBezTo>
                      <a:pt x="8577" y="61293"/>
                      <a:pt x="8639" y="61312"/>
                      <a:pt x="8696" y="61312"/>
                    </a:cubicBezTo>
                    <a:cubicBezTo>
                      <a:pt x="8890" y="61312"/>
                      <a:pt x="9037" y="61091"/>
                      <a:pt x="8910" y="60889"/>
                    </a:cubicBezTo>
                    <a:cubicBezTo>
                      <a:pt x="6360" y="58338"/>
                      <a:pt x="4496" y="55036"/>
                      <a:pt x="4136" y="51406"/>
                    </a:cubicBezTo>
                    <a:cubicBezTo>
                      <a:pt x="3973" y="49477"/>
                      <a:pt x="4333" y="47581"/>
                      <a:pt x="4398" y="45684"/>
                    </a:cubicBezTo>
                    <a:cubicBezTo>
                      <a:pt x="4431" y="43657"/>
                      <a:pt x="4333" y="41630"/>
                      <a:pt x="4104" y="39635"/>
                    </a:cubicBezTo>
                    <a:cubicBezTo>
                      <a:pt x="3646" y="35678"/>
                      <a:pt x="2796" y="31787"/>
                      <a:pt x="2207" y="27864"/>
                    </a:cubicBezTo>
                    <a:cubicBezTo>
                      <a:pt x="1586" y="23548"/>
                      <a:pt x="1226" y="19199"/>
                      <a:pt x="1128" y="14850"/>
                    </a:cubicBezTo>
                    <a:cubicBezTo>
                      <a:pt x="965" y="9978"/>
                      <a:pt x="899" y="5106"/>
                      <a:pt x="540" y="234"/>
                    </a:cubicBezTo>
                    <a:cubicBezTo>
                      <a:pt x="523" y="83"/>
                      <a:pt x="37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0"/>
              <p:cNvSpPr/>
              <p:nvPr/>
            </p:nvSpPr>
            <p:spPr>
              <a:xfrm>
                <a:off x="1905525" y="3168500"/>
                <a:ext cx="177975" cy="154550"/>
              </a:xfrm>
              <a:custGeom>
                <a:avLst/>
                <a:gdLst/>
                <a:ahLst/>
                <a:cxnLst/>
                <a:rect l="l" t="t" r="r" b="b"/>
                <a:pathLst>
                  <a:path w="7119" h="6182" extrusionOk="0">
                    <a:moveTo>
                      <a:pt x="6804" y="1"/>
                    </a:moveTo>
                    <a:cubicBezTo>
                      <a:pt x="6703" y="1"/>
                      <a:pt x="6599" y="51"/>
                      <a:pt x="6548" y="165"/>
                    </a:cubicBezTo>
                    <a:cubicBezTo>
                      <a:pt x="5867" y="2208"/>
                      <a:pt x="4159" y="3636"/>
                      <a:pt x="3119" y="5476"/>
                    </a:cubicBezTo>
                    <a:lnTo>
                      <a:pt x="3119" y="5476"/>
                    </a:lnTo>
                    <a:cubicBezTo>
                      <a:pt x="2550" y="3918"/>
                      <a:pt x="1473" y="2639"/>
                      <a:pt x="564" y="1276"/>
                    </a:cubicBezTo>
                    <a:cubicBezTo>
                      <a:pt x="516" y="1200"/>
                      <a:pt x="443" y="1168"/>
                      <a:pt x="369" y="1168"/>
                    </a:cubicBezTo>
                    <a:cubicBezTo>
                      <a:pt x="189" y="1168"/>
                      <a:pt x="0" y="1353"/>
                      <a:pt x="139" y="1538"/>
                    </a:cubicBezTo>
                    <a:lnTo>
                      <a:pt x="107" y="1538"/>
                    </a:lnTo>
                    <a:cubicBezTo>
                      <a:pt x="1055" y="2977"/>
                      <a:pt x="2232" y="4317"/>
                      <a:pt x="2755" y="5985"/>
                    </a:cubicBezTo>
                    <a:cubicBezTo>
                      <a:pt x="2755" y="6083"/>
                      <a:pt x="2886" y="6148"/>
                      <a:pt x="2984" y="6181"/>
                    </a:cubicBezTo>
                    <a:lnTo>
                      <a:pt x="3147" y="6181"/>
                    </a:lnTo>
                    <a:cubicBezTo>
                      <a:pt x="3246" y="6181"/>
                      <a:pt x="3344" y="6116"/>
                      <a:pt x="3376" y="6050"/>
                    </a:cubicBezTo>
                    <a:cubicBezTo>
                      <a:pt x="4390" y="3990"/>
                      <a:pt x="6286" y="2486"/>
                      <a:pt x="7039" y="328"/>
                    </a:cubicBezTo>
                    <a:cubicBezTo>
                      <a:pt x="7119" y="127"/>
                      <a:pt x="6965" y="1"/>
                      <a:pt x="68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0"/>
              <p:cNvSpPr/>
              <p:nvPr/>
            </p:nvSpPr>
            <p:spPr>
              <a:xfrm>
                <a:off x="1877300" y="3314425"/>
                <a:ext cx="210300" cy="153925"/>
              </a:xfrm>
              <a:custGeom>
                <a:avLst/>
                <a:gdLst/>
                <a:ahLst/>
                <a:cxnLst/>
                <a:rect l="l" t="t" r="r" b="b"/>
                <a:pathLst>
                  <a:path w="8412" h="6157" extrusionOk="0">
                    <a:moveTo>
                      <a:pt x="322" y="1"/>
                    </a:moveTo>
                    <a:cubicBezTo>
                      <a:pt x="161" y="1"/>
                      <a:pt x="1" y="173"/>
                      <a:pt x="91" y="377"/>
                    </a:cubicBezTo>
                    <a:cubicBezTo>
                      <a:pt x="1268" y="2404"/>
                      <a:pt x="2936" y="4072"/>
                      <a:pt x="4211" y="6034"/>
                    </a:cubicBezTo>
                    <a:cubicBezTo>
                      <a:pt x="4276" y="6115"/>
                      <a:pt x="4366" y="6156"/>
                      <a:pt x="4452" y="6156"/>
                    </a:cubicBezTo>
                    <a:cubicBezTo>
                      <a:pt x="4538" y="6156"/>
                      <a:pt x="4620" y="6115"/>
                      <a:pt x="4669" y="6034"/>
                    </a:cubicBezTo>
                    <a:cubicBezTo>
                      <a:pt x="5813" y="4399"/>
                      <a:pt x="7383" y="3025"/>
                      <a:pt x="8298" y="1194"/>
                    </a:cubicBezTo>
                    <a:cubicBezTo>
                      <a:pt x="8411" y="991"/>
                      <a:pt x="8228" y="804"/>
                      <a:pt x="8061" y="804"/>
                    </a:cubicBezTo>
                    <a:cubicBezTo>
                      <a:pt x="7986" y="804"/>
                      <a:pt x="7914" y="841"/>
                      <a:pt x="7873" y="933"/>
                    </a:cubicBezTo>
                    <a:cubicBezTo>
                      <a:pt x="7018" y="2643"/>
                      <a:pt x="5592" y="3954"/>
                      <a:pt x="4448" y="5453"/>
                    </a:cubicBezTo>
                    <a:lnTo>
                      <a:pt x="4448" y="5453"/>
                    </a:lnTo>
                    <a:cubicBezTo>
                      <a:pt x="3181" y="3653"/>
                      <a:pt x="1659" y="2030"/>
                      <a:pt x="516" y="115"/>
                    </a:cubicBezTo>
                    <a:cubicBezTo>
                      <a:pt x="466" y="35"/>
                      <a:pt x="394" y="1"/>
                      <a:pt x="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0"/>
              <p:cNvSpPr/>
              <p:nvPr/>
            </p:nvSpPr>
            <p:spPr>
              <a:xfrm>
                <a:off x="1843250" y="3443225"/>
                <a:ext cx="294200" cy="204375"/>
              </a:xfrm>
              <a:custGeom>
                <a:avLst/>
                <a:gdLst/>
                <a:ahLst/>
                <a:cxnLst/>
                <a:rect l="l" t="t" r="r" b="b"/>
                <a:pathLst>
                  <a:path w="11768" h="8175" extrusionOk="0">
                    <a:moveTo>
                      <a:pt x="11417" y="0"/>
                    </a:moveTo>
                    <a:cubicBezTo>
                      <a:pt x="11342" y="0"/>
                      <a:pt x="11270" y="38"/>
                      <a:pt x="11230" y="129"/>
                    </a:cubicBezTo>
                    <a:cubicBezTo>
                      <a:pt x="10001" y="2840"/>
                      <a:pt x="8042" y="5034"/>
                      <a:pt x="6438" y="7503"/>
                    </a:cubicBezTo>
                    <a:lnTo>
                      <a:pt x="6438" y="7503"/>
                    </a:lnTo>
                    <a:cubicBezTo>
                      <a:pt x="4513" y="5600"/>
                      <a:pt x="2450" y="3808"/>
                      <a:pt x="538" y="1895"/>
                    </a:cubicBezTo>
                    <a:cubicBezTo>
                      <a:pt x="486" y="1844"/>
                      <a:pt x="428" y="1822"/>
                      <a:pt x="371" y="1822"/>
                    </a:cubicBezTo>
                    <a:cubicBezTo>
                      <a:pt x="176" y="1822"/>
                      <a:pt x="1" y="2078"/>
                      <a:pt x="178" y="2255"/>
                    </a:cubicBezTo>
                    <a:cubicBezTo>
                      <a:pt x="2172" y="4249"/>
                      <a:pt x="4298" y="6113"/>
                      <a:pt x="6292" y="8108"/>
                    </a:cubicBezTo>
                    <a:cubicBezTo>
                      <a:pt x="6350" y="8151"/>
                      <a:pt x="6419" y="8175"/>
                      <a:pt x="6487" y="8175"/>
                    </a:cubicBezTo>
                    <a:cubicBezTo>
                      <a:pt x="6576" y="8175"/>
                      <a:pt x="6662" y="8135"/>
                      <a:pt x="6718" y="8042"/>
                    </a:cubicBezTo>
                    <a:cubicBezTo>
                      <a:pt x="8352" y="5459"/>
                      <a:pt x="10412" y="3203"/>
                      <a:pt x="11655" y="391"/>
                    </a:cubicBezTo>
                    <a:cubicBezTo>
                      <a:pt x="11768" y="188"/>
                      <a:pt x="11585" y="0"/>
                      <a:pt x="1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0"/>
              <p:cNvSpPr/>
              <p:nvPr/>
            </p:nvSpPr>
            <p:spPr>
              <a:xfrm>
                <a:off x="1863700" y="3664300"/>
                <a:ext cx="294775" cy="191725"/>
              </a:xfrm>
              <a:custGeom>
                <a:avLst/>
                <a:gdLst/>
                <a:ahLst/>
                <a:cxnLst/>
                <a:rect l="l" t="t" r="r" b="b"/>
                <a:pathLst>
                  <a:path w="11791" h="7669" extrusionOk="0">
                    <a:moveTo>
                      <a:pt x="11436" y="0"/>
                    </a:moveTo>
                    <a:cubicBezTo>
                      <a:pt x="11358" y="0"/>
                      <a:pt x="11280" y="34"/>
                      <a:pt x="11229" y="115"/>
                    </a:cubicBezTo>
                    <a:cubicBezTo>
                      <a:pt x="9743" y="2424"/>
                      <a:pt x="8073" y="4610"/>
                      <a:pt x="6722" y="7030"/>
                    </a:cubicBezTo>
                    <a:lnTo>
                      <a:pt x="6722" y="7030"/>
                    </a:lnTo>
                    <a:cubicBezTo>
                      <a:pt x="4518" y="5560"/>
                      <a:pt x="2466" y="3880"/>
                      <a:pt x="537" y="2077"/>
                    </a:cubicBezTo>
                    <a:cubicBezTo>
                      <a:pt x="485" y="2025"/>
                      <a:pt x="427" y="2003"/>
                      <a:pt x="370" y="2003"/>
                    </a:cubicBezTo>
                    <a:cubicBezTo>
                      <a:pt x="176" y="2003"/>
                      <a:pt x="0" y="2259"/>
                      <a:pt x="177" y="2436"/>
                    </a:cubicBezTo>
                    <a:cubicBezTo>
                      <a:pt x="2205" y="4333"/>
                      <a:pt x="4363" y="6066"/>
                      <a:pt x="6684" y="7635"/>
                    </a:cubicBezTo>
                    <a:cubicBezTo>
                      <a:pt x="6728" y="7657"/>
                      <a:pt x="6771" y="7668"/>
                      <a:pt x="6814" y="7668"/>
                    </a:cubicBezTo>
                    <a:cubicBezTo>
                      <a:pt x="6899" y="7668"/>
                      <a:pt x="6979" y="7625"/>
                      <a:pt x="7044" y="7537"/>
                    </a:cubicBezTo>
                    <a:cubicBezTo>
                      <a:pt x="8385" y="5020"/>
                      <a:pt x="10118" y="2763"/>
                      <a:pt x="11654" y="377"/>
                    </a:cubicBezTo>
                    <a:cubicBezTo>
                      <a:pt x="11790" y="173"/>
                      <a:pt x="11613" y="0"/>
                      <a:pt x="114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0"/>
              <p:cNvSpPr/>
              <p:nvPr/>
            </p:nvSpPr>
            <p:spPr>
              <a:xfrm>
                <a:off x="1854875" y="3855800"/>
                <a:ext cx="302475" cy="171125"/>
              </a:xfrm>
              <a:custGeom>
                <a:avLst/>
                <a:gdLst/>
                <a:ahLst/>
                <a:cxnLst/>
                <a:rect l="l" t="t" r="r" b="b"/>
                <a:pathLst>
                  <a:path w="12099" h="6845" extrusionOk="0">
                    <a:moveTo>
                      <a:pt x="379" y="0"/>
                    </a:moveTo>
                    <a:cubicBezTo>
                      <a:pt x="171" y="0"/>
                      <a:pt x="1" y="256"/>
                      <a:pt x="203" y="433"/>
                    </a:cubicBezTo>
                    <a:cubicBezTo>
                      <a:pt x="2656" y="2722"/>
                      <a:pt x="5272" y="4847"/>
                      <a:pt x="8018" y="6809"/>
                    </a:cubicBezTo>
                    <a:cubicBezTo>
                      <a:pt x="8056" y="6834"/>
                      <a:pt x="8098" y="6845"/>
                      <a:pt x="8141" y="6845"/>
                    </a:cubicBezTo>
                    <a:cubicBezTo>
                      <a:pt x="8211" y="6845"/>
                      <a:pt x="8285" y="6817"/>
                      <a:pt x="8345" y="6777"/>
                    </a:cubicBezTo>
                    <a:cubicBezTo>
                      <a:pt x="9784" y="4946"/>
                      <a:pt x="11288" y="3049"/>
                      <a:pt x="12040" y="826"/>
                    </a:cubicBezTo>
                    <a:cubicBezTo>
                      <a:pt x="12099" y="631"/>
                      <a:pt x="11948" y="505"/>
                      <a:pt x="11796" y="505"/>
                    </a:cubicBezTo>
                    <a:cubicBezTo>
                      <a:pt x="11693" y="505"/>
                      <a:pt x="11589" y="563"/>
                      <a:pt x="11550" y="695"/>
                    </a:cubicBezTo>
                    <a:cubicBezTo>
                      <a:pt x="10854" y="2750"/>
                      <a:pt x="9456" y="4530"/>
                      <a:pt x="8122" y="6241"/>
                    </a:cubicBezTo>
                    <a:lnTo>
                      <a:pt x="8122" y="6241"/>
                    </a:lnTo>
                    <a:cubicBezTo>
                      <a:pt x="5466" y="4373"/>
                      <a:pt x="2936" y="2286"/>
                      <a:pt x="563" y="74"/>
                    </a:cubicBezTo>
                    <a:cubicBezTo>
                      <a:pt x="504" y="22"/>
                      <a:pt x="440"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0"/>
              <p:cNvSpPr/>
              <p:nvPr/>
            </p:nvSpPr>
            <p:spPr>
              <a:xfrm>
                <a:off x="1922275" y="4039125"/>
                <a:ext cx="239700" cy="137325"/>
              </a:xfrm>
              <a:custGeom>
                <a:avLst/>
                <a:gdLst/>
                <a:ahLst/>
                <a:cxnLst/>
                <a:rect l="l" t="t" r="r" b="b"/>
                <a:pathLst>
                  <a:path w="9588" h="5493" extrusionOk="0">
                    <a:moveTo>
                      <a:pt x="9240" y="0"/>
                    </a:moveTo>
                    <a:cubicBezTo>
                      <a:pt x="9164" y="0"/>
                      <a:pt x="9091" y="38"/>
                      <a:pt x="9050" y="130"/>
                    </a:cubicBezTo>
                    <a:cubicBezTo>
                      <a:pt x="8204" y="1791"/>
                      <a:pt x="7028" y="3301"/>
                      <a:pt x="6039" y="4921"/>
                    </a:cubicBezTo>
                    <a:lnTo>
                      <a:pt x="6039" y="4921"/>
                    </a:lnTo>
                    <a:cubicBezTo>
                      <a:pt x="3920" y="3669"/>
                      <a:pt x="2385" y="1686"/>
                      <a:pt x="450" y="196"/>
                    </a:cubicBezTo>
                    <a:cubicBezTo>
                      <a:pt x="403" y="161"/>
                      <a:pt x="358" y="145"/>
                      <a:pt x="315" y="145"/>
                    </a:cubicBezTo>
                    <a:cubicBezTo>
                      <a:pt x="121" y="145"/>
                      <a:pt x="1" y="466"/>
                      <a:pt x="189" y="653"/>
                    </a:cubicBezTo>
                    <a:cubicBezTo>
                      <a:pt x="2216" y="2158"/>
                      <a:pt x="3753" y="4250"/>
                      <a:pt x="6009" y="5460"/>
                    </a:cubicBezTo>
                    <a:cubicBezTo>
                      <a:pt x="6042" y="5482"/>
                      <a:pt x="6082" y="5493"/>
                      <a:pt x="6123" y="5493"/>
                    </a:cubicBezTo>
                    <a:cubicBezTo>
                      <a:pt x="6205" y="5493"/>
                      <a:pt x="6292" y="5449"/>
                      <a:pt x="6336" y="5362"/>
                    </a:cubicBezTo>
                    <a:cubicBezTo>
                      <a:pt x="7350" y="3694"/>
                      <a:pt x="8592" y="2125"/>
                      <a:pt x="9475" y="359"/>
                    </a:cubicBezTo>
                    <a:cubicBezTo>
                      <a:pt x="9587" y="180"/>
                      <a:pt x="9407" y="0"/>
                      <a:pt x="92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9" name="Google Shape;299;p20"/>
            <p:cNvSpPr/>
            <p:nvPr/>
          </p:nvSpPr>
          <p:spPr>
            <a:xfrm rot="5974352">
              <a:off x="159691" y="-227710"/>
              <a:ext cx="317208" cy="1340333"/>
            </a:xfrm>
            <a:custGeom>
              <a:avLst/>
              <a:gdLst/>
              <a:ahLst/>
              <a:cxnLst/>
              <a:rect l="l" t="t" r="r" b="b"/>
              <a:pathLst>
                <a:path w="12688" h="53612" extrusionOk="0">
                  <a:moveTo>
                    <a:pt x="2559" y="0"/>
                  </a:moveTo>
                  <a:cubicBezTo>
                    <a:pt x="2453" y="0"/>
                    <a:pt x="2341" y="19"/>
                    <a:pt x="2224" y="59"/>
                  </a:cubicBezTo>
                  <a:cubicBezTo>
                    <a:pt x="197" y="778"/>
                    <a:pt x="3695" y="4636"/>
                    <a:pt x="4219" y="5388"/>
                  </a:cubicBezTo>
                  <a:cubicBezTo>
                    <a:pt x="4219" y="5421"/>
                    <a:pt x="4251" y="5454"/>
                    <a:pt x="4284" y="5454"/>
                  </a:cubicBezTo>
                  <a:cubicBezTo>
                    <a:pt x="4447" y="6010"/>
                    <a:pt x="4644" y="6598"/>
                    <a:pt x="4807" y="7154"/>
                  </a:cubicBezTo>
                  <a:cubicBezTo>
                    <a:pt x="3950" y="7059"/>
                    <a:pt x="2894" y="6753"/>
                    <a:pt x="1928" y="6753"/>
                  </a:cubicBezTo>
                  <a:cubicBezTo>
                    <a:pt x="1236" y="6753"/>
                    <a:pt x="590" y="6910"/>
                    <a:pt x="99" y="7416"/>
                  </a:cubicBezTo>
                  <a:cubicBezTo>
                    <a:pt x="0" y="7547"/>
                    <a:pt x="0" y="7841"/>
                    <a:pt x="229" y="7841"/>
                  </a:cubicBezTo>
                  <a:cubicBezTo>
                    <a:pt x="665" y="7903"/>
                    <a:pt x="1098" y="7927"/>
                    <a:pt x="1530" y="7927"/>
                  </a:cubicBezTo>
                  <a:cubicBezTo>
                    <a:pt x="2687" y="7927"/>
                    <a:pt x="3837" y="7758"/>
                    <a:pt x="5003" y="7710"/>
                  </a:cubicBezTo>
                  <a:cubicBezTo>
                    <a:pt x="5330" y="8789"/>
                    <a:pt x="5657" y="9901"/>
                    <a:pt x="5952" y="11013"/>
                  </a:cubicBezTo>
                  <a:cubicBezTo>
                    <a:pt x="4971" y="10588"/>
                    <a:pt x="3924" y="10359"/>
                    <a:pt x="2878" y="10326"/>
                  </a:cubicBezTo>
                  <a:cubicBezTo>
                    <a:pt x="2420" y="10326"/>
                    <a:pt x="1276" y="10326"/>
                    <a:pt x="1276" y="11013"/>
                  </a:cubicBezTo>
                  <a:cubicBezTo>
                    <a:pt x="1276" y="11739"/>
                    <a:pt x="2207" y="11916"/>
                    <a:pt x="3262" y="11916"/>
                  </a:cubicBezTo>
                  <a:cubicBezTo>
                    <a:pt x="4265" y="11916"/>
                    <a:pt x="5379" y="11756"/>
                    <a:pt x="5911" y="11756"/>
                  </a:cubicBezTo>
                  <a:cubicBezTo>
                    <a:pt x="5978" y="11756"/>
                    <a:pt x="6035" y="11759"/>
                    <a:pt x="6082" y="11765"/>
                  </a:cubicBezTo>
                  <a:lnTo>
                    <a:pt x="6148" y="11765"/>
                  </a:lnTo>
                  <a:cubicBezTo>
                    <a:pt x="6540" y="13301"/>
                    <a:pt x="6867" y="14838"/>
                    <a:pt x="7161" y="16375"/>
                  </a:cubicBezTo>
                  <a:cubicBezTo>
                    <a:pt x="5965" y="16113"/>
                    <a:pt x="4899" y="15668"/>
                    <a:pt x="3662" y="15668"/>
                  </a:cubicBezTo>
                  <a:cubicBezTo>
                    <a:pt x="3512" y="15668"/>
                    <a:pt x="3360" y="15674"/>
                    <a:pt x="3205" y="15688"/>
                  </a:cubicBezTo>
                  <a:cubicBezTo>
                    <a:pt x="2682" y="15721"/>
                    <a:pt x="1537" y="15754"/>
                    <a:pt x="1472" y="16506"/>
                  </a:cubicBezTo>
                  <a:cubicBezTo>
                    <a:pt x="1406" y="17225"/>
                    <a:pt x="3107" y="17454"/>
                    <a:pt x="3565" y="17520"/>
                  </a:cubicBezTo>
                  <a:cubicBezTo>
                    <a:pt x="4099" y="17579"/>
                    <a:pt x="4681" y="17632"/>
                    <a:pt x="5267" y="17632"/>
                  </a:cubicBezTo>
                  <a:cubicBezTo>
                    <a:pt x="5971" y="17632"/>
                    <a:pt x="6682" y="17555"/>
                    <a:pt x="7325" y="17323"/>
                  </a:cubicBezTo>
                  <a:cubicBezTo>
                    <a:pt x="7554" y="18664"/>
                    <a:pt x="7717" y="20037"/>
                    <a:pt x="7913" y="21378"/>
                  </a:cubicBezTo>
                  <a:cubicBezTo>
                    <a:pt x="6775" y="20991"/>
                    <a:pt x="5541" y="20350"/>
                    <a:pt x="4345" y="20350"/>
                  </a:cubicBezTo>
                  <a:cubicBezTo>
                    <a:pt x="3823" y="20350"/>
                    <a:pt x="3309" y="20472"/>
                    <a:pt x="2812" y="20789"/>
                  </a:cubicBezTo>
                  <a:cubicBezTo>
                    <a:pt x="2649" y="20887"/>
                    <a:pt x="2649" y="21116"/>
                    <a:pt x="2812" y="21214"/>
                  </a:cubicBezTo>
                  <a:cubicBezTo>
                    <a:pt x="3970" y="21885"/>
                    <a:pt x="5411" y="22101"/>
                    <a:pt x="6766" y="22101"/>
                  </a:cubicBezTo>
                  <a:cubicBezTo>
                    <a:pt x="6866" y="22101"/>
                    <a:pt x="6965" y="22100"/>
                    <a:pt x="7063" y="22097"/>
                  </a:cubicBezTo>
                  <a:lnTo>
                    <a:pt x="7129" y="22097"/>
                  </a:lnTo>
                  <a:cubicBezTo>
                    <a:pt x="7145" y="22114"/>
                    <a:pt x="7161" y="22122"/>
                    <a:pt x="7178" y="22122"/>
                  </a:cubicBezTo>
                  <a:cubicBezTo>
                    <a:pt x="7194" y="22122"/>
                    <a:pt x="7210" y="22114"/>
                    <a:pt x="7227" y="22097"/>
                  </a:cubicBezTo>
                  <a:cubicBezTo>
                    <a:pt x="7488" y="22097"/>
                    <a:pt x="7717" y="22097"/>
                    <a:pt x="7979" y="22065"/>
                  </a:cubicBezTo>
                  <a:cubicBezTo>
                    <a:pt x="8208" y="24452"/>
                    <a:pt x="8306" y="26839"/>
                    <a:pt x="8240" y="29225"/>
                  </a:cubicBezTo>
                  <a:cubicBezTo>
                    <a:pt x="8142" y="33215"/>
                    <a:pt x="7685" y="37237"/>
                    <a:pt x="7358" y="41226"/>
                  </a:cubicBezTo>
                  <a:cubicBezTo>
                    <a:pt x="7031" y="45378"/>
                    <a:pt x="5298" y="49269"/>
                    <a:pt x="4349" y="53291"/>
                  </a:cubicBezTo>
                  <a:cubicBezTo>
                    <a:pt x="4310" y="53486"/>
                    <a:pt x="4469" y="53612"/>
                    <a:pt x="4624" y="53612"/>
                  </a:cubicBezTo>
                  <a:cubicBezTo>
                    <a:pt x="4729" y="53612"/>
                    <a:pt x="4833" y="53554"/>
                    <a:pt x="4872" y="53422"/>
                  </a:cubicBezTo>
                  <a:cubicBezTo>
                    <a:pt x="5755" y="49596"/>
                    <a:pt x="7227" y="45934"/>
                    <a:pt x="7783" y="42043"/>
                  </a:cubicBezTo>
                  <a:cubicBezTo>
                    <a:pt x="8371" y="37825"/>
                    <a:pt x="8600" y="33444"/>
                    <a:pt x="8764" y="29225"/>
                  </a:cubicBezTo>
                  <a:cubicBezTo>
                    <a:pt x="8796" y="27885"/>
                    <a:pt x="8796" y="26544"/>
                    <a:pt x="8764" y="25236"/>
                  </a:cubicBezTo>
                  <a:cubicBezTo>
                    <a:pt x="8829" y="25236"/>
                    <a:pt x="8894" y="25171"/>
                    <a:pt x="8927" y="25106"/>
                  </a:cubicBezTo>
                  <a:lnTo>
                    <a:pt x="8927" y="25073"/>
                  </a:lnTo>
                  <a:cubicBezTo>
                    <a:pt x="9777" y="24517"/>
                    <a:pt x="10431" y="23667"/>
                    <a:pt x="11216" y="23046"/>
                  </a:cubicBezTo>
                  <a:cubicBezTo>
                    <a:pt x="11870" y="22490"/>
                    <a:pt x="12687" y="21770"/>
                    <a:pt x="12687" y="20855"/>
                  </a:cubicBezTo>
                  <a:cubicBezTo>
                    <a:pt x="12687" y="20724"/>
                    <a:pt x="12589" y="20626"/>
                    <a:pt x="12458" y="20626"/>
                  </a:cubicBezTo>
                  <a:cubicBezTo>
                    <a:pt x="12295" y="20588"/>
                    <a:pt x="12138" y="20570"/>
                    <a:pt x="11987" y="20570"/>
                  </a:cubicBezTo>
                  <a:cubicBezTo>
                    <a:pt x="10314" y="20570"/>
                    <a:pt x="9325" y="22754"/>
                    <a:pt x="8665" y="24223"/>
                  </a:cubicBezTo>
                  <a:cubicBezTo>
                    <a:pt x="8567" y="22784"/>
                    <a:pt x="8437" y="21313"/>
                    <a:pt x="8240" y="19874"/>
                  </a:cubicBezTo>
                  <a:cubicBezTo>
                    <a:pt x="8306" y="19874"/>
                    <a:pt x="8371" y="19841"/>
                    <a:pt x="8404" y="19808"/>
                  </a:cubicBezTo>
                  <a:cubicBezTo>
                    <a:pt x="9352" y="18729"/>
                    <a:pt x="10791" y="17389"/>
                    <a:pt x="10824" y="15852"/>
                  </a:cubicBezTo>
                  <a:cubicBezTo>
                    <a:pt x="10824" y="15721"/>
                    <a:pt x="10725" y="15590"/>
                    <a:pt x="10562" y="15590"/>
                  </a:cubicBezTo>
                  <a:cubicBezTo>
                    <a:pt x="9123" y="15688"/>
                    <a:pt x="8469" y="17291"/>
                    <a:pt x="8077" y="18631"/>
                  </a:cubicBezTo>
                  <a:cubicBezTo>
                    <a:pt x="7848" y="17323"/>
                    <a:pt x="7619" y="16015"/>
                    <a:pt x="7325" y="14707"/>
                  </a:cubicBezTo>
                  <a:lnTo>
                    <a:pt x="7325" y="14707"/>
                  </a:lnTo>
                  <a:cubicBezTo>
                    <a:pt x="7351" y="14716"/>
                    <a:pt x="7377" y="14720"/>
                    <a:pt x="7403" y="14720"/>
                  </a:cubicBezTo>
                  <a:cubicBezTo>
                    <a:pt x="7473" y="14720"/>
                    <a:pt x="7539" y="14690"/>
                    <a:pt x="7586" y="14642"/>
                  </a:cubicBezTo>
                  <a:cubicBezTo>
                    <a:pt x="7979" y="14217"/>
                    <a:pt x="11510" y="9737"/>
                    <a:pt x="9712" y="9443"/>
                  </a:cubicBezTo>
                  <a:cubicBezTo>
                    <a:pt x="9683" y="9438"/>
                    <a:pt x="9653" y="9436"/>
                    <a:pt x="9625" y="9436"/>
                  </a:cubicBezTo>
                  <a:cubicBezTo>
                    <a:pt x="9045" y="9436"/>
                    <a:pt x="8588" y="10344"/>
                    <a:pt x="8338" y="10718"/>
                  </a:cubicBezTo>
                  <a:cubicBezTo>
                    <a:pt x="7815" y="11667"/>
                    <a:pt x="7390" y="12680"/>
                    <a:pt x="7129" y="13759"/>
                  </a:cubicBezTo>
                  <a:cubicBezTo>
                    <a:pt x="6834" y="12451"/>
                    <a:pt x="6507" y="11143"/>
                    <a:pt x="6115" y="9868"/>
                  </a:cubicBezTo>
                  <a:cubicBezTo>
                    <a:pt x="6867" y="9018"/>
                    <a:pt x="7227" y="7808"/>
                    <a:pt x="7750" y="6827"/>
                  </a:cubicBezTo>
                  <a:cubicBezTo>
                    <a:pt x="8208" y="6010"/>
                    <a:pt x="8731" y="4996"/>
                    <a:pt x="8502" y="4015"/>
                  </a:cubicBezTo>
                  <a:cubicBezTo>
                    <a:pt x="8455" y="3921"/>
                    <a:pt x="8358" y="3845"/>
                    <a:pt x="8246" y="3845"/>
                  </a:cubicBezTo>
                  <a:cubicBezTo>
                    <a:pt x="8202" y="3845"/>
                    <a:pt x="8156" y="3857"/>
                    <a:pt x="8110" y="3884"/>
                  </a:cubicBezTo>
                  <a:cubicBezTo>
                    <a:pt x="6638" y="4538"/>
                    <a:pt x="5788" y="6566"/>
                    <a:pt x="5690" y="8266"/>
                  </a:cubicBezTo>
                  <a:cubicBezTo>
                    <a:pt x="5363" y="7187"/>
                    <a:pt x="5036" y="6141"/>
                    <a:pt x="4676" y="5062"/>
                  </a:cubicBezTo>
                  <a:lnTo>
                    <a:pt x="4676" y="5029"/>
                  </a:lnTo>
                  <a:cubicBezTo>
                    <a:pt x="4584" y="4019"/>
                    <a:pt x="4120" y="0"/>
                    <a:pt x="25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0" name="Google Shape;300;p20"/>
            <p:cNvGrpSpPr/>
            <p:nvPr/>
          </p:nvGrpSpPr>
          <p:grpSpPr>
            <a:xfrm rot="3855143">
              <a:off x="-148717" y="141935"/>
              <a:ext cx="618789" cy="477916"/>
              <a:chOff x="5467375" y="2021125"/>
              <a:chExt cx="618800" cy="477925"/>
            </a:xfrm>
          </p:grpSpPr>
          <p:sp>
            <p:nvSpPr>
              <p:cNvPr id="301" name="Google Shape;301;p20"/>
              <p:cNvSpPr/>
              <p:nvPr/>
            </p:nvSpPr>
            <p:spPr>
              <a:xfrm>
                <a:off x="5467375" y="2021125"/>
                <a:ext cx="618800" cy="466075"/>
              </a:xfrm>
              <a:custGeom>
                <a:avLst/>
                <a:gdLst/>
                <a:ahLst/>
                <a:cxnLst/>
                <a:rect l="l" t="t" r="r" b="b"/>
                <a:pathLst>
                  <a:path w="24752" h="18643" extrusionOk="0">
                    <a:moveTo>
                      <a:pt x="14240" y="1"/>
                    </a:moveTo>
                    <a:cubicBezTo>
                      <a:pt x="11170" y="1"/>
                      <a:pt x="9340" y="7681"/>
                      <a:pt x="8339" y="9683"/>
                    </a:cubicBezTo>
                    <a:cubicBezTo>
                      <a:pt x="8143" y="7296"/>
                      <a:pt x="7129" y="4942"/>
                      <a:pt x="5854" y="2882"/>
                    </a:cubicBezTo>
                    <a:cubicBezTo>
                      <a:pt x="4786" y="1379"/>
                      <a:pt x="3826" y="259"/>
                      <a:pt x="3009" y="259"/>
                    </a:cubicBezTo>
                    <a:cubicBezTo>
                      <a:pt x="2476" y="259"/>
                      <a:pt x="2004" y="737"/>
                      <a:pt x="1603" y="1901"/>
                    </a:cubicBezTo>
                    <a:cubicBezTo>
                      <a:pt x="1" y="6904"/>
                      <a:pt x="5331" y="14195"/>
                      <a:pt x="7260" y="18642"/>
                    </a:cubicBezTo>
                    <a:cubicBezTo>
                      <a:pt x="10857" y="17923"/>
                      <a:pt x="18116" y="14620"/>
                      <a:pt x="20797" y="12037"/>
                    </a:cubicBezTo>
                    <a:cubicBezTo>
                      <a:pt x="24751" y="8624"/>
                      <a:pt x="24034" y="6689"/>
                      <a:pt x="21493" y="6689"/>
                    </a:cubicBezTo>
                    <a:cubicBezTo>
                      <a:pt x="19579" y="6689"/>
                      <a:pt x="16632" y="7786"/>
                      <a:pt x="13865" y="10173"/>
                    </a:cubicBezTo>
                    <a:cubicBezTo>
                      <a:pt x="14355" y="8310"/>
                      <a:pt x="17592" y="462"/>
                      <a:pt x="14355" y="4"/>
                    </a:cubicBezTo>
                    <a:cubicBezTo>
                      <a:pt x="14317" y="2"/>
                      <a:pt x="14278" y="1"/>
                      <a:pt x="14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0"/>
              <p:cNvSpPr/>
              <p:nvPr/>
            </p:nvSpPr>
            <p:spPr>
              <a:xfrm>
                <a:off x="5539325" y="2192000"/>
                <a:ext cx="396975" cy="298450"/>
              </a:xfrm>
              <a:custGeom>
                <a:avLst/>
                <a:gdLst/>
                <a:ahLst/>
                <a:cxnLst/>
                <a:rect l="l" t="t" r="r" b="b"/>
                <a:pathLst>
                  <a:path w="15879" h="11938" extrusionOk="0">
                    <a:moveTo>
                      <a:pt x="9112" y="1"/>
                    </a:moveTo>
                    <a:cubicBezTo>
                      <a:pt x="7163" y="1"/>
                      <a:pt x="5976" y="4925"/>
                      <a:pt x="5330" y="6216"/>
                    </a:cubicBezTo>
                    <a:cubicBezTo>
                      <a:pt x="5166" y="4646"/>
                      <a:pt x="4611" y="3142"/>
                      <a:pt x="3728" y="1834"/>
                    </a:cubicBezTo>
                    <a:cubicBezTo>
                      <a:pt x="3057" y="868"/>
                      <a:pt x="2446" y="151"/>
                      <a:pt x="1923" y="151"/>
                    </a:cubicBezTo>
                    <a:cubicBezTo>
                      <a:pt x="1579" y="151"/>
                      <a:pt x="1273" y="461"/>
                      <a:pt x="1014" y="1213"/>
                    </a:cubicBezTo>
                    <a:cubicBezTo>
                      <a:pt x="0" y="4417"/>
                      <a:pt x="3433" y="9093"/>
                      <a:pt x="4643" y="11938"/>
                    </a:cubicBezTo>
                    <a:cubicBezTo>
                      <a:pt x="6965" y="11480"/>
                      <a:pt x="11608" y="9355"/>
                      <a:pt x="13341" y="7720"/>
                    </a:cubicBezTo>
                    <a:cubicBezTo>
                      <a:pt x="15878" y="5519"/>
                      <a:pt x="15414" y="4275"/>
                      <a:pt x="13782" y="4275"/>
                    </a:cubicBezTo>
                    <a:cubicBezTo>
                      <a:pt x="12553" y="4275"/>
                      <a:pt x="10663" y="4980"/>
                      <a:pt x="8894" y="6510"/>
                    </a:cubicBezTo>
                    <a:cubicBezTo>
                      <a:pt x="9188" y="5300"/>
                      <a:pt x="11281" y="297"/>
                      <a:pt x="9188" y="3"/>
                    </a:cubicBezTo>
                    <a:cubicBezTo>
                      <a:pt x="9163" y="1"/>
                      <a:pt x="9137" y="1"/>
                      <a:pt x="91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0"/>
              <p:cNvSpPr/>
              <p:nvPr/>
            </p:nvSpPr>
            <p:spPr>
              <a:xfrm>
                <a:off x="5599650" y="2246200"/>
                <a:ext cx="68025" cy="247125"/>
              </a:xfrm>
              <a:custGeom>
                <a:avLst/>
                <a:gdLst/>
                <a:ahLst/>
                <a:cxnLst/>
                <a:rect l="l" t="t" r="r" b="b"/>
                <a:pathLst>
                  <a:path w="2721" h="9885" extrusionOk="0">
                    <a:moveTo>
                      <a:pt x="307" y="0"/>
                    </a:moveTo>
                    <a:cubicBezTo>
                      <a:pt x="159" y="0"/>
                      <a:pt x="1" y="125"/>
                      <a:pt x="40" y="320"/>
                    </a:cubicBezTo>
                    <a:cubicBezTo>
                      <a:pt x="367" y="1857"/>
                      <a:pt x="824" y="3394"/>
                      <a:pt x="1413" y="4865"/>
                    </a:cubicBezTo>
                    <a:cubicBezTo>
                      <a:pt x="1969" y="6402"/>
                      <a:pt x="2198" y="8037"/>
                      <a:pt x="2067" y="9639"/>
                    </a:cubicBezTo>
                    <a:cubicBezTo>
                      <a:pt x="2050" y="9803"/>
                      <a:pt x="2165" y="9884"/>
                      <a:pt x="2292" y="9884"/>
                    </a:cubicBezTo>
                    <a:cubicBezTo>
                      <a:pt x="2418" y="9884"/>
                      <a:pt x="2557" y="9803"/>
                      <a:pt x="2590" y="9639"/>
                    </a:cubicBezTo>
                    <a:cubicBezTo>
                      <a:pt x="2721" y="8037"/>
                      <a:pt x="2492" y="6402"/>
                      <a:pt x="1936" y="4865"/>
                    </a:cubicBezTo>
                    <a:cubicBezTo>
                      <a:pt x="1446" y="3328"/>
                      <a:pt x="824" y="1792"/>
                      <a:pt x="530" y="189"/>
                    </a:cubicBezTo>
                    <a:cubicBezTo>
                      <a:pt x="504" y="57"/>
                      <a:pt x="408" y="0"/>
                      <a:pt x="3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0"/>
              <p:cNvSpPr/>
              <p:nvPr/>
            </p:nvSpPr>
            <p:spPr>
              <a:xfrm>
                <a:off x="5655725" y="2246075"/>
                <a:ext cx="101675" cy="252975"/>
              </a:xfrm>
              <a:custGeom>
                <a:avLst/>
                <a:gdLst/>
                <a:ahLst/>
                <a:cxnLst/>
                <a:rect l="l" t="t" r="r" b="b"/>
                <a:pathLst>
                  <a:path w="4067" h="10119" extrusionOk="0">
                    <a:moveTo>
                      <a:pt x="3722" y="0"/>
                    </a:moveTo>
                    <a:cubicBezTo>
                      <a:pt x="3645" y="0"/>
                      <a:pt x="3569" y="38"/>
                      <a:pt x="3519" y="129"/>
                    </a:cubicBezTo>
                    <a:cubicBezTo>
                      <a:pt x="2080" y="3235"/>
                      <a:pt x="674" y="6407"/>
                      <a:pt x="20" y="9808"/>
                    </a:cubicBezTo>
                    <a:cubicBezTo>
                      <a:pt x="0" y="9988"/>
                      <a:pt x="176" y="10119"/>
                      <a:pt x="322" y="10119"/>
                    </a:cubicBezTo>
                    <a:cubicBezTo>
                      <a:pt x="416" y="10119"/>
                      <a:pt x="498" y="10066"/>
                      <a:pt x="510" y="9938"/>
                    </a:cubicBezTo>
                    <a:cubicBezTo>
                      <a:pt x="1164" y="6603"/>
                      <a:pt x="2538" y="3464"/>
                      <a:pt x="3976" y="391"/>
                    </a:cubicBezTo>
                    <a:cubicBezTo>
                      <a:pt x="4067" y="188"/>
                      <a:pt x="3892" y="0"/>
                      <a:pt x="37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0"/>
              <p:cNvSpPr/>
              <p:nvPr/>
            </p:nvSpPr>
            <p:spPr>
              <a:xfrm>
                <a:off x="5659250" y="2327925"/>
                <a:ext cx="237225" cy="166450"/>
              </a:xfrm>
              <a:custGeom>
                <a:avLst/>
                <a:gdLst/>
                <a:ahLst/>
                <a:cxnLst/>
                <a:rect l="l" t="t" r="r" b="b"/>
                <a:pathLst>
                  <a:path w="9489" h="6658" extrusionOk="0">
                    <a:moveTo>
                      <a:pt x="9119" y="1"/>
                    </a:moveTo>
                    <a:cubicBezTo>
                      <a:pt x="9082" y="1"/>
                      <a:pt x="9042" y="9"/>
                      <a:pt x="9002" y="27"/>
                    </a:cubicBezTo>
                    <a:cubicBezTo>
                      <a:pt x="5928" y="1792"/>
                      <a:pt x="2397" y="3329"/>
                      <a:pt x="173" y="6207"/>
                    </a:cubicBezTo>
                    <a:cubicBezTo>
                      <a:pt x="1" y="6404"/>
                      <a:pt x="163" y="6657"/>
                      <a:pt x="351" y="6657"/>
                    </a:cubicBezTo>
                    <a:cubicBezTo>
                      <a:pt x="413" y="6657"/>
                      <a:pt x="477" y="6631"/>
                      <a:pt x="533" y="6566"/>
                    </a:cubicBezTo>
                    <a:cubicBezTo>
                      <a:pt x="2724" y="3722"/>
                      <a:pt x="6222" y="2218"/>
                      <a:pt x="9263" y="485"/>
                    </a:cubicBezTo>
                    <a:cubicBezTo>
                      <a:pt x="9489" y="315"/>
                      <a:pt x="9350" y="1"/>
                      <a:pt x="9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6" name="Google Shape;306;p20"/>
          <p:cNvGrpSpPr/>
          <p:nvPr/>
        </p:nvGrpSpPr>
        <p:grpSpPr>
          <a:xfrm flipH="1">
            <a:off x="-466563" y="-292651"/>
            <a:ext cx="1464801" cy="1140328"/>
            <a:chOff x="8148212" y="-300701"/>
            <a:chExt cx="1464801" cy="1140328"/>
          </a:xfrm>
        </p:grpSpPr>
        <p:sp>
          <p:nvSpPr>
            <p:cNvPr id="307" name="Google Shape;307;p20"/>
            <p:cNvSpPr/>
            <p:nvPr/>
          </p:nvSpPr>
          <p:spPr>
            <a:xfrm rot="-5400000">
              <a:off x="8784263" y="-130650"/>
              <a:ext cx="317200" cy="1340300"/>
            </a:xfrm>
            <a:custGeom>
              <a:avLst/>
              <a:gdLst/>
              <a:ahLst/>
              <a:cxnLst/>
              <a:rect l="l" t="t" r="r" b="b"/>
              <a:pathLst>
                <a:path w="12688" h="53612" extrusionOk="0">
                  <a:moveTo>
                    <a:pt x="2559" y="0"/>
                  </a:moveTo>
                  <a:cubicBezTo>
                    <a:pt x="2453" y="0"/>
                    <a:pt x="2341" y="19"/>
                    <a:pt x="2224" y="59"/>
                  </a:cubicBezTo>
                  <a:cubicBezTo>
                    <a:pt x="197" y="778"/>
                    <a:pt x="3695" y="4636"/>
                    <a:pt x="4219" y="5388"/>
                  </a:cubicBezTo>
                  <a:cubicBezTo>
                    <a:pt x="4219" y="5421"/>
                    <a:pt x="4251" y="5454"/>
                    <a:pt x="4284" y="5454"/>
                  </a:cubicBezTo>
                  <a:cubicBezTo>
                    <a:pt x="4447" y="6010"/>
                    <a:pt x="4644" y="6598"/>
                    <a:pt x="4807" y="7154"/>
                  </a:cubicBezTo>
                  <a:cubicBezTo>
                    <a:pt x="3950" y="7059"/>
                    <a:pt x="2894" y="6753"/>
                    <a:pt x="1928" y="6753"/>
                  </a:cubicBezTo>
                  <a:cubicBezTo>
                    <a:pt x="1236" y="6753"/>
                    <a:pt x="590" y="6910"/>
                    <a:pt x="99" y="7416"/>
                  </a:cubicBezTo>
                  <a:cubicBezTo>
                    <a:pt x="0" y="7547"/>
                    <a:pt x="0" y="7841"/>
                    <a:pt x="229" y="7841"/>
                  </a:cubicBezTo>
                  <a:cubicBezTo>
                    <a:pt x="665" y="7903"/>
                    <a:pt x="1098" y="7927"/>
                    <a:pt x="1530" y="7927"/>
                  </a:cubicBezTo>
                  <a:cubicBezTo>
                    <a:pt x="2687" y="7927"/>
                    <a:pt x="3837" y="7758"/>
                    <a:pt x="5003" y="7710"/>
                  </a:cubicBezTo>
                  <a:cubicBezTo>
                    <a:pt x="5330" y="8789"/>
                    <a:pt x="5657" y="9901"/>
                    <a:pt x="5952" y="11013"/>
                  </a:cubicBezTo>
                  <a:cubicBezTo>
                    <a:pt x="4971" y="10588"/>
                    <a:pt x="3924" y="10359"/>
                    <a:pt x="2878" y="10326"/>
                  </a:cubicBezTo>
                  <a:cubicBezTo>
                    <a:pt x="2420" y="10326"/>
                    <a:pt x="1276" y="10326"/>
                    <a:pt x="1276" y="11013"/>
                  </a:cubicBezTo>
                  <a:cubicBezTo>
                    <a:pt x="1276" y="11739"/>
                    <a:pt x="2207" y="11916"/>
                    <a:pt x="3262" y="11916"/>
                  </a:cubicBezTo>
                  <a:cubicBezTo>
                    <a:pt x="4265" y="11916"/>
                    <a:pt x="5379" y="11756"/>
                    <a:pt x="5911" y="11756"/>
                  </a:cubicBezTo>
                  <a:cubicBezTo>
                    <a:pt x="5978" y="11756"/>
                    <a:pt x="6035" y="11759"/>
                    <a:pt x="6082" y="11765"/>
                  </a:cubicBezTo>
                  <a:lnTo>
                    <a:pt x="6148" y="11765"/>
                  </a:lnTo>
                  <a:cubicBezTo>
                    <a:pt x="6540" y="13301"/>
                    <a:pt x="6867" y="14838"/>
                    <a:pt x="7161" y="16375"/>
                  </a:cubicBezTo>
                  <a:cubicBezTo>
                    <a:pt x="5965" y="16113"/>
                    <a:pt x="4899" y="15668"/>
                    <a:pt x="3662" y="15668"/>
                  </a:cubicBezTo>
                  <a:cubicBezTo>
                    <a:pt x="3512" y="15668"/>
                    <a:pt x="3360" y="15674"/>
                    <a:pt x="3205" y="15688"/>
                  </a:cubicBezTo>
                  <a:cubicBezTo>
                    <a:pt x="2682" y="15721"/>
                    <a:pt x="1537" y="15754"/>
                    <a:pt x="1472" y="16506"/>
                  </a:cubicBezTo>
                  <a:cubicBezTo>
                    <a:pt x="1406" y="17225"/>
                    <a:pt x="3107" y="17454"/>
                    <a:pt x="3565" y="17520"/>
                  </a:cubicBezTo>
                  <a:cubicBezTo>
                    <a:pt x="4099" y="17579"/>
                    <a:pt x="4681" y="17632"/>
                    <a:pt x="5267" y="17632"/>
                  </a:cubicBezTo>
                  <a:cubicBezTo>
                    <a:pt x="5971" y="17632"/>
                    <a:pt x="6682" y="17555"/>
                    <a:pt x="7325" y="17323"/>
                  </a:cubicBezTo>
                  <a:cubicBezTo>
                    <a:pt x="7554" y="18664"/>
                    <a:pt x="7717" y="20037"/>
                    <a:pt x="7913" y="21378"/>
                  </a:cubicBezTo>
                  <a:cubicBezTo>
                    <a:pt x="6775" y="20991"/>
                    <a:pt x="5541" y="20350"/>
                    <a:pt x="4345" y="20350"/>
                  </a:cubicBezTo>
                  <a:cubicBezTo>
                    <a:pt x="3823" y="20350"/>
                    <a:pt x="3309" y="20472"/>
                    <a:pt x="2812" y="20789"/>
                  </a:cubicBezTo>
                  <a:cubicBezTo>
                    <a:pt x="2649" y="20887"/>
                    <a:pt x="2649" y="21116"/>
                    <a:pt x="2812" y="21214"/>
                  </a:cubicBezTo>
                  <a:cubicBezTo>
                    <a:pt x="3970" y="21885"/>
                    <a:pt x="5411" y="22101"/>
                    <a:pt x="6766" y="22101"/>
                  </a:cubicBezTo>
                  <a:cubicBezTo>
                    <a:pt x="6866" y="22101"/>
                    <a:pt x="6965" y="22100"/>
                    <a:pt x="7063" y="22097"/>
                  </a:cubicBezTo>
                  <a:lnTo>
                    <a:pt x="7129" y="22097"/>
                  </a:lnTo>
                  <a:cubicBezTo>
                    <a:pt x="7145" y="22114"/>
                    <a:pt x="7161" y="22122"/>
                    <a:pt x="7178" y="22122"/>
                  </a:cubicBezTo>
                  <a:cubicBezTo>
                    <a:pt x="7194" y="22122"/>
                    <a:pt x="7210" y="22114"/>
                    <a:pt x="7227" y="22097"/>
                  </a:cubicBezTo>
                  <a:cubicBezTo>
                    <a:pt x="7488" y="22097"/>
                    <a:pt x="7717" y="22097"/>
                    <a:pt x="7979" y="22065"/>
                  </a:cubicBezTo>
                  <a:cubicBezTo>
                    <a:pt x="8208" y="24452"/>
                    <a:pt x="8306" y="26839"/>
                    <a:pt x="8240" y="29225"/>
                  </a:cubicBezTo>
                  <a:cubicBezTo>
                    <a:pt x="8142" y="33215"/>
                    <a:pt x="7685" y="37237"/>
                    <a:pt x="7358" y="41226"/>
                  </a:cubicBezTo>
                  <a:cubicBezTo>
                    <a:pt x="7031" y="45378"/>
                    <a:pt x="5298" y="49269"/>
                    <a:pt x="4349" y="53291"/>
                  </a:cubicBezTo>
                  <a:cubicBezTo>
                    <a:pt x="4310" y="53486"/>
                    <a:pt x="4469" y="53612"/>
                    <a:pt x="4624" y="53612"/>
                  </a:cubicBezTo>
                  <a:cubicBezTo>
                    <a:pt x="4729" y="53612"/>
                    <a:pt x="4833" y="53554"/>
                    <a:pt x="4872" y="53422"/>
                  </a:cubicBezTo>
                  <a:cubicBezTo>
                    <a:pt x="5755" y="49596"/>
                    <a:pt x="7227" y="45934"/>
                    <a:pt x="7783" y="42043"/>
                  </a:cubicBezTo>
                  <a:cubicBezTo>
                    <a:pt x="8371" y="37825"/>
                    <a:pt x="8600" y="33444"/>
                    <a:pt x="8764" y="29225"/>
                  </a:cubicBezTo>
                  <a:cubicBezTo>
                    <a:pt x="8796" y="27885"/>
                    <a:pt x="8796" y="26544"/>
                    <a:pt x="8764" y="25236"/>
                  </a:cubicBezTo>
                  <a:cubicBezTo>
                    <a:pt x="8829" y="25236"/>
                    <a:pt x="8894" y="25171"/>
                    <a:pt x="8927" y="25106"/>
                  </a:cubicBezTo>
                  <a:lnTo>
                    <a:pt x="8927" y="25073"/>
                  </a:lnTo>
                  <a:cubicBezTo>
                    <a:pt x="9777" y="24517"/>
                    <a:pt x="10431" y="23667"/>
                    <a:pt x="11216" y="23046"/>
                  </a:cubicBezTo>
                  <a:cubicBezTo>
                    <a:pt x="11870" y="22490"/>
                    <a:pt x="12687" y="21770"/>
                    <a:pt x="12687" y="20855"/>
                  </a:cubicBezTo>
                  <a:cubicBezTo>
                    <a:pt x="12687" y="20724"/>
                    <a:pt x="12589" y="20626"/>
                    <a:pt x="12458" y="20626"/>
                  </a:cubicBezTo>
                  <a:cubicBezTo>
                    <a:pt x="12295" y="20588"/>
                    <a:pt x="12138" y="20570"/>
                    <a:pt x="11987" y="20570"/>
                  </a:cubicBezTo>
                  <a:cubicBezTo>
                    <a:pt x="10314" y="20570"/>
                    <a:pt x="9325" y="22754"/>
                    <a:pt x="8665" y="24223"/>
                  </a:cubicBezTo>
                  <a:cubicBezTo>
                    <a:pt x="8567" y="22784"/>
                    <a:pt x="8437" y="21313"/>
                    <a:pt x="8240" y="19874"/>
                  </a:cubicBezTo>
                  <a:cubicBezTo>
                    <a:pt x="8306" y="19874"/>
                    <a:pt x="8371" y="19841"/>
                    <a:pt x="8404" y="19808"/>
                  </a:cubicBezTo>
                  <a:cubicBezTo>
                    <a:pt x="9352" y="18729"/>
                    <a:pt x="10791" y="17389"/>
                    <a:pt x="10824" y="15852"/>
                  </a:cubicBezTo>
                  <a:cubicBezTo>
                    <a:pt x="10824" y="15721"/>
                    <a:pt x="10725" y="15590"/>
                    <a:pt x="10562" y="15590"/>
                  </a:cubicBezTo>
                  <a:cubicBezTo>
                    <a:pt x="9123" y="15688"/>
                    <a:pt x="8469" y="17291"/>
                    <a:pt x="8077" y="18631"/>
                  </a:cubicBezTo>
                  <a:cubicBezTo>
                    <a:pt x="7848" y="17323"/>
                    <a:pt x="7619" y="16015"/>
                    <a:pt x="7325" y="14707"/>
                  </a:cubicBezTo>
                  <a:lnTo>
                    <a:pt x="7325" y="14707"/>
                  </a:lnTo>
                  <a:cubicBezTo>
                    <a:pt x="7351" y="14716"/>
                    <a:pt x="7377" y="14720"/>
                    <a:pt x="7403" y="14720"/>
                  </a:cubicBezTo>
                  <a:cubicBezTo>
                    <a:pt x="7473" y="14720"/>
                    <a:pt x="7539" y="14690"/>
                    <a:pt x="7586" y="14642"/>
                  </a:cubicBezTo>
                  <a:cubicBezTo>
                    <a:pt x="7979" y="14217"/>
                    <a:pt x="11510" y="9737"/>
                    <a:pt x="9712" y="9443"/>
                  </a:cubicBezTo>
                  <a:cubicBezTo>
                    <a:pt x="9683" y="9438"/>
                    <a:pt x="9653" y="9436"/>
                    <a:pt x="9625" y="9436"/>
                  </a:cubicBezTo>
                  <a:cubicBezTo>
                    <a:pt x="9045" y="9436"/>
                    <a:pt x="8588" y="10344"/>
                    <a:pt x="8338" y="10718"/>
                  </a:cubicBezTo>
                  <a:cubicBezTo>
                    <a:pt x="7815" y="11667"/>
                    <a:pt x="7390" y="12680"/>
                    <a:pt x="7129" y="13759"/>
                  </a:cubicBezTo>
                  <a:cubicBezTo>
                    <a:pt x="6834" y="12451"/>
                    <a:pt x="6507" y="11143"/>
                    <a:pt x="6115" y="9868"/>
                  </a:cubicBezTo>
                  <a:cubicBezTo>
                    <a:pt x="6867" y="9018"/>
                    <a:pt x="7227" y="7808"/>
                    <a:pt x="7750" y="6827"/>
                  </a:cubicBezTo>
                  <a:cubicBezTo>
                    <a:pt x="8208" y="6010"/>
                    <a:pt x="8731" y="4996"/>
                    <a:pt x="8502" y="4015"/>
                  </a:cubicBezTo>
                  <a:cubicBezTo>
                    <a:pt x="8455" y="3921"/>
                    <a:pt x="8358" y="3845"/>
                    <a:pt x="8246" y="3845"/>
                  </a:cubicBezTo>
                  <a:cubicBezTo>
                    <a:pt x="8202" y="3845"/>
                    <a:pt x="8156" y="3857"/>
                    <a:pt x="8110" y="3884"/>
                  </a:cubicBezTo>
                  <a:cubicBezTo>
                    <a:pt x="6638" y="4538"/>
                    <a:pt x="5788" y="6566"/>
                    <a:pt x="5690" y="8266"/>
                  </a:cubicBezTo>
                  <a:cubicBezTo>
                    <a:pt x="5363" y="7187"/>
                    <a:pt x="5036" y="6141"/>
                    <a:pt x="4676" y="5062"/>
                  </a:cubicBezTo>
                  <a:lnTo>
                    <a:pt x="4676" y="5029"/>
                  </a:lnTo>
                  <a:cubicBezTo>
                    <a:pt x="4584" y="4019"/>
                    <a:pt x="4120" y="0"/>
                    <a:pt x="25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8" name="Google Shape;308;p20"/>
            <p:cNvGrpSpPr/>
            <p:nvPr/>
          </p:nvGrpSpPr>
          <p:grpSpPr>
            <a:xfrm rot="-8032937">
              <a:off x="8549350" y="-741"/>
              <a:ext cx="707509" cy="680388"/>
              <a:chOff x="6624525" y="1838863"/>
              <a:chExt cx="956750" cy="920075"/>
            </a:xfrm>
          </p:grpSpPr>
          <p:sp>
            <p:nvSpPr>
              <p:cNvPr id="309" name="Google Shape;309;p20"/>
              <p:cNvSpPr/>
              <p:nvPr/>
            </p:nvSpPr>
            <p:spPr>
              <a:xfrm>
                <a:off x="6624525" y="1838863"/>
                <a:ext cx="956750" cy="920075"/>
              </a:xfrm>
              <a:custGeom>
                <a:avLst/>
                <a:gdLst/>
                <a:ahLst/>
                <a:cxnLst/>
                <a:rect l="l" t="t" r="r" b="b"/>
                <a:pathLst>
                  <a:path w="38270" h="36803" extrusionOk="0">
                    <a:moveTo>
                      <a:pt x="29339" y="1"/>
                    </a:moveTo>
                    <a:cubicBezTo>
                      <a:pt x="25169" y="1"/>
                      <a:pt x="20610" y="6521"/>
                      <a:pt x="18847" y="8911"/>
                    </a:cubicBezTo>
                    <a:cubicBezTo>
                      <a:pt x="16907" y="5903"/>
                      <a:pt x="15466" y="4737"/>
                      <a:pt x="14348" y="4737"/>
                    </a:cubicBezTo>
                    <a:cubicBezTo>
                      <a:pt x="11395" y="4737"/>
                      <a:pt x="10698" y="12874"/>
                      <a:pt x="9037" y="16693"/>
                    </a:cubicBezTo>
                    <a:cubicBezTo>
                      <a:pt x="7029" y="14772"/>
                      <a:pt x="5557" y="13973"/>
                      <a:pt x="4497" y="13973"/>
                    </a:cubicBezTo>
                    <a:cubicBezTo>
                      <a:pt x="0" y="13973"/>
                      <a:pt x="2943" y="28364"/>
                      <a:pt x="4002" y="32519"/>
                    </a:cubicBezTo>
                    <a:lnTo>
                      <a:pt x="4721" y="36802"/>
                    </a:lnTo>
                    <a:cubicBezTo>
                      <a:pt x="9561" y="35363"/>
                      <a:pt x="15185" y="32486"/>
                      <a:pt x="20449" y="32257"/>
                    </a:cubicBezTo>
                    <a:cubicBezTo>
                      <a:pt x="26400" y="32028"/>
                      <a:pt x="36700" y="28595"/>
                      <a:pt x="25942" y="24704"/>
                    </a:cubicBezTo>
                    <a:cubicBezTo>
                      <a:pt x="28231" y="21728"/>
                      <a:pt x="34411" y="21499"/>
                      <a:pt x="36013" y="17837"/>
                    </a:cubicBezTo>
                    <a:cubicBezTo>
                      <a:pt x="38270" y="12802"/>
                      <a:pt x="32580" y="12802"/>
                      <a:pt x="29147" y="12573"/>
                    </a:cubicBezTo>
                    <a:cubicBezTo>
                      <a:pt x="29572" y="9597"/>
                      <a:pt x="35065" y="2763"/>
                      <a:pt x="31174" y="474"/>
                    </a:cubicBezTo>
                    <a:cubicBezTo>
                      <a:pt x="30578" y="147"/>
                      <a:pt x="29963" y="1"/>
                      <a:pt x="293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0"/>
              <p:cNvSpPr/>
              <p:nvPr/>
            </p:nvSpPr>
            <p:spPr>
              <a:xfrm>
                <a:off x="6749225" y="1983763"/>
                <a:ext cx="594325" cy="749875"/>
              </a:xfrm>
              <a:custGeom>
                <a:avLst/>
                <a:gdLst/>
                <a:ahLst/>
                <a:cxnLst/>
                <a:rect l="l" t="t" r="r" b="b"/>
                <a:pathLst>
                  <a:path w="23773" h="29995" extrusionOk="0">
                    <a:moveTo>
                      <a:pt x="23394" y="0"/>
                    </a:moveTo>
                    <a:cubicBezTo>
                      <a:pt x="23333" y="0"/>
                      <a:pt x="23270" y="22"/>
                      <a:pt x="23211" y="74"/>
                    </a:cubicBezTo>
                    <a:cubicBezTo>
                      <a:pt x="19254" y="3638"/>
                      <a:pt x="16475" y="8248"/>
                      <a:pt x="13205" y="12401"/>
                    </a:cubicBezTo>
                    <a:cubicBezTo>
                      <a:pt x="10197" y="16161"/>
                      <a:pt x="6665" y="19496"/>
                      <a:pt x="3722" y="23322"/>
                    </a:cubicBezTo>
                    <a:cubicBezTo>
                      <a:pt x="2218" y="25251"/>
                      <a:pt x="812" y="27344"/>
                      <a:pt x="60" y="29698"/>
                    </a:cubicBezTo>
                    <a:cubicBezTo>
                      <a:pt x="1" y="29877"/>
                      <a:pt x="169" y="29995"/>
                      <a:pt x="326" y="29995"/>
                    </a:cubicBezTo>
                    <a:cubicBezTo>
                      <a:pt x="428" y="29995"/>
                      <a:pt x="525" y="29945"/>
                      <a:pt x="551" y="29829"/>
                    </a:cubicBezTo>
                    <a:cubicBezTo>
                      <a:pt x="1205" y="27736"/>
                      <a:pt x="2414" y="25873"/>
                      <a:pt x="3722" y="24140"/>
                    </a:cubicBezTo>
                    <a:cubicBezTo>
                      <a:pt x="5226" y="22145"/>
                      <a:pt x="6894" y="20281"/>
                      <a:pt x="8562" y="18417"/>
                    </a:cubicBezTo>
                    <a:cubicBezTo>
                      <a:pt x="10099" y="16717"/>
                      <a:pt x="11701" y="15049"/>
                      <a:pt x="13139" y="13284"/>
                    </a:cubicBezTo>
                    <a:cubicBezTo>
                      <a:pt x="14774" y="11256"/>
                      <a:pt x="16278" y="9164"/>
                      <a:pt x="17815" y="7071"/>
                    </a:cubicBezTo>
                    <a:cubicBezTo>
                      <a:pt x="19548" y="4717"/>
                      <a:pt x="21379" y="2395"/>
                      <a:pt x="23570" y="433"/>
                    </a:cubicBezTo>
                    <a:cubicBezTo>
                      <a:pt x="23773" y="256"/>
                      <a:pt x="23603" y="0"/>
                      <a:pt x="233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0"/>
              <p:cNvSpPr/>
              <p:nvPr/>
            </p:nvSpPr>
            <p:spPr>
              <a:xfrm>
                <a:off x="6813650" y="2412463"/>
                <a:ext cx="225650" cy="190325"/>
              </a:xfrm>
              <a:custGeom>
                <a:avLst/>
                <a:gdLst/>
                <a:ahLst/>
                <a:cxnLst/>
                <a:rect l="l" t="t" r="r" b="b"/>
                <a:pathLst>
                  <a:path w="9026" h="7613" extrusionOk="0">
                    <a:moveTo>
                      <a:pt x="695" y="1"/>
                    </a:moveTo>
                    <a:cubicBezTo>
                      <a:pt x="597" y="1"/>
                      <a:pt x="498" y="58"/>
                      <a:pt x="459" y="190"/>
                    </a:cubicBezTo>
                    <a:cubicBezTo>
                      <a:pt x="1" y="2545"/>
                      <a:pt x="230" y="4964"/>
                      <a:pt x="230" y="7351"/>
                    </a:cubicBezTo>
                    <a:cubicBezTo>
                      <a:pt x="230" y="7482"/>
                      <a:pt x="328" y="7613"/>
                      <a:pt x="491" y="7613"/>
                    </a:cubicBezTo>
                    <a:lnTo>
                      <a:pt x="8699" y="6926"/>
                    </a:lnTo>
                    <a:cubicBezTo>
                      <a:pt x="9016" y="6894"/>
                      <a:pt x="9025" y="6402"/>
                      <a:pt x="8727" y="6402"/>
                    </a:cubicBezTo>
                    <a:cubicBezTo>
                      <a:pt x="8718" y="6402"/>
                      <a:pt x="8709" y="6402"/>
                      <a:pt x="8699" y="6403"/>
                    </a:cubicBezTo>
                    <a:lnTo>
                      <a:pt x="719" y="7071"/>
                    </a:lnTo>
                    <a:lnTo>
                      <a:pt x="719" y="7071"/>
                    </a:lnTo>
                    <a:cubicBezTo>
                      <a:pt x="706" y="4810"/>
                      <a:pt x="541" y="2550"/>
                      <a:pt x="949" y="321"/>
                    </a:cubicBezTo>
                    <a:cubicBezTo>
                      <a:pt x="988" y="126"/>
                      <a:pt x="841" y="1"/>
                      <a:pt x="6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0"/>
              <p:cNvSpPr/>
              <p:nvPr/>
            </p:nvSpPr>
            <p:spPr>
              <a:xfrm>
                <a:off x="6938075" y="2231038"/>
                <a:ext cx="256850" cy="217375"/>
              </a:xfrm>
              <a:custGeom>
                <a:avLst/>
                <a:gdLst/>
                <a:ahLst/>
                <a:cxnLst/>
                <a:rect l="l" t="t" r="r" b="b"/>
                <a:pathLst>
                  <a:path w="10274" h="8695" extrusionOk="0">
                    <a:moveTo>
                      <a:pt x="1220" y="0"/>
                    </a:moveTo>
                    <a:cubicBezTo>
                      <a:pt x="1106" y="0"/>
                      <a:pt x="991" y="74"/>
                      <a:pt x="975" y="221"/>
                    </a:cubicBezTo>
                    <a:cubicBezTo>
                      <a:pt x="975" y="2935"/>
                      <a:pt x="975" y="5747"/>
                      <a:pt x="59" y="8396"/>
                    </a:cubicBezTo>
                    <a:cubicBezTo>
                      <a:pt x="1" y="8572"/>
                      <a:pt x="153" y="8695"/>
                      <a:pt x="326" y="8695"/>
                    </a:cubicBezTo>
                    <a:cubicBezTo>
                      <a:pt x="346" y="8695"/>
                      <a:pt x="366" y="8693"/>
                      <a:pt x="386" y="8690"/>
                    </a:cubicBezTo>
                    <a:cubicBezTo>
                      <a:pt x="3558" y="8232"/>
                      <a:pt x="6828" y="8298"/>
                      <a:pt x="9967" y="7545"/>
                    </a:cubicBezTo>
                    <a:cubicBezTo>
                      <a:pt x="10274" y="7484"/>
                      <a:pt x="10178" y="7049"/>
                      <a:pt x="9895" y="7049"/>
                    </a:cubicBezTo>
                    <a:cubicBezTo>
                      <a:pt x="9876" y="7049"/>
                      <a:pt x="9857" y="7051"/>
                      <a:pt x="9836" y="7055"/>
                    </a:cubicBezTo>
                    <a:cubicBezTo>
                      <a:pt x="6847" y="7740"/>
                      <a:pt x="3739" y="7743"/>
                      <a:pt x="682" y="8137"/>
                    </a:cubicBezTo>
                    <a:lnTo>
                      <a:pt x="682" y="8137"/>
                    </a:lnTo>
                    <a:cubicBezTo>
                      <a:pt x="1495" y="5597"/>
                      <a:pt x="1465" y="2865"/>
                      <a:pt x="1465" y="221"/>
                    </a:cubicBezTo>
                    <a:cubicBezTo>
                      <a:pt x="1449" y="74"/>
                      <a:pt x="1335" y="0"/>
                      <a:pt x="1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0"/>
              <p:cNvSpPr/>
              <p:nvPr/>
            </p:nvSpPr>
            <p:spPr>
              <a:xfrm>
                <a:off x="7094050" y="2121688"/>
                <a:ext cx="151575" cy="149350"/>
              </a:xfrm>
              <a:custGeom>
                <a:avLst/>
                <a:gdLst/>
                <a:ahLst/>
                <a:cxnLst/>
                <a:rect l="l" t="t" r="r" b="b"/>
                <a:pathLst>
                  <a:path w="6063" h="5974" extrusionOk="0">
                    <a:moveTo>
                      <a:pt x="699" y="1"/>
                    </a:moveTo>
                    <a:cubicBezTo>
                      <a:pt x="581" y="1"/>
                      <a:pt x="458" y="83"/>
                      <a:pt x="425" y="246"/>
                    </a:cubicBezTo>
                    <a:cubicBezTo>
                      <a:pt x="425" y="2077"/>
                      <a:pt x="0" y="3876"/>
                      <a:pt x="197" y="5707"/>
                    </a:cubicBezTo>
                    <a:cubicBezTo>
                      <a:pt x="197" y="5853"/>
                      <a:pt x="328" y="5973"/>
                      <a:pt x="473" y="5973"/>
                    </a:cubicBezTo>
                    <a:cubicBezTo>
                      <a:pt x="489" y="5973"/>
                      <a:pt x="507" y="5972"/>
                      <a:pt x="524" y="5968"/>
                    </a:cubicBezTo>
                    <a:cubicBezTo>
                      <a:pt x="2289" y="5739"/>
                      <a:pt x="4088" y="5968"/>
                      <a:pt x="5788" y="5511"/>
                    </a:cubicBezTo>
                    <a:cubicBezTo>
                      <a:pt x="6063" y="5419"/>
                      <a:pt x="5967" y="5014"/>
                      <a:pt x="5713" y="5014"/>
                    </a:cubicBezTo>
                    <a:cubicBezTo>
                      <a:pt x="5695" y="5014"/>
                      <a:pt x="5677" y="5016"/>
                      <a:pt x="5657" y="5020"/>
                    </a:cubicBezTo>
                    <a:cubicBezTo>
                      <a:pt x="4054" y="5452"/>
                      <a:pt x="2335" y="5273"/>
                      <a:pt x="691" y="5443"/>
                    </a:cubicBezTo>
                    <a:lnTo>
                      <a:pt x="691" y="5443"/>
                    </a:lnTo>
                    <a:cubicBezTo>
                      <a:pt x="534" y="3703"/>
                      <a:pt x="949" y="1989"/>
                      <a:pt x="949" y="246"/>
                    </a:cubicBezTo>
                    <a:cubicBezTo>
                      <a:pt x="932" y="83"/>
                      <a:pt x="818" y="1"/>
                      <a:pt x="6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0"/>
              <p:cNvSpPr/>
              <p:nvPr/>
            </p:nvSpPr>
            <p:spPr>
              <a:xfrm>
                <a:off x="7206850" y="2012738"/>
                <a:ext cx="106300" cy="121350"/>
              </a:xfrm>
              <a:custGeom>
                <a:avLst/>
                <a:gdLst/>
                <a:ahLst/>
                <a:cxnLst/>
                <a:rect l="l" t="t" r="r" b="b"/>
                <a:pathLst>
                  <a:path w="4252" h="4854" extrusionOk="0">
                    <a:moveTo>
                      <a:pt x="723" y="1"/>
                    </a:moveTo>
                    <a:cubicBezTo>
                      <a:pt x="625" y="1"/>
                      <a:pt x="537" y="58"/>
                      <a:pt x="524" y="190"/>
                    </a:cubicBezTo>
                    <a:cubicBezTo>
                      <a:pt x="295" y="1531"/>
                      <a:pt x="262" y="2937"/>
                      <a:pt x="66" y="4310"/>
                    </a:cubicBezTo>
                    <a:cubicBezTo>
                      <a:pt x="1" y="4441"/>
                      <a:pt x="99" y="4571"/>
                      <a:pt x="230" y="4604"/>
                    </a:cubicBezTo>
                    <a:cubicBezTo>
                      <a:pt x="1213" y="4759"/>
                      <a:pt x="2196" y="4853"/>
                      <a:pt x="3179" y="4853"/>
                    </a:cubicBezTo>
                    <a:cubicBezTo>
                      <a:pt x="3439" y="4853"/>
                      <a:pt x="3698" y="4847"/>
                      <a:pt x="3957" y="4833"/>
                    </a:cubicBezTo>
                    <a:cubicBezTo>
                      <a:pt x="4252" y="4800"/>
                      <a:pt x="4252" y="4375"/>
                      <a:pt x="3957" y="4343"/>
                    </a:cubicBezTo>
                    <a:cubicBezTo>
                      <a:pt x="3761" y="4348"/>
                      <a:pt x="3565" y="4351"/>
                      <a:pt x="3368" y="4351"/>
                    </a:cubicBezTo>
                    <a:cubicBezTo>
                      <a:pt x="2436" y="4351"/>
                      <a:pt x="1507" y="4289"/>
                      <a:pt x="596" y="4151"/>
                    </a:cubicBezTo>
                    <a:lnTo>
                      <a:pt x="596" y="4151"/>
                    </a:lnTo>
                    <a:cubicBezTo>
                      <a:pt x="758" y="2874"/>
                      <a:pt x="802" y="1598"/>
                      <a:pt x="1014" y="321"/>
                    </a:cubicBezTo>
                    <a:cubicBezTo>
                      <a:pt x="1034" y="126"/>
                      <a:pt x="867" y="1"/>
                      <a:pt x="7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 name="Google Shape;315;p20"/>
            <p:cNvGrpSpPr/>
            <p:nvPr/>
          </p:nvGrpSpPr>
          <p:grpSpPr>
            <a:xfrm rot="-3615528" flipH="1">
              <a:off x="8344802" y="-201977"/>
              <a:ext cx="739185" cy="881827"/>
              <a:chOff x="5935950" y="2680963"/>
              <a:chExt cx="1911874" cy="2280812"/>
            </a:xfrm>
          </p:grpSpPr>
          <p:sp>
            <p:nvSpPr>
              <p:cNvPr id="316" name="Google Shape;316;p20"/>
              <p:cNvSpPr/>
              <p:nvPr/>
            </p:nvSpPr>
            <p:spPr>
              <a:xfrm>
                <a:off x="5935950" y="2963369"/>
                <a:ext cx="1693287" cy="1998406"/>
              </a:xfrm>
              <a:custGeom>
                <a:avLst/>
                <a:gdLst/>
                <a:ahLst/>
                <a:cxnLst/>
                <a:rect l="l" t="t" r="r" b="b"/>
                <a:pathLst>
                  <a:path w="26688" h="31497" extrusionOk="0">
                    <a:moveTo>
                      <a:pt x="26340" y="0"/>
                    </a:moveTo>
                    <a:cubicBezTo>
                      <a:pt x="26298" y="0"/>
                      <a:pt x="26253" y="15"/>
                      <a:pt x="26209" y="48"/>
                    </a:cubicBezTo>
                    <a:cubicBezTo>
                      <a:pt x="23756" y="1781"/>
                      <a:pt x="21304" y="3351"/>
                      <a:pt x="19113" y="5378"/>
                    </a:cubicBezTo>
                    <a:cubicBezTo>
                      <a:pt x="17249" y="7144"/>
                      <a:pt x="15549" y="9040"/>
                      <a:pt x="14012" y="11067"/>
                    </a:cubicBezTo>
                    <a:cubicBezTo>
                      <a:pt x="10873" y="15122"/>
                      <a:pt x="8290" y="19569"/>
                      <a:pt x="5478" y="23820"/>
                    </a:cubicBezTo>
                    <a:cubicBezTo>
                      <a:pt x="3843" y="26337"/>
                      <a:pt x="2077" y="28757"/>
                      <a:pt x="148" y="31046"/>
                    </a:cubicBezTo>
                    <a:cubicBezTo>
                      <a:pt x="0" y="31243"/>
                      <a:pt x="169" y="31497"/>
                      <a:pt x="344" y="31497"/>
                    </a:cubicBezTo>
                    <a:cubicBezTo>
                      <a:pt x="402" y="31497"/>
                      <a:pt x="460" y="31470"/>
                      <a:pt x="508" y="31406"/>
                    </a:cubicBezTo>
                    <a:lnTo>
                      <a:pt x="540" y="31406"/>
                    </a:lnTo>
                    <a:cubicBezTo>
                      <a:pt x="7178" y="23558"/>
                      <a:pt x="11265" y="13814"/>
                      <a:pt x="18655" y="6555"/>
                    </a:cubicBezTo>
                    <a:cubicBezTo>
                      <a:pt x="19734" y="5476"/>
                      <a:pt x="20879" y="4462"/>
                      <a:pt x="22121" y="3547"/>
                    </a:cubicBezTo>
                    <a:cubicBezTo>
                      <a:pt x="23527" y="2468"/>
                      <a:pt x="25031" y="1520"/>
                      <a:pt x="26470" y="506"/>
                    </a:cubicBezTo>
                    <a:cubicBezTo>
                      <a:pt x="26687" y="343"/>
                      <a:pt x="26544" y="0"/>
                      <a:pt x="263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0"/>
              <p:cNvSpPr/>
              <p:nvPr/>
            </p:nvSpPr>
            <p:spPr>
              <a:xfrm>
                <a:off x="6567320" y="2812744"/>
                <a:ext cx="383857" cy="1209246"/>
              </a:xfrm>
              <a:custGeom>
                <a:avLst/>
                <a:gdLst/>
                <a:ahLst/>
                <a:cxnLst/>
                <a:rect l="l" t="t" r="r" b="b"/>
                <a:pathLst>
                  <a:path w="6050" h="19059" extrusionOk="0">
                    <a:moveTo>
                      <a:pt x="5738" y="0"/>
                    </a:moveTo>
                    <a:cubicBezTo>
                      <a:pt x="5638" y="0"/>
                      <a:pt x="5538" y="50"/>
                      <a:pt x="5500" y="166"/>
                    </a:cubicBezTo>
                    <a:cubicBezTo>
                      <a:pt x="4421" y="3207"/>
                      <a:pt x="3080" y="6150"/>
                      <a:pt x="2132" y="9223"/>
                    </a:cubicBezTo>
                    <a:cubicBezTo>
                      <a:pt x="1184" y="12297"/>
                      <a:pt x="824" y="15600"/>
                      <a:pt x="39" y="18739"/>
                    </a:cubicBezTo>
                    <a:cubicBezTo>
                      <a:pt x="0" y="18934"/>
                      <a:pt x="159" y="19059"/>
                      <a:pt x="307" y="19059"/>
                    </a:cubicBezTo>
                    <a:cubicBezTo>
                      <a:pt x="408" y="19059"/>
                      <a:pt x="503" y="19001"/>
                      <a:pt x="530" y="18869"/>
                    </a:cubicBezTo>
                    <a:cubicBezTo>
                      <a:pt x="1314" y="15730"/>
                      <a:pt x="1674" y="12460"/>
                      <a:pt x="2622" y="9354"/>
                    </a:cubicBezTo>
                    <a:cubicBezTo>
                      <a:pt x="3571" y="6215"/>
                      <a:pt x="4911" y="3338"/>
                      <a:pt x="5990" y="297"/>
                    </a:cubicBezTo>
                    <a:cubicBezTo>
                      <a:pt x="6050" y="118"/>
                      <a:pt x="5893" y="0"/>
                      <a:pt x="57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0"/>
              <p:cNvSpPr/>
              <p:nvPr/>
            </p:nvSpPr>
            <p:spPr>
              <a:xfrm>
                <a:off x="6579248" y="3342978"/>
                <a:ext cx="1130508" cy="696527"/>
              </a:xfrm>
              <a:custGeom>
                <a:avLst/>
                <a:gdLst/>
                <a:ahLst/>
                <a:cxnLst/>
                <a:rect l="l" t="t" r="r" b="b"/>
                <a:pathLst>
                  <a:path w="17818" h="10978" extrusionOk="0">
                    <a:moveTo>
                      <a:pt x="17458" y="1"/>
                    </a:moveTo>
                    <a:cubicBezTo>
                      <a:pt x="17412" y="1"/>
                      <a:pt x="17363" y="15"/>
                      <a:pt x="17312" y="49"/>
                    </a:cubicBezTo>
                    <a:cubicBezTo>
                      <a:pt x="14467" y="1782"/>
                      <a:pt x="11165" y="2501"/>
                      <a:pt x="8189" y="4005"/>
                    </a:cubicBezTo>
                    <a:cubicBezTo>
                      <a:pt x="5116" y="5575"/>
                      <a:pt x="2565" y="8093"/>
                      <a:pt x="178" y="10545"/>
                    </a:cubicBezTo>
                    <a:cubicBezTo>
                      <a:pt x="1" y="10722"/>
                      <a:pt x="177" y="10978"/>
                      <a:pt x="371" y="10978"/>
                    </a:cubicBezTo>
                    <a:cubicBezTo>
                      <a:pt x="428" y="10978"/>
                      <a:pt x="486" y="10956"/>
                      <a:pt x="538" y="10905"/>
                    </a:cubicBezTo>
                    <a:lnTo>
                      <a:pt x="538" y="10872"/>
                    </a:lnTo>
                    <a:cubicBezTo>
                      <a:pt x="2925" y="8420"/>
                      <a:pt x="5508" y="5902"/>
                      <a:pt x="8582" y="4365"/>
                    </a:cubicBezTo>
                    <a:cubicBezTo>
                      <a:pt x="11525" y="2894"/>
                      <a:pt x="14762" y="2207"/>
                      <a:pt x="17574" y="474"/>
                    </a:cubicBezTo>
                    <a:cubicBezTo>
                      <a:pt x="17818" y="338"/>
                      <a:pt x="17680" y="1"/>
                      <a:pt x="174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0"/>
              <p:cNvSpPr/>
              <p:nvPr/>
            </p:nvSpPr>
            <p:spPr>
              <a:xfrm>
                <a:off x="6993436" y="2816995"/>
                <a:ext cx="283547" cy="655222"/>
              </a:xfrm>
              <a:custGeom>
                <a:avLst/>
                <a:gdLst/>
                <a:ahLst/>
                <a:cxnLst/>
                <a:rect l="l" t="t" r="r" b="b"/>
                <a:pathLst>
                  <a:path w="4469" h="10327" extrusionOk="0">
                    <a:moveTo>
                      <a:pt x="4136" y="0"/>
                    </a:moveTo>
                    <a:cubicBezTo>
                      <a:pt x="4036" y="0"/>
                      <a:pt x="3943" y="51"/>
                      <a:pt x="3917" y="164"/>
                    </a:cubicBezTo>
                    <a:cubicBezTo>
                      <a:pt x="3394" y="1799"/>
                      <a:pt x="2283" y="3205"/>
                      <a:pt x="1531" y="4742"/>
                    </a:cubicBezTo>
                    <a:cubicBezTo>
                      <a:pt x="713" y="6410"/>
                      <a:pt x="550" y="8241"/>
                      <a:pt x="59" y="10007"/>
                    </a:cubicBezTo>
                    <a:cubicBezTo>
                      <a:pt x="1" y="10201"/>
                      <a:pt x="151" y="10327"/>
                      <a:pt x="303" y="10327"/>
                    </a:cubicBezTo>
                    <a:cubicBezTo>
                      <a:pt x="406" y="10327"/>
                      <a:pt x="510" y="10269"/>
                      <a:pt x="550" y="10137"/>
                    </a:cubicBezTo>
                    <a:cubicBezTo>
                      <a:pt x="1073" y="8306"/>
                      <a:pt x="1236" y="6410"/>
                      <a:pt x="2119" y="4709"/>
                    </a:cubicBezTo>
                    <a:cubicBezTo>
                      <a:pt x="2904" y="3238"/>
                      <a:pt x="3885" y="1897"/>
                      <a:pt x="4408" y="328"/>
                    </a:cubicBezTo>
                    <a:cubicBezTo>
                      <a:pt x="4468" y="127"/>
                      <a:pt x="4294" y="0"/>
                      <a:pt x="41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0"/>
              <p:cNvSpPr/>
              <p:nvPr/>
            </p:nvSpPr>
            <p:spPr>
              <a:xfrm>
                <a:off x="7266452" y="3145909"/>
                <a:ext cx="507961" cy="133176"/>
              </a:xfrm>
              <a:custGeom>
                <a:avLst/>
                <a:gdLst/>
                <a:ahLst/>
                <a:cxnLst/>
                <a:rect l="l" t="t" r="r" b="b"/>
                <a:pathLst>
                  <a:path w="8006" h="2099" extrusionOk="0">
                    <a:moveTo>
                      <a:pt x="7659" y="1"/>
                    </a:moveTo>
                    <a:cubicBezTo>
                      <a:pt x="7617" y="1"/>
                      <a:pt x="7572" y="15"/>
                      <a:pt x="7527" y="49"/>
                    </a:cubicBezTo>
                    <a:cubicBezTo>
                      <a:pt x="6481" y="670"/>
                      <a:pt x="5337" y="1128"/>
                      <a:pt x="4160" y="1357"/>
                    </a:cubicBezTo>
                    <a:cubicBezTo>
                      <a:pt x="3611" y="1473"/>
                      <a:pt x="2935" y="1598"/>
                      <a:pt x="2279" y="1598"/>
                    </a:cubicBezTo>
                    <a:cubicBezTo>
                      <a:pt x="1645" y="1598"/>
                      <a:pt x="1029" y="1481"/>
                      <a:pt x="563" y="1128"/>
                    </a:cubicBezTo>
                    <a:cubicBezTo>
                      <a:pt x="504" y="1076"/>
                      <a:pt x="440" y="1054"/>
                      <a:pt x="379" y="1054"/>
                    </a:cubicBezTo>
                    <a:cubicBezTo>
                      <a:pt x="171" y="1054"/>
                      <a:pt x="0" y="1310"/>
                      <a:pt x="203" y="1487"/>
                    </a:cubicBezTo>
                    <a:cubicBezTo>
                      <a:pt x="796" y="1950"/>
                      <a:pt x="1546" y="2099"/>
                      <a:pt x="2304" y="2099"/>
                    </a:cubicBezTo>
                    <a:cubicBezTo>
                      <a:pt x="2885" y="2099"/>
                      <a:pt x="3471" y="2012"/>
                      <a:pt x="3996" y="1912"/>
                    </a:cubicBezTo>
                    <a:cubicBezTo>
                      <a:pt x="5337" y="1683"/>
                      <a:pt x="6645" y="1193"/>
                      <a:pt x="7789" y="474"/>
                    </a:cubicBezTo>
                    <a:cubicBezTo>
                      <a:pt x="8006" y="338"/>
                      <a:pt x="7863" y="1"/>
                      <a:pt x="76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0"/>
              <p:cNvSpPr/>
              <p:nvPr/>
            </p:nvSpPr>
            <p:spPr>
              <a:xfrm>
                <a:off x="7393031" y="2738637"/>
                <a:ext cx="179937" cy="382969"/>
              </a:xfrm>
              <a:custGeom>
                <a:avLst/>
                <a:gdLst/>
                <a:ahLst/>
                <a:cxnLst/>
                <a:rect l="l" t="t" r="r" b="b"/>
                <a:pathLst>
                  <a:path w="2836" h="6036" extrusionOk="0">
                    <a:moveTo>
                      <a:pt x="2491" y="0"/>
                    </a:moveTo>
                    <a:cubicBezTo>
                      <a:pt x="2434" y="0"/>
                      <a:pt x="2376" y="27"/>
                      <a:pt x="2328" y="91"/>
                    </a:cubicBezTo>
                    <a:cubicBezTo>
                      <a:pt x="1641" y="876"/>
                      <a:pt x="1118" y="1792"/>
                      <a:pt x="759" y="2740"/>
                    </a:cubicBezTo>
                    <a:cubicBezTo>
                      <a:pt x="432" y="3721"/>
                      <a:pt x="170" y="4702"/>
                      <a:pt x="39" y="5716"/>
                    </a:cubicBezTo>
                    <a:cubicBezTo>
                      <a:pt x="0" y="5910"/>
                      <a:pt x="159" y="6036"/>
                      <a:pt x="307" y="6036"/>
                    </a:cubicBezTo>
                    <a:cubicBezTo>
                      <a:pt x="408" y="6036"/>
                      <a:pt x="503" y="5978"/>
                      <a:pt x="530" y="5846"/>
                    </a:cubicBezTo>
                    <a:cubicBezTo>
                      <a:pt x="857" y="3884"/>
                      <a:pt x="1380" y="1988"/>
                      <a:pt x="2688" y="451"/>
                    </a:cubicBezTo>
                    <a:cubicBezTo>
                      <a:pt x="2836" y="254"/>
                      <a:pt x="2667" y="0"/>
                      <a:pt x="24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0"/>
              <p:cNvSpPr/>
              <p:nvPr/>
            </p:nvSpPr>
            <p:spPr>
              <a:xfrm>
                <a:off x="6841542" y="2779624"/>
                <a:ext cx="147325" cy="114206"/>
              </a:xfrm>
              <a:custGeom>
                <a:avLst/>
                <a:gdLst/>
                <a:ahLst/>
                <a:cxnLst/>
                <a:rect l="l" t="t" r="r" b="b"/>
                <a:pathLst>
                  <a:path w="2322" h="1800" extrusionOk="0">
                    <a:moveTo>
                      <a:pt x="1208" y="1"/>
                    </a:moveTo>
                    <a:cubicBezTo>
                      <a:pt x="1198" y="1"/>
                      <a:pt x="1188" y="1"/>
                      <a:pt x="1178" y="1"/>
                    </a:cubicBezTo>
                    <a:cubicBezTo>
                      <a:pt x="1" y="1"/>
                      <a:pt x="33" y="1800"/>
                      <a:pt x="1178" y="1800"/>
                    </a:cubicBezTo>
                    <a:cubicBezTo>
                      <a:pt x="2280" y="1767"/>
                      <a:pt x="2322" y="1"/>
                      <a:pt x="12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0"/>
              <p:cNvSpPr/>
              <p:nvPr/>
            </p:nvSpPr>
            <p:spPr>
              <a:xfrm>
                <a:off x="7181813" y="2752722"/>
                <a:ext cx="147325" cy="114142"/>
              </a:xfrm>
              <a:custGeom>
                <a:avLst/>
                <a:gdLst/>
                <a:ahLst/>
                <a:cxnLst/>
                <a:rect l="l" t="t" r="r" b="b"/>
                <a:pathLst>
                  <a:path w="2322" h="1799" extrusionOk="0">
                    <a:moveTo>
                      <a:pt x="1177" y="0"/>
                    </a:moveTo>
                    <a:cubicBezTo>
                      <a:pt x="0" y="0"/>
                      <a:pt x="33" y="1799"/>
                      <a:pt x="1177" y="1799"/>
                    </a:cubicBezTo>
                    <a:cubicBezTo>
                      <a:pt x="2322" y="1799"/>
                      <a:pt x="2322" y="0"/>
                      <a:pt x="11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0"/>
              <p:cNvSpPr/>
              <p:nvPr/>
            </p:nvSpPr>
            <p:spPr>
              <a:xfrm>
                <a:off x="7461935" y="2680963"/>
                <a:ext cx="170357" cy="123723"/>
              </a:xfrm>
              <a:custGeom>
                <a:avLst/>
                <a:gdLst/>
                <a:ahLst/>
                <a:cxnLst/>
                <a:rect l="l" t="t" r="r" b="b"/>
                <a:pathLst>
                  <a:path w="2685" h="1950" extrusionOk="0">
                    <a:moveTo>
                      <a:pt x="1299" y="1"/>
                    </a:moveTo>
                    <a:cubicBezTo>
                      <a:pt x="601" y="1"/>
                      <a:pt x="1" y="904"/>
                      <a:pt x="653" y="1556"/>
                    </a:cubicBezTo>
                    <a:lnTo>
                      <a:pt x="784" y="1687"/>
                    </a:lnTo>
                    <a:cubicBezTo>
                      <a:pt x="976" y="1872"/>
                      <a:pt x="1189" y="1950"/>
                      <a:pt x="1392" y="1950"/>
                    </a:cubicBezTo>
                    <a:cubicBezTo>
                      <a:pt x="2089" y="1950"/>
                      <a:pt x="2685" y="1037"/>
                      <a:pt x="2027" y="379"/>
                    </a:cubicBezTo>
                    <a:lnTo>
                      <a:pt x="1929" y="281"/>
                    </a:lnTo>
                    <a:cubicBezTo>
                      <a:pt x="1731" y="83"/>
                      <a:pt x="1511" y="1"/>
                      <a:pt x="12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0"/>
              <p:cNvSpPr/>
              <p:nvPr/>
            </p:nvSpPr>
            <p:spPr>
              <a:xfrm>
                <a:off x="7563515" y="2908297"/>
                <a:ext cx="147389" cy="114142"/>
              </a:xfrm>
              <a:custGeom>
                <a:avLst/>
                <a:gdLst/>
                <a:ahLst/>
                <a:cxnLst/>
                <a:rect l="l" t="t" r="r" b="b"/>
                <a:pathLst>
                  <a:path w="2323" h="1799" extrusionOk="0">
                    <a:moveTo>
                      <a:pt x="1145" y="1"/>
                    </a:moveTo>
                    <a:cubicBezTo>
                      <a:pt x="1" y="1"/>
                      <a:pt x="1" y="1799"/>
                      <a:pt x="1145" y="1799"/>
                    </a:cubicBezTo>
                    <a:cubicBezTo>
                      <a:pt x="2290" y="1799"/>
                      <a:pt x="2322" y="1"/>
                      <a:pt x="1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0"/>
              <p:cNvSpPr/>
              <p:nvPr/>
            </p:nvSpPr>
            <p:spPr>
              <a:xfrm>
                <a:off x="7701134" y="3082524"/>
                <a:ext cx="146691" cy="112175"/>
              </a:xfrm>
              <a:custGeom>
                <a:avLst/>
                <a:gdLst/>
                <a:ahLst/>
                <a:cxnLst/>
                <a:rect l="l" t="t" r="r" b="b"/>
                <a:pathLst>
                  <a:path w="2312" h="1768" extrusionOk="0">
                    <a:moveTo>
                      <a:pt x="1198" y="1"/>
                    </a:moveTo>
                    <a:cubicBezTo>
                      <a:pt x="1187" y="1"/>
                      <a:pt x="1177" y="1"/>
                      <a:pt x="1167" y="1"/>
                    </a:cubicBezTo>
                    <a:cubicBezTo>
                      <a:pt x="0" y="1"/>
                      <a:pt x="22" y="1767"/>
                      <a:pt x="1136" y="1767"/>
                    </a:cubicBezTo>
                    <a:cubicBezTo>
                      <a:pt x="1146" y="1767"/>
                      <a:pt x="1157" y="1767"/>
                      <a:pt x="1167" y="1767"/>
                    </a:cubicBezTo>
                    <a:cubicBezTo>
                      <a:pt x="2301" y="1767"/>
                      <a:pt x="2311" y="1"/>
                      <a:pt x="11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0"/>
              <p:cNvSpPr/>
              <p:nvPr/>
            </p:nvSpPr>
            <p:spPr>
              <a:xfrm>
                <a:off x="7620237" y="3310746"/>
                <a:ext cx="148086" cy="112175"/>
              </a:xfrm>
              <a:custGeom>
                <a:avLst/>
                <a:gdLst/>
                <a:ahLst/>
                <a:cxnLst/>
                <a:rect l="l" t="t" r="r" b="b"/>
                <a:pathLst>
                  <a:path w="2334" h="1768" extrusionOk="0">
                    <a:moveTo>
                      <a:pt x="1197" y="1"/>
                    </a:moveTo>
                    <a:cubicBezTo>
                      <a:pt x="1187" y="1"/>
                      <a:pt x="1177" y="1"/>
                      <a:pt x="1167" y="1"/>
                    </a:cubicBezTo>
                    <a:cubicBezTo>
                      <a:pt x="0" y="1"/>
                      <a:pt x="22" y="1767"/>
                      <a:pt x="1136" y="1767"/>
                    </a:cubicBezTo>
                    <a:cubicBezTo>
                      <a:pt x="1146" y="1767"/>
                      <a:pt x="1156" y="1767"/>
                      <a:pt x="1167" y="1767"/>
                    </a:cubicBezTo>
                    <a:cubicBezTo>
                      <a:pt x="2333" y="1767"/>
                      <a:pt x="2312" y="1"/>
                      <a:pt x="1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0"/>
              <p:cNvSpPr/>
              <p:nvPr/>
            </p:nvSpPr>
            <p:spPr>
              <a:xfrm>
                <a:off x="7345698" y="3055559"/>
                <a:ext cx="147325" cy="112175"/>
              </a:xfrm>
              <a:custGeom>
                <a:avLst/>
                <a:gdLst/>
                <a:ahLst/>
                <a:cxnLst/>
                <a:rect l="l" t="t" r="r" b="b"/>
                <a:pathLst>
                  <a:path w="2322" h="1768" extrusionOk="0">
                    <a:moveTo>
                      <a:pt x="1176" y="1"/>
                    </a:moveTo>
                    <a:cubicBezTo>
                      <a:pt x="1166" y="1"/>
                      <a:pt x="1155" y="1"/>
                      <a:pt x="1145" y="1"/>
                    </a:cubicBezTo>
                    <a:cubicBezTo>
                      <a:pt x="11" y="1"/>
                      <a:pt x="0" y="1767"/>
                      <a:pt x="1114" y="1767"/>
                    </a:cubicBezTo>
                    <a:cubicBezTo>
                      <a:pt x="1124" y="1767"/>
                      <a:pt x="1135" y="1767"/>
                      <a:pt x="1145" y="1767"/>
                    </a:cubicBezTo>
                    <a:cubicBezTo>
                      <a:pt x="2279" y="1767"/>
                      <a:pt x="2321" y="1"/>
                      <a:pt x="1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29" name="Google Shape;329;p20"/>
          <p:cNvSpPr txBox="1">
            <a:spLocks noGrp="1"/>
          </p:cNvSpPr>
          <p:nvPr>
            <p:ph type="subTitle" idx="2"/>
          </p:nvPr>
        </p:nvSpPr>
        <p:spPr>
          <a:xfrm>
            <a:off x="4799525" y="1227525"/>
            <a:ext cx="3631200" cy="3376500"/>
          </a:xfrm>
          <a:prstGeom prst="rect">
            <a:avLst/>
          </a:prstGeom>
        </p:spPr>
        <p:txBody>
          <a:bodyPr spcFirstLastPara="1" wrap="square" lIns="91425" tIns="91425" rIns="91425" bIns="91425" anchor="ctr" anchorCtr="0">
            <a:noAutofit/>
          </a:bodyPr>
          <a:lstStyle>
            <a:lvl1pPr lvl="0" rtl="0">
              <a:spcBef>
                <a:spcPts val="0"/>
              </a:spcBef>
              <a:spcAft>
                <a:spcPts val="0"/>
              </a:spcAft>
              <a:buNone/>
              <a:defRPr sz="1300"/>
            </a:lvl1pPr>
            <a:lvl2pPr lvl="1" rtl="0">
              <a:spcBef>
                <a:spcPts val="0"/>
              </a:spcBef>
              <a:spcAft>
                <a:spcPts val="0"/>
              </a:spcAft>
              <a:buNone/>
              <a:defRPr sz="1300"/>
            </a:lvl2pPr>
            <a:lvl3pPr lvl="2" rtl="0">
              <a:spcBef>
                <a:spcPts val="1600"/>
              </a:spcBef>
              <a:spcAft>
                <a:spcPts val="0"/>
              </a:spcAft>
              <a:buNone/>
              <a:defRPr sz="1300"/>
            </a:lvl3pPr>
            <a:lvl4pPr lvl="3" rtl="0">
              <a:spcBef>
                <a:spcPts val="1600"/>
              </a:spcBef>
              <a:spcAft>
                <a:spcPts val="0"/>
              </a:spcAft>
              <a:buNone/>
              <a:defRPr sz="1300"/>
            </a:lvl4pPr>
            <a:lvl5pPr lvl="4" rtl="0">
              <a:spcBef>
                <a:spcPts val="1600"/>
              </a:spcBef>
              <a:spcAft>
                <a:spcPts val="0"/>
              </a:spcAft>
              <a:buNone/>
              <a:defRPr sz="1300"/>
            </a:lvl5pPr>
            <a:lvl6pPr lvl="5" rtl="0">
              <a:spcBef>
                <a:spcPts val="1600"/>
              </a:spcBef>
              <a:spcAft>
                <a:spcPts val="0"/>
              </a:spcAft>
              <a:buNone/>
              <a:defRPr sz="1300"/>
            </a:lvl6pPr>
            <a:lvl7pPr lvl="6" rtl="0">
              <a:spcBef>
                <a:spcPts val="1600"/>
              </a:spcBef>
              <a:spcAft>
                <a:spcPts val="0"/>
              </a:spcAft>
              <a:buNone/>
              <a:defRPr sz="1300"/>
            </a:lvl7pPr>
            <a:lvl8pPr lvl="7" rtl="0">
              <a:spcBef>
                <a:spcPts val="1600"/>
              </a:spcBef>
              <a:spcAft>
                <a:spcPts val="0"/>
              </a:spcAft>
              <a:buNone/>
              <a:defRPr sz="1300"/>
            </a:lvl8pPr>
            <a:lvl9pPr lvl="8" rtl="0">
              <a:spcBef>
                <a:spcPts val="1600"/>
              </a:spcBef>
              <a:spcAft>
                <a:spcPts val="1600"/>
              </a:spcAft>
              <a:buNone/>
              <a:defRPr sz="1300"/>
            </a:lvl9pPr>
          </a:lstStyle>
          <a:p>
            <a:endParaRPr/>
          </a:p>
        </p:txBody>
      </p:sp>
    </p:spTree>
    <p:extLst>
      <p:ext uri="{BB962C8B-B14F-4D97-AF65-F5344CB8AC3E}">
        <p14:creationId xmlns:p14="http://schemas.microsoft.com/office/powerpoint/2010/main" val="121547906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body 3">
  <p:cSld name="Title and body 3">
    <p:spTree>
      <p:nvGrpSpPr>
        <p:cNvPr id="1" name="Shape 330"/>
        <p:cNvGrpSpPr/>
        <p:nvPr/>
      </p:nvGrpSpPr>
      <p:grpSpPr>
        <a:xfrm>
          <a:off x="0" y="0"/>
          <a:ext cx="0" cy="0"/>
          <a:chOff x="0" y="0"/>
          <a:chExt cx="0" cy="0"/>
        </a:xfrm>
      </p:grpSpPr>
      <p:sp>
        <p:nvSpPr>
          <p:cNvPr id="331" name="Google Shape;331;p21"/>
          <p:cNvSpPr/>
          <p:nvPr/>
        </p:nvSpPr>
        <p:spPr>
          <a:xfrm rot="10800000">
            <a:off x="2142940" y="2891642"/>
            <a:ext cx="2523635" cy="1301159"/>
          </a:xfrm>
          <a:custGeom>
            <a:avLst/>
            <a:gdLst/>
            <a:ahLst/>
            <a:cxnLst/>
            <a:rect l="l" t="t" r="r" b="b"/>
            <a:pathLst>
              <a:path w="117515" h="49263" extrusionOk="0">
                <a:moveTo>
                  <a:pt x="58211" y="47"/>
                </a:moveTo>
                <a:cubicBezTo>
                  <a:pt x="55551" y="47"/>
                  <a:pt x="52864" y="160"/>
                  <a:pt x="50220" y="315"/>
                </a:cubicBezTo>
                <a:cubicBezTo>
                  <a:pt x="43100" y="630"/>
                  <a:pt x="36043" y="1008"/>
                  <a:pt x="28923" y="1386"/>
                </a:cubicBezTo>
                <a:cubicBezTo>
                  <a:pt x="23882" y="1575"/>
                  <a:pt x="18841" y="2079"/>
                  <a:pt x="13863" y="2962"/>
                </a:cubicBezTo>
                <a:cubicBezTo>
                  <a:pt x="7625" y="4159"/>
                  <a:pt x="3719" y="8128"/>
                  <a:pt x="2206" y="14114"/>
                </a:cubicBezTo>
                <a:cubicBezTo>
                  <a:pt x="631" y="20100"/>
                  <a:pt x="316" y="26275"/>
                  <a:pt x="64" y="32450"/>
                </a:cubicBezTo>
                <a:cubicBezTo>
                  <a:pt x="1" y="34214"/>
                  <a:pt x="190" y="36105"/>
                  <a:pt x="694" y="37869"/>
                </a:cubicBezTo>
                <a:cubicBezTo>
                  <a:pt x="1639" y="41082"/>
                  <a:pt x="3340" y="43603"/>
                  <a:pt x="6617" y="44926"/>
                </a:cubicBezTo>
                <a:cubicBezTo>
                  <a:pt x="8696" y="45745"/>
                  <a:pt x="10839" y="46312"/>
                  <a:pt x="13107" y="46627"/>
                </a:cubicBezTo>
                <a:cubicBezTo>
                  <a:pt x="19597" y="47635"/>
                  <a:pt x="26150" y="47950"/>
                  <a:pt x="33270" y="48328"/>
                </a:cubicBezTo>
                <a:cubicBezTo>
                  <a:pt x="42218" y="48644"/>
                  <a:pt x="51795" y="48707"/>
                  <a:pt x="61310" y="49211"/>
                </a:cubicBezTo>
                <a:cubicBezTo>
                  <a:pt x="62325" y="49248"/>
                  <a:pt x="63345" y="49263"/>
                  <a:pt x="64368" y="49263"/>
                </a:cubicBezTo>
                <a:cubicBezTo>
                  <a:pt x="66837" y="49263"/>
                  <a:pt x="69319" y="49174"/>
                  <a:pt x="71769" y="49085"/>
                </a:cubicBezTo>
                <a:cubicBezTo>
                  <a:pt x="78511" y="48833"/>
                  <a:pt x="85253" y="48517"/>
                  <a:pt x="91995" y="48202"/>
                </a:cubicBezTo>
                <a:cubicBezTo>
                  <a:pt x="95398" y="48139"/>
                  <a:pt x="98864" y="47761"/>
                  <a:pt x="102203" y="46942"/>
                </a:cubicBezTo>
                <a:cubicBezTo>
                  <a:pt x="108315" y="45367"/>
                  <a:pt x="112852" y="41901"/>
                  <a:pt x="115309" y="35853"/>
                </a:cubicBezTo>
                <a:cubicBezTo>
                  <a:pt x="116758" y="31946"/>
                  <a:pt x="117514" y="27850"/>
                  <a:pt x="117514" y="23692"/>
                </a:cubicBezTo>
                <a:cubicBezTo>
                  <a:pt x="117451" y="20478"/>
                  <a:pt x="117073" y="17265"/>
                  <a:pt x="116380" y="14177"/>
                </a:cubicBezTo>
                <a:cubicBezTo>
                  <a:pt x="115750" y="9893"/>
                  <a:pt x="112852" y="6301"/>
                  <a:pt x="108882" y="4726"/>
                </a:cubicBezTo>
                <a:cubicBezTo>
                  <a:pt x="106110" y="3592"/>
                  <a:pt x="103211" y="2836"/>
                  <a:pt x="100250" y="2457"/>
                </a:cubicBezTo>
                <a:cubicBezTo>
                  <a:pt x="94894" y="1638"/>
                  <a:pt x="89475" y="1386"/>
                  <a:pt x="84056" y="819"/>
                </a:cubicBezTo>
                <a:cubicBezTo>
                  <a:pt x="76054" y="0"/>
                  <a:pt x="67989" y="189"/>
                  <a:pt x="59923" y="63"/>
                </a:cubicBezTo>
                <a:cubicBezTo>
                  <a:pt x="59354" y="52"/>
                  <a:pt x="58783" y="47"/>
                  <a:pt x="58211" y="4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1"/>
          <p:cNvSpPr txBox="1">
            <a:spLocks noGrp="1"/>
          </p:cNvSpPr>
          <p:nvPr>
            <p:ph type="title"/>
          </p:nvPr>
        </p:nvSpPr>
        <p:spPr>
          <a:xfrm>
            <a:off x="713225" y="1902876"/>
            <a:ext cx="7717500" cy="572700"/>
          </a:xfrm>
          <a:prstGeom prst="rect">
            <a:avLst/>
          </a:prstGeom>
        </p:spPr>
        <p:txBody>
          <a:bodyPr spcFirstLastPara="1" wrap="square" lIns="91425" tIns="91425" rIns="91425" bIns="91425" anchor="ctr" anchorCtr="0">
            <a:noAutofit/>
          </a:bodyPr>
          <a:lstStyle>
            <a:lvl1pPr lvl="0" rtl="0">
              <a:spcBef>
                <a:spcPts val="0"/>
              </a:spcBef>
              <a:spcAft>
                <a:spcPts val="0"/>
              </a:spcAft>
              <a:buNone/>
              <a:defRPr sz="4000"/>
            </a:lvl1pPr>
            <a:lvl2pPr lvl="1" rtl="0">
              <a:spcBef>
                <a:spcPts val="0"/>
              </a:spcBef>
              <a:spcAft>
                <a:spcPts val="0"/>
              </a:spcAft>
              <a:buNone/>
              <a:defRPr>
                <a:latin typeface="Nunito"/>
                <a:ea typeface="Nunito"/>
                <a:cs typeface="Nunito"/>
                <a:sym typeface="Nunito"/>
              </a:defRPr>
            </a:lvl2pPr>
            <a:lvl3pPr lvl="2" rtl="0">
              <a:spcBef>
                <a:spcPts val="0"/>
              </a:spcBef>
              <a:spcAft>
                <a:spcPts val="0"/>
              </a:spcAft>
              <a:buNone/>
              <a:defRPr>
                <a:latin typeface="Nunito"/>
                <a:ea typeface="Nunito"/>
                <a:cs typeface="Nunito"/>
                <a:sym typeface="Nunito"/>
              </a:defRPr>
            </a:lvl3pPr>
            <a:lvl4pPr lvl="3" rtl="0">
              <a:spcBef>
                <a:spcPts val="0"/>
              </a:spcBef>
              <a:spcAft>
                <a:spcPts val="0"/>
              </a:spcAft>
              <a:buNone/>
              <a:defRPr>
                <a:latin typeface="Nunito"/>
                <a:ea typeface="Nunito"/>
                <a:cs typeface="Nunito"/>
                <a:sym typeface="Nunito"/>
              </a:defRPr>
            </a:lvl4pPr>
            <a:lvl5pPr lvl="4" rtl="0">
              <a:spcBef>
                <a:spcPts val="0"/>
              </a:spcBef>
              <a:spcAft>
                <a:spcPts val="0"/>
              </a:spcAft>
              <a:buNone/>
              <a:defRPr>
                <a:latin typeface="Nunito"/>
                <a:ea typeface="Nunito"/>
                <a:cs typeface="Nunito"/>
                <a:sym typeface="Nunito"/>
              </a:defRPr>
            </a:lvl5pPr>
            <a:lvl6pPr lvl="5" rtl="0">
              <a:spcBef>
                <a:spcPts val="0"/>
              </a:spcBef>
              <a:spcAft>
                <a:spcPts val="0"/>
              </a:spcAft>
              <a:buNone/>
              <a:defRPr>
                <a:latin typeface="Nunito"/>
                <a:ea typeface="Nunito"/>
                <a:cs typeface="Nunito"/>
                <a:sym typeface="Nunito"/>
              </a:defRPr>
            </a:lvl6pPr>
            <a:lvl7pPr lvl="6" rtl="0">
              <a:spcBef>
                <a:spcPts val="0"/>
              </a:spcBef>
              <a:spcAft>
                <a:spcPts val="0"/>
              </a:spcAft>
              <a:buNone/>
              <a:defRPr>
                <a:latin typeface="Nunito"/>
                <a:ea typeface="Nunito"/>
                <a:cs typeface="Nunito"/>
                <a:sym typeface="Nunito"/>
              </a:defRPr>
            </a:lvl7pPr>
            <a:lvl8pPr lvl="7" rtl="0">
              <a:spcBef>
                <a:spcPts val="0"/>
              </a:spcBef>
              <a:spcAft>
                <a:spcPts val="0"/>
              </a:spcAft>
              <a:buNone/>
              <a:defRPr>
                <a:latin typeface="Nunito"/>
                <a:ea typeface="Nunito"/>
                <a:cs typeface="Nunito"/>
                <a:sym typeface="Nunito"/>
              </a:defRPr>
            </a:lvl8pPr>
            <a:lvl9pPr lvl="8" rtl="0">
              <a:spcBef>
                <a:spcPts val="0"/>
              </a:spcBef>
              <a:spcAft>
                <a:spcPts val="0"/>
              </a:spcAft>
              <a:buNone/>
              <a:defRPr>
                <a:latin typeface="Nunito"/>
                <a:ea typeface="Nunito"/>
                <a:cs typeface="Nunito"/>
                <a:sym typeface="Nunito"/>
              </a:defRPr>
            </a:lvl9pPr>
          </a:lstStyle>
          <a:p>
            <a:endParaRPr/>
          </a:p>
        </p:txBody>
      </p:sp>
      <p:sp>
        <p:nvSpPr>
          <p:cNvPr id="333" name="Google Shape;333;p21"/>
          <p:cNvSpPr txBox="1">
            <a:spLocks noGrp="1"/>
          </p:cNvSpPr>
          <p:nvPr>
            <p:ph type="subTitle" idx="1"/>
          </p:nvPr>
        </p:nvSpPr>
        <p:spPr>
          <a:xfrm>
            <a:off x="2373900" y="3075675"/>
            <a:ext cx="1992300" cy="9183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Tree>
    <p:extLst>
      <p:ext uri="{BB962C8B-B14F-4D97-AF65-F5344CB8AC3E}">
        <p14:creationId xmlns:p14="http://schemas.microsoft.com/office/powerpoint/2010/main" val="227765541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334"/>
        <p:cNvGrpSpPr/>
        <p:nvPr/>
      </p:nvGrpSpPr>
      <p:grpSpPr>
        <a:xfrm>
          <a:off x="0" y="0"/>
          <a:ext cx="0" cy="0"/>
          <a:chOff x="0" y="0"/>
          <a:chExt cx="0" cy="0"/>
        </a:xfrm>
      </p:grpSpPr>
      <p:sp>
        <p:nvSpPr>
          <p:cNvPr id="335" name="Google Shape;335;p22"/>
          <p:cNvSpPr txBox="1">
            <a:spLocks noGrp="1"/>
          </p:cNvSpPr>
          <p:nvPr>
            <p:ph type="title"/>
          </p:nvPr>
        </p:nvSpPr>
        <p:spPr>
          <a:xfrm>
            <a:off x="934750" y="1060488"/>
            <a:ext cx="4001400" cy="1007700"/>
          </a:xfrm>
          <a:prstGeom prst="rect">
            <a:avLst/>
          </a:prstGeom>
        </p:spPr>
        <p:txBody>
          <a:bodyPr spcFirstLastPara="1" wrap="square" lIns="91425" tIns="91425" rIns="91425" bIns="91425" anchor="ctr" anchorCtr="0">
            <a:noAutofit/>
          </a:bodyPr>
          <a:lstStyle>
            <a:lvl1pPr lvl="0">
              <a:spcBef>
                <a:spcPts val="0"/>
              </a:spcBef>
              <a:spcAft>
                <a:spcPts val="0"/>
              </a:spcAft>
              <a:buNone/>
              <a:defRPr sz="12000"/>
            </a:lvl1pPr>
            <a:lvl2pPr lvl="1">
              <a:spcBef>
                <a:spcPts val="0"/>
              </a:spcBef>
              <a:spcAft>
                <a:spcPts val="0"/>
              </a:spcAft>
              <a:buNone/>
              <a:defRPr sz="12000">
                <a:latin typeface="Nunito"/>
                <a:ea typeface="Nunito"/>
                <a:cs typeface="Nunito"/>
                <a:sym typeface="Nunito"/>
              </a:defRPr>
            </a:lvl2pPr>
            <a:lvl3pPr lvl="2">
              <a:spcBef>
                <a:spcPts val="0"/>
              </a:spcBef>
              <a:spcAft>
                <a:spcPts val="0"/>
              </a:spcAft>
              <a:buNone/>
              <a:defRPr sz="12000">
                <a:latin typeface="Nunito"/>
                <a:ea typeface="Nunito"/>
                <a:cs typeface="Nunito"/>
                <a:sym typeface="Nunito"/>
              </a:defRPr>
            </a:lvl3pPr>
            <a:lvl4pPr lvl="3">
              <a:spcBef>
                <a:spcPts val="0"/>
              </a:spcBef>
              <a:spcAft>
                <a:spcPts val="0"/>
              </a:spcAft>
              <a:buNone/>
              <a:defRPr sz="12000">
                <a:latin typeface="Nunito"/>
                <a:ea typeface="Nunito"/>
                <a:cs typeface="Nunito"/>
                <a:sym typeface="Nunito"/>
              </a:defRPr>
            </a:lvl4pPr>
            <a:lvl5pPr lvl="4">
              <a:spcBef>
                <a:spcPts val="0"/>
              </a:spcBef>
              <a:spcAft>
                <a:spcPts val="0"/>
              </a:spcAft>
              <a:buNone/>
              <a:defRPr sz="12000">
                <a:latin typeface="Nunito"/>
                <a:ea typeface="Nunito"/>
                <a:cs typeface="Nunito"/>
                <a:sym typeface="Nunito"/>
              </a:defRPr>
            </a:lvl5pPr>
            <a:lvl6pPr lvl="5">
              <a:spcBef>
                <a:spcPts val="0"/>
              </a:spcBef>
              <a:spcAft>
                <a:spcPts val="0"/>
              </a:spcAft>
              <a:buNone/>
              <a:defRPr sz="12000">
                <a:latin typeface="Nunito"/>
                <a:ea typeface="Nunito"/>
                <a:cs typeface="Nunito"/>
                <a:sym typeface="Nunito"/>
              </a:defRPr>
            </a:lvl6pPr>
            <a:lvl7pPr lvl="6">
              <a:spcBef>
                <a:spcPts val="0"/>
              </a:spcBef>
              <a:spcAft>
                <a:spcPts val="0"/>
              </a:spcAft>
              <a:buNone/>
              <a:defRPr sz="12000">
                <a:latin typeface="Nunito"/>
                <a:ea typeface="Nunito"/>
                <a:cs typeface="Nunito"/>
                <a:sym typeface="Nunito"/>
              </a:defRPr>
            </a:lvl7pPr>
            <a:lvl8pPr lvl="7">
              <a:spcBef>
                <a:spcPts val="0"/>
              </a:spcBef>
              <a:spcAft>
                <a:spcPts val="0"/>
              </a:spcAft>
              <a:buNone/>
              <a:defRPr sz="12000">
                <a:latin typeface="Nunito"/>
                <a:ea typeface="Nunito"/>
                <a:cs typeface="Nunito"/>
                <a:sym typeface="Nunito"/>
              </a:defRPr>
            </a:lvl8pPr>
            <a:lvl9pPr lvl="8">
              <a:spcBef>
                <a:spcPts val="0"/>
              </a:spcBef>
              <a:spcAft>
                <a:spcPts val="0"/>
              </a:spcAft>
              <a:buNone/>
              <a:defRPr sz="12000">
                <a:latin typeface="Nunito"/>
                <a:ea typeface="Nunito"/>
                <a:cs typeface="Nunito"/>
                <a:sym typeface="Nunito"/>
              </a:defRPr>
            </a:lvl9pPr>
          </a:lstStyle>
          <a:p>
            <a:endParaRPr/>
          </a:p>
        </p:txBody>
      </p:sp>
      <p:sp>
        <p:nvSpPr>
          <p:cNvPr id="336" name="Google Shape;336;p22"/>
          <p:cNvSpPr txBox="1">
            <a:spLocks noGrp="1"/>
          </p:cNvSpPr>
          <p:nvPr>
            <p:ph type="subTitle" idx="1"/>
          </p:nvPr>
        </p:nvSpPr>
        <p:spPr>
          <a:xfrm>
            <a:off x="1298650" y="2584563"/>
            <a:ext cx="3273600" cy="1007700"/>
          </a:xfrm>
          <a:prstGeom prst="rect">
            <a:avLst/>
          </a:prstGeom>
        </p:spPr>
        <p:txBody>
          <a:bodyPr spcFirstLastPara="1" wrap="square" lIns="91425" tIns="91425" rIns="91425" bIns="91425" anchor="t" anchorCtr="0">
            <a:noAutofit/>
          </a:bodyPr>
          <a:lstStyle>
            <a:lvl1pPr lvl="0" algn="ctr">
              <a:spcBef>
                <a:spcPts val="0"/>
              </a:spcBef>
              <a:spcAft>
                <a:spcPts val="0"/>
              </a:spcAft>
              <a:buNone/>
              <a:defRPr/>
            </a:lvl1pPr>
            <a:lvl2pPr lvl="1" algn="ctr">
              <a:spcBef>
                <a:spcPts val="1600"/>
              </a:spcBef>
              <a:spcAft>
                <a:spcPts val="0"/>
              </a:spcAft>
              <a:buNone/>
              <a:defRPr/>
            </a:lvl2pPr>
            <a:lvl3pPr lvl="2" algn="ctr">
              <a:spcBef>
                <a:spcPts val="1600"/>
              </a:spcBef>
              <a:spcAft>
                <a:spcPts val="0"/>
              </a:spcAft>
              <a:buNone/>
              <a:defRPr/>
            </a:lvl3pPr>
            <a:lvl4pPr lvl="3" algn="ctr">
              <a:spcBef>
                <a:spcPts val="1600"/>
              </a:spcBef>
              <a:spcAft>
                <a:spcPts val="0"/>
              </a:spcAft>
              <a:buNone/>
              <a:defRPr/>
            </a:lvl4pPr>
            <a:lvl5pPr lvl="4" algn="ctr">
              <a:spcBef>
                <a:spcPts val="1600"/>
              </a:spcBef>
              <a:spcAft>
                <a:spcPts val="0"/>
              </a:spcAft>
              <a:buNone/>
              <a:defRPr/>
            </a:lvl5pPr>
            <a:lvl6pPr lvl="5" algn="ctr">
              <a:spcBef>
                <a:spcPts val="1600"/>
              </a:spcBef>
              <a:spcAft>
                <a:spcPts val="0"/>
              </a:spcAft>
              <a:buNone/>
              <a:defRPr/>
            </a:lvl6pPr>
            <a:lvl7pPr lvl="6" algn="ctr">
              <a:spcBef>
                <a:spcPts val="1600"/>
              </a:spcBef>
              <a:spcAft>
                <a:spcPts val="0"/>
              </a:spcAft>
              <a:buNone/>
              <a:defRPr/>
            </a:lvl7pPr>
            <a:lvl8pPr lvl="7" algn="ctr">
              <a:spcBef>
                <a:spcPts val="1600"/>
              </a:spcBef>
              <a:spcAft>
                <a:spcPts val="0"/>
              </a:spcAft>
              <a:buNone/>
              <a:defRPr/>
            </a:lvl8pPr>
            <a:lvl9pPr lvl="8" algn="ctr">
              <a:spcBef>
                <a:spcPts val="1600"/>
              </a:spcBef>
              <a:spcAft>
                <a:spcPts val="1600"/>
              </a:spcAft>
              <a:buNone/>
              <a:defRPr/>
            </a:lvl9pPr>
          </a:lstStyle>
          <a:p>
            <a:endParaRPr/>
          </a:p>
        </p:txBody>
      </p:sp>
      <p:sp>
        <p:nvSpPr>
          <p:cNvPr id="337" name="Google Shape;337;p22"/>
          <p:cNvSpPr txBox="1"/>
          <p:nvPr/>
        </p:nvSpPr>
        <p:spPr>
          <a:xfrm>
            <a:off x="1193269" y="3758800"/>
            <a:ext cx="3208200" cy="671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b="1">
                <a:solidFill>
                  <a:schemeClr val="lt1"/>
                </a:solidFill>
                <a:latin typeface="Nunito"/>
                <a:ea typeface="Nunito"/>
                <a:cs typeface="Nunito"/>
                <a:sym typeface="Nunito"/>
              </a:rPr>
              <a:t>CREDITS</a:t>
            </a:r>
            <a:r>
              <a:rPr lang="en" sz="1100">
                <a:solidFill>
                  <a:schemeClr val="lt1"/>
                </a:solidFill>
                <a:latin typeface="Nunito"/>
                <a:ea typeface="Nunito"/>
                <a:cs typeface="Nunito"/>
                <a:sym typeface="Nunito"/>
              </a:rPr>
              <a:t>: This presentation template was created by </a:t>
            </a:r>
            <a:r>
              <a:rPr lang="en" sz="1100" b="1">
                <a:solidFill>
                  <a:schemeClr val="lt1"/>
                </a:solidFill>
                <a:uFill>
                  <a:noFill/>
                </a:uFill>
                <a:latin typeface="Nunito"/>
                <a:ea typeface="Nunito"/>
                <a:cs typeface="Nunito"/>
                <a:sym typeface="Nunito"/>
                <a:hlinkClick r:id="rId2">
                  <a:extLst>
                    <a:ext uri="{A12FA001-AC4F-418D-AE19-62706E023703}">
                      <ahyp:hlinkClr xmlns:ahyp="http://schemas.microsoft.com/office/drawing/2018/hyperlinkcolor" val="tx"/>
                    </a:ext>
                  </a:extLst>
                </a:hlinkClick>
              </a:rPr>
              <a:t>Slidesgo</a:t>
            </a:r>
            <a:r>
              <a:rPr lang="en" sz="1100" b="1">
                <a:solidFill>
                  <a:schemeClr val="lt1"/>
                </a:solidFill>
                <a:latin typeface="Nunito"/>
                <a:ea typeface="Nunito"/>
                <a:cs typeface="Nunito"/>
                <a:sym typeface="Nunito"/>
              </a:rPr>
              <a:t>,</a:t>
            </a:r>
            <a:r>
              <a:rPr lang="en" sz="1100">
                <a:solidFill>
                  <a:schemeClr val="lt1"/>
                </a:solidFill>
                <a:latin typeface="Nunito"/>
                <a:ea typeface="Nunito"/>
                <a:cs typeface="Nunito"/>
                <a:sym typeface="Nunito"/>
              </a:rPr>
              <a:t> including icons by </a:t>
            </a:r>
            <a:r>
              <a:rPr lang="en" sz="1100" b="1">
                <a:solidFill>
                  <a:schemeClr val="lt1"/>
                </a:solidFill>
                <a:uFill>
                  <a:noFill/>
                </a:uFill>
                <a:latin typeface="Nunito"/>
                <a:ea typeface="Nunito"/>
                <a:cs typeface="Nunito"/>
                <a:sym typeface="Nunito"/>
                <a:hlinkClick r:id="rId3">
                  <a:extLst>
                    <a:ext uri="{A12FA001-AC4F-418D-AE19-62706E023703}">
                      <ahyp:hlinkClr xmlns:ahyp="http://schemas.microsoft.com/office/drawing/2018/hyperlinkcolor" val="tx"/>
                    </a:ext>
                  </a:extLst>
                </a:hlinkClick>
              </a:rPr>
              <a:t>Flaticon</a:t>
            </a:r>
            <a:r>
              <a:rPr lang="en" sz="1100">
                <a:solidFill>
                  <a:schemeClr val="lt1"/>
                </a:solidFill>
                <a:latin typeface="Nunito"/>
                <a:ea typeface="Nunito"/>
                <a:cs typeface="Nunito"/>
                <a:sym typeface="Nunito"/>
              </a:rPr>
              <a:t> and infographics &amp; images by </a:t>
            </a:r>
            <a:r>
              <a:rPr lang="en" sz="1100" b="1">
                <a:solidFill>
                  <a:schemeClr val="lt1"/>
                </a:solidFill>
                <a:uFill>
                  <a:noFill/>
                </a:uFill>
                <a:latin typeface="Nunito"/>
                <a:ea typeface="Nunito"/>
                <a:cs typeface="Nunito"/>
                <a:sym typeface="Nunito"/>
                <a:hlinkClick r:id="rId4">
                  <a:extLst>
                    <a:ext uri="{A12FA001-AC4F-418D-AE19-62706E023703}">
                      <ahyp:hlinkClr xmlns:ahyp="http://schemas.microsoft.com/office/drawing/2018/hyperlinkcolor" val="tx"/>
                    </a:ext>
                  </a:extLst>
                </a:hlinkClick>
              </a:rPr>
              <a:t>Freepik</a:t>
            </a:r>
            <a:r>
              <a:rPr lang="en" sz="1100">
                <a:solidFill>
                  <a:schemeClr val="lt1"/>
                </a:solidFill>
                <a:latin typeface="Nunito"/>
                <a:ea typeface="Nunito"/>
                <a:cs typeface="Nunito"/>
                <a:sym typeface="Nunito"/>
              </a:rPr>
              <a:t>.</a:t>
            </a:r>
            <a:endParaRPr sz="1100">
              <a:solidFill>
                <a:schemeClr val="lt1"/>
              </a:solidFill>
              <a:latin typeface="Nunito"/>
              <a:ea typeface="Nunito"/>
              <a:cs typeface="Nunito"/>
              <a:sym typeface="Nunito"/>
            </a:endParaRPr>
          </a:p>
        </p:txBody>
      </p:sp>
      <p:grpSp>
        <p:nvGrpSpPr>
          <p:cNvPr id="338" name="Google Shape;338;p22"/>
          <p:cNvGrpSpPr/>
          <p:nvPr/>
        </p:nvGrpSpPr>
        <p:grpSpPr>
          <a:xfrm rot="5400000">
            <a:off x="4488822" y="-811230"/>
            <a:ext cx="2350310" cy="2105244"/>
            <a:chOff x="-813174" y="1753753"/>
            <a:chExt cx="2701195" cy="2419543"/>
          </a:xfrm>
        </p:grpSpPr>
        <p:sp>
          <p:nvSpPr>
            <p:cNvPr id="339" name="Google Shape;339;p22"/>
            <p:cNvSpPr/>
            <p:nvPr/>
          </p:nvSpPr>
          <p:spPr>
            <a:xfrm rot="4993106">
              <a:off x="224345" y="1781107"/>
              <a:ext cx="626156" cy="2645767"/>
            </a:xfrm>
            <a:custGeom>
              <a:avLst/>
              <a:gdLst/>
              <a:ahLst/>
              <a:cxnLst/>
              <a:rect l="l" t="t" r="r" b="b"/>
              <a:pathLst>
                <a:path w="12688" h="53612" extrusionOk="0">
                  <a:moveTo>
                    <a:pt x="2559" y="0"/>
                  </a:moveTo>
                  <a:cubicBezTo>
                    <a:pt x="2453" y="0"/>
                    <a:pt x="2341" y="19"/>
                    <a:pt x="2224" y="59"/>
                  </a:cubicBezTo>
                  <a:cubicBezTo>
                    <a:pt x="197" y="778"/>
                    <a:pt x="3695" y="4636"/>
                    <a:pt x="4219" y="5388"/>
                  </a:cubicBezTo>
                  <a:cubicBezTo>
                    <a:pt x="4219" y="5421"/>
                    <a:pt x="4251" y="5454"/>
                    <a:pt x="4284" y="5454"/>
                  </a:cubicBezTo>
                  <a:cubicBezTo>
                    <a:pt x="4447" y="6010"/>
                    <a:pt x="4644" y="6598"/>
                    <a:pt x="4807" y="7154"/>
                  </a:cubicBezTo>
                  <a:cubicBezTo>
                    <a:pt x="3950" y="7059"/>
                    <a:pt x="2894" y="6753"/>
                    <a:pt x="1928" y="6753"/>
                  </a:cubicBezTo>
                  <a:cubicBezTo>
                    <a:pt x="1236" y="6753"/>
                    <a:pt x="590" y="6910"/>
                    <a:pt x="99" y="7416"/>
                  </a:cubicBezTo>
                  <a:cubicBezTo>
                    <a:pt x="0" y="7547"/>
                    <a:pt x="0" y="7841"/>
                    <a:pt x="229" y="7841"/>
                  </a:cubicBezTo>
                  <a:cubicBezTo>
                    <a:pt x="665" y="7903"/>
                    <a:pt x="1098" y="7927"/>
                    <a:pt x="1530" y="7927"/>
                  </a:cubicBezTo>
                  <a:cubicBezTo>
                    <a:pt x="2687" y="7927"/>
                    <a:pt x="3837" y="7758"/>
                    <a:pt x="5003" y="7710"/>
                  </a:cubicBezTo>
                  <a:cubicBezTo>
                    <a:pt x="5330" y="8789"/>
                    <a:pt x="5657" y="9901"/>
                    <a:pt x="5952" y="11013"/>
                  </a:cubicBezTo>
                  <a:cubicBezTo>
                    <a:pt x="4971" y="10588"/>
                    <a:pt x="3924" y="10359"/>
                    <a:pt x="2878" y="10326"/>
                  </a:cubicBezTo>
                  <a:cubicBezTo>
                    <a:pt x="2420" y="10326"/>
                    <a:pt x="1276" y="10326"/>
                    <a:pt x="1276" y="11013"/>
                  </a:cubicBezTo>
                  <a:cubicBezTo>
                    <a:pt x="1276" y="11739"/>
                    <a:pt x="2207" y="11916"/>
                    <a:pt x="3262" y="11916"/>
                  </a:cubicBezTo>
                  <a:cubicBezTo>
                    <a:pt x="4265" y="11916"/>
                    <a:pt x="5379" y="11756"/>
                    <a:pt x="5911" y="11756"/>
                  </a:cubicBezTo>
                  <a:cubicBezTo>
                    <a:pt x="5978" y="11756"/>
                    <a:pt x="6035" y="11759"/>
                    <a:pt x="6082" y="11765"/>
                  </a:cubicBezTo>
                  <a:lnTo>
                    <a:pt x="6148" y="11765"/>
                  </a:lnTo>
                  <a:cubicBezTo>
                    <a:pt x="6540" y="13301"/>
                    <a:pt x="6867" y="14838"/>
                    <a:pt x="7161" y="16375"/>
                  </a:cubicBezTo>
                  <a:cubicBezTo>
                    <a:pt x="5965" y="16113"/>
                    <a:pt x="4899" y="15668"/>
                    <a:pt x="3662" y="15668"/>
                  </a:cubicBezTo>
                  <a:cubicBezTo>
                    <a:pt x="3512" y="15668"/>
                    <a:pt x="3360" y="15674"/>
                    <a:pt x="3205" y="15688"/>
                  </a:cubicBezTo>
                  <a:cubicBezTo>
                    <a:pt x="2682" y="15721"/>
                    <a:pt x="1537" y="15754"/>
                    <a:pt x="1472" y="16506"/>
                  </a:cubicBezTo>
                  <a:cubicBezTo>
                    <a:pt x="1406" y="17225"/>
                    <a:pt x="3107" y="17454"/>
                    <a:pt x="3565" y="17520"/>
                  </a:cubicBezTo>
                  <a:cubicBezTo>
                    <a:pt x="4099" y="17579"/>
                    <a:pt x="4681" y="17632"/>
                    <a:pt x="5267" y="17632"/>
                  </a:cubicBezTo>
                  <a:cubicBezTo>
                    <a:pt x="5971" y="17632"/>
                    <a:pt x="6682" y="17555"/>
                    <a:pt x="7325" y="17323"/>
                  </a:cubicBezTo>
                  <a:cubicBezTo>
                    <a:pt x="7554" y="18664"/>
                    <a:pt x="7717" y="20037"/>
                    <a:pt x="7913" y="21378"/>
                  </a:cubicBezTo>
                  <a:cubicBezTo>
                    <a:pt x="6775" y="20991"/>
                    <a:pt x="5541" y="20350"/>
                    <a:pt x="4345" y="20350"/>
                  </a:cubicBezTo>
                  <a:cubicBezTo>
                    <a:pt x="3823" y="20350"/>
                    <a:pt x="3309" y="20472"/>
                    <a:pt x="2812" y="20789"/>
                  </a:cubicBezTo>
                  <a:cubicBezTo>
                    <a:pt x="2649" y="20887"/>
                    <a:pt x="2649" y="21116"/>
                    <a:pt x="2812" y="21214"/>
                  </a:cubicBezTo>
                  <a:cubicBezTo>
                    <a:pt x="3970" y="21885"/>
                    <a:pt x="5411" y="22101"/>
                    <a:pt x="6766" y="22101"/>
                  </a:cubicBezTo>
                  <a:cubicBezTo>
                    <a:pt x="6866" y="22101"/>
                    <a:pt x="6965" y="22100"/>
                    <a:pt x="7063" y="22097"/>
                  </a:cubicBezTo>
                  <a:lnTo>
                    <a:pt x="7129" y="22097"/>
                  </a:lnTo>
                  <a:cubicBezTo>
                    <a:pt x="7145" y="22114"/>
                    <a:pt x="7161" y="22122"/>
                    <a:pt x="7178" y="22122"/>
                  </a:cubicBezTo>
                  <a:cubicBezTo>
                    <a:pt x="7194" y="22122"/>
                    <a:pt x="7210" y="22114"/>
                    <a:pt x="7227" y="22097"/>
                  </a:cubicBezTo>
                  <a:cubicBezTo>
                    <a:pt x="7488" y="22097"/>
                    <a:pt x="7717" y="22097"/>
                    <a:pt x="7979" y="22065"/>
                  </a:cubicBezTo>
                  <a:cubicBezTo>
                    <a:pt x="8208" y="24452"/>
                    <a:pt x="8306" y="26839"/>
                    <a:pt x="8240" y="29225"/>
                  </a:cubicBezTo>
                  <a:cubicBezTo>
                    <a:pt x="8142" y="33215"/>
                    <a:pt x="7685" y="37237"/>
                    <a:pt x="7358" y="41226"/>
                  </a:cubicBezTo>
                  <a:cubicBezTo>
                    <a:pt x="7031" y="45378"/>
                    <a:pt x="5298" y="49269"/>
                    <a:pt x="4349" y="53291"/>
                  </a:cubicBezTo>
                  <a:cubicBezTo>
                    <a:pt x="4310" y="53486"/>
                    <a:pt x="4469" y="53612"/>
                    <a:pt x="4624" y="53612"/>
                  </a:cubicBezTo>
                  <a:cubicBezTo>
                    <a:pt x="4729" y="53612"/>
                    <a:pt x="4833" y="53554"/>
                    <a:pt x="4872" y="53422"/>
                  </a:cubicBezTo>
                  <a:cubicBezTo>
                    <a:pt x="5755" y="49596"/>
                    <a:pt x="7227" y="45934"/>
                    <a:pt x="7783" y="42043"/>
                  </a:cubicBezTo>
                  <a:cubicBezTo>
                    <a:pt x="8371" y="37825"/>
                    <a:pt x="8600" y="33444"/>
                    <a:pt x="8764" y="29225"/>
                  </a:cubicBezTo>
                  <a:cubicBezTo>
                    <a:pt x="8796" y="27885"/>
                    <a:pt x="8796" y="26544"/>
                    <a:pt x="8764" y="25236"/>
                  </a:cubicBezTo>
                  <a:cubicBezTo>
                    <a:pt x="8829" y="25236"/>
                    <a:pt x="8894" y="25171"/>
                    <a:pt x="8927" y="25106"/>
                  </a:cubicBezTo>
                  <a:lnTo>
                    <a:pt x="8927" y="25073"/>
                  </a:lnTo>
                  <a:cubicBezTo>
                    <a:pt x="9777" y="24517"/>
                    <a:pt x="10431" y="23667"/>
                    <a:pt x="11216" y="23046"/>
                  </a:cubicBezTo>
                  <a:cubicBezTo>
                    <a:pt x="11870" y="22490"/>
                    <a:pt x="12687" y="21770"/>
                    <a:pt x="12687" y="20855"/>
                  </a:cubicBezTo>
                  <a:cubicBezTo>
                    <a:pt x="12687" y="20724"/>
                    <a:pt x="12589" y="20626"/>
                    <a:pt x="12458" y="20626"/>
                  </a:cubicBezTo>
                  <a:cubicBezTo>
                    <a:pt x="12295" y="20588"/>
                    <a:pt x="12138" y="20570"/>
                    <a:pt x="11987" y="20570"/>
                  </a:cubicBezTo>
                  <a:cubicBezTo>
                    <a:pt x="10314" y="20570"/>
                    <a:pt x="9325" y="22754"/>
                    <a:pt x="8665" y="24223"/>
                  </a:cubicBezTo>
                  <a:cubicBezTo>
                    <a:pt x="8567" y="22784"/>
                    <a:pt x="8437" y="21313"/>
                    <a:pt x="8240" y="19874"/>
                  </a:cubicBezTo>
                  <a:cubicBezTo>
                    <a:pt x="8306" y="19874"/>
                    <a:pt x="8371" y="19841"/>
                    <a:pt x="8404" y="19808"/>
                  </a:cubicBezTo>
                  <a:cubicBezTo>
                    <a:pt x="9352" y="18729"/>
                    <a:pt x="10791" y="17389"/>
                    <a:pt x="10824" y="15852"/>
                  </a:cubicBezTo>
                  <a:cubicBezTo>
                    <a:pt x="10824" y="15721"/>
                    <a:pt x="10725" y="15590"/>
                    <a:pt x="10562" y="15590"/>
                  </a:cubicBezTo>
                  <a:cubicBezTo>
                    <a:pt x="9123" y="15688"/>
                    <a:pt x="8469" y="17291"/>
                    <a:pt x="8077" y="18631"/>
                  </a:cubicBezTo>
                  <a:cubicBezTo>
                    <a:pt x="7848" y="17323"/>
                    <a:pt x="7619" y="16015"/>
                    <a:pt x="7325" y="14707"/>
                  </a:cubicBezTo>
                  <a:lnTo>
                    <a:pt x="7325" y="14707"/>
                  </a:lnTo>
                  <a:cubicBezTo>
                    <a:pt x="7351" y="14716"/>
                    <a:pt x="7377" y="14720"/>
                    <a:pt x="7403" y="14720"/>
                  </a:cubicBezTo>
                  <a:cubicBezTo>
                    <a:pt x="7473" y="14720"/>
                    <a:pt x="7539" y="14690"/>
                    <a:pt x="7586" y="14642"/>
                  </a:cubicBezTo>
                  <a:cubicBezTo>
                    <a:pt x="7979" y="14217"/>
                    <a:pt x="11510" y="9737"/>
                    <a:pt x="9712" y="9443"/>
                  </a:cubicBezTo>
                  <a:cubicBezTo>
                    <a:pt x="9683" y="9438"/>
                    <a:pt x="9653" y="9436"/>
                    <a:pt x="9625" y="9436"/>
                  </a:cubicBezTo>
                  <a:cubicBezTo>
                    <a:pt x="9045" y="9436"/>
                    <a:pt x="8588" y="10344"/>
                    <a:pt x="8338" y="10718"/>
                  </a:cubicBezTo>
                  <a:cubicBezTo>
                    <a:pt x="7815" y="11667"/>
                    <a:pt x="7390" y="12680"/>
                    <a:pt x="7129" y="13759"/>
                  </a:cubicBezTo>
                  <a:cubicBezTo>
                    <a:pt x="6834" y="12451"/>
                    <a:pt x="6507" y="11143"/>
                    <a:pt x="6115" y="9868"/>
                  </a:cubicBezTo>
                  <a:cubicBezTo>
                    <a:pt x="6867" y="9018"/>
                    <a:pt x="7227" y="7808"/>
                    <a:pt x="7750" y="6827"/>
                  </a:cubicBezTo>
                  <a:cubicBezTo>
                    <a:pt x="8208" y="6010"/>
                    <a:pt x="8731" y="4996"/>
                    <a:pt x="8502" y="4015"/>
                  </a:cubicBezTo>
                  <a:cubicBezTo>
                    <a:pt x="8455" y="3921"/>
                    <a:pt x="8358" y="3845"/>
                    <a:pt x="8246" y="3845"/>
                  </a:cubicBezTo>
                  <a:cubicBezTo>
                    <a:pt x="8202" y="3845"/>
                    <a:pt x="8156" y="3857"/>
                    <a:pt x="8110" y="3884"/>
                  </a:cubicBezTo>
                  <a:cubicBezTo>
                    <a:pt x="6638" y="4538"/>
                    <a:pt x="5788" y="6566"/>
                    <a:pt x="5690" y="8266"/>
                  </a:cubicBezTo>
                  <a:cubicBezTo>
                    <a:pt x="5363" y="7187"/>
                    <a:pt x="5036" y="6141"/>
                    <a:pt x="4676" y="5062"/>
                  </a:cubicBezTo>
                  <a:lnTo>
                    <a:pt x="4676" y="5029"/>
                  </a:lnTo>
                  <a:cubicBezTo>
                    <a:pt x="4584" y="4019"/>
                    <a:pt x="4120" y="0"/>
                    <a:pt x="25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0" name="Google Shape;340;p22"/>
            <p:cNvGrpSpPr/>
            <p:nvPr/>
          </p:nvGrpSpPr>
          <p:grpSpPr>
            <a:xfrm>
              <a:off x="-144996" y="1753753"/>
              <a:ext cx="821067" cy="1785140"/>
              <a:chOff x="5269250" y="2611925"/>
              <a:chExt cx="520750" cy="1132200"/>
            </a:xfrm>
          </p:grpSpPr>
          <p:sp>
            <p:nvSpPr>
              <p:cNvPr id="341" name="Google Shape;341;p22"/>
              <p:cNvSpPr/>
              <p:nvPr/>
            </p:nvSpPr>
            <p:spPr>
              <a:xfrm>
                <a:off x="5269250" y="2611925"/>
                <a:ext cx="520750" cy="1132200"/>
              </a:xfrm>
              <a:custGeom>
                <a:avLst/>
                <a:gdLst/>
                <a:ahLst/>
                <a:cxnLst/>
                <a:rect l="l" t="t" r="r" b="b"/>
                <a:pathLst>
                  <a:path w="20830" h="45288" extrusionOk="0">
                    <a:moveTo>
                      <a:pt x="17134" y="0"/>
                    </a:moveTo>
                    <a:cubicBezTo>
                      <a:pt x="15434" y="1145"/>
                      <a:pt x="13832" y="2878"/>
                      <a:pt x="12458" y="4284"/>
                    </a:cubicBezTo>
                    <a:cubicBezTo>
                      <a:pt x="11706" y="5101"/>
                      <a:pt x="10529" y="6246"/>
                      <a:pt x="10529" y="7227"/>
                    </a:cubicBezTo>
                    <a:cubicBezTo>
                      <a:pt x="10660" y="7946"/>
                      <a:pt x="12033" y="8992"/>
                      <a:pt x="12164" y="9908"/>
                    </a:cubicBezTo>
                    <a:cubicBezTo>
                      <a:pt x="11052" y="9483"/>
                      <a:pt x="10104" y="8339"/>
                      <a:pt x="8960" y="7619"/>
                    </a:cubicBezTo>
                    <a:cubicBezTo>
                      <a:pt x="8077" y="9189"/>
                      <a:pt x="6573" y="10856"/>
                      <a:pt x="6017" y="12720"/>
                    </a:cubicBezTo>
                    <a:cubicBezTo>
                      <a:pt x="5298" y="15336"/>
                      <a:pt x="7194" y="15205"/>
                      <a:pt x="7815" y="17396"/>
                    </a:cubicBezTo>
                    <a:cubicBezTo>
                      <a:pt x="6605" y="17036"/>
                      <a:pt x="5690" y="16382"/>
                      <a:pt x="4611" y="15761"/>
                    </a:cubicBezTo>
                    <a:cubicBezTo>
                      <a:pt x="3303" y="17461"/>
                      <a:pt x="2257" y="20306"/>
                      <a:pt x="1930" y="22497"/>
                    </a:cubicBezTo>
                    <a:cubicBezTo>
                      <a:pt x="2878" y="23183"/>
                      <a:pt x="4186" y="23936"/>
                      <a:pt x="4578" y="24982"/>
                    </a:cubicBezTo>
                    <a:cubicBezTo>
                      <a:pt x="3532" y="24688"/>
                      <a:pt x="2355" y="24361"/>
                      <a:pt x="1112" y="24034"/>
                    </a:cubicBezTo>
                    <a:lnTo>
                      <a:pt x="1112" y="24034"/>
                    </a:lnTo>
                    <a:cubicBezTo>
                      <a:pt x="0" y="27729"/>
                      <a:pt x="1145" y="32372"/>
                      <a:pt x="1570" y="36197"/>
                    </a:cubicBezTo>
                    <a:cubicBezTo>
                      <a:pt x="1962" y="38715"/>
                      <a:pt x="3139" y="42999"/>
                      <a:pt x="4676" y="45255"/>
                    </a:cubicBezTo>
                    <a:lnTo>
                      <a:pt x="4676" y="45287"/>
                    </a:lnTo>
                    <a:cubicBezTo>
                      <a:pt x="9483" y="41723"/>
                      <a:pt x="11281" y="36753"/>
                      <a:pt x="14061" y="31587"/>
                    </a:cubicBezTo>
                    <a:cubicBezTo>
                      <a:pt x="13112" y="30900"/>
                      <a:pt x="11674" y="30246"/>
                      <a:pt x="11216" y="29069"/>
                    </a:cubicBezTo>
                    <a:cubicBezTo>
                      <a:pt x="11385" y="29046"/>
                      <a:pt x="11549" y="29036"/>
                      <a:pt x="11711" y="29036"/>
                    </a:cubicBezTo>
                    <a:cubicBezTo>
                      <a:pt x="12705" y="29036"/>
                      <a:pt x="13580" y="29419"/>
                      <a:pt x="14649" y="29560"/>
                    </a:cubicBezTo>
                    <a:cubicBezTo>
                      <a:pt x="15271" y="27205"/>
                      <a:pt x="16121" y="24884"/>
                      <a:pt x="17102" y="22660"/>
                    </a:cubicBezTo>
                    <a:cubicBezTo>
                      <a:pt x="16088" y="21876"/>
                      <a:pt x="15238" y="20829"/>
                      <a:pt x="14224" y="19848"/>
                    </a:cubicBezTo>
                    <a:cubicBezTo>
                      <a:pt x="14697" y="19754"/>
                      <a:pt x="15123" y="19724"/>
                      <a:pt x="15508" y="19724"/>
                    </a:cubicBezTo>
                    <a:cubicBezTo>
                      <a:pt x="16131" y="19724"/>
                      <a:pt x="16648" y="19801"/>
                      <a:pt x="17086" y="19801"/>
                    </a:cubicBezTo>
                    <a:cubicBezTo>
                      <a:pt x="17966" y="19801"/>
                      <a:pt x="18527" y="19491"/>
                      <a:pt x="18998" y="17625"/>
                    </a:cubicBezTo>
                    <a:cubicBezTo>
                      <a:pt x="19489" y="15663"/>
                      <a:pt x="20012" y="13505"/>
                      <a:pt x="20339" y="11314"/>
                    </a:cubicBezTo>
                    <a:cubicBezTo>
                      <a:pt x="19227" y="10889"/>
                      <a:pt x="17984" y="10758"/>
                      <a:pt x="16873" y="10333"/>
                    </a:cubicBezTo>
                    <a:cubicBezTo>
                      <a:pt x="18213" y="10104"/>
                      <a:pt x="19587" y="10170"/>
                      <a:pt x="20829" y="9843"/>
                    </a:cubicBezTo>
                    <a:cubicBezTo>
                      <a:pt x="20110" y="6867"/>
                      <a:pt x="19064" y="2616"/>
                      <a:pt x="17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2"/>
              <p:cNvSpPr/>
              <p:nvPr/>
            </p:nvSpPr>
            <p:spPr>
              <a:xfrm>
                <a:off x="5375525" y="2730650"/>
                <a:ext cx="309825" cy="998550"/>
              </a:xfrm>
              <a:custGeom>
                <a:avLst/>
                <a:gdLst/>
                <a:ahLst/>
                <a:cxnLst/>
                <a:rect l="l" t="t" r="r" b="b"/>
                <a:pathLst>
                  <a:path w="12393" h="39942" extrusionOk="0">
                    <a:moveTo>
                      <a:pt x="12148" y="1"/>
                    </a:moveTo>
                    <a:cubicBezTo>
                      <a:pt x="12033" y="1"/>
                      <a:pt x="11919" y="74"/>
                      <a:pt x="11902" y="222"/>
                    </a:cubicBezTo>
                    <a:cubicBezTo>
                      <a:pt x="11870" y="2674"/>
                      <a:pt x="10202" y="4865"/>
                      <a:pt x="9156" y="6957"/>
                    </a:cubicBezTo>
                    <a:cubicBezTo>
                      <a:pt x="7979" y="9344"/>
                      <a:pt x="6998" y="11862"/>
                      <a:pt x="6278" y="14413"/>
                    </a:cubicBezTo>
                    <a:cubicBezTo>
                      <a:pt x="5494" y="17127"/>
                      <a:pt x="4872" y="19873"/>
                      <a:pt x="4218" y="22587"/>
                    </a:cubicBezTo>
                    <a:cubicBezTo>
                      <a:pt x="3564" y="25301"/>
                      <a:pt x="2747" y="27852"/>
                      <a:pt x="1864" y="30467"/>
                    </a:cubicBezTo>
                    <a:cubicBezTo>
                      <a:pt x="883" y="33476"/>
                      <a:pt x="0" y="36549"/>
                      <a:pt x="66" y="39721"/>
                    </a:cubicBezTo>
                    <a:cubicBezTo>
                      <a:pt x="82" y="39868"/>
                      <a:pt x="196" y="39942"/>
                      <a:pt x="311" y="39942"/>
                    </a:cubicBezTo>
                    <a:cubicBezTo>
                      <a:pt x="425" y="39942"/>
                      <a:pt x="540" y="39868"/>
                      <a:pt x="556" y="39721"/>
                    </a:cubicBezTo>
                    <a:cubicBezTo>
                      <a:pt x="491" y="36844"/>
                      <a:pt x="1243" y="34064"/>
                      <a:pt x="2126" y="31350"/>
                    </a:cubicBezTo>
                    <a:cubicBezTo>
                      <a:pt x="3008" y="28604"/>
                      <a:pt x="3891" y="26020"/>
                      <a:pt x="4578" y="23274"/>
                    </a:cubicBezTo>
                    <a:cubicBezTo>
                      <a:pt x="5853" y="17911"/>
                      <a:pt x="7030" y="12483"/>
                      <a:pt x="9450" y="7481"/>
                    </a:cubicBezTo>
                    <a:cubicBezTo>
                      <a:pt x="10562" y="5192"/>
                      <a:pt x="12360" y="2870"/>
                      <a:pt x="12393" y="222"/>
                    </a:cubicBezTo>
                    <a:cubicBezTo>
                      <a:pt x="12377" y="74"/>
                      <a:pt x="12262" y="1"/>
                      <a:pt x="121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2"/>
              <p:cNvSpPr/>
              <p:nvPr/>
            </p:nvSpPr>
            <p:spPr>
              <a:xfrm>
                <a:off x="5600650" y="2767750"/>
                <a:ext cx="114650" cy="87200"/>
              </a:xfrm>
              <a:custGeom>
                <a:avLst/>
                <a:gdLst/>
                <a:ahLst/>
                <a:cxnLst/>
                <a:rect l="l" t="t" r="r" b="b"/>
                <a:pathLst>
                  <a:path w="4586" h="3488" extrusionOk="0">
                    <a:moveTo>
                      <a:pt x="279" y="1"/>
                    </a:moveTo>
                    <a:cubicBezTo>
                      <a:pt x="141" y="1"/>
                      <a:pt x="1" y="114"/>
                      <a:pt x="20" y="307"/>
                    </a:cubicBezTo>
                    <a:cubicBezTo>
                      <a:pt x="314" y="1353"/>
                      <a:pt x="739" y="2400"/>
                      <a:pt x="1295" y="3348"/>
                    </a:cubicBezTo>
                    <a:cubicBezTo>
                      <a:pt x="1322" y="3429"/>
                      <a:pt x="1415" y="3487"/>
                      <a:pt x="1502" y="3487"/>
                    </a:cubicBezTo>
                    <a:cubicBezTo>
                      <a:pt x="1521" y="3487"/>
                      <a:pt x="1539" y="3485"/>
                      <a:pt x="1557" y="3479"/>
                    </a:cubicBezTo>
                    <a:cubicBezTo>
                      <a:pt x="2570" y="3119"/>
                      <a:pt x="3519" y="2596"/>
                      <a:pt x="4369" y="1942"/>
                    </a:cubicBezTo>
                    <a:cubicBezTo>
                      <a:pt x="4586" y="1807"/>
                      <a:pt x="4443" y="1469"/>
                      <a:pt x="4239" y="1469"/>
                    </a:cubicBezTo>
                    <a:cubicBezTo>
                      <a:pt x="4197" y="1469"/>
                      <a:pt x="4152" y="1483"/>
                      <a:pt x="4107" y="1517"/>
                    </a:cubicBezTo>
                    <a:cubicBezTo>
                      <a:pt x="3346" y="2095"/>
                      <a:pt x="2500" y="2560"/>
                      <a:pt x="1622" y="2912"/>
                    </a:cubicBezTo>
                    <a:lnTo>
                      <a:pt x="1622" y="2912"/>
                    </a:lnTo>
                    <a:cubicBezTo>
                      <a:pt x="1144" y="2047"/>
                      <a:pt x="755" y="1126"/>
                      <a:pt x="510" y="176"/>
                    </a:cubicBezTo>
                    <a:cubicBezTo>
                      <a:pt x="470" y="56"/>
                      <a:pt x="375" y="1"/>
                      <a:pt x="2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2"/>
              <p:cNvSpPr/>
              <p:nvPr/>
            </p:nvSpPr>
            <p:spPr>
              <a:xfrm>
                <a:off x="5514125" y="2889900"/>
                <a:ext cx="183650" cy="111475"/>
              </a:xfrm>
              <a:custGeom>
                <a:avLst/>
                <a:gdLst/>
                <a:ahLst/>
                <a:cxnLst/>
                <a:rect l="l" t="t" r="r" b="b"/>
                <a:pathLst>
                  <a:path w="7346" h="4459" extrusionOk="0">
                    <a:moveTo>
                      <a:pt x="351" y="1"/>
                    </a:moveTo>
                    <a:cubicBezTo>
                      <a:pt x="183" y="1"/>
                      <a:pt x="0" y="188"/>
                      <a:pt x="113" y="391"/>
                    </a:cubicBezTo>
                    <a:cubicBezTo>
                      <a:pt x="734" y="1666"/>
                      <a:pt x="1192" y="3072"/>
                      <a:pt x="1879" y="4348"/>
                    </a:cubicBezTo>
                    <a:cubicBezTo>
                      <a:pt x="1928" y="4421"/>
                      <a:pt x="1995" y="4458"/>
                      <a:pt x="2081" y="4458"/>
                    </a:cubicBezTo>
                    <a:cubicBezTo>
                      <a:pt x="2110" y="4458"/>
                      <a:pt x="2140" y="4454"/>
                      <a:pt x="2173" y="4446"/>
                    </a:cubicBezTo>
                    <a:cubicBezTo>
                      <a:pt x="3906" y="3988"/>
                      <a:pt x="5574" y="3269"/>
                      <a:pt x="7143" y="2386"/>
                    </a:cubicBezTo>
                    <a:cubicBezTo>
                      <a:pt x="7345" y="2212"/>
                      <a:pt x="7190" y="1911"/>
                      <a:pt x="6971" y="1911"/>
                    </a:cubicBezTo>
                    <a:cubicBezTo>
                      <a:pt x="6942" y="1911"/>
                      <a:pt x="6912" y="1917"/>
                      <a:pt x="6882" y="1928"/>
                    </a:cubicBezTo>
                    <a:cubicBezTo>
                      <a:pt x="5403" y="2777"/>
                      <a:pt x="3864" y="3445"/>
                      <a:pt x="2235" y="3902"/>
                    </a:cubicBezTo>
                    <a:lnTo>
                      <a:pt x="2235" y="3902"/>
                    </a:lnTo>
                    <a:cubicBezTo>
                      <a:pt x="1576" y="2677"/>
                      <a:pt x="1161" y="1344"/>
                      <a:pt x="538" y="130"/>
                    </a:cubicBezTo>
                    <a:cubicBezTo>
                      <a:pt x="498" y="38"/>
                      <a:pt x="426" y="1"/>
                      <a:pt x="3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2"/>
              <p:cNvSpPr/>
              <p:nvPr/>
            </p:nvSpPr>
            <p:spPr>
              <a:xfrm>
                <a:off x="5488175" y="3009725"/>
                <a:ext cx="135550" cy="113975"/>
              </a:xfrm>
              <a:custGeom>
                <a:avLst/>
                <a:gdLst/>
                <a:ahLst/>
                <a:cxnLst/>
                <a:rect l="l" t="t" r="r" b="b"/>
                <a:pathLst>
                  <a:path w="5422" h="4559" extrusionOk="0">
                    <a:moveTo>
                      <a:pt x="275" y="1"/>
                    </a:moveTo>
                    <a:cubicBezTo>
                      <a:pt x="133" y="1"/>
                      <a:pt x="1" y="114"/>
                      <a:pt x="39" y="307"/>
                    </a:cubicBezTo>
                    <a:cubicBezTo>
                      <a:pt x="399" y="1713"/>
                      <a:pt x="857" y="3086"/>
                      <a:pt x="1413" y="4459"/>
                    </a:cubicBezTo>
                    <a:cubicBezTo>
                      <a:pt x="1455" y="4523"/>
                      <a:pt x="1538" y="4559"/>
                      <a:pt x="1627" y="4559"/>
                    </a:cubicBezTo>
                    <a:cubicBezTo>
                      <a:pt x="1676" y="4559"/>
                      <a:pt x="1726" y="4548"/>
                      <a:pt x="1772" y="4525"/>
                    </a:cubicBezTo>
                    <a:cubicBezTo>
                      <a:pt x="2851" y="3707"/>
                      <a:pt x="4028" y="3053"/>
                      <a:pt x="5173" y="2367"/>
                    </a:cubicBezTo>
                    <a:cubicBezTo>
                      <a:pt x="5421" y="2201"/>
                      <a:pt x="5274" y="1872"/>
                      <a:pt x="5044" y="1872"/>
                    </a:cubicBezTo>
                    <a:cubicBezTo>
                      <a:pt x="5002" y="1872"/>
                      <a:pt x="4957" y="1884"/>
                      <a:pt x="4911" y="1909"/>
                    </a:cubicBezTo>
                    <a:cubicBezTo>
                      <a:pt x="3853" y="2574"/>
                      <a:pt x="2767" y="3183"/>
                      <a:pt x="1756" y="3918"/>
                    </a:cubicBezTo>
                    <a:lnTo>
                      <a:pt x="1756" y="3918"/>
                    </a:lnTo>
                    <a:cubicBezTo>
                      <a:pt x="1256" y="2670"/>
                      <a:pt x="864" y="1423"/>
                      <a:pt x="530" y="176"/>
                    </a:cubicBezTo>
                    <a:cubicBezTo>
                      <a:pt x="476" y="55"/>
                      <a:pt x="373"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2"/>
              <p:cNvSpPr/>
              <p:nvPr/>
            </p:nvSpPr>
            <p:spPr>
              <a:xfrm>
                <a:off x="5411050" y="3114850"/>
                <a:ext cx="205350" cy="166000"/>
              </a:xfrm>
              <a:custGeom>
                <a:avLst/>
                <a:gdLst/>
                <a:ahLst/>
                <a:cxnLst/>
                <a:rect l="l" t="t" r="r" b="b"/>
                <a:pathLst>
                  <a:path w="8214" h="6640" extrusionOk="0">
                    <a:moveTo>
                      <a:pt x="360" y="1"/>
                    </a:moveTo>
                    <a:cubicBezTo>
                      <a:pt x="177" y="1"/>
                      <a:pt x="1" y="201"/>
                      <a:pt x="116" y="385"/>
                    </a:cubicBezTo>
                    <a:lnTo>
                      <a:pt x="149" y="385"/>
                    </a:lnTo>
                    <a:cubicBezTo>
                      <a:pt x="1359" y="2282"/>
                      <a:pt x="1882" y="4538"/>
                      <a:pt x="2993" y="6500"/>
                    </a:cubicBezTo>
                    <a:cubicBezTo>
                      <a:pt x="3047" y="6581"/>
                      <a:pt x="3145" y="6639"/>
                      <a:pt x="3233" y="6639"/>
                    </a:cubicBezTo>
                    <a:cubicBezTo>
                      <a:pt x="3252" y="6639"/>
                      <a:pt x="3270" y="6636"/>
                      <a:pt x="3288" y="6631"/>
                    </a:cubicBezTo>
                    <a:cubicBezTo>
                      <a:pt x="4955" y="5977"/>
                      <a:pt x="6525" y="5159"/>
                      <a:pt x="7996" y="4146"/>
                    </a:cubicBezTo>
                    <a:cubicBezTo>
                      <a:pt x="8213" y="4010"/>
                      <a:pt x="8071" y="3672"/>
                      <a:pt x="7866" y="3672"/>
                    </a:cubicBezTo>
                    <a:cubicBezTo>
                      <a:pt x="7824" y="3672"/>
                      <a:pt x="7780" y="3687"/>
                      <a:pt x="7735" y="3720"/>
                    </a:cubicBezTo>
                    <a:cubicBezTo>
                      <a:pt x="6347" y="4667"/>
                      <a:pt x="4868" y="5461"/>
                      <a:pt x="3327" y="6073"/>
                    </a:cubicBezTo>
                    <a:lnTo>
                      <a:pt x="3327" y="6073"/>
                    </a:lnTo>
                    <a:cubicBezTo>
                      <a:pt x="2277" y="4151"/>
                      <a:pt x="1750" y="1967"/>
                      <a:pt x="574" y="124"/>
                    </a:cubicBezTo>
                    <a:cubicBezTo>
                      <a:pt x="516" y="36"/>
                      <a:pt x="437" y="1"/>
                      <a:pt x="3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2"/>
              <p:cNvSpPr/>
              <p:nvPr/>
            </p:nvSpPr>
            <p:spPr>
              <a:xfrm>
                <a:off x="5372575" y="3295825"/>
                <a:ext cx="183550" cy="154825"/>
              </a:xfrm>
              <a:custGeom>
                <a:avLst/>
                <a:gdLst/>
                <a:ahLst/>
                <a:cxnLst/>
                <a:rect l="l" t="t" r="r" b="b"/>
                <a:pathLst>
                  <a:path w="7342" h="6193" extrusionOk="0">
                    <a:moveTo>
                      <a:pt x="279" y="1"/>
                    </a:moveTo>
                    <a:cubicBezTo>
                      <a:pt x="141" y="1"/>
                      <a:pt x="1" y="114"/>
                      <a:pt x="20" y="307"/>
                    </a:cubicBezTo>
                    <a:cubicBezTo>
                      <a:pt x="543" y="2334"/>
                      <a:pt x="1393" y="4296"/>
                      <a:pt x="2505" y="6095"/>
                    </a:cubicBezTo>
                    <a:cubicBezTo>
                      <a:pt x="2538" y="6160"/>
                      <a:pt x="2636" y="6193"/>
                      <a:pt x="2734" y="6193"/>
                    </a:cubicBezTo>
                    <a:cubicBezTo>
                      <a:pt x="4238" y="5997"/>
                      <a:pt x="5677" y="5572"/>
                      <a:pt x="7083" y="4950"/>
                    </a:cubicBezTo>
                    <a:cubicBezTo>
                      <a:pt x="7341" y="4836"/>
                      <a:pt x="7172" y="4469"/>
                      <a:pt x="6927" y="4469"/>
                    </a:cubicBezTo>
                    <a:cubicBezTo>
                      <a:pt x="6893" y="4469"/>
                      <a:pt x="6858" y="4476"/>
                      <a:pt x="6821" y="4493"/>
                    </a:cubicBezTo>
                    <a:cubicBezTo>
                      <a:pt x="5555" y="5094"/>
                      <a:pt x="4228" y="5481"/>
                      <a:pt x="2869" y="5683"/>
                    </a:cubicBezTo>
                    <a:lnTo>
                      <a:pt x="2869" y="5683"/>
                    </a:lnTo>
                    <a:cubicBezTo>
                      <a:pt x="1805" y="3960"/>
                      <a:pt x="1019" y="2114"/>
                      <a:pt x="511" y="176"/>
                    </a:cubicBezTo>
                    <a:cubicBezTo>
                      <a:pt x="470" y="56"/>
                      <a:pt x="375" y="1"/>
                      <a:pt x="2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2"/>
              <p:cNvSpPr/>
              <p:nvPr/>
            </p:nvSpPr>
            <p:spPr>
              <a:xfrm>
                <a:off x="5353925" y="3462025"/>
                <a:ext cx="150050" cy="97700"/>
              </a:xfrm>
              <a:custGeom>
                <a:avLst/>
                <a:gdLst/>
                <a:ahLst/>
                <a:cxnLst/>
                <a:rect l="l" t="t" r="r" b="b"/>
                <a:pathLst>
                  <a:path w="6002" h="3908" extrusionOk="0">
                    <a:moveTo>
                      <a:pt x="308" y="0"/>
                    </a:moveTo>
                    <a:cubicBezTo>
                      <a:pt x="149" y="0"/>
                      <a:pt x="0" y="119"/>
                      <a:pt x="79" y="297"/>
                    </a:cubicBezTo>
                    <a:lnTo>
                      <a:pt x="79" y="330"/>
                    </a:lnTo>
                    <a:cubicBezTo>
                      <a:pt x="308" y="885"/>
                      <a:pt x="439" y="1474"/>
                      <a:pt x="603" y="2063"/>
                    </a:cubicBezTo>
                    <a:cubicBezTo>
                      <a:pt x="766" y="2553"/>
                      <a:pt x="962" y="3240"/>
                      <a:pt x="1420" y="3599"/>
                    </a:cubicBezTo>
                    <a:cubicBezTo>
                      <a:pt x="1724" y="3831"/>
                      <a:pt x="2095" y="3908"/>
                      <a:pt x="2477" y="3908"/>
                    </a:cubicBezTo>
                    <a:cubicBezTo>
                      <a:pt x="2794" y="3908"/>
                      <a:pt x="3118" y="3855"/>
                      <a:pt x="3415" y="3796"/>
                    </a:cubicBezTo>
                    <a:cubicBezTo>
                      <a:pt x="4199" y="3599"/>
                      <a:pt x="4951" y="3371"/>
                      <a:pt x="5704" y="3076"/>
                    </a:cubicBezTo>
                    <a:cubicBezTo>
                      <a:pt x="6001" y="2987"/>
                      <a:pt x="5920" y="2573"/>
                      <a:pt x="5656" y="2573"/>
                    </a:cubicBezTo>
                    <a:cubicBezTo>
                      <a:pt x="5630" y="2573"/>
                      <a:pt x="5602" y="2577"/>
                      <a:pt x="5573" y="2586"/>
                    </a:cubicBezTo>
                    <a:cubicBezTo>
                      <a:pt x="4919" y="2815"/>
                      <a:pt x="4232" y="3076"/>
                      <a:pt x="3545" y="3240"/>
                    </a:cubicBezTo>
                    <a:cubicBezTo>
                      <a:pt x="3235" y="3313"/>
                      <a:pt x="2843" y="3406"/>
                      <a:pt x="2472" y="3406"/>
                    </a:cubicBezTo>
                    <a:cubicBezTo>
                      <a:pt x="2179" y="3406"/>
                      <a:pt x="1898" y="3348"/>
                      <a:pt x="1682" y="3174"/>
                    </a:cubicBezTo>
                    <a:cubicBezTo>
                      <a:pt x="1518" y="3011"/>
                      <a:pt x="1420" y="2815"/>
                      <a:pt x="1355" y="2618"/>
                    </a:cubicBezTo>
                    <a:cubicBezTo>
                      <a:pt x="1224" y="2324"/>
                      <a:pt x="1126" y="2030"/>
                      <a:pt x="1060" y="1736"/>
                    </a:cubicBezTo>
                    <a:cubicBezTo>
                      <a:pt x="897" y="1212"/>
                      <a:pt x="766" y="689"/>
                      <a:pt x="570" y="166"/>
                    </a:cubicBezTo>
                    <a:cubicBezTo>
                      <a:pt x="518" y="50"/>
                      <a:pt x="411" y="0"/>
                      <a:pt x="3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 name="Google Shape;349;p22"/>
            <p:cNvGrpSpPr/>
            <p:nvPr/>
          </p:nvGrpSpPr>
          <p:grpSpPr>
            <a:xfrm rot="5165891">
              <a:off x="-51172" y="2432185"/>
              <a:ext cx="1070081" cy="1187666"/>
              <a:chOff x="6073625" y="2772425"/>
              <a:chExt cx="837925" cy="930000"/>
            </a:xfrm>
          </p:grpSpPr>
          <p:sp>
            <p:nvSpPr>
              <p:cNvPr id="350" name="Google Shape;350;p22"/>
              <p:cNvSpPr/>
              <p:nvPr/>
            </p:nvSpPr>
            <p:spPr>
              <a:xfrm>
                <a:off x="6073625" y="2772425"/>
                <a:ext cx="837925" cy="930000"/>
              </a:xfrm>
              <a:custGeom>
                <a:avLst/>
                <a:gdLst/>
                <a:ahLst/>
                <a:cxnLst/>
                <a:rect l="l" t="t" r="r" b="b"/>
                <a:pathLst>
                  <a:path w="33517" h="37200" extrusionOk="0">
                    <a:moveTo>
                      <a:pt x="2277" y="1"/>
                    </a:moveTo>
                    <a:cubicBezTo>
                      <a:pt x="1494" y="1"/>
                      <a:pt x="733" y="50"/>
                      <a:pt x="1" y="153"/>
                    </a:cubicBezTo>
                    <a:cubicBezTo>
                      <a:pt x="1" y="9864"/>
                      <a:pt x="4546" y="33930"/>
                      <a:pt x="32176" y="37200"/>
                    </a:cubicBezTo>
                    <a:cubicBezTo>
                      <a:pt x="33516" y="30399"/>
                      <a:pt x="32176" y="21668"/>
                      <a:pt x="29167" y="15390"/>
                    </a:cubicBezTo>
                    <a:cubicBezTo>
                      <a:pt x="25143" y="7584"/>
                      <a:pt x="11991" y="1"/>
                      <a:pt x="22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2"/>
              <p:cNvSpPr/>
              <p:nvPr/>
            </p:nvSpPr>
            <p:spPr>
              <a:xfrm>
                <a:off x="6202150" y="2858025"/>
                <a:ext cx="677700" cy="830775"/>
              </a:xfrm>
              <a:custGeom>
                <a:avLst/>
                <a:gdLst/>
                <a:ahLst/>
                <a:cxnLst/>
                <a:rect l="l" t="t" r="r" b="b"/>
                <a:pathLst>
                  <a:path w="27108" h="33231" extrusionOk="0">
                    <a:moveTo>
                      <a:pt x="360" y="0"/>
                    </a:moveTo>
                    <a:cubicBezTo>
                      <a:pt x="191" y="0"/>
                      <a:pt x="1" y="188"/>
                      <a:pt x="91" y="391"/>
                    </a:cubicBezTo>
                    <a:cubicBezTo>
                      <a:pt x="1072" y="2549"/>
                      <a:pt x="3132" y="3988"/>
                      <a:pt x="4636" y="5721"/>
                    </a:cubicBezTo>
                    <a:cubicBezTo>
                      <a:pt x="6500" y="7879"/>
                      <a:pt x="8298" y="10037"/>
                      <a:pt x="10097" y="12260"/>
                    </a:cubicBezTo>
                    <a:cubicBezTo>
                      <a:pt x="13661" y="16707"/>
                      <a:pt x="17552" y="20860"/>
                      <a:pt x="21018" y="25340"/>
                    </a:cubicBezTo>
                    <a:cubicBezTo>
                      <a:pt x="22947" y="27858"/>
                      <a:pt x="24811" y="30441"/>
                      <a:pt x="26544" y="33122"/>
                    </a:cubicBezTo>
                    <a:cubicBezTo>
                      <a:pt x="26592" y="33199"/>
                      <a:pt x="26665" y="33230"/>
                      <a:pt x="26740" y="33230"/>
                    </a:cubicBezTo>
                    <a:cubicBezTo>
                      <a:pt x="26920" y="33230"/>
                      <a:pt x="27108" y="33045"/>
                      <a:pt x="26969" y="32860"/>
                    </a:cubicBezTo>
                    <a:lnTo>
                      <a:pt x="26969" y="32828"/>
                    </a:lnTo>
                    <a:cubicBezTo>
                      <a:pt x="23896" y="28119"/>
                      <a:pt x="20495" y="23639"/>
                      <a:pt x="16833" y="19389"/>
                    </a:cubicBezTo>
                    <a:cubicBezTo>
                      <a:pt x="15002" y="17231"/>
                      <a:pt x="13072" y="15138"/>
                      <a:pt x="11307" y="12914"/>
                    </a:cubicBezTo>
                    <a:cubicBezTo>
                      <a:pt x="9508" y="10724"/>
                      <a:pt x="7775" y="8467"/>
                      <a:pt x="5879" y="6375"/>
                    </a:cubicBezTo>
                    <a:cubicBezTo>
                      <a:pt x="4963" y="5328"/>
                      <a:pt x="4048" y="4347"/>
                      <a:pt x="3067" y="3367"/>
                    </a:cubicBezTo>
                    <a:cubicBezTo>
                      <a:pt x="2119" y="2418"/>
                      <a:pt x="1105" y="1405"/>
                      <a:pt x="549" y="129"/>
                    </a:cubicBezTo>
                    <a:cubicBezTo>
                      <a:pt x="508" y="38"/>
                      <a:pt x="437" y="0"/>
                      <a:pt x="3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2"/>
              <p:cNvSpPr/>
              <p:nvPr/>
            </p:nvSpPr>
            <p:spPr>
              <a:xfrm>
                <a:off x="6166500" y="2859000"/>
                <a:ext cx="206350" cy="188800"/>
              </a:xfrm>
              <a:custGeom>
                <a:avLst/>
                <a:gdLst/>
                <a:ahLst/>
                <a:cxnLst/>
                <a:rect l="l" t="t" r="r" b="b"/>
                <a:pathLst>
                  <a:path w="8254" h="7552" extrusionOk="0">
                    <a:moveTo>
                      <a:pt x="8008" y="0"/>
                    </a:moveTo>
                    <a:cubicBezTo>
                      <a:pt x="7893" y="0"/>
                      <a:pt x="7779" y="74"/>
                      <a:pt x="7763" y="221"/>
                    </a:cubicBezTo>
                    <a:lnTo>
                      <a:pt x="7763" y="6990"/>
                    </a:lnTo>
                    <a:lnTo>
                      <a:pt x="7763" y="6990"/>
                    </a:lnTo>
                    <a:cubicBezTo>
                      <a:pt x="5340" y="6458"/>
                      <a:pt x="2889" y="5954"/>
                      <a:pt x="438" y="5420"/>
                    </a:cubicBezTo>
                    <a:cubicBezTo>
                      <a:pt x="418" y="5416"/>
                      <a:pt x="398" y="5414"/>
                      <a:pt x="379" y="5414"/>
                    </a:cubicBezTo>
                    <a:cubicBezTo>
                      <a:pt x="97" y="5414"/>
                      <a:pt x="1" y="5849"/>
                      <a:pt x="307" y="5911"/>
                    </a:cubicBezTo>
                    <a:cubicBezTo>
                      <a:pt x="2858" y="6467"/>
                      <a:pt x="5408" y="6990"/>
                      <a:pt x="7926" y="7546"/>
                    </a:cubicBezTo>
                    <a:cubicBezTo>
                      <a:pt x="7947" y="7550"/>
                      <a:pt x="7968" y="7552"/>
                      <a:pt x="7989" y="7552"/>
                    </a:cubicBezTo>
                    <a:cubicBezTo>
                      <a:pt x="8129" y="7552"/>
                      <a:pt x="8253" y="7459"/>
                      <a:pt x="8253" y="7317"/>
                    </a:cubicBezTo>
                    <a:lnTo>
                      <a:pt x="8253" y="221"/>
                    </a:lnTo>
                    <a:cubicBezTo>
                      <a:pt x="8237" y="74"/>
                      <a:pt x="8122" y="0"/>
                      <a:pt x="8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2"/>
              <p:cNvSpPr/>
              <p:nvPr/>
            </p:nvSpPr>
            <p:spPr>
              <a:xfrm>
                <a:off x="6214675" y="2967100"/>
                <a:ext cx="322075" cy="244250"/>
              </a:xfrm>
              <a:custGeom>
                <a:avLst/>
                <a:gdLst/>
                <a:ahLst/>
                <a:cxnLst/>
                <a:rect l="l" t="t" r="r" b="b"/>
                <a:pathLst>
                  <a:path w="12883" h="9770" extrusionOk="0">
                    <a:moveTo>
                      <a:pt x="12645" y="1"/>
                    </a:moveTo>
                    <a:cubicBezTo>
                      <a:pt x="12522" y="1"/>
                      <a:pt x="12392" y="83"/>
                      <a:pt x="12375" y="246"/>
                    </a:cubicBezTo>
                    <a:cubicBezTo>
                      <a:pt x="12089" y="3265"/>
                      <a:pt x="11587" y="6222"/>
                      <a:pt x="11049" y="9208"/>
                    </a:cubicBezTo>
                    <a:lnTo>
                      <a:pt x="11049" y="9208"/>
                    </a:lnTo>
                    <a:cubicBezTo>
                      <a:pt x="7542" y="8426"/>
                      <a:pt x="3976" y="7916"/>
                      <a:pt x="440" y="7374"/>
                    </a:cubicBezTo>
                    <a:cubicBezTo>
                      <a:pt x="420" y="7370"/>
                      <a:pt x="400" y="7368"/>
                      <a:pt x="382" y="7368"/>
                    </a:cubicBezTo>
                    <a:cubicBezTo>
                      <a:pt x="99" y="7368"/>
                      <a:pt x="1" y="7803"/>
                      <a:pt x="277" y="7865"/>
                    </a:cubicBezTo>
                    <a:cubicBezTo>
                      <a:pt x="3939" y="8421"/>
                      <a:pt x="7601" y="8944"/>
                      <a:pt x="11198" y="9761"/>
                    </a:cubicBezTo>
                    <a:cubicBezTo>
                      <a:pt x="11221" y="9767"/>
                      <a:pt x="11243" y="9770"/>
                      <a:pt x="11265" y="9770"/>
                    </a:cubicBezTo>
                    <a:cubicBezTo>
                      <a:pt x="11371" y="9770"/>
                      <a:pt x="11465" y="9706"/>
                      <a:pt x="11492" y="9598"/>
                    </a:cubicBezTo>
                    <a:cubicBezTo>
                      <a:pt x="12081" y="6491"/>
                      <a:pt x="12571" y="3385"/>
                      <a:pt x="12866" y="246"/>
                    </a:cubicBezTo>
                    <a:cubicBezTo>
                      <a:pt x="12882" y="83"/>
                      <a:pt x="12768" y="1"/>
                      <a:pt x="126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2"/>
              <p:cNvSpPr/>
              <p:nvPr/>
            </p:nvSpPr>
            <p:spPr>
              <a:xfrm>
                <a:off x="6311500" y="3103375"/>
                <a:ext cx="383250" cy="278625"/>
              </a:xfrm>
              <a:custGeom>
                <a:avLst/>
                <a:gdLst/>
                <a:ahLst/>
                <a:cxnLst/>
                <a:rect l="l" t="t" r="r" b="b"/>
                <a:pathLst>
                  <a:path w="15330" h="11145" extrusionOk="0">
                    <a:moveTo>
                      <a:pt x="15026" y="1"/>
                    </a:moveTo>
                    <a:cubicBezTo>
                      <a:pt x="14923" y="1"/>
                      <a:pt x="14820" y="58"/>
                      <a:pt x="14780" y="190"/>
                    </a:cubicBezTo>
                    <a:cubicBezTo>
                      <a:pt x="13658" y="3556"/>
                      <a:pt x="13165" y="7110"/>
                      <a:pt x="12622" y="10606"/>
                    </a:cubicBezTo>
                    <a:lnTo>
                      <a:pt x="12622" y="10606"/>
                    </a:lnTo>
                    <a:cubicBezTo>
                      <a:pt x="8513" y="10339"/>
                      <a:pt x="4404" y="9804"/>
                      <a:pt x="295" y="9804"/>
                    </a:cubicBezTo>
                    <a:cubicBezTo>
                      <a:pt x="1" y="9836"/>
                      <a:pt x="1" y="10294"/>
                      <a:pt x="295" y="10327"/>
                    </a:cubicBezTo>
                    <a:cubicBezTo>
                      <a:pt x="4480" y="10327"/>
                      <a:pt x="8666" y="10850"/>
                      <a:pt x="12851" y="11144"/>
                    </a:cubicBezTo>
                    <a:cubicBezTo>
                      <a:pt x="12949" y="11144"/>
                      <a:pt x="13047" y="11046"/>
                      <a:pt x="13080" y="10948"/>
                    </a:cubicBezTo>
                    <a:cubicBezTo>
                      <a:pt x="13636" y="7384"/>
                      <a:pt x="14126" y="3754"/>
                      <a:pt x="15271" y="321"/>
                    </a:cubicBezTo>
                    <a:cubicBezTo>
                      <a:pt x="15329" y="126"/>
                      <a:pt x="15179" y="1"/>
                      <a:pt x="15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 name="Google Shape;355;p22"/>
            <p:cNvGrpSpPr/>
            <p:nvPr/>
          </p:nvGrpSpPr>
          <p:grpSpPr>
            <a:xfrm rot="4398606">
              <a:off x="-2434" y="2904431"/>
              <a:ext cx="1017753" cy="1214156"/>
              <a:chOff x="3711575" y="2879575"/>
              <a:chExt cx="753325" cy="898700"/>
            </a:xfrm>
          </p:grpSpPr>
          <p:sp>
            <p:nvSpPr>
              <p:cNvPr id="356" name="Google Shape;356;p22"/>
              <p:cNvSpPr/>
              <p:nvPr/>
            </p:nvSpPr>
            <p:spPr>
              <a:xfrm>
                <a:off x="3711575" y="2990850"/>
                <a:ext cx="667200" cy="787425"/>
              </a:xfrm>
              <a:custGeom>
                <a:avLst/>
                <a:gdLst/>
                <a:ahLst/>
                <a:cxnLst/>
                <a:rect l="l" t="t" r="r" b="b"/>
                <a:pathLst>
                  <a:path w="26688" h="31497" extrusionOk="0">
                    <a:moveTo>
                      <a:pt x="26340" y="0"/>
                    </a:moveTo>
                    <a:cubicBezTo>
                      <a:pt x="26298" y="0"/>
                      <a:pt x="26253" y="15"/>
                      <a:pt x="26209" y="48"/>
                    </a:cubicBezTo>
                    <a:cubicBezTo>
                      <a:pt x="23756" y="1781"/>
                      <a:pt x="21304" y="3351"/>
                      <a:pt x="19113" y="5378"/>
                    </a:cubicBezTo>
                    <a:cubicBezTo>
                      <a:pt x="17249" y="7144"/>
                      <a:pt x="15549" y="9040"/>
                      <a:pt x="14012" y="11067"/>
                    </a:cubicBezTo>
                    <a:cubicBezTo>
                      <a:pt x="10873" y="15122"/>
                      <a:pt x="8290" y="19569"/>
                      <a:pt x="5478" y="23820"/>
                    </a:cubicBezTo>
                    <a:cubicBezTo>
                      <a:pt x="3843" y="26337"/>
                      <a:pt x="2077" y="28757"/>
                      <a:pt x="148" y="31046"/>
                    </a:cubicBezTo>
                    <a:cubicBezTo>
                      <a:pt x="0" y="31243"/>
                      <a:pt x="169" y="31497"/>
                      <a:pt x="344" y="31497"/>
                    </a:cubicBezTo>
                    <a:cubicBezTo>
                      <a:pt x="402" y="31497"/>
                      <a:pt x="460" y="31470"/>
                      <a:pt x="508" y="31406"/>
                    </a:cubicBezTo>
                    <a:lnTo>
                      <a:pt x="540" y="31406"/>
                    </a:lnTo>
                    <a:cubicBezTo>
                      <a:pt x="7178" y="23558"/>
                      <a:pt x="11265" y="13814"/>
                      <a:pt x="18655" y="6555"/>
                    </a:cubicBezTo>
                    <a:cubicBezTo>
                      <a:pt x="19734" y="5476"/>
                      <a:pt x="20879" y="4462"/>
                      <a:pt x="22121" y="3547"/>
                    </a:cubicBezTo>
                    <a:cubicBezTo>
                      <a:pt x="23527" y="2468"/>
                      <a:pt x="25031" y="1520"/>
                      <a:pt x="26470" y="506"/>
                    </a:cubicBezTo>
                    <a:cubicBezTo>
                      <a:pt x="26687" y="343"/>
                      <a:pt x="26544" y="0"/>
                      <a:pt x="263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2"/>
              <p:cNvSpPr/>
              <p:nvPr/>
            </p:nvSpPr>
            <p:spPr>
              <a:xfrm>
                <a:off x="3960350" y="2931500"/>
                <a:ext cx="151250" cy="476475"/>
              </a:xfrm>
              <a:custGeom>
                <a:avLst/>
                <a:gdLst/>
                <a:ahLst/>
                <a:cxnLst/>
                <a:rect l="l" t="t" r="r" b="b"/>
                <a:pathLst>
                  <a:path w="6050" h="19059" extrusionOk="0">
                    <a:moveTo>
                      <a:pt x="5738" y="0"/>
                    </a:moveTo>
                    <a:cubicBezTo>
                      <a:pt x="5638" y="0"/>
                      <a:pt x="5538" y="50"/>
                      <a:pt x="5500" y="166"/>
                    </a:cubicBezTo>
                    <a:cubicBezTo>
                      <a:pt x="4421" y="3207"/>
                      <a:pt x="3080" y="6150"/>
                      <a:pt x="2132" y="9223"/>
                    </a:cubicBezTo>
                    <a:cubicBezTo>
                      <a:pt x="1184" y="12297"/>
                      <a:pt x="824" y="15600"/>
                      <a:pt x="39" y="18739"/>
                    </a:cubicBezTo>
                    <a:cubicBezTo>
                      <a:pt x="0" y="18934"/>
                      <a:pt x="159" y="19059"/>
                      <a:pt x="307" y="19059"/>
                    </a:cubicBezTo>
                    <a:cubicBezTo>
                      <a:pt x="408" y="19059"/>
                      <a:pt x="503" y="19001"/>
                      <a:pt x="530" y="18869"/>
                    </a:cubicBezTo>
                    <a:cubicBezTo>
                      <a:pt x="1314" y="15730"/>
                      <a:pt x="1674" y="12460"/>
                      <a:pt x="2622" y="9354"/>
                    </a:cubicBezTo>
                    <a:cubicBezTo>
                      <a:pt x="3571" y="6215"/>
                      <a:pt x="4911" y="3338"/>
                      <a:pt x="5990" y="297"/>
                    </a:cubicBezTo>
                    <a:cubicBezTo>
                      <a:pt x="6050" y="118"/>
                      <a:pt x="5893" y="0"/>
                      <a:pt x="57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2"/>
              <p:cNvSpPr/>
              <p:nvPr/>
            </p:nvSpPr>
            <p:spPr>
              <a:xfrm>
                <a:off x="3965050" y="3140425"/>
                <a:ext cx="445450" cy="274450"/>
              </a:xfrm>
              <a:custGeom>
                <a:avLst/>
                <a:gdLst/>
                <a:ahLst/>
                <a:cxnLst/>
                <a:rect l="l" t="t" r="r" b="b"/>
                <a:pathLst>
                  <a:path w="17818" h="10978" extrusionOk="0">
                    <a:moveTo>
                      <a:pt x="17458" y="1"/>
                    </a:moveTo>
                    <a:cubicBezTo>
                      <a:pt x="17412" y="1"/>
                      <a:pt x="17363" y="15"/>
                      <a:pt x="17312" y="49"/>
                    </a:cubicBezTo>
                    <a:cubicBezTo>
                      <a:pt x="14467" y="1782"/>
                      <a:pt x="11165" y="2501"/>
                      <a:pt x="8189" y="4005"/>
                    </a:cubicBezTo>
                    <a:cubicBezTo>
                      <a:pt x="5116" y="5575"/>
                      <a:pt x="2565" y="8093"/>
                      <a:pt x="178" y="10545"/>
                    </a:cubicBezTo>
                    <a:cubicBezTo>
                      <a:pt x="1" y="10722"/>
                      <a:pt x="177" y="10978"/>
                      <a:pt x="371" y="10978"/>
                    </a:cubicBezTo>
                    <a:cubicBezTo>
                      <a:pt x="428" y="10978"/>
                      <a:pt x="486" y="10956"/>
                      <a:pt x="538" y="10905"/>
                    </a:cubicBezTo>
                    <a:lnTo>
                      <a:pt x="538" y="10872"/>
                    </a:lnTo>
                    <a:cubicBezTo>
                      <a:pt x="2925" y="8420"/>
                      <a:pt x="5508" y="5902"/>
                      <a:pt x="8582" y="4365"/>
                    </a:cubicBezTo>
                    <a:cubicBezTo>
                      <a:pt x="11525" y="2894"/>
                      <a:pt x="14762" y="2207"/>
                      <a:pt x="17574" y="474"/>
                    </a:cubicBezTo>
                    <a:cubicBezTo>
                      <a:pt x="17818" y="338"/>
                      <a:pt x="17680" y="1"/>
                      <a:pt x="17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2"/>
              <p:cNvSpPr/>
              <p:nvPr/>
            </p:nvSpPr>
            <p:spPr>
              <a:xfrm>
                <a:off x="4128250" y="2933175"/>
                <a:ext cx="111725" cy="258175"/>
              </a:xfrm>
              <a:custGeom>
                <a:avLst/>
                <a:gdLst/>
                <a:ahLst/>
                <a:cxnLst/>
                <a:rect l="l" t="t" r="r" b="b"/>
                <a:pathLst>
                  <a:path w="4469" h="10327" extrusionOk="0">
                    <a:moveTo>
                      <a:pt x="4136" y="0"/>
                    </a:moveTo>
                    <a:cubicBezTo>
                      <a:pt x="4036" y="0"/>
                      <a:pt x="3943" y="51"/>
                      <a:pt x="3917" y="164"/>
                    </a:cubicBezTo>
                    <a:cubicBezTo>
                      <a:pt x="3394" y="1799"/>
                      <a:pt x="2283" y="3205"/>
                      <a:pt x="1531" y="4742"/>
                    </a:cubicBezTo>
                    <a:cubicBezTo>
                      <a:pt x="713" y="6410"/>
                      <a:pt x="550" y="8241"/>
                      <a:pt x="59" y="10007"/>
                    </a:cubicBezTo>
                    <a:cubicBezTo>
                      <a:pt x="1" y="10201"/>
                      <a:pt x="151" y="10327"/>
                      <a:pt x="303" y="10327"/>
                    </a:cubicBezTo>
                    <a:cubicBezTo>
                      <a:pt x="406" y="10327"/>
                      <a:pt x="510" y="10269"/>
                      <a:pt x="550" y="10137"/>
                    </a:cubicBezTo>
                    <a:cubicBezTo>
                      <a:pt x="1073" y="8306"/>
                      <a:pt x="1236" y="6410"/>
                      <a:pt x="2119" y="4709"/>
                    </a:cubicBezTo>
                    <a:cubicBezTo>
                      <a:pt x="2904" y="3238"/>
                      <a:pt x="3885" y="1897"/>
                      <a:pt x="4408" y="328"/>
                    </a:cubicBezTo>
                    <a:cubicBezTo>
                      <a:pt x="4468" y="127"/>
                      <a:pt x="4294" y="0"/>
                      <a:pt x="41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2"/>
              <p:cNvSpPr/>
              <p:nvPr/>
            </p:nvSpPr>
            <p:spPr>
              <a:xfrm>
                <a:off x="4235825" y="3062775"/>
                <a:ext cx="200150" cy="52475"/>
              </a:xfrm>
              <a:custGeom>
                <a:avLst/>
                <a:gdLst/>
                <a:ahLst/>
                <a:cxnLst/>
                <a:rect l="l" t="t" r="r" b="b"/>
                <a:pathLst>
                  <a:path w="8006" h="2099" extrusionOk="0">
                    <a:moveTo>
                      <a:pt x="7659" y="1"/>
                    </a:moveTo>
                    <a:cubicBezTo>
                      <a:pt x="7617" y="1"/>
                      <a:pt x="7572" y="15"/>
                      <a:pt x="7527" y="49"/>
                    </a:cubicBezTo>
                    <a:cubicBezTo>
                      <a:pt x="6481" y="670"/>
                      <a:pt x="5337" y="1128"/>
                      <a:pt x="4160" y="1357"/>
                    </a:cubicBezTo>
                    <a:cubicBezTo>
                      <a:pt x="3611" y="1473"/>
                      <a:pt x="2935" y="1598"/>
                      <a:pt x="2279" y="1598"/>
                    </a:cubicBezTo>
                    <a:cubicBezTo>
                      <a:pt x="1645" y="1598"/>
                      <a:pt x="1029" y="1481"/>
                      <a:pt x="563" y="1128"/>
                    </a:cubicBezTo>
                    <a:cubicBezTo>
                      <a:pt x="504" y="1076"/>
                      <a:pt x="440" y="1054"/>
                      <a:pt x="379" y="1054"/>
                    </a:cubicBezTo>
                    <a:cubicBezTo>
                      <a:pt x="171" y="1054"/>
                      <a:pt x="0" y="1310"/>
                      <a:pt x="203" y="1487"/>
                    </a:cubicBezTo>
                    <a:cubicBezTo>
                      <a:pt x="796" y="1950"/>
                      <a:pt x="1546" y="2099"/>
                      <a:pt x="2304" y="2099"/>
                    </a:cubicBezTo>
                    <a:cubicBezTo>
                      <a:pt x="2885" y="2099"/>
                      <a:pt x="3471" y="2012"/>
                      <a:pt x="3996" y="1912"/>
                    </a:cubicBezTo>
                    <a:cubicBezTo>
                      <a:pt x="5337" y="1683"/>
                      <a:pt x="6645" y="1193"/>
                      <a:pt x="7789" y="474"/>
                    </a:cubicBezTo>
                    <a:cubicBezTo>
                      <a:pt x="8006" y="338"/>
                      <a:pt x="7863" y="1"/>
                      <a:pt x="76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2"/>
              <p:cNvSpPr/>
              <p:nvPr/>
            </p:nvSpPr>
            <p:spPr>
              <a:xfrm>
                <a:off x="4285700" y="2902300"/>
                <a:ext cx="70900" cy="150900"/>
              </a:xfrm>
              <a:custGeom>
                <a:avLst/>
                <a:gdLst/>
                <a:ahLst/>
                <a:cxnLst/>
                <a:rect l="l" t="t" r="r" b="b"/>
                <a:pathLst>
                  <a:path w="2836" h="6036" extrusionOk="0">
                    <a:moveTo>
                      <a:pt x="2491" y="0"/>
                    </a:moveTo>
                    <a:cubicBezTo>
                      <a:pt x="2434" y="0"/>
                      <a:pt x="2376" y="27"/>
                      <a:pt x="2328" y="91"/>
                    </a:cubicBezTo>
                    <a:cubicBezTo>
                      <a:pt x="1641" y="876"/>
                      <a:pt x="1118" y="1792"/>
                      <a:pt x="759" y="2740"/>
                    </a:cubicBezTo>
                    <a:cubicBezTo>
                      <a:pt x="432" y="3721"/>
                      <a:pt x="170" y="4702"/>
                      <a:pt x="39" y="5716"/>
                    </a:cubicBezTo>
                    <a:cubicBezTo>
                      <a:pt x="0" y="5910"/>
                      <a:pt x="159" y="6036"/>
                      <a:pt x="307" y="6036"/>
                    </a:cubicBezTo>
                    <a:cubicBezTo>
                      <a:pt x="408" y="6036"/>
                      <a:pt x="503" y="5978"/>
                      <a:pt x="530" y="5846"/>
                    </a:cubicBezTo>
                    <a:cubicBezTo>
                      <a:pt x="857" y="3884"/>
                      <a:pt x="1380" y="1988"/>
                      <a:pt x="2688" y="451"/>
                    </a:cubicBezTo>
                    <a:cubicBezTo>
                      <a:pt x="2836" y="254"/>
                      <a:pt x="2667" y="0"/>
                      <a:pt x="24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2"/>
              <p:cNvSpPr/>
              <p:nvPr/>
            </p:nvSpPr>
            <p:spPr>
              <a:xfrm>
                <a:off x="4068400" y="2918450"/>
                <a:ext cx="58050" cy="45000"/>
              </a:xfrm>
              <a:custGeom>
                <a:avLst/>
                <a:gdLst/>
                <a:ahLst/>
                <a:cxnLst/>
                <a:rect l="l" t="t" r="r" b="b"/>
                <a:pathLst>
                  <a:path w="2322" h="1800" extrusionOk="0">
                    <a:moveTo>
                      <a:pt x="1208" y="1"/>
                    </a:moveTo>
                    <a:cubicBezTo>
                      <a:pt x="1198" y="1"/>
                      <a:pt x="1188" y="1"/>
                      <a:pt x="1178" y="1"/>
                    </a:cubicBezTo>
                    <a:cubicBezTo>
                      <a:pt x="1" y="1"/>
                      <a:pt x="33" y="1800"/>
                      <a:pt x="1178" y="1800"/>
                    </a:cubicBezTo>
                    <a:cubicBezTo>
                      <a:pt x="2280" y="1767"/>
                      <a:pt x="2322" y="1"/>
                      <a:pt x="12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2"/>
              <p:cNvSpPr/>
              <p:nvPr/>
            </p:nvSpPr>
            <p:spPr>
              <a:xfrm>
                <a:off x="4202475" y="2907850"/>
                <a:ext cx="58050" cy="44975"/>
              </a:xfrm>
              <a:custGeom>
                <a:avLst/>
                <a:gdLst/>
                <a:ahLst/>
                <a:cxnLst/>
                <a:rect l="l" t="t" r="r" b="b"/>
                <a:pathLst>
                  <a:path w="2322" h="1799" extrusionOk="0">
                    <a:moveTo>
                      <a:pt x="1177" y="0"/>
                    </a:moveTo>
                    <a:cubicBezTo>
                      <a:pt x="0" y="0"/>
                      <a:pt x="33" y="1799"/>
                      <a:pt x="1177" y="1799"/>
                    </a:cubicBezTo>
                    <a:cubicBezTo>
                      <a:pt x="2322" y="1799"/>
                      <a:pt x="2322" y="0"/>
                      <a:pt x="11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2"/>
              <p:cNvSpPr/>
              <p:nvPr/>
            </p:nvSpPr>
            <p:spPr>
              <a:xfrm>
                <a:off x="4312850" y="2879575"/>
                <a:ext cx="67125" cy="48750"/>
              </a:xfrm>
              <a:custGeom>
                <a:avLst/>
                <a:gdLst/>
                <a:ahLst/>
                <a:cxnLst/>
                <a:rect l="l" t="t" r="r" b="b"/>
                <a:pathLst>
                  <a:path w="2685" h="1950" extrusionOk="0">
                    <a:moveTo>
                      <a:pt x="1299" y="1"/>
                    </a:moveTo>
                    <a:cubicBezTo>
                      <a:pt x="601" y="1"/>
                      <a:pt x="1" y="904"/>
                      <a:pt x="653" y="1556"/>
                    </a:cubicBezTo>
                    <a:lnTo>
                      <a:pt x="784" y="1687"/>
                    </a:lnTo>
                    <a:cubicBezTo>
                      <a:pt x="976" y="1872"/>
                      <a:pt x="1189" y="1950"/>
                      <a:pt x="1392" y="1950"/>
                    </a:cubicBezTo>
                    <a:cubicBezTo>
                      <a:pt x="2089" y="1950"/>
                      <a:pt x="2685" y="1037"/>
                      <a:pt x="2027" y="379"/>
                    </a:cubicBezTo>
                    <a:lnTo>
                      <a:pt x="1929" y="281"/>
                    </a:lnTo>
                    <a:cubicBezTo>
                      <a:pt x="1731" y="83"/>
                      <a:pt x="1511" y="1"/>
                      <a:pt x="12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2"/>
              <p:cNvSpPr/>
              <p:nvPr/>
            </p:nvSpPr>
            <p:spPr>
              <a:xfrm>
                <a:off x="4352875" y="2969150"/>
                <a:ext cx="58075" cy="44975"/>
              </a:xfrm>
              <a:custGeom>
                <a:avLst/>
                <a:gdLst/>
                <a:ahLst/>
                <a:cxnLst/>
                <a:rect l="l" t="t" r="r" b="b"/>
                <a:pathLst>
                  <a:path w="2323" h="1799" extrusionOk="0">
                    <a:moveTo>
                      <a:pt x="1145" y="1"/>
                    </a:moveTo>
                    <a:cubicBezTo>
                      <a:pt x="1" y="1"/>
                      <a:pt x="1" y="1799"/>
                      <a:pt x="1145" y="1799"/>
                    </a:cubicBezTo>
                    <a:cubicBezTo>
                      <a:pt x="2290" y="1799"/>
                      <a:pt x="2322" y="1"/>
                      <a:pt x="1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2"/>
              <p:cNvSpPr/>
              <p:nvPr/>
            </p:nvSpPr>
            <p:spPr>
              <a:xfrm>
                <a:off x="4407100" y="3037800"/>
                <a:ext cx="57800" cy="44200"/>
              </a:xfrm>
              <a:custGeom>
                <a:avLst/>
                <a:gdLst/>
                <a:ahLst/>
                <a:cxnLst/>
                <a:rect l="l" t="t" r="r" b="b"/>
                <a:pathLst>
                  <a:path w="2312" h="1768" extrusionOk="0">
                    <a:moveTo>
                      <a:pt x="1198" y="1"/>
                    </a:moveTo>
                    <a:cubicBezTo>
                      <a:pt x="1187" y="1"/>
                      <a:pt x="1177" y="1"/>
                      <a:pt x="1167" y="1"/>
                    </a:cubicBezTo>
                    <a:cubicBezTo>
                      <a:pt x="0" y="1"/>
                      <a:pt x="22" y="1767"/>
                      <a:pt x="1136" y="1767"/>
                    </a:cubicBezTo>
                    <a:cubicBezTo>
                      <a:pt x="1146" y="1767"/>
                      <a:pt x="1157" y="1767"/>
                      <a:pt x="1167" y="1767"/>
                    </a:cubicBezTo>
                    <a:cubicBezTo>
                      <a:pt x="2301" y="1767"/>
                      <a:pt x="2311" y="1"/>
                      <a:pt x="11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2"/>
              <p:cNvSpPr/>
              <p:nvPr/>
            </p:nvSpPr>
            <p:spPr>
              <a:xfrm>
                <a:off x="4375225" y="3127725"/>
                <a:ext cx="58350" cy="44200"/>
              </a:xfrm>
              <a:custGeom>
                <a:avLst/>
                <a:gdLst/>
                <a:ahLst/>
                <a:cxnLst/>
                <a:rect l="l" t="t" r="r" b="b"/>
                <a:pathLst>
                  <a:path w="2334" h="1768" extrusionOk="0">
                    <a:moveTo>
                      <a:pt x="1197" y="1"/>
                    </a:moveTo>
                    <a:cubicBezTo>
                      <a:pt x="1187" y="1"/>
                      <a:pt x="1177" y="1"/>
                      <a:pt x="1167" y="1"/>
                    </a:cubicBezTo>
                    <a:cubicBezTo>
                      <a:pt x="0" y="1"/>
                      <a:pt x="22" y="1767"/>
                      <a:pt x="1136" y="1767"/>
                    </a:cubicBezTo>
                    <a:cubicBezTo>
                      <a:pt x="1146" y="1767"/>
                      <a:pt x="1156" y="1767"/>
                      <a:pt x="1167" y="1767"/>
                    </a:cubicBezTo>
                    <a:cubicBezTo>
                      <a:pt x="2333" y="1767"/>
                      <a:pt x="2312" y="1"/>
                      <a:pt x="1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2"/>
              <p:cNvSpPr/>
              <p:nvPr/>
            </p:nvSpPr>
            <p:spPr>
              <a:xfrm>
                <a:off x="4267050" y="3027175"/>
                <a:ext cx="58050" cy="44200"/>
              </a:xfrm>
              <a:custGeom>
                <a:avLst/>
                <a:gdLst/>
                <a:ahLst/>
                <a:cxnLst/>
                <a:rect l="l" t="t" r="r" b="b"/>
                <a:pathLst>
                  <a:path w="2322" h="1768" extrusionOk="0">
                    <a:moveTo>
                      <a:pt x="1176" y="1"/>
                    </a:moveTo>
                    <a:cubicBezTo>
                      <a:pt x="1166" y="1"/>
                      <a:pt x="1155" y="1"/>
                      <a:pt x="1145" y="1"/>
                    </a:cubicBezTo>
                    <a:cubicBezTo>
                      <a:pt x="11" y="1"/>
                      <a:pt x="0" y="1767"/>
                      <a:pt x="1114" y="1767"/>
                    </a:cubicBezTo>
                    <a:cubicBezTo>
                      <a:pt x="1124" y="1767"/>
                      <a:pt x="1135" y="1767"/>
                      <a:pt x="1145" y="1767"/>
                    </a:cubicBezTo>
                    <a:cubicBezTo>
                      <a:pt x="2279" y="1767"/>
                      <a:pt x="2321" y="1"/>
                      <a:pt x="1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 name="Google Shape;369;p22"/>
            <p:cNvGrpSpPr/>
            <p:nvPr/>
          </p:nvGrpSpPr>
          <p:grpSpPr>
            <a:xfrm>
              <a:off x="743200" y="2185888"/>
              <a:ext cx="113650" cy="99750"/>
              <a:chOff x="5042000" y="1255775"/>
              <a:chExt cx="113650" cy="99750"/>
            </a:xfrm>
          </p:grpSpPr>
          <p:sp>
            <p:nvSpPr>
              <p:cNvPr id="370" name="Google Shape;370;p22"/>
              <p:cNvSpPr/>
              <p:nvPr/>
            </p:nvSpPr>
            <p:spPr>
              <a:xfrm>
                <a:off x="5042000" y="1270475"/>
                <a:ext cx="44975" cy="36825"/>
              </a:xfrm>
              <a:custGeom>
                <a:avLst/>
                <a:gdLst/>
                <a:ahLst/>
                <a:cxnLst/>
                <a:rect l="l" t="t" r="r" b="b"/>
                <a:pathLst>
                  <a:path w="1799" h="1473" extrusionOk="0">
                    <a:moveTo>
                      <a:pt x="916" y="1"/>
                    </a:moveTo>
                    <a:cubicBezTo>
                      <a:pt x="0" y="66"/>
                      <a:pt x="0" y="1407"/>
                      <a:pt x="916" y="1472"/>
                    </a:cubicBezTo>
                    <a:cubicBezTo>
                      <a:pt x="1799" y="1407"/>
                      <a:pt x="1799" y="66"/>
                      <a:pt x="9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2"/>
              <p:cNvSpPr/>
              <p:nvPr/>
            </p:nvSpPr>
            <p:spPr>
              <a:xfrm>
                <a:off x="5110650" y="1255775"/>
                <a:ext cx="45000" cy="36800"/>
              </a:xfrm>
              <a:custGeom>
                <a:avLst/>
                <a:gdLst/>
                <a:ahLst/>
                <a:cxnLst/>
                <a:rect l="l" t="t" r="r" b="b"/>
                <a:pathLst>
                  <a:path w="1800" h="1472" extrusionOk="0">
                    <a:moveTo>
                      <a:pt x="884" y="0"/>
                    </a:moveTo>
                    <a:cubicBezTo>
                      <a:pt x="1" y="66"/>
                      <a:pt x="1" y="1406"/>
                      <a:pt x="884" y="1472"/>
                    </a:cubicBezTo>
                    <a:cubicBezTo>
                      <a:pt x="1799" y="1406"/>
                      <a:pt x="1799" y="66"/>
                      <a:pt x="8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2"/>
              <p:cNvSpPr/>
              <p:nvPr/>
            </p:nvSpPr>
            <p:spPr>
              <a:xfrm>
                <a:off x="5086150" y="1319525"/>
                <a:ext cx="44975" cy="36000"/>
              </a:xfrm>
              <a:custGeom>
                <a:avLst/>
                <a:gdLst/>
                <a:ahLst/>
                <a:cxnLst/>
                <a:rect l="l" t="t" r="r" b="b"/>
                <a:pathLst>
                  <a:path w="1799" h="1440" extrusionOk="0">
                    <a:moveTo>
                      <a:pt x="883" y="1"/>
                    </a:moveTo>
                    <a:cubicBezTo>
                      <a:pt x="0" y="66"/>
                      <a:pt x="0" y="1374"/>
                      <a:pt x="883" y="1439"/>
                    </a:cubicBezTo>
                    <a:cubicBezTo>
                      <a:pt x="1798" y="1374"/>
                      <a:pt x="1798" y="66"/>
                      <a:pt x="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3" name="Google Shape;373;p22"/>
            <p:cNvGrpSpPr/>
            <p:nvPr/>
          </p:nvGrpSpPr>
          <p:grpSpPr>
            <a:xfrm>
              <a:off x="1198625" y="2537138"/>
              <a:ext cx="113650" cy="99750"/>
              <a:chOff x="5042000" y="1255775"/>
              <a:chExt cx="113650" cy="99750"/>
            </a:xfrm>
          </p:grpSpPr>
          <p:sp>
            <p:nvSpPr>
              <p:cNvPr id="374" name="Google Shape;374;p22"/>
              <p:cNvSpPr/>
              <p:nvPr/>
            </p:nvSpPr>
            <p:spPr>
              <a:xfrm>
                <a:off x="5042000" y="1270475"/>
                <a:ext cx="44975" cy="36825"/>
              </a:xfrm>
              <a:custGeom>
                <a:avLst/>
                <a:gdLst/>
                <a:ahLst/>
                <a:cxnLst/>
                <a:rect l="l" t="t" r="r" b="b"/>
                <a:pathLst>
                  <a:path w="1799" h="1473" extrusionOk="0">
                    <a:moveTo>
                      <a:pt x="916" y="1"/>
                    </a:moveTo>
                    <a:cubicBezTo>
                      <a:pt x="0" y="66"/>
                      <a:pt x="0" y="1407"/>
                      <a:pt x="916" y="1472"/>
                    </a:cubicBezTo>
                    <a:cubicBezTo>
                      <a:pt x="1799" y="1407"/>
                      <a:pt x="1799" y="66"/>
                      <a:pt x="9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2"/>
              <p:cNvSpPr/>
              <p:nvPr/>
            </p:nvSpPr>
            <p:spPr>
              <a:xfrm>
                <a:off x="5110650" y="1255775"/>
                <a:ext cx="45000" cy="36800"/>
              </a:xfrm>
              <a:custGeom>
                <a:avLst/>
                <a:gdLst/>
                <a:ahLst/>
                <a:cxnLst/>
                <a:rect l="l" t="t" r="r" b="b"/>
                <a:pathLst>
                  <a:path w="1800" h="1472" extrusionOk="0">
                    <a:moveTo>
                      <a:pt x="884" y="0"/>
                    </a:moveTo>
                    <a:cubicBezTo>
                      <a:pt x="1" y="66"/>
                      <a:pt x="1" y="1406"/>
                      <a:pt x="884" y="1472"/>
                    </a:cubicBezTo>
                    <a:cubicBezTo>
                      <a:pt x="1799" y="1406"/>
                      <a:pt x="1799" y="66"/>
                      <a:pt x="8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2"/>
              <p:cNvSpPr/>
              <p:nvPr/>
            </p:nvSpPr>
            <p:spPr>
              <a:xfrm>
                <a:off x="5086150" y="1319525"/>
                <a:ext cx="44975" cy="36000"/>
              </a:xfrm>
              <a:custGeom>
                <a:avLst/>
                <a:gdLst/>
                <a:ahLst/>
                <a:cxnLst/>
                <a:rect l="l" t="t" r="r" b="b"/>
                <a:pathLst>
                  <a:path w="1799" h="1440" extrusionOk="0">
                    <a:moveTo>
                      <a:pt x="883" y="1"/>
                    </a:moveTo>
                    <a:cubicBezTo>
                      <a:pt x="0" y="66"/>
                      <a:pt x="0" y="1374"/>
                      <a:pt x="883" y="1439"/>
                    </a:cubicBezTo>
                    <a:cubicBezTo>
                      <a:pt x="1798" y="1374"/>
                      <a:pt x="1798" y="66"/>
                      <a:pt x="8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7" name="Google Shape;377;p22"/>
          <p:cNvGrpSpPr/>
          <p:nvPr/>
        </p:nvGrpSpPr>
        <p:grpSpPr>
          <a:xfrm rot="5400000">
            <a:off x="-1058703" y="3551383"/>
            <a:ext cx="2350310" cy="2105244"/>
            <a:chOff x="-813174" y="1753753"/>
            <a:chExt cx="2701195" cy="2419543"/>
          </a:xfrm>
        </p:grpSpPr>
        <p:sp>
          <p:nvSpPr>
            <p:cNvPr id="378" name="Google Shape;378;p22"/>
            <p:cNvSpPr/>
            <p:nvPr/>
          </p:nvSpPr>
          <p:spPr>
            <a:xfrm rot="4993106">
              <a:off x="224345" y="1781107"/>
              <a:ext cx="626156" cy="2645767"/>
            </a:xfrm>
            <a:custGeom>
              <a:avLst/>
              <a:gdLst/>
              <a:ahLst/>
              <a:cxnLst/>
              <a:rect l="l" t="t" r="r" b="b"/>
              <a:pathLst>
                <a:path w="12688" h="53612" extrusionOk="0">
                  <a:moveTo>
                    <a:pt x="2559" y="0"/>
                  </a:moveTo>
                  <a:cubicBezTo>
                    <a:pt x="2453" y="0"/>
                    <a:pt x="2341" y="19"/>
                    <a:pt x="2224" y="59"/>
                  </a:cubicBezTo>
                  <a:cubicBezTo>
                    <a:pt x="197" y="778"/>
                    <a:pt x="3695" y="4636"/>
                    <a:pt x="4219" y="5388"/>
                  </a:cubicBezTo>
                  <a:cubicBezTo>
                    <a:pt x="4219" y="5421"/>
                    <a:pt x="4251" y="5454"/>
                    <a:pt x="4284" y="5454"/>
                  </a:cubicBezTo>
                  <a:cubicBezTo>
                    <a:pt x="4447" y="6010"/>
                    <a:pt x="4644" y="6598"/>
                    <a:pt x="4807" y="7154"/>
                  </a:cubicBezTo>
                  <a:cubicBezTo>
                    <a:pt x="3950" y="7059"/>
                    <a:pt x="2894" y="6753"/>
                    <a:pt x="1928" y="6753"/>
                  </a:cubicBezTo>
                  <a:cubicBezTo>
                    <a:pt x="1236" y="6753"/>
                    <a:pt x="590" y="6910"/>
                    <a:pt x="99" y="7416"/>
                  </a:cubicBezTo>
                  <a:cubicBezTo>
                    <a:pt x="0" y="7547"/>
                    <a:pt x="0" y="7841"/>
                    <a:pt x="229" y="7841"/>
                  </a:cubicBezTo>
                  <a:cubicBezTo>
                    <a:pt x="665" y="7903"/>
                    <a:pt x="1098" y="7927"/>
                    <a:pt x="1530" y="7927"/>
                  </a:cubicBezTo>
                  <a:cubicBezTo>
                    <a:pt x="2687" y="7927"/>
                    <a:pt x="3837" y="7758"/>
                    <a:pt x="5003" y="7710"/>
                  </a:cubicBezTo>
                  <a:cubicBezTo>
                    <a:pt x="5330" y="8789"/>
                    <a:pt x="5657" y="9901"/>
                    <a:pt x="5952" y="11013"/>
                  </a:cubicBezTo>
                  <a:cubicBezTo>
                    <a:pt x="4971" y="10588"/>
                    <a:pt x="3924" y="10359"/>
                    <a:pt x="2878" y="10326"/>
                  </a:cubicBezTo>
                  <a:cubicBezTo>
                    <a:pt x="2420" y="10326"/>
                    <a:pt x="1276" y="10326"/>
                    <a:pt x="1276" y="11013"/>
                  </a:cubicBezTo>
                  <a:cubicBezTo>
                    <a:pt x="1276" y="11739"/>
                    <a:pt x="2207" y="11916"/>
                    <a:pt x="3262" y="11916"/>
                  </a:cubicBezTo>
                  <a:cubicBezTo>
                    <a:pt x="4265" y="11916"/>
                    <a:pt x="5379" y="11756"/>
                    <a:pt x="5911" y="11756"/>
                  </a:cubicBezTo>
                  <a:cubicBezTo>
                    <a:pt x="5978" y="11756"/>
                    <a:pt x="6035" y="11759"/>
                    <a:pt x="6082" y="11765"/>
                  </a:cubicBezTo>
                  <a:lnTo>
                    <a:pt x="6148" y="11765"/>
                  </a:lnTo>
                  <a:cubicBezTo>
                    <a:pt x="6540" y="13301"/>
                    <a:pt x="6867" y="14838"/>
                    <a:pt x="7161" y="16375"/>
                  </a:cubicBezTo>
                  <a:cubicBezTo>
                    <a:pt x="5965" y="16113"/>
                    <a:pt x="4899" y="15668"/>
                    <a:pt x="3662" y="15668"/>
                  </a:cubicBezTo>
                  <a:cubicBezTo>
                    <a:pt x="3512" y="15668"/>
                    <a:pt x="3360" y="15674"/>
                    <a:pt x="3205" y="15688"/>
                  </a:cubicBezTo>
                  <a:cubicBezTo>
                    <a:pt x="2682" y="15721"/>
                    <a:pt x="1537" y="15754"/>
                    <a:pt x="1472" y="16506"/>
                  </a:cubicBezTo>
                  <a:cubicBezTo>
                    <a:pt x="1406" y="17225"/>
                    <a:pt x="3107" y="17454"/>
                    <a:pt x="3565" y="17520"/>
                  </a:cubicBezTo>
                  <a:cubicBezTo>
                    <a:pt x="4099" y="17579"/>
                    <a:pt x="4681" y="17632"/>
                    <a:pt x="5267" y="17632"/>
                  </a:cubicBezTo>
                  <a:cubicBezTo>
                    <a:pt x="5971" y="17632"/>
                    <a:pt x="6682" y="17555"/>
                    <a:pt x="7325" y="17323"/>
                  </a:cubicBezTo>
                  <a:cubicBezTo>
                    <a:pt x="7554" y="18664"/>
                    <a:pt x="7717" y="20037"/>
                    <a:pt x="7913" y="21378"/>
                  </a:cubicBezTo>
                  <a:cubicBezTo>
                    <a:pt x="6775" y="20991"/>
                    <a:pt x="5541" y="20350"/>
                    <a:pt x="4345" y="20350"/>
                  </a:cubicBezTo>
                  <a:cubicBezTo>
                    <a:pt x="3823" y="20350"/>
                    <a:pt x="3309" y="20472"/>
                    <a:pt x="2812" y="20789"/>
                  </a:cubicBezTo>
                  <a:cubicBezTo>
                    <a:pt x="2649" y="20887"/>
                    <a:pt x="2649" y="21116"/>
                    <a:pt x="2812" y="21214"/>
                  </a:cubicBezTo>
                  <a:cubicBezTo>
                    <a:pt x="3970" y="21885"/>
                    <a:pt x="5411" y="22101"/>
                    <a:pt x="6766" y="22101"/>
                  </a:cubicBezTo>
                  <a:cubicBezTo>
                    <a:pt x="6866" y="22101"/>
                    <a:pt x="6965" y="22100"/>
                    <a:pt x="7063" y="22097"/>
                  </a:cubicBezTo>
                  <a:lnTo>
                    <a:pt x="7129" y="22097"/>
                  </a:lnTo>
                  <a:cubicBezTo>
                    <a:pt x="7145" y="22114"/>
                    <a:pt x="7161" y="22122"/>
                    <a:pt x="7178" y="22122"/>
                  </a:cubicBezTo>
                  <a:cubicBezTo>
                    <a:pt x="7194" y="22122"/>
                    <a:pt x="7210" y="22114"/>
                    <a:pt x="7227" y="22097"/>
                  </a:cubicBezTo>
                  <a:cubicBezTo>
                    <a:pt x="7488" y="22097"/>
                    <a:pt x="7717" y="22097"/>
                    <a:pt x="7979" y="22065"/>
                  </a:cubicBezTo>
                  <a:cubicBezTo>
                    <a:pt x="8208" y="24452"/>
                    <a:pt x="8306" y="26839"/>
                    <a:pt x="8240" y="29225"/>
                  </a:cubicBezTo>
                  <a:cubicBezTo>
                    <a:pt x="8142" y="33215"/>
                    <a:pt x="7685" y="37237"/>
                    <a:pt x="7358" y="41226"/>
                  </a:cubicBezTo>
                  <a:cubicBezTo>
                    <a:pt x="7031" y="45378"/>
                    <a:pt x="5298" y="49269"/>
                    <a:pt x="4349" y="53291"/>
                  </a:cubicBezTo>
                  <a:cubicBezTo>
                    <a:pt x="4310" y="53486"/>
                    <a:pt x="4469" y="53612"/>
                    <a:pt x="4624" y="53612"/>
                  </a:cubicBezTo>
                  <a:cubicBezTo>
                    <a:pt x="4729" y="53612"/>
                    <a:pt x="4833" y="53554"/>
                    <a:pt x="4872" y="53422"/>
                  </a:cubicBezTo>
                  <a:cubicBezTo>
                    <a:pt x="5755" y="49596"/>
                    <a:pt x="7227" y="45934"/>
                    <a:pt x="7783" y="42043"/>
                  </a:cubicBezTo>
                  <a:cubicBezTo>
                    <a:pt x="8371" y="37825"/>
                    <a:pt x="8600" y="33444"/>
                    <a:pt x="8764" y="29225"/>
                  </a:cubicBezTo>
                  <a:cubicBezTo>
                    <a:pt x="8796" y="27885"/>
                    <a:pt x="8796" y="26544"/>
                    <a:pt x="8764" y="25236"/>
                  </a:cubicBezTo>
                  <a:cubicBezTo>
                    <a:pt x="8829" y="25236"/>
                    <a:pt x="8894" y="25171"/>
                    <a:pt x="8927" y="25106"/>
                  </a:cubicBezTo>
                  <a:lnTo>
                    <a:pt x="8927" y="25073"/>
                  </a:lnTo>
                  <a:cubicBezTo>
                    <a:pt x="9777" y="24517"/>
                    <a:pt x="10431" y="23667"/>
                    <a:pt x="11216" y="23046"/>
                  </a:cubicBezTo>
                  <a:cubicBezTo>
                    <a:pt x="11870" y="22490"/>
                    <a:pt x="12687" y="21770"/>
                    <a:pt x="12687" y="20855"/>
                  </a:cubicBezTo>
                  <a:cubicBezTo>
                    <a:pt x="12687" y="20724"/>
                    <a:pt x="12589" y="20626"/>
                    <a:pt x="12458" y="20626"/>
                  </a:cubicBezTo>
                  <a:cubicBezTo>
                    <a:pt x="12295" y="20588"/>
                    <a:pt x="12138" y="20570"/>
                    <a:pt x="11987" y="20570"/>
                  </a:cubicBezTo>
                  <a:cubicBezTo>
                    <a:pt x="10314" y="20570"/>
                    <a:pt x="9325" y="22754"/>
                    <a:pt x="8665" y="24223"/>
                  </a:cubicBezTo>
                  <a:cubicBezTo>
                    <a:pt x="8567" y="22784"/>
                    <a:pt x="8437" y="21313"/>
                    <a:pt x="8240" y="19874"/>
                  </a:cubicBezTo>
                  <a:cubicBezTo>
                    <a:pt x="8306" y="19874"/>
                    <a:pt x="8371" y="19841"/>
                    <a:pt x="8404" y="19808"/>
                  </a:cubicBezTo>
                  <a:cubicBezTo>
                    <a:pt x="9352" y="18729"/>
                    <a:pt x="10791" y="17389"/>
                    <a:pt x="10824" y="15852"/>
                  </a:cubicBezTo>
                  <a:cubicBezTo>
                    <a:pt x="10824" y="15721"/>
                    <a:pt x="10725" y="15590"/>
                    <a:pt x="10562" y="15590"/>
                  </a:cubicBezTo>
                  <a:cubicBezTo>
                    <a:pt x="9123" y="15688"/>
                    <a:pt x="8469" y="17291"/>
                    <a:pt x="8077" y="18631"/>
                  </a:cubicBezTo>
                  <a:cubicBezTo>
                    <a:pt x="7848" y="17323"/>
                    <a:pt x="7619" y="16015"/>
                    <a:pt x="7325" y="14707"/>
                  </a:cubicBezTo>
                  <a:lnTo>
                    <a:pt x="7325" y="14707"/>
                  </a:lnTo>
                  <a:cubicBezTo>
                    <a:pt x="7351" y="14716"/>
                    <a:pt x="7377" y="14720"/>
                    <a:pt x="7403" y="14720"/>
                  </a:cubicBezTo>
                  <a:cubicBezTo>
                    <a:pt x="7473" y="14720"/>
                    <a:pt x="7539" y="14690"/>
                    <a:pt x="7586" y="14642"/>
                  </a:cubicBezTo>
                  <a:cubicBezTo>
                    <a:pt x="7979" y="14217"/>
                    <a:pt x="11510" y="9737"/>
                    <a:pt x="9712" y="9443"/>
                  </a:cubicBezTo>
                  <a:cubicBezTo>
                    <a:pt x="9683" y="9438"/>
                    <a:pt x="9653" y="9436"/>
                    <a:pt x="9625" y="9436"/>
                  </a:cubicBezTo>
                  <a:cubicBezTo>
                    <a:pt x="9045" y="9436"/>
                    <a:pt x="8588" y="10344"/>
                    <a:pt x="8338" y="10718"/>
                  </a:cubicBezTo>
                  <a:cubicBezTo>
                    <a:pt x="7815" y="11667"/>
                    <a:pt x="7390" y="12680"/>
                    <a:pt x="7129" y="13759"/>
                  </a:cubicBezTo>
                  <a:cubicBezTo>
                    <a:pt x="6834" y="12451"/>
                    <a:pt x="6507" y="11143"/>
                    <a:pt x="6115" y="9868"/>
                  </a:cubicBezTo>
                  <a:cubicBezTo>
                    <a:pt x="6867" y="9018"/>
                    <a:pt x="7227" y="7808"/>
                    <a:pt x="7750" y="6827"/>
                  </a:cubicBezTo>
                  <a:cubicBezTo>
                    <a:pt x="8208" y="6010"/>
                    <a:pt x="8731" y="4996"/>
                    <a:pt x="8502" y="4015"/>
                  </a:cubicBezTo>
                  <a:cubicBezTo>
                    <a:pt x="8455" y="3921"/>
                    <a:pt x="8358" y="3845"/>
                    <a:pt x="8246" y="3845"/>
                  </a:cubicBezTo>
                  <a:cubicBezTo>
                    <a:pt x="8202" y="3845"/>
                    <a:pt x="8156" y="3857"/>
                    <a:pt x="8110" y="3884"/>
                  </a:cubicBezTo>
                  <a:cubicBezTo>
                    <a:pt x="6638" y="4538"/>
                    <a:pt x="5788" y="6566"/>
                    <a:pt x="5690" y="8266"/>
                  </a:cubicBezTo>
                  <a:cubicBezTo>
                    <a:pt x="5363" y="7187"/>
                    <a:pt x="5036" y="6141"/>
                    <a:pt x="4676" y="5062"/>
                  </a:cubicBezTo>
                  <a:lnTo>
                    <a:pt x="4676" y="5029"/>
                  </a:lnTo>
                  <a:cubicBezTo>
                    <a:pt x="4584" y="4019"/>
                    <a:pt x="4120" y="0"/>
                    <a:pt x="25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9" name="Google Shape;379;p22"/>
            <p:cNvGrpSpPr/>
            <p:nvPr/>
          </p:nvGrpSpPr>
          <p:grpSpPr>
            <a:xfrm>
              <a:off x="-144996" y="1753753"/>
              <a:ext cx="821067" cy="1785140"/>
              <a:chOff x="5269250" y="2611925"/>
              <a:chExt cx="520750" cy="1132200"/>
            </a:xfrm>
          </p:grpSpPr>
          <p:sp>
            <p:nvSpPr>
              <p:cNvPr id="380" name="Google Shape;380;p22"/>
              <p:cNvSpPr/>
              <p:nvPr/>
            </p:nvSpPr>
            <p:spPr>
              <a:xfrm>
                <a:off x="5269250" y="2611925"/>
                <a:ext cx="520750" cy="1132200"/>
              </a:xfrm>
              <a:custGeom>
                <a:avLst/>
                <a:gdLst/>
                <a:ahLst/>
                <a:cxnLst/>
                <a:rect l="l" t="t" r="r" b="b"/>
                <a:pathLst>
                  <a:path w="20830" h="45288" extrusionOk="0">
                    <a:moveTo>
                      <a:pt x="17134" y="0"/>
                    </a:moveTo>
                    <a:cubicBezTo>
                      <a:pt x="15434" y="1145"/>
                      <a:pt x="13832" y="2878"/>
                      <a:pt x="12458" y="4284"/>
                    </a:cubicBezTo>
                    <a:cubicBezTo>
                      <a:pt x="11706" y="5101"/>
                      <a:pt x="10529" y="6246"/>
                      <a:pt x="10529" y="7227"/>
                    </a:cubicBezTo>
                    <a:cubicBezTo>
                      <a:pt x="10660" y="7946"/>
                      <a:pt x="12033" y="8992"/>
                      <a:pt x="12164" y="9908"/>
                    </a:cubicBezTo>
                    <a:cubicBezTo>
                      <a:pt x="11052" y="9483"/>
                      <a:pt x="10104" y="8339"/>
                      <a:pt x="8960" y="7619"/>
                    </a:cubicBezTo>
                    <a:cubicBezTo>
                      <a:pt x="8077" y="9189"/>
                      <a:pt x="6573" y="10856"/>
                      <a:pt x="6017" y="12720"/>
                    </a:cubicBezTo>
                    <a:cubicBezTo>
                      <a:pt x="5298" y="15336"/>
                      <a:pt x="7194" y="15205"/>
                      <a:pt x="7815" y="17396"/>
                    </a:cubicBezTo>
                    <a:cubicBezTo>
                      <a:pt x="6605" y="17036"/>
                      <a:pt x="5690" y="16382"/>
                      <a:pt x="4611" y="15761"/>
                    </a:cubicBezTo>
                    <a:cubicBezTo>
                      <a:pt x="3303" y="17461"/>
                      <a:pt x="2257" y="20306"/>
                      <a:pt x="1930" y="22497"/>
                    </a:cubicBezTo>
                    <a:cubicBezTo>
                      <a:pt x="2878" y="23183"/>
                      <a:pt x="4186" y="23936"/>
                      <a:pt x="4578" y="24982"/>
                    </a:cubicBezTo>
                    <a:cubicBezTo>
                      <a:pt x="3532" y="24688"/>
                      <a:pt x="2355" y="24361"/>
                      <a:pt x="1112" y="24034"/>
                    </a:cubicBezTo>
                    <a:lnTo>
                      <a:pt x="1112" y="24034"/>
                    </a:lnTo>
                    <a:cubicBezTo>
                      <a:pt x="0" y="27729"/>
                      <a:pt x="1145" y="32372"/>
                      <a:pt x="1570" y="36197"/>
                    </a:cubicBezTo>
                    <a:cubicBezTo>
                      <a:pt x="1962" y="38715"/>
                      <a:pt x="3139" y="42999"/>
                      <a:pt x="4676" y="45255"/>
                    </a:cubicBezTo>
                    <a:lnTo>
                      <a:pt x="4676" y="45287"/>
                    </a:lnTo>
                    <a:cubicBezTo>
                      <a:pt x="9483" y="41723"/>
                      <a:pt x="11281" y="36753"/>
                      <a:pt x="14061" y="31587"/>
                    </a:cubicBezTo>
                    <a:cubicBezTo>
                      <a:pt x="13112" y="30900"/>
                      <a:pt x="11674" y="30246"/>
                      <a:pt x="11216" y="29069"/>
                    </a:cubicBezTo>
                    <a:cubicBezTo>
                      <a:pt x="11385" y="29046"/>
                      <a:pt x="11549" y="29036"/>
                      <a:pt x="11711" y="29036"/>
                    </a:cubicBezTo>
                    <a:cubicBezTo>
                      <a:pt x="12705" y="29036"/>
                      <a:pt x="13580" y="29419"/>
                      <a:pt x="14649" y="29560"/>
                    </a:cubicBezTo>
                    <a:cubicBezTo>
                      <a:pt x="15271" y="27205"/>
                      <a:pt x="16121" y="24884"/>
                      <a:pt x="17102" y="22660"/>
                    </a:cubicBezTo>
                    <a:cubicBezTo>
                      <a:pt x="16088" y="21876"/>
                      <a:pt x="15238" y="20829"/>
                      <a:pt x="14224" y="19848"/>
                    </a:cubicBezTo>
                    <a:cubicBezTo>
                      <a:pt x="14697" y="19754"/>
                      <a:pt x="15123" y="19724"/>
                      <a:pt x="15508" y="19724"/>
                    </a:cubicBezTo>
                    <a:cubicBezTo>
                      <a:pt x="16131" y="19724"/>
                      <a:pt x="16648" y="19801"/>
                      <a:pt x="17086" y="19801"/>
                    </a:cubicBezTo>
                    <a:cubicBezTo>
                      <a:pt x="17966" y="19801"/>
                      <a:pt x="18527" y="19491"/>
                      <a:pt x="18998" y="17625"/>
                    </a:cubicBezTo>
                    <a:cubicBezTo>
                      <a:pt x="19489" y="15663"/>
                      <a:pt x="20012" y="13505"/>
                      <a:pt x="20339" y="11314"/>
                    </a:cubicBezTo>
                    <a:cubicBezTo>
                      <a:pt x="19227" y="10889"/>
                      <a:pt x="17984" y="10758"/>
                      <a:pt x="16873" y="10333"/>
                    </a:cubicBezTo>
                    <a:cubicBezTo>
                      <a:pt x="18213" y="10104"/>
                      <a:pt x="19587" y="10170"/>
                      <a:pt x="20829" y="9843"/>
                    </a:cubicBezTo>
                    <a:cubicBezTo>
                      <a:pt x="20110" y="6867"/>
                      <a:pt x="19064" y="2616"/>
                      <a:pt x="17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2"/>
              <p:cNvSpPr/>
              <p:nvPr/>
            </p:nvSpPr>
            <p:spPr>
              <a:xfrm>
                <a:off x="5375525" y="2730650"/>
                <a:ext cx="309825" cy="998550"/>
              </a:xfrm>
              <a:custGeom>
                <a:avLst/>
                <a:gdLst/>
                <a:ahLst/>
                <a:cxnLst/>
                <a:rect l="l" t="t" r="r" b="b"/>
                <a:pathLst>
                  <a:path w="12393" h="39942" extrusionOk="0">
                    <a:moveTo>
                      <a:pt x="12148" y="1"/>
                    </a:moveTo>
                    <a:cubicBezTo>
                      <a:pt x="12033" y="1"/>
                      <a:pt x="11919" y="74"/>
                      <a:pt x="11902" y="222"/>
                    </a:cubicBezTo>
                    <a:cubicBezTo>
                      <a:pt x="11870" y="2674"/>
                      <a:pt x="10202" y="4865"/>
                      <a:pt x="9156" y="6957"/>
                    </a:cubicBezTo>
                    <a:cubicBezTo>
                      <a:pt x="7979" y="9344"/>
                      <a:pt x="6998" y="11862"/>
                      <a:pt x="6278" y="14413"/>
                    </a:cubicBezTo>
                    <a:cubicBezTo>
                      <a:pt x="5494" y="17127"/>
                      <a:pt x="4872" y="19873"/>
                      <a:pt x="4218" y="22587"/>
                    </a:cubicBezTo>
                    <a:cubicBezTo>
                      <a:pt x="3564" y="25301"/>
                      <a:pt x="2747" y="27852"/>
                      <a:pt x="1864" y="30467"/>
                    </a:cubicBezTo>
                    <a:cubicBezTo>
                      <a:pt x="883" y="33476"/>
                      <a:pt x="0" y="36549"/>
                      <a:pt x="66" y="39721"/>
                    </a:cubicBezTo>
                    <a:cubicBezTo>
                      <a:pt x="82" y="39868"/>
                      <a:pt x="196" y="39942"/>
                      <a:pt x="311" y="39942"/>
                    </a:cubicBezTo>
                    <a:cubicBezTo>
                      <a:pt x="425" y="39942"/>
                      <a:pt x="540" y="39868"/>
                      <a:pt x="556" y="39721"/>
                    </a:cubicBezTo>
                    <a:cubicBezTo>
                      <a:pt x="491" y="36844"/>
                      <a:pt x="1243" y="34064"/>
                      <a:pt x="2126" y="31350"/>
                    </a:cubicBezTo>
                    <a:cubicBezTo>
                      <a:pt x="3008" y="28604"/>
                      <a:pt x="3891" y="26020"/>
                      <a:pt x="4578" y="23274"/>
                    </a:cubicBezTo>
                    <a:cubicBezTo>
                      <a:pt x="5853" y="17911"/>
                      <a:pt x="7030" y="12483"/>
                      <a:pt x="9450" y="7481"/>
                    </a:cubicBezTo>
                    <a:cubicBezTo>
                      <a:pt x="10562" y="5192"/>
                      <a:pt x="12360" y="2870"/>
                      <a:pt x="12393" y="222"/>
                    </a:cubicBezTo>
                    <a:cubicBezTo>
                      <a:pt x="12377" y="74"/>
                      <a:pt x="12262" y="1"/>
                      <a:pt x="121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2"/>
              <p:cNvSpPr/>
              <p:nvPr/>
            </p:nvSpPr>
            <p:spPr>
              <a:xfrm>
                <a:off x="5600650" y="2767750"/>
                <a:ext cx="114650" cy="87200"/>
              </a:xfrm>
              <a:custGeom>
                <a:avLst/>
                <a:gdLst/>
                <a:ahLst/>
                <a:cxnLst/>
                <a:rect l="l" t="t" r="r" b="b"/>
                <a:pathLst>
                  <a:path w="4586" h="3488" extrusionOk="0">
                    <a:moveTo>
                      <a:pt x="279" y="1"/>
                    </a:moveTo>
                    <a:cubicBezTo>
                      <a:pt x="141" y="1"/>
                      <a:pt x="1" y="114"/>
                      <a:pt x="20" y="307"/>
                    </a:cubicBezTo>
                    <a:cubicBezTo>
                      <a:pt x="314" y="1353"/>
                      <a:pt x="739" y="2400"/>
                      <a:pt x="1295" y="3348"/>
                    </a:cubicBezTo>
                    <a:cubicBezTo>
                      <a:pt x="1322" y="3429"/>
                      <a:pt x="1415" y="3487"/>
                      <a:pt x="1502" y="3487"/>
                    </a:cubicBezTo>
                    <a:cubicBezTo>
                      <a:pt x="1521" y="3487"/>
                      <a:pt x="1539" y="3485"/>
                      <a:pt x="1557" y="3479"/>
                    </a:cubicBezTo>
                    <a:cubicBezTo>
                      <a:pt x="2570" y="3119"/>
                      <a:pt x="3519" y="2596"/>
                      <a:pt x="4369" y="1942"/>
                    </a:cubicBezTo>
                    <a:cubicBezTo>
                      <a:pt x="4586" y="1807"/>
                      <a:pt x="4443" y="1469"/>
                      <a:pt x="4239" y="1469"/>
                    </a:cubicBezTo>
                    <a:cubicBezTo>
                      <a:pt x="4197" y="1469"/>
                      <a:pt x="4152" y="1483"/>
                      <a:pt x="4107" y="1517"/>
                    </a:cubicBezTo>
                    <a:cubicBezTo>
                      <a:pt x="3346" y="2095"/>
                      <a:pt x="2500" y="2560"/>
                      <a:pt x="1622" y="2912"/>
                    </a:cubicBezTo>
                    <a:lnTo>
                      <a:pt x="1622" y="2912"/>
                    </a:lnTo>
                    <a:cubicBezTo>
                      <a:pt x="1144" y="2047"/>
                      <a:pt x="755" y="1126"/>
                      <a:pt x="510" y="176"/>
                    </a:cubicBezTo>
                    <a:cubicBezTo>
                      <a:pt x="470" y="56"/>
                      <a:pt x="375" y="1"/>
                      <a:pt x="2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2"/>
              <p:cNvSpPr/>
              <p:nvPr/>
            </p:nvSpPr>
            <p:spPr>
              <a:xfrm>
                <a:off x="5514125" y="2889900"/>
                <a:ext cx="183650" cy="111475"/>
              </a:xfrm>
              <a:custGeom>
                <a:avLst/>
                <a:gdLst/>
                <a:ahLst/>
                <a:cxnLst/>
                <a:rect l="l" t="t" r="r" b="b"/>
                <a:pathLst>
                  <a:path w="7346" h="4459" extrusionOk="0">
                    <a:moveTo>
                      <a:pt x="351" y="1"/>
                    </a:moveTo>
                    <a:cubicBezTo>
                      <a:pt x="183" y="1"/>
                      <a:pt x="0" y="188"/>
                      <a:pt x="113" y="391"/>
                    </a:cubicBezTo>
                    <a:cubicBezTo>
                      <a:pt x="734" y="1666"/>
                      <a:pt x="1192" y="3072"/>
                      <a:pt x="1879" y="4348"/>
                    </a:cubicBezTo>
                    <a:cubicBezTo>
                      <a:pt x="1928" y="4421"/>
                      <a:pt x="1995" y="4458"/>
                      <a:pt x="2081" y="4458"/>
                    </a:cubicBezTo>
                    <a:cubicBezTo>
                      <a:pt x="2110" y="4458"/>
                      <a:pt x="2140" y="4454"/>
                      <a:pt x="2173" y="4446"/>
                    </a:cubicBezTo>
                    <a:cubicBezTo>
                      <a:pt x="3906" y="3988"/>
                      <a:pt x="5574" y="3269"/>
                      <a:pt x="7143" y="2386"/>
                    </a:cubicBezTo>
                    <a:cubicBezTo>
                      <a:pt x="7345" y="2212"/>
                      <a:pt x="7190" y="1911"/>
                      <a:pt x="6971" y="1911"/>
                    </a:cubicBezTo>
                    <a:cubicBezTo>
                      <a:pt x="6942" y="1911"/>
                      <a:pt x="6912" y="1917"/>
                      <a:pt x="6882" y="1928"/>
                    </a:cubicBezTo>
                    <a:cubicBezTo>
                      <a:pt x="5403" y="2777"/>
                      <a:pt x="3864" y="3445"/>
                      <a:pt x="2235" y="3902"/>
                    </a:cubicBezTo>
                    <a:lnTo>
                      <a:pt x="2235" y="3902"/>
                    </a:lnTo>
                    <a:cubicBezTo>
                      <a:pt x="1576" y="2677"/>
                      <a:pt x="1161" y="1344"/>
                      <a:pt x="538" y="130"/>
                    </a:cubicBezTo>
                    <a:cubicBezTo>
                      <a:pt x="498" y="38"/>
                      <a:pt x="426" y="1"/>
                      <a:pt x="3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2"/>
              <p:cNvSpPr/>
              <p:nvPr/>
            </p:nvSpPr>
            <p:spPr>
              <a:xfrm>
                <a:off x="5488175" y="3009725"/>
                <a:ext cx="135550" cy="113975"/>
              </a:xfrm>
              <a:custGeom>
                <a:avLst/>
                <a:gdLst/>
                <a:ahLst/>
                <a:cxnLst/>
                <a:rect l="l" t="t" r="r" b="b"/>
                <a:pathLst>
                  <a:path w="5422" h="4559" extrusionOk="0">
                    <a:moveTo>
                      <a:pt x="275" y="1"/>
                    </a:moveTo>
                    <a:cubicBezTo>
                      <a:pt x="133" y="1"/>
                      <a:pt x="1" y="114"/>
                      <a:pt x="39" y="307"/>
                    </a:cubicBezTo>
                    <a:cubicBezTo>
                      <a:pt x="399" y="1713"/>
                      <a:pt x="857" y="3086"/>
                      <a:pt x="1413" y="4459"/>
                    </a:cubicBezTo>
                    <a:cubicBezTo>
                      <a:pt x="1455" y="4523"/>
                      <a:pt x="1538" y="4559"/>
                      <a:pt x="1627" y="4559"/>
                    </a:cubicBezTo>
                    <a:cubicBezTo>
                      <a:pt x="1676" y="4559"/>
                      <a:pt x="1726" y="4548"/>
                      <a:pt x="1772" y="4525"/>
                    </a:cubicBezTo>
                    <a:cubicBezTo>
                      <a:pt x="2851" y="3707"/>
                      <a:pt x="4028" y="3053"/>
                      <a:pt x="5173" y="2367"/>
                    </a:cubicBezTo>
                    <a:cubicBezTo>
                      <a:pt x="5421" y="2201"/>
                      <a:pt x="5274" y="1872"/>
                      <a:pt x="5044" y="1872"/>
                    </a:cubicBezTo>
                    <a:cubicBezTo>
                      <a:pt x="5002" y="1872"/>
                      <a:pt x="4957" y="1884"/>
                      <a:pt x="4911" y="1909"/>
                    </a:cubicBezTo>
                    <a:cubicBezTo>
                      <a:pt x="3853" y="2574"/>
                      <a:pt x="2767" y="3183"/>
                      <a:pt x="1756" y="3918"/>
                    </a:cubicBezTo>
                    <a:lnTo>
                      <a:pt x="1756" y="3918"/>
                    </a:lnTo>
                    <a:cubicBezTo>
                      <a:pt x="1256" y="2670"/>
                      <a:pt x="864" y="1423"/>
                      <a:pt x="530" y="176"/>
                    </a:cubicBezTo>
                    <a:cubicBezTo>
                      <a:pt x="476" y="55"/>
                      <a:pt x="373"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2"/>
              <p:cNvSpPr/>
              <p:nvPr/>
            </p:nvSpPr>
            <p:spPr>
              <a:xfrm>
                <a:off x="5411050" y="3114850"/>
                <a:ext cx="205350" cy="166000"/>
              </a:xfrm>
              <a:custGeom>
                <a:avLst/>
                <a:gdLst/>
                <a:ahLst/>
                <a:cxnLst/>
                <a:rect l="l" t="t" r="r" b="b"/>
                <a:pathLst>
                  <a:path w="8214" h="6640" extrusionOk="0">
                    <a:moveTo>
                      <a:pt x="360" y="1"/>
                    </a:moveTo>
                    <a:cubicBezTo>
                      <a:pt x="177" y="1"/>
                      <a:pt x="1" y="201"/>
                      <a:pt x="116" y="385"/>
                    </a:cubicBezTo>
                    <a:lnTo>
                      <a:pt x="149" y="385"/>
                    </a:lnTo>
                    <a:cubicBezTo>
                      <a:pt x="1359" y="2282"/>
                      <a:pt x="1882" y="4538"/>
                      <a:pt x="2993" y="6500"/>
                    </a:cubicBezTo>
                    <a:cubicBezTo>
                      <a:pt x="3047" y="6581"/>
                      <a:pt x="3145" y="6639"/>
                      <a:pt x="3233" y="6639"/>
                    </a:cubicBezTo>
                    <a:cubicBezTo>
                      <a:pt x="3252" y="6639"/>
                      <a:pt x="3270" y="6636"/>
                      <a:pt x="3288" y="6631"/>
                    </a:cubicBezTo>
                    <a:cubicBezTo>
                      <a:pt x="4955" y="5977"/>
                      <a:pt x="6525" y="5159"/>
                      <a:pt x="7996" y="4146"/>
                    </a:cubicBezTo>
                    <a:cubicBezTo>
                      <a:pt x="8213" y="4010"/>
                      <a:pt x="8071" y="3672"/>
                      <a:pt x="7866" y="3672"/>
                    </a:cubicBezTo>
                    <a:cubicBezTo>
                      <a:pt x="7824" y="3672"/>
                      <a:pt x="7780" y="3687"/>
                      <a:pt x="7735" y="3720"/>
                    </a:cubicBezTo>
                    <a:cubicBezTo>
                      <a:pt x="6347" y="4667"/>
                      <a:pt x="4868" y="5461"/>
                      <a:pt x="3327" y="6073"/>
                    </a:cubicBezTo>
                    <a:lnTo>
                      <a:pt x="3327" y="6073"/>
                    </a:lnTo>
                    <a:cubicBezTo>
                      <a:pt x="2277" y="4151"/>
                      <a:pt x="1750" y="1967"/>
                      <a:pt x="574" y="124"/>
                    </a:cubicBezTo>
                    <a:cubicBezTo>
                      <a:pt x="516" y="36"/>
                      <a:pt x="437" y="1"/>
                      <a:pt x="3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2"/>
              <p:cNvSpPr/>
              <p:nvPr/>
            </p:nvSpPr>
            <p:spPr>
              <a:xfrm>
                <a:off x="5372575" y="3295825"/>
                <a:ext cx="183550" cy="154825"/>
              </a:xfrm>
              <a:custGeom>
                <a:avLst/>
                <a:gdLst/>
                <a:ahLst/>
                <a:cxnLst/>
                <a:rect l="l" t="t" r="r" b="b"/>
                <a:pathLst>
                  <a:path w="7342" h="6193" extrusionOk="0">
                    <a:moveTo>
                      <a:pt x="279" y="1"/>
                    </a:moveTo>
                    <a:cubicBezTo>
                      <a:pt x="141" y="1"/>
                      <a:pt x="1" y="114"/>
                      <a:pt x="20" y="307"/>
                    </a:cubicBezTo>
                    <a:cubicBezTo>
                      <a:pt x="543" y="2334"/>
                      <a:pt x="1393" y="4296"/>
                      <a:pt x="2505" y="6095"/>
                    </a:cubicBezTo>
                    <a:cubicBezTo>
                      <a:pt x="2538" y="6160"/>
                      <a:pt x="2636" y="6193"/>
                      <a:pt x="2734" y="6193"/>
                    </a:cubicBezTo>
                    <a:cubicBezTo>
                      <a:pt x="4238" y="5997"/>
                      <a:pt x="5677" y="5572"/>
                      <a:pt x="7083" y="4950"/>
                    </a:cubicBezTo>
                    <a:cubicBezTo>
                      <a:pt x="7341" y="4836"/>
                      <a:pt x="7172" y="4469"/>
                      <a:pt x="6927" y="4469"/>
                    </a:cubicBezTo>
                    <a:cubicBezTo>
                      <a:pt x="6893" y="4469"/>
                      <a:pt x="6858" y="4476"/>
                      <a:pt x="6821" y="4493"/>
                    </a:cubicBezTo>
                    <a:cubicBezTo>
                      <a:pt x="5555" y="5094"/>
                      <a:pt x="4228" y="5481"/>
                      <a:pt x="2869" y="5683"/>
                    </a:cubicBezTo>
                    <a:lnTo>
                      <a:pt x="2869" y="5683"/>
                    </a:lnTo>
                    <a:cubicBezTo>
                      <a:pt x="1805" y="3960"/>
                      <a:pt x="1019" y="2114"/>
                      <a:pt x="511" y="176"/>
                    </a:cubicBezTo>
                    <a:cubicBezTo>
                      <a:pt x="470" y="56"/>
                      <a:pt x="375" y="1"/>
                      <a:pt x="2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2"/>
              <p:cNvSpPr/>
              <p:nvPr/>
            </p:nvSpPr>
            <p:spPr>
              <a:xfrm>
                <a:off x="5353925" y="3462025"/>
                <a:ext cx="150050" cy="97700"/>
              </a:xfrm>
              <a:custGeom>
                <a:avLst/>
                <a:gdLst/>
                <a:ahLst/>
                <a:cxnLst/>
                <a:rect l="l" t="t" r="r" b="b"/>
                <a:pathLst>
                  <a:path w="6002" h="3908" extrusionOk="0">
                    <a:moveTo>
                      <a:pt x="308" y="0"/>
                    </a:moveTo>
                    <a:cubicBezTo>
                      <a:pt x="149" y="0"/>
                      <a:pt x="0" y="119"/>
                      <a:pt x="79" y="297"/>
                    </a:cubicBezTo>
                    <a:lnTo>
                      <a:pt x="79" y="330"/>
                    </a:lnTo>
                    <a:cubicBezTo>
                      <a:pt x="308" y="885"/>
                      <a:pt x="439" y="1474"/>
                      <a:pt x="603" y="2063"/>
                    </a:cubicBezTo>
                    <a:cubicBezTo>
                      <a:pt x="766" y="2553"/>
                      <a:pt x="962" y="3240"/>
                      <a:pt x="1420" y="3599"/>
                    </a:cubicBezTo>
                    <a:cubicBezTo>
                      <a:pt x="1724" y="3831"/>
                      <a:pt x="2095" y="3908"/>
                      <a:pt x="2477" y="3908"/>
                    </a:cubicBezTo>
                    <a:cubicBezTo>
                      <a:pt x="2794" y="3908"/>
                      <a:pt x="3118" y="3855"/>
                      <a:pt x="3415" y="3796"/>
                    </a:cubicBezTo>
                    <a:cubicBezTo>
                      <a:pt x="4199" y="3599"/>
                      <a:pt x="4951" y="3371"/>
                      <a:pt x="5704" y="3076"/>
                    </a:cubicBezTo>
                    <a:cubicBezTo>
                      <a:pt x="6001" y="2987"/>
                      <a:pt x="5920" y="2573"/>
                      <a:pt x="5656" y="2573"/>
                    </a:cubicBezTo>
                    <a:cubicBezTo>
                      <a:pt x="5630" y="2573"/>
                      <a:pt x="5602" y="2577"/>
                      <a:pt x="5573" y="2586"/>
                    </a:cubicBezTo>
                    <a:cubicBezTo>
                      <a:pt x="4919" y="2815"/>
                      <a:pt x="4232" y="3076"/>
                      <a:pt x="3545" y="3240"/>
                    </a:cubicBezTo>
                    <a:cubicBezTo>
                      <a:pt x="3235" y="3313"/>
                      <a:pt x="2843" y="3406"/>
                      <a:pt x="2472" y="3406"/>
                    </a:cubicBezTo>
                    <a:cubicBezTo>
                      <a:pt x="2179" y="3406"/>
                      <a:pt x="1898" y="3348"/>
                      <a:pt x="1682" y="3174"/>
                    </a:cubicBezTo>
                    <a:cubicBezTo>
                      <a:pt x="1518" y="3011"/>
                      <a:pt x="1420" y="2815"/>
                      <a:pt x="1355" y="2618"/>
                    </a:cubicBezTo>
                    <a:cubicBezTo>
                      <a:pt x="1224" y="2324"/>
                      <a:pt x="1126" y="2030"/>
                      <a:pt x="1060" y="1736"/>
                    </a:cubicBezTo>
                    <a:cubicBezTo>
                      <a:pt x="897" y="1212"/>
                      <a:pt x="766" y="689"/>
                      <a:pt x="570" y="166"/>
                    </a:cubicBezTo>
                    <a:cubicBezTo>
                      <a:pt x="518" y="50"/>
                      <a:pt x="411" y="0"/>
                      <a:pt x="3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 name="Google Shape;388;p22"/>
            <p:cNvGrpSpPr/>
            <p:nvPr/>
          </p:nvGrpSpPr>
          <p:grpSpPr>
            <a:xfrm rot="5165891">
              <a:off x="-51172" y="2432185"/>
              <a:ext cx="1070081" cy="1187666"/>
              <a:chOff x="6073625" y="2772425"/>
              <a:chExt cx="837925" cy="930000"/>
            </a:xfrm>
          </p:grpSpPr>
          <p:sp>
            <p:nvSpPr>
              <p:cNvPr id="389" name="Google Shape;389;p22"/>
              <p:cNvSpPr/>
              <p:nvPr/>
            </p:nvSpPr>
            <p:spPr>
              <a:xfrm>
                <a:off x="6073625" y="2772425"/>
                <a:ext cx="837925" cy="930000"/>
              </a:xfrm>
              <a:custGeom>
                <a:avLst/>
                <a:gdLst/>
                <a:ahLst/>
                <a:cxnLst/>
                <a:rect l="l" t="t" r="r" b="b"/>
                <a:pathLst>
                  <a:path w="33517" h="37200" extrusionOk="0">
                    <a:moveTo>
                      <a:pt x="2277" y="1"/>
                    </a:moveTo>
                    <a:cubicBezTo>
                      <a:pt x="1494" y="1"/>
                      <a:pt x="733" y="50"/>
                      <a:pt x="1" y="153"/>
                    </a:cubicBezTo>
                    <a:cubicBezTo>
                      <a:pt x="1" y="9864"/>
                      <a:pt x="4546" y="33930"/>
                      <a:pt x="32176" y="37200"/>
                    </a:cubicBezTo>
                    <a:cubicBezTo>
                      <a:pt x="33516" y="30399"/>
                      <a:pt x="32176" y="21668"/>
                      <a:pt x="29167" y="15390"/>
                    </a:cubicBezTo>
                    <a:cubicBezTo>
                      <a:pt x="25143" y="7584"/>
                      <a:pt x="11991" y="1"/>
                      <a:pt x="22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2"/>
              <p:cNvSpPr/>
              <p:nvPr/>
            </p:nvSpPr>
            <p:spPr>
              <a:xfrm>
                <a:off x="6202150" y="2858025"/>
                <a:ext cx="677700" cy="830775"/>
              </a:xfrm>
              <a:custGeom>
                <a:avLst/>
                <a:gdLst/>
                <a:ahLst/>
                <a:cxnLst/>
                <a:rect l="l" t="t" r="r" b="b"/>
                <a:pathLst>
                  <a:path w="27108" h="33231" extrusionOk="0">
                    <a:moveTo>
                      <a:pt x="360" y="0"/>
                    </a:moveTo>
                    <a:cubicBezTo>
                      <a:pt x="191" y="0"/>
                      <a:pt x="1" y="188"/>
                      <a:pt x="91" y="391"/>
                    </a:cubicBezTo>
                    <a:cubicBezTo>
                      <a:pt x="1072" y="2549"/>
                      <a:pt x="3132" y="3988"/>
                      <a:pt x="4636" y="5721"/>
                    </a:cubicBezTo>
                    <a:cubicBezTo>
                      <a:pt x="6500" y="7879"/>
                      <a:pt x="8298" y="10037"/>
                      <a:pt x="10097" y="12260"/>
                    </a:cubicBezTo>
                    <a:cubicBezTo>
                      <a:pt x="13661" y="16707"/>
                      <a:pt x="17552" y="20860"/>
                      <a:pt x="21018" y="25340"/>
                    </a:cubicBezTo>
                    <a:cubicBezTo>
                      <a:pt x="22947" y="27858"/>
                      <a:pt x="24811" y="30441"/>
                      <a:pt x="26544" y="33122"/>
                    </a:cubicBezTo>
                    <a:cubicBezTo>
                      <a:pt x="26592" y="33199"/>
                      <a:pt x="26665" y="33230"/>
                      <a:pt x="26740" y="33230"/>
                    </a:cubicBezTo>
                    <a:cubicBezTo>
                      <a:pt x="26920" y="33230"/>
                      <a:pt x="27108" y="33045"/>
                      <a:pt x="26969" y="32860"/>
                    </a:cubicBezTo>
                    <a:lnTo>
                      <a:pt x="26969" y="32828"/>
                    </a:lnTo>
                    <a:cubicBezTo>
                      <a:pt x="23896" y="28119"/>
                      <a:pt x="20495" y="23639"/>
                      <a:pt x="16833" y="19389"/>
                    </a:cubicBezTo>
                    <a:cubicBezTo>
                      <a:pt x="15002" y="17231"/>
                      <a:pt x="13072" y="15138"/>
                      <a:pt x="11307" y="12914"/>
                    </a:cubicBezTo>
                    <a:cubicBezTo>
                      <a:pt x="9508" y="10724"/>
                      <a:pt x="7775" y="8467"/>
                      <a:pt x="5879" y="6375"/>
                    </a:cubicBezTo>
                    <a:cubicBezTo>
                      <a:pt x="4963" y="5328"/>
                      <a:pt x="4048" y="4347"/>
                      <a:pt x="3067" y="3367"/>
                    </a:cubicBezTo>
                    <a:cubicBezTo>
                      <a:pt x="2119" y="2418"/>
                      <a:pt x="1105" y="1405"/>
                      <a:pt x="549" y="129"/>
                    </a:cubicBezTo>
                    <a:cubicBezTo>
                      <a:pt x="508" y="38"/>
                      <a:pt x="437" y="0"/>
                      <a:pt x="3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2"/>
              <p:cNvSpPr/>
              <p:nvPr/>
            </p:nvSpPr>
            <p:spPr>
              <a:xfrm>
                <a:off x="6166500" y="2859000"/>
                <a:ext cx="206350" cy="188800"/>
              </a:xfrm>
              <a:custGeom>
                <a:avLst/>
                <a:gdLst/>
                <a:ahLst/>
                <a:cxnLst/>
                <a:rect l="l" t="t" r="r" b="b"/>
                <a:pathLst>
                  <a:path w="8254" h="7552" extrusionOk="0">
                    <a:moveTo>
                      <a:pt x="8008" y="0"/>
                    </a:moveTo>
                    <a:cubicBezTo>
                      <a:pt x="7893" y="0"/>
                      <a:pt x="7779" y="74"/>
                      <a:pt x="7763" y="221"/>
                    </a:cubicBezTo>
                    <a:lnTo>
                      <a:pt x="7763" y="6990"/>
                    </a:lnTo>
                    <a:lnTo>
                      <a:pt x="7763" y="6990"/>
                    </a:lnTo>
                    <a:cubicBezTo>
                      <a:pt x="5340" y="6458"/>
                      <a:pt x="2889" y="5954"/>
                      <a:pt x="438" y="5420"/>
                    </a:cubicBezTo>
                    <a:cubicBezTo>
                      <a:pt x="418" y="5416"/>
                      <a:pt x="398" y="5414"/>
                      <a:pt x="379" y="5414"/>
                    </a:cubicBezTo>
                    <a:cubicBezTo>
                      <a:pt x="97" y="5414"/>
                      <a:pt x="1" y="5849"/>
                      <a:pt x="307" y="5911"/>
                    </a:cubicBezTo>
                    <a:cubicBezTo>
                      <a:pt x="2858" y="6467"/>
                      <a:pt x="5408" y="6990"/>
                      <a:pt x="7926" y="7546"/>
                    </a:cubicBezTo>
                    <a:cubicBezTo>
                      <a:pt x="7947" y="7550"/>
                      <a:pt x="7968" y="7552"/>
                      <a:pt x="7989" y="7552"/>
                    </a:cubicBezTo>
                    <a:cubicBezTo>
                      <a:pt x="8129" y="7552"/>
                      <a:pt x="8253" y="7459"/>
                      <a:pt x="8253" y="7317"/>
                    </a:cubicBezTo>
                    <a:lnTo>
                      <a:pt x="8253" y="221"/>
                    </a:lnTo>
                    <a:cubicBezTo>
                      <a:pt x="8237" y="74"/>
                      <a:pt x="8122" y="0"/>
                      <a:pt x="8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2"/>
              <p:cNvSpPr/>
              <p:nvPr/>
            </p:nvSpPr>
            <p:spPr>
              <a:xfrm>
                <a:off x="6214675" y="2967100"/>
                <a:ext cx="322075" cy="244250"/>
              </a:xfrm>
              <a:custGeom>
                <a:avLst/>
                <a:gdLst/>
                <a:ahLst/>
                <a:cxnLst/>
                <a:rect l="l" t="t" r="r" b="b"/>
                <a:pathLst>
                  <a:path w="12883" h="9770" extrusionOk="0">
                    <a:moveTo>
                      <a:pt x="12645" y="1"/>
                    </a:moveTo>
                    <a:cubicBezTo>
                      <a:pt x="12522" y="1"/>
                      <a:pt x="12392" y="83"/>
                      <a:pt x="12375" y="246"/>
                    </a:cubicBezTo>
                    <a:cubicBezTo>
                      <a:pt x="12089" y="3265"/>
                      <a:pt x="11587" y="6222"/>
                      <a:pt x="11049" y="9208"/>
                    </a:cubicBezTo>
                    <a:lnTo>
                      <a:pt x="11049" y="9208"/>
                    </a:lnTo>
                    <a:cubicBezTo>
                      <a:pt x="7542" y="8426"/>
                      <a:pt x="3976" y="7916"/>
                      <a:pt x="440" y="7374"/>
                    </a:cubicBezTo>
                    <a:cubicBezTo>
                      <a:pt x="420" y="7370"/>
                      <a:pt x="400" y="7368"/>
                      <a:pt x="382" y="7368"/>
                    </a:cubicBezTo>
                    <a:cubicBezTo>
                      <a:pt x="99" y="7368"/>
                      <a:pt x="1" y="7803"/>
                      <a:pt x="277" y="7865"/>
                    </a:cubicBezTo>
                    <a:cubicBezTo>
                      <a:pt x="3939" y="8421"/>
                      <a:pt x="7601" y="8944"/>
                      <a:pt x="11198" y="9761"/>
                    </a:cubicBezTo>
                    <a:cubicBezTo>
                      <a:pt x="11221" y="9767"/>
                      <a:pt x="11243" y="9770"/>
                      <a:pt x="11265" y="9770"/>
                    </a:cubicBezTo>
                    <a:cubicBezTo>
                      <a:pt x="11371" y="9770"/>
                      <a:pt x="11465" y="9706"/>
                      <a:pt x="11492" y="9598"/>
                    </a:cubicBezTo>
                    <a:cubicBezTo>
                      <a:pt x="12081" y="6491"/>
                      <a:pt x="12571" y="3385"/>
                      <a:pt x="12866" y="246"/>
                    </a:cubicBezTo>
                    <a:cubicBezTo>
                      <a:pt x="12882" y="83"/>
                      <a:pt x="12768" y="1"/>
                      <a:pt x="126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2"/>
              <p:cNvSpPr/>
              <p:nvPr/>
            </p:nvSpPr>
            <p:spPr>
              <a:xfrm>
                <a:off x="6311500" y="3103375"/>
                <a:ext cx="383250" cy="278625"/>
              </a:xfrm>
              <a:custGeom>
                <a:avLst/>
                <a:gdLst/>
                <a:ahLst/>
                <a:cxnLst/>
                <a:rect l="l" t="t" r="r" b="b"/>
                <a:pathLst>
                  <a:path w="15330" h="11145" extrusionOk="0">
                    <a:moveTo>
                      <a:pt x="15026" y="1"/>
                    </a:moveTo>
                    <a:cubicBezTo>
                      <a:pt x="14923" y="1"/>
                      <a:pt x="14820" y="58"/>
                      <a:pt x="14780" y="190"/>
                    </a:cubicBezTo>
                    <a:cubicBezTo>
                      <a:pt x="13658" y="3556"/>
                      <a:pt x="13165" y="7110"/>
                      <a:pt x="12622" y="10606"/>
                    </a:cubicBezTo>
                    <a:lnTo>
                      <a:pt x="12622" y="10606"/>
                    </a:lnTo>
                    <a:cubicBezTo>
                      <a:pt x="8513" y="10339"/>
                      <a:pt x="4404" y="9804"/>
                      <a:pt x="295" y="9804"/>
                    </a:cubicBezTo>
                    <a:cubicBezTo>
                      <a:pt x="1" y="9836"/>
                      <a:pt x="1" y="10294"/>
                      <a:pt x="295" y="10327"/>
                    </a:cubicBezTo>
                    <a:cubicBezTo>
                      <a:pt x="4480" y="10327"/>
                      <a:pt x="8666" y="10850"/>
                      <a:pt x="12851" y="11144"/>
                    </a:cubicBezTo>
                    <a:cubicBezTo>
                      <a:pt x="12949" y="11144"/>
                      <a:pt x="13047" y="11046"/>
                      <a:pt x="13080" y="10948"/>
                    </a:cubicBezTo>
                    <a:cubicBezTo>
                      <a:pt x="13636" y="7384"/>
                      <a:pt x="14126" y="3754"/>
                      <a:pt x="15271" y="321"/>
                    </a:cubicBezTo>
                    <a:cubicBezTo>
                      <a:pt x="15329" y="126"/>
                      <a:pt x="15179" y="1"/>
                      <a:pt x="15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4" name="Google Shape;394;p22"/>
            <p:cNvGrpSpPr/>
            <p:nvPr/>
          </p:nvGrpSpPr>
          <p:grpSpPr>
            <a:xfrm rot="4398606">
              <a:off x="-2434" y="2904431"/>
              <a:ext cx="1017753" cy="1214156"/>
              <a:chOff x="3711575" y="2879575"/>
              <a:chExt cx="753325" cy="898700"/>
            </a:xfrm>
          </p:grpSpPr>
          <p:sp>
            <p:nvSpPr>
              <p:cNvPr id="395" name="Google Shape;395;p22"/>
              <p:cNvSpPr/>
              <p:nvPr/>
            </p:nvSpPr>
            <p:spPr>
              <a:xfrm>
                <a:off x="3711575" y="2990850"/>
                <a:ext cx="667200" cy="787425"/>
              </a:xfrm>
              <a:custGeom>
                <a:avLst/>
                <a:gdLst/>
                <a:ahLst/>
                <a:cxnLst/>
                <a:rect l="l" t="t" r="r" b="b"/>
                <a:pathLst>
                  <a:path w="26688" h="31497" extrusionOk="0">
                    <a:moveTo>
                      <a:pt x="26340" y="0"/>
                    </a:moveTo>
                    <a:cubicBezTo>
                      <a:pt x="26298" y="0"/>
                      <a:pt x="26253" y="15"/>
                      <a:pt x="26209" y="48"/>
                    </a:cubicBezTo>
                    <a:cubicBezTo>
                      <a:pt x="23756" y="1781"/>
                      <a:pt x="21304" y="3351"/>
                      <a:pt x="19113" y="5378"/>
                    </a:cubicBezTo>
                    <a:cubicBezTo>
                      <a:pt x="17249" y="7144"/>
                      <a:pt x="15549" y="9040"/>
                      <a:pt x="14012" y="11067"/>
                    </a:cubicBezTo>
                    <a:cubicBezTo>
                      <a:pt x="10873" y="15122"/>
                      <a:pt x="8290" y="19569"/>
                      <a:pt x="5478" y="23820"/>
                    </a:cubicBezTo>
                    <a:cubicBezTo>
                      <a:pt x="3843" y="26337"/>
                      <a:pt x="2077" y="28757"/>
                      <a:pt x="148" y="31046"/>
                    </a:cubicBezTo>
                    <a:cubicBezTo>
                      <a:pt x="0" y="31243"/>
                      <a:pt x="169" y="31497"/>
                      <a:pt x="344" y="31497"/>
                    </a:cubicBezTo>
                    <a:cubicBezTo>
                      <a:pt x="402" y="31497"/>
                      <a:pt x="460" y="31470"/>
                      <a:pt x="508" y="31406"/>
                    </a:cubicBezTo>
                    <a:lnTo>
                      <a:pt x="540" y="31406"/>
                    </a:lnTo>
                    <a:cubicBezTo>
                      <a:pt x="7178" y="23558"/>
                      <a:pt x="11265" y="13814"/>
                      <a:pt x="18655" y="6555"/>
                    </a:cubicBezTo>
                    <a:cubicBezTo>
                      <a:pt x="19734" y="5476"/>
                      <a:pt x="20879" y="4462"/>
                      <a:pt x="22121" y="3547"/>
                    </a:cubicBezTo>
                    <a:cubicBezTo>
                      <a:pt x="23527" y="2468"/>
                      <a:pt x="25031" y="1520"/>
                      <a:pt x="26470" y="506"/>
                    </a:cubicBezTo>
                    <a:cubicBezTo>
                      <a:pt x="26687" y="343"/>
                      <a:pt x="26544" y="0"/>
                      <a:pt x="263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2"/>
              <p:cNvSpPr/>
              <p:nvPr/>
            </p:nvSpPr>
            <p:spPr>
              <a:xfrm>
                <a:off x="3960350" y="2931500"/>
                <a:ext cx="151250" cy="476475"/>
              </a:xfrm>
              <a:custGeom>
                <a:avLst/>
                <a:gdLst/>
                <a:ahLst/>
                <a:cxnLst/>
                <a:rect l="l" t="t" r="r" b="b"/>
                <a:pathLst>
                  <a:path w="6050" h="19059" extrusionOk="0">
                    <a:moveTo>
                      <a:pt x="5738" y="0"/>
                    </a:moveTo>
                    <a:cubicBezTo>
                      <a:pt x="5638" y="0"/>
                      <a:pt x="5538" y="50"/>
                      <a:pt x="5500" y="166"/>
                    </a:cubicBezTo>
                    <a:cubicBezTo>
                      <a:pt x="4421" y="3207"/>
                      <a:pt x="3080" y="6150"/>
                      <a:pt x="2132" y="9223"/>
                    </a:cubicBezTo>
                    <a:cubicBezTo>
                      <a:pt x="1184" y="12297"/>
                      <a:pt x="824" y="15600"/>
                      <a:pt x="39" y="18739"/>
                    </a:cubicBezTo>
                    <a:cubicBezTo>
                      <a:pt x="0" y="18934"/>
                      <a:pt x="159" y="19059"/>
                      <a:pt x="307" y="19059"/>
                    </a:cubicBezTo>
                    <a:cubicBezTo>
                      <a:pt x="408" y="19059"/>
                      <a:pt x="503" y="19001"/>
                      <a:pt x="530" y="18869"/>
                    </a:cubicBezTo>
                    <a:cubicBezTo>
                      <a:pt x="1314" y="15730"/>
                      <a:pt x="1674" y="12460"/>
                      <a:pt x="2622" y="9354"/>
                    </a:cubicBezTo>
                    <a:cubicBezTo>
                      <a:pt x="3571" y="6215"/>
                      <a:pt x="4911" y="3338"/>
                      <a:pt x="5990" y="297"/>
                    </a:cubicBezTo>
                    <a:cubicBezTo>
                      <a:pt x="6050" y="118"/>
                      <a:pt x="5893" y="0"/>
                      <a:pt x="57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2"/>
              <p:cNvSpPr/>
              <p:nvPr/>
            </p:nvSpPr>
            <p:spPr>
              <a:xfrm>
                <a:off x="3965050" y="3140425"/>
                <a:ext cx="445450" cy="274450"/>
              </a:xfrm>
              <a:custGeom>
                <a:avLst/>
                <a:gdLst/>
                <a:ahLst/>
                <a:cxnLst/>
                <a:rect l="l" t="t" r="r" b="b"/>
                <a:pathLst>
                  <a:path w="17818" h="10978" extrusionOk="0">
                    <a:moveTo>
                      <a:pt x="17458" y="1"/>
                    </a:moveTo>
                    <a:cubicBezTo>
                      <a:pt x="17412" y="1"/>
                      <a:pt x="17363" y="15"/>
                      <a:pt x="17312" y="49"/>
                    </a:cubicBezTo>
                    <a:cubicBezTo>
                      <a:pt x="14467" y="1782"/>
                      <a:pt x="11165" y="2501"/>
                      <a:pt x="8189" y="4005"/>
                    </a:cubicBezTo>
                    <a:cubicBezTo>
                      <a:pt x="5116" y="5575"/>
                      <a:pt x="2565" y="8093"/>
                      <a:pt x="178" y="10545"/>
                    </a:cubicBezTo>
                    <a:cubicBezTo>
                      <a:pt x="1" y="10722"/>
                      <a:pt x="177" y="10978"/>
                      <a:pt x="371" y="10978"/>
                    </a:cubicBezTo>
                    <a:cubicBezTo>
                      <a:pt x="428" y="10978"/>
                      <a:pt x="486" y="10956"/>
                      <a:pt x="538" y="10905"/>
                    </a:cubicBezTo>
                    <a:lnTo>
                      <a:pt x="538" y="10872"/>
                    </a:lnTo>
                    <a:cubicBezTo>
                      <a:pt x="2925" y="8420"/>
                      <a:pt x="5508" y="5902"/>
                      <a:pt x="8582" y="4365"/>
                    </a:cubicBezTo>
                    <a:cubicBezTo>
                      <a:pt x="11525" y="2894"/>
                      <a:pt x="14762" y="2207"/>
                      <a:pt x="17574" y="474"/>
                    </a:cubicBezTo>
                    <a:cubicBezTo>
                      <a:pt x="17818" y="338"/>
                      <a:pt x="17680" y="1"/>
                      <a:pt x="17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2"/>
              <p:cNvSpPr/>
              <p:nvPr/>
            </p:nvSpPr>
            <p:spPr>
              <a:xfrm>
                <a:off x="4128250" y="2933175"/>
                <a:ext cx="111725" cy="258175"/>
              </a:xfrm>
              <a:custGeom>
                <a:avLst/>
                <a:gdLst/>
                <a:ahLst/>
                <a:cxnLst/>
                <a:rect l="l" t="t" r="r" b="b"/>
                <a:pathLst>
                  <a:path w="4469" h="10327" extrusionOk="0">
                    <a:moveTo>
                      <a:pt x="4136" y="0"/>
                    </a:moveTo>
                    <a:cubicBezTo>
                      <a:pt x="4036" y="0"/>
                      <a:pt x="3943" y="51"/>
                      <a:pt x="3917" y="164"/>
                    </a:cubicBezTo>
                    <a:cubicBezTo>
                      <a:pt x="3394" y="1799"/>
                      <a:pt x="2283" y="3205"/>
                      <a:pt x="1531" y="4742"/>
                    </a:cubicBezTo>
                    <a:cubicBezTo>
                      <a:pt x="713" y="6410"/>
                      <a:pt x="550" y="8241"/>
                      <a:pt x="59" y="10007"/>
                    </a:cubicBezTo>
                    <a:cubicBezTo>
                      <a:pt x="1" y="10201"/>
                      <a:pt x="151" y="10327"/>
                      <a:pt x="303" y="10327"/>
                    </a:cubicBezTo>
                    <a:cubicBezTo>
                      <a:pt x="406" y="10327"/>
                      <a:pt x="510" y="10269"/>
                      <a:pt x="550" y="10137"/>
                    </a:cubicBezTo>
                    <a:cubicBezTo>
                      <a:pt x="1073" y="8306"/>
                      <a:pt x="1236" y="6410"/>
                      <a:pt x="2119" y="4709"/>
                    </a:cubicBezTo>
                    <a:cubicBezTo>
                      <a:pt x="2904" y="3238"/>
                      <a:pt x="3885" y="1897"/>
                      <a:pt x="4408" y="328"/>
                    </a:cubicBezTo>
                    <a:cubicBezTo>
                      <a:pt x="4468" y="127"/>
                      <a:pt x="4294" y="0"/>
                      <a:pt x="41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2"/>
              <p:cNvSpPr/>
              <p:nvPr/>
            </p:nvSpPr>
            <p:spPr>
              <a:xfrm>
                <a:off x="4235825" y="3062775"/>
                <a:ext cx="200150" cy="52475"/>
              </a:xfrm>
              <a:custGeom>
                <a:avLst/>
                <a:gdLst/>
                <a:ahLst/>
                <a:cxnLst/>
                <a:rect l="l" t="t" r="r" b="b"/>
                <a:pathLst>
                  <a:path w="8006" h="2099" extrusionOk="0">
                    <a:moveTo>
                      <a:pt x="7659" y="1"/>
                    </a:moveTo>
                    <a:cubicBezTo>
                      <a:pt x="7617" y="1"/>
                      <a:pt x="7572" y="15"/>
                      <a:pt x="7527" y="49"/>
                    </a:cubicBezTo>
                    <a:cubicBezTo>
                      <a:pt x="6481" y="670"/>
                      <a:pt x="5337" y="1128"/>
                      <a:pt x="4160" y="1357"/>
                    </a:cubicBezTo>
                    <a:cubicBezTo>
                      <a:pt x="3611" y="1473"/>
                      <a:pt x="2935" y="1598"/>
                      <a:pt x="2279" y="1598"/>
                    </a:cubicBezTo>
                    <a:cubicBezTo>
                      <a:pt x="1645" y="1598"/>
                      <a:pt x="1029" y="1481"/>
                      <a:pt x="563" y="1128"/>
                    </a:cubicBezTo>
                    <a:cubicBezTo>
                      <a:pt x="504" y="1076"/>
                      <a:pt x="440" y="1054"/>
                      <a:pt x="379" y="1054"/>
                    </a:cubicBezTo>
                    <a:cubicBezTo>
                      <a:pt x="171" y="1054"/>
                      <a:pt x="0" y="1310"/>
                      <a:pt x="203" y="1487"/>
                    </a:cubicBezTo>
                    <a:cubicBezTo>
                      <a:pt x="796" y="1950"/>
                      <a:pt x="1546" y="2099"/>
                      <a:pt x="2304" y="2099"/>
                    </a:cubicBezTo>
                    <a:cubicBezTo>
                      <a:pt x="2885" y="2099"/>
                      <a:pt x="3471" y="2012"/>
                      <a:pt x="3996" y="1912"/>
                    </a:cubicBezTo>
                    <a:cubicBezTo>
                      <a:pt x="5337" y="1683"/>
                      <a:pt x="6645" y="1193"/>
                      <a:pt x="7789" y="474"/>
                    </a:cubicBezTo>
                    <a:cubicBezTo>
                      <a:pt x="8006" y="338"/>
                      <a:pt x="7863" y="1"/>
                      <a:pt x="76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2"/>
              <p:cNvSpPr/>
              <p:nvPr/>
            </p:nvSpPr>
            <p:spPr>
              <a:xfrm>
                <a:off x="4285700" y="2902300"/>
                <a:ext cx="70900" cy="150900"/>
              </a:xfrm>
              <a:custGeom>
                <a:avLst/>
                <a:gdLst/>
                <a:ahLst/>
                <a:cxnLst/>
                <a:rect l="l" t="t" r="r" b="b"/>
                <a:pathLst>
                  <a:path w="2836" h="6036" extrusionOk="0">
                    <a:moveTo>
                      <a:pt x="2491" y="0"/>
                    </a:moveTo>
                    <a:cubicBezTo>
                      <a:pt x="2434" y="0"/>
                      <a:pt x="2376" y="27"/>
                      <a:pt x="2328" y="91"/>
                    </a:cubicBezTo>
                    <a:cubicBezTo>
                      <a:pt x="1641" y="876"/>
                      <a:pt x="1118" y="1792"/>
                      <a:pt x="759" y="2740"/>
                    </a:cubicBezTo>
                    <a:cubicBezTo>
                      <a:pt x="432" y="3721"/>
                      <a:pt x="170" y="4702"/>
                      <a:pt x="39" y="5716"/>
                    </a:cubicBezTo>
                    <a:cubicBezTo>
                      <a:pt x="0" y="5910"/>
                      <a:pt x="159" y="6036"/>
                      <a:pt x="307" y="6036"/>
                    </a:cubicBezTo>
                    <a:cubicBezTo>
                      <a:pt x="408" y="6036"/>
                      <a:pt x="503" y="5978"/>
                      <a:pt x="530" y="5846"/>
                    </a:cubicBezTo>
                    <a:cubicBezTo>
                      <a:pt x="857" y="3884"/>
                      <a:pt x="1380" y="1988"/>
                      <a:pt x="2688" y="451"/>
                    </a:cubicBezTo>
                    <a:cubicBezTo>
                      <a:pt x="2836" y="254"/>
                      <a:pt x="2667" y="0"/>
                      <a:pt x="24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2"/>
              <p:cNvSpPr/>
              <p:nvPr/>
            </p:nvSpPr>
            <p:spPr>
              <a:xfrm>
                <a:off x="4068400" y="2918450"/>
                <a:ext cx="58050" cy="45000"/>
              </a:xfrm>
              <a:custGeom>
                <a:avLst/>
                <a:gdLst/>
                <a:ahLst/>
                <a:cxnLst/>
                <a:rect l="l" t="t" r="r" b="b"/>
                <a:pathLst>
                  <a:path w="2322" h="1800" extrusionOk="0">
                    <a:moveTo>
                      <a:pt x="1208" y="1"/>
                    </a:moveTo>
                    <a:cubicBezTo>
                      <a:pt x="1198" y="1"/>
                      <a:pt x="1188" y="1"/>
                      <a:pt x="1178" y="1"/>
                    </a:cubicBezTo>
                    <a:cubicBezTo>
                      <a:pt x="1" y="1"/>
                      <a:pt x="33" y="1800"/>
                      <a:pt x="1178" y="1800"/>
                    </a:cubicBezTo>
                    <a:cubicBezTo>
                      <a:pt x="2280" y="1767"/>
                      <a:pt x="2322" y="1"/>
                      <a:pt x="12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2"/>
              <p:cNvSpPr/>
              <p:nvPr/>
            </p:nvSpPr>
            <p:spPr>
              <a:xfrm>
                <a:off x="4202475" y="2907850"/>
                <a:ext cx="58050" cy="44975"/>
              </a:xfrm>
              <a:custGeom>
                <a:avLst/>
                <a:gdLst/>
                <a:ahLst/>
                <a:cxnLst/>
                <a:rect l="l" t="t" r="r" b="b"/>
                <a:pathLst>
                  <a:path w="2322" h="1799" extrusionOk="0">
                    <a:moveTo>
                      <a:pt x="1177" y="0"/>
                    </a:moveTo>
                    <a:cubicBezTo>
                      <a:pt x="0" y="0"/>
                      <a:pt x="33" y="1799"/>
                      <a:pt x="1177" y="1799"/>
                    </a:cubicBezTo>
                    <a:cubicBezTo>
                      <a:pt x="2322" y="1799"/>
                      <a:pt x="2322" y="0"/>
                      <a:pt x="11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2"/>
              <p:cNvSpPr/>
              <p:nvPr/>
            </p:nvSpPr>
            <p:spPr>
              <a:xfrm>
                <a:off x="4312850" y="2879575"/>
                <a:ext cx="67125" cy="48750"/>
              </a:xfrm>
              <a:custGeom>
                <a:avLst/>
                <a:gdLst/>
                <a:ahLst/>
                <a:cxnLst/>
                <a:rect l="l" t="t" r="r" b="b"/>
                <a:pathLst>
                  <a:path w="2685" h="1950" extrusionOk="0">
                    <a:moveTo>
                      <a:pt x="1299" y="1"/>
                    </a:moveTo>
                    <a:cubicBezTo>
                      <a:pt x="601" y="1"/>
                      <a:pt x="1" y="904"/>
                      <a:pt x="653" y="1556"/>
                    </a:cubicBezTo>
                    <a:lnTo>
                      <a:pt x="784" y="1687"/>
                    </a:lnTo>
                    <a:cubicBezTo>
                      <a:pt x="976" y="1872"/>
                      <a:pt x="1189" y="1950"/>
                      <a:pt x="1392" y="1950"/>
                    </a:cubicBezTo>
                    <a:cubicBezTo>
                      <a:pt x="2089" y="1950"/>
                      <a:pt x="2685" y="1037"/>
                      <a:pt x="2027" y="379"/>
                    </a:cubicBezTo>
                    <a:lnTo>
                      <a:pt x="1929" y="281"/>
                    </a:lnTo>
                    <a:cubicBezTo>
                      <a:pt x="1731" y="83"/>
                      <a:pt x="1511" y="1"/>
                      <a:pt x="12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2"/>
              <p:cNvSpPr/>
              <p:nvPr/>
            </p:nvSpPr>
            <p:spPr>
              <a:xfrm>
                <a:off x="4352875" y="2969150"/>
                <a:ext cx="58075" cy="44975"/>
              </a:xfrm>
              <a:custGeom>
                <a:avLst/>
                <a:gdLst/>
                <a:ahLst/>
                <a:cxnLst/>
                <a:rect l="l" t="t" r="r" b="b"/>
                <a:pathLst>
                  <a:path w="2323" h="1799" extrusionOk="0">
                    <a:moveTo>
                      <a:pt x="1145" y="1"/>
                    </a:moveTo>
                    <a:cubicBezTo>
                      <a:pt x="1" y="1"/>
                      <a:pt x="1" y="1799"/>
                      <a:pt x="1145" y="1799"/>
                    </a:cubicBezTo>
                    <a:cubicBezTo>
                      <a:pt x="2290" y="1799"/>
                      <a:pt x="2322" y="1"/>
                      <a:pt x="1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2"/>
              <p:cNvSpPr/>
              <p:nvPr/>
            </p:nvSpPr>
            <p:spPr>
              <a:xfrm>
                <a:off x="4407100" y="3037800"/>
                <a:ext cx="57800" cy="44200"/>
              </a:xfrm>
              <a:custGeom>
                <a:avLst/>
                <a:gdLst/>
                <a:ahLst/>
                <a:cxnLst/>
                <a:rect l="l" t="t" r="r" b="b"/>
                <a:pathLst>
                  <a:path w="2312" h="1768" extrusionOk="0">
                    <a:moveTo>
                      <a:pt x="1198" y="1"/>
                    </a:moveTo>
                    <a:cubicBezTo>
                      <a:pt x="1187" y="1"/>
                      <a:pt x="1177" y="1"/>
                      <a:pt x="1167" y="1"/>
                    </a:cubicBezTo>
                    <a:cubicBezTo>
                      <a:pt x="0" y="1"/>
                      <a:pt x="22" y="1767"/>
                      <a:pt x="1136" y="1767"/>
                    </a:cubicBezTo>
                    <a:cubicBezTo>
                      <a:pt x="1146" y="1767"/>
                      <a:pt x="1157" y="1767"/>
                      <a:pt x="1167" y="1767"/>
                    </a:cubicBezTo>
                    <a:cubicBezTo>
                      <a:pt x="2301" y="1767"/>
                      <a:pt x="2311" y="1"/>
                      <a:pt x="11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2"/>
              <p:cNvSpPr/>
              <p:nvPr/>
            </p:nvSpPr>
            <p:spPr>
              <a:xfrm>
                <a:off x="4375225" y="3127725"/>
                <a:ext cx="58350" cy="44200"/>
              </a:xfrm>
              <a:custGeom>
                <a:avLst/>
                <a:gdLst/>
                <a:ahLst/>
                <a:cxnLst/>
                <a:rect l="l" t="t" r="r" b="b"/>
                <a:pathLst>
                  <a:path w="2334" h="1768" extrusionOk="0">
                    <a:moveTo>
                      <a:pt x="1197" y="1"/>
                    </a:moveTo>
                    <a:cubicBezTo>
                      <a:pt x="1187" y="1"/>
                      <a:pt x="1177" y="1"/>
                      <a:pt x="1167" y="1"/>
                    </a:cubicBezTo>
                    <a:cubicBezTo>
                      <a:pt x="0" y="1"/>
                      <a:pt x="22" y="1767"/>
                      <a:pt x="1136" y="1767"/>
                    </a:cubicBezTo>
                    <a:cubicBezTo>
                      <a:pt x="1146" y="1767"/>
                      <a:pt x="1156" y="1767"/>
                      <a:pt x="1167" y="1767"/>
                    </a:cubicBezTo>
                    <a:cubicBezTo>
                      <a:pt x="2333" y="1767"/>
                      <a:pt x="2312" y="1"/>
                      <a:pt x="1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2"/>
              <p:cNvSpPr/>
              <p:nvPr/>
            </p:nvSpPr>
            <p:spPr>
              <a:xfrm>
                <a:off x="4267050" y="3027175"/>
                <a:ext cx="58050" cy="44200"/>
              </a:xfrm>
              <a:custGeom>
                <a:avLst/>
                <a:gdLst/>
                <a:ahLst/>
                <a:cxnLst/>
                <a:rect l="l" t="t" r="r" b="b"/>
                <a:pathLst>
                  <a:path w="2322" h="1768" extrusionOk="0">
                    <a:moveTo>
                      <a:pt x="1176" y="1"/>
                    </a:moveTo>
                    <a:cubicBezTo>
                      <a:pt x="1166" y="1"/>
                      <a:pt x="1155" y="1"/>
                      <a:pt x="1145" y="1"/>
                    </a:cubicBezTo>
                    <a:cubicBezTo>
                      <a:pt x="11" y="1"/>
                      <a:pt x="0" y="1767"/>
                      <a:pt x="1114" y="1767"/>
                    </a:cubicBezTo>
                    <a:cubicBezTo>
                      <a:pt x="1124" y="1767"/>
                      <a:pt x="1135" y="1767"/>
                      <a:pt x="1145" y="1767"/>
                    </a:cubicBezTo>
                    <a:cubicBezTo>
                      <a:pt x="2279" y="1767"/>
                      <a:pt x="2321" y="1"/>
                      <a:pt x="1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 name="Google Shape;408;p22"/>
            <p:cNvGrpSpPr/>
            <p:nvPr/>
          </p:nvGrpSpPr>
          <p:grpSpPr>
            <a:xfrm>
              <a:off x="743200" y="2185888"/>
              <a:ext cx="113650" cy="99750"/>
              <a:chOff x="5042000" y="1255775"/>
              <a:chExt cx="113650" cy="99750"/>
            </a:xfrm>
          </p:grpSpPr>
          <p:sp>
            <p:nvSpPr>
              <p:cNvPr id="409" name="Google Shape;409;p22"/>
              <p:cNvSpPr/>
              <p:nvPr/>
            </p:nvSpPr>
            <p:spPr>
              <a:xfrm>
                <a:off x="5042000" y="1270475"/>
                <a:ext cx="44975" cy="36825"/>
              </a:xfrm>
              <a:custGeom>
                <a:avLst/>
                <a:gdLst/>
                <a:ahLst/>
                <a:cxnLst/>
                <a:rect l="l" t="t" r="r" b="b"/>
                <a:pathLst>
                  <a:path w="1799" h="1473" extrusionOk="0">
                    <a:moveTo>
                      <a:pt x="916" y="1"/>
                    </a:moveTo>
                    <a:cubicBezTo>
                      <a:pt x="0" y="66"/>
                      <a:pt x="0" y="1407"/>
                      <a:pt x="916" y="1472"/>
                    </a:cubicBezTo>
                    <a:cubicBezTo>
                      <a:pt x="1799" y="1407"/>
                      <a:pt x="1799" y="66"/>
                      <a:pt x="9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2"/>
              <p:cNvSpPr/>
              <p:nvPr/>
            </p:nvSpPr>
            <p:spPr>
              <a:xfrm>
                <a:off x="5110650" y="1255775"/>
                <a:ext cx="45000" cy="36800"/>
              </a:xfrm>
              <a:custGeom>
                <a:avLst/>
                <a:gdLst/>
                <a:ahLst/>
                <a:cxnLst/>
                <a:rect l="l" t="t" r="r" b="b"/>
                <a:pathLst>
                  <a:path w="1800" h="1472" extrusionOk="0">
                    <a:moveTo>
                      <a:pt x="884" y="0"/>
                    </a:moveTo>
                    <a:cubicBezTo>
                      <a:pt x="1" y="66"/>
                      <a:pt x="1" y="1406"/>
                      <a:pt x="884" y="1472"/>
                    </a:cubicBezTo>
                    <a:cubicBezTo>
                      <a:pt x="1799" y="1406"/>
                      <a:pt x="1799" y="66"/>
                      <a:pt x="8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2"/>
              <p:cNvSpPr/>
              <p:nvPr/>
            </p:nvSpPr>
            <p:spPr>
              <a:xfrm>
                <a:off x="5086150" y="1319525"/>
                <a:ext cx="44975" cy="36000"/>
              </a:xfrm>
              <a:custGeom>
                <a:avLst/>
                <a:gdLst/>
                <a:ahLst/>
                <a:cxnLst/>
                <a:rect l="l" t="t" r="r" b="b"/>
                <a:pathLst>
                  <a:path w="1799" h="1440" extrusionOk="0">
                    <a:moveTo>
                      <a:pt x="883" y="1"/>
                    </a:moveTo>
                    <a:cubicBezTo>
                      <a:pt x="0" y="66"/>
                      <a:pt x="0" y="1374"/>
                      <a:pt x="883" y="1439"/>
                    </a:cubicBezTo>
                    <a:cubicBezTo>
                      <a:pt x="1798" y="1374"/>
                      <a:pt x="1798" y="66"/>
                      <a:pt x="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 name="Google Shape;412;p22"/>
            <p:cNvGrpSpPr/>
            <p:nvPr/>
          </p:nvGrpSpPr>
          <p:grpSpPr>
            <a:xfrm>
              <a:off x="1198625" y="2537138"/>
              <a:ext cx="113650" cy="99750"/>
              <a:chOff x="5042000" y="1255775"/>
              <a:chExt cx="113650" cy="99750"/>
            </a:xfrm>
          </p:grpSpPr>
          <p:sp>
            <p:nvSpPr>
              <p:cNvPr id="413" name="Google Shape;413;p22"/>
              <p:cNvSpPr/>
              <p:nvPr/>
            </p:nvSpPr>
            <p:spPr>
              <a:xfrm>
                <a:off x="5042000" y="1270475"/>
                <a:ext cx="44975" cy="36825"/>
              </a:xfrm>
              <a:custGeom>
                <a:avLst/>
                <a:gdLst/>
                <a:ahLst/>
                <a:cxnLst/>
                <a:rect l="l" t="t" r="r" b="b"/>
                <a:pathLst>
                  <a:path w="1799" h="1473" extrusionOk="0">
                    <a:moveTo>
                      <a:pt x="916" y="1"/>
                    </a:moveTo>
                    <a:cubicBezTo>
                      <a:pt x="0" y="66"/>
                      <a:pt x="0" y="1407"/>
                      <a:pt x="916" y="1472"/>
                    </a:cubicBezTo>
                    <a:cubicBezTo>
                      <a:pt x="1799" y="1407"/>
                      <a:pt x="1799" y="66"/>
                      <a:pt x="9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2"/>
              <p:cNvSpPr/>
              <p:nvPr/>
            </p:nvSpPr>
            <p:spPr>
              <a:xfrm>
                <a:off x="5110650" y="1255775"/>
                <a:ext cx="45000" cy="36800"/>
              </a:xfrm>
              <a:custGeom>
                <a:avLst/>
                <a:gdLst/>
                <a:ahLst/>
                <a:cxnLst/>
                <a:rect l="l" t="t" r="r" b="b"/>
                <a:pathLst>
                  <a:path w="1800" h="1472" extrusionOk="0">
                    <a:moveTo>
                      <a:pt x="884" y="0"/>
                    </a:moveTo>
                    <a:cubicBezTo>
                      <a:pt x="1" y="66"/>
                      <a:pt x="1" y="1406"/>
                      <a:pt x="884" y="1472"/>
                    </a:cubicBezTo>
                    <a:cubicBezTo>
                      <a:pt x="1799" y="1406"/>
                      <a:pt x="1799" y="66"/>
                      <a:pt x="8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2"/>
              <p:cNvSpPr/>
              <p:nvPr/>
            </p:nvSpPr>
            <p:spPr>
              <a:xfrm>
                <a:off x="5086150" y="1319525"/>
                <a:ext cx="44975" cy="36000"/>
              </a:xfrm>
              <a:custGeom>
                <a:avLst/>
                <a:gdLst/>
                <a:ahLst/>
                <a:cxnLst/>
                <a:rect l="l" t="t" r="r" b="b"/>
                <a:pathLst>
                  <a:path w="1799" h="1440" extrusionOk="0">
                    <a:moveTo>
                      <a:pt x="883" y="1"/>
                    </a:moveTo>
                    <a:cubicBezTo>
                      <a:pt x="0" y="66"/>
                      <a:pt x="0" y="1374"/>
                      <a:pt x="883" y="1439"/>
                    </a:cubicBezTo>
                    <a:cubicBezTo>
                      <a:pt x="1798" y="1374"/>
                      <a:pt x="1798" y="66"/>
                      <a:pt x="8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6" name="Google Shape;416;p22"/>
          <p:cNvGrpSpPr/>
          <p:nvPr/>
        </p:nvGrpSpPr>
        <p:grpSpPr>
          <a:xfrm>
            <a:off x="7639303" y="2819375"/>
            <a:ext cx="1887256" cy="2550233"/>
            <a:chOff x="7679181" y="1254957"/>
            <a:chExt cx="1920480" cy="2595128"/>
          </a:xfrm>
        </p:grpSpPr>
        <p:grpSp>
          <p:nvGrpSpPr>
            <p:cNvPr id="417" name="Google Shape;417;p22"/>
            <p:cNvGrpSpPr/>
            <p:nvPr/>
          </p:nvGrpSpPr>
          <p:grpSpPr>
            <a:xfrm rot="-7760581">
              <a:off x="7904694" y="2312488"/>
              <a:ext cx="1194199" cy="1148422"/>
              <a:chOff x="4531600" y="1944475"/>
              <a:chExt cx="956750" cy="920075"/>
            </a:xfrm>
          </p:grpSpPr>
          <p:sp>
            <p:nvSpPr>
              <p:cNvPr id="418" name="Google Shape;418;p22"/>
              <p:cNvSpPr/>
              <p:nvPr/>
            </p:nvSpPr>
            <p:spPr>
              <a:xfrm>
                <a:off x="4531600" y="1944475"/>
                <a:ext cx="956750" cy="920075"/>
              </a:xfrm>
              <a:custGeom>
                <a:avLst/>
                <a:gdLst/>
                <a:ahLst/>
                <a:cxnLst/>
                <a:rect l="l" t="t" r="r" b="b"/>
                <a:pathLst>
                  <a:path w="38270" h="36803" extrusionOk="0">
                    <a:moveTo>
                      <a:pt x="29339" y="1"/>
                    </a:moveTo>
                    <a:cubicBezTo>
                      <a:pt x="25169" y="1"/>
                      <a:pt x="20610" y="6521"/>
                      <a:pt x="18847" y="8911"/>
                    </a:cubicBezTo>
                    <a:cubicBezTo>
                      <a:pt x="16907" y="5903"/>
                      <a:pt x="15466" y="4737"/>
                      <a:pt x="14348" y="4737"/>
                    </a:cubicBezTo>
                    <a:cubicBezTo>
                      <a:pt x="11395" y="4737"/>
                      <a:pt x="10698" y="12874"/>
                      <a:pt x="9037" y="16693"/>
                    </a:cubicBezTo>
                    <a:cubicBezTo>
                      <a:pt x="7029" y="14772"/>
                      <a:pt x="5557" y="13973"/>
                      <a:pt x="4497" y="13973"/>
                    </a:cubicBezTo>
                    <a:cubicBezTo>
                      <a:pt x="0" y="13973"/>
                      <a:pt x="2943" y="28364"/>
                      <a:pt x="4002" y="32519"/>
                    </a:cubicBezTo>
                    <a:lnTo>
                      <a:pt x="4721" y="36802"/>
                    </a:lnTo>
                    <a:cubicBezTo>
                      <a:pt x="9561" y="35363"/>
                      <a:pt x="15185" y="32486"/>
                      <a:pt x="20449" y="32257"/>
                    </a:cubicBezTo>
                    <a:cubicBezTo>
                      <a:pt x="26400" y="32028"/>
                      <a:pt x="36700" y="28595"/>
                      <a:pt x="25942" y="24704"/>
                    </a:cubicBezTo>
                    <a:cubicBezTo>
                      <a:pt x="28231" y="21728"/>
                      <a:pt x="34411" y="21499"/>
                      <a:pt x="36013" y="17837"/>
                    </a:cubicBezTo>
                    <a:cubicBezTo>
                      <a:pt x="38270" y="12802"/>
                      <a:pt x="32580" y="12802"/>
                      <a:pt x="29147" y="12573"/>
                    </a:cubicBezTo>
                    <a:cubicBezTo>
                      <a:pt x="29572" y="9597"/>
                      <a:pt x="35065" y="2763"/>
                      <a:pt x="31174" y="474"/>
                    </a:cubicBezTo>
                    <a:cubicBezTo>
                      <a:pt x="30578" y="147"/>
                      <a:pt x="29963" y="1"/>
                      <a:pt x="293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2"/>
              <p:cNvSpPr/>
              <p:nvPr/>
            </p:nvSpPr>
            <p:spPr>
              <a:xfrm>
                <a:off x="4656300" y="2089375"/>
                <a:ext cx="594325" cy="749875"/>
              </a:xfrm>
              <a:custGeom>
                <a:avLst/>
                <a:gdLst/>
                <a:ahLst/>
                <a:cxnLst/>
                <a:rect l="l" t="t" r="r" b="b"/>
                <a:pathLst>
                  <a:path w="23773" h="29995" extrusionOk="0">
                    <a:moveTo>
                      <a:pt x="23394" y="0"/>
                    </a:moveTo>
                    <a:cubicBezTo>
                      <a:pt x="23333" y="0"/>
                      <a:pt x="23270" y="22"/>
                      <a:pt x="23211" y="74"/>
                    </a:cubicBezTo>
                    <a:cubicBezTo>
                      <a:pt x="19254" y="3638"/>
                      <a:pt x="16475" y="8248"/>
                      <a:pt x="13205" y="12401"/>
                    </a:cubicBezTo>
                    <a:cubicBezTo>
                      <a:pt x="10197" y="16161"/>
                      <a:pt x="6665" y="19496"/>
                      <a:pt x="3722" y="23322"/>
                    </a:cubicBezTo>
                    <a:cubicBezTo>
                      <a:pt x="2218" y="25251"/>
                      <a:pt x="812" y="27344"/>
                      <a:pt x="60" y="29698"/>
                    </a:cubicBezTo>
                    <a:cubicBezTo>
                      <a:pt x="1" y="29877"/>
                      <a:pt x="169" y="29995"/>
                      <a:pt x="326" y="29995"/>
                    </a:cubicBezTo>
                    <a:cubicBezTo>
                      <a:pt x="428" y="29995"/>
                      <a:pt x="525" y="29945"/>
                      <a:pt x="551" y="29829"/>
                    </a:cubicBezTo>
                    <a:cubicBezTo>
                      <a:pt x="1205" y="27736"/>
                      <a:pt x="2414" y="25873"/>
                      <a:pt x="3722" y="24140"/>
                    </a:cubicBezTo>
                    <a:cubicBezTo>
                      <a:pt x="5226" y="22145"/>
                      <a:pt x="6894" y="20281"/>
                      <a:pt x="8562" y="18417"/>
                    </a:cubicBezTo>
                    <a:cubicBezTo>
                      <a:pt x="10099" y="16717"/>
                      <a:pt x="11701" y="15049"/>
                      <a:pt x="13139" y="13284"/>
                    </a:cubicBezTo>
                    <a:cubicBezTo>
                      <a:pt x="14774" y="11256"/>
                      <a:pt x="16278" y="9164"/>
                      <a:pt x="17815" y="7071"/>
                    </a:cubicBezTo>
                    <a:cubicBezTo>
                      <a:pt x="19548" y="4717"/>
                      <a:pt x="21379" y="2395"/>
                      <a:pt x="23570" y="433"/>
                    </a:cubicBezTo>
                    <a:cubicBezTo>
                      <a:pt x="23773" y="256"/>
                      <a:pt x="23603" y="0"/>
                      <a:pt x="233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2"/>
              <p:cNvSpPr/>
              <p:nvPr/>
            </p:nvSpPr>
            <p:spPr>
              <a:xfrm>
                <a:off x="4720725" y="2518075"/>
                <a:ext cx="225650" cy="190325"/>
              </a:xfrm>
              <a:custGeom>
                <a:avLst/>
                <a:gdLst/>
                <a:ahLst/>
                <a:cxnLst/>
                <a:rect l="l" t="t" r="r" b="b"/>
                <a:pathLst>
                  <a:path w="9026" h="7613" extrusionOk="0">
                    <a:moveTo>
                      <a:pt x="695" y="1"/>
                    </a:moveTo>
                    <a:cubicBezTo>
                      <a:pt x="597" y="1"/>
                      <a:pt x="498" y="58"/>
                      <a:pt x="459" y="190"/>
                    </a:cubicBezTo>
                    <a:cubicBezTo>
                      <a:pt x="1" y="2545"/>
                      <a:pt x="230" y="4964"/>
                      <a:pt x="230" y="7351"/>
                    </a:cubicBezTo>
                    <a:cubicBezTo>
                      <a:pt x="230" y="7482"/>
                      <a:pt x="328" y="7613"/>
                      <a:pt x="491" y="7613"/>
                    </a:cubicBezTo>
                    <a:lnTo>
                      <a:pt x="8699" y="6926"/>
                    </a:lnTo>
                    <a:cubicBezTo>
                      <a:pt x="9016" y="6894"/>
                      <a:pt x="9025" y="6402"/>
                      <a:pt x="8727" y="6402"/>
                    </a:cubicBezTo>
                    <a:cubicBezTo>
                      <a:pt x="8718" y="6402"/>
                      <a:pt x="8709" y="6402"/>
                      <a:pt x="8699" y="6403"/>
                    </a:cubicBezTo>
                    <a:lnTo>
                      <a:pt x="719" y="7071"/>
                    </a:lnTo>
                    <a:lnTo>
                      <a:pt x="719" y="7071"/>
                    </a:lnTo>
                    <a:cubicBezTo>
                      <a:pt x="706" y="4810"/>
                      <a:pt x="541" y="2550"/>
                      <a:pt x="949" y="321"/>
                    </a:cubicBezTo>
                    <a:cubicBezTo>
                      <a:pt x="988" y="126"/>
                      <a:pt x="841" y="1"/>
                      <a:pt x="6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2"/>
              <p:cNvSpPr/>
              <p:nvPr/>
            </p:nvSpPr>
            <p:spPr>
              <a:xfrm>
                <a:off x="4845150" y="2336650"/>
                <a:ext cx="256850" cy="217375"/>
              </a:xfrm>
              <a:custGeom>
                <a:avLst/>
                <a:gdLst/>
                <a:ahLst/>
                <a:cxnLst/>
                <a:rect l="l" t="t" r="r" b="b"/>
                <a:pathLst>
                  <a:path w="10274" h="8695" extrusionOk="0">
                    <a:moveTo>
                      <a:pt x="1220" y="0"/>
                    </a:moveTo>
                    <a:cubicBezTo>
                      <a:pt x="1106" y="0"/>
                      <a:pt x="991" y="74"/>
                      <a:pt x="975" y="221"/>
                    </a:cubicBezTo>
                    <a:cubicBezTo>
                      <a:pt x="975" y="2935"/>
                      <a:pt x="975" y="5747"/>
                      <a:pt x="59" y="8396"/>
                    </a:cubicBezTo>
                    <a:cubicBezTo>
                      <a:pt x="1" y="8572"/>
                      <a:pt x="153" y="8695"/>
                      <a:pt x="326" y="8695"/>
                    </a:cubicBezTo>
                    <a:cubicBezTo>
                      <a:pt x="346" y="8695"/>
                      <a:pt x="366" y="8693"/>
                      <a:pt x="386" y="8690"/>
                    </a:cubicBezTo>
                    <a:cubicBezTo>
                      <a:pt x="3558" y="8232"/>
                      <a:pt x="6828" y="8298"/>
                      <a:pt x="9967" y="7545"/>
                    </a:cubicBezTo>
                    <a:cubicBezTo>
                      <a:pt x="10274" y="7484"/>
                      <a:pt x="10178" y="7049"/>
                      <a:pt x="9895" y="7049"/>
                    </a:cubicBezTo>
                    <a:cubicBezTo>
                      <a:pt x="9876" y="7049"/>
                      <a:pt x="9857" y="7051"/>
                      <a:pt x="9836" y="7055"/>
                    </a:cubicBezTo>
                    <a:cubicBezTo>
                      <a:pt x="6847" y="7740"/>
                      <a:pt x="3739" y="7743"/>
                      <a:pt x="682" y="8137"/>
                    </a:cubicBezTo>
                    <a:lnTo>
                      <a:pt x="682" y="8137"/>
                    </a:lnTo>
                    <a:cubicBezTo>
                      <a:pt x="1495" y="5597"/>
                      <a:pt x="1465" y="2865"/>
                      <a:pt x="1465" y="221"/>
                    </a:cubicBezTo>
                    <a:cubicBezTo>
                      <a:pt x="1449" y="74"/>
                      <a:pt x="1335" y="0"/>
                      <a:pt x="12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2"/>
              <p:cNvSpPr/>
              <p:nvPr/>
            </p:nvSpPr>
            <p:spPr>
              <a:xfrm>
                <a:off x="5001125" y="2227300"/>
                <a:ext cx="151575" cy="149350"/>
              </a:xfrm>
              <a:custGeom>
                <a:avLst/>
                <a:gdLst/>
                <a:ahLst/>
                <a:cxnLst/>
                <a:rect l="l" t="t" r="r" b="b"/>
                <a:pathLst>
                  <a:path w="6063" h="5974" extrusionOk="0">
                    <a:moveTo>
                      <a:pt x="699" y="1"/>
                    </a:moveTo>
                    <a:cubicBezTo>
                      <a:pt x="581" y="1"/>
                      <a:pt x="458" y="83"/>
                      <a:pt x="425" y="246"/>
                    </a:cubicBezTo>
                    <a:cubicBezTo>
                      <a:pt x="425" y="2077"/>
                      <a:pt x="0" y="3876"/>
                      <a:pt x="197" y="5707"/>
                    </a:cubicBezTo>
                    <a:cubicBezTo>
                      <a:pt x="197" y="5853"/>
                      <a:pt x="328" y="5973"/>
                      <a:pt x="473" y="5973"/>
                    </a:cubicBezTo>
                    <a:cubicBezTo>
                      <a:pt x="489" y="5973"/>
                      <a:pt x="507" y="5972"/>
                      <a:pt x="524" y="5968"/>
                    </a:cubicBezTo>
                    <a:cubicBezTo>
                      <a:pt x="2289" y="5739"/>
                      <a:pt x="4088" y="5968"/>
                      <a:pt x="5788" y="5511"/>
                    </a:cubicBezTo>
                    <a:cubicBezTo>
                      <a:pt x="6063" y="5419"/>
                      <a:pt x="5967" y="5014"/>
                      <a:pt x="5713" y="5014"/>
                    </a:cubicBezTo>
                    <a:cubicBezTo>
                      <a:pt x="5695" y="5014"/>
                      <a:pt x="5677" y="5016"/>
                      <a:pt x="5657" y="5020"/>
                    </a:cubicBezTo>
                    <a:cubicBezTo>
                      <a:pt x="4054" y="5452"/>
                      <a:pt x="2335" y="5273"/>
                      <a:pt x="691" y="5443"/>
                    </a:cubicBezTo>
                    <a:lnTo>
                      <a:pt x="691" y="5443"/>
                    </a:lnTo>
                    <a:cubicBezTo>
                      <a:pt x="534" y="3703"/>
                      <a:pt x="949" y="1989"/>
                      <a:pt x="949" y="246"/>
                    </a:cubicBezTo>
                    <a:cubicBezTo>
                      <a:pt x="932" y="83"/>
                      <a:pt x="818" y="1"/>
                      <a:pt x="6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2"/>
              <p:cNvSpPr/>
              <p:nvPr/>
            </p:nvSpPr>
            <p:spPr>
              <a:xfrm>
                <a:off x="5113925" y="2118350"/>
                <a:ext cx="106300" cy="121350"/>
              </a:xfrm>
              <a:custGeom>
                <a:avLst/>
                <a:gdLst/>
                <a:ahLst/>
                <a:cxnLst/>
                <a:rect l="l" t="t" r="r" b="b"/>
                <a:pathLst>
                  <a:path w="4252" h="4854" extrusionOk="0">
                    <a:moveTo>
                      <a:pt x="723" y="1"/>
                    </a:moveTo>
                    <a:cubicBezTo>
                      <a:pt x="625" y="1"/>
                      <a:pt x="537" y="58"/>
                      <a:pt x="524" y="190"/>
                    </a:cubicBezTo>
                    <a:cubicBezTo>
                      <a:pt x="295" y="1531"/>
                      <a:pt x="262" y="2937"/>
                      <a:pt x="66" y="4310"/>
                    </a:cubicBezTo>
                    <a:cubicBezTo>
                      <a:pt x="1" y="4441"/>
                      <a:pt x="99" y="4571"/>
                      <a:pt x="230" y="4604"/>
                    </a:cubicBezTo>
                    <a:cubicBezTo>
                      <a:pt x="1213" y="4759"/>
                      <a:pt x="2196" y="4853"/>
                      <a:pt x="3179" y="4853"/>
                    </a:cubicBezTo>
                    <a:cubicBezTo>
                      <a:pt x="3439" y="4853"/>
                      <a:pt x="3698" y="4847"/>
                      <a:pt x="3957" y="4833"/>
                    </a:cubicBezTo>
                    <a:cubicBezTo>
                      <a:pt x="4252" y="4800"/>
                      <a:pt x="4252" y="4375"/>
                      <a:pt x="3957" y="4343"/>
                    </a:cubicBezTo>
                    <a:cubicBezTo>
                      <a:pt x="3761" y="4348"/>
                      <a:pt x="3565" y="4351"/>
                      <a:pt x="3368" y="4351"/>
                    </a:cubicBezTo>
                    <a:cubicBezTo>
                      <a:pt x="2436" y="4351"/>
                      <a:pt x="1507" y="4289"/>
                      <a:pt x="596" y="4151"/>
                    </a:cubicBezTo>
                    <a:lnTo>
                      <a:pt x="596" y="4151"/>
                    </a:lnTo>
                    <a:cubicBezTo>
                      <a:pt x="758" y="2874"/>
                      <a:pt x="802" y="1598"/>
                      <a:pt x="1014" y="321"/>
                    </a:cubicBezTo>
                    <a:cubicBezTo>
                      <a:pt x="1034" y="126"/>
                      <a:pt x="867" y="1"/>
                      <a:pt x="7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4" name="Google Shape;424;p22"/>
            <p:cNvSpPr/>
            <p:nvPr/>
          </p:nvSpPr>
          <p:spPr>
            <a:xfrm rot="-7184061" flipH="1">
              <a:off x="8293638" y="2547759"/>
              <a:ext cx="570952" cy="1409716"/>
            </a:xfrm>
            <a:custGeom>
              <a:avLst/>
              <a:gdLst/>
              <a:ahLst/>
              <a:cxnLst/>
              <a:rect l="l" t="t" r="r" b="b"/>
              <a:pathLst>
                <a:path w="10922" h="26966" extrusionOk="0">
                  <a:moveTo>
                    <a:pt x="2600" y="0"/>
                  </a:moveTo>
                  <a:cubicBezTo>
                    <a:pt x="2346" y="0"/>
                    <a:pt x="2086" y="76"/>
                    <a:pt x="1832" y="253"/>
                  </a:cubicBezTo>
                  <a:cubicBezTo>
                    <a:pt x="1" y="1528"/>
                    <a:pt x="3401" y="5223"/>
                    <a:pt x="4513" y="6139"/>
                  </a:cubicBezTo>
                  <a:cubicBezTo>
                    <a:pt x="4546" y="6139"/>
                    <a:pt x="4546" y="6171"/>
                    <a:pt x="4578" y="6171"/>
                  </a:cubicBezTo>
                  <a:cubicBezTo>
                    <a:pt x="4905" y="7152"/>
                    <a:pt x="5232" y="8133"/>
                    <a:pt x="5494" y="9114"/>
                  </a:cubicBezTo>
                  <a:cubicBezTo>
                    <a:pt x="4685" y="8044"/>
                    <a:pt x="3272" y="6495"/>
                    <a:pt x="2169" y="6495"/>
                  </a:cubicBezTo>
                  <a:cubicBezTo>
                    <a:pt x="1890" y="6495"/>
                    <a:pt x="1631" y="6594"/>
                    <a:pt x="1407" y="6825"/>
                  </a:cubicBezTo>
                  <a:cubicBezTo>
                    <a:pt x="622" y="7675"/>
                    <a:pt x="1374" y="8820"/>
                    <a:pt x="2126" y="9278"/>
                  </a:cubicBezTo>
                  <a:cubicBezTo>
                    <a:pt x="3238" y="9932"/>
                    <a:pt x="4448" y="10389"/>
                    <a:pt x="5690" y="10618"/>
                  </a:cubicBezTo>
                  <a:lnTo>
                    <a:pt x="5886" y="10618"/>
                  </a:lnTo>
                  <a:cubicBezTo>
                    <a:pt x="6213" y="11992"/>
                    <a:pt x="6442" y="13430"/>
                    <a:pt x="6540" y="14869"/>
                  </a:cubicBezTo>
                  <a:lnTo>
                    <a:pt x="6540" y="14934"/>
                  </a:lnTo>
                  <a:cubicBezTo>
                    <a:pt x="6030" y="14012"/>
                    <a:pt x="5268" y="12800"/>
                    <a:pt x="4561" y="12800"/>
                  </a:cubicBezTo>
                  <a:cubicBezTo>
                    <a:pt x="4316" y="12800"/>
                    <a:pt x="4078" y="12946"/>
                    <a:pt x="3859" y="13299"/>
                  </a:cubicBezTo>
                  <a:cubicBezTo>
                    <a:pt x="3009" y="14705"/>
                    <a:pt x="5494" y="16177"/>
                    <a:pt x="6508" y="16798"/>
                  </a:cubicBezTo>
                  <a:cubicBezTo>
                    <a:pt x="6475" y="17648"/>
                    <a:pt x="6410" y="18498"/>
                    <a:pt x="6279" y="19316"/>
                  </a:cubicBezTo>
                  <a:cubicBezTo>
                    <a:pt x="6246" y="18858"/>
                    <a:pt x="6115" y="18400"/>
                    <a:pt x="5854" y="18008"/>
                  </a:cubicBezTo>
                  <a:cubicBezTo>
                    <a:pt x="5664" y="17734"/>
                    <a:pt x="5215" y="17486"/>
                    <a:pt x="4824" y="17486"/>
                  </a:cubicBezTo>
                  <a:cubicBezTo>
                    <a:pt x="4609" y="17486"/>
                    <a:pt x="4412" y="17561"/>
                    <a:pt x="4284" y="17746"/>
                  </a:cubicBezTo>
                  <a:cubicBezTo>
                    <a:pt x="3892" y="18270"/>
                    <a:pt x="4415" y="19054"/>
                    <a:pt x="4677" y="19512"/>
                  </a:cubicBezTo>
                  <a:cubicBezTo>
                    <a:pt x="5004" y="20068"/>
                    <a:pt x="5429" y="20591"/>
                    <a:pt x="5886" y="21049"/>
                  </a:cubicBezTo>
                  <a:cubicBezTo>
                    <a:pt x="5919" y="21049"/>
                    <a:pt x="5952" y="21082"/>
                    <a:pt x="6017" y="21082"/>
                  </a:cubicBezTo>
                  <a:cubicBezTo>
                    <a:pt x="5658" y="22913"/>
                    <a:pt x="5200" y="24744"/>
                    <a:pt x="4807" y="26608"/>
                  </a:cubicBezTo>
                  <a:cubicBezTo>
                    <a:pt x="4769" y="26821"/>
                    <a:pt x="4949" y="26966"/>
                    <a:pt x="5122" y="26966"/>
                  </a:cubicBezTo>
                  <a:cubicBezTo>
                    <a:pt x="5241" y="26966"/>
                    <a:pt x="5356" y="26898"/>
                    <a:pt x="5396" y="26738"/>
                  </a:cubicBezTo>
                  <a:cubicBezTo>
                    <a:pt x="5952" y="24090"/>
                    <a:pt x="6704" y="21441"/>
                    <a:pt x="7031" y="18760"/>
                  </a:cubicBezTo>
                  <a:cubicBezTo>
                    <a:pt x="7069" y="18798"/>
                    <a:pt x="7119" y="18814"/>
                    <a:pt x="7173" y="18814"/>
                  </a:cubicBezTo>
                  <a:cubicBezTo>
                    <a:pt x="7211" y="18814"/>
                    <a:pt x="7252" y="18806"/>
                    <a:pt x="7292" y="18793"/>
                  </a:cubicBezTo>
                  <a:cubicBezTo>
                    <a:pt x="8110" y="18466"/>
                    <a:pt x="10889" y="18400"/>
                    <a:pt x="10399" y="16896"/>
                  </a:cubicBezTo>
                  <a:cubicBezTo>
                    <a:pt x="10239" y="16347"/>
                    <a:pt x="9726" y="16022"/>
                    <a:pt x="9198" y="16022"/>
                  </a:cubicBezTo>
                  <a:cubicBezTo>
                    <a:pt x="8971" y="16022"/>
                    <a:pt x="8741" y="16082"/>
                    <a:pt x="8535" y="16210"/>
                  </a:cubicBezTo>
                  <a:cubicBezTo>
                    <a:pt x="8012" y="16537"/>
                    <a:pt x="7521" y="16962"/>
                    <a:pt x="7129" y="17452"/>
                  </a:cubicBezTo>
                  <a:cubicBezTo>
                    <a:pt x="7194" y="16602"/>
                    <a:pt x="7194" y="15752"/>
                    <a:pt x="7129" y="14902"/>
                  </a:cubicBezTo>
                  <a:cubicBezTo>
                    <a:pt x="7129" y="14640"/>
                    <a:pt x="7096" y="14379"/>
                    <a:pt x="7064" y="14150"/>
                  </a:cubicBezTo>
                  <a:lnTo>
                    <a:pt x="7096" y="14150"/>
                  </a:lnTo>
                  <a:cubicBezTo>
                    <a:pt x="8470" y="13757"/>
                    <a:pt x="10922" y="9735"/>
                    <a:pt x="8698" y="9081"/>
                  </a:cubicBezTo>
                  <a:cubicBezTo>
                    <a:pt x="8628" y="9063"/>
                    <a:pt x="8560" y="9054"/>
                    <a:pt x="8494" y="9054"/>
                  </a:cubicBezTo>
                  <a:cubicBezTo>
                    <a:pt x="7518" y="9054"/>
                    <a:pt x="7018" y="11008"/>
                    <a:pt x="6835" y="12417"/>
                  </a:cubicBezTo>
                  <a:cubicBezTo>
                    <a:pt x="6671" y="11370"/>
                    <a:pt x="6442" y="10357"/>
                    <a:pt x="6181" y="9343"/>
                  </a:cubicBezTo>
                  <a:cubicBezTo>
                    <a:pt x="7096" y="8689"/>
                    <a:pt x="9156" y="4896"/>
                    <a:pt x="7064" y="4504"/>
                  </a:cubicBezTo>
                  <a:cubicBezTo>
                    <a:pt x="7008" y="4494"/>
                    <a:pt x="6955" y="4489"/>
                    <a:pt x="6903" y="4489"/>
                  </a:cubicBezTo>
                  <a:cubicBezTo>
                    <a:pt x="5920" y="4489"/>
                    <a:pt x="5625" y="6209"/>
                    <a:pt x="5625" y="7545"/>
                  </a:cubicBezTo>
                  <a:cubicBezTo>
                    <a:pt x="5461" y="6989"/>
                    <a:pt x="5298" y="6433"/>
                    <a:pt x="5102" y="5877"/>
                  </a:cubicBezTo>
                  <a:cubicBezTo>
                    <a:pt x="5232" y="4438"/>
                    <a:pt x="5134" y="2803"/>
                    <a:pt x="4513" y="1495"/>
                  </a:cubicBezTo>
                  <a:cubicBezTo>
                    <a:pt x="4188" y="796"/>
                    <a:pt x="3424" y="0"/>
                    <a:pt x="26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5" name="Google Shape;425;p22"/>
            <p:cNvGrpSpPr/>
            <p:nvPr/>
          </p:nvGrpSpPr>
          <p:grpSpPr>
            <a:xfrm rot="-1110331">
              <a:off x="8152884" y="1407056"/>
              <a:ext cx="1221803" cy="1616571"/>
              <a:chOff x="5908250" y="536500"/>
              <a:chExt cx="793200" cy="1049550"/>
            </a:xfrm>
          </p:grpSpPr>
          <p:sp>
            <p:nvSpPr>
              <p:cNvPr id="426" name="Google Shape;426;p22"/>
              <p:cNvSpPr/>
              <p:nvPr/>
            </p:nvSpPr>
            <p:spPr>
              <a:xfrm>
                <a:off x="5908250" y="536500"/>
                <a:ext cx="793200" cy="1049550"/>
              </a:xfrm>
              <a:custGeom>
                <a:avLst/>
                <a:gdLst/>
                <a:ahLst/>
                <a:cxnLst/>
                <a:rect l="l" t="t" r="r" b="b"/>
                <a:pathLst>
                  <a:path w="31728" h="41982" extrusionOk="0">
                    <a:moveTo>
                      <a:pt x="16927" y="1"/>
                    </a:moveTo>
                    <a:cubicBezTo>
                      <a:pt x="14310" y="1"/>
                      <a:pt x="14505" y="9137"/>
                      <a:pt x="14267" y="10624"/>
                    </a:cubicBezTo>
                    <a:cubicBezTo>
                      <a:pt x="13167" y="10204"/>
                      <a:pt x="9799" y="4873"/>
                      <a:pt x="8369" y="4873"/>
                    </a:cubicBezTo>
                    <a:cubicBezTo>
                      <a:pt x="8015" y="4873"/>
                      <a:pt x="7779" y="5201"/>
                      <a:pt x="7727" y="6013"/>
                    </a:cubicBezTo>
                    <a:cubicBezTo>
                      <a:pt x="7466" y="9545"/>
                      <a:pt x="15346" y="11441"/>
                      <a:pt x="13711" y="14711"/>
                    </a:cubicBezTo>
                    <a:cubicBezTo>
                      <a:pt x="12345" y="14122"/>
                      <a:pt x="7296" y="10563"/>
                      <a:pt x="4983" y="10563"/>
                    </a:cubicBezTo>
                    <a:cubicBezTo>
                      <a:pt x="4085" y="10563"/>
                      <a:pt x="3600" y="11099"/>
                      <a:pt x="3902" y="12553"/>
                    </a:cubicBezTo>
                    <a:cubicBezTo>
                      <a:pt x="5013" y="16346"/>
                      <a:pt x="14103" y="15528"/>
                      <a:pt x="13809" y="19910"/>
                    </a:cubicBezTo>
                    <a:cubicBezTo>
                      <a:pt x="13768" y="19916"/>
                      <a:pt x="13722" y="19918"/>
                      <a:pt x="13670" y="19918"/>
                    </a:cubicBezTo>
                    <a:cubicBezTo>
                      <a:pt x="12037" y="19918"/>
                      <a:pt x="5249" y="17155"/>
                      <a:pt x="2063" y="17155"/>
                    </a:cubicBezTo>
                    <a:cubicBezTo>
                      <a:pt x="704" y="17155"/>
                      <a:pt x="0" y="17657"/>
                      <a:pt x="632" y="19092"/>
                    </a:cubicBezTo>
                    <a:cubicBezTo>
                      <a:pt x="1743" y="21545"/>
                      <a:pt x="14398" y="21643"/>
                      <a:pt x="13711" y="22362"/>
                    </a:cubicBezTo>
                    <a:cubicBezTo>
                      <a:pt x="13307" y="24200"/>
                      <a:pt x="11759" y="24661"/>
                      <a:pt x="9950" y="24661"/>
                    </a:cubicBezTo>
                    <a:cubicBezTo>
                      <a:pt x="8135" y="24661"/>
                      <a:pt x="6057" y="24197"/>
                      <a:pt x="4610" y="24197"/>
                    </a:cubicBezTo>
                    <a:cubicBezTo>
                      <a:pt x="3651" y="24197"/>
                      <a:pt x="2969" y="24400"/>
                      <a:pt x="2823" y="25076"/>
                    </a:cubicBezTo>
                    <a:cubicBezTo>
                      <a:pt x="2289" y="26806"/>
                      <a:pt x="5980" y="27434"/>
                      <a:pt x="9589" y="27434"/>
                    </a:cubicBezTo>
                    <a:cubicBezTo>
                      <a:pt x="11506" y="27434"/>
                      <a:pt x="13401" y="27256"/>
                      <a:pt x="14627" y="26973"/>
                    </a:cubicBezTo>
                    <a:cubicBezTo>
                      <a:pt x="16262" y="32695"/>
                      <a:pt x="18910" y="39529"/>
                      <a:pt x="24894" y="41981"/>
                    </a:cubicBezTo>
                    <a:lnTo>
                      <a:pt x="28164" y="39496"/>
                    </a:lnTo>
                    <a:cubicBezTo>
                      <a:pt x="21559" y="36226"/>
                      <a:pt x="18027" y="32695"/>
                      <a:pt x="16425" y="26842"/>
                    </a:cubicBezTo>
                    <a:cubicBezTo>
                      <a:pt x="18060" y="26842"/>
                      <a:pt x="31728" y="25894"/>
                      <a:pt x="27346" y="22330"/>
                    </a:cubicBezTo>
                    <a:cubicBezTo>
                      <a:pt x="27084" y="22100"/>
                      <a:pt x="26717" y="22004"/>
                      <a:pt x="26273" y="22004"/>
                    </a:cubicBezTo>
                    <a:cubicBezTo>
                      <a:pt x="24057" y="22004"/>
                      <a:pt x="19940" y="24391"/>
                      <a:pt x="17594" y="24391"/>
                    </a:cubicBezTo>
                    <a:cubicBezTo>
                      <a:pt x="16535" y="24391"/>
                      <a:pt x="15836" y="23905"/>
                      <a:pt x="15836" y="22493"/>
                    </a:cubicBezTo>
                    <a:cubicBezTo>
                      <a:pt x="18550" y="22493"/>
                      <a:pt x="27902" y="21806"/>
                      <a:pt x="28720" y="18537"/>
                    </a:cubicBezTo>
                    <a:cubicBezTo>
                      <a:pt x="28911" y="17448"/>
                      <a:pt x="28425" y="17049"/>
                      <a:pt x="27540" y="17049"/>
                    </a:cubicBezTo>
                    <a:cubicBezTo>
                      <a:pt x="25129" y="17049"/>
                      <a:pt x="19759" y="20008"/>
                      <a:pt x="17091" y="20008"/>
                    </a:cubicBezTo>
                    <a:cubicBezTo>
                      <a:pt x="16563" y="20008"/>
                      <a:pt x="16142" y="19892"/>
                      <a:pt x="15869" y="19616"/>
                    </a:cubicBezTo>
                    <a:cubicBezTo>
                      <a:pt x="13678" y="17458"/>
                      <a:pt x="26790" y="15790"/>
                      <a:pt x="27608" y="13076"/>
                    </a:cubicBezTo>
                    <a:cubicBezTo>
                      <a:pt x="27785" y="12367"/>
                      <a:pt x="27461" y="12094"/>
                      <a:pt x="26817" y="12094"/>
                    </a:cubicBezTo>
                    <a:cubicBezTo>
                      <a:pt x="24684" y="12094"/>
                      <a:pt x="19040" y="15082"/>
                      <a:pt x="16481" y="15082"/>
                    </a:cubicBezTo>
                    <a:cubicBezTo>
                      <a:pt x="16250" y="15082"/>
                      <a:pt x="16045" y="15058"/>
                      <a:pt x="15869" y="15005"/>
                    </a:cubicBezTo>
                    <a:cubicBezTo>
                      <a:pt x="18027" y="12814"/>
                      <a:pt x="27085" y="9414"/>
                      <a:pt x="26790" y="7648"/>
                    </a:cubicBezTo>
                    <a:cubicBezTo>
                      <a:pt x="26596" y="6354"/>
                      <a:pt x="26049" y="5850"/>
                      <a:pt x="25301" y="5850"/>
                    </a:cubicBezTo>
                    <a:cubicBezTo>
                      <a:pt x="22780" y="5850"/>
                      <a:pt x="17980" y="11568"/>
                      <a:pt x="16719" y="11997"/>
                    </a:cubicBezTo>
                    <a:cubicBezTo>
                      <a:pt x="16719" y="9806"/>
                      <a:pt x="20545" y="1926"/>
                      <a:pt x="17798" y="291"/>
                    </a:cubicBezTo>
                    <a:cubicBezTo>
                      <a:pt x="17478" y="92"/>
                      <a:pt x="17188" y="1"/>
                      <a:pt x="169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2"/>
              <p:cNvSpPr/>
              <p:nvPr/>
            </p:nvSpPr>
            <p:spPr>
              <a:xfrm>
                <a:off x="6264900" y="578275"/>
                <a:ext cx="308550" cy="982625"/>
              </a:xfrm>
              <a:custGeom>
                <a:avLst/>
                <a:gdLst/>
                <a:ahLst/>
                <a:cxnLst/>
                <a:rect l="l" t="t" r="r" b="b"/>
                <a:pathLst>
                  <a:path w="12342" h="39305" extrusionOk="0">
                    <a:moveTo>
                      <a:pt x="2381" y="0"/>
                    </a:moveTo>
                    <a:cubicBezTo>
                      <a:pt x="2281" y="0"/>
                      <a:pt x="2185" y="57"/>
                      <a:pt x="2159" y="189"/>
                    </a:cubicBezTo>
                    <a:cubicBezTo>
                      <a:pt x="1799" y="2053"/>
                      <a:pt x="1538" y="3917"/>
                      <a:pt x="1407" y="5814"/>
                    </a:cubicBezTo>
                    <a:cubicBezTo>
                      <a:pt x="1309" y="7220"/>
                      <a:pt x="1015" y="8593"/>
                      <a:pt x="818" y="9999"/>
                    </a:cubicBezTo>
                    <a:cubicBezTo>
                      <a:pt x="589" y="11634"/>
                      <a:pt x="426" y="13301"/>
                      <a:pt x="361" y="14969"/>
                    </a:cubicBezTo>
                    <a:cubicBezTo>
                      <a:pt x="1" y="21149"/>
                      <a:pt x="589" y="28179"/>
                      <a:pt x="4906" y="32986"/>
                    </a:cubicBezTo>
                    <a:cubicBezTo>
                      <a:pt x="6966" y="35307"/>
                      <a:pt x="9549" y="37073"/>
                      <a:pt x="11805" y="39231"/>
                    </a:cubicBezTo>
                    <a:cubicBezTo>
                      <a:pt x="11857" y="39283"/>
                      <a:pt x="11915" y="39304"/>
                      <a:pt x="11972" y="39304"/>
                    </a:cubicBezTo>
                    <a:cubicBezTo>
                      <a:pt x="12166" y="39304"/>
                      <a:pt x="12342" y="39049"/>
                      <a:pt x="12165" y="38871"/>
                    </a:cubicBezTo>
                    <a:cubicBezTo>
                      <a:pt x="10235" y="37008"/>
                      <a:pt x="8077" y="35471"/>
                      <a:pt x="6181" y="33607"/>
                    </a:cubicBezTo>
                    <a:cubicBezTo>
                      <a:pt x="5167" y="32626"/>
                      <a:pt x="4284" y="31514"/>
                      <a:pt x="3532" y="30337"/>
                    </a:cubicBezTo>
                    <a:cubicBezTo>
                      <a:pt x="2748" y="28964"/>
                      <a:pt x="2192" y="27525"/>
                      <a:pt x="1799" y="25988"/>
                    </a:cubicBezTo>
                    <a:cubicBezTo>
                      <a:pt x="982" y="22751"/>
                      <a:pt x="655" y="19383"/>
                      <a:pt x="818" y="16048"/>
                    </a:cubicBezTo>
                    <a:cubicBezTo>
                      <a:pt x="851" y="14413"/>
                      <a:pt x="982" y="12778"/>
                      <a:pt x="1178" y="11143"/>
                    </a:cubicBezTo>
                    <a:cubicBezTo>
                      <a:pt x="1374" y="9508"/>
                      <a:pt x="1734" y="7841"/>
                      <a:pt x="1897" y="6173"/>
                    </a:cubicBezTo>
                    <a:cubicBezTo>
                      <a:pt x="1930" y="5585"/>
                      <a:pt x="1963" y="5029"/>
                      <a:pt x="1996" y="4473"/>
                    </a:cubicBezTo>
                    <a:cubicBezTo>
                      <a:pt x="2159" y="3067"/>
                      <a:pt x="2421" y="1694"/>
                      <a:pt x="2649" y="320"/>
                    </a:cubicBezTo>
                    <a:cubicBezTo>
                      <a:pt x="2688" y="125"/>
                      <a:pt x="2530" y="0"/>
                      <a:pt x="2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2"/>
              <p:cNvSpPr/>
              <p:nvPr/>
            </p:nvSpPr>
            <p:spPr>
              <a:xfrm>
                <a:off x="6171500" y="727075"/>
                <a:ext cx="371850" cy="138800"/>
              </a:xfrm>
              <a:custGeom>
                <a:avLst/>
                <a:gdLst/>
                <a:ahLst/>
                <a:cxnLst/>
                <a:rect l="l" t="t" r="r" b="b"/>
                <a:pathLst>
                  <a:path w="14874" h="5552" extrusionOk="0">
                    <a:moveTo>
                      <a:pt x="14481" y="1"/>
                    </a:moveTo>
                    <a:cubicBezTo>
                      <a:pt x="14430" y="1"/>
                      <a:pt x="14378" y="18"/>
                      <a:pt x="14331" y="58"/>
                    </a:cubicBezTo>
                    <a:cubicBezTo>
                      <a:pt x="12238" y="1791"/>
                      <a:pt x="9917" y="3164"/>
                      <a:pt x="7399" y="4145"/>
                    </a:cubicBezTo>
                    <a:cubicBezTo>
                      <a:pt x="6811" y="4374"/>
                      <a:pt x="6222" y="4603"/>
                      <a:pt x="5633" y="4766"/>
                    </a:cubicBezTo>
                    <a:cubicBezTo>
                      <a:pt x="5372" y="4864"/>
                      <a:pt x="5110" y="4962"/>
                      <a:pt x="4881" y="4995"/>
                    </a:cubicBezTo>
                    <a:cubicBezTo>
                      <a:pt x="4652" y="4995"/>
                      <a:pt x="4522" y="4864"/>
                      <a:pt x="4358" y="4701"/>
                    </a:cubicBezTo>
                    <a:cubicBezTo>
                      <a:pt x="4195" y="4570"/>
                      <a:pt x="4031" y="4439"/>
                      <a:pt x="3868" y="4309"/>
                    </a:cubicBezTo>
                    <a:cubicBezTo>
                      <a:pt x="2691" y="3229"/>
                      <a:pt x="1579" y="2085"/>
                      <a:pt x="532" y="908"/>
                    </a:cubicBezTo>
                    <a:cubicBezTo>
                      <a:pt x="476" y="844"/>
                      <a:pt x="412" y="817"/>
                      <a:pt x="351" y="817"/>
                    </a:cubicBezTo>
                    <a:cubicBezTo>
                      <a:pt x="163" y="817"/>
                      <a:pt x="0" y="1070"/>
                      <a:pt x="173" y="1268"/>
                    </a:cubicBezTo>
                    <a:lnTo>
                      <a:pt x="140" y="1235"/>
                    </a:lnTo>
                    <a:lnTo>
                      <a:pt x="140" y="1235"/>
                    </a:lnTo>
                    <a:cubicBezTo>
                      <a:pt x="1317" y="2608"/>
                      <a:pt x="2560" y="3851"/>
                      <a:pt x="3933" y="5028"/>
                    </a:cubicBezTo>
                    <a:cubicBezTo>
                      <a:pt x="4129" y="5191"/>
                      <a:pt x="4424" y="5518"/>
                      <a:pt x="4685" y="5551"/>
                    </a:cubicBezTo>
                    <a:cubicBezTo>
                      <a:pt x="4979" y="5518"/>
                      <a:pt x="5241" y="5453"/>
                      <a:pt x="5503" y="5355"/>
                    </a:cubicBezTo>
                    <a:cubicBezTo>
                      <a:pt x="6157" y="5159"/>
                      <a:pt x="6778" y="4930"/>
                      <a:pt x="7399" y="4668"/>
                    </a:cubicBezTo>
                    <a:cubicBezTo>
                      <a:pt x="10048" y="3687"/>
                      <a:pt x="12500" y="2249"/>
                      <a:pt x="14691" y="417"/>
                    </a:cubicBezTo>
                    <a:cubicBezTo>
                      <a:pt x="14873" y="261"/>
                      <a:pt x="14682" y="1"/>
                      <a:pt x="144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2"/>
              <p:cNvSpPr/>
              <p:nvPr/>
            </p:nvSpPr>
            <p:spPr>
              <a:xfrm>
                <a:off x="6061800" y="845825"/>
                <a:ext cx="505450" cy="114975"/>
              </a:xfrm>
              <a:custGeom>
                <a:avLst/>
                <a:gdLst/>
                <a:ahLst/>
                <a:cxnLst/>
                <a:rect l="l" t="t" r="r" b="b"/>
                <a:pathLst>
                  <a:path w="20218" h="4599" extrusionOk="0">
                    <a:moveTo>
                      <a:pt x="342" y="1"/>
                    </a:moveTo>
                    <a:cubicBezTo>
                      <a:pt x="139" y="1"/>
                      <a:pt x="1" y="339"/>
                      <a:pt x="245" y="474"/>
                    </a:cubicBezTo>
                    <a:lnTo>
                      <a:pt x="212" y="507"/>
                    </a:lnTo>
                    <a:cubicBezTo>
                      <a:pt x="2566" y="1913"/>
                      <a:pt x="4822" y="3777"/>
                      <a:pt x="7536" y="4431"/>
                    </a:cubicBezTo>
                    <a:cubicBezTo>
                      <a:pt x="8137" y="4541"/>
                      <a:pt x="8745" y="4598"/>
                      <a:pt x="9353" y="4598"/>
                    </a:cubicBezTo>
                    <a:cubicBezTo>
                      <a:pt x="10004" y="4598"/>
                      <a:pt x="10655" y="4533"/>
                      <a:pt x="11297" y="4398"/>
                    </a:cubicBezTo>
                    <a:cubicBezTo>
                      <a:pt x="12735" y="4104"/>
                      <a:pt x="14174" y="3679"/>
                      <a:pt x="15580" y="3155"/>
                    </a:cubicBezTo>
                    <a:cubicBezTo>
                      <a:pt x="17084" y="2599"/>
                      <a:pt x="18556" y="1913"/>
                      <a:pt x="19962" y="1161"/>
                    </a:cubicBezTo>
                    <a:cubicBezTo>
                      <a:pt x="20218" y="1019"/>
                      <a:pt x="20053" y="678"/>
                      <a:pt x="19812" y="678"/>
                    </a:cubicBezTo>
                    <a:cubicBezTo>
                      <a:pt x="19776" y="678"/>
                      <a:pt x="19738" y="686"/>
                      <a:pt x="19700" y="703"/>
                    </a:cubicBezTo>
                    <a:cubicBezTo>
                      <a:pt x="17280" y="2076"/>
                      <a:pt x="14665" y="3090"/>
                      <a:pt x="11951" y="3711"/>
                    </a:cubicBezTo>
                    <a:cubicBezTo>
                      <a:pt x="11068" y="3915"/>
                      <a:pt x="10122" y="4087"/>
                      <a:pt x="9190" y="4087"/>
                    </a:cubicBezTo>
                    <a:cubicBezTo>
                      <a:pt x="8776" y="4087"/>
                      <a:pt x="8364" y="4053"/>
                      <a:pt x="7961" y="3973"/>
                    </a:cubicBezTo>
                    <a:cubicBezTo>
                      <a:pt x="6653" y="3679"/>
                      <a:pt x="5411" y="3155"/>
                      <a:pt x="4267" y="2436"/>
                    </a:cubicBezTo>
                    <a:cubicBezTo>
                      <a:pt x="2991" y="1684"/>
                      <a:pt x="1749" y="801"/>
                      <a:pt x="474" y="49"/>
                    </a:cubicBezTo>
                    <a:cubicBezTo>
                      <a:pt x="429" y="15"/>
                      <a:pt x="384" y="1"/>
                      <a:pt x="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2"/>
              <p:cNvSpPr/>
              <p:nvPr/>
            </p:nvSpPr>
            <p:spPr>
              <a:xfrm>
                <a:off x="5972900" y="995425"/>
                <a:ext cx="586700" cy="75025"/>
              </a:xfrm>
              <a:custGeom>
                <a:avLst/>
                <a:gdLst/>
                <a:ahLst/>
                <a:cxnLst/>
                <a:rect l="l" t="t" r="r" b="b"/>
                <a:pathLst>
                  <a:path w="23468" h="3001" extrusionOk="0">
                    <a:moveTo>
                      <a:pt x="23114" y="1"/>
                    </a:moveTo>
                    <a:cubicBezTo>
                      <a:pt x="23074" y="1"/>
                      <a:pt x="23033" y="15"/>
                      <a:pt x="22995" y="49"/>
                    </a:cubicBezTo>
                    <a:cubicBezTo>
                      <a:pt x="20477" y="1749"/>
                      <a:pt x="17403" y="2338"/>
                      <a:pt x="14428" y="2468"/>
                    </a:cubicBezTo>
                    <a:cubicBezTo>
                      <a:pt x="14167" y="2474"/>
                      <a:pt x="13906" y="2477"/>
                      <a:pt x="13645" y="2477"/>
                    </a:cubicBezTo>
                    <a:cubicBezTo>
                      <a:pt x="10762" y="2477"/>
                      <a:pt x="7862" y="2144"/>
                      <a:pt x="5043" y="1455"/>
                    </a:cubicBezTo>
                    <a:cubicBezTo>
                      <a:pt x="3474" y="1095"/>
                      <a:pt x="1937" y="670"/>
                      <a:pt x="400" y="147"/>
                    </a:cubicBezTo>
                    <a:cubicBezTo>
                      <a:pt x="375" y="139"/>
                      <a:pt x="351" y="135"/>
                      <a:pt x="328" y="135"/>
                    </a:cubicBezTo>
                    <a:cubicBezTo>
                      <a:pt x="87" y="135"/>
                      <a:pt x="0" y="578"/>
                      <a:pt x="269" y="637"/>
                    </a:cubicBezTo>
                    <a:lnTo>
                      <a:pt x="302" y="670"/>
                    </a:lnTo>
                    <a:cubicBezTo>
                      <a:pt x="3179" y="1651"/>
                      <a:pt x="6155" y="2338"/>
                      <a:pt x="9163" y="2697"/>
                    </a:cubicBezTo>
                    <a:cubicBezTo>
                      <a:pt x="10573" y="2888"/>
                      <a:pt x="12010" y="3000"/>
                      <a:pt x="13446" y="3000"/>
                    </a:cubicBezTo>
                    <a:cubicBezTo>
                      <a:pt x="15207" y="3000"/>
                      <a:pt x="16967" y="2832"/>
                      <a:pt x="18678" y="2436"/>
                    </a:cubicBezTo>
                    <a:cubicBezTo>
                      <a:pt x="20313" y="2043"/>
                      <a:pt x="21850" y="1389"/>
                      <a:pt x="23223" y="507"/>
                    </a:cubicBezTo>
                    <a:cubicBezTo>
                      <a:pt x="23468" y="344"/>
                      <a:pt x="23307" y="1"/>
                      <a:pt x="23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2"/>
              <p:cNvSpPr/>
              <p:nvPr/>
            </p:nvSpPr>
            <p:spPr>
              <a:xfrm>
                <a:off x="6049100" y="1128500"/>
                <a:ext cx="520700" cy="69875"/>
              </a:xfrm>
              <a:custGeom>
                <a:avLst/>
                <a:gdLst/>
                <a:ahLst/>
                <a:cxnLst/>
                <a:rect l="l" t="t" r="r" b="b"/>
                <a:pathLst>
                  <a:path w="20828" h="2795" extrusionOk="0">
                    <a:moveTo>
                      <a:pt x="20510" y="1"/>
                    </a:moveTo>
                    <a:cubicBezTo>
                      <a:pt x="20477" y="1"/>
                      <a:pt x="20442" y="8"/>
                      <a:pt x="20404" y="23"/>
                    </a:cubicBezTo>
                    <a:cubicBezTo>
                      <a:pt x="17461" y="1265"/>
                      <a:pt x="14192" y="1364"/>
                      <a:pt x="11053" y="1756"/>
                    </a:cubicBezTo>
                    <a:cubicBezTo>
                      <a:pt x="9320" y="1985"/>
                      <a:pt x="7587" y="2214"/>
                      <a:pt x="5821" y="2279"/>
                    </a:cubicBezTo>
                    <a:cubicBezTo>
                      <a:pt x="5377" y="2295"/>
                      <a:pt x="4932" y="2303"/>
                      <a:pt x="4488" y="2303"/>
                    </a:cubicBezTo>
                    <a:cubicBezTo>
                      <a:pt x="3101" y="2303"/>
                      <a:pt x="1714" y="2224"/>
                      <a:pt x="328" y="2050"/>
                    </a:cubicBezTo>
                    <a:cubicBezTo>
                      <a:pt x="318" y="2049"/>
                      <a:pt x="308" y="2049"/>
                      <a:pt x="299" y="2049"/>
                    </a:cubicBezTo>
                    <a:cubicBezTo>
                      <a:pt x="1" y="2049"/>
                      <a:pt x="10" y="2542"/>
                      <a:pt x="328" y="2573"/>
                    </a:cubicBezTo>
                    <a:cubicBezTo>
                      <a:pt x="1701" y="2720"/>
                      <a:pt x="3111" y="2794"/>
                      <a:pt x="4517" y="2794"/>
                    </a:cubicBezTo>
                    <a:cubicBezTo>
                      <a:pt x="4985" y="2794"/>
                      <a:pt x="5453" y="2786"/>
                      <a:pt x="5919" y="2770"/>
                    </a:cubicBezTo>
                    <a:cubicBezTo>
                      <a:pt x="7685" y="2704"/>
                      <a:pt x="9450" y="2443"/>
                      <a:pt x="11216" y="2246"/>
                    </a:cubicBezTo>
                    <a:cubicBezTo>
                      <a:pt x="14355" y="1854"/>
                      <a:pt x="17625" y="1756"/>
                      <a:pt x="20568" y="513"/>
                    </a:cubicBezTo>
                    <a:cubicBezTo>
                      <a:pt x="20828" y="398"/>
                      <a:pt x="20756" y="1"/>
                      <a:pt x="205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 name="Google Shape;432;p22"/>
            <p:cNvGrpSpPr/>
            <p:nvPr/>
          </p:nvGrpSpPr>
          <p:grpSpPr>
            <a:xfrm rot="-7159447">
              <a:off x="8478063" y="2524349"/>
              <a:ext cx="941689" cy="727305"/>
              <a:chOff x="5517750" y="1707725"/>
              <a:chExt cx="618800" cy="477925"/>
            </a:xfrm>
          </p:grpSpPr>
          <p:sp>
            <p:nvSpPr>
              <p:cNvPr id="433" name="Google Shape;433;p22"/>
              <p:cNvSpPr/>
              <p:nvPr/>
            </p:nvSpPr>
            <p:spPr>
              <a:xfrm>
                <a:off x="5517750" y="1707725"/>
                <a:ext cx="618800" cy="466075"/>
              </a:xfrm>
              <a:custGeom>
                <a:avLst/>
                <a:gdLst/>
                <a:ahLst/>
                <a:cxnLst/>
                <a:rect l="l" t="t" r="r" b="b"/>
                <a:pathLst>
                  <a:path w="24752" h="18643" extrusionOk="0">
                    <a:moveTo>
                      <a:pt x="14240" y="1"/>
                    </a:moveTo>
                    <a:cubicBezTo>
                      <a:pt x="11170" y="1"/>
                      <a:pt x="9340" y="7681"/>
                      <a:pt x="8339" y="9683"/>
                    </a:cubicBezTo>
                    <a:cubicBezTo>
                      <a:pt x="8143" y="7296"/>
                      <a:pt x="7129" y="4942"/>
                      <a:pt x="5854" y="2882"/>
                    </a:cubicBezTo>
                    <a:cubicBezTo>
                      <a:pt x="4786" y="1379"/>
                      <a:pt x="3826" y="259"/>
                      <a:pt x="3009" y="259"/>
                    </a:cubicBezTo>
                    <a:cubicBezTo>
                      <a:pt x="2476" y="259"/>
                      <a:pt x="2004" y="737"/>
                      <a:pt x="1603" y="1901"/>
                    </a:cubicBezTo>
                    <a:cubicBezTo>
                      <a:pt x="1" y="6904"/>
                      <a:pt x="5331" y="14195"/>
                      <a:pt x="7260" y="18642"/>
                    </a:cubicBezTo>
                    <a:cubicBezTo>
                      <a:pt x="10857" y="17923"/>
                      <a:pt x="18116" y="14620"/>
                      <a:pt x="20797" y="12037"/>
                    </a:cubicBezTo>
                    <a:cubicBezTo>
                      <a:pt x="24751" y="8624"/>
                      <a:pt x="24034" y="6689"/>
                      <a:pt x="21493" y="6689"/>
                    </a:cubicBezTo>
                    <a:cubicBezTo>
                      <a:pt x="19579" y="6689"/>
                      <a:pt x="16632" y="7786"/>
                      <a:pt x="13865" y="10173"/>
                    </a:cubicBezTo>
                    <a:cubicBezTo>
                      <a:pt x="14355" y="8310"/>
                      <a:pt x="17592" y="462"/>
                      <a:pt x="14355" y="4"/>
                    </a:cubicBezTo>
                    <a:cubicBezTo>
                      <a:pt x="14317" y="2"/>
                      <a:pt x="14278" y="1"/>
                      <a:pt x="14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2"/>
              <p:cNvSpPr/>
              <p:nvPr/>
            </p:nvSpPr>
            <p:spPr>
              <a:xfrm>
                <a:off x="5589700" y="1878600"/>
                <a:ext cx="396975" cy="298450"/>
              </a:xfrm>
              <a:custGeom>
                <a:avLst/>
                <a:gdLst/>
                <a:ahLst/>
                <a:cxnLst/>
                <a:rect l="l" t="t" r="r" b="b"/>
                <a:pathLst>
                  <a:path w="15879" h="11938" extrusionOk="0">
                    <a:moveTo>
                      <a:pt x="9112" y="1"/>
                    </a:moveTo>
                    <a:cubicBezTo>
                      <a:pt x="7163" y="1"/>
                      <a:pt x="5976" y="4925"/>
                      <a:pt x="5330" y="6216"/>
                    </a:cubicBezTo>
                    <a:cubicBezTo>
                      <a:pt x="5166" y="4646"/>
                      <a:pt x="4611" y="3142"/>
                      <a:pt x="3728" y="1834"/>
                    </a:cubicBezTo>
                    <a:cubicBezTo>
                      <a:pt x="3057" y="868"/>
                      <a:pt x="2446" y="151"/>
                      <a:pt x="1923" y="151"/>
                    </a:cubicBezTo>
                    <a:cubicBezTo>
                      <a:pt x="1579" y="151"/>
                      <a:pt x="1273" y="461"/>
                      <a:pt x="1014" y="1213"/>
                    </a:cubicBezTo>
                    <a:cubicBezTo>
                      <a:pt x="0" y="4417"/>
                      <a:pt x="3433" y="9093"/>
                      <a:pt x="4643" y="11938"/>
                    </a:cubicBezTo>
                    <a:cubicBezTo>
                      <a:pt x="6965" y="11480"/>
                      <a:pt x="11608" y="9355"/>
                      <a:pt x="13341" y="7720"/>
                    </a:cubicBezTo>
                    <a:cubicBezTo>
                      <a:pt x="15878" y="5519"/>
                      <a:pt x="15414" y="4275"/>
                      <a:pt x="13782" y="4275"/>
                    </a:cubicBezTo>
                    <a:cubicBezTo>
                      <a:pt x="12553" y="4275"/>
                      <a:pt x="10663" y="4980"/>
                      <a:pt x="8894" y="6510"/>
                    </a:cubicBezTo>
                    <a:cubicBezTo>
                      <a:pt x="9188" y="5300"/>
                      <a:pt x="11281" y="297"/>
                      <a:pt x="9188" y="3"/>
                    </a:cubicBezTo>
                    <a:cubicBezTo>
                      <a:pt x="9163" y="1"/>
                      <a:pt x="9137" y="1"/>
                      <a:pt x="91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2"/>
              <p:cNvSpPr/>
              <p:nvPr/>
            </p:nvSpPr>
            <p:spPr>
              <a:xfrm>
                <a:off x="5650025" y="1932800"/>
                <a:ext cx="68025" cy="247125"/>
              </a:xfrm>
              <a:custGeom>
                <a:avLst/>
                <a:gdLst/>
                <a:ahLst/>
                <a:cxnLst/>
                <a:rect l="l" t="t" r="r" b="b"/>
                <a:pathLst>
                  <a:path w="2721" h="9885" extrusionOk="0">
                    <a:moveTo>
                      <a:pt x="307" y="0"/>
                    </a:moveTo>
                    <a:cubicBezTo>
                      <a:pt x="159" y="0"/>
                      <a:pt x="1" y="125"/>
                      <a:pt x="40" y="320"/>
                    </a:cubicBezTo>
                    <a:cubicBezTo>
                      <a:pt x="367" y="1857"/>
                      <a:pt x="824" y="3394"/>
                      <a:pt x="1413" y="4865"/>
                    </a:cubicBezTo>
                    <a:cubicBezTo>
                      <a:pt x="1969" y="6402"/>
                      <a:pt x="2198" y="8037"/>
                      <a:pt x="2067" y="9639"/>
                    </a:cubicBezTo>
                    <a:cubicBezTo>
                      <a:pt x="2050" y="9803"/>
                      <a:pt x="2165" y="9884"/>
                      <a:pt x="2292" y="9884"/>
                    </a:cubicBezTo>
                    <a:cubicBezTo>
                      <a:pt x="2418" y="9884"/>
                      <a:pt x="2557" y="9803"/>
                      <a:pt x="2590" y="9639"/>
                    </a:cubicBezTo>
                    <a:cubicBezTo>
                      <a:pt x="2721" y="8037"/>
                      <a:pt x="2492" y="6402"/>
                      <a:pt x="1936" y="4865"/>
                    </a:cubicBezTo>
                    <a:cubicBezTo>
                      <a:pt x="1446" y="3328"/>
                      <a:pt x="824" y="1792"/>
                      <a:pt x="530" y="189"/>
                    </a:cubicBezTo>
                    <a:cubicBezTo>
                      <a:pt x="504" y="57"/>
                      <a:pt x="408" y="0"/>
                      <a:pt x="3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2"/>
              <p:cNvSpPr/>
              <p:nvPr/>
            </p:nvSpPr>
            <p:spPr>
              <a:xfrm>
                <a:off x="5706100" y="1932675"/>
                <a:ext cx="101675" cy="252975"/>
              </a:xfrm>
              <a:custGeom>
                <a:avLst/>
                <a:gdLst/>
                <a:ahLst/>
                <a:cxnLst/>
                <a:rect l="l" t="t" r="r" b="b"/>
                <a:pathLst>
                  <a:path w="4067" h="10119" extrusionOk="0">
                    <a:moveTo>
                      <a:pt x="3722" y="0"/>
                    </a:moveTo>
                    <a:cubicBezTo>
                      <a:pt x="3645" y="0"/>
                      <a:pt x="3569" y="38"/>
                      <a:pt x="3519" y="129"/>
                    </a:cubicBezTo>
                    <a:cubicBezTo>
                      <a:pt x="2080" y="3235"/>
                      <a:pt x="674" y="6407"/>
                      <a:pt x="20" y="9808"/>
                    </a:cubicBezTo>
                    <a:cubicBezTo>
                      <a:pt x="0" y="9988"/>
                      <a:pt x="176" y="10119"/>
                      <a:pt x="322" y="10119"/>
                    </a:cubicBezTo>
                    <a:cubicBezTo>
                      <a:pt x="416" y="10119"/>
                      <a:pt x="498" y="10066"/>
                      <a:pt x="510" y="9938"/>
                    </a:cubicBezTo>
                    <a:cubicBezTo>
                      <a:pt x="1164" y="6603"/>
                      <a:pt x="2538" y="3464"/>
                      <a:pt x="3976" y="391"/>
                    </a:cubicBezTo>
                    <a:cubicBezTo>
                      <a:pt x="4067" y="188"/>
                      <a:pt x="3892" y="0"/>
                      <a:pt x="37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2"/>
              <p:cNvSpPr/>
              <p:nvPr/>
            </p:nvSpPr>
            <p:spPr>
              <a:xfrm>
                <a:off x="5709625" y="2014525"/>
                <a:ext cx="237225" cy="166450"/>
              </a:xfrm>
              <a:custGeom>
                <a:avLst/>
                <a:gdLst/>
                <a:ahLst/>
                <a:cxnLst/>
                <a:rect l="l" t="t" r="r" b="b"/>
                <a:pathLst>
                  <a:path w="9489" h="6658" extrusionOk="0">
                    <a:moveTo>
                      <a:pt x="9119" y="1"/>
                    </a:moveTo>
                    <a:cubicBezTo>
                      <a:pt x="9082" y="1"/>
                      <a:pt x="9042" y="9"/>
                      <a:pt x="9002" y="27"/>
                    </a:cubicBezTo>
                    <a:cubicBezTo>
                      <a:pt x="5928" y="1792"/>
                      <a:pt x="2397" y="3329"/>
                      <a:pt x="173" y="6207"/>
                    </a:cubicBezTo>
                    <a:cubicBezTo>
                      <a:pt x="1" y="6404"/>
                      <a:pt x="163" y="6657"/>
                      <a:pt x="351" y="6657"/>
                    </a:cubicBezTo>
                    <a:cubicBezTo>
                      <a:pt x="413" y="6657"/>
                      <a:pt x="477" y="6631"/>
                      <a:pt x="533" y="6566"/>
                    </a:cubicBezTo>
                    <a:cubicBezTo>
                      <a:pt x="2724" y="3722"/>
                      <a:pt x="6222" y="2218"/>
                      <a:pt x="9263" y="485"/>
                    </a:cubicBezTo>
                    <a:cubicBezTo>
                      <a:pt x="9489" y="315"/>
                      <a:pt x="9350" y="1"/>
                      <a:pt x="9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 name="Google Shape;438;p22"/>
            <p:cNvGrpSpPr/>
            <p:nvPr/>
          </p:nvGrpSpPr>
          <p:grpSpPr>
            <a:xfrm>
              <a:off x="8001025" y="2341963"/>
              <a:ext cx="113650" cy="99750"/>
              <a:chOff x="5042000" y="1255775"/>
              <a:chExt cx="113650" cy="99750"/>
            </a:xfrm>
          </p:grpSpPr>
          <p:sp>
            <p:nvSpPr>
              <p:cNvPr id="439" name="Google Shape;439;p22"/>
              <p:cNvSpPr/>
              <p:nvPr/>
            </p:nvSpPr>
            <p:spPr>
              <a:xfrm>
                <a:off x="5042000" y="1270475"/>
                <a:ext cx="44975" cy="36825"/>
              </a:xfrm>
              <a:custGeom>
                <a:avLst/>
                <a:gdLst/>
                <a:ahLst/>
                <a:cxnLst/>
                <a:rect l="l" t="t" r="r" b="b"/>
                <a:pathLst>
                  <a:path w="1799" h="1473" extrusionOk="0">
                    <a:moveTo>
                      <a:pt x="916" y="1"/>
                    </a:moveTo>
                    <a:cubicBezTo>
                      <a:pt x="0" y="66"/>
                      <a:pt x="0" y="1407"/>
                      <a:pt x="916" y="1472"/>
                    </a:cubicBezTo>
                    <a:cubicBezTo>
                      <a:pt x="1799" y="1407"/>
                      <a:pt x="1799" y="66"/>
                      <a:pt x="9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2"/>
              <p:cNvSpPr/>
              <p:nvPr/>
            </p:nvSpPr>
            <p:spPr>
              <a:xfrm>
                <a:off x="5110650" y="1255775"/>
                <a:ext cx="45000" cy="36800"/>
              </a:xfrm>
              <a:custGeom>
                <a:avLst/>
                <a:gdLst/>
                <a:ahLst/>
                <a:cxnLst/>
                <a:rect l="l" t="t" r="r" b="b"/>
                <a:pathLst>
                  <a:path w="1800" h="1472" extrusionOk="0">
                    <a:moveTo>
                      <a:pt x="884" y="0"/>
                    </a:moveTo>
                    <a:cubicBezTo>
                      <a:pt x="1" y="66"/>
                      <a:pt x="1" y="1406"/>
                      <a:pt x="884" y="1472"/>
                    </a:cubicBezTo>
                    <a:cubicBezTo>
                      <a:pt x="1799" y="1406"/>
                      <a:pt x="1799" y="66"/>
                      <a:pt x="8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2"/>
              <p:cNvSpPr/>
              <p:nvPr/>
            </p:nvSpPr>
            <p:spPr>
              <a:xfrm>
                <a:off x="5086150" y="1319525"/>
                <a:ext cx="44975" cy="36000"/>
              </a:xfrm>
              <a:custGeom>
                <a:avLst/>
                <a:gdLst/>
                <a:ahLst/>
                <a:cxnLst/>
                <a:rect l="l" t="t" r="r" b="b"/>
                <a:pathLst>
                  <a:path w="1799" h="1440" extrusionOk="0">
                    <a:moveTo>
                      <a:pt x="883" y="1"/>
                    </a:moveTo>
                    <a:cubicBezTo>
                      <a:pt x="0" y="66"/>
                      <a:pt x="0" y="1374"/>
                      <a:pt x="883" y="1439"/>
                    </a:cubicBezTo>
                    <a:cubicBezTo>
                      <a:pt x="1798" y="1374"/>
                      <a:pt x="1798" y="66"/>
                      <a:pt x="8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 name="Google Shape;442;p22"/>
            <p:cNvGrpSpPr/>
            <p:nvPr/>
          </p:nvGrpSpPr>
          <p:grpSpPr>
            <a:xfrm>
              <a:off x="7778175" y="3202738"/>
              <a:ext cx="113650" cy="99750"/>
              <a:chOff x="5042000" y="1255775"/>
              <a:chExt cx="113650" cy="99750"/>
            </a:xfrm>
          </p:grpSpPr>
          <p:sp>
            <p:nvSpPr>
              <p:cNvPr id="443" name="Google Shape;443;p22"/>
              <p:cNvSpPr/>
              <p:nvPr/>
            </p:nvSpPr>
            <p:spPr>
              <a:xfrm>
                <a:off x="5042000" y="1270475"/>
                <a:ext cx="44975" cy="36825"/>
              </a:xfrm>
              <a:custGeom>
                <a:avLst/>
                <a:gdLst/>
                <a:ahLst/>
                <a:cxnLst/>
                <a:rect l="l" t="t" r="r" b="b"/>
                <a:pathLst>
                  <a:path w="1799" h="1473" extrusionOk="0">
                    <a:moveTo>
                      <a:pt x="916" y="1"/>
                    </a:moveTo>
                    <a:cubicBezTo>
                      <a:pt x="0" y="66"/>
                      <a:pt x="0" y="1407"/>
                      <a:pt x="916" y="1472"/>
                    </a:cubicBezTo>
                    <a:cubicBezTo>
                      <a:pt x="1799" y="1407"/>
                      <a:pt x="1799" y="66"/>
                      <a:pt x="9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2"/>
              <p:cNvSpPr/>
              <p:nvPr/>
            </p:nvSpPr>
            <p:spPr>
              <a:xfrm>
                <a:off x="5110650" y="1255775"/>
                <a:ext cx="45000" cy="36800"/>
              </a:xfrm>
              <a:custGeom>
                <a:avLst/>
                <a:gdLst/>
                <a:ahLst/>
                <a:cxnLst/>
                <a:rect l="l" t="t" r="r" b="b"/>
                <a:pathLst>
                  <a:path w="1800" h="1472" extrusionOk="0">
                    <a:moveTo>
                      <a:pt x="884" y="0"/>
                    </a:moveTo>
                    <a:cubicBezTo>
                      <a:pt x="1" y="66"/>
                      <a:pt x="1" y="1406"/>
                      <a:pt x="884" y="1472"/>
                    </a:cubicBezTo>
                    <a:cubicBezTo>
                      <a:pt x="1799" y="1406"/>
                      <a:pt x="1799" y="66"/>
                      <a:pt x="8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2"/>
              <p:cNvSpPr/>
              <p:nvPr/>
            </p:nvSpPr>
            <p:spPr>
              <a:xfrm>
                <a:off x="5086150" y="1319525"/>
                <a:ext cx="44975" cy="36000"/>
              </a:xfrm>
              <a:custGeom>
                <a:avLst/>
                <a:gdLst/>
                <a:ahLst/>
                <a:cxnLst/>
                <a:rect l="l" t="t" r="r" b="b"/>
                <a:pathLst>
                  <a:path w="1799" h="1440" extrusionOk="0">
                    <a:moveTo>
                      <a:pt x="883" y="1"/>
                    </a:moveTo>
                    <a:cubicBezTo>
                      <a:pt x="0" y="66"/>
                      <a:pt x="0" y="1374"/>
                      <a:pt x="883" y="1439"/>
                    </a:cubicBezTo>
                    <a:cubicBezTo>
                      <a:pt x="1798" y="1374"/>
                      <a:pt x="1798" y="66"/>
                      <a:pt x="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62892304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ext">
  <p:cSld name="Text">
    <p:spTree>
      <p:nvGrpSpPr>
        <p:cNvPr id="1" name="Shape 446"/>
        <p:cNvGrpSpPr/>
        <p:nvPr/>
      </p:nvGrpSpPr>
      <p:grpSpPr>
        <a:xfrm>
          <a:off x="0" y="0"/>
          <a:ext cx="0" cy="0"/>
          <a:chOff x="0" y="0"/>
          <a:chExt cx="0" cy="0"/>
        </a:xfrm>
      </p:grpSpPr>
      <p:sp>
        <p:nvSpPr>
          <p:cNvPr id="447" name="Google Shape;447;p23"/>
          <p:cNvSpPr txBox="1">
            <a:spLocks noGrp="1"/>
          </p:cNvSpPr>
          <p:nvPr>
            <p:ph type="title"/>
          </p:nvPr>
        </p:nvSpPr>
        <p:spPr>
          <a:xfrm>
            <a:off x="2632795" y="2462018"/>
            <a:ext cx="3878400" cy="576000"/>
          </a:xfrm>
          <a:prstGeom prst="rect">
            <a:avLst/>
          </a:prstGeom>
        </p:spPr>
        <p:txBody>
          <a:bodyPr spcFirstLastPara="1" wrap="square" lIns="91425" tIns="91425" rIns="91425" bIns="91425" anchor="ctr" anchorCtr="0">
            <a:noAutofit/>
          </a:bodyPr>
          <a:lstStyle>
            <a:lvl1pPr lvl="0">
              <a:spcBef>
                <a:spcPts val="0"/>
              </a:spcBef>
              <a:spcAft>
                <a:spcPts val="0"/>
              </a:spcAft>
              <a:buNone/>
              <a:defRPr b="0">
                <a:solidFill>
                  <a:schemeClr val="accent1"/>
                </a:solidFill>
              </a:defRPr>
            </a:lvl1pPr>
            <a:lvl2pPr lvl="1">
              <a:spcBef>
                <a:spcPts val="0"/>
              </a:spcBef>
              <a:spcAft>
                <a:spcPts val="0"/>
              </a:spcAft>
              <a:buNone/>
              <a:defRPr b="0">
                <a:solidFill>
                  <a:schemeClr val="accent1"/>
                </a:solidFill>
                <a:latin typeface="Nunito"/>
                <a:ea typeface="Nunito"/>
                <a:cs typeface="Nunito"/>
                <a:sym typeface="Nunito"/>
              </a:defRPr>
            </a:lvl2pPr>
            <a:lvl3pPr lvl="2">
              <a:spcBef>
                <a:spcPts val="0"/>
              </a:spcBef>
              <a:spcAft>
                <a:spcPts val="0"/>
              </a:spcAft>
              <a:buNone/>
              <a:defRPr b="0">
                <a:solidFill>
                  <a:schemeClr val="accent1"/>
                </a:solidFill>
                <a:latin typeface="Nunito"/>
                <a:ea typeface="Nunito"/>
                <a:cs typeface="Nunito"/>
                <a:sym typeface="Nunito"/>
              </a:defRPr>
            </a:lvl3pPr>
            <a:lvl4pPr lvl="3">
              <a:spcBef>
                <a:spcPts val="0"/>
              </a:spcBef>
              <a:spcAft>
                <a:spcPts val="0"/>
              </a:spcAft>
              <a:buNone/>
              <a:defRPr b="0">
                <a:solidFill>
                  <a:schemeClr val="accent1"/>
                </a:solidFill>
                <a:latin typeface="Nunito"/>
                <a:ea typeface="Nunito"/>
                <a:cs typeface="Nunito"/>
                <a:sym typeface="Nunito"/>
              </a:defRPr>
            </a:lvl4pPr>
            <a:lvl5pPr lvl="4">
              <a:spcBef>
                <a:spcPts val="0"/>
              </a:spcBef>
              <a:spcAft>
                <a:spcPts val="0"/>
              </a:spcAft>
              <a:buNone/>
              <a:defRPr b="0">
                <a:solidFill>
                  <a:schemeClr val="accent1"/>
                </a:solidFill>
                <a:latin typeface="Nunito"/>
                <a:ea typeface="Nunito"/>
                <a:cs typeface="Nunito"/>
                <a:sym typeface="Nunito"/>
              </a:defRPr>
            </a:lvl5pPr>
            <a:lvl6pPr lvl="5">
              <a:spcBef>
                <a:spcPts val="0"/>
              </a:spcBef>
              <a:spcAft>
                <a:spcPts val="0"/>
              </a:spcAft>
              <a:buNone/>
              <a:defRPr b="0">
                <a:solidFill>
                  <a:schemeClr val="accent1"/>
                </a:solidFill>
                <a:latin typeface="Nunito"/>
                <a:ea typeface="Nunito"/>
                <a:cs typeface="Nunito"/>
                <a:sym typeface="Nunito"/>
              </a:defRPr>
            </a:lvl6pPr>
            <a:lvl7pPr lvl="6">
              <a:spcBef>
                <a:spcPts val="0"/>
              </a:spcBef>
              <a:spcAft>
                <a:spcPts val="0"/>
              </a:spcAft>
              <a:buNone/>
              <a:defRPr b="0">
                <a:solidFill>
                  <a:schemeClr val="accent1"/>
                </a:solidFill>
                <a:latin typeface="Nunito"/>
                <a:ea typeface="Nunito"/>
                <a:cs typeface="Nunito"/>
                <a:sym typeface="Nunito"/>
              </a:defRPr>
            </a:lvl7pPr>
            <a:lvl8pPr lvl="7">
              <a:spcBef>
                <a:spcPts val="0"/>
              </a:spcBef>
              <a:spcAft>
                <a:spcPts val="0"/>
              </a:spcAft>
              <a:buNone/>
              <a:defRPr b="0">
                <a:solidFill>
                  <a:schemeClr val="accent1"/>
                </a:solidFill>
                <a:latin typeface="Nunito"/>
                <a:ea typeface="Nunito"/>
                <a:cs typeface="Nunito"/>
                <a:sym typeface="Nunito"/>
              </a:defRPr>
            </a:lvl8pPr>
            <a:lvl9pPr lvl="8">
              <a:spcBef>
                <a:spcPts val="0"/>
              </a:spcBef>
              <a:spcAft>
                <a:spcPts val="0"/>
              </a:spcAft>
              <a:buNone/>
              <a:defRPr b="0">
                <a:solidFill>
                  <a:schemeClr val="accent1"/>
                </a:solidFill>
                <a:latin typeface="Nunito"/>
                <a:ea typeface="Nunito"/>
                <a:cs typeface="Nunito"/>
                <a:sym typeface="Nunito"/>
              </a:defRPr>
            </a:lvl9pPr>
          </a:lstStyle>
          <a:p>
            <a:endParaRPr/>
          </a:p>
        </p:txBody>
      </p:sp>
      <p:grpSp>
        <p:nvGrpSpPr>
          <p:cNvPr id="448" name="Google Shape;448;p23"/>
          <p:cNvGrpSpPr/>
          <p:nvPr/>
        </p:nvGrpSpPr>
        <p:grpSpPr>
          <a:xfrm>
            <a:off x="-1203356" y="1404269"/>
            <a:ext cx="3481571" cy="3118549"/>
            <a:chOff x="-813174" y="1753753"/>
            <a:chExt cx="2701195" cy="2419543"/>
          </a:xfrm>
        </p:grpSpPr>
        <p:sp>
          <p:nvSpPr>
            <p:cNvPr id="449" name="Google Shape;449;p23"/>
            <p:cNvSpPr/>
            <p:nvPr/>
          </p:nvSpPr>
          <p:spPr>
            <a:xfrm rot="4993106">
              <a:off x="224345" y="1781107"/>
              <a:ext cx="626156" cy="2645767"/>
            </a:xfrm>
            <a:custGeom>
              <a:avLst/>
              <a:gdLst/>
              <a:ahLst/>
              <a:cxnLst/>
              <a:rect l="l" t="t" r="r" b="b"/>
              <a:pathLst>
                <a:path w="12688" h="53612" extrusionOk="0">
                  <a:moveTo>
                    <a:pt x="2559" y="0"/>
                  </a:moveTo>
                  <a:cubicBezTo>
                    <a:pt x="2453" y="0"/>
                    <a:pt x="2341" y="19"/>
                    <a:pt x="2224" y="59"/>
                  </a:cubicBezTo>
                  <a:cubicBezTo>
                    <a:pt x="197" y="778"/>
                    <a:pt x="3695" y="4636"/>
                    <a:pt x="4219" y="5388"/>
                  </a:cubicBezTo>
                  <a:cubicBezTo>
                    <a:pt x="4219" y="5421"/>
                    <a:pt x="4251" y="5454"/>
                    <a:pt x="4284" y="5454"/>
                  </a:cubicBezTo>
                  <a:cubicBezTo>
                    <a:pt x="4447" y="6010"/>
                    <a:pt x="4644" y="6598"/>
                    <a:pt x="4807" y="7154"/>
                  </a:cubicBezTo>
                  <a:cubicBezTo>
                    <a:pt x="3950" y="7059"/>
                    <a:pt x="2894" y="6753"/>
                    <a:pt x="1928" y="6753"/>
                  </a:cubicBezTo>
                  <a:cubicBezTo>
                    <a:pt x="1236" y="6753"/>
                    <a:pt x="590" y="6910"/>
                    <a:pt x="99" y="7416"/>
                  </a:cubicBezTo>
                  <a:cubicBezTo>
                    <a:pt x="0" y="7547"/>
                    <a:pt x="0" y="7841"/>
                    <a:pt x="229" y="7841"/>
                  </a:cubicBezTo>
                  <a:cubicBezTo>
                    <a:pt x="665" y="7903"/>
                    <a:pt x="1098" y="7927"/>
                    <a:pt x="1530" y="7927"/>
                  </a:cubicBezTo>
                  <a:cubicBezTo>
                    <a:pt x="2687" y="7927"/>
                    <a:pt x="3837" y="7758"/>
                    <a:pt x="5003" y="7710"/>
                  </a:cubicBezTo>
                  <a:cubicBezTo>
                    <a:pt x="5330" y="8789"/>
                    <a:pt x="5657" y="9901"/>
                    <a:pt x="5952" y="11013"/>
                  </a:cubicBezTo>
                  <a:cubicBezTo>
                    <a:pt x="4971" y="10588"/>
                    <a:pt x="3924" y="10359"/>
                    <a:pt x="2878" y="10326"/>
                  </a:cubicBezTo>
                  <a:cubicBezTo>
                    <a:pt x="2420" y="10326"/>
                    <a:pt x="1276" y="10326"/>
                    <a:pt x="1276" y="11013"/>
                  </a:cubicBezTo>
                  <a:cubicBezTo>
                    <a:pt x="1276" y="11739"/>
                    <a:pt x="2207" y="11916"/>
                    <a:pt x="3262" y="11916"/>
                  </a:cubicBezTo>
                  <a:cubicBezTo>
                    <a:pt x="4265" y="11916"/>
                    <a:pt x="5379" y="11756"/>
                    <a:pt x="5911" y="11756"/>
                  </a:cubicBezTo>
                  <a:cubicBezTo>
                    <a:pt x="5978" y="11756"/>
                    <a:pt x="6035" y="11759"/>
                    <a:pt x="6082" y="11765"/>
                  </a:cubicBezTo>
                  <a:lnTo>
                    <a:pt x="6148" y="11765"/>
                  </a:lnTo>
                  <a:cubicBezTo>
                    <a:pt x="6540" y="13301"/>
                    <a:pt x="6867" y="14838"/>
                    <a:pt x="7161" y="16375"/>
                  </a:cubicBezTo>
                  <a:cubicBezTo>
                    <a:pt x="5965" y="16113"/>
                    <a:pt x="4899" y="15668"/>
                    <a:pt x="3662" y="15668"/>
                  </a:cubicBezTo>
                  <a:cubicBezTo>
                    <a:pt x="3512" y="15668"/>
                    <a:pt x="3360" y="15674"/>
                    <a:pt x="3205" y="15688"/>
                  </a:cubicBezTo>
                  <a:cubicBezTo>
                    <a:pt x="2682" y="15721"/>
                    <a:pt x="1537" y="15754"/>
                    <a:pt x="1472" y="16506"/>
                  </a:cubicBezTo>
                  <a:cubicBezTo>
                    <a:pt x="1406" y="17225"/>
                    <a:pt x="3107" y="17454"/>
                    <a:pt x="3565" y="17520"/>
                  </a:cubicBezTo>
                  <a:cubicBezTo>
                    <a:pt x="4099" y="17579"/>
                    <a:pt x="4681" y="17632"/>
                    <a:pt x="5267" y="17632"/>
                  </a:cubicBezTo>
                  <a:cubicBezTo>
                    <a:pt x="5971" y="17632"/>
                    <a:pt x="6682" y="17555"/>
                    <a:pt x="7325" y="17323"/>
                  </a:cubicBezTo>
                  <a:cubicBezTo>
                    <a:pt x="7554" y="18664"/>
                    <a:pt x="7717" y="20037"/>
                    <a:pt x="7913" y="21378"/>
                  </a:cubicBezTo>
                  <a:cubicBezTo>
                    <a:pt x="6775" y="20991"/>
                    <a:pt x="5541" y="20350"/>
                    <a:pt x="4345" y="20350"/>
                  </a:cubicBezTo>
                  <a:cubicBezTo>
                    <a:pt x="3823" y="20350"/>
                    <a:pt x="3309" y="20472"/>
                    <a:pt x="2812" y="20789"/>
                  </a:cubicBezTo>
                  <a:cubicBezTo>
                    <a:pt x="2649" y="20887"/>
                    <a:pt x="2649" y="21116"/>
                    <a:pt x="2812" y="21214"/>
                  </a:cubicBezTo>
                  <a:cubicBezTo>
                    <a:pt x="3970" y="21885"/>
                    <a:pt x="5411" y="22101"/>
                    <a:pt x="6766" y="22101"/>
                  </a:cubicBezTo>
                  <a:cubicBezTo>
                    <a:pt x="6866" y="22101"/>
                    <a:pt x="6965" y="22100"/>
                    <a:pt x="7063" y="22097"/>
                  </a:cubicBezTo>
                  <a:lnTo>
                    <a:pt x="7129" y="22097"/>
                  </a:lnTo>
                  <a:cubicBezTo>
                    <a:pt x="7145" y="22114"/>
                    <a:pt x="7161" y="22122"/>
                    <a:pt x="7178" y="22122"/>
                  </a:cubicBezTo>
                  <a:cubicBezTo>
                    <a:pt x="7194" y="22122"/>
                    <a:pt x="7210" y="22114"/>
                    <a:pt x="7227" y="22097"/>
                  </a:cubicBezTo>
                  <a:cubicBezTo>
                    <a:pt x="7488" y="22097"/>
                    <a:pt x="7717" y="22097"/>
                    <a:pt x="7979" y="22065"/>
                  </a:cubicBezTo>
                  <a:cubicBezTo>
                    <a:pt x="8208" y="24452"/>
                    <a:pt x="8306" y="26839"/>
                    <a:pt x="8240" y="29225"/>
                  </a:cubicBezTo>
                  <a:cubicBezTo>
                    <a:pt x="8142" y="33215"/>
                    <a:pt x="7685" y="37237"/>
                    <a:pt x="7358" y="41226"/>
                  </a:cubicBezTo>
                  <a:cubicBezTo>
                    <a:pt x="7031" y="45378"/>
                    <a:pt x="5298" y="49269"/>
                    <a:pt x="4349" y="53291"/>
                  </a:cubicBezTo>
                  <a:cubicBezTo>
                    <a:pt x="4310" y="53486"/>
                    <a:pt x="4469" y="53612"/>
                    <a:pt x="4624" y="53612"/>
                  </a:cubicBezTo>
                  <a:cubicBezTo>
                    <a:pt x="4729" y="53612"/>
                    <a:pt x="4833" y="53554"/>
                    <a:pt x="4872" y="53422"/>
                  </a:cubicBezTo>
                  <a:cubicBezTo>
                    <a:pt x="5755" y="49596"/>
                    <a:pt x="7227" y="45934"/>
                    <a:pt x="7783" y="42043"/>
                  </a:cubicBezTo>
                  <a:cubicBezTo>
                    <a:pt x="8371" y="37825"/>
                    <a:pt x="8600" y="33444"/>
                    <a:pt x="8764" y="29225"/>
                  </a:cubicBezTo>
                  <a:cubicBezTo>
                    <a:pt x="8796" y="27885"/>
                    <a:pt x="8796" y="26544"/>
                    <a:pt x="8764" y="25236"/>
                  </a:cubicBezTo>
                  <a:cubicBezTo>
                    <a:pt x="8829" y="25236"/>
                    <a:pt x="8894" y="25171"/>
                    <a:pt x="8927" y="25106"/>
                  </a:cubicBezTo>
                  <a:lnTo>
                    <a:pt x="8927" y="25073"/>
                  </a:lnTo>
                  <a:cubicBezTo>
                    <a:pt x="9777" y="24517"/>
                    <a:pt x="10431" y="23667"/>
                    <a:pt x="11216" y="23046"/>
                  </a:cubicBezTo>
                  <a:cubicBezTo>
                    <a:pt x="11870" y="22490"/>
                    <a:pt x="12687" y="21770"/>
                    <a:pt x="12687" y="20855"/>
                  </a:cubicBezTo>
                  <a:cubicBezTo>
                    <a:pt x="12687" y="20724"/>
                    <a:pt x="12589" y="20626"/>
                    <a:pt x="12458" y="20626"/>
                  </a:cubicBezTo>
                  <a:cubicBezTo>
                    <a:pt x="12295" y="20588"/>
                    <a:pt x="12138" y="20570"/>
                    <a:pt x="11987" y="20570"/>
                  </a:cubicBezTo>
                  <a:cubicBezTo>
                    <a:pt x="10314" y="20570"/>
                    <a:pt x="9325" y="22754"/>
                    <a:pt x="8665" y="24223"/>
                  </a:cubicBezTo>
                  <a:cubicBezTo>
                    <a:pt x="8567" y="22784"/>
                    <a:pt x="8437" y="21313"/>
                    <a:pt x="8240" y="19874"/>
                  </a:cubicBezTo>
                  <a:cubicBezTo>
                    <a:pt x="8306" y="19874"/>
                    <a:pt x="8371" y="19841"/>
                    <a:pt x="8404" y="19808"/>
                  </a:cubicBezTo>
                  <a:cubicBezTo>
                    <a:pt x="9352" y="18729"/>
                    <a:pt x="10791" y="17389"/>
                    <a:pt x="10824" y="15852"/>
                  </a:cubicBezTo>
                  <a:cubicBezTo>
                    <a:pt x="10824" y="15721"/>
                    <a:pt x="10725" y="15590"/>
                    <a:pt x="10562" y="15590"/>
                  </a:cubicBezTo>
                  <a:cubicBezTo>
                    <a:pt x="9123" y="15688"/>
                    <a:pt x="8469" y="17291"/>
                    <a:pt x="8077" y="18631"/>
                  </a:cubicBezTo>
                  <a:cubicBezTo>
                    <a:pt x="7848" y="17323"/>
                    <a:pt x="7619" y="16015"/>
                    <a:pt x="7325" y="14707"/>
                  </a:cubicBezTo>
                  <a:lnTo>
                    <a:pt x="7325" y="14707"/>
                  </a:lnTo>
                  <a:cubicBezTo>
                    <a:pt x="7351" y="14716"/>
                    <a:pt x="7377" y="14720"/>
                    <a:pt x="7403" y="14720"/>
                  </a:cubicBezTo>
                  <a:cubicBezTo>
                    <a:pt x="7473" y="14720"/>
                    <a:pt x="7539" y="14690"/>
                    <a:pt x="7586" y="14642"/>
                  </a:cubicBezTo>
                  <a:cubicBezTo>
                    <a:pt x="7979" y="14217"/>
                    <a:pt x="11510" y="9737"/>
                    <a:pt x="9712" y="9443"/>
                  </a:cubicBezTo>
                  <a:cubicBezTo>
                    <a:pt x="9683" y="9438"/>
                    <a:pt x="9653" y="9436"/>
                    <a:pt x="9625" y="9436"/>
                  </a:cubicBezTo>
                  <a:cubicBezTo>
                    <a:pt x="9045" y="9436"/>
                    <a:pt x="8588" y="10344"/>
                    <a:pt x="8338" y="10718"/>
                  </a:cubicBezTo>
                  <a:cubicBezTo>
                    <a:pt x="7815" y="11667"/>
                    <a:pt x="7390" y="12680"/>
                    <a:pt x="7129" y="13759"/>
                  </a:cubicBezTo>
                  <a:cubicBezTo>
                    <a:pt x="6834" y="12451"/>
                    <a:pt x="6507" y="11143"/>
                    <a:pt x="6115" y="9868"/>
                  </a:cubicBezTo>
                  <a:cubicBezTo>
                    <a:pt x="6867" y="9018"/>
                    <a:pt x="7227" y="7808"/>
                    <a:pt x="7750" y="6827"/>
                  </a:cubicBezTo>
                  <a:cubicBezTo>
                    <a:pt x="8208" y="6010"/>
                    <a:pt x="8731" y="4996"/>
                    <a:pt x="8502" y="4015"/>
                  </a:cubicBezTo>
                  <a:cubicBezTo>
                    <a:pt x="8455" y="3921"/>
                    <a:pt x="8358" y="3845"/>
                    <a:pt x="8246" y="3845"/>
                  </a:cubicBezTo>
                  <a:cubicBezTo>
                    <a:pt x="8202" y="3845"/>
                    <a:pt x="8156" y="3857"/>
                    <a:pt x="8110" y="3884"/>
                  </a:cubicBezTo>
                  <a:cubicBezTo>
                    <a:pt x="6638" y="4538"/>
                    <a:pt x="5788" y="6566"/>
                    <a:pt x="5690" y="8266"/>
                  </a:cubicBezTo>
                  <a:cubicBezTo>
                    <a:pt x="5363" y="7187"/>
                    <a:pt x="5036" y="6141"/>
                    <a:pt x="4676" y="5062"/>
                  </a:cubicBezTo>
                  <a:lnTo>
                    <a:pt x="4676" y="5029"/>
                  </a:lnTo>
                  <a:cubicBezTo>
                    <a:pt x="4584" y="4019"/>
                    <a:pt x="4120" y="0"/>
                    <a:pt x="25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0" name="Google Shape;450;p23"/>
            <p:cNvGrpSpPr/>
            <p:nvPr/>
          </p:nvGrpSpPr>
          <p:grpSpPr>
            <a:xfrm>
              <a:off x="-144996" y="1753753"/>
              <a:ext cx="821067" cy="1785140"/>
              <a:chOff x="5269250" y="2611925"/>
              <a:chExt cx="520750" cy="1132200"/>
            </a:xfrm>
          </p:grpSpPr>
          <p:sp>
            <p:nvSpPr>
              <p:cNvPr id="451" name="Google Shape;451;p23"/>
              <p:cNvSpPr/>
              <p:nvPr/>
            </p:nvSpPr>
            <p:spPr>
              <a:xfrm>
                <a:off x="5269250" y="2611925"/>
                <a:ext cx="520750" cy="1132200"/>
              </a:xfrm>
              <a:custGeom>
                <a:avLst/>
                <a:gdLst/>
                <a:ahLst/>
                <a:cxnLst/>
                <a:rect l="l" t="t" r="r" b="b"/>
                <a:pathLst>
                  <a:path w="20830" h="45288" extrusionOk="0">
                    <a:moveTo>
                      <a:pt x="17134" y="0"/>
                    </a:moveTo>
                    <a:cubicBezTo>
                      <a:pt x="15434" y="1145"/>
                      <a:pt x="13832" y="2878"/>
                      <a:pt x="12458" y="4284"/>
                    </a:cubicBezTo>
                    <a:cubicBezTo>
                      <a:pt x="11706" y="5101"/>
                      <a:pt x="10529" y="6246"/>
                      <a:pt x="10529" y="7227"/>
                    </a:cubicBezTo>
                    <a:cubicBezTo>
                      <a:pt x="10660" y="7946"/>
                      <a:pt x="12033" y="8992"/>
                      <a:pt x="12164" y="9908"/>
                    </a:cubicBezTo>
                    <a:cubicBezTo>
                      <a:pt x="11052" y="9483"/>
                      <a:pt x="10104" y="8339"/>
                      <a:pt x="8960" y="7619"/>
                    </a:cubicBezTo>
                    <a:cubicBezTo>
                      <a:pt x="8077" y="9189"/>
                      <a:pt x="6573" y="10856"/>
                      <a:pt x="6017" y="12720"/>
                    </a:cubicBezTo>
                    <a:cubicBezTo>
                      <a:pt x="5298" y="15336"/>
                      <a:pt x="7194" y="15205"/>
                      <a:pt x="7815" y="17396"/>
                    </a:cubicBezTo>
                    <a:cubicBezTo>
                      <a:pt x="6605" y="17036"/>
                      <a:pt x="5690" y="16382"/>
                      <a:pt x="4611" y="15761"/>
                    </a:cubicBezTo>
                    <a:cubicBezTo>
                      <a:pt x="3303" y="17461"/>
                      <a:pt x="2257" y="20306"/>
                      <a:pt x="1930" y="22497"/>
                    </a:cubicBezTo>
                    <a:cubicBezTo>
                      <a:pt x="2878" y="23183"/>
                      <a:pt x="4186" y="23936"/>
                      <a:pt x="4578" y="24982"/>
                    </a:cubicBezTo>
                    <a:cubicBezTo>
                      <a:pt x="3532" y="24688"/>
                      <a:pt x="2355" y="24361"/>
                      <a:pt x="1112" y="24034"/>
                    </a:cubicBezTo>
                    <a:lnTo>
                      <a:pt x="1112" y="24034"/>
                    </a:lnTo>
                    <a:cubicBezTo>
                      <a:pt x="0" y="27729"/>
                      <a:pt x="1145" y="32372"/>
                      <a:pt x="1570" y="36197"/>
                    </a:cubicBezTo>
                    <a:cubicBezTo>
                      <a:pt x="1962" y="38715"/>
                      <a:pt x="3139" y="42999"/>
                      <a:pt x="4676" y="45255"/>
                    </a:cubicBezTo>
                    <a:lnTo>
                      <a:pt x="4676" y="45287"/>
                    </a:lnTo>
                    <a:cubicBezTo>
                      <a:pt x="9483" y="41723"/>
                      <a:pt x="11281" y="36753"/>
                      <a:pt x="14061" y="31587"/>
                    </a:cubicBezTo>
                    <a:cubicBezTo>
                      <a:pt x="13112" y="30900"/>
                      <a:pt x="11674" y="30246"/>
                      <a:pt x="11216" y="29069"/>
                    </a:cubicBezTo>
                    <a:cubicBezTo>
                      <a:pt x="11385" y="29046"/>
                      <a:pt x="11549" y="29036"/>
                      <a:pt x="11711" y="29036"/>
                    </a:cubicBezTo>
                    <a:cubicBezTo>
                      <a:pt x="12705" y="29036"/>
                      <a:pt x="13580" y="29419"/>
                      <a:pt x="14649" y="29560"/>
                    </a:cubicBezTo>
                    <a:cubicBezTo>
                      <a:pt x="15271" y="27205"/>
                      <a:pt x="16121" y="24884"/>
                      <a:pt x="17102" y="22660"/>
                    </a:cubicBezTo>
                    <a:cubicBezTo>
                      <a:pt x="16088" y="21876"/>
                      <a:pt x="15238" y="20829"/>
                      <a:pt x="14224" y="19848"/>
                    </a:cubicBezTo>
                    <a:cubicBezTo>
                      <a:pt x="14697" y="19754"/>
                      <a:pt x="15123" y="19724"/>
                      <a:pt x="15508" y="19724"/>
                    </a:cubicBezTo>
                    <a:cubicBezTo>
                      <a:pt x="16131" y="19724"/>
                      <a:pt x="16648" y="19801"/>
                      <a:pt x="17086" y="19801"/>
                    </a:cubicBezTo>
                    <a:cubicBezTo>
                      <a:pt x="17966" y="19801"/>
                      <a:pt x="18527" y="19491"/>
                      <a:pt x="18998" y="17625"/>
                    </a:cubicBezTo>
                    <a:cubicBezTo>
                      <a:pt x="19489" y="15663"/>
                      <a:pt x="20012" y="13505"/>
                      <a:pt x="20339" y="11314"/>
                    </a:cubicBezTo>
                    <a:cubicBezTo>
                      <a:pt x="19227" y="10889"/>
                      <a:pt x="17984" y="10758"/>
                      <a:pt x="16873" y="10333"/>
                    </a:cubicBezTo>
                    <a:cubicBezTo>
                      <a:pt x="18213" y="10104"/>
                      <a:pt x="19587" y="10170"/>
                      <a:pt x="20829" y="9843"/>
                    </a:cubicBezTo>
                    <a:cubicBezTo>
                      <a:pt x="20110" y="6867"/>
                      <a:pt x="19064" y="2616"/>
                      <a:pt x="17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3"/>
              <p:cNvSpPr/>
              <p:nvPr/>
            </p:nvSpPr>
            <p:spPr>
              <a:xfrm>
                <a:off x="5375525" y="2730650"/>
                <a:ext cx="309825" cy="998550"/>
              </a:xfrm>
              <a:custGeom>
                <a:avLst/>
                <a:gdLst/>
                <a:ahLst/>
                <a:cxnLst/>
                <a:rect l="l" t="t" r="r" b="b"/>
                <a:pathLst>
                  <a:path w="12393" h="39942" extrusionOk="0">
                    <a:moveTo>
                      <a:pt x="12148" y="1"/>
                    </a:moveTo>
                    <a:cubicBezTo>
                      <a:pt x="12033" y="1"/>
                      <a:pt x="11919" y="74"/>
                      <a:pt x="11902" y="222"/>
                    </a:cubicBezTo>
                    <a:cubicBezTo>
                      <a:pt x="11870" y="2674"/>
                      <a:pt x="10202" y="4865"/>
                      <a:pt x="9156" y="6957"/>
                    </a:cubicBezTo>
                    <a:cubicBezTo>
                      <a:pt x="7979" y="9344"/>
                      <a:pt x="6998" y="11862"/>
                      <a:pt x="6278" y="14413"/>
                    </a:cubicBezTo>
                    <a:cubicBezTo>
                      <a:pt x="5494" y="17127"/>
                      <a:pt x="4872" y="19873"/>
                      <a:pt x="4218" y="22587"/>
                    </a:cubicBezTo>
                    <a:cubicBezTo>
                      <a:pt x="3564" y="25301"/>
                      <a:pt x="2747" y="27852"/>
                      <a:pt x="1864" y="30467"/>
                    </a:cubicBezTo>
                    <a:cubicBezTo>
                      <a:pt x="883" y="33476"/>
                      <a:pt x="0" y="36549"/>
                      <a:pt x="66" y="39721"/>
                    </a:cubicBezTo>
                    <a:cubicBezTo>
                      <a:pt x="82" y="39868"/>
                      <a:pt x="196" y="39942"/>
                      <a:pt x="311" y="39942"/>
                    </a:cubicBezTo>
                    <a:cubicBezTo>
                      <a:pt x="425" y="39942"/>
                      <a:pt x="540" y="39868"/>
                      <a:pt x="556" y="39721"/>
                    </a:cubicBezTo>
                    <a:cubicBezTo>
                      <a:pt x="491" y="36844"/>
                      <a:pt x="1243" y="34064"/>
                      <a:pt x="2126" y="31350"/>
                    </a:cubicBezTo>
                    <a:cubicBezTo>
                      <a:pt x="3008" y="28604"/>
                      <a:pt x="3891" y="26020"/>
                      <a:pt x="4578" y="23274"/>
                    </a:cubicBezTo>
                    <a:cubicBezTo>
                      <a:pt x="5853" y="17911"/>
                      <a:pt x="7030" y="12483"/>
                      <a:pt x="9450" y="7481"/>
                    </a:cubicBezTo>
                    <a:cubicBezTo>
                      <a:pt x="10562" y="5192"/>
                      <a:pt x="12360" y="2870"/>
                      <a:pt x="12393" y="222"/>
                    </a:cubicBezTo>
                    <a:cubicBezTo>
                      <a:pt x="12377" y="74"/>
                      <a:pt x="12262" y="1"/>
                      <a:pt x="121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3"/>
              <p:cNvSpPr/>
              <p:nvPr/>
            </p:nvSpPr>
            <p:spPr>
              <a:xfrm>
                <a:off x="5600650" y="2767750"/>
                <a:ext cx="114650" cy="87200"/>
              </a:xfrm>
              <a:custGeom>
                <a:avLst/>
                <a:gdLst/>
                <a:ahLst/>
                <a:cxnLst/>
                <a:rect l="l" t="t" r="r" b="b"/>
                <a:pathLst>
                  <a:path w="4586" h="3488" extrusionOk="0">
                    <a:moveTo>
                      <a:pt x="279" y="1"/>
                    </a:moveTo>
                    <a:cubicBezTo>
                      <a:pt x="141" y="1"/>
                      <a:pt x="1" y="114"/>
                      <a:pt x="20" y="307"/>
                    </a:cubicBezTo>
                    <a:cubicBezTo>
                      <a:pt x="314" y="1353"/>
                      <a:pt x="739" y="2400"/>
                      <a:pt x="1295" y="3348"/>
                    </a:cubicBezTo>
                    <a:cubicBezTo>
                      <a:pt x="1322" y="3429"/>
                      <a:pt x="1415" y="3487"/>
                      <a:pt x="1502" y="3487"/>
                    </a:cubicBezTo>
                    <a:cubicBezTo>
                      <a:pt x="1521" y="3487"/>
                      <a:pt x="1539" y="3485"/>
                      <a:pt x="1557" y="3479"/>
                    </a:cubicBezTo>
                    <a:cubicBezTo>
                      <a:pt x="2570" y="3119"/>
                      <a:pt x="3519" y="2596"/>
                      <a:pt x="4369" y="1942"/>
                    </a:cubicBezTo>
                    <a:cubicBezTo>
                      <a:pt x="4586" y="1807"/>
                      <a:pt x="4443" y="1469"/>
                      <a:pt x="4239" y="1469"/>
                    </a:cubicBezTo>
                    <a:cubicBezTo>
                      <a:pt x="4197" y="1469"/>
                      <a:pt x="4152" y="1483"/>
                      <a:pt x="4107" y="1517"/>
                    </a:cubicBezTo>
                    <a:cubicBezTo>
                      <a:pt x="3346" y="2095"/>
                      <a:pt x="2500" y="2560"/>
                      <a:pt x="1622" y="2912"/>
                    </a:cubicBezTo>
                    <a:lnTo>
                      <a:pt x="1622" y="2912"/>
                    </a:lnTo>
                    <a:cubicBezTo>
                      <a:pt x="1144" y="2047"/>
                      <a:pt x="755" y="1126"/>
                      <a:pt x="510" y="176"/>
                    </a:cubicBezTo>
                    <a:cubicBezTo>
                      <a:pt x="470" y="56"/>
                      <a:pt x="375" y="1"/>
                      <a:pt x="2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3"/>
              <p:cNvSpPr/>
              <p:nvPr/>
            </p:nvSpPr>
            <p:spPr>
              <a:xfrm>
                <a:off x="5514125" y="2889900"/>
                <a:ext cx="183650" cy="111475"/>
              </a:xfrm>
              <a:custGeom>
                <a:avLst/>
                <a:gdLst/>
                <a:ahLst/>
                <a:cxnLst/>
                <a:rect l="l" t="t" r="r" b="b"/>
                <a:pathLst>
                  <a:path w="7346" h="4459" extrusionOk="0">
                    <a:moveTo>
                      <a:pt x="351" y="1"/>
                    </a:moveTo>
                    <a:cubicBezTo>
                      <a:pt x="183" y="1"/>
                      <a:pt x="0" y="188"/>
                      <a:pt x="113" y="391"/>
                    </a:cubicBezTo>
                    <a:cubicBezTo>
                      <a:pt x="734" y="1666"/>
                      <a:pt x="1192" y="3072"/>
                      <a:pt x="1879" y="4348"/>
                    </a:cubicBezTo>
                    <a:cubicBezTo>
                      <a:pt x="1928" y="4421"/>
                      <a:pt x="1995" y="4458"/>
                      <a:pt x="2081" y="4458"/>
                    </a:cubicBezTo>
                    <a:cubicBezTo>
                      <a:pt x="2110" y="4458"/>
                      <a:pt x="2140" y="4454"/>
                      <a:pt x="2173" y="4446"/>
                    </a:cubicBezTo>
                    <a:cubicBezTo>
                      <a:pt x="3906" y="3988"/>
                      <a:pt x="5574" y="3269"/>
                      <a:pt x="7143" y="2386"/>
                    </a:cubicBezTo>
                    <a:cubicBezTo>
                      <a:pt x="7345" y="2212"/>
                      <a:pt x="7190" y="1911"/>
                      <a:pt x="6971" y="1911"/>
                    </a:cubicBezTo>
                    <a:cubicBezTo>
                      <a:pt x="6942" y="1911"/>
                      <a:pt x="6912" y="1917"/>
                      <a:pt x="6882" y="1928"/>
                    </a:cubicBezTo>
                    <a:cubicBezTo>
                      <a:pt x="5403" y="2777"/>
                      <a:pt x="3864" y="3445"/>
                      <a:pt x="2235" y="3902"/>
                    </a:cubicBezTo>
                    <a:lnTo>
                      <a:pt x="2235" y="3902"/>
                    </a:lnTo>
                    <a:cubicBezTo>
                      <a:pt x="1576" y="2677"/>
                      <a:pt x="1161" y="1344"/>
                      <a:pt x="538" y="130"/>
                    </a:cubicBezTo>
                    <a:cubicBezTo>
                      <a:pt x="498" y="38"/>
                      <a:pt x="426" y="1"/>
                      <a:pt x="3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3"/>
              <p:cNvSpPr/>
              <p:nvPr/>
            </p:nvSpPr>
            <p:spPr>
              <a:xfrm>
                <a:off x="5488175" y="3009725"/>
                <a:ext cx="135550" cy="113975"/>
              </a:xfrm>
              <a:custGeom>
                <a:avLst/>
                <a:gdLst/>
                <a:ahLst/>
                <a:cxnLst/>
                <a:rect l="l" t="t" r="r" b="b"/>
                <a:pathLst>
                  <a:path w="5422" h="4559" extrusionOk="0">
                    <a:moveTo>
                      <a:pt x="275" y="1"/>
                    </a:moveTo>
                    <a:cubicBezTo>
                      <a:pt x="133" y="1"/>
                      <a:pt x="1" y="114"/>
                      <a:pt x="39" y="307"/>
                    </a:cubicBezTo>
                    <a:cubicBezTo>
                      <a:pt x="399" y="1713"/>
                      <a:pt x="857" y="3086"/>
                      <a:pt x="1413" y="4459"/>
                    </a:cubicBezTo>
                    <a:cubicBezTo>
                      <a:pt x="1455" y="4523"/>
                      <a:pt x="1538" y="4559"/>
                      <a:pt x="1627" y="4559"/>
                    </a:cubicBezTo>
                    <a:cubicBezTo>
                      <a:pt x="1676" y="4559"/>
                      <a:pt x="1726" y="4548"/>
                      <a:pt x="1772" y="4525"/>
                    </a:cubicBezTo>
                    <a:cubicBezTo>
                      <a:pt x="2851" y="3707"/>
                      <a:pt x="4028" y="3053"/>
                      <a:pt x="5173" y="2367"/>
                    </a:cubicBezTo>
                    <a:cubicBezTo>
                      <a:pt x="5421" y="2201"/>
                      <a:pt x="5274" y="1872"/>
                      <a:pt x="5044" y="1872"/>
                    </a:cubicBezTo>
                    <a:cubicBezTo>
                      <a:pt x="5002" y="1872"/>
                      <a:pt x="4957" y="1884"/>
                      <a:pt x="4911" y="1909"/>
                    </a:cubicBezTo>
                    <a:cubicBezTo>
                      <a:pt x="3853" y="2574"/>
                      <a:pt x="2767" y="3183"/>
                      <a:pt x="1756" y="3918"/>
                    </a:cubicBezTo>
                    <a:lnTo>
                      <a:pt x="1756" y="3918"/>
                    </a:lnTo>
                    <a:cubicBezTo>
                      <a:pt x="1256" y="2670"/>
                      <a:pt x="864" y="1423"/>
                      <a:pt x="530" y="176"/>
                    </a:cubicBezTo>
                    <a:cubicBezTo>
                      <a:pt x="476" y="55"/>
                      <a:pt x="373"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3"/>
              <p:cNvSpPr/>
              <p:nvPr/>
            </p:nvSpPr>
            <p:spPr>
              <a:xfrm>
                <a:off x="5411050" y="3114850"/>
                <a:ext cx="205350" cy="166000"/>
              </a:xfrm>
              <a:custGeom>
                <a:avLst/>
                <a:gdLst/>
                <a:ahLst/>
                <a:cxnLst/>
                <a:rect l="l" t="t" r="r" b="b"/>
                <a:pathLst>
                  <a:path w="8214" h="6640" extrusionOk="0">
                    <a:moveTo>
                      <a:pt x="360" y="1"/>
                    </a:moveTo>
                    <a:cubicBezTo>
                      <a:pt x="177" y="1"/>
                      <a:pt x="1" y="201"/>
                      <a:pt x="116" y="385"/>
                    </a:cubicBezTo>
                    <a:lnTo>
                      <a:pt x="149" y="385"/>
                    </a:lnTo>
                    <a:cubicBezTo>
                      <a:pt x="1359" y="2282"/>
                      <a:pt x="1882" y="4538"/>
                      <a:pt x="2993" y="6500"/>
                    </a:cubicBezTo>
                    <a:cubicBezTo>
                      <a:pt x="3047" y="6581"/>
                      <a:pt x="3145" y="6639"/>
                      <a:pt x="3233" y="6639"/>
                    </a:cubicBezTo>
                    <a:cubicBezTo>
                      <a:pt x="3252" y="6639"/>
                      <a:pt x="3270" y="6636"/>
                      <a:pt x="3288" y="6631"/>
                    </a:cubicBezTo>
                    <a:cubicBezTo>
                      <a:pt x="4955" y="5977"/>
                      <a:pt x="6525" y="5159"/>
                      <a:pt x="7996" y="4146"/>
                    </a:cubicBezTo>
                    <a:cubicBezTo>
                      <a:pt x="8213" y="4010"/>
                      <a:pt x="8071" y="3672"/>
                      <a:pt x="7866" y="3672"/>
                    </a:cubicBezTo>
                    <a:cubicBezTo>
                      <a:pt x="7824" y="3672"/>
                      <a:pt x="7780" y="3687"/>
                      <a:pt x="7735" y="3720"/>
                    </a:cubicBezTo>
                    <a:cubicBezTo>
                      <a:pt x="6347" y="4667"/>
                      <a:pt x="4868" y="5461"/>
                      <a:pt x="3327" y="6073"/>
                    </a:cubicBezTo>
                    <a:lnTo>
                      <a:pt x="3327" y="6073"/>
                    </a:lnTo>
                    <a:cubicBezTo>
                      <a:pt x="2277" y="4151"/>
                      <a:pt x="1750" y="1967"/>
                      <a:pt x="574" y="124"/>
                    </a:cubicBezTo>
                    <a:cubicBezTo>
                      <a:pt x="516" y="36"/>
                      <a:pt x="437" y="1"/>
                      <a:pt x="3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3"/>
              <p:cNvSpPr/>
              <p:nvPr/>
            </p:nvSpPr>
            <p:spPr>
              <a:xfrm>
                <a:off x="5372575" y="3295825"/>
                <a:ext cx="183550" cy="154825"/>
              </a:xfrm>
              <a:custGeom>
                <a:avLst/>
                <a:gdLst/>
                <a:ahLst/>
                <a:cxnLst/>
                <a:rect l="l" t="t" r="r" b="b"/>
                <a:pathLst>
                  <a:path w="7342" h="6193" extrusionOk="0">
                    <a:moveTo>
                      <a:pt x="279" y="1"/>
                    </a:moveTo>
                    <a:cubicBezTo>
                      <a:pt x="141" y="1"/>
                      <a:pt x="1" y="114"/>
                      <a:pt x="20" y="307"/>
                    </a:cubicBezTo>
                    <a:cubicBezTo>
                      <a:pt x="543" y="2334"/>
                      <a:pt x="1393" y="4296"/>
                      <a:pt x="2505" y="6095"/>
                    </a:cubicBezTo>
                    <a:cubicBezTo>
                      <a:pt x="2538" y="6160"/>
                      <a:pt x="2636" y="6193"/>
                      <a:pt x="2734" y="6193"/>
                    </a:cubicBezTo>
                    <a:cubicBezTo>
                      <a:pt x="4238" y="5997"/>
                      <a:pt x="5677" y="5572"/>
                      <a:pt x="7083" y="4950"/>
                    </a:cubicBezTo>
                    <a:cubicBezTo>
                      <a:pt x="7341" y="4836"/>
                      <a:pt x="7172" y="4469"/>
                      <a:pt x="6927" y="4469"/>
                    </a:cubicBezTo>
                    <a:cubicBezTo>
                      <a:pt x="6893" y="4469"/>
                      <a:pt x="6858" y="4476"/>
                      <a:pt x="6821" y="4493"/>
                    </a:cubicBezTo>
                    <a:cubicBezTo>
                      <a:pt x="5555" y="5094"/>
                      <a:pt x="4228" y="5481"/>
                      <a:pt x="2869" y="5683"/>
                    </a:cubicBezTo>
                    <a:lnTo>
                      <a:pt x="2869" y="5683"/>
                    </a:lnTo>
                    <a:cubicBezTo>
                      <a:pt x="1805" y="3960"/>
                      <a:pt x="1019" y="2114"/>
                      <a:pt x="511" y="176"/>
                    </a:cubicBezTo>
                    <a:cubicBezTo>
                      <a:pt x="470" y="56"/>
                      <a:pt x="375" y="1"/>
                      <a:pt x="2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3"/>
              <p:cNvSpPr/>
              <p:nvPr/>
            </p:nvSpPr>
            <p:spPr>
              <a:xfrm>
                <a:off x="5353925" y="3462025"/>
                <a:ext cx="150050" cy="97700"/>
              </a:xfrm>
              <a:custGeom>
                <a:avLst/>
                <a:gdLst/>
                <a:ahLst/>
                <a:cxnLst/>
                <a:rect l="l" t="t" r="r" b="b"/>
                <a:pathLst>
                  <a:path w="6002" h="3908" extrusionOk="0">
                    <a:moveTo>
                      <a:pt x="308" y="0"/>
                    </a:moveTo>
                    <a:cubicBezTo>
                      <a:pt x="149" y="0"/>
                      <a:pt x="0" y="119"/>
                      <a:pt x="79" y="297"/>
                    </a:cubicBezTo>
                    <a:lnTo>
                      <a:pt x="79" y="330"/>
                    </a:lnTo>
                    <a:cubicBezTo>
                      <a:pt x="308" y="885"/>
                      <a:pt x="439" y="1474"/>
                      <a:pt x="603" y="2063"/>
                    </a:cubicBezTo>
                    <a:cubicBezTo>
                      <a:pt x="766" y="2553"/>
                      <a:pt x="962" y="3240"/>
                      <a:pt x="1420" y="3599"/>
                    </a:cubicBezTo>
                    <a:cubicBezTo>
                      <a:pt x="1724" y="3831"/>
                      <a:pt x="2095" y="3908"/>
                      <a:pt x="2477" y="3908"/>
                    </a:cubicBezTo>
                    <a:cubicBezTo>
                      <a:pt x="2794" y="3908"/>
                      <a:pt x="3118" y="3855"/>
                      <a:pt x="3415" y="3796"/>
                    </a:cubicBezTo>
                    <a:cubicBezTo>
                      <a:pt x="4199" y="3599"/>
                      <a:pt x="4951" y="3371"/>
                      <a:pt x="5704" y="3076"/>
                    </a:cubicBezTo>
                    <a:cubicBezTo>
                      <a:pt x="6001" y="2987"/>
                      <a:pt x="5920" y="2573"/>
                      <a:pt x="5656" y="2573"/>
                    </a:cubicBezTo>
                    <a:cubicBezTo>
                      <a:pt x="5630" y="2573"/>
                      <a:pt x="5602" y="2577"/>
                      <a:pt x="5573" y="2586"/>
                    </a:cubicBezTo>
                    <a:cubicBezTo>
                      <a:pt x="4919" y="2815"/>
                      <a:pt x="4232" y="3076"/>
                      <a:pt x="3545" y="3240"/>
                    </a:cubicBezTo>
                    <a:cubicBezTo>
                      <a:pt x="3235" y="3313"/>
                      <a:pt x="2843" y="3406"/>
                      <a:pt x="2472" y="3406"/>
                    </a:cubicBezTo>
                    <a:cubicBezTo>
                      <a:pt x="2179" y="3406"/>
                      <a:pt x="1898" y="3348"/>
                      <a:pt x="1682" y="3174"/>
                    </a:cubicBezTo>
                    <a:cubicBezTo>
                      <a:pt x="1518" y="3011"/>
                      <a:pt x="1420" y="2815"/>
                      <a:pt x="1355" y="2618"/>
                    </a:cubicBezTo>
                    <a:cubicBezTo>
                      <a:pt x="1224" y="2324"/>
                      <a:pt x="1126" y="2030"/>
                      <a:pt x="1060" y="1736"/>
                    </a:cubicBezTo>
                    <a:cubicBezTo>
                      <a:pt x="897" y="1212"/>
                      <a:pt x="766" y="689"/>
                      <a:pt x="570" y="166"/>
                    </a:cubicBezTo>
                    <a:cubicBezTo>
                      <a:pt x="518" y="50"/>
                      <a:pt x="411" y="0"/>
                      <a:pt x="3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 name="Google Shape;459;p23"/>
            <p:cNvGrpSpPr/>
            <p:nvPr/>
          </p:nvGrpSpPr>
          <p:grpSpPr>
            <a:xfrm rot="5165891">
              <a:off x="-51172" y="2432185"/>
              <a:ext cx="1070081" cy="1187666"/>
              <a:chOff x="6073625" y="2772425"/>
              <a:chExt cx="837925" cy="930000"/>
            </a:xfrm>
          </p:grpSpPr>
          <p:sp>
            <p:nvSpPr>
              <p:cNvPr id="460" name="Google Shape;460;p23"/>
              <p:cNvSpPr/>
              <p:nvPr/>
            </p:nvSpPr>
            <p:spPr>
              <a:xfrm>
                <a:off x="6073625" y="2772425"/>
                <a:ext cx="837925" cy="930000"/>
              </a:xfrm>
              <a:custGeom>
                <a:avLst/>
                <a:gdLst/>
                <a:ahLst/>
                <a:cxnLst/>
                <a:rect l="l" t="t" r="r" b="b"/>
                <a:pathLst>
                  <a:path w="33517" h="37200" extrusionOk="0">
                    <a:moveTo>
                      <a:pt x="2277" y="1"/>
                    </a:moveTo>
                    <a:cubicBezTo>
                      <a:pt x="1494" y="1"/>
                      <a:pt x="733" y="50"/>
                      <a:pt x="1" y="153"/>
                    </a:cubicBezTo>
                    <a:cubicBezTo>
                      <a:pt x="1" y="9864"/>
                      <a:pt x="4546" y="33930"/>
                      <a:pt x="32176" y="37200"/>
                    </a:cubicBezTo>
                    <a:cubicBezTo>
                      <a:pt x="33516" y="30399"/>
                      <a:pt x="32176" y="21668"/>
                      <a:pt x="29167" y="15390"/>
                    </a:cubicBezTo>
                    <a:cubicBezTo>
                      <a:pt x="25143" y="7584"/>
                      <a:pt x="11991" y="1"/>
                      <a:pt x="22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3"/>
              <p:cNvSpPr/>
              <p:nvPr/>
            </p:nvSpPr>
            <p:spPr>
              <a:xfrm>
                <a:off x="6202150" y="2858025"/>
                <a:ext cx="677700" cy="830775"/>
              </a:xfrm>
              <a:custGeom>
                <a:avLst/>
                <a:gdLst/>
                <a:ahLst/>
                <a:cxnLst/>
                <a:rect l="l" t="t" r="r" b="b"/>
                <a:pathLst>
                  <a:path w="27108" h="33231" extrusionOk="0">
                    <a:moveTo>
                      <a:pt x="360" y="0"/>
                    </a:moveTo>
                    <a:cubicBezTo>
                      <a:pt x="191" y="0"/>
                      <a:pt x="1" y="188"/>
                      <a:pt x="91" y="391"/>
                    </a:cubicBezTo>
                    <a:cubicBezTo>
                      <a:pt x="1072" y="2549"/>
                      <a:pt x="3132" y="3988"/>
                      <a:pt x="4636" y="5721"/>
                    </a:cubicBezTo>
                    <a:cubicBezTo>
                      <a:pt x="6500" y="7879"/>
                      <a:pt x="8298" y="10037"/>
                      <a:pt x="10097" y="12260"/>
                    </a:cubicBezTo>
                    <a:cubicBezTo>
                      <a:pt x="13661" y="16707"/>
                      <a:pt x="17552" y="20860"/>
                      <a:pt x="21018" y="25340"/>
                    </a:cubicBezTo>
                    <a:cubicBezTo>
                      <a:pt x="22947" y="27858"/>
                      <a:pt x="24811" y="30441"/>
                      <a:pt x="26544" y="33122"/>
                    </a:cubicBezTo>
                    <a:cubicBezTo>
                      <a:pt x="26592" y="33199"/>
                      <a:pt x="26665" y="33230"/>
                      <a:pt x="26740" y="33230"/>
                    </a:cubicBezTo>
                    <a:cubicBezTo>
                      <a:pt x="26920" y="33230"/>
                      <a:pt x="27108" y="33045"/>
                      <a:pt x="26969" y="32860"/>
                    </a:cubicBezTo>
                    <a:lnTo>
                      <a:pt x="26969" y="32828"/>
                    </a:lnTo>
                    <a:cubicBezTo>
                      <a:pt x="23896" y="28119"/>
                      <a:pt x="20495" y="23639"/>
                      <a:pt x="16833" y="19389"/>
                    </a:cubicBezTo>
                    <a:cubicBezTo>
                      <a:pt x="15002" y="17231"/>
                      <a:pt x="13072" y="15138"/>
                      <a:pt x="11307" y="12914"/>
                    </a:cubicBezTo>
                    <a:cubicBezTo>
                      <a:pt x="9508" y="10724"/>
                      <a:pt x="7775" y="8467"/>
                      <a:pt x="5879" y="6375"/>
                    </a:cubicBezTo>
                    <a:cubicBezTo>
                      <a:pt x="4963" y="5328"/>
                      <a:pt x="4048" y="4347"/>
                      <a:pt x="3067" y="3367"/>
                    </a:cubicBezTo>
                    <a:cubicBezTo>
                      <a:pt x="2119" y="2418"/>
                      <a:pt x="1105" y="1405"/>
                      <a:pt x="549" y="129"/>
                    </a:cubicBezTo>
                    <a:cubicBezTo>
                      <a:pt x="508" y="38"/>
                      <a:pt x="437" y="0"/>
                      <a:pt x="3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3"/>
              <p:cNvSpPr/>
              <p:nvPr/>
            </p:nvSpPr>
            <p:spPr>
              <a:xfrm>
                <a:off x="6166500" y="2859000"/>
                <a:ext cx="206350" cy="188800"/>
              </a:xfrm>
              <a:custGeom>
                <a:avLst/>
                <a:gdLst/>
                <a:ahLst/>
                <a:cxnLst/>
                <a:rect l="l" t="t" r="r" b="b"/>
                <a:pathLst>
                  <a:path w="8254" h="7552" extrusionOk="0">
                    <a:moveTo>
                      <a:pt x="8008" y="0"/>
                    </a:moveTo>
                    <a:cubicBezTo>
                      <a:pt x="7893" y="0"/>
                      <a:pt x="7779" y="74"/>
                      <a:pt x="7763" y="221"/>
                    </a:cubicBezTo>
                    <a:lnTo>
                      <a:pt x="7763" y="6990"/>
                    </a:lnTo>
                    <a:lnTo>
                      <a:pt x="7763" y="6990"/>
                    </a:lnTo>
                    <a:cubicBezTo>
                      <a:pt x="5340" y="6458"/>
                      <a:pt x="2889" y="5954"/>
                      <a:pt x="438" y="5420"/>
                    </a:cubicBezTo>
                    <a:cubicBezTo>
                      <a:pt x="418" y="5416"/>
                      <a:pt x="398" y="5414"/>
                      <a:pt x="379" y="5414"/>
                    </a:cubicBezTo>
                    <a:cubicBezTo>
                      <a:pt x="97" y="5414"/>
                      <a:pt x="1" y="5849"/>
                      <a:pt x="307" y="5911"/>
                    </a:cubicBezTo>
                    <a:cubicBezTo>
                      <a:pt x="2858" y="6467"/>
                      <a:pt x="5408" y="6990"/>
                      <a:pt x="7926" y="7546"/>
                    </a:cubicBezTo>
                    <a:cubicBezTo>
                      <a:pt x="7947" y="7550"/>
                      <a:pt x="7968" y="7552"/>
                      <a:pt x="7989" y="7552"/>
                    </a:cubicBezTo>
                    <a:cubicBezTo>
                      <a:pt x="8129" y="7552"/>
                      <a:pt x="8253" y="7459"/>
                      <a:pt x="8253" y="7317"/>
                    </a:cubicBezTo>
                    <a:lnTo>
                      <a:pt x="8253" y="221"/>
                    </a:lnTo>
                    <a:cubicBezTo>
                      <a:pt x="8237" y="74"/>
                      <a:pt x="8122" y="0"/>
                      <a:pt x="8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3"/>
              <p:cNvSpPr/>
              <p:nvPr/>
            </p:nvSpPr>
            <p:spPr>
              <a:xfrm>
                <a:off x="6214675" y="2967100"/>
                <a:ext cx="322075" cy="244250"/>
              </a:xfrm>
              <a:custGeom>
                <a:avLst/>
                <a:gdLst/>
                <a:ahLst/>
                <a:cxnLst/>
                <a:rect l="l" t="t" r="r" b="b"/>
                <a:pathLst>
                  <a:path w="12883" h="9770" extrusionOk="0">
                    <a:moveTo>
                      <a:pt x="12645" y="1"/>
                    </a:moveTo>
                    <a:cubicBezTo>
                      <a:pt x="12522" y="1"/>
                      <a:pt x="12392" y="83"/>
                      <a:pt x="12375" y="246"/>
                    </a:cubicBezTo>
                    <a:cubicBezTo>
                      <a:pt x="12089" y="3265"/>
                      <a:pt x="11587" y="6222"/>
                      <a:pt x="11049" y="9208"/>
                    </a:cubicBezTo>
                    <a:lnTo>
                      <a:pt x="11049" y="9208"/>
                    </a:lnTo>
                    <a:cubicBezTo>
                      <a:pt x="7542" y="8426"/>
                      <a:pt x="3976" y="7916"/>
                      <a:pt x="440" y="7374"/>
                    </a:cubicBezTo>
                    <a:cubicBezTo>
                      <a:pt x="420" y="7370"/>
                      <a:pt x="400" y="7368"/>
                      <a:pt x="382" y="7368"/>
                    </a:cubicBezTo>
                    <a:cubicBezTo>
                      <a:pt x="99" y="7368"/>
                      <a:pt x="1" y="7803"/>
                      <a:pt x="277" y="7865"/>
                    </a:cubicBezTo>
                    <a:cubicBezTo>
                      <a:pt x="3939" y="8421"/>
                      <a:pt x="7601" y="8944"/>
                      <a:pt x="11198" y="9761"/>
                    </a:cubicBezTo>
                    <a:cubicBezTo>
                      <a:pt x="11221" y="9767"/>
                      <a:pt x="11243" y="9770"/>
                      <a:pt x="11265" y="9770"/>
                    </a:cubicBezTo>
                    <a:cubicBezTo>
                      <a:pt x="11371" y="9770"/>
                      <a:pt x="11465" y="9706"/>
                      <a:pt x="11492" y="9598"/>
                    </a:cubicBezTo>
                    <a:cubicBezTo>
                      <a:pt x="12081" y="6491"/>
                      <a:pt x="12571" y="3385"/>
                      <a:pt x="12866" y="246"/>
                    </a:cubicBezTo>
                    <a:cubicBezTo>
                      <a:pt x="12882" y="83"/>
                      <a:pt x="12768" y="1"/>
                      <a:pt x="126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3"/>
              <p:cNvSpPr/>
              <p:nvPr/>
            </p:nvSpPr>
            <p:spPr>
              <a:xfrm>
                <a:off x="6311500" y="3103375"/>
                <a:ext cx="383250" cy="278625"/>
              </a:xfrm>
              <a:custGeom>
                <a:avLst/>
                <a:gdLst/>
                <a:ahLst/>
                <a:cxnLst/>
                <a:rect l="l" t="t" r="r" b="b"/>
                <a:pathLst>
                  <a:path w="15330" h="11145" extrusionOk="0">
                    <a:moveTo>
                      <a:pt x="15026" y="1"/>
                    </a:moveTo>
                    <a:cubicBezTo>
                      <a:pt x="14923" y="1"/>
                      <a:pt x="14820" y="58"/>
                      <a:pt x="14780" y="190"/>
                    </a:cubicBezTo>
                    <a:cubicBezTo>
                      <a:pt x="13658" y="3556"/>
                      <a:pt x="13165" y="7110"/>
                      <a:pt x="12622" y="10606"/>
                    </a:cubicBezTo>
                    <a:lnTo>
                      <a:pt x="12622" y="10606"/>
                    </a:lnTo>
                    <a:cubicBezTo>
                      <a:pt x="8513" y="10339"/>
                      <a:pt x="4404" y="9804"/>
                      <a:pt x="295" y="9804"/>
                    </a:cubicBezTo>
                    <a:cubicBezTo>
                      <a:pt x="1" y="9836"/>
                      <a:pt x="1" y="10294"/>
                      <a:pt x="295" y="10327"/>
                    </a:cubicBezTo>
                    <a:cubicBezTo>
                      <a:pt x="4480" y="10327"/>
                      <a:pt x="8666" y="10850"/>
                      <a:pt x="12851" y="11144"/>
                    </a:cubicBezTo>
                    <a:cubicBezTo>
                      <a:pt x="12949" y="11144"/>
                      <a:pt x="13047" y="11046"/>
                      <a:pt x="13080" y="10948"/>
                    </a:cubicBezTo>
                    <a:cubicBezTo>
                      <a:pt x="13636" y="7384"/>
                      <a:pt x="14126" y="3754"/>
                      <a:pt x="15271" y="321"/>
                    </a:cubicBezTo>
                    <a:cubicBezTo>
                      <a:pt x="15329" y="126"/>
                      <a:pt x="15179" y="1"/>
                      <a:pt x="15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 name="Google Shape;465;p23"/>
            <p:cNvGrpSpPr/>
            <p:nvPr/>
          </p:nvGrpSpPr>
          <p:grpSpPr>
            <a:xfrm rot="4398606">
              <a:off x="-2434" y="2904431"/>
              <a:ext cx="1017753" cy="1214156"/>
              <a:chOff x="3711575" y="2879575"/>
              <a:chExt cx="753325" cy="898700"/>
            </a:xfrm>
          </p:grpSpPr>
          <p:sp>
            <p:nvSpPr>
              <p:cNvPr id="466" name="Google Shape;466;p23"/>
              <p:cNvSpPr/>
              <p:nvPr/>
            </p:nvSpPr>
            <p:spPr>
              <a:xfrm>
                <a:off x="3711575" y="2990850"/>
                <a:ext cx="667200" cy="787425"/>
              </a:xfrm>
              <a:custGeom>
                <a:avLst/>
                <a:gdLst/>
                <a:ahLst/>
                <a:cxnLst/>
                <a:rect l="l" t="t" r="r" b="b"/>
                <a:pathLst>
                  <a:path w="26688" h="31497" extrusionOk="0">
                    <a:moveTo>
                      <a:pt x="26340" y="0"/>
                    </a:moveTo>
                    <a:cubicBezTo>
                      <a:pt x="26298" y="0"/>
                      <a:pt x="26253" y="15"/>
                      <a:pt x="26209" y="48"/>
                    </a:cubicBezTo>
                    <a:cubicBezTo>
                      <a:pt x="23756" y="1781"/>
                      <a:pt x="21304" y="3351"/>
                      <a:pt x="19113" y="5378"/>
                    </a:cubicBezTo>
                    <a:cubicBezTo>
                      <a:pt x="17249" y="7144"/>
                      <a:pt x="15549" y="9040"/>
                      <a:pt x="14012" y="11067"/>
                    </a:cubicBezTo>
                    <a:cubicBezTo>
                      <a:pt x="10873" y="15122"/>
                      <a:pt x="8290" y="19569"/>
                      <a:pt x="5478" y="23820"/>
                    </a:cubicBezTo>
                    <a:cubicBezTo>
                      <a:pt x="3843" y="26337"/>
                      <a:pt x="2077" y="28757"/>
                      <a:pt x="148" y="31046"/>
                    </a:cubicBezTo>
                    <a:cubicBezTo>
                      <a:pt x="0" y="31243"/>
                      <a:pt x="169" y="31497"/>
                      <a:pt x="344" y="31497"/>
                    </a:cubicBezTo>
                    <a:cubicBezTo>
                      <a:pt x="402" y="31497"/>
                      <a:pt x="460" y="31470"/>
                      <a:pt x="508" y="31406"/>
                    </a:cubicBezTo>
                    <a:lnTo>
                      <a:pt x="540" y="31406"/>
                    </a:lnTo>
                    <a:cubicBezTo>
                      <a:pt x="7178" y="23558"/>
                      <a:pt x="11265" y="13814"/>
                      <a:pt x="18655" y="6555"/>
                    </a:cubicBezTo>
                    <a:cubicBezTo>
                      <a:pt x="19734" y="5476"/>
                      <a:pt x="20879" y="4462"/>
                      <a:pt x="22121" y="3547"/>
                    </a:cubicBezTo>
                    <a:cubicBezTo>
                      <a:pt x="23527" y="2468"/>
                      <a:pt x="25031" y="1520"/>
                      <a:pt x="26470" y="506"/>
                    </a:cubicBezTo>
                    <a:cubicBezTo>
                      <a:pt x="26687" y="343"/>
                      <a:pt x="26544" y="0"/>
                      <a:pt x="263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3"/>
              <p:cNvSpPr/>
              <p:nvPr/>
            </p:nvSpPr>
            <p:spPr>
              <a:xfrm>
                <a:off x="3960350" y="2931500"/>
                <a:ext cx="151250" cy="476475"/>
              </a:xfrm>
              <a:custGeom>
                <a:avLst/>
                <a:gdLst/>
                <a:ahLst/>
                <a:cxnLst/>
                <a:rect l="l" t="t" r="r" b="b"/>
                <a:pathLst>
                  <a:path w="6050" h="19059" extrusionOk="0">
                    <a:moveTo>
                      <a:pt x="5738" y="0"/>
                    </a:moveTo>
                    <a:cubicBezTo>
                      <a:pt x="5638" y="0"/>
                      <a:pt x="5538" y="50"/>
                      <a:pt x="5500" y="166"/>
                    </a:cubicBezTo>
                    <a:cubicBezTo>
                      <a:pt x="4421" y="3207"/>
                      <a:pt x="3080" y="6150"/>
                      <a:pt x="2132" y="9223"/>
                    </a:cubicBezTo>
                    <a:cubicBezTo>
                      <a:pt x="1184" y="12297"/>
                      <a:pt x="824" y="15600"/>
                      <a:pt x="39" y="18739"/>
                    </a:cubicBezTo>
                    <a:cubicBezTo>
                      <a:pt x="0" y="18934"/>
                      <a:pt x="159" y="19059"/>
                      <a:pt x="307" y="19059"/>
                    </a:cubicBezTo>
                    <a:cubicBezTo>
                      <a:pt x="408" y="19059"/>
                      <a:pt x="503" y="19001"/>
                      <a:pt x="530" y="18869"/>
                    </a:cubicBezTo>
                    <a:cubicBezTo>
                      <a:pt x="1314" y="15730"/>
                      <a:pt x="1674" y="12460"/>
                      <a:pt x="2622" y="9354"/>
                    </a:cubicBezTo>
                    <a:cubicBezTo>
                      <a:pt x="3571" y="6215"/>
                      <a:pt x="4911" y="3338"/>
                      <a:pt x="5990" y="297"/>
                    </a:cubicBezTo>
                    <a:cubicBezTo>
                      <a:pt x="6050" y="118"/>
                      <a:pt x="5893" y="0"/>
                      <a:pt x="57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3"/>
              <p:cNvSpPr/>
              <p:nvPr/>
            </p:nvSpPr>
            <p:spPr>
              <a:xfrm>
                <a:off x="3965050" y="3140425"/>
                <a:ext cx="445450" cy="274450"/>
              </a:xfrm>
              <a:custGeom>
                <a:avLst/>
                <a:gdLst/>
                <a:ahLst/>
                <a:cxnLst/>
                <a:rect l="l" t="t" r="r" b="b"/>
                <a:pathLst>
                  <a:path w="17818" h="10978" extrusionOk="0">
                    <a:moveTo>
                      <a:pt x="17458" y="1"/>
                    </a:moveTo>
                    <a:cubicBezTo>
                      <a:pt x="17412" y="1"/>
                      <a:pt x="17363" y="15"/>
                      <a:pt x="17312" y="49"/>
                    </a:cubicBezTo>
                    <a:cubicBezTo>
                      <a:pt x="14467" y="1782"/>
                      <a:pt x="11165" y="2501"/>
                      <a:pt x="8189" y="4005"/>
                    </a:cubicBezTo>
                    <a:cubicBezTo>
                      <a:pt x="5116" y="5575"/>
                      <a:pt x="2565" y="8093"/>
                      <a:pt x="178" y="10545"/>
                    </a:cubicBezTo>
                    <a:cubicBezTo>
                      <a:pt x="1" y="10722"/>
                      <a:pt x="177" y="10978"/>
                      <a:pt x="371" y="10978"/>
                    </a:cubicBezTo>
                    <a:cubicBezTo>
                      <a:pt x="428" y="10978"/>
                      <a:pt x="486" y="10956"/>
                      <a:pt x="538" y="10905"/>
                    </a:cubicBezTo>
                    <a:lnTo>
                      <a:pt x="538" y="10872"/>
                    </a:lnTo>
                    <a:cubicBezTo>
                      <a:pt x="2925" y="8420"/>
                      <a:pt x="5508" y="5902"/>
                      <a:pt x="8582" y="4365"/>
                    </a:cubicBezTo>
                    <a:cubicBezTo>
                      <a:pt x="11525" y="2894"/>
                      <a:pt x="14762" y="2207"/>
                      <a:pt x="17574" y="474"/>
                    </a:cubicBezTo>
                    <a:cubicBezTo>
                      <a:pt x="17818" y="338"/>
                      <a:pt x="17680" y="1"/>
                      <a:pt x="17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3"/>
              <p:cNvSpPr/>
              <p:nvPr/>
            </p:nvSpPr>
            <p:spPr>
              <a:xfrm>
                <a:off x="4128250" y="2933175"/>
                <a:ext cx="111725" cy="258175"/>
              </a:xfrm>
              <a:custGeom>
                <a:avLst/>
                <a:gdLst/>
                <a:ahLst/>
                <a:cxnLst/>
                <a:rect l="l" t="t" r="r" b="b"/>
                <a:pathLst>
                  <a:path w="4469" h="10327" extrusionOk="0">
                    <a:moveTo>
                      <a:pt x="4136" y="0"/>
                    </a:moveTo>
                    <a:cubicBezTo>
                      <a:pt x="4036" y="0"/>
                      <a:pt x="3943" y="51"/>
                      <a:pt x="3917" y="164"/>
                    </a:cubicBezTo>
                    <a:cubicBezTo>
                      <a:pt x="3394" y="1799"/>
                      <a:pt x="2283" y="3205"/>
                      <a:pt x="1531" y="4742"/>
                    </a:cubicBezTo>
                    <a:cubicBezTo>
                      <a:pt x="713" y="6410"/>
                      <a:pt x="550" y="8241"/>
                      <a:pt x="59" y="10007"/>
                    </a:cubicBezTo>
                    <a:cubicBezTo>
                      <a:pt x="1" y="10201"/>
                      <a:pt x="151" y="10327"/>
                      <a:pt x="303" y="10327"/>
                    </a:cubicBezTo>
                    <a:cubicBezTo>
                      <a:pt x="406" y="10327"/>
                      <a:pt x="510" y="10269"/>
                      <a:pt x="550" y="10137"/>
                    </a:cubicBezTo>
                    <a:cubicBezTo>
                      <a:pt x="1073" y="8306"/>
                      <a:pt x="1236" y="6410"/>
                      <a:pt x="2119" y="4709"/>
                    </a:cubicBezTo>
                    <a:cubicBezTo>
                      <a:pt x="2904" y="3238"/>
                      <a:pt x="3885" y="1897"/>
                      <a:pt x="4408" y="328"/>
                    </a:cubicBezTo>
                    <a:cubicBezTo>
                      <a:pt x="4468" y="127"/>
                      <a:pt x="4294" y="0"/>
                      <a:pt x="41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3"/>
              <p:cNvSpPr/>
              <p:nvPr/>
            </p:nvSpPr>
            <p:spPr>
              <a:xfrm>
                <a:off x="4235825" y="3062775"/>
                <a:ext cx="200150" cy="52475"/>
              </a:xfrm>
              <a:custGeom>
                <a:avLst/>
                <a:gdLst/>
                <a:ahLst/>
                <a:cxnLst/>
                <a:rect l="l" t="t" r="r" b="b"/>
                <a:pathLst>
                  <a:path w="8006" h="2099" extrusionOk="0">
                    <a:moveTo>
                      <a:pt x="7659" y="1"/>
                    </a:moveTo>
                    <a:cubicBezTo>
                      <a:pt x="7617" y="1"/>
                      <a:pt x="7572" y="15"/>
                      <a:pt x="7527" y="49"/>
                    </a:cubicBezTo>
                    <a:cubicBezTo>
                      <a:pt x="6481" y="670"/>
                      <a:pt x="5337" y="1128"/>
                      <a:pt x="4160" y="1357"/>
                    </a:cubicBezTo>
                    <a:cubicBezTo>
                      <a:pt x="3611" y="1473"/>
                      <a:pt x="2935" y="1598"/>
                      <a:pt x="2279" y="1598"/>
                    </a:cubicBezTo>
                    <a:cubicBezTo>
                      <a:pt x="1645" y="1598"/>
                      <a:pt x="1029" y="1481"/>
                      <a:pt x="563" y="1128"/>
                    </a:cubicBezTo>
                    <a:cubicBezTo>
                      <a:pt x="504" y="1076"/>
                      <a:pt x="440" y="1054"/>
                      <a:pt x="379" y="1054"/>
                    </a:cubicBezTo>
                    <a:cubicBezTo>
                      <a:pt x="171" y="1054"/>
                      <a:pt x="0" y="1310"/>
                      <a:pt x="203" y="1487"/>
                    </a:cubicBezTo>
                    <a:cubicBezTo>
                      <a:pt x="796" y="1950"/>
                      <a:pt x="1546" y="2099"/>
                      <a:pt x="2304" y="2099"/>
                    </a:cubicBezTo>
                    <a:cubicBezTo>
                      <a:pt x="2885" y="2099"/>
                      <a:pt x="3471" y="2012"/>
                      <a:pt x="3996" y="1912"/>
                    </a:cubicBezTo>
                    <a:cubicBezTo>
                      <a:pt x="5337" y="1683"/>
                      <a:pt x="6645" y="1193"/>
                      <a:pt x="7789" y="474"/>
                    </a:cubicBezTo>
                    <a:cubicBezTo>
                      <a:pt x="8006" y="338"/>
                      <a:pt x="7863" y="1"/>
                      <a:pt x="76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3"/>
              <p:cNvSpPr/>
              <p:nvPr/>
            </p:nvSpPr>
            <p:spPr>
              <a:xfrm>
                <a:off x="4285700" y="2902300"/>
                <a:ext cx="70900" cy="150900"/>
              </a:xfrm>
              <a:custGeom>
                <a:avLst/>
                <a:gdLst/>
                <a:ahLst/>
                <a:cxnLst/>
                <a:rect l="l" t="t" r="r" b="b"/>
                <a:pathLst>
                  <a:path w="2836" h="6036" extrusionOk="0">
                    <a:moveTo>
                      <a:pt x="2491" y="0"/>
                    </a:moveTo>
                    <a:cubicBezTo>
                      <a:pt x="2434" y="0"/>
                      <a:pt x="2376" y="27"/>
                      <a:pt x="2328" y="91"/>
                    </a:cubicBezTo>
                    <a:cubicBezTo>
                      <a:pt x="1641" y="876"/>
                      <a:pt x="1118" y="1792"/>
                      <a:pt x="759" y="2740"/>
                    </a:cubicBezTo>
                    <a:cubicBezTo>
                      <a:pt x="432" y="3721"/>
                      <a:pt x="170" y="4702"/>
                      <a:pt x="39" y="5716"/>
                    </a:cubicBezTo>
                    <a:cubicBezTo>
                      <a:pt x="0" y="5910"/>
                      <a:pt x="159" y="6036"/>
                      <a:pt x="307" y="6036"/>
                    </a:cubicBezTo>
                    <a:cubicBezTo>
                      <a:pt x="408" y="6036"/>
                      <a:pt x="503" y="5978"/>
                      <a:pt x="530" y="5846"/>
                    </a:cubicBezTo>
                    <a:cubicBezTo>
                      <a:pt x="857" y="3884"/>
                      <a:pt x="1380" y="1988"/>
                      <a:pt x="2688" y="451"/>
                    </a:cubicBezTo>
                    <a:cubicBezTo>
                      <a:pt x="2836" y="254"/>
                      <a:pt x="2667" y="0"/>
                      <a:pt x="24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3"/>
              <p:cNvSpPr/>
              <p:nvPr/>
            </p:nvSpPr>
            <p:spPr>
              <a:xfrm>
                <a:off x="4068400" y="2918450"/>
                <a:ext cx="58050" cy="45000"/>
              </a:xfrm>
              <a:custGeom>
                <a:avLst/>
                <a:gdLst/>
                <a:ahLst/>
                <a:cxnLst/>
                <a:rect l="l" t="t" r="r" b="b"/>
                <a:pathLst>
                  <a:path w="2322" h="1800" extrusionOk="0">
                    <a:moveTo>
                      <a:pt x="1208" y="1"/>
                    </a:moveTo>
                    <a:cubicBezTo>
                      <a:pt x="1198" y="1"/>
                      <a:pt x="1188" y="1"/>
                      <a:pt x="1178" y="1"/>
                    </a:cubicBezTo>
                    <a:cubicBezTo>
                      <a:pt x="1" y="1"/>
                      <a:pt x="33" y="1800"/>
                      <a:pt x="1178" y="1800"/>
                    </a:cubicBezTo>
                    <a:cubicBezTo>
                      <a:pt x="2280" y="1767"/>
                      <a:pt x="2322" y="1"/>
                      <a:pt x="12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3"/>
              <p:cNvSpPr/>
              <p:nvPr/>
            </p:nvSpPr>
            <p:spPr>
              <a:xfrm>
                <a:off x="4202475" y="2907850"/>
                <a:ext cx="58050" cy="44975"/>
              </a:xfrm>
              <a:custGeom>
                <a:avLst/>
                <a:gdLst/>
                <a:ahLst/>
                <a:cxnLst/>
                <a:rect l="l" t="t" r="r" b="b"/>
                <a:pathLst>
                  <a:path w="2322" h="1799" extrusionOk="0">
                    <a:moveTo>
                      <a:pt x="1177" y="0"/>
                    </a:moveTo>
                    <a:cubicBezTo>
                      <a:pt x="0" y="0"/>
                      <a:pt x="33" y="1799"/>
                      <a:pt x="1177" y="1799"/>
                    </a:cubicBezTo>
                    <a:cubicBezTo>
                      <a:pt x="2322" y="1799"/>
                      <a:pt x="2322" y="0"/>
                      <a:pt x="11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3"/>
              <p:cNvSpPr/>
              <p:nvPr/>
            </p:nvSpPr>
            <p:spPr>
              <a:xfrm>
                <a:off x="4312850" y="2879575"/>
                <a:ext cx="67125" cy="48750"/>
              </a:xfrm>
              <a:custGeom>
                <a:avLst/>
                <a:gdLst/>
                <a:ahLst/>
                <a:cxnLst/>
                <a:rect l="l" t="t" r="r" b="b"/>
                <a:pathLst>
                  <a:path w="2685" h="1950" extrusionOk="0">
                    <a:moveTo>
                      <a:pt x="1299" y="1"/>
                    </a:moveTo>
                    <a:cubicBezTo>
                      <a:pt x="601" y="1"/>
                      <a:pt x="1" y="904"/>
                      <a:pt x="653" y="1556"/>
                    </a:cubicBezTo>
                    <a:lnTo>
                      <a:pt x="784" y="1687"/>
                    </a:lnTo>
                    <a:cubicBezTo>
                      <a:pt x="976" y="1872"/>
                      <a:pt x="1189" y="1950"/>
                      <a:pt x="1392" y="1950"/>
                    </a:cubicBezTo>
                    <a:cubicBezTo>
                      <a:pt x="2089" y="1950"/>
                      <a:pt x="2685" y="1037"/>
                      <a:pt x="2027" y="379"/>
                    </a:cubicBezTo>
                    <a:lnTo>
                      <a:pt x="1929" y="281"/>
                    </a:lnTo>
                    <a:cubicBezTo>
                      <a:pt x="1731" y="83"/>
                      <a:pt x="1511" y="1"/>
                      <a:pt x="12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3"/>
              <p:cNvSpPr/>
              <p:nvPr/>
            </p:nvSpPr>
            <p:spPr>
              <a:xfrm>
                <a:off x="4352875" y="2969150"/>
                <a:ext cx="58075" cy="44975"/>
              </a:xfrm>
              <a:custGeom>
                <a:avLst/>
                <a:gdLst/>
                <a:ahLst/>
                <a:cxnLst/>
                <a:rect l="l" t="t" r="r" b="b"/>
                <a:pathLst>
                  <a:path w="2323" h="1799" extrusionOk="0">
                    <a:moveTo>
                      <a:pt x="1145" y="1"/>
                    </a:moveTo>
                    <a:cubicBezTo>
                      <a:pt x="1" y="1"/>
                      <a:pt x="1" y="1799"/>
                      <a:pt x="1145" y="1799"/>
                    </a:cubicBezTo>
                    <a:cubicBezTo>
                      <a:pt x="2290" y="1799"/>
                      <a:pt x="2322" y="1"/>
                      <a:pt x="1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3"/>
              <p:cNvSpPr/>
              <p:nvPr/>
            </p:nvSpPr>
            <p:spPr>
              <a:xfrm>
                <a:off x="4407100" y="3037800"/>
                <a:ext cx="57800" cy="44200"/>
              </a:xfrm>
              <a:custGeom>
                <a:avLst/>
                <a:gdLst/>
                <a:ahLst/>
                <a:cxnLst/>
                <a:rect l="l" t="t" r="r" b="b"/>
                <a:pathLst>
                  <a:path w="2312" h="1768" extrusionOk="0">
                    <a:moveTo>
                      <a:pt x="1198" y="1"/>
                    </a:moveTo>
                    <a:cubicBezTo>
                      <a:pt x="1187" y="1"/>
                      <a:pt x="1177" y="1"/>
                      <a:pt x="1167" y="1"/>
                    </a:cubicBezTo>
                    <a:cubicBezTo>
                      <a:pt x="0" y="1"/>
                      <a:pt x="22" y="1767"/>
                      <a:pt x="1136" y="1767"/>
                    </a:cubicBezTo>
                    <a:cubicBezTo>
                      <a:pt x="1146" y="1767"/>
                      <a:pt x="1157" y="1767"/>
                      <a:pt x="1167" y="1767"/>
                    </a:cubicBezTo>
                    <a:cubicBezTo>
                      <a:pt x="2301" y="1767"/>
                      <a:pt x="2311" y="1"/>
                      <a:pt x="11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3"/>
              <p:cNvSpPr/>
              <p:nvPr/>
            </p:nvSpPr>
            <p:spPr>
              <a:xfrm>
                <a:off x="4375225" y="3127725"/>
                <a:ext cx="58350" cy="44200"/>
              </a:xfrm>
              <a:custGeom>
                <a:avLst/>
                <a:gdLst/>
                <a:ahLst/>
                <a:cxnLst/>
                <a:rect l="l" t="t" r="r" b="b"/>
                <a:pathLst>
                  <a:path w="2334" h="1768" extrusionOk="0">
                    <a:moveTo>
                      <a:pt x="1197" y="1"/>
                    </a:moveTo>
                    <a:cubicBezTo>
                      <a:pt x="1187" y="1"/>
                      <a:pt x="1177" y="1"/>
                      <a:pt x="1167" y="1"/>
                    </a:cubicBezTo>
                    <a:cubicBezTo>
                      <a:pt x="0" y="1"/>
                      <a:pt x="22" y="1767"/>
                      <a:pt x="1136" y="1767"/>
                    </a:cubicBezTo>
                    <a:cubicBezTo>
                      <a:pt x="1146" y="1767"/>
                      <a:pt x="1156" y="1767"/>
                      <a:pt x="1167" y="1767"/>
                    </a:cubicBezTo>
                    <a:cubicBezTo>
                      <a:pt x="2333" y="1767"/>
                      <a:pt x="2312" y="1"/>
                      <a:pt x="1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3"/>
              <p:cNvSpPr/>
              <p:nvPr/>
            </p:nvSpPr>
            <p:spPr>
              <a:xfrm>
                <a:off x="4267050" y="3027175"/>
                <a:ext cx="58050" cy="44200"/>
              </a:xfrm>
              <a:custGeom>
                <a:avLst/>
                <a:gdLst/>
                <a:ahLst/>
                <a:cxnLst/>
                <a:rect l="l" t="t" r="r" b="b"/>
                <a:pathLst>
                  <a:path w="2322" h="1768" extrusionOk="0">
                    <a:moveTo>
                      <a:pt x="1176" y="1"/>
                    </a:moveTo>
                    <a:cubicBezTo>
                      <a:pt x="1166" y="1"/>
                      <a:pt x="1155" y="1"/>
                      <a:pt x="1145" y="1"/>
                    </a:cubicBezTo>
                    <a:cubicBezTo>
                      <a:pt x="11" y="1"/>
                      <a:pt x="0" y="1767"/>
                      <a:pt x="1114" y="1767"/>
                    </a:cubicBezTo>
                    <a:cubicBezTo>
                      <a:pt x="1124" y="1767"/>
                      <a:pt x="1135" y="1767"/>
                      <a:pt x="1145" y="1767"/>
                    </a:cubicBezTo>
                    <a:cubicBezTo>
                      <a:pt x="2279" y="1767"/>
                      <a:pt x="2321" y="1"/>
                      <a:pt x="1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 name="Google Shape;479;p23"/>
            <p:cNvGrpSpPr/>
            <p:nvPr/>
          </p:nvGrpSpPr>
          <p:grpSpPr>
            <a:xfrm>
              <a:off x="743200" y="2185888"/>
              <a:ext cx="113650" cy="99750"/>
              <a:chOff x="5042000" y="1255775"/>
              <a:chExt cx="113650" cy="99750"/>
            </a:xfrm>
          </p:grpSpPr>
          <p:sp>
            <p:nvSpPr>
              <p:cNvPr id="480" name="Google Shape;480;p23"/>
              <p:cNvSpPr/>
              <p:nvPr/>
            </p:nvSpPr>
            <p:spPr>
              <a:xfrm>
                <a:off x="5042000" y="1270475"/>
                <a:ext cx="44975" cy="36825"/>
              </a:xfrm>
              <a:custGeom>
                <a:avLst/>
                <a:gdLst/>
                <a:ahLst/>
                <a:cxnLst/>
                <a:rect l="l" t="t" r="r" b="b"/>
                <a:pathLst>
                  <a:path w="1799" h="1473" extrusionOk="0">
                    <a:moveTo>
                      <a:pt x="916" y="1"/>
                    </a:moveTo>
                    <a:cubicBezTo>
                      <a:pt x="0" y="66"/>
                      <a:pt x="0" y="1407"/>
                      <a:pt x="916" y="1472"/>
                    </a:cubicBezTo>
                    <a:cubicBezTo>
                      <a:pt x="1799" y="1407"/>
                      <a:pt x="1799" y="66"/>
                      <a:pt x="9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3"/>
              <p:cNvSpPr/>
              <p:nvPr/>
            </p:nvSpPr>
            <p:spPr>
              <a:xfrm>
                <a:off x="5110650" y="1255775"/>
                <a:ext cx="45000" cy="36800"/>
              </a:xfrm>
              <a:custGeom>
                <a:avLst/>
                <a:gdLst/>
                <a:ahLst/>
                <a:cxnLst/>
                <a:rect l="l" t="t" r="r" b="b"/>
                <a:pathLst>
                  <a:path w="1800" h="1472" extrusionOk="0">
                    <a:moveTo>
                      <a:pt x="884" y="0"/>
                    </a:moveTo>
                    <a:cubicBezTo>
                      <a:pt x="1" y="66"/>
                      <a:pt x="1" y="1406"/>
                      <a:pt x="884" y="1472"/>
                    </a:cubicBezTo>
                    <a:cubicBezTo>
                      <a:pt x="1799" y="1406"/>
                      <a:pt x="1799" y="66"/>
                      <a:pt x="8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3"/>
              <p:cNvSpPr/>
              <p:nvPr/>
            </p:nvSpPr>
            <p:spPr>
              <a:xfrm>
                <a:off x="5086150" y="1319525"/>
                <a:ext cx="44975" cy="36000"/>
              </a:xfrm>
              <a:custGeom>
                <a:avLst/>
                <a:gdLst/>
                <a:ahLst/>
                <a:cxnLst/>
                <a:rect l="l" t="t" r="r" b="b"/>
                <a:pathLst>
                  <a:path w="1799" h="1440" extrusionOk="0">
                    <a:moveTo>
                      <a:pt x="883" y="1"/>
                    </a:moveTo>
                    <a:cubicBezTo>
                      <a:pt x="0" y="66"/>
                      <a:pt x="0" y="1374"/>
                      <a:pt x="883" y="1439"/>
                    </a:cubicBezTo>
                    <a:cubicBezTo>
                      <a:pt x="1798" y="1374"/>
                      <a:pt x="1798" y="66"/>
                      <a:pt x="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 name="Google Shape;483;p23"/>
            <p:cNvGrpSpPr/>
            <p:nvPr/>
          </p:nvGrpSpPr>
          <p:grpSpPr>
            <a:xfrm>
              <a:off x="1198625" y="2537138"/>
              <a:ext cx="113650" cy="99750"/>
              <a:chOff x="5042000" y="1255775"/>
              <a:chExt cx="113650" cy="99750"/>
            </a:xfrm>
          </p:grpSpPr>
          <p:sp>
            <p:nvSpPr>
              <p:cNvPr id="484" name="Google Shape;484;p23"/>
              <p:cNvSpPr/>
              <p:nvPr/>
            </p:nvSpPr>
            <p:spPr>
              <a:xfrm>
                <a:off x="5042000" y="1270475"/>
                <a:ext cx="44975" cy="36825"/>
              </a:xfrm>
              <a:custGeom>
                <a:avLst/>
                <a:gdLst/>
                <a:ahLst/>
                <a:cxnLst/>
                <a:rect l="l" t="t" r="r" b="b"/>
                <a:pathLst>
                  <a:path w="1799" h="1473" extrusionOk="0">
                    <a:moveTo>
                      <a:pt x="916" y="1"/>
                    </a:moveTo>
                    <a:cubicBezTo>
                      <a:pt x="0" y="66"/>
                      <a:pt x="0" y="1407"/>
                      <a:pt x="916" y="1472"/>
                    </a:cubicBezTo>
                    <a:cubicBezTo>
                      <a:pt x="1799" y="1407"/>
                      <a:pt x="1799" y="66"/>
                      <a:pt x="9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3"/>
              <p:cNvSpPr/>
              <p:nvPr/>
            </p:nvSpPr>
            <p:spPr>
              <a:xfrm>
                <a:off x="5110650" y="1255775"/>
                <a:ext cx="45000" cy="36800"/>
              </a:xfrm>
              <a:custGeom>
                <a:avLst/>
                <a:gdLst/>
                <a:ahLst/>
                <a:cxnLst/>
                <a:rect l="l" t="t" r="r" b="b"/>
                <a:pathLst>
                  <a:path w="1800" h="1472" extrusionOk="0">
                    <a:moveTo>
                      <a:pt x="884" y="0"/>
                    </a:moveTo>
                    <a:cubicBezTo>
                      <a:pt x="1" y="66"/>
                      <a:pt x="1" y="1406"/>
                      <a:pt x="884" y="1472"/>
                    </a:cubicBezTo>
                    <a:cubicBezTo>
                      <a:pt x="1799" y="1406"/>
                      <a:pt x="1799" y="66"/>
                      <a:pt x="8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3"/>
              <p:cNvSpPr/>
              <p:nvPr/>
            </p:nvSpPr>
            <p:spPr>
              <a:xfrm>
                <a:off x="5086150" y="1319525"/>
                <a:ext cx="44975" cy="36000"/>
              </a:xfrm>
              <a:custGeom>
                <a:avLst/>
                <a:gdLst/>
                <a:ahLst/>
                <a:cxnLst/>
                <a:rect l="l" t="t" r="r" b="b"/>
                <a:pathLst>
                  <a:path w="1799" h="1440" extrusionOk="0">
                    <a:moveTo>
                      <a:pt x="883" y="1"/>
                    </a:moveTo>
                    <a:cubicBezTo>
                      <a:pt x="0" y="66"/>
                      <a:pt x="0" y="1374"/>
                      <a:pt x="883" y="1439"/>
                    </a:cubicBezTo>
                    <a:cubicBezTo>
                      <a:pt x="1798" y="1374"/>
                      <a:pt x="1798" y="66"/>
                      <a:pt x="8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7" name="Google Shape;487;p23"/>
          <p:cNvGrpSpPr/>
          <p:nvPr/>
        </p:nvGrpSpPr>
        <p:grpSpPr>
          <a:xfrm>
            <a:off x="7018558" y="887256"/>
            <a:ext cx="2733883" cy="3368985"/>
            <a:chOff x="7588862" y="1559757"/>
            <a:chExt cx="2010799" cy="2477924"/>
          </a:xfrm>
        </p:grpSpPr>
        <p:grpSp>
          <p:nvGrpSpPr>
            <p:cNvPr id="488" name="Google Shape;488;p23"/>
            <p:cNvGrpSpPr/>
            <p:nvPr/>
          </p:nvGrpSpPr>
          <p:grpSpPr>
            <a:xfrm rot="-7760581">
              <a:off x="7904694" y="2312488"/>
              <a:ext cx="1194199" cy="1148422"/>
              <a:chOff x="4531600" y="1944475"/>
              <a:chExt cx="956750" cy="920075"/>
            </a:xfrm>
          </p:grpSpPr>
          <p:sp>
            <p:nvSpPr>
              <p:cNvPr id="489" name="Google Shape;489;p23"/>
              <p:cNvSpPr/>
              <p:nvPr/>
            </p:nvSpPr>
            <p:spPr>
              <a:xfrm>
                <a:off x="4531600" y="1944475"/>
                <a:ext cx="956750" cy="920075"/>
              </a:xfrm>
              <a:custGeom>
                <a:avLst/>
                <a:gdLst/>
                <a:ahLst/>
                <a:cxnLst/>
                <a:rect l="l" t="t" r="r" b="b"/>
                <a:pathLst>
                  <a:path w="38270" h="36803" extrusionOk="0">
                    <a:moveTo>
                      <a:pt x="29339" y="1"/>
                    </a:moveTo>
                    <a:cubicBezTo>
                      <a:pt x="25169" y="1"/>
                      <a:pt x="20610" y="6521"/>
                      <a:pt x="18847" y="8911"/>
                    </a:cubicBezTo>
                    <a:cubicBezTo>
                      <a:pt x="16907" y="5903"/>
                      <a:pt x="15466" y="4737"/>
                      <a:pt x="14348" y="4737"/>
                    </a:cubicBezTo>
                    <a:cubicBezTo>
                      <a:pt x="11395" y="4737"/>
                      <a:pt x="10698" y="12874"/>
                      <a:pt x="9037" y="16693"/>
                    </a:cubicBezTo>
                    <a:cubicBezTo>
                      <a:pt x="7029" y="14772"/>
                      <a:pt x="5557" y="13973"/>
                      <a:pt x="4497" y="13973"/>
                    </a:cubicBezTo>
                    <a:cubicBezTo>
                      <a:pt x="0" y="13973"/>
                      <a:pt x="2943" y="28364"/>
                      <a:pt x="4002" y="32519"/>
                    </a:cubicBezTo>
                    <a:lnTo>
                      <a:pt x="4721" y="36802"/>
                    </a:lnTo>
                    <a:cubicBezTo>
                      <a:pt x="9561" y="35363"/>
                      <a:pt x="15185" y="32486"/>
                      <a:pt x="20449" y="32257"/>
                    </a:cubicBezTo>
                    <a:cubicBezTo>
                      <a:pt x="26400" y="32028"/>
                      <a:pt x="36700" y="28595"/>
                      <a:pt x="25942" y="24704"/>
                    </a:cubicBezTo>
                    <a:cubicBezTo>
                      <a:pt x="28231" y="21728"/>
                      <a:pt x="34411" y="21499"/>
                      <a:pt x="36013" y="17837"/>
                    </a:cubicBezTo>
                    <a:cubicBezTo>
                      <a:pt x="38270" y="12802"/>
                      <a:pt x="32580" y="12802"/>
                      <a:pt x="29147" y="12573"/>
                    </a:cubicBezTo>
                    <a:cubicBezTo>
                      <a:pt x="29572" y="9597"/>
                      <a:pt x="35065" y="2763"/>
                      <a:pt x="31174" y="474"/>
                    </a:cubicBezTo>
                    <a:cubicBezTo>
                      <a:pt x="30578" y="147"/>
                      <a:pt x="29963" y="1"/>
                      <a:pt x="293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3"/>
              <p:cNvSpPr/>
              <p:nvPr/>
            </p:nvSpPr>
            <p:spPr>
              <a:xfrm>
                <a:off x="4656300" y="2089375"/>
                <a:ext cx="594325" cy="749875"/>
              </a:xfrm>
              <a:custGeom>
                <a:avLst/>
                <a:gdLst/>
                <a:ahLst/>
                <a:cxnLst/>
                <a:rect l="l" t="t" r="r" b="b"/>
                <a:pathLst>
                  <a:path w="23773" h="29995" extrusionOk="0">
                    <a:moveTo>
                      <a:pt x="23394" y="0"/>
                    </a:moveTo>
                    <a:cubicBezTo>
                      <a:pt x="23333" y="0"/>
                      <a:pt x="23270" y="22"/>
                      <a:pt x="23211" y="74"/>
                    </a:cubicBezTo>
                    <a:cubicBezTo>
                      <a:pt x="19254" y="3638"/>
                      <a:pt x="16475" y="8248"/>
                      <a:pt x="13205" y="12401"/>
                    </a:cubicBezTo>
                    <a:cubicBezTo>
                      <a:pt x="10197" y="16161"/>
                      <a:pt x="6665" y="19496"/>
                      <a:pt x="3722" y="23322"/>
                    </a:cubicBezTo>
                    <a:cubicBezTo>
                      <a:pt x="2218" y="25251"/>
                      <a:pt x="812" y="27344"/>
                      <a:pt x="60" y="29698"/>
                    </a:cubicBezTo>
                    <a:cubicBezTo>
                      <a:pt x="1" y="29877"/>
                      <a:pt x="169" y="29995"/>
                      <a:pt x="326" y="29995"/>
                    </a:cubicBezTo>
                    <a:cubicBezTo>
                      <a:pt x="428" y="29995"/>
                      <a:pt x="525" y="29945"/>
                      <a:pt x="551" y="29829"/>
                    </a:cubicBezTo>
                    <a:cubicBezTo>
                      <a:pt x="1205" y="27736"/>
                      <a:pt x="2414" y="25873"/>
                      <a:pt x="3722" y="24140"/>
                    </a:cubicBezTo>
                    <a:cubicBezTo>
                      <a:pt x="5226" y="22145"/>
                      <a:pt x="6894" y="20281"/>
                      <a:pt x="8562" y="18417"/>
                    </a:cubicBezTo>
                    <a:cubicBezTo>
                      <a:pt x="10099" y="16717"/>
                      <a:pt x="11701" y="15049"/>
                      <a:pt x="13139" y="13284"/>
                    </a:cubicBezTo>
                    <a:cubicBezTo>
                      <a:pt x="14774" y="11256"/>
                      <a:pt x="16278" y="9164"/>
                      <a:pt x="17815" y="7071"/>
                    </a:cubicBezTo>
                    <a:cubicBezTo>
                      <a:pt x="19548" y="4717"/>
                      <a:pt x="21379" y="2395"/>
                      <a:pt x="23570" y="433"/>
                    </a:cubicBezTo>
                    <a:cubicBezTo>
                      <a:pt x="23773" y="256"/>
                      <a:pt x="23603" y="0"/>
                      <a:pt x="233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3"/>
              <p:cNvSpPr/>
              <p:nvPr/>
            </p:nvSpPr>
            <p:spPr>
              <a:xfrm>
                <a:off x="4720725" y="2518075"/>
                <a:ext cx="225650" cy="190325"/>
              </a:xfrm>
              <a:custGeom>
                <a:avLst/>
                <a:gdLst/>
                <a:ahLst/>
                <a:cxnLst/>
                <a:rect l="l" t="t" r="r" b="b"/>
                <a:pathLst>
                  <a:path w="9026" h="7613" extrusionOk="0">
                    <a:moveTo>
                      <a:pt x="695" y="1"/>
                    </a:moveTo>
                    <a:cubicBezTo>
                      <a:pt x="597" y="1"/>
                      <a:pt x="498" y="58"/>
                      <a:pt x="459" y="190"/>
                    </a:cubicBezTo>
                    <a:cubicBezTo>
                      <a:pt x="1" y="2545"/>
                      <a:pt x="230" y="4964"/>
                      <a:pt x="230" y="7351"/>
                    </a:cubicBezTo>
                    <a:cubicBezTo>
                      <a:pt x="230" y="7482"/>
                      <a:pt x="328" y="7613"/>
                      <a:pt x="491" y="7613"/>
                    </a:cubicBezTo>
                    <a:lnTo>
                      <a:pt x="8699" y="6926"/>
                    </a:lnTo>
                    <a:cubicBezTo>
                      <a:pt x="9016" y="6894"/>
                      <a:pt x="9025" y="6402"/>
                      <a:pt x="8727" y="6402"/>
                    </a:cubicBezTo>
                    <a:cubicBezTo>
                      <a:pt x="8718" y="6402"/>
                      <a:pt x="8709" y="6402"/>
                      <a:pt x="8699" y="6403"/>
                    </a:cubicBezTo>
                    <a:lnTo>
                      <a:pt x="719" y="7071"/>
                    </a:lnTo>
                    <a:lnTo>
                      <a:pt x="719" y="7071"/>
                    </a:lnTo>
                    <a:cubicBezTo>
                      <a:pt x="706" y="4810"/>
                      <a:pt x="541" y="2550"/>
                      <a:pt x="949" y="321"/>
                    </a:cubicBezTo>
                    <a:cubicBezTo>
                      <a:pt x="988" y="126"/>
                      <a:pt x="841" y="1"/>
                      <a:pt x="6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3"/>
              <p:cNvSpPr/>
              <p:nvPr/>
            </p:nvSpPr>
            <p:spPr>
              <a:xfrm>
                <a:off x="4845150" y="2336650"/>
                <a:ext cx="256850" cy="217375"/>
              </a:xfrm>
              <a:custGeom>
                <a:avLst/>
                <a:gdLst/>
                <a:ahLst/>
                <a:cxnLst/>
                <a:rect l="l" t="t" r="r" b="b"/>
                <a:pathLst>
                  <a:path w="10274" h="8695" extrusionOk="0">
                    <a:moveTo>
                      <a:pt x="1220" y="0"/>
                    </a:moveTo>
                    <a:cubicBezTo>
                      <a:pt x="1106" y="0"/>
                      <a:pt x="991" y="74"/>
                      <a:pt x="975" y="221"/>
                    </a:cubicBezTo>
                    <a:cubicBezTo>
                      <a:pt x="975" y="2935"/>
                      <a:pt x="975" y="5747"/>
                      <a:pt x="59" y="8396"/>
                    </a:cubicBezTo>
                    <a:cubicBezTo>
                      <a:pt x="1" y="8572"/>
                      <a:pt x="153" y="8695"/>
                      <a:pt x="326" y="8695"/>
                    </a:cubicBezTo>
                    <a:cubicBezTo>
                      <a:pt x="346" y="8695"/>
                      <a:pt x="366" y="8693"/>
                      <a:pt x="386" y="8690"/>
                    </a:cubicBezTo>
                    <a:cubicBezTo>
                      <a:pt x="3558" y="8232"/>
                      <a:pt x="6828" y="8298"/>
                      <a:pt x="9967" y="7545"/>
                    </a:cubicBezTo>
                    <a:cubicBezTo>
                      <a:pt x="10274" y="7484"/>
                      <a:pt x="10178" y="7049"/>
                      <a:pt x="9895" y="7049"/>
                    </a:cubicBezTo>
                    <a:cubicBezTo>
                      <a:pt x="9876" y="7049"/>
                      <a:pt x="9857" y="7051"/>
                      <a:pt x="9836" y="7055"/>
                    </a:cubicBezTo>
                    <a:cubicBezTo>
                      <a:pt x="6847" y="7740"/>
                      <a:pt x="3739" y="7743"/>
                      <a:pt x="682" y="8137"/>
                    </a:cubicBezTo>
                    <a:lnTo>
                      <a:pt x="682" y="8137"/>
                    </a:lnTo>
                    <a:cubicBezTo>
                      <a:pt x="1495" y="5597"/>
                      <a:pt x="1465" y="2865"/>
                      <a:pt x="1465" y="221"/>
                    </a:cubicBezTo>
                    <a:cubicBezTo>
                      <a:pt x="1449" y="74"/>
                      <a:pt x="1335" y="0"/>
                      <a:pt x="12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3"/>
              <p:cNvSpPr/>
              <p:nvPr/>
            </p:nvSpPr>
            <p:spPr>
              <a:xfrm>
                <a:off x="5001125" y="2227300"/>
                <a:ext cx="151575" cy="149350"/>
              </a:xfrm>
              <a:custGeom>
                <a:avLst/>
                <a:gdLst/>
                <a:ahLst/>
                <a:cxnLst/>
                <a:rect l="l" t="t" r="r" b="b"/>
                <a:pathLst>
                  <a:path w="6063" h="5974" extrusionOk="0">
                    <a:moveTo>
                      <a:pt x="699" y="1"/>
                    </a:moveTo>
                    <a:cubicBezTo>
                      <a:pt x="581" y="1"/>
                      <a:pt x="458" y="83"/>
                      <a:pt x="425" y="246"/>
                    </a:cubicBezTo>
                    <a:cubicBezTo>
                      <a:pt x="425" y="2077"/>
                      <a:pt x="0" y="3876"/>
                      <a:pt x="197" y="5707"/>
                    </a:cubicBezTo>
                    <a:cubicBezTo>
                      <a:pt x="197" y="5853"/>
                      <a:pt x="328" y="5973"/>
                      <a:pt x="473" y="5973"/>
                    </a:cubicBezTo>
                    <a:cubicBezTo>
                      <a:pt x="489" y="5973"/>
                      <a:pt x="507" y="5972"/>
                      <a:pt x="524" y="5968"/>
                    </a:cubicBezTo>
                    <a:cubicBezTo>
                      <a:pt x="2289" y="5739"/>
                      <a:pt x="4088" y="5968"/>
                      <a:pt x="5788" y="5511"/>
                    </a:cubicBezTo>
                    <a:cubicBezTo>
                      <a:pt x="6063" y="5419"/>
                      <a:pt x="5967" y="5014"/>
                      <a:pt x="5713" y="5014"/>
                    </a:cubicBezTo>
                    <a:cubicBezTo>
                      <a:pt x="5695" y="5014"/>
                      <a:pt x="5677" y="5016"/>
                      <a:pt x="5657" y="5020"/>
                    </a:cubicBezTo>
                    <a:cubicBezTo>
                      <a:pt x="4054" y="5452"/>
                      <a:pt x="2335" y="5273"/>
                      <a:pt x="691" y="5443"/>
                    </a:cubicBezTo>
                    <a:lnTo>
                      <a:pt x="691" y="5443"/>
                    </a:lnTo>
                    <a:cubicBezTo>
                      <a:pt x="534" y="3703"/>
                      <a:pt x="949" y="1989"/>
                      <a:pt x="949" y="246"/>
                    </a:cubicBezTo>
                    <a:cubicBezTo>
                      <a:pt x="932" y="83"/>
                      <a:pt x="818" y="1"/>
                      <a:pt x="6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3"/>
              <p:cNvSpPr/>
              <p:nvPr/>
            </p:nvSpPr>
            <p:spPr>
              <a:xfrm>
                <a:off x="5113925" y="2118350"/>
                <a:ext cx="106300" cy="121350"/>
              </a:xfrm>
              <a:custGeom>
                <a:avLst/>
                <a:gdLst/>
                <a:ahLst/>
                <a:cxnLst/>
                <a:rect l="l" t="t" r="r" b="b"/>
                <a:pathLst>
                  <a:path w="4252" h="4854" extrusionOk="0">
                    <a:moveTo>
                      <a:pt x="723" y="1"/>
                    </a:moveTo>
                    <a:cubicBezTo>
                      <a:pt x="625" y="1"/>
                      <a:pt x="537" y="58"/>
                      <a:pt x="524" y="190"/>
                    </a:cubicBezTo>
                    <a:cubicBezTo>
                      <a:pt x="295" y="1531"/>
                      <a:pt x="262" y="2937"/>
                      <a:pt x="66" y="4310"/>
                    </a:cubicBezTo>
                    <a:cubicBezTo>
                      <a:pt x="1" y="4441"/>
                      <a:pt x="99" y="4571"/>
                      <a:pt x="230" y="4604"/>
                    </a:cubicBezTo>
                    <a:cubicBezTo>
                      <a:pt x="1213" y="4759"/>
                      <a:pt x="2196" y="4853"/>
                      <a:pt x="3179" y="4853"/>
                    </a:cubicBezTo>
                    <a:cubicBezTo>
                      <a:pt x="3439" y="4853"/>
                      <a:pt x="3698" y="4847"/>
                      <a:pt x="3957" y="4833"/>
                    </a:cubicBezTo>
                    <a:cubicBezTo>
                      <a:pt x="4252" y="4800"/>
                      <a:pt x="4252" y="4375"/>
                      <a:pt x="3957" y="4343"/>
                    </a:cubicBezTo>
                    <a:cubicBezTo>
                      <a:pt x="3761" y="4348"/>
                      <a:pt x="3565" y="4351"/>
                      <a:pt x="3368" y="4351"/>
                    </a:cubicBezTo>
                    <a:cubicBezTo>
                      <a:pt x="2436" y="4351"/>
                      <a:pt x="1507" y="4289"/>
                      <a:pt x="596" y="4151"/>
                    </a:cubicBezTo>
                    <a:lnTo>
                      <a:pt x="596" y="4151"/>
                    </a:lnTo>
                    <a:cubicBezTo>
                      <a:pt x="758" y="2874"/>
                      <a:pt x="802" y="1598"/>
                      <a:pt x="1014" y="321"/>
                    </a:cubicBezTo>
                    <a:cubicBezTo>
                      <a:pt x="1034" y="126"/>
                      <a:pt x="867" y="1"/>
                      <a:pt x="7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5" name="Google Shape;495;p23"/>
            <p:cNvSpPr/>
            <p:nvPr/>
          </p:nvSpPr>
          <p:spPr>
            <a:xfrm rot="-7184026" flipH="1">
              <a:off x="8203990" y="2326500"/>
              <a:ext cx="750217" cy="1852256"/>
            </a:xfrm>
            <a:custGeom>
              <a:avLst/>
              <a:gdLst/>
              <a:ahLst/>
              <a:cxnLst/>
              <a:rect l="l" t="t" r="r" b="b"/>
              <a:pathLst>
                <a:path w="10922" h="26966" extrusionOk="0">
                  <a:moveTo>
                    <a:pt x="2600" y="0"/>
                  </a:moveTo>
                  <a:cubicBezTo>
                    <a:pt x="2346" y="0"/>
                    <a:pt x="2086" y="76"/>
                    <a:pt x="1832" y="253"/>
                  </a:cubicBezTo>
                  <a:cubicBezTo>
                    <a:pt x="1" y="1528"/>
                    <a:pt x="3401" y="5223"/>
                    <a:pt x="4513" y="6139"/>
                  </a:cubicBezTo>
                  <a:cubicBezTo>
                    <a:pt x="4546" y="6139"/>
                    <a:pt x="4546" y="6171"/>
                    <a:pt x="4578" y="6171"/>
                  </a:cubicBezTo>
                  <a:cubicBezTo>
                    <a:pt x="4905" y="7152"/>
                    <a:pt x="5232" y="8133"/>
                    <a:pt x="5494" y="9114"/>
                  </a:cubicBezTo>
                  <a:cubicBezTo>
                    <a:pt x="4685" y="8044"/>
                    <a:pt x="3272" y="6495"/>
                    <a:pt x="2169" y="6495"/>
                  </a:cubicBezTo>
                  <a:cubicBezTo>
                    <a:pt x="1890" y="6495"/>
                    <a:pt x="1631" y="6594"/>
                    <a:pt x="1407" y="6825"/>
                  </a:cubicBezTo>
                  <a:cubicBezTo>
                    <a:pt x="622" y="7675"/>
                    <a:pt x="1374" y="8820"/>
                    <a:pt x="2126" y="9278"/>
                  </a:cubicBezTo>
                  <a:cubicBezTo>
                    <a:pt x="3238" y="9932"/>
                    <a:pt x="4448" y="10389"/>
                    <a:pt x="5690" y="10618"/>
                  </a:cubicBezTo>
                  <a:lnTo>
                    <a:pt x="5886" y="10618"/>
                  </a:lnTo>
                  <a:cubicBezTo>
                    <a:pt x="6213" y="11992"/>
                    <a:pt x="6442" y="13430"/>
                    <a:pt x="6540" y="14869"/>
                  </a:cubicBezTo>
                  <a:lnTo>
                    <a:pt x="6540" y="14934"/>
                  </a:lnTo>
                  <a:cubicBezTo>
                    <a:pt x="6030" y="14012"/>
                    <a:pt x="5268" y="12800"/>
                    <a:pt x="4561" y="12800"/>
                  </a:cubicBezTo>
                  <a:cubicBezTo>
                    <a:pt x="4316" y="12800"/>
                    <a:pt x="4078" y="12946"/>
                    <a:pt x="3859" y="13299"/>
                  </a:cubicBezTo>
                  <a:cubicBezTo>
                    <a:pt x="3009" y="14705"/>
                    <a:pt x="5494" y="16177"/>
                    <a:pt x="6508" y="16798"/>
                  </a:cubicBezTo>
                  <a:cubicBezTo>
                    <a:pt x="6475" y="17648"/>
                    <a:pt x="6410" y="18498"/>
                    <a:pt x="6279" y="19316"/>
                  </a:cubicBezTo>
                  <a:cubicBezTo>
                    <a:pt x="6246" y="18858"/>
                    <a:pt x="6115" y="18400"/>
                    <a:pt x="5854" y="18008"/>
                  </a:cubicBezTo>
                  <a:cubicBezTo>
                    <a:pt x="5664" y="17734"/>
                    <a:pt x="5215" y="17486"/>
                    <a:pt x="4824" y="17486"/>
                  </a:cubicBezTo>
                  <a:cubicBezTo>
                    <a:pt x="4609" y="17486"/>
                    <a:pt x="4412" y="17561"/>
                    <a:pt x="4284" y="17746"/>
                  </a:cubicBezTo>
                  <a:cubicBezTo>
                    <a:pt x="3892" y="18270"/>
                    <a:pt x="4415" y="19054"/>
                    <a:pt x="4677" y="19512"/>
                  </a:cubicBezTo>
                  <a:cubicBezTo>
                    <a:pt x="5004" y="20068"/>
                    <a:pt x="5429" y="20591"/>
                    <a:pt x="5886" y="21049"/>
                  </a:cubicBezTo>
                  <a:cubicBezTo>
                    <a:pt x="5919" y="21049"/>
                    <a:pt x="5952" y="21082"/>
                    <a:pt x="6017" y="21082"/>
                  </a:cubicBezTo>
                  <a:cubicBezTo>
                    <a:pt x="5658" y="22913"/>
                    <a:pt x="5200" y="24744"/>
                    <a:pt x="4807" y="26608"/>
                  </a:cubicBezTo>
                  <a:cubicBezTo>
                    <a:pt x="4769" y="26821"/>
                    <a:pt x="4949" y="26966"/>
                    <a:pt x="5122" y="26966"/>
                  </a:cubicBezTo>
                  <a:cubicBezTo>
                    <a:pt x="5241" y="26966"/>
                    <a:pt x="5356" y="26898"/>
                    <a:pt x="5396" y="26738"/>
                  </a:cubicBezTo>
                  <a:cubicBezTo>
                    <a:pt x="5952" y="24090"/>
                    <a:pt x="6704" y="21441"/>
                    <a:pt x="7031" y="18760"/>
                  </a:cubicBezTo>
                  <a:cubicBezTo>
                    <a:pt x="7069" y="18798"/>
                    <a:pt x="7119" y="18814"/>
                    <a:pt x="7173" y="18814"/>
                  </a:cubicBezTo>
                  <a:cubicBezTo>
                    <a:pt x="7211" y="18814"/>
                    <a:pt x="7252" y="18806"/>
                    <a:pt x="7292" y="18793"/>
                  </a:cubicBezTo>
                  <a:cubicBezTo>
                    <a:pt x="8110" y="18466"/>
                    <a:pt x="10889" y="18400"/>
                    <a:pt x="10399" y="16896"/>
                  </a:cubicBezTo>
                  <a:cubicBezTo>
                    <a:pt x="10239" y="16347"/>
                    <a:pt x="9726" y="16022"/>
                    <a:pt x="9198" y="16022"/>
                  </a:cubicBezTo>
                  <a:cubicBezTo>
                    <a:pt x="8971" y="16022"/>
                    <a:pt x="8741" y="16082"/>
                    <a:pt x="8535" y="16210"/>
                  </a:cubicBezTo>
                  <a:cubicBezTo>
                    <a:pt x="8012" y="16537"/>
                    <a:pt x="7521" y="16962"/>
                    <a:pt x="7129" y="17452"/>
                  </a:cubicBezTo>
                  <a:cubicBezTo>
                    <a:pt x="7194" y="16602"/>
                    <a:pt x="7194" y="15752"/>
                    <a:pt x="7129" y="14902"/>
                  </a:cubicBezTo>
                  <a:cubicBezTo>
                    <a:pt x="7129" y="14640"/>
                    <a:pt x="7096" y="14379"/>
                    <a:pt x="7064" y="14150"/>
                  </a:cubicBezTo>
                  <a:lnTo>
                    <a:pt x="7096" y="14150"/>
                  </a:lnTo>
                  <a:cubicBezTo>
                    <a:pt x="8470" y="13757"/>
                    <a:pt x="10922" y="9735"/>
                    <a:pt x="8698" y="9081"/>
                  </a:cubicBezTo>
                  <a:cubicBezTo>
                    <a:pt x="8628" y="9063"/>
                    <a:pt x="8560" y="9054"/>
                    <a:pt x="8494" y="9054"/>
                  </a:cubicBezTo>
                  <a:cubicBezTo>
                    <a:pt x="7518" y="9054"/>
                    <a:pt x="7018" y="11008"/>
                    <a:pt x="6835" y="12417"/>
                  </a:cubicBezTo>
                  <a:cubicBezTo>
                    <a:pt x="6671" y="11370"/>
                    <a:pt x="6442" y="10357"/>
                    <a:pt x="6181" y="9343"/>
                  </a:cubicBezTo>
                  <a:cubicBezTo>
                    <a:pt x="7096" y="8689"/>
                    <a:pt x="9156" y="4896"/>
                    <a:pt x="7064" y="4504"/>
                  </a:cubicBezTo>
                  <a:cubicBezTo>
                    <a:pt x="7008" y="4494"/>
                    <a:pt x="6955" y="4489"/>
                    <a:pt x="6903" y="4489"/>
                  </a:cubicBezTo>
                  <a:cubicBezTo>
                    <a:pt x="5920" y="4489"/>
                    <a:pt x="5625" y="6209"/>
                    <a:pt x="5625" y="7545"/>
                  </a:cubicBezTo>
                  <a:cubicBezTo>
                    <a:pt x="5461" y="6989"/>
                    <a:pt x="5298" y="6433"/>
                    <a:pt x="5102" y="5877"/>
                  </a:cubicBezTo>
                  <a:cubicBezTo>
                    <a:pt x="5232" y="4438"/>
                    <a:pt x="5134" y="2803"/>
                    <a:pt x="4513" y="1495"/>
                  </a:cubicBezTo>
                  <a:cubicBezTo>
                    <a:pt x="4188" y="796"/>
                    <a:pt x="3424" y="0"/>
                    <a:pt x="26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6" name="Google Shape;496;p23"/>
            <p:cNvGrpSpPr/>
            <p:nvPr/>
          </p:nvGrpSpPr>
          <p:grpSpPr>
            <a:xfrm rot="-1110331">
              <a:off x="8152884" y="1711856"/>
              <a:ext cx="1221803" cy="1616571"/>
              <a:chOff x="5845441" y="724157"/>
              <a:chExt cx="793200" cy="1049550"/>
            </a:xfrm>
          </p:grpSpPr>
          <p:sp>
            <p:nvSpPr>
              <p:cNvPr id="497" name="Google Shape;497;p23"/>
              <p:cNvSpPr/>
              <p:nvPr/>
            </p:nvSpPr>
            <p:spPr>
              <a:xfrm>
                <a:off x="5845441" y="724157"/>
                <a:ext cx="793200" cy="1049550"/>
              </a:xfrm>
              <a:custGeom>
                <a:avLst/>
                <a:gdLst/>
                <a:ahLst/>
                <a:cxnLst/>
                <a:rect l="l" t="t" r="r" b="b"/>
                <a:pathLst>
                  <a:path w="31728" h="41982" extrusionOk="0">
                    <a:moveTo>
                      <a:pt x="16927" y="1"/>
                    </a:moveTo>
                    <a:cubicBezTo>
                      <a:pt x="14310" y="1"/>
                      <a:pt x="14505" y="9137"/>
                      <a:pt x="14267" y="10624"/>
                    </a:cubicBezTo>
                    <a:cubicBezTo>
                      <a:pt x="13167" y="10204"/>
                      <a:pt x="9799" y="4873"/>
                      <a:pt x="8369" y="4873"/>
                    </a:cubicBezTo>
                    <a:cubicBezTo>
                      <a:pt x="8015" y="4873"/>
                      <a:pt x="7779" y="5201"/>
                      <a:pt x="7727" y="6013"/>
                    </a:cubicBezTo>
                    <a:cubicBezTo>
                      <a:pt x="7466" y="9545"/>
                      <a:pt x="15346" y="11441"/>
                      <a:pt x="13711" y="14711"/>
                    </a:cubicBezTo>
                    <a:cubicBezTo>
                      <a:pt x="12345" y="14122"/>
                      <a:pt x="7296" y="10563"/>
                      <a:pt x="4983" y="10563"/>
                    </a:cubicBezTo>
                    <a:cubicBezTo>
                      <a:pt x="4085" y="10563"/>
                      <a:pt x="3600" y="11099"/>
                      <a:pt x="3902" y="12553"/>
                    </a:cubicBezTo>
                    <a:cubicBezTo>
                      <a:pt x="5013" y="16346"/>
                      <a:pt x="14103" y="15528"/>
                      <a:pt x="13809" y="19910"/>
                    </a:cubicBezTo>
                    <a:cubicBezTo>
                      <a:pt x="13768" y="19916"/>
                      <a:pt x="13722" y="19918"/>
                      <a:pt x="13670" y="19918"/>
                    </a:cubicBezTo>
                    <a:cubicBezTo>
                      <a:pt x="12037" y="19918"/>
                      <a:pt x="5249" y="17155"/>
                      <a:pt x="2063" y="17155"/>
                    </a:cubicBezTo>
                    <a:cubicBezTo>
                      <a:pt x="704" y="17155"/>
                      <a:pt x="0" y="17657"/>
                      <a:pt x="632" y="19092"/>
                    </a:cubicBezTo>
                    <a:cubicBezTo>
                      <a:pt x="1743" y="21545"/>
                      <a:pt x="14398" y="21643"/>
                      <a:pt x="13711" y="22362"/>
                    </a:cubicBezTo>
                    <a:cubicBezTo>
                      <a:pt x="13307" y="24200"/>
                      <a:pt x="11759" y="24661"/>
                      <a:pt x="9950" y="24661"/>
                    </a:cubicBezTo>
                    <a:cubicBezTo>
                      <a:pt x="8135" y="24661"/>
                      <a:pt x="6057" y="24197"/>
                      <a:pt x="4610" y="24197"/>
                    </a:cubicBezTo>
                    <a:cubicBezTo>
                      <a:pt x="3651" y="24197"/>
                      <a:pt x="2969" y="24400"/>
                      <a:pt x="2823" y="25076"/>
                    </a:cubicBezTo>
                    <a:cubicBezTo>
                      <a:pt x="2289" y="26806"/>
                      <a:pt x="5980" y="27434"/>
                      <a:pt x="9589" y="27434"/>
                    </a:cubicBezTo>
                    <a:cubicBezTo>
                      <a:pt x="11506" y="27434"/>
                      <a:pt x="13401" y="27256"/>
                      <a:pt x="14627" y="26973"/>
                    </a:cubicBezTo>
                    <a:cubicBezTo>
                      <a:pt x="16262" y="32695"/>
                      <a:pt x="18910" y="39529"/>
                      <a:pt x="24894" y="41981"/>
                    </a:cubicBezTo>
                    <a:lnTo>
                      <a:pt x="28164" y="39496"/>
                    </a:lnTo>
                    <a:cubicBezTo>
                      <a:pt x="21559" y="36226"/>
                      <a:pt x="18027" y="32695"/>
                      <a:pt x="16425" y="26842"/>
                    </a:cubicBezTo>
                    <a:cubicBezTo>
                      <a:pt x="18060" y="26842"/>
                      <a:pt x="31728" y="25894"/>
                      <a:pt x="27346" y="22330"/>
                    </a:cubicBezTo>
                    <a:cubicBezTo>
                      <a:pt x="27084" y="22100"/>
                      <a:pt x="26717" y="22004"/>
                      <a:pt x="26273" y="22004"/>
                    </a:cubicBezTo>
                    <a:cubicBezTo>
                      <a:pt x="24057" y="22004"/>
                      <a:pt x="19940" y="24391"/>
                      <a:pt x="17594" y="24391"/>
                    </a:cubicBezTo>
                    <a:cubicBezTo>
                      <a:pt x="16535" y="24391"/>
                      <a:pt x="15836" y="23905"/>
                      <a:pt x="15836" y="22493"/>
                    </a:cubicBezTo>
                    <a:cubicBezTo>
                      <a:pt x="18550" y="22493"/>
                      <a:pt x="27902" y="21806"/>
                      <a:pt x="28720" y="18537"/>
                    </a:cubicBezTo>
                    <a:cubicBezTo>
                      <a:pt x="28911" y="17448"/>
                      <a:pt x="28425" y="17049"/>
                      <a:pt x="27540" y="17049"/>
                    </a:cubicBezTo>
                    <a:cubicBezTo>
                      <a:pt x="25129" y="17049"/>
                      <a:pt x="19759" y="20008"/>
                      <a:pt x="17091" y="20008"/>
                    </a:cubicBezTo>
                    <a:cubicBezTo>
                      <a:pt x="16563" y="20008"/>
                      <a:pt x="16142" y="19892"/>
                      <a:pt x="15869" y="19616"/>
                    </a:cubicBezTo>
                    <a:cubicBezTo>
                      <a:pt x="13678" y="17458"/>
                      <a:pt x="26790" y="15790"/>
                      <a:pt x="27608" y="13076"/>
                    </a:cubicBezTo>
                    <a:cubicBezTo>
                      <a:pt x="27785" y="12367"/>
                      <a:pt x="27461" y="12094"/>
                      <a:pt x="26817" y="12094"/>
                    </a:cubicBezTo>
                    <a:cubicBezTo>
                      <a:pt x="24684" y="12094"/>
                      <a:pt x="19040" y="15082"/>
                      <a:pt x="16481" y="15082"/>
                    </a:cubicBezTo>
                    <a:cubicBezTo>
                      <a:pt x="16250" y="15082"/>
                      <a:pt x="16045" y="15058"/>
                      <a:pt x="15869" y="15005"/>
                    </a:cubicBezTo>
                    <a:cubicBezTo>
                      <a:pt x="18027" y="12814"/>
                      <a:pt x="27085" y="9414"/>
                      <a:pt x="26790" y="7648"/>
                    </a:cubicBezTo>
                    <a:cubicBezTo>
                      <a:pt x="26596" y="6354"/>
                      <a:pt x="26049" y="5850"/>
                      <a:pt x="25301" y="5850"/>
                    </a:cubicBezTo>
                    <a:cubicBezTo>
                      <a:pt x="22780" y="5850"/>
                      <a:pt x="17980" y="11568"/>
                      <a:pt x="16719" y="11997"/>
                    </a:cubicBezTo>
                    <a:cubicBezTo>
                      <a:pt x="16719" y="9806"/>
                      <a:pt x="20545" y="1926"/>
                      <a:pt x="17798" y="291"/>
                    </a:cubicBezTo>
                    <a:cubicBezTo>
                      <a:pt x="17478" y="92"/>
                      <a:pt x="17188" y="1"/>
                      <a:pt x="169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3"/>
              <p:cNvSpPr/>
              <p:nvPr/>
            </p:nvSpPr>
            <p:spPr>
              <a:xfrm>
                <a:off x="6202091" y="765932"/>
                <a:ext cx="308550" cy="982625"/>
              </a:xfrm>
              <a:custGeom>
                <a:avLst/>
                <a:gdLst/>
                <a:ahLst/>
                <a:cxnLst/>
                <a:rect l="l" t="t" r="r" b="b"/>
                <a:pathLst>
                  <a:path w="12342" h="39305" extrusionOk="0">
                    <a:moveTo>
                      <a:pt x="2381" y="0"/>
                    </a:moveTo>
                    <a:cubicBezTo>
                      <a:pt x="2281" y="0"/>
                      <a:pt x="2185" y="57"/>
                      <a:pt x="2159" y="189"/>
                    </a:cubicBezTo>
                    <a:cubicBezTo>
                      <a:pt x="1799" y="2053"/>
                      <a:pt x="1538" y="3917"/>
                      <a:pt x="1407" y="5814"/>
                    </a:cubicBezTo>
                    <a:cubicBezTo>
                      <a:pt x="1309" y="7220"/>
                      <a:pt x="1015" y="8593"/>
                      <a:pt x="818" y="9999"/>
                    </a:cubicBezTo>
                    <a:cubicBezTo>
                      <a:pt x="589" y="11634"/>
                      <a:pt x="426" y="13301"/>
                      <a:pt x="361" y="14969"/>
                    </a:cubicBezTo>
                    <a:cubicBezTo>
                      <a:pt x="1" y="21149"/>
                      <a:pt x="589" y="28179"/>
                      <a:pt x="4906" y="32986"/>
                    </a:cubicBezTo>
                    <a:cubicBezTo>
                      <a:pt x="6966" y="35307"/>
                      <a:pt x="9549" y="37073"/>
                      <a:pt x="11805" y="39231"/>
                    </a:cubicBezTo>
                    <a:cubicBezTo>
                      <a:pt x="11857" y="39283"/>
                      <a:pt x="11915" y="39304"/>
                      <a:pt x="11972" y="39304"/>
                    </a:cubicBezTo>
                    <a:cubicBezTo>
                      <a:pt x="12166" y="39304"/>
                      <a:pt x="12342" y="39049"/>
                      <a:pt x="12165" y="38871"/>
                    </a:cubicBezTo>
                    <a:cubicBezTo>
                      <a:pt x="10235" y="37008"/>
                      <a:pt x="8077" y="35471"/>
                      <a:pt x="6181" y="33607"/>
                    </a:cubicBezTo>
                    <a:cubicBezTo>
                      <a:pt x="5167" y="32626"/>
                      <a:pt x="4284" y="31514"/>
                      <a:pt x="3532" y="30337"/>
                    </a:cubicBezTo>
                    <a:cubicBezTo>
                      <a:pt x="2748" y="28964"/>
                      <a:pt x="2192" y="27525"/>
                      <a:pt x="1799" y="25988"/>
                    </a:cubicBezTo>
                    <a:cubicBezTo>
                      <a:pt x="982" y="22751"/>
                      <a:pt x="655" y="19383"/>
                      <a:pt x="818" y="16048"/>
                    </a:cubicBezTo>
                    <a:cubicBezTo>
                      <a:pt x="851" y="14413"/>
                      <a:pt x="982" y="12778"/>
                      <a:pt x="1178" y="11143"/>
                    </a:cubicBezTo>
                    <a:cubicBezTo>
                      <a:pt x="1374" y="9508"/>
                      <a:pt x="1734" y="7841"/>
                      <a:pt x="1897" y="6173"/>
                    </a:cubicBezTo>
                    <a:cubicBezTo>
                      <a:pt x="1930" y="5585"/>
                      <a:pt x="1963" y="5029"/>
                      <a:pt x="1996" y="4473"/>
                    </a:cubicBezTo>
                    <a:cubicBezTo>
                      <a:pt x="2159" y="3067"/>
                      <a:pt x="2421" y="1694"/>
                      <a:pt x="2649" y="320"/>
                    </a:cubicBezTo>
                    <a:cubicBezTo>
                      <a:pt x="2688" y="125"/>
                      <a:pt x="2530" y="0"/>
                      <a:pt x="2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3"/>
              <p:cNvSpPr/>
              <p:nvPr/>
            </p:nvSpPr>
            <p:spPr>
              <a:xfrm>
                <a:off x="6108691" y="914732"/>
                <a:ext cx="371850" cy="138800"/>
              </a:xfrm>
              <a:custGeom>
                <a:avLst/>
                <a:gdLst/>
                <a:ahLst/>
                <a:cxnLst/>
                <a:rect l="l" t="t" r="r" b="b"/>
                <a:pathLst>
                  <a:path w="14874" h="5552" extrusionOk="0">
                    <a:moveTo>
                      <a:pt x="14481" y="1"/>
                    </a:moveTo>
                    <a:cubicBezTo>
                      <a:pt x="14430" y="1"/>
                      <a:pt x="14378" y="18"/>
                      <a:pt x="14331" y="58"/>
                    </a:cubicBezTo>
                    <a:cubicBezTo>
                      <a:pt x="12238" y="1791"/>
                      <a:pt x="9917" y="3164"/>
                      <a:pt x="7399" y="4145"/>
                    </a:cubicBezTo>
                    <a:cubicBezTo>
                      <a:pt x="6811" y="4374"/>
                      <a:pt x="6222" y="4603"/>
                      <a:pt x="5633" y="4766"/>
                    </a:cubicBezTo>
                    <a:cubicBezTo>
                      <a:pt x="5372" y="4864"/>
                      <a:pt x="5110" y="4962"/>
                      <a:pt x="4881" y="4995"/>
                    </a:cubicBezTo>
                    <a:cubicBezTo>
                      <a:pt x="4652" y="4995"/>
                      <a:pt x="4522" y="4864"/>
                      <a:pt x="4358" y="4701"/>
                    </a:cubicBezTo>
                    <a:cubicBezTo>
                      <a:pt x="4195" y="4570"/>
                      <a:pt x="4031" y="4439"/>
                      <a:pt x="3868" y="4309"/>
                    </a:cubicBezTo>
                    <a:cubicBezTo>
                      <a:pt x="2691" y="3229"/>
                      <a:pt x="1579" y="2085"/>
                      <a:pt x="532" y="908"/>
                    </a:cubicBezTo>
                    <a:cubicBezTo>
                      <a:pt x="476" y="844"/>
                      <a:pt x="412" y="817"/>
                      <a:pt x="351" y="817"/>
                    </a:cubicBezTo>
                    <a:cubicBezTo>
                      <a:pt x="163" y="817"/>
                      <a:pt x="0" y="1070"/>
                      <a:pt x="173" y="1268"/>
                    </a:cubicBezTo>
                    <a:lnTo>
                      <a:pt x="140" y="1235"/>
                    </a:lnTo>
                    <a:lnTo>
                      <a:pt x="140" y="1235"/>
                    </a:lnTo>
                    <a:cubicBezTo>
                      <a:pt x="1317" y="2608"/>
                      <a:pt x="2560" y="3851"/>
                      <a:pt x="3933" y="5028"/>
                    </a:cubicBezTo>
                    <a:cubicBezTo>
                      <a:pt x="4129" y="5191"/>
                      <a:pt x="4424" y="5518"/>
                      <a:pt x="4685" y="5551"/>
                    </a:cubicBezTo>
                    <a:cubicBezTo>
                      <a:pt x="4979" y="5518"/>
                      <a:pt x="5241" y="5453"/>
                      <a:pt x="5503" y="5355"/>
                    </a:cubicBezTo>
                    <a:cubicBezTo>
                      <a:pt x="6157" y="5159"/>
                      <a:pt x="6778" y="4930"/>
                      <a:pt x="7399" y="4668"/>
                    </a:cubicBezTo>
                    <a:cubicBezTo>
                      <a:pt x="10048" y="3687"/>
                      <a:pt x="12500" y="2249"/>
                      <a:pt x="14691" y="417"/>
                    </a:cubicBezTo>
                    <a:cubicBezTo>
                      <a:pt x="14873" y="261"/>
                      <a:pt x="14682" y="1"/>
                      <a:pt x="144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3"/>
              <p:cNvSpPr/>
              <p:nvPr/>
            </p:nvSpPr>
            <p:spPr>
              <a:xfrm>
                <a:off x="5998991" y="1033482"/>
                <a:ext cx="505450" cy="114975"/>
              </a:xfrm>
              <a:custGeom>
                <a:avLst/>
                <a:gdLst/>
                <a:ahLst/>
                <a:cxnLst/>
                <a:rect l="l" t="t" r="r" b="b"/>
                <a:pathLst>
                  <a:path w="20218" h="4599" extrusionOk="0">
                    <a:moveTo>
                      <a:pt x="342" y="1"/>
                    </a:moveTo>
                    <a:cubicBezTo>
                      <a:pt x="139" y="1"/>
                      <a:pt x="1" y="339"/>
                      <a:pt x="245" y="474"/>
                    </a:cubicBezTo>
                    <a:lnTo>
                      <a:pt x="212" y="507"/>
                    </a:lnTo>
                    <a:cubicBezTo>
                      <a:pt x="2566" y="1913"/>
                      <a:pt x="4822" y="3777"/>
                      <a:pt x="7536" y="4431"/>
                    </a:cubicBezTo>
                    <a:cubicBezTo>
                      <a:pt x="8137" y="4541"/>
                      <a:pt x="8745" y="4598"/>
                      <a:pt x="9353" y="4598"/>
                    </a:cubicBezTo>
                    <a:cubicBezTo>
                      <a:pt x="10004" y="4598"/>
                      <a:pt x="10655" y="4533"/>
                      <a:pt x="11297" y="4398"/>
                    </a:cubicBezTo>
                    <a:cubicBezTo>
                      <a:pt x="12735" y="4104"/>
                      <a:pt x="14174" y="3679"/>
                      <a:pt x="15580" y="3155"/>
                    </a:cubicBezTo>
                    <a:cubicBezTo>
                      <a:pt x="17084" y="2599"/>
                      <a:pt x="18556" y="1913"/>
                      <a:pt x="19962" y="1161"/>
                    </a:cubicBezTo>
                    <a:cubicBezTo>
                      <a:pt x="20218" y="1019"/>
                      <a:pt x="20053" y="678"/>
                      <a:pt x="19812" y="678"/>
                    </a:cubicBezTo>
                    <a:cubicBezTo>
                      <a:pt x="19776" y="678"/>
                      <a:pt x="19738" y="686"/>
                      <a:pt x="19700" y="703"/>
                    </a:cubicBezTo>
                    <a:cubicBezTo>
                      <a:pt x="17280" y="2076"/>
                      <a:pt x="14665" y="3090"/>
                      <a:pt x="11951" y="3711"/>
                    </a:cubicBezTo>
                    <a:cubicBezTo>
                      <a:pt x="11068" y="3915"/>
                      <a:pt x="10122" y="4087"/>
                      <a:pt x="9190" y="4087"/>
                    </a:cubicBezTo>
                    <a:cubicBezTo>
                      <a:pt x="8776" y="4087"/>
                      <a:pt x="8364" y="4053"/>
                      <a:pt x="7961" y="3973"/>
                    </a:cubicBezTo>
                    <a:cubicBezTo>
                      <a:pt x="6653" y="3679"/>
                      <a:pt x="5411" y="3155"/>
                      <a:pt x="4267" y="2436"/>
                    </a:cubicBezTo>
                    <a:cubicBezTo>
                      <a:pt x="2991" y="1684"/>
                      <a:pt x="1749" y="801"/>
                      <a:pt x="474" y="49"/>
                    </a:cubicBezTo>
                    <a:cubicBezTo>
                      <a:pt x="429" y="15"/>
                      <a:pt x="384" y="1"/>
                      <a:pt x="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3"/>
              <p:cNvSpPr/>
              <p:nvPr/>
            </p:nvSpPr>
            <p:spPr>
              <a:xfrm>
                <a:off x="5910091" y="1183082"/>
                <a:ext cx="586700" cy="75025"/>
              </a:xfrm>
              <a:custGeom>
                <a:avLst/>
                <a:gdLst/>
                <a:ahLst/>
                <a:cxnLst/>
                <a:rect l="l" t="t" r="r" b="b"/>
                <a:pathLst>
                  <a:path w="23468" h="3001" extrusionOk="0">
                    <a:moveTo>
                      <a:pt x="23114" y="1"/>
                    </a:moveTo>
                    <a:cubicBezTo>
                      <a:pt x="23074" y="1"/>
                      <a:pt x="23033" y="15"/>
                      <a:pt x="22995" y="49"/>
                    </a:cubicBezTo>
                    <a:cubicBezTo>
                      <a:pt x="20477" y="1749"/>
                      <a:pt x="17403" y="2338"/>
                      <a:pt x="14428" y="2468"/>
                    </a:cubicBezTo>
                    <a:cubicBezTo>
                      <a:pt x="14167" y="2474"/>
                      <a:pt x="13906" y="2477"/>
                      <a:pt x="13645" y="2477"/>
                    </a:cubicBezTo>
                    <a:cubicBezTo>
                      <a:pt x="10762" y="2477"/>
                      <a:pt x="7862" y="2144"/>
                      <a:pt x="5043" y="1455"/>
                    </a:cubicBezTo>
                    <a:cubicBezTo>
                      <a:pt x="3474" y="1095"/>
                      <a:pt x="1937" y="670"/>
                      <a:pt x="400" y="147"/>
                    </a:cubicBezTo>
                    <a:cubicBezTo>
                      <a:pt x="375" y="139"/>
                      <a:pt x="351" y="135"/>
                      <a:pt x="328" y="135"/>
                    </a:cubicBezTo>
                    <a:cubicBezTo>
                      <a:pt x="87" y="135"/>
                      <a:pt x="0" y="578"/>
                      <a:pt x="269" y="637"/>
                    </a:cubicBezTo>
                    <a:lnTo>
                      <a:pt x="302" y="670"/>
                    </a:lnTo>
                    <a:cubicBezTo>
                      <a:pt x="3179" y="1651"/>
                      <a:pt x="6155" y="2338"/>
                      <a:pt x="9163" y="2697"/>
                    </a:cubicBezTo>
                    <a:cubicBezTo>
                      <a:pt x="10573" y="2888"/>
                      <a:pt x="12010" y="3000"/>
                      <a:pt x="13446" y="3000"/>
                    </a:cubicBezTo>
                    <a:cubicBezTo>
                      <a:pt x="15207" y="3000"/>
                      <a:pt x="16967" y="2832"/>
                      <a:pt x="18678" y="2436"/>
                    </a:cubicBezTo>
                    <a:cubicBezTo>
                      <a:pt x="20313" y="2043"/>
                      <a:pt x="21850" y="1389"/>
                      <a:pt x="23223" y="507"/>
                    </a:cubicBezTo>
                    <a:cubicBezTo>
                      <a:pt x="23468" y="344"/>
                      <a:pt x="23307" y="1"/>
                      <a:pt x="23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3"/>
              <p:cNvSpPr/>
              <p:nvPr/>
            </p:nvSpPr>
            <p:spPr>
              <a:xfrm>
                <a:off x="5986291" y="1316157"/>
                <a:ext cx="520700" cy="69875"/>
              </a:xfrm>
              <a:custGeom>
                <a:avLst/>
                <a:gdLst/>
                <a:ahLst/>
                <a:cxnLst/>
                <a:rect l="l" t="t" r="r" b="b"/>
                <a:pathLst>
                  <a:path w="20828" h="2795" extrusionOk="0">
                    <a:moveTo>
                      <a:pt x="20510" y="1"/>
                    </a:moveTo>
                    <a:cubicBezTo>
                      <a:pt x="20477" y="1"/>
                      <a:pt x="20442" y="8"/>
                      <a:pt x="20404" y="23"/>
                    </a:cubicBezTo>
                    <a:cubicBezTo>
                      <a:pt x="17461" y="1265"/>
                      <a:pt x="14192" y="1364"/>
                      <a:pt x="11053" y="1756"/>
                    </a:cubicBezTo>
                    <a:cubicBezTo>
                      <a:pt x="9320" y="1985"/>
                      <a:pt x="7587" y="2214"/>
                      <a:pt x="5821" y="2279"/>
                    </a:cubicBezTo>
                    <a:cubicBezTo>
                      <a:pt x="5377" y="2295"/>
                      <a:pt x="4932" y="2303"/>
                      <a:pt x="4488" y="2303"/>
                    </a:cubicBezTo>
                    <a:cubicBezTo>
                      <a:pt x="3101" y="2303"/>
                      <a:pt x="1714" y="2224"/>
                      <a:pt x="328" y="2050"/>
                    </a:cubicBezTo>
                    <a:cubicBezTo>
                      <a:pt x="318" y="2049"/>
                      <a:pt x="308" y="2049"/>
                      <a:pt x="299" y="2049"/>
                    </a:cubicBezTo>
                    <a:cubicBezTo>
                      <a:pt x="1" y="2049"/>
                      <a:pt x="10" y="2542"/>
                      <a:pt x="328" y="2573"/>
                    </a:cubicBezTo>
                    <a:cubicBezTo>
                      <a:pt x="1701" y="2720"/>
                      <a:pt x="3111" y="2794"/>
                      <a:pt x="4517" y="2794"/>
                    </a:cubicBezTo>
                    <a:cubicBezTo>
                      <a:pt x="4985" y="2794"/>
                      <a:pt x="5453" y="2786"/>
                      <a:pt x="5919" y="2770"/>
                    </a:cubicBezTo>
                    <a:cubicBezTo>
                      <a:pt x="7685" y="2704"/>
                      <a:pt x="9450" y="2443"/>
                      <a:pt x="11216" y="2246"/>
                    </a:cubicBezTo>
                    <a:cubicBezTo>
                      <a:pt x="14355" y="1854"/>
                      <a:pt x="17625" y="1756"/>
                      <a:pt x="20568" y="513"/>
                    </a:cubicBezTo>
                    <a:cubicBezTo>
                      <a:pt x="20828" y="398"/>
                      <a:pt x="20756" y="1"/>
                      <a:pt x="205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 name="Google Shape;503;p23"/>
            <p:cNvGrpSpPr/>
            <p:nvPr/>
          </p:nvGrpSpPr>
          <p:grpSpPr>
            <a:xfrm rot="-7159447">
              <a:off x="8503860" y="2580437"/>
              <a:ext cx="812207" cy="627289"/>
              <a:chOff x="5569342" y="1716318"/>
              <a:chExt cx="533715" cy="412203"/>
            </a:xfrm>
          </p:grpSpPr>
          <p:sp>
            <p:nvSpPr>
              <p:cNvPr id="504" name="Google Shape;504;p23"/>
              <p:cNvSpPr/>
              <p:nvPr/>
            </p:nvSpPr>
            <p:spPr>
              <a:xfrm>
                <a:off x="5569342" y="1716318"/>
                <a:ext cx="533715" cy="401990"/>
              </a:xfrm>
              <a:custGeom>
                <a:avLst/>
                <a:gdLst/>
                <a:ahLst/>
                <a:cxnLst/>
                <a:rect l="l" t="t" r="r" b="b"/>
                <a:pathLst>
                  <a:path w="24752" h="18643" extrusionOk="0">
                    <a:moveTo>
                      <a:pt x="14240" y="1"/>
                    </a:moveTo>
                    <a:cubicBezTo>
                      <a:pt x="11170" y="1"/>
                      <a:pt x="9340" y="7681"/>
                      <a:pt x="8339" y="9683"/>
                    </a:cubicBezTo>
                    <a:cubicBezTo>
                      <a:pt x="8143" y="7296"/>
                      <a:pt x="7129" y="4942"/>
                      <a:pt x="5854" y="2882"/>
                    </a:cubicBezTo>
                    <a:cubicBezTo>
                      <a:pt x="4786" y="1379"/>
                      <a:pt x="3826" y="259"/>
                      <a:pt x="3009" y="259"/>
                    </a:cubicBezTo>
                    <a:cubicBezTo>
                      <a:pt x="2476" y="259"/>
                      <a:pt x="2004" y="737"/>
                      <a:pt x="1603" y="1901"/>
                    </a:cubicBezTo>
                    <a:cubicBezTo>
                      <a:pt x="1" y="6904"/>
                      <a:pt x="5331" y="14195"/>
                      <a:pt x="7260" y="18642"/>
                    </a:cubicBezTo>
                    <a:cubicBezTo>
                      <a:pt x="10857" y="17923"/>
                      <a:pt x="18116" y="14620"/>
                      <a:pt x="20797" y="12037"/>
                    </a:cubicBezTo>
                    <a:cubicBezTo>
                      <a:pt x="24751" y="8624"/>
                      <a:pt x="24034" y="6689"/>
                      <a:pt x="21493" y="6689"/>
                    </a:cubicBezTo>
                    <a:cubicBezTo>
                      <a:pt x="19579" y="6689"/>
                      <a:pt x="16632" y="7786"/>
                      <a:pt x="13865" y="10173"/>
                    </a:cubicBezTo>
                    <a:cubicBezTo>
                      <a:pt x="14355" y="8310"/>
                      <a:pt x="17592" y="462"/>
                      <a:pt x="14355" y="4"/>
                    </a:cubicBezTo>
                    <a:cubicBezTo>
                      <a:pt x="14317" y="2"/>
                      <a:pt x="14278" y="1"/>
                      <a:pt x="14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3"/>
              <p:cNvSpPr/>
              <p:nvPr/>
            </p:nvSpPr>
            <p:spPr>
              <a:xfrm>
                <a:off x="5631397" y="1863692"/>
                <a:ext cx="342391" cy="257413"/>
              </a:xfrm>
              <a:custGeom>
                <a:avLst/>
                <a:gdLst/>
                <a:ahLst/>
                <a:cxnLst/>
                <a:rect l="l" t="t" r="r" b="b"/>
                <a:pathLst>
                  <a:path w="15879" h="11938" extrusionOk="0">
                    <a:moveTo>
                      <a:pt x="9112" y="1"/>
                    </a:moveTo>
                    <a:cubicBezTo>
                      <a:pt x="7163" y="1"/>
                      <a:pt x="5976" y="4925"/>
                      <a:pt x="5330" y="6216"/>
                    </a:cubicBezTo>
                    <a:cubicBezTo>
                      <a:pt x="5166" y="4646"/>
                      <a:pt x="4611" y="3142"/>
                      <a:pt x="3728" y="1834"/>
                    </a:cubicBezTo>
                    <a:cubicBezTo>
                      <a:pt x="3057" y="868"/>
                      <a:pt x="2446" y="151"/>
                      <a:pt x="1923" y="151"/>
                    </a:cubicBezTo>
                    <a:cubicBezTo>
                      <a:pt x="1579" y="151"/>
                      <a:pt x="1273" y="461"/>
                      <a:pt x="1014" y="1213"/>
                    </a:cubicBezTo>
                    <a:cubicBezTo>
                      <a:pt x="0" y="4417"/>
                      <a:pt x="3433" y="9093"/>
                      <a:pt x="4643" y="11938"/>
                    </a:cubicBezTo>
                    <a:cubicBezTo>
                      <a:pt x="6965" y="11480"/>
                      <a:pt x="11608" y="9355"/>
                      <a:pt x="13341" y="7720"/>
                    </a:cubicBezTo>
                    <a:cubicBezTo>
                      <a:pt x="15878" y="5519"/>
                      <a:pt x="15414" y="4275"/>
                      <a:pt x="13782" y="4275"/>
                    </a:cubicBezTo>
                    <a:cubicBezTo>
                      <a:pt x="12553" y="4275"/>
                      <a:pt x="10663" y="4980"/>
                      <a:pt x="8894" y="6510"/>
                    </a:cubicBezTo>
                    <a:cubicBezTo>
                      <a:pt x="9188" y="5300"/>
                      <a:pt x="11281" y="297"/>
                      <a:pt x="9188" y="3"/>
                    </a:cubicBezTo>
                    <a:cubicBezTo>
                      <a:pt x="9163" y="1"/>
                      <a:pt x="9137" y="1"/>
                      <a:pt x="91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3"/>
              <p:cNvSpPr/>
              <p:nvPr/>
            </p:nvSpPr>
            <p:spPr>
              <a:xfrm>
                <a:off x="5683425" y="1910437"/>
                <a:ext cx="58672" cy="213145"/>
              </a:xfrm>
              <a:custGeom>
                <a:avLst/>
                <a:gdLst/>
                <a:ahLst/>
                <a:cxnLst/>
                <a:rect l="l" t="t" r="r" b="b"/>
                <a:pathLst>
                  <a:path w="2721" h="9885" extrusionOk="0">
                    <a:moveTo>
                      <a:pt x="307" y="0"/>
                    </a:moveTo>
                    <a:cubicBezTo>
                      <a:pt x="159" y="0"/>
                      <a:pt x="1" y="125"/>
                      <a:pt x="40" y="320"/>
                    </a:cubicBezTo>
                    <a:cubicBezTo>
                      <a:pt x="367" y="1857"/>
                      <a:pt x="824" y="3394"/>
                      <a:pt x="1413" y="4865"/>
                    </a:cubicBezTo>
                    <a:cubicBezTo>
                      <a:pt x="1969" y="6402"/>
                      <a:pt x="2198" y="8037"/>
                      <a:pt x="2067" y="9639"/>
                    </a:cubicBezTo>
                    <a:cubicBezTo>
                      <a:pt x="2050" y="9803"/>
                      <a:pt x="2165" y="9884"/>
                      <a:pt x="2292" y="9884"/>
                    </a:cubicBezTo>
                    <a:cubicBezTo>
                      <a:pt x="2418" y="9884"/>
                      <a:pt x="2557" y="9803"/>
                      <a:pt x="2590" y="9639"/>
                    </a:cubicBezTo>
                    <a:cubicBezTo>
                      <a:pt x="2721" y="8037"/>
                      <a:pt x="2492" y="6402"/>
                      <a:pt x="1936" y="4865"/>
                    </a:cubicBezTo>
                    <a:cubicBezTo>
                      <a:pt x="1446" y="3328"/>
                      <a:pt x="824" y="1792"/>
                      <a:pt x="530" y="189"/>
                    </a:cubicBezTo>
                    <a:cubicBezTo>
                      <a:pt x="504" y="57"/>
                      <a:pt x="408" y="0"/>
                      <a:pt x="3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3"/>
              <p:cNvSpPr/>
              <p:nvPr/>
            </p:nvSpPr>
            <p:spPr>
              <a:xfrm>
                <a:off x="5731788" y="1910330"/>
                <a:ext cx="87695" cy="218191"/>
              </a:xfrm>
              <a:custGeom>
                <a:avLst/>
                <a:gdLst/>
                <a:ahLst/>
                <a:cxnLst/>
                <a:rect l="l" t="t" r="r" b="b"/>
                <a:pathLst>
                  <a:path w="4067" h="10119" extrusionOk="0">
                    <a:moveTo>
                      <a:pt x="3722" y="0"/>
                    </a:moveTo>
                    <a:cubicBezTo>
                      <a:pt x="3645" y="0"/>
                      <a:pt x="3569" y="38"/>
                      <a:pt x="3519" y="129"/>
                    </a:cubicBezTo>
                    <a:cubicBezTo>
                      <a:pt x="2080" y="3235"/>
                      <a:pt x="674" y="6407"/>
                      <a:pt x="20" y="9808"/>
                    </a:cubicBezTo>
                    <a:cubicBezTo>
                      <a:pt x="0" y="9988"/>
                      <a:pt x="176" y="10119"/>
                      <a:pt x="322" y="10119"/>
                    </a:cubicBezTo>
                    <a:cubicBezTo>
                      <a:pt x="416" y="10119"/>
                      <a:pt x="498" y="10066"/>
                      <a:pt x="510" y="9938"/>
                    </a:cubicBezTo>
                    <a:cubicBezTo>
                      <a:pt x="1164" y="6603"/>
                      <a:pt x="2538" y="3464"/>
                      <a:pt x="3976" y="391"/>
                    </a:cubicBezTo>
                    <a:cubicBezTo>
                      <a:pt x="4067" y="188"/>
                      <a:pt x="3892" y="0"/>
                      <a:pt x="37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3"/>
              <p:cNvSpPr/>
              <p:nvPr/>
            </p:nvSpPr>
            <p:spPr>
              <a:xfrm>
                <a:off x="5734828" y="1980922"/>
                <a:ext cx="204607" cy="143563"/>
              </a:xfrm>
              <a:custGeom>
                <a:avLst/>
                <a:gdLst/>
                <a:ahLst/>
                <a:cxnLst/>
                <a:rect l="l" t="t" r="r" b="b"/>
                <a:pathLst>
                  <a:path w="9489" h="6658" extrusionOk="0">
                    <a:moveTo>
                      <a:pt x="9119" y="1"/>
                    </a:moveTo>
                    <a:cubicBezTo>
                      <a:pt x="9082" y="1"/>
                      <a:pt x="9042" y="9"/>
                      <a:pt x="9002" y="27"/>
                    </a:cubicBezTo>
                    <a:cubicBezTo>
                      <a:pt x="5928" y="1792"/>
                      <a:pt x="2397" y="3329"/>
                      <a:pt x="173" y="6207"/>
                    </a:cubicBezTo>
                    <a:cubicBezTo>
                      <a:pt x="1" y="6404"/>
                      <a:pt x="163" y="6657"/>
                      <a:pt x="351" y="6657"/>
                    </a:cubicBezTo>
                    <a:cubicBezTo>
                      <a:pt x="413" y="6657"/>
                      <a:pt x="477" y="6631"/>
                      <a:pt x="533" y="6566"/>
                    </a:cubicBezTo>
                    <a:cubicBezTo>
                      <a:pt x="2724" y="3722"/>
                      <a:pt x="6222" y="2218"/>
                      <a:pt x="9263" y="485"/>
                    </a:cubicBezTo>
                    <a:cubicBezTo>
                      <a:pt x="9489" y="315"/>
                      <a:pt x="9350" y="1"/>
                      <a:pt x="9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 name="Google Shape;509;p23"/>
            <p:cNvGrpSpPr/>
            <p:nvPr/>
          </p:nvGrpSpPr>
          <p:grpSpPr>
            <a:xfrm>
              <a:off x="8001025" y="2341963"/>
              <a:ext cx="113650" cy="99750"/>
              <a:chOff x="5042000" y="1255775"/>
              <a:chExt cx="113650" cy="99750"/>
            </a:xfrm>
          </p:grpSpPr>
          <p:sp>
            <p:nvSpPr>
              <p:cNvPr id="510" name="Google Shape;510;p23"/>
              <p:cNvSpPr/>
              <p:nvPr/>
            </p:nvSpPr>
            <p:spPr>
              <a:xfrm>
                <a:off x="5042000" y="1270475"/>
                <a:ext cx="44975" cy="36825"/>
              </a:xfrm>
              <a:custGeom>
                <a:avLst/>
                <a:gdLst/>
                <a:ahLst/>
                <a:cxnLst/>
                <a:rect l="l" t="t" r="r" b="b"/>
                <a:pathLst>
                  <a:path w="1799" h="1473" extrusionOk="0">
                    <a:moveTo>
                      <a:pt x="916" y="1"/>
                    </a:moveTo>
                    <a:cubicBezTo>
                      <a:pt x="0" y="66"/>
                      <a:pt x="0" y="1407"/>
                      <a:pt x="916" y="1472"/>
                    </a:cubicBezTo>
                    <a:cubicBezTo>
                      <a:pt x="1799" y="1407"/>
                      <a:pt x="1799" y="66"/>
                      <a:pt x="9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3"/>
              <p:cNvSpPr/>
              <p:nvPr/>
            </p:nvSpPr>
            <p:spPr>
              <a:xfrm>
                <a:off x="5110650" y="1255775"/>
                <a:ext cx="45000" cy="36800"/>
              </a:xfrm>
              <a:custGeom>
                <a:avLst/>
                <a:gdLst/>
                <a:ahLst/>
                <a:cxnLst/>
                <a:rect l="l" t="t" r="r" b="b"/>
                <a:pathLst>
                  <a:path w="1800" h="1472" extrusionOk="0">
                    <a:moveTo>
                      <a:pt x="884" y="0"/>
                    </a:moveTo>
                    <a:cubicBezTo>
                      <a:pt x="1" y="66"/>
                      <a:pt x="1" y="1406"/>
                      <a:pt x="884" y="1472"/>
                    </a:cubicBezTo>
                    <a:cubicBezTo>
                      <a:pt x="1799" y="1406"/>
                      <a:pt x="1799" y="66"/>
                      <a:pt x="8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3"/>
              <p:cNvSpPr/>
              <p:nvPr/>
            </p:nvSpPr>
            <p:spPr>
              <a:xfrm>
                <a:off x="5086150" y="1319525"/>
                <a:ext cx="44975" cy="36000"/>
              </a:xfrm>
              <a:custGeom>
                <a:avLst/>
                <a:gdLst/>
                <a:ahLst/>
                <a:cxnLst/>
                <a:rect l="l" t="t" r="r" b="b"/>
                <a:pathLst>
                  <a:path w="1799" h="1440" extrusionOk="0">
                    <a:moveTo>
                      <a:pt x="883" y="1"/>
                    </a:moveTo>
                    <a:cubicBezTo>
                      <a:pt x="0" y="66"/>
                      <a:pt x="0" y="1374"/>
                      <a:pt x="883" y="1439"/>
                    </a:cubicBezTo>
                    <a:cubicBezTo>
                      <a:pt x="1798" y="1374"/>
                      <a:pt x="1798" y="66"/>
                      <a:pt x="8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 name="Google Shape;513;p23"/>
            <p:cNvGrpSpPr/>
            <p:nvPr/>
          </p:nvGrpSpPr>
          <p:grpSpPr>
            <a:xfrm>
              <a:off x="7778175" y="3202738"/>
              <a:ext cx="113650" cy="99750"/>
              <a:chOff x="5042000" y="1255775"/>
              <a:chExt cx="113650" cy="99750"/>
            </a:xfrm>
          </p:grpSpPr>
          <p:sp>
            <p:nvSpPr>
              <p:cNvPr id="514" name="Google Shape;514;p23"/>
              <p:cNvSpPr/>
              <p:nvPr/>
            </p:nvSpPr>
            <p:spPr>
              <a:xfrm>
                <a:off x="5042000" y="1270475"/>
                <a:ext cx="44975" cy="36825"/>
              </a:xfrm>
              <a:custGeom>
                <a:avLst/>
                <a:gdLst/>
                <a:ahLst/>
                <a:cxnLst/>
                <a:rect l="l" t="t" r="r" b="b"/>
                <a:pathLst>
                  <a:path w="1799" h="1473" extrusionOk="0">
                    <a:moveTo>
                      <a:pt x="916" y="1"/>
                    </a:moveTo>
                    <a:cubicBezTo>
                      <a:pt x="0" y="66"/>
                      <a:pt x="0" y="1407"/>
                      <a:pt x="916" y="1472"/>
                    </a:cubicBezTo>
                    <a:cubicBezTo>
                      <a:pt x="1799" y="1407"/>
                      <a:pt x="1799" y="66"/>
                      <a:pt x="9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3"/>
              <p:cNvSpPr/>
              <p:nvPr/>
            </p:nvSpPr>
            <p:spPr>
              <a:xfrm>
                <a:off x="5110650" y="1255775"/>
                <a:ext cx="45000" cy="36800"/>
              </a:xfrm>
              <a:custGeom>
                <a:avLst/>
                <a:gdLst/>
                <a:ahLst/>
                <a:cxnLst/>
                <a:rect l="l" t="t" r="r" b="b"/>
                <a:pathLst>
                  <a:path w="1800" h="1472" extrusionOk="0">
                    <a:moveTo>
                      <a:pt x="884" y="0"/>
                    </a:moveTo>
                    <a:cubicBezTo>
                      <a:pt x="1" y="66"/>
                      <a:pt x="1" y="1406"/>
                      <a:pt x="884" y="1472"/>
                    </a:cubicBezTo>
                    <a:cubicBezTo>
                      <a:pt x="1799" y="1406"/>
                      <a:pt x="1799" y="66"/>
                      <a:pt x="8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3"/>
              <p:cNvSpPr/>
              <p:nvPr/>
            </p:nvSpPr>
            <p:spPr>
              <a:xfrm>
                <a:off x="5086150" y="1319525"/>
                <a:ext cx="44975" cy="36000"/>
              </a:xfrm>
              <a:custGeom>
                <a:avLst/>
                <a:gdLst/>
                <a:ahLst/>
                <a:cxnLst/>
                <a:rect l="l" t="t" r="r" b="b"/>
                <a:pathLst>
                  <a:path w="1799" h="1440" extrusionOk="0">
                    <a:moveTo>
                      <a:pt x="883" y="1"/>
                    </a:moveTo>
                    <a:cubicBezTo>
                      <a:pt x="0" y="66"/>
                      <a:pt x="0" y="1374"/>
                      <a:pt x="883" y="1439"/>
                    </a:cubicBezTo>
                    <a:cubicBezTo>
                      <a:pt x="1798" y="1374"/>
                      <a:pt x="1798" y="66"/>
                      <a:pt x="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415354402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ext 2">
  <p:cSld name="Text 2">
    <p:spTree>
      <p:nvGrpSpPr>
        <p:cNvPr id="1" name="Shape 517"/>
        <p:cNvGrpSpPr/>
        <p:nvPr/>
      </p:nvGrpSpPr>
      <p:grpSpPr>
        <a:xfrm>
          <a:off x="0" y="0"/>
          <a:ext cx="0" cy="0"/>
          <a:chOff x="0" y="0"/>
          <a:chExt cx="0" cy="0"/>
        </a:xfrm>
      </p:grpSpPr>
      <p:sp>
        <p:nvSpPr>
          <p:cNvPr id="518" name="Google Shape;518;p24"/>
          <p:cNvSpPr txBox="1">
            <a:spLocks noGrp="1"/>
          </p:cNvSpPr>
          <p:nvPr>
            <p:ph type="title"/>
          </p:nvPr>
        </p:nvSpPr>
        <p:spPr>
          <a:xfrm>
            <a:off x="2632795" y="2468880"/>
            <a:ext cx="3878400" cy="576000"/>
          </a:xfrm>
          <a:prstGeom prst="rect">
            <a:avLst/>
          </a:prstGeom>
        </p:spPr>
        <p:txBody>
          <a:bodyPr spcFirstLastPara="1" wrap="square" lIns="91425" tIns="91425" rIns="91425" bIns="91425" anchor="ctr" anchorCtr="0">
            <a:noAutofit/>
          </a:bodyPr>
          <a:lstStyle>
            <a:lvl1pPr lvl="0" rtl="0">
              <a:spcBef>
                <a:spcPts val="0"/>
              </a:spcBef>
              <a:spcAft>
                <a:spcPts val="0"/>
              </a:spcAft>
              <a:buNone/>
              <a:defRPr b="0">
                <a:solidFill>
                  <a:schemeClr val="accent1"/>
                </a:solidFill>
              </a:defRPr>
            </a:lvl1pPr>
            <a:lvl2pPr lvl="1" rtl="0">
              <a:spcBef>
                <a:spcPts val="0"/>
              </a:spcBef>
              <a:spcAft>
                <a:spcPts val="0"/>
              </a:spcAft>
              <a:buNone/>
              <a:defRPr b="0">
                <a:solidFill>
                  <a:schemeClr val="accent1"/>
                </a:solidFill>
                <a:latin typeface="Nunito"/>
                <a:ea typeface="Nunito"/>
                <a:cs typeface="Nunito"/>
                <a:sym typeface="Nunito"/>
              </a:defRPr>
            </a:lvl2pPr>
            <a:lvl3pPr lvl="2" rtl="0">
              <a:spcBef>
                <a:spcPts val="0"/>
              </a:spcBef>
              <a:spcAft>
                <a:spcPts val="0"/>
              </a:spcAft>
              <a:buNone/>
              <a:defRPr b="0">
                <a:solidFill>
                  <a:schemeClr val="accent1"/>
                </a:solidFill>
                <a:latin typeface="Nunito"/>
                <a:ea typeface="Nunito"/>
                <a:cs typeface="Nunito"/>
                <a:sym typeface="Nunito"/>
              </a:defRPr>
            </a:lvl3pPr>
            <a:lvl4pPr lvl="3" rtl="0">
              <a:spcBef>
                <a:spcPts val="0"/>
              </a:spcBef>
              <a:spcAft>
                <a:spcPts val="0"/>
              </a:spcAft>
              <a:buNone/>
              <a:defRPr b="0">
                <a:solidFill>
                  <a:schemeClr val="accent1"/>
                </a:solidFill>
                <a:latin typeface="Nunito"/>
                <a:ea typeface="Nunito"/>
                <a:cs typeface="Nunito"/>
                <a:sym typeface="Nunito"/>
              </a:defRPr>
            </a:lvl4pPr>
            <a:lvl5pPr lvl="4" rtl="0">
              <a:spcBef>
                <a:spcPts val="0"/>
              </a:spcBef>
              <a:spcAft>
                <a:spcPts val="0"/>
              </a:spcAft>
              <a:buNone/>
              <a:defRPr b="0">
                <a:solidFill>
                  <a:schemeClr val="accent1"/>
                </a:solidFill>
                <a:latin typeface="Nunito"/>
                <a:ea typeface="Nunito"/>
                <a:cs typeface="Nunito"/>
                <a:sym typeface="Nunito"/>
              </a:defRPr>
            </a:lvl5pPr>
            <a:lvl6pPr lvl="5" rtl="0">
              <a:spcBef>
                <a:spcPts val="0"/>
              </a:spcBef>
              <a:spcAft>
                <a:spcPts val="0"/>
              </a:spcAft>
              <a:buNone/>
              <a:defRPr b="0">
                <a:solidFill>
                  <a:schemeClr val="accent1"/>
                </a:solidFill>
                <a:latin typeface="Nunito"/>
                <a:ea typeface="Nunito"/>
                <a:cs typeface="Nunito"/>
                <a:sym typeface="Nunito"/>
              </a:defRPr>
            </a:lvl6pPr>
            <a:lvl7pPr lvl="6" rtl="0">
              <a:spcBef>
                <a:spcPts val="0"/>
              </a:spcBef>
              <a:spcAft>
                <a:spcPts val="0"/>
              </a:spcAft>
              <a:buNone/>
              <a:defRPr b="0">
                <a:solidFill>
                  <a:schemeClr val="accent1"/>
                </a:solidFill>
                <a:latin typeface="Nunito"/>
                <a:ea typeface="Nunito"/>
                <a:cs typeface="Nunito"/>
                <a:sym typeface="Nunito"/>
              </a:defRPr>
            </a:lvl7pPr>
            <a:lvl8pPr lvl="7" rtl="0">
              <a:spcBef>
                <a:spcPts val="0"/>
              </a:spcBef>
              <a:spcAft>
                <a:spcPts val="0"/>
              </a:spcAft>
              <a:buNone/>
              <a:defRPr b="0">
                <a:solidFill>
                  <a:schemeClr val="accent1"/>
                </a:solidFill>
                <a:latin typeface="Nunito"/>
                <a:ea typeface="Nunito"/>
                <a:cs typeface="Nunito"/>
                <a:sym typeface="Nunito"/>
              </a:defRPr>
            </a:lvl8pPr>
            <a:lvl9pPr lvl="8" rtl="0">
              <a:spcBef>
                <a:spcPts val="0"/>
              </a:spcBef>
              <a:spcAft>
                <a:spcPts val="0"/>
              </a:spcAft>
              <a:buNone/>
              <a:defRPr b="0">
                <a:solidFill>
                  <a:schemeClr val="accent1"/>
                </a:solidFill>
                <a:latin typeface="Nunito"/>
                <a:ea typeface="Nunito"/>
                <a:cs typeface="Nunito"/>
                <a:sym typeface="Nunito"/>
              </a:defRPr>
            </a:lvl9pPr>
          </a:lstStyle>
          <a:p>
            <a:endParaRPr/>
          </a:p>
        </p:txBody>
      </p:sp>
      <p:grpSp>
        <p:nvGrpSpPr>
          <p:cNvPr id="519" name="Google Shape;519;p24"/>
          <p:cNvGrpSpPr/>
          <p:nvPr/>
        </p:nvGrpSpPr>
        <p:grpSpPr>
          <a:xfrm>
            <a:off x="6865860" y="1496266"/>
            <a:ext cx="3018328" cy="2521666"/>
            <a:chOff x="6865860" y="1496266"/>
            <a:chExt cx="3018328" cy="2521666"/>
          </a:xfrm>
        </p:grpSpPr>
        <p:grpSp>
          <p:nvGrpSpPr>
            <p:cNvPr id="520" name="Google Shape;520;p24"/>
            <p:cNvGrpSpPr/>
            <p:nvPr/>
          </p:nvGrpSpPr>
          <p:grpSpPr>
            <a:xfrm rot="-4541450">
              <a:off x="8039638" y="2532038"/>
              <a:ext cx="1262885" cy="1401657"/>
              <a:chOff x="7832525" y="3078325"/>
              <a:chExt cx="837925" cy="930000"/>
            </a:xfrm>
          </p:grpSpPr>
          <p:sp>
            <p:nvSpPr>
              <p:cNvPr id="521" name="Google Shape;521;p24"/>
              <p:cNvSpPr/>
              <p:nvPr/>
            </p:nvSpPr>
            <p:spPr>
              <a:xfrm>
                <a:off x="7832525" y="3078325"/>
                <a:ext cx="837925" cy="930000"/>
              </a:xfrm>
              <a:custGeom>
                <a:avLst/>
                <a:gdLst/>
                <a:ahLst/>
                <a:cxnLst/>
                <a:rect l="l" t="t" r="r" b="b"/>
                <a:pathLst>
                  <a:path w="33517" h="37200" extrusionOk="0">
                    <a:moveTo>
                      <a:pt x="2277" y="1"/>
                    </a:moveTo>
                    <a:cubicBezTo>
                      <a:pt x="1494" y="1"/>
                      <a:pt x="733" y="50"/>
                      <a:pt x="1" y="153"/>
                    </a:cubicBezTo>
                    <a:cubicBezTo>
                      <a:pt x="1" y="9864"/>
                      <a:pt x="4546" y="33930"/>
                      <a:pt x="32176" y="37200"/>
                    </a:cubicBezTo>
                    <a:cubicBezTo>
                      <a:pt x="33516" y="30399"/>
                      <a:pt x="32176" y="21668"/>
                      <a:pt x="29167" y="15390"/>
                    </a:cubicBezTo>
                    <a:cubicBezTo>
                      <a:pt x="25143" y="7584"/>
                      <a:pt x="11991" y="1"/>
                      <a:pt x="22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4"/>
              <p:cNvSpPr/>
              <p:nvPr/>
            </p:nvSpPr>
            <p:spPr>
              <a:xfrm>
                <a:off x="7961050" y="3163925"/>
                <a:ext cx="677700" cy="830775"/>
              </a:xfrm>
              <a:custGeom>
                <a:avLst/>
                <a:gdLst/>
                <a:ahLst/>
                <a:cxnLst/>
                <a:rect l="l" t="t" r="r" b="b"/>
                <a:pathLst>
                  <a:path w="27108" h="33231" extrusionOk="0">
                    <a:moveTo>
                      <a:pt x="360" y="0"/>
                    </a:moveTo>
                    <a:cubicBezTo>
                      <a:pt x="191" y="0"/>
                      <a:pt x="1" y="188"/>
                      <a:pt x="91" y="391"/>
                    </a:cubicBezTo>
                    <a:cubicBezTo>
                      <a:pt x="1072" y="2549"/>
                      <a:pt x="3132" y="3988"/>
                      <a:pt x="4636" y="5721"/>
                    </a:cubicBezTo>
                    <a:cubicBezTo>
                      <a:pt x="6500" y="7879"/>
                      <a:pt x="8298" y="10037"/>
                      <a:pt x="10097" y="12260"/>
                    </a:cubicBezTo>
                    <a:cubicBezTo>
                      <a:pt x="13661" y="16707"/>
                      <a:pt x="17552" y="20860"/>
                      <a:pt x="21018" y="25340"/>
                    </a:cubicBezTo>
                    <a:cubicBezTo>
                      <a:pt x="22947" y="27858"/>
                      <a:pt x="24811" y="30441"/>
                      <a:pt x="26544" y="33122"/>
                    </a:cubicBezTo>
                    <a:cubicBezTo>
                      <a:pt x="26592" y="33199"/>
                      <a:pt x="26665" y="33230"/>
                      <a:pt x="26740" y="33230"/>
                    </a:cubicBezTo>
                    <a:cubicBezTo>
                      <a:pt x="26920" y="33230"/>
                      <a:pt x="27108" y="33045"/>
                      <a:pt x="26969" y="32860"/>
                    </a:cubicBezTo>
                    <a:lnTo>
                      <a:pt x="26969" y="32828"/>
                    </a:lnTo>
                    <a:cubicBezTo>
                      <a:pt x="23896" y="28119"/>
                      <a:pt x="20495" y="23639"/>
                      <a:pt x="16833" y="19389"/>
                    </a:cubicBezTo>
                    <a:cubicBezTo>
                      <a:pt x="15002" y="17231"/>
                      <a:pt x="13072" y="15138"/>
                      <a:pt x="11307" y="12914"/>
                    </a:cubicBezTo>
                    <a:cubicBezTo>
                      <a:pt x="9508" y="10724"/>
                      <a:pt x="7775" y="8467"/>
                      <a:pt x="5879" y="6375"/>
                    </a:cubicBezTo>
                    <a:cubicBezTo>
                      <a:pt x="4963" y="5328"/>
                      <a:pt x="4048" y="4347"/>
                      <a:pt x="3067" y="3367"/>
                    </a:cubicBezTo>
                    <a:cubicBezTo>
                      <a:pt x="2119" y="2418"/>
                      <a:pt x="1105" y="1405"/>
                      <a:pt x="549" y="129"/>
                    </a:cubicBezTo>
                    <a:cubicBezTo>
                      <a:pt x="508" y="38"/>
                      <a:pt x="437" y="0"/>
                      <a:pt x="3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4"/>
              <p:cNvSpPr/>
              <p:nvPr/>
            </p:nvSpPr>
            <p:spPr>
              <a:xfrm>
                <a:off x="7925400" y="3164900"/>
                <a:ext cx="206350" cy="188800"/>
              </a:xfrm>
              <a:custGeom>
                <a:avLst/>
                <a:gdLst/>
                <a:ahLst/>
                <a:cxnLst/>
                <a:rect l="l" t="t" r="r" b="b"/>
                <a:pathLst>
                  <a:path w="8254" h="7552" extrusionOk="0">
                    <a:moveTo>
                      <a:pt x="8008" y="0"/>
                    </a:moveTo>
                    <a:cubicBezTo>
                      <a:pt x="7893" y="0"/>
                      <a:pt x="7779" y="74"/>
                      <a:pt x="7763" y="221"/>
                    </a:cubicBezTo>
                    <a:lnTo>
                      <a:pt x="7763" y="6990"/>
                    </a:lnTo>
                    <a:lnTo>
                      <a:pt x="7763" y="6990"/>
                    </a:lnTo>
                    <a:cubicBezTo>
                      <a:pt x="5340" y="6458"/>
                      <a:pt x="2889" y="5954"/>
                      <a:pt x="438" y="5420"/>
                    </a:cubicBezTo>
                    <a:cubicBezTo>
                      <a:pt x="418" y="5416"/>
                      <a:pt x="398" y="5414"/>
                      <a:pt x="379" y="5414"/>
                    </a:cubicBezTo>
                    <a:cubicBezTo>
                      <a:pt x="97" y="5414"/>
                      <a:pt x="1" y="5849"/>
                      <a:pt x="307" y="5911"/>
                    </a:cubicBezTo>
                    <a:cubicBezTo>
                      <a:pt x="2858" y="6467"/>
                      <a:pt x="5408" y="6990"/>
                      <a:pt x="7926" y="7546"/>
                    </a:cubicBezTo>
                    <a:cubicBezTo>
                      <a:pt x="7947" y="7550"/>
                      <a:pt x="7968" y="7552"/>
                      <a:pt x="7989" y="7552"/>
                    </a:cubicBezTo>
                    <a:cubicBezTo>
                      <a:pt x="8129" y="7552"/>
                      <a:pt x="8253" y="7459"/>
                      <a:pt x="8253" y="7317"/>
                    </a:cubicBezTo>
                    <a:lnTo>
                      <a:pt x="8253" y="221"/>
                    </a:lnTo>
                    <a:cubicBezTo>
                      <a:pt x="8237" y="74"/>
                      <a:pt x="8122" y="0"/>
                      <a:pt x="80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4"/>
              <p:cNvSpPr/>
              <p:nvPr/>
            </p:nvSpPr>
            <p:spPr>
              <a:xfrm>
                <a:off x="7973575" y="3273000"/>
                <a:ext cx="322075" cy="244250"/>
              </a:xfrm>
              <a:custGeom>
                <a:avLst/>
                <a:gdLst/>
                <a:ahLst/>
                <a:cxnLst/>
                <a:rect l="l" t="t" r="r" b="b"/>
                <a:pathLst>
                  <a:path w="12883" h="9770" extrusionOk="0">
                    <a:moveTo>
                      <a:pt x="12645" y="1"/>
                    </a:moveTo>
                    <a:cubicBezTo>
                      <a:pt x="12522" y="1"/>
                      <a:pt x="12392" y="83"/>
                      <a:pt x="12375" y="246"/>
                    </a:cubicBezTo>
                    <a:cubicBezTo>
                      <a:pt x="12089" y="3265"/>
                      <a:pt x="11587" y="6222"/>
                      <a:pt x="11049" y="9208"/>
                    </a:cubicBezTo>
                    <a:lnTo>
                      <a:pt x="11049" y="9208"/>
                    </a:lnTo>
                    <a:cubicBezTo>
                      <a:pt x="7542" y="8426"/>
                      <a:pt x="3976" y="7916"/>
                      <a:pt x="440" y="7374"/>
                    </a:cubicBezTo>
                    <a:cubicBezTo>
                      <a:pt x="420" y="7370"/>
                      <a:pt x="400" y="7368"/>
                      <a:pt x="382" y="7368"/>
                    </a:cubicBezTo>
                    <a:cubicBezTo>
                      <a:pt x="99" y="7368"/>
                      <a:pt x="1" y="7803"/>
                      <a:pt x="277" y="7865"/>
                    </a:cubicBezTo>
                    <a:cubicBezTo>
                      <a:pt x="3939" y="8421"/>
                      <a:pt x="7601" y="8944"/>
                      <a:pt x="11198" y="9761"/>
                    </a:cubicBezTo>
                    <a:cubicBezTo>
                      <a:pt x="11221" y="9767"/>
                      <a:pt x="11243" y="9770"/>
                      <a:pt x="11265" y="9770"/>
                    </a:cubicBezTo>
                    <a:cubicBezTo>
                      <a:pt x="11371" y="9770"/>
                      <a:pt x="11465" y="9706"/>
                      <a:pt x="11492" y="9598"/>
                    </a:cubicBezTo>
                    <a:cubicBezTo>
                      <a:pt x="12081" y="6491"/>
                      <a:pt x="12571" y="3385"/>
                      <a:pt x="12866" y="246"/>
                    </a:cubicBezTo>
                    <a:cubicBezTo>
                      <a:pt x="12882" y="83"/>
                      <a:pt x="12768" y="1"/>
                      <a:pt x="126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4"/>
              <p:cNvSpPr/>
              <p:nvPr/>
            </p:nvSpPr>
            <p:spPr>
              <a:xfrm>
                <a:off x="8070400" y="3409275"/>
                <a:ext cx="383250" cy="278625"/>
              </a:xfrm>
              <a:custGeom>
                <a:avLst/>
                <a:gdLst/>
                <a:ahLst/>
                <a:cxnLst/>
                <a:rect l="l" t="t" r="r" b="b"/>
                <a:pathLst>
                  <a:path w="15330" h="11145" extrusionOk="0">
                    <a:moveTo>
                      <a:pt x="15026" y="1"/>
                    </a:moveTo>
                    <a:cubicBezTo>
                      <a:pt x="14923" y="1"/>
                      <a:pt x="14820" y="58"/>
                      <a:pt x="14780" y="190"/>
                    </a:cubicBezTo>
                    <a:cubicBezTo>
                      <a:pt x="13658" y="3556"/>
                      <a:pt x="13165" y="7110"/>
                      <a:pt x="12622" y="10606"/>
                    </a:cubicBezTo>
                    <a:lnTo>
                      <a:pt x="12622" y="10606"/>
                    </a:lnTo>
                    <a:cubicBezTo>
                      <a:pt x="8513" y="10339"/>
                      <a:pt x="4404" y="9804"/>
                      <a:pt x="295" y="9804"/>
                    </a:cubicBezTo>
                    <a:cubicBezTo>
                      <a:pt x="1" y="9836"/>
                      <a:pt x="1" y="10294"/>
                      <a:pt x="295" y="10327"/>
                    </a:cubicBezTo>
                    <a:cubicBezTo>
                      <a:pt x="4480" y="10327"/>
                      <a:pt x="8666" y="10850"/>
                      <a:pt x="12851" y="11144"/>
                    </a:cubicBezTo>
                    <a:cubicBezTo>
                      <a:pt x="12949" y="11144"/>
                      <a:pt x="13047" y="11046"/>
                      <a:pt x="13080" y="10948"/>
                    </a:cubicBezTo>
                    <a:cubicBezTo>
                      <a:pt x="13636" y="7384"/>
                      <a:pt x="14126" y="3754"/>
                      <a:pt x="15271" y="321"/>
                    </a:cubicBezTo>
                    <a:cubicBezTo>
                      <a:pt x="15329" y="126"/>
                      <a:pt x="15179" y="1"/>
                      <a:pt x="150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 name="Google Shape;526;p24"/>
            <p:cNvGrpSpPr/>
            <p:nvPr/>
          </p:nvGrpSpPr>
          <p:grpSpPr>
            <a:xfrm rot="-4132359">
              <a:off x="8248805" y="1611211"/>
              <a:ext cx="1325325" cy="1573506"/>
              <a:chOff x="4180300" y="2495950"/>
              <a:chExt cx="2052871" cy="2437292"/>
            </a:xfrm>
          </p:grpSpPr>
          <p:sp>
            <p:nvSpPr>
              <p:cNvPr id="527" name="Google Shape;527;p24"/>
              <p:cNvSpPr/>
              <p:nvPr/>
            </p:nvSpPr>
            <p:spPr>
              <a:xfrm>
                <a:off x="4180300" y="2495950"/>
                <a:ext cx="2052871" cy="2437292"/>
              </a:xfrm>
              <a:custGeom>
                <a:avLst/>
                <a:gdLst/>
                <a:ahLst/>
                <a:cxnLst/>
                <a:rect l="l" t="t" r="r" b="b"/>
                <a:pathLst>
                  <a:path w="32842" h="38992" extrusionOk="0">
                    <a:moveTo>
                      <a:pt x="16148" y="0"/>
                    </a:moveTo>
                    <a:cubicBezTo>
                      <a:pt x="16036" y="0"/>
                      <a:pt x="15918" y="10"/>
                      <a:pt x="15794" y="30"/>
                    </a:cubicBezTo>
                    <a:cubicBezTo>
                      <a:pt x="12034" y="651"/>
                      <a:pt x="10432" y="4968"/>
                      <a:pt x="9614" y="9447"/>
                    </a:cubicBezTo>
                    <a:cubicBezTo>
                      <a:pt x="9409" y="10490"/>
                      <a:pt x="8543" y="11032"/>
                      <a:pt x="7679" y="11032"/>
                    </a:cubicBezTo>
                    <a:cubicBezTo>
                      <a:pt x="6890" y="11032"/>
                      <a:pt x="6102" y="10580"/>
                      <a:pt x="5821" y="9643"/>
                    </a:cubicBezTo>
                    <a:cubicBezTo>
                      <a:pt x="5625" y="8989"/>
                      <a:pt x="5396" y="8335"/>
                      <a:pt x="5167" y="7682"/>
                    </a:cubicBezTo>
                    <a:cubicBezTo>
                      <a:pt x="4142" y="4881"/>
                      <a:pt x="2944" y="3506"/>
                      <a:pt x="1961" y="3506"/>
                    </a:cubicBezTo>
                    <a:cubicBezTo>
                      <a:pt x="843" y="3506"/>
                      <a:pt x="1" y="5282"/>
                      <a:pt x="1" y="8761"/>
                    </a:cubicBezTo>
                    <a:cubicBezTo>
                      <a:pt x="1" y="15856"/>
                      <a:pt x="4709" y="26810"/>
                      <a:pt x="6933" y="33415"/>
                    </a:cubicBezTo>
                    <a:cubicBezTo>
                      <a:pt x="8055" y="36780"/>
                      <a:pt x="8407" y="38991"/>
                      <a:pt x="9447" y="38991"/>
                    </a:cubicBezTo>
                    <a:cubicBezTo>
                      <a:pt x="9922" y="38991"/>
                      <a:pt x="10542" y="38529"/>
                      <a:pt x="11445" y="37502"/>
                    </a:cubicBezTo>
                    <a:lnTo>
                      <a:pt x="14421" y="33546"/>
                    </a:lnTo>
                    <a:cubicBezTo>
                      <a:pt x="17789" y="27497"/>
                      <a:pt x="25931" y="20401"/>
                      <a:pt x="30214" y="14744"/>
                    </a:cubicBezTo>
                    <a:cubicBezTo>
                      <a:pt x="32842" y="11431"/>
                      <a:pt x="32326" y="8293"/>
                      <a:pt x="28710" y="8293"/>
                    </a:cubicBezTo>
                    <a:cubicBezTo>
                      <a:pt x="28186" y="8293"/>
                      <a:pt x="27598" y="8358"/>
                      <a:pt x="26944" y="8499"/>
                    </a:cubicBezTo>
                    <a:cubicBezTo>
                      <a:pt x="24590" y="8891"/>
                      <a:pt x="22366" y="10330"/>
                      <a:pt x="20470" y="12096"/>
                    </a:cubicBezTo>
                    <a:cubicBezTo>
                      <a:pt x="20070" y="12467"/>
                      <a:pt x="19598" y="12630"/>
                      <a:pt x="19139" y="12630"/>
                    </a:cubicBezTo>
                    <a:cubicBezTo>
                      <a:pt x="18018" y="12630"/>
                      <a:pt x="16968" y="11661"/>
                      <a:pt x="17200" y="10363"/>
                    </a:cubicBezTo>
                    <a:cubicBezTo>
                      <a:pt x="18078" y="5407"/>
                      <a:pt x="18776" y="0"/>
                      <a:pt x="161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4"/>
              <p:cNvSpPr/>
              <p:nvPr/>
            </p:nvSpPr>
            <p:spPr>
              <a:xfrm>
                <a:off x="4304564" y="2969811"/>
                <a:ext cx="377420" cy="1384041"/>
              </a:xfrm>
              <a:custGeom>
                <a:avLst/>
                <a:gdLst/>
                <a:ahLst/>
                <a:cxnLst/>
                <a:rect l="l" t="t" r="r" b="b"/>
                <a:pathLst>
                  <a:path w="6038" h="22142" extrusionOk="0">
                    <a:moveTo>
                      <a:pt x="287" y="0"/>
                    </a:moveTo>
                    <a:cubicBezTo>
                      <a:pt x="141" y="0"/>
                      <a:pt x="0" y="118"/>
                      <a:pt x="40" y="297"/>
                    </a:cubicBezTo>
                    <a:cubicBezTo>
                      <a:pt x="2198" y="7425"/>
                      <a:pt x="2656" y="15011"/>
                      <a:pt x="5468" y="21976"/>
                    </a:cubicBezTo>
                    <a:cubicBezTo>
                      <a:pt x="5520" y="22092"/>
                      <a:pt x="5627" y="22142"/>
                      <a:pt x="5730" y="22142"/>
                    </a:cubicBezTo>
                    <a:cubicBezTo>
                      <a:pt x="5889" y="22142"/>
                      <a:pt x="6038" y="22023"/>
                      <a:pt x="5958" y="21845"/>
                    </a:cubicBezTo>
                    <a:cubicBezTo>
                      <a:pt x="3179" y="14880"/>
                      <a:pt x="2689" y="7294"/>
                      <a:pt x="531" y="166"/>
                    </a:cubicBezTo>
                    <a:cubicBezTo>
                      <a:pt x="479" y="50"/>
                      <a:pt x="382"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4"/>
              <p:cNvSpPr/>
              <p:nvPr/>
            </p:nvSpPr>
            <p:spPr>
              <a:xfrm>
                <a:off x="4809806" y="2722473"/>
                <a:ext cx="315725" cy="1657386"/>
              </a:xfrm>
              <a:custGeom>
                <a:avLst/>
                <a:gdLst/>
                <a:ahLst/>
                <a:cxnLst/>
                <a:rect l="l" t="t" r="r" b="b"/>
                <a:pathLst>
                  <a:path w="5051" h="26515" extrusionOk="0">
                    <a:moveTo>
                      <a:pt x="4743" y="1"/>
                    </a:moveTo>
                    <a:cubicBezTo>
                      <a:pt x="4639" y="1"/>
                      <a:pt x="4532" y="51"/>
                      <a:pt x="4481" y="166"/>
                    </a:cubicBezTo>
                    <a:cubicBezTo>
                      <a:pt x="3074" y="3502"/>
                      <a:pt x="2355" y="7131"/>
                      <a:pt x="1832" y="10695"/>
                    </a:cubicBezTo>
                    <a:cubicBezTo>
                      <a:pt x="1570" y="12428"/>
                      <a:pt x="1374" y="14161"/>
                      <a:pt x="1211" y="15894"/>
                    </a:cubicBezTo>
                    <a:cubicBezTo>
                      <a:pt x="1080" y="17627"/>
                      <a:pt x="753" y="19393"/>
                      <a:pt x="524" y="21126"/>
                    </a:cubicBezTo>
                    <a:cubicBezTo>
                      <a:pt x="262" y="22859"/>
                      <a:pt x="1" y="24625"/>
                      <a:pt x="262" y="26325"/>
                    </a:cubicBezTo>
                    <a:cubicBezTo>
                      <a:pt x="289" y="26457"/>
                      <a:pt x="385" y="26514"/>
                      <a:pt x="485" y="26514"/>
                    </a:cubicBezTo>
                    <a:cubicBezTo>
                      <a:pt x="633" y="26514"/>
                      <a:pt x="792" y="26389"/>
                      <a:pt x="753" y="26194"/>
                    </a:cubicBezTo>
                    <a:cubicBezTo>
                      <a:pt x="524" y="24625"/>
                      <a:pt x="753" y="22990"/>
                      <a:pt x="982" y="21420"/>
                    </a:cubicBezTo>
                    <a:cubicBezTo>
                      <a:pt x="1211" y="19753"/>
                      <a:pt x="1505" y="18085"/>
                      <a:pt x="1701" y="16385"/>
                    </a:cubicBezTo>
                    <a:cubicBezTo>
                      <a:pt x="1995" y="12853"/>
                      <a:pt x="2486" y="9355"/>
                      <a:pt x="3238" y="5889"/>
                    </a:cubicBezTo>
                    <a:cubicBezTo>
                      <a:pt x="3663" y="3992"/>
                      <a:pt x="4252" y="2128"/>
                      <a:pt x="4971" y="297"/>
                    </a:cubicBezTo>
                    <a:cubicBezTo>
                      <a:pt x="5050" y="119"/>
                      <a:pt x="4901" y="1"/>
                      <a:pt x="47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4"/>
              <p:cNvSpPr/>
              <p:nvPr/>
            </p:nvSpPr>
            <p:spPr>
              <a:xfrm>
                <a:off x="4929945" y="3181520"/>
                <a:ext cx="1099382" cy="1250463"/>
              </a:xfrm>
              <a:custGeom>
                <a:avLst/>
                <a:gdLst/>
                <a:ahLst/>
                <a:cxnLst/>
                <a:rect l="l" t="t" r="r" b="b"/>
                <a:pathLst>
                  <a:path w="17588" h="20005" extrusionOk="0">
                    <a:moveTo>
                      <a:pt x="17240" y="1"/>
                    </a:moveTo>
                    <a:cubicBezTo>
                      <a:pt x="17198" y="1"/>
                      <a:pt x="17154" y="15"/>
                      <a:pt x="17109" y="49"/>
                    </a:cubicBezTo>
                    <a:lnTo>
                      <a:pt x="17142" y="49"/>
                    </a:lnTo>
                    <a:cubicBezTo>
                      <a:pt x="15736" y="1062"/>
                      <a:pt x="14199" y="1782"/>
                      <a:pt x="12760" y="2697"/>
                    </a:cubicBezTo>
                    <a:cubicBezTo>
                      <a:pt x="11322" y="3678"/>
                      <a:pt x="10014" y="4855"/>
                      <a:pt x="8869" y="6163"/>
                    </a:cubicBezTo>
                    <a:cubicBezTo>
                      <a:pt x="7725" y="7439"/>
                      <a:pt x="6613" y="8746"/>
                      <a:pt x="5632" y="10120"/>
                    </a:cubicBezTo>
                    <a:cubicBezTo>
                      <a:pt x="4619" y="11559"/>
                      <a:pt x="3736" y="13063"/>
                      <a:pt x="2918" y="14632"/>
                    </a:cubicBezTo>
                    <a:cubicBezTo>
                      <a:pt x="2035" y="16300"/>
                      <a:pt x="1185" y="18033"/>
                      <a:pt x="139" y="19635"/>
                    </a:cubicBezTo>
                    <a:cubicBezTo>
                      <a:pt x="0" y="19820"/>
                      <a:pt x="188" y="20005"/>
                      <a:pt x="368" y="20005"/>
                    </a:cubicBezTo>
                    <a:cubicBezTo>
                      <a:pt x="443" y="20005"/>
                      <a:pt x="516" y="19973"/>
                      <a:pt x="564" y="19897"/>
                    </a:cubicBezTo>
                    <a:cubicBezTo>
                      <a:pt x="2428" y="17117"/>
                      <a:pt x="3638" y="13978"/>
                      <a:pt x="5469" y="11199"/>
                    </a:cubicBezTo>
                    <a:cubicBezTo>
                      <a:pt x="6450" y="9793"/>
                      <a:pt x="7529" y="8452"/>
                      <a:pt x="8673" y="7144"/>
                    </a:cubicBezTo>
                    <a:cubicBezTo>
                      <a:pt x="9850" y="5836"/>
                      <a:pt x="11060" y="4463"/>
                      <a:pt x="12564" y="3449"/>
                    </a:cubicBezTo>
                    <a:cubicBezTo>
                      <a:pt x="14101" y="2403"/>
                      <a:pt x="15834" y="1618"/>
                      <a:pt x="17371" y="507"/>
                    </a:cubicBezTo>
                    <a:cubicBezTo>
                      <a:pt x="17588" y="344"/>
                      <a:pt x="17445" y="1"/>
                      <a:pt x="172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4"/>
              <p:cNvSpPr/>
              <p:nvPr/>
            </p:nvSpPr>
            <p:spPr>
              <a:xfrm>
                <a:off x="5020330" y="4083300"/>
                <a:ext cx="166020" cy="126328"/>
              </a:xfrm>
              <a:custGeom>
                <a:avLst/>
                <a:gdLst/>
                <a:ahLst/>
                <a:cxnLst/>
                <a:rect l="l" t="t" r="r" b="b"/>
                <a:pathLst>
                  <a:path w="2656" h="2021" extrusionOk="0">
                    <a:moveTo>
                      <a:pt x="279" y="1"/>
                    </a:moveTo>
                    <a:cubicBezTo>
                      <a:pt x="213" y="1"/>
                      <a:pt x="148" y="25"/>
                      <a:pt x="99" y="74"/>
                    </a:cubicBezTo>
                    <a:cubicBezTo>
                      <a:pt x="1" y="172"/>
                      <a:pt x="1" y="336"/>
                      <a:pt x="99" y="434"/>
                    </a:cubicBezTo>
                    <a:cubicBezTo>
                      <a:pt x="753" y="990"/>
                      <a:pt x="1472" y="1513"/>
                      <a:pt x="2192" y="2004"/>
                    </a:cubicBezTo>
                    <a:cubicBezTo>
                      <a:pt x="2226" y="2015"/>
                      <a:pt x="2259" y="2020"/>
                      <a:pt x="2290" y="2020"/>
                    </a:cubicBezTo>
                    <a:cubicBezTo>
                      <a:pt x="2526" y="2020"/>
                      <a:pt x="2655" y="1719"/>
                      <a:pt x="2453" y="1546"/>
                    </a:cubicBezTo>
                    <a:cubicBezTo>
                      <a:pt x="1766" y="1121"/>
                      <a:pt x="1080" y="630"/>
                      <a:pt x="459" y="74"/>
                    </a:cubicBezTo>
                    <a:cubicBezTo>
                      <a:pt x="410" y="25"/>
                      <a:pt x="344" y="1"/>
                      <a:pt x="2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4"/>
              <p:cNvSpPr/>
              <p:nvPr/>
            </p:nvSpPr>
            <p:spPr>
              <a:xfrm>
                <a:off x="5110339" y="3804147"/>
                <a:ext cx="200274" cy="184210"/>
              </a:xfrm>
              <a:custGeom>
                <a:avLst/>
                <a:gdLst/>
                <a:ahLst/>
                <a:cxnLst/>
                <a:rect l="l" t="t" r="r" b="b"/>
                <a:pathLst>
                  <a:path w="3204" h="2947" extrusionOk="0">
                    <a:moveTo>
                      <a:pt x="345" y="0"/>
                    </a:moveTo>
                    <a:cubicBezTo>
                      <a:pt x="138" y="0"/>
                      <a:pt x="1" y="286"/>
                      <a:pt x="196" y="453"/>
                    </a:cubicBezTo>
                    <a:cubicBezTo>
                      <a:pt x="1144" y="1172"/>
                      <a:pt x="1994" y="1957"/>
                      <a:pt x="2746" y="2873"/>
                    </a:cubicBezTo>
                    <a:cubicBezTo>
                      <a:pt x="2795" y="2922"/>
                      <a:pt x="2861" y="2946"/>
                      <a:pt x="2926" y="2946"/>
                    </a:cubicBezTo>
                    <a:cubicBezTo>
                      <a:pt x="2991" y="2946"/>
                      <a:pt x="3057" y="2922"/>
                      <a:pt x="3106" y="2873"/>
                    </a:cubicBezTo>
                    <a:cubicBezTo>
                      <a:pt x="3204" y="2775"/>
                      <a:pt x="3204" y="2611"/>
                      <a:pt x="3106" y="2513"/>
                    </a:cubicBezTo>
                    <a:cubicBezTo>
                      <a:pt x="2321" y="1565"/>
                      <a:pt x="1438" y="747"/>
                      <a:pt x="457" y="28"/>
                    </a:cubicBezTo>
                    <a:cubicBezTo>
                      <a:pt x="419" y="9"/>
                      <a:pt x="381" y="0"/>
                      <a:pt x="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4"/>
              <p:cNvSpPr/>
              <p:nvPr/>
            </p:nvSpPr>
            <p:spPr>
              <a:xfrm>
                <a:off x="5315987" y="3547933"/>
                <a:ext cx="177396" cy="219651"/>
              </a:xfrm>
              <a:custGeom>
                <a:avLst/>
                <a:gdLst/>
                <a:ahLst/>
                <a:cxnLst/>
                <a:rect l="l" t="t" r="r" b="b"/>
                <a:pathLst>
                  <a:path w="2838" h="3514" extrusionOk="0">
                    <a:moveTo>
                      <a:pt x="320" y="1"/>
                    </a:moveTo>
                    <a:cubicBezTo>
                      <a:pt x="156" y="1"/>
                      <a:pt x="0" y="169"/>
                      <a:pt x="110" y="367"/>
                    </a:cubicBezTo>
                    <a:cubicBezTo>
                      <a:pt x="699" y="1478"/>
                      <a:pt x="1451" y="2492"/>
                      <a:pt x="2301" y="3440"/>
                    </a:cubicBezTo>
                    <a:cubicBezTo>
                      <a:pt x="2353" y="3492"/>
                      <a:pt x="2411" y="3514"/>
                      <a:pt x="2467" y="3514"/>
                    </a:cubicBezTo>
                    <a:cubicBezTo>
                      <a:pt x="2662" y="3514"/>
                      <a:pt x="2838" y="3258"/>
                      <a:pt x="2661" y="3081"/>
                    </a:cubicBezTo>
                    <a:cubicBezTo>
                      <a:pt x="1843" y="2165"/>
                      <a:pt x="1124" y="1184"/>
                      <a:pt x="535" y="138"/>
                    </a:cubicBezTo>
                    <a:cubicBezTo>
                      <a:pt x="481" y="41"/>
                      <a:pt x="400" y="1"/>
                      <a:pt x="3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4"/>
              <p:cNvSpPr/>
              <p:nvPr/>
            </p:nvSpPr>
            <p:spPr>
              <a:xfrm>
                <a:off x="5542699" y="3343474"/>
                <a:ext cx="176709" cy="201337"/>
              </a:xfrm>
              <a:custGeom>
                <a:avLst/>
                <a:gdLst/>
                <a:ahLst/>
                <a:cxnLst/>
                <a:rect l="l" t="t" r="r" b="b"/>
                <a:pathLst>
                  <a:path w="2827" h="3221" extrusionOk="0">
                    <a:moveTo>
                      <a:pt x="371" y="0"/>
                    </a:moveTo>
                    <a:cubicBezTo>
                      <a:pt x="177" y="0"/>
                      <a:pt x="1" y="256"/>
                      <a:pt x="178" y="433"/>
                    </a:cubicBezTo>
                    <a:cubicBezTo>
                      <a:pt x="963" y="1218"/>
                      <a:pt x="1878" y="1970"/>
                      <a:pt x="2303" y="3049"/>
                    </a:cubicBezTo>
                    <a:cubicBezTo>
                      <a:pt x="2330" y="3157"/>
                      <a:pt x="2425" y="3221"/>
                      <a:pt x="2531" y="3221"/>
                    </a:cubicBezTo>
                    <a:cubicBezTo>
                      <a:pt x="2553" y="3221"/>
                      <a:pt x="2575" y="3218"/>
                      <a:pt x="2598" y="3213"/>
                    </a:cubicBezTo>
                    <a:cubicBezTo>
                      <a:pt x="2761" y="3180"/>
                      <a:pt x="2827" y="3049"/>
                      <a:pt x="2794" y="2918"/>
                    </a:cubicBezTo>
                    <a:cubicBezTo>
                      <a:pt x="2336" y="1741"/>
                      <a:pt x="1421" y="924"/>
                      <a:pt x="538" y="74"/>
                    </a:cubicBezTo>
                    <a:cubicBezTo>
                      <a:pt x="486" y="22"/>
                      <a:pt x="428" y="0"/>
                      <a:pt x="3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4"/>
              <p:cNvSpPr/>
              <p:nvPr/>
            </p:nvSpPr>
            <p:spPr>
              <a:xfrm>
                <a:off x="5790476" y="3191146"/>
                <a:ext cx="134891" cy="208212"/>
              </a:xfrm>
              <a:custGeom>
                <a:avLst/>
                <a:gdLst/>
                <a:ahLst/>
                <a:cxnLst/>
                <a:rect l="l" t="t" r="r" b="b"/>
                <a:pathLst>
                  <a:path w="2158" h="3331" extrusionOk="0">
                    <a:moveTo>
                      <a:pt x="391" y="0"/>
                    </a:moveTo>
                    <a:cubicBezTo>
                      <a:pt x="216" y="0"/>
                      <a:pt x="0" y="192"/>
                      <a:pt x="138" y="353"/>
                    </a:cubicBezTo>
                    <a:cubicBezTo>
                      <a:pt x="563" y="1366"/>
                      <a:pt x="1184" y="2249"/>
                      <a:pt x="1642" y="3230"/>
                    </a:cubicBezTo>
                    <a:cubicBezTo>
                      <a:pt x="1692" y="3300"/>
                      <a:pt x="1763" y="3330"/>
                      <a:pt x="1834" y="3330"/>
                    </a:cubicBezTo>
                    <a:cubicBezTo>
                      <a:pt x="1996" y="3330"/>
                      <a:pt x="2158" y="3173"/>
                      <a:pt x="2067" y="2968"/>
                    </a:cubicBezTo>
                    <a:cubicBezTo>
                      <a:pt x="1675" y="1987"/>
                      <a:pt x="988" y="1105"/>
                      <a:pt x="563" y="124"/>
                    </a:cubicBezTo>
                    <a:cubicBezTo>
                      <a:pt x="533" y="35"/>
                      <a:pt x="466" y="0"/>
                      <a:pt x="3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4"/>
              <p:cNvSpPr/>
              <p:nvPr/>
            </p:nvSpPr>
            <p:spPr>
              <a:xfrm>
                <a:off x="4751800" y="3905595"/>
                <a:ext cx="219589" cy="49943"/>
              </a:xfrm>
              <a:custGeom>
                <a:avLst/>
                <a:gdLst/>
                <a:ahLst/>
                <a:cxnLst/>
                <a:rect l="l" t="t" r="r" b="b"/>
                <a:pathLst>
                  <a:path w="3513" h="799" extrusionOk="0">
                    <a:moveTo>
                      <a:pt x="349" y="1"/>
                    </a:moveTo>
                    <a:cubicBezTo>
                      <a:pt x="96" y="1"/>
                      <a:pt x="0" y="406"/>
                      <a:pt x="275" y="498"/>
                    </a:cubicBezTo>
                    <a:cubicBezTo>
                      <a:pt x="1105" y="698"/>
                      <a:pt x="1984" y="798"/>
                      <a:pt x="2849" y="798"/>
                    </a:cubicBezTo>
                    <a:cubicBezTo>
                      <a:pt x="2972" y="798"/>
                      <a:pt x="3095" y="796"/>
                      <a:pt x="3218" y="792"/>
                    </a:cubicBezTo>
                    <a:cubicBezTo>
                      <a:pt x="3512" y="727"/>
                      <a:pt x="3512" y="302"/>
                      <a:pt x="3218" y="269"/>
                    </a:cubicBezTo>
                    <a:cubicBezTo>
                      <a:pt x="3097" y="273"/>
                      <a:pt x="2977" y="275"/>
                      <a:pt x="2856" y="275"/>
                    </a:cubicBezTo>
                    <a:cubicBezTo>
                      <a:pt x="2029" y="275"/>
                      <a:pt x="1205" y="178"/>
                      <a:pt x="406" y="7"/>
                    </a:cubicBezTo>
                    <a:cubicBezTo>
                      <a:pt x="386" y="3"/>
                      <a:pt x="367" y="1"/>
                      <a:pt x="3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4"/>
              <p:cNvSpPr/>
              <p:nvPr/>
            </p:nvSpPr>
            <p:spPr>
              <a:xfrm>
                <a:off x="4770990" y="3658694"/>
                <a:ext cx="241216" cy="66008"/>
              </a:xfrm>
              <a:custGeom>
                <a:avLst/>
                <a:gdLst/>
                <a:ahLst/>
                <a:cxnLst/>
                <a:rect l="l" t="t" r="r" b="b"/>
                <a:pathLst>
                  <a:path w="3859" h="1056" extrusionOk="0">
                    <a:moveTo>
                      <a:pt x="295" y="1"/>
                    </a:moveTo>
                    <a:cubicBezTo>
                      <a:pt x="1" y="66"/>
                      <a:pt x="1" y="491"/>
                      <a:pt x="328" y="524"/>
                    </a:cubicBezTo>
                    <a:cubicBezTo>
                      <a:pt x="1374" y="655"/>
                      <a:pt x="2453" y="916"/>
                      <a:pt x="3499" y="1047"/>
                    </a:cubicBezTo>
                    <a:cubicBezTo>
                      <a:pt x="3527" y="1053"/>
                      <a:pt x="3554" y="1055"/>
                      <a:pt x="3580" y="1055"/>
                    </a:cubicBezTo>
                    <a:cubicBezTo>
                      <a:pt x="3705" y="1055"/>
                      <a:pt x="3799" y="992"/>
                      <a:pt x="3826" y="884"/>
                    </a:cubicBezTo>
                    <a:cubicBezTo>
                      <a:pt x="3859" y="753"/>
                      <a:pt x="3794" y="622"/>
                      <a:pt x="3663" y="557"/>
                    </a:cubicBezTo>
                    <a:cubicBezTo>
                      <a:pt x="2518" y="393"/>
                      <a:pt x="1439" y="164"/>
                      <a:pt x="2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4"/>
              <p:cNvSpPr/>
              <p:nvPr/>
            </p:nvSpPr>
            <p:spPr>
              <a:xfrm>
                <a:off x="4836184" y="3359476"/>
                <a:ext cx="202649" cy="52256"/>
              </a:xfrm>
              <a:custGeom>
                <a:avLst/>
                <a:gdLst/>
                <a:ahLst/>
                <a:cxnLst/>
                <a:rect l="l" t="t" r="r" b="b"/>
                <a:pathLst>
                  <a:path w="3242" h="836" extrusionOk="0">
                    <a:moveTo>
                      <a:pt x="346" y="1"/>
                    </a:moveTo>
                    <a:cubicBezTo>
                      <a:pt x="82" y="1"/>
                      <a:pt x="1" y="415"/>
                      <a:pt x="298" y="504"/>
                    </a:cubicBezTo>
                    <a:cubicBezTo>
                      <a:pt x="960" y="725"/>
                      <a:pt x="1641" y="835"/>
                      <a:pt x="2326" y="835"/>
                    </a:cubicBezTo>
                    <a:cubicBezTo>
                      <a:pt x="2554" y="835"/>
                      <a:pt x="2783" y="823"/>
                      <a:pt x="3012" y="799"/>
                    </a:cubicBezTo>
                    <a:cubicBezTo>
                      <a:pt x="3143" y="733"/>
                      <a:pt x="3241" y="602"/>
                      <a:pt x="3208" y="472"/>
                    </a:cubicBezTo>
                    <a:cubicBezTo>
                      <a:pt x="3154" y="363"/>
                      <a:pt x="3055" y="300"/>
                      <a:pt x="2948" y="300"/>
                    </a:cubicBezTo>
                    <a:cubicBezTo>
                      <a:pt x="2926" y="300"/>
                      <a:pt x="2904" y="302"/>
                      <a:pt x="2881" y="308"/>
                    </a:cubicBezTo>
                    <a:cubicBezTo>
                      <a:pt x="2677" y="333"/>
                      <a:pt x="2471" y="345"/>
                      <a:pt x="2264" y="345"/>
                    </a:cubicBezTo>
                    <a:cubicBezTo>
                      <a:pt x="1643" y="345"/>
                      <a:pt x="1018" y="235"/>
                      <a:pt x="429" y="14"/>
                    </a:cubicBezTo>
                    <a:cubicBezTo>
                      <a:pt x="400" y="5"/>
                      <a:pt x="372" y="1"/>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4"/>
              <p:cNvSpPr/>
              <p:nvPr/>
            </p:nvSpPr>
            <p:spPr>
              <a:xfrm>
                <a:off x="4888690" y="3061508"/>
                <a:ext cx="201212" cy="49506"/>
              </a:xfrm>
              <a:custGeom>
                <a:avLst/>
                <a:gdLst/>
                <a:ahLst/>
                <a:cxnLst/>
                <a:rect l="l" t="t" r="r" b="b"/>
                <a:pathLst>
                  <a:path w="3219" h="792" extrusionOk="0">
                    <a:moveTo>
                      <a:pt x="345" y="1"/>
                    </a:moveTo>
                    <a:cubicBezTo>
                      <a:pt x="68" y="1"/>
                      <a:pt x="1" y="408"/>
                      <a:pt x="276" y="530"/>
                    </a:cubicBezTo>
                    <a:cubicBezTo>
                      <a:pt x="1159" y="694"/>
                      <a:pt x="2041" y="759"/>
                      <a:pt x="2924" y="792"/>
                    </a:cubicBezTo>
                    <a:cubicBezTo>
                      <a:pt x="3219" y="759"/>
                      <a:pt x="3219" y="334"/>
                      <a:pt x="2924" y="268"/>
                    </a:cubicBezTo>
                    <a:cubicBezTo>
                      <a:pt x="2074" y="268"/>
                      <a:pt x="1224" y="170"/>
                      <a:pt x="406" y="7"/>
                    </a:cubicBezTo>
                    <a:cubicBezTo>
                      <a:pt x="385" y="3"/>
                      <a:pt x="364" y="1"/>
                      <a:pt x="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4"/>
              <p:cNvSpPr/>
              <p:nvPr/>
            </p:nvSpPr>
            <p:spPr>
              <a:xfrm>
                <a:off x="4950884" y="2857550"/>
                <a:ext cx="190085" cy="32754"/>
              </a:xfrm>
              <a:custGeom>
                <a:avLst/>
                <a:gdLst/>
                <a:ahLst/>
                <a:cxnLst/>
                <a:rect l="l" t="t" r="r" b="b"/>
                <a:pathLst>
                  <a:path w="3041" h="524" extrusionOk="0">
                    <a:moveTo>
                      <a:pt x="294" y="0"/>
                    </a:moveTo>
                    <a:cubicBezTo>
                      <a:pt x="0" y="33"/>
                      <a:pt x="0" y="491"/>
                      <a:pt x="294" y="523"/>
                    </a:cubicBezTo>
                    <a:lnTo>
                      <a:pt x="2747" y="523"/>
                    </a:lnTo>
                    <a:cubicBezTo>
                      <a:pt x="3041" y="491"/>
                      <a:pt x="3041" y="33"/>
                      <a:pt x="2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4"/>
              <p:cNvSpPr/>
              <p:nvPr/>
            </p:nvSpPr>
            <p:spPr>
              <a:xfrm>
                <a:off x="4296813" y="3146954"/>
                <a:ext cx="200587" cy="74946"/>
              </a:xfrm>
              <a:custGeom>
                <a:avLst/>
                <a:gdLst/>
                <a:ahLst/>
                <a:cxnLst/>
                <a:rect l="l" t="t" r="r" b="b"/>
                <a:pathLst>
                  <a:path w="3209" h="1199" extrusionOk="0">
                    <a:moveTo>
                      <a:pt x="2863" y="0"/>
                    </a:moveTo>
                    <a:cubicBezTo>
                      <a:pt x="2837" y="0"/>
                      <a:pt x="2809" y="4"/>
                      <a:pt x="2780" y="13"/>
                    </a:cubicBezTo>
                    <a:cubicBezTo>
                      <a:pt x="1930" y="307"/>
                      <a:pt x="1080" y="536"/>
                      <a:pt x="197" y="700"/>
                    </a:cubicBezTo>
                    <a:cubicBezTo>
                      <a:pt x="66" y="733"/>
                      <a:pt x="1" y="863"/>
                      <a:pt x="33" y="1027"/>
                    </a:cubicBezTo>
                    <a:cubicBezTo>
                      <a:pt x="60" y="1135"/>
                      <a:pt x="155" y="1199"/>
                      <a:pt x="261" y="1199"/>
                    </a:cubicBezTo>
                    <a:cubicBezTo>
                      <a:pt x="283" y="1199"/>
                      <a:pt x="305" y="1196"/>
                      <a:pt x="328" y="1190"/>
                    </a:cubicBezTo>
                    <a:cubicBezTo>
                      <a:pt x="1210" y="1027"/>
                      <a:pt x="2093" y="798"/>
                      <a:pt x="2911" y="504"/>
                    </a:cubicBezTo>
                    <a:cubicBezTo>
                      <a:pt x="3208" y="414"/>
                      <a:pt x="3127" y="0"/>
                      <a:pt x="28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4"/>
              <p:cNvSpPr/>
              <p:nvPr/>
            </p:nvSpPr>
            <p:spPr>
              <a:xfrm>
                <a:off x="4308252" y="3445735"/>
                <a:ext cx="206087" cy="66258"/>
              </a:xfrm>
              <a:custGeom>
                <a:avLst/>
                <a:gdLst/>
                <a:ahLst/>
                <a:cxnLst/>
                <a:rect l="l" t="t" r="r" b="b"/>
                <a:pathLst>
                  <a:path w="3297" h="1060" extrusionOk="0">
                    <a:moveTo>
                      <a:pt x="2947" y="1"/>
                    </a:moveTo>
                    <a:cubicBezTo>
                      <a:pt x="2929" y="1"/>
                      <a:pt x="2911" y="3"/>
                      <a:pt x="2891" y="7"/>
                    </a:cubicBezTo>
                    <a:cubicBezTo>
                      <a:pt x="2008" y="138"/>
                      <a:pt x="1158" y="399"/>
                      <a:pt x="275" y="563"/>
                    </a:cubicBezTo>
                    <a:cubicBezTo>
                      <a:pt x="1" y="655"/>
                      <a:pt x="96" y="1060"/>
                      <a:pt x="377" y="1060"/>
                    </a:cubicBezTo>
                    <a:cubicBezTo>
                      <a:pt x="396" y="1060"/>
                      <a:pt x="417" y="1058"/>
                      <a:pt x="439" y="1053"/>
                    </a:cubicBezTo>
                    <a:cubicBezTo>
                      <a:pt x="1289" y="890"/>
                      <a:pt x="2139" y="628"/>
                      <a:pt x="3022" y="498"/>
                    </a:cubicBezTo>
                    <a:cubicBezTo>
                      <a:pt x="3297" y="406"/>
                      <a:pt x="3201" y="1"/>
                      <a:pt x="29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4"/>
              <p:cNvSpPr/>
              <p:nvPr/>
            </p:nvSpPr>
            <p:spPr>
              <a:xfrm>
                <a:off x="4388823" y="3692948"/>
                <a:ext cx="190085" cy="57819"/>
              </a:xfrm>
              <a:custGeom>
                <a:avLst/>
                <a:gdLst/>
                <a:ahLst/>
                <a:cxnLst/>
                <a:rect l="l" t="t" r="r" b="b"/>
                <a:pathLst>
                  <a:path w="3041" h="925" extrusionOk="0">
                    <a:moveTo>
                      <a:pt x="2748" y="0"/>
                    </a:moveTo>
                    <a:cubicBezTo>
                      <a:pt x="2726" y="0"/>
                      <a:pt x="2704" y="3"/>
                      <a:pt x="2681" y="9"/>
                    </a:cubicBezTo>
                    <a:cubicBezTo>
                      <a:pt x="1897" y="205"/>
                      <a:pt x="1112" y="336"/>
                      <a:pt x="294" y="434"/>
                    </a:cubicBezTo>
                    <a:cubicBezTo>
                      <a:pt x="0" y="466"/>
                      <a:pt x="0" y="891"/>
                      <a:pt x="294" y="924"/>
                    </a:cubicBezTo>
                    <a:cubicBezTo>
                      <a:pt x="1144" y="826"/>
                      <a:pt x="1995" y="695"/>
                      <a:pt x="2812" y="499"/>
                    </a:cubicBezTo>
                    <a:cubicBezTo>
                      <a:pt x="2943" y="466"/>
                      <a:pt x="3041" y="336"/>
                      <a:pt x="3008" y="172"/>
                    </a:cubicBezTo>
                    <a:cubicBezTo>
                      <a:pt x="2954" y="64"/>
                      <a:pt x="2855" y="0"/>
                      <a:pt x="27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4"/>
              <p:cNvSpPr/>
              <p:nvPr/>
            </p:nvSpPr>
            <p:spPr>
              <a:xfrm>
                <a:off x="4448079" y="3939473"/>
                <a:ext cx="181959" cy="40692"/>
              </a:xfrm>
              <a:custGeom>
                <a:avLst/>
                <a:gdLst/>
                <a:ahLst/>
                <a:cxnLst/>
                <a:rect l="l" t="t" r="r" b="b"/>
                <a:pathLst>
                  <a:path w="2911" h="651" extrusionOk="0">
                    <a:moveTo>
                      <a:pt x="2636" y="0"/>
                    </a:moveTo>
                    <a:cubicBezTo>
                      <a:pt x="2608" y="0"/>
                      <a:pt x="2579" y="7"/>
                      <a:pt x="2551" y="21"/>
                    </a:cubicBezTo>
                    <a:cubicBezTo>
                      <a:pt x="1987" y="95"/>
                      <a:pt x="1423" y="131"/>
                      <a:pt x="859" y="131"/>
                    </a:cubicBezTo>
                    <a:cubicBezTo>
                      <a:pt x="671" y="131"/>
                      <a:pt x="483" y="127"/>
                      <a:pt x="295" y="119"/>
                    </a:cubicBezTo>
                    <a:cubicBezTo>
                      <a:pt x="0" y="185"/>
                      <a:pt x="0" y="610"/>
                      <a:pt x="295" y="642"/>
                    </a:cubicBezTo>
                    <a:cubicBezTo>
                      <a:pt x="439" y="648"/>
                      <a:pt x="583" y="651"/>
                      <a:pt x="726" y="651"/>
                    </a:cubicBezTo>
                    <a:cubicBezTo>
                      <a:pt x="1390" y="651"/>
                      <a:pt x="2036" y="592"/>
                      <a:pt x="2682" y="512"/>
                    </a:cubicBezTo>
                    <a:cubicBezTo>
                      <a:pt x="2812" y="446"/>
                      <a:pt x="2910" y="315"/>
                      <a:pt x="2878" y="185"/>
                    </a:cubicBezTo>
                    <a:cubicBezTo>
                      <a:pt x="2827" y="82"/>
                      <a:pt x="2736" y="0"/>
                      <a:pt x="26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 name="Google Shape;545;p24"/>
            <p:cNvGrpSpPr/>
            <p:nvPr/>
          </p:nvGrpSpPr>
          <p:grpSpPr>
            <a:xfrm rot="-5400000">
              <a:off x="7627727" y="1321910"/>
              <a:ext cx="1140312" cy="2664047"/>
              <a:chOff x="3325650" y="1967425"/>
              <a:chExt cx="775775" cy="1812400"/>
            </a:xfrm>
          </p:grpSpPr>
          <p:sp>
            <p:nvSpPr>
              <p:cNvPr id="546" name="Google Shape;546;p24"/>
              <p:cNvSpPr/>
              <p:nvPr/>
            </p:nvSpPr>
            <p:spPr>
              <a:xfrm>
                <a:off x="3644450" y="1967425"/>
                <a:ext cx="255900" cy="468675"/>
              </a:xfrm>
              <a:custGeom>
                <a:avLst/>
                <a:gdLst/>
                <a:ahLst/>
                <a:cxnLst/>
                <a:rect l="l" t="t" r="r" b="b"/>
                <a:pathLst>
                  <a:path w="10236" h="18747" extrusionOk="0">
                    <a:moveTo>
                      <a:pt x="5093" y="0"/>
                    </a:moveTo>
                    <a:cubicBezTo>
                      <a:pt x="2986" y="0"/>
                      <a:pt x="1299" y="2605"/>
                      <a:pt x="883" y="5144"/>
                    </a:cubicBezTo>
                    <a:cubicBezTo>
                      <a:pt x="1" y="10834"/>
                      <a:pt x="5036" y="14104"/>
                      <a:pt x="6835" y="18747"/>
                    </a:cubicBezTo>
                    <a:lnTo>
                      <a:pt x="7260" y="18747"/>
                    </a:lnTo>
                    <a:cubicBezTo>
                      <a:pt x="8306" y="16360"/>
                      <a:pt x="9647" y="14398"/>
                      <a:pt x="9941" y="11717"/>
                    </a:cubicBezTo>
                    <a:cubicBezTo>
                      <a:pt x="10235" y="8414"/>
                      <a:pt x="10104" y="4098"/>
                      <a:pt x="7881" y="1547"/>
                    </a:cubicBezTo>
                    <a:cubicBezTo>
                      <a:pt x="6920" y="452"/>
                      <a:pt x="5970" y="0"/>
                      <a:pt x="50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4"/>
              <p:cNvSpPr/>
              <p:nvPr/>
            </p:nvSpPr>
            <p:spPr>
              <a:xfrm>
                <a:off x="3544725" y="2393450"/>
                <a:ext cx="196200" cy="356550"/>
              </a:xfrm>
              <a:custGeom>
                <a:avLst/>
                <a:gdLst/>
                <a:ahLst/>
                <a:cxnLst/>
                <a:rect l="l" t="t" r="r" b="b"/>
                <a:pathLst>
                  <a:path w="7848" h="14262" extrusionOk="0">
                    <a:moveTo>
                      <a:pt x="4255" y="0"/>
                    </a:moveTo>
                    <a:cubicBezTo>
                      <a:pt x="3605" y="0"/>
                      <a:pt x="2915" y="442"/>
                      <a:pt x="2224" y="1542"/>
                    </a:cubicBezTo>
                    <a:cubicBezTo>
                      <a:pt x="0" y="5270"/>
                      <a:pt x="4153" y="10959"/>
                      <a:pt x="5625" y="14262"/>
                    </a:cubicBezTo>
                    <a:lnTo>
                      <a:pt x="5625" y="14098"/>
                    </a:lnTo>
                    <a:cubicBezTo>
                      <a:pt x="6507" y="11711"/>
                      <a:pt x="7717" y="8867"/>
                      <a:pt x="7848" y="6185"/>
                    </a:cubicBezTo>
                    <a:cubicBezTo>
                      <a:pt x="7848" y="4163"/>
                      <a:pt x="6248" y="0"/>
                      <a:pt x="42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4"/>
              <p:cNvSpPr/>
              <p:nvPr/>
            </p:nvSpPr>
            <p:spPr>
              <a:xfrm>
                <a:off x="3870900" y="2478250"/>
                <a:ext cx="230525" cy="413175"/>
              </a:xfrm>
              <a:custGeom>
                <a:avLst/>
                <a:gdLst/>
                <a:ahLst/>
                <a:cxnLst/>
                <a:rect l="l" t="t" r="r" b="b"/>
                <a:pathLst>
                  <a:path w="9221" h="16527" extrusionOk="0">
                    <a:moveTo>
                      <a:pt x="6806" y="0"/>
                    </a:moveTo>
                    <a:cubicBezTo>
                      <a:pt x="5413" y="0"/>
                      <a:pt x="3700" y="1483"/>
                      <a:pt x="2649" y="3676"/>
                    </a:cubicBezTo>
                    <a:cubicBezTo>
                      <a:pt x="752" y="7436"/>
                      <a:pt x="883" y="12210"/>
                      <a:pt x="0" y="16232"/>
                    </a:cubicBezTo>
                    <a:lnTo>
                      <a:pt x="131" y="16526"/>
                    </a:lnTo>
                    <a:cubicBezTo>
                      <a:pt x="2354" y="14892"/>
                      <a:pt x="5036" y="14140"/>
                      <a:pt x="6670" y="11753"/>
                    </a:cubicBezTo>
                    <a:cubicBezTo>
                      <a:pt x="8371" y="9366"/>
                      <a:pt x="9221" y="6488"/>
                      <a:pt x="9057" y="3545"/>
                    </a:cubicBezTo>
                    <a:cubicBezTo>
                      <a:pt x="8909" y="1032"/>
                      <a:pt x="7969" y="0"/>
                      <a:pt x="68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4"/>
              <p:cNvSpPr/>
              <p:nvPr/>
            </p:nvSpPr>
            <p:spPr>
              <a:xfrm>
                <a:off x="3325650" y="2855650"/>
                <a:ext cx="263250" cy="475575"/>
              </a:xfrm>
              <a:custGeom>
                <a:avLst/>
                <a:gdLst/>
                <a:ahLst/>
                <a:cxnLst/>
                <a:rect l="l" t="t" r="r" b="b"/>
                <a:pathLst>
                  <a:path w="10530" h="19023" extrusionOk="0">
                    <a:moveTo>
                      <a:pt x="6717" y="0"/>
                    </a:moveTo>
                    <a:cubicBezTo>
                      <a:pt x="6256" y="0"/>
                      <a:pt x="5751" y="167"/>
                      <a:pt x="5199" y="548"/>
                    </a:cubicBezTo>
                    <a:cubicBezTo>
                      <a:pt x="0" y="4144"/>
                      <a:pt x="5330" y="15883"/>
                      <a:pt x="8600" y="19022"/>
                    </a:cubicBezTo>
                    <a:lnTo>
                      <a:pt x="8600" y="18989"/>
                    </a:lnTo>
                    <a:cubicBezTo>
                      <a:pt x="8502" y="18172"/>
                      <a:pt x="8436" y="17354"/>
                      <a:pt x="8436" y="16537"/>
                    </a:cubicBezTo>
                    <a:cubicBezTo>
                      <a:pt x="8894" y="13561"/>
                      <a:pt x="10529" y="10553"/>
                      <a:pt x="10529" y="7414"/>
                    </a:cubicBezTo>
                    <a:cubicBezTo>
                      <a:pt x="10529" y="5411"/>
                      <a:pt x="9346" y="0"/>
                      <a:pt x="67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4"/>
              <p:cNvSpPr/>
              <p:nvPr/>
            </p:nvSpPr>
            <p:spPr>
              <a:xfrm>
                <a:off x="3682050" y="3149150"/>
                <a:ext cx="295850" cy="314500"/>
              </a:xfrm>
              <a:custGeom>
                <a:avLst/>
                <a:gdLst/>
                <a:ahLst/>
                <a:cxnLst/>
                <a:rect l="l" t="t" r="r" b="b"/>
                <a:pathLst>
                  <a:path w="11834" h="12580" extrusionOk="0">
                    <a:moveTo>
                      <a:pt x="8073" y="1"/>
                    </a:moveTo>
                    <a:cubicBezTo>
                      <a:pt x="7220" y="1"/>
                      <a:pt x="6222" y="243"/>
                      <a:pt x="5167" y="775"/>
                    </a:cubicBezTo>
                    <a:cubicBezTo>
                      <a:pt x="589" y="3162"/>
                      <a:pt x="1" y="7642"/>
                      <a:pt x="1" y="12285"/>
                    </a:cubicBezTo>
                    <a:lnTo>
                      <a:pt x="295" y="12579"/>
                    </a:lnTo>
                    <a:cubicBezTo>
                      <a:pt x="589" y="12416"/>
                      <a:pt x="851" y="12154"/>
                      <a:pt x="1014" y="11827"/>
                    </a:cubicBezTo>
                    <a:cubicBezTo>
                      <a:pt x="3859" y="9440"/>
                      <a:pt x="7260" y="8230"/>
                      <a:pt x="9614" y="5091"/>
                    </a:cubicBezTo>
                    <a:cubicBezTo>
                      <a:pt x="11834" y="2091"/>
                      <a:pt x="10578" y="1"/>
                      <a:pt x="80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4"/>
              <p:cNvSpPr/>
              <p:nvPr/>
            </p:nvSpPr>
            <p:spPr>
              <a:xfrm>
                <a:off x="3593775" y="2063725"/>
                <a:ext cx="237075" cy="1716100"/>
              </a:xfrm>
              <a:custGeom>
                <a:avLst/>
                <a:gdLst/>
                <a:ahLst/>
                <a:cxnLst/>
                <a:rect l="l" t="t" r="r" b="b"/>
                <a:pathLst>
                  <a:path w="9483" h="68644" extrusionOk="0">
                    <a:moveTo>
                      <a:pt x="6744" y="1"/>
                    </a:moveTo>
                    <a:cubicBezTo>
                      <a:pt x="6614" y="1"/>
                      <a:pt x="6491" y="82"/>
                      <a:pt x="6507" y="246"/>
                    </a:cubicBezTo>
                    <a:cubicBezTo>
                      <a:pt x="7129" y="4856"/>
                      <a:pt x="8306" y="9369"/>
                      <a:pt x="8665" y="14012"/>
                    </a:cubicBezTo>
                    <a:cubicBezTo>
                      <a:pt x="8992" y="18491"/>
                      <a:pt x="8240" y="22873"/>
                      <a:pt x="6965" y="27189"/>
                    </a:cubicBezTo>
                    <a:cubicBezTo>
                      <a:pt x="5690" y="31342"/>
                      <a:pt x="3990" y="35331"/>
                      <a:pt x="2583" y="39451"/>
                    </a:cubicBezTo>
                    <a:cubicBezTo>
                      <a:pt x="1831" y="41478"/>
                      <a:pt x="1243" y="43604"/>
                      <a:pt x="785" y="45729"/>
                    </a:cubicBezTo>
                    <a:cubicBezTo>
                      <a:pt x="327" y="48018"/>
                      <a:pt x="98" y="50372"/>
                      <a:pt x="66" y="52694"/>
                    </a:cubicBezTo>
                    <a:cubicBezTo>
                      <a:pt x="0" y="58023"/>
                      <a:pt x="818" y="63288"/>
                      <a:pt x="1930" y="68454"/>
                    </a:cubicBezTo>
                    <a:cubicBezTo>
                      <a:pt x="1956" y="68586"/>
                      <a:pt x="2052" y="68643"/>
                      <a:pt x="2152" y="68643"/>
                    </a:cubicBezTo>
                    <a:cubicBezTo>
                      <a:pt x="2300" y="68643"/>
                      <a:pt x="2459" y="68518"/>
                      <a:pt x="2420" y="68323"/>
                    </a:cubicBezTo>
                    <a:cubicBezTo>
                      <a:pt x="1406" y="63680"/>
                      <a:pt x="654" y="58939"/>
                      <a:pt x="589" y="54165"/>
                    </a:cubicBezTo>
                    <a:cubicBezTo>
                      <a:pt x="523" y="51778"/>
                      <a:pt x="687" y="49358"/>
                      <a:pt x="1079" y="47004"/>
                    </a:cubicBezTo>
                    <a:cubicBezTo>
                      <a:pt x="1472" y="44813"/>
                      <a:pt x="2028" y="42655"/>
                      <a:pt x="2747" y="40563"/>
                    </a:cubicBezTo>
                    <a:cubicBezTo>
                      <a:pt x="5461" y="32388"/>
                      <a:pt x="9483" y="24442"/>
                      <a:pt x="9254" y="15614"/>
                    </a:cubicBezTo>
                    <a:cubicBezTo>
                      <a:pt x="9123" y="10415"/>
                      <a:pt x="7684" y="5380"/>
                      <a:pt x="7030" y="246"/>
                    </a:cubicBezTo>
                    <a:cubicBezTo>
                      <a:pt x="7014" y="82"/>
                      <a:pt x="6875" y="1"/>
                      <a:pt x="67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4"/>
              <p:cNvSpPr/>
              <p:nvPr/>
            </p:nvSpPr>
            <p:spPr>
              <a:xfrm>
                <a:off x="3646100" y="2460000"/>
                <a:ext cx="87650" cy="407775"/>
              </a:xfrm>
              <a:custGeom>
                <a:avLst/>
                <a:gdLst/>
                <a:ahLst/>
                <a:cxnLst/>
                <a:rect l="l" t="t" r="r" b="b"/>
                <a:pathLst>
                  <a:path w="3506" h="16311" extrusionOk="0">
                    <a:moveTo>
                      <a:pt x="249" y="0"/>
                    </a:moveTo>
                    <a:cubicBezTo>
                      <a:pt x="131" y="0"/>
                      <a:pt x="16" y="74"/>
                      <a:pt x="0" y="221"/>
                    </a:cubicBezTo>
                    <a:cubicBezTo>
                      <a:pt x="0" y="2935"/>
                      <a:pt x="294" y="5649"/>
                      <a:pt x="850" y="8297"/>
                    </a:cubicBezTo>
                    <a:cubicBezTo>
                      <a:pt x="1406" y="10946"/>
                      <a:pt x="2223" y="13562"/>
                      <a:pt x="2976" y="16145"/>
                    </a:cubicBezTo>
                    <a:cubicBezTo>
                      <a:pt x="3014" y="16261"/>
                      <a:pt x="3109" y="16311"/>
                      <a:pt x="3205" y="16311"/>
                    </a:cubicBezTo>
                    <a:cubicBezTo>
                      <a:pt x="3353" y="16311"/>
                      <a:pt x="3506" y="16192"/>
                      <a:pt x="3466" y="16014"/>
                    </a:cubicBezTo>
                    <a:cubicBezTo>
                      <a:pt x="2714" y="13463"/>
                      <a:pt x="1962" y="10913"/>
                      <a:pt x="1406" y="8330"/>
                    </a:cubicBezTo>
                    <a:cubicBezTo>
                      <a:pt x="817" y="5681"/>
                      <a:pt x="523" y="2967"/>
                      <a:pt x="523" y="221"/>
                    </a:cubicBezTo>
                    <a:cubicBezTo>
                      <a:pt x="490" y="74"/>
                      <a:pt x="368" y="0"/>
                      <a:pt x="2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4"/>
              <p:cNvSpPr/>
              <p:nvPr/>
            </p:nvSpPr>
            <p:spPr>
              <a:xfrm>
                <a:off x="3665625" y="2549050"/>
                <a:ext cx="372200" cy="491475"/>
              </a:xfrm>
              <a:custGeom>
                <a:avLst/>
                <a:gdLst/>
                <a:ahLst/>
                <a:cxnLst/>
                <a:rect l="l" t="t" r="r" b="b"/>
                <a:pathLst>
                  <a:path w="14888" h="19659" extrusionOk="0">
                    <a:moveTo>
                      <a:pt x="14581" y="1"/>
                    </a:moveTo>
                    <a:cubicBezTo>
                      <a:pt x="14480" y="1"/>
                      <a:pt x="14385" y="58"/>
                      <a:pt x="14358" y="190"/>
                    </a:cubicBezTo>
                    <a:cubicBezTo>
                      <a:pt x="13704" y="3264"/>
                      <a:pt x="12560" y="6239"/>
                      <a:pt x="10990" y="8953"/>
                    </a:cubicBezTo>
                    <a:cubicBezTo>
                      <a:pt x="9388" y="11831"/>
                      <a:pt x="7361" y="14577"/>
                      <a:pt x="4778" y="16670"/>
                    </a:cubicBezTo>
                    <a:cubicBezTo>
                      <a:pt x="3470" y="17782"/>
                      <a:pt x="1933" y="18632"/>
                      <a:pt x="298" y="19155"/>
                    </a:cubicBezTo>
                    <a:cubicBezTo>
                      <a:pt x="1" y="19244"/>
                      <a:pt x="82" y="19658"/>
                      <a:pt x="345" y="19658"/>
                    </a:cubicBezTo>
                    <a:cubicBezTo>
                      <a:pt x="372" y="19658"/>
                      <a:pt x="399" y="19654"/>
                      <a:pt x="429" y="19646"/>
                    </a:cubicBezTo>
                    <a:lnTo>
                      <a:pt x="396" y="19646"/>
                    </a:lnTo>
                    <a:cubicBezTo>
                      <a:pt x="3470" y="18730"/>
                      <a:pt x="5988" y="16572"/>
                      <a:pt x="8015" y="14152"/>
                    </a:cubicBezTo>
                    <a:cubicBezTo>
                      <a:pt x="10238" y="11504"/>
                      <a:pt x="12037" y="8528"/>
                      <a:pt x="13312" y="5324"/>
                    </a:cubicBezTo>
                    <a:cubicBezTo>
                      <a:pt x="13999" y="3722"/>
                      <a:pt x="14489" y="2021"/>
                      <a:pt x="14849" y="321"/>
                    </a:cubicBezTo>
                    <a:cubicBezTo>
                      <a:pt x="14888" y="126"/>
                      <a:pt x="14729" y="1"/>
                      <a:pt x="145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4"/>
              <p:cNvSpPr/>
              <p:nvPr/>
            </p:nvSpPr>
            <p:spPr>
              <a:xfrm>
                <a:off x="3470325" y="2998700"/>
                <a:ext cx="134525" cy="437400"/>
              </a:xfrm>
              <a:custGeom>
                <a:avLst/>
                <a:gdLst/>
                <a:ahLst/>
                <a:cxnLst/>
                <a:rect l="l" t="t" r="r" b="b"/>
                <a:pathLst>
                  <a:path w="5381" h="17496" extrusionOk="0">
                    <a:moveTo>
                      <a:pt x="295" y="0"/>
                    </a:moveTo>
                    <a:cubicBezTo>
                      <a:pt x="173" y="0"/>
                      <a:pt x="50" y="74"/>
                      <a:pt x="34" y="221"/>
                    </a:cubicBezTo>
                    <a:cubicBezTo>
                      <a:pt x="1" y="3262"/>
                      <a:pt x="361" y="6303"/>
                      <a:pt x="1145" y="9245"/>
                    </a:cubicBezTo>
                    <a:cubicBezTo>
                      <a:pt x="1930" y="12123"/>
                      <a:pt x="3173" y="14870"/>
                      <a:pt x="4808" y="17387"/>
                    </a:cubicBezTo>
                    <a:cubicBezTo>
                      <a:pt x="4865" y="17464"/>
                      <a:pt x="4942" y="17496"/>
                      <a:pt x="5018" y="17496"/>
                    </a:cubicBezTo>
                    <a:cubicBezTo>
                      <a:pt x="5202" y="17496"/>
                      <a:pt x="5381" y="17311"/>
                      <a:pt x="5265" y="17126"/>
                    </a:cubicBezTo>
                    <a:cubicBezTo>
                      <a:pt x="3630" y="14641"/>
                      <a:pt x="2421" y="11959"/>
                      <a:pt x="1636" y="9115"/>
                    </a:cubicBezTo>
                    <a:cubicBezTo>
                      <a:pt x="884" y="6205"/>
                      <a:pt x="524" y="3229"/>
                      <a:pt x="557" y="221"/>
                    </a:cubicBezTo>
                    <a:cubicBezTo>
                      <a:pt x="540" y="74"/>
                      <a:pt x="418" y="0"/>
                      <a:pt x="2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4"/>
              <p:cNvSpPr/>
              <p:nvPr/>
            </p:nvSpPr>
            <p:spPr>
              <a:xfrm>
                <a:off x="3605550" y="3236975"/>
                <a:ext cx="234450" cy="359700"/>
              </a:xfrm>
              <a:custGeom>
                <a:avLst/>
                <a:gdLst/>
                <a:ahLst/>
                <a:cxnLst/>
                <a:rect l="l" t="t" r="r" b="b"/>
                <a:pathLst>
                  <a:path w="9378" h="14388" extrusionOk="0">
                    <a:moveTo>
                      <a:pt x="8999" y="1"/>
                    </a:moveTo>
                    <a:cubicBezTo>
                      <a:pt x="8939" y="1"/>
                      <a:pt x="8875" y="23"/>
                      <a:pt x="8816" y="74"/>
                    </a:cubicBezTo>
                    <a:cubicBezTo>
                      <a:pt x="6756" y="1873"/>
                      <a:pt x="5088" y="4063"/>
                      <a:pt x="3878" y="6548"/>
                    </a:cubicBezTo>
                    <a:cubicBezTo>
                      <a:pt x="3257" y="7758"/>
                      <a:pt x="2766" y="9001"/>
                      <a:pt x="2276" y="10276"/>
                    </a:cubicBezTo>
                    <a:cubicBezTo>
                      <a:pt x="1753" y="11617"/>
                      <a:pt x="1360" y="13023"/>
                      <a:pt x="183" y="13971"/>
                    </a:cubicBezTo>
                    <a:cubicBezTo>
                      <a:pt x="1" y="14127"/>
                      <a:pt x="192" y="14387"/>
                      <a:pt x="393" y="14387"/>
                    </a:cubicBezTo>
                    <a:cubicBezTo>
                      <a:pt x="445" y="14387"/>
                      <a:pt x="496" y="14370"/>
                      <a:pt x="543" y="14330"/>
                    </a:cubicBezTo>
                    <a:cubicBezTo>
                      <a:pt x="1589" y="13480"/>
                      <a:pt x="2080" y="12303"/>
                      <a:pt x="2505" y="11061"/>
                    </a:cubicBezTo>
                    <a:cubicBezTo>
                      <a:pt x="2995" y="9687"/>
                      <a:pt x="3519" y="8347"/>
                      <a:pt x="4140" y="7072"/>
                    </a:cubicBezTo>
                    <a:cubicBezTo>
                      <a:pt x="5350" y="4521"/>
                      <a:pt x="7083" y="2265"/>
                      <a:pt x="9175" y="434"/>
                    </a:cubicBezTo>
                    <a:cubicBezTo>
                      <a:pt x="9378" y="257"/>
                      <a:pt x="9208" y="1"/>
                      <a:pt x="89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4"/>
              <p:cNvSpPr/>
              <p:nvPr/>
            </p:nvSpPr>
            <p:spPr>
              <a:xfrm>
                <a:off x="3701150" y="2130750"/>
                <a:ext cx="136925" cy="98575"/>
              </a:xfrm>
              <a:custGeom>
                <a:avLst/>
                <a:gdLst/>
                <a:ahLst/>
                <a:cxnLst/>
                <a:rect l="l" t="t" r="r" b="b"/>
                <a:pathLst>
                  <a:path w="5477" h="3943" extrusionOk="0">
                    <a:moveTo>
                      <a:pt x="5147" y="1"/>
                    </a:moveTo>
                    <a:cubicBezTo>
                      <a:pt x="5046" y="1"/>
                      <a:pt x="4952" y="54"/>
                      <a:pt x="4926" y="181"/>
                    </a:cubicBezTo>
                    <a:cubicBezTo>
                      <a:pt x="4504" y="1267"/>
                      <a:pt x="3998" y="2326"/>
                      <a:pt x="3382" y="3305"/>
                    </a:cubicBezTo>
                    <a:lnTo>
                      <a:pt x="3382" y="3305"/>
                    </a:lnTo>
                    <a:cubicBezTo>
                      <a:pt x="2430" y="2559"/>
                      <a:pt x="1496" y="1819"/>
                      <a:pt x="479" y="1162"/>
                    </a:cubicBezTo>
                    <a:cubicBezTo>
                      <a:pt x="434" y="1128"/>
                      <a:pt x="390" y="1114"/>
                      <a:pt x="347" y="1114"/>
                    </a:cubicBezTo>
                    <a:cubicBezTo>
                      <a:pt x="143" y="1114"/>
                      <a:pt x="1" y="1451"/>
                      <a:pt x="218" y="1587"/>
                    </a:cubicBezTo>
                    <a:cubicBezTo>
                      <a:pt x="1264" y="2273"/>
                      <a:pt x="2245" y="3091"/>
                      <a:pt x="3259" y="3876"/>
                    </a:cubicBezTo>
                    <a:cubicBezTo>
                      <a:pt x="3316" y="3918"/>
                      <a:pt x="3385" y="3943"/>
                      <a:pt x="3454" y="3943"/>
                    </a:cubicBezTo>
                    <a:cubicBezTo>
                      <a:pt x="3542" y="3943"/>
                      <a:pt x="3628" y="3902"/>
                      <a:pt x="3684" y="3810"/>
                    </a:cubicBezTo>
                    <a:cubicBezTo>
                      <a:pt x="4370" y="2731"/>
                      <a:pt x="4959" y="1554"/>
                      <a:pt x="5417" y="312"/>
                    </a:cubicBezTo>
                    <a:cubicBezTo>
                      <a:pt x="5477" y="132"/>
                      <a:pt x="5304" y="1"/>
                      <a:pt x="5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4"/>
              <p:cNvSpPr/>
              <p:nvPr/>
            </p:nvSpPr>
            <p:spPr>
              <a:xfrm>
                <a:off x="3730575" y="2251775"/>
                <a:ext cx="115375" cy="59750"/>
              </a:xfrm>
              <a:custGeom>
                <a:avLst/>
                <a:gdLst/>
                <a:ahLst/>
                <a:cxnLst/>
                <a:rect l="l" t="t" r="r" b="b"/>
                <a:pathLst>
                  <a:path w="4615" h="2390" extrusionOk="0">
                    <a:moveTo>
                      <a:pt x="337" y="0"/>
                    </a:moveTo>
                    <a:cubicBezTo>
                      <a:pt x="121" y="0"/>
                      <a:pt x="1" y="343"/>
                      <a:pt x="218" y="506"/>
                    </a:cubicBezTo>
                    <a:cubicBezTo>
                      <a:pt x="1101" y="1095"/>
                      <a:pt x="1885" y="1814"/>
                      <a:pt x="2801" y="2370"/>
                    </a:cubicBezTo>
                    <a:cubicBezTo>
                      <a:pt x="2837" y="2382"/>
                      <a:pt x="2877" y="2389"/>
                      <a:pt x="2919" y="2389"/>
                    </a:cubicBezTo>
                    <a:cubicBezTo>
                      <a:pt x="2990" y="2389"/>
                      <a:pt x="3066" y="2367"/>
                      <a:pt x="3128" y="2304"/>
                    </a:cubicBezTo>
                    <a:cubicBezTo>
                      <a:pt x="3651" y="1716"/>
                      <a:pt x="4109" y="1095"/>
                      <a:pt x="4501" y="408"/>
                    </a:cubicBezTo>
                    <a:cubicBezTo>
                      <a:pt x="4614" y="205"/>
                      <a:pt x="4431" y="17"/>
                      <a:pt x="4253" y="17"/>
                    </a:cubicBezTo>
                    <a:cubicBezTo>
                      <a:pt x="4173" y="17"/>
                      <a:pt x="4094" y="55"/>
                      <a:pt x="4044" y="146"/>
                    </a:cubicBezTo>
                    <a:cubicBezTo>
                      <a:pt x="3714" y="746"/>
                      <a:pt x="3329" y="1290"/>
                      <a:pt x="2890" y="1805"/>
                    </a:cubicBezTo>
                    <a:lnTo>
                      <a:pt x="2890" y="1805"/>
                    </a:lnTo>
                    <a:cubicBezTo>
                      <a:pt x="2047" y="1266"/>
                      <a:pt x="1306" y="600"/>
                      <a:pt x="479" y="48"/>
                    </a:cubicBezTo>
                    <a:cubicBezTo>
                      <a:pt x="429" y="15"/>
                      <a:pt x="381" y="0"/>
                      <a:pt x="3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4"/>
              <p:cNvSpPr/>
              <p:nvPr/>
            </p:nvSpPr>
            <p:spPr>
              <a:xfrm>
                <a:off x="3920750" y="2692600"/>
                <a:ext cx="109450" cy="93575"/>
              </a:xfrm>
              <a:custGeom>
                <a:avLst/>
                <a:gdLst/>
                <a:ahLst/>
                <a:cxnLst/>
                <a:rect l="l" t="t" r="r" b="b"/>
                <a:pathLst>
                  <a:path w="4378" h="3743" extrusionOk="0">
                    <a:moveTo>
                      <a:pt x="281" y="1"/>
                    </a:moveTo>
                    <a:cubicBezTo>
                      <a:pt x="264" y="1"/>
                      <a:pt x="247" y="3"/>
                      <a:pt x="230" y="7"/>
                    </a:cubicBezTo>
                    <a:cubicBezTo>
                      <a:pt x="99" y="72"/>
                      <a:pt x="1" y="203"/>
                      <a:pt x="66" y="334"/>
                    </a:cubicBezTo>
                    <a:cubicBezTo>
                      <a:pt x="164" y="1478"/>
                      <a:pt x="491" y="2590"/>
                      <a:pt x="982" y="3604"/>
                    </a:cubicBezTo>
                    <a:cubicBezTo>
                      <a:pt x="1008" y="3684"/>
                      <a:pt x="1102" y="3743"/>
                      <a:pt x="1189" y="3743"/>
                    </a:cubicBezTo>
                    <a:cubicBezTo>
                      <a:pt x="1207" y="3743"/>
                      <a:pt x="1226" y="3740"/>
                      <a:pt x="1243" y="3734"/>
                    </a:cubicBezTo>
                    <a:cubicBezTo>
                      <a:pt x="2388" y="3309"/>
                      <a:pt x="3663" y="2917"/>
                      <a:pt x="4284" y="1805"/>
                    </a:cubicBezTo>
                    <a:cubicBezTo>
                      <a:pt x="4377" y="1619"/>
                      <a:pt x="4222" y="1450"/>
                      <a:pt x="4054" y="1450"/>
                    </a:cubicBezTo>
                    <a:cubicBezTo>
                      <a:pt x="3986" y="1450"/>
                      <a:pt x="3916" y="1478"/>
                      <a:pt x="3859" y="1544"/>
                    </a:cubicBezTo>
                    <a:cubicBezTo>
                      <a:pt x="3341" y="2488"/>
                      <a:pt x="2285" y="2836"/>
                      <a:pt x="1324" y="3170"/>
                    </a:cubicBezTo>
                    <a:lnTo>
                      <a:pt x="1324" y="3170"/>
                    </a:lnTo>
                    <a:cubicBezTo>
                      <a:pt x="1131" y="2755"/>
                      <a:pt x="969" y="2297"/>
                      <a:pt x="883" y="1838"/>
                    </a:cubicBezTo>
                    <a:cubicBezTo>
                      <a:pt x="720" y="1282"/>
                      <a:pt x="622" y="759"/>
                      <a:pt x="556" y="203"/>
                    </a:cubicBezTo>
                    <a:cubicBezTo>
                      <a:pt x="500" y="89"/>
                      <a:pt x="394" y="1"/>
                      <a:pt x="2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4"/>
              <p:cNvSpPr/>
              <p:nvPr/>
            </p:nvSpPr>
            <p:spPr>
              <a:xfrm>
                <a:off x="3961000" y="2597975"/>
                <a:ext cx="94650" cy="79700"/>
              </a:xfrm>
              <a:custGeom>
                <a:avLst/>
                <a:gdLst/>
                <a:ahLst/>
                <a:cxnLst/>
                <a:rect l="l" t="t" r="r" b="b"/>
                <a:pathLst>
                  <a:path w="3786" h="3188" extrusionOk="0">
                    <a:moveTo>
                      <a:pt x="346" y="1"/>
                    </a:moveTo>
                    <a:cubicBezTo>
                      <a:pt x="175" y="1"/>
                      <a:pt x="1" y="188"/>
                      <a:pt x="91" y="391"/>
                    </a:cubicBezTo>
                    <a:cubicBezTo>
                      <a:pt x="516" y="1176"/>
                      <a:pt x="1006" y="2026"/>
                      <a:pt x="1105" y="2942"/>
                    </a:cubicBezTo>
                    <a:cubicBezTo>
                      <a:pt x="1105" y="3076"/>
                      <a:pt x="1214" y="3188"/>
                      <a:pt x="1344" y="3188"/>
                    </a:cubicBezTo>
                    <a:cubicBezTo>
                      <a:pt x="1373" y="3188"/>
                      <a:pt x="1402" y="3182"/>
                      <a:pt x="1432" y="3171"/>
                    </a:cubicBezTo>
                    <a:cubicBezTo>
                      <a:pt x="2249" y="2942"/>
                      <a:pt x="2805" y="2222"/>
                      <a:pt x="3590" y="1895"/>
                    </a:cubicBezTo>
                    <a:cubicBezTo>
                      <a:pt x="3720" y="1863"/>
                      <a:pt x="3786" y="1732"/>
                      <a:pt x="3753" y="1601"/>
                    </a:cubicBezTo>
                    <a:cubicBezTo>
                      <a:pt x="3725" y="1487"/>
                      <a:pt x="3622" y="1399"/>
                      <a:pt x="3510" y="1399"/>
                    </a:cubicBezTo>
                    <a:cubicBezTo>
                      <a:pt x="3493" y="1399"/>
                      <a:pt x="3476" y="1401"/>
                      <a:pt x="3459" y="1405"/>
                    </a:cubicBezTo>
                    <a:cubicBezTo>
                      <a:pt x="3066" y="1601"/>
                      <a:pt x="2674" y="1830"/>
                      <a:pt x="2347" y="2092"/>
                    </a:cubicBezTo>
                    <a:cubicBezTo>
                      <a:pt x="2103" y="2287"/>
                      <a:pt x="1841" y="2445"/>
                      <a:pt x="1575" y="2581"/>
                    </a:cubicBezTo>
                    <a:lnTo>
                      <a:pt x="1575" y="2581"/>
                    </a:lnTo>
                    <a:cubicBezTo>
                      <a:pt x="1405" y="1709"/>
                      <a:pt x="952" y="907"/>
                      <a:pt x="549" y="130"/>
                    </a:cubicBezTo>
                    <a:cubicBezTo>
                      <a:pt x="498" y="38"/>
                      <a:pt x="422" y="1"/>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4"/>
              <p:cNvSpPr/>
              <p:nvPr/>
            </p:nvSpPr>
            <p:spPr>
              <a:xfrm>
                <a:off x="3608050" y="2517925"/>
                <a:ext cx="88625" cy="70225"/>
              </a:xfrm>
              <a:custGeom>
                <a:avLst/>
                <a:gdLst/>
                <a:ahLst/>
                <a:cxnLst/>
                <a:rect l="l" t="t" r="r" b="b"/>
                <a:pathLst>
                  <a:path w="3545" h="2809" extrusionOk="0">
                    <a:moveTo>
                      <a:pt x="3207" y="1"/>
                    </a:moveTo>
                    <a:cubicBezTo>
                      <a:pt x="3140" y="1"/>
                      <a:pt x="3073" y="28"/>
                      <a:pt x="3026" y="95"/>
                    </a:cubicBezTo>
                    <a:cubicBezTo>
                      <a:pt x="2623" y="758"/>
                      <a:pt x="2244" y="1446"/>
                      <a:pt x="1892" y="2138"/>
                    </a:cubicBezTo>
                    <a:lnTo>
                      <a:pt x="1892" y="2138"/>
                    </a:lnTo>
                    <a:cubicBezTo>
                      <a:pt x="1366" y="1685"/>
                      <a:pt x="919" y="1157"/>
                      <a:pt x="574" y="552"/>
                    </a:cubicBezTo>
                    <a:cubicBezTo>
                      <a:pt x="516" y="476"/>
                      <a:pt x="439" y="444"/>
                      <a:pt x="363" y="444"/>
                    </a:cubicBezTo>
                    <a:cubicBezTo>
                      <a:pt x="179" y="444"/>
                      <a:pt x="0" y="629"/>
                      <a:pt x="116" y="814"/>
                    </a:cubicBezTo>
                    <a:cubicBezTo>
                      <a:pt x="574" y="1566"/>
                      <a:pt x="1162" y="2220"/>
                      <a:pt x="1849" y="2776"/>
                    </a:cubicBezTo>
                    <a:cubicBezTo>
                      <a:pt x="1893" y="2798"/>
                      <a:pt x="1936" y="2808"/>
                      <a:pt x="1979" y="2808"/>
                    </a:cubicBezTo>
                    <a:cubicBezTo>
                      <a:pt x="2063" y="2808"/>
                      <a:pt x="2143" y="2765"/>
                      <a:pt x="2209" y="2678"/>
                    </a:cubicBezTo>
                    <a:cubicBezTo>
                      <a:pt x="2568" y="1893"/>
                      <a:pt x="2993" y="1108"/>
                      <a:pt x="3451" y="356"/>
                    </a:cubicBezTo>
                    <a:cubicBezTo>
                      <a:pt x="3544" y="170"/>
                      <a:pt x="3373" y="1"/>
                      <a:pt x="32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4"/>
              <p:cNvSpPr/>
              <p:nvPr/>
            </p:nvSpPr>
            <p:spPr>
              <a:xfrm>
                <a:off x="3749075" y="3248825"/>
                <a:ext cx="76800" cy="80900"/>
              </a:xfrm>
              <a:custGeom>
                <a:avLst/>
                <a:gdLst/>
                <a:ahLst/>
                <a:cxnLst/>
                <a:rect l="l" t="t" r="r" b="b"/>
                <a:pathLst>
                  <a:path w="3072" h="3236" extrusionOk="0">
                    <a:moveTo>
                      <a:pt x="275" y="1"/>
                    </a:moveTo>
                    <a:cubicBezTo>
                      <a:pt x="156" y="1"/>
                      <a:pt x="34" y="74"/>
                      <a:pt x="1" y="221"/>
                    </a:cubicBezTo>
                    <a:lnTo>
                      <a:pt x="1" y="2968"/>
                    </a:lnTo>
                    <a:cubicBezTo>
                      <a:pt x="1" y="3139"/>
                      <a:pt x="126" y="3236"/>
                      <a:pt x="266" y="3236"/>
                    </a:cubicBezTo>
                    <a:cubicBezTo>
                      <a:pt x="286" y="3236"/>
                      <a:pt x="307" y="3234"/>
                      <a:pt x="328" y="3230"/>
                    </a:cubicBezTo>
                    <a:cubicBezTo>
                      <a:pt x="1145" y="2935"/>
                      <a:pt x="2061" y="3001"/>
                      <a:pt x="2846" y="2543"/>
                    </a:cubicBezTo>
                    <a:cubicBezTo>
                      <a:pt x="3071" y="2374"/>
                      <a:pt x="2932" y="2059"/>
                      <a:pt x="2701" y="2059"/>
                    </a:cubicBezTo>
                    <a:cubicBezTo>
                      <a:pt x="2664" y="2059"/>
                      <a:pt x="2625" y="2067"/>
                      <a:pt x="2584" y="2085"/>
                    </a:cubicBezTo>
                    <a:cubicBezTo>
                      <a:pt x="1963" y="2452"/>
                      <a:pt x="1220" y="2454"/>
                      <a:pt x="524" y="2636"/>
                    </a:cubicBezTo>
                    <a:lnTo>
                      <a:pt x="524" y="2636"/>
                    </a:lnTo>
                    <a:lnTo>
                      <a:pt x="524" y="221"/>
                    </a:lnTo>
                    <a:cubicBezTo>
                      <a:pt x="508" y="74"/>
                      <a:pt x="393" y="1"/>
                      <a:pt x="2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4"/>
              <p:cNvSpPr/>
              <p:nvPr/>
            </p:nvSpPr>
            <p:spPr>
              <a:xfrm>
                <a:off x="3430050" y="3074500"/>
                <a:ext cx="102300" cy="70400"/>
              </a:xfrm>
              <a:custGeom>
                <a:avLst/>
                <a:gdLst/>
                <a:ahLst/>
                <a:cxnLst/>
                <a:rect l="l" t="t" r="r" b="b"/>
                <a:pathLst>
                  <a:path w="4092" h="2816" extrusionOk="0">
                    <a:moveTo>
                      <a:pt x="3774" y="0"/>
                    </a:moveTo>
                    <a:cubicBezTo>
                      <a:pt x="3675" y="0"/>
                      <a:pt x="3579" y="51"/>
                      <a:pt x="3541" y="164"/>
                    </a:cubicBezTo>
                    <a:cubicBezTo>
                      <a:pt x="3209" y="950"/>
                      <a:pt x="2765" y="1651"/>
                      <a:pt x="2184" y="2243"/>
                    </a:cubicBezTo>
                    <a:lnTo>
                      <a:pt x="2184" y="2243"/>
                    </a:lnTo>
                    <a:cubicBezTo>
                      <a:pt x="1588" y="1785"/>
                      <a:pt x="1047" y="1297"/>
                      <a:pt x="533" y="753"/>
                    </a:cubicBezTo>
                    <a:cubicBezTo>
                      <a:pt x="477" y="689"/>
                      <a:pt x="413" y="662"/>
                      <a:pt x="351" y="662"/>
                    </a:cubicBezTo>
                    <a:cubicBezTo>
                      <a:pt x="163" y="662"/>
                      <a:pt x="0" y="915"/>
                      <a:pt x="173" y="1113"/>
                    </a:cubicBezTo>
                    <a:cubicBezTo>
                      <a:pt x="729" y="1701"/>
                      <a:pt x="1383" y="2290"/>
                      <a:pt x="2070" y="2780"/>
                    </a:cubicBezTo>
                    <a:cubicBezTo>
                      <a:pt x="2107" y="2805"/>
                      <a:pt x="2149" y="2816"/>
                      <a:pt x="2193" y="2816"/>
                    </a:cubicBezTo>
                    <a:cubicBezTo>
                      <a:pt x="2263" y="2816"/>
                      <a:pt x="2336" y="2788"/>
                      <a:pt x="2397" y="2747"/>
                    </a:cubicBezTo>
                    <a:cubicBezTo>
                      <a:pt x="3083" y="2061"/>
                      <a:pt x="3639" y="1211"/>
                      <a:pt x="4032" y="328"/>
                    </a:cubicBezTo>
                    <a:cubicBezTo>
                      <a:pt x="4092" y="127"/>
                      <a:pt x="3930" y="0"/>
                      <a:pt x="3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4"/>
              <p:cNvSpPr/>
              <p:nvPr/>
            </p:nvSpPr>
            <p:spPr>
              <a:xfrm>
                <a:off x="3433200" y="3016500"/>
                <a:ext cx="89825" cy="57625"/>
              </a:xfrm>
              <a:custGeom>
                <a:avLst/>
                <a:gdLst/>
                <a:ahLst/>
                <a:cxnLst/>
                <a:rect l="l" t="t" r="r" b="b"/>
                <a:pathLst>
                  <a:path w="3593" h="2305" extrusionOk="0">
                    <a:moveTo>
                      <a:pt x="3260" y="0"/>
                    </a:moveTo>
                    <a:cubicBezTo>
                      <a:pt x="3184" y="0"/>
                      <a:pt x="3107" y="38"/>
                      <a:pt x="3055" y="130"/>
                    </a:cubicBezTo>
                    <a:cubicBezTo>
                      <a:pt x="2723" y="735"/>
                      <a:pt x="2306" y="1284"/>
                      <a:pt x="1780" y="1725"/>
                    </a:cubicBezTo>
                    <a:lnTo>
                      <a:pt x="1780" y="1725"/>
                    </a:lnTo>
                    <a:cubicBezTo>
                      <a:pt x="1339" y="1367"/>
                      <a:pt x="925" y="1005"/>
                      <a:pt x="538" y="588"/>
                    </a:cubicBezTo>
                    <a:cubicBezTo>
                      <a:pt x="486" y="536"/>
                      <a:pt x="428" y="515"/>
                      <a:pt x="371" y="515"/>
                    </a:cubicBezTo>
                    <a:cubicBezTo>
                      <a:pt x="176" y="515"/>
                      <a:pt x="1" y="770"/>
                      <a:pt x="178" y="948"/>
                    </a:cubicBezTo>
                    <a:cubicBezTo>
                      <a:pt x="636" y="1438"/>
                      <a:pt x="1126" y="1863"/>
                      <a:pt x="1649" y="2255"/>
                    </a:cubicBezTo>
                    <a:cubicBezTo>
                      <a:pt x="1682" y="2288"/>
                      <a:pt x="1723" y="2304"/>
                      <a:pt x="1768" y="2304"/>
                    </a:cubicBezTo>
                    <a:cubicBezTo>
                      <a:pt x="1813" y="2304"/>
                      <a:pt x="1862" y="2288"/>
                      <a:pt x="1911" y="2255"/>
                    </a:cubicBezTo>
                    <a:cubicBezTo>
                      <a:pt x="2565" y="1765"/>
                      <a:pt x="3088" y="1111"/>
                      <a:pt x="3480" y="359"/>
                    </a:cubicBezTo>
                    <a:cubicBezTo>
                      <a:pt x="3593" y="180"/>
                      <a:pt x="3428" y="0"/>
                      <a:pt x="3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 name="Google Shape;564;p24"/>
            <p:cNvGrpSpPr/>
            <p:nvPr/>
          </p:nvGrpSpPr>
          <p:grpSpPr>
            <a:xfrm rot="-8100000">
              <a:off x="7329122" y="2886771"/>
              <a:ext cx="652398" cy="503875"/>
              <a:chOff x="5467375" y="2021125"/>
              <a:chExt cx="618800" cy="477925"/>
            </a:xfrm>
          </p:grpSpPr>
          <p:sp>
            <p:nvSpPr>
              <p:cNvPr id="565" name="Google Shape;565;p24"/>
              <p:cNvSpPr/>
              <p:nvPr/>
            </p:nvSpPr>
            <p:spPr>
              <a:xfrm>
                <a:off x="5467375" y="2021125"/>
                <a:ext cx="618800" cy="466075"/>
              </a:xfrm>
              <a:custGeom>
                <a:avLst/>
                <a:gdLst/>
                <a:ahLst/>
                <a:cxnLst/>
                <a:rect l="l" t="t" r="r" b="b"/>
                <a:pathLst>
                  <a:path w="24752" h="18643" extrusionOk="0">
                    <a:moveTo>
                      <a:pt x="14240" y="1"/>
                    </a:moveTo>
                    <a:cubicBezTo>
                      <a:pt x="11170" y="1"/>
                      <a:pt x="9340" y="7681"/>
                      <a:pt x="8339" y="9683"/>
                    </a:cubicBezTo>
                    <a:cubicBezTo>
                      <a:pt x="8143" y="7296"/>
                      <a:pt x="7129" y="4942"/>
                      <a:pt x="5854" y="2882"/>
                    </a:cubicBezTo>
                    <a:cubicBezTo>
                      <a:pt x="4786" y="1379"/>
                      <a:pt x="3826" y="259"/>
                      <a:pt x="3009" y="259"/>
                    </a:cubicBezTo>
                    <a:cubicBezTo>
                      <a:pt x="2476" y="259"/>
                      <a:pt x="2004" y="737"/>
                      <a:pt x="1603" y="1901"/>
                    </a:cubicBezTo>
                    <a:cubicBezTo>
                      <a:pt x="1" y="6904"/>
                      <a:pt x="5331" y="14195"/>
                      <a:pt x="7260" y="18642"/>
                    </a:cubicBezTo>
                    <a:cubicBezTo>
                      <a:pt x="10857" y="17923"/>
                      <a:pt x="18116" y="14620"/>
                      <a:pt x="20797" y="12037"/>
                    </a:cubicBezTo>
                    <a:cubicBezTo>
                      <a:pt x="24751" y="8624"/>
                      <a:pt x="24034" y="6689"/>
                      <a:pt x="21493" y="6689"/>
                    </a:cubicBezTo>
                    <a:cubicBezTo>
                      <a:pt x="19579" y="6689"/>
                      <a:pt x="16632" y="7786"/>
                      <a:pt x="13865" y="10173"/>
                    </a:cubicBezTo>
                    <a:cubicBezTo>
                      <a:pt x="14355" y="8310"/>
                      <a:pt x="17592" y="462"/>
                      <a:pt x="14355" y="4"/>
                    </a:cubicBezTo>
                    <a:cubicBezTo>
                      <a:pt x="14317" y="2"/>
                      <a:pt x="14278" y="1"/>
                      <a:pt x="14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4"/>
              <p:cNvSpPr/>
              <p:nvPr/>
            </p:nvSpPr>
            <p:spPr>
              <a:xfrm>
                <a:off x="5539325" y="2192000"/>
                <a:ext cx="396975" cy="298450"/>
              </a:xfrm>
              <a:custGeom>
                <a:avLst/>
                <a:gdLst/>
                <a:ahLst/>
                <a:cxnLst/>
                <a:rect l="l" t="t" r="r" b="b"/>
                <a:pathLst>
                  <a:path w="15879" h="11938" extrusionOk="0">
                    <a:moveTo>
                      <a:pt x="9112" y="1"/>
                    </a:moveTo>
                    <a:cubicBezTo>
                      <a:pt x="7163" y="1"/>
                      <a:pt x="5976" y="4925"/>
                      <a:pt x="5330" y="6216"/>
                    </a:cubicBezTo>
                    <a:cubicBezTo>
                      <a:pt x="5166" y="4646"/>
                      <a:pt x="4611" y="3142"/>
                      <a:pt x="3728" y="1834"/>
                    </a:cubicBezTo>
                    <a:cubicBezTo>
                      <a:pt x="3057" y="868"/>
                      <a:pt x="2446" y="151"/>
                      <a:pt x="1923" y="151"/>
                    </a:cubicBezTo>
                    <a:cubicBezTo>
                      <a:pt x="1579" y="151"/>
                      <a:pt x="1273" y="461"/>
                      <a:pt x="1014" y="1213"/>
                    </a:cubicBezTo>
                    <a:cubicBezTo>
                      <a:pt x="0" y="4417"/>
                      <a:pt x="3433" y="9093"/>
                      <a:pt x="4643" y="11938"/>
                    </a:cubicBezTo>
                    <a:cubicBezTo>
                      <a:pt x="6965" y="11480"/>
                      <a:pt x="11608" y="9355"/>
                      <a:pt x="13341" y="7720"/>
                    </a:cubicBezTo>
                    <a:cubicBezTo>
                      <a:pt x="15878" y="5519"/>
                      <a:pt x="15414" y="4275"/>
                      <a:pt x="13782" y="4275"/>
                    </a:cubicBezTo>
                    <a:cubicBezTo>
                      <a:pt x="12553" y="4275"/>
                      <a:pt x="10663" y="4980"/>
                      <a:pt x="8894" y="6510"/>
                    </a:cubicBezTo>
                    <a:cubicBezTo>
                      <a:pt x="9188" y="5300"/>
                      <a:pt x="11281" y="297"/>
                      <a:pt x="9188" y="3"/>
                    </a:cubicBezTo>
                    <a:cubicBezTo>
                      <a:pt x="9163" y="1"/>
                      <a:pt x="9137" y="1"/>
                      <a:pt x="91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4"/>
              <p:cNvSpPr/>
              <p:nvPr/>
            </p:nvSpPr>
            <p:spPr>
              <a:xfrm>
                <a:off x="5599650" y="2246200"/>
                <a:ext cx="68025" cy="247125"/>
              </a:xfrm>
              <a:custGeom>
                <a:avLst/>
                <a:gdLst/>
                <a:ahLst/>
                <a:cxnLst/>
                <a:rect l="l" t="t" r="r" b="b"/>
                <a:pathLst>
                  <a:path w="2721" h="9885" extrusionOk="0">
                    <a:moveTo>
                      <a:pt x="307" y="0"/>
                    </a:moveTo>
                    <a:cubicBezTo>
                      <a:pt x="159" y="0"/>
                      <a:pt x="1" y="125"/>
                      <a:pt x="40" y="320"/>
                    </a:cubicBezTo>
                    <a:cubicBezTo>
                      <a:pt x="367" y="1857"/>
                      <a:pt x="824" y="3394"/>
                      <a:pt x="1413" y="4865"/>
                    </a:cubicBezTo>
                    <a:cubicBezTo>
                      <a:pt x="1969" y="6402"/>
                      <a:pt x="2198" y="8037"/>
                      <a:pt x="2067" y="9639"/>
                    </a:cubicBezTo>
                    <a:cubicBezTo>
                      <a:pt x="2050" y="9803"/>
                      <a:pt x="2165" y="9884"/>
                      <a:pt x="2292" y="9884"/>
                    </a:cubicBezTo>
                    <a:cubicBezTo>
                      <a:pt x="2418" y="9884"/>
                      <a:pt x="2557" y="9803"/>
                      <a:pt x="2590" y="9639"/>
                    </a:cubicBezTo>
                    <a:cubicBezTo>
                      <a:pt x="2721" y="8037"/>
                      <a:pt x="2492" y="6402"/>
                      <a:pt x="1936" y="4865"/>
                    </a:cubicBezTo>
                    <a:cubicBezTo>
                      <a:pt x="1446" y="3328"/>
                      <a:pt x="824" y="1792"/>
                      <a:pt x="530" y="189"/>
                    </a:cubicBezTo>
                    <a:cubicBezTo>
                      <a:pt x="504" y="57"/>
                      <a:pt x="408" y="0"/>
                      <a:pt x="3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4"/>
              <p:cNvSpPr/>
              <p:nvPr/>
            </p:nvSpPr>
            <p:spPr>
              <a:xfrm>
                <a:off x="5655725" y="2246075"/>
                <a:ext cx="101675" cy="252975"/>
              </a:xfrm>
              <a:custGeom>
                <a:avLst/>
                <a:gdLst/>
                <a:ahLst/>
                <a:cxnLst/>
                <a:rect l="l" t="t" r="r" b="b"/>
                <a:pathLst>
                  <a:path w="4067" h="10119" extrusionOk="0">
                    <a:moveTo>
                      <a:pt x="3722" y="0"/>
                    </a:moveTo>
                    <a:cubicBezTo>
                      <a:pt x="3645" y="0"/>
                      <a:pt x="3569" y="38"/>
                      <a:pt x="3519" y="129"/>
                    </a:cubicBezTo>
                    <a:cubicBezTo>
                      <a:pt x="2080" y="3235"/>
                      <a:pt x="674" y="6407"/>
                      <a:pt x="20" y="9808"/>
                    </a:cubicBezTo>
                    <a:cubicBezTo>
                      <a:pt x="0" y="9988"/>
                      <a:pt x="176" y="10119"/>
                      <a:pt x="322" y="10119"/>
                    </a:cubicBezTo>
                    <a:cubicBezTo>
                      <a:pt x="416" y="10119"/>
                      <a:pt x="498" y="10066"/>
                      <a:pt x="510" y="9938"/>
                    </a:cubicBezTo>
                    <a:cubicBezTo>
                      <a:pt x="1164" y="6603"/>
                      <a:pt x="2538" y="3464"/>
                      <a:pt x="3976" y="391"/>
                    </a:cubicBezTo>
                    <a:cubicBezTo>
                      <a:pt x="4067" y="188"/>
                      <a:pt x="3892" y="0"/>
                      <a:pt x="37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4"/>
              <p:cNvSpPr/>
              <p:nvPr/>
            </p:nvSpPr>
            <p:spPr>
              <a:xfrm>
                <a:off x="5659250" y="2327925"/>
                <a:ext cx="237225" cy="166450"/>
              </a:xfrm>
              <a:custGeom>
                <a:avLst/>
                <a:gdLst/>
                <a:ahLst/>
                <a:cxnLst/>
                <a:rect l="l" t="t" r="r" b="b"/>
                <a:pathLst>
                  <a:path w="9489" h="6658" extrusionOk="0">
                    <a:moveTo>
                      <a:pt x="9119" y="1"/>
                    </a:moveTo>
                    <a:cubicBezTo>
                      <a:pt x="9082" y="1"/>
                      <a:pt x="9042" y="9"/>
                      <a:pt x="9002" y="27"/>
                    </a:cubicBezTo>
                    <a:cubicBezTo>
                      <a:pt x="5928" y="1792"/>
                      <a:pt x="2397" y="3329"/>
                      <a:pt x="173" y="6207"/>
                    </a:cubicBezTo>
                    <a:cubicBezTo>
                      <a:pt x="1" y="6404"/>
                      <a:pt x="163" y="6657"/>
                      <a:pt x="351" y="6657"/>
                    </a:cubicBezTo>
                    <a:cubicBezTo>
                      <a:pt x="413" y="6657"/>
                      <a:pt x="477" y="6631"/>
                      <a:pt x="533" y="6566"/>
                    </a:cubicBezTo>
                    <a:cubicBezTo>
                      <a:pt x="2724" y="3722"/>
                      <a:pt x="6222" y="2218"/>
                      <a:pt x="9263" y="485"/>
                    </a:cubicBezTo>
                    <a:cubicBezTo>
                      <a:pt x="9489" y="315"/>
                      <a:pt x="9350" y="1"/>
                      <a:pt x="9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 name="Google Shape;570;p24"/>
            <p:cNvGrpSpPr/>
            <p:nvPr/>
          </p:nvGrpSpPr>
          <p:grpSpPr>
            <a:xfrm>
              <a:off x="7184310" y="2945713"/>
              <a:ext cx="113650" cy="99750"/>
              <a:chOff x="5042000" y="1255775"/>
              <a:chExt cx="113650" cy="99750"/>
            </a:xfrm>
          </p:grpSpPr>
          <p:sp>
            <p:nvSpPr>
              <p:cNvPr id="571" name="Google Shape;571;p24"/>
              <p:cNvSpPr/>
              <p:nvPr/>
            </p:nvSpPr>
            <p:spPr>
              <a:xfrm>
                <a:off x="5042000" y="1270475"/>
                <a:ext cx="44975" cy="36825"/>
              </a:xfrm>
              <a:custGeom>
                <a:avLst/>
                <a:gdLst/>
                <a:ahLst/>
                <a:cxnLst/>
                <a:rect l="l" t="t" r="r" b="b"/>
                <a:pathLst>
                  <a:path w="1799" h="1473" extrusionOk="0">
                    <a:moveTo>
                      <a:pt x="916" y="1"/>
                    </a:moveTo>
                    <a:cubicBezTo>
                      <a:pt x="0" y="66"/>
                      <a:pt x="0" y="1407"/>
                      <a:pt x="916" y="1472"/>
                    </a:cubicBezTo>
                    <a:cubicBezTo>
                      <a:pt x="1799" y="1407"/>
                      <a:pt x="1799" y="66"/>
                      <a:pt x="9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4"/>
              <p:cNvSpPr/>
              <p:nvPr/>
            </p:nvSpPr>
            <p:spPr>
              <a:xfrm>
                <a:off x="5110650" y="1255775"/>
                <a:ext cx="45000" cy="36800"/>
              </a:xfrm>
              <a:custGeom>
                <a:avLst/>
                <a:gdLst/>
                <a:ahLst/>
                <a:cxnLst/>
                <a:rect l="l" t="t" r="r" b="b"/>
                <a:pathLst>
                  <a:path w="1800" h="1472" extrusionOk="0">
                    <a:moveTo>
                      <a:pt x="884" y="0"/>
                    </a:moveTo>
                    <a:cubicBezTo>
                      <a:pt x="1" y="66"/>
                      <a:pt x="1" y="1406"/>
                      <a:pt x="884" y="1472"/>
                    </a:cubicBezTo>
                    <a:cubicBezTo>
                      <a:pt x="1799" y="1406"/>
                      <a:pt x="1799" y="66"/>
                      <a:pt x="8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4"/>
              <p:cNvSpPr/>
              <p:nvPr/>
            </p:nvSpPr>
            <p:spPr>
              <a:xfrm>
                <a:off x="5086150" y="1319525"/>
                <a:ext cx="44975" cy="36000"/>
              </a:xfrm>
              <a:custGeom>
                <a:avLst/>
                <a:gdLst/>
                <a:ahLst/>
                <a:cxnLst/>
                <a:rect l="l" t="t" r="r" b="b"/>
                <a:pathLst>
                  <a:path w="1799" h="1440" extrusionOk="0">
                    <a:moveTo>
                      <a:pt x="883" y="1"/>
                    </a:moveTo>
                    <a:cubicBezTo>
                      <a:pt x="0" y="66"/>
                      <a:pt x="0" y="1374"/>
                      <a:pt x="883" y="1439"/>
                    </a:cubicBezTo>
                    <a:cubicBezTo>
                      <a:pt x="1798" y="1374"/>
                      <a:pt x="1798" y="66"/>
                      <a:pt x="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 name="Google Shape;574;p24"/>
            <p:cNvGrpSpPr/>
            <p:nvPr/>
          </p:nvGrpSpPr>
          <p:grpSpPr>
            <a:xfrm>
              <a:off x="8105385" y="1785088"/>
              <a:ext cx="113650" cy="99750"/>
              <a:chOff x="5042000" y="1255775"/>
              <a:chExt cx="113650" cy="99750"/>
            </a:xfrm>
          </p:grpSpPr>
          <p:sp>
            <p:nvSpPr>
              <p:cNvPr id="575" name="Google Shape;575;p24"/>
              <p:cNvSpPr/>
              <p:nvPr/>
            </p:nvSpPr>
            <p:spPr>
              <a:xfrm>
                <a:off x="5042000" y="1270475"/>
                <a:ext cx="44975" cy="36825"/>
              </a:xfrm>
              <a:custGeom>
                <a:avLst/>
                <a:gdLst/>
                <a:ahLst/>
                <a:cxnLst/>
                <a:rect l="l" t="t" r="r" b="b"/>
                <a:pathLst>
                  <a:path w="1799" h="1473" extrusionOk="0">
                    <a:moveTo>
                      <a:pt x="916" y="1"/>
                    </a:moveTo>
                    <a:cubicBezTo>
                      <a:pt x="0" y="66"/>
                      <a:pt x="0" y="1407"/>
                      <a:pt x="916" y="1472"/>
                    </a:cubicBezTo>
                    <a:cubicBezTo>
                      <a:pt x="1799" y="1407"/>
                      <a:pt x="1799" y="66"/>
                      <a:pt x="9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4"/>
              <p:cNvSpPr/>
              <p:nvPr/>
            </p:nvSpPr>
            <p:spPr>
              <a:xfrm>
                <a:off x="5110650" y="1255775"/>
                <a:ext cx="45000" cy="36800"/>
              </a:xfrm>
              <a:custGeom>
                <a:avLst/>
                <a:gdLst/>
                <a:ahLst/>
                <a:cxnLst/>
                <a:rect l="l" t="t" r="r" b="b"/>
                <a:pathLst>
                  <a:path w="1800" h="1472" extrusionOk="0">
                    <a:moveTo>
                      <a:pt x="884" y="0"/>
                    </a:moveTo>
                    <a:cubicBezTo>
                      <a:pt x="1" y="66"/>
                      <a:pt x="1" y="1406"/>
                      <a:pt x="884" y="1472"/>
                    </a:cubicBezTo>
                    <a:cubicBezTo>
                      <a:pt x="1799" y="1406"/>
                      <a:pt x="1799" y="66"/>
                      <a:pt x="8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4"/>
              <p:cNvSpPr/>
              <p:nvPr/>
            </p:nvSpPr>
            <p:spPr>
              <a:xfrm>
                <a:off x="5086150" y="1319525"/>
                <a:ext cx="44975" cy="36000"/>
              </a:xfrm>
              <a:custGeom>
                <a:avLst/>
                <a:gdLst/>
                <a:ahLst/>
                <a:cxnLst/>
                <a:rect l="l" t="t" r="r" b="b"/>
                <a:pathLst>
                  <a:path w="1799" h="1440" extrusionOk="0">
                    <a:moveTo>
                      <a:pt x="883" y="1"/>
                    </a:moveTo>
                    <a:cubicBezTo>
                      <a:pt x="0" y="66"/>
                      <a:pt x="0" y="1374"/>
                      <a:pt x="883" y="1439"/>
                    </a:cubicBezTo>
                    <a:cubicBezTo>
                      <a:pt x="1798" y="1374"/>
                      <a:pt x="1798" y="66"/>
                      <a:pt x="8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8" name="Google Shape;578;p24"/>
          <p:cNvGrpSpPr/>
          <p:nvPr/>
        </p:nvGrpSpPr>
        <p:grpSpPr>
          <a:xfrm>
            <a:off x="-364257" y="1716642"/>
            <a:ext cx="2640516" cy="1934470"/>
            <a:chOff x="-364257" y="1716642"/>
            <a:chExt cx="2640516" cy="1934470"/>
          </a:xfrm>
        </p:grpSpPr>
        <p:grpSp>
          <p:nvGrpSpPr>
            <p:cNvPr id="579" name="Google Shape;579;p24"/>
            <p:cNvGrpSpPr/>
            <p:nvPr/>
          </p:nvGrpSpPr>
          <p:grpSpPr>
            <a:xfrm rot="5400000">
              <a:off x="595578" y="1624046"/>
              <a:ext cx="720847" cy="2640516"/>
              <a:chOff x="1752050" y="2866875"/>
              <a:chExt cx="475775" cy="1742800"/>
            </a:xfrm>
          </p:grpSpPr>
          <p:sp>
            <p:nvSpPr>
              <p:cNvPr id="580" name="Google Shape;580;p24"/>
              <p:cNvSpPr/>
              <p:nvPr/>
            </p:nvSpPr>
            <p:spPr>
              <a:xfrm>
                <a:off x="1752050" y="2866875"/>
                <a:ext cx="475775" cy="1461625"/>
              </a:xfrm>
              <a:custGeom>
                <a:avLst/>
                <a:gdLst/>
                <a:ahLst/>
                <a:cxnLst/>
                <a:rect l="l" t="t" r="r" b="b"/>
                <a:pathLst>
                  <a:path w="19031" h="58465" extrusionOk="0">
                    <a:moveTo>
                      <a:pt x="8632" y="1"/>
                    </a:moveTo>
                    <a:cubicBezTo>
                      <a:pt x="5624" y="9483"/>
                      <a:pt x="2322" y="19325"/>
                      <a:pt x="0" y="29167"/>
                    </a:cubicBezTo>
                    <a:cubicBezTo>
                      <a:pt x="1668" y="29658"/>
                      <a:pt x="5166" y="30671"/>
                      <a:pt x="6147" y="32012"/>
                    </a:cubicBezTo>
                    <a:cubicBezTo>
                      <a:pt x="4780" y="32354"/>
                      <a:pt x="3376" y="32532"/>
                      <a:pt x="1963" y="32532"/>
                    </a:cubicBezTo>
                    <a:cubicBezTo>
                      <a:pt x="1484" y="32532"/>
                      <a:pt x="1004" y="32511"/>
                      <a:pt x="523" y="32470"/>
                    </a:cubicBezTo>
                    <a:lnTo>
                      <a:pt x="523" y="32470"/>
                    </a:lnTo>
                    <a:cubicBezTo>
                      <a:pt x="1504" y="40481"/>
                      <a:pt x="4186" y="52154"/>
                      <a:pt x="12752" y="58465"/>
                    </a:cubicBezTo>
                    <a:cubicBezTo>
                      <a:pt x="16218" y="53495"/>
                      <a:pt x="18377" y="43129"/>
                      <a:pt x="18704" y="36132"/>
                    </a:cubicBezTo>
                    <a:cubicBezTo>
                      <a:pt x="18867" y="30344"/>
                      <a:pt x="19031" y="24001"/>
                      <a:pt x="18377" y="18148"/>
                    </a:cubicBezTo>
                    <a:cubicBezTo>
                      <a:pt x="16545" y="18148"/>
                      <a:pt x="15565" y="18148"/>
                      <a:pt x="14257" y="17821"/>
                    </a:cubicBezTo>
                    <a:cubicBezTo>
                      <a:pt x="15401" y="16677"/>
                      <a:pt x="16382" y="15990"/>
                      <a:pt x="17559" y="15009"/>
                    </a:cubicBezTo>
                    <a:cubicBezTo>
                      <a:pt x="16545" y="13341"/>
                      <a:pt x="9940" y="2486"/>
                      <a:pt x="86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4"/>
              <p:cNvSpPr/>
              <p:nvPr/>
            </p:nvSpPr>
            <p:spPr>
              <a:xfrm>
                <a:off x="1965000" y="3076850"/>
                <a:ext cx="225925" cy="1532825"/>
              </a:xfrm>
              <a:custGeom>
                <a:avLst/>
                <a:gdLst/>
                <a:ahLst/>
                <a:cxnLst/>
                <a:rect l="l" t="t" r="r" b="b"/>
                <a:pathLst>
                  <a:path w="9037" h="61313" extrusionOk="0">
                    <a:moveTo>
                      <a:pt x="243" y="1"/>
                    </a:moveTo>
                    <a:cubicBezTo>
                      <a:pt x="116" y="1"/>
                      <a:pt x="0" y="75"/>
                      <a:pt x="16" y="234"/>
                    </a:cubicBezTo>
                    <a:cubicBezTo>
                      <a:pt x="703" y="8964"/>
                      <a:pt x="311" y="17760"/>
                      <a:pt x="1488" y="26458"/>
                    </a:cubicBezTo>
                    <a:cubicBezTo>
                      <a:pt x="2044" y="30578"/>
                      <a:pt x="2959" y="34665"/>
                      <a:pt x="3482" y="38818"/>
                    </a:cubicBezTo>
                    <a:cubicBezTo>
                      <a:pt x="3777" y="40812"/>
                      <a:pt x="3907" y="42872"/>
                      <a:pt x="3907" y="44899"/>
                    </a:cubicBezTo>
                    <a:cubicBezTo>
                      <a:pt x="3907" y="46894"/>
                      <a:pt x="3482" y="48889"/>
                      <a:pt x="3613" y="50883"/>
                    </a:cubicBezTo>
                    <a:cubicBezTo>
                      <a:pt x="3809" y="54872"/>
                      <a:pt x="5771" y="58469"/>
                      <a:pt x="8518" y="61248"/>
                    </a:cubicBezTo>
                    <a:cubicBezTo>
                      <a:pt x="8577" y="61293"/>
                      <a:pt x="8639" y="61312"/>
                      <a:pt x="8696" y="61312"/>
                    </a:cubicBezTo>
                    <a:cubicBezTo>
                      <a:pt x="8890" y="61312"/>
                      <a:pt x="9037" y="61091"/>
                      <a:pt x="8910" y="60889"/>
                    </a:cubicBezTo>
                    <a:cubicBezTo>
                      <a:pt x="6360" y="58338"/>
                      <a:pt x="4496" y="55036"/>
                      <a:pt x="4136" y="51406"/>
                    </a:cubicBezTo>
                    <a:cubicBezTo>
                      <a:pt x="3973" y="49477"/>
                      <a:pt x="4333" y="47581"/>
                      <a:pt x="4398" y="45684"/>
                    </a:cubicBezTo>
                    <a:cubicBezTo>
                      <a:pt x="4431" y="43657"/>
                      <a:pt x="4333" y="41630"/>
                      <a:pt x="4104" y="39635"/>
                    </a:cubicBezTo>
                    <a:cubicBezTo>
                      <a:pt x="3646" y="35678"/>
                      <a:pt x="2796" y="31787"/>
                      <a:pt x="2207" y="27864"/>
                    </a:cubicBezTo>
                    <a:cubicBezTo>
                      <a:pt x="1586" y="23548"/>
                      <a:pt x="1226" y="19199"/>
                      <a:pt x="1128" y="14850"/>
                    </a:cubicBezTo>
                    <a:cubicBezTo>
                      <a:pt x="965" y="9978"/>
                      <a:pt x="899" y="5106"/>
                      <a:pt x="540" y="234"/>
                    </a:cubicBezTo>
                    <a:cubicBezTo>
                      <a:pt x="523" y="83"/>
                      <a:pt x="37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4"/>
              <p:cNvSpPr/>
              <p:nvPr/>
            </p:nvSpPr>
            <p:spPr>
              <a:xfrm>
                <a:off x="1905525" y="3168500"/>
                <a:ext cx="177975" cy="154550"/>
              </a:xfrm>
              <a:custGeom>
                <a:avLst/>
                <a:gdLst/>
                <a:ahLst/>
                <a:cxnLst/>
                <a:rect l="l" t="t" r="r" b="b"/>
                <a:pathLst>
                  <a:path w="7119" h="6182" extrusionOk="0">
                    <a:moveTo>
                      <a:pt x="6804" y="1"/>
                    </a:moveTo>
                    <a:cubicBezTo>
                      <a:pt x="6703" y="1"/>
                      <a:pt x="6599" y="51"/>
                      <a:pt x="6548" y="165"/>
                    </a:cubicBezTo>
                    <a:cubicBezTo>
                      <a:pt x="5867" y="2208"/>
                      <a:pt x="4159" y="3636"/>
                      <a:pt x="3119" y="5476"/>
                    </a:cubicBezTo>
                    <a:lnTo>
                      <a:pt x="3119" y="5476"/>
                    </a:lnTo>
                    <a:cubicBezTo>
                      <a:pt x="2550" y="3918"/>
                      <a:pt x="1473" y="2639"/>
                      <a:pt x="564" y="1276"/>
                    </a:cubicBezTo>
                    <a:cubicBezTo>
                      <a:pt x="516" y="1200"/>
                      <a:pt x="443" y="1168"/>
                      <a:pt x="369" y="1168"/>
                    </a:cubicBezTo>
                    <a:cubicBezTo>
                      <a:pt x="189" y="1168"/>
                      <a:pt x="0" y="1353"/>
                      <a:pt x="139" y="1538"/>
                    </a:cubicBezTo>
                    <a:lnTo>
                      <a:pt x="107" y="1538"/>
                    </a:lnTo>
                    <a:cubicBezTo>
                      <a:pt x="1055" y="2977"/>
                      <a:pt x="2232" y="4317"/>
                      <a:pt x="2755" y="5985"/>
                    </a:cubicBezTo>
                    <a:cubicBezTo>
                      <a:pt x="2755" y="6083"/>
                      <a:pt x="2886" y="6148"/>
                      <a:pt x="2984" y="6181"/>
                    </a:cubicBezTo>
                    <a:lnTo>
                      <a:pt x="3147" y="6181"/>
                    </a:lnTo>
                    <a:cubicBezTo>
                      <a:pt x="3246" y="6181"/>
                      <a:pt x="3344" y="6116"/>
                      <a:pt x="3376" y="6050"/>
                    </a:cubicBezTo>
                    <a:cubicBezTo>
                      <a:pt x="4390" y="3990"/>
                      <a:pt x="6286" y="2486"/>
                      <a:pt x="7039" y="328"/>
                    </a:cubicBezTo>
                    <a:cubicBezTo>
                      <a:pt x="7119" y="127"/>
                      <a:pt x="6965" y="1"/>
                      <a:pt x="68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4"/>
              <p:cNvSpPr/>
              <p:nvPr/>
            </p:nvSpPr>
            <p:spPr>
              <a:xfrm>
                <a:off x="1877300" y="3314425"/>
                <a:ext cx="210300" cy="153925"/>
              </a:xfrm>
              <a:custGeom>
                <a:avLst/>
                <a:gdLst/>
                <a:ahLst/>
                <a:cxnLst/>
                <a:rect l="l" t="t" r="r" b="b"/>
                <a:pathLst>
                  <a:path w="8412" h="6157" extrusionOk="0">
                    <a:moveTo>
                      <a:pt x="322" y="1"/>
                    </a:moveTo>
                    <a:cubicBezTo>
                      <a:pt x="161" y="1"/>
                      <a:pt x="1" y="173"/>
                      <a:pt x="91" y="377"/>
                    </a:cubicBezTo>
                    <a:cubicBezTo>
                      <a:pt x="1268" y="2404"/>
                      <a:pt x="2936" y="4072"/>
                      <a:pt x="4211" y="6034"/>
                    </a:cubicBezTo>
                    <a:cubicBezTo>
                      <a:pt x="4276" y="6115"/>
                      <a:pt x="4366" y="6156"/>
                      <a:pt x="4452" y="6156"/>
                    </a:cubicBezTo>
                    <a:cubicBezTo>
                      <a:pt x="4538" y="6156"/>
                      <a:pt x="4620" y="6115"/>
                      <a:pt x="4669" y="6034"/>
                    </a:cubicBezTo>
                    <a:cubicBezTo>
                      <a:pt x="5813" y="4399"/>
                      <a:pt x="7383" y="3025"/>
                      <a:pt x="8298" y="1194"/>
                    </a:cubicBezTo>
                    <a:cubicBezTo>
                      <a:pt x="8411" y="991"/>
                      <a:pt x="8228" y="804"/>
                      <a:pt x="8061" y="804"/>
                    </a:cubicBezTo>
                    <a:cubicBezTo>
                      <a:pt x="7986" y="804"/>
                      <a:pt x="7914" y="841"/>
                      <a:pt x="7873" y="933"/>
                    </a:cubicBezTo>
                    <a:cubicBezTo>
                      <a:pt x="7018" y="2643"/>
                      <a:pt x="5592" y="3954"/>
                      <a:pt x="4448" y="5453"/>
                    </a:cubicBezTo>
                    <a:lnTo>
                      <a:pt x="4448" y="5453"/>
                    </a:lnTo>
                    <a:cubicBezTo>
                      <a:pt x="3181" y="3653"/>
                      <a:pt x="1659" y="2030"/>
                      <a:pt x="516" y="115"/>
                    </a:cubicBezTo>
                    <a:cubicBezTo>
                      <a:pt x="466" y="35"/>
                      <a:pt x="394" y="1"/>
                      <a:pt x="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4"/>
              <p:cNvSpPr/>
              <p:nvPr/>
            </p:nvSpPr>
            <p:spPr>
              <a:xfrm>
                <a:off x="1843250" y="3443225"/>
                <a:ext cx="294200" cy="204375"/>
              </a:xfrm>
              <a:custGeom>
                <a:avLst/>
                <a:gdLst/>
                <a:ahLst/>
                <a:cxnLst/>
                <a:rect l="l" t="t" r="r" b="b"/>
                <a:pathLst>
                  <a:path w="11768" h="8175" extrusionOk="0">
                    <a:moveTo>
                      <a:pt x="11417" y="0"/>
                    </a:moveTo>
                    <a:cubicBezTo>
                      <a:pt x="11342" y="0"/>
                      <a:pt x="11270" y="38"/>
                      <a:pt x="11230" y="129"/>
                    </a:cubicBezTo>
                    <a:cubicBezTo>
                      <a:pt x="10001" y="2840"/>
                      <a:pt x="8042" y="5034"/>
                      <a:pt x="6438" y="7503"/>
                    </a:cubicBezTo>
                    <a:lnTo>
                      <a:pt x="6438" y="7503"/>
                    </a:lnTo>
                    <a:cubicBezTo>
                      <a:pt x="4513" y="5600"/>
                      <a:pt x="2450" y="3808"/>
                      <a:pt x="538" y="1895"/>
                    </a:cubicBezTo>
                    <a:cubicBezTo>
                      <a:pt x="486" y="1844"/>
                      <a:pt x="428" y="1822"/>
                      <a:pt x="371" y="1822"/>
                    </a:cubicBezTo>
                    <a:cubicBezTo>
                      <a:pt x="176" y="1822"/>
                      <a:pt x="1" y="2078"/>
                      <a:pt x="178" y="2255"/>
                    </a:cubicBezTo>
                    <a:cubicBezTo>
                      <a:pt x="2172" y="4249"/>
                      <a:pt x="4298" y="6113"/>
                      <a:pt x="6292" y="8108"/>
                    </a:cubicBezTo>
                    <a:cubicBezTo>
                      <a:pt x="6350" y="8151"/>
                      <a:pt x="6419" y="8175"/>
                      <a:pt x="6487" y="8175"/>
                    </a:cubicBezTo>
                    <a:cubicBezTo>
                      <a:pt x="6576" y="8175"/>
                      <a:pt x="6662" y="8135"/>
                      <a:pt x="6718" y="8042"/>
                    </a:cubicBezTo>
                    <a:cubicBezTo>
                      <a:pt x="8352" y="5459"/>
                      <a:pt x="10412" y="3203"/>
                      <a:pt x="11655" y="391"/>
                    </a:cubicBezTo>
                    <a:cubicBezTo>
                      <a:pt x="11768" y="188"/>
                      <a:pt x="11585" y="0"/>
                      <a:pt x="1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4"/>
              <p:cNvSpPr/>
              <p:nvPr/>
            </p:nvSpPr>
            <p:spPr>
              <a:xfrm>
                <a:off x="1863700" y="3664300"/>
                <a:ext cx="294775" cy="191725"/>
              </a:xfrm>
              <a:custGeom>
                <a:avLst/>
                <a:gdLst/>
                <a:ahLst/>
                <a:cxnLst/>
                <a:rect l="l" t="t" r="r" b="b"/>
                <a:pathLst>
                  <a:path w="11791" h="7669" extrusionOk="0">
                    <a:moveTo>
                      <a:pt x="11436" y="0"/>
                    </a:moveTo>
                    <a:cubicBezTo>
                      <a:pt x="11358" y="0"/>
                      <a:pt x="11280" y="34"/>
                      <a:pt x="11229" y="115"/>
                    </a:cubicBezTo>
                    <a:cubicBezTo>
                      <a:pt x="9743" y="2424"/>
                      <a:pt x="8073" y="4610"/>
                      <a:pt x="6722" y="7030"/>
                    </a:cubicBezTo>
                    <a:lnTo>
                      <a:pt x="6722" y="7030"/>
                    </a:lnTo>
                    <a:cubicBezTo>
                      <a:pt x="4518" y="5560"/>
                      <a:pt x="2466" y="3880"/>
                      <a:pt x="537" y="2077"/>
                    </a:cubicBezTo>
                    <a:cubicBezTo>
                      <a:pt x="485" y="2025"/>
                      <a:pt x="427" y="2003"/>
                      <a:pt x="370" y="2003"/>
                    </a:cubicBezTo>
                    <a:cubicBezTo>
                      <a:pt x="176" y="2003"/>
                      <a:pt x="0" y="2259"/>
                      <a:pt x="177" y="2436"/>
                    </a:cubicBezTo>
                    <a:cubicBezTo>
                      <a:pt x="2205" y="4333"/>
                      <a:pt x="4363" y="6066"/>
                      <a:pt x="6684" y="7635"/>
                    </a:cubicBezTo>
                    <a:cubicBezTo>
                      <a:pt x="6728" y="7657"/>
                      <a:pt x="6771" y="7668"/>
                      <a:pt x="6814" y="7668"/>
                    </a:cubicBezTo>
                    <a:cubicBezTo>
                      <a:pt x="6899" y="7668"/>
                      <a:pt x="6979" y="7625"/>
                      <a:pt x="7044" y="7537"/>
                    </a:cubicBezTo>
                    <a:cubicBezTo>
                      <a:pt x="8385" y="5020"/>
                      <a:pt x="10118" y="2763"/>
                      <a:pt x="11654" y="377"/>
                    </a:cubicBezTo>
                    <a:cubicBezTo>
                      <a:pt x="11790" y="173"/>
                      <a:pt x="11613" y="0"/>
                      <a:pt x="114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4"/>
              <p:cNvSpPr/>
              <p:nvPr/>
            </p:nvSpPr>
            <p:spPr>
              <a:xfrm>
                <a:off x="1854875" y="3855800"/>
                <a:ext cx="302475" cy="171125"/>
              </a:xfrm>
              <a:custGeom>
                <a:avLst/>
                <a:gdLst/>
                <a:ahLst/>
                <a:cxnLst/>
                <a:rect l="l" t="t" r="r" b="b"/>
                <a:pathLst>
                  <a:path w="12099" h="6845" extrusionOk="0">
                    <a:moveTo>
                      <a:pt x="379" y="0"/>
                    </a:moveTo>
                    <a:cubicBezTo>
                      <a:pt x="171" y="0"/>
                      <a:pt x="1" y="256"/>
                      <a:pt x="203" y="433"/>
                    </a:cubicBezTo>
                    <a:cubicBezTo>
                      <a:pt x="2656" y="2722"/>
                      <a:pt x="5272" y="4847"/>
                      <a:pt x="8018" y="6809"/>
                    </a:cubicBezTo>
                    <a:cubicBezTo>
                      <a:pt x="8056" y="6834"/>
                      <a:pt x="8098" y="6845"/>
                      <a:pt x="8141" y="6845"/>
                    </a:cubicBezTo>
                    <a:cubicBezTo>
                      <a:pt x="8211" y="6845"/>
                      <a:pt x="8285" y="6817"/>
                      <a:pt x="8345" y="6777"/>
                    </a:cubicBezTo>
                    <a:cubicBezTo>
                      <a:pt x="9784" y="4946"/>
                      <a:pt x="11288" y="3049"/>
                      <a:pt x="12040" y="826"/>
                    </a:cubicBezTo>
                    <a:cubicBezTo>
                      <a:pt x="12099" y="631"/>
                      <a:pt x="11948" y="505"/>
                      <a:pt x="11796" y="505"/>
                    </a:cubicBezTo>
                    <a:cubicBezTo>
                      <a:pt x="11693" y="505"/>
                      <a:pt x="11589" y="563"/>
                      <a:pt x="11550" y="695"/>
                    </a:cubicBezTo>
                    <a:cubicBezTo>
                      <a:pt x="10854" y="2750"/>
                      <a:pt x="9456" y="4530"/>
                      <a:pt x="8122" y="6241"/>
                    </a:cubicBezTo>
                    <a:lnTo>
                      <a:pt x="8122" y="6241"/>
                    </a:lnTo>
                    <a:cubicBezTo>
                      <a:pt x="5466" y="4373"/>
                      <a:pt x="2936" y="2286"/>
                      <a:pt x="563" y="74"/>
                    </a:cubicBezTo>
                    <a:cubicBezTo>
                      <a:pt x="504" y="22"/>
                      <a:pt x="440"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4"/>
              <p:cNvSpPr/>
              <p:nvPr/>
            </p:nvSpPr>
            <p:spPr>
              <a:xfrm>
                <a:off x="1922275" y="4039125"/>
                <a:ext cx="239700" cy="137325"/>
              </a:xfrm>
              <a:custGeom>
                <a:avLst/>
                <a:gdLst/>
                <a:ahLst/>
                <a:cxnLst/>
                <a:rect l="l" t="t" r="r" b="b"/>
                <a:pathLst>
                  <a:path w="9588" h="5493" extrusionOk="0">
                    <a:moveTo>
                      <a:pt x="9240" y="0"/>
                    </a:moveTo>
                    <a:cubicBezTo>
                      <a:pt x="9164" y="0"/>
                      <a:pt x="9091" y="38"/>
                      <a:pt x="9050" y="130"/>
                    </a:cubicBezTo>
                    <a:cubicBezTo>
                      <a:pt x="8204" y="1791"/>
                      <a:pt x="7028" y="3301"/>
                      <a:pt x="6039" y="4921"/>
                    </a:cubicBezTo>
                    <a:lnTo>
                      <a:pt x="6039" y="4921"/>
                    </a:lnTo>
                    <a:cubicBezTo>
                      <a:pt x="3920" y="3669"/>
                      <a:pt x="2385" y="1686"/>
                      <a:pt x="450" y="196"/>
                    </a:cubicBezTo>
                    <a:cubicBezTo>
                      <a:pt x="403" y="161"/>
                      <a:pt x="358" y="145"/>
                      <a:pt x="315" y="145"/>
                    </a:cubicBezTo>
                    <a:cubicBezTo>
                      <a:pt x="121" y="145"/>
                      <a:pt x="1" y="466"/>
                      <a:pt x="189" y="653"/>
                    </a:cubicBezTo>
                    <a:cubicBezTo>
                      <a:pt x="2216" y="2158"/>
                      <a:pt x="3753" y="4250"/>
                      <a:pt x="6009" y="5460"/>
                    </a:cubicBezTo>
                    <a:cubicBezTo>
                      <a:pt x="6042" y="5482"/>
                      <a:pt x="6082" y="5493"/>
                      <a:pt x="6123" y="5493"/>
                    </a:cubicBezTo>
                    <a:cubicBezTo>
                      <a:pt x="6205" y="5493"/>
                      <a:pt x="6292" y="5449"/>
                      <a:pt x="6336" y="5362"/>
                    </a:cubicBezTo>
                    <a:cubicBezTo>
                      <a:pt x="7350" y="3694"/>
                      <a:pt x="8592" y="2125"/>
                      <a:pt x="9475" y="359"/>
                    </a:cubicBezTo>
                    <a:cubicBezTo>
                      <a:pt x="9587" y="180"/>
                      <a:pt x="9407" y="0"/>
                      <a:pt x="92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8" name="Google Shape;588;p24"/>
            <p:cNvSpPr/>
            <p:nvPr/>
          </p:nvSpPr>
          <p:spPr>
            <a:xfrm rot="4565606">
              <a:off x="642010" y="1668384"/>
              <a:ext cx="472489" cy="1996458"/>
            </a:xfrm>
            <a:custGeom>
              <a:avLst/>
              <a:gdLst/>
              <a:ahLst/>
              <a:cxnLst/>
              <a:rect l="l" t="t" r="r" b="b"/>
              <a:pathLst>
                <a:path w="12688" h="53612" extrusionOk="0">
                  <a:moveTo>
                    <a:pt x="2559" y="0"/>
                  </a:moveTo>
                  <a:cubicBezTo>
                    <a:pt x="2453" y="0"/>
                    <a:pt x="2341" y="19"/>
                    <a:pt x="2224" y="59"/>
                  </a:cubicBezTo>
                  <a:cubicBezTo>
                    <a:pt x="197" y="778"/>
                    <a:pt x="3695" y="4636"/>
                    <a:pt x="4219" y="5388"/>
                  </a:cubicBezTo>
                  <a:cubicBezTo>
                    <a:pt x="4219" y="5421"/>
                    <a:pt x="4251" y="5454"/>
                    <a:pt x="4284" y="5454"/>
                  </a:cubicBezTo>
                  <a:cubicBezTo>
                    <a:pt x="4447" y="6010"/>
                    <a:pt x="4644" y="6598"/>
                    <a:pt x="4807" y="7154"/>
                  </a:cubicBezTo>
                  <a:cubicBezTo>
                    <a:pt x="3950" y="7059"/>
                    <a:pt x="2894" y="6753"/>
                    <a:pt x="1928" y="6753"/>
                  </a:cubicBezTo>
                  <a:cubicBezTo>
                    <a:pt x="1236" y="6753"/>
                    <a:pt x="590" y="6910"/>
                    <a:pt x="99" y="7416"/>
                  </a:cubicBezTo>
                  <a:cubicBezTo>
                    <a:pt x="0" y="7547"/>
                    <a:pt x="0" y="7841"/>
                    <a:pt x="229" y="7841"/>
                  </a:cubicBezTo>
                  <a:cubicBezTo>
                    <a:pt x="665" y="7903"/>
                    <a:pt x="1098" y="7927"/>
                    <a:pt x="1530" y="7927"/>
                  </a:cubicBezTo>
                  <a:cubicBezTo>
                    <a:pt x="2687" y="7927"/>
                    <a:pt x="3837" y="7758"/>
                    <a:pt x="5003" y="7710"/>
                  </a:cubicBezTo>
                  <a:cubicBezTo>
                    <a:pt x="5330" y="8789"/>
                    <a:pt x="5657" y="9901"/>
                    <a:pt x="5952" y="11013"/>
                  </a:cubicBezTo>
                  <a:cubicBezTo>
                    <a:pt x="4971" y="10588"/>
                    <a:pt x="3924" y="10359"/>
                    <a:pt x="2878" y="10326"/>
                  </a:cubicBezTo>
                  <a:cubicBezTo>
                    <a:pt x="2420" y="10326"/>
                    <a:pt x="1276" y="10326"/>
                    <a:pt x="1276" y="11013"/>
                  </a:cubicBezTo>
                  <a:cubicBezTo>
                    <a:pt x="1276" y="11739"/>
                    <a:pt x="2207" y="11916"/>
                    <a:pt x="3262" y="11916"/>
                  </a:cubicBezTo>
                  <a:cubicBezTo>
                    <a:pt x="4265" y="11916"/>
                    <a:pt x="5379" y="11756"/>
                    <a:pt x="5911" y="11756"/>
                  </a:cubicBezTo>
                  <a:cubicBezTo>
                    <a:pt x="5978" y="11756"/>
                    <a:pt x="6035" y="11759"/>
                    <a:pt x="6082" y="11765"/>
                  </a:cubicBezTo>
                  <a:lnTo>
                    <a:pt x="6148" y="11765"/>
                  </a:lnTo>
                  <a:cubicBezTo>
                    <a:pt x="6540" y="13301"/>
                    <a:pt x="6867" y="14838"/>
                    <a:pt x="7161" y="16375"/>
                  </a:cubicBezTo>
                  <a:cubicBezTo>
                    <a:pt x="5965" y="16113"/>
                    <a:pt x="4899" y="15668"/>
                    <a:pt x="3662" y="15668"/>
                  </a:cubicBezTo>
                  <a:cubicBezTo>
                    <a:pt x="3512" y="15668"/>
                    <a:pt x="3360" y="15674"/>
                    <a:pt x="3205" y="15688"/>
                  </a:cubicBezTo>
                  <a:cubicBezTo>
                    <a:pt x="2682" y="15721"/>
                    <a:pt x="1537" y="15754"/>
                    <a:pt x="1472" y="16506"/>
                  </a:cubicBezTo>
                  <a:cubicBezTo>
                    <a:pt x="1406" y="17225"/>
                    <a:pt x="3107" y="17454"/>
                    <a:pt x="3565" y="17520"/>
                  </a:cubicBezTo>
                  <a:cubicBezTo>
                    <a:pt x="4099" y="17579"/>
                    <a:pt x="4681" y="17632"/>
                    <a:pt x="5267" y="17632"/>
                  </a:cubicBezTo>
                  <a:cubicBezTo>
                    <a:pt x="5971" y="17632"/>
                    <a:pt x="6682" y="17555"/>
                    <a:pt x="7325" y="17323"/>
                  </a:cubicBezTo>
                  <a:cubicBezTo>
                    <a:pt x="7554" y="18664"/>
                    <a:pt x="7717" y="20037"/>
                    <a:pt x="7913" y="21378"/>
                  </a:cubicBezTo>
                  <a:cubicBezTo>
                    <a:pt x="6775" y="20991"/>
                    <a:pt x="5541" y="20350"/>
                    <a:pt x="4345" y="20350"/>
                  </a:cubicBezTo>
                  <a:cubicBezTo>
                    <a:pt x="3823" y="20350"/>
                    <a:pt x="3309" y="20472"/>
                    <a:pt x="2812" y="20789"/>
                  </a:cubicBezTo>
                  <a:cubicBezTo>
                    <a:pt x="2649" y="20887"/>
                    <a:pt x="2649" y="21116"/>
                    <a:pt x="2812" y="21214"/>
                  </a:cubicBezTo>
                  <a:cubicBezTo>
                    <a:pt x="3970" y="21885"/>
                    <a:pt x="5411" y="22101"/>
                    <a:pt x="6766" y="22101"/>
                  </a:cubicBezTo>
                  <a:cubicBezTo>
                    <a:pt x="6866" y="22101"/>
                    <a:pt x="6965" y="22100"/>
                    <a:pt x="7063" y="22097"/>
                  </a:cubicBezTo>
                  <a:lnTo>
                    <a:pt x="7129" y="22097"/>
                  </a:lnTo>
                  <a:cubicBezTo>
                    <a:pt x="7145" y="22114"/>
                    <a:pt x="7161" y="22122"/>
                    <a:pt x="7178" y="22122"/>
                  </a:cubicBezTo>
                  <a:cubicBezTo>
                    <a:pt x="7194" y="22122"/>
                    <a:pt x="7210" y="22114"/>
                    <a:pt x="7227" y="22097"/>
                  </a:cubicBezTo>
                  <a:cubicBezTo>
                    <a:pt x="7488" y="22097"/>
                    <a:pt x="7717" y="22097"/>
                    <a:pt x="7979" y="22065"/>
                  </a:cubicBezTo>
                  <a:cubicBezTo>
                    <a:pt x="8208" y="24452"/>
                    <a:pt x="8306" y="26839"/>
                    <a:pt x="8240" y="29225"/>
                  </a:cubicBezTo>
                  <a:cubicBezTo>
                    <a:pt x="8142" y="33215"/>
                    <a:pt x="7685" y="37237"/>
                    <a:pt x="7358" y="41226"/>
                  </a:cubicBezTo>
                  <a:cubicBezTo>
                    <a:pt x="7031" y="45378"/>
                    <a:pt x="5298" y="49269"/>
                    <a:pt x="4349" y="53291"/>
                  </a:cubicBezTo>
                  <a:cubicBezTo>
                    <a:pt x="4310" y="53486"/>
                    <a:pt x="4469" y="53612"/>
                    <a:pt x="4624" y="53612"/>
                  </a:cubicBezTo>
                  <a:cubicBezTo>
                    <a:pt x="4729" y="53612"/>
                    <a:pt x="4833" y="53554"/>
                    <a:pt x="4872" y="53422"/>
                  </a:cubicBezTo>
                  <a:cubicBezTo>
                    <a:pt x="5755" y="49596"/>
                    <a:pt x="7227" y="45934"/>
                    <a:pt x="7783" y="42043"/>
                  </a:cubicBezTo>
                  <a:cubicBezTo>
                    <a:pt x="8371" y="37825"/>
                    <a:pt x="8600" y="33444"/>
                    <a:pt x="8764" y="29225"/>
                  </a:cubicBezTo>
                  <a:cubicBezTo>
                    <a:pt x="8796" y="27885"/>
                    <a:pt x="8796" y="26544"/>
                    <a:pt x="8764" y="25236"/>
                  </a:cubicBezTo>
                  <a:cubicBezTo>
                    <a:pt x="8829" y="25236"/>
                    <a:pt x="8894" y="25171"/>
                    <a:pt x="8927" y="25106"/>
                  </a:cubicBezTo>
                  <a:lnTo>
                    <a:pt x="8927" y="25073"/>
                  </a:lnTo>
                  <a:cubicBezTo>
                    <a:pt x="9777" y="24517"/>
                    <a:pt x="10431" y="23667"/>
                    <a:pt x="11216" y="23046"/>
                  </a:cubicBezTo>
                  <a:cubicBezTo>
                    <a:pt x="11870" y="22490"/>
                    <a:pt x="12687" y="21770"/>
                    <a:pt x="12687" y="20855"/>
                  </a:cubicBezTo>
                  <a:cubicBezTo>
                    <a:pt x="12687" y="20724"/>
                    <a:pt x="12589" y="20626"/>
                    <a:pt x="12458" y="20626"/>
                  </a:cubicBezTo>
                  <a:cubicBezTo>
                    <a:pt x="12295" y="20588"/>
                    <a:pt x="12138" y="20570"/>
                    <a:pt x="11987" y="20570"/>
                  </a:cubicBezTo>
                  <a:cubicBezTo>
                    <a:pt x="10314" y="20570"/>
                    <a:pt x="9325" y="22754"/>
                    <a:pt x="8665" y="24223"/>
                  </a:cubicBezTo>
                  <a:cubicBezTo>
                    <a:pt x="8567" y="22784"/>
                    <a:pt x="8437" y="21313"/>
                    <a:pt x="8240" y="19874"/>
                  </a:cubicBezTo>
                  <a:cubicBezTo>
                    <a:pt x="8306" y="19874"/>
                    <a:pt x="8371" y="19841"/>
                    <a:pt x="8404" y="19808"/>
                  </a:cubicBezTo>
                  <a:cubicBezTo>
                    <a:pt x="9352" y="18729"/>
                    <a:pt x="10791" y="17389"/>
                    <a:pt x="10824" y="15852"/>
                  </a:cubicBezTo>
                  <a:cubicBezTo>
                    <a:pt x="10824" y="15721"/>
                    <a:pt x="10725" y="15590"/>
                    <a:pt x="10562" y="15590"/>
                  </a:cubicBezTo>
                  <a:cubicBezTo>
                    <a:pt x="9123" y="15688"/>
                    <a:pt x="8469" y="17291"/>
                    <a:pt x="8077" y="18631"/>
                  </a:cubicBezTo>
                  <a:cubicBezTo>
                    <a:pt x="7848" y="17323"/>
                    <a:pt x="7619" y="16015"/>
                    <a:pt x="7325" y="14707"/>
                  </a:cubicBezTo>
                  <a:lnTo>
                    <a:pt x="7325" y="14707"/>
                  </a:lnTo>
                  <a:cubicBezTo>
                    <a:pt x="7351" y="14716"/>
                    <a:pt x="7377" y="14720"/>
                    <a:pt x="7403" y="14720"/>
                  </a:cubicBezTo>
                  <a:cubicBezTo>
                    <a:pt x="7473" y="14720"/>
                    <a:pt x="7539" y="14690"/>
                    <a:pt x="7586" y="14642"/>
                  </a:cubicBezTo>
                  <a:cubicBezTo>
                    <a:pt x="7979" y="14217"/>
                    <a:pt x="11510" y="9737"/>
                    <a:pt x="9712" y="9443"/>
                  </a:cubicBezTo>
                  <a:cubicBezTo>
                    <a:pt x="9683" y="9438"/>
                    <a:pt x="9653" y="9436"/>
                    <a:pt x="9625" y="9436"/>
                  </a:cubicBezTo>
                  <a:cubicBezTo>
                    <a:pt x="9045" y="9436"/>
                    <a:pt x="8588" y="10344"/>
                    <a:pt x="8338" y="10718"/>
                  </a:cubicBezTo>
                  <a:cubicBezTo>
                    <a:pt x="7815" y="11667"/>
                    <a:pt x="7390" y="12680"/>
                    <a:pt x="7129" y="13759"/>
                  </a:cubicBezTo>
                  <a:cubicBezTo>
                    <a:pt x="6834" y="12451"/>
                    <a:pt x="6507" y="11143"/>
                    <a:pt x="6115" y="9868"/>
                  </a:cubicBezTo>
                  <a:cubicBezTo>
                    <a:pt x="6867" y="9018"/>
                    <a:pt x="7227" y="7808"/>
                    <a:pt x="7750" y="6827"/>
                  </a:cubicBezTo>
                  <a:cubicBezTo>
                    <a:pt x="8208" y="6010"/>
                    <a:pt x="8731" y="4996"/>
                    <a:pt x="8502" y="4015"/>
                  </a:cubicBezTo>
                  <a:cubicBezTo>
                    <a:pt x="8455" y="3921"/>
                    <a:pt x="8358" y="3845"/>
                    <a:pt x="8246" y="3845"/>
                  </a:cubicBezTo>
                  <a:cubicBezTo>
                    <a:pt x="8202" y="3845"/>
                    <a:pt x="8156" y="3857"/>
                    <a:pt x="8110" y="3884"/>
                  </a:cubicBezTo>
                  <a:cubicBezTo>
                    <a:pt x="6638" y="4538"/>
                    <a:pt x="5788" y="6566"/>
                    <a:pt x="5690" y="8266"/>
                  </a:cubicBezTo>
                  <a:cubicBezTo>
                    <a:pt x="5363" y="7187"/>
                    <a:pt x="5036" y="6141"/>
                    <a:pt x="4676" y="5062"/>
                  </a:cubicBezTo>
                  <a:lnTo>
                    <a:pt x="4676" y="5029"/>
                  </a:lnTo>
                  <a:cubicBezTo>
                    <a:pt x="4584" y="4019"/>
                    <a:pt x="4120" y="0"/>
                    <a:pt x="25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9" name="Google Shape;589;p24"/>
            <p:cNvGrpSpPr/>
            <p:nvPr/>
          </p:nvGrpSpPr>
          <p:grpSpPr>
            <a:xfrm rot="582567">
              <a:off x="-106165" y="1816891"/>
              <a:ext cx="1294561" cy="1244937"/>
              <a:chOff x="6624525" y="1838863"/>
              <a:chExt cx="956750" cy="920075"/>
            </a:xfrm>
          </p:grpSpPr>
          <p:sp>
            <p:nvSpPr>
              <p:cNvPr id="590" name="Google Shape;590;p24"/>
              <p:cNvSpPr/>
              <p:nvPr/>
            </p:nvSpPr>
            <p:spPr>
              <a:xfrm>
                <a:off x="6624525" y="1838863"/>
                <a:ext cx="956750" cy="920075"/>
              </a:xfrm>
              <a:custGeom>
                <a:avLst/>
                <a:gdLst/>
                <a:ahLst/>
                <a:cxnLst/>
                <a:rect l="l" t="t" r="r" b="b"/>
                <a:pathLst>
                  <a:path w="38270" h="36803" extrusionOk="0">
                    <a:moveTo>
                      <a:pt x="29339" y="1"/>
                    </a:moveTo>
                    <a:cubicBezTo>
                      <a:pt x="25169" y="1"/>
                      <a:pt x="20610" y="6521"/>
                      <a:pt x="18847" y="8911"/>
                    </a:cubicBezTo>
                    <a:cubicBezTo>
                      <a:pt x="16907" y="5903"/>
                      <a:pt x="15466" y="4737"/>
                      <a:pt x="14348" y="4737"/>
                    </a:cubicBezTo>
                    <a:cubicBezTo>
                      <a:pt x="11395" y="4737"/>
                      <a:pt x="10698" y="12874"/>
                      <a:pt x="9037" y="16693"/>
                    </a:cubicBezTo>
                    <a:cubicBezTo>
                      <a:pt x="7029" y="14772"/>
                      <a:pt x="5557" y="13973"/>
                      <a:pt x="4497" y="13973"/>
                    </a:cubicBezTo>
                    <a:cubicBezTo>
                      <a:pt x="0" y="13973"/>
                      <a:pt x="2943" y="28364"/>
                      <a:pt x="4002" y="32519"/>
                    </a:cubicBezTo>
                    <a:lnTo>
                      <a:pt x="4721" y="36802"/>
                    </a:lnTo>
                    <a:cubicBezTo>
                      <a:pt x="9561" y="35363"/>
                      <a:pt x="15185" y="32486"/>
                      <a:pt x="20449" y="32257"/>
                    </a:cubicBezTo>
                    <a:cubicBezTo>
                      <a:pt x="26400" y="32028"/>
                      <a:pt x="36700" y="28595"/>
                      <a:pt x="25942" y="24704"/>
                    </a:cubicBezTo>
                    <a:cubicBezTo>
                      <a:pt x="28231" y="21728"/>
                      <a:pt x="34411" y="21499"/>
                      <a:pt x="36013" y="17837"/>
                    </a:cubicBezTo>
                    <a:cubicBezTo>
                      <a:pt x="38270" y="12802"/>
                      <a:pt x="32580" y="12802"/>
                      <a:pt x="29147" y="12573"/>
                    </a:cubicBezTo>
                    <a:cubicBezTo>
                      <a:pt x="29572" y="9597"/>
                      <a:pt x="35065" y="2763"/>
                      <a:pt x="31174" y="474"/>
                    </a:cubicBezTo>
                    <a:cubicBezTo>
                      <a:pt x="30578" y="147"/>
                      <a:pt x="29963" y="1"/>
                      <a:pt x="29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4"/>
              <p:cNvSpPr/>
              <p:nvPr/>
            </p:nvSpPr>
            <p:spPr>
              <a:xfrm>
                <a:off x="6749225" y="1983763"/>
                <a:ext cx="594325" cy="749875"/>
              </a:xfrm>
              <a:custGeom>
                <a:avLst/>
                <a:gdLst/>
                <a:ahLst/>
                <a:cxnLst/>
                <a:rect l="l" t="t" r="r" b="b"/>
                <a:pathLst>
                  <a:path w="23773" h="29995" extrusionOk="0">
                    <a:moveTo>
                      <a:pt x="23394" y="0"/>
                    </a:moveTo>
                    <a:cubicBezTo>
                      <a:pt x="23333" y="0"/>
                      <a:pt x="23270" y="22"/>
                      <a:pt x="23211" y="74"/>
                    </a:cubicBezTo>
                    <a:cubicBezTo>
                      <a:pt x="19254" y="3638"/>
                      <a:pt x="16475" y="8248"/>
                      <a:pt x="13205" y="12401"/>
                    </a:cubicBezTo>
                    <a:cubicBezTo>
                      <a:pt x="10197" y="16161"/>
                      <a:pt x="6665" y="19496"/>
                      <a:pt x="3722" y="23322"/>
                    </a:cubicBezTo>
                    <a:cubicBezTo>
                      <a:pt x="2218" y="25251"/>
                      <a:pt x="812" y="27344"/>
                      <a:pt x="60" y="29698"/>
                    </a:cubicBezTo>
                    <a:cubicBezTo>
                      <a:pt x="1" y="29877"/>
                      <a:pt x="169" y="29995"/>
                      <a:pt x="326" y="29995"/>
                    </a:cubicBezTo>
                    <a:cubicBezTo>
                      <a:pt x="428" y="29995"/>
                      <a:pt x="525" y="29945"/>
                      <a:pt x="551" y="29829"/>
                    </a:cubicBezTo>
                    <a:cubicBezTo>
                      <a:pt x="1205" y="27736"/>
                      <a:pt x="2414" y="25873"/>
                      <a:pt x="3722" y="24140"/>
                    </a:cubicBezTo>
                    <a:cubicBezTo>
                      <a:pt x="5226" y="22145"/>
                      <a:pt x="6894" y="20281"/>
                      <a:pt x="8562" y="18417"/>
                    </a:cubicBezTo>
                    <a:cubicBezTo>
                      <a:pt x="10099" y="16717"/>
                      <a:pt x="11701" y="15049"/>
                      <a:pt x="13139" y="13284"/>
                    </a:cubicBezTo>
                    <a:cubicBezTo>
                      <a:pt x="14774" y="11256"/>
                      <a:pt x="16278" y="9164"/>
                      <a:pt x="17815" y="7071"/>
                    </a:cubicBezTo>
                    <a:cubicBezTo>
                      <a:pt x="19548" y="4717"/>
                      <a:pt x="21379" y="2395"/>
                      <a:pt x="23570" y="433"/>
                    </a:cubicBezTo>
                    <a:cubicBezTo>
                      <a:pt x="23773" y="256"/>
                      <a:pt x="23603" y="0"/>
                      <a:pt x="23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24"/>
              <p:cNvSpPr/>
              <p:nvPr/>
            </p:nvSpPr>
            <p:spPr>
              <a:xfrm>
                <a:off x="6813650" y="2412463"/>
                <a:ext cx="225650" cy="190325"/>
              </a:xfrm>
              <a:custGeom>
                <a:avLst/>
                <a:gdLst/>
                <a:ahLst/>
                <a:cxnLst/>
                <a:rect l="l" t="t" r="r" b="b"/>
                <a:pathLst>
                  <a:path w="9026" h="7613" extrusionOk="0">
                    <a:moveTo>
                      <a:pt x="695" y="1"/>
                    </a:moveTo>
                    <a:cubicBezTo>
                      <a:pt x="597" y="1"/>
                      <a:pt x="498" y="58"/>
                      <a:pt x="459" y="190"/>
                    </a:cubicBezTo>
                    <a:cubicBezTo>
                      <a:pt x="1" y="2545"/>
                      <a:pt x="230" y="4964"/>
                      <a:pt x="230" y="7351"/>
                    </a:cubicBezTo>
                    <a:cubicBezTo>
                      <a:pt x="230" y="7482"/>
                      <a:pt x="328" y="7613"/>
                      <a:pt x="491" y="7613"/>
                    </a:cubicBezTo>
                    <a:lnTo>
                      <a:pt x="8699" y="6926"/>
                    </a:lnTo>
                    <a:cubicBezTo>
                      <a:pt x="9016" y="6894"/>
                      <a:pt x="9025" y="6402"/>
                      <a:pt x="8727" y="6402"/>
                    </a:cubicBezTo>
                    <a:cubicBezTo>
                      <a:pt x="8718" y="6402"/>
                      <a:pt x="8709" y="6402"/>
                      <a:pt x="8699" y="6403"/>
                    </a:cubicBezTo>
                    <a:lnTo>
                      <a:pt x="719" y="7071"/>
                    </a:lnTo>
                    <a:lnTo>
                      <a:pt x="719" y="7071"/>
                    </a:lnTo>
                    <a:cubicBezTo>
                      <a:pt x="706" y="4810"/>
                      <a:pt x="541" y="2550"/>
                      <a:pt x="949" y="321"/>
                    </a:cubicBezTo>
                    <a:cubicBezTo>
                      <a:pt x="988" y="126"/>
                      <a:pt x="841" y="1"/>
                      <a:pt x="6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4"/>
              <p:cNvSpPr/>
              <p:nvPr/>
            </p:nvSpPr>
            <p:spPr>
              <a:xfrm>
                <a:off x="6938075" y="2231038"/>
                <a:ext cx="256850" cy="217375"/>
              </a:xfrm>
              <a:custGeom>
                <a:avLst/>
                <a:gdLst/>
                <a:ahLst/>
                <a:cxnLst/>
                <a:rect l="l" t="t" r="r" b="b"/>
                <a:pathLst>
                  <a:path w="10274" h="8695" extrusionOk="0">
                    <a:moveTo>
                      <a:pt x="1220" y="0"/>
                    </a:moveTo>
                    <a:cubicBezTo>
                      <a:pt x="1106" y="0"/>
                      <a:pt x="991" y="74"/>
                      <a:pt x="975" y="221"/>
                    </a:cubicBezTo>
                    <a:cubicBezTo>
                      <a:pt x="975" y="2935"/>
                      <a:pt x="975" y="5747"/>
                      <a:pt x="59" y="8396"/>
                    </a:cubicBezTo>
                    <a:cubicBezTo>
                      <a:pt x="1" y="8572"/>
                      <a:pt x="153" y="8695"/>
                      <a:pt x="326" y="8695"/>
                    </a:cubicBezTo>
                    <a:cubicBezTo>
                      <a:pt x="346" y="8695"/>
                      <a:pt x="366" y="8693"/>
                      <a:pt x="386" y="8690"/>
                    </a:cubicBezTo>
                    <a:cubicBezTo>
                      <a:pt x="3558" y="8232"/>
                      <a:pt x="6828" y="8298"/>
                      <a:pt x="9967" y="7545"/>
                    </a:cubicBezTo>
                    <a:cubicBezTo>
                      <a:pt x="10274" y="7484"/>
                      <a:pt x="10178" y="7049"/>
                      <a:pt x="9895" y="7049"/>
                    </a:cubicBezTo>
                    <a:cubicBezTo>
                      <a:pt x="9876" y="7049"/>
                      <a:pt x="9857" y="7051"/>
                      <a:pt x="9836" y="7055"/>
                    </a:cubicBezTo>
                    <a:cubicBezTo>
                      <a:pt x="6847" y="7740"/>
                      <a:pt x="3739" y="7743"/>
                      <a:pt x="682" y="8137"/>
                    </a:cubicBezTo>
                    <a:lnTo>
                      <a:pt x="682" y="8137"/>
                    </a:lnTo>
                    <a:cubicBezTo>
                      <a:pt x="1495" y="5597"/>
                      <a:pt x="1465" y="2865"/>
                      <a:pt x="1465" y="221"/>
                    </a:cubicBezTo>
                    <a:cubicBezTo>
                      <a:pt x="1449" y="74"/>
                      <a:pt x="1335" y="0"/>
                      <a:pt x="12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4"/>
              <p:cNvSpPr/>
              <p:nvPr/>
            </p:nvSpPr>
            <p:spPr>
              <a:xfrm>
                <a:off x="7094050" y="2121688"/>
                <a:ext cx="151575" cy="149350"/>
              </a:xfrm>
              <a:custGeom>
                <a:avLst/>
                <a:gdLst/>
                <a:ahLst/>
                <a:cxnLst/>
                <a:rect l="l" t="t" r="r" b="b"/>
                <a:pathLst>
                  <a:path w="6063" h="5974" extrusionOk="0">
                    <a:moveTo>
                      <a:pt x="699" y="1"/>
                    </a:moveTo>
                    <a:cubicBezTo>
                      <a:pt x="581" y="1"/>
                      <a:pt x="458" y="83"/>
                      <a:pt x="425" y="246"/>
                    </a:cubicBezTo>
                    <a:cubicBezTo>
                      <a:pt x="425" y="2077"/>
                      <a:pt x="0" y="3876"/>
                      <a:pt x="197" y="5707"/>
                    </a:cubicBezTo>
                    <a:cubicBezTo>
                      <a:pt x="197" y="5853"/>
                      <a:pt x="328" y="5973"/>
                      <a:pt x="473" y="5973"/>
                    </a:cubicBezTo>
                    <a:cubicBezTo>
                      <a:pt x="489" y="5973"/>
                      <a:pt x="507" y="5972"/>
                      <a:pt x="524" y="5968"/>
                    </a:cubicBezTo>
                    <a:cubicBezTo>
                      <a:pt x="2289" y="5739"/>
                      <a:pt x="4088" y="5968"/>
                      <a:pt x="5788" y="5511"/>
                    </a:cubicBezTo>
                    <a:cubicBezTo>
                      <a:pt x="6063" y="5419"/>
                      <a:pt x="5967" y="5014"/>
                      <a:pt x="5713" y="5014"/>
                    </a:cubicBezTo>
                    <a:cubicBezTo>
                      <a:pt x="5695" y="5014"/>
                      <a:pt x="5677" y="5016"/>
                      <a:pt x="5657" y="5020"/>
                    </a:cubicBezTo>
                    <a:cubicBezTo>
                      <a:pt x="4054" y="5452"/>
                      <a:pt x="2335" y="5273"/>
                      <a:pt x="691" y="5443"/>
                    </a:cubicBezTo>
                    <a:lnTo>
                      <a:pt x="691" y="5443"/>
                    </a:lnTo>
                    <a:cubicBezTo>
                      <a:pt x="534" y="3703"/>
                      <a:pt x="949" y="1989"/>
                      <a:pt x="949" y="246"/>
                    </a:cubicBezTo>
                    <a:cubicBezTo>
                      <a:pt x="932" y="83"/>
                      <a:pt x="818" y="1"/>
                      <a:pt x="6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4"/>
              <p:cNvSpPr/>
              <p:nvPr/>
            </p:nvSpPr>
            <p:spPr>
              <a:xfrm>
                <a:off x="7206850" y="2012738"/>
                <a:ext cx="106300" cy="121350"/>
              </a:xfrm>
              <a:custGeom>
                <a:avLst/>
                <a:gdLst/>
                <a:ahLst/>
                <a:cxnLst/>
                <a:rect l="l" t="t" r="r" b="b"/>
                <a:pathLst>
                  <a:path w="4252" h="4854" extrusionOk="0">
                    <a:moveTo>
                      <a:pt x="723" y="1"/>
                    </a:moveTo>
                    <a:cubicBezTo>
                      <a:pt x="625" y="1"/>
                      <a:pt x="537" y="58"/>
                      <a:pt x="524" y="190"/>
                    </a:cubicBezTo>
                    <a:cubicBezTo>
                      <a:pt x="295" y="1531"/>
                      <a:pt x="262" y="2937"/>
                      <a:pt x="66" y="4310"/>
                    </a:cubicBezTo>
                    <a:cubicBezTo>
                      <a:pt x="1" y="4441"/>
                      <a:pt x="99" y="4571"/>
                      <a:pt x="230" y="4604"/>
                    </a:cubicBezTo>
                    <a:cubicBezTo>
                      <a:pt x="1213" y="4759"/>
                      <a:pt x="2196" y="4853"/>
                      <a:pt x="3179" y="4853"/>
                    </a:cubicBezTo>
                    <a:cubicBezTo>
                      <a:pt x="3439" y="4853"/>
                      <a:pt x="3698" y="4847"/>
                      <a:pt x="3957" y="4833"/>
                    </a:cubicBezTo>
                    <a:cubicBezTo>
                      <a:pt x="4252" y="4800"/>
                      <a:pt x="4252" y="4375"/>
                      <a:pt x="3957" y="4343"/>
                    </a:cubicBezTo>
                    <a:cubicBezTo>
                      <a:pt x="3761" y="4348"/>
                      <a:pt x="3565" y="4351"/>
                      <a:pt x="3368" y="4351"/>
                    </a:cubicBezTo>
                    <a:cubicBezTo>
                      <a:pt x="2436" y="4351"/>
                      <a:pt x="1507" y="4289"/>
                      <a:pt x="596" y="4151"/>
                    </a:cubicBezTo>
                    <a:lnTo>
                      <a:pt x="596" y="4151"/>
                    </a:lnTo>
                    <a:cubicBezTo>
                      <a:pt x="758" y="2874"/>
                      <a:pt x="802" y="1598"/>
                      <a:pt x="1014" y="321"/>
                    </a:cubicBezTo>
                    <a:cubicBezTo>
                      <a:pt x="1034" y="126"/>
                      <a:pt x="867" y="1"/>
                      <a:pt x="7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 name="Google Shape;596;p24"/>
            <p:cNvGrpSpPr/>
            <p:nvPr/>
          </p:nvGrpSpPr>
          <p:grpSpPr>
            <a:xfrm rot="5400000">
              <a:off x="-227254" y="2783000"/>
              <a:ext cx="979622" cy="756603"/>
              <a:chOff x="5419242" y="2066029"/>
              <a:chExt cx="618800" cy="477925"/>
            </a:xfrm>
          </p:grpSpPr>
          <p:sp>
            <p:nvSpPr>
              <p:cNvPr id="597" name="Google Shape;597;p24"/>
              <p:cNvSpPr/>
              <p:nvPr/>
            </p:nvSpPr>
            <p:spPr>
              <a:xfrm>
                <a:off x="5419242" y="2066029"/>
                <a:ext cx="618800" cy="466075"/>
              </a:xfrm>
              <a:custGeom>
                <a:avLst/>
                <a:gdLst/>
                <a:ahLst/>
                <a:cxnLst/>
                <a:rect l="l" t="t" r="r" b="b"/>
                <a:pathLst>
                  <a:path w="24752" h="18643" extrusionOk="0">
                    <a:moveTo>
                      <a:pt x="14240" y="1"/>
                    </a:moveTo>
                    <a:cubicBezTo>
                      <a:pt x="11170" y="1"/>
                      <a:pt x="9340" y="7681"/>
                      <a:pt x="8339" y="9683"/>
                    </a:cubicBezTo>
                    <a:cubicBezTo>
                      <a:pt x="8143" y="7296"/>
                      <a:pt x="7129" y="4942"/>
                      <a:pt x="5854" y="2882"/>
                    </a:cubicBezTo>
                    <a:cubicBezTo>
                      <a:pt x="4786" y="1379"/>
                      <a:pt x="3826" y="259"/>
                      <a:pt x="3009" y="259"/>
                    </a:cubicBezTo>
                    <a:cubicBezTo>
                      <a:pt x="2476" y="259"/>
                      <a:pt x="2004" y="737"/>
                      <a:pt x="1603" y="1901"/>
                    </a:cubicBezTo>
                    <a:cubicBezTo>
                      <a:pt x="1" y="6904"/>
                      <a:pt x="5331" y="14195"/>
                      <a:pt x="7260" y="18642"/>
                    </a:cubicBezTo>
                    <a:cubicBezTo>
                      <a:pt x="10857" y="17923"/>
                      <a:pt x="18116" y="14620"/>
                      <a:pt x="20797" y="12037"/>
                    </a:cubicBezTo>
                    <a:cubicBezTo>
                      <a:pt x="24751" y="8624"/>
                      <a:pt x="24034" y="6689"/>
                      <a:pt x="21493" y="6689"/>
                    </a:cubicBezTo>
                    <a:cubicBezTo>
                      <a:pt x="19579" y="6689"/>
                      <a:pt x="16632" y="7786"/>
                      <a:pt x="13865" y="10173"/>
                    </a:cubicBezTo>
                    <a:cubicBezTo>
                      <a:pt x="14355" y="8310"/>
                      <a:pt x="17592" y="462"/>
                      <a:pt x="14355" y="4"/>
                    </a:cubicBezTo>
                    <a:cubicBezTo>
                      <a:pt x="14317" y="2"/>
                      <a:pt x="14278" y="1"/>
                      <a:pt x="14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4"/>
              <p:cNvSpPr/>
              <p:nvPr/>
            </p:nvSpPr>
            <p:spPr>
              <a:xfrm>
                <a:off x="5491192" y="2236904"/>
                <a:ext cx="396975" cy="298450"/>
              </a:xfrm>
              <a:custGeom>
                <a:avLst/>
                <a:gdLst/>
                <a:ahLst/>
                <a:cxnLst/>
                <a:rect l="l" t="t" r="r" b="b"/>
                <a:pathLst>
                  <a:path w="15879" h="11938" extrusionOk="0">
                    <a:moveTo>
                      <a:pt x="9112" y="1"/>
                    </a:moveTo>
                    <a:cubicBezTo>
                      <a:pt x="7163" y="1"/>
                      <a:pt x="5976" y="4925"/>
                      <a:pt x="5330" y="6216"/>
                    </a:cubicBezTo>
                    <a:cubicBezTo>
                      <a:pt x="5166" y="4646"/>
                      <a:pt x="4611" y="3142"/>
                      <a:pt x="3728" y="1834"/>
                    </a:cubicBezTo>
                    <a:cubicBezTo>
                      <a:pt x="3057" y="868"/>
                      <a:pt x="2446" y="151"/>
                      <a:pt x="1923" y="151"/>
                    </a:cubicBezTo>
                    <a:cubicBezTo>
                      <a:pt x="1579" y="151"/>
                      <a:pt x="1273" y="461"/>
                      <a:pt x="1014" y="1213"/>
                    </a:cubicBezTo>
                    <a:cubicBezTo>
                      <a:pt x="0" y="4417"/>
                      <a:pt x="3433" y="9093"/>
                      <a:pt x="4643" y="11938"/>
                    </a:cubicBezTo>
                    <a:cubicBezTo>
                      <a:pt x="6965" y="11480"/>
                      <a:pt x="11608" y="9355"/>
                      <a:pt x="13341" y="7720"/>
                    </a:cubicBezTo>
                    <a:cubicBezTo>
                      <a:pt x="15878" y="5519"/>
                      <a:pt x="15414" y="4275"/>
                      <a:pt x="13782" y="4275"/>
                    </a:cubicBezTo>
                    <a:cubicBezTo>
                      <a:pt x="12553" y="4275"/>
                      <a:pt x="10663" y="4980"/>
                      <a:pt x="8894" y="6510"/>
                    </a:cubicBezTo>
                    <a:cubicBezTo>
                      <a:pt x="9188" y="5300"/>
                      <a:pt x="11281" y="297"/>
                      <a:pt x="9188" y="3"/>
                    </a:cubicBezTo>
                    <a:cubicBezTo>
                      <a:pt x="9163" y="1"/>
                      <a:pt x="9137" y="1"/>
                      <a:pt x="91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4"/>
              <p:cNvSpPr/>
              <p:nvPr/>
            </p:nvSpPr>
            <p:spPr>
              <a:xfrm>
                <a:off x="5551517" y="2291104"/>
                <a:ext cx="68025" cy="247125"/>
              </a:xfrm>
              <a:custGeom>
                <a:avLst/>
                <a:gdLst/>
                <a:ahLst/>
                <a:cxnLst/>
                <a:rect l="l" t="t" r="r" b="b"/>
                <a:pathLst>
                  <a:path w="2721" h="9885" extrusionOk="0">
                    <a:moveTo>
                      <a:pt x="307" y="0"/>
                    </a:moveTo>
                    <a:cubicBezTo>
                      <a:pt x="159" y="0"/>
                      <a:pt x="1" y="125"/>
                      <a:pt x="40" y="320"/>
                    </a:cubicBezTo>
                    <a:cubicBezTo>
                      <a:pt x="367" y="1857"/>
                      <a:pt x="824" y="3394"/>
                      <a:pt x="1413" y="4865"/>
                    </a:cubicBezTo>
                    <a:cubicBezTo>
                      <a:pt x="1969" y="6402"/>
                      <a:pt x="2198" y="8037"/>
                      <a:pt x="2067" y="9639"/>
                    </a:cubicBezTo>
                    <a:cubicBezTo>
                      <a:pt x="2050" y="9803"/>
                      <a:pt x="2165" y="9884"/>
                      <a:pt x="2292" y="9884"/>
                    </a:cubicBezTo>
                    <a:cubicBezTo>
                      <a:pt x="2418" y="9884"/>
                      <a:pt x="2557" y="9803"/>
                      <a:pt x="2590" y="9639"/>
                    </a:cubicBezTo>
                    <a:cubicBezTo>
                      <a:pt x="2721" y="8037"/>
                      <a:pt x="2492" y="6402"/>
                      <a:pt x="1936" y="4865"/>
                    </a:cubicBezTo>
                    <a:cubicBezTo>
                      <a:pt x="1446" y="3328"/>
                      <a:pt x="824" y="1792"/>
                      <a:pt x="530" y="189"/>
                    </a:cubicBezTo>
                    <a:cubicBezTo>
                      <a:pt x="504" y="57"/>
                      <a:pt x="408" y="0"/>
                      <a:pt x="3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4"/>
              <p:cNvSpPr/>
              <p:nvPr/>
            </p:nvSpPr>
            <p:spPr>
              <a:xfrm>
                <a:off x="5607592" y="2290979"/>
                <a:ext cx="101675" cy="252975"/>
              </a:xfrm>
              <a:custGeom>
                <a:avLst/>
                <a:gdLst/>
                <a:ahLst/>
                <a:cxnLst/>
                <a:rect l="l" t="t" r="r" b="b"/>
                <a:pathLst>
                  <a:path w="4067" h="10119" extrusionOk="0">
                    <a:moveTo>
                      <a:pt x="3722" y="0"/>
                    </a:moveTo>
                    <a:cubicBezTo>
                      <a:pt x="3645" y="0"/>
                      <a:pt x="3569" y="38"/>
                      <a:pt x="3519" y="129"/>
                    </a:cubicBezTo>
                    <a:cubicBezTo>
                      <a:pt x="2080" y="3235"/>
                      <a:pt x="674" y="6407"/>
                      <a:pt x="20" y="9808"/>
                    </a:cubicBezTo>
                    <a:cubicBezTo>
                      <a:pt x="0" y="9988"/>
                      <a:pt x="176" y="10119"/>
                      <a:pt x="322" y="10119"/>
                    </a:cubicBezTo>
                    <a:cubicBezTo>
                      <a:pt x="416" y="10119"/>
                      <a:pt x="498" y="10066"/>
                      <a:pt x="510" y="9938"/>
                    </a:cubicBezTo>
                    <a:cubicBezTo>
                      <a:pt x="1164" y="6603"/>
                      <a:pt x="2538" y="3464"/>
                      <a:pt x="3976" y="391"/>
                    </a:cubicBezTo>
                    <a:cubicBezTo>
                      <a:pt x="4067" y="188"/>
                      <a:pt x="3892" y="0"/>
                      <a:pt x="37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4"/>
              <p:cNvSpPr/>
              <p:nvPr/>
            </p:nvSpPr>
            <p:spPr>
              <a:xfrm>
                <a:off x="5611117" y="2372829"/>
                <a:ext cx="237225" cy="166450"/>
              </a:xfrm>
              <a:custGeom>
                <a:avLst/>
                <a:gdLst/>
                <a:ahLst/>
                <a:cxnLst/>
                <a:rect l="l" t="t" r="r" b="b"/>
                <a:pathLst>
                  <a:path w="9489" h="6658" extrusionOk="0">
                    <a:moveTo>
                      <a:pt x="9119" y="1"/>
                    </a:moveTo>
                    <a:cubicBezTo>
                      <a:pt x="9082" y="1"/>
                      <a:pt x="9042" y="9"/>
                      <a:pt x="9002" y="27"/>
                    </a:cubicBezTo>
                    <a:cubicBezTo>
                      <a:pt x="5928" y="1792"/>
                      <a:pt x="2397" y="3329"/>
                      <a:pt x="173" y="6207"/>
                    </a:cubicBezTo>
                    <a:cubicBezTo>
                      <a:pt x="1" y="6404"/>
                      <a:pt x="163" y="6657"/>
                      <a:pt x="351" y="6657"/>
                    </a:cubicBezTo>
                    <a:cubicBezTo>
                      <a:pt x="413" y="6657"/>
                      <a:pt x="477" y="6631"/>
                      <a:pt x="533" y="6566"/>
                    </a:cubicBezTo>
                    <a:cubicBezTo>
                      <a:pt x="2724" y="3722"/>
                      <a:pt x="6222" y="2218"/>
                      <a:pt x="9263" y="485"/>
                    </a:cubicBezTo>
                    <a:cubicBezTo>
                      <a:pt x="9489" y="315"/>
                      <a:pt x="9350" y="1"/>
                      <a:pt x="9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 name="Google Shape;602;p24"/>
            <p:cNvGrpSpPr/>
            <p:nvPr/>
          </p:nvGrpSpPr>
          <p:grpSpPr>
            <a:xfrm>
              <a:off x="1284110" y="2035613"/>
              <a:ext cx="113650" cy="99750"/>
              <a:chOff x="5042000" y="1255775"/>
              <a:chExt cx="113650" cy="99750"/>
            </a:xfrm>
          </p:grpSpPr>
          <p:sp>
            <p:nvSpPr>
              <p:cNvPr id="603" name="Google Shape;603;p24"/>
              <p:cNvSpPr/>
              <p:nvPr/>
            </p:nvSpPr>
            <p:spPr>
              <a:xfrm>
                <a:off x="5042000" y="1270475"/>
                <a:ext cx="44975" cy="36825"/>
              </a:xfrm>
              <a:custGeom>
                <a:avLst/>
                <a:gdLst/>
                <a:ahLst/>
                <a:cxnLst/>
                <a:rect l="l" t="t" r="r" b="b"/>
                <a:pathLst>
                  <a:path w="1799" h="1473" extrusionOk="0">
                    <a:moveTo>
                      <a:pt x="916" y="1"/>
                    </a:moveTo>
                    <a:cubicBezTo>
                      <a:pt x="0" y="66"/>
                      <a:pt x="0" y="1407"/>
                      <a:pt x="916" y="1472"/>
                    </a:cubicBezTo>
                    <a:cubicBezTo>
                      <a:pt x="1799" y="1407"/>
                      <a:pt x="1799" y="66"/>
                      <a:pt x="9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4"/>
              <p:cNvSpPr/>
              <p:nvPr/>
            </p:nvSpPr>
            <p:spPr>
              <a:xfrm>
                <a:off x="5110650" y="1255775"/>
                <a:ext cx="45000" cy="36800"/>
              </a:xfrm>
              <a:custGeom>
                <a:avLst/>
                <a:gdLst/>
                <a:ahLst/>
                <a:cxnLst/>
                <a:rect l="l" t="t" r="r" b="b"/>
                <a:pathLst>
                  <a:path w="1800" h="1472" extrusionOk="0">
                    <a:moveTo>
                      <a:pt x="884" y="0"/>
                    </a:moveTo>
                    <a:cubicBezTo>
                      <a:pt x="1" y="66"/>
                      <a:pt x="1" y="1406"/>
                      <a:pt x="884" y="1472"/>
                    </a:cubicBezTo>
                    <a:cubicBezTo>
                      <a:pt x="1799" y="1406"/>
                      <a:pt x="1799" y="66"/>
                      <a:pt x="8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24"/>
              <p:cNvSpPr/>
              <p:nvPr/>
            </p:nvSpPr>
            <p:spPr>
              <a:xfrm>
                <a:off x="5086150" y="1319525"/>
                <a:ext cx="44975" cy="36000"/>
              </a:xfrm>
              <a:custGeom>
                <a:avLst/>
                <a:gdLst/>
                <a:ahLst/>
                <a:cxnLst/>
                <a:rect l="l" t="t" r="r" b="b"/>
                <a:pathLst>
                  <a:path w="1799" h="1440" extrusionOk="0">
                    <a:moveTo>
                      <a:pt x="883" y="1"/>
                    </a:moveTo>
                    <a:cubicBezTo>
                      <a:pt x="0" y="66"/>
                      <a:pt x="0" y="1374"/>
                      <a:pt x="883" y="1439"/>
                    </a:cubicBezTo>
                    <a:cubicBezTo>
                      <a:pt x="1798" y="1374"/>
                      <a:pt x="1798" y="66"/>
                      <a:pt x="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 name="Google Shape;606;p24"/>
            <p:cNvGrpSpPr/>
            <p:nvPr/>
          </p:nvGrpSpPr>
          <p:grpSpPr>
            <a:xfrm>
              <a:off x="677660" y="3496188"/>
              <a:ext cx="113650" cy="99750"/>
              <a:chOff x="5042000" y="1255775"/>
              <a:chExt cx="113650" cy="99750"/>
            </a:xfrm>
          </p:grpSpPr>
          <p:sp>
            <p:nvSpPr>
              <p:cNvPr id="607" name="Google Shape;607;p24"/>
              <p:cNvSpPr/>
              <p:nvPr/>
            </p:nvSpPr>
            <p:spPr>
              <a:xfrm>
                <a:off x="5042000" y="1270475"/>
                <a:ext cx="44975" cy="36825"/>
              </a:xfrm>
              <a:custGeom>
                <a:avLst/>
                <a:gdLst/>
                <a:ahLst/>
                <a:cxnLst/>
                <a:rect l="l" t="t" r="r" b="b"/>
                <a:pathLst>
                  <a:path w="1799" h="1473" extrusionOk="0">
                    <a:moveTo>
                      <a:pt x="916" y="1"/>
                    </a:moveTo>
                    <a:cubicBezTo>
                      <a:pt x="0" y="66"/>
                      <a:pt x="0" y="1407"/>
                      <a:pt x="916" y="1472"/>
                    </a:cubicBezTo>
                    <a:cubicBezTo>
                      <a:pt x="1799" y="1407"/>
                      <a:pt x="1799" y="66"/>
                      <a:pt x="9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24"/>
              <p:cNvSpPr/>
              <p:nvPr/>
            </p:nvSpPr>
            <p:spPr>
              <a:xfrm>
                <a:off x="5110650" y="1255775"/>
                <a:ext cx="45000" cy="36800"/>
              </a:xfrm>
              <a:custGeom>
                <a:avLst/>
                <a:gdLst/>
                <a:ahLst/>
                <a:cxnLst/>
                <a:rect l="l" t="t" r="r" b="b"/>
                <a:pathLst>
                  <a:path w="1800" h="1472" extrusionOk="0">
                    <a:moveTo>
                      <a:pt x="884" y="0"/>
                    </a:moveTo>
                    <a:cubicBezTo>
                      <a:pt x="1" y="66"/>
                      <a:pt x="1" y="1406"/>
                      <a:pt x="884" y="1472"/>
                    </a:cubicBezTo>
                    <a:cubicBezTo>
                      <a:pt x="1799" y="1406"/>
                      <a:pt x="1799" y="66"/>
                      <a:pt x="8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24"/>
              <p:cNvSpPr/>
              <p:nvPr/>
            </p:nvSpPr>
            <p:spPr>
              <a:xfrm>
                <a:off x="5086150" y="1319525"/>
                <a:ext cx="44975" cy="36000"/>
              </a:xfrm>
              <a:custGeom>
                <a:avLst/>
                <a:gdLst/>
                <a:ahLst/>
                <a:cxnLst/>
                <a:rect l="l" t="t" r="r" b="b"/>
                <a:pathLst>
                  <a:path w="1799" h="1440" extrusionOk="0">
                    <a:moveTo>
                      <a:pt x="883" y="1"/>
                    </a:moveTo>
                    <a:cubicBezTo>
                      <a:pt x="0" y="66"/>
                      <a:pt x="0" y="1374"/>
                      <a:pt x="883" y="1439"/>
                    </a:cubicBezTo>
                    <a:cubicBezTo>
                      <a:pt x="1798" y="1374"/>
                      <a:pt x="1798" y="66"/>
                      <a:pt x="8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89773223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610"/>
        <p:cNvGrpSpPr/>
        <p:nvPr/>
      </p:nvGrpSpPr>
      <p:grpSpPr>
        <a:xfrm>
          <a:off x="0" y="0"/>
          <a:ext cx="0" cy="0"/>
          <a:chOff x="0" y="0"/>
          <a:chExt cx="0" cy="0"/>
        </a:xfrm>
      </p:grpSpPr>
    </p:spTree>
    <p:extLst>
      <p:ext uri="{BB962C8B-B14F-4D97-AF65-F5344CB8AC3E}">
        <p14:creationId xmlns:p14="http://schemas.microsoft.com/office/powerpoint/2010/main" val="287141732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able of contents">
  <p:cSld name="CUSTOM_2">
    <p:spTree>
      <p:nvGrpSpPr>
        <p:cNvPr id="1" name="Shape 503"/>
        <p:cNvGrpSpPr/>
        <p:nvPr/>
      </p:nvGrpSpPr>
      <p:grpSpPr>
        <a:xfrm>
          <a:off x="0" y="0"/>
          <a:ext cx="0" cy="0"/>
          <a:chOff x="0" y="0"/>
          <a:chExt cx="0" cy="0"/>
        </a:xfrm>
      </p:grpSpPr>
      <p:sp>
        <p:nvSpPr>
          <p:cNvPr id="504" name="Google Shape;504;p13"/>
          <p:cNvSpPr/>
          <p:nvPr/>
        </p:nvSpPr>
        <p:spPr>
          <a:xfrm rot="10800000" flipH="1">
            <a:off x="0" y="-1"/>
            <a:ext cx="9144085" cy="1485901"/>
          </a:xfrm>
          <a:custGeom>
            <a:avLst/>
            <a:gdLst/>
            <a:ahLst/>
            <a:cxnLst/>
            <a:rect l="l" t="t" r="r" b="b"/>
            <a:pathLst>
              <a:path w="83785" h="30664" extrusionOk="0">
                <a:moveTo>
                  <a:pt x="7278" y="0"/>
                </a:moveTo>
                <a:cubicBezTo>
                  <a:pt x="6838" y="0"/>
                  <a:pt x="6397" y="6"/>
                  <a:pt x="5953" y="17"/>
                </a:cubicBezTo>
                <a:cubicBezTo>
                  <a:pt x="3906" y="77"/>
                  <a:pt x="1929" y="255"/>
                  <a:pt x="0" y="553"/>
                </a:cubicBezTo>
                <a:lnTo>
                  <a:pt x="0" y="30664"/>
                </a:lnTo>
                <a:lnTo>
                  <a:pt x="83785" y="30664"/>
                </a:lnTo>
                <a:lnTo>
                  <a:pt x="83785" y="3398"/>
                </a:lnTo>
                <a:cubicBezTo>
                  <a:pt x="82594" y="3101"/>
                  <a:pt x="81332" y="2851"/>
                  <a:pt x="79998" y="2672"/>
                </a:cubicBezTo>
                <a:cubicBezTo>
                  <a:pt x="77596" y="2332"/>
                  <a:pt x="75162" y="2197"/>
                  <a:pt x="72705" y="2197"/>
                </a:cubicBezTo>
                <a:cubicBezTo>
                  <a:pt x="63072" y="2197"/>
                  <a:pt x="53083" y="4279"/>
                  <a:pt x="43220" y="4279"/>
                </a:cubicBezTo>
                <a:cubicBezTo>
                  <a:pt x="42386" y="4279"/>
                  <a:pt x="41552" y="4264"/>
                  <a:pt x="40720" y="4232"/>
                </a:cubicBezTo>
                <a:cubicBezTo>
                  <a:pt x="29124" y="3785"/>
                  <a:pt x="18831" y="0"/>
                  <a:pt x="7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13"/>
          <p:cNvSpPr txBox="1">
            <a:spLocks noGrp="1"/>
          </p:cNvSpPr>
          <p:nvPr>
            <p:ph type="title"/>
          </p:nvPr>
        </p:nvSpPr>
        <p:spPr>
          <a:xfrm>
            <a:off x="713275" y="4450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506" name="Google Shape;506;p13"/>
          <p:cNvSpPr txBox="1">
            <a:spLocks noGrp="1"/>
          </p:cNvSpPr>
          <p:nvPr>
            <p:ph type="title" idx="2" hasCustomPrompt="1"/>
          </p:nvPr>
        </p:nvSpPr>
        <p:spPr>
          <a:xfrm>
            <a:off x="959332" y="2180500"/>
            <a:ext cx="870000" cy="476100"/>
          </a:xfrm>
          <a:prstGeom prst="rect">
            <a:avLst/>
          </a:prstGeom>
        </p:spPr>
        <p:txBody>
          <a:bodyPr spcFirstLastPara="1" wrap="square" lIns="91425" tIns="91425" rIns="91425" bIns="91425" anchor="ctr" anchorCtr="0">
            <a:noAutofit/>
          </a:bodyPr>
          <a:lstStyle>
            <a:lvl1pPr lvl="0" algn="ctr" rtl="0">
              <a:spcBef>
                <a:spcPts val="1000"/>
              </a:spcBef>
              <a:spcAft>
                <a:spcPts val="0"/>
              </a:spcAft>
              <a:buSzPts val="2400"/>
              <a:buNone/>
              <a:defRPr sz="3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507" name="Google Shape;507;p13"/>
          <p:cNvSpPr txBox="1">
            <a:spLocks noGrp="1"/>
          </p:cNvSpPr>
          <p:nvPr>
            <p:ph type="subTitle" idx="1"/>
          </p:nvPr>
        </p:nvSpPr>
        <p:spPr>
          <a:xfrm>
            <a:off x="2102900" y="2249059"/>
            <a:ext cx="2480700" cy="714000"/>
          </a:xfrm>
          <a:prstGeom prst="rect">
            <a:avLst/>
          </a:prstGeom>
        </p:spPr>
        <p:txBody>
          <a:bodyPr spcFirstLastPara="1" wrap="square" lIns="91425" tIns="91425" rIns="91425" bIns="91425" anchor="t" anchorCtr="0">
            <a:noAutofit/>
          </a:bodyPr>
          <a:lstStyle>
            <a:lvl1pPr lvl="0" rtl="0">
              <a:lnSpc>
                <a:spcPct val="100000"/>
              </a:lnSpc>
              <a:spcBef>
                <a:spcPts val="1000"/>
              </a:spcBef>
              <a:spcAft>
                <a:spcPts val="0"/>
              </a:spcAft>
              <a:buNone/>
              <a:defRPr sz="1600"/>
            </a:lvl1pPr>
            <a:lvl2pPr lvl="1" rtl="0">
              <a:lnSpc>
                <a:spcPct val="100000"/>
              </a:lnSpc>
              <a:spcBef>
                <a:spcPts val="1000"/>
              </a:spcBef>
              <a:spcAft>
                <a:spcPts val="0"/>
              </a:spcAft>
              <a:buNone/>
              <a:defRPr sz="1600" b="1"/>
            </a:lvl2pPr>
            <a:lvl3pPr lvl="2" rtl="0">
              <a:lnSpc>
                <a:spcPct val="100000"/>
              </a:lnSpc>
              <a:spcBef>
                <a:spcPts val="1000"/>
              </a:spcBef>
              <a:spcAft>
                <a:spcPts val="0"/>
              </a:spcAft>
              <a:buNone/>
              <a:defRPr sz="1600" b="1"/>
            </a:lvl3pPr>
            <a:lvl4pPr lvl="3" rtl="0">
              <a:lnSpc>
                <a:spcPct val="100000"/>
              </a:lnSpc>
              <a:spcBef>
                <a:spcPts val="1000"/>
              </a:spcBef>
              <a:spcAft>
                <a:spcPts val="0"/>
              </a:spcAft>
              <a:buNone/>
              <a:defRPr sz="1600" b="1"/>
            </a:lvl4pPr>
            <a:lvl5pPr lvl="4" rtl="0">
              <a:lnSpc>
                <a:spcPct val="100000"/>
              </a:lnSpc>
              <a:spcBef>
                <a:spcPts val="1000"/>
              </a:spcBef>
              <a:spcAft>
                <a:spcPts val="0"/>
              </a:spcAft>
              <a:buNone/>
              <a:defRPr sz="1600" b="1"/>
            </a:lvl5pPr>
            <a:lvl6pPr lvl="5" rtl="0">
              <a:lnSpc>
                <a:spcPct val="100000"/>
              </a:lnSpc>
              <a:spcBef>
                <a:spcPts val="1000"/>
              </a:spcBef>
              <a:spcAft>
                <a:spcPts val="0"/>
              </a:spcAft>
              <a:buNone/>
              <a:defRPr sz="1600" b="1"/>
            </a:lvl6pPr>
            <a:lvl7pPr lvl="6" rtl="0">
              <a:lnSpc>
                <a:spcPct val="100000"/>
              </a:lnSpc>
              <a:spcBef>
                <a:spcPts val="1000"/>
              </a:spcBef>
              <a:spcAft>
                <a:spcPts val="0"/>
              </a:spcAft>
              <a:buNone/>
              <a:defRPr sz="1600" b="1"/>
            </a:lvl7pPr>
            <a:lvl8pPr lvl="7" rtl="0">
              <a:lnSpc>
                <a:spcPct val="100000"/>
              </a:lnSpc>
              <a:spcBef>
                <a:spcPts val="1000"/>
              </a:spcBef>
              <a:spcAft>
                <a:spcPts val="0"/>
              </a:spcAft>
              <a:buNone/>
              <a:defRPr sz="1600" b="1"/>
            </a:lvl8pPr>
            <a:lvl9pPr lvl="8" rtl="0">
              <a:lnSpc>
                <a:spcPct val="100000"/>
              </a:lnSpc>
              <a:spcBef>
                <a:spcPts val="1000"/>
              </a:spcBef>
              <a:spcAft>
                <a:spcPts val="0"/>
              </a:spcAft>
              <a:buNone/>
              <a:defRPr sz="1600" b="1"/>
            </a:lvl9pPr>
          </a:lstStyle>
          <a:p>
            <a:endParaRPr/>
          </a:p>
        </p:txBody>
      </p:sp>
      <p:sp>
        <p:nvSpPr>
          <p:cNvPr id="508" name="Google Shape;508;p13"/>
          <p:cNvSpPr txBox="1">
            <a:spLocks noGrp="1"/>
          </p:cNvSpPr>
          <p:nvPr>
            <p:ph type="title" idx="3" hasCustomPrompt="1"/>
          </p:nvPr>
        </p:nvSpPr>
        <p:spPr>
          <a:xfrm>
            <a:off x="4796056" y="2180500"/>
            <a:ext cx="870000" cy="476100"/>
          </a:xfrm>
          <a:prstGeom prst="rect">
            <a:avLst/>
          </a:prstGeom>
        </p:spPr>
        <p:txBody>
          <a:bodyPr spcFirstLastPara="1" wrap="square" lIns="91425" tIns="91425" rIns="91425" bIns="91425" anchor="ctr" anchorCtr="0">
            <a:noAutofit/>
          </a:bodyPr>
          <a:lstStyle>
            <a:lvl1pPr lvl="0" algn="ctr" rtl="0">
              <a:spcBef>
                <a:spcPts val="1000"/>
              </a:spcBef>
              <a:spcAft>
                <a:spcPts val="0"/>
              </a:spcAft>
              <a:buSzPts val="2400"/>
              <a:buNone/>
              <a:defRPr sz="3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509" name="Google Shape;509;p13"/>
          <p:cNvSpPr txBox="1">
            <a:spLocks noGrp="1"/>
          </p:cNvSpPr>
          <p:nvPr>
            <p:ph type="title" idx="4" hasCustomPrompt="1"/>
          </p:nvPr>
        </p:nvSpPr>
        <p:spPr>
          <a:xfrm>
            <a:off x="959332" y="3684225"/>
            <a:ext cx="870000" cy="469200"/>
          </a:xfrm>
          <a:prstGeom prst="rect">
            <a:avLst/>
          </a:prstGeom>
        </p:spPr>
        <p:txBody>
          <a:bodyPr spcFirstLastPara="1" wrap="square" lIns="91425" tIns="91425" rIns="91425" bIns="91425" anchor="ctr" anchorCtr="0">
            <a:noAutofit/>
          </a:bodyPr>
          <a:lstStyle>
            <a:lvl1pPr lvl="0" algn="ctr" rtl="0">
              <a:spcBef>
                <a:spcPts val="1000"/>
              </a:spcBef>
              <a:spcAft>
                <a:spcPts val="0"/>
              </a:spcAft>
              <a:buSzPts val="2400"/>
              <a:buNone/>
              <a:defRPr sz="3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510" name="Google Shape;510;p13"/>
          <p:cNvSpPr txBox="1">
            <a:spLocks noGrp="1"/>
          </p:cNvSpPr>
          <p:nvPr>
            <p:ph type="title" idx="5" hasCustomPrompt="1"/>
          </p:nvPr>
        </p:nvSpPr>
        <p:spPr>
          <a:xfrm>
            <a:off x="4796056" y="3684225"/>
            <a:ext cx="870000" cy="469200"/>
          </a:xfrm>
          <a:prstGeom prst="rect">
            <a:avLst/>
          </a:prstGeom>
        </p:spPr>
        <p:txBody>
          <a:bodyPr spcFirstLastPara="1" wrap="square" lIns="91425" tIns="91425" rIns="91425" bIns="91425" anchor="ctr" anchorCtr="0">
            <a:noAutofit/>
          </a:bodyPr>
          <a:lstStyle>
            <a:lvl1pPr lvl="0" algn="ctr" rtl="0">
              <a:spcBef>
                <a:spcPts val="1000"/>
              </a:spcBef>
              <a:spcAft>
                <a:spcPts val="0"/>
              </a:spcAft>
              <a:buSzPts val="2400"/>
              <a:buNone/>
              <a:defRPr sz="3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511" name="Google Shape;511;p13"/>
          <p:cNvSpPr txBox="1">
            <a:spLocks noGrp="1"/>
          </p:cNvSpPr>
          <p:nvPr>
            <p:ph type="subTitle" idx="6"/>
          </p:nvPr>
        </p:nvSpPr>
        <p:spPr>
          <a:xfrm>
            <a:off x="5948004" y="2249059"/>
            <a:ext cx="2465400" cy="714000"/>
          </a:xfrm>
          <a:prstGeom prst="rect">
            <a:avLst/>
          </a:prstGeom>
        </p:spPr>
        <p:txBody>
          <a:bodyPr spcFirstLastPara="1" wrap="square" lIns="91425" tIns="91425" rIns="91425" bIns="91425" anchor="t" anchorCtr="0">
            <a:noAutofit/>
          </a:bodyPr>
          <a:lstStyle>
            <a:lvl1pPr lvl="0" rtl="0">
              <a:lnSpc>
                <a:spcPct val="100000"/>
              </a:lnSpc>
              <a:spcBef>
                <a:spcPts val="1000"/>
              </a:spcBef>
              <a:spcAft>
                <a:spcPts val="0"/>
              </a:spcAft>
              <a:buNone/>
              <a:defRPr sz="1600"/>
            </a:lvl1pPr>
            <a:lvl2pPr lvl="1" rtl="0">
              <a:lnSpc>
                <a:spcPct val="100000"/>
              </a:lnSpc>
              <a:spcBef>
                <a:spcPts val="1000"/>
              </a:spcBef>
              <a:spcAft>
                <a:spcPts val="0"/>
              </a:spcAft>
              <a:buNone/>
              <a:defRPr sz="1600" b="1"/>
            </a:lvl2pPr>
            <a:lvl3pPr lvl="2" rtl="0">
              <a:lnSpc>
                <a:spcPct val="100000"/>
              </a:lnSpc>
              <a:spcBef>
                <a:spcPts val="1000"/>
              </a:spcBef>
              <a:spcAft>
                <a:spcPts val="0"/>
              </a:spcAft>
              <a:buNone/>
              <a:defRPr sz="1600" b="1"/>
            </a:lvl3pPr>
            <a:lvl4pPr lvl="3" rtl="0">
              <a:lnSpc>
                <a:spcPct val="100000"/>
              </a:lnSpc>
              <a:spcBef>
                <a:spcPts val="1000"/>
              </a:spcBef>
              <a:spcAft>
                <a:spcPts val="0"/>
              </a:spcAft>
              <a:buNone/>
              <a:defRPr sz="1600" b="1"/>
            </a:lvl4pPr>
            <a:lvl5pPr lvl="4" rtl="0">
              <a:lnSpc>
                <a:spcPct val="100000"/>
              </a:lnSpc>
              <a:spcBef>
                <a:spcPts val="1000"/>
              </a:spcBef>
              <a:spcAft>
                <a:spcPts val="0"/>
              </a:spcAft>
              <a:buNone/>
              <a:defRPr sz="1600" b="1"/>
            </a:lvl5pPr>
            <a:lvl6pPr lvl="5" rtl="0">
              <a:lnSpc>
                <a:spcPct val="100000"/>
              </a:lnSpc>
              <a:spcBef>
                <a:spcPts val="1000"/>
              </a:spcBef>
              <a:spcAft>
                <a:spcPts val="0"/>
              </a:spcAft>
              <a:buNone/>
              <a:defRPr sz="1600" b="1"/>
            </a:lvl6pPr>
            <a:lvl7pPr lvl="6" rtl="0">
              <a:lnSpc>
                <a:spcPct val="100000"/>
              </a:lnSpc>
              <a:spcBef>
                <a:spcPts val="1000"/>
              </a:spcBef>
              <a:spcAft>
                <a:spcPts val="0"/>
              </a:spcAft>
              <a:buNone/>
              <a:defRPr sz="1600" b="1"/>
            </a:lvl7pPr>
            <a:lvl8pPr lvl="7" rtl="0">
              <a:lnSpc>
                <a:spcPct val="100000"/>
              </a:lnSpc>
              <a:spcBef>
                <a:spcPts val="1000"/>
              </a:spcBef>
              <a:spcAft>
                <a:spcPts val="0"/>
              </a:spcAft>
              <a:buNone/>
              <a:defRPr sz="1600" b="1"/>
            </a:lvl8pPr>
            <a:lvl9pPr lvl="8" rtl="0">
              <a:lnSpc>
                <a:spcPct val="100000"/>
              </a:lnSpc>
              <a:spcBef>
                <a:spcPts val="1000"/>
              </a:spcBef>
              <a:spcAft>
                <a:spcPts val="0"/>
              </a:spcAft>
              <a:buNone/>
              <a:defRPr sz="1600" b="1"/>
            </a:lvl9pPr>
          </a:lstStyle>
          <a:p>
            <a:endParaRPr/>
          </a:p>
        </p:txBody>
      </p:sp>
      <p:sp>
        <p:nvSpPr>
          <p:cNvPr id="512" name="Google Shape;512;p13"/>
          <p:cNvSpPr txBox="1">
            <a:spLocks noGrp="1"/>
          </p:cNvSpPr>
          <p:nvPr>
            <p:ph type="subTitle" idx="7"/>
          </p:nvPr>
        </p:nvSpPr>
        <p:spPr>
          <a:xfrm>
            <a:off x="2102900" y="3773851"/>
            <a:ext cx="2480700" cy="699900"/>
          </a:xfrm>
          <a:prstGeom prst="rect">
            <a:avLst/>
          </a:prstGeom>
        </p:spPr>
        <p:txBody>
          <a:bodyPr spcFirstLastPara="1" wrap="square" lIns="91425" tIns="91425" rIns="91425" bIns="91425" anchor="t" anchorCtr="0">
            <a:noAutofit/>
          </a:bodyPr>
          <a:lstStyle>
            <a:lvl1pPr lvl="0" rtl="0">
              <a:lnSpc>
                <a:spcPct val="100000"/>
              </a:lnSpc>
              <a:spcBef>
                <a:spcPts val="1000"/>
              </a:spcBef>
              <a:spcAft>
                <a:spcPts val="0"/>
              </a:spcAft>
              <a:buNone/>
              <a:defRPr sz="1600"/>
            </a:lvl1pPr>
            <a:lvl2pPr lvl="1" rtl="0">
              <a:lnSpc>
                <a:spcPct val="100000"/>
              </a:lnSpc>
              <a:spcBef>
                <a:spcPts val="1000"/>
              </a:spcBef>
              <a:spcAft>
                <a:spcPts val="0"/>
              </a:spcAft>
              <a:buNone/>
              <a:defRPr sz="1600" b="1"/>
            </a:lvl2pPr>
            <a:lvl3pPr lvl="2" rtl="0">
              <a:lnSpc>
                <a:spcPct val="100000"/>
              </a:lnSpc>
              <a:spcBef>
                <a:spcPts val="1000"/>
              </a:spcBef>
              <a:spcAft>
                <a:spcPts val="0"/>
              </a:spcAft>
              <a:buNone/>
              <a:defRPr sz="1600" b="1"/>
            </a:lvl3pPr>
            <a:lvl4pPr lvl="3" rtl="0">
              <a:lnSpc>
                <a:spcPct val="100000"/>
              </a:lnSpc>
              <a:spcBef>
                <a:spcPts val="1000"/>
              </a:spcBef>
              <a:spcAft>
                <a:spcPts val="0"/>
              </a:spcAft>
              <a:buNone/>
              <a:defRPr sz="1600" b="1"/>
            </a:lvl4pPr>
            <a:lvl5pPr lvl="4" rtl="0">
              <a:lnSpc>
                <a:spcPct val="100000"/>
              </a:lnSpc>
              <a:spcBef>
                <a:spcPts val="1000"/>
              </a:spcBef>
              <a:spcAft>
                <a:spcPts val="0"/>
              </a:spcAft>
              <a:buNone/>
              <a:defRPr sz="1600" b="1"/>
            </a:lvl5pPr>
            <a:lvl6pPr lvl="5" rtl="0">
              <a:lnSpc>
                <a:spcPct val="100000"/>
              </a:lnSpc>
              <a:spcBef>
                <a:spcPts val="1000"/>
              </a:spcBef>
              <a:spcAft>
                <a:spcPts val="0"/>
              </a:spcAft>
              <a:buNone/>
              <a:defRPr sz="1600" b="1"/>
            </a:lvl6pPr>
            <a:lvl7pPr lvl="6" rtl="0">
              <a:lnSpc>
                <a:spcPct val="100000"/>
              </a:lnSpc>
              <a:spcBef>
                <a:spcPts val="1000"/>
              </a:spcBef>
              <a:spcAft>
                <a:spcPts val="0"/>
              </a:spcAft>
              <a:buNone/>
              <a:defRPr sz="1600" b="1"/>
            </a:lvl7pPr>
            <a:lvl8pPr lvl="7" rtl="0">
              <a:lnSpc>
                <a:spcPct val="100000"/>
              </a:lnSpc>
              <a:spcBef>
                <a:spcPts val="1000"/>
              </a:spcBef>
              <a:spcAft>
                <a:spcPts val="0"/>
              </a:spcAft>
              <a:buNone/>
              <a:defRPr sz="1600" b="1"/>
            </a:lvl8pPr>
            <a:lvl9pPr lvl="8" rtl="0">
              <a:lnSpc>
                <a:spcPct val="100000"/>
              </a:lnSpc>
              <a:spcBef>
                <a:spcPts val="1000"/>
              </a:spcBef>
              <a:spcAft>
                <a:spcPts val="0"/>
              </a:spcAft>
              <a:buNone/>
              <a:defRPr sz="1600" b="1"/>
            </a:lvl9pPr>
          </a:lstStyle>
          <a:p>
            <a:endParaRPr/>
          </a:p>
        </p:txBody>
      </p:sp>
      <p:sp>
        <p:nvSpPr>
          <p:cNvPr id="513" name="Google Shape;513;p13"/>
          <p:cNvSpPr txBox="1">
            <a:spLocks noGrp="1"/>
          </p:cNvSpPr>
          <p:nvPr>
            <p:ph type="subTitle" idx="8"/>
          </p:nvPr>
        </p:nvSpPr>
        <p:spPr>
          <a:xfrm>
            <a:off x="5948004" y="3773851"/>
            <a:ext cx="2465400" cy="699900"/>
          </a:xfrm>
          <a:prstGeom prst="rect">
            <a:avLst/>
          </a:prstGeom>
        </p:spPr>
        <p:txBody>
          <a:bodyPr spcFirstLastPara="1" wrap="square" lIns="91425" tIns="91425" rIns="91425" bIns="91425" anchor="t" anchorCtr="0">
            <a:noAutofit/>
          </a:bodyPr>
          <a:lstStyle>
            <a:lvl1pPr lvl="0" rtl="0">
              <a:lnSpc>
                <a:spcPct val="100000"/>
              </a:lnSpc>
              <a:spcBef>
                <a:spcPts val="1000"/>
              </a:spcBef>
              <a:spcAft>
                <a:spcPts val="0"/>
              </a:spcAft>
              <a:buNone/>
              <a:defRPr sz="1600"/>
            </a:lvl1pPr>
            <a:lvl2pPr lvl="1" rtl="0">
              <a:lnSpc>
                <a:spcPct val="100000"/>
              </a:lnSpc>
              <a:spcBef>
                <a:spcPts val="1000"/>
              </a:spcBef>
              <a:spcAft>
                <a:spcPts val="0"/>
              </a:spcAft>
              <a:buNone/>
              <a:defRPr sz="1600" b="1"/>
            </a:lvl2pPr>
            <a:lvl3pPr lvl="2" rtl="0">
              <a:lnSpc>
                <a:spcPct val="100000"/>
              </a:lnSpc>
              <a:spcBef>
                <a:spcPts val="1000"/>
              </a:spcBef>
              <a:spcAft>
                <a:spcPts val="0"/>
              </a:spcAft>
              <a:buNone/>
              <a:defRPr sz="1600" b="1"/>
            </a:lvl3pPr>
            <a:lvl4pPr lvl="3" rtl="0">
              <a:lnSpc>
                <a:spcPct val="100000"/>
              </a:lnSpc>
              <a:spcBef>
                <a:spcPts val="1000"/>
              </a:spcBef>
              <a:spcAft>
                <a:spcPts val="0"/>
              </a:spcAft>
              <a:buNone/>
              <a:defRPr sz="1600" b="1"/>
            </a:lvl4pPr>
            <a:lvl5pPr lvl="4" rtl="0">
              <a:lnSpc>
                <a:spcPct val="100000"/>
              </a:lnSpc>
              <a:spcBef>
                <a:spcPts val="1000"/>
              </a:spcBef>
              <a:spcAft>
                <a:spcPts val="0"/>
              </a:spcAft>
              <a:buNone/>
              <a:defRPr sz="1600" b="1"/>
            </a:lvl5pPr>
            <a:lvl6pPr lvl="5" rtl="0">
              <a:lnSpc>
                <a:spcPct val="100000"/>
              </a:lnSpc>
              <a:spcBef>
                <a:spcPts val="1000"/>
              </a:spcBef>
              <a:spcAft>
                <a:spcPts val="0"/>
              </a:spcAft>
              <a:buNone/>
              <a:defRPr sz="1600" b="1"/>
            </a:lvl6pPr>
            <a:lvl7pPr lvl="6" rtl="0">
              <a:lnSpc>
                <a:spcPct val="100000"/>
              </a:lnSpc>
              <a:spcBef>
                <a:spcPts val="1000"/>
              </a:spcBef>
              <a:spcAft>
                <a:spcPts val="0"/>
              </a:spcAft>
              <a:buNone/>
              <a:defRPr sz="1600" b="1"/>
            </a:lvl7pPr>
            <a:lvl8pPr lvl="7" rtl="0">
              <a:lnSpc>
                <a:spcPct val="100000"/>
              </a:lnSpc>
              <a:spcBef>
                <a:spcPts val="1000"/>
              </a:spcBef>
              <a:spcAft>
                <a:spcPts val="0"/>
              </a:spcAft>
              <a:buNone/>
              <a:defRPr sz="1600" b="1"/>
            </a:lvl8pPr>
            <a:lvl9pPr lvl="8" rtl="0">
              <a:lnSpc>
                <a:spcPct val="100000"/>
              </a:lnSpc>
              <a:spcBef>
                <a:spcPts val="1000"/>
              </a:spcBef>
              <a:spcAft>
                <a:spcPts val="0"/>
              </a:spcAft>
              <a:buNone/>
              <a:defRPr sz="1600" b="1"/>
            </a:lvl9pPr>
          </a:lstStyle>
          <a:p>
            <a:endParaRPr/>
          </a:p>
        </p:txBody>
      </p:sp>
      <p:sp>
        <p:nvSpPr>
          <p:cNvPr id="514" name="Google Shape;514;p13"/>
          <p:cNvSpPr txBox="1">
            <a:spLocks noGrp="1"/>
          </p:cNvSpPr>
          <p:nvPr>
            <p:ph type="title" idx="9"/>
          </p:nvPr>
        </p:nvSpPr>
        <p:spPr>
          <a:xfrm>
            <a:off x="2105600" y="1931175"/>
            <a:ext cx="2478000" cy="420600"/>
          </a:xfrm>
          <a:prstGeom prst="rect">
            <a:avLst/>
          </a:prstGeom>
        </p:spPr>
        <p:txBody>
          <a:bodyPr spcFirstLastPara="1" wrap="square" lIns="91425" tIns="91425" rIns="91425" bIns="91425" anchor="b" anchorCtr="0">
            <a:noAutofit/>
          </a:bodyPr>
          <a:lstStyle>
            <a:lvl1pPr lvl="0" rtl="0">
              <a:spcBef>
                <a:spcPts val="0"/>
              </a:spcBef>
              <a:spcAft>
                <a:spcPts val="0"/>
              </a:spcAft>
              <a:buSzPts val="1800"/>
              <a:buNone/>
              <a:defRPr sz="18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515" name="Google Shape;515;p13"/>
          <p:cNvSpPr txBox="1">
            <a:spLocks noGrp="1"/>
          </p:cNvSpPr>
          <p:nvPr>
            <p:ph type="title" idx="13"/>
          </p:nvPr>
        </p:nvSpPr>
        <p:spPr>
          <a:xfrm>
            <a:off x="5935404" y="1931175"/>
            <a:ext cx="2478000" cy="420600"/>
          </a:xfrm>
          <a:prstGeom prst="rect">
            <a:avLst/>
          </a:prstGeom>
        </p:spPr>
        <p:txBody>
          <a:bodyPr spcFirstLastPara="1" wrap="square" lIns="91425" tIns="91425" rIns="91425" bIns="91425" anchor="b" anchorCtr="0">
            <a:noAutofit/>
          </a:bodyPr>
          <a:lstStyle>
            <a:lvl1pPr lvl="0" rtl="0">
              <a:spcBef>
                <a:spcPts val="0"/>
              </a:spcBef>
              <a:spcAft>
                <a:spcPts val="0"/>
              </a:spcAft>
              <a:buSzPts val="1800"/>
              <a:buNone/>
              <a:defRPr sz="18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516" name="Google Shape;516;p13"/>
          <p:cNvSpPr txBox="1">
            <a:spLocks noGrp="1"/>
          </p:cNvSpPr>
          <p:nvPr>
            <p:ph type="title" idx="14"/>
          </p:nvPr>
        </p:nvSpPr>
        <p:spPr>
          <a:xfrm>
            <a:off x="2105600" y="3440077"/>
            <a:ext cx="2478000" cy="420600"/>
          </a:xfrm>
          <a:prstGeom prst="rect">
            <a:avLst/>
          </a:prstGeom>
        </p:spPr>
        <p:txBody>
          <a:bodyPr spcFirstLastPara="1" wrap="square" lIns="91425" tIns="91425" rIns="91425" bIns="91425" anchor="b" anchorCtr="0">
            <a:noAutofit/>
          </a:bodyPr>
          <a:lstStyle>
            <a:lvl1pPr lvl="0" rtl="0">
              <a:spcBef>
                <a:spcPts val="0"/>
              </a:spcBef>
              <a:spcAft>
                <a:spcPts val="0"/>
              </a:spcAft>
              <a:buSzPts val="1800"/>
              <a:buNone/>
              <a:defRPr sz="18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517" name="Google Shape;517;p13"/>
          <p:cNvSpPr txBox="1">
            <a:spLocks noGrp="1"/>
          </p:cNvSpPr>
          <p:nvPr>
            <p:ph type="title" idx="15"/>
          </p:nvPr>
        </p:nvSpPr>
        <p:spPr>
          <a:xfrm>
            <a:off x="5935404" y="3440077"/>
            <a:ext cx="2478000" cy="420600"/>
          </a:xfrm>
          <a:prstGeom prst="rect">
            <a:avLst/>
          </a:prstGeom>
        </p:spPr>
        <p:txBody>
          <a:bodyPr spcFirstLastPara="1" wrap="square" lIns="91425" tIns="91425" rIns="91425" bIns="91425" anchor="b" anchorCtr="0">
            <a:noAutofit/>
          </a:bodyPr>
          <a:lstStyle>
            <a:lvl1pPr lvl="0" rtl="0">
              <a:spcBef>
                <a:spcPts val="0"/>
              </a:spcBef>
              <a:spcAft>
                <a:spcPts val="0"/>
              </a:spcAft>
              <a:buSzPts val="1800"/>
              <a:buNone/>
              <a:defRPr sz="18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grpSp>
        <p:nvGrpSpPr>
          <p:cNvPr id="518" name="Google Shape;518;p13"/>
          <p:cNvGrpSpPr/>
          <p:nvPr/>
        </p:nvGrpSpPr>
        <p:grpSpPr>
          <a:xfrm rot="1357337">
            <a:off x="8327544" y="4145117"/>
            <a:ext cx="714840" cy="1448757"/>
            <a:chOff x="1803775" y="5029925"/>
            <a:chExt cx="655775" cy="1329050"/>
          </a:xfrm>
        </p:grpSpPr>
        <p:sp>
          <p:nvSpPr>
            <p:cNvPr id="519" name="Google Shape;519;p13"/>
            <p:cNvSpPr/>
            <p:nvPr/>
          </p:nvSpPr>
          <p:spPr>
            <a:xfrm>
              <a:off x="1955600" y="5030950"/>
              <a:ext cx="183975" cy="658600"/>
            </a:xfrm>
            <a:custGeom>
              <a:avLst/>
              <a:gdLst/>
              <a:ahLst/>
              <a:cxnLst/>
              <a:rect l="l" t="t" r="r" b="b"/>
              <a:pathLst>
                <a:path w="7359" h="26344" extrusionOk="0">
                  <a:moveTo>
                    <a:pt x="2447" y="1"/>
                  </a:moveTo>
                  <a:cubicBezTo>
                    <a:pt x="2378" y="1"/>
                    <a:pt x="2308" y="6"/>
                    <a:pt x="2238" y="19"/>
                  </a:cubicBezTo>
                  <a:cubicBezTo>
                    <a:pt x="1441" y="138"/>
                    <a:pt x="988" y="959"/>
                    <a:pt x="714" y="1709"/>
                  </a:cubicBezTo>
                  <a:cubicBezTo>
                    <a:pt x="12" y="3769"/>
                    <a:pt x="0" y="6031"/>
                    <a:pt x="655" y="8079"/>
                  </a:cubicBezTo>
                  <a:cubicBezTo>
                    <a:pt x="1107" y="9448"/>
                    <a:pt x="1846" y="10722"/>
                    <a:pt x="2262" y="12103"/>
                  </a:cubicBezTo>
                  <a:cubicBezTo>
                    <a:pt x="3131" y="14925"/>
                    <a:pt x="2631" y="18045"/>
                    <a:pt x="3572" y="20855"/>
                  </a:cubicBezTo>
                  <a:cubicBezTo>
                    <a:pt x="3822" y="21640"/>
                    <a:pt x="5763" y="26343"/>
                    <a:pt x="5763" y="26343"/>
                  </a:cubicBezTo>
                  <a:cubicBezTo>
                    <a:pt x="5763" y="26343"/>
                    <a:pt x="5977" y="23295"/>
                    <a:pt x="6227" y="22533"/>
                  </a:cubicBezTo>
                  <a:cubicBezTo>
                    <a:pt x="6882" y="20462"/>
                    <a:pt x="7358" y="18247"/>
                    <a:pt x="6858" y="16092"/>
                  </a:cubicBezTo>
                  <a:cubicBezTo>
                    <a:pt x="6620" y="15020"/>
                    <a:pt x="6144" y="14008"/>
                    <a:pt x="5834" y="12949"/>
                  </a:cubicBezTo>
                  <a:cubicBezTo>
                    <a:pt x="5120" y="10603"/>
                    <a:pt x="5179" y="8079"/>
                    <a:pt x="5167" y="5626"/>
                  </a:cubicBezTo>
                  <a:cubicBezTo>
                    <a:pt x="5167" y="3841"/>
                    <a:pt x="5036" y="1852"/>
                    <a:pt x="3739" y="614"/>
                  </a:cubicBezTo>
                  <a:cubicBezTo>
                    <a:pt x="3385" y="271"/>
                    <a:pt x="2923" y="1"/>
                    <a:pt x="24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13"/>
            <p:cNvSpPr/>
            <p:nvPr/>
          </p:nvSpPr>
          <p:spPr>
            <a:xfrm>
              <a:off x="2114250" y="5235650"/>
              <a:ext cx="231000" cy="585750"/>
            </a:xfrm>
            <a:custGeom>
              <a:avLst/>
              <a:gdLst/>
              <a:ahLst/>
              <a:cxnLst/>
              <a:rect l="l" t="t" r="r" b="b"/>
              <a:pathLst>
                <a:path w="9240" h="23430" extrusionOk="0">
                  <a:moveTo>
                    <a:pt x="7573" y="1"/>
                  </a:moveTo>
                  <a:cubicBezTo>
                    <a:pt x="7215" y="1"/>
                    <a:pt x="6845" y="121"/>
                    <a:pt x="6549" y="332"/>
                  </a:cubicBezTo>
                  <a:cubicBezTo>
                    <a:pt x="6013" y="701"/>
                    <a:pt x="5667" y="1296"/>
                    <a:pt x="5417" y="1891"/>
                  </a:cubicBezTo>
                  <a:cubicBezTo>
                    <a:pt x="3715" y="5785"/>
                    <a:pt x="4584" y="10476"/>
                    <a:pt x="2643" y="14274"/>
                  </a:cubicBezTo>
                  <a:cubicBezTo>
                    <a:pt x="2286" y="14988"/>
                    <a:pt x="1822" y="15643"/>
                    <a:pt x="1465" y="16369"/>
                  </a:cubicBezTo>
                  <a:cubicBezTo>
                    <a:pt x="857" y="17572"/>
                    <a:pt x="0" y="21299"/>
                    <a:pt x="274" y="23430"/>
                  </a:cubicBezTo>
                  <a:cubicBezTo>
                    <a:pt x="1167" y="21251"/>
                    <a:pt x="2346" y="18858"/>
                    <a:pt x="3548" y="16810"/>
                  </a:cubicBezTo>
                  <a:cubicBezTo>
                    <a:pt x="5834" y="12976"/>
                    <a:pt x="7572" y="8821"/>
                    <a:pt x="8715" y="4511"/>
                  </a:cubicBezTo>
                  <a:cubicBezTo>
                    <a:pt x="9001" y="3451"/>
                    <a:pt x="9239" y="2332"/>
                    <a:pt x="8966" y="1260"/>
                  </a:cubicBezTo>
                  <a:cubicBezTo>
                    <a:pt x="8870" y="879"/>
                    <a:pt x="8692" y="486"/>
                    <a:pt x="8370" y="248"/>
                  </a:cubicBezTo>
                  <a:cubicBezTo>
                    <a:pt x="8142" y="78"/>
                    <a:pt x="7861" y="1"/>
                    <a:pt x="75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13"/>
            <p:cNvSpPr/>
            <p:nvPr/>
          </p:nvSpPr>
          <p:spPr>
            <a:xfrm>
              <a:off x="2142525" y="5476450"/>
              <a:ext cx="239625" cy="558375"/>
            </a:xfrm>
            <a:custGeom>
              <a:avLst/>
              <a:gdLst/>
              <a:ahLst/>
              <a:cxnLst/>
              <a:rect l="l" t="t" r="r" b="b"/>
              <a:pathLst>
                <a:path w="9585" h="22335" extrusionOk="0">
                  <a:moveTo>
                    <a:pt x="8295" y="0"/>
                  </a:moveTo>
                  <a:cubicBezTo>
                    <a:pt x="7885" y="0"/>
                    <a:pt x="7450" y="190"/>
                    <a:pt x="7120" y="475"/>
                  </a:cubicBezTo>
                  <a:cubicBezTo>
                    <a:pt x="5120" y="2201"/>
                    <a:pt x="6096" y="5952"/>
                    <a:pt x="4025" y="7607"/>
                  </a:cubicBezTo>
                  <a:cubicBezTo>
                    <a:pt x="3655" y="7904"/>
                    <a:pt x="3227" y="8095"/>
                    <a:pt x="2882" y="8404"/>
                  </a:cubicBezTo>
                  <a:cubicBezTo>
                    <a:pt x="2048" y="9130"/>
                    <a:pt x="1810" y="10309"/>
                    <a:pt x="1762" y="11428"/>
                  </a:cubicBezTo>
                  <a:cubicBezTo>
                    <a:pt x="1727" y="12524"/>
                    <a:pt x="1822" y="13655"/>
                    <a:pt x="1465" y="14703"/>
                  </a:cubicBezTo>
                  <a:cubicBezTo>
                    <a:pt x="1286" y="15226"/>
                    <a:pt x="1012" y="15703"/>
                    <a:pt x="798" y="16203"/>
                  </a:cubicBezTo>
                  <a:cubicBezTo>
                    <a:pt x="12" y="18048"/>
                    <a:pt x="0" y="20406"/>
                    <a:pt x="417" y="22335"/>
                  </a:cubicBezTo>
                  <a:cubicBezTo>
                    <a:pt x="572" y="19632"/>
                    <a:pt x="2155" y="17393"/>
                    <a:pt x="3477" y="15131"/>
                  </a:cubicBezTo>
                  <a:cubicBezTo>
                    <a:pt x="5156" y="12286"/>
                    <a:pt x="6453" y="9226"/>
                    <a:pt x="7739" y="6178"/>
                  </a:cubicBezTo>
                  <a:cubicBezTo>
                    <a:pt x="8251" y="4940"/>
                    <a:pt x="8775" y="3701"/>
                    <a:pt x="9192" y="2415"/>
                  </a:cubicBezTo>
                  <a:cubicBezTo>
                    <a:pt x="9442" y="1641"/>
                    <a:pt x="9585" y="653"/>
                    <a:pt x="8930" y="189"/>
                  </a:cubicBezTo>
                  <a:cubicBezTo>
                    <a:pt x="8740" y="58"/>
                    <a:pt x="8521" y="0"/>
                    <a:pt x="82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13"/>
            <p:cNvSpPr/>
            <p:nvPr/>
          </p:nvSpPr>
          <p:spPr>
            <a:xfrm>
              <a:off x="2187475" y="5688250"/>
              <a:ext cx="272075" cy="546300"/>
            </a:xfrm>
            <a:custGeom>
              <a:avLst/>
              <a:gdLst/>
              <a:ahLst/>
              <a:cxnLst/>
              <a:rect l="l" t="t" r="r" b="b"/>
              <a:pathLst>
                <a:path w="10883" h="21852" extrusionOk="0">
                  <a:moveTo>
                    <a:pt x="9750" y="1"/>
                  </a:moveTo>
                  <a:cubicBezTo>
                    <a:pt x="9429" y="1"/>
                    <a:pt x="9097" y="124"/>
                    <a:pt x="8823" y="289"/>
                  </a:cubicBezTo>
                  <a:cubicBezTo>
                    <a:pt x="7382" y="1182"/>
                    <a:pt x="6965" y="3075"/>
                    <a:pt x="5941" y="4433"/>
                  </a:cubicBezTo>
                  <a:cubicBezTo>
                    <a:pt x="5417" y="5123"/>
                    <a:pt x="4715" y="5707"/>
                    <a:pt x="4310" y="6481"/>
                  </a:cubicBezTo>
                  <a:cubicBezTo>
                    <a:pt x="3751" y="7588"/>
                    <a:pt x="3881" y="8874"/>
                    <a:pt x="3774" y="10112"/>
                  </a:cubicBezTo>
                  <a:cubicBezTo>
                    <a:pt x="3751" y="10422"/>
                    <a:pt x="3703" y="10743"/>
                    <a:pt x="3560" y="11017"/>
                  </a:cubicBezTo>
                  <a:cubicBezTo>
                    <a:pt x="3358" y="11374"/>
                    <a:pt x="3000" y="11612"/>
                    <a:pt x="2727" y="11898"/>
                  </a:cubicBezTo>
                  <a:cubicBezTo>
                    <a:pt x="1798" y="12850"/>
                    <a:pt x="1655" y="14279"/>
                    <a:pt x="1488" y="15601"/>
                  </a:cubicBezTo>
                  <a:cubicBezTo>
                    <a:pt x="1357" y="16732"/>
                    <a:pt x="1143" y="17851"/>
                    <a:pt x="905" y="18958"/>
                  </a:cubicBezTo>
                  <a:cubicBezTo>
                    <a:pt x="738" y="19673"/>
                    <a:pt x="0" y="21232"/>
                    <a:pt x="369" y="21852"/>
                  </a:cubicBezTo>
                  <a:cubicBezTo>
                    <a:pt x="2941" y="15696"/>
                    <a:pt x="6489" y="10279"/>
                    <a:pt x="9751" y="4457"/>
                  </a:cubicBezTo>
                  <a:cubicBezTo>
                    <a:pt x="10239" y="3576"/>
                    <a:pt x="10716" y="2671"/>
                    <a:pt x="10823" y="1671"/>
                  </a:cubicBezTo>
                  <a:cubicBezTo>
                    <a:pt x="10882" y="1075"/>
                    <a:pt x="10739" y="397"/>
                    <a:pt x="10228" y="111"/>
                  </a:cubicBezTo>
                  <a:cubicBezTo>
                    <a:pt x="10078" y="34"/>
                    <a:pt x="9915" y="1"/>
                    <a:pt x="97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13"/>
            <p:cNvSpPr/>
            <p:nvPr/>
          </p:nvSpPr>
          <p:spPr>
            <a:xfrm>
              <a:off x="1875225" y="5439475"/>
              <a:ext cx="275350" cy="581350"/>
            </a:xfrm>
            <a:custGeom>
              <a:avLst/>
              <a:gdLst/>
              <a:ahLst/>
              <a:cxnLst/>
              <a:rect l="l" t="t" r="r" b="b"/>
              <a:pathLst>
                <a:path w="11014" h="23254" extrusionOk="0">
                  <a:moveTo>
                    <a:pt x="1532" y="0"/>
                  </a:moveTo>
                  <a:cubicBezTo>
                    <a:pt x="1396" y="0"/>
                    <a:pt x="1258" y="23"/>
                    <a:pt x="1120" y="72"/>
                  </a:cubicBezTo>
                  <a:cubicBezTo>
                    <a:pt x="167" y="418"/>
                    <a:pt x="0" y="1668"/>
                    <a:pt x="72" y="2668"/>
                  </a:cubicBezTo>
                  <a:cubicBezTo>
                    <a:pt x="405" y="6859"/>
                    <a:pt x="2215" y="10836"/>
                    <a:pt x="4501" y="14396"/>
                  </a:cubicBezTo>
                  <a:cubicBezTo>
                    <a:pt x="6465" y="17444"/>
                    <a:pt x="8692" y="20456"/>
                    <a:pt x="11014" y="23254"/>
                  </a:cubicBezTo>
                  <a:cubicBezTo>
                    <a:pt x="10966" y="22111"/>
                    <a:pt x="9954" y="20718"/>
                    <a:pt x="9335" y="19801"/>
                  </a:cubicBezTo>
                  <a:cubicBezTo>
                    <a:pt x="8763" y="18968"/>
                    <a:pt x="8132" y="18158"/>
                    <a:pt x="7906" y="17182"/>
                  </a:cubicBezTo>
                  <a:cubicBezTo>
                    <a:pt x="7632" y="15967"/>
                    <a:pt x="8073" y="14598"/>
                    <a:pt x="7454" y="13515"/>
                  </a:cubicBezTo>
                  <a:cubicBezTo>
                    <a:pt x="7001" y="12681"/>
                    <a:pt x="6025" y="12253"/>
                    <a:pt x="5346" y="11586"/>
                  </a:cubicBezTo>
                  <a:cubicBezTo>
                    <a:pt x="4108" y="10371"/>
                    <a:pt x="3858" y="8478"/>
                    <a:pt x="3858" y="6764"/>
                  </a:cubicBezTo>
                  <a:cubicBezTo>
                    <a:pt x="3858" y="5025"/>
                    <a:pt x="4037" y="3240"/>
                    <a:pt x="3406" y="1632"/>
                  </a:cubicBezTo>
                  <a:cubicBezTo>
                    <a:pt x="3089" y="816"/>
                    <a:pt x="2345" y="0"/>
                    <a:pt x="15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13"/>
            <p:cNvSpPr/>
            <p:nvPr/>
          </p:nvSpPr>
          <p:spPr>
            <a:xfrm>
              <a:off x="1803775" y="5791475"/>
              <a:ext cx="395625" cy="436825"/>
            </a:xfrm>
            <a:custGeom>
              <a:avLst/>
              <a:gdLst/>
              <a:ahLst/>
              <a:cxnLst/>
              <a:rect l="l" t="t" r="r" b="b"/>
              <a:pathLst>
                <a:path w="15825" h="17473" extrusionOk="0">
                  <a:moveTo>
                    <a:pt x="1787" y="0"/>
                  </a:moveTo>
                  <a:cubicBezTo>
                    <a:pt x="1712" y="0"/>
                    <a:pt x="1636" y="6"/>
                    <a:pt x="1561" y="18"/>
                  </a:cubicBezTo>
                  <a:cubicBezTo>
                    <a:pt x="489" y="197"/>
                    <a:pt x="1" y="1471"/>
                    <a:pt x="1" y="2566"/>
                  </a:cubicBezTo>
                  <a:cubicBezTo>
                    <a:pt x="13" y="4554"/>
                    <a:pt x="1001" y="6447"/>
                    <a:pt x="2335" y="7924"/>
                  </a:cubicBezTo>
                  <a:cubicBezTo>
                    <a:pt x="3680" y="9388"/>
                    <a:pt x="5347" y="10519"/>
                    <a:pt x="7002" y="11638"/>
                  </a:cubicBezTo>
                  <a:cubicBezTo>
                    <a:pt x="8442" y="12627"/>
                    <a:pt x="9895" y="13591"/>
                    <a:pt x="11371" y="14556"/>
                  </a:cubicBezTo>
                  <a:cubicBezTo>
                    <a:pt x="12752" y="15484"/>
                    <a:pt x="14288" y="16877"/>
                    <a:pt x="15824" y="17473"/>
                  </a:cubicBezTo>
                  <a:cubicBezTo>
                    <a:pt x="15670" y="16258"/>
                    <a:pt x="14824" y="14734"/>
                    <a:pt x="13931" y="13901"/>
                  </a:cubicBezTo>
                  <a:cubicBezTo>
                    <a:pt x="13276" y="13305"/>
                    <a:pt x="12479" y="12901"/>
                    <a:pt x="11836" y="12305"/>
                  </a:cubicBezTo>
                  <a:cubicBezTo>
                    <a:pt x="10395" y="10936"/>
                    <a:pt x="9931" y="8614"/>
                    <a:pt x="8157" y="7721"/>
                  </a:cubicBezTo>
                  <a:cubicBezTo>
                    <a:pt x="7276" y="7293"/>
                    <a:pt x="6180" y="7245"/>
                    <a:pt x="5525" y="6519"/>
                  </a:cubicBezTo>
                  <a:cubicBezTo>
                    <a:pt x="5192" y="6162"/>
                    <a:pt x="5049" y="5673"/>
                    <a:pt x="4894" y="5209"/>
                  </a:cubicBezTo>
                  <a:cubicBezTo>
                    <a:pt x="4644" y="4364"/>
                    <a:pt x="4382" y="3530"/>
                    <a:pt x="4120" y="2685"/>
                  </a:cubicBezTo>
                  <a:cubicBezTo>
                    <a:pt x="3918" y="2030"/>
                    <a:pt x="3728" y="1375"/>
                    <a:pt x="3311" y="840"/>
                  </a:cubicBezTo>
                  <a:cubicBezTo>
                    <a:pt x="2951" y="364"/>
                    <a:pt x="2385" y="0"/>
                    <a:pt x="17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13"/>
            <p:cNvSpPr/>
            <p:nvPr/>
          </p:nvSpPr>
          <p:spPr>
            <a:xfrm>
              <a:off x="2005900" y="5029925"/>
              <a:ext cx="226525" cy="1329050"/>
            </a:xfrm>
            <a:custGeom>
              <a:avLst/>
              <a:gdLst/>
              <a:ahLst/>
              <a:cxnLst/>
              <a:rect l="l" t="t" r="r" b="b"/>
              <a:pathLst>
                <a:path w="9061" h="53162" extrusionOk="0">
                  <a:moveTo>
                    <a:pt x="441" y="0"/>
                  </a:moveTo>
                  <a:lnTo>
                    <a:pt x="0" y="83"/>
                  </a:lnTo>
                  <a:cubicBezTo>
                    <a:pt x="1381" y="6787"/>
                    <a:pt x="2286" y="14180"/>
                    <a:pt x="3239" y="22015"/>
                  </a:cubicBezTo>
                  <a:cubicBezTo>
                    <a:pt x="4548" y="32754"/>
                    <a:pt x="5906" y="43875"/>
                    <a:pt x="8632" y="53161"/>
                  </a:cubicBezTo>
                  <a:lnTo>
                    <a:pt x="9061" y="53042"/>
                  </a:lnTo>
                  <a:cubicBezTo>
                    <a:pt x="6358" y="43779"/>
                    <a:pt x="5001" y="32695"/>
                    <a:pt x="3691" y="21967"/>
                  </a:cubicBezTo>
                  <a:cubicBezTo>
                    <a:pt x="2739" y="14121"/>
                    <a:pt x="1846" y="6727"/>
                    <a:pt x="4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13"/>
            <p:cNvSpPr/>
            <p:nvPr/>
          </p:nvSpPr>
          <p:spPr>
            <a:xfrm>
              <a:off x="2117225" y="5235900"/>
              <a:ext cx="205700" cy="572100"/>
            </a:xfrm>
            <a:custGeom>
              <a:avLst/>
              <a:gdLst/>
              <a:ahLst/>
              <a:cxnLst/>
              <a:rect l="l" t="t" r="r" b="b"/>
              <a:pathLst>
                <a:path w="8228" h="22884" extrusionOk="0">
                  <a:moveTo>
                    <a:pt x="7834" y="0"/>
                  </a:moveTo>
                  <a:cubicBezTo>
                    <a:pt x="6584" y="1989"/>
                    <a:pt x="6037" y="4596"/>
                    <a:pt x="5513" y="7132"/>
                  </a:cubicBezTo>
                  <a:cubicBezTo>
                    <a:pt x="5215" y="8561"/>
                    <a:pt x="4929" y="9906"/>
                    <a:pt x="4548" y="11109"/>
                  </a:cubicBezTo>
                  <a:cubicBezTo>
                    <a:pt x="4024" y="12704"/>
                    <a:pt x="3286" y="14228"/>
                    <a:pt x="2572" y="15716"/>
                  </a:cubicBezTo>
                  <a:cubicBezTo>
                    <a:pt x="1465" y="17967"/>
                    <a:pt x="357" y="20288"/>
                    <a:pt x="0" y="22824"/>
                  </a:cubicBezTo>
                  <a:lnTo>
                    <a:pt x="453" y="22884"/>
                  </a:lnTo>
                  <a:cubicBezTo>
                    <a:pt x="798" y="20419"/>
                    <a:pt x="1917" y="18133"/>
                    <a:pt x="2989" y="15907"/>
                  </a:cubicBezTo>
                  <a:cubicBezTo>
                    <a:pt x="3703" y="14407"/>
                    <a:pt x="4453" y="12859"/>
                    <a:pt x="4977" y="11252"/>
                  </a:cubicBezTo>
                  <a:cubicBezTo>
                    <a:pt x="5382" y="10025"/>
                    <a:pt x="5668" y="8668"/>
                    <a:pt x="5965" y="7239"/>
                  </a:cubicBezTo>
                  <a:cubicBezTo>
                    <a:pt x="6477" y="4751"/>
                    <a:pt x="7001" y="2179"/>
                    <a:pt x="8227" y="250"/>
                  </a:cubicBezTo>
                  <a:lnTo>
                    <a:pt x="783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13"/>
            <p:cNvSpPr/>
            <p:nvPr/>
          </p:nvSpPr>
          <p:spPr>
            <a:xfrm>
              <a:off x="2144900" y="5476700"/>
              <a:ext cx="224750" cy="525675"/>
            </a:xfrm>
            <a:custGeom>
              <a:avLst/>
              <a:gdLst/>
              <a:ahLst/>
              <a:cxnLst/>
              <a:rect l="l" t="t" r="r" b="b"/>
              <a:pathLst>
                <a:path w="8990" h="21027" extrusionOk="0">
                  <a:moveTo>
                    <a:pt x="8680" y="0"/>
                  </a:moveTo>
                  <a:cubicBezTo>
                    <a:pt x="7239" y="1358"/>
                    <a:pt x="6096" y="3620"/>
                    <a:pt x="5715" y="5930"/>
                  </a:cubicBezTo>
                  <a:cubicBezTo>
                    <a:pt x="5692" y="6084"/>
                    <a:pt x="5680" y="6251"/>
                    <a:pt x="5644" y="6418"/>
                  </a:cubicBezTo>
                  <a:cubicBezTo>
                    <a:pt x="5442" y="7692"/>
                    <a:pt x="5227" y="9001"/>
                    <a:pt x="4513" y="10049"/>
                  </a:cubicBezTo>
                  <a:cubicBezTo>
                    <a:pt x="4394" y="10216"/>
                    <a:pt x="4275" y="10371"/>
                    <a:pt x="4144" y="10537"/>
                  </a:cubicBezTo>
                  <a:cubicBezTo>
                    <a:pt x="3918" y="10823"/>
                    <a:pt x="3679" y="11121"/>
                    <a:pt x="3513" y="11442"/>
                  </a:cubicBezTo>
                  <a:cubicBezTo>
                    <a:pt x="3263" y="11918"/>
                    <a:pt x="3168" y="12442"/>
                    <a:pt x="3084" y="12954"/>
                  </a:cubicBezTo>
                  <a:cubicBezTo>
                    <a:pt x="3037" y="13157"/>
                    <a:pt x="3013" y="13395"/>
                    <a:pt x="2953" y="13609"/>
                  </a:cubicBezTo>
                  <a:cubicBezTo>
                    <a:pt x="2703" y="14621"/>
                    <a:pt x="2144" y="15574"/>
                    <a:pt x="1632" y="16479"/>
                  </a:cubicBezTo>
                  <a:cubicBezTo>
                    <a:pt x="1513" y="16705"/>
                    <a:pt x="1370" y="16907"/>
                    <a:pt x="1251" y="17133"/>
                  </a:cubicBezTo>
                  <a:cubicBezTo>
                    <a:pt x="679" y="18193"/>
                    <a:pt x="0" y="19586"/>
                    <a:pt x="143" y="21027"/>
                  </a:cubicBezTo>
                  <a:lnTo>
                    <a:pt x="584" y="20967"/>
                  </a:lnTo>
                  <a:cubicBezTo>
                    <a:pt x="477" y="19658"/>
                    <a:pt x="1060" y="18395"/>
                    <a:pt x="1655" y="17336"/>
                  </a:cubicBezTo>
                  <a:cubicBezTo>
                    <a:pt x="1774" y="17133"/>
                    <a:pt x="1905" y="16907"/>
                    <a:pt x="2025" y="16705"/>
                  </a:cubicBezTo>
                  <a:cubicBezTo>
                    <a:pt x="2572" y="15764"/>
                    <a:pt x="3132" y="14800"/>
                    <a:pt x="3394" y="13704"/>
                  </a:cubicBezTo>
                  <a:cubicBezTo>
                    <a:pt x="3441" y="13490"/>
                    <a:pt x="3489" y="13252"/>
                    <a:pt x="3525" y="13026"/>
                  </a:cubicBezTo>
                  <a:cubicBezTo>
                    <a:pt x="3620" y="12538"/>
                    <a:pt x="3715" y="12073"/>
                    <a:pt x="3918" y="11657"/>
                  </a:cubicBezTo>
                  <a:cubicBezTo>
                    <a:pt x="4060" y="11371"/>
                    <a:pt x="4275" y="11109"/>
                    <a:pt x="4501" y="10835"/>
                  </a:cubicBezTo>
                  <a:cubicBezTo>
                    <a:pt x="4632" y="10668"/>
                    <a:pt x="4763" y="10514"/>
                    <a:pt x="4882" y="10335"/>
                  </a:cubicBezTo>
                  <a:cubicBezTo>
                    <a:pt x="5680" y="9192"/>
                    <a:pt x="5882" y="7835"/>
                    <a:pt x="6096" y="6501"/>
                  </a:cubicBezTo>
                  <a:cubicBezTo>
                    <a:pt x="6120" y="6346"/>
                    <a:pt x="6132" y="6180"/>
                    <a:pt x="6168" y="6013"/>
                  </a:cubicBezTo>
                  <a:cubicBezTo>
                    <a:pt x="6537" y="3810"/>
                    <a:pt x="7609" y="1643"/>
                    <a:pt x="8990" y="346"/>
                  </a:cubicBezTo>
                  <a:lnTo>
                    <a:pt x="86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13"/>
            <p:cNvSpPr/>
            <p:nvPr/>
          </p:nvSpPr>
          <p:spPr>
            <a:xfrm>
              <a:off x="1821950" y="5686250"/>
              <a:ext cx="624500" cy="553650"/>
            </a:xfrm>
            <a:custGeom>
              <a:avLst/>
              <a:gdLst/>
              <a:ahLst/>
              <a:cxnLst/>
              <a:rect l="l" t="t" r="r" b="b"/>
              <a:pathLst>
                <a:path w="24980" h="22146" extrusionOk="0">
                  <a:moveTo>
                    <a:pt x="24694" y="0"/>
                  </a:moveTo>
                  <a:cubicBezTo>
                    <a:pt x="23420" y="1012"/>
                    <a:pt x="22610" y="2810"/>
                    <a:pt x="22241" y="3798"/>
                  </a:cubicBezTo>
                  <a:cubicBezTo>
                    <a:pt x="22110" y="4120"/>
                    <a:pt x="22003" y="4453"/>
                    <a:pt x="21884" y="4775"/>
                  </a:cubicBezTo>
                  <a:cubicBezTo>
                    <a:pt x="21539" y="5739"/>
                    <a:pt x="21193" y="6727"/>
                    <a:pt x="20681" y="7608"/>
                  </a:cubicBezTo>
                  <a:cubicBezTo>
                    <a:pt x="20455" y="7977"/>
                    <a:pt x="20181" y="8335"/>
                    <a:pt x="19931" y="8692"/>
                  </a:cubicBezTo>
                  <a:cubicBezTo>
                    <a:pt x="19586" y="9168"/>
                    <a:pt x="19229" y="9668"/>
                    <a:pt x="18955" y="10204"/>
                  </a:cubicBezTo>
                  <a:cubicBezTo>
                    <a:pt x="18610" y="10883"/>
                    <a:pt x="18395" y="11609"/>
                    <a:pt x="18193" y="12323"/>
                  </a:cubicBezTo>
                  <a:cubicBezTo>
                    <a:pt x="18062" y="12788"/>
                    <a:pt x="17919" y="13276"/>
                    <a:pt x="17740" y="13716"/>
                  </a:cubicBezTo>
                  <a:cubicBezTo>
                    <a:pt x="17550" y="14216"/>
                    <a:pt x="17312" y="14693"/>
                    <a:pt x="17086" y="15145"/>
                  </a:cubicBezTo>
                  <a:cubicBezTo>
                    <a:pt x="16931" y="15466"/>
                    <a:pt x="16764" y="15800"/>
                    <a:pt x="16609" y="16133"/>
                  </a:cubicBezTo>
                  <a:cubicBezTo>
                    <a:pt x="16216" y="17026"/>
                    <a:pt x="15919" y="17979"/>
                    <a:pt x="15633" y="18884"/>
                  </a:cubicBezTo>
                  <a:lnTo>
                    <a:pt x="14883" y="21265"/>
                  </a:lnTo>
                  <a:cubicBezTo>
                    <a:pt x="14740" y="21122"/>
                    <a:pt x="14585" y="20967"/>
                    <a:pt x="14442" y="20800"/>
                  </a:cubicBezTo>
                  <a:cubicBezTo>
                    <a:pt x="13311" y="19634"/>
                    <a:pt x="12025" y="18324"/>
                    <a:pt x="10799" y="17407"/>
                  </a:cubicBezTo>
                  <a:lnTo>
                    <a:pt x="10466" y="17169"/>
                  </a:lnTo>
                  <a:cubicBezTo>
                    <a:pt x="9847" y="16717"/>
                    <a:pt x="9204" y="16252"/>
                    <a:pt x="8680" y="15681"/>
                  </a:cubicBezTo>
                  <a:cubicBezTo>
                    <a:pt x="8489" y="15466"/>
                    <a:pt x="8299" y="15205"/>
                    <a:pt x="8096" y="14966"/>
                  </a:cubicBezTo>
                  <a:cubicBezTo>
                    <a:pt x="7858" y="14669"/>
                    <a:pt x="7620" y="14371"/>
                    <a:pt x="7358" y="14097"/>
                  </a:cubicBezTo>
                  <a:cubicBezTo>
                    <a:pt x="6930" y="13657"/>
                    <a:pt x="6418" y="13300"/>
                    <a:pt x="5929" y="12966"/>
                  </a:cubicBezTo>
                  <a:cubicBezTo>
                    <a:pt x="5739" y="12823"/>
                    <a:pt x="5537" y="12692"/>
                    <a:pt x="5358" y="12561"/>
                  </a:cubicBezTo>
                  <a:cubicBezTo>
                    <a:pt x="2822" y="10680"/>
                    <a:pt x="929" y="7561"/>
                    <a:pt x="453" y="4418"/>
                  </a:cubicBezTo>
                  <a:lnTo>
                    <a:pt x="0" y="4489"/>
                  </a:lnTo>
                  <a:cubicBezTo>
                    <a:pt x="512" y="7739"/>
                    <a:pt x="2465" y="10978"/>
                    <a:pt x="5096" y="12930"/>
                  </a:cubicBezTo>
                  <a:cubicBezTo>
                    <a:pt x="5287" y="13085"/>
                    <a:pt x="5477" y="13216"/>
                    <a:pt x="5679" y="13347"/>
                  </a:cubicBezTo>
                  <a:cubicBezTo>
                    <a:pt x="6180" y="13704"/>
                    <a:pt x="6644" y="14038"/>
                    <a:pt x="7049" y="14431"/>
                  </a:cubicBezTo>
                  <a:cubicBezTo>
                    <a:pt x="7299" y="14693"/>
                    <a:pt x="7501" y="14966"/>
                    <a:pt x="7739" y="15264"/>
                  </a:cubicBezTo>
                  <a:cubicBezTo>
                    <a:pt x="7942" y="15526"/>
                    <a:pt x="8132" y="15776"/>
                    <a:pt x="8358" y="16014"/>
                  </a:cubicBezTo>
                  <a:cubicBezTo>
                    <a:pt x="8906" y="16621"/>
                    <a:pt x="9573" y="17098"/>
                    <a:pt x="10216" y="17562"/>
                  </a:cubicBezTo>
                  <a:lnTo>
                    <a:pt x="10537" y="17800"/>
                  </a:lnTo>
                  <a:cubicBezTo>
                    <a:pt x="11752" y="18681"/>
                    <a:pt x="13014" y="19991"/>
                    <a:pt x="14133" y="21134"/>
                  </a:cubicBezTo>
                  <a:cubicBezTo>
                    <a:pt x="14371" y="21396"/>
                    <a:pt x="14609" y="21634"/>
                    <a:pt x="14847" y="21872"/>
                  </a:cubicBezTo>
                  <a:lnTo>
                    <a:pt x="15109" y="22146"/>
                  </a:lnTo>
                  <a:lnTo>
                    <a:pt x="16097" y="18991"/>
                  </a:lnTo>
                  <a:cubicBezTo>
                    <a:pt x="16371" y="18074"/>
                    <a:pt x="16657" y="17157"/>
                    <a:pt x="17050" y="16276"/>
                  </a:cubicBezTo>
                  <a:cubicBezTo>
                    <a:pt x="17193" y="15955"/>
                    <a:pt x="17348" y="15621"/>
                    <a:pt x="17502" y="15312"/>
                  </a:cubicBezTo>
                  <a:cubicBezTo>
                    <a:pt x="17740" y="14835"/>
                    <a:pt x="17979" y="14347"/>
                    <a:pt x="18181" y="13835"/>
                  </a:cubicBezTo>
                  <a:cubicBezTo>
                    <a:pt x="18360" y="13383"/>
                    <a:pt x="18502" y="12883"/>
                    <a:pt x="18633" y="12407"/>
                  </a:cubicBezTo>
                  <a:cubicBezTo>
                    <a:pt x="18836" y="11728"/>
                    <a:pt x="19038" y="11025"/>
                    <a:pt x="19372" y="10383"/>
                  </a:cubicBezTo>
                  <a:cubicBezTo>
                    <a:pt x="19634" y="9871"/>
                    <a:pt x="19979" y="9394"/>
                    <a:pt x="20324" y="8930"/>
                  </a:cubicBezTo>
                  <a:cubicBezTo>
                    <a:pt x="20574" y="8573"/>
                    <a:pt x="20836" y="8204"/>
                    <a:pt x="21074" y="7811"/>
                  </a:cubicBezTo>
                  <a:cubicBezTo>
                    <a:pt x="21634" y="6906"/>
                    <a:pt x="21991" y="5894"/>
                    <a:pt x="22324" y="4906"/>
                  </a:cubicBezTo>
                  <a:cubicBezTo>
                    <a:pt x="22432" y="4584"/>
                    <a:pt x="22551" y="4275"/>
                    <a:pt x="22670" y="3941"/>
                  </a:cubicBezTo>
                  <a:cubicBezTo>
                    <a:pt x="23015" y="3001"/>
                    <a:pt x="23789" y="1298"/>
                    <a:pt x="24979" y="357"/>
                  </a:cubicBezTo>
                  <a:lnTo>
                    <a:pt x="2469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13"/>
            <p:cNvSpPr/>
            <p:nvPr/>
          </p:nvSpPr>
          <p:spPr>
            <a:xfrm>
              <a:off x="1896650" y="5436500"/>
              <a:ext cx="263450" cy="569750"/>
            </a:xfrm>
            <a:custGeom>
              <a:avLst/>
              <a:gdLst/>
              <a:ahLst/>
              <a:cxnLst/>
              <a:rect l="l" t="t" r="r" b="b"/>
              <a:pathLst>
                <a:path w="10538" h="22790" extrusionOk="0">
                  <a:moveTo>
                    <a:pt x="322" y="1"/>
                  </a:moveTo>
                  <a:lnTo>
                    <a:pt x="322" y="1"/>
                  </a:lnTo>
                  <a:cubicBezTo>
                    <a:pt x="1" y="1382"/>
                    <a:pt x="215" y="2751"/>
                    <a:pt x="501" y="4275"/>
                  </a:cubicBezTo>
                  <a:cubicBezTo>
                    <a:pt x="977" y="6895"/>
                    <a:pt x="1572" y="9657"/>
                    <a:pt x="3037" y="11955"/>
                  </a:cubicBezTo>
                  <a:cubicBezTo>
                    <a:pt x="3239" y="12252"/>
                    <a:pt x="3442" y="12550"/>
                    <a:pt x="3656" y="12848"/>
                  </a:cubicBezTo>
                  <a:cubicBezTo>
                    <a:pt x="3954" y="13253"/>
                    <a:pt x="4239" y="13669"/>
                    <a:pt x="4489" y="14098"/>
                  </a:cubicBezTo>
                  <a:cubicBezTo>
                    <a:pt x="4763" y="14586"/>
                    <a:pt x="5013" y="15110"/>
                    <a:pt x="5227" y="15634"/>
                  </a:cubicBezTo>
                  <a:cubicBezTo>
                    <a:pt x="5347" y="15932"/>
                    <a:pt x="5489" y="16241"/>
                    <a:pt x="5632" y="16539"/>
                  </a:cubicBezTo>
                  <a:cubicBezTo>
                    <a:pt x="6763" y="18908"/>
                    <a:pt x="8514" y="20885"/>
                    <a:pt x="10204" y="22790"/>
                  </a:cubicBezTo>
                  <a:lnTo>
                    <a:pt x="10538" y="22480"/>
                  </a:lnTo>
                  <a:cubicBezTo>
                    <a:pt x="8871" y="20599"/>
                    <a:pt x="7144" y="18646"/>
                    <a:pt x="6049" y="16348"/>
                  </a:cubicBezTo>
                  <a:lnTo>
                    <a:pt x="5644" y="15455"/>
                  </a:lnTo>
                  <a:cubicBezTo>
                    <a:pt x="5418" y="14931"/>
                    <a:pt x="5180" y="14384"/>
                    <a:pt x="4882" y="13872"/>
                  </a:cubicBezTo>
                  <a:cubicBezTo>
                    <a:pt x="4632" y="13407"/>
                    <a:pt x="4335" y="12991"/>
                    <a:pt x="4037" y="12574"/>
                  </a:cubicBezTo>
                  <a:cubicBezTo>
                    <a:pt x="3834" y="12300"/>
                    <a:pt x="3620" y="12002"/>
                    <a:pt x="3430" y="11705"/>
                  </a:cubicBezTo>
                  <a:cubicBezTo>
                    <a:pt x="2001" y="9466"/>
                    <a:pt x="1417" y="6776"/>
                    <a:pt x="941" y="4180"/>
                  </a:cubicBezTo>
                  <a:cubicBezTo>
                    <a:pt x="679" y="2716"/>
                    <a:pt x="477" y="1382"/>
                    <a:pt x="763" y="108"/>
                  </a:cubicBezTo>
                  <a:lnTo>
                    <a:pt x="32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0" name="Google Shape;530;p13"/>
          <p:cNvSpPr/>
          <p:nvPr/>
        </p:nvSpPr>
        <p:spPr>
          <a:xfrm rot="-2161609">
            <a:off x="384399" y="3203005"/>
            <a:ext cx="148961" cy="301771"/>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13"/>
          <p:cNvSpPr/>
          <p:nvPr/>
        </p:nvSpPr>
        <p:spPr>
          <a:xfrm rot="2699045">
            <a:off x="8758241" y="2420853"/>
            <a:ext cx="148958" cy="301789"/>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solidFill>
          <a:schemeClr val="dk1"/>
        </a:solidFill>
        <a:effectLst/>
      </p:bgPr>
    </p:bg>
    <p:spTree>
      <p:nvGrpSpPr>
        <p:cNvPr id="1" name="Shape 611"/>
        <p:cNvGrpSpPr/>
        <p:nvPr/>
      </p:nvGrpSpPr>
      <p:grpSpPr>
        <a:xfrm>
          <a:off x="0" y="0"/>
          <a:ext cx="0" cy="0"/>
          <a:chOff x="0" y="0"/>
          <a:chExt cx="0" cy="0"/>
        </a:xfrm>
      </p:grpSpPr>
      <p:sp>
        <p:nvSpPr>
          <p:cNvPr id="612" name="Google Shape;612;p26"/>
          <p:cNvSpPr txBox="1">
            <a:spLocks noGrp="1"/>
          </p:cNvSpPr>
          <p:nvPr>
            <p:ph type="title"/>
          </p:nvPr>
        </p:nvSpPr>
        <p:spPr>
          <a:xfrm>
            <a:off x="4595650" y="407305"/>
            <a:ext cx="3698100" cy="545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000"/>
            </a:lvl1pPr>
            <a:lvl2pPr lvl="1" algn="ctr" rtl="0">
              <a:spcBef>
                <a:spcPts val="0"/>
              </a:spcBef>
              <a:spcAft>
                <a:spcPts val="0"/>
              </a:spcAft>
              <a:buSzPts val="6000"/>
              <a:buNone/>
              <a:defRPr sz="6000" b="1"/>
            </a:lvl2pPr>
            <a:lvl3pPr lvl="2" algn="ctr" rtl="0">
              <a:spcBef>
                <a:spcPts val="0"/>
              </a:spcBef>
              <a:spcAft>
                <a:spcPts val="0"/>
              </a:spcAft>
              <a:buSzPts val="6000"/>
              <a:buNone/>
              <a:defRPr sz="6000" b="1"/>
            </a:lvl3pPr>
            <a:lvl4pPr lvl="3" algn="ctr" rtl="0">
              <a:spcBef>
                <a:spcPts val="0"/>
              </a:spcBef>
              <a:spcAft>
                <a:spcPts val="0"/>
              </a:spcAft>
              <a:buSzPts val="6000"/>
              <a:buNone/>
              <a:defRPr sz="6000" b="1"/>
            </a:lvl4pPr>
            <a:lvl5pPr lvl="4" algn="ctr" rtl="0">
              <a:spcBef>
                <a:spcPts val="0"/>
              </a:spcBef>
              <a:spcAft>
                <a:spcPts val="0"/>
              </a:spcAft>
              <a:buSzPts val="6000"/>
              <a:buNone/>
              <a:defRPr sz="6000" b="1"/>
            </a:lvl5pPr>
            <a:lvl6pPr lvl="5" algn="ctr" rtl="0">
              <a:spcBef>
                <a:spcPts val="0"/>
              </a:spcBef>
              <a:spcAft>
                <a:spcPts val="0"/>
              </a:spcAft>
              <a:buSzPts val="6000"/>
              <a:buNone/>
              <a:defRPr sz="6000" b="1"/>
            </a:lvl6pPr>
            <a:lvl7pPr lvl="6" algn="ctr" rtl="0">
              <a:spcBef>
                <a:spcPts val="0"/>
              </a:spcBef>
              <a:spcAft>
                <a:spcPts val="0"/>
              </a:spcAft>
              <a:buSzPts val="6000"/>
              <a:buNone/>
              <a:defRPr sz="6000" b="1"/>
            </a:lvl7pPr>
            <a:lvl8pPr lvl="7" algn="ctr" rtl="0">
              <a:spcBef>
                <a:spcPts val="0"/>
              </a:spcBef>
              <a:spcAft>
                <a:spcPts val="0"/>
              </a:spcAft>
              <a:buSzPts val="6000"/>
              <a:buNone/>
              <a:defRPr sz="6000" b="1"/>
            </a:lvl8pPr>
            <a:lvl9pPr lvl="8" algn="ctr" rtl="0">
              <a:spcBef>
                <a:spcPts val="0"/>
              </a:spcBef>
              <a:spcAft>
                <a:spcPts val="0"/>
              </a:spcAft>
              <a:buSzPts val="6000"/>
              <a:buNone/>
              <a:defRPr sz="6000" b="1"/>
            </a:lvl9pPr>
          </a:lstStyle>
          <a:p>
            <a:endParaRPr/>
          </a:p>
        </p:txBody>
      </p:sp>
      <p:sp>
        <p:nvSpPr>
          <p:cNvPr id="613" name="Google Shape;613;p26"/>
          <p:cNvSpPr txBox="1">
            <a:spLocks noGrp="1"/>
          </p:cNvSpPr>
          <p:nvPr>
            <p:ph type="title" idx="2"/>
          </p:nvPr>
        </p:nvSpPr>
        <p:spPr>
          <a:xfrm>
            <a:off x="4595650" y="953000"/>
            <a:ext cx="3698100" cy="1060800"/>
          </a:xfrm>
          <a:prstGeom prst="rect">
            <a:avLst/>
          </a:prstGeom>
        </p:spPr>
        <p:txBody>
          <a:bodyPr spcFirstLastPara="1" wrap="square" lIns="91425" tIns="91425" rIns="91425" bIns="91425" anchor="t" anchorCtr="0">
            <a:noAutofit/>
          </a:bodyPr>
          <a:lstStyle>
            <a:lvl1pPr lvl="0" rtl="0">
              <a:lnSpc>
                <a:spcPct val="50000"/>
              </a:lnSpc>
              <a:spcBef>
                <a:spcPts val="0"/>
              </a:spcBef>
              <a:spcAft>
                <a:spcPts val="0"/>
              </a:spcAft>
              <a:buNone/>
              <a:defRPr sz="7000">
                <a:solidFill>
                  <a:schemeClr val="lt1"/>
                </a:solidFill>
              </a:defRPr>
            </a:lvl1pPr>
            <a:lvl2pPr lvl="1" rtl="0">
              <a:lnSpc>
                <a:spcPct val="50000"/>
              </a:lnSpc>
              <a:spcBef>
                <a:spcPts val="0"/>
              </a:spcBef>
              <a:spcAft>
                <a:spcPts val="0"/>
              </a:spcAft>
              <a:buNone/>
              <a:defRPr sz="7000"/>
            </a:lvl2pPr>
            <a:lvl3pPr lvl="2" rtl="0">
              <a:lnSpc>
                <a:spcPct val="50000"/>
              </a:lnSpc>
              <a:spcBef>
                <a:spcPts val="0"/>
              </a:spcBef>
              <a:spcAft>
                <a:spcPts val="0"/>
              </a:spcAft>
              <a:buNone/>
              <a:defRPr sz="7000"/>
            </a:lvl3pPr>
            <a:lvl4pPr lvl="3" rtl="0">
              <a:lnSpc>
                <a:spcPct val="50000"/>
              </a:lnSpc>
              <a:spcBef>
                <a:spcPts val="0"/>
              </a:spcBef>
              <a:spcAft>
                <a:spcPts val="0"/>
              </a:spcAft>
              <a:buNone/>
              <a:defRPr sz="7000"/>
            </a:lvl4pPr>
            <a:lvl5pPr lvl="4" rtl="0">
              <a:lnSpc>
                <a:spcPct val="50000"/>
              </a:lnSpc>
              <a:spcBef>
                <a:spcPts val="0"/>
              </a:spcBef>
              <a:spcAft>
                <a:spcPts val="0"/>
              </a:spcAft>
              <a:buNone/>
              <a:defRPr sz="7000"/>
            </a:lvl5pPr>
            <a:lvl6pPr lvl="5" rtl="0">
              <a:lnSpc>
                <a:spcPct val="50000"/>
              </a:lnSpc>
              <a:spcBef>
                <a:spcPts val="0"/>
              </a:spcBef>
              <a:spcAft>
                <a:spcPts val="0"/>
              </a:spcAft>
              <a:buNone/>
              <a:defRPr sz="7000"/>
            </a:lvl6pPr>
            <a:lvl7pPr lvl="6" rtl="0">
              <a:lnSpc>
                <a:spcPct val="50000"/>
              </a:lnSpc>
              <a:spcBef>
                <a:spcPts val="0"/>
              </a:spcBef>
              <a:spcAft>
                <a:spcPts val="0"/>
              </a:spcAft>
              <a:buNone/>
              <a:defRPr sz="7000"/>
            </a:lvl7pPr>
            <a:lvl8pPr lvl="7" rtl="0">
              <a:lnSpc>
                <a:spcPct val="50000"/>
              </a:lnSpc>
              <a:spcBef>
                <a:spcPts val="0"/>
              </a:spcBef>
              <a:spcAft>
                <a:spcPts val="0"/>
              </a:spcAft>
              <a:buNone/>
              <a:defRPr sz="7000"/>
            </a:lvl8pPr>
            <a:lvl9pPr lvl="8" rtl="0">
              <a:lnSpc>
                <a:spcPct val="50000"/>
              </a:lnSpc>
              <a:spcBef>
                <a:spcPts val="0"/>
              </a:spcBef>
              <a:spcAft>
                <a:spcPts val="0"/>
              </a:spcAft>
              <a:buNone/>
              <a:defRPr sz="7000"/>
            </a:lvl9pPr>
          </a:lstStyle>
          <a:p>
            <a:endParaRPr/>
          </a:p>
        </p:txBody>
      </p:sp>
      <p:sp>
        <p:nvSpPr>
          <p:cNvPr id="614" name="Google Shape;614;p26"/>
          <p:cNvSpPr txBox="1">
            <a:spLocks noGrp="1"/>
          </p:cNvSpPr>
          <p:nvPr>
            <p:ph type="subTitle" idx="1"/>
          </p:nvPr>
        </p:nvSpPr>
        <p:spPr>
          <a:xfrm>
            <a:off x="1241038" y="1234737"/>
            <a:ext cx="3045900" cy="2225400"/>
          </a:xfrm>
          <a:prstGeom prst="rect">
            <a:avLst/>
          </a:prstGeom>
        </p:spPr>
        <p:txBody>
          <a:bodyPr spcFirstLastPara="1" wrap="square" lIns="91425" tIns="91425" rIns="91425" bIns="91425" anchor="ctr" anchorCtr="0">
            <a:noAutofit/>
          </a:bodyPr>
          <a:lstStyle>
            <a:lvl1pPr marR="38100" lvl="0" algn="ctr" rtl="0">
              <a:spcBef>
                <a:spcPts val="0"/>
              </a:spcBef>
              <a:spcAft>
                <a:spcPts val="0"/>
              </a:spcAft>
              <a:buNone/>
              <a:defRPr sz="1600"/>
            </a:lvl1pPr>
            <a:lvl2pPr marR="38100" lvl="1" algn="ctr" rtl="0">
              <a:spcBef>
                <a:spcPts val="0"/>
              </a:spcBef>
              <a:spcAft>
                <a:spcPts val="0"/>
              </a:spcAft>
              <a:buNone/>
              <a:defRPr sz="1600"/>
            </a:lvl2pPr>
            <a:lvl3pPr marR="38100" lvl="2" algn="ctr" rtl="0">
              <a:spcBef>
                <a:spcPts val="0"/>
              </a:spcBef>
              <a:spcAft>
                <a:spcPts val="0"/>
              </a:spcAft>
              <a:buNone/>
              <a:defRPr sz="1600"/>
            </a:lvl3pPr>
            <a:lvl4pPr marR="38100" lvl="3" algn="ctr" rtl="0">
              <a:spcBef>
                <a:spcPts val="0"/>
              </a:spcBef>
              <a:spcAft>
                <a:spcPts val="0"/>
              </a:spcAft>
              <a:buNone/>
              <a:defRPr sz="1600"/>
            </a:lvl4pPr>
            <a:lvl5pPr marR="38100" lvl="4" algn="ctr" rtl="0">
              <a:spcBef>
                <a:spcPts val="0"/>
              </a:spcBef>
              <a:spcAft>
                <a:spcPts val="0"/>
              </a:spcAft>
              <a:buNone/>
              <a:defRPr sz="1600"/>
            </a:lvl5pPr>
            <a:lvl6pPr marR="38100" lvl="5" algn="ctr" rtl="0">
              <a:spcBef>
                <a:spcPts val="0"/>
              </a:spcBef>
              <a:spcAft>
                <a:spcPts val="0"/>
              </a:spcAft>
              <a:buNone/>
              <a:defRPr sz="1600"/>
            </a:lvl6pPr>
            <a:lvl7pPr marR="38100" lvl="6" algn="ctr" rtl="0">
              <a:spcBef>
                <a:spcPts val="0"/>
              </a:spcBef>
              <a:spcAft>
                <a:spcPts val="0"/>
              </a:spcAft>
              <a:buNone/>
              <a:defRPr sz="1600"/>
            </a:lvl7pPr>
            <a:lvl8pPr marR="38100" lvl="7" algn="ctr" rtl="0">
              <a:spcBef>
                <a:spcPts val="0"/>
              </a:spcBef>
              <a:spcAft>
                <a:spcPts val="0"/>
              </a:spcAft>
              <a:buNone/>
              <a:defRPr sz="1600"/>
            </a:lvl8pPr>
            <a:lvl9pPr marR="38100" lvl="8" algn="ctr" rtl="0">
              <a:spcBef>
                <a:spcPts val="0"/>
              </a:spcBef>
              <a:spcAft>
                <a:spcPts val="0"/>
              </a:spcAft>
              <a:buNone/>
              <a:defRPr sz="1600"/>
            </a:lvl9pPr>
          </a:lstStyle>
          <a:p>
            <a:endParaRPr/>
          </a:p>
        </p:txBody>
      </p:sp>
      <p:sp>
        <p:nvSpPr>
          <p:cNvPr id="615" name="Google Shape;615;p26"/>
          <p:cNvSpPr/>
          <p:nvPr/>
        </p:nvSpPr>
        <p:spPr>
          <a:xfrm flipH="1">
            <a:off x="-771625" y="953000"/>
            <a:ext cx="1138319" cy="518855"/>
          </a:xfrm>
          <a:custGeom>
            <a:avLst/>
            <a:gdLst/>
            <a:ahLst/>
            <a:cxnLst/>
            <a:rect l="l" t="t" r="r" b="b"/>
            <a:pathLst>
              <a:path w="30899" h="14084" extrusionOk="0">
                <a:moveTo>
                  <a:pt x="15532" y="1"/>
                </a:moveTo>
                <a:cubicBezTo>
                  <a:pt x="12732" y="1"/>
                  <a:pt x="11995" y="3218"/>
                  <a:pt x="12057" y="5488"/>
                </a:cubicBezTo>
                <a:cubicBezTo>
                  <a:pt x="11095" y="3724"/>
                  <a:pt x="9697" y="1414"/>
                  <a:pt x="7522" y="1414"/>
                </a:cubicBezTo>
                <a:cubicBezTo>
                  <a:pt x="7036" y="1414"/>
                  <a:pt x="6511" y="1530"/>
                  <a:pt x="5943" y="1793"/>
                </a:cubicBezTo>
                <a:cubicBezTo>
                  <a:pt x="3262" y="2970"/>
                  <a:pt x="4275" y="6207"/>
                  <a:pt x="5027" y="8431"/>
                </a:cubicBezTo>
                <a:cubicBezTo>
                  <a:pt x="4353" y="8184"/>
                  <a:pt x="3571" y="8026"/>
                  <a:pt x="2834" y="8026"/>
                </a:cubicBezTo>
                <a:cubicBezTo>
                  <a:pt x="1320" y="8026"/>
                  <a:pt x="1" y="8696"/>
                  <a:pt x="221" y="10654"/>
                </a:cubicBezTo>
                <a:cubicBezTo>
                  <a:pt x="580" y="13303"/>
                  <a:pt x="3327" y="13662"/>
                  <a:pt x="5420" y="13728"/>
                </a:cubicBezTo>
                <a:cubicBezTo>
                  <a:pt x="6571" y="13769"/>
                  <a:pt x="7720" y="13781"/>
                  <a:pt x="8867" y="13781"/>
                </a:cubicBezTo>
                <a:cubicBezTo>
                  <a:pt x="10401" y="13781"/>
                  <a:pt x="11932" y="13760"/>
                  <a:pt x="13466" y="13760"/>
                </a:cubicBezTo>
                <a:cubicBezTo>
                  <a:pt x="14401" y="13760"/>
                  <a:pt x="15337" y="13768"/>
                  <a:pt x="16276" y="13793"/>
                </a:cubicBezTo>
                <a:lnTo>
                  <a:pt x="16243" y="13793"/>
                </a:lnTo>
                <a:cubicBezTo>
                  <a:pt x="19038" y="13860"/>
                  <a:pt x="21971" y="14084"/>
                  <a:pt x="24338" y="14084"/>
                </a:cubicBezTo>
                <a:cubicBezTo>
                  <a:pt x="26568" y="14084"/>
                  <a:pt x="28295" y="13886"/>
                  <a:pt x="28930" y="13172"/>
                </a:cubicBezTo>
                <a:cubicBezTo>
                  <a:pt x="30898" y="10935"/>
                  <a:pt x="28506" y="10764"/>
                  <a:pt x="26222" y="10764"/>
                </a:cubicBezTo>
                <a:cubicBezTo>
                  <a:pt x="25809" y="10764"/>
                  <a:pt x="25400" y="10769"/>
                  <a:pt x="25021" y="10769"/>
                </a:cubicBezTo>
                <a:cubicBezTo>
                  <a:pt x="24431" y="10769"/>
                  <a:pt x="23913" y="10756"/>
                  <a:pt x="23567" y="10687"/>
                </a:cubicBezTo>
                <a:cubicBezTo>
                  <a:pt x="27842" y="7921"/>
                  <a:pt x="25788" y="5203"/>
                  <a:pt x="22836" y="5203"/>
                </a:cubicBezTo>
                <a:cubicBezTo>
                  <a:pt x="21565" y="5203"/>
                  <a:pt x="20128" y="5706"/>
                  <a:pt x="18957" y="6926"/>
                </a:cubicBezTo>
                <a:cubicBezTo>
                  <a:pt x="19055" y="4441"/>
                  <a:pt x="19186" y="419"/>
                  <a:pt x="15981" y="27"/>
                </a:cubicBezTo>
                <a:cubicBezTo>
                  <a:pt x="15826" y="9"/>
                  <a:pt x="15676" y="1"/>
                  <a:pt x="155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26"/>
          <p:cNvSpPr/>
          <p:nvPr/>
        </p:nvSpPr>
        <p:spPr>
          <a:xfrm>
            <a:off x="-8550" y="3730800"/>
            <a:ext cx="1138319" cy="518855"/>
          </a:xfrm>
          <a:custGeom>
            <a:avLst/>
            <a:gdLst/>
            <a:ahLst/>
            <a:cxnLst/>
            <a:rect l="l" t="t" r="r" b="b"/>
            <a:pathLst>
              <a:path w="30899" h="14084" extrusionOk="0">
                <a:moveTo>
                  <a:pt x="15532" y="1"/>
                </a:moveTo>
                <a:cubicBezTo>
                  <a:pt x="12732" y="1"/>
                  <a:pt x="11995" y="3218"/>
                  <a:pt x="12057" y="5488"/>
                </a:cubicBezTo>
                <a:cubicBezTo>
                  <a:pt x="11095" y="3724"/>
                  <a:pt x="9697" y="1414"/>
                  <a:pt x="7522" y="1414"/>
                </a:cubicBezTo>
                <a:cubicBezTo>
                  <a:pt x="7036" y="1414"/>
                  <a:pt x="6511" y="1530"/>
                  <a:pt x="5943" y="1793"/>
                </a:cubicBezTo>
                <a:cubicBezTo>
                  <a:pt x="3262" y="2970"/>
                  <a:pt x="4275" y="6207"/>
                  <a:pt x="5027" y="8431"/>
                </a:cubicBezTo>
                <a:cubicBezTo>
                  <a:pt x="4353" y="8184"/>
                  <a:pt x="3571" y="8026"/>
                  <a:pt x="2834" y="8026"/>
                </a:cubicBezTo>
                <a:cubicBezTo>
                  <a:pt x="1320" y="8026"/>
                  <a:pt x="1" y="8696"/>
                  <a:pt x="221" y="10654"/>
                </a:cubicBezTo>
                <a:cubicBezTo>
                  <a:pt x="580" y="13303"/>
                  <a:pt x="3327" y="13662"/>
                  <a:pt x="5420" y="13728"/>
                </a:cubicBezTo>
                <a:cubicBezTo>
                  <a:pt x="6571" y="13769"/>
                  <a:pt x="7720" y="13781"/>
                  <a:pt x="8867" y="13781"/>
                </a:cubicBezTo>
                <a:cubicBezTo>
                  <a:pt x="10401" y="13781"/>
                  <a:pt x="11932" y="13760"/>
                  <a:pt x="13466" y="13760"/>
                </a:cubicBezTo>
                <a:cubicBezTo>
                  <a:pt x="14401" y="13760"/>
                  <a:pt x="15337" y="13768"/>
                  <a:pt x="16276" y="13793"/>
                </a:cubicBezTo>
                <a:lnTo>
                  <a:pt x="16243" y="13793"/>
                </a:lnTo>
                <a:cubicBezTo>
                  <a:pt x="19038" y="13860"/>
                  <a:pt x="21971" y="14084"/>
                  <a:pt x="24338" y="14084"/>
                </a:cubicBezTo>
                <a:cubicBezTo>
                  <a:pt x="26568" y="14084"/>
                  <a:pt x="28295" y="13886"/>
                  <a:pt x="28930" y="13172"/>
                </a:cubicBezTo>
                <a:cubicBezTo>
                  <a:pt x="30898" y="10935"/>
                  <a:pt x="28506" y="10764"/>
                  <a:pt x="26222" y="10764"/>
                </a:cubicBezTo>
                <a:cubicBezTo>
                  <a:pt x="25809" y="10764"/>
                  <a:pt x="25400" y="10769"/>
                  <a:pt x="25021" y="10769"/>
                </a:cubicBezTo>
                <a:cubicBezTo>
                  <a:pt x="24431" y="10769"/>
                  <a:pt x="23913" y="10756"/>
                  <a:pt x="23567" y="10687"/>
                </a:cubicBezTo>
                <a:cubicBezTo>
                  <a:pt x="27842" y="7921"/>
                  <a:pt x="25788" y="5203"/>
                  <a:pt x="22836" y="5203"/>
                </a:cubicBezTo>
                <a:cubicBezTo>
                  <a:pt x="21565" y="5203"/>
                  <a:pt x="20128" y="5706"/>
                  <a:pt x="18957" y="6926"/>
                </a:cubicBezTo>
                <a:cubicBezTo>
                  <a:pt x="19055" y="4441"/>
                  <a:pt x="19186" y="419"/>
                  <a:pt x="15981" y="27"/>
                </a:cubicBezTo>
                <a:cubicBezTo>
                  <a:pt x="15826" y="9"/>
                  <a:pt x="15676" y="1"/>
                  <a:pt x="155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26"/>
          <p:cNvSpPr/>
          <p:nvPr/>
        </p:nvSpPr>
        <p:spPr>
          <a:xfrm flipH="1">
            <a:off x="1958087" y="-30820"/>
            <a:ext cx="1509339" cy="687968"/>
          </a:xfrm>
          <a:custGeom>
            <a:avLst/>
            <a:gdLst/>
            <a:ahLst/>
            <a:cxnLst/>
            <a:rect l="l" t="t" r="r" b="b"/>
            <a:pathLst>
              <a:path w="30899" h="14084" extrusionOk="0">
                <a:moveTo>
                  <a:pt x="15532" y="1"/>
                </a:moveTo>
                <a:cubicBezTo>
                  <a:pt x="12732" y="1"/>
                  <a:pt x="11995" y="3218"/>
                  <a:pt x="12057" y="5488"/>
                </a:cubicBezTo>
                <a:cubicBezTo>
                  <a:pt x="11095" y="3724"/>
                  <a:pt x="9697" y="1414"/>
                  <a:pt x="7522" y="1414"/>
                </a:cubicBezTo>
                <a:cubicBezTo>
                  <a:pt x="7036" y="1414"/>
                  <a:pt x="6511" y="1530"/>
                  <a:pt x="5943" y="1793"/>
                </a:cubicBezTo>
                <a:cubicBezTo>
                  <a:pt x="3262" y="2970"/>
                  <a:pt x="4275" y="6207"/>
                  <a:pt x="5027" y="8431"/>
                </a:cubicBezTo>
                <a:cubicBezTo>
                  <a:pt x="4353" y="8184"/>
                  <a:pt x="3571" y="8026"/>
                  <a:pt x="2834" y="8026"/>
                </a:cubicBezTo>
                <a:cubicBezTo>
                  <a:pt x="1320" y="8026"/>
                  <a:pt x="1" y="8696"/>
                  <a:pt x="221" y="10654"/>
                </a:cubicBezTo>
                <a:cubicBezTo>
                  <a:pt x="580" y="13303"/>
                  <a:pt x="3327" y="13662"/>
                  <a:pt x="5420" y="13728"/>
                </a:cubicBezTo>
                <a:cubicBezTo>
                  <a:pt x="6571" y="13769"/>
                  <a:pt x="7720" y="13781"/>
                  <a:pt x="8867" y="13781"/>
                </a:cubicBezTo>
                <a:cubicBezTo>
                  <a:pt x="10401" y="13781"/>
                  <a:pt x="11932" y="13760"/>
                  <a:pt x="13466" y="13760"/>
                </a:cubicBezTo>
                <a:cubicBezTo>
                  <a:pt x="14401" y="13760"/>
                  <a:pt x="15337" y="13768"/>
                  <a:pt x="16276" y="13793"/>
                </a:cubicBezTo>
                <a:lnTo>
                  <a:pt x="16243" y="13793"/>
                </a:lnTo>
                <a:cubicBezTo>
                  <a:pt x="19038" y="13860"/>
                  <a:pt x="21971" y="14084"/>
                  <a:pt x="24338" y="14084"/>
                </a:cubicBezTo>
                <a:cubicBezTo>
                  <a:pt x="26568" y="14084"/>
                  <a:pt x="28295" y="13886"/>
                  <a:pt x="28930" y="13172"/>
                </a:cubicBezTo>
                <a:cubicBezTo>
                  <a:pt x="30898" y="10935"/>
                  <a:pt x="28506" y="10764"/>
                  <a:pt x="26222" y="10764"/>
                </a:cubicBezTo>
                <a:cubicBezTo>
                  <a:pt x="25809" y="10764"/>
                  <a:pt x="25400" y="10769"/>
                  <a:pt x="25021" y="10769"/>
                </a:cubicBezTo>
                <a:cubicBezTo>
                  <a:pt x="24431" y="10769"/>
                  <a:pt x="23913" y="10756"/>
                  <a:pt x="23567" y="10687"/>
                </a:cubicBezTo>
                <a:cubicBezTo>
                  <a:pt x="27842" y="7921"/>
                  <a:pt x="25788" y="5203"/>
                  <a:pt x="22836" y="5203"/>
                </a:cubicBezTo>
                <a:cubicBezTo>
                  <a:pt x="21565" y="5203"/>
                  <a:pt x="20128" y="5706"/>
                  <a:pt x="18957" y="6926"/>
                </a:cubicBezTo>
                <a:cubicBezTo>
                  <a:pt x="19055" y="4441"/>
                  <a:pt x="19186" y="419"/>
                  <a:pt x="15981" y="27"/>
                </a:cubicBezTo>
                <a:cubicBezTo>
                  <a:pt x="15826" y="9"/>
                  <a:pt x="15676" y="1"/>
                  <a:pt x="155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6"/>
          <p:cNvSpPr/>
          <p:nvPr/>
        </p:nvSpPr>
        <p:spPr>
          <a:xfrm flipH="1">
            <a:off x="8518581" y="1850638"/>
            <a:ext cx="1055819" cy="481250"/>
          </a:xfrm>
          <a:custGeom>
            <a:avLst/>
            <a:gdLst/>
            <a:ahLst/>
            <a:cxnLst/>
            <a:rect l="l" t="t" r="r" b="b"/>
            <a:pathLst>
              <a:path w="30899" h="14084" extrusionOk="0">
                <a:moveTo>
                  <a:pt x="15532" y="1"/>
                </a:moveTo>
                <a:cubicBezTo>
                  <a:pt x="12732" y="1"/>
                  <a:pt x="11995" y="3218"/>
                  <a:pt x="12057" y="5488"/>
                </a:cubicBezTo>
                <a:cubicBezTo>
                  <a:pt x="11095" y="3724"/>
                  <a:pt x="9697" y="1414"/>
                  <a:pt x="7522" y="1414"/>
                </a:cubicBezTo>
                <a:cubicBezTo>
                  <a:pt x="7036" y="1414"/>
                  <a:pt x="6511" y="1530"/>
                  <a:pt x="5943" y="1793"/>
                </a:cubicBezTo>
                <a:cubicBezTo>
                  <a:pt x="3262" y="2970"/>
                  <a:pt x="4275" y="6207"/>
                  <a:pt x="5027" y="8431"/>
                </a:cubicBezTo>
                <a:cubicBezTo>
                  <a:pt x="4353" y="8184"/>
                  <a:pt x="3571" y="8026"/>
                  <a:pt x="2834" y="8026"/>
                </a:cubicBezTo>
                <a:cubicBezTo>
                  <a:pt x="1320" y="8026"/>
                  <a:pt x="1" y="8696"/>
                  <a:pt x="221" y="10654"/>
                </a:cubicBezTo>
                <a:cubicBezTo>
                  <a:pt x="580" y="13303"/>
                  <a:pt x="3327" y="13662"/>
                  <a:pt x="5420" y="13728"/>
                </a:cubicBezTo>
                <a:cubicBezTo>
                  <a:pt x="6571" y="13769"/>
                  <a:pt x="7720" y="13781"/>
                  <a:pt x="8867" y="13781"/>
                </a:cubicBezTo>
                <a:cubicBezTo>
                  <a:pt x="10401" y="13781"/>
                  <a:pt x="11932" y="13760"/>
                  <a:pt x="13466" y="13760"/>
                </a:cubicBezTo>
                <a:cubicBezTo>
                  <a:pt x="14401" y="13760"/>
                  <a:pt x="15337" y="13768"/>
                  <a:pt x="16276" y="13793"/>
                </a:cubicBezTo>
                <a:lnTo>
                  <a:pt x="16243" y="13793"/>
                </a:lnTo>
                <a:cubicBezTo>
                  <a:pt x="19038" y="13860"/>
                  <a:pt x="21971" y="14084"/>
                  <a:pt x="24338" y="14084"/>
                </a:cubicBezTo>
                <a:cubicBezTo>
                  <a:pt x="26568" y="14084"/>
                  <a:pt x="28295" y="13886"/>
                  <a:pt x="28930" y="13172"/>
                </a:cubicBezTo>
                <a:cubicBezTo>
                  <a:pt x="30898" y="10935"/>
                  <a:pt x="28506" y="10764"/>
                  <a:pt x="26222" y="10764"/>
                </a:cubicBezTo>
                <a:cubicBezTo>
                  <a:pt x="25809" y="10764"/>
                  <a:pt x="25400" y="10769"/>
                  <a:pt x="25021" y="10769"/>
                </a:cubicBezTo>
                <a:cubicBezTo>
                  <a:pt x="24431" y="10769"/>
                  <a:pt x="23913" y="10756"/>
                  <a:pt x="23567" y="10687"/>
                </a:cubicBezTo>
                <a:cubicBezTo>
                  <a:pt x="27842" y="7921"/>
                  <a:pt x="25788" y="5203"/>
                  <a:pt x="22836" y="5203"/>
                </a:cubicBezTo>
                <a:cubicBezTo>
                  <a:pt x="21565" y="5203"/>
                  <a:pt x="20128" y="5706"/>
                  <a:pt x="18957" y="6926"/>
                </a:cubicBezTo>
                <a:cubicBezTo>
                  <a:pt x="19055" y="4441"/>
                  <a:pt x="19186" y="419"/>
                  <a:pt x="15981" y="27"/>
                </a:cubicBezTo>
                <a:cubicBezTo>
                  <a:pt x="15826" y="9"/>
                  <a:pt x="15676" y="1"/>
                  <a:pt x="155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6"/>
          <p:cNvSpPr/>
          <p:nvPr/>
        </p:nvSpPr>
        <p:spPr>
          <a:xfrm>
            <a:off x="4595649" y="4687876"/>
            <a:ext cx="803065" cy="366043"/>
          </a:xfrm>
          <a:custGeom>
            <a:avLst/>
            <a:gdLst/>
            <a:ahLst/>
            <a:cxnLst/>
            <a:rect l="l" t="t" r="r" b="b"/>
            <a:pathLst>
              <a:path w="30899" h="14084" extrusionOk="0">
                <a:moveTo>
                  <a:pt x="15532" y="1"/>
                </a:moveTo>
                <a:cubicBezTo>
                  <a:pt x="12732" y="1"/>
                  <a:pt x="11995" y="3218"/>
                  <a:pt x="12057" y="5488"/>
                </a:cubicBezTo>
                <a:cubicBezTo>
                  <a:pt x="11095" y="3724"/>
                  <a:pt x="9697" y="1414"/>
                  <a:pt x="7522" y="1414"/>
                </a:cubicBezTo>
                <a:cubicBezTo>
                  <a:pt x="7036" y="1414"/>
                  <a:pt x="6511" y="1530"/>
                  <a:pt x="5943" y="1793"/>
                </a:cubicBezTo>
                <a:cubicBezTo>
                  <a:pt x="3262" y="2970"/>
                  <a:pt x="4275" y="6207"/>
                  <a:pt x="5027" y="8431"/>
                </a:cubicBezTo>
                <a:cubicBezTo>
                  <a:pt x="4353" y="8184"/>
                  <a:pt x="3571" y="8026"/>
                  <a:pt x="2834" y="8026"/>
                </a:cubicBezTo>
                <a:cubicBezTo>
                  <a:pt x="1320" y="8026"/>
                  <a:pt x="1" y="8696"/>
                  <a:pt x="221" y="10654"/>
                </a:cubicBezTo>
                <a:cubicBezTo>
                  <a:pt x="580" y="13303"/>
                  <a:pt x="3327" y="13662"/>
                  <a:pt x="5420" y="13728"/>
                </a:cubicBezTo>
                <a:cubicBezTo>
                  <a:pt x="6571" y="13769"/>
                  <a:pt x="7720" y="13781"/>
                  <a:pt x="8867" y="13781"/>
                </a:cubicBezTo>
                <a:cubicBezTo>
                  <a:pt x="10401" y="13781"/>
                  <a:pt x="11932" y="13760"/>
                  <a:pt x="13466" y="13760"/>
                </a:cubicBezTo>
                <a:cubicBezTo>
                  <a:pt x="14401" y="13760"/>
                  <a:pt x="15337" y="13768"/>
                  <a:pt x="16276" y="13793"/>
                </a:cubicBezTo>
                <a:lnTo>
                  <a:pt x="16243" y="13793"/>
                </a:lnTo>
                <a:cubicBezTo>
                  <a:pt x="19038" y="13860"/>
                  <a:pt x="21971" y="14084"/>
                  <a:pt x="24338" y="14084"/>
                </a:cubicBezTo>
                <a:cubicBezTo>
                  <a:pt x="26568" y="14084"/>
                  <a:pt x="28295" y="13886"/>
                  <a:pt x="28930" y="13172"/>
                </a:cubicBezTo>
                <a:cubicBezTo>
                  <a:pt x="30898" y="10935"/>
                  <a:pt x="28506" y="10764"/>
                  <a:pt x="26222" y="10764"/>
                </a:cubicBezTo>
                <a:cubicBezTo>
                  <a:pt x="25809" y="10764"/>
                  <a:pt x="25400" y="10769"/>
                  <a:pt x="25021" y="10769"/>
                </a:cubicBezTo>
                <a:cubicBezTo>
                  <a:pt x="24431" y="10769"/>
                  <a:pt x="23913" y="10756"/>
                  <a:pt x="23567" y="10687"/>
                </a:cubicBezTo>
                <a:cubicBezTo>
                  <a:pt x="27842" y="7921"/>
                  <a:pt x="25788" y="5203"/>
                  <a:pt x="22836" y="5203"/>
                </a:cubicBezTo>
                <a:cubicBezTo>
                  <a:pt x="21565" y="5203"/>
                  <a:pt x="20128" y="5706"/>
                  <a:pt x="18957" y="6926"/>
                </a:cubicBezTo>
                <a:cubicBezTo>
                  <a:pt x="19055" y="4441"/>
                  <a:pt x="19186" y="419"/>
                  <a:pt x="15981" y="27"/>
                </a:cubicBezTo>
                <a:cubicBezTo>
                  <a:pt x="15826" y="9"/>
                  <a:pt x="15676" y="1"/>
                  <a:pt x="155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9458200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Section header 3">
  <p:cSld name="Section header 3">
    <p:bg>
      <p:bgPr>
        <a:solidFill>
          <a:schemeClr val="dk1"/>
        </a:solidFill>
        <a:effectLst/>
      </p:bgPr>
    </p:bg>
    <p:spTree>
      <p:nvGrpSpPr>
        <p:cNvPr id="1" name="Shape 620"/>
        <p:cNvGrpSpPr/>
        <p:nvPr/>
      </p:nvGrpSpPr>
      <p:grpSpPr>
        <a:xfrm>
          <a:off x="0" y="0"/>
          <a:ext cx="0" cy="0"/>
          <a:chOff x="0" y="0"/>
          <a:chExt cx="0" cy="0"/>
        </a:xfrm>
      </p:grpSpPr>
      <p:sp>
        <p:nvSpPr>
          <p:cNvPr id="621" name="Google Shape;621;p27"/>
          <p:cNvSpPr txBox="1">
            <a:spLocks noGrp="1"/>
          </p:cNvSpPr>
          <p:nvPr>
            <p:ph type="title"/>
          </p:nvPr>
        </p:nvSpPr>
        <p:spPr>
          <a:xfrm>
            <a:off x="824613" y="3142867"/>
            <a:ext cx="3698100" cy="545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000"/>
            </a:lvl1pPr>
            <a:lvl2pPr lvl="1" algn="ctr" rtl="0">
              <a:spcBef>
                <a:spcPts val="0"/>
              </a:spcBef>
              <a:spcAft>
                <a:spcPts val="0"/>
              </a:spcAft>
              <a:buSzPts val="6000"/>
              <a:buNone/>
              <a:defRPr sz="6000" b="1"/>
            </a:lvl2pPr>
            <a:lvl3pPr lvl="2" algn="ctr" rtl="0">
              <a:spcBef>
                <a:spcPts val="0"/>
              </a:spcBef>
              <a:spcAft>
                <a:spcPts val="0"/>
              </a:spcAft>
              <a:buSzPts val="6000"/>
              <a:buNone/>
              <a:defRPr sz="6000" b="1"/>
            </a:lvl3pPr>
            <a:lvl4pPr lvl="3" algn="ctr" rtl="0">
              <a:spcBef>
                <a:spcPts val="0"/>
              </a:spcBef>
              <a:spcAft>
                <a:spcPts val="0"/>
              </a:spcAft>
              <a:buSzPts val="6000"/>
              <a:buNone/>
              <a:defRPr sz="6000" b="1"/>
            </a:lvl4pPr>
            <a:lvl5pPr lvl="4" algn="ctr" rtl="0">
              <a:spcBef>
                <a:spcPts val="0"/>
              </a:spcBef>
              <a:spcAft>
                <a:spcPts val="0"/>
              </a:spcAft>
              <a:buSzPts val="6000"/>
              <a:buNone/>
              <a:defRPr sz="6000" b="1"/>
            </a:lvl5pPr>
            <a:lvl6pPr lvl="5" algn="ctr" rtl="0">
              <a:spcBef>
                <a:spcPts val="0"/>
              </a:spcBef>
              <a:spcAft>
                <a:spcPts val="0"/>
              </a:spcAft>
              <a:buSzPts val="6000"/>
              <a:buNone/>
              <a:defRPr sz="6000" b="1"/>
            </a:lvl6pPr>
            <a:lvl7pPr lvl="6" algn="ctr" rtl="0">
              <a:spcBef>
                <a:spcPts val="0"/>
              </a:spcBef>
              <a:spcAft>
                <a:spcPts val="0"/>
              </a:spcAft>
              <a:buSzPts val="6000"/>
              <a:buNone/>
              <a:defRPr sz="6000" b="1"/>
            </a:lvl7pPr>
            <a:lvl8pPr lvl="7" algn="ctr" rtl="0">
              <a:spcBef>
                <a:spcPts val="0"/>
              </a:spcBef>
              <a:spcAft>
                <a:spcPts val="0"/>
              </a:spcAft>
              <a:buSzPts val="6000"/>
              <a:buNone/>
              <a:defRPr sz="6000" b="1"/>
            </a:lvl8pPr>
            <a:lvl9pPr lvl="8" algn="ctr" rtl="0">
              <a:spcBef>
                <a:spcPts val="0"/>
              </a:spcBef>
              <a:spcAft>
                <a:spcPts val="0"/>
              </a:spcAft>
              <a:buSzPts val="6000"/>
              <a:buNone/>
              <a:defRPr sz="6000" b="1"/>
            </a:lvl9pPr>
          </a:lstStyle>
          <a:p>
            <a:endParaRPr/>
          </a:p>
        </p:txBody>
      </p:sp>
      <p:sp>
        <p:nvSpPr>
          <p:cNvPr id="622" name="Google Shape;622;p27"/>
          <p:cNvSpPr txBox="1">
            <a:spLocks noGrp="1"/>
          </p:cNvSpPr>
          <p:nvPr>
            <p:ph type="title" idx="2"/>
          </p:nvPr>
        </p:nvSpPr>
        <p:spPr>
          <a:xfrm>
            <a:off x="824600" y="3688574"/>
            <a:ext cx="3698100" cy="914400"/>
          </a:xfrm>
          <a:prstGeom prst="rect">
            <a:avLst/>
          </a:prstGeom>
        </p:spPr>
        <p:txBody>
          <a:bodyPr spcFirstLastPara="1" wrap="square" lIns="91425" tIns="91425" rIns="91425" bIns="91425" anchor="b" anchorCtr="0">
            <a:noAutofit/>
          </a:bodyPr>
          <a:lstStyle>
            <a:lvl1pPr lvl="0" rtl="0">
              <a:lnSpc>
                <a:spcPct val="50000"/>
              </a:lnSpc>
              <a:spcBef>
                <a:spcPts val="0"/>
              </a:spcBef>
              <a:spcAft>
                <a:spcPts val="0"/>
              </a:spcAft>
              <a:buNone/>
              <a:defRPr sz="7000">
                <a:solidFill>
                  <a:schemeClr val="lt1"/>
                </a:solidFill>
              </a:defRPr>
            </a:lvl1pPr>
            <a:lvl2pPr lvl="1" rtl="0">
              <a:lnSpc>
                <a:spcPct val="50000"/>
              </a:lnSpc>
              <a:spcBef>
                <a:spcPts val="0"/>
              </a:spcBef>
              <a:spcAft>
                <a:spcPts val="0"/>
              </a:spcAft>
              <a:buNone/>
              <a:defRPr sz="7000"/>
            </a:lvl2pPr>
            <a:lvl3pPr lvl="2" rtl="0">
              <a:lnSpc>
                <a:spcPct val="50000"/>
              </a:lnSpc>
              <a:spcBef>
                <a:spcPts val="0"/>
              </a:spcBef>
              <a:spcAft>
                <a:spcPts val="0"/>
              </a:spcAft>
              <a:buNone/>
              <a:defRPr sz="7000"/>
            </a:lvl3pPr>
            <a:lvl4pPr lvl="3" rtl="0">
              <a:lnSpc>
                <a:spcPct val="50000"/>
              </a:lnSpc>
              <a:spcBef>
                <a:spcPts val="0"/>
              </a:spcBef>
              <a:spcAft>
                <a:spcPts val="0"/>
              </a:spcAft>
              <a:buNone/>
              <a:defRPr sz="7000"/>
            </a:lvl4pPr>
            <a:lvl5pPr lvl="4" rtl="0">
              <a:lnSpc>
                <a:spcPct val="50000"/>
              </a:lnSpc>
              <a:spcBef>
                <a:spcPts val="0"/>
              </a:spcBef>
              <a:spcAft>
                <a:spcPts val="0"/>
              </a:spcAft>
              <a:buNone/>
              <a:defRPr sz="7000"/>
            </a:lvl5pPr>
            <a:lvl6pPr lvl="5" rtl="0">
              <a:lnSpc>
                <a:spcPct val="50000"/>
              </a:lnSpc>
              <a:spcBef>
                <a:spcPts val="0"/>
              </a:spcBef>
              <a:spcAft>
                <a:spcPts val="0"/>
              </a:spcAft>
              <a:buNone/>
              <a:defRPr sz="7000"/>
            </a:lvl6pPr>
            <a:lvl7pPr lvl="6" rtl="0">
              <a:lnSpc>
                <a:spcPct val="50000"/>
              </a:lnSpc>
              <a:spcBef>
                <a:spcPts val="0"/>
              </a:spcBef>
              <a:spcAft>
                <a:spcPts val="0"/>
              </a:spcAft>
              <a:buNone/>
              <a:defRPr sz="7000"/>
            </a:lvl7pPr>
            <a:lvl8pPr lvl="7" rtl="0">
              <a:lnSpc>
                <a:spcPct val="50000"/>
              </a:lnSpc>
              <a:spcBef>
                <a:spcPts val="0"/>
              </a:spcBef>
              <a:spcAft>
                <a:spcPts val="0"/>
              </a:spcAft>
              <a:buNone/>
              <a:defRPr sz="7000"/>
            </a:lvl8pPr>
            <a:lvl9pPr lvl="8" rtl="0">
              <a:lnSpc>
                <a:spcPct val="50000"/>
              </a:lnSpc>
              <a:spcBef>
                <a:spcPts val="0"/>
              </a:spcBef>
              <a:spcAft>
                <a:spcPts val="0"/>
              </a:spcAft>
              <a:buNone/>
              <a:defRPr sz="7000"/>
            </a:lvl9pPr>
          </a:lstStyle>
          <a:p>
            <a:endParaRPr/>
          </a:p>
        </p:txBody>
      </p:sp>
      <p:sp>
        <p:nvSpPr>
          <p:cNvPr id="623" name="Google Shape;623;p27"/>
          <p:cNvSpPr txBox="1">
            <a:spLocks noGrp="1"/>
          </p:cNvSpPr>
          <p:nvPr>
            <p:ph type="subTitle" idx="1"/>
          </p:nvPr>
        </p:nvSpPr>
        <p:spPr>
          <a:xfrm>
            <a:off x="4887538" y="1234737"/>
            <a:ext cx="3045900" cy="22254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600"/>
            </a:lvl1pPr>
            <a:lvl2pPr lvl="1" algn="ctr" rtl="0">
              <a:spcBef>
                <a:spcPts val="0"/>
              </a:spcBef>
              <a:spcAft>
                <a:spcPts val="0"/>
              </a:spcAft>
              <a:buNone/>
              <a:defRPr sz="1600"/>
            </a:lvl2pPr>
            <a:lvl3pPr lvl="2" algn="ctr" rtl="0">
              <a:spcBef>
                <a:spcPts val="0"/>
              </a:spcBef>
              <a:spcAft>
                <a:spcPts val="0"/>
              </a:spcAft>
              <a:buNone/>
              <a:defRPr sz="1600"/>
            </a:lvl3pPr>
            <a:lvl4pPr lvl="3" algn="ctr" rtl="0">
              <a:spcBef>
                <a:spcPts val="0"/>
              </a:spcBef>
              <a:spcAft>
                <a:spcPts val="0"/>
              </a:spcAft>
              <a:buNone/>
              <a:defRPr sz="1600"/>
            </a:lvl4pPr>
            <a:lvl5pPr lvl="4" algn="ctr" rtl="0">
              <a:spcBef>
                <a:spcPts val="0"/>
              </a:spcBef>
              <a:spcAft>
                <a:spcPts val="0"/>
              </a:spcAft>
              <a:buNone/>
              <a:defRPr sz="1600"/>
            </a:lvl5pPr>
            <a:lvl6pPr lvl="5" algn="ctr" rtl="0">
              <a:spcBef>
                <a:spcPts val="0"/>
              </a:spcBef>
              <a:spcAft>
                <a:spcPts val="0"/>
              </a:spcAft>
              <a:buNone/>
              <a:defRPr sz="1600"/>
            </a:lvl6pPr>
            <a:lvl7pPr lvl="6" algn="ctr" rtl="0">
              <a:spcBef>
                <a:spcPts val="0"/>
              </a:spcBef>
              <a:spcAft>
                <a:spcPts val="0"/>
              </a:spcAft>
              <a:buNone/>
              <a:defRPr sz="1600"/>
            </a:lvl7pPr>
            <a:lvl8pPr lvl="7" algn="ctr" rtl="0">
              <a:spcBef>
                <a:spcPts val="0"/>
              </a:spcBef>
              <a:spcAft>
                <a:spcPts val="0"/>
              </a:spcAft>
              <a:buNone/>
              <a:defRPr sz="1600"/>
            </a:lvl8pPr>
            <a:lvl9pPr lvl="8" algn="ctr" rtl="0">
              <a:spcBef>
                <a:spcPts val="0"/>
              </a:spcBef>
              <a:spcAft>
                <a:spcPts val="0"/>
              </a:spcAft>
              <a:buNone/>
              <a:defRPr sz="1600"/>
            </a:lvl9pPr>
          </a:lstStyle>
          <a:p>
            <a:endParaRPr/>
          </a:p>
        </p:txBody>
      </p:sp>
      <p:sp>
        <p:nvSpPr>
          <p:cNvPr id="624" name="Google Shape;624;p27"/>
          <p:cNvSpPr/>
          <p:nvPr/>
        </p:nvSpPr>
        <p:spPr>
          <a:xfrm>
            <a:off x="4950487" y="4567176"/>
            <a:ext cx="803065" cy="366043"/>
          </a:xfrm>
          <a:custGeom>
            <a:avLst/>
            <a:gdLst/>
            <a:ahLst/>
            <a:cxnLst/>
            <a:rect l="l" t="t" r="r" b="b"/>
            <a:pathLst>
              <a:path w="30899" h="14084" extrusionOk="0">
                <a:moveTo>
                  <a:pt x="15532" y="1"/>
                </a:moveTo>
                <a:cubicBezTo>
                  <a:pt x="12732" y="1"/>
                  <a:pt x="11995" y="3218"/>
                  <a:pt x="12057" y="5488"/>
                </a:cubicBezTo>
                <a:cubicBezTo>
                  <a:pt x="11095" y="3724"/>
                  <a:pt x="9697" y="1414"/>
                  <a:pt x="7522" y="1414"/>
                </a:cubicBezTo>
                <a:cubicBezTo>
                  <a:pt x="7036" y="1414"/>
                  <a:pt x="6511" y="1530"/>
                  <a:pt x="5943" y="1793"/>
                </a:cubicBezTo>
                <a:cubicBezTo>
                  <a:pt x="3262" y="2970"/>
                  <a:pt x="4275" y="6207"/>
                  <a:pt x="5027" y="8431"/>
                </a:cubicBezTo>
                <a:cubicBezTo>
                  <a:pt x="4353" y="8184"/>
                  <a:pt x="3571" y="8026"/>
                  <a:pt x="2834" y="8026"/>
                </a:cubicBezTo>
                <a:cubicBezTo>
                  <a:pt x="1320" y="8026"/>
                  <a:pt x="1" y="8696"/>
                  <a:pt x="221" y="10654"/>
                </a:cubicBezTo>
                <a:cubicBezTo>
                  <a:pt x="580" y="13303"/>
                  <a:pt x="3327" y="13662"/>
                  <a:pt x="5420" y="13728"/>
                </a:cubicBezTo>
                <a:cubicBezTo>
                  <a:pt x="6571" y="13769"/>
                  <a:pt x="7720" y="13781"/>
                  <a:pt x="8867" y="13781"/>
                </a:cubicBezTo>
                <a:cubicBezTo>
                  <a:pt x="10401" y="13781"/>
                  <a:pt x="11932" y="13760"/>
                  <a:pt x="13466" y="13760"/>
                </a:cubicBezTo>
                <a:cubicBezTo>
                  <a:pt x="14401" y="13760"/>
                  <a:pt x="15337" y="13768"/>
                  <a:pt x="16276" y="13793"/>
                </a:cubicBezTo>
                <a:lnTo>
                  <a:pt x="16243" y="13793"/>
                </a:lnTo>
                <a:cubicBezTo>
                  <a:pt x="19038" y="13860"/>
                  <a:pt x="21971" y="14084"/>
                  <a:pt x="24338" y="14084"/>
                </a:cubicBezTo>
                <a:cubicBezTo>
                  <a:pt x="26568" y="14084"/>
                  <a:pt x="28295" y="13886"/>
                  <a:pt x="28930" y="13172"/>
                </a:cubicBezTo>
                <a:cubicBezTo>
                  <a:pt x="30898" y="10935"/>
                  <a:pt x="28506" y="10764"/>
                  <a:pt x="26222" y="10764"/>
                </a:cubicBezTo>
                <a:cubicBezTo>
                  <a:pt x="25809" y="10764"/>
                  <a:pt x="25400" y="10769"/>
                  <a:pt x="25021" y="10769"/>
                </a:cubicBezTo>
                <a:cubicBezTo>
                  <a:pt x="24431" y="10769"/>
                  <a:pt x="23913" y="10756"/>
                  <a:pt x="23567" y="10687"/>
                </a:cubicBezTo>
                <a:cubicBezTo>
                  <a:pt x="27842" y="7921"/>
                  <a:pt x="25788" y="5203"/>
                  <a:pt x="22836" y="5203"/>
                </a:cubicBezTo>
                <a:cubicBezTo>
                  <a:pt x="21565" y="5203"/>
                  <a:pt x="20128" y="5706"/>
                  <a:pt x="18957" y="6926"/>
                </a:cubicBezTo>
                <a:cubicBezTo>
                  <a:pt x="19055" y="4441"/>
                  <a:pt x="19186" y="419"/>
                  <a:pt x="15981" y="27"/>
                </a:cubicBezTo>
                <a:cubicBezTo>
                  <a:pt x="15826" y="9"/>
                  <a:pt x="15676" y="1"/>
                  <a:pt x="155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7"/>
          <p:cNvSpPr/>
          <p:nvPr/>
        </p:nvSpPr>
        <p:spPr>
          <a:xfrm flipH="1">
            <a:off x="4278675" y="-73058"/>
            <a:ext cx="1509339" cy="687968"/>
          </a:xfrm>
          <a:custGeom>
            <a:avLst/>
            <a:gdLst/>
            <a:ahLst/>
            <a:cxnLst/>
            <a:rect l="l" t="t" r="r" b="b"/>
            <a:pathLst>
              <a:path w="30899" h="14084" extrusionOk="0">
                <a:moveTo>
                  <a:pt x="15532" y="1"/>
                </a:moveTo>
                <a:cubicBezTo>
                  <a:pt x="12732" y="1"/>
                  <a:pt x="11995" y="3218"/>
                  <a:pt x="12057" y="5488"/>
                </a:cubicBezTo>
                <a:cubicBezTo>
                  <a:pt x="11095" y="3724"/>
                  <a:pt x="9697" y="1414"/>
                  <a:pt x="7522" y="1414"/>
                </a:cubicBezTo>
                <a:cubicBezTo>
                  <a:pt x="7036" y="1414"/>
                  <a:pt x="6511" y="1530"/>
                  <a:pt x="5943" y="1793"/>
                </a:cubicBezTo>
                <a:cubicBezTo>
                  <a:pt x="3262" y="2970"/>
                  <a:pt x="4275" y="6207"/>
                  <a:pt x="5027" y="8431"/>
                </a:cubicBezTo>
                <a:cubicBezTo>
                  <a:pt x="4353" y="8184"/>
                  <a:pt x="3571" y="8026"/>
                  <a:pt x="2834" y="8026"/>
                </a:cubicBezTo>
                <a:cubicBezTo>
                  <a:pt x="1320" y="8026"/>
                  <a:pt x="1" y="8696"/>
                  <a:pt x="221" y="10654"/>
                </a:cubicBezTo>
                <a:cubicBezTo>
                  <a:pt x="580" y="13303"/>
                  <a:pt x="3327" y="13662"/>
                  <a:pt x="5420" y="13728"/>
                </a:cubicBezTo>
                <a:cubicBezTo>
                  <a:pt x="6571" y="13769"/>
                  <a:pt x="7720" y="13781"/>
                  <a:pt x="8867" y="13781"/>
                </a:cubicBezTo>
                <a:cubicBezTo>
                  <a:pt x="10401" y="13781"/>
                  <a:pt x="11932" y="13760"/>
                  <a:pt x="13466" y="13760"/>
                </a:cubicBezTo>
                <a:cubicBezTo>
                  <a:pt x="14401" y="13760"/>
                  <a:pt x="15337" y="13768"/>
                  <a:pt x="16276" y="13793"/>
                </a:cubicBezTo>
                <a:lnTo>
                  <a:pt x="16243" y="13793"/>
                </a:lnTo>
                <a:cubicBezTo>
                  <a:pt x="19038" y="13860"/>
                  <a:pt x="21971" y="14084"/>
                  <a:pt x="24338" y="14084"/>
                </a:cubicBezTo>
                <a:cubicBezTo>
                  <a:pt x="26568" y="14084"/>
                  <a:pt x="28295" y="13886"/>
                  <a:pt x="28930" y="13172"/>
                </a:cubicBezTo>
                <a:cubicBezTo>
                  <a:pt x="30898" y="10935"/>
                  <a:pt x="28506" y="10764"/>
                  <a:pt x="26222" y="10764"/>
                </a:cubicBezTo>
                <a:cubicBezTo>
                  <a:pt x="25809" y="10764"/>
                  <a:pt x="25400" y="10769"/>
                  <a:pt x="25021" y="10769"/>
                </a:cubicBezTo>
                <a:cubicBezTo>
                  <a:pt x="24431" y="10769"/>
                  <a:pt x="23913" y="10756"/>
                  <a:pt x="23567" y="10687"/>
                </a:cubicBezTo>
                <a:cubicBezTo>
                  <a:pt x="27842" y="7921"/>
                  <a:pt x="25788" y="5203"/>
                  <a:pt x="22836" y="5203"/>
                </a:cubicBezTo>
                <a:cubicBezTo>
                  <a:pt x="21565" y="5203"/>
                  <a:pt x="20128" y="5706"/>
                  <a:pt x="18957" y="6926"/>
                </a:cubicBezTo>
                <a:cubicBezTo>
                  <a:pt x="19055" y="4441"/>
                  <a:pt x="19186" y="419"/>
                  <a:pt x="15981" y="27"/>
                </a:cubicBezTo>
                <a:cubicBezTo>
                  <a:pt x="15826" y="9"/>
                  <a:pt x="15676" y="1"/>
                  <a:pt x="155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7"/>
          <p:cNvSpPr/>
          <p:nvPr/>
        </p:nvSpPr>
        <p:spPr>
          <a:xfrm flipH="1">
            <a:off x="53831" y="1530163"/>
            <a:ext cx="1055819" cy="481250"/>
          </a:xfrm>
          <a:custGeom>
            <a:avLst/>
            <a:gdLst/>
            <a:ahLst/>
            <a:cxnLst/>
            <a:rect l="l" t="t" r="r" b="b"/>
            <a:pathLst>
              <a:path w="30899" h="14084" extrusionOk="0">
                <a:moveTo>
                  <a:pt x="15532" y="1"/>
                </a:moveTo>
                <a:cubicBezTo>
                  <a:pt x="12732" y="1"/>
                  <a:pt x="11995" y="3218"/>
                  <a:pt x="12057" y="5488"/>
                </a:cubicBezTo>
                <a:cubicBezTo>
                  <a:pt x="11095" y="3724"/>
                  <a:pt x="9697" y="1414"/>
                  <a:pt x="7522" y="1414"/>
                </a:cubicBezTo>
                <a:cubicBezTo>
                  <a:pt x="7036" y="1414"/>
                  <a:pt x="6511" y="1530"/>
                  <a:pt x="5943" y="1793"/>
                </a:cubicBezTo>
                <a:cubicBezTo>
                  <a:pt x="3262" y="2970"/>
                  <a:pt x="4275" y="6207"/>
                  <a:pt x="5027" y="8431"/>
                </a:cubicBezTo>
                <a:cubicBezTo>
                  <a:pt x="4353" y="8184"/>
                  <a:pt x="3571" y="8026"/>
                  <a:pt x="2834" y="8026"/>
                </a:cubicBezTo>
                <a:cubicBezTo>
                  <a:pt x="1320" y="8026"/>
                  <a:pt x="1" y="8696"/>
                  <a:pt x="221" y="10654"/>
                </a:cubicBezTo>
                <a:cubicBezTo>
                  <a:pt x="580" y="13303"/>
                  <a:pt x="3327" y="13662"/>
                  <a:pt x="5420" y="13728"/>
                </a:cubicBezTo>
                <a:cubicBezTo>
                  <a:pt x="6571" y="13769"/>
                  <a:pt x="7720" y="13781"/>
                  <a:pt x="8867" y="13781"/>
                </a:cubicBezTo>
                <a:cubicBezTo>
                  <a:pt x="10401" y="13781"/>
                  <a:pt x="11932" y="13760"/>
                  <a:pt x="13466" y="13760"/>
                </a:cubicBezTo>
                <a:cubicBezTo>
                  <a:pt x="14401" y="13760"/>
                  <a:pt x="15337" y="13768"/>
                  <a:pt x="16276" y="13793"/>
                </a:cubicBezTo>
                <a:lnTo>
                  <a:pt x="16243" y="13793"/>
                </a:lnTo>
                <a:cubicBezTo>
                  <a:pt x="19038" y="13860"/>
                  <a:pt x="21971" y="14084"/>
                  <a:pt x="24338" y="14084"/>
                </a:cubicBezTo>
                <a:cubicBezTo>
                  <a:pt x="26568" y="14084"/>
                  <a:pt x="28295" y="13886"/>
                  <a:pt x="28930" y="13172"/>
                </a:cubicBezTo>
                <a:cubicBezTo>
                  <a:pt x="30898" y="10935"/>
                  <a:pt x="28506" y="10764"/>
                  <a:pt x="26222" y="10764"/>
                </a:cubicBezTo>
                <a:cubicBezTo>
                  <a:pt x="25809" y="10764"/>
                  <a:pt x="25400" y="10769"/>
                  <a:pt x="25021" y="10769"/>
                </a:cubicBezTo>
                <a:cubicBezTo>
                  <a:pt x="24431" y="10769"/>
                  <a:pt x="23913" y="10756"/>
                  <a:pt x="23567" y="10687"/>
                </a:cubicBezTo>
                <a:cubicBezTo>
                  <a:pt x="27842" y="7921"/>
                  <a:pt x="25788" y="5203"/>
                  <a:pt x="22836" y="5203"/>
                </a:cubicBezTo>
                <a:cubicBezTo>
                  <a:pt x="21565" y="5203"/>
                  <a:pt x="20128" y="5706"/>
                  <a:pt x="18957" y="6926"/>
                </a:cubicBezTo>
                <a:cubicBezTo>
                  <a:pt x="19055" y="4441"/>
                  <a:pt x="19186" y="419"/>
                  <a:pt x="15981" y="27"/>
                </a:cubicBezTo>
                <a:cubicBezTo>
                  <a:pt x="15826" y="9"/>
                  <a:pt x="15676" y="1"/>
                  <a:pt x="155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7"/>
          <p:cNvSpPr/>
          <p:nvPr/>
        </p:nvSpPr>
        <p:spPr>
          <a:xfrm>
            <a:off x="8298250" y="3688575"/>
            <a:ext cx="1138319" cy="518855"/>
          </a:xfrm>
          <a:custGeom>
            <a:avLst/>
            <a:gdLst/>
            <a:ahLst/>
            <a:cxnLst/>
            <a:rect l="l" t="t" r="r" b="b"/>
            <a:pathLst>
              <a:path w="30899" h="14084" extrusionOk="0">
                <a:moveTo>
                  <a:pt x="15532" y="1"/>
                </a:moveTo>
                <a:cubicBezTo>
                  <a:pt x="12732" y="1"/>
                  <a:pt x="11995" y="3218"/>
                  <a:pt x="12057" y="5488"/>
                </a:cubicBezTo>
                <a:cubicBezTo>
                  <a:pt x="11095" y="3724"/>
                  <a:pt x="9697" y="1414"/>
                  <a:pt x="7522" y="1414"/>
                </a:cubicBezTo>
                <a:cubicBezTo>
                  <a:pt x="7036" y="1414"/>
                  <a:pt x="6511" y="1530"/>
                  <a:pt x="5943" y="1793"/>
                </a:cubicBezTo>
                <a:cubicBezTo>
                  <a:pt x="3262" y="2970"/>
                  <a:pt x="4275" y="6207"/>
                  <a:pt x="5027" y="8431"/>
                </a:cubicBezTo>
                <a:cubicBezTo>
                  <a:pt x="4353" y="8184"/>
                  <a:pt x="3571" y="8026"/>
                  <a:pt x="2834" y="8026"/>
                </a:cubicBezTo>
                <a:cubicBezTo>
                  <a:pt x="1320" y="8026"/>
                  <a:pt x="1" y="8696"/>
                  <a:pt x="221" y="10654"/>
                </a:cubicBezTo>
                <a:cubicBezTo>
                  <a:pt x="580" y="13303"/>
                  <a:pt x="3327" y="13662"/>
                  <a:pt x="5420" y="13728"/>
                </a:cubicBezTo>
                <a:cubicBezTo>
                  <a:pt x="6571" y="13769"/>
                  <a:pt x="7720" y="13781"/>
                  <a:pt x="8867" y="13781"/>
                </a:cubicBezTo>
                <a:cubicBezTo>
                  <a:pt x="10401" y="13781"/>
                  <a:pt x="11932" y="13760"/>
                  <a:pt x="13466" y="13760"/>
                </a:cubicBezTo>
                <a:cubicBezTo>
                  <a:pt x="14401" y="13760"/>
                  <a:pt x="15337" y="13768"/>
                  <a:pt x="16276" y="13793"/>
                </a:cubicBezTo>
                <a:lnTo>
                  <a:pt x="16243" y="13793"/>
                </a:lnTo>
                <a:cubicBezTo>
                  <a:pt x="19038" y="13860"/>
                  <a:pt x="21971" y="14084"/>
                  <a:pt x="24338" y="14084"/>
                </a:cubicBezTo>
                <a:cubicBezTo>
                  <a:pt x="26568" y="14084"/>
                  <a:pt x="28295" y="13886"/>
                  <a:pt x="28930" y="13172"/>
                </a:cubicBezTo>
                <a:cubicBezTo>
                  <a:pt x="30898" y="10935"/>
                  <a:pt x="28506" y="10764"/>
                  <a:pt x="26222" y="10764"/>
                </a:cubicBezTo>
                <a:cubicBezTo>
                  <a:pt x="25809" y="10764"/>
                  <a:pt x="25400" y="10769"/>
                  <a:pt x="25021" y="10769"/>
                </a:cubicBezTo>
                <a:cubicBezTo>
                  <a:pt x="24431" y="10769"/>
                  <a:pt x="23913" y="10756"/>
                  <a:pt x="23567" y="10687"/>
                </a:cubicBezTo>
                <a:cubicBezTo>
                  <a:pt x="27842" y="7921"/>
                  <a:pt x="25788" y="5203"/>
                  <a:pt x="22836" y="5203"/>
                </a:cubicBezTo>
                <a:cubicBezTo>
                  <a:pt x="21565" y="5203"/>
                  <a:pt x="20128" y="5706"/>
                  <a:pt x="18957" y="6926"/>
                </a:cubicBezTo>
                <a:cubicBezTo>
                  <a:pt x="19055" y="4441"/>
                  <a:pt x="19186" y="419"/>
                  <a:pt x="15981" y="27"/>
                </a:cubicBezTo>
                <a:cubicBezTo>
                  <a:pt x="15826" y="9"/>
                  <a:pt x="15676" y="1"/>
                  <a:pt x="155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4085911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Section header 4">
  <p:cSld name="Section header 4">
    <p:bg>
      <p:bgPr>
        <a:solidFill>
          <a:schemeClr val="dk1"/>
        </a:solidFill>
        <a:effectLst/>
      </p:bgPr>
    </p:bg>
    <p:spTree>
      <p:nvGrpSpPr>
        <p:cNvPr id="1" name="Shape 628"/>
        <p:cNvGrpSpPr/>
        <p:nvPr/>
      </p:nvGrpSpPr>
      <p:grpSpPr>
        <a:xfrm>
          <a:off x="0" y="0"/>
          <a:ext cx="0" cy="0"/>
          <a:chOff x="0" y="0"/>
          <a:chExt cx="0" cy="0"/>
        </a:xfrm>
      </p:grpSpPr>
      <p:sp>
        <p:nvSpPr>
          <p:cNvPr id="629" name="Google Shape;629;p28"/>
          <p:cNvSpPr txBox="1">
            <a:spLocks noGrp="1"/>
          </p:cNvSpPr>
          <p:nvPr>
            <p:ph type="title"/>
          </p:nvPr>
        </p:nvSpPr>
        <p:spPr>
          <a:xfrm>
            <a:off x="951350" y="411480"/>
            <a:ext cx="3698100" cy="545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000"/>
            </a:lvl1pPr>
            <a:lvl2pPr lvl="1" algn="ctr" rtl="0">
              <a:spcBef>
                <a:spcPts val="0"/>
              </a:spcBef>
              <a:spcAft>
                <a:spcPts val="0"/>
              </a:spcAft>
              <a:buSzPts val="6000"/>
              <a:buNone/>
              <a:defRPr sz="6000" b="1"/>
            </a:lvl2pPr>
            <a:lvl3pPr lvl="2" algn="ctr" rtl="0">
              <a:spcBef>
                <a:spcPts val="0"/>
              </a:spcBef>
              <a:spcAft>
                <a:spcPts val="0"/>
              </a:spcAft>
              <a:buSzPts val="6000"/>
              <a:buNone/>
              <a:defRPr sz="6000" b="1"/>
            </a:lvl3pPr>
            <a:lvl4pPr lvl="3" algn="ctr" rtl="0">
              <a:spcBef>
                <a:spcPts val="0"/>
              </a:spcBef>
              <a:spcAft>
                <a:spcPts val="0"/>
              </a:spcAft>
              <a:buSzPts val="6000"/>
              <a:buNone/>
              <a:defRPr sz="6000" b="1"/>
            </a:lvl4pPr>
            <a:lvl5pPr lvl="4" algn="ctr" rtl="0">
              <a:spcBef>
                <a:spcPts val="0"/>
              </a:spcBef>
              <a:spcAft>
                <a:spcPts val="0"/>
              </a:spcAft>
              <a:buSzPts val="6000"/>
              <a:buNone/>
              <a:defRPr sz="6000" b="1"/>
            </a:lvl5pPr>
            <a:lvl6pPr lvl="5" algn="ctr" rtl="0">
              <a:spcBef>
                <a:spcPts val="0"/>
              </a:spcBef>
              <a:spcAft>
                <a:spcPts val="0"/>
              </a:spcAft>
              <a:buSzPts val="6000"/>
              <a:buNone/>
              <a:defRPr sz="6000" b="1"/>
            </a:lvl6pPr>
            <a:lvl7pPr lvl="6" algn="ctr" rtl="0">
              <a:spcBef>
                <a:spcPts val="0"/>
              </a:spcBef>
              <a:spcAft>
                <a:spcPts val="0"/>
              </a:spcAft>
              <a:buSzPts val="6000"/>
              <a:buNone/>
              <a:defRPr sz="6000" b="1"/>
            </a:lvl7pPr>
            <a:lvl8pPr lvl="7" algn="ctr" rtl="0">
              <a:spcBef>
                <a:spcPts val="0"/>
              </a:spcBef>
              <a:spcAft>
                <a:spcPts val="0"/>
              </a:spcAft>
              <a:buSzPts val="6000"/>
              <a:buNone/>
              <a:defRPr sz="6000" b="1"/>
            </a:lvl8pPr>
            <a:lvl9pPr lvl="8" algn="ctr" rtl="0">
              <a:spcBef>
                <a:spcPts val="0"/>
              </a:spcBef>
              <a:spcAft>
                <a:spcPts val="0"/>
              </a:spcAft>
              <a:buSzPts val="6000"/>
              <a:buNone/>
              <a:defRPr sz="6000" b="1"/>
            </a:lvl9pPr>
          </a:lstStyle>
          <a:p>
            <a:endParaRPr/>
          </a:p>
        </p:txBody>
      </p:sp>
      <p:sp>
        <p:nvSpPr>
          <p:cNvPr id="630" name="Google Shape;630;p28"/>
          <p:cNvSpPr txBox="1">
            <a:spLocks noGrp="1"/>
          </p:cNvSpPr>
          <p:nvPr>
            <p:ph type="title" idx="2"/>
          </p:nvPr>
        </p:nvSpPr>
        <p:spPr>
          <a:xfrm>
            <a:off x="951338" y="1023540"/>
            <a:ext cx="3698100" cy="850500"/>
          </a:xfrm>
          <a:prstGeom prst="rect">
            <a:avLst/>
          </a:prstGeom>
        </p:spPr>
        <p:txBody>
          <a:bodyPr spcFirstLastPara="1" wrap="square" lIns="91425" tIns="91425" rIns="91425" bIns="91425" anchor="b" anchorCtr="0">
            <a:noAutofit/>
          </a:bodyPr>
          <a:lstStyle>
            <a:lvl1pPr lvl="0" rtl="0">
              <a:lnSpc>
                <a:spcPct val="50000"/>
              </a:lnSpc>
              <a:spcBef>
                <a:spcPts val="0"/>
              </a:spcBef>
              <a:spcAft>
                <a:spcPts val="0"/>
              </a:spcAft>
              <a:buNone/>
              <a:defRPr sz="7000">
                <a:solidFill>
                  <a:schemeClr val="lt1"/>
                </a:solidFill>
              </a:defRPr>
            </a:lvl1pPr>
            <a:lvl2pPr lvl="1" rtl="0">
              <a:lnSpc>
                <a:spcPct val="50000"/>
              </a:lnSpc>
              <a:spcBef>
                <a:spcPts val="0"/>
              </a:spcBef>
              <a:spcAft>
                <a:spcPts val="0"/>
              </a:spcAft>
              <a:buNone/>
              <a:defRPr sz="7000"/>
            </a:lvl2pPr>
            <a:lvl3pPr lvl="2" rtl="0">
              <a:lnSpc>
                <a:spcPct val="50000"/>
              </a:lnSpc>
              <a:spcBef>
                <a:spcPts val="0"/>
              </a:spcBef>
              <a:spcAft>
                <a:spcPts val="0"/>
              </a:spcAft>
              <a:buNone/>
              <a:defRPr sz="7000"/>
            </a:lvl3pPr>
            <a:lvl4pPr lvl="3" rtl="0">
              <a:lnSpc>
                <a:spcPct val="50000"/>
              </a:lnSpc>
              <a:spcBef>
                <a:spcPts val="0"/>
              </a:spcBef>
              <a:spcAft>
                <a:spcPts val="0"/>
              </a:spcAft>
              <a:buNone/>
              <a:defRPr sz="7000"/>
            </a:lvl4pPr>
            <a:lvl5pPr lvl="4" rtl="0">
              <a:lnSpc>
                <a:spcPct val="50000"/>
              </a:lnSpc>
              <a:spcBef>
                <a:spcPts val="0"/>
              </a:spcBef>
              <a:spcAft>
                <a:spcPts val="0"/>
              </a:spcAft>
              <a:buNone/>
              <a:defRPr sz="7000"/>
            </a:lvl5pPr>
            <a:lvl6pPr lvl="5" rtl="0">
              <a:lnSpc>
                <a:spcPct val="50000"/>
              </a:lnSpc>
              <a:spcBef>
                <a:spcPts val="0"/>
              </a:spcBef>
              <a:spcAft>
                <a:spcPts val="0"/>
              </a:spcAft>
              <a:buNone/>
              <a:defRPr sz="7000"/>
            </a:lvl6pPr>
            <a:lvl7pPr lvl="6" rtl="0">
              <a:lnSpc>
                <a:spcPct val="50000"/>
              </a:lnSpc>
              <a:spcBef>
                <a:spcPts val="0"/>
              </a:spcBef>
              <a:spcAft>
                <a:spcPts val="0"/>
              </a:spcAft>
              <a:buNone/>
              <a:defRPr sz="7000"/>
            </a:lvl7pPr>
            <a:lvl8pPr lvl="7" rtl="0">
              <a:lnSpc>
                <a:spcPct val="50000"/>
              </a:lnSpc>
              <a:spcBef>
                <a:spcPts val="0"/>
              </a:spcBef>
              <a:spcAft>
                <a:spcPts val="0"/>
              </a:spcAft>
              <a:buNone/>
              <a:defRPr sz="7000"/>
            </a:lvl8pPr>
            <a:lvl9pPr lvl="8" rtl="0">
              <a:lnSpc>
                <a:spcPct val="50000"/>
              </a:lnSpc>
              <a:spcBef>
                <a:spcPts val="0"/>
              </a:spcBef>
              <a:spcAft>
                <a:spcPts val="0"/>
              </a:spcAft>
              <a:buNone/>
              <a:defRPr sz="7000"/>
            </a:lvl9pPr>
          </a:lstStyle>
          <a:p>
            <a:endParaRPr/>
          </a:p>
        </p:txBody>
      </p:sp>
      <p:sp>
        <p:nvSpPr>
          <p:cNvPr id="631" name="Google Shape;631;p28"/>
          <p:cNvSpPr txBox="1">
            <a:spLocks noGrp="1"/>
          </p:cNvSpPr>
          <p:nvPr>
            <p:ph type="subTitle" idx="1"/>
          </p:nvPr>
        </p:nvSpPr>
        <p:spPr>
          <a:xfrm>
            <a:off x="4887538" y="1234737"/>
            <a:ext cx="3045900" cy="22254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600"/>
            </a:lvl1pPr>
            <a:lvl2pPr lvl="1" algn="ctr" rtl="0">
              <a:spcBef>
                <a:spcPts val="0"/>
              </a:spcBef>
              <a:spcAft>
                <a:spcPts val="0"/>
              </a:spcAft>
              <a:buNone/>
              <a:defRPr sz="1600"/>
            </a:lvl2pPr>
            <a:lvl3pPr lvl="2" algn="ctr" rtl="0">
              <a:spcBef>
                <a:spcPts val="0"/>
              </a:spcBef>
              <a:spcAft>
                <a:spcPts val="0"/>
              </a:spcAft>
              <a:buNone/>
              <a:defRPr sz="1600"/>
            </a:lvl3pPr>
            <a:lvl4pPr lvl="3" algn="ctr" rtl="0">
              <a:spcBef>
                <a:spcPts val="0"/>
              </a:spcBef>
              <a:spcAft>
                <a:spcPts val="0"/>
              </a:spcAft>
              <a:buNone/>
              <a:defRPr sz="1600"/>
            </a:lvl4pPr>
            <a:lvl5pPr lvl="4" algn="ctr" rtl="0">
              <a:spcBef>
                <a:spcPts val="0"/>
              </a:spcBef>
              <a:spcAft>
                <a:spcPts val="0"/>
              </a:spcAft>
              <a:buNone/>
              <a:defRPr sz="1600"/>
            </a:lvl5pPr>
            <a:lvl6pPr lvl="5" algn="ctr" rtl="0">
              <a:spcBef>
                <a:spcPts val="0"/>
              </a:spcBef>
              <a:spcAft>
                <a:spcPts val="0"/>
              </a:spcAft>
              <a:buNone/>
              <a:defRPr sz="1600"/>
            </a:lvl6pPr>
            <a:lvl7pPr lvl="6" algn="ctr" rtl="0">
              <a:spcBef>
                <a:spcPts val="0"/>
              </a:spcBef>
              <a:spcAft>
                <a:spcPts val="0"/>
              </a:spcAft>
              <a:buNone/>
              <a:defRPr sz="1600"/>
            </a:lvl7pPr>
            <a:lvl8pPr lvl="7" algn="ctr" rtl="0">
              <a:spcBef>
                <a:spcPts val="0"/>
              </a:spcBef>
              <a:spcAft>
                <a:spcPts val="0"/>
              </a:spcAft>
              <a:buNone/>
              <a:defRPr sz="1600"/>
            </a:lvl8pPr>
            <a:lvl9pPr lvl="8" algn="ctr" rtl="0">
              <a:spcBef>
                <a:spcPts val="0"/>
              </a:spcBef>
              <a:spcAft>
                <a:spcPts val="0"/>
              </a:spcAft>
              <a:buNone/>
              <a:defRPr sz="1600"/>
            </a:lvl9pPr>
          </a:lstStyle>
          <a:p>
            <a:endParaRPr/>
          </a:p>
        </p:txBody>
      </p:sp>
      <p:sp>
        <p:nvSpPr>
          <p:cNvPr id="632" name="Google Shape;632;p28"/>
          <p:cNvSpPr/>
          <p:nvPr/>
        </p:nvSpPr>
        <p:spPr>
          <a:xfrm flipH="1">
            <a:off x="3719475" y="4449950"/>
            <a:ext cx="1138319" cy="518855"/>
          </a:xfrm>
          <a:custGeom>
            <a:avLst/>
            <a:gdLst/>
            <a:ahLst/>
            <a:cxnLst/>
            <a:rect l="l" t="t" r="r" b="b"/>
            <a:pathLst>
              <a:path w="30899" h="14084" extrusionOk="0">
                <a:moveTo>
                  <a:pt x="15532" y="1"/>
                </a:moveTo>
                <a:cubicBezTo>
                  <a:pt x="12732" y="1"/>
                  <a:pt x="11995" y="3218"/>
                  <a:pt x="12057" y="5488"/>
                </a:cubicBezTo>
                <a:cubicBezTo>
                  <a:pt x="11095" y="3724"/>
                  <a:pt x="9697" y="1414"/>
                  <a:pt x="7522" y="1414"/>
                </a:cubicBezTo>
                <a:cubicBezTo>
                  <a:pt x="7036" y="1414"/>
                  <a:pt x="6511" y="1530"/>
                  <a:pt x="5943" y="1793"/>
                </a:cubicBezTo>
                <a:cubicBezTo>
                  <a:pt x="3262" y="2970"/>
                  <a:pt x="4275" y="6207"/>
                  <a:pt x="5027" y="8431"/>
                </a:cubicBezTo>
                <a:cubicBezTo>
                  <a:pt x="4353" y="8184"/>
                  <a:pt x="3571" y="8026"/>
                  <a:pt x="2834" y="8026"/>
                </a:cubicBezTo>
                <a:cubicBezTo>
                  <a:pt x="1320" y="8026"/>
                  <a:pt x="1" y="8696"/>
                  <a:pt x="221" y="10654"/>
                </a:cubicBezTo>
                <a:cubicBezTo>
                  <a:pt x="580" y="13303"/>
                  <a:pt x="3327" y="13662"/>
                  <a:pt x="5420" y="13728"/>
                </a:cubicBezTo>
                <a:cubicBezTo>
                  <a:pt x="6571" y="13769"/>
                  <a:pt x="7720" y="13781"/>
                  <a:pt x="8867" y="13781"/>
                </a:cubicBezTo>
                <a:cubicBezTo>
                  <a:pt x="10401" y="13781"/>
                  <a:pt x="11932" y="13760"/>
                  <a:pt x="13466" y="13760"/>
                </a:cubicBezTo>
                <a:cubicBezTo>
                  <a:pt x="14401" y="13760"/>
                  <a:pt x="15337" y="13768"/>
                  <a:pt x="16276" y="13793"/>
                </a:cubicBezTo>
                <a:lnTo>
                  <a:pt x="16243" y="13793"/>
                </a:lnTo>
                <a:cubicBezTo>
                  <a:pt x="19038" y="13860"/>
                  <a:pt x="21971" y="14084"/>
                  <a:pt x="24338" y="14084"/>
                </a:cubicBezTo>
                <a:cubicBezTo>
                  <a:pt x="26568" y="14084"/>
                  <a:pt x="28295" y="13886"/>
                  <a:pt x="28930" y="13172"/>
                </a:cubicBezTo>
                <a:cubicBezTo>
                  <a:pt x="30898" y="10935"/>
                  <a:pt x="28506" y="10764"/>
                  <a:pt x="26222" y="10764"/>
                </a:cubicBezTo>
                <a:cubicBezTo>
                  <a:pt x="25809" y="10764"/>
                  <a:pt x="25400" y="10769"/>
                  <a:pt x="25021" y="10769"/>
                </a:cubicBezTo>
                <a:cubicBezTo>
                  <a:pt x="24431" y="10769"/>
                  <a:pt x="23913" y="10756"/>
                  <a:pt x="23567" y="10687"/>
                </a:cubicBezTo>
                <a:cubicBezTo>
                  <a:pt x="27842" y="7921"/>
                  <a:pt x="25788" y="5203"/>
                  <a:pt x="22836" y="5203"/>
                </a:cubicBezTo>
                <a:cubicBezTo>
                  <a:pt x="21565" y="5203"/>
                  <a:pt x="20128" y="5706"/>
                  <a:pt x="18957" y="6926"/>
                </a:cubicBezTo>
                <a:cubicBezTo>
                  <a:pt x="19055" y="4441"/>
                  <a:pt x="19186" y="419"/>
                  <a:pt x="15981" y="27"/>
                </a:cubicBezTo>
                <a:cubicBezTo>
                  <a:pt x="15826" y="9"/>
                  <a:pt x="15676" y="1"/>
                  <a:pt x="155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8"/>
          <p:cNvSpPr/>
          <p:nvPr/>
        </p:nvSpPr>
        <p:spPr>
          <a:xfrm>
            <a:off x="5175988" y="-107375"/>
            <a:ext cx="1138319" cy="518855"/>
          </a:xfrm>
          <a:custGeom>
            <a:avLst/>
            <a:gdLst/>
            <a:ahLst/>
            <a:cxnLst/>
            <a:rect l="l" t="t" r="r" b="b"/>
            <a:pathLst>
              <a:path w="30899" h="14084" extrusionOk="0">
                <a:moveTo>
                  <a:pt x="15532" y="1"/>
                </a:moveTo>
                <a:cubicBezTo>
                  <a:pt x="12732" y="1"/>
                  <a:pt x="11995" y="3218"/>
                  <a:pt x="12057" y="5488"/>
                </a:cubicBezTo>
                <a:cubicBezTo>
                  <a:pt x="11095" y="3724"/>
                  <a:pt x="9697" y="1414"/>
                  <a:pt x="7522" y="1414"/>
                </a:cubicBezTo>
                <a:cubicBezTo>
                  <a:pt x="7036" y="1414"/>
                  <a:pt x="6511" y="1530"/>
                  <a:pt x="5943" y="1793"/>
                </a:cubicBezTo>
                <a:cubicBezTo>
                  <a:pt x="3262" y="2970"/>
                  <a:pt x="4275" y="6207"/>
                  <a:pt x="5027" y="8431"/>
                </a:cubicBezTo>
                <a:cubicBezTo>
                  <a:pt x="4353" y="8184"/>
                  <a:pt x="3571" y="8026"/>
                  <a:pt x="2834" y="8026"/>
                </a:cubicBezTo>
                <a:cubicBezTo>
                  <a:pt x="1320" y="8026"/>
                  <a:pt x="1" y="8696"/>
                  <a:pt x="221" y="10654"/>
                </a:cubicBezTo>
                <a:cubicBezTo>
                  <a:pt x="580" y="13303"/>
                  <a:pt x="3327" y="13662"/>
                  <a:pt x="5420" y="13728"/>
                </a:cubicBezTo>
                <a:cubicBezTo>
                  <a:pt x="6571" y="13769"/>
                  <a:pt x="7720" y="13781"/>
                  <a:pt x="8867" y="13781"/>
                </a:cubicBezTo>
                <a:cubicBezTo>
                  <a:pt x="10401" y="13781"/>
                  <a:pt x="11932" y="13760"/>
                  <a:pt x="13466" y="13760"/>
                </a:cubicBezTo>
                <a:cubicBezTo>
                  <a:pt x="14401" y="13760"/>
                  <a:pt x="15337" y="13768"/>
                  <a:pt x="16276" y="13793"/>
                </a:cubicBezTo>
                <a:lnTo>
                  <a:pt x="16243" y="13793"/>
                </a:lnTo>
                <a:cubicBezTo>
                  <a:pt x="19038" y="13860"/>
                  <a:pt x="21971" y="14084"/>
                  <a:pt x="24338" y="14084"/>
                </a:cubicBezTo>
                <a:cubicBezTo>
                  <a:pt x="26568" y="14084"/>
                  <a:pt x="28295" y="13886"/>
                  <a:pt x="28930" y="13172"/>
                </a:cubicBezTo>
                <a:cubicBezTo>
                  <a:pt x="30898" y="10935"/>
                  <a:pt x="28506" y="10764"/>
                  <a:pt x="26222" y="10764"/>
                </a:cubicBezTo>
                <a:cubicBezTo>
                  <a:pt x="25809" y="10764"/>
                  <a:pt x="25400" y="10769"/>
                  <a:pt x="25021" y="10769"/>
                </a:cubicBezTo>
                <a:cubicBezTo>
                  <a:pt x="24431" y="10769"/>
                  <a:pt x="23913" y="10756"/>
                  <a:pt x="23567" y="10687"/>
                </a:cubicBezTo>
                <a:cubicBezTo>
                  <a:pt x="27842" y="7921"/>
                  <a:pt x="25788" y="5203"/>
                  <a:pt x="22836" y="5203"/>
                </a:cubicBezTo>
                <a:cubicBezTo>
                  <a:pt x="21565" y="5203"/>
                  <a:pt x="20128" y="5706"/>
                  <a:pt x="18957" y="6926"/>
                </a:cubicBezTo>
                <a:cubicBezTo>
                  <a:pt x="19055" y="4441"/>
                  <a:pt x="19186" y="419"/>
                  <a:pt x="15981" y="27"/>
                </a:cubicBezTo>
                <a:cubicBezTo>
                  <a:pt x="15826" y="9"/>
                  <a:pt x="15676" y="1"/>
                  <a:pt x="155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8"/>
          <p:cNvSpPr/>
          <p:nvPr/>
        </p:nvSpPr>
        <p:spPr>
          <a:xfrm flipH="1">
            <a:off x="185318" y="2249138"/>
            <a:ext cx="1055819" cy="481250"/>
          </a:xfrm>
          <a:custGeom>
            <a:avLst/>
            <a:gdLst/>
            <a:ahLst/>
            <a:cxnLst/>
            <a:rect l="l" t="t" r="r" b="b"/>
            <a:pathLst>
              <a:path w="30899" h="14084" extrusionOk="0">
                <a:moveTo>
                  <a:pt x="15532" y="1"/>
                </a:moveTo>
                <a:cubicBezTo>
                  <a:pt x="12732" y="1"/>
                  <a:pt x="11995" y="3218"/>
                  <a:pt x="12057" y="5488"/>
                </a:cubicBezTo>
                <a:cubicBezTo>
                  <a:pt x="11095" y="3724"/>
                  <a:pt x="9697" y="1414"/>
                  <a:pt x="7522" y="1414"/>
                </a:cubicBezTo>
                <a:cubicBezTo>
                  <a:pt x="7036" y="1414"/>
                  <a:pt x="6511" y="1530"/>
                  <a:pt x="5943" y="1793"/>
                </a:cubicBezTo>
                <a:cubicBezTo>
                  <a:pt x="3262" y="2970"/>
                  <a:pt x="4275" y="6207"/>
                  <a:pt x="5027" y="8431"/>
                </a:cubicBezTo>
                <a:cubicBezTo>
                  <a:pt x="4353" y="8184"/>
                  <a:pt x="3571" y="8026"/>
                  <a:pt x="2834" y="8026"/>
                </a:cubicBezTo>
                <a:cubicBezTo>
                  <a:pt x="1320" y="8026"/>
                  <a:pt x="1" y="8696"/>
                  <a:pt x="221" y="10654"/>
                </a:cubicBezTo>
                <a:cubicBezTo>
                  <a:pt x="580" y="13303"/>
                  <a:pt x="3327" y="13662"/>
                  <a:pt x="5420" y="13728"/>
                </a:cubicBezTo>
                <a:cubicBezTo>
                  <a:pt x="6571" y="13769"/>
                  <a:pt x="7720" y="13781"/>
                  <a:pt x="8867" y="13781"/>
                </a:cubicBezTo>
                <a:cubicBezTo>
                  <a:pt x="10401" y="13781"/>
                  <a:pt x="11932" y="13760"/>
                  <a:pt x="13466" y="13760"/>
                </a:cubicBezTo>
                <a:cubicBezTo>
                  <a:pt x="14401" y="13760"/>
                  <a:pt x="15337" y="13768"/>
                  <a:pt x="16276" y="13793"/>
                </a:cubicBezTo>
                <a:lnTo>
                  <a:pt x="16243" y="13793"/>
                </a:lnTo>
                <a:cubicBezTo>
                  <a:pt x="19038" y="13860"/>
                  <a:pt x="21971" y="14084"/>
                  <a:pt x="24338" y="14084"/>
                </a:cubicBezTo>
                <a:cubicBezTo>
                  <a:pt x="26568" y="14084"/>
                  <a:pt x="28295" y="13886"/>
                  <a:pt x="28930" y="13172"/>
                </a:cubicBezTo>
                <a:cubicBezTo>
                  <a:pt x="30898" y="10935"/>
                  <a:pt x="28506" y="10764"/>
                  <a:pt x="26222" y="10764"/>
                </a:cubicBezTo>
                <a:cubicBezTo>
                  <a:pt x="25809" y="10764"/>
                  <a:pt x="25400" y="10769"/>
                  <a:pt x="25021" y="10769"/>
                </a:cubicBezTo>
                <a:cubicBezTo>
                  <a:pt x="24431" y="10769"/>
                  <a:pt x="23913" y="10756"/>
                  <a:pt x="23567" y="10687"/>
                </a:cubicBezTo>
                <a:cubicBezTo>
                  <a:pt x="27842" y="7921"/>
                  <a:pt x="25788" y="5203"/>
                  <a:pt x="22836" y="5203"/>
                </a:cubicBezTo>
                <a:cubicBezTo>
                  <a:pt x="21565" y="5203"/>
                  <a:pt x="20128" y="5706"/>
                  <a:pt x="18957" y="6926"/>
                </a:cubicBezTo>
                <a:cubicBezTo>
                  <a:pt x="19055" y="4441"/>
                  <a:pt x="19186" y="419"/>
                  <a:pt x="15981" y="27"/>
                </a:cubicBezTo>
                <a:cubicBezTo>
                  <a:pt x="15826" y="9"/>
                  <a:pt x="15676" y="1"/>
                  <a:pt x="155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8"/>
          <p:cNvSpPr/>
          <p:nvPr/>
        </p:nvSpPr>
        <p:spPr>
          <a:xfrm>
            <a:off x="8717449" y="911351"/>
            <a:ext cx="803065" cy="366043"/>
          </a:xfrm>
          <a:custGeom>
            <a:avLst/>
            <a:gdLst/>
            <a:ahLst/>
            <a:cxnLst/>
            <a:rect l="l" t="t" r="r" b="b"/>
            <a:pathLst>
              <a:path w="30899" h="14084" extrusionOk="0">
                <a:moveTo>
                  <a:pt x="15532" y="1"/>
                </a:moveTo>
                <a:cubicBezTo>
                  <a:pt x="12732" y="1"/>
                  <a:pt x="11995" y="3218"/>
                  <a:pt x="12057" y="5488"/>
                </a:cubicBezTo>
                <a:cubicBezTo>
                  <a:pt x="11095" y="3724"/>
                  <a:pt x="9697" y="1414"/>
                  <a:pt x="7522" y="1414"/>
                </a:cubicBezTo>
                <a:cubicBezTo>
                  <a:pt x="7036" y="1414"/>
                  <a:pt x="6511" y="1530"/>
                  <a:pt x="5943" y="1793"/>
                </a:cubicBezTo>
                <a:cubicBezTo>
                  <a:pt x="3262" y="2970"/>
                  <a:pt x="4275" y="6207"/>
                  <a:pt x="5027" y="8431"/>
                </a:cubicBezTo>
                <a:cubicBezTo>
                  <a:pt x="4353" y="8184"/>
                  <a:pt x="3571" y="8026"/>
                  <a:pt x="2834" y="8026"/>
                </a:cubicBezTo>
                <a:cubicBezTo>
                  <a:pt x="1320" y="8026"/>
                  <a:pt x="1" y="8696"/>
                  <a:pt x="221" y="10654"/>
                </a:cubicBezTo>
                <a:cubicBezTo>
                  <a:pt x="580" y="13303"/>
                  <a:pt x="3327" y="13662"/>
                  <a:pt x="5420" y="13728"/>
                </a:cubicBezTo>
                <a:cubicBezTo>
                  <a:pt x="6571" y="13769"/>
                  <a:pt x="7720" y="13781"/>
                  <a:pt x="8867" y="13781"/>
                </a:cubicBezTo>
                <a:cubicBezTo>
                  <a:pt x="10401" y="13781"/>
                  <a:pt x="11932" y="13760"/>
                  <a:pt x="13466" y="13760"/>
                </a:cubicBezTo>
                <a:cubicBezTo>
                  <a:pt x="14401" y="13760"/>
                  <a:pt x="15337" y="13768"/>
                  <a:pt x="16276" y="13793"/>
                </a:cubicBezTo>
                <a:lnTo>
                  <a:pt x="16243" y="13793"/>
                </a:lnTo>
                <a:cubicBezTo>
                  <a:pt x="19038" y="13860"/>
                  <a:pt x="21971" y="14084"/>
                  <a:pt x="24338" y="14084"/>
                </a:cubicBezTo>
                <a:cubicBezTo>
                  <a:pt x="26568" y="14084"/>
                  <a:pt x="28295" y="13886"/>
                  <a:pt x="28930" y="13172"/>
                </a:cubicBezTo>
                <a:cubicBezTo>
                  <a:pt x="30898" y="10935"/>
                  <a:pt x="28506" y="10764"/>
                  <a:pt x="26222" y="10764"/>
                </a:cubicBezTo>
                <a:cubicBezTo>
                  <a:pt x="25809" y="10764"/>
                  <a:pt x="25400" y="10769"/>
                  <a:pt x="25021" y="10769"/>
                </a:cubicBezTo>
                <a:cubicBezTo>
                  <a:pt x="24431" y="10769"/>
                  <a:pt x="23913" y="10756"/>
                  <a:pt x="23567" y="10687"/>
                </a:cubicBezTo>
                <a:cubicBezTo>
                  <a:pt x="27842" y="7921"/>
                  <a:pt x="25788" y="5203"/>
                  <a:pt x="22836" y="5203"/>
                </a:cubicBezTo>
                <a:cubicBezTo>
                  <a:pt x="21565" y="5203"/>
                  <a:pt x="20128" y="5706"/>
                  <a:pt x="18957" y="6926"/>
                </a:cubicBezTo>
                <a:cubicBezTo>
                  <a:pt x="19055" y="4441"/>
                  <a:pt x="19186" y="419"/>
                  <a:pt x="15981" y="27"/>
                </a:cubicBezTo>
                <a:cubicBezTo>
                  <a:pt x="15826" y="9"/>
                  <a:pt x="15676" y="1"/>
                  <a:pt x="155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8"/>
          <p:cNvSpPr/>
          <p:nvPr/>
        </p:nvSpPr>
        <p:spPr>
          <a:xfrm>
            <a:off x="8085124" y="4450151"/>
            <a:ext cx="803065" cy="366043"/>
          </a:xfrm>
          <a:custGeom>
            <a:avLst/>
            <a:gdLst/>
            <a:ahLst/>
            <a:cxnLst/>
            <a:rect l="l" t="t" r="r" b="b"/>
            <a:pathLst>
              <a:path w="30899" h="14084" extrusionOk="0">
                <a:moveTo>
                  <a:pt x="15532" y="1"/>
                </a:moveTo>
                <a:cubicBezTo>
                  <a:pt x="12732" y="1"/>
                  <a:pt x="11995" y="3218"/>
                  <a:pt x="12057" y="5488"/>
                </a:cubicBezTo>
                <a:cubicBezTo>
                  <a:pt x="11095" y="3724"/>
                  <a:pt x="9697" y="1414"/>
                  <a:pt x="7522" y="1414"/>
                </a:cubicBezTo>
                <a:cubicBezTo>
                  <a:pt x="7036" y="1414"/>
                  <a:pt x="6511" y="1530"/>
                  <a:pt x="5943" y="1793"/>
                </a:cubicBezTo>
                <a:cubicBezTo>
                  <a:pt x="3262" y="2970"/>
                  <a:pt x="4275" y="6207"/>
                  <a:pt x="5027" y="8431"/>
                </a:cubicBezTo>
                <a:cubicBezTo>
                  <a:pt x="4353" y="8184"/>
                  <a:pt x="3571" y="8026"/>
                  <a:pt x="2834" y="8026"/>
                </a:cubicBezTo>
                <a:cubicBezTo>
                  <a:pt x="1320" y="8026"/>
                  <a:pt x="1" y="8696"/>
                  <a:pt x="221" y="10654"/>
                </a:cubicBezTo>
                <a:cubicBezTo>
                  <a:pt x="580" y="13303"/>
                  <a:pt x="3327" y="13662"/>
                  <a:pt x="5420" y="13728"/>
                </a:cubicBezTo>
                <a:cubicBezTo>
                  <a:pt x="6571" y="13769"/>
                  <a:pt x="7720" y="13781"/>
                  <a:pt x="8867" y="13781"/>
                </a:cubicBezTo>
                <a:cubicBezTo>
                  <a:pt x="10401" y="13781"/>
                  <a:pt x="11932" y="13760"/>
                  <a:pt x="13466" y="13760"/>
                </a:cubicBezTo>
                <a:cubicBezTo>
                  <a:pt x="14401" y="13760"/>
                  <a:pt x="15337" y="13768"/>
                  <a:pt x="16276" y="13793"/>
                </a:cubicBezTo>
                <a:lnTo>
                  <a:pt x="16243" y="13793"/>
                </a:lnTo>
                <a:cubicBezTo>
                  <a:pt x="19038" y="13860"/>
                  <a:pt x="21971" y="14084"/>
                  <a:pt x="24338" y="14084"/>
                </a:cubicBezTo>
                <a:cubicBezTo>
                  <a:pt x="26568" y="14084"/>
                  <a:pt x="28295" y="13886"/>
                  <a:pt x="28930" y="13172"/>
                </a:cubicBezTo>
                <a:cubicBezTo>
                  <a:pt x="30898" y="10935"/>
                  <a:pt x="28506" y="10764"/>
                  <a:pt x="26222" y="10764"/>
                </a:cubicBezTo>
                <a:cubicBezTo>
                  <a:pt x="25809" y="10764"/>
                  <a:pt x="25400" y="10769"/>
                  <a:pt x="25021" y="10769"/>
                </a:cubicBezTo>
                <a:cubicBezTo>
                  <a:pt x="24431" y="10769"/>
                  <a:pt x="23913" y="10756"/>
                  <a:pt x="23567" y="10687"/>
                </a:cubicBezTo>
                <a:cubicBezTo>
                  <a:pt x="27842" y="7921"/>
                  <a:pt x="25788" y="5203"/>
                  <a:pt x="22836" y="5203"/>
                </a:cubicBezTo>
                <a:cubicBezTo>
                  <a:pt x="21565" y="5203"/>
                  <a:pt x="20128" y="5706"/>
                  <a:pt x="18957" y="6926"/>
                </a:cubicBezTo>
                <a:cubicBezTo>
                  <a:pt x="19055" y="4441"/>
                  <a:pt x="19186" y="419"/>
                  <a:pt x="15981" y="27"/>
                </a:cubicBezTo>
                <a:cubicBezTo>
                  <a:pt x="15826" y="9"/>
                  <a:pt x="15676" y="1"/>
                  <a:pt x="155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3135195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Section header 5">
  <p:cSld name="Section header 5">
    <p:bg>
      <p:bgPr>
        <a:solidFill>
          <a:schemeClr val="dk1"/>
        </a:solidFill>
        <a:effectLst/>
      </p:bgPr>
    </p:bg>
    <p:spTree>
      <p:nvGrpSpPr>
        <p:cNvPr id="1" name="Shape 637"/>
        <p:cNvGrpSpPr/>
        <p:nvPr/>
      </p:nvGrpSpPr>
      <p:grpSpPr>
        <a:xfrm>
          <a:off x="0" y="0"/>
          <a:ext cx="0" cy="0"/>
          <a:chOff x="0" y="0"/>
          <a:chExt cx="0" cy="0"/>
        </a:xfrm>
      </p:grpSpPr>
      <p:sp>
        <p:nvSpPr>
          <p:cNvPr id="638" name="Google Shape;638;p29"/>
          <p:cNvSpPr txBox="1">
            <a:spLocks noGrp="1"/>
          </p:cNvSpPr>
          <p:nvPr>
            <p:ph type="title"/>
          </p:nvPr>
        </p:nvSpPr>
        <p:spPr>
          <a:xfrm>
            <a:off x="3741141" y="1251010"/>
            <a:ext cx="3698100" cy="545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000"/>
            </a:lvl1pPr>
            <a:lvl2pPr lvl="1" algn="ctr" rtl="0">
              <a:spcBef>
                <a:spcPts val="0"/>
              </a:spcBef>
              <a:spcAft>
                <a:spcPts val="0"/>
              </a:spcAft>
              <a:buSzPts val="6000"/>
              <a:buNone/>
              <a:defRPr sz="6000" b="1"/>
            </a:lvl2pPr>
            <a:lvl3pPr lvl="2" algn="ctr" rtl="0">
              <a:spcBef>
                <a:spcPts val="0"/>
              </a:spcBef>
              <a:spcAft>
                <a:spcPts val="0"/>
              </a:spcAft>
              <a:buSzPts val="6000"/>
              <a:buNone/>
              <a:defRPr sz="6000" b="1"/>
            </a:lvl3pPr>
            <a:lvl4pPr lvl="3" algn="ctr" rtl="0">
              <a:spcBef>
                <a:spcPts val="0"/>
              </a:spcBef>
              <a:spcAft>
                <a:spcPts val="0"/>
              </a:spcAft>
              <a:buSzPts val="6000"/>
              <a:buNone/>
              <a:defRPr sz="6000" b="1"/>
            </a:lvl4pPr>
            <a:lvl5pPr lvl="4" algn="ctr" rtl="0">
              <a:spcBef>
                <a:spcPts val="0"/>
              </a:spcBef>
              <a:spcAft>
                <a:spcPts val="0"/>
              </a:spcAft>
              <a:buSzPts val="6000"/>
              <a:buNone/>
              <a:defRPr sz="6000" b="1"/>
            </a:lvl5pPr>
            <a:lvl6pPr lvl="5" algn="ctr" rtl="0">
              <a:spcBef>
                <a:spcPts val="0"/>
              </a:spcBef>
              <a:spcAft>
                <a:spcPts val="0"/>
              </a:spcAft>
              <a:buSzPts val="6000"/>
              <a:buNone/>
              <a:defRPr sz="6000" b="1"/>
            </a:lvl6pPr>
            <a:lvl7pPr lvl="6" algn="ctr" rtl="0">
              <a:spcBef>
                <a:spcPts val="0"/>
              </a:spcBef>
              <a:spcAft>
                <a:spcPts val="0"/>
              </a:spcAft>
              <a:buSzPts val="6000"/>
              <a:buNone/>
              <a:defRPr sz="6000" b="1"/>
            </a:lvl7pPr>
            <a:lvl8pPr lvl="7" algn="ctr" rtl="0">
              <a:spcBef>
                <a:spcPts val="0"/>
              </a:spcBef>
              <a:spcAft>
                <a:spcPts val="0"/>
              </a:spcAft>
              <a:buSzPts val="6000"/>
              <a:buNone/>
              <a:defRPr sz="6000" b="1"/>
            </a:lvl8pPr>
            <a:lvl9pPr lvl="8" algn="ctr" rtl="0">
              <a:spcBef>
                <a:spcPts val="0"/>
              </a:spcBef>
              <a:spcAft>
                <a:spcPts val="0"/>
              </a:spcAft>
              <a:buSzPts val="6000"/>
              <a:buNone/>
              <a:defRPr sz="6000" b="1"/>
            </a:lvl9pPr>
          </a:lstStyle>
          <a:p>
            <a:endParaRPr/>
          </a:p>
        </p:txBody>
      </p:sp>
      <p:sp>
        <p:nvSpPr>
          <p:cNvPr id="639" name="Google Shape;639;p29"/>
          <p:cNvSpPr txBox="1">
            <a:spLocks noGrp="1"/>
          </p:cNvSpPr>
          <p:nvPr>
            <p:ph type="title" idx="2"/>
          </p:nvPr>
        </p:nvSpPr>
        <p:spPr>
          <a:xfrm>
            <a:off x="3741138" y="1796712"/>
            <a:ext cx="3698100" cy="850800"/>
          </a:xfrm>
          <a:prstGeom prst="rect">
            <a:avLst/>
          </a:prstGeom>
        </p:spPr>
        <p:txBody>
          <a:bodyPr spcFirstLastPara="1" wrap="square" lIns="91425" tIns="91425" rIns="91425" bIns="91425" anchor="b" anchorCtr="0">
            <a:noAutofit/>
          </a:bodyPr>
          <a:lstStyle>
            <a:lvl1pPr lvl="0" rtl="0">
              <a:lnSpc>
                <a:spcPct val="50000"/>
              </a:lnSpc>
              <a:spcBef>
                <a:spcPts val="0"/>
              </a:spcBef>
              <a:spcAft>
                <a:spcPts val="0"/>
              </a:spcAft>
              <a:buNone/>
              <a:defRPr sz="7000">
                <a:solidFill>
                  <a:schemeClr val="lt1"/>
                </a:solidFill>
              </a:defRPr>
            </a:lvl1pPr>
            <a:lvl2pPr lvl="1" rtl="0">
              <a:lnSpc>
                <a:spcPct val="50000"/>
              </a:lnSpc>
              <a:spcBef>
                <a:spcPts val="0"/>
              </a:spcBef>
              <a:spcAft>
                <a:spcPts val="0"/>
              </a:spcAft>
              <a:buNone/>
              <a:defRPr sz="7000"/>
            </a:lvl2pPr>
            <a:lvl3pPr lvl="2" rtl="0">
              <a:lnSpc>
                <a:spcPct val="50000"/>
              </a:lnSpc>
              <a:spcBef>
                <a:spcPts val="0"/>
              </a:spcBef>
              <a:spcAft>
                <a:spcPts val="0"/>
              </a:spcAft>
              <a:buNone/>
              <a:defRPr sz="7000"/>
            </a:lvl3pPr>
            <a:lvl4pPr lvl="3" rtl="0">
              <a:lnSpc>
                <a:spcPct val="50000"/>
              </a:lnSpc>
              <a:spcBef>
                <a:spcPts val="0"/>
              </a:spcBef>
              <a:spcAft>
                <a:spcPts val="0"/>
              </a:spcAft>
              <a:buNone/>
              <a:defRPr sz="7000"/>
            </a:lvl4pPr>
            <a:lvl5pPr lvl="4" rtl="0">
              <a:lnSpc>
                <a:spcPct val="50000"/>
              </a:lnSpc>
              <a:spcBef>
                <a:spcPts val="0"/>
              </a:spcBef>
              <a:spcAft>
                <a:spcPts val="0"/>
              </a:spcAft>
              <a:buNone/>
              <a:defRPr sz="7000"/>
            </a:lvl5pPr>
            <a:lvl6pPr lvl="5" rtl="0">
              <a:lnSpc>
                <a:spcPct val="50000"/>
              </a:lnSpc>
              <a:spcBef>
                <a:spcPts val="0"/>
              </a:spcBef>
              <a:spcAft>
                <a:spcPts val="0"/>
              </a:spcAft>
              <a:buNone/>
              <a:defRPr sz="7000"/>
            </a:lvl6pPr>
            <a:lvl7pPr lvl="6" rtl="0">
              <a:lnSpc>
                <a:spcPct val="50000"/>
              </a:lnSpc>
              <a:spcBef>
                <a:spcPts val="0"/>
              </a:spcBef>
              <a:spcAft>
                <a:spcPts val="0"/>
              </a:spcAft>
              <a:buNone/>
              <a:defRPr sz="7000"/>
            </a:lvl7pPr>
            <a:lvl8pPr lvl="7" rtl="0">
              <a:lnSpc>
                <a:spcPct val="50000"/>
              </a:lnSpc>
              <a:spcBef>
                <a:spcPts val="0"/>
              </a:spcBef>
              <a:spcAft>
                <a:spcPts val="0"/>
              </a:spcAft>
              <a:buNone/>
              <a:defRPr sz="7000"/>
            </a:lvl8pPr>
            <a:lvl9pPr lvl="8" rtl="0">
              <a:lnSpc>
                <a:spcPct val="50000"/>
              </a:lnSpc>
              <a:spcBef>
                <a:spcPts val="0"/>
              </a:spcBef>
              <a:spcAft>
                <a:spcPts val="0"/>
              </a:spcAft>
              <a:buNone/>
              <a:defRPr sz="7000"/>
            </a:lvl9pPr>
          </a:lstStyle>
          <a:p>
            <a:endParaRPr/>
          </a:p>
        </p:txBody>
      </p:sp>
      <p:sp>
        <p:nvSpPr>
          <p:cNvPr id="640" name="Google Shape;640;p29"/>
          <p:cNvSpPr txBox="1">
            <a:spLocks noGrp="1"/>
          </p:cNvSpPr>
          <p:nvPr>
            <p:ph type="subTitle" idx="1"/>
          </p:nvPr>
        </p:nvSpPr>
        <p:spPr>
          <a:xfrm>
            <a:off x="1976800" y="3326588"/>
            <a:ext cx="4894200" cy="7998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600"/>
            </a:lvl1pPr>
            <a:lvl2pPr lvl="1" algn="ctr" rtl="0">
              <a:spcBef>
                <a:spcPts val="0"/>
              </a:spcBef>
              <a:spcAft>
                <a:spcPts val="0"/>
              </a:spcAft>
              <a:buNone/>
              <a:defRPr sz="1600"/>
            </a:lvl2pPr>
            <a:lvl3pPr lvl="2" algn="ctr" rtl="0">
              <a:spcBef>
                <a:spcPts val="0"/>
              </a:spcBef>
              <a:spcAft>
                <a:spcPts val="0"/>
              </a:spcAft>
              <a:buNone/>
              <a:defRPr sz="1600"/>
            </a:lvl3pPr>
            <a:lvl4pPr lvl="3" algn="ctr" rtl="0">
              <a:spcBef>
                <a:spcPts val="0"/>
              </a:spcBef>
              <a:spcAft>
                <a:spcPts val="0"/>
              </a:spcAft>
              <a:buNone/>
              <a:defRPr sz="1600"/>
            </a:lvl4pPr>
            <a:lvl5pPr lvl="4" algn="ctr" rtl="0">
              <a:spcBef>
                <a:spcPts val="0"/>
              </a:spcBef>
              <a:spcAft>
                <a:spcPts val="0"/>
              </a:spcAft>
              <a:buNone/>
              <a:defRPr sz="1600"/>
            </a:lvl5pPr>
            <a:lvl6pPr lvl="5" algn="ctr" rtl="0">
              <a:spcBef>
                <a:spcPts val="0"/>
              </a:spcBef>
              <a:spcAft>
                <a:spcPts val="0"/>
              </a:spcAft>
              <a:buNone/>
              <a:defRPr sz="1600"/>
            </a:lvl6pPr>
            <a:lvl7pPr lvl="6" algn="ctr" rtl="0">
              <a:spcBef>
                <a:spcPts val="0"/>
              </a:spcBef>
              <a:spcAft>
                <a:spcPts val="0"/>
              </a:spcAft>
              <a:buNone/>
              <a:defRPr sz="1600"/>
            </a:lvl7pPr>
            <a:lvl8pPr lvl="7" algn="ctr" rtl="0">
              <a:spcBef>
                <a:spcPts val="0"/>
              </a:spcBef>
              <a:spcAft>
                <a:spcPts val="0"/>
              </a:spcAft>
              <a:buNone/>
              <a:defRPr sz="1600"/>
            </a:lvl8pPr>
            <a:lvl9pPr lvl="8" algn="ctr" rtl="0">
              <a:spcBef>
                <a:spcPts val="0"/>
              </a:spcBef>
              <a:spcAft>
                <a:spcPts val="0"/>
              </a:spcAft>
              <a:buNone/>
              <a:defRPr sz="1600"/>
            </a:lvl9pPr>
          </a:lstStyle>
          <a:p>
            <a:endParaRPr/>
          </a:p>
        </p:txBody>
      </p:sp>
      <p:sp>
        <p:nvSpPr>
          <p:cNvPr id="641" name="Google Shape;641;p29"/>
          <p:cNvSpPr/>
          <p:nvPr/>
        </p:nvSpPr>
        <p:spPr>
          <a:xfrm>
            <a:off x="5523900" y="53075"/>
            <a:ext cx="1138319" cy="518855"/>
          </a:xfrm>
          <a:custGeom>
            <a:avLst/>
            <a:gdLst/>
            <a:ahLst/>
            <a:cxnLst/>
            <a:rect l="l" t="t" r="r" b="b"/>
            <a:pathLst>
              <a:path w="30899" h="14084" extrusionOk="0">
                <a:moveTo>
                  <a:pt x="15532" y="1"/>
                </a:moveTo>
                <a:cubicBezTo>
                  <a:pt x="12732" y="1"/>
                  <a:pt x="11995" y="3218"/>
                  <a:pt x="12057" y="5488"/>
                </a:cubicBezTo>
                <a:cubicBezTo>
                  <a:pt x="11095" y="3724"/>
                  <a:pt x="9697" y="1414"/>
                  <a:pt x="7522" y="1414"/>
                </a:cubicBezTo>
                <a:cubicBezTo>
                  <a:pt x="7036" y="1414"/>
                  <a:pt x="6511" y="1530"/>
                  <a:pt x="5943" y="1793"/>
                </a:cubicBezTo>
                <a:cubicBezTo>
                  <a:pt x="3262" y="2970"/>
                  <a:pt x="4275" y="6207"/>
                  <a:pt x="5027" y="8431"/>
                </a:cubicBezTo>
                <a:cubicBezTo>
                  <a:pt x="4353" y="8184"/>
                  <a:pt x="3571" y="8026"/>
                  <a:pt x="2834" y="8026"/>
                </a:cubicBezTo>
                <a:cubicBezTo>
                  <a:pt x="1320" y="8026"/>
                  <a:pt x="1" y="8696"/>
                  <a:pt x="221" y="10654"/>
                </a:cubicBezTo>
                <a:cubicBezTo>
                  <a:pt x="580" y="13303"/>
                  <a:pt x="3327" y="13662"/>
                  <a:pt x="5420" y="13728"/>
                </a:cubicBezTo>
                <a:cubicBezTo>
                  <a:pt x="6571" y="13769"/>
                  <a:pt x="7720" y="13781"/>
                  <a:pt x="8867" y="13781"/>
                </a:cubicBezTo>
                <a:cubicBezTo>
                  <a:pt x="10401" y="13781"/>
                  <a:pt x="11932" y="13760"/>
                  <a:pt x="13466" y="13760"/>
                </a:cubicBezTo>
                <a:cubicBezTo>
                  <a:pt x="14401" y="13760"/>
                  <a:pt x="15337" y="13768"/>
                  <a:pt x="16276" y="13793"/>
                </a:cubicBezTo>
                <a:lnTo>
                  <a:pt x="16243" y="13793"/>
                </a:lnTo>
                <a:cubicBezTo>
                  <a:pt x="19038" y="13860"/>
                  <a:pt x="21971" y="14084"/>
                  <a:pt x="24338" y="14084"/>
                </a:cubicBezTo>
                <a:cubicBezTo>
                  <a:pt x="26568" y="14084"/>
                  <a:pt x="28295" y="13886"/>
                  <a:pt x="28930" y="13172"/>
                </a:cubicBezTo>
                <a:cubicBezTo>
                  <a:pt x="30898" y="10935"/>
                  <a:pt x="28506" y="10764"/>
                  <a:pt x="26222" y="10764"/>
                </a:cubicBezTo>
                <a:cubicBezTo>
                  <a:pt x="25809" y="10764"/>
                  <a:pt x="25400" y="10769"/>
                  <a:pt x="25021" y="10769"/>
                </a:cubicBezTo>
                <a:cubicBezTo>
                  <a:pt x="24431" y="10769"/>
                  <a:pt x="23913" y="10756"/>
                  <a:pt x="23567" y="10687"/>
                </a:cubicBezTo>
                <a:cubicBezTo>
                  <a:pt x="27842" y="7921"/>
                  <a:pt x="25788" y="5203"/>
                  <a:pt x="22836" y="5203"/>
                </a:cubicBezTo>
                <a:cubicBezTo>
                  <a:pt x="21565" y="5203"/>
                  <a:pt x="20128" y="5706"/>
                  <a:pt x="18957" y="6926"/>
                </a:cubicBezTo>
                <a:cubicBezTo>
                  <a:pt x="19055" y="4441"/>
                  <a:pt x="19186" y="419"/>
                  <a:pt x="15981" y="27"/>
                </a:cubicBezTo>
                <a:cubicBezTo>
                  <a:pt x="15826" y="9"/>
                  <a:pt x="15676" y="1"/>
                  <a:pt x="155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9"/>
          <p:cNvSpPr/>
          <p:nvPr/>
        </p:nvSpPr>
        <p:spPr>
          <a:xfrm>
            <a:off x="-68838" y="4126401"/>
            <a:ext cx="803065" cy="366043"/>
          </a:xfrm>
          <a:custGeom>
            <a:avLst/>
            <a:gdLst/>
            <a:ahLst/>
            <a:cxnLst/>
            <a:rect l="l" t="t" r="r" b="b"/>
            <a:pathLst>
              <a:path w="30899" h="14084" extrusionOk="0">
                <a:moveTo>
                  <a:pt x="15532" y="1"/>
                </a:moveTo>
                <a:cubicBezTo>
                  <a:pt x="12732" y="1"/>
                  <a:pt x="11995" y="3218"/>
                  <a:pt x="12057" y="5488"/>
                </a:cubicBezTo>
                <a:cubicBezTo>
                  <a:pt x="11095" y="3724"/>
                  <a:pt x="9697" y="1414"/>
                  <a:pt x="7522" y="1414"/>
                </a:cubicBezTo>
                <a:cubicBezTo>
                  <a:pt x="7036" y="1414"/>
                  <a:pt x="6511" y="1530"/>
                  <a:pt x="5943" y="1793"/>
                </a:cubicBezTo>
                <a:cubicBezTo>
                  <a:pt x="3262" y="2970"/>
                  <a:pt x="4275" y="6207"/>
                  <a:pt x="5027" y="8431"/>
                </a:cubicBezTo>
                <a:cubicBezTo>
                  <a:pt x="4353" y="8184"/>
                  <a:pt x="3571" y="8026"/>
                  <a:pt x="2834" y="8026"/>
                </a:cubicBezTo>
                <a:cubicBezTo>
                  <a:pt x="1320" y="8026"/>
                  <a:pt x="1" y="8696"/>
                  <a:pt x="221" y="10654"/>
                </a:cubicBezTo>
                <a:cubicBezTo>
                  <a:pt x="580" y="13303"/>
                  <a:pt x="3327" y="13662"/>
                  <a:pt x="5420" y="13728"/>
                </a:cubicBezTo>
                <a:cubicBezTo>
                  <a:pt x="6571" y="13769"/>
                  <a:pt x="7720" y="13781"/>
                  <a:pt x="8867" y="13781"/>
                </a:cubicBezTo>
                <a:cubicBezTo>
                  <a:pt x="10401" y="13781"/>
                  <a:pt x="11932" y="13760"/>
                  <a:pt x="13466" y="13760"/>
                </a:cubicBezTo>
                <a:cubicBezTo>
                  <a:pt x="14401" y="13760"/>
                  <a:pt x="15337" y="13768"/>
                  <a:pt x="16276" y="13793"/>
                </a:cubicBezTo>
                <a:lnTo>
                  <a:pt x="16243" y="13793"/>
                </a:lnTo>
                <a:cubicBezTo>
                  <a:pt x="19038" y="13860"/>
                  <a:pt x="21971" y="14084"/>
                  <a:pt x="24338" y="14084"/>
                </a:cubicBezTo>
                <a:cubicBezTo>
                  <a:pt x="26568" y="14084"/>
                  <a:pt x="28295" y="13886"/>
                  <a:pt x="28930" y="13172"/>
                </a:cubicBezTo>
                <a:cubicBezTo>
                  <a:pt x="30898" y="10935"/>
                  <a:pt x="28506" y="10764"/>
                  <a:pt x="26222" y="10764"/>
                </a:cubicBezTo>
                <a:cubicBezTo>
                  <a:pt x="25809" y="10764"/>
                  <a:pt x="25400" y="10769"/>
                  <a:pt x="25021" y="10769"/>
                </a:cubicBezTo>
                <a:cubicBezTo>
                  <a:pt x="24431" y="10769"/>
                  <a:pt x="23913" y="10756"/>
                  <a:pt x="23567" y="10687"/>
                </a:cubicBezTo>
                <a:cubicBezTo>
                  <a:pt x="27842" y="7921"/>
                  <a:pt x="25788" y="5203"/>
                  <a:pt x="22836" y="5203"/>
                </a:cubicBezTo>
                <a:cubicBezTo>
                  <a:pt x="21565" y="5203"/>
                  <a:pt x="20128" y="5706"/>
                  <a:pt x="18957" y="6926"/>
                </a:cubicBezTo>
                <a:cubicBezTo>
                  <a:pt x="19055" y="4441"/>
                  <a:pt x="19186" y="419"/>
                  <a:pt x="15981" y="27"/>
                </a:cubicBezTo>
                <a:cubicBezTo>
                  <a:pt x="15826" y="9"/>
                  <a:pt x="15676" y="1"/>
                  <a:pt x="155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9"/>
          <p:cNvSpPr/>
          <p:nvPr/>
        </p:nvSpPr>
        <p:spPr>
          <a:xfrm>
            <a:off x="8087662" y="2250442"/>
            <a:ext cx="1509339" cy="687968"/>
          </a:xfrm>
          <a:custGeom>
            <a:avLst/>
            <a:gdLst/>
            <a:ahLst/>
            <a:cxnLst/>
            <a:rect l="l" t="t" r="r" b="b"/>
            <a:pathLst>
              <a:path w="30899" h="14084" extrusionOk="0">
                <a:moveTo>
                  <a:pt x="15532" y="1"/>
                </a:moveTo>
                <a:cubicBezTo>
                  <a:pt x="12732" y="1"/>
                  <a:pt x="11995" y="3218"/>
                  <a:pt x="12057" y="5488"/>
                </a:cubicBezTo>
                <a:cubicBezTo>
                  <a:pt x="11095" y="3724"/>
                  <a:pt x="9697" y="1414"/>
                  <a:pt x="7522" y="1414"/>
                </a:cubicBezTo>
                <a:cubicBezTo>
                  <a:pt x="7036" y="1414"/>
                  <a:pt x="6511" y="1530"/>
                  <a:pt x="5943" y="1793"/>
                </a:cubicBezTo>
                <a:cubicBezTo>
                  <a:pt x="3262" y="2970"/>
                  <a:pt x="4275" y="6207"/>
                  <a:pt x="5027" y="8431"/>
                </a:cubicBezTo>
                <a:cubicBezTo>
                  <a:pt x="4353" y="8184"/>
                  <a:pt x="3571" y="8026"/>
                  <a:pt x="2834" y="8026"/>
                </a:cubicBezTo>
                <a:cubicBezTo>
                  <a:pt x="1320" y="8026"/>
                  <a:pt x="1" y="8696"/>
                  <a:pt x="221" y="10654"/>
                </a:cubicBezTo>
                <a:cubicBezTo>
                  <a:pt x="580" y="13303"/>
                  <a:pt x="3327" y="13662"/>
                  <a:pt x="5420" y="13728"/>
                </a:cubicBezTo>
                <a:cubicBezTo>
                  <a:pt x="6571" y="13769"/>
                  <a:pt x="7720" y="13781"/>
                  <a:pt x="8867" y="13781"/>
                </a:cubicBezTo>
                <a:cubicBezTo>
                  <a:pt x="10401" y="13781"/>
                  <a:pt x="11932" y="13760"/>
                  <a:pt x="13466" y="13760"/>
                </a:cubicBezTo>
                <a:cubicBezTo>
                  <a:pt x="14401" y="13760"/>
                  <a:pt x="15337" y="13768"/>
                  <a:pt x="16276" y="13793"/>
                </a:cubicBezTo>
                <a:lnTo>
                  <a:pt x="16243" y="13793"/>
                </a:lnTo>
                <a:cubicBezTo>
                  <a:pt x="19038" y="13860"/>
                  <a:pt x="21971" y="14084"/>
                  <a:pt x="24338" y="14084"/>
                </a:cubicBezTo>
                <a:cubicBezTo>
                  <a:pt x="26568" y="14084"/>
                  <a:pt x="28295" y="13886"/>
                  <a:pt x="28930" y="13172"/>
                </a:cubicBezTo>
                <a:cubicBezTo>
                  <a:pt x="30898" y="10935"/>
                  <a:pt x="28506" y="10764"/>
                  <a:pt x="26222" y="10764"/>
                </a:cubicBezTo>
                <a:cubicBezTo>
                  <a:pt x="25809" y="10764"/>
                  <a:pt x="25400" y="10769"/>
                  <a:pt x="25021" y="10769"/>
                </a:cubicBezTo>
                <a:cubicBezTo>
                  <a:pt x="24431" y="10769"/>
                  <a:pt x="23913" y="10756"/>
                  <a:pt x="23567" y="10687"/>
                </a:cubicBezTo>
                <a:cubicBezTo>
                  <a:pt x="27842" y="7921"/>
                  <a:pt x="25788" y="5203"/>
                  <a:pt x="22836" y="5203"/>
                </a:cubicBezTo>
                <a:cubicBezTo>
                  <a:pt x="21565" y="5203"/>
                  <a:pt x="20128" y="5706"/>
                  <a:pt x="18957" y="6926"/>
                </a:cubicBezTo>
                <a:cubicBezTo>
                  <a:pt x="19055" y="4441"/>
                  <a:pt x="19186" y="419"/>
                  <a:pt x="15981" y="27"/>
                </a:cubicBezTo>
                <a:cubicBezTo>
                  <a:pt x="15826" y="9"/>
                  <a:pt x="15676" y="1"/>
                  <a:pt x="155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9"/>
          <p:cNvSpPr/>
          <p:nvPr/>
        </p:nvSpPr>
        <p:spPr>
          <a:xfrm flipH="1">
            <a:off x="201356" y="1053588"/>
            <a:ext cx="1055819" cy="481250"/>
          </a:xfrm>
          <a:custGeom>
            <a:avLst/>
            <a:gdLst/>
            <a:ahLst/>
            <a:cxnLst/>
            <a:rect l="l" t="t" r="r" b="b"/>
            <a:pathLst>
              <a:path w="30899" h="14084" extrusionOk="0">
                <a:moveTo>
                  <a:pt x="15532" y="1"/>
                </a:moveTo>
                <a:cubicBezTo>
                  <a:pt x="12732" y="1"/>
                  <a:pt x="11995" y="3218"/>
                  <a:pt x="12057" y="5488"/>
                </a:cubicBezTo>
                <a:cubicBezTo>
                  <a:pt x="11095" y="3724"/>
                  <a:pt x="9697" y="1414"/>
                  <a:pt x="7522" y="1414"/>
                </a:cubicBezTo>
                <a:cubicBezTo>
                  <a:pt x="7036" y="1414"/>
                  <a:pt x="6511" y="1530"/>
                  <a:pt x="5943" y="1793"/>
                </a:cubicBezTo>
                <a:cubicBezTo>
                  <a:pt x="3262" y="2970"/>
                  <a:pt x="4275" y="6207"/>
                  <a:pt x="5027" y="8431"/>
                </a:cubicBezTo>
                <a:cubicBezTo>
                  <a:pt x="4353" y="8184"/>
                  <a:pt x="3571" y="8026"/>
                  <a:pt x="2834" y="8026"/>
                </a:cubicBezTo>
                <a:cubicBezTo>
                  <a:pt x="1320" y="8026"/>
                  <a:pt x="1" y="8696"/>
                  <a:pt x="221" y="10654"/>
                </a:cubicBezTo>
                <a:cubicBezTo>
                  <a:pt x="580" y="13303"/>
                  <a:pt x="3327" y="13662"/>
                  <a:pt x="5420" y="13728"/>
                </a:cubicBezTo>
                <a:cubicBezTo>
                  <a:pt x="6571" y="13769"/>
                  <a:pt x="7720" y="13781"/>
                  <a:pt x="8867" y="13781"/>
                </a:cubicBezTo>
                <a:cubicBezTo>
                  <a:pt x="10401" y="13781"/>
                  <a:pt x="11932" y="13760"/>
                  <a:pt x="13466" y="13760"/>
                </a:cubicBezTo>
                <a:cubicBezTo>
                  <a:pt x="14401" y="13760"/>
                  <a:pt x="15337" y="13768"/>
                  <a:pt x="16276" y="13793"/>
                </a:cubicBezTo>
                <a:lnTo>
                  <a:pt x="16243" y="13793"/>
                </a:lnTo>
                <a:cubicBezTo>
                  <a:pt x="19038" y="13860"/>
                  <a:pt x="21971" y="14084"/>
                  <a:pt x="24338" y="14084"/>
                </a:cubicBezTo>
                <a:cubicBezTo>
                  <a:pt x="26568" y="14084"/>
                  <a:pt x="28295" y="13886"/>
                  <a:pt x="28930" y="13172"/>
                </a:cubicBezTo>
                <a:cubicBezTo>
                  <a:pt x="30898" y="10935"/>
                  <a:pt x="28506" y="10764"/>
                  <a:pt x="26222" y="10764"/>
                </a:cubicBezTo>
                <a:cubicBezTo>
                  <a:pt x="25809" y="10764"/>
                  <a:pt x="25400" y="10769"/>
                  <a:pt x="25021" y="10769"/>
                </a:cubicBezTo>
                <a:cubicBezTo>
                  <a:pt x="24431" y="10769"/>
                  <a:pt x="23913" y="10756"/>
                  <a:pt x="23567" y="10687"/>
                </a:cubicBezTo>
                <a:cubicBezTo>
                  <a:pt x="27842" y="7921"/>
                  <a:pt x="25788" y="5203"/>
                  <a:pt x="22836" y="5203"/>
                </a:cubicBezTo>
                <a:cubicBezTo>
                  <a:pt x="21565" y="5203"/>
                  <a:pt x="20128" y="5706"/>
                  <a:pt x="18957" y="6926"/>
                </a:cubicBezTo>
                <a:cubicBezTo>
                  <a:pt x="19055" y="4441"/>
                  <a:pt x="19186" y="419"/>
                  <a:pt x="15981" y="27"/>
                </a:cubicBezTo>
                <a:cubicBezTo>
                  <a:pt x="15826" y="9"/>
                  <a:pt x="15676" y="1"/>
                  <a:pt x="155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9"/>
          <p:cNvSpPr/>
          <p:nvPr/>
        </p:nvSpPr>
        <p:spPr>
          <a:xfrm flipH="1">
            <a:off x="5732675" y="4538675"/>
            <a:ext cx="1138319" cy="518855"/>
          </a:xfrm>
          <a:custGeom>
            <a:avLst/>
            <a:gdLst/>
            <a:ahLst/>
            <a:cxnLst/>
            <a:rect l="l" t="t" r="r" b="b"/>
            <a:pathLst>
              <a:path w="30899" h="14084" extrusionOk="0">
                <a:moveTo>
                  <a:pt x="15532" y="1"/>
                </a:moveTo>
                <a:cubicBezTo>
                  <a:pt x="12732" y="1"/>
                  <a:pt x="11995" y="3218"/>
                  <a:pt x="12057" y="5488"/>
                </a:cubicBezTo>
                <a:cubicBezTo>
                  <a:pt x="11095" y="3724"/>
                  <a:pt x="9697" y="1414"/>
                  <a:pt x="7522" y="1414"/>
                </a:cubicBezTo>
                <a:cubicBezTo>
                  <a:pt x="7036" y="1414"/>
                  <a:pt x="6511" y="1530"/>
                  <a:pt x="5943" y="1793"/>
                </a:cubicBezTo>
                <a:cubicBezTo>
                  <a:pt x="3262" y="2970"/>
                  <a:pt x="4275" y="6207"/>
                  <a:pt x="5027" y="8431"/>
                </a:cubicBezTo>
                <a:cubicBezTo>
                  <a:pt x="4353" y="8184"/>
                  <a:pt x="3571" y="8026"/>
                  <a:pt x="2834" y="8026"/>
                </a:cubicBezTo>
                <a:cubicBezTo>
                  <a:pt x="1320" y="8026"/>
                  <a:pt x="1" y="8696"/>
                  <a:pt x="221" y="10654"/>
                </a:cubicBezTo>
                <a:cubicBezTo>
                  <a:pt x="580" y="13303"/>
                  <a:pt x="3327" y="13662"/>
                  <a:pt x="5420" y="13728"/>
                </a:cubicBezTo>
                <a:cubicBezTo>
                  <a:pt x="6571" y="13769"/>
                  <a:pt x="7720" y="13781"/>
                  <a:pt x="8867" y="13781"/>
                </a:cubicBezTo>
                <a:cubicBezTo>
                  <a:pt x="10401" y="13781"/>
                  <a:pt x="11932" y="13760"/>
                  <a:pt x="13466" y="13760"/>
                </a:cubicBezTo>
                <a:cubicBezTo>
                  <a:pt x="14401" y="13760"/>
                  <a:pt x="15337" y="13768"/>
                  <a:pt x="16276" y="13793"/>
                </a:cubicBezTo>
                <a:lnTo>
                  <a:pt x="16243" y="13793"/>
                </a:lnTo>
                <a:cubicBezTo>
                  <a:pt x="19038" y="13860"/>
                  <a:pt x="21971" y="14084"/>
                  <a:pt x="24338" y="14084"/>
                </a:cubicBezTo>
                <a:cubicBezTo>
                  <a:pt x="26568" y="14084"/>
                  <a:pt x="28295" y="13886"/>
                  <a:pt x="28930" y="13172"/>
                </a:cubicBezTo>
                <a:cubicBezTo>
                  <a:pt x="30898" y="10935"/>
                  <a:pt x="28506" y="10764"/>
                  <a:pt x="26222" y="10764"/>
                </a:cubicBezTo>
                <a:cubicBezTo>
                  <a:pt x="25809" y="10764"/>
                  <a:pt x="25400" y="10769"/>
                  <a:pt x="25021" y="10769"/>
                </a:cubicBezTo>
                <a:cubicBezTo>
                  <a:pt x="24431" y="10769"/>
                  <a:pt x="23913" y="10756"/>
                  <a:pt x="23567" y="10687"/>
                </a:cubicBezTo>
                <a:cubicBezTo>
                  <a:pt x="27842" y="7921"/>
                  <a:pt x="25788" y="5203"/>
                  <a:pt x="22836" y="5203"/>
                </a:cubicBezTo>
                <a:cubicBezTo>
                  <a:pt x="21565" y="5203"/>
                  <a:pt x="20128" y="5706"/>
                  <a:pt x="18957" y="6926"/>
                </a:cubicBezTo>
                <a:cubicBezTo>
                  <a:pt x="19055" y="4441"/>
                  <a:pt x="19186" y="419"/>
                  <a:pt x="15981" y="27"/>
                </a:cubicBezTo>
                <a:cubicBezTo>
                  <a:pt x="15826" y="9"/>
                  <a:pt x="15676" y="1"/>
                  <a:pt x="155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3758732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Section header 6">
  <p:cSld name="Section header 6">
    <p:bg>
      <p:bgPr>
        <a:solidFill>
          <a:schemeClr val="dk1"/>
        </a:solidFill>
        <a:effectLst/>
      </p:bgPr>
    </p:bg>
    <p:spTree>
      <p:nvGrpSpPr>
        <p:cNvPr id="1" name="Shape 646"/>
        <p:cNvGrpSpPr/>
        <p:nvPr/>
      </p:nvGrpSpPr>
      <p:grpSpPr>
        <a:xfrm>
          <a:off x="0" y="0"/>
          <a:ext cx="0" cy="0"/>
          <a:chOff x="0" y="0"/>
          <a:chExt cx="0" cy="0"/>
        </a:xfrm>
      </p:grpSpPr>
      <p:sp>
        <p:nvSpPr>
          <p:cNvPr id="647" name="Google Shape;647;p30"/>
          <p:cNvSpPr txBox="1">
            <a:spLocks noGrp="1"/>
          </p:cNvSpPr>
          <p:nvPr>
            <p:ph type="title"/>
          </p:nvPr>
        </p:nvSpPr>
        <p:spPr>
          <a:xfrm>
            <a:off x="1383563" y="1246439"/>
            <a:ext cx="3111900" cy="545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000"/>
            </a:lvl1pPr>
            <a:lvl2pPr lvl="1" algn="ctr" rtl="0">
              <a:spcBef>
                <a:spcPts val="0"/>
              </a:spcBef>
              <a:spcAft>
                <a:spcPts val="0"/>
              </a:spcAft>
              <a:buSzPts val="6000"/>
              <a:buNone/>
              <a:defRPr sz="6000" b="1"/>
            </a:lvl2pPr>
            <a:lvl3pPr lvl="2" algn="ctr" rtl="0">
              <a:spcBef>
                <a:spcPts val="0"/>
              </a:spcBef>
              <a:spcAft>
                <a:spcPts val="0"/>
              </a:spcAft>
              <a:buSzPts val="6000"/>
              <a:buNone/>
              <a:defRPr sz="6000" b="1"/>
            </a:lvl3pPr>
            <a:lvl4pPr lvl="3" algn="ctr" rtl="0">
              <a:spcBef>
                <a:spcPts val="0"/>
              </a:spcBef>
              <a:spcAft>
                <a:spcPts val="0"/>
              </a:spcAft>
              <a:buSzPts val="6000"/>
              <a:buNone/>
              <a:defRPr sz="6000" b="1"/>
            </a:lvl4pPr>
            <a:lvl5pPr lvl="4" algn="ctr" rtl="0">
              <a:spcBef>
                <a:spcPts val="0"/>
              </a:spcBef>
              <a:spcAft>
                <a:spcPts val="0"/>
              </a:spcAft>
              <a:buSzPts val="6000"/>
              <a:buNone/>
              <a:defRPr sz="6000" b="1"/>
            </a:lvl5pPr>
            <a:lvl6pPr lvl="5" algn="ctr" rtl="0">
              <a:spcBef>
                <a:spcPts val="0"/>
              </a:spcBef>
              <a:spcAft>
                <a:spcPts val="0"/>
              </a:spcAft>
              <a:buSzPts val="6000"/>
              <a:buNone/>
              <a:defRPr sz="6000" b="1"/>
            </a:lvl6pPr>
            <a:lvl7pPr lvl="6" algn="ctr" rtl="0">
              <a:spcBef>
                <a:spcPts val="0"/>
              </a:spcBef>
              <a:spcAft>
                <a:spcPts val="0"/>
              </a:spcAft>
              <a:buSzPts val="6000"/>
              <a:buNone/>
              <a:defRPr sz="6000" b="1"/>
            </a:lvl7pPr>
            <a:lvl8pPr lvl="7" algn="ctr" rtl="0">
              <a:spcBef>
                <a:spcPts val="0"/>
              </a:spcBef>
              <a:spcAft>
                <a:spcPts val="0"/>
              </a:spcAft>
              <a:buSzPts val="6000"/>
              <a:buNone/>
              <a:defRPr sz="6000" b="1"/>
            </a:lvl8pPr>
            <a:lvl9pPr lvl="8" algn="ctr" rtl="0">
              <a:spcBef>
                <a:spcPts val="0"/>
              </a:spcBef>
              <a:spcAft>
                <a:spcPts val="0"/>
              </a:spcAft>
              <a:buSzPts val="6000"/>
              <a:buNone/>
              <a:defRPr sz="6000" b="1"/>
            </a:lvl9pPr>
          </a:lstStyle>
          <a:p>
            <a:endParaRPr/>
          </a:p>
        </p:txBody>
      </p:sp>
      <p:sp>
        <p:nvSpPr>
          <p:cNvPr id="648" name="Google Shape;648;p30"/>
          <p:cNvSpPr txBox="1">
            <a:spLocks noGrp="1"/>
          </p:cNvSpPr>
          <p:nvPr>
            <p:ph type="title" idx="2"/>
          </p:nvPr>
        </p:nvSpPr>
        <p:spPr>
          <a:xfrm>
            <a:off x="1383563" y="1792139"/>
            <a:ext cx="3111900" cy="850800"/>
          </a:xfrm>
          <a:prstGeom prst="rect">
            <a:avLst/>
          </a:prstGeom>
        </p:spPr>
        <p:txBody>
          <a:bodyPr spcFirstLastPara="1" wrap="square" lIns="91425" tIns="91425" rIns="91425" bIns="91425" anchor="b" anchorCtr="0">
            <a:noAutofit/>
          </a:bodyPr>
          <a:lstStyle>
            <a:lvl1pPr lvl="0" rtl="0">
              <a:lnSpc>
                <a:spcPct val="50000"/>
              </a:lnSpc>
              <a:spcBef>
                <a:spcPts val="0"/>
              </a:spcBef>
              <a:spcAft>
                <a:spcPts val="0"/>
              </a:spcAft>
              <a:buNone/>
              <a:defRPr sz="7000">
                <a:solidFill>
                  <a:schemeClr val="lt1"/>
                </a:solidFill>
              </a:defRPr>
            </a:lvl1pPr>
            <a:lvl2pPr lvl="1" rtl="0">
              <a:lnSpc>
                <a:spcPct val="50000"/>
              </a:lnSpc>
              <a:spcBef>
                <a:spcPts val="0"/>
              </a:spcBef>
              <a:spcAft>
                <a:spcPts val="0"/>
              </a:spcAft>
              <a:buNone/>
              <a:defRPr sz="7000"/>
            </a:lvl2pPr>
            <a:lvl3pPr lvl="2" rtl="0">
              <a:lnSpc>
                <a:spcPct val="50000"/>
              </a:lnSpc>
              <a:spcBef>
                <a:spcPts val="0"/>
              </a:spcBef>
              <a:spcAft>
                <a:spcPts val="0"/>
              </a:spcAft>
              <a:buNone/>
              <a:defRPr sz="7000"/>
            </a:lvl3pPr>
            <a:lvl4pPr lvl="3" rtl="0">
              <a:lnSpc>
                <a:spcPct val="50000"/>
              </a:lnSpc>
              <a:spcBef>
                <a:spcPts val="0"/>
              </a:spcBef>
              <a:spcAft>
                <a:spcPts val="0"/>
              </a:spcAft>
              <a:buNone/>
              <a:defRPr sz="7000"/>
            </a:lvl4pPr>
            <a:lvl5pPr lvl="4" rtl="0">
              <a:lnSpc>
                <a:spcPct val="50000"/>
              </a:lnSpc>
              <a:spcBef>
                <a:spcPts val="0"/>
              </a:spcBef>
              <a:spcAft>
                <a:spcPts val="0"/>
              </a:spcAft>
              <a:buNone/>
              <a:defRPr sz="7000"/>
            </a:lvl5pPr>
            <a:lvl6pPr lvl="5" rtl="0">
              <a:lnSpc>
                <a:spcPct val="50000"/>
              </a:lnSpc>
              <a:spcBef>
                <a:spcPts val="0"/>
              </a:spcBef>
              <a:spcAft>
                <a:spcPts val="0"/>
              </a:spcAft>
              <a:buNone/>
              <a:defRPr sz="7000"/>
            </a:lvl6pPr>
            <a:lvl7pPr lvl="6" rtl="0">
              <a:lnSpc>
                <a:spcPct val="50000"/>
              </a:lnSpc>
              <a:spcBef>
                <a:spcPts val="0"/>
              </a:spcBef>
              <a:spcAft>
                <a:spcPts val="0"/>
              </a:spcAft>
              <a:buNone/>
              <a:defRPr sz="7000"/>
            </a:lvl7pPr>
            <a:lvl8pPr lvl="7" rtl="0">
              <a:lnSpc>
                <a:spcPct val="50000"/>
              </a:lnSpc>
              <a:spcBef>
                <a:spcPts val="0"/>
              </a:spcBef>
              <a:spcAft>
                <a:spcPts val="0"/>
              </a:spcAft>
              <a:buNone/>
              <a:defRPr sz="7000"/>
            </a:lvl8pPr>
            <a:lvl9pPr lvl="8" rtl="0">
              <a:lnSpc>
                <a:spcPct val="50000"/>
              </a:lnSpc>
              <a:spcBef>
                <a:spcPts val="0"/>
              </a:spcBef>
              <a:spcAft>
                <a:spcPts val="0"/>
              </a:spcAft>
              <a:buNone/>
              <a:defRPr sz="7000"/>
            </a:lvl9pPr>
          </a:lstStyle>
          <a:p>
            <a:endParaRPr/>
          </a:p>
        </p:txBody>
      </p:sp>
      <p:sp>
        <p:nvSpPr>
          <p:cNvPr id="649" name="Google Shape;649;p30"/>
          <p:cNvSpPr txBox="1">
            <a:spLocks noGrp="1"/>
          </p:cNvSpPr>
          <p:nvPr>
            <p:ph type="subTitle" idx="1"/>
          </p:nvPr>
        </p:nvSpPr>
        <p:spPr>
          <a:xfrm>
            <a:off x="1446550" y="3236825"/>
            <a:ext cx="5757000" cy="9021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600"/>
            </a:lvl1pPr>
            <a:lvl2pPr lvl="1" algn="ctr" rtl="0">
              <a:spcBef>
                <a:spcPts val="0"/>
              </a:spcBef>
              <a:spcAft>
                <a:spcPts val="0"/>
              </a:spcAft>
              <a:buNone/>
              <a:defRPr sz="1600"/>
            </a:lvl2pPr>
            <a:lvl3pPr lvl="2" algn="ctr" rtl="0">
              <a:spcBef>
                <a:spcPts val="0"/>
              </a:spcBef>
              <a:spcAft>
                <a:spcPts val="0"/>
              </a:spcAft>
              <a:buNone/>
              <a:defRPr sz="1600"/>
            </a:lvl3pPr>
            <a:lvl4pPr lvl="3" algn="ctr" rtl="0">
              <a:spcBef>
                <a:spcPts val="0"/>
              </a:spcBef>
              <a:spcAft>
                <a:spcPts val="0"/>
              </a:spcAft>
              <a:buNone/>
              <a:defRPr sz="1600"/>
            </a:lvl4pPr>
            <a:lvl5pPr lvl="4" algn="ctr" rtl="0">
              <a:spcBef>
                <a:spcPts val="0"/>
              </a:spcBef>
              <a:spcAft>
                <a:spcPts val="0"/>
              </a:spcAft>
              <a:buNone/>
              <a:defRPr sz="1600"/>
            </a:lvl5pPr>
            <a:lvl6pPr lvl="5" algn="ctr" rtl="0">
              <a:spcBef>
                <a:spcPts val="0"/>
              </a:spcBef>
              <a:spcAft>
                <a:spcPts val="0"/>
              </a:spcAft>
              <a:buNone/>
              <a:defRPr sz="1600"/>
            </a:lvl6pPr>
            <a:lvl7pPr lvl="6" algn="ctr" rtl="0">
              <a:spcBef>
                <a:spcPts val="0"/>
              </a:spcBef>
              <a:spcAft>
                <a:spcPts val="0"/>
              </a:spcAft>
              <a:buNone/>
              <a:defRPr sz="1600"/>
            </a:lvl7pPr>
            <a:lvl8pPr lvl="7" algn="ctr" rtl="0">
              <a:spcBef>
                <a:spcPts val="0"/>
              </a:spcBef>
              <a:spcAft>
                <a:spcPts val="0"/>
              </a:spcAft>
              <a:buNone/>
              <a:defRPr sz="1600"/>
            </a:lvl8pPr>
            <a:lvl9pPr lvl="8" algn="ctr" rtl="0">
              <a:spcBef>
                <a:spcPts val="0"/>
              </a:spcBef>
              <a:spcAft>
                <a:spcPts val="0"/>
              </a:spcAft>
              <a:buNone/>
              <a:defRPr sz="1600"/>
            </a:lvl9pPr>
          </a:lstStyle>
          <a:p>
            <a:endParaRPr/>
          </a:p>
        </p:txBody>
      </p:sp>
      <p:sp>
        <p:nvSpPr>
          <p:cNvPr id="650" name="Google Shape;650;p30"/>
          <p:cNvSpPr/>
          <p:nvPr/>
        </p:nvSpPr>
        <p:spPr>
          <a:xfrm>
            <a:off x="-8550" y="2691975"/>
            <a:ext cx="1138319" cy="518855"/>
          </a:xfrm>
          <a:custGeom>
            <a:avLst/>
            <a:gdLst/>
            <a:ahLst/>
            <a:cxnLst/>
            <a:rect l="l" t="t" r="r" b="b"/>
            <a:pathLst>
              <a:path w="30899" h="14084" extrusionOk="0">
                <a:moveTo>
                  <a:pt x="15532" y="1"/>
                </a:moveTo>
                <a:cubicBezTo>
                  <a:pt x="12732" y="1"/>
                  <a:pt x="11995" y="3218"/>
                  <a:pt x="12057" y="5488"/>
                </a:cubicBezTo>
                <a:cubicBezTo>
                  <a:pt x="11095" y="3724"/>
                  <a:pt x="9697" y="1414"/>
                  <a:pt x="7522" y="1414"/>
                </a:cubicBezTo>
                <a:cubicBezTo>
                  <a:pt x="7036" y="1414"/>
                  <a:pt x="6511" y="1530"/>
                  <a:pt x="5943" y="1793"/>
                </a:cubicBezTo>
                <a:cubicBezTo>
                  <a:pt x="3262" y="2970"/>
                  <a:pt x="4275" y="6207"/>
                  <a:pt x="5027" y="8431"/>
                </a:cubicBezTo>
                <a:cubicBezTo>
                  <a:pt x="4353" y="8184"/>
                  <a:pt x="3571" y="8026"/>
                  <a:pt x="2834" y="8026"/>
                </a:cubicBezTo>
                <a:cubicBezTo>
                  <a:pt x="1320" y="8026"/>
                  <a:pt x="1" y="8696"/>
                  <a:pt x="221" y="10654"/>
                </a:cubicBezTo>
                <a:cubicBezTo>
                  <a:pt x="580" y="13303"/>
                  <a:pt x="3327" y="13662"/>
                  <a:pt x="5420" y="13728"/>
                </a:cubicBezTo>
                <a:cubicBezTo>
                  <a:pt x="6571" y="13769"/>
                  <a:pt x="7720" y="13781"/>
                  <a:pt x="8867" y="13781"/>
                </a:cubicBezTo>
                <a:cubicBezTo>
                  <a:pt x="10401" y="13781"/>
                  <a:pt x="11932" y="13760"/>
                  <a:pt x="13466" y="13760"/>
                </a:cubicBezTo>
                <a:cubicBezTo>
                  <a:pt x="14401" y="13760"/>
                  <a:pt x="15337" y="13768"/>
                  <a:pt x="16276" y="13793"/>
                </a:cubicBezTo>
                <a:lnTo>
                  <a:pt x="16243" y="13793"/>
                </a:lnTo>
                <a:cubicBezTo>
                  <a:pt x="19038" y="13860"/>
                  <a:pt x="21971" y="14084"/>
                  <a:pt x="24338" y="14084"/>
                </a:cubicBezTo>
                <a:cubicBezTo>
                  <a:pt x="26568" y="14084"/>
                  <a:pt x="28295" y="13886"/>
                  <a:pt x="28930" y="13172"/>
                </a:cubicBezTo>
                <a:cubicBezTo>
                  <a:pt x="30898" y="10935"/>
                  <a:pt x="28506" y="10764"/>
                  <a:pt x="26222" y="10764"/>
                </a:cubicBezTo>
                <a:cubicBezTo>
                  <a:pt x="25809" y="10764"/>
                  <a:pt x="25400" y="10769"/>
                  <a:pt x="25021" y="10769"/>
                </a:cubicBezTo>
                <a:cubicBezTo>
                  <a:pt x="24431" y="10769"/>
                  <a:pt x="23913" y="10756"/>
                  <a:pt x="23567" y="10687"/>
                </a:cubicBezTo>
                <a:cubicBezTo>
                  <a:pt x="27842" y="7921"/>
                  <a:pt x="25788" y="5203"/>
                  <a:pt x="22836" y="5203"/>
                </a:cubicBezTo>
                <a:cubicBezTo>
                  <a:pt x="21565" y="5203"/>
                  <a:pt x="20128" y="5706"/>
                  <a:pt x="18957" y="6926"/>
                </a:cubicBezTo>
                <a:cubicBezTo>
                  <a:pt x="19055" y="4441"/>
                  <a:pt x="19186" y="419"/>
                  <a:pt x="15981" y="27"/>
                </a:cubicBezTo>
                <a:cubicBezTo>
                  <a:pt x="15826" y="9"/>
                  <a:pt x="15676" y="1"/>
                  <a:pt x="155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0"/>
          <p:cNvSpPr/>
          <p:nvPr/>
        </p:nvSpPr>
        <p:spPr>
          <a:xfrm flipH="1">
            <a:off x="7768875" y="699617"/>
            <a:ext cx="1509339" cy="687968"/>
          </a:xfrm>
          <a:custGeom>
            <a:avLst/>
            <a:gdLst/>
            <a:ahLst/>
            <a:cxnLst/>
            <a:rect l="l" t="t" r="r" b="b"/>
            <a:pathLst>
              <a:path w="30899" h="14084" extrusionOk="0">
                <a:moveTo>
                  <a:pt x="15532" y="1"/>
                </a:moveTo>
                <a:cubicBezTo>
                  <a:pt x="12732" y="1"/>
                  <a:pt x="11995" y="3218"/>
                  <a:pt x="12057" y="5488"/>
                </a:cubicBezTo>
                <a:cubicBezTo>
                  <a:pt x="11095" y="3724"/>
                  <a:pt x="9697" y="1414"/>
                  <a:pt x="7522" y="1414"/>
                </a:cubicBezTo>
                <a:cubicBezTo>
                  <a:pt x="7036" y="1414"/>
                  <a:pt x="6511" y="1530"/>
                  <a:pt x="5943" y="1793"/>
                </a:cubicBezTo>
                <a:cubicBezTo>
                  <a:pt x="3262" y="2970"/>
                  <a:pt x="4275" y="6207"/>
                  <a:pt x="5027" y="8431"/>
                </a:cubicBezTo>
                <a:cubicBezTo>
                  <a:pt x="4353" y="8184"/>
                  <a:pt x="3571" y="8026"/>
                  <a:pt x="2834" y="8026"/>
                </a:cubicBezTo>
                <a:cubicBezTo>
                  <a:pt x="1320" y="8026"/>
                  <a:pt x="1" y="8696"/>
                  <a:pt x="221" y="10654"/>
                </a:cubicBezTo>
                <a:cubicBezTo>
                  <a:pt x="580" y="13303"/>
                  <a:pt x="3327" y="13662"/>
                  <a:pt x="5420" y="13728"/>
                </a:cubicBezTo>
                <a:cubicBezTo>
                  <a:pt x="6571" y="13769"/>
                  <a:pt x="7720" y="13781"/>
                  <a:pt x="8867" y="13781"/>
                </a:cubicBezTo>
                <a:cubicBezTo>
                  <a:pt x="10401" y="13781"/>
                  <a:pt x="11932" y="13760"/>
                  <a:pt x="13466" y="13760"/>
                </a:cubicBezTo>
                <a:cubicBezTo>
                  <a:pt x="14401" y="13760"/>
                  <a:pt x="15337" y="13768"/>
                  <a:pt x="16276" y="13793"/>
                </a:cubicBezTo>
                <a:lnTo>
                  <a:pt x="16243" y="13793"/>
                </a:lnTo>
                <a:cubicBezTo>
                  <a:pt x="19038" y="13860"/>
                  <a:pt x="21971" y="14084"/>
                  <a:pt x="24338" y="14084"/>
                </a:cubicBezTo>
                <a:cubicBezTo>
                  <a:pt x="26568" y="14084"/>
                  <a:pt x="28295" y="13886"/>
                  <a:pt x="28930" y="13172"/>
                </a:cubicBezTo>
                <a:cubicBezTo>
                  <a:pt x="30898" y="10935"/>
                  <a:pt x="28506" y="10764"/>
                  <a:pt x="26222" y="10764"/>
                </a:cubicBezTo>
                <a:cubicBezTo>
                  <a:pt x="25809" y="10764"/>
                  <a:pt x="25400" y="10769"/>
                  <a:pt x="25021" y="10769"/>
                </a:cubicBezTo>
                <a:cubicBezTo>
                  <a:pt x="24431" y="10769"/>
                  <a:pt x="23913" y="10756"/>
                  <a:pt x="23567" y="10687"/>
                </a:cubicBezTo>
                <a:cubicBezTo>
                  <a:pt x="27842" y="7921"/>
                  <a:pt x="25788" y="5203"/>
                  <a:pt x="22836" y="5203"/>
                </a:cubicBezTo>
                <a:cubicBezTo>
                  <a:pt x="21565" y="5203"/>
                  <a:pt x="20128" y="5706"/>
                  <a:pt x="18957" y="6926"/>
                </a:cubicBezTo>
                <a:cubicBezTo>
                  <a:pt x="19055" y="4441"/>
                  <a:pt x="19186" y="419"/>
                  <a:pt x="15981" y="27"/>
                </a:cubicBezTo>
                <a:cubicBezTo>
                  <a:pt x="15826" y="9"/>
                  <a:pt x="15676" y="1"/>
                  <a:pt x="155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0"/>
          <p:cNvSpPr/>
          <p:nvPr/>
        </p:nvSpPr>
        <p:spPr>
          <a:xfrm flipH="1">
            <a:off x="4001781" y="171313"/>
            <a:ext cx="1055819" cy="481250"/>
          </a:xfrm>
          <a:custGeom>
            <a:avLst/>
            <a:gdLst/>
            <a:ahLst/>
            <a:cxnLst/>
            <a:rect l="l" t="t" r="r" b="b"/>
            <a:pathLst>
              <a:path w="30899" h="14084" extrusionOk="0">
                <a:moveTo>
                  <a:pt x="15532" y="1"/>
                </a:moveTo>
                <a:cubicBezTo>
                  <a:pt x="12732" y="1"/>
                  <a:pt x="11995" y="3218"/>
                  <a:pt x="12057" y="5488"/>
                </a:cubicBezTo>
                <a:cubicBezTo>
                  <a:pt x="11095" y="3724"/>
                  <a:pt x="9697" y="1414"/>
                  <a:pt x="7522" y="1414"/>
                </a:cubicBezTo>
                <a:cubicBezTo>
                  <a:pt x="7036" y="1414"/>
                  <a:pt x="6511" y="1530"/>
                  <a:pt x="5943" y="1793"/>
                </a:cubicBezTo>
                <a:cubicBezTo>
                  <a:pt x="3262" y="2970"/>
                  <a:pt x="4275" y="6207"/>
                  <a:pt x="5027" y="8431"/>
                </a:cubicBezTo>
                <a:cubicBezTo>
                  <a:pt x="4353" y="8184"/>
                  <a:pt x="3571" y="8026"/>
                  <a:pt x="2834" y="8026"/>
                </a:cubicBezTo>
                <a:cubicBezTo>
                  <a:pt x="1320" y="8026"/>
                  <a:pt x="1" y="8696"/>
                  <a:pt x="221" y="10654"/>
                </a:cubicBezTo>
                <a:cubicBezTo>
                  <a:pt x="580" y="13303"/>
                  <a:pt x="3327" y="13662"/>
                  <a:pt x="5420" y="13728"/>
                </a:cubicBezTo>
                <a:cubicBezTo>
                  <a:pt x="6571" y="13769"/>
                  <a:pt x="7720" y="13781"/>
                  <a:pt x="8867" y="13781"/>
                </a:cubicBezTo>
                <a:cubicBezTo>
                  <a:pt x="10401" y="13781"/>
                  <a:pt x="11932" y="13760"/>
                  <a:pt x="13466" y="13760"/>
                </a:cubicBezTo>
                <a:cubicBezTo>
                  <a:pt x="14401" y="13760"/>
                  <a:pt x="15337" y="13768"/>
                  <a:pt x="16276" y="13793"/>
                </a:cubicBezTo>
                <a:lnTo>
                  <a:pt x="16243" y="13793"/>
                </a:lnTo>
                <a:cubicBezTo>
                  <a:pt x="19038" y="13860"/>
                  <a:pt x="21971" y="14084"/>
                  <a:pt x="24338" y="14084"/>
                </a:cubicBezTo>
                <a:cubicBezTo>
                  <a:pt x="26568" y="14084"/>
                  <a:pt x="28295" y="13886"/>
                  <a:pt x="28930" y="13172"/>
                </a:cubicBezTo>
                <a:cubicBezTo>
                  <a:pt x="30898" y="10935"/>
                  <a:pt x="28506" y="10764"/>
                  <a:pt x="26222" y="10764"/>
                </a:cubicBezTo>
                <a:cubicBezTo>
                  <a:pt x="25809" y="10764"/>
                  <a:pt x="25400" y="10769"/>
                  <a:pt x="25021" y="10769"/>
                </a:cubicBezTo>
                <a:cubicBezTo>
                  <a:pt x="24431" y="10769"/>
                  <a:pt x="23913" y="10756"/>
                  <a:pt x="23567" y="10687"/>
                </a:cubicBezTo>
                <a:cubicBezTo>
                  <a:pt x="27842" y="7921"/>
                  <a:pt x="25788" y="5203"/>
                  <a:pt x="22836" y="5203"/>
                </a:cubicBezTo>
                <a:cubicBezTo>
                  <a:pt x="21565" y="5203"/>
                  <a:pt x="20128" y="5706"/>
                  <a:pt x="18957" y="6926"/>
                </a:cubicBezTo>
                <a:cubicBezTo>
                  <a:pt x="19055" y="4441"/>
                  <a:pt x="19186" y="419"/>
                  <a:pt x="15981" y="27"/>
                </a:cubicBezTo>
                <a:cubicBezTo>
                  <a:pt x="15826" y="9"/>
                  <a:pt x="15676" y="1"/>
                  <a:pt x="155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0"/>
          <p:cNvSpPr/>
          <p:nvPr/>
        </p:nvSpPr>
        <p:spPr>
          <a:xfrm flipH="1">
            <a:off x="7861563" y="4464075"/>
            <a:ext cx="1138319" cy="518855"/>
          </a:xfrm>
          <a:custGeom>
            <a:avLst/>
            <a:gdLst/>
            <a:ahLst/>
            <a:cxnLst/>
            <a:rect l="l" t="t" r="r" b="b"/>
            <a:pathLst>
              <a:path w="30899" h="14084" extrusionOk="0">
                <a:moveTo>
                  <a:pt x="15532" y="1"/>
                </a:moveTo>
                <a:cubicBezTo>
                  <a:pt x="12732" y="1"/>
                  <a:pt x="11995" y="3218"/>
                  <a:pt x="12057" y="5488"/>
                </a:cubicBezTo>
                <a:cubicBezTo>
                  <a:pt x="11095" y="3724"/>
                  <a:pt x="9697" y="1414"/>
                  <a:pt x="7522" y="1414"/>
                </a:cubicBezTo>
                <a:cubicBezTo>
                  <a:pt x="7036" y="1414"/>
                  <a:pt x="6511" y="1530"/>
                  <a:pt x="5943" y="1793"/>
                </a:cubicBezTo>
                <a:cubicBezTo>
                  <a:pt x="3262" y="2970"/>
                  <a:pt x="4275" y="6207"/>
                  <a:pt x="5027" y="8431"/>
                </a:cubicBezTo>
                <a:cubicBezTo>
                  <a:pt x="4353" y="8184"/>
                  <a:pt x="3571" y="8026"/>
                  <a:pt x="2834" y="8026"/>
                </a:cubicBezTo>
                <a:cubicBezTo>
                  <a:pt x="1320" y="8026"/>
                  <a:pt x="1" y="8696"/>
                  <a:pt x="221" y="10654"/>
                </a:cubicBezTo>
                <a:cubicBezTo>
                  <a:pt x="580" y="13303"/>
                  <a:pt x="3327" y="13662"/>
                  <a:pt x="5420" y="13728"/>
                </a:cubicBezTo>
                <a:cubicBezTo>
                  <a:pt x="6571" y="13769"/>
                  <a:pt x="7720" y="13781"/>
                  <a:pt x="8867" y="13781"/>
                </a:cubicBezTo>
                <a:cubicBezTo>
                  <a:pt x="10401" y="13781"/>
                  <a:pt x="11932" y="13760"/>
                  <a:pt x="13466" y="13760"/>
                </a:cubicBezTo>
                <a:cubicBezTo>
                  <a:pt x="14401" y="13760"/>
                  <a:pt x="15337" y="13768"/>
                  <a:pt x="16276" y="13793"/>
                </a:cubicBezTo>
                <a:lnTo>
                  <a:pt x="16243" y="13793"/>
                </a:lnTo>
                <a:cubicBezTo>
                  <a:pt x="19038" y="13860"/>
                  <a:pt x="21971" y="14084"/>
                  <a:pt x="24338" y="14084"/>
                </a:cubicBezTo>
                <a:cubicBezTo>
                  <a:pt x="26568" y="14084"/>
                  <a:pt x="28295" y="13886"/>
                  <a:pt x="28930" y="13172"/>
                </a:cubicBezTo>
                <a:cubicBezTo>
                  <a:pt x="30898" y="10935"/>
                  <a:pt x="28506" y="10764"/>
                  <a:pt x="26222" y="10764"/>
                </a:cubicBezTo>
                <a:cubicBezTo>
                  <a:pt x="25809" y="10764"/>
                  <a:pt x="25400" y="10769"/>
                  <a:pt x="25021" y="10769"/>
                </a:cubicBezTo>
                <a:cubicBezTo>
                  <a:pt x="24431" y="10769"/>
                  <a:pt x="23913" y="10756"/>
                  <a:pt x="23567" y="10687"/>
                </a:cubicBezTo>
                <a:cubicBezTo>
                  <a:pt x="27842" y="7921"/>
                  <a:pt x="25788" y="5203"/>
                  <a:pt x="22836" y="5203"/>
                </a:cubicBezTo>
                <a:cubicBezTo>
                  <a:pt x="21565" y="5203"/>
                  <a:pt x="20128" y="5706"/>
                  <a:pt x="18957" y="6926"/>
                </a:cubicBezTo>
                <a:cubicBezTo>
                  <a:pt x="19055" y="4441"/>
                  <a:pt x="19186" y="419"/>
                  <a:pt x="15981" y="27"/>
                </a:cubicBezTo>
                <a:cubicBezTo>
                  <a:pt x="15826" y="9"/>
                  <a:pt x="15676" y="1"/>
                  <a:pt x="155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8560907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Main point 2">
  <p:cSld name="Main point 2">
    <p:spTree>
      <p:nvGrpSpPr>
        <p:cNvPr id="1" name="Shape 654"/>
        <p:cNvGrpSpPr/>
        <p:nvPr/>
      </p:nvGrpSpPr>
      <p:grpSpPr>
        <a:xfrm>
          <a:off x="0" y="0"/>
          <a:ext cx="0" cy="0"/>
          <a:chOff x="0" y="0"/>
          <a:chExt cx="0" cy="0"/>
        </a:xfrm>
      </p:grpSpPr>
      <p:sp>
        <p:nvSpPr>
          <p:cNvPr id="655" name="Google Shape;655;p31"/>
          <p:cNvSpPr txBox="1">
            <a:spLocks noGrp="1"/>
          </p:cNvSpPr>
          <p:nvPr>
            <p:ph type="title"/>
          </p:nvPr>
        </p:nvSpPr>
        <p:spPr>
          <a:xfrm>
            <a:off x="5151850" y="1762086"/>
            <a:ext cx="3415200" cy="1939500"/>
          </a:xfrm>
          <a:prstGeom prst="rect">
            <a:avLst/>
          </a:prstGeom>
        </p:spPr>
        <p:txBody>
          <a:bodyPr spcFirstLastPara="1" wrap="square" lIns="91425" tIns="91425" rIns="91425" bIns="91425" anchor="b" anchorCtr="0">
            <a:noAutofit/>
          </a:bodyPr>
          <a:lstStyle>
            <a:lvl1pPr lvl="0" rtl="0">
              <a:lnSpc>
                <a:spcPct val="50000"/>
              </a:lnSpc>
              <a:spcBef>
                <a:spcPts val="0"/>
              </a:spcBef>
              <a:spcAft>
                <a:spcPts val="0"/>
              </a:spcAft>
              <a:buSzPts val="4800"/>
              <a:buNone/>
              <a:defRPr sz="10000">
                <a:solidFill>
                  <a:schemeClr val="accent6"/>
                </a:solidFill>
              </a:defRPr>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Tree>
    <p:extLst>
      <p:ext uri="{BB962C8B-B14F-4D97-AF65-F5344CB8AC3E}">
        <p14:creationId xmlns:p14="http://schemas.microsoft.com/office/powerpoint/2010/main" val="265014654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Only text 2">
  <p:cSld name="Only text 2">
    <p:spTree>
      <p:nvGrpSpPr>
        <p:cNvPr id="1" name="Shape 656"/>
        <p:cNvGrpSpPr/>
        <p:nvPr/>
      </p:nvGrpSpPr>
      <p:grpSpPr>
        <a:xfrm>
          <a:off x="0" y="0"/>
          <a:ext cx="0" cy="0"/>
          <a:chOff x="0" y="0"/>
          <a:chExt cx="0" cy="0"/>
        </a:xfrm>
      </p:grpSpPr>
      <p:sp>
        <p:nvSpPr>
          <p:cNvPr id="657" name="Google Shape;657;p32"/>
          <p:cNvSpPr txBox="1">
            <a:spLocks noGrp="1"/>
          </p:cNvSpPr>
          <p:nvPr>
            <p:ph type="title"/>
          </p:nvPr>
        </p:nvSpPr>
        <p:spPr>
          <a:xfrm>
            <a:off x="3568800" y="536375"/>
            <a:ext cx="2704800" cy="1279800"/>
          </a:xfrm>
          <a:prstGeom prst="rect">
            <a:avLst/>
          </a:prstGeom>
        </p:spPr>
        <p:txBody>
          <a:bodyPr spcFirstLastPara="1" wrap="square" lIns="91425" tIns="91425" rIns="91425" bIns="91425" anchor="ctr" anchorCtr="0">
            <a:noAutofit/>
          </a:bodyPr>
          <a:lstStyle>
            <a:lvl1pPr marR="38100" lvl="0">
              <a:spcBef>
                <a:spcPts val="0"/>
              </a:spcBef>
              <a:spcAft>
                <a:spcPts val="0"/>
              </a:spcAft>
              <a:buNone/>
              <a:defRPr sz="1600" b="0">
                <a:latin typeface="Nunito"/>
                <a:ea typeface="Nunito"/>
                <a:cs typeface="Nunito"/>
                <a:sym typeface="Nunito"/>
              </a:defRPr>
            </a:lvl1pPr>
            <a:lvl2pPr marR="38100" lvl="1">
              <a:spcBef>
                <a:spcPts val="0"/>
              </a:spcBef>
              <a:spcAft>
                <a:spcPts val="0"/>
              </a:spcAft>
              <a:buNone/>
              <a:defRPr sz="1600" b="0">
                <a:latin typeface="Nunito"/>
                <a:ea typeface="Nunito"/>
                <a:cs typeface="Nunito"/>
                <a:sym typeface="Nunito"/>
              </a:defRPr>
            </a:lvl2pPr>
            <a:lvl3pPr marR="38100" lvl="2">
              <a:spcBef>
                <a:spcPts val="0"/>
              </a:spcBef>
              <a:spcAft>
                <a:spcPts val="0"/>
              </a:spcAft>
              <a:buNone/>
              <a:defRPr sz="1600" b="0">
                <a:latin typeface="Nunito"/>
                <a:ea typeface="Nunito"/>
                <a:cs typeface="Nunito"/>
                <a:sym typeface="Nunito"/>
              </a:defRPr>
            </a:lvl3pPr>
            <a:lvl4pPr marR="38100" lvl="3">
              <a:spcBef>
                <a:spcPts val="0"/>
              </a:spcBef>
              <a:spcAft>
                <a:spcPts val="0"/>
              </a:spcAft>
              <a:buNone/>
              <a:defRPr sz="1600" b="0">
                <a:latin typeface="Nunito"/>
                <a:ea typeface="Nunito"/>
                <a:cs typeface="Nunito"/>
                <a:sym typeface="Nunito"/>
              </a:defRPr>
            </a:lvl4pPr>
            <a:lvl5pPr marR="38100" lvl="4">
              <a:spcBef>
                <a:spcPts val="0"/>
              </a:spcBef>
              <a:spcAft>
                <a:spcPts val="0"/>
              </a:spcAft>
              <a:buNone/>
              <a:defRPr sz="1600" b="0">
                <a:latin typeface="Nunito"/>
                <a:ea typeface="Nunito"/>
                <a:cs typeface="Nunito"/>
                <a:sym typeface="Nunito"/>
              </a:defRPr>
            </a:lvl5pPr>
            <a:lvl6pPr marR="38100" lvl="5">
              <a:spcBef>
                <a:spcPts val="0"/>
              </a:spcBef>
              <a:spcAft>
                <a:spcPts val="0"/>
              </a:spcAft>
              <a:buNone/>
              <a:defRPr sz="1600" b="0">
                <a:latin typeface="Nunito"/>
                <a:ea typeface="Nunito"/>
                <a:cs typeface="Nunito"/>
                <a:sym typeface="Nunito"/>
              </a:defRPr>
            </a:lvl6pPr>
            <a:lvl7pPr marR="38100" lvl="6">
              <a:spcBef>
                <a:spcPts val="0"/>
              </a:spcBef>
              <a:spcAft>
                <a:spcPts val="0"/>
              </a:spcAft>
              <a:buNone/>
              <a:defRPr sz="1600" b="0">
                <a:latin typeface="Nunito"/>
                <a:ea typeface="Nunito"/>
                <a:cs typeface="Nunito"/>
                <a:sym typeface="Nunito"/>
              </a:defRPr>
            </a:lvl7pPr>
            <a:lvl8pPr marR="38100" lvl="7">
              <a:spcBef>
                <a:spcPts val="0"/>
              </a:spcBef>
              <a:spcAft>
                <a:spcPts val="0"/>
              </a:spcAft>
              <a:buNone/>
              <a:defRPr sz="1600" b="0">
                <a:latin typeface="Nunito"/>
                <a:ea typeface="Nunito"/>
                <a:cs typeface="Nunito"/>
                <a:sym typeface="Nunito"/>
              </a:defRPr>
            </a:lvl8pPr>
            <a:lvl9pPr marR="38100" lvl="8">
              <a:spcBef>
                <a:spcPts val="0"/>
              </a:spcBef>
              <a:spcAft>
                <a:spcPts val="0"/>
              </a:spcAft>
              <a:buNone/>
              <a:defRPr sz="1600" b="0">
                <a:latin typeface="Nunito"/>
                <a:ea typeface="Nunito"/>
                <a:cs typeface="Nunito"/>
                <a:sym typeface="Nunito"/>
              </a:defRPr>
            </a:lvl9pPr>
          </a:lstStyle>
          <a:p>
            <a:endParaRPr/>
          </a:p>
        </p:txBody>
      </p:sp>
    </p:spTree>
    <p:extLst>
      <p:ext uri="{BB962C8B-B14F-4D97-AF65-F5344CB8AC3E}">
        <p14:creationId xmlns:p14="http://schemas.microsoft.com/office/powerpoint/2010/main" val="249196336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705750" y="649850"/>
            <a:ext cx="7732500" cy="1558800"/>
          </a:xfrm>
          <a:prstGeom prst="rect">
            <a:avLst/>
          </a:prstGeom>
        </p:spPr>
        <p:txBody>
          <a:bodyPr spcFirstLastPara="1" wrap="square" lIns="91425" tIns="91425" rIns="91425" bIns="91425" anchor="ctr" anchorCtr="0">
            <a:noAutofit/>
          </a:bodyPr>
          <a:lstStyle>
            <a:lvl1pPr lvl="0" algn="ctr">
              <a:lnSpc>
                <a:spcPct val="70000"/>
              </a:lnSpc>
              <a:spcBef>
                <a:spcPts val="0"/>
              </a:spcBef>
              <a:spcAft>
                <a:spcPts val="0"/>
              </a:spcAft>
              <a:buSzPts val="5200"/>
              <a:buNone/>
              <a:defRPr sz="64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2015100" y="2408525"/>
            <a:ext cx="5113800" cy="2286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11" name="Google Shape;11;p2"/>
          <p:cNvSpPr/>
          <p:nvPr/>
        </p:nvSpPr>
        <p:spPr>
          <a:xfrm>
            <a:off x="-1475877" y="2197640"/>
            <a:ext cx="2533894" cy="1429792"/>
          </a:xfrm>
          <a:custGeom>
            <a:avLst/>
            <a:gdLst/>
            <a:ahLst/>
            <a:cxnLst/>
            <a:rect l="l" t="t" r="r" b="b"/>
            <a:pathLst>
              <a:path w="33464" h="18882" extrusionOk="0">
                <a:moveTo>
                  <a:pt x="16041" y="207"/>
                </a:moveTo>
                <a:cubicBezTo>
                  <a:pt x="16835" y="207"/>
                  <a:pt x="17616" y="397"/>
                  <a:pt x="18316" y="771"/>
                </a:cubicBezTo>
                <a:cubicBezTo>
                  <a:pt x="19067" y="1177"/>
                  <a:pt x="19516" y="1872"/>
                  <a:pt x="19881" y="2485"/>
                </a:cubicBezTo>
                <a:cubicBezTo>
                  <a:pt x="20267" y="3148"/>
                  <a:pt x="20524" y="3870"/>
                  <a:pt x="20738" y="4492"/>
                </a:cubicBezTo>
                <a:cubicBezTo>
                  <a:pt x="20838" y="4777"/>
                  <a:pt x="20966" y="4927"/>
                  <a:pt x="21131" y="4948"/>
                </a:cubicBezTo>
                <a:cubicBezTo>
                  <a:pt x="21145" y="4950"/>
                  <a:pt x="21159" y="4951"/>
                  <a:pt x="21173" y="4951"/>
                </a:cubicBezTo>
                <a:cubicBezTo>
                  <a:pt x="21323" y="4951"/>
                  <a:pt x="21474" y="4841"/>
                  <a:pt x="21631" y="4614"/>
                </a:cubicBezTo>
                <a:cubicBezTo>
                  <a:pt x="21730" y="4470"/>
                  <a:pt x="21809" y="4321"/>
                  <a:pt x="21888" y="4177"/>
                </a:cubicBezTo>
                <a:cubicBezTo>
                  <a:pt x="21945" y="4077"/>
                  <a:pt x="22001" y="3978"/>
                  <a:pt x="22060" y="3877"/>
                </a:cubicBezTo>
                <a:cubicBezTo>
                  <a:pt x="22452" y="3250"/>
                  <a:pt x="22916" y="2771"/>
                  <a:pt x="23474" y="2420"/>
                </a:cubicBezTo>
                <a:cubicBezTo>
                  <a:pt x="23904" y="2154"/>
                  <a:pt x="24315" y="2021"/>
                  <a:pt x="24711" y="2021"/>
                </a:cubicBezTo>
                <a:cubicBezTo>
                  <a:pt x="25229" y="2021"/>
                  <a:pt x="25720" y="2249"/>
                  <a:pt x="26193" y="2706"/>
                </a:cubicBezTo>
                <a:cubicBezTo>
                  <a:pt x="26593" y="3092"/>
                  <a:pt x="26886" y="3549"/>
                  <a:pt x="27064" y="4070"/>
                </a:cubicBezTo>
                <a:cubicBezTo>
                  <a:pt x="27400" y="5034"/>
                  <a:pt x="27743" y="6035"/>
                  <a:pt x="27736" y="7099"/>
                </a:cubicBezTo>
                <a:cubicBezTo>
                  <a:pt x="27736" y="7370"/>
                  <a:pt x="27792" y="7541"/>
                  <a:pt x="27921" y="7627"/>
                </a:cubicBezTo>
                <a:cubicBezTo>
                  <a:pt x="27982" y="7667"/>
                  <a:pt x="28052" y="7687"/>
                  <a:pt x="28133" y="7687"/>
                </a:cubicBezTo>
                <a:cubicBezTo>
                  <a:pt x="28224" y="7687"/>
                  <a:pt x="28329" y="7662"/>
                  <a:pt x="28451" y="7613"/>
                </a:cubicBezTo>
                <a:cubicBezTo>
                  <a:pt x="28879" y="7431"/>
                  <a:pt x="29290" y="7355"/>
                  <a:pt x="29679" y="7355"/>
                </a:cubicBezTo>
                <a:cubicBezTo>
                  <a:pt x="30685" y="7355"/>
                  <a:pt x="31552" y="7861"/>
                  <a:pt x="32242" y="8355"/>
                </a:cubicBezTo>
                <a:cubicBezTo>
                  <a:pt x="32934" y="8847"/>
                  <a:pt x="33249" y="9562"/>
                  <a:pt x="33121" y="10362"/>
                </a:cubicBezTo>
                <a:cubicBezTo>
                  <a:pt x="32999" y="11091"/>
                  <a:pt x="32521" y="11562"/>
                  <a:pt x="31563" y="11889"/>
                </a:cubicBezTo>
                <a:cubicBezTo>
                  <a:pt x="31135" y="12038"/>
                  <a:pt x="30699" y="12084"/>
                  <a:pt x="30194" y="12084"/>
                </a:cubicBezTo>
                <a:cubicBezTo>
                  <a:pt x="30017" y="12084"/>
                  <a:pt x="29832" y="12078"/>
                  <a:pt x="29635" y="12069"/>
                </a:cubicBezTo>
                <a:cubicBezTo>
                  <a:pt x="28164" y="11898"/>
                  <a:pt x="26807" y="11411"/>
                  <a:pt x="25715" y="10662"/>
                </a:cubicBezTo>
                <a:cubicBezTo>
                  <a:pt x="25686" y="10647"/>
                  <a:pt x="25666" y="10626"/>
                  <a:pt x="25636" y="10604"/>
                </a:cubicBezTo>
                <a:cubicBezTo>
                  <a:pt x="25554" y="10539"/>
                  <a:pt x="25437" y="10450"/>
                  <a:pt x="25307" y="10450"/>
                </a:cubicBezTo>
                <a:cubicBezTo>
                  <a:pt x="25223" y="10450"/>
                  <a:pt x="25133" y="10487"/>
                  <a:pt x="25043" y="10590"/>
                </a:cubicBezTo>
                <a:cubicBezTo>
                  <a:pt x="24901" y="10761"/>
                  <a:pt x="25001" y="10940"/>
                  <a:pt x="25066" y="11068"/>
                </a:cubicBezTo>
                <a:cubicBezTo>
                  <a:pt x="25086" y="11104"/>
                  <a:pt x="25109" y="11140"/>
                  <a:pt x="25115" y="11176"/>
                </a:cubicBezTo>
                <a:cubicBezTo>
                  <a:pt x="25729" y="12669"/>
                  <a:pt x="25880" y="14169"/>
                  <a:pt x="25564" y="15646"/>
                </a:cubicBezTo>
                <a:cubicBezTo>
                  <a:pt x="25316" y="16817"/>
                  <a:pt x="24622" y="17660"/>
                  <a:pt x="23523" y="18153"/>
                </a:cubicBezTo>
                <a:cubicBezTo>
                  <a:pt x="22746" y="18500"/>
                  <a:pt x="21963" y="18674"/>
                  <a:pt x="21166" y="18674"/>
                </a:cubicBezTo>
                <a:cubicBezTo>
                  <a:pt x="20112" y="18674"/>
                  <a:pt x="19033" y="18369"/>
                  <a:pt x="17910" y="17759"/>
                </a:cubicBezTo>
                <a:cubicBezTo>
                  <a:pt x="17024" y="17281"/>
                  <a:pt x="16210" y="16568"/>
                  <a:pt x="15353" y="15524"/>
                </a:cubicBezTo>
                <a:cubicBezTo>
                  <a:pt x="15274" y="15418"/>
                  <a:pt x="15189" y="15317"/>
                  <a:pt x="15110" y="15211"/>
                </a:cubicBezTo>
                <a:cubicBezTo>
                  <a:pt x="15004" y="15068"/>
                  <a:pt x="14889" y="14918"/>
                  <a:pt x="14767" y="14782"/>
                </a:cubicBezTo>
                <a:cubicBezTo>
                  <a:pt x="14446" y="14410"/>
                  <a:pt x="14196" y="14225"/>
                  <a:pt x="13919" y="14225"/>
                </a:cubicBezTo>
                <a:cubicBezTo>
                  <a:pt x="13689" y="14225"/>
                  <a:pt x="13447" y="14347"/>
                  <a:pt x="13132" y="14582"/>
                </a:cubicBezTo>
                <a:cubicBezTo>
                  <a:pt x="13003" y="14683"/>
                  <a:pt x="12875" y="14789"/>
                  <a:pt x="12753" y="14889"/>
                </a:cubicBezTo>
                <a:cubicBezTo>
                  <a:pt x="12618" y="15010"/>
                  <a:pt x="12469" y="15132"/>
                  <a:pt x="12318" y="15240"/>
                </a:cubicBezTo>
                <a:cubicBezTo>
                  <a:pt x="11165" y="16068"/>
                  <a:pt x="9966" y="16482"/>
                  <a:pt x="8739" y="16482"/>
                </a:cubicBezTo>
                <a:cubicBezTo>
                  <a:pt x="8158" y="16482"/>
                  <a:pt x="7570" y="16389"/>
                  <a:pt x="6977" y="16203"/>
                </a:cubicBezTo>
                <a:cubicBezTo>
                  <a:pt x="5683" y="15788"/>
                  <a:pt x="4621" y="14839"/>
                  <a:pt x="4055" y="13589"/>
                </a:cubicBezTo>
                <a:cubicBezTo>
                  <a:pt x="3478" y="12304"/>
                  <a:pt x="3478" y="10818"/>
                  <a:pt x="4055" y="9526"/>
                </a:cubicBezTo>
                <a:cubicBezTo>
                  <a:pt x="4249" y="9104"/>
                  <a:pt x="4341" y="8890"/>
                  <a:pt x="4249" y="8741"/>
                </a:cubicBezTo>
                <a:cubicBezTo>
                  <a:pt x="4156" y="8583"/>
                  <a:pt x="3920" y="8569"/>
                  <a:pt x="3491" y="8540"/>
                </a:cubicBezTo>
                <a:cubicBezTo>
                  <a:pt x="2413" y="8461"/>
                  <a:pt x="1599" y="8084"/>
                  <a:pt x="993" y="7370"/>
                </a:cubicBezTo>
                <a:cubicBezTo>
                  <a:pt x="278" y="6520"/>
                  <a:pt x="221" y="5505"/>
                  <a:pt x="842" y="4578"/>
                </a:cubicBezTo>
                <a:cubicBezTo>
                  <a:pt x="1013" y="4321"/>
                  <a:pt x="1243" y="4057"/>
                  <a:pt x="1514" y="3807"/>
                </a:cubicBezTo>
                <a:cubicBezTo>
                  <a:pt x="2708" y="2720"/>
                  <a:pt x="4312" y="2171"/>
                  <a:pt x="5914" y="2171"/>
                </a:cubicBezTo>
                <a:cubicBezTo>
                  <a:pt x="7398" y="2171"/>
                  <a:pt x="8880" y="2641"/>
                  <a:pt x="10033" y="3592"/>
                </a:cubicBezTo>
                <a:cubicBezTo>
                  <a:pt x="10083" y="3635"/>
                  <a:pt x="10133" y="3678"/>
                  <a:pt x="10175" y="3728"/>
                </a:cubicBezTo>
                <a:cubicBezTo>
                  <a:pt x="10261" y="3800"/>
                  <a:pt x="10340" y="3877"/>
                  <a:pt x="10433" y="3942"/>
                </a:cubicBezTo>
                <a:cubicBezTo>
                  <a:pt x="10539" y="4009"/>
                  <a:pt x="10673" y="4081"/>
                  <a:pt x="10805" y="4081"/>
                </a:cubicBezTo>
                <a:cubicBezTo>
                  <a:pt x="10840" y="4081"/>
                  <a:pt x="10876" y="4076"/>
                  <a:pt x="10911" y="4064"/>
                </a:cubicBezTo>
                <a:cubicBezTo>
                  <a:pt x="11039" y="4021"/>
                  <a:pt x="11134" y="3899"/>
                  <a:pt x="11197" y="3678"/>
                </a:cubicBezTo>
                <a:cubicBezTo>
                  <a:pt x="11648" y="2285"/>
                  <a:pt x="12703" y="1157"/>
                  <a:pt x="14117" y="586"/>
                </a:cubicBezTo>
                <a:cubicBezTo>
                  <a:pt x="14742" y="333"/>
                  <a:pt x="15396" y="207"/>
                  <a:pt x="16041" y="207"/>
                </a:cubicBezTo>
                <a:close/>
                <a:moveTo>
                  <a:pt x="16046" y="1"/>
                </a:moveTo>
                <a:cubicBezTo>
                  <a:pt x="15372" y="1"/>
                  <a:pt x="14690" y="133"/>
                  <a:pt x="14039" y="399"/>
                </a:cubicBezTo>
                <a:cubicBezTo>
                  <a:pt x="12575" y="992"/>
                  <a:pt x="11468" y="2163"/>
                  <a:pt x="11005" y="3620"/>
                </a:cubicBezTo>
                <a:cubicBezTo>
                  <a:pt x="10954" y="3764"/>
                  <a:pt x="10897" y="3849"/>
                  <a:pt x="10840" y="3870"/>
                </a:cubicBezTo>
                <a:cubicBezTo>
                  <a:pt x="10828" y="3875"/>
                  <a:pt x="10814" y="3877"/>
                  <a:pt x="10799" y="3877"/>
                </a:cubicBezTo>
                <a:cubicBezTo>
                  <a:pt x="10741" y="3877"/>
                  <a:pt x="10660" y="3844"/>
                  <a:pt x="10547" y="3771"/>
                </a:cubicBezTo>
                <a:cubicBezTo>
                  <a:pt x="10469" y="3721"/>
                  <a:pt x="10397" y="3649"/>
                  <a:pt x="10319" y="3577"/>
                </a:cubicBezTo>
                <a:cubicBezTo>
                  <a:pt x="10268" y="3527"/>
                  <a:pt x="10218" y="3477"/>
                  <a:pt x="10162" y="3435"/>
                </a:cubicBezTo>
                <a:cubicBezTo>
                  <a:pt x="8970" y="2452"/>
                  <a:pt x="7440" y="1966"/>
                  <a:pt x="5910" y="1966"/>
                </a:cubicBezTo>
                <a:cubicBezTo>
                  <a:pt x="4257" y="1966"/>
                  <a:pt x="2605" y="2533"/>
                  <a:pt x="1378" y="3656"/>
                </a:cubicBezTo>
                <a:cubicBezTo>
                  <a:pt x="1085" y="3920"/>
                  <a:pt x="850" y="4192"/>
                  <a:pt x="670" y="4463"/>
                </a:cubicBezTo>
                <a:cubicBezTo>
                  <a:pt x="0" y="5471"/>
                  <a:pt x="57" y="6585"/>
                  <a:pt x="835" y="7498"/>
                </a:cubicBezTo>
                <a:cubicBezTo>
                  <a:pt x="1478" y="8256"/>
                  <a:pt x="2341" y="8662"/>
                  <a:pt x="3478" y="8741"/>
                </a:cubicBezTo>
                <a:cubicBezTo>
                  <a:pt x="3748" y="8761"/>
                  <a:pt x="4035" y="8784"/>
                  <a:pt x="4071" y="8847"/>
                </a:cubicBezTo>
                <a:cubicBezTo>
                  <a:pt x="4113" y="8905"/>
                  <a:pt x="3992" y="9169"/>
                  <a:pt x="3870" y="9447"/>
                </a:cubicBezTo>
                <a:cubicBezTo>
                  <a:pt x="3270" y="10791"/>
                  <a:pt x="3270" y="12333"/>
                  <a:pt x="3870" y="13675"/>
                </a:cubicBezTo>
                <a:cubicBezTo>
                  <a:pt x="4456" y="14974"/>
                  <a:pt x="5570" y="15968"/>
                  <a:pt x="6919" y="16397"/>
                </a:cubicBezTo>
                <a:cubicBezTo>
                  <a:pt x="7535" y="16593"/>
                  <a:pt x="8146" y="16690"/>
                  <a:pt x="8750" y="16690"/>
                </a:cubicBezTo>
                <a:cubicBezTo>
                  <a:pt x="10016" y="16690"/>
                  <a:pt x="11250" y="16262"/>
                  <a:pt x="12440" y="15411"/>
                </a:cubicBezTo>
                <a:cubicBezTo>
                  <a:pt x="12597" y="15296"/>
                  <a:pt x="12746" y="15175"/>
                  <a:pt x="12890" y="15046"/>
                </a:cubicBezTo>
                <a:cubicBezTo>
                  <a:pt x="13010" y="14947"/>
                  <a:pt x="13132" y="14846"/>
                  <a:pt x="13254" y="14746"/>
                </a:cubicBezTo>
                <a:cubicBezTo>
                  <a:pt x="13531" y="14539"/>
                  <a:pt x="13730" y="14432"/>
                  <a:pt x="13913" y="14432"/>
                </a:cubicBezTo>
                <a:cubicBezTo>
                  <a:pt x="14133" y="14432"/>
                  <a:pt x="14329" y="14589"/>
                  <a:pt x="14611" y="14918"/>
                </a:cubicBezTo>
                <a:cubicBezTo>
                  <a:pt x="14733" y="15053"/>
                  <a:pt x="14839" y="15197"/>
                  <a:pt x="14947" y="15332"/>
                </a:cubicBezTo>
                <a:cubicBezTo>
                  <a:pt x="15033" y="15439"/>
                  <a:pt x="15110" y="15547"/>
                  <a:pt x="15195" y="15653"/>
                </a:cubicBezTo>
                <a:cubicBezTo>
                  <a:pt x="16068" y="16717"/>
                  <a:pt x="16896" y="17446"/>
                  <a:pt x="17809" y="17939"/>
                </a:cubicBezTo>
                <a:cubicBezTo>
                  <a:pt x="18966" y="18567"/>
                  <a:pt x="20080" y="18882"/>
                  <a:pt x="21167" y="18882"/>
                </a:cubicBezTo>
                <a:cubicBezTo>
                  <a:pt x="21994" y="18882"/>
                  <a:pt x="22802" y="18702"/>
                  <a:pt x="23602" y="18339"/>
                </a:cubicBezTo>
                <a:cubicBezTo>
                  <a:pt x="24773" y="17818"/>
                  <a:pt x="25501" y="16925"/>
                  <a:pt x="25765" y="15689"/>
                </a:cubicBezTo>
                <a:cubicBezTo>
                  <a:pt x="26094" y="14169"/>
                  <a:pt x="25936" y="12626"/>
                  <a:pt x="25307" y="11097"/>
                </a:cubicBezTo>
                <a:cubicBezTo>
                  <a:pt x="25294" y="11055"/>
                  <a:pt x="25273" y="11012"/>
                  <a:pt x="25251" y="10976"/>
                </a:cubicBezTo>
                <a:cubicBezTo>
                  <a:pt x="25172" y="10833"/>
                  <a:pt x="25158" y="10784"/>
                  <a:pt x="25201" y="10725"/>
                </a:cubicBezTo>
                <a:cubicBezTo>
                  <a:pt x="25241" y="10679"/>
                  <a:pt x="25273" y="10657"/>
                  <a:pt x="25310" y="10657"/>
                </a:cubicBezTo>
                <a:cubicBezTo>
                  <a:pt x="25358" y="10657"/>
                  <a:pt x="25415" y="10695"/>
                  <a:pt x="25508" y="10768"/>
                </a:cubicBezTo>
                <a:cubicBezTo>
                  <a:pt x="25537" y="10791"/>
                  <a:pt x="25564" y="10811"/>
                  <a:pt x="25594" y="10833"/>
                </a:cubicBezTo>
                <a:cubicBezTo>
                  <a:pt x="26721" y="11605"/>
                  <a:pt x="28108" y="12097"/>
                  <a:pt x="29614" y="12268"/>
                </a:cubicBezTo>
                <a:cubicBezTo>
                  <a:pt x="29830" y="12280"/>
                  <a:pt x="30035" y="12288"/>
                  <a:pt x="30233" y="12288"/>
                </a:cubicBezTo>
                <a:cubicBezTo>
                  <a:pt x="30742" y="12288"/>
                  <a:pt x="31198" y="12237"/>
                  <a:pt x="31635" y="12083"/>
                </a:cubicBezTo>
                <a:cubicBezTo>
                  <a:pt x="32278" y="11862"/>
                  <a:pt x="33148" y="11447"/>
                  <a:pt x="33320" y="10398"/>
                </a:cubicBezTo>
                <a:cubicBezTo>
                  <a:pt x="33464" y="9512"/>
                  <a:pt x="33121" y="8727"/>
                  <a:pt x="32363" y="8184"/>
                </a:cubicBezTo>
                <a:cubicBezTo>
                  <a:pt x="31645" y="7670"/>
                  <a:pt x="30739" y="7146"/>
                  <a:pt x="29681" y="7146"/>
                </a:cubicBezTo>
                <a:cubicBezTo>
                  <a:pt x="29267" y="7146"/>
                  <a:pt x="28830" y="7226"/>
                  <a:pt x="28372" y="7419"/>
                </a:cubicBezTo>
                <a:cubicBezTo>
                  <a:pt x="28300" y="7452"/>
                  <a:pt x="28211" y="7482"/>
                  <a:pt x="28135" y="7482"/>
                </a:cubicBezTo>
                <a:cubicBezTo>
                  <a:pt x="28097" y="7482"/>
                  <a:pt x="28062" y="7474"/>
                  <a:pt x="28036" y="7455"/>
                </a:cubicBezTo>
                <a:cubicBezTo>
                  <a:pt x="27972" y="7413"/>
                  <a:pt x="27936" y="7291"/>
                  <a:pt x="27943" y="7106"/>
                </a:cubicBezTo>
                <a:cubicBezTo>
                  <a:pt x="27950" y="6005"/>
                  <a:pt x="27601" y="4984"/>
                  <a:pt x="27265" y="3998"/>
                </a:cubicBezTo>
                <a:cubicBezTo>
                  <a:pt x="27073" y="3448"/>
                  <a:pt x="26757" y="2963"/>
                  <a:pt x="26336" y="2557"/>
                </a:cubicBezTo>
                <a:cubicBezTo>
                  <a:pt x="25825" y="2066"/>
                  <a:pt x="25282" y="1819"/>
                  <a:pt x="24712" y="1819"/>
                </a:cubicBezTo>
                <a:cubicBezTo>
                  <a:pt x="24278" y="1819"/>
                  <a:pt x="23829" y="1962"/>
                  <a:pt x="23366" y="2249"/>
                </a:cubicBezTo>
                <a:cubicBezTo>
                  <a:pt x="22779" y="2614"/>
                  <a:pt x="22294" y="3106"/>
                  <a:pt x="21888" y="3771"/>
                </a:cubicBezTo>
                <a:cubicBezTo>
                  <a:pt x="21823" y="3870"/>
                  <a:pt x="21766" y="3978"/>
                  <a:pt x="21708" y="4077"/>
                </a:cubicBezTo>
                <a:cubicBezTo>
                  <a:pt x="21631" y="4220"/>
                  <a:pt x="21552" y="4364"/>
                  <a:pt x="21467" y="4492"/>
                </a:cubicBezTo>
                <a:cubicBezTo>
                  <a:pt x="21353" y="4652"/>
                  <a:pt x="21251" y="4744"/>
                  <a:pt x="21175" y="4744"/>
                </a:cubicBezTo>
                <a:cubicBezTo>
                  <a:pt x="21170" y="4744"/>
                  <a:pt x="21165" y="4743"/>
                  <a:pt x="21160" y="4742"/>
                </a:cubicBezTo>
                <a:cubicBezTo>
                  <a:pt x="21081" y="4734"/>
                  <a:pt x="21002" y="4621"/>
                  <a:pt x="20937" y="4427"/>
                </a:cubicBezTo>
                <a:cubicBezTo>
                  <a:pt x="20716" y="3791"/>
                  <a:pt x="20452" y="3056"/>
                  <a:pt x="20059" y="2386"/>
                </a:cubicBezTo>
                <a:cubicBezTo>
                  <a:pt x="19681" y="1743"/>
                  <a:pt x="19216" y="1021"/>
                  <a:pt x="18418" y="593"/>
                </a:cubicBezTo>
                <a:cubicBezTo>
                  <a:pt x="17686" y="199"/>
                  <a:pt x="16872" y="1"/>
                  <a:pt x="16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7988029" y="-501079"/>
            <a:ext cx="1427542" cy="778768"/>
          </a:xfrm>
          <a:custGeom>
            <a:avLst/>
            <a:gdLst/>
            <a:ahLst/>
            <a:cxnLst/>
            <a:rect l="l" t="t" r="r" b="b"/>
            <a:pathLst>
              <a:path w="29815" h="16265" extrusionOk="0">
                <a:moveTo>
                  <a:pt x="14574" y="206"/>
                </a:moveTo>
                <a:cubicBezTo>
                  <a:pt x="14853" y="206"/>
                  <a:pt x="15127" y="221"/>
                  <a:pt x="15382" y="247"/>
                </a:cubicBezTo>
                <a:cubicBezTo>
                  <a:pt x="17189" y="439"/>
                  <a:pt x="18625" y="1146"/>
                  <a:pt x="19775" y="2416"/>
                </a:cubicBezTo>
                <a:cubicBezTo>
                  <a:pt x="20296" y="2989"/>
                  <a:pt x="20738" y="3553"/>
                  <a:pt x="21117" y="4123"/>
                </a:cubicBezTo>
                <a:cubicBezTo>
                  <a:pt x="21266" y="4353"/>
                  <a:pt x="21367" y="4466"/>
                  <a:pt x="21502" y="4473"/>
                </a:cubicBezTo>
                <a:cubicBezTo>
                  <a:pt x="21645" y="4466"/>
                  <a:pt x="21753" y="4360"/>
                  <a:pt x="21909" y="4146"/>
                </a:cubicBezTo>
                <a:cubicBezTo>
                  <a:pt x="22152" y="3823"/>
                  <a:pt x="22488" y="3602"/>
                  <a:pt x="22930" y="3481"/>
                </a:cubicBezTo>
                <a:cubicBezTo>
                  <a:pt x="23373" y="3362"/>
                  <a:pt x="23778" y="3301"/>
                  <a:pt x="24160" y="3301"/>
                </a:cubicBezTo>
                <a:cubicBezTo>
                  <a:pt x="24531" y="3301"/>
                  <a:pt x="24879" y="3358"/>
                  <a:pt x="25216" y="3474"/>
                </a:cubicBezTo>
                <a:cubicBezTo>
                  <a:pt x="26545" y="3931"/>
                  <a:pt x="27237" y="5030"/>
                  <a:pt x="27073" y="6423"/>
                </a:cubicBezTo>
                <a:cubicBezTo>
                  <a:pt x="27037" y="6710"/>
                  <a:pt x="27023" y="6852"/>
                  <a:pt x="27109" y="6944"/>
                </a:cubicBezTo>
                <a:cubicBezTo>
                  <a:pt x="27187" y="7037"/>
                  <a:pt x="27316" y="7044"/>
                  <a:pt x="27564" y="7044"/>
                </a:cubicBezTo>
                <a:lnTo>
                  <a:pt x="27616" y="7044"/>
                </a:lnTo>
                <a:cubicBezTo>
                  <a:pt x="28708" y="7044"/>
                  <a:pt x="29458" y="7765"/>
                  <a:pt x="29544" y="8895"/>
                </a:cubicBezTo>
                <a:cubicBezTo>
                  <a:pt x="29607" y="9772"/>
                  <a:pt x="29301" y="10629"/>
                  <a:pt x="28687" y="11315"/>
                </a:cubicBezTo>
                <a:cubicBezTo>
                  <a:pt x="28051" y="12030"/>
                  <a:pt x="27136" y="12451"/>
                  <a:pt x="26193" y="12485"/>
                </a:cubicBezTo>
                <a:cubicBezTo>
                  <a:pt x="26091" y="12489"/>
                  <a:pt x="25991" y="12492"/>
                  <a:pt x="25891" y="12492"/>
                </a:cubicBezTo>
                <a:cubicBezTo>
                  <a:pt x="24736" y="12492"/>
                  <a:pt x="23739" y="12216"/>
                  <a:pt x="22844" y="11658"/>
                </a:cubicBezTo>
                <a:cubicBezTo>
                  <a:pt x="22831" y="11651"/>
                  <a:pt x="22808" y="11637"/>
                  <a:pt x="22795" y="11622"/>
                </a:cubicBezTo>
                <a:cubicBezTo>
                  <a:pt x="22745" y="11586"/>
                  <a:pt x="22664" y="11529"/>
                  <a:pt x="22568" y="11529"/>
                </a:cubicBezTo>
                <a:cubicBezTo>
                  <a:pt x="22512" y="11529"/>
                  <a:pt x="22451" y="11548"/>
                  <a:pt x="22389" y="11601"/>
                </a:cubicBezTo>
                <a:cubicBezTo>
                  <a:pt x="22251" y="11723"/>
                  <a:pt x="22303" y="11879"/>
                  <a:pt x="22330" y="11971"/>
                </a:cubicBezTo>
                <a:lnTo>
                  <a:pt x="22337" y="12000"/>
                </a:lnTo>
                <a:cubicBezTo>
                  <a:pt x="22574" y="12785"/>
                  <a:pt x="22337" y="13457"/>
                  <a:pt x="21624" y="14050"/>
                </a:cubicBezTo>
                <a:cubicBezTo>
                  <a:pt x="19995" y="15391"/>
                  <a:pt x="18359" y="16056"/>
                  <a:pt x="16666" y="16056"/>
                </a:cubicBezTo>
                <a:cubicBezTo>
                  <a:pt x="16051" y="16056"/>
                  <a:pt x="15428" y="15968"/>
                  <a:pt x="14796" y="15793"/>
                </a:cubicBezTo>
                <a:cubicBezTo>
                  <a:pt x="14033" y="15586"/>
                  <a:pt x="13082" y="15221"/>
                  <a:pt x="12482" y="14321"/>
                </a:cubicBezTo>
                <a:cubicBezTo>
                  <a:pt x="12419" y="14228"/>
                  <a:pt x="12304" y="14136"/>
                  <a:pt x="12191" y="14136"/>
                </a:cubicBezTo>
                <a:cubicBezTo>
                  <a:pt x="12176" y="14136"/>
                  <a:pt x="12162" y="14143"/>
                  <a:pt x="12148" y="14143"/>
                </a:cubicBezTo>
                <a:cubicBezTo>
                  <a:pt x="12090" y="14150"/>
                  <a:pt x="11997" y="14192"/>
                  <a:pt x="11968" y="14350"/>
                </a:cubicBezTo>
                <a:cubicBezTo>
                  <a:pt x="11876" y="14772"/>
                  <a:pt x="11548" y="14885"/>
                  <a:pt x="11197" y="15007"/>
                </a:cubicBezTo>
                <a:lnTo>
                  <a:pt x="11127" y="15036"/>
                </a:lnTo>
                <a:cubicBezTo>
                  <a:pt x="10647" y="15207"/>
                  <a:pt x="10141" y="15294"/>
                  <a:pt x="9613" y="15294"/>
                </a:cubicBezTo>
                <a:cubicBezTo>
                  <a:pt x="9261" y="15294"/>
                  <a:pt x="8898" y="15255"/>
                  <a:pt x="8527" y="15178"/>
                </a:cubicBezTo>
                <a:cubicBezTo>
                  <a:pt x="7462" y="14950"/>
                  <a:pt x="6499" y="14456"/>
                  <a:pt x="5656" y="13701"/>
                </a:cubicBezTo>
                <a:cubicBezTo>
                  <a:pt x="4878" y="12993"/>
                  <a:pt x="4492" y="12280"/>
                  <a:pt x="4463" y="11466"/>
                </a:cubicBezTo>
                <a:cubicBezTo>
                  <a:pt x="4456" y="11301"/>
                  <a:pt x="4413" y="11186"/>
                  <a:pt x="4321" y="11130"/>
                </a:cubicBezTo>
                <a:cubicBezTo>
                  <a:pt x="4277" y="11096"/>
                  <a:pt x="4223" y="11080"/>
                  <a:pt x="4161" y="11080"/>
                </a:cubicBezTo>
                <a:cubicBezTo>
                  <a:pt x="4103" y="11080"/>
                  <a:pt x="4037" y="11095"/>
                  <a:pt x="3964" y="11123"/>
                </a:cubicBezTo>
                <a:cubicBezTo>
                  <a:pt x="3879" y="11150"/>
                  <a:pt x="3800" y="11186"/>
                  <a:pt x="3728" y="11229"/>
                </a:cubicBezTo>
                <a:cubicBezTo>
                  <a:pt x="3671" y="11258"/>
                  <a:pt x="3622" y="11286"/>
                  <a:pt x="3563" y="11308"/>
                </a:cubicBezTo>
                <a:cubicBezTo>
                  <a:pt x="3214" y="11454"/>
                  <a:pt x="2875" y="11524"/>
                  <a:pt x="2554" y="11524"/>
                </a:cubicBezTo>
                <a:cubicBezTo>
                  <a:pt x="1728" y="11524"/>
                  <a:pt x="1029" y="11052"/>
                  <a:pt x="622" y="10172"/>
                </a:cubicBezTo>
                <a:cubicBezTo>
                  <a:pt x="228" y="9315"/>
                  <a:pt x="214" y="8401"/>
                  <a:pt x="564" y="7380"/>
                </a:cubicBezTo>
                <a:cubicBezTo>
                  <a:pt x="794" y="6710"/>
                  <a:pt x="1193" y="6144"/>
                  <a:pt x="1743" y="5709"/>
                </a:cubicBezTo>
                <a:cubicBezTo>
                  <a:pt x="2844" y="4847"/>
                  <a:pt x="4105" y="4409"/>
                  <a:pt x="5499" y="4409"/>
                </a:cubicBezTo>
                <a:cubicBezTo>
                  <a:pt x="5606" y="4409"/>
                  <a:pt x="5713" y="4411"/>
                  <a:pt x="5820" y="4416"/>
                </a:cubicBezTo>
                <a:cubicBezTo>
                  <a:pt x="6391" y="4446"/>
                  <a:pt x="6977" y="4531"/>
                  <a:pt x="7413" y="4996"/>
                </a:cubicBezTo>
                <a:cubicBezTo>
                  <a:pt x="7500" y="5088"/>
                  <a:pt x="7579" y="5109"/>
                  <a:pt x="7638" y="5109"/>
                </a:cubicBezTo>
                <a:cubicBezTo>
                  <a:pt x="7662" y="5109"/>
                  <a:pt x="7682" y="5106"/>
                  <a:pt x="7699" y="5102"/>
                </a:cubicBezTo>
                <a:cubicBezTo>
                  <a:pt x="7762" y="5081"/>
                  <a:pt x="7848" y="5016"/>
                  <a:pt x="7884" y="4831"/>
                </a:cubicBezTo>
                <a:cubicBezTo>
                  <a:pt x="7891" y="4781"/>
                  <a:pt x="7891" y="4730"/>
                  <a:pt x="7891" y="4680"/>
                </a:cubicBezTo>
                <a:lnTo>
                  <a:pt x="7884" y="4631"/>
                </a:lnTo>
                <a:cubicBezTo>
                  <a:pt x="7898" y="3496"/>
                  <a:pt x="8398" y="2567"/>
                  <a:pt x="9420" y="1796"/>
                </a:cubicBezTo>
                <a:cubicBezTo>
                  <a:pt x="10583" y="917"/>
                  <a:pt x="11977" y="425"/>
                  <a:pt x="13797" y="247"/>
                </a:cubicBezTo>
                <a:cubicBezTo>
                  <a:pt x="14054" y="219"/>
                  <a:pt x="14317" y="206"/>
                  <a:pt x="14574" y="206"/>
                </a:cubicBezTo>
                <a:close/>
                <a:moveTo>
                  <a:pt x="14558" y="0"/>
                </a:moveTo>
                <a:cubicBezTo>
                  <a:pt x="14298" y="0"/>
                  <a:pt x="14034" y="13"/>
                  <a:pt x="13776" y="39"/>
                </a:cubicBezTo>
                <a:cubicBezTo>
                  <a:pt x="11912" y="224"/>
                  <a:pt x="10491" y="732"/>
                  <a:pt x="9298" y="1631"/>
                </a:cubicBezTo>
                <a:cubicBezTo>
                  <a:pt x="8234" y="2432"/>
                  <a:pt x="7692" y="3438"/>
                  <a:pt x="7683" y="4631"/>
                </a:cubicBezTo>
                <a:lnTo>
                  <a:pt x="7683" y="4687"/>
                </a:lnTo>
                <a:cubicBezTo>
                  <a:pt x="7683" y="4730"/>
                  <a:pt x="7683" y="4766"/>
                  <a:pt x="7677" y="4802"/>
                </a:cubicBezTo>
                <a:cubicBezTo>
                  <a:pt x="7663" y="4874"/>
                  <a:pt x="7641" y="4901"/>
                  <a:pt x="7634" y="4901"/>
                </a:cubicBezTo>
                <a:cubicBezTo>
                  <a:pt x="7634" y="4901"/>
                  <a:pt x="7606" y="4895"/>
                  <a:pt x="7563" y="4852"/>
                </a:cubicBezTo>
                <a:cubicBezTo>
                  <a:pt x="7077" y="4338"/>
                  <a:pt x="6441" y="4238"/>
                  <a:pt x="5827" y="4209"/>
                </a:cubicBezTo>
                <a:cubicBezTo>
                  <a:pt x="5721" y="4204"/>
                  <a:pt x="5615" y="4202"/>
                  <a:pt x="5510" y="4202"/>
                </a:cubicBezTo>
                <a:cubicBezTo>
                  <a:pt x="4065" y="4202"/>
                  <a:pt x="2759" y="4653"/>
                  <a:pt x="1615" y="5544"/>
                </a:cubicBezTo>
                <a:cubicBezTo>
                  <a:pt x="1035" y="6009"/>
                  <a:pt x="614" y="6602"/>
                  <a:pt x="372" y="7309"/>
                </a:cubicBezTo>
                <a:cubicBezTo>
                  <a:pt x="0" y="8388"/>
                  <a:pt x="22" y="9351"/>
                  <a:pt x="435" y="10257"/>
                </a:cubicBezTo>
                <a:cubicBezTo>
                  <a:pt x="875" y="11210"/>
                  <a:pt x="1658" y="11727"/>
                  <a:pt x="2566" y="11727"/>
                </a:cubicBezTo>
                <a:cubicBezTo>
                  <a:pt x="2910" y="11727"/>
                  <a:pt x="3273" y="11653"/>
                  <a:pt x="3642" y="11500"/>
                </a:cubicBezTo>
                <a:cubicBezTo>
                  <a:pt x="3699" y="11473"/>
                  <a:pt x="3764" y="11443"/>
                  <a:pt x="3820" y="11407"/>
                </a:cubicBezTo>
                <a:cubicBezTo>
                  <a:pt x="3892" y="11371"/>
                  <a:pt x="3964" y="11337"/>
                  <a:pt x="4035" y="11315"/>
                </a:cubicBezTo>
                <a:cubicBezTo>
                  <a:pt x="4082" y="11297"/>
                  <a:pt x="4124" y="11288"/>
                  <a:pt x="4156" y="11288"/>
                </a:cubicBezTo>
                <a:cubicBezTo>
                  <a:pt x="4178" y="11288"/>
                  <a:pt x="4195" y="11292"/>
                  <a:pt x="4206" y="11301"/>
                </a:cubicBezTo>
                <a:cubicBezTo>
                  <a:pt x="4235" y="11322"/>
                  <a:pt x="4256" y="11380"/>
                  <a:pt x="4256" y="11473"/>
                </a:cubicBezTo>
                <a:cubicBezTo>
                  <a:pt x="4292" y="12350"/>
                  <a:pt x="4693" y="13108"/>
                  <a:pt x="5521" y="13850"/>
                </a:cubicBezTo>
                <a:cubicBezTo>
                  <a:pt x="6384" y="14628"/>
                  <a:pt x="7384" y="15142"/>
                  <a:pt x="8484" y="15378"/>
                </a:cubicBezTo>
                <a:cubicBezTo>
                  <a:pt x="8869" y="15458"/>
                  <a:pt x="9246" y="15498"/>
                  <a:pt x="9613" y="15498"/>
                </a:cubicBezTo>
                <a:cubicBezTo>
                  <a:pt x="10165" y="15498"/>
                  <a:pt x="10695" y="15408"/>
                  <a:pt x="11197" y="15228"/>
                </a:cubicBezTo>
                <a:lnTo>
                  <a:pt x="11269" y="15200"/>
                </a:lnTo>
                <a:cubicBezTo>
                  <a:pt x="11634" y="15072"/>
                  <a:pt x="12054" y="14921"/>
                  <a:pt x="12169" y="14393"/>
                </a:cubicBezTo>
                <a:cubicBezTo>
                  <a:pt x="12176" y="14357"/>
                  <a:pt x="12182" y="14350"/>
                  <a:pt x="12182" y="14343"/>
                </a:cubicBezTo>
                <a:cubicBezTo>
                  <a:pt x="12198" y="14343"/>
                  <a:pt x="12261" y="14364"/>
                  <a:pt x="12311" y="14436"/>
                </a:cubicBezTo>
                <a:cubicBezTo>
                  <a:pt x="12954" y="15392"/>
                  <a:pt x="13948" y="15771"/>
                  <a:pt x="14739" y="15992"/>
                </a:cubicBezTo>
                <a:cubicBezTo>
                  <a:pt x="15396" y="16170"/>
                  <a:pt x="16039" y="16265"/>
                  <a:pt x="16668" y="16265"/>
                </a:cubicBezTo>
                <a:cubicBezTo>
                  <a:pt x="18411" y="16265"/>
                  <a:pt x="20082" y="15586"/>
                  <a:pt x="21753" y="14208"/>
                </a:cubicBezTo>
                <a:cubicBezTo>
                  <a:pt x="22531" y="13572"/>
                  <a:pt x="22795" y="12808"/>
                  <a:pt x="22538" y="11937"/>
                </a:cubicBezTo>
                <a:lnTo>
                  <a:pt x="22524" y="11908"/>
                </a:lnTo>
                <a:cubicBezTo>
                  <a:pt x="22495" y="11808"/>
                  <a:pt x="22495" y="11786"/>
                  <a:pt x="22524" y="11757"/>
                </a:cubicBezTo>
                <a:cubicBezTo>
                  <a:pt x="22542" y="11743"/>
                  <a:pt x="22554" y="11735"/>
                  <a:pt x="22570" y="11735"/>
                </a:cubicBezTo>
                <a:cubicBezTo>
                  <a:pt x="22593" y="11735"/>
                  <a:pt x="22621" y="11752"/>
                  <a:pt x="22680" y="11793"/>
                </a:cubicBezTo>
                <a:cubicBezTo>
                  <a:pt x="22695" y="11808"/>
                  <a:pt x="22716" y="11822"/>
                  <a:pt x="22731" y="11829"/>
                </a:cubicBezTo>
                <a:cubicBezTo>
                  <a:pt x="23663" y="12411"/>
                  <a:pt x="24706" y="12698"/>
                  <a:pt x="25909" y="12698"/>
                </a:cubicBezTo>
                <a:cubicBezTo>
                  <a:pt x="26006" y="12698"/>
                  <a:pt x="26103" y="12696"/>
                  <a:pt x="26202" y="12693"/>
                </a:cubicBezTo>
                <a:cubicBezTo>
                  <a:pt x="27201" y="12657"/>
                  <a:pt x="28164" y="12208"/>
                  <a:pt x="28836" y="11450"/>
                </a:cubicBezTo>
                <a:cubicBezTo>
                  <a:pt x="29493" y="10722"/>
                  <a:pt x="29815" y="9808"/>
                  <a:pt x="29750" y="8879"/>
                </a:cubicBezTo>
                <a:cubicBezTo>
                  <a:pt x="29657" y="7637"/>
                  <a:pt x="28822" y="6838"/>
                  <a:pt x="27623" y="6838"/>
                </a:cubicBezTo>
                <a:lnTo>
                  <a:pt x="27616" y="6838"/>
                </a:lnTo>
                <a:cubicBezTo>
                  <a:pt x="27445" y="6838"/>
                  <a:pt x="27287" y="6838"/>
                  <a:pt x="27258" y="6809"/>
                </a:cubicBezTo>
                <a:cubicBezTo>
                  <a:pt x="27237" y="6780"/>
                  <a:pt x="27251" y="6624"/>
                  <a:pt x="27273" y="6453"/>
                </a:cubicBezTo>
                <a:cubicBezTo>
                  <a:pt x="27451" y="4953"/>
                  <a:pt x="26708" y="3767"/>
                  <a:pt x="25280" y="3282"/>
                </a:cubicBezTo>
                <a:cubicBezTo>
                  <a:pt x="24916" y="3157"/>
                  <a:pt x="24542" y="3094"/>
                  <a:pt x="24147" y="3094"/>
                </a:cubicBezTo>
                <a:cubicBezTo>
                  <a:pt x="23752" y="3094"/>
                  <a:pt x="23334" y="3157"/>
                  <a:pt x="22880" y="3282"/>
                </a:cubicBezTo>
                <a:cubicBezTo>
                  <a:pt x="22389" y="3417"/>
                  <a:pt x="22017" y="3659"/>
                  <a:pt x="21746" y="4024"/>
                </a:cubicBezTo>
                <a:cubicBezTo>
                  <a:pt x="21624" y="4188"/>
                  <a:pt x="21545" y="4259"/>
                  <a:pt x="21509" y="4267"/>
                </a:cubicBezTo>
                <a:cubicBezTo>
                  <a:pt x="21453" y="4267"/>
                  <a:pt x="21331" y="4074"/>
                  <a:pt x="21288" y="4010"/>
                </a:cubicBezTo>
                <a:cubicBezTo>
                  <a:pt x="20903" y="3431"/>
                  <a:pt x="20452" y="2860"/>
                  <a:pt x="19924" y="2274"/>
                </a:cubicBezTo>
                <a:cubicBezTo>
                  <a:pt x="18738" y="968"/>
                  <a:pt x="17261" y="240"/>
                  <a:pt x="15404" y="46"/>
                </a:cubicBezTo>
                <a:cubicBezTo>
                  <a:pt x="15139" y="16"/>
                  <a:pt x="14852" y="0"/>
                  <a:pt x="145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525585" y="-932325"/>
            <a:ext cx="1349353" cy="1429775"/>
          </a:xfrm>
          <a:custGeom>
            <a:avLst/>
            <a:gdLst/>
            <a:ahLst/>
            <a:cxnLst/>
            <a:rect l="l" t="t" r="r" b="b"/>
            <a:pathLst>
              <a:path w="34849" h="36926" extrusionOk="0">
                <a:moveTo>
                  <a:pt x="19056" y="1"/>
                </a:moveTo>
                <a:cubicBezTo>
                  <a:pt x="18263" y="1"/>
                  <a:pt x="17470" y="101"/>
                  <a:pt x="16682" y="233"/>
                </a:cubicBezTo>
                <a:cubicBezTo>
                  <a:pt x="15804" y="377"/>
                  <a:pt x="14954" y="619"/>
                  <a:pt x="14111" y="905"/>
                </a:cubicBezTo>
                <a:cubicBezTo>
                  <a:pt x="13026" y="1268"/>
                  <a:pt x="11991" y="1733"/>
                  <a:pt x="11005" y="2319"/>
                </a:cubicBezTo>
                <a:cubicBezTo>
                  <a:pt x="9840" y="3005"/>
                  <a:pt x="8741" y="3776"/>
                  <a:pt x="7663" y="4590"/>
                </a:cubicBezTo>
                <a:cubicBezTo>
                  <a:pt x="6191" y="5704"/>
                  <a:pt x="4770" y="6875"/>
                  <a:pt x="3514" y="8239"/>
                </a:cubicBezTo>
                <a:cubicBezTo>
                  <a:pt x="2736" y="9082"/>
                  <a:pt x="2021" y="9982"/>
                  <a:pt x="1464" y="10995"/>
                </a:cubicBezTo>
                <a:cubicBezTo>
                  <a:pt x="1022" y="11795"/>
                  <a:pt x="679" y="12645"/>
                  <a:pt x="449" y="13538"/>
                </a:cubicBezTo>
                <a:cubicBezTo>
                  <a:pt x="172" y="14603"/>
                  <a:pt x="79" y="15701"/>
                  <a:pt x="36" y="16795"/>
                </a:cubicBezTo>
                <a:cubicBezTo>
                  <a:pt x="0" y="17751"/>
                  <a:pt x="43" y="18707"/>
                  <a:pt x="143" y="19658"/>
                </a:cubicBezTo>
                <a:cubicBezTo>
                  <a:pt x="258" y="20707"/>
                  <a:pt x="429" y="21743"/>
                  <a:pt x="650" y="22771"/>
                </a:cubicBezTo>
                <a:cubicBezTo>
                  <a:pt x="1128" y="24963"/>
                  <a:pt x="1999" y="26977"/>
                  <a:pt x="3293" y="28812"/>
                </a:cubicBezTo>
                <a:cubicBezTo>
                  <a:pt x="4278" y="30213"/>
                  <a:pt x="5406" y="31491"/>
                  <a:pt x="6678" y="32648"/>
                </a:cubicBezTo>
                <a:cubicBezTo>
                  <a:pt x="7835" y="33690"/>
                  <a:pt x="9091" y="34590"/>
                  <a:pt x="10469" y="35318"/>
                </a:cubicBezTo>
                <a:cubicBezTo>
                  <a:pt x="12011" y="36132"/>
                  <a:pt x="13646" y="36633"/>
                  <a:pt x="15383" y="36797"/>
                </a:cubicBezTo>
                <a:cubicBezTo>
                  <a:pt x="15933" y="36847"/>
                  <a:pt x="16481" y="36874"/>
                  <a:pt x="17031" y="36904"/>
                </a:cubicBezTo>
                <a:cubicBezTo>
                  <a:pt x="17406" y="36918"/>
                  <a:pt x="17781" y="36926"/>
                  <a:pt x="18156" y="36926"/>
                </a:cubicBezTo>
                <a:cubicBezTo>
                  <a:pt x="18710" y="36926"/>
                  <a:pt x="19263" y="36909"/>
                  <a:pt x="19816" y="36874"/>
                </a:cubicBezTo>
                <a:cubicBezTo>
                  <a:pt x="20416" y="36832"/>
                  <a:pt x="21016" y="36775"/>
                  <a:pt x="21616" y="36719"/>
                </a:cubicBezTo>
                <a:cubicBezTo>
                  <a:pt x="22673" y="36617"/>
                  <a:pt x="23709" y="36419"/>
                  <a:pt x="24723" y="36090"/>
                </a:cubicBezTo>
                <a:cubicBezTo>
                  <a:pt x="25745" y="35760"/>
                  <a:pt x="26694" y="35289"/>
                  <a:pt x="27551" y="34640"/>
                </a:cubicBezTo>
                <a:cubicBezTo>
                  <a:pt x="28444" y="33969"/>
                  <a:pt x="29207" y="33169"/>
                  <a:pt x="29928" y="32326"/>
                </a:cubicBezTo>
                <a:cubicBezTo>
                  <a:pt x="31035" y="31034"/>
                  <a:pt x="32014" y="29649"/>
                  <a:pt x="32914" y="28199"/>
                </a:cubicBezTo>
                <a:cubicBezTo>
                  <a:pt x="33428" y="27371"/>
                  <a:pt x="33863" y="26505"/>
                  <a:pt x="34177" y="25585"/>
                </a:cubicBezTo>
                <a:cubicBezTo>
                  <a:pt x="34614" y="24293"/>
                  <a:pt x="34792" y="22958"/>
                  <a:pt x="34828" y="21600"/>
                </a:cubicBezTo>
                <a:cubicBezTo>
                  <a:pt x="34849" y="20651"/>
                  <a:pt x="34820" y="19701"/>
                  <a:pt x="34792" y="18750"/>
                </a:cubicBezTo>
                <a:cubicBezTo>
                  <a:pt x="34763" y="17951"/>
                  <a:pt x="34720" y="17144"/>
                  <a:pt x="34671" y="16344"/>
                </a:cubicBezTo>
                <a:cubicBezTo>
                  <a:pt x="34621" y="15609"/>
                  <a:pt x="34578" y="14873"/>
                  <a:pt x="34499" y="14138"/>
                </a:cubicBezTo>
                <a:cubicBezTo>
                  <a:pt x="34407" y="13259"/>
                  <a:pt x="34213" y="12402"/>
                  <a:pt x="33942" y="11560"/>
                </a:cubicBezTo>
                <a:cubicBezTo>
                  <a:pt x="33534" y="10309"/>
                  <a:pt x="32914" y="9152"/>
                  <a:pt x="32215" y="8038"/>
                </a:cubicBezTo>
                <a:cubicBezTo>
                  <a:pt x="31642" y="7132"/>
                  <a:pt x="30972" y="6304"/>
                  <a:pt x="30165" y="5596"/>
                </a:cubicBezTo>
                <a:cubicBezTo>
                  <a:pt x="29628" y="5133"/>
                  <a:pt x="29078" y="4676"/>
                  <a:pt x="28514" y="4247"/>
                </a:cubicBezTo>
                <a:cubicBezTo>
                  <a:pt x="27407" y="3397"/>
                  <a:pt x="26223" y="2662"/>
                  <a:pt x="24958" y="2062"/>
                </a:cubicBezTo>
                <a:cubicBezTo>
                  <a:pt x="23971" y="1586"/>
                  <a:pt x="22952" y="1345"/>
                  <a:pt x="21901" y="1345"/>
                </a:cubicBezTo>
                <a:cubicBezTo>
                  <a:pt x="21455" y="1345"/>
                  <a:pt x="21003" y="1388"/>
                  <a:pt x="20545" y="1476"/>
                </a:cubicBezTo>
                <a:cubicBezTo>
                  <a:pt x="19816" y="1620"/>
                  <a:pt x="19088" y="1791"/>
                  <a:pt x="18366" y="1969"/>
                </a:cubicBezTo>
                <a:cubicBezTo>
                  <a:pt x="17374" y="2220"/>
                  <a:pt x="16382" y="2468"/>
                  <a:pt x="15396" y="2748"/>
                </a:cubicBezTo>
                <a:cubicBezTo>
                  <a:pt x="13811" y="3205"/>
                  <a:pt x="12419" y="4026"/>
                  <a:pt x="11184" y="5118"/>
                </a:cubicBezTo>
                <a:cubicBezTo>
                  <a:pt x="9991" y="6168"/>
                  <a:pt x="8940" y="7346"/>
                  <a:pt x="8020" y="8638"/>
                </a:cubicBezTo>
                <a:cubicBezTo>
                  <a:pt x="7519" y="9339"/>
                  <a:pt x="7098" y="10088"/>
                  <a:pt x="6791" y="10895"/>
                </a:cubicBezTo>
                <a:cubicBezTo>
                  <a:pt x="6520" y="11588"/>
                  <a:pt x="6306" y="12302"/>
                  <a:pt x="6128" y="13024"/>
                </a:cubicBezTo>
                <a:cubicBezTo>
                  <a:pt x="5848" y="14145"/>
                  <a:pt x="5641" y="15280"/>
                  <a:pt x="5656" y="16445"/>
                </a:cubicBezTo>
                <a:cubicBezTo>
                  <a:pt x="5663" y="16765"/>
                  <a:pt x="5649" y="17088"/>
                  <a:pt x="5677" y="17408"/>
                </a:cubicBezTo>
                <a:cubicBezTo>
                  <a:pt x="5706" y="17758"/>
                  <a:pt x="5769" y="18107"/>
                  <a:pt x="5812" y="18459"/>
                </a:cubicBezTo>
                <a:cubicBezTo>
                  <a:pt x="5963" y="19658"/>
                  <a:pt x="6112" y="20858"/>
                  <a:pt x="6263" y="22049"/>
                </a:cubicBezTo>
                <a:cubicBezTo>
                  <a:pt x="6405" y="23129"/>
                  <a:pt x="6678" y="24164"/>
                  <a:pt x="7084" y="25170"/>
                </a:cubicBezTo>
                <a:cubicBezTo>
                  <a:pt x="7578" y="26385"/>
                  <a:pt x="8248" y="27506"/>
                  <a:pt x="8998" y="28578"/>
                </a:cubicBezTo>
                <a:cubicBezTo>
                  <a:pt x="9512" y="29320"/>
                  <a:pt x="10140" y="29949"/>
                  <a:pt x="10904" y="30447"/>
                </a:cubicBezTo>
                <a:cubicBezTo>
                  <a:pt x="11398" y="30770"/>
                  <a:pt x="11896" y="31099"/>
                  <a:pt x="12390" y="31426"/>
                </a:cubicBezTo>
                <a:cubicBezTo>
                  <a:pt x="13053" y="31861"/>
                  <a:pt x="13712" y="32312"/>
                  <a:pt x="14375" y="32741"/>
                </a:cubicBezTo>
                <a:cubicBezTo>
                  <a:pt x="14911" y="33077"/>
                  <a:pt x="15489" y="33327"/>
                  <a:pt x="16111" y="33455"/>
                </a:cubicBezTo>
                <a:cubicBezTo>
                  <a:pt x="16567" y="33555"/>
                  <a:pt x="17024" y="33584"/>
                  <a:pt x="17489" y="33604"/>
                </a:cubicBezTo>
                <a:cubicBezTo>
                  <a:pt x="17599" y="33609"/>
                  <a:pt x="17709" y="33612"/>
                  <a:pt x="17819" y="33612"/>
                </a:cubicBezTo>
                <a:cubicBezTo>
                  <a:pt x="18383" y="33612"/>
                  <a:pt x="18937" y="33547"/>
                  <a:pt x="19480" y="33404"/>
                </a:cubicBezTo>
                <a:cubicBezTo>
                  <a:pt x="20603" y="33112"/>
                  <a:pt x="21681" y="32718"/>
                  <a:pt x="22745" y="32256"/>
                </a:cubicBezTo>
                <a:cubicBezTo>
                  <a:pt x="24015" y="31699"/>
                  <a:pt x="25116" y="30912"/>
                  <a:pt x="25979" y="29813"/>
                </a:cubicBezTo>
                <a:cubicBezTo>
                  <a:pt x="26437" y="29220"/>
                  <a:pt x="26843" y="28598"/>
                  <a:pt x="27222" y="27955"/>
                </a:cubicBezTo>
                <a:cubicBezTo>
                  <a:pt x="27758" y="27035"/>
                  <a:pt x="28300" y="26120"/>
                  <a:pt x="28821" y="25186"/>
                </a:cubicBezTo>
                <a:cubicBezTo>
                  <a:pt x="29351" y="24235"/>
                  <a:pt x="29693" y="23206"/>
                  <a:pt x="30007" y="22164"/>
                </a:cubicBezTo>
                <a:cubicBezTo>
                  <a:pt x="30400" y="20879"/>
                  <a:pt x="30643" y="19564"/>
                  <a:pt x="30706" y="18229"/>
                </a:cubicBezTo>
                <a:cubicBezTo>
                  <a:pt x="30736" y="17694"/>
                  <a:pt x="30722" y="17158"/>
                  <a:pt x="30672" y="16630"/>
                </a:cubicBezTo>
                <a:cubicBezTo>
                  <a:pt x="30578" y="15579"/>
                  <a:pt x="30393" y="14551"/>
                  <a:pt x="30129" y="13531"/>
                </a:cubicBezTo>
                <a:cubicBezTo>
                  <a:pt x="29928" y="12788"/>
                  <a:pt x="29678" y="12066"/>
                  <a:pt x="29328" y="11380"/>
                </a:cubicBezTo>
                <a:cubicBezTo>
                  <a:pt x="28458" y="9667"/>
                  <a:pt x="27236" y="8225"/>
                  <a:pt x="25815" y="6940"/>
                </a:cubicBezTo>
                <a:cubicBezTo>
                  <a:pt x="24915" y="6126"/>
                  <a:pt x="23873" y="5526"/>
                  <a:pt x="22788" y="4989"/>
                </a:cubicBezTo>
                <a:cubicBezTo>
                  <a:pt x="21895" y="4554"/>
                  <a:pt x="20960" y="4268"/>
                  <a:pt x="19967" y="4204"/>
                </a:cubicBezTo>
                <a:cubicBezTo>
                  <a:pt x="19741" y="4188"/>
                  <a:pt x="19515" y="4179"/>
                  <a:pt x="19290" y="4179"/>
                </a:cubicBezTo>
                <a:cubicBezTo>
                  <a:pt x="18615" y="4179"/>
                  <a:pt x="17948" y="4260"/>
                  <a:pt x="17288" y="4468"/>
                </a:cubicBezTo>
                <a:cubicBezTo>
                  <a:pt x="16510" y="4712"/>
                  <a:pt x="15775" y="5048"/>
                  <a:pt x="15060" y="5447"/>
                </a:cubicBezTo>
                <a:cubicBezTo>
                  <a:pt x="14118" y="5982"/>
                  <a:pt x="13247" y="6618"/>
                  <a:pt x="12512" y="7418"/>
                </a:cubicBezTo>
                <a:cubicBezTo>
                  <a:pt x="11533" y="8467"/>
                  <a:pt x="10776" y="9667"/>
                  <a:pt x="10169" y="10961"/>
                </a:cubicBezTo>
                <a:cubicBezTo>
                  <a:pt x="9855" y="11617"/>
                  <a:pt x="9662" y="12316"/>
                  <a:pt x="9555" y="13031"/>
                </a:cubicBezTo>
                <a:cubicBezTo>
                  <a:pt x="9447" y="13746"/>
                  <a:pt x="9463" y="14465"/>
                  <a:pt x="9454" y="15180"/>
                </a:cubicBezTo>
                <a:cubicBezTo>
                  <a:pt x="9447" y="15681"/>
                  <a:pt x="9483" y="16172"/>
                  <a:pt x="9506" y="16673"/>
                </a:cubicBezTo>
                <a:cubicBezTo>
                  <a:pt x="9526" y="17122"/>
                  <a:pt x="9562" y="17573"/>
                  <a:pt x="9583" y="18022"/>
                </a:cubicBezTo>
                <a:cubicBezTo>
                  <a:pt x="9634" y="18851"/>
                  <a:pt x="9734" y="19679"/>
                  <a:pt x="9876" y="20500"/>
                </a:cubicBezTo>
                <a:cubicBezTo>
                  <a:pt x="10105" y="21835"/>
                  <a:pt x="10577" y="23078"/>
                  <a:pt x="11290" y="24228"/>
                </a:cubicBezTo>
                <a:cubicBezTo>
                  <a:pt x="11862" y="25150"/>
                  <a:pt x="12512" y="26007"/>
                  <a:pt x="13204" y="26841"/>
                </a:cubicBezTo>
                <a:cubicBezTo>
                  <a:pt x="13953" y="27757"/>
                  <a:pt x="14882" y="28463"/>
                  <a:pt x="15960" y="28956"/>
                </a:cubicBezTo>
                <a:cubicBezTo>
                  <a:pt x="16797" y="29341"/>
                  <a:pt x="17652" y="29530"/>
                  <a:pt x="18521" y="29530"/>
                </a:cubicBezTo>
                <a:cubicBezTo>
                  <a:pt x="19070" y="29530"/>
                  <a:pt x="19623" y="29455"/>
                  <a:pt x="20181" y="29306"/>
                </a:cubicBezTo>
                <a:cubicBezTo>
                  <a:pt x="21580" y="28927"/>
                  <a:pt x="22881" y="28320"/>
                  <a:pt x="24094" y="27520"/>
                </a:cubicBezTo>
                <a:cubicBezTo>
                  <a:pt x="24631" y="27164"/>
                  <a:pt x="25109" y="26749"/>
                  <a:pt x="25522" y="26264"/>
                </a:cubicBezTo>
                <a:cubicBezTo>
                  <a:pt x="26243" y="25450"/>
                  <a:pt x="26737" y="24500"/>
                  <a:pt x="27073" y="23472"/>
                </a:cubicBezTo>
                <a:cubicBezTo>
                  <a:pt x="27565" y="21979"/>
                  <a:pt x="27980" y="20464"/>
                  <a:pt x="28365" y="18944"/>
                </a:cubicBezTo>
                <a:cubicBezTo>
                  <a:pt x="28643" y="17873"/>
                  <a:pt x="28758" y="16788"/>
                  <a:pt x="28679" y="15681"/>
                </a:cubicBezTo>
                <a:cubicBezTo>
                  <a:pt x="28622" y="14937"/>
                  <a:pt x="28435" y="14224"/>
                  <a:pt x="28221" y="13523"/>
                </a:cubicBezTo>
                <a:cubicBezTo>
                  <a:pt x="27765" y="12023"/>
                  <a:pt x="27064" y="10661"/>
                  <a:pt x="26015" y="9488"/>
                </a:cubicBezTo>
                <a:cubicBezTo>
                  <a:pt x="25165" y="8532"/>
                  <a:pt x="24130" y="7853"/>
                  <a:pt x="22894" y="7497"/>
                </a:cubicBezTo>
                <a:cubicBezTo>
                  <a:pt x="22186" y="7287"/>
                  <a:pt x="21468" y="7187"/>
                  <a:pt x="20747" y="7187"/>
                </a:cubicBezTo>
                <a:cubicBezTo>
                  <a:pt x="20140" y="7187"/>
                  <a:pt x="19531" y="7258"/>
                  <a:pt x="18923" y="7396"/>
                </a:cubicBezTo>
                <a:cubicBezTo>
                  <a:pt x="17917" y="7625"/>
                  <a:pt x="16975" y="8011"/>
                  <a:pt x="16096" y="8561"/>
                </a:cubicBezTo>
                <a:cubicBezTo>
                  <a:pt x="15317" y="9060"/>
                  <a:pt x="14632" y="9660"/>
                  <a:pt x="14011" y="10338"/>
                </a:cubicBezTo>
                <a:cubicBezTo>
                  <a:pt x="13340" y="11067"/>
                  <a:pt x="12733" y="11838"/>
                  <a:pt x="12291" y="12724"/>
                </a:cubicBezTo>
                <a:cubicBezTo>
                  <a:pt x="11847" y="13602"/>
                  <a:pt x="11576" y="14524"/>
                  <a:pt x="11526" y="15509"/>
                </a:cubicBezTo>
                <a:cubicBezTo>
                  <a:pt x="11483" y="16316"/>
                  <a:pt x="11540" y="17115"/>
                  <a:pt x="11675" y="17915"/>
                </a:cubicBezTo>
                <a:cubicBezTo>
                  <a:pt x="11948" y="19537"/>
                  <a:pt x="12462" y="21072"/>
                  <a:pt x="13211" y="22536"/>
                </a:cubicBezTo>
                <a:cubicBezTo>
                  <a:pt x="13797" y="23671"/>
                  <a:pt x="14632" y="24550"/>
                  <a:pt x="15739" y="25177"/>
                </a:cubicBezTo>
                <a:cubicBezTo>
                  <a:pt x="16474" y="25596"/>
                  <a:pt x="17245" y="25803"/>
                  <a:pt x="18049" y="25803"/>
                </a:cubicBezTo>
                <a:cubicBezTo>
                  <a:pt x="18330" y="25803"/>
                  <a:pt x="18614" y="25778"/>
                  <a:pt x="18903" y="25727"/>
                </a:cubicBezTo>
                <a:cubicBezTo>
                  <a:pt x="19816" y="25571"/>
                  <a:pt x="20603" y="25143"/>
                  <a:pt x="21289" y="24528"/>
                </a:cubicBezTo>
                <a:cubicBezTo>
                  <a:pt x="22380" y="23542"/>
                  <a:pt x="23208" y="22365"/>
                  <a:pt x="23787" y="21014"/>
                </a:cubicBezTo>
                <a:cubicBezTo>
                  <a:pt x="24173" y="20121"/>
                  <a:pt x="24552" y="19221"/>
                  <a:pt x="24937" y="18322"/>
                </a:cubicBezTo>
                <a:cubicBezTo>
                  <a:pt x="25123" y="17886"/>
                  <a:pt x="25280" y="17444"/>
                  <a:pt x="25380" y="16980"/>
                </a:cubicBezTo>
                <a:cubicBezTo>
                  <a:pt x="25530" y="16251"/>
                  <a:pt x="25573" y="15523"/>
                  <a:pt x="25373" y="14794"/>
                </a:cubicBezTo>
                <a:cubicBezTo>
                  <a:pt x="25165" y="14052"/>
                  <a:pt x="24879" y="13331"/>
                  <a:pt x="24536" y="12638"/>
                </a:cubicBezTo>
                <a:cubicBezTo>
                  <a:pt x="24288" y="12138"/>
                  <a:pt x="23937" y="11709"/>
                  <a:pt x="23481" y="11374"/>
                </a:cubicBezTo>
                <a:cubicBezTo>
                  <a:pt x="23224" y="11188"/>
                  <a:pt x="22951" y="11010"/>
                  <a:pt x="22673" y="10846"/>
                </a:cubicBezTo>
                <a:cubicBezTo>
                  <a:pt x="21948" y="10413"/>
                  <a:pt x="21162" y="10237"/>
                  <a:pt x="20346" y="10237"/>
                </a:cubicBezTo>
                <a:cubicBezTo>
                  <a:pt x="20150" y="10237"/>
                  <a:pt x="19952" y="10247"/>
                  <a:pt x="19753" y="10266"/>
                </a:cubicBezTo>
                <a:cubicBezTo>
                  <a:pt x="19117" y="10325"/>
                  <a:pt x="18553" y="10582"/>
                  <a:pt x="18039" y="10952"/>
                </a:cubicBezTo>
                <a:cubicBezTo>
                  <a:pt x="17252" y="11509"/>
                  <a:pt x="16675" y="12253"/>
                  <a:pt x="16246" y="13103"/>
                </a:cubicBezTo>
                <a:cubicBezTo>
                  <a:pt x="15753" y="14052"/>
                  <a:pt x="15439" y="15074"/>
                  <a:pt x="15175" y="16102"/>
                </a:cubicBezTo>
                <a:cubicBezTo>
                  <a:pt x="14954" y="16993"/>
                  <a:pt x="14796" y="17893"/>
                  <a:pt x="14810" y="18815"/>
                </a:cubicBezTo>
                <a:cubicBezTo>
                  <a:pt x="14810" y="18944"/>
                  <a:pt x="14832" y="19072"/>
                  <a:pt x="14839" y="19201"/>
                </a:cubicBezTo>
                <a:cubicBezTo>
                  <a:pt x="14868" y="19929"/>
                  <a:pt x="15017" y="20635"/>
                  <a:pt x="15297" y="21307"/>
                </a:cubicBezTo>
                <a:cubicBezTo>
                  <a:pt x="15453" y="21686"/>
                  <a:pt x="15667" y="22029"/>
                  <a:pt x="16003" y="22272"/>
                </a:cubicBezTo>
                <a:cubicBezTo>
                  <a:pt x="16387" y="22553"/>
                  <a:pt x="16801" y="22713"/>
                  <a:pt x="17243" y="22713"/>
                </a:cubicBezTo>
                <a:cubicBezTo>
                  <a:pt x="17418" y="22713"/>
                  <a:pt x="17598" y="22688"/>
                  <a:pt x="17782" y="22636"/>
                </a:cubicBezTo>
                <a:cubicBezTo>
                  <a:pt x="18281" y="22493"/>
                  <a:pt x="18718" y="22229"/>
                  <a:pt x="19110" y="21887"/>
                </a:cubicBezTo>
                <a:cubicBezTo>
                  <a:pt x="19952" y="21143"/>
                  <a:pt x="20637" y="20272"/>
                  <a:pt x="21230" y="19323"/>
                </a:cubicBezTo>
                <a:cubicBezTo>
                  <a:pt x="21381" y="19079"/>
                  <a:pt x="21494" y="18829"/>
                  <a:pt x="21559" y="18551"/>
                </a:cubicBezTo>
                <a:cubicBezTo>
                  <a:pt x="21717" y="17915"/>
                  <a:pt x="21688" y="17273"/>
                  <a:pt x="21537" y="16644"/>
                </a:cubicBezTo>
                <a:cubicBezTo>
                  <a:pt x="21409" y="16066"/>
                  <a:pt x="21223" y="15502"/>
                  <a:pt x="21059" y="14930"/>
                </a:cubicBezTo>
                <a:cubicBezTo>
                  <a:pt x="20996" y="14709"/>
                  <a:pt x="20917" y="14488"/>
                  <a:pt x="20838" y="14273"/>
                </a:cubicBezTo>
                <a:cubicBezTo>
                  <a:pt x="20752" y="14030"/>
                  <a:pt x="20574" y="13881"/>
                  <a:pt x="20331" y="13802"/>
                </a:cubicBezTo>
                <a:cubicBezTo>
                  <a:pt x="20129" y="13737"/>
                  <a:pt x="19924" y="13708"/>
                  <a:pt x="19714" y="13708"/>
                </a:cubicBezTo>
                <a:cubicBezTo>
                  <a:pt x="19649" y="13708"/>
                  <a:pt x="19583" y="13711"/>
                  <a:pt x="19516" y="13716"/>
                </a:cubicBezTo>
                <a:cubicBezTo>
                  <a:pt x="18831" y="13788"/>
                  <a:pt x="18217" y="14066"/>
                  <a:pt x="17653" y="14452"/>
                </a:cubicBezTo>
                <a:cubicBezTo>
                  <a:pt x="17417" y="14616"/>
                  <a:pt x="17268" y="14837"/>
                  <a:pt x="17182" y="15108"/>
                </a:cubicBezTo>
                <a:cubicBezTo>
                  <a:pt x="17132" y="15280"/>
                  <a:pt x="17090" y="15451"/>
                  <a:pt x="17060" y="15622"/>
                </a:cubicBezTo>
                <a:cubicBezTo>
                  <a:pt x="16975" y="16066"/>
                  <a:pt x="16975" y="16508"/>
                  <a:pt x="16988" y="16951"/>
                </a:cubicBezTo>
                <a:cubicBezTo>
                  <a:pt x="16995" y="17151"/>
                  <a:pt x="17018" y="17365"/>
                  <a:pt x="17074" y="17559"/>
                </a:cubicBezTo>
                <a:cubicBezTo>
                  <a:pt x="17160" y="17859"/>
                  <a:pt x="17203" y="18173"/>
                  <a:pt x="17232" y="18479"/>
                </a:cubicBezTo>
                <a:cubicBezTo>
                  <a:pt x="17246" y="18608"/>
                  <a:pt x="17275" y="18736"/>
                  <a:pt x="17304" y="18865"/>
                </a:cubicBezTo>
                <a:cubicBezTo>
                  <a:pt x="17331" y="19000"/>
                  <a:pt x="17424" y="19072"/>
                  <a:pt x="17561" y="19086"/>
                </a:cubicBezTo>
                <a:cubicBezTo>
                  <a:pt x="17655" y="19100"/>
                  <a:pt x="17747" y="19107"/>
                  <a:pt x="17838" y="19107"/>
                </a:cubicBezTo>
                <a:cubicBezTo>
                  <a:pt x="18231" y="19107"/>
                  <a:pt x="18593" y="18977"/>
                  <a:pt x="18889" y="18694"/>
                </a:cubicBezTo>
                <a:cubicBezTo>
                  <a:pt x="19424" y="18193"/>
                  <a:pt x="19503" y="17544"/>
                  <a:pt x="19388" y="16858"/>
                </a:cubicBezTo>
                <a:cubicBezTo>
                  <a:pt x="19309" y="16394"/>
                  <a:pt x="19189" y="15944"/>
                  <a:pt x="19067" y="15487"/>
                </a:cubicBezTo>
                <a:cubicBezTo>
                  <a:pt x="19045" y="15387"/>
                  <a:pt x="19018" y="15266"/>
                  <a:pt x="18910" y="15216"/>
                </a:cubicBezTo>
                <a:cubicBezTo>
                  <a:pt x="18876" y="15201"/>
                  <a:pt x="18837" y="15194"/>
                  <a:pt x="18797" y="15194"/>
                </a:cubicBezTo>
                <a:cubicBezTo>
                  <a:pt x="18664" y="15194"/>
                  <a:pt x="18511" y="15267"/>
                  <a:pt x="18445" y="15365"/>
                </a:cubicBezTo>
                <a:cubicBezTo>
                  <a:pt x="18296" y="15595"/>
                  <a:pt x="18138" y="15816"/>
                  <a:pt x="17989" y="16037"/>
                </a:cubicBezTo>
                <a:cubicBezTo>
                  <a:pt x="17960" y="16080"/>
                  <a:pt x="17938" y="16130"/>
                  <a:pt x="17895" y="16208"/>
                </a:cubicBezTo>
                <a:cubicBezTo>
                  <a:pt x="17996" y="16166"/>
                  <a:pt x="18060" y="16136"/>
                  <a:pt x="18118" y="16116"/>
                </a:cubicBezTo>
                <a:cubicBezTo>
                  <a:pt x="18172" y="16091"/>
                  <a:pt x="18225" y="16081"/>
                  <a:pt x="18279" y="16081"/>
                </a:cubicBezTo>
                <a:cubicBezTo>
                  <a:pt x="18367" y="16081"/>
                  <a:pt x="18454" y="16109"/>
                  <a:pt x="18538" y="16145"/>
                </a:cubicBezTo>
                <a:cubicBezTo>
                  <a:pt x="18646" y="16188"/>
                  <a:pt x="18632" y="16301"/>
                  <a:pt x="18653" y="16387"/>
                </a:cubicBezTo>
                <a:cubicBezTo>
                  <a:pt x="18745" y="16693"/>
                  <a:pt x="18810" y="17016"/>
                  <a:pt x="18923" y="17316"/>
                </a:cubicBezTo>
                <a:cubicBezTo>
                  <a:pt x="19018" y="17559"/>
                  <a:pt x="18953" y="17758"/>
                  <a:pt x="18817" y="17945"/>
                </a:cubicBezTo>
                <a:cubicBezTo>
                  <a:pt x="18725" y="18065"/>
                  <a:pt x="18623" y="18179"/>
                  <a:pt x="18510" y="18279"/>
                </a:cubicBezTo>
                <a:cubicBezTo>
                  <a:pt x="18347" y="18417"/>
                  <a:pt x="18169" y="18461"/>
                  <a:pt x="17981" y="18461"/>
                </a:cubicBezTo>
                <a:cubicBezTo>
                  <a:pt x="17856" y="18461"/>
                  <a:pt x="17727" y="18441"/>
                  <a:pt x="17595" y="18416"/>
                </a:cubicBezTo>
                <a:cubicBezTo>
                  <a:pt x="17581" y="18294"/>
                  <a:pt x="17575" y="18193"/>
                  <a:pt x="17561" y="18094"/>
                </a:cubicBezTo>
                <a:cubicBezTo>
                  <a:pt x="17532" y="17859"/>
                  <a:pt x="17532" y="17616"/>
                  <a:pt x="17467" y="17388"/>
                </a:cubicBezTo>
                <a:cubicBezTo>
                  <a:pt x="17338" y="16908"/>
                  <a:pt x="17331" y="16430"/>
                  <a:pt x="17354" y="15944"/>
                </a:cubicBezTo>
                <a:cubicBezTo>
                  <a:pt x="17367" y="15645"/>
                  <a:pt x="17439" y="15374"/>
                  <a:pt x="17703" y="15194"/>
                </a:cubicBezTo>
                <a:cubicBezTo>
                  <a:pt x="18260" y="14817"/>
                  <a:pt x="18853" y="14537"/>
                  <a:pt x="19539" y="14501"/>
                </a:cubicBezTo>
                <a:cubicBezTo>
                  <a:pt x="19573" y="14500"/>
                  <a:pt x="19607" y="14500"/>
                  <a:pt x="19639" y="14500"/>
                </a:cubicBezTo>
                <a:cubicBezTo>
                  <a:pt x="20157" y="14500"/>
                  <a:pt x="20364" y="14662"/>
                  <a:pt x="20538" y="15187"/>
                </a:cubicBezTo>
                <a:cubicBezTo>
                  <a:pt x="20723" y="15759"/>
                  <a:pt x="20894" y="16337"/>
                  <a:pt x="20989" y="16930"/>
                </a:cubicBezTo>
                <a:cubicBezTo>
                  <a:pt x="21002" y="17059"/>
                  <a:pt x="21002" y="17194"/>
                  <a:pt x="20973" y="17316"/>
                </a:cubicBezTo>
                <a:cubicBezTo>
                  <a:pt x="20881" y="17837"/>
                  <a:pt x="20660" y="18301"/>
                  <a:pt x="20373" y="18743"/>
                </a:cubicBezTo>
                <a:cubicBezTo>
                  <a:pt x="19967" y="19372"/>
                  <a:pt x="19510" y="19972"/>
                  <a:pt x="19018" y="20543"/>
                </a:cubicBezTo>
                <a:cubicBezTo>
                  <a:pt x="18659" y="20951"/>
                  <a:pt x="18267" y="21314"/>
                  <a:pt x="17789" y="21587"/>
                </a:cubicBezTo>
                <a:cubicBezTo>
                  <a:pt x="17582" y="21701"/>
                  <a:pt x="17374" y="21750"/>
                  <a:pt x="17160" y="21750"/>
                </a:cubicBezTo>
                <a:cubicBezTo>
                  <a:pt x="17040" y="21750"/>
                  <a:pt x="16919" y="21735"/>
                  <a:pt x="16796" y="21707"/>
                </a:cubicBezTo>
                <a:cubicBezTo>
                  <a:pt x="16233" y="21578"/>
                  <a:pt x="15854" y="21215"/>
                  <a:pt x="15633" y="20701"/>
                </a:cubicBezTo>
                <a:cubicBezTo>
                  <a:pt x="15403" y="20180"/>
                  <a:pt x="15275" y="19622"/>
                  <a:pt x="15254" y="19050"/>
                </a:cubicBezTo>
                <a:cubicBezTo>
                  <a:pt x="15239" y="18815"/>
                  <a:pt x="15239" y="18579"/>
                  <a:pt x="15254" y="18337"/>
                </a:cubicBezTo>
                <a:cubicBezTo>
                  <a:pt x="15261" y="18087"/>
                  <a:pt x="15275" y="17837"/>
                  <a:pt x="15317" y="17586"/>
                </a:cubicBezTo>
                <a:cubicBezTo>
                  <a:pt x="15475" y="16565"/>
                  <a:pt x="15753" y="15573"/>
                  <a:pt x="16118" y="14609"/>
                </a:cubicBezTo>
                <a:cubicBezTo>
                  <a:pt x="16467" y="13694"/>
                  <a:pt x="16946" y="12873"/>
                  <a:pt x="17653" y="12188"/>
                </a:cubicBezTo>
                <a:cubicBezTo>
                  <a:pt x="18348" y="11505"/>
                  <a:pt x="19143" y="11155"/>
                  <a:pt x="20055" y="11155"/>
                </a:cubicBezTo>
                <a:cubicBezTo>
                  <a:pt x="20278" y="11155"/>
                  <a:pt x="20508" y="11176"/>
                  <a:pt x="20745" y="11218"/>
                </a:cubicBezTo>
                <a:cubicBezTo>
                  <a:pt x="21553" y="11360"/>
                  <a:pt x="22281" y="11696"/>
                  <a:pt x="22944" y="12160"/>
                </a:cubicBezTo>
                <a:cubicBezTo>
                  <a:pt x="23438" y="12503"/>
                  <a:pt x="23823" y="12938"/>
                  <a:pt x="24116" y="13459"/>
                </a:cubicBezTo>
                <a:cubicBezTo>
                  <a:pt x="24480" y="14116"/>
                  <a:pt x="24730" y="14817"/>
                  <a:pt x="24922" y="15530"/>
                </a:cubicBezTo>
                <a:cubicBezTo>
                  <a:pt x="24980" y="15717"/>
                  <a:pt x="25001" y="15909"/>
                  <a:pt x="25008" y="16102"/>
                </a:cubicBezTo>
                <a:cubicBezTo>
                  <a:pt x="25037" y="16608"/>
                  <a:pt x="24879" y="17079"/>
                  <a:pt x="24680" y="17544"/>
                </a:cubicBezTo>
                <a:cubicBezTo>
                  <a:pt x="24331" y="18358"/>
                  <a:pt x="23979" y="19172"/>
                  <a:pt x="23630" y="19986"/>
                </a:cubicBezTo>
                <a:cubicBezTo>
                  <a:pt x="23380" y="20593"/>
                  <a:pt x="23131" y="21201"/>
                  <a:pt x="22766" y="21749"/>
                </a:cubicBezTo>
                <a:cubicBezTo>
                  <a:pt x="22231" y="22586"/>
                  <a:pt x="21609" y="23350"/>
                  <a:pt x="20809" y="23943"/>
                </a:cubicBezTo>
                <a:cubicBezTo>
                  <a:pt x="20123" y="24442"/>
                  <a:pt x="19374" y="24807"/>
                  <a:pt x="18495" y="24843"/>
                </a:cubicBezTo>
                <a:cubicBezTo>
                  <a:pt x="18420" y="24846"/>
                  <a:pt x="18346" y="24847"/>
                  <a:pt x="18271" y="24847"/>
                </a:cubicBezTo>
                <a:cubicBezTo>
                  <a:pt x="17545" y="24847"/>
                  <a:pt x="16844" y="24719"/>
                  <a:pt x="16203" y="24349"/>
                </a:cubicBezTo>
                <a:cubicBezTo>
                  <a:pt x="15161" y="23743"/>
                  <a:pt x="14318" y="22929"/>
                  <a:pt x="13775" y="21835"/>
                </a:cubicBezTo>
                <a:cubicBezTo>
                  <a:pt x="13190" y="20665"/>
                  <a:pt x="12769" y="19444"/>
                  <a:pt x="12462" y="18179"/>
                </a:cubicBezTo>
                <a:cubicBezTo>
                  <a:pt x="12248" y="17280"/>
                  <a:pt x="12083" y="16380"/>
                  <a:pt x="12169" y="15444"/>
                </a:cubicBezTo>
                <a:cubicBezTo>
                  <a:pt x="12219" y="14902"/>
                  <a:pt x="12325" y="14380"/>
                  <a:pt x="12561" y="13888"/>
                </a:cubicBezTo>
                <a:cubicBezTo>
                  <a:pt x="13376" y="12138"/>
                  <a:pt x="14568" y="10703"/>
                  <a:pt x="16132" y="9581"/>
                </a:cubicBezTo>
                <a:cubicBezTo>
                  <a:pt x="17424" y="8647"/>
                  <a:pt x="18867" y="8117"/>
                  <a:pt x="20481" y="8097"/>
                </a:cubicBezTo>
                <a:cubicBezTo>
                  <a:pt x="20522" y="8096"/>
                  <a:pt x="20562" y="8096"/>
                  <a:pt x="20602" y="8096"/>
                </a:cubicBezTo>
                <a:cubicBezTo>
                  <a:pt x="21905" y="8096"/>
                  <a:pt x="23107" y="8445"/>
                  <a:pt x="24223" y="9125"/>
                </a:cubicBezTo>
                <a:cubicBezTo>
                  <a:pt x="25116" y="9660"/>
                  <a:pt x="25815" y="10395"/>
                  <a:pt x="26408" y="11231"/>
                </a:cubicBezTo>
                <a:cubicBezTo>
                  <a:pt x="27073" y="12181"/>
                  <a:pt x="27565" y="13223"/>
                  <a:pt x="27894" y="14337"/>
                </a:cubicBezTo>
                <a:cubicBezTo>
                  <a:pt x="28086" y="14980"/>
                  <a:pt x="28250" y="15631"/>
                  <a:pt x="28293" y="16301"/>
                </a:cubicBezTo>
                <a:cubicBezTo>
                  <a:pt x="28336" y="17016"/>
                  <a:pt x="28300" y="17722"/>
                  <a:pt x="28115" y="18416"/>
                </a:cubicBezTo>
                <a:cubicBezTo>
                  <a:pt x="27815" y="19521"/>
                  <a:pt x="27493" y="20622"/>
                  <a:pt x="27179" y="21722"/>
                </a:cubicBezTo>
                <a:cubicBezTo>
                  <a:pt x="26936" y="22557"/>
                  <a:pt x="26629" y="23371"/>
                  <a:pt x="26243" y="24149"/>
                </a:cubicBezTo>
                <a:cubicBezTo>
                  <a:pt x="25772" y="25107"/>
                  <a:pt x="25145" y="25921"/>
                  <a:pt x="24252" y="26528"/>
                </a:cubicBezTo>
                <a:cubicBezTo>
                  <a:pt x="22973" y="27392"/>
                  <a:pt x="21580" y="28014"/>
                  <a:pt x="20089" y="28391"/>
                </a:cubicBezTo>
                <a:cubicBezTo>
                  <a:pt x="19599" y="28511"/>
                  <a:pt x="19109" y="28573"/>
                  <a:pt x="18619" y="28573"/>
                </a:cubicBezTo>
                <a:cubicBezTo>
                  <a:pt x="18295" y="28573"/>
                  <a:pt x="17971" y="28546"/>
                  <a:pt x="17647" y="28492"/>
                </a:cubicBezTo>
                <a:cubicBezTo>
                  <a:pt x="16132" y="28228"/>
                  <a:pt x="14882" y="27470"/>
                  <a:pt x="13847" y="26363"/>
                </a:cubicBezTo>
                <a:cubicBezTo>
                  <a:pt x="13112" y="25578"/>
                  <a:pt x="12483" y="24699"/>
                  <a:pt x="11862" y="23815"/>
                </a:cubicBezTo>
                <a:cubicBezTo>
                  <a:pt x="11254" y="22942"/>
                  <a:pt x="10834" y="21993"/>
                  <a:pt x="10568" y="20971"/>
                </a:cubicBezTo>
                <a:cubicBezTo>
                  <a:pt x="10268" y="19808"/>
                  <a:pt x="10140" y="18615"/>
                  <a:pt x="10054" y="17415"/>
                </a:cubicBezTo>
                <a:cubicBezTo>
                  <a:pt x="10011" y="16815"/>
                  <a:pt x="9977" y="16215"/>
                  <a:pt x="9968" y="15615"/>
                </a:cubicBezTo>
                <a:cubicBezTo>
                  <a:pt x="9955" y="14830"/>
                  <a:pt x="9919" y="14046"/>
                  <a:pt x="9998" y="13259"/>
                </a:cubicBezTo>
                <a:cubicBezTo>
                  <a:pt x="10047" y="12760"/>
                  <a:pt x="10176" y="12266"/>
                  <a:pt x="10354" y="11795"/>
                </a:cubicBezTo>
                <a:cubicBezTo>
                  <a:pt x="10568" y="11245"/>
                  <a:pt x="10848" y="10731"/>
                  <a:pt x="11154" y="10224"/>
                </a:cubicBezTo>
                <a:cubicBezTo>
                  <a:pt x="11718" y="9317"/>
                  <a:pt x="12340" y="8453"/>
                  <a:pt x="13132" y="7725"/>
                </a:cubicBezTo>
                <a:cubicBezTo>
                  <a:pt x="14118" y="6804"/>
                  <a:pt x="15232" y="6076"/>
                  <a:pt x="16474" y="5539"/>
                </a:cubicBezTo>
                <a:cubicBezTo>
                  <a:pt x="17304" y="5182"/>
                  <a:pt x="18155" y="5025"/>
                  <a:pt x="19024" y="5025"/>
                </a:cubicBezTo>
                <a:cubicBezTo>
                  <a:pt x="19404" y="5025"/>
                  <a:pt x="19788" y="5055"/>
                  <a:pt x="20175" y="5111"/>
                </a:cubicBezTo>
                <a:cubicBezTo>
                  <a:pt x="20996" y="5233"/>
                  <a:pt x="21774" y="5497"/>
                  <a:pt x="22523" y="5862"/>
                </a:cubicBezTo>
                <a:cubicBezTo>
                  <a:pt x="23745" y="6446"/>
                  <a:pt x="24872" y="7168"/>
                  <a:pt x="25851" y="8117"/>
                </a:cubicBezTo>
                <a:cubicBezTo>
                  <a:pt x="26859" y="9103"/>
                  <a:pt x="27750" y="10181"/>
                  <a:pt x="28507" y="11360"/>
                </a:cubicBezTo>
                <a:cubicBezTo>
                  <a:pt x="28992" y="12109"/>
                  <a:pt x="29351" y="12923"/>
                  <a:pt x="29585" y="13788"/>
                </a:cubicBezTo>
                <a:cubicBezTo>
                  <a:pt x="29815" y="14637"/>
                  <a:pt x="29978" y="15502"/>
                  <a:pt x="30107" y="16373"/>
                </a:cubicBezTo>
                <a:cubicBezTo>
                  <a:pt x="30165" y="16772"/>
                  <a:pt x="30235" y="17173"/>
                  <a:pt x="30257" y="17573"/>
                </a:cubicBezTo>
                <a:cubicBezTo>
                  <a:pt x="30271" y="17987"/>
                  <a:pt x="30257" y="18400"/>
                  <a:pt x="30228" y="18822"/>
                </a:cubicBezTo>
                <a:cubicBezTo>
                  <a:pt x="30165" y="19580"/>
                  <a:pt x="29978" y="20315"/>
                  <a:pt x="29779" y="21043"/>
                </a:cubicBezTo>
                <a:cubicBezTo>
                  <a:pt x="29457" y="22186"/>
                  <a:pt x="29100" y="23321"/>
                  <a:pt x="28543" y="24379"/>
                </a:cubicBezTo>
                <a:cubicBezTo>
                  <a:pt x="27822" y="25756"/>
                  <a:pt x="27022" y="27085"/>
                  <a:pt x="26158" y="28370"/>
                </a:cubicBezTo>
                <a:cubicBezTo>
                  <a:pt x="25287" y="29676"/>
                  <a:pt x="24108" y="30627"/>
                  <a:pt x="22687" y="31284"/>
                </a:cubicBezTo>
                <a:cubicBezTo>
                  <a:pt x="21717" y="31719"/>
                  <a:pt x="20723" y="32069"/>
                  <a:pt x="19703" y="32369"/>
                </a:cubicBezTo>
                <a:cubicBezTo>
                  <a:pt x="19162" y="32530"/>
                  <a:pt x="18613" y="32622"/>
                  <a:pt x="18049" y="32622"/>
                </a:cubicBezTo>
                <a:cubicBezTo>
                  <a:pt x="17989" y="32622"/>
                  <a:pt x="17928" y="32621"/>
                  <a:pt x="17868" y="32619"/>
                </a:cubicBezTo>
                <a:cubicBezTo>
                  <a:pt x="17674" y="32612"/>
                  <a:pt x="17482" y="32619"/>
                  <a:pt x="17288" y="32605"/>
                </a:cubicBezTo>
                <a:cubicBezTo>
                  <a:pt x="16560" y="32562"/>
                  <a:pt x="15854" y="32427"/>
                  <a:pt x="15196" y="32091"/>
                </a:cubicBezTo>
                <a:cubicBezTo>
                  <a:pt x="14853" y="31913"/>
                  <a:pt x="14519" y="31712"/>
                  <a:pt x="14190" y="31498"/>
                </a:cubicBezTo>
                <a:cubicBezTo>
                  <a:pt x="13148" y="30812"/>
                  <a:pt x="12104" y="30120"/>
                  <a:pt x="11069" y="29419"/>
                </a:cubicBezTo>
                <a:cubicBezTo>
                  <a:pt x="10433" y="28991"/>
                  <a:pt x="9898" y="28463"/>
                  <a:pt x="9447" y="27842"/>
                </a:cubicBezTo>
                <a:cubicBezTo>
                  <a:pt x="8870" y="27042"/>
                  <a:pt x="8369" y="26192"/>
                  <a:pt x="7920" y="25314"/>
                </a:cubicBezTo>
                <a:cubicBezTo>
                  <a:pt x="7440" y="24385"/>
                  <a:pt x="7106" y="23414"/>
                  <a:pt x="6913" y="22385"/>
                </a:cubicBezTo>
                <a:cubicBezTo>
                  <a:pt x="6734" y="21407"/>
                  <a:pt x="6642" y="20414"/>
                  <a:pt x="6520" y="19422"/>
                </a:cubicBezTo>
                <a:cubicBezTo>
                  <a:pt x="6441" y="18822"/>
                  <a:pt x="6369" y="18222"/>
                  <a:pt x="6284" y="17622"/>
                </a:cubicBezTo>
                <a:cubicBezTo>
                  <a:pt x="6191" y="16908"/>
                  <a:pt x="6148" y="16202"/>
                  <a:pt x="6220" y="15480"/>
                </a:cubicBezTo>
                <a:cubicBezTo>
                  <a:pt x="6313" y="14474"/>
                  <a:pt x="6534" y="13488"/>
                  <a:pt x="6806" y="12517"/>
                </a:cubicBezTo>
                <a:cubicBezTo>
                  <a:pt x="7226" y="11017"/>
                  <a:pt x="7927" y="9653"/>
                  <a:pt x="8890" y="8439"/>
                </a:cubicBezTo>
                <a:cubicBezTo>
                  <a:pt x="9634" y="7504"/>
                  <a:pt x="10448" y="6640"/>
                  <a:pt x="11348" y="5853"/>
                </a:cubicBezTo>
                <a:cubicBezTo>
                  <a:pt x="12404" y="4940"/>
                  <a:pt x="13576" y="4211"/>
                  <a:pt x="14896" y="3733"/>
                </a:cubicBezTo>
                <a:cubicBezTo>
                  <a:pt x="16217" y="3248"/>
                  <a:pt x="17568" y="2862"/>
                  <a:pt x="18939" y="2540"/>
                </a:cubicBezTo>
                <a:cubicBezTo>
                  <a:pt x="19710" y="2355"/>
                  <a:pt x="20488" y="2211"/>
                  <a:pt x="21289" y="2204"/>
                </a:cubicBezTo>
                <a:cubicBezTo>
                  <a:pt x="21767" y="2204"/>
                  <a:pt x="22245" y="2227"/>
                  <a:pt x="22716" y="2319"/>
                </a:cubicBezTo>
                <a:cubicBezTo>
                  <a:pt x="23637" y="2490"/>
                  <a:pt x="24494" y="2840"/>
                  <a:pt x="25308" y="3298"/>
                </a:cubicBezTo>
                <a:cubicBezTo>
                  <a:pt x="26559" y="3997"/>
                  <a:pt x="27736" y="4804"/>
                  <a:pt x="28837" y="5725"/>
                </a:cubicBezTo>
                <a:cubicBezTo>
                  <a:pt x="29472" y="6254"/>
                  <a:pt x="30093" y="6796"/>
                  <a:pt x="30650" y="7418"/>
                </a:cubicBezTo>
                <a:cubicBezTo>
                  <a:pt x="31229" y="8067"/>
                  <a:pt x="31707" y="8789"/>
                  <a:pt x="32156" y="9531"/>
                </a:cubicBezTo>
                <a:cubicBezTo>
                  <a:pt x="32914" y="10767"/>
                  <a:pt x="33449" y="12088"/>
                  <a:pt x="33771" y="13502"/>
                </a:cubicBezTo>
                <a:cubicBezTo>
                  <a:pt x="33963" y="14380"/>
                  <a:pt x="34048" y="15280"/>
                  <a:pt x="34120" y="16172"/>
                </a:cubicBezTo>
                <a:cubicBezTo>
                  <a:pt x="34170" y="16779"/>
                  <a:pt x="34220" y="17388"/>
                  <a:pt x="34249" y="17994"/>
                </a:cubicBezTo>
                <a:cubicBezTo>
                  <a:pt x="34285" y="18680"/>
                  <a:pt x="34306" y="19372"/>
                  <a:pt x="34328" y="20058"/>
                </a:cubicBezTo>
                <a:cubicBezTo>
                  <a:pt x="34335" y="20371"/>
                  <a:pt x="34299" y="20687"/>
                  <a:pt x="34299" y="21000"/>
                </a:cubicBezTo>
                <a:cubicBezTo>
                  <a:pt x="34299" y="21578"/>
                  <a:pt x="34285" y="22157"/>
                  <a:pt x="34220" y="22735"/>
                </a:cubicBezTo>
                <a:cubicBezTo>
                  <a:pt x="34134" y="23542"/>
                  <a:pt x="33949" y="24320"/>
                  <a:pt x="33656" y="25078"/>
                </a:cubicBezTo>
                <a:cubicBezTo>
                  <a:pt x="33371" y="25792"/>
                  <a:pt x="33006" y="26463"/>
                  <a:pt x="32607" y="27114"/>
                </a:cubicBezTo>
                <a:cubicBezTo>
                  <a:pt x="31536" y="28871"/>
                  <a:pt x="30364" y="30549"/>
                  <a:pt x="28979" y="32069"/>
                </a:cubicBezTo>
                <a:cubicBezTo>
                  <a:pt x="28444" y="32662"/>
                  <a:pt x="27858" y="33212"/>
                  <a:pt x="27208" y="33676"/>
                </a:cubicBezTo>
                <a:cubicBezTo>
                  <a:pt x="26173" y="34418"/>
                  <a:pt x="25023" y="34890"/>
                  <a:pt x="23787" y="35154"/>
                </a:cubicBezTo>
                <a:cubicBezTo>
                  <a:pt x="23016" y="35325"/>
                  <a:pt x="22238" y="35433"/>
                  <a:pt x="21460" y="35497"/>
                </a:cubicBezTo>
                <a:cubicBezTo>
                  <a:pt x="20603" y="35568"/>
                  <a:pt x="19753" y="35647"/>
                  <a:pt x="18903" y="35675"/>
                </a:cubicBezTo>
                <a:cubicBezTo>
                  <a:pt x="18571" y="35684"/>
                  <a:pt x="18238" y="35690"/>
                  <a:pt x="17906" y="35690"/>
                </a:cubicBezTo>
                <a:cubicBezTo>
                  <a:pt x="16979" y="35690"/>
                  <a:pt x="16052" y="35647"/>
                  <a:pt x="15132" y="35526"/>
                </a:cubicBezTo>
                <a:cubicBezTo>
                  <a:pt x="14382" y="35433"/>
                  <a:pt x="13633" y="35289"/>
                  <a:pt x="12911" y="35061"/>
                </a:cubicBezTo>
                <a:cubicBezTo>
                  <a:pt x="11441" y="34590"/>
                  <a:pt x="10097" y="33861"/>
                  <a:pt x="8841" y="32975"/>
                </a:cubicBezTo>
                <a:cubicBezTo>
                  <a:pt x="7012" y="31669"/>
                  <a:pt x="5463" y="30084"/>
                  <a:pt x="4114" y="28284"/>
                </a:cubicBezTo>
                <a:cubicBezTo>
                  <a:pt x="2770" y="26485"/>
                  <a:pt x="1850" y="24492"/>
                  <a:pt x="1329" y="22315"/>
                </a:cubicBezTo>
                <a:cubicBezTo>
                  <a:pt x="964" y="20800"/>
                  <a:pt x="743" y="19273"/>
                  <a:pt x="693" y="17722"/>
                </a:cubicBezTo>
                <a:cubicBezTo>
                  <a:pt x="664" y="16693"/>
                  <a:pt x="671" y="15674"/>
                  <a:pt x="815" y="14652"/>
                </a:cubicBezTo>
                <a:cubicBezTo>
                  <a:pt x="936" y="13802"/>
                  <a:pt x="1157" y="12974"/>
                  <a:pt x="1507" y="12181"/>
                </a:cubicBezTo>
                <a:cubicBezTo>
                  <a:pt x="1836" y="11416"/>
                  <a:pt x="2278" y="10717"/>
                  <a:pt x="2750" y="10038"/>
                </a:cubicBezTo>
                <a:cubicBezTo>
                  <a:pt x="3857" y="8460"/>
                  <a:pt x="5170" y="7082"/>
                  <a:pt x="6685" y="5882"/>
                </a:cubicBezTo>
                <a:cubicBezTo>
                  <a:pt x="7713" y="5068"/>
                  <a:pt x="8777" y="4283"/>
                  <a:pt x="9905" y="3598"/>
                </a:cubicBezTo>
                <a:cubicBezTo>
                  <a:pt x="11211" y="2797"/>
                  <a:pt x="12591" y="2168"/>
                  <a:pt x="14039" y="1670"/>
                </a:cubicBezTo>
                <a:cubicBezTo>
                  <a:pt x="14853" y="1390"/>
                  <a:pt x="15682" y="1183"/>
                  <a:pt x="16524" y="984"/>
                </a:cubicBezTo>
                <a:cubicBezTo>
                  <a:pt x="17396" y="777"/>
                  <a:pt x="18274" y="626"/>
                  <a:pt x="19167" y="540"/>
                </a:cubicBezTo>
                <a:cubicBezTo>
                  <a:pt x="19681" y="490"/>
                  <a:pt x="20202" y="463"/>
                  <a:pt x="20723" y="454"/>
                </a:cubicBezTo>
                <a:cubicBezTo>
                  <a:pt x="21602" y="454"/>
                  <a:pt x="22466" y="562"/>
                  <a:pt x="23323" y="770"/>
                </a:cubicBezTo>
                <a:cubicBezTo>
                  <a:pt x="23438" y="797"/>
                  <a:pt x="23559" y="826"/>
                  <a:pt x="23679" y="849"/>
                </a:cubicBezTo>
                <a:cubicBezTo>
                  <a:pt x="23697" y="852"/>
                  <a:pt x="23714" y="854"/>
                  <a:pt x="23729" y="854"/>
                </a:cubicBezTo>
                <a:cubicBezTo>
                  <a:pt x="23800" y="854"/>
                  <a:pt x="23842" y="814"/>
                  <a:pt x="23866" y="727"/>
                </a:cubicBezTo>
                <a:cubicBezTo>
                  <a:pt x="23530" y="562"/>
                  <a:pt x="22745" y="298"/>
                  <a:pt x="22360" y="240"/>
                </a:cubicBezTo>
                <a:cubicBezTo>
                  <a:pt x="21359" y="77"/>
                  <a:pt x="20360" y="34"/>
                  <a:pt x="19352" y="5"/>
                </a:cubicBezTo>
                <a:cubicBezTo>
                  <a:pt x="19253" y="2"/>
                  <a:pt x="19155" y="1"/>
                  <a:pt x="190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8644274" y="2229759"/>
            <a:ext cx="1218453" cy="683985"/>
          </a:xfrm>
          <a:custGeom>
            <a:avLst/>
            <a:gdLst/>
            <a:ahLst/>
            <a:cxnLst/>
            <a:rect l="l" t="t" r="r" b="b"/>
            <a:pathLst>
              <a:path w="33257" h="18669" extrusionOk="0">
                <a:moveTo>
                  <a:pt x="17319" y="1"/>
                </a:moveTo>
                <a:cubicBezTo>
                  <a:pt x="16529" y="1"/>
                  <a:pt x="15732" y="185"/>
                  <a:pt x="14997" y="581"/>
                </a:cubicBezTo>
                <a:cubicBezTo>
                  <a:pt x="14255" y="973"/>
                  <a:pt x="13804" y="1631"/>
                  <a:pt x="13398" y="2330"/>
                </a:cubicBezTo>
                <a:cubicBezTo>
                  <a:pt x="13019" y="2966"/>
                  <a:pt x="12762" y="3659"/>
                  <a:pt x="12527" y="4351"/>
                </a:cubicBezTo>
                <a:cubicBezTo>
                  <a:pt x="12436" y="4614"/>
                  <a:pt x="12322" y="4743"/>
                  <a:pt x="12191" y="4743"/>
                </a:cubicBezTo>
                <a:cubicBezTo>
                  <a:pt x="12076" y="4743"/>
                  <a:pt x="11949" y="4645"/>
                  <a:pt x="11812" y="4452"/>
                </a:cubicBezTo>
                <a:cubicBezTo>
                  <a:pt x="11655" y="4216"/>
                  <a:pt x="11542" y="3959"/>
                  <a:pt x="11391" y="3724"/>
                </a:cubicBezTo>
                <a:cubicBezTo>
                  <a:pt x="11019" y="3115"/>
                  <a:pt x="10548" y="2601"/>
                  <a:pt x="9941" y="2231"/>
                </a:cubicBezTo>
                <a:cubicBezTo>
                  <a:pt x="9497" y="1954"/>
                  <a:pt x="9068" y="1816"/>
                  <a:pt x="8654" y="1816"/>
                </a:cubicBezTo>
                <a:cubicBezTo>
                  <a:pt x="8109" y="1816"/>
                  <a:pt x="7590" y="2055"/>
                  <a:pt x="7099" y="2531"/>
                </a:cubicBezTo>
                <a:cubicBezTo>
                  <a:pt x="6684" y="2923"/>
                  <a:pt x="6384" y="3395"/>
                  <a:pt x="6199" y="3929"/>
                </a:cubicBezTo>
                <a:cubicBezTo>
                  <a:pt x="5857" y="4924"/>
                  <a:pt x="5514" y="5923"/>
                  <a:pt x="5528" y="6994"/>
                </a:cubicBezTo>
                <a:cubicBezTo>
                  <a:pt x="5528" y="7318"/>
                  <a:pt x="5434" y="7480"/>
                  <a:pt x="5232" y="7480"/>
                </a:cubicBezTo>
                <a:cubicBezTo>
                  <a:pt x="5154" y="7480"/>
                  <a:pt x="5061" y="7456"/>
                  <a:pt x="4950" y="7409"/>
                </a:cubicBezTo>
                <a:cubicBezTo>
                  <a:pt x="4510" y="7224"/>
                  <a:pt x="4089" y="7143"/>
                  <a:pt x="3683" y="7143"/>
                </a:cubicBezTo>
                <a:cubicBezTo>
                  <a:pt x="2738" y="7143"/>
                  <a:pt x="1876" y="7581"/>
                  <a:pt x="1058" y="8164"/>
                </a:cubicBezTo>
                <a:cubicBezTo>
                  <a:pt x="372" y="8658"/>
                  <a:pt x="0" y="9393"/>
                  <a:pt x="144" y="10271"/>
                </a:cubicBezTo>
                <a:cubicBezTo>
                  <a:pt x="293" y="11179"/>
                  <a:pt x="972" y="11608"/>
                  <a:pt x="1764" y="11885"/>
                </a:cubicBezTo>
                <a:cubicBezTo>
                  <a:pt x="2188" y="12029"/>
                  <a:pt x="2619" y="12081"/>
                  <a:pt x="3148" y="12081"/>
                </a:cubicBezTo>
                <a:cubicBezTo>
                  <a:pt x="3333" y="12081"/>
                  <a:pt x="3530" y="12075"/>
                  <a:pt x="3743" y="12064"/>
                </a:cubicBezTo>
                <a:cubicBezTo>
                  <a:pt x="5020" y="11921"/>
                  <a:pt x="6443" y="11507"/>
                  <a:pt x="7713" y="10643"/>
                </a:cubicBezTo>
                <a:cubicBezTo>
                  <a:pt x="7822" y="10566"/>
                  <a:pt x="7935" y="10449"/>
                  <a:pt x="8055" y="10449"/>
                </a:cubicBezTo>
                <a:cubicBezTo>
                  <a:pt x="8116" y="10449"/>
                  <a:pt x="8178" y="10479"/>
                  <a:pt x="8242" y="10557"/>
                </a:cubicBezTo>
                <a:cubicBezTo>
                  <a:pt x="8371" y="10708"/>
                  <a:pt x="8213" y="10871"/>
                  <a:pt x="8148" y="11028"/>
                </a:cubicBezTo>
                <a:cubicBezTo>
                  <a:pt x="7548" y="12492"/>
                  <a:pt x="7363" y="13999"/>
                  <a:pt x="7699" y="15563"/>
                </a:cubicBezTo>
                <a:cubicBezTo>
                  <a:pt x="7963" y="16784"/>
                  <a:pt x="8685" y="17641"/>
                  <a:pt x="9799" y="18141"/>
                </a:cubicBezTo>
                <a:cubicBezTo>
                  <a:pt x="10610" y="18503"/>
                  <a:pt x="11408" y="18668"/>
                  <a:pt x="12196" y="18668"/>
                </a:cubicBezTo>
                <a:cubicBezTo>
                  <a:pt x="13322" y="18668"/>
                  <a:pt x="14424" y="18330"/>
                  <a:pt x="15504" y="17742"/>
                </a:cubicBezTo>
                <a:cubicBezTo>
                  <a:pt x="16532" y="17192"/>
                  <a:pt x="17353" y="16384"/>
                  <a:pt x="18089" y="15485"/>
                </a:cubicBezTo>
                <a:cubicBezTo>
                  <a:pt x="18289" y="15241"/>
                  <a:pt x="18467" y="14984"/>
                  <a:pt x="18675" y="14742"/>
                </a:cubicBezTo>
                <a:cubicBezTo>
                  <a:pt x="18976" y="14394"/>
                  <a:pt x="19198" y="14226"/>
                  <a:pt x="19445" y="14226"/>
                </a:cubicBezTo>
                <a:cubicBezTo>
                  <a:pt x="19649" y="14226"/>
                  <a:pt x="19871" y="14341"/>
                  <a:pt x="20168" y="14564"/>
                </a:cubicBezTo>
                <a:cubicBezTo>
                  <a:pt x="20445" y="14770"/>
                  <a:pt x="20695" y="15020"/>
                  <a:pt x="20982" y="15221"/>
                </a:cubicBezTo>
                <a:cubicBezTo>
                  <a:pt x="22119" y="16034"/>
                  <a:pt x="23332" y="16481"/>
                  <a:pt x="24614" y="16481"/>
                </a:cubicBezTo>
                <a:cubicBezTo>
                  <a:pt x="25201" y="16481"/>
                  <a:pt x="25802" y="16387"/>
                  <a:pt x="26416" y="16192"/>
                </a:cubicBezTo>
                <a:cubicBezTo>
                  <a:pt x="29237" y="15306"/>
                  <a:pt x="30615" y="12106"/>
                  <a:pt x="29400" y="9380"/>
                </a:cubicBezTo>
                <a:cubicBezTo>
                  <a:pt x="29051" y="8608"/>
                  <a:pt x="29057" y="8593"/>
                  <a:pt x="29880" y="8536"/>
                </a:cubicBezTo>
                <a:cubicBezTo>
                  <a:pt x="30893" y="8464"/>
                  <a:pt x="31779" y="8122"/>
                  <a:pt x="32451" y="7330"/>
                </a:cubicBezTo>
                <a:cubicBezTo>
                  <a:pt x="33200" y="6444"/>
                  <a:pt x="33256" y="5379"/>
                  <a:pt x="32607" y="4416"/>
                </a:cubicBezTo>
                <a:cubicBezTo>
                  <a:pt x="32415" y="4123"/>
                  <a:pt x="32172" y="3859"/>
                  <a:pt x="31921" y="3630"/>
                </a:cubicBezTo>
                <a:cubicBezTo>
                  <a:pt x="30716" y="2532"/>
                  <a:pt x="29080" y="1977"/>
                  <a:pt x="27448" y="1977"/>
                </a:cubicBezTo>
                <a:cubicBezTo>
                  <a:pt x="25938" y="1977"/>
                  <a:pt x="24430" y="2452"/>
                  <a:pt x="23266" y="3408"/>
                </a:cubicBezTo>
                <a:cubicBezTo>
                  <a:pt x="23131" y="3516"/>
                  <a:pt x="23016" y="3659"/>
                  <a:pt x="22874" y="3751"/>
                </a:cubicBezTo>
                <a:cubicBezTo>
                  <a:pt x="22757" y="3826"/>
                  <a:pt x="22653" y="3875"/>
                  <a:pt x="22563" y="3875"/>
                </a:cubicBezTo>
                <a:cubicBezTo>
                  <a:pt x="22439" y="3875"/>
                  <a:pt x="22338" y="3784"/>
                  <a:pt x="22260" y="3544"/>
                </a:cubicBezTo>
                <a:cubicBezTo>
                  <a:pt x="21566" y="1362"/>
                  <a:pt x="19467" y="1"/>
                  <a:pt x="17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rot="10800000" flipH="1">
            <a:off x="-394676" y="4721209"/>
            <a:ext cx="1218453" cy="683985"/>
          </a:xfrm>
          <a:custGeom>
            <a:avLst/>
            <a:gdLst/>
            <a:ahLst/>
            <a:cxnLst/>
            <a:rect l="l" t="t" r="r" b="b"/>
            <a:pathLst>
              <a:path w="33257" h="18669" extrusionOk="0">
                <a:moveTo>
                  <a:pt x="17319" y="1"/>
                </a:moveTo>
                <a:cubicBezTo>
                  <a:pt x="16529" y="1"/>
                  <a:pt x="15732" y="185"/>
                  <a:pt x="14997" y="581"/>
                </a:cubicBezTo>
                <a:cubicBezTo>
                  <a:pt x="14255" y="973"/>
                  <a:pt x="13804" y="1631"/>
                  <a:pt x="13398" y="2330"/>
                </a:cubicBezTo>
                <a:cubicBezTo>
                  <a:pt x="13019" y="2966"/>
                  <a:pt x="12762" y="3659"/>
                  <a:pt x="12527" y="4351"/>
                </a:cubicBezTo>
                <a:cubicBezTo>
                  <a:pt x="12436" y="4614"/>
                  <a:pt x="12322" y="4743"/>
                  <a:pt x="12191" y="4743"/>
                </a:cubicBezTo>
                <a:cubicBezTo>
                  <a:pt x="12076" y="4743"/>
                  <a:pt x="11949" y="4645"/>
                  <a:pt x="11812" y="4452"/>
                </a:cubicBezTo>
                <a:cubicBezTo>
                  <a:pt x="11655" y="4216"/>
                  <a:pt x="11542" y="3959"/>
                  <a:pt x="11391" y="3724"/>
                </a:cubicBezTo>
                <a:cubicBezTo>
                  <a:pt x="11019" y="3115"/>
                  <a:pt x="10548" y="2601"/>
                  <a:pt x="9941" y="2231"/>
                </a:cubicBezTo>
                <a:cubicBezTo>
                  <a:pt x="9497" y="1954"/>
                  <a:pt x="9068" y="1816"/>
                  <a:pt x="8654" y="1816"/>
                </a:cubicBezTo>
                <a:cubicBezTo>
                  <a:pt x="8109" y="1816"/>
                  <a:pt x="7590" y="2055"/>
                  <a:pt x="7099" y="2531"/>
                </a:cubicBezTo>
                <a:cubicBezTo>
                  <a:pt x="6684" y="2923"/>
                  <a:pt x="6384" y="3395"/>
                  <a:pt x="6199" y="3929"/>
                </a:cubicBezTo>
                <a:cubicBezTo>
                  <a:pt x="5857" y="4924"/>
                  <a:pt x="5514" y="5923"/>
                  <a:pt x="5528" y="6994"/>
                </a:cubicBezTo>
                <a:cubicBezTo>
                  <a:pt x="5528" y="7318"/>
                  <a:pt x="5434" y="7480"/>
                  <a:pt x="5232" y="7480"/>
                </a:cubicBezTo>
                <a:cubicBezTo>
                  <a:pt x="5154" y="7480"/>
                  <a:pt x="5061" y="7456"/>
                  <a:pt x="4950" y="7409"/>
                </a:cubicBezTo>
                <a:cubicBezTo>
                  <a:pt x="4510" y="7224"/>
                  <a:pt x="4089" y="7143"/>
                  <a:pt x="3683" y="7143"/>
                </a:cubicBezTo>
                <a:cubicBezTo>
                  <a:pt x="2738" y="7143"/>
                  <a:pt x="1876" y="7581"/>
                  <a:pt x="1058" y="8164"/>
                </a:cubicBezTo>
                <a:cubicBezTo>
                  <a:pt x="372" y="8658"/>
                  <a:pt x="0" y="9393"/>
                  <a:pt x="144" y="10271"/>
                </a:cubicBezTo>
                <a:cubicBezTo>
                  <a:pt x="293" y="11179"/>
                  <a:pt x="972" y="11608"/>
                  <a:pt x="1764" y="11885"/>
                </a:cubicBezTo>
                <a:cubicBezTo>
                  <a:pt x="2188" y="12029"/>
                  <a:pt x="2619" y="12081"/>
                  <a:pt x="3148" y="12081"/>
                </a:cubicBezTo>
                <a:cubicBezTo>
                  <a:pt x="3333" y="12081"/>
                  <a:pt x="3530" y="12075"/>
                  <a:pt x="3743" y="12064"/>
                </a:cubicBezTo>
                <a:cubicBezTo>
                  <a:pt x="5020" y="11921"/>
                  <a:pt x="6443" y="11507"/>
                  <a:pt x="7713" y="10643"/>
                </a:cubicBezTo>
                <a:cubicBezTo>
                  <a:pt x="7822" y="10566"/>
                  <a:pt x="7935" y="10449"/>
                  <a:pt x="8055" y="10449"/>
                </a:cubicBezTo>
                <a:cubicBezTo>
                  <a:pt x="8116" y="10449"/>
                  <a:pt x="8178" y="10479"/>
                  <a:pt x="8242" y="10557"/>
                </a:cubicBezTo>
                <a:cubicBezTo>
                  <a:pt x="8371" y="10708"/>
                  <a:pt x="8213" y="10871"/>
                  <a:pt x="8148" y="11028"/>
                </a:cubicBezTo>
                <a:cubicBezTo>
                  <a:pt x="7548" y="12492"/>
                  <a:pt x="7363" y="13999"/>
                  <a:pt x="7699" y="15563"/>
                </a:cubicBezTo>
                <a:cubicBezTo>
                  <a:pt x="7963" y="16784"/>
                  <a:pt x="8685" y="17641"/>
                  <a:pt x="9799" y="18141"/>
                </a:cubicBezTo>
                <a:cubicBezTo>
                  <a:pt x="10610" y="18503"/>
                  <a:pt x="11408" y="18668"/>
                  <a:pt x="12196" y="18668"/>
                </a:cubicBezTo>
                <a:cubicBezTo>
                  <a:pt x="13322" y="18668"/>
                  <a:pt x="14424" y="18330"/>
                  <a:pt x="15504" y="17742"/>
                </a:cubicBezTo>
                <a:cubicBezTo>
                  <a:pt x="16532" y="17192"/>
                  <a:pt x="17353" y="16384"/>
                  <a:pt x="18089" y="15485"/>
                </a:cubicBezTo>
                <a:cubicBezTo>
                  <a:pt x="18289" y="15241"/>
                  <a:pt x="18467" y="14984"/>
                  <a:pt x="18675" y="14742"/>
                </a:cubicBezTo>
                <a:cubicBezTo>
                  <a:pt x="18976" y="14394"/>
                  <a:pt x="19198" y="14226"/>
                  <a:pt x="19445" y="14226"/>
                </a:cubicBezTo>
                <a:cubicBezTo>
                  <a:pt x="19649" y="14226"/>
                  <a:pt x="19871" y="14341"/>
                  <a:pt x="20168" y="14564"/>
                </a:cubicBezTo>
                <a:cubicBezTo>
                  <a:pt x="20445" y="14770"/>
                  <a:pt x="20695" y="15020"/>
                  <a:pt x="20982" y="15221"/>
                </a:cubicBezTo>
                <a:cubicBezTo>
                  <a:pt x="22119" y="16034"/>
                  <a:pt x="23332" y="16481"/>
                  <a:pt x="24614" y="16481"/>
                </a:cubicBezTo>
                <a:cubicBezTo>
                  <a:pt x="25201" y="16481"/>
                  <a:pt x="25802" y="16387"/>
                  <a:pt x="26416" y="16192"/>
                </a:cubicBezTo>
                <a:cubicBezTo>
                  <a:pt x="29237" y="15306"/>
                  <a:pt x="30615" y="12106"/>
                  <a:pt x="29400" y="9380"/>
                </a:cubicBezTo>
                <a:cubicBezTo>
                  <a:pt x="29051" y="8608"/>
                  <a:pt x="29057" y="8593"/>
                  <a:pt x="29880" y="8536"/>
                </a:cubicBezTo>
                <a:cubicBezTo>
                  <a:pt x="30893" y="8464"/>
                  <a:pt x="31779" y="8122"/>
                  <a:pt x="32451" y="7330"/>
                </a:cubicBezTo>
                <a:cubicBezTo>
                  <a:pt x="33200" y="6444"/>
                  <a:pt x="33256" y="5379"/>
                  <a:pt x="32607" y="4416"/>
                </a:cubicBezTo>
                <a:cubicBezTo>
                  <a:pt x="32415" y="4123"/>
                  <a:pt x="32172" y="3859"/>
                  <a:pt x="31921" y="3630"/>
                </a:cubicBezTo>
                <a:cubicBezTo>
                  <a:pt x="30716" y="2532"/>
                  <a:pt x="29080" y="1977"/>
                  <a:pt x="27448" y="1977"/>
                </a:cubicBezTo>
                <a:cubicBezTo>
                  <a:pt x="25938" y="1977"/>
                  <a:pt x="24430" y="2452"/>
                  <a:pt x="23266" y="3408"/>
                </a:cubicBezTo>
                <a:cubicBezTo>
                  <a:pt x="23131" y="3516"/>
                  <a:pt x="23016" y="3659"/>
                  <a:pt x="22874" y="3751"/>
                </a:cubicBezTo>
                <a:cubicBezTo>
                  <a:pt x="22757" y="3826"/>
                  <a:pt x="22653" y="3875"/>
                  <a:pt x="22563" y="3875"/>
                </a:cubicBezTo>
                <a:cubicBezTo>
                  <a:pt x="22439" y="3875"/>
                  <a:pt x="22338" y="3784"/>
                  <a:pt x="22260" y="3544"/>
                </a:cubicBezTo>
                <a:cubicBezTo>
                  <a:pt x="21566" y="1362"/>
                  <a:pt x="19467" y="1"/>
                  <a:pt x="17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7988000" y="4450429"/>
            <a:ext cx="1427589" cy="1512674"/>
          </a:xfrm>
          <a:custGeom>
            <a:avLst/>
            <a:gdLst/>
            <a:ahLst/>
            <a:cxnLst/>
            <a:rect l="l" t="t" r="r" b="b"/>
            <a:pathLst>
              <a:path w="34849" h="36926" extrusionOk="0">
                <a:moveTo>
                  <a:pt x="19056" y="1"/>
                </a:moveTo>
                <a:cubicBezTo>
                  <a:pt x="18263" y="1"/>
                  <a:pt x="17470" y="101"/>
                  <a:pt x="16682" y="233"/>
                </a:cubicBezTo>
                <a:cubicBezTo>
                  <a:pt x="15804" y="377"/>
                  <a:pt x="14954" y="619"/>
                  <a:pt x="14111" y="905"/>
                </a:cubicBezTo>
                <a:cubicBezTo>
                  <a:pt x="13026" y="1268"/>
                  <a:pt x="11991" y="1733"/>
                  <a:pt x="11005" y="2319"/>
                </a:cubicBezTo>
                <a:cubicBezTo>
                  <a:pt x="9840" y="3005"/>
                  <a:pt x="8741" y="3776"/>
                  <a:pt x="7663" y="4590"/>
                </a:cubicBezTo>
                <a:cubicBezTo>
                  <a:pt x="6191" y="5704"/>
                  <a:pt x="4770" y="6875"/>
                  <a:pt x="3514" y="8239"/>
                </a:cubicBezTo>
                <a:cubicBezTo>
                  <a:pt x="2736" y="9082"/>
                  <a:pt x="2021" y="9982"/>
                  <a:pt x="1464" y="10995"/>
                </a:cubicBezTo>
                <a:cubicBezTo>
                  <a:pt x="1022" y="11795"/>
                  <a:pt x="679" y="12645"/>
                  <a:pt x="449" y="13538"/>
                </a:cubicBezTo>
                <a:cubicBezTo>
                  <a:pt x="172" y="14603"/>
                  <a:pt x="79" y="15701"/>
                  <a:pt x="36" y="16795"/>
                </a:cubicBezTo>
                <a:cubicBezTo>
                  <a:pt x="0" y="17751"/>
                  <a:pt x="43" y="18707"/>
                  <a:pt x="143" y="19658"/>
                </a:cubicBezTo>
                <a:cubicBezTo>
                  <a:pt x="258" y="20707"/>
                  <a:pt x="429" y="21743"/>
                  <a:pt x="650" y="22771"/>
                </a:cubicBezTo>
                <a:cubicBezTo>
                  <a:pt x="1128" y="24963"/>
                  <a:pt x="1999" y="26977"/>
                  <a:pt x="3293" y="28812"/>
                </a:cubicBezTo>
                <a:cubicBezTo>
                  <a:pt x="4278" y="30213"/>
                  <a:pt x="5406" y="31491"/>
                  <a:pt x="6678" y="32648"/>
                </a:cubicBezTo>
                <a:cubicBezTo>
                  <a:pt x="7835" y="33690"/>
                  <a:pt x="9091" y="34590"/>
                  <a:pt x="10469" y="35318"/>
                </a:cubicBezTo>
                <a:cubicBezTo>
                  <a:pt x="12011" y="36132"/>
                  <a:pt x="13646" y="36633"/>
                  <a:pt x="15383" y="36797"/>
                </a:cubicBezTo>
                <a:cubicBezTo>
                  <a:pt x="15933" y="36847"/>
                  <a:pt x="16481" y="36874"/>
                  <a:pt x="17031" y="36904"/>
                </a:cubicBezTo>
                <a:cubicBezTo>
                  <a:pt x="17406" y="36918"/>
                  <a:pt x="17781" y="36926"/>
                  <a:pt x="18156" y="36926"/>
                </a:cubicBezTo>
                <a:cubicBezTo>
                  <a:pt x="18710" y="36926"/>
                  <a:pt x="19263" y="36909"/>
                  <a:pt x="19816" y="36874"/>
                </a:cubicBezTo>
                <a:cubicBezTo>
                  <a:pt x="20416" y="36832"/>
                  <a:pt x="21016" y="36775"/>
                  <a:pt x="21616" y="36719"/>
                </a:cubicBezTo>
                <a:cubicBezTo>
                  <a:pt x="22673" y="36617"/>
                  <a:pt x="23709" y="36419"/>
                  <a:pt x="24723" y="36090"/>
                </a:cubicBezTo>
                <a:cubicBezTo>
                  <a:pt x="25745" y="35760"/>
                  <a:pt x="26694" y="35289"/>
                  <a:pt x="27551" y="34640"/>
                </a:cubicBezTo>
                <a:cubicBezTo>
                  <a:pt x="28444" y="33969"/>
                  <a:pt x="29207" y="33169"/>
                  <a:pt x="29928" y="32326"/>
                </a:cubicBezTo>
                <a:cubicBezTo>
                  <a:pt x="31035" y="31034"/>
                  <a:pt x="32014" y="29649"/>
                  <a:pt x="32914" y="28199"/>
                </a:cubicBezTo>
                <a:cubicBezTo>
                  <a:pt x="33428" y="27371"/>
                  <a:pt x="33863" y="26505"/>
                  <a:pt x="34177" y="25585"/>
                </a:cubicBezTo>
                <a:cubicBezTo>
                  <a:pt x="34614" y="24293"/>
                  <a:pt x="34792" y="22958"/>
                  <a:pt x="34828" y="21600"/>
                </a:cubicBezTo>
                <a:cubicBezTo>
                  <a:pt x="34849" y="20651"/>
                  <a:pt x="34820" y="19701"/>
                  <a:pt x="34792" y="18750"/>
                </a:cubicBezTo>
                <a:cubicBezTo>
                  <a:pt x="34763" y="17951"/>
                  <a:pt x="34720" y="17144"/>
                  <a:pt x="34671" y="16344"/>
                </a:cubicBezTo>
                <a:cubicBezTo>
                  <a:pt x="34621" y="15609"/>
                  <a:pt x="34578" y="14873"/>
                  <a:pt x="34499" y="14138"/>
                </a:cubicBezTo>
                <a:cubicBezTo>
                  <a:pt x="34407" y="13259"/>
                  <a:pt x="34213" y="12402"/>
                  <a:pt x="33942" y="11560"/>
                </a:cubicBezTo>
                <a:cubicBezTo>
                  <a:pt x="33534" y="10309"/>
                  <a:pt x="32914" y="9152"/>
                  <a:pt x="32215" y="8038"/>
                </a:cubicBezTo>
                <a:cubicBezTo>
                  <a:pt x="31642" y="7132"/>
                  <a:pt x="30972" y="6304"/>
                  <a:pt x="30165" y="5596"/>
                </a:cubicBezTo>
                <a:cubicBezTo>
                  <a:pt x="29628" y="5133"/>
                  <a:pt x="29078" y="4676"/>
                  <a:pt x="28514" y="4247"/>
                </a:cubicBezTo>
                <a:cubicBezTo>
                  <a:pt x="27407" y="3397"/>
                  <a:pt x="26223" y="2662"/>
                  <a:pt x="24958" y="2062"/>
                </a:cubicBezTo>
                <a:cubicBezTo>
                  <a:pt x="23971" y="1586"/>
                  <a:pt x="22952" y="1345"/>
                  <a:pt x="21901" y="1345"/>
                </a:cubicBezTo>
                <a:cubicBezTo>
                  <a:pt x="21455" y="1345"/>
                  <a:pt x="21003" y="1388"/>
                  <a:pt x="20545" y="1476"/>
                </a:cubicBezTo>
                <a:cubicBezTo>
                  <a:pt x="19816" y="1620"/>
                  <a:pt x="19088" y="1791"/>
                  <a:pt x="18366" y="1969"/>
                </a:cubicBezTo>
                <a:cubicBezTo>
                  <a:pt x="17374" y="2220"/>
                  <a:pt x="16382" y="2468"/>
                  <a:pt x="15396" y="2748"/>
                </a:cubicBezTo>
                <a:cubicBezTo>
                  <a:pt x="13811" y="3205"/>
                  <a:pt x="12419" y="4026"/>
                  <a:pt x="11184" y="5118"/>
                </a:cubicBezTo>
                <a:cubicBezTo>
                  <a:pt x="9991" y="6168"/>
                  <a:pt x="8940" y="7346"/>
                  <a:pt x="8020" y="8638"/>
                </a:cubicBezTo>
                <a:cubicBezTo>
                  <a:pt x="7519" y="9339"/>
                  <a:pt x="7098" y="10088"/>
                  <a:pt x="6791" y="10895"/>
                </a:cubicBezTo>
                <a:cubicBezTo>
                  <a:pt x="6520" y="11588"/>
                  <a:pt x="6306" y="12302"/>
                  <a:pt x="6128" y="13024"/>
                </a:cubicBezTo>
                <a:cubicBezTo>
                  <a:pt x="5848" y="14145"/>
                  <a:pt x="5641" y="15280"/>
                  <a:pt x="5656" y="16445"/>
                </a:cubicBezTo>
                <a:cubicBezTo>
                  <a:pt x="5663" y="16765"/>
                  <a:pt x="5649" y="17088"/>
                  <a:pt x="5677" y="17408"/>
                </a:cubicBezTo>
                <a:cubicBezTo>
                  <a:pt x="5706" y="17758"/>
                  <a:pt x="5769" y="18107"/>
                  <a:pt x="5812" y="18459"/>
                </a:cubicBezTo>
                <a:cubicBezTo>
                  <a:pt x="5963" y="19658"/>
                  <a:pt x="6112" y="20858"/>
                  <a:pt x="6263" y="22049"/>
                </a:cubicBezTo>
                <a:cubicBezTo>
                  <a:pt x="6405" y="23129"/>
                  <a:pt x="6678" y="24164"/>
                  <a:pt x="7084" y="25170"/>
                </a:cubicBezTo>
                <a:cubicBezTo>
                  <a:pt x="7578" y="26385"/>
                  <a:pt x="8248" y="27506"/>
                  <a:pt x="8998" y="28578"/>
                </a:cubicBezTo>
                <a:cubicBezTo>
                  <a:pt x="9512" y="29320"/>
                  <a:pt x="10140" y="29949"/>
                  <a:pt x="10904" y="30447"/>
                </a:cubicBezTo>
                <a:cubicBezTo>
                  <a:pt x="11398" y="30770"/>
                  <a:pt x="11896" y="31099"/>
                  <a:pt x="12390" y="31426"/>
                </a:cubicBezTo>
                <a:cubicBezTo>
                  <a:pt x="13053" y="31861"/>
                  <a:pt x="13712" y="32312"/>
                  <a:pt x="14375" y="32741"/>
                </a:cubicBezTo>
                <a:cubicBezTo>
                  <a:pt x="14911" y="33077"/>
                  <a:pt x="15489" y="33327"/>
                  <a:pt x="16111" y="33455"/>
                </a:cubicBezTo>
                <a:cubicBezTo>
                  <a:pt x="16567" y="33555"/>
                  <a:pt x="17024" y="33584"/>
                  <a:pt x="17489" y="33604"/>
                </a:cubicBezTo>
                <a:cubicBezTo>
                  <a:pt x="17599" y="33609"/>
                  <a:pt x="17709" y="33612"/>
                  <a:pt x="17819" y="33612"/>
                </a:cubicBezTo>
                <a:cubicBezTo>
                  <a:pt x="18383" y="33612"/>
                  <a:pt x="18937" y="33547"/>
                  <a:pt x="19480" y="33404"/>
                </a:cubicBezTo>
                <a:cubicBezTo>
                  <a:pt x="20603" y="33112"/>
                  <a:pt x="21681" y="32718"/>
                  <a:pt x="22745" y="32256"/>
                </a:cubicBezTo>
                <a:cubicBezTo>
                  <a:pt x="24015" y="31699"/>
                  <a:pt x="25116" y="30912"/>
                  <a:pt x="25979" y="29813"/>
                </a:cubicBezTo>
                <a:cubicBezTo>
                  <a:pt x="26437" y="29220"/>
                  <a:pt x="26843" y="28598"/>
                  <a:pt x="27222" y="27955"/>
                </a:cubicBezTo>
                <a:cubicBezTo>
                  <a:pt x="27758" y="27035"/>
                  <a:pt x="28300" y="26120"/>
                  <a:pt x="28821" y="25186"/>
                </a:cubicBezTo>
                <a:cubicBezTo>
                  <a:pt x="29351" y="24235"/>
                  <a:pt x="29693" y="23206"/>
                  <a:pt x="30007" y="22164"/>
                </a:cubicBezTo>
                <a:cubicBezTo>
                  <a:pt x="30400" y="20879"/>
                  <a:pt x="30643" y="19564"/>
                  <a:pt x="30706" y="18229"/>
                </a:cubicBezTo>
                <a:cubicBezTo>
                  <a:pt x="30736" y="17694"/>
                  <a:pt x="30722" y="17158"/>
                  <a:pt x="30672" y="16630"/>
                </a:cubicBezTo>
                <a:cubicBezTo>
                  <a:pt x="30578" y="15579"/>
                  <a:pt x="30393" y="14551"/>
                  <a:pt x="30129" y="13531"/>
                </a:cubicBezTo>
                <a:cubicBezTo>
                  <a:pt x="29928" y="12788"/>
                  <a:pt x="29678" y="12066"/>
                  <a:pt x="29328" y="11380"/>
                </a:cubicBezTo>
                <a:cubicBezTo>
                  <a:pt x="28458" y="9667"/>
                  <a:pt x="27236" y="8225"/>
                  <a:pt x="25815" y="6940"/>
                </a:cubicBezTo>
                <a:cubicBezTo>
                  <a:pt x="24915" y="6126"/>
                  <a:pt x="23873" y="5526"/>
                  <a:pt x="22788" y="4989"/>
                </a:cubicBezTo>
                <a:cubicBezTo>
                  <a:pt x="21895" y="4554"/>
                  <a:pt x="20960" y="4268"/>
                  <a:pt x="19967" y="4204"/>
                </a:cubicBezTo>
                <a:cubicBezTo>
                  <a:pt x="19741" y="4188"/>
                  <a:pt x="19515" y="4179"/>
                  <a:pt x="19290" y="4179"/>
                </a:cubicBezTo>
                <a:cubicBezTo>
                  <a:pt x="18615" y="4179"/>
                  <a:pt x="17948" y="4260"/>
                  <a:pt x="17288" y="4468"/>
                </a:cubicBezTo>
                <a:cubicBezTo>
                  <a:pt x="16510" y="4712"/>
                  <a:pt x="15775" y="5048"/>
                  <a:pt x="15060" y="5447"/>
                </a:cubicBezTo>
                <a:cubicBezTo>
                  <a:pt x="14118" y="5982"/>
                  <a:pt x="13247" y="6618"/>
                  <a:pt x="12512" y="7418"/>
                </a:cubicBezTo>
                <a:cubicBezTo>
                  <a:pt x="11533" y="8467"/>
                  <a:pt x="10776" y="9667"/>
                  <a:pt x="10169" y="10961"/>
                </a:cubicBezTo>
                <a:cubicBezTo>
                  <a:pt x="9855" y="11617"/>
                  <a:pt x="9662" y="12316"/>
                  <a:pt x="9555" y="13031"/>
                </a:cubicBezTo>
                <a:cubicBezTo>
                  <a:pt x="9447" y="13746"/>
                  <a:pt x="9463" y="14465"/>
                  <a:pt x="9454" y="15180"/>
                </a:cubicBezTo>
                <a:cubicBezTo>
                  <a:pt x="9447" y="15681"/>
                  <a:pt x="9483" y="16172"/>
                  <a:pt x="9506" y="16673"/>
                </a:cubicBezTo>
                <a:cubicBezTo>
                  <a:pt x="9526" y="17122"/>
                  <a:pt x="9562" y="17573"/>
                  <a:pt x="9583" y="18022"/>
                </a:cubicBezTo>
                <a:cubicBezTo>
                  <a:pt x="9634" y="18851"/>
                  <a:pt x="9734" y="19679"/>
                  <a:pt x="9876" y="20500"/>
                </a:cubicBezTo>
                <a:cubicBezTo>
                  <a:pt x="10105" y="21835"/>
                  <a:pt x="10577" y="23078"/>
                  <a:pt x="11290" y="24228"/>
                </a:cubicBezTo>
                <a:cubicBezTo>
                  <a:pt x="11862" y="25150"/>
                  <a:pt x="12512" y="26007"/>
                  <a:pt x="13204" y="26841"/>
                </a:cubicBezTo>
                <a:cubicBezTo>
                  <a:pt x="13953" y="27757"/>
                  <a:pt x="14882" y="28463"/>
                  <a:pt x="15960" y="28956"/>
                </a:cubicBezTo>
                <a:cubicBezTo>
                  <a:pt x="16797" y="29341"/>
                  <a:pt x="17652" y="29530"/>
                  <a:pt x="18521" y="29530"/>
                </a:cubicBezTo>
                <a:cubicBezTo>
                  <a:pt x="19070" y="29530"/>
                  <a:pt x="19623" y="29455"/>
                  <a:pt x="20181" y="29306"/>
                </a:cubicBezTo>
                <a:cubicBezTo>
                  <a:pt x="21580" y="28927"/>
                  <a:pt x="22881" y="28320"/>
                  <a:pt x="24094" y="27520"/>
                </a:cubicBezTo>
                <a:cubicBezTo>
                  <a:pt x="24631" y="27164"/>
                  <a:pt x="25109" y="26749"/>
                  <a:pt x="25522" y="26264"/>
                </a:cubicBezTo>
                <a:cubicBezTo>
                  <a:pt x="26243" y="25450"/>
                  <a:pt x="26737" y="24500"/>
                  <a:pt x="27073" y="23472"/>
                </a:cubicBezTo>
                <a:cubicBezTo>
                  <a:pt x="27565" y="21979"/>
                  <a:pt x="27980" y="20464"/>
                  <a:pt x="28365" y="18944"/>
                </a:cubicBezTo>
                <a:cubicBezTo>
                  <a:pt x="28643" y="17873"/>
                  <a:pt x="28758" y="16788"/>
                  <a:pt x="28679" y="15681"/>
                </a:cubicBezTo>
                <a:cubicBezTo>
                  <a:pt x="28622" y="14937"/>
                  <a:pt x="28435" y="14224"/>
                  <a:pt x="28221" y="13523"/>
                </a:cubicBezTo>
                <a:cubicBezTo>
                  <a:pt x="27765" y="12023"/>
                  <a:pt x="27064" y="10661"/>
                  <a:pt x="26015" y="9488"/>
                </a:cubicBezTo>
                <a:cubicBezTo>
                  <a:pt x="25165" y="8532"/>
                  <a:pt x="24130" y="7853"/>
                  <a:pt x="22894" y="7497"/>
                </a:cubicBezTo>
                <a:cubicBezTo>
                  <a:pt x="22186" y="7287"/>
                  <a:pt x="21468" y="7187"/>
                  <a:pt x="20747" y="7187"/>
                </a:cubicBezTo>
                <a:cubicBezTo>
                  <a:pt x="20140" y="7187"/>
                  <a:pt x="19531" y="7258"/>
                  <a:pt x="18923" y="7396"/>
                </a:cubicBezTo>
                <a:cubicBezTo>
                  <a:pt x="17917" y="7625"/>
                  <a:pt x="16975" y="8011"/>
                  <a:pt x="16096" y="8561"/>
                </a:cubicBezTo>
                <a:cubicBezTo>
                  <a:pt x="15317" y="9060"/>
                  <a:pt x="14632" y="9660"/>
                  <a:pt x="14011" y="10338"/>
                </a:cubicBezTo>
                <a:cubicBezTo>
                  <a:pt x="13340" y="11067"/>
                  <a:pt x="12733" y="11838"/>
                  <a:pt x="12291" y="12724"/>
                </a:cubicBezTo>
                <a:cubicBezTo>
                  <a:pt x="11847" y="13602"/>
                  <a:pt x="11576" y="14524"/>
                  <a:pt x="11526" y="15509"/>
                </a:cubicBezTo>
                <a:cubicBezTo>
                  <a:pt x="11483" y="16316"/>
                  <a:pt x="11540" y="17115"/>
                  <a:pt x="11675" y="17915"/>
                </a:cubicBezTo>
                <a:cubicBezTo>
                  <a:pt x="11948" y="19537"/>
                  <a:pt x="12462" y="21072"/>
                  <a:pt x="13211" y="22536"/>
                </a:cubicBezTo>
                <a:cubicBezTo>
                  <a:pt x="13797" y="23671"/>
                  <a:pt x="14632" y="24550"/>
                  <a:pt x="15739" y="25177"/>
                </a:cubicBezTo>
                <a:cubicBezTo>
                  <a:pt x="16474" y="25596"/>
                  <a:pt x="17245" y="25803"/>
                  <a:pt x="18049" y="25803"/>
                </a:cubicBezTo>
                <a:cubicBezTo>
                  <a:pt x="18330" y="25803"/>
                  <a:pt x="18614" y="25778"/>
                  <a:pt x="18903" y="25727"/>
                </a:cubicBezTo>
                <a:cubicBezTo>
                  <a:pt x="19816" y="25571"/>
                  <a:pt x="20603" y="25143"/>
                  <a:pt x="21289" y="24528"/>
                </a:cubicBezTo>
                <a:cubicBezTo>
                  <a:pt x="22380" y="23542"/>
                  <a:pt x="23208" y="22365"/>
                  <a:pt x="23787" y="21014"/>
                </a:cubicBezTo>
                <a:cubicBezTo>
                  <a:pt x="24173" y="20121"/>
                  <a:pt x="24552" y="19221"/>
                  <a:pt x="24937" y="18322"/>
                </a:cubicBezTo>
                <a:cubicBezTo>
                  <a:pt x="25123" y="17886"/>
                  <a:pt x="25280" y="17444"/>
                  <a:pt x="25380" y="16980"/>
                </a:cubicBezTo>
                <a:cubicBezTo>
                  <a:pt x="25530" y="16251"/>
                  <a:pt x="25573" y="15523"/>
                  <a:pt x="25373" y="14794"/>
                </a:cubicBezTo>
                <a:cubicBezTo>
                  <a:pt x="25165" y="14052"/>
                  <a:pt x="24879" y="13331"/>
                  <a:pt x="24536" y="12638"/>
                </a:cubicBezTo>
                <a:cubicBezTo>
                  <a:pt x="24288" y="12138"/>
                  <a:pt x="23937" y="11709"/>
                  <a:pt x="23481" y="11374"/>
                </a:cubicBezTo>
                <a:cubicBezTo>
                  <a:pt x="23224" y="11188"/>
                  <a:pt x="22951" y="11010"/>
                  <a:pt x="22673" y="10846"/>
                </a:cubicBezTo>
                <a:cubicBezTo>
                  <a:pt x="21948" y="10413"/>
                  <a:pt x="21162" y="10237"/>
                  <a:pt x="20346" y="10237"/>
                </a:cubicBezTo>
                <a:cubicBezTo>
                  <a:pt x="20150" y="10237"/>
                  <a:pt x="19952" y="10247"/>
                  <a:pt x="19753" y="10266"/>
                </a:cubicBezTo>
                <a:cubicBezTo>
                  <a:pt x="19117" y="10325"/>
                  <a:pt x="18553" y="10582"/>
                  <a:pt x="18039" y="10952"/>
                </a:cubicBezTo>
                <a:cubicBezTo>
                  <a:pt x="17252" y="11509"/>
                  <a:pt x="16675" y="12253"/>
                  <a:pt x="16246" y="13103"/>
                </a:cubicBezTo>
                <a:cubicBezTo>
                  <a:pt x="15753" y="14052"/>
                  <a:pt x="15439" y="15074"/>
                  <a:pt x="15175" y="16102"/>
                </a:cubicBezTo>
                <a:cubicBezTo>
                  <a:pt x="14954" y="16993"/>
                  <a:pt x="14796" y="17893"/>
                  <a:pt x="14810" y="18815"/>
                </a:cubicBezTo>
                <a:cubicBezTo>
                  <a:pt x="14810" y="18944"/>
                  <a:pt x="14832" y="19072"/>
                  <a:pt x="14839" y="19201"/>
                </a:cubicBezTo>
                <a:cubicBezTo>
                  <a:pt x="14868" y="19929"/>
                  <a:pt x="15017" y="20635"/>
                  <a:pt x="15297" y="21307"/>
                </a:cubicBezTo>
                <a:cubicBezTo>
                  <a:pt x="15453" y="21686"/>
                  <a:pt x="15667" y="22029"/>
                  <a:pt x="16003" y="22272"/>
                </a:cubicBezTo>
                <a:cubicBezTo>
                  <a:pt x="16387" y="22553"/>
                  <a:pt x="16801" y="22713"/>
                  <a:pt x="17243" y="22713"/>
                </a:cubicBezTo>
                <a:cubicBezTo>
                  <a:pt x="17418" y="22713"/>
                  <a:pt x="17598" y="22688"/>
                  <a:pt x="17782" y="22636"/>
                </a:cubicBezTo>
                <a:cubicBezTo>
                  <a:pt x="18281" y="22493"/>
                  <a:pt x="18718" y="22229"/>
                  <a:pt x="19110" y="21887"/>
                </a:cubicBezTo>
                <a:cubicBezTo>
                  <a:pt x="19952" y="21143"/>
                  <a:pt x="20637" y="20272"/>
                  <a:pt x="21230" y="19323"/>
                </a:cubicBezTo>
                <a:cubicBezTo>
                  <a:pt x="21381" y="19079"/>
                  <a:pt x="21494" y="18829"/>
                  <a:pt x="21559" y="18551"/>
                </a:cubicBezTo>
                <a:cubicBezTo>
                  <a:pt x="21717" y="17915"/>
                  <a:pt x="21688" y="17273"/>
                  <a:pt x="21537" y="16644"/>
                </a:cubicBezTo>
                <a:cubicBezTo>
                  <a:pt x="21409" y="16066"/>
                  <a:pt x="21223" y="15502"/>
                  <a:pt x="21059" y="14930"/>
                </a:cubicBezTo>
                <a:cubicBezTo>
                  <a:pt x="20996" y="14709"/>
                  <a:pt x="20917" y="14488"/>
                  <a:pt x="20838" y="14273"/>
                </a:cubicBezTo>
                <a:cubicBezTo>
                  <a:pt x="20752" y="14030"/>
                  <a:pt x="20574" y="13881"/>
                  <a:pt x="20331" y="13802"/>
                </a:cubicBezTo>
                <a:cubicBezTo>
                  <a:pt x="20129" y="13737"/>
                  <a:pt x="19924" y="13708"/>
                  <a:pt x="19714" y="13708"/>
                </a:cubicBezTo>
                <a:cubicBezTo>
                  <a:pt x="19649" y="13708"/>
                  <a:pt x="19583" y="13711"/>
                  <a:pt x="19516" y="13716"/>
                </a:cubicBezTo>
                <a:cubicBezTo>
                  <a:pt x="18831" y="13788"/>
                  <a:pt x="18217" y="14066"/>
                  <a:pt x="17653" y="14452"/>
                </a:cubicBezTo>
                <a:cubicBezTo>
                  <a:pt x="17417" y="14616"/>
                  <a:pt x="17268" y="14837"/>
                  <a:pt x="17182" y="15108"/>
                </a:cubicBezTo>
                <a:cubicBezTo>
                  <a:pt x="17132" y="15280"/>
                  <a:pt x="17090" y="15451"/>
                  <a:pt x="17060" y="15622"/>
                </a:cubicBezTo>
                <a:cubicBezTo>
                  <a:pt x="16975" y="16066"/>
                  <a:pt x="16975" y="16508"/>
                  <a:pt x="16988" y="16951"/>
                </a:cubicBezTo>
                <a:cubicBezTo>
                  <a:pt x="16995" y="17151"/>
                  <a:pt x="17018" y="17365"/>
                  <a:pt x="17074" y="17559"/>
                </a:cubicBezTo>
                <a:cubicBezTo>
                  <a:pt x="17160" y="17859"/>
                  <a:pt x="17203" y="18173"/>
                  <a:pt x="17232" y="18479"/>
                </a:cubicBezTo>
                <a:cubicBezTo>
                  <a:pt x="17246" y="18608"/>
                  <a:pt x="17275" y="18736"/>
                  <a:pt x="17304" y="18865"/>
                </a:cubicBezTo>
                <a:cubicBezTo>
                  <a:pt x="17331" y="19000"/>
                  <a:pt x="17424" y="19072"/>
                  <a:pt x="17561" y="19086"/>
                </a:cubicBezTo>
                <a:cubicBezTo>
                  <a:pt x="17655" y="19100"/>
                  <a:pt x="17747" y="19107"/>
                  <a:pt x="17838" y="19107"/>
                </a:cubicBezTo>
                <a:cubicBezTo>
                  <a:pt x="18231" y="19107"/>
                  <a:pt x="18593" y="18977"/>
                  <a:pt x="18889" y="18694"/>
                </a:cubicBezTo>
                <a:cubicBezTo>
                  <a:pt x="19424" y="18193"/>
                  <a:pt x="19503" y="17544"/>
                  <a:pt x="19388" y="16858"/>
                </a:cubicBezTo>
                <a:cubicBezTo>
                  <a:pt x="19309" y="16394"/>
                  <a:pt x="19189" y="15944"/>
                  <a:pt x="19067" y="15487"/>
                </a:cubicBezTo>
                <a:cubicBezTo>
                  <a:pt x="19045" y="15387"/>
                  <a:pt x="19018" y="15266"/>
                  <a:pt x="18910" y="15216"/>
                </a:cubicBezTo>
                <a:cubicBezTo>
                  <a:pt x="18876" y="15201"/>
                  <a:pt x="18837" y="15194"/>
                  <a:pt x="18797" y="15194"/>
                </a:cubicBezTo>
                <a:cubicBezTo>
                  <a:pt x="18664" y="15194"/>
                  <a:pt x="18511" y="15267"/>
                  <a:pt x="18445" y="15365"/>
                </a:cubicBezTo>
                <a:cubicBezTo>
                  <a:pt x="18296" y="15595"/>
                  <a:pt x="18138" y="15816"/>
                  <a:pt x="17989" y="16037"/>
                </a:cubicBezTo>
                <a:cubicBezTo>
                  <a:pt x="17960" y="16080"/>
                  <a:pt x="17938" y="16130"/>
                  <a:pt x="17895" y="16208"/>
                </a:cubicBezTo>
                <a:cubicBezTo>
                  <a:pt x="17996" y="16166"/>
                  <a:pt x="18060" y="16136"/>
                  <a:pt x="18118" y="16116"/>
                </a:cubicBezTo>
                <a:cubicBezTo>
                  <a:pt x="18172" y="16091"/>
                  <a:pt x="18225" y="16081"/>
                  <a:pt x="18279" y="16081"/>
                </a:cubicBezTo>
                <a:cubicBezTo>
                  <a:pt x="18367" y="16081"/>
                  <a:pt x="18454" y="16109"/>
                  <a:pt x="18538" y="16145"/>
                </a:cubicBezTo>
                <a:cubicBezTo>
                  <a:pt x="18646" y="16188"/>
                  <a:pt x="18632" y="16301"/>
                  <a:pt x="18653" y="16387"/>
                </a:cubicBezTo>
                <a:cubicBezTo>
                  <a:pt x="18745" y="16693"/>
                  <a:pt x="18810" y="17016"/>
                  <a:pt x="18923" y="17316"/>
                </a:cubicBezTo>
                <a:cubicBezTo>
                  <a:pt x="19018" y="17559"/>
                  <a:pt x="18953" y="17758"/>
                  <a:pt x="18817" y="17945"/>
                </a:cubicBezTo>
                <a:cubicBezTo>
                  <a:pt x="18725" y="18065"/>
                  <a:pt x="18623" y="18179"/>
                  <a:pt x="18510" y="18279"/>
                </a:cubicBezTo>
                <a:cubicBezTo>
                  <a:pt x="18347" y="18417"/>
                  <a:pt x="18169" y="18461"/>
                  <a:pt x="17981" y="18461"/>
                </a:cubicBezTo>
                <a:cubicBezTo>
                  <a:pt x="17856" y="18461"/>
                  <a:pt x="17727" y="18441"/>
                  <a:pt x="17595" y="18416"/>
                </a:cubicBezTo>
                <a:cubicBezTo>
                  <a:pt x="17581" y="18294"/>
                  <a:pt x="17575" y="18193"/>
                  <a:pt x="17561" y="18094"/>
                </a:cubicBezTo>
                <a:cubicBezTo>
                  <a:pt x="17532" y="17859"/>
                  <a:pt x="17532" y="17616"/>
                  <a:pt x="17467" y="17388"/>
                </a:cubicBezTo>
                <a:cubicBezTo>
                  <a:pt x="17338" y="16908"/>
                  <a:pt x="17331" y="16430"/>
                  <a:pt x="17354" y="15944"/>
                </a:cubicBezTo>
                <a:cubicBezTo>
                  <a:pt x="17367" y="15645"/>
                  <a:pt x="17439" y="15374"/>
                  <a:pt x="17703" y="15194"/>
                </a:cubicBezTo>
                <a:cubicBezTo>
                  <a:pt x="18260" y="14817"/>
                  <a:pt x="18853" y="14537"/>
                  <a:pt x="19539" y="14501"/>
                </a:cubicBezTo>
                <a:cubicBezTo>
                  <a:pt x="19573" y="14500"/>
                  <a:pt x="19607" y="14500"/>
                  <a:pt x="19639" y="14500"/>
                </a:cubicBezTo>
                <a:cubicBezTo>
                  <a:pt x="20157" y="14500"/>
                  <a:pt x="20364" y="14662"/>
                  <a:pt x="20538" y="15187"/>
                </a:cubicBezTo>
                <a:cubicBezTo>
                  <a:pt x="20723" y="15759"/>
                  <a:pt x="20894" y="16337"/>
                  <a:pt x="20989" y="16930"/>
                </a:cubicBezTo>
                <a:cubicBezTo>
                  <a:pt x="21002" y="17059"/>
                  <a:pt x="21002" y="17194"/>
                  <a:pt x="20973" y="17316"/>
                </a:cubicBezTo>
                <a:cubicBezTo>
                  <a:pt x="20881" y="17837"/>
                  <a:pt x="20660" y="18301"/>
                  <a:pt x="20373" y="18743"/>
                </a:cubicBezTo>
                <a:cubicBezTo>
                  <a:pt x="19967" y="19372"/>
                  <a:pt x="19510" y="19972"/>
                  <a:pt x="19018" y="20543"/>
                </a:cubicBezTo>
                <a:cubicBezTo>
                  <a:pt x="18659" y="20951"/>
                  <a:pt x="18267" y="21314"/>
                  <a:pt x="17789" y="21587"/>
                </a:cubicBezTo>
                <a:cubicBezTo>
                  <a:pt x="17582" y="21701"/>
                  <a:pt x="17374" y="21750"/>
                  <a:pt x="17160" y="21750"/>
                </a:cubicBezTo>
                <a:cubicBezTo>
                  <a:pt x="17040" y="21750"/>
                  <a:pt x="16919" y="21735"/>
                  <a:pt x="16796" y="21707"/>
                </a:cubicBezTo>
                <a:cubicBezTo>
                  <a:pt x="16233" y="21578"/>
                  <a:pt x="15854" y="21215"/>
                  <a:pt x="15633" y="20701"/>
                </a:cubicBezTo>
                <a:cubicBezTo>
                  <a:pt x="15403" y="20180"/>
                  <a:pt x="15275" y="19622"/>
                  <a:pt x="15254" y="19050"/>
                </a:cubicBezTo>
                <a:cubicBezTo>
                  <a:pt x="15239" y="18815"/>
                  <a:pt x="15239" y="18579"/>
                  <a:pt x="15254" y="18337"/>
                </a:cubicBezTo>
                <a:cubicBezTo>
                  <a:pt x="15261" y="18087"/>
                  <a:pt x="15275" y="17837"/>
                  <a:pt x="15317" y="17586"/>
                </a:cubicBezTo>
                <a:cubicBezTo>
                  <a:pt x="15475" y="16565"/>
                  <a:pt x="15753" y="15573"/>
                  <a:pt x="16118" y="14609"/>
                </a:cubicBezTo>
                <a:cubicBezTo>
                  <a:pt x="16467" y="13694"/>
                  <a:pt x="16946" y="12873"/>
                  <a:pt x="17653" y="12188"/>
                </a:cubicBezTo>
                <a:cubicBezTo>
                  <a:pt x="18348" y="11505"/>
                  <a:pt x="19143" y="11155"/>
                  <a:pt x="20055" y="11155"/>
                </a:cubicBezTo>
                <a:cubicBezTo>
                  <a:pt x="20278" y="11155"/>
                  <a:pt x="20508" y="11176"/>
                  <a:pt x="20745" y="11218"/>
                </a:cubicBezTo>
                <a:cubicBezTo>
                  <a:pt x="21553" y="11360"/>
                  <a:pt x="22281" y="11696"/>
                  <a:pt x="22944" y="12160"/>
                </a:cubicBezTo>
                <a:cubicBezTo>
                  <a:pt x="23438" y="12503"/>
                  <a:pt x="23823" y="12938"/>
                  <a:pt x="24116" y="13459"/>
                </a:cubicBezTo>
                <a:cubicBezTo>
                  <a:pt x="24480" y="14116"/>
                  <a:pt x="24730" y="14817"/>
                  <a:pt x="24922" y="15530"/>
                </a:cubicBezTo>
                <a:cubicBezTo>
                  <a:pt x="24980" y="15717"/>
                  <a:pt x="25001" y="15909"/>
                  <a:pt x="25008" y="16102"/>
                </a:cubicBezTo>
                <a:cubicBezTo>
                  <a:pt x="25037" y="16608"/>
                  <a:pt x="24879" y="17079"/>
                  <a:pt x="24680" y="17544"/>
                </a:cubicBezTo>
                <a:cubicBezTo>
                  <a:pt x="24331" y="18358"/>
                  <a:pt x="23979" y="19172"/>
                  <a:pt x="23630" y="19986"/>
                </a:cubicBezTo>
                <a:cubicBezTo>
                  <a:pt x="23380" y="20593"/>
                  <a:pt x="23131" y="21201"/>
                  <a:pt x="22766" y="21749"/>
                </a:cubicBezTo>
                <a:cubicBezTo>
                  <a:pt x="22231" y="22586"/>
                  <a:pt x="21609" y="23350"/>
                  <a:pt x="20809" y="23943"/>
                </a:cubicBezTo>
                <a:cubicBezTo>
                  <a:pt x="20123" y="24442"/>
                  <a:pt x="19374" y="24807"/>
                  <a:pt x="18495" y="24843"/>
                </a:cubicBezTo>
                <a:cubicBezTo>
                  <a:pt x="18420" y="24846"/>
                  <a:pt x="18346" y="24847"/>
                  <a:pt x="18271" y="24847"/>
                </a:cubicBezTo>
                <a:cubicBezTo>
                  <a:pt x="17545" y="24847"/>
                  <a:pt x="16844" y="24719"/>
                  <a:pt x="16203" y="24349"/>
                </a:cubicBezTo>
                <a:cubicBezTo>
                  <a:pt x="15161" y="23743"/>
                  <a:pt x="14318" y="22929"/>
                  <a:pt x="13775" y="21835"/>
                </a:cubicBezTo>
                <a:cubicBezTo>
                  <a:pt x="13190" y="20665"/>
                  <a:pt x="12769" y="19444"/>
                  <a:pt x="12462" y="18179"/>
                </a:cubicBezTo>
                <a:cubicBezTo>
                  <a:pt x="12248" y="17280"/>
                  <a:pt x="12083" y="16380"/>
                  <a:pt x="12169" y="15444"/>
                </a:cubicBezTo>
                <a:cubicBezTo>
                  <a:pt x="12219" y="14902"/>
                  <a:pt x="12325" y="14380"/>
                  <a:pt x="12561" y="13888"/>
                </a:cubicBezTo>
                <a:cubicBezTo>
                  <a:pt x="13376" y="12138"/>
                  <a:pt x="14568" y="10703"/>
                  <a:pt x="16132" y="9581"/>
                </a:cubicBezTo>
                <a:cubicBezTo>
                  <a:pt x="17424" y="8647"/>
                  <a:pt x="18867" y="8117"/>
                  <a:pt x="20481" y="8097"/>
                </a:cubicBezTo>
                <a:cubicBezTo>
                  <a:pt x="20522" y="8096"/>
                  <a:pt x="20562" y="8096"/>
                  <a:pt x="20602" y="8096"/>
                </a:cubicBezTo>
                <a:cubicBezTo>
                  <a:pt x="21905" y="8096"/>
                  <a:pt x="23107" y="8445"/>
                  <a:pt x="24223" y="9125"/>
                </a:cubicBezTo>
                <a:cubicBezTo>
                  <a:pt x="25116" y="9660"/>
                  <a:pt x="25815" y="10395"/>
                  <a:pt x="26408" y="11231"/>
                </a:cubicBezTo>
                <a:cubicBezTo>
                  <a:pt x="27073" y="12181"/>
                  <a:pt x="27565" y="13223"/>
                  <a:pt x="27894" y="14337"/>
                </a:cubicBezTo>
                <a:cubicBezTo>
                  <a:pt x="28086" y="14980"/>
                  <a:pt x="28250" y="15631"/>
                  <a:pt x="28293" y="16301"/>
                </a:cubicBezTo>
                <a:cubicBezTo>
                  <a:pt x="28336" y="17016"/>
                  <a:pt x="28300" y="17722"/>
                  <a:pt x="28115" y="18416"/>
                </a:cubicBezTo>
                <a:cubicBezTo>
                  <a:pt x="27815" y="19521"/>
                  <a:pt x="27493" y="20622"/>
                  <a:pt x="27179" y="21722"/>
                </a:cubicBezTo>
                <a:cubicBezTo>
                  <a:pt x="26936" y="22557"/>
                  <a:pt x="26629" y="23371"/>
                  <a:pt x="26243" y="24149"/>
                </a:cubicBezTo>
                <a:cubicBezTo>
                  <a:pt x="25772" y="25107"/>
                  <a:pt x="25145" y="25921"/>
                  <a:pt x="24252" y="26528"/>
                </a:cubicBezTo>
                <a:cubicBezTo>
                  <a:pt x="22973" y="27392"/>
                  <a:pt x="21580" y="28014"/>
                  <a:pt x="20089" y="28391"/>
                </a:cubicBezTo>
                <a:cubicBezTo>
                  <a:pt x="19599" y="28511"/>
                  <a:pt x="19109" y="28573"/>
                  <a:pt x="18619" y="28573"/>
                </a:cubicBezTo>
                <a:cubicBezTo>
                  <a:pt x="18295" y="28573"/>
                  <a:pt x="17971" y="28546"/>
                  <a:pt x="17647" y="28492"/>
                </a:cubicBezTo>
                <a:cubicBezTo>
                  <a:pt x="16132" y="28228"/>
                  <a:pt x="14882" y="27470"/>
                  <a:pt x="13847" y="26363"/>
                </a:cubicBezTo>
                <a:cubicBezTo>
                  <a:pt x="13112" y="25578"/>
                  <a:pt x="12483" y="24699"/>
                  <a:pt x="11862" y="23815"/>
                </a:cubicBezTo>
                <a:cubicBezTo>
                  <a:pt x="11254" y="22942"/>
                  <a:pt x="10834" y="21993"/>
                  <a:pt x="10568" y="20971"/>
                </a:cubicBezTo>
                <a:cubicBezTo>
                  <a:pt x="10268" y="19808"/>
                  <a:pt x="10140" y="18615"/>
                  <a:pt x="10054" y="17415"/>
                </a:cubicBezTo>
                <a:cubicBezTo>
                  <a:pt x="10011" y="16815"/>
                  <a:pt x="9977" y="16215"/>
                  <a:pt x="9968" y="15615"/>
                </a:cubicBezTo>
                <a:cubicBezTo>
                  <a:pt x="9955" y="14830"/>
                  <a:pt x="9919" y="14046"/>
                  <a:pt x="9998" y="13259"/>
                </a:cubicBezTo>
                <a:cubicBezTo>
                  <a:pt x="10047" y="12760"/>
                  <a:pt x="10176" y="12266"/>
                  <a:pt x="10354" y="11795"/>
                </a:cubicBezTo>
                <a:cubicBezTo>
                  <a:pt x="10568" y="11245"/>
                  <a:pt x="10848" y="10731"/>
                  <a:pt x="11154" y="10224"/>
                </a:cubicBezTo>
                <a:cubicBezTo>
                  <a:pt x="11718" y="9317"/>
                  <a:pt x="12340" y="8453"/>
                  <a:pt x="13132" y="7725"/>
                </a:cubicBezTo>
                <a:cubicBezTo>
                  <a:pt x="14118" y="6804"/>
                  <a:pt x="15232" y="6076"/>
                  <a:pt x="16474" y="5539"/>
                </a:cubicBezTo>
                <a:cubicBezTo>
                  <a:pt x="17304" y="5182"/>
                  <a:pt x="18155" y="5025"/>
                  <a:pt x="19024" y="5025"/>
                </a:cubicBezTo>
                <a:cubicBezTo>
                  <a:pt x="19404" y="5025"/>
                  <a:pt x="19788" y="5055"/>
                  <a:pt x="20175" y="5111"/>
                </a:cubicBezTo>
                <a:cubicBezTo>
                  <a:pt x="20996" y="5233"/>
                  <a:pt x="21774" y="5497"/>
                  <a:pt x="22523" y="5862"/>
                </a:cubicBezTo>
                <a:cubicBezTo>
                  <a:pt x="23745" y="6446"/>
                  <a:pt x="24872" y="7168"/>
                  <a:pt x="25851" y="8117"/>
                </a:cubicBezTo>
                <a:cubicBezTo>
                  <a:pt x="26859" y="9103"/>
                  <a:pt x="27750" y="10181"/>
                  <a:pt x="28507" y="11360"/>
                </a:cubicBezTo>
                <a:cubicBezTo>
                  <a:pt x="28992" y="12109"/>
                  <a:pt x="29351" y="12923"/>
                  <a:pt x="29585" y="13788"/>
                </a:cubicBezTo>
                <a:cubicBezTo>
                  <a:pt x="29815" y="14637"/>
                  <a:pt x="29978" y="15502"/>
                  <a:pt x="30107" y="16373"/>
                </a:cubicBezTo>
                <a:cubicBezTo>
                  <a:pt x="30165" y="16772"/>
                  <a:pt x="30235" y="17173"/>
                  <a:pt x="30257" y="17573"/>
                </a:cubicBezTo>
                <a:cubicBezTo>
                  <a:pt x="30271" y="17987"/>
                  <a:pt x="30257" y="18400"/>
                  <a:pt x="30228" y="18822"/>
                </a:cubicBezTo>
                <a:cubicBezTo>
                  <a:pt x="30165" y="19580"/>
                  <a:pt x="29978" y="20315"/>
                  <a:pt x="29779" y="21043"/>
                </a:cubicBezTo>
                <a:cubicBezTo>
                  <a:pt x="29457" y="22186"/>
                  <a:pt x="29100" y="23321"/>
                  <a:pt x="28543" y="24379"/>
                </a:cubicBezTo>
                <a:cubicBezTo>
                  <a:pt x="27822" y="25756"/>
                  <a:pt x="27022" y="27085"/>
                  <a:pt x="26158" y="28370"/>
                </a:cubicBezTo>
                <a:cubicBezTo>
                  <a:pt x="25287" y="29676"/>
                  <a:pt x="24108" y="30627"/>
                  <a:pt x="22687" y="31284"/>
                </a:cubicBezTo>
                <a:cubicBezTo>
                  <a:pt x="21717" y="31719"/>
                  <a:pt x="20723" y="32069"/>
                  <a:pt x="19703" y="32369"/>
                </a:cubicBezTo>
                <a:cubicBezTo>
                  <a:pt x="19162" y="32530"/>
                  <a:pt x="18613" y="32622"/>
                  <a:pt x="18049" y="32622"/>
                </a:cubicBezTo>
                <a:cubicBezTo>
                  <a:pt x="17989" y="32622"/>
                  <a:pt x="17928" y="32621"/>
                  <a:pt x="17868" y="32619"/>
                </a:cubicBezTo>
                <a:cubicBezTo>
                  <a:pt x="17674" y="32612"/>
                  <a:pt x="17482" y="32619"/>
                  <a:pt x="17288" y="32605"/>
                </a:cubicBezTo>
                <a:cubicBezTo>
                  <a:pt x="16560" y="32562"/>
                  <a:pt x="15854" y="32427"/>
                  <a:pt x="15196" y="32091"/>
                </a:cubicBezTo>
                <a:cubicBezTo>
                  <a:pt x="14853" y="31913"/>
                  <a:pt x="14519" y="31712"/>
                  <a:pt x="14190" y="31498"/>
                </a:cubicBezTo>
                <a:cubicBezTo>
                  <a:pt x="13148" y="30812"/>
                  <a:pt x="12104" y="30120"/>
                  <a:pt x="11069" y="29419"/>
                </a:cubicBezTo>
                <a:cubicBezTo>
                  <a:pt x="10433" y="28991"/>
                  <a:pt x="9898" y="28463"/>
                  <a:pt x="9447" y="27842"/>
                </a:cubicBezTo>
                <a:cubicBezTo>
                  <a:pt x="8870" y="27042"/>
                  <a:pt x="8369" y="26192"/>
                  <a:pt x="7920" y="25314"/>
                </a:cubicBezTo>
                <a:cubicBezTo>
                  <a:pt x="7440" y="24385"/>
                  <a:pt x="7106" y="23414"/>
                  <a:pt x="6913" y="22385"/>
                </a:cubicBezTo>
                <a:cubicBezTo>
                  <a:pt x="6734" y="21407"/>
                  <a:pt x="6642" y="20414"/>
                  <a:pt x="6520" y="19422"/>
                </a:cubicBezTo>
                <a:cubicBezTo>
                  <a:pt x="6441" y="18822"/>
                  <a:pt x="6369" y="18222"/>
                  <a:pt x="6284" y="17622"/>
                </a:cubicBezTo>
                <a:cubicBezTo>
                  <a:pt x="6191" y="16908"/>
                  <a:pt x="6148" y="16202"/>
                  <a:pt x="6220" y="15480"/>
                </a:cubicBezTo>
                <a:cubicBezTo>
                  <a:pt x="6313" y="14474"/>
                  <a:pt x="6534" y="13488"/>
                  <a:pt x="6806" y="12517"/>
                </a:cubicBezTo>
                <a:cubicBezTo>
                  <a:pt x="7226" y="11017"/>
                  <a:pt x="7927" y="9653"/>
                  <a:pt x="8890" y="8439"/>
                </a:cubicBezTo>
                <a:cubicBezTo>
                  <a:pt x="9634" y="7504"/>
                  <a:pt x="10448" y="6640"/>
                  <a:pt x="11348" y="5853"/>
                </a:cubicBezTo>
                <a:cubicBezTo>
                  <a:pt x="12404" y="4940"/>
                  <a:pt x="13576" y="4211"/>
                  <a:pt x="14896" y="3733"/>
                </a:cubicBezTo>
                <a:cubicBezTo>
                  <a:pt x="16217" y="3248"/>
                  <a:pt x="17568" y="2862"/>
                  <a:pt x="18939" y="2540"/>
                </a:cubicBezTo>
                <a:cubicBezTo>
                  <a:pt x="19710" y="2355"/>
                  <a:pt x="20488" y="2211"/>
                  <a:pt x="21289" y="2204"/>
                </a:cubicBezTo>
                <a:cubicBezTo>
                  <a:pt x="21767" y="2204"/>
                  <a:pt x="22245" y="2227"/>
                  <a:pt x="22716" y="2319"/>
                </a:cubicBezTo>
                <a:cubicBezTo>
                  <a:pt x="23637" y="2490"/>
                  <a:pt x="24494" y="2840"/>
                  <a:pt x="25308" y="3298"/>
                </a:cubicBezTo>
                <a:cubicBezTo>
                  <a:pt x="26559" y="3997"/>
                  <a:pt x="27736" y="4804"/>
                  <a:pt x="28837" y="5725"/>
                </a:cubicBezTo>
                <a:cubicBezTo>
                  <a:pt x="29472" y="6254"/>
                  <a:pt x="30093" y="6796"/>
                  <a:pt x="30650" y="7418"/>
                </a:cubicBezTo>
                <a:cubicBezTo>
                  <a:pt x="31229" y="8067"/>
                  <a:pt x="31707" y="8789"/>
                  <a:pt x="32156" y="9531"/>
                </a:cubicBezTo>
                <a:cubicBezTo>
                  <a:pt x="32914" y="10767"/>
                  <a:pt x="33449" y="12088"/>
                  <a:pt x="33771" y="13502"/>
                </a:cubicBezTo>
                <a:cubicBezTo>
                  <a:pt x="33963" y="14380"/>
                  <a:pt x="34048" y="15280"/>
                  <a:pt x="34120" y="16172"/>
                </a:cubicBezTo>
                <a:cubicBezTo>
                  <a:pt x="34170" y="16779"/>
                  <a:pt x="34220" y="17388"/>
                  <a:pt x="34249" y="17994"/>
                </a:cubicBezTo>
                <a:cubicBezTo>
                  <a:pt x="34285" y="18680"/>
                  <a:pt x="34306" y="19372"/>
                  <a:pt x="34328" y="20058"/>
                </a:cubicBezTo>
                <a:cubicBezTo>
                  <a:pt x="34335" y="20371"/>
                  <a:pt x="34299" y="20687"/>
                  <a:pt x="34299" y="21000"/>
                </a:cubicBezTo>
                <a:cubicBezTo>
                  <a:pt x="34299" y="21578"/>
                  <a:pt x="34285" y="22157"/>
                  <a:pt x="34220" y="22735"/>
                </a:cubicBezTo>
                <a:cubicBezTo>
                  <a:pt x="34134" y="23542"/>
                  <a:pt x="33949" y="24320"/>
                  <a:pt x="33656" y="25078"/>
                </a:cubicBezTo>
                <a:cubicBezTo>
                  <a:pt x="33371" y="25792"/>
                  <a:pt x="33006" y="26463"/>
                  <a:pt x="32607" y="27114"/>
                </a:cubicBezTo>
                <a:cubicBezTo>
                  <a:pt x="31536" y="28871"/>
                  <a:pt x="30364" y="30549"/>
                  <a:pt x="28979" y="32069"/>
                </a:cubicBezTo>
                <a:cubicBezTo>
                  <a:pt x="28444" y="32662"/>
                  <a:pt x="27858" y="33212"/>
                  <a:pt x="27208" y="33676"/>
                </a:cubicBezTo>
                <a:cubicBezTo>
                  <a:pt x="26173" y="34418"/>
                  <a:pt x="25023" y="34890"/>
                  <a:pt x="23787" y="35154"/>
                </a:cubicBezTo>
                <a:cubicBezTo>
                  <a:pt x="23016" y="35325"/>
                  <a:pt x="22238" y="35433"/>
                  <a:pt x="21460" y="35497"/>
                </a:cubicBezTo>
                <a:cubicBezTo>
                  <a:pt x="20603" y="35568"/>
                  <a:pt x="19753" y="35647"/>
                  <a:pt x="18903" y="35675"/>
                </a:cubicBezTo>
                <a:cubicBezTo>
                  <a:pt x="18571" y="35684"/>
                  <a:pt x="18238" y="35690"/>
                  <a:pt x="17906" y="35690"/>
                </a:cubicBezTo>
                <a:cubicBezTo>
                  <a:pt x="16979" y="35690"/>
                  <a:pt x="16052" y="35647"/>
                  <a:pt x="15132" y="35526"/>
                </a:cubicBezTo>
                <a:cubicBezTo>
                  <a:pt x="14382" y="35433"/>
                  <a:pt x="13633" y="35289"/>
                  <a:pt x="12911" y="35061"/>
                </a:cubicBezTo>
                <a:cubicBezTo>
                  <a:pt x="11441" y="34590"/>
                  <a:pt x="10097" y="33861"/>
                  <a:pt x="8841" y="32975"/>
                </a:cubicBezTo>
                <a:cubicBezTo>
                  <a:pt x="7012" y="31669"/>
                  <a:pt x="5463" y="30084"/>
                  <a:pt x="4114" y="28284"/>
                </a:cubicBezTo>
                <a:cubicBezTo>
                  <a:pt x="2770" y="26485"/>
                  <a:pt x="1850" y="24492"/>
                  <a:pt x="1329" y="22315"/>
                </a:cubicBezTo>
                <a:cubicBezTo>
                  <a:pt x="964" y="20800"/>
                  <a:pt x="743" y="19273"/>
                  <a:pt x="693" y="17722"/>
                </a:cubicBezTo>
                <a:cubicBezTo>
                  <a:pt x="664" y="16693"/>
                  <a:pt x="671" y="15674"/>
                  <a:pt x="815" y="14652"/>
                </a:cubicBezTo>
                <a:cubicBezTo>
                  <a:pt x="936" y="13802"/>
                  <a:pt x="1157" y="12974"/>
                  <a:pt x="1507" y="12181"/>
                </a:cubicBezTo>
                <a:cubicBezTo>
                  <a:pt x="1836" y="11416"/>
                  <a:pt x="2278" y="10717"/>
                  <a:pt x="2750" y="10038"/>
                </a:cubicBezTo>
                <a:cubicBezTo>
                  <a:pt x="3857" y="8460"/>
                  <a:pt x="5170" y="7082"/>
                  <a:pt x="6685" y="5882"/>
                </a:cubicBezTo>
                <a:cubicBezTo>
                  <a:pt x="7713" y="5068"/>
                  <a:pt x="8777" y="4283"/>
                  <a:pt x="9905" y="3598"/>
                </a:cubicBezTo>
                <a:cubicBezTo>
                  <a:pt x="11211" y="2797"/>
                  <a:pt x="12591" y="2168"/>
                  <a:pt x="14039" y="1670"/>
                </a:cubicBezTo>
                <a:cubicBezTo>
                  <a:pt x="14853" y="1390"/>
                  <a:pt x="15682" y="1183"/>
                  <a:pt x="16524" y="984"/>
                </a:cubicBezTo>
                <a:cubicBezTo>
                  <a:pt x="17396" y="777"/>
                  <a:pt x="18274" y="626"/>
                  <a:pt x="19167" y="540"/>
                </a:cubicBezTo>
                <a:cubicBezTo>
                  <a:pt x="19681" y="490"/>
                  <a:pt x="20202" y="463"/>
                  <a:pt x="20723" y="454"/>
                </a:cubicBezTo>
                <a:cubicBezTo>
                  <a:pt x="21602" y="454"/>
                  <a:pt x="22466" y="562"/>
                  <a:pt x="23323" y="770"/>
                </a:cubicBezTo>
                <a:cubicBezTo>
                  <a:pt x="23438" y="797"/>
                  <a:pt x="23559" y="826"/>
                  <a:pt x="23679" y="849"/>
                </a:cubicBezTo>
                <a:cubicBezTo>
                  <a:pt x="23697" y="852"/>
                  <a:pt x="23714" y="854"/>
                  <a:pt x="23729" y="854"/>
                </a:cubicBezTo>
                <a:cubicBezTo>
                  <a:pt x="23800" y="854"/>
                  <a:pt x="23842" y="814"/>
                  <a:pt x="23866" y="727"/>
                </a:cubicBezTo>
                <a:cubicBezTo>
                  <a:pt x="23530" y="562"/>
                  <a:pt x="22745" y="298"/>
                  <a:pt x="22360" y="240"/>
                </a:cubicBezTo>
                <a:cubicBezTo>
                  <a:pt x="21359" y="77"/>
                  <a:pt x="20360" y="34"/>
                  <a:pt x="19352" y="5"/>
                </a:cubicBezTo>
                <a:cubicBezTo>
                  <a:pt x="19253" y="2"/>
                  <a:pt x="19155" y="1"/>
                  <a:pt x="190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72347759"/>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7"/>
        <p:cNvGrpSpPr/>
        <p:nvPr/>
      </p:nvGrpSpPr>
      <p:grpSpPr>
        <a:xfrm>
          <a:off x="0" y="0"/>
          <a:ext cx="0" cy="0"/>
          <a:chOff x="0" y="0"/>
          <a:chExt cx="0" cy="0"/>
        </a:xfrm>
      </p:grpSpPr>
      <p:sp>
        <p:nvSpPr>
          <p:cNvPr id="18" name="Google Shape;18;p3"/>
          <p:cNvSpPr txBox="1">
            <a:spLocks noGrp="1"/>
          </p:cNvSpPr>
          <p:nvPr>
            <p:ph type="title"/>
          </p:nvPr>
        </p:nvSpPr>
        <p:spPr>
          <a:xfrm>
            <a:off x="784010" y="1969227"/>
            <a:ext cx="3903000" cy="8418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900">
                <a:solidFill>
                  <a:schemeClr val="accent5"/>
                </a:solidFill>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9" name="Google Shape;19;p3"/>
          <p:cNvSpPr txBox="1">
            <a:spLocks noGrp="1"/>
          </p:cNvSpPr>
          <p:nvPr>
            <p:ph type="title" idx="2" hasCustomPrompt="1"/>
          </p:nvPr>
        </p:nvSpPr>
        <p:spPr>
          <a:xfrm>
            <a:off x="1896860" y="1154004"/>
            <a:ext cx="16773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82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20" name="Google Shape;20;p3"/>
          <p:cNvSpPr txBox="1">
            <a:spLocks noGrp="1"/>
          </p:cNvSpPr>
          <p:nvPr>
            <p:ph type="subTitle" idx="1"/>
          </p:nvPr>
        </p:nvSpPr>
        <p:spPr>
          <a:xfrm>
            <a:off x="1007360" y="3100389"/>
            <a:ext cx="3456300" cy="713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 name="Google Shape;21;p3"/>
          <p:cNvSpPr/>
          <p:nvPr/>
        </p:nvSpPr>
        <p:spPr>
          <a:xfrm>
            <a:off x="7599540" y="-382756"/>
            <a:ext cx="2340478" cy="1276843"/>
          </a:xfrm>
          <a:custGeom>
            <a:avLst/>
            <a:gdLst/>
            <a:ahLst/>
            <a:cxnLst/>
            <a:rect l="l" t="t" r="r" b="b"/>
            <a:pathLst>
              <a:path w="29815" h="16265" extrusionOk="0">
                <a:moveTo>
                  <a:pt x="14574" y="206"/>
                </a:moveTo>
                <a:cubicBezTo>
                  <a:pt x="14853" y="206"/>
                  <a:pt x="15127" y="221"/>
                  <a:pt x="15382" y="247"/>
                </a:cubicBezTo>
                <a:cubicBezTo>
                  <a:pt x="17189" y="439"/>
                  <a:pt x="18625" y="1146"/>
                  <a:pt x="19775" y="2416"/>
                </a:cubicBezTo>
                <a:cubicBezTo>
                  <a:pt x="20296" y="2989"/>
                  <a:pt x="20738" y="3553"/>
                  <a:pt x="21117" y="4123"/>
                </a:cubicBezTo>
                <a:cubicBezTo>
                  <a:pt x="21266" y="4353"/>
                  <a:pt x="21367" y="4466"/>
                  <a:pt x="21502" y="4473"/>
                </a:cubicBezTo>
                <a:cubicBezTo>
                  <a:pt x="21645" y="4466"/>
                  <a:pt x="21753" y="4360"/>
                  <a:pt x="21909" y="4146"/>
                </a:cubicBezTo>
                <a:cubicBezTo>
                  <a:pt x="22152" y="3823"/>
                  <a:pt x="22488" y="3602"/>
                  <a:pt x="22930" y="3481"/>
                </a:cubicBezTo>
                <a:cubicBezTo>
                  <a:pt x="23373" y="3362"/>
                  <a:pt x="23778" y="3301"/>
                  <a:pt x="24160" y="3301"/>
                </a:cubicBezTo>
                <a:cubicBezTo>
                  <a:pt x="24531" y="3301"/>
                  <a:pt x="24879" y="3358"/>
                  <a:pt x="25216" y="3474"/>
                </a:cubicBezTo>
                <a:cubicBezTo>
                  <a:pt x="26545" y="3931"/>
                  <a:pt x="27237" y="5030"/>
                  <a:pt x="27073" y="6423"/>
                </a:cubicBezTo>
                <a:cubicBezTo>
                  <a:pt x="27037" y="6710"/>
                  <a:pt x="27023" y="6852"/>
                  <a:pt x="27109" y="6944"/>
                </a:cubicBezTo>
                <a:cubicBezTo>
                  <a:pt x="27187" y="7037"/>
                  <a:pt x="27316" y="7044"/>
                  <a:pt x="27564" y="7044"/>
                </a:cubicBezTo>
                <a:lnTo>
                  <a:pt x="27616" y="7044"/>
                </a:lnTo>
                <a:cubicBezTo>
                  <a:pt x="28708" y="7044"/>
                  <a:pt x="29458" y="7765"/>
                  <a:pt x="29544" y="8895"/>
                </a:cubicBezTo>
                <a:cubicBezTo>
                  <a:pt x="29607" y="9772"/>
                  <a:pt x="29301" y="10629"/>
                  <a:pt x="28687" y="11315"/>
                </a:cubicBezTo>
                <a:cubicBezTo>
                  <a:pt x="28051" y="12030"/>
                  <a:pt x="27136" y="12451"/>
                  <a:pt x="26193" y="12485"/>
                </a:cubicBezTo>
                <a:cubicBezTo>
                  <a:pt x="26091" y="12489"/>
                  <a:pt x="25991" y="12492"/>
                  <a:pt x="25891" y="12492"/>
                </a:cubicBezTo>
                <a:cubicBezTo>
                  <a:pt x="24736" y="12492"/>
                  <a:pt x="23739" y="12216"/>
                  <a:pt x="22844" y="11658"/>
                </a:cubicBezTo>
                <a:cubicBezTo>
                  <a:pt x="22831" y="11651"/>
                  <a:pt x="22808" y="11637"/>
                  <a:pt x="22795" y="11622"/>
                </a:cubicBezTo>
                <a:cubicBezTo>
                  <a:pt x="22745" y="11586"/>
                  <a:pt x="22664" y="11529"/>
                  <a:pt x="22568" y="11529"/>
                </a:cubicBezTo>
                <a:cubicBezTo>
                  <a:pt x="22512" y="11529"/>
                  <a:pt x="22451" y="11548"/>
                  <a:pt x="22389" y="11601"/>
                </a:cubicBezTo>
                <a:cubicBezTo>
                  <a:pt x="22251" y="11723"/>
                  <a:pt x="22303" y="11879"/>
                  <a:pt x="22330" y="11971"/>
                </a:cubicBezTo>
                <a:lnTo>
                  <a:pt x="22337" y="12000"/>
                </a:lnTo>
                <a:cubicBezTo>
                  <a:pt x="22574" y="12785"/>
                  <a:pt x="22337" y="13457"/>
                  <a:pt x="21624" y="14050"/>
                </a:cubicBezTo>
                <a:cubicBezTo>
                  <a:pt x="19995" y="15391"/>
                  <a:pt x="18359" y="16056"/>
                  <a:pt x="16666" y="16056"/>
                </a:cubicBezTo>
                <a:cubicBezTo>
                  <a:pt x="16051" y="16056"/>
                  <a:pt x="15428" y="15968"/>
                  <a:pt x="14796" y="15793"/>
                </a:cubicBezTo>
                <a:cubicBezTo>
                  <a:pt x="14033" y="15586"/>
                  <a:pt x="13082" y="15221"/>
                  <a:pt x="12482" y="14321"/>
                </a:cubicBezTo>
                <a:cubicBezTo>
                  <a:pt x="12419" y="14228"/>
                  <a:pt x="12304" y="14136"/>
                  <a:pt x="12191" y="14136"/>
                </a:cubicBezTo>
                <a:cubicBezTo>
                  <a:pt x="12176" y="14136"/>
                  <a:pt x="12162" y="14143"/>
                  <a:pt x="12148" y="14143"/>
                </a:cubicBezTo>
                <a:cubicBezTo>
                  <a:pt x="12090" y="14150"/>
                  <a:pt x="11997" y="14192"/>
                  <a:pt x="11968" y="14350"/>
                </a:cubicBezTo>
                <a:cubicBezTo>
                  <a:pt x="11876" y="14772"/>
                  <a:pt x="11548" y="14885"/>
                  <a:pt x="11197" y="15007"/>
                </a:cubicBezTo>
                <a:lnTo>
                  <a:pt x="11127" y="15036"/>
                </a:lnTo>
                <a:cubicBezTo>
                  <a:pt x="10647" y="15207"/>
                  <a:pt x="10141" y="15294"/>
                  <a:pt x="9613" y="15294"/>
                </a:cubicBezTo>
                <a:cubicBezTo>
                  <a:pt x="9261" y="15294"/>
                  <a:pt x="8898" y="15255"/>
                  <a:pt x="8527" y="15178"/>
                </a:cubicBezTo>
                <a:cubicBezTo>
                  <a:pt x="7462" y="14950"/>
                  <a:pt x="6499" y="14456"/>
                  <a:pt x="5656" y="13701"/>
                </a:cubicBezTo>
                <a:cubicBezTo>
                  <a:pt x="4878" y="12993"/>
                  <a:pt x="4492" y="12280"/>
                  <a:pt x="4463" y="11466"/>
                </a:cubicBezTo>
                <a:cubicBezTo>
                  <a:pt x="4456" y="11301"/>
                  <a:pt x="4413" y="11186"/>
                  <a:pt x="4321" y="11130"/>
                </a:cubicBezTo>
                <a:cubicBezTo>
                  <a:pt x="4277" y="11096"/>
                  <a:pt x="4223" y="11080"/>
                  <a:pt x="4161" y="11080"/>
                </a:cubicBezTo>
                <a:cubicBezTo>
                  <a:pt x="4103" y="11080"/>
                  <a:pt x="4037" y="11095"/>
                  <a:pt x="3964" y="11123"/>
                </a:cubicBezTo>
                <a:cubicBezTo>
                  <a:pt x="3879" y="11150"/>
                  <a:pt x="3800" y="11186"/>
                  <a:pt x="3728" y="11229"/>
                </a:cubicBezTo>
                <a:cubicBezTo>
                  <a:pt x="3671" y="11258"/>
                  <a:pt x="3622" y="11286"/>
                  <a:pt x="3563" y="11308"/>
                </a:cubicBezTo>
                <a:cubicBezTo>
                  <a:pt x="3214" y="11454"/>
                  <a:pt x="2875" y="11524"/>
                  <a:pt x="2554" y="11524"/>
                </a:cubicBezTo>
                <a:cubicBezTo>
                  <a:pt x="1728" y="11524"/>
                  <a:pt x="1029" y="11052"/>
                  <a:pt x="622" y="10172"/>
                </a:cubicBezTo>
                <a:cubicBezTo>
                  <a:pt x="228" y="9315"/>
                  <a:pt x="214" y="8401"/>
                  <a:pt x="564" y="7380"/>
                </a:cubicBezTo>
                <a:cubicBezTo>
                  <a:pt x="794" y="6710"/>
                  <a:pt x="1193" y="6144"/>
                  <a:pt x="1743" y="5709"/>
                </a:cubicBezTo>
                <a:cubicBezTo>
                  <a:pt x="2844" y="4847"/>
                  <a:pt x="4105" y="4409"/>
                  <a:pt x="5499" y="4409"/>
                </a:cubicBezTo>
                <a:cubicBezTo>
                  <a:pt x="5606" y="4409"/>
                  <a:pt x="5713" y="4411"/>
                  <a:pt x="5820" y="4416"/>
                </a:cubicBezTo>
                <a:cubicBezTo>
                  <a:pt x="6391" y="4446"/>
                  <a:pt x="6977" y="4531"/>
                  <a:pt x="7413" y="4996"/>
                </a:cubicBezTo>
                <a:cubicBezTo>
                  <a:pt x="7500" y="5088"/>
                  <a:pt x="7579" y="5109"/>
                  <a:pt x="7638" y="5109"/>
                </a:cubicBezTo>
                <a:cubicBezTo>
                  <a:pt x="7662" y="5109"/>
                  <a:pt x="7682" y="5106"/>
                  <a:pt x="7699" y="5102"/>
                </a:cubicBezTo>
                <a:cubicBezTo>
                  <a:pt x="7762" y="5081"/>
                  <a:pt x="7848" y="5016"/>
                  <a:pt x="7884" y="4831"/>
                </a:cubicBezTo>
                <a:cubicBezTo>
                  <a:pt x="7891" y="4781"/>
                  <a:pt x="7891" y="4730"/>
                  <a:pt x="7891" y="4680"/>
                </a:cubicBezTo>
                <a:lnTo>
                  <a:pt x="7884" y="4631"/>
                </a:lnTo>
                <a:cubicBezTo>
                  <a:pt x="7898" y="3496"/>
                  <a:pt x="8398" y="2567"/>
                  <a:pt x="9420" y="1796"/>
                </a:cubicBezTo>
                <a:cubicBezTo>
                  <a:pt x="10583" y="917"/>
                  <a:pt x="11977" y="425"/>
                  <a:pt x="13797" y="247"/>
                </a:cubicBezTo>
                <a:cubicBezTo>
                  <a:pt x="14054" y="219"/>
                  <a:pt x="14317" y="206"/>
                  <a:pt x="14574" y="206"/>
                </a:cubicBezTo>
                <a:close/>
                <a:moveTo>
                  <a:pt x="14558" y="0"/>
                </a:moveTo>
                <a:cubicBezTo>
                  <a:pt x="14298" y="0"/>
                  <a:pt x="14034" y="13"/>
                  <a:pt x="13776" y="39"/>
                </a:cubicBezTo>
                <a:cubicBezTo>
                  <a:pt x="11912" y="224"/>
                  <a:pt x="10491" y="732"/>
                  <a:pt x="9298" y="1631"/>
                </a:cubicBezTo>
                <a:cubicBezTo>
                  <a:pt x="8234" y="2432"/>
                  <a:pt x="7692" y="3438"/>
                  <a:pt x="7683" y="4631"/>
                </a:cubicBezTo>
                <a:lnTo>
                  <a:pt x="7683" y="4687"/>
                </a:lnTo>
                <a:cubicBezTo>
                  <a:pt x="7683" y="4730"/>
                  <a:pt x="7683" y="4766"/>
                  <a:pt x="7677" y="4802"/>
                </a:cubicBezTo>
                <a:cubicBezTo>
                  <a:pt x="7663" y="4874"/>
                  <a:pt x="7641" y="4901"/>
                  <a:pt x="7634" y="4901"/>
                </a:cubicBezTo>
                <a:cubicBezTo>
                  <a:pt x="7634" y="4901"/>
                  <a:pt x="7606" y="4895"/>
                  <a:pt x="7563" y="4852"/>
                </a:cubicBezTo>
                <a:cubicBezTo>
                  <a:pt x="7077" y="4338"/>
                  <a:pt x="6441" y="4238"/>
                  <a:pt x="5827" y="4209"/>
                </a:cubicBezTo>
                <a:cubicBezTo>
                  <a:pt x="5721" y="4204"/>
                  <a:pt x="5615" y="4202"/>
                  <a:pt x="5510" y="4202"/>
                </a:cubicBezTo>
                <a:cubicBezTo>
                  <a:pt x="4065" y="4202"/>
                  <a:pt x="2759" y="4653"/>
                  <a:pt x="1615" y="5544"/>
                </a:cubicBezTo>
                <a:cubicBezTo>
                  <a:pt x="1035" y="6009"/>
                  <a:pt x="614" y="6602"/>
                  <a:pt x="372" y="7309"/>
                </a:cubicBezTo>
                <a:cubicBezTo>
                  <a:pt x="0" y="8388"/>
                  <a:pt x="22" y="9351"/>
                  <a:pt x="435" y="10257"/>
                </a:cubicBezTo>
                <a:cubicBezTo>
                  <a:pt x="875" y="11210"/>
                  <a:pt x="1658" y="11727"/>
                  <a:pt x="2566" y="11727"/>
                </a:cubicBezTo>
                <a:cubicBezTo>
                  <a:pt x="2910" y="11727"/>
                  <a:pt x="3273" y="11653"/>
                  <a:pt x="3642" y="11500"/>
                </a:cubicBezTo>
                <a:cubicBezTo>
                  <a:pt x="3699" y="11473"/>
                  <a:pt x="3764" y="11443"/>
                  <a:pt x="3820" y="11407"/>
                </a:cubicBezTo>
                <a:cubicBezTo>
                  <a:pt x="3892" y="11371"/>
                  <a:pt x="3964" y="11337"/>
                  <a:pt x="4035" y="11315"/>
                </a:cubicBezTo>
                <a:cubicBezTo>
                  <a:pt x="4082" y="11297"/>
                  <a:pt x="4124" y="11288"/>
                  <a:pt x="4156" y="11288"/>
                </a:cubicBezTo>
                <a:cubicBezTo>
                  <a:pt x="4178" y="11288"/>
                  <a:pt x="4195" y="11292"/>
                  <a:pt x="4206" y="11301"/>
                </a:cubicBezTo>
                <a:cubicBezTo>
                  <a:pt x="4235" y="11322"/>
                  <a:pt x="4256" y="11380"/>
                  <a:pt x="4256" y="11473"/>
                </a:cubicBezTo>
                <a:cubicBezTo>
                  <a:pt x="4292" y="12350"/>
                  <a:pt x="4693" y="13108"/>
                  <a:pt x="5521" y="13850"/>
                </a:cubicBezTo>
                <a:cubicBezTo>
                  <a:pt x="6384" y="14628"/>
                  <a:pt x="7384" y="15142"/>
                  <a:pt x="8484" y="15378"/>
                </a:cubicBezTo>
                <a:cubicBezTo>
                  <a:pt x="8869" y="15458"/>
                  <a:pt x="9246" y="15498"/>
                  <a:pt x="9613" y="15498"/>
                </a:cubicBezTo>
                <a:cubicBezTo>
                  <a:pt x="10165" y="15498"/>
                  <a:pt x="10695" y="15408"/>
                  <a:pt x="11197" y="15228"/>
                </a:cubicBezTo>
                <a:lnTo>
                  <a:pt x="11269" y="15200"/>
                </a:lnTo>
                <a:cubicBezTo>
                  <a:pt x="11634" y="15072"/>
                  <a:pt x="12054" y="14921"/>
                  <a:pt x="12169" y="14393"/>
                </a:cubicBezTo>
                <a:cubicBezTo>
                  <a:pt x="12176" y="14357"/>
                  <a:pt x="12182" y="14350"/>
                  <a:pt x="12182" y="14343"/>
                </a:cubicBezTo>
                <a:cubicBezTo>
                  <a:pt x="12198" y="14343"/>
                  <a:pt x="12261" y="14364"/>
                  <a:pt x="12311" y="14436"/>
                </a:cubicBezTo>
                <a:cubicBezTo>
                  <a:pt x="12954" y="15392"/>
                  <a:pt x="13948" y="15771"/>
                  <a:pt x="14739" y="15992"/>
                </a:cubicBezTo>
                <a:cubicBezTo>
                  <a:pt x="15396" y="16170"/>
                  <a:pt x="16039" y="16265"/>
                  <a:pt x="16668" y="16265"/>
                </a:cubicBezTo>
                <a:cubicBezTo>
                  <a:pt x="18411" y="16265"/>
                  <a:pt x="20082" y="15586"/>
                  <a:pt x="21753" y="14208"/>
                </a:cubicBezTo>
                <a:cubicBezTo>
                  <a:pt x="22531" y="13572"/>
                  <a:pt x="22795" y="12808"/>
                  <a:pt x="22538" y="11937"/>
                </a:cubicBezTo>
                <a:lnTo>
                  <a:pt x="22524" y="11908"/>
                </a:lnTo>
                <a:cubicBezTo>
                  <a:pt x="22495" y="11808"/>
                  <a:pt x="22495" y="11786"/>
                  <a:pt x="22524" y="11757"/>
                </a:cubicBezTo>
                <a:cubicBezTo>
                  <a:pt x="22542" y="11743"/>
                  <a:pt x="22554" y="11735"/>
                  <a:pt x="22570" y="11735"/>
                </a:cubicBezTo>
                <a:cubicBezTo>
                  <a:pt x="22593" y="11735"/>
                  <a:pt x="22621" y="11752"/>
                  <a:pt x="22680" y="11793"/>
                </a:cubicBezTo>
                <a:cubicBezTo>
                  <a:pt x="22695" y="11808"/>
                  <a:pt x="22716" y="11822"/>
                  <a:pt x="22731" y="11829"/>
                </a:cubicBezTo>
                <a:cubicBezTo>
                  <a:pt x="23663" y="12411"/>
                  <a:pt x="24706" y="12698"/>
                  <a:pt x="25909" y="12698"/>
                </a:cubicBezTo>
                <a:cubicBezTo>
                  <a:pt x="26006" y="12698"/>
                  <a:pt x="26103" y="12696"/>
                  <a:pt x="26202" y="12693"/>
                </a:cubicBezTo>
                <a:cubicBezTo>
                  <a:pt x="27201" y="12657"/>
                  <a:pt x="28164" y="12208"/>
                  <a:pt x="28836" y="11450"/>
                </a:cubicBezTo>
                <a:cubicBezTo>
                  <a:pt x="29493" y="10722"/>
                  <a:pt x="29815" y="9808"/>
                  <a:pt x="29750" y="8879"/>
                </a:cubicBezTo>
                <a:cubicBezTo>
                  <a:pt x="29657" y="7637"/>
                  <a:pt x="28822" y="6838"/>
                  <a:pt x="27623" y="6838"/>
                </a:cubicBezTo>
                <a:lnTo>
                  <a:pt x="27616" y="6838"/>
                </a:lnTo>
                <a:cubicBezTo>
                  <a:pt x="27445" y="6838"/>
                  <a:pt x="27287" y="6838"/>
                  <a:pt x="27258" y="6809"/>
                </a:cubicBezTo>
                <a:cubicBezTo>
                  <a:pt x="27237" y="6780"/>
                  <a:pt x="27251" y="6624"/>
                  <a:pt x="27273" y="6453"/>
                </a:cubicBezTo>
                <a:cubicBezTo>
                  <a:pt x="27451" y="4953"/>
                  <a:pt x="26708" y="3767"/>
                  <a:pt x="25280" y="3282"/>
                </a:cubicBezTo>
                <a:cubicBezTo>
                  <a:pt x="24916" y="3157"/>
                  <a:pt x="24542" y="3094"/>
                  <a:pt x="24147" y="3094"/>
                </a:cubicBezTo>
                <a:cubicBezTo>
                  <a:pt x="23752" y="3094"/>
                  <a:pt x="23334" y="3157"/>
                  <a:pt x="22880" y="3282"/>
                </a:cubicBezTo>
                <a:cubicBezTo>
                  <a:pt x="22389" y="3417"/>
                  <a:pt x="22017" y="3659"/>
                  <a:pt x="21746" y="4024"/>
                </a:cubicBezTo>
                <a:cubicBezTo>
                  <a:pt x="21624" y="4188"/>
                  <a:pt x="21545" y="4259"/>
                  <a:pt x="21509" y="4267"/>
                </a:cubicBezTo>
                <a:cubicBezTo>
                  <a:pt x="21453" y="4267"/>
                  <a:pt x="21331" y="4074"/>
                  <a:pt x="21288" y="4010"/>
                </a:cubicBezTo>
                <a:cubicBezTo>
                  <a:pt x="20903" y="3431"/>
                  <a:pt x="20452" y="2860"/>
                  <a:pt x="19924" y="2274"/>
                </a:cubicBezTo>
                <a:cubicBezTo>
                  <a:pt x="18738" y="968"/>
                  <a:pt x="17261" y="240"/>
                  <a:pt x="15404" y="46"/>
                </a:cubicBezTo>
                <a:cubicBezTo>
                  <a:pt x="15139" y="16"/>
                  <a:pt x="14852" y="0"/>
                  <a:pt x="145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3"/>
          <p:cNvSpPr/>
          <p:nvPr/>
        </p:nvSpPr>
        <p:spPr>
          <a:xfrm>
            <a:off x="-571610" y="4075362"/>
            <a:ext cx="1349353" cy="1429775"/>
          </a:xfrm>
          <a:custGeom>
            <a:avLst/>
            <a:gdLst/>
            <a:ahLst/>
            <a:cxnLst/>
            <a:rect l="l" t="t" r="r" b="b"/>
            <a:pathLst>
              <a:path w="34849" h="36926" extrusionOk="0">
                <a:moveTo>
                  <a:pt x="19056" y="1"/>
                </a:moveTo>
                <a:cubicBezTo>
                  <a:pt x="18263" y="1"/>
                  <a:pt x="17470" y="101"/>
                  <a:pt x="16682" y="233"/>
                </a:cubicBezTo>
                <a:cubicBezTo>
                  <a:pt x="15804" y="377"/>
                  <a:pt x="14954" y="619"/>
                  <a:pt x="14111" y="905"/>
                </a:cubicBezTo>
                <a:cubicBezTo>
                  <a:pt x="13026" y="1268"/>
                  <a:pt x="11991" y="1733"/>
                  <a:pt x="11005" y="2319"/>
                </a:cubicBezTo>
                <a:cubicBezTo>
                  <a:pt x="9840" y="3005"/>
                  <a:pt x="8741" y="3776"/>
                  <a:pt x="7663" y="4590"/>
                </a:cubicBezTo>
                <a:cubicBezTo>
                  <a:pt x="6191" y="5704"/>
                  <a:pt x="4770" y="6875"/>
                  <a:pt x="3514" y="8239"/>
                </a:cubicBezTo>
                <a:cubicBezTo>
                  <a:pt x="2736" y="9082"/>
                  <a:pt x="2021" y="9982"/>
                  <a:pt x="1464" y="10995"/>
                </a:cubicBezTo>
                <a:cubicBezTo>
                  <a:pt x="1022" y="11795"/>
                  <a:pt x="679" y="12645"/>
                  <a:pt x="449" y="13538"/>
                </a:cubicBezTo>
                <a:cubicBezTo>
                  <a:pt x="172" y="14603"/>
                  <a:pt x="79" y="15701"/>
                  <a:pt x="36" y="16795"/>
                </a:cubicBezTo>
                <a:cubicBezTo>
                  <a:pt x="0" y="17751"/>
                  <a:pt x="43" y="18707"/>
                  <a:pt x="143" y="19658"/>
                </a:cubicBezTo>
                <a:cubicBezTo>
                  <a:pt x="258" y="20707"/>
                  <a:pt x="429" y="21743"/>
                  <a:pt x="650" y="22771"/>
                </a:cubicBezTo>
                <a:cubicBezTo>
                  <a:pt x="1128" y="24963"/>
                  <a:pt x="1999" y="26977"/>
                  <a:pt x="3293" y="28812"/>
                </a:cubicBezTo>
                <a:cubicBezTo>
                  <a:pt x="4278" y="30213"/>
                  <a:pt x="5406" y="31491"/>
                  <a:pt x="6678" y="32648"/>
                </a:cubicBezTo>
                <a:cubicBezTo>
                  <a:pt x="7835" y="33690"/>
                  <a:pt x="9091" y="34590"/>
                  <a:pt x="10469" y="35318"/>
                </a:cubicBezTo>
                <a:cubicBezTo>
                  <a:pt x="12011" y="36132"/>
                  <a:pt x="13646" y="36633"/>
                  <a:pt x="15383" y="36797"/>
                </a:cubicBezTo>
                <a:cubicBezTo>
                  <a:pt x="15933" y="36847"/>
                  <a:pt x="16481" y="36874"/>
                  <a:pt x="17031" y="36904"/>
                </a:cubicBezTo>
                <a:cubicBezTo>
                  <a:pt x="17406" y="36918"/>
                  <a:pt x="17781" y="36926"/>
                  <a:pt x="18156" y="36926"/>
                </a:cubicBezTo>
                <a:cubicBezTo>
                  <a:pt x="18710" y="36926"/>
                  <a:pt x="19263" y="36909"/>
                  <a:pt x="19816" y="36874"/>
                </a:cubicBezTo>
                <a:cubicBezTo>
                  <a:pt x="20416" y="36832"/>
                  <a:pt x="21016" y="36775"/>
                  <a:pt x="21616" y="36719"/>
                </a:cubicBezTo>
                <a:cubicBezTo>
                  <a:pt x="22673" y="36617"/>
                  <a:pt x="23709" y="36419"/>
                  <a:pt x="24723" y="36090"/>
                </a:cubicBezTo>
                <a:cubicBezTo>
                  <a:pt x="25745" y="35760"/>
                  <a:pt x="26694" y="35289"/>
                  <a:pt x="27551" y="34640"/>
                </a:cubicBezTo>
                <a:cubicBezTo>
                  <a:pt x="28444" y="33969"/>
                  <a:pt x="29207" y="33169"/>
                  <a:pt x="29928" y="32326"/>
                </a:cubicBezTo>
                <a:cubicBezTo>
                  <a:pt x="31035" y="31034"/>
                  <a:pt x="32014" y="29649"/>
                  <a:pt x="32914" y="28199"/>
                </a:cubicBezTo>
                <a:cubicBezTo>
                  <a:pt x="33428" y="27371"/>
                  <a:pt x="33863" y="26505"/>
                  <a:pt x="34177" y="25585"/>
                </a:cubicBezTo>
                <a:cubicBezTo>
                  <a:pt x="34614" y="24293"/>
                  <a:pt x="34792" y="22958"/>
                  <a:pt x="34828" y="21600"/>
                </a:cubicBezTo>
                <a:cubicBezTo>
                  <a:pt x="34849" y="20651"/>
                  <a:pt x="34820" y="19701"/>
                  <a:pt x="34792" y="18750"/>
                </a:cubicBezTo>
                <a:cubicBezTo>
                  <a:pt x="34763" y="17951"/>
                  <a:pt x="34720" y="17144"/>
                  <a:pt x="34671" y="16344"/>
                </a:cubicBezTo>
                <a:cubicBezTo>
                  <a:pt x="34621" y="15609"/>
                  <a:pt x="34578" y="14873"/>
                  <a:pt x="34499" y="14138"/>
                </a:cubicBezTo>
                <a:cubicBezTo>
                  <a:pt x="34407" y="13259"/>
                  <a:pt x="34213" y="12402"/>
                  <a:pt x="33942" y="11560"/>
                </a:cubicBezTo>
                <a:cubicBezTo>
                  <a:pt x="33534" y="10309"/>
                  <a:pt x="32914" y="9152"/>
                  <a:pt x="32215" y="8038"/>
                </a:cubicBezTo>
                <a:cubicBezTo>
                  <a:pt x="31642" y="7132"/>
                  <a:pt x="30972" y="6304"/>
                  <a:pt x="30165" y="5596"/>
                </a:cubicBezTo>
                <a:cubicBezTo>
                  <a:pt x="29628" y="5133"/>
                  <a:pt x="29078" y="4676"/>
                  <a:pt x="28514" y="4247"/>
                </a:cubicBezTo>
                <a:cubicBezTo>
                  <a:pt x="27407" y="3397"/>
                  <a:pt x="26223" y="2662"/>
                  <a:pt x="24958" y="2062"/>
                </a:cubicBezTo>
                <a:cubicBezTo>
                  <a:pt x="23971" y="1586"/>
                  <a:pt x="22952" y="1345"/>
                  <a:pt x="21901" y="1345"/>
                </a:cubicBezTo>
                <a:cubicBezTo>
                  <a:pt x="21455" y="1345"/>
                  <a:pt x="21003" y="1388"/>
                  <a:pt x="20545" y="1476"/>
                </a:cubicBezTo>
                <a:cubicBezTo>
                  <a:pt x="19816" y="1620"/>
                  <a:pt x="19088" y="1791"/>
                  <a:pt x="18366" y="1969"/>
                </a:cubicBezTo>
                <a:cubicBezTo>
                  <a:pt x="17374" y="2220"/>
                  <a:pt x="16382" y="2468"/>
                  <a:pt x="15396" y="2748"/>
                </a:cubicBezTo>
                <a:cubicBezTo>
                  <a:pt x="13811" y="3205"/>
                  <a:pt x="12419" y="4026"/>
                  <a:pt x="11184" y="5118"/>
                </a:cubicBezTo>
                <a:cubicBezTo>
                  <a:pt x="9991" y="6168"/>
                  <a:pt x="8940" y="7346"/>
                  <a:pt x="8020" y="8638"/>
                </a:cubicBezTo>
                <a:cubicBezTo>
                  <a:pt x="7519" y="9339"/>
                  <a:pt x="7098" y="10088"/>
                  <a:pt x="6791" y="10895"/>
                </a:cubicBezTo>
                <a:cubicBezTo>
                  <a:pt x="6520" y="11588"/>
                  <a:pt x="6306" y="12302"/>
                  <a:pt x="6128" y="13024"/>
                </a:cubicBezTo>
                <a:cubicBezTo>
                  <a:pt x="5848" y="14145"/>
                  <a:pt x="5641" y="15280"/>
                  <a:pt x="5656" y="16445"/>
                </a:cubicBezTo>
                <a:cubicBezTo>
                  <a:pt x="5663" y="16765"/>
                  <a:pt x="5649" y="17088"/>
                  <a:pt x="5677" y="17408"/>
                </a:cubicBezTo>
                <a:cubicBezTo>
                  <a:pt x="5706" y="17758"/>
                  <a:pt x="5769" y="18107"/>
                  <a:pt x="5812" y="18459"/>
                </a:cubicBezTo>
                <a:cubicBezTo>
                  <a:pt x="5963" y="19658"/>
                  <a:pt x="6112" y="20858"/>
                  <a:pt x="6263" y="22049"/>
                </a:cubicBezTo>
                <a:cubicBezTo>
                  <a:pt x="6405" y="23129"/>
                  <a:pt x="6678" y="24164"/>
                  <a:pt x="7084" y="25170"/>
                </a:cubicBezTo>
                <a:cubicBezTo>
                  <a:pt x="7578" y="26385"/>
                  <a:pt x="8248" y="27506"/>
                  <a:pt x="8998" y="28578"/>
                </a:cubicBezTo>
                <a:cubicBezTo>
                  <a:pt x="9512" y="29320"/>
                  <a:pt x="10140" y="29949"/>
                  <a:pt x="10904" y="30447"/>
                </a:cubicBezTo>
                <a:cubicBezTo>
                  <a:pt x="11398" y="30770"/>
                  <a:pt x="11896" y="31099"/>
                  <a:pt x="12390" y="31426"/>
                </a:cubicBezTo>
                <a:cubicBezTo>
                  <a:pt x="13053" y="31861"/>
                  <a:pt x="13712" y="32312"/>
                  <a:pt x="14375" y="32741"/>
                </a:cubicBezTo>
                <a:cubicBezTo>
                  <a:pt x="14911" y="33077"/>
                  <a:pt x="15489" y="33327"/>
                  <a:pt x="16111" y="33455"/>
                </a:cubicBezTo>
                <a:cubicBezTo>
                  <a:pt x="16567" y="33555"/>
                  <a:pt x="17024" y="33584"/>
                  <a:pt x="17489" y="33604"/>
                </a:cubicBezTo>
                <a:cubicBezTo>
                  <a:pt x="17599" y="33609"/>
                  <a:pt x="17709" y="33612"/>
                  <a:pt x="17819" y="33612"/>
                </a:cubicBezTo>
                <a:cubicBezTo>
                  <a:pt x="18383" y="33612"/>
                  <a:pt x="18937" y="33547"/>
                  <a:pt x="19480" y="33404"/>
                </a:cubicBezTo>
                <a:cubicBezTo>
                  <a:pt x="20603" y="33112"/>
                  <a:pt x="21681" y="32718"/>
                  <a:pt x="22745" y="32256"/>
                </a:cubicBezTo>
                <a:cubicBezTo>
                  <a:pt x="24015" y="31699"/>
                  <a:pt x="25116" y="30912"/>
                  <a:pt x="25979" y="29813"/>
                </a:cubicBezTo>
                <a:cubicBezTo>
                  <a:pt x="26437" y="29220"/>
                  <a:pt x="26843" y="28598"/>
                  <a:pt x="27222" y="27955"/>
                </a:cubicBezTo>
                <a:cubicBezTo>
                  <a:pt x="27758" y="27035"/>
                  <a:pt x="28300" y="26120"/>
                  <a:pt x="28821" y="25186"/>
                </a:cubicBezTo>
                <a:cubicBezTo>
                  <a:pt x="29351" y="24235"/>
                  <a:pt x="29693" y="23206"/>
                  <a:pt x="30007" y="22164"/>
                </a:cubicBezTo>
                <a:cubicBezTo>
                  <a:pt x="30400" y="20879"/>
                  <a:pt x="30643" y="19564"/>
                  <a:pt x="30706" y="18229"/>
                </a:cubicBezTo>
                <a:cubicBezTo>
                  <a:pt x="30736" y="17694"/>
                  <a:pt x="30722" y="17158"/>
                  <a:pt x="30672" y="16630"/>
                </a:cubicBezTo>
                <a:cubicBezTo>
                  <a:pt x="30578" y="15579"/>
                  <a:pt x="30393" y="14551"/>
                  <a:pt x="30129" y="13531"/>
                </a:cubicBezTo>
                <a:cubicBezTo>
                  <a:pt x="29928" y="12788"/>
                  <a:pt x="29678" y="12066"/>
                  <a:pt x="29328" y="11380"/>
                </a:cubicBezTo>
                <a:cubicBezTo>
                  <a:pt x="28458" y="9667"/>
                  <a:pt x="27236" y="8225"/>
                  <a:pt x="25815" y="6940"/>
                </a:cubicBezTo>
                <a:cubicBezTo>
                  <a:pt x="24915" y="6126"/>
                  <a:pt x="23873" y="5526"/>
                  <a:pt x="22788" y="4989"/>
                </a:cubicBezTo>
                <a:cubicBezTo>
                  <a:pt x="21895" y="4554"/>
                  <a:pt x="20960" y="4268"/>
                  <a:pt x="19967" y="4204"/>
                </a:cubicBezTo>
                <a:cubicBezTo>
                  <a:pt x="19741" y="4188"/>
                  <a:pt x="19515" y="4179"/>
                  <a:pt x="19290" y="4179"/>
                </a:cubicBezTo>
                <a:cubicBezTo>
                  <a:pt x="18615" y="4179"/>
                  <a:pt x="17948" y="4260"/>
                  <a:pt x="17288" y="4468"/>
                </a:cubicBezTo>
                <a:cubicBezTo>
                  <a:pt x="16510" y="4712"/>
                  <a:pt x="15775" y="5048"/>
                  <a:pt x="15060" y="5447"/>
                </a:cubicBezTo>
                <a:cubicBezTo>
                  <a:pt x="14118" y="5982"/>
                  <a:pt x="13247" y="6618"/>
                  <a:pt x="12512" y="7418"/>
                </a:cubicBezTo>
                <a:cubicBezTo>
                  <a:pt x="11533" y="8467"/>
                  <a:pt x="10776" y="9667"/>
                  <a:pt x="10169" y="10961"/>
                </a:cubicBezTo>
                <a:cubicBezTo>
                  <a:pt x="9855" y="11617"/>
                  <a:pt x="9662" y="12316"/>
                  <a:pt x="9555" y="13031"/>
                </a:cubicBezTo>
                <a:cubicBezTo>
                  <a:pt x="9447" y="13746"/>
                  <a:pt x="9463" y="14465"/>
                  <a:pt x="9454" y="15180"/>
                </a:cubicBezTo>
                <a:cubicBezTo>
                  <a:pt x="9447" y="15681"/>
                  <a:pt x="9483" y="16172"/>
                  <a:pt x="9506" y="16673"/>
                </a:cubicBezTo>
                <a:cubicBezTo>
                  <a:pt x="9526" y="17122"/>
                  <a:pt x="9562" y="17573"/>
                  <a:pt x="9583" y="18022"/>
                </a:cubicBezTo>
                <a:cubicBezTo>
                  <a:pt x="9634" y="18851"/>
                  <a:pt x="9734" y="19679"/>
                  <a:pt x="9876" y="20500"/>
                </a:cubicBezTo>
                <a:cubicBezTo>
                  <a:pt x="10105" y="21835"/>
                  <a:pt x="10577" y="23078"/>
                  <a:pt x="11290" y="24228"/>
                </a:cubicBezTo>
                <a:cubicBezTo>
                  <a:pt x="11862" y="25150"/>
                  <a:pt x="12512" y="26007"/>
                  <a:pt x="13204" y="26841"/>
                </a:cubicBezTo>
                <a:cubicBezTo>
                  <a:pt x="13953" y="27757"/>
                  <a:pt x="14882" y="28463"/>
                  <a:pt x="15960" y="28956"/>
                </a:cubicBezTo>
                <a:cubicBezTo>
                  <a:pt x="16797" y="29341"/>
                  <a:pt x="17652" y="29530"/>
                  <a:pt x="18521" y="29530"/>
                </a:cubicBezTo>
                <a:cubicBezTo>
                  <a:pt x="19070" y="29530"/>
                  <a:pt x="19623" y="29455"/>
                  <a:pt x="20181" y="29306"/>
                </a:cubicBezTo>
                <a:cubicBezTo>
                  <a:pt x="21580" y="28927"/>
                  <a:pt x="22881" y="28320"/>
                  <a:pt x="24094" y="27520"/>
                </a:cubicBezTo>
                <a:cubicBezTo>
                  <a:pt x="24631" y="27164"/>
                  <a:pt x="25109" y="26749"/>
                  <a:pt x="25522" y="26264"/>
                </a:cubicBezTo>
                <a:cubicBezTo>
                  <a:pt x="26243" y="25450"/>
                  <a:pt x="26737" y="24500"/>
                  <a:pt x="27073" y="23472"/>
                </a:cubicBezTo>
                <a:cubicBezTo>
                  <a:pt x="27565" y="21979"/>
                  <a:pt x="27980" y="20464"/>
                  <a:pt x="28365" y="18944"/>
                </a:cubicBezTo>
                <a:cubicBezTo>
                  <a:pt x="28643" y="17873"/>
                  <a:pt x="28758" y="16788"/>
                  <a:pt x="28679" y="15681"/>
                </a:cubicBezTo>
                <a:cubicBezTo>
                  <a:pt x="28622" y="14937"/>
                  <a:pt x="28435" y="14224"/>
                  <a:pt x="28221" y="13523"/>
                </a:cubicBezTo>
                <a:cubicBezTo>
                  <a:pt x="27765" y="12023"/>
                  <a:pt x="27064" y="10661"/>
                  <a:pt x="26015" y="9488"/>
                </a:cubicBezTo>
                <a:cubicBezTo>
                  <a:pt x="25165" y="8532"/>
                  <a:pt x="24130" y="7853"/>
                  <a:pt x="22894" y="7497"/>
                </a:cubicBezTo>
                <a:cubicBezTo>
                  <a:pt x="22186" y="7287"/>
                  <a:pt x="21468" y="7187"/>
                  <a:pt x="20747" y="7187"/>
                </a:cubicBezTo>
                <a:cubicBezTo>
                  <a:pt x="20140" y="7187"/>
                  <a:pt x="19531" y="7258"/>
                  <a:pt x="18923" y="7396"/>
                </a:cubicBezTo>
                <a:cubicBezTo>
                  <a:pt x="17917" y="7625"/>
                  <a:pt x="16975" y="8011"/>
                  <a:pt x="16096" y="8561"/>
                </a:cubicBezTo>
                <a:cubicBezTo>
                  <a:pt x="15317" y="9060"/>
                  <a:pt x="14632" y="9660"/>
                  <a:pt x="14011" y="10338"/>
                </a:cubicBezTo>
                <a:cubicBezTo>
                  <a:pt x="13340" y="11067"/>
                  <a:pt x="12733" y="11838"/>
                  <a:pt x="12291" y="12724"/>
                </a:cubicBezTo>
                <a:cubicBezTo>
                  <a:pt x="11847" y="13602"/>
                  <a:pt x="11576" y="14524"/>
                  <a:pt x="11526" y="15509"/>
                </a:cubicBezTo>
                <a:cubicBezTo>
                  <a:pt x="11483" y="16316"/>
                  <a:pt x="11540" y="17115"/>
                  <a:pt x="11675" y="17915"/>
                </a:cubicBezTo>
                <a:cubicBezTo>
                  <a:pt x="11948" y="19537"/>
                  <a:pt x="12462" y="21072"/>
                  <a:pt x="13211" y="22536"/>
                </a:cubicBezTo>
                <a:cubicBezTo>
                  <a:pt x="13797" y="23671"/>
                  <a:pt x="14632" y="24550"/>
                  <a:pt x="15739" y="25177"/>
                </a:cubicBezTo>
                <a:cubicBezTo>
                  <a:pt x="16474" y="25596"/>
                  <a:pt x="17245" y="25803"/>
                  <a:pt x="18049" y="25803"/>
                </a:cubicBezTo>
                <a:cubicBezTo>
                  <a:pt x="18330" y="25803"/>
                  <a:pt x="18614" y="25778"/>
                  <a:pt x="18903" y="25727"/>
                </a:cubicBezTo>
                <a:cubicBezTo>
                  <a:pt x="19816" y="25571"/>
                  <a:pt x="20603" y="25143"/>
                  <a:pt x="21289" y="24528"/>
                </a:cubicBezTo>
                <a:cubicBezTo>
                  <a:pt x="22380" y="23542"/>
                  <a:pt x="23208" y="22365"/>
                  <a:pt x="23787" y="21014"/>
                </a:cubicBezTo>
                <a:cubicBezTo>
                  <a:pt x="24173" y="20121"/>
                  <a:pt x="24552" y="19221"/>
                  <a:pt x="24937" y="18322"/>
                </a:cubicBezTo>
                <a:cubicBezTo>
                  <a:pt x="25123" y="17886"/>
                  <a:pt x="25280" y="17444"/>
                  <a:pt x="25380" y="16980"/>
                </a:cubicBezTo>
                <a:cubicBezTo>
                  <a:pt x="25530" y="16251"/>
                  <a:pt x="25573" y="15523"/>
                  <a:pt x="25373" y="14794"/>
                </a:cubicBezTo>
                <a:cubicBezTo>
                  <a:pt x="25165" y="14052"/>
                  <a:pt x="24879" y="13331"/>
                  <a:pt x="24536" y="12638"/>
                </a:cubicBezTo>
                <a:cubicBezTo>
                  <a:pt x="24288" y="12138"/>
                  <a:pt x="23937" y="11709"/>
                  <a:pt x="23481" y="11374"/>
                </a:cubicBezTo>
                <a:cubicBezTo>
                  <a:pt x="23224" y="11188"/>
                  <a:pt x="22951" y="11010"/>
                  <a:pt x="22673" y="10846"/>
                </a:cubicBezTo>
                <a:cubicBezTo>
                  <a:pt x="21948" y="10413"/>
                  <a:pt x="21162" y="10237"/>
                  <a:pt x="20346" y="10237"/>
                </a:cubicBezTo>
                <a:cubicBezTo>
                  <a:pt x="20150" y="10237"/>
                  <a:pt x="19952" y="10247"/>
                  <a:pt x="19753" y="10266"/>
                </a:cubicBezTo>
                <a:cubicBezTo>
                  <a:pt x="19117" y="10325"/>
                  <a:pt x="18553" y="10582"/>
                  <a:pt x="18039" y="10952"/>
                </a:cubicBezTo>
                <a:cubicBezTo>
                  <a:pt x="17252" y="11509"/>
                  <a:pt x="16675" y="12253"/>
                  <a:pt x="16246" y="13103"/>
                </a:cubicBezTo>
                <a:cubicBezTo>
                  <a:pt x="15753" y="14052"/>
                  <a:pt x="15439" y="15074"/>
                  <a:pt x="15175" y="16102"/>
                </a:cubicBezTo>
                <a:cubicBezTo>
                  <a:pt x="14954" y="16993"/>
                  <a:pt x="14796" y="17893"/>
                  <a:pt x="14810" y="18815"/>
                </a:cubicBezTo>
                <a:cubicBezTo>
                  <a:pt x="14810" y="18944"/>
                  <a:pt x="14832" y="19072"/>
                  <a:pt x="14839" y="19201"/>
                </a:cubicBezTo>
                <a:cubicBezTo>
                  <a:pt x="14868" y="19929"/>
                  <a:pt x="15017" y="20635"/>
                  <a:pt x="15297" y="21307"/>
                </a:cubicBezTo>
                <a:cubicBezTo>
                  <a:pt x="15453" y="21686"/>
                  <a:pt x="15667" y="22029"/>
                  <a:pt x="16003" y="22272"/>
                </a:cubicBezTo>
                <a:cubicBezTo>
                  <a:pt x="16387" y="22553"/>
                  <a:pt x="16801" y="22713"/>
                  <a:pt x="17243" y="22713"/>
                </a:cubicBezTo>
                <a:cubicBezTo>
                  <a:pt x="17418" y="22713"/>
                  <a:pt x="17598" y="22688"/>
                  <a:pt x="17782" y="22636"/>
                </a:cubicBezTo>
                <a:cubicBezTo>
                  <a:pt x="18281" y="22493"/>
                  <a:pt x="18718" y="22229"/>
                  <a:pt x="19110" y="21887"/>
                </a:cubicBezTo>
                <a:cubicBezTo>
                  <a:pt x="19952" y="21143"/>
                  <a:pt x="20637" y="20272"/>
                  <a:pt x="21230" y="19323"/>
                </a:cubicBezTo>
                <a:cubicBezTo>
                  <a:pt x="21381" y="19079"/>
                  <a:pt x="21494" y="18829"/>
                  <a:pt x="21559" y="18551"/>
                </a:cubicBezTo>
                <a:cubicBezTo>
                  <a:pt x="21717" y="17915"/>
                  <a:pt x="21688" y="17273"/>
                  <a:pt x="21537" y="16644"/>
                </a:cubicBezTo>
                <a:cubicBezTo>
                  <a:pt x="21409" y="16066"/>
                  <a:pt x="21223" y="15502"/>
                  <a:pt x="21059" y="14930"/>
                </a:cubicBezTo>
                <a:cubicBezTo>
                  <a:pt x="20996" y="14709"/>
                  <a:pt x="20917" y="14488"/>
                  <a:pt x="20838" y="14273"/>
                </a:cubicBezTo>
                <a:cubicBezTo>
                  <a:pt x="20752" y="14030"/>
                  <a:pt x="20574" y="13881"/>
                  <a:pt x="20331" y="13802"/>
                </a:cubicBezTo>
                <a:cubicBezTo>
                  <a:pt x="20129" y="13737"/>
                  <a:pt x="19924" y="13708"/>
                  <a:pt x="19714" y="13708"/>
                </a:cubicBezTo>
                <a:cubicBezTo>
                  <a:pt x="19649" y="13708"/>
                  <a:pt x="19583" y="13711"/>
                  <a:pt x="19516" y="13716"/>
                </a:cubicBezTo>
                <a:cubicBezTo>
                  <a:pt x="18831" y="13788"/>
                  <a:pt x="18217" y="14066"/>
                  <a:pt x="17653" y="14452"/>
                </a:cubicBezTo>
                <a:cubicBezTo>
                  <a:pt x="17417" y="14616"/>
                  <a:pt x="17268" y="14837"/>
                  <a:pt x="17182" y="15108"/>
                </a:cubicBezTo>
                <a:cubicBezTo>
                  <a:pt x="17132" y="15280"/>
                  <a:pt x="17090" y="15451"/>
                  <a:pt x="17060" y="15622"/>
                </a:cubicBezTo>
                <a:cubicBezTo>
                  <a:pt x="16975" y="16066"/>
                  <a:pt x="16975" y="16508"/>
                  <a:pt x="16988" y="16951"/>
                </a:cubicBezTo>
                <a:cubicBezTo>
                  <a:pt x="16995" y="17151"/>
                  <a:pt x="17018" y="17365"/>
                  <a:pt x="17074" y="17559"/>
                </a:cubicBezTo>
                <a:cubicBezTo>
                  <a:pt x="17160" y="17859"/>
                  <a:pt x="17203" y="18173"/>
                  <a:pt x="17232" y="18479"/>
                </a:cubicBezTo>
                <a:cubicBezTo>
                  <a:pt x="17246" y="18608"/>
                  <a:pt x="17275" y="18736"/>
                  <a:pt x="17304" y="18865"/>
                </a:cubicBezTo>
                <a:cubicBezTo>
                  <a:pt x="17331" y="19000"/>
                  <a:pt x="17424" y="19072"/>
                  <a:pt x="17561" y="19086"/>
                </a:cubicBezTo>
                <a:cubicBezTo>
                  <a:pt x="17655" y="19100"/>
                  <a:pt x="17747" y="19107"/>
                  <a:pt x="17838" y="19107"/>
                </a:cubicBezTo>
                <a:cubicBezTo>
                  <a:pt x="18231" y="19107"/>
                  <a:pt x="18593" y="18977"/>
                  <a:pt x="18889" y="18694"/>
                </a:cubicBezTo>
                <a:cubicBezTo>
                  <a:pt x="19424" y="18193"/>
                  <a:pt x="19503" y="17544"/>
                  <a:pt x="19388" y="16858"/>
                </a:cubicBezTo>
                <a:cubicBezTo>
                  <a:pt x="19309" y="16394"/>
                  <a:pt x="19189" y="15944"/>
                  <a:pt x="19067" y="15487"/>
                </a:cubicBezTo>
                <a:cubicBezTo>
                  <a:pt x="19045" y="15387"/>
                  <a:pt x="19018" y="15266"/>
                  <a:pt x="18910" y="15216"/>
                </a:cubicBezTo>
                <a:cubicBezTo>
                  <a:pt x="18876" y="15201"/>
                  <a:pt x="18837" y="15194"/>
                  <a:pt x="18797" y="15194"/>
                </a:cubicBezTo>
                <a:cubicBezTo>
                  <a:pt x="18664" y="15194"/>
                  <a:pt x="18511" y="15267"/>
                  <a:pt x="18445" y="15365"/>
                </a:cubicBezTo>
                <a:cubicBezTo>
                  <a:pt x="18296" y="15595"/>
                  <a:pt x="18138" y="15816"/>
                  <a:pt x="17989" y="16037"/>
                </a:cubicBezTo>
                <a:cubicBezTo>
                  <a:pt x="17960" y="16080"/>
                  <a:pt x="17938" y="16130"/>
                  <a:pt x="17895" y="16208"/>
                </a:cubicBezTo>
                <a:cubicBezTo>
                  <a:pt x="17996" y="16166"/>
                  <a:pt x="18060" y="16136"/>
                  <a:pt x="18118" y="16116"/>
                </a:cubicBezTo>
                <a:cubicBezTo>
                  <a:pt x="18172" y="16091"/>
                  <a:pt x="18225" y="16081"/>
                  <a:pt x="18279" y="16081"/>
                </a:cubicBezTo>
                <a:cubicBezTo>
                  <a:pt x="18367" y="16081"/>
                  <a:pt x="18454" y="16109"/>
                  <a:pt x="18538" y="16145"/>
                </a:cubicBezTo>
                <a:cubicBezTo>
                  <a:pt x="18646" y="16188"/>
                  <a:pt x="18632" y="16301"/>
                  <a:pt x="18653" y="16387"/>
                </a:cubicBezTo>
                <a:cubicBezTo>
                  <a:pt x="18745" y="16693"/>
                  <a:pt x="18810" y="17016"/>
                  <a:pt x="18923" y="17316"/>
                </a:cubicBezTo>
                <a:cubicBezTo>
                  <a:pt x="19018" y="17559"/>
                  <a:pt x="18953" y="17758"/>
                  <a:pt x="18817" y="17945"/>
                </a:cubicBezTo>
                <a:cubicBezTo>
                  <a:pt x="18725" y="18065"/>
                  <a:pt x="18623" y="18179"/>
                  <a:pt x="18510" y="18279"/>
                </a:cubicBezTo>
                <a:cubicBezTo>
                  <a:pt x="18347" y="18417"/>
                  <a:pt x="18169" y="18461"/>
                  <a:pt x="17981" y="18461"/>
                </a:cubicBezTo>
                <a:cubicBezTo>
                  <a:pt x="17856" y="18461"/>
                  <a:pt x="17727" y="18441"/>
                  <a:pt x="17595" y="18416"/>
                </a:cubicBezTo>
                <a:cubicBezTo>
                  <a:pt x="17581" y="18294"/>
                  <a:pt x="17575" y="18193"/>
                  <a:pt x="17561" y="18094"/>
                </a:cubicBezTo>
                <a:cubicBezTo>
                  <a:pt x="17532" y="17859"/>
                  <a:pt x="17532" y="17616"/>
                  <a:pt x="17467" y="17388"/>
                </a:cubicBezTo>
                <a:cubicBezTo>
                  <a:pt x="17338" y="16908"/>
                  <a:pt x="17331" y="16430"/>
                  <a:pt x="17354" y="15944"/>
                </a:cubicBezTo>
                <a:cubicBezTo>
                  <a:pt x="17367" y="15645"/>
                  <a:pt x="17439" y="15374"/>
                  <a:pt x="17703" y="15194"/>
                </a:cubicBezTo>
                <a:cubicBezTo>
                  <a:pt x="18260" y="14817"/>
                  <a:pt x="18853" y="14537"/>
                  <a:pt x="19539" y="14501"/>
                </a:cubicBezTo>
                <a:cubicBezTo>
                  <a:pt x="19573" y="14500"/>
                  <a:pt x="19607" y="14500"/>
                  <a:pt x="19639" y="14500"/>
                </a:cubicBezTo>
                <a:cubicBezTo>
                  <a:pt x="20157" y="14500"/>
                  <a:pt x="20364" y="14662"/>
                  <a:pt x="20538" y="15187"/>
                </a:cubicBezTo>
                <a:cubicBezTo>
                  <a:pt x="20723" y="15759"/>
                  <a:pt x="20894" y="16337"/>
                  <a:pt x="20989" y="16930"/>
                </a:cubicBezTo>
                <a:cubicBezTo>
                  <a:pt x="21002" y="17059"/>
                  <a:pt x="21002" y="17194"/>
                  <a:pt x="20973" y="17316"/>
                </a:cubicBezTo>
                <a:cubicBezTo>
                  <a:pt x="20881" y="17837"/>
                  <a:pt x="20660" y="18301"/>
                  <a:pt x="20373" y="18743"/>
                </a:cubicBezTo>
                <a:cubicBezTo>
                  <a:pt x="19967" y="19372"/>
                  <a:pt x="19510" y="19972"/>
                  <a:pt x="19018" y="20543"/>
                </a:cubicBezTo>
                <a:cubicBezTo>
                  <a:pt x="18659" y="20951"/>
                  <a:pt x="18267" y="21314"/>
                  <a:pt x="17789" y="21587"/>
                </a:cubicBezTo>
                <a:cubicBezTo>
                  <a:pt x="17582" y="21701"/>
                  <a:pt x="17374" y="21750"/>
                  <a:pt x="17160" y="21750"/>
                </a:cubicBezTo>
                <a:cubicBezTo>
                  <a:pt x="17040" y="21750"/>
                  <a:pt x="16919" y="21735"/>
                  <a:pt x="16796" y="21707"/>
                </a:cubicBezTo>
                <a:cubicBezTo>
                  <a:pt x="16233" y="21578"/>
                  <a:pt x="15854" y="21215"/>
                  <a:pt x="15633" y="20701"/>
                </a:cubicBezTo>
                <a:cubicBezTo>
                  <a:pt x="15403" y="20180"/>
                  <a:pt x="15275" y="19622"/>
                  <a:pt x="15254" y="19050"/>
                </a:cubicBezTo>
                <a:cubicBezTo>
                  <a:pt x="15239" y="18815"/>
                  <a:pt x="15239" y="18579"/>
                  <a:pt x="15254" y="18337"/>
                </a:cubicBezTo>
                <a:cubicBezTo>
                  <a:pt x="15261" y="18087"/>
                  <a:pt x="15275" y="17837"/>
                  <a:pt x="15317" y="17586"/>
                </a:cubicBezTo>
                <a:cubicBezTo>
                  <a:pt x="15475" y="16565"/>
                  <a:pt x="15753" y="15573"/>
                  <a:pt x="16118" y="14609"/>
                </a:cubicBezTo>
                <a:cubicBezTo>
                  <a:pt x="16467" y="13694"/>
                  <a:pt x="16946" y="12873"/>
                  <a:pt x="17653" y="12188"/>
                </a:cubicBezTo>
                <a:cubicBezTo>
                  <a:pt x="18348" y="11505"/>
                  <a:pt x="19143" y="11155"/>
                  <a:pt x="20055" y="11155"/>
                </a:cubicBezTo>
                <a:cubicBezTo>
                  <a:pt x="20278" y="11155"/>
                  <a:pt x="20508" y="11176"/>
                  <a:pt x="20745" y="11218"/>
                </a:cubicBezTo>
                <a:cubicBezTo>
                  <a:pt x="21553" y="11360"/>
                  <a:pt x="22281" y="11696"/>
                  <a:pt x="22944" y="12160"/>
                </a:cubicBezTo>
                <a:cubicBezTo>
                  <a:pt x="23438" y="12503"/>
                  <a:pt x="23823" y="12938"/>
                  <a:pt x="24116" y="13459"/>
                </a:cubicBezTo>
                <a:cubicBezTo>
                  <a:pt x="24480" y="14116"/>
                  <a:pt x="24730" y="14817"/>
                  <a:pt x="24922" y="15530"/>
                </a:cubicBezTo>
                <a:cubicBezTo>
                  <a:pt x="24980" y="15717"/>
                  <a:pt x="25001" y="15909"/>
                  <a:pt x="25008" y="16102"/>
                </a:cubicBezTo>
                <a:cubicBezTo>
                  <a:pt x="25037" y="16608"/>
                  <a:pt x="24879" y="17079"/>
                  <a:pt x="24680" y="17544"/>
                </a:cubicBezTo>
                <a:cubicBezTo>
                  <a:pt x="24331" y="18358"/>
                  <a:pt x="23979" y="19172"/>
                  <a:pt x="23630" y="19986"/>
                </a:cubicBezTo>
                <a:cubicBezTo>
                  <a:pt x="23380" y="20593"/>
                  <a:pt x="23131" y="21201"/>
                  <a:pt x="22766" y="21749"/>
                </a:cubicBezTo>
                <a:cubicBezTo>
                  <a:pt x="22231" y="22586"/>
                  <a:pt x="21609" y="23350"/>
                  <a:pt x="20809" y="23943"/>
                </a:cubicBezTo>
                <a:cubicBezTo>
                  <a:pt x="20123" y="24442"/>
                  <a:pt x="19374" y="24807"/>
                  <a:pt x="18495" y="24843"/>
                </a:cubicBezTo>
                <a:cubicBezTo>
                  <a:pt x="18420" y="24846"/>
                  <a:pt x="18346" y="24847"/>
                  <a:pt x="18271" y="24847"/>
                </a:cubicBezTo>
                <a:cubicBezTo>
                  <a:pt x="17545" y="24847"/>
                  <a:pt x="16844" y="24719"/>
                  <a:pt x="16203" y="24349"/>
                </a:cubicBezTo>
                <a:cubicBezTo>
                  <a:pt x="15161" y="23743"/>
                  <a:pt x="14318" y="22929"/>
                  <a:pt x="13775" y="21835"/>
                </a:cubicBezTo>
                <a:cubicBezTo>
                  <a:pt x="13190" y="20665"/>
                  <a:pt x="12769" y="19444"/>
                  <a:pt x="12462" y="18179"/>
                </a:cubicBezTo>
                <a:cubicBezTo>
                  <a:pt x="12248" y="17280"/>
                  <a:pt x="12083" y="16380"/>
                  <a:pt x="12169" y="15444"/>
                </a:cubicBezTo>
                <a:cubicBezTo>
                  <a:pt x="12219" y="14902"/>
                  <a:pt x="12325" y="14380"/>
                  <a:pt x="12561" y="13888"/>
                </a:cubicBezTo>
                <a:cubicBezTo>
                  <a:pt x="13376" y="12138"/>
                  <a:pt x="14568" y="10703"/>
                  <a:pt x="16132" y="9581"/>
                </a:cubicBezTo>
                <a:cubicBezTo>
                  <a:pt x="17424" y="8647"/>
                  <a:pt x="18867" y="8117"/>
                  <a:pt x="20481" y="8097"/>
                </a:cubicBezTo>
                <a:cubicBezTo>
                  <a:pt x="20522" y="8096"/>
                  <a:pt x="20562" y="8096"/>
                  <a:pt x="20602" y="8096"/>
                </a:cubicBezTo>
                <a:cubicBezTo>
                  <a:pt x="21905" y="8096"/>
                  <a:pt x="23107" y="8445"/>
                  <a:pt x="24223" y="9125"/>
                </a:cubicBezTo>
                <a:cubicBezTo>
                  <a:pt x="25116" y="9660"/>
                  <a:pt x="25815" y="10395"/>
                  <a:pt x="26408" y="11231"/>
                </a:cubicBezTo>
                <a:cubicBezTo>
                  <a:pt x="27073" y="12181"/>
                  <a:pt x="27565" y="13223"/>
                  <a:pt x="27894" y="14337"/>
                </a:cubicBezTo>
                <a:cubicBezTo>
                  <a:pt x="28086" y="14980"/>
                  <a:pt x="28250" y="15631"/>
                  <a:pt x="28293" y="16301"/>
                </a:cubicBezTo>
                <a:cubicBezTo>
                  <a:pt x="28336" y="17016"/>
                  <a:pt x="28300" y="17722"/>
                  <a:pt x="28115" y="18416"/>
                </a:cubicBezTo>
                <a:cubicBezTo>
                  <a:pt x="27815" y="19521"/>
                  <a:pt x="27493" y="20622"/>
                  <a:pt x="27179" y="21722"/>
                </a:cubicBezTo>
                <a:cubicBezTo>
                  <a:pt x="26936" y="22557"/>
                  <a:pt x="26629" y="23371"/>
                  <a:pt x="26243" y="24149"/>
                </a:cubicBezTo>
                <a:cubicBezTo>
                  <a:pt x="25772" y="25107"/>
                  <a:pt x="25145" y="25921"/>
                  <a:pt x="24252" y="26528"/>
                </a:cubicBezTo>
                <a:cubicBezTo>
                  <a:pt x="22973" y="27392"/>
                  <a:pt x="21580" y="28014"/>
                  <a:pt x="20089" y="28391"/>
                </a:cubicBezTo>
                <a:cubicBezTo>
                  <a:pt x="19599" y="28511"/>
                  <a:pt x="19109" y="28573"/>
                  <a:pt x="18619" y="28573"/>
                </a:cubicBezTo>
                <a:cubicBezTo>
                  <a:pt x="18295" y="28573"/>
                  <a:pt x="17971" y="28546"/>
                  <a:pt x="17647" y="28492"/>
                </a:cubicBezTo>
                <a:cubicBezTo>
                  <a:pt x="16132" y="28228"/>
                  <a:pt x="14882" y="27470"/>
                  <a:pt x="13847" y="26363"/>
                </a:cubicBezTo>
                <a:cubicBezTo>
                  <a:pt x="13112" y="25578"/>
                  <a:pt x="12483" y="24699"/>
                  <a:pt x="11862" y="23815"/>
                </a:cubicBezTo>
                <a:cubicBezTo>
                  <a:pt x="11254" y="22942"/>
                  <a:pt x="10834" y="21993"/>
                  <a:pt x="10568" y="20971"/>
                </a:cubicBezTo>
                <a:cubicBezTo>
                  <a:pt x="10268" y="19808"/>
                  <a:pt x="10140" y="18615"/>
                  <a:pt x="10054" y="17415"/>
                </a:cubicBezTo>
                <a:cubicBezTo>
                  <a:pt x="10011" y="16815"/>
                  <a:pt x="9977" y="16215"/>
                  <a:pt x="9968" y="15615"/>
                </a:cubicBezTo>
                <a:cubicBezTo>
                  <a:pt x="9955" y="14830"/>
                  <a:pt x="9919" y="14046"/>
                  <a:pt x="9998" y="13259"/>
                </a:cubicBezTo>
                <a:cubicBezTo>
                  <a:pt x="10047" y="12760"/>
                  <a:pt x="10176" y="12266"/>
                  <a:pt x="10354" y="11795"/>
                </a:cubicBezTo>
                <a:cubicBezTo>
                  <a:pt x="10568" y="11245"/>
                  <a:pt x="10848" y="10731"/>
                  <a:pt x="11154" y="10224"/>
                </a:cubicBezTo>
                <a:cubicBezTo>
                  <a:pt x="11718" y="9317"/>
                  <a:pt x="12340" y="8453"/>
                  <a:pt x="13132" y="7725"/>
                </a:cubicBezTo>
                <a:cubicBezTo>
                  <a:pt x="14118" y="6804"/>
                  <a:pt x="15232" y="6076"/>
                  <a:pt x="16474" y="5539"/>
                </a:cubicBezTo>
                <a:cubicBezTo>
                  <a:pt x="17304" y="5182"/>
                  <a:pt x="18155" y="5025"/>
                  <a:pt x="19024" y="5025"/>
                </a:cubicBezTo>
                <a:cubicBezTo>
                  <a:pt x="19404" y="5025"/>
                  <a:pt x="19788" y="5055"/>
                  <a:pt x="20175" y="5111"/>
                </a:cubicBezTo>
                <a:cubicBezTo>
                  <a:pt x="20996" y="5233"/>
                  <a:pt x="21774" y="5497"/>
                  <a:pt x="22523" y="5862"/>
                </a:cubicBezTo>
                <a:cubicBezTo>
                  <a:pt x="23745" y="6446"/>
                  <a:pt x="24872" y="7168"/>
                  <a:pt x="25851" y="8117"/>
                </a:cubicBezTo>
                <a:cubicBezTo>
                  <a:pt x="26859" y="9103"/>
                  <a:pt x="27750" y="10181"/>
                  <a:pt x="28507" y="11360"/>
                </a:cubicBezTo>
                <a:cubicBezTo>
                  <a:pt x="28992" y="12109"/>
                  <a:pt x="29351" y="12923"/>
                  <a:pt x="29585" y="13788"/>
                </a:cubicBezTo>
                <a:cubicBezTo>
                  <a:pt x="29815" y="14637"/>
                  <a:pt x="29978" y="15502"/>
                  <a:pt x="30107" y="16373"/>
                </a:cubicBezTo>
                <a:cubicBezTo>
                  <a:pt x="30165" y="16772"/>
                  <a:pt x="30235" y="17173"/>
                  <a:pt x="30257" y="17573"/>
                </a:cubicBezTo>
                <a:cubicBezTo>
                  <a:pt x="30271" y="17987"/>
                  <a:pt x="30257" y="18400"/>
                  <a:pt x="30228" y="18822"/>
                </a:cubicBezTo>
                <a:cubicBezTo>
                  <a:pt x="30165" y="19580"/>
                  <a:pt x="29978" y="20315"/>
                  <a:pt x="29779" y="21043"/>
                </a:cubicBezTo>
                <a:cubicBezTo>
                  <a:pt x="29457" y="22186"/>
                  <a:pt x="29100" y="23321"/>
                  <a:pt x="28543" y="24379"/>
                </a:cubicBezTo>
                <a:cubicBezTo>
                  <a:pt x="27822" y="25756"/>
                  <a:pt x="27022" y="27085"/>
                  <a:pt x="26158" y="28370"/>
                </a:cubicBezTo>
                <a:cubicBezTo>
                  <a:pt x="25287" y="29676"/>
                  <a:pt x="24108" y="30627"/>
                  <a:pt x="22687" y="31284"/>
                </a:cubicBezTo>
                <a:cubicBezTo>
                  <a:pt x="21717" y="31719"/>
                  <a:pt x="20723" y="32069"/>
                  <a:pt x="19703" y="32369"/>
                </a:cubicBezTo>
                <a:cubicBezTo>
                  <a:pt x="19162" y="32530"/>
                  <a:pt x="18613" y="32622"/>
                  <a:pt x="18049" y="32622"/>
                </a:cubicBezTo>
                <a:cubicBezTo>
                  <a:pt x="17989" y="32622"/>
                  <a:pt x="17928" y="32621"/>
                  <a:pt x="17868" y="32619"/>
                </a:cubicBezTo>
                <a:cubicBezTo>
                  <a:pt x="17674" y="32612"/>
                  <a:pt x="17482" y="32619"/>
                  <a:pt x="17288" y="32605"/>
                </a:cubicBezTo>
                <a:cubicBezTo>
                  <a:pt x="16560" y="32562"/>
                  <a:pt x="15854" y="32427"/>
                  <a:pt x="15196" y="32091"/>
                </a:cubicBezTo>
                <a:cubicBezTo>
                  <a:pt x="14853" y="31913"/>
                  <a:pt x="14519" y="31712"/>
                  <a:pt x="14190" y="31498"/>
                </a:cubicBezTo>
                <a:cubicBezTo>
                  <a:pt x="13148" y="30812"/>
                  <a:pt x="12104" y="30120"/>
                  <a:pt x="11069" y="29419"/>
                </a:cubicBezTo>
                <a:cubicBezTo>
                  <a:pt x="10433" y="28991"/>
                  <a:pt x="9898" y="28463"/>
                  <a:pt x="9447" y="27842"/>
                </a:cubicBezTo>
                <a:cubicBezTo>
                  <a:pt x="8870" y="27042"/>
                  <a:pt x="8369" y="26192"/>
                  <a:pt x="7920" y="25314"/>
                </a:cubicBezTo>
                <a:cubicBezTo>
                  <a:pt x="7440" y="24385"/>
                  <a:pt x="7106" y="23414"/>
                  <a:pt x="6913" y="22385"/>
                </a:cubicBezTo>
                <a:cubicBezTo>
                  <a:pt x="6734" y="21407"/>
                  <a:pt x="6642" y="20414"/>
                  <a:pt x="6520" y="19422"/>
                </a:cubicBezTo>
                <a:cubicBezTo>
                  <a:pt x="6441" y="18822"/>
                  <a:pt x="6369" y="18222"/>
                  <a:pt x="6284" y="17622"/>
                </a:cubicBezTo>
                <a:cubicBezTo>
                  <a:pt x="6191" y="16908"/>
                  <a:pt x="6148" y="16202"/>
                  <a:pt x="6220" y="15480"/>
                </a:cubicBezTo>
                <a:cubicBezTo>
                  <a:pt x="6313" y="14474"/>
                  <a:pt x="6534" y="13488"/>
                  <a:pt x="6806" y="12517"/>
                </a:cubicBezTo>
                <a:cubicBezTo>
                  <a:pt x="7226" y="11017"/>
                  <a:pt x="7927" y="9653"/>
                  <a:pt x="8890" y="8439"/>
                </a:cubicBezTo>
                <a:cubicBezTo>
                  <a:pt x="9634" y="7504"/>
                  <a:pt x="10448" y="6640"/>
                  <a:pt x="11348" y="5853"/>
                </a:cubicBezTo>
                <a:cubicBezTo>
                  <a:pt x="12404" y="4940"/>
                  <a:pt x="13576" y="4211"/>
                  <a:pt x="14896" y="3733"/>
                </a:cubicBezTo>
                <a:cubicBezTo>
                  <a:pt x="16217" y="3248"/>
                  <a:pt x="17568" y="2862"/>
                  <a:pt x="18939" y="2540"/>
                </a:cubicBezTo>
                <a:cubicBezTo>
                  <a:pt x="19710" y="2355"/>
                  <a:pt x="20488" y="2211"/>
                  <a:pt x="21289" y="2204"/>
                </a:cubicBezTo>
                <a:cubicBezTo>
                  <a:pt x="21767" y="2204"/>
                  <a:pt x="22245" y="2227"/>
                  <a:pt x="22716" y="2319"/>
                </a:cubicBezTo>
                <a:cubicBezTo>
                  <a:pt x="23637" y="2490"/>
                  <a:pt x="24494" y="2840"/>
                  <a:pt x="25308" y="3298"/>
                </a:cubicBezTo>
                <a:cubicBezTo>
                  <a:pt x="26559" y="3997"/>
                  <a:pt x="27736" y="4804"/>
                  <a:pt x="28837" y="5725"/>
                </a:cubicBezTo>
                <a:cubicBezTo>
                  <a:pt x="29472" y="6254"/>
                  <a:pt x="30093" y="6796"/>
                  <a:pt x="30650" y="7418"/>
                </a:cubicBezTo>
                <a:cubicBezTo>
                  <a:pt x="31229" y="8067"/>
                  <a:pt x="31707" y="8789"/>
                  <a:pt x="32156" y="9531"/>
                </a:cubicBezTo>
                <a:cubicBezTo>
                  <a:pt x="32914" y="10767"/>
                  <a:pt x="33449" y="12088"/>
                  <a:pt x="33771" y="13502"/>
                </a:cubicBezTo>
                <a:cubicBezTo>
                  <a:pt x="33963" y="14380"/>
                  <a:pt x="34048" y="15280"/>
                  <a:pt x="34120" y="16172"/>
                </a:cubicBezTo>
                <a:cubicBezTo>
                  <a:pt x="34170" y="16779"/>
                  <a:pt x="34220" y="17388"/>
                  <a:pt x="34249" y="17994"/>
                </a:cubicBezTo>
                <a:cubicBezTo>
                  <a:pt x="34285" y="18680"/>
                  <a:pt x="34306" y="19372"/>
                  <a:pt x="34328" y="20058"/>
                </a:cubicBezTo>
                <a:cubicBezTo>
                  <a:pt x="34335" y="20371"/>
                  <a:pt x="34299" y="20687"/>
                  <a:pt x="34299" y="21000"/>
                </a:cubicBezTo>
                <a:cubicBezTo>
                  <a:pt x="34299" y="21578"/>
                  <a:pt x="34285" y="22157"/>
                  <a:pt x="34220" y="22735"/>
                </a:cubicBezTo>
                <a:cubicBezTo>
                  <a:pt x="34134" y="23542"/>
                  <a:pt x="33949" y="24320"/>
                  <a:pt x="33656" y="25078"/>
                </a:cubicBezTo>
                <a:cubicBezTo>
                  <a:pt x="33371" y="25792"/>
                  <a:pt x="33006" y="26463"/>
                  <a:pt x="32607" y="27114"/>
                </a:cubicBezTo>
                <a:cubicBezTo>
                  <a:pt x="31536" y="28871"/>
                  <a:pt x="30364" y="30549"/>
                  <a:pt x="28979" y="32069"/>
                </a:cubicBezTo>
                <a:cubicBezTo>
                  <a:pt x="28444" y="32662"/>
                  <a:pt x="27858" y="33212"/>
                  <a:pt x="27208" y="33676"/>
                </a:cubicBezTo>
                <a:cubicBezTo>
                  <a:pt x="26173" y="34418"/>
                  <a:pt x="25023" y="34890"/>
                  <a:pt x="23787" y="35154"/>
                </a:cubicBezTo>
                <a:cubicBezTo>
                  <a:pt x="23016" y="35325"/>
                  <a:pt x="22238" y="35433"/>
                  <a:pt x="21460" y="35497"/>
                </a:cubicBezTo>
                <a:cubicBezTo>
                  <a:pt x="20603" y="35568"/>
                  <a:pt x="19753" y="35647"/>
                  <a:pt x="18903" y="35675"/>
                </a:cubicBezTo>
                <a:cubicBezTo>
                  <a:pt x="18571" y="35684"/>
                  <a:pt x="18238" y="35690"/>
                  <a:pt x="17906" y="35690"/>
                </a:cubicBezTo>
                <a:cubicBezTo>
                  <a:pt x="16979" y="35690"/>
                  <a:pt x="16052" y="35647"/>
                  <a:pt x="15132" y="35526"/>
                </a:cubicBezTo>
                <a:cubicBezTo>
                  <a:pt x="14382" y="35433"/>
                  <a:pt x="13633" y="35289"/>
                  <a:pt x="12911" y="35061"/>
                </a:cubicBezTo>
                <a:cubicBezTo>
                  <a:pt x="11441" y="34590"/>
                  <a:pt x="10097" y="33861"/>
                  <a:pt x="8841" y="32975"/>
                </a:cubicBezTo>
                <a:cubicBezTo>
                  <a:pt x="7012" y="31669"/>
                  <a:pt x="5463" y="30084"/>
                  <a:pt x="4114" y="28284"/>
                </a:cubicBezTo>
                <a:cubicBezTo>
                  <a:pt x="2770" y="26485"/>
                  <a:pt x="1850" y="24492"/>
                  <a:pt x="1329" y="22315"/>
                </a:cubicBezTo>
                <a:cubicBezTo>
                  <a:pt x="964" y="20800"/>
                  <a:pt x="743" y="19273"/>
                  <a:pt x="693" y="17722"/>
                </a:cubicBezTo>
                <a:cubicBezTo>
                  <a:pt x="664" y="16693"/>
                  <a:pt x="671" y="15674"/>
                  <a:pt x="815" y="14652"/>
                </a:cubicBezTo>
                <a:cubicBezTo>
                  <a:pt x="936" y="13802"/>
                  <a:pt x="1157" y="12974"/>
                  <a:pt x="1507" y="12181"/>
                </a:cubicBezTo>
                <a:cubicBezTo>
                  <a:pt x="1836" y="11416"/>
                  <a:pt x="2278" y="10717"/>
                  <a:pt x="2750" y="10038"/>
                </a:cubicBezTo>
                <a:cubicBezTo>
                  <a:pt x="3857" y="8460"/>
                  <a:pt x="5170" y="7082"/>
                  <a:pt x="6685" y="5882"/>
                </a:cubicBezTo>
                <a:cubicBezTo>
                  <a:pt x="7713" y="5068"/>
                  <a:pt x="8777" y="4283"/>
                  <a:pt x="9905" y="3598"/>
                </a:cubicBezTo>
                <a:cubicBezTo>
                  <a:pt x="11211" y="2797"/>
                  <a:pt x="12591" y="2168"/>
                  <a:pt x="14039" y="1670"/>
                </a:cubicBezTo>
                <a:cubicBezTo>
                  <a:pt x="14853" y="1390"/>
                  <a:pt x="15682" y="1183"/>
                  <a:pt x="16524" y="984"/>
                </a:cubicBezTo>
                <a:cubicBezTo>
                  <a:pt x="17396" y="777"/>
                  <a:pt x="18274" y="626"/>
                  <a:pt x="19167" y="540"/>
                </a:cubicBezTo>
                <a:cubicBezTo>
                  <a:pt x="19681" y="490"/>
                  <a:pt x="20202" y="463"/>
                  <a:pt x="20723" y="454"/>
                </a:cubicBezTo>
                <a:cubicBezTo>
                  <a:pt x="21602" y="454"/>
                  <a:pt x="22466" y="562"/>
                  <a:pt x="23323" y="770"/>
                </a:cubicBezTo>
                <a:cubicBezTo>
                  <a:pt x="23438" y="797"/>
                  <a:pt x="23559" y="826"/>
                  <a:pt x="23679" y="849"/>
                </a:cubicBezTo>
                <a:cubicBezTo>
                  <a:pt x="23697" y="852"/>
                  <a:pt x="23714" y="854"/>
                  <a:pt x="23729" y="854"/>
                </a:cubicBezTo>
                <a:cubicBezTo>
                  <a:pt x="23800" y="854"/>
                  <a:pt x="23842" y="814"/>
                  <a:pt x="23866" y="727"/>
                </a:cubicBezTo>
                <a:cubicBezTo>
                  <a:pt x="23530" y="562"/>
                  <a:pt x="22745" y="298"/>
                  <a:pt x="22360" y="240"/>
                </a:cubicBezTo>
                <a:cubicBezTo>
                  <a:pt x="21359" y="77"/>
                  <a:pt x="20360" y="34"/>
                  <a:pt x="19352" y="5"/>
                </a:cubicBezTo>
                <a:cubicBezTo>
                  <a:pt x="19253" y="2"/>
                  <a:pt x="19155" y="1"/>
                  <a:pt x="190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 name="Google Shape;23;p3"/>
          <p:cNvGrpSpPr/>
          <p:nvPr/>
        </p:nvGrpSpPr>
        <p:grpSpPr>
          <a:xfrm>
            <a:off x="-257338" y="-164823"/>
            <a:ext cx="1349322" cy="1178509"/>
            <a:chOff x="4174688" y="2867426"/>
            <a:chExt cx="675133" cy="589667"/>
          </a:xfrm>
        </p:grpSpPr>
        <p:sp>
          <p:nvSpPr>
            <p:cNvPr id="24" name="Google Shape;24;p3"/>
            <p:cNvSpPr/>
            <p:nvPr/>
          </p:nvSpPr>
          <p:spPr>
            <a:xfrm>
              <a:off x="4174688" y="2867426"/>
              <a:ext cx="379395" cy="589667"/>
            </a:xfrm>
            <a:custGeom>
              <a:avLst/>
              <a:gdLst/>
              <a:ahLst/>
              <a:cxnLst/>
              <a:rect l="l" t="t" r="r" b="b"/>
              <a:pathLst>
                <a:path w="19288" h="29978" extrusionOk="0">
                  <a:moveTo>
                    <a:pt x="17185" y="522"/>
                  </a:moveTo>
                  <a:lnTo>
                    <a:pt x="17185" y="522"/>
                  </a:lnTo>
                  <a:cubicBezTo>
                    <a:pt x="17270" y="1656"/>
                    <a:pt x="17200" y="2800"/>
                    <a:pt x="17022" y="3927"/>
                  </a:cubicBezTo>
                  <a:cubicBezTo>
                    <a:pt x="16650" y="6191"/>
                    <a:pt x="15849" y="8370"/>
                    <a:pt x="14871" y="10440"/>
                  </a:cubicBezTo>
                  <a:cubicBezTo>
                    <a:pt x="14194" y="11883"/>
                    <a:pt x="13436" y="13311"/>
                    <a:pt x="12487" y="14605"/>
                  </a:cubicBezTo>
                  <a:cubicBezTo>
                    <a:pt x="12593" y="14411"/>
                    <a:pt x="12694" y="14219"/>
                    <a:pt x="12794" y="14026"/>
                  </a:cubicBezTo>
                  <a:cubicBezTo>
                    <a:pt x="14129" y="11383"/>
                    <a:pt x="15150" y="8591"/>
                    <a:pt x="15951" y="5735"/>
                  </a:cubicBezTo>
                  <a:cubicBezTo>
                    <a:pt x="15951" y="5726"/>
                    <a:pt x="15943" y="5722"/>
                    <a:pt x="15936" y="5722"/>
                  </a:cubicBezTo>
                  <a:cubicBezTo>
                    <a:pt x="15932" y="5722"/>
                    <a:pt x="15928" y="5724"/>
                    <a:pt x="15928" y="5727"/>
                  </a:cubicBezTo>
                  <a:cubicBezTo>
                    <a:pt x="15693" y="6514"/>
                    <a:pt x="15428" y="7292"/>
                    <a:pt x="15150" y="8063"/>
                  </a:cubicBezTo>
                  <a:cubicBezTo>
                    <a:pt x="14657" y="9441"/>
                    <a:pt x="14100" y="10805"/>
                    <a:pt x="13493" y="12140"/>
                  </a:cubicBezTo>
                  <a:cubicBezTo>
                    <a:pt x="13200" y="12797"/>
                    <a:pt x="12879" y="13448"/>
                    <a:pt x="12557" y="14098"/>
                  </a:cubicBezTo>
                  <a:cubicBezTo>
                    <a:pt x="12394" y="14418"/>
                    <a:pt x="12230" y="14740"/>
                    <a:pt x="12036" y="15040"/>
                  </a:cubicBezTo>
                  <a:cubicBezTo>
                    <a:pt x="12000" y="15090"/>
                    <a:pt x="11966" y="15140"/>
                    <a:pt x="11937" y="15189"/>
                  </a:cubicBezTo>
                  <a:cubicBezTo>
                    <a:pt x="12171" y="14733"/>
                    <a:pt x="12379" y="14269"/>
                    <a:pt x="12557" y="13791"/>
                  </a:cubicBezTo>
                  <a:cubicBezTo>
                    <a:pt x="12965" y="12661"/>
                    <a:pt x="13236" y="11498"/>
                    <a:pt x="13529" y="10341"/>
                  </a:cubicBezTo>
                  <a:cubicBezTo>
                    <a:pt x="13829" y="9177"/>
                    <a:pt x="14178" y="8027"/>
                    <a:pt x="14579" y="6892"/>
                  </a:cubicBezTo>
                  <a:cubicBezTo>
                    <a:pt x="15342" y="4728"/>
                    <a:pt x="16278" y="2628"/>
                    <a:pt x="17185" y="522"/>
                  </a:cubicBezTo>
                  <a:close/>
                  <a:moveTo>
                    <a:pt x="6495" y="3129"/>
                  </a:moveTo>
                  <a:lnTo>
                    <a:pt x="6495" y="3129"/>
                  </a:lnTo>
                  <a:cubicBezTo>
                    <a:pt x="7609" y="3499"/>
                    <a:pt x="8523" y="4321"/>
                    <a:pt x="9301" y="5170"/>
                  </a:cubicBezTo>
                  <a:cubicBezTo>
                    <a:pt x="10058" y="5999"/>
                    <a:pt x="10730" y="6920"/>
                    <a:pt x="11116" y="7984"/>
                  </a:cubicBezTo>
                  <a:cubicBezTo>
                    <a:pt x="11486" y="8976"/>
                    <a:pt x="11623" y="10034"/>
                    <a:pt x="11666" y="11091"/>
                  </a:cubicBezTo>
                  <a:cubicBezTo>
                    <a:pt x="11729" y="12519"/>
                    <a:pt x="11644" y="14012"/>
                    <a:pt x="11159" y="15354"/>
                  </a:cubicBezTo>
                  <a:cubicBezTo>
                    <a:pt x="11165" y="15325"/>
                    <a:pt x="11165" y="15297"/>
                    <a:pt x="11172" y="15268"/>
                  </a:cubicBezTo>
                  <a:cubicBezTo>
                    <a:pt x="11237" y="14912"/>
                    <a:pt x="11265" y="14547"/>
                    <a:pt x="11272" y="14190"/>
                  </a:cubicBezTo>
                  <a:cubicBezTo>
                    <a:pt x="11287" y="12776"/>
                    <a:pt x="10922" y="11383"/>
                    <a:pt x="10500" y="10041"/>
                  </a:cubicBezTo>
                  <a:cubicBezTo>
                    <a:pt x="10080" y="8676"/>
                    <a:pt x="9551" y="7348"/>
                    <a:pt x="8766" y="6142"/>
                  </a:cubicBezTo>
                  <a:cubicBezTo>
                    <a:pt x="8764" y="6138"/>
                    <a:pt x="8761" y="6136"/>
                    <a:pt x="8757" y="6136"/>
                  </a:cubicBezTo>
                  <a:cubicBezTo>
                    <a:pt x="8749" y="6136"/>
                    <a:pt x="8739" y="6146"/>
                    <a:pt x="8744" y="6155"/>
                  </a:cubicBezTo>
                  <a:cubicBezTo>
                    <a:pt x="9165" y="6849"/>
                    <a:pt x="9501" y="7585"/>
                    <a:pt x="9801" y="8334"/>
                  </a:cubicBezTo>
                  <a:cubicBezTo>
                    <a:pt x="10302" y="9612"/>
                    <a:pt x="10715" y="10970"/>
                    <a:pt x="10929" y="12325"/>
                  </a:cubicBezTo>
                  <a:cubicBezTo>
                    <a:pt x="11037" y="12997"/>
                    <a:pt x="11087" y="13669"/>
                    <a:pt x="11044" y="14348"/>
                  </a:cubicBezTo>
                  <a:cubicBezTo>
                    <a:pt x="11023" y="14675"/>
                    <a:pt x="10980" y="15004"/>
                    <a:pt x="10915" y="15333"/>
                  </a:cubicBezTo>
                  <a:cubicBezTo>
                    <a:pt x="10908" y="15347"/>
                    <a:pt x="10908" y="15354"/>
                    <a:pt x="10901" y="15367"/>
                  </a:cubicBezTo>
                  <a:cubicBezTo>
                    <a:pt x="10895" y="15110"/>
                    <a:pt x="10859" y="14846"/>
                    <a:pt x="10809" y="14589"/>
                  </a:cubicBezTo>
                  <a:cubicBezTo>
                    <a:pt x="10615" y="13626"/>
                    <a:pt x="10209" y="12711"/>
                    <a:pt x="9858" y="11804"/>
                  </a:cubicBezTo>
                  <a:cubicBezTo>
                    <a:pt x="9472" y="10812"/>
                    <a:pt x="9095" y="9827"/>
                    <a:pt x="8716" y="8834"/>
                  </a:cubicBezTo>
                  <a:cubicBezTo>
                    <a:pt x="8331" y="7849"/>
                    <a:pt x="7952" y="6856"/>
                    <a:pt x="7573" y="5871"/>
                  </a:cubicBezTo>
                  <a:cubicBezTo>
                    <a:pt x="7217" y="4956"/>
                    <a:pt x="6874" y="4035"/>
                    <a:pt x="6495" y="3129"/>
                  </a:cubicBezTo>
                  <a:close/>
                  <a:moveTo>
                    <a:pt x="18749" y="9497"/>
                  </a:moveTo>
                  <a:lnTo>
                    <a:pt x="18749" y="9497"/>
                  </a:lnTo>
                  <a:cubicBezTo>
                    <a:pt x="18564" y="10133"/>
                    <a:pt x="18328" y="10733"/>
                    <a:pt x="17999" y="11312"/>
                  </a:cubicBezTo>
                  <a:cubicBezTo>
                    <a:pt x="16679" y="13669"/>
                    <a:pt x="14422" y="15225"/>
                    <a:pt x="11993" y="16296"/>
                  </a:cubicBezTo>
                  <a:cubicBezTo>
                    <a:pt x="12237" y="16175"/>
                    <a:pt x="12471" y="16046"/>
                    <a:pt x="12694" y="15911"/>
                  </a:cubicBezTo>
                  <a:cubicBezTo>
                    <a:pt x="13186" y="15625"/>
                    <a:pt x="13657" y="15290"/>
                    <a:pt x="14100" y="14925"/>
                  </a:cubicBezTo>
                  <a:cubicBezTo>
                    <a:pt x="14986" y="14197"/>
                    <a:pt x="15779" y="13354"/>
                    <a:pt x="16535" y="12483"/>
                  </a:cubicBezTo>
                  <a:cubicBezTo>
                    <a:pt x="16541" y="12477"/>
                    <a:pt x="16533" y="12467"/>
                    <a:pt x="16522" y="12467"/>
                  </a:cubicBezTo>
                  <a:cubicBezTo>
                    <a:pt x="16520" y="12467"/>
                    <a:pt x="16517" y="12468"/>
                    <a:pt x="16514" y="12469"/>
                  </a:cubicBezTo>
                  <a:cubicBezTo>
                    <a:pt x="15728" y="13304"/>
                    <a:pt x="14900" y="14111"/>
                    <a:pt x="13993" y="14819"/>
                  </a:cubicBezTo>
                  <a:cubicBezTo>
                    <a:pt x="13558" y="15153"/>
                    <a:pt x="13100" y="15475"/>
                    <a:pt x="12622" y="15746"/>
                  </a:cubicBezTo>
                  <a:cubicBezTo>
                    <a:pt x="12401" y="15875"/>
                    <a:pt x="12165" y="15996"/>
                    <a:pt x="11937" y="16104"/>
                  </a:cubicBezTo>
                  <a:cubicBezTo>
                    <a:pt x="12144" y="15940"/>
                    <a:pt x="12351" y="15769"/>
                    <a:pt x="12550" y="15582"/>
                  </a:cubicBezTo>
                  <a:cubicBezTo>
                    <a:pt x="13087" y="15097"/>
                    <a:pt x="13585" y="14569"/>
                    <a:pt x="14108" y="14062"/>
                  </a:cubicBezTo>
                  <a:cubicBezTo>
                    <a:pt x="14672" y="13505"/>
                    <a:pt x="15272" y="12977"/>
                    <a:pt x="15865" y="12440"/>
                  </a:cubicBezTo>
                  <a:cubicBezTo>
                    <a:pt x="16885" y="11520"/>
                    <a:pt x="17899" y="10584"/>
                    <a:pt x="18749" y="9497"/>
                  </a:cubicBezTo>
                  <a:close/>
                  <a:moveTo>
                    <a:pt x="11537" y="16490"/>
                  </a:moveTo>
                  <a:cubicBezTo>
                    <a:pt x="11409" y="16547"/>
                    <a:pt x="11280" y="16596"/>
                    <a:pt x="11152" y="16646"/>
                  </a:cubicBezTo>
                  <a:cubicBezTo>
                    <a:pt x="11194" y="16625"/>
                    <a:pt x="11229" y="16596"/>
                    <a:pt x="11265" y="16576"/>
                  </a:cubicBezTo>
                  <a:cubicBezTo>
                    <a:pt x="11357" y="16554"/>
                    <a:pt x="11452" y="16524"/>
                    <a:pt x="11537" y="16490"/>
                  </a:cubicBezTo>
                  <a:close/>
                  <a:moveTo>
                    <a:pt x="5038" y="9098"/>
                  </a:moveTo>
                  <a:lnTo>
                    <a:pt x="5038" y="9098"/>
                  </a:lnTo>
                  <a:cubicBezTo>
                    <a:pt x="5487" y="9840"/>
                    <a:pt x="5859" y="10620"/>
                    <a:pt x="6159" y="11434"/>
                  </a:cubicBezTo>
                  <a:cubicBezTo>
                    <a:pt x="6788" y="13182"/>
                    <a:pt x="7088" y="15061"/>
                    <a:pt x="7253" y="16903"/>
                  </a:cubicBezTo>
                  <a:cubicBezTo>
                    <a:pt x="7395" y="18560"/>
                    <a:pt x="7381" y="20252"/>
                    <a:pt x="7009" y="21880"/>
                  </a:cubicBezTo>
                  <a:cubicBezTo>
                    <a:pt x="6995" y="21639"/>
                    <a:pt x="6953" y="21395"/>
                    <a:pt x="6930" y="21167"/>
                  </a:cubicBezTo>
                  <a:cubicBezTo>
                    <a:pt x="6894" y="20809"/>
                    <a:pt x="6852" y="20459"/>
                    <a:pt x="6816" y="20103"/>
                  </a:cubicBezTo>
                  <a:cubicBezTo>
                    <a:pt x="6738" y="19417"/>
                    <a:pt x="6660" y="18725"/>
                    <a:pt x="6574" y="18039"/>
                  </a:cubicBezTo>
                  <a:cubicBezTo>
                    <a:pt x="6387" y="16646"/>
                    <a:pt x="6159" y="15261"/>
                    <a:pt x="5909" y="13868"/>
                  </a:cubicBezTo>
                  <a:cubicBezTo>
                    <a:pt x="5909" y="13862"/>
                    <a:pt x="5902" y="13858"/>
                    <a:pt x="5895" y="13858"/>
                  </a:cubicBezTo>
                  <a:cubicBezTo>
                    <a:pt x="5886" y="13858"/>
                    <a:pt x="5877" y="13864"/>
                    <a:pt x="5881" y="13876"/>
                  </a:cubicBezTo>
                  <a:cubicBezTo>
                    <a:pt x="6080" y="15261"/>
                    <a:pt x="6245" y="16653"/>
                    <a:pt x="6409" y="18046"/>
                  </a:cubicBezTo>
                  <a:cubicBezTo>
                    <a:pt x="6488" y="18739"/>
                    <a:pt x="6558" y="19424"/>
                    <a:pt x="6630" y="20110"/>
                  </a:cubicBezTo>
                  <a:cubicBezTo>
                    <a:pt x="6666" y="20466"/>
                    <a:pt x="6696" y="20818"/>
                    <a:pt x="6730" y="21174"/>
                  </a:cubicBezTo>
                  <a:cubicBezTo>
                    <a:pt x="6738" y="21310"/>
                    <a:pt x="6745" y="21452"/>
                    <a:pt x="6752" y="21596"/>
                  </a:cubicBezTo>
                  <a:cubicBezTo>
                    <a:pt x="6488" y="20867"/>
                    <a:pt x="6252" y="20132"/>
                    <a:pt x="6060" y="19375"/>
                  </a:cubicBezTo>
                  <a:cubicBezTo>
                    <a:pt x="5609" y="17611"/>
                    <a:pt x="5352" y="15805"/>
                    <a:pt x="5223" y="13990"/>
                  </a:cubicBezTo>
                  <a:cubicBezTo>
                    <a:pt x="5153" y="13069"/>
                    <a:pt x="5117" y="12154"/>
                    <a:pt x="5102" y="11234"/>
                  </a:cubicBezTo>
                  <a:cubicBezTo>
                    <a:pt x="5088" y="10526"/>
                    <a:pt x="5131" y="9806"/>
                    <a:pt x="5038" y="9098"/>
                  </a:cubicBezTo>
                  <a:close/>
                  <a:moveTo>
                    <a:pt x="18806" y="15654"/>
                  </a:moveTo>
                  <a:lnTo>
                    <a:pt x="18806" y="15654"/>
                  </a:lnTo>
                  <a:cubicBezTo>
                    <a:pt x="18292" y="16411"/>
                    <a:pt x="17714" y="17117"/>
                    <a:pt x="17071" y="17767"/>
                  </a:cubicBezTo>
                  <a:cubicBezTo>
                    <a:pt x="15728" y="19117"/>
                    <a:pt x="14136" y="20218"/>
                    <a:pt x="12394" y="20989"/>
                  </a:cubicBezTo>
                  <a:cubicBezTo>
                    <a:pt x="10922" y="21639"/>
                    <a:pt x="9366" y="22038"/>
                    <a:pt x="7767" y="22216"/>
                  </a:cubicBezTo>
                  <a:cubicBezTo>
                    <a:pt x="7981" y="22137"/>
                    <a:pt x="8187" y="22045"/>
                    <a:pt x="8394" y="21959"/>
                  </a:cubicBezTo>
                  <a:cubicBezTo>
                    <a:pt x="8730" y="21817"/>
                    <a:pt x="9059" y="21675"/>
                    <a:pt x="9395" y="21524"/>
                  </a:cubicBezTo>
                  <a:cubicBezTo>
                    <a:pt x="10566" y="21010"/>
                    <a:pt x="11716" y="20466"/>
                    <a:pt x="12836" y="19853"/>
                  </a:cubicBezTo>
                  <a:cubicBezTo>
                    <a:pt x="13980" y="19224"/>
                    <a:pt x="15051" y="18524"/>
                    <a:pt x="16079" y="17724"/>
                  </a:cubicBezTo>
                  <a:lnTo>
                    <a:pt x="16079" y="17724"/>
                  </a:lnTo>
                  <a:cubicBezTo>
                    <a:pt x="15500" y="18146"/>
                    <a:pt x="14886" y="18531"/>
                    <a:pt x="14264" y="18896"/>
                  </a:cubicBezTo>
                  <a:cubicBezTo>
                    <a:pt x="13143" y="19560"/>
                    <a:pt x="11973" y="20139"/>
                    <a:pt x="10787" y="20667"/>
                  </a:cubicBezTo>
                  <a:cubicBezTo>
                    <a:pt x="10194" y="20931"/>
                    <a:pt x="9594" y="21188"/>
                    <a:pt x="8994" y="21438"/>
                  </a:cubicBezTo>
                  <a:cubicBezTo>
                    <a:pt x="8624" y="21596"/>
                    <a:pt x="8229" y="21738"/>
                    <a:pt x="7852" y="21909"/>
                  </a:cubicBezTo>
                  <a:cubicBezTo>
                    <a:pt x="8444" y="21409"/>
                    <a:pt x="9052" y="20924"/>
                    <a:pt x="9673" y="20453"/>
                  </a:cubicBezTo>
                  <a:cubicBezTo>
                    <a:pt x="10430" y="19875"/>
                    <a:pt x="11222" y="19352"/>
                    <a:pt x="12072" y="18917"/>
                  </a:cubicBezTo>
                  <a:cubicBezTo>
                    <a:pt x="12866" y="18504"/>
                    <a:pt x="13693" y="18146"/>
                    <a:pt x="14521" y="17789"/>
                  </a:cubicBezTo>
                  <a:cubicBezTo>
                    <a:pt x="15985" y="17160"/>
                    <a:pt x="17471" y="16540"/>
                    <a:pt x="18806" y="15654"/>
                  </a:cubicBezTo>
                  <a:close/>
                  <a:moveTo>
                    <a:pt x="2003" y="15796"/>
                  </a:moveTo>
                  <a:cubicBezTo>
                    <a:pt x="2325" y="16567"/>
                    <a:pt x="2560" y="17374"/>
                    <a:pt x="2754" y="18175"/>
                  </a:cubicBezTo>
                  <a:cubicBezTo>
                    <a:pt x="3153" y="19832"/>
                    <a:pt x="3317" y="21546"/>
                    <a:pt x="3246" y="23245"/>
                  </a:cubicBezTo>
                  <a:cubicBezTo>
                    <a:pt x="3189" y="24580"/>
                    <a:pt x="2975" y="25937"/>
                    <a:pt x="2467" y="27180"/>
                  </a:cubicBezTo>
                  <a:cubicBezTo>
                    <a:pt x="2497" y="26936"/>
                    <a:pt x="2510" y="26701"/>
                    <a:pt x="2524" y="26458"/>
                  </a:cubicBezTo>
                  <a:cubicBezTo>
                    <a:pt x="2659" y="24216"/>
                    <a:pt x="2368" y="21975"/>
                    <a:pt x="2060" y="19760"/>
                  </a:cubicBezTo>
                  <a:cubicBezTo>
                    <a:pt x="2060" y="19757"/>
                    <a:pt x="2056" y="19755"/>
                    <a:pt x="2053" y="19755"/>
                  </a:cubicBezTo>
                  <a:cubicBezTo>
                    <a:pt x="2049" y="19755"/>
                    <a:pt x="2046" y="19757"/>
                    <a:pt x="2046" y="19760"/>
                  </a:cubicBezTo>
                  <a:cubicBezTo>
                    <a:pt x="2102" y="20381"/>
                    <a:pt x="2154" y="21003"/>
                    <a:pt x="2203" y="21616"/>
                  </a:cubicBezTo>
                  <a:cubicBezTo>
                    <a:pt x="2289" y="22694"/>
                    <a:pt x="2359" y="23781"/>
                    <a:pt x="2353" y="24866"/>
                  </a:cubicBezTo>
                  <a:cubicBezTo>
                    <a:pt x="2353" y="25409"/>
                    <a:pt x="2325" y="25959"/>
                    <a:pt x="2282" y="26501"/>
                  </a:cubicBezTo>
                  <a:cubicBezTo>
                    <a:pt x="2260" y="26773"/>
                    <a:pt x="2239" y="27051"/>
                    <a:pt x="2188" y="27322"/>
                  </a:cubicBezTo>
                  <a:cubicBezTo>
                    <a:pt x="2181" y="27358"/>
                    <a:pt x="2174" y="27394"/>
                    <a:pt x="2167" y="27430"/>
                  </a:cubicBezTo>
                  <a:cubicBezTo>
                    <a:pt x="1996" y="26715"/>
                    <a:pt x="1861" y="25994"/>
                    <a:pt x="1753" y="25274"/>
                  </a:cubicBezTo>
                  <a:cubicBezTo>
                    <a:pt x="1511" y="23652"/>
                    <a:pt x="1417" y="22009"/>
                    <a:pt x="1468" y="20374"/>
                  </a:cubicBezTo>
                  <a:cubicBezTo>
                    <a:pt x="1496" y="19539"/>
                    <a:pt x="1561" y="18710"/>
                    <a:pt x="1660" y="17882"/>
                  </a:cubicBezTo>
                  <a:cubicBezTo>
                    <a:pt x="1746" y="17182"/>
                    <a:pt x="1874" y="16497"/>
                    <a:pt x="2003" y="15796"/>
                  </a:cubicBezTo>
                  <a:close/>
                  <a:moveTo>
                    <a:pt x="14907" y="23637"/>
                  </a:moveTo>
                  <a:lnTo>
                    <a:pt x="14907" y="23637"/>
                  </a:lnTo>
                  <a:cubicBezTo>
                    <a:pt x="14250" y="24288"/>
                    <a:pt x="13543" y="24873"/>
                    <a:pt x="12780" y="25394"/>
                  </a:cubicBezTo>
                  <a:cubicBezTo>
                    <a:pt x="11229" y="26444"/>
                    <a:pt x="9487" y="27202"/>
                    <a:pt x="7666" y="27637"/>
                  </a:cubicBezTo>
                  <a:cubicBezTo>
                    <a:pt x="6507" y="27911"/>
                    <a:pt x="5327" y="28043"/>
                    <a:pt x="4142" y="28043"/>
                  </a:cubicBezTo>
                  <a:cubicBezTo>
                    <a:pt x="3787" y="28043"/>
                    <a:pt x="3430" y="28031"/>
                    <a:pt x="3074" y="28007"/>
                  </a:cubicBezTo>
                  <a:cubicBezTo>
                    <a:pt x="3146" y="27994"/>
                    <a:pt x="3210" y="27980"/>
                    <a:pt x="3282" y="27965"/>
                  </a:cubicBezTo>
                  <a:cubicBezTo>
                    <a:pt x="3617" y="27901"/>
                    <a:pt x="3953" y="27822"/>
                    <a:pt x="4288" y="27750"/>
                  </a:cubicBezTo>
                  <a:cubicBezTo>
                    <a:pt x="6745" y="27186"/>
                    <a:pt x="9152" y="26395"/>
                    <a:pt x="11443" y="25351"/>
                  </a:cubicBezTo>
                  <a:cubicBezTo>
                    <a:pt x="11452" y="25351"/>
                    <a:pt x="11452" y="25344"/>
                    <a:pt x="11443" y="25344"/>
                  </a:cubicBezTo>
                  <a:cubicBezTo>
                    <a:pt x="10787" y="25617"/>
                    <a:pt x="10130" y="25865"/>
                    <a:pt x="9458" y="26102"/>
                  </a:cubicBezTo>
                  <a:cubicBezTo>
                    <a:pt x="8281" y="26516"/>
                    <a:pt x="7088" y="26880"/>
                    <a:pt x="5873" y="27186"/>
                  </a:cubicBezTo>
                  <a:cubicBezTo>
                    <a:pt x="5266" y="27344"/>
                    <a:pt x="4659" y="27480"/>
                    <a:pt x="4046" y="27608"/>
                  </a:cubicBezTo>
                  <a:cubicBezTo>
                    <a:pt x="3739" y="27673"/>
                    <a:pt x="3431" y="27730"/>
                    <a:pt x="3124" y="27779"/>
                  </a:cubicBezTo>
                  <a:cubicBezTo>
                    <a:pt x="3681" y="27450"/>
                    <a:pt x="4245" y="27137"/>
                    <a:pt x="4817" y="26830"/>
                  </a:cubicBezTo>
                  <a:cubicBezTo>
                    <a:pt x="6466" y="25951"/>
                    <a:pt x="8180" y="25238"/>
                    <a:pt x="10008" y="24802"/>
                  </a:cubicBezTo>
                  <a:cubicBezTo>
                    <a:pt x="11644" y="24424"/>
                    <a:pt x="13315" y="24180"/>
                    <a:pt x="14907" y="23637"/>
                  </a:cubicBezTo>
                  <a:close/>
                  <a:moveTo>
                    <a:pt x="17246" y="1"/>
                  </a:moveTo>
                  <a:cubicBezTo>
                    <a:pt x="17211" y="1"/>
                    <a:pt x="17177" y="18"/>
                    <a:pt x="17157" y="57"/>
                  </a:cubicBezTo>
                  <a:cubicBezTo>
                    <a:pt x="16593" y="1286"/>
                    <a:pt x="16050" y="2529"/>
                    <a:pt x="15529" y="3785"/>
                  </a:cubicBezTo>
                  <a:cubicBezTo>
                    <a:pt x="14614" y="5984"/>
                    <a:pt x="13815" y="8227"/>
                    <a:pt x="13229" y="10534"/>
                  </a:cubicBezTo>
                  <a:cubicBezTo>
                    <a:pt x="12737" y="12462"/>
                    <a:pt x="12257" y="14504"/>
                    <a:pt x="11066" y="16118"/>
                  </a:cubicBezTo>
                  <a:cubicBezTo>
                    <a:pt x="11400" y="15390"/>
                    <a:pt x="11601" y="14596"/>
                    <a:pt x="11716" y="13798"/>
                  </a:cubicBezTo>
                  <a:cubicBezTo>
                    <a:pt x="11865" y="12747"/>
                    <a:pt x="11871" y="11669"/>
                    <a:pt x="11794" y="10605"/>
                  </a:cubicBezTo>
                  <a:cubicBezTo>
                    <a:pt x="11716" y="9527"/>
                    <a:pt x="11515" y="8449"/>
                    <a:pt x="11057" y="7463"/>
                  </a:cubicBezTo>
                  <a:cubicBezTo>
                    <a:pt x="10586" y="6435"/>
                    <a:pt x="9866" y="5528"/>
                    <a:pt x="9086" y="4721"/>
                  </a:cubicBezTo>
                  <a:cubicBezTo>
                    <a:pt x="8295" y="3900"/>
                    <a:pt x="7395" y="3214"/>
                    <a:pt x="6317" y="2829"/>
                  </a:cubicBezTo>
                  <a:cubicBezTo>
                    <a:pt x="6307" y="2825"/>
                    <a:pt x="6297" y="2824"/>
                    <a:pt x="6288" y="2824"/>
                  </a:cubicBezTo>
                  <a:cubicBezTo>
                    <a:pt x="6214" y="2824"/>
                    <a:pt x="6156" y="2916"/>
                    <a:pt x="6181" y="2985"/>
                  </a:cubicBezTo>
                  <a:cubicBezTo>
                    <a:pt x="6558" y="4092"/>
                    <a:pt x="7002" y="5185"/>
                    <a:pt x="7424" y="6277"/>
                  </a:cubicBezTo>
                  <a:cubicBezTo>
                    <a:pt x="8159" y="8191"/>
                    <a:pt x="8901" y="10106"/>
                    <a:pt x="9637" y="12019"/>
                  </a:cubicBezTo>
                  <a:cubicBezTo>
                    <a:pt x="10209" y="13505"/>
                    <a:pt x="11159" y="15397"/>
                    <a:pt x="10344" y="16946"/>
                  </a:cubicBezTo>
                  <a:cubicBezTo>
                    <a:pt x="10338" y="16953"/>
                    <a:pt x="10338" y="16961"/>
                    <a:pt x="10329" y="16968"/>
                  </a:cubicBezTo>
                  <a:cubicBezTo>
                    <a:pt x="10322" y="16975"/>
                    <a:pt x="10322" y="16982"/>
                    <a:pt x="10322" y="16989"/>
                  </a:cubicBezTo>
                  <a:cubicBezTo>
                    <a:pt x="10272" y="17068"/>
                    <a:pt x="10223" y="17153"/>
                    <a:pt x="10173" y="17232"/>
                  </a:cubicBezTo>
                  <a:cubicBezTo>
                    <a:pt x="10151" y="17261"/>
                    <a:pt x="10144" y="17289"/>
                    <a:pt x="10151" y="17318"/>
                  </a:cubicBezTo>
                  <a:cubicBezTo>
                    <a:pt x="9679" y="18010"/>
                    <a:pt x="9224" y="18710"/>
                    <a:pt x="8752" y="19404"/>
                  </a:cubicBezTo>
                  <a:cubicBezTo>
                    <a:pt x="8265" y="20110"/>
                    <a:pt x="7787" y="20818"/>
                    <a:pt x="7295" y="21517"/>
                  </a:cubicBezTo>
                  <a:cubicBezTo>
                    <a:pt x="7431" y="20831"/>
                    <a:pt x="7501" y="20132"/>
                    <a:pt x="7530" y="19431"/>
                  </a:cubicBezTo>
                  <a:cubicBezTo>
                    <a:pt x="7602" y="17532"/>
                    <a:pt x="7373" y="15597"/>
                    <a:pt x="6987" y="13739"/>
                  </a:cubicBezTo>
                  <a:cubicBezTo>
                    <a:pt x="6601" y="11897"/>
                    <a:pt x="5967" y="10077"/>
                    <a:pt x="4917" y="8498"/>
                  </a:cubicBezTo>
                  <a:cubicBezTo>
                    <a:pt x="4891" y="8464"/>
                    <a:pt x="4859" y="8450"/>
                    <a:pt x="4826" y="8450"/>
                  </a:cubicBezTo>
                  <a:cubicBezTo>
                    <a:pt x="4758" y="8450"/>
                    <a:pt x="4693" y="8516"/>
                    <a:pt x="4716" y="8598"/>
                  </a:cubicBezTo>
                  <a:cubicBezTo>
                    <a:pt x="4845" y="9105"/>
                    <a:pt x="4860" y="9626"/>
                    <a:pt x="4860" y="10149"/>
                  </a:cubicBezTo>
                  <a:cubicBezTo>
                    <a:pt x="4860" y="10663"/>
                    <a:pt x="4860" y="11177"/>
                    <a:pt x="4874" y="11691"/>
                  </a:cubicBezTo>
                  <a:cubicBezTo>
                    <a:pt x="4953" y="15290"/>
                    <a:pt x="5410" y="18924"/>
                    <a:pt x="6738" y="22288"/>
                  </a:cubicBezTo>
                  <a:cubicBezTo>
                    <a:pt x="6087" y="23188"/>
                    <a:pt x="5424" y="24081"/>
                    <a:pt x="4716" y="24938"/>
                  </a:cubicBezTo>
                  <a:cubicBezTo>
                    <a:pt x="4046" y="25766"/>
                    <a:pt x="3338" y="26580"/>
                    <a:pt x="2603" y="27358"/>
                  </a:cubicBezTo>
                  <a:cubicBezTo>
                    <a:pt x="2846" y="26801"/>
                    <a:pt x="3024" y="26216"/>
                    <a:pt x="3153" y="25623"/>
                  </a:cubicBezTo>
                  <a:cubicBezTo>
                    <a:pt x="3516" y="23916"/>
                    <a:pt x="3532" y="22124"/>
                    <a:pt x="3331" y="20396"/>
                  </a:cubicBezTo>
                  <a:cubicBezTo>
                    <a:pt x="3239" y="19546"/>
                    <a:pt x="3081" y="18696"/>
                    <a:pt x="2867" y="17868"/>
                  </a:cubicBezTo>
                  <a:cubicBezTo>
                    <a:pt x="2653" y="17025"/>
                    <a:pt x="2353" y="16204"/>
                    <a:pt x="2060" y="15390"/>
                  </a:cubicBezTo>
                  <a:cubicBezTo>
                    <a:pt x="2043" y="15338"/>
                    <a:pt x="1999" y="15313"/>
                    <a:pt x="1955" y="15313"/>
                  </a:cubicBezTo>
                  <a:cubicBezTo>
                    <a:pt x="1908" y="15313"/>
                    <a:pt x="1860" y="15342"/>
                    <a:pt x="1845" y="15397"/>
                  </a:cubicBezTo>
                  <a:cubicBezTo>
                    <a:pt x="1604" y="16303"/>
                    <a:pt x="1475" y="17239"/>
                    <a:pt x="1374" y="18168"/>
                  </a:cubicBezTo>
                  <a:cubicBezTo>
                    <a:pt x="1004" y="21431"/>
                    <a:pt x="1225" y="24751"/>
                    <a:pt x="2017" y="27930"/>
                  </a:cubicBezTo>
                  <a:cubicBezTo>
                    <a:pt x="1996" y="27944"/>
                    <a:pt x="1982" y="27965"/>
                    <a:pt x="1982" y="27987"/>
                  </a:cubicBezTo>
                  <a:cubicBezTo>
                    <a:pt x="1347" y="28616"/>
                    <a:pt x="682" y="29207"/>
                    <a:pt x="54" y="29843"/>
                  </a:cubicBezTo>
                  <a:cubicBezTo>
                    <a:pt x="1" y="29896"/>
                    <a:pt x="54" y="29977"/>
                    <a:pt x="118" y="29977"/>
                  </a:cubicBezTo>
                  <a:cubicBezTo>
                    <a:pt x="132" y="29977"/>
                    <a:pt x="146" y="29974"/>
                    <a:pt x="161" y="29965"/>
                  </a:cubicBezTo>
                  <a:cubicBezTo>
                    <a:pt x="682" y="29601"/>
                    <a:pt x="1160" y="29173"/>
                    <a:pt x="1617" y="28736"/>
                  </a:cubicBezTo>
                  <a:cubicBezTo>
                    <a:pt x="1725" y="28636"/>
                    <a:pt x="1832" y="28530"/>
                    <a:pt x="1940" y="28429"/>
                  </a:cubicBezTo>
                  <a:cubicBezTo>
                    <a:pt x="1953" y="28437"/>
                    <a:pt x="1969" y="28441"/>
                    <a:pt x="1986" y="28441"/>
                  </a:cubicBezTo>
                  <a:cubicBezTo>
                    <a:pt x="2003" y="28441"/>
                    <a:pt x="2021" y="28437"/>
                    <a:pt x="2039" y="28429"/>
                  </a:cubicBezTo>
                  <a:cubicBezTo>
                    <a:pt x="2203" y="28330"/>
                    <a:pt x="2368" y="28230"/>
                    <a:pt x="2531" y="28129"/>
                  </a:cubicBezTo>
                  <a:cubicBezTo>
                    <a:pt x="3078" y="28199"/>
                    <a:pt x="3629" y="28232"/>
                    <a:pt x="4182" y="28232"/>
                  </a:cubicBezTo>
                  <a:cubicBezTo>
                    <a:pt x="4531" y="28232"/>
                    <a:pt x="4881" y="28219"/>
                    <a:pt x="5230" y="28194"/>
                  </a:cubicBezTo>
                  <a:cubicBezTo>
                    <a:pt x="7138" y="28066"/>
                    <a:pt x="9023" y="27565"/>
                    <a:pt x="10751" y="26758"/>
                  </a:cubicBezTo>
                  <a:cubicBezTo>
                    <a:pt x="12464" y="25951"/>
                    <a:pt x="14050" y="24845"/>
                    <a:pt x="15342" y="23466"/>
                  </a:cubicBezTo>
                  <a:cubicBezTo>
                    <a:pt x="15399" y="23404"/>
                    <a:pt x="15351" y="23303"/>
                    <a:pt x="15276" y="23303"/>
                  </a:cubicBezTo>
                  <a:cubicBezTo>
                    <a:pt x="15265" y="23303"/>
                    <a:pt x="15254" y="23305"/>
                    <a:pt x="15243" y="23310"/>
                  </a:cubicBezTo>
                  <a:cubicBezTo>
                    <a:pt x="14279" y="23688"/>
                    <a:pt x="13279" y="23923"/>
                    <a:pt x="12266" y="24137"/>
                  </a:cubicBezTo>
                  <a:cubicBezTo>
                    <a:pt x="11380" y="24331"/>
                    <a:pt x="10480" y="24494"/>
                    <a:pt x="9594" y="24717"/>
                  </a:cubicBezTo>
                  <a:cubicBezTo>
                    <a:pt x="8687" y="24945"/>
                    <a:pt x="7810" y="25245"/>
                    <a:pt x="6944" y="25608"/>
                  </a:cubicBezTo>
                  <a:cubicBezTo>
                    <a:pt x="5438" y="26237"/>
                    <a:pt x="4003" y="27030"/>
                    <a:pt x="2596" y="27865"/>
                  </a:cubicBezTo>
                  <a:cubicBezTo>
                    <a:pt x="2560" y="27872"/>
                    <a:pt x="2524" y="27879"/>
                    <a:pt x="2488" y="27887"/>
                  </a:cubicBezTo>
                  <a:cubicBezTo>
                    <a:pt x="2653" y="27723"/>
                    <a:pt x="2810" y="27552"/>
                    <a:pt x="2975" y="27387"/>
                  </a:cubicBezTo>
                  <a:cubicBezTo>
                    <a:pt x="3081" y="27272"/>
                    <a:pt x="3182" y="27159"/>
                    <a:pt x="3288" y="27044"/>
                  </a:cubicBezTo>
                  <a:cubicBezTo>
                    <a:pt x="3431" y="26893"/>
                    <a:pt x="3568" y="26744"/>
                    <a:pt x="3710" y="26587"/>
                  </a:cubicBezTo>
                  <a:cubicBezTo>
                    <a:pt x="3845" y="26431"/>
                    <a:pt x="3981" y="26273"/>
                    <a:pt x="4116" y="26115"/>
                  </a:cubicBezTo>
                  <a:cubicBezTo>
                    <a:pt x="4253" y="25959"/>
                    <a:pt x="4389" y="25802"/>
                    <a:pt x="4524" y="25644"/>
                  </a:cubicBezTo>
                  <a:cubicBezTo>
                    <a:pt x="4653" y="25488"/>
                    <a:pt x="4788" y="25323"/>
                    <a:pt x="4917" y="25166"/>
                  </a:cubicBezTo>
                  <a:cubicBezTo>
                    <a:pt x="5052" y="25001"/>
                    <a:pt x="5180" y="24845"/>
                    <a:pt x="5309" y="24681"/>
                  </a:cubicBezTo>
                  <a:cubicBezTo>
                    <a:pt x="5438" y="24516"/>
                    <a:pt x="5566" y="24352"/>
                    <a:pt x="5688" y="24187"/>
                  </a:cubicBezTo>
                  <a:cubicBezTo>
                    <a:pt x="5816" y="24023"/>
                    <a:pt x="5945" y="23860"/>
                    <a:pt x="6067" y="23695"/>
                  </a:cubicBezTo>
                  <a:cubicBezTo>
                    <a:pt x="6195" y="23531"/>
                    <a:pt x="6317" y="23359"/>
                    <a:pt x="6438" y="23195"/>
                  </a:cubicBezTo>
                  <a:cubicBezTo>
                    <a:pt x="6502" y="23109"/>
                    <a:pt x="6567" y="23023"/>
                    <a:pt x="6624" y="22945"/>
                  </a:cubicBezTo>
                  <a:cubicBezTo>
                    <a:pt x="6653" y="22902"/>
                    <a:pt x="6687" y="22859"/>
                    <a:pt x="6716" y="22816"/>
                  </a:cubicBezTo>
                  <a:cubicBezTo>
                    <a:pt x="6745" y="22773"/>
                    <a:pt x="6766" y="22737"/>
                    <a:pt x="6802" y="22703"/>
                  </a:cubicBezTo>
                  <a:cubicBezTo>
                    <a:pt x="6858" y="22631"/>
                    <a:pt x="6930" y="22581"/>
                    <a:pt x="7016" y="22538"/>
                  </a:cubicBezTo>
                  <a:cubicBezTo>
                    <a:pt x="7052" y="22523"/>
                    <a:pt x="7088" y="22509"/>
                    <a:pt x="7124" y="22496"/>
                  </a:cubicBezTo>
                  <a:cubicBezTo>
                    <a:pt x="7131" y="22489"/>
                    <a:pt x="7145" y="22480"/>
                    <a:pt x="7158" y="22480"/>
                  </a:cubicBezTo>
                  <a:cubicBezTo>
                    <a:pt x="7217" y="22473"/>
                    <a:pt x="7280" y="22473"/>
                    <a:pt x="7345" y="22473"/>
                  </a:cubicBezTo>
                  <a:cubicBezTo>
                    <a:pt x="8281" y="22424"/>
                    <a:pt x="9208" y="22266"/>
                    <a:pt x="10108" y="22031"/>
                  </a:cubicBezTo>
                  <a:cubicBezTo>
                    <a:pt x="11986" y="21537"/>
                    <a:pt x="13765" y="20681"/>
                    <a:pt x="15328" y="19539"/>
                  </a:cubicBezTo>
                  <a:cubicBezTo>
                    <a:pt x="16885" y="18396"/>
                    <a:pt x="18221" y="16975"/>
                    <a:pt x="19241" y="15340"/>
                  </a:cubicBezTo>
                  <a:cubicBezTo>
                    <a:pt x="19287" y="15272"/>
                    <a:pt x="19225" y="15194"/>
                    <a:pt x="19157" y="15194"/>
                  </a:cubicBezTo>
                  <a:cubicBezTo>
                    <a:pt x="19140" y="15194"/>
                    <a:pt x="19122" y="15200"/>
                    <a:pt x="19106" y="15212"/>
                  </a:cubicBezTo>
                  <a:cubicBezTo>
                    <a:pt x="18278" y="15811"/>
                    <a:pt x="17385" y="16310"/>
                    <a:pt x="16456" y="16747"/>
                  </a:cubicBezTo>
                  <a:cubicBezTo>
                    <a:pt x="14850" y="17510"/>
                    <a:pt x="13179" y="18125"/>
                    <a:pt x="11614" y="18975"/>
                  </a:cubicBezTo>
                  <a:cubicBezTo>
                    <a:pt x="9979" y="19860"/>
                    <a:pt x="8516" y="21052"/>
                    <a:pt x="7115" y="22266"/>
                  </a:cubicBezTo>
                  <a:lnTo>
                    <a:pt x="7115" y="22252"/>
                  </a:lnTo>
                  <a:cubicBezTo>
                    <a:pt x="7167" y="22196"/>
                    <a:pt x="7210" y="22130"/>
                    <a:pt x="7253" y="22074"/>
                  </a:cubicBezTo>
                  <a:cubicBezTo>
                    <a:pt x="8324" y="20561"/>
                    <a:pt x="9344" y="18996"/>
                    <a:pt x="10302" y="17404"/>
                  </a:cubicBezTo>
                  <a:cubicBezTo>
                    <a:pt x="10329" y="17397"/>
                    <a:pt x="10365" y="17381"/>
                    <a:pt x="10387" y="17347"/>
                  </a:cubicBezTo>
                  <a:cubicBezTo>
                    <a:pt x="10451" y="17253"/>
                    <a:pt x="10516" y="17153"/>
                    <a:pt x="10566" y="17054"/>
                  </a:cubicBezTo>
                  <a:cubicBezTo>
                    <a:pt x="10615" y="17004"/>
                    <a:pt x="10665" y="16946"/>
                    <a:pt x="10715" y="16896"/>
                  </a:cubicBezTo>
                  <a:lnTo>
                    <a:pt x="10730" y="16896"/>
                  </a:lnTo>
                  <a:cubicBezTo>
                    <a:pt x="11580" y="16625"/>
                    <a:pt x="12415" y="16296"/>
                    <a:pt x="13208" y="15890"/>
                  </a:cubicBezTo>
                  <a:cubicBezTo>
                    <a:pt x="14622" y="15176"/>
                    <a:pt x="15928" y="14233"/>
                    <a:pt x="16970" y="13033"/>
                  </a:cubicBezTo>
                  <a:cubicBezTo>
                    <a:pt x="17978" y="11890"/>
                    <a:pt x="18799" y="10469"/>
                    <a:pt x="19128" y="8970"/>
                  </a:cubicBezTo>
                  <a:cubicBezTo>
                    <a:pt x="19151" y="8880"/>
                    <a:pt x="19085" y="8830"/>
                    <a:pt x="19016" y="8830"/>
                  </a:cubicBezTo>
                  <a:cubicBezTo>
                    <a:pt x="18975" y="8830"/>
                    <a:pt x="18933" y="8847"/>
                    <a:pt x="18907" y="8884"/>
                  </a:cubicBezTo>
                  <a:cubicBezTo>
                    <a:pt x="18400" y="9605"/>
                    <a:pt x="17814" y="10269"/>
                    <a:pt x="17193" y="10891"/>
                  </a:cubicBezTo>
                  <a:cubicBezTo>
                    <a:pt x="16113" y="11969"/>
                    <a:pt x="14943" y="12941"/>
                    <a:pt x="13865" y="14012"/>
                  </a:cubicBezTo>
                  <a:cubicBezTo>
                    <a:pt x="13021" y="14846"/>
                    <a:pt x="12201" y="15762"/>
                    <a:pt x="11186" y="16404"/>
                  </a:cubicBezTo>
                  <a:cubicBezTo>
                    <a:pt x="12065" y="15532"/>
                    <a:pt x="12807" y="14540"/>
                    <a:pt x="13457" y="13491"/>
                  </a:cubicBezTo>
                  <a:cubicBezTo>
                    <a:pt x="14122" y="12404"/>
                    <a:pt x="14699" y="11263"/>
                    <a:pt x="15229" y="10106"/>
                  </a:cubicBezTo>
                  <a:cubicBezTo>
                    <a:pt x="15707" y="9048"/>
                    <a:pt x="16136" y="7977"/>
                    <a:pt x="16485" y="6870"/>
                  </a:cubicBezTo>
                  <a:cubicBezTo>
                    <a:pt x="17185" y="4685"/>
                    <a:pt x="17543" y="2393"/>
                    <a:pt x="17356" y="100"/>
                  </a:cubicBezTo>
                  <a:cubicBezTo>
                    <a:pt x="17352" y="40"/>
                    <a:pt x="17298" y="1"/>
                    <a:pt x="172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3"/>
            <p:cNvSpPr/>
            <p:nvPr/>
          </p:nvSpPr>
          <p:spPr>
            <a:xfrm>
              <a:off x="4443793" y="3122565"/>
              <a:ext cx="405064" cy="228349"/>
            </a:xfrm>
            <a:custGeom>
              <a:avLst/>
              <a:gdLst/>
              <a:ahLst/>
              <a:cxnLst/>
              <a:rect l="l" t="t" r="r" b="b"/>
              <a:pathLst>
                <a:path w="20593" h="11609" extrusionOk="0">
                  <a:moveTo>
                    <a:pt x="19603" y="236"/>
                  </a:moveTo>
                  <a:cubicBezTo>
                    <a:pt x="19923" y="236"/>
                    <a:pt x="20161" y="358"/>
                    <a:pt x="20058" y="804"/>
                  </a:cubicBezTo>
                  <a:cubicBezTo>
                    <a:pt x="19993" y="1077"/>
                    <a:pt x="19772" y="1368"/>
                    <a:pt x="19623" y="1612"/>
                  </a:cubicBezTo>
                  <a:cubicBezTo>
                    <a:pt x="18908" y="2775"/>
                    <a:pt x="17873" y="3618"/>
                    <a:pt x="16700" y="4282"/>
                  </a:cubicBezTo>
                  <a:cubicBezTo>
                    <a:pt x="15622" y="4897"/>
                    <a:pt x="14438" y="5533"/>
                    <a:pt x="13259" y="5896"/>
                  </a:cubicBezTo>
                  <a:cubicBezTo>
                    <a:pt x="11832" y="6347"/>
                    <a:pt x="10368" y="6669"/>
                    <a:pt x="8925" y="7068"/>
                  </a:cubicBezTo>
                  <a:lnTo>
                    <a:pt x="8925" y="7068"/>
                  </a:lnTo>
                  <a:cubicBezTo>
                    <a:pt x="10629" y="4270"/>
                    <a:pt x="13203" y="2625"/>
                    <a:pt x="16179" y="1348"/>
                  </a:cubicBezTo>
                  <a:cubicBezTo>
                    <a:pt x="17023" y="983"/>
                    <a:pt x="17916" y="554"/>
                    <a:pt x="18822" y="362"/>
                  </a:cubicBezTo>
                  <a:cubicBezTo>
                    <a:pt x="19049" y="312"/>
                    <a:pt x="19352" y="236"/>
                    <a:pt x="19603" y="236"/>
                  </a:cubicBezTo>
                  <a:close/>
                  <a:moveTo>
                    <a:pt x="19581" y="0"/>
                  </a:moveTo>
                  <a:cubicBezTo>
                    <a:pt x="18791" y="0"/>
                    <a:pt x="18034" y="281"/>
                    <a:pt x="17266" y="590"/>
                  </a:cubicBezTo>
                  <a:cubicBezTo>
                    <a:pt x="16051" y="1077"/>
                    <a:pt x="14844" y="1591"/>
                    <a:pt x="13694" y="2211"/>
                  </a:cubicBezTo>
                  <a:cubicBezTo>
                    <a:pt x="11522" y="3384"/>
                    <a:pt x="9759" y="5027"/>
                    <a:pt x="8531" y="7180"/>
                  </a:cubicBezTo>
                  <a:lnTo>
                    <a:pt x="8531" y="7180"/>
                  </a:lnTo>
                  <a:cubicBezTo>
                    <a:pt x="5515" y="8062"/>
                    <a:pt x="2799" y="9714"/>
                    <a:pt x="134" y="11338"/>
                  </a:cubicBezTo>
                  <a:cubicBezTo>
                    <a:pt x="0" y="11416"/>
                    <a:pt x="82" y="11608"/>
                    <a:pt x="207" y="11608"/>
                  </a:cubicBezTo>
                  <a:cubicBezTo>
                    <a:pt x="229" y="11608"/>
                    <a:pt x="252" y="11602"/>
                    <a:pt x="276" y="11588"/>
                  </a:cubicBezTo>
                  <a:cubicBezTo>
                    <a:pt x="2369" y="10310"/>
                    <a:pt x="4475" y="9017"/>
                    <a:pt x="6760" y="8104"/>
                  </a:cubicBezTo>
                  <a:cubicBezTo>
                    <a:pt x="8938" y="7225"/>
                    <a:pt x="11281" y="6861"/>
                    <a:pt x="13509" y="6117"/>
                  </a:cubicBezTo>
                  <a:cubicBezTo>
                    <a:pt x="16486" y="5132"/>
                    <a:pt x="19393" y="3325"/>
                    <a:pt x="20565" y="306"/>
                  </a:cubicBezTo>
                  <a:cubicBezTo>
                    <a:pt x="20593" y="234"/>
                    <a:pt x="20536" y="148"/>
                    <a:pt x="20464" y="126"/>
                  </a:cubicBezTo>
                  <a:cubicBezTo>
                    <a:pt x="20164" y="38"/>
                    <a:pt x="19870" y="0"/>
                    <a:pt x="195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3"/>
            <p:cNvSpPr/>
            <p:nvPr/>
          </p:nvSpPr>
          <p:spPr>
            <a:xfrm>
              <a:off x="4565472" y="3030273"/>
              <a:ext cx="133225" cy="255041"/>
            </a:xfrm>
            <a:custGeom>
              <a:avLst/>
              <a:gdLst/>
              <a:ahLst/>
              <a:cxnLst/>
              <a:rect l="l" t="t" r="r" b="b"/>
              <a:pathLst>
                <a:path w="6773" h="12966" extrusionOk="0">
                  <a:moveTo>
                    <a:pt x="5941" y="498"/>
                  </a:moveTo>
                  <a:cubicBezTo>
                    <a:pt x="6030" y="498"/>
                    <a:pt x="6060" y="584"/>
                    <a:pt x="6117" y="855"/>
                  </a:cubicBezTo>
                  <a:cubicBezTo>
                    <a:pt x="6259" y="1512"/>
                    <a:pt x="6074" y="2326"/>
                    <a:pt x="5909" y="2961"/>
                  </a:cubicBezTo>
                  <a:cubicBezTo>
                    <a:pt x="5560" y="4261"/>
                    <a:pt x="4910" y="5453"/>
                    <a:pt x="4252" y="6626"/>
                  </a:cubicBezTo>
                  <a:cubicBezTo>
                    <a:pt x="3155" y="8586"/>
                    <a:pt x="2034" y="10546"/>
                    <a:pt x="537" y="12222"/>
                  </a:cubicBezTo>
                  <a:lnTo>
                    <a:pt x="537" y="12222"/>
                  </a:lnTo>
                  <a:cubicBezTo>
                    <a:pt x="1087" y="10395"/>
                    <a:pt x="860" y="8446"/>
                    <a:pt x="1325" y="6583"/>
                  </a:cubicBezTo>
                  <a:cubicBezTo>
                    <a:pt x="1875" y="4418"/>
                    <a:pt x="3174" y="2461"/>
                    <a:pt x="4937" y="1098"/>
                  </a:cubicBezTo>
                  <a:cubicBezTo>
                    <a:pt x="5138" y="948"/>
                    <a:pt x="5445" y="661"/>
                    <a:pt x="5681" y="576"/>
                  </a:cubicBezTo>
                  <a:cubicBezTo>
                    <a:pt x="5805" y="532"/>
                    <a:pt x="5885" y="498"/>
                    <a:pt x="5941" y="498"/>
                  </a:cubicBezTo>
                  <a:close/>
                  <a:moveTo>
                    <a:pt x="6138" y="1"/>
                  </a:moveTo>
                  <a:cubicBezTo>
                    <a:pt x="6114" y="1"/>
                    <a:pt x="6089" y="7"/>
                    <a:pt x="6067" y="19"/>
                  </a:cubicBezTo>
                  <a:cubicBezTo>
                    <a:pt x="4060" y="1148"/>
                    <a:pt x="2468" y="2889"/>
                    <a:pt x="1559" y="5018"/>
                  </a:cubicBezTo>
                  <a:cubicBezTo>
                    <a:pt x="488" y="7503"/>
                    <a:pt x="1097" y="10288"/>
                    <a:pt x="53" y="12744"/>
                  </a:cubicBezTo>
                  <a:cubicBezTo>
                    <a:pt x="52" y="12746"/>
                    <a:pt x="51" y="12748"/>
                    <a:pt x="51" y="12750"/>
                  </a:cubicBezTo>
                  <a:lnTo>
                    <a:pt x="51" y="12750"/>
                  </a:lnTo>
                  <a:cubicBezTo>
                    <a:pt x="0" y="12841"/>
                    <a:pt x="69" y="12945"/>
                    <a:pt x="155" y="12960"/>
                  </a:cubicBezTo>
                  <a:lnTo>
                    <a:pt x="155" y="12960"/>
                  </a:lnTo>
                  <a:cubicBezTo>
                    <a:pt x="167" y="12963"/>
                    <a:pt x="179" y="12965"/>
                    <a:pt x="192" y="12965"/>
                  </a:cubicBezTo>
                  <a:cubicBezTo>
                    <a:pt x="231" y="12965"/>
                    <a:pt x="269" y="12945"/>
                    <a:pt x="292" y="12897"/>
                  </a:cubicBezTo>
                  <a:lnTo>
                    <a:pt x="292" y="12897"/>
                  </a:lnTo>
                  <a:cubicBezTo>
                    <a:pt x="2039" y="11101"/>
                    <a:pt x="3286" y="8939"/>
                    <a:pt x="4495" y="6768"/>
                  </a:cubicBezTo>
                  <a:cubicBezTo>
                    <a:pt x="5645" y="4718"/>
                    <a:pt x="6773" y="2519"/>
                    <a:pt x="6281" y="104"/>
                  </a:cubicBezTo>
                  <a:cubicBezTo>
                    <a:pt x="6265" y="38"/>
                    <a:pt x="6202" y="1"/>
                    <a:pt x="6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3"/>
            <p:cNvSpPr/>
            <p:nvPr/>
          </p:nvSpPr>
          <p:spPr>
            <a:xfrm>
              <a:off x="4571097" y="3041131"/>
              <a:ext cx="111332" cy="238695"/>
            </a:xfrm>
            <a:custGeom>
              <a:avLst/>
              <a:gdLst/>
              <a:ahLst/>
              <a:cxnLst/>
              <a:rect l="l" t="t" r="r" b="b"/>
              <a:pathLst>
                <a:path w="5660" h="12135" extrusionOk="0">
                  <a:moveTo>
                    <a:pt x="5484" y="0"/>
                  </a:moveTo>
                  <a:cubicBezTo>
                    <a:pt x="5427" y="0"/>
                    <a:pt x="5369" y="29"/>
                    <a:pt x="5344" y="96"/>
                  </a:cubicBezTo>
                  <a:cubicBezTo>
                    <a:pt x="4552" y="2166"/>
                    <a:pt x="3059" y="3859"/>
                    <a:pt x="2139" y="5866"/>
                  </a:cubicBezTo>
                  <a:cubicBezTo>
                    <a:pt x="1224" y="7837"/>
                    <a:pt x="802" y="9937"/>
                    <a:pt x="39" y="11964"/>
                  </a:cubicBezTo>
                  <a:cubicBezTo>
                    <a:pt x="0" y="12067"/>
                    <a:pt x="85" y="12134"/>
                    <a:pt x="173" y="12134"/>
                  </a:cubicBezTo>
                  <a:cubicBezTo>
                    <a:pt x="232" y="12134"/>
                    <a:pt x="292" y="12105"/>
                    <a:pt x="317" y="12036"/>
                  </a:cubicBezTo>
                  <a:cubicBezTo>
                    <a:pt x="1160" y="9793"/>
                    <a:pt x="1596" y="7472"/>
                    <a:pt x="2716" y="5323"/>
                  </a:cubicBezTo>
                  <a:cubicBezTo>
                    <a:pt x="3639" y="3573"/>
                    <a:pt x="4909" y="2038"/>
                    <a:pt x="5616" y="175"/>
                  </a:cubicBezTo>
                  <a:cubicBezTo>
                    <a:pt x="5659" y="70"/>
                    <a:pt x="5573" y="0"/>
                    <a:pt x="54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3"/>
            <p:cNvSpPr/>
            <p:nvPr/>
          </p:nvSpPr>
          <p:spPr>
            <a:xfrm>
              <a:off x="4611401" y="3124985"/>
              <a:ext cx="238420" cy="143729"/>
            </a:xfrm>
            <a:custGeom>
              <a:avLst/>
              <a:gdLst/>
              <a:ahLst/>
              <a:cxnLst/>
              <a:rect l="l" t="t" r="r" b="b"/>
              <a:pathLst>
                <a:path w="12121" h="7307" extrusionOk="0">
                  <a:moveTo>
                    <a:pt x="11905" y="0"/>
                  </a:moveTo>
                  <a:cubicBezTo>
                    <a:pt x="11883" y="0"/>
                    <a:pt x="11860" y="6"/>
                    <a:pt x="11837" y="18"/>
                  </a:cubicBezTo>
                  <a:cubicBezTo>
                    <a:pt x="7837" y="2196"/>
                    <a:pt x="3895" y="4481"/>
                    <a:pt x="124" y="7030"/>
                  </a:cubicBezTo>
                  <a:cubicBezTo>
                    <a:pt x="1" y="7119"/>
                    <a:pt x="77" y="7306"/>
                    <a:pt x="193" y="7306"/>
                  </a:cubicBezTo>
                  <a:cubicBezTo>
                    <a:pt x="217" y="7306"/>
                    <a:pt x="242" y="7298"/>
                    <a:pt x="268" y="7280"/>
                  </a:cubicBezTo>
                  <a:cubicBezTo>
                    <a:pt x="4039" y="4731"/>
                    <a:pt x="7981" y="2438"/>
                    <a:pt x="11979" y="268"/>
                  </a:cubicBezTo>
                  <a:cubicBezTo>
                    <a:pt x="12120" y="195"/>
                    <a:pt x="12036" y="0"/>
                    <a:pt x="119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3"/>
            <p:cNvSpPr/>
            <p:nvPr/>
          </p:nvSpPr>
          <p:spPr>
            <a:xfrm>
              <a:off x="4564311" y="3278981"/>
              <a:ext cx="228782" cy="99766"/>
            </a:xfrm>
            <a:custGeom>
              <a:avLst/>
              <a:gdLst/>
              <a:ahLst/>
              <a:cxnLst/>
              <a:rect l="l" t="t" r="r" b="b"/>
              <a:pathLst>
                <a:path w="11631" h="5072" extrusionOk="0">
                  <a:moveTo>
                    <a:pt x="352" y="308"/>
                  </a:moveTo>
                  <a:cubicBezTo>
                    <a:pt x="2481" y="527"/>
                    <a:pt x="4648" y="500"/>
                    <a:pt x="6746" y="966"/>
                  </a:cubicBezTo>
                  <a:cubicBezTo>
                    <a:pt x="7668" y="1172"/>
                    <a:pt x="8575" y="1465"/>
                    <a:pt x="9410" y="1915"/>
                  </a:cubicBezTo>
                  <a:cubicBezTo>
                    <a:pt x="9860" y="2150"/>
                    <a:pt x="10296" y="2436"/>
                    <a:pt x="10688" y="2765"/>
                  </a:cubicBezTo>
                  <a:cubicBezTo>
                    <a:pt x="10774" y="2836"/>
                    <a:pt x="11139" y="3086"/>
                    <a:pt x="11153" y="3194"/>
                  </a:cubicBezTo>
                  <a:cubicBezTo>
                    <a:pt x="11182" y="3458"/>
                    <a:pt x="10659" y="3735"/>
                    <a:pt x="10488" y="3828"/>
                  </a:cubicBezTo>
                  <a:cubicBezTo>
                    <a:pt x="9412" y="4393"/>
                    <a:pt x="7818" y="4817"/>
                    <a:pt x="6371" y="4817"/>
                  </a:cubicBezTo>
                  <a:cubicBezTo>
                    <a:pt x="5676" y="4817"/>
                    <a:pt x="5015" y="4720"/>
                    <a:pt x="4462" y="4493"/>
                  </a:cubicBezTo>
                  <a:cubicBezTo>
                    <a:pt x="2746" y="3797"/>
                    <a:pt x="952" y="2105"/>
                    <a:pt x="352" y="308"/>
                  </a:cubicBezTo>
                  <a:close/>
                  <a:moveTo>
                    <a:pt x="142" y="0"/>
                  </a:moveTo>
                  <a:cubicBezTo>
                    <a:pt x="83" y="0"/>
                    <a:pt x="45" y="32"/>
                    <a:pt x="27" y="74"/>
                  </a:cubicBezTo>
                  <a:lnTo>
                    <a:pt x="27" y="74"/>
                  </a:lnTo>
                  <a:cubicBezTo>
                    <a:pt x="8" y="104"/>
                    <a:pt x="0" y="142"/>
                    <a:pt x="12" y="186"/>
                  </a:cubicBezTo>
                  <a:cubicBezTo>
                    <a:pt x="333" y="1315"/>
                    <a:pt x="991" y="2215"/>
                    <a:pt x="1848" y="3000"/>
                  </a:cubicBezTo>
                  <a:cubicBezTo>
                    <a:pt x="2705" y="3785"/>
                    <a:pt x="3697" y="4642"/>
                    <a:pt x="4847" y="4935"/>
                  </a:cubicBezTo>
                  <a:cubicBezTo>
                    <a:pt x="5235" y="5033"/>
                    <a:pt x="5642" y="5071"/>
                    <a:pt x="6055" y="5071"/>
                  </a:cubicBezTo>
                  <a:cubicBezTo>
                    <a:pt x="6823" y="5071"/>
                    <a:pt x="7612" y="4939"/>
                    <a:pt x="8332" y="4814"/>
                  </a:cubicBezTo>
                  <a:cubicBezTo>
                    <a:pt x="9531" y="4599"/>
                    <a:pt x="10625" y="4207"/>
                    <a:pt x="11567" y="3422"/>
                  </a:cubicBezTo>
                  <a:cubicBezTo>
                    <a:pt x="11631" y="3372"/>
                    <a:pt x="11617" y="3271"/>
                    <a:pt x="11567" y="3221"/>
                  </a:cubicBezTo>
                  <a:cubicBezTo>
                    <a:pt x="8638" y="66"/>
                    <a:pt x="4069" y="429"/>
                    <a:pt x="155" y="1"/>
                  </a:cubicBezTo>
                  <a:cubicBezTo>
                    <a:pt x="150" y="1"/>
                    <a:pt x="146" y="0"/>
                    <a:pt x="1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3"/>
            <p:cNvSpPr/>
            <p:nvPr/>
          </p:nvSpPr>
          <p:spPr>
            <a:xfrm>
              <a:off x="4566554" y="3278765"/>
              <a:ext cx="226815" cy="71579"/>
            </a:xfrm>
            <a:custGeom>
              <a:avLst/>
              <a:gdLst/>
              <a:ahLst/>
              <a:cxnLst/>
              <a:rect l="l" t="t" r="r" b="b"/>
              <a:pathLst>
                <a:path w="11531" h="3639" extrusionOk="0">
                  <a:moveTo>
                    <a:pt x="198" y="1"/>
                  </a:moveTo>
                  <a:cubicBezTo>
                    <a:pt x="99" y="1"/>
                    <a:pt x="1" y="103"/>
                    <a:pt x="70" y="212"/>
                  </a:cubicBezTo>
                  <a:cubicBezTo>
                    <a:pt x="934" y="1697"/>
                    <a:pt x="3055" y="2290"/>
                    <a:pt x="4598" y="2768"/>
                  </a:cubicBezTo>
                  <a:cubicBezTo>
                    <a:pt x="6489" y="3355"/>
                    <a:pt x="8450" y="3638"/>
                    <a:pt x="10424" y="3638"/>
                  </a:cubicBezTo>
                  <a:cubicBezTo>
                    <a:pt x="10731" y="3638"/>
                    <a:pt x="11038" y="3632"/>
                    <a:pt x="11345" y="3618"/>
                  </a:cubicBezTo>
                  <a:cubicBezTo>
                    <a:pt x="11521" y="3611"/>
                    <a:pt x="11530" y="3333"/>
                    <a:pt x="11354" y="3333"/>
                  </a:cubicBezTo>
                  <a:cubicBezTo>
                    <a:pt x="11351" y="3333"/>
                    <a:pt x="11348" y="3333"/>
                    <a:pt x="11345" y="3333"/>
                  </a:cubicBezTo>
                  <a:cubicBezTo>
                    <a:pt x="11041" y="3346"/>
                    <a:pt x="10737" y="3353"/>
                    <a:pt x="10433" y="3353"/>
                  </a:cubicBezTo>
                  <a:cubicBezTo>
                    <a:pt x="8726" y="3353"/>
                    <a:pt x="7030" y="3146"/>
                    <a:pt x="5376" y="2698"/>
                  </a:cubicBezTo>
                  <a:cubicBezTo>
                    <a:pt x="3732" y="2254"/>
                    <a:pt x="1227" y="1633"/>
                    <a:pt x="313" y="68"/>
                  </a:cubicBezTo>
                  <a:cubicBezTo>
                    <a:pt x="284" y="21"/>
                    <a:pt x="241" y="1"/>
                    <a:pt x="1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 name="Google Shape;31;p3"/>
          <p:cNvSpPr/>
          <p:nvPr/>
        </p:nvSpPr>
        <p:spPr>
          <a:xfrm>
            <a:off x="3210104" y="-382753"/>
            <a:ext cx="1677317" cy="941571"/>
          </a:xfrm>
          <a:custGeom>
            <a:avLst/>
            <a:gdLst/>
            <a:ahLst/>
            <a:cxnLst/>
            <a:rect l="l" t="t" r="r" b="b"/>
            <a:pathLst>
              <a:path w="33257" h="18669" extrusionOk="0">
                <a:moveTo>
                  <a:pt x="17319" y="1"/>
                </a:moveTo>
                <a:cubicBezTo>
                  <a:pt x="16529" y="1"/>
                  <a:pt x="15732" y="185"/>
                  <a:pt x="14997" y="581"/>
                </a:cubicBezTo>
                <a:cubicBezTo>
                  <a:pt x="14255" y="973"/>
                  <a:pt x="13804" y="1631"/>
                  <a:pt x="13398" y="2330"/>
                </a:cubicBezTo>
                <a:cubicBezTo>
                  <a:pt x="13019" y="2966"/>
                  <a:pt x="12762" y="3659"/>
                  <a:pt x="12527" y="4351"/>
                </a:cubicBezTo>
                <a:cubicBezTo>
                  <a:pt x="12436" y="4614"/>
                  <a:pt x="12322" y="4743"/>
                  <a:pt x="12191" y="4743"/>
                </a:cubicBezTo>
                <a:cubicBezTo>
                  <a:pt x="12076" y="4743"/>
                  <a:pt x="11949" y="4645"/>
                  <a:pt x="11812" y="4452"/>
                </a:cubicBezTo>
                <a:cubicBezTo>
                  <a:pt x="11655" y="4216"/>
                  <a:pt x="11542" y="3959"/>
                  <a:pt x="11391" y="3724"/>
                </a:cubicBezTo>
                <a:cubicBezTo>
                  <a:pt x="11019" y="3115"/>
                  <a:pt x="10548" y="2601"/>
                  <a:pt x="9941" y="2231"/>
                </a:cubicBezTo>
                <a:cubicBezTo>
                  <a:pt x="9497" y="1954"/>
                  <a:pt x="9068" y="1816"/>
                  <a:pt x="8654" y="1816"/>
                </a:cubicBezTo>
                <a:cubicBezTo>
                  <a:pt x="8109" y="1816"/>
                  <a:pt x="7590" y="2055"/>
                  <a:pt x="7099" y="2531"/>
                </a:cubicBezTo>
                <a:cubicBezTo>
                  <a:pt x="6684" y="2923"/>
                  <a:pt x="6384" y="3395"/>
                  <a:pt x="6199" y="3929"/>
                </a:cubicBezTo>
                <a:cubicBezTo>
                  <a:pt x="5857" y="4924"/>
                  <a:pt x="5514" y="5923"/>
                  <a:pt x="5528" y="6994"/>
                </a:cubicBezTo>
                <a:cubicBezTo>
                  <a:pt x="5528" y="7318"/>
                  <a:pt x="5434" y="7480"/>
                  <a:pt x="5232" y="7480"/>
                </a:cubicBezTo>
                <a:cubicBezTo>
                  <a:pt x="5154" y="7480"/>
                  <a:pt x="5061" y="7456"/>
                  <a:pt x="4950" y="7409"/>
                </a:cubicBezTo>
                <a:cubicBezTo>
                  <a:pt x="4510" y="7224"/>
                  <a:pt x="4089" y="7143"/>
                  <a:pt x="3683" y="7143"/>
                </a:cubicBezTo>
                <a:cubicBezTo>
                  <a:pt x="2738" y="7143"/>
                  <a:pt x="1876" y="7581"/>
                  <a:pt x="1058" y="8164"/>
                </a:cubicBezTo>
                <a:cubicBezTo>
                  <a:pt x="372" y="8658"/>
                  <a:pt x="0" y="9393"/>
                  <a:pt x="144" y="10271"/>
                </a:cubicBezTo>
                <a:cubicBezTo>
                  <a:pt x="293" y="11179"/>
                  <a:pt x="972" y="11608"/>
                  <a:pt x="1764" y="11885"/>
                </a:cubicBezTo>
                <a:cubicBezTo>
                  <a:pt x="2188" y="12029"/>
                  <a:pt x="2619" y="12081"/>
                  <a:pt x="3148" y="12081"/>
                </a:cubicBezTo>
                <a:cubicBezTo>
                  <a:pt x="3333" y="12081"/>
                  <a:pt x="3530" y="12075"/>
                  <a:pt x="3743" y="12064"/>
                </a:cubicBezTo>
                <a:cubicBezTo>
                  <a:pt x="5020" y="11921"/>
                  <a:pt x="6443" y="11507"/>
                  <a:pt x="7713" y="10643"/>
                </a:cubicBezTo>
                <a:cubicBezTo>
                  <a:pt x="7822" y="10566"/>
                  <a:pt x="7935" y="10449"/>
                  <a:pt x="8055" y="10449"/>
                </a:cubicBezTo>
                <a:cubicBezTo>
                  <a:pt x="8116" y="10449"/>
                  <a:pt x="8178" y="10479"/>
                  <a:pt x="8242" y="10557"/>
                </a:cubicBezTo>
                <a:cubicBezTo>
                  <a:pt x="8371" y="10708"/>
                  <a:pt x="8213" y="10871"/>
                  <a:pt x="8148" y="11028"/>
                </a:cubicBezTo>
                <a:cubicBezTo>
                  <a:pt x="7548" y="12492"/>
                  <a:pt x="7363" y="13999"/>
                  <a:pt x="7699" y="15563"/>
                </a:cubicBezTo>
                <a:cubicBezTo>
                  <a:pt x="7963" y="16784"/>
                  <a:pt x="8685" y="17641"/>
                  <a:pt x="9799" y="18141"/>
                </a:cubicBezTo>
                <a:cubicBezTo>
                  <a:pt x="10610" y="18503"/>
                  <a:pt x="11408" y="18668"/>
                  <a:pt x="12196" y="18668"/>
                </a:cubicBezTo>
                <a:cubicBezTo>
                  <a:pt x="13322" y="18668"/>
                  <a:pt x="14424" y="18330"/>
                  <a:pt x="15504" y="17742"/>
                </a:cubicBezTo>
                <a:cubicBezTo>
                  <a:pt x="16532" y="17192"/>
                  <a:pt x="17353" y="16384"/>
                  <a:pt x="18089" y="15485"/>
                </a:cubicBezTo>
                <a:cubicBezTo>
                  <a:pt x="18289" y="15241"/>
                  <a:pt x="18467" y="14984"/>
                  <a:pt x="18675" y="14742"/>
                </a:cubicBezTo>
                <a:cubicBezTo>
                  <a:pt x="18976" y="14394"/>
                  <a:pt x="19198" y="14226"/>
                  <a:pt x="19445" y="14226"/>
                </a:cubicBezTo>
                <a:cubicBezTo>
                  <a:pt x="19649" y="14226"/>
                  <a:pt x="19871" y="14341"/>
                  <a:pt x="20168" y="14564"/>
                </a:cubicBezTo>
                <a:cubicBezTo>
                  <a:pt x="20445" y="14770"/>
                  <a:pt x="20695" y="15020"/>
                  <a:pt x="20982" y="15221"/>
                </a:cubicBezTo>
                <a:cubicBezTo>
                  <a:pt x="22119" y="16034"/>
                  <a:pt x="23332" y="16481"/>
                  <a:pt x="24614" y="16481"/>
                </a:cubicBezTo>
                <a:cubicBezTo>
                  <a:pt x="25201" y="16481"/>
                  <a:pt x="25802" y="16387"/>
                  <a:pt x="26416" y="16192"/>
                </a:cubicBezTo>
                <a:cubicBezTo>
                  <a:pt x="29237" y="15306"/>
                  <a:pt x="30615" y="12106"/>
                  <a:pt x="29400" y="9380"/>
                </a:cubicBezTo>
                <a:cubicBezTo>
                  <a:pt x="29051" y="8608"/>
                  <a:pt x="29057" y="8593"/>
                  <a:pt x="29880" y="8536"/>
                </a:cubicBezTo>
                <a:cubicBezTo>
                  <a:pt x="30893" y="8464"/>
                  <a:pt x="31779" y="8122"/>
                  <a:pt x="32451" y="7330"/>
                </a:cubicBezTo>
                <a:cubicBezTo>
                  <a:pt x="33200" y="6444"/>
                  <a:pt x="33256" y="5379"/>
                  <a:pt x="32607" y="4416"/>
                </a:cubicBezTo>
                <a:cubicBezTo>
                  <a:pt x="32415" y="4123"/>
                  <a:pt x="32172" y="3859"/>
                  <a:pt x="31921" y="3630"/>
                </a:cubicBezTo>
                <a:cubicBezTo>
                  <a:pt x="30716" y="2532"/>
                  <a:pt x="29080" y="1977"/>
                  <a:pt x="27448" y="1977"/>
                </a:cubicBezTo>
                <a:cubicBezTo>
                  <a:pt x="25938" y="1977"/>
                  <a:pt x="24430" y="2452"/>
                  <a:pt x="23266" y="3408"/>
                </a:cubicBezTo>
                <a:cubicBezTo>
                  <a:pt x="23131" y="3516"/>
                  <a:pt x="23016" y="3659"/>
                  <a:pt x="22874" y="3751"/>
                </a:cubicBezTo>
                <a:cubicBezTo>
                  <a:pt x="22757" y="3826"/>
                  <a:pt x="22653" y="3875"/>
                  <a:pt x="22563" y="3875"/>
                </a:cubicBezTo>
                <a:cubicBezTo>
                  <a:pt x="22439" y="3875"/>
                  <a:pt x="22338" y="3784"/>
                  <a:pt x="22260" y="3544"/>
                </a:cubicBezTo>
                <a:cubicBezTo>
                  <a:pt x="21566" y="1362"/>
                  <a:pt x="19467" y="1"/>
                  <a:pt x="17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3"/>
          <p:cNvSpPr/>
          <p:nvPr/>
        </p:nvSpPr>
        <p:spPr>
          <a:xfrm rot="10800000" flipH="1">
            <a:off x="7914276" y="4423842"/>
            <a:ext cx="1170039" cy="1081283"/>
          </a:xfrm>
          <a:custGeom>
            <a:avLst/>
            <a:gdLst/>
            <a:ahLst/>
            <a:cxnLst/>
            <a:rect l="l" t="t" r="r" b="b"/>
            <a:pathLst>
              <a:path w="17475" h="16150" extrusionOk="0">
                <a:moveTo>
                  <a:pt x="9420" y="252"/>
                </a:moveTo>
                <a:cubicBezTo>
                  <a:pt x="9834" y="1030"/>
                  <a:pt x="9706" y="2129"/>
                  <a:pt x="9606" y="2972"/>
                </a:cubicBezTo>
                <a:cubicBezTo>
                  <a:pt x="9498" y="3836"/>
                  <a:pt x="9248" y="4657"/>
                  <a:pt x="8955" y="5479"/>
                </a:cubicBezTo>
                <a:cubicBezTo>
                  <a:pt x="8777" y="5414"/>
                  <a:pt x="8585" y="5378"/>
                  <a:pt x="8391" y="5365"/>
                </a:cubicBezTo>
                <a:cubicBezTo>
                  <a:pt x="8378" y="5272"/>
                  <a:pt x="8434" y="5143"/>
                  <a:pt x="8450" y="5051"/>
                </a:cubicBezTo>
                <a:cubicBezTo>
                  <a:pt x="8470" y="4821"/>
                  <a:pt x="8434" y="4564"/>
                  <a:pt x="8434" y="4329"/>
                </a:cubicBezTo>
                <a:cubicBezTo>
                  <a:pt x="8450" y="3829"/>
                  <a:pt x="8492" y="3322"/>
                  <a:pt x="8578" y="2830"/>
                </a:cubicBezTo>
                <a:cubicBezTo>
                  <a:pt x="8734" y="1930"/>
                  <a:pt x="9041" y="1080"/>
                  <a:pt x="9420" y="252"/>
                </a:cubicBezTo>
                <a:close/>
                <a:moveTo>
                  <a:pt x="6057" y="1206"/>
                </a:moveTo>
                <a:cubicBezTo>
                  <a:pt x="6585" y="1206"/>
                  <a:pt x="7921" y="4948"/>
                  <a:pt x="8107" y="5365"/>
                </a:cubicBezTo>
                <a:lnTo>
                  <a:pt x="8114" y="5371"/>
                </a:lnTo>
                <a:cubicBezTo>
                  <a:pt x="8078" y="5378"/>
                  <a:pt x="8042" y="5378"/>
                  <a:pt x="7999" y="5385"/>
                </a:cubicBezTo>
                <a:cubicBezTo>
                  <a:pt x="7821" y="5414"/>
                  <a:pt x="7642" y="5464"/>
                  <a:pt x="7478" y="5536"/>
                </a:cubicBezTo>
                <a:cubicBezTo>
                  <a:pt x="7171" y="4850"/>
                  <a:pt x="6821" y="4194"/>
                  <a:pt x="6542" y="3493"/>
                </a:cubicBezTo>
                <a:cubicBezTo>
                  <a:pt x="6400" y="3143"/>
                  <a:pt x="6271" y="2780"/>
                  <a:pt x="6170" y="2415"/>
                </a:cubicBezTo>
                <a:cubicBezTo>
                  <a:pt x="6114" y="2223"/>
                  <a:pt x="5814" y="1366"/>
                  <a:pt x="5992" y="1229"/>
                </a:cubicBezTo>
                <a:cubicBezTo>
                  <a:pt x="6012" y="1213"/>
                  <a:pt x="6034" y="1206"/>
                  <a:pt x="6057" y="1206"/>
                </a:cubicBezTo>
                <a:close/>
                <a:moveTo>
                  <a:pt x="12044" y="1288"/>
                </a:moveTo>
                <a:cubicBezTo>
                  <a:pt x="12058" y="1288"/>
                  <a:pt x="12071" y="1290"/>
                  <a:pt x="12083" y="1294"/>
                </a:cubicBezTo>
                <a:cubicBezTo>
                  <a:pt x="12477" y="1443"/>
                  <a:pt x="11348" y="3044"/>
                  <a:pt x="11170" y="3315"/>
                </a:cubicBezTo>
                <a:cubicBezTo>
                  <a:pt x="10626" y="4143"/>
                  <a:pt x="10085" y="4972"/>
                  <a:pt x="9498" y="5764"/>
                </a:cubicBezTo>
                <a:cubicBezTo>
                  <a:pt x="9449" y="5728"/>
                  <a:pt x="9399" y="5700"/>
                  <a:pt x="9349" y="5671"/>
                </a:cubicBezTo>
                <a:cubicBezTo>
                  <a:pt x="9613" y="4794"/>
                  <a:pt x="9913" y="3964"/>
                  <a:pt x="10398" y="3179"/>
                </a:cubicBezTo>
                <a:cubicBezTo>
                  <a:pt x="10642" y="2780"/>
                  <a:pt x="10912" y="2401"/>
                  <a:pt x="11219" y="2052"/>
                </a:cubicBezTo>
                <a:cubicBezTo>
                  <a:pt x="11362" y="1896"/>
                  <a:pt x="11809" y="1288"/>
                  <a:pt x="12044" y="1288"/>
                </a:cubicBezTo>
                <a:close/>
                <a:moveTo>
                  <a:pt x="3121" y="693"/>
                </a:moveTo>
                <a:cubicBezTo>
                  <a:pt x="3263" y="693"/>
                  <a:pt x="3654" y="1090"/>
                  <a:pt x="3757" y="1179"/>
                </a:cubicBezTo>
                <a:cubicBezTo>
                  <a:pt x="3951" y="1366"/>
                  <a:pt x="4136" y="1572"/>
                  <a:pt x="4300" y="1786"/>
                </a:cubicBezTo>
                <a:cubicBezTo>
                  <a:pt x="4621" y="2180"/>
                  <a:pt x="4893" y="2609"/>
                  <a:pt x="5178" y="3022"/>
                </a:cubicBezTo>
                <a:cubicBezTo>
                  <a:pt x="5814" y="3937"/>
                  <a:pt x="6449" y="4857"/>
                  <a:pt x="7056" y="5786"/>
                </a:cubicBezTo>
                <a:cubicBezTo>
                  <a:pt x="6993" y="5843"/>
                  <a:pt x="6928" y="5899"/>
                  <a:pt x="6864" y="5958"/>
                </a:cubicBezTo>
                <a:cubicBezTo>
                  <a:pt x="6213" y="5179"/>
                  <a:pt x="5536" y="4429"/>
                  <a:pt x="4857" y="3671"/>
                </a:cubicBezTo>
                <a:cubicBezTo>
                  <a:pt x="4456" y="3222"/>
                  <a:pt x="4050" y="2787"/>
                  <a:pt x="3694" y="2300"/>
                </a:cubicBezTo>
                <a:cubicBezTo>
                  <a:pt x="3543" y="2094"/>
                  <a:pt x="2607" y="794"/>
                  <a:pt x="3107" y="694"/>
                </a:cubicBezTo>
                <a:cubicBezTo>
                  <a:pt x="3112" y="693"/>
                  <a:pt x="3116" y="693"/>
                  <a:pt x="3121" y="693"/>
                </a:cubicBezTo>
                <a:close/>
                <a:moveTo>
                  <a:pt x="15116" y="1900"/>
                </a:moveTo>
                <a:cubicBezTo>
                  <a:pt x="15120" y="1900"/>
                  <a:pt x="15123" y="1900"/>
                  <a:pt x="15125" y="1901"/>
                </a:cubicBezTo>
                <a:cubicBezTo>
                  <a:pt x="15339" y="1966"/>
                  <a:pt x="15226" y="2165"/>
                  <a:pt x="15177" y="2266"/>
                </a:cubicBezTo>
                <a:cubicBezTo>
                  <a:pt x="15125" y="2358"/>
                  <a:pt x="15012" y="2444"/>
                  <a:pt x="14940" y="2514"/>
                </a:cubicBezTo>
                <a:cubicBezTo>
                  <a:pt x="14733" y="2722"/>
                  <a:pt x="14512" y="2909"/>
                  <a:pt x="14291" y="3094"/>
                </a:cubicBezTo>
                <a:cubicBezTo>
                  <a:pt x="13826" y="3493"/>
                  <a:pt x="13312" y="3822"/>
                  <a:pt x="12791" y="4151"/>
                </a:cubicBezTo>
                <a:cubicBezTo>
                  <a:pt x="11799" y="4778"/>
                  <a:pt x="10798" y="5394"/>
                  <a:pt x="9792" y="6000"/>
                </a:cubicBezTo>
                <a:lnTo>
                  <a:pt x="9778" y="6014"/>
                </a:lnTo>
                <a:cubicBezTo>
                  <a:pt x="9742" y="5971"/>
                  <a:pt x="9699" y="5935"/>
                  <a:pt x="9656" y="5892"/>
                </a:cubicBezTo>
                <a:cubicBezTo>
                  <a:pt x="9684" y="5856"/>
                  <a:pt x="9726" y="5800"/>
                  <a:pt x="9778" y="5728"/>
                </a:cubicBezTo>
                <a:cubicBezTo>
                  <a:pt x="10626" y="5065"/>
                  <a:pt x="11440" y="4365"/>
                  <a:pt x="12270" y="3680"/>
                </a:cubicBezTo>
                <a:cubicBezTo>
                  <a:pt x="12698" y="3322"/>
                  <a:pt x="13127" y="2958"/>
                  <a:pt x="13591" y="2658"/>
                </a:cubicBezTo>
                <a:cubicBezTo>
                  <a:pt x="13862" y="2494"/>
                  <a:pt x="14155" y="2358"/>
                  <a:pt x="14440" y="2223"/>
                </a:cubicBezTo>
                <a:cubicBezTo>
                  <a:pt x="14531" y="2188"/>
                  <a:pt x="15015" y="1900"/>
                  <a:pt x="15116" y="1900"/>
                </a:cubicBezTo>
                <a:close/>
                <a:moveTo>
                  <a:pt x="2646" y="4280"/>
                </a:moveTo>
                <a:cubicBezTo>
                  <a:pt x="2958" y="4280"/>
                  <a:pt x="3362" y="4413"/>
                  <a:pt x="3615" y="4478"/>
                </a:cubicBezTo>
                <a:cubicBezTo>
                  <a:pt x="4036" y="4580"/>
                  <a:pt x="4449" y="4722"/>
                  <a:pt x="4842" y="4907"/>
                </a:cubicBezTo>
                <a:cubicBezTo>
                  <a:pt x="5521" y="5229"/>
                  <a:pt x="6100" y="5728"/>
                  <a:pt x="6763" y="6064"/>
                </a:cubicBezTo>
                <a:cubicBezTo>
                  <a:pt x="6657" y="6185"/>
                  <a:pt x="6564" y="6314"/>
                  <a:pt x="6492" y="6449"/>
                </a:cubicBezTo>
                <a:lnTo>
                  <a:pt x="6485" y="6443"/>
                </a:lnTo>
                <a:cubicBezTo>
                  <a:pt x="5764" y="6156"/>
                  <a:pt x="5022" y="5978"/>
                  <a:pt x="4285" y="5743"/>
                </a:cubicBezTo>
                <a:cubicBezTo>
                  <a:pt x="3865" y="5615"/>
                  <a:pt x="3450" y="5457"/>
                  <a:pt x="3071" y="5243"/>
                </a:cubicBezTo>
                <a:cubicBezTo>
                  <a:pt x="2900" y="5143"/>
                  <a:pt x="1894" y="4528"/>
                  <a:pt x="2393" y="4322"/>
                </a:cubicBezTo>
                <a:cubicBezTo>
                  <a:pt x="2464" y="4293"/>
                  <a:pt x="2551" y="4280"/>
                  <a:pt x="2646" y="4280"/>
                </a:cubicBezTo>
                <a:close/>
                <a:moveTo>
                  <a:pt x="14495" y="4785"/>
                </a:moveTo>
                <a:cubicBezTo>
                  <a:pt x="14724" y="4785"/>
                  <a:pt x="14878" y="4855"/>
                  <a:pt x="14512" y="5257"/>
                </a:cubicBezTo>
                <a:cubicBezTo>
                  <a:pt x="14376" y="5407"/>
                  <a:pt x="14126" y="5457"/>
                  <a:pt x="13941" y="5529"/>
                </a:cubicBezTo>
                <a:cubicBezTo>
                  <a:pt x="13512" y="5678"/>
                  <a:pt x="13062" y="5800"/>
                  <a:pt x="12626" y="5935"/>
                </a:cubicBezTo>
                <a:cubicBezTo>
                  <a:pt x="11826" y="6192"/>
                  <a:pt x="11012" y="6429"/>
                  <a:pt x="10220" y="6700"/>
                </a:cubicBezTo>
                <a:cubicBezTo>
                  <a:pt x="10155" y="6551"/>
                  <a:pt x="10078" y="6407"/>
                  <a:pt x="9984" y="6271"/>
                </a:cubicBezTo>
                <a:cubicBezTo>
                  <a:pt x="10678" y="6007"/>
                  <a:pt x="11370" y="5743"/>
                  <a:pt x="12062" y="5479"/>
                </a:cubicBezTo>
                <a:cubicBezTo>
                  <a:pt x="12748" y="5222"/>
                  <a:pt x="13490" y="4844"/>
                  <a:pt x="14234" y="4801"/>
                </a:cubicBezTo>
                <a:cubicBezTo>
                  <a:pt x="14316" y="4795"/>
                  <a:pt x="14411" y="4785"/>
                  <a:pt x="14495" y="4785"/>
                </a:cubicBezTo>
                <a:close/>
                <a:moveTo>
                  <a:pt x="9742" y="6208"/>
                </a:moveTo>
                <a:lnTo>
                  <a:pt x="9742" y="6208"/>
                </a:lnTo>
                <a:cubicBezTo>
                  <a:pt x="9785" y="6251"/>
                  <a:pt x="9821" y="6300"/>
                  <a:pt x="9855" y="6350"/>
                </a:cubicBezTo>
                <a:cubicBezTo>
                  <a:pt x="9949" y="6479"/>
                  <a:pt x="10020" y="6621"/>
                  <a:pt x="10078" y="6772"/>
                </a:cubicBezTo>
                <a:cubicBezTo>
                  <a:pt x="10069" y="6778"/>
                  <a:pt x="10069" y="6785"/>
                  <a:pt x="10062" y="6792"/>
                </a:cubicBezTo>
                <a:cubicBezTo>
                  <a:pt x="9992" y="6585"/>
                  <a:pt x="9884" y="6386"/>
                  <a:pt x="9742" y="6208"/>
                </a:cubicBezTo>
                <a:close/>
                <a:moveTo>
                  <a:pt x="10112" y="6943"/>
                </a:moveTo>
                <a:cubicBezTo>
                  <a:pt x="10112" y="6943"/>
                  <a:pt x="10121" y="6950"/>
                  <a:pt x="10127" y="6950"/>
                </a:cubicBezTo>
                <a:cubicBezTo>
                  <a:pt x="10155" y="7056"/>
                  <a:pt x="10170" y="7164"/>
                  <a:pt x="10177" y="7270"/>
                </a:cubicBezTo>
                <a:cubicBezTo>
                  <a:pt x="10163" y="7157"/>
                  <a:pt x="10141" y="7049"/>
                  <a:pt x="10112" y="6943"/>
                </a:cubicBezTo>
                <a:close/>
                <a:moveTo>
                  <a:pt x="3949" y="6592"/>
                </a:moveTo>
                <a:cubicBezTo>
                  <a:pt x="4754" y="6592"/>
                  <a:pt x="5545" y="6700"/>
                  <a:pt x="6350" y="6729"/>
                </a:cubicBezTo>
                <a:cubicBezTo>
                  <a:pt x="6271" y="6936"/>
                  <a:pt x="6222" y="7150"/>
                  <a:pt x="6199" y="7371"/>
                </a:cubicBezTo>
                <a:cubicBezTo>
                  <a:pt x="6050" y="7357"/>
                  <a:pt x="5902" y="7351"/>
                  <a:pt x="5754" y="7351"/>
                </a:cubicBezTo>
                <a:cubicBezTo>
                  <a:pt x="5020" y="7351"/>
                  <a:pt x="4305" y="7514"/>
                  <a:pt x="3586" y="7692"/>
                </a:cubicBezTo>
                <a:cubicBezTo>
                  <a:pt x="3008" y="7836"/>
                  <a:pt x="2422" y="7985"/>
                  <a:pt x="1829" y="8028"/>
                </a:cubicBezTo>
                <a:cubicBezTo>
                  <a:pt x="1741" y="8035"/>
                  <a:pt x="1654" y="8037"/>
                  <a:pt x="1567" y="8037"/>
                </a:cubicBezTo>
                <a:cubicBezTo>
                  <a:pt x="1422" y="8037"/>
                  <a:pt x="1278" y="8031"/>
                  <a:pt x="1136" y="8031"/>
                </a:cubicBezTo>
                <a:cubicBezTo>
                  <a:pt x="1076" y="8031"/>
                  <a:pt x="1017" y="8032"/>
                  <a:pt x="958" y="8035"/>
                </a:cubicBezTo>
                <a:cubicBezTo>
                  <a:pt x="878" y="8041"/>
                  <a:pt x="758" y="8080"/>
                  <a:pt x="672" y="8080"/>
                </a:cubicBezTo>
                <a:cubicBezTo>
                  <a:pt x="659" y="8080"/>
                  <a:pt x="647" y="8080"/>
                  <a:pt x="636" y="8078"/>
                </a:cubicBezTo>
                <a:cubicBezTo>
                  <a:pt x="523" y="7999"/>
                  <a:pt x="401" y="7929"/>
                  <a:pt x="286" y="7857"/>
                </a:cubicBezTo>
                <a:cubicBezTo>
                  <a:pt x="336" y="7771"/>
                  <a:pt x="401" y="7707"/>
                  <a:pt x="480" y="7656"/>
                </a:cubicBezTo>
                <a:cubicBezTo>
                  <a:pt x="780" y="7428"/>
                  <a:pt x="1193" y="7329"/>
                  <a:pt x="1529" y="7150"/>
                </a:cubicBezTo>
                <a:cubicBezTo>
                  <a:pt x="2115" y="6842"/>
                  <a:pt x="2693" y="6664"/>
                  <a:pt x="3358" y="6614"/>
                </a:cubicBezTo>
                <a:cubicBezTo>
                  <a:pt x="3556" y="6599"/>
                  <a:pt x="3753" y="6592"/>
                  <a:pt x="3949" y="6592"/>
                </a:cubicBezTo>
                <a:close/>
                <a:moveTo>
                  <a:pt x="12921" y="6910"/>
                </a:moveTo>
                <a:cubicBezTo>
                  <a:pt x="14281" y="6910"/>
                  <a:pt x="15630" y="7048"/>
                  <a:pt x="16882" y="7656"/>
                </a:cubicBezTo>
                <a:cubicBezTo>
                  <a:pt x="16961" y="7692"/>
                  <a:pt x="17096" y="7742"/>
                  <a:pt x="17154" y="7814"/>
                </a:cubicBezTo>
                <a:cubicBezTo>
                  <a:pt x="17160" y="8241"/>
                  <a:pt x="17051" y="8455"/>
                  <a:pt x="16828" y="8455"/>
                </a:cubicBezTo>
                <a:cubicBezTo>
                  <a:pt x="16790" y="8455"/>
                  <a:pt x="16749" y="8448"/>
                  <a:pt x="16704" y="8436"/>
                </a:cubicBezTo>
                <a:cubicBezTo>
                  <a:pt x="16625" y="8436"/>
                  <a:pt x="16555" y="8420"/>
                  <a:pt x="16489" y="8400"/>
                </a:cubicBezTo>
                <a:cubicBezTo>
                  <a:pt x="16255" y="8342"/>
                  <a:pt x="16054" y="8271"/>
                  <a:pt x="15819" y="8249"/>
                </a:cubicBezTo>
                <a:cubicBezTo>
                  <a:pt x="15247" y="8206"/>
                  <a:pt x="14690" y="8186"/>
                  <a:pt x="14119" y="8084"/>
                </a:cubicBezTo>
                <a:cubicBezTo>
                  <a:pt x="12877" y="7863"/>
                  <a:pt x="11627" y="7622"/>
                  <a:pt x="10385" y="7365"/>
                </a:cubicBezTo>
                <a:lnTo>
                  <a:pt x="10349" y="7365"/>
                </a:lnTo>
                <a:cubicBezTo>
                  <a:pt x="10349" y="7236"/>
                  <a:pt x="10335" y="7114"/>
                  <a:pt x="10306" y="6993"/>
                </a:cubicBezTo>
                <a:cubicBezTo>
                  <a:pt x="11167" y="6967"/>
                  <a:pt x="12046" y="6910"/>
                  <a:pt x="12921" y="6910"/>
                </a:cubicBezTo>
                <a:close/>
                <a:moveTo>
                  <a:pt x="7241" y="9449"/>
                </a:moveTo>
                <a:cubicBezTo>
                  <a:pt x="7241" y="9449"/>
                  <a:pt x="7250" y="9456"/>
                  <a:pt x="7257" y="9456"/>
                </a:cubicBezTo>
                <a:cubicBezTo>
                  <a:pt x="7250" y="9464"/>
                  <a:pt x="7241" y="9471"/>
                  <a:pt x="7241" y="9478"/>
                </a:cubicBezTo>
                <a:lnTo>
                  <a:pt x="7241" y="9449"/>
                </a:lnTo>
                <a:close/>
                <a:moveTo>
                  <a:pt x="8374" y="5580"/>
                </a:moveTo>
                <a:cubicBezTo>
                  <a:pt x="8721" y="5580"/>
                  <a:pt x="9068" y="5677"/>
                  <a:pt x="9370" y="5872"/>
                </a:cubicBezTo>
                <a:cubicBezTo>
                  <a:pt x="10405" y="6736"/>
                  <a:pt x="10306" y="8492"/>
                  <a:pt x="9248" y="9277"/>
                </a:cubicBezTo>
                <a:cubicBezTo>
                  <a:pt x="9228" y="9284"/>
                  <a:pt x="9205" y="9300"/>
                  <a:pt x="9192" y="9313"/>
                </a:cubicBezTo>
                <a:cubicBezTo>
                  <a:pt x="9049" y="9413"/>
                  <a:pt x="8892" y="9498"/>
                  <a:pt x="8714" y="9557"/>
                </a:cubicBezTo>
                <a:cubicBezTo>
                  <a:pt x="8539" y="9616"/>
                  <a:pt x="8370" y="9643"/>
                  <a:pt x="8207" y="9643"/>
                </a:cubicBezTo>
                <a:cubicBezTo>
                  <a:pt x="7842" y="9643"/>
                  <a:pt x="7511" y="9507"/>
                  <a:pt x="7234" y="9284"/>
                </a:cubicBezTo>
                <a:lnTo>
                  <a:pt x="7234" y="9270"/>
                </a:lnTo>
                <a:cubicBezTo>
                  <a:pt x="7230" y="9246"/>
                  <a:pt x="7215" y="9235"/>
                  <a:pt x="7199" y="9235"/>
                </a:cubicBezTo>
                <a:cubicBezTo>
                  <a:pt x="7192" y="9235"/>
                  <a:pt x="7184" y="9237"/>
                  <a:pt x="7178" y="9241"/>
                </a:cubicBezTo>
                <a:cubicBezTo>
                  <a:pt x="6492" y="8650"/>
                  <a:pt x="6163" y="7527"/>
                  <a:pt x="6556" y="6713"/>
                </a:cubicBezTo>
                <a:cubicBezTo>
                  <a:pt x="6864" y="6071"/>
                  <a:pt x="7464" y="5678"/>
                  <a:pt x="8107" y="5592"/>
                </a:cubicBezTo>
                <a:lnTo>
                  <a:pt x="8107" y="5592"/>
                </a:lnTo>
                <a:cubicBezTo>
                  <a:pt x="8091" y="5615"/>
                  <a:pt x="8085" y="5642"/>
                  <a:pt x="8091" y="5678"/>
                </a:cubicBezTo>
                <a:cubicBezTo>
                  <a:pt x="8101" y="5717"/>
                  <a:pt x="8134" y="5735"/>
                  <a:pt x="8168" y="5735"/>
                </a:cubicBezTo>
                <a:cubicBezTo>
                  <a:pt x="8216" y="5735"/>
                  <a:pt x="8267" y="5701"/>
                  <a:pt x="8263" y="5642"/>
                </a:cubicBezTo>
                <a:cubicBezTo>
                  <a:pt x="8263" y="5615"/>
                  <a:pt x="8249" y="5599"/>
                  <a:pt x="8235" y="5586"/>
                </a:cubicBezTo>
                <a:cubicBezTo>
                  <a:pt x="8282" y="5582"/>
                  <a:pt x="8328" y="5580"/>
                  <a:pt x="8374" y="5580"/>
                </a:cubicBezTo>
                <a:close/>
                <a:moveTo>
                  <a:pt x="6213" y="7836"/>
                </a:moveTo>
                <a:cubicBezTo>
                  <a:pt x="6228" y="7929"/>
                  <a:pt x="6242" y="8021"/>
                  <a:pt x="6271" y="8107"/>
                </a:cubicBezTo>
                <a:cubicBezTo>
                  <a:pt x="6307" y="8242"/>
                  <a:pt x="6357" y="8364"/>
                  <a:pt x="6413" y="8492"/>
                </a:cubicBezTo>
                <a:cubicBezTo>
                  <a:pt x="5493" y="8864"/>
                  <a:pt x="4578" y="9250"/>
                  <a:pt x="3642" y="9584"/>
                </a:cubicBezTo>
                <a:cubicBezTo>
                  <a:pt x="3157" y="9764"/>
                  <a:pt x="2672" y="9927"/>
                  <a:pt x="2185" y="10091"/>
                </a:cubicBezTo>
                <a:cubicBezTo>
                  <a:pt x="1944" y="10170"/>
                  <a:pt x="1700" y="10249"/>
                  <a:pt x="1457" y="10328"/>
                </a:cubicBezTo>
                <a:cubicBezTo>
                  <a:pt x="1328" y="10371"/>
                  <a:pt x="1208" y="10407"/>
                  <a:pt x="1087" y="10441"/>
                </a:cubicBezTo>
                <a:cubicBezTo>
                  <a:pt x="1017" y="10478"/>
                  <a:pt x="962" y="10497"/>
                  <a:pt x="919" y="10497"/>
                </a:cubicBezTo>
                <a:cubicBezTo>
                  <a:pt x="829" y="10497"/>
                  <a:pt x="796" y="10416"/>
                  <a:pt x="814" y="10256"/>
                </a:cubicBezTo>
                <a:cubicBezTo>
                  <a:pt x="751" y="9913"/>
                  <a:pt x="1001" y="9785"/>
                  <a:pt x="1279" y="9577"/>
                </a:cubicBezTo>
                <a:cubicBezTo>
                  <a:pt x="1472" y="9442"/>
                  <a:pt x="1680" y="9327"/>
                  <a:pt x="1885" y="9214"/>
                </a:cubicBezTo>
                <a:cubicBezTo>
                  <a:pt x="2357" y="8964"/>
                  <a:pt x="2837" y="8743"/>
                  <a:pt x="3335" y="8556"/>
                </a:cubicBezTo>
                <a:cubicBezTo>
                  <a:pt x="4257" y="8206"/>
                  <a:pt x="5227" y="7942"/>
                  <a:pt x="6213" y="7836"/>
                </a:cubicBezTo>
                <a:close/>
                <a:moveTo>
                  <a:pt x="10241" y="8107"/>
                </a:moveTo>
                <a:cubicBezTo>
                  <a:pt x="11170" y="8479"/>
                  <a:pt x="12098" y="8842"/>
                  <a:pt x="12969" y="9327"/>
                </a:cubicBezTo>
                <a:cubicBezTo>
                  <a:pt x="13454" y="9600"/>
                  <a:pt x="13925" y="9899"/>
                  <a:pt x="14354" y="10249"/>
                </a:cubicBezTo>
                <a:cubicBezTo>
                  <a:pt x="14548" y="10407"/>
                  <a:pt x="14733" y="10570"/>
                  <a:pt x="14911" y="10750"/>
                </a:cubicBezTo>
                <a:cubicBezTo>
                  <a:pt x="15048" y="10892"/>
                  <a:pt x="15483" y="11241"/>
                  <a:pt x="15497" y="11435"/>
                </a:cubicBezTo>
                <a:cubicBezTo>
                  <a:pt x="15504" y="11627"/>
                  <a:pt x="15262" y="11677"/>
                  <a:pt x="15141" y="11677"/>
                </a:cubicBezTo>
                <a:cubicBezTo>
                  <a:pt x="15134" y="11677"/>
                  <a:pt x="15127" y="11678"/>
                  <a:pt x="15120" y="11678"/>
                </a:cubicBezTo>
                <a:cubicBezTo>
                  <a:pt x="15031" y="11678"/>
                  <a:pt x="14927" y="11639"/>
                  <a:pt x="14848" y="11620"/>
                </a:cubicBezTo>
                <a:cubicBezTo>
                  <a:pt x="14584" y="11555"/>
                  <a:pt x="14326" y="11456"/>
                  <a:pt x="14083" y="11341"/>
                </a:cubicBezTo>
                <a:cubicBezTo>
                  <a:pt x="13619" y="11113"/>
                  <a:pt x="13197" y="10820"/>
                  <a:pt x="12791" y="10513"/>
                </a:cubicBezTo>
                <a:cubicBezTo>
                  <a:pt x="11891" y="9841"/>
                  <a:pt x="11005" y="9128"/>
                  <a:pt x="10121" y="8427"/>
                </a:cubicBezTo>
                <a:cubicBezTo>
                  <a:pt x="10170" y="8328"/>
                  <a:pt x="10206" y="8222"/>
                  <a:pt x="10241" y="8107"/>
                </a:cubicBezTo>
                <a:close/>
                <a:moveTo>
                  <a:pt x="6628" y="8849"/>
                </a:moveTo>
                <a:cubicBezTo>
                  <a:pt x="6671" y="8907"/>
                  <a:pt x="6713" y="8964"/>
                  <a:pt x="6763" y="9020"/>
                </a:cubicBezTo>
                <a:cubicBezTo>
                  <a:pt x="5956" y="9735"/>
                  <a:pt x="5193" y="10484"/>
                  <a:pt x="4413" y="11221"/>
                </a:cubicBezTo>
                <a:cubicBezTo>
                  <a:pt x="3978" y="11634"/>
                  <a:pt x="3556" y="12056"/>
                  <a:pt x="3085" y="12421"/>
                </a:cubicBezTo>
                <a:cubicBezTo>
                  <a:pt x="2886" y="12577"/>
                  <a:pt x="2679" y="12721"/>
                  <a:pt x="2458" y="12849"/>
                </a:cubicBezTo>
                <a:cubicBezTo>
                  <a:pt x="2352" y="12911"/>
                  <a:pt x="1961" y="13146"/>
                  <a:pt x="1743" y="13146"/>
                </a:cubicBezTo>
                <a:cubicBezTo>
                  <a:pt x="1638" y="13146"/>
                  <a:pt x="1573" y="13091"/>
                  <a:pt x="1601" y="12935"/>
                </a:cubicBezTo>
                <a:cubicBezTo>
                  <a:pt x="1680" y="12527"/>
                  <a:pt x="2329" y="12020"/>
                  <a:pt x="2629" y="11769"/>
                </a:cubicBezTo>
                <a:cubicBezTo>
                  <a:pt x="3035" y="11427"/>
                  <a:pt x="3471" y="11113"/>
                  <a:pt x="3899" y="10799"/>
                </a:cubicBezTo>
                <a:cubicBezTo>
                  <a:pt x="4799" y="10141"/>
                  <a:pt x="5714" y="9492"/>
                  <a:pt x="6628" y="8849"/>
                </a:cubicBezTo>
                <a:close/>
                <a:moveTo>
                  <a:pt x="9555" y="9214"/>
                </a:moveTo>
                <a:cubicBezTo>
                  <a:pt x="10283" y="9978"/>
                  <a:pt x="11048" y="10714"/>
                  <a:pt x="11799" y="11449"/>
                </a:cubicBezTo>
                <a:cubicBezTo>
                  <a:pt x="12227" y="11870"/>
                  <a:pt x="12662" y="12283"/>
                  <a:pt x="13048" y="12741"/>
                </a:cubicBezTo>
                <a:cubicBezTo>
                  <a:pt x="13206" y="12935"/>
                  <a:pt x="13362" y="13134"/>
                  <a:pt x="13490" y="13348"/>
                </a:cubicBezTo>
                <a:cubicBezTo>
                  <a:pt x="13614" y="13535"/>
                  <a:pt x="14046" y="14207"/>
                  <a:pt x="13655" y="14207"/>
                </a:cubicBezTo>
                <a:cubicBezTo>
                  <a:pt x="13642" y="14207"/>
                  <a:pt x="13627" y="14206"/>
                  <a:pt x="13612" y="14205"/>
                </a:cubicBezTo>
                <a:cubicBezTo>
                  <a:pt x="13391" y="14184"/>
                  <a:pt x="13104" y="13884"/>
                  <a:pt x="12940" y="13749"/>
                </a:cubicBezTo>
                <a:cubicBezTo>
                  <a:pt x="12777" y="13598"/>
                  <a:pt x="12613" y="13440"/>
                  <a:pt x="12462" y="13278"/>
                </a:cubicBezTo>
                <a:cubicBezTo>
                  <a:pt x="12083" y="12870"/>
                  <a:pt x="11749" y="12421"/>
                  <a:pt x="11406" y="11984"/>
                </a:cubicBezTo>
                <a:cubicBezTo>
                  <a:pt x="10727" y="11120"/>
                  <a:pt x="10055" y="10249"/>
                  <a:pt x="9399" y="9370"/>
                </a:cubicBezTo>
                <a:lnTo>
                  <a:pt x="9492" y="9277"/>
                </a:lnTo>
                <a:cubicBezTo>
                  <a:pt x="9521" y="9257"/>
                  <a:pt x="9534" y="9234"/>
                  <a:pt x="9555" y="9214"/>
                </a:cubicBezTo>
                <a:close/>
                <a:moveTo>
                  <a:pt x="6921" y="9185"/>
                </a:moveTo>
                <a:cubicBezTo>
                  <a:pt x="6993" y="9264"/>
                  <a:pt x="7078" y="9336"/>
                  <a:pt x="7164" y="9392"/>
                </a:cubicBezTo>
                <a:cubicBezTo>
                  <a:pt x="7149" y="10292"/>
                  <a:pt x="6813" y="11149"/>
                  <a:pt x="6542" y="11992"/>
                </a:cubicBezTo>
                <a:cubicBezTo>
                  <a:pt x="6400" y="12463"/>
                  <a:pt x="6292" y="12935"/>
                  <a:pt x="6213" y="13420"/>
                </a:cubicBezTo>
                <a:cubicBezTo>
                  <a:pt x="6150" y="13877"/>
                  <a:pt x="6114" y="14448"/>
                  <a:pt x="5922" y="14870"/>
                </a:cubicBezTo>
                <a:cubicBezTo>
                  <a:pt x="5899" y="14991"/>
                  <a:pt x="5827" y="15084"/>
                  <a:pt x="5721" y="15147"/>
                </a:cubicBezTo>
                <a:cubicBezTo>
                  <a:pt x="5670" y="15251"/>
                  <a:pt x="5613" y="15302"/>
                  <a:pt x="5549" y="15302"/>
                </a:cubicBezTo>
                <a:cubicBezTo>
                  <a:pt x="5489" y="15302"/>
                  <a:pt x="5422" y="15256"/>
                  <a:pt x="5349" y="15163"/>
                </a:cubicBezTo>
                <a:cubicBezTo>
                  <a:pt x="5121" y="15012"/>
                  <a:pt x="5099" y="14976"/>
                  <a:pt x="5092" y="14719"/>
                </a:cubicBezTo>
                <a:cubicBezTo>
                  <a:pt x="5085" y="14484"/>
                  <a:pt x="5142" y="14241"/>
                  <a:pt x="5185" y="14013"/>
                </a:cubicBezTo>
                <a:cubicBezTo>
                  <a:pt x="5299" y="13483"/>
                  <a:pt x="5442" y="12962"/>
                  <a:pt x="5606" y="12455"/>
                </a:cubicBezTo>
                <a:cubicBezTo>
                  <a:pt x="5964" y="11334"/>
                  <a:pt x="6427" y="10256"/>
                  <a:pt x="6921" y="9185"/>
                </a:cubicBezTo>
                <a:close/>
                <a:moveTo>
                  <a:pt x="8878" y="9721"/>
                </a:moveTo>
                <a:cubicBezTo>
                  <a:pt x="8885" y="9721"/>
                  <a:pt x="8885" y="9728"/>
                  <a:pt x="8885" y="9728"/>
                </a:cubicBezTo>
                <a:cubicBezTo>
                  <a:pt x="9478" y="10691"/>
                  <a:pt x="10020" y="11706"/>
                  <a:pt x="10506" y="12727"/>
                </a:cubicBezTo>
                <a:cubicBezTo>
                  <a:pt x="10755" y="13248"/>
                  <a:pt x="10978" y="13769"/>
                  <a:pt x="11206" y="14297"/>
                </a:cubicBezTo>
                <a:cubicBezTo>
                  <a:pt x="11277" y="14461"/>
                  <a:pt x="11884" y="15758"/>
                  <a:pt x="11448" y="15758"/>
                </a:cubicBezTo>
                <a:cubicBezTo>
                  <a:pt x="11406" y="15758"/>
                  <a:pt x="11354" y="15746"/>
                  <a:pt x="11291" y="15720"/>
                </a:cubicBezTo>
                <a:cubicBezTo>
                  <a:pt x="11163" y="15662"/>
                  <a:pt x="10962" y="15391"/>
                  <a:pt x="10849" y="15283"/>
                </a:cubicBezTo>
                <a:cubicBezTo>
                  <a:pt x="10619" y="15069"/>
                  <a:pt x="10455" y="14827"/>
                  <a:pt x="10299" y="14563"/>
                </a:cubicBezTo>
                <a:cubicBezTo>
                  <a:pt x="10006" y="14049"/>
                  <a:pt x="9735" y="13519"/>
                  <a:pt x="9492" y="12978"/>
                </a:cubicBezTo>
                <a:cubicBezTo>
                  <a:pt x="9034" y="11963"/>
                  <a:pt x="8684" y="10899"/>
                  <a:pt x="8407" y="9821"/>
                </a:cubicBezTo>
                <a:lnTo>
                  <a:pt x="8407" y="9821"/>
                </a:lnTo>
                <a:cubicBezTo>
                  <a:pt x="8418" y="9821"/>
                  <a:pt x="8430" y="9821"/>
                  <a:pt x="8441" y="9821"/>
                </a:cubicBezTo>
                <a:cubicBezTo>
                  <a:pt x="8593" y="9821"/>
                  <a:pt x="8744" y="9780"/>
                  <a:pt x="8878" y="9721"/>
                </a:cubicBezTo>
                <a:close/>
                <a:moveTo>
                  <a:pt x="7442" y="9570"/>
                </a:moveTo>
                <a:cubicBezTo>
                  <a:pt x="7613" y="9656"/>
                  <a:pt x="7791" y="9721"/>
                  <a:pt x="7978" y="9756"/>
                </a:cubicBezTo>
                <a:cubicBezTo>
                  <a:pt x="8071" y="10777"/>
                  <a:pt x="8242" y="11785"/>
                  <a:pt x="8306" y="12813"/>
                </a:cubicBezTo>
                <a:cubicBezTo>
                  <a:pt x="8342" y="13320"/>
                  <a:pt x="8364" y="13819"/>
                  <a:pt x="8371" y="14326"/>
                </a:cubicBezTo>
                <a:cubicBezTo>
                  <a:pt x="8377" y="14594"/>
                  <a:pt x="8496" y="15867"/>
                  <a:pt x="8085" y="15867"/>
                </a:cubicBezTo>
                <a:cubicBezTo>
                  <a:pt x="8056" y="15867"/>
                  <a:pt x="8026" y="15861"/>
                  <a:pt x="7992" y="15848"/>
                </a:cubicBezTo>
                <a:cubicBezTo>
                  <a:pt x="7721" y="15740"/>
                  <a:pt x="7606" y="15111"/>
                  <a:pt x="7570" y="14870"/>
                </a:cubicBezTo>
                <a:cubicBezTo>
                  <a:pt x="7534" y="14633"/>
                  <a:pt x="7521" y="14398"/>
                  <a:pt x="7498" y="14162"/>
                </a:cubicBezTo>
                <a:cubicBezTo>
                  <a:pt x="7464" y="13684"/>
                  <a:pt x="7435" y="13212"/>
                  <a:pt x="7413" y="12734"/>
                </a:cubicBezTo>
                <a:cubicBezTo>
                  <a:pt x="7378" y="11692"/>
                  <a:pt x="7336" y="10606"/>
                  <a:pt x="7442" y="9570"/>
                </a:cubicBezTo>
                <a:close/>
                <a:moveTo>
                  <a:pt x="9418" y="0"/>
                </a:moveTo>
                <a:cubicBezTo>
                  <a:pt x="9388" y="0"/>
                  <a:pt x="9357" y="17"/>
                  <a:pt x="9341" y="45"/>
                </a:cubicBezTo>
                <a:cubicBezTo>
                  <a:pt x="8835" y="938"/>
                  <a:pt x="8513" y="1937"/>
                  <a:pt x="8355" y="2951"/>
                </a:cubicBezTo>
                <a:cubicBezTo>
                  <a:pt x="8285" y="3407"/>
                  <a:pt x="8249" y="3872"/>
                  <a:pt x="8256" y="4336"/>
                </a:cubicBezTo>
                <a:cubicBezTo>
                  <a:pt x="8256" y="4622"/>
                  <a:pt x="8278" y="4907"/>
                  <a:pt x="8263" y="5193"/>
                </a:cubicBezTo>
                <a:cubicBezTo>
                  <a:pt x="8263" y="5279"/>
                  <a:pt x="8249" y="5322"/>
                  <a:pt x="8249" y="5365"/>
                </a:cubicBezTo>
                <a:lnTo>
                  <a:pt x="8235" y="5365"/>
                </a:lnTo>
                <a:lnTo>
                  <a:pt x="8235" y="5329"/>
                </a:lnTo>
                <a:cubicBezTo>
                  <a:pt x="7999" y="4357"/>
                  <a:pt x="7593" y="3387"/>
                  <a:pt x="7164" y="2487"/>
                </a:cubicBezTo>
                <a:cubicBezTo>
                  <a:pt x="6955" y="2054"/>
                  <a:pt x="6584" y="985"/>
                  <a:pt x="5983" y="985"/>
                </a:cubicBezTo>
                <a:cubicBezTo>
                  <a:pt x="5967" y="985"/>
                  <a:pt x="5951" y="986"/>
                  <a:pt x="5935" y="987"/>
                </a:cubicBezTo>
                <a:cubicBezTo>
                  <a:pt x="5899" y="994"/>
                  <a:pt x="5863" y="1015"/>
                  <a:pt x="5856" y="1051"/>
                </a:cubicBezTo>
                <a:cubicBezTo>
                  <a:pt x="5735" y="1765"/>
                  <a:pt x="6021" y="2530"/>
                  <a:pt x="6264" y="3186"/>
                </a:cubicBezTo>
                <a:cubicBezTo>
                  <a:pt x="6571" y="4007"/>
                  <a:pt x="6950" y="4821"/>
                  <a:pt x="7378" y="5586"/>
                </a:cubicBezTo>
                <a:cubicBezTo>
                  <a:pt x="7320" y="5615"/>
                  <a:pt x="7264" y="5651"/>
                  <a:pt x="7214" y="5678"/>
                </a:cubicBezTo>
                <a:cubicBezTo>
                  <a:pt x="6449" y="4521"/>
                  <a:pt x="5656" y="3371"/>
                  <a:pt x="4857" y="2237"/>
                </a:cubicBezTo>
                <a:cubicBezTo>
                  <a:pt x="4528" y="1772"/>
                  <a:pt x="4179" y="1315"/>
                  <a:pt x="3743" y="938"/>
                </a:cubicBezTo>
                <a:cubicBezTo>
                  <a:pt x="3604" y="816"/>
                  <a:pt x="3262" y="478"/>
                  <a:pt x="3000" y="478"/>
                </a:cubicBezTo>
                <a:cubicBezTo>
                  <a:pt x="2951" y="478"/>
                  <a:pt x="2905" y="489"/>
                  <a:pt x="2864" y="516"/>
                </a:cubicBezTo>
                <a:cubicBezTo>
                  <a:pt x="2043" y="1066"/>
                  <a:pt x="5056" y="4264"/>
                  <a:pt x="6335" y="5579"/>
                </a:cubicBezTo>
                <a:cubicBezTo>
                  <a:pt x="5699" y="5150"/>
                  <a:pt x="4979" y="4778"/>
                  <a:pt x="4285" y="4544"/>
                </a:cubicBezTo>
                <a:cubicBezTo>
                  <a:pt x="3865" y="4400"/>
                  <a:pt x="3421" y="4300"/>
                  <a:pt x="2972" y="4264"/>
                </a:cubicBezTo>
                <a:cubicBezTo>
                  <a:pt x="2819" y="4249"/>
                  <a:pt x="2582" y="4204"/>
                  <a:pt x="2365" y="4204"/>
                </a:cubicBezTo>
                <a:cubicBezTo>
                  <a:pt x="2195" y="4204"/>
                  <a:pt x="2038" y="4231"/>
                  <a:pt x="1944" y="4322"/>
                </a:cubicBezTo>
                <a:cubicBezTo>
                  <a:pt x="1928" y="4336"/>
                  <a:pt x="1921" y="4372"/>
                  <a:pt x="1928" y="4393"/>
                </a:cubicBezTo>
                <a:cubicBezTo>
                  <a:pt x="2165" y="5035"/>
                  <a:pt x="3085" y="5464"/>
                  <a:pt x="3678" y="5694"/>
                </a:cubicBezTo>
                <a:cubicBezTo>
                  <a:pt x="4578" y="6043"/>
                  <a:pt x="5543" y="6172"/>
                  <a:pt x="6443" y="6521"/>
                </a:cubicBezTo>
                <a:lnTo>
                  <a:pt x="6449" y="6521"/>
                </a:lnTo>
                <a:cubicBezTo>
                  <a:pt x="6436" y="6542"/>
                  <a:pt x="6427" y="6557"/>
                  <a:pt x="6420" y="6578"/>
                </a:cubicBezTo>
                <a:cubicBezTo>
                  <a:pt x="5772" y="6429"/>
                  <a:pt x="5043" y="6353"/>
                  <a:pt x="4325" y="6353"/>
                </a:cubicBezTo>
                <a:cubicBezTo>
                  <a:pt x="3768" y="6353"/>
                  <a:pt x="3217" y="6399"/>
                  <a:pt x="2715" y="6492"/>
                </a:cubicBezTo>
                <a:cubicBezTo>
                  <a:pt x="2014" y="6628"/>
                  <a:pt x="1457" y="7006"/>
                  <a:pt x="801" y="7264"/>
                </a:cubicBezTo>
                <a:cubicBezTo>
                  <a:pt x="543" y="7365"/>
                  <a:pt x="187" y="7507"/>
                  <a:pt x="79" y="7800"/>
                </a:cubicBezTo>
                <a:cubicBezTo>
                  <a:pt x="0" y="8021"/>
                  <a:pt x="122" y="8213"/>
                  <a:pt x="336" y="8285"/>
                </a:cubicBezTo>
                <a:cubicBezTo>
                  <a:pt x="398" y="8305"/>
                  <a:pt x="465" y="8313"/>
                  <a:pt x="533" y="8313"/>
                </a:cubicBezTo>
                <a:cubicBezTo>
                  <a:pt x="732" y="8313"/>
                  <a:pt x="948" y="8249"/>
                  <a:pt x="1130" y="8249"/>
                </a:cubicBezTo>
                <a:cubicBezTo>
                  <a:pt x="1493" y="8242"/>
                  <a:pt x="1851" y="8249"/>
                  <a:pt x="2208" y="8199"/>
                </a:cubicBezTo>
                <a:cubicBezTo>
                  <a:pt x="3460" y="8020"/>
                  <a:pt x="4651" y="7535"/>
                  <a:pt x="5919" y="7535"/>
                </a:cubicBezTo>
                <a:cubicBezTo>
                  <a:pt x="6010" y="7535"/>
                  <a:pt x="6101" y="7538"/>
                  <a:pt x="6192" y="7543"/>
                </a:cubicBezTo>
                <a:lnTo>
                  <a:pt x="6192" y="7635"/>
                </a:lnTo>
                <a:cubicBezTo>
                  <a:pt x="4986" y="7827"/>
                  <a:pt x="3822" y="8120"/>
                  <a:pt x="2693" y="8614"/>
                </a:cubicBezTo>
                <a:cubicBezTo>
                  <a:pt x="2172" y="8842"/>
                  <a:pt x="1637" y="9092"/>
                  <a:pt x="1172" y="9421"/>
                </a:cubicBezTo>
                <a:cubicBezTo>
                  <a:pt x="915" y="9606"/>
                  <a:pt x="358" y="9999"/>
                  <a:pt x="401" y="10378"/>
                </a:cubicBezTo>
                <a:cubicBezTo>
                  <a:pt x="434" y="10616"/>
                  <a:pt x="663" y="10680"/>
                  <a:pt x="870" y="10680"/>
                </a:cubicBezTo>
                <a:cubicBezTo>
                  <a:pt x="893" y="10680"/>
                  <a:pt x="914" y="10679"/>
                  <a:pt x="936" y="10678"/>
                </a:cubicBezTo>
                <a:cubicBezTo>
                  <a:pt x="1486" y="10635"/>
                  <a:pt x="2086" y="10342"/>
                  <a:pt x="2614" y="10163"/>
                </a:cubicBezTo>
                <a:cubicBezTo>
                  <a:pt x="3922" y="9713"/>
                  <a:pt x="5236" y="9221"/>
                  <a:pt x="6492" y="8635"/>
                </a:cubicBezTo>
                <a:cubicBezTo>
                  <a:pt x="6499" y="8657"/>
                  <a:pt x="6513" y="8677"/>
                  <a:pt x="6521" y="8693"/>
                </a:cubicBezTo>
                <a:cubicBezTo>
                  <a:pt x="5356" y="9514"/>
                  <a:pt x="4192" y="10342"/>
                  <a:pt x="3051" y="11205"/>
                </a:cubicBezTo>
                <a:cubicBezTo>
                  <a:pt x="2600" y="11548"/>
                  <a:pt x="2151" y="11913"/>
                  <a:pt x="1793" y="12355"/>
                </a:cubicBezTo>
                <a:cubicBezTo>
                  <a:pt x="1637" y="12549"/>
                  <a:pt x="1215" y="12991"/>
                  <a:pt x="1394" y="13255"/>
                </a:cubicBezTo>
                <a:cubicBezTo>
                  <a:pt x="1455" y="13345"/>
                  <a:pt x="1549" y="13386"/>
                  <a:pt x="1669" y="13386"/>
                </a:cubicBezTo>
                <a:cubicBezTo>
                  <a:pt x="2709" y="13386"/>
                  <a:pt x="5704" y="10288"/>
                  <a:pt x="6614" y="9327"/>
                </a:cubicBezTo>
                <a:lnTo>
                  <a:pt x="6614" y="9327"/>
                </a:lnTo>
                <a:cubicBezTo>
                  <a:pt x="6060" y="10599"/>
                  <a:pt x="3972" y="15506"/>
                  <a:pt x="5477" y="15506"/>
                </a:cubicBezTo>
                <a:cubicBezTo>
                  <a:pt x="5485" y="15506"/>
                  <a:pt x="5492" y="15506"/>
                  <a:pt x="5500" y="15506"/>
                </a:cubicBezTo>
                <a:cubicBezTo>
                  <a:pt x="5879" y="15497"/>
                  <a:pt x="6064" y="15098"/>
                  <a:pt x="6150" y="14784"/>
                </a:cubicBezTo>
                <a:cubicBezTo>
                  <a:pt x="6335" y="14155"/>
                  <a:pt x="6357" y="13483"/>
                  <a:pt x="6492" y="12841"/>
                </a:cubicBezTo>
                <a:cubicBezTo>
                  <a:pt x="6707" y="11792"/>
                  <a:pt x="7178" y="10813"/>
                  <a:pt x="7234" y="9749"/>
                </a:cubicBezTo>
                <a:lnTo>
                  <a:pt x="7234" y="9749"/>
                </a:lnTo>
                <a:cubicBezTo>
                  <a:pt x="7257" y="10984"/>
                  <a:pt x="7185" y="12213"/>
                  <a:pt x="7264" y="13449"/>
                </a:cubicBezTo>
                <a:cubicBezTo>
                  <a:pt x="7300" y="14040"/>
                  <a:pt x="7300" y="14662"/>
                  <a:pt x="7456" y="15233"/>
                </a:cubicBezTo>
                <a:cubicBezTo>
                  <a:pt x="7526" y="15484"/>
                  <a:pt x="7779" y="16150"/>
                  <a:pt x="8137" y="16150"/>
                </a:cubicBezTo>
                <a:cubicBezTo>
                  <a:pt x="8146" y="16150"/>
                  <a:pt x="8154" y="16149"/>
                  <a:pt x="8163" y="16148"/>
                </a:cubicBezTo>
                <a:cubicBezTo>
                  <a:pt x="8842" y="16076"/>
                  <a:pt x="8549" y="14112"/>
                  <a:pt x="8535" y="13756"/>
                </a:cubicBezTo>
                <a:cubicBezTo>
                  <a:pt x="8484" y="12441"/>
                  <a:pt x="8420" y="11049"/>
                  <a:pt x="8091" y="9771"/>
                </a:cubicBezTo>
                <a:lnTo>
                  <a:pt x="8091" y="9771"/>
                </a:lnTo>
                <a:cubicBezTo>
                  <a:pt x="8114" y="9778"/>
                  <a:pt x="8127" y="9778"/>
                  <a:pt x="8141" y="9778"/>
                </a:cubicBezTo>
                <a:cubicBezTo>
                  <a:pt x="8177" y="9785"/>
                  <a:pt x="8206" y="9792"/>
                  <a:pt x="8235" y="9798"/>
                </a:cubicBezTo>
                <a:cubicBezTo>
                  <a:pt x="8549" y="11163"/>
                  <a:pt x="9034" y="12484"/>
                  <a:pt x="9663" y="13740"/>
                </a:cubicBezTo>
                <a:cubicBezTo>
                  <a:pt x="9941" y="14290"/>
                  <a:pt x="10220" y="14926"/>
                  <a:pt x="10678" y="15355"/>
                </a:cubicBezTo>
                <a:cubicBezTo>
                  <a:pt x="10841" y="15512"/>
                  <a:pt x="11171" y="15981"/>
                  <a:pt x="11477" y="15981"/>
                </a:cubicBezTo>
                <a:cubicBezTo>
                  <a:pt x="11530" y="15981"/>
                  <a:pt x="11583" y="15967"/>
                  <a:pt x="11634" y="15934"/>
                </a:cubicBezTo>
                <a:cubicBezTo>
                  <a:pt x="11855" y="15790"/>
                  <a:pt x="11805" y="15427"/>
                  <a:pt x="11756" y="15206"/>
                </a:cubicBezTo>
                <a:cubicBezTo>
                  <a:pt x="11612" y="14584"/>
                  <a:pt x="11235" y="13948"/>
                  <a:pt x="10969" y="13370"/>
                </a:cubicBezTo>
                <a:cubicBezTo>
                  <a:pt x="10385" y="12085"/>
                  <a:pt x="9706" y="10878"/>
                  <a:pt x="8941" y="9692"/>
                </a:cubicBezTo>
                <a:cubicBezTo>
                  <a:pt x="9049" y="9636"/>
                  <a:pt x="9156" y="9564"/>
                  <a:pt x="9248" y="9485"/>
                </a:cubicBezTo>
                <a:cubicBezTo>
                  <a:pt x="10098" y="10606"/>
                  <a:pt x="10948" y="11720"/>
                  <a:pt x="11835" y="12813"/>
                </a:cubicBezTo>
                <a:cubicBezTo>
                  <a:pt x="12191" y="13255"/>
                  <a:pt x="12570" y="13691"/>
                  <a:pt x="13019" y="14033"/>
                </a:cubicBezTo>
                <a:cubicBezTo>
                  <a:pt x="13183" y="14157"/>
                  <a:pt x="13513" y="14455"/>
                  <a:pt x="13773" y="14455"/>
                </a:cubicBezTo>
                <a:cubicBezTo>
                  <a:pt x="13831" y="14455"/>
                  <a:pt x="13886" y="14440"/>
                  <a:pt x="13934" y="14405"/>
                </a:cubicBezTo>
                <a:cubicBezTo>
                  <a:pt x="14854" y="13740"/>
                  <a:pt x="10319" y="9749"/>
                  <a:pt x="9634" y="9135"/>
                </a:cubicBezTo>
                <a:cubicBezTo>
                  <a:pt x="9792" y="8971"/>
                  <a:pt x="9927" y="8785"/>
                  <a:pt x="10035" y="8592"/>
                </a:cubicBezTo>
                <a:cubicBezTo>
                  <a:pt x="11098" y="9428"/>
                  <a:pt x="12134" y="10328"/>
                  <a:pt x="13269" y="11070"/>
                </a:cubicBezTo>
                <a:cubicBezTo>
                  <a:pt x="13720" y="11370"/>
                  <a:pt x="14205" y="11627"/>
                  <a:pt x="14733" y="11769"/>
                </a:cubicBezTo>
                <a:cubicBezTo>
                  <a:pt x="14863" y="11801"/>
                  <a:pt x="15130" y="11882"/>
                  <a:pt x="15356" y="11882"/>
                </a:cubicBezTo>
                <a:cubicBezTo>
                  <a:pt x="15500" y="11882"/>
                  <a:pt x="15627" y="11849"/>
                  <a:pt x="15691" y="11749"/>
                </a:cubicBezTo>
                <a:cubicBezTo>
                  <a:pt x="15854" y="11492"/>
                  <a:pt x="15434" y="11099"/>
                  <a:pt x="15297" y="10942"/>
                </a:cubicBezTo>
                <a:cubicBezTo>
                  <a:pt x="14854" y="10434"/>
                  <a:pt x="14340" y="10006"/>
                  <a:pt x="13783" y="9627"/>
                </a:cubicBezTo>
                <a:cubicBezTo>
                  <a:pt x="12712" y="8914"/>
                  <a:pt x="11492" y="8414"/>
                  <a:pt x="10283" y="7965"/>
                </a:cubicBezTo>
                <a:cubicBezTo>
                  <a:pt x="10319" y="7836"/>
                  <a:pt x="10335" y="7699"/>
                  <a:pt x="10342" y="7563"/>
                </a:cubicBezTo>
                <a:lnTo>
                  <a:pt x="10349" y="7563"/>
                </a:lnTo>
                <a:cubicBezTo>
                  <a:pt x="11905" y="7821"/>
                  <a:pt x="13463" y="8222"/>
                  <a:pt x="15033" y="8350"/>
                </a:cubicBezTo>
                <a:cubicBezTo>
                  <a:pt x="15411" y="8384"/>
                  <a:pt x="15797" y="8342"/>
                  <a:pt x="16169" y="8436"/>
                </a:cubicBezTo>
                <a:cubicBezTo>
                  <a:pt x="16385" y="8488"/>
                  <a:pt x="16596" y="8588"/>
                  <a:pt x="16823" y="8588"/>
                </a:cubicBezTo>
                <a:cubicBezTo>
                  <a:pt x="16873" y="8588"/>
                  <a:pt x="16924" y="8583"/>
                  <a:pt x="16976" y="8571"/>
                </a:cubicBezTo>
                <a:cubicBezTo>
                  <a:pt x="17240" y="8506"/>
                  <a:pt x="17475" y="8278"/>
                  <a:pt x="17411" y="7985"/>
                </a:cubicBezTo>
                <a:cubicBezTo>
                  <a:pt x="17333" y="7635"/>
                  <a:pt x="16890" y="7500"/>
                  <a:pt x="16597" y="7407"/>
                </a:cubicBezTo>
                <a:cubicBezTo>
                  <a:pt x="15982" y="7200"/>
                  <a:pt x="15382" y="6993"/>
                  <a:pt x="14740" y="6893"/>
                </a:cubicBezTo>
                <a:cubicBezTo>
                  <a:pt x="14134" y="6795"/>
                  <a:pt x="13517" y="6754"/>
                  <a:pt x="12897" y="6754"/>
                </a:cubicBezTo>
                <a:cubicBezTo>
                  <a:pt x="12026" y="6754"/>
                  <a:pt x="11150" y="6836"/>
                  <a:pt x="10299" y="6957"/>
                </a:cubicBezTo>
                <a:cubicBezTo>
                  <a:pt x="10292" y="6943"/>
                  <a:pt x="10292" y="6936"/>
                  <a:pt x="10292" y="6928"/>
                </a:cubicBezTo>
                <a:cubicBezTo>
                  <a:pt x="11413" y="6578"/>
                  <a:pt x="12527" y="6179"/>
                  <a:pt x="13648" y="5807"/>
                </a:cubicBezTo>
                <a:cubicBezTo>
                  <a:pt x="13919" y="5714"/>
                  <a:pt x="15375" y="5229"/>
                  <a:pt x="14890" y="4715"/>
                </a:cubicBezTo>
                <a:cubicBezTo>
                  <a:pt x="14813" y="4635"/>
                  <a:pt x="14654" y="4611"/>
                  <a:pt x="14486" y="4611"/>
                </a:cubicBezTo>
                <a:cubicBezTo>
                  <a:pt x="14295" y="4611"/>
                  <a:pt x="14093" y="4642"/>
                  <a:pt x="13991" y="4657"/>
                </a:cubicBezTo>
                <a:cubicBezTo>
                  <a:pt x="13562" y="4722"/>
                  <a:pt x="13147" y="4880"/>
                  <a:pt x="12741" y="5029"/>
                </a:cubicBezTo>
                <a:cubicBezTo>
                  <a:pt x="11799" y="5394"/>
                  <a:pt x="10834" y="5736"/>
                  <a:pt x="9920" y="6185"/>
                </a:cubicBezTo>
                <a:cubicBezTo>
                  <a:pt x="9913" y="6172"/>
                  <a:pt x="9906" y="6165"/>
                  <a:pt x="9898" y="6156"/>
                </a:cubicBezTo>
                <a:cubicBezTo>
                  <a:pt x="11149" y="5394"/>
                  <a:pt x="12419" y="4643"/>
                  <a:pt x="13626" y="3822"/>
                </a:cubicBezTo>
                <a:cubicBezTo>
                  <a:pt x="14162" y="3457"/>
                  <a:pt x="14676" y="3037"/>
                  <a:pt x="15125" y="2573"/>
                </a:cubicBezTo>
                <a:cubicBezTo>
                  <a:pt x="15276" y="2415"/>
                  <a:pt x="15639" y="2108"/>
                  <a:pt x="15497" y="1851"/>
                </a:cubicBezTo>
                <a:cubicBezTo>
                  <a:pt x="15438" y="1747"/>
                  <a:pt x="15346" y="1708"/>
                  <a:pt x="15240" y="1708"/>
                </a:cubicBezTo>
                <a:cubicBezTo>
                  <a:pt x="14975" y="1708"/>
                  <a:pt x="14622" y="1951"/>
                  <a:pt x="14469" y="2022"/>
                </a:cubicBezTo>
                <a:cubicBezTo>
                  <a:pt x="13848" y="2300"/>
                  <a:pt x="13283" y="2629"/>
                  <a:pt x="12748" y="3058"/>
                </a:cubicBezTo>
                <a:cubicBezTo>
                  <a:pt x="11848" y="3772"/>
                  <a:pt x="10962" y="4514"/>
                  <a:pt x="10098" y="5279"/>
                </a:cubicBezTo>
                <a:cubicBezTo>
                  <a:pt x="11027" y="3971"/>
                  <a:pt x="12863" y="1251"/>
                  <a:pt x="12241" y="980"/>
                </a:cubicBezTo>
                <a:cubicBezTo>
                  <a:pt x="12211" y="967"/>
                  <a:pt x="12180" y="961"/>
                  <a:pt x="12150" y="961"/>
                </a:cubicBezTo>
                <a:cubicBezTo>
                  <a:pt x="11950" y="961"/>
                  <a:pt x="11751" y="1218"/>
                  <a:pt x="11634" y="1330"/>
                </a:cubicBezTo>
                <a:cubicBezTo>
                  <a:pt x="11235" y="1736"/>
                  <a:pt x="10856" y="2151"/>
                  <a:pt x="10527" y="2622"/>
                </a:cubicBezTo>
                <a:cubicBezTo>
                  <a:pt x="9920" y="3500"/>
                  <a:pt x="9413" y="4537"/>
                  <a:pt x="9228" y="5599"/>
                </a:cubicBezTo>
                <a:cubicBezTo>
                  <a:pt x="9192" y="5579"/>
                  <a:pt x="9163" y="5565"/>
                  <a:pt x="9127" y="5550"/>
                </a:cubicBezTo>
                <a:cubicBezTo>
                  <a:pt x="9505" y="4643"/>
                  <a:pt x="9692" y="3658"/>
                  <a:pt x="9778" y="2679"/>
                </a:cubicBezTo>
                <a:cubicBezTo>
                  <a:pt x="9841" y="1822"/>
                  <a:pt x="9941" y="800"/>
                  <a:pt x="9478" y="38"/>
                </a:cubicBezTo>
                <a:cubicBezTo>
                  <a:pt x="9465" y="12"/>
                  <a:pt x="9442" y="0"/>
                  <a:pt x="94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3"/>
          <p:cNvSpPr/>
          <p:nvPr/>
        </p:nvSpPr>
        <p:spPr>
          <a:xfrm>
            <a:off x="3309649" y="4821134"/>
            <a:ext cx="1218453" cy="683985"/>
          </a:xfrm>
          <a:custGeom>
            <a:avLst/>
            <a:gdLst/>
            <a:ahLst/>
            <a:cxnLst/>
            <a:rect l="l" t="t" r="r" b="b"/>
            <a:pathLst>
              <a:path w="33257" h="18669" extrusionOk="0">
                <a:moveTo>
                  <a:pt x="17319" y="1"/>
                </a:moveTo>
                <a:cubicBezTo>
                  <a:pt x="16529" y="1"/>
                  <a:pt x="15732" y="185"/>
                  <a:pt x="14997" y="581"/>
                </a:cubicBezTo>
                <a:cubicBezTo>
                  <a:pt x="14255" y="973"/>
                  <a:pt x="13804" y="1631"/>
                  <a:pt x="13398" y="2330"/>
                </a:cubicBezTo>
                <a:cubicBezTo>
                  <a:pt x="13019" y="2966"/>
                  <a:pt x="12762" y="3659"/>
                  <a:pt x="12527" y="4351"/>
                </a:cubicBezTo>
                <a:cubicBezTo>
                  <a:pt x="12436" y="4614"/>
                  <a:pt x="12322" y="4743"/>
                  <a:pt x="12191" y="4743"/>
                </a:cubicBezTo>
                <a:cubicBezTo>
                  <a:pt x="12076" y="4743"/>
                  <a:pt x="11949" y="4645"/>
                  <a:pt x="11812" y="4452"/>
                </a:cubicBezTo>
                <a:cubicBezTo>
                  <a:pt x="11655" y="4216"/>
                  <a:pt x="11542" y="3959"/>
                  <a:pt x="11391" y="3724"/>
                </a:cubicBezTo>
                <a:cubicBezTo>
                  <a:pt x="11019" y="3115"/>
                  <a:pt x="10548" y="2601"/>
                  <a:pt x="9941" y="2231"/>
                </a:cubicBezTo>
                <a:cubicBezTo>
                  <a:pt x="9497" y="1954"/>
                  <a:pt x="9068" y="1816"/>
                  <a:pt x="8654" y="1816"/>
                </a:cubicBezTo>
                <a:cubicBezTo>
                  <a:pt x="8109" y="1816"/>
                  <a:pt x="7590" y="2055"/>
                  <a:pt x="7099" y="2531"/>
                </a:cubicBezTo>
                <a:cubicBezTo>
                  <a:pt x="6684" y="2923"/>
                  <a:pt x="6384" y="3395"/>
                  <a:pt x="6199" y="3929"/>
                </a:cubicBezTo>
                <a:cubicBezTo>
                  <a:pt x="5857" y="4924"/>
                  <a:pt x="5514" y="5923"/>
                  <a:pt x="5528" y="6994"/>
                </a:cubicBezTo>
                <a:cubicBezTo>
                  <a:pt x="5528" y="7318"/>
                  <a:pt x="5434" y="7480"/>
                  <a:pt x="5232" y="7480"/>
                </a:cubicBezTo>
                <a:cubicBezTo>
                  <a:pt x="5154" y="7480"/>
                  <a:pt x="5061" y="7456"/>
                  <a:pt x="4950" y="7409"/>
                </a:cubicBezTo>
                <a:cubicBezTo>
                  <a:pt x="4510" y="7224"/>
                  <a:pt x="4089" y="7143"/>
                  <a:pt x="3683" y="7143"/>
                </a:cubicBezTo>
                <a:cubicBezTo>
                  <a:pt x="2738" y="7143"/>
                  <a:pt x="1876" y="7581"/>
                  <a:pt x="1058" y="8164"/>
                </a:cubicBezTo>
                <a:cubicBezTo>
                  <a:pt x="372" y="8658"/>
                  <a:pt x="0" y="9393"/>
                  <a:pt x="144" y="10271"/>
                </a:cubicBezTo>
                <a:cubicBezTo>
                  <a:pt x="293" y="11179"/>
                  <a:pt x="972" y="11608"/>
                  <a:pt x="1764" y="11885"/>
                </a:cubicBezTo>
                <a:cubicBezTo>
                  <a:pt x="2188" y="12029"/>
                  <a:pt x="2619" y="12081"/>
                  <a:pt x="3148" y="12081"/>
                </a:cubicBezTo>
                <a:cubicBezTo>
                  <a:pt x="3333" y="12081"/>
                  <a:pt x="3530" y="12075"/>
                  <a:pt x="3743" y="12064"/>
                </a:cubicBezTo>
                <a:cubicBezTo>
                  <a:pt x="5020" y="11921"/>
                  <a:pt x="6443" y="11507"/>
                  <a:pt x="7713" y="10643"/>
                </a:cubicBezTo>
                <a:cubicBezTo>
                  <a:pt x="7822" y="10566"/>
                  <a:pt x="7935" y="10449"/>
                  <a:pt x="8055" y="10449"/>
                </a:cubicBezTo>
                <a:cubicBezTo>
                  <a:pt x="8116" y="10449"/>
                  <a:pt x="8178" y="10479"/>
                  <a:pt x="8242" y="10557"/>
                </a:cubicBezTo>
                <a:cubicBezTo>
                  <a:pt x="8371" y="10708"/>
                  <a:pt x="8213" y="10871"/>
                  <a:pt x="8148" y="11028"/>
                </a:cubicBezTo>
                <a:cubicBezTo>
                  <a:pt x="7548" y="12492"/>
                  <a:pt x="7363" y="13999"/>
                  <a:pt x="7699" y="15563"/>
                </a:cubicBezTo>
                <a:cubicBezTo>
                  <a:pt x="7963" y="16784"/>
                  <a:pt x="8685" y="17641"/>
                  <a:pt x="9799" y="18141"/>
                </a:cubicBezTo>
                <a:cubicBezTo>
                  <a:pt x="10610" y="18503"/>
                  <a:pt x="11408" y="18668"/>
                  <a:pt x="12196" y="18668"/>
                </a:cubicBezTo>
                <a:cubicBezTo>
                  <a:pt x="13322" y="18668"/>
                  <a:pt x="14424" y="18330"/>
                  <a:pt x="15504" y="17742"/>
                </a:cubicBezTo>
                <a:cubicBezTo>
                  <a:pt x="16532" y="17192"/>
                  <a:pt x="17353" y="16384"/>
                  <a:pt x="18089" y="15485"/>
                </a:cubicBezTo>
                <a:cubicBezTo>
                  <a:pt x="18289" y="15241"/>
                  <a:pt x="18467" y="14984"/>
                  <a:pt x="18675" y="14742"/>
                </a:cubicBezTo>
                <a:cubicBezTo>
                  <a:pt x="18976" y="14394"/>
                  <a:pt x="19198" y="14226"/>
                  <a:pt x="19445" y="14226"/>
                </a:cubicBezTo>
                <a:cubicBezTo>
                  <a:pt x="19649" y="14226"/>
                  <a:pt x="19871" y="14341"/>
                  <a:pt x="20168" y="14564"/>
                </a:cubicBezTo>
                <a:cubicBezTo>
                  <a:pt x="20445" y="14770"/>
                  <a:pt x="20695" y="15020"/>
                  <a:pt x="20982" y="15221"/>
                </a:cubicBezTo>
                <a:cubicBezTo>
                  <a:pt x="22119" y="16034"/>
                  <a:pt x="23332" y="16481"/>
                  <a:pt x="24614" y="16481"/>
                </a:cubicBezTo>
                <a:cubicBezTo>
                  <a:pt x="25201" y="16481"/>
                  <a:pt x="25802" y="16387"/>
                  <a:pt x="26416" y="16192"/>
                </a:cubicBezTo>
                <a:cubicBezTo>
                  <a:pt x="29237" y="15306"/>
                  <a:pt x="30615" y="12106"/>
                  <a:pt x="29400" y="9380"/>
                </a:cubicBezTo>
                <a:cubicBezTo>
                  <a:pt x="29051" y="8608"/>
                  <a:pt x="29057" y="8593"/>
                  <a:pt x="29880" y="8536"/>
                </a:cubicBezTo>
                <a:cubicBezTo>
                  <a:pt x="30893" y="8464"/>
                  <a:pt x="31779" y="8122"/>
                  <a:pt x="32451" y="7330"/>
                </a:cubicBezTo>
                <a:cubicBezTo>
                  <a:pt x="33200" y="6444"/>
                  <a:pt x="33256" y="5379"/>
                  <a:pt x="32607" y="4416"/>
                </a:cubicBezTo>
                <a:cubicBezTo>
                  <a:pt x="32415" y="4123"/>
                  <a:pt x="32172" y="3859"/>
                  <a:pt x="31921" y="3630"/>
                </a:cubicBezTo>
                <a:cubicBezTo>
                  <a:pt x="30716" y="2532"/>
                  <a:pt x="29080" y="1977"/>
                  <a:pt x="27448" y="1977"/>
                </a:cubicBezTo>
                <a:cubicBezTo>
                  <a:pt x="25938" y="1977"/>
                  <a:pt x="24430" y="2452"/>
                  <a:pt x="23266" y="3408"/>
                </a:cubicBezTo>
                <a:cubicBezTo>
                  <a:pt x="23131" y="3516"/>
                  <a:pt x="23016" y="3659"/>
                  <a:pt x="22874" y="3751"/>
                </a:cubicBezTo>
                <a:cubicBezTo>
                  <a:pt x="22757" y="3826"/>
                  <a:pt x="22653" y="3875"/>
                  <a:pt x="22563" y="3875"/>
                </a:cubicBezTo>
                <a:cubicBezTo>
                  <a:pt x="22439" y="3875"/>
                  <a:pt x="22338" y="3784"/>
                  <a:pt x="22260" y="3544"/>
                </a:cubicBezTo>
                <a:cubicBezTo>
                  <a:pt x="21566" y="1362"/>
                  <a:pt x="19467" y="1"/>
                  <a:pt x="17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1375127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52"/>
        <p:cNvGrpSpPr/>
        <p:nvPr/>
      </p:nvGrpSpPr>
      <p:grpSpPr>
        <a:xfrm>
          <a:off x="0" y="0"/>
          <a:ext cx="0" cy="0"/>
          <a:chOff x="0" y="0"/>
          <a:chExt cx="0" cy="0"/>
        </a:xfrm>
      </p:grpSpPr>
      <p:sp>
        <p:nvSpPr>
          <p:cNvPr id="53" name="Google Shape;53;p5"/>
          <p:cNvSpPr txBox="1">
            <a:spLocks noGrp="1"/>
          </p:cNvSpPr>
          <p:nvPr>
            <p:ph type="subTitle" idx="1"/>
          </p:nvPr>
        </p:nvSpPr>
        <p:spPr>
          <a:xfrm>
            <a:off x="1049720" y="2737768"/>
            <a:ext cx="3156900" cy="3474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2500"/>
              <a:buFont typeface="Bebas Neue"/>
              <a:buNone/>
              <a:defRPr sz="2800" b="1">
                <a:solidFill>
                  <a:schemeClr val="accent5"/>
                </a:solidFill>
                <a:latin typeface="Gaegu"/>
                <a:ea typeface="Gaegu"/>
                <a:cs typeface="Gaegu"/>
                <a:sym typeface="Gaegu"/>
              </a:defRPr>
            </a:lvl1pPr>
            <a:lvl2pPr lvl="1"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54" name="Google Shape;54;p5"/>
          <p:cNvSpPr txBox="1">
            <a:spLocks noGrp="1"/>
          </p:cNvSpPr>
          <p:nvPr>
            <p:ph type="subTitle" idx="2"/>
          </p:nvPr>
        </p:nvSpPr>
        <p:spPr>
          <a:xfrm>
            <a:off x="1049707" y="3089675"/>
            <a:ext cx="3156900" cy="93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5" name="Google Shape;55;p5"/>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700"/>
              <a:buNone/>
              <a:defRPr/>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a:endParaRPr/>
          </a:p>
        </p:txBody>
      </p:sp>
      <p:sp>
        <p:nvSpPr>
          <p:cNvPr id="56" name="Google Shape;56;p5"/>
          <p:cNvSpPr txBox="1">
            <a:spLocks noGrp="1"/>
          </p:cNvSpPr>
          <p:nvPr>
            <p:ph type="subTitle" idx="3"/>
          </p:nvPr>
        </p:nvSpPr>
        <p:spPr>
          <a:xfrm>
            <a:off x="5030795" y="2737768"/>
            <a:ext cx="3156900" cy="347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2800" b="1">
                <a:solidFill>
                  <a:schemeClr val="accent5"/>
                </a:solidFill>
                <a:latin typeface="Gaegu"/>
                <a:ea typeface="Gaegu"/>
                <a:cs typeface="Gaegu"/>
                <a:sym typeface="Gaegu"/>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57" name="Google Shape;57;p5"/>
          <p:cNvSpPr txBox="1">
            <a:spLocks noGrp="1"/>
          </p:cNvSpPr>
          <p:nvPr>
            <p:ph type="subTitle" idx="4"/>
          </p:nvPr>
        </p:nvSpPr>
        <p:spPr>
          <a:xfrm>
            <a:off x="5030802" y="3088025"/>
            <a:ext cx="3156900" cy="93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8" name="Google Shape;58;p5"/>
          <p:cNvSpPr/>
          <p:nvPr/>
        </p:nvSpPr>
        <p:spPr>
          <a:xfrm>
            <a:off x="-955723" y="112561"/>
            <a:ext cx="1555057" cy="1437148"/>
          </a:xfrm>
          <a:custGeom>
            <a:avLst/>
            <a:gdLst/>
            <a:ahLst/>
            <a:cxnLst/>
            <a:rect l="l" t="t" r="r" b="b"/>
            <a:pathLst>
              <a:path w="17475" h="16150" extrusionOk="0">
                <a:moveTo>
                  <a:pt x="9420" y="252"/>
                </a:moveTo>
                <a:cubicBezTo>
                  <a:pt x="9834" y="1030"/>
                  <a:pt x="9706" y="2129"/>
                  <a:pt x="9606" y="2972"/>
                </a:cubicBezTo>
                <a:cubicBezTo>
                  <a:pt x="9498" y="3836"/>
                  <a:pt x="9248" y="4657"/>
                  <a:pt x="8955" y="5479"/>
                </a:cubicBezTo>
                <a:cubicBezTo>
                  <a:pt x="8777" y="5414"/>
                  <a:pt x="8585" y="5378"/>
                  <a:pt x="8391" y="5365"/>
                </a:cubicBezTo>
                <a:cubicBezTo>
                  <a:pt x="8378" y="5272"/>
                  <a:pt x="8434" y="5143"/>
                  <a:pt x="8450" y="5051"/>
                </a:cubicBezTo>
                <a:cubicBezTo>
                  <a:pt x="8470" y="4821"/>
                  <a:pt x="8434" y="4564"/>
                  <a:pt x="8434" y="4329"/>
                </a:cubicBezTo>
                <a:cubicBezTo>
                  <a:pt x="8450" y="3829"/>
                  <a:pt x="8492" y="3322"/>
                  <a:pt x="8578" y="2830"/>
                </a:cubicBezTo>
                <a:cubicBezTo>
                  <a:pt x="8734" y="1930"/>
                  <a:pt x="9041" y="1080"/>
                  <a:pt x="9420" y="252"/>
                </a:cubicBezTo>
                <a:close/>
                <a:moveTo>
                  <a:pt x="6057" y="1206"/>
                </a:moveTo>
                <a:cubicBezTo>
                  <a:pt x="6585" y="1206"/>
                  <a:pt x="7921" y="4948"/>
                  <a:pt x="8107" y="5365"/>
                </a:cubicBezTo>
                <a:lnTo>
                  <a:pt x="8114" y="5371"/>
                </a:lnTo>
                <a:cubicBezTo>
                  <a:pt x="8078" y="5378"/>
                  <a:pt x="8042" y="5378"/>
                  <a:pt x="7999" y="5385"/>
                </a:cubicBezTo>
                <a:cubicBezTo>
                  <a:pt x="7821" y="5414"/>
                  <a:pt x="7642" y="5464"/>
                  <a:pt x="7478" y="5536"/>
                </a:cubicBezTo>
                <a:cubicBezTo>
                  <a:pt x="7171" y="4850"/>
                  <a:pt x="6821" y="4194"/>
                  <a:pt x="6542" y="3493"/>
                </a:cubicBezTo>
                <a:cubicBezTo>
                  <a:pt x="6400" y="3143"/>
                  <a:pt x="6271" y="2780"/>
                  <a:pt x="6170" y="2415"/>
                </a:cubicBezTo>
                <a:cubicBezTo>
                  <a:pt x="6114" y="2223"/>
                  <a:pt x="5814" y="1366"/>
                  <a:pt x="5992" y="1229"/>
                </a:cubicBezTo>
                <a:cubicBezTo>
                  <a:pt x="6012" y="1213"/>
                  <a:pt x="6034" y="1206"/>
                  <a:pt x="6057" y="1206"/>
                </a:cubicBezTo>
                <a:close/>
                <a:moveTo>
                  <a:pt x="12044" y="1288"/>
                </a:moveTo>
                <a:cubicBezTo>
                  <a:pt x="12058" y="1288"/>
                  <a:pt x="12071" y="1290"/>
                  <a:pt x="12083" y="1294"/>
                </a:cubicBezTo>
                <a:cubicBezTo>
                  <a:pt x="12477" y="1443"/>
                  <a:pt x="11348" y="3044"/>
                  <a:pt x="11170" y="3315"/>
                </a:cubicBezTo>
                <a:cubicBezTo>
                  <a:pt x="10626" y="4143"/>
                  <a:pt x="10085" y="4972"/>
                  <a:pt x="9498" y="5764"/>
                </a:cubicBezTo>
                <a:cubicBezTo>
                  <a:pt x="9449" y="5728"/>
                  <a:pt x="9399" y="5700"/>
                  <a:pt x="9349" y="5671"/>
                </a:cubicBezTo>
                <a:cubicBezTo>
                  <a:pt x="9613" y="4794"/>
                  <a:pt x="9913" y="3964"/>
                  <a:pt x="10398" y="3179"/>
                </a:cubicBezTo>
                <a:cubicBezTo>
                  <a:pt x="10642" y="2780"/>
                  <a:pt x="10912" y="2401"/>
                  <a:pt x="11219" y="2052"/>
                </a:cubicBezTo>
                <a:cubicBezTo>
                  <a:pt x="11362" y="1896"/>
                  <a:pt x="11809" y="1288"/>
                  <a:pt x="12044" y="1288"/>
                </a:cubicBezTo>
                <a:close/>
                <a:moveTo>
                  <a:pt x="3121" y="693"/>
                </a:moveTo>
                <a:cubicBezTo>
                  <a:pt x="3263" y="693"/>
                  <a:pt x="3654" y="1090"/>
                  <a:pt x="3757" y="1179"/>
                </a:cubicBezTo>
                <a:cubicBezTo>
                  <a:pt x="3951" y="1366"/>
                  <a:pt x="4136" y="1572"/>
                  <a:pt x="4300" y="1786"/>
                </a:cubicBezTo>
                <a:cubicBezTo>
                  <a:pt x="4621" y="2180"/>
                  <a:pt x="4893" y="2609"/>
                  <a:pt x="5178" y="3022"/>
                </a:cubicBezTo>
                <a:cubicBezTo>
                  <a:pt x="5814" y="3937"/>
                  <a:pt x="6449" y="4857"/>
                  <a:pt x="7056" y="5786"/>
                </a:cubicBezTo>
                <a:cubicBezTo>
                  <a:pt x="6993" y="5843"/>
                  <a:pt x="6928" y="5899"/>
                  <a:pt x="6864" y="5958"/>
                </a:cubicBezTo>
                <a:cubicBezTo>
                  <a:pt x="6213" y="5179"/>
                  <a:pt x="5536" y="4429"/>
                  <a:pt x="4857" y="3671"/>
                </a:cubicBezTo>
                <a:cubicBezTo>
                  <a:pt x="4456" y="3222"/>
                  <a:pt x="4050" y="2787"/>
                  <a:pt x="3694" y="2300"/>
                </a:cubicBezTo>
                <a:cubicBezTo>
                  <a:pt x="3543" y="2094"/>
                  <a:pt x="2607" y="794"/>
                  <a:pt x="3107" y="694"/>
                </a:cubicBezTo>
                <a:cubicBezTo>
                  <a:pt x="3112" y="693"/>
                  <a:pt x="3116" y="693"/>
                  <a:pt x="3121" y="693"/>
                </a:cubicBezTo>
                <a:close/>
                <a:moveTo>
                  <a:pt x="15116" y="1900"/>
                </a:moveTo>
                <a:cubicBezTo>
                  <a:pt x="15120" y="1900"/>
                  <a:pt x="15123" y="1900"/>
                  <a:pt x="15125" y="1901"/>
                </a:cubicBezTo>
                <a:cubicBezTo>
                  <a:pt x="15339" y="1966"/>
                  <a:pt x="15226" y="2165"/>
                  <a:pt x="15177" y="2266"/>
                </a:cubicBezTo>
                <a:cubicBezTo>
                  <a:pt x="15125" y="2358"/>
                  <a:pt x="15012" y="2444"/>
                  <a:pt x="14940" y="2514"/>
                </a:cubicBezTo>
                <a:cubicBezTo>
                  <a:pt x="14733" y="2722"/>
                  <a:pt x="14512" y="2909"/>
                  <a:pt x="14291" y="3094"/>
                </a:cubicBezTo>
                <a:cubicBezTo>
                  <a:pt x="13826" y="3493"/>
                  <a:pt x="13312" y="3822"/>
                  <a:pt x="12791" y="4151"/>
                </a:cubicBezTo>
                <a:cubicBezTo>
                  <a:pt x="11799" y="4778"/>
                  <a:pt x="10798" y="5394"/>
                  <a:pt x="9792" y="6000"/>
                </a:cubicBezTo>
                <a:lnTo>
                  <a:pt x="9778" y="6014"/>
                </a:lnTo>
                <a:cubicBezTo>
                  <a:pt x="9742" y="5971"/>
                  <a:pt x="9699" y="5935"/>
                  <a:pt x="9656" y="5892"/>
                </a:cubicBezTo>
                <a:cubicBezTo>
                  <a:pt x="9684" y="5856"/>
                  <a:pt x="9726" y="5800"/>
                  <a:pt x="9778" y="5728"/>
                </a:cubicBezTo>
                <a:cubicBezTo>
                  <a:pt x="10626" y="5065"/>
                  <a:pt x="11440" y="4365"/>
                  <a:pt x="12270" y="3680"/>
                </a:cubicBezTo>
                <a:cubicBezTo>
                  <a:pt x="12698" y="3322"/>
                  <a:pt x="13127" y="2958"/>
                  <a:pt x="13591" y="2658"/>
                </a:cubicBezTo>
                <a:cubicBezTo>
                  <a:pt x="13862" y="2494"/>
                  <a:pt x="14155" y="2358"/>
                  <a:pt x="14440" y="2223"/>
                </a:cubicBezTo>
                <a:cubicBezTo>
                  <a:pt x="14531" y="2188"/>
                  <a:pt x="15015" y="1900"/>
                  <a:pt x="15116" y="1900"/>
                </a:cubicBezTo>
                <a:close/>
                <a:moveTo>
                  <a:pt x="2646" y="4280"/>
                </a:moveTo>
                <a:cubicBezTo>
                  <a:pt x="2958" y="4280"/>
                  <a:pt x="3362" y="4413"/>
                  <a:pt x="3615" y="4478"/>
                </a:cubicBezTo>
                <a:cubicBezTo>
                  <a:pt x="4036" y="4580"/>
                  <a:pt x="4449" y="4722"/>
                  <a:pt x="4842" y="4907"/>
                </a:cubicBezTo>
                <a:cubicBezTo>
                  <a:pt x="5521" y="5229"/>
                  <a:pt x="6100" y="5728"/>
                  <a:pt x="6763" y="6064"/>
                </a:cubicBezTo>
                <a:cubicBezTo>
                  <a:pt x="6657" y="6185"/>
                  <a:pt x="6564" y="6314"/>
                  <a:pt x="6492" y="6449"/>
                </a:cubicBezTo>
                <a:lnTo>
                  <a:pt x="6485" y="6443"/>
                </a:lnTo>
                <a:cubicBezTo>
                  <a:pt x="5764" y="6156"/>
                  <a:pt x="5022" y="5978"/>
                  <a:pt x="4285" y="5743"/>
                </a:cubicBezTo>
                <a:cubicBezTo>
                  <a:pt x="3865" y="5615"/>
                  <a:pt x="3450" y="5457"/>
                  <a:pt x="3071" y="5243"/>
                </a:cubicBezTo>
                <a:cubicBezTo>
                  <a:pt x="2900" y="5143"/>
                  <a:pt x="1894" y="4528"/>
                  <a:pt x="2393" y="4322"/>
                </a:cubicBezTo>
                <a:cubicBezTo>
                  <a:pt x="2464" y="4293"/>
                  <a:pt x="2551" y="4280"/>
                  <a:pt x="2646" y="4280"/>
                </a:cubicBezTo>
                <a:close/>
                <a:moveTo>
                  <a:pt x="14495" y="4785"/>
                </a:moveTo>
                <a:cubicBezTo>
                  <a:pt x="14724" y="4785"/>
                  <a:pt x="14878" y="4855"/>
                  <a:pt x="14512" y="5257"/>
                </a:cubicBezTo>
                <a:cubicBezTo>
                  <a:pt x="14376" y="5407"/>
                  <a:pt x="14126" y="5457"/>
                  <a:pt x="13941" y="5529"/>
                </a:cubicBezTo>
                <a:cubicBezTo>
                  <a:pt x="13512" y="5678"/>
                  <a:pt x="13062" y="5800"/>
                  <a:pt x="12626" y="5935"/>
                </a:cubicBezTo>
                <a:cubicBezTo>
                  <a:pt x="11826" y="6192"/>
                  <a:pt x="11012" y="6429"/>
                  <a:pt x="10220" y="6700"/>
                </a:cubicBezTo>
                <a:cubicBezTo>
                  <a:pt x="10155" y="6551"/>
                  <a:pt x="10078" y="6407"/>
                  <a:pt x="9984" y="6271"/>
                </a:cubicBezTo>
                <a:cubicBezTo>
                  <a:pt x="10678" y="6007"/>
                  <a:pt x="11370" y="5743"/>
                  <a:pt x="12062" y="5479"/>
                </a:cubicBezTo>
                <a:cubicBezTo>
                  <a:pt x="12748" y="5222"/>
                  <a:pt x="13490" y="4844"/>
                  <a:pt x="14234" y="4801"/>
                </a:cubicBezTo>
                <a:cubicBezTo>
                  <a:pt x="14316" y="4795"/>
                  <a:pt x="14411" y="4785"/>
                  <a:pt x="14495" y="4785"/>
                </a:cubicBezTo>
                <a:close/>
                <a:moveTo>
                  <a:pt x="9742" y="6208"/>
                </a:moveTo>
                <a:lnTo>
                  <a:pt x="9742" y="6208"/>
                </a:lnTo>
                <a:cubicBezTo>
                  <a:pt x="9785" y="6251"/>
                  <a:pt x="9821" y="6300"/>
                  <a:pt x="9855" y="6350"/>
                </a:cubicBezTo>
                <a:cubicBezTo>
                  <a:pt x="9949" y="6479"/>
                  <a:pt x="10020" y="6621"/>
                  <a:pt x="10078" y="6772"/>
                </a:cubicBezTo>
                <a:cubicBezTo>
                  <a:pt x="10069" y="6778"/>
                  <a:pt x="10069" y="6785"/>
                  <a:pt x="10062" y="6792"/>
                </a:cubicBezTo>
                <a:cubicBezTo>
                  <a:pt x="9992" y="6585"/>
                  <a:pt x="9884" y="6386"/>
                  <a:pt x="9742" y="6208"/>
                </a:cubicBezTo>
                <a:close/>
                <a:moveTo>
                  <a:pt x="10112" y="6943"/>
                </a:moveTo>
                <a:cubicBezTo>
                  <a:pt x="10112" y="6943"/>
                  <a:pt x="10121" y="6950"/>
                  <a:pt x="10127" y="6950"/>
                </a:cubicBezTo>
                <a:cubicBezTo>
                  <a:pt x="10155" y="7056"/>
                  <a:pt x="10170" y="7164"/>
                  <a:pt x="10177" y="7270"/>
                </a:cubicBezTo>
                <a:cubicBezTo>
                  <a:pt x="10163" y="7157"/>
                  <a:pt x="10141" y="7049"/>
                  <a:pt x="10112" y="6943"/>
                </a:cubicBezTo>
                <a:close/>
                <a:moveTo>
                  <a:pt x="3949" y="6592"/>
                </a:moveTo>
                <a:cubicBezTo>
                  <a:pt x="4754" y="6592"/>
                  <a:pt x="5545" y="6700"/>
                  <a:pt x="6350" y="6729"/>
                </a:cubicBezTo>
                <a:cubicBezTo>
                  <a:pt x="6271" y="6936"/>
                  <a:pt x="6222" y="7150"/>
                  <a:pt x="6199" y="7371"/>
                </a:cubicBezTo>
                <a:cubicBezTo>
                  <a:pt x="6050" y="7357"/>
                  <a:pt x="5902" y="7351"/>
                  <a:pt x="5754" y="7351"/>
                </a:cubicBezTo>
                <a:cubicBezTo>
                  <a:pt x="5020" y="7351"/>
                  <a:pt x="4305" y="7514"/>
                  <a:pt x="3586" y="7692"/>
                </a:cubicBezTo>
                <a:cubicBezTo>
                  <a:pt x="3008" y="7836"/>
                  <a:pt x="2422" y="7985"/>
                  <a:pt x="1829" y="8028"/>
                </a:cubicBezTo>
                <a:cubicBezTo>
                  <a:pt x="1741" y="8035"/>
                  <a:pt x="1654" y="8037"/>
                  <a:pt x="1567" y="8037"/>
                </a:cubicBezTo>
                <a:cubicBezTo>
                  <a:pt x="1422" y="8037"/>
                  <a:pt x="1278" y="8031"/>
                  <a:pt x="1136" y="8031"/>
                </a:cubicBezTo>
                <a:cubicBezTo>
                  <a:pt x="1076" y="8031"/>
                  <a:pt x="1017" y="8032"/>
                  <a:pt x="958" y="8035"/>
                </a:cubicBezTo>
                <a:cubicBezTo>
                  <a:pt x="878" y="8041"/>
                  <a:pt x="758" y="8080"/>
                  <a:pt x="672" y="8080"/>
                </a:cubicBezTo>
                <a:cubicBezTo>
                  <a:pt x="659" y="8080"/>
                  <a:pt x="647" y="8080"/>
                  <a:pt x="636" y="8078"/>
                </a:cubicBezTo>
                <a:cubicBezTo>
                  <a:pt x="523" y="7999"/>
                  <a:pt x="401" y="7929"/>
                  <a:pt x="286" y="7857"/>
                </a:cubicBezTo>
                <a:cubicBezTo>
                  <a:pt x="336" y="7771"/>
                  <a:pt x="401" y="7707"/>
                  <a:pt x="480" y="7656"/>
                </a:cubicBezTo>
                <a:cubicBezTo>
                  <a:pt x="780" y="7428"/>
                  <a:pt x="1193" y="7329"/>
                  <a:pt x="1529" y="7150"/>
                </a:cubicBezTo>
                <a:cubicBezTo>
                  <a:pt x="2115" y="6842"/>
                  <a:pt x="2693" y="6664"/>
                  <a:pt x="3358" y="6614"/>
                </a:cubicBezTo>
                <a:cubicBezTo>
                  <a:pt x="3556" y="6599"/>
                  <a:pt x="3753" y="6592"/>
                  <a:pt x="3949" y="6592"/>
                </a:cubicBezTo>
                <a:close/>
                <a:moveTo>
                  <a:pt x="12921" y="6910"/>
                </a:moveTo>
                <a:cubicBezTo>
                  <a:pt x="14281" y="6910"/>
                  <a:pt x="15630" y="7048"/>
                  <a:pt x="16882" y="7656"/>
                </a:cubicBezTo>
                <a:cubicBezTo>
                  <a:pt x="16961" y="7692"/>
                  <a:pt x="17096" y="7742"/>
                  <a:pt x="17154" y="7814"/>
                </a:cubicBezTo>
                <a:cubicBezTo>
                  <a:pt x="17160" y="8241"/>
                  <a:pt x="17051" y="8455"/>
                  <a:pt x="16828" y="8455"/>
                </a:cubicBezTo>
                <a:cubicBezTo>
                  <a:pt x="16790" y="8455"/>
                  <a:pt x="16749" y="8448"/>
                  <a:pt x="16704" y="8436"/>
                </a:cubicBezTo>
                <a:cubicBezTo>
                  <a:pt x="16625" y="8436"/>
                  <a:pt x="16555" y="8420"/>
                  <a:pt x="16489" y="8400"/>
                </a:cubicBezTo>
                <a:cubicBezTo>
                  <a:pt x="16255" y="8342"/>
                  <a:pt x="16054" y="8271"/>
                  <a:pt x="15819" y="8249"/>
                </a:cubicBezTo>
                <a:cubicBezTo>
                  <a:pt x="15247" y="8206"/>
                  <a:pt x="14690" y="8186"/>
                  <a:pt x="14119" y="8084"/>
                </a:cubicBezTo>
                <a:cubicBezTo>
                  <a:pt x="12877" y="7863"/>
                  <a:pt x="11627" y="7622"/>
                  <a:pt x="10385" y="7365"/>
                </a:cubicBezTo>
                <a:lnTo>
                  <a:pt x="10349" y="7365"/>
                </a:lnTo>
                <a:cubicBezTo>
                  <a:pt x="10349" y="7236"/>
                  <a:pt x="10335" y="7114"/>
                  <a:pt x="10306" y="6993"/>
                </a:cubicBezTo>
                <a:cubicBezTo>
                  <a:pt x="11167" y="6967"/>
                  <a:pt x="12046" y="6910"/>
                  <a:pt x="12921" y="6910"/>
                </a:cubicBezTo>
                <a:close/>
                <a:moveTo>
                  <a:pt x="7241" y="9449"/>
                </a:moveTo>
                <a:cubicBezTo>
                  <a:pt x="7241" y="9449"/>
                  <a:pt x="7250" y="9456"/>
                  <a:pt x="7257" y="9456"/>
                </a:cubicBezTo>
                <a:cubicBezTo>
                  <a:pt x="7250" y="9464"/>
                  <a:pt x="7241" y="9471"/>
                  <a:pt x="7241" y="9478"/>
                </a:cubicBezTo>
                <a:lnTo>
                  <a:pt x="7241" y="9449"/>
                </a:lnTo>
                <a:close/>
                <a:moveTo>
                  <a:pt x="8374" y="5580"/>
                </a:moveTo>
                <a:cubicBezTo>
                  <a:pt x="8721" y="5580"/>
                  <a:pt x="9068" y="5677"/>
                  <a:pt x="9370" y="5872"/>
                </a:cubicBezTo>
                <a:cubicBezTo>
                  <a:pt x="10405" y="6736"/>
                  <a:pt x="10306" y="8492"/>
                  <a:pt x="9248" y="9277"/>
                </a:cubicBezTo>
                <a:cubicBezTo>
                  <a:pt x="9228" y="9284"/>
                  <a:pt x="9205" y="9300"/>
                  <a:pt x="9192" y="9313"/>
                </a:cubicBezTo>
                <a:cubicBezTo>
                  <a:pt x="9049" y="9413"/>
                  <a:pt x="8892" y="9498"/>
                  <a:pt x="8714" y="9557"/>
                </a:cubicBezTo>
                <a:cubicBezTo>
                  <a:pt x="8539" y="9616"/>
                  <a:pt x="8370" y="9643"/>
                  <a:pt x="8207" y="9643"/>
                </a:cubicBezTo>
                <a:cubicBezTo>
                  <a:pt x="7842" y="9643"/>
                  <a:pt x="7511" y="9507"/>
                  <a:pt x="7234" y="9284"/>
                </a:cubicBezTo>
                <a:lnTo>
                  <a:pt x="7234" y="9270"/>
                </a:lnTo>
                <a:cubicBezTo>
                  <a:pt x="7230" y="9246"/>
                  <a:pt x="7215" y="9235"/>
                  <a:pt x="7199" y="9235"/>
                </a:cubicBezTo>
                <a:cubicBezTo>
                  <a:pt x="7192" y="9235"/>
                  <a:pt x="7184" y="9237"/>
                  <a:pt x="7178" y="9241"/>
                </a:cubicBezTo>
                <a:cubicBezTo>
                  <a:pt x="6492" y="8650"/>
                  <a:pt x="6163" y="7527"/>
                  <a:pt x="6556" y="6713"/>
                </a:cubicBezTo>
                <a:cubicBezTo>
                  <a:pt x="6864" y="6071"/>
                  <a:pt x="7464" y="5678"/>
                  <a:pt x="8107" y="5592"/>
                </a:cubicBezTo>
                <a:lnTo>
                  <a:pt x="8107" y="5592"/>
                </a:lnTo>
                <a:cubicBezTo>
                  <a:pt x="8091" y="5615"/>
                  <a:pt x="8085" y="5642"/>
                  <a:pt x="8091" y="5678"/>
                </a:cubicBezTo>
                <a:cubicBezTo>
                  <a:pt x="8101" y="5717"/>
                  <a:pt x="8134" y="5735"/>
                  <a:pt x="8168" y="5735"/>
                </a:cubicBezTo>
                <a:cubicBezTo>
                  <a:pt x="8216" y="5735"/>
                  <a:pt x="8267" y="5701"/>
                  <a:pt x="8263" y="5642"/>
                </a:cubicBezTo>
                <a:cubicBezTo>
                  <a:pt x="8263" y="5615"/>
                  <a:pt x="8249" y="5599"/>
                  <a:pt x="8235" y="5586"/>
                </a:cubicBezTo>
                <a:cubicBezTo>
                  <a:pt x="8282" y="5582"/>
                  <a:pt x="8328" y="5580"/>
                  <a:pt x="8374" y="5580"/>
                </a:cubicBezTo>
                <a:close/>
                <a:moveTo>
                  <a:pt x="6213" y="7836"/>
                </a:moveTo>
                <a:cubicBezTo>
                  <a:pt x="6228" y="7929"/>
                  <a:pt x="6242" y="8021"/>
                  <a:pt x="6271" y="8107"/>
                </a:cubicBezTo>
                <a:cubicBezTo>
                  <a:pt x="6307" y="8242"/>
                  <a:pt x="6357" y="8364"/>
                  <a:pt x="6413" y="8492"/>
                </a:cubicBezTo>
                <a:cubicBezTo>
                  <a:pt x="5493" y="8864"/>
                  <a:pt x="4578" y="9250"/>
                  <a:pt x="3642" y="9584"/>
                </a:cubicBezTo>
                <a:cubicBezTo>
                  <a:pt x="3157" y="9764"/>
                  <a:pt x="2672" y="9927"/>
                  <a:pt x="2185" y="10091"/>
                </a:cubicBezTo>
                <a:cubicBezTo>
                  <a:pt x="1944" y="10170"/>
                  <a:pt x="1700" y="10249"/>
                  <a:pt x="1457" y="10328"/>
                </a:cubicBezTo>
                <a:cubicBezTo>
                  <a:pt x="1328" y="10371"/>
                  <a:pt x="1208" y="10407"/>
                  <a:pt x="1087" y="10441"/>
                </a:cubicBezTo>
                <a:cubicBezTo>
                  <a:pt x="1017" y="10478"/>
                  <a:pt x="962" y="10497"/>
                  <a:pt x="919" y="10497"/>
                </a:cubicBezTo>
                <a:cubicBezTo>
                  <a:pt x="829" y="10497"/>
                  <a:pt x="796" y="10416"/>
                  <a:pt x="814" y="10256"/>
                </a:cubicBezTo>
                <a:cubicBezTo>
                  <a:pt x="751" y="9913"/>
                  <a:pt x="1001" y="9785"/>
                  <a:pt x="1279" y="9577"/>
                </a:cubicBezTo>
                <a:cubicBezTo>
                  <a:pt x="1472" y="9442"/>
                  <a:pt x="1680" y="9327"/>
                  <a:pt x="1885" y="9214"/>
                </a:cubicBezTo>
                <a:cubicBezTo>
                  <a:pt x="2357" y="8964"/>
                  <a:pt x="2837" y="8743"/>
                  <a:pt x="3335" y="8556"/>
                </a:cubicBezTo>
                <a:cubicBezTo>
                  <a:pt x="4257" y="8206"/>
                  <a:pt x="5227" y="7942"/>
                  <a:pt x="6213" y="7836"/>
                </a:cubicBezTo>
                <a:close/>
                <a:moveTo>
                  <a:pt x="10241" y="8107"/>
                </a:moveTo>
                <a:cubicBezTo>
                  <a:pt x="11170" y="8479"/>
                  <a:pt x="12098" y="8842"/>
                  <a:pt x="12969" y="9327"/>
                </a:cubicBezTo>
                <a:cubicBezTo>
                  <a:pt x="13454" y="9600"/>
                  <a:pt x="13925" y="9899"/>
                  <a:pt x="14354" y="10249"/>
                </a:cubicBezTo>
                <a:cubicBezTo>
                  <a:pt x="14548" y="10407"/>
                  <a:pt x="14733" y="10570"/>
                  <a:pt x="14911" y="10750"/>
                </a:cubicBezTo>
                <a:cubicBezTo>
                  <a:pt x="15048" y="10892"/>
                  <a:pt x="15483" y="11241"/>
                  <a:pt x="15497" y="11435"/>
                </a:cubicBezTo>
                <a:cubicBezTo>
                  <a:pt x="15504" y="11627"/>
                  <a:pt x="15262" y="11677"/>
                  <a:pt x="15141" y="11677"/>
                </a:cubicBezTo>
                <a:cubicBezTo>
                  <a:pt x="15134" y="11677"/>
                  <a:pt x="15127" y="11678"/>
                  <a:pt x="15120" y="11678"/>
                </a:cubicBezTo>
                <a:cubicBezTo>
                  <a:pt x="15031" y="11678"/>
                  <a:pt x="14927" y="11639"/>
                  <a:pt x="14848" y="11620"/>
                </a:cubicBezTo>
                <a:cubicBezTo>
                  <a:pt x="14584" y="11555"/>
                  <a:pt x="14326" y="11456"/>
                  <a:pt x="14083" y="11341"/>
                </a:cubicBezTo>
                <a:cubicBezTo>
                  <a:pt x="13619" y="11113"/>
                  <a:pt x="13197" y="10820"/>
                  <a:pt x="12791" y="10513"/>
                </a:cubicBezTo>
                <a:cubicBezTo>
                  <a:pt x="11891" y="9841"/>
                  <a:pt x="11005" y="9128"/>
                  <a:pt x="10121" y="8427"/>
                </a:cubicBezTo>
                <a:cubicBezTo>
                  <a:pt x="10170" y="8328"/>
                  <a:pt x="10206" y="8222"/>
                  <a:pt x="10241" y="8107"/>
                </a:cubicBezTo>
                <a:close/>
                <a:moveTo>
                  <a:pt x="6628" y="8849"/>
                </a:moveTo>
                <a:cubicBezTo>
                  <a:pt x="6671" y="8907"/>
                  <a:pt x="6713" y="8964"/>
                  <a:pt x="6763" y="9020"/>
                </a:cubicBezTo>
                <a:cubicBezTo>
                  <a:pt x="5956" y="9735"/>
                  <a:pt x="5193" y="10484"/>
                  <a:pt x="4413" y="11221"/>
                </a:cubicBezTo>
                <a:cubicBezTo>
                  <a:pt x="3978" y="11634"/>
                  <a:pt x="3556" y="12056"/>
                  <a:pt x="3085" y="12421"/>
                </a:cubicBezTo>
                <a:cubicBezTo>
                  <a:pt x="2886" y="12577"/>
                  <a:pt x="2679" y="12721"/>
                  <a:pt x="2458" y="12849"/>
                </a:cubicBezTo>
                <a:cubicBezTo>
                  <a:pt x="2352" y="12911"/>
                  <a:pt x="1961" y="13146"/>
                  <a:pt x="1743" y="13146"/>
                </a:cubicBezTo>
                <a:cubicBezTo>
                  <a:pt x="1638" y="13146"/>
                  <a:pt x="1573" y="13091"/>
                  <a:pt x="1601" y="12935"/>
                </a:cubicBezTo>
                <a:cubicBezTo>
                  <a:pt x="1680" y="12527"/>
                  <a:pt x="2329" y="12020"/>
                  <a:pt x="2629" y="11769"/>
                </a:cubicBezTo>
                <a:cubicBezTo>
                  <a:pt x="3035" y="11427"/>
                  <a:pt x="3471" y="11113"/>
                  <a:pt x="3899" y="10799"/>
                </a:cubicBezTo>
                <a:cubicBezTo>
                  <a:pt x="4799" y="10141"/>
                  <a:pt x="5714" y="9492"/>
                  <a:pt x="6628" y="8849"/>
                </a:cubicBezTo>
                <a:close/>
                <a:moveTo>
                  <a:pt x="9555" y="9214"/>
                </a:moveTo>
                <a:cubicBezTo>
                  <a:pt x="10283" y="9978"/>
                  <a:pt x="11048" y="10714"/>
                  <a:pt x="11799" y="11449"/>
                </a:cubicBezTo>
                <a:cubicBezTo>
                  <a:pt x="12227" y="11870"/>
                  <a:pt x="12662" y="12283"/>
                  <a:pt x="13048" y="12741"/>
                </a:cubicBezTo>
                <a:cubicBezTo>
                  <a:pt x="13206" y="12935"/>
                  <a:pt x="13362" y="13134"/>
                  <a:pt x="13490" y="13348"/>
                </a:cubicBezTo>
                <a:cubicBezTo>
                  <a:pt x="13614" y="13535"/>
                  <a:pt x="14046" y="14207"/>
                  <a:pt x="13655" y="14207"/>
                </a:cubicBezTo>
                <a:cubicBezTo>
                  <a:pt x="13642" y="14207"/>
                  <a:pt x="13627" y="14206"/>
                  <a:pt x="13612" y="14205"/>
                </a:cubicBezTo>
                <a:cubicBezTo>
                  <a:pt x="13391" y="14184"/>
                  <a:pt x="13104" y="13884"/>
                  <a:pt x="12940" y="13749"/>
                </a:cubicBezTo>
                <a:cubicBezTo>
                  <a:pt x="12777" y="13598"/>
                  <a:pt x="12613" y="13440"/>
                  <a:pt x="12462" y="13278"/>
                </a:cubicBezTo>
                <a:cubicBezTo>
                  <a:pt x="12083" y="12870"/>
                  <a:pt x="11749" y="12421"/>
                  <a:pt x="11406" y="11984"/>
                </a:cubicBezTo>
                <a:cubicBezTo>
                  <a:pt x="10727" y="11120"/>
                  <a:pt x="10055" y="10249"/>
                  <a:pt x="9399" y="9370"/>
                </a:cubicBezTo>
                <a:lnTo>
                  <a:pt x="9492" y="9277"/>
                </a:lnTo>
                <a:cubicBezTo>
                  <a:pt x="9521" y="9257"/>
                  <a:pt x="9534" y="9234"/>
                  <a:pt x="9555" y="9214"/>
                </a:cubicBezTo>
                <a:close/>
                <a:moveTo>
                  <a:pt x="6921" y="9185"/>
                </a:moveTo>
                <a:cubicBezTo>
                  <a:pt x="6993" y="9264"/>
                  <a:pt x="7078" y="9336"/>
                  <a:pt x="7164" y="9392"/>
                </a:cubicBezTo>
                <a:cubicBezTo>
                  <a:pt x="7149" y="10292"/>
                  <a:pt x="6813" y="11149"/>
                  <a:pt x="6542" y="11992"/>
                </a:cubicBezTo>
                <a:cubicBezTo>
                  <a:pt x="6400" y="12463"/>
                  <a:pt x="6292" y="12935"/>
                  <a:pt x="6213" y="13420"/>
                </a:cubicBezTo>
                <a:cubicBezTo>
                  <a:pt x="6150" y="13877"/>
                  <a:pt x="6114" y="14448"/>
                  <a:pt x="5922" y="14870"/>
                </a:cubicBezTo>
                <a:cubicBezTo>
                  <a:pt x="5899" y="14991"/>
                  <a:pt x="5827" y="15084"/>
                  <a:pt x="5721" y="15147"/>
                </a:cubicBezTo>
                <a:cubicBezTo>
                  <a:pt x="5670" y="15251"/>
                  <a:pt x="5613" y="15302"/>
                  <a:pt x="5549" y="15302"/>
                </a:cubicBezTo>
                <a:cubicBezTo>
                  <a:pt x="5489" y="15302"/>
                  <a:pt x="5422" y="15256"/>
                  <a:pt x="5349" y="15163"/>
                </a:cubicBezTo>
                <a:cubicBezTo>
                  <a:pt x="5121" y="15012"/>
                  <a:pt x="5099" y="14976"/>
                  <a:pt x="5092" y="14719"/>
                </a:cubicBezTo>
                <a:cubicBezTo>
                  <a:pt x="5085" y="14484"/>
                  <a:pt x="5142" y="14241"/>
                  <a:pt x="5185" y="14013"/>
                </a:cubicBezTo>
                <a:cubicBezTo>
                  <a:pt x="5299" y="13483"/>
                  <a:pt x="5442" y="12962"/>
                  <a:pt x="5606" y="12455"/>
                </a:cubicBezTo>
                <a:cubicBezTo>
                  <a:pt x="5964" y="11334"/>
                  <a:pt x="6427" y="10256"/>
                  <a:pt x="6921" y="9185"/>
                </a:cubicBezTo>
                <a:close/>
                <a:moveTo>
                  <a:pt x="8878" y="9721"/>
                </a:moveTo>
                <a:cubicBezTo>
                  <a:pt x="8885" y="9721"/>
                  <a:pt x="8885" y="9728"/>
                  <a:pt x="8885" y="9728"/>
                </a:cubicBezTo>
                <a:cubicBezTo>
                  <a:pt x="9478" y="10691"/>
                  <a:pt x="10020" y="11706"/>
                  <a:pt x="10506" y="12727"/>
                </a:cubicBezTo>
                <a:cubicBezTo>
                  <a:pt x="10755" y="13248"/>
                  <a:pt x="10978" y="13769"/>
                  <a:pt x="11206" y="14297"/>
                </a:cubicBezTo>
                <a:cubicBezTo>
                  <a:pt x="11277" y="14461"/>
                  <a:pt x="11884" y="15758"/>
                  <a:pt x="11448" y="15758"/>
                </a:cubicBezTo>
                <a:cubicBezTo>
                  <a:pt x="11406" y="15758"/>
                  <a:pt x="11354" y="15746"/>
                  <a:pt x="11291" y="15720"/>
                </a:cubicBezTo>
                <a:cubicBezTo>
                  <a:pt x="11163" y="15662"/>
                  <a:pt x="10962" y="15391"/>
                  <a:pt x="10849" y="15283"/>
                </a:cubicBezTo>
                <a:cubicBezTo>
                  <a:pt x="10619" y="15069"/>
                  <a:pt x="10455" y="14827"/>
                  <a:pt x="10299" y="14563"/>
                </a:cubicBezTo>
                <a:cubicBezTo>
                  <a:pt x="10006" y="14049"/>
                  <a:pt x="9735" y="13519"/>
                  <a:pt x="9492" y="12978"/>
                </a:cubicBezTo>
                <a:cubicBezTo>
                  <a:pt x="9034" y="11963"/>
                  <a:pt x="8684" y="10899"/>
                  <a:pt x="8407" y="9821"/>
                </a:cubicBezTo>
                <a:lnTo>
                  <a:pt x="8407" y="9821"/>
                </a:lnTo>
                <a:cubicBezTo>
                  <a:pt x="8418" y="9821"/>
                  <a:pt x="8430" y="9821"/>
                  <a:pt x="8441" y="9821"/>
                </a:cubicBezTo>
                <a:cubicBezTo>
                  <a:pt x="8593" y="9821"/>
                  <a:pt x="8744" y="9780"/>
                  <a:pt x="8878" y="9721"/>
                </a:cubicBezTo>
                <a:close/>
                <a:moveTo>
                  <a:pt x="7442" y="9570"/>
                </a:moveTo>
                <a:cubicBezTo>
                  <a:pt x="7613" y="9656"/>
                  <a:pt x="7791" y="9721"/>
                  <a:pt x="7978" y="9756"/>
                </a:cubicBezTo>
                <a:cubicBezTo>
                  <a:pt x="8071" y="10777"/>
                  <a:pt x="8242" y="11785"/>
                  <a:pt x="8306" y="12813"/>
                </a:cubicBezTo>
                <a:cubicBezTo>
                  <a:pt x="8342" y="13320"/>
                  <a:pt x="8364" y="13819"/>
                  <a:pt x="8371" y="14326"/>
                </a:cubicBezTo>
                <a:cubicBezTo>
                  <a:pt x="8377" y="14594"/>
                  <a:pt x="8496" y="15867"/>
                  <a:pt x="8085" y="15867"/>
                </a:cubicBezTo>
                <a:cubicBezTo>
                  <a:pt x="8056" y="15867"/>
                  <a:pt x="8026" y="15861"/>
                  <a:pt x="7992" y="15848"/>
                </a:cubicBezTo>
                <a:cubicBezTo>
                  <a:pt x="7721" y="15740"/>
                  <a:pt x="7606" y="15111"/>
                  <a:pt x="7570" y="14870"/>
                </a:cubicBezTo>
                <a:cubicBezTo>
                  <a:pt x="7534" y="14633"/>
                  <a:pt x="7521" y="14398"/>
                  <a:pt x="7498" y="14162"/>
                </a:cubicBezTo>
                <a:cubicBezTo>
                  <a:pt x="7464" y="13684"/>
                  <a:pt x="7435" y="13212"/>
                  <a:pt x="7413" y="12734"/>
                </a:cubicBezTo>
                <a:cubicBezTo>
                  <a:pt x="7378" y="11692"/>
                  <a:pt x="7336" y="10606"/>
                  <a:pt x="7442" y="9570"/>
                </a:cubicBezTo>
                <a:close/>
                <a:moveTo>
                  <a:pt x="9418" y="0"/>
                </a:moveTo>
                <a:cubicBezTo>
                  <a:pt x="9388" y="0"/>
                  <a:pt x="9357" y="17"/>
                  <a:pt x="9341" y="45"/>
                </a:cubicBezTo>
                <a:cubicBezTo>
                  <a:pt x="8835" y="938"/>
                  <a:pt x="8513" y="1937"/>
                  <a:pt x="8355" y="2951"/>
                </a:cubicBezTo>
                <a:cubicBezTo>
                  <a:pt x="8285" y="3407"/>
                  <a:pt x="8249" y="3872"/>
                  <a:pt x="8256" y="4336"/>
                </a:cubicBezTo>
                <a:cubicBezTo>
                  <a:pt x="8256" y="4622"/>
                  <a:pt x="8278" y="4907"/>
                  <a:pt x="8263" y="5193"/>
                </a:cubicBezTo>
                <a:cubicBezTo>
                  <a:pt x="8263" y="5279"/>
                  <a:pt x="8249" y="5322"/>
                  <a:pt x="8249" y="5365"/>
                </a:cubicBezTo>
                <a:lnTo>
                  <a:pt x="8235" y="5365"/>
                </a:lnTo>
                <a:lnTo>
                  <a:pt x="8235" y="5329"/>
                </a:lnTo>
                <a:cubicBezTo>
                  <a:pt x="7999" y="4357"/>
                  <a:pt x="7593" y="3387"/>
                  <a:pt x="7164" y="2487"/>
                </a:cubicBezTo>
                <a:cubicBezTo>
                  <a:pt x="6955" y="2054"/>
                  <a:pt x="6584" y="985"/>
                  <a:pt x="5983" y="985"/>
                </a:cubicBezTo>
                <a:cubicBezTo>
                  <a:pt x="5967" y="985"/>
                  <a:pt x="5951" y="986"/>
                  <a:pt x="5935" y="987"/>
                </a:cubicBezTo>
                <a:cubicBezTo>
                  <a:pt x="5899" y="994"/>
                  <a:pt x="5863" y="1015"/>
                  <a:pt x="5856" y="1051"/>
                </a:cubicBezTo>
                <a:cubicBezTo>
                  <a:pt x="5735" y="1765"/>
                  <a:pt x="6021" y="2530"/>
                  <a:pt x="6264" y="3186"/>
                </a:cubicBezTo>
                <a:cubicBezTo>
                  <a:pt x="6571" y="4007"/>
                  <a:pt x="6950" y="4821"/>
                  <a:pt x="7378" y="5586"/>
                </a:cubicBezTo>
                <a:cubicBezTo>
                  <a:pt x="7320" y="5615"/>
                  <a:pt x="7264" y="5651"/>
                  <a:pt x="7214" y="5678"/>
                </a:cubicBezTo>
                <a:cubicBezTo>
                  <a:pt x="6449" y="4521"/>
                  <a:pt x="5656" y="3371"/>
                  <a:pt x="4857" y="2237"/>
                </a:cubicBezTo>
                <a:cubicBezTo>
                  <a:pt x="4528" y="1772"/>
                  <a:pt x="4179" y="1315"/>
                  <a:pt x="3743" y="938"/>
                </a:cubicBezTo>
                <a:cubicBezTo>
                  <a:pt x="3604" y="816"/>
                  <a:pt x="3262" y="478"/>
                  <a:pt x="3000" y="478"/>
                </a:cubicBezTo>
                <a:cubicBezTo>
                  <a:pt x="2951" y="478"/>
                  <a:pt x="2905" y="489"/>
                  <a:pt x="2864" y="516"/>
                </a:cubicBezTo>
                <a:cubicBezTo>
                  <a:pt x="2043" y="1066"/>
                  <a:pt x="5056" y="4264"/>
                  <a:pt x="6335" y="5579"/>
                </a:cubicBezTo>
                <a:cubicBezTo>
                  <a:pt x="5699" y="5150"/>
                  <a:pt x="4979" y="4778"/>
                  <a:pt x="4285" y="4544"/>
                </a:cubicBezTo>
                <a:cubicBezTo>
                  <a:pt x="3865" y="4400"/>
                  <a:pt x="3421" y="4300"/>
                  <a:pt x="2972" y="4264"/>
                </a:cubicBezTo>
                <a:cubicBezTo>
                  <a:pt x="2819" y="4249"/>
                  <a:pt x="2582" y="4204"/>
                  <a:pt x="2365" y="4204"/>
                </a:cubicBezTo>
                <a:cubicBezTo>
                  <a:pt x="2195" y="4204"/>
                  <a:pt x="2038" y="4231"/>
                  <a:pt x="1944" y="4322"/>
                </a:cubicBezTo>
                <a:cubicBezTo>
                  <a:pt x="1928" y="4336"/>
                  <a:pt x="1921" y="4372"/>
                  <a:pt x="1928" y="4393"/>
                </a:cubicBezTo>
                <a:cubicBezTo>
                  <a:pt x="2165" y="5035"/>
                  <a:pt x="3085" y="5464"/>
                  <a:pt x="3678" y="5694"/>
                </a:cubicBezTo>
                <a:cubicBezTo>
                  <a:pt x="4578" y="6043"/>
                  <a:pt x="5543" y="6172"/>
                  <a:pt x="6443" y="6521"/>
                </a:cubicBezTo>
                <a:lnTo>
                  <a:pt x="6449" y="6521"/>
                </a:lnTo>
                <a:cubicBezTo>
                  <a:pt x="6436" y="6542"/>
                  <a:pt x="6427" y="6557"/>
                  <a:pt x="6420" y="6578"/>
                </a:cubicBezTo>
                <a:cubicBezTo>
                  <a:pt x="5772" y="6429"/>
                  <a:pt x="5043" y="6353"/>
                  <a:pt x="4325" y="6353"/>
                </a:cubicBezTo>
                <a:cubicBezTo>
                  <a:pt x="3768" y="6353"/>
                  <a:pt x="3217" y="6399"/>
                  <a:pt x="2715" y="6492"/>
                </a:cubicBezTo>
                <a:cubicBezTo>
                  <a:pt x="2014" y="6628"/>
                  <a:pt x="1457" y="7006"/>
                  <a:pt x="801" y="7264"/>
                </a:cubicBezTo>
                <a:cubicBezTo>
                  <a:pt x="543" y="7365"/>
                  <a:pt x="187" y="7507"/>
                  <a:pt x="79" y="7800"/>
                </a:cubicBezTo>
                <a:cubicBezTo>
                  <a:pt x="0" y="8021"/>
                  <a:pt x="122" y="8213"/>
                  <a:pt x="336" y="8285"/>
                </a:cubicBezTo>
                <a:cubicBezTo>
                  <a:pt x="398" y="8305"/>
                  <a:pt x="465" y="8313"/>
                  <a:pt x="533" y="8313"/>
                </a:cubicBezTo>
                <a:cubicBezTo>
                  <a:pt x="732" y="8313"/>
                  <a:pt x="948" y="8249"/>
                  <a:pt x="1130" y="8249"/>
                </a:cubicBezTo>
                <a:cubicBezTo>
                  <a:pt x="1493" y="8242"/>
                  <a:pt x="1851" y="8249"/>
                  <a:pt x="2208" y="8199"/>
                </a:cubicBezTo>
                <a:cubicBezTo>
                  <a:pt x="3460" y="8020"/>
                  <a:pt x="4651" y="7535"/>
                  <a:pt x="5919" y="7535"/>
                </a:cubicBezTo>
                <a:cubicBezTo>
                  <a:pt x="6010" y="7535"/>
                  <a:pt x="6101" y="7538"/>
                  <a:pt x="6192" y="7543"/>
                </a:cubicBezTo>
                <a:lnTo>
                  <a:pt x="6192" y="7635"/>
                </a:lnTo>
                <a:cubicBezTo>
                  <a:pt x="4986" y="7827"/>
                  <a:pt x="3822" y="8120"/>
                  <a:pt x="2693" y="8614"/>
                </a:cubicBezTo>
                <a:cubicBezTo>
                  <a:pt x="2172" y="8842"/>
                  <a:pt x="1637" y="9092"/>
                  <a:pt x="1172" y="9421"/>
                </a:cubicBezTo>
                <a:cubicBezTo>
                  <a:pt x="915" y="9606"/>
                  <a:pt x="358" y="9999"/>
                  <a:pt x="401" y="10378"/>
                </a:cubicBezTo>
                <a:cubicBezTo>
                  <a:pt x="434" y="10616"/>
                  <a:pt x="663" y="10680"/>
                  <a:pt x="870" y="10680"/>
                </a:cubicBezTo>
                <a:cubicBezTo>
                  <a:pt x="893" y="10680"/>
                  <a:pt x="914" y="10679"/>
                  <a:pt x="936" y="10678"/>
                </a:cubicBezTo>
                <a:cubicBezTo>
                  <a:pt x="1486" y="10635"/>
                  <a:pt x="2086" y="10342"/>
                  <a:pt x="2614" y="10163"/>
                </a:cubicBezTo>
                <a:cubicBezTo>
                  <a:pt x="3922" y="9713"/>
                  <a:pt x="5236" y="9221"/>
                  <a:pt x="6492" y="8635"/>
                </a:cubicBezTo>
                <a:cubicBezTo>
                  <a:pt x="6499" y="8657"/>
                  <a:pt x="6513" y="8677"/>
                  <a:pt x="6521" y="8693"/>
                </a:cubicBezTo>
                <a:cubicBezTo>
                  <a:pt x="5356" y="9514"/>
                  <a:pt x="4192" y="10342"/>
                  <a:pt x="3051" y="11205"/>
                </a:cubicBezTo>
                <a:cubicBezTo>
                  <a:pt x="2600" y="11548"/>
                  <a:pt x="2151" y="11913"/>
                  <a:pt x="1793" y="12355"/>
                </a:cubicBezTo>
                <a:cubicBezTo>
                  <a:pt x="1637" y="12549"/>
                  <a:pt x="1215" y="12991"/>
                  <a:pt x="1394" y="13255"/>
                </a:cubicBezTo>
                <a:cubicBezTo>
                  <a:pt x="1455" y="13345"/>
                  <a:pt x="1549" y="13386"/>
                  <a:pt x="1669" y="13386"/>
                </a:cubicBezTo>
                <a:cubicBezTo>
                  <a:pt x="2709" y="13386"/>
                  <a:pt x="5704" y="10288"/>
                  <a:pt x="6614" y="9327"/>
                </a:cubicBezTo>
                <a:lnTo>
                  <a:pt x="6614" y="9327"/>
                </a:lnTo>
                <a:cubicBezTo>
                  <a:pt x="6060" y="10599"/>
                  <a:pt x="3972" y="15506"/>
                  <a:pt x="5477" y="15506"/>
                </a:cubicBezTo>
                <a:cubicBezTo>
                  <a:pt x="5485" y="15506"/>
                  <a:pt x="5492" y="15506"/>
                  <a:pt x="5500" y="15506"/>
                </a:cubicBezTo>
                <a:cubicBezTo>
                  <a:pt x="5879" y="15497"/>
                  <a:pt x="6064" y="15098"/>
                  <a:pt x="6150" y="14784"/>
                </a:cubicBezTo>
                <a:cubicBezTo>
                  <a:pt x="6335" y="14155"/>
                  <a:pt x="6357" y="13483"/>
                  <a:pt x="6492" y="12841"/>
                </a:cubicBezTo>
                <a:cubicBezTo>
                  <a:pt x="6707" y="11792"/>
                  <a:pt x="7178" y="10813"/>
                  <a:pt x="7234" y="9749"/>
                </a:cubicBezTo>
                <a:lnTo>
                  <a:pt x="7234" y="9749"/>
                </a:lnTo>
                <a:cubicBezTo>
                  <a:pt x="7257" y="10984"/>
                  <a:pt x="7185" y="12213"/>
                  <a:pt x="7264" y="13449"/>
                </a:cubicBezTo>
                <a:cubicBezTo>
                  <a:pt x="7300" y="14040"/>
                  <a:pt x="7300" y="14662"/>
                  <a:pt x="7456" y="15233"/>
                </a:cubicBezTo>
                <a:cubicBezTo>
                  <a:pt x="7526" y="15484"/>
                  <a:pt x="7779" y="16150"/>
                  <a:pt x="8137" y="16150"/>
                </a:cubicBezTo>
                <a:cubicBezTo>
                  <a:pt x="8146" y="16150"/>
                  <a:pt x="8154" y="16149"/>
                  <a:pt x="8163" y="16148"/>
                </a:cubicBezTo>
                <a:cubicBezTo>
                  <a:pt x="8842" y="16076"/>
                  <a:pt x="8549" y="14112"/>
                  <a:pt x="8535" y="13756"/>
                </a:cubicBezTo>
                <a:cubicBezTo>
                  <a:pt x="8484" y="12441"/>
                  <a:pt x="8420" y="11049"/>
                  <a:pt x="8091" y="9771"/>
                </a:cubicBezTo>
                <a:lnTo>
                  <a:pt x="8091" y="9771"/>
                </a:lnTo>
                <a:cubicBezTo>
                  <a:pt x="8114" y="9778"/>
                  <a:pt x="8127" y="9778"/>
                  <a:pt x="8141" y="9778"/>
                </a:cubicBezTo>
                <a:cubicBezTo>
                  <a:pt x="8177" y="9785"/>
                  <a:pt x="8206" y="9792"/>
                  <a:pt x="8235" y="9798"/>
                </a:cubicBezTo>
                <a:cubicBezTo>
                  <a:pt x="8549" y="11163"/>
                  <a:pt x="9034" y="12484"/>
                  <a:pt x="9663" y="13740"/>
                </a:cubicBezTo>
                <a:cubicBezTo>
                  <a:pt x="9941" y="14290"/>
                  <a:pt x="10220" y="14926"/>
                  <a:pt x="10678" y="15355"/>
                </a:cubicBezTo>
                <a:cubicBezTo>
                  <a:pt x="10841" y="15512"/>
                  <a:pt x="11171" y="15981"/>
                  <a:pt x="11477" y="15981"/>
                </a:cubicBezTo>
                <a:cubicBezTo>
                  <a:pt x="11530" y="15981"/>
                  <a:pt x="11583" y="15967"/>
                  <a:pt x="11634" y="15934"/>
                </a:cubicBezTo>
                <a:cubicBezTo>
                  <a:pt x="11855" y="15790"/>
                  <a:pt x="11805" y="15427"/>
                  <a:pt x="11756" y="15206"/>
                </a:cubicBezTo>
                <a:cubicBezTo>
                  <a:pt x="11612" y="14584"/>
                  <a:pt x="11235" y="13948"/>
                  <a:pt x="10969" y="13370"/>
                </a:cubicBezTo>
                <a:cubicBezTo>
                  <a:pt x="10385" y="12085"/>
                  <a:pt x="9706" y="10878"/>
                  <a:pt x="8941" y="9692"/>
                </a:cubicBezTo>
                <a:cubicBezTo>
                  <a:pt x="9049" y="9636"/>
                  <a:pt x="9156" y="9564"/>
                  <a:pt x="9248" y="9485"/>
                </a:cubicBezTo>
                <a:cubicBezTo>
                  <a:pt x="10098" y="10606"/>
                  <a:pt x="10948" y="11720"/>
                  <a:pt x="11835" y="12813"/>
                </a:cubicBezTo>
                <a:cubicBezTo>
                  <a:pt x="12191" y="13255"/>
                  <a:pt x="12570" y="13691"/>
                  <a:pt x="13019" y="14033"/>
                </a:cubicBezTo>
                <a:cubicBezTo>
                  <a:pt x="13183" y="14157"/>
                  <a:pt x="13513" y="14455"/>
                  <a:pt x="13773" y="14455"/>
                </a:cubicBezTo>
                <a:cubicBezTo>
                  <a:pt x="13831" y="14455"/>
                  <a:pt x="13886" y="14440"/>
                  <a:pt x="13934" y="14405"/>
                </a:cubicBezTo>
                <a:cubicBezTo>
                  <a:pt x="14854" y="13740"/>
                  <a:pt x="10319" y="9749"/>
                  <a:pt x="9634" y="9135"/>
                </a:cubicBezTo>
                <a:cubicBezTo>
                  <a:pt x="9792" y="8971"/>
                  <a:pt x="9927" y="8785"/>
                  <a:pt x="10035" y="8592"/>
                </a:cubicBezTo>
                <a:cubicBezTo>
                  <a:pt x="11098" y="9428"/>
                  <a:pt x="12134" y="10328"/>
                  <a:pt x="13269" y="11070"/>
                </a:cubicBezTo>
                <a:cubicBezTo>
                  <a:pt x="13720" y="11370"/>
                  <a:pt x="14205" y="11627"/>
                  <a:pt x="14733" y="11769"/>
                </a:cubicBezTo>
                <a:cubicBezTo>
                  <a:pt x="14863" y="11801"/>
                  <a:pt x="15130" y="11882"/>
                  <a:pt x="15356" y="11882"/>
                </a:cubicBezTo>
                <a:cubicBezTo>
                  <a:pt x="15500" y="11882"/>
                  <a:pt x="15627" y="11849"/>
                  <a:pt x="15691" y="11749"/>
                </a:cubicBezTo>
                <a:cubicBezTo>
                  <a:pt x="15854" y="11492"/>
                  <a:pt x="15434" y="11099"/>
                  <a:pt x="15297" y="10942"/>
                </a:cubicBezTo>
                <a:cubicBezTo>
                  <a:pt x="14854" y="10434"/>
                  <a:pt x="14340" y="10006"/>
                  <a:pt x="13783" y="9627"/>
                </a:cubicBezTo>
                <a:cubicBezTo>
                  <a:pt x="12712" y="8914"/>
                  <a:pt x="11492" y="8414"/>
                  <a:pt x="10283" y="7965"/>
                </a:cubicBezTo>
                <a:cubicBezTo>
                  <a:pt x="10319" y="7836"/>
                  <a:pt x="10335" y="7699"/>
                  <a:pt x="10342" y="7563"/>
                </a:cubicBezTo>
                <a:lnTo>
                  <a:pt x="10349" y="7563"/>
                </a:lnTo>
                <a:cubicBezTo>
                  <a:pt x="11905" y="7821"/>
                  <a:pt x="13463" y="8222"/>
                  <a:pt x="15033" y="8350"/>
                </a:cubicBezTo>
                <a:cubicBezTo>
                  <a:pt x="15411" y="8384"/>
                  <a:pt x="15797" y="8342"/>
                  <a:pt x="16169" y="8436"/>
                </a:cubicBezTo>
                <a:cubicBezTo>
                  <a:pt x="16385" y="8488"/>
                  <a:pt x="16596" y="8588"/>
                  <a:pt x="16823" y="8588"/>
                </a:cubicBezTo>
                <a:cubicBezTo>
                  <a:pt x="16873" y="8588"/>
                  <a:pt x="16924" y="8583"/>
                  <a:pt x="16976" y="8571"/>
                </a:cubicBezTo>
                <a:cubicBezTo>
                  <a:pt x="17240" y="8506"/>
                  <a:pt x="17475" y="8278"/>
                  <a:pt x="17411" y="7985"/>
                </a:cubicBezTo>
                <a:cubicBezTo>
                  <a:pt x="17333" y="7635"/>
                  <a:pt x="16890" y="7500"/>
                  <a:pt x="16597" y="7407"/>
                </a:cubicBezTo>
                <a:cubicBezTo>
                  <a:pt x="15982" y="7200"/>
                  <a:pt x="15382" y="6993"/>
                  <a:pt x="14740" y="6893"/>
                </a:cubicBezTo>
                <a:cubicBezTo>
                  <a:pt x="14134" y="6795"/>
                  <a:pt x="13517" y="6754"/>
                  <a:pt x="12897" y="6754"/>
                </a:cubicBezTo>
                <a:cubicBezTo>
                  <a:pt x="12026" y="6754"/>
                  <a:pt x="11150" y="6836"/>
                  <a:pt x="10299" y="6957"/>
                </a:cubicBezTo>
                <a:cubicBezTo>
                  <a:pt x="10292" y="6943"/>
                  <a:pt x="10292" y="6936"/>
                  <a:pt x="10292" y="6928"/>
                </a:cubicBezTo>
                <a:cubicBezTo>
                  <a:pt x="11413" y="6578"/>
                  <a:pt x="12527" y="6179"/>
                  <a:pt x="13648" y="5807"/>
                </a:cubicBezTo>
                <a:cubicBezTo>
                  <a:pt x="13919" y="5714"/>
                  <a:pt x="15375" y="5229"/>
                  <a:pt x="14890" y="4715"/>
                </a:cubicBezTo>
                <a:cubicBezTo>
                  <a:pt x="14813" y="4635"/>
                  <a:pt x="14654" y="4611"/>
                  <a:pt x="14486" y="4611"/>
                </a:cubicBezTo>
                <a:cubicBezTo>
                  <a:pt x="14295" y="4611"/>
                  <a:pt x="14093" y="4642"/>
                  <a:pt x="13991" y="4657"/>
                </a:cubicBezTo>
                <a:cubicBezTo>
                  <a:pt x="13562" y="4722"/>
                  <a:pt x="13147" y="4880"/>
                  <a:pt x="12741" y="5029"/>
                </a:cubicBezTo>
                <a:cubicBezTo>
                  <a:pt x="11799" y="5394"/>
                  <a:pt x="10834" y="5736"/>
                  <a:pt x="9920" y="6185"/>
                </a:cubicBezTo>
                <a:cubicBezTo>
                  <a:pt x="9913" y="6172"/>
                  <a:pt x="9906" y="6165"/>
                  <a:pt x="9898" y="6156"/>
                </a:cubicBezTo>
                <a:cubicBezTo>
                  <a:pt x="11149" y="5394"/>
                  <a:pt x="12419" y="4643"/>
                  <a:pt x="13626" y="3822"/>
                </a:cubicBezTo>
                <a:cubicBezTo>
                  <a:pt x="14162" y="3457"/>
                  <a:pt x="14676" y="3037"/>
                  <a:pt x="15125" y="2573"/>
                </a:cubicBezTo>
                <a:cubicBezTo>
                  <a:pt x="15276" y="2415"/>
                  <a:pt x="15639" y="2108"/>
                  <a:pt x="15497" y="1851"/>
                </a:cubicBezTo>
                <a:cubicBezTo>
                  <a:pt x="15438" y="1747"/>
                  <a:pt x="15346" y="1708"/>
                  <a:pt x="15240" y="1708"/>
                </a:cubicBezTo>
                <a:cubicBezTo>
                  <a:pt x="14975" y="1708"/>
                  <a:pt x="14622" y="1951"/>
                  <a:pt x="14469" y="2022"/>
                </a:cubicBezTo>
                <a:cubicBezTo>
                  <a:pt x="13848" y="2300"/>
                  <a:pt x="13283" y="2629"/>
                  <a:pt x="12748" y="3058"/>
                </a:cubicBezTo>
                <a:cubicBezTo>
                  <a:pt x="11848" y="3772"/>
                  <a:pt x="10962" y="4514"/>
                  <a:pt x="10098" y="5279"/>
                </a:cubicBezTo>
                <a:cubicBezTo>
                  <a:pt x="11027" y="3971"/>
                  <a:pt x="12863" y="1251"/>
                  <a:pt x="12241" y="980"/>
                </a:cubicBezTo>
                <a:cubicBezTo>
                  <a:pt x="12211" y="967"/>
                  <a:pt x="12180" y="961"/>
                  <a:pt x="12150" y="961"/>
                </a:cubicBezTo>
                <a:cubicBezTo>
                  <a:pt x="11950" y="961"/>
                  <a:pt x="11751" y="1218"/>
                  <a:pt x="11634" y="1330"/>
                </a:cubicBezTo>
                <a:cubicBezTo>
                  <a:pt x="11235" y="1736"/>
                  <a:pt x="10856" y="2151"/>
                  <a:pt x="10527" y="2622"/>
                </a:cubicBezTo>
                <a:cubicBezTo>
                  <a:pt x="9920" y="3500"/>
                  <a:pt x="9413" y="4537"/>
                  <a:pt x="9228" y="5599"/>
                </a:cubicBezTo>
                <a:cubicBezTo>
                  <a:pt x="9192" y="5579"/>
                  <a:pt x="9163" y="5565"/>
                  <a:pt x="9127" y="5550"/>
                </a:cubicBezTo>
                <a:cubicBezTo>
                  <a:pt x="9505" y="4643"/>
                  <a:pt x="9692" y="3658"/>
                  <a:pt x="9778" y="2679"/>
                </a:cubicBezTo>
                <a:cubicBezTo>
                  <a:pt x="9841" y="1822"/>
                  <a:pt x="9941" y="800"/>
                  <a:pt x="9478" y="38"/>
                </a:cubicBezTo>
                <a:cubicBezTo>
                  <a:pt x="9465" y="12"/>
                  <a:pt x="9442" y="0"/>
                  <a:pt x="94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5"/>
          <p:cNvSpPr/>
          <p:nvPr/>
        </p:nvSpPr>
        <p:spPr>
          <a:xfrm>
            <a:off x="-758625" y="4446327"/>
            <a:ext cx="1761623" cy="988897"/>
          </a:xfrm>
          <a:custGeom>
            <a:avLst/>
            <a:gdLst/>
            <a:ahLst/>
            <a:cxnLst/>
            <a:rect l="l" t="t" r="r" b="b"/>
            <a:pathLst>
              <a:path w="33257" h="18669" extrusionOk="0">
                <a:moveTo>
                  <a:pt x="17319" y="1"/>
                </a:moveTo>
                <a:cubicBezTo>
                  <a:pt x="16529" y="1"/>
                  <a:pt x="15732" y="185"/>
                  <a:pt x="14997" y="581"/>
                </a:cubicBezTo>
                <a:cubicBezTo>
                  <a:pt x="14255" y="973"/>
                  <a:pt x="13804" y="1631"/>
                  <a:pt x="13398" y="2330"/>
                </a:cubicBezTo>
                <a:cubicBezTo>
                  <a:pt x="13019" y="2966"/>
                  <a:pt x="12762" y="3659"/>
                  <a:pt x="12527" y="4351"/>
                </a:cubicBezTo>
                <a:cubicBezTo>
                  <a:pt x="12436" y="4614"/>
                  <a:pt x="12322" y="4743"/>
                  <a:pt x="12191" y="4743"/>
                </a:cubicBezTo>
                <a:cubicBezTo>
                  <a:pt x="12076" y="4743"/>
                  <a:pt x="11949" y="4645"/>
                  <a:pt x="11812" y="4452"/>
                </a:cubicBezTo>
                <a:cubicBezTo>
                  <a:pt x="11655" y="4216"/>
                  <a:pt x="11542" y="3959"/>
                  <a:pt x="11391" y="3724"/>
                </a:cubicBezTo>
                <a:cubicBezTo>
                  <a:pt x="11019" y="3115"/>
                  <a:pt x="10548" y="2601"/>
                  <a:pt x="9941" y="2231"/>
                </a:cubicBezTo>
                <a:cubicBezTo>
                  <a:pt x="9497" y="1954"/>
                  <a:pt x="9068" y="1816"/>
                  <a:pt x="8654" y="1816"/>
                </a:cubicBezTo>
                <a:cubicBezTo>
                  <a:pt x="8109" y="1816"/>
                  <a:pt x="7590" y="2055"/>
                  <a:pt x="7099" y="2531"/>
                </a:cubicBezTo>
                <a:cubicBezTo>
                  <a:pt x="6684" y="2923"/>
                  <a:pt x="6384" y="3395"/>
                  <a:pt x="6199" y="3929"/>
                </a:cubicBezTo>
                <a:cubicBezTo>
                  <a:pt x="5857" y="4924"/>
                  <a:pt x="5514" y="5923"/>
                  <a:pt x="5528" y="6994"/>
                </a:cubicBezTo>
                <a:cubicBezTo>
                  <a:pt x="5528" y="7318"/>
                  <a:pt x="5434" y="7480"/>
                  <a:pt x="5232" y="7480"/>
                </a:cubicBezTo>
                <a:cubicBezTo>
                  <a:pt x="5154" y="7480"/>
                  <a:pt x="5061" y="7456"/>
                  <a:pt x="4950" y="7409"/>
                </a:cubicBezTo>
                <a:cubicBezTo>
                  <a:pt x="4510" y="7224"/>
                  <a:pt x="4089" y="7143"/>
                  <a:pt x="3683" y="7143"/>
                </a:cubicBezTo>
                <a:cubicBezTo>
                  <a:pt x="2738" y="7143"/>
                  <a:pt x="1876" y="7581"/>
                  <a:pt x="1058" y="8164"/>
                </a:cubicBezTo>
                <a:cubicBezTo>
                  <a:pt x="372" y="8658"/>
                  <a:pt x="0" y="9393"/>
                  <a:pt x="144" y="10271"/>
                </a:cubicBezTo>
                <a:cubicBezTo>
                  <a:pt x="293" y="11179"/>
                  <a:pt x="972" y="11608"/>
                  <a:pt x="1764" y="11885"/>
                </a:cubicBezTo>
                <a:cubicBezTo>
                  <a:pt x="2188" y="12029"/>
                  <a:pt x="2619" y="12081"/>
                  <a:pt x="3148" y="12081"/>
                </a:cubicBezTo>
                <a:cubicBezTo>
                  <a:pt x="3333" y="12081"/>
                  <a:pt x="3530" y="12075"/>
                  <a:pt x="3743" y="12064"/>
                </a:cubicBezTo>
                <a:cubicBezTo>
                  <a:pt x="5020" y="11921"/>
                  <a:pt x="6443" y="11507"/>
                  <a:pt x="7713" y="10643"/>
                </a:cubicBezTo>
                <a:cubicBezTo>
                  <a:pt x="7822" y="10566"/>
                  <a:pt x="7935" y="10449"/>
                  <a:pt x="8055" y="10449"/>
                </a:cubicBezTo>
                <a:cubicBezTo>
                  <a:pt x="8116" y="10449"/>
                  <a:pt x="8178" y="10479"/>
                  <a:pt x="8242" y="10557"/>
                </a:cubicBezTo>
                <a:cubicBezTo>
                  <a:pt x="8371" y="10708"/>
                  <a:pt x="8213" y="10871"/>
                  <a:pt x="8148" y="11028"/>
                </a:cubicBezTo>
                <a:cubicBezTo>
                  <a:pt x="7548" y="12492"/>
                  <a:pt x="7363" y="13999"/>
                  <a:pt x="7699" y="15563"/>
                </a:cubicBezTo>
                <a:cubicBezTo>
                  <a:pt x="7963" y="16784"/>
                  <a:pt x="8685" y="17641"/>
                  <a:pt x="9799" y="18141"/>
                </a:cubicBezTo>
                <a:cubicBezTo>
                  <a:pt x="10610" y="18503"/>
                  <a:pt x="11408" y="18668"/>
                  <a:pt x="12196" y="18668"/>
                </a:cubicBezTo>
                <a:cubicBezTo>
                  <a:pt x="13322" y="18668"/>
                  <a:pt x="14424" y="18330"/>
                  <a:pt x="15504" y="17742"/>
                </a:cubicBezTo>
                <a:cubicBezTo>
                  <a:pt x="16532" y="17192"/>
                  <a:pt x="17353" y="16384"/>
                  <a:pt x="18089" y="15485"/>
                </a:cubicBezTo>
                <a:cubicBezTo>
                  <a:pt x="18289" y="15241"/>
                  <a:pt x="18467" y="14984"/>
                  <a:pt x="18675" y="14742"/>
                </a:cubicBezTo>
                <a:cubicBezTo>
                  <a:pt x="18976" y="14394"/>
                  <a:pt x="19198" y="14226"/>
                  <a:pt x="19445" y="14226"/>
                </a:cubicBezTo>
                <a:cubicBezTo>
                  <a:pt x="19649" y="14226"/>
                  <a:pt x="19871" y="14341"/>
                  <a:pt x="20168" y="14564"/>
                </a:cubicBezTo>
                <a:cubicBezTo>
                  <a:pt x="20445" y="14770"/>
                  <a:pt x="20695" y="15020"/>
                  <a:pt x="20982" y="15221"/>
                </a:cubicBezTo>
                <a:cubicBezTo>
                  <a:pt x="22119" y="16034"/>
                  <a:pt x="23332" y="16481"/>
                  <a:pt x="24614" y="16481"/>
                </a:cubicBezTo>
                <a:cubicBezTo>
                  <a:pt x="25201" y="16481"/>
                  <a:pt x="25802" y="16387"/>
                  <a:pt x="26416" y="16192"/>
                </a:cubicBezTo>
                <a:cubicBezTo>
                  <a:pt x="29237" y="15306"/>
                  <a:pt x="30615" y="12106"/>
                  <a:pt x="29400" y="9380"/>
                </a:cubicBezTo>
                <a:cubicBezTo>
                  <a:pt x="29051" y="8608"/>
                  <a:pt x="29057" y="8593"/>
                  <a:pt x="29880" y="8536"/>
                </a:cubicBezTo>
                <a:cubicBezTo>
                  <a:pt x="30893" y="8464"/>
                  <a:pt x="31779" y="8122"/>
                  <a:pt x="32451" y="7330"/>
                </a:cubicBezTo>
                <a:cubicBezTo>
                  <a:pt x="33200" y="6444"/>
                  <a:pt x="33256" y="5379"/>
                  <a:pt x="32607" y="4416"/>
                </a:cubicBezTo>
                <a:cubicBezTo>
                  <a:pt x="32415" y="4123"/>
                  <a:pt x="32172" y="3859"/>
                  <a:pt x="31921" y="3630"/>
                </a:cubicBezTo>
                <a:cubicBezTo>
                  <a:pt x="30716" y="2532"/>
                  <a:pt x="29080" y="1977"/>
                  <a:pt x="27448" y="1977"/>
                </a:cubicBezTo>
                <a:cubicBezTo>
                  <a:pt x="25938" y="1977"/>
                  <a:pt x="24430" y="2452"/>
                  <a:pt x="23266" y="3408"/>
                </a:cubicBezTo>
                <a:cubicBezTo>
                  <a:pt x="23131" y="3516"/>
                  <a:pt x="23016" y="3659"/>
                  <a:pt x="22874" y="3751"/>
                </a:cubicBezTo>
                <a:cubicBezTo>
                  <a:pt x="22757" y="3826"/>
                  <a:pt x="22653" y="3875"/>
                  <a:pt x="22563" y="3875"/>
                </a:cubicBezTo>
                <a:cubicBezTo>
                  <a:pt x="22439" y="3875"/>
                  <a:pt x="22338" y="3784"/>
                  <a:pt x="22260" y="3544"/>
                </a:cubicBezTo>
                <a:cubicBezTo>
                  <a:pt x="21566" y="1362"/>
                  <a:pt x="19467" y="1"/>
                  <a:pt x="17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5"/>
          <p:cNvSpPr/>
          <p:nvPr/>
        </p:nvSpPr>
        <p:spPr>
          <a:xfrm flipH="1">
            <a:off x="7573402" y="-412505"/>
            <a:ext cx="1915650" cy="2029822"/>
          </a:xfrm>
          <a:custGeom>
            <a:avLst/>
            <a:gdLst/>
            <a:ahLst/>
            <a:cxnLst/>
            <a:rect l="l" t="t" r="r" b="b"/>
            <a:pathLst>
              <a:path w="34849" h="36926" extrusionOk="0">
                <a:moveTo>
                  <a:pt x="19056" y="1"/>
                </a:moveTo>
                <a:cubicBezTo>
                  <a:pt x="18263" y="1"/>
                  <a:pt x="17470" y="101"/>
                  <a:pt x="16682" y="233"/>
                </a:cubicBezTo>
                <a:cubicBezTo>
                  <a:pt x="15804" y="377"/>
                  <a:pt x="14954" y="619"/>
                  <a:pt x="14111" y="905"/>
                </a:cubicBezTo>
                <a:cubicBezTo>
                  <a:pt x="13026" y="1268"/>
                  <a:pt x="11991" y="1733"/>
                  <a:pt x="11005" y="2319"/>
                </a:cubicBezTo>
                <a:cubicBezTo>
                  <a:pt x="9840" y="3005"/>
                  <a:pt x="8741" y="3776"/>
                  <a:pt x="7663" y="4590"/>
                </a:cubicBezTo>
                <a:cubicBezTo>
                  <a:pt x="6191" y="5704"/>
                  <a:pt x="4770" y="6875"/>
                  <a:pt x="3514" y="8239"/>
                </a:cubicBezTo>
                <a:cubicBezTo>
                  <a:pt x="2736" y="9082"/>
                  <a:pt x="2021" y="9982"/>
                  <a:pt x="1464" y="10995"/>
                </a:cubicBezTo>
                <a:cubicBezTo>
                  <a:pt x="1022" y="11795"/>
                  <a:pt x="679" y="12645"/>
                  <a:pt x="449" y="13538"/>
                </a:cubicBezTo>
                <a:cubicBezTo>
                  <a:pt x="172" y="14603"/>
                  <a:pt x="79" y="15701"/>
                  <a:pt x="36" y="16795"/>
                </a:cubicBezTo>
                <a:cubicBezTo>
                  <a:pt x="0" y="17751"/>
                  <a:pt x="43" y="18707"/>
                  <a:pt x="143" y="19658"/>
                </a:cubicBezTo>
                <a:cubicBezTo>
                  <a:pt x="258" y="20707"/>
                  <a:pt x="429" y="21743"/>
                  <a:pt x="650" y="22771"/>
                </a:cubicBezTo>
                <a:cubicBezTo>
                  <a:pt x="1128" y="24963"/>
                  <a:pt x="1999" y="26977"/>
                  <a:pt x="3293" y="28812"/>
                </a:cubicBezTo>
                <a:cubicBezTo>
                  <a:pt x="4278" y="30213"/>
                  <a:pt x="5406" y="31491"/>
                  <a:pt x="6678" y="32648"/>
                </a:cubicBezTo>
                <a:cubicBezTo>
                  <a:pt x="7835" y="33690"/>
                  <a:pt x="9091" y="34590"/>
                  <a:pt x="10469" y="35318"/>
                </a:cubicBezTo>
                <a:cubicBezTo>
                  <a:pt x="12011" y="36132"/>
                  <a:pt x="13646" y="36633"/>
                  <a:pt x="15383" y="36797"/>
                </a:cubicBezTo>
                <a:cubicBezTo>
                  <a:pt x="15933" y="36847"/>
                  <a:pt x="16481" y="36874"/>
                  <a:pt x="17031" y="36904"/>
                </a:cubicBezTo>
                <a:cubicBezTo>
                  <a:pt x="17406" y="36918"/>
                  <a:pt x="17781" y="36926"/>
                  <a:pt x="18156" y="36926"/>
                </a:cubicBezTo>
                <a:cubicBezTo>
                  <a:pt x="18710" y="36926"/>
                  <a:pt x="19263" y="36909"/>
                  <a:pt x="19816" y="36874"/>
                </a:cubicBezTo>
                <a:cubicBezTo>
                  <a:pt x="20416" y="36832"/>
                  <a:pt x="21016" y="36775"/>
                  <a:pt x="21616" y="36719"/>
                </a:cubicBezTo>
                <a:cubicBezTo>
                  <a:pt x="22673" y="36617"/>
                  <a:pt x="23709" y="36419"/>
                  <a:pt x="24723" y="36090"/>
                </a:cubicBezTo>
                <a:cubicBezTo>
                  <a:pt x="25745" y="35760"/>
                  <a:pt x="26694" y="35289"/>
                  <a:pt x="27551" y="34640"/>
                </a:cubicBezTo>
                <a:cubicBezTo>
                  <a:pt x="28444" y="33969"/>
                  <a:pt x="29207" y="33169"/>
                  <a:pt x="29928" y="32326"/>
                </a:cubicBezTo>
                <a:cubicBezTo>
                  <a:pt x="31035" y="31034"/>
                  <a:pt x="32014" y="29649"/>
                  <a:pt x="32914" y="28199"/>
                </a:cubicBezTo>
                <a:cubicBezTo>
                  <a:pt x="33428" y="27371"/>
                  <a:pt x="33863" y="26505"/>
                  <a:pt x="34177" y="25585"/>
                </a:cubicBezTo>
                <a:cubicBezTo>
                  <a:pt x="34614" y="24293"/>
                  <a:pt x="34792" y="22958"/>
                  <a:pt x="34828" y="21600"/>
                </a:cubicBezTo>
                <a:cubicBezTo>
                  <a:pt x="34849" y="20651"/>
                  <a:pt x="34820" y="19701"/>
                  <a:pt x="34792" y="18750"/>
                </a:cubicBezTo>
                <a:cubicBezTo>
                  <a:pt x="34763" y="17951"/>
                  <a:pt x="34720" y="17144"/>
                  <a:pt x="34671" y="16344"/>
                </a:cubicBezTo>
                <a:cubicBezTo>
                  <a:pt x="34621" y="15609"/>
                  <a:pt x="34578" y="14873"/>
                  <a:pt x="34499" y="14138"/>
                </a:cubicBezTo>
                <a:cubicBezTo>
                  <a:pt x="34407" y="13259"/>
                  <a:pt x="34213" y="12402"/>
                  <a:pt x="33942" y="11560"/>
                </a:cubicBezTo>
                <a:cubicBezTo>
                  <a:pt x="33534" y="10309"/>
                  <a:pt x="32914" y="9152"/>
                  <a:pt x="32215" y="8038"/>
                </a:cubicBezTo>
                <a:cubicBezTo>
                  <a:pt x="31642" y="7132"/>
                  <a:pt x="30972" y="6304"/>
                  <a:pt x="30165" y="5596"/>
                </a:cubicBezTo>
                <a:cubicBezTo>
                  <a:pt x="29628" y="5133"/>
                  <a:pt x="29078" y="4676"/>
                  <a:pt x="28514" y="4247"/>
                </a:cubicBezTo>
                <a:cubicBezTo>
                  <a:pt x="27407" y="3397"/>
                  <a:pt x="26223" y="2662"/>
                  <a:pt x="24958" y="2062"/>
                </a:cubicBezTo>
                <a:cubicBezTo>
                  <a:pt x="23971" y="1586"/>
                  <a:pt x="22952" y="1345"/>
                  <a:pt x="21901" y="1345"/>
                </a:cubicBezTo>
                <a:cubicBezTo>
                  <a:pt x="21455" y="1345"/>
                  <a:pt x="21003" y="1388"/>
                  <a:pt x="20545" y="1476"/>
                </a:cubicBezTo>
                <a:cubicBezTo>
                  <a:pt x="19816" y="1620"/>
                  <a:pt x="19088" y="1791"/>
                  <a:pt x="18366" y="1969"/>
                </a:cubicBezTo>
                <a:cubicBezTo>
                  <a:pt x="17374" y="2220"/>
                  <a:pt x="16382" y="2468"/>
                  <a:pt x="15396" y="2748"/>
                </a:cubicBezTo>
                <a:cubicBezTo>
                  <a:pt x="13811" y="3205"/>
                  <a:pt x="12419" y="4026"/>
                  <a:pt x="11184" y="5118"/>
                </a:cubicBezTo>
                <a:cubicBezTo>
                  <a:pt x="9991" y="6168"/>
                  <a:pt x="8940" y="7346"/>
                  <a:pt x="8020" y="8638"/>
                </a:cubicBezTo>
                <a:cubicBezTo>
                  <a:pt x="7519" y="9339"/>
                  <a:pt x="7098" y="10088"/>
                  <a:pt x="6791" y="10895"/>
                </a:cubicBezTo>
                <a:cubicBezTo>
                  <a:pt x="6520" y="11588"/>
                  <a:pt x="6306" y="12302"/>
                  <a:pt x="6128" y="13024"/>
                </a:cubicBezTo>
                <a:cubicBezTo>
                  <a:pt x="5848" y="14145"/>
                  <a:pt x="5641" y="15280"/>
                  <a:pt x="5656" y="16445"/>
                </a:cubicBezTo>
                <a:cubicBezTo>
                  <a:pt x="5663" y="16765"/>
                  <a:pt x="5649" y="17088"/>
                  <a:pt x="5677" y="17408"/>
                </a:cubicBezTo>
                <a:cubicBezTo>
                  <a:pt x="5706" y="17758"/>
                  <a:pt x="5769" y="18107"/>
                  <a:pt x="5812" y="18459"/>
                </a:cubicBezTo>
                <a:cubicBezTo>
                  <a:pt x="5963" y="19658"/>
                  <a:pt x="6112" y="20858"/>
                  <a:pt x="6263" y="22049"/>
                </a:cubicBezTo>
                <a:cubicBezTo>
                  <a:pt x="6405" y="23129"/>
                  <a:pt x="6678" y="24164"/>
                  <a:pt x="7084" y="25170"/>
                </a:cubicBezTo>
                <a:cubicBezTo>
                  <a:pt x="7578" y="26385"/>
                  <a:pt x="8248" y="27506"/>
                  <a:pt x="8998" y="28578"/>
                </a:cubicBezTo>
                <a:cubicBezTo>
                  <a:pt x="9512" y="29320"/>
                  <a:pt x="10140" y="29949"/>
                  <a:pt x="10904" y="30447"/>
                </a:cubicBezTo>
                <a:cubicBezTo>
                  <a:pt x="11398" y="30770"/>
                  <a:pt x="11896" y="31099"/>
                  <a:pt x="12390" y="31426"/>
                </a:cubicBezTo>
                <a:cubicBezTo>
                  <a:pt x="13053" y="31861"/>
                  <a:pt x="13712" y="32312"/>
                  <a:pt x="14375" y="32741"/>
                </a:cubicBezTo>
                <a:cubicBezTo>
                  <a:pt x="14911" y="33077"/>
                  <a:pt x="15489" y="33327"/>
                  <a:pt x="16111" y="33455"/>
                </a:cubicBezTo>
                <a:cubicBezTo>
                  <a:pt x="16567" y="33555"/>
                  <a:pt x="17024" y="33584"/>
                  <a:pt x="17489" y="33604"/>
                </a:cubicBezTo>
                <a:cubicBezTo>
                  <a:pt x="17599" y="33609"/>
                  <a:pt x="17709" y="33612"/>
                  <a:pt x="17819" y="33612"/>
                </a:cubicBezTo>
                <a:cubicBezTo>
                  <a:pt x="18383" y="33612"/>
                  <a:pt x="18937" y="33547"/>
                  <a:pt x="19480" y="33404"/>
                </a:cubicBezTo>
                <a:cubicBezTo>
                  <a:pt x="20603" y="33112"/>
                  <a:pt x="21681" y="32718"/>
                  <a:pt x="22745" y="32256"/>
                </a:cubicBezTo>
                <a:cubicBezTo>
                  <a:pt x="24015" y="31699"/>
                  <a:pt x="25116" y="30912"/>
                  <a:pt x="25979" y="29813"/>
                </a:cubicBezTo>
                <a:cubicBezTo>
                  <a:pt x="26437" y="29220"/>
                  <a:pt x="26843" y="28598"/>
                  <a:pt x="27222" y="27955"/>
                </a:cubicBezTo>
                <a:cubicBezTo>
                  <a:pt x="27758" y="27035"/>
                  <a:pt x="28300" y="26120"/>
                  <a:pt x="28821" y="25186"/>
                </a:cubicBezTo>
                <a:cubicBezTo>
                  <a:pt x="29351" y="24235"/>
                  <a:pt x="29693" y="23206"/>
                  <a:pt x="30007" y="22164"/>
                </a:cubicBezTo>
                <a:cubicBezTo>
                  <a:pt x="30400" y="20879"/>
                  <a:pt x="30643" y="19564"/>
                  <a:pt x="30706" y="18229"/>
                </a:cubicBezTo>
                <a:cubicBezTo>
                  <a:pt x="30736" y="17694"/>
                  <a:pt x="30722" y="17158"/>
                  <a:pt x="30672" y="16630"/>
                </a:cubicBezTo>
                <a:cubicBezTo>
                  <a:pt x="30578" y="15579"/>
                  <a:pt x="30393" y="14551"/>
                  <a:pt x="30129" y="13531"/>
                </a:cubicBezTo>
                <a:cubicBezTo>
                  <a:pt x="29928" y="12788"/>
                  <a:pt x="29678" y="12066"/>
                  <a:pt x="29328" y="11380"/>
                </a:cubicBezTo>
                <a:cubicBezTo>
                  <a:pt x="28458" y="9667"/>
                  <a:pt x="27236" y="8225"/>
                  <a:pt x="25815" y="6940"/>
                </a:cubicBezTo>
                <a:cubicBezTo>
                  <a:pt x="24915" y="6126"/>
                  <a:pt x="23873" y="5526"/>
                  <a:pt x="22788" y="4989"/>
                </a:cubicBezTo>
                <a:cubicBezTo>
                  <a:pt x="21895" y="4554"/>
                  <a:pt x="20960" y="4268"/>
                  <a:pt x="19967" y="4204"/>
                </a:cubicBezTo>
                <a:cubicBezTo>
                  <a:pt x="19741" y="4188"/>
                  <a:pt x="19515" y="4179"/>
                  <a:pt x="19290" y="4179"/>
                </a:cubicBezTo>
                <a:cubicBezTo>
                  <a:pt x="18615" y="4179"/>
                  <a:pt x="17948" y="4260"/>
                  <a:pt x="17288" y="4468"/>
                </a:cubicBezTo>
                <a:cubicBezTo>
                  <a:pt x="16510" y="4712"/>
                  <a:pt x="15775" y="5048"/>
                  <a:pt x="15060" y="5447"/>
                </a:cubicBezTo>
                <a:cubicBezTo>
                  <a:pt x="14118" y="5982"/>
                  <a:pt x="13247" y="6618"/>
                  <a:pt x="12512" y="7418"/>
                </a:cubicBezTo>
                <a:cubicBezTo>
                  <a:pt x="11533" y="8467"/>
                  <a:pt x="10776" y="9667"/>
                  <a:pt x="10169" y="10961"/>
                </a:cubicBezTo>
                <a:cubicBezTo>
                  <a:pt x="9855" y="11617"/>
                  <a:pt x="9662" y="12316"/>
                  <a:pt x="9555" y="13031"/>
                </a:cubicBezTo>
                <a:cubicBezTo>
                  <a:pt x="9447" y="13746"/>
                  <a:pt x="9463" y="14465"/>
                  <a:pt x="9454" y="15180"/>
                </a:cubicBezTo>
                <a:cubicBezTo>
                  <a:pt x="9447" y="15681"/>
                  <a:pt x="9483" y="16172"/>
                  <a:pt x="9506" y="16673"/>
                </a:cubicBezTo>
                <a:cubicBezTo>
                  <a:pt x="9526" y="17122"/>
                  <a:pt x="9562" y="17573"/>
                  <a:pt x="9583" y="18022"/>
                </a:cubicBezTo>
                <a:cubicBezTo>
                  <a:pt x="9634" y="18851"/>
                  <a:pt x="9734" y="19679"/>
                  <a:pt x="9876" y="20500"/>
                </a:cubicBezTo>
                <a:cubicBezTo>
                  <a:pt x="10105" y="21835"/>
                  <a:pt x="10577" y="23078"/>
                  <a:pt x="11290" y="24228"/>
                </a:cubicBezTo>
                <a:cubicBezTo>
                  <a:pt x="11862" y="25150"/>
                  <a:pt x="12512" y="26007"/>
                  <a:pt x="13204" y="26841"/>
                </a:cubicBezTo>
                <a:cubicBezTo>
                  <a:pt x="13953" y="27757"/>
                  <a:pt x="14882" y="28463"/>
                  <a:pt x="15960" y="28956"/>
                </a:cubicBezTo>
                <a:cubicBezTo>
                  <a:pt x="16797" y="29341"/>
                  <a:pt x="17652" y="29530"/>
                  <a:pt x="18521" y="29530"/>
                </a:cubicBezTo>
                <a:cubicBezTo>
                  <a:pt x="19070" y="29530"/>
                  <a:pt x="19623" y="29455"/>
                  <a:pt x="20181" y="29306"/>
                </a:cubicBezTo>
                <a:cubicBezTo>
                  <a:pt x="21580" y="28927"/>
                  <a:pt x="22881" y="28320"/>
                  <a:pt x="24094" y="27520"/>
                </a:cubicBezTo>
                <a:cubicBezTo>
                  <a:pt x="24631" y="27164"/>
                  <a:pt x="25109" y="26749"/>
                  <a:pt x="25522" y="26264"/>
                </a:cubicBezTo>
                <a:cubicBezTo>
                  <a:pt x="26243" y="25450"/>
                  <a:pt x="26737" y="24500"/>
                  <a:pt x="27073" y="23472"/>
                </a:cubicBezTo>
                <a:cubicBezTo>
                  <a:pt x="27565" y="21979"/>
                  <a:pt x="27980" y="20464"/>
                  <a:pt x="28365" y="18944"/>
                </a:cubicBezTo>
                <a:cubicBezTo>
                  <a:pt x="28643" y="17873"/>
                  <a:pt x="28758" y="16788"/>
                  <a:pt x="28679" y="15681"/>
                </a:cubicBezTo>
                <a:cubicBezTo>
                  <a:pt x="28622" y="14937"/>
                  <a:pt x="28435" y="14224"/>
                  <a:pt x="28221" y="13523"/>
                </a:cubicBezTo>
                <a:cubicBezTo>
                  <a:pt x="27765" y="12023"/>
                  <a:pt x="27064" y="10661"/>
                  <a:pt x="26015" y="9488"/>
                </a:cubicBezTo>
                <a:cubicBezTo>
                  <a:pt x="25165" y="8532"/>
                  <a:pt x="24130" y="7853"/>
                  <a:pt x="22894" y="7497"/>
                </a:cubicBezTo>
                <a:cubicBezTo>
                  <a:pt x="22186" y="7287"/>
                  <a:pt x="21468" y="7187"/>
                  <a:pt x="20747" y="7187"/>
                </a:cubicBezTo>
                <a:cubicBezTo>
                  <a:pt x="20140" y="7187"/>
                  <a:pt x="19531" y="7258"/>
                  <a:pt x="18923" y="7396"/>
                </a:cubicBezTo>
                <a:cubicBezTo>
                  <a:pt x="17917" y="7625"/>
                  <a:pt x="16975" y="8011"/>
                  <a:pt x="16096" y="8561"/>
                </a:cubicBezTo>
                <a:cubicBezTo>
                  <a:pt x="15317" y="9060"/>
                  <a:pt x="14632" y="9660"/>
                  <a:pt x="14011" y="10338"/>
                </a:cubicBezTo>
                <a:cubicBezTo>
                  <a:pt x="13340" y="11067"/>
                  <a:pt x="12733" y="11838"/>
                  <a:pt x="12291" y="12724"/>
                </a:cubicBezTo>
                <a:cubicBezTo>
                  <a:pt x="11847" y="13602"/>
                  <a:pt x="11576" y="14524"/>
                  <a:pt x="11526" y="15509"/>
                </a:cubicBezTo>
                <a:cubicBezTo>
                  <a:pt x="11483" y="16316"/>
                  <a:pt x="11540" y="17115"/>
                  <a:pt x="11675" y="17915"/>
                </a:cubicBezTo>
                <a:cubicBezTo>
                  <a:pt x="11948" y="19537"/>
                  <a:pt x="12462" y="21072"/>
                  <a:pt x="13211" y="22536"/>
                </a:cubicBezTo>
                <a:cubicBezTo>
                  <a:pt x="13797" y="23671"/>
                  <a:pt x="14632" y="24550"/>
                  <a:pt x="15739" y="25177"/>
                </a:cubicBezTo>
                <a:cubicBezTo>
                  <a:pt x="16474" y="25596"/>
                  <a:pt x="17245" y="25803"/>
                  <a:pt x="18049" y="25803"/>
                </a:cubicBezTo>
                <a:cubicBezTo>
                  <a:pt x="18330" y="25803"/>
                  <a:pt x="18614" y="25778"/>
                  <a:pt x="18903" y="25727"/>
                </a:cubicBezTo>
                <a:cubicBezTo>
                  <a:pt x="19816" y="25571"/>
                  <a:pt x="20603" y="25143"/>
                  <a:pt x="21289" y="24528"/>
                </a:cubicBezTo>
                <a:cubicBezTo>
                  <a:pt x="22380" y="23542"/>
                  <a:pt x="23208" y="22365"/>
                  <a:pt x="23787" y="21014"/>
                </a:cubicBezTo>
                <a:cubicBezTo>
                  <a:pt x="24173" y="20121"/>
                  <a:pt x="24552" y="19221"/>
                  <a:pt x="24937" y="18322"/>
                </a:cubicBezTo>
                <a:cubicBezTo>
                  <a:pt x="25123" y="17886"/>
                  <a:pt x="25280" y="17444"/>
                  <a:pt x="25380" y="16980"/>
                </a:cubicBezTo>
                <a:cubicBezTo>
                  <a:pt x="25530" y="16251"/>
                  <a:pt x="25573" y="15523"/>
                  <a:pt x="25373" y="14794"/>
                </a:cubicBezTo>
                <a:cubicBezTo>
                  <a:pt x="25165" y="14052"/>
                  <a:pt x="24879" y="13331"/>
                  <a:pt x="24536" y="12638"/>
                </a:cubicBezTo>
                <a:cubicBezTo>
                  <a:pt x="24288" y="12138"/>
                  <a:pt x="23937" y="11709"/>
                  <a:pt x="23481" y="11374"/>
                </a:cubicBezTo>
                <a:cubicBezTo>
                  <a:pt x="23224" y="11188"/>
                  <a:pt x="22951" y="11010"/>
                  <a:pt x="22673" y="10846"/>
                </a:cubicBezTo>
                <a:cubicBezTo>
                  <a:pt x="21948" y="10413"/>
                  <a:pt x="21162" y="10237"/>
                  <a:pt x="20346" y="10237"/>
                </a:cubicBezTo>
                <a:cubicBezTo>
                  <a:pt x="20150" y="10237"/>
                  <a:pt x="19952" y="10247"/>
                  <a:pt x="19753" y="10266"/>
                </a:cubicBezTo>
                <a:cubicBezTo>
                  <a:pt x="19117" y="10325"/>
                  <a:pt x="18553" y="10582"/>
                  <a:pt x="18039" y="10952"/>
                </a:cubicBezTo>
                <a:cubicBezTo>
                  <a:pt x="17252" y="11509"/>
                  <a:pt x="16675" y="12253"/>
                  <a:pt x="16246" y="13103"/>
                </a:cubicBezTo>
                <a:cubicBezTo>
                  <a:pt x="15753" y="14052"/>
                  <a:pt x="15439" y="15074"/>
                  <a:pt x="15175" y="16102"/>
                </a:cubicBezTo>
                <a:cubicBezTo>
                  <a:pt x="14954" y="16993"/>
                  <a:pt x="14796" y="17893"/>
                  <a:pt x="14810" y="18815"/>
                </a:cubicBezTo>
                <a:cubicBezTo>
                  <a:pt x="14810" y="18944"/>
                  <a:pt x="14832" y="19072"/>
                  <a:pt x="14839" y="19201"/>
                </a:cubicBezTo>
                <a:cubicBezTo>
                  <a:pt x="14868" y="19929"/>
                  <a:pt x="15017" y="20635"/>
                  <a:pt x="15297" y="21307"/>
                </a:cubicBezTo>
                <a:cubicBezTo>
                  <a:pt x="15453" y="21686"/>
                  <a:pt x="15667" y="22029"/>
                  <a:pt x="16003" y="22272"/>
                </a:cubicBezTo>
                <a:cubicBezTo>
                  <a:pt x="16387" y="22553"/>
                  <a:pt x="16801" y="22713"/>
                  <a:pt x="17243" y="22713"/>
                </a:cubicBezTo>
                <a:cubicBezTo>
                  <a:pt x="17418" y="22713"/>
                  <a:pt x="17598" y="22688"/>
                  <a:pt x="17782" y="22636"/>
                </a:cubicBezTo>
                <a:cubicBezTo>
                  <a:pt x="18281" y="22493"/>
                  <a:pt x="18718" y="22229"/>
                  <a:pt x="19110" y="21887"/>
                </a:cubicBezTo>
                <a:cubicBezTo>
                  <a:pt x="19952" y="21143"/>
                  <a:pt x="20637" y="20272"/>
                  <a:pt x="21230" y="19323"/>
                </a:cubicBezTo>
                <a:cubicBezTo>
                  <a:pt x="21381" y="19079"/>
                  <a:pt x="21494" y="18829"/>
                  <a:pt x="21559" y="18551"/>
                </a:cubicBezTo>
                <a:cubicBezTo>
                  <a:pt x="21717" y="17915"/>
                  <a:pt x="21688" y="17273"/>
                  <a:pt x="21537" y="16644"/>
                </a:cubicBezTo>
                <a:cubicBezTo>
                  <a:pt x="21409" y="16066"/>
                  <a:pt x="21223" y="15502"/>
                  <a:pt x="21059" y="14930"/>
                </a:cubicBezTo>
                <a:cubicBezTo>
                  <a:pt x="20996" y="14709"/>
                  <a:pt x="20917" y="14488"/>
                  <a:pt x="20838" y="14273"/>
                </a:cubicBezTo>
                <a:cubicBezTo>
                  <a:pt x="20752" y="14030"/>
                  <a:pt x="20574" y="13881"/>
                  <a:pt x="20331" y="13802"/>
                </a:cubicBezTo>
                <a:cubicBezTo>
                  <a:pt x="20129" y="13737"/>
                  <a:pt x="19924" y="13708"/>
                  <a:pt x="19714" y="13708"/>
                </a:cubicBezTo>
                <a:cubicBezTo>
                  <a:pt x="19649" y="13708"/>
                  <a:pt x="19583" y="13711"/>
                  <a:pt x="19516" y="13716"/>
                </a:cubicBezTo>
                <a:cubicBezTo>
                  <a:pt x="18831" y="13788"/>
                  <a:pt x="18217" y="14066"/>
                  <a:pt x="17653" y="14452"/>
                </a:cubicBezTo>
                <a:cubicBezTo>
                  <a:pt x="17417" y="14616"/>
                  <a:pt x="17268" y="14837"/>
                  <a:pt x="17182" y="15108"/>
                </a:cubicBezTo>
                <a:cubicBezTo>
                  <a:pt x="17132" y="15280"/>
                  <a:pt x="17090" y="15451"/>
                  <a:pt x="17060" y="15622"/>
                </a:cubicBezTo>
                <a:cubicBezTo>
                  <a:pt x="16975" y="16066"/>
                  <a:pt x="16975" y="16508"/>
                  <a:pt x="16988" y="16951"/>
                </a:cubicBezTo>
                <a:cubicBezTo>
                  <a:pt x="16995" y="17151"/>
                  <a:pt x="17018" y="17365"/>
                  <a:pt x="17074" y="17559"/>
                </a:cubicBezTo>
                <a:cubicBezTo>
                  <a:pt x="17160" y="17859"/>
                  <a:pt x="17203" y="18173"/>
                  <a:pt x="17232" y="18479"/>
                </a:cubicBezTo>
                <a:cubicBezTo>
                  <a:pt x="17246" y="18608"/>
                  <a:pt x="17275" y="18736"/>
                  <a:pt x="17304" y="18865"/>
                </a:cubicBezTo>
                <a:cubicBezTo>
                  <a:pt x="17331" y="19000"/>
                  <a:pt x="17424" y="19072"/>
                  <a:pt x="17561" y="19086"/>
                </a:cubicBezTo>
                <a:cubicBezTo>
                  <a:pt x="17655" y="19100"/>
                  <a:pt x="17747" y="19107"/>
                  <a:pt x="17838" y="19107"/>
                </a:cubicBezTo>
                <a:cubicBezTo>
                  <a:pt x="18231" y="19107"/>
                  <a:pt x="18593" y="18977"/>
                  <a:pt x="18889" y="18694"/>
                </a:cubicBezTo>
                <a:cubicBezTo>
                  <a:pt x="19424" y="18193"/>
                  <a:pt x="19503" y="17544"/>
                  <a:pt x="19388" y="16858"/>
                </a:cubicBezTo>
                <a:cubicBezTo>
                  <a:pt x="19309" y="16394"/>
                  <a:pt x="19189" y="15944"/>
                  <a:pt x="19067" y="15487"/>
                </a:cubicBezTo>
                <a:cubicBezTo>
                  <a:pt x="19045" y="15387"/>
                  <a:pt x="19018" y="15266"/>
                  <a:pt x="18910" y="15216"/>
                </a:cubicBezTo>
                <a:cubicBezTo>
                  <a:pt x="18876" y="15201"/>
                  <a:pt x="18837" y="15194"/>
                  <a:pt x="18797" y="15194"/>
                </a:cubicBezTo>
                <a:cubicBezTo>
                  <a:pt x="18664" y="15194"/>
                  <a:pt x="18511" y="15267"/>
                  <a:pt x="18445" y="15365"/>
                </a:cubicBezTo>
                <a:cubicBezTo>
                  <a:pt x="18296" y="15595"/>
                  <a:pt x="18138" y="15816"/>
                  <a:pt x="17989" y="16037"/>
                </a:cubicBezTo>
                <a:cubicBezTo>
                  <a:pt x="17960" y="16080"/>
                  <a:pt x="17938" y="16130"/>
                  <a:pt x="17895" y="16208"/>
                </a:cubicBezTo>
                <a:cubicBezTo>
                  <a:pt x="17996" y="16166"/>
                  <a:pt x="18060" y="16136"/>
                  <a:pt x="18118" y="16116"/>
                </a:cubicBezTo>
                <a:cubicBezTo>
                  <a:pt x="18172" y="16091"/>
                  <a:pt x="18225" y="16081"/>
                  <a:pt x="18279" y="16081"/>
                </a:cubicBezTo>
                <a:cubicBezTo>
                  <a:pt x="18367" y="16081"/>
                  <a:pt x="18454" y="16109"/>
                  <a:pt x="18538" y="16145"/>
                </a:cubicBezTo>
                <a:cubicBezTo>
                  <a:pt x="18646" y="16188"/>
                  <a:pt x="18632" y="16301"/>
                  <a:pt x="18653" y="16387"/>
                </a:cubicBezTo>
                <a:cubicBezTo>
                  <a:pt x="18745" y="16693"/>
                  <a:pt x="18810" y="17016"/>
                  <a:pt x="18923" y="17316"/>
                </a:cubicBezTo>
                <a:cubicBezTo>
                  <a:pt x="19018" y="17559"/>
                  <a:pt x="18953" y="17758"/>
                  <a:pt x="18817" y="17945"/>
                </a:cubicBezTo>
                <a:cubicBezTo>
                  <a:pt x="18725" y="18065"/>
                  <a:pt x="18623" y="18179"/>
                  <a:pt x="18510" y="18279"/>
                </a:cubicBezTo>
                <a:cubicBezTo>
                  <a:pt x="18347" y="18417"/>
                  <a:pt x="18169" y="18461"/>
                  <a:pt x="17981" y="18461"/>
                </a:cubicBezTo>
                <a:cubicBezTo>
                  <a:pt x="17856" y="18461"/>
                  <a:pt x="17727" y="18441"/>
                  <a:pt x="17595" y="18416"/>
                </a:cubicBezTo>
                <a:cubicBezTo>
                  <a:pt x="17581" y="18294"/>
                  <a:pt x="17575" y="18193"/>
                  <a:pt x="17561" y="18094"/>
                </a:cubicBezTo>
                <a:cubicBezTo>
                  <a:pt x="17532" y="17859"/>
                  <a:pt x="17532" y="17616"/>
                  <a:pt x="17467" y="17388"/>
                </a:cubicBezTo>
                <a:cubicBezTo>
                  <a:pt x="17338" y="16908"/>
                  <a:pt x="17331" y="16430"/>
                  <a:pt x="17354" y="15944"/>
                </a:cubicBezTo>
                <a:cubicBezTo>
                  <a:pt x="17367" y="15645"/>
                  <a:pt x="17439" y="15374"/>
                  <a:pt x="17703" y="15194"/>
                </a:cubicBezTo>
                <a:cubicBezTo>
                  <a:pt x="18260" y="14817"/>
                  <a:pt x="18853" y="14537"/>
                  <a:pt x="19539" y="14501"/>
                </a:cubicBezTo>
                <a:cubicBezTo>
                  <a:pt x="19573" y="14500"/>
                  <a:pt x="19607" y="14500"/>
                  <a:pt x="19639" y="14500"/>
                </a:cubicBezTo>
                <a:cubicBezTo>
                  <a:pt x="20157" y="14500"/>
                  <a:pt x="20364" y="14662"/>
                  <a:pt x="20538" y="15187"/>
                </a:cubicBezTo>
                <a:cubicBezTo>
                  <a:pt x="20723" y="15759"/>
                  <a:pt x="20894" y="16337"/>
                  <a:pt x="20989" y="16930"/>
                </a:cubicBezTo>
                <a:cubicBezTo>
                  <a:pt x="21002" y="17059"/>
                  <a:pt x="21002" y="17194"/>
                  <a:pt x="20973" y="17316"/>
                </a:cubicBezTo>
                <a:cubicBezTo>
                  <a:pt x="20881" y="17837"/>
                  <a:pt x="20660" y="18301"/>
                  <a:pt x="20373" y="18743"/>
                </a:cubicBezTo>
                <a:cubicBezTo>
                  <a:pt x="19967" y="19372"/>
                  <a:pt x="19510" y="19972"/>
                  <a:pt x="19018" y="20543"/>
                </a:cubicBezTo>
                <a:cubicBezTo>
                  <a:pt x="18659" y="20951"/>
                  <a:pt x="18267" y="21314"/>
                  <a:pt x="17789" y="21587"/>
                </a:cubicBezTo>
                <a:cubicBezTo>
                  <a:pt x="17582" y="21701"/>
                  <a:pt x="17374" y="21750"/>
                  <a:pt x="17160" y="21750"/>
                </a:cubicBezTo>
                <a:cubicBezTo>
                  <a:pt x="17040" y="21750"/>
                  <a:pt x="16919" y="21735"/>
                  <a:pt x="16796" y="21707"/>
                </a:cubicBezTo>
                <a:cubicBezTo>
                  <a:pt x="16233" y="21578"/>
                  <a:pt x="15854" y="21215"/>
                  <a:pt x="15633" y="20701"/>
                </a:cubicBezTo>
                <a:cubicBezTo>
                  <a:pt x="15403" y="20180"/>
                  <a:pt x="15275" y="19622"/>
                  <a:pt x="15254" y="19050"/>
                </a:cubicBezTo>
                <a:cubicBezTo>
                  <a:pt x="15239" y="18815"/>
                  <a:pt x="15239" y="18579"/>
                  <a:pt x="15254" y="18337"/>
                </a:cubicBezTo>
                <a:cubicBezTo>
                  <a:pt x="15261" y="18087"/>
                  <a:pt x="15275" y="17837"/>
                  <a:pt x="15317" y="17586"/>
                </a:cubicBezTo>
                <a:cubicBezTo>
                  <a:pt x="15475" y="16565"/>
                  <a:pt x="15753" y="15573"/>
                  <a:pt x="16118" y="14609"/>
                </a:cubicBezTo>
                <a:cubicBezTo>
                  <a:pt x="16467" y="13694"/>
                  <a:pt x="16946" y="12873"/>
                  <a:pt x="17653" y="12188"/>
                </a:cubicBezTo>
                <a:cubicBezTo>
                  <a:pt x="18348" y="11505"/>
                  <a:pt x="19143" y="11155"/>
                  <a:pt x="20055" y="11155"/>
                </a:cubicBezTo>
                <a:cubicBezTo>
                  <a:pt x="20278" y="11155"/>
                  <a:pt x="20508" y="11176"/>
                  <a:pt x="20745" y="11218"/>
                </a:cubicBezTo>
                <a:cubicBezTo>
                  <a:pt x="21553" y="11360"/>
                  <a:pt x="22281" y="11696"/>
                  <a:pt x="22944" y="12160"/>
                </a:cubicBezTo>
                <a:cubicBezTo>
                  <a:pt x="23438" y="12503"/>
                  <a:pt x="23823" y="12938"/>
                  <a:pt x="24116" y="13459"/>
                </a:cubicBezTo>
                <a:cubicBezTo>
                  <a:pt x="24480" y="14116"/>
                  <a:pt x="24730" y="14817"/>
                  <a:pt x="24922" y="15530"/>
                </a:cubicBezTo>
                <a:cubicBezTo>
                  <a:pt x="24980" y="15717"/>
                  <a:pt x="25001" y="15909"/>
                  <a:pt x="25008" y="16102"/>
                </a:cubicBezTo>
                <a:cubicBezTo>
                  <a:pt x="25037" y="16608"/>
                  <a:pt x="24879" y="17079"/>
                  <a:pt x="24680" y="17544"/>
                </a:cubicBezTo>
                <a:cubicBezTo>
                  <a:pt x="24331" y="18358"/>
                  <a:pt x="23979" y="19172"/>
                  <a:pt x="23630" y="19986"/>
                </a:cubicBezTo>
                <a:cubicBezTo>
                  <a:pt x="23380" y="20593"/>
                  <a:pt x="23131" y="21201"/>
                  <a:pt x="22766" y="21749"/>
                </a:cubicBezTo>
                <a:cubicBezTo>
                  <a:pt x="22231" y="22586"/>
                  <a:pt x="21609" y="23350"/>
                  <a:pt x="20809" y="23943"/>
                </a:cubicBezTo>
                <a:cubicBezTo>
                  <a:pt x="20123" y="24442"/>
                  <a:pt x="19374" y="24807"/>
                  <a:pt x="18495" y="24843"/>
                </a:cubicBezTo>
                <a:cubicBezTo>
                  <a:pt x="18420" y="24846"/>
                  <a:pt x="18346" y="24847"/>
                  <a:pt x="18271" y="24847"/>
                </a:cubicBezTo>
                <a:cubicBezTo>
                  <a:pt x="17545" y="24847"/>
                  <a:pt x="16844" y="24719"/>
                  <a:pt x="16203" y="24349"/>
                </a:cubicBezTo>
                <a:cubicBezTo>
                  <a:pt x="15161" y="23743"/>
                  <a:pt x="14318" y="22929"/>
                  <a:pt x="13775" y="21835"/>
                </a:cubicBezTo>
                <a:cubicBezTo>
                  <a:pt x="13190" y="20665"/>
                  <a:pt x="12769" y="19444"/>
                  <a:pt x="12462" y="18179"/>
                </a:cubicBezTo>
                <a:cubicBezTo>
                  <a:pt x="12248" y="17280"/>
                  <a:pt x="12083" y="16380"/>
                  <a:pt x="12169" y="15444"/>
                </a:cubicBezTo>
                <a:cubicBezTo>
                  <a:pt x="12219" y="14902"/>
                  <a:pt x="12325" y="14380"/>
                  <a:pt x="12561" y="13888"/>
                </a:cubicBezTo>
                <a:cubicBezTo>
                  <a:pt x="13376" y="12138"/>
                  <a:pt x="14568" y="10703"/>
                  <a:pt x="16132" y="9581"/>
                </a:cubicBezTo>
                <a:cubicBezTo>
                  <a:pt x="17424" y="8647"/>
                  <a:pt x="18867" y="8117"/>
                  <a:pt x="20481" y="8097"/>
                </a:cubicBezTo>
                <a:cubicBezTo>
                  <a:pt x="20522" y="8096"/>
                  <a:pt x="20562" y="8096"/>
                  <a:pt x="20602" y="8096"/>
                </a:cubicBezTo>
                <a:cubicBezTo>
                  <a:pt x="21905" y="8096"/>
                  <a:pt x="23107" y="8445"/>
                  <a:pt x="24223" y="9125"/>
                </a:cubicBezTo>
                <a:cubicBezTo>
                  <a:pt x="25116" y="9660"/>
                  <a:pt x="25815" y="10395"/>
                  <a:pt x="26408" y="11231"/>
                </a:cubicBezTo>
                <a:cubicBezTo>
                  <a:pt x="27073" y="12181"/>
                  <a:pt x="27565" y="13223"/>
                  <a:pt x="27894" y="14337"/>
                </a:cubicBezTo>
                <a:cubicBezTo>
                  <a:pt x="28086" y="14980"/>
                  <a:pt x="28250" y="15631"/>
                  <a:pt x="28293" y="16301"/>
                </a:cubicBezTo>
                <a:cubicBezTo>
                  <a:pt x="28336" y="17016"/>
                  <a:pt x="28300" y="17722"/>
                  <a:pt x="28115" y="18416"/>
                </a:cubicBezTo>
                <a:cubicBezTo>
                  <a:pt x="27815" y="19521"/>
                  <a:pt x="27493" y="20622"/>
                  <a:pt x="27179" y="21722"/>
                </a:cubicBezTo>
                <a:cubicBezTo>
                  <a:pt x="26936" y="22557"/>
                  <a:pt x="26629" y="23371"/>
                  <a:pt x="26243" y="24149"/>
                </a:cubicBezTo>
                <a:cubicBezTo>
                  <a:pt x="25772" y="25107"/>
                  <a:pt x="25145" y="25921"/>
                  <a:pt x="24252" y="26528"/>
                </a:cubicBezTo>
                <a:cubicBezTo>
                  <a:pt x="22973" y="27392"/>
                  <a:pt x="21580" y="28014"/>
                  <a:pt x="20089" y="28391"/>
                </a:cubicBezTo>
                <a:cubicBezTo>
                  <a:pt x="19599" y="28511"/>
                  <a:pt x="19109" y="28573"/>
                  <a:pt x="18619" y="28573"/>
                </a:cubicBezTo>
                <a:cubicBezTo>
                  <a:pt x="18295" y="28573"/>
                  <a:pt x="17971" y="28546"/>
                  <a:pt x="17647" y="28492"/>
                </a:cubicBezTo>
                <a:cubicBezTo>
                  <a:pt x="16132" y="28228"/>
                  <a:pt x="14882" y="27470"/>
                  <a:pt x="13847" y="26363"/>
                </a:cubicBezTo>
                <a:cubicBezTo>
                  <a:pt x="13112" y="25578"/>
                  <a:pt x="12483" y="24699"/>
                  <a:pt x="11862" y="23815"/>
                </a:cubicBezTo>
                <a:cubicBezTo>
                  <a:pt x="11254" y="22942"/>
                  <a:pt x="10834" y="21993"/>
                  <a:pt x="10568" y="20971"/>
                </a:cubicBezTo>
                <a:cubicBezTo>
                  <a:pt x="10268" y="19808"/>
                  <a:pt x="10140" y="18615"/>
                  <a:pt x="10054" y="17415"/>
                </a:cubicBezTo>
                <a:cubicBezTo>
                  <a:pt x="10011" y="16815"/>
                  <a:pt x="9977" y="16215"/>
                  <a:pt x="9968" y="15615"/>
                </a:cubicBezTo>
                <a:cubicBezTo>
                  <a:pt x="9955" y="14830"/>
                  <a:pt x="9919" y="14046"/>
                  <a:pt x="9998" y="13259"/>
                </a:cubicBezTo>
                <a:cubicBezTo>
                  <a:pt x="10047" y="12760"/>
                  <a:pt x="10176" y="12266"/>
                  <a:pt x="10354" y="11795"/>
                </a:cubicBezTo>
                <a:cubicBezTo>
                  <a:pt x="10568" y="11245"/>
                  <a:pt x="10848" y="10731"/>
                  <a:pt x="11154" y="10224"/>
                </a:cubicBezTo>
                <a:cubicBezTo>
                  <a:pt x="11718" y="9317"/>
                  <a:pt x="12340" y="8453"/>
                  <a:pt x="13132" y="7725"/>
                </a:cubicBezTo>
                <a:cubicBezTo>
                  <a:pt x="14118" y="6804"/>
                  <a:pt x="15232" y="6076"/>
                  <a:pt x="16474" y="5539"/>
                </a:cubicBezTo>
                <a:cubicBezTo>
                  <a:pt x="17304" y="5182"/>
                  <a:pt x="18155" y="5025"/>
                  <a:pt x="19024" y="5025"/>
                </a:cubicBezTo>
                <a:cubicBezTo>
                  <a:pt x="19404" y="5025"/>
                  <a:pt x="19788" y="5055"/>
                  <a:pt x="20175" y="5111"/>
                </a:cubicBezTo>
                <a:cubicBezTo>
                  <a:pt x="20996" y="5233"/>
                  <a:pt x="21774" y="5497"/>
                  <a:pt x="22523" y="5862"/>
                </a:cubicBezTo>
                <a:cubicBezTo>
                  <a:pt x="23745" y="6446"/>
                  <a:pt x="24872" y="7168"/>
                  <a:pt x="25851" y="8117"/>
                </a:cubicBezTo>
                <a:cubicBezTo>
                  <a:pt x="26859" y="9103"/>
                  <a:pt x="27750" y="10181"/>
                  <a:pt x="28507" y="11360"/>
                </a:cubicBezTo>
                <a:cubicBezTo>
                  <a:pt x="28992" y="12109"/>
                  <a:pt x="29351" y="12923"/>
                  <a:pt x="29585" y="13788"/>
                </a:cubicBezTo>
                <a:cubicBezTo>
                  <a:pt x="29815" y="14637"/>
                  <a:pt x="29978" y="15502"/>
                  <a:pt x="30107" y="16373"/>
                </a:cubicBezTo>
                <a:cubicBezTo>
                  <a:pt x="30165" y="16772"/>
                  <a:pt x="30235" y="17173"/>
                  <a:pt x="30257" y="17573"/>
                </a:cubicBezTo>
                <a:cubicBezTo>
                  <a:pt x="30271" y="17987"/>
                  <a:pt x="30257" y="18400"/>
                  <a:pt x="30228" y="18822"/>
                </a:cubicBezTo>
                <a:cubicBezTo>
                  <a:pt x="30165" y="19580"/>
                  <a:pt x="29978" y="20315"/>
                  <a:pt x="29779" y="21043"/>
                </a:cubicBezTo>
                <a:cubicBezTo>
                  <a:pt x="29457" y="22186"/>
                  <a:pt x="29100" y="23321"/>
                  <a:pt x="28543" y="24379"/>
                </a:cubicBezTo>
                <a:cubicBezTo>
                  <a:pt x="27822" y="25756"/>
                  <a:pt x="27022" y="27085"/>
                  <a:pt x="26158" y="28370"/>
                </a:cubicBezTo>
                <a:cubicBezTo>
                  <a:pt x="25287" y="29676"/>
                  <a:pt x="24108" y="30627"/>
                  <a:pt x="22687" y="31284"/>
                </a:cubicBezTo>
                <a:cubicBezTo>
                  <a:pt x="21717" y="31719"/>
                  <a:pt x="20723" y="32069"/>
                  <a:pt x="19703" y="32369"/>
                </a:cubicBezTo>
                <a:cubicBezTo>
                  <a:pt x="19162" y="32530"/>
                  <a:pt x="18613" y="32622"/>
                  <a:pt x="18049" y="32622"/>
                </a:cubicBezTo>
                <a:cubicBezTo>
                  <a:pt x="17989" y="32622"/>
                  <a:pt x="17928" y="32621"/>
                  <a:pt x="17868" y="32619"/>
                </a:cubicBezTo>
                <a:cubicBezTo>
                  <a:pt x="17674" y="32612"/>
                  <a:pt x="17482" y="32619"/>
                  <a:pt x="17288" y="32605"/>
                </a:cubicBezTo>
                <a:cubicBezTo>
                  <a:pt x="16560" y="32562"/>
                  <a:pt x="15854" y="32427"/>
                  <a:pt x="15196" y="32091"/>
                </a:cubicBezTo>
                <a:cubicBezTo>
                  <a:pt x="14853" y="31913"/>
                  <a:pt x="14519" y="31712"/>
                  <a:pt x="14190" y="31498"/>
                </a:cubicBezTo>
                <a:cubicBezTo>
                  <a:pt x="13148" y="30812"/>
                  <a:pt x="12104" y="30120"/>
                  <a:pt x="11069" y="29419"/>
                </a:cubicBezTo>
                <a:cubicBezTo>
                  <a:pt x="10433" y="28991"/>
                  <a:pt x="9898" y="28463"/>
                  <a:pt x="9447" y="27842"/>
                </a:cubicBezTo>
                <a:cubicBezTo>
                  <a:pt x="8870" y="27042"/>
                  <a:pt x="8369" y="26192"/>
                  <a:pt x="7920" y="25314"/>
                </a:cubicBezTo>
                <a:cubicBezTo>
                  <a:pt x="7440" y="24385"/>
                  <a:pt x="7106" y="23414"/>
                  <a:pt x="6913" y="22385"/>
                </a:cubicBezTo>
                <a:cubicBezTo>
                  <a:pt x="6734" y="21407"/>
                  <a:pt x="6642" y="20414"/>
                  <a:pt x="6520" y="19422"/>
                </a:cubicBezTo>
                <a:cubicBezTo>
                  <a:pt x="6441" y="18822"/>
                  <a:pt x="6369" y="18222"/>
                  <a:pt x="6284" y="17622"/>
                </a:cubicBezTo>
                <a:cubicBezTo>
                  <a:pt x="6191" y="16908"/>
                  <a:pt x="6148" y="16202"/>
                  <a:pt x="6220" y="15480"/>
                </a:cubicBezTo>
                <a:cubicBezTo>
                  <a:pt x="6313" y="14474"/>
                  <a:pt x="6534" y="13488"/>
                  <a:pt x="6806" y="12517"/>
                </a:cubicBezTo>
                <a:cubicBezTo>
                  <a:pt x="7226" y="11017"/>
                  <a:pt x="7927" y="9653"/>
                  <a:pt x="8890" y="8439"/>
                </a:cubicBezTo>
                <a:cubicBezTo>
                  <a:pt x="9634" y="7504"/>
                  <a:pt x="10448" y="6640"/>
                  <a:pt x="11348" y="5853"/>
                </a:cubicBezTo>
                <a:cubicBezTo>
                  <a:pt x="12404" y="4940"/>
                  <a:pt x="13576" y="4211"/>
                  <a:pt x="14896" y="3733"/>
                </a:cubicBezTo>
                <a:cubicBezTo>
                  <a:pt x="16217" y="3248"/>
                  <a:pt x="17568" y="2862"/>
                  <a:pt x="18939" y="2540"/>
                </a:cubicBezTo>
                <a:cubicBezTo>
                  <a:pt x="19710" y="2355"/>
                  <a:pt x="20488" y="2211"/>
                  <a:pt x="21289" y="2204"/>
                </a:cubicBezTo>
                <a:cubicBezTo>
                  <a:pt x="21767" y="2204"/>
                  <a:pt x="22245" y="2227"/>
                  <a:pt x="22716" y="2319"/>
                </a:cubicBezTo>
                <a:cubicBezTo>
                  <a:pt x="23637" y="2490"/>
                  <a:pt x="24494" y="2840"/>
                  <a:pt x="25308" y="3298"/>
                </a:cubicBezTo>
                <a:cubicBezTo>
                  <a:pt x="26559" y="3997"/>
                  <a:pt x="27736" y="4804"/>
                  <a:pt x="28837" y="5725"/>
                </a:cubicBezTo>
                <a:cubicBezTo>
                  <a:pt x="29472" y="6254"/>
                  <a:pt x="30093" y="6796"/>
                  <a:pt x="30650" y="7418"/>
                </a:cubicBezTo>
                <a:cubicBezTo>
                  <a:pt x="31229" y="8067"/>
                  <a:pt x="31707" y="8789"/>
                  <a:pt x="32156" y="9531"/>
                </a:cubicBezTo>
                <a:cubicBezTo>
                  <a:pt x="32914" y="10767"/>
                  <a:pt x="33449" y="12088"/>
                  <a:pt x="33771" y="13502"/>
                </a:cubicBezTo>
                <a:cubicBezTo>
                  <a:pt x="33963" y="14380"/>
                  <a:pt x="34048" y="15280"/>
                  <a:pt x="34120" y="16172"/>
                </a:cubicBezTo>
                <a:cubicBezTo>
                  <a:pt x="34170" y="16779"/>
                  <a:pt x="34220" y="17388"/>
                  <a:pt x="34249" y="17994"/>
                </a:cubicBezTo>
                <a:cubicBezTo>
                  <a:pt x="34285" y="18680"/>
                  <a:pt x="34306" y="19372"/>
                  <a:pt x="34328" y="20058"/>
                </a:cubicBezTo>
                <a:cubicBezTo>
                  <a:pt x="34335" y="20371"/>
                  <a:pt x="34299" y="20687"/>
                  <a:pt x="34299" y="21000"/>
                </a:cubicBezTo>
                <a:cubicBezTo>
                  <a:pt x="34299" y="21578"/>
                  <a:pt x="34285" y="22157"/>
                  <a:pt x="34220" y="22735"/>
                </a:cubicBezTo>
                <a:cubicBezTo>
                  <a:pt x="34134" y="23542"/>
                  <a:pt x="33949" y="24320"/>
                  <a:pt x="33656" y="25078"/>
                </a:cubicBezTo>
                <a:cubicBezTo>
                  <a:pt x="33371" y="25792"/>
                  <a:pt x="33006" y="26463"/>
                  <a:pt x="32607" y="27114"/>
                </a:cubicBezTo>
                <a:cubicBezTo>
                  <a:pt x="31536" y="28871"/>
                  <a:pt x="30364" y="30549"/>
                  <a:pt x="28979" y="32069"/>
                </a:cubicBezTo>
                <a:cubicBezTo>
                  <a:pt x="28444" y="32662"/>
                  <a:pt x="27858" y="33212"/>
                  <a:pt x="27208" y="33676"/>
                </a:cubicBezTo>
                <a:cubicBezTo>
                  <a:pt x="26173" y="34418"/>
                  <a:pt x="25023" y="34890"/>
                  <a:pt x="23787" y="35154"/>
                </a:cubicBezTo>
                <a:cubicBezTo>
                  <a:pt x="23016" y="35325"/>
                  <a:pt x="22238" y="35433"/>
                  <a:pt x="21460" y="35497"/>
                </a:cubicBezTo>
                <a:cubicBezTo>
                  <a:pt x="20603" y="35568"/>
                  <a:pt x="19753" y="35647"/>
                  <a:pt x="18903" y="35675"/>
                </a:cubicBezTo>
                <a:cubicBezTo>
                  <a:pt x="18571" y="35684"/>
                  <a:pt x="18238" y="35690"/>
                  <a:pt x="17906" y="35690"/>
                </a:cubicBezTo>
                <a:cubicBezTo>
                  <a:pt x="16979" y="35690"/>
                  <a:pt x="16052" y="35647"/>
                  <a:pt x="15132" y="35526"/>
                </a:cubicBezTo>
                <a:cubicBezTo>
                  <a:pt x="14382" y="35433"/>
                  <a:pt x="13633" y="35289"/>
                  <a:pt x="12911" y="35061"/>
                </a:cubicBezTo>
                <a:cubicBezTo>
                  <a:pt x="11441" y="34590"/>
                  <a:pt x="10097" y="33861"/>
                  <a:pt x="8841" y="32975"/>
                </a:cubicBezTo>
                <a:cubicBezTo>
                  <a:pt x="7012" y="31669"/>
                  <a:pt x="5463" y="30084"/>
                  <a:pt x="4114" y="28284"/>
                </a:cubicBezTo>
                <a:cubicBezTo>
                  <a:pt x="2770" y="26485"/>
                  <a:pt x="1850" y="24492"/>
                  <a:pt x="1329" y="22315"/>
                </a:cubicBezTo>
                <a:cubicBezTo>
                  <a:pt x="964" y="20800"/>
                  <a:pt x="743" y="19273"/>
                  <a:pt x="693" y="17722"/>
                </a:cubicBezTo>
                <a:cubicBezTo>
                  <a:pt x="664" y="16693"/>
                  <a:pt x="671" y="15674"/>
                  <a:pt x="815" y="14652"/>
                </a:cubicBezTo>
                <a:cubicBezTo>
                  <a:pt x="936" y="13802"/>
                  <a:pt x="1157" y="12974"/>
                  <a:pt x="1507" y="12181"/>
                </a:cubicBezTo>
                <a:cubicBezTo>
                  <a:pt x="1836" y="11416"/>
                  <a:pt x="2278" y="10717"/>
                  <a:pt x="2750" y="10038"/>
                </a:cubicBezTo>
                <a:cubicBezTo>
                  <a:pt x="3857" y="8460"/>
                  <a:pt x="5170" y="7082"/>
                  <a:pt x="6685" y="5882"/>
                </a:cubicBezTo>
                <a:cubicBezTo>
                  <a:pt x="7713" y="5068"/>
                  <a:pt x="8777" y="4283"/>
                  <a:pt x="9905" y="3598"/>
                </a:cubicBezTo>
                <a:cubicBezTo>
                  <a:pt x="11211" y="2797"/>
                  <a:pt x="12591" y="2168"/>
                  <a:pt x="14039" y="1670"/>
                </a:cubicBezTo>
                <a:cubicBezTo>
                  <a:pt x="14853" y="1390"/>
                  <a:pt x="15682" y="1183"/>
                  <a:pt x="16524" y="984"/>
                </a:cubicBezTo>
                <a:cubicBezTo>
                  <a:pt x="17396" y="777"/>
                  <a:pt x="18274" y="626"/>
                  <a:pt x="19167" y="540"/>
                </a:cubicBezTo>
                <a:cubicBezTo>
                  <a:pt x="19681" y="490"/>
                  <a:pt x="20202" y="463"/>
                  <a:pt x="20723" y="454"/>
                </a:cubicBezTo>
                <a:cubicBezTo>
                  <a:pt x="21602" y="454"/>
                  <a:pt x="22466" y="562"/>
                  <a:pt x="23323" y="770"/>
                </a:cubicBezTo>
                <a:cubicBezTo>
                  <a:pt x="23438" y="797"/>
                  <a:pt x="23559" y="826"/>
                  <a:pt x="23679" y="849"/>
                </a:cubicBezTo>
                <a:cubicBezTo>
                  <a:pt x="23697" y="852"/>
                  <a:pt x="23714" y="854"/>
                  <a:pt x="23729" y="854"/>
                </a:cubicBezTo>
                <a:cubicBezTo>
                  <a:pt x="23800" y="854"/>
                  <a:pt x="23842" y="814"/>
                  <a:pt x="23866" y="727"/>
                </a:cubicBezTo>
                <a:cubicBezTo>
                  <a:pt x="23530" y="562"/>
                  <a:pt x="22745" y="298"/>
                  <a:pt x="22360" y="240"/>
                </a:cubicBezTo>
                <a:cubicBezTo>
                  <a:pt x="21359" y="77"/>
                  <a:pt x="20360" y="34"/>
                  <a:pt x="19352" y="5"/>
                </a:cubicBezTo>
                <a:cubicBezTo>
                  <a:pt x="19253" y="2"/>
                  <a:pt x="19155" y="1"/>
                  <a:pt x="190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 name="Google Shape;61;p5"/>
          <p:cNvGrpSpPr/>
          <p:nvPr/>
        </p:nvGrpSpPr>
        <p:grpSpPr>
          <a:xfrm flipH="1">
            <a:off x="7930965" y="3986652"/>
            <a:ext cx="1349322" cy="1178509"/>
            <a:chOff x="4174688" y="2867426"/>
            <a:chExt cx="675133" cy="589667"/>
          </a:xfrm>
        </p:grpSpPr>
        <p:sp>
          <p:nvSpPr>
            <p:cNvPr id="62" name="Google Shape;62;p5"/>
            <p:cNvSpPr/>
            <p:nvPr/>
          </p:nvSpPr>
          <p:spPr>
            <a:xfrm>
              <a:off x="4174688" y="2867426"/>
              <a:ext cx="379395" cy="589667"/>
            </a:xfrm>
            <a:custGeom>
              <a:avLst/>
              <a:gdLst/>
              <a:ahLst/>
              <a:cxnLst/>
              <a:rect l="l" t="t" r="r" b="b"/>
              <a:pathLst>
                <a:path w="19288" h="29978" extrusionOk="0">
                  <a:moveTo>
                    <a:pt x="17185" y="522"/>
                  </a:moveTo>
                  <a:lnTo>
                    <a:pt x="17185" y="522"/>
                  </a:lnTo>
                  <a:cubicBezTo>
                    <a:pt x="17270" y="1656"/>
                    <a:pt x="17200" y="2800"/>
                    <a:pt x="17022" y="3927"/>
                  </a:cubicBezTo>
                  <a:cubicBezTo>
                    <a:pt x="16650" y="6191"/>
                    <a:pt x="15849" y="8370"/>
                    <a:pt x="14871" y="10440"/>
                  </a:cubicBezTo>
                  <a:cubicBezTo>
                    <a:pt x="14194" y="11883"/>
                    <a:pt x="13436" y="13311"/>
                    <a:pt x="12487" y="14605"/>
                  </a:cubicBezTo>
                  <a:cubicBezTo>
                    <a:pt x="12593" y="14411"/>
                    <a:pt x="12694" y="14219"/>
                    <a:pt x="12794" y="14026"/>
                  </a:cubicBezTo>
                  <a:cubicBezTo>
                    <a:pt x="14129" y="11383"/>
                    <a:pt x="15150" y="8591"/>
                    <a:pt x="15951" y="5735"/>
                  </a:cubicBezTo>
                  <a:cubicBezTo>
                    <a:pt x="15951" y="5726"/>
                    <a:pt x="15943" y="5722"/>
                    <a:pt x="15936" y="5722"/>
                  </a:cubicBezTo>
                  <a:cubicBezTo>
                    <a:pt x="15932" y="5722"/>
                    <a:pt x="15928" y="5724"/>
                    <a:pt x="15928" y="5727"/>
                  </a:cubicBezTo>
                  <a:cubicBezTo>
                    <a:pt x="15693" y="6514"/>
                    <a:pt x="15428" y="7292"/>
                    <a:pt x="15150" y="8063"/>
                  </a:cubicBezTo>
                  <a:cubicBezTo>
                    <a:pt x="14657" y="9441"/>
                    <a:pt x="14100" y="10805"/>
                    <a:pt x="13493" y="12140"/>
                  </a:cubicBezTo>
                  <a:cubicBezTo>
                    <a:pt x="13200" y="12797"/>
                    <a:pt x="12879" y="13448"/>
                    <a:pt x="12557" y="14098"/>
                  </a:cubicBezTo>
                  <a:cubicBezTo>
                    <a:pt x="12394" y="14418"/>
                    <a:pt x="12230" y="14740"/>
                    <a:pt x="12036" y="15040"/>
                  </a:cubicBezTo>
                  <a:cubicBezTo>
                    <a:pt x="12000" y="15090"/>
                    <a:pt x="11966" y="15140"/>
                    <a:pt x="11937" y="15189"/>
                  </a:cubicBezTo>
                  <a:cubicBezTo>
                    <a:pt x="12171" y="14733"/>
                    <a:pt x="12379" y="14269"/>
                    <a:pt x="12557" y="13791"/>
                  </a:cubicBezTo>
                  <a:cubicBezTo>
                    <a:pt x="12965" y="12661"/>
                    <a:pt x="13236" y="11498"/>
                    <a:pt x="13529" y="10341"/>
                  </a:cubicBezTo>
                  <a:cubicBezTo>
                    <a:pt x="13829" y="9177"/>
                    <a:pt x="14178" y="8027"/>
                    <a:pt x="14579" y="6892"/>
                  </a:cubicBezTo>
                  <a:cubicBezTo>
                    <a:pt x="15342" y="4728"/>
                    <a:pt x="16278" y="2628"/>
                    <a:pt x="17185" y="522"/>
                  </a:cubicBezTo>
                  <a:close/>
                  <a:moveTo>
                    <a:pt x="6495" y="3129"/>
                  </a:moveTo>
                  <a:lnTo>
                    <a:pt x="6495" y="3129"/>
                  </a:lnTo>
                  <a:cubicBezTo>
                    <a:pt x="7609" y="3499"/>
                    <a:pt x="8523" y="4321"/>
                    <a:pt x="9301" y="5170"/>
                  </a:cubicBezTo>
                  <a:cubicBezTo>
                    <a:pt x="10058" y="5999"/>
                    <a:pt x="10730" y="6920"/>
                    <a:pt x="11116" y="7984"/>
                  </a:cubicBezTo>
                  <a:cubicBezTo>
                    <a:pt x="11486" y="8976"/>
                    <a:pt x="11623" y="10034"/>
                    <a:pt x="11666" y="11091"/>
                  </a:cubicBezTo>
                  <a:cubicBezTo>
                    <a:pt x="11729" y="12519"/>
                    <a:pt x="11644" y="14012"/>
                    <a:pt x="11159" y="15354"/>
                  </a:cubicBezTo>
                  <a:cubicBezTo>
                    <a:pt x="11165" y="15325"/>
                    <a:pt x="11165" y="15297"/>
                    <a:pt x="11172" y="15268"/>
                  </a:cubicBezTo>
                  <a:cubicBezTo>
                    <a:pt x="11237" y="14912"/>
                    <a:pt x="11265" y="14547"/>
                    <a:pt x="11272" y="14190"/>
                  </a:cubicBezTo>
                  <a:cubicBezTo>
                    <a:pt x="11287" y="12776"/>
                    <a:pt x="10922" y="11383"/>
                    <a:pt x="10500" y="10041"/>
                  </a:cubicBezTo>
                  <a:cubicBezTo>
                    <a:pt x="10080" y="8676"/>
                    <a:pt x="9551" y="7348"/>
                    <a:pt x="8766" y="6142"/>
                  </a:cubicBezTo>
                  <a:cubicBezTo>
                    <a:pt x="8764" y="6138"/>
                    <a:pt x="8761" y="6136"/>
                    <a:pt x="8757" y="6136"/>
                  </a:cubicBezTo>
                  <a:cubicBezTo>
                    <a:pt x="8749" y="6136"/>
                    <a:pt x="8739" y="6146"/>
                    <a:pt x="8744" y="6155"/>
                  </a:cubicBezTo>
                  <a:cubicBezTo>
                    <a:pt x="9165" y="6849"/>
                    <a:pt x="9501" y="7585"/>
                    <a:pt x="9801" y="8334"/>
                  </a:cubicBezTo>
                  <a:cubicBezTo>
                    <a:pt x="10302" y="9612"/>
                    <a:pt x="10715" y="10970"/>
                    <a:pt x="10929" y="12325"/>
                  </a:cubicBezTo>
                  <a:cubicBezTo>
                    <a:pt x="11037" y="12997"/>
                    <a:pt x="11087" y="13669"/>
                    <a:pt x="11044" y="14348"/>
                  </a:cubicBezTo>
                  <a:cubicBezTo>
                    <a:pt x="11023" y="14675"/>
                    <a:pt x="10980" y="15004"/>
                    <a:pt x="10915" y="15333"/>
                  </a:cubicBezTo>
                  <a:cubicBezTo>
                    <a:pt x="10908" y="15347"/>
                    <a:pt x="10908" y="15354"/>
                    <a:pt x="10901" y="15367"/>
                  </a:cubicBezTo>
                  <a:cubicBezTo>
                    <a:pt x="10895" y="15110"/>
                    <a:pt x="10859" y="14846"/>
                    <a:pt x="10809" y="14589"/>
                  </a:cubicBezTo>
                  <a:cubicBezTo>
                    <a:pt x="10615" y="13626"/>
                    <a:pt x="10209" y="12711"/>
                    <a:pt x="9858" y="11804"/>
                  </a:cubicBezTo>
                  <a:cubicBezTo>
                    <a:pt x="9472" y="10812"/>
                    <a:pt x="9095" y="9827"/>
                    <a:pt x="8716" y="8834"/>
                  </a:cubicBezTo>
                  <a:cubicBezTo>
                    <a:pt x="8331" y="7849"/>
                    <a:pt x="7952" y="6856"/>
                    <a:pt x="7573" y="5871"/>
                  </a:cubicBezTo>
                  <a:cubicBezTo>
                    <a:pt x="7217" y="4956"/>
                    <a:pt x="6874" y="4035"/>
                    <a:pt x="6495" y="3129"/>
                  </a:cubicBezTo>
                  <a:close/>
                  <a:moveTo>
                    <a:pt x="18749" y="9497"/>
                  </a:moveTo>
                  <a:lnTo>
                    <a:pt x="18749" y="9497"/>
                  </a:lnTo>
                  <a:cubicBezTo>
                    <a:pt x="18564" y="10133"/>
                    <a:pt x="18328" y="10733"/>
                    <a:pt x="17999" y="11312"/>
                  </a:cubicBezTo>
                  <a:cubicBezTo>
                    <a:pt x="16679" y="13669"/>
                    <a:pt x="14422" y="15225"/>
                    <a:pt x="11993" y="16296"/>
                  </a:cubicBezTo>
                  <a:cubicBezTo>
                    <a:pt x="12237" y="16175"/>
                    <a:pt x="12471" y="16046"/>
                    <a:pt x="12694" y="15911"/>
                  </a:cubicBezTo>
                  <a:cubicBezTo>
                    <a:pt x="13186" y="15625"/>
                    <a:pt x="13657" y="15290"/>
                    <a:pt x="14100" y="14925"/>
                  </a:cubicBezTo>
                  <a:cubicBezTo>
                    <a:pt x="14986" y="14197"/>
                    <a:pt x="15779" y="13354"/>
                    <a:pt x="16535" y="12483"/>
                  </a:cubicBezTo>
                  <a:cubicBezTo>
                    <a:pt x="16541" y="12477"/>
                    <a:pt x="16533" y="12467"/>
                    <a:pt x="16522" y="12467"/>
                  </a:cubicBezTo>
                  <a:cubicBezTo>
                    <a:pt x="16520" y="12467"/>
                    <a:pt x="16517" y="12468"/>
                    <a:pt x="16514" y="12469"/>
                  </a:cubicBezTo>
                  <a:cubicBezTo>
                    <a:pt x="15728" y="13304"/>
                    <a:pt x="14900" y="14111"/>
                    <a:pt x="13993" y="14819"/>
                  </a:cubicBezTo>
                  <a:cubicBezTo>
                    <a:pt x="13558" y="15153"/>
                    <a:pt x="13100" y="15475"/>
                    <a:pt x="12622" y="15746"/>
                  </a:cubicBezTo>
                  <a:cubicBezTo>
                    <a:pt x="12401" y="15875"/>
                    <a:pt x="12165" y="15996"/>
                    <a:pt x="11937" y="16104"/>
                  </a:cubicBezTo>
                  <a:cubicBezTo>
                    <a:pt x="12144" y="15940"/>
                    <a:pt x="12351" y="15769"/>
                    <a:pt x="12550" y="15582"/>
                  </a:cubicBezTo>
                  <a:cubicBezTo>
                    <a:pt x="13087" y="15097"/>
                    <a:pt x="13585" y="14569"/>
                    <a:pt x="14108" y="14062"/>
                  </a:cubicBezTo>
                  <a:cubicBezTo>
                    <a:pt x="14672" y="13505"/>
                    <a:pt x="15272" y="12977"/>
                    <a:pt x="15865" y="12440"/>
                  </a:cubicBezTo>
                  <a:cubicBezTo>
                    <a:pt x="16885" y="11520"/>
                    <a:pt x="17899" y="10584"/>
                    <a:pt x="18749" y="9497"/>
                  </a:cubicBezTo>
                  <a:close/>
                  <a:moveTo>
                    <a:pt x="11537" y="16490"/>
                  </a:moveTo>
                  <a:cubicBezTo>
                    <a:pt x="11409" y="16547"/>
                    <a:pt x="11280" y="16596"/>
                    <a:pt x="11152" y="16646"/>
                  </a:cubicBezTo>
                  <a:cubicBezTo>
                    <a:pt x="11194" y="16625"/>
                    <a:pt x="11229" y="16596"/>
                    <a:pt x="11265" y="16576"/>
                  </a:cubicBezTo>
                  <a:cubicBezTo>
                    <a:pt x="11357" y="16554"/>
                    <a:pt x="11452" y="16524"/>
                    <a:pt x="11537" y="16490"/>
                  </a:cubicBezTo>
                  <a:close/>
                  <a:moveTo>
                    <a:pt x="5038" y="9098"/>
                  </a:moveTo>
                  <a:lnTo>
                    <a:pt x="5038" y="9098"/>
                  </a:lnTo>
                  <a:cubicBezTo>
                    <a:pt x="5487" y="9840"/>
                    <a:pt x="5859" y="10620"/>
                    <a:pt x="6159" y="11434"/>
                  </a:cubicBezTo>
                  <a:cubicBezTo>
                    <a:pt x="6788" y="13182"/>
                    <a:pt x="7088" y="15061"/>
                    <a:pt x="7253" y="16903"/>
                  </a:cubicBezTo>
                  <a:cubicBezTo>
                    <a:pt x="7395" y="18560"/>
                    <a:pt x="7381" y="20252"/>
                    <a:pt x="7009" y="21880"/>
                  </a:cubicBezTo>
                  <a:cubicBezTo>
                    <a:pt x="6995" y="21639"/>
                    <a:pt x="6953" y="21395"/>
                    <a:pt x="6930" y="21167"/>
                  </a:cubicBezTo>
                  <a:cubicBezTo>
                    <a:pt x="6894" y="20809"/>
                    <a:pt x="6852" y="20459"/>
                    <a:pt x="6816" y="20103"/>
                  </a:cubicBezTo>
                  <a:cubicBezTo>
                    <a:pt x="6738" y="19417"/>
                    <a:pt x="6660" y="18725"/>
                    <a:pt x="6574" y="18039"/>
                  </a:cubicBezTo>
                  <a:cubicBezTo>
                    <a:pt x="6387" y="16646"/>
                    <a:pt x="6159" y="15261"/>
                    <a:pt x="5909" y="13868"/>
                  </a:cubicBezTo>
                  <a:cubicBezTo>
                    <a:pt x="5909" y="13862"/>
                    <a:pt x="5902" y="13858"/>
                    <a:pt x="5895" y="13858"/>
                  </a:cubicBezTo>
                  <a:cubicBezTo>
                    <a:pt x="5886" y="13858"/>
                    <a:pt x="5877" y="13864"/>
                    <a:pt x="5881" y="13876"/>
                  </a:cubicBezTo>
                  <a:cubicBezTo>
                    <a:pt x="6080" y="15261"/>
                    <a:pt x="6245" y="16653"/>
                    <a:pt x="6409" y="18046"/>
                  </a:cubicBezTo>
                  <a:cubicBezTo>
                    <a:pt x="6488" y="18739"/>
                    <a:pt x="6558" y="19424"/>
                    <a:pt x="6630" y="20110"/>
                  </a:cubicBezTo>
                  <a:cubicBezTo>
                    <a:pt x="6666" y="20466"/>
                    <a:pt x="6696" y="20818"/>
                    <a:pt x="6730" y="21174"/>
                  </a:cubicBezTo>
                  <a:cubicBezTo>
                    <a:pt x="6738" y="21310"/>
                    <a:pt x="6745" y="21452"/>
                    <a:pt x="6752" y="21596"/>
                  </a:cubicBezTo>
                  <a:cubicBezTo>
                    <a:pt x="6488" y="20867"/>
                    <a:pt x="6252" y="20132"/>
                    <a:pt x="6060" y="19375"/>
                  </a:cubicBezTo>
                  <a:cubicBezTo>
                    <a:pt x="5609" y="17611"/>
                    <a:pt x="5352" y="15805"/>
                    <a:pt x="5223" y="13990"/>
                  </a:cubicBezTo>
                  <a:cubicBezTo>
                    <a:pt x="5153" y="13069"/>
                    <a:pt x="5117" y="12154"/>
                    <a:pt x="5102" y="11234"/>
                  </a:cubicBezTo>
                  <a:cubicBezTo>
                    <a:pt x="5088" y="10526"/>
                    <a:pt x="5131" y="9806"/>
                    <a:pt x="5038" y="9098"/>
                  </a:cubicBezTo>
                  <a:close/>
                  <a:moveTo>
                    <a:pt x="18806" y="15654"/>
                  </a:moveTo>
                  <a:lnTo>
                    <a:pt x="18806" y="15654"/>
                  </a:lnTo>
                  <a:cubicBezTo>
                    <a:pt x="18292" y="16411"/>
                    <a:pt x="17714" y="17117"/>
                    <a:pt x="17071" y="17767"/>
                  </a:cubicBezTo>
                  <a:cubicBezTo>
                    <a:pt x="15728" y="19117"/>
                    <a:pt x="14136" y="20218"/>
                    <a:pt x="12394" y="20989"/>
                  </a:cubicBezTo>
                  <a:cubicBezTo>
                    <a:pt x="10922" y="21639"/>
                    <a:pt x="9366" y="22038"/>
                    <a:pt x="7767" y="22216"/>
                  </a:cubicBezTo>
                  <a:cubicBezTo>
                    <a:pt x="7981" y="22137"/>
                    <a:pt x="8187" y="22045"/>
                    <a:pt x="8394" y="21959"/>
                  </a:cubicBezTo>
                  <a:cubicBezTo>
                    <a:pt x="8730" y="21817"/>
                    <a:pt x="9059" y="21675"/>
                    <a:pt x="9395" y="21524"/>
                  </a:cubicBezTo>
                  <a:cubicBezTo>
                    <a:pt x="10566" y="21010"/>
                    <a:pt x="11716" y="20466"/>
                    <a:pt x="12836" y="19853"/>
                  </a:cubicBezTo>
                  <a:cubicBezTo>
                    <a:pt x="13980" y="19224"/>
                    <a:pt x="15051" y="18524"/>
                    <a:pt x="16079" y="17724"/>
                  </a:cubicBezTo>
                  <a:lnTo>
                    <a:pt x="16079" y="17724"/>
                  </a:lnTo>
                  <a:cubicBezTo>
                    <a:pt x="15500" y="18146"/>
                    <a:pt x="14886" y="18531"/>
                    <a:pt x="14264" y="18896"/>
                  </a:cubicBezTo>
                  <a:cubicBezTo>
                    <a:pt x="13143" y="19560"/>
                    <a:pt x="11973" y="20139"/>
                    <a:pt x="10787" y="20667"/>
                  </a:cubicBezTo>
                  <a:cubicBezTo>
                    <a:pt x="10194" y="20931"/>
                    <a:pt x="9594" y="21188"/>
                    <a:pt x="8994" y="21438"/>
                  </a:cubicBezTo>
                  <a:cubicBezTo>
                    <a:pt x="8624" y="21596"/>
                    <a:pt x="8229" y="21738"/>
                    <a:pt x="7852" y="21909"/>
                  </a:cubicBezTo>
                  <a:cubicBezTo>
                    <a:pt x="8444" y="21409"/>
                    <a:pt x="9052" y="20924"/>
                    <a:pt x="9673" y="20453"/>
                  </a:cubicBezTo>
                  <a:cubicBezTo>
                    <a:pt x="10430" y="19875"/>
                    <a:pt x="11222" y="19352"/>
                    <a:pt x="12072" y="18917"/>
                  </a:cubicBezTo>
                  <a:cubicBezTo>
                    <a:pt x="12866" y="18504"/>
                    <a:pt x="13693" y="18146"/>
                    <a:pt x="14521" y="17789"/>
                  </a:cubicBezTo>
                  <a:cubicBezTo>
                    <a:pt x="15985" y="17160"/>
                    <a:pt x="17471" y="16540"/>
                    <a:pt x="18806" y="15654"/>
                  </a:cubicBezTo>
                  <a:close/>
                  <a:moveTo>
                    <a:pt x="2003" y="15796"/>
                  </a:moveTo>
                  <a:cubicBezTo>
                    <a:pt x="2325" y="16567"/>
                    <a:pt x="2560" y="17374"/>
                    <a:pt x="2754" y="18175"/>
                  </a:cubicBezTo>
                  <a:cubicBezTo>
                    <a:pt x="3153" y="19832"/>
                    <a:pt x="3317" y="21546"/>
                    <a:pt x="3246" y="23245"/>
                  </a:cubicBezTo>
                  <a:cubicBezTo>
                    <a:pt x="3189" y="24580"/>
                    <a:pt x="2975" y="25937"/>
                    <a:pt x="2467" y="27180"/>
                  </a:cubicBezTo>
                  <a:cubicBezTo>
                    <a:pt x="2497" y="26936"/>
                    <a:pt x="2510" y="26701"/>
                    <a:pt x="2524" y="26458"/>
                  </a:cubicBezTo>
                  <a:cubicBezTo>
                    <a:pt x="2659" y="24216"/>
                    <a:pt x="2368" y="21975"/>
                    <a:pt x="2060" y="19760"/>
                  </a:cubicBezTo>
                  <a:cubicBezTo>
                    <a:pt x="2060" y="19757"/>
                    <a:pt x="2056" y="19755"/>
                    <a:pt x="2053" y="19755"/>
                  </a:cubicBezTo>
                  <a:cubicBezTo>
                    <a:pt x="2049" y="19755"/>
                    <a:pt x="2046" y="19757"/>
                    <a:pt x="2046" y="19760"/>
                  </a:cubicBezTo>
                  <a:cubicBezTo>
                    <a:pt x="2102" y="20381"/>
                    <a:pt x="2154" y="21003"/>
                    <a:pt x="2203" y="21616"/>
                  </a:cubicBezTo>
                  <a:cubicBezTo>
                    <a:pt x="2289" y="22694"/>
                    <a:pt x="2359" y="23781"/>
                    <a:pt x="2353" y="24866"/>
                  </a:cubicBezTo>
                  <a:cubicBezTo>
                    <a:pt x="2353" y="25409"/>
                    <a:pt x="2325" y="25959"/>
                    <a:pt x="2282" y="26501"/>
                  </a:cubicBezTo>
                  <a:cubicBezTo>
                    <a:pt x="2260" y="26773"/>
                    <a:pt x="2239" y="27051"/>
                    <a:pt x="2188" y="27322"/>
                  </a:cubicBezTo>
                  <a:cubicBezTo>
                    <a:pt x="2181" y="27358"/>
                    <a:pt x="2174" y="27394"/>
                    <a:pt x="2167" y="27430"/>
                  </a:cubicBezTo>
                  <a:cubicBezTo>
                    <a:pt x="1996" y="26715"/>
                    <a:pt x="1861" y="25994"/>
                    <a:pt x="1753" y="25274"/>
                  </a:cubicBezTo>
                  <a:cubicBezTo>
                    <a:pt x="1511" y="23652"/>
                    <a:pt x="1417" y="22009"/>
                    <a:pt x="1468" y="20374"/>
                  </a:cubicBezTo>
                  <a:cubicBezTo>
                    <a:pt x="1496" y="19539"/>
                    <a:pt x="1561" y="18710"/>
                    <a:pt x="1660" y="17882"/>
                  </a:cubicBezTo>
                  <a:cubicBezTo>
                    <a:pt x="1746" y="17182"/>
                    <a:pt x="1874" y="16497"/>
                    <a:pt x="2003" y="15796"/>
                  </a:cubicBezTo>
                  <a:close/>
                  <a:moveTo>
                    <a:pt x="14907" y="23637"/>
                  </a:moveTo>
                  <a:lnTo>
                    <a:pt x="14907" y="23637"/>
                  </a:lnTo>
                  <a:cubicBezTo>
                    <a:pt x="14250" y="24288"/>
                    <a:pt x="13543" y="24873"/>
                    <a:pt x="12780" y="25394"/>
                  </a:cubicBezTo>
                  <a:cubicBezTo>
                    <a:pt x="11229" y="26444"/>
                    <a:pt x="9487" y="27202"/>
                    <a:pt x="7666" y="27637"/>
                  </a:cubicBezTo>
                  <a:cubicBezTo>
                    <a:pt x="6507" y="27911"/>
                    <a:pt x="5327" y="28043"/>
                    <a:pt x="4142" y="28043"/>
                  </a:cubicBezTo>
                  <a:cubicBezTo>
                    <a:pt x="3787" y="28043"/>
                    <a:pt x="3430" y="28031"/>
                    <a:pt x="3074" y="28007"/>
                  </a:cubicBezTo>
                  <a:cubicBezTo>
                    <a:pt x="3146" y="27994"/>
                    <a:pt x="3210" y="27980"/>
                    <a:pt x="3282" y="27965"/>
                  </a:cubicBezTo>
                  <a:cubicBezTo>
                    <a:pt x="3617" y="27901"/>
                    <a:pt x="3953" y="27822"/>
                    <a:pt x="4288" y="27750"/>
                  </a:cubicBezTo>
                  <a:cubicBezTo>
                    <a:pt x="6745" y="27186"/>
                    <a:pt x="9152" y="26395"/>
                    <a:pt x="11443" y="25351"/>
                  </a:cubicBezTo>
                  <a:cubicBezTo>
                    <a:pt x="11452" y="25351"/>
                    <a:pt x="11452" y="25344"/>
                    <a:pt x="11443" y="25344"/>
                  </a:cubicBezTo>
                  <a:cubicBezTo>
                    <a:pt x="10787" y="25617"/>
                    <a:pt x="10130" y="25865"/>
                    <a:pt x="9458" y="26102"/>
                  </a:cubicBezTo>
                  <a:cubicBezTo>
                    <a:pt x="8281" y="26516"/>
                    <a:pt x="7088" y="26880"/>
                    <a:pt x="5873" y="27186"/>
                  </a:cubicBezTo>
                  <a:cubicBezTo>
                    <a:pt x="5266" y="27344"/>
                    <a:pt x="4659" y="27480"/>
                    <a:pt x="4046" y="27608"/>
                  </a:cubicBezTo>
                  <a:cubicBezTo>
                    <a:pt x="3739" y="27673"/>
                    <a:pt x="3431" y="27730"/>
                    <a:pt x="3124" y="27779"/>
                  </a:cubicBezTo>
                  <a:cubicBezTo>
                    <a:pt x="3681" y="27450"/>
                    <a:pt x="4245" y="27137"/>
                    <a:pt x="4817" y="26830"/>
                  </a:cubicBezTo>
                  <a:cubicBezTo>
                    <a:pt x="6466" y="25951"/>
                    <a:pt x="8180" y="25238"/>
                    <a:pt x="10008" y="24802"/>
                  </a:cubicBezTo>
                  <a:cubicBezTo>
                    <a:pt x="11644" y="24424"/>
                    <a:pt x="13315" y="24180"/>
                    <a:pt x="14907" y="23637"/>
                  </a:cubicBezTo>
                  <a:close/>
                  <a:moveTo>
                    <a:pt x="17246" y="1"/>
                  </a:moveTo>
                  <a:cubicBezTo>
                    <a:pt x="17211" y="1"/>
                    <a:pt x="17177" y="18"/>
                    <a:pt x="17157" y="57"/>
                  </a:cubicBezTo>
                  <a:cubicBezTo>
                    <a:pt x="16593" y="1286"/>
                    <a:pt x="16050" y="2529"/>
                    <a:pt x="15529" y="3785"/>
                  </a:cubicBezTo>
                  <a:cubicBezTo>
                    <a:pt x="14614" y="5984"/>
                    <a:pt x="13815" y="8227"/>
                    <a:pt x="13229" y="10534"/>
                  </a:cubicBezTo>
                  <a:cubicBezTo>
                    <a:pt x="12737" y="12462"/>
                    <a:pt x="12257" y="14504"/>
                    <a:pt x="11066" y="16118"/>
                  </a:cubicBezTo>
                  <a:cubicBezTo>
                    <a:pt x="11400" y="15390"/>
                    <a:pt x="11601" y="14596"/>
                    <a:pt x="11716" y="13798"/>
                  </a:cubicBezTo>
                  <a:cubicBezTo>
                    <a:pt x="11865" y="12747"/>
                    <a:pt x="11871" y="11669"/>
                    <a:pt x="11794" y="10605"/>
                  </a:cubicBezTo>
                  <a:cubicBezTo>
                    <a:pt x="11716" y="9527"/>
                    <a:pt x="11515" y="8449"/>
                    <a:pt x="11057" y="7463"/>
                  </a:cubicBezTo>
                  <a:cubicBezTo>
                    <a:pt x="10586" y="6435"/>
                    <a:pt x="9866" y="5528"/>
                    <a:pt x="9086" y="4721"/>
                  </a:cubicBezTo>
                  <a:cubicBezTo>
                    <a:pt x="8295" y="3900"/>
                    <a:pt x="7395" y="3214"/>
                    <a:pt x="6317" y="2829"/>
                  </a:cubicBezTo>
                  <a:cubicBezTo>
                    <a:pt x="6307" y="2825"/>
                    <a:pt x="6297" y="2824"/>
                    <a:pt x="6288" y="2824"/>
                  </a:cubicBezTo>
                  <a:cubicBezTo>
                    <a:pt x="6214" y="2824"/>
                    <a:pt x="6156" y="2916"/>
                    <a:pt x="6181" y="2985"/>
                  </a:cubicBezTo>
                  <a:cubicBezTo>
                    <a:pt x="6558" y="4092"/>
                    <a:pt x="7002" y="5185"/>
                    <a:pt x="7424" y="6277"/>
                  </a:cubicBezTo>
                  <a:cubicBezTo>
                    <a:pt x="8159" y="8191"/>
                    <a:pt x="8901" y="10106"/>
                    <a:pt x="9637" y="12019"/>
                  </a:cubicBezTo>
                  <a:cubicBezTo>
                    <a:pt x="10209" y="13505"/>
                    <a:pt x="11159" y="15397"/>
                    <a:pt x="10344" y="16946"/>
                  </a:cubicBezTo>
                  <a:cubicBezTo>
                    <a:pt x="10338" y="16953"/>
                    <a:pt x="10338" y="16961"/>
                    <a:pt x="10329" y="16968"/>
                  </a:cubicBezTo>
                  <a:cubicBezTo>
                    <a:pt x="10322" y="16975"/>
                    <a:pt x="10322" y="16982"/>
                    <a:pt x="10322" y="16989"/>
                  </a:cubicBezTo>
                  <a:cubicBezTo>
                    <a:pt x="10272" y="17068"/>
                    <a:pt x="10223" y="17153"/>
                    <a:pt x="10173" y="17232"/>
                  </a:cubicBezTo>
                  <a:cubicBezTo>
                    <a:pt x="10151" y="17261"/>
                    <a:pt x="10144" y="17289"/>
                    <a:pt x="10151" y="17318"/>
                  </a:cubicBezTo>
                  <a:cubicBezTo>
                    <a:pt x="9679" y="18010"/>
                    <a:pt x="9224" y="18710"/>
                    <a:pt x="8752" y="19404"/>
                  </a:cubicBezTo>
                  <a:cubicBezTo>
                    <a:pt x="8265" y="20110"/>
                    <a:pt x="7787" y="20818"/>
                    <a:pt x="7295" y="21517"/>
                  </a:cubicBezTo>
                  <a:cubicBezTo>
                    <a:pt x="7431" y="20831"/>
                    <a:pt x="7501" y="20132"/>
                    <a:pt x="7530" y="19431"/>
                  </a:cubicBezTo>
                  <a:cubicBezTo>
                    <a:pt x="7602" y="17532"/>
                    <a:pt x="7373" y="15597"/>
                    <a:pt x="6987" y="13739"/>
                  </a:cubicBezTo>
                  <a:cubicBezTo>
                    <a:pt x="6601" y="11897"/>
                    <a:pt x="5967" y="10077"/>
                    <a:pt x="4917" y="8498"/>
                  </a:cubicBezTo>
                  <a:cubicBezTo>
                    <a:pt x="4891" y="8464"/>
                    <a:pt x="4859" y="8450"/>
                    <a:pt x="4826" y="8450"/>
                  </a:cubicBezTo>
                  <a:cubicBezTo>
                    <a:pt x="4758" y="8450"/>
                    <a:pt x="4693" y="8516"/>
                    <a:pt x="4716" y="8598"/>
                  </a:cubicBezTo>
                  <a:cubicBezTo>
                    <a:pt x="4845" y="9105"/>
                    <a:pt x="4860" y="9626"/>
                    <a:pt x="4860" y="10149"/>
                  </a:cubicBezTo>
                  <a:cubicBezTo>
                    <a:pt x="4860" y="10663"/>
                    <a:pt x="4860" y="11177"/>
                    <a:pt x="4874" y="11691"/>
                  </a:cubicBezTo>
                  <a:cubicBezTo>
                    <a:pt x="4953" y="15290"/>
                    <a:pt x="5410" y="18924"/>
                    <a:pt x="6738" y="22288"/>
                  </a:cubicBezTo>
                  <a:cubicBezTo>
                    <a:pt x="6087" y="23188"/>
                    <a:pt x="5424" y="24081"/>
                    <a:pt x="4716" y="24938"/>
                  </a:cubicBezTo>
                  <a:cubicBezTo>
                    <a:pt x="4046" y="25766"/>
                    <a:pt x="3338" y="26580"/>
                    <a:pt x="2603" y="27358"/>
                  </a:cubicBezTo>
                  <a:cubicBezTo>
                    <a:pt x="2846" y="26801"/>
                    <a:pt x="3024" y="26216"/>
                    <a:pt x="3153" y="25623"/>
                  </a:cubicBezTo>
                  <a:cubicBezTo>
                    <a:pt x="3516" y="23916"/>
                    <a:pt x="3532" y="22124"/>
                    <a:pt x="3331" y="20396"/>
                  </a:cubicBezTo>
                  <a:cubicBezTo>
                    <a:pt x="3239" y="19546"/>
                    <a:pt x="3081" y="18696"/>
                    <a:pt x="2867" y="17868"/>
                  </a:cubicBezTo>
                  <a:cubicBezTo>
                    <a:pt x="2653" y="17025"/>
                    <a:pt x="2353" y="16204"/>
                    <a:pt x="2060" y="15390"/>
                  </a:cubicBezTo>
                  <a:cubicBezTo>
                    <a:pt x="2043" y="15338"/>
                    <a:pt x="1999" y="15313"/>
                    <a:pt x="1955" y="15313"/>
                  </a:cubicBezTo>
                  <a:cubicBezTo>
                    <a:pt x="1908" y="15313"/>
                    <a:pt x="1860" y="15342"/>
                    <a:pt x="1845" y="15397"/>
                  </a:cubicBezTo>
                  <a:cubicBezTo>
                    <a:pt x="1604" y="16303"/>
                    <a:pt x="1475" y="17239"/>
                    <a:pt x="1374" y="18168"/>
                  </a:cubicBezTo>
                  <a:cubicBezTo>
                    <a:pt x="1004" y="21431"/>
                    <a:pt x="1225" y="24751"/>
                    <a:pt x="2017" y="27930"/>
                  </a:cubicBezTo>
                  <a:cubicBezTo>
                    <a:pt x="1996" y="27944"/>
                    <a:pt x="1982" y="27965"/>
                    <a:pt x="1982" y="27987"/>
                  </a:cubicBezTo>
                  <a:cubicBezTo>
                    <a:pt x="1347" y="28616"/>
                    <a:pt x="682" y="29207"/>
                    <a:pt x="54" y="29843"/>
                  </a:cubicBezTo>
                  <a:cubicBezTo>
                    <a:pt x="1" y="29896"/>
                    <a:pt x="54" y="29977"/>
                    <a:pt x="118" y="29977"/>
                  </a:cubicBezTo>
                  <a:cubicBezTo>
                    <a:pt x="132" y="29977"/>
                    <a:pt x="146" y="29974"/>
                    <a:pt x="161" y="29965"/>
                  </a:cubicBezTo>
                  <a:cubicBezTo>
                    <a:pt x="682" y="29601"/>
                    <a:pt x="1160" y="29173"/>
                    <a:pt x="1617" y="28736"/>
                  </a:cubicBezTo>
                  <a:cubicBezTo>
                    <a:pt x="1725" y="28636"/>
                    <a:pt x="1832" y="28530"/>
                    <a:pt x="1940" y="28429"/>
                  </a:cubicBezTo>
                  <a:cubicBezTo>
                    <a:pt x="1953" y="28437"/>
                    <a:pt x="1969" y="28441"/>
                    <a:pt x="1986" y="28441"/>
                  </a:cubicBezTo>
                  <a:cubicBezTo>
                    <a:pt x="2003" y="28441"/>
                    <a:pt x="2021" y="28437"/>
                    <a:pt x="2039" y="28429"/>
                  </a:cubicBezTo>
                  <a:cubicBezTo>
                    <a:pt x="2203" y="28330"/>
                    <a:pt x="2368" y="28230"/>
                    <a:pt x="2531" y="28129"/>
                  </a:cubicBezTo>
                  <a:cubicBezTo>
                    <a:pt x="3078" y="28199"/>
                    <a:pt x="3629" y="28232"/>
                    <a:pt x="4182" y="28232"/>
                  </a:cubicBezTo>
                  <a:cubicBezTo>
                    <a:pt x="4531" y="28232"/>
                    <a:pt x="4881" y="28219"/>
                    <a:pt x="5230" y="28194"/>
                  </a:cubicBezTo>
                  <a:cubicBezTo>
                    <a:pt x="7138" y="28066"/>
                    <a:pt x="9023" y="27565"/>
                    <a:pt x="10751" y="26758"/>
                  </a:cubicBezTo>
                  <a:cubicBezTo>
                    <a:pt x="12464" y="25951"/>
                    <a:pt x="14050" y="24845"/>
                    <a:pt x="15342" y="23466"/>
                  </a:cubicBezTo>
                  <a:cubicBezTo>
                    <a:pt x="15399" y="23404"/>
                    <a:pt x="15351" y="23303"/>
                    <a:pt x="15276" y="23303"/>
                  </a:cubicBezTo>
                  <a:cubicBezTo>
                    <a:pt x="15265" y="23303"/>
                    <a:pt x="15254" y="23305"/>
                    <a:pt x="15243" y="23310"/>
                  </a:cubicBezTo>
                  <a:cubicBezTo>
                    <a:pt x="14279" y="23688"/>
                    <a:pt x="13279" y="23923"/>
                    <a:pt x="12266" y="24137"/>
                  </a:cubicBezTo>
                  <a:cubicBezTo>
                    <a:pt x="11380" y="24331"/>
                    <a:pt x="10480" y="24494"/>
                    <a:pt x="9594" y="24717"/>
                  </a:cubicBezTo>
                  <a:cubicBezTo>
                    <a:pt x="8687" y="24945"/>
                    <a:pt x="7810" y="25245"/>
                    <a:pt x="6944" y="25608"/>
                  </a:cubicBezTo>
                  <a:cubicBezTo>
                    <a:pt x="5438" y="26237"/>
                    <a:pt x="4003" y="27030"/>
                    <a:pt x="2596" y="27865"/>
                  </a:cubicBezTo>
                  <a:cubicBezTo>
                    <a:pt x="2560" y="27872"/>
                    <a:pt x="2524" y="27879"/>
                    <a:pt x="2488" y="27887"/>
                  </a:cubicBezTo>
                  <a:cubicBezTo>
                    <a:pt x="2653" y="27723"/>
                    <a:pt x="2810" y="27552"/>
                    <a:pt x="2975" y="27387"/>
                  </a:cubicBezTo>
                  <a:cubicBezTo>
                    <a:pt x="3081" y="27272"/>
                    <a:pt x="3182" y="27159"/>
                    <a:pt x="3288" y="27044"/>
                  </a:cubicBezTo>
                  <a:cubicBezTo>
                    <a:pt x="3431" y="26893"/>
                    <a:pt x="3568" y="26744"/>
                    <a:pt x="3710" y="26587"/>
                  </a:cubicBezTo>
                  <a:cubicBezTo>
                    <a:pt x="3845" y="26431"/>
                    <a:pt x="3981" y="26273"/>
                    <a:pt x="4116" y="26115"/>
                  </a:cubicBezTo>
                  <a:cubicBezTo>
                    <a:pt x="4253" y="25959"/>
                    <a:pt x="4389" y="25802"/>
                    <a:pt x="4524" y="25644"/>
                  </a:cubicBezTo>
                  <a:cubicBezTo>
                    <a:pt x="4653" y="25488"/>
                    <a:pt x="4788" y="25323"/>
                    <a:pt x="4917" y="25166"/>
                  </a:cubicBezTo>
                  <a:cubicBezTo>
                    <a:pt x="5052" y="25001"/>
                    <a:pt x="5180" y="24845"/>
                    <a:pt x="5309" y="24681"/>
                  </a:cubicBezTo>
                  <a:cubicBezTo>
                    <a:pt x="5438" y="24516"/>
                    <a:pt x="5566" y="24352"/>
                    <a:pt x="5688" y="24187"/>
                  </a:cubicBezTo>
                  <a:cubicBezTo>
                    <a:pt x="5816" y="24023"/>
                    <a:pt x="5945" y="23860"/>
                    <a:pt x="6067" y="23695"/>
                  </a:cubicBezTo>
                  <a:cubicBezTo>
                    <a:pt x="6195" y="23531"/>
                    <a:pt x="6317" y="23359"/>
                    <a:pt x="6438" y="23195"/>
                  </a:cubicBezTo>
                  <a:cubicBezTo>
                    <a:pt x="6502" y="23109"/>
                    <a:pt x="6567" y="23023"/>
                    <a:pt x="6624" y="22945"/>
                  </a:cubicBezTo>
                  <a:cubicBezTo>
                    <a:pt x="6653" y="22902"/>
                    <a:pt x="6687" y="22859"/>
                    <a:pt x="6716" y="22816"/>
                  </a:cubicBezTo>
                  <a:cubicBezTo>
                    <a:pt x="6745" y="22773"/>
                    <a:pt x="6766" y="22737"/>
                    <a:pt x="6802" y="22703"/>
                  </a:cubicBezTo>
                  <a:cubicBezTo>
                    <a:pt x="6858" y="22631"/>
                    <a:pt x="6930" y="22581"/>
                    <a:pt x="7016" y="22538"/>
                  </a:cubicBezTo>
                  <a:cubicBezTo>
                    <a:pt x="7052" y="22523"/>
                    <a:pt x="7088" y="22509"/>
                    <a:pt x="7124" y="22496"/>
                  </a:cubicBezTo>
                  <a:cubicBezTo>
                    <a:pt x="7131" y="22489"/>
                    <a:pt x="7145" y="22480"/>
                    <a:pt x="7158" y="22480"/>
                  </a:cubicBezTo>
                  <a:cubicBezTo>
                    <a:pt x="7217" y="22473"/>
                    <a:pt x="7280" y="22473"/>
                    <a:pt x="7345" y="22473"/>
                  </a:cubicBezTo>
                  <a:cubicBezTo>
                    <a:pt x="8281" y="22424"/>
                    <a:pt x="9208" y="22266"/>
                    <a:pt x="10108" y="22031"/>
                  </a:cubicBezTo>
                  <a:cubicBezTo>
                    <a:pt x="11986" y="21537"/>
                    <a:pt x="13765" y="20681"/>
                    <a:pt x="15328" y="19539"/>
                  </a:cubicBezTo>
                  <a:cubicBezTo>
                    <a:pt x="16885" y="18396"/>
                    <a:pt x="18221" y="16975"/>
                    <a:pt x="19241" y="15340"/>
                  </a:cubicBezTo>
                  <a:cubicBezTo>
                    <a:pt x="19287" y="15272"/>
                    <a:pt x="19225" y="15194"/>
                    <a:pt x="19157" y="15194"/>
                  </a:cubicBezTo>
                  <a:cubicBezTo>
                    <a:pt x="19140" y="15194"/>
                    <a:pt x="19122" y="15200"/>
                    <a:pt x="19106" y="15212"/>
                  </a:cubicBezTo>
                  <a:cubicBezTo>
                    <a:pt x="18278" y="15811"/>
                    <a:pt x="17385" y="16310"/>
                    <a:pt x="16456" y="16747"/>
                  </a:cubicBezTo>
                  <a:cubicBezTo>
                    <a:pt x="14850" y="17510"/>
                    <a:pt x="13179" y="18125"/>
                    <a:pt x="11614" y="18975"/>
                  </a:cubicBezTo>
                  <a:cubicBezTo>
                    <a:pt x="9979" y="19860"/>
                    <a:pt x="8516" y="21052"/>
                    <a:pt x="7115" y="22266"/>
                  </a:cubicBezTo>
                  <a:lnTo>
                    <a:pt x="7115" y="22252"/>
                  </a:lnTo>
                  <a:cubicBezTo>
                    <a:pt x="7167" y="22196"/>
                    <a:pt x="7210" y="22130"/>
                    <a:pt x="7253" y="22074"/>
                  </a:cubicBezTo>
                  <a:cubicBezTo>
                    <a:pt x="8324" y="20561"/>
                    <a:pt x="9344" y="18996"/>
                    <a:pt x="10302" y="17404"/>
                  </a:cubicBezTo>
                  <a:cubicBezTo>
                    <a:pt x="10329" y="17397"/>
                    <a:pt x="10365" y="17381"/>
                    <a:pt x="10387" y="17347"/>
                  </a:cubicBezTo>
                  <a:cubicBezTo>
                    <a:pt x="10451" y="17253"/>
                    <a:pt x="10516" y="17153"/>
                    <a:pt x="10566" y="17054"/>
                  </a:cubicBezTo>
                  <a:cubicBezTo>
                    <a:pt x="10615" y="17004"/>
                    <a:pt x="10665" y="16946"/>
                    <a:pt x="10715" y="16896"/>
                  </a:cubicBezTo>
                  <a:lnTo>
                    <a:pt x="10730" y="16896"/>
                  </a:lnTo>
                  <a:cubicBezTo>
                    <a:pt x="11580" y="16625"/>
                    <a:pt x="12415" y="16296"/>
                    <a:pt x="13208" y="15890"/>
                  </a:cubicBezTo>
                  <a:cubicBezTo>
                    <a:pt x="14622" y="15176"/>
                    <a:pt x="15928" y="14233"/>
                    <a:pt x="16970" y="13033"/>
                  </a:cubicBezTo>
                  <a:cubicBezTo>
                    <a:pt x="17978" y="11890"/>
                    <a:pt x="18799" y="10469"/>
                    <a:pt x="19128" y="8970"/>
                  </a:cubicBezTo>
                  <a:cubicBezTo>
                    <a:pt x="19151" y="8880"/>
                    <a:pt x="19085" y="8830"/>
                    <a:pt x="19016" y="8830"/>
                  </a:cubicBezTo>
                  <a:cubicBezTo>
                    <a:pt x="18975" y="8830"/>
                    <a:pt x="18933" y="8847"/>
                    <a:pt x="18907" y="8884"/>
                  </a:cubicBezTo>
                  <a:cubicBezTo>
                    <a:pt x="18400" y="9605"/>
                    <a:pt x="17814" y="10269"/>
                    <a:pt x="17193" y="10891"/>
                  </a:cubicBezTo>
                  <a:cubicBezTo>
                    <a:pt x="16113" y="11969"/>
                    <a:pt x="14943" y="12941"/>
                    <a:pt x="13865" y="14012"/>
                  </a:cubicBezTo>
                  <a:cubicBezTo>
                    <a:pt x="13021" y="14846"/>
                    <a:pt x="12201" y="15762"/>
                    <a:pt x="11186" y="16404"/>
                  </a:cubicBezTo>
                  <a:cubicBezTo>
                    <a:pt x="12065" y="15532"/>
                    <a:pt x="12807" y="14540"/>
                    <a:pt x="13457" y="13491"/>
                  </a:cubicBezTo>
                  <a:cubicBezTo>
                    <a:pt x="14122" y="12404"/>
                    <a:pt x="14699" y="11263"/>
                    <a:pt x="15229" y="10106"/>
                  </a:cubicBezTo>
                  <a:cubicBezTo>
                    <a:pt x="15707" y="9048"/>
                    <a:pt x="16136" y="7977"/>
                    <a:pt x="16485" y="6870"/>
                  </a:cubicBezTo>
                  <a:cubicBezTo>
                    <a:pt x="17185" y="4685"/>
                    <a:pt x="17543" y="2393"/>
                    <a:pt x="17356" y="100"/>
                  </a:cubicBezTo>
                  <a:cubicBezTo>
                    <a:pt x="17352" y="40"/>
                    <a:pt x="17298" y="1"/>
                    <a:pt x="172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5"/>
            <p:cNvSpPr/>
            <p:nvPr/>
          </p:nvSpPr>
          <p:spPr>
            <a:xfrm>
              <a:off x="4443793" y="3122565"/>
              <a:ext cx="405064" cy="228349"/>
            </a:xfrm>
            <a:custGeom>
              <a:avLst/>
              <a:gdLst/>
              <a:ahLst/>
              <a:cxnLst/>
              <a:rect l="l" t="t" r="r" b="b"/>
              <a:pathLst>
                <a:path w="20593" h="11609" extrusionOk="0">
                  <a:moveTo>
                    <a:pt x="19603" y="236"/>
                  </a:moveTo>
                  <a:cubicBezTo>
                    <a:pt x="19923" y="236"/>
                    <a:pt x="20161" y="358"/>
                    <a:pt x="20058" y="804"/>
                  </a:cubicBezTo>
                  <a:cubicBezTo>
                    <a:pt x="19993" y="1077"/>
                    <a:pt x="19772" y="1368"/>
                    <a:pt x="19623" y="1612"/>
                  </a:cubicBezTo>
                  <a:cubicBezTo>
                    <a:pt x="18908" y="2775"/>
                    <a:pt x="17873" y="3618"/>
                    <a:pt x="16700" y="4282"/>
                  </a:cubicBezTo>
                  <a:cubicBezTo>
                    <a:pt x="15622" y="4897"/>
                    <a:pt x="14438" y="5533"/>
                    <a:pt x="13259" y="5896"/>
                  </a:cubicBezTo>
                  <a:cubicBezTo>
                    <a:pt x="11832" y="6347"/>
                    <a:pt x="10368" y="6669"/>
                    <a:pt x="8925" y="7068"/>
                  </a:cubicBezTo>
                  <a:lnTo>
                    <a:pt x="8925" y="7068"/>
                  </a:lnTo>
                  <a:cubicBezTo>
                    <a:pt x="10629" y="4270"/>
                    <a:pt x="13203" y="2625"/>
                    <a:pt x="16179" y="1348"/>
                  </a:cubicBezTo>
                  <a:cubicBezTo>
                    <a:pt x="17023" y="983"/>
                    <a:pt x="17916" y="554"/>
                    <a:pt x="18822" y="362"/>
                  </a:cubicBezTo>
                  <a:cubicBezTo>
                    <a:pt x="19049" y="312"/>
                    <a:pt x="19352" y="236"/>
                    <a:pt x="19603" y="236"/>
                  </a:cubicBezTo>
                  <a:close/>
                  <a:moveTo>
                    <a:pt x="19581" y="0"/>
                  </a:moveTo>
                  <a:cubicBezTo>
                    <a:pt x="18791" y="0"/>
                    <a:pt x="18034" y="281"/>
                    <a:pt x="17266" y="590"/>
                  </a:cubicBezTo>
                  <a:cubicBezTo>
                    <a:pt x="16051" y="1077"/>
                    <a:pt x="14844" y="1591"/>
                    <a:pt x="13694" y="2211"/>
                  </a:cubicBezTo>
                  <a:cubicBezTo>
                    <a:pt x="11522" y="3384"/>
                    <a:pt x="9759" y="5027"/>
                    <a:pt x="8531" y="7180"/>
                  </a:cubicBezTo>
                  <a:lnTo>
                    <a:pt x="8531" y="7180"/>
                  </a:lnTo>
                  <a:cubicBezTo>
                    <a:pt x="5515" y="8062"/>
                    <a:pt x="2799" y="9714"/>
                    <a:pt x="134" y="11338"/>
                  </a:cubicBezTo>
                  <a:cubicBezTo>
                    <a:pt x="0" y="11416"/>
                    <a:pt x="82" y="11608"/>
                    <a:pt x="207" y="11608"/>
                  </a:cubicBezTo>
                  <a:cubicBezTo>
                    <a:pt x="229" y="11608"/>
                    <a:pt x="252" y="11602"/>
                    <a:pt x="276" y="11588"/>
                  </a:cubicBezTo>
                  <a:cubicBezTo>
                    <a:pt x="2369" y="10310"/>
                    <a:pt x="4475" y="9017"/>
                    <a:pt x="6760" y="8104"/>
                  </a:cubicBezTo>
                  <a:cubicBezTo>
                    <a:pt x="8938" y="7225"/>
                    <a:pt x="11281" y="6861"/>
                    <a:pt x="13509" y="6117"/>
                  </a:cubicBezTo>
                  <a:cubicBezTo>
                    <a:pt x="16486" y="5132"/>
                    <a:pt x="19393" y="3325"/>
                    <a:pt x="20565" y="306"/>
                  </a:cubicBezTo>
                  <a:cubicBezTo>
                    <a:pt x="20593" y="234"/>
                    <a:pt x="20536" y="148"/>
                    <a:pt x="20464" y="126"/>
                  </a:cubicBezTo>
                  <a:cubicBezTo>
                    <a:pt x="20164" y="38"/>
                    <a:pt x="19870" y="0"/>
                    <a:pt x="195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5"/>
            <p:cNvSpPr/>
            <p:nvPr/>
          </p:nvSpPr>
          <p:spPr>
            <a:xfrm>
              <a:off x="4565472" y="3030273"/>
              <a:ext cx="133225" cy="255041"/>
            </a:xfrm>
            <a:custGeom>
              <a:avLst/>
              <a:gdLst/>
              <a:ahLst/>
              <a:cxnLst/>
              <a:rect l="l" t="t" r="r" b="b"/>
              <a:pathLst>
                <a:path w="6773" h="12966" extrusionOk="0">
                  <a:moveTo>
                    <a:pt x="5941" y="498"/>
                  </a:moveTo>
                  <a:cubicBezTo>
                    <a:pt x="6030" y="498"/>
                    <a:pt x="6060" y="584"/>
                    <a:pt x="6117" y="855"/>
                  </a:cubicBezTo>
                  <a:cubicBezTo>
                    <a:pt x="6259" y="1512"/>
                    <a:pt x="6074" y="2326"/>
                    <a:pt x="5909" y="2961"/>
                  </a:cubicBezTo>
                  <a:cubicBezTo>
                    <a:pt x="5560" y="4261"/>
                    <a:pt x="4910" y="5453"/>
                    <a:pt x="4252" y="6626"/>
                  </a:cubicBezTo>
                  <a:cubicBezTo>
                    <a:pt x="3155" y="8586"/>
                    <a:pt x="2034" y="10546"/>
                    <a:pt x="537" y="12222"/>
                  </a:cubicBezTo>
                  <a:lnTo>
                    <a:pt x="537" y="12222"/>
                  </a:lnTo>
                  <a:cubicBezTo>
                    <a:pt x="1087" y="10395"/>
                    <a:pt x="860" y="8446"/>
                    <a:pt x="1325" y="6583"/>
                  </a:cubicBezTo>
                  <a:cubicBezTo>
                    <a:pt x="1875" y="4418"/>
                    <a:pt x="3174" y="2461"/>
                    <a:pt x="4937" y="1098"/>
                  </a:cubicBezTo>
                  <a:cubicBezTo>
                    <a:pt x="5138" y="948"/>
                    <a:pt x="5445" y="661"/>
                    <a:pt x="5681" y="576"/>
                  </a:cubicBezTo>
                  <a:cubicBezTo>
                    <a:pt x="5805" y="532"/>
                    <a:pt x="5885" y="498"/>
                    <a:pt x="5941" y="498"/>
                  </a:cubicBezTo>
                  <a:close/>
                  <a:moveTo>
                    <a:pt x="6138" y="1"/>
                  </a:moveTo>
                  <a:cubicBezTo>
                    <a:pt x="6114" y="1"/>
                    <a:pt x="6089" y="7"/>
                    <a:pt x="6067" y="19"/>
                  </a:cubicBezTo>
                  <a:cubicBezTo>
                    <a:pt x="4060" y="1148"/>
                    <a:pt x="2468" y="2889"/>
                    <a:pt x="1559" y="5018"/>
                  </a:cubicBezTo>
                  <a:cubicBezTo>
                    <a:pt x="488" y="7503"/>
                    <a:pt x="1097" y="10288"/>
                    <a:pt x="53" y="12744"/>
                  </a:cubicBezTo>
                  <a:cubicBezTo>
                    <a:pt x="52" y="12746"/>
                    <a:pt x="51" y="12748"/>
                    <a:pt x="51" y="12750"/>
                  </a:cubicBezTo>
                  <a:lnTo>
                    <a:pt x="51" y="12750"/>
                  </a:lnTo>
                  <a:cubicBezTo>
                    <a:pt x="0" y="12841"/>
                    <a:pt x="69" y="12945"/>
                    <a:pt x="155" y="12960"/>
                  </a:cubicBezTo>
                  <a:lnTo>
                    <a:pt x="155" y="12960"/>
                  </a:lnTo>
                  <a:cubicBezTo>
                    <a:pt x="167" y="12963"/>
                    <a:pt x="179" y="12965"/>
                    <a:pt x="192" y="12965"/>
                  </a:cubicBezTo>
                  <a:cubicBezTo>
                    <a:pt x="231" y="12965"/>
                    <a:pt x="269" y="12945"/>
                    <a:pt x="292" y="12897"/>
                  </a:cubicBezTo>
                  <a:lnTo>
                    <a:pt x="292" y="12897"/>
                  </a:lnTo>
                  <a:cubicBezTo>
                    <a:pt x="2039" y="11101"/>
                    <a:pt x="3286" y="8939"/>
                    <a:pt x="4495" y="6768"/>
                  </a:cubicBezTo>
                  <a:cubicBezTo>
                    <a:pt x="5645" y="4718"/>
                    <a:pt x="6773" y="2519"/>
                    <a:pt x="6281" y="104"/>
                  </a:cubicBezTo>
                  <a:cubicBezTo>
                    <a:pt x="6265" y="38"/>
                    <a:pt x="6202" y="1"/>
                    <a:pt x="6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5"/>
            <p:cNvSpPr/>
            <p:nvPr/>
          </p:nvSpPr>
          <p:spPr>
            <a:xfrm>
              <a:off x="4571097" y="3041131"/>
              <a:ext cx="111332" cy="238695"/>
            </a:xfrm>
            <a:custGeom>
              <a:avLst/>
              <a:gdLst/>
              <a:ahLst/>
              <a:cxnLst/>
              <a:rect l="l" t="t" r="r" b="b"/>
              <a:pathLst>
                <a:path w="5660" h="12135" extrusionOk="0">
                  <a:moveTo>
                    <a:pt x="5484" y="0"/>
                  </a:moveTo>
                  <a:cubicBezTo>
                    <a:pt x="5427" y="0"/>
                    <a:pt x="5369" y="29"/>
                    <a:pt x="5344" y="96"/>
                  </a:cubicBezTo>
                  <a:cubicBezTo>
                    <a:pt x="4552" y="2166"/>
                    <a:pt x="3059" y="3859"/>
                    <a:pt x="2139" y="5866"/>
                  </a:cubicBezTo>
                  <a:cubicBezTo>
                    <a:pt x="1224" y="7837"/>
                    <a:pt x="802" y="9937"/>
                    <a:pt x="39" y="11964"/>
                  </a:cubicBezTo>
                  <a:cubicBezTo>
                    <a:pt x="0" y="12067"/>
                    <a:pt x="85" y="12134"/>
                    <a:pt x="173" y="12134"/>
                  </a:cubicBezTo>
                  <a:cubicBezTo>
                    <a:pt x="232" y="12134"/>
                    <a:pt x="292" y="12105"/>
                    <a:pt x="317" y="12036"/>
                  </a:cubicBezTo>
                  <a:cubicBezTo>
                    <a:pt x="1160" y="9793"/>
                    <a:pt x="1596" y="7472"/>
                    <a:pt x="2716" y="5323"/>
                  </a:cubicBezTo>
                  <a:cubicBezTo>
                    <a:pt x="3639" y="3573"/>
                    <a:pt x="4909" y="2038"/>
                    <a:pt x="5616" y="175"/>
                  </a:cubicBezTo>
                  <a:cubicBezTo>
                    <a:pt x="5659" y="70"/>
                    <a:pt x="5573" y="0"/>
                    <a:pt x="54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5"/>
            <p:cNvSpPr/>
            <p:nvPr/>
          </p:nvSpPr>
          <p:spPr>
            <a:xfrm>
              <a:off x="4611401" y="3124985"/>
              <a:ext cx="238420" cy="143729"/>
            </a:xfrm>
            <a:custGeom>
              <a:avLst/>
              <a:gdLst/>
              <a:ahLst/>
              <a:cxnLst/>
              <a:rect l="l" t="t" r="r" b="b"/>
              <a:pathLst>
                <a:path w="12121" h="7307" extrusionOk="0">
                  <a:moveTo>
                    <a:pt x="11905" y="0"/>
                  </a:moveTo>
                  <a:cubicBezTo>
                    <a:pt x="11883" y="0"/>
                    <a:pt x="11860" y="6"/>
                    <a:pt x="11837" y="18"/>
                  </a:cubicBezTo>
                  <a:cubicBezTo>
                    <a:pt x="7837" y="2196"/>
                    <a:pt x="3895" y="4481"/>
                    <a:pt x="124" y="7030"/>
                  </a:cubicBezTo>
                  <a:cubicBezTo>
                    <a:pt x="1" y="7119"/>
                    <a:pt x="77" y="7306"/>
                    <a:pt x="193" y="7306"/>
                  </a:cubicBezTo>
                  <a:cubicBezTo>
                    <a:pt x="217" y="7306"/>
                    <a:pt x="242" y="7298"/>
                    <a:pt x="268" y="7280"/>
                  </a:cubicBezTo>
                  <a:cubicBezTo>
                    <a:pt x="4039" y="4731"/>
                    <a:pt x="7981" y="2438"/>
                    <a:pt x="11979" y="268"/>
                  </a:cubicBezTo>
                  <a:cubicBezTo>
                    <a:pt x="12120" y="195"/>
                    <a:pt x="12036" y="0"/>
                    <a:pt x="119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5"/>
            <p:cNvSpPr/>
            <p:nvPr/>
          </p:nvSpPr>
          <p:spPr>
            <a:xfrm>
              <a:off x="4564311" y="3278981"/>
              <a:ext cx="228782" cy="99766"/>
            </a:xfrm>
            <a:custGeom>
              <a:avLst/>
              <a:gdLst/>
              <a:ahLst/>
              <a:cxnLst/>
              <a:rect l="l" t="t" r="r" b="b"/>
              <a:pathLst>
                <a:path w="11631" h="5072" extrusionOk="0">
                  <a:moveTo>
                    <a:pt x="352" y="308"/>
                  </a:moveTo>
                  <a:cubicBezTo>
                    <a:pt x="2481" y="527"/>
                    <a:pt x="4648" y="500"/>
                    <a:pt x="6746" y="966"/>
                  </a:cubicBezTo>
                  <a:cubicBezTo>
                    <a:pt x="7668" y="1172"/>
                    <a:pt x="8575" y="1465"/>
                    <a:pt x="9410" y="1915"/>
                  </a:cubicBezTo>
                  <a:cubicBezTo>
                    <a:pt x="9860" y="2150"/>
                    <a:pt x="10296" y="2436"/>
                    <a:pt x="10688" y="2765"/>
                  </a:cubicBezTo>
                  <a:cubicBezTo>
                    <a:pt x="10774" y="2836"/>
                    <a:pt x="11139" y="3086"/>
                    <a:pt x="11153" y="3194"/>
                  </a:cubicBezTo>
                  <a:cubicBezTo>
                    <a:pt x="11182" y="3458"/>
                    <a:pt x="10659" y="3735"/>
                    <a:pt x="10488" y="3828"/>
                  </a:cubicBezTo>
                  <a:cubicBezTo>
                    <a:pt x="9412" y="4393"/>
                    <a:pt x="7818" y="4817"/>
                    <a:pt x="6371" y="4817"/>
                  </a:cubicBezTo>
                  <a:cubicBezTo>
                    <a:pt x="5676" y="4817"/>
                    <a:pt x="5015" y="4720"/>
                    <a:pt x="4462" y="4493"/>
                  </a:cubicBezTo>
                  <a:cubicBezTo>
                    <a:pt x="2746" y="3797"/>
                    <a:pt x="952" y="2105"/>
                    <a:pt x="352" y="308"/>
                  </a:cubicBezTo>
                  <a:close/>
                  <a:moveTo>
                    <a:pt x="142" y="0"/>
                  </a:moveTo>
                  <a:cubicBezTo>
                    <a:pt x="83" y="0"/>
                    <a:pt x="45" y="32"/>
                    <a:pt x="27" y="74"/>
                  </a:cubicBezTo>
                  <a:lnTo>
                    <a:pt x="27" y="74"/>
                  </a:lnTo>
                  <a:cubicBezTo>
                    <a:pt x="8" y="104"/>
                    <a:pt x="0" y="142"/>
                    <a:pt x="12" y="186"/>
                  </a:cubicBezTo>
                  <a:cubicBezTo>
                    <a:pt x="333" y="1315"/>
                    <a:pt x="991" y="2215"/>
                    <a:pt x="1848" y="3000"/>
                  </a:cubicBezTo>
                  <a:cubicBezTo>
                    <a:pt x="2705" y="3785"/>
                    <a:pt x="3697" y="4642"/>
                    <a:pt x="4847" y="4935"/>
                  </a:cubicBezTo>
                  <a:cubicBezTo>
                    <a:pt x="5235" y="5033"/>
                    <a:pt x="5642" y="5071"/>
                    <a:pt x="6055" y="5071"/>
                  </a:cubicBezTo>
                  <a:cubicBezTo>
                    <a:pt x="6823" y="5071"/>
                    <a:pt x="7612" y="4939"/>
                    <a:pt x="8332" y="4814"/>
                  </a:cubicBezTo>
                  <a:cubicBezTo>
                    <a:pt x="9531" y="4599"/>
                    <a:pt x="10625" y="4207"/>
                    <a:pt x="11567" y="3422"/>
                  </a:cubicBezTo>
                  <a:cubicBezTo>
                    <a:pt x="11631" y="3372"/>
                    <a:pt x="11617" y="3271"/>
                    <a:pt x="11567" y="3221"/>
                  </a:cubicBezTo>
                  <a:cubicBezTo>
                    <a:pt x="8638" y="66"/>
                    <a:pt x="4069" y="429"/>
                    <a:pt x="155" y="1"/>
                  </a:cubicBezTo>
                  <a:cubicBezTo>
                    <a:pt x="150" y="1"/>
                    <a:pt x="146" y="0"/>
                    <a:pt x="1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5"/>
            <p:cNvSpPr/>
            <p:nvPr/>
          </p:nvSpPr>
          <p:spPr>
            <a:xfrm>
              <a:off x="4566554" y="3278765"/>
              <a:ext cx="226815" cy="71579"/>
            </a:xfrm>
            <a:custGeom>
              <a:avLst/>
              <a:gdLst/>
              <a:ahLst/>
              <a:cxnLst/>
              <a:rect l="l" t="t" r="r" b="b"/>
              <a:pathLst>
                <a:path w="11531" h="3639" extrusionOk="0">
                  <a:moveTo>
                    <a:pt x="198" y="1"/>
                  </a:moveTo>
                  <a:cubicBezTo>
                    <a:pt x="99" y="1"/>
                    <a:pt x="1" y="103"/>
                    <a:pt x="70" y="212"/>
                  </a:cubicBezTo>
                  <a:cubicBezTo>
                    <a:pt x="934" y="1697"/>
                    <a:pt x="3055" y="2290"/>
                    <a:pt x="4598" y="2768"/>
                  </a:cubicBezTo>
                  <a:cubicBezTo>
                    <a:pt x="6489" y="3355"/>
                    <a:pt x="8450" y="3638"/>
                    <a:pt x="10424" y="3638"/>
                  </a:cubicBezTo>
                  <a:cubicBezTo>
                    <a:pt x="10731" y="3638"/>
                    <a:pt x="11038" y="3632"/>
                    <a:pt x="11345" y="3618"/>
                  </a:cubicBezTo>
                  <a:cubicBezTo>
                    <a:pt x="11521" y="3611"/>
                    <a:pt x="11530" y="3333"/>
                    <a:pt x="11354" y="3333"/>
                  </a:cubicBezTo>
                  <a:cubicBezTo>
                    <a:pt x="11351" y="3333"/>
                    <a:pt x="11348" y="3333"/>
                    <a:pt x="11345" y="3333"/>
                  </a:cubicBezTo>
                  <a:cubicBezTo>
                    <a:pt x="11041" y="3346"/>
                    <a:pt x="10737" y="3353"/>
                    <a:pt x="10433" y="3353"/>
                  </a:cubicBezTo>
                  <a:cubicBezTo>
                    <a:pt x="8726" y="3353"/>
                    <a:pt x="7030" y="3146"/>
                    <a:pt x="5376" y="2698"/>
                  </a:cubicBezTo>
                  <a:cubicBezTo>
                    <a:pt x="3732" y="2254"/>
                    <a:pt x="1227" y="1633"/>
                    <a:pt x="313" y="68"/>
                  </a:cubicBezTo>
                  <a:cubicBezTo>
                    <a:pt x="284" y="21"/>
                    <a:pt x="241" y="1"/>
                    <a:pt x="1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 name="Google Shape;69;p5"/>
          <p:cNvSpPr/>
          <p:nvPr/>
        </p:nvSpPr>
        <p:spPr>
          <a:xfrm rot="10800000" flipH="1">
            <a:off x="3391347" y="4853957"/>
            <a:ext cx="1349278" cy="736113"/>
          </a:xfrm>
          <a:custGeom>
            <a:avLst/>
            <a:gdLst/>
            <a:ahLst/>
            <a:cxnLst/>
            <a:rect l="l" t="t" r="r" b="b"/>
            <a:pathLst>
              <a:path w="29815" h="16265" extrusionOk="0">
                <a:moveTo>
                  <a:pt x="14574" y="206"/>
                </a:moveTo>
                <a:cubicBezTo>
                  <a:pt x="14853" y="206"/>
                  <a:pt x="15127" y="221"/>
                  <a:pt x="15382" y="247"/>
                </a:cubicBezTo>
                <a:cubicBezTo>
                  <a:pt x="17189" y="439"/>
                  <a:pt x="18625" y="1146"/>
                  <a:pt x="19775" y="2416"/>
                </a:cubicBezTo>
                <a:cubicBezTo>
                  <a:pt x="20296" y="2989"/>
                  <a:pt x="20738" y="3553"/>
                  <a:pt x="21117" y="4123"/>
                </a:cubicBezTo>
                <a:cubicBezTo>
                  <a:pt x="21266" y="4353"/>
                  <a:pt x="21367" y="4466"/>
                  <a:pt x="21502" y="4473"/>
                </a:cubicBezTo>
                <a:cubicBezTo>
                  <a:pt x="21645" y="4466"/>
                  <a:pt x="21753" y="4360"/>
                  <a:pt x="21909" y="4146"/>
                </a:cubicBezTo>
                <a:cubicBezTo>
                  <a:pt x="22152" y="3823"/>
                  <a:pt x="22488" y="3602"/>
                  <a:pt x="22930" y="3481"/>
                </a:cubicBezTo>
                <a:cubicBezTo>
                  <a:pt x="23373" y="3362"/>
                  <a:pt x="23778" y="3301"/>
                  <a:pt x="24160" y="3301"/>
                </a:cubicBezTo>
                <a:cubicBezTo>
                  <a:pt x="24531" y="3301"/>
                  <a:pt x="24879" y="3358"/>
                  <a:pt x="25216" y="3474"/>
                </a:cubicBezTo>
                <a:cubicBezTo>
                  <a:pt x="26545" y="3931"/>
                  <a:pt x="27237" y="5030"/>
                  <a:pt x="27073" y="6423"/>
                </a:cubicBezTo>
                <a:cubicBezTo>
                  <a:pt x="27037" y="6710"/>
                  <a:pt x="27023" y="6852"/>
                  <a:pt x="27109" y="6944"/>
                </a:cubicBezTo>
                <a:cubicBezTo>
                  <a:pt x="27187" y="7037"/>
                  <a:pt x="27316" y="7044"/>
                  <a:pt x="27564" y="7044"/>
                </a:cubicBezTo>
                <a:lnTo>
                  <a:pt x="27616" y="7044"/>
                </a:lnTo>
                <a:cubicBezTo>
                  <a:pt x="28708" y="7044"/>
                  <a:pt x="29458" y="7765"/>
                  <a:pt x="29544" y="8895"/>
                </a:cubicBezTo>
                <a:cubicBezTo>
                  <a:pt x="29607" y="9772"/>
                  <a:pt x="29301" y="10629"/>
                  <a:pt x="28687" y="11315"/>
                </a:cubicBezTo>
                <a:cubicBezTo>
                  <a:pt x="28051" y="12030"/>
                  <a:pt x="27136" y="12451"/>
                  <a:pt x="26193" y="12485"/>
                </a:cubicBezTo>
                <a:cubicBezTo>
                  <a:pt x="26091" y="12489"/>
                  <a:pt x="25991" y="12492"/>
                  <a:pt x="25891" y="12492"/>
                </a:cubicBezTo>
                <a:cubicBezTo>
                  <a:pt x="24736" y="12492"/>
                  <a:pt x="23739" y="12216"/>
                  <a:pt x="22844" y="11658"/>
                </a:cubicBezTo>
                <a:cubicBezTo>
                  <a:pt x="22831" y="11651"/>
                  <a:pt x="22808" y="11637"/>
                  <a:pt x="22795" y="11622"/>
                </a:cubicBezTo>
                <a:cubicBezTo>
                  <a:pt x="22745" y="11586"/>
                  <a:pt x="22664" y="11529"/>
                  <a:pt x="22568" y="11529"/>
                </a:cubicBezTo>
                <a:cubicBezTo>
                  <a:pt x="22512" y="11529"/>
                  <a:pt x="22451" y="11548"/>
                  <a:pt x="22389" y="11601"/>
                </a:cubicBezTo>
                <a:cubicBezTo>
                  <a:pt x="22251" y="11723"/>
                  <a:pt x="22303" y="11879"/>
                  <a:pt x="22330" y="11971"/>
                </a:cubicBezTo>
                <a:lnTo>
                  <a:pt x="22337" y="12000"/>
                </a:lnTo>
                <a:cubicBezTo>
                  <a:pt x="22574" y="12785"/>
                  <a:pt x="22337" y="13457"/>
                  <a:pt x="21624" y="14050"/>
                </a:cubicBezTo>
                <a:cubicBezTo>
                  <a:pt x="19995" y="15391"/>
                  <a:pt x="18359" y="16056"/>
                  <a:pt x="16666" y="16056"/>
                </a:cubicBezTo>
                <a:cubicBezTo>
                  <a:pt x="16051" y="16056"/>
                  <a:pt x="15428" y="15968"/>
                  <a:pt x="14796" y="15793"/>
                </a:cubicBezTo>
                <a:cubicBezTo>
                  <a:pt x="14033" y="15586"/>
                  <a:pt x="13082" y="15221"/>
                  <a:pt x="12482" y="14321"/>
                </a:cubicBezTo>
                <a:cubicBezTo>
                  <a:pt x="12419" y="14228"/>
                  <a:pt x="12304" y="14136"/>
                  <a:pt x="12191" y="14136"/>
                </a:cubicBezTo>
                <a:cubicBezTo>
                  <a:pt x="12176" y="14136"/>
                  <a:pt x="12162" y="14143"/>
                  <a:pt x="12148" y="14143"/>
                </a:cubicBezTo>
                <a:cubicBezTo>
                  <a:pt x="12090" y="14150"/>
                  <a:pt x="11997" y="14192"/>
                  <a:pt x="11968" y="14350"/>
                </a:cubicBezTo>
                <a:cubicBezTo>
                  <a:pt x="11876" y="14772"/>
                  <a:pt x="11548" y="14885"/>
                  <a:pt x="11197" y="15007"/>
                </a:cubicBezTo>
                <a:lnTo>
                  <a:pt x="11127" y="15036"/>
                </a:lnTo>
                <a:cubicBezTo>
                  <a:pt x="10647" y="15207"/>
                  <a:pt x="10141" y="15294"/>
                  <a:pt x="9613" y="15294"/>
                </a:cubicBezTo>
                <a:cubicBezTo>
                  <a:pt x="9261" y="15294"/>
                  <a:pt x="8898" y="15255"/>
                  <a:pt x="8527" y="15178"/>
                </a:cubicBezTo>
                <a:cubicBezTo>
                  <a:pt x="7462" y="14950"/>
                  <a:pt x="6499" y="14456"/>
                  <a:pt x="5656" y="13701"/>
                </a:cubicBezTo>
                <a:cubicBezTo>
                  <a:pt x="4878" y="12993"/>
                  <a:pt x="4492" y="12280"/>
                  <a:pt x="4463" y="11466"/>
                </a:cubicBezTo>
                <a:cubicBezTo>
                  <a:pt x="4456" y="11301"/>
                  <a:pt x="4413" y="11186"/>
                  <a:pt x="4321" y="11130"/>
                </a:cubicBezTo>
                <a:cubicBezTo>
                  <a:pt x="4277" y="11096"/>
                  <a:pt x="4223" y="11080"/>
                  <a:pt x="4161" y="11080"/>
                </a:cubicBezTo>
                <a:cubicBezTo>
                  <a:pt x="4103" y="11080"/>
                  <a:pt x="4037" y="11095"/>
                  <a:pt x="3964" y="11123"/>
                </a:cubicBezTo>
                <a:cubicBezTo>
                  <a:pt x="3879" y="11150"/>
                  <a:pt x="3800" y="11186"/>
                  <a:pt x="3728" y="11229"/>
                </a:cubicBezTo>
                <a:cubicBezTo>
                  <a:pt x="3671" y="11258"/>
                  <a:pt x="3622" y="11286"/>
                  <a:pt x="3563" y="11308"/>
                </a:cubicBezTo>
                <a:cubicBezTo>
                  <a:pt x="3214" y="11454"/>
                  <a:pt x="2875" y="11524"/>
                  <a:pt x="2554" y="11524"/>
                </a:cubicBezTo>
                <a:cubicBezTo>
                  <a:pt x="1728" y="11524"/>
                  <a:pt x="1029" y="11052"/>
                  <a:pt x="622" y="10172"/>
                </a:cubicBezTo>
                <a:cubicBezTo>
                  <a:pt x="228" y="9315"/>
                  <a:pt x="214" y="8401"/>
                  <a:pt x="564" y="7380"/>
                </a:cubicBezTo>
                <a:cubicBezTo>
                  <a:pt x="794" y="6710"/>
                  <a:pt x="1193" y="6144"/>
                  <a:pt x="1743" y="5709"/>
                </a:cubicBezTo>
                <a:cubicBezTo>
                  <a:pt x="2844" y="4847"/>
                  <a:pt x="4105" y="4409"/>
                  <a:pt x="5499" y="4409"/>
                </a:cubicBezTo>
                <a:cubicBezTo>
                  <a:pt x="5606" y="4409"/>
                  <a:pt x="5713" y="4411"/>
                  <a:pt x="5820" y="4416"/>
                </a:cubicBezTo>
                <a:cubicBezTo>
                  <a:pt x="6391" y="4446"/>
                  <a:pt x="6977" y="4531"/>
                  <a:pt x="7413" y="4996"/>
                </a:cubicBezTo>
                <a:cubicBezTo>
                  <a:pt x="7500" y="5088"/>
                  <a:pt x="7579" y="5109"/>
                  <a:pt x="7638" y="5109"/>
                </a:cubicBezTo>
                <a:cubicBezTo>
                  <a:pt x="7662" y="5109"/>
                  <a:pt x="7682" y="5106"/>
                  <a:pt x="7699" y="5102"/>
                </a:cubicBezTo>
                <a:cubicBezTo>
                  <a:pt x="7762" y="5081"/>
                  <a:pt x="7848" y="5016"/>
                  <a:pt x="7884" y="4831"/>
                </a:cubicBezTo>
                <a:cubicBezTo>
                  <a:pt x="7891" y="4781"/>
                  <a:pt x="7891" y="4730"/>
                  <a:pt x="7891" y="4680"/>
                </a:cubicBezTo>
                <a:lnTo>
                  <a:pt x="7884" y="4631"/>
                </a:lnTo>
                <a:cubicBezTo>
                  <a:pt x="7898" y="3496"/>
                  <a:pt x="8398" y="2567"/>
                  <a:pt x="9420" y="1796"/>
                </a:cubicBezTo>
                <a:cubicBezTo>
                  <a:pt x="10583" y="917"/>
                  <a:pt x="11977" y="425"/>
                  <a:pt x="13797" y="247"/>
                </a:cubicBezTo>
                <a:cubicBezTo>
                  <a:pt x="14054" y="219"/>
                  <a:pt x="14317" y="206"/>
                  <a:pt x="14574" y="206"/>
                </a:cubicBezTo>
                <a:close/>
                <a:moveTo>
                  <a:pt x="14558" y="0"/>
                </a:moveTo>
                <a:cubicBezTo>
                  <a:pt x="14298" y="0"/>
                  <a:pt x="14034" y="13"/>
                  <a:pt x="13776" y="39"/>
                </a:cubicBezTo>
                <a:cubicBezTo>
                  <a:pt x="11912" y="224"/>
                  <a:pt x="10491" y="732"/>
                  <a:pt x="9298" y="1631"/>
                </a:cubicBezTo>
                <a:cubicBezTo>
                  <a:pt x="8234" y="2432"/>
                  <a:pt x="7692" y="3438"/>
                  <a:pt x="7683" y="4631"/>
                </a:cubicBezTo>
                <a:lnTo>
                  <a:pt x="7683" y="4687"/>
                </a:lnTo>
                <a:cubicBezTo>
                  <a:pt x="7683" y="4730"/>
                  <a:pt x="7683" y="4766"/>
                  <a:pt x="7677" y="4802"/>
                </a:cubicBezTo>
                <a:cubicBezTo>
                  <a:pt x="7663" y="4874"/>
                  <a:pt x="7641" y="4901"/>
                  <a:pt x="7634" y="4901"/>
                </a:cubicBezTo>
                <a:cubicBezTo>
                  <a:pt x="7634" y="4901"/>
                  <a:pt x="7606" y="4895"/>
                  <a:pt x="7563" y="4852"/>
                </a:cubicBezTo>
                <a:cubicBezTo>
                  <a:pt x="7077" y="4338"/>
                  <a:pt x="6441" y="4238"/>
                  <a:pt x="5827" y="4209"/>
                </a:cubicBezTo>
                <a:cubicBezTo>
                  <a:pt x="5721" y="4204"/>
                  <a:pt x="5615" y="4202"/>
                  <a:pt x="5510" y="4202"/>
                </a:cubicBezTo>
                <a:cubicBezTo>
                  <a:pt x="4065" y="4202"/>
                  <a:pt x="2759" y="4653"/>
                  <a:pt x="1615" y="5544"/>
                </a:cubicBezTo>
                <a:cubicBezTo>
                  <a:pt x="1035" y="6009"/>
                  <a:pt x="614" y="6602"/>
                  <a:pt x="372" y="7309"/>
                </a:cubicBezTo>
                <a:cubicBezTo>
                  <a:pt x="0" y="8388"/>
                  <a:pt x="22" y="9351"/>
                  <a:pt x="435" y="10257"/>
                </a:cubicBezTo>
                <a:cubicBezTo>
                  <a:pt x="875" y="11210"/>
                  <a:pt x="1658" y="11727"/>
                  <a:pt x="2566" y="11727"/>
                </a:cubicBezTo>
                <a:cubicBezTo>
                  <a:pt x="2910" y="11727"/>
                  <a:pt x="3273" y="11653"/>
                  <a:pt x="3642" y="11500"/>
                </a:cubicBezTo>
                <a:cubicBezTo>
                  <a:pt x="3699" y="11473"/>
                  <a:pt x="3764" y="11443"/>
                  <a:pt x="3820" y="11407"/>
                </a:cubicBezTo>
                <a:cubicBezTo>
                  <a:pt x="3892" y="11371"/>
                  <a:pt x="3964" y="11337"/>
                  <a:pt x="4035" y="11315"/>
                </a:cubicBezTo>
                <a:cubicBezTo>
                  <a:pt x="4082" y="11297"/>
                  <a:pt x="4124" y="11288"/>
                  <a:pt x="4156" y="11288"/>
                </a:cubicBezTo>
                <a:cubicBezTo>
                  <a:pt x="4178" y="11288"/>
                  <a:pt x="4195" y="11292"/>
                  <a:pt x="4206" y="11301"/>
                </a:cubicBezTo>
                <a:cubicBezTo>
                  <a:pt x="4235" y="11322"/>
                  <a:pt x="4256" y="11380"/>
                  <a:pt x="4256" y="11473"/>
                </a:cubicBezTo>
                <a:cubicBezTo>
                  <a:pt x="4292" y="12350"/>
                  <a:pt x="4693" y="13108"/>
                  <a:pt x="5521" y="13850"/>
                </a:cubicBezTo>
                <a:cubicBezTo>
                  <a:pt x="6384" y="14628"/>
                  <a:pt x="7384" y="15142"/>
                  <a:pt x="8484" y="15378"/>
                </a:cubicBezTo>
                <a:cubicBezTo>
                  <a:pt x="8869" y="15458"/>
                  <a:pt x="9246" y="15498"/>
                  <a:pt x="9613" y="15498"/>
                </a:cubicBezTo>
                <a:cubicBezTo>
                  <a:pt x="10165" y="15498"/>
                  <a:pt x="10695" y="15408"/>
                  <a:pt x="11197" y="15228"/>
                </a:cubicBezTo>
                <a:lnTo>
                  <a:pt x="11269" y="15200"/>
                </a:lnTo>
                <a:cubicBezTo>
                  <a:pt x="11634" y="15072"/>
                  <a:pt x="12054" y="14921"/>
                  <a:pt x="12169" y="14393"/>
                </a:cubicBezTo>
                <a:cubicBezTo>
                  <a:pt x="12176" y="14357"/>
                  <a:pt x="12182" y="14350"/>
                  <a:pt x="12182" y="14343"/>
                </a:cubicBezTo>
                <a:cubicBezTo>
                  <a:pt x="12198" y="14343"/>
                  <a:pt x="12261" y="14364"/>
                  <a:pt x="12311" y="14436"/>
                </a:cubicBezTo>
                <a:cubicBezTo>
                  <a:pt x="12954" y="15392"/>
                  <a:pt x="13948" y="15771"/>
                  <a:pt x="14739" y="15992"/>
                </a:cubicBezTo>
                <a:cubicBezTo>
                  <a:pt x="15396" y="16170"/>
                  <a:pt x="16039" y="16265"/>
                  <a:pt x="16668" y="16265"/>
                </a:cubicBezTo>
                <a:cubicBezTo>
                  <a:pt x="18411" y="16265"/>
                  <a:pt x="20082" y="15586"/>
                  <a:pt x="21753" y="14208"/>
                </a:cubicBezTo>
                <a:cubicBezTo>
                  <a:pt x="22531" y="13572"/>
                  <a:pt x="22795" y="12808"/>
                  <a:pt x="22538" y="11937"/>
                </a:cubicBezTo>
                <a:lnTo>
                  <a:pt x="22524" y="11908"/>
                </a:lnTo>
                <a:cubicBezTo>
                  <a:pt x="22495" y="11808"/>
                  <a:pt x="22495" y="11786"/>
                  <a:pt x="22524" y="11757"/>
                </a:cubicBezTo>
                <a:cubicBezTo>
                  <a:pt x="22542" y="11743"/>
                  <a:pt x="22554" y="11735"/>
                  <a:pt x="22570" y="11735"/>
                </a:cubicBezTo>
                <a:cubicBezTo>
                  <a:pt x="22593" y="11735"/>
                  <a:pt x="22621" y="11752"/>
                  <a:pt x="22680" y="11793"/>
                </a:cubicBezTo>
                <a:cubicBezTo>
                  <a:pt x="22695" y="11808"/>
                  <a:pt x="22716" y="11822"/>
                  <a:pt x="22731" y="11829"/>
                </a:cubicBezTo>
                <a:cubicBezTo>
                  <a:pt x="23663" y="12411"/>
                  <a:pt x="24706" y="12698"/>
                  <a:pt x="25909" y="12698"/>
                </a:cubicBezTo>
                <a:cubicBezTo>
                  <a:pt x="26006" y="12698"/>
                  <a:pt x="26103" y="12696"/>
                  <a:pt x="26202" y="12693"/>
                </a:cubicBezTo>
                <a:cubicBezTo>
                  <a:pt x="27201" y="12657"/>
                  <a:pt x="28164" y="12208"/>
                  <a:pt x="28836" y="11450"/>
                </a:cubicBezTo>
                <a:cubicBezTo>
                  <a:pt x="29493" y="10722"/>
                  <a:pt x="29815" y="9808"/>
                  <a:pt x="29750" y="8879"/>
                </a:cubicBezTo>
                <a:cubicBezTo>
                  <a:pt x="29657" y="7637"/>
                  <a:pt x="28822" y="6838"/>
                  <a:pt x="27623" y="6838"/>
                </a:cubicBezTo>
                <a:lnTo>
                  <a:pt x="27616" y="6838"/>
                </a:lnTo>
                <a:cubicBezTo>
                  <a:pt x="27445" y="6838"/>
                  <a:pt x="27287" y="6838"/>
                  <a:pt x="27258" y="6809"/>
                </a:cubicBezTo>
                <a:cubicBezTo>
                  <a:pt x="27237" y="6780"/>
                  <a:pt x="27251" y="6624"/>
                  <a:pt x="27273" y="6453"/>
                </a:cubicBezTo>
                <a:cubicBezTo>
                  <a:pt x="27451" y="4953"/>
                  <a:pt x="26708" y="3767"/>
                  <a:pt x="25280" y="3282"/>
                </a:cubicBezTo>
                <a:cubicBezTo>
                  <a:pt x="24916" y="3157"/>
                  <a:pt x="24542" y="3094"/>
                  <a:pt x="24147" y="3094"/>
                </a:cubicBezTo>
                <a:cubicBezTo>
                  <a:pt x="23752" y="3094"/>
                  <a:pt x="23334" y="3157"/>
                  <a:pt x="22880" y="3282"/>
                </a:cubicBezTo>
                <a:cubicBezTo>
                  <a:pt x="22389" y="3417"/>
                  <a:pt x="22017" y="3659"/>
                  <a:pt x="21746" y="4024"/>
                </a:cubicBezTo>
                <a:cubicBezTo>
                  <a:pt x="21624" y="4188"/>
                  <a:pt x="21545" y="4259"/>
                  <a:pt x="21509" y="4267"/>
                </a:cubicBezTo>
                <a:cubicBezTo>
                  <a:pt x="21453" y="4267"/>
                  <a:pt x="21331" y="4074"/>
                  <a:pt x="21288" y="4010"/>
                </a:cubicBezTo>
                <a:cubicBezTo>
                  <a:pt x="20903" y="3431"/>
                  <a:pt x="20452" y="2860"/>
                  <a:pt x="19924" y="2274"/>
                </a:cubicBezTo>
                <a:cubicBezTo>
                  <a:pt x="18738" y="968"/>
                  <a:pt x="17261" y="240"/>
                  <a:pt x="15404" y="46"/>
                </a:cubicBezTo>
                <a:cubicBezTo>
                  <a:pt x="15139" y="16"/>
                  <a:pt x="14852" y="0"/>
                  <a:pt x="145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5"/>
          <p:cNvSpPr/>
          <p:nvPr/>
        </p:nvSpPr>
        <p:spPr>
          <a:xfrm>
            <a:off x="5476261" y="-321396"/>
            <a:ext cx="881982" cy="554707"/>
          </a:xfrm>
          <a:custGeom>
            <a:avLst/>
            <a:gdLst/>
            <a:ahLst/>
            <a:cxnLst/>
            <a:rect l="l" t="t" r="r" b="b"/>
            <a:pathLst>
              <a:path w="47083" h="29612" extrusionOk="0">
                <a:moveTo>
                  <a:pt x="25392" y="1"/>
                </a:moveTo>
                <a:cubicBezTo>
                  <a:pt x="24571" y="1"/>
                  <a:pt x="23700" y="241"/>
                  <a:pt x="22782" y="684"/>
                </a:cubicBezTo>
                <a:cubicBezTo>
                  <a:pt x="19511" y="2254"/>
                  <a:pt x="17489" y="6067"/>
                  <a:pt x="17918" y="9817"/>
                </a:cubicBezTo>
                <a:cubicBezTo>
                  <a:pt x="17947" y="10081"/>
                  <a:pt x="17832" y="10223"/>
                  <a:pt x="17633" y="10331"/>
                </a:cubicBezTo>
                <a:cubicBezTo>
                  <a:pt x="17588" y="10355"/>
                  <a:pt x="17548" y="10366"/>
                  <a:pt x="17511" y="10366"/>
                </a:cubicBezTo>
                <a:cubicBezTo>
                  <a:pt x="17396" y="10366"/>
                  <a:pt x="17318" y="10263"/>
                  <a:pt x="17247" y="10160"/>
                </a:cubicBezTo>
                <a:cubicBezTo>
                  <a:pt x="16905" y="9702"/>
                  <a:pt x="16476" y="9346"/>
                  <a:pt x="16019" y="9024"/>
                </a:cubicBezTo>
                <a:cubicBezTo>
                  <a:pt x="15053" y="8356"/>
                  <a:pt x="14054" y="8026"/>
                  <a:pt x="13079" y="8026"/>
                </a:cubicBezTo>
                <a:cubicBezTo>
                  <a:pt x="11811" y="8026"/>
                  <a:pt x="10582" y="8583"/>
                  <a:pt x="9513" y="9682"/>
                </a:cubicBezTo>
                <a:cubicBezTo>
                  <a:pt x="8520" y="10710"/>
                  <a:pt x="7848" y="11917"/>
                  <a:pt x="7456" y="13288"/>
                </a:cubicBezTo>
                <a:cubicBezTo>
                  <a:pt x="7310" y="13795"/>
                  <a:pt x="7244" y="13933"/>
                  <a:pt x="6944" y="13933"/>
                </a:cubicBezTo>
                <a:cubicBezTo>
                  <a:pt x="6864" y="13933"/>
                  <a:pt x="6768" y="13923"/>
                  <a:pt x="6649" y="13908"/>
                </a:cubicBezTo>
                <a:cubicBezTo>
                  <a:pt x="6409" y="13878"/>
                  <a:pt x="6173" y="13863"/>
                  <a:pt x="5941" y="13863"/>
                </a:cubicBezTo>
                <a:cubicBezTo>
                  <a:pt x="4752" y="13863"/>
                  <a:pt x="3652" y="14245"/>
                  <a:pt x="2607" y="14873"/>
                </a:cubicBezTo>
                <a:cubicBezTo>
                  <a:pt x="2215" y="15101"/>
                  <a:pt x="1872" y="15401"/>
                  <a:pt x="1559" y="15737"/>
                </a:cubicBezTo>
                <a:cubicBezTo>
                  <a:pt x="129" y="17257"/>
                  <a:pt x="1" y="19758"/>
                  <a:pt x="1622" y="21050"/>
                </a:cubicBezTo>
                <a:cubicBezTo>
                  <a:pt x="1687" y="21100"/>
                  <a:pt x="1744" y="21156"/>
                  <a:pt x="1793" y="21221"/>
                </a:cubicBezTo>
                <a:cubicBezTo>
                  <a:pt x="1893" y="21357"/>
                  <a:pt x="1958" y="21499"/>
                  <a:pt x="1836" y="21657"/>
                </a:cubicBezTo>
                <a:cubicBezTo>
                  <a:pt x="1250" y="22392"/>
                  <a:pt x="1593" y="23093"/>
                  <a:pt x="1958" y="23749"/>
                </a:cubicBezTo>
                <a:cubicBezTo>
                  <a:pt x="2472" y="24670"/>
                  <a:pt x="3279" y="25285"/>
                  <a:pt x="4164" y="25792"/>
                </a:cubicBezTo>
                <a:cubicBezTo>
                  <a:pt x="5722" y="26684"/>
                  <a:pt x="7420" y="27098"/>
                  <a:pt x="9199" y="27170"/>
                </a:cubicBezTo>
                <a:cubicBezTo>
                  <a:pt x="9371" y="27177"/>
                  <a:pt x="9541" y="27180"/>
                  <a:pt x="9711" y="27180"/>
                </a:cubicBezTo>
                <a:cubicBezTo>
                  <a:pt x="12008" y="27180"/>
                  <a:pt x="14146" y="26589"/>
                  <a:pt x="16061" y="25199"/>
                </a:cubicBezTo>
                <a:cubicBezTo>
                  <a:pt x="16265" y="25052"/>
                  <a:pt x="16392" y="24969"/>
                  <a:pt x="16483" y="24969"/>
                </a:cubicBezTo>
                <a:cubicBezTo>
                  <a:pt x="16600" y="24969"/>
                  <a:pt x="16658" y="25105"/>
                  <a:pt x="16747" y="25414"/>
                </a:cubicBezTo>
                <a:cubicBezTo>
                  <a:pt x="17076" y="26564"/>
                  <a:pt x="17825" y="27326"/>
                  <a:pt x="18869" y="27777"/>
                </a:cubicBezTo>
                <a:cubicBezTo>
                  <a:pt x="19993" y="28262"/>
                  <a:pt x="21103" y="28513"/>
                  <a:pt x="22196" y="28513"/>
                </a:cubicBezTo>
                <a:cubicBezTo>
                  <a:pt x="23630" y="28513"/>
                  <a:pt x="25033" y="28081"/>
                  <a:pt x="26394" y="27177"/>
                </a:cubicBezTo>
                <a:cubicBezTo>
                  <a:pt x="26624" y="27024"/>
                  <a:pt x="26781" y="26939"/>
                  <a:pt x="26898" y="26939"/>
                </a:cubicBezTo>
                <a:cubicBezTo>
                  <a:pt x="27064" y="26939"/>
                  <a:pt x="27148" y="27111"/>
                  <a:pt x="27244" y="27506"/>
                </a:cubicBezTo>
                <a:cubicBezTo>
                  <a:pt x="27508" y="28584"/>
                  <a:pt x="28209" y="29205"/>
                  <a:pt x="29238" y="29477"/>
                </a:cubicBezTo>
                <a:cubicBezTo>
                  <a:pt x="29585" y="29568"/>
                  <a:pt x="29941" y="29612"/>
                  <a:pt x="30297" y="29612"/>
                </a:cubicBezTo>
                <a:cubicBezTo>
                  <a:pt x="32115" y="29612"/>
                  <a:pt x="33940" y="28478"/>
                  <a:pt x="34657" y="26769"/>
                </a:cubicBezTo>
                <a:cubicBezTo>
                  <a:pt x="34786" y="26469"/>
                  <a:pt x="34878" y="26156"/>
                  <a:pt x="35000" y="25863"/>
                </a:cubicBezTo>
                <a:cubicBezTo>
                  <a:pt x="35072" y="25683"/>
                  <a:pt x="35157" y="25591"/>
                  <a:pt x="35248" y="25591"/>
                </a:cubicBezTo>
                <a:cubicBezTo>
                  <a:pt x="35327" y="25591"/>
                  <a:pt x="35410" y="25660"/>
                  <a:pt x="35493" y="25799"/>
                </a:cubicBezTo>
                <a:cubicBezTo>
                  <a:pt x="35692" y="26149"/>
                  <a:pt x="35843" y="26521"/>
                  <a:pt x="36021" y="26884"/>
                </a:cubicBezTo>
                <a:cubicBezTo>
                  <a:pt x="36428" y="27710"/>
                  <a:pt x="37079" y="28199"/>
                  <a:pt x="37992" y="28199"/>
                </a:cubicBezTo>
                <a:cubicBezTo>
                  <a:pt x="38011" y="28199"/>
                  <a:pt x="38030" y="28199"/>
                  <a:pt x="38049" y="28199"/>
                </a:cubicBezTo>
                <a:cubicBezTo>
                  <a:pt x="38978" y="28176"/>
                  <a:pt x="39650" y="27691"/>
                  <a:pt x="40049" y="26828"/>
                </a:cubicBezTo>
                <a:cubicBezTo>
                  <a:pt x="40213" y="26478"/>
                  <a:pt x="40327" y="26127"/>
                  <a:pt x="40349" y="25741"/>
                </a:cubicBezTo>
                <a:cubicBezTo>
                  <a:pt x="40392" y="25177"/>
                  <a:pt x="40428" y="24613"/>
                  <a:pt x="40299" y="24056"/>
                </a:cubicBezTo>
                <a:cubicBezTo>
                  <a:pt x="40263" y="23885"/>
                  <a:pt x="40141" y="23664"/>
                  <a:pt x="40399" y="23571"/>
                </a:cubicBezTo>
                <a:cubicBezTo>
                  <a:pt x="40438" y="23556"/>
                  <a:pt x="40476" y="23550"/>
                  <a:pt x="40514" y="23550"/>
                </a:cubicBezTo>
                <a:cubicBezTo>
                  <a:pt x="40658" y="23550"/>
                  <a:pt x="40783" y="23650"/>
                  <a:pt x="40892" y="23763"/>
                </a:cubicBezTo>
                <a:cubicBezTo>
                  <a:pt x="40942" y="23821"/>
                  <a:pt x="40978" y="23898"/>
                  <a:pt x="41012" y="23970"/>
                </a:cubicBezTo>
                <a:cubicBezTo>
                  <a:pt x="41249" y="24392"/>
                  <a:pt x="41634" y="24534"/>
                  <a:pt x="42083" y="24534"/>
                </a:cubicBezTo>
                <a:cubicBezTo>
                  <a:pt x="43747" y="24527"/>
                  <a:pt x="45083" y="23898"/>
                  <a:pt x="46005" y="22457"/>
                </a:cubicBezTo>
                <a:cubicBezTo>
                  <a:pt x="46404" y="21835"/>
                  <a:pt x="46625" y="21149"/>
                  <a:pt x="46790" y="20436"/>
                </a:cubicBezTo>
                <a:cubicBezTo>
                  <a:pt x="47083" y="19057"/>
                  <a:pt x="46904" y="17658"/>
                  <a:pt x="46291" y="16522"/>
                </a:cubicBezTo>
                <a:cubicBezTo>
                  <a:pt x="45146" y="14418"/>
                  <a:pt x="42474" y="12950"/>
                  <a:pt x="40025" y="12950"/>
                </a:cubicBezTo>
                <a:cubicBezTo>
                  <a:pt x="39599" y="12950"/>
                  <a:pt x="39180" y="12994"/>
                  <a:pt x="38777" y="13087"/>
                </a:cubicBezTo>
                <a:cubicBezTo>
                  <a:pt x="37636" y="13351"/>
                  <a:pt x="36565" y="13766"/>
                  <a:pt x="36265" y="15123"/>
                </a:cubicBezTo>
                <a:cubicBezTo>
                  <a:pt x="36237" y="15232"/>
                  <a:pt x="36175" y="15316"/>
                  <a:pt x="36056" y="15316"/>
                </a:cubicBezTo>
                <a:cubicBezTo>
                  <a:pt x="36051" y="15316"/>
                  <a:pt x="36047" y="15316"/>
                  <a:pt x="36042" y="15315"/>
                </a:cubicBezTo>
                <a:cubicBezTo>
                  <a:pt x="35929" y="15302"/>
                  <a:pt x="35850" y="15230"/>
                  <a:pt x="35800" y="15130"/>
                </a:cubicBezTo>
                <a:cubicBezTo>
                  <a:pt x="35728" y="15002"/>
                  <a:pt x="35728" y="14873"/>
                  <a:pt x="35785" y="14745"/>
                </a:cubicBezTo>
                <a:cubicBezTo>
                  <a:pt x="36229" y="13787"/>
                  <a:pt x="35972" y="12844"/>
                  <a:pt x="35692" y="11917"/>
                </a:cubicBezTo>
                <a:cubicBezTo>
                  <a:pt x="35457" y="11145"/>
                  <a:pt x="34950" y="10552"/>
                  <a:pt x="34222" y="10196"/>
                </a:cubicBezTo>
                <a:cubicBezTo>
                  <a:pt x="33571" y="9868"/>
                  <a:pt x="32907" y="9647"/>
                  <a:pt x="32221" y="9647"/>
                </a:cubicBezTo>
                <a:cubicBezTo>
                  <a:pt x="31799" y="9647"/>
                  <a:pt x="31370" y="9730"/>
                  <a:pt x="30929" y="9923"/>
                </a:cubicBezTo>
                <a:cubicBezTo>
                  <a:pt x="30836" y="9965"/>
                  <a:pt x="30758" y="9987"/>
                  <a:pt x="30696" y="9987"/>
                </a:cubicBezTo>
                <a:cubicBezTo>
                  <a:pt x="30547" y="9987"/>
                  <a:pt x="30493" y="9862"/>
                  <a:pt x="30544" y="9610"/>
                </a:cubicBezTo>
                <a:cubicBezTo>
                  <a:pt x="30636" y="9152"/>
                  <a:pt x="30643" y="8703"/>
                  <a:pt x="30659" y="8246"/>
                </a:cubicBezTo>
                <a:cubicBezTo>
                  <a:pt x="30737" y="6268"/>
                  <a:pt x="30458" y="4346"/>
                  <a:pt x="29409" y="2669"/>
                </a:cubicBezTo>
                <a:cubicBezTo>
                  <a:pt x="28248" y="813"/>
                  <a:pt x="26904" y="1"/>
                  <a:pt x="253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4835350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Quote">
  <p:cSld name="CUSTOM_3">
    <p:spTree>
      <p:nvGrpSpPr>
        <p:cNvPr id="1" name="Shape 532"/>
        <p:cNvGrpSpPr/>
        <p:nvPr/>
      </p:nvGrpSpPr>
      <p:grpSpPr>
        <a:xfrm>
          <a:off x="0" y="0"/>
          <a:ext cx="0" cy="0"/>
          <a:chOff x="0" y="0"/>
          <a:chExt cx="0" cy="0"/>
        </a:xfrm>
      </p:grpSpPr>
      <p:sp>
        <p:nvSpPr>
          <p:cNvPr id="533" name="Google Shape;533;p14"/>
          <p:cNvSpPr txBox="1">
            <a:spLocks noGrp="1"/>
          </p:cNvSpPr>
          <p:nvPr>
            <p:ph type="subTitle" idx="1"/>
          </p:nvPr>
        </p:nvSpPr>
        <p:spPr>
          <a:xfrm>
            <a:off x="4423825" y="1451475"/>
            <a:ext cx="4006800" cy="1662300"/>
          </a:xfrm>
          <a:prstGeom prst="rect">
            <a:avLst/>
          </a:prstGeom>
        </p:spPr>
        <p:txBody>
          <a:bodyPr spcFirstLastPara="1" wrap="square" lIns="91425" tIns="91425" rIns="91425" bIns="91425" anchor="t" anchorCtr="0">
            <a:noAutofit/>
          </a:bodyPr>
          <a:lstStyle>
            <a:lvl1pPr lvl="0" rtl="0">
              <a:lnSpc>
                <a:spcPct val="100000"/>
              </a:lnSpc>
              <a:spcBef>
                <a:spcPts val="1000"/>
              </a:spcBef>
              <a:spcAft>
                <a:spcPts val="0"/>
              </a:spcAft>
              <a:buNone/>
              <a:defRPr sz="2400"/>
            </a:lvl1pPr>
            <a:lvl2pPr lvl="1" rtl="0">
              <a:lnSpc>
                <a:spcPct val="100000"/>
              </a:lnSpc>
              <a:spcBef>
                <a:spcPts val="1000"/>
              </a:spcBef>
              <a:spcAft>
                <a:spcPts val="0"/>
              </a:spcAft>
              <a:buNone/>
              <a:defRPr sz="2400" b="1"/>
            </a:lvl2pPr>
            <a:lvl3pPr lvl="2" rtl="0">
              <a:lnSpc>
                <a:spcPct val="100000"/>
              </a:lnSpc>
              <a:spcBef>
                <a:spcPts val="1000"/>
              </a:spcBef>
              <a:spcAft>
                <a:spcPts val="0"/>
              </a:spcAft>
              <a:buNone/>
              <a:defRPr sz="2400" b="1"/>
            </a:lvl3pPr>
            <a:lvl4pPr lvl="3" rtl="0">
              <a:lnSpc>
                <a:spcPct val="100000"/>
              </a:lnSpc>
              <a:spcBef>
                <a:spcPts val="1000"/>
              </a:spcBef>
              <a:spcAft>
                <a:spcPts val="0"/>
              </a:spcAft>
              <a:buNone/>
              <a:defRPr sz="2400" b="1"/>
            </a:lvl4pPr>
            <a:lvl5pPr lvl="4" rtl="0">
              <a:lnSpc>
                <a:spcPct val="100000"/>
              </a:lnSpc>
              <a:spcBef>
                <a:spcPts val="1000"/>
              </a:spcBef>
              <a:spcAft>
                <a:spcPts val="0"/>
              </a:spcAft>
              <a:buNone/>
              <a:defRPr sz="2400" b="1"/>
            </a:lvl5pPr>
            <a:lvl6pPr lvl="5" rtl="0">
              <a:lnSpc>
                <a:spcPct val="100000"/>
              </a:lnSpc>
              <a:spcBef>
                <a:spcPts val="1000"/>
              </a:spcBef>
              <a:spcAft>
                <a:spcPts val="0"/>
              </a:spcAft>
              <a:buNone/>
              <a:defRPr sz="2400" b="1"/>
            </a:lvl6pPr>
            <a:lvl7pPr lvl="6" rtl="0">
              <a:lnSpc>
                <a:spcPct val="100000"/>
              </a:lnSpc>
              <a:spcBef>
                <a:spcPts val="1000"/>
              </a:spcBef>
              <a:spcAft>
                <a:spcPts val="0"/>
              </a:spcAft>
              <a:buNone/>
              <a:defRPr sz="2400" b="1"/>
            </a:lvl7pPr>
            <a:lvl8pPr lvl="7" rtl="0">
              <a:lnSpc>
                <a:spcPct val="100000"/>
              </a:lnSpc>
              <a:spcBef>
                <a:spcPts val="1000"/>
              </a:spcBef>
              <a:spcAft>
                <a:spcPts val="0"/>
              </a:spcAft>
              <a:buNone/>
              <a:defRPr sz="2400" b="1"/>
            </a:lvl8pPr>
            <a:lvl9pPr lvl="8" rtl="0">
              <a:lnSpc>
                <a:spcPct val="100000"/>
              </a:lnSpc>
              <a:spcBef>
                <a:spcPts val="1000"/>
              </a:spcBef>
              <a:spcAft>
                <a:spcPts val="0"/>
              </a:spcAft>
              <a:buNone/>
              <a:defRPr sz="2400" b="1"/>
            </a:lvl9pPr>
          </a:lstStyle>
          <a:p>
            <a:endParaRPr/>
          </a:p>
        </p:txBody>
      </p:sp>
      <p:sp>
        <p:nvSpPr>
          <p:cNvPr id="534" name="Google Shape;534;p14"/>
          <p:cNvSpPr txBox="1">
            <a:spLocks noGrp="1"/>
          </p:cNvSpPr>
          <p:nvPr>
            <p:ph type="title"/>
          </p:nvPr>
        </p:nvSpPr>
        <p:spPr>
          <a:xfrm>
            <a:off x="4423975" y="3271450"/>
            <a:ext cx="4006800" cy="420600"/>
          </a:xfrm>
          <a:prstGeom prst="rect">
            <a:avLst/>
          </a:prstGeom>
        </p:spPr>
        <p:txBody>
          <a:bodyPr spcFirstLastPara="1" wrap="square" lIns="91425" tIns="91425" rIns="91425" bIns="91425" anchor="b" anchorCtr="0">
            <a:noAutofit/>
          </a:bodyPr>
          <a:lstStyle>
            <a:lvl1pPr lvl="0" rtl="0">
              <a:spcBef>
                <a:spcPts val="0"/>
              </a:spcBef>
              <a:spcAft>
                <a:spcPts val="0"/>
              </a:spcAft>
              <a:buSzPts val="1800"/>
              <a:buNone/>
              <a:defRPr sz="18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535" name="Google Shape;535;p14"/>
          <p:cNvSpPr/>
          <p:nvPr/>
        </p:nvSpPr>
        <p:spPr>
          <a:xfrm rot="10800000" flipH="1">
            <a:off x="-1" y="148"/>
            <a:ext cx="1871343" cy="1523852"/>
          </a:xfrm>
          <a:custGeom>
            <a:avLst/>
            <a:gdLst/>
            <a:ahLst/>
            <a:cxnLst/>
            <a:rect l="l" t="t" r="r" b="b"/>
            <a:pathLst>
              <a:path w="47781" h="38911" extrusionOk="0">
                <a:moveTo>
                  <a:pt x="1" y="1"/>
                </a:moveTo>
                <a:lnTo>
                  <a:pt x="1" y="38910"/>
                </a:lnTo>
                <a:lnTo>
                  <a:pt x="47781" y="38910"/>
                </a:lnTo>
                <a:cubicBezTo>
                  <a:pt x="47495" y="37696"/>
                  <a:pt x="47030" y="36529"/>
                  <a:pt x="46376" y="35469"/>
                </a:cubicBezTo>
                <a:cubicBezTo>
                  <a:pt x="44161" y="31826"/>
                  <a:pt x="40220" y="29409"/>
                  <a:pt x="36041" y="28516"/>
                </a:cubicBezTo>
                <a:cubicBezTo>
                  <a:pt x="30814" y="27385"/>
                  <a:pt x="24873" y="28290"/>
                  <a:pt x="20515" y="25194"/>
                </a:cubicBezTo>
                <a:cubicBezTo>
                  <a:pt x="17598" y="23134"/>
                  <a:pt x="16039" y="19622"/>
                  <a:pt x="15229" y="16133"/>
                </a:cubicBezTo>
                <a:cubicBezTo>
                  <a:pt x="14443" y="12693"/>
                  <a:pt x="14217" y="8990"/>
                  <a:pt x="12348" y="6001"/>
                </a:cubicBezTo>
                <a:cubicBezTo>
                  <a:pt x="10740" y="3441"/>
                  <a:pt x="8038" y="1667"/>
                  <a:pt x="5132" y="786"/>
                </a:cubicBezTo>
                <a:cubicBezTo>
                  <a:pt x="3466" y="286"/>
                  <a:pt x="1739" y="4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14"/>
          <p:cNvSpPr/>
          <p:nvPr/>
        </p:nvSpPr>
        <p:spPr>
          <a:xfrm rot="-5400000">
            <a:off x="6931820" y="2931355"/>
            <a:ext cx="1072926" cy="3351365"/>
          </a:xfrm>
          <a:custGeom>
            <a:avLst/>
            <a:gdLst/>
            <a:ahLst/>
            <a:cxnLst/>
            <a:rect l="l" t="t" r="r" b="b"/>
            <a:pathLst>
              <a:path w="40328" h="61782" extrusionOk="0">
                <a:moveTo>
                  <a:pt x="1" y="0"/>
                </a:moveTo>
                <a:lnTo>
                  <a:pt x="1" y="61782"/>
                </a:lnTo>
                <a:lnTo>
                  <a:pt x="40327" y="61782"/>
                </a:lnTo>
                <a:cubicBezTo>
                  <a:pt x="40280" y="59412"/>
                  <a:pt x="40018" y="57031"/>
                  <a:pt x="39613" y="54697"/>
                </a:cubicBezTo>
                <a:cubicBezTo>
                  <a:pt x="35862" y="33135"/>
                  <a:pt x="20849" y="14931"/>
                  <a:pt x="3096" y="2131"/>
                </a:cubicBezTo>
                <a:cubicBezTo>
                  <a:pt x="2084" y="1405"/>
                  <a:pt x="1049" y="691"/>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71"/>
        <p:cNvGrpSpPr/>
        <p:nvPr/>
      </p:nvGrpSpPr>
      <p:grpSpPr>
        <a:xfrm>
          <a:off x="0" y="0"/>
          <a:ext cx="0" cy="0"/>
          <a:chOff x="0" y="0"/>
          <a:chExt cx="0" cy="0"/>
        </a:xfrm>
      </p:grpSpPr>
      <p:sp>
        <p:nvSpPr>
          <p:cNvPr id="72" name="Google Shape;72;p6"/>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700"/>
              <a:buNone/>
              <a:defRPr/>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a:endParaRPr/>
          </a:p>
        </p:txBody>
      </p:sp>
      <p:sp>
        <p:nvSpPr>
          <p:cNvPr id="73" name="Google Shape;73;p6"/>
          <p:cNvSpPr/>
          <p:nvPr/>
        </p:nvSpPr>
        <p:spPr>
          <a:xfrm>
            <a:off x="-653851" y="2229759"/>
            <a:ext cx="1218453" cy="683985"/>
          </a:xfrm>
          <a:custGeom>
            <a:avLst/>
            <a:gdLst/>
            <a:ahLst/>
            <a:cxnLst/>
            <a:rect l="l" t="t" r="r" b="b"/>
            <a:pathLst>
              <a:path w="33257" h="18669" extrusionOk="0">
                <a:moveTo>
                  <a:pt x="17319" y="1"/>
                </a:moveTo>
                <a:cubicBezTo>
                  <a:pt x="16529" y="1"/>
                  <a:pt x="15732" y="185"/>
                  <a:pt x="14997" y="581"/>
                </a:cubicBezTo>
                <a:cubicBezTo>
                  <a:pt x="14255" y="973"/>
                  <a:pt x="13804" y="1631"/>
                  <a:pt x="13398" y="2330"/>
                </a:cubicBezTo>
                <a:cubicBezTo>
                  <a:pt x="13019" y="2966"/>
                  <a:pt x="12762" y="3659"/>
                  <a:pt x="12527" y="4351"/>
                </a:cubicBezTo>
                <a:cubicBezTo>
                  <a:pt x="12436" y="4614"/>
                  <a:pt x="12322" y="4743"/>
                  <a:pt x="12191" y="4743"/>
                </a:cubicBezTo>
                <a:cubicBezTo>
                  <a:pt x="12076" y="4743"/>
                  <a:pt x="11949" y="4645"/>
                  <a:pt x="11812" y="4452"/>
                </a:cubicBezTo>
                <a:cubicBezTo>
                  <a:pt x="11655" y="4216"/>
                  <a:pt x="11542" y="3959"/>
                  <a:pt x="11391" y="3724"/>
                </a:cubicBezTo>
                <a:cubicBezTo>
                  <a:pt x="11019" y="3115"/>
                  <a:pt x="10548" y="2601"/>
                  <a:pt x="9941" y="2231"/>
                </a:cubicBezTo>
                <a:cubicBezTo>
                  <a:pt x="9497" y="1954"/>
                  <a:pt x="9068" y="1816"/>
                  <a:pt x="8654" y="1816"/>
                </a:cubicBezTo>
                <a:cubicBezTo>
                  <a:pt x="8109" y="1816"/>
                  <a:pt x="7590" y="2055"/>
                  <a:pt x="7099" y="2531"/>
                </a:cubicBezTo>
                <a:cubicBezTo>
                  <a:pt x="6684" y="2923"/>
                  <a:pt x="6384" y="3395"/>
                  <a:pt x="6199" y="3929"/>
                </a:cubicBezTo>
                <a:cubicBezTo>
                  <a:pt x="5857" y="4924"/>
                  <a:pt x="5514" y="5923"/>
                  <a:pt x="5528" y="6994"/>
                </a:cubicBezTo>
                <a:cubicBezTo>
                  <a:pt x="5528" y="7318"/>
                  <a:pt x="5434" y="7480"/>
                  <a:pt x="5232" y="7480"/>
                </a:cubicBezTo>
                <a:cubicBezTo>
                  <a:pt x="5154" y="7480"/>
                  <a:pt x="5061" y="7456"/>
                  <a:pt x="4950" y="7409"/>
                </a:cubicBezTo>
                <a:cubicBezTo>
                  <a:pt x="4510" y="7224"/>
                  <a:pt x="4089" y="7143"/>
                  <a:pt x="3683" y="7143"/>
                </a:cubicBezTo>
                <a:cubicBezTo>
                  <a:pt x="2738" y="7143"/>
                  <a:pt x="1876" y="7581"/>
                  <a:pt x="1058" y="8164"/>
                </a:cubicBezTo>
                <a:cubicBezTo>
                  <a:pt x="372" y="8658"/>
                  <a:pt x="0" y="9393"/>
                  <a:pt x="144" y="10271"/>
                </a:cubicBezTo>
                <a:cubicBezTo>
                  <a:pt x="293" y="11179"/>
                  <a:pt x="972" y="11608"/>
                  <a:pt x="1764" y="11885"/>
                </a:cubicBezTo>
                <a:cubicBezTo>
                  <a:pt x="2188" y="12029"/>
                  <a:pt x="2619" y="12081"/>
                  <a:pt x="3148" y="12081"/>
                </a:cubicBezTo>
                <a:cubicBezTo>
                  <a:pt x="3333" y="12081"/>
                  <a:pt x="3530" y="12075"/>
                  <a:pt x="3743" y="12064"/>
                </a:cubicBezTo>
                <a:cubicBezTo>
                  <a:pt x="5020" y="11921"/>
                  <a:pt x="6443" y="11507"/>
                  <a:pt x="7713" y="10643"/>
                </a:cubicBezTo>
                <a:cubicBezTo>
                  <a:pt x="7822" y="10566"/>
                  <a:pt x="7935" y="10449"/>
                  <a:pt x="8055" y="10449"/>
                </a:cubicBezTo>
                <a:cubicBezTo>
                  <a:pt x="8116" y="10449"/>
                  <a:pt x="8178" y="10479"/>
                  <a:pt x="8242" y="10557"/>
                </a:cubicBezTo>
                <a:cubicBezTo>
                  <a:pt x="8371" y="10708"/>
                  <a:pt x="8213" y="10871"/>
                  <a:pt x="8148" y="11028"/>
                </a:cubicBezTo>
                <a:cubicBezTo>
                  <a:pt x="7548" y="12492"/>
                  <a:pt x="7363" y="13999"/>
                  <a:pt x="7699" y="15563"/>
                </a:cubicBezTo>
                <a:cubicBezTo>
                  <a:pt x="7963" y="16784"/>
                  <a:pt x="8685" y="17641"/>
                  <a:pt x="9799" y="18141"/>
                </a:cubicBezTo>
                <a:cubicBezTo>
                  <a:pt x="10610" y="18503"/>
                  <a:pt x="11408" y="18668"/>
                  <a:pt x="12196" y="18668"/>
                </a:cubicBezTo>
                <a:cubicBezTo>
                  <a:pt x="13322" y="18668"/>
                  <a:pt x="14424" y="18330"/>
                  <a:pt x="15504" y="17742"/>
                </a:cubicBezTo>
                <a:cubicBezTo>
                  <a:pt x="16532" y="17192"/>
                  <a:pt x="17353" y="16384"/>
                  <a:pt x="18089" y="15485"/>
                </a:cubicBezTo>
                <a:cubicBezTo>
                  <a:pt x="18289" y="15241"/>
                  <a:pt x="18467" y="14984"/>
                  <a:pt x="18675" y="14742"/>
                </a:cubicBezTo>
                <a:cubicBezTo>
                  <a:pt x="18976" y="14394"/>
                  <a:pt x="19198" y="14226"/>
                  <a:pt x="19445" y="14226"/>
                </a:cubicBezTo>
                <a:cubicBezTo>
                  <a:pt x="19649" y="14226"/>
                  <a:pt x="19871" y="14341"/>
                  <a:pt x="20168" y="14564"/>
                </a:cubicBezTo>
                <a:cubicBezTo>
                  <a:pt x="20445" y="14770"/>
                  <a:pt x="20695" y="15020"/>
                  <a:pt x="20982" y="15221"/>
                </a:cubicBezTo>
                <a:cubicBezTo>
                  <a:pt x="22119" y="16034"/>
                  <a:pt x="23332" y="16481"/>
                  <a:pt x="24614" y="16481"/>
                </a:cubicBezTo>
                <a:cubicBezTo>
                  <a:pt x="25201" y="16481"/>
                  <a:pt x="25802" y="16387"/>
                  <a:pt x="26416" y="16192"/>
                </a:cubicBezTo>
                <a:cubicBezTo>
                  <a:pt x="29237" y="15306"/>
                  <a:pt x="30615" y="12106"/>
                  <a:pt x="29400" y="9380"/>
                </a:cubicBezTo>
                <a:cubicBezTo>
                  <a:pt x="29051" y="8608"/>
                  <a:pt x="29057" y="8593"/>
                  <a:pt x="29880" y="8536"/>
                </a:cubicBezTo>
                <a:cubicBezTo>
                  <a:pt x="30893" y="8464"/>
                  <a:pt x="31779" y="8122"/>
                  <a:pt x="32451" y="7330"/>
                </a:cubicBezTo>
                <a:cubicBezTo>
                  <a:pt x="33200" y="6444"/>
                  <a:pt x="33256" y="5379"/>
                  <a:pt x="32607" y="4416"/>
                </a:cubicBezTo>
                <a:cubicBezTo>
                  <a:pt x="32415" y="4123"/>
                  <a:pt x="32172" y="3859"/>
                  <a:pt x="31921" y="3630"/>
                </a:cubicBezTo>
                <a:cubicBezTo>
                  <a:pt x="30716" y="2532"/>
                  <a:pt x="29080" y="1977"/>
                  <a:pt x="27448" y="1977"/>
                </a:cubicBezTo>
                <a:cubicBezTo>
                  <a:pt x="25938" y="1977"/>
                  <a:pt x="24430" y="2452"/>
                  <a:pt x="23266" y="3408"/>
                </a:cubicBezTo>
                <a:cubicBezTo>
                  <a:pt x="23131" y="3516"/>
                  <a:pt x="23016" y="3659"/>
                  <a:pt x="22874" y="3751"/>
                </a:cubicBezTo>
                <a:cubicBezTo>
                  <a:pt x="22757" y="3826"/>
                  <a:pt x="22653" y="3875"/>
                  <a:pt x="22563" y="3875"/>
                </a:cubicBezTo>
                <a:cubicBezTo>
                  <a:pt x="22439" y="3875"/>
                  <a:pt x="22338" y="3784"/>
                  <a:pt x="22260" y="3544"/>
                </a:cubicBezTo>
                <a:cubicBezTo>
                  <a:pt x="21566" y="1362"/>
                  <a:pt x="19467" y="1"/>
                  <a:pt x="17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6"/>
          <p:cNvSpPr/>
          <p:nvPr/>
        </p:nvSpPr>
        <p:spPr>
          <a:xfrm>
            <a:off x="2051335" y="4917329"/>
            <a:ext cx="1349348" cy="730007"/>
          </a:xfrm>
          <a:custGeom>
            <a:avLst/>
            <a:gdLst/>
            <a:ahLst/>
            <a:cxnLst/>
            <a:rect l="l" t="t" r="r" b="b"/>
            <a:pathLst>
              <a:path w="29687" h="16060" extrusionOk="0">
                <a:moveTo>
                  <a:pt x="14479" y="1"/>
                </a:moveTo>
                <a:cubicBezTo>
                  <a:pt x="14224" y="1"/>
                  <a:pt x="13960" y="14"/>
                  <a:pt x="13698" y="41"/>
                </a:cubicBezTo>
                <a:cubicBezTo>
                  <a:pt x="12090" y="204"/>
                  <a:pt x="10577" y="625"/>
                  <a:pt x="9269" y="1611"/>
                </a:cubicBezTo>
                <a:cubicBezTo>
                  <a:pt x="8306" y="2339"/>
                  <a:pt x="7699" y="3275"/>
                  <a:pt x="7692" y="4531"/>
                </a:cubicBezTo>
                <a:cubicBezTo>
                  <a:pt x="7692" y="4590"/>
                  <a:pt x="7699" y="4653"/>
                  <a:pt x="7692" y="4718"/>
                </a:cubicBezTo>
                <a:cubicBezTo>
                  <a:pt x="7671" y="4844"/>
                  <a:pt x="7617" y="4909"/>
                  <a:pt x="7547" y="4909"/>
                </a:cubicBezTo>
                <a:cubicBezTo>
                  <a:pt x="7502" y="4909"/>
                  <a:pt x="7449" y="4881"/>
                  <a:pt x="7392" y="4824"/>
                </a:cubicBezTo>
                <a:cubicBezTo>
                  <a:pt x="6935" y="4339"/>
                  <a:pt x="6342" y="4240"/>
                  <a:pt x="5735" y="4211"/>
                </a:cubicBezTo>
                <a:cubicBezTo>
                  <a:pt x="5626" y="4206"/>
                  <a:pt x="5517" y="4203"/>
                  <a:pt x="5410" y="4203"/>
                </a:cubicBezTo>
                <a:cubicBezTo>
                  <a:pt x="3997" y="4203"/>
                  <a:pt x="2721" y="4642"/>
                  <a:pt x="1586" y="5532"/>
                </a:cubicBezTo>
                <a:cubicBezTo>
                  <a:pt x="1015" y="5981"/>
                  <a:pt x="607" y="6561"/>
                  <a:pt x="372" y="7246"/>
                </a:cubicBezTo>
                <a:cubicBezTo>
                  <a:pt x="43" y="8202"/>
                  <a:pt x="0" y="9174"/>
                  <a:pt x="436" y="10117"/>
                </a:cubicBezTo>
                <a:cubicBezTo>
                  <a:pt x="859" y="11033"/>
                  <a:pt x="1601" y="11526"/>
                  <a:pt x="2464" y="11526"/>
                </a:cubicBezTo>
                <a:cubicBezTo>
                  <a:pt x="2797" y="11526"/>
                  <a:pt x="3149" y="11453"/>
                  <a:pt x="3507" y="11301"/>
                </a:cubicBezTo>
                <a:cubicBezTo>
                  <a:pt x="3642" y="11245"/>
                  <a:pt x="3771" y="11166"/>
                  <a:pt x="3906" y="11116"/>
                </a:cubicBezTo>
                <a:cubicBezTo>
                  <a:pt x="3964" y="11096"/>
                  <a:pt x="4016" y="11085"/>
                  <a:pt x="4061" y="11085"/>
                </a:cubicBezTo>
                <a:cubicBezTo>
                  <a:pt x="4190" y="11085"/>
                  <a:pt x="4266" y="11171"/>
                  <a:pt x="4271" y="11366"/>
                </a:cubicBezTo>
                <a:cubicBezTo>
                  <a:pt x="4307" y="12329"/>
                  <a:pt x="4813" y="13058"/>
                  <a:pt x="5499" y="13673"/>
                </a:cubicBezTo>
                <a:cubicBezTo>
                  <a:pt x="6335" y="14429"/>
                  <a:pt x="7314" y="14943"/>
                  <a:pt x="8412" y="15180"/>
                </a:cubicBezTo>
                <a:cubicBezTo>
                  <a:pt x="8784" y="15256"/>
                  <a:pt x="9154" y="15298"/>
                  <a:pt x="9522" y="15298"/>
                </a:cubicBezTo>
                <a:cubicBezTo>
                  <a:pt x="10045" y="15298"/>
                  <a:pt x="10562" y="15214"/>
                  <a:pt x="11069" y="15029"/>
                </a:cubicBezTo>
                <a:cubicBezTo>
                  <a:pt x="11447" y="14893"/>
                  <a:pt x="11862" y="14780"/>
                  <a:pt x="11977" y="14266"/>
                </a:cubicBezTo>
                <a:cubicBezTo>
                  <a:pt x="11996" y="14177"/>
                  <a:pt x="12042" y="14142"/>
                  <a:pt x="12096" y="14142"/>
                </a:cubicBezTo>
                <a:cubicBezTo>
                  <a:pt x="12167" y="14142"/>
                  <a:pt x="12252" y="14203"/>
                  <a:pt x="12304" y="14280"/>
                </a:cubicBezTo>
                <a:cubicBezTo>
                  <a:pt x="12877" y="15130"/>
                  <a:pt x="13741" y="15536"/>
                  <a:pt x="14676" y="15793"/>
                </a:cubicBezTo>
                <a:cubicBezTo>
                  <a:pt x="15333" y="15975"/>
                  <a:pt x="15965" y="16060"/>
                  <a:pt x="16577" y="16060"/>
                </a:cubicBezTo>
                <a:cubicBezTo>
                  <a:pt x="18421" y="16060"/>
                  <a:pt x="20073" y="15285"/>
                  <a:pt x="21595" y="14030"/>
                </a:cubicBezTo>
                <a:cubicBezTo>
                  <a:pt x="22274" y="13473"/>
                  <a:pt x="22617" y="12773"/>
                  <a:pt x="22346" y="11867"/>
                </a:cubicBezTo>
                <a:cubicBezTo>
                  <a:pt x="22317" y="11766"/>
                  <a:pt x="22267" y="11666"/>
                  <a:pt x="22367" y="11581"/>
                </a:cubicBezTo>
                <a:cubicBezTo>
                  <a:pt x="22406" y="11547"/>
                  <a:pt x="22443" y="11535"/>
                  <a:pt x="22478" y="11535"/>
                </a:cubicBezTo>
                <a:cubicBezTo>
                  <a:pt x="22556" y="11535"/>
                  <a:pt x="22626" y="11600"/>
                  <a:pt x="22696" y="11644"/>
                </a:cubicBezTo>
                <a:cubicBezTo>
                  <a:pt x="23661" y="12247"/>
                  <a:pt x="24724" y="12499"/>
                  <a:pt x="25839" y="12499"/>
                </a:cubicBezTo>
                <a:cubicBezTo>
                  <a:pt x="25929" y="12499"/>
                  <a:pt x="26018" y="12497"/>
                  <a:pt x="26108" y="12494"/>
                </a:cubicBezTo>
                <a:cubicBezTo>
                  <a:pt x="28101" y="12415"/>
                  <a:pt x="29687" y="10701"/>
                  <a:pt x="29551" y="8789"/>
                </a:cubicBezTo>
                <a:cubicBezTo>
                  <a:pt x="29466" y="7603"/>
                  <a:pt x="28665" y="6838"/>
                  <a:pt x="27522" y="6838"/>
                </a:cubicBezTo>
                <a:cubicBezTo>
                  <a:pt x="27023" y="6838"/>
                  <a:pt x="27023" y="6838"/>
                  <a:pt x="27080" y="6339"/>
                </a:cubicBezTo>
                <a:cubicBezTo>
                  <a:pt x="27251" y="4896"/>
                  <a:pt x="26523" y="3746"/>
                  <a:pt x="25152" y="3275"/>
                </a:cubicBezTo>
                <a:cubicBezTo>
                  <a:pt x="24788" y="3152"/>
                  <a:pt x="24423" y="3098"/>
                  <a:pt x="24058" y="3098"/>
                </a:cubicBezTo>
                <a:cubicBezTo>
                  <a:pt x="23641" y="3098"/>
                  <a:pt x="23224" y="3168"/>
                  <a:pt x="22809" y="3282"/>
                </a:cubicBezTo>
                <a:cubicBezTo>
                  <a:pt x="22380" y="3397"/>
                  <a:pt x="22017" y="3611"/>
                  <a:pt x="21738" y="3990"/>
                </a:cubicBezTo>
                <a:cubicBezTo>
                  <a:pt x="21598" y="4175"/>
                  <a:pt x="21507" y="4268"/>
                  <a:pt x="21419" y="4268"/>
                </a:cubicBezTo>
                <a:cubicBezTo>
                  <a:pt x="21328" y="4268"/>
                  <a:pt x="21241" y="4168"/>
                  <a:pt x="21110" y="3967"/>
                </a:cubicBezTo>
                <a:cubicBezTo>
                  <a:pt x="20702" y="3361"/>
                  <a:pt x="20253" y="2790"/>
                  <a:pt x="19760" y="2247"/>
                </a:cubicBezTo>
                <a:cubicBezTo>
                  <a:pt x="18582" y="954"/>
                  <a:pt x="17119" y="240"/>
                  <a:pt x="15297" y="48"/>
                </a:cubicBezTo>
                <a:cubicBezTo>
                  <a:pt x="15044" y="17"/>
                  <a:pt x="14767" y="1"/>
                  <a:pt x="14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 name="Google Shape;75;p6"/>
          <p:cNvGrpSpPr/>
          <p:nvPr/>
        </p:nvGrpSpPr>
        <p:grpSpPr>
          <a:xfrm>
            <a:off x="8499307" y="4340143"/>
            <a:ext cx="1013442" cy="956542"/>
            <a:chOff x="2971651" y="3782061"/>
            <a:chExt cx="391079" cy="369108"/>
          </a:xfrm>
        </p:grpSpPr>
        <p:sp>
          <p:nvSpPr>
            <p:cNvPr id="76" name="Google Shape;76;p6"/>
            <p:cNvSpPr/>
            <p:nvPr/>
          </p:nvSpPr>
          <p:spPr>
            <a:xfrm>
              <a:off x="2973756" y="3784087"/>
              <a:ext cx="387715" cy="364997"/>
            </a:xfrm>
            <a:custGeom>
              <a:avLst/>
              <a:gdLst/>
              <a:ahLst/>
              <a:cxnLst/>
              <a:rect l="l" t="t" r="r" b="b"/>
              <a:pathLst>
                <a:path w="19711" h="18556" extrusionOk="0">
                  <a:moveTo>
                    <a:pt x="187" y="195"/>
                  </a:moveTo>
                  <a:lnTo>
                    <a:pt x="187" y="195"/>
                  </a:lnTo>
                  <a:cubicBezTo>
                    <a:pt x="200" y="202"/>
                    <a:pt x="223" y="208"/>
                    <a:pt x="236" y="208"/>
                  </a:cubicBezTo>
                  <a:cubicBezTo>
                    <a:pt x="1328" y="1566"/>
                    <a:pt x="2415" y="2930"/>
                    <a:pt x="3542" y="4252"/>
                  </a:cubicBezTo>
                  <a:cubicBezTo>
                    <a:pt x="3230" y="4356"/>
                    <a:pt x="2916" y="4396"/>
                    <a:pt x="2602" y="4396"/>
                  </a:cubicBezTo>
                  <a:cubicBezTo>
                    <a:pt x="2016" y="4396"/>
                    <a:pt x="1428" y="4260"/>
                    <a:pt x="843" y="4157"/>
                  </a:cubicBezTo>
                  <a:cubicBezTo>
                    <a:pt x="744" y="3729"/>
                    <a:pt x="651" y="3300"/>
                    <a:pt x="565" y="2865"/>
                  </a:cubicBezTo>
                  <a:cubicBezTo>
                    <a:pt x="401" y="1981"/>
                    <a:pt x="272" y="1088"/>
                    <a:pt x="187" y="195"/>
                  </a:cubicBezTo>
                  <a:close/>
                  <a:moveTo>
                    <a:pt x="865" y="4229"/>
                  </a:moveTo>
                  <a:cubicBezTo>
                    <a:pt x="1409" y="4397"/>
                    <a:pt x="1998" y="4530"/>
                    <a:pt x="2579" y="4530"/>
                  </a:cubicBezTo>
                  <a:cubicBezTo>
                    <a:pt x="2935" y="4530"/>
                    <a:pt x="3289" y="4480"/>
                    <a:pt x="3628" y="4358"/>
                  </a:cubicBezTo>
                  <a:lnTo>
                    <a:pt x="3650" y="4380"/>
                  </a:lnTo>
                  <a:cubicBezTo>
                    <a:pt x="3763" y="4522"/>
                    <a:pt x="3885" y="4658"/>
                    <a:pt x="4007" y="4793"/>
                  </a:cubicBezTo>
                  <a:cubicBezTo>
                    <a:pt x="3687" y="4876"/>
                    <a:pt x="3360" y="4903"/>
                    <a:pt x="3034" y="4903"/>
                  </a:cubicBezTo>
                  <a:cubicBezTo>
                    <a:pt x="2829" y="4903"/>
                    <a:pt x="2625" y="4893"/>
                    <a:pt x="2421" y="4879"/>
                  </a:cubicBezTo>
                  <a:cubicBezTo>
                    <a:pt x="2158" y="4865"/>
                    <a:pt x="1894" y="4836"/>
                    <a:pt x="1637" y="4800"/>
                  </a:cubicBezTo>
                  <a:cubicBezTo>
                    <a:pt x="1407" y="4773"/>
                    <a:pt x="1150" y="4737"/>
                    <a:pt x="951" y="4601"/>
                  </a:cubicBezTo>
                  <a:cubicBezTo>
                    <a:pt x="922" y="4479"/>
                    <a:pt x="893" y="4358"/>
                    <a:pt x="865" y="4229"/>
                  </a:cubicBezTo>
                  <a:close/>
                  <a:moveTo>
                    <a:pt x="401" y="258"/>
                  </a:moveTo>
                  <a:lnTo>
                    <a:pt x="401" y="258"/>
                  </a:lnTo>
                  <a:cubicBezTo>
                    <a:pt x="2122" y="723"/>
                    <a:pt x="3763" y="1415"/>
                    <a:pt x="5313" y="2287"/>
                  </a:cubicBezTo>
                  <a:cubicBezTo>
                    <a:pt x="5856" y="2587"/>
                    <a:pt x="6384" y="2908"/>
                    <a:pt x="6898" y="3244"/>
                  </a:cubicBezTo>
                  <a:cubicBezTo>
                    <a:pt x="6914" y="3386"/>
                    <a:pt x="6934" y="3530"/>
                    <a:pt x="6934" y="3672"/>
                  </a:cubicBezTo>
                  <a:cubicBezTo>
                    <a:pt x="6934" y="3844"/>
                    <a:pt x="6920" y="4022"/>
                    <a:pt x="6898" y="4200"/>
                  </a:cubicBezTo>
                  <a:cubicBezTo>
                    <a:pt x="6855" y="4515"/>
                    <a:pt x="6806" y="4836"/>
                    <a:pt x="6735" y="5151"/>
                  </a:cubicBezTo>
                  <a:cubicBezTo>
                    <a:pt x="6598" y="5785"/>
                    <a:pt x="6406" y="6408"/>
                    <a:pt x="6156" y="7007"/>
                  </a:cubicBezTo>
                  <a:cubicBezTo>
                    <a:pt x="5493" y="6279"/>
                    <a:pt x="4835" y="5544"/>
                    <a:pt x="4185" y="4793"/>
                  </a:cubicBezTo>
                  <a:cubicBezTo>
                    <a:pt x="2985" y="3422"/>
                    <a:pt x="1822" y="2030"/>
                    <a:pt x="678" y="610"/>
                  </a:cubicBezTo>
                  <a:cubicBezTo>
                    <a:pt x="586" y="495"/>
                    <a:pt x="493" y="373"/>
                    <a:pt x="401" y="258"/>
                  </a:cubicBezTo>
                  <a:close/>
                  <a:moveTo>
                    <a:pt x="7042" y="3336"/>
                  </a:moveTo>
                  <a:lnTo>
                    <a:pt x="7042" y="3336"/>
                  </a:lnTo>
                  <a:cubicBezTo>
                    <a:pt x="7207" y="3444"/>
                    <a:pt x="7363" y="3551"/>
                    <a:pt x="7527" y="3659"/>
                  </a:cubicBezTo>
                  <a:cubicBezTo>
                    <a:pt x="7642" y="4365"/>
                    <a:pt x="7520" y="5100"/>
                    <a:pt x="7392" y="5794"/>
                  </a:cubicBezTo>
                  <a:cubicBezTo>
                    <a:pt x="7335" y="6128"/>
                    <a:pt x="7256" y="6464"/>
                    <a:pt x="7155" y="6786"/>
                  </a:cubicBezTo>
                  <a:cubicBezTo>
                    <a:pt x="7063" y="7107"/>
                    <a:pt x="6934" y="7407"/>
                    <a:pt x="6806" y="7714"/>
                  </a:cubicBezTo>
                  <a:cubicBezTo>
                    <a:pt x="6614" y="7508"/>
                    <a:pt x="6427" y="7301"/>
                    <a:pt x="6242" y="7100"/>
                  </a:cubicBezTo>
                  <a:cubicBezTo>
                    <a:pt x="6242" y="7093"/>
                    <a:pt x="6249" y="7086"/>
                    <a:pt x="6249" y="7079"/>
                  </a:cubicBezTo>
                  <a:cubicBezTo>
                    <a:pt x="6513" y="6457"/>
                    <a:pt x="6713" y="5808"/>
                    <a:pt x="6855" y="5143"/>
                  </a:cubicBezTo>
                  <a:cubicBezTo>
                    <a:pt x="6927" y="4809"/>
                    <a:pt x="6984" y="4473"/>
                    <a:pt x="7020" y="4130"/>
                  </a:cubicBezTo>
                  <a:cubicBezTo>
                    <a:pt x="7049" y="3886"/>
                    <a:pt x="7085" y="3593"/>
                    <a:pt x="7042" y="3336"/>
                  </a:cubicBezTo>
                  <a:close/>
                  <a:moveTo>
                    <a:pt x="978" y="4723"/>
                  </a:moveTo>
                  <a:lnTo>
                    <a:pt x="978" y="4723"/>
                  </a:lnTo>
                  <a:cubicBezTo>
                    <a:pt x="1136" y="4829"/>
                    <a:pt x="1314" y="4879"/>
                    <a:pt x="1515" y="4915"/>
                  </a:cubicBezTo>
                  <a:cubicBezTo>
                    <a:pt x="1815" y="4958"/>
                    <a:pt x="2115" y="4994"/>
                    <a:pt x="2421" y="5014"/>
                  </a:cubicBezTo>
                  <a:cubicBezTo>
                    <a:pt x="2656" y="5027"/>
                    <a:pt x="2893" y="5038"/>
                    <a:pt x="3132" y="5038"/>
                  </a:cubicBezTo>
                  <a:cubicBezTo>
                    <a:pt x="3186" y="5038"/>
                    <a:pt x="3239" y="5038"/>
                    <a:pt x="3292" y="5036"/>
                  </a:cubicBezTo>
                  <a:cubicBezTo>
                    <a:pt x="3565" y="5030"/>
                    <a:pt x="3842" y="5000"/>
                    <a:pt x="4093" y="4894"/>
                  </a:cubicBezTo>
                  <a:cubicBezTo>
                    <a:pt x="5135" y="6094"/>
                    <a:pt x="6199" y="7278"/>
                    <a:pt x="7292" y="8442"/>
                  </a:cubicBezTo>
                  <a:cubicBezTo>
                    <a:pt x="8542" y="9770"/>
                    <a:pt x="9827" y="11071"/>
                    <a:pt x="11133" y="12356"/>
                  </a:cubicBezTo>
                  <a:cubicBezTo>
                    <a:pt x="11262" y="12485"/>
                    <a:pt x="11397" y="12607"/>
                    <a:pt x="11526" y="12735"/>
                  </a:cubicBezTo>
                  <a:cubicBezTo>
                    <a:pt x="10826" y="13112"/>
                    <a:pt x="10048" y="13284"/>
                    <a:pt x="9270" y="13421"/>
                  </a:cubicBezTo>
                  <a:cubicBezTo>
                    <a:pt x="8449" y="13556"/>
                    <a:pt x="7620" y="13656"/>
                    <a:pt x="6785" y="13712"/>
                  </a:cubicBezTo>
                  <a:cubicBezTo>
                    <a:pt x="6524" y="13731"/>
                    <a:pt x="6261" y="13752"/>
                    <a:pt x="5998" y="13752"/>
                  </a:cubicBezTo>
                  <a:cubicBezTo>
                    <a:pt x="5851" y="13752"/>
                    <a:pt x="5703" y="13745"/>
                    <a:pt x="5556" y="13728"/>
                  </a:cubicBezTo>
                  <a:cubicBezTo>
                    <a:pt x="5035" y="13006"/>
                    <a:pt x="4557" y="12249"/>
                    <a:pt x="4142" y="11457"/>
                  </a:cubicBezTo>
                  <a:cubicBezTo>
                    <a:pt x="4528" y="11170"/>
                    <a:pt x="4857" y="10828"/>
                    <a:pt x="5135" y="10435"/>
                  </a:cubicBezTo>
                  <a:cubicBezTo>
                    <a:pt x="5177" y="10379"/>
                    <a:pt x="5141" y="10307"/>
                    <a:pt x="5071" y="10307"/>
                  </a:cubicBezTo>
                  <a:cubicBezTo>
                    <a:pt x="4643" y="10307"/>
                    <a:pt x="4221" y="10314"/>
                    <a:pt x="3793" y="10327"/>
                  </a:cubicBezTo>
                  <a:cubicBezTo>
                    <a:pt x="3687" y="10332"/>
                    <a:pt x="3579" y="10341"/>
                    <a:pt x="3472" y="10341"/>
                  </a:cubicBezTo>
                  <a:cubicBezTo>
                    <a:pt x="3392" y="10341"/>
                    <a:pt x="3312" y="10336"/>
                    <a:pt x="3236" y="10320"/>
                  </a:cubicBezTo>
                  <a:cubicBezTo>
                    <a:pt x="3042" y="10284"/>
                    <a:pt x="2922" y="10149"/>
                    <a:pt x="2828" y="9978"/>
                  </a:cubicBezTo>
                  <a:cubicBezTo>
                    <a:pt x="2636" y="9621"/>
                    <a:pt x="2493" y="9229"/>
                    <a:pt x="2336" y="8850"/>
                  </a:cubicBezTo>
                  <a:cubicBezTo>
                    <a:pt x="2178" y="8464"/>
                    <a:pt x="2036" y="8079"/>
                    <a:pt x="1894" y="7686"/>
                  </a:cubicBezTo>
                  <a:cubicBezTo>
                    <a:pt x="1535" y="6714"/>
                    <a:pt x="1235" y="5722"/>
                    <a:pt x="978" y="4723"/>
                  </a:cubicBezTo>
                  <a:close/>
                  <a:moveTo>
                    <a:pt x="11620" y="12828"/>
                  </a:moveTo>
                  <a:cubicBezTo>
                    <a:pt x="11898" y="13092"/>
                    <a:pt x="12177" y="13363"/>
                    <a:pt x="12455" y="13626"/>
                  </a:cubicBezTo>
                  <a:cubicBezTo>
                    <a:pt x="12083" y="13764"/>
                    <a:pt x="11712" y="13913"/>
                    <a:pt x="11327" y="14034"/>
                  </a:cubicBezTo>
                  <a:cubicBezTo>
                    <a:pt x="10905" y="14163"/>
                    <a:pt x="10477" y="14269"/>
                    <a:pt x="10041" y="14363"/>
                  </a:cubicBezTo>
                  <a:cubicBezTo>
                    <a:pt x="9220" y="14542"/>
                    <a:pt x="8384" y="14684"/>
                    <a:pt x="7541" y="14713"/>
                  </a:cubicBezTo>
                  <a:cubicBezTo>
                    <a:pt x="7485" y="14715"/>
                    <a:pt x="7430" y="14716"/>
                    <a:pt x="7375" y="14716"/>
                  </a:cubicBezTo>
                  <a:cubicBezTo>
                    <a:pt x="6998" y="14716"/>
                    <a:pt x="6629" y="14677"/>
                    <a:pt x="6255" y="14627"/>
                  </a:cubicBezTo>
                  <a:cubicBezTo>
                    <a:pt x="6142" y="14483"/>
                    <a:pt x="6027" y="14341"/>
                    <a:pt x="5913" y="14199"/>
                  </a:cubicBezTo>
                  <a:cubicBezTo>
                    <a:pt x="5813" y="14070"/>
                    <a:pt x="5721" y="13942"/>
                    <a:pt x="5621" y="13820"/>
                  </a:cubicBezTo>
                  <a:lnTo>
                    <a:pt x="5621" y="13820"/>
                  </a:lnTo>
                  <a:cubicBezTo>
                    <a:pt x="5792" y="13839"/>
                    <a:pt x="5964" y="13846"/>
                    <a:pt x="6135" y="13846"/>
                  </a:cubicBezTo>
                  <a:cubicBezTo>
                    <a:pt x="6284" y="13846"/>
                    <a:pt x="6432" y="13841"/>
                    <a:pt x="6578" y="13834"/>
                  </a:cubicBezTo>
                  <a:cubicBezTo>
                    <a:pt x="7013" y="13813"/>
                    <a:pt x="7448" y="13770"/>
                    <a:pt x="7877" y="13721"/>
                  </a:cubicBezTo>
                  <a:cubicBezTo>
                    <a:pt x="8720" y="13626"/>
                    <a:pt x="9570" y="13520"/>
                    <a:pt x="10391" y="13306"/>
                  </a:cubicBezTo>
                  <a:cubicBezTo>
                    <a:pt x="10813" y="13191"/>
                    <a:pt x="11234" y="13042"/>
                    <a:pt x="11620" y="12828"/>
                  </a:cubicBezTo>
                  <a:close/>
                  <a:moveTo>
                    <a:pt x="7656" y="3751"/>
                  </a:moveTo>
                  <a:cubicBezTo>
                    <a:pt x="8470" y="4308"/>
                    <a:pt x="9255" y="4901"/>
                    <a:pt x="10019" y="5515"/>
                  </a:cubicBezTo>
                  <a:cubicBezTo>
                    <a:pt x="10227" y="5686"/>
                    <a:pt x="10434" y="5851"/>
                    <a:pt x="10641" y="6022"/>
                  </a:cubicBezTo>
                  <a:cubicBezTo>
                    <a:pt x="10833" y="6180"/>
                    <a:pt x="11140" y="6358"/>
                    <a:pt x="11183" y="6615"/>
                  </a:cubicBezTo>
                  <a:cubicBezTo>
                    <a:pt x="11212" y="6764"/>
                    <a:pt x="11198" y="6922"/>
                    <a:pt x="11191" y="7071"/>
                  </a:cubicBezTo>
                  <a:cubicBezTo>
                    <a:pt x="11183" y="7229"/>
                    <a:pt x="11183" y="7379"/>
                    <a:pt x="11169" y="7535"/>
                  </a:cubicBezTo>
                  <a:cubicBezTo>
                    <a:pt x="11155" y="7864"/>
                    <a:pt x="11133" y="8185"/>
                    <a:pt x="11106" y="8514"/>
                  </a:cubicBezTo>
                  <a:cubicBezTo>
                    <a:pt x="11106" y="8568"/>
                    <a:pt x="11150" y="8627"/>
                    <a:pt x="11202" y="8627"/>
                  </a:cubicBezTo>
                  <a:cubicBezTo>
                    <a:pt x="11219" y="8627"/>
                    <a:pt x="11237" y="8621"/>
                    <a:pt x="11255" y="8606"/>
                  </a:cubicBezTo>
                  <a:cubicBezTo>
                    <a:pt x="11600" y="8333"/>
                    <a:pt x="12075" y="7993"/>
                    <a:pt x="12544" y="7993"/>
                  </a:cubicBezTo>
                  <a:cubicBezTo>
                    <a:pt x="12687" y="7993"/>
                    <a:pt x="12830" y="8024"/>
                    <a:pt x="12969" y="8099"/>
                  </a:cubicBezTo>
                  <a:cubicBezTo>
                    <a:pt x="13275" y="8264"/>
                    <a:pt x="13519" y="8571"/>
                    <a:pt x="13740" y="8828"/>
                  </a:cubicBezTo>
                  <a:cubicBezTo>
                    <a:pt x="13983" y="9107"/>
                    <a:pt x="14204" y="9400"/>
                    <a:pt x="14412" y="9714"/>
                  </a:cubicBezTo>
                  <a:cubicBezTo>
                    <a:pt x="14811" y="10314"/>
                    <a:pt x="15140" y="10956"/>
                    <a:pt x="15404" y="11628"/>
                  </a:cubicBezTo>
                  <a:cubicBezTo>
                    <a:pt x="15682" y="12314"/>
                    <a:pt x="15939" y="13042"/>
                    <a:pt x="16040" y="13770"/>
                  </a:cubicBezTo>
                  <a:cubicBezTo>
                    <a:pt x="16133" y="14413"/>
                    <a:pt x="16061" y="15178"/>
                    <a:pt x="15569" y="15633"/>
                  </a:cubicBezTo>
                  <a:cubicBezTo>
                    <a:pt x="15562" y="15640"/>
                    <a:pt x="15546" y="15640"/>
                    <a:pt x="15540" y="15656"/>
                  </a:cubicBezTo>
                  <a:cubicBezTo>
                    <a:pt x="15504" y="15683"/>
                    <a:pt x="15461" y="15719"/>
                    <a:pt x="15425" y="15748"/>
                  </a:cubicBezTo>
                  <a:cubicBezTo>
                    <a:pt x="15404" y="15769"/>
                    <a:pt x="15382" y="15784"/>
                    <a:pt x="15361" y="15798"/>
                  </a:cubicBezTo>
                  <a:cubicBezTo>
                    <a:pt x="15348" y="15805"/>
                    <a:pt x="15339" y="15820"/>
                    <a:pt x="15339" y="15827"/>
                  </a:cubicBezTo>
                  <a:cubicBezTo>
                    <a:pt x="15332" y="15834"/>
                    <a:pt x="15325" y="15841"/>
                    <a:pt x="15318" y="15841"/>
                  </a:cubicBezTo>
                  <a:cubicBezTo>
                    <a:pt x="14040" y="14869"/>
                    <a:pt x="12847" y="13798"/>
                    <a:pt x="11690" y="12684"/>
                  </a:cubicBezTo>
                  <a:cubicBezTo>
                    <a:pt x="10384" y="11434"/>
                    <a:pt x="9106" y="10149"/>
                    <a:pt x="7863" y="8836"/>
                  </a:cubicBezTo>
                  <a:cubicBezTo>
                    <a:pt x="7527" y="8485"/>
                    <a:pt x="7191" y="8128"/>
                    <a:pt x="6864" y="7772"/>
                  </a:cubicBezTo>
                  <a:cubicBezTo>
                    <a:pt x="7220" y="7186"/>
                    <a:pt x="7385" y="6464"/>
                    <a:pt x="7498" y="5794"/>
                  </a:cubicBezTo>
                  <a:cubicBezTo>
                    <a:pt x="7563" y="5436"/>
                    <a:pt x="7613" y="5072"/>
                    <a:pt x="7649" y="4707"/>
                  </a:cubicBezTo>
                  <a:cubicBezTo>
                    <a:pt x="7685" y="4394"/>
                    <a:pt x="7712" y="4065"/>
                    <a:pt x="7656" y="3751"/>
                  </a:cubicBezTo>
                  <a:close/>
                  <a:moveTo>
                    <a:pt x="12563" y="13721"/>
                  </a:moveTo>
                  <a:cubicBezTo>
                    <a:pt x="13291" y="14406"/>
                    <a:pt x="14040" y="15070"/>
                    <a:pt x="14818" y="15692"/>
                  </a:cubicBezTo>
                  <a:cubicBezTo>
                    <a:pt x="14933" y="15784"/>
                    <a:pt x="15055" y="15877"/>
                    <a:pt x="15168" y="15969"/>
                  </a:cubicBezTo>
                  <a:cubicBezTo>
                    <a:pt x="14050" y="16885"/>
                    <a:pt x="12647" y="17464"/>
                    <a:pt x="11200" y="17464"/>
                  </a:cubicBezTo>
                  <a:cubicBezTo>
                    <a:pt x="10920" y="17464"/>
                    <a:pt x="10637" y="17442"/>
                    <a:pt x="10355" y="17397"/>
                  </a:cubicBezTo>
                  <a:cubicBezTo>
                    <a:pt x="9442" y="17248"/>
                    <a:pt x="8605" y="16862"/>
                    <a:pt x="7884" y="16283"/>
                  </a:cubicBezTo>
                  <a:cubicBezTo>
                    <a:pt x="7327" y="15834"/>
                    <a:pt x="6828" y="15313"/>
                    <a:pt x="6363" y="14756"/>
                  </a:cubicBezTo>
                  <a:lnTo>
                    <a:pt x="6363" y="14756"/>
                  </a:lnTo>
                  <a:cubicBezTo>
                    <a:pt x="6677" y="14819"/>
                    <a:pt x="7006" y="14835"/>
                    <a:pt x="7327" y="14835"/>
                  </a:cubicBezTo>
                  <a:cubicBezTo>
                    <a:pt x="7748" y="14835"/>
                    <a:pt x="8163" y="14799"/>
                    <a:pt x="8578" y="14740"/>
                  </a:cubicBezTo>
                  <a:cubicBezTo>
                    <a:pt x="9455" y="14621"/>
                    <a:pt x="10334" y="14456"/>
                    <a:pt x="11183" y="14219"/>
                  </a:cubicBezTo>
                  <a:cubicBezTo>
                    <a:pt x="11654" y="14091"/>
                    <a:pt x="12125" y="13942"/>
                    <a:pt x="12563" y="13721"/>
                  </a:cubicBezTo>
                  <a:close/>
                  <a:moveTo>
                    <a:pt x="90" y="0"/>
                  </a:moveTo>
                  <a:cubicBezTo>
                    <a:pt x="44" y="0"/>
                    <a:pt x="0" y="41"/>
                    <a:pt x="8" y="95"/>
                  </a:cubicBezTo>
                  <a:cubicBezTo>
                    <a:pt x="200" y="1809"/>
                    <a:pt x="522" y="3515"/>
                    <a:pt x="978" y="5179"/>
                  </a:cubicBezTo>
                  <a:cubicBezTo>
                    <a:pt x="1208" y="6015"/>
                    <a:pt x="1465" y="6836"/>
                    <a:pt x="1756" y="7657"/>
                  </a:cubicBezTo>
                  <a:cubicBezTo>
                    <a:pt x="1907" y="8072"/>
                    <a:pt x="2065" y="8478"/>
                    <a:pt x="2228" y="8893"/>
                  </a:cubicBezTo>
                  <a:cubicBezTo>
                    <a:pt x="2379" y="9265"/>
                    <a:pt x="2521" y="9650"/>
                    <a:pt x="2708" y="10014"/>
                  </a:cubicBezTo>
                  <a:cubicBezTo>
                    <a:pt x="2785" y="10171"/>
                    <a:pt x="2893" y="10320"/>
                    <a:pt x="3050" y="10406"/>
                  </a:cubicBezTo>
                  <a:cubicBezTo>
                    <a:pt x="3206" y="10478"/>
                    <a:pt x="3385" y="10485"/>
                    <a:pt x="3556" y="10492"/>
                  </a:cubicBezTo>
                  <a:cubicBezTo>
                    <a:pt x="4014" y="10492"/>
                    <a:pt x="4471" y="10485"/>
                    <a:pt x="4927" y="10471"/>
                  </a:cubicBezTo>
                  <a:lnTo>
                    <a:pt x="4927" y="10471"/>
                  </a:lnTo>
                  <a:cubicBezTo>
                    <a:pt x="4670" y="10821"/>
                    <a:pt x="4356" y="11121"/>
                    <a:pt x="4000" y="11371"/>
                  </a:cubicBezTo>
                  <a:cubicBezTo>
                    <a:pt x="3957" y="11398"/>
                    <a:pt x="3957" y="11441"/>
                    <a:pt x="3978" y="11477"/>
                  </a:cubicBezTo>
                  <a:cubicBezTo>
                    <a:pt x="4435" y="12399"/>
                    <a:pt x="4979" y="13284"/>
                    <a:pt x="5599" y="14098"/>
                  </a:cubicBezTo>
                  <a:cubicBezTo>
                    <a:pt x="6199" y="14884"/>
                    <a:pt x="6864" y="15656"/>
                    <a:pt x="7620" y="16283"/>
                  </a:cubicBezTo>
                  <a:cubicBezTo>
                    <a:pt x="8341" y="16883"/>
                    <a:pt x="9162" y="17320"/>
                    <a:pt x="10084" y="17505"/>
                  </a:cubicBezTo>
                  <a:cubicBezTo>
                    <a:pt x="10457" y="17582"/>
                    <a:pt x="10835" y="17619"/>
                    <a:pt x="11213" y="17619"/>
                  </a:cubicBezTo>
                  <a:cubicBezTo>
                    <a:pt x="11750" y="17619"/>
                    <a:pt x="12286" y="17544"/>
                    <a:pt x="12804" y="17397"/>
                  </a:cubicBezTo>
                  <a:cubicBezTo>
                    <a:pt x="13726" y="17140"/>
                    <a:pt x="14561" y="16669"/>
                    <a:pt x="15276" y="16048"/>
                  </a:cubicBezTo>
                  <a:cubicBezTo>
                    <a:pt x="16426" y="16926"/>
                    <a:pt x="17646" y="17706"/>
                    <a:pt x="18960" y="18305"/>
                  </a:cubicBezTo>
                  <a:cubicBezTo>
                    <a:pt x="19139" y="18391"/>
                    <a:pt x="19324" y="18468"/>
                    <a:pt x="19511" y="18547"/>
                  </a:cubicBezTo>
                  <a:cubicBezTo>
                    <a:pt x="19525" y="18553"/>
                    <a:pt x="19539" y="18555"/>
                    <a:pt x="19552" y="18555"/>
                  </a:cubicBezTo>
                  <a:cubicBezTo>
                    <a:pt x="19651" y="18555"/>
                    <a:pt x="19711" y="18406"/>
                    <a:pt x="19603" y="18362"/>
                  </a:cubicBezTo>
                  <a:cubicBezTo>
                    <a:pt x="18104" y="17748"/>
                    <a:pt x="16710" y="16898"/>
                    <a:pt x="15425" y="15920"/>
                  </a:cubicBezTo>
                  <a:cubicBezTo>
                    <a:pt x="15490" y="15855"/>
                    <a:pt x="15562" y="15798"/>
                    <a:pt x="15625" y="15726"/>
                  </a:cubicBezTo>
                  <a:cubicBezTo>
                    <a:pt x="15632" y="15726"/>
                    <a:pt x="15632" y="15719"/>
                    <a:pt x="15632" y="15712"/>
                  </a:cubicBezTo>
                  <a:cubicBezTo>
                    <a:pt x="16061" y="15340"/>
                    <a:pt x="16275" y="14756"/>
                    <a:pt x="16268" y="14192"/>
                  </a:cubicBezTo>
                  <a:cubicBezTo>
                    <a:pt x="16268" y="13791"/>
                    <a:pt x="16182" y="13392"/>
                    <a:pt x="16076" y="13013"/>
                  </a:cubicBezTo>
                  <a:cubicBezTo>
                    <a:pt x="15968" y="12620"/>
                    <a:pt x="15839" y="12235"/>
                    <a:pt x="15704" y="11856"/>
                  </a:cubicBezTo>
                  <a:cubicBezTo>
                    <a:pt x="15425" y="11121"/>
                    <a:pt x="15082" y="10399"/>
                    <a:pt x="14653" y="9736"/>
                  </a:cubicBezTo>
                  <a:cubicBezTo>
                    <a:pt x="14439" y="9407"/>
                    <a:pt x="14204" y="9093"/>
                    <a:pt x="13954" y="8793"/>
                  </a:cubicBezTo>
                  <a:cubicBezTo>
                    <a:pt x="13719" y="8521"/>
                    <a:pt x="13469" y="8214"/>
                    <a:pt x="13169" y="8013"/>
                  </a:cubicBezTo>
                  <a:cubicBezTo>
                    <a:pt x="12977" y="7889"/>
                    <a:pt x="12777" y="7838"/>
                    <a:pt x="12577" y="7838"/>
                  </a:cubicBezTo>
                  <a:cubicBezTo>
                    <a:pt x="12135" y="7838"/>
                    <a:pt x="11690" y="8085"/>
                    <a:pt x="11311" y="8336"/>
                  </a:cubicBezTo>
                  <a:cubicBezTo>
                    <a:pt x="11354" y="7851"/>
                    <a:pt x="11377" y="7350"/>
                    <a:pt x="11383" y="6857"/>
                  </a:cubicBezTo>
                  <a:cubicBezTo>
                    <a:pt x="11390" y="6600"/>
                    <a:pt x="11341" y="6394"/>
                    <a:pt x="11149" y="6207"/>
                  </a:cubicBezTo>
                  <a:cubicBezTo>
                    <a:pt x="10969" y="6043"/>
                    <a:pt x="10784" y="5900"/>
                    <a:pt x="10598" y="5751"/>
                  </a:cubicBezTo>
                  <a:cubicBezTo>
                    <a:pt x="9841" y="5129"/>
                    <a:pt x="9063" y="4529"/>
                    <a:pt x="8262" y="3958"/>
                  </a:cubicBezTo>
                  <a:cubicBezTo>
                    <a:pt x="6677" y="2822"/>
                    <a:pt x="4999" y="1816"/>
                    <a:pt x="3206" y="1045"/>
                  </a:cubicBezTo>
                  <a:cubicBezTo>
                    <a:pt x="2200" y="610"/>
                    <a:pt x="1165" y="251"/>
                    <a:pt x="101" y="1"/>
                  </a:cubicBezTo>
                  <a:cubicBezTo>
                    <a:pt x="97" y="1"/>
                    <a:pt x="94"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6"/>
            <p:cNvSpPr/>
            <p:nvPr/>
          </p:nvSpPr>
          <p:spPr>
            <a:xfrm>
              <a:off x="2971651" y="3782061"/>
              <a:ext cx="391079" cy="369108"/>
            </a:xfrm>
            <a:custGeom>
              <a:avLst/>
              <a:gdLst/>
              <a:ahLst/>
              <a:cxnLst/>
              <a:rect l="l" t="t" r="r" b="b"/>
              <a:pathLst>
                <a:path w="19882" h="18765" extrusionOk="0">
                  <a:moveTo>
                    <a:pt x="422" y="575"/>
                  </a:moveTo>
                  <a:lnTo>
                    <a:pt x="729" y="961"/>
                  </a:lnTo>
                  <a:cubicBezTo>
                    <a:pt x="1615" y="2061"/>
                    <a:pt x="2535" y="3204"/>
                    <a:pt x="3464" y="4303"/>
                  </a:cubicBezTo>
                  <a:cubicBezTo>
                    <a:pt x="3214" y="4369"/>
                    <a:pt x="2960" y="4395"/>
                    <a:pt x="2705" y="4395"/>
                  </a:cubicBezTo>
                  <a:cubicBezTo>
                    <a:pt x="2240" y="4395"/>
                    <a:pt x="1771" y="4309"/>
                    <a:pt x="1315" y="4226"/>
                  </a:cubicBezTo>
                  <a:cubicBezTo>
                    <a:pt x="1221" y="4211"/>
                    <a:pt x="1128" y="4190"/>
                    <a:pt x="1036" y="4175"/>
                  </a:cubicBezTo>
                  <a:cubicBezTo>
                    <a:pt x="943" y="3762"/>
                    <a:pt x="851" y="3354"/>
                    <a:pt x="779" y="2947"/>
                  </a:cubicBezTo>
                  <a:cubicBezTo>
                    <a:pt x="629" y="2190"/>
                    <a:pt x="515" y="1412"/>
                    <a:pt x="422" y="575"/>
                  </a:cubicBezTo>
                  <a:close/>
                  <a:moveTo>
                    <a:pt x="3771" y="4461"/>
                  </a:moveTo>
                  <a:lnTo>
                    <a:pt x="3778" y="4468"/>
                  </a:lnTo>
                  <a:lnTo>
                    <a:pt x="3757" y="4483"/>
                  </a:lnTo>
                  <a:lnTo>
                    <a:pt x="3757" y="4483"/>
                  </a:lnTo>
                  <a:lnTo>
                    <a:pt x="3771" y="4461"/>
                  </a:lnTo>
                  <a:close/>
                  <a:moveTo>
                    <a:pt x="1108" y="4483"/>
                  </a:moveTo>
                  <a:lnTo>
                    <a:pt x="1108" y="4483"/>
                  </a:lnTo>
                  <a:cubicBezTo>
                    <a:pt x="1702" y="4652"/>
                    <a:pt x="2224" y="4736"/>
                    <a:pt x="2693" y="4736"/>
                  </a:cubicBezTo>
                  <a:cubicBezTo>
                    <a:pt x="3058" y="4736"/>
                    <a:pt x="3390" y="4685"/>
                    <a:pt x="3699" y="4582"/>
                  </a:cubicBezTo>
                  <a:cubicBezTo>
                    <a:pt x="3771" y="4654"/>
                    <a:pt x="3834" y="4732"/>
                    <a:pt x="3900" y="4810"/>
                  </a:cubicBezTo>
                  <a:lnTo>
                    <a:pt x="3920" y="4833"/>
                  </a:lnTo>
                  <a:cubicBezTo>
                    <a:pt x="3652" y="4886"/>
                    <a:pt x="3379" y="4904"/>
                    <a:pt x="3110" y="4904"/>
                  </a:cubicBezTo>
                  <a:cubicBezTo>
                    <a:pt x="2915" y="4904"/>
                    <a:pt x="2722" y="4895"/>
                    <a:pt x="2535" y="4882"/>
                  </a:cubicBezTo>
                  <a:cubicBezTo>
                    <a:pt x="2271" y="4869"/>
                    <a:pt x="2014" y="4840"/>
                    <a:pt x="1757" y="4804"/>
                  </a:cubicBezTo>
                  <a:cubicBezTo>
                    <a:pt x="1536" y="4774"/>
                    <a:pt x="1315" y="4740"/>
                    <a:pt x="1151" y="4639"/>
                  </a:cubicBezTo>
                  <a:cubicBezTo>
                    <a:pt x="1135" y="4589"/>
                    <a:pt x="1121" y="4533"/>
                    <a:pt x="1108" y="4483"/>
                  </a:cubicBezTo>
                  <a:close/>
                  <a:moveTo>
                    <a:pt x="779" y="541"/>
                  </a:moveTo>
                  <a:lnTo>
                    <a:pt x="779" y="541"/>
                  </a:lnTo>
                  <a:cubicBezTo>
                    <a:pt x="2321" y="983"/>
                    <a:pt x="3870" y="1633"/>
                    <a:pt x="5370" y="2476"/>
                  </a:cubicBezTo>
                  <a:cubicBezTo>
                    <a:pt x="5871" y="2761"/>
                    <a:pt x="6378" y="3061"/>
                    <a:pt x="6913" y="3412"/>
                  </a:cubicBezTo>
                  <a:cubicBezTo>
                    <a:pt x="6913" y="3439"/>
                    <a:pt x="6919" y="3468"/>
                    <a:pt x="6919" y="3504"/>
                  </a:cubicBezTo>
                  <a:cubicBezTo>
                    <a:pt x="6928" y="3597"/>
                    <a:pt x="6942" y="3683"/>
                    <a:pt x="6942" y="3768"/>
                  </a:cubicBezTo>
                  <a:cubicBezTo>
                    <a:pt x="6942" y="3960"/>
                    <a:pt x="6919" y="4147"/>
                    <a:pt x="6906" y="4289"/>
                  </a:cubicBezTo>
                  <a:cubicBezTo>
                    <a:pt x="6863" y="4596"/>
                    <a:pt x="6813" y="4912"/>
                    <a:pt x="6741" y="5232"/>
                  </a:cubicBezTo>
                  <a:cubicBezTo>
                    <a:pt x="6620" y="5796"/>
                    <a:pt x="6448" y="6368"/>
                    <a:pt x="6227" y="6925"/>
                  </a:cubicBezTo>
                  <a:cubicBezTo>
                    <a:pt x="5591" y="6224"/>
                    <a:pt x="4971" y="5525"/>
                    <a:pt x="4371" y="4833"/>
                  </a:cubicBezTo>
                  <a:cubicBezTo>
                    <a:pt x="3171" y="3462"/>
                    <a:pt x="1992" y="2054"/>
                    <a:pt x="864" y="647"/>
                  </a:cubicBezTo>
                  <a:cubicBezTo>
                    <a:pt x="835" y="611"/>
                    <a:pt x="808" y="575"/>
                    <a:pt x="779" y="541"/>
                  </a:cubicBezTo>
                  <a:close/>
                  <a:moveTo>
                    <a:pt x="7271" y="3647"/>
                  </a:moveTo>
                  <a:lnTo>
                    <a:pt x="7271" y="3647"/>
                  </a:lnTo>
                  <a:cubicBezTo>
                    <a:pt x="7363" y="3703"/>
                    <a:pt x="7449" y="3762"/>
                    <a:pt x="7542" y="3825"/>
                  </a:cubicBezTo>
                  <a:cubicBezTo>
                    <a:pt x="7634" y="4474"/>
                    <a:pt x="7535" y="5139"/>
                    <a:pt x="7399" y="5882"/>
                  </a:cubicBezTo>
                  <a:cubicBezTo>
                    <a:pt x="7334" y="6240"/>
                    <a:pt x="7255" y="6560"/>
                    <a:pt x="7163" y="6860"/>
                  </a:cubicBezTo>
                  <a:cubicBezTo>
                    <a:pt x="7084" y="7124"/>
                    <a:pt x="6985" y="7374"/>
                    <a:pt x="6877" y="7625"/>
                  </a:cubicBezTo>
                  <a:cubicBezTo>
                    <a:pt x="6741" y="7482"/>
                    <a:pt x="6606" y="7332"/>
                    <a:pt x="6470" y="7182"/>
                  </a:cubicBezTo>
                  <a:cubicBezTo>
                    <a:pt x="6727" y="6560"/>
                    <a:pt x="6928" y="5918"/>
                    <a:pt x="7063" y="5268"/>
                  </a:cubicBezTo>
                  <a:cubicBezTo>
                    <a:pt x="7142" y="4918"/>
                    <a:pt x="7199" y="4576"/>
                    <a:pt x="7235" y="4240"/>
                  </a:cubicBezTo>
                  <a:lnTo>
                    <a:pt x="7235" y="4217"/>
                  </a:lnTo>
                  <a:cubicBezTo>
                    <a:pt x="7255" y="4039"/>
                    <a:pt x="7278" y="3840"/>
                    <a:pt x="7271" y="3647"/>
                  </a:cubicBezTo>
                  <a:close/>
                  <a:moveTo>
                    <a:pt x="1243" y="5025"/>
                  </a:moveTo>
                  <a:lnTo>
                    <a:pt x="1243" y="5025"/>
                  </a:lnTo>
                  <a:cubicBezTo>
                    <a:pt x="1372" y="5074"/>
                    <a:pt x="1500" y="5097"/>
                    <a:pt x="1600" y="5117"/>
                  </a:cubicBezTo>
                  <a:cubicBezTo>
                    <a:pt x="1879" y="5160"/>
                    <a:pt x="2179" y="5196"/>
                    <a:pt x="2522" y="5218"/>
                  </a:cubicBezTo>
                  <a:cubicBezTo>
                    <a:pt x="2767" y="5234"/>
                    <a:pt x="2990" y="5241"/>
                    <a:pt x="3197" y="5241"/>
                  </a:cubicBezTo>
                  <a:cubicBezTo>
                    <a:pt x="3266" y="5241"/>
                    <a:pt x="3333" y="5241"/>
                    <a:pt x="3399" y="5239"/>
                  </a:cubicBezTo>
                  <a:cubicBezTo>
                    <a:pt x="3620" y="5239"/>
                    <a:pt x="3906" y="5218"/>
                    <a:pt x="4170" y="5117"/>
                  </a:cubicBezTo>
                  <a:cubicBezTo>
                    <a:pt x="5185" y="6289"/>
                    <a:pt x="6242" y="7460"/>
                    <a:pt x="7327" y="8610"/>
                  </a:cubicBezTo>
                  <a:cubicBezTo>
                    <a:pt x="8513" y="9882"/>
                    <a:pt x="9770" y="11159"/>
                    <a:pt x="11170" y="12530"/>
                  </a:cubicBezTo>
                  <a:lnTo>
                    <a:pt x="11461" y="12816"/>
                  </a:lnTo>
                  <a:cubicBezTo>
                    <a:pt x="10798" y="13145"/>
                    <a:pt x="10063" y="13301"/>
                    <a:pt x="9355" y="13416"/>
                  </a:cubicBezTo>
                  <a:cubicBezTo>
                    <a:pt x="8541" y="13551"/>
                    <a:pt x="7713" y="13652"/>
                    <a:pt x="6885" y="13716"/>
                  </a:cubicBezTo>
                  <a:lnTo>
                    <a:pt x="6856" y="13716"/>
                  </a:lnTo>
                  <a:cubicBezTo>
                    <a:pt x="6618" y="13734"/>
                    <a:pt x="6378" y="13752"/>
                    <a:pt x="6140" y="13752"/>
                  </a:cubicBezTo>
                  <a:cubicBezTo>
                    <a:pt x="5999" y="13752"/>
                    <a:pt x="5858" y="13745"/>
                    <a:pt x="5720" y="13729"/>
                  </a:cubicBezTo>
                  <a:cubicBezTo>
                    <a:pt x="5221" y="13044"/>
                    <a:pt x="4770" y="12324"/>
                    <a:pt x="4378" y="11587"/>
                  </a:cubicBezTo>
                  <a:cubicBezTo>
                    <a:pt x="4734" y="11316"/>
                    <a:pt x="5056" y="10980"/>
                    <a:pt x="5327" y="10602"/>
                  </a:cubicBezTo>
                  <a:cubicBezTo>
                    <a:pt x="5370" y="10538"/>
                    <a:pt x="5377" y="10466"/>
                    <a:pt x="5343" y="10410"/>
                  </a:cubicBezTo>
                  <a:cubicBezTo>
                    <a:pt x="5314" y="10345"/>
                    <a:pt x="5248" y="10310"/>
                    <a:pt x="5178" y="10310"/>
                  </a:cubicBezTo>
                  <a:cubicBezTo>
                    <a:pt x="4770" y="10310"/>
                    <a:pt x="4349" y="10317"/>
                    <a:pt x="3893" y="10324"/>
                  </a:cubicBezTo>
                  <a:cubicBezTo>
                    <a:pt x="3850" y="10331"/>
                    <a:pt x="3800" y="10331"/>
                    <a:pt x="3749" y="10331"/>
                  </a:cubicBezTo>
                  <a:cubicBezTo>
                    <a:pt x="3677" y="10335"/>
                    <a:pt x="3604" y="10341"/>
                    <a:pt x="3532" y="10341"/>
                  </a:cubicBezTo>
                  <a:cubicBezTo>
                    <a:pt x="3474" y="10341"/>
                    <a:pt x="3417" y="10337"/>
                    <a:pt x="3363" y="10324"/>
                  </a:cubicBezTo>
                  <a:cubicBezTo>
                    <a:pt x="3228" y="10302"/>
                    <a:pt x="3121" y="10209"/>
                    <a:pt x="3029" y="10031"/>
                  </a:cubicBezTo>
                  <a:cubicBezTo>
                    <a:pt x="2871" y="9745"/>
                    <a:pt x="2750" y="9431"/>
                    <a:pt x="2628" y="9131"/>
                  </a:cubicBezTo>
                  <a:lnTo>
                    <a:pt x="2542" y="8917"/>
                  </a:lnTo>
                  <a:cubicBezTo>
                    <a:pt x="2386" y="8531"/>
                    <a:pt x="2235" y="8139"/>
                    <a:pt x="2093" y="7753"/>
                  </a:cubicBezTo>
                  <a:cubicBezTo>
                    <a:pt x="1771" y="6860"/>
                    <a:pt x="1486" y="5947"/>
                    <a:pt x="1243" y="5025"/>
                  </a:cubicBezTo>
                  <a:close/>
                  <a:moveTo>
                    <a:pt x="11711" y="13052"/>
                  </a:moveTo>
                  <a:cubicBezTo>
                    <a:pt x="11926" y="13267"/>
                    <a:pt x="12147" y="13481"/>
                    <a:pt x="12370" y="13687"/>
                  </a:cubicBezTo>
                  <a:cubicBezTo>
                    <a:pt x="12318" y="13709"/>
                    <a:pt x="12268" y="13729"/>
                    <a:pt x="12219" y="13745"/>
                  </a:cubicBezTo>
                  <a:cubicBezTo>
                    <a:pt x="11955" y="13844"/>
                    <a:pt x="11684" y="13952"/>
                    <a:pt x="11405" y="14038"/>
                  </a:cubicBezTo>
                  <a:cubicBezTo>
                    <a:pt x="11005" y="14158"/>
                    <a:pt x="10577" y="14273"/>
                    <a:pt x="10126" y="14365"/>
                  </a:cubicBezTo>
                  <a:cubicBezTo>
                    <a:pt x="9391" y="14523"/>
                    <a:pt x="8520" y="14688"/>
                    <a:pt x="7648" y="14708"/>
                  </a:cubicBezTo>
                  <a:cubicBezTo>
                    <a:pt x="7587" y="14710"/>
                    <a:pt x="7526" y="14711"/>
                    <a:pt x="7465" y="14711"/>
                  </a:cubicBezTo>
                  <a:cubicBezTo>
                    <a:pt x="7098" y="14711"/>
                    <a:pt x="6738" y="14675"/>
                    <a:pt x="6421" y="14638"/>
                  </a:cubicBezTo>
                  <a:cubicBezTo>
                    <a:pt x="6313" y="14501"/>
                    <a:pt x="6206" y="14372"/>
                    <a:pt x="6098" y="14237"/>
                  </a:cubicBezTo>
                  <a:cubicBezTo>
                    <a:pt x="6049" y="14173"/>
                    <a:pt x="5999" y="14108"/>
                    <a:pt x="5949" y="14045"/>
                  </a:cubicBezTo>
                  <a:lnTo>
                    <a:pt x="5949" y="14045"/>
                  </a:lnTo>
                  <a:cubicBezTo>
                    <a:pt x="6050" y="14050"/>
                    <a:pt x="6150" y="14052"/>
                    <a:pt x="6247" y="14052"/>
                  </a:cubicBezTo>
                  <a:cubicBezTo>
                    <a:pt x="6404" y="14052"/>
                    <a:pt x="6555" y="14046"/>
                    <a:pt x="6692" y="14038"/>
                  </a:cubicBezTo>
                  <a:cubicBezTo>
                    <a:pt x="7070" y="14023"/>
                    <a:pt x="7485" y="13987"/>
                    <a:pt x="7999" y="13930"/>
                  </a:cubicBezTo>
                  <a:cubicBezTo>
                    <a:pt x="8770" y="13844"/>
                    <a:pt x="9662" y="13729"/>
                    <a:pt x="10519" y="13508"/>
                  </a:cubicBezTo>
                  <a:cubicBezTo>
                    <a:pt x="10969" y="13387"/>
                    <a:pt x="11355" y="13238"/>
                    <a:pt x="11711" y="13052"/>
                  </a:cubicBezTo>
                  <a:close/>
                  <a:moveTo>
                    <a:pt x="7898" y="4068"/>
                  </a:moveTo>
                  <a:lnTo>
                    <a:pt x="7898" y="4068"/>
                  </a:lnTo>
                  <a:cubicBezTo>
                    <a:pt x="8606" y="4569"/>
                    <a:pt x="9312" y="5097"/>
                    <a:pt x="10063" y="5703"/>
                  </a:cubicBezTo>
                  <a:cubicBezTo>
                    <a:pt x="10270" y="5868"/>
                    <a:pt x="10476" y="6032"/>
                    <a:pt x="10683" y="6204"/>
                  </a:cubicBezTo>
                  <a:cubicBezTo>
                    <a:pt x="10719" y="6240"/>
                    <a:pt x="10762" y="6267"/>
                    <a:pt x="10812" y="6303"/>
                  </a:cubicBezTo>
                  <a:cubicBezTo>
                    <a:pt x="10976" y="6425"/>
                    <a:pt x="11161" y="6567"/>
                    <a:pt x="11190" y="6739"/>
                  </a:cubicBezTo>
                  <a:cubicBezTo>
                    <a:pt x="11213" y="6840"/>
                    <a:pt x="11204" y="6960"/>
                    <a:pt x="11197" y="7068"/>
                  </a:cubicBezTo>
                  <a:lnTo>
                    <a:pt x="11197" y="7167"/>
                  </a:lnTo>
                  <a:cubicBezTo>
                    <a:pt x="11190" y="7325"/>
                    <a:pt x="11184" y="7482"/>
                    <a:pt x="11177" y="7631"/>
                  </a:cubicBezTo>
                  <a:cubicBezTo>
                    <a:pt x="11170" y="7868"/>
                    <a:pt x="11148" y="8096"/>
                    <a:pt x="11134" y="8331"/>
                  </a:cubicBezTo>
                  <a:lnTo>
                    <a:pt x="11112" y="8610"/>
                  </a:lnTo>
                  <a:cubicBezTo>
                    <a:pt x="11105" y="8689"/>
                    <a:pt x="11154" y="8775"/>
                    <a:pt x="11226" y="8811"/>
                  </a:cubicBezTo>
                  <a:cubicBezTo>
                    <a:pt x="11254" y="8825"/>
                    <a:pt x="11284" y="8832"/>
                    <a:pt x="11314" y="8832"/>
                  </a:cubicBezTo>
                  <a:cubicBezTo>
                    <a:pt x="11354" y="8832"/>
                    <a:pt x="11394" y="8820"/>
                    <a:pt x="11427" y="8795"/>
                  </a:cubicBezTo>
                  <a:cubicBezTo>
                    <a:pt x="11793" y="8505"/>
                    <a:pt x="12235" y="8203"/>
                    <a:pt x="12656" y="8203"/>
                  </a:cubicBezTo>
                  <a:cubicBezTo>
                    <a:pt x="12784" y="8203"/>
                    <a:pt x="12911" y="8231"/>
                    <a:pt x="13033" y="8296"/>
                  </a:cubicBezTo>
                  <a:cubicBezTo>
                    <a:pt x="13290" y="8432"/>
                    <a:pt x="13511" y="8696"/>
                    <a:pt x="13712" y="8924"/>
                  </a:cubicBezTo>
                  <a:lnTo>
                    <a:pt x="13768" y="8996"/>
                  </a:lnTo>
                  <a:cubicBezTo>
                    <a:pt x="14005" y="9267"/>
                    <a:pt x="14226" y="9560"/>
                    <a:pt x="14433" y="9873"/>
                  </a:cubicBezTo>
                  <a:cubicBezTo>
                    <a:pt x="14812" y="10439"/>
                    <a:pt x="15139" y="11073"/>
                    <a:pt x="15419" y="11767"/>
                  </a:cubicBezTo>
                  <a:cubicBezTo>
                    <a:pt x="15669" y="12394"/>
                    <a:pt x="15940" y="13138"/>
                    <a:pt x="16046" y="13887"/>
                  </a:cubicBezTo>
                  <a:cubicBezTo>
                    <a:pt x="16097" y="14244"/>
                    <a:pt x="16161" y="15130"/>
                    <a:pt x="15626" y="15651"/>
                  </a:cubicBezTo>
                  <a:cubicBezTo>
                    <a:pt x="15604" y="15658"/>
                    <a:pt x="15590" y="15666"/>
                    <a:pt x="15575" y="15680"/>
                  </a:cubicBezTo>
                  <a:cubicBezTo>
                    <a:pt x="15540" y="15716"/>
                    <a:pt x="15504" y="15743"/>
                    <a:pt x="15475" y="15772"/>
                  </a:cubicBezTo>
                  <a:lnTo>
                    <a:pt x="15455" y="15786"/>
                  </a:lnTo>
                  <a:cubicBezTo>
                    <a:pt x="15439" y="15795"/>
                    <a:pt x="15432" y="15802"/>
                    <a:pt x="15419" y="15808"/>
                  </a:cubicBezTo>
                  <a:cubicBezTo>
                    <a:pt x="14332" y="14981"/>
                    <a:pt x="13233" y="14023"/>
                    <a:pt x="11869" y="12717"/>
                  </a:cubicBezTo>
                  <a:cubicBezTo>
                    <a:pt x="10613" y="11517"/>
                    <a:pt x="9362" y="10259"/>
                    <a:pt x="8042" y="8867"/>
                  </a:cubicBezTo>
                  <a:cubicBezTo>
                    <a:pt x="7727" y="8538"/>
                    <a:pt x="7413" y="8202"/>
                    <a:pt x="7099" y="7859"/>
                  </a:cubicBezTo>
                  <a:cubicBezTo>
                    <a:pt x="7442" y="7260"/>
                    <a:pt x="7598" y="6547"/>
                    <a:pt x="7706" y="5911"/>
                  </a:cubicBezTo>
                  <a:cubicBezTo>
                    <a:pt x="7770" y="5575"/>
                    <a:pt x="7819" y="5211"/>
                    <a:pt x="7862" y="4817"/>
                  </a:cubicBezTo>
                  <a:cubicBezTo>
                    <a:pt x="7891" y="4576"/>
                    <a:pt x="7913" y="4325"/>
                    <a:pt x="7898" y="4068"/>
                  </a:cubicBezTo>
                  <a:close/>
                  <a:moveTo>
                    <a:pt x="12647" y="13952"/>
                  </a:moveTo>
                  <a:cubicBezTo>
                    <a:pt x="13448" y="14694"/>
                    <a:pt x="14176" y="15323"/>
                    <a:pt x="14862" y="15872"/>
                  </a:cubicBezTo>
                  <a:cubicBezTo>
                    <a:pt x="14940" y="15937"/>
                    <a:pt x="15026" y="16000"/>
                    <a:pt x="15112" y="16072"/>
                  </a:cubicBezTo>
                  <a:cubicBezTo>
                    <a:pt x="13959" y="16977"/>
                    <a:pt x="12607" y="17465"/>
                    <a:pt x="11297" y="17465"/>
                  </a:cubicBezTo>
                  <a:cubicBezTo>
                    <a:pt x="11024" y="17465"/>
                    <a:pt x="10752" y="17444"/>
                    <a:pt x="10484" y="17401"/>
                  </a:cubicBezTo>
                  <a:cubicBezTo>
                    <a:pt x="9605" y="17258"/>
                    <a:pt x="8791" y="16886"/>
                    <a:pt x="8056" y="16309"/>
                  </a:cubicBezTo>
                  <a:cubicBezTo>
                    <a:pt x="7620" y="15958"/>
                    <a:pt x="7185" y="15529"/>
                    <a:pt x="6727" y="15008"/>
                  </a:cubicBezTo>
                  <a:lnTo>
                    <a:pt x="6727" y="15008"/>
                  </a:lnTo>
                  <a:cubicBezTo>
                    <a:pt x="6998" y="15037"/>
                    <a:pt x="7249" y="15044"/>
                    <a:pt x="7434" y="15044"/>
                  </a:cubicBezTo>
                  <a:cubicBezTo>
                    <a:pt x="7812" y="15037"/>
                    <a:pt x="8227" y="15008"/>
                    <a:pt x="8698" y="14945"/>
                  </a:cubicBezTo>
                  <a:cubicBezTo>
                    <a:pt x="9662" y="14816"/>
                    <a:pt x="10519" y="14645"/>
                    <a:pt x="11319" y="14424"/>
                  </a:cubicBezTo>
                  <a:cubicBezTo>
                    <a:pt x="11761" y="14302"/>
                    <a:pt x="12226" y="14158"/>
                    <a:pt x="12647" y="13952"/>
                  </a:cubicBezTo>
                  <a:close/>
                  <a:moveTo>
                    <a:pt x="199" y="0"/>
                  </a:moveTo>
                  <a:cubicBezTo>
                    <a:pt x="153" y="0"/>
                    <a:pt x="106" y="19"/>
                    <a:pt x="72" y="48"/>
                  </a:cubicBezTo>
                  <a:cubicBezTo>
                    <a:pt x="30" y="90"/>
                    <a:pt x="1" y="147"/>
                    <a:pt x="7" y="205"/>
                  </a:cubicBezTo>
                  <a:cubicBezTo>
                    <a:pt x="201" y="1926"/>
                    <a:pt x="528" y="3647"/>
                    <a:pt x="986" y="5311"/>
                  </a:cubicBezTo>
                  <a:cubicBezTo>
                    <a:pt x="1221" y="6161"/>
                    <a:pt x="1478" y="6996"/>
                    <a:pt x="1764" y="7789"/>
                  </a:cubicBezTo>
                  <a:cubicBezTo>
                    <a:pt x="1915" y="8211"/>
                    <a:pt x="2071" y="8624"/>
                    <a:pt x="2235" y="9032"/>
                  </a:cubicBezTo>
                  <a:lnTo>
                    <a:pt x="2321" y="9239"/>
                  </a:lnTo>
                  <a:cubicBezTo>
                    <a:pt x="2443" y="9546"/>
                    <a:pt x="2571" y="9866"/>
                    <a:pt x="2720" y="10166"/>
                  </a:cubicBezTo>
                  <a:cubicBezTo>
                    <a:pt x="2792" y="10302"/>
                    <a:pt x="2907" y="10495"/>
                    <a:pt x="3115" y="10602"/>
                  </a:cubicBezTo>
                  <a:cubicBezTo>
                    <a:pt x="3286" y="10687"/>
                    <a:pt x="3471" y="10696"/>
                    <a:pt x="3663" y="10696"/>
                  </a:cubicBezTo>
                  <a:cubicBezTo>
                    <a:pt x="3753" y="10698"/>
                    <a:pt x="3845" y="10699"/>
                    <a:pt x="3939" y="10699"/>
                  </a:cubicBezTo>
                  <a:cubicBezTo>
                    <a:pt x="4204" y="10699"/>
                    <a:pt x="4489" y="10692"/>
                    <a:pt x="4820" y="10680"/>
                  </a:cubicBezTo>
                  <a:lnTo>
                    <a:pt x="4820" y="10680"/>
                  </a:lnTo>
                  <a:cubicBezTo>
                    <a:pt x="4606" y="10944"/>
                    <a:pt x="4342" y="11181"/>
                    <a:pt x="4042" y="11388"/>
                  </a:cubicBezTo>
                  <a:cubicBezTo>
                    <a:pt x="3972" y="11438"/>
                    <a:pt x="3942" y="11537"/>
                    <a:pt x="3992" y="11630"/>
                  </a:cubicBezTo>
                  <a:cubicBezTo>
                    <a:pt x="4463" y="12573"/>
                    <a:pt x="5014" y="13459"/>
                    <a:pt x="5627" y="14266"/>
                  </a:cubicBezTo>
                  <a:cubicBezTo>
                    <a:pt x="6349" y="15215"/>
                    <a:pt x="6998" y="15915"/>
                    <a:pt x="7663" y="16472"/>
                  </a:cubicBezTo>
                  <a:cubicBezTo>
                    <a:pt x="8435" y="17108"/>
                    <a:pt x="9276" y="17529"/>
                    <a:pt x="10169" y="17707"/>
                  </a:cubicBezTo>
                  <a:cubicBezTo>
                    <a:pt x="10550" y="17786"/>
                    <a:pt x="10939" y="17825"/>
                    <a:pt x="11331" y="17825"/>
                  </a:cubicBezTo>
                  <a:cubicBezTo>
                    <a:pt x="11871" y="17825"/>
                    <a:pt x="12414" y="17750"/>
                    <a:pt x="12940" y="17601"/>
                  </a:cubicBezTo>
                  <a:cubicBezTo>
                    <a:pt x="13826" y="17358"/>
                    <a:pt x="14647" y="16916"/>
                    <a:pt x="15389" y="16287"/>
                  </a:cubicBezTo>
                  <a:cubicBezTo>
                    <a:pt x="16625" y="17222"/>
                    <a:pt x="17811" y="17951"/>
                    <a:pt x="19025" y="18501"/>
                  </a:cubicBezTo>
                  <a:cubicBezTo>
                    <a:pt x="19203" y="18587"/>
                    <a:pt x="19388" y="18665"/>
                    <a:pt x="19575" y="18743"/>
                  </a:cubicBezTo>
                  <a:cubicBezTo>
                    <a:pt x="19602" y="18758"/>
                    <a:pt x="19631" y="18765"/>
                    <a:pt x="19660" y="18765"/>
                  </a:cubicBezTo>
                  <a:cubicBezTo>
                    <a:pt x="19703" y="18765"/>
                    <a:pt x="19746" y="18751"/>
                    <a:pt x="19782" y="18722"/>
                  </a:cubicBezTo>
                  <a:cubicBezTo>
                    <a:pt x="19846" y="18672"/>
                    <a:pt x="19882" y="18593"/>
                    <a:pt x="19868" y="18521"/>
                  </a:cubicBezTo>
                  <a:cubicBezTo>
                    <a:pt x="19859" y="18451"/>
                    <a:pt x="19816" y="18393"/>
                    <a:pt x="19746" y="18366"/>
                  </a:cubicBezTo>
                  <a:cubicBezTo>
                    <a:pt x="18396" y="17815"/>
                    <a:pt x="17067" y="17044"/>
                    <a:pt x="15689" y="16016"/>
                  </a:cubicBezTo>
                  <a:cubicBezTo>
                    <a:pt x="15725" y="15980"/>
                    <a:pt x="15768" y="15944"/>
                    <a:pt x="15804" y="15908"/>
                  </a:cubicBezTo>
                  <a:lnTo>
                    <a:pt x="15818" y="15887"/>
                  </a:lnTo>
                  <a:cubicBezTo>
                    <a:pt x="16240" y="15508"/>
                    <a:pt x="16483" y="14915"/>
                    <a:pt x="16474" y="14295"/>
                  </a:cubicBezTo>
                  <a:cubicBezTo>
                    <a:pt x="16474" y="13844"/>
                    <a:pt x="16368" y="13416"/>
                    <a:pt x="16282" y="13087"/>
                  </a:cubicBezTo>
                  <a:cubicBezTo>
                    <a:pt x="16174" y="12694"/>
                    <a:pt x="16046" y="12309"/>
                    <a:pt x="15904" y="11923"/>
                  </a:cubicBezTo>
                  <a:cubicBezTo>
                    <a:pt x="15611" y="11138"/>
                    <a:pt x="15254" y="10423"/>
                    <a:pt x="14846" y="9788"/>
                  </a:cubicBezTo>
                  <a:cubicBezTo>
                    <a:pt x="14625" y="9445"/>
                    <a:pt x="14390" y="9124"/>
                    <a:pt x="14140" y="8824"/>
                  </a:cubicBezTo>
                  <a:lnTo>
                    <a:pt x="14083" y="8768"/>
                  </a:lnTo>
                  <a:cubicBezTo>
                    <a:pt x="13869" y="8511"/>
                    <a:pt x="13626" y="8224"/>
                    <a:pt x="13333" y="8031"/>
                  </a:cubicBezTo>
                  <a:cubicBezTo>
                    <a:pt x="13122" y="7893"/>
                    <a:pt x="12904" y="7837"/>
                    <a:pt x="12686" y="7837"/>
                  </a:cubicBezTo>
                  <a:cubicBezTo>
                    <a:pt x="12286" y="7837"/>
                    <a:pt x="11888" y="8026"/>
                    <a:pt x="11540" y="8238"/>
                  </a:cubicBezTo>
                  <a:cubicBezTo>
                    <a:pt x="11569" y="7839"/>
                    <a:pt x="11590" y="7410"/>
                    <a:pt x="11598" y="6968"/>
                  </a:cubicBezTo>
                  <a:cubicBezTo>
                    <a:pt x="11598" y="6739"/>
                    <a:pt x="11569" y="6468"/>
                    <a:pt x="11319" y="6240"/>
                  </a:cubicBezTo>
                  <a:cubicBezTo>
                    <a:pt x="11190" y="6118"/>
                    <a:pt x="11055" y="6003"/>
                    <a:pt x="10920" y="5897"/>
                  </a:cubicBezTo>
                  <a:lnTo>
                    <a:pt x="10769" y="5775"/>
                  </a:lnTo>
                  <a:cubicBezTo>
                    <a:pt x="9955" y="5103"/>
                    <a:pt x="9190" y="4517"/>
                    <a:pt x="8428" y="3976"/>
                  </a:cubicBezTo>
                  <a:cubicBezTo>
                    <a:pt x="6671" y="2718"/>
                    <a:pt x="5007" y="1761"/>
                    <a:pt x="3356" y="1047"/>
                  </a:cubicBezTo>
                  <a:cubicBezTo>
                    <a:pt x="2301" y="598"/>
                    <a:pt x="1250" y="248"/>
                    <a:pt x="235" y="5"/>
                  </a:cubicBezTo>
                  <a:cubicBezTo>
                    <a:pt x="223" y="2"/>
                    <a:pt x="211" y="0"/>
                    <a:pt x="1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 name="Google Shape;78;p6"/>
          <p:cNvGrpSpPr/>
          <p:nvPr/>
        </p:nvGrpSpPr>
        <p:grpSpPr>
          <a:xfrm>
            <a:off x="-719276" y="-341073"/>
            <a:ext cx="1349322" cy="1178509"/>
            <a:chOff x="4174688" y="2867426"/>
            <a:chExt cx="675133" cy="589667"/>
          </a:xfrm>
        </p:grpSpPr>
        <p:sp>
          <p:nvSpPr>
            <p:cNvPr id="79" name="Google Shape;79;p6"/>
            <p:cNvSpPr/>
            <p:nvPr/>
          </p:nvSpPr>
          <p:spPr>
            <a:xfrm>
              <a:off x="4174688" y="2867426"/>
              <a:ext cx="379395" cy="589667"/>
            </a:xfrm>
            <a:custGeom>
              <a:avLst/>
              <a:gdLst/>
              <a:ahLst/>
              <a:cxnLst/>
              <a:rect l="l" t="t" r="r" b="b"/>
              <a:pathLst>
                <a:path w="19288" h="29978" extrusionOk="0">
                  <a:moveTo>
                    <a:pt x="17185" y="522"/>
                  </a:moveTo>
                  <a:lnTo>
                    <a:pt x="17185" y="522"/>
                  </a:lnTo>
                  <a:cubicBezTo>
                    <a:pt x="17270" y="1656"/>
                    <a:pt x="17200" y="2800"/>
                    <a:pt x="17022" y="3927"/>
                  </a:cubicBezTo>
                  <a:cubicBezTo>
                    <a:pt x="16650" y="6191"/>
                    <a:pt x="15849" y="8370"/>
                    <a:pt x="14871" y="10440"/>
                  </a:cubicBezTo>
                  <a:cubicBezTo>
                    <a:pt x="14194" y="11883"/>
                    <a:pt x="13436" y="13311"/>
                    <a:pt x="12487" y="14605"/>
                  </a:cubicBezTo>
                  <a:cubicBezTo>
                    <a:pt x="12593" y="14411"/>
                    <a:pt x="12694" y="14219"/>
                    <a:pt x="12794" y="14026"/>
                  </a:cubicBezTo>
                  <a:cubicBezTo>
                    <a:pt x="14129" y="11383"/>
                    <a:pt x="15150" y="8591"/>
                    <a:pt x="15951" y="5735"/>
                  </a:cubicBezTo>
                  <a:cubicBezTo>
                    <a:pt x="15951" y="5726"/>
                    <a:pt x="15943" y="5722"/>
                    <a:pt x="15936" y="5722"/>
                  </a:cubicBezTo>
                  <a:cubicBezTo>
                    <a:pt x="15932" y="5722"/>
                    <a:pt x="15928" y="5724"/>
                    <a:pt x="15928" y="5727"/>
                  </a:cubicBezTo>
                  <a:cubicBezTo>
                    <a:pt x="15693" y="6514"/>
                    <a:pt x="15428" y="7292"/>
                    <a:pt x="15150" y="8063"/>
                  </a:cubicBezTo>
                  <a:cubicBezTo>
                    <a:pt x="14657" y="9441"/>
                    <a:pt x="14100" y="10805"/>
                    <a:pt x="13493" y="12140"/>
                  </a:cubicBezTo>
                  <a:cubicBezTo>
                    <a:pt x="13200" y="12797"/>
                    <a:pt x="12879" y="13448"/>
                    <a:pt x="12557" y="14098"/>
                  </a:cubicBezTo>
                  <a:cubicBezTo>
                    <a:pt x="12394" y="14418"/>
                    <a:pt x="12230" y="14740"/>
                    <a:pt x="12036" y="15040"/>
                  </a:cubicBezTo>
                  <a:cubicBezTo>
                    <a:pt x="12000" y="15090"/>
                    <a:pt x="11966" y="15140"/>
                    <a:pt x="11937" y="15189"/>
                  </a:cubicBezTo>
                  <a:cubicBezTo>
                    <a:pt x="12171" y="14733"/>
                    <a:pt x="12379" y="14269"/>
                    <a:pt x="12557" y="13791"/>
                  </a:cubicBezTo>
                  <a:cubicBezTo>
                    <a:pt x="12965" y="12661"/>
                    <a:pt x="13236" y="11498"/>
                    <a:pt x="13529" y="10341"/>
                  </a:cubicBezTo>
                  <a:cubicBezTo>
                    <a:pt x="13829" y="9177"/>
                    <a:pt x="14178" y="8027"/>
                    <a:pt x="14579" y="6892"/>
                  </a:cubicBezTo>
                  <a:cubicBezTo>
                    <a:pt x="15342" y="4728"/>
                    <a:pt x="16278" y="2628"/>
                    <a:pt x="17185" y="522"/>
                  </a:cubicBezTo>
                  <a:close/>
                  <a:moveTo>
                    <a:pt x="6495" y="3129"/>
                  </a:moveTo>
                  <a:lnTo>
                    <a:pt x="6495" y="3129"/>
                  </a:lnTo>
                  <a:cubicBezTo>
                    <a:pt x="7609" y="3499"/>
                    <a:pt x="8523" y="4321"/>
                    <a:pt x="9301" y="5170"/>
                  </a:cubicBezTo>
                  <a:cubicBezTo>
                    <a:pt x="10058" y="5999"/>
                    <a:pt x="10730" y="6920"/>
                    <a:pt x="11116" y="7984"/>
                  </a:cubicBezTo>
                  <a:cubicBezTo>
                    <a:pt x="11486" y="8976"/>
                    <a:pt x="11623" y="10034"/>
                    <a:pt x="11666" y="11091"/>
                  </a:cubicBezTo>
                  <a:cubicBezTo>
                    <a:pt x="11729" y="12519"/>
                    <a:pt x="11644" y="14012"/>
                    <a:pt x="11159" y="15354"/>
                  </a:cubicBezTo>
                  <a:cubicBezTo>
                    <a:pt x="11165" y="15325"/>
                    <a:pt x="11165" y="15297"/>
                    <a:pt x="11172" y="15268"/>
                  </a:cubicBezTo>
                  <a:cubicBezTo>
                    <a:pt x="11237" y="14912"/>
                    <a:pt x="11265" y="14547"/>
                    <a:pt x="11272" y="14190"/>
                  </a:cubicBezTo>
                  <a:cubicBezTo>
                    <a:pt x="11287" y="12776"/>
                    <a:pt x="10922" y="11383"/>
                    <a:pt x="10500" y="10041"/>
                  </a:cubicBezTo>
                  <a:cubicBezTo>
                    <a:pt x="10080" y="8676"/>
                    <a:pt x="9551" y="7348"/>
                    <a:pt x="8766" y="6142"/>
                  </a:cubicBezTo>
                  <a:cubicBezTo>
                    <a:pt x="8764" y="6138"/>
                    <a:pt x="8761" y="6136"/>
                    <a:pt x="8757" y="6136"/>
                  </a:cubicBezTo>
                  <a:cubicBezTo>
                    <a:pt x="8749" y="6136"/>
                    <a:pt x="8739" y="6146"/>
                    <a:pt x="8744" y="6155"/>
                  </a:cubicBezTo>
                  <a:cubicBezTo>
                    <a:pt x="9165" y="6849"/>
                    <a:pt x="9501" y="7585"/>
                    <a:pt x="9801" y="8334"/>
                  </a:cubicBezTo>
                  <a:cubicBezTo>
                    <a:pt x="10302" y="9612"/>
                    <a:pt x="10715" y="10970"/>
                    <a:pt x="10929" y="12325"/>
                  </a:cubicBezTo>
                  <a:cubicBezTo>
                    <a:pt x="11037" y="12997"/>
                    <a:pt x="11087" y="13669"/>
                    <a:pt x="11044" y="14348"/>
                  </a:cubicBezTo>
                  <a:cubicBezTo>
                    <a:pt x="11023" y="14675"/>
                    <a:pt x="10980" y="15004"/>
                    <a:pt x="10915" y="15333"/>
                  </a:cubicBezTo>
                  <a:cubicBezTo>
                    <a:pt x="10908" y="15347"/>
                    <a:pt x="10908" y="15354"/>
                    <a:pt x="10901" y="15367"/>
                  </a:cubicBezTo>
                  <a:cubicBezTo>
                    <a:pt x="10895" y="15110"/>
                    <a:pt x="10859" y="14846"/>
                    <a:pt x="10809" y="14589"/>
                  </a:cubicBezTo>
                  <a:cubicBezTo>
                    <a:pt x="10615" y="13626"/>
                    <a:pt x="10209" y="12711"/>
                    <a:pt x="9858" y="11804"/>
                  </a:cubicBezTo>
                  <a:cubicBezTo>
                    <a:pt x="9472" y="10812"/>
                    <a:pt x="9095" y="9827"/>
                    <a:pt x="8716" y="8834"/>
                  </a:cubicBezTo>
                  <a:cubicBezTo>
                    <a:pt x="8331" y="7849"/>
                    <a:pt x="7952" y="6856"/>
                    <a:pt x="7573" y="5871"/>
                  </a:cubicBezTo>
                  <a:cubicBezTo>
                    <a:pt x="7217" y="4956"/>
                    <a:pt x="6874" y="4035"/>
                    <a:pt x="6495" y="3129"/>
                  </a:cubicBezTo>
                  <a:close/>
                  <a:moveTo>
                    <a:pt x="18749" y="9497"/>
                  </a:moveTo>
                  <a:lnTo>
                    <a:pt x="18749" y="9497"/>
                  </a:lnTo>
                  <a:cubicBezTo>
                    <a:pt x="18564" y="10133"/>
                    <a:pt x="18328" y="10733"/>
                    <a:pt x="17999" y="11312"/>
                  </a:cubicBezTo>
                  <a:cubicBezTo>
                    <a:pt x="16679" y="13669"/>
                    <a:pt x="14422" y="15225"/>
                    <a:pt x="11993" y="16296"/>
                  </a:cubicBezTo>
                  <a:cubicBezTo>
                    <a:pt x="12237" y="16175"/>
                    <a:pt x="12471" y="16046"/>
                    <a:pt x="12694" y="15911"/>
                  </a:cubicBezTo>
                  <a:cubicBezTo>
                    <a:pt x="13186" y="15625"/>
                    <a:pt x="13657" y="15290"/>
                    <a:pt x="14100" y="14925"/>
                  </a:cubicBezTo>
                  <a:cubicBezTo>
                    <a:pt x="14986" y="14197"/>
                    <a:pt x="15779" y="13354"/>
                    <a:pt x="16535" y="12483"/>
                  </a:cubicBezTo>
                  <a:cubicBezTo>
                    <a:pt x="16541" y="12477"/>
                    <a:pt x="16533" y="12467"/>
                    <a:pt x="16522" y="12467"/>
                  </a:cubicBezTo>
                  <a:cubicBezTo>
                    <a:pt x="16520" y="12467"/>
                    <a:pt x="16517" y="12468"/>
                    <a:pt x="16514" y="12469"/>
                  </a:cubicBezTo>
                  <a:cubicBezTo>
                    <a:pt x="15728" y="13304"/>
                    <a:pt x="14900" y="14111"/>
                    <a:pt x="13993" y="14819"/>
                  </a:cubicBezTo>
                  <a:cubicBezTo>
                    <a:pt x="13558" y="15153"/>
                    <a:pt x="13100" y="15475"/>
                    <a:pt x="12622" y="15746"/>
                  </a:cubicBezTo>
                  <a:cubicBezTo>
                    <a:pt x="12401" y="15875"/>
                    <a:pt x="12165" y="15996"/>
                    <a:pt x="11937" y="16104"/>
                  </a:cubicBezTo>
                  <a:cubicBezTo>
                    <a:pt x="12144" y="15940"/>
                    <a:pt x="12351" y="15769"/>
                    <a:pt x="12550" y="15582"/>
                  </a:cubicBezTo>
                  <a:cubicBezTo>
                    <a:pt x="13087" y="15097"/>
                    <a:pt x="13585" y="14569"/>
                    <a:pt x="14108" y="14062"/>
                  </a:cubicBezTo>
                  <a:cubicBezTo>
                    <a:pt x="14672" y="13505"/>
                    <a:pt x="15272" y="12977"/>
                    <a:pt x="15865" y="12440"/>
                  </a:cubicBezTo>
                  <a:cubicBezTo>
                    <a:pt x="16885" y="11520"/>
                    <a:pt x="17899" y="10584"/>
                    <a:pt x="18749" y="9497"/>
                  </a:cubicBezTo>
                  <a:close/>
                  <a:moveTo>
                    <a:pt x="11537" y="16490"/>
                  </a:moveTo>
                  <a:cubicBezTo>
                    <a:pt x="11409" y="16547"/>
                    <a:pt x="11280" y="16596"/>
                    <a:pt x="11152" y="16646"/>
                  </a:cubicBezTo>
                  <a:cubicBezTo>
                    <a:pt x="11194" y="16625"/>
                    <a:pt x="11229" y="16596"/>
                    <a:pt x="11265" y="16576"/>
                  </a:cubicBezTo>
                  <a:cubicBezTo>
                    <a:pt x="11357" y="16554"/>
                    <a:pt x="11452" y="16524"/>
                    <a:pt x="11537" y="16490"/>
                  </a:cubicBezTo>
                  <a:close/>
                  <a:moveTo>
                    <a:pt x="5038" y="9098"/>
                  </a:moveTo>
                  <a:lnTo>
                    <a:pt x="5038" y="9098"/>
                  </a:lnTo>
                  <a:cubicBezTo>
                    <a:pt x="5487" y="9840"/>
                    <a:pt x="5859" y="10620"/>
                    <a:pt x="6159" y="11434"/>
                  </a:cubicBezTo>
                  <a:cubicBezTo>
                    <a:pt x="6788" y="13182"/>
                    <a:pt x="7088" y="15061"/>
                    <a:pt x="7253" y="16903"/>
                  </a:cubicBezTo>
                  <a:cubicBezTo>
                    <a:pt x="7395" y="18560"/>
                    <a:pt x="7381" y="20252"/>
                    <a:pt x="7009" y="21880"/>
                  </a:cubicBezTo>
                  <a:cubicBezTo>
                    <a:pt x="6995" y="21639"/>
                    <a:pt x="6953" y="21395"/>
                    <a:pt x="6930" y="21167"/>
                  </a:cubicBezTo>
                  <a:cubicBezTo>
                    <a:pt x="6894" y="20809"/>
                    <a:pt x="6852" y="20459"/>
                    <a:pt x="6816" y="20103"/>
                  </a:cubicBezTo>
                  <a:cubicBezTo>
                    <a:pt x="6738" y="19417"/>
                    <a:pt x="6660" y="18725"/>
                    <a:pt x="6574" y="18039"/>
                  </a:cubicBezTo>
                  <a:cubicBezTo>
                    <a:pt x="6387" y="16646"/>
                    <a:pt x="6159" y="15261"/>
                    <a:pt x="5909" y="13868"/>
                  </a:cubicBezTo>
                  <a:cubicBezTo>
                    <a:pt x="5909" y="13862"/>
                    <a:pt x="5902" y="13858"/>
                    <a:pt x="5895" y="13858"/>
                  </a:cubicBezTo>
                  <a:cubicBezTo>
                    <a:pt x="5886" y="13858"/>
                    <a:pt x="5877" y="13864"/>
                    <a:pt x="5881" y="13876"/>
                  </a:cubicBezTo>
                  <a:cubicBezTo>
                    <a:pt x="6080" y="15261"/>
                    <a:pt x="6245" y="16653"/>
                    <a:pt x="6409" y="18046"/>
                  </a:cubicBezTo>
                  <a:cubicBezTo>
                    <a:pt x="6488" y="18739"/>
                    <a:pt x="6558" y="19424"/>
                    <a:pt x="6630" y="20110"/>
                  </a:cubicBezTo>
                  <a:cubicBezTo>
                    <a:pt x="6666" y="20466"/>
                    <a:pt x="6696" y="20818"/>
                    <a:pt x="6730" y="21174"/>
                  </a:cubicBezTo>
                  <a:cubicBezTo>
                    <a:pt x="6738" y="21310"/>
                    <a:pt x="6745" y="21452"/>
                    <a:pt x="6752" y="21596"/>
                  </a:cubicBezTo>
                  <a:cubicBezTo>
                    <a:pt x="6488" y="20867"/>
                    <a:pt x="6252" y="20132"/>
                    <a:pt x="6060" y="19375"/>
                  </a:cubicBezTo>
                  <a:cubicBezTo>
                    <a:pt x="5609" y="17611"/>
                    <a:pt x="5352" y="15805"/>
                    <a:pt x="5223" y="13990"/>
                  </a:cubicBezTo>
                  <a:cubicBezTo>
                    <a:pt x="5153" y="13069"/>
                    <a:pt x="5117" y="12154"/>
                    <a:pt x="5102" y="11234"/>
                  </a:cubicBezTo>
                  <a:cubicBezTo>
                    <a:pt x="5088" y="10526"/>
                    <a:pt x="5131" y="9806"/>
                    <a:pt x="5038" y="9098"/>
                  </a:cubicBezTo>
                  <a:close/>
                  <a:moveTo>
                    <a:pt x="18806" y="15654"/>
                  </a:moveTo>
                  <a:lnTo>
                    <a:pt x="18806" y="15654"/>
                  </a:lnTo>
                  <a:cubicBezTo>
                    <a:pt x="18292" y="16411"/>
                    <a:pt x="17714" y="17117"/>
                    <a:pt x="17071" y="17767"/>
                  </a:cubicBezTo>
                  <a:cubicBezTo>
                    <a:pt x="15728" y="19117"/>
                    <a:pt x="14136" y="20218"/>
                    <a:pt x="12394" y="20989"/>
                  </a:cubicBezTo>
                  <a:cubicBezTo>
                    <a:pt x="10922" y="21639"/>
                    <a:pt x="9366" y="22038"/>
                    <a:pt x="7767" y="22216"/>
                  </a:cubicBezTo>
                  <a:cubicBezTo>
                    <a:pt x="7981" y="22137"/>
                    <a:pt x="8187" y="22045"/>
                    <a:pt x="8394" y="21959"/>
                  </a:cubicBezTo>
                  <a:cubicBezTo>
                    <a:pt x="8730" y="21817"/>
                    <a:pt x="9059" y="21675"/>
                    <a:pt x="9395" y="21524"/>
                  </a:cubicBezTo>
                  <a:cubicBezTo>
                    <a:pt x="10566" y="21010"/>
                    <a:pt x="11716" y="20466"/>
                    <a:pt x="12836" y="19853"/>
                  </a:cubicBezTo>
                  <a:cubicBezTo>
                    <a:pt x="13980" y="19224"/>
                    <a:pt x="15051" y="18524"/>
                    <a:pt x="16079" y="17724"/>
                  </a:cubicBezTo>
                  <a:lnTo>
                    <a:pt x="16079" y="17724"/>
                  </a:lnTo>
                  <a:cubicBezTo>
                    <a:pt x="15500" y="18146"/>
                    <a:pt x="14886" y="18531"/>
                    <a:pt x="14264" y="18896"/>
                  </a:cubicBezTo>
                  <a:cubicBezTo>
                    <a:pt x="13143" y="19560"/>
                    <a:pt x="11973" y="20139"/>
                    <a:pt x="10787" y="20667"/>
                  </a:cubicBezTo>
                  <a:cubicBezTo>
                    <a:pt x="10194" y="20931"/>
                    <a:pt x="9594" y="21188"/>
                    <a:pt x="8994" y="21438"/>
                  </a:cubicBezTo>
                  <a:cubicBezTo>
                    <a:pt x="8624" y="21596"/>
                    <a:pt x="8229" y="21738"/>
                    <a:pt x="7852" y="21909"/>
                  </a:cubicBezTo>
                  <a:cubicBezTo>
                    <a:pt x="8444" y="21409"/>
                    <a:pt x="9052" y="20924"/>
                    <a:pt x="9673" y="20453"/>
                  </a:cubicBezTo>
                  <a:cubicBezTo>
                    <a:pt x="10430" y="19875"/>
                    <a:pt x="11222" y="19352"/>
                    <a:pt x="12072" y="18917"/>
                  </a:cubicBezTo>
                  <a:cubicBezTo>
                    <a:pt x="12866" y="18504"/>
                    <a:pt x="13693" y="18146"/>
                    <a:pt x="14521" y="17789"/>
                  </a:cubicBezTo>
                  <a:cubicBezTo>
                    <a:pt x="15985" y="17160"/>
                    <a:pt x="17471" y="16540"/>
                    <a:pt x="18806" y="15654"/>
                  </a:cubicBezTo>
                  <a:close/>
                  <a:moveTo>
                    <a:pt x="2003" y="15796"/>
                  </a:moveTo>
                  <a:cubicBezTo>
                    <a:pt x="2325" y="16567"/>
                    <a:pt x="2560" y="17374"/>
                    <a:pt x="2754" y="18175"/>
                  </a:cubicBezTo>
                  <a:cubicBezTo>
                    <a:pt x="3153" y="19832"/>
                    <a:pt x="3317" y="21546"/>
                    <a:pt x="3246" y="23245"/>
                  </a:cubicBezTo>
                  <a:cubicBezTo>
                    <a:pt x="3189" y="24580"/>
                    <a:pt x="2975" y="25937"/>
                    <a:pt x="2467" y="27180"/>
                  </a:cubicBezTo>
                  <a:cubicBezTo>
                    <a:pt x="2497" y="26936"/>
                    <a:pt x="2510" y="26701"/>
                    <a:pt x="2524" y="26458"/>
                  </a:cubicBezTo>
                  <a:cubicBezTo>
                    <a:pt x="2659" y="24216"/>
                    <a:pt x="2368" y="21975"/>
                    <a:pt x="2060" y="19760"/>
                  </a:cubicBezTo>
                  <a:cubicBezTo>
                    <a:pt x="2060" y="19757"/>
                    <a:pt x="2056" y="19755"/>
                    <a:pt x="2053" y="19755"/>
                  </a:cubicBezTo>
                  <a:cubicBezTo>
                    <a:pt x="2049" y="19755"/>
                    <a:pt x="2046" y="19757"/>
                    <a:pt x="2046" y="19760"/>
                  </a:cubicBezTo>
                  <a:cubicBezTo>
                    <a:pt x="2102" y="20381"/>
                    <a:pt x="2154" y="21003"/>
                    <a:pt x="2203" y="21616"/>
                  </a:cubicBezTo>
                  <a:cubicBezTo>
                    <a:pt x="2289" y="22694"/>
                    <a:pt x="2359" y="23781"/>
                    <a:pt x="2353" y="24866"/>
                  </a:cubicBezTo>
                  <a:cubicBezTo>
                    <a:pt x="2353" y="25409"/>
                    <a:pt x="2325" y="25959"/>
                    <a:pt x="2282" y="26501"/>
                  </a:cubicBezTo>
                  <a:cubicBezTo>
                    <a:pt x="2260" y="26773"/>
                    <a:pt x="2239" y="27051"/>
                    <a:pt x="2188" y="27322"/>
                  </a:cubicBezTo>
                  <a:cubicBezTo>
                    <a:pt x="2181" y="27358"/>
                    <a:pt x="2174" y="27394"/>
                    <a:pt x="2167" y="27430"/>
                  </a:cubicBezTo>
                  <a:cubicBezTo>
                    <a:pt x="1996" y="26715"/>
                    <a:pt x="1861" y="25994"/>
                    <a:pt x="1753" y="25274"/>
                  </a:cubicBezTo>
                  <a:cubicBezTo>
                    <a:pt x="1511" y="23652"/>
                    <a:pt x="1417" y="22009"/>
                    <a:pt x="1468" y="20374"/>
                  </a:cubicBezTo>
                  <a:cubicBezTo>
                    <a:pt x="1496" y="19539"/>
                    <a:pt x="1561" y="18710"/>
                    <a:pt x="1660" y="17882"/>
                  </a:cubicBezTo>
                  <a:cubicBezTo>
                    <a:pt x="1746" y="17182"/>
                    <a:pt x="1874" y="16497"/>
                    <a:pt x="2003" y="15796"/>
                  </a:cubicBezTo>
                  <a:close/>
                  <a:moveTo>
                    <a:pt x="14907" y="23637"/>
                  </a:moveTo>
                  <a:lnTo>
                    <a:pt x="14907" y="23637"/>
                  </a:lnTo>
                  <a:cubicBezTo>
                    <a:pt x="14250" y="24288"/>
                    <a:pt x="13543" y="24873"/>
                    <a:pt x="12780" y="25394"/>
                  </a:cubicBezTo>
                  <a:cubicBezTo>
                    <a:pt x="11229" y="26444"/>
                    <a:pt x="9487" y="27202"/>
                    <a:pt x="7666" y="27637"/>
                  </a:cubicBezTo>
                  <a:cubicBezTo>
                    <a:pt x="6507" y="27911"/>
                    <a:pt x="5327" y="28043"/>
                    <a:pt x="4142" y="28043"/>
                  </a:cubicBezTo>
                  <a:cubicBezTo>
                    <a:pt x="3787" y="28043"/>
                    <a:pt x="3430" y="28031"/>
                    <a:pt x="3074" y="28007"/>
                  </a:cubicBezTo>
                  <a:cubicBezTo>
                    <a:pt x="3146" y="27994"/>
                    <a:pt x="3210" y="27980"/>
                    <a:pt x="3282" y="27965"/>
                  </a:cubicBezTo>
                  <a:cubicBezTo>
                    <a:pt x="3617" y="27901"/>
                    <a:pt x="3953" y="27822"/>
                    <a:pt x="4288" y="27750"/>
                  </a:cubicBezTo>
                  <a:cubicBezTo>
                    <a:pt x="6745" y="27186"/>
                    <a:pt x="9152" y="26395"/>
                    <a:pt x="11443" y="25351"/>
                  </a:cubicBezTo>
                  <a:cubicBezTo>
                    <a:pt x="11452" y="25351"/>
                    <a:pt x="11452" y="25344"/>
                    <a:pt x="11443" y="25344"/>
                  </a:cubicBezTo>
                  <a:cubicBezTo>
                    <a:pt x="10787" y="25617"/>
                    <a:pt x="10130" y="25865"/>
                    <a:pt x="9458" y="26102"/>
                  </a:cubicBezTo>
                  <a:cubicBezTo>
                    <a:pt x="8281" y="26516"/>
                    <a:pt x="7088" y="26880"/>
                    <a:pt x="5873" y="27186"/>
                  </a:cubicBezTo>
                  <a:cubicBezTo>
                    <a:pt x="5266" y="27344"/>
                    <a:pt x="4659" y="27480"/>
                    <a:pt x="4046" y="27608"/>
                  </a:cubicBezTo>
                  <a:cubicBezTo>
                    <a:pt x="3739" y="27673"/>
                    <a:pt x="3431" y="27730"/>
                    <a:pt x="3124" y="27779"/>
                  </a:cubicBezTo>
                  <a:cubicBezTo>
                    <a:pt x="3681" y="27450"/>
                    <a:pt x="4245" y="27137"/>
                    <a:pt x="4817" y="26830"/>
                  </a:cubicBezTo>
                  <a:cubicBezTo>
                    <a:pt x="6466" y="25951"/>
                    <a:pt x="8180" y="25238"/>
                    <a:pt x="10008" y="24802"/>
                  </a:cubicBezTo>
                  <a:cubicBezTo>
                    <a:pt x="11644" y="24424"/>
                    <a:pt x="13315" y="24180"/>
                    <a:pt x="14907" y="23637"/>
                  </a:cubicBezTo>
                  <a:close/>
                  <a:moveTo>
                    <a:pt x="17246" y="1"/>
                  </a:moveTo>
                  <a:cubicBezTo>
                    <a:pt x="17211" y="1"/>
                    <a:pt x="17177" y="18"/>
                    <a:pt x="17157" y="57"/>
                  </a:cubicBezTo>
                  <a:cubicBezTo>
                    <a:pt x="16593" y="1286"/>
                    <a:pt x="16050" y="2529"/>
                    <a:pt x="15529" y="3785"/>
                  </a:cubicBezTo>
                  <a:cubicBezTo>
                    <a:pt x="14614" y="5984"/>
                    <a:pt x="13815" y="8227"/>
                    <a:pt x="13229" y="10534"/>
                  </a:cubicBezTo>
                  <a:cubicBezTo>
                    <a:pt x="12737" y="12462"/>
                    <a:pt x="12257" y="14504"/>
                    <a:pt x="11066" y="16118"/>
                  </a:cubicBezTo>
                  <a:cubicBezTo>
                    <a:pt x="11400" y="15390"/>
                    <a:pt x="11601" y="14596"/>
                    <a:pt x="11716" y="13798"/>
                  </a:cubicBezTo>
                  <a:cubicBezTo>
                    <a:pt x="11865" y="12747"/>
                    <a:pt x="11871" y="11669"/>
                    <a:pt x="11794" y="10605"/>
                  </a:cubicBezTo>
                  <a:cubicBezTo>
                    <a:pt x="11716" y="9527"/>
                    <a:pt x="11515" y="8449"/>
                    <a:pt x="11057" y="7463"/>
                  </a:cubicBezTo>
                  <a:cubicBezTo>
                    <a:pt x="10586" y="6435"/>
                    <a:pt x="9866" y="5528"/>
                    <a:pt x="9086" y="4721"/>
                  </a:cubicBezTo>
                  <a:cubicBezTo>
                    <a:pt x="8295" y="3900"/>
                    <a:pt x="7395" y="3214"/>
                    <a:pt x="6317" y="2829"/>
                  </a:cubicBezTo>
                  <a:cubicBezTo>
                    <a:pt x="6307" y="2825"/>
                    <a:pt x="6297" y="2824"/>
                    <a:pt x="6288" y="2824"/>
                  </a:cubicBezTo>
                  <a:cubicBezTo>
                    <a:pt x="6214" y="2824"/>
                    <a:pt x="6156" y="2916"/>
                    <a:pt x="6181" y="2985"/>
                  </a:cubicBezTo>
                  <a:cubicBezTo>
                    <a:pt x="6558" y="4092"/>
                    <a:pt x="7002" y="5185"/>
                    <a:pt x="7424" y="6277"/>
                  </a:cubicBezTo>
                  <a:cubicBezTo>
                    <a:pt x="8159" y="8191"/>
                    <a:pt x="8901" y="10106"/>
                    <a:pt x="9637" y="12019"/>
                  </a:cubicBezTo>
                  <a:cubicBezTo>
                    <a:pt x="10209" y="13505"/>
                    <a:pt x="11159" y="15397"/>
                    <a:pt x="10344" y="16946"/>
                  </a:cubicBezTo>
                  <a:cubicBezTo>
                    <a:pt x="10338" y="16953"/>
                    <a:pt x="10338" y="16961"/>
                    <a:pt x="10329" y="16968"/>
                  </a:cubicBezTo>
                  <a:cubicBezTo>
                    <a:pt x="10322" y="16975"/>
                    <a:pt x="10322" y="16982"/>
                    <a:pt x="10322" y="16989"/>
                  </a:cubicBezTo>
                  <a:cubicBezTo>
                    <a:pt x="10272" y="17068"/>
                    <a:pt x="10223" y="17153"/>
                    <a:pt x="10173" y="17232"/>
                  </a:cubicBezTo>
                  <a:cubicBezTo>
                    <a:pt x="10151" y="17261"/>
                    <a:pt x="10144" y="17289"/>
                    <a:pt x="10151" y="17318"/>
                  </a:cubicBezTo>
                  <a:cubicBezTo>
                    <a:pt x="9679" y="18010"/>
                    <a:pt x="9224" y="18710"/>
                    <a:pt x="8752" y="19404"/>
                  </a:cubicBezTo>
                  <a:cubicBezTo>
                    <a:pt x="8265" y="20110"/>
                    <a:pt x="7787" y="20818"/>
                    <a:pt x="7295" y="21517"/>
                  </a:cubicBezTo>
                  <a:cubicBezTo>
                    <a:pt x="7431" y="20831"/>
                    <a:pt x="7501" y="20132"/>
                    <a:pt x="7530" y="19431"/>
                  </a:cubicBezTo>
                  <a:cubicBezTo>
                    <a:pt x="7602" y="17532"/>
                    <a:pt x="7373" y="15597"/>
                    <a:pt x="6987" y="13739"/>
                  </a:cubicBezTo>
                  <a:cubicBezTo>
                    <a:pt x="6601" y="11897"/>
                    <a:pt x="5967" y="10077"/>
                    <a:pt x="4917" y="8498"/>
                  </a:cubicBezTo>
                  <a:cubicBezTo>
                    <a:pt x="4891" y="8464"/>
                    <a:pt x="4859" y="8450"/>
                    <a:pt x="4826" y="8450"/>
                  </a:cubicBezTo>
                  <a:cubicBezTo>
                    <a:pt x="4758" y="8450"/>
                    <a:pt x="4693" y="8516"/>
                    <a:pt x="4716" y="8598"/>
                  </a:cubicBezTo>
                  <a:cubicBezTo>
                    <a:pt x="4845" y="9105"/>
                    <a:pt x="4860" y="9626"/>
                    <a:pt x="4860" y="10149"/>
                  </a:cubicBezTo>
                  <a:cubicBezTo>
                    <a:pt x="4860" y="10663"/>
                    <a:pt x="4860" y="11177"/>
                    <a:pt x="4874" y="11691"/>
                  </a:cubicBezTo>
                  <a:cubicBezTo>
                    <a:pt x="4953" y="15290"/>
                    <a:pt x="5410" y="18924"/>
                    <a:pt x="6738" y="22288"/>
                  </a:cubicBezTo>
                  <a:cubicBezTo>
                    <a:pt x="6087" y="23188"/>
                    <a:pt x="5424" y="24081"/>
                    <a:pt x="4716" y="24938"/>
                  </a:cubicBezTo>
                  <a:cubicBezTo>
                    <a:pt x="4046" y="25766"/>
                    <a:pt x="3338" y="26580"/>
                    <a:pt x="2603" y="27358"/>
                  </a:cubicBezTo>
                  <a:cubicBezTo>
                    <a:pt x="2846" y="26801"/>
                    <a:pt x="3024" y="26216"/>
                    <a:pt x="3153" y="25623"/>
                  </a:cubicBezTo>
                  <a:cubicBezTo>
                    <a:pt x="3516" y="23916"/>
                    <a:pt x="3532" y="22124"/>
                    <a:pt x="3331" y="20396"/>
                  </a:cubicBezTo>
                  <a:cubicBezTo>
                    <a:pt x="3239" y="19546"/>
                    <a:pt x="3081" y="18696"/>
                    <a:pt x="2867" y="17868"/>
                  </a:cubicBezTo>
                  <a:cubicBezTo>
                    <a:pt x="2653" y="17025"/>
                    <a:pt x="2353" y="16204"/>
                    <a:pt x="2060" y="15390"/>
                  </a:cubicBezTo>
                  <a:cubicBezTo>
                    <a:pt x="2043" y="15338"/>
                    <a:pt x="1999" y="15313"/>
                    <a:pt x="1955" y="15313"/>
                  </a:cubicBezTo>
                  <a:cubicBezTo>
                    <a:pt x="1908" y="15313"/>
                    <a:pt x="1860" y="15342"/>
                    <a:pt x="1845" y="15397"/>
                  </a:cubicBezTo>
                  <a:cubicBezTo>
                    <a:pt x="1604" y="16303"/>
                    <a:pt x="1475" y="17239"/>
                    <a:pt x="1374" y="18168"/>
                  </a:cubicBezTo>
                  <a:cubicBezTo>
                    <a:pt x="1004" y="21431"/>
                    <a:pt x="1225" y="24751"/>
                    <a:pt x="2017" y="27930"/>
                  </a:cubicBezTo>
                  <a:cubicBezTo>
                    <a:pt x="1996" y="27944"/>
                    <a:pt x="1982" y="27965"/>
                    <a:pt x="1982" y="27987"/>
                  </a:cubicBezTo>
                  <a:cubicBezTo>
                    <a:pt x="1347" y="28616"/>
                    <a:pt x="682" y="29207"/>
                    <a:pt x="54" y="29843"/>
                  </a:cubicBezTo>
                  <a:cubicBezTo>
                    <a:pt x="1" y="29896"/>
                    <a:pt x="54" y="29977"/>
                    <a:pt x="118" y="29977"/>
                  </a:cubicBezTo>
                  <a:cubicBezTo>
                    <a:pt x="132" y="29977"/>
                    <a:pt x="146" y="29974"/>
                    <a:pt x="161" y="29965"/>
                  </a:cubicBezTo>
                  <a:cubicBezTo>
                    <a:pt x="682" y="29601"/>
                    <a:pt x="1160" y="29173"/>
                    <a:pt x="1617" y="28736"/>
                  </a:cubicBezTo>
                  <a:cubicBezTo>
                    <a:pt x="1725" y="28636"/>
                    <a:pt x="1832" y="28530"/>
                    <a:pt x="1940" y="28429"/>
                  </a:cubicBezTo>
                  <a:cubicBezTo>
                    <a:pt x="1953" y="28437"/>
                    <a:pt x="1969" y="28441"/>
                    <a:pt x="1986" y="28441"/>
                  </a:cubicBezTo>
                  <a:cubicBezTo>
                    <a:pt x="2003" y="28441"/>
                    <a:pt x="2021" y="28437"/>
                    <a:pt x="2039" y="28429"/>
                  </a:cubicBezTo>
                  <a:cubicBezTo>
                    <a:pt x="2203" y="28330"/>
                    <a:pt x="2368" y="28230"/>
                    <a:pt x="2531" y="28129"/>
                  </a:cubicBezTo>
                  <a:cubicBezTo>
                    <a:pt x="3078" y="28199"/>
                    <a:pt x="3629" y="28232"/>
                    <a:pt x="4182" y="28232"/>
                  </a:cubicBezTo>
                  <a:cubicBezTo>
                    <a:pt x="4531" y="28232"/>
                    <a:pt x="4881" y="28219"/>
                    <a:pt x="5230" y="28194"/>
                  </a:cubicBezTo>
                  <a:cubicBezTo>
                    <a:pt x="7138" y="28066"/>
                    <a:pt x="9023" y="27565"/>
                    <a:pt x="10751" y="26758"/>
                  </a:cubicBezTo>
                  <a:cubicBezTo>
                    <a:pt x="12464" y="25951"/>
                    <a:pt x="14050" y="24845"/>
                    <a:pt x="15342" y="23466"/>
                  </a:cubicBezTo>
                  <a:cubicBezTo>
                    <a:pt x="15399" y="23404"/>
                    <a:pt x="15351" y="23303"/>
                    <a:pt x="15276" y="23303"/>
                  </a:cubicBezTo>
                  <a:cubicBezTo>
                    <a:pt x="15265" y="23303"/>
                    <a:pt x="15254" y="23305"/>
                    <a:pt x="15243" y="23310"/>
                  </a:cubicBezTo>
                  <a:cubicBezTo>
                    <a:pt x="14279" y="23688"/>
                    <a:pt x="13279" y="23923"/>
                    <a:pt x="12266" y="24137"/>
                  </a:cubicBezTo>
                  <a:cubicBezTo>
                    <a:pt x="11380" y="24331"/>
                    <a:pt x="10480" y="24494"/>
                    <a:pt x="9594" y="24717"/>
                  </a:cubicBezTo>
                  <a:cubicBezTo>
                    <a:pt x="8687" y="24945"/>
                    <a:pt x="7810" y="25245"/>
                    <a:pt x="6944" y="25608"/>
                  </a:cubicBezTo>
                  <a:cubicBezTo>
                    <a:pt x="5438" y="26237"/>
                    <a:pt x="4003" y="27030"/>
                    <a:pt x="2596" y="27865"/>
                  </a:cubicBezTo>
                  <a:cubicBezTo>
                    <a:pt x="2560" y="27872"/>
                    <a:pt x="2524" y="27879"/>
                    <a:pt x="2488" y="27887"/>
                  </a:cubicBezTo>
                  <a:cubicBezTo>
                    <a:pt x="2653" y="27723"/>
                    <a:pt x="2810" y="27552"/>
                    <a:pt x="2975" y="27387"/>
                  </a:cubicBezTo>
                  <a:cubicBezTo>
                    <a:pt x="3081" y="27272"/>
                    <a:pt x="3182" y="27159"/>
                    <a:pt x="3288" y="27044"/>
                  </a:cubicBezTo>
                  <a:cubicBezTo>
                    <a:pt x="3431" y="26893"/>
                    <a:pt x="3568" y="26744"/>
                    <a:pt x="3710" y="26587"/>
                  </a:cubicBezTo>
                  <a:cubicBezTo>
                    <a:pt x="3845" y="26431"/>
                    <a:pt x="3981" y="26273"/>
                    <a:pt x="4116" y="26115"/>
                  </a:cubicBezTo>
                  <a:cubicBezTo>
                    <a:pt x="4253" y="25959"/>
                    <a:pt x="4389" y="25802"/>
                    <a:pt x="4524" y="25644"/>
                  </a:cubicBezTo>
                  <a:cubicBezTo>
                    <a:pt x="4653" y="25488"/>
                    <a:pt x="4788" y="25323"/>
                    <a:pt x="4917" y="25166"/>
                  </a:cubicBezTo>
                  <a:cubicBezTo>
                    <a:pt x="5052" y="25001"/>
                    <a:pt x="5180" y="24845"/>
                    <a:pt x="5309" y="24681"/>
                  </a:cubicBezTo>
                  <a:cubicBezTo>
                    <a:pt x="5438" y="24516"/>
                    <a:pt x="5566" y="24352"/>
                    <a:pt x="5688" y="24187"/>
                  </a:cubicBezTo>
                  <a:cubicBezTo>
                    <a:pt x="5816" y="24023"/>
                    <a:pt x="5945" y="23860"/>
                    <a:pt x="6067" y="23695"/>
                  </a:cubicBezTo>
                  <a:cubicBezTo>
                    <a:pt x="6195" y="23531"/>
                    <a:pt x="6317" y="23359"/>
                    <a:pt x="6438" y="23195"/>
                  </a:cubicBezTo>
                  <a:cubicBezTo>
                    <a:pt x="6502" y="23109"/>
                    <a:pt x="6567" y="23023"/>
                    <a:pt x="6624" y="22945"/>
                  </a:cubicBezTo>
                  <a:cubicBezTo>
                    <a:pt x="6653" y="22902"/>
                    <a:pt x="6687" y="22859"/>
                    <a:pt x="6716" y="22816"/>
                  </a:cubicBezTo>
                  <a:cubicBezTo>
                    <a:pt x="6745" y="22773"/>
                    <a:pt x="6766" y="22737"/>
                    <a:pt x="6802" y="22703"/>
                  </a:cubicBezTo>
                  <a:cubicBezTo>
                    <a:pt x="6858" y="22631"/>
                    <a:pt x="6930" y="22581"/>
                    <a:pt x="7016" y="22538"/>
                  </a:cubicBezTo>
                  <a:cubicBezTo>
                    <a:pt x="7052" y="22523"/>
                    <a:pt x="7088" y="22509"/>
                    <a:pt x="7124" y="22496"/>
                  </a:cubicBezTo>
                  <a:cubicBezTo>
                    <a:pt x="7131" y="22489"/>
                    <a:pt x="7145" y="22480"/>
                    <a:pt x="7158" y="22480"/>
                  </a:cubicBezTo>
                  <a:cubicBezTo>
                    <a:pt x="7217" y="22473"/>
                    <a:pt x="7280" y="22473"/>
                    <a:pt x="7345" y="22473"/>
                  </a:cubicBezTo>
                  <a:cubicBezTo>
                    <a:pt x="8281" y="22424"/>
                    <a:pt x="9208" y="22266"/>
                    <a:pt x="10108" y="22031"/>
                  </a:cubicBezTo>
                  <a:cubicBezTo>
                    <a:pt x="11986" y="21537"/>
                    <a:pt x="13765" y="20681"/>
                    <a:pt x="15328" y="19539"/>
                  </a:cubicBezTo>
                  <a:cubicBezTo>
                    <a:pt x="16885" y="18396"/>
                    <a:pt x="18221" y="16975"/>
                    <a:pt x="19241" y="15340"/>
                  </a:cubicBezTo>
                  <a:cubicBezTo>
                    <a:pt x="19287" y="15272"/>
                    <a:pt x="19225" y="15194"/>
                    <a:pt x="19157" y="15194"/>
                  </a:cubicBezTo>
                  <a:cubicBezTo>
                    <a:pt x="19140" y="15194"/>
                    <a:pt x="19122" y="15200"/>
                    <a:pt x="19106" y="15212"/>
                  </a:cubicBezTo>
                  <a:cubicBezTo>
                    <a:pt x="18278" y="15811"/>
                    <a:pt x="17385" y="16310"/>
                    <a:pt x="16456" y="16747"/>
                  </a:cubicBezTo>
                  <a:cubicBezTo>
                    <a:pt x="14850" y="17510"/>
                    <a:pt x="13179" y="18125"/>
                    <a:pt x="11614" y="18975"/>
                  </a:cubicBezTo>
                  <a:cubicBezTo>
                    <a:pt x="9979" y="19860"/>
                    <a:pt x="8516" y="21052"/>
                    <a:pt x="7115" y="22266"/>
                  </a:cubicBezTo>
                  <a:lnTo>
                    <a:pt x="7115" y="22252"/>
                  </a:lnTo>
                  <a:cubicBezTo>
                    <a:pt x="7167" y="22196"/>
                    <a:pt x="7210" y="22130"/>
                    <a:pt x="7253" y="22074"/>
                  </a:cubicBezTo>
                  <a:cubicBezTo>
                    <a:pt x="8324" y="20561"/>
                    <a:pt x="9344" y="18996"/>
                    <a:pt x="10302" y="17404"/>
                  </a:cubicBezTo>
                  <a:cubicBezTo>
                    <a:pt x="10329" y="17397"/>
                    <a:pt x="10365" y="17381"/>
                    <a:pt x="10387" y="17347"/>
                  </a:cubicBezTo>
                  <a:cubicBezTo>
                    <a:pt x="10451" y="17253"/>
                    <a:pt x="10516" y="17153"/>
                    <a:pt x="10566" y="17054"/>
                  </a:cubicBezTo>
                  <a:cubicBezTo>
                    <a:pt x="10615" y="17004"/>
                    <a:pt x="10665" y="16946"/>
                    <a:pt x="10715" y="16896"/>
                  </a:cubicBezTo>
                  <a:lnTo>
                    <a:pt x="10730" y="16896"/>
                  </a:lnTo>
                  <a:cubicBezTo>
                    <a:pt x="11580" y="16625"/>
                    <a:pt x="12415" y="16296"/>
                    <a:pt x="13208" y="15890"/>
                  </a:cubicBezTo>
                  <a:cubicBezTo>
                    <a:pt x="14622" y="15176"/>
                    <a:pt x="15928" y="14233"/>
                    <a:pt x="16970" y="13033"/>
                  </a:cubicBezTo>
                  <a:cubicBezTo>
                    <a:pt x="17978" y="11890"/>
                    <a:pt x="18799" y="10469"/>
                    <a:pt x="19128" y="8970"/>
                  </a:cubicBezTo>
                  <a:cubicBezTo>
                    <a:pt x="19151" y="8880"/>
                    <a:pt x="19085" y="8830"/>
                    <a:pt x="19016" y="8830"/>
                  </a:cubicBezTo>
                  <a:cubicBezTo>
                    <a:pt x="18975" y="8830"/>
                    <a:pt x="18933" y="8847"/>
                    <a:pt x="18907" y="8884"/>
                  </a:cubicBezTo>
                  <a:cubicBezTo>
                    <a:pt x="18400" y="9605"/>
                    <a:pt x="17814" y="10269"/>
                    <a:pt x="17193" y="10891"/>
                  </a:cubicBezTo>
                  <a:cubicBezTo>
                    <a:pt x="16113" y="11969"/>
                    <a:pt x="14943" y="12941"/>
                    <a:pt x="13865" y="14012"/>
                  </a:cubicBezTo>
                  <a:cubicBezTo>
                    <a:pt x="13021" y="14846"/>
                    <a:pt x="12201" y="15762"/>
                    <a:pt x="11186" y="16404"/>
                  </a:cubicBezTo>
                  <a:cubicBezTo>
                    <a:pt x="12065" y="15532"/>
                    <a:pt x="12807" y="14540"/>
                    <a:pt x="13457" y="13491"/>
                  </a:cubicBezTo>
                  <a:cubicBezTo>
                    <a:pt x="14122" y="12404"/>
                    <a:pt x="14699" y="11263"/>
                    <a:pt x="15229" y="10106"/>
                  </a:cubicBezTo>
                  <a:cubicBezTo>
                    <a:pt x="15707" y="9048"/>
                    <a:pt x="16136" y="7977"/>
                    <a:pt x="16485" y="6870"/>
                  </a:cubicBezTo>
                  <a:cubicBezTo>
                    <a:pt x="17185" y="4685"/>
                    <a:pt x="17543" y="2393"/>
                    <a:pt x="17356" y="100"/>
                  </a:cubicBezTo>
                  <a:cubicBezTo>
                    <a:pt x="17352" y="40"/>
                    <a:pt x="17298" y="1"/>
                    <a:pt x="172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6"/>
            <p:cNvSpPr/>
            <p:nvPr/>
          </p:nvSpPr>
          <p:spPr>
            <a:xfrm>
              <a:off x="4443793" y="3122565"/>
              <a:ext cx="405064" cy="228349"/>
            </a:xfrm>
            <a:custGeom>
              <a:avLst/>
              <a:gdLst/>
              <a:ahLst/>
              <a:cxnLst/>
              <a:rect l="l" t="t" r="r" b="b"/>
              <a:pathLst>
                <a:path w="20593" h="11609" extrusionOk="0">
                  <a:moveTo>
                    <a:pt x="19603" y="236"/>
                  </a:moveTo>
                  <a:cubicBezTo>
                    <a:pt x="19923" y="236"/>
                    <a:pt x="20161" y="358"/>
                    <a:pt x="20058" y="804"/>
                  </a:cubicBezTo>
                  <a:cubicBezTo>
                    <a:pt x="19993" y="1077"/>
                    <a:pt x="19772" y="1368"/>
                    <a:pt x="19623" y="1612"/>
                  </a:cubicBezTo>
                  <a:cubicBezTo>
                    <a:pt x="18908" y="2775"/>
                    <a:pt x="17873" y="3618"/>
                    <a:pt x="16700" y="4282"/>
                  </a:cubicBezTo>
                  <a:cubicBezTo>
                    <a:pt x="15622" y="4897"/>
                    <a:pt x="14438" y="5533"/>
                    <a:pt x="13259" y="5896"/>
                  </a:cubicBezTo>
                  <a:cubicBezTo>
                    <a:pt x="11832" y="6347"/>
                    <a:pt x="10368" y="6669"/>
                    <a:pt x="8925" y="7068"/>
                  </a:cubicBezTo>
                  <a:lnTo>
                    <a:pt x="8925" y="7068"/>
                  </a:lnTo>
                  <a:cubicBezTo>
                    <a:pt x="10629" y="4270"/>
                    <a:pt x="13203" y="2625"/>
                    <a:pt x="16179" y="1348"/>
                  </a:cubicBezTo>
                  <a:cubicBezTo>
                    <a:pt x="17023" y="983"/>
                    <a:pt x="17916" y="554"/>
                    <a:pt x="18822" y="362"/>
                  </a:cubicBezTo>
                  <a:cubicBezTo>
                    <a:pt x="19049" y="312"/>
                    <a:pt x="19352" y="236"/>
                    <a:pt x="19603" y="236"/>
                  </a:cubicBezTo>
                  <a:close/>
                  <a:moveTo>
                    <a:pt x="19581" y="0"/>
                  </a:moveTo>
                  <a:cubicBezTo>
                    <a:pt x="18791" y="0"/>
                    <a:pt x="18034" y="281"/>
                    <a:pt x="17266" y="590"/>
                  </a:cubicBezTo>
                  <a:cubicBezTo>
                    <a:pt x="16051" y="1077"/>
                    <a:pt x="14844" y="1591"/>
                    <a:pt x="13694" y="2211"/>
                  </a:cubicBezTo>
                  <a:cubicBezTo>
                    <a:pt x="11522" y="3384"/>
                    <a:pt x="9759" y="5027"/>
                    <a:pt x="8531" y="7180"/>
                  </a:cubicBezTo>
                  <a:lnTo>
                    <a:pt x="8531" y="7180"/>
                  </a:lnTo>
                  <a:cubicBezTo>
                    <a:pt x="5515" y="8062"/>
                    <a:pt x="2799" y="9714"/>
                    <a:pt x="134" y="11338"/>
                  </a:cubicBezTo>
                  <a:cubicBezTo>
                    <a:pt x="0" y="11416"/>
                    <a:pt x="82" y="11608"/>
                    <a:pt x="207" y="11608"/>
                  </a:cubicBezTo>
                  <a:cubicBezTo>
                    <a:pt x="229" y="11608"/>
                    <a:pt x="252" y="11602"/>
                    <a:pt x="276" y="11588"/>
                  </a:cubicBezTo>
                  <a:cubicBezTo>
                    <a:pt x="2369" y="10310"/>
                    <a:pt x="4475" y="9017"/>
                    <a:pt x="6760" y="8104"/>
                  </a:cubicBezTo>
                  <a:cubicBezTo>
                    <a:pt x="8938" y="7225"/>
                    <a:pt x="11281" y="6861"/>
                    <a:pt x="13509" y="6117"/>
                  </a:cubicBezTo>
                  <a:cubicBezTo>
                    <a:pt x="16486" y="5132"/>
                    <a:pt x="19393" y="3325"/>
                    <a:pt x="20565" y="306"/>
                  </a:cubicBezTo>
                  <a:cubicBezTo>
                    <a:pt x="20593" y="234"/>
                    <a:pt x="20536" y="148"/>
                    <a:pt x="20464" y="126"/>
                  </a:cubicBezTo>
                  <a:cubicBezTo>
                    <a:pt x="20164" y="38"/>
                    <a:pt x="19870" y="0"/>
                    <a:pt x="195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6"/>
            <p:cNvSpPr/>
            <p:nvPr/>
          </p:nvSpPr>
          <p:spPr>
            <a:xfrm>
              <a:off x="4565472" y="3030273"/>
              <a:ext cx="133225" cy="255041"/>
            </a:xfrm>
            <a:custGeom>
              <a:avLst/>
              <a:gdLst/>
              <a:ahLst/>
              <a:cxnLst/>
              <a:rect l="l" t="t" r="r" b="b"/>
              <a:pathLst>
                <a:path w="6773" h="12966" extrusionOk="0">
                  <a:moveTo>
                    <a:pt x="5941" y="498"/>
                  </a:moveTo>
                  <a:cubicBezTo>
                    <a:pt x="6030" y="498"/>
                    <a:pt x="6060" y="584"/>
                    <a:pt x="6117" y="855"/>
                  </a:cubicBezTo>
                  <a:cubicBezTo>
                    <a:pt x="6259" y="1512"/>
                    <a:pt x="6074" y="2326"/>
                    <a:pt x="5909" y="2961"/>
                  </a:cubicBezTo>
                  <a:cubicBezTo>
                    <a:pt x="5560" y="4261"/>
                    <a:pt x="4910" y="5453"/>
                    <a:pt x="4252" y="6626"/>
                  </a:cubicBezTo>
                  <a:cubicBezTo>
                    <a:pt x="3155" y="8586"/>
                    <a:pt x="2034" y="10546"/>
                    <a:pt x="537" y="12222"/>
                  </a:cubicBezTo>
                  <a:lnTo>
                    <a:pt x="537" y="12222"/>
                  </a:lnTo>
                  <a:cubicBezTo>
                    <a:pt x="1087" y="10395"/>
                    <a:pt x="860" y="8446"/>
                    <a:pt x="1325" y="6583"/>
                  </a:cubicBezTo>
                  <a:cubicBezTo>
                    <a:pt x="1875" y="4418"/>
                    <a:pt x="3174" y="2461"/>
                    <a:pt x="4937" y="1098"/>
                  </a:cubicBezTo>
                  <a:cubicBezTo>
                    <a:pt x="5138" y="948"/>
                    <a:pt x="5445" y="661"/>
                    <a:pt x="5681" y="576"/>
                  </a:cubicBezTo>
                  <a:cubicBezTo>
                    <a:pt x="5805" y="532"/>
                    <a:pt x="5885" y="498"/>
                    <a:pt x="5941" y="498"/>
                  </a:cubicBezTo>
                  <a:close/>
                  <a:moveTo>
                    <a:pt x="6138" y="1"/>
                  </a:moveTo>
                  <a:cubicBezTo>
                    <a:pt x="6114" y="1"/>
                    <a:pt x="6089" y="7"/>
                    <a:pt x="6067" y="19"/>
                  </a:cubicBezTo>
                  <a:cubicBezTo>
                    <a:pt x="4060" y="1148"/>
                    <a:pt x="2468" y="2889"/>
                    <a:pt x="1559" y="5018"/>
                  </a:cubicBezTo>
                  <a:cubicBezTo>
                    <a:pt x="488" y="7503"/>
                    <a:pt x="1097" y="10288"/>
                    <a:pt x="53" y="12744"/>
                  </a:cubicBezTo>
                  <a:cubicBezTo>
                    <a:pt x="52" y="12746"/>
                    <a:pt x="51" y="12748"/>
                    <a:pt x="51" y="12750"/>
                  </a:cubicBezTo>
                  <a:lnTo>
                    <a:pt x="51" y="12750"/>
                  </a:lnTo>
                  <a:cubicBezTo>
                    <a:pt x="0" y="12841"/>
                    <a:pt x="69" y="12945"/>
                    <a:pt x="155" y="12960"/>
                  </a:cubicBezTo>
                  <a:lnTo>
                    <a:pt x="155" y="12960"/>
                  </a:lnTo>
                  <a:cubicBezTo>
                    <a:pt x="167" y="12963"/>
                    <a:pt x="179" y="12965"/>
                    <a:pt x="192" y="12965"/>
                  </a:cubicBezTo>
                  <a:cubicBezTo>
                    <a:pt x="231" y="12965"/>
                    <a:pt x="269" y="12945"/>
                    <a:pt x="292" y="12897"/>
                  </a:cubicBezTo>
                  <a:lnTo>
                    <a:pt x="292" y="12897"/>
                  </a:lnTo>
                  <a:cubicBezTo>
                    <a:pt x="2039" y="11101"/>
                    <a:pt x="3286" y="8939"/>
                    <a:pt x="4495" y="6768"/>
                  </a:cubicBezTo>
                  <a:cubicBezTo>
                    <a:pt x="5645" y="4718"/>
                    <a:pt x="6773" y="2519"/>
                    <a:pt x="6281" y="104"/>
                  </a:cubicBezTo>
                  <a:cubicBezTo>
                    <a:pt x="6265" y="38"/>
                    <a:pt x="6202" y="1"/>
                    <a:pt x="6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6"/>
            <p:cNvSpPr/>
            <p:nvPr/>
          </p:nvSpPr>
          <p:spPr>
            <a:xfrm>
              <a:off x="4571097" y="3041131"/>
              <a:ext cx="111332" cy="238695"/>
            </a:xfrm>
            <a:custGeom>
              <a:avLst/>
              <a:gdLst/>
              <a:ahLst/>
              <a:cxnLst/>
              <a:rect l="l" t="t" r="r" b="b"/>
              <a:pathLst>
                <a:path w="5660" h="12135" extrusionOk="0">
                  <a:moveTo>
                    <a:pt x="5484" y="0"/>
                  </a:moveTo>
                  <a:cubicBezTo>
                    <a:pt x="5427" y="0"/>
                    <a:pt x="5369" y="29"/>
                    <a:pt x="5344" y="96"/>
                  </a:cubicBezTo>
                  <a:cubicBezTo>
                    <a:pt x="4552" y="2166"/>
                    <a:pt x="3059" y="3859"/>
                    <a:pt x="2139" y="5866"/>
                  </a:cubicBezTo>
                  <a:cubicBezTo>
                    <a:pt x="1224" y="7837"/>
                    <a:pt x="802" y="9937"/>
                    <a:pt x="39" y="11964"/>
                  </a:cubicBezTo>
                  <a:cubicBezTo>
                    <a:pt x="0" y="12067"/>
                    <a:pt x="85" y="12134"/>
                    <a:pt x="173" y="12134"/>
                  </a:cubicBezTo>
                  <a:cubicBezTo>
                    <a:pt x="232" y="12134"/>
                    <a:pt x="292" y="12105"/>
                    <a:pt x="317" y="12036"/>
                  </a:cubicBezTo>
                  <a:cubicBezTo>
                    <a:pt x="1160" y="9793"/>
                    <a:pt x="1596" y="7472"/>
                    <a:pt x="2716" y="5323"/>
                  </a:cubicBezTo>
                  <a:cubicBezTo>
                    <a:pt x="3639" y="3573"/>
                    <a:pt x="4909" y="2038"/>
                    <a:pt x="5616" y="175"/>
                  </a:cubicBezTo>
                  <a:cubicBezTo>
                    <a:pt x="5659" y="70"/>
                    <a:pt x="5573" y="0"/>
                    <a:pt x="54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6"/>
            <p:cNvSpPr/>
            <p:nvPr/>
          </p:nvSpPr>
          <p:spPr>
            <a:xfrm>
              <a:off x="4611401" y="3124985"/>
              <a:ext cx="238420" cy="143729"/>
            </a:xfrm>
            <a:custGeom>
              <a:avLst/>
              <a:gdLst/>
              <a:ahLst/>
              <a:cxnLst/>
              <a:rect l="l" t="t" r="r" b="b"/>
              <a:pathLst>
                <a:path w="12121" h="7307" extrusionOk="0">
                  <a:moveTo>
                    <a:pt x="11905" y="0"/>
                  </a:moveTo>
                  <a:cubicBezTo>
                    <a:pt x="11883" y="0"/>
                    <a:pt x="11860" y="6"/>
                    <a:pt x="11837" y="18"/>
                  </a:cubicBezTo>
                  <a:cubicBezTo>
                    <a:pt x="7837" y="2196"/>
                    <a:pt x="3895" y="4481"/>
                    <a:pt x="124" y="7030"/>
                  </a:cubicBezTo>
                  <a:cubicBezTo>
                    <a:pt x="1" y="7119"/>
                    <a:pt x="77" y="7306"/>
                    <a:pt x="193" y="7306"/>
                  </a:cubicBezTo>
                  <a:cubicBezTo>
                    <a:pt x="217" y="7306"/>
                    <a:pt x="242" y="7298"/>
                    <a:pt x="268" y="7280"/>
                  </a:cubicBezTo>
                  <a:cubicBezTo>
                    <a:pt x="4039" y="4731"/>
                    <a:pt x="7981" y="2438"/>
                    <a:pt x="11979" y="268"/>
                  </a:cubicBezTo>
                  <a:cubicBezTo>
                    <a:pt x="12120" y="195"/>
                    <a:pt x="12036" y="0"/>
                    <a:pt x="119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6"/>
            <p:cNvSpPr/>
            <p:nvPr/>
          </p:nvSpPr>
          <p:spPr>
            <a:xfrm>
              <a:off x="4564311" y="3278981"/>
              <a:ext cx="228782" cy="99766"/>
            </a:xfrm>
            <a:custGeom>
              <a:avLst/>
              <a:gdLst/>
              <a:ahLst/>
              <a:cxnLst/>
              <a:rect l="l" t="t" r="r" b="b"/>
              <a:pathLst>
                <a:path w="11631" h="5072" extrusionOk="0">
                  <a:moveTo>
                    <a:pt x="352" y="308"/>
                  </a:moveTo>
                  <a:cubicBezTo>
                    <a:pt x="2481" y="527"/>
                    <a:pt x="4648" y="500"/>
                    <a:pt x="6746" y="966"/>
                  </a:cubicBezTo>
                  <a:cubicBezTo>
                    <a:pt x="7668" y="1172"/>
                    <a:pt x="8575" y="1465"/>
                    <a:pt x="9410" y="1915"/>
                  </a:cubicBezTo>
                  <a:cubicBezTo>
                    <a:pt x="9860" y="2150"/>
                    <a:pt x="10296" y="2436"/>
                    <a:pt x="10688" y="2765"/>
                  </a:cubicBezTo>
                  <a:cubicBezTo>
                    <a:pt x="10774" y="2836"/>
                    <a:pt x="11139" y="3086"/>
                    <a:pt x="11153" y="3194"/>
                  </a:cubicBezTo>
                  <a:cubicBezTo>
                    <a:pt x="11182" y="3458"/>
                    <a:pt x="10659" y="3735"/>
                    <a:pt x="10488" y="3828"/>
                  </a:cubicBezTo>
                  <a:cubicBezTo>
                    <a:pt x="9412" y="4393"/>
                    <a:pt x="7818" y="4817"/>
                    <a:pt x="6371" y="4817"/>
                  </a:cubicBezTo>
                  <a:cubicBezTo>
                    <a:pt x="5676" y="4817"/>
                    <a:pt x="5015" y="4720"/>
                    <a:pt x="4462" y="4493"/>
                  </a:cubicBezTo>
                  <a:cubicBezTo>
                    <a:pt x="2746" y="3797"/>
                    <a:pt x="952" y="2105"/>
                    <a:pt x="352" y="308"/>
                  </a:cubicBezTo>
                  <a:close/>
                  <a:moveTo>
                    <a:pt x="142" y="0"/>
                  </a:moveTo>
                  <a:cubicBezTo>
                    <a:pt x="83" y="0"/>
                    <a:pt x="45" y="32"/>
                    <a:pt x="27" y="74"/>
                  </a:cubicBezTo>
                  <a:lnTo>
                    <a:pt x="27" y="74"/>
                  </a:lnTo>
                  <a:cubicBezTo>
                    <a:pt x="8" y="104"/>
                    <a:pt x="0" y="142"/>
                    <a:pt x="12" y="186"/>
                  </a:cubicBezTo>
                  <a:cubicBezTo>
                    <a:pt x="333" y="1315"/>
                    <a:pt x="991" y="2215"/>
                    <a:pt x="1848" y="3000"/>
                  </a:cubicBezTo>
                  <a:cubicBezTo>
                    <a:pt x="2705" y="3785"/>
                    <a:pt x="3697" y="4642"/>
                    <a:pt x="4847" y="4935"/>
                  </a:cubicBezTo>
                  <a:cubicBezTo>
                    <a:pt x="5235" y="5033"/>
                    <a:pt x="5642" y="5071"/>
                    <a:pt x="6055" y="5071"/>
                  </a:cubicBezTo>
                  <a:cubicBezTo>
                    <a:pt x="6823" y="5071"/>
                    <a:pt x="7612" y="4939"/>
                    <a:pt x="8332" y="4814"/>
                  </a:cubicBezTo>
                  <a:cubicBezTo>
                    <a:pt x="9531" y="4599"/>
                    <a:pt x="10625" y="4207"/>
                    <a:pt x="11567" y="3422"/>
                  </a:cubicBezTo>
                  <a:cubicBezTo>
                    <a:pt x="11631" y="3372"/>
                    <a:pt x="11617" y="3271"/>
                    <a:pt x="11567" y="3221"/>
                  </a:cubicBezTo>
                  <a:cubicBezTo>
                    <a:pt x="8638" y="66"/>
                    <a:pt x="4069" y="429"/>
                    <a:pt x="155" y="1"/>
                  </a:cubicBezTo>
                  <a:cubicBezTo>
                    <a:pt x="150" y="1"/>
                    <a:pt x="146" y="0"/>
                    <a:pt x="1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6"/>
            <p:cNvSpPr/>
            <p:nvPr/>
          </p:nvSpPr>
          <p:spPr>
            <a:xfrm>
              <a:off x="4566554" y="3278765"/>
              <a:ext cx="226815" cy="71579"/>
            </a:xfrm>
            <a:custGeom>
              <a:avLst/>
              <a:gdLst/>
              <a:ahLst/>
              <a:cxnLst/>
              <a:rect l="l" t="t" r="r" b="b"/>
              <a:pathLst>
                <a:path w="11531" h="3639" extrusionOk="0">
                  <a:moveTo>
                    <a:pt x="198" y="1"/>
                  </a:moveTo>
                  <a:cubicBezTo>
                    <a:pt x="99" y="1"/>
                    <a:pt x="1" y="103"/>
                    <a:pt x="70" y="212"/>
                  </a:cubicBezTo>
                  <a:cubicBezTo>
                    <a:pt x="934" y="1697"/>
                    <a:pt x="3055" y="2290"/>
                    <a:pt x="4598" y="2768"/>
                  </a:cubicBezTo>
                  <a:cubicBezTo>
                    <a:pt x="6489" y="3355"/>
                    <a:pt x="8450" y="3638"/>
                    <a:pt x="10424" y="3638"/>
                  </a:cubicBezTo>
                  <a:cubicBezTo>
                    <a:pt x="10731" y="3638"/>
                    <a:pt x="11038" y="3632"/>
                    <a:pt x="11345" y="3618"/>
                  </a:cubicBezTo>
                  <a:cubicBezTo>
                    <a:pt x="11521" y="3611"/>
                    <a:pt x="11530" y="3333"/>
                    <a:pt x="11354" y="3333"/>
                  </a:cubicBezTo>
                  <a:cubicBezTo>
                    <a:pt x="11351" y="3333"/>
                    <a:pt x="11348" y="3333"/>
                    <a:pt x="11345" y="3333"/>
                  </a:cubicBezTo>
                  <a:cubicBezTo>
                    <a:pt x="11041" y="3346"/>
                    <a:pt x="10737" y="3353"/>
                    <a:pt x="10433" y="3353"/>
                  </a:cubicBezTo>
                  <a:cubicBezTo>
                    <a:pt x="8726" y="3353"/>
                    <a:pt x="7030" y="3146"/>
                    <a:pt x="5376" y="2698"/>
                  </a:cubicBezTo>
                  <a:cubicBezTo>
                    <a:pt x="3732" y="2254"/>
                    <a:pt x="1227" y="1633"/>
                    <a:pt x="313" y="68"/>
                  </a:cubicBezTo>
                  <a:cubicBezTo>
                    <a:pt x="284" y="21"/>
                    <a:pt x="241" y="1"/>
                    <a:pt x="1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 name="Google Shape;86;p6"/>
          <p:cNvSpPr/>
          <p:nvPr/>
        </p:nvSpPr>
        <p:spPr>
          <a:xfrm>
            <a:off x="7970740" y="-341075"/>
            <a:ext cx="1349353" cy="1429775"/>
          </a:xfrm>
          <a:custGeom>
            <a:avLst/>
            <a:gdLst/>
            <a:ahLst/>
            <a:cxnLst/>
            <a:rect l="l" t="t" r="r" b="b"/>
            <a:pathLst>
              <a:path w="34849" h="36926" extrusionOk="0">
                <a:moveTo>
                  <a:pt x="19056" y="1"/>
                </a:moveTo>
                <a:cubicBezTo>
                  <a:pt x="18263" y="1"/>
                  <a:pt x="17470" y="101"/>
                  <a:pt x="16682" y="233"/>
                </a:cubicBezTo>
                <a:cubicBezTo>
                  <a:pt x="15804" y="377"/>
                  <a:pt x="14954" y="619"/>
                  <a:pt x="14111" y="905"/>
                </a:cubicBezTo>
                <a:cubicBezTo>
                  <a:pt x="13026" y="1268"/>
                  <a:pt x="11991" y="1733"/>
                  <a:pt x="11005" y="2319"/>
                </a:cubicBezTo>
                <a:cubicBezTo>
                  <a:pt x="9840" y="3005"/>
                  <a:pt x="8741" y="3776"/>
                  <a:pt x="7663" y="4590"/>
                </a:cubicBezTo>
                <a:cubicBezTo>
                  <a:pt x="6191" y="5704"/>
                  <a:pt x="4770" y="6875"/>
                  <a:pt x="3514" y="8239"/>
                </a:cubicBezTo>
                <a:cubicBezTo>
                  <a:pt x="2736" y="9082"/>
                  <a:pt x="2021" y="9982"/>
                  <a:pt x="1464" y="10995"/>
                </a:cubicBezTo>
                <a:cubicBezTo>
                  <a:pt x="1022" y="11795"/>
                  <a:pt x="679" y="12645"/>
                  <a:pt x="449" y="13538"/>
                </a:cubicBezTo>
                <a:cubicBezTo>
                  <a:pt x="172" y="14603"/>
                  <a:pt x="79" y="15701"/>
                  <a:pt x="36" y="16795"/>
                </a:cubicBezTo>
                <a:cubicBezTo>
                  <a:pt x="0" y="17751"/>
                  <a:pt x="43" y="18707"/>
                  <a:pt x="143" y="19658"/>
                </a:cubicBezTo>
                <a:cubicBezTo>
                  <a:pt x="258" y="20707"/>
                  <a:pt x="429" y="21743"/>
                  <a:pt x="650" y="22771"/>
                </a:cubicBezTo>
                <a:cubicBezTo>
                  <a:pt x="1128" y="24963"/>
                  <a:pt x="1999" y="26977"/>
                  <a:pt x="3293" y="28812"/>
                </a:cubicBezTo>
                <a:cubicBezTo>
                  <a:pt x="4278" y="30213"/>
                  <a:pt x="5406" y="31491"/>
                  <a:pt x="6678" y="32648"/>
                </a:cubicBezTo>
                <a:cubicBezTo>
                  <a:pt x="7835" y="33690"/>
                  <a:pt x="9091" y="34590"/>
                  <a:pt x="10469" y="35318"/>
                </a:cubicBezTo>
                <a:cubicBezTo>
                  <a:pt x="12011" y="36132"/>
                  <a:pt x="13646" y="36633"/>
                  <a:pt x="15383" y="36797"/>
                </a:cubicBezTo>
                <a:cubicBezTo>
                  <a:pt x="15933" y="36847"/>
                  <a:pt x="16481" y="36874"/>
                  <a:pt x="17031" y="36904"/>
                </a:cubicBezTo>
                <a:cubicBezTo>
                  <a:pt x="17406" y="36918"/>
                  <a:pt x="17781" y="36926"/>
                  <a:pt x="18156" y="36926"/>
                </a:cubicBezTo>
                <a:cubicBezTo>
                  <a:pt x="18710" y="36926"/>
                  <a:pt x="19263" y="36909"/>
                  <a:pt x="19816" y="36874"/>
                </a:cubicBezTo>
                <a:cubicBezTo>
                  <a:pt x="20416" y="36832"/>
                  <a:pt x="21016" y="36775"/>
                  <a:pt x="21616" y="36719"/>
                </a:cubicBezTo>
                <a:cubicBezTo>
                  <a:pt x="22673" y="36617"/>
                  <a:pt x="23709" y="36419"/>
                  <a:pt x="24723" y="36090"/>
                </a:cubicBezTo>
                <a:cubicBezTo>
                  <a:pt x="25745" y="35760"/>
                  <a:pt x="26694" y="35289"/>
                  <a:pt x="27551" y="34640"/>
                </a:cubicBezTo>
                <a:cubicBezTo>
                  <a:pt x="28444" y="33969"/>
                  <a:pt x="29207" y="33169"/>
                  <a:pt x="29928" y="32326"/>
                </a:cubicBezTo>
                <a:cubicBezTo>
                  <a:pt x="31035" y="31034"/>
                  <a:pt x="32014" y="29649"/>
                  <a:pt x="32914" y="28199"/>
                </a:cubicBezTo>
                <a:cubicBezTo>
                  <a:pt x="33428" y="27371"/>
                  <a:pt x="33863" y="26505"/>
                  <a:pt x="34177" y="25585"/>
                </a:cubicBezTo>
                <a:cubicBezTo>
                  <a:pt x="34614" y="24293"/>
                  <a:pt x="34792" y="22958"/>
                  <a:pt x="34828" y="21600"/>
                </a:cubicBezTo>
                <a:cubicBezTo>
                  <a:pt x="34849" y="20651"/>
                  <a:pt x="34820" y="19701"/>
                  <a:pt x="34792" y="18750"/>
                </a:cubicBezTo>
                <a:cubicBezTo>
                  <a:pt x="34763" y="17951"/>
                  <a:pt x="34720" y="17144"/>
                  <a:pt x="34671" y="16344"/>
                </a:cubicBezTo>
                <a:cubicBezTo>
                  <a:pt x="34621" y="15609"/>
                  <a:pt x="34578" y="14873"/>
                  <a:pt x="34499" y="14138"/>
                </a:cubicBezTo>
                <a:cubicBezTo>
                  <a:pt x="34407" y="13259"/>
                  <a:pt x="34213" y="12402"/>
                  <a:pt x="33942" y="11560"/>
                </a:cubicBezTo>
                <a:cubicBezTo>
                  <a:pt x="33534" y="10309"/>
                  <a:pt x="32914" y="9152"/>
                  <a:pt x="32215" y="8038"/>
                </a:cubicBezTo>
                <a:cubicBezTo>
                  <a:pt x="31642" y="7132"/>
                  <a:pt x="30972" y="6304"/>
                  <a:pt x="30165" y="5596"/>
                </a:cubicBezTo>
                <a:cubicBezTo>
                  <a:pt x="29628" y="5133"/>
                  <a:pt x="29078" y="4676"/>
                  <a:pt x="28514" y="4247"/>
                </a:cubicBezTo>
                <a:cubicBezTo>
                  <a:pt x="27407" y="3397"/>
                  <a:pt x="26223" y="2662"/>
                  <a:pt x="24958" y="2062"/>
                </a:cubicBezTo>
                <a:cubicBezTo>
                  <a:pt x="23971" y="1586"/>
                  <a:pt x="22952" y="1345"/>
                  <a:pt x="21901" y="1345"/>
                </a:cubicBezTo>
                <a:cubicBezTo>
                  <a:pt x="21455" y="1345"/>
                  <a:pt x="21003" y="1388"/>
                  <a:pt x="20545" y="1476"/>
                </a:cubicBezTo>
                <a:cubicBezTo>
                  <a:pt x="19816" y="1620"/>
                  <a:pt x="19088" y="1791"/>
                  <a:pt x="18366" y="1969"/>
                </a:cubicBezTo>
                <a:cubicBezTo>
                  <a:pt x="17374" y="2220"/>
                  <a:pt x="16382" y="2468"/>
                  <a:pt x="15396" y="2748"/>
                </a:cubicBezTo>
                <a:cubicBezTo>
                  <a:pt x="13811" y="3205"/>
                  <a:pt x="12419" y="4026"/>
                  <a:pt x="11184" y="5118"/>
                </a:cubicBezTo>
                <a:cubicBezTo>
                  <a:pt x="9991" y="6168"/>
                  <a:pt x="8940" y="7346"/>
                  <a:pt x="8020" y="8638"/>
                </a:cubicBezTo>
                <a:cubicBezTo>
                  <a:pt x="7519" y="9339"/>
                  <a:pt x="7098" y="10088"/>
                  <a:pt x="6791" y="10895"/>
                </a:cubicBezTo>
                <a:cubicBezTo>
                  <a:pt x="6520" y="11588"/>
                  <a:pt x="6306" y="12302"/>
                  <a:pt x="6128" y="13024"/>
                </a:cubicBezTo>
                <a:cubicBezTo>
                  <a:pt x="5848" y="14145"/>
                  <a:pt x="5641" y="15280"/>
                  <a:pt x="5656" y="16445"/>
                </a:cubicBezTo>
                <a:cubicBezTo>
                  <a:pt x="5663" y="16765"/>
                  <a:pt x="5649" y="17088"/>
                  <a:pt x="5677" y="17408"/>
                </a:cubicBezTo>
                <a:cubicBezTo>
                  <a:pt x="5706" y="17758"/>
                  <a:pt x="5769" y="18107"/>
                  <a:pt x="5812" y="18459"/>
                </a:cubicBezTo>
                <a:cubicBezTo>
                  <a:pt x="5963" y="19658"/>
                  <a:pt x="6112" y="20858"/>
                  <a:pt x="6263" y="22049"/>
                </a:cubicBezTo>
                <a:cubicBezTo>
                  <a:pt x="6405" y="23129"/>
                  <a:pt x="6678" y="24164"/>
                  <a:pt x="7084" y="25170"/>
                </a:cubicBezTo>
                <a:cubicBezTo>
                  <a:pt x="7578" y="26385"/>
                  <a:pt x="8248" y="27506"/>
                  <a:pt x="8998" y="28578"/>
                </a:cubicBezTo>
                <a:cubicBezTo>
                  <a:pt x="9512" y="29320"/>
                  <a:pt x="10140" y="29949"/>
                  <a:pt x="10904" y="30447"/>
                </a:cubicBezTo>
                <a:cubicBezTo>
                  <a:pt x="11398" y="30770"/>
                  <a:pt x="11896" y="31099"/>
                  <a:pt x="12390" y="31426"/>
                </a:cubicBezTo>
                <a:cubicBezTo>
                  <a:pt x="13053" y="31861"/>
                  <a:pt x="13712" y="32312"/>
                  <a:pt x="14375" y="32741"/>
                </a:cubicBezTo>
                <a:cubicBezTo>
                  <a:pt x="14911" y="33077"/>
                  <a:pt x="15489" y="33327"/>
                  <a:pt x="16111" y="33455"/>
                </a:cubicBezTo>
                <a:cubicBezTo>
                  <a:pt x="16567" y="33555"/>
                  <a:pt x="17024" y="33584"/>
                  <a:pt x="17489" y="33604"/>
                </a:cubicBezTo>
                <a:cubicBezTo>
                  <a:pt x="17599" y="33609"/>
                  <a:pt x="17709" y="33612"/>
                  <a:pt x="17819" y="33612"/>
                </a:cubicBezTo>
                <a:cubicBezTo>
                  <a:pt x="18383" y="33612"/>
                  <a:pt x="18937" y="33547"/>
                  <a:pt x="19480" y="33404"/>
                </a:cubicBezTo>
                <a:cubicBezTo>
                  <a:pt x="20603" y="33112"/>
                  <a:pt x="21681" y="32718"/>
                  <a:pt x="22745" y="32256"/>
                </a:cubicBezTo>
                <a:cubicBezTo>
                  <a:pt x="24015" y="31699"/>
                  <a:pt x="25116" y="30912"/>
                  <a:pt x="25979" y="29813"/>
                </a:cubicBezTo>
                <a:cubicBezTo>
                  <a:pt x="26437" y="29220"/>
                  <a:pt x="26843" y="28598"/>
                  <a:pt x="27222" y="27955"/>
                </a:cubicBezTo>
                <a:cubicBezTo>
                  <a:pt x="27758" y="27035"/>
                  <a:pt x="28300" y="26120"/>
                  <a:pt x="28821" y="25186"/>
                </a:cubicBezTo>
                <a:cubicBezTo>
                  <a:pt x="29351" y="24235"/>
                  <a:pt x="29693" y="23206"/>
                  <a:pt x="30007" y="22164"/>
                </a:cubicBezTo>
                <a:cubicBezTo>
                  <a:pt x="30400" y="20879"/>
                  <a:pt x="30643" y="19564"/>
                  <a:pt x="30706" y="18229"/>
                </a:cubicBezTo>
                <a:cubicBezTo>
                  <a:pt x="30736" y="17694"/>
                  <a:pt x="30722" y="17158"/>
                  <a:pt x="30672" y="16630"/>
                </a:cubicBezTo>
                <a:cubicBezTo>
                  <a:pt x="30578" y="15579"/>
                  <a:pt x="30393" y="14551"/>
                  <a:pt x="30129" y="13531"/>
                </a:cubicBezTo>
                <a:cubicBezTo>
                  <a:pt x="29928" y="12788"/>
                  <a:pt x="29678" y="12066"/>
                  <a:pt x="29328" y="11380"/>
                </a:cubicBezTo>
                <a:cubicBezTo>
                  <a:pt x="28458" y="9667"/>
                  <a:pt x="27236" y="8225"/>
                  <a:pt x="25815" y="6940"/>
                </a:cubicBezTo>
                <a:cubicBezTo>
                  <a:pt x="24915" y="6126"/>
                  <a:pt x="23873" y="5526"/>
                  <a:pt x="22788" y="4989"/>
                </a:cubicBezTo>
                <a:cubicBezTo>
                  <a:pt x="21895" y="4554"/>
                  <a:pt x="20960" y="4268"/>
                  <a:pt x="19967" y="4204"/>
                </a:cubicBezTo>
                <a:cubicBezTo>
                  <a:pt x="19741" y="4188"/>
                  <a:pt x="19515" y="4179"/>
                  <a:pt x="19290" y="4179"/>
                </a:cubicBezTo>
                <a:cubicBezTo>
                  <a:pt x="18615" y="4179"/>
                  <a:pt x="17948" y="4260"/>
                  <a:pt x="17288" y="4468"/>
                </a:cubicBezTo>
                <a:cubicBezTo>
                  <a:pt x="16510" y="4712"/>
                  <a:pt x="15775" y="5048"/>
                  <a:pt x="15060" y="5447"/>
                </a:cubicBezTo>
                <a:cubicBezTo>
                  <a:pt x="14118" y="5982"/>
                  <a:pt x="13247" y="6618"/>
                  <a:pt x="12512" y="7418"/>
                </a:cubicBezTo>
                <a:cubicBezTo>
                  <a:pt x="11533" y="8467"/>
                  <a:pt x="10776" y="9667"/>
                  <a:pt x="10169" y="10961"/>
                </a:cubicBezTo>
                <a:cubicBezTo>
                  <a:pt x="9855" y="11617"/>
                  <a:pt x="9662" y="12316"/>
                  <a:pt x="9555" y="13031"/>
                </a:cubicBezTo>
                <a:cubicBezTo>
                  <a:pt x="9447" y="13746"/>
                  <a:pt x="9463" y="14465"/>
                  <a:pt x="9454" y="15180"/>
                </a:cubicBezTo>
                <a:cubicBezTo>
                  <a:pt x="9447" y="15681"/>
                  <a:pt x="9483" y="16172"/>
                  <a:pt x="9506" y="16673"/>
                </a:cubicBezTo>
                <a:cubicBezTo>
                  <a:pt x="9526" y="17122"/>
                  <a:pt x="9562" y="17573"/>
                  <a:pt x="9583" y="18022"/>
                </a:cubicBezTo>
                <a:cubicBezTo>
                  <a:pt x="9634" y="18851"/>
                  <a:pt x="9734" y="19679"/>
                  <a:pt x="9876" y="20500"/>
                </a:cubicBezTo>
                <a:cubicBezTo>
                  <a:pt x="10105" y="21835"/>
                  <a:pt x="10577" y="23078"/>
                  <a:pt x="11290" y="24228"/>
                </a:cubicBezTo>
                <a:cubicBezTo>
                  <a:pt x="11862" y="25150"/>
                  <a:pt x="12512" y="26007"/>
                  <a:pt x="13204" y="26841"/>
                </a:cubicBezTo>
                <a:cubicBezTo>
                  <a:pt x="13953" y="27757"/>
                  <a:pt x="14882" y="28463"/>
                  <a:pt x="15960" y="28956"/>
                </a:cubicBezTo>
                <a:cubicBezTo>
                  <a:pt x="16797" y="29341"/>
                  <a:pt x="17652" y="29530"/>
                  <a:pt x="18521" y="29530"/>
                </a:cubicBezTo>
                <a:cubicBezTo>
                  <a:pt x="19070" y="29530"/>
                  <a:pt x="19623" y="29455"/>
                  <a:pt x="20181" y="29306"/>
                </a:cubicBezTo>
                <a:cubicBezTo>
                  <a:pt x="21580" y="28927"/>
                  <a:pt x="22881" y="28320"/>
                  <a:pt x="24094" y="27520"/>
                </a:cubicBezTo>
                <a:cubicBezTo>
                  <a:pt x="24631" y="27164"/>
                  <a:pt x="25109" y="26749"/>
                  <a:pt x="25522" y="26264"/>
                </a:cubicBezTo>
                <a:cubicBezTo>
                  <a:pt x="26243" y="25450"/>
                  <a:pt x="26737" y="24500"/>
                  <a:pt x="27073" y="23472"/>
                </a:cubicBezTo>
                <a:cubicBezTo>
                  <a:pt x="27565" y="21979"/>
                  <a:pt x="27980" y="20464"/>
                  <a:pt x="28365" y="18944"/>
                </a:cubicBezTo>
                <a:cubicBezTo>
                  <a:pt x="28643" y="17873"/>
                  <a:pt x="28758" y="16788"/>
                  <a:pt x="28679" y="15681"/>
                </a:cubicBezTo>
                <a:cubicBezTo>
                  <a:pt x="28622" y="14937"/>
                  <a:pt x="28435" y="14224"/>
                  <a:pt x="28221" y="13523"/>
                </a:cubicBezTo>
                <a:cubicBezTo>
                  <a:pt x="27765" y="12023"/>
                  <a:pt x="27064" y="10661"/>
                  <a:pt x="26015" y="9488"/>
                </a:cubicBezTo>
                <a:cubicBezTo>
                  <a:pt x="25165" y="8532"/>
                  <a:pt x="24130" y="7853"/>
                  <a:pt x="22894" y="7497"/>
                </a:cubicBezTo>
                <a:cubicBezTo>
                  <a:pt x="22186" y="7287"/>
                  <a:pt x="21468" y="7187"/>
                  <a:pt x="20747" y="7187"/>
                </a:cubicBezTo>
                <a:cubicBezTo>
                  <a:pt x="20140" y="7187"/>
                  <a:pt x="19531" y="7258"/>
                  <a:pt x="18923" y="7396"/>
                </a:cubicBezTo>
                <a:cubicBezTo>
                  <a:pt x="17917" y="7625"/>
                  <a:pt x="16975" y="8011"/>
                  <a:pt x="16096" y="8561"/>
                </a:cubicBezTo>
                <a:cubicBezTo>
                  <a:pt x="15317" y="9060"/>
                  <a:pt x="14632" y="9660"/>
                  <a:pt x="14011" y="10338"/>
                </a:cubicBezTo>
                <a:cubicBezTo>
                  <a:pt x="13340" y="11067"/>
                  <a:pt x="12733" y="11838"/>
                  <a:pt x="12291" y="12724"/>
                </a:cubicBezTo>
                <a:cubicBezTo>
                  <a:pt x="11847" y="13602"/>
                  <a:pt x="11576" y="14524"/>
                  <a:pt x="11526" y="15509"/>
                </a:cubicBezTo>
                <a:cubicBezTo>
                  <a:pt x="11483" y="16316"/>
                  <a:pt x="11540" y="17115"/>
                  <a:pt x="11675" y="17915"/>
                </a:cubicBezTo>
                <a:cubicBezTo>
                  <a:pt x="11948" y="19537"/>
                  <a:pt x="12462" y="21072"/>
                  <a:pt x="13211" y="22536"/>
                </a:cubicBezTo>
                <a:cubicBezTo>
                  <a:pt x="13797" y="23671"/>
                  <a:pt x="14632" y="24550"/>
                  <a:pt x="15739" y="25177"/>
                </a:cubicBezTo>
                <a:cubicBezTo>
                  <a:pt x="16474" y="25596"/>
                  <a:pt x="17245" y="25803"/>
                  <a:pt x="18049" y="25803"/>
                </a:cubicBezTo>
                <a:cubicBezTo>
                  <a:pt x="18330" y="25803"/>
                  <a:pt x="18614" y="25778"/>
                  <a:pt x="18903" y="25727"/>
                </a:cubicBezTo>
                <a:cubicBezTo>
                  <a:pt x="19816" y="25571"/>
                  <a:pt x="20603" y="25143"/>
                  <a:pt x="21289" y="24528"/>
                </a:cubicBezTo>
                <a:cubicBezTo>
                  <a:pt x="22380" y="23542"/>
                  <a:pt x="23208" y="22365"/>
                  <a:pt x="23787" y="21014"/>
                </a:cubicBezTo>
                <a:cubicBezTo>
                  <a:pt x="24173" y="20121"/>
                  <a:pt x="24552" y="19221"/>
                  <a:pt x="24937" y="18322"/>
                </a:cubicBezTo>
                <a:cubicBezTo>
                  <a:pt x="25123" y="17886"/>
                  <a:pt x="25280" y="17444"/>
                  <a:pt x="25380" y="16980"/>
                </a:cubicBezTo>
                <a:cubicBezTo>
                  <a:pt x="25530" y="16251"/>
                  <a:pt x="25573" y="15523"/>
                  <a:pt x="25373" y="14794"/>
                </a:cubicBezTo>
                <a:cubicBezTo>
                  <a:pt x="25165" y="14052"/>
                  <a:pt x="24879" y="13331"/>
                  <a:pt x="24536" y="12638"/>
                </a:cubicBezTo>
                <a:cubicBezTo>
                  <a:pt x="24288" y="12138"/>
                  <a:pt x="23937" y="11709"/>
                  <a:pt x="23481" y="11374"/>
                </a:cubicBezTo>
                <a:cubicBezTo>
                  <a:pt x="23224" y="11188"/>
                  <a:pt x="22951" y="11010"/>
                  <a:pt x="22673" y="10846"/>
                </a:cubicBezTo>
                <a:cubicBezTo>
                  <a:pt x="21948" y="10413"/>
                  <a:pt x="21162" y="10237"/>
                  <a:pt x="20346" y="10237"/>
                </a:cubicBezTo>
                <a:cubicBezTo>
                  <a:pt x="20150" y="10237"/>
                  <a:pt x="19952" y="10247"/>
                  <a:pt x="19753" y="10266"/>
                </a:cubicBezTo>
                <a:cubicBezTo>
                  <a:pt x="19117" y="10325"/>
                  <a:pt x="18553" y="10582"/>
                  <a:pt x="18039" y="10952"/>
                </a:cubicBezTo>
                <a:cubicBezTo>
                  <a:pt x="17252" y="11509"/>
                  <a:pt x="16675" y="12253"/>
                  <a:pt x="16246" y="13103"/>
                </a:cubicBezTo>
                <a:cubicBezTo>
                  <a:pt x="15753" y="14052"/>
                  <a:pt x="15439" y="15074"/>
                  <a:pt x="15175" y="16102"/>
                </a:cubicBezTo>
                <a:cubicBezTo>
                  <a:pt x="14954" y="16993"/>
                  <a:pt x="14796" y="17893"/>
                  <a:pt x="14810" y="18815"/>
                </a:cubicBezTo>
                <a:cubicBezTo>
                  <a:pt x="14810" y="18944"/>
                  <a:pt x="14832" y="19072"/>
                  <a:pt x="14839" y="19201"/>
                </a:cubicBezTo>
                <a:cubicBezTo>
                  <a:pt x="14868" y="19929"/>
                  <a:pt x="15017" y="20635"/>
                  <a:pt x="15297" y="21307"/>
                </a:cubicBezTo>
                <a:cubicBezTo>
                  <a:pt x="15453" y="21686"/>
                  <a:pt x="15667" y="22029"/>
                  <a:pt x="16003" y="22272"/>
                </a:cubicBezTo>
                <a:cubicBezTo>
                  <a:pt x="16387" y="22553"/>
                  <a:pt x="16801" y="22713"/>
                  <a:pt x="17243" y="22713"/>
                </a:cubicBezTo>
                <a:cubicBezTo>
                  <a:pt x="17418" y="22713"/>
                  <a:pt x="17598" y="22688"/>
                  <a:pt x="17782" y="22636"/>
                </a:cubicBezTo>
                <a:cubicBezTo>
                  <a:pt x="18281" y="22493"/>
                  <a:pt x="18718" y="22229"/>
                  <a:pt x="19110" y="21887"/>
                </a:cubicBezTo>
                <a:cubicBezTo>
                  <a:pt x="19952" y="21143"/>
                  <a:pt x="20637" y="20272"/>
                  <a:pt x="21230" y="19323"/>
                </a:cubicBezTo>
                <a:cubicBezTo>
                  <a:pt x="21381" y="19079"/>
                  <a:pt x="21494" y="18829"/>
                  <a:pt x="21559" y="18551"/>
                </a:cubicBezTo>
                <a:cubicBezTo>
                  <a:pt x="21717" y="17915"/>
                  <a:pt x="21688" y="17273"/>
                  <a:pt x="21537" y="16644"/>
                </a:cubicBezTo>
                <a:cubicBezTo>
                  <a:pt x="21409" y="16066"/>
                  <a:pt x="21223" y="15502"/>
                  <a:pt x="21059" y="14930"/>
                </a:cubicBezTo>
                <a:cubicBezTo>
                  <a:pt x="20996" y="14709"/>
                  <a:pt x="20917" y="14488"/>
                  <a:pt x="20838" y="14273"/>
                </a:cubicBezTo>
                <a:cubicBezTo>
                  <a:pt x="20752" y="14030"/>
                  <a:pt x="20574" y="13881"/>
                  <a:pt x="20331" y="13802"/>
                </a:cubicBezTo>
                <a:cubicBezTo>
                  <a:pt x="20129" y="13737"/>
                  <a:pt x="19924" y="13708"/>
                  <a:pt x="19714" y="13708"/>
                </a:cubicBezTo>
                <a:cubicBezTo>
                  <a:pt x="19649" y="13708"/>
                  <a:pt x="19583" y="13711"/>
                  <a:pt x="19516" y="13716"/>
                </a:cubicBezTo>
                <a:cubicBezTo>
                  <a:pt x="18831" y="13788"/>
                  <a:pt x="18217" y="14066"/>
                  <a:pt x="17653" y="14452"/>
                </a:cubicBezTo>
                <a:cubicBezTo>
                  <a:pt x="17417" y="14616"/>
                  <a:pt x="17268" y="14837"/>
                  <a:pt x="17182" y="15108"/>
                </a:cubicBezTo>
                <a:cubicBezTo>
                  <a:pt x="17132" y="15280"/>
                  <a:pt x="17090" y="15451"/>
                  <a:pt x="17060" y="15622"/>
                </a:cubicBezTo>
                <a:cubicBezTo>
                  <a:pt x="16975" y="16066"/>
                  <a:pt x="16975" y="16508"/>
                  <a:pt x="16988" y="16951"/>
                </a:cubicBezTo>
                <a:cubicBezTo>
                  <a:pt x="16995" y="17151"/>
                  <a:pt x="17018" y="17365"/>
                  <a:pt x="17074" y="17559"/>
                </a:cubicBezTo>
                <a:cubicBezTo>
                  <a:pt x="17160" y="17859"/>
                  <a:pt x="17203" y="18173"/>
                  <a:pt x="17232" y="18479"/>
                </a:cubicBezTo>
                <a:cubicBezTo>
                  <a:pt x="17246" y="18608"/>
                  <a:pt x="17275" y="18736"/>
                  <a:pt x="17304" y="18865"/>
                </a:cubicBezTo>
                <a:cubicBezTo>
                  <a:pt x="17331" y="19000"/>
                  <a:pt x="17424" y="19072"/>
                  <a:pt x="17561" y="19086"/>
                </a:cubicBezTo>
                <a:cubicBezTo>
                  <a:pt x="17655" y="19100"/>
                  <a:pt x="17747" y="19107"/>
                  <a:pt x="17838" y="19107"/>
                </a:cubicBezTo>
                <a:cubicBezTo>
                  <a:pt x="18231" y="19107"/>
                  <a:pt x="18593" y="18977"/>
                  <a:pt x="18889" y="18694"/>
                </a:cubicBezTo>
                <a:cubicBezTo>
                  <a:pt x="19424" y="18193"/>
                  <a:pt x="19503" y="17544"/>
                  <a:pt x="19388" y="16858"/>
                </a:cubicBezTo>
                <a:cubicBezTo>
                  <a:pt x="19309" y="16394"/>
                  <a:pt x="19189" y="15944"/>
                  <a:pt x="19067" y="15487"/>
                </a:cubicBezTo>
                <a:cubicBezTo>
                  <a:pt x="19045" y="15387"/>
                  <a:pt x="19018" y="15266"/>
                  <a:pt x="18910" y="15216"/>
                </a:cubicBezTo>
                <a:cubicBezTo>
                  <a:pt x="18876" y="15201"/>
                  <a:pt x="18837" y="15194"/>
                  <a:pt x="18797" y="15194"/>
                </a:cubicBezTo>
                <a:cubicBezTo>
                  <a:pt x="18664" y="15194"/>
                  <a:pt x="18511" y="15267"/>
                  <a:pt x="18445" y="15365"/>
                </a:cubicBezTo>
                <a:cubicBezTo>
                  <a:pt x="18296" y="15595"/>
                  <a:pt x="18138" y="15816"/>
                  <a:pt x="17989" y="16037"/>
                </a:cubicBezTo>
                <a:cubicBezTo>
                  <a:pt x="17960" y="16080"/>
                  <a:pt x="17938" y="16130"/>
                  <a:pt x="17895" y="16208"/>
                </a:cubicBezTo>
                <a:cubicBezTo>
                  <a:pt x="17996" y="16166"/>
                  <a:pt x="18060" y="16136"/>
                  <a:pt x="18118" y="16116"/>
                </a:cubicBezTo>
                <a:cubicBezTo>
                  <a:pt x="18172" y="16091"/>
                  <a:pt x="18225" y="16081"/>
                  <a:pt x="18279" y="16081"/>
                </a:cubicBezTo>
                <a:cubicBezTo>
                  <a:pt x="18367" y="16081"/>
                  <a:pt x="18454" y="16109"/>
                  <a:pt x="18538" y="16145"/>
                </a:cubicBezTo>
                <a:cubicBezTo>
                  <a:pt x="18646" y="16188"/>
                  <a:pt x="18632" y="16301"/>
                  <a:pt x="18653" y="16387"/>
                </a:cubicBezTo>
                <a:cubicBezTo>
                  <a:pt x="18745" y="16693"/>
                  <a:pt x="18810" y="17016"/>
                  <a:pt x="18923" y="17316"/>
                </a:cubicBezTo>
                <a:cubicBezTo>
                  <a:pt x="19018" y="17559"/>
                  <a:pt x="18953" y="17758"/>
                  <a:pt x="18817" y="17945"/>
                </a:cubicBezTo>
                <a:cubicBezTo>
                  <a:pt x="18725" y="18065"/>
                  <a:pt x="18623" y="18179"/>
                  <a:pt x="18510" y="18279"/>
                </a:cubicBezTo>
                <a:cubicBezTo>
                  <a:pt x="18347" y="18417"/>
                  <a:pt x="18169" y="18461"/>
                  <a:pt x="17981" y="18461"/>
                </a:cubicBezTo>
                <a:cubicBezTo>
                  <a:pt x="17856" y="18461"/>
                  <a:pt x="17727" y="18441"/>
                  <a:pt x="17595" y="18416"/>
                </a:cubicBezTo>
                <a:cubicBezTo>
                  <a:pt x="17581" y="18294"/>
                  <a:pt x="17575" y="18193"/>
                  <a:pt x="17561" y="18094"/>
                </a:cubicBezTo>
                <a:cubicBezTo>
                  <a:pt x="17532" y="17859"/>
                  <a:pt x="17532" y="17616"/>
                  <a:pt x="17467" y="17388"/>
                </a:cubicBezTo>
                <a:cubicBezTo>
                  <a:pt x="17338" y="16908"/>
                  <a:pt x="17331" y="16430"/>
                  <a:pt x="17354" y="15944"/>
                </a:cubicBezTo>
                <a:cubicBezTo>
                  <a:pt x="17367" y="15645"/>
                  <a:pt x="17439" y="15374"/>
                  <a:pt x="17703" y="15194"/>
                </a:cubicBezTo>
                <a:cubicBezTo>
                  <a:pt x="18260" y="14817"/>
                  <a:pt x="18853" y="14537"/>
                  <a:pt x="19539" y="14501"/>
                </a:cubicBezTo>
                <a:cubicBezTo>
                  <a:pt x="19573" y="14500"/>
                  <a:pt x="19607" y="14500"/>
                  <a:pt x="19639" y="14500"/>
                </a:cubicBezTo>
                <a:cubicBezTo>
                  <a:pt x="20157" y="14500"/>
                  <a:pt x="20364" y="14662"/>
                  <a:pt x="20538" y="15187"/>
                </a:cubicBezTo>
                <a:cubicBezTo>
                  <a:pt x="20723" y="15759"/>
                  <a:pt x="20894" y="16337"/>
                  <a:pt x="20989" y="16930"/>
                </a:cubicBezTo>
                <a:cubicBezTo>
                  <a:pt x="21002" y="17059"/>
                  <a:pt x="21002" y="17194"/>
                  <a:pt x="20973" y="17316"/>
                </a:cubicBezTo>
                <a:cubicBezTo>
                  <a:pt x="20881" y="17837"/>
                  <a:pt x="20660" y="18301"/>
                  <a:pt x="20373" y="18743"/>
                </a:cubicBezTo>
                <a:cubicBezTo>
                  <a:pt x="19967" y="19372"/>
                  <a:pt x="19510" y="19972"/>
                  <a:pt x="19018" y="20543"/>
                </a:cubicBezTo>
                <a:cubicBezTo>
                  <a:pt x="18659" y="20951"/>
                  <a:pt x="18267" y="21314"/>
                  <a:pt x="17789" y="21587"/>
                </a:cubicBezTo>
                <a:cubicBezTo>
                  <a:pt x="17582" y="21701"/>
                  <a:pt x="17374" y="21750"/>
                  <a:pt x="17160" y="21750"/>
                </a:cubicBezTo>
                <a:cubicBezTo>
                  <a:pt x="17040" y="21750"/>
                  <a:pt x="16919" y="21735"/>
                  <a:pt x="16796" y="21707"/>
                </a:cubicBezTo>
                <a:cubicBezTo>
                  <a:pt x="16233" y="21578"/>
                  <a:pt x="15854" y="21215"/>
                  <a:pt x="15633" y="20701"/>
                </a:cubicBezTo>
                <a:cubicBezTo>
                  <a:pt x="15403" y="20180"/>
                  <a:pt x="15275" y="19622"/>
                  <a:pt x="15254" y="19050"/>
                </a:cubicBezTo>
                <a:cubicBezTo>
                  <a:pt x="15239" y="18815"/>
                  <a:pt x="15239" y="18579"/>
                  <a:pt x="15254" y="18337"/>
                </a:cubicBezTo>
                <a:cubicBezTo>
                  <a:pt x="15261" y="18087"/>
                  <a:pt x="15275" y="17837"/>
                  <a:pt x="15317" y="17586"/>
                </a:cubicBezTo>
                <a:cubicBezTo>
                  <a:pt x="15475" y="16565"/>
                  <a:pt x="15753" y="15573"/>
                  <a:pt x="16118" y="14609"/>
                </a:cubicBezTo>
                <a:cubicBezTo>
                  <a:pt x="16467" y="13694"/>
                  <a:pt x="16946" y="12873"/>
                  <a:pt x="17653" y="12188"/>
                </a:cubicBezTo>
                <a:cubicBezTo>
                  <a:pt x="18348" y="11505"/>
                  <a:pt x="19143" y="11155"/>
                  <a:pt x="20055" y="11155"/>
                </a:cubicBezTo>
                <a:cubicBezTo>
                  <a:pt x="20278" y="11155"/>
                  <a:pt x="20508" y="11176"/>
                  <a:pt x="20745" y="11218"/>
                </a:cubicBezTo>
                <a:cubicBezTo>
                  <a:pt x="21553" y="11360"/>
                  <a:pt x="22281" y="11696"/>
                  <a:pt x="22944" y="12160"/>
                </a:cubicBezTo>
                <a:cubicBezTo>
                  <a:pt x="23438" y="12503"/>
                  <a:pt x="23823" y="12938"/>
                  <a:pt x="24116" y="13459"/>
                </a:cubicBezTo>
                <a:cubicBezTo>
                  <a:pt x="24480" y="14116"/>
                  <a:pt x="24730" y="14817"/>
                  <a:pt x="24922" y="15530"/>
                </a:cubicBezTo>
                <a:cubicBezTo>
                  <a:pt x="24980" y="15717"/>
                  <a:pt x="25001" y="15909"/>
                  <a:pt x="25008" y="16102"/>
                </a:cubicBezTo>
                <a:cubicBezTo>
                  <a:pt x="25037" y="16608"/>
                  <a:pt x="24879" y="17079"/>
                  <a:pt x="24680" y="17544"/>
                </a:cubicBezTo>
                <a:cubicBezTo>
                  <a:pt x="24331" y="18358"/>
                  <a:pt x="23979" y="19172"/>
                  <a:pt x="23630" y="19986"/>
                </a:cubicBezTo>
                <a:cubicBezTo>
                  <a:pt x="23380" y="20593"/>
                  <a:pt x="23131" y="21201"/>
                  <a:pt x="22766" y="21749"/>
                </a:cubicBezTo>
                <a:cubicBezTo>
                  <a:pt x="22231" y="22586"/>
                  <a:pt x="21609" y="23350"/>
                  <a:pt x="20809" y="23943"/>
                </a:cubicBezTo>
                <a:cubicBezTo>
                  <a:pt x="20123" y="24442"/>
                  <a:pt x="19374" y="24807"/>
                  <a:pt x="18495" y="24843"/>
                </a:cubicBezTo>
                <a:cubicBezTo>
                  <a:pt x="18420" y="24846"/>
                  <a:pt x="18346" y="24847"/>
                  <a:pt x="18271" y="24847"/>
                </a:cubicBezTo>
                <a:cubicBezTo>
                  <a:pt x="17545" y="24847"/>
                  <a:pt x="16844" y="24719"/>
                  <a:pt x="16203" y="24349"/>
                </a:cubicBezTo>
                <a:cubicBezTo>
                  <a:pt x="15161" y="23743"/>
                  <a:pt x="14318" y="22929"/>
                  <a:pt x="13775" y="21835"/>
                </a:cubicBezTo>
                <a:cubicBezTo>
                  <a:pt x="13190" y="20665"/>
                  <a:pt x="12769" y="19444"/>
                  <a:pt x="12462" y="18179"/>
                </a:cubicBezTo>
                <a:cubicBezTo>
                  <a:pt x="12248" y="17280"/>
                  <a:pt x="12083" y="16380"/>
                  <a:pt x="12169" y="15444"/>
                </a:cubicBezTo>
                <a:cubicBezTo>
                  <a:pt x="12219" y="14902"/>
                  <a:pt x="12325" y="14380"/>
                  <a:pt x="12561" y="13888"/>
                </a:cubicBezTo>
                <a:cubicBezTo>
                  <a:pt x="13376" y="12138"/>
                  <a:pt x="14568" y="10703"/>
                  <a:pt x="16132" y="9581"/>
                </a:cubicBezTo>
                <a:cubicBezTo>
                  <a:pt x="17424" y="8647"/>
                  <a:pt x="18867" y="8117"/>
                  <a:pt x="20481" y="8097"/>
                </a:cubicBezTo>
                <a:cubicBezTo>
                  <a:pt x="20522" y="8096"/>
                  <a:pt x="20562" y="8096"/>
                  <a:pt x="20602" y="8096"/>
                </a:cubicBezTo>
                <a:cubicBezTo>
                  <a:pt x="21905" y="8096"/>
                  <a:pt x="23107" y="8445"/>
                  <a:pt x="24223" y="9125"/>
                </a:cubicBezTo>
                <a:cubicBezTo>
                  <a:pt x="25116" y="9660"/>
                  <a:pt x="25815" y="10395"/>
                  <a:pt x="26408" y="11231"/>
                </a:cubicBezTo>
                <a:cubicBezTo>
                  <a:pt x="27073" y="12181"/>
                  <a:pt x="27565" y="13223"/>
                  <a:pt x="27894" y="14337"/>
                </a:cubicBezTo>
                <a:cubicBezTo>
                  <a:pt x="28086" y="14980"/>
                  <a:pt x="28250" y="15631"/>
                  <a:pt x="28293" y="16301"/>
                </a:cubicBezTo>
                <a:cubicBezTo>
                  <a:pt x="28336" y="17016"/>
                  <a:pt x="28300" y="17722"/>
                  <a:pt x="28115" y="18416"/>
                </a:cubicBezTo>
                <a:cubicBezTo>
                  <a:pt x="27815" y="19521"/>
                  <a:pt x="27493" y="20622"/>
                  <a:pt x="27179" y="21722"/>
                </a:cubicBezTo>
                <a:cubicBezTo>
                  <a:pt x="26936" y="22557"/>
                  <a:pt x="26629" y="23371"/>
                  <a:pt x="26243" y="24149"/>
                </a:cubicBezTo>
                <a:cubicBezTo>
                  <a:pt x="25772" y="25107"/>
                  <a:pt x="25145" y="25921"/>
                  <a:pt x="24252" y="26528"/>
                </a:cubicBezTo>
                <a:cubicBezTo>
                  <a:pt x="22973" y="27392"/>
                  <a:pt x="21580" y="28014"/>
                  <a:pt x="20089" y="28391"/>
                </a:cubicBezTo>
                <a:cubicBezTo>
                  <a:pt x="19599" y="28511"/>
                  <a:pt x="19109" y="28573"/>
                  <a:pt x="18619" y="28573"/>
                </a:cubicBezTo>
                <a:cubicBezTo>
                  <a:pt x="18295" y="28573"/>
                  <a:pt x="17971" y="28546"/>
                  <a:pt x="17647" y="28492"/>
                </a:cubicBezTo>
                <a:cubicBezTo>
                  <a:pt x="16132" y="28228"/>
                  <a:pt x="14882" y="27470"/>
                  <a:pt x="13847" y="26363"/>
                </a:cubicBezTo>
                <a:cubicBezTo>
                  <a:pt x="13112" y="25578"/>
                  <a:pt x="12483" y="24699"/>
                  <a:pt x="11862" y="23815"/>
                </a:cubicBezTo>
                <a:cubicBezTo>
                  <a:pt x="11254" y="22942"/>
                  <a:pt x="10834" y="21993"/>
                  <a:pt x="10568" y="20971"/>
                </a:cubicBezTo>
                <a:cubicBezTo>
                  <a:pt x="10268" y="19808"/>
                  <a:pt x="10140" y="18615"/>
                  <a:pt x="10054" y="17415"/>
                </a:cubicBezTo>
                <a:cubicBezTo>
                  <a:pt x="10011" y="16815"/>
                  <a:pt x="9977" y="16215"/>
                  <a:pt x="9968" y="15615"/>
                </a:cubicBezTo>
                <a:cubicBezTo>
                  <a:pt x="9955" y="14830"/>
                  <a:pt x="9919" y="14046"/>
                  <a:pt x="9998" y="13259"/>
                </a:cubicBezTo>
                <a:cubicBezTo>
                  <a:pt x="10047" y="12760"/>
                  <a:pt x="10176" y="12266"/>
                  <a:pt x="10354" y="11795"/>
                </a:cubicBezTo>
                <a:cubicBezTo>
                  <a:pt x="10568" y="11245"/>
                  <a:pt x="10848" y="10731"/>
                  <a:pt x="11154" y="10224"/>
                </a:cubicBezTo>
                <a:cubicBezTo>
                  <a:pt x="11718" y="9317"/>
                  <a:pt x="12340" y="8453"/>
                  <a:pt x="13132" y="7725"/>
                </a:cubicBezTo>
                <a:cubicBezTo>
                  <a:pt x="14118" y="6804"/>
                  <a:pt x="15232" y="6076"/>
                  <a:pt x="16474" y="5539"/>
                </a:cubicBezTo>
                <a:cubicBezTo>
                  <a:pt x="17304" y="5182"/>
                  <a:pt x="18155" y="5025"/>
                  <a:pt x="19024" y="5025"/>
                </a:cubicBezTo>
                <a:cubicBezTo>
                  <a:pt x="19404" y="5025"/>
                  <a:pt x="19788" y="5055"/>
                  <a:pt x="20175" y="5111"/>
                </a:cubicBezTo>
                <a:cubicBezTo>
                  <a:pt x="20996" y="5233"/>
                  <a:pt x="21774" y="5497"/>
                  <a:pt x="22523" y="5862"/>
                </a:cubicBezTo>
                <a:cubicBezTo>
                  <a:pt x="23745" y="6446"/>
                  <a:pt x="24872" y="7168"/>
                  <a:pt x="25851" y="8117"/>
                </a:cubicBezTo>
                <a:cubicBezTo>
                  <a:pt x="26859" y="9103"/>
                  <a:pt x="27750" y="10181"/>
                  <a:pt x="28507" y="11360"/>
                </a:cubicBezTo>
                <a:cubicBezTo>
                  <a:pt x="28992" y="12109"/>
                  <a:pt x="29351" y="12923"/>
                  <a:pt x="29585" y="13788"/>
                </a:cubicBezTo>
                <a:cubicBezTo>
                  <a:pt x="29815" y="14637"/>
                  <a:pt x="29978" y="15502"/>
                  <a:pt x="30107" y="16373"/>
                </a:cubicBezTo>
                <a:cubicBezTo>
                  <a:pt x="30165" y="16772"/>
                  <a:pt x="30235" y="17173"/>
                  <a:pt x="30257" y="17573"/>
                </a:cubicBezTo>
                <a:cubicBezTo>
                  <a:pt x="30271" y="17987"/>
                  <a:pt x="30257" y="18400"/>
                  <a:pt x="30228" y="18822"/>
                </a:cubicBezTo>
                <a:cubicBezTo>
                  <a:pt x="30165" y="19580"/>
                  <a:pt x="29978" y="20315"/>
                  <a:pt x="29779" y="21043"/>
                </a:cubicBezTo>
                <a:cubicBezTo>
                  <a:pt x="29457" y="22186"/>
                  <a:pt x="29100" y="23321"/>
                  <a:pt x="28543" y="24379"/>
                </a:cubicBezTo>
                <a:cubicBezTo>
                  <a:pt x="27822" y="25756"/>
                  <a:pt x="27022" y="27085"/>
                  <a:pt x="26158" y="28370"/>
                </a:cubicBezTo>
                <a:cubicBezTo>
                  <a:pt x="25287" y="29676"/>
                  <a:pt x="24108" y="30627"/>
                  <a:pt x="22687" y="31284"/>
                </a:cubicBezTo>
                <a:cubicBezTo>
                  <a:pt x="21717" y="31719"/>
                  <a:pt x="20723" y="32069"/>
                  <a:pt x="19703" y="32369"/>
                </a:cubicBezTo>
                <a:cubicBezTo>
                  <a:pt x="19162" y="32530"/>
                  <a:pt x="18613" y="32622"/>
                  <a:pt x="18049" y="32622"/>
                </a:cubicBezTo>
                <a:cubicBezTo>
                  <a:pt x="17989" y="32622"/>
                  <a:pt x="17928" y="32621"/>
                  <a:pt x="17868" y="32619"/>
                </a:cubicBezTo>
                <a:cubicBezTo>
                  <a:pt x="17674" y="32612"/>
                  <a:pt x="17482" y="32619"/>
                  <a:pt x="17288" y="32605"/>
                </a:cubicBezTo>
                <a:cubicBezTo>
                  <a:pt x="16560" y="32562"/>
                  <a:pt x="15854" y="32427"/>
                  <a:pt x="15196" y="32091"/>
                </a:cubicBezTo>
                <a:cubicBezTo>
                  <a:pt x="14853" y="31913"/>
                  <a:pt x="14519" y="31712"/>
                  <a:pt x="14190" y="31498"/>
                </a:cubicBezTo>
                <a:cubicBezTo>
                  <a:pt x="13148" y="30812"/>
                  <a:pt x="12104" y="30120"/>
                  <a:pt x="11069" y="29419"/>
                </a:cubicBezTo>
                <a:cubicBezTo>
                  <a:pt x="10433" y="28991"/>
                  <a:pt x="9898" y="28463"/>
                  <a:pt x="9447" y="27842"/>
                </a:cubicBezTo>
                <a:cubicBezTo>
                  <a:pt x="8870" y="27042"/>
                  <a:pt x="8369" y="26192"/>
                  <a:pt x="7920" y="25314"/>
                </a:cubicBezTo>
                <a:cubicBezTo>
                  <a:pt x="7440" y="24385"/>
                  <a:pt x="7106" y="23414"/>
                  <a:pt x="6913" y="22385"/>
                </a:cubicBezTo>
                <a:cubicBezTo>
                  <a:pt x="6734" y="21407"/>
                  <a:pt x="6642" y="20414"/>
                  <a:pt x="6520" y="19422"/>
                </a:cubicBezTo>
                <a:cubicBezTo>
                  <a:pt x="6441" y="18822"/>
                  <a:pt x="6369" y="18222"/>
                  <a:pt x="6284" y="17622"/>
                </a:cubicBezTo>
                <a:cubicBezTo>
                  <a:pt x="6191" y="16908"/>
                  <a:pt x="6148" y="16202"/>
                  <a:pt x="6220" y="15480"/>
                </a:cubicBezTo>
                <a:cubicBezTo>
                  <a:pt x="6313" y="14474"/>
                  <a:pt x="6534" y="13488"/>
                  <a:pt x="6806" y="12517"/>
                </a:cubicBezTo>
                <a:cubicBezTo>
                  <a:pt x="7226" y="11017"/>
                  <a:pt x="7927" y="9653"/>
                  <a:pt x="8890" y="8439"/>
                </a:cubicBezTo>
                <a:cubicBezTo>
                  <a:pt x="9634" y="7504"/>
                  <a:pt x="10448" y="6640"/>
                  <a:pt x="11348" y="5853"/>
                </a:cubicBezTo>
                <a:cubicBezTo>
                  <a:pt x="12404" y="4940"/>
                  <a:pt x="13576" y="4211"/>
                  <a:pt x="14896" y="3733"/>
                </a:cubicBezTo>
                <a:cubicBezTo>
                  <a:pt x="16217" y="3248"/>
                  <a:pt x="17568" y="2862"/>
                  <a:pt x="18939" y="2540"/>
                </a:cubicBezTo>
                <a:cubicBezTo>
                  <a:pt x="19710" y="2355"/>
                  <a:pt x="20488" y="2211"/>
                  <a:pt x="21289" y="2204"/>
                </a:cubicBezTo>
                <a:cubicBezTo>
                  <a:pt x="21767" y="2204"/>
                  <a:pt x="22245" y="2227"/>
                  <a:pt x="22716" y="2319"/>
                </a:cubicBezTo>
                <a:cubicBezTo>
                  <a:pt x="23637" y="2490"/>
                  <a:pt x="24494" y="2840"/>
                  <a:pt x="25308" y="3298"/>
                </a:cubicBezTo>
                <a:cubicBezTo>
                  <a:pt x="26559" y="3997"/>
                  <a:pt x="27736" y="4804"/>
                  <a:pt x="28837" y="5725"/>
                </a:cubicBezTo>
                <a:cubicBezTo>
                  <a:pt x="29472" y="6254"/>
                  <a:pt x="30093" y="6796"/>
                  <a:pt x="30650" y="7418"/>
                </a:cubicBezTo>
                <a:cubicBezTo>
                  <a:pt x="31229" y="8067"/>
                  <a:pt x="31707" y="8789"/>
                  <a:pt x="32156" y="9531"/>
                </a:cubicBezTo>
                <a:cubicBezTo>
                  <a:pt x="32914" y="10767"/>
                  <a:pt x="33449" y="12088"/>
                  <a:pt x="33771" y="13502"/>
                </a:cubicBezTo>
                <a:cubicBezTo>
                  <a:pt x="33963" y="14380"/>
                  <a:pt x="34048" y="15280"/>
                  <a:pt x="34120" y="16172"/>
                </a:cubicBezTo>
                <a:cubicBezTo>
                  <a:pt x="34170" y="16779"/>
                  <a:pt x="34220" y="17388"/>
                  <a:pt x="34249" y="17994"/>
                </a:cubicBezTo>
                <a:cubicBezTo>
                  <a:pt x="34285" y="18680"/>
                  <a:pt x="34306" y="19372"/>
                  <a:pt x="34328" y="20058"/>
                </a:cubicBezTo>
                <a:cubicBezTo>
                  <a:pt x="34335" y="20371"/>
                  <a:pt x="34299" y="20687"/>
                  <a:pt x="34299" y="21000"/>
                </a:cubicBezTo>
                <a:cubicBezTo>
                  <a:pt x="34299" y="21578"/>
                  <a:pt x="34285" y="22157"/>
                  <a:pt x="34220" y="22735"/>
                </a:cubicBezTo>
                <a:cubicBezTo>
                  <a:pt x="34134" y="23542"/>
                  <a:pt x="33949" y="24320"/>
                  <a:pt x="33656" y="25078"/>
                </a:cubicBezTo>
                <a:cubicBezTo>
                  <a:pt x="33371" y="25792"/>
                  <a:pt x="33006" y="26463"/>
                  <a:pt x="32607" y="27114"/>
                </a:cubicBezTo>
                <a:cubicBezTo>
                  <a:pt x="31536" y="28871"/>
                  <a:pt x="30364" y="30549"/>
                  <a:pt x="28979" y="32069"/>
                </a:cubicBezTo>
                <a:cubicBezTo>
                  <a:pt x="28444" y="32662"/>
                  <a:pt x="27858" y="33212"/>
                  <a:pt x="27208" y="33676"/>
                </a:cubicBezTo>
                <a:cubicBezTo>
                  <a:pt x="26173" y="34418"/>
                  <a:pt x="25023" y="34890"/>
                  <a:pt x="23787" y="35154"/>
                </a:cubicBezTo>
                <a:cubicBezTo>
                  <a:pt x="23016" y="35325"/>
                  <a:pt x="22238" y="35433"/>
                  <a:pt x="21460" y="35497"/>
                </a:cubicBezTo>
                <a:cubicBezTo>
                  <a:pt x="20603" y="35568"/>
                  <a:pt x="19753" y="35647"/>
                  <a:pt x="18903" y="35675"/>
                </a:cubicBezTo>
                <a:cubicBezTo>
                  <a:pt x="18571" y="35684"/>
                  <a:pt x="18238" y="35690"/>
                  <a:pt x="17906" y="35690"/>
                </a:cubicBezTo>
                <a:cubicBezTo>
                  <a:pt x="16979" y="35690"/>
                  <a:pt x="16052" y="35647"/>
                  <a:pt x="15132" y="35526"/>
                </a:cubicBezTo>
                <a:cubicBezTo>
                  <a:pt x="14382" y="35433"/>
                  <a:pt x="13633" y="35289"/>
                  <a:pt x="12911" y="35061"/>
                </a:cubicBezTo>
                <a:cubicBezTo>
                  <a:pt x="11441" y="34590"/>
                  <a:pt x="10097" y="33861"/>
                  <a:pt x="8841" y="32975"/>
                </a:cubicBezTo>
                <a:cubicBezTo>
                  <a:pt x="7012" y="31669"/>
                  <a:pt x="5463" y="30084"/>
                  <a:pt x="4114" y="28284"/>
                </a:cubicBezTo>
                <a:cubicBezTo>
                  <a:pt x="2770" y="26485"/>
                  <a:pt x="1850" y="24492"/>
                  <a:pt x="1329" y="22315"/>
                </a:cubicBezTo>
                <a:cubicBezTo>
                  <a:pt x="964" y="20800"/>
                  <a:pt x="743" y="19273"/>
                  <a:pt x="693" y="17722"/>
                </a:cubicBezTo>
                <a:cubicBezTo>
                  <a:pt x="664" y="16693"/>
                  <a:pt x="671" y="15674"/>
                  <a:pt x="815" y="14652"/>
                </a:cubicBezTo>
                <a:cubicBezTo>
                  <a:pt x="936" y="13802"/>
                  <a:pt x="1157" y="12974"/>
                  <a:pt x="1507" y="12181"/>
                </a:cubicBezTo>
                <a:cubicBezTo>
                  <a:pt x="1836" y="11416"/>
                  <a:pt x="2278" y="10717"/>
                  <a:pt x="2750" y="10038"/>
                </a:cubicBezTo>
                <a:cubicBezTo>
                  <a:pt x="3857" y="8460"/>
                  <a:pt x="5170" y="7082"/>
                  <a:pt x="6685" y="5882"/>
                </a:cubicBezTo>
                <a:cubicBezTo>
                  <a:pt x="7713" y="5068"/>
                  <a:pt x="8777" y="4283"/>
                  <a:pt x="9905" y="3598"/>
                </a:cubicBezTo>
                <a:cubicBezTo>
                  <a:pt x="11211" y="2797"/>
                  <a:pt x="12591" y="2168"/>
                  <a:pt x="14039" y="1670"/>
                </a:cubicBezTo>
                <a:cubicBezTo>
                  <a:pt x="14853" y="1390"/>
                  <a:pt x="15682" y="1183"/>
                  <a:pt x="16524" y="984"/>
                </a:cubicBezTo>
                <a:cubicBezTo>
                  <a:pt x="17396" y="777"/>
                  <a:pt x="18274" y="626"/>
                  <a:pt x="19167" y="540"/>
                </a:cubicBezTo>
                <a:cubicBezTo>
                  <a:pt x="19681" y="490"/>
                  <a:pt x="20202" y="463"/>
                  <a:pt x="20723" y="454"/>
                </a:cubicBezTo>
                <a:cubicBezTo>
                  <a:pt x="21602" y="454"/>
                  <a:pt x="22466" y="562"/>
                  <a:pt x="23323" y="770"/>
                </a:cubicBezTo>
                <a:cubicBezTo>
                  <a:pt x="23438" y="797"/>
                  <a:pt x="23559" y="826"/>
                  <a:pt x="23679" y="849"/>
                </a:cubicBezTo>
                <a:cubicBezTo>
                  <a:pt x="23697" y="852"/>
                  <a:pt x="23714" y="854"/>
                  <a:pt x="23729" y="854"/>
                </a:cubicBezTo>
                <a:cubicBezTo>
                  <a:pt x="23800" y="854"/>
                  <a:pt x="23842" y="814"/>
                  <a:pt x="23866" y="727"/>
                </a:cubicBezTo>
                <a:cubicBezTo>
                  <a:pt x="23530" y="562"/>
                  <a:pt x="22745" y="298"/>
                  <a:pt x="22360" y="240"/>
                </a:cubicBezTo>
                <a:cubicBezTo>
                  <a:pt x="21359" y="77"/>
                  <a:pt x="20360" y="34"/>
                  <a:pt x="19352" y="5"/>
                </a:cubicBezTo>
                <a:cubicBezTo>
                  <a:pt x="19253" y="2"/>
                  <a:pt x="19155" y="1"/>
                  <a:pt x="190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6"/>
          <p:cNvSpPr/>
          <p:nvPr/>
        </p:nvSpPr>
        <p:spPr>
          <a:xfrm>
            <a:off x="4740399" y="-367350"/>
            <a:ext cx="1412038" cy="770392"/>
          </a:xfrm>
          <a:custGeom>
            <a:avLst/>
            <a:gdLst/>
            <a:ahLst/>
            <a:cxnLst/>
            <a:rect l="l" t="t" r="r" b="b"/>
            <a:pathLst>
              <a:path w="29815" h="16265" extrusionOk="0">
                <a:moveTo>
                  <a:pt x="14574" y="206"/>
                </a:moveTo>
                <a:cubicBezTo>
                  <a:pt x="14853" y="206"/>
                  <a:pt x="15127" y="221"/>
                  <a:pt x="15382" y="247"/>
                </a:cubicBezTo>
                <a:cubicBezTo>
                  <a:pt x="17189" y="439"/>
                  <a:pt x="18625" y="1146"/>
                  <a:pt x="19775" y="2416"/>
                </a:cubicBezTo>
                <a:cubicBezTo>
                  <a:pt x="20296" y="2989"/>
                  <a:pt x="20738" y="3553"/>
                  <a:pt x="21117" y="4123"/>
                </a:cubicBezTo>
                <a:cubicBezTo>
                  <a:pt x="21266" y="4353"/>
                  <a:pt x="21367" y="4466"/>
                  <a:pt x="21502" y="4473"/>
                </a:cubicBezTo>
                <a:cubicBezTo>
                  <a:pt x="21645" y="4466"/>
                  <a:pt x="21753" y="4360"/>
                  <a:pt x="21909" y="4146"/>
                </a:cubicBezTo>
                <a:cubicBezTo>
                  <a:pt x="22152" y="3823"/>
                  <a:pt x="22488" y="3602"/>
                  <a:pt x="22930" y="3481"/>
                </a:cubicBezTo>
                <a:cubicBezTo>
                  <a:pt x="23373" y="3362"/>
                  <a:pt x="23778" y="3301"/>
                  <a:pt x="24160" y="3301"/>
                </a:cubicBezTo>
                <a:cubicBezTo>
                  <a:pt x="24531" y="3301"/>
                  <a:pt x="24879" y="3358"/>
                  <a:pt x="25216" y="3474"/>
                </a:cubicBezTo>
                <a:cubicBezTo>
                  <a:pt x="26545" y="3931"/>
                  <a:pt x="27237" y="5030"/>
                  <a:pt x="27073" y="6423"/>
                </a:cubicBezTo>
                <a:cubicBezTo>
                  <a:pt x="27037" y="6710"/>
                  <a:pt x="27023" y="6852"/>
                  <a:pt x="27109" y="6944"/>
                </a:cubicBezTo>
                <a:cubicBezTo>
                  <a:pt x="27187" y="7037"/>
                  <a:pt x="27316" y="7044"/>
                  <a:pt x="27564" y="7044"/>
                </a:cubicBezTo>
                <a:lnTo>
                  <a:pt x="27616" y="7044"/>
                </a:lnTo>
                <a:cubicBezTo>
                  <a:pt x="28708" y="7044"/>
                  <a:pt x="29458" y="7765"/>
                  <a:pt x="29544" y="8895"/>
                </a:cubicBezTo>
                <a:cubicBezTo>
                  <a:pt x="29607" y="9772"/>
                  <a:pt x="29301" y="10629"/>
                  <a:pt x="28687" y="11315"/>
                </a:cubicBezTo>
                <a:cubicBezTo>
                  <a:pt x="28051" y="12030"/>
                  <a:pt x="27136" y="12451"/>
                  <a:pt x="26193" y="12485"/>
                </a:cubicBezTo>
                <a:cubicBezTo>
                  <a:pt x="26091" y="12489"/>
                  <a:pt x="25991" y="12492"/>
                  <a:pt x="25891" y="12492"/>
                </a:cubicBezTo>
                <a:cubicBezTo>
                  <a:pt x="24736" y="12492"/>
                  <a:pt x="23739" y="12216"/>
                  <a:pt x="22844" y="11658"/>
                </a:cubicBezTo>
                <a:cubicBezTo>
                  <a:pt x="22831" y="11651"/>
                  <a:pt x="22808" y="11637"/>
                  <a:pt x="22795" y="11622"/>
                </a:cubicBezTo>
                <a:cubicBezTo>
                  <a:pt x="22745" y="11586"/>
                  <a:pt x="22664" y="11529"/>
                  <a:pt x="22568" y="11529"/>
                </a:cubicBezTo>
                <a:cubicBezTo>
                  <a:pt x="22512" y="11529"/>
                  <a:pt x="22451" y="11548"/>
                  <a:pt x="22389" y="11601"/>
                </a:cubicBezTo>
                <a:cubicBezTo>
                  <a:pt x="22251" y="11723"/>
                  <a:pt x="22303" y="11879"/>
                  <a:pt x="22330" y="11971"/>
                </a:cubicBezTo>
                <a:lnTo>
                  <a:pt x="22337" y="12000"/>
                </a:lnTo>
                <a:cubicBezTo>
                  <a:pt x="22574" y="12785"/>
                  <a:pt x="22337" y="13457"/>
                  <a:pt x="21624" y="14050"/>
                </a:cubicBezTo>
                <a:cubicBezTo>
                  <a:pt x="19995" y="15391"/>
                  <a:pt x="18359" y="16056"/>
                  <a:pt x="16666" y="16056"/>
                </a:cubicBezTo>
                <a:cubicBezTo>
                  <a:pt x="16051" y="16056"/>
                  <a:pt x="15428" y="15968"/>
                  <a:pt x="14796" y="15793"/>
                </a:cubicBezTo>
                <a:cubicBezTo>
                  <a:pt x="14033" y="15586"/>
                  <a:pt x="13082" y="15221"/>
                  <a:pt x="12482" y="14321"/>
                </a:cubicBezTo>
                <a:cubicBezTo>
                  <a:pt x="12419" y="14228"/>
                  <a:pt x="12304" y="14136"/>
                  <a:pt x="12191" y="14136"/>
                </a:cubicBezTo>
                <a:cubicBezTo>
                  <a:pt x="12176" y="14136"/>
                  <a:pt x="12162" y="14143"/>
                  <a:pt x="12148" y="14143"/>
                </a:cubicBezTo>
                <a:cubicBezTo>
                  <a:pt x="12090" y="14150"/>
                  <a:pt x="11997" y="14192"/>
                  <a:pt x="11968" y="14350"/>
                </a:cubicBezTo>
                <a:cubicBezTo>
                  <a:pt x="11876" y="14772"/>
                  <a:pt x="11548" y="14885"/>
                  <a:pt x="11197" y="15007"/>
                </a:cubicBezTo>
                <a:lnTo>
                  <a:pt x="11127" y="15036"/>
                </a:lnTo>
                <a:cubicBezTo>
                  <a:pt x="10647" y="15207"/>
                  <a:pt x="10141" y="15294"/>
                  <a:pt x="9613" y="15294"/>
                </a:cubicBezTo>
                <a:cubicBezTo>
                  <a:pt x="9261" y="15294"/>
                  <a:pt x="8898" y="15255"/>
                  <a:pt x="8527" y="15178"/>
                </a:cubicBezTo>
                <a:cubicBezTo>
                  <a:pt x="7462" y="14950"/>
                  <a:pt x="6499" y="14456"/>
                  <a:pt x="5656" y="13701"/>
                </a:cubicBezTo>
                <a:cubicBezTo>
                  <a:pt x="4878" y="12993"/>
                  <a:pt x="4492" y="12280"/>
                  <a:pt x="4463" y="11466"/>
                </a:cubicBezTo>
                <a:cubicBezTo>
                  <a:pt x="4456" y="11301"/>
                  <a:pt x="4413" y="11186"/>
                  <a:pt x="4321" y="11130"/>
                </a:cubicBezTo>
                <a:cubicBezTo>
                  <a:pt x="4277" y="11096"/>
                  <a:pt x="4223" y="11080"/>
                  <a:pt x="4161" y="11080"/>
                </a:cubicBezTo>
                <a:cubicBezTo>
                  <a:pt x="4103" y="11080"/>
                  <a:pt x="4037" y="11095"/>
                  <a:pt x="3964" y="11123"/>
                </a:cubicBezTo>
                <a:cubicBezTo>
                  <a:pt x="3879" y="11150"/>
                  <a:pt x="3800" y="11186"/>
                  <a:pt x="3728" y="11229"/>
                </a:cubicBezTo>
                <a:cubicBezTo>
                  <a:pt x="3671" y="11258"/>
                  <a:pt x="3622" y="11286"/>
                  <a:pt x="3563" y="11308"/>
                </a:cubicBezTo>
                <a:cubicBezTo>
                  <a:pt x="3214" y="11454"/>
                  <a:pt x="2875" y="11524"/>
                  <a:pt x="2554" y="11524"/>
                </a:cubicBezTo>
                <a:cubicBezTo>
                  <a:pt x="1728" y="11524"/>
                  <a:pt x="1029" y="11052"/>
                  <a:pt x="622" y="10172"/>
                </a:cubicBezTo>
                <a:cubicBezTo>
                  <a:pt x="228" y="9315"/>
                  <a:pt x="214" y="8401"/>
                  <a:pt x="564" y="7380"/>
                </a:cubicBezTo>
                <a:cubicBezTo>
                  <a:pt x="794" y="6710"/>
                  <a:pt x="1193" y="6144"/>
                  <a:pt x="1743" y="5709"/>
                </a:cubicBezTo>
                <a:cubicBezTo>
                  <a:pt x="2844" y="4847"/>
                  <a:pt x="4105" y="4409"/>
                  <a:pt x="5499" y="4409"/>
                </a:cubicBezTo>
                <a:cubicBezTo>
                  <a:pt x="5606" y="4409"/>
                  <a:pt x="5713" y="4411"/>
                  <a:pt x="5820" y="4416"/>
                </a:cubicBezTo>
                <a:cubicBezTo>
                  <a:pt x="6391" y="4446"/>
                  <a:pt x="6977" y="4531"/>
                  <a:pt x="7413" y="4996"/>
                </a:cubicBezTo>
                <a:cubicBezTo>
                  <a:pt x="7500" y="5088"/>
                  <a:pt x="7579" y="5109"/>
                  <a:pt x="7638" y="5109"/>
                </a:cubicBezTo>
                <a:cubicBezTo>
                  <a:pt x="7662" y="5109"/>
                  <a:pt x="7682" y="5106"/>
                  <a:pt x="7699" y="5102"/>
                </a:cubicBezTo>
                <a:cubicBezTo>
                  <a:pt x="7762" y="5081"/>
                  <a:pt x="7848" y="5016"/>
                  <a:pt x="7884" y="4831"/>
                </a:cubicBezTo>
                <a:cubicBezTo>
                  <a:pt x="7891" y="4781"/>
                  <a:pt x="7891" y="4730"/>
                  <a:pt x="7891" y="4680"/>
                </a:cubicBezTo>
                <a:lnTo>
                  <a:pt x="7884" y="4631"/>
                </a:lnTo>
                <a:cubicBezTo>
                  <a:pt x="7898" y="3496"/>
                  <a:pt x="8398" y="2567"/>
                  <a:pt x="9420" y="1796"/>
                </a:cubicBezTo>
                <a:cubicBezTo>
                  <a:pt x="10583" y="917"/>
                  <a:pt x="11977" y="425"/>
                  <a:pt x="13797" y="247"/>
                </a:cubicBezTo>
                <a:cubicBezTo>
                  <a:pt x="14054" y="219"/>
                  <a:pt x="14317" y="206"/>
                  <a:pt x="14574" y="206"/>
                </a:cubicBezTo>
                <a:close/>
                <a:moveTo>
                  <a:pt x="14558" y="0"/>
                </a:moveTo>
                <a:cubicBezTo>
                  <a:pt x="14298" y="0"/>
                  <a:pt x="14034" y="13"/>
                  <a:pt x="13776" y="39"/>
                </a:cubicBezTo>
                <a:cubicBezTo>
                  <a:pt x="11912" y="224"/>
                  <a:pt x="10491" y="732"/>
                  <a:pt x="9298" y="1631"/>
                </a:cubicBezTo>
                <a:cubicBezTo>
                  <a:pt x="8234" y="2432"/>
                  <a:pt x="7692" y="3438"/>
                  <a:pt x="7683" y="4631"/>
                </a:cubicBezTo>
                <a:lnTo>
                  <a:pt x="7683" y="4687"/>
                </a:lnTo>
                <a:cubicBezTo>
                  <a:pt x="7683" y="4730"/>
                  <a:pt x="7683" y="4766"/>
                  <a:pt x="7677" y="4802"/>
                </a:cubicBezTo>
                <a:cubicBezTo>
                  <a:pt x="7663" y="4874"/>
                  <a:pt x="7641" y="4901"/>
                  <a:pt x="7634" y="4901"/>
                </a:cubicBezTo>
                <a:cubicBezTo>
                  <a:pt x="7634" y="4901"/>
                  <a:pt x="7606" y="4895"/>
                  <a:pt x="7563" y="4852"/>
                </a:cubicBezTo>
                <a:cubicBezTo>
                  <a:pt x="7077" y="4338"/>
                  <a:pt x="6441" y="4238"/>
                  <a:pt x="5827" y="4209"/>
                </a:cubicBezTo>
                <a:cubicBezTo>
                  <a:pt x="5721" y="4204"/>
                  <a:pt x="5615" y="4202"/>
                  <a:pt x="5510" y="4202"/>
                </a:cubicBezTo>
                <a:cubicBezTo>
                  <a:pt x="4065" y="4202"/>
                  <a:pt x="2759" y="4653"/>
                  <a:pt x="1615" y="5544"/>
                </a:cubicBezTo>
                <a:cubicBezTo>
                  <a:pt x="1035" y="6009"/>
                  <a:pt x="614" y="6602"/>
                  <a:pt x="372" y="7309"/>
                </a:cubicBezTo>
                <a:cubicBezTo>
                  <a:pt x="0" y="8388"/>
                  <a:pt x="22" y="9351"/>
                  <a:pt x="435" y="10257"/>
                </a:cubicBezTo>
                <a:cubicBezTo>
                  <a:pt x="875" y="11210"/>
                  <a:pt x="1658" y="11727"/>
                  <a:pt x="2566" y="11727"/>
                </a:cubicBezTo>
                <a:cubicBezTo>
                  <a:pt x="2910" y="11727"/>
                  <a:pt x="3273" y="11653"/>
                  <a:pt x="3642" y="11500"/>
                </a:cubicBezTo>
                <a:cubicBezTo>
                  <a:pt x="3699" y="11473"/>
                  <a:pt x="3764" y="11443"/>
                  <a:pt x="3820" y="11407"/>
                </a:cubicBezTo>
                <a:cubicBezTo>
                  <a:pt x="3892" y="11371"/>
                  <a:pt x="3964" y="11337"/>
                  <a:pt x="4035" y="11315"/>
                </a:cubicBezTo>
                <a:cubicBezTo>
                  <a:pt x="4082" y="11297"/>
                  <a:pt x="4124" y="11288"/>
                  <a:pt x="4156" y="11288"/>
                </a:cubicBezTo>
                <a:cubicBezTo>
                  <a:pt x="4178" y="11288"/>
                  <a:pt x="4195" y="11292"/>
                  <a:pt x="4206" y="11301"/>
                </a:cubicBezTo>
                <a:cubicBezTo>
                  <a:pt x="4235" y="11322"/>
                  <a:pt x="4256" y="11380"/>
                  <a:pt x="4256" y="11473"/>
                </a:cubicBezTo>
                <a:cubicBezTo>
                  <a:pt x="4292" y="12350"/>
                  <a:pt x="4693" y="13108"/>
                  <a:pt x="5521" y="13850"/>
                </a:cubicBezTo>
                <a:cubicBezTo>
                  <a:pt x="6384" y="14628"/>
                  <a:pt x="7384" y="15142"/>
                  <a:pt x="8484" y="15378"/>
                </a:cubicBezTo>
                <a:cubicBezTo>
                  <a:pt x="8869" y="15458"/>
                  <a:pt x="9246" y="15498"/>
                  <a:pt x="9613" y="15498"/>
                </a:cubicBezTo>
                <a:cubicBezTo>
                  <a:pt x="10165" y="15498"/>
                  <a:pt x="10695" y="15408"/>
                  <a:pt x="11197" y="15228"/>
                </a:cubicBezTo>
                <a:lnTo>
                  <a:pt x="11269" y="15200"/>
                </a:lnTo>
                <a:cubicBezTo>
                  <a:pt x="11634" y="15072"/>
                  <a:pt x="12054" y="14921"/>
                  <a:pt x="12169" y="14393"/>
                </a:cubicBezTo>
                <a:cubicBezTo>
                  <a:pt x="12176" y="14357"/>
                  <a:pt x="12182" y="14350"/>
                  <a:pt x="12182" y="14343"/>
                </a:cubicBezTo>
                <a:cubicBezTo>
                  <a:pt x="12198" y="14343"/>
                  <a:pt x="12261" y="14364"/>
                  <a:pt x="12311" y="14436"/>
                </a:cubicBezTo>
                <a:cubicBezTo>
                  <a:pt x="12954" y="15392"/>
                  <a:pt x="13948" y="15771"/>
                  <a:pt x="14739" y="15992"/>
                </a:cubicBezTo>
                <a:cubicBezTo>
                  <a:pt x="15396" y="16170"/>
                  <a:pt x="16039" y="16265"/>
                  <a:pt x="16668" y="16265"/>
                </a:cubicBezTo>
                <a:cubicBezTo>
                  <a:pt x="18411" y="16265"/>
                  <a:pt x="20082" y="15586"/>
                  <a:pt x="21753" y="14208"/>
                </a:cubicBezTo>
                <a:cubicBezTo>
                  <a:pt x="22531" y="13572"/>
                  <a:pt x="22795" y="12808"/>
                  <a:pt x="22538" y="11937"/>
                </a:cubicBezTo>
                <a:lnTo>
                  <a:pt x="22524" y="11908"/>
                </a:lnTo>
                <a:cubicBezTo>
                  <a:pt x="22495" y="11808"/>
                  <a:pt x="22495" y="11786"/>
                  <a:pt x="22524" y="11757"/>
                </a:cubicBezTo>
                <a:cubicBezTo>
                  <a:pt x="22542" y="11743"/>
                  <a:pt x="22554" y="11735"/>
                  <a:pt x="22570" y="11735"/>
                </a:cubicBezTo>
                <a:cubicBezTo>
                  <a:pt x="22593" y="11735"/>
                  <a:pt x="22621" y="11752"/>
                  <a:pt x="22680" y="11793"/>
                </a:cubicBezTo>
                <a:cubicBezTo>
                  <a:pt x="22695" y="11808"/>
                  <a:pt x="22716" y="11822"/>
                  <a:pt x="22731" y="11829"/>
                </a:cubicBezTo>
                <a:cubicBezTo>
                  <a:pt x="23663" y="12411"/>
                  <a:pt x="24706" y="12698"/>
                  <a:pt x="25909" y="12698"/>
                </a:cubicBezTo>
                <a:cubicBezTo>
                  <a:pt x="26006" y="12698"/>
                  <a:pt x="26103" y="12696"/>
                  <a:pt x="26202" y="12693"/>
                </a:cubicBezTo>
                <a:cubicBezTo>
                  <a:pt x="27201" y="12657"/>
                  <a:pt x="28164" y="12208"/>
                  <a:pt x="28836" y="11450"/>
                </a:cubicBezTo>
                <a:cubicBezTo>
                  <a:pt x="29493" y="10722"/>
                  <a:pt x="29815" y="9808"/>
                  <a:pt x="29750" y="8879"/>
                </a:cubicBezTo>
                <a:cubicBezTo>
                  <a:pt x="29657" y="7637"/>
                  <a:pt x="28822" y="6838"/>
                  <a:pt x="27623" y="6838"/>
                </a:cubicBezTo>
                <a:lnTo>
                  <a:pt x="27616" y="6838"/>
                </a:lnTo>
                <a:cubicBezTo>
                  <a:pt x="27445" y="6838"/>
                  <a:pt x="27287" y="6838"/>
                  <a:pt x="27258" y="6809"/>
                </a:cubicBezTo>
                <a:cubicBezTo>
                  <a:pt x="27237" y="6780"/>
                  <a:pt x="27251" y="6624"/>
                  <a:pt x="27273" y="6453"/>
                </a:cubicBezTo>
                <a:cubicBezTo>
                  <a:pt x="27451" y="4953"/>
                  <a:pt x="26708" y="3767"/>
                  <a:pt x="25280" y="3282"/>
                </a:cubicBezTo>
                <a:cubicBezTo>
                  <a:pt x="24916" y="3157"/>
                  <a:pt x="24542" y="3094"/>
                  <a:pt x="24147" y="3094"/>
                </a:cubicBezTo>
                <a:cubicBezTo>
                  <a:pt x="23752" y="3094"/>
                  <a:pt x="23334" y="3157"/>
                  <a:pt x="22880" y="3282"/>
                </a:cubicBezTo>
                <a:cubicBezTo>
                  <a:pt x="22389" y="3417"/>
                  <a:pt x="22017" y="3659"/>
                  <a:pt x="21746" y="4024"/>
                </a:cubicBezTo>
                <a:cubicBezTo>
                  <a:pt x="21624" y="4188"/>
                  <a:pt x="21545" y="4259"/>
                  <a:pt x="21509" y="4267"/>
                </a:cubicBezTo>
                <a:cubicBezTo>
                  <a:pt x="21453" y="4267"/>
                  <a:pt x="21331" y="4074"/>
                  <a:pt x="21288" y="4010"/>
                </a:cubicBezTo>
                <a:cubicBezTo>
                  <a:pt x="20903" y="3431"/>
                  <a:pt x="20452" y="2860"/>
                  <a:pt x="19924" y="2274"/>
                </a:cubicBezTo>
                <a:cubicBezTo>
                  <a:pt x="18738" y="968"/>
                  <a:pt x="17261" y="240"/>
                  <a:pt x="15404" y="46"/>
                </a:cubicBezTo>
                <a:cubicBezTo>
                  <a:pt x="15139" y="16"/>
                  <a:pt x="14852" y="0"/>
                  <a:pt x="145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11236575"/>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88"/>
        <p:cNvGrpSpPr/>
        <p:nvPr/>
      </p:nvGrpSpPr>
      <p:grpSpPr>
        <a:xfrm>
          <a:off x="0" y="0"/>
          <a:ext cx="0" cy="0"/>
          <a:chOff x="0" y="0"/>
          <a:chExt cx="0" cy="0"/>
        </a:xfrm>
      </p:grpSpPr>
      <p:sp>
        <p:nvSpPr>
          <p:cNvPr id="89" name="Google Shape;89;p7"/>
          <p:cNvSpPr txBox="1">
            <a:spLocks noGrp="1"/>
          </p:cNvSpPr>
          <p:nvPr>
            <p:ph type="title"/>
          </p:nvPr>
        </p:nvSpPr>
        <p:spPr>
          <a:xfrm flipH="1">
            <a:off x="4009791" y="1152181"/>
            <a:ext cx="4031700" cy="16317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700"/>
              <a:buNone/>
              <a:defRPr/>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a:endParaRPr/>
          </a:p>
        </p:txBody>
      </p:sp>
      <p:sp>
        <p:nvSpPr>
          <p:cNvPr id="90" name="Google Shape;90;p7"/>
          <p:cNvSpPr txBox="1">
            <a:spLocks noGrp="1"/>
          </p:cNvSpPr>
          <p:nvPr>
            <p:ph type="body" idx="1"/>
          </p:nvPr>
        </p:nvSpPr>
        <p:spPr>
          <a:xfrm flipH="1">
            <a:off x="4414250" y="2996225"/>
            <a:ext cx="3481800" cy="995100"/>
          </a:xfrm>
          <a:prstGeom prst="rect">
            <a:avLst/>
          </a:prstGeom>
        </p:spPr>
        <p:txBody>
          <a:bodyPr spcFirstLastPara="1" wrap="square" lIns="91425" tIns="91425" rIns="91425" bIns="91425" anchor="t" anchorCtr="0">
            <a:noAutofit/>
          </a:bodyPr>
          <a:lstStyle>
            <a:lvl1pPr marL="457200" lvl="0" indent="-317500" algn="r" rtl="0">
              <a:lnSpc>
                <a:spcPct val="100000"/>
              </a:lnSpc>
              <a:spcBef>
                <a:spcPts val="0"/>
              </a:spcBef>
              <a:spcAft>
                <a:spcPts val="0"/>
              </a:spcAft>
              <a:buClr>
                <a:srgbClr val="434343"/>
              </a:buClr>
              <a:buSzPts val="1400"/>
              <a:buChar char="●"/>
              <a:defRPr sz="1400"/>
            </a:lvl1pPr>
            <a:lvl2pPr marL="914400" lvl="1" indent="-317500" rtl="0">
              <a:lnSpc>
                <a:spcPct val="115000"/>
              </a:lnSpc>
              <a:spcBef>
                <a:spcPts val="0"/>
              </a:spcBef>
              <a:spcAft>
                <a:spcPts val="0"/>
              </a:spcAft>
              <a:buClr>
                <a:srgbClr val="434343"/>
              </a:buClr>
              <a:buSzPts val="1400"/>
              <a:buChar char="○"/>
              <a:defRPr>
                <a:solidFill>
                  <a:srgbClr val="434343"/>
                </a:solidFill>
              </a:defRPr>
            </a:lvl2pPr>
            <a:lvl3pPr marL="1371600" lvl="2" indent="-317500" rtl="0">
              <a:lnSpc>
                <a:spcPct val="115000"/>
              </a:lnSpc>
              <a:spcBef>
                <a:spcPts val="0"/>
              </a:spcBef>
              <a:spcAft>
                <a:spcPts val="0"/>
              </a:spcAft>
              <a:buClr>
                <a:srgbClr val="434343"/>
              </a:buClr>
              <a:buSzPts val="1400"/>
              <a:buChar char="■"/>
              <a:defRPr>
                <a:solidFill>
                  <a:srgbClr val="434343"/>
                </a:solidFill>
              </a:defRPr>
            </a:lvl3pPr>
            <a:lvl4pPr marL="1828800" lvl="3" indent="-317500" rtl="0">
              <a:lnSpc>
                <a:spcPct val="115000"/>
              </a:lnSpc>
              <a:spcBef>
                <a:spcPts val="0"/>
              </a:spcBef>
              <a:spcAft>
                <a:spcPts val="0"/>
              </a:spcAft>
              <a:buClr>
                <a:srgbClr val="434343"/>
              </a:buClr>
              <a:buSzPts val="1400"/>
              <a:buChar char="●"/>
              <a:defRPr>
                <a:solidFill>
                  <a:srgbClr val="434343"/>
                </a:solidFill>
              </a:defRPr>
            </a:lvl4pPr>
            <a:lvl5pPr marL="2286000" lvl="4" indent="-317500" rtl="0">
              <a:lnSpc>
                <a:spcPct val="115000"/>
              </a:lnSpc>
              <a:spcBef>
                <a:spcPts val="0"/>
              </a:spcBef>
              <a:spcAft>
                <a:spcPts val="0"/>
              </a:spcAft>
              <a:buClr>
                <a:srgbClr val="434343"/>
              </a:buClr>
              <a:buSzPts val="1400"/>
              <a:buChar char="○"/>
              <a:defRPr>
                <a:solidFill>
                  <a:srgbClr val="434343"/>
                </a:solidFill>
              </a:defRPr>
            </a:lvl5pPr>
            <a:lvl6pPr marL="2743200" lvl="5" indent="-317500" rtl="0">
              <a:lnSpc>
                <a:spcPct val="115000"/>
              </a:lnSpc>
              <a:spcBef>
                <a:spcPts val="0"/>
              </a:spcBef>
              <a:spcAft>
                <a:spcPts val="0"/>
              </a:spcAft>
              <a:buClr>
                <a:srgbClr val="434343"/>
              </a:buClr>
              <a:buSzPts val="1400"/>
              <a:buChar char="■"/>
              <a:defRPr>
                <a:solidFill>
                  <a:srgbClr val="434343"/>
                </a:solidFill>
              </a:defRPr>
            </a:lvl6pPr>
            <a:lvl7pPr marL="3200400" lvl="6" indent="-317500" rtl="0">
              <a:lnSpc>
                <a:spcPct val="115000"/>
              </a:lnSpc>
              <a:spcBef>
                <a:spcPts val="0"/>
              </a:spcBef>
              <a:spcAft>
                <a:spcPts val="0"/>
              </a:spcAft>
              <a:buClr>
                <a:srgbClr val="434343"/>
              </a:buClr>
              <a:buSzPts val="1400"/>
              <a:buChar char="●"/>
              <a:defRPr>
                <a:solidFill>
                  <a:srgbClr val="434343"/>
                </a:solidFill>
              </a:defRPr>
            </a:lvl7pPr>
            <a:lvl8pPr marL="3657600" lvl="7" indent="-317500" rtl="0">
              <a:lnSpc>
                <a:spcPct val="115000"/>
              </a:lnSpc>
              <a:spcBef>
                <a:spcPts val="0"/>
              </a:spcBef>
              <a:spcAft>
                <a:spcPts val="0"/>
              </a:spcAft>
              <a:buClr>
                <a:srgbClr val="434343"/>
              </a:buClr>
              <a:buSzPts val="1400"/>
              <a:buChar char="○"/>
              <a:defRPr>
                <a:solidFill>
                  <a:srgbClr val="434343"/>
                </a:solidFill>
              </a:defRPr>
            </a:lvl8pPr>
            <a:lvl9pPr marL="4114800" lvl="8" indent="-317500" rtl="0">
              <a:lnSpc>
                <a:spcPct val="115000"/>
              </a:lnSpc>
              <a:spcBef>
                <a:spcPts val="0"/>
              </a:spcBef>
              <a:spcAft>
                <a:spcPts val="0"/>
              </a:spcAft>
              <a:buClr>
                <a:srgbClr val="434343"/>
              </a:buClr>
              <a:buSzPts val="1400"/>
              <a:buChar char="■"/>
              <a:defRPr>
                <a:solidFill>
                  <a:srgbClr val="434343"/>
                </a:solidFill>
              </a:defRPr>
            </a:lvl9pPr>
          </a:lstStyle>
          <a:p>
            <a:endParaRPr/>
          </a:p>
        </p:txBody>
      </p:sp>
      <p:sp>
        <p:nvSpPr>
          <p:cNvPr id="91" name="Google Shape;91;p7"/>
          <p:cNvSpPr/>
          <p:nvPr/>
        </p:nvSpPr>
        <p:spPr>
          <a:xfrm>
            <a:off x="-1007223" y="67486"/>
            <a:ext cx="1555057" cy="1437148"/>
          </a:xfrm>
          <a:custGeom>
            <a:avLst/>
            <a:gdLst/>
            <a:ahLst/>
            <a:cxnLst/>
            <a:rect l="l" t="t" r="r" b="b"/>
            <a:pathLst>
              <a:path w="17475" h="16150" extrusionOk="0">
                <a:moveTo>
                  <a:pt x="9420" y="252"/>
                </a:moveTo>
                <a:cubicBezTo>
                  <a:pt x="9834" y="1030"/>
                  <a:pt x="9706" y="2129"/>
                  <a:pt x="9606" y="2972"/>
                </a:cubicBezTo>
                <a:cubicBezTo>
                  <a:pt x="9498" y="3836"/>
                  <a:pt x="9248" y="4657"/>
                  <a:pt x="8955" y="5479"/>
                </a:cubicBezTo>
                <a:cubicBezTo>
                  <a:pt x="8777" y="5414"/>
                  <a:pt x="8585" y="5378"/>
                  <a:pt x="8391" y="5365"/>
                </a:cubicBezTo>
                <a:cubicBezTo>
                  <a:pt x="8378" y="5272"/>
                  <a:pt x="8434" y="5143"/>
                  <a:pt x="8450" y="5051"/>
                </a:cubicBezTo>
                <a:cubicBezTo>
                  <a:pt x="8470" y="4821"/>
                  <a:pt x="8434" y="4564"/>
                  <a:pt x="8434" y="4329"/>
                </a:cubicBezTo>
                <a:cubicBezTo>
                  <a:pt x="8450" y="3829"/>
                  <a:pt x="8492" y="3322"/>
                  <a:pt x="8578" y="2830"/>
                </a:cubicBezTo>
                <a:cubicBezTo>
                  <a:pt x="8734" y="1930"/>
                  <a:pt x="9041" y="1080"/>
                  <a:pt x="9420" y="252"/>
                </a:cubicBezTo>
                <a:close/>
                <a:moveTo>
                  <a:pt x="6057" y="1206"/>
                </a:moveTo>
                <a:cubicBezTo>
                  <a:pt x="6585" y="1206"/>
                  <a:pt x="7921" y="4948"/>
                  <a:pt x="8107" y="5365"/>
                </a:cubicBezTo>
                <a:lnTo>
                  <a:pt x="8114" y="5371"/>
                </a:lnTo>
                <a:cubicBezTo>
                  <a:pt x="8078" y="5378"/>
                  <a:pt x="8042" y="5378"/>
                  <a:pt x="7999" y="5385"/>
                </a:cubicBezTo>
                <a:cubicBezTo>
                  <a:pt x="7821" y="5414"/>
                  <a:pt x="7642" y="5464"/>
                  <a:pt x="7478" y="5536"/>
                </a:cubicBezTo>
                <a:cubicBezTo>
                  <a:pt x="7171" y="4850"/>
                  <a:pt x="6821" y="4194"/>
                  <a:pt x="6542" y="3493"/>
                </a:cubicBezTo>
                <a:cubicBezTo>
                  <a:pt x="6400" y="3143"/>
                  <a:pt x="6271" y="2780"/>
                  <a:pt x="6170" y="2415"/>
                </a:cubicBezTo>
                <a:cubicBezTo>
                  <a:pt x="6114" y="2223"/>
                  <a:pt x="5814" y="1366"/>
                  <a:pt x="5992" y="1229"/>
                </a:cubicBezTo>
                <a:cubicBezTo>
                  <a:pt x="6012" y="1213"/>
                  <a:pt x="6034" y="1206"/>
                  <a:pt x="6057" y="1206"/>
                </a:cubicBezTo>
                <a:close/>
                <a:moveTo>
                  <a:pt x="12044" y="1288"/>
                </a:moveTo>
                <a:cubicBezTo>
                  <a:pt x="12058" y="1288"/>
                  <a:pt x="12071" y="1290"/>
                  <a:pt x="12083" y="1294"/>
                </a:cubicBezTo>
                <a:cubicBezTo>
                  <a:pt x="12477" y="1443"/>
                  <a:pt x="11348" y="3044"/>
                  <a:pt x="11170" y="3315"/>
                </a:cubicBezTo>
                <a:cubicBezTo>
                  <a:pt x="10626" y="4143"/>
                  <a:pt x="10085" y="4972"/>
                  <a:pt x="9498" y="5764"/>
                </a:cubicBezTo>
                <a:cubicBezTo>
                  <a:pt x="9449" y="5728"/>
                  <a:pt x="9399" y="5700"/>
                  <a:pt x="9349" y="5671"/>
                </a:cubicBezTo>
                <a:cubicBezTo>
                  <a:pt x="9613" y="4794"/>
                  <a:pt x="9913" y="3964"/>
                  <a:pt x="10398" y="3179"/>
                </a:cubicBezTo>
                <a:cubicBezTo>
                  <a:pt x="10642" y="2780"/>
                  <a:pt x="10912" y="2401"/>
                  <a:pt x="11219" y="2052"/>
                </a:cubicBezTo>
                <a:cubicBezTo>
                  <a:pt x="11362" y="1896"/>
                  <a:pt x="11809" y="1288"/>
                  <a:pt x="12044" y="1288"/>
                </a:cubicBezTo>
                <a:close/>
                <a:moveTo>
                  <a:pt x="3121" y="693"/>
                </a:moveTo>
                <a:cubicBezTo>
                  <a:pt x="3263" y="693"/>
                  <a:pt x="3654" y="1090"/>
                  <a:pt x="3757" y="1179"/>
                </a:cubicBezTo>
                <a:cubicBezTo>
                  <a:pt x="3951" y="1366"/>
                  <a:pt x="4136" y="1572"/>
                  <a:pt x="4300" y="1786"/>
                </a:cubicBezTo>
                <a:cubicBezTo>
                  <a:pt x="4621" y="2180"/>
                  <a:pt x="4893" y="2609"/>
                  <a:pt x="5178" y="3022"/>
                </a:cubicBezTo>
                <a:cubicBezTo>
                  <a:pt x="5814" y="3937"/>
                  <a:pt x="6449" y="4857"/>
                  <a:pt x="7056" y="5786"/>
                </a:cubicBezTo>
                <a:cubicBezTo>
                  <a:pt x="6993" y="5843"/>
                  <a:pt x="6928" y="5899"/>
                  <a:pt x="6864" y="5958"/>
                </a:cubicBezTo>
                <a:cubicBezTo>
                  <a:pt x="6213" y="5179"/>
                  <a:pt x="5536" y="4429"/>
                  <a:pt x="4857" y="3671"/>
                </a:cubicBezTo>
                <a:cubicBezTo>
                  <a:pt x="4456" y="3222"/>
                  <a:pt x="4050" y="2787"/>
                  <a:pt x="3694" y="2300"/>
                </a:cubicBezTo>
                <a:cubicBezTo>
                  <a:pt x="3543" y="2094"/>
                  <a:pt x="2607" y="794"/>
                  <a:pt x="3107" y="694"/>
                </a:cubicBezTo>
                <a:cubicBezTo>
                  <a:pt x="3112" y="693"/>
                  <a:pt x="3116" y="693"/>
                  <a:pt x="3121" y="693"/>
                </a:cubicBezTo>
                <a:close/>
                <a:moveTo>
                  <a:pt x="15116" y="1900"/>
                </a:moveTo>
                <a:cubicBezTo>
                  <a:pt x="15120" y="1900"/>
                  <a:pt x="15123" y="1900"/>
                  <a:pt x="15125" y="1901"/>
                </a:cubicBezTo>
                <a:cubicBezTo>
                  <a:pt x="15339" y="1966"/>
                  <a:pt x="15226" y="2165"/>
                  <a:pt x="15177" y="2266"/>
                </a:cubicBezTo>
                <a:cubicBezTo>
                  <a:pt x="15125" y="2358"/>
                  <a:pt x="15012" y="2444"/>
                  <a:pt x="14940" y="2514"/>
                </a:cubicBezTo>
                <a:cubicBezTo>
                  <a:pt x="14733" y="2722"/>
                  <a:pt x="14512" y="2909"/>
                  <a:pt x="14291" y="3094"/>
                </a:cubicBezTo>
                <a:cubicBezTo>
                  <a:pt x="13826" y="3493"/>
                  <a:pt x="13312" y="3822"/>
                  <a:pt x="12791" y="4151"/>
                </a:cubicBezTo>
                <a:cubicBezTo>
                  <a:pt x="11799" y="4778"/>
                  <a:pt x="10798" y="5394"/>
                  <a:pt x="9792" y="6000"/>
                </a:cubicBezTo>
                <a:lnTo>
                  <a:pt x="9778" y="6014"/>
                </a:lnTo>
                <a:cubicBezTo>
                  <a:pt x="9742" y="5971"/>
                  <a:pt x="9699" y="5935"/>
                  <a:pt x="9656" y="5892"/>
                </a:cubicBezTo>
                <a:cubicBezTo>
                  <a:pt x="9684" y="5856"/>
                  <a:pt x="9726" y="5800"/>
                  <a:pt x="9778" y="5728"/>
                </a:cubicBezTo>
                <a:cubicBezTo>
                  <a:pt x="10626" y="5065"/>
                  <a:pt x="11440" y="4365"/>
                  <a:pt x="12270" y="3680"/>
                </a:cubicBezTo>
                <a:cubicBezTo>
                  <a:pt x="12698" y="3322"/>
                  <a:pt x="13127" y="2958"/>
                  <a:pt x="13591" y="2658"/>
                </a:cubicBezTo>
                <a:cubicBezTo>
                  <a:pt x="13862" y="2494"/>
                  <a:pt x="14155" y="2358"/>
                  <a:pt x="14440" y="2223"/>
                </a:cubicBezTo>
                <a:cubicBezTo>
                  <a:pt x="14531" y="2188"/>
                  <a:pt x="15015" y="1900"/>
                  <a:pt x="15116" y="1900"/>
                </a:cubicBezTo>
                <a:close/>
                <a:moveTo>
                  <a:pt x="2646" y="4280"/>
                </a:moveTo>
                <a:cubicBezTo>
                  <a:pt x="2958" y="4280"/>
                  <a:pt x="3362" y="4413"/>
                  <a:pt x="3615" y="4478"/>
                </a:cubicBezTo>
                <a:cubicBezTo>
                  <a:pt x="4036" y="4580"/>
                  <a:pt x="4449" y="4722"/>
                  <a:pt x="4842" y="4907"/>
                </a:cubicBezTo>
                <a:cubicBezTo>
                  <a:pt x="5521" y="5229"/>
                  <a:pt x="6100" y="5728"/>
                  <a:pt x="6763" y="6064"/>
                </a:cubicBezTo>
                <a:cubicBezTo>
                  <a:pt x="6657" y="6185"/>
                  <a:pt x="6564" y="6314"/>
                  <a:pt x="6492" y="6449"/>
                </a:cubicBezTo>
                <a:lnTo>
                  <a:pt x="6485" y="6443"/>
                </a:lnTo>
                <a:cubicBezTo>
                  <a:pt x="5764" y="6156"/>
                  <a:pt x="5022" y="5978"/>
                  <a:pt x="4285" y="5743"/>
                </a:cubicBezTo>
                <a:cubicBezTo>
                  <a:pt x="3865" y="5615"/>
                  <a:pt x="3450" y="5457"/>
                  <a:pt x="3071" y="5243"/>
                </a:cubicBezTo>
                <a:cubicBezTo>
                  <a:pt x="2900" y="5143"/>
                  <a:pt x="1894" y="4528"/>
                  <a:pt x="2393" y="4322"/>
                </a:cubicBezTo>
                <a:cubicBezTo>
                  <a:pt x="2464" y="4293"/>
                  <a:pt x="2551" y="4280"/>
                  <a:pt x="2646" y="4280"/>
                </a:cubicBezTo>
                <a:close/>
                <a:moveTo>
                  <a:pt x="14495" y="4785"/>
                </a:moveTo>
                <a:cubicBezTo>
                  <a:pt x="14724" y="4785"/>
                  <a:pt x="14878" y="4855"/>
                  <a:pt x="14512" y="5257"/>
                </a:cubicBezTo>
                <a:cubicBezTo>
                  <a:pt x="14376" y="5407"/>
                  <a:pt x="14126" y="5457"/>
                  <a:pt x="13941" y="5529"/>
                </a:cubicBezTo>
                <a:cubicBezTo>
                  <a:pt x="13512" y="5678"/>
                  <a:pt x="13062" y="5800"/>
                  <a:pt x="12626" y="5935"/>
                </a:cubicBezTo>
                <a:cubicBezTo>
                  <a:pt x="11826" y="6192"/>
                  <a:pt x="11012" y="6429"/>
                  <a:pt x="10220" y="6700"/>
                </a:cubicBezTo>
                <a:cubicBezTo>
                  <a:pt x="10155" y="6551"/>
                  <a:pt x="10078" y="6407"/>
                  <a:pt x="9984" y="6271"/>
                </a:cubicBezTo>
                <a:cubicBezTo>
                  <a:pt x="10678" y="6007"/>
                  <a:pt x="11370" y="5743"/>
                  <a:pt x="12062" y="5479"/>
                </a:cubicBezTo>
                <a:cubicBezTo>
                  <a:pt x="12748" y="5222"/>
                  <a:pt x="13490" y="4844"/>
                  <a:pt x="14234" y="4801"/>
                </a:cubicBezTo>
                <a:cubicBezTo>
                  <a:pt x="14316" y="4795"/>
                  <a:pt x="14411" y="4785"/>
                  <a:pt x="14495" y="4785"/>
                </a:cubicBezTo>
                <a:close/>
                <a:moveTo>
                  <a:pt x="9742" y="6208"/>
                </a:moveTo>
                <a:lnTo>
                  <a:pt x="9742" y="6208"/>
                </a:lnTo>
                <a:cubicBezTo>
                  <a:pt x="9785" y="6251"/>
                  <a:pt x="9821" y="6300"/>
                  <a:pt x="9855" y="6350"/>
                </a:cubicBezTo>
                <a:cubicBezTo>
                  <a:pt x="9949" y="6479"/>
                  <a:pt x="10020" y="6621"/>
                  <a:pt x="10078" y="6772"/>
                </a:cubicBezTo>
                <a:cubicBezTo>
                  <a:pt x="10069" y="6778"/>
                  <a:pt x="10069" y="6785"/>
                  <a:pt x="10062" y="6792"/>
                </a:cubicBezTo>
                <a:cubicBezTo>
                  <a:pt x="9992" y="6585"/>
                  <a:pt x="9884" y="6386"/>
                  <a:pt x="9742" y="6208"/>
                </a:cubicBezTo>
                <a:close/>
                <a:moveTo>
                  <a:pt x="10112" y="6943"/>
                </a:moveTo>
                <a:cubicBezTo>
                  <a:pt x="10112" y="6943"/>
                  <a:pt x="10121" y="6950"/>
                  <a:pt x="10127" y="6950"/>
                </a:cubicBezTo>
                <a:cubicBezTo>
                  <a:pt x="10155" y="7056"/>
                  <a:pt x="10170" y="7164"/>
                  <a:pt x="10177" y="7270"/>
                </a:cubicBezTo>
                <a:cubicBezTo>
                  <a:pt x="10163" y="7157"/>
                  <a:pt x="10141" y="7049"/>
                  <a:pt x="10112" y="6943"/>
                </a:cubicBezTo>
                <a:close/>
                <a:moveTo>
                  <a:pt x="3949" y="6592"/>
                </a:moveTo>
                <a:cubicBezTo>
                  <a:pt x="4754" y="6592"/>
                  <a:pt x="5545" y="6700"/>
                  <a:pt x="6350" y="6729"/>
                </a:cubicBezTo>
                <a:cubicBezTo>
                  <a:pt x="6271" y="6936"/>
                  <a:pt x="6222" y="7150"/>
                  <a:pt x="6199" y="7371"/>
                </a:cubicBezTo>
                <a:cubicBezTo>
                  <a:pt x="6050" y="7357"/>
                  <a:pt x="5902" y="7351"/>
                  <a:pt x="5754" y="7351"/>
                </a:cubicBezTo>
                <a:cubicBezTo>
                  <a:pt x="5020" y="7351"/>
                  <a:pt x="4305" y="7514"/>
                  <a:pt x="3586" y="7692"/>
                </a:cubicBezTo>
                <a:cubicBezTo>
                  <a:pt x="3008" y="7836"/>
                  <a:pt x="2422" y="7985"/>
                  <a:pt x="1829" y="8028"/>
                </a:cubicBezTo>
                <a:cubicBezTo>
                  <a:pt x="1741" y="8035"/>
                  <a:pt x="1654" y="8037"/>
                  <a:pt x="1567" y="8037"/>
                </a:cubicBezTo>
                <a:cubicBezTo>
                  <a:pt x="1422" y="8037"/>
                  <a:pt x="1278" y="8031"/>
                  <a:pt x="1136" y="8031"/>
                </a:cubicBezTo>
                <a:cubicBezTo>
                  <a:pt x="1076" y="8031"/>
                  <a:pt x="1017" y="8032"/>
                  <a:pt x="958" y="8035"/>
                </a:cubicBezTo>
                <a:cubicBezTo>
                  <a:pt x="878" y="8041"/>
                  <a:pt x="758" y="8080"/>
                  <a:pt x="672" y="8080"/>
                </a:cubicBezTo>
                <a:cubicBezTo>
                  <a:pt x="659" y="8080"/>
                  <a:pt x="647" y="8080"/>
                  <a:pt x="636" y="8078"/>
                </a:cubicBezTo>
                <a:cubicBezTo>
                  <a:pt x="523" y="7999"/>
                  <a:pt x="401" y="7929"/>
                  <a:pt x="286" y="7857"/>
                </a:cubicBezTo>
                <a:cubicBezTo>
                  <a:pt x="336" y="7771"/>
                  <a:pt x="401" y="7707"/>
                  <a:pt x="480" y="7656"/>
                </a:cubicBezTo>
                <a:cubicBezTo>
                  <a:pt x="780" y="7428"/>
                  <a:pt x="1193" y="7329"/>
                  <a:pt x="1529" y="7150"/>
                </a:cubicBezTo>
                <a:cubicBezTo>
                  <a:pt x="2115" y="6842"/>
                  <a:pt x="2693" y="6664"/>
                  <a:pt x="3358" y="6614"/>
                </a:cubicBezTo>
                <a:cubicBezTo>
                  <a:pt x="3556" y="6599"/>
                  <a:pt x="3753" y="6592"/>
                  <a:pt x="3949" y="6592"/>
                </a:cubicBezTo>
                <a:close/>
                <a:moveTo>
                  <a:pt x="12921" y="6910"/>
                </a:moveTo>
                <a:cubicBezTo>
                  <a:pt x="14281" y="6910"/>
                  <a:pt x="15630" y="7048"/>
                  <a:pt x="16882" y="7656"/>
                </a:cubicBezTo>
                <a:cubicBezTo>
                  <a:pt x="16961" y="7692"/>
                  <a:pt x="17096" y="7742"/>
                  <a:pt x="17154" y="7814"/>
                </a:cubicBezTo>
                <a:cubicBezTo>
                  <a:pt x="17160" y="8241"/>
                  <a:pt x="17051" y="8455"/>
                  <a:pt x="16828" y="8455"/>
                </a:cubicBezTo>
                <a:cubicBezTo>
                  <a:pt x="16790" y="8455"/>
                  <a:pt x="16749" y="8448"/>
                  <a:pt x="16704" y="8436"/>
                </a:cubicBezTo>
                <a:cubicBezTo>
                  <a:pt x="16625" y="8436"/>
                  <a:pt x="16555" y="8420"/>
                  <a:pt x="16489" y="8400"/>
                </a:cubicBezTo>
                <a:cubicBezTo>
                  <a:pt x="16255" y="8342"/>
                  <a:pt x="16054" y="8271"/>
                  <a:pt x="15819" y="8249"/>
                </a:cubicBezTo>
                <a:cubicBezTo>
                  <a:pt x="15247" y="8206"/>
                  <a:pt x="14690" y="8186"/>
                  <a:pt x="14119" y="8084"/>
                </a:cubicBezTo>
                <a:cubicBezTo>
                  <a:pt x="12877" y="7863"/>
                  <a:pt x="11627" y="7622"/>
                  <a:pt x="10385" y="7365"/>
                </a:cubicBezTo>
                <a:lnTo>
                  <a:pt x="10349" y="7365"/>
                </a:lnTo>
                <a:cubicBezTo>
                  <a:pt x="10349" y="7236"/>
                  <a:pt x="10335" y="7114"/>
                  <a:pt x="10306" y="6993"/>
                </a:cubicBezTo>
                <a:cubicBezTo>
                  <a:pt x="11167" y="6967"/>
                  <a:pt x="12046" y="6910"/>
                  <a:pt x="12921" y="6910"/>
                </a:cubicBezTo>
                <a:close/>
                <a:moveTo>
                  <a:pt x="7241" y="9449"/>
                </a:moveTo>
                <a:cubicBezTo>
                  <a:pt x="7241" y="9449"/>
                  <a:pt x="7250" y="9456"/>
                  <a:pt x="7257" y="9456"/>
                </a:cubicBezTo>
                <a:cubicBezTo>
                  <a:pt x="7250" y="9464"/>
                  <a:pt x="7241" y="9471"/>
                  <a:pt x="7241" y="9478"/>
                </a:cubicBezTo>
                <a:lnTo>
                  <a:pt x="7241" y="9449"/>
                </a:lnTo>
                <a:close/>
                <a:moveTo>
                  <a:pt x="8374" y="5580"/>
                </a:moveTo>
                <a:cubicBezTo>
                  <a:pt x="8721" y="5580"/>
                  <a:pt x="9068" y="5677"/>
                  <a:pt x="9370" y="5872"/>
                </a:cubicBezTo>
                <a:cubicBezTo>
                  <a:pt x="10405" y="6736"/>
                  <a:pt x="10306" y="8492"/>
                  <a:pt x="9248" y="9277"/>
                </a:cubicBezTo>
                <a:cubicBezTo>
                  <a:pt x="9228" y="9284"/>
                  <a:pt x="9205" y="9300"/>
                  <a:pt x="9192" y="9313"/>
                </a:cubicBezTo>
                <a:cubicBezTo>
                  <a:pt x="9049" y="9413"/>
                  <a:pt x="8892" y="9498"/>
                  <a:pt x="8714" y="9557"/>
                </a:cubicBezTo>
                <a:cubicBezTo>
                  <a:pt x="8539" y="9616"/>
                  <a:pt x="8370" y="9643"/>
                  <a:pt x="8207" y="9643"/>
                </a:cubicBezTo>
                <a:cubicBezTo>
                  <a:pt x="7842" y="9643"/>
                  <a:pt x="7511" y="9507"/>
                  <a:pt x="7234" y="9284"/>
                </a:cubicBezTo>
                <a:lnTo>
                  <a:pt x="7234" y="9270"/>
                </a:lnTo>
                <a:cubicBezTo>
                  <a:pt x="7230" y="9246"/>
                  <a:pt x="7215" y="9235"/>
                  <a:pt x="7199" y="9235"/>
                </a:cubicBezTo>
                <a:cubicBezTo>
                  <a:pt x="7192" y="9235"/>
                  <a:pt x="7184" y="9237"/>
                  <a:pt x="7178" y="9241"/>
                </a:cubicBezTo>
                <a:cubicBezTo>
                  <a:pt x="6492" y="8650"/>
                  <a:pt x="6163" y="7527"/>
                  <a:pt x="6556" y="6713"/>
                </a:cubicBezTo>
                <a:cubicBezTo>
                  <a:pt x="6864" y="6071"/>
                  <a:pt x="7464" y="5678"/>
                  <a:pt x="8107" y="5592"/>
                </a:cubicBezTo>
                <a:lnTo>
                  <a:pt x="8107" y="5592"/>
                </a:lnTo>
                <a:cubicBezTo>
                  <a:pt x="8091" y="5615"/>
                  <a:pt x="8085" y="5642"/>
                  <a:pt x="8091" y="5678"/>
                </a:cubicBezTo>
                <a:cubicBezTo>
                  <a:pt x="8101" y="5717"/>
                  <a:pt x="8134" y="5735"/>
                  <a:pt x="8168" y="5735"/>
                </a:cubicBezTo>
                <a:cubicBezTo>
                  <a:pt x="8216" y="5735"/>
                  <a:pt x="8267" y="5701"/>
                  <a:pt x="8263" y="5642"/>
                </a:cubicBezTo>
                <a:cubicBezTo>
                  <a:pt x="8263" y="5615"/>
                  <a:pt x="8249" y="5599"/>
                  <a:pt x="8235" y="5586"/>
                </a:cubicBezTo>
                <a:cubicBezTo>
                  <a:pt x="8282" y="5582"/>
                  <a:pt x="8328" y="5580"/>
                  <a:pt x="8374" y="5580"/>
                </a:cubicBezTo>
                <a:close/>
                <a:moveTo>
                  <a:pt x="6213" y="7836"/>
                </a:moveTo>
                <a:cubicBezTo>
                  <a:pt x="6228" y="7929"/>
                  <a:pt x="6242" y="8021"/>
                  <a:pt x="6271" y="8107"/>
                </a:cubicBezTo>
                <a:cubicBezTo>
                  <a:pt x="6307" y="8242"/>
                  <a:pt x="6357" y="8364"/>
                  <a:pt x="6413" y="8492"/>
                </a:cubicBezTo>
                <a:cubicBezTo>
                  <a:pt x="5493" y="8864"/>
                  <a:pt x="4578" y="9250"/>
                  <a:pt x="3642" y="9584"/>
                </a:cubicBezTo>
                <a:cubicBezTo>
                  <a:pt x="3157" y="9764"/>
                  <a:pt x="2672" y="9927"/>
                  <a:pt x="2185" y="10091"/>
                </a:cubicBezTo>
                <a:cubicBezTo>
                  <a:pt x="1944" y="10170"/>
                  <a:pt x="1700" y="10249"/>
                  <a:pt x="1457" y="10328"/>
                </a:cubicBezTo>
                <a:cubicBezTo>
                  <a:pt x="1328" y="10371"/>
                  <a:pt x="1208" y="10407"/>
                  <a:pt x="1087" y="10441"/>
                </a:cubicBezTo>
                <a:cubicBezTo>
                  <a:pt x="1017" y="10478"/>
                  <a:pt x="962" y="10497"/>
                  <a:pt x="919" y="10497"/>
                </a:cubicBezTo>
                <a:cubicBezTo>
                  <a:pt x="829" y="10497"/>
                  <a:pt x="796" y="10416"/>
                  <a:pt x="814" y="10256"/>
                </a:cubicBezTo>
                <a:cubicBezTo>
                  <a:pt x="751" y="9913"/>
                  <a:pt x="1001" y="9785"/>
                  <a:pt x="1279" y="9577"/>
                </a:cubicBezTo>
                <a:cubicBezTo>
                  <a:pt x="1472" y="9442"/>
                  <a:pt x="1680" y="9327"/>
                  <a:pt x="1885" y="9214"/>
                </a:cubicBezTo>
                <a:cubicBezTo>
                  <a:pt x="2357" y="8964"/>
                  <a:pt x="2837" y="8743"/>
                  <a:pt x="3335" y="8556"/>
                </a:cubicBezTo>
                <a:cubicBezTo>
                  <a:pt x="4257" y="8206"/>
                  <a:pt x="5227" y="7942"/>
                  <a:pt x="6213" y="7836"/>
                </a:cubicBezTo>
                <a:close/>
                <a:moveTo>
                  <a:pt x="10241" y="8107"/>
                </a:moveTo>
                <a:cubicBezTo>
                  <a:pt x="11170" y="8479"/>
                  <a:pt x="12098" y="8842"/>
                  <a:pt x="12969" y="9327"/>
                </a:cubicBezTo>
                <a:cubicBezTo>
                  <a:pt x="13454" y="9600"/>
                  <a:pt x="13925" y="9899"/>
                  <a:pt x="14354" y="10249"/>
                </a:cubicBezTo>
                <a:cubicBezTo>
                  <a:pt x="14548" y="10407"/>
                  <a:pt x="14733" y="10570"/>
                  <a:pt x="14911" y="10750"/>
                </a:cubicBezTo>
                <a:cubicBezTo>
                  <a:pt x="15048" y="10892"/>
                  <a:pt x="15483" y="11241"/>
                  <a:pt x="15497" y="11435"/>
                </a:cubicBezTo>
                <a:cubicBezTo>
                  <a:pt x="15504" y="11627"/>
                  <a:pt x="15262" y="11677"/>
                  <a:pt x="15141" y="11677"/>
                </a:cubicBezTo>
                <a:cubicBezTo>
                  <a:pt x="15134" y="11677"/>
                  <a:pt x="15127" y="11678"/>
                  <a:pt x="15120" y="11678"/>
                </a:cubicBezTo>
                <a:cubicBezTo>
                  <a:pt x="15031" y="11678"/>
                  <a:pt x="14927" y="11639"/>
                  <a:pt x="14848" y="11620"/>
                </a:cubicBezTo>
                <a:cubicBezTo>
                  <a:pt x="14584" y="11555"/>
                  <a:pt x="14326" y="11456"/>
                  <a:pt x="14083" y="11341"/>
                </a:cubicBezTo>
                <a:cubicBezTo>
                  <a:pt x="13619" y="11113"/>
                  <a:pt x="13197" y="10820"/>
                  <a:pt x="12791" y="10513"/>
                </a:cubicBezTo>
                <a:cubicBezTo>
                  <a:pt x="11891" y="9841"/>
                  <a:pt x="11005" y="9128"/>
                  <a:pt x="10121" y="8427"/>
                </a:cubicBezTo>
                <a:cubicBezTo>
                  <a:pt x="10170" y="8328"/>
                  <a:pt x="10206" y="8222"/>
                  <a:pt x="10241" y="8107"/>
                </a:cubicBezTo>
                <a:close/>
                <a:moveTo>
                  <a:pt x="6628" y="8849"/>
                </a:moveTo>
                <a:cubicBezTo>
                  <a:pt x="6671" y="8907"/>
                  <a:pt x="6713" y="8964"/>
                  <a:pt x="6763" y="9020"/>
                </a:cubicBezTo>
                <a:cubicBezTo>
                  <a:pt x="5956" y="9735"/>
                  <a:pt x="5193" y="10484"/>
                  <a:pt x="4413" y="11221"/>
                </a:cubicBezTo>
                <a:cubicBezTo>
                  <a:pt x="3978" y="11634"/>
                  <a:pt x="3556" y="12056"/>
                  <a:pt x="3085" y="12421"/>
                </a:cubicBezTo>
                <a:cubicBezTo>
                  <a:pt x="2886" y="12577"/>
                  <a:pt x="2679" y="12721"/>
                  <a:pt x="2458" y="12849"/>
                </a:cubicBezTo>
                <a:cubicBezTo>
                  <a:pt x="2352" y="12911"/>
                  <a:pt x="1961" y="13146"/>
                  <a:pt x="1743" y="13146"/>
                </a:cubicBezTo>
                <a:cubicBezTo>
                  <a:pt x="1638" y="13146"/>
                  <a:pt x="1573" y="13091"/>
                  <a:pt x="1601" y="12935"/>
                </a:cubicBezTo>
                <a:cubicBezTo>
                  <a:pt x="1680" y="12527"/>
                  <a:pt x="2329" y="12020"/>
                  <a:pt x="2629" y="11769"/>
                </a:cubicBezTo>
                <a:cubicBezTo>
                  <a:pt x="3035" y="11427"/>
                  <a:pt x="3471" y="11113"/>
                  <a:pt x="3899" y="10799"/>
                </a:cubicBezTo>
                <a:cubicBezTo>
                  <a:pt x="4799" y="10141"/>
                  <a:pt x="5714" y="9492"/>
                  <a:pt x="6628" y="8849"/>
                </a:cubicBezTo>
                <a:close/>
                <a:moveTo>
                  <a:pt x="9555" y="9214"/>
                </a:moveTo>
                <a:cubicBezTo>
                  <a:pt x="10283" y="9978"/>
                  <a:pt x="11048" y="10714"/>
                  <a:pt x="11799" y="11449"/>
                </a:cubicBezTo>
                <a:cubicBezTo>
                  <a:pt x="12227" y="11870"/>
                  <a:pt x="12662" y="12283"/>
                  <a:pt x="13048" y="12741"/>
                </a:cubicBezTo>
                <a:cubicBezTo>
                  <a:pt x="13206" y="12935"/>
                  <a:pt x="13362" y="13134"/>
                  <a:pt x="13490" y="13348"/>
                </a:cubicBezTo>
                <a:cubicBezTo>
                  <a:pt x="13614" y="13535"/>
                  <a:pt x="14046" y="14207"/>
                  <a:pt x="13655" y="14207"/>
                </a:cubicBezTo>
                <a:cubicBezTo>
                  <a:pt x="13642" y="14207"/>
                  <a:pt x="13627" y="14206"/>
                  <a:pt x="13612" y="14205"/>
                </a:cubicBezTo>
                <a:cubicBezTo>
                  <a:pt x="13391" y="14184"/>
                  <a:pt x="13104" y="13884"/>
                  <a:pt x="12940" y="13749"/>
                </a:cubicBezTo>
                <a:cubicBezTo>
                  <a:pt x="12777" y="13598"/>
                  <a:pt x="12613" y="13440"/>
                  <a:pt x="12462" y="13278"/>
                </a:cubicBezTo>
                <a:cubicBezTo>
                  <a:pt x="12083" y="12870"/>
                  <a:pt x="11749" y="12421"/>
                  <a:pt x="11406" y="11984"/>
                </a:cubicBezTo>
                <a:cubicBezTo>
                  <a:pt x="10727" y="11120"/>
                  <a:pt x="10055" y="10249"/>
                  <a:pt x="9399" y="9370"/>
                </a:cubicBezTo>
                <a:lnTo>
                  <a:pt x="9492" y="9277"/>
                </a:lnTo>
                <a:cubicBezTo>
                  <a:pt x="9521" y="9257"/>
                  <a:pt x="9534" y="9234"/>
                  <a:pt x="9555" y="9214"/>
                </a:cubicBezTo>
                <a:close/>
                <a:moveTo>
                  <a:pt x="6921" y="9185"/>
                </a:moveTo>
                <a:cubicBezTo>
                  <a:pt x="6993" y="9264"/>
                  <a:pt x="7078" y="9336"/>
                  <a:pt x="7164" y="9392"/>
                </a:cubicBezTo>
                <a:cubicBezTo>
                  <a:pt x="7149" y="10292"/>
                  <a:pt x="6813" y="11149"/>
                  <a:pt x="6542" y="11992"/>
                </a:cubicBezTo>
                <a:cubicBezTo>
                  <a:pt x="6400" y="12463"/>
                  <a:pt x="6292" y="12935"/>
                  <a:pt x="6213" y="13420"/>
                </a:cubicBezTo>
                <a:cubicBezTo>
                  <a:pt x="6150" y="13877"/>
                  <a:pt x="6114" y="14448"/>
                  <a:pt x="5922" y="14870"/>
                </a:cubicBezTo>
                <a:cubicBezTo>
                  <a:pt x="5899" y="14991"/>
                  <a:pt x="5827" y="15084"/>
                  <a:pt x="5721" y="15147"/>
                </a:cubicBezTo>
                <a:cubicBezTo>
                  <a:pt x="5670" y="15251"/>
                  <a:pt x="5613" y="15302"/>
                  <a:pt x="5549" y="15302"/>
                </a:cubicBezTo>
                <a:cubicBezTo>
                  <a:pt x="5489" y="15302"/>
                  <a:pt x="5422" y="15256"/>
                  <a:pt x="5349" y="15163"/>
                </a:cubicBezTo>
                <a:cubicBezTo>
                  <a:pt x="5121" y="15012"/>
                  <a:pt x="5099" y="14976"/>
                  <a:pt x="5092" y="14719"/>
                </a:cubicBezTo>
                <a:cubicBezTo>
                  <a:pt x="5085" y="14484"/>
                  <a:pt x="5142" y="14241"/>
                  <a:pt x="5185" y="14013"/>
                </a:cubicBezTo>
                <a:cubicBezTo>
                  <a:pt x="5299" y="13483"/>
                  <a:pt x="5442" y="12962"/>
                  <a:pt x="5606" y="12455"/>
                </a:cubicBezTo>
                <a:cubicBezTo>
                  <a:pt x="5964" y="11334"/>
                  <a:pt x="6427" y="10256"/>
                  <a:pt x="6921" y="9185"/>
                </a:cubicBezTo>
                <a:close/>
                <a:moveTo>
                  <a:pt x="8878" y="9721"/>
                </a:moveTo>
                <a:cubicBezTo>
                  <a:pt x="8885" y="9721"/>
                  <a:pt x="8885" y="9728"/>
                  <a:pt x="8885" y="9728"/>
                </a:cubicBezTo>
                <a:cubicBezTo>
                  <a:pt x="9478" y="10691"/>
                  <a:pt x="10020" y="11706"/>
                  <a:pt x="10506" y="12727"/>
                </a:cubicBezTo>
                <a:cubicBezTo>
                  <a:pt x="10755" y="13248"/>
                  <a:pt x="10978" y="13769"/>
                  <a:pt x="11206" y="14297"/>
                </a:cubicBezTo>
                <a:cubicBezTo>
                  <a:pt x="11277" y="14461"/>
                  <a:pt x="11884" y="15758"/>
                  <a:pt x="11448" y="15758"/>
                </a:cubicBezTo>
                <a:cubicBezTo>
                  <a:pt x="11406" y="15758"/>
                  <a:pt x="11354" y="15746"/>
                  <a:pt x="11291" y="15720"/>
                </a:cubicBezTo>
                <a:cubicBezTo>
                  <a:pt x="11163" y="15662"/>
                  <a:pt x="10962" y="15391"/>
                  <a:pt x="10849" y="15283"/>
                </a:cubicBezTo>
                <a:cubicBezTo>
                  <a:pt x="10619" y="15069"/>
                  <a:pt x="10455" y="14827"/>
                  <a:pt x="10299" y="14563"/>
                </a:cubicBezTo>
                <a:cubicBezTo>
                  <a:pt x="10006" y="14049"/>
                  <a:pt x="9735" y="13519"/>
                  <a:pt x="9492" y="12978"/>
                </a:cubicBezTo>
                <a:cubicBezTo>
                  <a:pt x="9034" y="11963"/>
                  <a:pt x="8684" y="10899"/>
                  <a:pt x="8407" y="9821"/>
                </a:cubicBezTo>
                <a:lnTo>
                  <a:pt x="8407" y="9821"/>
                </a:lnTo>
                <a:cubicBezTo>
                  <a:pt x="8418" y="9821"/>
                  <a:pt x="8430" y="9821"/>
                  <a:pt x="8441" y="9821"/>
                </a:cubicBezTo>
                <a:cubicBezTo>
                  <a:pt x="8593" y="9821"/>
                  <a:pt x="8744" y="9780"/>
                  <a:pt x="8878" y="9721"/>
                </a:cubicBezTo>
                <a:close/>
                <a:moveTo>
                  <a:pt x="7442" y="9570"/>
                </a:moveTo>
                <a:cubicBezTo>
                  <a:pt x="7613" y="9656"/>
                  <a:pt x="7791" y="9721"/>
                  <a:pt x="7978" y="9756"/>
                </a:cubicBezTo>
                <a:cubicBezTo>
                  <a:pt x="8071" y="10777"/>
                  <a:pt x="8242" y="11785"/>
                  <a:pt x="8306" y="12813"/>
                </a:cubicBezTo>
                <a:cubicBezTo>
                  <a:pt x="8342" y="13320"/>
                  <a:pt x="8364" y="13819"/>
                  <a:pt x="8371" y="14326"/>
                </a:cubicBezTo>
                <a:cubicBezTo>
                  <a:pt x="8377" y="14594"/>
                  <a:pt x="8496" y="15867"/>
                  <a:pt x="8085" y="15867"/>
                </a:cubicBezTo>
                <a:cubicBezTo>
                  <a:pt x="8056" y="15867"/>
                  <a:pt x="8026" y="15861"/>
                  <a:pt x="7992" y="15848"/>
                </a:cubicBezTo>
                <a:cubicBezTo>
                  <a:pt x="7721" y="15740"/>
                  <a:pt x="7606" y="15111"/>
                  <a:pt x="7570" y="14870"/>
                </a:cubicBezTo>
                <a:cubicBezTo>
                  <a:pt x="7534" y="14633"/>
                  <a:pt x="7521" y="14398"/>
                  <a:pt x="7498" y="14162"/>
                </a:cubicBezTo>
                <a:cubicBezTo>
                  <a:pt x="7464" y="13684"/>
                  <a:pt x="7435" y="13212"/>
                  <a:pt x="7413" y="12734"/>
                </a:cubicBezTo>
                <a:cubicBezTo>
                  <a:pt x="7378" y="11692"/>
                  <a:pt x="7336" y="10606"/>
                  <a:pt x="7442" y="9570"/>
                </a:cubicBezTo>
                <a:close/>
                <a:moveTo>
                  <a:pt x="9418" y="0"/>
                </a:moveTo>
                <a:cubicBezTo>
                  <a:pt x="9388" y="0"/>
                  <a:pt x="9357" y="17"/>
                  <a:pt x="9341" y="45"/>
                </a:cubicBezTo>
                <a:cubicBezTo>
                  <a:pt x="8835" y="938"/>
                  <a:pt x="8513" y="1937"/>
                  <a:pt x="8355" y="2951"/>
                </a:cubicBezTo>
                <a:cubicBezTo>
                  <a:pt x="8285" y="3407"/>
                  <a:pt x="8249" y="3872"/>
                  <a:pt x="8256" y="4336"/>
                </a:cubicBezTo>
                <a:cubicBezTo>
                  <a:pt x="8256" y="4622"/>
                  <a:pt x="8278" y="4907"/>
                  <a:pt x="8263" y="5193"/>
                </a:cubicBezTo>
                <a:cubicBezTo>
                  <a:pt x="8263" y="5279"/>
                  <a:pt x="8249" y="5322"/>
                  <a:pt x="8249" y="5365"/>
                </a:cubicBezTo>
                <a:lnTo>
                  <a:pt x="8235" y="5365"/>
                </a:lnTo>
                <a:lnTo>
                  <a:pt x="8235" y="5329"/>
                </a:lnTo>
                <a:cubicBezTo>
                  <a:pt x="7999" y="4357"/>
                  <a:pt x="7593" y="3387"/>
                  <a:pt x="7164" y="2487"/>
                </a:cubicBezTo>
                <a:cubicBezTo>
                  <a:pt x="6955" y="2054"/>
                  <a:pt x="6584" y="985"/>
                  <a:pt x="5983" y="985"/>
                </a:cubicBezTo>
                <a:cubicBezTo>
                  <a:pt x="5967" y="985"/>
                  <a:pt x="5951" y="986"/>
                  <a:pt x="5935" y="987"/>
                </a:cubicBezTo>
                <a:cubicBezTo>
                  <a:pt x="5899" y="994"/>
                  <a:pt x="5863" y="1015"/>
                  <a:pt x="5856" y="1051"/>
                </a:cubicBezTo>
                <a:cubicBezTo>
                  <a:pt x="5735" y="1765"/>
                  <a:pt x="6021" y="2530"/>
                  <a:pt x="6264" y="3186"/>
                </a:cubicBezTo>
                <a:cubicBezTo>
                  <a:pt x="6571" y="4007"/>
                  <a:pt x="6950" y="4821"/>
                  <a:pt x="7378" y="5586"/>
                </a:cubicBezTo>
                <a:cubicBezTo>
                  <a:pt x="7320" y="5615"/>
                  <a:pt x="7264" y="5651"/>
                  <a:pt x="7214" y="5678"/>
                </a:cubicBezTo>
                <a:cubicBezTo>
                  <a:pt x="6449" y="4521"/>
                  <a:pt x="5656" y="3371"/>
                  <a:pt x="4857" y="2237"/>
                </a:cubicBezTo>
                <a:cubicBezTo>
                  <a:pt x="4528" y="1772"/>
                  <a:pt x="4179" y="1315"/>
                  <a:pt x="3743" y="938"/>
                </a:cubicBezTo>
                <a:cubicBezTo>
                  <a:pt x="3604" y="816"/>
                  <a:pt x="3262" y="478"/>
                  <a:pt x="3000" y="478"/>
                </a:cubicBezTo>
                <a:cubicBezTo>
                  <a:pt x="2951" y="478"/>
                  <a:pt x="2905" y="489"/>
                  <a:pt x="2864" y="516"/>
                </a:cubicBezTo>
                <a:cubicBezTo>
                  <a:pt x="2043" y="1066"/>
                  <a:pt x="5056" y="4264"/>
                  <a:pt x="6335" y="5579"/>
                </a:cubicBezTo>
                <a:cubicBezTo>
                  <a:pt x="5699" y="5150"/>
                  <a:pt x="4979" y="4778"/>
                  <a:pt x="4285" y="4544"/>
                </a:cubicBezTo>
                <a:cubicBezTo>
                  <a:pt x="3865" y="4400"/>
                  <a:pt x="3421" y="4300"/>
                  <a:pt x="2972" y="4264"/>
                </a:cubicBezTo>
                <a:cubicBezTo>
                  <a:pt x="2819" y="4249"/>
                  <a:pt x="2582" y="4204"/>
                  <a:pt x="2365" y="4204"/>
                </a:cubicBezTo>
                <a:cubicBezTo>
                  <a:pt x="2195" y="4204"/>
                  <a:pt x="2038" y="4231"/>
                  <a:pt x="1944" y="4322"/>
                </a:cubicBezTo>
                <a:cubicBezTo>
                  <a:pt x="1928" y="4336"/>
                  <a:pt x="1921" y="4372"/>
                  <a:pt x="1928" y="4393"/>
                </a:cubicBezTo>
                <a:cubicBezTo>
                  <a:pt x="2165" y="5035"/>
                  <a:pt x="3085" y="5464"/>
                  <a:pt x="3678" y="5694"/>
                </a:cubicBezTo>
                <a:cubicBezTo>
                  <a:pt x="4578" y="6043"/>
                  <a:pt x="5543" y="6172"/>
                  <a:pt x="6443" y="6521"/>
                </a:cubicBezTo>
                <a:lnTo>
                  <a:pt x="6449" y="6521"/>
                </a:lnTo>
                <a:cubicBezTo>
                  <a:pt x="6436" y="6542"/>
                  <a:pt x="6427" y="6557"/>
                  <a:pt x="6420" y="6578"/>
                </a:cubicBezTo>
                <a:cubicBezTo>
                  <a:pt x="5772" y="6429"/>
                  <a:pt x="5043" y="6353"/>
                  <a:pt x="4325" y="6353"/>
                </a:cubicBezTo>
                <a:cubicBezTo>
                  <a:pt x="3768" y="6353"/>
                  <a:pt x="3217" y="6399"/>
                  <a:pt x="2715" y="6492"/>
                </a:cubicBezTo>
                <a:cubicBezTo>
                  <a:pt x="2014" y="6628"/>
                  <a:pt x="1457" y="7006"/>
                  <a:pt x="801" y="7264"/>
                </a:cubicBezTo>
                <a:cubicBezTo>
                  <a:pt x="543" y="7365"/>
                  <a:pt x="187" y="7507"/>
                  <a:pt x="79" y="7800"/>
                </a:cubicBezTo>
                <a:cubicBezTo>
                  <a:pt x="0" y="8021"/>
                  <a:pt x="122" y="8213"/>
                  <a:pt x="336" y="8285"/>
                </a:cubicBezTo>
                <a:cubicBezTo>
                  <a:pt x="398" y="8305"/>
                  <a:pt x="465" y="8313"/>
                  <a:pt x="533" y="8313"/>
                </a:cubicBezTo>
                <a:cubicBezTo>
                  <a:pt x="732" y="8313"/>
                  <a:pt x="948" y="8249"/>
                  <a:pt x="1130" y="8249"/>
                </a:cubicBezTo>
                <a:cubicBezTo>
                  <a:pt x="1493" y="8242"/>
                  <a:pt x="1851" y="8249"/>
                  <a:pt x="2208" y="8199"/>
                </a:cubicBezTo>
                <a:cubicBezTo>
                  <a:pt x="3460" y="8020"/>
                  <a:pt x="4651" y="7535"/>
                  <a:pt x="5919" y="7535"/>
                </a:cubicBezTo>
                <a:cubicBezTo>
                  <a:pt x="6010" y="7535"/>
                  <a:pt x="6101" y="7538"/>
                  <a:pt x="6192" y="7543"/>
                </a:cubicBezTo>
                <a:lnTo>
                  <a:pt x="6192" y="7635"/>
                </a:lnTo>
                <a:cubicBezTo>
                  <a:pt x="4986" y="7827"/>
                  <a:pt x="3822" y="8120"/>
                  <a:pt x="2693" y="8614"/>
                </a:cubicBezTo>
                <a:cubicBezTo>
                  <a:pt x="2172" y="8842"/>
                  <a:pt x="1637" y="9092"/>
                  <a:pt x="1172" y="9421"/>
                </a:cubicBezTo>
                <a:cubicBezTo>
                  <a:pt x="915" y="9606"/>
                  <a:pt x="358" y="9999"/>
                  <a:pt x="401" y="10378"/>
                </a:cubicBezTo>
                <a:cubicBezTo>
                  <a:pt x="434" y="10616"/>
                  <a:pt x="663" y="10680"/>
                  <a:pt x="870" y="10680"/>
                </a:cubicBezTo>
                <a:cubicBezTo>
                  <a:pt x="893" y="10680"/>
                  <a:pt x="914" y="10679"/>
                  <a:pt x="936" y="10678"/>
                </a:cubicBezTo>
                <a:cubicBezTo>
                  <a:pt x="1486" y="10635"/>
                  <a:pt x="2086" y="10342"/>
                  <a:pt x="2614" y="10163"/>
                </a:cubicBezTo>
                <a:cubicBezTo>
                  <a:pt x="3922" y="9713"/>
                  <a:pt x="5236" y="9221"/>
                  <a:pt x="6492" y="8635"/>
                </a:cubicBezTo>
                <a:cubicBezTo>
                  <a:pt x="6499" y="8657"/>
                  <a:pt x="6513" y="8677"/>
                  <a:pt x="6521" y="8693"/>
                </a:cubicBezTo>
                <a:cubicBezTo>
                  <a:pt x="5356" y="9514"/>
                  <a:pt x="4192" y="10342"/>
                  <a:pt x="3051" y="11205"/>
                </a:cubicBezTo>
                <a:cubicBezTo>
                  <a:pt x="2600" y="11548"/>
                  <a:pt x="2151" y="11913"/>
                  <a:pt x="1793" y="12355"/>
                </a:cubicBezTo>
                <a:cubicBezTo>
                  <a:pt x="1637" y="12549"/>
                  <a:pt x="1215" y="12991"/>
                  <a:pt x="1394" y="13255"/>
                </a:cubicBezTo>
                <a:cubicBezTo>
                  <a:pt x="1455" y="13345"/>
                  <a:pt x="1549" y="13386"/>
                  <a:pt x="1669" y="13386"/>
                </a:cubicBezTo>
                <a:cubicBezTo>
                  <a:pt x="2709" y="13386"/>
                  <a:pt x="5704" y="10288"/>
                  <a:pt x="6614" y="9327"/>
                </a:cubicBezTo>
                <a:lnTo>
                  <a:pt x="6614" y="9327"/>
                </a:lnTo>
                <a:cubicBezTo>
                  <a:pt x="6060" y="10599"/>
                  <a:pt x="3972" y="15506"/>
                  <a:pt x="5477" y="15506"/>
                </a:cubicBezTo>
                <a:cubicBezTo>
                  <a:pt x="5485" y="15506"/>
                  <a:pt x="5492" y="15506"/>
                  <a:pt x="5500" y="15506"/>
                </a:cubicBezTo>
                <a:cubicBezTo>
                  <a:pt x="5879" y="15497"/>
                  <a:pt x="6064" y="15098"/>
                  <a:pt x="6150" y="14784"/>
                </a:cubicBezTo>
                <a:cubicBezTo>
                  <a:pt x="6335" y="14155"/>
                  <a:pt x="6357" y="13483"/>
                  <a:pt x="6492" y="12841"/>
                </a:cubicBezTo>
                <a:cubicBezTo>
                  <a:pt x="6707" y="11792"/>
                  <a:pt x="7178" y="10813"/>
                  <a:pt x="7234" y="9749"/>
                </a:cubicBezTo>
                <a:lnTo>
                  <a:pt x="7234" y="9749"/>
                </a:lnTo>
                <a:cubicBezTo>
                  <a:pt x="7257" y="10984"/>
                  <a:pt x="7185" y="12213"/>
                  <a:pt x="7264" y="13449"/>
                </a:cubicBezTo>
                <a:cubicBezTo>
                  <a:pt x="7300" y="14040"/>
                  <a:pt x="7300" y="14662"/>
                  <a:pt x="7456" y="15233"/>
                </a:cubicBezTo>
                <a:cubicBezTo>
                  <a:pt x="7526" y="15484"/>
                  <a:pt x="7779" y="16150"/>
                  <a:pt x="8137" y="16150"/>
                </a:cubicBezTo>
                <a:cubicBezTo>
                  <a:pt x="8146" y="16150"/>
                  <a:pt x="8154" y="16149"/>
                  <a:pt x="8163" y="16148"/>
                </a:cubicBezTo>
                <a:cubicBezTo>
                  <a:pt x="8842" y="16076"/>
                  <a:pt x="8549" y="14112"/>
                  <a:pt x="8535" y="13756"/>
                </a:cubicBezTo>
                <a:cubicBezTo>
                  <a:pt x="8484" y="12441"/>
                  <a:pt x="8420" y="11049"/>
                  <a:pt x="8091" y="9771"/>
                </a:cubicBezTo>
                <a:lnTo>
                  <a:pt x="8091" y="9771"/>
                </a:lnTo>
                <a:cubicBezTo>
                  <a:pt x="8114" y="9778"/>
                  <a:pt x="8127" y="9778"/>
                  <a:pt x="8141" y="9778"/>
                </a:cubicBezTo>
                <a:cubicBezTo>
                  <a:pt x="8177" y="9785"/>
                  <a:pt x="8206" y="9792"/>
                  <a:pt x="8235" y="9798"/>
                </a:cubicBezTo>
                <a:cubicBezTo>
                  <a:pt x="8549" y="11163"/>
                  <a:pt x="9034" y="12484"/>
                  <a:pt x="9663" y="13740"/>
                </a:cubicBezTo>
                <a:cubicBezTo>
                  <a:pt x="9941" y="14290"/>
                  <a:pt x="10220" y="14926"/>
                  <a:pt x="10678" y="15355"/>
                </a:cubicBezTo>
                <a:cubicBezTo>
                  <a:pt x="10841" y="15512"/>
                  <a:pt x="11171" y="15981"/>
                  <a:pt x="11477" y="15981"/>
                </a:cubicBezTo>
                <a:cubicBezTo>
                  <a:pt x="11530" y="15981"/>
                  <a:pt x="11583" y="15967"/>
                  <a:pt x="11634" y="15934"/>
                </a:cubicBezTo>
                <a:cubicBezTo>
                  <a:pt x="11855" y="15790"/>
                  <a:pt x="11805" y="15427"/>
                  <a:pt x="11756" y="15206"/>
                </a:cubicBezTo>
                <a:cubicBezTo>
                  <a:pt x="11612" y="14584"/>
                  <a:pt x="11235" y="13948"/>
                  <a:pt x="10969" y="13370"/>
                </a:cubicBezTo>
                <a:cubicBezTo>
                  <a:pt x="10385" y="12085"/>
                  <a:pt x="9706" y="10878"/>
                  <a:pt x="8941" y="9692"/>
                </a:cubicBezTo>
                <a:cubicBezTo>
                  <a:pt x="9049" y="9636"/>
                  <a:pt x="9156" y="9564"/>
                  <a:pt x="9248" y="9485"/>
                </a:cubicBezTo>
                <a:cubicBezTo>
                  <a:pt x="10098" y="10606"/>
                  <a:pt x="10948" y="11720"/>
                  <a:pt x="11835" y="12813"/>
                </a:cubicBezTo>
                <a:cubicBezTo>
                  <a:pt x="12191" y="13255"/>
                  <a:pt x="12570" y="13691"/>
                  <a:pt x="13019" y="14033"/>
                </a:cubicBezTo>
                <a:cubicBezTo>
                  <a:pt x="13183" y="14157"/>
                  <a:pt x="13513" y="14455"/>
                  <a:pt x="13773" y="14455"/>
                </a:cubicBezTo>
                <a:cubicBezTo>
                  <a:pt x="13831" y="14455"/>
                  <a:pt x="13886" y="14440"/>
                  <a:pt x="13934" y="14405"/>
                </a:cubicBezTo>
                <a:cubicBezTo>
                  <a:pt x="14854" y="13740"/>
                  <a:pt x="10319" y="9749"/>
                  <a:pt x="9634" y="9135"/>
                </a:cubicBezTo>
                <a:cubicBezTo>
                  <a:pt x="9792" y="8971"/>
                  <a:pt x="9927" y="8785"/>
                  <a:pt x="10035" y="8592"/>
                </a:cubicBezTo>
                <a:cubicBezTo>
                  <a:pt x="11098" y="9428"/>
                  <a:pt x="12134" y="10328"/>
                  <a:pt x="13269" y="11070"/>
                </a:cubicBezTo>
                <a:cubicBezTo>
                  <a:pt x="13720" y="11370"/>
                  <a:pt x="14205" y="11627"/>
                  <a:pt x="14733" y="11769"/>
                </a:cubicBezTo>
                <a:cubicBezTo>
                  <a:pt x="14863" y="11801"/>
                  <a:pt x="15130" y="11882"/>
                  <a:pt x="15356" y="11882"/>
                </a:cubicBezTo>
                <a:cubicBezTo>
                  <a:pt x="15500" y="11882"/>
                  <a:pt x="15627" y="11849"/>
                  <a:pt x="15691" y="11749"/>
                </a:cubicBezTo>
                <a:cubicBezTo>
                  <a:pt x="15854" y="11492"/>
                  <a:pt x="15434" y="11099"/>
                  <a:pt x="15297" y="10942"/>
                </a:cubicBezTo>
                <a:cubicBezTo>
                  <a:pt x="14854" y="10434"/>
                  <a:pt x="14340" y="10006"/>
                  <a:pt x="13783" y="9627"/>
                </a:cubicBezTo>
                <a:cubicBezTo>
                  <a:pt x="12712" y="8914"/>
                  <a:pt x="11492" y="8414"/>
                  <a:pt x="10283" y="7965"/>
                </a:cubicBezTo>
                <a:cubicBezTo>
                  <a:pt x="10319" y="7836"/>
                  <a:pt x="10335" y="7699"/>
                  <a:pt x="10342" y="7563"/>
                </a:cubicBezTo>
                <a:lnTo>
                  <a:pt x="10349" y="7563"/>
                </a:lnTo>
                <a:cubicBezTo>
                  <a:pt x="11905" y="7821"/>
                  <a:pt x="13463" y="8222"/>
                  <a:pt x="15033" y="8350"/>
                </a:cubicBezTo>
                <a:cubicBezTo>
                  <a:pt x="15411" y="8384"/>
                  <a:pt x="15797" y="8342"/>
                  <a:pt x="16169" y="8436"/>
                </a:cubicBezTo>
                <a:cubicBezTo>
                  <a:pt x="16385" y="8488"/>
                  <a:pt x="16596" y="8588"/>
                  <a:pt x="16823" y="8588"/>
                </a:cubicBezTo>
                <a:cubicBezTo>
                  <a:pt x="16873" y="8588"/>
                  <a:pt x="16924" y="8583"/>
                  <a:pt x="16976" y="8571"/>
                </a:cubicBezTo>
                <a:cubicBezTo>
                  <a:pt x="17240" y="8506"/>
                  <a:pt x="17475" y="8278"/>
                  <a:pt x="17411" y="7985"/>
                </a:cubicBezTo>
                <a:cubicBezTo>
                  <a:pt x="17333" y="7635"/>
                  <a:pt x="16890" y="7500"/>
                  <a:pt x="16597" y="7407"/>
                </a:cubicBezTo>
                <a:cubicBezTo>
                  <a:pt x="15982" y="7200"/>
                  <a:pt x="15382" y="6993"/>
                  <a:pt x="14740" y="6893"/>
                </a:cubicBezTo>
                <a:cubicBezTo>
                  <a:pt x="14134" y="6795"/>
                  <a:pt x="13517" y="6754"/>
                  <a:pt x="12897" y="6754"/>
                </a:cubicBezTo>
                <a:cubicBezTo>
                  <a:pt x="12026" y="6754"/>
                  <a:pt x="11150" y="6836"/>
                  <a:pt x="10299" y="6957"/>
                </a:cubicBezTo>
                <a:cubicBezTo>
                  <a:pt x="10292" y="6943"/>
                  <a:pt x="10292" y="6936"/>
                  <a:pt x="10292" y="6928"/>
                </a:cubicBezTo>
                <a:cubicBezTo>
                  <a:pt x="11413" y="6578"/>
                  <a:pt x="12527" y="6179"/>
                  <a:pt x="13648" y="5807"/>
                </a:cubicBezTo>
                <a:cubicBezTo>
                  <a:pt x="13919" y="5714"/>
                  <a:pt x="15375" y="5229"/>
                  <a:pt x="14890" y="4715"/>
                </a:cubicBezTo>
                <a:cubicBezTo>
                  <a:pt x="14813" y="4635"/>
                  <a:pt x="14654" y="4611"/>
                  <a:pt x="14486" y="4611"/>
                </a:cubicBezTo>
                <a:cubicBezTo>
                  <a:pt x="14295" y="4611"/>
                  <a:pt x="14093" y="4642"/>
                  <a:pt x="13991" y="4657"/>
                </a:cubicBezTo>
                <a:cubicBezTo>
                  <a:pt x="13562" y="4722"/>
                  <a:pt x="13147" y="4880"/>
                  <a:pt x="12741" y="5029"/>
                </a:cubicBezTo>
                <a:cubicBezTo>
                  <a:pt x="11799" y="5394"/>
                  <a:pt x="10834" y="5736"/>
                  <a:pt x="9920" y="6185"/>
                </a:cubicBezTo>
                <a:cubicBezTo>
                  <a:pt x="9913" y="6172"/>
                  <a:pt x="9906" y="6165"/>
                  <a:pt x="9898" y="6156"/>
                </a:cubicBezTo>
                <a:cubicBezTo>
                  <a:pt x="11149" y="5394"/>
                  <a:pt x="12419" y="4643"/>
                  <a:pt x="13626" y="3822"/>
                </a:cubicBezTo>
                <a:cubicBezTo>
                  <a:pt x="14162" y="3457"/>
                  <a:pt x="14676" y="3037"/>
                  <a:pt x="15125" y="2573"/>
                </a:cubicBezTo>
                <a:cubicBezTo>
                  <a:pt x="15276" y="2415"/>
                  <a:pt x="15639" y="2108"/>
                  <a:pt x="15497" y="1851"/>
                </a:cubicBezTo>
                <a:cubicBezTo>
                  <a:pt x="15438" y="1747"/>
                  <a:pt x="15346" y="1708"/>
                  <a:pt x="15240" y="1708"/>
                </a:cubicBezTo>
                <a:cubicBezTo>
                  <a:pt x="14975" y="1708"/>
                  <a:pt x="14622" y="1951"/>
                  <a:pt x="14469" y="2022"/>
                </a:cubicBezTo>
                <a:cubicBezTo>
                  <a:pt x="13848" y="2300"/>
                  <a:pt x="13283" y="2629"/>
                  <a:pt x="12748" y="3058"/>
                </a:cubicBezTo>
                <a:cubicBezTo>
                  <a:pt x="11848" y="3772"/>
                  <a:pt x="10962" y="4514"/>
                  <a:pt x="10098" y="5279"/>
                </a:cubicBezTo>
                <a:cubicBezTo>
                  <a:pt x="11027" y="3971"/>
                  <a:pt x="12863" y="1251"/>
                  <a:pt x="12241" y="980"/>
                </a:cubicBezTo>
                <a:cubicBezTo>
                  <a:pt x="12211" y="967"/>
                  <a:pt x="12180" y="961"/>
                  <a:pt x="12150" y="961"/>
                </a:cubicBezTo>
                <a:cubicBezTo>
                  <a:pt x="11950" y="961"/>
                  <a:pt x="11751" y="1218"/>
                  <a:pt x="11634" y="1330"/>
                </a:cubicBezTo>
                <a:cubicBezTo>
                  <a:pt x="11235" y="1736"/>
                  <a:pt x="10856" y="2151"/>
                  <a:pt x="10527" y="2622"/>
                </a:cubicBezTo>
                <a:cubicBezTo>
                  <a:pt x="9920" y="3500"/>
                  <a:pt x="9413" y="4537"/>
                  <a:pt x="9228" y="5599"/>
                </a:cubicBezTo>
                <a:cubicBezTo>
                  <a:pt x="9192" y="5579"/>
                  <a:pt x="9163" y="5565"/>
                  <a:pt x="9127" y="5550"/>
                </a:cubicBezTo>
                <a:cubicBezTo>
                  <a:pt x="9505" y="4643"/>
                  <a:pt x="9692" y="3658"/>
                  <a:pt x="9778" y="2679"/>
                </a:cubicBezTo>
                <a:cubicBezTo>
                  <a:pt x="9841" y="1822"/>
                  <a:pt x="9941" y="800"/>
                  <a:pt x="9478" y="38"/>
                </a:cubicBezTo>
                <a:cubicBezTo>
                  <a:pt x="9465" y="12"/>
                  <a:pt x="9442" y="0"/>
                  <a:pt x="94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7"/>
          <p:cNvSpPr/>
          <p:nvPr/>
        </p:nvSpPr>
        <p:spPr>
          <a:xfrm>
            <a:off x="-306601" y="4616009"/>
            <a:ext cx="1218453" cy="683985"/>
          </a:xfrm>
          <a:custGeom>
            <a:avLst/>
            <a:gdLst/>
            <a:ahLst/>
            <a:cxnLst/>
            <a:rect l="l" t="t" r="r" b="b"/>
            <a:pathLst>
              <a:path w="33257" h="18669" extrusionOk="0">
                <a:moveTo>
                  <a:pt x="17319" y="1"/>
                </a:moveTo>
                <a:cubicBezTo>
                  <a:pt x="16529" y="1"/>
                  <a:pt x="15732" y="185"/>
                  <a:pt x="14997" y="581"/>
                </a:cubicBezTo>
                <a:cubicBezTo>
                  <a:pt x="14255" y="973"/>
                  <a:pt x="13804" y="1631"/>
                  <a:pt x="13398" y="2330"/>
                </a:cubicBezTo>
                <a:cubicBezTo>
                  <a:pt x="13019" y="2966"/>
                  <a:pt x="12762" y="3659"/>
                  <a:pt x="12527" y="4351"/>
                </a:cubicBezTo>
                <a:cubicBezTo>
                  <a:pt x="12436" y="4614"/>
                  <a:pt x="12322" y="4743"/>
                  <a:pt x="12191" y="4743"/>
                </a:cubicBezTo>
                <a:cubicBezTo>
                  <a:pt x="12076" y="4743"/>
                  <a:pt x="11949" y="4645"/>
                  <a:pt x="11812" y="4452"/>
                </a:cubicBezTo>
                <a:cubicBezTo>
                  <a:pt x="11655" y="4216"/>
                  <a:pt x="11542" y="3959"/>
                  <a:pt x="11391" y="3724"/>
                </a:cubicBezTo>
                <a:cubicBezTo>
                  <a:pt x="11019" y="3115"/>
                  <a:pt x="10548" y="2601"/>
                  <a:pt x="9941" y="2231"/>
                </a:cubicBezTo>
                <a:cubicBezTo>
                  <a:pt x="9497" y="1954"/>
                  <a:pt x="9068" y="1816"/>
                  <a:pt x="8654" y="1816"/>
                </a:cubicBezTo>
                <a:cubicBezTo>
                  <a:pt x="8109" y="1816"/>
                  <a:pt x="7590" y="2055"/>
                  <a:pt x="7099" y="2531"/>
                </a:cubicBezTo>
                <a:cubicBezTo>
                  <a:pt x="6684" y="2923"/>
                  <a:pt x="6384" y="3395"/>
                  <a:pt x="6199" y="3929"/>
                </a:cubicBezTo>
                <a:cubicBezTo>
                  <a:pt x="5857" y="4924"/>
                  <a:pt x="5514" y="5923"/>
                  <a:pt x="5528" y="6994"/>
                </a:cubicBezTo>
                <a:cubicBezTo>
                  <a:pt x="5528" y="7318"/>
                  <a:pt x="5434" y="7480"/>
                  <a:pt x="5232" y="7480"/>
                </a:cubicBezTo>
                <a:cubicBezTo>
                  <a:pt x="5154" y="7480"/>
                  <a:pt x="5061" y="7456"/>
                  <a:pt x="4950" y="7409"/>
                </a:cubicBezTo>
                <a:cubicBezTo>
                  <a:pt x="4510" y="7224"/>
                  <a:pt x="4089" y="7143"/>
                  <a:pt x="3683" y="7143"/>
                </a:cubicBezTo>
                <a:cubicBezTo>
                  <a:pt x="2738" y="7143"/>
                  <a:pt x="1876" y="7581"/>
                  <a:pt x="1058" y="8164"/>
                </a:cubicBezTo>
                <a:cubicBezTo>
                  <a:pt x="372" y="8658"/>
                  <a:pt x="0" y="9393"/>
                  <a:pt x="144" y="10271"/>
                </a:cubicBezTo>
                <a:cubicBezTo>
                  <a:pt x="293" y="11179"/>
                  <a:pt x="972" y="11608"/>
                  <a:pt x="1764" y="11885"/>
                </a:cubicBezTo>
                <a:cubicBezTo>
                  <a:pt x="2188" y="12029"/>
                  <a:pt x="2619" y="12081"/>
                  <a:pt x="3148" y="12081"/>
                </a:cubicBezTo>
                <a:cubicBezTo>
                  <a:pt x="3333" y="12081"/>
                  <a:pt x="3530" y="12075"/>
                  <a:pt x="3743" y="12064"/>
                </a:cubicBezTo>
                <a:cubicBezTo>
                  <a:pt x="5020" y="11921"/>
                  <a:pt x="6443" y="11507"/>
                  <a:pt x="7713" y="10643"/>
                </a:cubicBezTo>
                <a:cubicBezTo>
                  <a:pt x="7822" y="10566"/>
                  <a:pt x="7935" y="10449"/>
                  <a:pt x="8055" y="10449"/>
                </a:cubicBezTo>
                <a:cubicBezTo>
                  <a:pt x="8116" y="10449"/>
                  <a:pt x="8178" y="10479"/>
                  <a:pt x="8242" y="10557"/>
                </a:cubicBezTo>
                <a:cubicBezTo>
                  <a:pt x="8371" y="10708"/>
                  <a:pt x="8213" y="10871"/>
                  <a:pt x="8148" y="11028"/>
                </a:cubicBezTo>
                <a:cubicBezTo>
                  <a:pt x="7548" y="12492"/>
                  <a:pt x="7363" y="13999"/>
                  <a:pt x="7699" y="15563"/>
                </a:cubicBezTo>
                <a:cubicBezTo>
                  <a:pt x="7963" y="16784"/>
                  <a:pt x="8685" y="17641"/>
                  <a:pt x="9799" y="18141"/>
                </a:cubicBezTo>
                <a:cubicBezTo>
                  <a:pt x="10610" y="18503"/>
                  <a:pt x="11408" y="18668"/>
                  <a:pt x="12196" y="18668"/>
                </a:cubicBezTo>
                <a:cubicBezTo>
                  <a:pt x="13322" y="18668"/>
                  <a:pt x="14424" y="18330"/>
                  <a:pt x="15504" y="17742"/>
                </a:cubicBezTo>
                <a:cubicBezTo>
                  <a:pt x="16532" y="17192"/>
                  <a:pt x="17353" y="16384"/>
                  <a:pt x="18089" y="15485"/>
                </a:cubicBezTo>
                <a:cubicBezTo>
                  <a:pt x="18289" y="15241"/>
                  <a:pt x="18467" y="14984"/>
                  <a:pt x="18675" y="14742"/>
                </a:cubicBezTo>
                <a:cubicBezTo>
                  <a:pt x="18976" y="14394"/>
                  <a:pt x="19198" y="14226"/>
                  <a:pt x="19445" y="14226"/>
                </a:cubicBezTo>
                <a:cubicBezTo>
                  <a:pt x="19649" y="14226"/>
                  <a:pt x="19871" y="14341"/>
                  <a:pt x="20168" y="14564"/>
                </a:cubicBezTo>
                <a:cubicBezTo>
                  <a:pt x="20445" y="14770"/>
                  <a:pt x="20695" y="15020"/>
                  <a:pt x="20982" y="15221"/>
                </a:cubicBezTo>
                <a:cubicBezTo>
                  <a:pt x="22119" y="16034"/>
                  <a:pt x="23332" y="16481"/>
                  <a:pt x="24614" y="16481"/>
                </a:cubicBezTo>
                <a:cubicBezTo>
                  <a:pt x="25201" y="16481"/>
                  <a:pt x="25802" y="16387"/>
                  <a:pt x="26416" y="16192"/>
                </a:cubicBezTo>
                <a:cubicBezTo>
                  <a:pt x="29237" y="15306"/>
                  <a:pt x="30615" y="12106"/>
                  <a:pt x="29400" y="9380"/>
                </a:cubicBezTo>
                <a:cubicBezTo>
                  <a:pt x="29051" y="8608"/>
                  <a:pt x="29057" y="8593"/>
                  <a:pt x="29880" y="8536"/>
                </a:cubicBezTo>
                <a:cubicBezTo>
                  <a:pt x="30893" y="8464"/>
                  <a:pt x="31779" y="8122"/>
                  <a:pt x="32451" y="7330"/>
                </a:cubicBezTo>
                <a:cubicBezTo>
                  <a:pt x="33200" y="6444"/>
                  <a:pt x="33256" y="5379"/>
                  <a:pt x="32607" y="4416"/>
                </a:cubicBezTo>
                <a:cubicBezTo>
                  <a:pt x="32415" y="4123"/>
                  <a:pt x="32172" y="3859"/>
                  <a:pt x="31921" y="3630"/>
                </a:cubicBezTo>
                <a:cubicBezTo>
                  <a:pt x="30716" y="2532"/>
                  <a:pt x="29080" y="1977"/>
                  <a:pt x="27448" y="1977"/>
                </a:cubicBezTo>
                <a:cubicBezTo>
                  <a:pt x="25938" y="1977"/>
                  <a:pt x="24430" y="2452"/>
                  <a:pt x="23266" y="3408"/>
                </a:cubicBezTo>
                <a:cubicBezTo>
                  <a:pt x="23131" y="3516"/>
                  <a:pt x="23016" y="3659"/>
                  <a:pt x="22874" y="3751"/>
                </a:cubicBezTo>
                <a:cubicBezTo>
                  <a:pt x="22757" y="3826"/>
                  <a:pt x="22653" y="3875"/>
                  <a:pt x="22563" y="3875"/>
                </a:cubicBezTo>
                <a:cubicBezTo>
                  <a:pt x="22439" y="3875"/>
                  <a:pt x="22338" y="3784"/>
                  <a:pt x="22260" y="3544"/>
                </a:cubicBezTo>
                <a:cubicBezTo>
                  <a:pt x="21566" y="1362"/>
                  <a:pt x="19467" y="1"/>
                  <a:pt x="17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7"/>
          <p:cNvSpPr/>
          <p:nvPr/>
        </p:nvSpPr>
        <p:spPr>
          <a:xfrm>
            <a:off x="4154348" y="-750223"/>
            <a:ext cx="1350031" cy="1247668"/>
          </a:xfrm>
          <a:custGeom>
            <a:avLst/>
            <a:gdLst/>
            <a:ahLst/>
            <a:cxnLst/>
            <a:rect l="l" t="t" r="r" b="b"/>
            <a:pathLst>
              <a:path w="17475" h="16150" extrusionOk="0">
                <a:moveTo>
                  <a:pt x="9420" y="252"/>
                </a:moveTo>
                <a:cubicBezTo>
                  <a:pt x="9834" y="1030"/>
                  <a:pt x="9706" y="2129"/>
                  <a:pt x="9606" y="2972"/>
                </a:cubicBezTo>
                <a:cubicBezTo>
                  <a:pt x="9498" y="3836"/>
                  <a:pt x="9248" y="4657"/>
                  <a:pt x="8955" y="5479"/>
                </a:cubicBezTo>
                <a:cubicBezTo>
                  <a:pt x="8777" y="5414"/>
                  <a:pt x="8585" y="5378"/>
                  <a:pt x="8391" y="5365"/>
                </a:cubicBezTo>
                <a:cubicBezTo>
                  <a:pt x="8378" y="5272"/>
                  <a:pt x="8434" y="5143"/>
                  <a:pt x="8450" y="5051"/>
                </a:cubicBezTo>
                <a:cubicBezTo>
                  <a:pt x="8470" y="4821"/>
                  <a:pt x="8434" y="4564"/>
                  <a:pt x="8434" y="4329"/>
                </a:cubicBezTo>
                <a:cubicBezTo>
                  <a:pt x="8450" y="3829"/>
                  <a:pt x="8492" y="3322"/>
                  <a:pt x="8578" y="2830"/>
                </a:cubicBezTo>
                <a:cubicBezTo>
                  <a:pt x="8734" y="1930"/>
                  <a:pt x="9041" y="1080"/>
                  <a:pt x="9420" y="252"/>
                </a:cubicBezTo>
                <a:close/>
                <a:moveTo>
                  <a:pt x="6057" y="1206"/>
                </a:moveTo>
                <a:cubicBezTo>
                  <a:pt x="6585" y="1206"/>
                  <a:pt x="7921" y="4948"/>
                  <a:pt x="8107" y="5365"/>
                </a:cubicBezTo>
                <a:lnTo>
                  <a:pt x="8114" y="5371"/>
                </a:lnTo>
                <a:cubicBezTo>
                  <a:pt x="8078" y="5378"/>
                  <a:pt x="8042" y="5378"/>
                  <a:pt x="7999" y="5385"/>
                </a:cubicBezTo>
                <a:cubicBezTo>
                  <a:pt x="7821" y="5414"/>
                  <a:pt x="7642" y="5464"/>
                  <a:pt x="7478" y="5536"/>
                </a:cubicBezTo>
                <a:cubicBezTo>
                  <a:pt x="7171" y="4850"/>
                  <a:pt x="6821" y="4194"/>
                  <a:pt x="6542" y="3493"/>
                </a:cubicBezTo>
                <a:cubicBezTo>
                  <a:pt x="6400" y="3143"/>
                  <a:pt x="6271" y="2780"/>
                  <a:pt x="6170" y="2415"/>
                </a:cubicBezTo>
                <a:cubicBezTo>
                  <a:pt x="6114" y="2223"/>
                  <a:pt x="5814" y="1366"/>
                  <a:pt x="5992" y="1229"/>
                </a:cubicBezTo>
                <a:cubicBezTo>
                  <a:pt x="6012" y="1213"/>
                  <a:pt x="6034" y="1206"/>
                  <a:pt x="6057" y="1206"/>
                </a:cubicBezTo>
                <a:close/>
                <a:moveTo>
                  <a:pt x="12044" y="1288"/>
                </a:moveTo>
                <a:cubicBezTo>
                  <a:pt x="12058" y="1288"/>
                  <a:pt x="12071" y="1290"/>
                  <a:pt x="12083" y="1294"/>
                </a:cubicBezTo>
                <a:cubicBezTo>
                  <a:pt x="12477" y="1443"/>
                  <a:pt x="11348" y="3044"/>
                  <a:pt x="11170" y="3315"/>
                </a:cubicBezTo>
                <a:cubicBezTo>
                  <a:pt x="10626" y="4143"/>
                  <a:pt x="10085" y="4972"/>
                  <a:pt x="9498" y="5764"/>
                </a:cubicBezTo>
                <a:cubicBezTo>
                  <a:pt x="9449" y="5728"/>
                  <a:pt x="9399" y="5700"/>
                  <a:pt x="9349" y="5671"/>
                </a:cubicBezTo>
                <a:cubicBezTo>
                  <a:pt x="9613" y="4794"/>
                  <a:pt x="9913" y="3964"/>
                  <a:pt x="10398" y="3179"/>
                </a:cubicBezTo>
                <a:cubicBezTo>
                  <a:pt x="10642" y="2780"/>
                  <a:pt x="10912" y="2401"/>
                  <a:pt x="11219" y="2052"/>
                </a:cubicBezTo>
                <a:cubicBezTo>
                  <a:pt x="11362" y="1896"/>
                  <a:pt x="11809" y="1288"/>
                  <a:pt x="12044" y="1288"/>
                </a:cubicBezTo>
                <a:close/>
                <a:moveTo>
                  <a:pt x="3121" y="693"/>
                </a:moveTo>
                <a:cubicBezTo>
                  <a:pt x="3263" y="693"/>
                  <a:pt x="3654" y="1090"/>
                  <a:pt x="3757" y="1179"/>
                </a:cubicBezTo>
                <a:cubicBezTo>
                  <a:pt x="3951" y="1366"/>
                  <a:pt x="4136" y="1572"/>
                  <a:pt x="4300" y="1786"/>
                </a:cubicBezTo>
                <a:cubicBezTo>
                  <a:pt x="4621" y="2180"/>
                  <a:pt x="4893" y="2609"/>
                  <a:pt x="5178" y="3022"/>
                </a:cubicBezTo>
                <a:cubicBezTo>
                  <a:pt x="5814" y="3937"/>
                  <a:pt x="6449" y="4857"/>
                  <a:pt x="7056" y="5786"/>
                </a:cubicBezTo>
                <a:cubicBezTo>
                  <a:pt x="6993" y="5843"/>
                  <a:pt x="6928" y="5899"/>
                  <a:pt x="6864" y="5958"/>
                </a:cubicBezTo>
                <a:cubicBezTo>
                  <a:pt x="6213" y="5179"/>
                  <a:pt x="5536" y="4429"/>
                  <a:pt x="4857" y="3671"/>
                </a:cubicBezTo>
                <a:cubicBezTo>
                  <a:pt x="4456" y="3222"/>
                  <a:pt x="4050" y="2787"/>
                  <a:pt x="3694" y="2300"/>
                </a:cubicBezTo>
                <a:cubicBezTo>
                  <a:pt x="3543" y="2094"/>
                  <a:pt x="2607" y="794"/>
                  <a:pt x="3107" y="694"/>
                </a:cubicBezTo>
                <a:cubicBezTo>
                  <a:pt x="3112" y="693"/>
                  <a:pt x="3116" y="693"/>
                  <a:pt x="3121" y="693"/>
                </a:cubicBezTo>
                <a:close/>
                <a:moveTo>
                  <a:pt x="15116" y="1900"/>
                </a:moveTo>
                <a:cubicBezTo>
                  <a:pt x="15120" y="1900"/>
                  <a:pt x="15123" y="1900"/>
                  <a:pt x="15125" y="1901"/>
                </a:cubicBezTo>
                <a:cubicBezTo>
                  <a:pt x="15339" y="1966"/>
                  <a:pt x="15226" y="2165"/>
                  <a:pt x="15177" y="2266"/>
                </a:cubicBezTo>
                <a:cubicBezTo>
                  <a:pt x="15125" y="2358"/>
                  <a:pt x="15012" y="2444"/>
                  <a:pt x="14940" y="2514"/>
                </a:cubicBezTo>
                <a:cubicBezTo>
                  <a:pt x="14733" y="2722"/>
                  <a:pt x="14512" y="2909"/>
                  <a:pt x="14291" y="3094"/>
                </a:cubicBezTo>
                <a:cubicBezTo>
                  <a:pt x="13826" y="3493"/>
                  <a:pt x="13312" y="3822"/>
                  <a:pt x="12791" y="4151"/>
                </a:cubicBezTo>
                <a:cubicBezTo>
                  <a:pt x="11799" y="4778"/>
                  <a:pt x="10798" y="5394"/>
                  <a:pt x="9792" y="6000"/>
                </a:cubicBezTo>
                <a:lnTo>
                  <a:pt x="9778" y="6014"/>
                </a:lnTo>
                <a:cubicBezTo>
                  <a:pt x="9742" y="5971"/>
                  <a:pt x="9699" y="5935"/>
                  <a:pt x="9656" y="5892"/>
                </a:cubicBezTo>
                <a:cubicBezTo>
                  <a:pt x="9684" y="5856"/>
                  <a:pt x="9726" y="5800"/>
                  <a:pt x="9778" y="5728"/>
                </a:cubicBezTo>
                <a:cubicBezTo>
                  <a:pt x="10626" y="5065"/>
                  <a:pt x="11440" y="4365"/>
                  <a:pt x="12270" y="3680"/>
                </a:cubicBezTo>
                <a:cubicBezTo>
                  <a:pt x="12698" y="3322"/>
                  <a:pt x="13127" y="2958"/>
                  <a:pt x="13591" y="2658"/>
                </a:cubicBezTo>
                <a:cubicBezTo>
                  <a:pt x="13862" y="2494"/>
                  <a:pt x="14155" y="2358"/>
                  <a:pt x="14440" y="2223"/>
                </a:cubicBezTo>
                <a:cubicBezTo>
                  <a:pt x="14531" y="2188"/>
                  <a:pt x="15015" y="1900"/>
                  <a:pt x="15116" y="1900"/>
                </a:cubicBezTo>
                <a:close/>
                <a:moveTo>
                  <a:pt x="2646" y="4280"/>
                </a:moveTo>
                <a:cubicBezTo>
                  <a:pt x="2958" y="4280"/>
                  <a:pt x="3362" y="4413"/>
                  <a:pt x="3615" y="4478"/>
                </a:cubicBezTo>
                <a:cubicBezTo>
                  <a:pt x="4036" y="4580"/>
                  <a:pt x="4449" y="4722"/>
                  <a:pt x="4842" y="4907"/>
                </a:cubicBezTo>
                <a:cubicBezTo>
                  <a:pt x="5521" y="5229"/>
                  <a:pt x="6100" y="5728"/>
                  <a:pt x="6763" y="6064"/>
                </a:cubicBezTo>
                <a:cubicBezTo>
                  <a:pt x="6657" y="6185"/>
                  <a:pt x="6564" y="6314"/>
                  <a:pt x="6492" y="6449"/>
                </a:cubicBezTo>
                <a:lnTo>
                  <a:pt x="6485" y="6443"/>
                </a:lnTo>
                <a:cubicBezTo>
                  <a:pt x="5764" y="6156"/>
                  <a:pt x="5022" y="5978"/>
                  <a:pt x="4285" y="5743"/>
                </a:cubicBezTo>
                <a:cubicBezTo>
                  <a:pt x="3865" y="5615"/>
                  <a:pt x="3450" y="5457"/>
                  <a:pt x="3071" y="5243"/>
                </a:cubicBezTo>
                <a:cubicBezTo>
                  <a:pt x="2900" y="5143"/>
                  <a:pt x="1894" y="4528"/>
                  <a:pt x="2393" y="4322"/>
                </a:cubicBezTo>
                <a:cubicBezTo>
                  <a:pt x="2464" y="4293"/>
                  <a:pt x="2551" y="4280"/>
                  <a:pt x="2646" y="4280"/>
                </a:cubicBezTo>
                <a:close/>
                <a:moveTo>
                  <a:pt x="14495" y="4785"/>
                </a:moveTo>
                <a:cubicBezTo>
                  <a:pt x="14724" y="4785"/>
                  <a:pt x="14878" y="4855"/>
                  <a:pt x="14512" y="5257"/>
                </a:cubicBezTo>
                <a:cubicBezTo>
                  <a:pt x="14376" y="5407"/>
                  <a:pt x="14126" y="5457"/>
                  <a:pt x="13941" y="5529"/>
                </a:cubicBezTo>
                <a:cubicBezTo>
                  <a:pt x="13512" y="5678"/>
                  <a:pt x="13062" y="5800"/>
                  <a:pt x="12626" y="5935"/>
                </a:cubicBezTo>
                <a:cubicBezTo>
                  <a:pt x="11826" y="6192"/>
                  <a:pt x="11012" y="6429"/>
                  <a:pt x="10220" y="6700"/>
                </a:cubicBezTo>
                <a:cubicBezTo>
                  <a:pt x="10155" y="6551"/>
                  <a:pt x="10078" y="6407"/>
                  <a:pt x="9984" y="6271"/>
                </a:cubicBezTo>
                <a:cubicBezTo>
                  <a:pt x="10678" y="6007"/>
                  <a:pt x="11370" y="5743"/>
                  <a:pt x="12062" y="5479"/>
                </a:cubicBezTo>
                <a:cubicBezTo>
                  <a:pt x="12748" y="5222"/>
                  <a:pt x="13490" y="4844"/>
                  <a:pt x="14234" y="4801"/>
                </a:cubicBezTo>
                <a:cubicBezTo>
                  <a:pt x="14316" y="4795"/>
                  <a:pt x="14411" y="4785"/>
                  <a:pt x="14495" y="4785"/>
                </a:cubicBezTo>
                <a:close/>
                <a:moveTo>
                  <a:pt x="9742" y="6208"/>
                </a:moveTo>
                <a:lnTo>
                  <a:pt x="9742" y="6208"/>
                </a:lnTo>
                <a:cubicBezTo>
                  <a:pt x="9785" y="6251"/>
                  <a:pt x="9821" y="6300"/>
                  <a:pt x="9855" y="6350"/>
                </a:cubicBezTo>
                <a:cubicBezTo>
                  <a:pt x="9949" y="6479"/>
                  <a:pt x="10020" y="6621"/>
                  <a:pt x="10078" y="6772"/>
                </a:cubicBezTo>
                <a:cubicBezTo>
                  <a:pt x="10069" y="6778"/>
                  <a:pt x="10069" y="6785"/>
                  <a:pt x="10062" y="6792"/>
                </a:cubicBezTo>
                <a:cubicBezTo>
                  <a:pt x="9992" y="6585"/>
                  <a:pt x="9884" y="6386"/>
                  <a:pt x="9742" y="6208"/>
                </a:cubicBezTo>
                <a:close/>
                <a:moveTo>
                  <a:pt x="10112" y="6943"/>
                </a:moveTo>
                <a:cubicBezTo>
                  <a:pt x="10112" y="6943"/>
                  <a:pt x="10121" y="6950"/>
                  <a:pt x="10127" y="6950"/>
                </a:cubicBezTo>
                <a:cubicBezTo>
                  <a:pt x="10155" y="7056"/>
                  <a:pt x="10170" y="7164"/>
                  <a:pt x="10177" y="7270"/>
                </a:cubicBezTo>
                <a:cubicBezTo>
                  <a:pt x="10163" y="7157"/>
                  <a:pt x="10141" y="7049"/>
                  <a:pt x="10112" y="6943"/>
                </a:cubicBezTo>
                <a:close/>
                <a:moveTo>
                  <a:pt x="3949" y="6592"/>
                </a:moveTo>
                <a:cubicBezTo>
                  <a:pt x="4754" y="6592"/>
                  <a:pt x="5545" y="6700"/>
                  <a:pt x="6350" y="6729"/>
                </a:cubicBezTo>
                <a:cubicBezTo>
                  <a:pt x="6271" y="6936"/>
                  <a:pt x="6222" y="7150"/>
                  <a:pt x="6199" y="7371"/>
                </a:cubicBezTo>
                <a:cubicBezTo>
                  <a:pt x="6050" y="7357"/>
                  <a:pt x="5902" y="7351"/>
                  <a:pt x="5754" y="7351"/>
                </a:cubicBezTo>
                <a:cubicBezTo>
                  <a:pt x="5020" y="7351"/>
                  <a:pt x="4305" y="7514"/>
                  <a:pt x="3586" y="7692"/>
                </a:cubicBezTo>
                <a:cubicBezTo>
                  <a:pt x="3008" y="7836"/>
                  <a:pt x="2422" y="7985"/>
                  <a:pt x="1829" y="8028"/>
                </a:cubicBezTo>
                <a:cubicBezTo>
                  <a:pt x="1741" y="8035"/>
                  <a:pt x="1654" y="8037"/>
                  <a:pt x="1567" y="8037"/>
                </a:cubicBezTo>
                <a:cubicBezTo>
                  <a:pt x="1422" y="8037"/>
                  <a:pt x="1278" y="8031"/>
                  <a:pt x="1136" y="8031"/>
                </a:cubicBezTo>
                <a:cubicBezTo>
                  <a:pt x="1076" y="8031"/>
                  <a:pt x="1017" y="8032"/>
                  <a:pt x="958" y="8035"/>
                </a:cubicBezTo>
                <a:cubicBezTo>
                  <a:pt x="878" y="8041"/>
                  <a:pt x="758" y="8080"/>
                  <a:pt x="672" y="8080"/>
                </a:cubicBezTo>
                <a:cubicBezTo>
                  <a:pt x="659" y="8080"/>
                  <a:pt x="647" y="8080"/>
                  <a:pt x="636" y="8078"/>
                </a:cubicBezTo>
                <a:cubicBezTo>
                  <a:pt x="523" y="7999"/>
                  <a:pt x="401" y="7929"/>
                  <a:pt x="286" y="7857"/>
                </a:cubicBezTo>
                <a:cubicBezTo>
                  <a:pt x="336" y="7771"/>
                  <a:pt x="401" y="7707"/>
                  <a:pt x="480" y="7656"/>
                </a:cubicBezTo>
                <a:cubicBezTo>
                  <a:pt x="780" y="7428"/>
                  <a:pt x="1193" y="7329"/>
                  <a:pt x="1529" y="7150"/>
                </a:cubicBezTo>
                <a:cubicBezTo>
                  <a:pt x="2115" y="6842"/>
                  <a:pt x="2693" y="6664"/>
                  <a:pt x="3358" y="6614"/>
                </a:cubicBezTo>
                <a:cubicBezTo>
                  <a:pt x="3556" y="6599"/>
                  <a:pt x="3753" y="6592"/>
                  <a:pt x="3949" y="6592"/>
                </a:cubicBezTo>
                <a:close/>
                <a:moveTo>
                  <a:pt x="12921" y="6910"/>
                </a:moveTo>
                <a:cubicBezTo>
                  <a:pt x="14281" y="6910"/>
                  <a:pt x="15630" y="7048"/>
                  <a:pt x="16882" y="7656"/>
                </a:cubicBezTo>
                <a:cubicBezTo>
                  <a:pt x="16961" y="7692"/>
                  <a:pt x="17096" y="7742"/>
                  <a:pt x="17154" y="7814"/>
                </a:cubicBezTo>
                <a:cubicBezTo>
                  <a:pt x="17160" y="8241"/>
                  <a:pt x="17051" y="8455"/>
                  <a:pt x="16828" y="8455"/>
                </a:cubicBezTo>
                <a:cubicBezTo>
                  <a:pt x="16790" y="8455"/>
                  <a:pt x="16749" y="8448"/>
                  <a:pt x="16704" y="8436"/>
                </a:cubicBezTo>
                <a:cubicBezTo>
                  <a:pt x="16625" y="8436"/>
                  <a:pt x="16555" y="8420"/>
                  <a:pt x="16489" y="8400"/>
                </a:cubicBezTo>
                <a:cubicBezTo>
                  <a:pt x="16255" y="8342"/>
                  <a:pt x="16054" y="8271"/>
                  <a:pt x="15819" y="8249"/>
                </a:cubicBezTo>
                <a:cubicBezTo>
                  <a:pt x="15247" y="8206"/>
                  <a:pt x="14690" y="8186"/>
                  <a:pt x="14119" y="8084"/>
                </a:cubicBezTo>
                <a:cubicBezTo>
                  <a:pt x="12877" y="7863"/>
                  <a:pt x="11627" y="7622"/>
                  <a:pt x="10385" y="7365"/>
                </a:cubicBezTo>
                <a:lnTo>
                  <a:pt x="10349" y="7365"/>
                </a:lnTo>
                <a:cubicBezTo>
                  <a:pt x="10349" y="7236"/>
                  <a:pt x="10335" y="7114"/>
                  <a:pt x="10306" y="6993"/>
                </a:cubicBezTo>
                <a:cubicBezTo>
                  <a:pt x="11167" y="6967"/>
                  <a:pt x="12046" y="6910"/>
                  <a:pt x="12921" y="6910"/>
                </a:cubicBezTo>
                <a:close/>
                <a:moveTo>
                  <a:pt x="7241" y="9449"/>
                </a:moveTo>
                <a:cubicBezTo>
                  <a:pt x="7241" y="9449"/>
                  <a:pt x="7250" y="9456"/>
                  <a:pt x="7257" y="9456"/>
                </a:cubicBezTo>
                <a:cubicBezTo>
                  <a:pt x="7250" y="9464"/>
                  <a:pt x="7241" y="9471"/>
                  <a:pt x="7241" y="9478"/>
                </a:cubicBezTo>
                <a:lnTo>
                  <a:pt x="7241" y="9449"/>
                </a:lnTo>
                <a:close/>
                <a:moveTo>
                  <a:pt x="8374" y="5580"/>
                </a:moveTo>
                <a:cubicBezTo>
                  <a:pt x="8721" y="5580"/>
                  <a:pt x="9068" y="5677"/>
                  <a:pt x="9370" y="5872"/>
                </a:cubicBezTo>
                <a:cubicBezTo>
                  <a:pt x="10405" y="6736"/>
                  <a:pt x="10306" y="8492"/>
                  <a:pt x="9248" y="9277"/>
                </a:cubicBezTo>
                <a:cubicBezTo>
                  <a:pt x="9228" y="9284"/>
                  <a:pt x="9205" y="9300"/>
                  <a:pt x="9192" y="9313"/>
                </a:cubicBezTo>
                <a:cubicBezTo>
                  <a:pt x="9049" y="9413"/>
                  <a:pt x="8892" y="9498"/>
                  <a:pt x="8714" y="9557"/>
                </a:cubicBezTo>
                <a:cubicBezTo>
                  <a:pt x="8539" y="9616"/>
                  <a:pt x="8370" y="9643"/>
                  <a:pt x="8207" y="9643"/>
                </a:cubicBezTo>
                <a:cubicBezTo>
                  <a:pt x="7842" y="9643"/>
                  <a:pt x="7511" y="9507"/>
                  <a:pt x="7234" y="9284"/>
                </a:cubicBezTo>
                <a:lnTo>
                  <a:pt x="7234" y="9270"/>
                </a:lnTo>
                <a:cubicBezTo>
                  <a:pt x="7230" y="9246"/>
                  <a:pt x="7215" y="9235"/>
                  <a:pt x="7199" y="9235"/>
                </a:cubicBezTo>
                <a:cubicBezTo>
                  <a:pt x="7192" y="9235"/>
                  <a:pt x="7184" y="9237"/>
                  <a:pt x="7178" y="9241"/>
                </a:cubicBezTo>
                <a:cubicBezTo>
                  <a:pt x="6492" y="8650"/>
                  <a:pt x="6163" y="7527"/>
                  <a:pt x="6556" y="6713"/>
                </a:cubicBezTo>
                <a:cubicBezTo>
                  <a:pt x="6864" y="6071"/>
                  <a:pt x="7464" y="5678"/>
                  <a:pt x="8107" y="5592"/>
                </a:cubicBezTo>
                <a:lnTo>
                  <a:pt x="8107" y="5592"/>
                </a:lnTo>
                <a:cubicBezTo>
                  <a:pt x="8091" y="5615"/>
                  <a:pt x="8085" y="5642"/>
                  <a:pt x="8091" y="5678"/>
                </a:cubicBezTo>
                <a:cubicBezTo>
                  <a:pt x="8101" y="5717"/>
                  <a:pt x="8134" y="5735"/>
                  <a:pt x="8168" y="5735"/>
                </a:cubicBezTo>
                <a:cubicBezTo>
                  <a:pt x="8216" y="5735"/>
                  <a:pt x="8267" y="5701"/>
                  <a:pt x="8263" y="5642"/>
                </a:cubicBezTo>
                <a:cubicBezTo>
                  <a:pt x="8263" y="5615"/>
                  <a:pt x="8249" y="5599"/>
                  <a:pt x="8235" y="5586"/>
                </a:cubicBezTo>
                <a:cubicBezTo>
                  <a:pt x="8282" y="5582"/>
                  <a:pt x="8328" y="5580"/>
                  <a:pt x="8374" y="5580"/>
                </a:cubicBezTo>
                <a:close/>
                <a:moveTo>
                  <a:pt x="6213" y="7836"/>
                </a:moveTo>
                <a:cubicBezTo>
                  <a:pt x="6228" y="7929"/>
                  <a:pt x="6242" y="8021"/>
                  <a:pt x="6271" y="8107"/>
                </a:cubicBezTo>
                <a:cubicBezTo>
                  <a:pt x="6307" y="8242"/>
                  <a:pt x="6357" y="8364"/>
                  <a:pt x="6413" y="8492"/>
                </a:cubicBezTo>
                <a:cubicBezTo>
                  <a:pt x="5493" y="8864"/>
                  <a:pt x="4578" y="9250"/>
                  <a:pt x="3642" y="9584"/>
                </a:cubicBezTo>
                <a:cubicBezTo>
                  <a:pt x="3157" y="9764"/>
                  <a:pt x="2672" y="9927"/>
                  <a:pt x="2185" y="10091"/>
                </a:cubicBezTo>
                <a:cubicBezTo>
                  <a:pt x="1944" y="10170"/>
                  <a:pt x="1700" y="10249"/>
                  <a:pt x="1457" y="10328"/>
                </a:cubicBezTo>
                <a:cubicBezTo>
                  <a:pt x="1328" y="10371"/>
                  <a:pt x="1208" y="10407"/>
                  <a:pt x="1087" y="10441"/>
                </a:cubicBezTo>
                <a:cubicBezTo>
                  <a:pt x="1017" y="10478"/>
                  <a:pt x="962" y="10497"/>
                  <a:pt x="919" y="10497"/>
                </a:cubicBezTo>
                <a:cubicBezTo>
                  <a:pt x="829" y="10497"/>
                  <a:pt x="796" y="10416"/>
                  <a:pt x="814" y="10256"/>
                </a:cubicBezTo>
                <a:cubicBezTo>
                  <a:pt x="751" y="9913"/>
                  <a:pt x="1001" y="9785"/>
                  <a:pt x="1279" y="9577"/>
                </a:cubicBezTo>
                <a:cubicBezTo>
                  <a:pt x="1472" y="9442"/>
                  <a:pt x="1680" y="9327"/>
                  <a:pt x="1885" y="9214"/>
                </a:cubicBezTo>
                <a:cubicBezTo>
                  <a:pt x="2357" y="8964"/>
                  <a:pt x="2837" y="8743"/>
                  <a:pt x="3335" y="8556"/>
                </a:cubicBezTo>
                <a:cubicBezTo>
                  <a:pt x="4257" y="8206"/>
                  <a:pt x="5227" y="7942"/>
                  <a:pt x="6213" y="7836"/>
                </a:cubicBezTo>
                <a:close/>
                <a:moveTo>
                  <a:pt x="10241" y="8107"/>
                </a:moveTo>
                <a:cubicBezTo>
                  <a:pt x="11170" y="8479"/>
                  <a:pt x="12098" y="8842"/>
                  <a:pt x="12969" y="9327"/>
                </a:cubicBezTo>
                <a:cubicBezTo>
                  <a:pt x="13454" y="9600"/>
                  <a:pt x="13925" y="9899"/>
                  <a:pt x="14354" y="10249"/>
                </a:cubicBezTo>
                <a:cubicBezTo>
                  <a:pt x="14548" y="10407"/>
                  <a:pt x="14733" y="10570"/>
                  <a:pt x="14911" y="10750"/>
                </a:cubicBezTo>
                <a:cubicBezTo>
                  <a:pt x="15048" y="10892"/>
                  <a:pt x="15483" y="11241"/>
                  <a:pt x="15497" y="11435"/>
                </a:cubicBezTo>
                <a:cubicBezTo>
                  <a:pt x="15504" y="11627"/>
                  <a:pt x="15262" y="11677"/>
                  <a:pt x="15141" y="11677"/>
                </a:cubicBezTo>
                <a:cubicBezTo>
                  <a:pt x="15134" y="11677"/>
                  <a:pt x="15127" y="11678"/>
                  <a:pt x="15120" y="11678"/>
                </a:cubicBezTo>
                <a:cubicBezTo>
                  <a:pt x="15031" y="11678"/>
                  <a:pt x="14927" y="11639"/>
                  <a:pt x="14848" y="11620"/>
                </a:cubicBezTo>
                <a:cubicBezTo>
                  <a:pt x="14584" y="11555"/>
                  <a:pt x="14326" y="11456"/>
                  <a:pt x="14083" y="11341"/>
                </a:cubicBezTo>
                <a:cubicBezTo>
                  <a:pt x="13619" y="11113"/>
                  <a:pt x="13197" y="10820"/>
                  <a:pt x="12791" y="10513"/>
                </a:cubicBezTo>
                <a:cubicBezTo>
                  <a:pt x="11891" y="9841"/>
                  <a:pt x="11005" y="9128"/>
                  <a:pt x="10121" y="8427"/>
                </a:cubicBezTo>
                <a:cubicBezTo>
                  <a:pt x="10170" y="8328"/>
                  <a:pt x="10206" y="8222"/>
                  <a:pt x="10241" y="8107"/>
                </a:cubicBezTo>
                <a:close/>
                <a:moveTo>
                  <a:pt x="6628" y="8849"/>
                </a:moveTo>
                <a:cubicBezTo>
                  <a:pt x="6671" y="8907"/>
                  <a:pt x="6713" y="8964"/>
                  <a:pt x="6763" y="9020"/>
                </a:cubicBezTo>
                <a:cubicBezTo>
                  <a:pt x="5956" y="9735"/>
                  <a:pt x="5193" y="10484"/>
                  <a:pt x="4413" y="11221"/>
                </a:cubicBezTo>
                <a:cubicBezTo>
                  <a:pt x="3978" y="11634"/>
                  <a:pt x="3556" y="12056"/>
                  <a:pt x="3085" y="12421"/>
                </a:cubicBezTo>
                <a:cubicBezTo>
                  <a:pt x="2886" y="12577"/>
                  <a:pt x="2679" y="12721"/>
                  <a:pt x="2458" y="12849"/>
                </a:cubicBezTo>
                <a:cubicBezTo>
                  <a:pt x="2352" y="12911"/>
                  <a:pt x="1961" y="13146"/>
                  <a:pt x="1743" y="13146"/>
                </a:cubicBezTo>
                <a:cubicBezTo>
                  <a:pt x="1638" y="13146"/>
                  <a:pt x="1573" y="13091"/>
                  <a:pt x="1601" y="12935"/>
                </a:cubicBezTo>
                <a:cubicBezTo>
                  <a:pt x="1680" y="12527"/>
                  <a:pt x="2329" y="12020"/>
                  <a:pt x="2629" y="11769"/>
                </a:cubicBezTo>
                <a:cubicBezTo>
                  <a:pt x="3035" y="11427"/>
                  <a:pt x="3471" y="11113"/>
                  <a:pt x="3899" y="10799"/>
                </a:cubicBezTo>
                <a:cubicBezTo>
                  <a:pt x="4799" y="10141"/>
                  <a:pt x="5714" y="9492"/>
                  <a:pt x="6628" y="8849"/>
                </a:cubicBezTo>
                <a:close/>
                <a:moveTo>
                  <a:pt x="9555" y="9214"/>
                </a:moveTo>
                <a:cubicBezTo>
                  <a:pt x="10283" y="9978"/>
                  <a:pt x="11048" y="10714"/>
                  <a:pt x="11799" y="11449"/>
                </a:cubicBezTo>
                <a:cubicBezTo>
                  <a:pt x="12227" y="11870"/>
                  <a:pt x="12662" y="12283"/>
                  <a:pt x="13048" y="12741"/>
                </a:cubicBezTo>
                <a:cubicBezTo>
                  <a:pt x="13206" y="12935"/>
                  <a:pt x="13362" y="13134"/>
                  <a:pt x="13490" y="13348"/>
                </a:cubicBezTo>
                <a:cubicBezTo>
                  <a:pt x="13614" y="13535"/>
                  <a:pt x="14046" y="14207"/>
                  <a:pt x="13655" y="14207"/>
                </a:cubicBezTo>
                <a:cubicBezTo>
                  <a:pt x="13642" y="14207"/>
                  <a:pt x="13627" y="14206"/>
                  <a:pt x="13612" y="14205"/>
                </a:cubicBezTo>
                <a:cubicBezTo>
                  <a:pt x="13391" y="14184"/>
                  <a:pt x="13104" y="13884"/>
                  <a:pt x="12940" y="13749"/>
                </a:cubicBezTo>
                <a:cubicBezTo>
                  <a:pt x="12777" y="13598"/>
                  <a:pt x="12613" y="13440"/>
                  <a:pt x="12462" y="13278"/>
                </a:cubicBezTo>
                <a:cubicBezTo>
                  <a:pt x="12083" y="12870"/>
                  <a:pt x="11749" y="12421"/>
                  <a:pt x="11406" y="11984"/>
                </a:cubicBezTo>
                <a:cubicBezTo>
                  <a:pt x="10727" y="11120"/>
                  <a:pt x="10055" y="10249"/>
                  <a:pt x="9399" y="9370"/>
                </a:cubicBezTo>
                <a:lnTo>
                  <a:pt x="9492" y="9277"/>
                </a:lnTo>
                <a:cubicBezTo>
                  <a:pt x="9521" y="9257"/>
                  <a:pt x="9534" y="9234"/>
                  <a:pt x="9555" y="9214"/>
                </a:cubicBezTo>
                <a:close/>
                <a:moveTo>
                  <a:pt x="6921" y="9185"/>
                </a:moveTo>
                <a:cubicBezTo>
                  <a:pt x="6993" y="9264"/>
                  <a:pt x="7078" y="9336"/>
                  <a:pt x="7164" y="9392"/>
                </a:cubicBezTo>
                <a:cubicBezTo>
                  <a:pt x="7149" y="10292"/>
                  <a:pt x="6813" y="11149"/>
                  <a:pt x="6542" y="11992"/>
                </a:cubicBezTo>
                <a:cubicBezTo>
                  <a:pt x="6400" y="12463"/>
                  <a:pt x="6292" y="12935"/>
                  <a:pt x="6213" y="13420"/>
                </a:cubicBezTo>
                <a:cubicBezTo>
                  <a:pt x="6150" y="13877"/>
                  <a:pt x="6114" y="14448"/>
                  <a:pt x="5922" y="14870"/>
                </a:cubicBezTo>
                <a:cubicBezTo>
                  <a:pt x="5899" y="14991"/>
                  <a:pt x="5827" y="15084"/>
                  <a:pt x="5721" y="15147"/>
                </a:cubicBezTo>
                <a:cubicBezTo>
                  <a:pt x="5670" y="15251"/>
                  <a:pt x="5613" y="15302"/>
                  <a:pt x="5549" y="15302"/>
                </a:cubicBezTo>
                <a:cubicBezTo>
                  <a:pt x="5489" y="15302"/>
                  <a:pt x="5422" y="15256"/>
                  <a:pt x="5349" y="15163"/>
                </a:cubicBezTo>
                <a:cubicBezTo>
                  <a:pt x="5121" y="15012"/>
                  <a:pt x="5099" y="14976"/>
                  <a:pt x="5092" y="14719"/>
                </a:cubicBezTo>
                <a:cubicBezTo>
                  <a:pt x="5085" y="14484"/>
                  <a:pt x="5142" y="14241"/>
                  <a:pt x="5185" y="14013"/>
                </a:cubicBezTo>
                <a:cubicBezTo>
                  <a:pt x="5299" y="13483"/>
                  <a:pt x="5442" y="12962"/>
                  <a:pt x="5606" y="12455"/>
                </a:cubicBezTo>
                <a:cubicBezTo>
                  <a:pt x="5964" y="11334"/>
                  <a:pt x="6427" y="10256"/>
                  <a:pt x="6921" y="9185"/>
                </a:cubicBezTo>
                <a:close/>
                <a:moveTo>
                  <a:pt x="8878" y="9721"/>
                </a:moveTo>
                <a:cubicBezTo>
                  <a:pt x="8885" y="9721"/>
                  <a:pt x="8885" y="9728"/>
                  <a:pt x="8885" y="9728"/>
                </a:cubicBezTo>
                <a:cubicBezTo>
                  <a:pt x="9478" y="10691"/>
                  <a:pt x="10020" y="11706"/>
                  <a:pt x="10506" y="12727"/>
                </a:cubicBezTo>
                <a:cubicBezTo>
                  <a:pt x="10755" y="13248"/>
                  <a:pt x="10978" y="13769"/>
                  <a:pt x="11206" y="14297"/>
                </a:cubicBezTo>
                <a:cubicBezTo>
                  <a:pt x="11277" y="14461"/>
                  <a:pt x="11884" y="15758"/>
                  <a:pt x="11448" y="15758"/>
                </a:cubicBezTo>
                <a:cubicBezTo>
                  <a:pt x="11406" y="15758"/>
                  <a:pt x="11354" y="15746"/>
                  <a:pt x="11291" y="15720"/>
                </a:cubicBezTo>
                <a:cubicBezTo>
                  <a:pt x="11163" y="15662"/>
                  <a:pt x="10962" y="15391"/>
                  <a:pt x="10849" y="15283"/>
                </a:cubicBezTo>
                <a:cubicBezTo>
                  <a:pt x="10619" y="15069"/>
                  <a:pt x="10455" y="14827"/>
                  <a:pt x="10299" y="14563"/>
                </a:cubicBezTo>
                <a:cubicBezTo>
                  <a:pt x="10006" y="14049"/>
                  <a:pt x="9735" y="13519"/>
                  <a:pt x="9492" y="12978"/>
                </a:cubicBezTo>
                <a:cubicBezTo>
                  <a:pt x="9034" y="11963"/>
                  <a:pt x="8684" y="10899"/>
                  <a:pt x="8407" y="9821"/>
                </a:cubicBezTo>
                <a:lnTo>
                  <a:pt x="8407" y="9821"/>
                </a:lnTo>
                <a:cubicBezTo>
                  <a:pt x="8418" y="9821"/>
                  <a:pt x="8430" y="9821"/>
                  <a:pt x="8441" y="9821"/>
                </a:cubicBezTo>
                <a:cubicBezTo>
                  <a:pt x="8593" y="9821"/>
                  <a:pt x="8744" y="9780"/>
                  <a:pt x="8878" y="9721"/>
                </a:cubicBezTo>
                <a:close/>
                <a:moveTo>
                  <a:pt x="7442" y="9570"/>
                </a:moveTo>
                <a:cubicBezTo>
                  <a:pt x="7613" y="9656"/>
                  <a:pt x="7791" y="9721"/>
                  <a:pt x="7978" y="9756"/>
                </a:cubicBezTo>
                <a:cubicBezTo>
                  <a:pt x="8071" y="10777"/>
                  <a:pt x="8242" y="11785"/>
                  <a:pt x="8306" y="12813"/>
                </a:cubicBezTo>
                <a:cubicBezTo>
                  <a:pt x="8342" y="13320"/>
                  <a:pt x="8364" y="13819"/>
                  <a:pt x="8371" y="14326"/>
                </a:cubicBezTo>
                <a:cubicBezTo>
                  <a:pt x="8377" y="14594"/>
                  <a:pt x="8496" y="15867"/>
                  <a:pt x="8085" y="15867"/>
                </a:cubicBezTo>
                <a:cubicBezTo>
                  <a:pt x="8056" y="15867"/>
                  <a:pt x="8026" y="15861"/>
                  <a:pt x="7992" y="15848"/>
                </a:cubicBezTo>
                <a:cubicBezTo>
                  <a:pt x="7721" y="15740"/>
                  <a:pt x="7606" y="15111"/>
                  <a:pt x="7570" y="14870"/>
                </a:cubicBezTo>
                <a:cubicBezTo>
                  <a:pt x="7534" y="14633"/>
                  <a:pt x="7521" y="14398"/>
                  <a:pt x="7498" y="14162"/>
                </a:cubicBezTo>
                <a:cubicBezTo>
                  <a:pt x="7464" y="13684"/>
                  <a:pt x="7435" y="13212"/>
                  <a:pt x="7413" y="12734"/>
                </a:cubicBezTo>
                <a:cubicBezTo>
                  <a:pt x="7378" y="11692"/>
                  <a:pt x="7336" y="10606"/>
                  <a:pt x="7442" y="9570"/>
                </a:cubicBezTo>
                <a:close/>
                <a:moveTo>
                  <a:pt x="9418" y="0"/>
                </a:moveTo>
                <a:cubicBezTo>
                  <a:pt x="9388" y="0"/>
                  <a:pt x="9357" y="17"/>
                  <a:pt x="9341" y="45"/>
                </a:cubicBezTo>
                <a:cubicBezTo>
                  <a:pt x="8835" y="938"/>
                  <a:pt x="8513" y="1937"/>
                  <a:pt x="8355" y="2951"/>
                </a:cubicBezTo>
                <a:cubicBezTo>
                  <a:pt x="8285" y="3407"/>
                  <a:pt x="8249" y="3872"/>
                  <a:pt x="8256" y="4336"/>
                </a:cubicBezTo>
                <a:cubicBezTo>
                  <a:pt x="8256" y="4622"/>
                  <a:pt x="8278" y="4907"/>
                  <a:pt x="8263" y="5193"/>
                </a:cubicBezTo>
                <a:cubicBezTo>
                  <a:pt x="8263" y="5279"/>
                  <a:pt x="8249" y="5322"/>
                  <a:pt x="8249" y="5365"/>
                </a:cubicBezTo>
                <a:lnTo>
                  <a:pt x="8235" y="5365"/>
                </a:lnTo>
                <a:lnTo>
                  <a:pt x="8235" y="5329"/>
                </a:lnTo>
                <a:cubicBezTo>
                  <a:pt x="7999" y="4357"/>
                  <a:pt x="7593" y="3387"/>
                  <a:pt x="7164" y="2487"/>
                </a:cubicBezTo>
                <a:cubicBezTo>
                  <a:pt x="6955" y="2054"/>
                  <a:pt x="6584" y="985"/>
                  <a:pt x="5983" y="985"/>
                </a:cubicBezTo>
                <a:cubicBezTo>
                  <a:pt x="5967" y="985"/>
                  <a:pt x="5951" y="986"/>
                  <a:pt x="5935" y="987"/>
                </a:cubicBezTo>
                <a:cubicBezTo>
                  <a:pt x="5899" y="994"/>
                  <a:pt x="5863" y="1015"/>
                  <a:pt x="5856" y="1051"/>
                </a:cubicBezTo>
                <a:cubicBezTo>
                  <a:pt x="5735" y="1765"/>
                  <a:pt x="6021" y="2530"/>
                  <a:pt x="6264" y="3186"/>
                </a:cubicBezTo>
                <a:cubicBezTo>
                  <a:pt x="6571" y="4007"/>
                  <a:pt x="6950" y="4821"/>
                  <a:pt x="7378" y="5586"/>
                </a:cubicBezTo>
                <a:cubicBezTo>
                  <a:pt x="7320" y="5615"/>
                  <a:pt x="7264" y="5651"/>
                  <a:pt x="7214" y="5678"/>
                </a:cubicBezTo>
                <a:cubicBezTo>
                  <a:pt x="6449" y="4521"/>
                  <a:pt x="5656" y="3371"/>
                  <a:pt x="4857" y="2237"/>
                </a:cubicBezTo>
                <a:cubicBezTo>
                  <a:pt x="4528" y="1772"/>
                  <a:pt x="4179" y="1315"/>
                  <a:pt x="3743" y="938"/>
                </a:cubicBezTo>
                <a:cubicBezTo>
                  <a:pt x="3604" y="816"/>
                  <a:pt x="3262" y="478"/>
                  <a:pt x="3000" y="478"/>
                </a:cubicBezTo>
                <a:cubicBezTo>
                  <a:pt x="2951" y="478"/>
                  <a:pt x="2905" y="489"/>
                  <a:pt x="2864" y="516"/>
                </a:cubicBezTo>
                <a:cubicBezTo>
                  <a:pt x="2043" y="1066"/>
                  <a:pt x="5056" y="4264"/>
                  <a:pt x="6335" y="5579"/>
                </a:cubicBezTo>
                <a:cubicBezTo>
                  <a:pt x="5699" y="5150"/>
                  <a:pt x="4979" y="4778"/>
                  <a:pt x="4285" y="4544"/>
                </a:cubicBezTo>
                <a:cubicBezTo>
                  <a:pt x="3865" y="4400"/>
                  <a:pt x="3421" y="4300"/>
                  <a:pt x="2972" y="4264"/>
                </a:cubicBezTo>
                <a:cubicBezTo>
                  <a:pt x="2819" y="4249"/>
                  <a:pt x="2582" y="4204"/>
                  <a:pt x="2365" y="4204"/>
                </a:cubicBezTo>
                <a:cubicBezTo>
                  <a:pt x="2195" y="4204"/>
                  <a:pt x="2038" y="4231"/>
                  <a:pt x="1944" y="4322"/>
                </a:cubicBezTo>
                <a:cubicBezTo>
                  <a:pt x="1928" y="4336"/>
                  <a:pt x="1921" y="4372"/>
                  <a:pt x="1928" y="4393"/>
                </a:cubicBezTo>
                <a:cubicBezTo>
                  <a:pt x="2165" y="5035"/>
                  <a:pt x="3085" y="5464"/>
                  <a:pt x="3678" y="5694"/>
                </a:cubicBezTo>
                <a:cubicBezTo>
                  <a:pt x="4578" y="6043"/>
                  <a:pt x="5543" y="6172"/>
                  <a:pt x="6443" y="6521"/>
                </a:cubicBezTo>
                <a:lnTo>
                  <a:pt x="6449" y="6521"/>
                </a:lnTo>
                <a:cubicBezTo>
                  <a:pt x="6436" y="6542"/>
                  <a:pt x="6427" y="6557"/>
                  <a:pt x="6420" y="6578"/>
                </a:cubicBezTo>
                <a:cubicBezTo>
                  <a:pt x="5772" y="6429"/>
                  <a:pt x="5043" y="6353"/>
                  <a:pt x="4325" y="6353"/>
                </a:cubicBezTo>
                <a:cubicBezTo>
                  <a:pt x="3768" y="6353"/>
                  <a:pt x="3217" y="6399"/>
                  <a:pt x="2715" y="6492"/>
                </a:cubicBezTo>
                <a:cubicBezTo>
                  <a:pt x="2014" y="6628"/>
                  <a:pt x="1457" y="7006"/>
                  <a:pt x="801" y="7264"/>
                </a:cubicBezTo>
                <a:cubicBezTo>
                  <a:pt x="543" y="7365"/>
                  <a:pt x="187" y="7507"/>
                  <a:pt x="79" y="7800"/>
                </a:cubicBezTo>
                <a:cubicBezTo>
                  <a:pt x="0" y="8021"/>
                  <a:pt x="122" y="8213"/>
                  <a:pt x="336" y="8285"/>
                </a:cubicBezTo>
                <a:cubicBezTo>
                  <a:pt x="398" y="8305"/>
                  <a:pt x="465" y="8313"/>
                  <a:pt x="533" y="8313"/>
                </a:cubicBezTo>
                <a:cubicBezTo>
                  <a:pt x="732" y="8313"/>
                  <a:pt x="948" y="8249"/>
                  <a:pt x="1130" y="8249"/>
                </a:cubicBezTo>
                <a:cubicBezTo>
                  <a:pt x="1493" y="8242"/>
                  <a:pt x="1851" y="8249"/>
                  <a:pt x="2208" y="8199"/>
                </a:cubicBezTo>
                <a:cubicBezTo>
                  <a:pt x="3460" y="8020"/>
                  <a:pt x="4651" y="7535"/>
                  <a:pt x="5919" y="7535"/>
                </a:cubicBezTo>
                <a:cubicBezTo>
                  <a:pt x="6010" y="7535"/>
                  <a:pt x="6101" y="7538"/>
                  <a:pt x="6192" y="7543"/>
                </a:cubicBezTo>
                <a:lnTo>
                  <a:pt x="6192" y="7635"/>
                </a:lnTo>
                <a:cubicBezTo>
                  <a:pt x="4986" y="7827"/>
                  <a:pt x="3822" y="8120"/>
                  <a:pt x="2693" y="8614"/>
                </a:cubicBezTo>
                <a:cubicBezTo>
                  <a:pt x="2172" y="8842"/>
                  <a:pt x="1637" y="9092"/>
                  <a:pt x="1172" y="9421"/>
                </a:cubicBezTo>
                <a:cubicBezTo>
                  <a:pt x="915" y="9606"/>
                  <a:pt x="358" y="9999"/>
                  <a:pt x="401" y="10378"/>
                </a:cubicBezTo>
                <a:cubicBezTo>
                  <a:pt x="434" y="10616"/>
                  <a:pt x="663" y="10680"/>
                  <a:pt x="870" y="10680"/>
                </a:cubicBezTo>
                <a:cubicBezTo>
                  <a:pt x="893" y="10680"/>
                  <a:pt x="914" y="10679"/>
                  <a:pt x="936" y="10678"/>
                </a:cubicBezTo>
                <a:cubicBezTo>
                  <a:pt x="1486" y="10635"/>
                  <a:pt x="2086" y="10342"/>
                  <a:pt x="2614" y="10163"/>
                </a:cubicBezTo>
                <a:cubicBezTo>
                  <a:pt x="3922" y="9713"/>
                  <a:pt x="5236" y="9221"/>
                  <a:pt x="6492" y="8635"/>
                </a:cubicBezTo>
                <a:cubicBezTo>
                  <a:pt x="6499" y="8657"/>
                  <a:pt x="6513" y="8677"/>
                  <a:pt x="6521" y="8693"/>
                </a:cubicBezTo>
                <a:cubicBezTo>
                  <a:pt x="5356" y="9514"/>
                  <a:pt x="4192" y="10342"/>
                  <a:pt x="3051" y="11205"/>
                </a:cubicBezTo>
                <a:cubicBezTo>
                  <a:pt x="2600" y="11548"/>
                  <a:pt x="2151" y="11913"/>
                  <a:pt x="1793" y="12355"/>
                </a:cubicBezTo>
                <a:cubicBezTo>
                  <a:pt x="1637" y="12549"/>
                  <a:pt x="1215" y="12991"/>
                  <a:pt x="1394" y="13255"/>
                </a:cubicBezTo>
                <a:cubicBezTo>
                  <a:pt x="1455" y="13345"/>
                  <a:pt x="1549" y="13386"/>
                  <a:pt x="1669" y="13386"/>
                </a:cubicBezTo>
                <a:cubicBezTo>
                  <a:pt x="2709" y="13386"/>
                  <a:pt x="5704" y="10288"/>
                  <a:pt x="6614" y="9327"/>
                </a:cubicBezTo>
                <a:lnTo>
                  <a:pt x="6614" y="9327"/>
                </a:lnTo>
                <a:cubicBezTo>
                  <a:pt x="6060" y="10599"/>
                  <a:pt x="3972" y="15506"/>
                  <a:pt x="5477" y="15506"/>
                </a:cubicBezTo>
                <a:cubicBezTo>
                  <a:pt x="5485" y="15506"/>
                  <a:pt x="5492" y="15506"/>
                  <a:pt x="5500" y="15506"/>
                </a:cubicBezTo>
                <a:cubicBezTo>
                  <a:pt x="5879" y="15497"/>
                  <a:pt x="6064" y="15098"/>
                  <a:pt x="6150" y="14784"/>
                </a:cubicBezTo>
                <a:cubicBezTo>
                  <a:pt x="6335" y="14155"/>
                  <a:pt x="6357" y="13483"/>
                  <a:pt x="6492" y="12841"/>
                </a:cubicBezTo>
                <a:cubicBezTo>
                  <a:pt x="6707" y="11792"/>
                  <a:pt x="7178" y="10813"/>
                  <a:pt x="7234" y="9749"/>
                </a:cubicBezTo>
                <a:lnTo>
                  <a:pt x="7234" y="9749"/>
                </a:lnTo>
                <a:cubicBezTo>
                  <a:pt x="7257" y="10984"/>
                  <a:pt x="7185" y="12213"/>
                  <a:pt x="7264" y="13449"/>
                </a:cubicBezTo>
                <a:cubicBezTo>
                  <a:pt x="7300" y="14040"/>
                  <a:pt x="7300" y="14662"/>
                  <a:pt x="7456" y="15233"/>
                </a:cubicBezTo>
                <a:cubicBezTo>
                  <a:pt x="7526" y="15484"/>
                  <a:pt x="7779" y="16150"/>
                  <a:pt x="8137" y="16150"/>
                </a:cubicBezTo>
                <a:cubicBezTo>
                  <a:pt x="8146" y="16150"/>
                  <a:pt x="8154" y="16149"/>
                  <a:pt x="8163" y="16148"/>
                </a:cubicBezTo>
                <a:cubicBezTo>
                  <a:pt x="8842" y="16076"/>
                  <a:pt x="8549" y="14112"/>
                  <a:pt x="8535" y="13756"/>
                </a:cubicBezTo>
                <a:cubicBezTo>
                  <a:pt x="8484" y="12441"/>
                  <a:pt x="8420" y="11049"/>
                  <a:pt x="8091" y="9771"/>
                </a:cubicBezTo>
                <a:lnTo>
                  <a:pt x="8091" y="9771"/>
                </a:lnTo>
                <a:cubicBezTo>
                  <a:pt x="8114" y="9778"/>
                  <a:pt x="8127" y="9778"/>
                  <a:pt x="8141" y="9778"/>
                </a:cubicBezTo>
                <a:cubicBezTo>
                  <a:pt x="8177" y="9785"/>
                  <a:pt x="8206" y="9792"/>
                  <a:pt x="8235" y="9798"/>
                </a:cubicBezTo>
                <a:cubicBezTo>
                  <a:pt x="8549" y="11163"/>
                  <a:pt x="9034" y="12484"/>
                  <a:pt x="9663" y="13740"/>
                </a:cubicBezTo>
                <a:cubicBezTo>
                  <a:pt x="9941" y="14290"/>
                  <a:pt x="10220" y="14926"/>
                  <a:pt x="10678" y="15355"/>
                </a:cubicBezTo>
                <a:cubicBezTo>
                  <a:pt x="10841" y="15512"/>
                  <a:pt x="11171" y="15981"/>
                  <a:pt x="11477" y="15981"/>
                </a:cubicBezTo>
                <a:cubicBezTo>
                  <a:pt x="11530" y="15981"/>
                  <a:pt x="11583" y="15967"/>
                  <a:pt x="11634" y="15934"/>
                </a:cubicBezTo>
                <a:cubicBezTo>
                  <a:pt x="11855" y="15790"/>
                  <a:pt x="11805" y="15427"/>
                  <a:pt x="11756" y="15206"/>
                </a:cubicBezTo>
                <a:cubicBezTo>
                  <a:pt x="11612" y="14584"/>
                  <a:pt x="11235" y="13948"/>
                  <a:pt x="10969" y="13370"/>
                </a:cubicBezTo>
                <a:cubicBezTo>
                  <a:pt x="10385" y="12085"/>
                  <a:pt x="9706" y="10878"/>
                  <a:pt x="8941" y="9692"/>
                </a:cubicBezTo>
                <a:cubicBezTo>
                  <a:pt x="9049" y="9636"/>
                  <a:pt x="9156" y="9564"/>
                  <a:pt x="9248" y="9485"/>
                </a:cubicBezTo>
                <a:cubicBezTo>
                  <a:pt x="10098" y="10606"/>
                  <a:pt x="10948" y="11720"/>
                  <a:pt x="11835" y="12813"/>
                </a:cubicBezTo>
                <a:cubicBezTo>
                  <a:pt x="12191" y="13255"/>
                  <a:pt x="12570" y="13691"/>
                  <a:pt x="13019" y="14033"/>
                </a:cubicBezTo>
                <a:cubicBezTo>
                  <a:pt x="13183" y="14157"/>
                  <a:pt x="13513" y="14455"/>
                  <a:pt x="13773" y="14455"/>
                </a:cubicBezTo>
                <a:cubicBezTo>
                  <a:pt x="13831" y="14455"/>
                  <a:pt x="13886" y="14440"/>
                  <a:pt x="13934" y="14405"/>
                </a:cubicBezTo>
                <a:cubicBezTo>
                  <a:pt x="14854" y="13740"/>
                  <a:pt x="10319" y="9749"/>
                  <a:pt x="9634" y="9135"/>
                </a:cubicBezTo>
                <a:cubicBezTo>
                  <a:pt x="9792" y="8971"/>
                  <a:pt x="9927" y="8785"/>
                  <a:pt x="10035" y="8592"/>
                </a:cubicBezTo>
                <a:cubicBezTo>
                  <a:pt x="11098" y="9428"/>
                  <a:pt x="12134" y="10328"/>
                  <a:pt x="13269" y="11070"/>
                </a:cubicBezTo>
                <a:cubicBezTo>
                  <a:pt x="13720" y="11370"/>
                  <a:pt x="14205" y="11627"/>
                  <a:pt x="14733" y="11769"/>
                </a:cubicBezTo>
                <a:cubicBezTo>
                  <a:pt x="14863" y="11801"/>
                  <a:pt x="15130" y="11882"/>
                  <a:pt x="15356" y="11882"/>
                </a:cubicBezTo>
                <a:cubicBezTo>
                  <a:pt x="15500" y="11882"/>
                  <a:pt x="15627" y="11849"/>
                  <a:pt x="15691" y="11749"/>
                </a:cubicBezTo>
                <a:cubicBezTo>
                  <a:pt x="15854" y="11492"/>
                  <a:pt x="15434" y="11099"/>
                  <a:pt x="15297" y="10942"/>
                </a:cubicBezTo>
                <a:cubicBezTo>
                  <a:pt x="14854" y="10434"/>
                  <a:pt x="14340" y="10006"/>
                  <a:pt x="13783" y="9627"/>
                </a:cubicBezTo>
                <a:cubicBezTo>
                  <a:pt x="12712" y="8914"/>
                  <a:pt x="11492" y="8414"/>
                  <a:pt x="10283" y="7965"/>
                </a:cubicBezTo>
                <a:cubicBezTo>
                  <a:pt x="10319" y="7836"/>
                  <a:pt x="10335" y="7699"/>
                  <a:pt x="10342" y="7563"/>
                </a:cubicBezTo>
                <a:lnTo>
                  <a:pt x="10349" y="7563"/>
                </a:lnTo>
                <a:cubicBezTo>
                  <a:pt x="11905" y="7821"/>
                  <a:pt x="13463" y="8222"/>
                  <a:pt x="15033" y="8350"/>
                </a:cubicBezTo>
                <a:cubicBezTo>
                  <a:pt x="15411" y="8384"/>
                  <a:pt x="15797" y="8342"/>
                  <a:pt x="16169" y="8436"/>
                </a:cubicBezTo>
                <a:cubicBezTo>
                  <a:pt x="16385" y="8488"/>
                  <a:pt x="16596" y="8588"/>
                  <a:pt x="16823" y="8588"/>
                </a:cubicBezTo>
                <a:cubicBezTo>
                  <a:pt x="16873" y="8588"/>
                  <a:pt x="16924" y="8583"/>
                  <a:pt x="16976" y="8571"/>
                </a:cubicBezTo>
                <a:cubicBezTo>
                  <a:pt x="17240" y="8506"/>
                  <a:pt x="17475" y="8278"/>
                  <a:pt x="17411" y="7985"/>
                </a:cubicBezTo>
                <a:cubicBezTo>
                  <a:pt x="17333" y="7635"/>
                  <a:pt x="16890" y="7500"/>
                  <a:pt x="16597" y="7407"/>
                </a:cubicBezTo>
                <a:cubicBezTo>
                  <a:pt x="15982" y="7200"/>
                  <a:pt x="15382" y="6993"/>
                  <a:pt x="14740" y="6893"/>
                </a:cubicBezTo>
                <a:cubicBezTo>
                  <a:pt x="14134" y="6795"/>
                  <a:pt x="13517" y="6754"/>
                  <a:pt x="12897" y="6754"/>
                </a:cubicBezTo>
                <a:cubicBezTo>
                  <a:pt x="12026" y="6754"/>
                  <a:pt x="11150" y="6836"/>
                  <a:pt x="10299" y="6957"/>
                </a:cubicBezTo>
                <a:cubicBezTo>
                  <a:pt x="10292" y="6943"/>
                  <a:pt x="10292" y="6936"/>
                  <a:pt x="10292" y="6928"/>
                </a:cubicBezTo>
                <a:cubicBezTo>
                  <a:pt x="11413" y="6578"/>
                  <a:pt x="12527" y="6179"/>
                  <a:pt x="13648" y="5807"/>
                </a:cubicBezTo>
                <a:cubicBezTo>
                  <a:pt x="13919" y="5714"/>
                  <a:pt x="15375" y="5229"/>
                  <a:pt x="14890" y="4715"/>
                </a:cubicBezTo>
                <a:cubicBezTo>
                  <a:pt x="14813" y="4635"/>
                  <a:pt x="14654" y="4611"/>
                  <a:pt x="14486" y="4611"/>
                </a:cubicBezTo>
                <a:cubicBezTo>
                  <a:pt x="14295" y="4611"/>
                  <a:pt x="14093" y="4642"/>
                  <a:pt x="13991" y="4657"/>
                </a:cubicBezTo>
                <a:cubicBezTo>
                  <a:pt x="13562" y="4722"/>
                  <a:pt x="13147" y="4880"/>
                  <a:pt x="12741" y="5029"/>
                </a:cubicBezTo>
                <a:cubicBezTo>
                  <a:pt x="11799" y="5394"/>
                  <a:pt x="10834" y="5736"/>
                  <a:pt x="9920" y="6185"/>
                </a:cubicBezTo>
                <a:cubicBezTo>
                  <a:pt x="9913" y="6172"/>
                  <a:pt x="9906" y="6165"/>
                  <a:pt x="9898" y="6156"/>
                </a:cubicBezTo>
                <a:cubicBezTo>
                  <a:pt x="11149" y="5394"/>
                  <a:pt x="12419" y="4643"/>
                  <a:pt x="13626" y="3822"/>
                </a:cubicBezTo>
                <a:cubicBezTo>
                  <a:pt x="14162" y="3457"/>
                  <a:pt x="14676" y="3037"/>
                  <a:pt x="15125" y="2573"/>
                </a:cubicBezTo>
                <a:cubicBezTo>
                  <a:pt x="15276" y="2415"/>
                  <a:pt x="15639" y="2108"/>
                  <a:pt x="15497" y="1851"/>
                </a:cubicBezTo>
                <a:cubicBezTo>
                  <a:pt x="15438" y="1747"/>
                  <a:pt x="15346" y="1708"/>
                  <a:pt x="15240" y="1708"/>
                </a:cubicBezTo>
                <a:cubicBezTo>
                  <a:pt x="14975" y="1708"/>
                  <a:pt x="14622" y="1951"/>
                  <a:pt x="14469" y="2022"/>
                </a:cubicBezTo>
                <a:cubicBezTo>
                  <a:pt x="13848" y="2300"/>
                  <a:pt x="13283" y="2629"/>
                  <a:pt x="12748" y="3058"/>
                </a:cubicBezTo>
                <a:cubicBezTo>
                  <a:pt x="11848" y="3772"/>
                  <a:pt x="10962" y="4514"/>
                  <a:pt x="10098" y="5279"/>
                </a:cubicBezTo>
                <a:cubicBezTo>
                  <a:pt x="11027" y="3971"/>
                  <a:pt x="12863" y="1251"/>
                  <a:pt x="12241" y="980"/>
                </a:cubicBezTo>
                <a:cubicBezTo>
                  <a:pt x="12211" y="967"/>
                  <a:pt x="12180" y="961"/>
                  <a:pt x="12150" y="961"/>
                </a:cubicBezTo>
                <a:cubicBezTo>
                  <a:pt x="11950" y="961"/>
                  <a:pt x="11751" y="1218"/>
                  <a:pt x="11634" y="1330"/>
                </a:cubicBezTo>
                <a:cubicBezTo>
                  <a:pt x="11235" y="1736"/>
                  <a:pt x="10856" y="2151"/>
                  <a:pt x="10527" y="2622"/>
                </a:cubicBezTo>
                <a:cubicBezTo>
                  <a:pt x="9920" y="3500"/>
                  <a:pt x="9413" y="4537"/>
                  <a:pt x="9228" y="5599"/>
                </a:cubicBezTo>
                <a:cubicBezTo>
                  <a:pt x="9192" y="5579"/>
                  <a:pt x="9163" y="5565"/>
                  <a:pt x="9127" y="5550"/>
                </a:cubicBezTo>
                <a:cubicBezTo>
                  <a:pt x="9505" y="4643"/>
                  <a:pt x="9692" y="3658"/>
                  <a:pt x="9778" y="2679"/>
                </a:cubicBezTo>
                <a:cubicBezTo>
                  <a:pt x="9841" y="1822"/>
                  <a:pt x="9941" y="800"/>
                  <a:pt x="9478" y="38"/>
                </a:cubicBezTo>
                <a:cubicBezTo>
                  <a:pt x="9465" y="12"/>
                  <a:pt x="9442" y="0"/>
                  <a:pt x="94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 name="Google Shape;94;p7"/>
          <p:cNvGrpSpPr/>
          <p:nvPr/>
        </p:nvGrpSpPr>
        <p:grpSpPr>
          <a:xfrm rot="2700000">
            <a:off x="7892630" y="-600510"/>
            <a:ext cx="2094786" cy="1797013"/>
            <a:chOff x="3242763" y="3032968"/>
            <a:chExt cx="449637" cy="385709"/>
          </a:xfrm>
        </p:grpSpPr>
        <p:sp>
          <p:nvSpPr>
            <p:cNvPr id="95" name="Google Shape;95;p7"/>
            <p:cNvSpPr/>
            <p:nvPr/>
          </p:nvSpPr>
          <p:spPr>
            <a:xfrm>
              <a:off x="3316938" y="3124158"/>
              <a:ext cx="375461" cy="211177"/>
            </a:xfrm>
            <a:custGeom>
              <a:avLst/>
              <a:gdLst/>
              <a:ahLst/>
              <a:cxnLst/>
              <a:rect l="l" t="t" r="r" b="b"/>
              <a:pathLst>
                <a:path w="19088" h="10736" extrusionOk="0">
                  <a:moveTo>
                    <a:pt x="18555" y="1"/>
                  </a:moveTo>
                  <a:cubicBezTo>
                    <a:pt x="17430" y="1"/>
                    <a:pt x="14656" y="108"/>
                    <a:pt x="11526" y="1039"/>
                  </a:cubicBezTo>
                  <a:cubicBezTo>
                    <a:pt x="7776" y="2153"/>
                    <a:pt x="2727" y="4715"/>
                    <a:pt x="0" y="10578"/>
                  </a:cubicBezTo>
                  <a:lnTo>
                    <a:pt x="334" y="10736"/>
                  </a:lnTo>
                  <a:cubicBezTo>
                    <a:pt x="2999" y="5001"/>
                    <a:pt x="7947" y="2487"/>
                    <a:pt x="11619" y="1395"/>
                  </a:cubicBezTo>
                  <a:cubicBezTo>
                    <a:pt x="14724" y="469"/>
                    <a:pt x="17478" y="365"/>
                    <a:pt x="18569" y="365"/>
                  </a:cubicBezTo>
                  <a:cubicBezTo>
                    <a:pt x="18883" y="365"/>
                    <a:pt x="19059" y="374"/>
                    <a:pt x="19067" y="374"/>
                  </a:cubicBezTo>
                  <a:lnTo>
                    <a:pt x="19088" y="10"/>
                  </a:lnTo>
                  <a:cubicBezTo>
                    <a:pt x="19079" y="10"/>
                    <a:pt x="18891" y="1"/>
                    <a:pt x="185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7"/>
            <p:cNvSpPr/>
            <p:nvPr/>
          </p:nvSpPr>
          <p:spPr>
            <a:xfrm>
              <a:off x="3485195" y="3129096"/>
              <a:ext cx="148922" cy="148174"/>
            </a:xfrm>
            <a:custGeom>
              <a:avLst/>
              <a:gdLst/>
              <a:ahLst/>
              <a:cxnLst/>
              <a:rect l="l" t="t" r="r" b="b"/>
              <a:pathLst>
                <a:path w="7571" h="7533" extrusionOk="0">
                  <a:moveTo>
                    <a:pt x="7570" y="1"/>
                  </a:moveTo>
                  <a:cubicBezTo>
                    <a:pt x="7570" y="1"/>
                    <a:pt x="0" y="4608"/>
                    <a:pt x="2036" y="7114"/>
                  </a:cubicBezTo>
                  <a:cubicBezTo>
                    <a:pt x="2271" y="7404"/>
                    <a:pt x="2526" y="7532"/>
                    <a:pt x="2792" y="7532"/>
                  </a:cubicBezTo>
                  <a:cubicBezTo>
                    <a:pt x="4832" y="7532"/>
                    <a:pt x="7570" y="1"/>
                    <a:pt x="7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7"/>
            <p:cNvSpPr/>
            <p:nvPr/>
          </p:nvSpPr>
          <p:spPr>
            <a:xfrm>
              <a:off x="3449376" y="3032968"/>
              <a:ext cx="195697" cy="102048"/>
            </a:xfrm>
            <a:custGeom>
              <a:avLst/>
              <a:gdLst/>
              <a:ahLst/>
              <a:cxnLst/>
              <a:rect l="l" t="t" r="r" b="b"/>
              <a:pathLst>
                <a:path w="9949" h="5188" extrusionOk="0">
                  <a:moveTo>
                    <a:pt x="3390" y="1"/>
                  </a:moveTo>
                  <a:cubicBezTo>
                    <a:pt x="2971" y="1"/>
                    <a:pt x="2591" y="139"/>
                    <a:pt x="2272" y="461"/>
                  </a:cubicBezTo>
                  <a:cubicBezTo>
                    <a:pt x="1" y="2761"/>
                    <a:pt x="9948" y="5188"/>
                    <a:pt x="9948" y="5188"/>
                  </a:cubicBezTo>
                  <a:cubicBezTo>
                    <a:pt x="9948" y="5188"/>
                    <a:pt x="5954" y="1"/>
                    <a:pt x="33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7"/>
            <p:cNvSpPr/>
            <p:nvPr/>
          </p:nvSpPr>
          <p:spPr>
            <a:xfrm>
              <a:off x="3414383" y="3162948"/>
              <a:ext cx="100120" cy="152442"/>
            </a:xfrm>
            <a:custGeom>
              <a:avLst/>
              <a:gdLst/>
              <a:ahLst/>
              <a:cxnLst/>
              <a:rect l="l" t="t" r="r" b="b"/>
              <a:pathLst>
                <a:path w="5090" h="7750" extrusionOk="0">
                  <a:moveTo>
                    <a:pt x="4736" y="1"/>
                  </a:moveTo>
                  <a:cubicBezTo>
                    <a:pt x="4736" y="1"/>
                    <a:pt x="1" y="6100"/>
                    <a:pt x="2572" y="7585"/>
                  </a:cubicBezTo>
                  <a:cubicBezTo>
                    <a:pt x="2767" y="7697"/>
                    <a:pt x="2945" y="7749"/>
                    <a:pt x="3107" y="7749"/>
                  </a:cubicBezTo>
                  <a:cubicBezTo>
                    <a:pt x="5089" y="7749"/>
                    <a:pt x="4736" y="1"/>
                    <a:pt x="47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7"/>
            <p:cNvSpPr/>
            <p:nvPr/>
          </p:nvSpPr>
          <p:spPr>
            <a:xfrm>
              <a:off x="3375220" y="3196662"/>
              <a:ext cx="71697" cy="127914"/>
            </a:xfrm>
            <a:custGeom>
              <a:avLst/>
              <a:gdLst/>
              <a:ahLst/>
              <a:cxnLst/>
              <a:rect l="l" t="t" r="r" b="b"/>
              <a:pathLst>
                <a:path w="3645" h="6503" extrusionOk="0">
                  <a:moveTo>
                    <a:pt x="3413" y="1"/>
                  </a:moveTo>
                  <a:lnTo>
                    <a:pt x="3413" y="1"/>
                  </a:lnTo>
                  <a:cubicBezTo>
                    <a:pt x="3413" y="1"/>
                    <a:pt x="0" y="5336"/>
                    <a:pt x="1843" y="6400"/>
                  </a:cubicBezTo>
                  <a:cubicBezTo>
                    <a:pt x="1964" y="6470"/>
                    <a:pt x="2076" y="6503"/>
                    <a:pt x="2180" y="6503"/>
                  </a:cubicBezTo>
                  <a:cubicBezTo>
                    <a:pt x="3644" y="6503"/>
                    <a:pt x="3413" y="1"/>
                    <a:pt x="34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7"/>
            <p:cNvSpPr/>
            <p:nvPr/>
          </p:nvSpPr>
          <p:spPr>
            <a:xfrm>
              <a:off x="3321423" y="3233071"/>
              <a:ext cx="71697" cy="127776"/>
            </a:xfrm>
            <a:custGeom>
              <a:avLst/>
              <a:gdLst/>
              <a:ahLst/>
              <a:cxnLst/>
              <a:rect l="l" t="t" r="r" b="b"/>
              <a:pathLst>
                <a:path w="3645" h="6496" extrusionOk="0">
                  <a:moveTo>
                    <a:pt x="3421" y="1"/>
                  </a:moveTo>
                  <a:cubicBezTo>
                    <a:pt x="3421" y="1"/>
                    <a:pt x="0" y="5334"/>
                    <a:pt x="1842" y="6392"/>
                  </a:cubicBezTo>
                  <a:cubicBezTo>
                    <a:pt x="1965" y="6463"/>
                    <a:pt x="2078" y="6496"/>
                    <a:pt x="2182" y="6496"/>
                  </a:cubicBezTo>
                  <a:cubicBezTo>
                    <a:pt x="3645" y="6496"/>
                    <a:pt x="3421" y="1"/>
                    <a:pt x="34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7"/>
            <p:cNvSpPr/>
            <p:nvPr/>
          </p:nvSpPr>
          <p:spPr>
            <a:xfrm>
              <a:off x="3242763" y="3254826"/>
              <a:ext cx="123213" cy="69612"/>
            </a:xfrm>
            <a:custGeom>
              <a:avLst/>
              <a:gdLst/>
              <a:ahLst/>
              <a:cxnLst/>
              <a:rect l="l" t="t" r="r" b="b"/>
              <a:pathLst>
                <a:path w="6264" h="3539" extrusionOk="0">
                  <a:moveTo>
                    <a:pt x="6263" y="0"/>
                  </a:moveTo>
                  <a:cubicBezTo>
                    <a:pt x="6263" y="0"/>
                    <a:pt x="1" y="958"/>
                    <a:pt x="420" y="3042"/>
                  </a:cubicBezTo>
                  <a:cubicBezTo>
                    <a:pt x="492" y="3393"/>
                    <a:pt x="705" y="3539"/>
                    <a:pt x="1011" y="3539"/>
                  </a:cubicBezTo>
                  <a:cubicBezTo>
                    <a:pt x="2517" y="3539"/>
                    <a:pt x="6263" y="0"/>
                    <a:pt x="62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7"/>
            <p:cNvSpPr/>
            <p:nvPr/>
          </p:nvSpPr>
          <p:spPr>
            <a:xfrm>
              <a:off x="3309051" y="3150418"/>
              <a:ext cx="155216" cy="40815"/>
            </a:xfrm>
            <a:custGeom>
              <a:avLst/>
              <a:gdLst/>
              <a:ahLst/>
              <a:cxnLst/>
              <a:rect l="l" t="t" r="r" b="b"/>
              <a:pathLst>
                <a:path w="7891" h="2075" extrusionOk="0">
                  <a:moveTo>
                    <a:pt x="2247" y="0"/>
                  </a:moveTo>
                  <a:cubicBezTo>
                    <a:pt x="1311" y="0"/>
                    <a:pt x="564" y="238"/>
                    <a:pt x="322" y="910"/>
                  </a:cubicBezTo>
                  <a:cubicBezTo>
                    <a:pt x="0" y="1802"/>
                    <a:pt x="1067" y="2075"/>
                    <a:pt x="2494" y="2075"/>
                  </a:cubicBezTo>
                  <a:cubicBezTo>
                    <a:pt x="4744" y="2075"/>
                    <a:pt x="7891" y="1395"/>
                    <a:pt x="7891" y="1395"/>
                  </a:cubicBezTo>
                  <a:cubicBezTo>
                    <a:pt x="7891" y="1395"/>
                    <a:pt x="4514" y="0"/>
                    <a:pt x="22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7"/>
            <p:cNvSpPr/>
            <p:nvPr/>
          </p:nvSpPr>
          <p:spPr>
            <a:xfrm>
              <a:off x="3262157" y="3202740"/>
              <a:ext cx="134680" cy="35465"/>
            </a:xfrm>
            <a:custGeom>
              <a:avLst/>
              <a:gdLst/>
              <a:ahLst/>
              <a:cxnLst/>
              <a:rect l="l" t="t" r="r" b="b"/>
              <a:pathLst>
                <a:path w="6847" h="1803" extrusionOk="0">
                  <a:moveTo>
                    <a:pt x="1950" y="1"/>
                  </a:moveTo>
                  <a:cubicBezTo>
                    <a:pt x="1137" y="1"/>
                    <a:pt x="489" y="207"/>
                    <a:pt x="278" y="792"/>
                  </a:cubicBezTo>
                  <a:cubicBezTo>
                    <a:pt x="0" y="1565"/>
                    <a:pt x="927" y="1802"/>
                    <a:pt x="2166" y="1802"/>
                  </a:cubicBezTo>
                  <a:cubicBezTo>
                    <a:pt x="4119" y="1802"/>
                    <a:pt x="6847" y="1214"/>
                    <a:pt x="6847" y="1214"/>
                  </a:cubicBezTo>
                  <a:cubicBezTo>
                    <a:pt x="6847" y="1214"/>
                    <a:pt x="3918" y="1"/>
                    <a:pt x="19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7"/>
            <p:cNvSpPr/>
            <p:nvPr/>
          </p:nvSpPr>
          <p:spPr>
            <a:xfrm>
              <a:off x="3378977" y="3090798"/>
              <a:ext cx="190366" cy="53542"/>
            </a:xfrm>
            <a:custGeom>
              <a:avLst/>
              <a:gdLst/>
              <a:ahLst/>
              <a:cxnLst/>
              <a:rect l="l" t="t" r="r" b="b"/>
              <a:pathLst>
                <a:path w="9678" h="2722" extrusionOk="0">
                  <a:moveTo>
                    <a:pt x="2554" y="1"/>
                  </a:moveTo>
                  <a:cubicBezTo>
                    <a:pt x="1773" y="1"/>
                    <a:pt x="1150" y="227"/>
                    <a:pt x="845" y="813"/>
                  </a:cubicBezTo>
                  <a:cubicBezTo>
                    <a:pt x="0" y="2420"/>
                    <a:pt x="3662" y="2721"/>
                    <a:pt x="6527" y="2721"/>
                  </a:cubicBezTo>
                  <a:cubicBezTo>
                    <a:pt x="8246" y="2721"/>
                    <a:pt x="9678" y="2613"/>
                    <a:pt x="9678" y="2613"/>
                  </a:cubicBezTo>
                  <a:cubicBezTo>
                    <a:pt x="9678" y="2613"/>
                    <a:pt x="5207" y="1"/>
                    <a:pt x="2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7"/>
            <p:cNvSpPr/>
            <p:nvPr/>
          </p:nvSpPr>
          <p:spPr>
            <a:xfrm>
              <a:off x="3255233" y="3297392"/>
              <a:ext cx="85584" cy="121285"/>
            </a:xfrm>
            <a:custGeom>
              <a:avLst/>
              <a:gdLst/>
              <a:ahLst/>
              <a:cxnLst/>
              <a:rect l="l" t="t" r="r" b="b"/>
              <a:pathLst>
                <a:path w="4351" h="6166" extrusionOk="0">
                  <a:moveTo>
                    <a:pt x="4351" y="1"/>
                  </a:moveTo>
                  <a:cubicBezTo>
                    <a:pt x="4350" y="1"/>
                    <a:pt x="1" y="4606"/>
                    <a:pt x="1615" y="5992"/>
                  </a:cubicBezTo>
                  <a:cubicBezTo>
                    <a:pt x="1753" y="6111"/>
                    <a:pt x="1888" y="6166"/>
                    <a:pt x="2018" y="6166"/>
                  </a:cubicBezTo>
                  <a:cubicBezTo>
                    <a:pt x="3408" y="6166"/>
                    <a:pt x="4350" y="1"/>
                    <a:pt x="43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 name="Google Shape;106;p7"/>
          <p:cNvGrpSpPr/>
          <p:nvPr/>
        </p:nvGrpSpPr>
        <p:grpSpPr>
          <a:xfrm>
            <a:off x="8582554" y="32892"/>
            <a:ext cx="270040" cy="244665"/>
            <a:chOff x="3346266" y="1265304"/>
            <a:chExt cx="227307" cy="205965"/>
          </a:xfrm>
        </p:grpSpPr>
        <p:sp>
          <p:nvSpPr>
            <p:cNvPr id="107" name="Google Shape;107;p7"/>
            <p:cNvSpPr/>
            <p:nvPr/>
          </p:nvSpPr>
          <p:spPr>
            <a:xfrm>
              <a:off x="3453291" y="1265304"/>
              <a:ext cx="96540" cy="85505"/>
            </a:xfrm>
            <a:custGeom>
              <a:avLst/>
              <a:gdLst/>
              <a:ahLst/>
              <a:cxnLst/>
              <a:rect l="l" t="t" r="r" b="b"/>
              <a:pathLst>
                <a:path w="4908" h="4347" extrusionOk="0">
                  <a:moveTo>
                    <a:pt x="2812" y="0"/>
                  </a:moveTo>
                  <a:cubicBezTo>
                    <a:pt x="2073" y="0"/>
                    <a:pt x="1329" y="308"/>
                    <a:pt x="844" y="869"/>
                  </a:cubicBezTo>
                  <a:cubicBezTo>
                    <a:pt x="501" y="1261"/>
                    <a:pt x="287" y="1755"/>
                    <a:pt x="165" y="2262"/>
                  </a:cubicBezTo>
                  <a:cubicBezTo>
                    <a:pt x="1" y="2933"/>
                    <a:pt x="1" y="3697"/>
                    <a:pt x="422" y="4247"/>
                  </a:cubicBezTo>
                  <a:lnTo>
                    <a:pt x="1665" y="4346"/>
                  </a:lnTo>
                  <a:cubicBezTo>
                    <a:pt x="2765" y="4182"/>
                    <a:pt x="3787" y="3555"/>
                    <a:pt x="4429" y="2648"/>
                  </a:cubicBezTo>
                  <a:cubicBezTo>
                    <a:pt x="4700" y="2269"/>
                    <a:pt x="4908" y="1812"/>
                    <a:pt x="4836" y="1354"/>
                  </a:cubicBezTo>
                  <a:cubicBezTo>
                    <a:pt x="4757" y="855"/>
                    <a:pt x="4344" y="454"/>
                    <a:pt x="3886" y="240"/>
                  </a:cubicBezTo>
                  <a:cubicBezTo>
                    <a:pt x="3552" y="78"/>
                    <a:pt x="3183" y="0"/>
                    <a:pt x="2812"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7"/>
            <p:cNvSpPr/>
            <p:nvPr/>
          </p:nvSpPr>
          <p:spPr>
            <a:xfrm>
              <a:off x="3450360" y="1328858"/>
              <a:ext cx="123213" cy="97819"/>
            </a:xfrm>
            <a:custGeom>
              <a:avLst/>
              <a:gdLst/>
              <a:ahLst/>
              <a:cxnLst/>
              <a:rect l="l" t="t" r="r" b="b"/>
              <a:pathLst>
                <a:path w="6264" h="4973" extrusionOk="0">
                  <a:moveTo>
                    <a:pt x="3721" y="0"/>
                  </a:moveTo>
                  <a:cubicBezTo>
                    <a:pt x="2660" y="0"/>
                    <a:pt x="1594" y="482"/>
                    <a:pt x="921" y="1309"/>
                  </a:cubicBezTo>
                  <a:lnTo>
                    <a:pt x="1" y="2787"/>
                  </a:lnTo>
                  <a:cubicBezTo>
                    <a:pt x="201" y="3594"/>
                    <a:pt x="772" y="4308"/>
                    <a:pt x="1514" y="4672"/>
                  </a:cubicBezTo>
                  <a:cubicBezTo>
                    <a:pt x="1913" y="4871"/>
                    <a:pt x="2358" y="4972"/>
                    <a:pt x="2804" y="4972"/>
                  </a:cubicBezTo>
                  <a:cubicBezTo>
                    <a:pt x="3189" y="4972"/>
                    <a:pt x="3574" y="4896"/>
                    <a:pt x="3929" y="4744"/>
                  </a:cubicBezTo>
                  <a:cubicBezTo>
                    <a:pt x="4392" y="4536"/>
                    <a:pt x="4800" y="4216"/>
                    <a:pt x="5171" y="3858"/>
                  </a:cubicBezTo>
                  <a:cubicBezTo>
                    <a:pt x="5492" y="3537"/>
                    <a:pt x="5799" y="3188"/>
                    <a:pt x="5992" y="2773"/>
                  </a:cubicBezTo>
                  <a:cubicBezTo>
                    <a:pt x="6184" y="2358"/>
                    <a:pt x="6263" y="1880"/>
                    <a:pt x="6135" y="1438"/>
                  </a:cubicBezTo>
                  <a:cubicBezTo>
                    <a:pt x="5927" y="723"/>
                    <a:pt x="5214" y="259"/>
                    <a:pt x="4486" y="87"/>
                  </a:cubicBezTo>
                  <a:cubicBezTo>
                    <a:pt x="4235" y="29"/>
                    <a:pt x="3978" y="0"/>
                    <a:pt x="3721"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7"/>
            <p:cNvSpPr/>
            <p:nvPr/>
          </p:nvSpPr>
          <p:spPr>
            <a:xfrm>
              <a:off x="3372545" y="1368788"/>
              <a:ext cx="100160" cy="102481"/>
            </a:xfrm>
            <a:custGeom>
              <a:avLst/>
              <a:gdLst/>
              <a:ahLst/>
              <a:cxnLst/>
              <a:rect l="l" t="t" r="r" b="b"/>
              <a:pathLst>
                <a:path w="5092" h="5210" extrusionOk="0">
                  <a:moveTo>
                    <a:pt x="2306" y="1"/>
                  </a:moveTo>
                  <a:cubicBezTo>
                    <a:pt x="1564" y="271"/>
                    <a:pt x="892" y="779"/>
                    <a:pt x="500" y="1464"/>
                  </a:cubicBezTo>
                  <a:cubicBezTo>
                    <a:pt x="100" y="2150"/>
                    <a:pt x="1" y="3014"/>
                    <a:pt x="279" y="3756"/>
                  </a:cubicBezTo>
                  <a:cubicBezTo>
                    <a:pt x="565" y="4491"/>
                    <a:pt x="1250" y="5084"/>
                    <a:pt x="2035" y="5192"/>
                  </a:cubicBezTo>
                  <a:cubicBezTo>
                    <a:pt x="2124" y="5204"/>
                    <a:pt x="2212" y="5209"/>
                    <a:pt x="2301" y="5209"/>
                  </a:cubicBezTo>
                  <a:cubicBezTo>
                    <a:pt x="3026" y="5209"/>
                    <a:pt x="3739" y="4833"/>
                    <a:pt x="4250" y="4292"/>
                  </a:cubicBezTo>
                  <a:cubicBezTo>
                    <a:pt x="4748" y="3756"/>
                    <a:pt x="5091" y="3043"/>
                    <a:pt x="5091" y="2306"/>
                  </a:cubicBezTo>
                  <a:cubicBezTo>
                    <a:pt x="5084" y="1564"/>
                    <a:pt x="4714" y="822"/>
                    <a:pt x="4078" y="450"/>
                  </a:cubicBezTo>
                  <a:lnTo>
                    <a:pt x="2306" y="1"/>
                  </a:ln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7"/>
            <p:cNvSpPr/>
            <p:nvPr/>
          </p:nvSpPr>
          <p:spPr>
            <a:xfrm>
              <a:off x="3346266" y="1329369"/>
              <a:ext cx="93728" cy="73999"/>
            </a:xfrm>
            <a:custGeom>
              <a:avLst/>
              <a:gdLst/>
              <a:ahLst/>
              <a:cxnLst/>
              <a:rect l="l" t="t" r="r" b="b"/>
              <a:pathLst>
                <a:path w="4765" h="3762" extrusionOk="0">
                  <a:moveTo>
                    <a:pt x="2979" y="0"/>
                  </a:moveTo>
                  <a:cubicBezTo>
                    <a:pt x="2770" y="0"/>
                    <a:pt x="2560" y="25"/>
                    <a:pt x="2357" y="68"/>
                  </a:cubicBezTo>
                  <a:cubicBezTo>
                    <a:pt x="1858" y="176"/>
                    <a:pt x="1380" y="397"/>
                    <a:pt x="965" y="704"/>
                  </a:cubicBezTo>
                  <a:cubicBezTo>
                    <a:pt x="643" y="954"/>
                    <a:pt x="352" y="1261"/>
                    <a:pt x="194" y="1633"/>
                  </a:cubicBezTo>
                  <a:cubicBezTo>
                    <a:pt x="29" y="2012"/>
                    <a:pt x="0" y="2454"/>
                    <a:pt x="172" y="2819"/>
                  </a:cubicBezTo>
                  <a:cubicBezTo>
                    <a:pt x="372" y="3232"/>
                    <a:pt x="787" y="3504"/>
                    <a:pt x="1222" y="3640"/>
                  </a:cubicBezTo>
                  <a:cubicBezTo>
                    <a:pt x="1491" y="3724"/>
                    <a:pt x="1770" y="3762"/>
                    <a:pt x="2051" y="3762"/>
                  </a:cubicBezTo>
                  <a:cubicBezTo>
                    <a:pt x="2464" y="3762"/>
                    <a:pt x="2880" y="3679"/>
                    <a:pt x="3272" y="3539"/>
                  </a:cubicBezTo>
                  <a:cubicBezTo>
                    <a:pt x="3850" y="3333"/>
                    <a:pt x="4429" y="2954"/>
                    <a:pt x="4600" y="2361"/>
                  </a:cubicBezTo>
                  <a:lnTo>
                    <a:pt x="4765" y="1105"/>
                  </a:lnTo>
                  <a:cubicBezTo>
                    <a:pt x="4607" y="654"/>
                    <a:pt x="4221" y="305"/>
                    <a:pt x="3771" y="133"/>
                  </a:cubicBezTo>
                  <a:cubicBezTo>
                    <a:pt x="3518" y="41"/>
                    <a:pt x="3249" y="0"/>
                    <a:pt x="2979"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7"/>
            <p:cNvSpPr/>
            <p:nvPr/>
          </p:nvSpPr>
          <p:spPr>
            <a:xfrm>
              <a:off x="3382361" y="1274962"/>
              <a:ext cx="105943" cy="90659"/>
            </a:xfrm>
            <a:custGeom>
              <a:avLst/>
              <a:gdLst/>
              <a:ahLst/>
              <a:cxnLst/>
              <a:rect l="l" t="t" r="r" b="b"/>
              <a:pathLst>
                <a:path w="5386" h="4609" extrusionOk="0">
                  <a:moveTo>
                    <a:pt x="3027" y="0"/>
                  </a:moveTo>
                  <a:cubicBezTo>
                    <a:pt x="2544" y="0"/>
                    <a:pt x="2062" y="114"/>
                    <a:pt x="1636" y="342"/>
                  </a:cubicBezTo>
                  <a:cubicBezTo>
                    <a:pt x="923" y="714"/>
                    <a:pt x="373" y="1377"/>
                    <a:pt x="152" y="2148"/>
                  </a:cubicBezTo>
                  <a:cubicBezTo>
                    <a:pt x="37" y="2514"/>
                    <a:pt x="1" y="2913"/>
                    <a:pt x="116" y="3278"/>
                  </a:cubicBezTo>
                  <a:cubicBezTo>
                    <a:pt x="301" y="3898"/>
                    <a:pt x="887" y="4334"/>
                    <a:pt x="1507" y="4498"/>
                  </a:cubicBezTo>
                  <a:cubicBezTo>
                    <a:pt x="1795" y="4578"/>
                    <a:pt x="2092" y="4608"/>
                    <a:pt x="2391" y="4608"/>
                  </a:cubicBezTo>
                  <a:cubicBezTo>
                    <a:pt x="2738" y="4608"/>
                    <a:pt x="3087" y="4567"/>
                    <a:pt x="3429" y="4514"/>
                  </a:cubicBezTo>
                  <a:lnTo>
                    <a:pt x="4836" y="3071"/>
                  </a:lnTo>
                  <a:cubicBezTo>
                    <a:pt x="5122" y="2442"/>
                    <a:pt x="5386" y="1720"/>
                    <a:pt x="5115" y="1086"/>
                  </a:cubicBezTo>
                  <a:cubicBezTo>
                    <a:pt x="4914" y="621"/>
                    <a:pt x="4450" y="315"/>
                    <a:pt x="3972" y="150"/>
                  </a:cubicBezTo>
                  <a:cubicBezTo>
                    <a:pt x="3667" y="50"/>
                    <a:pt x="3347" y="0"/>
                    <a:pt x="3027"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7"/>
            <p:cNvSpPr/>
            <p:nvPr/>
          </p:nvSpPr>
          <p:spPr>
            <a:xfrm>
              <a:off x="3470148" y="1346167"/>
              <a:ext cx="72091" cy="10681"/>
            </a:xfrm>
            <a:custGeom>
              <a:avLst/>
              <a:gdLst/>
              <a:ahLst/>
              <a:cxnLst/>
              <a:rect l="l" t="t" r="r" b="b"/>
              <a:pathLst>
                <a:path w="3665" h="543" extrusionOk="0">
                  <a:moveTo>
                    <a:pt x="2380" y="1"/>
                  </a:moveTo>
                  <a:cubicBezTo>
                    <a:pt x="2314" y="1"/>
                    <a:pt x="2251" y="1"/>
                    <a:pt x="2186" y="8"/>
                  </a:cubicBezTo>
                  <a:cubicBezTo>
                    <a:pt x="1951" y="8"/>
                    <a:pt x="1715" y="21"/>
                    <a:pt x="1480" y="57"/>
                  </a:cubicBezTo>
                  <a:cubicBezTo>
                    <a:pt x="1243" y="86"/>
                    <a:pt x="1015" y="129"/>
                    <a:pt x="787" y="186"/>
                  </a:cubicBezTo>
                  <a:cubicBezTo>
                    <a:pt x="551" y="251"/>
                    <a:pt x="330" y="328"/>
                    <a:pt x="109" y="422"/>
                  </a:cubicBezTo>
                  <a:cubicBezTo>
                    <a:pt x="80" y="436"/>
                    <a:pt x="52" y="450"/>
                    <a:pt x="23" y="465"/>
                  </a:cubicBezTo>
                  <a:cubicBezTo>
                    <a:pt x="1" y="472"/>
                    <a:pt x="1" y="499"/>
                    <a:pt x="9" y="522"/>
                  </a:cubicBezTo>
                  <a:cubicBezTo>
                    <a:pt x="16" y="535"/>
                    <a:pt x="30" y="542"/>
                    <a:pt x="44" y="542"/>
                  </a:cubicBezTo>
                  <a:cubicBezTo>
                    <a:pt x="52" y="542"/>
                    <a:pt x="59" y="535"/>
                    <a:pt x="66" y="535"/>
                  </a:cubicBezTo>
                  <a:cubicBezTo>
                    <a:pt x="280" y="436"/>
                    <a:pt x="501" y="357"/>
                    <a:pt x="729" y="294"/>
                  </a:cubicBezTo>
                  <a:cubicBezTo>
                    <a:pt x="959" y="229"/>
                    <a:pt x="1187" y="179"/>
                    <a:pt x="1415" y="150"/>
                  </a:cubicBezTo>
                  <a:cubicBezTo>
                    <a:pt x="1644" y="114"/>
                    <a:pt x="1872" y="100"/>
                    <a:pt x="2109" y="93"/>
                  </a:cubicBezTo>
                  <a:cubicBezTo>
                    <a:pt x="2194" y="86"/>
                    <a:pt x="2287" y="86"/>
                    <a:pt x="2380" y="86"/>
                  </a:cubicBezTo>
                  <a:cubicBezTo>
                    <a:pt x="2522" y="86"/>
                    <a:pt x="2673" y="93"/>
                    <a:pt x="2815" y="100"/>
                  </a:cubicBezTo>
                  <a:cubicBezTo>
                    <a:pt x="3058" y="107"/>
                    <a:pt x="3293" y="122"/>
                    <a:pt x="3536" y="143"/>
                  </a:cubicBezTo>
                  <a:cubicBezTo>
                    <a:pt x="3566" y="150"/>
                    <a:pt x="3593" y="150"/>
                    <a:pt x="3622" y="150"/>
                  </a:cubicBezTo>
                  <a:lnTo>
                    <a:pt x="3629" y="150"/>
                  </a:lnTo>
                  <a:cubicBezTo>
                    <a:pt x="3651" y="150"/>
                    <a:pt x="3665" y="129"/>
                    <a:pt x="3665" y="107"/>
                  </a:cubicBezTo>
                  <a:cubicBezTo>
                    <a:pt x="3665" y="86"/>
                    <a:pt x="3651" y="71"/>
                    <a:pt x="3622" y="64"/>
                  </a:cubicBezTo>
                  <a:cubicBezTo>
                    <a:pt x="3379" y="44"/>
                    <a:pt x="3144" y="28"/>
                    <a:pt x="2901" y="14"/>
                  </a:cubicBezTo>
                  <a:cubicBezTo>
                    <a:pt x="2722" y="8"/>
                    <a:pt x="2551" y="1"/>
                    <a:pt x="238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7"/>
            <p:cNvSpPr/>
            <p:nvPr/>
          </p:nvSpPr>
          <p:spPr>
            <a:xfrm>
              <a:off x="3468909" y="1368080"/>
              <a:ext cx="53955" cy="12943"/>
            </a:xfrm>
            <a:custGeom>
              <a:avLst/>
              <a:gdLst/>
              <a:ahLst/>
              <a:cxnLst/>
              <a:rect l="l" t="t" r="r" b="b"/>
              <a:pathLst>
                <a:path w="2743" h="658" extrusionOk="0">
                  <a:moveTo>
                    <a:pt x="50" y="1"/>
                  </a:moveTo>
                  <a:cubicBezTo>
                    <a:pt x="21" y="1"/>
                    <a:pt x="0" y="21"/>
                    <a:pt x="7" y="44"/>
                  </a:cubicBezTo>
                  <a:cubicBezTo>
                    <a:pt x="7" y="64"/>
                    <a:pt x="21" y="86"/>
                    <a:pt x="50" y="86"/>
                  </a:cubicBezTo>
                  <a:cubicBezTo>
                    <a:pt x="221" y="86"/>
                    <a:pt x="400" y="100"/>
                    <a:pt x="578" y="114"/>
                  </a:cubicBezTo>
                  <a:cubicBezTo>
                    <a:pt x="758" y="136"/>
                    <a:pt x="921" y="157"/>
                    <a:pt x="1092" y="186"/>
                  </a:cubicBezTo>
                  <a:cubicBezTo>
                    <a:pt x="1272" y="215"/>
                    <a:pt x="1443" y="251"/>
                    <a:pt x="1615" y="294"/>
                  </a:cubicBezTo>
                  <a:cubicBezTo>
                    <a:pt x="1786" y="343"/>
                    <a:pt x="1958" y="386"/>
                    <a:pt x="2120" y="443"/>
                  </a:cubicBezTo>
                  <a:cubicBezTo>
                    <a:pt x="2292" y="499"/>
                    <a:pt x="2456" y="565"/>
                    <a:pt x="2621" y="628"/>
                  </a:cubicBezTo>
                  <a:cubicBezTo>
                    <a:pt x="2635" y="637"/>
                    <a:pt x="2657" y="650"/>
                    <a:pt x="2677" y="657"/>
                  </a:cubicBezTo>
                  <a:lnTo>
                    <a:pt x="2700" y="657"/>
                  </a:lnTo>
                  <a:cubicBezTo>
                    <a:pt x="2713" y="657"/>
                    <a:pt x="2729" y="657"/>
                    <a:pt x="2736" y="643"/>
                  </a:cubicBezTo>
                  <a:cubicBezTo>
                    <a:pt x="2742" y="621"/>
                    <a:pt x="2742" y="594"/>
                    <a:pt x="2720" y="578"/>
                  </a:cubicBezTo>
                  <a:cubicBezTo>
                    <a:pt x="2549" y="508"/>
                    <a:pt x="2386" y="443"/>
                    <a:pt x="2215" y="386"/>
                  </a:cubicBezTo>
                  <a:cubicBezTo>
                    <a:pt x="2050" y="328"/>
                    <a:pt x="1879" y="278"/>
                    <a:pt x="1707" y="229"/>
                  </a:cubicBezTo>
                  <a:cubicBezTo>
                    <a:pt x="1529" y="186"/>
                    <a:pt x="1358" y="150"/>
                    <a:pt x="1186" y="114"/>
                  </a:cubicBezTo>
                  <a:cubicBezTo>
                    <a:pt x="1006" y="86"/>
                    <a:pt x="828" y="57"/>
                    <a:pt x="650" y="37"/>
                  </a:cubicBezTo>
                  <a:cubicBezTo>
                    <a:pt x="472" y="21"/>
                    <a:pt x="293" y="8"/>
                    <a:pt x="115"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7"/>
            <p:cNvSpPr/>
            <p:nvPr/>
          </p:nvSpPr>
          <p:spPr>
            <a:xfrm>
              <a:off x="3461178" y="1370302"/>
              <a:ext cx="31216" cy="36567"/>
            </a:xfrm>
            <a:custGeom>
              <a:avLst/>
              <a:gdLst/>
              <a:ahLst/>
              <a:cxnLst/>
              <a:rect l="l" t="t" r="r" b="b"/>
              <a:pathLst>
                <a:path w="1587" h="1859" extrusionOk="0">
                  <a:moveTo>
                    <a:pt x="50" y="1"/>
                  </a:moveTo>
                  <a:cubicBezTo>
                    <a:pt x="37" y="1"/>
                    <a:pt x="28" y="9"/>
                    <a:pt x="21" y="16"/>
                  </a:cubicBezTo>
                  <a:cubicBezTo>
                    <a:pt x="1" y="37"/>
                    <a:pt x="1" y="59"/>
                    <a:pt x="21" y="80"/>
                  </a:cubicBezTo>
                  <a:cubicBezTo>
                    <a:pt x="114" y="194"/>
                    <a:pt x="215" y="309"/>
                    <a:pt x="308" y="422"/>
                  </a:cubicBezTo>
                  <a:cubicBezTo>
                    <a:pt x="407" y="537"/>
                    <a:pt x="500" y="652"/>
                    <a:pt x="601" y="765"/>
                  </a:cubicBezTo>
                  <a:cubicBezTo>
                    <a:pt x="693" y="880"/>
                    <a:pt x="793" y="995"/>
                    <a:pt x="885" y="1115"/>
                  </a:cubicBezTo>
                  <a:cubicBezTo>
                    <a:pt x="986" y="1230"/>
                    <a:pt x="1079" y="1345"/>
                    <a:pt x="1178" y="1458"/>
                  </a:cubicBezTo>
                  <a:cubicBezTo>
                    <a:pt x="1279" y="1572"/>
                    <a:pt x="1372" y="1687"/>
                    <a:pt x="1471" y="1800"/>
                  </a:cubicBezTo>
                  <a:cubicBezTo>
                    <a:pt x="1478" y="1816"/>
                    <a:pt x="1494" y="1830"/>
                    <a:pt x="1507" y="1843"/>
                  </a:cubicBezTo>
                  <a:cubicBezTo>
                    <a:pt x="1514" y="1852"/>
                    <a:pt x="1521" y="1859"/>
                    <a:pt x="1536" y="1859"/>
                  </a:cubicBezTo>
                  <a:cubicBezTo>
                    <a:pt x="1543" y="1859"/>
                    <a:pt x="1557" y="1852"/>
                    <a:pt x="1564" y="1843"/>
                  </a:cubicBezTo>
                  <a:cubicBezTo>
                    <a:pt x="1586" y="1823"/>
                    <a:pt x="1579" y="1800"/>
                    <a:pt x="1564" y="1787"/>
                  </a:cubicBezTo>
                  <a:cubicBezTo>
                    <a:pt x="1471" y="1665"/>
                    <a:pt x="1372" y="1552"/>
                    <a:pt x="1271" y="1437"/>
                  </a:cubicBezTo>
                  <a:cubicBezTo>
                    <a:pt x="1178" y="1322"/>
                    <a:pt x="1079" y="1209"/>
                    <a:pt x="986" y="1094"/>
                  </a:cubicBezTo>
                  <a:cubicBezTo>
                    <a:pt x="885" y="979"/>
                    <a:pt x="793" y="866"/>
                    <a:pt x="693" y="752"/>
                  </a:cubicBezTo>
                  <a:cubicBezTo>
                    <a:pt x="601" y="637"/>
                    <a:pt x="500" y="515"/>
                    <a:pt x="407" y="402"/>
                  </a:cubicBezTo>
                  <a:cubicBezTo>
                    <a:pt x="308" y="287"/>
                    <a:pt x="215" y="172"/>
                    <a:pt x="114" y="59"/>
                  </a:cubicBezTo>
                  <a:cubicBezTo>
                    <a:pt x="100" y="44"/>
                    <a:pt x="93" y="30"/>
                    <a:pt x="80" y="16"/>
                  </a:cubicBezTo>
                  <a:cubicBezTo>
                    <a:pt x="71" y="9"/>
                    <a:pt x="57"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7"/>
            <p:cNvSpPr/>
            <p:nvPr/>
          </p:nvSpPr>
          <p:spPr>
            <a:xfrm>
              <a:off x="3424100" y="1372840"/>
              <a:ext cx="10838" cy="6766"/>
            </a:xfrm>
            <a:custGeom>
              <a:avLst/>
              <a:gdLst/>
              <a:ahLst/>
              <a:cxnLst/>
              <a:rect l="l" t="t" r="r" b="b"/>
              <a:pathLst>
                <a:path w="551" h="344" extrusionOk="0">
                  <a:moveTo>
                    <a:pt x="479" y="0"/>
                  </a:moveTo>
                  <a:cubicBezTo>
                    <a:pt x="307" y="101"/>
                    <a:pt x="150" y="215"/>
                    <a:pt x="1" y="343"/>
                  </a:cubicBezTo>
                  <a:cubicBezTo>
                    <a:pt x="100" y="300"/>
                    <a:pt x="199" y="251"/>
                    <a:pt x="300" y="201"/>
                  </a:cubicBezTo>
                  <a:cubicBezTo>
                    <a:pt x="307" y="194"/>
                    <a:pt x="314" y="194"/>
                    <a:pt x="321" y="194"/>
                  </a:cubicBezTo>
                  <a:lnTo>
                    <a:pt x="336" y="194"/>
                  </a:lnTo>
                  <a:cubicBezTo>
                    <a:pt x="371" y="165"/>
                    <a:pt x="422" y="137"/>
                    <a:pt x="465" y="115"/>
                  </a:cubicBezTo>
                  <a:cubicBezTo>
                    <a:pt x="479" y="101"/>
                    <a:pt x="499" y="86"/>
                    <a:pt x="522" y="79"/>
                  </a:cubicBezTo>
                  <a:cubicBezTo>
                    <a:pt x="542" y="65"/>
                    <a:pt x="551" y="36"/>
                    <a:pt x="535" y="23"/>
                  </a:cubicBezTo>
                  <a:cubicBezTo>
                    <a:pt x="528" y="9"/>
                    <a:pt x="515" y="0"/>
                    <a:pt x="499"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7"/>
            <p:cNvSpPr/>
            <p:nvPr/>
          </p:nvSpPr>
          <p:spPr>
            <a:xfrm>
              <a:off x="3396700" y="1398962"/>
              <a:ext cx="13926" cy="25040"/>
            </a:xfrm>
            <a:custGeom>
              <a:avLst/>
              <a:gdLst/>
              <a:ahLst/>
              <a:cxnLst/>
              <a:rect l="l" t="t" r="r" b="b"/>
              <a:pathLst>
                <a:path w="708" h="1273" extrusionOk="0">
                  <a:moveTo>
                    <a:pt x="708" y="1"/>
                  </a:moveTo>
                  <a:lnTo>
                    <a:pt x="708" y="1"/>
                  </a:lnTo>
                  <a:cubicBezTo>
                    <a:pt x="665" y="16"/>
                    <a:pt x="622" y="30"/>
                    <a:pt x="586" y="43"/>
                  </a:cubicBezTo>
                  <a:cubicBezTo>
                    <a:pt x="487" y="201"/>
                    <a:pt x="401" y="366"/>
                    <a:pt x="322" y="537"/>
                  </a:cubicBezTo>
                  <a:cubicBezTo>
                    <a:pt x="221" y="729"/>
                    <a:pt x="136" y="930"/>
                    <a:pt x="43" y="1137"/>
                  </a:cubicBezTo>
                  <a:cubicBezTo>
                    <a:pt x="29" y="1157"/>
                    <a:pt x="22" y="1187"/>
                    <a:pt x="7" y="1209"/>
                  </a:cubicBezTo>
                  <a:cubicBezTo>
                    <a:pt x="0" y="1229"/>
                    <a:pt x="0" y="1259"/>
                    <a:pt x="22" y="1265"/>
                  </a:cubicBezTo>
                  <a:cubicBezTo>
                    <a:pt x="29" y="1272"/>
                    <a:pt x="36" y="1272"/>
                    <a:pt x="43" y="1272"/>
                  </a:cubicBezTo>
                  <a:cubicBezTo>
                    <a:pt x="65" y="1272"/>
                    <a:pt x="79" y="1265"/>
                    <a:pt x="86" y="1252"/>
                  </a:cubicBezTo>
                  <a:cubicBezTo>
                    <a:pt x="172" y="1051"/>
                    <a:pt x="264" y="851"/>
                    <a:pt x="358" y="652"/>
                  </a:cubicBezTo>
                  <a:cubicBezTo>
                    <a:pt x="458" y="458"/>
                    <a:pt x="557" y="258"/>
                    <a:pt x="665" y="73"/>
                  </a:cubicBezTo>
                  <a:cubicBezTo>
                    <a:pt x="679" y="43"/>
                    <a:pt x="693" y="23"/>
                    <a:pt x="708"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7"/>
            <p:cNvSpPr/>
            <p:nvPr/>
          </p:nvSpPr>
          <p:spPr>
            <a:xfrm>
              <a:off x="3408227" y="1381003"/>
              <a:ext cx="16877" cy="18824"/>
            </a:xfrm>
            <a:custGeom>
              <a:avLst/>
              <a:gdLst/>
              <a:ahLst/>
              <a:cxnLst/>
              <a:rect l="l" t="t" r="r" b="b"/>
              <a:pathLst>
                <a:path w="858" h="957" extrusionOk="0">
                  <a:moveTo>
                    <a:pt x="857" y="0"/>
                  </a:moveTo>
                  <a:lnTo>
                    <a:pt x="857" y="0"/>
                  </a:lnTo>
                  <a:cubicBezTo>
                    <a:pt x="778" y="43"/>
                    <a:pt x="700" y="79"/>
                    <a:pt x="621" y="115"/>
                  </a:cubicBezTo>
                  <a:lnTo>
                    <a:pt x="614" y="115"/>
                  </a:lnTo>
                  <a:cubicBezTo>
                    <a:pt x="544" y="194"/>
                    <a:pt x="472" y="279"/>
                    <a:pt x="406" y="357"/>
                  </a:cubicBezTo>
                  <a:cubicBezTo>
                    <a:pt x="271" y="521"/>
                    <a:pt x="158" y="686"/>
                    <a:pt x="50" y="864"/>
                  </a:cubicBezTo>
                  <a:cubicBezTo>
                    <a:pt x="36" y="893"/>
                    <a:pt x="14" y="929"/>
                    <a:pt x="0" y="956"/>
                  </a:cubicBezTo>
                  <a:cubicBezTo>
                    <a:pt x="36" y="943"/>
                    <a:pt x="79" y="929"/>
                    <a:pt x="122" y="914"/>
                  </a:cubicBezTo>
                  <a:cubicBezTo>
                    <a:pt x="165" y="843"/>
                    <a:pt x="208" y="778"/>
                    <a:pt x="251" y="708"/>
                  </a:cubicBezTo>
                  <a:cubicBezTo>
                    <a:pt x="278" y="672"/>
                    <a:pt x="307" y="629"/>
                    <a:pt x="336" y="593"/>
                  </a:cubicBezTo>
                  <a:cubicBezTo>
                    <a:pt x="350" y="571"/>
                    <a:pt x="364" y="550"/>
                    <a:pt x="379" y="528"/>
                  </a:cubicBezTo>
                  <a:cubicBezTo>
                    <a:pt x="386" y="521"/>
                    <a:pt x="393" y="514"/>
                    <a:pt x="400" y="501"/>
                  </a:cubicBezTo>
                  <a:cubicBezTo>
                    <a:pt x="400" y="501"/>
                    <a:pt x="406" y="494"/>
                    <a:pt x="406" y="485"/>
                  </a:cubicBezTo>
                  <a:cubicBezTo>
                    <a:pt x="415" y="485"/>
                    <a:pt x="415" y="485"/>
                    <a:pt x="415" y="478"/>
                  </a:cubicBezTo>
                  <a:lnTo>
                    <a:pt x="422" y="478"/>
                  </a:lnTo>
                  <a:cubicBezTo>
                    <a:pt x="535" y="322"/>
                    <a:pt x="672" y="178"/>
                    <a:pt x="808" y="43"/>
                  </a:cubicBezTo>
                  <a:cubicBezTo>
                    <a:pt x="828" y="29"/>
                    <a:pt x="844" y="14"/>
                    <a:pt x="857"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7"/>
            <p:cNvSpPr/>
            <p:nvPr/>
          </p:nvSpPr>
          <p:spPr>
            <a:xfrm>
              <a:off x="3422409" y="1380019"/>
              <a:ext cx="20260" cy="47346"/>
            </a:xfrm>
            <a:custGeom>
              <a:avLst/>
              <a:gdLst/>
              <a:ahLst/>
              <a:cxnLst/>
              <a:rect l="l" t="t" r="r" b="b"/>
              <a:pathLst>
                <a:path w="1030" h="2407" extrusionOk="0">
                  <a:moveTo>
                    <a:pt x="971" y="0"/>
                  </a:moveTo>
                  <a:cubicBezTo>
                    <a:pt x="964" y="0"/>
                    <a:pt x="957" y="0"/>
                    <a:pt x="950" y="7"/>
                  </a:cubicBezTo>
                  <a:cubicBezTo>
                    <a:pt x="829" y="93"/>
                    <a:pt x="729" y="215"/>
                    <a:pt x="650" y="343"/>
                  </a:cubicBezTo>
                  <a:cubicBezTo>
                    <a:pt x="565" y="472"/>
                    <a:pt x="508" y="614"/>
                    <a:pt x="450" y="749"/>
                  </a:cubicBezTo>
                  <a:cubicBezTo>
                    <a:pt x="386" y="914"/>
                    <a:pt x="328" y="1085"/>
                    <a:pt x="272" y="1250"/>
                  </a:cubicBezTo>
                  <a:cubicBezTo>
                    <a:pt x="215" y="1421"/>
                    <a:pt x="172" y="1593"/>
                    <a:pt x="129" y="1764"/>
                  </a:cubicBezTo>
                  <a:cubicBezTo>
                    <a:pt x="87" y="1935"/>
                    <a:pt x="44" y="2107"/>
                    <a:pt x="15" y="2285"/>
                  </a:cubicBezTo>
                  <a:cubicBezTo>
                    <a:pt x="8" y="2307"/>
                    <a:pt x="8" y="2328"/>
                    <a:pt x="1" y="2350"/>
                  </a:cubicBezTo>
                  <a:cubicBezTo>
                    <a:pt x="1" y="2371"/>
                    <a:pt x="8" y="2400"/>
                    <a:pt x="28" y="2400"/>
                  </a:cubicBezTo>
                  <a:cubicBezTo>
                    <a:pt x="37" y="2407"/>
                    <a:pt x="37" y="2407"/>
                    <a:pt x="44" y="2407"/>
                  </a:cubicBezTo>
                  <a:cubicBezTo>
                    <a:pt x="57" y="2407"/>
                    <a:pt x="80" y="2393"/>
                    <a:pt x="87" y="2371"/>
                  </a:cubicBezTo>
                  <a:cubicBezTo>
                    <a:pt x="114" y="2199"/>
                    <a:pt x="150" y="2028"/>
                    <a:pt x="193" y="1857"/>
                  </a:cubicBezTo>
                  <a:cubicBezTo>
                    <a:pt x="236" y="1685"/>
                    <a:pt x="278" y="1514"/>
                    <a:pt x="328" y="1342"/>
                  </a:cubicBezTo>
                  <a:cubicBezTo>
                    <a:pt x="386" y="1178"/>
                    <a:pt x="443" y="1006"/>
                    <a:pt x="508" y="844"/>
                  </a:cubicBezTo>
                  <a:cubicBezTo>
                    <a:pt x="522" y="808"/>
                    <a:pt x="536" y="772"/>
                    <a:pt x="551" y="736"/>
                  </a:cubicBezTo>
                  <a:cubicBezTo>
                    <a:pt x="551" y="729"/>
                    <a:pt x="558" y="722"/>
                    <a:pt x="558" y="715"/>
                  </a:cubicBezTo>
                  <a:cubicBezTo>
                    <a:pt x="558" y="707"/>
                    <a:pt x="565" y="707"/>
                    <a:pt x="565" y="700"/>
                  </a:cubicBezTo>
                  <a:lnTo>
                    <a:pt x="565" y="693"/>
                  </a:lnTo>
                  <a:cubicBezTo>
                    <a:pt x="572" y="672"/>
                    <a:pt x="578" y="657"/>
                    <a:pt x="585" y="643"/>
                  </a:cubicBezTo>
                  <a:cubicBezTo>
                    <a:pt x="621" y="571"/>
                    <a:pt x="650" y="508"/>
                    <a:pt x="686" y="443"/>
                  </a:cubicBezTo>
                  <a:cubicBezTo>
                    <a:pt x="707" y="407"/>
                    <a:pt x="729" y="379"/>
                    <a:pt x="750" y="350"/>
                  </a:cubicBezTo>
                  <a:cubicBezTo>
                    <a:pt x="757" y="329"/>
                    <a:pt x="765" y="314"/>
                    <a:pt x="779" y="300"/>
                  </a:cubicBezTo>
                  <a:cubicBezTo>
                    <a:pt x="786" y="293"/>
                    <a:pt x="786" y="287"/>
                    <a:pt x="793" y="278"/>
                  </a:cubicBezTo>
                  <a:lnTo>
                    <a:pt x="799" y="271"/>
                  </a:lnTo>
                  <a:lnTo>
                    <a:pt x="808" y="264"/>
                  </a:lnTo>
                  <a:cubicBezTo>
                    <a:pt x="851" y="208"/>
                    <a:pt x="901" y="158"/>
                    <a:pt x="957" y="107"/>
                  </a:cubicBezTo>
                  <a:cubicBezTo>
                    <a:pt x="964" y="107"/>
                    <a:pt x="964" y="100"/>
                    <a:pt x="971" y="100"/>
                  </a:cubicBezTo>
                  <a:lnTo>
                    <a:pt x="979" y="93"/>
                  </a:lnTo>
                  <a:lnTo>
                    <a:pt x="986" y="86"/>
                  </a:lnTo>
                  <a:lnTo>
                    <a:pt x="993" y="79"/>
                  </a:lnTo>
                  <a:cubicBezTo>
                    <a:pt x="1014" y="64"/>
                    <a:pt x="1029" y="43"/>
                    <a:pt x="1014" y="21"/>
                  </a:cubicBezTo>
                  <a:cubicBezTo>
                    <a:pt x="1007" y="7"/>
                    <a:pt x="986" y="0"/>
                    <a:pt x="971"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7"/>
            <p:cNvSpPr/>
            <p:nvPr/>
          </p:nvSpPr>
          <p:spPr>
            <a:xfrm>
              <a:off x="3449081" y="1381711"/>
              <a:ext cx="5508" cy="34127"/>
            </a:xfrm>
            <a:custGeom>
              <a:avLst/>
              <a:gdLst/>
              <a:ahLst/>
              <a:cxnLst/>
              <a:rect l="l" t="t" r="r" b="b"/>
              <a:pathLst>
                <a:path w="280" h="1735" extrusionOk="0">
                  <a:moveTo>
                    <a:pt x="43" y="0"/>
                  </a:moveTo>
                  <a:cubicBezTo>
                    <a:pt x="43" y="0"/>
                    <a:pt x="37" y="0"/>
                    <a:pt x="37" y="7"/>
                  </a:cubicBezTo>
                  <a:cubicBezTo>
                    <a:pt x="16" y="14"/>
                    <a:pt x="1" y="36"/>
                    <a:pt x="9" y="57"/>
                  </a:cubicBezTo>
                  <a:cubicBezTo>
                    <a:pt x="30" y="165"/>
                    <a:pt x="52" y="271"/>
                    <a:pt x="66" y="372"/>
                  </a:cubicBezTo>
                  <a:cubicBezTo>
                    <a:pt x="86" y="478"/>
                    <a:pt x="102" y="586"/>
                    <a:pt x="122" y="693"/>
                  </a:cubicBezTo>
                  <a:lnTo>
                    <a:pt x="122" y="706"/>
                  </a:lnTo>
                  <a:lnTo>
                    <a:pt x="122" y="729"/>
                  </a:lnTo>
                  <a:cubicBezTo>
                    <a:pt x="122" y="742"/>
                    <a:pt x="129" y="749"/>
                    <a:pt x="129" y="765"/>
                  </a:cubicBezTo>
                  <a:cubicBezTo>
                    <a:pt x="129" y="792"/>
                    <a:pt x="138" y="821"/>
                    <a:pt x="138" y="850"/>
                  </a:cubicBezTo>
                  <a:cubicBezTo>
                    <a:pt x="144" y="900"/>
                    <a:pt x="151" y="956"/>
                    <a:pt x="158" y="1006"/>
                  </a:cubicBezTo>
                  <a:cubicBezTo>
                    <a:pt x="165" y="1114"/>
                    <a:pt x="172" y="1220"/>
                    <a:pt x="180" y="1328"/>
                  </a:cubicBezTo>
                  <a:cubicBezTo>
                    <a:pt x="187" y="1443"/>
                    <a:pt x="187" y="1549"/>
                    <a:pt x="194" y="1657"/>
                  </a:cubicBezTo>
                  <a:lnTo>
                    <a:pt x="194" y="1692"/>
                  </a:lnTo>
                  <a:cubicBezTo>
                    <a:pt x="194" y="1721"/>
                    <a:pt x="208" y="1735"/>
                    <a:pt x="230" y="1735"/>
                  </a:cubicBezTo>
                  <a:lnTo>
                    <a:pt x="237" y="1735"/>
                  </a:lnTo>
                  <a:cubicBezTo>
                    <a:pt x="258" y="1735"/>
                    <a:pt x="280" y="1721"/>
                    <a:pt x="280" y="1692"/>
                  </a:cubicBezTo>
                  <a:cubicBezTo>
                    <a:pt x="273" y="1585"/>
                    <a:pt x="273" y="1477"/>
                    <a:pt x="266" y="1371"/>
                  </a:cubicBezTo>
                  <a:cubicBezTo>
                    <a:pt x="258" y="1263"/>
                    <a:pt x="251" y="1150"/>
                    <a:pt x="244" y="1042"/>
                  </a:cubicBezTo>
                  <a:cubicBezTo>
                    <a:pt x="237" y="936"/>
                    <a:pt x="223" y="828"/>
                    <a:pt x="208" y="722"/>
                  </a:cubicBezTo>
                  <a:cubicBezTo>
                    <a:pt x="194" y="614"/>
                    <a:pt x="180" y="501"/>
                    <a:pt x="158" y="393"/>
                  </a:cubicBezTo>
                  <a:cubicBezTo>
                    <a:pt x="138" y="286"/>
                    <a:pt x="122" y="178"/>
                    <a:pt x="95" y="72"/>
                  </a:cubicBezTo>
                  <a:cubicBezTo>
                    <a:pt x="95" y="57"/>
                    <a:pt x="95" y="50"/>
                    <a:pt x="86" y="36"/>
                  </a:cubicBezTo>
                  <a:cubicBezTo>
                    <a:pt x="86" y="14"/>
                    <a:pt x="66" y="0"/>
                    <a:pt x="43"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7"/>
            <p:cNvSpPr/>
            <p:nvPr/>
          </p:nvSpPr>
          <p:spPr>
            <a:xfrm>
              <a:off x="3484645" y="1271874"/>
              <a:ext cx="28246" cy="32711"/>
            </a:xfrm>
            <a:custGeom>
              <a:avLst/>
              <a:gdLst/>
              <a:ahLst/>
              <a:cxnLst/>
              <a:rect l="l" t="t" r="r" b="b"/>
              <a:pathLst>
                <a:path w="1436" h="1663" extrusionOk="0">
                  <a:moveTo>
                    <a:pt x="1392" y="0"/>
                  </a:moveTo>
                  <a:cubicBezTo>
                    <a:pt x="1379" y="0"/>
                    <a:pt x="1372" y="7"/>
                    <a:pt x="1356" y="14"/>
                  </a:cubicBezTo>
                  <a:cubicBezTo>
                    <a:pt x="1158" y="185"/>
                    <a:pt x="964" y="370"/>
                    <a:pt x="786" y="571"/>
                  </a:cubicBezTo>
                  <a:cubicBezTo>
                    <a:pt x="592" y="772"/>
                    <a:pt x="414" y="986"/>
                    <a:pt x="242" y="1207"/>
                  </a:cubicBezTo>
                  <a:cubicBezTo>
                    <a:pt x="163" y="1313"/>
                    <a:pt x="78" y="1428"/>
                    <a:pt x="1" y="1534"/>
                  </a:cubicBezTo>
                  <a:cubicBezTo>
                    <a:pt x="8" y="1577"/>
                    <a:pt x="14" y="1620"/>
                    <a:pt x="21" y="1663"/>
                  </a:cubicBezTo>
                  <a:cubicBezTo>
                    <a:pt x="93" y="1550"/>
                    <a:pt x="172" y="1442"/>
                    <a:pt x="249" y="1342"/>
                  </a:cubicBezTo>
                  <a:cubicBezTo>
                    <a:pt x="414" y="1121"/>
                    <a:pt x="592" y="907"/>
                    <a:pt x="779" y="700"/>
                  </a:cubicBezTo>
                  <a:cubicBezTo>
                    <a:pt x="957" y="506"/>
                    <a:pt x="1142" y="314"/>
                    <a:pt x="1343" y="143"/>
                  </a:cubicBezTo>
                  <a:cubicBezTo>
                    <a:pt x="1372" y="120"/>
                    <a:pt x="1392" y="100"/>
                    <a:pt x="1421" y="77"/>
                  </a:cubicBezTo>
                  <a:cubicBezTo>
                    <a:pt x="1435" y="64"/>
                    <a:pt x="1435" y="28"/>
                    <a:pt x="1421" y="14"/>
                  </a:cubicBezTo>
                  <a:cubicBezTo>
                    <a:pt x="1415" y="7"/>
                    <a:pt x="1399" y="0"/>
                    <a:pt x="1392"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7"/>
            <p:cNvSpPr/>
            <p:nvPr/>
          </p:nvSpPr>
          <p:spPr>
            <a:xfrm>
              <a:off x="3463401" y="1302048"/>
              <a:ext cx="21676" cy="38652"/>
            </a:xfrm>
            <a:custGeom>
              <a:avLst/>
              <a:gdLst/>
              <a:ahLst/>
              <a:cxnLst/>
              <a:rect l="l" t="t" r="r" b="b"/>
              <a:pathLst>
                <a:path w="1102" h="1965" extrusionOk="0">
                  <a:moveTo>
                    <a:pt x="1081" y="0"/>
                  </a:moveTo>
                  <a:cubicBezTo>
                    <a:pt x="995" y="122"/>
                    <a:pt x="916" y="244"/>
                    <a:pt x="837" y="365"/>
                  </a:cubicBezTo>
                  <a:cubicBezTo>
                    <a:pt x="680" y="600"/>
                    <a:pt x="537" y="843"/>
                    <a:pt x="409" y="1087"/>
                  </a:cubicBezTo>
                  <a:cubicBezTo>
                    <a:pt x="280" y="1322"/>
                    <a:pt x="159" y="1565"/>
                    <a:pt x="52" y="1808"/>
                  </a:cubicBezTo>
                  <a:cubicBezTo>
                    <a:pt x="37" y="1836"/>
                    <a:pt x="23" y="1865"/>
                    <a:pt x="16" y="1901"/>
                  </a:cubicBezTo>
                  <a:cubicBezTo>
                    <a:pt x="1" y="1921"/>
                    <a:pt x="9" y="1944"/>
                    <a:pt x="30" y="1957"/>
                  </a:cubicBezTo>
                  <a:cubicBezTo>
                    <a:pt x="37" y="1957"/>
                    <a:pt x="44" y="1964"/>
                    <a:pt x="52" y="1964"/>
                  </a:cubicBezTo>
                  <a:cubicBezTo>
                    <a:pt x="66" y="1964"/>
                    <a:pt x="80" y="1957"/>
                    <a:pt x="87" y="1944"/>
                  </a:cubicBezTo>
                  <a:cubicBezTo>
                    <a:pt x="195" y="1694"/>
                    <a:pt x="309" y="1457"/>
                    <a:pt x="429" y="1222"/>
                  </a:cubicBezTo>
                  <a:cubicBezTo>
                    <a:pt x="566" y="979"/>
                    <a:pt x="702" y="737"/>
                    <a:pt x="851" y="501"/>
                  </a:cubicBezTo>
                  <a:cubicBezTo>
                    <a:pt x="930" y="372"/>
                    <a:pt x="1016" y="250"/>
                    <a:pt x="1101" y="129"/>
                  </a:cubicBezTo>
                  <a:cubicBezTo>
                    <a:pt x="1094" y="86"/>
                    <a:pt x="1088" y="43"/>
                    <a:pt x="1081"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7"/>
            <p:cNvSpPr/>
            <p:nvPr/>
          </p:nvSpPr>
          <p:spPr>
            <a:xfrm>
              <a:off x="3462162" y="1349098"/>
              <a:ext cx="4642" cy="4111"/>
            </a:xfrm>
            <a:custGeom>
              <a:avLst/>
              <a:gdLst/>
              <a:ahLst/>
              <a:cxnLst/>
              <a:rect l="l" t="t" r="r" b="b"/>
              <a:pathLst>
                <a:path w="236" h="209" extrusionOk="0">
                  <a:moveTo>
                    <a:pt x="129" y="1"/>
                  </a:moveTo>
                  <a:cubicBezTo>
                    <a:pt x="107" y="30"/>
                    <a:pt x="86" y="59"/>
                    <a:pt x="57" y="86"/>
                  </a:cubicBezTo>
                  <a:cubicBezTo>
                    <a:pt x="43" y="102"/>
                    <a:pt x="30" y="122"/>
                    <a:pt x="14" y="136"/>
                  </a:cubicBezTo>
                  <a:cubicBezTo>
                    <a:pt x="0" y="158"/>
                    <a:pt x="0" y="179"/>
                    <a:pt x="14" y="201"/>
                  </a:cubicBezTo>
                  <a:cubicBezTo>
                    <a:pt x="30" y="208"/>
                    <a:pt x="36" y="208"/>
                    <a:pt x="50" y="208"/>
                  </a:cubicBezTo>
                  <a:cubicBezTo>
                    <a:pt x="57" y="208"/>
                    <a:pt x="72" y="208"/>
                    <a:pt x="79" y="201"/>
                  </a:cubicBezTo>
                  <a:cubicBezTo>
                    <a:pt x="129" y="136"/>
                    <a:pt x="186" y="73"/>
                    <a:pt x="235" y="8"/>
                  </a:cubicBezTo>
                  <a:lnTo>
                    <a:pt x="129" y="1"/>
                  </a:lnTo>
                  <a:close/>
                </a:path>
              </a:pathLst>
            </a:custGeom>
            <a:solidFill>
              <a:srgbClr val="FBEE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7"/>
            <p:cNvSpPr/>
            <p:nvPr/>
          </p:nvSpPr>
          <p:spPr>
            <a:xfrm>
              <a:off x="3464699" y="1310191"/>
              <a:ext cx="40874" cy="39065"/>
            </a:xfrm>
            <a:custGeom>
              <a:avLst/>
              <a:gdLst/>
              <a:ahLst/>
              <a:cxnLst/>
              <a:rect l="l" t="t" r="r" b="b"/>
              <a:pathLst>
                <a:path w="2078" h="1986" extrusionOk="0">
                  <a:moveTo>
                    <a:pt x="2028" y="1"/>
                  </a:moveTo>
                  <a:cubicBezTo>
                    <a:pt x="2021" y="1"/>
                    <a:pt x="2014" y="1"/>
                    <a:pt x="2007" y="8"/>
                  </a:cubicBezTo>
                  <a:cubicBezTo>
                    <a:pt x="1836" y="87"/>
                    <a:pt x="1685" y="195"/>
                    <a:pt x="1536" y="308"/>
                  </a:cubicBezTo>
                  <a:cubicBezTo>
                    <a:pt x="1378" y="429"/>
                    <a:pt x="1236" y="565"/>
                    <a:pt x="1092" y="700"/>
                  </a:cubicBezTo>
                  <a:cubicBezTo>
                    <a:pt x="972" y="829"/>
                    <a:pt x="850" y="966"/>
                    <a:pt x="728" y="1101"/>
                  </a:cubicBezTo>
                  <a:cubicBezTo>
                    <a:pt x="699" y="1158"/>
                    <a:pt x="672" y="1223"/>
                    <a:pt x="650" y="1280"/>
                  </a:cubicBezTo>
                  <a:lnTo>
                    <a:pt x="178" y="1758"/>
                  </a:lnTo>
                  <a:cubicBezTo>
                    <a:pt x="122" y="1830"/>
                    <a:pt x="63" y="1909"/>
                    <a:pt x="0" y="1979"/>
                  </a:cubicBezTo>
                  <a:lnTo>
                    <a:pt x="106" y="1986"/>
                  </a:lnTo>
                  <a:cubicBezTo>
                    <a:pt x="171" y="1909"/>
                    <a:pt x="235" y="1823"/>
                    <a:pt x="307" y="1744"/>
                  </a:cubicBezTo>
                  <a:cubicBezTo>
                    <a:pt x="429" y="1586"/>
                    <a:pt x="557" y="1429"/>
                    <a:pt x="692" y="1273"/>
                  </a:cubicBezTo>
                  <a:cubicBezTo>
                    <a:pt x="821" y="1122"/>
                    <a:pt x="956" y="966"/>
                    <a:pt x="1100" y="822"/>
                  </a:cubicBezTo>
                  <a:cubicBezTo>
                    <a:pt x="1243" y="680"/>
                    <a:pt x="1385" y="544"/>
                    <a:pt x="1536" y="416"/>
                  </a:cubicBezTo>
                  <a:cubicBezTo>
                    <a:pt x="1556" y="400"/>
                    <a:pt x="1579" y="387"/>
                    <a:pt x="1592" y="373"/>
                  </a:cubicBezTo>
                  <a:cubicBezTo>
                    <a:pt x="1599" y="366"/>
                    <a:pt x="1606" y="366"/>
                    <a:pt x="1606" y="357"/>
                  </a:cubicBezTo>
                  <a:lnTo>
                    <a:pt x="1615" y="357"/>
                  </a:lnTo>
                  <a:cubicBezTo>
                    <a:pt x="1628" y="344"/>
                    <a:pt x="1635" y="337"/>
                    <a:pt x="1642" y="330"/>
                  </a:cubicBezTo>
                  <a:cubicBezTo>
                    <a:pt x="1685" y="301"/>
                    <a:pt x="1721" y="280"/>
                    <a:pt x="1757" y="251"/>
                  </a:cubicBezTo>
                  <a:cubicBezTo>
                    <a:pt x="1836" y="201"/>
                    <a:pt x="1914" y="152"/>
                    <a:pt x="1992" y="109"/>
                  </a:cubicBezTo>
                  <a:cubicBezTo>
                    <a:pt x="2014" y="100"/>
                    <a:pt x="2028" y="87"/>
                    <a:pt x="2050" y="80"/>
                  </a:cubicBezTo>
                  <a:cubicBezTo>
                    <a:pt x="2070" y="66"/>
                    <a:pt x="2077" y="37"/>
                    <a:pt x="2064" y="23"/>
                  </a:cubicBezTo>
                  <a:cubicBezTo>
                    <a:pt x="2057" y="8"/>
                    <a:pt x="2043" y="1"/>
                    <a:pt x="2028"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7"/>
            <p:cNvSpPr/>
            <p:nvPr/>
          </p:nvSpPr>
          <p:spPr>
            <a:xfrm>
              <a:off x="3468201" y="1331848"/>
              <a:ext cx="10838" cy="12923"/>
            </a:xfrm>
            <a:custGeom>
              <a:avLst/>
              <a:gdLst/>
              <a:ahLst/>
              <a:cxnLst/>
              <a:rect l="l" t="t" r="r" b="b"/>
              <a:pathLst>
                <a:path w="551" h="657" extrusionOk="0">
                  <a:moveTo>
                    <a:pt x="550" y="0"/>
                  </a:moveTo>
                  <a:lnTo>
                    <a:pt x="550" y="0"/>
                  </a:lnTo>
                  <a:cubicBezTo>
                    <a:pt x="537" y="21"/>
                    <a:pt x="514" y="36"/>
                    <a:pt x="501" y="57"/>
                  </a:cubicBezTo>
                  <a:cubicBezTo>
                    <a:pt x="365" y="208"/>
                    <a:pt x="244" y="364"/>
                    <a:pt x="115" y="521"/>
                  </a:cubicBezTo>
                  <a:cubicBezTo>
                    <a:pt x="79" y="564"/>
                    <a:pt x="36" y="614"/>
                    <a:pt x="0" y="657"/>
                  </a:cubicBezTo>
                  <a:lnTo>
                    <a:pt x="472" y="179"/>
                  </a:lnTo>
                  <a:cubicBezTo>
                    <a:pt x="494" y="122"/>
                    <a:pt x="521" y="57"/>
                    <a:pt x="5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7"/>
            <p:cNvSpPr/>
            <p:nvPr/>
          </p:nvSpPr>
          <p:spPr>
            <a:xfrm>
              <a:off x="3437456" y="1312866"/>
              <a:ext cx="14753" cy="37943"/>
            </a:xfrm>
            <a:custGeom>
              <a:avLst/>
              <a:gdLst/>
              <a:ahLst/>
              <a:cxnLst/>
              <a:rect l="l" t="t" r="r" b="b"/>
              <a:pathLst>
                <a:path w="750" h="1929" extrusionOk="0">
                  <a:moveTo>
                    <a:pt x="43" y="0"/>
                  </a:moveTo>
                  <a:cubicBezTo>
                    <a:pt x="28" y="0"/>
                    <a:pt x="21" y="7"/>
                    <a:pt x="14" y="16"/>
                  </a:cubicBezTo>
                  <a:cubicBezTo>
                    <a:pt x="7" y="23"/>
                    <a:pt x="0" y="36"/>
                    <a:pt x="0" y="43"/>
                  </a:cubicBezTo>
                  <a:cubicBezTo>
                    <a:pt x="0" y="59"/>
                    <a:pt x="7" y="65"/>
                    <a:pt x="14" y="72"/>
                  </a:cubicBezTo>
                  <a:cubicBezTo>
                    <a:pt x="14" y="79"/>
                    <a:pt x="21" y="86"/>
                    <a:pt x="28" y="93"/>
                  </a:cubicBezTo>
                  <a:cubicBezTo>
                    <a:pt x="28" y="101"/>
                    <a:pt x="34" y="101"/>
                    <a:pt x="34" y="108"/>
                  </a:cubicBezTo>
                  <a:cubicBezTo>
                    <a:pt x="50" y="122"/>
                    <a:pt x="57" y="129"/>
                    <a:pt x="64" y="144"/>
                  </a:cubicBezTo>
                  <a:cubicBezTo>
                    <a:pt x="86" y="172"/>
                    <a:pt x="106" y="201"/>
                    <a:pt x="120" y="221"/>
                  </a:cubicBezTo>
                  <a:cubicBezTo>
                    <a:pt x="156" y="280"/>
                    <a:pt x="192" y="329"/>
                    <a:pt x="228" y="386"/>
                  </a:cubicBezTo>
                  <a:cubicBezTo>
                    <a:pt x="292" y="501"/>
                    <a:pt x="350" y="616"/>
                    <a:pt x="406" y="729"/>
                  </a:cubicBezTo>
                  <a:cubicBezTo>
                    <a:pt x="413" y="744"/>
                    <a:pt x="420" y="758"/>
                    <a:pt x="420" y="772"/>
                  </a:cubicBezTo>
                  <a:lnTo>
                    <a:pt x="420" y="778"/>
                  </a:lnTo>
                  <a:lnTo>
                    <a:pt x="429" y="778"/>
                  </a:lnTo>
                  <a:lnTo>
                    <a:pt x="429" y="787"/>
                  </a:lnTo>
                  <a:cubicBezTo>
                    <a:pt x="436" y="801"/>
                    <a:pt x="436" y="808"/>
                    <a:pt x="442" y="814"/>
                  </a:cubicBezTo>
                  <a:cubicBezTo>
                    <a:pt x="449" y="844"/>
                    <a:pt x="463" y="873"/>
                    <a:pt x="472" y="900"/>
                  </a:cubicBezTo>
                  <a:cubicBezTo>
                    <a:pt x="499" y="965"/>
                    <a:pt x="514" y="1022"/>
                    <a:pt x="535" y="1087"/>
                  </a:cubicBezTo>
                  <a:cubicBezTo>
                    <a:pt x="571" y="1207"/>
                    <a:pt x="600" y="1335"/>
                    <a:pt x="621" y="1464"/>
                  </a:cubicBezTo>
                  <a:cubicBezTo>
                    <a:pt x="628" y="1493"/>
                    <a:pt x="634" y="1529"/>
                    <a:pt x="643" y="1558"/>
                  </a:cubicBezTo>
                  <a:lnTo>
                    <a:pt x="643" y="1565"/>
                  </a:lnTo>
                  <a:lnTo>
                    <a:pt x="643" y="1572"/>
                  </a:lnTo>
                  <a:lnTo>
                    <a:pt x="643" y="1601"/>
                  </a:lnTo>
                  <a:cubicBezTo>
                    <a:pt x="650" y="1615"/>
                    <a:pt x="650" y="1629"/>
                    <a:pt x="650" y="1651"/>
                  </a:cubicBezTo>
                  <a:cubicBezTo>
                    <a:pt x="650" y="1678"/>
                    <a:pt x="657" y="1701"/>
                    <a:pt x="657" y="1737"/>
                  </a:cubicBezTo>
                  <a:cubicBezTo>
                    <a:pt x="686" y="1757"/>
                    <a:pt x="720" y="1779"/>
                    <a:pt x="749" y="1807"/>
                  </a:cubicBezTo>
                  <a:cubicBezTo>
                    <a:pt x="742" y="1701"/>
                    <a:pt x="729" y="1593"/>
                    <a:pt x="713" y="1486"/>
                  </a:cubicBezTo>
                  <a:cubicBezTo>
                    <a:pt x="693" y="1358"/>
                    <a:pt x="663" y="1236"/>
                    <a:pt x="628" y="1108"/>
                  </a:cubicBezTo>
                  <a:cubicBezTo>
                    <a:pt x="592" y="979"/>
                    <a:pt x="549" y="857"/>
                    <a:pt x="499" y="729"/>
                  </a:cubicBezTo>
                  <a:cubicBezTo>
                    <a:pt x="449" y="616"/>
                    <a:pt x="393" y="494"/>
                    <a:pt x="321" y="386"/>
                  </a:cubicBezTo>
                  <a:cubicBezTo>
                    <a:pt x="257" y="273"/>
                    <a:pt x="185" y="165"/>
                    <a:pt x="106" y="59"/>
                  </a:cubicBezTo>
                  <a:cubicBezTo>
                    <a:pt x="93" y="43"/>
                    <a:pt x="86" y="29"/>
                    <a:pt x="70" y="16"/>
                  </a:cubicBezTo>
                  <a:cubicBezTo>
                    <a:pt x="64" y="7"/>
                    <a:pt x="50" y="0"/>
                    <a:pt x="43" y="0"/>
                  </a:cubicBezTo>
                  <a:close/>
                  <a:moveTo>
                    <a:pt x="663" y="1850"/>
                  </a:moveTo>
                  <a:lnTo>
                    <a:pt x="663" y="1886"/>
                  </a:lnTo>
                  <a:cubicBezTo>
                    <a:pt x="663" y="1908"/>
                    <a:pt x="686" y="1928"/>
                    <a:pt x="706" y="1928"/>
                  </a:cubicBezTo>
                  <a:cubicBezTo>
                    <a:pt x="729" y="1928"/>
                    <a:pt x="749" y="1915"/>
                    <a:pt x="749" y="1886"/>
                  </a:cubicBezTo>
                  <a:lnTo>
                    <a:pt x="749" y="1879"/>
                  </a:lnTo>
                  <a:cubicBezTo>
                    <a:pt x="742" y="1886"/>
                    <a:pt x="735" y="1886"/>
                    <a:pt x="729" y="1886"/>
                  </a:cubicBezTo>
                  <a:cubicBezTo>
                    <a:pt x="713" y="1886"/>
                    <a:pt x="706" y="1879"/>
                    <a:pt x="699" y="1872"/>
                  </a:cubicBezTo>
                  <a:cubicBezTo>
                    <a:pt x="686" y="1865"/>
                    <a:pt x="677" y="1858"/>
                    <a:pt x="663" y="185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7"/>
            <p:cNvSpPr/>
            <p:nvPr/>
          </p:nvSpPr>
          <p:spPr>
            <a:xfrm>
              <a:off x="3425654" y="1325101"/>
              <a:ext cx="26987" cy="24863"/>
            </a:xfrm>
            <a:custGeom>
              <a:avLst/>
              <a:gdLst/>
              <a:ahLst/>
              <a:cxnLst/>
              <a:rect l="l" t="t" r="r" b="b"/>
              <a:pathLst>
                <a:path w="1372" h="1264" extrusionOk="0">
                  <a:moveTo>
                    <a:pt x="50" y="0"/>
                  </a:moveTo>
                  <a:cubicBezTo>
                    <a:pt x="35" y="0"/>
                    <a:pt x="21" y="7"/>
                    <a:pt x="14" y="14"/>
                  </a:cubicBezTo>
                  <a:cubicBezTo>
                    <a:pt x="0" y="36"/>
                    <a:pt x="0" y="57"/>
                    <a:pt x="14" y="79"/>
                  </a:cubicBezTo>
                  <a:cubicBezTo>
                    <a:pt x="93" y="156"/>
                    <a:pt x="172" y="242"/>
                    <a:pt x="249" y="321"/>
                  </a:cubicBezTo>
                  <a:cubicBezTo>
                    <a:pt x="335" y="400"/>
                    <a:pt x="413" y="479"/>
                    <a:pt x="499" y="558"/>
                  </a:cubicBezTo>
                  <a:cubicBezTo>
                    <a:pt x="578" y="636"/>
                    <a:pt x="664" y="713"/>
                    <a:pt x="749" y="785"/>
                  </a:cubicBezTo>
                  <a:cubicBezTo>
                    <a:pt x="828" y="864"/>
                    <a:pt x="914" y="936"/>
                    <a:pt x="1000" y="1007"/>
                  </a:cubicBezTo>
                  <a:cubicBezTo>
                    <a:pt x="1085" y="1085"/>
                    <a:pt x="1178" y="1157"/>
                    <a:pt x="1263" y="1228"/>
                  </a:cubicBezTo>
                  <a:cubicBezTo>
                    <a:pt x="1277" y="1236"/>
                    <a:pt x="1286" y="1243"/>
                    <a:pt x="1299" y="1250"/>
                  </a:cubicBezTo>
                  <a:cubicBezTo>
                    <a:pt x="1306" y="1257"/>
                    <a:pt x="1313" y="1264"/>
                    <a:pt x="1329" y="1264"/>
                  </a:cubicBezTo>
                  <a:cubicBezTo>
                    <a:pt x="1335" y="1264"/>
                    <a:pt x="1342" y="1264"/>
                    <a:pt x="1349" y="1257"/>
                  </a:cubicBezTo>
                  <a:cubicBezTo>
                    <a:pt x="1356" y="1257"/>
                    <a:pt x="1356" y="1257"/>
                    <a:pt x="1356" y="1250"/>
                  </a:cubicBezTo>
                  <a:cubicBezTo>
                    <a:pt x="1363" y="1243"/>
                    <a:pt x="1371" y="1236"/>
                    <a:pt x="1371" y="1221"/>
                  </a:cubicBezTo>
                  <a:cubicBezTo>
                    <a:pt x="1371" y="1214"/>
                    <a:pt x="1363" y="1200"/>
                    <a:pt x="1356" y="1193"/>
                  </a:cubicBezTo>
                  <a:cubicBezTo>
                    <a:pt x="1356" y="1185"/>
                    <a:pt x="1349" y="1185"/>
                    <a:pt x="1349" y="1185"/>
                  </a:cubicBezTo>
                  <a:cubicBezTo>
                    <a:pt x="1320" y="1157"/>
                    <a:pt x="1286" y="1135"/>
                    <a:pt x="1257" y="1115"/>
                  </a:cubicBezTo>
                  <a:cubicBezTo>
                    <a:pt x="1200" y="1065"/>
                    <a:pt x="1149" y="1022"/>
                    <a:pt x="1092" y="979"/>
                  </a:cubicBezTo>
                  <a:cubicBezTo>
                    <a:pt x="1006" y="907"/>
                    <a:pt x="921" y="828"/>
                    <a:pt x="835" y="756"/>
                  </a:cubicBezTo>
                  <a:cubicBezTo>
                    <a:pt x="749" y="679"/>
                    <a:pt x="670" y="600"/>
                    <a:pt x="585" y="528"/>
                  </a:cubicBezTo>
                  <a:cubicBezTo>
                    <a:pt x="506" y="450"/>
                    <a:pt x="420" y="371"/>
                    <a:pt x="343" y="294"/>
                  </a:cubicBezTo>
                  <a:cubicBezTo>
                    <a:pt x="264" y="208"/>
                    <a:pt x="185" y="129"/>
                    <a:pt x="107" y="43"/>
                  </a:cubicBezTo>
                  <a:cubicBezTo>
                    <a:pt x="100" y="36"/>
                    <a:pt x="86" y="28"/>
                    <a:pt x="77" y="14"/>
                  </a:cubicBezTo>
                  <a:cubicBezTo>
                    <a:pt x="71" y="7"/>
                    <a:pt x="57" y="0"/>
                    <a:pt x="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7"/>
            <p:cNvSpPr/>
            <p:nvPr/>
          </p:nvSpPr>
          <p:spPr>
            <a:xfrm>
              <a:off x="3413007" y="1340975"/>
              <a:ext cx="27833" cy="10268"/>
            </a:xfrm>
            <a:custGeom>
              <a:avLst/>
              <a:gdLst/>
              <a:ahLst/>
              <a:cxnLst/>
              <a:rect l="l" t="t" r="r" b="b"/>
              <a:pathLst>
                <a:path w="1415" h="522" extrusionOk="0">
                  <a:moveTo>
                    <a:pt x="50" y="1"/>
                  </a:moveTo>
                  <a:cubicBezTo>
                    <a:pt x="35" y="1"/>
                    <a:pt x="14" y="8"/>
                    <a:pt x="8" y="21"/>
                  </a:cubicBezTo>
                  <a:cubicBezTo>
                    <a:pt x="1" y="44"/>
                    <a:pt x="8" y="64"/>
                    <a:pt x="28" y="78"/>
                  </a:cubicBezTo>
                  <a:cubicBezTo>
                    <a:pt x="107" y="129"/>
                    <a:pt x="186" y="164"/>
                    <a:pt x="271" y="206"/>
                  </a:cubicBezTo>
                  <a:cubicBezTo>
                    <a:pt x="357" y="249"/>
                    <a:pt x="443" y="285"/>
                    <a:pt x="529" y="314"/>
                  </a:cubicBezTo>
                  <a:cubicBezTo>
                    <a:pt x="614" y="350"/>
                    <a:pt x="700" y="378"/>
                    <a:pt x="792" y="407"/>
                  </a:cubicBezTo>
                  <a:cubicBezTo>
                    <a:pt x="878" y="429"/>
                    <a:pt x="964" y="450"/>
                    <a:pt x="1056" y="472"/>
                  </a:cubicBezTo>
                  <a:cubicBezTo>
                    <a:pt x="1149" y="493"/>
                    <a:pt x="1243" y="506"/>
                    <a:pt x="1336" y="522"/>
                  </a:cubicBezTo>
                  <a:lnTo>
                    <a:pt x="1372" y="522"/>
                  </a:lnTo>
                  <a:cubicBezTo>
                    <a:pt x="1379" y="522"/>
                    <a:pt x="1392" y="515"/>
                    <a:pt x="1399" y="506"/>
                  </a:cubicBezTo>
                  <a:cubicBezTo>
                    <a:pt x="1406" y="499"/>
                    <a:pt x="1415" y="493"/>
                    <a:pt x="1415" y="479"/>
                  </a:cubicBezTo>
                  <a:cubicBezTo>
                    <a:pt x="1415" y="472"/>
                    <a:pt x="1406" y="457"/>
                    <a:pt x="1399" y="450"/>
                  </a:cubicBezTo>
                  <a:cubicBezTo>
                    <a:pt x="1392" y="443"/>
                    <a:pt x="1379" y="436"/>
                    <a:pt x="1372" y="436"/>
                  </a:cubicBezTo>
                  <a:cubicBezTo>
                    <a:pt x="1349" y="436"/>
                    <a:pt x="1336" y="436"/>
                    <a:pt x="1320" y="429"/>
                  </a:cubicBezTo>
                  <a:cubicBezTo>
                    <a:pt x="1200" y="414"/>
                    <a:pt x="1086" y="393"/>
                    <a:pt x="971" y="364"/>
                  </a:cubicBezTo>
                  <a:cubicBezTo>
                    <a:pt x="849" y="335"/>
                    <a:pt x="736" y="301"/>
                    <a:pt x="621" y="265"/>
                  </a:cubicBezTo>
                  <a:cubicBezTo>
                    <a:pt x="565" y="236"/>
                    <a:pt x="499" y="215"/>
                    <a:pt x="436" y="186"/>
                  </a:cubicBezTo>
                  <a:cubicBezTo>
                    <a:pt x="343" y="150"/>
                    <a:pt x="242" y="100"/>
                    <a:pt x="150" y="50"/>
                  </a:cubicBezTo>
                  <a:cubicBezTo>
                    <a:pt x="121" y="35"/>
                    <a:pt x="93" y="21"/>
                    <a:pt x="71" y="8"/>
                  </a:cubicBezTo>
                  <a:cubicBezTo>
                    <a:pt x="64" y="1"/>
                    <a:pt x="57"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7"/>
            <p:cNvSpPr/>
            <p:nvPr/>
          </p:nvSpPr>
          <p:spPr>
            <a:xfrm>
              <a:off x="3451206" y="1283086"/>
              <a:ext cx="11684" cy="62806"/>
            </a:xfrm>
            <a:custGeom>
              <a:avLst/>
              <a:gdLst/>
              <a:ahLst/>
              <a:cxnLst/>
              <a:rect l="l" t="t" r="r" b="b"/>
              <a:pathLst>
                <a:path w="594" h="3193" extrusionOk="0">
                  <a:moveTo>
                    <a:pt x="50" y="1"/>
                  </a:moveTo>
                  <a:cubicBezTo>
                    <a:pt x="43" y="1"/>
                    <a:pt x="36" y="8"/>
                    <a:pt x="30" y="8"/>
                  </a:cubicBezTo>
                  <a:cubicBezTo>
                    <a:pt x="7" y="22"/>
                    <a:pt x="0" y="51"/>
                    <a:pt x="14" y="64"/>
                  </a:cubicBezTo>
                  <a:cubicBezTo>
                    <a:pt x="122" y="244"/>
                    <a:pt x="208" y="423"/>
                    <a:pt x="278" y="615"/>
                  </a:cubicBezTo>
                  <a:cubicBezTo>
                    <a:pt x="350" y="808"/>
                    <a:pt x="400" y="1007"/>
                    <a:pt x="436" y="1208"/>
                  </a:cubicBezTo>
                  <a:cubicBezTo>
                    <a:pt x="472" y="1415"/>
                    <a:pt x="492" y="1615"/>
                    <a:pt x="501" y="1821"/>
                  </a:cubicBezTo>
                  <a:cubicBezTo>
                    <a:pt x="508" y="2029"/>
                    <a:pt x="501" y="2243"/>
                    <a:pt x="486" y="2450"/>
                  </a:cubicBezTo>
                  <a:cubicBezTo>
                    <a:pt x="465" y="2658"/>
                    <a:pt x="436" y="2858"/>
                    <a:pt x="400" y="3064"/>
                  </a:cubicBezTo>
                  <a:cubicBezTo>
                    <a:pt x="393" y="3086"/>
                    <a:pt x="386" y="3115"/>
                    <a:pt x="379" y="3143"/>
                  </a:cubicBezTo>
                  <a:cubicBezTo>
                    <a:pt x="379" y="3165"/>
                    <a:pt x="386" y="3185"/>
                    <a:pt x="415" y="3192"/>
                  </a:cubicBezTo>
                  <a:lnTo>
                    <a:pt x="422" y="3192"/>
                  </a:lnTo>
                  <a:cubicBezTo>
                    <a:pt x="443" y="3192"/>
                    <a:pt x="465" y="3179"/>
                    <a:pt x="465" y="3165"/>
                  </a:cubicBezTo>
                  <a:cubicBezTo>
                    <a:pt x="508" y="2957"/>
                    <a:pt x="535" y="2743"/>
                    <a:pt x="557" y="2536"/>
                  </a:cubicBezTo>
                  <a:cubicBezTo>
                    <a:pt x="578" y="2322"/>
                    <a:pt x="593" y="2107"/>
                    <a:pt x="587" y="1900"/>
                  </a:cubicBezTo>
                  <a:cubicBezTo>
                    <a:pt x="587" y="1686"/>
                    <a:pt x="564" y="1472"/>
                    <a:pt x="535" y="1264"/>
                  </a:cubicBezTo>
                  <a:cubicBezTo>
                    <a:pt x="501" y="1058"/>
                    <a:pt x="450" y="858"/>
                    <a:pt x="386" y="657"/>
                  </a:cubicBezTo>
                  <a:cubicBezTo>
                    <a:pt x="314" y="465"/>
                    <a:pt x="228" y="272"/>
                    <a:pt x="129" y="94"/>
                  </a:cubicBezTo>
                  <a:cubicBezTo>
                    <a:pt x="115" y="64"/>
                    <a:pt x="100" y="44"/>
                    <a:pt x="86" y="22"/>
                  </a:cubicBezTo>
                  <a:cubicBezTo>
                    <a:pt x="79" y="8"/>
                    <a:pt x="64"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7"/>
            <p:cNvSpPr/>
            <p:nvPr/>
          </p:nvSpPr>
          <p:spPr>
            <a:xfrm>
              <a:off x="3390248" y="1352068"/>
              <a:ext cx="3541" cy="1849"/>
            </a:xfrm>
            <a:custGeom>
              <a:avLst/>
              <a:gdLst/>
              <a:ahLst/>
              <a:cxnLst/>
              <a:rect l="l" t="t" r="r" b="b"/>
              <a:pathLst>
                <a:path w="180" h="94" extrusionOk="0">
                  <a:moveTo>
                    <a:pt x="100" y="1"/>
                  </a:moveTo>
                  <a:cubicBezTo>
                    <a:pt x="78" y="1"/>
                    <a:pt x="64" y="7"/>
                    <a:pt x="50" y="7"/>
                  </a:cubicBezTo>
                  <a:cubicBezTo>
                    <a:pt x="28" y="7"/>
                    <a:pt x="1" y="21"/>
                    <a:pt x="8" y="50"/>
                  </a:cubicBezTo>
                  <a:cubicBezTo>
                    <a:pt x="8" y="71"/>
                    <a:pt x="21" y="93"/>
                    <a:pt x="44" y="93"/>
                  </a:cubicBezTo>
                  <a:lnTo>
                    <a:pt x="50" y="93"/>
                  </a:lnTo>
                  <a:cubicBezTo>
                    <a:pt x="93" y="86"/>
                    <a:pt x="136" y="86"/>
                    <a:pt x="179" y="79"/>
                  </a:cubicBezTo>
                  <a:cubicBezTo>
                    <a:pt x="150" y="50"/>
                    <a:pt x="121" y="28"/>
                    <a:pt x="10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7"/>
            <p:cNvSpPr/>
            <p:nvPr/>
          </p:nvSpPr>
          <p:spPr>
            <a:xfrm>
              <a:off x="3392215" y="1351498"/>
              <a:ext cx="40028" cy="5350"/>
            </a:xfrm>
            <a:custGeom>
              <a:avLst/>
              <a:gdLst/>
              <a:ahLst/>
              <a:cxnLst/>
              <a:rect l="l" t="t" r="r" b="b"/>
              <a:pathLst>
                <a:path w="2035" h="272" extrusionOk="0">
                  <a:moveTo>
                    <a:pt x="550" y="0"/>
                  </a:moveTo>
                  <a:cubicBezTo>
                    <a:pt x="501" y="0"/>
                    <a:pt x="449" y="0"/>
                    <a:pt x="400" y="7"/>
                  </a:cubicBezTo>
                  <a:cubicBezTo>
                    <a:pt x="264" y="7"/>
                    <a:pt x="129" y="14"/>
                    <a:pt x="0" y="30"/>
                  </a:cubicBezTo>
                  <a:cubicBezTo>
                    <a:pt x="21" y="57"/>
                    <a:pt x="50" y="79"/>
                    <a:pt x="79" y="108"/>
                  </a:cubicBezTo>
                  <a:cubicBezTo>
                    <a:pt x="172" y="100"/>
                    <a:pt x="257" y="93"/>
                    <a:pt x="350" y="93"/>
                  </a:cubicBezTo>
                  <a:cubicBezTo>
                    <a:pt x="415" y="93"/>
                    <a:pt x="478" y="86"/>
                    <a:pt x="550" y="86"/>
                  </a:cubicBezTo>
                  <a:cubicBezTo>
                    <a:pt x="614" y="86"/>
                    <a:pt x="679" y="93"/>
                    <a:pt x="749" y="93"/>
                  </a:cubicBezTo>
                  <a:cubicBezTo>
                    <a:pt x="878" y="100"/>
                    <a:pt x="1015" y="108"/>
                    <a:pt x="1150" y="122"/>
                  </a:cubicBezTo>
                  <a:cubicBezTo>
                    <a:pt x="1178" y="122"/>
                    <a:pt x="1214" y="129"/>
                    <a:pt x="1250" y="129"/>
                  </a:cubicBezTo>
                  <a:cubicBezTo>
                    <a:pt x="1263" y="136"/>
                    <a:pt x="1279" y="136"/>
                    <a:pt x="1299" y="136"/>
                  </a:cubicBezTo>
                  <a:lnTo>
                    <a:pt x="1306" y="136"/>
                  </a:lnTo>
                  <a:cubicBezTo>
                    <a:pt x="1315" y="136"/>
                    <a:pt x="1315" y="143"/>
                    <a:pt x="1315" y="143"/>
                  </a:cubicBezTo>
                  <a:lnTo>
                    <a:pt x="1315" y="136"/>
                  </a:lnTo>
                  <a:cubicBezTo>
                    <a:pt x="1322" y="143"/>
                    <a:pt x="1328" y="143"/>
                    <a:pt x="1335" y="143"/>
                  </a:cubicBezTo>
                  <a:cubicBezTo>
                    <a:pt x="1407" y="151"/>
                    <a:pt x="1471" y="165"/>
                    <a:pt x="1536" y="172"/>
                  </a:cubicBezTo>
                  <a:cubicBezTo>
                    <a:pt x="1671" y="201"/>
                    <a:pt x="1800" y="222"/>
                    <a:pt x="1928" y="258"/>
                  </a:cubicBezTo>
                  <a:cubicBezTo>
                    <a:pt x="1942" y="258"/>
                    <a:pt x="1964" y="264"/>
                    <a:pt x="1978" y="271"/>
                  </a:cubicBezTo>
                  <a:lnTo>
                    <a:pt x="1985" y="271"/>
                  </a:lnTo>
                  <a:cubicBezTo>
                    <a:pt x="2007" y="271"/>
                    <a:pt x="2028" y="258"/>
                    <a:pt x="2028" y="237"/>
                  </a:cubicBezTo>
                  <a:cubicBezTo>
                    <a:pt x="2035" y="215"/>
                    <a:pt x="2021" y="194"/>
                    <a:pt x="2000" y="186"/>
                  </a:cubicBezTo>
                  <a:cubicBezTo>
                    <a:pt x="1872" y="151"/>
                    <a:pt x="1735" y="122"/>
                    <a:pt x="1606" y="100"/>
                  </a:cubicBezTo>
                  <a:cubicBezTo>
                    <a:pt x="1471" y="79"/>
                    <a:pt x="1335" y="57"/>
                    <a:pt x="1200" y="43"/>
                  </a:cubicBezTo>
                  <a:cubicBezTo>
                    <a:pt x="1071" y="23"/>
                    <a:pt x="936" y="14"/>
                    <a:pt x="801" y="7"/>
                  </a:cubicBezTo>
                  <a:cubicBezTo>
                    <a:pt x="715" y="7"/>
                    <a:pt x="636" y="0"/>
                    <a:pt x="5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7"/>
            <p:cNvSpPr/>
            <p:nvPr/>
          </p:nvSpPr>
          <p:spPr>
            <a:xfrm>
              <a:off x="3382675" y="1364854"/>
              <a:ext cx="42153" cy="14752"/>
            </a:xfrm>
            <a:custGeom>
              <a:avLst/>
              <a:gdLst/>
              <a:ahLst/>
              <a:cxnLst/>
              <a:rect l="l" t="t" r="r" b="b"/>
              <a:pathLst>
                <a:path w="2143" h="750" extrusionOk="0">
                  <a:moveTo>
                    <a:pt x="1834" y="0"/>
                  </a:moveTo>
                  <a:cubicBezTo>
                    <a:pt x="1714" y="29"/>
                    <a:pt x="1599" y="50"/>
                    <a:pt x="1478" y="86"/>
                  </a:cubicBezTo>
                  <a:cubicBezTo>
                    <a:pt x="1320" y="129"/>
                    <a:pt x="1157" y="178"/>
                    <a:pt x="999" y="228"/>
                  </a:cubicBezTo>
                  <a:cubicBezTo>
                    <a:pt x="842" y="286"/>
                    <a:pt x="686" y="350"/>
                    <a:pt x="528" y="422"/>
                  </a:cubicBezTo>
                  <a:cubicBezTo>
                    <a:pt x="377" y="485"/>
                    <a:pt x="228" y="557"/>
                    <a:pt x="77" y="636"/>
                  </a:cubicBezTo>
                  <a:cubicBezTo>
                    <a:pt x="64" y="650"/>
                    <a:pt x="43" y="657"/>
                    <a:pt x="28" y="672"/>
                  </a:cubicBezTo>
                  <a:cubicBezTo>
                    <a:pt x="7" y="679"/>
                    <a:pt x="0" y="706"/>
                    <a:pt x="14" y="729"/>
                  </a:cubicBezTo>
                  <a:cubicBezTo>
                    <a:pt x="21" y="742"/>
                    <a:pt x="34" y="749"/>
                    <a:pt x="50" y="749"/>
                  </a:cubicBezTo>
                  <a:cubicBezTo>
                    <a:pt x="57" y="749"/>
                    <a:pt x="64" y="742"/>
                    <a:pt x="70" y="742"/>
                  </a:cubicBezTo>
                  <a:cubicBezTo>
                    <a:pt x="214" y="663"/>
                    <a:pt x="364" y="586"/>
                    <a:pt x="514" y="521"/>
                  </a:cubicBezTo>
                  <a:cubicBezTo>
                    <a:pt x="549" y="501"/>
                    <a:pt x="591" y="485"/>
                    <a:pt x="627" y="471"/>
                  </a:cubicBezTo>
                  <a:cubicBezTo>
                    <a:pt x="634" y="465"/>
                    <a:pt x="650" y="465"/>
                    <a:pt x="657" y="458"/>
                  </a:cubicBezTo>
                  <a:lnTo>
                    <a:pt x="663" y="458"/>
                  </a:lnTo>
                  <a:cubicBezTo>
                    <a:pt x="670" y="449"/>
                    <a:pt x="670" y="449"/>
                    <a:pt x="677" y="449"/>
                  </a:cubicBezTo>
                  <a:cubicBezTo>
                    <a:pt x="699" y="442"/>
                    <a:pt x="713" y="429"/>
                    <a:pt x="735" y="422"/>
                  </a:cubicBezTo>
                  <a:cubicBezTo>
                    <a:pt x="814" y="393"/>
                    <a:pt x="891" y="364"/>
                    <a:pt x="970" y="336"/>
                  </a:cubicBezTo>
                  <a:cubicBezTo>
                    <a:pt x="1128" y="278"/>
                    <a:pt x="1286" y="228"/>
                    <a:pt x="1442" y="185"/>
                  </a:cubicBezTo>
                  <a:cubicBezTo>
                    <a:pt x="1599" y="142"/>
                    <a:pt x="1764" y="100"/>
                    <a:pt x="1928" y="72"/>
                  </a:cubicBezTo>
                  <a:cubicBezTo>
                    <a:pt x="1999" y="57"/>
                    <a:pt x="2071" y="43"/>
                    <a:pt x="2143" y="29"/>
                  </a:cubicBezTo>
                  <a:cubicBezTo>
                    <a:pt x="2035" y="29"/>
                    <a:pt x="1935" y="14"/>
                    <a:pt x="1834"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7"/>
            <p:cNvSpPr/>
            <p:nvPr/>
          </p:nvSpPr>
          <p:spPr>
            <a:xfrm>
              <a:off x="3418750" y="1362887"/>
              <a:ext cx="13356" cy="2557"/>
            </a:xfrm>
            <a:custGeom>
              <a:avLst/>
              <a:gdLst/>
              <a:ahLst/>
              <a:cxnLst/>
              <a:rect l="l" t="t" r="r" b="b"/>
              <a:pathLst>
                <a:path w="679" h="130" extrusionOk="0">
                  <a:moveTo>
                    <a:pt x="636" y="1"/>
                  </a:moveTo>
                  <a:cubicBezTo>
                    <a:pt x="471" y="21"/>
                    <a:pt x="300" y="44"/>
                    <a:pt x="137" y="71"/>
                  </a:cubicBezTo>
                  <a:cubicBezTo>
                    <a:pt x="94" y="86"/>
                    <a:pt x="43" y="93"/>
                    <a:pt x="0" y="100"/>
                  </a:cubicBezTo>
                  <a:cubicBezTo>
                    <a:pt x="101" y="114"/>
                    <a:pt x="201" y="129"/>
                    <a:pt x="309" y="129"/>
                  </a:cubicBezTo>
                  <a:lnTo>
                    <a:pt x="336" y="129"/>
                  </a:lnTo>
                  <a:cubicBezTo>
                    <a:pt x="379" y="121"/>
                    <a:pt x="422" y="114"/>
                    <a:pt x="458" y="107"/>
                  </a:cubicBezTo>
                  <a:lnTo>
                    <a:pt x="487" y="107"/>
                  </a:lnTo>
                  <a:cubicBezTo>
                    <a:pt x="494" y="107"/>
                    <a:pt x="507" y="100"/>
                    <a:pt x="514" y="100"/>
                  </a:cubicBezTo>
                  <a:cubicBezTo>
                    <a:pt x="536" y="100"/>
                    <a:pt x="557" y="93"/>
                    <a:pt x="579" y="93"/>
                  </a:cubicBezTo>
                  <a:cubicBezTo>
                    <a:pt x="600" y="93"/>
                    <a:pt x="615" y="86"/>
                    <a:pt x="636" y="86"/>
                  </a:cubicBezTo>
                  <a:cubicBezTo>
                    <a:pt x="658" y="86"/>
                    <a:pt x="679" y="71"/>
                    <a:pt x="679" y="44"/>
                  </a:cubicBezTo>
                  <a:cubicBezTo>
                    <a:pt x="679" y="21"/>
                    <a:pt x="665" y="1"/>
                    <a:pt x="643"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7"/>
            <p:cNvSpPr/>
            <p:nvPr/>
          </p:nvSpPr>
          <p:spPr>
            <a:xfrm>
              <a:off x="3380984" y="1376656"/>
              <a:ext cx="50414" cy="21794"/>
            </a:xfrm>
            <a:custGeom>
              <a:avLst/>
              <a:gdLst/>
              <a:ahLst/>
              <a:cxnLst/>
              <a:rect l="l" t="t" r="r" b="b"/>
              <a:pathLst>
                <a:path w="2563" h="1108" extrusionOk="0">
                  <a:moveTo>
                    <a:pt x="2513" y="0"/>
                  </a:moveTo>
                  <a:cubicBezTo>
                    <a:pt x="2506" y="0"/>
                    <a:pt x="2499" y="0"/>
                    <a:pt x="2492" y="7"/>
                  </a:cubicBezTo>
                  <a:cubicBezTo>
                    <a:pt x="2391" y="57"/>
                    <a:pt x="2292" y="106"/>
                    <a:pt x="2193" y="149"/>
                  </a:cubicBezTo>
                  <a:cubicBezTo>
                    <a:pt x="2134" y="178"/>
                    <a:pt x="2078" y="207"/>
                    <a:pt x="2028" y="235"/>
                  </a:cubicBezTo>
                  <a:cubicBezTo>
                    <a:pt x="1870" y="307"/>
                    <a:pt x="1706" y="379"/>
                    <a:pt x="1550" y="442"/>
                  </a:cubicBezTo>
                  <a:cubicBezTo>
                    <a:pt x="1392" y="514"/>
                    <a:pt x="1234" y="578"/>
                    <a:pt x="1078" y="643"/>
                  </a:cubicBezTo>
                  <a:cubicBezTo>
                    <a:pt x="914" y="706"/>
                    <a:pt x="749" y="771"/>
                    <a:pt x="592" y="828"/>
                  </a:cubicBezTo>
                  <a:cubicBezTo>
                    <a:pt x="429" y="886"/>
                    <a:pt x="264" y="943"/>
                    <a:pt x="100" y="999"/>
                  </a:cubicBezTo>
                  <a:cubicBezTo>
                    <a:pt x="78" y="1006"/>
                    <a:pt x="57" y="1015"/>
                    <a:pt x="35" y="1022"/>
                  </a:cubicBezTo>
                  <a:cubicBezTo>
                    <a:pt x="14" y="1028"/>
                    <a:pt x="0" y="1049"/>
                    <a:pt x="7" y="1071"/>
                  </a:cubicBezTo>
                  <a:cubicBezTo>
                    <a:pt x="14" y="1092"/>
                    <a:pt x="28" y="1107"/>
                    <a:pt x="50" y="1107"/>
                  </a:cubicBezTo>
                  <a:lnTo>
                    <a:pt x="57" y="1107"/>
                  </a:lnTo>
                  <a:cubicBezTo>
                    <a:pt x="228" y="1049"/>
                    <a:pt x="386" y="992"/>
                    <a:pt x="549" y="936"/>
                  </a:cubicBezTo>
                  <a:cubicBezTo>
                    <a:pt x="713" y="871"/>
                    <a:pt x="878" y="814"/>
                    <a:pt x="1043" y="749"/>
                  </a:cubicBezTo>
                  <a:cubicBezTo>
                    <a:pt x="1207" y="686"/>
                    <a:pt x="1372" y="614"/>
                    <a:pt x="1528" y="550"/>
                  </a:cubicBezTo>
                  <a:cubicBezTo>
                    <a:pt x="1685" y="478"/>
                    <a:pt x="1850" y="406"/>
                    <a:pt x="1999" y="336"/>
                  </a:cubicBezTo>
                  <a:lnTo>
                    <a:pt x="2006" y="336"/>
                  </a:lnTo>
                  <a:cubicBezTo>
                    <a:pt x="2085" y="300"/>
                    <a:pt x="2163" y="264"/>
                    <a:pt x="2242" y="221"/>
                  </a:cubicBezTo>
                  <a:cubicBezTo>
                    <a:pt x="2321" y="185"/>
                    <a:pt x="2400" y="149"/>
                    <a:pt x="2477" y="106"/>
                  </a:cubicBezTo>
                  <a:cubicBezTo>
                    <a:pt x="2499" y="99"/>
                    <a:pt x="2520" y="93"/>
                    <a:pt x="2535" y="79"/>
                  </a:cubicBezTo>
                  <a:cubicBezTo>
                    <a:pt x="2556" y="72"/>
                    <a:pt x="2563" y="43"/>
                    <a:pt x="2549" y="21"/>
                  </a:cubicBezTo>
                  <a:cubicBezTo>
                    <a:pt x="2542" y="14"/>
                    <a:pt x="2535" y="7"/>
                    <a:pt x="2528"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7"/>
            <p:cNvSpPr/>
            <p:nvPr/>
          </p:nvSpPr>
          <p:spPr>
            <a:xfrm>
              <a:off x="3421701" y="1336745"/>
              <a:ext cx="55391" cy="51555"/>
            </a:xfrm>
            <a:custGeom>
              <a:avLst/>
              <a:gdLst/>
              <a:ahLst/>
              <a:cxnLst/>
              <a:rect l="l" t="t" r="r" b="b"/>
              <a:pathLst>
                <a:path w="2816" h="2621" extrusionOk="0">
                  <a:moveTo>
                    <a:pt x="1744" y="1"/>
                  </a:moveTo>
                  <a:cubicBezTo>
                    <a:pt x="1210" y="1"/>
                    <a:pt x="779" y="337"/>
                    <a:pt x="443" y="843"/>
                  </a:cubicBezTo>
                  <a:cubicBezTo>
                    <a:pt x="258" y="1150"/>
                    <a:pt x="1" y="1643"/>
                    <a:pt x="87" y="1993"/>
                  </a:cubicBezTo>
                  <a:cubicBezTo>
                    <a:pt x="178" y="2383"/>
                    <a:pt x="594" y="2620"/>
                    <a:pt x="994" y="2620"/>
                  </a:cubicBezTo>
                  <a:cubicBezTo>
                    <a:pt x="1027" y="2620"/>
                    <a:pt x="1060" y="2618"/>
                    <a:pt x="1093" y="2615"/>
                  </a:cubicBezTo>
                  <a:cubicBezTo>
                    <a:pt x="1521" y="2564"/>
                    <a:pt x="1893" y="2300"/>
                    <a:pt x="2200" y="2000"/>
                  </a:cubicBezTo>
                  <a:cubicBezTo>
                    <a:pt x="2407" y="1793"/>
                    <a:pt x="2608" y="1558"/>
                    <a:pt x="2707" y="1287"/>
                  </a:cubicBezTo>
                  <a:cubicBezTo>
                    <a:pt x="2815" y="1008"/>
                    <a:pt x="2815" y="678"/>
                    <a:pt x="2657" y="430"/>
                  </a:cubicBezTo>
                  <a:cubicBezTo>
                    <a:pt x="2493" y="173"/>
                    <a:pt x="2186" y="36"/>
                    <a:pt x="1886" y="8"/>
                  </a:cubicBezTo>
                  <a:cubicBezTo>
                    <a:pt x="1838" y="3"/>
                    <a:pt x="1791" y="1"/>
                    <a:pt x="17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 name="Google Shape;135;p7"/>
          <p:cNvSpPr/>
          <p:nvPr/>
        </p:nvSpPr>
        <p:spPr>
          <a:xfrm>
            <a:off x="8003648" y="4199540"/>
            <a:ext cx="2533894" cy="1429792"/>
          </a:xfrm>
          <a:custGeom>
            <a:avLst/>
            <a:gdLst/>
            <a:ahLst/>
            <a:cxnLst/>
            <a:rect l="l" t="t" r="r" b="b"/>
            <a:pathLst>
              <a:path w="33464" h="18882" extrusionOk="0">
                <a:moveTo>
                  <a:pt x="16041" y="207"/>
                </a:moveTo>
                <a:cubicBezTo>
                  <a:pt x="16835" y="207"/>
                  <a:pt x="17616" y="397"/>
                  <a:pt x="18316" y="771"/>
                </a:cubicBezTo>
                <a:cubicBezTo>
                  <a:pt x="19067" y="1177"/>
                  <a:pt x="19516" y="1872"/>
                  <a:pt x="19881" y="2485"/>
                </a:cubicBezTo>
                <a:cubicBezTo>
                  <a:pt x="20267" y="3148"/>
                  <a:pt x="20524" y="3870"/>
                  <a:pt x="20738" y="4492"/>
                </a:cubicBezTo>
                <a:cubicBezTo>
                  <a:pt x="20838" y="4777"/>
                  <a:pt x="20966" y="4927"/>
                  <a:pt x="21131" y="4948"/>
                </a:cubicBezTo>
                <a:cubicBezTo>
                  <a:pt x="21145" y="4950"/>
                  <a:pt x="21159" y="4951"/>
                  <a:pt x="21173" y="4951"/>
                </a:cubicBezTo>
                <a:cubicBezTo>
                  <a:pt x="21323" y="4951"/>
                  <a:pt x="21474" y="4841"/>
                  <a:pt x="21631" y="4614"/>
                </a:cubicBezTo>
                <a:cubicBezTo>
                  <a:pt x="21730" y="4470"/>
                  <a:pt x="21809" y="4321"/>
                  <a:pt x="21888" y="4177"/>
                </a:cubicBezTo>
                <a:cubicBezTo>
                  <a:pt x="21945" y="4077"/>
                  <a:pt x="22001" y="3978"/>
                  <a:pt x="22060" y="3877"/>
                </a:cubicBezTo>
                <a:cubicBezTo>
                  <a:pt x="22452" y="3250"/>
                  <a:pt x="22916" y="2771"/>
                  <a:pt x="23474" y="2420"/>
                </a:cubicBezTo>
                <a:cubicBezTo>
                  <a:pt x="23904" y="2154"/>
                  <a:pt x="24315" y="2021"/>
                  <a:pt x="24711" y="2021"/>
                </a:cubicBezTo>
                <a:cubicBezTo>
                  <a:pt x="25229" y="2021"/>
                  <a:pt x="25720" y="2249"/>
                  <a:pt x="26193" y="2706"/>
                </a:cubicBezTo>
                <a:cubicBezTo>
                  <a:pt x="26593" y="3092"/>
                  <a:pt x="26886" y="3549"/>
                  <a:pt x="27064" y="4070"/>
                </a:cubicBezTo>
                <a:cubicBezTo>
                  <a:pt x="27400" y="5034"/>
                  <a:pt x="27743" y="6035"/>
                  <a:pt x="27736" y="7099"/>
                </a:cubicBezTo>
                <a:cubicBezTo>
                  <a:pt x="27736" y="7370"/>
                  <a:pt x="27792" y="7541"/>
                  <a:pt x="27921" y="7627"/>
                </a:cubicBezTo>
                <a:cubicBezTo>
                  <a:pt x="27982" y="7667"/>
                  <a:pt x="28052" y="7687"/>
                  <a:pt x="28133" y="7687"/>
                </a:cubicBezTo>
                <a:cubicBezTo>
                  <a:pt x="28224" y="7687"/>
                  <a:pt x="28329" y="7662"/>
                  <a:pt x="28451" y="7613"/>
                </a:cubicBezTo>
                <a:cubicBezTo>
                  <a:pt x="28879" y="7431"/>
                  <a:pt x="29290" y="7355"/>
                  <a:pt x="29679" y="7355"/>
                </a:cubicBezTo>
                <a:cubicBezTo>
                  <a:pt x="30685" y="7355"/>
                  <a:pt x="31552" y="7861"/>
                  <a:pt x="32242" y="8355"/>
                </a:cubicBezTo>
                <a:cubicBezTo>
                  <a:pt x="32934" y="8847"/>
                  <a:pt x="33249" y="9562"/>
                  <a:pt x="33121" y="10362"/>
                </a:cubicBezTo>
                <a:cubicBezTo>
                  <a:pt x="32999" y="11091"/>
                  <a:pt x="32521" y="11562"/>
                  <a:pt x="31563" y="11889"/>
                </a:cubicBezTo>
                <a:cubicBezTo>
                  <a:pt x="31135" y="12038"/>
                  <a:pt x="30699" y="12084"/>
                  <a:pt x="30194" y="12084"/>
                </a:cubicBezTo>
                <a:cubicBezTo>
                  <a:pt x="30017" y="12084"/>
                  <a:pt x="29832" y="12078"/>
                  <a:pt x="29635" y="12069"/>
                </a:cubicBezTo>
                <a:cubicBezTo>
                  <a:pt x="28164" y="11898"/>
                  <a:pt x="26807" y="11411"/>
                  <a:pt x="25715" y="10662"/>
                </a:cubicBezTo>
                <a:cubicBezTo>
                  <a:pt x="25686" y="10647"/>
                  <a:pt x="25666" y="10626"/>
                  <a:pt x="25636" y="10604"/>
                </a:cubicBezTo>
                <a:cubicBezTo>
                  <a:pt x="25554" y="10539"/>
                  <a:pt x="25437" y="10450"/>
                  <a:pt x="25307" y="10450"/>
                </a:cubicBezTo>
                <a:cubicBezTo>
                  <a:pt x="25223" y="10450"/>
                  <a:pt x="25133" y="10487"/>
                  <a:pt x="25043" y="10590"/>
                </a:cubicBezTo>
                <a:cubicBezTo>
                  <a:pt x="24901" y="10761"/>
                  <a:pt x="25001" y="10940"/>
                  <a:pt x="25066" y="11068"/>
                </a:cubicBezTo>
                <a:cubicBezTo>
                  <a:pt x="25086" y="11104"/>
                  <a:pt x="25109" y="11140"/>
                  <a:pt x="25115" y="11176"/>
                </a:cubicBezTo>
                <a:cubicBezTo>
                  <a:pt x="25729" y="12669"/>
                  <a:pt x="25880" y="14169"/>
                  <a:pt x="25564" y="15646"/>
                </a:cubicBezTo>
                <a:cubicBezTo>
                  <a:pt x="25316" y="16817"/>
                  <a:pt x="24622" y="17660"/>
                  <a:pt x="23523" y="18153"/>
                </a:cubicBezTo>
                <a:cubicBezTo>
                  <a:pt x="22746" y="18500"/>
                  <a:pt x="21963" y="18674"/>
                  <a:pt x="21166" y="18674"/>
                </a:cubicBezTo>
                <a:cubicBezTo>
                  <a:pt x="20112" y="18674"/>
                  <a:pt x="19033" y="18369"/>
                  <a:pt x="17910" y="17759"/>
                </a:cubicBezTo>
                <a:cubicBezTo>
                  <a:pt x="17024" y="17281"/>
                  <a:pt x="16210" y="16568"/>
                  <a:pt x="15353" y="15524"/>
                </a:cubicBezTo>
                <a:cubicBezTo>
                  <a:pt x="15274" y="15418"/>
                  <a:pt x="15189" y="15317"/>
                  <a:pt x="15110" y="15211"/>
                </a:cubicBezTo>
                <a:cubicBezTo>
                  <a:pt x="15004" y="15068"/>
                  <a:pt x="14889" y="14918"/>
                  <a:pt x="14767" y="14782"/>
                </a:cubicBezTo>
                <a:cubicBezTo>
                  <a:pt x="14446" y="14410"/>
                  <a:pt x="14196" y="14225"/>
                  <a:pt x="13919" y="14225"/>
                </a:cubicBezTo>
                <a:cubicBezTo>
                  <a:pt x="13689" y="14225"/>
                  <a:pt x="13447" y="14347"/>
                  <a:pt x="13132" y="14582"/>
                </a:cubicBezTo>
                <a:cubicBezTo>
                  <a:pt x="13003" y="14683"/>
                  <a:pt x="12875" y="14789"/>
                  <a:pt x="12753" y="14889"/>
                </a:cubicBezTo>
                <a:cubicBezTo>
                  <a:pt x="12618" y="15010"/>
                  <a:pt x="12469" y="15132"/>
                  <a:pt x="12318" y="15240"/>
                </a:cubicBezTo>
                <a:cubicBezTo>
                  <a:pt x="11165" y="16068"/>
                  <a:pt x="9966" y="16482"/>
                  <a:pt x="8739" y="16482"/>
                </a:cubicBezTo>
                <a:cubicBezTo>
                  <a:pt x="8158" y="16482"/>
                  <a:pt x="7570" y="16389"/>
                  <a:pt x="6977" y="16203"/>
                </a:cubicBezTo>
                <a:cubicBezTo>
                  <a:pt x="5683" y="15788"/>
                  <a:pt x="4621" y="14839"/>
                  <a:pt x="4055" y="13589"/>
                </a:cubicBezTo>
                <a:cubicBezTo>
                  <a:pt x="3478" y="12304"/>
                  <a:pt x="3478" y="10818"/>
                  <a:pt x="4055" y="9526"/>
                </a:cubicBezTo>
                <a:cubicBezTo>
                  <a:pt x="4249" y="9104"/>
                  <a:pt x="4341" y="8890"/>
                  <a:pt x="4249" y="8741"/>
                </a:cubicBezTo>
                <a:cubicBezTo>
                  <a:pt x="4156" y="8583"/>
                  <a:pt x="3920" y="8569"/>
                  <a:pt x="3491" y="8540"/>
                </a:cubicBezTo>
                <a:cubicBezTo>
                  <a:pt x="2413" y="8461"/>
                  <a:pt x="1599" y="8084"/>
                  <a:pt x="993" y="7370"/>
                </a:cubicBezTo>
                <a:cubicBezTo>
                  <a:pt x="278" y="6520"/>
                  <a:pt x="221" y="5505"/>
                  <a:pt x="842" y="4578"/>
                </a:cubicBezTo>
                <a:cubicBezTo>
                  <a:pt x="1013" y="4321"/>
                  <a:pt x="1243" y="4057"/>
                  <a:pt x="1514" y="3807"/>
                </a:cubicBezTo>
                <a:cubicBezTo>
                  <a:pt x="2708" y="2720"/>
                  <a:pt x="4312" y="2171"/>
                  <a:pt x="5914" y="2171"/>
                </a:cubicBezTo>
                <a:cubicBezTo>
                  <a:pt x="7398" y="2171"/>
                  <a:pt x="8880" y="2641"/>
                  <a:pt x="10033" y="3592"/>
                </a:cubicBezTo>
                <a:cubicBezTo>
                  <a:pt x="10083" y="3635"/>
                  <a:pt x="10133" y="3678"/>
                  <a:pt x="10175" y="3728"/>
                </a:cubicBezTo>
                <a:cubicBezTo>
                  <a:pt x="10261" y="3800"/>
                  <a:pt x="10340" y="3877"/>
                  <a:pt x="10433" y="3942"/>
                </a:cubicBezTo>
                <a:cubicBezTo>
                  <a:pt x="10539" y="4009"/>
                  <a:pt x="10673" y="4081"/>
                  <a:pt x="10805" y="4081"/>
                </a:cubicBezTo>
                <a:cubicBezTo>
                  <a:pt x="10840" y="4081"/>
                  <a:pt x="10876" y="4076"/>
                  <a:pt x="10911" y="4064"/>
                </a:cubicBezTo>
                <a:cubicBezTo>
                  <a:pt x="11039" y="4021"/>
                  <a:pt x="11134" y="3899"/>
                  <a:pt x="11197" y="3678"/>
                </a:cubicBezTo>
                <a:cubicBezTo>
                  <a:pt x="11648" y="2285"/>
                  <a:pt x="12703" y="1157"/>
                  <a:pt x="14117" y="586"/>
                </a:cubicBezTo>
                <a:cubicBezTo>
                  <a:pt x="14742" y="333"/>
                  <a:pt x="15396" y="207"/>
                  <a:pt x="16041" y="207"/>
                </a:cubicBezTo>
                <a:close/>
                <a:moveTo>
                  <a:pt x="16046" y="1"/>
                </a:moveTo>
                <a:cubicBezTo>
                  <a:pt x="15372" y="1"/>
                  <a:pt x="14690" y="133"/>
                  <a:pt x="14039" y="399"/>
                </a:cubicBezTo>
                <a:cubicBezTo>
                  <a:pt x="12575" y="992"/>
                  <a:pt x="11468" y="2163"/>
                  <a:pt x="11005" y="3620"/>
                </a:cubicBezTo>
                <a:cubicBezTo>
                  <a:pt x="10954" y="3764"/>
                  <a:pt x="10897" y="3849"/>
                  <a:pt x="10840" y="3870"/>
                </a:cubicBezTo>
                <a:cubicBezTo>
                  <a:pt x="10828" y="3875"/>
                  <a:pt x="10814" y="3877"/>
                  <a:pt x="10799" y="3877"/>
                </a:cubicBezTo>
                <a:cubicBezTo>
                  <a:pt x="10741" y="3877"/>
                  <a:pt x="10660" y="3844"/>
                  <a:pt x="10547" y="3771"/>
                </a:cubicBezTo>
                <a:cubicBezTo>
                  <a:pt x="10469" y="3721"/>
                  <a:pt x="10397" y="3649"/>
                  <a:pt x="10319" y="3577"/>
                </a:cubicBezTo>
                <a:cubicBezTo>
                  <a:pt x="10268" y="3527"/>
                  <a:pt x="10218" y="3477"/>
                  <a:pt x="10162" y="3435"/>
                </a:cubicBezTo>
                <a:cubicBezTo>
                  <a:pt x="8970" y="2452"/>
                  <a:pt x="7440" y="1966"/>
                  <a:pt x="5910" y="1966"/>
                </a:cubicBezTo>
                <a:cubicBezTo>
                  <a:pt x="4257" y="1966"/>
                  <a:pt x="2605" y="2533"/>
                  <a:pt x="1378" y="3656"/>
                </a:cubicBezTo>
                <a:cubicBezTo>
                  <a:pt x="1085" y="3920"/>
                  <a:pt x="850" y="4192"/>
                  <a:pt x="670" y="4463"/>
                </a:cubicBezTo>
                <a:cubicBezTo>
                  <a:pt x="0" y="5471"/>
                  <a:pt x="57" y="6585"/>
                  <a:pt x="835" y="7498"/>
                </a:cubicBezTo>
                <a:cubicBezTo>
                  <a:pt x="1478" y="8256"/>
                  <a:pt x="2341" y="8662"/>
                  <a:pt x="3478" y="8741"/>
                </a:cubicBezTo>
                <a:cubicBezTo>
                  <a:pt x="3748" y="8761"/>
                  <a:pt x="4035" y="8784"/>
                  <a:pt x="4071" y="8847"/>
                </a:cubicBezTo>
                <a:cubicBezTo>
                  <a:pt x="4113" y="8905"/>
                  <a:pt x="3992" y="9169"/>
                  <a:pt x="3870" y="9447"/>
                </a:cubicBezTo>
                <a:cubicBezTo>
                  <a:pt x="3270" y="10791"/>
                  <a:pt x="3270" y="12333"/>
                  <a:pt x="3870" y="13675"/>
                </a:cubicBezTo>
                <a:cubicBezTo>
                  <a:pt x="4456" y="14974"/>
                  <a:pt x="5570" y="15968"/>
                  <a:pt x="6919" y="16397"/>
                </a:cubicBezTo>
                <a:cubicBezTo>
                  <a:pt x="7535" y="16593"/>
                  <a:pt x="8146" y="16690"/>
                  <a:pt x="8750" y="16690"/>
                </a:cubicBezTo>
                <a:cubicBezTo>
                  <a:pt x="10016" y="16690"/>
                  <a:pt x="11250" y="16262"/>
                  <a:pt x="12440" y="15411"/>
                </a:cubicBezTo>
                <a:cubicBezTo>
                  <a:pt x="12597" y="15296"/>
                  <a:pt x="12746" y="15175"/>
                  <a:pt x="12890" y="15046"/>
                </a:cubicBezTo>
                <a:cubicBezTo>
                  <a:pt x="13010" y="14947"/>
                  <a:pt x="13132" y="14846"/>
                  <a:pt x="13254" y="14746"/>
                </a:cubicBezTo>
                <a:cubicBezTo>
                  <a:pt x="13531" y="14539"/>
                  <a:pt x="13730" y="14432"/>
                  <a:pt x="13913" y="14432"/>
                </a:cubicBezTo>
                <a:cubicBezTo>
                  <a:pt x="14133" y="14432"/>
                  <a:pt x="14329" y="14589"/>
                  <a:pt x="14611" y="14918"/>
                </a:cubicBezTo>
                <a:cubicBezTo>
                  <a:pt x="14733" y="15053"/>
                  <a:pt x="14839" y="15197"/>
                  <a:pt x="14947" y="15332"/>
                </a:cubicBezTo>
                <a:cubicBezTo>
                  <a:pt x="15033" y="15439"/>
                  <a:pt x="15110" y="15547"/>
                  <a:pt x="15195" y="15653"/>
                </a:cubicBezTo>
                <a:cubicBezTo>
                  <a:pt x="16068" y="16717"/>
                  <a:pt x="16896" y="17446"/>
                  <a:pt x="17809" y="17939"/>
                </a:cubicBezTo>
                <a:cubicBezTo>
                  <a:pt x="18966" y="18567"/>
                  <a:pt x="20080" y="18882"/>
                  <a:pt x="21167" y="18882"/>
                </a:cubicBezTo>
                <a:cubicBezTo>
                  <a:pt x="21994" y="18882"/>
                  <a:pt x="22802" y="18702"/>
                  <a:pt x="23602" y="18339"/>
                </a:cubicBezTo>
                <a:cubicBezTo>
                  <a:pt x="24773" y="17818"/>
                  <a:pt x="25501" y="16925"/>
                  <a:pt x="25765" y="15689"/>
                </a:cubicBezTo>
                <a:cubicBezTo>
                  <a:pt x="26094" y="14169"/>
                  <a:pt x="25936" y="12626"/>
                  <a:pt x="25307" y="11097"/>
                </a:cubicBezTo>
                <a:cubicBezTo>
                  <a:pt x="25294" y="11055"/>
                  <a:pt x="25273" y="11012"/>
                  <a:pt x="25251" y="10976"/>
                </a:cubicBezTo>
                <a:cubicBezTo>
                  <a:pt x="25172" y="10833"/>
                  <a:pt x="25158" y="10784"/>
                  <a:pt x="25201" y="10725"/>
                </a:cubicBezTo>
                <a:cubicBezTo>
                  <a:pt x="25241" y="10679"/>
                  <a:pt x="25273" y="10657"/>
                  <a:pt x="25310" y="10657"/>
                </a:cubicBezTo>
                <a:cubicBezTo>
                  <a:pt x="25358" y="10657"/>
                  <a:pt x="25415" y="10695"/>
                  <a:pt x="25508" y="10768"/>
                </a:cubicBezTo>
                <a:cubicBezTo>
                  <a:pt x="25537" y="10791"/>
                  <a:pt x="25564" y="10811"/>
                  <a:pt x="25594" y="10833"/>
                </a:cubicBezTo>
                <a:cubicBezTo>
                  <a:pt x="26721" y="11605"/>
                  <a:pt x="28108" y="12097"/>
                  <a:pt x="29614" y="12268"/>
                </a:cubicBezTo>
                <a:cubicBezTo>
                  <a:pt x="29830" y="12280"/>
                  <a:pt x="30035" y="12288"/>
                  <a:pt x="30233" y="12288"/>
                </a:cubicBezTo>
                <a:cubicBezTo>
                  <a:pt x="30742" y="12288"/>
                  <a:pt x="31198" y="12237"/>
                  <a:pt x="31635" y="12083"/>
                </a:cubicBezTo>
                <a:cubicBezTo>
                  <a:pt x="32278" y="11862"/>
                  <a:pt x="33148" y="11447"/>
                  <a:pt x="33320" y="10398"/>
                </a:cubicBezTo>
                <a:cubicBezTo>
                  <a:pt x="33464" y="9512"/>
                  <a:pt x="33121" y="8727"/>
                  <a:pt x="32363" y="8184"/>
                </a:cubicBezTo>
                <a:cubicBezTo>
                  <a:pt x="31645" y="7670"/>
                  <a:pt x="30739" y="7146"/>
                  <a:pt x="29681" y="7146"/>
                </a:cubicBezTo>
                <a:cubicBezTo>
                  <a:pt x="29267" y="7146"/>
                  <a:pt x="28830" y="7226"/>
                  <a:pt x="28372" y="7419"/>
                </a:cubicBezTo>
                <a:cubicBezTo>
                  <a:pt x="28300" y="7452"/>
                  <a:pt x="28211" y="7482"/>
                  <a:pt x="28135" y="7482"/>
                </a:cubicBezTo>
                <a:cubicBezTo>
                  <a:pt x="28097" y="7482"/>
                  <a:pt x="28062" y="7474"/>
                  <a:pt x="28036" y="7455"/>
                </a:cubicBezTo>
                <a:cubicBezTo>
                  <a:pt x="27972" y="7413"/>
                  <a:pt x="27936" y="7291"/>
                  <a:pt x="27943" y="7106"/>
                </a:cubicBezTo>
                <a:cubicBezTo>
                  <a:pt x="27950" y="6005"/>
                  <a:pt x="27601" y="4984"/>
                  <a:pt x="27265" y="3998"/>
                </a:cubicBezTo>
                <a:cubicBezTo>
                  <a:pt x="27073" y="3448"/>
                  <a:pt x="26757" y="2963"/>
                  <a:pt x="26336" y="2557"/>
                </a:cubicBezTo>
                <a:cubicBezTo>
                  <a:pt x="25825" y="2066"/>
                  <a:pt x="25282" y="1819"/>
                  <a:pt x="24712" y="1819"/>
                </a:cubicBezTo>
                <a:cubicBezTo>
                  <a:pt x="24278" y="1819"/>
                  <a:pt x="23829" y="1962"/>
                  <a:pt x="23366" y="2249"/>
                </a:cubicBezTo>
                <a:cubicBezTo>
                  <a:pt x="22779" y="2614"/>
                  <a:pt x="22294" y="3106"/>
                  <a:pt x="21888" y="3771"/>
                </a:cubicBezTo>
                <a:cubicBezTo>
                  <a:pt x="21823" y="3870"/>
                  <a:pt x="21766" y="3978"/>
                  <a:pt x="21708" y="4077"/>
                </a:cubicBezTo>
                <a:cubicBezTo>
                  <a:pt x="21631" y="4220"/>
                  <a:pt x="21552" y="4364"/>
                  <a:pt x="21467" y="4492"/>
                </a:cubicBezTo>
                <a:cubicBezTo>
                  <a:pt x="21353" y="4652"/>
                  <a:pt x="21251" y="4744"/>
                  <a:pt x="21175" y="4744"/>
                </a:cubicBezTo>
                <a:cubicBezTo>
                  <a:pt x="21170" y="4744"/>
                  <a:pt x="21165" y="4743"/>
                  <a:pt x="21160" y="4742"/>
                </a:cubicBezTo>
                <a:cubicBezTo>
                  <a:pt x="21081" y="4734"/>
                  <a:pt x="21002" y="4621"/>
                  <a:pt x="20937" y="4427"/>
                </a:cubicBezTo>
                <a:cubicBezTo>
                  <a:pt x="20716" y="3791"/>
                  <a:pt x="20452" y="3056"/>
                  <a:pt x="20059" y="2386"/>
                </a:cubicBezTo>
                <a:cubicBezTo>
                  <a:pt x="19681" y="1743"/>
                  <a:pt x="19216" y="1021"/>
                  <a:pt x="18418" y="593"/>
                </a:cubicBezTo>
                <a:cubicBezTo>
                  <a:pt x="17686" y="199"/>
                  <a:pt x="16872" y="1"/>
                  <a:pt x="16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35204875"/>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36"/>
        <p:cNvGrpSpPr/>
        <p:nvPr/>
      </p:nvGrpSpPr>
      <p:grpSpPr>
        <a:xfrm>
          <a:off x="0" y="0"/>
          <a:ext cx="0" cy="0"/>
          <a:chOff x="0" y="0"/>
          <a:chExt cx="0" cy="0"/>
        </a:xfrm>
      </p:grpSpPr>
      <p:sp>
        <p:nvSpPr>
          <p:cNvPr id="137" name="Google Shape;137;p8"/>
          <p:cNvSpPr txBox="1">
            <a:spLocks noGrp="1"/>
          </p:cNvSpPr>
          <p:nvPr>
            <p:ph type="title"/>
          </p:nvPr>
        </p:nvSpPr>
        <p:spPr>
          <a:xfrm>
            <a:off x="1705500" y="1503900"/>
            <a:ext cx="5733000" cy="2135700"/>
          </a:xfrm>
          <a:prstGeom prst="rect">
            <a:avLst/>
          </a:prstGeom>
        </p:spPr>
        <p:txBody>
          <a:bodyPr spcFirstLastPara="1" wrap="square" lIns="91425" tIns="91425" rIns="91425" bIns="91425" anchor="ctr" anchorCtr="0">
            <a:noAutofit/>
          </a:bodyPr>
          <a:lstStyle>
            <a:lvl1pPr lvl="0" algn="ctr">
              <a:spcBef>
                <a:spcPts val="0"/>
              </a:spcBef>
              <a:spcAft>
                <a:spcPts val="0"/>
              </a:spcAft>
              <a:buSzPts val="6000"/>
              <a:buNone/>
              <a:defRPr sz="75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grpSp>
        <p:nvGrpSpPr>
          <p:cNvPr id="138" name="Google Shape;138;p8"/>
          <p:cNvGrpSpPr/>
          <p:nvPr/>
        </p:nvGrpSpPr>
        <p:grpSpPr>
          <a:xfrm>
            <a:off x="7226678" y="2852407"/>
            <a:ext cx="2323634" cy="3061379"/>
            <a:chOff x="5450897" y="3655524"/>
            <a:chExt cx="455990" cy="600741"/>
          </a:xfrm>
        </p:grpSpPr>
        <p:sp>
          <p:nvSpPr>
            <p:cNvPr id="139" name="Google Shape;139;p8"/>
            <p:cNvSpPr/>
            <p:nvPr/>
          </p:nvSpPr>
          <p:spPr>
            <a:xfrm>
              <a:off x="5450897" y="3772600"/>
              <a:ext cx="327702" cy="476073"/>
            </a:xfrm>
            <a:custGeom>
              <a:avLst/>
              <a:gdLst/>
              <a:ahLst/>
              <a:cxnLst/>
              <a:rect l="l" t="t" r="r" b="b"/>
              <a:pathLst>
                <a:path w="16660" h="24203" extrusionOk="0">
                  <a:moveTo>
                    <a:pt x="16290" y="1"/>
                  </a:moveTo>
                  <a:lnTo>
                    <a:pt x="15803" y="21"/>
                  </a:lnTo>
                  <a:cubicBezTo>
                    <a:pt x="16161" y="8442"/>
                    <a:pt x="11854" y="14440"/>
                    <a:pt x="8176" y="17990"/>
                  </a:cubicBezTo>
                  <a:cubicBezTo>
                    <a:pt x="4184" y="21853"/>
                    <a:pt x="44" y="23738"/>
                    <a:pt x="1" y="23752"/>
                  </a:cubicBezTo>
                  <a:lnTo>
                    <a:pt x="200" y="24202"/>
                  </a:lnTo>
                  <a:cubicBezTo>
                    <a:pt x="243" y="24180"/>
                    <a:pt x="4448" y="22266"/>
                    <a:pt x="8505" y="18353"/>
                  </a:cubicBezTo>
                  <a:cubicBezTo>
                    <a:pt x="12262" y="14733"/>
                    <a:pt x="16660" y="8606"/>
                    <a:pt x="162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8"/>
            <p:cNvSpPr/>
            <p:nvPr/>
          </p:nvSpPr>
          <p:spPr>
            <a:xfrm>
              <a:off x="5490139" y="3972034"/>
              <a:ext cx="151085" cy="235175"/>
            </a:xfrm>
            <a:custGeom>
              <a:avLst/>
              <a:gdLst/>
              <a:ahLst/>
              <a:cxnLst/>
              <a:rect l="l" t="t" r="r" b="b"/>
              <a:pathLst>
                <a:path w="7681" h="11956" extrusionOk="0">
                  <a:moveTo>
                    <a:pt x="3091" y="1"/>
                  </a:moveTo>
                  <a:cubicBezTo>
                    <a:pt x="1" y="1"/>
                    <a:pt x="1554" y="11955"/>
                    <a:pt x="1554" y="11955"/>
                  </a:cubicBezTo>
                  <a:cubicBezTo>
                    <a:pt x="1554" y="11955"/>
                    <a:pt x="7681" y="1873"/>
                    <a:pt x="3739" y="152"/>
                  </a:cubicBezTo>
                  <a:cubicBezTo>
                    <a:pt x="3503" y="49"/>
                    <a:pt x="3288" y="1"/>
                    <a:pt x="30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8"/>
            <p:cNvSpPr/>
            <p:nvPr/>
          </p:nvSpPr>
          <p:spPr>
            <a:xfrm>
              <a:off x="5504144" y="4183349"/>
              <a:ext cx="245344" cy="72917"/>
            </a:xfrm>
            <a:custGeom>
              <a:avLst/>
              <a:gdLst/>
              <a:ahLst/>
              <a:cxnLst/>
              <a:rect l="l" t="t" r="r" b="b"/>
              <a:pathLst>
                <a:path w="12473" h="3707" extrusionOk="0">
                  <a:moveTo>
                    <a:pt x="8509" y="0"/>
                  </a:moveTo>
                  <a:cubicBezTo>
                    <a:pt x="4951" y="0"/>
                    <a:pt x="0" y="1205"/>
                    <a:pt x="0" y="1205"/>
                  </a:cubicBezTo>
                  <a:cubicBezTo>
                    <a:pt x="0" y="1205"/>
                    <a:pt x="5366" y="3707"/>
                    <a:pt x="8951" y="3707"/>
                  </a:cubicBezTo>
                  <a:cubicBezTo>
                    <a:pt x="10428" y="3707"/>
                    <a:pt x="11602" y="3283"/>
                    <a:pt x="11975" y="2085"/>
                  </a:cubicBezTo>
                  <a:cubicBezTo>
                    <a:pt x="12472" y="488"/>
                    <a:pt x="10772" y="0"/>
                    <a:pt x="85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8"/>
            <p:cNvSpPr/>
            <p:nvPr/>
          </p:nvSpPr>
          <p:spPr>
            <a:xfrm>
              <a:off x="5532724" y="3887040"/>
              <a:ext cx="153603" cy="202621"/>
            </a:xfrm>
            <a:custGeom>
              <a:avLst/>
              <a:gdLst/>
              <a:ahLst/>
              <a:cxnLst/>
              <a:rect l="l" t="t" r="r" b="b"/>
              <a:pathLst>
                <a:path w="7809" h="10301" extrusionOk="0">
                  <a:moveTo>
                    <a:pt x="3766" y="1"/>
                  </a:moveTo>
                  <a:cubicBezTo>
                    <a:pt x="1" y="1"/>
                    <a:pt x="5953" y="10300"/>
                    <a:pt x="5953" y="10300"/>
                  </a:cubicBezTo>
                  <a:cubicBezTo>
                    <a:pt x="5953" y="10300"/>
                    <a:pt x="7809" y="181"/>
                    <a:pt x="3860" y="3"/>
                  </a:cubicBezTo>
                  <a:cubicBezTo>
                    <a:pt x="3828" y="2"/>
                    <a:pt x="3797" y="1"/>
                    <a:pt x="3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8"/>
            <p:cNvSpPr/>
            <p:nvPr/>
          </p:nvSpPr>
          <p:spPr>
            <a:xfrm>
              <a:off x="5611444" y="3842094"/>
              <a:ext cx="109719" cy="167628"/>
            </a:xfrm>
            <a:custGeom>
              <a:avLst/>
              <a:gdLst/>
              <a:ahLst/>
              <a:cxnLst/>
              <a:rect l="l" t="t" r="r" b="b"/>
              <a:pathLst>
                <a:path w="5578" h="8522" extrusionOk="0">
                  <a:moveTo>
                    <a:pt x="2695" y="0"/>
                  </a:moveTo>
                  <a:cubicBezTo>
                    <a:pt x="0" y="0"/>
                    <a:pt x="4806" y="8521"/>
                    <a:pt x="4806" y="8521"/>
                  </a:cubicBezTo>
                  <a:cubicBezTo>
                    <a:pt x="4806" y="8521"/>
                    <a:pt x="5577" y="123"/>
                    <a:pt x="2756" y="2"/>
                  </a:cubicBezTo>
                  <a:cubicBezTo>
                    <a:pt x="2735" y="1"/>
                    <a:pt x="2715" y="0"/>
                    <a:pt x="26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8"/>
            <p:cNvSpPr/>
            <p:nvPr/>
          </p:nvSpPr>
          <p:spPr>
            <a:xfrm>
              <a:off x="5652731" y="3766108"/>
              <a:ext cx="109719" cy="167765"/>
            </a:xfrm>
            <a:custGeom>
              <a:avLst/>
              <a:gdLst/>
              <a:ahLst/>
              <a:cxnLst/>
              <a:rect l="l" t="t" r="r" b="b"/>
              <a:pathLst>
                <a:path w="5578" h="8529" extrusionOk="0">
                  <a:moveTo>
                    <a:pt x="2696" y="0"/>
                  </a:moveTo>
                  <a:cubicBezTo>
                    <a:pt x="1" y="0"/>
                    <a:pt x="4807" y="8528"/>
                    <a:pt x="4807" y="8528"/>
                  </a:cubicBezTo>
                  <a:cubicBezTo>
                    <a:pt x="4807" y="8528"/>
                    <a:pt x="5578" y="123"/>
                    <a:pt x="2757" y="2"/>
                  </a:cubicBezTo>
                  <a:cubicBezTo>
                    <a:pt x="2736" y="1"/>
                    <a:pt x="2716" y="0"/>
                    <a:pt x="26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8"/>
            <p:cNvSpPr/>
            <p:nvPr/>
          </p:nvSpPr>
          <p:spPr>
            <a:xfrm>
              <a:off x="5760896" y="3746478"/>
              <a:ext cx="134012" cy="147781"/>
            </a:xfrm>
            <a:custGeom>
              <a:avLst/>
              <a:gdLst/>
              <a:ahLst/>
              <a:cxnLst/>
              <a:rect l="l" t="t" r="r" b="b"/>
              <a:pathLst>
                <a:path w="6813" h="7513" extrusionOk="0">
                  <a:moveTo>
                    <a:pt x="4439" y="0"/>
                  </a:moveTo>
                  <a:cubicBezTo>
                    <a:pt x="2619" y="0"/>
                    <a:pt x="0" y="7512"/>
                    <a:pt x="0" y="7512"/>
                  </a:cubicBezTo>
                  <a:cubicBezTo>
                    <a:pt x="0" y="7512"/>
                    <a:pt x="6813" y="2542"/>
                    <a:pt x="5042" y="336"/>
                  </a:cubicBezTo>
                  <a:cubicBezTo>
                    <a:pt x="4856" y="104"/>
                    <a:pt x="4653" y="0"/>
                    <a:pt x="44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8"/>
            <p:cNvSpPr/>
            <p:nvPr/>
          </p:nvSpPr>
          <p:spPr>
            <a:xfrm>
              <a:off x="5691776" y="3949256"/>
              <a:ext cx="190484" cy="96304"/>
            </a:xfrm>
            <a:custGeom>
              <a:avLst/>
              <a:gdLst/>
              <a:ahLst/>
              <a:cxnLst/>
              <a:rect l="l" t="t" r="r" b="b"/>
              <a:pathLst>
                <a:path w="9684" h="4896" extrusionOk="0">
                  <a:moveTo>
                    <a:pt x="8292" y="1"/>
                  </a:moveTo>
                  <a:cubicBezTo>
                    <a:pt x="5915" y="1"/>
                    <a:pt x="1" y="4895"/>
                    <a:pt x="1" y="4895"/>
                  </a:cubicBezTo>
                  <a:cubicBezTo>
                    <a:pt x="1" y="4895"/>
                    <a:pt x="9684" y="4059"/>
                    <a:pt x="9249" y="825"/>
                  </a:cubicBezTo>
                  <a:cubicBezTo>
                    <a:pt x="9171" y="240"/>
                    <a:pt x="8818" y="1"/>
                    <a:pt x="82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8"/>
            <p:cNvSpPr/>
            <p:nvPr/>
          </p:nvSpPr>
          <p:spPr>
            <a:xfrm>
              <a:off x="5741502" y="3863121"/>
              <a:ext cx="165385" cy="83519"/>
            </a:xfrm>
            <a:custGeom>
              <a:avLst/>
              <a:gdLst/>
              <a:ahLst/>
              <a:cxnLst/>
              <a:rect l="l" t="t" r="r" b="b"/>
              <a:pathLst>
                <a:path w="8408" h="4246" extrusionOk="0">
                  <a:moveTo>
                    <a:pt x="7200" y="1"/>
                  </a:moveTo>
                  <a:cubicBezTo>
                    <a:pt x="5131" y="1"/>
                    <a:pt x="1" y="4246"/>
                    <a:pt x="1" y="4246"/>
                  </a:cubicBezTo>
                  <a:cubicBezTo>
                    <a:pt x="1" y="4246"/>
                    <a:pt x="8407" y="3517"/>
                    <a:pt x="8035" y="719"/>
                  </a:cubicBezTo>
                  <a:cubicBezTo>
                    <a:pt x="7967" y="209"/>
                    <a:pt x="7658" y="1"/>
                    <a:pt x="72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8"/>
            <p:cNvSpPr/>
            <p:nvPr/>
          </p:nvSpPr>
          <p:spPr>
            <a:xfrm>
              <a:off x="5589394" y="4064856"/>
              <a:ext cx="227228" cy="87807"/>
            </a:xfrm>
            <a:custGeom>
              <a:avLst/>
              <a:gdLst/>
              <a:ahLst/>
              <a:cxnLst/>
              <a:rect l="l" t="t" r="r" b="b"/>
              <a:pathLst>
                <a:path w="11552" h="4464" extrusionOk="0">
                  <a:moveTo>
                    <a:pt x="10206" y="1"/>
                  </a:moveTo>
                  <a:cubicBezTo>
                    <a:pt x="7163" y="1"/>
                    <a:pt x="1" y="4431"/>
                    <a:pt x="1" y="4431"/>
                  </a:cubicBezTo>
                  <a:cubicBezTo>
                    <a:pt x="1" y="4431"/>
                    <a:pt x="635" y="4463"/>
                    <a:pt x="1606" y="4463"/>
                  </a:cubicBezTo>
                  <a:cubicBezTo>
                    <a:pt x="4776" y="4463"/>
                    <a:pt x="11536" y="4116"/>
                    <a:pt x="11547" y="1152"/>
                  </a:cubicBezTo>
                  <a:cubicBezTo>
                    <a:pt x="11552" y="326"/>
                    <a:pt x="11030" y="1"/>
                    <a:pt x="10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8"/>
            <p:cNvSpPr/>
            <p:nvPr/>
          </p:nvSpPr>
          <p:spPr>
            <a:xfrm>
              <a:off x="5705879" y="3655524"/>
              <a:ext cx="104212" cy="172860"/>
            </a:xfrm>
            <a:custGeom>
              <a:avLst/>
              <a:gdLst/>
              <a:ahLst/>
              <a:cxnLst/>
              <a:rect l="l" t="t" r="r" b="b"/>
              <a:pathLst>
                <a:path w="5298" h="8788" extrusionOk="0">
                  <a:moveTo>
                    <a:pt x="2291" y="1"/>
                  </a:moveTo>
                  <a:cubicBezTo>
                    <a:pt x="1" y="1"/>
                    <a:pt x="2984" y="8787"/>
                    <a:pt x="2984" y="8787"/>
                  </a:cubicBezTo>
                  <a:cubicBezTo>
                    <a:pt x="2984" y="8787"/>
                    <a:pt x="5298" y="676"/>
                    <a:pt x="2549" y="33"/>
                  </a:cubicBezTo>
                  <a:cubicBezTo>
                    <a:pt x="2456" y="11"/>
                    <a:pt x="2371" y="1"/>
                    <a:pt x="22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 name="Google Shape;150;p8"/>
          <p:cNvSpPr/>
          <p:nvPr/>
        </p:nvSpPr>
        <p:spPr>
          <a:xfrm>
            <a:off x="-1090327" y="2935040"/>
            <a:ext cx="2533894" cy="1429792"/>
          </a:xfrm>
          <a:custGeom>
            <a:avLst/>
            <a:gdLst/>
            <a:ahLst/>
            <a:cxnLst/>
            <a:rect l="l" t="t" r="r" b="b"/>
            <a:pathLst>
              <a:path w="33464" h="18882" extrusionOk="0">
                <a:moveTo>
                  <a:pt x="16041" y="207"/>
                </a:moveTo>
                <a:cubicBezTo>
                  <a:pt x="16835" y="207"/>
                  <a:pt x="17616" y="397"/>
                  <a:pt x="18316" y="771"/>
                </a:cubicBezTo>
                <a:cubicBezTo>
                  <a:pt x="19067" y="1177"/>
                  <a:pt x="19516" y="1872"/>
                  <a:pt x="19881" y="2485"/>
                </a:cubicBezTo>
                <a:cubicBezTo>
                  <a:pt x="20267" y="3148"/>
                  <a:pt x="20524" y="3870"/>
                  <a:pt x="20738" y="4492"/>
                </a:cubicBezTo>
                <a:cubicBezTo>
                  <a:pt x="20838" y="4777"/>
                  <a:pt x="20966" y="4927"/>
                  <a:pt x="21131" y="4948"/>
                </a:cubicBezTo>
                <a:cubicBezTo>
                  <a:pt x="21145" y="4950"/>
                  <a:pt x="21159" y="4951"/>
                  <a:pt x="21173" y="4951"/>
                </a:cubicBezTo>
                <a:cubicBezTo>
                  <a:pt x="21323" y="4951"/>
                  <a:pt x="21474" y="4841"/>
                  <a:pt x="21631" y="4614"/>
                </a:cubicBezTo>
                <a:cubicBezTo>
                  <a:pt x="21730" y="4470"/>
                  <a:pt x="21809" y="4321"/>
                  <a:pt x="21888" y="4177"/>
                </a:cubicBezTo>
                <a:cubicBezTo>
                  <a:pt x="21945" y="4077"/>
                  <a:pt x="22001" y="3978"/>
                  <a:pt x="22060" y="3877"/>
                </a:cubicBezTo>
                <a:cubicBezTo>
                  <a:pt x="22452" y="3250"/>
                  <a:pt x="22916" y="2771"/>
                  <a:pt x="23474" y="2420"/>
                </a:cubicBezTo>
                <a:cubicBezTo>
                  <a:pt x="23904" y="2154"/>
                  <a:pt x="24315" y="2021"/>
                  <a:pt x="24711" y="2021"/>
                </a:cubicBezTo>
                <a:cubicBezTo>
                  <a:pt x="25229" y="2021"/>
                  <a:pt x="25720" y="2249"/>
                  <a:pt x="26193" y="2706"/>
                </a:cubicBezTo>
                <a:cubicBezTo>
                  <a:pt x="26593" y="3092"/>
                  <a:pt x="26886" y="3549"/>
                  <a:pt x="27064" y="4070"/>
                </a:cubicBezTo>
                <a:cubicBezTo>
                  <a:pt x="27400" y="5034"/>
                  <a:pt x="27743" y="6035"/>
                  <a:pt x="27736" y="7099"/>
                </a:cubicBezTo>
                <a:cubicBezTo>
                  <a:pt x="27736" y="7370"/>
                  <a:pt x="27792" y="7541"/>
                  <a:pt x="27921" y="7627"/>
                </a:cubicBezTo>
                <a:cubicBezTo>
                  <a:pt x="27982" y="7667"/>
                  <a:pt x="28052" y="7687"/>
                  <a:pt x="28133" y="7687"/>
                </a:cubicBezTo>
                <a:cubicBezTo>
                  <a:pt x="28224" y="7687"/>
                  <a:pt x="28329" y="7662"/>
                  <a:pt x="28451" y="7613"/>
                </a:cubicBezTo>
                <a:cubicBezTo>
                  <a:pt x="28879" y="7431"/>
                  <a:pt x="29290" y="7355"/>
                  <a:pt x="29679" y="7355"/>
                </a:cubicBezTo>
                <a:cubicBezTo>
                  <a:pt x="30685" y="7355"/>
                  <a:pt x="31552" y="7861"/>
                  <a:pt x="32242" y="8355"/>
                </a:cubicBezTo>
                <a:cubicBezTo>
                  <a:pt x="32934" y="8847"/>
                  <a:pt x="33249" y="9562"/>
                  <a:pt x="33121" y="10362"/>
                </a:cubicBezTo>
                <a:cubicBezTo>
                  <a:pt x="32999" y="11091"/>
                  <a:pt x="32521" y="11562"/>
                  <a:pt x="31563" y="11889"/>
                </a:cubicBezTo>
                <a:cubicBezTo>
                  <a:pt x="31135" y="12038"/>
                  <a:pt x="30699" y="12084"/>
                  <a:pt x="30194" y="12084"/>
                </a:cubicBezTo>
                <a:cubicBezTo>
                  <a:pt x="30017" y="12084"/>
                  <a:pt x="29832" y="12078"/>
                  <a:pt x="29635" y="12069"/>
                </a:cubicBezTo>
                <a:cubicBezTo>
                  <a:pt x="28164" y="11898"/>
                  <a:pt x="26807" y="11411"/>
                  <a:pt x="25715" y="10662"/>
                </a:cubicBezTo>
                <a:cubicBezTo>
                  <a:pt x="25686" y="10647"/>
                  <a:pt x="25666" y="10626"/>
                  <a:pt x="25636" y="10604"/>
                </a:cubicBezTo>
                <a:cubicBezTo>
                  <a:pt x="25554" y="10539"/>
                  <a:pt x="25437" y="10450"/>
                  <a:pt x="25307" y="10450"/>
                </a:cubicBezTo>
                <a:cubicBezTo>
                  <a:pt x="25223" y="10450"/>
                  <a:pt x="25133" y="10487"/>
                  <a:pt x="25043" y="10590"/>
                </a:cubicBezTo>
                <a:cubicBezTo>
                  <a:pt x="24901" y="10761"/>
                  <a:pt x="25001" y="10940"/>
                  <a:pt x="25066" y="11068"/>
                </a:cubicBezTo>
                <a:cubicBezTo>
                  <a:pt x="25086" y="11104"/>
                  <a:pt x="25109" y="11140"/>
                  <a:pt x="25115" y="11176"/>
                </a:cubicBezTo>
                <a:cubicBezTo>
                  <a:pt x="25729" y="12669"/>
                  <a:pt x="25880" y="14169"/>
                  <a:pt x="25564" y="15646"/>
                </a:cubicBezTo>
                <a:cubicBezTo>
                  <a:pt x="25316" y="16817"/>
                  <a:pt x="24622" y="17660"/>
                  <a:pt x="23523" y="18153"/>
                </a:cubicBezTo>
                <a:cubicBezTo>
                  <a:pt x="22746" y="18500"/>
                  <a:pt x="21963" y="18674"/>
                  <a:pt x="21166" y="18674"/>
                </a:cubicBezTo>
                <a:cubicBezTo>
                  <a:pt x="20112" y="18674"/>
                  <a:pt x="19033" y="18369"/>
                  <a:pt x="17910" y="17759"/>
                </a:cubicBezTo>
                <a:cubicBezTo>
                  <a:pt x="17024" y="17281"/>
                  <a:pt x="16210" y="16568"/>
                  <a:pt x="15353" y="15524"/>
                </a:cubicBezTo>
                <a:cubicBezTo>
                  <a:pt x="15274" y="15418"/>
                  <a:pt x="15189" y="15317"/>
                  <a:pt x="15110" y="15211"/>
                </a:cubicBezTo>
                <a:cubicBezTo>
                  <a:pt x="15004" y="15068"/>
                  <a:pt x="14889" y="14918"/>
                  <a:pt x="14767" y="14782"/>
                </a:cubicBezTo>
                <a:cubicBezTo>
                  <a:pt x="14446" y="14410"/>
                  <a:pt x="14196" y="14225"/>
                  <a:pt x="13919" y="14225"/>
                </a:cubicBezTo>
                <a:cubicBezTo>
                  <a:pt x="13689" y="14225"/>
                  <a:pt x="13447" y="14347"/>
                  <a:pt x="13132" y="14582"/>
                </a:cubicBezTo>
                <a:cubicBezTo>
                  <a:pt x="13003" y="14683"/>
                  <a:pt x="12875" y="14789"/>
                  <a:pt x="12753" y="14889"/>
                </a:cubicBezTo>
                <a:cubicBezTo>
                  <a:pt x="12618" y="15010"/>
                  <a:pt x="12469" y="15132"/>
                  <a:pt x="12318" y="15240"/>
                </a:cubicBezTo>
                <a:cubicBezTo>
                  <a:pt x="11165" y="16068"/>
                  <a:pt x="9966" y="16482"/>
                  <a:pt x="8739" y="16482"/>
                </a:cubicBezTo>
                <a:cubicBezTo>
                  <a:pt x="8158" y="16482"/>
                  <a:pt x="7570" y="16389"/>
                  <a:pt x="6977" y="16203"/>
                </a:cubicBezTo>
                <a:cubicBezTo>
                  <a:pt x="5683" y="15788"/>
                  <a:pt x="4621" y="14839"/>
                  <a:pt x="4055" y="13589"/>
                </a:cubicBezTo>
                <a:cubicBezTo>
                  <a:pt x="3478" y="12304"/>
                  <a:pt x="3478" y="10818"/>
                  <a:pt x="4055" y="9526"/>
                </a:cubicBezTo>
                <a:cubicBezTo>
                  <a:pt x="4249" y="9104"/>
                  <a:pt x="4341" y="8890"/>
                  <a:pt x="4249" y="8741"/>
                </a:cubicBezTo>
                <a:cubicBezTo>
                  <a:pt x="4156" y="8583"/>
                  <a:pt x="3920" y="8569"/>
                  <a:pt x="3491" y="8540"/>
                </a:cubicBezTo>
                <a:cubicBezTo>
                  <a:pt x="2413" y="8461"/>
                  <a:pt x="1599" y="8084"/>
                  <a:pt x="993" y="7370"/>
                </a:cubicBezTo>
                <a:cubicBezTo>
                  <a:pt x="278" y="6520"/>
                  <a:pt x="221" y="5505"/>
                  <a:pt x="842" y="4578"/>
                </a:cubicBezTo>
                <a:cubicBezTo>
                  <a:pt x="1013" y="4321"/>
                  <a:pt x="1243" y="4057"/>
                  <a:pt x="1514" y="3807"/>
                </a:cubicBezTo>
                <a:cubicBezTo>
                  <a:pt x="2708" y="2720"/>
                  <a:pt x="4312" y="2171"/>
                  <a:pt x="5914" y="2171"/>
                </a:cubicBezTo>
                <a:cubicBezTo>
                  <a:pt x="7398" y="2171"/>
                  <a:pt x="8880" y="2641"/>
                  <a:pt x="10033" y="3592"/>
                </a:cubicBezTo>
                <a:cubicBezTo>
                  <a:pt x="10083" y="3635"/>
                  <a:pt x="10133" y="3678"/>
                  <a:pt x="10175" y="3728"/>
                </a:cubicBezTo>
                <a:cubicBezTo>
                  <a:pt x="10261" y="3800"/>
                  <a:pt x="10340" y="3877"/>
                  <a:pt x="10433" y="3942"/>
                </a:cubicBezTo>
                <a:cubicBezTo>
                  <a:pt x="10539" y="4009"/>
                  <a:pt x="10673" y="4081"/>
                  <a:pt x="10805" y="4081"/>
                </a:cubicBezTo>
                <a:cubicBezTo>
                  <a:pt x="10840" y="4081"/>
                  <a:pt x="10876" y="4076"/>
                  <a:pt x="10911" y="4064"/>
                </a:cubicBezTo>
                <a:cubicBezTo>
                  <a:pt x="11039" y="4021"/>
                  <a:pt x="11134" y="3899"/>
                  <a:pt x="11197" y="3678"/>
                </a:cubicBezTo>
                <a:cubicBezTo>
                  <a:pt x="11648" y="2285"/>
                  <a:pt x="12703" y="1157"/>
                  <a:pt x="14117" y="586"/>
                </a:cubicBezTo>
                <a:cubicBezTo>
                  <a:pt x="14742" y="333"/>
                  <a:pt x="15396" y="207"/>
                  <a:pt x="16041" y="207"/>
                </a:cubicBezTo>
                <a:close/>
                <a:moveTo>
                  <a:pt x="16046" y="1"/>
                </a:moveTo>
                <a:cubicBezTo>
                  <a:pt x="15372" y="1"/>
                  <a:pt x="14690" y="133"/>
                  <a:pt x="14039" y="399"/>
                </a:cubicBezTo>
                <a:cubicBezTo>
                  <a:pt x="12575" y="992"/>
                  <a:pt x="11468" y="2163"/>
                  <a:pt x="11005" y="3620"/>
                </a:cubicBezTo>
                <a:cubicBezTo>
                  <a:pt x="10954" y="3764"/>
                  <a:pt x="10897" y="3849"/>
                  <a:pt x="10840" y="3870"/>
                </a:cubicBezTo>
                <a:cubicBezTo>
                  <a:pt x="10828" y="3875"/>
                  <a:pt x="10814" y="3877"/>
                  <a:pt x="10799" y="3877"/>
                </a:cubicBezTo>
                <a:cubicBezTo>
                  <a:pt x="10741" y="3877"/>
                  <a:pt x="10660" y="3844"/>
                  <a:pt x="10547" y="3771"/>
                </a:cubicBezTo>
                <a:cubicBezTo>
                  <a:pt x="10469" y="3721"/>
                  <a:pt x="10397" y="3649"/>
                  <a:pt x="10319" y="3577"/>
                </a:cubicBezTo>
                <a:cubicBezTo>
                  <a:pt x="10268" y="3527"/>
                  <a:pt x="10218" y="3477"/>
                  <a:pt x="10162" y="3435"/>
                </a:cubicBezTo>
                <a:cubicBezTo>
                  <a:pt x="8970" y="2452"/>
                  <a:pt x="7440" y="1966"/>
                  <a:pt x="5910" y="1966"/>
                </a:cubicBezTo>
                <a:cubicBezTo>
                  <a:pt x="4257" y="1966"/>
                  <a:pt x="2605" y="2533"/>
                  <a:pt x="1378" y="3656"/>
                </a:cubicBezTo>
                <a:cubicBezTo>
                  <a:pt x="1085" y="3920"/>
                  <a:pt x="850" y="4192"/>
                  <a:pt x="670" y="4463"/>
                </a:cubicBezTo>
                <a:cubicBezTo>
                  <a:pt x="0" y="5471"/>
                  <a:pt x="57" y="6585"/>
                  <a:pt x="835" y="7498"/>
                </a:cubicBezTo>
                <a:cubicBezTo>
                  <a:pt x="1478" y="8256"/>
                  <a:pt x="2341" y="8662"/>
                  <a:pt x="3478" y="8741"/>
                </a:cubicBezTo>
                <a:cubicBezTo>
                  <a:pt x="3748" y="8761"/>
                  <a:pt x="4035" y="8784"/>
                  <a:pt x="4071" y="8847"/>
                </a:cubicBezTo>
                <a:cubicBezTo>
                  <a:pt x="4113" y="8905"/>
                  <a:pt x="3992" y="9169"/>
                  <a:pt x="3870" y="9447"/>
                </a:cubicBezTo>
                <a:cubicBezTo>
                  <a:pt x="3270" y="10791"/>
                  <a:pt x="3270" y="12333"/>
                  <a:pt x="3870" y="13675"/>
                </a:cubicBezTo>
                <a:cubicBezTo>
                  <a:pt x="4456" y="14974"/>
                  <a:pt x="5570" y="15968"/>
                  <a:pt x="6919" y="16397"/>
                </a:cubicBezTo>
                <a:cubicBezTo>
                  <a:pt x="7535" y="16593"/>
                  <a:pt x="8146" y="16690"/>
                  <a:pt x="8750" y="16690"/>
                </a:cubicBezTo>
                <a:cubicBezTo>
                  <a:pt x="10016" y="16690"/>
                  <a:pt x="11250" y="16262"/>
                  <a:pt x="12440" y="15411"/>
                </a:cubicBezTo>
                <a:cubicBezTo>
                  <a:pt x="12597" y="15296"/>
                  <a:pt x="12746" y="15175"/>
                  <a:pt x="12890" y="15046"/>
                </a:cubicBezTo>
                <a:cubicBezTo>
                  <a:pt x="13010" y="14947"/>
                  <a:pt x="13132" y="14846"/>
                  <a:pt x="13254" y="14746"/>
                </a:cubicBezTo>
                <a:cubicBezTo>
                  <a:pt x="13531" y="14539"/>
                  <a:pt x="13730" y="14432"/>
                  <a:pt x="13913" y="14432"/>
                </a:cubicBezTo>
                <a:cubicBezTo>
                  <a:pt x="14133" y="14432"/>
                  <a:pt x="14329" y="14589"/>
                  <a:pt x="14611" y="14918"/>
                </a:cubicBezTo>
                <a:cubicBezTo>
                  <a:pt x="14733" y="15053"/>
                  <a:pt x="14839" y="15197"/>
                  <a:pt x="14947" y="15332"/>
                </a:cubicBezTo>
                <a:cubicBezTo>
                  <a:pt x="15033" y="15439"/>
                  <a:pt x="15110" y="15547"/>
                  <a:pt x="15195" y="15653"/>
                </a:cubicBezTo>
                <a:cubicBezTo>
                  <a:pt x="16068" y="16717"/>
                  <a:pt x="16896" y="17446"/>
                  <a:pt x="17809" y="17939"/>
                </a:cubicBezTo>
                <a:cubicBezTo>
                  <a:pt x="18966" y="18567"/>
                  <a:pt x="20080" y="18882"/>
                  <a:pt x="21167" y="18882"/>
                </a:cubicBezTo>
                <a:cubicBezTo>
                  <a:pt x="21994" y="18882"/>
                  <a:pt x="22802" y="18702"/>
                  <a:pt x="23602" y="18339"/>
                </a:cubicBezTo>
                <a:cubicBezTo>
                  <a:pt x="24773" y="17818"/>
                  <a:pt x="25501" y="16925"/>
                  <a:pt x="25765" y="15689"/>
                </a:cubicBezTo>
                <a:cubicBezTo>
                  <a:pt x="26094" y="14169"/>
                  <a:pt x="25936" y="12626"/>
                  <a:pt x="25307" y="11097"/>
                </a:cubicBezTo>
                <a:cubicBezTo>
                  <a:pt x="25294" y="11055"/>
                  <a:pt x="25273" y="11012"/>
                  <a:pt x="25251" y="10976"/>
                </a:cubicBezTo>
                <a:cubicBezTo>
                  <a:pt x="25172" y="10833"/>
                  <a:pt x="25158" y="10784"/>
                  <a:pt x="25201" y="10725"/>
                </a:cubicBezTo>
                <a:cubicBezTo>
                  <a:pt x="25241" y="10679"/>
                  <a:pt x="25273" y="10657"/>
                  <a:pt x="25310" y="10657"/>
                </a:cubicBezTo>
                <a:cubicBezTo>
                  <a:pt x="25358" y="10657"/>
                  <a:pt x="25415" y="10695"/>
                  <a:pt x="25508" y="10768"/>
                </a:cubicBezTo>
                <a:cubicBezTo>
                  <a:pt x="25537" y="10791"/>
                  <a:pt x="25564" y="10811"/>
                  <a:pt x="25594" y="10833"/>
                </a:cubicBezTo>
                <a:cubicBezTo>
                  <a:pt x="26721" y="11605"/>
                  <a:pt x="28108" y="12097"/>
                  <a:pt x="29614" y="12268"/>
                </a:cubicBezTo>
                <a:cubicBezTo>
                  <a:pt x="29830" y="12280"/>
                  <a:pt x="30035" y="12288"/>
                  <a:pt x="30233" y="12288"/>
                </a:cubicBezTo>
                <a:cubicBezTo>
                  <a:pt x="30742" y="12288"/>
                  <a:pt x="31198" y="12237"/>
                  <a:pt x="31635" y="12083"/>
                </a:cubicBezTo>
                <a:cubicBezTo>
                  <a:pt x="32278" y="11862"/>
                  <a:pt x="33148" y="11447"/>
                  <a:pt x="33320" y="10398"/>
                </a:cubicBezTo>
                <a:cubicBezTo>
                  <a:pt x="33464" y="9512"/>
                  <a:pt x="33121" y="8727"/>
                  <a:pt x="32363" y="8184"/>
                </a:cubicBezTo>
                <a:cubicBezTo>
                  <a:pt x="31645" y="7670"/>
                  <a:pt x="30739" y="7146"/>
                  <a:pt x="29681" y="7146"/>
                </a:cubicBezTo>
                <a:cubicBezTo>
                  <a:pt x="29267" y="7146"/>
                  <a:pt x="28830" y="7226"/>
                  <a:pt x="28372" y="7419"/>
                </a:cubicBezTo>
                <a:cubicBezTo>
                  <a:pt x="28300" y="7452"/>
                  <a:pt x="28211" y="7482"/>
                  <a:pt x="28135" y="7482"/>
                </a:cubicBezTo>
                <a:cubicBezTo>
                  <a:pt x="28097" y="7482"/>
                  <a:pt x="28062" y="7474"/>
                  <a:pt x="28036" y="7455"/>
                </a:cubicBezTo>
                <a:cubicBezTo>
                  <a:pt x="27972" y="7413"/>
                  <a:pt x="27936" y="7291"/>
                  <a:pt x="27943" y="7106"/>
                </a:cubicBezTo>
                <a:cubicBezTo>
                  <a:pt x="27950" y="6005"/>
                  <a:pt x="27601" y="4984"/>
                  <a:pt x="27265" y="3998"/>
                </a:cubicBezTo>
                <a:cubicBezTo>
                  <a:pt x="27073" y="3448"/>
                  <a:pt x="26757" y="2963"/>
                  <a:pt x="26336" y="2557"/>
                </a:cubicBezTo>
                <a:cubicBezTo>
                  <a:pt x="25825" y="2066"/>
                  <a:pt x="25282" y="1819"/>
                  <a:pt x="24712" y="1819"/>
                </a:cubicBezTo>
                <a:cubicBezTo>
                  <a:pt x="24278" y="1819"/>
                  <a:pt x="23829" y="1962"/>
                  <a:pt x="23366" y="2249"/>
                </a:cubicBezTo>
                <a:cubicBezTo>
                  <a:pt x="22779" y="2614"/>
                  <a:pt x="22294" y="3106"/>
                  <a:pt x="21888" y="3771"/>
                </a:cubicBezTo>
                <a:cubicBezTo>
                  <a:pt x="21823" y="3870"/>
                  <a:pt x="21766" y="3978"/>
                  <a:pt x="21708" y="4077"/>
                </a:cubicBezTo>
                <a:cubicBezTo>
                  <a:pt x="21631" y="4220"/>
                  <a:pt x="21552" y="4364"/>
                  <a:pt x="21467" y="4492"/>
                </a:cubicBezTo>
                <a:cubicBezTo>
                  <a:pt x="21353" y="4652"/>
                  <a:pt x="21251" y="4744"/>
                  <a:pt x="21175" y="4744"/>
                </a:cubicBezTo>
                <a:cubicBezTo>
                  <a:pt x="21170" y="4744"/>
                  <a:pt x="21165" y="4743"/>
                  <a:pt x="21160" y="4742"/>
                </a:cubicBezTo>
                <a:cubicBezTo>
                  <a:pt x="21081" y="4734"/>
                  <a:pt x="21002" y="4621"/>
                  <a:pt x="20937" y="4427"/>
                </a:cubicBezTo>
                <a:cubicBezTo>
                  <a:pt x="20716" y="3791"/>
                  <a:pt x="20452" y="3056"/>
                  <a:pt x="20059" y="2386"/>
                </a:cubicBezTo>
                <a:cubicBezTo>
                  <a:pt x="19681" y="1743"/>
                  <a:pt x="19216" y="1021"/>
                  <a:pt x="18418" y="593"/>
                </a:cubicBezTo>
                <a:cubicBezTo>
                  <a:pt x="17686" y="199"/>
                  <a:pt x="16872" y="1"/>
                  <a:pt x="16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 name="Google Shape;151;p8"/>
          <p:cNvGrpSpPr/>
          <p:nvPr/>
        </p:nvGrpSpPr>
        <p:grpSpPr>
          <a:xfrm>
            <a:off x="8305206" y="2852406"/>
            <a:ext cx="721948" cy="654123"/>
            <a:chOff x="3346266" y="1265304"/>
            <a:chExt cx="227307" cy="205965"/>
          </a:xfrm>
        </p:grpSpPr>
        <p:sp>
          <p:nvSpPr>
            <p:cNvPr id="152" name="Google Shape;152;p8"/>
            <p:cNvSpPr/>
            <p:nvPr/>
          </p:nvSpPr>
          <p:spPr>
            <a:xfrm>
              <a:off x="3453291" y="1265304"/>
              <a:ext cx="96540" cy="85505"/>
            </a:xfrm>
            <a:custGeom>
              <a:avLst/>
              <a:gdLst/>
              <a:ahLst/>
              <a:cxnLst/>
              <a:rect l="l" t="t" r="r" b="b"/>
              <a:pathLst>
                <a:path w="4908" h="4347" extrusionOk="0">
                  <a:moveTo>
                    <a:pt x="2812" y="0"/>
                  </a:moveTo>
                  <a:cubicBezTo>
                    <a:pt x="2073" y="0"/>
                    <a:pt x="1329" y="308"/>
                    <a:pt x="844" y="869"/>
                  </a:cubicBezTo>
                  <a:cubicBezTo>
                    <a:pt x="501" y="1261"/>
                    <a:pt x="287" y="1755"/>
                    <a:pt x="165" y="2262"/>
                  </a:cubicBezTo>
                  <a:cubicBezTo>
                    <a:pt x="1" y="2933"/>
                    <a:pt x="1" y="3697"/>
                    <a:pt x="422" y="4247"/>
                  </a:cubicBezTo>
                  <a:lnTo>
                    <a:pt x="1665" y="4346"/>
                  </a:lnTo>
                  <a:cubicBezTo>
                    <a:pt x="2765" y="4182"/>
                    <a:pt x="3787" y="3555"/>
                    <a:pt x="4429" y="2648"/>
                  </a:cubicBezTo>
                  <a:cubicBezTo>
                    <a:pt x="4700" y="2269"/>
                    <a:pt x="4908" y="1812"/>
                    <a:pt x="4836" y="1354"/>
                  </a:cubicBezTo>
                  <a:cubicBezTo>
                    <a:pt x="4757" y="855"/>
                    <a:pt x="4344" y="454"/>
                    <a:pt x="3886" y="240"/>
                  </a:cubicBezTo>
                  <a:cubicBezTo>
                    <a:pt x="3552" y="78"/>
                    <a:pt x="3183" y="0"/>
                    <a:pt x="2812"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8"/>
            <p:cNvSpPr/>
            <p:nvPr/>
          </p:nvSpPr>
          <p:spPr>
            <a:xfrm>
              <a:off x="3450360" y="1328858"/>
              <a:ext cx="123213" cy="97819"/>
            </a:xfrm>
            <a:custGeom>
              <a:avLst/>
              <a:gdLst/>
              <a:ahLst/>
              <a:cxnLst/>
              <a:rect l="l" t="t" r="r" b="b"/>
              <a:pathLst>
                <a:path w="6264" h="4973" extrusionOk="0">
                  <a:moveTo>
                    <a:pt x="3721" y="0"/>
                  </a:moveTo>
                  <a:cubicBezTo>
                    <a:pt x="2660" y="0"/>
                    <a:pt x="1594" y="482"/>
                    <a:pt x="921" y="1309"/>
                  </a:cubicBezTo>
                  <a:lnTo>
                    <a:pt x="1" y="2787"/>
                  </a:lnTo>
                  <a:cubicBezTo>
                    <a:pt x="201" y="3594"/>
                    <a:pt x="772" y="4308"/>
                    <a:pt x="1514" y="4672"/>
                  </a:cubicBezTo>
                  <a:cubicBezTo>
                    <a:pt x="1913" y="4871"/>
                    <a:pt x="2358" y="4972"/>
                    <a:pt x="2804" y="4972"/>
                  </a:cubicBezTo>
                  <a:cubicBezTo>
                    <a:pt x="3189" y="4972"/>
                    <a:pt x="3574" y="4896"/>
                    <a:pt x="3929" y="4744"/>
                  </a:cubicBezTo>
                  <a:cubicBezTo>
                    <a:pt x="4392" y="4536"/>
                    <a:pt x="4800" y="4216"/>
                    <a:pt x="5171" y="3858"/>
                  </a:cubicBezTo>
                  <a:cubicBezTo>
                    <a:pt x="5492" y="3537"/>
                    <a:pt x="5799" y="3188"/>
                    <a:pt x="5992" y="2773"/>
                  </a:cubicBezTo>
                  <a:cubicBezTo>
                    <a:pt x="6184" y="2358"/>
                    <a:pt x="6263" y="1880"/>
                    <a:pt x="6135" y="1438"/>
                  </a:cubicBezTo>
                  <a:cubicBezTo>
                    <a:pt x="5927" y="723"/>
                    <a:pt x="5214" y="259"/>
                    <a:pt x="4486" y="87"/>
                  </a:cubicBezTo>
                  <a:cubicBezTo>
                    <a:pt x="4235" y="29"/>
                    <a:pt x="3978" y="0"/>
                    <a:pt x="3721"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8"/>
            <p:cNvSpPr/>
            <p:nvPr/>
          </p:nvSpPr>
          <p:spPr>
            <a:xfrm>
              <a:off x="3372545" y="1368788"/>
              <a:ext cx="100160" cy="102481"/>
            </a:xfrm>
            <a:custGeom>
              <a:avLst/>
              <a:gdLst/>
              <a:ahLst/>
              <a:cxnLst/>
              <a:rect l="l" t="t" r="r" b="b"/>
              <a:pathLst>
                <a:path w="5092" h="5210" extrusionOk="0">
                  <a:moveTo>
                    <a:pt x="2306" y="1"/>
                  </a:moveTo>
                  <a:cubicBezTo>
                    <a:pt x="1564" y="271"/>
                    <a:pt x="892" y="779"/>
                    <a:pt x="500" y="1464"/>
                  </a:cubicBezTo>
                  <a:cubicBezTo>
                    <a:pt x="100" y="2150"/>
                    <a:pt x="1" y="3014"/>
                    <a:pt x="279" y="3756"/>
                  </a:cubicBezTo>
                  <a:cubicBezTo>
                    <a:pt x="565" y="4491"/>
                    <a:pt x="1250" y="5084"/>
                    <a:pt x="2035" y="5192"/>
                  </a:cubicBezTo>
                  <a:cubicBezTo>
                    <a:pt x="2124" y="5204"/>
                    <a:pt x="2212" y="5209"/>
                    <a:pt x="2301" y="5209"/>
                  </a:cubicBezTo>
                  <a:cubicBezTo>
                    <a:pt x="3026" y="5209"/>
                    <a:pt x="3739" y="4833"/>
                    <a:pt x="4250" y="4292"/>
                  </a:cubicBezTo>
                  <a:cubicBezTo>
                    <a:pt x="4748" y="3756"/>
                    <a:pt x="5091" y="3043"/>
                    <a:pt x="5091" y="2306"/>
                  </a:cubicBezTo>
                  <a:cubicBezTo>
                    <a:pt x="5084" y="1564"/>
                    <a:pt x="4714" y="822"/>
                    <a:pt x="4078" y="450"/>
                  </a:cubicBezTo>
                  <a:lnTo>
                    <a:pt x="2306" y="1"/>
                  </a:ln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8"/>
            <p:cNvSpPr/>
            <p:nvPr/>
          </p:nvSpPr>
          <p:spPr>
            <a:xfrm>
              <a:off x="3346266" y="1329369"/>
              <a:ext cx="93728" cy="73999"/>
            </a:xfrm>
            <a:custGeom>
              <a:avLst/>
              <a:gdLst/>
              <a:ahLst/>
              <a:cxnLst/>
              <a:rect l="l" t="t" r="r" b="b"/>
              <a:pathLst>
                <a:path w="4765" h="3762" extrusionOk="0">
                  <a:moveTo>
                    <a:pt x="2979" y="0"/>
                  </a:moveTo>
                  <a:cubicBezTo>
                    <a:pt x="2770" y="0"/>
                    <a:pt x="2560" y="25"/>
                    <a:pt x="2357" y="68"/>
                  </a:cubicBezTo>
                  <a:cubicBezTo>
                    <a:pt x="1858" y="176"/>
                    <a:pt x="1380" y="397"/>
                    <a:pt x="965" y="704"/>
                  </a:cubicBezTo>
                  <a:cubicBezTo>
                    <a:pt x="643" y="954"/>
                    <a:pt x="352" y="1261"/>
                    <a:pt x="194" y="1633"/>
                  </a:cubicBezTo>
                  <a:cubicBezTo>
                    <a:pt x="29" y="2012"/>
                    <a:pt x="0" y="2454"/>
                    <a:pt x="172" y="2819"/>
                  </a:cubicBezTo>
                  <a:cubicBezTo>
                    <a:pt x="372" y="3232"/>
                    <a:pt x="787" y="3504"/>
                    <a:pt x="1222" y="3640"/>
                  </a:cubicBezTo>
                  <a:cubicBezTo>
                    <a:pt x="1491" y="3724"/>
                    <a:pt x="1770" y="3762"/>
                    <a:pt x="2051" y="3762"/>
                  </a:cubicBezTo>
                  <a:cubicBezTo>
                    <a:pt x="2464" y="3762"/>
                    <a:pt x="2880" y="3679"/>
                    <a:pt x="3272" y="3539"/>
                  </a:cubicBezTo>
                  <a:cubicBezTo>
                    <a:pt x="3850" y="3333"/>
                    <a:pt x="4429" y="2954"/>
                    <a:pt x="4600" y="2361"/>
                  </a:cubicBezTo>
                  <a:lnTo>
                    <a:pt x="4765" y="1105"/>
                  </a:lnTo>
                  <a:cubicBezTo>
                    <a:pt x="4607" y="654"/>
                    <a:pt x="4221" y="305"/>
                    <a:pt x="3771" y="133"/>
                  </a:cubicBezTo>
                  <a:cubicBezTo>
                    <a:pt x="3518" y="41"/>
                    <a:pt x="3249" y="0"/>
                    <a:pt x="2979"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8"/>
            <p:cNvSpPr/>
            <p:nvPr/>
          </p:nvSpPr>
          <p:spPr>
            <a:xfrm>
              <a:off x="3382361" y="1274962"/>
              <a:ext cx="105943" cy="90659"/>
            </a:xfrm>
            <a:custGeom>
              <a:avLst/>
              <a:gdLst/>
              <a:ahLst/>
              <a:cxnLst/>
              <a:rect l="l" t="t" r="r" b="b"/>
              <a:pathLst>
                <a:path w="5386" h="4609" extrusionOk="0">
                  <a:moveTo>
                    <a:pt x="3027" y="0"/>
                  </a:moveTo>
                  <a:cubicBezTo>
                    <a:pt x="2544" y="0"/>
                    <a:pt x="2062" y="114"/>
                    <a:pt x="1636" y="342"/>
                  </a:cubicBezTo>
                  <a:cubicBezTo>
                    <a:pt x="923" y="714"/>
                    <a:pt x="373" y="1377"/>
                    <a:pt x="152" y="2148"/>
                  </a:cubicBezTo>
                  <a:cubicBezTo>
                    <a:pt x="37" y="2514"/>
                    <a:pt x="1" y="2913"/>
                    <a:pt x="116" y="3278"/>
                  </a:cubicBezTo>
                  <a:cubicBezTo>
                    <a:pt x="301" y="3898"/>
                    <a:pt x="887" y="4334"/>
                    <a:pt x="1507" y="4498"/>
                  </a:cubicBezTo>
                  <a:cubicBezTo>
                    <a:pt x="1795" y="4578"/>
                    <a:pt x="2092" y="4608"/>
                    <a:pt x="2391" y="4608"/>
                  </a:cubicBezTo>
                  <a:cubicBezTo>
                    <a:pt x="2738" y="4608"/>
                    <a:pt x="3087" y="4567"/>
                    <a:pt x="3429" y="4514"/>
                  </a:cubicBezTo>
                  <a:lnTo>
                    <a:pt x="4836" y="3071"/>
                  </a:lnTo>
                  <a:cubicBezTo>
                    <a:pt x="5122" y="2442"/>
                    <a:pt x="5386" y="1720"/>
                    <a:pt x="5115" y="1086"/>
                  </a:cubicBezTo>
                  <a:cubicBezTo>
                    <a:pt x="4914" y="621"/>
                    <a:pt x="4450" y="315"/>
                    <a:pt x="3972" y="150"/>
                  </a:cubicBezTo>
                  <a:cubicBezTo>
                    <a:pt x="3667" y="50"/>
                    <a:pt x="3347" y="0"/>
                    <a:pt x="3027"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8"/>
            <p:cNvSpPr/>
            <p:nvPr/>
          </p:nvSpPr>
          <p:spPr>
            <a:xfrm>
              <a:off x="3470148" y="1346167"/>
              <a:ext cx="72091" cy="10681"/>
            </a:xfrm>
            <a:custGeom>
              <a:avLst/>
              <a:gdLst/>
              <a:ahLst/>
              <a:cxnLst/>
              <a:rect l="l" t="t" r="r" b="b"/>
              <a:pathLst>
                <a:path w="3665" h="543" extrusionOk="0">
                  <a:moveTo>
                    <a:pt x="2380" y="1"/>
                  </a:moveTo>
                  <a:cubicBezTo>
                    <a:pt x="2314" y="1"/>
                    <a:pt x="2251" y="1"/>
                    <a:pt x="2186" y="8"/>
                  </a:cubicBezTo>
                  <a:cubicBezTo>
                    <a:pt x="1951" y="8"/>
                    <a:pt x="1715" y="21"/>
                    <a:pt x="1480" y="57"/>
                  </a:cubicBezTo>
                  <a:cubicBezTo>
                    <a:pt x="1243" y="86"/>
                    <a:pt x="1015" y="129"/>
                    <a:pt x="787" y="186"/>
                  </a:cubicBezTo>
                  <a:cubicBezTo>
                    <a:pt x="551" y="251"/>
                    <a:pt x="330" y="328"/>
                    <a:pt x="109" y="422"/>
                  </a:cubicBezTo>
                  <a:cubicBezTo>
                    <a:pt x="80" y="436"/>
                    <a:pt x="52" y="450"/>
                    <a:pt x="23" y="465"/>
                  </a:cubicBezTo>
                  <a:cubicBezTo>
                    <a:pt x="1" y="472"/>
                    <a:pt x="1" y="499"/>
                    <a:pt x="9" y="522"/>
                  </a:cubicBezTo>
                  <a:cubicBezTo>
                    <a:pt x="16" y="535"/>
                    <a:pt x="30" y="542"/>
                    <a:pt x="44" y="542"/>
                  </a:cubicBezTo>
                  <a:cubicBezTo>
                    <a:pt x="52" y="542"/>
                    <a:pt x="59" y="535"/>
                    <a:pt x="66" y="535"/>
                  </a:cubicBezTo>
                  <a:cubicBezTo>
                    <a:pt x="280" y="436"/>
                    <a:pt x="501" y="357"/>
                    <a:pt x="729" y="294"/>
                  </a:cubicBezTo>
                  <a:cubicBezTo>
                    <a:pt x="959" y="229"/>
                    <a:pt x="1187" y="179"/>
                    <a:pt x="1415" y="150"/>
                  </a:cubicBezTo>
                  <a:cubicBezTo>
                    <a:pt x="1644" y="114"/>
                    <a:pt x="1872" y="100"/>
                    <a:pt x="2109" y="93"/>
                  </a:cubicBezTo>
                  <a:cubicBezTo>
                    <a:pt x="2194" y="86"/>
                    <a:pt x="2287" y="86"/>
                    <a:pt x="2380" y="86"/>
                  </a:cubicBezTo>
                  <a:cubicBezTo>
                    <a:pt x="2522" y="86"/>
                    <a:pt x="2673" y="93"/>
                    <a:pt x="2815" y="100"/>
                  </a:cubicBezTo>
                  <a:cubicBezTo>
                    <a:pt x="3058" y="107"/>
                    <a:pt x="3293" y="122"/>
                    <a:pt x="3536" y="143"/>
                  </a:cubicBezTo>
                  <a:cubicBezTo>
                    <a:pt x="3566" y="150"/>
                    <a:pt x="3593" y="150"/>
                    <a:pt x="3622" y="150"/>
                  </a:cubicBezTo>
                  <a:lnTo>
                    <a:pt x="3629" y="150"/>
                  </a:lnTo>
                  <a:cubicBezTo>
                    <a:pt x="3651" y="150"/>
                    <a:pt x="3665" y="129"/>
                    <a:pt x="3665" y="107"/>
                  </a:cubicBezTo>
                  <a:cubicBezTo>
                    <a:pt x="3665" y="86"/>
                    <a:pt x="3651" y="71"/>
                    <a:pt x="3622" y="64"/>
                  </a:cubicBezTo>
                  <a:cubicBezTo>
                    <a:pt x="3379" y="44"/>
                    <a:pt x="3144" y="28"/>
                    <a:pt x="2901" y="14"/>
                  </a:cubicBezTo>
                  <a:cubicBezTo>
                    <a:pt x="2722" y="8"/>
                    <a:pt x="2551" y="1"/>
                    <a:pt x="238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8"/>
            <p:cNvSpPr/>
            <p:nvPr/>
          </p:nvSpPr>
          <p:spPr>
            <a:xfrm>
              <a:off x="3468909" y="1368080"/>
              <a:ext cx="53955" cy="12943"/>
            </a:xfrm>
            <a:custGeom>
              <a:avLst/>
              <a:gdLst/>
              <a:ahLst/>
              <a:cxnLst/>
              <a:rect l="l" t="t" r="r" b="b"/>
              <a:pathLst>
                <a:path w="2743" h="658" extrusionOk="0">
                  <a:moveTo>
                    <a:pt x="50" y="1"/>
                  </a:moveTo>
                  <a:cubicBezTo>
                    <a:pt x="21" y="1"/>
                    <a:pt x="0" y="21"/>
                    <a:pt x="7" y="44"/>
                  </a:cubicBezTo>
                  <a:cubicBezTo>
                    <a:pt x="7" y="64"/>
                    <a:pt x="21" y="86"/>
                    <a:pt x="50" y="86"/>
                  </a:cubicBezTo>
                  <a:cubicBezTo>
                    <a:pt x="221" y="86"/>
                    <a:pt x="400" y="100"/>
                    <a:pt x="578" y="114"/>
                  </a:cubicBezTo>
                  <a:cubicBezTo>
                    <a:pt x="758" y="136"/>
                    <a:pt x="921" y="157"/>
                    <a:pt x="1092" y="186"/>
                  </a:cubicBezTo>
                  <a:cubicBezTo>
                    <a:pt x="1272" y="215"/>
                    <a:pt x="1443" y="251"/>
                    <a:pt x="1615" y="294"/>
                  </a:cubicBezTo>
                  <a:cubicBezTo>
                    <a:pt x="1786" y="343"/>
                    <a:pt x="1958" y="386"/>
                    <a:pt x="2120" y="443"/>
                  </a:cubicBezTo>
                  <a:cubicBezTo>
                    <a:pt x="2292" y="499"/>
                    <a:pt x="2456" y="565"/>
                    <a:pt x="2621" y="628"/>
                  </a:cubicBezTo>
                  <a:cubicBezTo>
                    <a:pt x="2635" y="637"/>
                    <a:pt x="2657" y="650"/>
                    <a:pt x="2677" y="657"/>
                  </a:cubicBezTo>
                  <a:lnTo>
                    <a:pt x="2700" y="657"/>
                  </a:lnTo>
                  <a:cubicBezTo>
                    <a:pt x="2713" y="657"/>
                    <a:pt x="2729" y="657"/>
                    <a:pt x="2736" y="643"/>
                  </a:cubicBezTo>
                  <a:cubicBezTo>
                    <a:pt x="2742" y="621"/>
                    <a:pt x="2742" y="594"/>
                    <a:pt x="2720" y="578"/>
                  </a:cubicBezTo>
                  <a:cubicBezTo>
                    <a:pt x="2549" y="508"/>
                    <a:pt x="2386" y="443"/>
                    <a:pt x="2215" y="386"/>
                  </a:cubicBezTo>
                  <a:cubicBezTo>
                    <a:pt x="2050" y="328"/>
                    <a:pt x="1879" y="278"/>
                    <a:pt x="1707" y="229"/>
                  </a:cubicBezTo>
                  <a:cubicBezTo>
                    <a:pt x="1529" y="186"/>
                    <a:pt x="1358" y="150"/>
                    <a:pt x="1186" y="114"/>
                  </a:cubicBezTo>
                  <a:cubicBezTo>
                    <a:pt x="1006" y="86"/>
                    <a:pt x="828" y="57"/>
                    <a:pt x="650" y="37"/>
                  </a:cubicBezTo>
                  <a:cubicBezTo>
                    <a:pt x="472" y="21"/>
                    <a:pt x="293" y="8"/>
                    <a:pt x="115"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8"/>
            <p:cNvSpPr/>
            <p:nvPr/>
          </p:nvSpPr>
          <p:spPr>
            <a:xfrm>
              <a:off x="3461178" y="1370302"/>
              <a:ext cx="31216" cy="36567"/>
            </a:xfrm>
            <a:custGeom>
              <a:avLst/>
              <a:gdLst/>
              <a:ahLst/>
              <a:cxnLst/>
              <a:rect l="l" t="t" r="r" b="b"/>
              <a:pathLst>
                <a:path w="1587" h="1859" extrusionOk="0">
                  <a:moveTo>
                    <a:pt x="50" y="1"/>
                  </a:moveTo>
                  <a:cubicBezTo>
                    <a:pt x="37" y="1"/>
                    <a:pt x="28" y="9"/>
                    <a:pt x="21" y="16"/>
                  </a:cubicBezTo>
                  <a:cubicBezTo>
                    <a:pt x="1" y="37"/>
                    <a:pt x="1" y="59"/>
                    <a:pt x="21" y="80"/>
                  </a:cubicBezTo>
                  <a:cubicBezTo>
                    <a:pt x="114" y="194"/>
                    <a:pt x="215" y="309"/>
                    <a:pt x="308" y="422"/>
                  </a:cubicBezTo>
                  <a:cubicBezTo>
                    <a:pt x="407" y="537"/>
                    <a:pt x="500" y="652"/>
                    <a:pt x="601" y="765"/>
                  </a:cubicBezTo>
                  <a:cubicBezTo>
                    <a:pt x="693" y="880"/>
                    <a:pt x="793" y="995"/>
                    <a:pt x="885" y="1115"/>
                  </a:cubicBezTo>
                  <a:cubicBezTo>
                    <a:pt x="986" y="1230"/>
                    <a:pt x="1079" y="1345"/>
                    <a:pt x="1178" y="1458"/>
                  </a:cubicBezTo>
                  <a:cubicBezTo>
                    <a:pt x="1279" y="1572"/>
                    <a:pt x="1372" y="1687"/>
                    <a:pt x="1471" y="1800"/>
                  </a:cubicBezTo>
                  <a:cubicBezTo>
                    <a:pt x="1478" y="1816"/>
                    <a:pt x="1494" y="1830"/>
                    <a:pt x="1507" y="1843"/>
                  </a:cubicBezTo>
                  <a:cubicBezTo>
                    <a:pt x="1514" y="1852"/>
                    <a:pt x="1521" y="1859"/>
                    <a:pt x="1536" y="1859"/>
                  </a:cubicBezTo>
                  <a:cubicBezTo>
                    <a:pt x="1543" y="1859"/>
                    <a:pt x="1557" y="1852"/>
                    <a:pt x="1564" y="1843"/>
                  </a:cubicBezTo>
                  <a:cubicBezTo>
                    <a:pt x="1586" y="1823"/>
                    <a:pt x="1579" y="1800"/>
                    <a:pt x="1564" y="1787"/>
                  </a:cubicBezTo>
                  <a:cubicBezTo>
                    <a:pt x="1471" y="1665"/>
                    <a:pt x="1372" y="1552"/>
                    <a:pt x="1271" y="1437"/>
                  </a:cubicBezTo>
                  <a:cubicBezTo>
                    <a:pt x="1178" y="1322"/>
                    <a:pt x="1079" y="1209"/>
                    <a:pt x="986" y="1094"/>
                  </a:cubicBezTo>
                  <a:cubicBezTo>
                    <a:pt x="885" y="979"/>
                    <a:pt x="793" y="866"/>
                    <a:pt x="693" y="752"/>
                  </a:cubicBezTo>
                  <a:cubicBezTo>
                    <a:pt x="601" y="637"/>
                    <a:pt x="500" y="515"/>
                    <a:pt x="407" y="402"/>
                  </a:cubicBezTo>
                  <a:cubicBezTo>
                    <a:pt x="308" y="287"/>
                    <a:pt x="215" y="172"/>
                    <a:pt x="114" y="59"/>
                  </a:cubicBezTo>
                  <a:cubicBezTo>
                    <a:pt x="100" y="44"/>
                    <a:pt x="93" y="30"/>
                    <a:pt x="80" y="16"/>
                  </a:cubicBezTo>
                  <a:cubicBezTo>
                    <a:pt x="71" y="9"/>
                    <a:pt x="57"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8"/>
            <p:cNvSpPr/>
            <p:nvPr/>
          </p:nvSpPr>
          <p:spPr>
            <a:xfrm>
              <a:off x="3424100" y="1372840"/>
              <a:ext cx="10838" cy="6766"/>
            </a:xfrm>
            <a:custGeom>
              <a:avLst/>
              <a:gdLst/>
              <a:ahLst/>
              <a:cxnLst/>
              <a:rect l="l" t="t" r="r" b="b"/>
              <a:pathLst>
                <a:path w="551" h="344" extrusionOk="0">
                  <a:moveTo>
                    <a:pt x="479" y="0"/>
                  </a:moveTo>
                  <a:cubicBezTo>
                    <a:pt x="307" y="101"/>
                    <a:pt x="150" y="215"/>
                    <a:pt x="1" y="343"/>
                  </a:cubicBezTo>
                  <a:cubicBezTo>
                    <a:pt x="100" y="300"/>
                    <a:pt x="199" y="251"/>
                    <a:pt x="300" y="201"/>
                  </a:cubicBezTo>
                  <a:cubicBezTo>
                    <a:pt x="307" y="194"/>
                    <a:pt x="314" y="194"/>
                    <a:pt x="321" y="194"/>
                  </a:cubicBezTo>
                  <a:lnTo>
                    <a:pt x="336" y="194"/>
                  </a:lnTo>
                  <a:cubicBezTo>
                    <a:pt x="371" y="165"/>
                    <a:pt x="422" y="137"/>
                    <a:pt x="465" y="115"/>
                  </a:cubicBezTo>
                  <a:cubicBezTo>
                    <a:pt x="479" y="101"/>
                    <a:pt x="499" y="86"/>
                    <a:pt x="522" y="79"/>
                  </a:cubicBezTo>
                  <a:cubicBezTo>
                    <a:pt x="542" y="65"/>
                    <a:pt x="551" y="36"/>
                    <a:pt x="535" y="23"/>
                  </a:cubicBezTo>
                  <a:cubicBezTo>
                    <a:pt x="528" y="9"/>
                    <a:pt x="515" y="0"/>
                    <a:pt x="499"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8"/>
            <p:cNvSpPr/>
            <p:nvPr/>
          </p:nvSpPr>
          <p:spPr>
            <a:xfrm>
              <a:off x="3396700" y="1398962"/>
              <a:ext cx="13926" cy="25040"/>
            </a:xfrm>
            <a:custGeom>
              <a:avLst/>
              <a:gdLst/>
              <a:ahLst/>
              <a:cxnLst/>
              <a:rect l="l" t="t" r="r" b="b"/>
              <a:pathLst>
                <a:path w="708" h="1273" extrusionOk="0">
                  <a:moveTo>
                    <a:pt x="708" y="1"/>
                  </a:moveTo>
                  <a:lnTo>
                    <a:pt x="708" y="1"/>
                  </a:lnTo>
                  <a:cubicBezTo>
                    <a:pt x="665" y="16"/>
                    <a:pt x="622" y="30"/>
                    <a:pt x="586" y="43"/>
                  </a:cubicBezTo>
                  <a:cubicBezTo>
                    <a:pt x="487" y="201"/>
                    <a:pt x="401" y="366"/>
                    <a:pt x="322" y="537"/>
                  </a:cubicBezTo>
                  <a:cubicBezTo>
                    <a:pt x="221" y="729"/>
                    <a:pt x="136" y="930"/>
                    <a:pt x="43" y="1137"/>
                  </a:cubicBezTo>
                  <a:cubicBezTo>
                    <a:pt x="29" y="1157"/>
                    <a:pt x="22" y="1187"/>
                    <a:pt x="7" y="1209"/>
                  </a:cubicBezTo>
                  <a:cubicBezTo>
                    <a:pt x="0" y="1229"/>
                    <a:pt x="0" y="1259"/>
                    <a:pt x="22" y="1265"/>
                  </a:cubicBezTo>
                  <a:cubicBezTo>
                    <a:pt x="29" y="1272"/>
                    <a:pt x="36" y="1272"/>
                    <a:pt x="43" y="1272"/>
                  </a:cubicBezTo>
                  <a:cubicBezTo>
                    <a:pt x="65" y="1272"/>
                    <a:pt x="79" y="1265"/>
                    <a:pt x="86" y="1252"/>
                  </a:cubicBezTo>
                  <a:cubicBezTo>
                    <a:pt x="172" y="1051"/>
                    <a:pt x="264" y="851"/>
                    <a:pt x="358" y="652"/>
                  </a:cubicBezTo>
                  <a:cubicBezTo>
                    <a:pt x="458" y="458"/>
                    <a:pt x="557" y="258"/>
                    <a:pt x="665" y="73"/>
                  </a:cubicBezTo>
                  <a:cubicBezTo>
                    <a:pt x="679" y="43"/>
                    <a:pt x="693" y="23"/>
                    <a:pt x="708"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8"/>
            <p:cNvSpPr/>
            <p:nvPr/>
          </p:nvSpPr>
          <p:spPr>
            <a:xfrm>
              <a:off x="3408227" y="1381003"/>
              <a:ext cx="16877" cy="18824"/>
            </a:xfrm>
            <a:custGeom>
              <a:avLst/>
              <a:gdLst/>
              <a:ahLst/>
              <a:cxnLst/>
              <a:rect l="l" t="t" r="r" b="b"/>
              <a:pathLst>
                <a:path w="858" h="957" extrusionOk="0">
                  <a:moveTo>
                    <a:pt x="857" y="0"/>
                  </a:moveTo>
                  <a:lnTo>
                    <a:pt x="857" y="0"/>
                  </a:lnTo>
                  <a:cubicBezTo>
                    <a:pt x="778" y="43"/>
                    <a:pt x="700" y="79"/>
                    <a:pt x="621" y="115"/>
                  </a:cubicBezTo>
                  <a:lnTo>
                    <a:pt x="614" y="115"/>
                  </a:lnTo>
                  <a:cubicBezTo>
                    <a:pt x="544" y="194"/>
                    <a:pt x="472" y="279"/>
                    <a:pt x="406" y="357"/>
                  </a:cubicBezTo>
                  <a:cubicBezTo>
                    <a:pt x="271" y="521"/>
                    <a:pt x="158" y="686"/>
                    <a:pt x="50" y="864"/>
                  </a:cubicBezTo>
                  <a:cubicBezTo>
                    <a:pt x="36" y="893"/>
                    <a:pt x="14" y="929"/>
                    <a:pt x="0" y="956"/>
                  </a:cubicBezTo>
                  <a:cubicBezTo>
                    <a:pt x="36" y="943"/>
                    <a:pt x="79" y="929"/>
                    <a:pt x="122" y="914"/>
                  </a:cubicBezTo>
                  <a:cubicBezTo>
                    <a:pt x="165" y="843"/>
                    <a:pt x="208" y="778"/>
                    <a:pt x="251" y="708"/>
                  </a:cubicBezTo>
                  <a:cubicBezTo>
                    <a:pt x="278" y="672"/>
                    <a:pt x="307" y="629"/>
                    <a:pt x="336" y="593"/>
                  </a:cubicBezTo>
                  <a:cubicBezTo>
                    <a:pt x="350" y="571"/>
                    <a:pt x="364" y="550"/>
                    <a:pt x="379" y="528"/>
                  </a:cubicBezTo>
                  <a:cubicBezTo>
                    <a:pt x="386" y="521"/>
                    <a:pt x="393" y="514"/>
                    <a:pt x="400" y="501"/>
                  </a:cubicBezTo>
                  <a:cubicBezTo>
                    <a:pt x="400" y="501"/>
                    <a:pt x="406" y="494"/>
                    <a:pt x="406" y="485"/>
                  </a:cubicBezTo>
                  <a:cubicBezTo>
                    <a:pt x="415" y="485"/>
                    <a:pt x="415" y="485"/>
                    <a:pt x="415" y="478"/>
                  </a:cubicBezTo>
                  <a:lnTo>
                    <a:pt x="422" y="478"/>
                  </a:lnTo>
                  <a:cubicBezTo>
                    <a:pt x="535" y="322"/>
                    <a:pt x="672" y="178"/>
                    <a:pt x="808" y="43"/>
                  </a:cubicBezTo>
                  <a:cubicBezTo>
                    <a:pt x="828" y="29"/>
                    <a:pt x="844" y="14"/>
                    <a:pt x="857"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8"/>
            <p:cNvSpPr/>
            <p:nvPr/>
          </p:nvSpPr>
          <p:spPr>
            <a:xfrm>
              <a:off x="3422409" y="1380019"/>
              <a:ext cx="20260" cy="47346"/>
            </a:xfrm>
            <a:custGeom>
              <a:avLst/>
              <a:gdLst/>
              <a:ahLst/>
              <a:cxnLst/>
              <a:rect l="l" t="t" r="r" b="b"/>
              <a:pathLst>
                <a:path w="1030" h="2407" extrusionOk="0">
                  <a:moveTo>
                    <a:pt x="971" y="0"/>
                  </a:moveTo>
                  <a:cubicBezTo>
                    <a:pt x="964" y="0"/>
                    <a:pt x="957" y="0"/>
                    <a:pt x="950" y="7"/>
                  </a:cubicBezTo>
                  <a:cubicBezTo>
                    <a:pt x="829" y="93"/>
                    <a:pt x="729" y="215"/>
                    <a:pt x="650" y="343"/>
                  </a:cubicBezTo>
                  <a:cubicBezTo>
                    <a:pt x="565" y="472"/>
                    <a:pt x="508" y="614"/>
                    <a:pt x="450" y="749"/>
                  </a:cubicBezTo>
                  <a:cubicBezTo>
                    <a:pt x="386" y="914"/>
                    <a:pt x="328" y="1085"/>
                    <a:pt x="272" y="1250"/>
                  </a:cubicBezTo>
                  <a:cubicBezTo>
                    <a:pt x="215" y="1421"/>
                    <a:pt x="172" y="1593"/>
                    <a:pt x="129" y="1764"/>
                  </a:cubicBezTo>
                  <a:cubicBezTo>
                    <a:pt x="87" y="1935"/>
                    <a:pt x="44" y="2107"/>
                    <a:pt x="15" y="2285"/>
                  </a:cubicBezTo>
                  <a:cubicBezTo>
                    <a:pt x="8" y="2307"/>
                    <a:pt x="8" y="2328"/>
                    <a:pt x="1" y="2350"/>
                  </a:cubicBezTo>
                  <a:cubicBezTo>
                    <a:pt x="1" y="2371"/>
                    <a:pt x="8" y="2400"/>
                    <a:pt x="28" y="2400"/>
                  </a:cubicBezTo>
                  <a:cubicBezTo>
                    <a:pt x="37" y="2407"/>
                    <a:pt x="37" y="2407"/>
                    <a:pt x="44" y="2407"/>
                  </a:cubicBezTo>
                  <a:cubicBezTo>
                    <a:pt x="57" y="2407"/>
                    <a:pt x="80" y="2393"/>
                    <a:pt x="87" y="2371"/>
                  </a:cubicBezTo>
                  <a:cubicBezTo>
                    <a:pt x="114" y="2199"/>
                    <a:pt x="150" y="2028"/>
                    <a:pt x="193" y="1857"/>
                  </a:cubicBezTo>
                  <a:cubicBezTo>
                    <a:pt x="236" y="1685"/>
                    <a:pt x="278" y="1514"/>
                    <a:pt x="328" y="1342"/>
                  </a:cubicBezTo>
                  <a:cubicBezTo>
                    <a:pt x="386" y="1178"/>
                    <a:pt x="443" y="1006"/>
                    <a:pt x="508" y="844"/>
                  </a:cubicBezTo>
                  <a:cubicBezTo>
                    <a:pt x="522" y="808"/>
                    <a:pt x="536" y="772"/>
                    <a:pt x="551" y="736"/>
                  </a:cubicBezTo>
                  <a:cubicBezTo>
                    <a:pt x="551" y="729"/>
                    <a:pt x="558" y="722"/>
                    <a:pt x="558" y="715"/>
                  </a:cubicBezTo>
                  <a:cubicBezTo>
                    <a:pt x="558" y="707"/>
                    <a:pt x="565" y="707"/>
                    <a:pt x="565" y="700"/>
                  </a:cubicBezTo>
                  <a:lnTo>
                    <a:pt x="565" y="693"/>
                  </a:lnTo>
                  <a:cubicBezTo>
                    <a:pt x="572" y="672"/>
                    <a:pt x="578" y="657"/>
                    <a:pt x="585" y="643"/>
                  </a:cubicBezTo>
                  <a:cubicBezTo>
                    <a:pt x="621" y="571"/>
                    <a:pt x="650" y="508"/>
                    <a:pt x="686" y="443"/>
                  </a:cubicBezTo>
                  <a:cubicBezTo>
                    <a:pt x="707" y="407"/>
                    <a:pt x="729" y="379"/>
                    <a:pt x="750" y="350"/>
                  </a:cubicBezTo>
                  <a:cubicBezTo>
                    <a:pt x="757" y="329"/>
                    <a:pt x="765" y="314"/>
                    <a:pt x="779" y="300"/>
                  </a:cubicBezTo>
                  <a:cubicBezTo>
                    <a:pt x="786" y="293"/>
                    <a:pt x="786" y="287"/>
                    <a:pt x="793" y="278"/>
                  </a:cubicBezTo>
                  <a:lnTo>
                    <a:pt x="799" y="271"/>
                  </a:lnTo>
                  <a:lnTo>
                    <a:pt x="808" y="264"/>
                  </a:lnTo>
                  <a:cubicBezTo>
                    <a:pt x="851" y="208"/>
                    <a:pt x="901" y="158"/>
                    <a:pt x="957" y="107"/>
                  </a:cubicBezTo>
                  <a:cubicBezTo>
                    <a:pt x="964" y="107"/>
                    <a:pt x="964" y="100"/>
                    <a:pt x="971" y="100"/>
                  </a:cubicBezTo>
                  <a:lnTo>
                    <a:pt x="979" y="93"/>
                  </a:lnTo>
                  <a:lnTo>
                    <a:pt x="986" y="86"/>
                  </a:lnTo>
                  <a:lnTo>
                    <a:pt x="993" y="79"/>
                  </a:lnTo>
                  <a:cubicBezTo>
                    <a:pt x="1014" y="64"/>
                    <a:pt x="1029" y="43"/>
                    <a:pt x="1014" y="21"/>
                  </a:cubicBezTo>
                  <a:cubicBezTo>
                    <a:pt x="1007" y="7"/>
                    <a:pt x="986" y="0"/>
                    <a:pt x="971"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8"/>
            <p:cNvSpPr/>
            <p:nvPr/>
          </p:nvSpPr>
          <p:spPr>
            <a:xfrm>
              <a:off x="3449081" y="1381711"/>
              <a:ext cx="5508" cy="34127"/>
            </a:xfrm>
            <a:custGeom>
              <a:avLst/>
              <a:gdLst/>
              <a:ahLst/>
              <a:cxnLst/>
              <a:rect l="l" t="t" r="r" b="b"/>
              <a:pathLst>
                <a:path w="280" h="1735" extrusionOk="0">
                  <a:moveTo>
                    <a:pt x="43" y="0"/>
                  </a:moveTo>
                  <a:cubicBezTo>
                    <a:pt x="43" y="0"/>
                    <a:pt x="37" y="0"/>
                    <a:pt x="37" y="7"/>
                  </a:cubicBezTo>
                  <a:cubicBezTo>
                    <a:pt x="16" y="14"/>
                    <a:pt x="1" y="36"/>
                    <a:pt x="9" y="57"/>
                  </a:cubicBezTo>
                  <a:cubicBezTo>
                    <a:pt x="30" y="165"/>
                    <a:pt x="52" y="271"/>
                    <a:pt x="66" y="372"/>
                  </a:cubicBezTo>
                  <a:cubicBezTo>
                    <a:pt x="86" y="478"/>
                    <a:pt x="102" y="586"/>
                    <a:pt x="122" y="693"/>
                  </a:cubicBezTo>
                  <a:lnTo>
                    <a:pt x="122" y="706"/>
                  </a:lnTo>
                  <a:lnTo>
                    <a:pt x="122" y="729"/>
                  </a:lnTo>
                  <a:cubicBezTo>
                    <a:pt x="122" y="742"/>
                    <a:pt x="129" y="749"/>
                    <a:pt x="129" y="765"/>
                  </a:cubicBezTo>
                  <a:cubicBezTo>
                    <a:pt x="129" y="792"/>
                    <a:pt x="138" y="821"/>
                    <a:pt x="138" y="850"/>
                  </a:cubicBezTo>
                  <a:cubicBezTo>
                    <a:pt x="144" y="900"/>
                    <a:pt x="151" y="956"/>
                    <a:pt x="158" y="1006"/>
                  </a:cubicBezTo>
                  <a:cubicBezTo>
                    <a:pt x="165" y="1114"/>
                    <a:pt x="172" y="1220"/>
                    <a:pt x="180" y="1328"/>
                  </a:cubicBezTo>
                  <a:cubicBezTo>
                    <a:pt x="187" y="1443"/>
                    <a:pt x="187" y="1549"/>
                    <a:pt x="194" y="1657"/>
                  </a:cubicBezTo>
                  <a:lnTo>
                    <a:pt x="194" y="1692"/>
                  </a:lnTo>
                  <a:cubicBezTo>
                    <a:pt x="194" y="1721"/>
                    <a:pt x="208" y="1735"/>
                    <a:pt x="230" y="1735"/>
                  </a:cubicBezTo>
                  <a:lnTo>
                    <a:pt x="237" y="1735"/>
                  </a:lnTo>
                  <a:cubicBezTo>
                    <a:pt x="258" y="1735"/>
                    <a:pt x="280" y="1721"/>
                    <a:pt x="280" y="1692"/>
                  </a:cubicBezTo>
                  <a:cubicBezTo>
                    <a:pt x="273" y="1585"/>
                    <a:pt x="273" y="1477"/>
                    <a:pt x="266" y="1371"/>
                  </a:cubicBezTo>
                  <a:cubicBezTo>
                    <a:pt x="258" y="1263"/>
                    <a:pt x="251" y="1150"/>
                    <a:pt x="244" y="1042"/>
                  </a:cubicBezTo>
                  <a:cubicBezTo>
                    <a:pt x="237" y="936"/>
                    <a:pt x="223" y="828"/>
                    <a:pt x="208" y="722"/>
                  </a:cubicBezTo>
                  <a:cubicBezTo>
                    <a:pt x="194" y="614"/>
                    <a:pt x="180" y="501"/>
                    <a:pt x="158" y="393"/>
                  </a:cubicBezTo>
                  <a:cubicBezTo>
                    <a:pt x="138" y="286"/>
                    <a:pt x="122" y="178"/>
                    <a:pt x="95" y="72"/>
                  </a:cubicBezTo>
                  <a:cubicBezTo>
                    <a:pt x="95" y="57"/>
                    <a:pt x="95" y="50"/>
                    <a:pt x="86" y="36"/>
                  </a:cubicBezTo>
                  <a:cubicBezTo>
                    <a:pt x="86" y="14"/>
                    <a:pt x="66" y="0"/>
                    <a:pt x="43"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8"/>
            <p:cNvSpPr/>
            <p:nvPr/>
          </p:nvSpPr>
          <p:spPr>
            <a:xfrm>
              <a:off x="3484645" y="1271874"/>
              <a:ext cx="28246" cy="32711"/>
            </a:xfrm>
            <a:custGeom>
              <a:avLst/>
              <a:gdLst/>
              <a:ahLst/>
              <a:cxnLst/>
              <a:rect l="l" t="t" r="r" b="b"/>
              <a:pathLst>
                <a:path w="1436" h="1663" extrusionOk="0">
                  <a:moveTo>
                    <a:pt x="1392" y="0"/>
                  </a:moveTo>
                  <a:cubicBezTo>
                    <a:pt x="1379" y="0"/>
                    <a:pt x="1372" y="7"/>
                    <a:pt x="1356" y="14"/>
                  </a:cubicBezTo>
                  <a:cubicBezTo>
                    <a:pt x="1158" y="185"/>
                    <a:pt x="964" y="370"/>
                    <a:pt x="786" y="571"/>
                  </a:cubicBezTo>
                  <a:cubicBezTo>
                    <a:pt x="592" y="772"/>
                    <a:pt x="414" y="986"/>
                    <a:pt x="242" y="1207"/>
                  </a:cubicBezTo>
                  <a:cubicBezTo>
                    <a:pt x="163" y="1313"/>
                    <a:pt x="78" y="1428"/>
                    <a:pt x="1" y="1534"/>
                  </a:cubicBezTo>
                  <a:cubicBezTo>
                    <a:pt x="8" y="1577"/>
                    <a:pt x="14" y="1620"/>
                    <a:pt x="21" y="1663"/>
                  </a:cubicBezTo>
                  <a:cubicBezTo>
                    <a:pt x="93" y="1550"/>
                    <a:pt x="172" y="1442"/>
                    <a:pt x="249" y="1342"/>
                  </a:cubicBezTo>
                  <a:cubicBezTo>
                    <a:pt x="414" y="1121"/>
                    <a:pt x="592" y="907"/>
                    <a:pt x="779" y="700"/>
                  </a:cubicBezTo>
                  <a:cubicBezTo>
                    <a:pt x="957" y="506"/>
                    <a:pt x="1142" y="314"/>
                    <a:pt x="1343" y="143"/>
                  </a:cubicBezTo>
                  <a:cubicBezTo>
                    <a:pt x="1372" y="120"/>
                    <a:pt x="1392" y="100"/>
                    <a:pt x="1421" y="77"/>
                  </a:cubicBezTo>
                  <a:cubicBezTo>
                    <a:pt x="1435" y="64"/>
                    <a:pt x="1435" y="28"/>
                    <a:pt x="1421" y="14"/>
                  </a:cubicBezTo>
                  <a:cubicBezTo>
                    <a:pt x="1415" y="7"/>
                    <a:pt x="1399" y="0"/>
                    <a:pt x="1392"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8"/>
            <p:cNvSpPr/>
            <p:nvPr/>
          </p:nvSpPr>
          <p:spPr>
            <a:xfrm>
              <a:off x="3463401" y="1302048"/>
              <a:ext cx="21676" cy="38652"/>
            </a:xfrm>
            <a:custGeom>
              <a:avLst/>
              <a:gdLst/>
              <a:ahLst/>
              <a:cxnLst/>
              <a:rect l="l" t="t" r="r" b="b"/>
              <a:pathLst>
                <a:path w="1102" h="1965" extrusionOk="0">
                  <a:moveTo>
                    <a:pt x="1081" y="0"/>
                  </a:moveTo>
                  <a:cubicBezTo>
                    <a:pt x="995" y="122"/>
                    <a:pt x="916" y="244"/>
                    <a:pt x="837" y="365"/>
                  </a:cubicBezTo>
                  <a:cubicBezTo>
                    <a:pt x="680" y="600"/>
                    <a:pt x="537" y="843"/>
                    <a:pt x="409" y="1087"/>
                  </a:cubicBezTo>
                  <a:cubicBezTo>
                    <a:pt x="280" y="1322"/>
                    <a:pt x="159" y="1565"/>
                    <a:pt x="52" y="1808"/>
                  </a:cubicBezTo>
                  <a:cubicBezTo>
                    <a:pt x="37" y="1836"/>
                    <a:pt x="23" y="1865"/>
                    <a:pt x="16" y="1901"/>
                  </a:cubicBezTo>
                  <a:cubicBezTo>
                    <a:pt x="1" y="1921"/>
                    <a:pt x="9" y="1944"/>
                    <a:pt x="30" y="1957"/>
                  </a:cubicBezTo>
                  <a:cubicBezTo>
                    <a:pt x="37" y="1957"/>
                    <a:pt x="44" y="1964"/>
                    <a:pt x="52" y="1964"/>
                  </a:cubicBezTo>
                  <a:cubicBezTo>
                    <a:pt x="66" y="1964"/>
                    <a:pt x="80" y="1957"/>
                    <a:pt x="87" y="1944"/>
                  </a:cubicBezTo>
                  <a:cubicBezTo>
                    <a:pt x="195" y="1694"/>
                    <a:pt x="309" y="1457"/>
                    <a:pt x="429" y="1222"/>
                  </a:cubicBezTo>
                  <a:cubicBezTo>
                    <a:pt x="566" y="979"/>
                    <a:pt x="702" y="737"/>
                    <a:pt x="851" y="501"/>
                  </a:cubicBezTo>
                  <a:cubicBezTo>
                    <a:pt x="930" y="372"/>
                    <a:pt x="1016" y="250"/>
                    <a:pt x="1101" y="129"/>
                  </a:cubicBezTo>
                  <a:cubicBezTo>
                    <a:pt x="1094" y="86"/>
                    <a:pt x="1088" y="43"/>
                    <a:pt x="1081"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8"/>
            <p:cNvSpPr/>
            <p:nvPr/>
          </p:nvSpPr>
          <p:spPr>
            <a:xfrm>
              <a:off x="3462162" y="1349098"/>
              <a:ext cx="4642" cy="4111"/>
            </a:xfrm>
            <a:custGeom>
              <a:avLst/>
              <a:gdLst/>
              <a:ahLst/>
              <a:cxnLst/>
              <a:rect l="l" t="t" r="r" b="b"/>
              <a:pathLst>
                <a:path w="236" h="209" extrusionOk="0">
                  <a:moveTo>
                    <a:pt x="129" y="1"/>
                  </a:moveTo>
                  <a:cubicBezTo>
                    <a:pt x="107" y="30"/>
                    <a:pt x="86" y="59"/>
                    <a:pt x="57" y="86"/>
                  </a:cubicBezTo>
                  <a:cubicBezTo>
                    <a:pt x="43" y="102"/>
                    <a:pt x="30" y="122"/>
                    <a:pt x="14" y="136"/>
                  </a:cubicBezTo>
                  <a:cubicBezTo>
                    <a:pt x="0" y="158"/>
                    <a:pt x="0" y="179"/>
                    <a:pt x="14" y="201"/>
                  </a:cubicBezTo>
                  <a:cubicBezTo>
                    <a:pt x="30" y="208"/>
                    <a:pt x="36" y="208"/>
                    <a:pt x="50" y="208"/>
                  </a:cubicBezTo>
                  <a:cubicBezTo>
                    <a:pt x="57" y="208"/>
                    <a:pt x="72" y="208"/>
                    <a:pt x="79" y="201"/>
                  </a:cubicBezTo>
                  <a:cubicBezTo>
                    <a:pt x="129" y="136"/>
                    <a:pt x="186" y="73"/>
                    <a:pt x="235" y="8"/>
                  </a:cubicBezTo>
                  <a:lnTo>
                    <a:pt x="129" y="1"/>
                  </a:lnTo>
                  <a:close/>
                </a:path>
              </a:pathLst>
            </a:custGeom>
            <a:solidFill>
              <a:srgbClr val="FBEE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8"/>
            <p:cNvSpPr/>
            <p:nvPr/>
          </p:nvSpPr>
          <p:spPr>
            <a:xfrm>
              <a:off x="3464699" y="1310191"/>
              <a:ext cx="40874" cy="39065"/>
            </a:xfrm>
            <a:custGeom>
              <a:avLst/>
              <a:gdLst/>
              <a:ahLst/>
              <a:cxnLst/>
              <a:rect l="l" t="t" r="r" b="b"/>
              <a:pathLst>
                <a:path w="2078" h="1986" extrusionOk="0">
                  <a:moveTo>
                    <a:pt x="2028" y="1"/>
                  </a:moveTo>
                  <a:cubicBezTo>
                    <a:pt x="2021" y="1"/>
                    <a:pt x="2014" y="1"/>
                    <a:pt x="2007" y="8"/>
                  </a:cubicBezTo>
                  <a:cubicBezTo>
                    <a:pt x="1836" y="87"/>
                    <a:pt x="1685" y="195"/>
                    <a:pt x="1536" y="308"/>
                  </a:cubicBezTo>
                  <a:cubicBezTo>
                    <a:pt x="1378" y="429"/>
                    <a:pt x="1236" y="565"/>
                    <a:pt x="1092" y="700"/>
                  </a:cubicBezTo>
                  <a:cubicBezTo>
                    <a:pt x="972" y="829"/>
                    <a:pt x="850" y="966"/>
                    <a:pt x="728" y="1101"/>
                  </a:cubicBezTo>
                  <a:cubicBezTo>
                    <a:pt x="699" y="1158"/>
                    <a:pt x="672" y="1223"/>
                    <a:pt x="650" y="1280"/>
                  </a:cubicBezTo>
                  <a:lnTo>
                    <a:pt x="178" y="1758"/>
                  </a:lnTo>
                  <a:cubicBezTo>
                    <a:pt x="122" y="1830"/>
                    <a:pt x="63" y="1909"/>
                    <a:pt x="0" y="1979"/>
                  </a:cubicBezTo>
                  <a:lnTo>
                    <a:pt x="106" y="1986"/>
                  </a:lnTo>
                  <a:cubicBezTo>
                    <a:pt x="171" y="1909"/>
                    <a:pt x="235" y="1823"/>
                    <a:pt x="307" y="1744"/>
                  </a:cubicBezTo>
                  <a:cubicBezTo>
                    <a:pt x="429" y="1586"/>
                    <a:pt x="557" y="1429"/>
                    <a:pt x="692" y="1273"/>
                  </a:cubicBezTo>
                  <a:cubicBezTo>
                    <a:pt x="821" y="1122"/>
                    <a:pt x="956" y="966"/>
                    <a:pt x="1100" y="822"/>
                  </a:cubicBezTo>
                  <a:cubicBezTo>
                    <a:pt x="1243" y="680"/>
                    <a:pt x="1385" y="544"/>
                    <a:pt x="1536" y="416"/>
                  </a:cubicBezTo>
                  <a:cubicBezTo>
                    <a:pt x="1556" y="400"/>
                    <a:pt x="1579" y="387"/>
                    <a:pt x="1592" y="373"/>
                  </a:cubicBezTo>
                  <a:cubicBezTo>
                    <a:pt x="1599" y="366"/>
                    <a:pt x="1606" y="366"/>
                    <a:pt x="1606" y="357"/>
                  </a:cubicBezTo>
                  <a:lnTo>
                    <a:pt x="1615" y="357"/>
                  </a:lnTo>
                  <a:cubicBezTo>
                    <a:pt x="1628" y="344"/>
                    <a:pt x="1635" y="337"/>
                    <a:pt x="1642" y="330"/>
                  </a:cubicBezTo>
                  <a:cubicBezTo>
                    <a:pt x="1685" y="301"/>
                    <a:pt x="1721" y="280"/>
                    <a:pt x="1757" y="251"/>
                  </a:cubicBezTo>
                  <a:cubicBezTo>
                    <a:pt x="1836" y="201"/>
                    <a:pt x="1914" y="152"/>
                    <a:pt x="1992" y="109"/>
                  </a:cubicBezTo>
                  <a:cubicBezTo>
                    <a:pt x="2014" y="100"/>
                    <a:pt x="2028" y="87"/>
                    <a:pt x="2050" y="80"/>
                  </a:cubicBezTo>
                  <a:cubicBezTo>
                    <a:pt x="2070" y="66"/>
                    <a:pt x="2077" y="37"/>
                    <a:pt x="2064" y="23"/>
                  </a:cubicBezTo>
                  <a:cubicBezTo>
                    <a:pt x="2057" y="8"/>
                    <a:pt x="2043" y="1"/>
                    <a:pt x="2028"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8"/>
            <p:cNvSpPr/>
            <p:nvPr/>
          </p:nvSpPr>
          <p:spPr>
            <a:xfrm>
              <a:off x="3468201" y="1331848"/>
              <a:ext cx="10838" cy="12923"/>
            </a:xfrm>
            <a:custGeom>
              <a:avLst/>
              <a:gdLst/>
              <a:ahLst/>
              <a:cxnLst/>
              <a:rect l="l" t="t" r="r" b="b"/>
              <a:pathLst>
                <a:path w="551" h="657" extrusionOk="0">
                  <a:moveTo>
                    <a:pt x="550" y="0"/>
                  </a:moveTo>
                  <a:lnTo>
                    <a:pt x="550" y="0"/>
                  </a:lnTo>
                  <a:cubicBezTo>
                    <a:pt x="537" y="21"/>
                    <a:pt x="514" y="36"/>
                    <a:pt x="501" y="57"/>
                  </a:cubicBezTo>
                  <a:cubicBezTo>
                    <a:pt x="365" y="208"/>
                    <a:pt x="244" y="364"/>
                    <a:pt x="115" y="521"/>
                  </a:cubicBezTo>
                  <a:cubicBezTo>
                    <a:pt x="79" y="564"/>
                    <a:pt x="36" y="614"/>
                    <a:pt x="0" y="657"/>
                  </a:cubicBezTo>
                  <a:lnTo>
                    <a:pt x="472" y="179"/>
                  </a:lnTo>
                  <a:cubicBezTo>
                    <a:pt x="494" y="122"/>
                    <a:pt x="521" y="57"/>
                    <a:pt x="5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8"/>
            <p:cNvSpPr/>
            <p:nvPr/>
          </p:nvSpPr>
          <p:spPr>
            <a:xfrm>
              <a:off x="3437456" y="1312866"/>
              <a:ext cx="14753" cy="37943"/>
            </a:xfrm>
            <a:custGeom>
              <a:avLst/>
              <a:gdLst/>
              <a:ahLst/>
              <a:cxnLst/>
              <a:rect l="l" t="t" r="r" b="b"/>
              <a:pathLst>
                <a:path w="750" h="1929" extrusionOk="0">
                  <a:moveTo>
                    <a:pt x="43" y="0"/>
                  </a:moveTo>
                  <a:cubicBezTo>
                    <a:pt x="28" y="0"/>
                    <a:pt x="21" y="7"/>
                    <a:pt x="14" y="16"/>
                  </a:cubicBezTo>
                  <a:cubicBezTo>
                    <a:pt x="7" y="23"/>
                    <a:pt x="0" y="36"/>
                    <a:pt x="0" y="43"/>
                  </a:cubicBezTo>
                  <a:cubicBezTo>
                    <a:pt x="0" y="59"/>
                    <a:pt x="7" y="65"/>
                    <a:pt x="14" y="72"/>
                  </a:cubicBezTo>
                  <a:cubicBezTo>
                    <a:pt x="14" y="79"/>
                    <a:pt x="21" y="86"/>
                    <a:pt x="28" y="93"/>
                  </a:cubicBezTo>
                  <a:cubicBezTo>
                    <a:pt x="28" y="101"/>
                    <a:pt x="34" y="101"/>
                    <a:pt x="34" y="108"/>
                  </a:cubicBezTo>
                  <a:cubicBezTo>
                    <a:pt x="50" y="122"/>
                    <a:pt x="57" y="129"/>
                    <a:pt x="64" y="144"/>
                  </a:cubicBezTo>
                  <a:cubicBezTo>
                    <a:pt x="86" y="172"/>
                    <a:pt x="106" y="201"/>
                    <a:pt x="120" y="221"/>
                  </a:cubicBezTo>
                  <a:cubicBezTo>
                    <a:pt x="156" y="280"/>
                    <a:pt x="192" y="329"/>
                    <a:pt x="228" y="386"/>
                  </a:cubicBezTo>
                  <a:cubicBezTo>
                    <a:pt x="292" y="501"/>
                    <a:pt x="350" y="616"/>
                    <a:pt x="406" y="729"/>
                  </a:cubicBezTo>
                  <a:cubicBezTo>
                    <a:pt x="413" y="744"/>
                    <a:pt x="420" y="758"/>
                    <a:pt x="420" y="772"/>
                  </a:cubicBezTo>
                  <a:lnTo>
                    <a:pt x="420" y="778"/>
                  </a:lnTo>
                  <a:lnTo>
                    <a:pt x="429" y="778"/>
                  </a:lnTo>
                  <a:lnTo>
                    <a:pt x="429" y="787"/>
                  </a:lnTo>
                  <a:cubicBezTo>
                    <a:pt x="436" y="801"/>
                    <a:pt x="436" y="808"/>
                    <a:pt x="442" y="814"/>
                  </a:cubicBezTo>
                  <a:cubicBezTo>
                    <a:pt x="449" y="844"/>
                    <a:pt x="463" y="873"/>
                    <a:pt x="472" y="900"/>
                  </a:cubicBezTo>
                  <a:cubicBezTo>
                    <a:pt x="499" y="965"/>
                    <a:pt x="514" y="1022"/>
                    <a:pt x="535" y="1087"/>
                  </a:cubicBezTo>
                  <a:cubicBezTo>
                    <a:pt x="571" y="1207"/>
                    <a:pt x="600" y="1335"/>
                    <a:pt x="621" y="1464"/>
                  </a:cubicBezTo>
                  <a:cubicBezTo>
                    <a:pt x="628" y="1493"/>
                    <a:pt x="634" y="1529"/>
                    <a:pt x="643" y="1558"/>
                  </a:cubicBezTo>
                  <a:lnTo>
                    <a:pt x="643" y="1565"/>
                  </a:lnTo>
                  <a:lnTo>
                    <a:pt x="643" y="1572"/>
                  </a:lnTo>
                  <a:lnTo>
                    <a:pt x="643" y="1601"/>
                  </a:lnTo>
                  <a:cubicBezTo>
                    <a:pt x="650" y="1615"/>
                    <a:pt x="650" y="1629"/>
                    <a:pt x="650" y="1651"/>
                  </a:cubicBezTo>
                  <a:cubicBezTo>
                    <a:pt x="650" y="1678"/>
                    <a:pt x="657" y="1701"/>
                    <a:pt x="657" y="1737"/>
                  </a:cubicBezTo>
                  <a:cubicBezTo>
                    <a:pt x="686" y="1757"/>
                    <a:pt x="720" y="1779"/>
                    <a:pt x="749" y="1807"/>
                  </a:cubicBezTo>
                  <a:cubicBezTo>
                    <a:pt x="742" y="1701"/>
                    <a:pt x="729" y="1593"/>
                    <a:pt x="713" y="1486"/>
                  </a:cubicBezTo>
                  <a:cubicBezTo>
                    <a:pt x="693" y="1358"/>
                    <a:pt x="663" y="1236"/>
                    <a:pt x="628" y="1108"/>
                  </a:cubicBezTo>
                  <a:cubicBezTo>
                    <a:pt x="592" y="979"/>
                    <a:pt x="549" y="857"/>
                    <a:pt x="499" y="729"/>
                  </a:cubicBezTo>
                  <a:cubicBezTo>
                    <a:pt x="449" y="616"/>
                    <a:pt x="393" y="494"/>
                    <a:pt x="321" y="386"/>
                  </a:cubicBezTo>
                  <a:cubicBezTo>
                    <a:pt x="257" y="273"/>
                    <a:pt x="185" y="165"/>
                    <a:pt x="106" y="59"/>
                  </a:cubicBezTo>
                  <a:cubicBezTo>
                    <a:pt x="93" y="43"/>
                    <a:pt x="86" y="29"/>
                    <a:pt x="70" y="16"/>
                  </a:cubicBezTo>
                  <a:cubicBezTo>
                    <a:pt x="64" y="7"/>
                    <a:pt x="50" y="0"/>
                    <a:pt x="43" y="0"/>
                  </a:cubicBezTo>
                  <a:close/>
                  <a:moveTo>
                    <a:pt x="663" y="1850"/>
                  </a:moveTo>
                  <a:lnTo>
                    <a:pt x="663" y="1886"/>
                  </a:lnTo>
                  <a:cubicBezTo>
                    <a:pt x="663" y="1908"/>
                    <a:pt x="686" y="1928"/>
                    <a:pt x="706" y="1928"/>
                  </a:cubicBezTo>
                  <a:cubicBezTo>
                    <a:pt x="729" y="1928"/>
                    <a:pt x="749" y="1915"/>
                    <a:pt x="749" y="1886"/>
                  </a:cubicBezTo>
                  <a:lnTo>
                    <a:pt x="749" y="1879"/>
                  </a:lnTo>
                  <a:cubicBezTo>
                    <a:pt x="742" y="1886"/>
                    <a:pt x="735" y="1886"/>
                    <a:pt x="729" y="1886"/>
                  </a:cubicBezTo>
                  <a:cubicBezTo>
                    <a:pt x="713" y="1886"/>
                    <a:pt x="706" y="1879"/>
                    <a:pt x="699" y="1872"/>
                  </a:cubicBezTo>
                  <a:cubicBezTo>
                    <a:pt x="686" y="1865"/>
                    <a:pt x="677" y="1858"/>
                    <a:pt x="663" y="185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8"/>
            <p:cNvSpPr/>
            <p:nvPr/>
          </p:nvSpPr>
          <p:spPr>
            <a:xfrm>
              <a:off x="3425654" y="1325101"/>
              <a:ext cx="26987" cy="24863"/>
            </a:xfrm>
            <a:custGeom>
              <a:avLst/>
              <a:gdLst/>
              <a:ahLst/>
              <a:cxnLst/>
              <a:rect l="l" t="t" r="r" b="b"/>
              <a:pathLst>
                <a:path w="1372" h="1264" extrusionOk="0">
                  <a:moveTo>
                    <a:pt x="50" y="0"/>
                  </a:moveTo>
                  <a:cubicBezTo>
                    <a:pt x="35" y="0"/>
                    <a:pt x="21" y="7"/>
                    <a:pt x="14" y="14"/>
                  </a:cubicBezTo>
                  <a:cubicBezTo>
                    <a:pt x="0" y="36"/>
                    <a:pt x="0" y="57"/>
                    <a:pt x="14" y="79"/>
                  </a:cubicBezTo>
                  <a:cubicBezTo>
                    <a:pt x="93" y="156"/>
                    <a:pt x="172" y="242"/>
                    <a:pt x="249" y="321"/>
                  </a:cubicBezTo>
                  <a:cubicBezTo>
                    <a:pt x="335" y="400"/>
                    <a:pt x="413" y="479"/>
                    <a:pt x="499" y="558"/>
                  </a:cubicBezTo>
                  <a:cubicBezTo>
                    <a:pt x="578" y="636"/>
                    <a:pt x="664" y="713"/>
                    <a:pt x="749" y="785"/>
                  </a:cubicBezTo>
                  <a:cubicBezTo>
                    <a:pt x="828" y="864"/>
                    <a:pt x="914" y="936"/>
                    <a:pt x="1000" y="1007"/>
                  </a:cubicBezTo>
                  <a:cubicBezTo>
                    <a:pt x="1085" y="1085"/>
                    <a:pt x="1178" y="1157"/>
                    <a:pt x="1263" y="1228"/>
                  </a:cubicBezTo>
                  <a:cubicBezTo>
                    <a:pt x="1277" y="1236"/>
                    <a:pt x="1286" y="1243"/>
                    <a:pt x="1299" y="1250"/>
                  </a:cubicBezTo>
                  <a:cubicBezTo>
                    <a:pt x="1306" y="1257"/>
                    <a:pt x="1313" y="1264"/>
                    <a:pt x="1329" y="1264"/>
                  </a:cubicBezTo>
                  <a:cubicBezTo>
                    <a:pt x="1335" y="1264"/>
                    <a:pt x="1342" y="1264"/>
                    <a:pt x="1349" y="1257"/>
                  </a:cubicBezTo>
                  <a:cubicBezTo>
                    <a:pt x="1356" y="1257"/>
                    <a:pt x="1356" y="1257"/>
                    <a:pt x="1356" y="1250"/>
                  </a:cubicBezTo>
                  <a:cubicBezTo>
                    <a:pt x="1363" y="1243"/>
                    <a:pt x="1371" y="1236"/>
                    <a:pt x="1371" y="1221"/>
                  </a:cubicBezTo>
                  <a:cubicBezTo>
                    <a:pt x="1371" y="1214"/>
                    <a:pt x="1363" y="1200"/>
                    <a:pt x="1356" y="1193"/>
                  </a:cubicBezTo>
                  <a:cubicBezTo>
                    <a:pt x="1356" y="1185"/>
                    <a:pt x="1349" y="1185"/>
                    <a:pt x="1349" y="1185"/>
                  </a:cubicBezTo>
                  <a:cubicBezTo>
                    <a:pt x="1320" y="1157"/>
                    <a:pt x="1286" y="1135"/>
                    <a:pt x="1257" y="1115"/>
                  </a:cubicBezTo>
                  <a:cubicBezTo>
                    <a:pt x="1200" y="1065"/>
                    <a:pt x="1149" y="1022"/>
                    <a:pt x="1092" y="979"/>
                  </a:cubicBezTo>
                  <a:cubicBezTo>
                    <a:pt x="1006" y="907"/>
                    <a:pt x="921" y="828"/>
                    <a:pt x="835" y="756"/>
                  </a:cubicBezTo>
                  <a:cubicBezTo>
                    <a:pt x="749" y="679"/>
                    <a:pt x="670" y="600"/>
                    <a:pt x="585" y="528"/>
                  </a:cubicBezTo>
                  <a:cubicBezTo>
                    <a:pt x="506" y="450"/>
                    <a:pt x="420" y="371"/>
                    <a:pt x="343" y="294"/>
                  </a:cubicBezTo>
                  <a:cubicBezTo>
                    <a:pt x="264" y="208"/>
                    <a:pt x="185" y="129"/>
                    <a:pt x="107" y="43"/>
                  </a:cubicBezTo>
                  <a:cubicBezTo>
                    <a:pt x="100" y="36"/>
                    <a:pt x="86" y="28"/>
                    <a:pt x="77" y="14"/>
                  </a:cubicBezTo>
                  <a:cubicBezTo>
                    <a:pt x="71" y="7"/>
                    <a:pt x="57" y="0"/>
                    <a:pt x="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8"/>
            <p:cNvSpPr/>
            <p:nvPr/>
          </p:nvSpPr>
          <p:spPr>
            <a:xfrm>
              <a:off x="3413007" y="1340975"/>
              <a:ext cx="27833" cy="10268"/>
            </a:xfrm>
            <a:custGeom>
              <a:avLst/>
              <a:gdLst/>
              <a:ahLst/>
              <a:cxnLst/>
              <a:rect l="l" t="t" r="r" b="b"/>
              <a:pathLst>
                <a:path w="1415" h="522" extrusionOk="0">
                  <a:moveTo>
                    <a:pt x="50" y="1"/>
                  </a:moveTo>
                  <a:cubicBezTo>
                    <a:pt x="35" y="1"/>
                    <a:pt x="14" y="8"/>
                    <a:pt x="8" y="21"/>
                  </a:cubicBezTo>
                  <a:cubicBezTo>
                    <a:pt x="1" y="44"/>
                    <a:pt x="8" y="64"/>
                    <a:pt x="28" y="78"/>
                  </a:cubicBezTo>
                  <a:cubicBezTo>
                    <a:pt x="107" y="129"/>
                    <a:pt x="186" y="164"/>
                    <a:pt x="271" y="206"/>
                  </a:cubicBezTo>
                  <a:cubicBezTo>
                    <a:pt x="357" y="249"/>
                    <a:pt x="443" y="285"/>
                    <a:pt x="529" y="314"/>
                  </a:cubicBezTo>
                  <a:cubicBezTo>
                    <a:pt x="614" y="350"/>
                    <a:pt x="700" y="378"/>
                    <a:pt x="792" y="407"/>
                  </a:cubicBezTo>
                  <a:cubicBezTo>
                    <a:pt x="878" y="429"/>
                    <a:pt x="964" y="450"/>
                    <a:pt x="1056" y="472"/>
                  </a:cubicBezTo>
                  <a:cubicBezTo>
                    <a:pt x="1149" y="493"/>
                    <a:pt x="1243" y="506"/>
                    <a:pt x="1336" y="522"/>
                  </a:cubicBezTo>
                  <a:lnTo>
                    <a:pt x="1372" y="522"/>
                  </a:lnTo>
                  <a:cubicBezTo>
                    <a:pt x="1379" y="522"/>
                    <a:pt x="1392" y="515"/>
                    <a:pt x="1399" y="506"/>
                  </a:cubicBezTo>
                  <a:cubicBezTo>
                    <a:pt x="1406" y="499"/>
                    <a:pt x="1415" y="493"/>
                    <a:pt x="1415" y="479"/>
                  </a:cubicBezTo>
                  <a:cubicBezTo>
                    <a:pt x="1415" y="472"/>
                    <a:pt x="1406" y="457"/>
                    <a:pt x="1399" y="450"/>
                  </a:cubicBezTo>
                  <a:cubicBezTo>
                    <a:pt x="1392" y="443"/>
                    <a:pt x="1379" y="436"/>
                    <a:pt x="1372" y="436"/>
                  </a:cubicBezTo>
                  <a:cubicBezTo>
                    <a:pt x="1349" y="436"/>
                    <a:pt x="1336" y="436"/>
                    <a:pt x="1320" y="429"/>
                  </a:cubicBezTo>
                  <a:cubicBezTo>
                    <a:pt x="1200" y="414"/>
                    <a:pt x="1086" y="393"/>
                    <a:pt x="971" y="364"/>
                  </a:cubicBezTo>
                  <a:cubicBezTo>
                    <a:pt x="849" y="335"/>
                    <a:pt x="736" y="301"/>
                    <a:pt x="621" y="265"/>
                  </a:cubicBezTo>
                  <a:cubicBezTo>
                    <a:pt x="565" y="236"/>
                    <a:pt x="499" y="215"/>
                    <a:pt x="436" y="186"/>
                  </a:cubicBezTo>
                  <a:cubicBezTo>
                    <a:pt x="343" y="150"/>
                    <a:pt x="242" y="100"/>
                    <a:pt x="150" y="50"/>
                  </a:cubicBezTo>
                  <a:cubicBezTo>
                    <a:pt x="121" y="35"/>
                    <a:pt x="93" y="21"/>
                    <a:pt x="71" y="8"/>
                  </a:cubicBezTo>
                  <a:cubicBezTo>
                    <a:pt x="64" y="1"/>
                    <a:pt x="57"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8"/>
            <p:cNvSpPr/>
            <p:nvPr/>
          </p:nvSpPr>
          <p:spPr>
            <a:xfrm>
              <a:off x="3451206" y="1283086"/>
              <a:ext cx="11684" cy="62806"/>
            </a:xfrm>
            <a:custGeom>
              <a:avLst/>
              <a:gdLst/>
              <a:ahLst/>
              <a:cxnLst/>
              <a:rect l="l" t="t" r="r" b="b"/>
              <a:pathLst>
                <a:path w="594" h="3193" extrusionOk="0">
                  <a:moveTo>
                    <a:pt x="50" y="1"/>
                  </a:moveTo>
                  <a:cubicBezTo>
                    <a:pt x="43" y="1"/>
                    <a:pt x="36" y="8"/>
                    <a:pt x="30" y="8"/>
                  </a:cubicBezTo>
                  <a:cubicBezTo>
                    <a:pt x="7" y="22"/>
                    <a:pt x="0" y="51"/>
                    <a:pt x="14" y="64"/>
                  </a:cubicBezTo>
                  <a:cubicBezTo>
                    <a:pt x="122" y="244"/>
                    <a:pt x="208" y="423"/>
                    <a:pt x="278" y="615"/>
                  </a:cubicBezTo>
                  <a:cubicBezTo>
                    <a:pt x="350" y="808"/>
                    <a:pt x="400" y="1007"/>
                    <a:pt x="436" y="1208"/>
                  </a:cubicBezTo>
                  <a:cubicBezTo>
                    <a:pt x="472" y="1415"/>
                    <a:pt x="492" y="1615"/>
                    <a:pt x="501" y="1821"/>
                  </a:cubicBezTo>
                  <a:cubicBezTo>
                    <a:pt x="508" y="2029"/>
                    <a:pt x="501" y="2243"/>
                    <a:pt x="486" y="2450"/>
                  </a:cubicBezTo>
                  <a:cubicBezTo>
                    <a:pt x="465" y="2658"/>
                    <a:pt x="436" y="2858"/>
                    <a:pt x="400" y="3064"/>
                  </a:cubicBezTo>
                  <a:cubicBezTo>
                    <a:pt x="393" y="3086"/>
                    <a:pt x="386" y="3115"/>
                    <a:pt x="379" y="3143"/>
                  </a:cubicBezTo>
                  <a:cubicBezTo>
                    <a:pt x="379" y="3165"/>
                    <a:pt x="386" y="3185"/>
                    <a:pt x="415" y="3192"/>
                  </a:cubicBezTo>
                  <a:lnTo>
                    <a:pt x="422" y="3192"/>
                  </a:lnTo>
                  <a:cubicBezTo>
                    <a:pt x="443" y="3192"/>
                    <a:pt x="465" y="3179"/>
                    <a:pt x="465" y="3165"/>
                  </a:cubicBezTo>
                  <a:cubicBezTo>
                    <a:pt x="508" y="2957"/>
                    <a:pt x="535" y="2743"/>
                    <a:pt x="557" y="2536"/>
                  </a:cubicBezTo>
                  <a:cubicBezTo>
                    <a:pt x="578" y="2322"/>
                    <a:pt x="593" y="2107"/>
                    <a:pt x="587" y="1900"/>
                  </a:cubicBezTo>
                  <a:cubicBezTo>
                    <a:pt x="587" y="1686"/>
                    <a:pt x="564" y="1472"/>
                    <a:pt x="535" y="1264"/>
                  </a:cubicBezTo>
                  <a:cubicBezTo>
                    <a:pt x="501" y="1058"/>
                    <a:pt x="450" y="858"/>
                    <a:pt x="386" y="657"/>
                  </a:cubicBezTo>
                  <a:cubicBezTo>
                    <a:pt x="314" y="465"/>
                    <a:pt x="228" y="272"/>
                    <a:pt x="129" y="94"/>
                  </a:cubicBezTo>
                  <a:cubicBezTo>
                    <a:pt x="115" y="64"/>
                    <a:pt x="100" y="44"/>
                    <a:pt x="86" y="22"/>
                  </a:cubicBezTo>
                  <a:cubicBezTo>
                    <a:pt x="79" y="8"/>
                    <a:pt x="64"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8"/>
            <p:cNvSpPr/>
            <p:nvPr/>
          </p:nvSpPr>
          <p:spPr>
            <a:xfrm>
              <a:off x="3390248" y="1352068"/>
              <a:ext cx="3541" cy="1849"/>
            </a:xfrm>
            <a:custGeom>
              <a:avLst/>
              <a:gdLst/>
              <a:ahLst/>
              <a:cxnLst/>
              <a:rect l="l" t="t" r="r" b="b"/>
              <a:pathLst>
                <a:path w="180" h="94" extrusionOk="0">
                  <a:moveTo>
                    <a:pt x="100" y="1"/>
                  </a:moveTo>
                  <a:cubicBezTo>
                    <a:pt x="78" y="1"/>
                    <a:pt x="64" y="7"/>
                    <a:pt x="50" y="7"/>
                  </a:cubicBezTo>
                  <a:cubicBezTo>
                    <a:pt x="28" y="7"/>
                    <a:pt x="1" y="21"/>
                    <a:pt x="8" y="50"/>
                  </a:cubicBezTo>
                  <a:cubicBezTo>
                    <a:pt x="8" y="71"/>
                    <a:pt x="21" y="93"/>
                    <a:pt x="44" y="93"/>
                  </a:cubicBezTo>
                  <a:lnTo>
                    <a:pt x="50" y="93"/>
                  </a:lnTo>
                  <a:cubicBezTo>
                    <a:pt x="93" y="86"/>
                    <a:pt x="136" y="86"/>
                    <a:pt x="179" y="79"/>
                  </a:cubicBezTo>
                  <a:cubicBezTo>
                    <a:pt x="150" y="50"/>
                    <a:pt x="121" y="28"/>
                    <a:pt x="10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8"/>
            <p:cNvSpPr/>
            <p:nvPr/>
          </p:nvSpPr>
          <p:spPr>
            <a:xfrm>
              <a:off x="3392215" y="1351498"/>
              <a:ext cx="40028" cy="5350"/>
            </a:xfrm>
            <a:custGeom>
              <a:avLst/>
              <a:gdLst/>
              <a:ahLst/>
              <a:cxnLst/>
              <a:rect l="l" t="t" r="r" b="b"/>
              <a:pathLst>
                <a:path w="2035" h="272" extrusionOk="0">
                  <a:moveTo>
                    <a:pt x="550" y="0"/>
                  </a:moveTo>
                  <a:cubicBezTo>
                    <a:pt x="501" y="0"/>
                    <a:pt x="449" y="0"/>
                    <a:pt x="400" y="7"/>
                  </a:cubicBezTo>
                  <a:cubicBezTo>
                    <a:pt x="264" y="7"/>
                    <a:pt x="129" y="14"/>
                    <a:pt x="0" y="30"/>
                  </a:cubicBezTo>
                  <a:cubicBezTo>
                    <a:pt x="21" y="57"/>
                    <a:pt x="50" y="79"/>
                    <a:pt x="79" y="108"/>
                  </a:cubicBezTo>
                  <a:cubicBezTo>
                    <a:pt x="172" y="100"/>
                    <a:pt x="257" y="93"/>
                    <a:pt x="350" y="93"/>
                  </a:cubicBezTo>
                  <a:cubicBezTo>
                    <a:pt x="415" y="93"/>
                    <a:pt x="478" y="86"/>
                    <a:pt x="550" y="86"/>
                  </a:cubicBezTo>
                  <a:cubicBezTo>
                    <a:pt x="614" y="86"/>
                    <a:pt x="679" y="93"/>
                    <a:pt x="749" y="93"/>
                  </a:cubicBezTo>
                  <a:cubicBezTo>
                    <a:pt x="878" y="100"/>
                    <a:pt x="1015" y="108"/>
                    <a:pt x="1150" y="122"/>
                  </a:cubicBezTo>
                  <a:cubicBezTo>
                    <a:pt x="1178" y="122"/>
                    <a:pt x="1214" y="129"/>
                    <a:pt x="1250" y="129"/>
                  </a:cubicBezTo>
                  <a:cubicBezTo>
                    <a:pt x="1263" y="136"/>
                    <a:pt x="1279" y="136"/>
                    <a:pt x="1299" y="136"/>
                  </a:cubicBezTo>
                  <a:lnTo>
                    <a:pt x="1306" y="136"/>
                  </a:lnTo>
                  <a:cubicBezTo>
                    <a:pt x="1315" y="136"/>
                    <a:pt x="1315" y="143"/>
                    <a:pt x="1315" y="143"/>
                  </a:cubicBezTo>
                  <a:lnTo>
                    <a:pt x="1315" y="136"/>
                  </a:lnTo>
                  <a:cubicBezTo>
                    <a:pt x="1322" y="143"/>
                    <a:pt x="1328" y="143"/>
                    <a:pt x="1335" y="143"/>
                  </a:cubicBezTo>
                  <a:cubicBezTo>
                    <a:pt x="1407" y="151"/>
                    <a:pt x="1471" y="165"/>
                    <a:pt x="1536" y="172"/>
                  </a:cubicBezTo>
                  <a:cubicBezTo>
                    <a:pt x="1671" y="201"/>
                    <a:pt x="1800" y="222"/>
                    <a:pt x="1928" y="258"/>
                  </a:cubicBezTo>
                  <a:cubicBezTo>
                    <a:pt x="1942" y="258"/>
                    <a:pt x="1964" y="264"/>
                    <a:pt x="1978" y="271"/>
                  </a:cubicBezTo>
                  <a:lnTo>
                    <a:pt x="1985" y="271"/>
                  </a:lnTo>
                  <a:cubicBezTo>
                    <a:pt x="2007" y="271"/>
                    <a:pt x="2028" y="258"/>
                    <a:pt x="2028" y="237"/>
                  </a:cubicBezTo>
                  <a:cubicBezTo>
                    <a:pt x="2035" y="215"/>
                    <a:pt x="2021" y="194"/>
                    <a:pt x="2000" y="186"/>
                  </a:cubicBezTo>
                  <a:cubicBezTo>
                    <a:pt x="1872" y="151"/>
                    <a:pt x="1735" y="122"/>
                    <a:pt x="1606" y="100"/>
                  </a:cubicBezTo>
                  <a:cubicBezTo>
                    <a:pt x="1471" y="79"/>
                    <a:pt x="1335" y="57"/>
                    <a:pt x="1200" y="43"/>
                  </a:cubicBezTo>
                  <a:cubicBezTo>
                    <a:pt x="1071" y="23"/>
                    <a:pt x="936" y="14"/>
                    <a:pt x="801" y="7"/>
                  </a:cubicBezTo>
                  <a:cubicBezTo>
                    <a:pt x="715" y="7"/>
                    <a:pt x="636" y="0"/>
                    <a:pt x="5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8"/>
            <p:cNvSpPr/>
            <p:nvPr/>
          </p:nvSpPr>
          <p:spPr>
            <a:xfrm>
              <a:off x="3382675" y="1364854"/>
              <a:ext cx="42153" cy="14752"/>
            </a:xfrm>
            <a:custGeom>
              <a:avLst/>
              <a:gdLst/>
              <a:ahLst/>
              <a:cxnLst/>
              <a:rect l="l" t="t" r="r" b="b"/>
              <a:pathLst>
                <a:path w="2143" h="750" extrusionOk="0">
                  <a:moveTo>
                    <a:pt x="1834" y="0"/>
                  </a:moveTo>
                  <a:cubicBezTo>
                    <a:pt x="1714" y="29"/>
                    <a:pt x="1599" y="50"/>
                    <a:pt x="1478" y="86"/>
                  </a:cubicBezTo>
                  <a:cubicBezTo>
                    <a:pt x="1320" y="129"/>
                    <a:pt x="1157" y="178"/>
                    <a:pt x="999" y="228"/>
                  </a:cubicBezTo>
                  <a:cubicBezTo>
                    <a:pt x="842" y="286"/>
                    <a:pt x="686" y="350"/>
                    <a:pt x="528" y="422"/>
                  </a:cubicBezTo>
                  <a:cubicBezTo>
                    <a:pt x="377" y="485"/>
                    <a:pt x="228" y="557"/>
                    <a:pt x="77" y="636"/>
                  </a:cubicBezTo>
                  <a:cubicBezTo>
                    <a:pt x="64" y="650"/>
                    <a:pt x="43" y="657"/>
                    <a:pt x="28" y="672"/>
                  </a:cubicBezTo>
                  <a:cubicBezTo>
                    <a:pt x="7" y="679"/>
                    <a:pt x="0" y="706"/>
                    <a:pt x="14" y="729"/>
                  </a:cubicBezTo>
                  <a:cubicBezTo>
                    <a:pt x="21" y="742"/>
                    <a:pt x="34" y="749"/>
                    <a:pt x="50" y="749"/>
                  </a:cubicBezTo>
                  <a:cubicBezTo>
                    <a:pt x="57" y="749"/>
                    <a:pt x="64" y="742"/>
                    <a:pt x="70" y="742"/>
                  </a:cubicBezTo>
                  <a:cubicBezTo>
                    <a:pt x="214" y="663"/>
                    <a:pt x="364" y="586"/>
                    <a:pt x="514" y="521"/>
                  </a:cubicBezTo>
                  <a:cubicBezTo>
                    <a:pt x="549" y="501"/>
                    <a:pt x="591" y="485"/>
                    <a:pt x="627" y="471"/>
                  </a:cubicBezTo>
                  <a:cubicBezTo>
                    <a:pt x="634" y="465"/>
                    <a:pt x="650" y="465"/>
                    <a:pt x="657" y="458"/>
                  </a:cubicBezTo>
                  <a:lnTo>
                    <a:pt x="663" y="458"/>
                  </a:lnTo>
                  <a:cubicBezTo>
                    <a:pt x="670" y="449"/>
                    <a:pt x="670" y="449"/>
                    <a:pt x="677" y="449"/>
                  </a:cubicBezTo>
                  <a:cubicBezTo>
                    <a:pt x="699" y="442"/>
                    <a:pt x="713" y="429"/>
                    <a:pt x="735" y="422"/>
                  </a:cubicBezTo>
                  <a:cubicBezTo>
                    <a:pt x="814" y="393"/>
                    <a:pt x="891" y="364"/>
                    <a:pt x="970" y="336"/>
                  </a:cubicBezTo>
                  <a:cubicBezTo>
                    <a:pt x="1128" y="278"/>
                    <a:pt x="1286" y="228"/>
                    <a:pt x="1442" y="185"/>
                  </a:cubicBezTo>
                  <a:cubicBezTo>
                    <a:pt x="1599" y="142"/>
                    <a:pt x="1764" y="100"/>
                    <a:pt x="1928" y="72"/>
                  </a:cubicBezTo>
                  <a:cubicBezTo>
                    <a:pt x="1999" y="57"/>
                    <a:pt x="2071" y="43"/>
                    <a:pt x="2143" y="29"/>
                  </a:cubicBezTo>
                  <a:cubicBezTo>
                    <a:pt x="2035" y="29"/>
                    <a:pt x="1935" y="14"/>
                    <a:pt x="1834"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8"/>
            <p:cNvSpPr/>
            <p:nvPr/>
          </p:nvSpPr>
          <p:spPr>
            <a:xfrm>
              <a:off x="3418750" y="1362887"/>
              <a:ext cx="13356" cy="2557"/>
            </a:xfrm>
            <a:custGeom>
              <a:avLst/>
              <a:gdLst/>
              <a:ahLst/>
              <a:cxnLst/>
              <a:rect l="l" t="t" r="r" b="b"/>
              <a:pathLst>
                <a:path w="679" h="130" extrusionOk="0">
                  <a:moveTo>
                    <a:pt x="636" y="1"/>
                  </a:moveTo>
                  <a:cubicBezTo>
                    <a:pt x="471" y="21"/>
                    <a:pt x="300" y="44"/>
                    <a:pt x="137" y="71"/>
                  </a:cubicBezTo>
                  <a:cubicBezTo>
                    <a:pt x="94" y="86"/>
                    <a:pt x="43" y="93"/>
                    <a:pt x="0" y="100"/>
                  </a:cubicBezTo>
                  <a:cubicBezTo>
                    <a:pt x="101" y="114"/>
                    <a:pt x="201" y="129"/>
                    <a:pt x="309" y="129"/>
                  </a:cubicBezTo>
                  <a:lnTo>
                    <a:pt x="336" y="129"/>
                  </a:lnTo>
                  <a:cubicBezTo>
                    <a:pt x="379" y="121"/>
                    <a:pt x="422" y="114"/>
                    <a:pt x="458" y="107"/>
                  </a:cubicBezTo>
                  <a:lnTo>
                    <a:pt x="487" y="107"/>
                  </a:lnTo>
                  <a:cubicBezTo>
                    <a:pt x="494" y="107"/>
                    <a:pt x="507" y="100"/>
                    <a:pt x="514" y="100"/>
                  </a:cubicBezTo>
                  <a:cubicBezTo>
                    <a:pt x="536" y="100"/>
                    <a:pt x="557" y="93"/>
                    <a:pt x="579" y="93"/>
                  </a:cubicBezTo>
                  <a:cubicBezTo>
                    <a:pt x="600" y="93"/>
                    <a:pt x="615" y="86"/>
                    <a:pt x="636" y="86"/>
                  </a:cubicBezTo>
                  <a:cubicBezTo>
                    <a:pt x="658" y="86"/>
                    <a:pt x="679" y="71"/>
                    <a:pt x="679" y="44"/>
                  </a:cubicBezTo>
                  <a:cubicBezTo>
                    <a:pt x="679" y="21"/>
                    <a:pt x="665" y="1"/>
                    <a:pt x="643"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8"/>
            <p:cNvSpPr/>
            <p:nvPr/>
          </p:nvSpPr>
          <p:spPr>
            <a:xfrm>
              <a:off x="3380984" y="1376656"/>
              <a:ext cx="50414" cy="21794"/>
            </a:xfrm>
            <a:custGeom>
              <a:avLst/>
              <a:gdLst/>
              <a:ahLst/>
              <a:cxnLst/>
              <a:rect l="l" t="t" r="r" b="b"/>
              <a:pathLst>
                <a:path w="2563" h="1108" extrusionOk="0">
                  <a:moveTo>
                    <a:pt x="2513" y="0"/>
                  </a:moveTo>
                  <a:cubicBezTo>
                    <a:pt x="2506" y="0"/>
                    <a:pt x="2499" y="0"/>
                    <a:pt x="2492" y="7"/>
                  </a:cubicBezTo>
                  <a:cubicBezTo>
                    <a:pt x="2391" y="57"/>
                    <a:pt x="2292" y="106"/>
                    <a:pt x="2193" y="149"/>
                  </a:cubicBezTo>
                  <a:cubicBezTo>
                    <a:pt x="2134" y="178"/>
                    <a:pt x="2078" y="207"/>
                    <a:pt x="2028" y="235"/>
                  </a:cubicBezTo>
                  <a:cubicBezTo>
                    <a:pt x="1870" y="307"/>
                    <a:pt x="1706" y="379"/>
                    <a:pt x="1550" y="442"/>
                  </a:cubicBezTo>
                  <a:cubicBezTo>
                    <a:pt x="1392" y="514"/>
                    <a:pt x="1234" y="578"/>
                    <a:pt x="1078" y="643"/>
                  </a:cubicBezTo>
                  <a:cubicBezTo>
                    <a:pt x="914" y="706"/>
                    <a:pt x="749" y="771"/>
                    <a:pt x="592" y="828"/>
                  </a:cubicBezTo>
                  <a:cubicBezTo>
                    <a:pt x="429" y="886"/>
                    <a:pt x="264" y="943"/>
                    <a:pt x="100" y="999"/>
                  </a:cubicBezTo>
                  <a:cubicBezTo>
                    <a:pt x="78" y="1006"/>
                    <a:pt x="57" y="1015"/>
                    <a:pt x="35" y="1022"/>
                  </a:cubicBezTo>
                  <a:cubicBezTo>
                    <a:pt x="14" y="1028"/>
                    <a:pt x="0" y="1049"/>
                    <a:pt x="7" y="1071"/>
                  </a:cubicBezTo>
                  <a:cubicBezTo>
                    <a:pt x="14" y="1092"/>
                    <a:pt x="28" y="1107"/>
                    <a:pt x="50" y="1107"/>
                  </a:cubicBezTo>
                  <a:lnTo>
                    <a:pt x="57" y="1107"/>
                  </a:lnTo>
                  <a:cubicBezTo>
                    <a:pt x="228" y="1049"/>
                    <a:pt x="386" y="992"/>
                    <a:pt x="549" y="936"/>
                  </a:cubicBezTo>
                  <a:cubicBezTo>
                    <a:pt x="713" y="871"/>
                    <a:pt x="878" y="814"/>
                    <a:pt x="1043" y="749"/>
                  </a:cubicBezTo>
                  <a:cubicBezTo>
                    <a:pt x="1207" y="686"/>
                    <a:pt x="1372" y="614"/>
                    <a:pt x="1528" y="550"/>
                  </a:cubicBezTo>
                  <a:cubicBezTo>
                    <a:pt x="1685" y="478"/>
                    <a:pt x="1850" y="406"/>
                    <a:pt x="1999" y="336"/>
                  </a:cubicBezTo>
                  <a:lnTo>
                    <a:pt x="2006" y="336"/>
                  </a:lnTo>
                  <a:cubicBezTo>
                    <a:pt x="2085" y="300"/>
                    <a:pt x="2163" y="264"/>
                    <a:pt x="2242" y="221"/>
                  </a:cubicBezTo>
                  <a:cubicBezTo>
                    <a:pt x="2321" y="185"/>
                    <a:pt x="2400" y="149"/>
                    <a:pt x="2477" y="106"/>
                  </a:cubicBezTo>
                  <a:cubicBezTo>
                    <a:pt x="2499" y="99"/>
                    <a:pt x="2520" y="93"/>
                    <a:pt x="2535" y="79"/>
                  </a:cubicBezTo>
                  <a:cubicBezTo>
                    <a:pt x="2556" y="72"/>
                    <a:pt x="2563" y="43"/>
                    <a:pt x="2549" y="21"/>
                  </a:cubicBezTo>
                  <a:cubicBezTo>
                    <a:pt x="2542" y="14"/>
                    <a:pt x="2535" y="7"/>
                    <a:pt x="2528"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8"/>
            <p:cNvSpPr/>
            <p:nvPr/>
          </p:nvSpPr>
          <p:spPr>
            <a:xfrm>
              <a:off x="3421701" y="1336745"/>
              <a:ext cx="55391" cy="51555"/>
            </a:xfrm>
            <a:custGeom>
              <a:avLst/>
              <a:gdLst/>
              <a:ahLst/>
              <a:cxnLst/>
              <a:rect l="l" t="t" r="r" b="b"/>
              <a:pathLst>
                <a:path w="2816" h="2621" extrusionOk="0">
                  <a:moveTo>
                    <a:pt x="1744" y="1"/>
                  </a:moveTo>
                  <a:cubicBezTo>
                    <a:pt x="1210" y="1"/>
                    <a:pt x="779" y="337"/>
                    <a:pt x="443" y="843"/>
                  </a:cubicBezTo>
                  <a:cubicBezTo>
                    <a:pt x="258" y="1150"/>
                    <a:pt x="1" y="1643"/>
                    <a:pt x="87" y="1993"/>
                  </a:cubicBezTo>
                  <a:cubicBezTo>
                    <a:pt x="178" y="2383"/>
                    <a:pt x="594" y="2620"/>
                    <a:pt x="994" y="2620"/>
                  </a:cubicBezTo>
                  <a:cubicBezTo>
                    <a:pt x="1027" y="2620"/>
                    <a:pt x="1060" y="2618"/>
                    <a:pt x="1093" y="2615"/>
                  </a:cubicBezTo>
                  <a:cubicBezTo>
                    <a:pt x="1521" y="2564"/>
                    <a:pt x="1893" y="2300"/>
                    <a:pt x="2200" y="2000"/>
                  </a:cubicBezTo>
                  <a:cubicBezTo>
                    <a:pt x="2407" y="1793"/>
                    <a:pt x="2608" y="1558"/>
                    <a:pt x="2707" y="1287"/>
                  </a:cubicBezTo>
                  <a:cubicBezTo>
                    <a:pt x="2815" y="1008"/>
                    <a:pt x="2815" y="678"/>
                    <a:pt x="2657" y="430"/>
                  </a:cubicBezTo>
                  <a:cubicBezTo>
                    <a:pt x="2493" y="173"/>
                    <a:pt x="2186" y="36"/>
                    <a:pt x="1886" y="8"/>
                  </a:cubicBezTo>
                  <a:cubicBezTo>
                    <a:pt x="1838" y="3"/>
                    <a:pt x="1791" y="1"/>
                    <a:pt x="17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 name="Google Shape;180;p8"/>
          <p:cNvGrpSpPr/>
          <p:nvPr/>
        </p:nvGrpSpPr>
        <p:grpSpPr>
          <a:xfrm>
            <a:off x="-281384" y="-506744"/>
            <a:ext cx="2533882" cy="2173702"/>
            <a:chOff x="3242763" y="3032968"/>
            <a:chExt cx="449637" cy="385709"/>
          </a:xfrm>
        </p:grpSpPr>
        <p:sp>
          <p:nvSpPr>
            <p:cNvPr id="181" name="Google Shape;181;p8"/>
            <p:cNvSpPr/>
            <p:nvPr/>
          </p:nvSpPr>
          <p:spPr>
            <a:xfrm>
              <a:off x="3316938" y="3124158"/>
              <a:ext cx="375461" cy="211177"/>
            </a:xfrm>
            <a:custGeom>
              <a:avLst/>
              <a:gdLst/>
              <a:ahLst/>
              <a:cxnLst/>
              <a:rect l="l" t="t" r="r" b="b"/>
              <a:pathLst>
                <a:path w="19088" h="10736" extrusionOk="0">
                  <a:moveTo>
                    <a:pt x="18555" y="1"/>
                  </a:moveTo>
                  <a:cubicBezTo>
                    <a:pt x="17430" y="1"/>
                    <a:pt x="14656" y="108"/>
                    <a:pt x="11526" y="1039"/>
                  </a:cubicBezTo>
                  <a:cubicBezTo>
                    <a:pt x="7776" y="2153"/>
                    <a:pt x="2727" y="4715"/>
                    <a:pt x="0" y="10578"/>
                  </a:cubicBezTo>
                  <a:lnTo>
                    <a:pt x="334" y="10736"/>
                  </a:lnTo>
                  <a:cubicBezTo>
                    <a:pt x="2999" y="5001"/>
                    <a:pt x="7947" y="2487"/>
                    <a:pt x="11619" y="1395"/>
                  </a:cubicBezTo>
                  <a:cubicBezTo>
                    <a:pt x="14724" y="469"/>
                    <a:pt x="17478" y="365"/>
                    <a:pt x="18569" y="365"/>
                  </a:cubicBezTo>
                  <a:cubicBezTo>
                    <a:pt x="18883" y="365"/>
                    <a:pt x="19059" y="374"/>
                    <a:pt x="19067" y="374"/>
                  </a:cubicBezTo>
                  <a:lnTo>
                    <a:pt x="19088" y="10"/>
                  </a:lnTo>
                  <a:cubicBezTo>
                    <a:pt x="19079" y="10"/>
                    <a:pt x="18891" y="1"/>
                    <a:pt x="185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8"/>
            <p:cNvSpPr/>
            <p:nvPr/>
          </p:nvSpPr>
          <p:spPr>
            <a:xfrm>
              <a:off x="3485195" y="3129096"/>
              <a:ext cx="148922" cy="148174"/>
            </a:xfrm>
            <a:custGeom>
              <a:avLst/>
              <a:gdLst/>
              <a:ahLst/>
              <a:cxnLst/>
              <a:rect l="l" t="t" r="r" b="b"/>
              <a:pathLst>
                <a:path w="7571" h="7533" extrusionOk="0">
                  <a:moveTo>
                    <a:pt x="7570" y="1"/>
                  </a:moveTo>
                  <a:cubicBezTo>
                    <a:pt x="7570" y="1"/>
                    <a:pt x="0" y="4608"/>
                    <a:pt x="2036" y="7114"/>
                  </a:cubicBezTo>
                  <a:cubicBezTo>
                    <a:pt x="2271" y="7404"/>
                    <a:pt x="2526" y="7532"/>
                    <a:pt x="2792" y="7532"/>
                  </a:cubicBezTo>
                  <a:cubicBezTo>
                    <a:pt x="4832" y="7532"/>
                    <a:pt x="7570" y="1"/>
                    <a:pt x="7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8"/>
            <p:cNvSpPr/>
            <p:nvPr/>
          </p:nvSpPr>
          <p:spPr>
            <a:xfrm>
              <a:off x="3449376" y="3032968"/>
              <a:ext cx="195697" cy="102048"/>
            </a:xfrm>
            <a:custGeom>
              <a:avLst/>
              <a:gdLst/>
              <a:ahLst/>
              <a:cxnLst/>
              <a:rect l="l" t="t" r="r" b="b"/>
              <a:pathLst>
                <a:path w="9949" h="5188" extrusionOk="0">
                  <a:moveTo>
                    <a:pt x="3390" y="1"/>
                  </a:moveTo>
                  <a:cubicBezTo>
                    <a:pt x="2971" y="1"/>
                    <a:pt x="2591" y="139"/>
                    <a:pt x="2272" y="461"/>
                  </a:cubicBezTo>
                  <a:cubicBezTo>
                    <a:pt x="1" y="2761"/>
                    <a:pt x="9948" y="5188"/>
                    <a:pt x="9948" y="5188"/>
                  </a:cubicBezTo>
                  <a:cubicBezTo>
                    <a:pt x="9948" y="5188"/>
                    <a:pt x="5954" y="1"/>
                    <a:pt x="33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8"/>
            <p:cNvSpPr/>
            <p:nvPr/>
          </p:nvSpPr>
          <p:spPr>
            <a:xfrm>
              <a:off x="3414383" y="3162948"/>
              <a:ext cx="100120" cy="152442"/>
            </a:xfrm>
            <a:custGeom>
              <a:avLst/>
              <a:gdLst/>
              <a:ahLst/>
              <a:cxnLst/>
              <a:rect l="l" t="t" r="r" b="b"/>
              <a:pathLst>
                <a:path w="5090" h="7750" extrusionOk="0">
                  <a:moveTo>
                    <a:pt x="4736" y="1"/>
                  </a:moveTo>
                  <a:cubicBezTo>
                    <a:pt x="4736" y="1"/>
                    <a:pt x="1" y="6100"/>
                    <a:pt x="2572" y="7585"/>
                  </a:cubicBezTo>
                  <a:cubicBezTo>
                    <a:pt x="2767" y="7697"/>
                    <a:pt x="2945" y="7749"/>
                    <a:pt x="3107" y="7749"/>
                  </a:cubicBezTo>
                  <a:cubicBezTo>
                    <a:pt x="5089" y="7749"/>
                    <a:pt x="4736" y="1"/>
                    <a:pt x="47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8"/>
            <p:cNvSpPr/>
            <p:nvPr/>
          </p:nvSpPr>
          <p:spPr>
            <a:xfrm>
              <a:off x="3375220" y="3196662"/>
              <a:ext cx="71697" cy="127914"/>
            </a:xfrm>
            <a:custGeom>
              <a:avLst/>
              <a:gdLst/>
              <a:ahLst/>
              <a:cxnLst/>
              <a:rect l="l" t="t" r="r" b="b"/>
              <a:pathLst>
                <a:path w="3645" h="6503" extrusionOk="0">
                  <a:moveTo>
                    <a:pt x="3413" y="1"/>
                  </a:moveTo>
                  <a:lnTo>
                    <a:pt x="3413" y="1"/>
                  </a:lnTo>
                  <a:cubicBezTo>
                    <a:pt x="3413" y="1"/>
                    <a:pt x="0" y="5336"/>
                    <a:pt x="1843" y="6400"/>
                  </a:cubicBezTo>
                  <a:cubicBezTo>
                    <a:pt x="1964" y="6470"/>
                    <a:pt x="2076" y="6503"/>
                    <a:pt x="2180" y="6503"/>
                  </a:cubicBezTo>
                  <a:cubicBezTo>
                    <a:pt x="3644" y="6503"/>
                    <a:pt x="3413" y="1"/>
                    <a:pt x="34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8"/>
            <p:cNvSpPr/>
            <p:nvPr/>
          </p:nvSpPr>
          <p:spPr>
            <a:xfrm>
              <a:off x="3321423" y="3233071"/>
              <a:ext cx="71697" cy="127776"/>
            </a:xfrm>
            <a:custGeom>
              <a:avLst/>
              <a:gdLst/>
              <a:ahLst/>
              <a:cxnLst/>
              <a:rect l="l" t="t" r="r" b="b"/>
              <a:pathLst>
                <a:path w="3645" h="6496" extrusionOk="0">
                  <a:moveTo>
                    <a:pt x="3421" y="1"/>
                  </a:moveTo>
                  <a:cubicBezTo>
                    <a:pt x="3421" y="1"/>
                    <a:pt x="0" y="5334"/>
                    <a:pt x="1842" y="6392"/>
                  </a:cubicBezTo>
                  <a:cubicBezTo>
                    <a:pt x="1965" y="6463"/>
                    <a:pt x="2078" y="6496"/>
                    <a:pt x="2182" y="6496"/>
                  </a:cubicBezTo>
                  <a:cubicBezTo>
                    <a:pt x="3645" y="6496"/>
                    <a:pt x="3421" y="1"/>
                    <a:pt x="34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8"/>
            <p:cNvSpPr/>
            <p:nvPr/>
          </p:nvSpPr>
          <p:spPr>
            <a:xfrm>
              <a:off x="3242763" y="3254826"/>
              <a:ext cx="123213" cy="69612"/>
            </a:xfrm>
            <a:custGeom>
              <a:avLst/>
              <a:gdLst/>
              <a:ahLst/>
              <a:cxnLst/>
              <a:rect l="l" t="t" r="r" b="b"/>
              <a:pathLst>
                <a:path w="6264" h="3539" extrusionOk="0">
                  <a:moveTo>
                    <a:pt x="6263" y="0"/>
                  </a:moveTo>
                  <a:cubicBezTo>
                    <a:pt x="6263" y="0"/>
                    <a:pt x="1" y="958"/>
                    <a:pt x="420" y="3042"/>
                  </a:cubicBezTo>
                  <a:cubicBezTo>
                    <a:pt x="492" y="3393"/>
                    <a:pt x="705" y="3539"/>
                    <a:pt x="1011" y="3539"/>
                  </a:cubicBezTo>
                  <a:cubicBezTo>
                    <a:pt x="2517" y="3539"/>
                    <a:pt x="6263" y="0"/>
                    <a:pt x="62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8"/>
            <p:cNvSpPr/>
            <p:nvPr/>
          </p:nvSpPr>
          <p:spPr>
            <a:xfrm>
              <a:off x="3309051" y="3150418"/>
              <a:ext cx="155216" cy="40815"/>
            </a:xfrm>
            <a:custGeom>
              <a:avLst/>
              <a:gdLst/>
              <a:ahLst/>
              <a:cxnLst/>
              <a:rect l="l" t="t" r="r" b="b"/>
              <a:pathLst>
                <a:path w="7891" h="2075" extrusionOk="0">
                  <a:moveTo>
                    <a:pt x="2247" y="0"/>
                  </a:moveTo>
                  <a:cubicBezTo>
                    <a:pt x="1311" y="0"/>
                    <a:pt x="564" y="238"/>
                    <a:pt x="322" y="910"/>
                  </a:cubicBezTo>
                  <a:cubicBezTo>
                    <a:pt x="0" y="1802"/>
                    <a:pt x="1067" y="2075"/>
                    <a:pt x="2494" y="2075"/>
                  </a:cubicBezTo>
                  <a:cubicBezTo>
                    <a:pt x="4744" y="2075"/>
                    <a:pt x="7891" y="1395"/>
                    <a:pt x="7891" y="1395"/>
                  </a:cubicBezTo>
                  <a:cubicBezTo>
                    <a:pt x="7891" y="1395"/>
                    <a:pt x="4514" y="0"/>
                    <a:pt x="22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8"/>
            <p:cNvSpPr/>
            <p:nvPr/>
          </p:nvSpPr>
          <p:spPr>
            <a:xfrm>
              <a:off x="3262157" y="3202740"/>
              <a:ext cx="134680" cy="35465"/>
            </a:xfrm>
            <a:custGeom>
              <a:avLst/>
              <a:gdLst/>
              <a:ahLst/>
              <a:cxnLst/>
              <a:rect l="l" t="t" r="r" b="b"/>
              <a:pathLst>
                <a:path w="6847" h="1803" extrusionOk="0">
                  <a:moveTo>
                    <a:pt x="1950" y="1"/>
                  </a:moveTo>
                  <a:cubicBezTo>
                    <a:pt x="1137" y="1"/>
                    <a:pt x="489" y="207"/>
                    <a:pt x="278" y="792"/>
                  </a:cubicBezTo>
                  <a:cubicBezTo>
                    <a:pt x="0" y="1565"/>
                    <a:pt x="927" y="1802"/>
                    <a:pt x="2166" y="1802"/>
                  </a:cubicBezTo>
                  <a:cubicBezTo>
                    <a:pt x="4119" y="1802"/>
                    <a:pt x="6847" y="1214"/>
                    <a:pt x="6847" y="1214"/>
                  </a:cubicBezTo>
                  <a:cubicBezTo>
                    <a:pt x="6847" y="1214"/>
                    <a:pt x="3918" y="1"/>
                    <a:pt x="19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8"/>
            <p:cNvSpPr/>
            <p:nvPr/>
          </p:nvSpPr>
          <p:spPr>
            <a:xfrm>
              <a:off x="3378977" y="3090798"/>
              <a:ext cx="190366" cy="53542"/>
            </a:xfrm>
            <a:custGeom>
              <a:avLst/>
              <a:gdLst/>
              <a:ahLst/>
              <a:cxnLst/>
              <a:rect l="l" t="t" r="r" b="b"/>
              <a:pathLst>
                <a:path w="9678" h="2722" extrusionOk="0">
                  <a:moveTo>
                    <a:pt x="2554" y="1"/>
                  </a:moveTo>
                  <a:cubicBezTo>
                    <a:pt x="1773" y="1"/>
                    <a:pt x="1150" y="227"/>
                    <a:pt x="845" y="813"/>
                  </a:cubicBezTo>
                  <a:cubicBezTo>
                    <a:pt x="0" y="2420"/>
                    <a:pt x="3662" y="2721"/>
                    <a:pt x="6527" y="2721"/>
                  </a:cubicBezTo>
                  <a:cubicBezTo>
                    <a:pt x="8246" y="2721"/>
                    <a:pt x="9678" y="2613"/>
                    <a:pt x="9678" y="2613"/>
                  </a:cubicBezTo>
                  <a:cubicBezTo>
                    <a:pt x="9678" y="2613"/>
                    <a:pt x="5207" y="1"/>
                    <a:pt x="2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8"/>
            <p:cNvSpPr/>
            <p:nvPr/>
          </p:nvSpPr>
          <p:spPr>
            <a:xfrm>
              <a:off x="3255233" y="3297392"/>
              <a:ext cx="85584" cy="121285"/>
            </a:xfrm>
            <a:custGeom>
              <a:avLst/>
              <a:gdLst/>
              <a:ahLst/>
              <a:cxnLst/>
              <a:rect l="l" t="t" r="r" b="b"/>
              <a:pathLst>
                <a:path w="4351" h="6166" extrusionOk="0">
                  <a:moveTo>
                    <a:pt x="4351" y="1"/>
                  </a:moveTo>
                  <a:cubicBezTo>
                    <a:pt x="4350" y="1"/>
                    <a:pt x="1" y="4606"/>
                    <a:pt x="1615" y="5992"/>
                  </a:cubicBezTo>
                  <a:cubicBezTo>
                    <a:pt x="1753" y="6111"/>
                    <a:pt x="1888" y="6166"/>
                    <a:pt x="2018" y="6166"/>
                  </a:cubicBezTo>
                  <a:cubicBezTo>
                    <a:pt x="3408" y="6166"/>
                    <a:pt x="4350" y="1"/>
                    <a:pt x="43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2" name="Google Shape;192;p8"/>
          <p:cNvSpPr/>
          <p:nvPr/>
        </p:nvSpPr>
        <p:spPr>
          <a:xfrm rot="10800000" flipH="1">
            <a:off x="7343864" y="-303521"/>
            <a:ext cx="2089241" cy="1178898"/>
          </a:xfrm>
          <a:custGeom>
            <a:avLst/>
            <a:gdLst/>
            <a:ahLst/>
            <a:cxnLst/>
            <a:rect l="l" t="t" r="r" b="b"/>
            <a:pathLst>
              <a:path w="33464" h="18882" extrusionOk="0">
                <a:moveTo>
                  <a:pt x="16041" y="207"/>
                </a:moveTo>
                <a:cubicBezTo>
                  <a:pt x="16835" y="207"/>
                  <a:pt x="17616" y="397"/>
                  <a:pt x="18316" y="771"/>
                </a:cubicBezTo>
                <a:cubicBezTo>
                  <a:pt x="19067" y="1177"/>
                  <a:pt x="19516" y="1872"/>
                  <a:pt x="19881" y="2485"/>
                </a:cubicBezTo>
                <a:cubicBezTo>
                  <a:pt x="20267" y="3148"/>
                  <a:pt x="20524" y="3870"/>
                  <a:pt x="20738" y="4492"/>
                </a:cubicBezTo>
                <a:cubicBezTo>
                  <a:pt x="20838" y="4777"/>
                  <a:pt x="20966" y="4927"/>
                  <a:pt x="21131" y="4948"/>
                </a:cubicBezTo>
                <a:cubicBezTo>
                  <a:pt x="21145" y="4950"/>
                  <a:pt x="21159" y="4951"/>
                  <a:pt x="21173" y="4951"/>
                </a:cubicBezTo>
                <a:cubicBezTo>
                  <a:pt x="21323" y="4951"/>
                  <a:pt x="21474" y="4841"/>
                  <a:pt x="21631" y="4614"/>
                </a:cubicBezTo>
                <a:cubicBezTo>
                  <a:pt x="21730" y="4470"/>
                  <a:pt x="21809" y="4321"/>
                  <a:pt x="21888" y="4177"/>
                </a:cubicBezTo>
                <a:cubicBezTo>
                  <a:pt x="21945" y="4077"/>
                  <a:pt x="22001" y="3978"/>
                  <a:pt x="22060" y="3877"/>
                </a:cubicBezTo>
                <a:cubicBezTo>
                  <a:pt x="22452" y="3250"/>
                  <a:pt x="22916" y="2771"/>
                  <a:pt x="23474" y="2420"/>
                </a:cubicBezTo>
                <a:cubicBezTo>
                  <a:pt x="23904" y="2154"/>
                  <a:pt x="24315" y="2021"/>
                  <a:pt x="24711" y="2021"/>
                </a:cubicBezTo>
                <a:cubicBezTo>
                  <a:pt x="25229" y="2021"/>
                  <a:pt x="25720" y="2249"/>
                  <a:pt x="26193" y="2706"/>
                </a:cubicBezTo>
                <a:cubicBezTo>
                  <a:pt x="26593" y="3092"/>
                  <a:pt x="26886" y="3549"/>
                  <a:pt x="27064" y="4070"/>
                </a:cubicBezTo>
                <a:cubicBezTo>
                  <a:pt x="27400" y="5034"/>
                  <a:pt x="27743" y="6035"/>
                  <a:pt x="27736" y="7099"/>
                </a:cubicBezTo>
                <a:cubicBezTo>
                  <a:pt x="27736" y="7370"/>
                  <a:pt x="27792" y="7541"/>
                  <a:pt x="27921" y="7627"/>
                </a:cubicBezTo>
                <a:cubicBezTo>
                  <a:pt x="27982" y="7667"/>
                  <a:pt x="28052" y="7687"/>
                  <a:pt x="28133" y="7687"/>
                </a:cubicBezTo>
                <a:cubicBezTo>
                  <a:pt x="28224" y="7687"/>
                  <a:pt x="28329" y="7662"/>
                  <a:pt x="28451" y="7613"/>
                </a:cubicBezTo>
                <a:cubicBezTo>
                  <a:pt x="28879" y="7431"/>
                  <a:pt x="29290" y="7355"/>
                  <a:pt x="29679" y="7355"/>
                </a:cubicBezTo>
                <a:cubicBezTo>
                  <a:pt x="30685" y="7355"/>
                  <a:pt x="31552" y="7861"/>
                  <a:pt x="32242" y="8355"/>
                </a:cubicBezTo>
                <a:cubicBezTo>
                  <a:pt x="32934" y="8847"/>
                  <a:pt x="33249" y="9562"/>
                  <a:pt x="33121" y="10362"/>
                </a:cubicBezTo>
                <a:cubicBezTo>
                  <a:pt x="32999" y="11091"/>
                  <a:pt x="32521" y="11562"/>
                  <a:pt x="31563" y="11889"/>
                </a:cubicBezTo>
                <a:cubicBezTo>
                  <a:pt x="31135" y="12038"/>
                  <a:pt x="30699" y="12084"/>
                  <a:pt x="30194" y="12084"/>
                </a:cubicBezTo>
                <a:cubicBezTo>
                  <a:pt x="30017" y="12084"/>
                  <a:pt x="29832" y="12078"/>
                  <a:pt x="29635" y="12069"/>
                </a:cubicBezTo>
                <a:cubicBezTo>
                  <a:pt x="28164" y="11898"/>
                  <a:pt x="26807" y="11411"/>
                  <a:pt x="25715" y="10662"/>
                </a:cubicBezTo>
                <a:cubicBezTo>
                  <a:pt x="25686" y="10647"/>
                  <a:pt x="25666" y="10626"/>
                  <a:pt x="25636" y="10604"/>
                </a:cubicBezTo>
                <a:cubicBezTo>
                  <a:pt x="25554" y="10539"/>
                  <a:pt x="25437" y="10450"/>
                  <a:pt x="25307" y="10450"/>
                </a:cubicBezTo>
                <a:cubicBezTo>
                  <a:pt x="25223" y="10450"/>
                  <a:pt x="25133" y="10487"/>
                  <a:pt x="25043" y="10590"/>
                </a:cubicBezTo>
                <a:cubicBezTo>
                  <a:pt x="24901" y="10761"/>
                  <a:pt x="25001" y="10940"/>
                  <a:pt x="25066" y="11068"/>
                </a:cubicBezTo>
                <a:cubicBezTo>
                  <a:pt x="25086" y="11104"/>
                  <a:pt x="25109" y="11140"/>
                  <a:pt x="25115" y="11176"/>
                </a:cubicBezTo>
                <a:cubicBezTo>
                  <a:pt x="25729" y="12669"/>
                  <a:pt x="25880" y="14169"/>
                  <a:pt x="25564" y="15646"/>
                </a:cubicBezTo>
                <a:cubicBezTo>
                  <a:pt x="25316" y="16817"/>
                  <a:pt x="24622" y="17660"/>
                  <a:pt x="23523" y="18153"/>
                </a:cubicBezTo>
                <a:cubicBezTo>
                  <a:pt x="22746" y="18500"/>
                  <a:pt x="21963" y="18674"/>
                  <a:pt x="21166" y="18674"/>
                </a:cubicBezTo>
                <a:cubicBezTo>
                  <a:pt x="20112" y="18674"/>
                  <a:pt x="19033" y="18369"/>
                  <a:pt x="17910" y="17759"/>
                </a:cubicBezTo>
                <a:cubicBezTo>
                  <a:pt x="17024" y="17281"/>
                  <a:pt x="16210" y="16568"/>
                  <a:pt x="15353" y="15524"/>
                </a:cubicBezTo>
                <a:cubicBezTo>
                  <a:pt x="15274" y="15418"/>
                  <a:pt x="15189" y="15317"/>
                  <a:pt x="15110" y="15211"/>
                </a:cubicBezTo>
                <a:cubicBezTo>
                  <a:pt x="15004" y="15068"/>
                  <a:pt x="14889" y="14918"/>
                  <a:pt x="14767" y="14782"/>
                </a:cubicBezTo>
                <a:cubicBezTo>
                  <a:pt x="14446" y="14410"/>
                  <a:pt x="14196" y="14225"/>
                  <a:pt x="13919" y="14225"/>
                </a:cubicBezTo>
                <a:cubicBezTo>
                  <a:pt x="13689" y="14225"/>
                  <a:pt x="13447" y="14347"/>
                  <a:pt x="13132" y="14582"/>
                </a:cubicBezTo>
                <a:cubicBezTo>
                  <a:pt x="13003" y="14683"/>
                  <a:pt x="12875" y="14789"/>
                  <a:pt x="12753" y="14889"/>
                </a:cubicBezTo>
                <a:cubicBezTo>
                  <a:pt x="12618" y="15010"/>
                  <a:pt x="12469" y="15132"/>
                  <a:pt x="12318" y="15240"/>
                </a:cubicBezTo>
                <a:cubicBezTo>
                  <a:pt x="11165" y="16068"/>
                  <a:pt x="9966" y="16482"/>
                  <a:pt x="8739" y="16482"/>
                </a:cubicBezTo>
                <a:cubicBezTo>
                  <a:pt x="8158" y="16482"/>
                  <a:pt x="7570" y="16389"/>
                  <a:pt x="6977" y="16203"/>
                </a:cubicBezTo>
                <a:cubicBezTo>
                  <a:pt x="5683" y="15788"/>
                  <a:pt x="4621" y="14839"/>
                  <a:pt x="4055" y="13589"/>
                </a:cubicBezTo>
                <a:cubicBezTo>
                  <a:pt x="3478" y="12304"/>
                  <a:pt x="3478" y="10818"/>
                  <a:pt x="4055" y="9526"/>
                </a:cubicBezTo>
                <a:cubicBezTo>
                  <a:pt x="4249" y="9104"/>
                  <a:pt x="4341" y="8890"/>
                  <a:pt x="4249" y="8741"/>
                </a:cubicBezTo>
                <a:cubicBezTo>
                  <a:pt x="4156" y="8583"/>
                  <a:pt x="3920" y="8569"/>
                  <a:pt x="3491" y="8540"/>
                </a:cubicBezTo>
                <a:cubicBezTo>
                  <a:pt x="2413" y="8461"/>
                  <a:pt x="1599" y="8084"/>
                  <a:pt x="993" y="7370"/>
                </a:cubicBezTo>
                <a:cubicBezTo>
                  <a:pt x="278" y="6520"/>
                  <a:pt x="221" y="5505"/>
                  <a:pt x="842" y="4578"/>
                </a:cubicBezTo>
                <a:cubicBezTo>
                  <a:pt x="1013" y="4321"/>
                  <a:pt x="1243" y="4057"/>
                  <a:pt x="1514" y="3807"/>
                </a:cubicBezTo>
                <a:cubicBezTo>
                  <a:pt x="2708" y="2720"/>
                  <a:pt x="4312" y="2171"/>
                  <a:pt x="5914" y="2171"/>
                </a:cubicBezTo>
                <a:cubicBezTo>
                  <a:pt x="7398" y="2171"/>
                  <a:pt x="8880" y="2641"/>
                  <a:pt x="10033" y="3592"/>
                </a:cubicBezTo>
                <a:cubicBezTo>
                  <a:pt x="10083" y="3635"/>
                  <a:pt x="10133" y="3678"/>
                  <a:pt x="10175" y="3728"/>
                </a:cubicBezTo>
                <a:cubicBezTo>
                  <a:pt x="10261" y="3800"/>
                  <a:pt x="10340" y="3877"/>
                  <a:pt x="10433" y="3942"/>
                </a:cubicBezTo>
                <a:cubicBezTo>
                  <a:pt x="10539" y="4009"/>
                  <a:pt x="10673" y="4081"/>
                  <a:pt x="10805" y="4081"/>
                </a:cubicBezTo>
                <a:cubicBezTo>
                  <a:pt x="10840" y="4081"/>
                  <a:pt x="10876" y="4076"/>
                  <a:pt x="10911" y="4064"/>
                </a:cubicBezTo>
                <a:cubicBezTo>
                  <a:pt x="11039" y="4021"/>
                  <a:pt x="11134" y="3899"/>
                  <a:pt x="11197" y="3678"/>
                </a:cubicBezTo>
                <a:cubicBezTo>
                  <a:pt x="11648" y="2285"/>
                  <a:pt x="12703" y="1157"/>
                  <a:pt x="14117" y="586"/>
                </a:cubicBezTo>
                <a:cubicBezTo>
                  <a:pt x="14742" y="333"/>
                  <a:pt x="15396" y="207"/>
                  <a:pt x="16041" y="207"/>
                </a:cubicBezTo>
                <a:close/>
                <a:moveTo>
                  <a:pt x="16046" y="1"/>
                </a:moveTo>
                <a:cubicBezTo>
                  <a:pt x="15372" y="1"/>
                  <a:pt x="14690" y="133"/>
                  <a:pt x="14039" y="399"/>
                </a:cubicBezTo>
                <a:cubicBezTo>
                  <a:pt x="12575" y="992"/>
                  <a:pt x="11468" y="2163"/>
                  <a:pt x="11005" y="3620"/>
                </a:cubicBezTo>
                <a:cubicBezTo>
                  <a:pt x="10954" y="3764"/>
                  <a:pt x="10897" y="3849"/>
                  <a:pt x="10840" y="3870"/>
                </a:cubicBezTo>
                <a:cubicBezTo>
                  <a:pt x="10828" y="3875"/>
                  <a:pt x="10814" y="3877"/>
                  <a:pt x="10799" y="3877"/>
                </a:cubicBezTo>
                <a:cubicBezTo>
                  <a:pt x="10741" y="3877"/>
                  <a:pt x="10660" y="3844"/>
                  <a:pt x="10547" y="3771"/>
                </a:cubicBezTo>
                <a:cubicBezTo>
                  <a:pt x="10469" y="3721"/>
                  <a:pt x="10397" y="3649"/>
                  <a:pt x="10319" y="3577"/>
                </a:cubicBezTo>
                <a:cubicBezTo>
                  <a:pt x="10268" y="3527"/>
                  <a:pt x="10218" y="3477"/>
                  <a:pt x="10162" y="3435"/>
                </a:cubicBezTo>
                <a:cubicBezTo>
                  <a:pt x="8970" y="2452"/>
                  <a:pt x="7440" y="1966"/>
                  <a:pt x="5910" y="1966"/>
                </a:cubicBezTo>
                <a:cubicBezTo>
                  <a:pt x="4257" y="1966"/>
                  <a:pt x="2605" y="2533"/>
                  <a:pt x="1378" y="3656"/>
                </a:cubicBezTo>
                <a:cubicBezTo>
                  <a:pt x="1085" y="3920"/>
                  <a:pt x="850" y="4192"/>
                  <a:pt x="670" y="4463"/>
                </a:cubicBezTo>
                <a:cubicBezTo>
                  <a:pt x="0" y="5471"/>
                  <a:pt x="57" y="6585"/>
                  <a:pt x="835" y="7498"/>
                </a:cubicBezTo>
                <a:cubicBezTo>
                  <a:pt x="1478" y="8256"/>
                  <a:pt x="2341" y="8662"/>
                  <a:pt x="3478" y="8741"/>
                </a:cubicBezTo>
                <a:cubicBezTo>
                  <a:pt x="3748" y="8761"/>
                  <a:pt x="4035" y="8784"/>
                  <a:pt x="4071" y="8847"/>
                </a:cubicBezTo>
                <a:cubicBezTo>
                  <a:pt x="4113" y="8905"/>
                  <a:pt x="3992" y="9169"/>
                  <a:pt x="3870" y="9447"/>
                </a:cubicBezTo>
                <a:cubicBezTo>
                  <a:pt x="3270" y="10791"/>
                  <a:pt x="3270" y="12333"/>
                  <a:pt x="3870" y="13675"/>
                </a:cubicBezTo>
                <a:cubicBezTo>
                  <a:pt x="4456" y="14974"/>
                  <a:pt x="5570" y="15968"/>
                  <a:pt x="6919" y="16397"/>
                </a:cubicBezTo>
                <a:cubicBezTo>
                  <a:pt x="7535" y="16593"/>
                  <a:pt x="8146" y="16690"/>
                  <a:pt x="8750" y="16690"/>
                </a:cubicBezTo>
                <a:cubicBezTo>
                  <a:pt x="10016" y="16690"/>
                  <a:pt x="11250" y="16262"/>
                  <a:pt x="12440" y="15411"/>
                </a:cubicBezTo>
                <a:cubicBezTo>
                  <a:pt x="12597" y="15296"/>
                  <a:pt x="12746" y="15175"/>
                  <a:pt x="12890" y="15046"/>
                </a:cubicBezTo>
                <a:cubicBezTo>
                  <a:pt x="13010" y="14947"/>
                  <a:pt x="13132" y="14846"/>
                  <a:pt x="13254" y="14746"/>
                </a:cubicBezTo>
                <a:cubicBezTo>
                  <a:pt x="13531" y="14539"/>
                  <a:pt x="13730" y="14432"/>
                  <a:pt x="13913" y="14432"/>
                </a:cubicBezTo>
                <a:cubicBezTo>
                  <a:pt x="14133" y="14432"/>
                  <a:pt x="14329" y="14589"/>
                  <a:pt x="14611" y="14918"/>
                </a:cubicBezTo>
                <a:cubicBezTo>
                  <a:pt x="14733" y="15053"/>
                  <a:pt x="14839" y="15197"/>
                  <a:pt x="14947" y="15332"/>
                </a:cubicBezTo>
                <a:cubicBezTo>
                  <a:pt x="15033" y="15439"/>
                  <a:pt x="15110" y="15547"/>
                  <a:pt x="15195" y="15653"/>
                </a:cubicBezTo>
                <a:cubicBezTo>
                  <a:pt x="16068" y="16717"/>
                  <a:pt x="16896" y="17446"/>
                  <a:pt x="17809" y="17939"/>
                </a:cubicBezTo>
                <a:cubicBezTo>
                  <a:pt x="18966" y="18567"/>
                  <a:pt x="20080" y="18882"/>
                  <a:pt x="21167" y="18882"/>
                </a:cubicBezTo>
                <a:cubicBezTo>
                  <a:pt x="21994" y="18882"/>
                  <a:pt x="22802" y="18702"/>
                  <a:pt x="23602" y="18339"/>
                </a:cubicBezTo>
                <a:cubicBezTo>
                  <a:pt x="24773" y="17818"/>
                  <a:pt x="25501" y="16925"/>
                  <a:pt x="25765" y="15689"/>
                </a:cubicBezTo>
                <a:cubicBezTo>
                  <a:pt x="26094" y="14169"/>
                  <a:pt x="25936" y="12626"/>
                  <a:pt x="25307" y="11097"/>
                </a:cubicBezTo>
                <a:cubicBezTo>
                  <a:pt x="25294" y="11055"/>
                  <a:pt x="25273" y="11012"/>
                  <a:pt x="25251" y="10976"/>
                </a:cubicBezTo>
                <a:cubicBezTo>
                  <a:pt x="25172" y="10833"/>
                  <a:pt x="25158" y="10784"/>
                  <a:pt x="25201" y="10725"/>
                </a:cubicBezTo>
                <a:cubicBezTo>
                  <a:pt x="25241" y="10679"/>
                  <a:pt x="25273" y="10657"/>
                  <a:pt x="25310" y="10657"/>
                </a:cubicBezTo>
                <a:cubicBezTo>
                  <a:pt x="25358" y="10657"/>
                  <a:pt x="25415" y="10695"/>
                  <a:pt x="25508" y="10768"/>
                </a:cubicBezTo>
                <a:cubicBezTo>
                  <a:pt x="25537" y="10791"/>
                  <a:pt x="25564" y="10811"/>
                  <a:pt x="25594" y="10833"/>
                </a:cubicBezTo>
                <a:cubicBezTo>
                  <a:pt x="26721" y="11605"/>
                  <a:pt x="28108" y="12097"/>
                  <a:pt x="29614" y="12268"/>
                </a:cubicBezTo>
                <a:cubicBezTo>
                  <a:pt x="29830" y="12280"/>
                  <a:pt x="30035" y="12288"/>
                  <a:pt x="30233" y="12288"/>
                </a:cubicBezTo>
                <a:cubicBezTo>
                  <a:pt x="30742" y="12288"/>
                  <a:pt x="31198" y="12237"/>
                  <a:pt x="31635" y="12083"/>
                </a:cubicBezTo>
                <a:cubicBezTo>
                  <a:pt x="32278" y="11862"/>
                  <a:pt x="33148" y="11447"/>
                  <a:pt x="33320" y="10398"/>
                </a:cubicBezTo>
                <a:cubicBezTo>
                  <a:pt x="33464" y="9512"/>
                  <a:pt x="33121" y="8727"/>
                  <a:pt x="32363" y="8184"/>
                </a:cubicBezTo>
                <a:cubicBezTo>
                  <a:pt x="31645" y="7670"/>
                  <a:pt x="30739" y="7146"/>
                  <a:pt x="29681" y="7146"/>
                </a:cubicBezTo>
                <a:cubicBezTo>
                  <a:pt x="29267" y="7146"/>
                  <a:pt x="28830" y="7226"/>
                  <a:pt x="28372" y="7419"/>
                </a:cubicBezTo>
                <a:cubicBezTo>
                  <a:pt x="28300" y="7452"/>
                  <a:pt x="28211" y="7482"/>
                  <a:pt x="28135" y="7482"/>
                </a:cubicBezTo>
                <a:cubicBezTo>
                  <a:pt x="28097" y="7482"/>
                  <a:pt x="28062" y="7474"/>
                  <a:pt x="28036" y="7455"/>
                </a:cubicBezTo>
                <a:cubicBezTo>
                  <a:pt x="27972" y="7413"/>
                  <a:pt x="27936" y="7291"/>
                  <a:pt x="27943" y="7106"/>
                </a:cubicBezTo>
                <a:cubicBezTo>
                  <a:pt x="27950" y="6005"/>
                  <a:pt x="27601" y="4984"/>
                  <a:pt x="27265" y="3998"/>
                </a:cubicBezTo>
                <a:cubicBezTo>
                  <a:pt x="27073" y="3448"/>
                  <a:pt x="26757" y="2963"/>
                  <a:pt x="26336" y="2557"/>
                </a:cubicBezTo>
                <a:cubicBezTo>
                  <a:pt x="25825" y="2066"/>
                  <a:pt x="25282" y="1819"/>
                  <a:pt x="24712" y="1819"/>
                </a:cubicBezTo>
                <a:cubicBezTo>
                  <a:pt x="24278" y="1819"/>
                  <a:pt x="23829" y="1962"/>
                  <a:pt x="23366" y="2249"/>
                </a:cubicBezTo>
                <a:cubicBezTo>
                  <a:pt x="22779" y="2614"/>
                  <a:pt x="22294" y="3106"/>
                  <a:pt x="21888" y="3771"/>
                </a:cubicBezTo>
                <a:cubicBezTo>
                  <a:pt x="21823" y="3870"/>
                  <a:pt x="21766" y="3978"/>
                  <a:pt x="21708" y="4077"/>
                </a:cubicBezTo>
                <a:cubicBezTo>
                  <a:pt x="21631" y="4220"/>
                  <a:pt x="21552" y="4364"/>
                  <a:pt x="21467" y="4492"/>
                </a:cubicBezTo>
                <a:cubicBezTo>
                  <a:pt x="21353" y="4652"/>
                  <a:pt x="21251" y="4744"/>
                  <a:pt x="21175" y="4744"/>
                </a:cubicBezTo>
                <a:cubicBezTo>
                  <a:pt x="21170" y="4744"/>
                  <a:pt x="21165" y="4743"/>
                  <a:pt x="21160" y="4742"/>
                </a:cubicBezTo>
                <a:cubicBezTo>
                  <a:pt x="21081" y="4734"/>
                  <a:pt x="21002" y="4621"/>
                  <a:pt x="20937" y="4427"/>
                </a:cubicBezTo>
                <a:cubicBezTo>
                  <a:pt x="20716" y="3791"/>
                  <a:pt x="20452" y="3056"/>
                  <a:pt x="20059" y="2386"/>
                </a:cubicBezTo>
                <a:cubicBezTo>
                  <a:pt x="19681" y="1743"/>
                  <a:pt x="19216" y="1021"/>
                  <a:pt x="18418" y="593"/>
                </a:cubicBezTo>
                <a:cubicBezTo>
                  <a:pt x="17686" y="199"/>
                  <a:pt x="16872" y="1"/>
                  <a:pt x="16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8"/>
          <p:cNvSpPr/>
          <p:nvPr/>
        </p:nvSpPr>
        <p:spPr>
          <a:xfrm>
            <a:off x="4917574" y="-364349"/>
            <a:ext cx="1325228" cy="716918"/>
          </a:xfrm>
          <a:custGeom>
            <a:avLst/>
            <a:gdLst/>
            <a:ahLst/>
            <a:cxnLst/>
            <a:rect l="l" t="t" r="r" b="b"/>
            <a:pathLst>
              <a:path w="29687" h="16060" extrusionOk="0">
                <a:moveTo>
                  <a:pt x="14479" y="1"/>
                </a:moveTo>
                <a:cubicBezTo>
                  <a:pt x="14224" y="1"/>
                  <a:pt x="13960" y="14"/>
                  <a:pt x="13698" y="41"/>
                </a:cubicBezTo>
                <a:cubicBezTo>
                  <a:pt x="12090" y="204"/>
                  <a:pt x="10577" y="625"/>
                  <a:pt x="9269" y="1611"/>
                </a:cubicBezTo>
                <a:cubicBezTo>
                  <a:pt x="8306" y="2339"/>
                  <a:pt x="7699" y="3275"/>
                  <a:pt x="7692" y="4531"/>
                </a:cubicBezTo>
                <a:cubicBezTo>
                  <a:pt x="7692" y="4590"/>
                  <a:pt x="7699" y="4653"/>
                  <a:pt x="7692" y="4718"/>
                </a:cubicBezTo>
                <a:cubicBezTo>
                  <a:pt x="7671" y="4844"/>
                  <a:pt x="7617" y="4909"/>
                  <a:pt x="7547" y="4909"/>
                </a:cubicBezTo>
                <a:cubicBezTo>
                  <a:pt x="7502" y="4909"/>
                  <a:pt x="7449" y="4881"/>
                  <a:pt x="7392" y="4824"/>
                </a:cubicBezTo>
                <a:cubicBezTo>
                  <a:pt x="6935" y="4339"/>
                  <a:pt x="6342" y="4240"/>
                  <a:pt x="5735" y="4211"/>
                </a:cubicBezTo>
                <a:cubicBezTo>
                  <a:pt x="5626" y="4206"/>
                  <a:pt x="5517" y="4203"/>
                  <a:pt x="5410" y="4203"/>
                </a:cubicBezTo>
                <a:cubicBezTo>
                  <a:pt x="3997" y="4203"/>
                  <a:pt x="2721" y="4642"/>
                  <a:pt x="1586" y="5532"/>
                </a:cubicBezTo>
                <a:cubicBezTo>
                  <a:pt x="1015" y="5981"/>
                  <a:pt x="607" y="6561"/>
                  <a:pt x="372" y="7246"/>
                </a:cubicBezTo>
                <a:cubicBezTo>
                  <a:pt x="43" y="8202"/>
                  <a:pt x="0" y="9174"/>
                  <a:pt x="436" y="10117"/>
                </a:cubicBezTo>
                <a:cubicBezTo>
                  <a:pt x="859" y="11033"/>
                  <a:pt x="1601" y="11526"/>
                  <a:pt x="2464" y="11526"/>
                </a:cubicBezTo>
                <a:cubicBezTo>
                  <a:pt x="2797" y="11526"/>
                  <a:pt x="3149" y="11453"/>
                  <a:pt x="3507" y="11301"/>
                </a:cubicBezTo>
                <a:cubicBezTo>
                  <a:pt x="3642" y="11245"/>
                  <a:pt x="3771" y="11166"/>
                  <a:pt x="3906" y="11116"/>
                </a:cubicBezTo>
                <a:cubicBezTo>
                  <a:pt x="3964" y="11096"/>
                  <a:pt x="4016" y="11085"/>
                  <a:pt x="4061" y="11085"/>
                </a:cubicBezTo>
                <a:cubicBezTo>
                  <a:pt x="4190" y="11085"/>
                  <a:pt x="4266" y="11171"/>
                  <a:pt x="4271" y="11366"/>
                </a:cubicBezTo>
                <a:cubicBezTo>
                  <a:pt x="4307" y="12329"/>
                  <a:pt x="4813" y="13058"/>
                  <a:pt x="5499" y="13673"/>
                </a:cubicBezTo>
                <a:cubicBezTo>
                  <a:pt x="6335" y="14429"/>
                  <a:pt x="7314" y="14943"/>
                  <a:pt x="8412" y="15180"/>
                </a:cubicBezTo>
                <a:cubicBezTo>
                  <a:pt x="8784" y="15256"/>
                  <a:pt x="9154" y="15298"/>
                  <a:pt x="9522" y="15298"/>
                </a:cubicBezTo>
                <a:cubicBezTo>
                  <a:pt x="10045" y="15298"/>
                  <a:pt x="10562" y="15214"/>
                  <a:pt x="11069" y="15029"/>
                </a:cubicBezTo>
                <a:cubicBezTo>
                  <a:pt x="11447" y="14893"/>
                  <a:pt x="11862" y="14780"/>
                  <a:pt x="11977" y="14266"/>
                </a:cubicBezTo>
                <a:cubicBezTo>
                  <a:pt x="11996" y="14177"/>
                  <a:pt x="12042" y="14142"/>
                  <a:pt x="12096" y="14142"/>
                </a:cubicBezTo>
                <a:cubicBezTo>
                  <a:pt x="12167" y="14142"/>
                  <a:pt x="12252" y="14203"/>
                  <a:pt x="12304" y="14280"/>
                </a:cubicBezTo>
                <a:cubicBezTo>
                  <a:pt x="12877" y="15130"/>
                  <a:pt x="13741" y="15536"/>
                  <a:pt x="14676" y="15793"/>
                </a:cubicBezTo>
                <a:cubicBezTo>
                  <a:pt x="15333" y="15975"/>
                  <a:pt x="15965" y="16060"/>
                  <a:pt x="16577" y="16060"/>
                </a:cubicBezTo>
                <a:cubicBezTo>
                  <a:pt x="18421" y="16060"/>
                  <a:pt x="20073" y="15285"/>
                  <a:pt x="21595" y="14030"/>
                </a:cubicBezTo>
                <a:cubicBezTo>
                  <a:pt x="22274" y="13473"/>
                  <a:pt x="22617" y="12773"/>
                  <a:pt x="22346" y="11867"/>
                </a:cubicBezTo>
                <a:cubicBezTo>
                  <a:pt x="22317" y="11766"/>
                  <a:pt x="22267" y="11666"/>
                  <a:pt x="22367" y="11581"/>
                </a:cubicBezTo>
                <a:cubicBezTo>
                  <a:pt x="22406" y="11547"/>
                  <a:pt x="22443" y="11535"/>
                  <a:pt x="22478" y="11535"/>
                </a:cubicBezTo>
                <a:cubicBezTo>
                  <a:pt x="22556" y="11535"/>
                  <a:pt x="22626" y="11600"/>
                  <a:pt x="22696" y="11644"/>
                </a:cubicBezTo>
                <a:cubicBezTo>
                  <a:pt x="23661" y="12247"/>
                  <a:pt x="24724" y="12499"/>
                  <a:pt x="25839" y="12499"/>
                </a:cubicBezTo>
                <a:cubicBezTo>
                  <a:pt x="25929" y="12499"/>
                  <a:pt x="26018" y="12497"/>
                  <a:pt x="26108" y="12494"/>
                </a:cubicBezTo>
                <a:cubicBezTo>
                  <a:pt x="28101" y="12415"/>
                  <a:pt x="29687" y="10701"/>
                  <a:pt x="29551" y="8789"/>
                </a:cubicBezTo>
                <a:cubicBezTo>
                  <a:pt x="29466" y="7603"/>
                  <a:pt x="28665" y="6838"/>
                  <a:pt x="27522" y="6838"/>
                </a:cubicBezTo>
                <a:cubicBezTo>
                  <a:pt x="27023" y="6838"/>
                  <a:pt x="27023" y="6838"/>
                  <a:pt x="27080" y="6339"/>
                </a:cubicBezTo>
                <a:cubicBezTo>
                  <a:pt x="27251" y="4896"/>
                  <a:pt x="26523" y="3746"/>
                  <a:pt x="25152" y="3275"/>
                </a:cubicBezTo>
                <a:cubicBezTo>
                  <a:pt x="24788" y="3152"/>
                  <a:pt x="24423" y="3098"/>
                  <a:pt x="24058" y="3098"/>
                </a:cubicBezTo>
                <a:cubicBezTo>
                  <a:pt x="23641" y="3098"/>
                  <a:pt x="23224" y="3168"/>
                  <a:pt x="22809" y="3282"/>
                </a:cubicBezTo>
                <a:cubicBezTo>
                  <a:pt x="22380" y="3397"/>
                  <a:pt x="22017" y="3611"/>
                  <a:pt x="21738" y="3990"/>
                </a:cubicBezTo>
                <a:cubicBezTo>
                  <a:pt x="21598" y="4175"/>
                  <a:pt x="21507" y="4268"/>
                  <a:pt x="21419" y="4268"/>
                </a:cubicBezTo>
                <a:cubicBezTo>
                  <a:pt x="21328" y="4268"/>
                  <a:pt x="21241" y="4168"/>
                  <a:pt x="21110" y="3967"/>
                </a:cubicBezTo>
                <a:cubicBezTo>
                  <a:pt x="20702" y="3361"/>
                  <a:pt x="20253" y="2790"/>
                  <a:pt x="19760" y="2247"/>
                </a:cubicBezTo>
                <a:cubicBezTo>
                  <a:pt x="18582" y="954"/>
                  <a:pt x="17119" y="240"/>
                  <a:pt x="15297" y="48"/>
                </a:cubicBezTo>
                <a:cubicBezTo>
                  <a:pt x="15044" y="17"/>
                  <a:pt x="14767" y="1"/>
                  <a:pt x="14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94" name="Google Shape;194;p8"/>
          <p:cNvSpPr/>
          <p:nvPr/>
        </p:nvSpPr>
        <p:spPr>
          <a:xfrm>
            <a:off x="1386199" y="4542026"/>
            <a:ext cx="1325228" cy="716918"/>
          </a:xfrm>
          <a:custGeom>
            <a:avLst/>
            <a:gdLst/>
            <a:ahLst/>
            <a:cxnLst/>
            <a:rect l="l" t="t" r="r" b="b"/>
            <a:pathLst>
              <a:path w="29687" h="16060" extrusionOk="0">
                <a:moveTo>
                  <a:pt x="14479" y="1"/>
                </a:moveTo>
                <a:cubicBezTo>
                  <a:pt x="14224" y="1"/>
                  <a:pt x="13960" y="14"/>
                  <a:pt x="13698" y="41"/>
                </a:cubicBezTo>
                <a:cubicBezTo>
                  <a:pt x="12090" y="204"/>
                  <a:pt x="10577" y="625"/>
                  <a:pt x="9269" y="1611"/>
                </a:cubicBezTo>
                <a:cubicBezTo>
                  <a:pt x="8306" y="2339"/>
                  <a:pt x="7699" y="3275"/>
                  <a:pt x="7692" y="4531"/>
                </a:cubicBezTo>
                <a:cubicBezTo>
                  <a:pt x="7692" y="4590"/>
                  <a:pt x="7699" y="4653"/>
                  <a:pt x="7692" y="4718"/>
                </a:cubicBezTo>
                <a:cubicBezTo>
                  <a:pt x="7671" y="4844"/>
                  <a:pt x="7617" y="4909"/>
                  <a:pt x="7547" y="4909"/>
                </a:cubicBezTo>
                <a:cubicBezTo>
                  <a:pt x="7502" y="4909"/>
                  <a:pt x="7449" y="4881"/>
                  <a:pt x="7392" y="4824"/>
                </a:cubicBezTo>
                <a:cubicBezTo>
                  <a:pt x="6935" y="4339"/>
                  <a:pt x="6342" y="4240"/>
                  <a:pt x="5735" y="4211"/>
                </a:cubicBezTo>
                <a:cubicBezTo>
                  <a:pt x="5626" y="4206"/>
                  <a:pt x="5517" y="4203"/>
                  <a:pt x="5410" y="4203"/>
                </a:cubicBezTo>
                <a:cubicBezTo>
                  <a:pt x="3997" y="4203"/>
                  <a:pt x="2721" y="4642"/>
                  <a:pt x="1586" y="5532"/>
                </a:cubicBezTo>
                <a:cubicBezTo>
                  <a:pt x="1015" y="5981"/>
                  <a:pt x="607" y="6561"/>
                  <a:pt x="372" y="7246"/>
                </a:cubicBezTo>
                <a:cubicBezTo>
                  <a:pt x="43" y="8202"/>
                  <a:pt x="0" y="9174"/>
                  <a:pt x="436" y="10117"/>
                </a:cubicBezTo>
                <a:cubicBezTo>
                  <a:pt x="859" y="11033"/>
                  <a:pt x="1601" y="11526"/>
                  <a:pt x="2464" y="11526"/>
                </a:cubicBezTo>
                <a:cubicBezTo>
                  <a:pt x="2797" y="11526"/>
                  <a:pt x="3149" y="11453"/>
                  <a:pt x="3507" y="11301"/>
                </a:cubicBezTo>
                <a:cubicBezTo>
                  <a:pt x="3642" y="11245"/>
                  <a:pt x="3771" y="11166"/>
                  <a:pt x="3906" y="11116"/>
                </a:cubicBezTo>
                <a:cubicBezTo>
                  <a:pt x="3964" y="11096"/>
                  <a:pt x="4016" y="11085"/>
                  <a:pt x="4061" y="11085"/>
                </a:cubicBezTo>
                <a:cubicBezTo>
                  <a:pt x="4190" y="11085"/>
                  <a:pt x="4266" y="11171"/>
                  <a:pt x="4271" y="11366"/>
                </a:cubicBezTo>
                <a:cubicBezTo>
                  <a:pt x="4307" y="12329"/>
                  <a:pt x="4813" y="13058"/>
                  <a:pt x="5499" y="13673"/>
                </a:cubicBezTo>
                <a:cubicBezTo>
                  <a:pt x="6335" y="14429"/>
                  <a:pt x="7314" y="14943"/>
                  <a:pt x="8412" y="15180"/>
                </a:cubicBezTo>
                <a:cubicBezTo>
                  <a:pt x="8784" y="15256"/>
                  <a:pt x="9154" y="15298"/>
                  <a:pt x="9522" y="15298"/>
                </a:cubicBezTo>
                <a:cubicBezTo>
                  <a:pt x="10045" y="15298"/>
                  <a:pt x="10562" y="15214"/>
                  <a:pt x="11069" y="15029"/>
                </a:cubicBezTo>
                <a:cubicBezTo>
                  <a:pt x="11447" y="14893"/>
                  <a:pt x="11862" y="14780"/>
                  <a:pt x="11977" y="14266"/>
                </a:cubicBezTo>
                <a:cubicBezTo>
                  <a:pt x="11996" y="14177"/>
                  <a:pt x="12042" y="14142"/>
                  <a:pt x="12096" y="14142"/>
                </a:cubicBezTo>
                <a:cubicBezTo>
                  <a:pt x="12167" y="14142"/>
                  <a:pt x="12252" y="14203"/>
                  <a:pt x="12304" y="14280"/>
                </a:cubicBezTo>
                <a:cubicBezTo>
                  <a:pt x="12877" y="15130"/>
                  <a:pt x="13741" y="15536"/>
                  <a:pt x="14676" y="15793"/>
                </a:cubicBezTo>
                <a:cubicBezTo>
                  <a:pt x="15333" y="15975"/>
                  <a:pt x="15965" y="16060"/>
                  <a:pt x="16577" y="16060"/>
                </a:cubicBezTo>
                <a:cubicBezTo>
                  <a:pt x="18421" y="16060"/>
                  <a:pt x="20073" y="15285"/>
                  <a:pt x="21595" y="14030"/>
                </a:cubicBezTo>
                <a:cubicBezTo>
                  <a:pt x="22274" y="13473"/>
                  <a:pt x="22617" y="12773"/>
                  <a:pt x="22346" y="11867"/>
                </a:cubicBezTo>
                <a:cubicBezTo>
                  <a:pt x="22317" y="11766"/>
                  <a:pt x="22267" y="11666"/>
                  <a:pt x="22367" y="11581"/>
                </a:cubicBezTo>
                <a:cubicBezTo>
                  <a:pt x="22406" y="11547"/>
                  <a:pt x="22443" y="11535"/>
                  <a:pt x="22478" y="11535"/>
                </a:cubicBezTo>
                <a:cubicBezTo>
                  <a:pt x="22556" y="11535"/>
                  <a:pt x="22626" y="11600"/>
                  <a:pt x="22696" y="11644"/>
                </a:cubicBezTo>
                <a:cubicBezTo>
                  <a:pt x="23661" y="12247"/>
                  <a:pt x="24724" y="12499"/>
                  <a:pt x="25839" y="12499"/>
                </a:cubicBezTo>
                <a:cubicBezTo>
                  <a:pt x="25929" y="12499"/>
                  <a:pt x="26018" y="12497"/>
                  <a:pt x="26108" y="12494"/>
                </a:cubicBezTo>
                <a:cubicBezTo>
                  <a:pt x="28101" y="12415"/>
                  <a:pt x="29687" y="10701"/>
                  <a:pt x="29551" y="8789"/>
                </a:cubicBezTo>
                <a:cubicBezTo>
                  <a:pt x="29466" y="7603"/>
                  <a:pt x="28665" y="6838"/>
                  <a:pt x="27522" y="6838"/>
                </a:cubicBezTo>
                <a:cubicBezTo>
                  <a:pt x="27023" y="6838"/>
                  <a:pt x="27023" y="6838"/>
                  <a:pt x="27080" y="6339"/>
                </a:cubicBezTo>
                <a:cubicBezTo>
                  <a:pt x="27251" y="4896"/>
                  <a:pt x="26523" y="3746"/>
                  <a:pt x="25152" y="3275"/>
                </a:cubicBezTo>
                <a:cubicBezTo>
                  <a:pt x="24788" y="3152"/>
                  <a:pt x="24423" y="3098"/>
                  <a:pt x="24058" y="3098"/>
                </a:cubicBezTo>
                <a:cubicBezTo>
                  <a:pt x="23641" y="3098"/>
                  <a:pt x="23224" y="3168"/>
                  <a:pt x="22809" y="3282"/>
                </a:cubicBezTo>
                <a:cubicBezTo>
                  <a:pt x="22380" y="3397"/>
                  <a:pt x="22017" y="3611"/>
                  <a:pt x="21738" y="3990"/>
                </a:cubicBezTo>
                <a:cubicBezTo>
                  <a:pt x="21598" y="4175"/>
                  <a:pt x="21507" y="4268"/>
                  <a:pt x="21419" y="4268"/>
                </a:cubicBezTo>
                <a:cubicBezTo>
                  <a:pt x="21328" y="4268"/>
                  <a:pt x="21241" y="4168"/>
                  <a:pt x="21110" y="3967"/>
                </a:cubicBezTo>
                <a:cubicBezTo>
                  <a:pt x="20702" y="3361"/>
                  <a:pt x="20253" y="2790"/>
                  <a:pt x="19760" y="2247"/>
                </a:cubicBezTo>
                <a:cubicBezTo>
                  <a:pt x="18582" y="954"/>
                  <a:pt x="17119" y="240"/>
                  <a:pt x="15297" y="48"/>
                </a:cubicBezTo>
                <a:cubicBezTo>
                  <a:pt x="15044" y="17"/>
                  <a:pt x="14767" y="1"/>
                  <a:pt x="14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Tree>
    <p:extLst>
      <p:ext uri="{BB962C8B-B14F-4D97-AF65-F5344CB8AC3E}">
        <p14:creationId xmlns:p14="http://schemas.microsoft.com/office/powerpoint/2010/main" val="1501239042"/>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95"/>
        <p:cNvGrpSpPr/>
        <p:nvPr/>
      </p:nvGrpSpPr>
      <p:grpSpPr>
        <a:xfrm>
          <a:off x="0" y="0"/>
          <a:ext cx="0" cy="0"/>
          <a:chOff x="0" y="0"/>
          <a:chExt cx="0" cy="0"/>
        </a:xfrm>
      </p:grpSpPr>
      <p:sp>
        <p:nvSpPr>
          <p:cNvPr id="196" name="Google Shape;196;p9"/>
          <p:cNvSpPr txBox="1">
            <a:spLocks noGrp="1"/>
          </p:cNvSpPr>
          <p:nvPr>
            <p:ph type="title"/>
          </p:nvPr>
        </p:nvSpPr>
        <p:spPr>
          <a:xfrm>
            <a:off x="1845750" y="1112612"/>
            <a:ext cx="54525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58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97" name="Google Shape;197;p9"/>
          <p:cNvSpPr txBox="1">
            <a:spLocks noGrp="1"/>
          </p:cNvSpPr>
          <p:nvPr>
            <p:ph type="subTitle" idx="1"/>
          </p:nvPr>
        </p:nvSpPr>
        <p:spPr>
          <a:xfrm>
            <a:off x="1971300" y="2233888"/>
            <a:ext cx="5201400" cy="179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198" name="Google Shape;198;p9"/>
          <p:cNvGrpSpPr/>
          <p:nvPr/>
        </p:nvGrpSpPr>
        <p:grpSpPr>
          <a:xfrm>
            <a:off x="7607561" y="3240368"/>
            <a:ext cx="1852459" cy="2440632"/>
            <a:chOff x="5450897" y="3655524"/>
            <a:chExt cx="455990" cy="600741"/>
          </a:xfrm>
        </p:grpSpPr>
        <p:sp>
          <p:nvSpPr>
            <p:cNvPr id="199" name="Google Shape;199;p9"/>
            <p:cNvSpPr/>
            <p:nvPr/>
          </p:nvSpPr>
          <p:spPr>
            <a:xfrm>
              <a:off x="5450897" y="3772600"/>
              <a:ext cx="327702" cy="476073"/>
            </a:xfrm>
            <a:custGeom>
              <a:avLst/>
              <a:gdLst/>
              <a:ahLst/>
              <a:cxnLst/>
              <a:rect l="l" t="t" r="r" b="b"/>
              <a:pathLst>
                <a:path w="16660" h="24203" extrusionOk="0">
                  <a:moveTo>
                    <a:pt x="16290" y="1"/>
                  </a:moveTo>
                  <a:lnTo>
                    <a:pt x="15803" y="21"/>
                  </a:lnTo>
                  <a:cubicBezTo>
                    <a:pt x="16161" y="8442"/>
                    <a:pt x="11854" y="14440"/>
                    <a:pt x="8176" y="17990"/>
                  </a:cubicBezTo>
                  <a:cubicBezTo>
                    <a:pt x="4184" y="21853"/>
                    <a:pt x="44" y="23738"/>
                    <a:pt x="1" y="23752"/>
                  </a:cubicBezTo>
                  <a:lnTo>
                    <a:pt x="200" y="24202"/>
                  </a:lnTo>
                  <a:cubicBezTo>
                    <a:pt x="243" y="24180"/>
                    <a:pt x="4448" y="22266"/>
                    <a:pt x="8505" y="18353"/>
                  </a:cubicBezTo>
                  <a:cubicBezTo>
                    <a:pt x="12262" y="14733"/>
                    <a:pt x="16660" y="8606"/>
                    <a:pt x="162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9"/>
            <p:cNvSpPr/>
            <p:nvPr/>
          </p:nvSpPr>
          <p:spPr>
            <a:xfrm>
              <a:off x="5490139" y="3972034"/>
              <a:ext cx="151085" cy="235175"/>
            </a:xfrm>
            <a:custGeom>
              <a:avLst/>
              <a:gdLst/>
              <a:ahLst/>
              <a:cxnLst/>
              <a:rect l="l" t="t" r="r" b="b"/>
              <a:pathLst>
                <a:path w="7681" h="11956" extrusionOk="0">
                  <a:moveTo>
                    <a:pt x="3091" y="1"/>
                  </a:moveTo>
                  <a:cubicBezTo>
                    <a:pt x="1" y="1"/>
                    <a:pt x="1554" y="11955"/>
                    <a:pt x="1554" y="11955"/>
                  </a:cubicBezTo>
                  <a:cubicBezTo>
                    <a:pt x="1554" y="11955"/>
                    <a:pt x="7681" y="1873"/>
                    <a:pt x="3739" y="152"/>
                  </a:cubicBezTo>
                  <a:cubicBezTo>
                    <a:pt x="3503" y="49"/>
                    <a:pt x="3288" y="1"/>
                    <a:pt x="30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9"/>
            <p:cNvSpPr/>
            <p:nvPr/>
          </p:nvSpPr>
          <p:spPr>
            <a:xfrm>
              <a:off x="5504144" y="4183349"/>
              <a:ext cx="245344" cy="72917"/>
            </a:xfrm>
            <a:custGeom>
              <a:avLst/>
              <a:gdLst/>
              <a:ahLst/>
              <a:cxnLst/>
              <a:rect l="l" t="t" r="r" b="b"/>
              <a:pathLst>
                <a:path w="12473" h="3707" extrusionOk="0">
                  <a:moveTo>
                    <a:pt x="8509" y="0"/>
                  </a:moveTo>
                  <a:cubicBezTo>
                    <a:pt x="4951" y="0"/>
                    <a:pt x="0" y="1205"/>
                    <a:pt x="0" y="1205"/>
                  </a:cubicBezTo>
                  <a:cubicBezTo>
                    <a:pt x="0" y="1205"/>
                    <a:pt x="5366" y="3707"/>
                    <a:pt x="8951" y="3707"/>
                  </a:cubicBezTo>
                  <a:cubicBezTo>
                    <a:pt x="10428" y="3707"/>
                    <a:pt x="11602" y="3283"/>
                    <a:pt x="11975" y="2085"/>
                  </a:cubicBezTo>
                  <a:cubicBezTo>
                    <a:pt x="12472" y="488"/>
                    <a:pt x="10772" y="0"/>
                    <a:pt x="85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9"/>
            <p:cNvSpPr/>
            <p:nvPr/>
          </p:nvSpPr>
          <p:spPr>
            <a:xfrm>
              <a:off x="5532724" y="3887040"/>
              <a:ext cx="153603" cy="202621"/>
            </a:xfrm>
            <a:custGeom>
              <a:avLst/>
              <a:gdLst/>
              <a:ahLst/>
              <a:cxnLst/>
              <a:rect l="l" t="t" r="r" b="b"/>
              <a:pathLst>
                <a:path w="7809" h="10301" extrusionOk="0">
                  <a:moveTo>
                    <a:pt x="3766" y="1"/>
                  </a:moveTo>
                  <a:cubicBezTo>
                    <a:pt x="1" y="1"/>
                    <a:pt x="5953" y="10300"/>
                    <a:pt x="5953" y="10300"/>
                  </a:cubicBezTo>
                  <a:cubicBezTo>
                    <a:pt x="5953" y="10300"/>
                    <a:pt x="7809" y="181"/>
                    <a:pt x="3860" y="3"/>
                  </a:cubicBezTo>
                  <a:cubicBezTo>
                    <a:pt x="3828" y="2"/>
                    <a:pt x="3797" y="1"/>
                    <a:pt x="3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9"/>
            <p:cNvSpPr/>
            <p:nvPr/>
          </p:nvSpPr>
          <p:spPr>
            <a:xfrm>
              <a:off x="5611444" y="3842094"/>
              <a:ext cx="109719" cy="167628"/>
            </a:xfrm>
            <a:custGeom>
              <a:avLst/>
              <a:gdLst/>
              <a:ahLst/>
              <a:cxnLst/>
              <a:rect l="l" t="t" r="r" b="b"/>
              <a:pathLst>
                <a:path w="5578" h="8522" extrusionOk="0">
                  <a:moveTo>
                    <a:pt x="2695" y="0"/>
                  </a:moveTo>
                  <a:cubicBezTo>
                    <a:pt x="0" y="0"/>
                    <a:pt x="4806" y="8521"/>
                    <a:pt x="4806" y="8521"/>
                  </a:cubicBezTo>
                  <a:cubicBezTo>
                    <a:pt x="4806" y="8521"/>
                    <a:pt x="5577" y="123"/>
                    <a:pt x="2756" y="2"/>
                  </a:cubicBezTo>
                  <a:cubicBezTo>
                    <a:pt x="2735" y="1"/>
                    <a:pt x="2715" y="0"/>
                    <a:pt x="26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9"/>
            <p:cNvSpPr/>
            <p:nvPr/>
          </p:nvSpPr>
          <p:spPr>
            <a:xfrm>
              <a:off x="5652731" y="3766108"/>
              <a:ext cx="109719" cy="167765"/>
            </a:xfrm>
            <a:custGeom>
              <a:avLst/>
              <a:gdLst/>
              <a:ahLst/>
              <a:cxnLst/>
              <a:rect l="l" t="t" r="r" b="b"/>
              <a:pathLst>
                <a:path w="5578" h="8529" extrusionOk="0">
                  <a:moveTo>
                    <a:pt x="2696" y="0"/>
                  </a:moveTo>
                  <a:cubicBezTo>
                    <a:pt x="1" y="0"/>
                    <a:pt x="4807" y="8528"/>
                    <a:pt x="4807" y="8528"/>
                  </a:cubicBezTo>
                  <a:cubicBezTo>
                    <a:pt x="4807" y="8528"/>
                    <a:pt x="5578" y="123"/>
                    <a:pt x="2757" y="2"/>
                  </a:cubicBezTo>
                  <a:cubicBezTo>
                    <a:pt x="2736" y="1"/>
                    <a:pt x="2716" y="0"/>
                    <a:pt x="26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9"/>
            <p:cNvSpPr/>
            <p:nvPr/>
          </p:nvSpPr>
          <p:spPr>
            <a:xfrm>
              <a:off x="5760896" y="3746478"/>
              <a:ext cx="134012" cy="147781"/>
            </a:xfrm>
            <a:custGeom>
              <a:avLst/>
              <a:gdLst/>
              <a:ahLst/>
              <a:cxnLst/>
              <a:rect l="l" t="t" r="r" b="b"/>
              <a:pathLst>
                <a:path w="6813" h="7513" extrusionOk="0">
                  <a:moveTo>
                    <a:pt x="4439" y="0"/>
                  </a:moveTo>
                  <a:cubicBezTo>
                    <a:pt x="2619" y="0"/>
                    <a:pt x="0" y="7512"/>
                    <a:pt x="0" y="7512"/>
                  </a:cubicBezTo>
                  <a:cubicBezTo>
                    <a:pt x="0" y="7512"/>
                    <a:pt x="6813" y="2542"/>
                    <a:pt x="5042" y="336"/>
                  </a:cubicBezTo>
                  <a:cubicBezTo>
                    <a:pt x="4856" y="104"/>
                    <a:pt x="4653" y="0"/>
                    <a:pt x="44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9"/>
            <p:cNvSpPr/>
            <p:nvPr/>
          </p:nvSpPr>
          <p:spPr>
            <a:xfrm>
              <a:off x="5691776" y="3949256"/>
              <a:ext cx="190484" cy="96304"/>
            </a:xfrm>
            <a:custGeom>
              <a:avLst/>
              <a:gdLst/>
              <a:ahLst/>
              <a:cxnLst/>
              <a:rect l="l" t="t" r="r" b="b"/>
              <a:pathLst>
                <a:path w="9684" h="4896" extrusionOk="0">
                  <a:moveTo>
                    <a:pt x="8292" y="1"/>
                  </a:moveTo>
                  <a:cubicBezTo>
                    <a:pt x="5915" y="1"/>
                    <a:pt x="1" y="4895"/>
                    <a:pt x="1" y="4895"/>
                  </a:cubicBezTo>
                  <a:cubicBezTo>
                    <a:pt x="1" y="4895"/>
                    <a:pt x="9684" y="4059"/>
                    <a:pt x="9249" y="825"/>
                  </a:cubicBezTo>
                  <a:cubicBezTo>
                    <a:pt x="9171" y="240"/>
                    <a:pt x="8818" y="1"/>
                    <a:pt x="82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9"/>
            <p:cNvSpPr/>
            <p:nvPr/>
          </p:nvSpPr>
          <p:spPr>
            <a:xfrm>
              <a:off x="5741502" y="3863121"/>
              <a:ext cx="165385" cy="83519"/>
            </a:xfrm>
            <a:custGeom>
              <a:avLst/>
              <a:gdLst/>
              <a:ahLst/>
              <a:cxnLst/>
              <a:rect l="l" t="t" r="r" b="b"/>
              <a:pathLst>
                <a:path w="8408" h="4246" extrusionOk="0">
                  <a:moveTo>
                    <a:pt x="7200" y="1"/>
                  </a:moveTo>
                  <a:cubicBezTo>
                    <a:pt x="5131" y="1"/>
                    <a:pt x="1" y="4246"/>
                    <a:pt x="1" y="4246"/>
                  </a:cubicBezTo>
                  <a:cubicBezTo>
                    <a:pt x="1" y="4246"/>
                    <a:pt x="8407" y="3517"/>
                    <a:pt x="8035" y="719"/>
                  </a:cubicBezTo>
                  <a:cubicBezTo>
                    <a:pt x="7967" y="209"/>
                    <a:pt x="7658" y="1"/>
                    <a:pt x="72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9"/>
            <p:cNvSpPr/>
            <p:nvPr/>
          </p:nvSpPr>
          <p:spPr>
            <a:xfrm>
              <a:off x="5589394" y="4064856"/>
              <a:ext cx="227228" cy="87807"/>
            </a:xfrm>
            <a:custGeom>
              <a:avLst/>
              <a:gdLst/>
              <a:ahLst/>
              <a:cxnLst/>
              <a:rect l="l" t="t" r="r" b="b"/>
              <a:pathLst>
                <a:path w="11552" h="4464" extrusionOk="0">
                  <a:moveTo>
                    <a:pt x="10206" y="1"/>
                  </a:moveTo>
                  <a:cubicBezTo>
                    <a:pt x="7163" y="1"/>
                    <a:pt x="1" y="4431"/>
                    <a:pt x="1" y="4431"/>
                  </a:cubicBezTo>
                  <a:cubicBezTo>
                    <a:pt x="1" y="4431"/>
                    <a:pt x="635" y="4463"/>
                    <a:pt x="1606" y="4463"/>
                  </a:cubicBezTo>
                  <a:cubicBezTo>
                    <a:pt x="4776" y="4463"/>
                    <a:pt x="11536" y="4116"/>
                    <a:pt x="11547" y="1152"/>
                  </a:cubicBezTo>
                  <a:cubicBezTo>
                    <a:pt x="11552" y="326"/>
                    <a:pt x="11030" y="1"/>
                    <a:pt x="10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9"/>
            <p:cNvSpPr/>
            <p:nvPr/>
          </p:nvSpPr>
          <p:spPr>
            <a:xfrm>
              <a:off x="5705879" y="3655524"/>
              <a:ext cx="104212" cy="172860"/>
            </a:xfrm>
            <a:custGeom>
              <a:avLst/>
              <a:gdLst/>
              <a:ahLst/>
              <a:cxnLst/>
              <a:rect l="l" t="t" r="r" b="b"/>
              <a:pathLst>
                <a:path w="5298" h="8788" extrusionOk="0">
                  <a:moveTo>
                    <a:pt x="2291" y="1"/>
                  </a:moveTo>
                  <a:cubicBezTo>
                    <a:pt x="1" y="1"/>
                    <a:pt x="2984" y="8787"/>
                    <a:pt x="2984" y="8787"/>
                  </a:cubicBezTo>
                  <a:cubicBezTo>
                    <a:pt x="2984" y="8787"/>
                    <a:pt x="5298" y="676"/>
                    <a:pt x="2549" y="33"/>
                  </a:cubicBezTo>
                  <a:cubicBezTo>
                    <a:pt x="2456" y="11"/>
                    <a:pt x="2371" y="1"/>
                    <a:pt x="22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0" name="Google Shape;210;p9"/>
          <p:cNvSpPr/>
          <p:nvPr/>
        </p:nvSpPr>
        <p:spPr>
          <a:xfrm>
            <a:off x="-1420927" y="2868290"/>
            <a:ext cx="2533894" cy="1429792"/>
          </a:xfrm>
          <a:custGeom>
            <a:avLst/>
            <a:gdLst/>
            <a:ahLst/>
            <a:cxnLst/>
            <a:rect l="l" t="t" r="r" b="b"/>
            <a:pathLst>
              <a:path w="33464" h="18882" extrusionOk="0">
                <a:moveTo>
                  <a:pt x="16041" y="207"/>
                </a:moveTo>
                <a:cubicBezTo>
                  <a:pt x="16835" y="207"/>
                  <a:pt x="17616" y="397"/>
                  <a:pt x="18316" y="771"/>
                </a:cubicBezTo>
                <a:cubicBezTo>
                  <a:pt x="19067" y="1177"/>
                  <a:pt x="19516" y="1872"/>
                  <a:pt x="19881" y="2485"/>
                </a:cubicBezTo>
                <a:cubicBezTo>
                  <a:pt x="20267" y="3148"/>
                  <a:pt x="20524" y="3870"/>
                  <a:pt x="20738" y="4492"/>
                </a:cubicBezTo>
                <a:cubicBezTo>
                  <a:pt x="20838" y="4777"/>
                  <a:pt x="20966" y="4927"/>
                  <a:pt x="21131" y="4948"/>
                </a:cubicBezTo>
                <a:cubicBezTo>
                  <a:pt x="21145" y="4950"/>
                  <a:pt x="21159" y="4951"/>
                  <a:pt x="21173" y="4951"/>
                </a:cubicBezTo>
                <a:cubicBezTo>
                  <a:pt x="21323" y="4951"/>
                  <a:pt x="21474" y="4841"/>
                  <a:pt x="21631" y="4614"/>
                </a:cubicBezTo>
                <a:cubicBezTo>
                  <a:pt x="21730" y="4470"/>
                  <a:pt x="21809" y="4321"/>
                  <a:pt x="21888" y="4177"/>
                </a:cubicBezTo>
                <a:cubicBezTo>
                  <a:pt x="21945" y="4077"/>
                  <a:pt x="22001" y="3978"/>
                  <a:pt x="22060" y="3877"/>
                </a:cubicBezTo>
                <a:cubicBezTo>
                  <a:pt x="22452" y="3250"/>
                  <a:pt x="22916" y="2771"/>
                  <a:pt x="23474" y="2420"/>
                </a:cubicBezTo>
                <a:cubicBezTo>
                  <a:pt x="23904" y="2154"/>
                  <a:pt x="24315" y="2021"/>
                  <a:pt x="24711" y="2021"/>
                </a:cubicBezTo>
                <a:cubicBezTo>
                  <a:pt x="25229" y="2021"/>
                  <a:pt x="25720" y="2249"/>
                  <a:pt x="26193" y="2706"/>
                </a:cubicBezTo>
                <a:cubicBezTo>
                  <a:pt x="26593" y="3092"/>
                  <a:pt x="26886" y="3549"/>
                  <a:pt x="27064" y="4070"/>
                </a:cubicBezTo>
                <a:cubicBezTo>
                  <a:pt x="27400" y="5034"/>
                  <a:pt x="27743" y="6035"/>
                  <a:pt x="27736" y="7099"/>
                </a:cubicBezTo>
                <a:cubicBezTo>
                  <a:pt x="27736" y="7370"/>
                  <a:pt x="27792" y="7541"/>
                  <a:pt x="27921" y="7627"/>
                </a:cubicBezTo>
                <a:cubicBezTo>
                  <a:pt x="27982" y="7667"/>
                  <a:pt x="28052" y="7687"/>
                  <a:pt x="28133" y="7687"/>
                </a:cubicBezTo>
                <a:cubicBezTo>
                  <a:pt x="28224" y="7687"/>
                  <a:pt x="28329" y="7662"/>
                  <a:pt x="28451" y="7613"/>
                </a:cubicBezTo>
                <a:cubicBezTo>
                  <a:pt x="28879" y="7431"/>
                  <a:pt x="29290" y="7355"/>
                  <a:pt x="29679" y="7355"/>
                </a:cubicBezTo>
                <a:cubicBezTo>
                  <a:pt x="30685" y="7355"/>
                  <a:pt x="31552" y="7861"/>
                  <a:pt x="32242" y="8355"/>
                </a:cubicBezTo>
                <a:cubicBezTo>
                  <a:pt x="32934" y="8847"/>
                  <a:pt x="33249" y="9562"/>
                  <a:pt x="33121" y="10362"/>
                </a:cubicBezTo>
                <a:cubicBezTo>
                  <a:pt x="32999" y="11091"/>
                  <a:pt x="32521" y="11562"/>
                  <a:pt x="31563" y="11889"/>
                </a:cubicBezTo>
                <a:cubicBezTo>
                  <a:pt x="31135" y="12038"/>
                  <a:pt x="30699" y="12084"/>
                  <a:pt x="30194" y="12084"/>
                </a:cubicBezTo>
                <a:cubicBezTo>
                  <a:pt x="30017" y="12084"/>
                  <a:pt x="29832" y="12078"/>
                  <a:pt x="29635" y="12069"/>
                </a:cubicBezTo>
                <a:cubicBezTo>
                  <a:pt x="28164" y="11898"/>
                  <a:pt x="26807" y="11411"/>
                  <a:pt x="25715" y="10662"/>
                </a:cubicBezTo>
                <a:cubicBezTo>
                  <a:pt x="25686" y="10647"/>
                  <a:pt x="25666" y="10626"/>
                  <a:pt x="25636" y="10604"/>
                </a:cubicBezTo>
                <a:cubicBezTo>
                  <a:pt x="25554" y="10539"/>
                  <a:pt x="25437" y="10450"/>
                  <a:pt x="25307" y="10450"/>
                </a:cubicBezTo>
                <a:cubicBezTo>
                  <a:pt x="25223" y="10450"/>
                  <a:pt x="25133" y="10487"/>
                  <a:pt x="25043" y="10590"/>
                </a:cubicBezTo>
                <a:cubicBezTo>
                  <a:pt x="24901" y="10761"/>
                  <a:pt x="25001" y="10940"/>
                  <a:pt x="25066" y="11068"/>
                </a:cubicBezTo>
                <a:cubicBezTo>
                  <a:pt x="25086" y="11104"/>
                  <a:pt x="25109" y="11140"/>
                  <a:pt x="25115" y="11176"/>
                </a:cubicBezTo>
                <a:cubicBezTo>
                  <a:pt x="25729" y="12669"/>
                  <a:pt x="25880" y="14169"/>
                  <a:pt x="25564" y="15646"/>
                </a:cubicBezTo>
                <a:cubicBezTo>
                  <a:pt x="25316" y="16817"/>
                  <a:pt x="24622" y="17660"/>
                  <a:pt x="23523" y="18153"/>
                </a:cubicBezTo>
                <a:cubicBezTo>
                  <a:pt x="22746" y="18500"/>
                  <a:pt x="21963" y="18674"/>
                  <a:pt x="21166" y="18674"/>
                </a:cubicBezTo>
                <a:cubicBezTo>
                  <a:pt x="20112" y="18674"/>
                  <a:pt x="19033" y="18369"/>
                  <a:pt x="17910" y="17759"/>
                </a:cubicBezTo>
                <a:cubicBezTo>
                  <a:pt x="17024" y="17281"/>
                  <a:pt x="16210" y="16568"/>
                  <a:pt x="15353" y="15524"/>
                </a:cubicBezTo>
                <a:cubicBezTo>
                  <a:pt x="15274" y="15418"/>
                  <a:pt x="15189" y="15317"/>
                  <a:pt x="15110" y="15211"/>
                </a:cubicBezTo>
                <a:cubicBezTo>
                  <a:pt x="15004" y="15068"/>
                  <a:pt x="14889" y="14918"/>
                  <a:pt x="14767" y="14782"/>
                </a:cubicBezTo>
                <a:cubicBezTo>
                  <a:pt x="14446" y="14410"/>
                  <a:pt x="14196" y="14225"/>
                  <a:pt x="13919" y="14225"/>
                </a:cubicBezTo>
                <a:cubicBezTo>
                  <a:pt x="13689" y="14225"/>
                  <a:pt x="13447" y="14347"/>
                  <a:pt x="13132" y="14582"/>
                </a:cubicBezTo>
                <a:cubicBezTo>
                  <a:pt x="13003" y="14683"/>
                  <a:pt x="12875" y="14789"/>
                  <a:pt x="12753" y="14889"/>
                </a:cubicBezTo>
                <a:cubicBezTo>
                  <a:pt x="12618" y="15010"/>
                  <a:pt x="12469" y="15132"/>
                  <a:pt x="12318" y="15240"/>
                </a:cubicBezTo>
                <a:cubicBezTo>
                  <a:pt x="11165" y="16068"/>
                  <a:pt x="9966" y="16482"/>
                  <a:pt x="8739" y="16482"/>
                </a:cubicBezTo>
                <a:cubicBezTo>
                  <a:pt x="8158" y="16482"/>
                  <a:pt x="7570" y="16389"/>
                  <a:pt x="6977" y="16203"/>
                </a:cubicBezTo>
                <a:cubicBezTo>
                  <a:pt x="5683" y="15788"/>
                  <a:pt x="4621" y="14839"/>
                  <a:pt x="4055" y="13589"/>
                </a:cubicBezTo>
                <a:cubicBezTo>
                  <a:pt x="3478" y="12304"/>
                  <a:pt x="3478" y="10818"/>
                  <a:pt x="4055" y="9526"/>
                </a:cubicBezTo>
                <a:cubicBezTo>
                  <a:pt x="4249" y="9104"/>
                  <a:pt x="4341" y="8890"/>
                  <a:pt x="4249" y="8741"/>
                </a:cubicBezTo>
                <a:cubicBezTo>
                  <a:pt x="4156" y="8583"/>
                  <a:pt x="3920" y="8569"/>
                  <a:pt x="3491" y="8540"/>
                </a:cubicBezTo>
                <a:cubicBezTo>
                  <a:pt x="2413" y="8461"/>
                  <a:pt x="1599" y="8084"/>
                  <a:pt x="993" y="7370"/>
                </a:cubicBezTo>
                <a:cubicBezTo>
                  <a:pt x="278" y="6520"/>
                  <a:pt x="221" y="5505"/>
                  <a:pt x="842" y="4578"/>
                </a:cubicBezTo>
                <a:cubicBezTo>
                  <a:pt x="1013" y="4321"/>
                  <a:pt x="1243" y="4057"/>
                  <a:pt x="1514" y="3807"/>
                </a:cubicBezTo>
                <a:cubicBezTo>
                  <a:pt x="2708" y="2720"/>
                  <a:pt x="4312" y="2171"/>
                  <a:pt x="5914" y="2171"/>
                </a:cubicBezTo>
                <a:cubicBezTo>
                  <a:pt x="7398" y="2171"/>
                  <a:pt x="8880" y="2641"/>
                  <a:pt x="10033" y="3592"/>
                </a:cubicBezTo>
                <a:cubicBezTo>
                  <a:pt x="10083" y="3635"/>
                  <a:pt x="10133" y="3678"/>
                  <a:pt x="10175" y="3728"/>
                </a:cubicBezTo>
                <a:cubicBezTo>
                  <a:pt x="10261" y="3800"/>
                  <a:pt x="10340" y="3877"/>
                  <a:pt x="10433" y="3942"/>
                </a:cubicBezTo>
                <a:cubicBezTo>
                  <a:pt x="10539" y="4009"/>
                  <a:pt x="10673" y="4081"/>
                  <a:pt x="10805" y="4081"/>
                </a:cubicBezTo>
                <a:cubicBezTo>
                  <a:pt x="10840" y="4081"/>
                  <a:pt x="10876" y="4076"/>
                  <a:pt x="10911" y="4064"/>
                </a:cubicBezTo>
                <a:cubicBezTo>
                  <a:pt x="11039" y="4021"/>
                  <a:pt x="11134" y="3899"/>
                  <a:pt x="11197" y="3678"/>
                </a:cubicBezTo>
                <a:cubicBezTo>
                  <a:pt x="11648" y="2285"/>
                  <a:pt x="12703" y="1157"/>
                  <a:pt x="14117" y="586"/>
                </a:cubicBezTo>
                <a:cubicBezTo>
                  <a:pt x="14742" y="333"/>
                  <a:pt x="15396" y="207"/>
                  <a:pt x="16041" y="207"/>
                </a:cubicBezTo>
                <a:close/>
                <a:moveTo>
                  <a:pt x="16046" y="1"/>
                </a:moveTo>
                <a:cubicBezTo>
                  <a:pt x="15372" y="1"/>
                  <a:pt x="14690" y="133"/>
                  <a:pt x="14039" y="399"/>
                </a:cubicBezTo>
                <a:cubicBezTo>
                  <a:pt x="12575" y="992"/>
                  <a:pt x="11468" y="2163"/>
                  <a:pt x="11005" y="3620"/>
                </a:cubicBezTo>
                <a:cubicBezTo>
                  <a:pt x="10954" y="3764"/>
                  <a:pt x="10897" y="3849"/>
                  <a:pt x="10840" y="3870"/>
                </a:cubicBezTo>
                <a:cubicBezTo>
                  <a:pt x="10828" y="3875"/>
                  <a:pt x="10814" y="3877"/>
                  <a:pt x="10799" y="3877"/>
                </a:cubicBezTo>
                <a:cubicBezTo>
                  <a:pt x="10741" y="3877"/>
                  <a:pt x="10660" y="3844"/>
                  <a:pt x="10547" y="3771"/>
                </a:cubicBezTo>
                <a:cubicBezTo>
                  <a:pt x="10469" y="3721"/>
                  <a:pt x="10397" y="3649"/>
                  <a:pt x="10319" y="3577"/>
                </a:cubicBezTo>
                <a:cubicBezTo>
                  <a:pt x="10268" y="3527"/>
                  <a:pt x="10218" y="3477"/>
                  <a:pt x="10162" y="3435"/>
                </a:cubicBezTo>
                <a:cubicBezTo>
                  <a:pt x="8970" y="2452"/>
                  <a:pt x="7440" y="1966"/>
                  <a:pt x="5910" y="1966"/>
                </a:cubicBezTo>
                <a:cubicBezTo>
                  <a:pt x="4257" y="1966"/>
                  <a:pt x="2605" y="2533"/>
                  <a:pt x="1378" y="3656"/>
                </a:cubicBezTo>
                <a:cubicBezTo>
                  <a:pt x="1085" y="3920"/>
                  <a:pt x="850" y="4192"/>
                  <a:pt x="670" y="4463"/>
                </a:cubicBezTo>
                <a:cubicBezTo>
                  <a:pt x="0" y="5471"/>
                  <a:pt x="57" y="6585"/>
                  <a:pt x="835" y="7498"/>
                </a:cubicBezTo>
                <a:cubicBezTo>
                  <a:pt x="1478" y="8256"/>
                  <a:pt x="2341" y="8662"/>
                  <a:pt x="3478" y="8741"/>
                </a:cubicBezTo>
                <a:cubicBezTo>
                  <a:pt x="3748" y="8761"/>
                  <a:pt x="4035" y="8784"/>
                  <a:pt x="4071" y="8847"/>
                </a:cubicBezTo>
                <a:cubicBezTo>
                  <a:pt x="4113" y="8905"/>
                  <a:pt x="3992" y="9169"/>
                  <a:pt x="3870" y="9447"/>
                </a:cubicBezTo>
                <a:cubicBezTo>
                  <a:pt x="3270" y="10791"/>
                  <a:pt x="3270" y="12333"/>
                  <a:pt x="3870" y="13675"/>
                </a:cubicBezTo>
                <a:cubicBezTo>
                  <a:pt x="4456" y="14974"/>
                  <a:pt x="5570" y="15968"/>
                  <a:pt x="6919" y="16397"/>
                </a:cubicBezTo>
                <a:cubicBezTo>
                  <a:pt x="7535" y="16593"/>
                  <a:pt x="8146" y="16690"/>
                  <a:pt x="8750" y="16690"/>
                </a:cubicBezTo>
                <a:cubicBezTo>
                  <a:pt x="10016" y="16690"/>
                  <a:pt x="11250" y="16262"/>
                  <a:pt x="12440" y="15411"/>
                </a:cubicBezTo>
                <a:cubicBezTo>
                  <a:pt x="12597" y="15296"/>
                  <a:pt x="12746" y="15175"/>
                  <a:pt x="12890" y="15046"/>
                </a:cubicBezTo>
                <a:cubicBezTo>
                  <a:pt x="13010" y="14947"/>
                  <a:pt x="13132" y="14846"/>
                  <a:pt x="13254" y="14746"/>
                </a:cubicBezTo>
                <a:cubicBezTo>
                  <a:pt x="13531" y="14539"/>
                  <a:pt x="13730" y="14432"/>
                  <a:pt x="13913" y="14432"/>
                </a:cubicBezTo>
                <a:cubicBezTo>
                  <a:pt x="14133" y="14432"/>
                  <a:pt x="14329" y="14589"/>
                  <a:pt x="14611" y="14918"/>
                </a:cubicBezTo>
                <a:cubicBezTo>
                  <a:pt x="14733" y="15053"/>
                  <a:pt x="14839" y="15197"/>
                  <a:pt x="14947" y="15332"/>
                </a:cubicBezTo>
                <a:cubicBezTo>
                  <a:pt x="15033" y="15439"/>
                  <a:pt x="15110" y="15547"/>
                  <a:pt x="15195" y="15653"/>
                </a:cubicBezTo>
                <a:cubicBezTo>
                  <a:pt x="16068" y="16717"/>
                  <a:pt x="16896" y="17446"/>
                  <a:pt x="17809" y="17939"/>
                </a:cubicBezTo>
                <a:cubicBezTo>
                  <a:pt x="18966" y="18567"/>
                  <a:pt x="20080" y="18882"/>
                  <a:pt x="21167" y="18882"/>
                </a:cubicBezTo>
                <a:cubicBezTo>
                  <a:pt x="21994" y="18882"/>
                  <a:pt x="22802" y="18702"/>
                  <a:pt x="23602" y="18339"/>
                </a:cubicBezTo>
                <a:cubicBezTo>
                  <a:pt x="24773" y="17818"/>
                  <a:pt x="25501" y="16925"/>
                  <a:pt x="25765" y="15689"/>
                </a:cubicBezTo>
                <a:cubicBezTo>
                  <a:pt x="26094" y="14169"/>
                  <a:pt x="25936" y="12626"/>
                  <a:pt x="25307" y="11097"/>
                </a:cubicBezTo>
                <a:cubicBezTo>
                  <a:pt x="25294" y="11055"/>
                  <a:pt x="25273" y="11012"/>
                  <a:pt x="25251" y="10976"/>
                </a:cubicBezTo>
                <a:cubicBezTo>
                  <a:pt x="25172" y="10833"/>
                  <a:pt x="25158" y="10784"/>
                  <a:pt x="25201" y="10725"/>
                </a:cubicBezTo>
                <a:cubicBezTo>
                  <a:pt x="25241" y="10679"/>
                  <a:pt x="25273" y="10657"/>
                  <a:pt x="25310" y="10657"/>
                </a:cubicBezTo>
                <a:cubicBezTo>
                  <a:pt x="25358" y="10657"/>
                  <a:pt x="25415" y="10695"/>
                  <a:pt x="25508" y="10768"/>
                </a:cubicBezTo>
                <a:cubicBezTo>
                  <a:pt x="25537" y="10791"/>
                  <a:pt x="25564" y="10811"/>
                  <a:pt x="25594" y="10833"/>
                </a:cubicBezTo>
                <a:cubicBezTo>
                  <a:pt x="26721" y="11605"/>
                  <a:pt x="28108" y="12097"/>
                  <a:pt x="29614" y="12268"/>
                </a:cubicBezTo>
                <a:cubicBezTo>
                  <a:pt x="29830" y="12280"/>
                  <a:pt x="30035" y="12288"/>
                  <a:pt x="30233" y="12288"/>
                </a:cubicBezTo>
                <a:cubicBezTo>
                  <a:pt x="30742" y="12288"/>
                  <a:pt x="31198" y="12237"/>
                  <a:pt x="31635" y="12083"/>
                </a:cubicBezTo>
                <a:cubicBezTo>
                  <a:pt x="32278" y="11862"/>
                  <a:pt x="33148" y="11447"/>
                  <a:pt x="33320" y="10398"/>
                </a:cubicBezTo>
                <a:cubicBezTo>
                  <a:pt x="33464" y="9512"/>
                  <a:pt x="33121" y="8727"/>
                  <a:pt x="32363" y="8184"/>
                </a:cubicBezTo>
                <a:cubicBezTo>
                  <a:pt x="31645" y="7670"/>
                  <a:pt x="30739" y="7146"/>
                  <a:pt x="29681" y="7146"/>
                </a:cubicBezTo>
                <a:cubicBezTo>
                  <a:pt x="29267" y="7146"/>
                  <a:pt x="28830" y="7226"/>
                  <a:pt x="28372" y="7419"/>
                </a:cubicBezTo>
                <a:cubicBezTo>
                  <a:pt x="28300" y="7452"/>
                  <a:pt x="28211" y="7482"/>
                  <a:pt x="28135" y="7482"/>
                </a:cubicBezTo>
                <a:cubicBezTo>
                  <a:pt x="28097" y="7482"/>
                  <a:pt x="28062" y="7474"/>
                  <a:pt x="28036" y="7455"/>
                </a:cubicBezTo>
                <a:cubicBezTo>
                  <a:pt x="27972" y="7413"/>
                  <a:pt x="27936" y="7291"/>
                  <a:pt x="27943" y="7106"/>
                </a:cubicBezTo>
                <a:cubicBezTo>
                  <a:pt x="27950" y="6005"/>
                  <a:pt x="27601" y="4984"/>
                  <a:pt x="27265" y="3998"/>
                </a:cubicBezTo>
                <a:cubicBezTo>
                  <a:pt x="27073" y="3448"/>
                  <a:pt x="26757" y="2963"/>
                  <a:pt x="26336" y="2557"/>
                </a:cubicBezTo>
                <a:cubicBezTo>
                  <a:pt x="25825" y="2066"/>
                  <a:pt x="25282" y="1819"/>
                  <a:pt x="24712" y="1819"/>
                </a:cubicBezTo>
                <a:cubicBezTo>
                  <a:pt x="24278" y="1819"/>
                  <a:pt x="23829" y="1962"/>
                  <a:pt x="23366" y="2249"/>
                </a:cubicBezTo>
                <a:cubicBezTo>
                  <a:pt x="22779" y="2614"/>
                  <a:pt x="22294" y="3106"/>
                  <a:pt x="21888" y="3771"/>
                </a:cubicBezTo>
                <a:cubicBezTo>
                  <a:pt x="21823" y="3870"/>
                  <a:pt x="21766" y="3978"/>
                  <a:pt x="21708" y="4077"/>
                </a:cubicBezTo>
                <a:cubicBezTo>
                  <a:pt x="21631" y="4220"/>
                  <a:pt x="21552" y="4364"/>
                  <a:pt x="21467" y="4492"/>
                </a:cubicBezTo>
                <a:cubicBezTo>
                  <a:pt x="21353" y="4652"/>
                  <a:pt x="21251" y="4744"/>
                  <a:pt x="21175" y="4744"/>
                </a:cubicBezTo>
                <a:cubicBezTo>
                  <a:pt x="21170" y="4744"/>
                  <a:pt x="21165" y="4743"/>
                  <a:pt x="21160" y="4742"/>
                </a:cubicBezTo>
                <a:cubicBezTo>
                  <a:pt x="21081" y="4734"/>
                  <a:pt x="21002" y="4621"/>
                  <a:pt x="20937" y="4427"/>
                </a:cubicBezTo>
                <a:cubicBezTo>
                  <a:pt x="20716" y="3791"/>
                  <a:pt x="20452" y="3056"/>
                  <a:pt x="20059" y="2386"/>
                </a:cubicBezTo>
                <a:cubicBezTo>
                  <a:pt x="19681" y="1743"/>
                  <a:pt x="19216" y="1021"/>
                  <a:pt x="18418" y="593"/>
                </a:cubicBezTo>
                <a:cubicBezTo>
                  <a:pt x="17686" y="199"/>
                  <a:pt x="16872" y="1"/>
                  <a:pt x="16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1" name="Google Shape;211;p9"/>
          <p:cNvGrpSpPr/>
          <p:nvPr/>
        </p:nvGrpSpPr>
        <p:grpSpPr>
          <a:xfrm>
            <a:off x="8423248" y="3204189"/>
            <a:ext cx="575563" cy="521482"/>
            <a:chOff x="3346266" y="1265304"/>
            <a:chExt cx="227307" cy="205965"/>
          </a:xfrm>
        </p:grpSpPr>
        <p:sp>
          <p:nvSpPr>
            <p:cNvPr id="212" name="Google Shape;212;p9"/>
            <p:cNvSpPr/>
            <p:nvPr/>
          </p:nvSpPr>
          <p:spPr>
            <a:xfrm>
              <a:off x="3453291" y="1265304"/>
              <a:ext cx="96540" cy="85505"/>
            </a:xfrm>
            <a:custGeom>
              <a:avLst/>
              <a:gdLst/>
              <a:ahLst/>
              <a:cxnLst/>
              <a:rect l="l" t="t" r="r" b="b"/>
              <a:pathLst>
                <a:path w="4908" h="4347" extrusionOk="0">
                  <a:moveTo>
                    <a:pt x="2812" y="0"/>
                  </a:moveTo>
                  <a:cubicBezTo>
                    <a:pt x="2073" y="0"/>
                    <a:pt x="1329" y="308"/>
                    <a:pt x="844" y="869"/>
                  </a:cubicBezTo>
                  <a:cubicBezTo>
                    <a:pt x="501" y="1261"/>
                    <a:pt x="287" y="1755"/>
                    <a:pt x="165" y="2262"/>
                  </a:cubicBezTo>
                  <a:cubicBezTo>
                    <a:pt x="1" y="2933"/>
                    <a:pt x="1" y="3697"/>
                    <a:pt x="422" y="4247"/>
                  </a:cubicBezTo>
                  <a:lnTo>
                    <a:pt x="1665" y="4346"/>
                  </a:lnTo>
                  <a:cubicBezTo>
                    <a:pt x="2765" y="4182"/>
                    <a:pt x="3787" y="3555"/>
                    <a:pt x="4429" y="2648"/>
                  </a:cubicBezTo>
                  <a:cubicBezTo>
                    <a:pt x="4700" y="2269"/>
                    <a:pt x="4908" y="1812"/>
                    <a:pt x="4836" y="1354"/>
                  </a:cubicBezTo>
                  <a:cubicBezTo>
                    <a:pt x="4757" y="855"/>
                    <a:pt x="4344" y="454"/>
                    <a:pt x="3886" y="240"/>
                  </a:cubicBezTo>
                  <a:cubicBezTo>
                    <a:pt x="3552" y="78"/>
                    <a:pt x="3183" y="0"/>
                    <a:pt x="2812"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9"/>
            <p:cNvSpPr/>
            <p:nvPr/>
          </p:nvSpPr>
          <p:spPr>
            <a:xfrm>
              <a:off x="3450360" y="1328858"/>
              <a:ext cx="123213" cy="97819"/>
            </a:xfrm>
            <a:custGeom>
              <a:avLst/>
              <a:gdLst/>
              <a:ahLst/>
              <a:cxnLst/>
              <a:rect l="l" t="t" r="r" b="b"/>
              <a:pathLst>
                <a:path w="6264" h="4973" extrusionOk="0">
                  <a:moveTo>
                    <a:pt x="3721" y="0"/>
                  </a:moveTo>
                  <a:cubicBezTo>
                    <a:pt x="2660" y="0"/>
                    <a:pt x="1594" y="482"/>
                    <a:pt x="921" y="1309"/>
                  </a:cubicBezTo>
                  <a:lnTo>
                    <a:pt x="1" y="2787"/>
                  </a:lnTo>
                  <a:cubicBezTo>
                    <a:pt x="201" y="3594"/>
                    <a:pt x="772" y="4308"/>
                    <a:pt x="1514" y="4672"/>
                  </a:cubicBezTo>
                  <a:cubicBezTo>
                    <a:pt x="1913" y="4871"/>
                    <a:pt x="2358" y="4972"/>
                    <a:pt x="2804" y="4972"/>
                  </a:cubicBezTo>
                  <a:cubicBezTo>
                    <a:pt x="3189" y="4972"/>
                    <a:pt x="3574" y="4896"/>
                    <a:pt x="3929" y="4744"/>
                  </a:cubicBezTo>
                  <a:cubicBezTo>
                    <a:pt x="4392" y="4536"/>
                    <a:pt x="4800" y="4216"/>
                    <a:pt x="5171" y="3858"/>
                  </a:cubicBezTo>
                  <a:cubicBezTo>
                    <a:pt x="5492" y="3537"/>
                    <a:pt x="5799" y="3188"/>
                    <a:pt x="5992" y="2773"/>
                  </a:cubicBezTo>
                  <a:cubicBezTo>
                    <a:pt x="6184" y="2358"/>
                    <a:pt x="6263" y="1880"/>
                    <a:pt x="6135" y="1438"/>
                  </a:cubicBezTo>
                  <a:cubicBezTo>
                    <a:pt x="5927" y="723"/>
                    <a:pt x="5214" y="259"/>
                    <a:pt x="4486" y="87"/>
                  </a:cubicBezTo>
                  <a:cubicBezTo>
                    <a:pt x="4235" y="29"/>
                    <a:pt x="3978" y="0"/>
                    <a:pt x="3721"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9"/>
            <p:cNvSpPr/>
            <p:nvPr/>
          </p:nvSpPr>
          <p:spPr>
            <a:xfrm>
              <a:off x="3372545" y="1368788"/>
              <a:ext cx="100160" cy="102481"/>
            </a:xfrm>
            <a:custGeom>
              <a:avLst/>
              <a:gdLst/>
              <a:ahLst/>
              <a:cxnLst/>
              <a:rect l="l" t="t" r="r" b="b"/>
              <a:pathLst>
                <a:path w="5092" h="5210" extrusionOk="0">
                  <a:moveTo>
                    <a:pt x="2306" y="1"/>
                  </a:moveTo>
                  <a:cubicBezTo>
                    <a:pt x="1564" y="271"/>
                    <a:pt x="892" y="779"/>
                    <a:pt x="500" y="1464"/>
                  </a:cubicBezTo>
                  <a:cubicBezTo>
                    <a:pt x="100" y="2150"/>
                    <a:pt x="1" y="3014"/>
                    <a:pt x="279" y="3756"/>
                  </a:cubicBezTo>
                  <a:cubicBezTo>
                    <a:pt x="565" y="4491"/>
                    <a:pt x="1250" y="5084"/>
                    <a:pt x="2035" y="5192"/>
                  </a:cubicBezTo>
                  <a:cubicBezTo>
                    <a:pt x="2124" y="5204"/>
                    <a:pt x="2212" y="5209"/>
                    <a:pt x="2301" y="5209"/>
                  </a:cubicBezTo>
                  <a:cubicBezTo>
                    <a:pt x="3026" y="5209"/>
                    <a:pt x="3739" y="4833"/>
                    <a:pt x="4250" y="4292"/>
                  </a:cubicBezTo>
                  <a:cubicBezTo>
                    <a:pt x="4748" y="3756"/>
                    <a:pt x="5091" y="3043"/>
                    <a:pt x="5091" y="2306"/>
                  </a:cubicBezTo>
                  <a:cubicBezTo>
                    <a:pt x="5084" y="1564"/>
                    <a:pt x="4714" y="822"/>
                    <a:pt x="4078" y="450"/>
                  </a:cubicBezTo>
                  <a:lnTo>
                    <a:pt x="2306" y="1"/>
                  </a:ln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9"/>
            <p:cNvSpPr/>
            <p:nvPr/>
          </p:nvSpPr>
          <p:spPr>
            <a:xfrm>
              <a:off x="3346266" y="1329369"/>
              <a:ext cx="93728" cy="73999"/>
            </a:xfrm>
            <a:custGeom>
              <a:avLst/>
              <a:gdLst/>
              <a:ahLst/>
              <a:cxnLst/>
              <a:rect l="l" t="t" r="r" b="b"/>
              <a:pathLst>
                <a:path w="4765" h="3762" extrusionOk="0">
                  <a:moveTo>
                    <a:pt x="2979" y="0"/>
                  </a:moveTo>
                  <a:cubicBezTo>
                    <a:pt x="2770" y="0"/>
                    <a:pt x="2560" y="25"/>
                    <a:pt x="2357" y="68"/>
                  </a:cubicBezTo>
                  <a:cubicBezTo>
                    <a:pt x="1858" y="176"/>
                    <a:pt x="1380" y="397"/>
                    <a:pt x="965" y="704"/>
                  </a:cubicBezTo>
                  <a:cubicBezTo>
                    <a:pt x="643" y="954"/>
                    <a:pt x="352" y="1261"/>
                    <a:pt x="194" y="1633"/>
                  </a:cubicBezTo>
                  <a:cubicBezTo>
                    <a:pt x="29" y="2012"/>
                    <a:pt x="0" y="2454"/>
                    <a:pt x="172" y="2819"/>
                  </a:cubicBezTo>
                  <a:cubicBezTo>
                    <a:pt x="372" y="3232"/>
                    <a:pt x="787" y="3504"/>
                    <a:pt x="1222" y="3640"/>
                  </a:cubicBezTo>
                  <a:cubicBezTo>
                    <a:pt x="1491" y="3724"/>
                    <a:pt x="1770" y="3762"/>
                    <a:pt x="2051" y="3762"/>
                  </a:cubicBezTo>
                  <a:cubicBezTo>
                    <a:pt x="2464" y="3762"/>
                    <a:pt x="2880" y="3679"/>
                    <a:pt x="3272" y="3539"/>
                  </a:cubicBezTo>
                  <a:cubicBezTo>
                    <a:pt x="3850" y="3333"/>
                    <a:pt x="4429" y="2954"/>
                    <a:pt x="4600" y="2361"/>
                  </a:cubicBezTo>
                  <a:lnTo>
                    <a:pt x="4765" y="1105"/>
                  </a:lnTo>
                  <a:cubicBezTo>
                    <a:pt x="4607" y="654"/>
                    <a:pt x="4221" y="305"/>
                    <a:pt x="3771" y="133"/>
                  </a:cubicBezTo>
                  <a:cubicBezTo>
                    <a:pt x="3518" y="41"/>
                    <a:pt x="3249" y="0"/>
                    <a:pt x="2979"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9"/>
            <p:cNvSpPr/>
            <p:nvPr/>
          </p:nvSpPr>
          <p:spPr>
            <a:xfrm>
              <a:off x="3382361" y="1274962"/>
              <a:ext cx="105943" cy="90659"/>
            </a:xfrm>
            <a:custGeom>
              <a:avLst/>
              <a:gdLst/>
              <a:ahLst/>
              <a:cxnLst/>
              <a:rect l="l" t="t" r="r" b="b"/>
              <a:pathLst>
                <a:path w="5386" h="4609" extrusionOk="0">
                  <a:moveTo>
                    <a:pt x="3027" y="0"/>
                  </a:moveTo>
                  <a:cubicBezTo>
                    <a:pt x="2544" y="0"/>
                    <a:pt x="2062" y="114"/>
                    <a:pt x="1636" y="342"/>
                  </a:cubicBezTo>
                  <a:cubicBezTo>
                    <a:pt x="923" y="714"/>
                    <a:pt x="373" y="1377"/>
                    <a:pt x="152" y="2148"/>
                  </a:cubicBezTo>
                  <a:cubicBezTo>
                    <a:pt x="37" y="2514"/>
                    <a:pt x="1" y="2913"/>
                    <a:pt x="116" y="3278"/>
                  </a:cubicBezTo>
                  <a:cubicBezTo>
                    <a:pt x="301" y="3898"/>
                    <a:pt x="887" y="4334"/>
                    <a:pt x="1507" y="4498"/>
                  </a:cubicBezTo>
                  <a:cubicBezTo>
                    <a:pt x="1795" y="4578"/>
                    <a:pt x="2092" y="4608"/>
                    <a:pt x="2391" y="4608"/>
                  </a:cubicBezTo>
                  <a:cubicBezTo>
                    <a:pt x="2738" y="4608"/>
                    <a:pt x="3087" y="4567"/>
                    <a:pt x="3429" y="4514"/>
                  </a:cubicBezTo>
                  <a:lnTo>
                    <a:pt x="4836" y="3071"/>
                  </a:lnTo>
                  <a:cubicBezTo>
                    <a:pt x="5122" y="2442"/>
                    <a:pt x="5386" y="1720"/>
                    <a:pt x="5115" y="1086"/>
                  </a:cubicBezTo>
                  <a:cubicBezTo>
                    <a:pt x="4914" y="621"/>
                    <a:pt x="4450" y="315"/>
                    <a:pt x="3972" y="150"/>
                  </a:cubicBezTo>
                  <a:cubicBezTo>
                    <a:pt x="3667" y="50"/>
                    <a:pt x="3347" y="0"/>
                    <a:pt x="3027"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9"/>
            <p:cNvSpPr/>
            <p:nvPr/>
          </p:nvSpPr>
          <p:spPr>
            <a:xfrm>
              <a:off x="3470148" y="1346167"/>
              <a:ext cx="72091" cy="10681"/>
            </a:xfrm>
            <a:custGeom>
              <a:avLst/>
              <a:gdLst/>
              <a:ahLst/>
              <a:cxnLst/>
              <a:rect l="l" t="t" r="r" b="b"/>
              <a:pathLst>
                <a:path w="3665" h="543" extrusionOk="0">
                  <a:moveTo>
                    <a:pt x="2380" y="1"/>
                  </a:moveTo>
                  <a:cubicBezTo>
                    <a:pt x="2314" y="1"/>
                    <a:pt x="2251" y="1"/>
                    <a:pt x="2186" y="8"/>
                  </a:cubicBezTo>
                  <a:cubicBezTo>
                    <a:pt x="1951" y="8"/>
                    <a:pt x="1715" y="21"/>
                    <a:pt x="1480" y="57"/>
                  </a:cubicBezTo>
                  <a:cubicBezTo>
                    <a:pt x="1243" y="86"/>
                    <a:pt x="1015" y="129"/>
                    <a:pt x="787" y="186"/>
                  </a:cubicBezTo>
                  <a:cubicBezTo>
                    <a:pt x="551" y="251"/>
                    <a:pt x="330" y="328"/>
                    <a:pt x="109" y="422"/>
                  </a:cubicBezTo>
                  <a:cubicBezTo>
                    <a:pt x="80" y="436"/>
                    <a:pt x="52" y="450"/>
                    <a:pt x="23" y="465"/>
                  </a:cubicBezTo>
                  <a:cubicBezTo>
                    <a:pt x="1" y="472"/>
                    <a:pt x="1" y="499"/>
                    <a:pt x="9" y="522"/>
                  </a:cubicBezTo>
                  <a:cubicBezTo>
                    <a:pt x="16" y="535"/>
                    <a:pt x="30" y="542"/>
                    <a:pt x="44" y="542"/>
                  </a:cubicBezTo>
                  <a:cubicBezTo>
                    <a:pt x="52" y="542"/>
                    <a:pt x="59" y="535"/>
                    <a:pt x="66" y="535"/>
                  </a:cubicBezTo>
                  <a:cubicBezTo>
                    <a:pt x="280" y="436"/>
                    <a:pt x="501" y="357"/>
                    <a:pt x="729" y="294"/>
                  </a:cubicBezTo>
                  <a:cubicBezTo>
                    <a:pt x="959" y="229"/>
                    <a:pt x="1187" y="179"/>
                    <a:pt x="1415" y="150"/>
                  </a:cubicBezTo>
                  <a:cubicBezTo>
                    <a:pt x="1644" y="114"/>
                    <a:pt x="1872" y="100"/>
                    <a:pt x="2109" y="93"/>
                  </a:cubicBezTo>
                  <a:cubicBezTo>
                    <a:pt x="2194" y="86"/>
                    <a:pt x="2287" y="86"/>
                    <a:pt x="2380" y="86"/>
                  </a:cubicBezTo>
                  <a:cubicBezTo>
                    <a:pt x="2522" y="86"/>
                    <a:pt x="2673" y="93"/>
                    <a:pt x="2815" y="100"/>
                  </a:cubicBezTo>
                  <a:cubicBezTo>
                    <a:pt x="3058" y="107"/>
                    <a:pt x="3293" y="122"/>
                    <a:pt x="3536" y="143"/>
                  </a:cubicBezTo>
                  <a:cubicBezTo>
                    <a:pt x="3566" y="150"/>
                    <a:pt x="3593" y="150"/>
                    <a:pt x="3622" y="150"/>
                  </a:cubicBezTo>
                  <a:lnTo>
                    <a:pt x="3629" y="150"/>
                  </a:lnTo>
                  <a:cubicBezTo>
                    <a:pt x="3651" y="150"/>
                    <a:pt x="3665" y="129"/>
                    <a:pt x="3665" y="107"/>
                  </a:cubicBezTo>
                  <a:cubicBezTo>
                    <a:pt x="3665" y="86"/>
                    <a:pt x="3651" y="71"/>
                    <a:pt x="3622" y="64"/>
                  </a:cubicBezTo>
                  <a:cubicBezTo>
                    <a:pt x="3379" y="44"/>
                    <a:pt x="3144" y="28"/>
                    <a:pt x="2901" y="14"/>
                  </a:cubicBezTo>
                  <a:cubicBezTo>
                    <a:pt x="2722" y="8"/>
                    <a:pt x="2551" y="1"/>
                    <a:pt x="238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9"/>
            <p:cNvSpPr/>
            <p:nvPr/>
          </p:nvSpPr>
          <p:spPr>
            <a:xfrm>
              <a:off x="3468909" y="1368080"/>
              <a:ext cx="53955" cy="12943"/>
            </a:xfrm>
            <a:custGeom>
              <a:avLst/>
              <a:gdLst/>
              <a:ahLst/>
              <a:cxnLst/>
              <a:rect l="l" t="t" r="r" b="b"/>
              <a:pathLst>
                <a:path w="2743" h="658" extrusionOk="0">
                  <a:moveTo>
                    <a:pt x="50" y="1"/>
                  </a:moveTo>
                  <a:cubicBezTo>
                    <a:pt x="21" y="1"/>
                    <a:pt x="0" y="21"/>
                    <a:pt x="7" y="44"/>
                  </a:cubicBezTo>
                  <a:cubicBezTo>
                    <a:pt x="7" y="64"/>
                    <a:pt x="21" y="86"/>
                    <a:pt x="50" y="86"/>
                  </a:cubicBezTo>
                  <a:cubicBezTo>
                    <a:pt x="221" y="86"/>
                    <a:pt x="400" y="100"/>
                    <a:pt x="578" y="114"/>
                  </a:cubicBezTo>
                  <a:cubicBezTo>
                    <a:pt x="758" y="136"/>
                    <a:pt x="921" y="157"/>
                    <a:pt x="1092" y="186"/>
                  </a:cubicBezTo>
                  <a:cubicBezTo>
                    <a:pt x="1272" y="215"/>
                    <a:pt x="1443" y="251"/>
                    <a:pt x="1615" y="294"/>
                  </a:cubicBezTo>
                  <a:cubicBezTo>
                    <a:pt x="1786" y="343"/>
                    <a:pt x="1958" y="386"/>
                    <a:pt x="2120" y="443"/>
                  </a:cubicBezTo>
                  <a:cubicBezTo>
                    <a:pt x="2292" y="499"/>
                    <a:pt x="2456" y="565"/>
                    <a:pt x="2621" y="628"/>
                  </a:cubicBezTo>
                  <a:cubicBezTo>
                    <a:pt x="2635" y="637"/>
                    <a:pt x="2657" y="650"/>
                    <a:pt x="2677" y="657"/>
                  </a:cubicBezTo>
                  <a:lnTo>
                    <a:pt x="2700" y="657"/>
                  </a:lnTo>
                  <a:cubicBezTo>
                    <a:pt x="2713" y="657"/>
                    <a:pt x="2729" y="657"/>
                    <a:pt x="2736" y="643"/>
                  </a:cubicBezTo>
                  <a:cubicBezTo>
                    <a:pt x="2742" y="621"/>
                    <a:pt x="2742" y="594"/>
                    <a:pt x="2720" y="578"/>
                  </a:cubicBezTo>
                  <a:cubicBezTo>
                    <a:pt x="2549" y="508"/>
                    <a:pt x="2386" y="443"/>
                    <a:pt x="2215" y="386"/>
                  </a:cubicBezTo>
                  <a:cubicBezTo>
                    <a:pt x="2050" y="328"/>
                    <a:pt x="1879" y="278"/>
                    <a:pt x="1707" y="229"/>
                  </a:cubicBezTo>
                  <a:cubicBezTo>
                    <a:pt x="1529" y="186"/>
                    <a:pt x="1358" y="150"/>
                    <a:pt x="1186" y="114"/>
                  </a:cubicBezTo>
                  <a:cubicBezTo>
                    <a:pt x="1006" y="86"/>
                    <a:pt x="828" y="57"/>
                    <a:pt x="650" y="37"/>
                  </a:cubicBezTo>
                  <a:cubicBezTo>
                    <a:pt x="472" y="21"/>
                    <a:pt x="293" y="8"/>
                    <a:pt x="115"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9"/>
            <p:cNvSpPr/>
            <p:nvPr/>
          </p:nvSpPr>
          <p:spPr>
            <a:xfrm>
              <a:off x="3461178" y="1370302"/>
              <a:ext cx="31216" cy="36567"/>
            </a:xfrm>
            <a:custGeom>
              <a:avLst/>
              <a:gdLst/>
              <a:ahLst/>
              <a:cxnLst/>
              <a:rect l="l" t="t" r="r" b="b"/>
              <a:pathLst>
                <a:path w="1587" h="1859" extrusionOk="0">
                  <a:moveTo>
                    <a:pt x="50" y="1"/>
                  </a:moveTo>
                  <a:cubicBezTo>
                    <a:pt x="37" y="1"/>
                    <a:pt x="28" y="9"/>
                    <a:pt x="21" y="16"/>
                  </a:cubicBezTo>
                  <a:cubicBezTo>
                    <a:pt x="1" y="37"/>
                    <a:pt x="1" y="59"/>
                    <a:pt x="21" y="80"/>
                  </a:cubicBezTo>
                  <a:cubicBezTo>
                    <a:pt x="114" y="194"/>
                    <a:pt x="215" y="309"/>
                    <a:pt x="308" y="422"/>
                  </a:cubicBezTo>
                  <a:cubicBezTo>
                    <a:pt x="407" y="537"/>
                    <a:pt x="500" y="652"/>
                    <a:pt x="601" y="765"/>
                  </a:cubicBezTo>
                  <a:cubicBezTo>
                    <a:pt x="693" y="880"/>
                    <a:pt x="793" y="995"/>
                    <a:pt x="885" y="1115"/>
                  </a:cubicBezTo>
                  <a:cubicBezTo>
                    <a:pt x="986" y="1230"/>
                    <a:pt x="1079" y="1345"/>
                    <a:pt x="1178" y="1458"/>
                  </a:cubicBezTo>
                  <a:cubicBezTo>
                    <a:pt x="1279" y="1572"/>
                    <a:pt x="1372" y="1687"/>
                    <a:pt x="1471" y="1800"/>
                  </a:cubicBezTo>
                  <a:cubicBezTo>
                    <a:pt x="1478" y="1816"/>
                    <a:pt x="1494" y="1830"/>
                    <a:pt x="1507" y="1843"/>
                  </a:cubicBezTo>
                  <a:cubicBezTo>
                    <a:pt x="1514" y="1852"/>
                    <a:pt x="1521" y="1859"/>
                    <a:pt x="1536" y="1859"/>
                  </a:cubicBezTo>
                  <a:cubicBezTo>
                    <a:pt x="1543" y="1859"/>
                    <a:pt x="1557" y="1852"/>
                    <a:pt x="1564" y="1843"/>
                  </a:cubicBezTo>
                  <a:cubicBezTo>
                    <a:pt x="1586" y="1823"/>
                    <a:pt x="1579" y="1800"/>
                    <a:pt x="1564" y="1787"/>
                  </a:cubicBezTo>
                  <a:cubicBezTo>
                    <a:pt x="1471" y="1665"/>
                    <a:pt x="1372" y="1552"/>
                    <a:pt x="1271" y="1437"/>
                  </a:cubicBezTo>
                  <a:cubicBezTo>
                    <a:pt x="1178" y="1322"/>
                    <a:pt x="1079" y="1209"/>
                    <a:pt x="986" y="1094"/>
                  </a:cubicBezTo>
                  <a:cubicBezTo>
                    <a:pt x="885" y="979"/>
                    <a:pt x="793" y="866"/>
                    <a:pt x="693" y="752"/>
                  </a:cubicBezTo>
                  <a:cubicBezTo>
                    <a:pt x="601" y="637"/>
                    <a:pt x="500" y="515"/>
                    <a:pt x="407" y="402"/>
                  </a:cubicBezTo>
                  <a:cubicBezTo>
                    <a:pt x="308" y="287"/>
                    <a:pt x="215" y="172"/>
                    <a:pt x="114" y="59"/>
                  </a:cubicBezTo>
                  <a:cubicBezTo>
                    <a:pt x="100" y="44"/>
                    <a:pt x="93" y="30"/>
                    <a:pt x="80" y="16"/>
                  </a:cubicBezTo>
                  <a:cubicBezTo>
                    <a:pt x="71" y="9"/>
                    <a:pt x="57"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9"/>
            <p:cNvSpPr/>
            <p:nvPr/>
          </p:nvSpPr>
          <p:spPr>
            <a:xfrm>
              <a:off x="3424100" y="1372840"/>
              <a:ext cx="10838" cy="6766"/>
            </a:xfrm>
            <a:custGeom>
              <a:avLst/>
              <a:gdLst/>
              <a:ahLst/>
              <a:cxnLst/>
              <a:rect l="l" t="t" r="r" b="b"/>
              <a:pathLst>
                <a:path w="551" h="344" extrusionOk="0">
                  <a:moveTo>
                    <a:pt x="479" y="0"/>
                  </a:moveTo>
                  <a:cubicBezTo>
                    <a:pt x="307" y="101"/>
                    <a:pt x="150" y="215"/>
                    <a:pt x="1" y="343"/>
                  </a:cubicBezTo>
                  <a:cubicBezTo>
                    <a:pt x="100" y="300"/>
                    <a:pt x="199" y="251"/>
                    <a:pt x="300" y="201"/>
                  </a:cubicBezTo>
                  <a:cubicBezTo>
                    <a:pt x="307" y="194"/>
                    <a:pt x="314" y="194"/>
                    <a:pt x="321" y="194"/>
                  </a:cubicBezTo>
                  <a:lnTo>
                    <a:pt x="336" y="194"/>
                  </a:lnTo>
                  <a:cubicBezTo>
                    <a:pt x="371" y="165"/>
                    <a:pt x="422" y="137"/>
                    <a:pt x="465" y="115"/>
                  </a:cubicBezTo>
                  <a:cubicBezTo>
                    <a:pt x="479" y="101"/>
                    <a:pt x="499" y="86"/>
                    <a:pt x="522" y="79"/>
                  </a:cubicBezTo>
                  <a:cubicBezTo>
                    <a:pt x="542" y="65"/>
                    <a:pt x="551" y="36"/>
                    <a:pt x="535" y="23"/>
                  </a:cubicBezTo>
                  <a:cubicBezTo>
                    <a:pt x="528" y="9"/>
                    <a:pt x="515" y="0"/>
                    <a:pt x="499"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9"/>
            <p:cNvSpPr/>
            <p:nvPr/>
          </p:nvSpPr>
          <p:spPr>
            <a:xfrm>
              <a:off x="3396700" y="1398962"/>
              <a:ext cx="13926" cy="25040"/>
            </a:xfrm>
            <a:custGeom>
              <a:avLst/>
              <a:gdLst/>
              <a:ahLst/>
              <a:cxnLst/>
              <a:rect l="l" t="t" r="r" b="b"/>
              <a:pathLst>
                <a:path w="708" h="1273" extrusionOk="0">
                  <a:moveTo>
                    <a:pt x="708" y="1"/>
                  </a:moveTo>
                  <a:lnTo>
                    <a:pt x="708" y="1"/>
                  </a:lnTo>
                  <a:cubicBezTo>
                    <a:pt x="665" y="16"/>
                    <a:pt x="622" y="30"/>
                    <a:pt x="586" y="43"/>
                  </a:cubicBezTo>
                  <a:cubicBezTo>
                    <a:pt x="487" y="201"/>
                    <a:pt x="401" y="366"/>
                    <a:pt x="322" y="537"/>
                  </a:cubicBezTo>
                  <a:cubicBezTo>
                    <a:pt x="221" y="729"/>
                    <a:pt x="136" y="930"/>
                    <a:pt x="43" y="1137"/>
                  </a:cubicBezTo>
                  <a:cubicBezTo>
                    <a:pt x="29" y="1157"/>
                    <a:pt x="22" y="1187"/>
                    <a:pt x="7" y="1209"/>
                  </a:cubicBezTo>
                  <a:cubicBezTo>
                    <a:pt x="0" y="1229"/>
                    <a:pt x="0" y="1259"/>
                    <a:pt x="22" y="1265"/>
                  </a:cubicBezTo>
                  <a:cubicBezTo>
                    <a:pt x="29" y="1272"/>
                    <a:pt x="36" y="1272"/>
                    <a:pt x="43" y="1272"/>
                  </a:cubicBezTo>
                  <a:cubicBezTo>
                    <a:pt x="65" y="1272"/>
                    <a:pt x="79" y="1265"/>
                    <a:pt x="86" y="1252"/>
                  </a:cubicBezTo>
                  <a:cubicBezTo>
                    <a:pt x="172" y="1051"/>
                    <a:pt x="264" y="851"/>
                    <a:pt x="358" y="652"/>
                  </a:cubicBezTo>
                  <a:cubicBezTo>
                    <a:pt x="458" y="458"/>
                    <a:pt x="557" y="258"/>
                    <a:pt x="665" y="73"/>
                  </a:cubicBezTo>
                  <a:cubicBezTo>
                    <a:pt x="679" y="43"/>
                    <a:pt x="693" y="23"/>
                    <a:pt x="708"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9"/>
            <p:cNvSpPr/>
            <p:nvPr/>
          </p:nvSpPr>
          <p:spPr>
            <a:xfrm>
              <a:off x="3408227" y="1381003"/>
              <a:ext cx="16877" cy="18824"/>
            </a:xfrm>
            <a:custGeom>
              <a:avLst/>
              <a:gdLst/>
              <a:ahLst/>
              <a:cxnLst/>
              <a:rect l="l" t="t" r="r" b="b"/>
              <a:pathLst>
                <a:path w="858" h="957" extrusionOk="0">
                  <a:moveTo>
                    <a:pt x="857" y="0"/>
                  </a:moveTo>
                  <a:lnTo>
                    <a:pt x="857" y="0"/>
                  </a:lnTo>
                  <a:cubicBezTo>
                    <a:pt x="778" y="43"/>
                    <a:pt x="700" y="79"/>
                    <a:pt x="621" y="115"/>
                  </a:cubicBezTo>
                  <a:lnTo>
                    <a:pt x="614" y="115"/>
                  </a:lnTo>
                  <a:cubicBezTo>
                    <a:pt x="544" y="194"/>
                    <a:pt x="472" y="279"/>
                    <a:pt x="406" y="357"/>
                  </a:cubicBezTo>
                  <a:cubicBezTo>
                    <a:pt x="271" y="521"/>
                    <a:pt x="158" y="686"/>
                    <a:pt x="50" y="864"/>
                  </a:cubicBezTo>
                  <a:cubicBezTo>
                    <a:pt x="36" y="893"/>
                    <a:pt x="14" y="929"/>
                    <a:pt x="0" y="956"/>
                  </a:cubicBezTo>
                  <a:cubicBezTo>
                    <a:pt x="36" y="943"/>
                    <a:pt x="79" y="929"/>
                    <a:pt x="122" y="914"/>
                  </a:cubicBezTo>
                  <a:cubicBezTo>
                    <a:pt x="165" y="843"/>
                    <a:pt x="208" y="778"/>
                    <a:pt x="251" y="708"/>
                  </a:cubicBezTo>
                  <a:cubicBezTo>
                    <a:pt x="278" y="672"/>
                    <a:pt x="307" y="629"/>
                    <a:pt x="336" y="593"/>
                  </a:cubicBezTo>
                  <a:cubicBezTo>
                    <a:pt x="350" y="571"/>
                    <a:pt x="364" y="550"/>
                    <a:pt x="379" y="528"/>
                  </a:cubicBezTo>
                  <a:cubicBezTo>
                    <a:pt x="386" y="521"/>
                    <a:pt x="393" y="514"/>
                    <a:pt x="400" y="501"/>
                  </a:cubicBezTo>
                  <a:cubicBezTo>
                    <a:pt x="400" y="501"/>
                    <a:pt x="406" y="494"/>
                    <a:pt x="406" y="485"/>
                  </a:cubicBezTo>
                  <a:cubicBezTo>
                    <a:pt x="415" y="485"/>
                    <a:pt x="415" y="485"/>
                    <a:pt x="415" y="478"/>
                  </a:cubicBezTo>
                  <a:lnTo>
                    <a:pt x="422" y="478"/>
                  </a:lnTo>
                  <a:cubicBezTo>
                    <a:pt x="535" y="322"/>
                    <a:pt x="672" y="178"/>
                    <a:pt x="808" y="43"/>
                  </a:cubicBezTo>
                  <a:cubicBezTo>
                    <a:pt x="828" y="29"/>
                    <a:pt x="844" y="14"/>
                    <a:pt x="857"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9"/>
            <p:cNvSpPr/>
            <p:nvPr/>
          </p:nvSpPr>
          <p:spPr>
            <a:xfrm>
              <a:off x="3422409" y="1380019"/>
              <a:ext cx="20260" cy="47346"/>
            </a:xfrm>
            <a:custGeom>
              <a:avLst/>
              <a:gdLst/>
              <a:ahLst/>
              <a:cxnLst/>
              <a:rect l="l" t="t" r="r" b="b"/>
              <a:pathLst>
                <a:path w="1030" h="2407" extrusionOk="0">
                  <a:moveTo>
                    <a:pt x="971" y="0"/>
                  </a:moveTo>
                  <a:cubicBezTo>
                    <a:pt x="964" y="0"/>
                    <a:pt x="957" y="0"/>
                    <a:pt x="950" y="7"/>
                  </a:cubicBezTo>
                  <a:cubicBezTo>
                    <a:pt x="829" y="93"/>
                    <a:pt x="729" y="215"/>
                    <a:pt x="650" y="343"/>
                  </a:cubicBezTo>
                  <a:cubicBezTo>
                    <a:pt x="565" y="472"/>
                    <a:pt x="508" y="614"/>
                    <a:pt x="450" y="749"/>
                  </a:cubicBezTo>
                  <a:cubicBezTo>
                    <a:pt x="386" y="914"/>
                    <a:pt x="328" y="1085"/>
                    <a:pt x="272" y="1250"/>
                  </a:cubicBezTo>
                  <a:cubicBezTo>
                    <a:pt x="215" y="1421"/>
                    <a:pt x="172" y="1593"/>
                    <a:pt x="129" y="1764"/>
                  </a:cubicBezTo>
                  <a:cubicBezTo>
                    <a:pt x="87" y="1935"/>
                    <a:pt x="44" y="2107"/>
                    <a:pt x="15" y="2285"/>
                  </a:cubicBezTo>
                  <a:cubicBezTo>
                    <a:pt x="8" y="2307"/>
                    <a:pt x="8" y="2328"/>
                    <a:pt x="1" y="2350"/>
                  </a:cubicBezTo>
                  <a:cubicBezTo>
                    <a:pt x="1" y="2371"/>
                    <a:pt x="8" y="2400"/>
                    <a:pt x="28" y="2400"/>
                  </a:cubicBezTo>
                  <a:cubicBezTo>
                    <a:pt x="37" y="2407"/>
                    <a:pt x="37" y="2407"/>
                    <a:pt x="44" y="2407"/>
                  </a:cubicBezTo>
                  <a:cubicBezTo>
                    <a:pt x="57" y="2407"/>
                    <a:pt x="80" y="2393"/>
                    <a:pt x="87" y="2371"/>
                  </a:cubicBezTo>
                  <a:cubicBezTo>
                    <a:pt x="114" y="2199"/>
                    <a:pt x="150" y="2028"/>
                    <a:pt x="193" y="1857"/>
                  </a:cubicBezTo>
                  <a:cubicBezTo>
                    <a:pt x="236" y="1685"/>
                    <a:pt x="278" y="1514"/>
                    <a:pt x="328" y="1342"/>
                  </a:cubicBezTo>
                  <a:cubicBezTo>
                    <a:pt x="386" y="1178"/>
                    <a:pt x="443" y="1006"/>
                    <a:pt x="508" y="844"/>
                  </a:cubicBezTo>
                  <a:cubicBezTo>
                    <a:pt x="522" y="808"/>
                    <a:pt x="536" y="772"/>
                    <a:pt x="551" y="736"/>
                  </a:cubicBezTo>
                  <a:cubicBezTo>
                    <a:pt x="551" y="729"/>
                    <a:pt x="558" y="722"/>
                    <a:pt x="558" y="715"/>
                  </a:cubicBezTo>
                  <a:cubicBezTo>
                    <a:pt x="558" y="707"/>
                    <a:pt x="565" y="707"/>
                    <a:pt x="565" y="700"/>
                  </a:cubicBezTo>
                  <a:lnTo>
                    <a:pt x="565" y="693"/>
                  </a:lnTo>
                  <a:cubicBezTo>
                    <a:pt x="572" y="672"/>
                    <a:pt x="578" y="657"/>
                    <a:pt x="585" y="643"/>
                  </a:cubicBezTo>
                  <a:cubicBezTo>
                    <a:pt x="621" y="571"/>
                    <a:pt x="650" y="508"/>
                    <a:pt x="686" y="443"/>
                  </a:cubicBezTo>
                  <a:cubicBezTo>
                    <a:pt x="707" y="407"/>
                    <a:pt x="729" y="379"/>
                    <a:pt x="750" y="350"/>
                  </a:cubicBezTo>
                  <a:cubicBezTo>
                    <a:pt x="757" y="329"/>
                    <a:pt x="765" y="314"/>
                    <a:pt x="779" y="300"/>
                  </a:cubicBezTo>
                  <a:cubicBezTo>
                    <a:pt x="786" y="293"/>
                    <a:pt x="786" y="287"/>
                    <a:pt x="793" y="278"/>
                  </a:cubicBezTo>
                  <a:lnTo>
                    <a:pt x="799" y="271"/>
                  </a:lnTo>
                  <a:lnTo>
                    <a:pt x="808" y="264"/>
                  </a:lnTo>
                  <a:cubicBezTo>
                    <a:pt x="851" y="208"/>
                    <a:pt x="901" y="158"/>
                    <a:pt x="957" y="107"/>
                  </a:cubicBezTo>
                  <a:cubicBezTo>
                    <a:pt x="964" y="107"/>
                    <a:pt x="964" y="100"/>
                    <a:pt x="971" y="100"/>
                  </a:cubicBezTo>
                  <a:lnTo>
                    <a:pt x="979" y="93"/>
                  </a:lnTo>
                  <a:lnTo>
                    <a:pt x="986" y="86"/>
                  </a:lnTo>
                  <a:lnTo>
                    <a:pt x="993" y="79"/>
                  </a:lnTo>
                  <a:cubicBezTo>
                    <a:pt x="1014" y="64"/>
                    <a:pt x="1029" y="43"/>
                    <a:pt x="1014" y="21"/>
                  </a:cubicBezTo>
                  <a:cubicBezTo>
                    <a:pt x="1007" y="7"/>
                    <a:pt x="986" y="0"/>
                    <a:pt x="971"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9"/>
            <p:cNvSpPr/>
            <p:nvPr/>
          </p:nvSpPr>
          <p:spPr>
            <a:xfrm>
              <a:off x="3449081" y="1381711"/>
              <a:ext cx="5508" cy="34127"/>
            </a:xfrm>
            <a:custGeom>
              <a:avLst/>
              <a:gdLst/>
              <a:ahLst/>
              <a:cxnLst/>
              <a:rect l="l" t="t" r="r" b="b"/>
              <a:pathLst>
                <a:path w="280" h="1735" extrusionOk="0">
                  <a:moveTo>
                    <a:pt x="43" y="0"/>
                  </a:moveTo>
                  <a:cubicBezTo>
                    <a:pt x="43" y="0"/>
                    <a:pt x="37" y="0"/>
                    <a:pt x="37" y="7"/>
                  </a:cubicBezTo>
                  <a:cubicBezTo>
                    <a:pt x="16" y="14"/>
                    <a:pt x="1" y="36"/>
                    <a:pt x="9" y="57"/>
                  </a:cubicBezTo>
                  <a:cubicBezTo>
                    <a:pt x="30" y="165"/>
                    <a:pt x="52" y="271"/>
                    <a:pt x="66" y="372"/>
                  </a:cubicBezTo>
                  <a:cubicBezTo>
                    <a:pt x="86" y="478"/>
                    <a:pt x="102" y="586"/>
                    <a:pt x="122" y="693"/>
                  </a:cubicBezTo>
                  <a:lnTo>
                    <a:pt x="122" y="706"/>
                  </a:lnTo>
                  <a:lnTo>
                    <a:pt x="122" y="729"/>
                  </a:lnTo>
                  <a:cubicBezTo>
                    <a:pt x="122" y="742"/>
                    <a:pt x="129" y="749"/>
                    <a:pt x="129" y="765"/>
                  </a:cubicBezTo>
                  <a:cubicBezTo>
                    <a:pt x="129" y="792"/>
                    <a:pt x="138" y="821"/>
                    <a:pt x="138" y="850"/>
                  </a:cubicBezTo>
                  <a:cubicBezTo>
                    <a:pt x="144" y="900"/>
                    <a:pt x="151" y="956"/>
                    <a:pt x="158" y="1006"/>
                  </a:cubicBezTo>
                  <a:cubicBezTo>
                    <a:pt x="165" y="1114"/>
                    <a:pt x="172" y="1220"/>
                    <a:pt x="180" y="1328"/>
                  </a:cubicBezTo>
                  <a:cubicBezTo>
                    <a:pt x="187" y="1443"/>
                    <a:pt x="187" y="1549"/>
                    <a:pt x="194" y="1657"/>
                  </a:cubicBezTo>
                  <a:lnTo>
                    <a:pt x="194" y="1692"/>
                  </a:lnTo>
                  <a:cubicBezTo>
                    <a:pt x="194" y="1721"/>
                    <a:pt x="208" y="1735"/>
                    <a:pt x="230" y="1735"/>
                  </a:cubicBezTo>
                  <a:lnTo>
                    <a:pt x="237" y="1735"/>
                  </a:lnTo>
                  <a:cubicBezTo>
                    <a:pt x="258" y="1735"/>
                    <a:pt x="280" y="1721"/>
                    <a:pt x="280" y="1692"/>
                  </a:cubicBezTo>
                  <a:cubicBezTo>
                    <a:pt x="273" y="1585"/>
                    <a:pt x="273" y="1477"/>
                    <a:pt x="266" y="1371"/>
                  </a:cubicBezTo>
                  <a:cubicBezTo>
                    <a:pt x="258" y="1263"/>
                    <a:pt x="251" y="1150"/>
                    <a:pt x="244" y="1042"/>
                  </a:cubicBezTo>
                  <a:cubicBezTo>
                    <a:pt x="237" y="936"/>
                    <a:pt x="223" y="828"/>
                    <a:pt x="208" y="722"/>
                  </a:cubicBezTo>
                  <a:cubicBezTo>
                    <a:pt x="194" y="614"/>
                    <a:pt x="180" y="501"/>
                    <a:pt x="158" y="393"/>
                  </a:cubicBezTo>
                  <a:cubicBezTo>
                    <a:pt x="138" y="286"/>
                    <a:pt x="122" y="178"/>
                    <a:pt x="95" y="72"/>
                  </a:cubicBezTo>
                  <a:cubicBezTo>
                    <a:pt x="95" y="57"/>
                    <a:pt x="95" y="50"/>
                    <a:pt x="86" y="36"/>
                  </a:cubicBezTo>
                  <a:cubicBezTo>
                    <a:pt x="86" y="14"/>
                    <a:pt x="66" y="0"/>
                    <a:pt x="43"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9"/>
            <p:cNvSpPr/>
            <p:nvPr/>
          </p:nvSpPr>
          <p:spPr>
            <a:xfrm>
              <a:off x="3484645" y="1271874"/>
              <a:ext cx="28246" cy="32711"/>
            </a:xfrm>
            <a:custGeom>
              <a:avLst/>
              <a:gdLst/>
              <a:ahLst/>
              <a:cxnLst/>
              <a:rect l="l" t="t" r="r" b="b"/>
              <a:pathLst>
                <a:path w="1436" h="1663" extrusionOk="0">
                  <a:moveTo>
                    <a:pt x="1392" y="0"/>
                  </a:moveTo>
                  <a:cubicBezTo>
                    <a:pt x="1379" y="0"/>
                    <a:pt x="1372" y="7"/>
                    <a:pt x="1356" y="14"/>
                  </a:cubicBezTo>
                  <a:cubicBezTo>
                    <a:pt x="1158" y="185"/>
                    <a:pt x="964" y="370"/>
                    <a:pt x="786" y="571"/>
                  </a:cubicBezTo>
                  <a:cubicBezTo>
                    <a:pt x="592" y="772"/>
                    <a:pt x="414" y="986"/>
                    <a:pt x="242" y="1207"/>
                  </a:cubicBezTo>
                  <a:cubicBezTo>
                    <a:pt x="163" y="1313"/>
                    <a:pt x="78" y="1428"/>
                    <a:pt x="1" y="1534"/>
                  </a:cubicBezTo>
                  <a:cubicBezTo>
                    <a:pt x="8" y="1577"/>
                    <a:pt x="14" y="1620"/>
                    <a:pt x="21" y="1663"/>
                  </a:cubicBezTo>
                  <a:cubicBezTo>
                    <a:pt x="93" y="1550"/>
                    <a:pt x="172" y="1442"/>
                    <a:pt x="249" y="1342"/>
                  </a:cubicBezTo>
                  <a:cubicBezTo>
                    <a:pt x="414" y="1121"/>
                    <a:pt x="592" y="907"/>
                    <a:pt x="779" y="700"/>
                  </a:cubicBezTo>
                  <a:cubicBezTo>
                    <a:pt x="957" y="506"/>
                    <a:pt x="1142" y="314"/>
                    <a:pt x="1343" y="143"/>
                  </a:cubicBezTo>
                  <a:cubicBezTo>
                    <a:pt x="1372" y="120"/>
                    <a:pt x="1392" y="100"/>
                    <a:pt x="1421" y="77"/>
                  </a:cubicBezTo>
                  <a:cubicBezTo>
                    <a:pt x="1435" y="64"/>
                    <a:pt x="1435" y="28"/>
                    <a:pt x="1421" y="14"/>
                  </a:cubicBezTo>
                  <a:cubicBezTo>
                    <a:pt x="1415" y="7"/>
                    <a:pt x="1399" y="0"/>
                    <a:pt x="1392"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9"/>
            <p:cNvSpPr/>
            <p:nvPr/>
          </p:nvSpPr>
          <p:spPr>
            <a:xfrm>
              <a:off x="3463401" y="1302048"/>
              <a:ext cx="21676" cy="38652"/>
            </a:xfrm>
            <a:custGeom>
              <a:avLst/>
              <a:gdLst/>
              <a:ahLst/>
              <a:cxnLst/>
              <a:rect l="l" t="t" r="r" b="b"/>
              <a:pathLst>
                <a:path w="1102" h="1965" extrusionOk="0">
                  <a:moveTo>
                    <a:pt x="1081" y="0"/>
                  </a:moveTo>
                  <a:cubicBezTo>
                    <a:pt x="995" y="122"/>
                    <a:pt x="916" y="244"/>
                    <a:pt x="837" y="365"/>
                  </a:cubicBezTo>
                  <a:cubicBezTo>
                    <a:pt x="680" y="600"/>
                    <a:pt x="537" y="843"/>
                    <a:pt x="409" y="1087"/>
                  </a:cubicBezTo>
                  <a:cubicBezTo>
                    <a:pt x="280" y="1322"/>
                    <a:pt x="159" y="1565"/>
                    <a:pt x="52" y="1808"/>
                  </a:cubicBezTo>
                  <a:cubicBezTo>
                    <a:pt x="37" y="1836"/>
                    <a:pt x="23" y="1865"/>
                    <a:pt x="16" y="1901"/>
                  </a:cubicBezTo>
                  <a:cubicBezTo>
                    <a:pt x="1" y="1921"/>
                    <a:pt x="9" y="1944"/>
                    <a:pt x="30" y="1957"/>
                  </a:cubicBezTo>
                  <a:cubicBezTo>
                    <a:pt x="37" y="1957"/>
                    <a:pt x="44" y="1964"/>
                    <a:pt x="52" y="1964"/>
                  </a:cubicBezTo>
                  <a:cubicBezTo>
                    <a:pt x="66" y="1964"/>
                    <a:pt x="80" y="1957"/>
                    <a:pt x="87" y="1944"/>
                  </a:cubicBezTo>
                  <a:cubicBezTo>
                    <a:pt x="195" y="1694"/>
                    <a:pt x="309" y="1457"/>
                    <a:pt x="429" y="1222"/>
                  </a:cubicBezTo>
                  <a:cubicBezTo>
                    <a:pt x="566" y="979"/>
                    <a:pt x="702" y="737"/>
                    <a:pt x="851" y="501"/>
                  </a:cubicBezTo>
                  <a:cubicBezTo>
                    <a:pt x="930" y="372"/>
                    <a:pt x="1016" y="250"/>
                    <a:pt x="1101" y="129"/>
                  </a:cubicBezTo>
                  <a:cubicBezTo>
                    <a:pt x="1094" y="86"/>
                    <a:pt x="1088" y="43"/>
                    <a:pt x="1081"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9"/>
            <p:cNvSpPr/>
            <p:nvPr/>
          </p:nvSpPr>
          <p:spPr>
            <a:xfrm>
              <a:off x="3462162" y="1349098"/>
              <a:ext cx="4642" cy="4111"/>
            </a:xfrm>
            <a:custGeom>
              <a:avLst/>
              <a:gdLst/>
              <a:ahLst/>
              <a:cxnLst/>
              <a:rect l="l" t="t" r="r" b="b"/>
              <a:pathLst>
                <a:path w="236" h="209" extrusionOk="0">
                  <a:moveTo>
                    <a:pt x="129" y="1"/>
                  </a:moveTo>
                  <a:cubicBezTo>
                    <a:pt x="107" y="30"/>
                    <a:pt x="86" y="59"/>
                    <a:pt x="57" y="86"/>
                  </a:cubicBezTo>
                  <a:cubicBezTo>
                    <a:pt x="43" y="102"/>
                    <a:pt x="30" y="122"/>
                    <a:pt x="14" y="136"/>
                  </a:cubicBezTo>
                  <a:cubicBezTo>
                    <a:pt x="0" y="158"/>
                    <a:pt x="0" y="179"/>
                    <a:pt x="14" y="201"/>
                  </a:cubicBezTo>
                  <a:cubicBezTo>
                    <a:pt x="30" y="208"/>
                    <a:pt x="36" y="208"/>
                    <a:pt x="50" y="208"/>
                  </a:cubicBezTo>
                  <a:cubicBezTo>
                    <a:pt x="57" y="208"/>
                    <a:pt x="72" y="208"/>
                    <a:pt x="79" y="201"/>
                  </a:cubicBezTo>
                  <a:cubicBezTo>
                    <a:pt x="129" y="136"/>
                    <a:pt x="186" y="73"/>
                    <a:pt x="235" y="8"/>
                  </a:cubicBezTo>
                  <a:lnTo>
                    <a:pt x="129" y="1"/>
                  </a:lnTo>
                  <a:close/>
                </a:path>
              </a:pathLst>
            </a:custGeom>
            <a:solidFill>
              <a:srgbClr val="FBEE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9"/>
            <p:cNvSpPr/>
            <p:nvPr/>
          </p:nvSpPr>
          <p:spPr>
            <a:xfrm>
              <a:off x="3464699" y="1310191"/>
              <a:ext cx="40874" cy="39065"/>
            </a:xfrm>
            <a:custGeom>
              <a:avLst/>
              <a:gdLst/>
              <a:ahLst/>
              <a:cxnLst/>
              <a:rect l="l" t="t" r="r" b="b"/>
              <a:pathLst>
                <a:path w="2078" h="1986" extrusionOk="0">
                  <a:moveTo>
                    <a:pt x="2028" y="1"/>
                  </a:moveTo>
                  <a:cubicBezTo>
                    <a:pt x="2021" y="1"/>
                    <a:pt x="2014" y="1"/>
                    <a:pt x="2007" y="8"/>
                  </a:cubicBezTo>
                  <a:cubicBezTo>
                    <a:pt x="1836" y="87"/>
                    <a:pt x="1685" y="195"/>
                    <a:pt x="1536" y="308"/>
                  </a:cubicBezTo>
                  <a:cubicBezTo>
                    <a:pt x="1378" y="429"/>
                    <a:pt x="1236" y="565"/>
                    <a:pt x="1092" y="700"/>
                  </a:cubicBezTo>
                  <a:cubicBezTo>
                    <a:pt x="972" y="829"/>
                    <a:pt x="850" y="966"/>
                    <a:pt x="728" y="1101"/>
                  </a:cubicBezTo>
                  <a:cubicBezTo>
                    <a:pt x="699" y="1158"/>
                    <a:pt x="672" y="1223"/>
                    <a:pt x="650" y="1280"/>
                  </a:cubicBezTo>
                  <a:lnTo>
                    <a:pt x="178" y="1758"/>
                  </a:lnTo>
                  <a:cubicBezTo>
                    <a:pt x="122" y="1830"/>
                    <a:pt x="63" y="1909"/>
                    <a:pt x="0" y="1979"/>
                  </a:cubicBezTo>
                  <a:lnTo>
                    <a:pt x="106" y="1986"/>
                  </a:lnTo>
                  <a:cubicBezTo>
                    <a:pt x="171" y="1909"/>
                    <a:pt x="235" y="1823"/>
                    <a:pt x="307" y="1744"/>
                  </a:cubicBezTo>
                  <a:cubicBezTo>
                    <a:pt x="429" y="1586"/>
                    <a:pt x="557" y="1429"/>
                    <a:pt x="692" y="1273"/>
                  </a:cubicBezTo>
                  <a:cubicBezTo>
                    <a:pt x="821" y="1122"/>
                    <a:pt x="956" y="966"/>
                    <a:pt x="1100" y="822"/>
                  </a:cubicBezTo>
                  <a:cubicBezTo>
                    <a:pt x="1243" y="680"/>
                    <a:pt x="1385" y="544"/>
                    <a:pt x="1536" y="416"/>
                  </a:cubicBezTo>
                  <a:cubicBezTo>
                    <a:pt x="1556" y="400"/>
                    <a:pt x="1579" y="387"/>
                    <a:pt x="1592" y="373"/>
                  </a:cubicBezTo>
                  <a:cubicBezTo>
                    <a:pt x="1599" y="366"/>
                    <a:pt x="1606" y="366"/>
                    <a:pt x="1606" y="357"/>
                  </a:cubicBezTo>
                  <a:lnTo>
                    <a:pt x="1615" y="357"/>
                  </a:lnTo>
                  <a:cubicBezTo>
                    <a:pt x="1628" y="344"/>
                    <a:pt x="1635" y="337"/>
                    <a:pt x="1642" y="330"/>
                  </a:cubicBezTo>
                  <a:cubicBezTo>
                    <a:pt x="1685" y="301"/>
                    <a:pt x="1721" y="280"/>
                    <a:pt x="1757" y="251"/>
                  </a:cubicBezTo>
                  <a:cubicBezTo>
                    <a:pt x="1836" y="201"/>
                    <a:pt x="1914" y="152"/>
                    <a:pt x="1992" y="109"/>
                  </a:cubicBezTo>
                  <a:cubicBezTo>
                    <a:pt x="2014" y="100"/>
                    <a:pt x="2028" y="87"/>
                    <a:pt x="2050" y="80"/>
                  </a:cubicBezTo>
                  <a:cubicBezTo>
                    <a:pt x="2070" y="66"/>
                    <a:pt x="2077" y="37"/>
                    <a:pt x="2064" y="23"/>
                  </a:cubicBezTo>
                  <a:cubicBezTo>
                    <a:pt x="2057" y="8"/>
                    <a:pt x="2043" y="1"/>
                    <a:pt x="2028"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9"/>
            <p:cNvSpPr/>
            <p:nvPr/>
          </p:nvSpPr>
          <p:spPr>
            <a:xfrm>
              <a:off x="3468201" y="1331848"/>
              <a:ext cx="10838" cy="12923"/>
            </a:xfrm>
            <a:custGeom>
              <a:avLst/>
              <a:gdLst/>
              <a:ahLst/>
              <a:cxnLst/>
              <a:rect l="l" t="t" r="r" b="b"/>
              <a:pathLst>
                <a:path w="551" h="657" extrusionOk="0">
                  <a:moveTo>
                    <a:pt x="550" y="0"/>
                  </a:moveTo>
                  <a:lnTo>
                    <a:pt x="550" y="0"/>
                  </a:lnTo>
                  <a:cubicBezTo>
                    <a:pt x="537" y="21"/>
                    <a:pt x="514" y="36"/>
                    <a:pt x="501" y="57"/>
                  </a:cubicBezTo>
                  <a:cubicBezTo>
                    <a:pt x="365" y="208"/>
                    <a:pt x="244" y="364"/>
                    <a:pt x="115" y="521"/>
                  </a:cubicBezTo>
                  <a:cubicBezTo>
                    <a:pt x="79" y="564"/>
                    <a:pt x="36" y="614"/>
                    <a:pt x="0" y="657"/>
                  </a:cubicBezTo>
                  <a:lnTo>
                    <a:pt x="472" y="179"/>
                  </a:lnTo>
                  <a:cubicBezTo>
                    <a:pt x="494" y="122"/>
                    <a:pt x="521" y="57"/>
                    <a:pt x="5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9"/>
            <p:cNvSpPr/>
            <p:nvPr/>
          </p:nvSpPr>
          <p:spPr>
            <a:xfrm>
              <a:off x="3437456" y="1312866"/>
              <a:ext cx="14753" cy="37943"/>
            </a:xfrm>
            <a:custGeom>
              <a:avLst/>
              <a:gdLst/>
              <a:ahLst/>
              <a:cxnLst/>
              <a:rect l="l" t="t" r="r" b="b"/>
              <a:pathLst>
                <a:path w="750" h="1929" extrusionOk="0">
                  <a:moveTo>
                    <a:pt x="43" y="0"/>
                  </a:moveTo>
                  <a:cubicBezTo>
                    <a:pt x="28" y="0"/>
                    <a:pt x="21" y="7"/>
                    <a:pt x="14" y="16"/>
                  </a:cubicBezTo>
                  <a:cubicBezTo>
                    <a:pt x="7" y="23"/>
                    <a:pt x="0" y="36"/>
                    <a:pt x="0" y="43"/>
                  </a:cubicBezTo>
                  <a:cubicBezTo>
                    <a:pt x="0" y="59"/>
                    <a:pt x="7" y="65"/>
                    <a:pt x="14" y="72"/>
                  </a:cubicBezTo>
                  <a:cubicBezTo>
                    <a:pt x="14" y="79"/>
                    <a:pt x="21" y="86"/>
                    <a:pt x="28" y="93"/>
                  </a:cubicBezTo>
                  <a:cubicBezTo>
                    <a:pt x="28" y="101"/>
                    <a:pt x="34" y="101"/>
                    <a:pt x="34" y="108"/>
                  </a:cubicBezTo>
                  <a:cubicBezTo>
                    <a:pt x="50" y="122"/>
                    <a:pt x="57" y="129"/>
                    <a:pt x="64" y="144"/>
                  </a:cubicBezTo>
                  <a:cubicBezTo>
                    <a:pt x="86" y="172"/>
                    <a:pt x="106" y="201"/>
                    <a:pt x="120" y="221"/>
                  </a:cubicBezTo>
                  <a:cubicBezTo>
                    <a:pt x="156" y="280"/>
                    <a:pt x="192" y="329"/>
                    <a:pt x="228" y="386"/>
                  </a:cubicBezTo>
                  <a:cubicBezTo>
                    <a:pt x="292" y="501"/>
                    <a:pt x="350" y="616"/>
                    <a:pt x="406" y="729"/>
                  </a:cubicBezTo>
                  <a:cubicBezTo>
                    <a:pt x="413" y="744"/>
                    <a:pt x="420" y="758"/>
                    <a:pt x="420" y="772"/>
                  </a:cubicBezTo>
                  <a:lnTo>
                    <a:pt x="420" y="778"/>
                  </a:lnTo>
                  <a:lnTo>
                    <a:pt x="429" y="778"/>
                  </a:lnTo>
                  <a:lnTo>
                    <a:pt x="429" y="787"/>
                  </a:lnTo>
                  <a:cubicBezTo>
                    <a:pt x="436" y="801"/>
                    <a:pt x="436" y="808"/>
                    <a:pt x="442" y="814"/>
                  </a:cubicBezTo>
                  <a:cubicBezTo>
                    <a:pt x="449" y="844"/>
                    <a:pt x="463" y="873"/>
                    <a:pt x="472" y="900"/>
                  </a:cubicBezTo>
                  <a:cubicBezTo>
                    <a:pt x="499" y="965"/>
                    <a:pt x="514" y="1022"/>
                    <a:pt x="535" y="1087"/>
                  </a:cubicBezTo>
                  <a:cubicBezTo>
                    <a:pt x="571" y="1207"/>
                    <a:pt x="600" y="1335"/>
                    <a:pt x="621" y="1464"/>
                  </a:cubicBezTo>
                  <a:cubicBezTo>
                    <a:pt x="628" y="1493"/>
                    <a:pt x="634" y="1529"/>
                    <a:pt x="643" y="1558"/>
                  </a:cubicBezTo>
                  <a:lnTo>
                    <a:pt x="643" y="1565"/>
                  </a:lnTo>
                  <a:lnTo>
                    <a:pt x="643" y="1572"/>
                  </a:lnTo>
                  <a:lnTo>
                    <a:pt x="643" y="1601"/>
                  </a:lnTo>
                  <a:cubicBezTo>
                    <a:pt x="650" y="1615"/>
                    <a:pt x="650" y="1629"/>
                    <a:pt x="650" y="1651"/>
                  </a:cubicBezTo>
                  <a:cubicBezTo>
                    <a:pt x="650" y="1678"/>
                    <a:pt x="657" y="1701"/>
                    <a:pt x="657" y="1737"/>
                  </a:cubicBezTo>
                  <a:cubicBezTo>
                    <a:pt x="686" y="1757"/>
                    <a:pt x="720" y="1779"/>
                    <a:pt x="749" y="1807"/>
                  </a:cubicBezTo>
                  <a:cubicBezTo>
                    <a:pt x="742" y="1701"/>
                    <a:pt x="729" y="1593"/>
                    <a:pt x="713" y="1486"/>
                  </a:cubicBezTo>
                  <a:cubicBezTo>
                    <a:pt x="693" y="1358"/>
                    <a:pt x="663" y="1236"/>
                    <a:pt x="628" y="1108"/>
                  </a:cubicBezTo>
                  <a:cubicBezTo>
                    <a:pt x="592" y="979"/>
                    <a:pt x="549" y="857"/>
                    <a:pt x="499" y="729"/>
                  </a:cubicBezTo>
                  <a:cubicBezTo>
                    <a:pt x="449" y="616"/>
                    <a:pt x="393" y="494"/>
                    <a:pt x="321" y="386"/>
                  </a:cubicBezTo>
                  <a:cubicBezTo>
                    <a:pt x="257" y="273"/>
                    <a:pt x="185" y="165"/>
                    <a:pt x="106" y="59"/>
                  </a:cubicBezTo>
                  <a:cubicBezTo>
                    <a:pt x="93" y="43"/>
                    <a:pt x="86" y="29"/>
                    <a:pt x="70" y="16"/>
                  </a:cubicBezTo>
                  <a:cubicBezTo>
                    <a:pt x="64" y="7"/>
                    <a:pt x="50" y="0"/>
                    <a:pt x="43" y="0"/>
                  </a:cubicBezTo>
                  <a:close/>
                  <a:moveTo>
                    <a:pt x="663" y="1850"/>
                  </a:moveTo>
                  <a:lnTo>
                    <a:pt x="663" y="1886"/>
                  </a:lnTo>
                  <a:cubicBezTo>
                    <a:pt x="663" y="1908"/>
                    <a:pt x="686" y="1928"/>
                    <a:pt x="706" y="1928"/>
                  </a:cubicBezTo>
                  <a:cubicBezTo>
                    <a:pt x="729" y="1928"/>
                    <a:pt x="749" y="1915"/>
                    <a:pt x="749" y="1886"/>
                  </a:cubicBezTo>
                  <a:lnTo>
                    <a:pt x="749" y="1879"/>
                  </a:lnTo>
                  <a:cubicBezTo>
                    <a:pt x="742" y="1886"/>
                    <a:pt x="735" y="1886"/>
                    <a:pt x="729" y="1886"/>
                  </a:cubicBezTo>
                  <a:cubicBezTo>
                    <a:pt x="713" y="1886"/>
                    <a:pt x="706" y="1879"/>
                    <a:pt x="699" y="1872"/>
                  </a:cubicBezTo>
                  <a:cubicBezTo>
                    <a:pt x="686" y="1865"/>
                    <a:pt x="677" y="1858"/>
                    <a:pt x="663" y="185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9"/>
            <p:cNvSpPr/>
            <p:nvPr/>
          </p:nvSpPr>
          <p:spPr>
            <a:xfrm>
              <a:off x="3425654" y="1325101"/>
              <a:ext cx="26987" cy="24863"/>
            </a:xfrm>
            <a:custGeom>
              <a:avLst/>
              <a:gdLst/>
              <a:ahLst/>
              <a:cxnLst/>
              <a:rect l="l" t="t" r="r" b="b"/>
              <a:pathLst>
                <a:path w="1372" h="1264" extrusionOk="0">
                  <a:moveTo>
                    <a:pt x="50" y="0"/>
                  </a:moveTo>
                  <a:cubicBezTo>
                    <a:pt x="35" y="0"/>
                    <a:pt x="21" y="7"/>
                    <a:pt x="14" y="14"/>
                  </a:cubicBezTo>
                  <a:cubicBezTo>
                    <a:pt x="0" y="36"/>
                    <a:pt x="0" y="57"/>
                    <a:pt x="14" y="79"/>
                  </a:cubicBezTo>
                  <a:cubicBezTo>
                    <a:pt x="93" y="156"/>
                    <a:pt x="172" y="242"/>
                    <a:pt x="249" y="321"/>
                  </a:cubicBezTo>
                  <a:cubicBezTo>
                    <a:pt x="335" y="400"/>
                    <a:pt x="413" y="479"/>
                    <a:pt x="499" y="558"/>
                  </a:cubicBezTo>
                  <a:cubicBezTo>
                    <a:pt x="578" y="636"/>
                    <a:pt x="664" y="713"/>
                    <a:pt x="749" y="785"/>
                  </a:cubicBezTo>
                  <a:cubicBezTo>
                    <a:pt x="828" y="864"/>
                    <a:pt x="914" y="936"/>
                    <a:pt x="1000" y="1007"/>
                  </a:cubicBezTo>
                  <a:cubicBezTo>
                    <a:pt x="1085" y="1085"/>
                    <a:pt x="1178" y="1157"/>
                    <a:pt x="1263" y="1228"/>
                  </a:cubicBezTo>
                  <a:cubicBezTo>
                    <a:pt x="1277" y="1236"/>
                    <a:pt x="1286" y="1243"/>
                    <a:pt x="1299" y="1250"/>
                  </a:cubicBezTo>
                  <a:cubicBezTo>
                    <a:pt x="1306" y="1257"/>
                    <a:pt x="1313" y="1264"/>
                    <a:pt x="1329" y="1264"/>
                  </a:cubicBezTo>
                  <a:cubicBezTo>
                    <a:pt x="1335" y="1264"/>
                    <a:pt x="1342" y="1264"/>
                    <a:pt x="1349" y="1257"/>
                  </a:cubicBezTo>
                  <a:cubicBezTo>
                    <a:pt x="1356" y="1257"/>
                    <a:pt x="1356" y="1257"/>
                    <a:pt x="1356" y="1250"/>
                  </a:cubicBezTo>
                  <a:cubicBezTo>
                    <a:pt x="1363" y="1243"/>
                    <a:pt x="1371" y="1236"/>
                    <a:pt x="1371" y="1221"/>
                  </a:cubicBezTo>
                  <a:cubicBezTo>
                    <a:pt x="1371" y="1214"/>
                    <a:pt x="1363" y="1200"/>
                    <a:pt x="1356" y="1193"/>
                  </a:cubicBezTo>
                  <a:cubicBezTo>
                    <a:pt x="1356" y="1185"/>
                    <a:pt x="1349" y="1185"/>
                    <a:pt x="1349" y="1185"/>
                  </a:cubicBezTo>
                  <a:cubicBezTo>
                    <a:pt x="1320" y="1157"/>
                    <a:pt x="1286" y="1135"/>
                    <a:pt x="1257" y="1115"/>
                  </a:cubicBezTo>
                  <a:cubicBezTo>
                    <a:pt x="1200" y="1065"/>
                    <a:pt x="1149" y="1022"/>
                    <a:pt x="1092" y="979"/>
                  </a:cubicBezTo>
                  <a:cubicBezTo>
                    <a:pt x="1006" y="907"/>
                    <a:pt x="921" y="828"/>
                    <a:pt x="835" y="756"/>
                  </a:cubicBezTo>
                  <a:cubicBezTo>
                    <a:pt x="749" y="679"/>
                    <a:pt x="670" y="600"/>
                    <a:pt x="585" y="528"/>
                  </a:cubicBezTo>
                  <a:cubicBezTo>
                    <a:pt x="506" y="450"/>
                    <a:pt x="420" y="371"/>
                    <a:pt x="343" y="294"/>
                  </a:cubicBezTo>
                  <a:cubicBezTo>
                    <a:pt x="264" y="208"/>
                    <a:pt x="185" y="129"/>
                    <a:pt x="107" y="43"/>
                  </a:cubicBezTo>
                  <a:cubicBezTo>
                    <a:pt x="100" y="36"/>
                    <a:pt x="86" y="28"/>
                    <a:pt x="77" y="14"/>
                  </a:cubicBezTo>
                  <a:cubicBezTo>
                    <a:pt x="71" y="7"/>
                    <a:pt x="57" y="0"/>
                    <a:pt x="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9"/>
            <p:cNvSpPr/>
            <p:nvPr/>
          </p:nvSpPr>
          <p:spPr>
            <a:xfrm>
              <a:off x="3413007" y="1340975"/>
              <a:ext cx="27833" cy="10268"/>
            </a:xfrm>
            <a:custGeom>
              <a:avLst/>
              <a:gdLst/>
              <a:ahLst/>
              <a:cxnLst/>
              <a:rect l="l" t="t" r="r" b="b"/>
              <a:pathLst>
                <a:path w="1415" h="522" extrusionOk="0">
                  <a:moveTo>
                    <a:pt x="50" y="1"/>
                  </a:moveTo>
                  <a:cubicBezTo>
                    <a:pt x="35" y="1"/>
                    <a:pt x="14" y="8"/>
                    <a:pt x="8" y="21"/>
                  </a:cubicBezTo>
                  <a:cubicBezTo>
                    <a:pt x="1" y="44"/>
                    <a:pt x="8" y="64"/>
                    <a:pt x="28" y="78"/>
                  </a:cubicBezTo>
                  <a:cubicBezTo>
                    <a:pt x="107" y="129"/>
                    <a:pt x="186" y="164"/>
                    <a:pt x="271" y="206"/>
                  </a:cubicBezTo>
                  <a:cubicBezTo>
                    <a:pt x="357" y="249"/>
                    <a:pt x="443" y="285"/>
                    <a:pt x="529" y="314"/>
                  </a:cubicBezTo>
                  <a:cubicBezTo>
                    <a:pt x="614" y="350"/>
                    <a:pt x="700" y="378"/>
                    <a:pt x="792" y="407"/>
                  </a:cubicBezTo>
                  <a:cubicBezTo>
                    <a:pt x="878" y="429"/>
                    <a:pt x="964" y="450"/>
                    <a:pt x="1056" y="472"/>
                  </a:cubicBezTo>
                  <a:cubicBezTo>
                    <a:pt x="1149" y="493"/>
                    <a:pt x="1243" y="506"/>
                    <a:pt x="1336" y="522"/>
                  </a:cubicBezTo>
                  <a:lnTo>
                    <a:pt x="1372" y="522"/>
                  </a:lnTo>
                  <a:cubicBezTo>
                    <a:pt x="1379" y="522"/>
                    <a:pt x="1392" y="515"/>
                    <a:pt x="1399" y="506"/>
                  </a:cubicBezTo>
                  <a:cubicBezTo>
                    <a:pt x="1406" y="499"/>
                    <a:pt x="1415" y="493"/>
                    <a:pt x="1415" y="479"/>
                  </a:cubicBezTo>
                  <a:cubicBezTo>
                    <a:pt x="1415" y="472"/>
                    <a:pt x="1406" y="457"/>
                    <a:pt x="1399" y="450"/>
                  </a:cubicBezTo>
                  <a:cubicBezTo>
                    <a:pt x="1392" y="443"/>
                    <a:pt x="1379" y="436"/>
                    <a:pt x="1372" y="436"/>
                  </a:cubicBezTo>
                  <a:cubicBezTo>
                    <a:pt x="1349" y="436"/>
                    <a:pt x="1336" y="436"/>
                    <a:pt x="1320" y="429"/>
                  </a:cubicBezTo>
                  <a:cubicBezTo>
                    <a:pt x="1200" y="414"/>
                    <a:pt x="1086" y="393"/>
                    <a:pt x="971" y="364"/>
                  </a:cubicBezTo>
                  <a:cubicBezTo>
                    <a:pt x="849" y="335"/>
                    <a:pt x="736" y="301"/>
                    <a:pt x="621" y="265"/>
                  </a:cubicBezTo>
                  <a:cubicBezTo>
                    <a:pt x="565" y="236"/>
                    <a:pt x="499" y="215"/>
                    <a:pt x="436" y="186"/>
                  </a:cubicBezTo>
                  <a:cubicBezTo>
                    <a:pt x="343" y="150"/>
                    <a:pt x="242" y="100"/>
                    <a:pt x="150" y="50"/>
                  </a:cubicBezTo>
                  <a:cubicBezTo>
                    <a:pt x="121" y="35"/>
                    <a:pt x="93" y="21"/>
                    <a:pt x="71" y="8"/>
                  </a:cubicBezTo>
                  <a:cubicBezTo>
                    <a:pt x="64" y="1"/>
                    <a:pt x="57"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9"/>
            <p:cNvSpPr/>
            <p:nvPr/>
          </p:nvSpPr>
          <p:spPr>
            <a:xfrm>
              <a:off x="3451206" y="1283086"/>
              <a:ext cx="11684" cy="62806"/>
            </a:xfrm>
            <a:custGeom>
              <a:avLst/>
              <a:gdLst/>
              <a:ahLst/>
              <a:cxnLst/>
              <a:rect l="l" t="t" r="r" b="b"/>
              <a:pathLst>
                <a:path w="594" h="3193" extrusionOk="0">
                  <a:moveTo>
                    <a:pt x="50" y="1"/>
                  </a:moveTo>
                  <a:cubicBezTo>
                    <a:pt x="43" y="1"/>
                    <a:pt x="36" y="8"/>
                    <a:pt x="30" y="8"/>
                  </a:cubicBezTo>
                  <a:cubicBezTo>
                    <a:pt x="7" y="22"/>
                    <a:pt x="0" y="51"/>
                    <a:pt x="14" y="64"/>
                  </a:cubicBezTo>
                  <a:cubicBezTo>
                    <a:pt x="122" y="244"/>
                    <a:pt x="208" y="423"/>
                    <a:pt x="278" y="615"/>
                  </a:cubicBezTo>
                  <a:cubicBezTo>
                    <a:pt x="350" y="808"/>
                    <a:pt x="400" y="1007"/>
                    <a:pt x="436" y="1208"/>
                  </a:cubicBezTo>
                  <a:cubicBezTo>
                    <a:pt x="472" y="1415"/>
                    <a:pt x="492" y="1615"/>
                    <a:pt x="501" y="1821"/>
                  </a:cubicBezTo>
                  <a:cubicBezTo>
                    <a:pt x="508" y="2029"/>
                    <a:pt x="501" y="2243"/>
                    <a:pt x="486" y="2450"/>
                  </a:cubicBezTo>
                  <a:cubicBezTo>
                    <a:pt x="465" y="2658"/>
                    <a:pt x="436" y="2858"/>
                    <a:pt x="400" y="3064"/>
                  </a:cubicBezTo>
                  <a:cubicBezTo>
                    <a:pt x="393" y="3086"/>
                    <a:pt x="386" y="3115"/>
                    <a:pt x="379" y="3143"/>
                  </a:cubicBezTo>
                  <a:cubicBezTo>
                    <a:pt x="379" y="3165"/>
                    <a:pt x="386" y="3185"/>
                    <a:pt x="415" y="3192"/>
                  </a:cubicBezTo>
                  <a:lnTo>
                    <a:pt x="422" y="3192"/>
                  </a:lnTo>
                  <a:cubicBezTo>
                    <a:pt x="443" y="3192"/>
                    <a:pt x="465" y="3179"/>
                    <a:pt x="465" y="3165"/>
                  </a:cubicBezTo>
                  <a:cubicBezTo>
                    <a:pt x="508" y="2957"/>
                    <a:pt x="535" y="2743"/>
                    <a:pt x="557" y="2536"/>
                  </a:cubicBezTo>
                  <a:cubicBezTo>
                    <a:pt x="578" y="2322"/>
                    <a:pt x="593" y="2107"/>
                    <a:pt x="587" y="1900"/>
                  </a:cubicBezTo>
                  <a:cubicBezTo>
                    <a:pt x="587" y="1686"/>
                    <a:pt x="564" y="1472"/>
                    <a:pt x="535" y="1264"/>
                  </a:cubicBezTo>
                  <a:cubicBezTo>
                    <a:pt x="501" y="1058"/>
                    <a:pt x="450" y="858"/>
                    <a:pt x="386" y="657"/>
                  </a:cubicBezTo>
                  <a:cubicBezTo>
                    <a:pt x="314" y="465"/>
                    <a:pt x="228" y="272"/>
                    <a:pt x="129" y="94"/>
                  </a:cubicBezTo>
                  <a:cubicBezTo>
                    <a:pt x="115" y="64"/>
                    <a:pt x="100" y="44"/>
                    <a:pt x="86" y="22"/>
                  </a:cubicBezTo>
                  <a:cubicBezTo>
                    <a:pt x="79" y="8"/>
                    <a:pt x="64"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9"/>
            <p:cNvSpPr/>
            <p:nvPr/>
          </p:nvSpPr>
          <p:spPr>
            <a:xfrm>
              <a:off x="3390248" y="1352068"/>
              <a:ext cx="3541" cy="1849"/>
            </a:xfrm>
            <a:custGeom>
              <a:avLst/>
              <a:gdLst/>
              <a:ahLst/>
              <a:cxnLst/>
              <a:rect l="l" t="t" r="r" b="b"/>
              <a:pathLst>
                <a:path w="180" h="94" extrusionOk="0">
                  <a:moveTo>
                    <a:pt x="100" y="1"/>
                  </a:moveTo>
                  <a:cubicBezTo>
                    <a:pt x="78" y="1"/>
                    <a:pt x="64" y="7"/>
                    <a:pt x="50" y="7"/>
                  </a:cubicBezTo>
                  <a:cubicBezTo>
                    <a:pt x="28" y="7"/>
                    <a:pt x="1" y="21"/>
                    <a:pt x="8" y="50"/>
                  </a:cubicBezTo>
                  <a:cubicBezTo>
                    <a:pt x="8" y="71"/>
                    <a:pt x="21" y="93"/>
                    <a:pt x="44" y="93"/>
                  </a:cubicBezTo>
                  <a:lnTo>
                    <a:pt x="50" y="93"/>
                  </a:lnTo>
                  <a:cubicBezTo>
                    <a:pt x="93" y="86"/>
                    <a:pt x="136" y="86"/>
                    <a:pt x="179" y="79"/>
                  </a:cubicBezTo>
                  <a:cubicBezTo>
                    <a:pt x="150" y="50"/>
                    <a:pt x="121" y="28"/>
                    <a:pt x="10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9"/>
            <p:cNvSpPr/>
            <p:nvPr/>
          </p:nvSpPr>
          <p:spPr>
            <a:xfrm>
              <a:off x="3392215" y="1351498"/>
              <a:ext cx="40028" cy="5350"/>
            </a:xfrm>
            <a:custGeom>
              <a:avLst/>
              <a:gdLst/>
              <a:ahLst/>
              <a:cxnLst/>
              <a:rect l="l" t="t" r="r" b="b"/>
              <a:pathLst>
                <a:path w="2035" h="272" extrusionOk="0">
                  <a:moveTo>
                    <a:pt x="550" y="0"/>
                  </a:moveTo>
                  <a:cubicBezTo>
                    <a:pt x="501" y="0"/>
                    <a:pt x="449" y="0"/>
                    <a:pt x="400" y="7"/>
                  </a:cubicBezTo>
                  <a:cubicBezTo>
                    <a:pt x="264" y="7"/>
                    <a:pt x="129" y="14"/>
                    <a:pt x="0" y="30"/>
                  </a:cubicBezTo>
                  <a:cubicBezTo>
                    <a:pt x="21" y="57"/>
                    <a:pt x="50" y="79"/>
                    <a:pt x="79" y="108"/>
                  </a:cubicBezTo>
                  <a:cubicBezTo>
                    <a:pt x="172" y="100"/>
                    <a:pt x="257" y="93"/>
                    <a:pt x="350" y="93"/>
                  </a:cubicBezTo>
                  <a:cubicBezTo>
                    <a:pt x="415" y="93"/>
                    <a:pt x="478" y="86"/>
                    <a:pt x="550" y="86"/>
                  </a:cubicBezTo>
                  <a:cubicBezTo>
                    <a:pt x="614" y="86"/>
                    <a:pt x="679" y="93"/>
                    <a:pt x="749" y="93"/>
                  </a:cubicBezTo>
                  <a:cubicBezTo>
                    <a:pt x="878" y="100"/>
                    <a:pt x="1015" y="108"/>
                    <a:pt x="1150" y="122"/>
                  </a:cubicBezTo>
                  <a:cubicBezTo>
                    <a:pt x="1178" y="122"/>
                    <a:pt x="1214" y="129"/>
                    <a:pt x="1250" y="129"/>
                  </a:cubicBezTo>
                  <a:cubicBezTo>
                    <a:pt x="1263" y="136"/>
                    <a:pt x="1279" y="136"/>
                    <a:pt x="1299" y="136"/>
                  </a:cubicBezTo>
                  <a:lnTo>
                    <a:pt x="1306" y="136"/>
                  </a:lnTo>
                  <a:cubicBezTo>
                    <a:pt x="1315" y="136"/>
                    <a:pt x="1315" y="143"/>
                    <a:pt x="1315" y="143"/>
                  </a:cubicBezTo>
                  <a:lnTo>
                    <a:pt x="1315" y="136"/>
                  </a:lnTo>
                  <a:cubicBezTo>
                    <a:pt x="1322" y="143"/>
                    <a:pt x="1328" y="143"/>
                    <a:pt x="1335" y="143"/>
                  </a:cubicBezTo>
                  <a:cubicBezTo>
                    <a:pt x="1407" y="151"/>
                    <a:pt x="1471" y="165"/>
                    <a:pt x="1536" y="172"/>
                  </a:cubicBezTo>
                  <a:cubicBezTo>
                    <a:pt x="1671" y="201"/>
                    <a:pt x="1800" y="222"/>
                    <a:pt x="1928" y="258"/>
                  </a:cubicBezTo>
                  <a:cubicBezTo>
                    <a:pt x="1942" y="258"/>
                    <a:pt x="1964" y="264"/>
                    <a:pt x="1978" y="271"/>
                  </a:cubicBezTo>
                  <a:lnTo>
                    <a:pt x="1985" y="271"/>
                  </a:lnTo>
                  <a:cubicBezTo>
                    <a:pt x="2007" y="271"/>
                    <a:pt x="2028" y="258"/>
                    <a:pt x="2028" y="237"/>
                  </a:cubicBezTo>
                  <a:cubicBezTo>
                    <a:pt x="2035" y="215"/>
                    <a:pt x="2021" y="194"/>
                    <a:pt x="2000" y="186"/>
                  </a:cubicBezTo>
                  <a:cubicBezTo>
                    <a:pt x="1872" y="151"/>
                    <a:pt x="1735" y="122"/>
                    <a:pt x="1606" y="100"/>
                  </a:cubicBezTo>
                  <a:cubicBezTo>
                    <a:pt x="1471" y="79"/>
                    <a:pt x="1335" y="57"/>
                    <a:pt x="1200" y="43"/>
                  </a:cubicBezTo>
                  <a:cubicBezTo>
                    <a:pt x="1071" y="23"/>
                    <a:pt x="936" y="14"/>
                    <a:pt x="801" y="7"/>
                  </a:cubicBezTo>
                  <a:cubicBezTo>
                    <a:pt x="715" y="7"/>
                    <a:pt x="636" y="0"/>
                    <a:pt x="5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9"/>
            <p:cNvSpPr/>
            <p:nvPr/>
          </p:nvSpPr>
          <p:spPr>
            <a:xfrm>
              <a:off x="3382675" y="1364854"/>
              <a:ext cx="42153" cy="14752"/>
            </a:xfrm>
            <a:custGeom>
              <a:avLst/>
              <a:gdLst/>
              <a:ahLst/>
              <a:cxnLst/>
              <a:rect l="l" t="t" r="r" b="b"/>
              <a:pathLst>
                <a:path w="2143" h="750" extrusionOk="0">
                  <a:moveTo>
                    <a:pt x="1834" y="0"/>
                  </a:moveTo>
                  <a:cubicBezTo>
                    <a:pt x="1714" y="29"/>
                    <a:pt x="1599" y="50"/>
                    <a:pt x="1478" y="86"/>
                  </a:cubicBezTo>
                  <a:cubicBezTo>
                    <a:pt x="1320" y="129"/>
                    <a:pt x="1157" y="178"/>
                    <a:pt x="999" y="228"/>
                  </a:cubicBezTo>
                  <a:cubicBezTo>
                    <a:pt x="842" y="286"/>
                    <a:pt x="686" y="350"/>
                    <a:pt x="528" y="422"/>
                  </a:cubicBezTo>
                  <a:cubicBezTo>
                    <a:pt x="377" y="485"/>
                    <a:pt x="228" y="557"/>
                    <a:pt x="77" y="636"/>
                  </a:cubicBezTo>
                  <a:cubicBezTo>
                    <a:pt x="64" y="650"/>
                    <a:pt x="43" y="657"/>
                    <a:pt x="28" y="672"/>
                  </a:cubicBezTo>
                  <a:cubicBezTo>
                    <a:pt x="7" y="679"/>
                    <a:pt x="0" y="706"/>
                    <a:pt x="14" y="729"/>
                  </a:cubicBezTo>
                  <a:cubicBezTo>
                    <a:pt x="21" y="742"/>
                    <a:pt x="34" y="749"/>
                    <a:pt x="50" y="749"/>
                  </a:cubicBezTo>
                  <a:cubicBezTo>
                    <a:pt x="57" y="749"/>
                    <a:pt x="64" y="742"/>
                    <a:pt x="70" y="742"/>
                  </a:cubicBezTo>
                  <a:cubicBezTo>
                    <a:pt x="214" y="663"/>
                    <a:pt x="364" y="586"/>
                    <a:pt x="514" y="521"/>
                  </a:cubicBezTo>
                  <a:cubicBezTo>
                    <a:pt x="549" y="501"/>
                    <a:pt x="591" y="485"/>
                    <a:pt x="627" y="471"/>
                  </a:cubicBezTo>
                  <a:cubicBezTo>
                    <a:pt x="634" y="465"/>
                    <a:pt x="650" y="465"/>
                    <a:pt x="657" y="458"/>
                  </a:cubicBezTo>
                  <a:lnTo>
                    <a:pt x="663" y="458"/>
                  </a:lnTo>
                  <a:cubicBezTo>
                    <a:pt x="670" y="449"/>
                    <a:pt x="670" y="449"/>
                    <a:pt x="677" y="449"/>
                  </a:cubicBezTo>
                  <a:cubicBezTo>
                    <a:pt x="699" y="442"/>
                    <a:pt x="713" y="429"/>
                    <a:pt x="735" y="422"/>
                  </a:cubicBezTo>
                  <a:cubicBezTo>
                    <a:pt x="814" y="393"/>
                    <a:pt x="891" y="364"/>
                    <a:pt x="970" y="336"/>
                  </a:cubicBezTo>
                  <a:cubicBezTo>
                    <a:pt x="1128" y="278"/>
                    <a:pt x="1286" y="228"/>
                    <a:pt x="1442" y="185"/>
                  </a:cubicBezTo>
                  <a:cubicBezTo>
                    <a:pt x="1599" y="142"/>
                    <a:pt x="1764" y="100"/>
                    <a:pt x="1928" y="72"/>
                  </a:cubicBezTo>
                  <a:cubicBezTo>
                    <a:pt x="1999" y="57"/>
                    <a:pt x="2071" y="43"/>
                    <a:pt x="2143" y="29"/>
                  </a:cubicBezTo>
                  <a:cubicBezTo>
                    <a:pt x="2035" y="29"/>
                    <a:pt x="1935" y="14"/>
                    <a:pt x="1834"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9"/>
            <p:cNvSpPr/>
            <p:nvPr/>
          </p:nvSpPr>
          <p:spPr>
            <a:xfrm>
              <a:off x="3418750" y="1362887"/>
              <a:ext cx="13356" cy="2557"/>
            </a:xfrm>
            <a:custGeom>
              <a:avLst/>
              <a:gdLst/>
              <a:ahLst/>
              <a:cxnLst/>
              <a:rect l="l" t="t" r="r" b="b"/>
              <a:pathLst>
                <a:path w="679" h="130" extrusionOk="0">
                  <a:moveTo>
                    <a:pt x="636" y="1"/>
                  </a:moveTo>
                  <a:cubicBezTo>
                    <a:pt x="471" y="21"/>
                    <a:pt x="300" y="44"/>
                    <a:pt x="137" y="71"/>
                  </a:cubicBezTo>
                  <a:cubicBezTo>
                    <a:pt x="94" y="86"/>
                    <a:pt x="43" y="93"/>
                    <a:pt x="0" y="100"/>
                  </a:cubicBezTo>
                  <a:cubicBezTo>
                    <a:pt x="101" y="114"/>
                    <a:pt x="201" y="129"/>
                    <a:pt x="309" y="129"/>
                  </a:cubicBezTo>
                  <a:lnTo>
                    <a:pt x="336" y="129"/>
                  </a:lnTo>
                  <a:cubicBezTo>
                    <a:pt x="379" y="121"/>
                    <a:pt x="422" y="114"/>
                    <a:pt x="458" y="107"/>
                  </a:cubicBezTo>
                  <a:lnTo>
                    <a:pt x="487" y="107"/>
                  </a:lnTo>
                  <a:cubicBezTo>
                    <a:pt x="494" y="107"/>
                    <a:pt x="507" y="100"/>
                    <a:pt x="514" y="100"/>
                  </a:cubicBezTo>
                  <a:cubicBezTo>
                    <a:pt x="536" y="100"/>
                    <a:pt x="557" y="93"/>
                    <a:pt x="579" y="93"/>
                  </a:cubicBezTo>
                  <a:cubicBezTo>
                    <a:pt x="600" y="93"/>
                    <a:pt x="615" y="86"/>
                    <a:pt x="636" y="86"/>
                  </a:cubicBezTo>
                  <a:cubicBezTo>
                    <a:pt x="658" y="86"/>
                    <a:pt x="679" y="71"/>
                    <a:pt x="679" y="44"/>
                  </a:cubicBezTo>
                  <a:cubicBezTo>
                    <a:pt x="679" y="21"/>
                    <a:pt x="665" y="1"/>
                    <a:pt x="643"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9"/>
            <p:cNvSpPr/>
            <p:nvPr/>
          </p:nvSpPr>
          <p:spPr>
            <a:xfrm>
              <a:off x="3380984" y="1376656"/>
              <a:ext cx="50414" cy="21794"/>
            </a:xfrm>
            <a:custGeom>
              <a:avLst/>
              <a:gdLst/>
              <a:ahLst/>
              <a:cxnLst/>
              <a:rect l="l" t="t" r="r" b="b"/>
              <a:pathLst>
                <a:path w="2563" h="1108" extrusionOk="0">
                  <a:moveTo>
                    <a:pt x="2513" y="0"/>
                  </a:moveTo>
                  <a:cubicBezTo>
                    <a:pt x="2506" y="0"/>
                    <a:pt x="2499" y="0"/>
                    <a:pt x="2492" y="7"/>
                  </a:cubicBezTo>
                  <a:cubicBezTo>
                    <a:pt x="2391" y="57"/>
                    <a:pt x="2292" y="106"/>
                    <a:pt x="2193" y="149"/>
                  </a:cubicBezTo>
                  <a:cubicBezTo>
                    <a:pt x="2134" y="178"/>
                    <a:pt x="2078" y="207"/>
                    <a:pt x="2028" y="235"/>
                  </a:cubicBezTo>
                  <a:cubicBezTo>
                    <a:pt x="1870" y="307"/>
                    <a:pt x="1706" y="379"/>
                    <a:pt x="1550" y="442"/>
                  </a:cubicBezTo>
                  <a:cubicBezTo>
                    <a:pt x="1392" y="514"/>
                    <a:pt x="1234" y="578"/>
                    <a:pt x="1078" y="643"/>
                  </a:cubicBezTo>
                  <a:cubicBezTo>
                    <a:pt x="914" y="706"/>
                    <a:pt x="749" y="771"/>
                    <a:pt x="592" y="828"/>
                  </a:cubicBezTo>
                  <a:cubicBezTo>
                    <a:pt x="429" y="886"/>
                    <a:pt x="264" y="943"/>
                    <a:pt x="100" y="999"/>
                  </a:cubicBezTo>
                  <a:cubicBezTo>
                    <a:pt x="78" y="1006"/>
                    <a:pt x="57" y="1015"/>
                    <a:pt x="35" y="1022"/>
                  </a:cubicBezTo>
                  <a:cubicBezTo>
                    <a:pt x="14" y="1028"/>
                    <a:pt x="0" y="1049"/>
                    <a:pt x="7" y="1071"/>
                  </a:cubicBezTo>
                  <a:cubicBezTo>
                    <a:pt x="14" y="1092"/>
                    <a:pt x="28" y="1107"/>
                    <a:pt x="50" y="1107"/>
                  </a:cubicBezTo>
                  <a:lnTo>
                    <a:pt x="57" y="1107"/>
                  </a:lnTo>
                  <a:cubicBezTo>
                    <a:pt x="228" y="1049"/>
                    <a:pt x="386" y="992"/>
                    <a:pt x="549" y="936"/>
                  </a:cubicBezTo>
                  <a:cubicBezTo>
                    <a:pt x="713" y="871"/>
                    <a:pt x="878" y="814"/>
                    <a:pt x="1043" y="749"/>
                  </a:cubicBezTo>
                  <a:cubicBezTo>
                    <a:pt x="1207" y="686"/>
                    <a:pt x="1372" y="614"/>
                    <a:pt x="1528" y="550"/>
                  </a:cubicBezTo>
                  <a:cubicBezTo>
                    <a:pt x="1685" y="478"/>
                    <a:pt x="1850" y="406"/>
                    <a:pt x="1999" y="336"/>
                  </a:cubicBezTo>
                  <a:lnTo>
                    <a:pt x="2006" y="336"/>
                  </a:lnTo>
                  <a:cubicBezTo>
                    <a:pt x="2085" y="300"/>
                    <a:pt x="2163" y="264"/>
                    <a:pt x="2242" y="221"/>
                  </a:cubicBezTo>
                  <a:cubicBezTo>
                    <a:pt x="2321" y="185"/>
                    <a:pt x="2400" y="149"/>
                    <a:pt x="2477" y="106"/>
                  </a:cubicBezTo>
                  <a:cubicBezTo>
                    <a:pt x="2499" y="99"/>
                    <a:pt x="2520" y="93"/>
                    <a:pt x="2535" y="79"/>
                  </a:cubicBezTo>
                  <a:cubicBezTo>
                    <a:pt x="2556" y="72"/>
                    <a:pt x="2563" y="43"/>
                    <a:pt x="2549" y="21"/>
                  </a:cubicBezTo>
                  <a:cubicBezTo>
                    <a:pt x="2542" y="14"/>
                    <a:pt x="2535" y="7"/>
                    <a:pt x="2528"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9"/>
            <p:cNvSpPr/>
            <p:nvPr/>
          </p:nvSpPr>
          <p:spPr>
            <a:xfrm>
              <a:off x="3421701" y="1336745"/>
              <a:ext cx="55391" cy="51555"/>
            </a:xfrm>
            <a:custGeom>
              <a:avLst/>
              <a:gdLst/>
              <a:ahLst/>
              <a:cxnLst/>
              <a:rect l="l" t="t" r="r" b="b"/>
              <a:pathLst>
                <a:path w="2816" h="2621" extrusionOk="0">
                  <a:moveTo>
                    <a:pt x="1744" y="1"/>
                  </a:moveTo>
                  <a:cubicBezTo>
                    <a:pt x="1210" y="1"/>
                    <a:pt x="779" y="337"/>
                    <a:pt x="443" y="843"/>
                  </a:cubicBezTo>
                  <a:cubicBezTo>
                    <a:pt x="258" y="1150"/>
                    <a:pt x="1" y="1643"/>
                    <a:pt x="87" y="1993"/>
                  </a:cubicBezTo>
                  <a:cubicBezTo>
                    <a:pt x="178" y="2383"/>
                    <a:pt x="594" y="2620"/>
                    <a:pt x="994" y="2620"/>
                  </a:cubicBezTo>
                  <a:cubicBezTo>
                    <a:pt x="1027" y="2620"/>
                    <a:pt x="1060" y="2618"/>
                    <a:pt x="1093" y="2615"/>
                  </a:cubicBezTo>
                  <a:cubicBezTo>
                    <a:pt x="1521" y="2564"/>
                    <a:pt x="1893" y="2300"/>
                    <a:pt x="2200" y="2000"/>
                  </a:cubicBezTo>
                  <a:cubicBezTo>
                    <a:pt x="2407" y="1793"/>
                    <a:pt x="2608" y="1558"/>
                    <a:pt x="2707" y="1287"/>
                  </a:cubicBezTo>
                  <a:cubicBezTo>
                    <a:pt x="2815" y="1008"/>
                    <a:pt x="2815" y="678"/>
                    <a:pt x="2657" y="430"/>
                  </a:cubicBezTo>
                  <a:cubicBezTo>
                    <a:pt x="2493" y="173"/>
                    <a:pt x="2186" y="36"/>
                    <a:pt x="1886" y="8"/>
                  </a:cubicBezTo>
                  <a:cubicBezTo>
                    <a:pt x="1838" y="3"/>
                    <a:pt x="1791" y="1"/>
                    <a:pt x="17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 name="Google Shape;240;p9"/>
          <p:cNvGrpSpPr/>
          <p:nvPr/>
        </p:nvGrpSpPr>
        <p:grpSpPr>
          <a:xfrm>
            <a:off x="-501679" y="-577791"/>
            <a:ext cx="2094812" cy="1797018"/>
            <a:chOff x="3242763" y="3032968"/>
            <a:chExt cx="449637" cy="385709"/>
          </a:xfrm>
        </p:grpSpPr>
        <p:sp>
          <p:nvSpPr>
            <p:cNvPr id="241" name="Google Shape;241;p9"/>
            <p:cNvSpPr/>
            <p:nvPr/>
          </p:nvSpPr>
          <p:spPr>
            <a:xfrm>
              <a:off x="3316938" y="3124158"/>
              <a:ext cx="375461" cy="211177"/>
            </a:xfrm>
            <a:custGeom>
              <a:avLst/>
              <a:gdLst/>
              <a:ahLst/>
              <a:cxnLst/>
              <a:rect l="l" t="t" r="r" b="b"/>
              <a:pathLst>
                <a:path w="19088" h="10736" extrusionOk="0">
                  <a:moveTo>
                    <a:pt x="18555" y="1"/>
                  </a:moveTo>
                  <a:cubicBezTo>
                    <a:pt x="17430" y="1"/>
                    <a:pt x="14656" y="108"/>
                    <a:pt x="11526" y="1039"/>
                  </a:cubicBezTo>
                  <a:cubicBezTo>
                    <a:pt x="7776" y="2153"/>
                    <a:pt x="2727" y="4715"/>
                    <a:pt x="0" y="10578"/>
                  </a:cubicBezTo>
                  <a:lnTo>
                    <a:pt x="334" y="10736"/>
                  </a:lnTo>
                  <a:cubicBezTo>
                    <a:pt x="2999" y="5001"/>
                    <a:pt x="7947" y="2487"/>
                    <a:pt x="11619" y="1395"/>
                  </a:cubicBezTo>
                  <a:cubicBezTo>
                    <a:pt x="14724" y="469"/>
                    <a:pt x="17478" y="365"/>
                    <a:pt x="18569" y="365"/>
                  </a:cubicBezTo>
                  <a:cubicBezTo>
                    <a:pt x="18883" y="365"/>
                    <a:pt x="19059" y="374"/>
                    <a:pt x="19067" y="374"/>
                  </a:cubicBezTo>
                  <a:lnTo>
                    <a:pt x="19088" y="10"/>
                  </a:lnTo>
                  <a:cubicBezTo>
                    <a:pt x="19079" y="10"/>
                    <a:pt x="18891" y="1"/>
                    <a:pt x="185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9"/>
            <p:cNvSpPr/>
            <p:nvPr/>
          </p:nvSpPr>
          <p:spPr>
            <a:xfrm>
              <a:off x="3485195" y="3129096"/>
              <a:ext cx="148922" cy="148174"/>
            </a:xfrm>
            <a:custGeom>
              <a:avLst/>
              <a:gdLst/>
              <a:ahLst/>
              <a:cxnLst/>
              <a:rect l="l" t="t" r="r" b="b"/>
              <a:pathLst>
                <a:path w="7571" h="7533" extrusionOk="0">
                  <a:moveTo>
                    <a:pt x="7570" y="1"/>
                  </a:moveTo>
                  <a:cubicBezTo>
                    <a:pt x="7570" y="1"/>
                    <a:pt x="0" y="4608"/>
                    <a:pt x="2036" y="7114"/>
                  </a:cubicBezTo>
                  <a:cubicBezTo>
                    <a:pt x="2271" y="7404"/>
                    <a:pt x="2526" y="7532"/>
                    <a:pt x="2792" y="7532"/>
                  </a:cubicBezTo>
                  <a:cubicBezTo>
                    <a:pt x="4832" y="7532"/>
                    <a:pt x="7570" y="1"/>
                    <a:pt x="7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9"/>
            <p:cNvSpPr/>
            <p:nvPr/>
          </p:nvSpPr>
          <p:spPr>
            <a:xfrm>
              <a:off x="3449376" y="3032968"/>
              <a:ext cx="195697" cy="102048"/>
            </a:xfrm>
            <a:custGeom>
              <a:avLst/>
              <a:gdLst/>
              <a:ahLst/>
              <a:cxnLst/>
              <a:rect l="l" t="t" r="r" b="b"/>
              <a:pathLst>
                <a:path w="9949" h="5188" extrusionOk="0">
                  <a:moveTo>
                    <a:pt x="3390" y="1"/>
                  </a:moveTo>
                  <a:cubicBezTo>
                    <a:pt x="2971" y="1"/>
                    <a:pt x="2591" y="139"/>
                    <a:pt x="2272" y="461"/>
                  </a:cubicBezTo>
                  <a:cubicBezTo>
                    <a:pt x="1" y="2761"/>
                    <a:pt x="9948" y="5188"/>
                    <a:pt x="9948" y="5188"/>
                  </a:cubicBezTo>
                  <a:cubicBezTo>
                    <a:pt x="9948" y="5188"/>
                    <a:pt x="5954" y="1"/>
                    <a:pt x="33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9"/>
            <p:cNvSpPr/>
            <p:nvPr/>
          </p:nvSpPr>
          <p:spPr>
            <a:xfrm>
              <a:off x="3414383" y="3162948"/>
              <a:ext cx="100120" cy="152442"/>
            </a:xfrm>
            <a:custGeom>
              <a:avLst/>
              <a:gdLst/>
              <a:ahLst/>
              <a:cxnLst/>
              <a:rect l="l" t="t" r="r" b="b"/>
              <a:pathLst>
                <a:path w="5090" h="7750" extrusionOk="0">
                  <a:moveTo>
                    <a:pt x="4736" y="1"/>
                  </a:moveTo>
                  <a:cubicBezTo>
                    <a:pt x="4736" y="1"/>
                    <a:pt x="1" y="6100"/>
                    <a:pt x="2572" y="7585"/>
                  </a:cubicBezTo>
                  <a:cubicBezTo>
                    <a:pt x="2767" y="7697"/>
                    <a:pt x="2945" y="7749"/>
                    <a:pt x="3107" y="7749"/>
                  </a:cubicBezTo>
                  <a:cubicBezTo>
                    <a:pt x="5089" y="7749"/>
                    <a:pt x="4736" y="1"/>
                    <a:pt x="47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9"/>
            <p:cNvSpPr/>
            <p:nvPr/>
          </p:nvSpPr>
          <p:spPr>
            <a:xfrm>
              <a:off x="3375220" y="3196662"/>
              <a:ext cx="71697" cy="127914"/>
            </a:xfrm>
            <a:custGeom>
              <a:avLst/>
              <a:gdLst/>
              <a:ahLst/>
              <a:cxnLst/>
              <a:rect l="l" t="t" r="r" b="b"/>
              <a:pathLst>
                <a:path w="3645" h="6503" extrusionOk="0">
                  <a:moveTo>
                    <a:pt x="3413" y="1"/>
                  </a:moveTo>
                  <a:lnTo>
                    <a:pt x="3413" y="1"/>
                  </a:lnTo>
                  <a:cubicBezTo>
                    <a:pt x="3413" y="1"/>
                    <a:pt x="0" y="5336"/>
                    <a:pt x="1843" y="6400"/>
                  </a:cubicBezTo>
                  <a:cubicBezTo>
                    <a:pt x="1964" y="6470"/>
                    <a:pt x="2076" y="6503"/>
                    <a:pt x="2180" y="6503"/>
                  </a:cubicBezTo>
                  <a:cubicBezTo>
                    <a:pt x="3644" y="6503"/>
                    <a:pt x="3413" y="1"/>
                    <a:pt x="34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9"/>
            <p:cNvSpPr/>
            <p:nvPr/>
          </p:nvSpPr>
          <p:spPr>
            <a:xfrm>
              <a:off x="3321423" y="3233071"/>
              <a:ext cx="71697" cy="127776"/>
            </a:xfrm>
            <a:custGeom>
              <a:avLst/>
              <a:gdLst/>
              <a:ahLst/>
              <a:cxnLst/>
              <a:rect l="l" t="t" r="r" b="b"/>
              <a:pathLst>
                <a:path w="3645" h="6496" extrusionOk="0">
                  <a:moveTo>
                    <a:pt x="3421" y="1"/>
                  </a:moveTo>
                  <a:cubicBezTo>
                    <a:pt x="3421" y="1"/>
                    <a:pt x="0" y="5334"/>
                    <a:pt x="1842" y="6392"/>
                  </a:cubicBezTo>
                  <a:cubicBezTo>
                    <a:pt x="1965" y="6463"/>
                    <a:pt x="2078" y="6496"/>
                    <a:pt x="2182" y="6496"/>
                  </a:cubicBezTo>
                  <a:cubicBezTo>
                    <a:pt x="3645" y="6496"/>
                    <a:pt x="3421" y="1"/>
                    <a:pt x="34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9"/>
            <p:cNvSpPr/>
            <p:nvPr/>
          </p:nvSpPr>
          <p:spPr>
            <a:xfrm>
              <a:off x="3242763" y="3254826"/>
              <a:ext cx="123213" cy="69612"/>
            </a:xfrm>
            <a:custGeom>
              <a:avLst/>
              <a:gdLst/>
              <a:ahLst/>
              <a:cxnLst/>
              <a:rect l="l" t="t" r="r" b="b"/>
              <a:pathLst>
                <a:path w="6264" h="3539" extrusionOk="0">
                  <a:moveTo>
                    <a:pt x="6263" y="0"/>
                  </a:moveTo>
                  <a:cubicBezTo>
                    <a:pt x="6263" y="0"/>
                    <a:pt x="1" y="958"/>
                    <a:pt x="420" y="3042"/>
                  </a:cubicBezTo>
                  <a:cubicBezTo>
                    <a:pt x="492" y="3393"/>
                    <a:pt x="705" y="3539"/>
                    <a:pt x="1011" y="3539"/>
                  </a:cubicBezTo>
                  <a:cubicBezTo>
                    <a:pt x="2517" y="3539"/>
                    <a:pt x="6263" y="0"/>
                    <a:pt x="62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9"/>
            <p:cNvSpPr/>
            <p:nvPr/>
          </p:nvSpPr>
          <p:spPr>
            <a:xfrm>
              <a:off x="3309051" y="3150418"/>
              <a:ext cx="155216" cy="40815"/>
            </a:xfrm>
            <a:custGeom>
              <a:avLst/>
              <a:gdLst/>
              <a:ahLst/>
              <a:cxnLst/>
              <a:rect l="l" t="t" r="r" b="b"/>
              <a:pathLst>
                <a:path w="7891" h="2075" extrusionOk="0">
                  <a:moveTo>
                    <a:pt x="2247" y="0"/>
                  </a:moveTo>
                  <a:cubicBezTo>
                    <a:pt x="1311" y="0"/>
                    <a:pt x="564" y="238"/>
                    <a:pt x="322" y="910"/>
                  </a:cubicBezTo>
                  <a:cubicBezTo>
                    <a:pt x="0" y="1802"/>
                    <a:pt x="1067" y="2075"/>
                    <a:pt x="2494" y="2075"/>
                  </a:cubicBezTo>
                  <a:cubicBezTo>
                    <a:pt x="4744" y="2075"/>
                    <a:pt x="7891" y="1395"/>
                    <a:pt x="7891" y="1395"/>
                  </a:cubicBezTo>
                  <a:cubicBezTo>
                    <a:pt x="7891" y="1395"/>
                    <a:pt x="4514" y="0"/>
                    <a:pt x="22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9"/>
            <p:cNvSpPr/>
            <p:nvPr/>
          </p:nvSpPr>
          <p:spPr>
            <a:xfrm>
              <a:off x="3262157" y="3202740"/>
              <a:ext cx="134680" cy="35465"/>
            </a:xfrm>
            <a:custGeom>
              <a:avLst/>
              <a:gdLst/>
              <a:ahLst/>
              <a:cxnLst/>
              <a:rect l="l" t="t" r="r" b="b"/>
              <a:pathLst>
                <a:path w="6847" h="1803" extrusionOk="0">
                  <a:moveTo>
                    <a:pt x="1950" y="1"/>
                  </a:moveTo>
                  <a:cubicBezTo>
                    <a:pt x="1137" y="1"/>
                    <a:pt x="489" y="207"/>
                    <a:pt x="278" y="792"/>
                  </a:cubicBezTo>
                  <a:cubicBezTo>
                    <a:pt x="0" y="1565"/>
                    <a:pt x="927" y="1802"/>
                    <a:pt x="2166" y="1802"/>
                  </a:cubicBezTo>
                  <a:cubicBezTo>
                    <a:pt x="4119" y="1802"/>
                    <a:pt x="6847" y="1214"/>
                    <a:pt x="6847" y="1214"/>
                  </a:cubicBezTo>
                  <a:cubicBezTo>
                    <a:pt x="6847" y="1214"/>
                    <a:pt x="3918" y="1"/>
                    <a:pt x="19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9"/>
            <p:cNvSpPr/>
            <p:nvPr/>
          </p:nvSpPr>
          <p:spPr>
            <a:xfrm>
              <a:off x="3378977" y="3090798"/>
              <a:ext cx="190366" cy="53542"/>
            </a:xfrm>
            <a:custGeom>
              <a:avLst/>
              <a:gdLst/>
              <a:ahLst/>
              <a:cxnLst/>
              <a:rect l="l" t="t" r="r" b="b"/>
              <a:pathLst>
                <a:path w="9678" h="2722" extrusionOk="0">
                  <a:moveTo>
                    <a:pt x="2554" y="1"/>
                  </a:moveTo>
                  <a:cubicBezTo>
                    <a:pt x="1773" y="1"/>
                    <a:pt x="1150" y="227"/>
                    <a:pt x="845" y="813"/>
                  </a:cubicBezTo>
                  <a:cubicBezTo>
                    <a:pt x="0" y="2420"/>
                    <a:pt x="3662" y="2721"/>
                    <a:pt x="6527" y="2721"/>
                  </a:cubicBezTo>
                  <a:cubicBezTo>
                    <a:pt x="8246" y="2721"/>
                    <a:pt x="9678" y="2613"/>
                    <a:pt x="9678" y="2613"/>
                  </a:cubicBezTo>
                  <a:cubicBezTo>
                    <a:pt x="9678" y="2613"/>
                    <a:pt x="5207" y="1"/>
                    <a:pt x="2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9"/>
            <p:cNvSpPr/>
            <p:nvPr/>
          </p:nvSpPr>
          <p:spPr>
            <a:xfrm>
              <a:off x="3255233" y="3297392"/>
              <a:ext cx="85584" cy="121285"/>
            </a:xfrm>
            <a:custGeom>
              <a:avLst/>
              <a:gdLst/>
              <a:ahLst/>
              <a:cxnLst/>
              <a:rect l="l" t="t" r="r" b="b"/>
              <a:pathLst>
                <a:path w="4351" h="6166" extrusionOk="0">
                  <a:moveTo>
                    <a:pt x="4351" y="1"/>
                  </a:moveTo>
                  <a:cubicBezTo>
                    <a:pt x="4350" y="1"/>
                    <a:pt x="1" y="4606"/>
                    <a:pt x="1615" y="5992"/>
                  </a:cubicBezTo>
                  <a:cubicBezTo>
                    <a:pt x="1753" y="6111"/>
                    <a:pt x="1888" y="6166"/>
                    <a:pt x="2018" y="6166"/>
                  </a:cubicBezTo>
                  <a:cubicBezTo>
                    <a:pt x="3408" y="6166"/>
                    <a:pt x="4350" y="1"/>
                    <a:pt x="43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2" name="Google Shape;252;p9"/>
          <p:cNvSpPr/>
          <p:nvPr/>
        </p:nvSpPr>
        <p:spPr>
          <a:xfrm>
            <a:off x="1243453" y="4797553"/>
            <a:ext cx="963937" cy="521468"/>
          </a:xfrm>
          <a:custGeom>
            <a:avLst/>
            <a:gdLst/>
            <a:ahLst/>
            <a:cxnLst/>
            <a:rect l="l" t="t" r="r" b="b"/>
            <a:pathLst>
              <a:path w="29687" h="16060" extrusionOk="0">
                <a:moveTo>
                  <a:pt x="14479" y="1"/>
                </a:moveTo>
                <a:cubicBezTo>
                  <a:pt x="14224" y="1"/>
                  <a:pt x="13960" y="14"/>
                  <a:pt x="13698" y="41"/>
                </a:cubicBezTo>
                <a:cubicBezTo>
                  <a:pt x="12090" y="204"/>
                  <a:pt x="10577" y="625"/>
                  <a:pt x="9269" y="1611"/>
                </a:cubicBezTo>
                <a:cubicBezTo>
                  <a:pt x="8306" y="2339"/>
                  <a:pt x="7699" y="3275"/>
                  <a:pt x="7692" y="4531"/>
                </a:cubicBezTo>
                <a:cubicBezTo>
                  <a:pt x="7692" y="4590"/>
                  <a:pt x="7699" y="4653"/>
                  <a:pt x="7692" y="4718"/>
                </a:cubicBezTo>
                <a:cubicBezTo>
                  <a:pt x="7671" y="4844"/>
                  <a:pt x="7617" y="4909"/>
                  <a:pt x="7547" y="4909"/>
                </a:cubicBezTo>
                <a:cubicBezTo>
                  <a:pt x="7502" y="4909"/>
                  <a:pt x="7449" y="4881"/>
                  <a:pt x="7392" y="4824"/>
                </a:cubicBezTo>
                <a:cubicBezTo>
                  <a:pt x="6935" y="4339"/>
                  <a:pt x="6342" y="4240"/>
                  <a:pt x="5735" y="4211"/>
                </a:cubicBezTo>
                <a:cubicBezTo>
                  <a:pt x="5626" y="4206"/>
                  <a:pt x="5517" y="4203"/>
                  <a:pt x="5410" y="4203"/>
                </a:cubicBezTo>
                <a:cubicBezTo>
                  <a:pt x="3997" y="4203"/>
                  <a:pt x="2721" y="4642"/>
                  <a:pt x="1586" y="5532"/>
                </a:cubicBezTo>
                <a:cubicBezTo>
                  <a:pt x="1015" y="5981"/>
                  <a:pt x="607" y="6561"/>
                  <a:pt x="372" y="7246"/>
                </a:cubicBezTo>
                <a:cubicBezTo>
                  <a:pt x="43" y="8202"/>
                  <a:pt x="0" y="9174"/>
                  <a:pt x="436" y="10117"/>
                </a:cubicBezTo>
                <a:cubicBezTo>
                  <a:pt x="859" y="11033"/>
                  <a:pt x="1601" y="11526"/>
                  <a:pt x="2464" y="11526"/>
                </a:cubicBezTo>
                <a:cubicBezTo>
                  <a:pt x="2797" y="11526"/>
                  <a:pt x="3149" y="11453"/>
                  <a:pt x="3507" y="11301"/>
                </a:cubicBezTo>
                <a:cubicBezTo>
                  <a:pt x="3642" y="11245"/>
                  <a:pt x="3771" y="11166"/>
                  <a:pt x="3906" y="11116"/>
                </a:cubicBezTo>
                <a:cubicBezTo>
                  <a:pt x="3964" y="11096"/>
                  <a:pt x="4016" y="11085"/>
                  <a:pt x="4061" y="11085"/>
                </a:cubicBezTo>
                <a:cubicBezTo>
                  <a:pt x="4190" y="11085"/>
                  <a:pt x="4266" y="11171"/>
                  <a:pt x="4271" y="11366"/>
                </a:cubicBezTo>
                <a:cubicBezTo>
                  <a:pt x="4307" y="12329"/>
                  <a:pt x="4813" y="13058"/>
                  <a:pt x="5499" y="13673"/>
                </a:cubicBezTo>
                <a:cubicBezTo>
                  <a:pt x="6335" y="14429"/>
                  <a:pt x="7314" y="14943"/>
                  <a:pt x="8412" y="15180"/>
                </a:cubicBezTo>
                <a:cubicBezTo>
                  <a:pt x="8784" y="15256"/>
                  <a:pt x="9154" y="15298"/>
                  <a:pt x="9522" y="15298"/>
                </a:cubicBezTo>
                <a:cubicBezTo>
                  <a:pt x="10045" y="15298"/>
                  <a:pt x="10562" y="15214"/>
                  <a:pt x="11069" y="15029"/>
                </a:cubicBezTo>
                <a:cubicBezTo>
                  <a:pt x="11447" y="14893"/>
                  <a:pt x="11862" y="14780"/>
                  <a:pt x="11977" y="14266"/>
                </a:cubicBezTo>
                <a:cubicBezTo>
                  <a:pt x="11996" y="14177"/>
                  <a:pt x="12042" y="14142"/>
                  <a:pt x="12096" y="14142"/>
                </a:cubicBezTo>
                <a:cubicBezTo>
                  <a:pt x="12167" y="14142"/>
                  <a:pt x="12252" y="14203"/>
                  <a:pt x="12304" y="14280"/>
                </a:cubicBezTo>
                <a:cubicBezTo>
                  <a:pt x="12877" y="15130"/>
                  <a:pt x="13741" y="15536"/>
                  <a:pt x="14676" y="15793"/>
                </a:cubicBezTo>
                <a:cubicBezTo>
                  <a:pt x="15333" y="15975"/>
                  <a:pt x="15965" y="16060"/>
                  <a:pt x="16577" y="16060"/>
                </a:cubicBezTo>
                <a:cubicBezTo>
                  <a:pt x="18421" y="16060"/>
                  <a:pt x="20073" y="15285"/>
                  <a:pt x="21595" y="14030"/>
                </a:cubicBezTo>
                <a:cubicBezTo>
                  <a:pt x="22274" y="13473"/>
                  <a:pt x="22617" y="12773"/>
                  <a:pt x="22346" y="11867"/>
                </a:cubicBezTo>
                <a:cubicBezTo>
                  <a:pt x="22317" y="11766"/>
                  <a:pt x="22267" y="11666"/>
                  <a:pt x="22367" y="11581"/>
                </a:cubicBezTo>
                <a:cubicBezTo>
                  <a:pt x="22406" y="11547"/>
                  <a:pt x="22443" y="11535"/>
                  <a:pt x="22478" y="11535"/>
                </a:cubicBezTo>
                <a:cubicBezTo>
                  <a:pt x="22556" y="11535"/>
                  <a:pt x="22626" y="11600"/>
                  <a:pt x="22696" y="11644"/>
                </a:cubicBezTo>
                <a:cubicBezTo>
                  <a:pt x="23661" y="12247"/>
                  <a:pt x="24724" y="12499"/>
                  <a:pt x="25839" y="12499"/>
                </a:cubicBezTo>
                <a:cubicBezTo>
                  <a:pt x="25929" y="12499"/>
                  <a:pt x="26018" y="12497"/>
                  <a:pt x="26108" y="12494"/>
                </a:cubicBezTo>
                <a:cubicBezTo>
                  <a:pt x="28101" y="12415"/>
                  <a:pt x="29687" y="10701"/>
                  <a:pt x="29551" y="8789"/>
                </a:cubicBezTo>
                <a:cubicBezTo>
                  <a:pt x="29466" y="7603"/>
                  <a:pt x="28665" y="6838"/>
                  <a:pt x="27522" y="6838"/>
                </a:cubicBezTo>
                <a:cubicBezTo>
                  <a:pt x="27023" y="6838"/>
                  <a:pt x="27023" y="6838"/>
                  <a:pt x="27080" y="6339"/>
                </a:cubicBezTo>
                <a:cubicBezTo>
                  <a:pt x="27251" y="4896"/>
                  <a:pt x="26523" y="3746"/>
                  <a:pt x="25152" y="3275"/>
                </a:cubicBezTo>
                <a:cubicBezTo>
                  <a:pt x="24788" y="3152"/>
                  <a:pt x="24423" y="3098"/>
                  <a:pt x="24058" y="3098"/>
                </a:cubicBezTo>
                <a:cubicBezTo>
                  <a:pt x="23641" y="3098"/>
                  <a:pt x="23224" y="3168"/>
                  <a:pt x="22809" y="3282"/>
                </a:cubicBezTo>
                <a:cubicBezTo>
                  <a:pt x="22380" y="3397"/>
                  <a:pt x="22017" y="3611"/>
                  <a:pt x="21738" y="3990"/>
                </a:cubicBezTo>
                <a:cubicBezTo>
                  <a:pt x="21598" y="4175"/>
                  <a:pt x="21507" y="4268"/>
                  <a:pt x="21419" y="4268"/>
                </a:cubicBezTo>
                <a:cubicBezTo>
                  <a:pt x="21328" y="4268"/>
                  <a:pt x="21241" y="4168"/>
                  <a:pt x="21110" y="3967"/>
                </a:cubicBezTo>
                <a:cubicBezTo>
                  <a:pt x="20702" y="3361"/>
                  <a:pt x="20253" y="2790"/>
                  <a:pt x="19760" y="2247"/>
                </a:cubicBezTo>
                <a:cubicBezTo>
                  <a:pt x="18582" y="954"/>
                  <a:pt x="17119" y="240"/>
                  <a:pt x="15297" y="48"/>
                </a:cubicBezTo>
                <a:cubicBezTo>
                  <a:pt x="15044" y="17"/>
                  <a:pt x="14767" y="1"/>
                  <a:pt x="14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53" name="Google Shape;253;p9"/>
          <p:cNvSpPr/>
          <p:nvPr/>
        </p:nvSpPr>
        <p:spPr>
          <a:xfrm rot="10800000" flipH="1">
            <a:off x="7745798" y="-93107"/>
            <a:ext cx="1765644" cy="996309"/>
          </a:xfrm>
          <a:custGeom>
            <a:avLst/>
            <a:gdLst/>
            <a:ahLst/>
            <a:cxnLst/>
            <a:rect l="l" t="t" r="r" b="b"/>
            <a:pathLst>
              <a:path w="33464" h="18882" extrusionOk="0">
                <a:moveTo>
                  <a:pt x="16041" y="207"/>
                </a:moveTo>
                <a:cubicBezTo>
                  <a:pt x="16835" y="207"/>
                  <a:pt x="17616" y="397"/>
                  <a:pt x="18316" y="771"/>
                </a:cubicBezTo>
                <a:cubicBezTo>
                  <a:pt x="19067" y="1177"/>
                  <a:pt x="19516" y="1872"/>
                  <a:pt x="19881" y="2485"/>
                </a:cubicBezTo>
                <a:cubicBezTo>
                  <a:pt x="20267" y="3148"/>
                  <a:pt x="20524" y="3870"/>
                  <a:pt x="20738" y="4492"/>
                </a:cubicBezTo>
                <a:cubicBezTo>
                  <a:pt x="20838" y="4777"/>
                  <a:pt x="20966" y="4927"/>
                  <a:pt x="21131" y="4948"/>
                </a:cubicBezTo>
                <a:cubicBezTo>
                  <a:pt x="21145" y="4950"/>
                  <a:pt x="21159" y="4951"/>
                  <a:pt x="21173" y="4951"/>
                </a:cubicBezTo>
                <a:cubicBezTo>
                  <a:pt x="21323" y="4951"/>
                  <a:pt x="21474" y="4841"/>
                  <a:pt x="21631" y="4614"/>
                </a:cubicBezTo>
                <a:cubicBezTo>
                  <a:pt x="21730" y="4470"/>
                  <a:pt x="21809" y="4321"/>
                  <a:pt x="21888" y="4177"/>
                </a:cubicBezTo>
                <a:cubicBezTo>
                  <a:pt x="21945" y="4077"/>
                  <a:pt x="22001" y="3978"/>
                  <a:pt x="22060" y="3877"/>
                </a:cubicBezTo>
                <a:cubicBezTo>
                  <a:pt x="22452" y="3250"/>
                  <a:pt x="22916" y="2771"/>
                  <a:pt x="23474" y="2420"/>
                </a:cubicBezTo>
                <a:cubicBezTo>
                  <a:pt x="23904" y="2154"/>
                  <a:pt x="24315" y="2021"/>
                  <a:pt x="24711" y="2021"/>
                </a:cubicBezTo>
                <a:cubicBezTo>
                  <a:pt x="25229" y="2021"/>
                  <a:pt x="25720" y="2249"/>
                  <a:pt x="26193" y="2706"/>
                </a:cubicBezTo>
                <a:cubicBezTo>
                  <a:pt x="26593" y="3092"/>
                  <a:pt x="26886" y="3549"/>
                  <a:pt x="27064" y="4070"/>
                </a:cubicBezTo>
                <a:cubicBezTo>
                  <a:pt x="27400" y="5034"/>
                  <a:pt x="27743" y="6035"/>
                  <a:pt x="27736" y="7099"/>
                </a:cubicBezTo>
                <a:cubicBezTo>
                  <a:pt x="27736" y="7370"/>
                  <a:pt x="27792" y="7541"/>
                  <a:pt x="27921" y="7627"/>
                </a:cubicBezTo>
                <a:cubicBezTo>
                  <a:pt x="27982" y="7667"/>
                  <a:pt x="28052" y="7687"/>
                  <a:pt x="28133" y="7687"/>
                </a:cubicBezTo>
                <a:cubicBezTo>
                  <a:pt x="28224" y="7687"/>
                  <a:pt x="28329" y="7662"/>
                  <a:pt x="28451" y="7613"/>
                </a:cubicBezTo>
                <a:cubicBezTo>
                  <a:pt x="28879" y="7431"/>
                  <a:pt x="29290" y="7355"/>
                  <a:pt x="29679" y="7355"/>
                </a:cubicBezTo>
                <a:cubicBezTo>
                  <a:pt x="30685" y="7355"/>
                  <a:pt x="31552" y="7861"/>
                  <a:pt x="32242" y="8355"/>
                </a:cubicBezTo>
                <a:cubicBezTo>
                  <a:pt x="32934" y="8847"/>
                  <a:pt x="33249" y="9562"/>
                  <a:pt x="33121" y="10362"/>
                </a:cubicBezTo>
                <a:cubicBezTo>
                  <a:pt x="32999" y="11091"/>
                  <a:pt x="32521" y="11562"/>
                  <a:pt x="31563" y="11889"/>
                </a:cubicBezTo>
                <a:cubicBezTo>
                  <a:pt x="31135" y="12038"/>
                  <a:pt x="30699" y="12084"/>
                  <a:pt x="30194" y="12084"/>
                </a:cubicBezTo>
                <a:cubicBezTo>
                  <a:pt x="30017" y="12084"/>
                  <a:pt x="29832" y="12078"/>
                  <a:pt x="29635" y="12069"/>
                </a:cubicBezTo>
                <a:cubicBezTo>
                  <a:pt x="28164" y="11898"/>
                  <a:pt x="26807" y="11411"/>
                  <a:pt x="25715" y="10662"/>
                </a:cubicBezTo>
                <a:cubicBezTo>
                  <a:pt x="25686" y="10647"/>
                  <a:pt x="25666" y="10626"/>
                  <a:pt x="25636" y="10604"/>
                </a:cubicBezTo>
                <a:cubicBezTo>
                  <a:pt x="25554" y="10539"/>
                  <a:pt x="25437" y="10450"/>
                  <a:pt x="25307" y="10450"/>
                </a:cubicBezTo>
                <a:cubicBezTo>
                  <a:pt x="25223" y="10450"/>
                  <a:pt x="25133" y="10487"/>
                  <a:pt x="25043" y="10590"/>
                </a:cubicBezTo>
                <a:cubicBezTo>
                  <a:pt x="24901" y="10761"/>
                  <a:pt x="25001" y="10940"/>
                  <a:pt x="25066" y="11068"/>
                </a:cubicBezTo>
                <a:cubicBezTo>
                  <a:pt x="25086" y="11104"/>
                  <a:pt x="25109" y="11140"/>
                  <a:pt x="25115" y="11176"/>
                </a:cubicBezTo>
                <a:cubicBezTo>
                  <a:pt x="25729" y="12669"/>
                  <a:pt x="25880" y="14169"/>
                  <a:pt x="25564" y="15646"/>
                </a:cubicBezTo>
                <a:cubicBezTo>
                  <a:pt x="25316" y="16817"/>
                  <a:pt x="24622" y="17660"/>
                  <a:pt x="23523" y="18153"/>
                </a:cubicBezTo>
                <a:cubicBezTo>
                  <a:pt x="22746" y="18500"/>
                  <a:pt x="21963" y="18674"/>
                  <a:pt x="21166" y="18674"/>
                </a:cubicBezTo>
                <a:cubicBezTo>
                  <a:pt x="20112" y="18674"/>
                  <a:pt x="19033" y="18369"/>
                  <a:pt x="17910" y="17759"/>
                </a:cubicBezTo>
                <a:cubicBezTo>
                  <a:pt x="17024" y="17281"/>
                  <a:pt x="16210" y="16568"/>
                  <a:pt x="15353" y="15524"/>
                </a:cubicBezTo>
                <a:cubicBezTo>
                  <a:pt x="15274" y="15418"/>
                  <a:pt x="15189" y="15317"/>
                  <a:pt x="15110" y="15211"/>
                </a:cubicBezTo>
                <a:cubicBezTo>
                  <a:pt x="15004" y="15068"/>
                  <a:pt x="14889" y="14918"/>
                  <a:pt x="14767" y="14782"/>
                </a:cubicBezTo>
                <a:cubicBezTo>
                  <a:pt x="14446" y="14410"/>
                  <a:pt x="14196" y="14225"/>
                  <a:pt x="13919" y="14225"/>
                </a:cubicBezTo>
                <a:cubicBezTo>
                  <a:pt x="13689" y="14225"/>
                  <a:pt x="13447" y="14347"/>
                  <a:pt x="13132" y="14582"/>
                </a:cubicBezTo>
                <a:cubicBezTo>
                  <a:pt x="13003" y="14683"/>
                  <a:pt x="12875" y="14789"/>
                  <a:pt x="12753" y="14889"/>
                </a:cubicBezTo>
                <a:cubicBezTo>
                  <a:pt x="12618" y="15010"/>
                  <a:pt x="12469" y="15132"/>
                  <a:pt x="12318" y="15240"/>
                </a:cubicBezTo>
                <a:cubicBezTo>
                  <a:pt x="11165" y="16068"/>
                  <a:pt x="9966" y="16482"/>
                  <a:pt x="8739" y="16482"/>
                </a:cubicBezTo>
                <a:cubicBezTo>
                  <a:pt x="8158" y="16482"/>
                  <a:pt x="7570" y="16389"/>
                  <a:pt x="6977" y="16203"/>
                </a:cubicBezTo>
                <a:cubicBezTo>
                  <a:pt x="5683" y="15788"/>
                  <a:pt x="4621" y="14839"/>
                  <a:pt x="4055" y="13589"/>
                </a:cubicBezTo>
                <a:cubicBezTo>
                  <a:pt x="3478" y="12304"/>
                  <a:pt x="3478" y="10818"/>
                  <a:pt x="4055" y="9526"/>
                </a:cubicBezTo>
                <a:cubicBezTo>
                  <a:pt x="4249" y="9104"/>
                  <a:pt x="4341" y="8890"/>
                  <a:pt x="4249" y="8741"/>
                </a:cubicBezTo>
                <a:cubicBezTo>
                  <a:pt x="4156" y="8583"/>
                  <a:pt x="3920" y="8569"/>
                  <a:pt x="3491" y="8540"/>
                </a:cubicBezTo>
                <a:cubicBezTo>
                  <a:pt x="2413" y="8461"/>
                  <a:pt x="1599" y="8084"/>
                  <a:pt x="993" y="7370"/>
                </a:cubicBezTo>
                <a:cubicBezTo>
                  <a:pt x="278" y="6520"/>
                  <a:pt x="221" y="5505"/>
                  <a:pt x="842" y="4578"/>
                </a:cubicBezTo>
                <a:cubicBezTo>
                  <a:pt x="1013" y="4321"/>
                  <a:pt x="1243" y="4057"/>
                  <a:pt x="1514" y="3807"/>
                </a:cubicBezTo>
                <a:cubicBezTo>
                  <a:pt x="2708" y="2720"/>
                  <a:pt x="4312" y="2171"/>
                  <a:pt x="5914" y="2171"/>
                </a:cubicBezTo>
                <a:cubicBezTo>
                  <a:pt x="7398" y="2171"/>
                  <a:pt x="8880" y="2641"/>
                  <a:pt x="10033" y="3592"/>
                </a:cubicBezTo>
                <a:cubicBezTo>
                  <a:pt x="10083" y="3635"/>
                  <a:pt x="10133" y="3678"/>
                  <a:pt x="10175" y="3728"/>
                </a:cubicBezTo>
                <a:cubicBezTo>
                  <a:pt x="10261" y="3800"/>
                  <a:pt x="10340" y="3877"/>
                  <a:pt x="10433" y="3942"/>
                </a:cubicBezTo>
                <a:cubicBezTo>
                  <a:pt x="10539" y="4009"/>
                  <a:pt x="10673" y="4081"/>
                  <a:pt x="10805" y="4081"/>
                </a:cubicBezTo>
                <a:cubicBezTo>
                  <a:pt x="10840" y="4081"/>
                  <a:pt x="10876" y="4076"/>
                  <a:pt x="10911" y="4064"/>
                </a:cubicBezTo>
                <a:cubicBezTo>
                  <a:pt x="11039" y="4021"/>
                  <a:pt x="11134" y="3899"/>
                  <a:pt x="11197" y="3678"/>
                </a:cubicBezTo>
                <a:cubicBezTo>
                  <a:pt x="11648" y="2285"/>
                  <a:pt x="12703" y="1157"/>
                  <a:pt x="14117" y="586"/>
                </a:cubicBezTo>
                <a:cubicBezTo>
                  <a:pt x="14742" y="333"/>
                  <a:pt x="15396" y="207"/>
                  <a:pt x="16041" y="207"/>
                </a:cubicBezTo>
                <a:close/>
                <a:moveTo>
                  <a:pt x="16046" y="1"/>
                </a:moveTo>
                <a:cubicBezTo>
                  <a:pt x="15372" y="1"/>
                  <a:pt x="14690" y="133"/>
                  <a:pt x="14039" y="399"/>
                </a:cubicBezTo>
                <a:cubicBezTo>
                  <a:pt x="12575" y="992"/>
                  <a:pt x="11468" y="2163"/>
                  <a:pt x="11005" y="3620"/>
                </a:cubicBezTo>
                <a:cubicBezTo>
                  <a:pt x="10954" y="3764"/>
                  <a:pt x="10897" y="3849"/>
                  <a:pt x="10840" y="3870"/>
                </a:cubicBezTo>
                <a:cubicBezTo>
                  <a:pt x="10828" y="3875"/>
                  <a:pt x="10814" y="3877"/>
                  <a:pt x="10799" y="3877"/>
                </a:cubicBezTo>
                <a:cubicBezTo>
                  <a:pt x="10741" y="3877"/>
                  <a:pt x="10660" y="3844"/>
                  <a:pt x="10547" y="3771"/>
                </a:cubicBezTo>
                <a:cubicBezTo>
                  <a:pt x="10469" y="3721"/>
                  <a:pt x="10397" y="3649"/>
                  <a:pt x="10319" y="3577"/>
                </a:cubicBezTo>
                <a:cubicBezTo>
                  <a:pt x="10268" y="3527"/>
                  <a:pt x="10218" y="3477"/>
                  <a:pt x="10162" y="3435"/>
                </a:cubicBezTo>
                <a:cubicBezTo>
                  <a:pt x="8970" y="2452"/>
                  <a:pt x="7440" y="1966"/>
                  <a:pt x="5910" y="1966"/>
                </a:cubicBezTo>
                <a:cubicBezTo>
                  <a:pt x="4257" y="1966"/>
                  <a:pt x="2605" y="2533"/>
                  <a:pt x="1378" y="3656"/>
                </a:cubicBezTo>
                <a:cubicBezTo>
                  <a:pt x="1085" y="3920"/>
                  <a:pt x="850" y="4192"/>
                  <a:pt x="670" y="4463"/>
                </a:cubicBezTo>
                <a:cubicBezTo>
                  <a:pt x="0" y="5471"/>
                  <a:pt x="57" y="6585"/>
                  <a:pt x="835" y="7498"/>
                </a:cubicBezTo>
                <a:cubicBezTo>
                  <a:pt x="1478" y="8256"/>
                  <a:pt x="2341" y="8662"/>
                  <a:pt x="3478" y="8741"/>
                </a:cubicBezTo>
                <a:cubicBezTo>
                  <a:pt x="3748" y="8761"/>
                  <a:pt x="4035" y="8784"/>
                  <a:pt x="4071" y="8847"/>
                </a:cubicBezTo>
                <a:cubicBezTo>
                  <a:pt x="4113" y="8905"/>
                  <a:pt x="3992" y="9169"/>
                  <a:pt x="3870" y="9447"/>
                </a:cubicBezTo>
                <a:cubicBezTo>
                  <a:pt x="3270" y="10791"/>
                  <a:pt x="3270" y="12333"/>
                  <a:pt x="3870" y="13675"/>
                </a:cubicBezTo>
                <a:cubicBezTo>
                  <a:pt x="4456" y="14974"/>
                  <a:pt x="5570" y="15968"/>
                  <a:pt x="6919" y="16397"/>
                </a:cubicBezTo>
                <a:cubicBezTo>
                  <a:pt x="7535" y="16593"/>
                  <a:pt x="8146" y="16690"/>
                  <a:pt x="8750" y="16690"/>
                </a:cubicBezTo>
                <a:cubicBezTo>
                  <a:pt x="10016" y="16690"/>
                  <a:pt x="11250" y="16262"/>
                  <a:pt x="12440" y="15411"/>
                </a:cubicBezTo>
                <a:cubicBezTo>
                  <a:pt x="12597" y="15296"/>
                  <a:pt x="12746" y="15175"/>
                  <a:pt x="12890" y="15046"/>
                </a:cubicBezTo>
                <a:cubicBezTo>
                  <a:pt x="13010" y="14947"/>
                  <a:pt x="13132" y="14846"/>
                  <a:pt x="13254" y="14746"/>
                </a:cubicBezTo>
                <a:cubicBezTo>
                  <a:pt x="13531" y="14539"/>
                  <a:pt x="13730" y="14432"/>
                  <a:pt x="13913" y="14432"/>
                </a:cubicBezTo>
                <a:cubicBezTo>
                  <a:pt x="14133" y="14432"/>
                  <a:pt x="14329" y="14589"/>
                  <a:pt x="14611" y="14918"/>
                </a:cubicBezTo>
                <a:cubicBezTo>
                  <a:pt x="14733" y="15053"/>
                  <a:pt x="14839" y="15197"/>
                  <a:pt x="14947" y="15332"/>
                </a:cubicBezTo>
                <a:cubicBezTo>
                  <a:pt x="15033" y="15439"/>
                  <a:pt x="15110" y="15547"/>
                  <a:pt x="15195" y="15653"/>
                </a:cubicBezTo>
                <a:cubicBezTo>
                  <a:pt x="16068" y="16717"/>
                  <a:pt x="16896" y="17446"/>
                  <a:pt x="17809" y="17939"/>
                </a:cubicBezTo>
                <a:cubicBezTo>
                  <a:pt x="18966" y="18567"/>
                  <a:pt x="20080" y="18882"/>
                  <a:pt x="21167" y="18882"/>
                </a:cubicBezTo>
                <a:cubicBezTo>
                  <a:pt x="21994" y="18882"/>
                  <a:pt x="22802" y="18702"/>
                  <a:pt x="23602" y="18339"/>
                </a:cubicBezTo>
                <a:cubicBezTo>
                  <a:pt x="24773" y="17818"/>
                  <a:pt x="25501" y="16925"/>
                  <a:pt x="25765" y="15689"/>
                </a:cubicBezTo>
                <a:cubicBezTo>
                  <a:pt x="26094" y="14169"/>
                  <a:pt x="25936" y="12626"/>
                  <a:pt x="25307" y="11097"/>
                </a:cubicBezTo>
                <a:cubicBezTo>
                  <a:pt x="25294" y="11055"/>
                  <a:pt x="25273" y="11012"/>
                  <a:pt x="25251" y="10976"/>
                </a:cubicBezTo>
                <a:cubicBezTo>
                  <a:pt x="25172" y="10833"/>
                  <a:pt x="25158" y="10784"/>
                  <a:pt x="25201" y="10725"/>
                </a:cubicBezTo>
                <a:cubicBezTo>
                  <a:pt x="25241" y="10679"/>
                  <a:pt x="25273" y="10657"/>
                  <a:pt x="25310" y="10657"/>
                </a:cubicBezTo>
                <a:cubicBezTo>
                  <a:pt x="25358" y="10657"/>
                  <a:pt x="25415" y="10695"/>
                  <a:pt x="25508" y="10768"/>
                </a:cubicBezTo>
                <a:cubicBezTo>
                  <a:pt x="25537" y="10791"/>
                  <a:pt x="25564" y="10811"/>
                  <a:pt x="25594" y="10833"/>
                </a:cubicBezTo>
                <a:cubicBezTo>
                  <a:pt x="26721" y="11605"/>
                  <a:pt x="28108" y="12097"/>
                  <a:pt x="29614" y="12268"/>
                </a:cubicBezTo>
                <a:cubicBezTo>
                  <a:pt x="29830" y="12280"/>
                  <a:pt x="30035" y="12288"/>
                  <a:pt x="30233" y="12288"/>
                </a:cubicBezTo>
                <a:cubicBezTo>
                  <a:pt x="30742" y="12288"/>
                  <a:pt x="31198" y="12237"/>
                  <a:pt x="31635" y="12083"/>
                </a:cubicBezTo>
                <a:cubicBezTo>
                  <a:pt x="32278" y="11862"/>
                  <a:pt x="33148" y="11447"/>
                  <a:pt x="33320" y="10398"/>
                </a:cubicBezTo>
                <a:cubicBezTo>
                  <a:pt x="33464" y="9512"/>
                  <a:pt x="33121" y="8727"/>
                  <a:pt x="32363" y="8184"/>
                </a:cubicBezTo>
                <a:cubicBezTo>
                  <a:pt x="31645" y="7670"/>
                  <a:pt x="30739" y="7146"/>
                  <a:pt x="29681" y="7146"/>
                </a:cubicBezTo>
                <a:cubicBezTo>
                  <a:pt x="29267" y="7146"/>
                  <a:pt x="28830" y="7226"/>
                  <a:pt x="28372" y="7419"/>
                </a:cubicBezTo>
                <a:cubicBezTo>
                  <a:pt x="28300" y="7452"/>
                  <a:pt x="28211" y="7482"/>
                  <a:pt x="28135" y="7482"/>
                </a:cubicBezTo>
                <a:cubicBezTo>
                  <a:pt x="28097" y="7482"/>
                  <a:pt x="28062" y="7474"/>
                  <a:pt x="28036" y="7455"/>
                </a:cubicBezTo>
                <a:cubicBezTo>
                  <a:pt x="27972" y="7413"/>
                  <a:pt x="27936" y="7291"/>
                  <a:pt x="27943" y="7106"/>
                </a:cubicBezTo>
                <a:cubicBezTo>
                  <a:pt x="27950" y="6005"/>
                  <a:pt x="27601" y="4984"/>
                  <a:pt x="27265" y="3998"/>
                </a:cubicBezTo>
                <a:cubicBezTo>
                  <a:pt x="27073" y="3448"/>
                  <a:pt x="26757" y="2963"/>
                  <a:pt x="26336" y="2557"/>
                </a:cubicBezTo>
                <a:cubicBezTo>
                  <a:pt x="25825" y="2066"/>
                  <a:pt x="25282" y="1819"/>
                  <a:pt x="24712" y="1819"/>
                </a:cubicBezTo>
                <a:cubicBezTo>
                  <a:pt x="24278" y="1819"/>
                  <a:pt x="23829" y="1962"/>
                  <a:pt x="23366" y="2249"/>
                </a:cubicBezTo>
                <a:cubicBezTo>
                  <a:pt x="22779" y="2614"/>
                  <a:pt x="22294" y="3106"/>
                  <a:pt x="21888" y="3771"/>
                </a:cubicBezTo>
                <a:cubicBezTo>
                  <a:pt x="21823" y="3870"/>
                  <a:pt x="21766" y="3978"/>
                  <a:pt x="21708" y="4077"/>
                </a:cubicBezTo>
                <a:cubicBezTo>
                  <a:pt x="21631" y="4220"/>
                  <a:pt x="21552" y="4364"/>
                  <a:pt x="21467" y="4492"/>
                </a:cubicBezTo>
                <a:cubicBezTo>
                  <a:pt x="21353" y="4652"/>
                  <a:pt x="21251" y="4744"/>
                  <a:pt x="21175" y="4744"/>
                </a:cubicBezTo>
                <a:cubicBezTo>
                  <a:pt x="21170" y="4744"/>
                  <a:pt x="21165" y="4743"/>
                  <a:pt x="21160" y="4742"/>
                </a:cubicBezTo>
                <a:cubicBezTo>
                  <a:pt x="21081" y="4734"/>
                  <a:pt x="21002" y="4621"/>
                  <a:pt x="20937" y="4427"/>
                </a:cubicBezTo>
                <a:cubicBezTo>
                  <a:pt x="20716" y="3791"/>
                  <a:pt x="20452" y="3056"/>
                  <a:pt x="20059" y="2386"/>
                </a:cubicBezTo>
                <a:cubicBezTo>
                  <a:pt x="19681" y="1743"/>
                  <a:pt x="19216" y="1021"/>
                  <a:pt x="18418" y="593"/>
                </a:cubicBezTo>
                <a:cubicBezTo>
                  <a:pt x="17686" y="199"/>
                  <a:pt x="16872" y="1"/>
                  <a:pt x="16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7632803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254"/>
        <p:cNvGrpSpPr/>
        <p:nvPr/>
      </p:nvGrpSpPr>
      <p:grpSpPr>
        <a:xfrm>
          <a:off x="0" y="0"/>
          <a:ext cx="0" cy="0"/>
          <a:chOff x="0" y="0"/>
          <a:chExt cx="0" cy="0"/>
        </a:xfrm>
      </p:grpSpPr>
      <p:grpSp>
        <p:nvGrpSpPr>
          <p:cNvPr id="255" name="Google Shape;255;p10"/>
          <p:cNvGrpSpPr/>
          <p:nvPr/>
        </p:nvGrpSpPr>
        <p:grpSpPr>
          <a:xfrm rot="2334430" flipH="1">
            <a:off x="-777195" y="3101709"/>
            <a:ext cx="1852463" cy="2440639"/>
            <a:chOff x="5450897" y="3655524"/>
            <a:chExt cx="455990" cy="600741"/>
          </a:xfrm>
        </p:grpSpPr>
        <p:sp>
          <p:nvSpPr>
            <p:cNvPr id="256" name="Google Shape;256;p10"/>
            <p:cNvSpPr/>
            <p:nvPr/>
          </p:nvSpPr>
          <p:spPr>
            <a:xfrm>
              <a:off x="5450897" y="3772600"/>
              <a:ext cx="327702" cy="476073"/>
            </a:xfrm>
            <a:custGeom>
              <a:avLst/>
              <a:gdLst/>
              <a:ahLst/>
              <a:cxnLst/>
              <a:rect l="l" t="t" r="r" b="b"/>
              <a:pathLst>
                <a:path w="16660" h="24203" extrusionOk="0">
                  <a:moveTo>
                    <a:pt x="16290" y="1"/>
                  </a:moveTo>
                  <a:lnTo>
                    <a:pt x="15803" y="21"/>
                  </a:lnTo>
                  <a:cubicBezTo>
                    <a:pt x="16161" y="8442"/>
                    <a:pt x="11854" y="14440"/>
                    <a:pt x="8176" y="17990"/>
                  </a:cubicBezTo>
                  <a:cubicBezTo>
                    <a:pt x="4184" y="21853"/>
                    <a:pt x="44" y="23738"/>
                    <a:pt x="1" y="23752"/>
                  </a:cubicBezTo>
                  <a:lnTo>
                    <a:pt x="200" y="24202"/>
                  </a:lnTo>
                  <a:cubicBezTo>
                    <a:pt x="243" y="24180"/>
                    <a:pt x="4448" y="22266"/>
                    <a:pt x="8505" y="18353"/>
                  </a:cubicBezTo>
                  <a:cubicBezTo>
                    <a:pt x="12262" y="14733"/>
                    <a:pt x="16660" y="8606"/>
                    <a:pt x="162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10"/>
            <p:cNvSpPr/>
            <p:nvPr/>
          </p:nvSpPr>
          <p:spPr>
            <a:xfrm>
              <a:off x="5490139" y="3972034"/>
              <a:ext cx="151085" cy="235175"/>
            </a:xfrm>
            <a:custGeom>
              <a:avLst/>
              <a:gdLst/>
              <a:ahLst/>
              <a:cxnLst/>
              <a:rect l="l" t="t" r="r" b="b"/>
              <a:pathLst>
                <a:path w="7681" h="11956" extrusionOk="0">
                  <a:moveTo>
                    <a:pt x="3091" y="1"/>
                  </a:moveTo>
                  <a:cubicBezTo>
                    <a:pt x="1" y="1"/>
                    <a:pt x="1554" y="11955"/>
                    <a:pt x="1554" y="11955"/>
                  </a:cubicBezTo>
                  <a:cubicBezTo>
                    <a:pt x="1554" y="11955"/>
                    <a:pt x="7681" y="1873"/>
                    <a:pt x="3739" y="152"/>
                  </a:cubicBezTo>
                  <a:cubicBezTo>
                    <a:pt x="3503" y="49"/>
                    <a:pt x="3288" y="1"/>
                    <a:pt x="30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10"/>
            <p:cNvSpPr/>
            <p:nvPr/>
          </p:nvSpPr>
          <p:spPr>
            <a:xfrm>
              <a:off x="5504144" y="4183349"/>
              <a:ext cx="245344" cy="72917"/>
            </a:xfrm>
            <a:custGeom>
              <a:avLst/>
              <a:gdLst/>
              <a:ahLst/>
              <a:cxnLst/>
              <a:rect l="l" t="t" r="r" b="b"/>
              <a:pathLst>
                <a:path w="12473" h="3707" extrusionOk="0">
                  <a:moveTo>
                    <a:pt x="8509" y="0"/>
                  </a:moveTo>
                  <a:cubicBezTo>
                    <a:pt x="4951" y="0"/>
                    <a:pt x="0" y="1205"/>
                    <a:pt x="0" y="1205"/>
                  </a:cubicBezTo>
                  <a:cubicBezTo>
                    <a:pt x="0" y="1205"/>
                    <a:pt x="5366" y="3707"/>
                    <a:pt x="8951" y="3707"/>
                  </a:cubicBezTo>
                  <a:cubicBezTo>
                    <a:pt x="10428" y="3707"/>
                    <a:pt x="11602" y="3283"/>
                    <a:pt x="11975" y="2085"/>
                  </a:cubicBezTo>
                  <a:cubicBezTo>
                    <a:pt x="12472" y="488"/>
                    <a:pt x="10772" y="0"/>
                    <a:pt x="85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10"/>
            <p:cNvSpPr/>
            <p:nvPr/>
          </p:nvSpPr>
          <p:spPr>
            <a:xfrm>
              <a:off x="5532724" y="3887040"/>
              <a:ext cx="153603" cy="202621"/>
            </a:xfrm>
            <a:custGeom>
              <a:avLst/>
              <a:gdLst/>
              <a:ahLst/>
              <a:cxnLst/>
              <a:rect l="l" t="t" r="r" b="b"/>
              <a:pathLst>
                <a:path w="7809" h="10301" extrusionOk="0">
                  <a:moveTo>
                    <a:pt x="3766" y="1"/>
                  </a:moveTo>
                  <a:cubicBezTo>
                    <a:pt x="1" y="1"/>
                    <a:pt x="5953" y="10300"/>
                    <a:pt x="5953" y="10300"/>
                  </a:cubicBezTo>
                  <a:cubicBezTo>
                    <a:pt x="5953" y="10300"/>
                    <a:pt x="7809" y="181"/>
                    <a:pt x="3860" y="3"/>
                  </a:cubicBezTo>
                  <a:cubicBezTo>
                    <a:pt x="3828" y="2"/>
                    <a:pt x="3797" y="1"/>
                    <a:pt x="3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10"/>
            <p:cNvSpPr/>
            <p:nvPr/>
          </p:nvSpPr>
          <p:spPr>
            <a:xfrm>
              <a:off x="5611444" y="3842094"/>
              <a:ext cx="109719" cy="167628"/>
            </a:xfrm>
            <a:custGeom>
              <a:avLst/>
              <a:gdLst/>
              <a:ahLst/>
              <a:cxnLst/>
              <a:rect l="l" t="t" r="r" b="b"/>
              <a:pathLst>
                <a:path w="5578" h="8522" extrusionOk="0">
                  <a:moveTo>
                    <a:pt x="2695" y="0"/>
                  </a:moveTo>
                  <a:cubicBezTo>
                    <a:pt x="0" y="0"/>
                    <a:pt x="4806" y="8521"/>
                    <a:pt x="4806" y="8521"/>
                  </a:cubicBezTo>
                  <a:cubicBezTo>
                    <a:pt x="4806" y="8521"/>
                    <a:pt x="5577" y="123"/>
                    <a:pt x="2756" y="2"/>
                  </a:cubicBezTo>
                  <a:cubicBezTo>
                    <a:pt x="2735" y="1"/>
                    <a:pt x="2715" y="0"/>
                    <a:pt x="26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10"/>
            <p:cNvSpPr/>
            <p:nvPr/>
          </p:nvSpPr>
          <p:spPr>
            <a:xfrm>
              <a:off x="5652731" y="3766108"/>
              <a:ext cx="109719" cy="167765"/>
            </a:xfrm>
            <a:custGeom>
              <a:avLst/>
              <a:gdLst/>
              <a:ahLst/>
              <a:cxnLst/>
              <a:rect l="l" t="t" r="r" b="b"/>
              <a:pathLst>
                <a:path w="5578" h="8529" extrusionOk="0">
                  <a:moveTo>
                    <a:pt x="2696" y="0"/>
                  </a:moveTo>
                  <a:cubicBezTo>
                    <a:pt x="1" y="0"/>
                    <a:pt x="4807" y="8528"/>
                    <a:pt x="4807" y="8528"/>
                  </a:cubicBezTo>
                  <a:cubicBezTo>
                    <a:pt x="4807" y="8528"/>
                    <a:pt x="5578" y="123"/>
                    <a:pt x="2757" y="2"/>
                  </a:cubicBezTo>
                  <a:cubicBezTo>
                    <a:pt x="2736" y="1"/>
                    <a:pt x="2716" y="0"/>
                    <a:pt x="26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10"/>
            <p:cNvSpPr/>
            <p:nvPr/>
          </p:nvSpPr>
          <p:spPr>
            <a:xfrm>
              <a:off x="5760896" y="3746478"/>
              <a:ext cx="134012" cy="147781"/>
            </a:xfrm>
            <a:custGeom>
              <a:avLst/>
              <a:gdLst/>
              <a:ahLst/>
              <a:cxnLst/>
              <a:rect l="l" t="t" r="r" b="b"/>
              <a:pathLst>
                <a:path w="6813" h="7513" extrusionOk="0">
                  <a:moveTo>
                    <a:pt x="4439" y="0"/>
                  </a:moveTo>
                  <a:cubicBezTo>
                    <a:pt x="2619" y="0"/>
                    <a:pt x="0" y="7512"/>
                    <a:pt x="0" y="7512"/>
                  </a:cubicBezTo>
                  <a:cubicBezTo>
                    <a:pt x="0" y="7512"/>
                    <a:pt x="6813" y="2542"/>
                    <a:pt x="5042" y="336"/>
                  </a:cubicBezTo>
                  <a:cubicBezTo>
                    <a:pt x="4856" y="104"/>
                    <a:pt x="4653" y="0"/>
                    <a:pt x="44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10"/>
            <p:cNvSpPr/>
            <p:nvPr/>
          </p:nvSpPr>
          <p:spPr>
            <a:xfrm>
              <a:off x="5691776" y="3949256"/>
              <a:ext cx="190484" cy="96304"/>
            </a:xfrm>
            <a:custGeom>
              <a:avLst/>
              <a:gdLst/>
              <a:ahLst/>
              <a:cxnLst/>
              <a:rect l="l" t="t" r="r" b="b"/>
              <a:pathLst>
                <a:path w="9684" h="4896" extrusionOk="0">
                  <a:moveTo>
                    <a:pt x="8292" y="1"/>
                  </a:moveTo>
                  <a:cubicBezTo>
                    <a:pt x="5915" y="1"/>
                    <a:pt x="1" y="4895"/>
                    <a:pt x="1" y="4895"/>
                  </a:cubicBezTo>
                  <a:cubicBezTo>
                    <a:pt x="1" y="4895"/>
                    <a:pt x="9684" y="4059"/>
                    <a:pt x="9249" y="825"/>
                  </a:cubicBezTo>
                  <a:cubicBezTo>
                    <a:pt x="9171" y="240"/>
                    <a:pt x="8818" y="1"/>
                    <a:pt x="82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10"/>
            <p:cNvSpPr/>
            <p:nvPr/>
          </p:nvSpPr>
          <p:spPr>
            <a:xfrm>
              <a:off x="5741502" y="3863121"/>
              <a:ext cx="165385" cy="83519"/>
            </a:xfrm>
            <a:custGeom>
              <a:avLst/>
              <a:gdLst/>
              <a:ahLst/>
              <a:cxnLst/>
              <a:rect l="l" t="t" r="r" b="b"/>
              <a:pathLst>
                <a:path w="8408" h="4246" extrusionOk="0">
                  <a:moveTo>
                    <a:pt x="7200" y="1"/>
                  </a:moveTo>
                  <a:cubicBezTo>
                    <a:pt x="5131" y="1"/>
                    <a:pt x="1" y="4246"/>
                    <a:pt x="1" y="4246"/>
                  </a:cubicBezTo>
                  <a:cubicBezTo>
                    <a:pt x="1" y="4246"/>
                    <a:pt x="8407" y="3517"/>
                    <a:pt x="8035" y="719"/>
                  </a:cubicBezTo>
                  <a:cubicBezTo>
                    <a:pt x="7967" y="209"/>
                    <a:pt x="7658" y="1"/>
                    <a:pt x="72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10"/>
            <p:cNvSpPr/>
            <p:nvPr/>
          </p:nvSpPr>
          <p:spPr>
            <a:xfrm>
              <a:off x="5589394" y="4064856"/>
              <a:ext cx="227228" cy="87807"/>
            </a:xfrm>
            <a:custGeom>
              <a:avLst/>
              <a:gdLst/>
              <a:ahLst/>
              <a:cxnLst/>
              <a:rect l="l" t="t" r="r" b="b"/>
              <a:pathLst>
                <a:path w="11552" h="4464" extrusionOk="0">
                  <a:moveTo>
                    <a:pt x="10206" y="1"/>
                  </a:moveTo>
                  <a:cubicBezTo>
                    <a:pt x="7163" y="1"/>
                    <a:pt x="1" y="4431"/>
                    <a:pt x="1" y="4431"/>
                  </a:cubicBezTo>
                  <a:cubicBezTo>
                    <a:pt x="1" y="4431"/>
                    <a:pt x="635" y="4463"/>
                    <a:pt x="1606" y="4463"/>
                  </a:cubicBezTo>
                  <a:cubicBezTo>
                    <a:pt x="4776" y="4463"/>
                    <a:pt x="11536" y="4116"/>
                    <a:pt x="11547" y="1152"/>
                  </a:cubicBezTo>
                  <a:cubicBezTo>
                    <a:pt x="11552" y="326"/>
                    <a:pt x="11030" y="1"/>
                    <a:pt x="10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10"/>
            <p:cNvSpPr/>
            <p:nvPr/>
          </p:nvSpPr>
          <p:spPr>
            <a:xfrm>
              <a:off x="5705879" y="3655524"/>
              <a:ext cx="104212" cy="172860"/>
            </a:xfrm>
            <a:custGeom>
              <a:avLst/>
              <a:gdLst/>
              <a:ahLst/>
              <a:cxnLst/>
              <a:rect l="l" t="t" r="r" b="b"/>
              <a:pathLst>
                <a:path w="5298" h="8788" extrusionOk="0">
                  <a:moveTo>
                    <a:pt x="2291" y="1"/>
                  </a:moveTo>
                  <a:cubicBezTo>
                    <a:pt x="1" y="1"/>
                    <a:pt x="2984" y="8787"/>
                    <a:pt x="2984" y="8787"/>
                  </a:cubicBezTo>
                  <a:cubicBezTo>
                    <a:pt x="2984" y="8787"/>
                    <a:pt x="5298" y="676"/>
                    <a:pt x="2549" y="33"/>
                  </a:cubicBezTo>
                  <a:cubicBezTo>
                    <a:pt x="2456" y="11"/>
                    <a:pt x="2371" y="1"/>
                    <a:pt x="22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7" name="Google Shape;267;p10"/>
          <p:cNvSpPr txBox="1">
            <a:spLocks noGrp="1"/>
          </p:cNvSpPr>
          <p:nvPr>
            <p:ph type="title"/>
          </p:nvPr>
        </p:nvSpPr>
        <p:spPr>
          <a:xfrm>
            <a:off x="625000" y="4141538"/>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700"/>
              <a:buNone/>
              <a:defRPr sz="3200"/>
            </a:lvl1pPr>
            <a:lvl2pPr lvl="1" algn="ctr" rtl="0">
              <a:spcBef>
                <a:spcPts val="0"/>
              </a:spcBef>
              <a:spcAft>
                <a:spcPts val="0"/>
              </a:spcAft>
              <a:buSzPts val="3700"/>
              <a:buNone/>
              <a:defRPr/>
            </a:lvl2pPr>
            <a:lvl3pPr lvl="2" algn="ctr" rtl="0">
              <a:spcBef>
                <a:spcPts val="0"/>
              </a:spcBef>
              <a:spcAft>
                <a:spcPts val="0"/>
              </a:spcAft>
              <a:buSzPts val="3700"/>
              <a:buNone/>
              <a:defRPr/>
            </a:lvl3pPr>
            <a:lvl4pPr lvl="3" algn="ctr" rtl="0">
              <a:spcBef>
                <a:spcPts val="0"/>
              </a:spcBef>
              <a:spcAft>
                <a:spcPts val="0"/>
              </a:spcAft>
              <a:buSzPts val="3700"/>
              <a:buNone/>
              <a:defRPr/>
            </a:lvl4pPr>
            <a:lvl5pPr lvl="4" algn="ctr" rtl="0">
              <a:spcBef>
                <a:spcPts val="0"/>
              </a:spcBef>
              <a:spcAft>
                <a:spcPts val="0"/>
              </a:spcAft>
              <a:buSzPts val="3700"/>
              <a:buNone/>
              <a:defRPr/>
            </a:lvl5pPr>
            <a:lvl6pPr lvl="5" algn="ctr" rtl="0">
              <a:spcBef>
                <a:spcPts val="0"/>
              </a:spcBef>
              <a:spcAft>
                <a:spcPts val="0"/>
              </a:spcAft>
              <a:buSzPts val="3700"/>
              <a:buNone/>
              <a:defRPr/>
            </a:lvl6pPr>
            <a:lvl7pPr lvl="6" algn="ctr" rtl="0">
              <a:spcBef>
                <a:spcPts val="0"/>
              </a:spcBef>
              <a:spcAft>
                <a:spcPts val="0"/>
              </a:spcAft>
              <a:buSzPts val="3700"/>
              <a:buNone/>
              <a:defRPr/>
            </a:lvl7pPr>
            <a:lvl8pPr lvl="7" algn="ctr" rtl="0">
              <a:spcBef>
                <a:spcPts val="0"/>
              </a:spcBef>
              <a:spcAft>
                <a:spcPts val="0"/>
              </a:spcAft>
              <a:buSzPts val="3700"/>
              <a:buNone/>
              <a:defRPr/>
            </a:lvl8pPr>
            <a:lvl9pPr lvl="8" algn="ctr" rtl="0">
              <a:spcBef>
                <a:spcPts val="0"/>
              </a:spcBef>
              <a:spcAft>
                <a:spcPts val="0"/>
              </a:spcAft>
              <a:buSzPts val="3700"/>
              <a:buNone/>
              <a:defRPr/>
            </a:lvl9pPr>
          </a:lstStyle>
          <a:p>
            <a:endParaRPr/>
          </a:p>
        </p:txBody>
      </p:sp>
      <p:sp>
        <p:nvSpPr>
          <p:cNvPr id="268" name="Google Shape;268;p10"/>
          <p:cNvSpPr/>
          <p:nvPr/>
        </p:nvSpPr>
        <p:spPr>
          <a:xfrm>
            <a:off x="8276615" y="-341063"/>
            <a:ext cx="1349353" cy="1429775"/>
          </a:xfrm>
          <a:custGeom>
            <a:avLst/>
            <a:gdLst/>
            <a:ahLst/>
            <a:cxnLst/>
            <a:rect l="l" t="t" r="r" b="b"/>
            <a:pathLst>
              <a:path w="34849" h="36926" extrusionOk="0">
                <a:moveTo>
                  <a:pt x="19056" y="1"/>
                </a:moveTo>
                <a:cubicBezTo>
                  <a:pt x="18263" y="1"/>
                  <a:pt x="17470" y="101"/>
                  <a:pt x="16682" y="233"/>
                </a:cubicBezTo>
                <a:cubicBezTo>
                  <a:pt x="15804" y="377"/>
                  <a:pt x="14954" y="619"/>
                  <a:pt x="14111" y="905"/>
                </a:cubicBezTo>
                <a:cubicBezTo>
                  <a:pt x="13026" y="1268"/>
                  <a:pt x="11991" y="1733"/>
                  <a:pt x="11005" y="2319"/>
                </a:cubicBezTo>
                <a:cubicBezTo>
                  <a:pt x="9840" y="3005"/>
                  <a:pt x="8741" y="3776"/>
                  <a:pt x="7663" y="4590"/>
                </a:cubicBezTo>
                <a:cubicBezTo>
                  <a:pt x="6191" y="5704"/>
                  <a:pt x="4770" y="6875"/>
                  <a:pt x="3514" y="8239"/>
                </a:cubicBezTo>
                <a:cubicBezTo>
                  <a:pt x="2736" y="9082"/>
                  <a:pt x="2021" y="9982"/>
                  <a:pt x="1464" y="10995"/>
                </a:cubicBezTo>
                <a:cubicBezTo>
                  <a:pt x="1022" y="11795"/>
                  <a:pt x="679" y="12645"/>
                  <a:pt x="449" y="13538"/>
                </a:cubicBezTo>
                <a:cubicBezTo>
                  <a:pt x="172" y="14603"/>
                  <a:pt x="79" y="15701"/>
                  <a:pt x="36" y="16795"/>
                </a:cubicBezTo>
                <a:cubicBezTo>
                  <a:pt x="0" y="17751"/>
                  <a:pt x="43" y="18707"/>
                  <a:pt x="143" y="19658"/>
                </a:cubicBezTo>
                <a:cubicBezTo>
                  <a:pt x="258" y="20707"/>
                  <a:pt x="429" y="21743"/>
                  <a:pt x="650" y="22771"/>
                </a:cubicBezTo>
                <a:cubicBezTo>
                  <a:pt x="1128" y="24963"/>
                  <a:pt x="1999" y="26977"/>
                  <a:pt x="3293" y="28812"/>
                </a:cubicBezTo>
                <a:cubicBezTo>
                  <a:pt x="4278" y="30213"/>
                  <a:pt x="5406" y="31491"/>
                  <a:pt x="6678" y="32648"/>
                </a:cubicBezTo>
                <a:cubicBezTo>
                  <a:pt x="7835" y="33690"/>
                  <a:pt x="9091" y="34590"/>
                  <a:pt x="10469" y="35318"/>
                </a:cubicBezTo>
                <a:cubicBezTo>
                  <a:pt x="12011" y="36132"/>
                  <a:pt x="13646" y="36633"/>
                  <a:pt x="15383" y="36797"/>
                </a:cubicBezTo>
                <a:cubicBezTo>
                  <a:pt x="15933" y="36847"/>
                  <a:pt x="16481" y="36874"/>
                  <a:pt x="17031" y="36904"/>
                </a:cubicBezTo>
                <a:cubicBezTo>
                  <a:pt x="17406" y="36918"/>
                  <a:pt x="17781" y="36926"/>
                  <a:pt x="18156" y="36926"/>
                </a:cubicBezTo>
                <a:cubicBezTo>
                  <a:pt x="18710" y="36926"/>
                  <a:pt x="19263" y="36909"/>
                  <a:pt x="19816" y="36874"/>
                </a:cubicBezTo>
                <a:cubicBezTo>
                  <a:pt x="20416" y="36832"/>
                  <a:pt x="21016" y="36775"/>
                  <a:pt x="21616" y="36719"/>
                </a:cubicBezTo>
                <a:cubicBezTo>
                  <a:pt x="22673" y="36617"/>
                  <a:pt x="23709" y="36419"/>
                  <a:pt x="24723" y="36090"/>
                </a:cubicBezTo>
                <a:cubicBezTo>
                  <a:pt x="25745" y="35760"/>
                  <a:pt x="26694" y="35289"/>
                  <a:pt x="27551" y="34640"/>
                </a:cubicBezTo>
                <a:cubicBezTo>
                  <a:pt x="28444" y="33969"/>
                  <a:pt x="29207" y="33169"/>
                  <a:pt x="29928" y="32326"/>
                </a:cubicBezTo>
                <a:cubicBezTo>
                  <a:pt x="31035" y="31034"/>
                  <a:pt x="32014" y="29649"/>
                  <a:pt x="32914" y="28199"/>
                </a:cubicBezTo>
                <a:cubicBezTo>
                  <a:pt x="33428" y="27371"/>
                  <a:pt x="33863" y="26505"/>
                  <a:pt x="34177" y="25585"/>
                </a:cubicBezTo>
                <a:cubicBezTo>
                  <a:pt x="34614" y="24293"/>
                  <a:pt x="34792" y="22958"/>
                  <a:pt x="34828" y="21600"/>
                </a:cubicBezTo>
                <a:cubicBezTo>
                  <a:pt x="34849" y="20651"/>
                  <a:pt x="34820" y="19701"/>
                  <a:pt x="34792" y="18750"/>
                </a:cubicBezTo>
                <a:cubicBezTo>
                  <a:pt x="34763" y="17951"/>
                  <a:pt x="34720" y="17144"/>
                  <a:pt x="34671" y="16344"/>
                </a:cubicBezTo>
                <a:cubicBezTo>
                  <a:pt x="34621" y="15609"/>
                  <a:pt x="34578" y="14873"/>
                  <a:pt x="34499" y="14138"/>
                </a:cubicBezTo>
                <a:cubicBezTo>
                  <a:pt x="34407" y="13259"/>
                  <a:pt x="34213" y="12402"/>
                  <a:pt x="33942" y="11560"/>
                </a:cubicBezTo>
                <a:cubicBezTo>
                  <a:pt x="33534" y="10309"/>
                  <a:pt x="32914" y="9152"/>
                  <a:pt x="32215" y="8038"/>
                </a:cubicBezTo>
                <a:cubicBezTo>
                  <a:pt x="31642" y="7132"/>
                  <a:pt x="30972" y="6304"/>
                  <a:pt x="30165" y="5596"/>
                </a:cubicBezTo>
                <a:cubicBezTo>
                  <a:pt x="29628" y="5133"/>
                  <a:pt x="29078" y="4676"/>
                  <a:pt x="28514" y="4247"/>
                </a:cubicBezTo>
                <a:cubicBezTo>
                  <a:pt x="27407" y="3397"/>
                  <a:pt x="26223" y="2662"/>
                  <a:pt x="24958" y="2062"/>
                </a:cubicBezTo>
                <a:cubicBezTo>
                  <a:pt x="23971" y="1586"/>
                  <a:pt x="22952" y="1345"/>
                  <a:pt x="21901" y="1345"/>
                </a:cubicBezTo>
                <a:cubicBezTo>
                  <a:pt x="21455" y="1345"/>
                  <a:pt x="21003" y="1388"/>
                  <a:pt x="20545" y="1476"/>
                </a:cubicBezTo>
                <a:cubicBezTo>
                  <a:pt x="19816" y="1620"/>
                  <a:pt x="19088" y="1791"/>
                  <a:pt x="18366" y="1969"/>
                </a:cubicBezTo>
                <a:cubicBezTo>
                  <a:pt x="17374" y="2220"/>
                  <a:pt x="16382" y="2468"/>
                  <a:pt x="15396" y="2748"/>
                </a:cubicBezTo>
                <a:cubicBezTo>
                  <a:pt x="13811" y="3205"/>
                  <a:pt x="12419" y="4026"/>
                  <a:pt x="11184" y="5118"/>
                </a:cubicBezTo>
                <a:cubicBezTo>
                  <a:pt x="9991" y="6168"/>
                  <a:pt x="8940" y="7346"/>
                  <a:pt x="8020" y="8638"/>
                </a:cubicBezTo>
                <a:cubicBezTo>
                  <a:pt x="7519" y="9339"/>
                  <a:pt x="7098" y="10088"/>
                  <a:pt x="6791" y="10895"/>
                </a:cubicBezTo>
                <a:cubicBezTo>
                  <a:pt x="6520" y="11588"/>
                  <a:pt x="6306" y="12302"/>
                  <a:pt x="6128" y="13024"/>
                </a:cubicBezTo>
                <a:cubicBezTo>
                  <a:pt x="5848" y="14145"/>
                  <a:pt x="5641" y="15280"/>
                  <a:pt x="5656" y="16445"/>
                </a:cubicBezTo>
                <a:cubicBezTo>
                  <a:pt x="5663" y="16765"/>
                  <a:pt x="5649" y="17088"/>
                  <a:pt x="5677" y="17408"/>
                </a:cubicBezTo>
                <a:cubicBezTo>
                  <a:pt x="5706" y="17758"/>
                  <a:pt x="5769" y="18107"/>
                  <a:pt x="5812" y="18459"/>
                </a:cubicBezTo>
                <a:cubicBezTo>
                  <a:pt x="5963" y="19658"/>
                  <a:pt x="6112" y="20858"/>
                  <a:pt x="6263" y="22049"/>
                </a:cubicBezTo>
                <a:cubicBezTo>
                  <a:pt x="6405" y="23129"/>
                  <a:pt x="6678" y="24164"/>
                  <a:pt x="7084" y="25170"/>
                </a:cubicBezTo>
                <a:cubicBezTo>
                  <a:pt x="7578" y="26385"/>
                  <a:pt x="8248" y="27506"/>
                  <a:pt x="8998" y="28578"/>
                </a:cubicBezTo>
                <a:cubicBezTo>
                  <a:pt x="9512" y="29320"/>
                  <a:pt x="10140" y="29949"/>
                  <a:pt x="10904" y="30447"/>
                </a:cubicBezTo>
                <a:cubicBezTo>
                  <a:pt x="11398" y="30770"/>
                  <a:pt x="11896" y="31099"/>
                  <a:pt x="12390" y="31426"/>
                </a:cubicBezTo>
                <a:cubicBezTo>
                  <a:pt x="13053" y="31861"/>
                  <a:pt x="13712" y="32312"/>
                  <a:pt x="14375" y="32741"/>
                </a:cubicBezTo>
                <a:cubicBezTo>
                  <a:pt x="14911" y="33077"/>
                  <a:pt x="15489" y="33327"/>
                  <a:pt x="16111" y="33455"/>
                </a:cubicBezTo>
                <a:cubicBezTo>
                  <a:pt x="16567" y="33555"/>
                  <a:pt x="17024" y="33584"/>
                  <a:pt x="17489" y="33604"/>
                </a:cubicBezTo>
                <a:cubicBezTo>
                  <a:pt x="17599" y="33609"/>
                  <a:pt x="17709" y="33612"/>
                  <a:pt x="17819" y="33612"/>
                </a:cubicBezTo>
                <a:cubicBezTo>
                  <a:pt x="18383" y="33612"/>
                  <a:pt x="18937" y="33547"/>
                  <a:pt x="19480" y="33404"/>
                </a:cubicBezTo>
                <a:cubicBezTo>
                  <a:pt x="20603" y="33112"/>
                  <a:pt x="21681" y="32718"/>
                  <a:pt x="22745" y="32256"/>
                </a:cubicBezTo>
                <a:cubicBezTo>
                  <a:pt x="24015" y="31699"/>
                  <a:pt x="25116" y="30912"/>
                  <a:pt x="25979" y="29813"/>
                </a:cubicBezTo>
                <a:cubicBezTo>
                  <a:pt x="26437" y="29220"/>
                  <a:pt x="26843" y="28598"/>
                  <a:pt x="27222" y="27955"/>
                </a:cubicBezTo>
                <a:cubicBezTo>
                  <a:pt x="27758" y="27035"/>
                  <a:pt x="28300" y="26120"/>
                  <a:pt x="28821" y="25186"/>
                </a:cubicBezTo>
                <a:cubicBezTo>
                  <a:pt x="29351" y="24235"/>
                  <a:pt x="29693" y="23206"/>
                  <a:pt x="30007" y="22164"/>
                </a:cubicBezTo>
                <a:cubicBezTo>
                  <a:pt x="30400" y="20879"/>
                  <a:pt x="30643" y="19564"/>
                  <a:pt x="30706" y="18229"/>
                </a:cubicBezTo>
                <a:cubicBezTo>
                  <a:pt x="30736" y="17694"/>
                  <a:pt x="30722" y="17158"/>
                  <a:pt x="30672" y="16630"/>
                </a:cubicBezTo>
                <a:cubicBezTo>
                  <a:pt x="30578" y="15579"/>
                  <a:pt x="30393" y="14551"/>
                  <a:pt x="30129" y="13531"/>
                </a:cubicBezTo>
                <a:cubicBezTo>
                  <a:pt x="29928" y="12788"/>
                  <a:pt x="29678" y="12066"/>
                  <a:pt x="29328" y="11380"/>
                </a:cubicBezTo>
                <a:cubicBezTo>
                  <a:pt x="28458" y="9667"/>
                  <a:pt x="27236" y="8225"/>
                  <a:pt x="25815" y="6940"/>
                </a:cubicBezTo>
                <a:cubicBezTo>
                  <a:pt x="24915" y="6126"/>
                  <a:pt x="23873" y="5526"/>
                  <a:pt x="22788" y="4989"/>
                </a:cubicBezTo>
                <a:cubicBezTo>
                  <a:pt x="21895" y="4554"/>
                  <a:pt x="20960" y="4268"/>
                  <a:pt x="19967" y="4204"/>
                </a:cubicBezTo>
                <a:cubicBezTo>
                  <a:pt x="19741" y="4188"/>
                  <a:pt x="19515" y="4179"/>
                  <a:pt x="19290" y="4179"/>
                </a:cubicBezTo>
                <a:cubicBezTo>
                  <a:pt x="18615" y="4179"/>
                  <a:pt x="17948" y="4260"/>
                  <a:pt x="17288" y="4468"/>
                </a:cubicBezTo>
                <a:cubicBezTo>
                  <a:pt x="16510" y="4712"/>
                  <a:pt x="15775" y="5048"/>
                  <a:pt x="15060" y="5447"/>
                </a:cubicBezTo>
                <a:cubicBezTo>
                  <a:pt x="14118" y="5982"/>
                  <a:pt x="13247" y="6618"/>
                  <a:pt x="12512" y="7418"/>
                </a:cubicBezTo>
                <a:cubicBezTo>
                  <a:pt x="11533" y="8467"/>
                  <a:pt x="10776" y="9667"/>
                  <a:pt x="10169" y="10961"/>
                </a:cubicBezTo>
                <a:cubicBezTo>
                  <a:pt x="9855" y="11617"/>
                  <a:pt x="9662" y="12316"/>
                  <a:pt x="9555" y="13031"/>
                </a:cubicBezTo>
                <a:cubicBezTo>
                  <a:pt x="9447" y="13746"/>
                  <a:pt x="9463" y="14465"/>
                  <a:pt x="9454" y="15180"/>
                </a:cubicBezTo>
                <a:cubicBezTo>
                  <a:pt x="9447" y="15681"/>
                  <a:pt x="9483" y="16172"/>
                  <a:pt x="9506" y="16673"/>
                </a:cubicBezTo>
                <a:cubicBezTo>
                  <a:pt x="9526" y="17122"/>
                  <a:pt x="9562" y="17573"/>
                  <a:pt x="9583" y="18022"/>
                </a:cubicBezTo>
                <a:cubicBezTo>
                  <a:pt x="9634" y="18851"/>
                  <a:pt x="9734" y="19679"/>
                  <a:pt x="9876" y="20500"/>
                </a:cubicBezTo>
                <a:cubicBezTo>
                  <a:pt x="10105" y="21835"/>
                  <a:pt x="10577" y="23078"/>
                  <a:pt x="11290" y="24228"/>
                </a:cubicBezTo>
                <a:cubicBezTo>
                  <a:pt x="11862" y="25150"/>
                  <a:pt x="12512" y="26007"/>
                  <a:pt x="13204" y="26841"/>
                </a:cubicBezTo>
                <a:cubicBezTo>
                  <a:pt x="13953" y="27757"/>
                  <a:pt x="14882" y="28463"/>
                  <a:pt x="15960" y="28956"/>
                </a:cubicBezTo>
                <a:cubicBezTo>
                  <a:pt x="16797" y="29341"/>
                  <a:pt x="17652" y="29530"/>
                  <a:pt x="18521" y="29530"/>
                </a:cubicBezTo>
                <a:cubicBezTo>
                  <a:pt x="19070" y="29530"/>
                  <a:pt x="19623" y="29455"/>
                  <a:pt x="20181" y="29306"/>
                </a:cubicBezTo>
                <a:cubicBezTo>
                  <a:pt x="21580" y="28927"/>
                  <a:pt x="22881" y="28320"/>
                  <a:pt x="24094" y="27520"/>
                </a:cubicBezTo>
                <a:cubicBezTo>
                  <a:pt x="24631" y="27164"/>
                  <a:pt x="25109" y="26749"/>
                  <a:pt x="25522" y="26264"/>
                </a:cubicBezTo>
                <a:cubicBezTo>
                  <a:pt x="26243" y="25450"/>
                  <a:pt x="26737" y="24500"/>
                  <a:pt x="27073" y="23472"/>
                </a:cubicBezTo>
                <a:cubicBezTo>
                  <a:pt x="27565" y="21979"/>
                  <a:pt x="27980" y="20464"/>
                  <a:pt x="28365" y="18944"/>
                </a:cubicBezTo>
                <a:cubicBezTo>
                  <a:pt x="28643" y="17873"/>
                  <a:pt x="28758" y="16788"/>
                  <a:pt x="28679" y="15681"/>
                </a:cubicBezTo>
                <a:cubicBezTo>
                  <a:pt x="28622" y="14937"/>
                  <a:pt x="28435" y="14224"/>
                  <a:pt x="28221" y="13523"/>
                </a:cubicBezTo>
                <a:cubicBezTo>
                  <a:pt x="27765" y="12023"/>
                  <a:pt x="27064" y="10661"/>
                  <a:pt x="26015" y="9488"/>
                </a:cubicBezTo>
                <a:cubicBezTo>
                  <a:pt x="25165" y="8532"/>
                  <a:pt x="24130" y="7853"/>
                  <a:pt x="22894" y="7497"/>
                </a:cubicBezTo>
                <a:cubicBezTo>
                  <a:pt x="22186" y="7287"/>
                  <a:pt x="21468" y="7187"/>
                  <a:pt x="20747" y="7187"/>
                </a:cubicBezTo>
                <a:cubicBezTo>
                  <a:pt x="20140" y="7187"/>
                  <a:pt x="19531" y="7258"/>
                  <a:pt x="18923" y="7396"/>
                </a:cubicBezTo>
                <a:cubicBezTo>
                  <a:pt x="17917" y="7625"/>
                  <a:pt x="16975" y="8011"/>
                  <a:pt x="16096" y="8561"/>
                </a:cubicBezTo>
                <a:cubicBezTo>
                  <a:pt x="15317" y="9060"/>
                  <a:pt x="14632" y="9660"/>
                  <a:pt x="14011" y="10338"/>
                </a:cubicBezTo>
                <a:cubicBezTo>
                  <a:pt x="13340" y="11067"/>
                  <a:pt x="12733" y="11838"/>
                  <a:pt x="12291" y="12724"/>
                </a:cubicBezTo>
                <a:cubicBezTo>
                  <a:pt x="11847" y="13602"/>
                  <a:pt x="11576" y="14524"/>
                  <a:pt x="11526" y="15509"/>
                </a:cubicBezTo>
                <a:cubicBezTo>
                  <a:pt x="11483" y="16316"/>
                  <a:pt x="11540" y="17115"/>
                  <a:pt x="11675" y="17915"/>
                </a:cubicBezTo>
                <a:cubicBezTo>
                  <a:pt x="11948" y="19537"/>
                  <a:pt x="12462" y="21072"/>
                  <a:pt x="13211" y="22536"/>
                </a:cubicBezTo>
                <a:cubicBezTo>
                  <a:pt x="13797" y="23671"/>
                  <a:pt x="14632" y="24550"/>
                  <a:pt x="15739" y="25177"/>
                </a:cubicBezTo>
                <a:cubicBezTo>
                  <a:pt x="16474" y="25596"/>
                  <a:pt x="17245" y="25803"/>
                  <a:pt x="18049" y="25803"/>
                </a:cubicBezTo>
                <a:cubicBezTo>
                  <a:pt x="18330" y="25803"/>
                  <a:pt x="18614" y="25778"/>
                  <a:pt x="18903" y="25727"/>
                </a:cubicBezTo>
                <a:cubicBezTo>
                  <a:pt x="19816" y="25571"/>
                  <a:pt x="20603" y="25143"/>
                  <a:pt x="21289" y="24528"/>
                </a:cubicBezTo>
                <a:cubicBezTo>
                  <a:pt x="22380" y="23542"/>
                  <a:pt x="23208" y="22365"/>
                  <a:pt x="23787" y="21014"/>
                </a:cubicBezTo>
                <a:cubicBezTo>
                  <a:pt x="24173" y="20121"/>
                  <a:pt x="24552" y="19221"/>
                  <a:pt x="24937" y="18322"/>
                </a:cubicBezTo>
                <a:cubicBezTo>
                  <a:pt x="25123" y="17886"/>
                  <a:pt x="25280" y="17444"/>
                  <a:pt x="25380" y="16980"/>
                </a:cubicBezTo>
                <a:cubicBezTo>
                  <a:pt x="25530" y="16251"/>
                  <a:pt x="25573" y="15523"/>
                  <a:pt x="25373" y="14794"/>
                </a:cubicBezTo>
                <a:cubicBezTo>
                  <a:pt x="25165" y="14052"/>
                  <a:pt x="24879" y="13331"/>
                  <a:pt x="24536" y="12638"/>
                </a:cubicBezTo>
                <a:cubicBezTo>
                  <a:pt x="24288" y="12138"/>
                  <a:pt x="23937" y="11709"/>
                  <a:pt x="23481" y="11374"/>
                </a:cubicBezTo>
                <a:cubicBezTo>
                  <a:pt x="23224" y="11188"/>
                  <a:pt x="22951" y="11010"/>
                  <a:pt x="22673" y="10846"/>
                </a:cubicBezTo>
                <a:cubicBezTo>
                  <a:pt x="21948" y="10413"/>
                  <a:pt x="21162" y="10237"/>
                  <a:pt x="20346" y="10237"/>
                </a:cubicBezTo>
                <a:cubicBezTo>
                  <a:pt x="20150" y="10237"/>
                  <a:pt x="19952" y="10247"/>
                  <a:pt x="19753" y="10266"/>
                </a:cubicBezTo>
                <a:cubicBezTo>
                  <a:pt x="19117" y="10325"/>
                  <a:pt x="18553" y="10582"/>
                  <a:pt x="18039" y="10952"/>
                </a:cubicBezTo>
                <a:cubicBezTo>
                  <a:pt x="17252" y="11509"/>
                  <a:pt x="16675" y="12253"/>
                  <a:pt x="16246" y="13103"/>
                </a:cubicBezTo>
                <a:cubicBezTo>
                  <a:pt x="15753" y="14052"/>
                  <a:pt x="15439" y="15074"/>
                  <a:pt x="15175" y="16102"/>
                </a:cubicBezTo>
                <a:cubicBezTo>
                  <a:pt x="14954" y="16993"/>
                  <a:pt x="14796" y="17893"/>
                  <a:pt x="14810" y="18815"/>
                </a:cubicBezTo>
                <a:cubicBezTo>
                  <a:pt x="14810" y="18944"/>
                  <a:pt x="14832" y="19072"/>
                  <a:pt x="14839" y="19201"/>
                </a:cubicBezTo>
                <a:cubicBezTo>
                  <a:pt x="14868" y="19929"/>
                  <a:pt x="15017" y="20635"/>
                  <a:pt x="15297" y="21307"/>
                </a:cubicBezTo>
                <a:cubicBezTo>
                  <a:pt x="15453" y="21686"/>
                  <a:pt x="15667" y="22029"/>
                  <a:pt x="16003" y="22272"/>
                </a:cubicBezTo>
                <a:cubicBezTo>
                  <a:pt x="16387" y="22553"/>
                  <a:pt x="16801" y="22713"/>
                  <a:pt x="17243" y="22713"/>
                </a:cubicBezTo>
                <a:cubicBezTo>
                  <a:pt x="17418" y="22713"/>
                  <a:pt x="17598" y="22688"/>
                  <a:pt x="17782" y="22636"/>
                </a:cubicBezTo>
                <a:cubicBezTo>
                  <a:pt x="18281" y="22493"/>
                  <a:pt x="18718" y="22229"/>
                  <a:pt x="19110" y="21887"/>
                </a:cubicBezTo>
                <a:cubicBezTo>
                  <a:pt x="19952" y="21143"/>
                  <a:pt x="20637" y="20272"/>
                  <a:pt x="21230" y="19323"/>
                </a:cubicBezTo>
                <a:cubicBezTo>
                  <a:pt x="21381" y="19079"/>
                  <a:pt x="21494" y="18829"/>
                  <a:pt x="21559" y="18551"/>
                </a:cubicBezTo>
                <a:cubicBezTo>
                  <a:pt x="21717" y="17915"/>
                  <a:pt x="21688" y="17273"/>
                  <a:pt x="21537" y="16644"/>
                </a:cubicBezTo>
                <a:cubicBezTo>
                  <a:pt x="21409" y="16066"/>
                  <a:pt x="21223" y="15502"/>
                  <a:pt x="21059" y="14930"/>
                </a:cubicBezTo>
                <a:cubicBezTo>
                  <a:pt x="20996" y="14709"/>
                  <a:pt x="20917" y="14488"/>
                  <a:pt x="20838" y="14273"/>
                </a:cubicBezTo>
                <a:cubicBezTo>
                  <a:pt x="20752" y="14030"/>
                  <a:pt x="20574" y="13881"/>
                  <a:pt x="20331" y="13802"/>
                </a:cubicBezTo>
                <a:cubicBezTo>
                  <a:pt x="20129" y="13737"/>
                  <a:pt x="19924" y="13708"/>
                  <a:pt x="19714" y="13708"/>
                </a:cubicBezTo>
                <a:cubicBezTo>
                  <a:pt x="19649" y="13708"/>
                  <a:pt x="19583" y="13711"/>
                  <a:pt x="19516" y="13716"/>
                </a:cubicBezTo>
                <a:cubicBezTo>
                  <a:pt x="18831" y="13788"/>
                  <a:pt x="18217" y="14066"/>
                  <a:pt x="17653" y="14452"/>
                </a:cubicBezTo>
                <a:cubicBezTo>
                  <a:pt x="17417" y="14616"/>
                  <a:pt x="17268" y="14837"/>
                  <a:pt x="17182" y="15108"/>
                </a:cubicBezTo>
                <a:cubicBezTo>
                  <a:pt x="17132" y="15280"/>
                  <a:pt x="17090" y="15451"/>
                  <a:pt x="17060" y="15622"/>
                </a:cubicBezTo>
                <a:cubicBezTo>
                  <a:pt x="16975" y="16066"/>
                  <a:pt x="16975" y="16508"/>
                  <a:pt x="16988" y="16951"/>
                </a:cubicBezTo>
                <a:cubicBezTo>
                  <a:pt x="16995" y="17151"/>
                  <a:pt x="17018" y="17365"/>
                  <a:pt x="17074" y="17559"/>
                </a:cubicBezTo>
                <a:cubicBezTo>
                  <a:pt x="17160" y="17859"/>
                  <a:pt x="17203" y="18173"/>
                  <a:pt x="17232" y="18479"/>
                </a:cubicBezTo>
                <a:cubicBezTo>
                  <a:pt x="17246" y="18608"/>
                  <a:pt x="17275" y="18736"/>
                  <a:pt x="17304" y="18865"/>
                </a:cubicBezTo>
                <a:cubicBezTo>
                  <a:pt x="17331" y="19000"/>
                  <a:pt x="17424" y="19072"/>
                  <a:pt x="17561" y="19086"/>
                </a:cubicBezTo>
                <a:cubicBezTo>
                  <a:pt x="17655" y="19100"/>
                  <a:pt x="17747" y="19107"/>
                  <a:pt x="17838" y="19107"/>
                </a:cubicBezTo>
                <a:cubicBezTo>
                  <a:pt x="18231" y="19107"/>
                  <a:pt x="18593" y="18977"/>
                  <a:pt x="18889" y="18694"/>
                </a:cubicBezTo>
                <a:cubicBezTo>
                  <a:pt x="19424" y="18193"/>
                  <a:pt x="19503" y="17544"/>
                  <a:pt x="19388" y="16858"/>
                </a:cubicBezTo>
                <a:cubicBezTo>
                  <a:pt x="19309" y="16394"/>
                  <a:pt x="19189" y="15944"/>
                  <a:pt x="19067" y="15487"/>
                </a:cubicBezTo>
                <a:cubicBezTo>
                  <a:pt x="19045" y="15387"/>
                  <a:pt x="19018" y="15266"/>
                  <a:pt x="18910" y="15216"/>
                </a:cubicBezTo>
                <a:cubicBezTo>
                  <a:pt x="18876" y="15201"/>
                  <a:pt x="18837" y="15194"/>
                  <a:pt x="18797" y="15194"/>
                </a:cubicBezTo>
                <a:cubicBezTo>
                  <a:pt x="18664" y="15194"/>
                  <a:pt x="18511" y="15267"/>
                  <a:pt x="18445" y="15365"/>
                </a:cubicBezTo>
                <a:cubicBezTo>
                  <a:pt x="18296" y="15595"/>
                  <a:pt x="18138" y="15816"/>
                  <a:pt x="17989" y="16037"/>
                </a:cubicBezTo>
                <a:cubicBezTo>
                  <a:pt x="17960" y="16080"/>
                  <a:pt x="17938" y="16130"/>
                  <a:pt x="17895" y="16208"/>
                </a:cubicBezTo>
                <a:cubicBezTo>
                  <a:pt x="17996" y="16166"/>
                  <a:pt x="18060" y="16136"/>
                  <a:pt x="18118" y="16116"/>
                </a:cubicBezTo>
                <a:cubicBezTo>
                  <a:pt x="18172" y="16091"/>
                  <a:pt x="18225" y="16081"/>
                  <a:pt x="18279" y="16081"/>
                </a:cubicBezTo>
                <a:cubicBezTo>
                  <a:pt x="18367" y="16081"/>
                  <a:pt x="18454" y="16109"/>
                  <a:pt x="18538" y="16145"/>
                </a:cubicBezTo>
                <a:cubicBezTo>
                  <a:pt x="18646" y="16188"/>
                  <a:pt x="18632" y="16301"/>
                  <a:pt x="18653" y="16387"/>
                </a:cubicBezTo>
                <a:cubicBezTo>
                  <a:pt x="18745" y="16693"/>
                  <a:pt x="18810" y="17016"/>
                  <a:pt x="18923" y="17316"/>
                </a:cubicBezTo>
                <a:cubicBezTo>
                  <a:pt x="19018" y="17559"/>
                  <a:pt x="18953" y="17758"/>
                  <a:pt x="18817" y="17945"/>
                </a:cubicBezTo>
                <a:cubicBezTo>
                  <a:pt x="18725" y="18065"/>
                  <a:pt x="18623" y="18179"/>
                  <a:pt x="18510" y="18279"/>
                </a:cubicBezTo>
                <a:cubicBezTo>
                  <a:pt x="18347" y="18417"/>
                  <a:pt x="18169" y="18461"/>
                  <a:pt x="17981" y="18461"/>
                </a:cubicBezTo>
                <a:cubicBezTo>
                  <a:pt x="17856" y="18461"/>
                  <a:pt x="17727" y="18441"/>
                  <a:pt x="17595" y="18416"/>
                </a:cubicBezTo>
                <a:cubicBezTo>
                  <a:pt x="17581" y="18294"/>
                  <a:pt x="17575" y="18193"/>
                  <a:pt x="17561" y="18094"/>
                </a:cubicBezTo>
                <a:cubicBezTo>
                  <a:pt x="17532" y="17859"/>
                  <a:pt x="17532" y="17616"/>
                  <a:pt x="17467" y="17388"/>
                </a:cubicBezTo>
                <a:cubicBezTo>
                  <a:pt x="17338" y="16908"/>
                  <a:pt x="17331" y="16430"/>
                  <a:pt x="17354" y="15944"/>
                </a:cubicBezTo>
                <a:cubicBezTo>
                  <a:pt x="17367" y="15645"/>
                  <a:pt x="17439" y="15374"/>
                  <a:pt x="17703" y="15194"/>
                </a:cubicBezTo>
                <a:cubicBezTo>
                  <a:pt x="18260" y="14817"/>
                  <a:pt x="18853" y="14537"/>
                  <a:pt x="19539" y="14501"/>
                </a:cubicBezTo>
                <a:cubicBezTo>
                  <a:pt x="19573" y="14500"/>
                  <a:pt x="19607" y="14500"/>
                  <a:pt x="19639" y="14500"/>
                </a:cubicBezTo>
                <a:cubicBezTo>
                  <a:pt x="20157" y="14500"/>
                  <a:pt x="20364" y="14662"/>
                  <a:pt x="20538" y="15187"/>
                </a:cubicBezTo>
                <a:cubicBezTo>
                  <a:pt x="20723" y="15759"/>
                  <a:pt x="20894" y="16337"/>
                  <a:pt x="20989" y="16930"/>
                </a:cubicBezTo>
                <a:cubicBezTo>
                  <a:pt x="21002" y="17059"/>
                  <a:pt x="21002" y="17194"/>
                  <a:pt x="20973" y="17316"/>
                </a:cubicBezTo>
                <a:cubicBezTo>
                  <a:pt x="20881" y="17837"/>
                  <a:pt x="20660" y="18301"/>
                  <a:pt x="20373" y="18743"/>
                </a:cubicBezTo>
                <a:cubicBezTo>
                  <a:pt x="19967" y="19372"/>
                  <a:pt x="19510" y="19972"/>
                  <a:pt x="19018" y="20543"/>
                </a:cubicBezTo>
                <a:cubicBezTo>
                  <a:pt x="18659" y="20951"/>
                  <a:pt x="18267" y="21314"/>
                  <a:pt x="17789" y="21587"/>
                </a:cubicBezTo>
                <a:cubicBezTo>
                  <a:pt x="17582" y="21701"/>
                  <a:pt x="17374" y="21750"/>
                  <a:pt x="17160" y="21750"/>
                </a:cubicBezTo>
                <a:cubicBezTo>
                  <a:pt x="17040" y="21750"/>
                  <a:pt x="16919" y="21735"/>
                  <a:pt x="16796" y="21707"/>
                </a:cubicBezTo>
                <a:cubicBezTo>
                  <a:pt x="16233" y="21578"/>
                  <a:pt x="15854" y="21215"/>
                  <a:pt x="15633" y="20701"/>
                </a:cubicBezTo>
                <a:cubicBezTo>
                  <a:pt x="15403" y="20180"/>
                  <a:pt x="15275" y="19622"/>
                  <a:pt x="15254" y="19050"/>
                </a:cubicBezTo>
                <a:cubicBezTo>
                  <a:pt x="15239" y="18815"/>
                  <a:pt x="15239" y="18579"/>
                  <a:pt x="15254" y="18337"/>
                </a:cubicBezTo>
                <a:cubicBezTo>
                  <a:pt x="15261" y="18087"/>
                  <a:pt x="15275" y="17837"/>
                  <a:pt x="15317" y="17586"/>
                </a:cubicBezTo>
                <a:cubicBezTo>
                  <a:pt x="15475" y="16565"/>
                  <a:pt x="15753" y="15573"/>
                  <a:pt x="16118" y="14609"/>
                </a:cubicBezTo>
                <a:cubicBezTo>
                  <a:pt x="16467" y="13694"/>
                  <a:pt x="16946" y="12873"/>
                  <a:pt x="17653" y="12188"/>
                </a:cubicBezTo>
                <a:cubicBezTo>
                  <a:pt x="18348" y="11505"/>
                  <a:pt x="19143" y="11155"/>
                  <a:pt x="20055" y="11155"/>
                </a:cubicBezTo>
                <a:cubicBezTo>
                  <a:pt x="20278" y="11155"/>
                  <a:pt x="20508" y="11176"/>
                  <a:pt x="20745" y="11218"/>
                </a:cubicBezTo>
                <a:cubicBezTo>
                  <a:pt x="21553" y="11360"/>
                  <a:pt x="22281" y="11696"/>
                  <a:pt x="22944" y="12160"/>
                </a:cubicBezTo>
                <a:cubicBezTo>
                  <a:pt x="23438" y="12503"/>
                  <a:pt x="23823" y="12938"/>
                  <a:pt x="24116" y="13459"/>
                </a:cubicBezTo>
                <a:cubicBezTo>
                  <a:pt x="24480" y="14116"/>
                  <a:pt x="24730" y="14817"/>
                  <a:pt x="24922" y="15530"/>
                </a:cubicBezTo>
                <a:cubicBezTo>
                  <a:pt x="24980" y="15717"/>
                  <a:pt x="25001" y="15909"/>
                  <a:pt x="25008" y="16102"/>
                </a:cubicBezTo>
                <a:cubicBezTo>
                  <a:pt x="25037" y="16608"/>
                  <a:pt x="24879" y="17079"/>
                  <a:pt x="24680" y="17544"/>
                </a:cubicBezTo>
                <a:cubicBezTo>
                  <a:pt x="24331" y="18358"/>
                  <a:pt x="23979" y="19172"/>
                  <a:pt x="23630" y="19986"/>
                </a:cubicBezTo>
                <a:cubicBezTo>
                  <a:pt x="23380" y="20593"/>
                  <a:pt x="23131" y="21201"/>
                  <a:pt x="22766" y="21749"/>
                </a:cubicBezTo>
                <a:cubicBezTo>
                  <a:pt x="22231" y="22586"/>
                  <a:pt x="21609" y="23350"/>
                  <a:pt x="20809" y="23943"/>
                </a:cubicBezTo>
                <a:cubicBezTo>
                  <a:pt x="20123" y="24442"/>
                  <a:pt x="19374" y="24807"/>
                  <a:pt x="18495" y="24843"/>
                </a:cubicBezTo>
                <a:cubicBezTo>
                  <a:pt x="18420" y="24846"/>
                  <a:pt x="18346" y="24847"/>
                  <a:pt x="18271" y="24847"/>
                </a:cubicBezTo>
                <a:cubicBezTo>
                  <a:pt x="17545" y="24847"/>
                  <a:pt x="16844" y="24719"/>
                  <a:pt x="16203" y="24349"/>
                </a:cubicBezTo>
                <a:cubicBezTo>
                  <a:pt x="15161" y="23743"/>
                  <a:pt x="14318" y="22929"/>
                  <a:pt x="13775" y="21835"/>
                </a:cubicBezTo>
                <a:cubicBezTo>
                  <a:pt x="13190" y="20665"/>
                  <a:pt x="12769" y="19444"/>
                  <a:pt x="12462" y="18179"/>
                </a:cubicBezTo>
                <a:cubicBezTo>
                  <a:pt x="12248" y="17280"/>
                  <a:pt x="12083" y="16380"/>
                  <a:pt x="12169" y="15444"/>
                </a:cubicBezTo>
                <a:cubicBezTo>
                  <a:pt x="12219" y="14902"/>
                  <a:pt x="12325" y="14380"/>
                  <a:pt x="12561" y="13888"/>
                </a:cubicBezTo>
                <a:cubicBezTo>
                  <a:pt x="13376" y="12138"/>
                  <a:pt x="14568" y="10703"/>
                  <a:pt x="16132" y="9581"/>
                </a:cubicBezTo>
                <a:cubicBezTo>
                  <a:pt x="17424" y="8647"/>
                  <a:pt x="18867" y="8117"/>
                  <a:pt x="20481" y="8097"/>
                </a:cubicBezTo>
                <a:cubicBezTo>
                  <a:pt x="20522" y="8096"/>
                  <a:pt x="20562" y="8096"/>
                  <a:pt x="20602" y="8096"/>
                </a:cubicBezTo>
                <a:cubicBezTo>
                  <a:pt x="21905" y="8096"/>
                  <a:pt x="23107" y="8445"/>
                  <a:pt x="24223" y="9125"/>
                </a:cubicBezTo>
                <a:cubicBezTo>
                  <a:pt x="25116" y="9660"/>
                  <a:pt x="25815" y="10395"/>
                  <a:pt x="26408" y="11231"/>
                </a:cubicBezTo>
                <a:cubicBezTo>
                  <a:pt x="27073" y="12181"/>
                  <a:pt x="27565" y="13223"/>
                  <a:pt x="27894" y="14337"/>
                </a:cubicBezTo>
                <a:cubicBezTo>
                  <a:pt x="28086" y="14980"/>
                  <a:pt x="28250" y="15631"/>
                  <a:pt x="28293" y="16301"/>
                </a:cubicBezTo>
                <a:cubicBezTo>
                  <a:pt x="28336" y="17016"/>
                  <a:pt x="28300" y="17722"/>
                  <a:pt x="28115" y="18416"/>
                </a:cubicBezTo>
                <a:cubicBezTo>
                  <a:pt x="27815" y="19521"/>
                  <a:pt x="27493" y="20622"/>
                  <a:pt x="27179" y="21722"/>
                </a:cubicBezTo>
                <a:cubicBezTo>
                  <a:pt x="26936" y="22557"/>
                  <a:pt x="26629" y="23371"/>
                  <a:pt x="26243" y="24149"/>
                </a:cubicBezTo>
                <a:cubicBezTo>
                  <a:pt x="25772" y="25107"/>
                  <a:pt x="25145" y="25921"/>
                  <a:pt x="24252" y="26528"/>
                </a:cubicBezTo>
                <a:cubicBezTo>
                  <a:pt x="22973" y="27392"/>
                  <a:pt x="21580" y="28014"/>
                  <a:pt x="20089" y="28391"/>
                </a:cubicBezTo>
                <a:cubicBezTo>
                  <a:pt x="19599" y="28511"/>
                  <a:pt x="19109" y="28573"/>
                  <a:pt x="18619" y="28573"/>
                </a:cubicBezTo>
                <a:cubicBezTo>
                  <a:pt x="18295" y="28573"/>
                  <a:pt x="17971" y="28546"/>
                  <a:pt x="17647" y="28492"/>
                </a:cubicBezTo>
                <a:cubicBezTo>
                  <a:pt x="16132" y="28228"/>
                  <a:pt x="14882" y="27470"/>
                  <a:pt x="13847" y="26363"/>
                </a:cubicBezTo>
                <a:cubicBezTo>
                  <a:pt x="13112" y="25578"/>
                  <a:pt x="12483" y="24699"/>
                  <a:pt x="11862" y="23815"/>
                </a:cubicBezTo>
                <a:cubicBezTo>
                  <a:pt x="11254" y="22942"/>
                  <a:pt x="10834" y="21993"/>
                  <a:pt x="10568" y="20971"/>
                </a:cubicBezTo>
                <a:cubicBezTo>
                  <a:pt x="10268" y="19808"/>
                  <a:pt x="10140" y="18615"/>
                  <a:pt x="10054" y="17415"/>
                </a:cubicBezTo>
                <a:cubicBezTo>
                  <a:pt x="10011" y="16815"/>
                  <a:pt x="9977" y="16215"/>
                  <a:pt x="9968" y="15615"/>
                </a:cubicBezTo>
                <a:cubicBezTo>
                  <a:pt x="9955" y="14830"/>
                  <a:pt x="9919" y="14046"/>
                  <a:pt x="9998" y="13259"/>
                </a:cubicBezTo>
                <a:cubicBezTo>
                  <a:pt x="10047" y="12760"/>
                  <a:pt x="10176" y="12266"/>
                  <a:pt x="10354" y="11795"/>
                </a:cubicBezTo>
                <a:cubicBezTo>
                  <a:pt x="10568" y="11245"/>
                  <a:pt x="10848" y="10731"/>
                  <a:pt x="11154" y="10224"/>
                </a:cubicBezTo>
                <a:cubicBezTo>
                  <a:pt x="11718" y="9317"/>
                  <a:pt x="12340" y="8453"/>
                  <a:pt x="13132" y="7725"/>
                </a:cubicBezTo>
                <a:cubicBezTo>
                  <a:pt x="14118" y="6804"/>
                  <a:pt x="15232" y="6076"/>
                  <a:pt x="16474" y="5539"/>
                </a:cubicBezTo>
                <a:cubicBezTo>
                  <a:pt x="17304" y="5182"/>
                  <a:pt x="18155" y="5025"/>
                  <a:pt x="19024" y="5025"/>
                </a:cubicBezTo>
                <a:cubicBezTo>
                  <a:pt x="19404" y="5025"/>
                  <a:pt x="19788" y="5055"/>
                  <a:pt x="20175" y="5111"/>
                </a:cubicBezTo>
                <a:cubicBezTo>
                  <a:pt x="20996" y="5233"/>
                  <a:pt x="21774" y="5497"/>
                  <a:pt x="22523" y="5862"/>
                </a:cubicBezTo>
                <a:cubicBezTo>
                  <a:pt x="23745" y="6446"/>
                  <a:pt x="24872" y="7168"/>
                  <a:pt x="25851" y="8117"/>
                </a:cubicBezTo>
                <a:cubicBezTo>
                  <a:pt x="26859" y="9103"/>
                  <a:pt x="27750" y="10181"/>
                  <a:pt x="28507" y="11360"/>
                </a:cubicBezTo>
                <a:cubicBezTo>
                  <a:pt x="28992" y="12109"/>
                  <a:pt x="29351" y="12923"/>
                  <a:pt x="29585" y="13788"/>
                </a:cubicBezTo>
                <a:cubicBezTo>
                  <a:pt x="29815" y="14637"/>
                  <a:pt x="29978" y="15502"/>
                  <a:pt x="30107" y="16373"/>
                </a:cubicBezTo>
                <a:cubicBezTo>
                  <a:pt x="30165" y="16772"/>
                  <a:pt x="30235" y="17173"/>
                  <a:pt x="30257" y="17573"/>
                </a:cubicBezTo>
                <a:cubicBezTo>
                  <a:pt x="30271" y="17987"/>
                  <a:pt x="30257" y="18400"/>
                  <a:pt x="30228" y="18822"/>
                </a:cubicBezTo>
                <a:cubicBezTo>
                  <a:pt x="30165" y="19580"/>
                  <a:pt x="29978" y="20315"/>
                  <a:pt x="29779" y="21043"/>
                </a:cubicBezTo>
                <a:cubicBezTo>
                  <a:pt x="29457" y="22186"/>
                  <a:pt x="29100" y="23321"/>
                  <a:pt x="28543" y="24379"/>
                </a:cubicBezTo>
                <a:cubicBezTo>
                  <a:pt x="27822" y="25756"/>
                  <a:pt x="27022" y="27085"/>
                  <a:pt x="26158" y="28370"/>
                </a:cubicBezTo>
                <a:cubicBezTo>
                  <a:pt x="25287" y="29676"/>
                  <a:pt x="24108" y="30627"/>
                  <a:pt x="22687" y="31284"/>
                </a:cubicBezTo>
                <a:cubicBezTo>
                  <a:pt x="21717" y="31719"/>
                  <a:pt x="20723" y="32069"/>
                  <a:pt x="19703" y="32369"/>
                </a:cubicBezTo>
                <a:cubicBezTo>
                  <a:pt x="19162" y="32530"/>
                  <a:pt x="18613" y="32622"/>
                  <a:pt x="18049" y="32622"/>
                </a:cubicBezTo>
                <a:cubicBezTo>
                  <a:pt x="17989" y="32622"/>
                  <a:pt x="17928" y="32621"/>
                  <a:pt x="17868" y="32619"/>
                </a:cubicBezTo>
                <a:cubicBezTo>
                  <a:pt x="17674" y="32612"/>
                  <a:pt x="17482" y="32619"/>
                  <a:pt x="17288" y="32605"/>
                </a:cubicBezTo>
                <a:cubicBezTo>
                  <a:pt x="16560" y="32562"/>
                  <a:pt x="15854" y="32427"/>
                  <a:pt x="15196" y="32091"/>
                </a:cubicBezTo>
                <a:cubicBezTo>
                  <a:pt x="14853" y="31913"/>
                  <a:pt x="14519" y="31712"/>
                  <a:pt x="14190" y="31498"/>
                </a:cubicBezTo>
                <a:cubicBezTo>
                  <a:pt x="13148" y="30812"/>
                  <a:pt x="12104" y="30120"/>
                  <a:pt x="11069" y="29419"/>
                </a:cubicBezTo>
                <a:cubicBezTo>
                  <a:pt x="10433" y="28991"/>
                  <a:pt x="9898" y="28463"/>
                  <a:pt x="9447" y="27842"/>
                </a:cubicBezTo>
                <a:cubicBezTo>
                  <a:pt x="8870" y="27042"/>
                  <a:pt x="8369" y="26192"/>
                  <a:pt x="7920" y="25314"/>
                </a:cubicBezTo>
                <a:cubicBezTo>
                  <a:pt x="7440" y="24385"/>
                  <a:pt x="7106" y="23414"/>
                  <a:pt x="6913" y="22385"/>
                </a:cubicBezTo>
                <a:cubicBezTo>
                  <a:pt x="6734" y="21407"/>
                  <a:pt x="6642" y="20414"/>
                  <a:pt x="6520" y="19422"/>
                </a:cubicBezTo>
                <a:cubicBezTo>
                  <a:pt x="6441" y="18822"/>
                  <a:pt x="6369" y="18222"/>
                  <a:pt x="6284" y="17622"/>
                </a:cubicBezTo>
                <a:cubicBezTo>
                  <a:pt x="6191" y="16908"/>
                  <a:pt x="6148" y="16202"/>
                  <a:pt x="6220" y="15480"/>
                </a:cubicBezTo>
                <a:cubicBezTo>
                  <a:pt x="6313" y="14474"/>
                  <a:pt x="6534" y="13488"/>
                  <a:pt x="6806" y="12517"/>
                </a:cubicBezTo>
                <a:cubicBezTo>
                  <a:pt x="7226" y="11017"/>
                  <a:pt x="7927" y="9653"/>
                  <a:pt x="8890" y="8439"/>
                </a:cubicBezTo>
                <a:cubicBezTo>
                  <a:pt x="9634" y="7504"/>
                  <a:pt x="10448" y="6640"/>
                  <a:pt x="11348" y="5853"/>
                </a:cubicBezTo>
                <a:cubicBezTo>
                  <a:pt x="12404" y="4940"/>
                  <a:pt x="13576" y="4211"/>
                  <a:pt x="14896" y="3733"/>
                </a:cubicBezTo>
                <a:cubicBezTo>
                  <a:pt x="16217" y="3248"/>
                  <a:pt x="17568" y="2862"/>
                  <a:pt x="18939" y="2540"/>
                </a:cubicBezTo>
                <a:cubicBezTo>
                  <a:pt x="19710" y="2355"/>
                  <a:pt x="20488" y="2211"/>
                  <a:pt x="21289" y="2204"/>
                </a:cubicBezTo>
                <a:cubicBezTo>
                  <a:pt x="21767" y="2204"/>
                  <a:pt x="22245" y="2227"/>
                  <a:pt x="22716" y="2319"/>
                </a:cubicBezTo>
                <a:cubicBezTo>
                  <a:pt x="23637" y="2490"/>
                  <a:pt x="24494" y="2840"/>
                  <a:pt x="25308" y="3298"/>
                </a:cubicBezTo>
                <a:cubicBezTo>
                  <a:pt x="26559" y="3997"/>
                  <a:pt x="27736" y="4804"/>
                  <a:pt x="28837" y="5725"/>
                </a:cubicBezTo>
                <a:cubicBezTo>
                  <a:pt x="29472" y="6254"/>
                  <a:pt x="30093" y="6796"/>
                  <a:pt x="30650" y="7418"/>
                </a:cubicBezTo>
                <a:cubicBezTo>
                  <a:pt x="31229" y="8067"/>
                  <a:pt x="31707" y="8789"/>
                  <a:pt x="32156" y="9531"/>
                </a:cubicBezTo>
                <a:cubicBezTo>
                  <a:pt x="32914" y="10767"/>
                  <a:pt x="33449" y="12088"/>
                  <a:pt x="33771" y="13502"/>
                </a:cubicBezTo>
                <a:cubicBezTo>
                  <a:pt x="33963" y="14380"/>
                  <a:pt x="34048" y="15280"/>
                  <a:pt x="34120" y="16172"/>
                </a:cubicBezTo>
                <a:cubicBezTo>
                  <a:pt x="34170" y="16779"/>
                  <a:pt x="34220" y="17388"/>
                  <a:pt x="34249" y="17994"/>
                </a:cubicBezTo>
                <a:cubicBezTo>
                  <a:pt x="34285" y="18680"/>
                  <a:pt x="34306" y="19372"/>
                  <a:pt x="34328" y="20058"/>
                </a:cubicBezTo>
                <a:cubicBezTo>
                  <a:pt x="34335" y="20371"/>
                  <a:pt x="34299" y="20687"/>
                  <a:pt x="34299" y="21000"/>
                </a:cubicBezTo>
                <a:cubicBezTo>
                  <a:pt x="34299" y="21578"/>
                  <a:pt x="34285" y="22157"/>
                  <a:pt x="34220" y="22735"/>
                </a:cubicBezTo>
                <a:cubicBezTo>
                  <a:pt x="34134" y="23542"/>
                  <a:pt x="33949" y="24320"/>
                  <a:pt x="33656" y="25078"/>
                </a:cubicBezTo>
                <a:cubicBezTo>
                  <a:pt x="33371" y="25792"/>
                  <a:pt x="33006" y="26463"/>
                  <a:pt x="32607" y="27114"/>
                </a:cubicBezTo>
                <a:cubicBezTo>
                  <a:pt x="31536" y="28871"/>
                  <a:pt x="30364" y="30549"/>
                  <a:pt x="28979" y="32069"/>
                </a:cubicBezTo>
                <a:cubicBezTo>
                  <a:pt x="28444" y="32662"/>
                  <a:pt x="27858" y="33212"/>
                  <a:pt x="27208" y="33676"/>
                </a:cubicBezTo>
                <a:cubicBezTo>
                  <a:pt x="26173" y="34418"/>
                  <a:pt x="25023" y="34890"/>
                  <a:pt x="23787" y="35154"/>
                </a:cubicBezTo>
                <a:cubicBezTo>
                  <a:pt x="23016" y="35325"/>
                  <a:pt x="22238" y="35433"/>
                  <a:pt x="21460" y="35497"/>
                </a:cubicBezTo>
                <a:cubicBezTo>
                  <a:pt x="20603" y="35568"/>
                  <a:pt x="19753" y="35647"/>
                  <a:pt x="18903" y="35675"/>
                </a:cubicBezTo>
                <a:cubicBezTo>
                  <a:pt x="18571" y="35684"/>
                  <a:pt x="18238" y="35690"/>
                  <a:pt x="17906" y="35690"/>
                </a:cubicBezTo>
                <a:cubicBezTo>
                  <a:pt x="16979" y="35690"/>
                  <a:pt x="16052" y="35647"/>
                  <a:pt x="15132" y="35526"/>
                </a:cubicBezTo>
                <a:cubicBezTo>
                  <a:pt x="14382" y="35433"/>
                  <a:pt x="13633" y="35289"/>
                  <a:pt x="12911" y="35061"/>
                </a:cubicBezTo>
                <a:cubicBezTo>
                  <a:pt x="11441" y="34590"/>
                  <a:pt x="10097" y="33861"/>
                  <a:pt x="8841" y="32975"/>
                </a:cubicBezTo>
                <a:cubicBezTo>
                  <a:pt x="7012" y="31669"/>
                  <a:pt x="5463" y="30084"/>
                  <a:pt x="4114" y="28284"/>
                </a:cubicBezTo>
                <a:cubicBezTo>
                  <a:pt x="2770" y="26485"/>
                  <a:pt x="1850" y="24492"/>
                  <a:pt x="1329" y="22315"/>
                </a:cubicBezTo>
                <a:cubicBezTo>
                  <a:pt x="964" y="20800"/>
                  <a:pt x="743" y="19273"/>
                  <a:pt x="693" y="17722"/>
                </a:cubicBezTo>
                <a:cubicBezTo>
                  <a:pt x="664" y="16693"/>
                  <a:pt x="671" y="15674"/>
                  <a:pt x="815" y="14652"/>
                </a:cubicBezTo>
                <a:cubicBezTo>
                  <a:pt x="936" y="13802"/>
                  <a:pt x="1157" y="12974"/>
                  <a:pt x="1507" y="12181"/>
                </a:cubicBezTo>
                <a:cubicBezTo>
                  <a:pt x="1836" y="11416"/>
                  <a:pt x="2278" y="10717"/>
                  <a:pt x="2750" y="10038"/>
                </a:cubicBezTo>
                <a:cubicBezTo>
                  <a:pt x="3857" y="8460"/>
                  <a:pt x="5170" y="7082"/>
                  <a:pt x="6685" y="5882"/>
                </a:cubicBezTo>
                <a:cubicBezTo>
                  <a:pt x="7713" y="5068"/>
                  <a:pt x="8777" y="4283"/>
                  <a:pt x="9905" y="3598"/>
                </a:cubicBezTo>
                <a:cubicBezTo>
                  <a:pt x="11211" y="2797"/>
                  <a:pt x="12591" y="2168"/>
                  <a:pt x="14039" y="1670"/>
                </a:cubicBezTo>
                <a:cubicBezTo>
                  <a:pt x="14853" y="1390"/>
                  <a:pt x="15682" y="1183"/>
                  <a:pt x="16524" y="984"/>
                </a:cubicBezTo>
                <a:cubicBezTo>
                  <a:pt x="17396" y="777"/>
                  <a:pt x="18274" y="626"/>
                  <a:pt x="19167" y="540"/>
                </a:cubicBezTo>
                <a:cubicBezTo>
                  <a:pt x="19681" y="490"/>
                  <a:pt x="20202" y="463"/>
                  <a:pt x="20723" y="454"/>
                </a:cubicBezTo>
                <a:cubicBezTo>
                  <a:pt x="21602" y="454"/>
                  <a:pt x="22466" y="562"/>
                  <a:pt x="23323" y="770"/>
                </a:cubicBezTo>
                <a:cubicBezTo>
                  <a:pt x="23438" y="797"/>
                  <a:pt x="23559" y="826"/>
                  <a:pt x="23679" y="849"/>
                </a:cubicBezTo>
                <a:cubicBezTo>
                  <a:pt x="23697" y="852"/>
                  <a:pt x="23714" y="854"/>
                  <a:pt x="23729" y="854"/>
                </a:cubicBezTo>
                <a:cubicBezTo>
                  <a:pt x="23800" y="854"/>
                  <a:pt x="23842" y="814"/>
                  <a:pt x="23866" y="727"/>
                </a:cubicBezTo>
                <a:cubicBezTo>
                  <a:pt x="23530" y="562"/>
                  <a:pt x="22745" y="298"/>
                  <a:pt x="22360" y="240"/>
                </a:cubicBezTo>
                <a:cubicBezTo>
                  <a:pt x="21359" y="77"/>
                  <a:pt x="20360" y="34"/>
                  <a:pt x="19352" y="5"/>
                </a:cubicBezTo>
                <a:cubicBezTo>
                  <a:pt x="19253" y="2"/>
                  <a:pt x="19155" y="1"/>
                  <a:pt x="190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9" name="Google Shape;269;p10"/>
          <p:cNvGrpSpPr/>
          <p:nvPr/>
        </p:nvGrpSpPr>
        <p:grpSpPr>
          <a:xfrm flipH="1">
            <a:off x="8386612" y="1841002"/>
            <a:ext cx="1349322" cy="1178509"/>
            <a:chOff x="4174688" y="2867426"/>
            <a:chExt cx="675133" cy="589667"/>
          </a:xfrm>
        </p:grpSpPr>
        <p:sp>
          <p:nvSpPr>
            <p:cNvPr id="270" name="Google Shape;270;p10"/>
            <p:cNvSpPr/>
            <p:nvPr/>
          </p:nvSpPr>
          <p:spPr>
            <a:xfrm>
              <a:off x="4174688" y="2867426"/>
              <a:ext cx="379395" cy="589667"/>
            </a:xfrm>
            <a:custGeom>
              <a:avLst/>
              <a:gdLst/>
              <a:ahLst/>
              <a:cxnLst/>
              <a:rect l="l" t="t" r="r" b="b"/>
              <a:pathLst>
                <a:path w="19288" h="29978" extrusionOk="0">
                  <a:moveTo>
                    <a:pt x="17185" y="522"/>
                  </a:moveTo>
                  <a:lnTo>
                    <a:pt x="17185" y="522"/>
                  </a:lnTo>
                  <a:cubicBezTo>
                    <a:pt x="17270" y="1656"/>
                    <a:pt x="17200" y="2800"/>
                    <a:pt x="17022" y="3927"/>
                  </a:cubicBezTo>
                  <a:cubicBezTo>
                    <a:pt x="16650" y="6191"/>
                    <a:pt x="15849" y="8370"/>
                    <a:pt x="14871" y="10440"/>
                  </a:cubicBezTo>
                  <a:cubicBezTo>
                    <a:pt x="14194" y="11883"/>
                    <a:pt x="13436" y="13311"/>
                    <a:pt x="12487" y="14605"/>
                  </a:cubicBezTo>
                  <a:cubicBezTo>
                    <a:pt x="12593" y="14411"/>
                    <a:pt x="12694" y="14219"/>
                    <a:pt x="12794" y="14026"/>
                  </a:cubicBezTo>
                  <a:cubicBezTo>
                    <a:pt x="14129" y="11383"/>
                    <a:pt x="15150" y="8591"/>
                    <a:pt x="15951" y="5735"/>
                  </a:cubicBezTo>
                  <a:cubicBezTo>
                    <a:pt x="15951" y="5726"/>
                    <a:pt x="15943" y="5722"/>
                    <a:pt x="15936" y="5722"/>
                  </a:cubicBezTo>
                  <a:cubicBezTo>
                    <a:pt x="15932" y="5722"/>
                    <a:pt x="15928" y="5724"/>
                    <a:pt x="15928" y="5727"/>
                  </a:cubicBezTo>
                  <a:cubicBezTo>
                    <a:pt x="15693" y="6514"/>
                    <a:pt x="15428" y="7292"/>
                    <a:pt x="15150" y="8063"/>
                  </a:cubicBezTo>
                  <a:cubicBezTo>
                    <a:pt x="14657" y="9441"/>
                    <a:pt x="14100" y="10805"/>
                    <a:pt x="13493" y="12140"/>
                  </a:cubicBezTo>
                  <a:cubicBezTo>
                    <a:pt x="13200" y="12797"/>
                    <a:pt x="12879" y="13448"/>
                    <a:pt x="12557" y="14098"/>
                  </a:cubicBezTo>
                  <a:cubicBezTo>
                    <a:pt x="12394" y="14418"/>
                    <a:pt x="12230" y="14740"/>
                    <a:pt x="12036" y="15040"/>
                  </a:cubicBezTo>
                  <a:cubicBezTo>
                    <a:pt x="12000" y="15090"/>
                    <a:pt x="11966" y="15140"/>
                    <a:pt x="11937" y="15189"/>
                  </a:cubicBezTo>
                  <a:cubicBezTo>
                    <a:pt x="12171" y="14733"/>
                    <a:pt x="12379" y="14269"/>
                    <a:pt x="12557" y="13791"/>
                  </a:cubicBezTo>
                  <a:cubicBezTo>
                    <a:pt x="12965" y="12661"/>
                    <a:pt x="13236" y="11498"/>
                    <a:pt x="13529" y="10341"/>
                  </a:cubicBezTo>
                  <a:cubicBezTo>
                    <a:pt x="13829" y="9177"/>
                    <a:pt x="14178" y="8027"/>
                    <a:pt x="14579" y="6892"/>
                  </a:cubicBezTo>
                  <a:cubicBezTo>
                    <a:pt x="15342" y="4728"/>
                    <a:pt x="16278" y="2628"/>
                    <a:pt x="17185" y="522"/>
                  </a:cubicBezTo>
                  <a:close/>
                  <a:moveTo>
                    <a:pt x="6495" y="3129"/>
                  </a:moveTo>
                  <a:lnTo>
                    <a:pt x="6495" y="3129"/>
                  </a:lnTo>
                  <a:cubicBezTo>
                    <a:pt x="7609" y="3499"/>
                    <a:pt x="8523" y="4321"/>
                    <a:pt x="9301" y="5170"/>
                  </a:cubicBezTo>
                  <a:cubicBezTo>
                    <a:pt x="10058" y="5999"/>
                    <a:pt x="10730" y="6920"/>
                    <a:pt x="11116" y="7984"/>
                  </a:cubicBezTo>
                  <a:cubicBezTo>
                    <a:pt x="11486" y="8976"/>
                    <a:pt x="11623" y="10034"/>
                    <a:pt x="11666" y="11091"/>
                  </a:cubicBezTo>
                  <a:cubicBezTo>
                    <a:pt x="11729" y="12519"/>
                    <a:pt x="11644" y="14012"/>
                    <a:pt x="11159" y="15354"/>
                  </a:cubicBezTo>
                  <a:cubicBezTo>
                    <a:pt x="11165" y="15325"/>
                    <a:pt x="11165" y="15297"/>
                    <a:pt x="11172" y="15268"/>
                  </a:cubicBezTo>
                  <a:cubicBezTo>
                    <a:pt x="11237" y="14912"/>
                    <a:pt x="11265" y="14547"/>
                    <a:pt x="11272" y="14190"/>
                  </a:cubicBezTo>
                  <a:cubicBezTo>
                    <a:pt x="11287" y="12776"/>
                    <a:pt x="10922" y="11383"/>
                    <a:pt x="10500" y="10041"/>
                  </a:cubicBezTo>
                  <a:cubicBezTo>
                    <a:pt x="10080" y="8676"/>
                    <a:pt x="9551" y="7348"/>
                    <a:pt x="8766" y="6142"/>
                  </a:cubicBezTo>
                  <a:cubicBezTo>
                    <a:pt x="8764" y="6138"/>
                    <a:pt x="8761" y="6136"/>
                    <a:pt x="8757" y="6136"/>
                  </a:cubicBezTo>
                  <a:cubicBezTo>
                    <a:pt x="8749" y="6136"/>
                    <a:pt x="8739" y="6146"/>
                    <a:pt x="8744" y="6155"/>
                  </a:cubicBezTo>
                  <a:cubicBezTo>
                    <a:pt x="9165" y="6849"/>
                    <a:pt x="9501" y="7585"/>
                    <a:pt x="9801" y="8334"/>
                  </a:cubicBezTo>
                  <a:cubicBezTo>
                    <a:pt x="10302" y="9612"/>
                    <a:pt x="10715" y="10970"/>
                    <a:pt x="10929" y="12325"/>
                  </a:cubicBezTo>
                  <a:cubicBezTo>
                    <a:pt x="11037" y="12997"/>
                    <a:pt x="11087" y="13669"/>
                    <a:pt x="11044" y="14348"/>
                  </a:cubicBezTo>
                  <a:cubicBezTo>
                    <a:pt x="11023" y="14675"/>
                    <a:pt x="10980" y="15004"/>
                    <a:pt x="10915" y="15333"/>
                  </a:cubicBezTo>
                  <a:cubicBezTo>
                    <a:pt x="10908" y="15347"/>
                    <a:pt x="10908" y="15354"/>
                    <a:pt x="10901" y="15367"/>
                  </a:cubicBezTo>
                  <a:cubicBezTo>
                    <a:pt x="10895" y="15110"/>
                    <a:pt x="10859" y="14846"/>
                    <a:pt x="10809" y="14589"/>
                  </a:cubicBezTo>
                  <a:cubicBezTo>
                    <a:pt x="10615" y="13626"/>
                    <a:pt x="10209" y="12711"/>
                    <a:pt x="9858" y="11804"/>
                  </a:cubicBezTo>
                  <a:cubicBezTo>
                    <a:pt x="9472" y="10812"/>
                    <a:pt x="9095" y="9827"/>
                    <a:pt x="8716" y="8834"/>
                  </a:cubicBezTo>
                  <a:cubicBezTo>
                    <a:pt x="8331" y="7849"/>
                    <a:pt x="7952" y="6856"/>
                    <a:pt x="7573" y="5871"/>
                  </a:cubicBezTo>
                  <a:cubicBezTo>
                    <a:pt x="7217" y="4956"/>
                    <a:pt x="6874" y="4035"/>
                    <a:pt x="6495" y="3129"/>
                  </a:cubicBezTo>
                  <a:close/>
                  <a:moveTo>
                    <a:pt x="18749" y="9497"/>
                  </a:moveTo>
                  <a:lnTo>
                    <a:pt x="18749" y="9497"/>
                  </a:lnTo>
                  <a:cubicBezTo>
                    <a:pt x="18564" y="10133"/>
                    <a:pt x="18328" y="10733"/>
                    <a:pt x="17999" y="11312"/>
                  </a:cubicBezTo>
                  <a:cubicBezTo>
                    <a:pt x="16679" y="13669"/>
                    <a:pt x="14422" y="15225"/>
                    <a:pt x="11993" y="16296"/>
                  </a:cubicBezTo>
                  <a:cubicBezTo>
                    <a:pt x="12237" y="16175"/>
                    <a:pt x="12471" y="16046"/>
                    <a:pt x="12694" y="15911"/>
                  </a:cubicBezTo>
                  <a:cubicBezTo>
                    <a:pt x="13186" y="15625"/>
                    <a:pt x="13657" y="15290"/>
                    <a:pt x="14100" y="14925"/>
                  </a:cubicBezTo>
                  <a:cubicBezTo>
                    <a:pt x="14986" y="14197"/>
                    <a:pt x="15779" y="13354"/>
                    <a:pt x="16535" y="12483"/>
                  </a:cubicBezTo>
                  <a:cubicBezTo>
                    <a:pt x="16541" y="12477"/>
                    <a:pt x="16533" y="12467"/>
                    <a:pt x="16522" y="12467"/>
                  </a:cubicBezTo>
                  <a:cubicBezTo>
                    <a:pt x="16520" y="12467"/>
                    <a:pt x="16517" y="12468"/>
                    <a:pt x="16514" y="12469"/>
                  </a:cubicBezTo>
                  <a:cubicBezTo>
                    <a:pt x="15728" y="13304"/>
                    <a:pt x="14900" y="14111"/>
                    <a:pt x="13993" y="14819"/>
                  </a:cubicBezTo>
                  <a:cubicBezTo>
                    <a:pt x="13558" y="15153"/>
                    <a:pt x="13100" y="15475"/>
                    <a:pt x="12622" y="15746"/>
                  </a:cubicBezTo>
                  <a:cubicBezTo>
                    <a:pt x="12401" y="15875"/>
                    <a:pt x="12165" y="15996"/>
                    <a:pt x="11937" y="16104"/>
                  </a:cubicBezTo>
                  <a:cubicBezTo>
                    <a:pt x="12144" y="15940"/>
                    <a:pt x="12351" y="15769"/>
                    <a:pt x="12550" y="15582"/>
                  </a:cubicBezTo>
                  <a:cubicBezTo>
                    <a:pt x="13087" y="15097"/>
                    <a:pt x="13585" y="14569"/>
                    <a:pt x="14108" y="14062"/>
                  </a:cubicBezTo>
                  <a:cubicBezTo>
                    <a:pt x="14672" y="13505"/>
                    <a:pt x="15272" y="12977"/>
                    <a:pt x="15865" y="12440"/>
                  </a:cubicBezTo>
                  <a:cubicBezTo>
                    <a:pt x="16885" y="11520"/>
                    <a:pt x="17899" y="10584"/>
                    <a:pt x="18749" y="9497"/>
                  </a:cubicBezTo>
                  <a:close/>
                  <a:moveTo>
                    <a:pt x="11537" y="16490"/>
                  </a:moveTo>
                  <a:cubicBezTo>
                    <a:pt x="11409" y="16547"/>
                    <a:pt x="11280" y="16596"/>
                    <a:pt x="11152" y="16646"/>
                  </a:cubicBezTo>
                  <a:cubicBezTo>
                    <a:pt x="11194" y="16625"/>
                    <a:pt x="11229" y="16596"/>
                    <a:pt x="11265" y="16576"/>
                  </a:cubicBezTo>
                  <a:cubicBezTo>
                    <a:pt x="11357" y="16554"/>
                    <a:pt x="11452" y="16524"/>
                    <a:pt x="11537" y="16490"/>
                  </a:cubicBezTo>
                  <a:close/>
                  <a:moveTo>
                    <a:pt x="5038" y="9098"/>
                  </a:moveTo>
                  <a:lnTo>
                    <a:pt x="5038" y="9098"/>
                  </a:lnTo>
                  <a:cubicBezTo>
                    <a:pt x="5487" y="9840"/>
                    <a:pt x="5859" y="10620"/>
                    <a:pt x="6159" y="11434"/>
                  </a:cubicBezTo>
                  <a:cubicBezTo>
                    <a:pt x="6788" y="13182"/>
                    <a:pt x="7088" y="15061"/>
                    <a:pt x="7253" y="16903"/>
                  </a:cubicBezTo>
                  <a:cubicBezTo>
                    <a:pt x="7395" y="18560"/>
                    <a:pt x="7381" y="20252"/>
                    <a:pt x="7009" y="21880"/>
                  </a:cubicBezTo>
                  <a:cubicBezTo>
                    <a:pt x="6995" y="21639"/>
                    <a:pt x="6953" y="21395"/>
                    <a:pt x="6930" y="21167"/>
                  </a:cubicBezTo>
                  <a:cubicBezTo>
                    <a:pt x="6894" y="20809"/>
                    <a:pt x="6852" y="20459"/>
                    <a:pt x="6816" y="20103"/>
                  </a:cubicBezTo>
                  <a:cubicBezTo>
                    <a:pt x="6738" y="19417"/>
                    <a:pt x="6660" y="18725"/>
                    <a:pt x="6574" y="18039"/>
                  </a:cubicBezTo>
                  <a:cubicBezTo>
                    <a:pt x="6387" y="16646"/>
                    <a:pt x="6159" y="15261"/>
                    <a:pt x="5909" y="13868"/>
                  </a:cubicBezTo>
                  <a:cubicBezTo>
                    <a:pt x="5909" y="13862"/>
                    <a:pt x="5902" y="13858"/>
                    <a:pt x="5895" y="13858"/>
                  </a:cubicBezTo>
                  <a:cubicBezTo>
                    <a:pt x="5886" y="13858"/>
                    <a:pt x="5877" y="13864"/>
                    <a:pt x="5881" y="13876"/>
                  </a:cubicBezTo>
                  <a:cubicBezTo>
                    <a:pt x="6080" y="15261"/>
                    <a:pt x="6245" y="16653"/>
                    <a:pt x="6409" y="18046"/>
                  </a:cubicBezTo>
                  <a:cubicBezTo>
                    <a:pt x="6488" y="18739"/>
                    <a:pt x="6558" y="19424"/>
                    <a:pt x="6630" y="20110"/>
                  </a:cubicBezTo>
                  <a:cubicBezTo>
                    <a:pt x="6666" y="20466"/>
                    <a:pt x="6696" y="20818"/>
                    <a:pt x="6730" y="21174"/>
                  </a:cubicBezTo>
                  <a:cubicBezTo>
                    <a:pt x="6738" y="21310"/>
                    <a:pt x="6745" y="21452"/>
                    <a:pt x="6752" y="21596"/>
                  </a:cubicBezTo>
                  <a:cubicBezTo>
                    <a:pt x="6488" y="20867"/>
                    <a:pt x="6252" y="20132"/>
                    <a:pt x="6060" y="19375"/>
                  </a:cubicBezTo>
                  <a:cubicBezTo>
                    <a:pt x="5609" y="17611"/>
                    <a:pt x="5352" y="15805"/>
                    <a:pt x="5223" y="13990"/>
                  </a:cubicBezTo>
                  <a:cubicBezTo>
                    <a:pt x="5153" y="13069"/>
                    <a:pt x="5117" y="12154"/>
                    <a:pt x="5102" y="11234"/>
                  </a:cubicBezTo>
                  <a:cubicBezTo>
                    <a:pt x="5088" y="10526"/>
                    <a:pt x="5131" y="9806"/>
                    <a:pt x="5038" y="9098"/>
                  </a:cubicBezTo>
                  <a:close/>
                  <a:moveTo>
                    <a:pt x="18806" y="15654"/>
                  </a:moveTo>
                  <a:lnTo>
                    <a:pt x="18806" y="15654"/>
                  </a:lnTo>
                  <a:cubicBezTo>
                    <a:pt x="18292" y="16411"/>
                    <a:pt x="17714" y="17117"/>
                    <a:pt x="17071" y="17767"/>
                  </a:cubicBezTo>
                  <a:cubicBezTo>
                    <a:pt x="15728" y="19117"/>
                    <a:pt x="14136" y="20218"/>
                    <a:pt x="12394" y="20989"/>
                  </a:cubicBezTo>
                  <a:cubicBezTo>
                    <a:pt x="10922" y="21639"/>
                    <a:pt x="9366" y="22038"/>
                    <a:pt x="7767" y="22216"/>
                  </a:cubicBezTo>
                  <a:cubicBezTo>
                    <a:pt x="7981" y="22137"/>
                    <a:pt x="8187" y="22045"/>
                    <a:pt x="8394" y="21959"/>
                  </a:cubicBezTo>
                  <a:cubicBezTo>
                    <a:pt x="8730" y="21817"/>
                    <a:pt x="9059" y="21675"/>
                    <a:pt x="9395" y="21524"/>
                  </a:cubicBezTo>
                  <a:cubicBezTo>
                    <a:pt x="10566" y="21010"/>
                    <a:pt x="11716" y="20466"/>
                    <a:pt x="12836" y="19853"/>
                  </a:cubicBezTo>
                  <a:cubicBezTo>
                    <a:pt x="13980" y="19224"/>
                    <a:pt x="15051" y="18524"/>
                    <a:pt x="16079" y="17724"/>
                  </a:cubicBezTo>
                  <a:lnTo>
                    <a:pt x="16079" y="17724"/>
                  </a:lnTo>
                  <a:cubicBezTo>
                    <a:pt x="15500" y="18146"/>
                    <a:pt x="14886" y="18531"/>
                    <a:pt x="14264" y="18896"/>
                  </a:cubicBezTo>
                  <a:cubicBezTo>
                    <a:pt x="13143" y="19560"/>
                    <a:pt x="11973" y="20139"/>
                    <a:pt x="10787" y="20667"/>
                  </a:cubicBezTo>
                  <a:cubicBezTo>
                    <a:pt x="10194" y="20931"/>
                    <a:pt x="9594" y="21188"/>
                    <a:pt x="8994" y="21438"/>
                  </a:cubicBezTo>
                  <a:cubicBezTo>
                    <a:pt x="8624" y="21596"/>
                    <a:pt x="8229" y="21738"/>
                    <a:pt x="7852" y="21909"/>
                  </a:cubicBezTo>
                  <a:cubicBezTo>
                    <a:pt x="8444" y="21409"/>
                    <a:pt x="9052" y="20924"/>
                    <a:pt x="9673" y="20453"/>
                  </a:cubicBezTo>
                  <a:cubicBezTo>
                    <a:pt x="10430" y="19875"/>
                    <a:pt x="11222" y="19352"/>
                    <a:pt x="12072" y="18917"/>
                  </a:cubicBezTo>
                  <a:cubicBezTo>
                    <a:pt x="12866" y="18504"/>
                    <a:pt x="13693" y="18146"/>
                    <a:pt x="14521" y="17789"/>
                  </a:cubicBezTo>
                  <a:cubicBezTo>
                    <a:pt x="15985" y="17160"/>
                    <a:pt x="17471" y="16540"/>
                    <a:pt x="18806" y="15654"/>
                  </a:cubicBezTo>
                  <a:close/>
                  <a:moveTo>
                    <a:pt x="2003" y="15796"/>
                  </a:moveTo>
                  <a:cubicBezTo>
                    <a:pt x="2325" y="16567"/>
                    <a:pt x="2560" y="17374"/>
                    <a:pt x="2754" y="18175"/>
                  </a:cubicBezTo>
                  <a:cubicBezTo>
                    <a:pt x="3153" y="19832"/>
                    <a:pt x="3317" y="21546"/>
                    <a:pt x="3246" y="23245"/>
                  </a:cubicBezTo>
                  <a:cubicBezTo>
                    <a:pt x="3189" y="24580"/>
                    <a:pt x="2975" y="25937"/>
                    <a:pt x="2467" y="27180"/>
                  </a:cubicBezTo>
                  <a:cubicBezTo>
                    <a:pt x="2497" y="26936"/>
                    <a:pt x="2510" y="26701"/>
                    <a:pt x="2524" y="26458"/>
                  </a:cubicBezTo>
                  <a:cubicBezTo>
                    <a:pt x="2659" y="24216"/>
                    <a:pt x="2368" y="21975"/>
                    <a:pt x="2060" y="19760"/>
                  </a:cubicBezTo>
                  <a:cubicBezTo>
                    <a:pt x="2060" y="19757"/>
                    <a:pt x="2056" y="19755"/>
                    <a:pt x="2053" y="19755"/>
                  </a:cubicBezTo>
                  <a:cubicBezTo>
                    <a:pt x="2049" y="19755"/>
                    <a:pt x="2046" y="19757"/>
                    <a:pt x="2046" y="19760"/>
                  </a:cubicBezTo>
                  <a:cubicBezTo>
                    <a:pt x="2102" y="20381"/>
                    <a:pt x="2154" y="21003"/>
                    <a:pt x="2203" y="21616"/>
                  </a:cubicBezTo>
                  <a:cubicBezTo>
                    <a:pt x="2289" y="22694"/>
                    <a:pt x="2359" y="23781"/>
                    <a:pt x="2353" y="24866"/>
                  </a:cubicBezTo>
                  <a:cubicBezTo>
                    <a:pt x="2353" y="25409"/>
                    <a:pt x="2325" y="25959"/>
                    <a:pt x="2282" y="26501"/>
                  </a:cubicBezTo>
                  <a:cubicBezTo>
                    <a:pt x="2260" y="26773"/>
                    <a:pt x="2239" y="27051"/>
                    <a:pt x="2188" y="27322"/>
                  </a:cubicBezTo>
                  <a:cubicBezTo>
                    <a:pt x="2181" y="27358"/>
                    <a:pt x="2174" y="27394"/>
                    <a:pt x="2167" y="27430"/>
                  </a:cubicBezTo>
                  <a:cubicBezTo>
                    <a:pt x="1996" y="26715"/>
                    <a:pt x="1861" y="25994"/>
                    <a:pt x="1753" y="25274"/>
                  </a:cubicBezTo>
                  <a:cubicBezTo>
                    <a:pt x="1511" y="23652"/>
                    <a:pt x="1417" y="22009"/>
                    <a:pt x="1468" y="20374"/>
                  </a:cubicBezTo>
                  <a:cubicBezTo>
                    <a:pt x="1496" y="19539"/>
                    <a:pt x="1561" y="18710"/>
                    <a:pt x="1660" y="17882"/>
                  </a:cubicBezTo>
                  <a:cubicBezTo>
                    <a:pt x="1746" y="17182"/>
                    <a:pt x="1874" y="16497"/>
                    <a:pt x="2003" y="15796"/>
                  </a:cubicBezTo>
                  <a:close/>
                  <a:moveTo>
                    <a:pt x="14907" y="23637"/>
                  </a:moveTo>
                  <a:lnTo>
                    <a:pt x="14907" y="23637"/>
                  </a:lnTo>
                  <a:cubicBezTo>
                    <a:pt x="14250" y="24288"/>
                    <a:pt x="13543" y="24873"/>
                    <a:pt x="12780" y="25394"/>
                  </a:cubicBezTo>
                  <a:cubicBezTo>
                    <a:pt x="11229" y="26444"/>
                    <a:pt x="9487" y="27202"/>
                    <a:pt x="7666" y="27637"/>
                  </a:cubicBezTo>
                  <a:cubicBezTo>
                    <a:pt x="6507" y="27911"/>
                    <a:pt x="5327" y="28043"/>
                    <a:pt x="4142" y="28043"/>
                  </a:cubicBezTo>
                  <a:cubicBezTo>
                    <a:pt x="3787" y="28043"/>
                    <a:pt x="3430" y="28031"/>
                    <a:pt x="3074" y="28007"/>
                  </a:cubicBezTo>
                  <a:cubicBezTo>
                    <a:pt x="3146" y="27994"/>
                    <a:pt x="3210" y="27980"/>
                    <a:pt x="3282" y="27965"/>
                  </a:cubicBezTo>
                  <a:cubicBezTo>
                    <a:pt x="3617" y="27901"/>
                    <a:pt x="3953" y="27822"/>
                    <a:pt x="4288" y="27750"/>
                  </a:cubicBezTo>
                  <a:cubicBezTo>
                    <a:pt x="6745" y="27186"/>
                    <a:pt x="9152" y="26395"/>
                    <a:pt x="11443" y="25351"/>
                  </a:cubicBezTo>
                  <a:cubicBezTo>
                    <a:pt x="11452" y="25351"/>
                    <a:pt x="11452" y="25344"/>
                    <a:pt x="11443" y="25344"/>
                  </a:cubicBezTo>
                  <a:cubicBezTo>
                    <a:pt x="10787" y="25617"/>
                    <a:pt x="10130" y="25865"/>
                    <a:pt x="9458" y="26102"/>
                  </a:cubicBezTo>
                  <a:cubicBezTo>
                    <a:pt x="8281" y="26516"/>
                    <a:pt x="7088" y="26880"/>
                    <a:pt x="5873" y="27186"/>
                  </a:cubicBezTo>
                  <a:cubicBezTo>
                    <a:pt x="5266" y="27344"/>
                    <a:pt x="4659" y="27480"/>
                    <a:pt x="4046" y="27608"/>
                  </a:cubicBezTo>
                  <a:cubicBezTo>
                    <a:pt x="3739" y="27673"/>
                    <a:pt x="3431" y="27730"/>
                    <a:pt x="3124" y="27779"/>
                  </a:cubicBezTo>
                  <a:cubicBezTo>
                    <a:pt x="3681" y="27450"/>
                    <a:pt x="4245" y="27137"/>
                    <a:pt x="4817" y="26830"/>
                  </a:cubicBezTo>
                  <a:cubicBezTo>
                    <a:pt x="6466" y="25951"/>
                    <a:pt x="8180" y="25238"/>
                    <a:pt x="10008" y="24802"/>
                  </a:cubicBezTo>
                  <a:cubicBezTo>
                    <a:pt x="11644" y="24424"/>
                    <a:pt x="13315" y="24180"/>
                    <a:pt x="14907" y="23637"/>
                  </a:cubicBezTo>
                  <a:close/>
                  <a:moveTo>
                    <a:pt x="17246" y="1"/>
                  </a:moveTo>
                  <a:cubicBezTo>
                    <a:pt x="17211" y="1"/>
                    <a:pt x="17177" y="18"/>
                    <a:pt x="17157" y="57"/>
                  </a:cubicBezTo>
                  <a:cubicBezTo>
                    <a:pt x="16593" y="1286"/>
                    <a:pt x="16050" y="2529"/>
                    <a:pt x="15529" y="3785"/>
                  </a:cubicBezTo>
                  <a:cubicBezTo>
                    <a:pt x="14614" y="5984"/>
                    <a:pt x="13815" y="8227"/>
                    <a:pt x="13229" y="10534"/>
                  </a:cubicBezTo>
                  <a:cubicBezTo>
                    <a:pt x="12737" y="12462"/>
                    <a:pt x="12257" y="14504"/>
                    <a:pt x="11066" y="16118"/>
                  </a:cubicBezTo>
                  <a:cubicBezTo>
                    <a:pt x="11400" y="15390"/>
                    <a:pt x="11601" y="14596"/>
                    <a:pt x="11716" y="13798"/>
                  </a:cubicBezTo>
                  <a:cubicBezTo>
                    <a:pt x="11865" y="12747"/>
                    <a:pt x="11871" y="11669"/>
                    <a:pt x="11794" y="10605"/>
                  </a:cubicBezTo>
                  <a:cubicBezTo>
                    <a:pt x="11716" y="9527"/>
                    <a:pt x="11515" y="8449"/>
                    <a:pt x="11057" y="7463"/>
                  </a:cubicBezTo>
                  <a:cubicBezTo>
                    <a:pt x="10586" y="6435"/>
                    <a:pt x="9866" y="5528"/>
                    <a:pt x="9086" y="4721"/>
                  </a:cubicBezTo>
                  <a:cubicBezTo>
                    <a:pt x="8295" y="3900"/>
                    <a:pt x="7395" y="3214"/>
                    <a:pt x="6317" y="2829"/>
                  </a:cubicBezTo>
                  <a:cubicBezTo>
                    <a:pt x="6307" y="2825"/>
                    <a:pt x="6297" y="2824"/>
                    <a:pt x="6288" y="2824"/>
                  </a:cubicBezTo>
                  <a:cubicBezTo>
                    <a:pt x="6214" y="2824"/>
                    <a:pt x="6156" y="2916"/>
                    <a:pt x="6181" y="2985"/>
                  </a:cubicBezTo>
                  <a:cubicBezTo>
                    <a:pt x="6558" y="4092"/>
                    <a:pt x="7002" y="5185"/>
                    <a:pt x="7424" y="6277"/>
                  </a:cubicBezTo>
                  <a:cubicBezTo>
                    <a:pt x="8159" y="8191"/>
                    <a:pt x="8901" y="10106"/>
                    <a:pt x="9637" y="12019"/>
                  </a:cubicBezTo>
                  <a:cubicBezTo>
                    <a:pt x="10209" y="13505"/>
                    <a:pt x="11159" y="15397"/>
                    <a:pt x="10344" y="16946"/>
                  </a:cubicBezTo>
                  <a:cubicBezTo>
                    <a:pt x="10338" y="16953"/>
                    <a:pt x="10338" y="16961"/>
                    <a:pt x="10329" y="16968"/>
                  </a:cubicBezTo>
                  <a:cubicBezTo>
                    <a:pt x="10322" y="16975"/>
                    <a:pt x="10322" y="16982"/>
                    <a:pt x="10322" y="16989"/>
                  </a:cubicBezTo>
                  <a:cubicBezTo>
                    <a:pt x="10272" y="17068"/>
                    <a:pt x="10223" y="17153"/>
                    <a:pt x="10173" y="17232"/>
                  </a:cubicBezTo>
                  <a:cubicBezTo>
                    <a:pt x="10151" y="17261"/>
                    <a:pt x="10144" y="17289"/>
                    <a:pt x="10151" y="17318"/>
                  </a:cubicBezTo>
                  <a:cubicBezTo>
                    <a:pt x="9679" y="18010"/>
                    <a:pt x="9224" y="18710"/>
                    <a:pt x="8752" y="19404"/>
                  </a:cubicBezTo>
                  <a:cubicBezTo>
                    <a:pt x="8265" y="20110"/>
                    <a:pt x="7787" y="20818"/>
                    <a:pt x="7295" y="21517"/>
                  </a:cubicBezTo>
                  <a:cubicBezTo>
                    <a:pt x="7431" y="20831"/>
                    <a:pt x="7501" y="20132"/>
                    <a:pt x="7530" y="19431"/>
                  </a:cubicBezTo>
                  <a:cubicBezTo>
                    <a:pt x="7602" y="17532"/>
                    <a:pt x="7373" y="15597"/>
                    <a:pt x="6987" y="13739"/>
                  </a:cubicBezTo>
                  <a:cubicBezTo>
                    <a:pt x="6601" y="11897"/>
                    <a:pt x="5967" y="10077"/>
                    <a:pt x="4917" y="8498"/>
                  </a:cubicBezTo>
                  <a:cubicBezTo>
                    <a:pt x="4891" y="8464"/>
                    <a:pt x="4859" y="8450"/>
                    <a:pt x="4826" y="8450"/>
                  </a:cubicBezTo>
                  <a:cubicBezTo>
                    <a:pt x="4758" y="8450"/>
                    <a:pt x="4693" y="8516"/>
                    <a:pt x="4716" y="8598"/>
                  </a:cubicBezTo>
                  <a:cubicBezTo>
                    <a:pt x="4845" y="9105"/>
                    <a:pt x="4860" y="9626"/>
                    <a:pt x="4860" y="10149"/>
                  </a:cubicBezTo>
                  <a:cubicBezTo>
                    <a:pt x="4860" y="10663"/>
                    <a:pt x="4860" y="11177"/>
                    <a:pt x="4874" y="11691"/>
                  </a:cubicBezTo>
                  <a:cubicBezTo>
                    <a:pt x="4953" y="15290"/>
                    <a:pt x="5410" y="18924"/>
                    <a:pt x="6738" y="22288"/>
                  </a:cubicBezTo>
                  <a:cubicBezTo>
                    <a:pt x="6087" y="23188"/>
                    <a:pt x="5424" y="24081"/>
                    <a:pt x="4716" y="24938"/>
                  </a:cubicBezTo>
                  <a:cubicBezTo>
                    <a:pt x="4046" y="25766"/>
                    <a:pt x="3338" y="26580"/>
                    <a:pt x="2603" y="27358"/>
                  </a:cubicBezTo>
                  <a:cubicBezTo>
                    <a:pt x="2846" y="26801"/>
                    <a:pt x="3024" y="26216"/>
                    <a:pt x="3153" y="25623"/>
                  </a:cubicBezTo>
                  <a:cubicBezTo>
                    <a:pt x="3516" y="23916"/>
                    <a:pt x="3532" y="22124"/>
                    <a:pt x="3331" y="20396"/>
                  </a:cubicBezTo>
                  <a:cubicBezTo>
                    <a:pt x="3239" y="19546"/>
                    <a:pt x="3081" y="18696"/>
                    <a:pt x="2867" y="17868"/>
                  </a:cubicBezTo>
                  <a:cubicBezTo>
                    <a:pt x="2653" y="17025"/>
                    <a:pt x="2353" y="16204"/>
                    <a:pt x="2060" y="15390"/>
                  </a:cubicBezTo>
                  <a:cubicBezTo>
                    <a:pt x="2043" y="15338"/>
                    <a:pt x="1999" y="15313"/>
                    <a:pt x="1955" y="15313"/>
                  </a:cubicBezTo>
                  <a:cubicBezTo>
                    <a:pt x="1908" y="15313"/>
                    <a:pt x="1860" y="15342"/>
                    <a:pt x="1845" y="15397"/>
                  </a:cubicBezTo>
                  <a:cubicBezTo>
                    <a:pt x="1604" y="16303"/>
                    <a:pt x="1475" y="17239"/>
                    <a:pt x="1374" y="18168"/>
                  </a:cubicBezTo>
                  <a:cubicBezTo>
                    <a:pt x="1004" y="21431"/>
                    <a:pt x="1225" y="24751"/>
                    <a:pt x="2017" y="27930"/>
                  </a:cubicBezTo>
                  <a:cubicBezTo>
                    <a:pt x="1996" y="27944"/>
                    <a:pt x="1982" y="27965"/>
                    <a:pt x="1982" y="27987"/>
                  </a:cubicBezTo>
                  <a:cubicBezTo>
                    <a:pt x="1347" y="28616"/>
                    <a:pt x="682" y="29207"/>
                    <a:pt x="54" y="29843"/>
                  </a:cubicBezTo>
                  <a:cubicBezTo>
                    <a:pt x="1" y="29896"/>
                    <a:pt x="54" y="29977"/>
                    <a:pt x="118" y="29977"/>
                  </a:cubicBezTo>
                  <a:cubicBezTo>
                    <a:pt x="132" y="29977"/>
                    <a:pt x="146" y="29974"/>
                    <a:pt x="161" y="29965"/>
                  </a:cubicBezTo>
                  <a:cubicBezTo>
                    <a:pt x="682" y="29601"/>
                    <a:pt x="1160" y="29173"/>
                    <a:pt x="1617" y="28736"/>
                  </a:cubicBezTo>
                  <a:cubicBezTo>
                    <a:pt x="1725" y="28636"/>
                    <a:pt x="1832" y="28530"/>
                    <a:pt x="1940" y="28429"/>
                  </a:cubicBezTo>
                  <a:cubicBezTo>
                    <a:pt x="1953" y="28437"/>
                    <a:pt x="1969" y="28441"/>
                    <a:pt x="1986" y="28441"/>
                  </a:cubicBezTo>
                  <a:cubicBezTo>
                    <a:pt x="2003" y="28441"/>
                    <a:pt x="2021" y="28437"/>
                    <a:pt x="2039" y="28429"/>
                  </a:cubicBezTo>
                  <a:cubicBezTo>
                    <a:pt x="2203" y="28330"/>
                    <a:pt x="2368" y="28230"/>
                    <a:pt x="2531" y="28129"/>
                  </a:cubicBezTo>
                  <a:cubicBezTo>
                    <a:pt x="3078" y="28199"/>
                    <a:pt x="3629" y="28232"/>
                    <a:pt x="4182" y="28232"/>
                  </a:cubicBezTo>
                  <a:cubicBezTo>
                    <a:pt x="4531" y="28232"/>
                    <a:pt x="4881" y="28219"/>
                    <a:pt x="5230" y="28194"/>
                  </a:cubicBezTo>
                  <a:cubicBezTo>
                    <a:pt x="7138" y="28066"/>
                    <a:pt x="9023" y="27565"/>
                    <a:pt x="10751" y="26758"/>
                  </a:cubicBezTo>
                  <a:cubicBezTo>
                    <a:pt x="12464" y="25951"/>
                    <a:pt x="14050" y="24845"/>
                    <a:pt x="15342" y="23466"/>
                  </a:cubicBezTo>
                  <a:cubicBezTo>
                    <a:pt x="15399" y="23404"/>
                    <a:pt x="15351" y="23303"/>
                    <a:pt x="15276" y="23303"/>
                  </a:cubicBezTo>
                  <a:cubicBezTo>
                    <a:pt x="15265" y="23303"/>
                    <a:pt x="15254" y="23305"/>
                    <a:pt x="15243" y="23310"/>
                  </a:cubicBezTo>
                  <a:cubicBezTo>
                    <a:pt x="14279" y="23688"/>
                    <a:pt x="13279" y="23923"/>
                    <a:pt x="12266" y="24137"/>
                  </a:cubicBezTo>
                  <a:cubicBezTo>
                    <a:pt x="11380" y="24331"/>
                    <a:pt x="10480" y="24494"/>
                    <a:pt x="9594" y="24717"/>
                  </a:cubicBezTo>
                  <a:cubicBezTo>
                    <a:pt x="8687" y="24945"/>
                    <a:pt x="7810" y="25245"/>
                    <a:pt x="6944" y="25608"/>
                  </a:cubicBezTo>
                  <a:cubicBezTo>
                    <a:pt x="5438" y="26237"/>
                    <a:pt x="4003" y="27030"/>
                    <a:pt x="2596" y="27865"/>
                  </a:cubicBezTo>
                  <a:cubicBezTo>
                    <a:pt x="2560" y="27872"/>
                    <a:pt x="2524" y="27879"/>
                    <a:pt x="2488" y="27887"/>
                  </a:cubicBezTo>
                  <a:cubicBezTo>
                    <a:pt x="2653" y="27723"/>
                    <a:pt x="2810" y="27552"/>
                    <a:pt x="2975" y="27387"/>
                  </a:cubicBezTo>
                  <a:cubicBezTo>
                    <a:pt x="3081" y="27272"/>
                    <a:pt x="3182" y="27159"/>
                    <a:pt x="3288" y="27044"/>
                  </a:cubicBezTo>
                  <a:cubicBezTo>
                    <a:pt x="3431" y="26893"/>
                    <a:pt x="3568" y="26744"/>
                    <a:pt x="3710" y="26587"/>
                  </a:cubicBezTo>
                  <a:cubicBezTo>
                    <a:pt x="3845" y="26431"/>
                    <a:pt x="3981" y="26273"/>
                    <a:pt x="4116" y="26115"/>
                  </a:cubicBezTo>
                  <a:cubicBezTo>
                    <a:pt x="4253" y="25959"/>
                    <a:pt x="4389" y="25802"/>
                    <a:pt x="4524" y="25644"/>
                  </a:cubicBezTo>
                  <a:cubicBezTo>
                    <a:pt x="4653" y="25488"/>
                    <a:pt x="4788" y="25323"/>
                    <a:pt x="4917" y="25166"/>
                  </a:cubicBezTo>
                  <a:cubicBezTo>
                    <a:pt x="5052" y="25001"/>
                    <a:pt x="5180" y="24845"/>
                    <a:pt x="5309" y="24681"/>
                  </a:cubicBezTo>
                  <a:cubicBezTo>
                    <a:pt x="5438" y="24516"/>
                    <a:pt x="5566" y="24352"/>
                    <a:pt x="5688" y="24187"/>
                  </a:cubicBezTo>
                  <a:cubicBezTo>
                    <a:pt x="5816" y="24023"/>
                    <a:pt x="5945" y="23860"/>
                    <a:pt x="6067" y="23695"/>
                  </a:cubicBezTo>
                  <a:cubicBezTo>
                    <a:pt x="6195" y="23531"/>
                    <a:pt x="6317" y="23359"/>
                    <a:pt x="6438" y="23195"/>
                  </a:cubicBezTo>
                  <a:cubicBezTo>
                    <a:pt x="6502" y="23109"/>
                    <a:pt x="6567" y="23023"/>
                    <a:pt x="6624" y="22945"/>
                  </a:cubicBezTo>
                  <a:cubicBezTo>
                    <a:pt x="6653" y="22902"/>
                    <a:pt x="6687" y="22859"/>
                    <a:pt x="6716" y="22816"/>
                  </a:cubicBezTo>
                  <a:cubicBezTo>
                    <a:pt x="6745" y="22773"/>
                    <a:pt x="6766" y="22737"/>
                    <a:pt x="6802" y="22703"/>
                  </a:cubicBezTo>
                  <a:cubicBezTo>
                    <a:pt x="6858" y="22631"/>
                    <a:pt x="6930" y="22581"/>
                    <a:pt x="7016" y="22538"/>
                  </a:cubicBezTo>
                  <a:cubicBezTo>
                    <a:pt x="7052" y="22523"/>
                    <a:pt x="7088" y="22509"/>
                    <a:pt x="7124" y="22496"/>
                  </a:cubicBezTo>
                  <a:cubicBezTo>
                    <a:pt x="7131" y="22489"/>
                    <a:pt x="7145" y="22480"/>
                    <a:pt x="7158" y="22480"/>
                  </a:cubicBezTo>
                  <a:cubicBezTo>
                    <a:pt x="7217" y="22473"/>
                    <a:pt x="7280" y="22473"/>
                    <a:pt x="7345" y="22473"/>
                  </a:cubicBezTo>
                  <a:cubicBezTo>
                    <a:pt x="8281" y="22424"/>
                    <a:pt x="9208" y="22266"/>
                    <a:pt x="10108" y="22031"/>
                  </a:cubicBezTo>
                  <a:cubicBezTo>
                    <a:pt x="11986" y="21537"/>
                    <a:pt x="13765" y="20681"/>
                    <a:pt x="15328" y="19539"/>
                  </a:cubicBezTo>
                  <a:cubicBezTo>
                    <a:pt x="16885" y="18396"/>
                    <a:pt x="18221" y="16975"/>
                    <a:pt x="19241" y="15340"/>
                  </a:cubicBezTo>
                  <a:cubicBezTo>
                    <a:pt x="19287" y="15272"/>
                    <a:pt x="19225" y="15194"/>
                    <a:pt x="19157" y="15194"/>
                  </a:cubicBezTo>
                  <a:cubicBezTo>
                    <a:pt x="19140" y="15194"/>
                    <a:pt x="19122" y="15200"/>
                    <a:pt x="19106" y="15212"/>
                  </a:cubicBezTo>
                  <a:cubicBezTo>
                    <a:pt x="18278" y="15811"/>
                    <a:pt x="17385" y="16310"/>
                    <a:pt x="16456" y="16747"/>
                  </a:cubicBezTo>
                  <a:cubicBezTo>
                    <a:pt x="14850" y="17510"/>
                    <a:pt x="13179" y="18125"/>
                    <a:pt x="11614" y="18975"/>
                  </a:cubicBezTo>
                  <a:cubicBezTo>
                    <a:pt x="9979" y="19860"/>
                    <a:pt x="8516" y="21052"/>
                    <a:pt x="7115" y="22266"/>
                  </a:cubicBezTo>
                  <a:lnTo>
                    <a:pt x="7115" y="22252"/>
                  </a:lnTo>
                  <a:cubicBezTo>
                    <a:pt x="7167" y="22196"/>
                    <a:pt x="7210" y="22130"/>
                    <a:pt x="7253" y="22074"/>
                  </a:cubicBezTo>
                  <a:cubicBezTo>
                    <a:pt x="8324" y="20561"/>
                    <a:pt x="9344" y="18996"/>
                    <a:pt x="10302" y="17404"/>
                  </a:cubicBezTo>
                  <a:cubicBezTo>
                    <a:pt x="10329" y="17397"/>
                    <a:pt x="10365" y="17381"/>
                    <a:pt x="10387" y="17347"/>
                  </a:cubicBezTo>
                  <a:cubicBezTo>
                    <a:pt x="10451" y="17253"/>
                    <a:pt x="10516" y="17153"/>
                    <a:pt x="10566" y="17054"/>
                  </a:cubicBezTo>
                  <a:cubicBezTo>
                    <a:pt x="10615" y="17004"/>
                    <a:pt x="10665" y="16946"/>
                    <a:pt x="10715" y="16896"/>
                  </a:cubicBezTo>
                  <a:lnTo>
                    <a:pt x="10730" y="16896"/>
                  </a:lnTo>
                  <a:cubicBezTo>
                    <a:pt x="11580" y="16625"/>
                    <a:pt x="12415" y="16296"/>
                    <a:pt x="13208" y="15890"/>
                  </a:cubicBezTo>
                  <a:cubicBezTo>
                    <a:pt x="14622" y="15176"/>
                    <a:pt x="15928" y="14233"/>
                    <a:pt x="16970" y="13033"/>
                  </a:cubicBezTo>
                  <a:cubicBezTo>
                    <a:pt x="17978" y="11890"/>
                    <a:pt x="18799" y="10469"/>
                    <a:pt x="19128" y="8970"/>
                  </a:cubicBezTo>
                  <a:cubicBezTo>
                    <a:pt x="19151" y="8880"/>
                    <a:pt x="19085" y="8830"/>
                    <a:pt x="19016" y="8830"/>
                  </a:cubicBezTo>
                  <a:cubicBezTo>
                    <a:pt x="18975" y="8830"/>
                    <a:pt x="18933" y="8847"/>
                    <a:pt x="18907" y="8884"/>
                  </a:cubicBezTo>
                  <a:cubicBezTo>
                    <a:pt x="18400" y="9605"/>
                    <a:pt x="17814" y="10269"/>
                    <a:pt x="17193" y="10891"/>
                  </a:cubicBezTo>
                  <a:cubicBezTo>
                    <a:pt x="16113" y="11969"/>
                    <a:pt x="14943" y="12941"/>
                    <a:pt x="13865" y="14012"/>
                  </a:cubicBezTo>
                  <a:cubicBezTo>
                    <a:pt x="13021" y="14846"/>
                    <a:pt x="12201" y="15762"/>
                    <a:pt x="11186" y="16404"/>
                  </a:cubicBezTo>
                  <a:cubicBezTo>
                    <a:pt x="12065" y="15532"/>
                    <a:pt x="12807" y="14540"/>
                    <a:pt x="13457" y="13491"/>
                  </a:cubicBezTo>
                  <a:cubicBezTo>
                    <a:pt x="14122" y="12404"/>
                    <a:pt x="14699" y="11263"/>
                    <a:pt x="15229" y="10106"/>
                  </a:cubicBezTo>
                  <a:cubicBezTo>
                    <a:pt x="15707" y="9048"/>
                    <a:pt x="16136" y="7977"/>
                    <a:pt x="16485" y="6870"/>
                  </a:cubicBezTo>
                  <a:cubicBezTo>
                    <a:pt x="17185" y="4685"/>
                    <a:pt x="17543" y="2393"/>
                    <a:pt x="17356" y="100"/>
                  </a:cubicBezTo>
                  <a:cubicBezTo>
                    <a:pt x="17352" y="40"/>
                    <a:pt x="17298" y="1"/>
                    <a:pt x="172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10"/>
            <p:cNvSpPr/>
            <p:nvPr/>
          </p:nvSpPr>
          <p:spPr>
            <a:xfrm>
              <a:off x="4443793" y="3122565"/>
              <a:ext cx="405064" cy="228349"/>
            </a:xfrm>
            <a:custGeom>
              <a:avLst/>
              <a:gdLst/>
              <a:ahLst/>
              <a:cxnLst/>
              <a:rect l="l" t="t" r="r" b="b"/>
              <a:pathLst>
                <a:path w="20593" h="11609" extrusionOk="0">
                  <a:moveTo>
                    <a:pt x="19603" y="236"/>
                  </a:moveTo>
                  <a:cubicBezTo>
                    <a:pt x="19923" y="236"/>
                    <a:pt x="20161" y="358"/>
                    <a:pt x="20058" y="804"/>
                  </a:cubicBezTo>
                  <a:cubicBezTo>
                    <a:pt x="19993" y="1077"/>
                    <a:pt x="19772" y="1368"/>
                    <a:pt x="19623" y="1612"/>
                  </a:cubicBezTo>
                  <a:cubicBezTo>
                    <a:pt x="18908" y="2775"/>
                    <a:pt x="17873" y="3618"/>
                    <a:pt x="16700" y="4282"/>
                  </a:cubicBezTo>
                  <a:cubicBezTo>
                    <a:pt x="15622" y="4897"/>
                    <a:pt x="14438" y="5533"/>
                    <a:pt x="13259" y="5896"/>
                  </a:cubicBezTo>
                  <a:cubicBezTo>
                    <a:pt x="11832" y="6347"/>
                    <a:pt x="10368" y="6669"/>
                    <a:pt x="8925" y="7068"/>
                  </a:cubicBezTo>
                  <a:lnTo>
                    <a:pt x="8925" y="7068"/>
                  </a:lnTo>
                  <a:cubicBezTo>
                    <a:pt x="10629" y="4270"/>
                    <a:pt x="13203" y="2625"/>
                    <a:pt x="16179" y="1348"/>
                  </a:cubicBezTo>
                  <a:cubicBezTo>
                    <a:pt x="17023" y="983"/>
                    <a:pt x="17916" y="554"/>
                    <a:pt x="18822" y="362"/>
                  </a:cubicBezTo>
                  <a:cubicBezTo>
                    <a:pt x="19049" y="312"/>
                    <a:pt x="19352" y="236"/>
                    <a:pt x="19603" y="236"/>
                  </a:cubicBezTo>
                  <a:close/>
                  <a:moveTo>
                    <a:pt x="19581" y="0"/>
                  </a:moveTo>
                  <a:cubicBezTo>
                    <a:pt x="18791" y="0"/>
                    <a:pt x="18034" y="281"/>
                    <a:pt x="17266" y="590"/>
                  </a:cubicBezTo>
                  <a:cubicBezTo>
                    <a:pt x="16051" y="1077"/>
                    <a:pt x="14844" y="1591"/>
                    <a:pt x="13694" y="2211"/>
                  </a:cubicBezTo>
                  <a:cubicBezTo>
                    <a:pt x="11522" y="3384"/>
                    <a:pt x="9759" y="5027"/>
                    <a:pt x="8531" y="7180"/>
                  </a:cubicBezTo>
                  <a:lnTo>
                    <a:pt x="8531" y="7180"/>
                  </a:lnTo>
                  <a:cubicBezTo>
                    <a:pt x="5515" y="8062"/>
                    <a:pt x="2799" y="9714"/>
                    <a:pt x="134" y="11338"/>
                  </a:cubicBezTo>
                  <a:cubicBezTo>
                    <a:pt x="0" y="11416"/>
                    <a:pt x="82" y="11608"/>
                    <a:pt x="207" y="11608"/>
                  </a:cubicBezTo>
                  <a:cubicBezTo>
                    <a:pt x="229" y="11608"/>
                    <a:pt x="252" y="11602"/>
                    <a:pt x="276" y="11588"/>
                  </a:cubicBezTo>
                  <a:cubicBezTo>
                    <a:pt x="2369" y="10310"/>
                    <a:pt x="4475" y="9017"/>
                    <a:pt x="6760" y="8104"/>
                  </a:cubicBezTo>
                  <a:cubicBezTo>
                    <a:pt x="8938" y="7225"/>
                    <a:pt x="11281" y="6861"/>
                    <a:pt x="13509" y="6117"/>
                  </a:cubicBezTo>
                  <a:cubicBezTo>
                    <a:pt x="16486" y="5132"/>
                    <a:pt x="19393" y="3325"/>
                    <a:pt x="20565" y="306"/>
                  </a:cubicBezTo>
                  <a:cubicBezTo>
                    <a:pt x="20593" y="234"/>
                    <a:pt x="20536" y="148"/>
                    <a:pt x="20464" y="126"/>
                  </a:cubicBezTo>
                  <a:cubicBezTo>
                    <a:pt x="20164" y="38"/>
                    <a:pt x="19870" y="0"/>
                    <a:pt x="195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10"/>
            <p:cNvSpPr/>
            <p:nvPr/>
          </p:nvSpPr>
          <p:spPr>
            <a:xfrm>
              <a:off x="4565472" y="3030273"/>
              <a:ext cx="133225" cy="255041"/>
            </a:xfrm>
            <a:custGeom>
              <a:avLst/>
              <a:gdLst/>
              <a:ahLst/>
              <a:cxnLst/>
              <a:rect l="l" t="t" r="r" b="b"/>
              <a:pathLst>
                <a:path w="6773" h="12966" extrusionOk="0">
                  <a:moveTo>
                    <a:pt x="5941" y="498"/>
                  </a:moveTo>
                  <a:cubicBezTo>
                    <a:pt x="6030" y="498"/>
                    <a:pt x="6060" y="584"/>
                    <a:pt x="6117" y="855"/>
                  </a:cubicBezTo>
                  <a:cubicBezTo>
                    <a:pt x="6259" y="1512"/>
                    <a:pt x="6074" y="2326"/>
                    <a:pt x="5909" y="2961"/>
                  </a:cubicBezTo>
                  <a:cubicBezTo>
                    <a:pt x="5560" y="4261"/>
                    <a:pt x="4910" y="5453"/>
                    <a:pt x="4252" y="6626"/>
                  </a:cubicBezTo>
                  <a:cubicBezTo>
                    <a:pt x="3155" y="8586"/>
                    <a:pt x="2034" y="10546"/>
                    <a:pt x="537" y="12222"/>
                  </a:cubicBezTo>
                  <a:lnTo>
                    <a:pt x="537" y="12222"/>
                  </a:lnTo>
                  <a:cubicBezTo>
                    <a:pt x="1087" y="10395"/>
                    <a:pt x="860" y="8446"/>
                    <a:pt x="1325" y="6583"/>
                  </a:cubicBezTo>
                  <a:cubicBezTo>
                    <a:pt x="1875" y="4418"/>
                    <a:pt x="3174" y="2461"/>
                    <a:pt x="4937" y="1098"/>
                  </a:cubicBezTo>
                  <a:cubicBezTo>
                    <a:pt x="5138" y="948"/>
                    <a:pt x="5445" y="661"/>
                    <a:pt x="5681" y="576"/>
                  </a:cubicBezTo>
                  <a:cubicBezTo>
                    <a:pt x="5805" y="532"/>
                    <a:pt x="5885" y="498"/>
                    <a:pt x="5941" y="498"/>
                  </a:cubicBezTo>
                  <a:close/>
                  <a:moveTo>
                    <a:pt x="6138" y="1"/>
                  </a:moveTo>
                  <a:cubicBezTo>
                    <a:pt x="6114" y="1"/>
                    <a:pt x="6089" y="7"/>
                    <a:pt x="6067" y="19"/>
                  </a:cubicBezTo>
                  <a:cubicBezTo>
                    <a:pt x="4060" y="1148"/>
                    <a:pt x="2468" y="2889"/>
                    <a:pt x="1559" y="5018"/>
                  </a:cubicBezTo>
                  <a:cubicBezTo>
                    <a:pt x="488" y="7503"/>
                    <a:pt x="1097" y="10288"/>
                    <a:pt x="53" y="12744"/>
                  </a:cubicBezTo>
                  <a:cubicBezTo>
                    <a:pt x="52" y="12746"/>
                    <a:pt x="51" y="12748"/>
                    <a:pt x="51" y="12750"/>
                  </a:cubicBezTo>
                  <a:lnTo>
                    <a:pt x="51" y="12750"/>
                  </a:lnTo>
                  <a:cubicBezTo>
                    <a:pt x="0" y="12841"/>
                    <a:pt x="69" y="12945"/>
                    <a:pt x="155" y="12960"/>
                  </a:cubicBezTo>
                  <a:lnTo>
                    <a:pt x="155" y="12960"/>
                  </a:lnTo>
                  <a:cubicBezTo>
                    <a:pt x="167" y="12963"/>
                    <a:pt x="179" y="12965"/>
                    <a:pt x="192" y="12965"/>
                  </a:cubicBezTo>
                  <a:cubicBezTo>
                    <a:pt x="231" y="12965"/>
                    <a:pt x="269" y="12945"/>
                    <a:pt x="292" y="12897"/>
                  </a:cubicBezTo>
                  <a:lnTo>
                    <a:pt x="292" y="12897"/>
                  </a:lnTo>
                  <a:cubicBezTo>
                    <a:pt x="2039" y="11101"/>
                    <a:pt x="3286" y="8939"/>
                    <a:pt x="4495" y="6768"/>
                  </a:cubicBezTo>
                  <a:cubicBezTo>
                    <a:pt x="5645" y="4718"/>
                    <a:pt x="6773" y="2519"/>
                    <a:pt x="6281" y="104"/>
                  </a:cubicBezTo>
                  <a:cubicBezTo>
                    <a:pt x="6265" y="38"/>
                    <a:pt x="6202" y="1"/>
                    <a:pt x="6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10"/>
            <p:cNvSpPr/>
            <p:nvPr/>
          </p:nvSpPr>
          <p:spPr>
            <a:xfrm>
              <a:off x="4571097" y="3041131"/>
              <a:ext cx="111332" cy="238695"/>
            </a:xfrm>
            <a:custGeom>
              <a:avLst/>
              <a:gdLst/>
              <a:ahLst/>
              <a:cxnLst/>
              <a:rect l="l" t="t" r="r" b="b"/>
              <a:pathLst>
                <a:path w="5660" h="12135" extrusionOk="0">
                  <a:moveTo>
                    <a:pt x="5484" y="0"/>
                  </a:moveTo>
                  <a:cubicBezTo>
                    <a:pt x="5427" y="0"/>
                    <a:pt x="5369" y="29"/>
                    <a:pt x="5344" y="96"/>
                  </a:cubicBezTo>
                  <a:cubicBezTo>
                    <a:pt x="4552" y="2166"/>
                    <a:pt x="3059" y="3859"/>
                    <a:pt x="2139" y="5866"/>
                  </a:cubicBezTo>
                  <a:cubicBezTo>
                    <a:pt x="1224" y="7837"/>
                    <a:pt x="802" y="9937"/>
                    <a:pt x="39" y="11964"/>
                  </a:cubicBezTo>
                  <a:cubicBezTo>
                    <a:pt x="0" y="12067"/>
                    <a:pt x="85" y="12134"/>
                    <a:pt x="173" y="12134"/>
                  </a:cubicBezTo>
                  <a:cubicBezTo>
                    <a:pt x="232" y="12134"/>
                    <a:pt x="292" y="12105"/>
                    <a:pt x="317" y="12036"/>
                  </a:cubicBezTo>
                  <a:cubicBezTo>
                    <a:pt x="1160" y="9793"/>
                    <a:pt x="1596" y="7472"/>
                    <a:pt x="2716" y="5323"/>
                  </a:cubicBezTo>
                  <a:cubicBezTo>
                    <a:pt x="3639" y="3573"/>
                    <a:pt x="4909" y="2038"/>
                    <a:pt x="5616" y="175"/>
                  </a:cubicBezTo>
                  <a:cubicBezTo>
                    <a:pt x="5659" y="70"/>
                    <a:pt x="5573" y="0"/>
                    <a:pt x="54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10"/>
            <p:cNvSpPr/>
            <p:nvPr/>
          </p:nvSpPr>
          <p:spPr>
            <a:xfrm>
              <a:off x="4611401" y="3124985"/>
              <a:ext cx="238420" cy="143729"/>
            </a:xfrm>
            <a:custGeom>
              <a:avLst/>
              <a:gdLst/>
              <a:ahLst/>
              <a:cxnLst/>
              <a:rect l="l" t="t" r="r" b="b"/>
              <a:pathLst>
                <a:path w="12121" h="7307" extrusionOk="0">
                  <a:moveTo>
                    <a:pt x="11905" y="0"/>
                  </a:moveTo>
                  <a:cubicBezTo>
                    <a:pt x="11883" y="0"/>
                    <a:pt x="11860" y="6"/>
                    <a:pt x="11837" y="18"/>
                  </a:cubicBezTo>
                  <a:cubicBezTo>
                    <a:pt x="7837" y="2196"/>
                    <a:pt x="3895" y="4481"/>
                    <a:pt x="124" y="7030"/>
                  </a:cubicBezTo>
                  <a:cubicBezTo>
                    <a:pt x="1" y="7119"/>
                    <a:pt x="77" y="7306"/>
                    <a:pt x="193" y="7306"/>
                  </a:cubicBezTo>
                  <a:cubicBezTo>
                    <a:pt x="217" y="7306"/>
                    <a:pt x="242" y="7298"/>
                    <a:pt x="268" y="7280"/>
                  </a:cubicBezTo>
                  <a:cubicBezTo>
                    <a:pt x="4039" y="4731"/>
                    <a:pt x="7981" y="2438"/>
                    <a:pt x="11979" y="268"/>
                  </a:cubicBezTo>
                  <a:cubicBezTo>
                    <a:pt x="12120" y="195"/>
                    <a:pt x="12036" y="0"/>
                    <a:pt x="119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10"/>
            <p:cNvSpPr/>
            <p:nvPr/>
          </p:nvSpPr>
          <p:spPr>
            <a:xfrm>
              <a:off x="4564311" y="3278981"/>
              <a:ext cx="228782" cy="99766"/>
            </a:xfrm>
            <a:custGeom>
              <a:avLst/>
              <a:gdLst/>
              <a:ahLst/>
              <a:cxnLst/>
              <a:rect l="l" t="t" r="r" b="b"/>
              <a:pathLst>
                <a:path w="11631" h="5072" extrusionOk="0">
                  <a:moveTo>
                    <a:pt x="352" y="308"/>
                  </a:moveTo>
                  <a:cubicBezTo>
                    <a:pt x="2481" y="527"/>
                    <a:pt x="4648" y="500"/>
                    <a:pt x="6746" y="966"/>
                  </a:cubicBezTo>
                  <a:cubicBezTo>
                    <a:pt x="7668" y="1172"/>
                    <a:pt x="8575" y="1465"/>
                    <a:pt x="9410" y="1915"/>
                  </a:cubicBezTo>
                  <a:cubicBezTo>
                    <a:pt x="9860" y="2150"/>
                    <a:pt x="10296" y="2436"/>
                    <a:pt x="10688" y="2765"/>
                  </a:cubicBezTo>
                  <a:cubicBezTo>
                    <a:pt x="10774" y="2836"/>
                    <a:pt x="11139" y="3086"/>
                    <a:pt x="11153" y="3194"/>
                  </a:cubicBezTo>
                  <a:cubicBezTo>
                    <a:pt x="11182" y="3458"/>
                    <a:pt x="10659" y="3735"/>
                    <a:pt x="10488" y="3828"/>
                  </a:cubicBezTo>
                  <a:cubicBezTo>
                    <a:pt x="9412" y="4393"/>
                    <a:pt x="7818" y="4817"/>
                    <a:pt x="6371" y="4817"/>
                  </a:cubicBezTo>
                  <a:cubicBezTo>
                    <a:pt x="5676" y="4817"/>
                    <a:pt x="5015" y="4720"/>
                    <a:pt x="4462" y="4493"/>
                  </a:cubicBezTo>
                  <a:cubicBezTo>
                    <a:pt x="2746" y="3797"/>
                    <a:pt x="952" y="2105"/>
                    <a:pt x="352" y="308"/>
                  </a:cubicBezTo>
                  <a:close/>
                  <a:moveTo>
                    <a:pt x="142" y="0"/>
                  </a:moveTo>
                  <a:cubicBezTo>
                    <a:pt x="83" y="0"/>
                    <a:pt x="45" y="32"/>
                    <a:pt x="27" y="74"/>
                  </a:cubicBezTo>
                  <a:lnTo>
                    <a:pt x="27" y="74"/>
                  </a:lnTo>
                  <a:cubicBezTo>
                    <a:pt x="8" y="104"/>
                    <a:pt x="0" y="142"/>
                    <a:pt x="12" y="186"/>
                  </a:cubicBezTo>
                  <a:cubicBezTo>
                    <a:pt x="333" y="1315"/>
                    <a:pt x="991" y="2215"/>
                    <a:pt x="1848" y="3000"/>
                  </a:cubicBezTo>
                  <a:cubicBezTo>
                    <a:pt x="2705" y="3785"/>
                    <a:pt x="3697" y="4642"/>
                    <a:pt x="4847" y="4935"/>
                  </a:cubicBezTo>
                  <a:cubicBezTo>
                    <a:pt x="5235" y="5033"/>
                    <a:pt x="5642" y="5071"/>
                    <a:pt x="6055" y="5071"/>
                  </a:cubicBezTo>
                  <a:cubicBezTo>
                    <a:pt x="6823" y="5071"/>
                    <a:pt x="7612" y="4939"/>
                    <a:pt x="8332" y="4814"/>
                  </a:cubicBezTo>
                  <a:cubicBezTo>
                    <a:pt x="9531" y="4599"/>
                    <a:pt x="10625" y="4207"/>
                    <a:pt x="11567" y="3422"/>
                  </a:cubicBezTo>
                  <a:cubicBezTo>
                    <a:pt x="11631" y="3372"/>
                    <a:pt x="11617" y="3271"/>
                    <a:pt x="11567" y="3221"/>
                  </a:cubicBezTo>
                  <a:cubicBezTo>
                    <a:pt x="8638" y="66"/>
                    <a:pt x="4069" y="429"/>
                    <a:pt x="155" y="1"/>
                  </a:cubicBezTo>
                  <a:cubicBezTo>
                    <a:pt x="150" y="1"/>
                    <a:pt x="146" y="0"/>
                    <a:pt x="1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10"/>
            <p:cNvSpPr/>
            <p:nvPr/>
          </p:nvSpPr>
          <p:spPr>
            <a:xfrm>
              <a:off x="4566554" y="3278765"/>
              <a:ext cx="226815" cy="71579"/>
            </a:xfrm>
            <a:custGeom>
              <a:avLst/>
              <a:gdLst/>
              <a:ahLst/>
              <a:cxnLst/>
              <a:rect l="l" t="t" r="r" b="b"/>
              <a:pathLst>
                <a:path w="11531" h="3639" extrusionOk="0">
                  <a:moveTo>
                    <a:pt x="198" y="1"/>
                  </a:moveTo>
                  <a:cubicBezTo>
                    <a:pt x="99" y="1"/>
                    <a:pt x="1" y="103"/>
                    <a:pt x="70" y="212"/>
                  </a:cubicBezTo>
                  <a:cubicBezTo>
                    <a:pt x="934" y="1697"/>
                    <a:pt x="3055" y="2290"/>
                    <a:pt x="4598" y="2768"/>
                  </a:cubicBezTo>
                  <a:cubicBezTo>
                    <a:pt x="6489" y="3355"/>
                    <a:pt x="8450" y="3638"/>
                    <a:pt x="10424" y="3638"/>
                  </a:cubicBezTo>
                  <a:cubicBezTo>
                    <a:pt x="10731" y="3638"/>
                    <a:pt x="11038" y="3632"/>
                    <a:pt x="11345" y="3618"/>
                  </a:cubicBezTo>
                  <a:cubicBezTo>
                    <a:pt x="11521" y="3611"/>
                    <a:pt x="11530" y="3333"/>
                    <a:pt x="11354" y="3333"/>
                  </a:cubicBezTo>
                  <a:cubicBezTo>
                    <a:pt x="11351" y="3333"/>
                    <a:pt x="11348" y="3333"/>
                    <a:pt x="11345" y="3333"/>
                  </a:cubicBezTo>
                  <a:cubicBezTo>
                    <a:pt x="11041" y="3346"/>
                    <a:pt x="10737" y="3353"/>
                    <a:pt x="10433" y="3353"/>
                  </a:cubicBezTo>
                  <a:cubicBezTo>
                    <a:pt x="8726" y="3353"/>
                    <a:pt x="7030" y="3146"/>
                    <a:pt x="5376" y="2698"/>
                  </a:cubicBezTo>
                  <a:cubicBezTo>
                    <a:pt x="3732" y="2254"/>
                    <a:pt x="1227" y="1633"/>
                    <a:pt x="313" y="68"/>
                  </a:cubicBezTo>
                  <a:cubicBezTo>
                    <a:pt x="284" y="21"/>
                    <a:pt x="241" y="1"/>
                    <a:pt x="1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 name="Google Shape;277;p10"/>
          <p:cNvGrpSpPr/>
          <p:nvPr/>
        </p:nvGrpSpPr>
        <p:grpSpPr>
          <a:xfrm flipH="1">
            <a:off x="84148" y="3492439"/>
            <a:ext cx="575563" cy="521482"/>
            <a:chOff x="3346266" y="1265304"/>
            <a:chExt cx="227307" cy="205965"/>
          </a:xfrm>
        </p:grpSpPr>
        <p:sp>
          <p:nvSpPr>
            <p:cNvPr id="278" name="Google Shape;278;p10"/>
            <p:cNvSpPr/>
            <p:nvPr/>
          </p:nvSpPr>
          <p:spPr>
            <a:xfrm>
              <a:off x="3453291" y="1265304"/>
              <a:ext cx="96540" cy="85505"/>
            </a:xfrm>
            <a:custGeom>
              <a:avLst/>
              <a:gdLst/>
              <a:ahLst/>
              <a:cxnLst/>
              <a:rect l="l" t="t" r="r" b="b"/>
              <a:pathLst>
                <a:path w="4908" h="4347" extrusionOk="0">
                  <a:moveTo>
                    <a:pt x="2812" y="0"/>
                  </a:moveTo>
                  <a:cubicBezTo>
                    <a:pt x="2073" y="0"/>
                    <a:pt x="1329" y="308"/>
                    <a:pt x="844" y="869"/>
                  </a:cubicBezTo>
                  <a:cubicBezTo>
                    <a:pt x="501" y="1261"/>
                    <a:pt x="287" y="1755"/>
                    <a:pt x="165" y="2262"/>
                  </a:cubicBezTo>
                  <a:cubicBezTo>
                    <a:pt x="1" y="2933"/>
                    <a:pt x="1" y="3697"/>
                    <a:pt x="422" y="4247"/>
                  </a:cubicBezTo>
                  <a:lnTo>
                    <a:pt x="1665" y="4346"/>
                  </a:lnTo>
                  <a:cubicBezTo>
                    <a:pt x="2765" y="4182"/>
                    <a:pt x="3787" y="3555"/>
                    <a:pt x="4429" y="2648"/>
                  </a:cubicBezTo>
                  <a:cubicBezTo>
                    <a:pt x="4700" y="2269"/>
                    <a:pt x="4908" y="1812"/>
                    <a:pt x="4836" y="1354"/>
                  </a:cubicBezTo>
                  <a:cubicBezTo>
                    <a:pt x="4757" y="855"/>
                    <a:pt x="4344" y="454"/>
                    <a:pt x="3886" y="240"/>
                  </a:cubicBezTo>
                  <a:cubicBezTo>
                    <a:pt x="3552" y="78"/>
                    <a:pt x="3183" y="0"/>
                    <a:pt x="2812"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10"/>
            <p:cNvSpPr/>
            <p:nvPr/>
          </p:nvSpPr>
          <p:spPr>
            <a:xfrm>
              <a:off x="3450360" y="1328858"/>
              <a:ext cx="123213" cy="97819"/>
            </a:xfrm>
            <a:custGeom>
              <a:avLst/>
              <a:gdLst/>
              <a:ahLst/>
              <a:cxnLst/>
              <a:rect l="l" t="t" r="r" b="b"/>
              <a:pathLst>
                <a:path w="6264" h="4973" extrusionOk="0">
                  <a:moveTo>
                    <a:pt x="3721" y="0"/>
                  </a:moveTo>
                  <a:cubicBezTo>
                    <a:pt x="2660" y="0"/>
                    <a:pt x="1594" y="482"/>
                    <a:pt x="921" y="1309"/>
                  </a:cubicBezTo>
                  <a:lnTo>
                    <a:pt x="1" y="2787"/>
                  </a:lnTo>
                  <a:cubicBezTo>
                    <a:pt x="201" y="3594"/>
                    <a:pt x="772" y="4308"/>
                    <a:pt x="1514" y="4672"/>
                  </a:cubicBezTo>
                  <a:cubicBezTo>
                    <a:pt x="1913" y="4871"/>
                    <a:pt x="2358" y="4972"/>
                    <a:pt x="2804" y="4972"/>
                  </a:cubicBezTo>
                  <a:cubicBezTo>
                    <a:pt x="3189" y="4972"/>
                    <a:pt x="3574" y="4896"/>
                    <a:pt x="3929" y="4744"/>
                  </a:cubicBezTo>
                  <a:cubicBezTo>
                    <a:pt x="4392" y="4536"/>
                    <a:pt x="4800" y="4216"/>
                    <a:pt x="5171" y="3858"/>
                  </a:cubicBezTo>
                  <a:cubicBezTo>
                    <a:pt x="5492" y="3537"/>
                    <a:pt x="5799" y="3188"/>
                    <a:pt x="5992" y="2773"/>
                  </a:cubicBezTo>
                  <a:cubicBezTo>
                    <a:pt x="6184" y="2358"/>
                    <a:pt x="6263" y="1880"/>
                    <a:pt x="6135" y="1438"/>
                  </a:cubicBezTo>
                  <a:cubicBezTo>
                    <a:pt x="5927" y="723"/>
                    <a:pt x="5214" y="259"/>
                    <a:pt x="4486" y="87"/>
                  </a:cubicBezTo>
                  <a:cubicBezTo>
                    <a:pt x="4235" y="29"/>
                    <a:pt x="3978" y="0"/>
                    <a:pt x="3721"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10"/>
            <p:cNvSpPr/>
            <p:nvPr/>
          </p:nvSpPr>
          <p:spPr>
            <a:xfrm>
              <a:off x="3372545" y="1368788"/>
              <a:ext cx="100160" cy="102481"/>
            </a:xfrm>
            <a:custGeom>
              <a:avLst/>
              <a:gdLst/>
              <a:ahLst/>
              <a:cxnLst/>
              <a:rect l="l" t="t" r="r" b="b"/>
              <a:pathLst>
                <a:path w="5092" h="5210" extrusionOk="0">
                  <a:moveTo>
                    <a:pt x="2306" y="1"/>
                  </a:moveTo>
                  <a:cubicBezTo>
                    <a:pt x="1564" y="271"/>
                    <a:pt x="892" y="779"/>
                    <a:pt x="500" y="1464"/>
                  </a:cubicBezTo>
                  <a:cubicBezTo>
                    <a:pt x="100" y="2150"/>
                    <a:pt x="1" y="3014"/>
                    <a:pt x="279" y="3756"/>
                  </a:cubicBezTo>
                  <a:cubicBezTo>
                    <a:pt x="565" y="4491"/>
                    <a:pt x="1250" y="5084"/>
                    <a:pt x="2035" y="5192"/>
                  </a:cubicBezTo>
                  <a:cubicBezTo>
                    <a:pt x="2124" y="5204"/>
                    <a:pt x="2212" y="5209"/>
                    <a:pt x="2301" y="5209"/>
                  </a:cubicBezTo>
                  <a:cubicBezTo>
                    <a:pt x="3026" y="5209"/>
                    <a:pt x="3739" y="4833"/>
                    <a:pt x="4250" y="4292"/>
                  </a:cubicBezTo>
                  <a:cubicBezTo>
                    <a:pt x="4748" y="3756"/>
                    <a:pt x="5091" y="3043"/>
                    <a:pt x="5091" y="2306"/>
                  </a:cubicBezTo>
                  <a:cubicBezTo>
                    <a:pt x="5084" y="1564"/>
                    <a:pt x="4714" y="822"/>
                    <a:pt x="4078" y="450"/>
                  </a:cubicBezTo>
                  <a:lnTo>
                    <a:pt x="2306" y="1"/>
                  </a:ln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10"/>
            <p:cNvSpPr/>
            <p:nvPr/>
          </p:nvSpPr>
          <p:spPr>
            <a:xfrm>
              <a:off x="3346266" y="1329369"/>
              <a:ext cx="93728" cy="73999"/>
            </a:xfrm>
            <a:custGeom>
              <a:avLst/>
              <a:gdLst/>
              <a:ahLst/>
              <a:cxnLst/>
              <a:rect l="l" t="t" r="r" b="b"/>
              <a:pathLst>
                <a:path w="4765" h="3762" extrusionOk="0">
                  <a:moveTo>
                    <a:pt x="2979" y="0"/>
                  </a:moveTo>
                  <a:cubicBezTo>
                    <a:pt x="2770" y="0"/>
                    <a:pt x="2560" y="25"/>
                    <a:pt x="2357" y="68"/>
                  </a:cubicBezTo>
                  <a:cubicBezTo>
                    <a:pt x="1858" y="176"/>
                    <a:pt x="1380" y="397"/>
                    <a:pt x="965" y="704"/>
                  </a:cubicBezTo>
                  <a:cubicBezTo>
                    <a:pt x="643" y="954"/>
                    <a:pt x="352" y="1261"/>
                    <a:pt x="194" y="1633"/>
                  </a:cubicBezTo>
                  <a:cubicBezTo>
                    <a:pt x="29" y="2012"/>
                    <a:pt x="0" y="2454"/>
                    <a:pt x="172" y="2819"/>
                  </a:cubicBezTo>
                  <a:cubicBezTo>
                    <a:pt x="372" y="3232"/>
                    <a:pt x="787" y="3504"/>
                    <a:pt x="1222" y="3640"/>
                  </a:cubicBezTo>
                  <a:cubicBezTo>
                    <a:pt x="1491" y="3724"/>
                    <a:pt x="1770" y="3762"/>
                    <a:pt x="2051" y="3762"/>
                  </a:cubicBezTo>
                  <a:cubicBezTo>
                    <a:pt x="2464" y="3762"/>
                    <a:pt x="2880" y="3679"/>
                    <a:pt x="3272" y="3539"/>
                  </a:cubicBezTo>
                  <a:cubicBezTo>
                    <a:pt x="3850" y="3333"/>
                    <a:pt x="4429" y="2954"/>
                    <a:pt x="4600" y="2361"/>
                  </a:cubicBezTo>
                  <a:lnTo>
                    <a:pt x="4765" y="1105"/>
                  </a:lnTo>
                  <a:cubicBezTo>
                    <a:pt x="4607" y="654"/>
                    <a:pt x="4221" y="305"/>
                    <a:pt x="3771" y="133"/>
                  </a:cubicBezTo>
                  <a:cubicBezTo>
                    <a:pt x="3518" y="41"/>
                    <a:pt x="3249" y="0"/>
                    <a:pt x="2979"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10"/>
            <p:cNvSpPr/>
            <p:nvPr/>
          </p:nvSpPr>
          <p:spPr>
            <a:xfrm>
              <a:off x="3382361" y="1274962"/>
              <a:ext cx="105943" cy="90659"/>
            </a:xfrm>
            <a:custGeom>
              <a:avLst/>
              <a:gdLst/>
              <a:ahLst/>
              <a:cxnLst/>
              <a:rect l="l" t="t" r="r" b="b"/>
              <a:pathLst>
                <a:path w="5386" h="4609" extrusionOk="0">
                  <a:moveTo>
                    <a:pt x="3027" y="0"/>
                  </a:moveTo>
                  <a:cubicBezTo>
                    <a:pt x="2544" y="0"/>
                    <a:pt x="2062" y="114"/>
                    <a:pt x="1636" y="342"/>
                  </a:cubicBezTo>
                  <a:cubicBezTo>
                    <a:pt x="923" y="714"/>
                    <a:pt x="373" y="1377"/>
                    <a:pt x="152" y="2148"/>
                  </a:cubicBezTo>
                  <a:cubicBezTo>
                    <a:pt x="37" y="2514"/>
                    <a:pt x="1" y="2913"/>
                    <a:pt x="116" y="3278"/>
                  </a:cubicBezTo>
                  <a:cubicBezTo>
                    <a:pt x="301" y="3898"/>
                    <a:pt x="887" y="4334"/>
                    <a:pt x="1507" y="4498"/>
                  </a:cubicBezTo>
                  <a:cubicBezTo>
                    <a:pt x="1795" y="4578"/>
                    <a:pt x="2092" y="4608"/>
                    <a:pt x="2391" y="4608"/>
                  </a:cubicBezTo>
                  <a:cubicBezTo>
                    <a:pt x="2738" y="4608"/>
                    <a:pt x="3087" y="4567"/>
                    <a:pt x="3429" y="4514"/>
                  </a:cubicBezTo>
                  <a:lnTo>
                    <a:pt x="4836" y="3071"/>
                  </a:lnTo>
                  <a:cubicBezTo>
                    <a:pt x="5122" y="2442"/>
                    <a:pt x="5386" y="1720"/>
                    <a:pt x="5115" y="1086"/>
                  </a:cubicBezTo>
                  <a:cubicBezTo>
                    <a:pt x="4914" y="621"/>
                    <a:pt x="4450" y="315"/>
                    <a:pt x="3972" y="150"/>
                  </a:cubicBezTo>
                  <a:cubicBezTo>
                    <a:pt x="3667" y="50"/>
                    <a:pt x="3347" y="0"/>
                    <a:pt x="3027"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10"/>
            <p:cNvSpPr/>
            <p:nvPr/>
          </p:nvSpPr>
          <p:spPr>
            <a:xfrm>
              <a:off x="3470148" y="1346167"/>
              <a:ext cx="72091" cy="10681"/>
            </a:xfrm>
            <a:custGeom>
              <a:avLst/>
              <a:gdLst/>
              <a:ahLst/>
              <a:cxnLst/>
              <a:rect l="l" t="t" r="r" b="b"/>
              <a:pathLst>
                <a:path w="3665" h="543" extrusionOk="0">
                  <a:moveTo>
                    <a:pt x="2380" y="1"/>
                  </a:moveTo>
                  <a:cubicBezTo>
                    <a:pt x="2314" y="1"/>
                    <a:pt x="2251" y="1"/>
                    <a:pt x="2186" y="8"/>
                  </a:cubicBezTo>
                  <a:cubicBezTo>
                    <a:pt x="1951" y="8"/>
                    <a:pt x="1715" y="21"/>
                    <a:pt x="1480" y="57"/>
                  </a:cubicBezTo>
                  <a:cubicBezTo>
                    <a:pt x="1243" y="86"/>
                    <a:pt x="1015" y="129"/>
                    <a:pt x="787" y="186"/>
                  </a:cubicBezTo>
                  <a:cubicBezTo>
                    <a:pt x="551" y="251"/>
                    <a:pt x="330" y="328"/>
                    <a:pt x="109" y="422"/>
                  </a:cubicBezTo>
                  <a:cubicBezTo>
                    <a:pt x="80" y="436"/>
                    <a:pt x="52" y="450"/>
                    <a:pt x="23" y="465"/>
                  </a:cubicBezTo>
                  <a:cubicBezTo>
                    <a:pt x="1" y="472"/>
                    <a:pt x="1" y="499"/>
                    <a:pt x="9" y="522"/>
                  </a:cubicBezTo>
                  <a:cubicBezTo>
                    <a:pt x="16" y="535"/>
                    <a:pt x="30" y="542"/>
                    <a:pt x="44" y="542"/>
                  </a:cubicBezTo>
                  <a:cubicBezTo>
                    <a:pt x="52" y="542"/>
                    <a:pt x="59" y="535"/>
                    <a:pt x="66" y="535"/>
                  </a:cubicBezTo>
                  <a:cubicBezTo>
                    <a:pt x="280" y="436"/>
                    <a:pt x="501" y="357"/>
                    <a:pt x="729" y="294"/>
                  </a:cubicBezTo>
                  <a:cubicBezTo>
                    <a:pt x="959" y="229"/>
                    <a:pt x="1187" y="179"/>
                    <a:pt x="1415" y="150"/>
                  </a:cubicBezTo>
                  <a:cubicBezTo>
                    <a:pt x="1644" y="114"/>
                    <a:pt x="1872" y="100"/>
                    <a:pt x="2109" y="93"/>
                  </a:cubicBezTo>
                  <a:cubicBezTo>
                    <a:pt x="2194" y="86"/>
                    <a:pt x="2287" y="86"/>
                    <a:pt x="2380" y="86"/>
                  </a:cubicBezTo>
                  <a:cubicBezTo>
                    <a:pt x="2522" y="86"/>
                    <a:pt x="2673" y="93"/>
                    <a:pt x="2815" y="100"/>
                  </a:cubicBezTo>
                  <a:cubicBezTo>
                    <a:pt x="3058" y="107"/>
                    <a:pt x="3293" y="122"/>
                    <a:pt x="3536" y="143"/>
                  </a:cubicBezTo>
                  <a:cubicBezTo>
                    <a:pt x="3566" y="150"/>
                    <a:pt x="3593" y="150"/>
                    <a:pt x="3622" y="150"/>
                  </a:cubicBezTo>
                  <a:lnTo>
                    <a:pt x="3629" y="150"/>
                  </a:lnTo>
                  <a:cubicBezTo>
                    <a:pt x="3651" y="150"/>
                    <a:pt x="3665" y="129"/>
                    <a:pt x="3665" y="107"/>
                  </a:cubicBezTo>
                  <a:cubicBezTo>
                    <a:pt x="3665" y="86"/>
                    <a:pt x="3651" y="71"/>
                    <a:pt x="3622" y="64"/>
                  </a:cubicBezTo>
                  <a:cubicBezTo>
                    <a:pt x="3379" y="44"/>
                    <a:pt x="3144" y="28"/>
                    <a:pt x="2901" y="14"/>
                  </a:cubicBezTo>
                  <a:cubicBezTo>
                    <a:pt x="2722" y="8"/>
                    <a:pt x="2551" y="1"/>
                    <a:pt x="238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10"/>
            <p:cNvSpPr/>
            <p:nvPr/>
          </p:nvSpPr>
          <p:spPr>
            <a:xfrm>
              <a:off x="3468909" y="1368080"/>
              <a:ext cx="53955" cy="12943"/>
            </a:xfrm>
            <a:custGeom>
              <a:avLst/>
              <a:gdLst/>
              <a:ahLst/>
              <a:cxnLst/>
              <a:rect l="l" t="t" r="r" b="b"/>
              <a:pathLst>
                <a:path w="2743" h="658" extrusionOk="0">
                  <a:moveTo>
                    <a:pt x="50" y="1"/>
                  </a:moveTo>
                  <a:cubicBezTo>
                    <a:pt x="21" y="1"/>
                    <a:pt x="0" y="21"/>
                    <a:pt x="7" y="44"/>
                  </a:cubicBezTo>
                  <a:cubicBezTo>
                    <a:pt x="7" y="64"/>
                    <a:pt x="21" y="86"/>
                    <a:pt x="50" y="86"/>
                  </a:cubicBezTo>
                  <a:cubicBezTo>
                    <a:pt x="221" y="86"/>
                    <a:pt x="400" y="100"/>
                    <a:pt x="578" y="114"/>
                  </a:cubicBezTo>
                  <a:cubicBezTo>
                    <a:pt x="758" y="136"/>
                    <a:pt x="921" y="157"/>
                    <a:pt x="1092" y="186"/>
                  </a:cubicBezTo>
                  <a:cubicBezTo>
                    <a:pt x="1272" y="215"/>
                    <a:pt x="1443" y="251"/>
                    <a:pt x="1615" y="294"/>
                  </a:cubicBezTo>
                  <a:cubicBezTo>
                    <a:pt x="1786" y="343"/>
                    <a:pt x="1958" y="386"/>
                    <a:pt x="2120" y="443"/>
                  </a:cubicBezTo>
                  <a:cubicBezTo>
                    <a:pt x="2292" y="499"/>
                    <a:pt x="2456" y="565"/>
                    <a:pt x="2621" y="628"/>
                  </a:cubicBezTo>
                  <a:cubicBezTo>
                    <a:pt x="2635" y="637"/>
                    <a:pt x="2657" y="650"/>
                    <a:pt x="2677" y="657"/>
                  </a:cubicBezTo>
                  <a:lnTo>
                    <a:pt x="2700" y="657"/>
                  </a:lnTo>
                  <a:cubicBezTo>
                    <a:pt x="2713" y="657"/>
                    <a:pt x="2729" y="657"/>
                    <a:pt x="2736" y="643"/>
                  </a:cubicBezTo>
                  <a:cubicBezTo>
                    <a:pt x="2742" y="621"/>
                    <a:pt x="2742" y="594"/>
                    <a:pt x="2720" y="578"/>
                  </a:cubicBezTo>
                  <a:cubicBezTo>
                    <a:pt x="2549" y="508"/>
                    <a:pt x="2386" y="443"/>
                    <a:pt x="2215" y="386"/>
                  </a:cubicBezTo>
                  <a:cubicBezTo>
                    <a:pt x="2050" y="328"/>
                    <a:pt x="1879" y="278"/>
                    <a:pt x="1707" y="229"/>
                  </a:cubicBezTo>
                  <a:cubicBezTo>
                    <a:pt x="1529" y="186"/>
                    <a:pt x="1358" y="150"/>
                    <a:pt x="1186" y="114"/>
                  </a:cubicBezTo>
                  <a:cubicBezTo>
                    <a:pt x="1006" y="86"/>
                    <a:pt x="828" y="57"/>
                    <a:pt x="650" y="37"/>
                  </a:cubicBezTo>
                  <a:cubicBezTo>
                    <a:pt x="472" y="21"/>
                    <a:pt x="293" y="8"/>
                    <a:pt x="115"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10"/>
            <p:cNvSpPr/>
            <p:nvPr/>
          </p:nvSpPr>
          <p:spPr>
            <a:xfrm>
              <a:off x="3461178" y="1370302"/>
              <a:ext cx="31216" cy="36567"/>
            </a:xfrm>
            <a:custGeom>
              <a:avLst/>
              <a:gdLst/>
              <a:ahLst/>
              <a:cxnLst/>
              <a:rect l="l" t="t" r="r" b="b"/>
              <a:pathLst>
                <a:path w="1587" h="1859" extrusionOk="0">
                  <a:moveTo>
                    <a:pt x="50" y="1"/>
                  </a:moveTo>
                  <a:cubicBezTo>
                    <a:pt x="37" y="1"/>
                    <a:pt x="28" y="9"/>
                    <a:pt x="21" y="16"/>
                  </a:cubicBezTo>
                  <a:cubicBezTo>
                    <a:pt x="1" y="37"/>
                    <a:pt x="1" y="59"/>
                    <a:pt x="21" y="80"/>
                  </a:cubicBezTo>
                  <a:cubicBezTo>
                    <a:pt x="114" y="194"/>
                    <a:pt x="215" y="309"/>
                    <a:pt x="308" y="422"/>
                  </a:cubicBezTo>
                  <a:cubicBezTo>
                    <a:pt x="407" y="537"/>
                    <a:pt x="500" y="652"/>
                    <a:pt x="601" y="765"/>
                  </a:cubicBezTo>
                  <a:cubicBezTo>
                    <a:pt x="693" y="880"/>
                    <a:pt x="793" y="995"/>
                    <a:pt x="885" y="1115"/>
                  </a:cubicBezTo>
                  <a:cubicBezTo>
                    <a:pt x="986" y="1230"/>
                    <a:pt x="1079" y="1345"/>
                    <a:pt x="1178" y="1458"/>
                  </a:cubicBezTo>
                  <a:cubicBezTo>
                    <a:pt x="1279" y="1572"/>
                    <a:pt x="1372" y="1687"/>
                    <a:pt x="1471" y="1800"/>
                  </a:cubicBezTo>
                  <a:cubicBezTo>
                    <a:pt x="1478" y="1816"/>
                    <a:pt x="1494" y="1830"/>
                    <a:pt x="1507" y="1843"/>
                  </a:cubicBezTo>
                  <a:cubicBezTo>
                    <a:pt x="1514" y="1852"/>
                    <a:pt x="1521" y="1859"/>
                    <a:pt x="1536" y="1859"/>
                  </a:cubicBezTo>
                  <a:cubicBezTo>
                    <a:pt x="1543" y="1859"/>
                    <a:pt x="1557" y="1852"/>
                    <a:pt x="1564" y="1843"/>
                  </a:cubicBezTo>
                  <a:cubicBezTo>
                    <a:pt x="1586" y="1823"/>
                    <a:pt x="1579" y="1800"/>
                    <a:pt x="1564" y="1787"/>
                  </a:cubicBezTo>
                  <a:cubicBezTo>
                    <a:pt x="1471" y="1665"/>
                    <a:pt x="1372" y="1552"/>
                    <a:pt x="1271" y="1437"/>
                  </a:cubicBezTo>
                  <a:cubicBezTo>
                    <a:pt x="1178" y="1322"/>
                    <a:pt x="1079" y="1209"/>
                    <a:pt x="986" y="1094"/>
                  </a:cubicBezTo>
                  <a:cubicBezTo>
                    <a:pt x="885" y="979"/>
                    <a:pt x="793" y="866"/>
                    <a:pt x="693" y="752"/>
                  </a:cubicBezTo>
                  <a:cubicBezTo>
                    <a:pt x="601" y="637"/>
                    <a:pt x="500" y="515"/>
                    <a:pt x="407" y="402"/>
                  </a:cubicBezTo>
                  <a:cubicBezTo>
                    <a:pt x="308" y="287"/>
                    <a:pt x="215" y="172"/>
                    <a:pt x="114" y="59"/>
                  </a:cubicBezTo>
                  <a:cubicBezTo>
                    <a:pt x="100" y="44"/>
                    <a:pt x="93" y="30"/>
                    <a:pt x="80" y="16"/>
                  </a:cubicBezTo>
                  <a:cubicBezTo>
                    <a:pt x="71" y="9"/>
                    <a:pt x="57"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10"/>
            <p:cNvSpPr/>
            <p:nvPr/>
          </p:nvSpPr>
          <p:spPr>
            <a:xfrm>
              <a:off x="3424100" y="1372840"/>
              <a:ext cx="10838" cy="6766"/>
            </a:xfrm>
            <a:custGeom>
              <a:avLst/>
              <a:gdLst/>
              <a:ahLst/>
              <a:cxnLst/>
              <a:rect l="l" t="t" r="r" b="b"/>
              <a:pathLst>
                <a:path w="551" h="344" extrusionOk="0">
                  <a:moveTo>
                    <a:pt x="479" y="0"/>
                  </a:moveTo>
                  <a:cubicBezTo>
                    <a:pt x="307" y="101"/>
                    <a:pt x="150" y="215"/>
                    <a:pt x="1" y="343"/>
                  </a:cubicBezTo>
                  <a:cubicBezTo>
                    <a:pt x="100" y="300"/>
                    <a:pt x="199" y="251"/>
                    <a:pt x="300" y="201"/>
                  </a:cubicBezTo>
                  <a:cubicBezTo>
                    <a:pt x="307" y="194"/>
                    <a:pt x="314" y="194"/>
                    <a:pt x="321" y="194"/>
                  </a:cubicBezTo>
                  <a:lnTo>
                    <a:pt x="336" y="194"/>
                  </a:lnTo>
                  <a:cubicBezTo>
                    <a:pt x="371" y="165"/>
                    <a:pt x="422" y="137"/>
                    <a:pt x="465" y="115"/>
                  </a:cubicBezTo>
                  <a:cubicBezTo>
                    <a:pt x="479" y="101"/>
                    <a:pt x="499" y="86"/>
                    <a:pt x="522" y="79"/>
                  </a:cubicBezTo>
                  <a:cubicBezTo>
                    <a:pt x="542" y="65"/>
                    <a:pt x="551" y="36"/>
                    <a:pt x="535" y="23"/>
                  </a:cubicBezTo>
                  <a:cubicBezTo>
                    <a:pt x="528" y="9"/>
                    <a:pt x="515" y="0"/>
                    <a:pt x="499"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10"/>
            <p:cNvSpPr/>
            <p:nvPr/>
          </p:nvSpPr>
          <p:spPr>
            <a:xfrm>
              <a:off x="3396700" y="1398962"/>
              <a:ext cx="13926" cy="25040"/>
            </a:xfrm>
            <a:custGeom>
              <a:avLst/>
              <a:gdLst/>
              <a:ahLst/>
              <a:cxnLst/>
              <a:rect l="l" t="t" r="r" b="b"/>
              <a:pathLst>
                <a:path w="708" h="1273" extrusionOk="0">
                  <a:moveTo>
                    <a:pt x="708" y="1"/>
                  </a:moveTo>
                  <a:lnTo>
                    <a:pt x="708" y="1"/>
                  </a:lnTo>
                  <a:cubicBezTo>
                    <a:pt x="665" y="16"/>
                    <a:pt x="622" y="30"/>
                    <a:pt x="586" y="43"/>
                  </a:cubicBezTo>
                  <a:cubicBezTo>
                    <a:pt x="487" y="201"/>
                    <a:pt x="401" y="366"/>
                    <a:pt x="322" y="537"/>
                  </a:cubicBezTo>
                  <a:cubicBezTo>
                    <a:pt x="221" y="729"/>
                    <a:pt x="136" y="930"/>
                    <a:pt x="43" y="1137"/>
                  </a:cubicBezTo>
                  <a:cubicBezTo>
                    <a:pt x="29" y="1157"/>
                    <a:pt x="22" y="1187"/>
                    <a:pt x="7" y="1209"/>
                  </a:cubicBezTo>
                  <a:cubicBezTo>
                    <a:pt x="0" y="1229"/>
                    <a:pt x="0" y="1259"/>
                    <a:pt x="22" y="1265"/>
                  </a:cubicBezTo>
                  <a:cubicBezTo>
                    <a:pt x="29" y="1272"/>
                    <a:pt x="36" y="1272"/>
                    <a:pt x="43" y="1272"/>
                  </a:cubicBezTo>
                  <a:cubicBezTo>
                    <a:pt x="65" y="1272"/>
                    <a:pt x="79" y="1265"/>
                    <a:pt x="86" y="1252"/>
                  </a:cubicBezTo>
                  <a:cubicBezTo>
                    <a:pt x="172" y="1051"/>
                    <a:pt x="264" y="851"/>
                    <a:pt x="358" y="652"/>
                  </a:cubicBezTo>
                  <a:cubicBezTo>
                    <a:pt x="458" y="458"/>
                    <a:pt x="557" y="258"/>
                    <a:pt x="665" y="73"/>
                  </a:cubicBezTo>
                  <a:cubicBezTo>
                    <a:pt x="679" y="43"/>
                    <a:pt x="693" y="23"/>
                    <a:pt x="708"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10"/>
            <p:cNvSpPr/>
            <p:nvPr/>
          </p:nvSpPr>
          <p:spPr>
            <a:xfrm>
              <a:off x="3408227" y="1381003"/>
              <a:ext cx="16877" cy="18824"/>
            </a:xfrm>
            <a:custGeom>
              <a:avLst/>
              <a:gdLst/>
              <a:ahLst/>
              <a:cxnLst/>
              <a:rect l="l" t="t" r="r" b="b"/>
              <a:pathLst>
                <a:path w="858" h="957" extrusionOk="0">
                  <a:moveTo>
                    <a:pt x="857" y="0"/>
                  </a:moveTo>
                  <a:lnTo>
                    <a:pt x="857" y="0"/>
                  </a:lnTo>
                  <a:cubicBezTo>
                    <a:pt x="778" y="43"/>
                    <a:pt x="700" y="79"/>
                    <a:pt x="621" y="115"/>
                  </a:cubicBezTo>
                  <a:lnTo>
                    <a:pt x="614" y="115"/>
                  </a:lnTo>
                  <a:cubicBezTo>
                    <a:pt x="544" y="194"/>
                    <a:pt x="472" y="279"/>
                    <a:pt x="406" y="357"/>
                  </a:cubicBezTo>
                  <a:cubicBezTo>
                    <a:pt x="271" y="521"/>
                    <a:pt x="158" y="686"/>
                    <a:pt x="50" y="864"/>
                  </a:cubicBezTo>
                  <a:cubicBezTo>
                    <a:pt x="36" y="893"/>
                    <a:pt x="14" y="929"/>
                    <a:pt x="0" y="956"/>
                  </a:cubicBezTo>
                  <a:cubicBezTo>
                    <a:pt x="36" y="943"/>
                    <a:pt x="79" y="929"/>
                    <a:pt x="122" y="914"/>
                  </a:cubicBezTo>
                  <a:cubicBezTo>
                    <a:pt x="165" y="843"/>
                    <a:pt x="208" y="778"/>
                    <a:pt x="251" y="708"/>
                  </a:cubicBezTo>
                  <a:cubicBezTo>
                    <a:pt x="278" y="672"/>
                    <a:pt x="307" y="629"/>
                    <a:pt x="336" y="593"/>
                  </a:cubicBezTo>
                  <a:cubicBezTo>
                    <a:pt x="350" y="571"/>
                    <a:pt x="364" y="550"/>
                    <a:pt x="379" y="528"/>
                  </a:cubicBezTo>
                  <a:cubicBezTo>
                    <a:pt x="386" y="521"/>
                    <a:pt x="393" y="514"/>
                    <a:pt x="400" y="501"/>
                  </a:cubicBezTo>
                  <a:cubicBezTo>
                    <a:pt x="400" y="501"/>
                    <a:pt x="406" y="494"/>
                    <a:pt x="406" y="485"/>
                  </a:cubicBezTo>
                  <a:cubicBezTo>
                    <a:pt x="415" y="485"/>
                    <a:pt x="415" y="485"/>
                    <a:pt x="415" y="478"/>
                  </a:cubicBezTo>
                  <a:lnTo>
                    <a:pt x="422" y="478"/>
                  </a:lnTo>
                  <a:cubicBezTo>
                    <a:pt x="535" y="322"/>
                    <a:pt x="672" y="178"/>
                    <a:pt x="808" y="43"/>
                  </a:cubicBezTo>
                  <a:cubicBezTo>
                    <a:pt x="828" y="29"/>
                    <a:pt x="844" y="14"/>
                    <a:pt x="857"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10"/>
            <p:cNvSpPr/>
            <p:nvPr/>
          </p:nvSpPr>
          <p:spPr>
            <a:xfrm>
              <a:off x="3422409" y="1380019"/>
              <a:ext cx="20260" cy="47346"/>
            </a:xfrm>
            <a:custGeom>
              <a:avLst/>
              <a:gdLst/>
              <a:ahLst/>
              <a:cxnLst/>
              <a:rect l="l" t="t" r="r" b="b"/>
              <a:pathLst>
                <a:path w="1030" h="2407" extrusionOk="0">
                  <a:moveTo>
                    <a:pt x="971" y="0"/>
                  </a:moveTo>
                  <a:cubicBezTo>
                    <a:pt x="964" y="0"/>
                    <a:pt x="957" y="0"/>
                    <a:pt x="950" y="7"/>
                  </a:cubicBezTo>
                  <a:cubicBezTo>
                    <a:pt x="829" y="93"/>
                    <a:pt x="729" y="215"/>
                    <a:pt x="650" y="343"/>
                  </a:cubicBezTo>
                  <a:cubicBezTo>
                    <a:pt x="565" y="472"/>
                    <a:pt x="508" y="614"/>
                    <a:pt x="450" y="749"/>
                  </a:cubicBezTo>
                  <a:cubicBezTo>
                    <a:pt x="386" y="914"/>
                    <a:pt x="328" y="1085"/>
                    <a:pt x="272" y="1250"/>
                  </a:cubicBezTo>
                  <a:cubicBezTo>
                    <a:pt x="215" y="1421"/>
                    <a:pt x="172" y="1593"/>
                    <a:pt x="129" y="1764"/>
                  </a:cubicBezTo>
                  <a:cubicBezTo>
                    <a:pt x="87" y="1935"/>
                    <a:pt x="44" y="2107"/>
                    <a:pt x="15" y="2285"/>
                  </a:cubicBezTo>
                  <a:cubicBezTo>
                    <a:pt x="8" y="2307"/>
                    <a:pt x="8" y="2328"/>
                    <a:pt x="1" y="2350"/>
                  </a:cubicBezTo>
                  <a:cubicBezTo>
                    <a:pt x="1" y="2371"/>
                    <a:pt x="8" y="2400"/>
                    <a:pt x="28" y="2400"/>
                  </a:cubicBezTo>
                  <a:cubicBezTo>
                    <a:pt x="37" y="2407"/>
                    <a:pt x="37" y="2407"/>
                    <a:pt x="44" y="2407"/>
                  </a:cubicBezTo>
                  <a:cubicBezTo>
                    <a:pt x="57" y="2407"/>
                    <a:pt x="80" y="2393"/>
                    <a:pt x="87" y="2371"/>
                  </a:cubicBezTo>
                  <a:cubicBezTo>
                    <a:pt x="114" y="2199"/>
                    <a:pt x="150" y="2028"/>
                    <a:pt x="193" y="1857"/>
                  </a:cubicBezTo>
                  <a:cubicBezTo>
                    <a:pt x="236" y="1685"/>
                    <a:pt x="278" y="1514"/>
                    <a:pt x="328" y="1342"/>
                  </a:cubicBezTo>
                  <a:cubicBezTo>
                    <a:pt x="386" y="1178"/>
                    <a:pt x="443" y="1006"/>
                    <a:pt x="508" y="844"/>
                  </a:cubicBezTo>
                  <a:cubicBezTo>
                    <a:pt x="522" y="808"/>
                    <a:pt x="536" y="772"/>
                    <a:pt x="551" y="736"/>
                  </a:cubicBezTo>
                  <a:cubicBezTo>
                    <a:pt x="551" y="729"/>
                    <a:pt x="558" y="722"/>
                    <a:pt x="558" y="715"/>
                  </a:cubicBezTo>
                  <a:cubicBezTo>
                    <a:pt x="558" y="707"/>
                    <a:pt x="565" y="707"/>
                    <a:pt x="565" y="700"/>
                  </a:cubicBezTo>
                  <a:lnTo>
                    <a:pt x="565" y="693"/>
                  </a:lnTo>
                  <a:cubicBezTo>
                    <a:pt x="572" y="672"/>
                    <a:pt x="578" y="657"/>
                    <a:pt x="585" y="643"/>
                  </a:cubicBezTo>
                  <a:cubicBezTo>
                    <a:pt x="621" y="571"/>
                    <a:pt x="650" y="508"/>
                    <a:pt x="686" y="443"/>
                  </a:cubicBezTo>
                  <a:cubicBezTo>
                    <a:pt x="707" y="407"/>
                    <a:pt x="729" y="379"/>
                    <a:pt x="750" y="350"/>
                  </a:cubicBezTo>
                  <a:cubicBezTo>
                    <a:pt x="757" y="329"/>
                    <a:pt x="765" y="314"/>
                    <a:pt x="779" y="300"/>
                  </a:cubicBezTo>
                  <a:cubicBezTo>
                    <a:pt x="786" y="293"/>
                    <a:pt x="786" y="287"/>
                    <a:pt x="793" y="278"/>
                  </a:cubicBezTo>
                  <a:lnTo>
                    <a:pt x="799" y="271"/>
                  </a:lnTo>
                  <a:lnTo>
                    <a:pt x="808" y="264"/>
                  </a:lnTo>
                  <a:cubicBezTo>
                    <a:pt x="851" y="208"/>
                    <a:pt x="901" y="158"/>
                    <a:pt x="957" y="107"/>
                  </a:cubicBezTo>
                  <a:cubicBezTo>
                    <a:pt x="964" y="107"/>
                    <a:pt x="964" y="100"/>
                    <a:pt x="971" y="100"/>
                  </a:cubicBezTo>
                  <a:lnTo>
                    <a:pt x="979" y="93"/>
                  </a:lnTo>
                  <a:lnTo>
                    <a:pt x="986" y="86"/>
                  </a:lnTo>
                  <a:lnTo>
                    <a:pt x="993" y="79"/>
                  </a:lnTo>
                  <a:cubicBezTo>
                    <a:pt x="1014" y="64"/>
                    <a:pt x="1029" y="43"/>
                    <a:pt x="1014" y="21"/>
                  </a:cubicBezTo>
                  <a:cubicBezTo>
                    <a:pt x="1007" y="7"/>
                    <a:pt x="986" y="0"/>
                    <a:pt x="971"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10"/>
            <p:cNvSpPr/>
            <p:nvPr/>
          </p:nvSpPr>
          <p:spPr>
            <a:xfrm>
              <a:off x="3449081" y="1381711"/>
              <a:ext cx="5508" cy="34127"/>
            </a:xfrm>
            <a:custGeom>
              <a:avLst/>
              <a:gdLst/>
              <a:ahLst/>
              <a:cxnLst/>
              <a:rect l="l" t="t" r="r" b="b"/>
              <a:pathLst>
                <a:path w="280" h="1735" extrusionOk="0">
                  <a:moveTo>
                    <a:pt x="43" y="0"/>
                  </a:moveTo>
                  <a:cubicBezTo>
                    <a:pt x="43" y="0"/>
                    <a:pt x="37" y="0"/>
                    <a:pt x="37" y="7"/>
                  </a:cubicBezTo>
                  <a:cubicBezTo>
                    <a:pt x="16" y="14"/>
                    <a:pt x="1" y="36"/>
                    <a:pt x="9" y="57"/>
                  </a:cubicBezTo>
                  <a:cubicBezTo>
                    <a:pt x="30" y="165"/>
                    <a:pt x="52" y="271"/>
                    <a:pt x="66" y="372"/>
                  </a:cubicBezTo>
                  <a:cubicBezTo>
                    <a:pt x="86" y="478"/>
                    <a:pt x="102" y="586"/>
                    <a:pt x="122" y="693"/>
                  </a:cubicBezTo>
                  <a:lnTo>
                    <a:pt x="122" y="706"/>
                  </a:lnTo>
                  <a:lnTo>
                    <a:pt x="122" y="729"/>
                  </a:lnTo>
                  <a:cubicBezTo>
                    <a:pt x="122" y="742"/>
                    <a:pt x="129" y="749"/>
                    <a:pt x="129" y="765"/>
                  </a:cubicBezTo>
                  <a:cubicBezTo>
                    <a:pt x="129" y="792"/>
                    <a:pt x="138" y="821"/>
                    <a:pt x="138" y="850"/>
                  </a:cubicBezTo>
                  <a:cubicBezTo>
                    <a:pt x="144" y="900"/>
                    <a:pt x="151" y="956"/>
                    <a:pt x="158" y="1006"/>
                  </a:cubicBezTo>
                  <a:cubicBezTo>
                    <a:pt x="165" y="1114"/>
                    <a:pt x="172" y="1220"/>
                    <a:pt x="180" y="1328"/>
                  </a:cubicBezTo>
                  <a:cubicBezTo>
                    <a:pt x="187" y="1443"/>
                    <a:pt x="187" y="1549"/>
                    <a:pt x="194" y="1657"/>
                  </a:cubicBezTo>
                  <a:lnTo>
                    <a:pt x="194" y="1692"/>
                  </a:lnTo>
                  <a:cubicBezTo>
                    <a:pt x="194" y="1721"/>
                    <a:pt x="208" y="1735"/>
                    <a:pt x="230" y="1735"/>
                  </a:cubicBezTo>
                  <a:lnTo>
                    <a:pt x="237" y="1735"/>
                  </a:lnTo>
                  <a:cubicBezTo>
                    <a:pt x="258" y="1735"/>
                    <a:pt x="280" y="1721"/>
                    <a:pt x="280" y="1692"/>
                  </a:cubicBezTo>
                  <a:cubicBezTo>
                    <a:pt x="273" y="1585"/>
                    <a:pt x="273" y="1477"/>
                    <a:pt x="266" y="1371"/>
                  </a:cubicBezTo>
                  <a:cubicBezTo>
                    <a:pt x="258" y="1263"/>
                    <a:pt x="251" y="1150"/>
                    <a:pt x="244" y="1042"/>
                  </a:cubicBezTo>
                  <a:cubicBezTo>
                    <a:pt x="237" y="936"/>
                    <a:pt x="223" y="828"/>
                    <a:pt x="208" y="722"/>
                  </a:cubicBezTo>
                  <a:cubicBezTo>
                    <a:pt x="194" y="614"/>
                    <a:pt x="180" y="501"/>
                    <a:pt x="158" y="393"/>
                  </a:cubicBezTo>
                  <a:cubicBezTo>
                    <a:pt x="138" y="286"/>
                    <a:pt x="122" y="178"/>
                    <a:pt x="95" y="72"/>
                  </a:cubicBezTo>
                  <a:cubicBezTo>
                    <a:pt x="95" y="57"/>
                    <a:pt x="95" y="50"/>
                    <a:pt x="86" y="36"/>
                  </a:cubicBezTo>
                  <a:cubicBezTo>
                    <a:pt x="86" y="14"/>
                    <a:pt x="66" y="0"/>
                    <a:pt x="43"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10"/>
            <p:cNvSpPr/>
            <p:nvPr/>
          </p:nvSpPr>
          <p:spPr>
            <a:xfrm>
              <a:off x="3484645" y="1271874"/>
              <a:ext cx="28246" cy="32711"/>
            </a:xfrm>
            <a:custGeom>
              <a:avLst/>
              <a:gdLst/>
              <a:ahLst/>
              <a:cxnLst/>
              <a:rect l="l" t="t" r="r" b="b"/>
              <a:pathLst>
                <a:path w="1436" h="1663" extrusionOk="0">
                  <a:moveTo>
                    <a:pt x="1392" y="0"/>
                  </a:moveTo>
                  <a:cubicBezTo>
                    <a:pt x="1379" y="0"/>
                    <a:pt x="1372" y="7"/>
                    <a:pt x="1356" y="14"/>
                  </a:cubicBezTo>
                  <a:cubicBezTo>
                    <a:pt x="1158" y="185"/>
                    <a:pt x="964" y="370"/>
                    <a:pt x="786" y="571"/>
                  </a:cubicBezTo>
                  <a:cubicBezTo>
                    <a:pt x="592" y="772"/>
                    <a:pt x="414" y="986"/>
                    <a:pt x="242" y="1207"/>
                  </a:cubicBezTo>
                  <a:cubicBezTo>
                    <a:pt x="163" y="1313"/>
                    <a:pt x="78" y="1428"/>
                    <a:pt x="1" y="1534"/>
                  </a:cubicBezTo>
                  <a:cubicBezTo>
                    <a:pt x="8" y="1577"/>
                    <a:pt x="14" y="1620"/>
                    <a:pt x="21" y="1663"/>
                  </a:cubicBezTo>
                  <a:cubicBezTo>
                    <a:pt x="93" y="1550"/>
                    <a:pt x="172" y="1442"/>
                    <a:pt x="249" y="1342"/>
                  </a:cubicBezTo>
                  <a:cubicBezTo>
                    <a:pt x="414" y="1121"/>
                    <a:pt x="592" y="907"/>
                    <a:pt x="779" y="700"/>
                  </a:cubicBezTo>
                  <a:cubicBezTo>
                    <a:pt x="957" y="506"/>
                    <a:pt x="1142" y="314"/>
                    <a:pt x="1343" y="143"/>
                  </a:cubicBezTo>
                  <a:cubicBezTo>
                    <a:pt x="1372" y="120"/>
                    <a:pt x="1392" y="100"/>
                    <a:pt x="1421" y="77"/>
                  </a:cubicBezTo>
                  <a:cubicBezTo>
                    <a:pt x="1435" y="64"/>
                    <a:pt x="1435" y="28"/>
                    <a:pt x="1421" y="14"/>
                  </a:cubicBezTo>
                  <a:cubicBezTo>
                    <a:pt x="1415" y="7"/>
                    <a:pt x="1399" y="0"/>
                    <a:pt x="1392"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10"/>
            <p:cNvSpPr/>
            <p:nvPr/>
          </p:nvSpPr>
          <p:spPr>
            <a:xfrm>
              <a:off x="3463401" y="1302048"/>
              <a:ext cx="21676" cy="38652"/>
            </a:xfrm>
            <a:custGeom>
              <a:avLst/>
              <a:gdLst/>
              <a:ahLst/>
              <a:cxnLst/>
              <a:rect l="l" t="t" r="r" b="b"/>
              <a:pathLst>
                <a:path w="1102" h="1965" extrusionOk="0">
                  <a:moveTo>
                    <a:pt x="1081" y="0"/>
                  </a:moveTo>
                  <a:cubicBezTo>
                    <a:pt x="995" y="122"/>
                    <a:pt x="916" y="244"/>
                    <a:pt x="837" y="365"/>
                  </a:cubicBezTo>
                  <a:cubicBezTo>
                    <a:pt x="680" y="600"/>
                    <a:pt x="537" y="843"/>
                    <a:pt x="409" y="1087"/>
                  </a:cubicBezTo>
                  <a:cubicBezTo>
                    <a:pt x="280" y="1322"/>
                    <a:pt x="159" y="1565"/>
                    <a:pt x="52" y="1808"/>
                  </a:cubicBezTo>
                  <a:cubicBezTo>
                    <a:pt x="37" y="1836"/>
                    <a:pt x="23" y="1865"/>
                    <a:pt x="16" y="1901"/>
                  </a:cubicBezTo>
                  <a:cubicBezTo>
                    <a:pt x="1" y="1921"/>
                    <a:pt x="9" y="1944"/>
                    <a:pt x="30" y="1957"/>
                  </a:cubicBezTo>
                  <a:cubicBezTo>
                    <a:pt x="37" y="1957"/>
                    <a:pt x="44" y="1964"/>
                    <a:pt x="52" y="1964"/>
                  </a:cubicBezTo>
                  <a:cubicBezTo>
                    <a:pt x="66" y="1964"/>
                    <a:pt x="80" y="1957"/>
                    <a:pt x="87" y="1944"/>
                  </a:cubicBezTo>
                  <a:cubicBezTo>
                    <a:pt x="195" y="1694"/>
                    <a:pt x="309" y="1457"/>
                    <a:pt x="429" y="1222"/>
                  </a:cubicBezTo>
                  <a:cubicBezTo>
                    <a:pt x="566" y="979"/>
                    <a:pt x="702" y="737"/>
                    <a:pt x="851" y="501"/>
                  </a:cubicBezTo>
                  <a:cubicBezTo>
                    <a:pt x="930" y="372"/>
                    <a:pt x="1016" y="250"/>
                    <a:pt x="1101" y="129"/>
                  </a:cubicBezTo>
                  <a:cubicBezTo>
                    <a:pt x="1094" y="86"/>
                    <a:pt x="1088" y="43"/>
                    <a:pt x="1081"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10"/>
            <p:cNvSpPr/>
            <p:nvPr/>
          </p:nvSpPr>
          <p:spPr>
            <a:xfrm>
              <a:off x="3462162" y="1349098"/>
              <a:ext cx="4642" cy="4111"/>
            </a:xfrm>
            <a:custGeom>
              <a:avLst/>
              <a:gdLst/>
              <a:ahLst/>
              <a:cxnLst/>
              <a:rect l="l" t="t" r="r" b="b"/>
              <a:pathLst>
                <a:path w="236" h="209" extrusionOk="0">
                  <a:moveTo>
                    <a:pt x="129" y="1"/>
                  </a:moveTo>
                  <a:cubicBezTo>
                    <a:pt x="107" y="30"/>
                    <a:pt x="86" y="59"/>
                    <a:pt x="57" y="86"/>
                  </a:cubicBezTo>
                  <a:cubicBezTo>
                    <a:pt x="43" y="102"/>
                    <a:pt x="30" y="122"/>
                    <a:pt x="14" y="136"/>
                  </a:cubicBezTo>
                  <a:cubicBezTo>
                    <a:pt x="0" y="158"/>
                    <a:pt x="0" y="179"/>
                    <a:pt x="14" y="201"/>
                  </a:cubicBezTo>
                  <a:cubicBezTo>
                    <a:pt x="30" y="208"/>
                    <a:pt x="36" y="208"/>
                    <a:pt x="50" y="208"/>
                  </a:cubicBezTo>
                  <a:cubicBezTo>
                    <a:pt x="57" y="208"/>
                    <a:pt x="72" y="208"/>
                    <a:pt x="79" y="201"/>
                  </a:cubicBezTo>
                  <a:cubicBezTo>
                    <a:pt x="129" y="136"/>
                    <a:pt x="186" y="73"/>
                    <a:pt x="235" y="8"/>
                  </a:cubicBezTo>
                  <a:lnTo>
                    <a:pt x="129" y="1"/>
                  </a:lnTo>
                  <a:close/>
                </a:path>
              </a:pathLst>
            </a:custGeom>
            <a:solidFill>
              <a:srgbClr val="FBEE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10"/>
            <p:cNvSpPr/>
            <p:nvPr/>
          </p:nvSpPr>
          <p:spPr>
            <a:xfrm>
              <a:off x="3464699" y="1310191"/>
              <a:ext cx="40874" cy="39065"/>
            </a:xfrm>
            <a:custGeom>
              <a:avLst/>
              <a:gdLst/>
              <a:ahLst/>
              <a:cxnLst/>
              <a:rect l="l" t="t" r="r" b="b"/>
              <a:pathLst>
                <a:path w="2078" h="1986" extrusionOk="0">
                  <a:moveTo>
                    <a:pt x="2028" y="1"/>
                  </a:moveTo>
                  <a:cubicBezTo>
                    <a:pt x="2021" y="1"/>
                    <a:pt x="2014" y="1"/>
                    <a:pt x="2007" y="8"/>
                  </a:cubicBezTo>
                  <a:cubicBezTo>
                    <a:pt x="1836" y="87"/>
                    <a:pt x="1685" y="195"/>
                    <a:pt x="1536" y="308"/>
                  </a:cubicBezTo>
                  <a:cubicBezTo>
                    <a:pt x="1378" y="429"/>
                    <a:pt x="1236" y="565"/>
                    <a:pt x="1092" y="700"/>
                  </a:cubicBezTo>
                  <a:cubicBezTo>
                    <a:pt x="972" y="829"/>
                    <a:pt x="850" y="966"/>
                    <a:pt x="728" y="1101"/>
                  </a:cubicBezTo>
                  <a:cubicBezTo>
                    <a:pt x="699" y="1158"/>
                    <a:pt x="672" y="1223"/>
                    <a:pt x="650" y="1280"/>
                  </a:cubicBezTo>
                  <a:lnTo>
                    <a:pt x="178" y="1758"/>
                  </a:lnTo>
                  <a:cubicBezTo>
                    <a:pt x="122" y="1830"/>
                    <a:pt x="63" y="1909"/>
                    <a:pt x="0" y="1979"/>
                  </a:cubicBezTo>
                  <a:lnTo>
                    <a:pt x="106" y="1986"/>
                  </a:lnTo>
                  <a:cubicBezTo>
                    <a:pt x="171" y="1909"/>
                    <a:pt x="235" y="1823"/>
                    <a:pt x="307" y="1744"/>
                  </a:cubicBezTo>
                  <a:cubicBezTo>
                    <a:pt x="429" y="1586"/>
                    <a:pt x="557" y="1429"/>
                    <a:pt x="692" y="1273"/>
                  </a:cubicBezTo>
                  <a:cubicBezTo>
                    <a:pt x="821" y="1122"/>
                    <a:pt x="956" y="966"/>
                    <a:pt x="1100" y="822"/>
                  </a:cubicBezTo>
                  <a:cubicBezTo>
                    <a:pt x="1243" y="680"/>
                    <a:pt x="1385" y="544"/>
                    <a:pt x="1536" y="416"/>
                  </a:cubicBezTo>
                  <a:cubicBezTo>
                    <a:pt x="1556" y="400"/>
                    <a:pt x="1579" y="387"/>
                    <a:pt x="1592" y="373"/>
                  </a:cubicBezTo>
                  <a:cubicBezTo>
                    <a:pt x="1599" y="366"/>
                    <a:pt x="1606" y="366"/>
                    <a:pt x="1606" y="357"/>
                  </a:cubicBezTo>
                  <a:lnTo>
                    <a:pt x="1615" y="357"/>
                  </a:lnTo>
                  <a:cubicBezTo>
                    <a:pt x="1628" y="344"/>
                    <a:pt x="1635" y="337"/>
                    <a:pt x="1642" y="330"/>
                  </a:cubicBezTo>
                  <a:cubicBezTo>
                    <a:pt x="1685" y="301"/>
                    <a:pt x="1721" y="280"/>
                    <a:pt x="1757" y="251"/>
                  </a:cubicBezTo>
                  <a:cubicBezTo>
                    <a:pt x="1836" y="201"/>
                    <a:pt x="1914" y="152"/>
                    <a:pt x="1992" y="109"/>
                  </a:cubicBezTo>
                  <a:cubicBezTo>
                    <a:pt x="2014" y="100"/>
                    <a:pt x="2028" y="87"/>
                    <a:pt x="2050" y="80"/>
                  </a:cubicBezTo>
                  <a:cubicBezTo>
                    <a:pt x="2070" y="66"/>
                    <a:pt x="2077" y="37"/>
                    <a:pt x="2064" y="23"/>
                  </a:cubicBezTo>
                  <a:cubicBezTo>
                    <a:pt x="2057" y="8"/>
                    <a:pt x="2043" y="1"/>
                    <a:pt x="2028"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10"/>
            <p:cNvSpPr/>
            <p:nvPr/>
          </p:nvSpPr>
          <p:spPr>
            <a:xfrm>
              <a:off x="3468201" y="1331848"/>
              <a:ext cx="10838" cy="12923"/>
            </a:xfrm>
            <a:custGeom>
              <a:avLst/>
              <a:gdLst/>
              <a:ahLst/>
              <a:cxnLst/>
              <a:rect l="l" t="t" r="r" b="b"/>
              <a:pathLst>
                <a:path w="551" h="657" extrusionOk="0">
                  <a:moveTo>
                    <a:pt x="550" y="0"/>
                  </a:moveTo>
                  <a:lnTo>
                    <a:pt x="550" y="0"/>
                  </a:lnTo>
                  <a:cubicBezTo>
                    <a:pt x="537" y="21"/>
                    <a:pt x="514" y="36"/>
                    <a:pt x="501" y="57"/>
                  </a:cubicBezTo>
                  <a:cubicBezTo>
                    <a:pt x="365" y="208"/>
                    <a:pt x="244" y="364"/>
                    <a:pt x="115" y="521"/>
                  </a:cubicBezTo>
                  <a:cubicBezTo>
                    <a:pt x="79" y="564"/>
                    <a:pt x="36" y="614"/>
                    <a:pt x="0" y="657"/>
                  </a:cubicBezTo>
                  <a:lnTo>
                    <a:pt x="472" y="179"/>
                  </a:lnTo>
                  <a:cubicBezTo>
                    <a:pt x="494" y="122"/>
                    <a:pt x="521" y="57"/>
                    <a:pt x="5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10"/>
            <p:cNvSpPr/>
            <p:nvPr/>
          </p:nvSpPr>
          <p:spPr>
            <a:xfrm>
              <a:off x="3437456" y="1312866"/>
              <a:ext cx="14753" cy="37943"/>
            </a:xfrm>
            <a:custGeom>
              <a:avLst/>
              <a:gdLst/>
              <a:ahLst/>
              <a:cxnLst/>
              <a:rect l="l" t="t" r="r" b="b"/>
              <a:pathLst>
                <a:path w="750" h="1929" extrusionOk="0">
                  <a:moveTo>
                    <a:pt x="43" y="0"/>
                  </a:moveTo>
                  <a:cubicBezTo>
                    <a:pt x="28" y="0"/>
                    <a:pt x="21" y="7"/>
                    <a:pt x="14" y="16"/>
                  </a:cubicBezTo>
                  <a:cubicBezTo>
                    <a:pt x="7" y="23"/>
                    <a:pt x="0" y="36"/>
                    <a:pt x="0" y="43"/>
                  </a:cubicBezTo>
                  <a:cubicBezTo>
                    <a:pt x="0" y="59"/>
                    <a:pt x="7" y="65"/>
                    <a:pt x="14" y="72"/>
                  </a:cubicBezTo>
                  <a:cubicBezTo>
                    <a:pt x="14" y="79"/>
                    <a:pt x="21" y="86"/>
                    <a:pt x="28" y="93"/>
                  </a:cubicBezTo>
                  <a:cubicBezTo>
                    <a:pt x="28" y="101"/>
                    <a:pt x="34" y="101"/>
                    <a:pt x="34" y="108"/>
                  </a:cubicBezTo>
                  <a:cubicBezTo>
                    <a:pt x="50" y="122"/>
                    <a:pt x="57" y="129"/>
                    <a:pt x="64" y="144"/>
                  </a:cubicBezTo>
                  <a:cubicBezTo>
                    <a:pt x="86" y="172"/>
                    <a:pt x="106" y="201"/>
                    <a:pt x="120" y="221"/>
                  </a:cubicBezTo>
                  <a:cubicBezTo>
                    <a:pt x="156" y="280"/>
                    <a:pt x="192" y="329"/>
                    <a:pt x="228" y="386"/>
                  </a:cubicBezTo>
                  <a:cubicBezTo>
                    <a:pt x="292" y="501"/>
                    <a:pt x="350" y="616"/>
                    <a:pt x="406" y="729"/>
                  </a:cubicBezTo>
                  <a:cubicBezTo>
                    <a:pt x="413" y="744"/>
                    <a:pt x="420" y="758"/>
                    <a:pt x="420" y="772"/>
                  </a:cubicBezTo>
                  <a:lnTo>
                    <a:pt x="420" y="778"/>
                  </a:lnTo>
                  <a:lnTo>
                    <a:pt x="429" y="778"/>
                  </a:lnTo>
                  <a:lnTo>
                    <a:pt x="429" y="787"/>
                  </a:lnTo>
                  <a:cubicBezTo>
                    <a:pt x="436" y="801"/>
                    <a:pt x="436" y="808"/>
                    <a:pt x="442" y="814"/>
                  </a:cubicBezTo>
                  <a:cubicBezTo>
                    <a:pt x="449" y="844"/>
                    <a:pt x="463" y="873"/>
                    <a:pt x="472" y="900"/>
                  </a:cubicBezTo>
                  <a:cubicBezTo>
                    <a:pt x="499" y="965"/>
                    <a:pt x="514" y="1022"/>
                    <a:pt x="535" y="1087"/>
                  </a:cubicBezTo>
                  <a:cubicBezTo>
                    <a:pt x="571" y="1207"/>
                    <a:pt x="600" y="1335"/>
                    <a:pt x="621" y="1464"/>
                  </a:cubicBezTo>
                  <a:cubicBezTo>
                    <a:pt x="628" y="1493"/>
                    <a:pt x="634" y="1529"/>
                    <a:pt x="643" y="1558"/>
                  </a:cubicBezTo>
                  <a:lnTo>
                    <a:pt x="643" y="1565"/>
                  </a:lnTo>
                  <a:lnTo>
                    <a:pt x="643" y="1572"/>
                  </a:lnTo>
                  <a:lnTo>
                    <a:pt x="643" y="1601"/>
                  </a:lnTo>
                  <a:cubicBezTo>
                    <a:pt x="650" y="1615"/>
                    <a:pt x="650" y="1629"/>
                    <a:pt x="650" y="1651"/>
                  </a:cubicBezTo>
                  <a:cubicBezTo>
                    <a:pt x="650" y="1678"/>
                    <a:pt x="657" y="1701"/>
                    <a:pt x="657" y="1737"/>
                  </a:cubicBezTo>
                  <a:cubicBezTo>
                    <a:pt x="686" y="1757"/>
                    <a:pt x="720" y="1779"/>
                    <a:pt x="749" y="1807"/>
                  </a:cubicBezTo>
                  <a:cubicBezTo>
                    <a:pt x="742" y="1701"/>
                    <a:pt x="729" y="1593"/>
                    <a:pt x="713" y="1486"/>
                  </a:cubicBezTo>
                  <a:cubicBezTo>
                    <a:pt x="693" y="1358"/>
                    <a:pt x="663" y="1236"/>
                    <a:pt x="628" y="1108"/>
                  </a:cubicBezTo>
                  <a:cubicBezTo>
                    <a:pt x="592" y="979"/>
                    <a:pt x="549" y="857"/>
                    <a:pt x="499" y="729"/>
                  </a:cubicBezTo>
                  <a:cubicBezTo>
                    <a:pt x="449" y="616"/>
                    <a:pt x="393" y="494"/>
                    <a:pt x="321" y="386"/>
                  </a:cubicBezTo>
                  <a:cubicBezTo>
                    <a:pt x="257" y="273"/>
                    <a:pt x="185" y="165"/>
                    <a:pt x="106" y="59"/>
                  </a:cubicBezTo>
                  <a:cubicBezTo>
                    <a:pt x="93" y="43"/>
                    <a:pt x="86" y="29"/>
                    <a:pt x="70" y="16"/>
                  </a:cubicBezTo>
                  <a:cubicBezTo>
                    <a:pt x="64" y="7"/>
                    <a:pt x="50" y="0"/>
                    <a:pt x="43" y="0"/>
                  </a:cubicBezTo>
                  <a:close/>
                  <a:moveTo>
                    <a:pt x="663" y="1850"/>
                  </a:moveTo>
                  <a:lnTo>
                    <a:pt x="663" y="1886"/>
                  </a:lnTo>
                  <a:cubicBezTo>
                    <a:pt x="663" y="1908"/>
                    <a:pt x="686" y="1928"/>
                    <a:pt x="706" y="1928"/>
                  </a:cubicBezTo>
                  <a:cubicBezTo>
                    <a:pt x="729" y="1928"/>
                    <a:pt x="749" y="1915"/>
                    <a:pt x="749" y="1886"/>
                  </a:cubicBezTo>
                  <a:lnTo>
                    <a:pt x="749" y="1879"/>
                  </a:lnTo>
                  <a:cubicBezTo>
                    <a:pt x="742" y="1886"/>
                    <a:pt x="735" y="1886"/>
                    <a:pt x="729" y="1886"/>
                  </a:cubicBezTo>
                  <a:cubicBezTo>
                    <a:pt x="713" y="1886"/>
                    <a:pt x="706" y="1879"/>
                    <a:pt x="699" y="1872"/>
                  </a:cubicBezTo>
                  <a:cubicBezTo>
                    <a:pt x="686" y="1865"/>
                    <a:pt x="677" y="1858"/>
                    <a:pt x="663" y="185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10"/>
            <p:cNvSpPr/>
            <p:nvPr/>
          </p:nvSpPr>
          <p:spPr>
            <a:xfrm>
              <a:off x="3425654" y="1325101"/>
              <a:ext cx="26987" cy="24863"/>
            </a:xfrm>
            <a:custGeom>
              <a:avLst/>
              <a:gdLst/>
              <a:ahLst/>
              <a:cxnLst/>
              <a:rect l="l" t="t" r="r" b="b"/>
              <a:pathLst>
                <a:path w="1372" h="1264" extrusionOk="0">
                  <a:moveTo>
                    <a:pt x="50" y="0"/>
                  </a:moveTo>
                  <a:cubicBezTo>
                    <a:pt x="35" y="0"/>
                    <a:pt x="21" y="7"/>
                    <a:pt x="14" y="14"/>
                  </a:cubicBezTo>
                  <a:cubicBezTo>
                    <a:pt x="0" y="36"/>
                    <a:pt x="0" y="57"/>
                    <a:pt x="14" y="79"/>
                  </a:cubicBezTo>
                  <a:cubicBezTo>
                    <a:pt x="93" y="156"/>
                    <a:pt x="172" y="242"/>
                    <a:pt x="249" y="321"/>
                  </a:cubicBezTo>
                  <a:cubicBezTo>
                    <a:pt x="335" y="400"/>
                    <a:pt x="413" y="479"/>
                    <a:pt x="499" y="558"/>
                  </a:cubicBezTo>
                  <a:cubicBezTo>
                    <a:pt x="578" y="636"/>
                    <a:pt x="664" y="713"/>
                    <a:pt x="749" y="785"/>
                  </a:cubicBezTo>
                  <a:cubicBezTo>
                    <a:pt x="828" y="864"/>
                    <a:pt x="914" y="936"/>
                    <a:pt x="1000" y="1007"/>
                  </a:cubicBezTo>
                  <a:cubicBezTo>
                    <a:pt x="1085" y="1085"/>
                    <a:pt x="1178" y="1157"/>
                    <a:pt x="1263" y="1228"/>
                  </a:cubicBezTo>
                  <a:cubicBezTo>
                    <a:pt x="1277" y="1236"/>
                    <a:pt x="1286" y="1243"/>
                    <a:pt x="1299" y="1250"/>
                  </a:cubicBezTo>
                  <a:cubicBezTo>
                    <a:pt x="1306" y="1257"/>
                    <a:pt x="1313" y="1264"/>
                    <a:pt x="1329" y="1264"/>
                  </a:cubicBezTo>
                  <a:cubicBezTo>
                    <a:pt x="1335" y="1264"/>
                    <a:pt x="1342" y="1264"/>
                    <a:pt x="1349" y="1257"/>
                  </a:cubicBezTo>
                  <a:cubicBezTo>
                    <a:pt x="1356" y="1257"/>
                    <a:pt x="1356" y="1257"/>
                    <a:pt x="1356" y="1250"/>
                  </a:cubicBezTo>
                  <a:cubicBezTo>
                    <a:pt x="1363" y="1243"/>
                    <a:pt x="1371" y="1236"/>
                    <a:pt x="1371" y="1221"/>
                  </a:cubicBezTo>
                  <a:cubicBezTo>
                    <a:pt x="1371" y="1214"/>
                    <a:pt x="1363" y="1200"/>
                    <a:pt x="1356" y="1193"/>
                  </a:cubicBezTo>
                  <a:cubicBezTo>
                    <a:pt x="1356" y="1185"/>
                    <a:pt x="1349" y="1185"/>
                    <a:pt x="1349" y="1185"/>
                  </a:cubicBezTo>
                  <a:cubicBezTo>
                    <a:pt x="1320" y="1157"/>
                    <a:pt x="1286" y="1135"/>
                    <a:pt x="1257" y="1115"/>
                  </a:cubicBezTo>
                  <a:cubicBezTo>
                    <a:pt x="1200" y="1065"/>
                    <a:pt x="1149" y="1022"/>
                    <a:pt x="1092" y="979"/>
                  </a:cubicBezTo>
                  <a:cubicBezTo>
                    <a:pt x="1006" y="907"/>
                    <a:pt x="921" y="828"/>
                    <a:pt x="835" y="756"/>
                  </a:cubicBezTo>
                  <a:cubicBezTo>
                    <a:pt x="749" y="679"/>
                    <a:pt x="670" y="600"/>
                    <a:pt x="585" y="528"/>
                  </a:cubicBezTo>
                  <a:cubicBezTo>
                    <a:pt x="506" y="450"/>
                    <a:pt x="420" y="371"/>
                    <a:pt x="343" y="294"/>
                  </a:cubicBezTo>
                  <a:cubicBezTo>
                    <a:pt x="264" y="208"/>
                    <a:pt x="185" y="129"/>
                    <a:pt x="107" y="43"/>
                  </a:cubicBezTo>
                  <a:cubicBezTo>
                    <a:pt x="100" y="36"/>
                    <a:pt x="86" y="28"/>
                    <a:pt x="77" y="14"/>
                  </a:cubicBezTo>
                  <a:cubicBezTo>
                    <a:pt x="71" y="7"/>
                    <a:pt x="57" y="0"/>
                    <a:pt x="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10"/>
            <p:cNvSpPr/>
            <p:nvPr/>
          </p:nvSpPr>
          <p:spPr>
            <a:xfrm>
              <a:off x="3413007" y="1340975"/>
              <a:ext cx="27833" cy="10268"/>
            </a:xfrm>
            <a:custGeom>
              <a:avLst/>
              <a:gdLst/>
              <a:ahLst/>
              <a:cxnLst/>
              <a:rect l="l" t="t" r="r" b="b"/>
              <a:pathLst>
                <a:path w="1415" h="522" extrusionOk="0">
                  <a:moveTo>
                    <a:pt x="50" y="1"/>
                  </a:moveTo>
                  <a:cubicBezTo>
                    <a:pt x="35" y="1"/>
                    <a:pt x="14" y="8"/>
                    <a:pt x="8" y="21"/>
                  </a:cubicBezTo>
                  <a:cubicBezTo>
                    <a:pt x="1" y="44"/>
                    <a:pt x="8" y="64"/>
                    <a:pt x="28" y="78"/>
                  </a:cubicBezTo>
                  <a:cubicBezTo>
                    <a:pt x="107" y="129"/>
                    <a:pt x="186" y="164"/>
                    <a:pt x="271" y="206"/>
                  </a:cubicBezTo>
                  <a:cubicBezTo>
                    <a:pt x="357" y="249"/>
                    <a:pt x="443" y="285"/>
                    <a:pt x="529" y="314"/>
                  </a:cubicBezTo>
                  <a:cubicBezTo>
                    <a:pt x="614" y="350"/>
                    <a:pt x="700" y="378"/>
                    <a:pt x="792" y="407"/>
                  </a:cubicBezTo>
                  <a:cubicBezTo>
                    <a:pt x="878" y="429"/>
                    <a:pt x="964" y="450"/>
                    <a:pt x="1056" y="472"/>
                  </a:cubicBezTo>
                  <a:cubicBezTo>
                    <a:pt x="1149" y="493"/>
                    <a:pt x="1243" y="506"/>
                    <a:pt x="1336" y="522"/>
                  </a:cubicBezTo>
                  <a:lnTo>
                    <a:pt x="1372" y="522"/>
                  </a:lnTo>
                  <a:cubicBezTo>
                    <a:pt x="1379" y="522"/>
                    <a:pt x="1392" y="515"/>
                    <a:pt x="1399" y="506"/>
                  </a:cubicBezTo>
                  <a:cubicBezTo>
                    <a:pt x="1406" y="499"/>
                    <a:pt x="1415" y="493"/>
                    <a:pt x="1415" y="479"/>
                  </a:cubicBezTo>
                  <a:cubicBezTo>
                    <a:pt x="1415" y="472"/>
                    <a:pt x="1406" y="457"/>
                    <a:pt x="1399" y="450"/>
                  </a:cubicBezTo>
                  <a:cubicBezTo>
                    <a:pt x="1392" y="443"/>
                    <a:pt x="1379" y="436"/>
                    <a:pt x="1372" y="436"/>
                  </a:cubicBezTo>
                  <a:cubicBezTo>
                    <a:pt x="1349" y="436"/>
                    <a:pt x="1336" y="436"/>
                    <a:pt x="1320" y="429"/>
                  </a:cubicBezTo>
                  <a:cubicBezTo>
                    <a:pt x="1200" y="414"/>
                    <a:pt x="1086" y="393"/>
                    <a:pt x="971" y="364"/>
                  </a:cubicBezTo>
                  <a:cubicBezTo>
                    <a:pt x="849" y="335"/>
                    <a:pt x="736" y="301"/>
                    <a:pt x="621" y="265"/>
                  </a:cubicBezTo>
                  <a:cubicBezTo>
                    <a:pt x="565" y="236"/>
                    <a:pt x="499" y="215"/>
                    <a:pt x="436" y="186"/>
                  </a:cubicBezTo>
                  <a:cubicBezTo>
                    <a:pt x="343" y="150"/>
                    <a:pt x="242" y="100"/>
                    <a:pt x="150" y="50"/>
                  </a:cubicBezTo>
                  <a:cubicBezTo>
                    <a:pt x="121" y="35"/>
                    <a:pt x="93" y="21"/>
                    <a:pt x="71" y="8"/>
                  </a:cubicBezTo>
                  <a:cubicBezTo>
                    <a:pt x="64" y="1"/>
                    <a:pt x="57"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10"/>
            <p:cNvSpPr/>
            <p:nvPr/>
          </p:nvSpPr>
          <p:spPr>
            <a:xfrm>
              <a:off x="3451206" y="1283086"/>
              <a:ext cx="11684" cy="62806"/>
            </a:xfrm>
            <a:custGeom>
              <a:avLst/>
              <a:gdLst/>
              <a:ahLst/>
              <a:cxnLst/>
              <a:rect l="l" t="t" r="r" b="b"/>
              <a:pathLst>
                <a:path w="594" h="3193" extrusionOk="0">
                  <a:moveTo>
                    <a:pt x="50" y="1"/>
                  </a:moveTo>
                  <a:cubicBezTo>
                    <a:pt x="43" y="1"/>
                    <a:pt x="36" y="8"/>
                    <a:pt x="30" y="8"/>
                  </a:cubicBezTo>
                  <a:cubicBezTo>
                    <a:pt x="7" y="22"/>
                    <a:pt x="0" y="51"/>
                    <a:pt x="14" y="64"/>
                  </a:cubicBezTo>
                  <a:cubicBezTo>
                    <a:pt x="122" y="244"/>
                    <a:pt x="208" y="423"/>
                    <a:pt x="278" y="615"/>
                  </a:cubicBezTo>
                  <a:cubicBezTo>
                    <a:pt x="350" y="808"/>
                    <a:pt x="400" y="1007"/>
                    <a:pt x="436" y="1208"/>
                  </a:cubicBezTo>
                  <a:cubicBezTo>
                    <a:pt x="472" y="1415"/>
                    <a:pt x="492" y="1615"/>
                    <a:pt x="501" y="1821"/>
                  </a:cubicBezTo>
                  <a:cubicBezTo>
                    <a:pt x="508" y="2029"/>
                    <a:pt x="501" y="2243"/>
                    <a:pt x="486" y="2450"/>
                  </a:cubicBezTo>
                  <a:cubicBezTo>
                    <a:pt x="465" y="2658"/>
                    <a:pt x="436" y="2858"/>
                    <a:pt x="400" y="3064"/>
                  </a:cubicBezTo>
                  <a:cubicBezTo>
                    <a:pt x="393" y="3086"/>
                    <a:pt x="386" y="3115"/>
                    <a:pt x="379" y="3143"/>
                  </a:cubicBezTo>
                  <a:cubicBezTo>
                    <a:pt x="379" y="3165"/>
                    <a:pt x="386" y="3185"/>
                    <a:pt x="415" y="3192"/>
                  </a:cubicBezTo>
                  <a:lnTo>
                    <a:pt x="422" y="3192"/>
                  </a:lnTo>
                  <a:cubicBezTo>
                    <a:pt x="443" y="3192"/>
                    <a:pt x="465" y="3179"/>
                    <a:pt x="465" y="3165"/>
                  </a:cubicBezTo>
                  <a:cubicBezTo>
                    <a:pt x="508" y="2957"/>
                    <a:pt x="535" y="2743"/>
                    <a:pt x="557" y="2536"/>
                  </a:cubicBezTo>
                  <a:cubicBezTo>
                    <a:pt x="578" y="2322"/>
                    <a:pt x="593" y="2107"/>
                    <a:pt x="587" y="1900"/>
                  </a:cubicBezTo>
                  <a:cubicBezTo>
                    <a:pt x="587" y="1686"/>
                    <a:pt x="564" y="1472"/>
                    <a:pt x="535" y="1264"/>
                  </a:cubicBezTo>
                  <a:cubicBezTo>
                    <a:pt x="501" y="1058"/>
                    <a:pt x="450" y="858"/>
                    <a:pt x="386" y="657"/>
                  </a:cubicBezTo>
                  <a:cubicBezTo>
                    <a:pt x="314" y="465"/>
                    <a:pt x="228" y="272"/>
                    <a:pt x="129" y="94"/>
                  </a:cubicBezTo>
                  <a:cubicBezTo>
                    <a:pt x="115" y="64"/>
                    <a:pt x="100" y="44"/>
                    <a:pt x="86" y="22"/>
                  </a:cubicBezTo>
                  <a:cubicBezTo>
                    <a:pt x="79" y="8"/>
                    <a:pt x="64"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10"/>
            <p:cNvSpPr/>
            <p:nvPr/>
          </p:nvSpPr>
          <p:spPr>
            <a:xfrm>
              <a:off x="3390248" y="1352068"/>
              <a:ext cx="3541" cy="1849"/>
            </a:xfrm>
            <a:custGeom>
              <a:avLst/>
              <a:gdLst/>
              <a:ahLst/>
              <a:cxnLst/>
              <a:rect l="l" t="t" r="r" b="b"/>
              <a:pathLst>
                <a:path w="180" h="94" extrusionOk="0">
                  <a:moveTo>
                    <a:pt x="100" y="1"/>
                  </a:moveTo>
                  <a:cubicBezTo>
                    <a:pt x="78" y="1"/>
                    <a:pt x="64" y="7"/>
                    <a:pt x="50" y="7"/>
                  </a:cubicBezTo>
                  <a:cubicBezTo>
                    <a:pt x="28" y="7"/>
                    <a:pt x="1" y="21"/>
                    <a:pt x="8" y="50"/>
                  </a:cubicBezTo>
                  <a:cubicBezTo>
                    <a:pt x="8" y="71"/>
                    <a:pt x="21" y="93"/>
                    <a:pt x="44" y="93"/>
                  </a:cubicBezTo>
                  <a:lnTo>
                    <a:pt x="50" y="93"/>
                  </a:lnTo>
                  <a:cubicBezTo>
                    <a:pt x="93" y="86"/>
                    <a:pt x="136" y="86"/>
                    <a:pt x="179" y="79"/>
                  </a:cubicBezTo>
                  <a:cubicBezTo>
                    <a:pt x="150" y="50"/>
                    <a:pt x="121" y="28"/>
                    <a:pt x="10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10"/>
            <p:cNvSpPr/>
            <p:nvPr/>
          </p:nvSpPr>
          <p:spPr>
            <a:xfrm>
              <a:off x="3392215" y="1351498"/>
              <a:ext cx="40028" cy="5350"/>
            </a:xfrm>
            <a:custGeom>
              <a:avLst/>
              <a:gdLst/>
              <a:ahLst/>
              <a:cxnLst/>
              <a:rect l="l" t="t" r="r" b="b"/>
              <a:pathLst>
                <a:path w="2035" h="272" extrusionOk="0">
                  <a:moveTo>
                    <a:pt x="550" y="0"/>
                  </a:moveTo>
                  <a:cubicBezTo>
                    <a:pt x="501" y="0"/>
                    <a:pt x="449" y="0"/>
                    <a:pt x="400" y="7"/>
                  </a:cubicBezTo>
                  <a:cubicBezTo>
                    <a:pt x="264" y="7"/>
                    <a:pt x="129" y="14"/>
                    <a:pt x="0" y="30"/>
                  </a:cubicBezTo>
                  <a:cubicBezTo>
                    <a:pt x="21" y="57"/>
                    <a:pt x="50" y="79"/>
                    <a:pt x="79" y="108"/>
                  </a:cubicBezTo>
                  <a:cubicBezTo>
                    <a:pt x="172" y="100"/>
                    <a:pt x="257" y="93"/>
                    <a:pt x="350" y="93"/>
                  </a:cubicBezTo>
                  <a:cubicBezTo>
                    <a:pt x="415" y="93"/>
                    <a:pt x="478" y="86"/>
                    <a:pt x="550" y="86"/>
                  </a:cubicBezTo>
                  <a:cubicBezTo>
                    <a:pt x="614" y="86"/>
                    <a:pt x="679" y="93"/>
                    <a:pt x="749" y="93"/>
                  </a:cubicBezTo>
                  <a:cubicBezTo>
                    <a:pt x="878" y="100"/>
                    <a:pt x="1015" y="108"/>
                    <a:pt x="1150" y="122"/>
                  </a:cubicBezTo>
                  <a:cubicBezTo>
                    <a:pt x="1178" y="122"/>
                    <a:pt x="1214" y="129"/>
                    <a:pt x="1250" y="129"/>
                  </a:cubicBezTo>
                  <a:cubicBezTo>
                    <a:pt x="1263" y="136"/>
                    <a:pt x="1279" y="136"/>
                    <a:pt x="1299" y="136"/>
                  </a:cubicBezTo>
                  <a:lnTo>
                    <a:pt x="1306" y="136"/>
                  </a:lnTo>
                  <a:cubicBezTo>
                    <a:pt x="1315" y="136"/>
                    <a:pt x="1315" y="143"/>
                    <a:pt x="1315" y="143"/>
                  </a:cubicBezTo>
                  <a:lnTo>
                    <a:pt x="1315" y="136"/>
                  </a:lnTo>
                  <a:cubicBezTo>
                    <a:pt x="1322" y="143"/>
                    <a:pt x="1328" y="143"/>
                    <a:pt x="1335" y="143"/>
                  </a:cubicBezTo>
                  <a:cubicBezTo>
                    <a:pt x="1407" y="151"/>
                    <a:pt x="1471" y="165"/>
                    <a:pt x="1536" y="172"/>
                  </a:cubicBezTo>
                  <a:cubicBezTo>
                    <a:pt x="1671" y="201"/>
                    <a:pt x="1800" y="222"/>
                    <a:pt x="1928" y="258"/>
                  </a:cubicBezTo>
                  <a:cubicBezTo>
                    <a:pt x="1942" y="258"/>
                    <a:pt x="1964" y="264"/>
                    <a:pt x="1978" y="271"/>
                  </a:cubicBezTo>
                  <a:lnTo>
                    <a:pt x="1985" y="271"/>
                  </a:lnTo>
                  <a:cubicBezTo>
                    <a:pt x="2007" y="271"/>
                    <a:pt x="2028" y="258"/>
                    <a:pt x="2028" y="237"/>
                  </a:cubicBezTo>
                  <a:cubicBezTo>
                    <a:pt x="2035" y="215"/>
                    <a:pt x="2021" y="194"/>
                    <a:pt x="2000" y="186"/>
                  </a:cubicBezTo>
                  <a:cubicBezTo>
                    <a:pt x="1872" y="151"/>
                    <a:pt x="1735" y="122"/>
                    <a:pt x="1606" y="100"/>
                  </a:cubicBezTo>
                  <a:cubicBezTo>
                    <a:pt x="1471" y="79"/>
                    <a:pt x="1335" y="57"/>
                    <a:pt x="1200" y="43"/>
                  </a:cubicBezTo>
                  <a:cubicBezTo>
                    <a:pt x="1071" y="23"/>
                    <a:pt x="936" y="14"/>
                    <a:pt x="801" y="7"/>
                  </a:cubicBezTo>
                  <a:cubicBezTo>
                    <a:pt x="715" y="7"/>
                    <a:pt x="636" y="0"/>
                    <a:pt x="5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10"/>
            <p:cNvSpPr/>
            <p:nvPr/>
          </p:nvSpPr>
          <p:spPr>
            <a:xfrm>
              <a:off x="3382675" y="1364854"/>
              <a:ext cx="42153" cy="14752"/>
            </a:xfrm>
            <a:custGeom>
              <a:avLst/>
              <a:gdLst/>
              <a:ahLst/>
              <a:cxnLst/>
              <a:rect l="l" t="t" r="r" b="b"/>
              <a:pathLst>
                <a:path w="2143" h="750" extrusionOk="0">
                  <a:moveTo>
                    <a:pt x="1834" y="0"/>
                  </a:moveTo>
                  <a:cubicBezTo>
                    <a:pt x="1714" y="29"/>
                    <a:pt x="1599" y="50"/>
                    <a:pt x="1478" y="86"/>
                  </a:cubicBezTo>
                  <a:cubicBezTo>
                    <a:pt x="1320" y="129"/>
                    <a:pt x="1157" y="178"/>
                    <a:pt x="999" y="228"/>
                  </a:cubicBezTo>
                  <a:cubicBezTo>
                    <a:pt x="842" y="286"/>
                    <a:pt x="686" y="350"/>
                    <a:pt x="528" y="422"/>
                  </a:cubicBezTo>
                  <a:cubicBezTo>
                    <a:pt x="377" y="485"/>
                    <a:pt x="228" y="557"/>
                    <a:pt x="77" y="636"/>
                  </a:cubicBezTo>
                  <a:cubicBezTo>
                    <a:pt x="64" y="650"/>
                    <a:pt x="43" y="657"/>
                    <a:pt x="28" y="672"/>
                  </a:cubicBezTo>
                  <a:cubicBezTo>
                    <a:pt x="7" y="679"/>
                    <a:pt x="0" y="706"/>
                    <a:pt x="14" y="729"/>
                  </a:cubicBezTo>
                  <a:cubicBezTo>
                    <a:pt x="21" y="742"/>
                    <a:pt x="34" y="749"/>
                    <a:pt x="50" y="749"/>
                  </a:cubicBezTo>
                  <a:cubicBezTo>
                    <a:pt x="57" y="749"/>
                    <a:pt x="64" y="742"/>
                    <a:pt x="70" y="742"/>
                  </a:cubicBezTo>
                  <a:cubicBezTo>
                    <a:pt x="214" y="663"/>
                    <a:pt x="364" y="586"/>
                    <a:pt x="514" y="521"/>
                  </a:cubicBezTo>
                  <a:cubicBezTo>
                    <a:pt x="549" y="501"/>
                    <a:pt x="591" y="485"/>
                    <a:pt x="627" y="471"/>
                  </a:cubicBezTo>
                  <a:cubicBezTo>
                    <a:pt x="634" y="465"/>
                    <a:pt x="650" y="465"/>
                    <a:pt x="657" y="458"/>
                  </a:cubicBezTo>
                  <a:lnTo>
                    <a:pt x="663" y="458"/>
                  </a:lnTo>
                  <a:cubicBezTo>
                    <a:pt x="670" y="449"/>
                    <a:pt x="670" y="449"/>
                    <a:pt x="677" y="449"/>
                  </a:cubicBezTo>
                  <a:cubicBezTo>
                    <a:pt x="699" y="442"/>
                    <a:pt x="713" y="429"/>
                    <a:pt x="735" y="422"/>
                  </a:cubicBezTo>
                  <a:cubicBezTo>
                    <a:pt x="814" y="393"/>
                    <a:pt x="891" y="364"/>
                    <a:pt x="970" y="336"/>
                  </a:cubicBezTo>
                  <a:cubicBezTo>
                    <a:pt x="1128" y="278"/>
                    <a:pt x="1286" y="228"/>
                    <a:pt x="1442" y="185"/>
                  </a:cubicBezTo>
                  <a:cubicBezTo>
                    <a:pt x="1599" y="142"/>
                    <a:pt x="1764" y="100"/>
                    <a:pt x="1928" y="72"/>
                  </a:cubicBezTo>
                  <a:cubicBezTo>
                    <a:pt x="1999" y="57"/>
                    <a:pt x="2071" y="43"/>
                    <a:pt x="2143" y="29"/>
                  </a:cubicBezTo>
                  <a:cubicBezTo>
                    <a:pt x="2035" y="29"/>
                    <a:pt x="1935" y="14"/>
                    <a:pt x="1834"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10"/>
            <p:cNvSpPr/>
            <p:nvPr/>
          </p:nvSpPr>
          <p:spPr>
            <a:xfrm>
              <a:off x="3418750" y="1362887"/>
              <a:ext cx="13356" cy="2557"/>
            </a:xfrm>
            <a:custGeom>
              <a:avLst/>
              <a:gdLst/>
              <a:ahLst/>
              <a:cxnLst/>
              <a:rect l="l" t="t" r="r" b="b"/>
              <a:pathLst>
                <a:path w="679" h="130" extrusionOk="0">
                  <a:moveTo>
                    <a:pt x="636" y="1"/>
                  </a:moveTo>
                  <a:cubicBezTo>
                    <a:pt x="471" y="21"/>
                    <a:pt x="300" y="44"/>
                    <a:pt x="137" y="71"/>
                  </a:cubicBezTo>
                  <a:cubicBezTo>
                    <a:pt x="94" y="86"/>
                    <a:pt x="43" y="93"/>
                    <a:pt x="0" y="100"/>
                  </a:cubicBezTo>
                  <a:cubicBezTo>
                    <a:pt x="101" y="114"/>
                    <a:pt x="201" y="129"/>
                    <a:pt x="309" y="129"/>
                  </a:cubicBezTo>
                  <a:lnTo>
                    <a:pt x="336" y="129"/>
                  </a:lnTo>
                  <a:cubicBezTo>
                    <a:pt x="379" y="121"/>
                    <a:pt x="422" y="114"/>
                    <a:pt x="458" y="107"/>
                  </a:cubicBezTo>
                  <a:lnTo>
                    <a:pt x="487" y="107"/>
                  </a:lnTo>
                  <a:cubicBezTo>
                    <a:pt x="494" y="107"/>
                    <a:pt x="507" y="100"/>
                    <a:pt x="514" y="100"/>
                  </a:cubicBezTo>
                  <a:cubicBezTo>
                    <a:pt x="536" y="100"/>
                    <a:pt x="557" y="93"/>
                    <a:pt x="579" y="93"/>
                  </a:cubicBezTo>
                  <a:cubicBezTo>
                    <a:pt x="600" y="93"/>
                    <a:pt x="615" y="86"/>
                    <a:pt x="636" y="86"/>
                  </a:cubicBezTo>
                  <a:cubicBezTo>
                    <a:pt x="658" y="86"/>
                    <a:pt x="679" y="71"/>
                    <a:pt x="679" y="44"/>
                  </a:cubicBezTo>
                  <a:cubicBezTo>
                    <a:pt x="679" y="21"/>
                    <a:pt x="665" y="1"/>
                    <a:pt x="643"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10"/>
            <p:cNvSpPr/>
            <p:nvPr/>
          </p:nvSpPr>
          <p:spPr>
            <a:xfrm>
              <a:off x="3380984" y="1376656"/>
              <a:ext cx="50414" cy="21794"/>
            </a:xfrm>
            <a:custGeom>
              <a:avLst/>
              <a:gdLst/>
              <a:ahLst/>
              <a:cxnLst/>
              <a:rect l="l" t="t" r="r" b="b"/>
              <a:pathLst>
                <a:path w="2563" h="1108" extrusionOk="0">
                  <a:moveTo>
                    <a:pt x="2513" y="0"/>
                  </a:moveTo>
                  <a:cubicBezTo>
                    <a:pt x="2506" y="0"/>
                    <a:pt x="2499" y="0"/>
                    <a:pt x="2492" y="7"/>
                  </a:cubicBezTo>
                  <a:cubicBezTo>
                    <a:pt x="2391" y="57"/>
                    <a:pt x="2292" y="106"/>
                    <a:pt x="2193" y="149"/>
                  </a:cubicBezTo>
                  <a:cubicBezTo>
                    <a:pt x="2134" y="178"/>
                    <a:pt x="2078" y="207"/>
                    <a:pt x="2028" y="235"/>
                  </a:cubicBezTo>
                  <a:cubicBezTo>
                    <a:pt x="1870" y="307"/>
                    <a:pt x="1706" y="379"/>
                    <a:pt x="1550" y="442"/>
                  </a:cubicBezTo>
                  <a:cubicBezTo>
                    <a:pt x="1392" y="514"/>
                    <a:pt x="1234" y="578"/>
                    <a:pt x="1078" y="643"/>
                  </a:cubicBezTo>
                  <a:cubicBezTo>
                    <a:pt x="914" y="706"/>
                    <a:pt x="749" y="771"/>
                    <a:pt x="592" y="828"/>
                  </a:cubicBezTo>
                  <a:cubicBezTo>
                    <a:pt x="429" y="886"/>
                    <a:pt x="264" y="943"/>
                    <a:pt x="100" y="999"/>
                  </a:cubicBezTo>
                  <a:cubicBezTo>
                    <a:pt x="78" y="1006"/>
                    <a:pt x="57" y="1015"/>
                    <a:pt x="35" y="1022"/>
                  </a:cubicBezTo>
                  <a:cubicBezTo>
                    <a:pt x="14" y="1028"/>
                    <a:pt x="0" y="1049"/>
                    <a:pt x="7" y="1071"/>
                  </a:cubicBezTo>
                  <a:cubicBezTo>
                    <a:pt x="14" y="1092"/>
                    <a:pt x="28" y="1107"/>
                    <a:pt x="50" y="1107"/>
                  </a:cubicBezTo>
                  <a:lnTo>
                    <a:pt x="57" y="1107"/>
                  </a:lnTo>
                  <a:cubicBezTo>
                    <a:pt x="228" y="1049"/>
                    <a:pt x="386" y="992"/>
                    <a:pt x="549" y="936"/>
                  </a:cubicBezTo>
                  <a:cubicBezTo>
                    <a:pt x="713" y="871"/>
                    <a:pt x="878" y="814"/>
                    <a:pt x="1043" y="749"/>
                  </a:cubicBezTo>
                  <a:cubicBezTo>
                    <a:pt x="1207" y="686"/>
                    <a:pt x="1372" y="614"/>
                    <a:pt x="1528" y="550"/>
                  </a:cubicBezTo>
                  <a:cubicBezTo>
                    <a:pt x="1685" y="478"/>
                    <a:pt x="1850" y="406"/>
                    <a:pt x="1999" y="336"/>
                  </a:cubicBezTo>
                  <a:lnTo>
                    <a:pt x="2006" y="336"/>
                  </a:lnTo>
                  <a:cubicBezTo>
                    <a:pt x="2085" y="300"/>
                    <a:pt x="2163" y="264"/>
                    <a:pt x="2242" y="221"/>
                  </a:cubicBezTo>
                  <a:cubicBezTo>
                    <a:pt x="2321" y="185"/>
                    <a:pt x="2400" y="149"/>
                    <a:pt x="2477" y="106"/>
                  </a:cubicBezTo>
                  <a:cubicBezTo>
                    <a:pt x="2499" y="99"/>
                    <a:pt x="2520" y="93"/>
                    <a:pt x="2535" y="79"/>
                  </a:cubicBezTo>
                  <a:cubicBezTo>
                    <a:pt x="2556" y="72"/>
                    <a:pt x="2563" y="43"/>
                    <a:pt x="2549" y="21"/>
                  </a:cubicBezTo>
                  <a:cubicBezTo>
                    <a:pt x="2542" y="14"/>
                    <a:pt x="2535" y="7"/>
                    <a:pt x="2528"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10"/>
            <p:cNvSpPr/>
            <p:nvPr/>
          </p:nvSpPr>
          <p:spPr>
            <a:xfrm>
              <a:off x="3421701" y="1336745"/>
              <a:ext cx="55391" cy="51555"/>
            </a:xfrm>
            <a:custGeom>
              <a:avLst/>
              <a:gdLst/>
              <a:ahLst/>
              <a:cxnLst/>
              <a:rect l="l" t="t" r="r" b="b"/>
              <a:pathLst>
                <a:path w="2816" h="2621" extrusionOk="0">
                  <a:moveTo>
                    <a:pt x="1744" y="1"/>
                  </a:moveTo>
                  <a:cubicBezTo>
                    <a:pt x="1210" y="1"/>
                    <a:pt x="779" y="337"/>
                    <a:pt x="443" y="843"/>
                  </a:cubicBezTo>
                  <a:cubicBezTo>
                    <a:pt x="258" y="1150"/>
                    <a:pt x="1" y="1643"/>
                    <a:pt x="87" y="1993"/>
                  </a:cubicBezTo>
                  <a:cubicBezTo>
                    <a:pt x="178" y="2383"/>
                    <a:pt x="594" y="2620"/>
                    <a:pt x="994" y="2620"/>
                  </a:cubicBezTo>
                  <a:cubicBezTo>
                    <a:pt x="1027" y="2620"/>
                    <a:pt x="1060" y="2618"/>
                    <a:pt x="1093" y="2615"/>
                  </a:cubicBezTo>
                  <a:cubicBezTo>
                    <a:pt x="1521" y="2564"/>
                    <a:pt x="1893" y="2300"/>
                    <a:pt x="2200" y="2000"/>
                  </a:cubicBezTo>
                  <a:cubicBezTo>
                    <a:pt x="2407" y="1793"/>
                    <a:pt x="2608" y="1558"/>
                    <a:pt x="2707" y="1287"/>
                  </a:cubicBezTo>
                  <a:cubicBezTo>
                    <a:pt x="2815" y="1008"/>
                    <a:pt x="2815" y="678"/>
                    <a:pt x="2657" y="430"/>
                  </a:cubicBezTo>
                  <a:cubicBezTo>
                    <a:pt x="2493" y="173"/>
                    <a:pt x="2186" y="36"/>
                    <a:pt x="1886" y="8"/>
                  </a:cubicBezTo>
                  <a:cubicBezTo>
                    <a:pt x="1838" y="3"/>
                    <a:pt x="1791" y="1"/>
                    <a:pt x="17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6" name="Google Shape;306;p10"/>
          <p:cNvSpPr/>
          <p:nvPr/>
        </p:nvSpPr>
        <p:spPr>
          <a:xfrm>
            <a:off x="-346712" y="-210403"/>
            <a:ext cx="1141762" cy="617668"/>
          </a:xfrm>
          <a:custGeom>
            <a:avLst/>
            <a:gdLst/>
            <a:ahLst/>
            <a:cxnLst/>
            <a:rect l="l" t="t" r="r" b="b"/>
            <a:pathLst>
              <a:path w="29687" h="16060" extrusionOk="0">
                <a:moveTo>
                  <a:pt x="14479" y="1"/>
                </a:moveTo>
                <a:cubicBezTo>
                  <a:pt x="14224" y="1"/>
                  <a:pt x="13960" y="14"/>
                  <a:pt x="13698" y="41"/>
                </a:cubicBezTo>
                <a:cubicBezTo>
                  <a:pt x="12090" y="204"/>
                  <a:pt x="10577" y="625"/>
                  <a:pt x="9269" y="1611"/>
                </a:cubicBezTo>
                <a:cubicBezTo>
                  <a:pt x="8306" y="2339"/>
                  <a:pt x="7699" y="3275"/>
                  <a:pt x="7692" y="4531"/>
                </a:cubicBezTo>
                <a:cubicBezTo>
                  <a:pt x="7692" y="4590"/>
                  <a:pt x="7699" y="4653"/>
                  <a:pt x="7692" y="4718"/>
                </a:cubicBezTo>
                <a:cubicBezTo>
                  <a:pt x="7671" y="4844"/>
                  <a:pt x="7617" y="4909"/>
                  <a:pt x="7547" y="4909"/>
                </a:cubicBezTo>
                <a:cubicBezTo>
                  <a:pt x="7502" y="4909"/>
                  <a:pt x="7449" y="4881"/>
                  <a:pt x="7392" y="4824"/>
                </a:cubicBezTo>
                <a:cubicBezTo>
                  <a:pt x="6935" y="4339"/>
                  <a:pt x="6342" y="4240"/>
                  <a:pt x="5735" y="4211"/>
                </a:cubicBezTo>
                <a:cubicBezTo>
                  <a:pt x="5626" y="4206"/>
                  <a:pt x="5517" y="4203"/>
                  <a:pt x="5410" y="4203"/>
                </a:cubicBezTo>
                <a:cubicBezTo>
                  <a:pt x="3997" y="4203"/>
                  <a:pt x="2721" y="4642"/>
                  <a:pt x="1586" y="5532"/>
                </a:cubicBezTo>
                <a:cubicBezTo>
                  <a:pt x="1015" y="5981"/>
                  <a:pt x="607" y="6561"/>
                  <a:pt x="372" y="7246"/>
                </a:cubicBezTo>
                <a:cubicBezTo>
                  <a:pt x="43" y="8202"/>
                  <a:pt x="0" y="9174"/>
                  <a:pt x="436" y="10117"/>
                </a:cubicBezTo>
                <a:cubicBezTo>
                  <a:pt x="859" y="11033"/>
                  <a:pt x="1601" y="11526"/>
                  <a:pt x="2464" y="11526"/>
                </a:cubicBezTo>
                <a:cubicBezTo>
                  <a:pt x="2797" y="11526"/>
                  <a:pt x="3149" y="11453"/>
                  <a:pt x="3507" y="11301"/>
                </a:cubicBezTo>
                <a:cubicBezTo>
                  <a:pt x="3642" y="11245"/>
                  <a:pt x="3771" y="11166"/>
                  <a:pt x="3906" y="11116"/>
                </a:cubicBezTo>
                <a:cubicBezTo>
                  <a:pt x="3964" y="11096"/>
                  <a:pt x="4016" y="11085"/>
                  <a:pt x="4061" y="11085"/>
                </a:cubicBezTo>
                <a:cubicBezTo>
                  <a:pt x="4190" y="11085"/>
                  <a:pt x="4266" y="11171"/>
                  <a:pt x="4271" y="11366"/>
                </a:cubicBezTo>
                <a:cubicBezTo>
                  <a:pt x="4307" y="12329"/>
                  <a:pt x="4813" y="13058"/>
                  <a:pt x="5499" y="13673"/>
                </a:cubicBezTo>
                <a:cubicBezTo>
                  <a:pt x="6335" y="14429"/>
                  <a:pt x="7314" y="14943"/>
                  <a:pt x="8412" y="15180"/>
                </a:cubicBezTo>
                <a:cubicBezTo>
                  <a:pt x="8784" y="15256"/>
                  <a:pt x="9154" y="15298"/>
                  <a:pt x="9522" y="15298"/>
                </a:cubicBezTo>
                <a:cubicBezTo>
                  <a:pt x="10045" y="15298"/>
                  <a:pt x="10562" y="15214"/>
                  <a:pt x="11069" y="15029"/>
                </a:cubicBezTo>
                <a:cubicBezTo>
                  <a:pt x="11447" y="14893"/>
                  <a:pt x="11862" y="14780"/>
                  <a:pt x="11977" y="14266"/>
                </a:cubicBezTo>
                <a:cubicBezTo>
                  <a:pt x="11996" y="14177"/>
                  <a:pt x="12042" y="14142"/>
                  <a:pt x="12096" y="14142"/>
                </a:cubicBezTo>
                <a:cubicBezTo>
                  <a:pt x="12167" y="14142"/>
                  <a:pt x="12252" y="14203"/>
                  <a:pt x="12304" y="14280"/>
                </a:cubicBezTo>
                <a:cubicBezTo>
                  <a:pt x="12877" y="15130"/>
                  <a:pt x="13741" y="15536"/>
                  <a:pt x="14676" y="15793"/>
                </a:cubicBezTo>
                <a:cubicBezTo>
                  <a:pt x="15333" y="15975"/>
                  <a:pt x="15965" y="16060"/>
                  <a:pt x="16577" y="16060"/>
                </a:cubicBezTo>
                <a:cubicBezTo>
                  <a:pt x="18421" y="16060"/>
                  <a:pt x="20073" y="15285"/>
                  <a:pt x="21595" y="14030"/>
                </a:cubicBezTo>
                <a:cubicBezTo>
                  <a:pt x="22274" y="13473"/>
                  <a:pt x="22617" y="12773"/>
                  <a:pt x="22346" y="11867"/>
                </a:cubicBezTo>
                <a:cubicBezTo>
                  <a:pt x="22317" y="11766"/>
                  <a:pt x="22267" y="11666"/>
                  <a:pt x="22367" y="11581"/>
                </a:cubicBezTo>
                <a:cubicBezTo>
                  <a:pt x="22406" y="11547"/>
                  <a:pt x="22443" y="11535"/>
                  <a:pt x="22478" y="11535"/>
                </a:cubicBezTo>
                <a:cubicBezTo>
                  <a:pt x="22556" y="11535"/>
                  <a:pt x="22626" y="11600"/>
                  <a:pt x="22696" y="11644"/>
                </a:cubicBezTo>
                <a:cubicBezTo>
                  <a:pt x="23661" y="12247"/>
                  <a:pt x="24724" y="12499"/>
                  <a:pt x="25839" y="12499"/>
                </a:cubicBezTo>
                <a:cubicBezTo>
                  <a:pt x="25929" y="12499"/>
                  <a:pt x="26018" y="12497"/>
                  <a:pt x="26108" y="12494"/>
                </a:cubicBezTo>
                <a:cubicBezTo>
                  <a:pt x="28101" y="12415"/>
                  <a:pt x="29687" y="10701"/>
                  <a:pt x="29551" y="8789"/>
                </a:cubicBezTo>
                <a:cubicBezTo>
                  <a:pt x="29466" y="7603"/>
                  <a:pt x="28665" y="6838"/>
                  <a:pt x="27522" y="6838"/>
                </a:cubicBezTo>
                <a:cubicBezTo>
                  <a:pt x="27023" y="6838"/>
                  <a:pt x="27023" y="6838"/>
                  <a:pt x="27080" y="6339"/>
                </a:cubicBezTo>
                <a:cubicBezTo>
                  <a:pt x="27251" y="4896"/>
                  <a:pt x="26523" y="3746"/>
                  <a:pt x="25152" y="3275"/>
                </a:cubicBezTo>
                <a:cubicBezTo>
                  <a:pt x="24788" y="3152"/>
                  <a:pt x="24423" y="3098"/>
                  <a:pt x="24058" y="3098"/>
                </a:cubicBezTo>
                <a:cubicBezTo>
                  <a:pt x="23641" y="3098"/>
                  <a:pt x="23224" y="3168"/>
                  <a:pt x="22809" y="3282"/>
                </a:cubicBezTo>
                <a:cubicBezTo>
                  <a:pt x="22380" y="3397"/>
                  <a:pt x="22017" y="3611"/>
                  <a:pt x="21738" y="3990"/>
                </a:cubicBezTo>
                <a:cubicBezTo>
                  <a:pt x="21598" y="4175"/>
                  <a:pt x="21507" y="4268"/>
                  <a:pt x="21419" y="4268"/>
                </a:cubicBezTo>
                <a:cubicBezTo>
                  <a:pt x="21328" y="4268"/>
                  <a:pt x="21241" y="4168"/>
                  <a:pt x="21110" y="3967"/>
                </a:cubicBezTo>
                <a:cubicBezTo>
                  <a:pt x="20702" y="3361"/>
                  <a:pt x="20253" y="2790"/>
                  <a:pt x="19760" y="2247"/>
                </a:cubicBezTo>
                <a:cubicBezTo>
                  <a:pt x="18582" y="954"/>
                  <a:pt x="17119" y="240"/>
                  <a:pt x="15297" y="48"/>
                </a:cubicBezTo>
                <a:cubicBezTo>
                  <a:pt x="15044" y="17"/>
                  <a:pt x="14767" y="1"/>
                  <a:pt x="14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07" name="Google Shape;307;p10"/>
          <p:cNvSpPr/>
          <p:nvPr/>
        </p:nvSpPr>
        <p:spPr>
          <a:xfrm>
            <a:off x="5777223" y="206187"/>
            <a:ext cx="619642" cy="335253"/>
          </a:xfrm>
          <a:custGeom>
            <a:avLst/>
            <a:gdLst/>
            <a:ahLst/>
            <a:cxnLst/>
            <a:rect l="l" t="t" r="r" b="b"/>
            <a:pathLst>
              <a:path w="29687" h="16060" extrusionOk="0">
                <a:moveTo>
                  <a:pt x="14479" y="1"/>
                </a:moveTo>
                <a:cubicBezTo>
                  <a:pt x="14224" y="1"/>
                  <a:pt x="13960" y="14"/>
                  <a:pt x="13698" y="41"/>
                </a:cubicBezTo>
                <a:cubicBezTo>
                  <a:pt x="12090" y="204"/>
                  <a:pt x="10577" y="625"/>
                  <a:pt x="9269" y="1611"/>
                </a:cubicBezTo>
                <a:cubicBezTo>
                  <a:pt x="8306" y="2339"/>
                  <a:pt x="7699" y="3275"/>
                  <a:pt x="7692" y="4531"/>
                </a:cubicBezTo>
                <a:cubicBezTo>
                  <a:pt x="7692" y="4590"/>
                  <a:pt x="7699" y="4653"/>
                  <a:pt x="7692" y="4718"/>
                </a:cubicBezTo>
                <a:cubicBezTo>
                  <a:pt x="7671" y="4844"/>
                  <a:pt x="7617" y="4909"/>
                  <a:pt x="7547" y="4909"/>
                </a:cubicBezTo>
                <a:cubicBezTo>
                  <a:pt x="7502" y="4909"/>
                  <a:pt x="7449" y="4881"/>
                  <a:pt x="7392" y="4824"/>
                </a:cubicBezTo>
                <a:cubicBezTo>
                  <a:pt x="6935" y="4339"/>
                  <a:pt x="6342" y="4240"/>
                  <a:pt x="5735" y="4211"/>
                </a:cubicBezTo>
                <a:cubicBezTo>
                  <a:pt x="5626" y="4206"/>
                  <a:pt x="5517" y="4203"/>
                  <a:pt x="5410" y="4203"/>
                </a:cubicBezTo>
                <a:cubicBezTo>
                  <a:pt x="3997" y="4203"/>
                  <a:pt x="2721" y="4642"/>
                  <a:pt x="1586" y="5532"/>
                </a:cubicBezTo>
                <a:cubicBezTo>
                  <a:pt x="1015" y="5981"/>
                  <a:pt x="607" y="6561"/>
                  <a:pt x="372" y="7246"/>
                </a:cubicBezTo>
                <a:cubicBezTo>
                  <a:pt x="43" y="8202"/>
                  <a:pt x="0" y="9174"/>
                  <a:pt x="436" y="10117"/>
                </a:cubicBezTo>
                <a:cubicBezTo>
                  <a:pt x="859" y="11033"/>
                  <a:pt x="1601" y="11526"/>
                  <a:pt x="2464" y="11526"/>
                </a:cubicBezTo>
                <a:cubicBezTo>
                  <a:pt x="2797" y="11526"/>
                  <a:pt x="3149" y="11453"/>
                  <a:pt x="3507" y="11301"/>
                </a:cubicBezTo>
                <a:cubicBezTo>
                  <a:pt x="3642" y="11245"/>
                  <a:pt x="3771" y="11166"/>
                  <a:pt x="3906" y="11116"/>
                </a:cubicBezTo>
                <a:cubicBezTo>
                  <a:pt x="3964" y="11096"/>
                  <a:pt x="4016" y="11085"/>
                  <a:pt x="4061" y="11085"/>
                </a:cubicBezTo>
                <a:cubicBezTo>
                  <a:pt x="4190" y="11085"/>
                  <a:pt x="4266" y="11171"/>
                  <a:pt x="4271" y="11366"/>
                </a:cubicBezTo>
                <a:cubicBezTo>
                  <a:pt x="4307" y="12329"/>
                  <a:pt x="4813" y="13058"/>
                  <a:pt x="5499" y="13673"/>
                </a:cubicBezTo>
                <a:cubicBezTo>
                  <a:pt x="6335" y="14429"/>
                  <a:pt x="7314" y="14943"/>
                  <a:pt x="8412" y="15180"/>
                </a:cubicBezTo>
                <a:cubicBezTo>
                  <a:pt x="8784" y="15256"/>
                  <a:pt x="9154" y="15298"/>
                  <a:pt x="9522" y="15298"/>
                </a:cubicBezTo>
                <a:cubicBezTo>
                  <a:pt x="10045" y="15298"/>
                  <a:pt x="10562" y="15214"/>
                  <a:pt x="11069" y="15029"/>
                </a:cubicBezTo>
                <a:cubicBezTo>
                  <a:pt x="11447" y="14893"/>
                  <a:pt x="11862" y="14780"/>
                  <a:pt x="11977" y="14266"/>
                </a:cubicBezTo>
                <a:cubicBezTo>
                  <a:pt x="11996" y="14177"/>
                  <a:pt x="12042" y="14142"/>
                  <a:pt x="12096" y="14142"/>
                </a:cubicBezTo>
                <a:cubicBezTo>
                  <a:pt x="12167" y="14142"/>
                  <a:pt x="12252" y="14203"/>
                  <a:pt x="12304" y="14280"/>
                </a:cubicBezTo>
                <a:cubicBezTo>
                  <a:pt x="12877" y="15130"/>
                  <a:pt x="13741" y="15536"/>
                  <a:pt x="14676" y="15793"/>
                </a:cubicBezTo>
                <a:cubicBezTo>
                  <a:pt x="15333" y="15975"/>
                  <a:pt x="15965" y="16060"/>
                  <a:pt x="16577" y="16060"/>
                </a:cubicBezTo>
                <a:cubicBezTo>
                  <a:pt x="18421" y="16060"/>
                  <a:pt x="20073" y="15285"/>
                  <a:pt x="21595" y="14030"/>
                </a:cubicBezTo>
                <a:cubicBezTo>
                  <a:pt x="22274" y="13473"/>
                  <a:pt x="22617" y="12773"/>
                  <a:pt x="22346" y="11867"/>
                </a:cubicBezTo>
                <a:cubicBezTo>
                  <a:pt x="22317" y="11766"/>
                  <a:pt x="22267" y="11666"/>
                  <a:pt x="22367" y="11581"/>
                </a:cubicBezTo>
                <a:cubicBezTo>
                  <a:pt x="22406" y="11547"/>
                  <a:pt x="22443" y="11535"/>
                  <a:pt x="22478" y="11535"/>
                </a:cubicBezTo>
                <a:cubicBezTo>
                  <a:pt x="22556" y="11535"/>
                  <a:pt x="22626" y="11600"/>
                  <a:pt x="22696" y="11644"/>
                </a:cubicBezTo>
                <a:cubicBezTo>
                  <a:pt x="23661" y="12247"/>
                  <a:pt x="24724" y="12499"/>
                  <a:pt x="25839" y="12499"/>
                </a:cubicBezTo>
                <a:cubicBezTo>
                  <a:pt x="25929" y="12499"/>
                  <a:pt x="26018" y="12497"/>
                  <a:pt x="26108" y="12494"/>
                </a:cubicBezTo>
                <a:cubicBezTo>
                  <a:pt x="28101" y="12415"/>
                  <a:pt x="29687" y="10701"/>
                  <a:pt x="29551" y="8789"/>
                </a:cubicBezTo>
                <a:cubicBezTo>
                  <a:pt x="29466" y="7603"/>
                  <a:pt x="28665" y="6838"/>
                  <a:pt x="27522" y="6838"/>
                </a:cubicBezTo>
                <a:cubicBezTo>
                  <a:pt x="27023" y="6838"/>
                  <a:pt x="27023" y="6838"/>
                  <a:pt x="27080" y="6339"/>
                </a:cubicBezTo>
                <a:cubicBezTo>
                  <a:pt x="27251" y="4896"/>
                  <a:pt x="26523" y="3746"/>
                  <a:pt x="25152" y="3275"/>
                </a:cubicBezTo>
                <a:cubicBezTo>
                  <a:pt x="24788" y="3152"/>
                  <a:pt x="24423" y="3098"/>
                  <a:pt x="24058" y="3098"/>
                </a:cubicBezTo>
                <a:cubicBezTo>
                  <a:pt x="23641" y="3098"/>
                  <a:pt x="23224" y="3168"/>
                  <a:pt x="22809" y="3282"/>
                </a:cubicBezTo>
                <a:cubicBezTo>
                  <a:pt x="22380" y="3397"/>
                  <a:pt x="22017" y="3611"/>
                  <a:pt x="21738" y="3990"/>
                </a:cubicBezTo>
                <a:cubicBezTo>
                  <a:pt x="21598" y="4175"/>
                  <a:pt x="21507" y="4268"/>
                  <a:pt x="21419" y="4268"/>
                </a:cubicBezTo>
                <a:cubicBezTo>
                  <a:pt x="21328" y="4268"/>
                  <a:pt x="21241" y="4168"/>
                  <a:pt x="21110" y="3967"/>
                </a:cubicBezTo>
                <a:cubicBezTo>
                  <a:pt x="20702" y="3361"/>
                  <a:pt x="20253" y="2790"/>
                  <a:pt x="19760" y="2247"/>
                </a:cubicBezTo>
                <a:cubicBezTo>
                  <a:pt x="18582" y="954"/>
                  <a:pt x="17119" y="240"/>
                  <a:pt x="15297" y="48"/>
                </a:cubicBezTo>
                <a:cubicBezTo>
                  <a:pt x="15044" y="17"/>
                  <a:pt x="14767" y="1"/>
                  <a:pt x="14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Tree>
    <p:extLst>
      <p:ext uri="{BB962C8B-B14F-4D97-AF65-F5344CB8AC3E}">
        <p14:creationId xmlns:p14="http://schemas.microsoft.com/office/powerpoint/2010/main" val="4049486040"/>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308"/>
        <p:cNvGrpSpPr/>
        <p:nvPr/>
      </p:nvGrpSpPr>
      <p:grpSpPr>
        <a:xfrm>
          <a:off x="0" y="0"/>
          <a:ext cx="0" cy="0"/>
          <a:chOff x="0" y="0"/>
          <a:chExt cx="0" cy="0"/>
        </a:xfrm>
      </p:grpSpPr>
      <p:sp>
        <p:nvSpPr>
          <p:cNvPr id="309" name="Google Shape;309;p11"/>
          <p:cNvSpPr txBox="1">
            <a:spLocks noGrp="1"/>
          </p:cNvSpPr>
          <p:nvPr>
            <p:ph type="title" hasCustomPrompt="1"/>
          </p:nvPr>
        </p:nvSpPr>
        <p:spPr>
          <a:xfrm>
            <a:off x="1458287" y="1645802"/>
            <a:ext cx="5958600" cy="1170600"/>
          </a:xfrm>
          <a:prstGeom prst="rect">
            <a:avLst/>
          </a:prstGeom>
        </p:spPr>
        <p:txBody>
          <a:bodyPr spcFirstLastPara="1" wrap="square" lIns="91425" tIns="91425" rIns="91425" bIns="91425" anchor="b" anchorCtr="0">
            <a:noAutofit/>
          </a:bodyPr>
          <a:lstStyle>
            <a:lvl1pPr lvl="0" algn="ctr">
              <a:spcBef>
                <a:spcPts val="0"/>
              </a:spcBef>
              <a:spcAft>
                <a:spcPts val="0"/>
              </a:spcAft>
              <a:buSzPts val="9600"/>
              <a:buNone/>
              <a:defRPr sz="111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310" name="Google Shape;310;p11"/>
          <p:cNvSpPr txBox="1">
            <a:spLocks noGrp="1"/>
          </p:cNvSpPr>
          <p:nvPr>
            <p:ph type="subTitle" idx="1"/>
          </p:nvPr>
        </p:nvSpPr>
        <p:spPr>
          <a:xfrm>
            <a:off x="1458287" y="2912790"/>
            <a:ext cx="5958600" cy="420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8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grpSp>
        <p:nvGrpSpPr>
          <p:cNvPr id="311" name="Google Shape;311;p11"/>
          <p:cNvGrpSpPr/>
          <p:nvPr/>
        </p:nvGrpSpPr>
        <p:grpSpPr>
          <a:xfrm>
            <a:off x="7607561" y="3240368"/>
            <a:ext cx="1852459" cy="2440632"/>
            <a:chOff x="5450897" y="3655524"/>
            <a:chExt cx="455990" cy="600741"/>
          </a:xfrm>
        </p:grpSpPr>
        <p:sp>
          <p:nvSpPr>
            <p:cNvPr id="312" name="Google Shape;312;p11"/>
            <p:cNvSpPr/>
            <p:nvPr/>
          </p:nvSpPr>
          <p:spPr>
            <a:xfrm>
              <a:off x="5450897" y="3772600"/>
              <a:ext cx="327702" cy="476073"/>
            </a:xfrm>
            <a:custGeom>
              <a:avLst/>
              <a:gdLst/>
              <a:ahLst/>
              <a:cxnLst/>
              <a:rect l="l" t="t" r="r" b="b"/>
              <a:pathLst>
                <a:path w="16660" h="24203" extrusionOk="0">
                  <a:moveTo>
                    <a:pt x="16290" y="1"/>
                  </a:moveTo>
                  <a:lnTo>
                    <a:pt x="15803" y="21"/>
                  </a:lnTo>
                  <a:cubicBezTo>
                    <a:pt x="16161" y="8442"/>
                    <a:pt x="11854" y="14440"/>
                    <a:pt x="8176" y="17990"/>
                  </a:cubicBezTo>
                  <a:cubicBezTo>
                    <a:pt x="4184" y="21853"/>
                    <a:pt x="44" y="23738"/>
                    <a:pt x="1" y="23752"/>
                  </a:cubicBezTo>
                  <a:lnTo>
                    <a:pt x="200" y="24202"/>
                  </a:lnTo>
                  <a:cubicBezTo>
                    <a:pt x="243" y="24180"/>
                    <a:pt x="4448" y="22266"/>
                    <a:pt x="8505" y="18353"/>
                  </a:cubicBezTo>
                  <a:cubicBezTo>
                    <a:pt x="12262" y="14733"/>
                    <a:pt x="16660" y="8606"/>
                    <a:pt x="162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11"/>
            <p:cNvSpPr/>
            <p:nvPr/>
          </p:nvSpPr>
          <p:spPr>
            <a:xfrm>
              <a:off x="5490139" y="3972034"/>
              <a:ext cx="151085" cy="235175"/>
            </a:xfrm>
            <a:custGeom>
              <a:avLst/>
              <a:gdLst/>
              <a:ahLst/>
              <a:cxnLst/>
              <a:rect l="l" t="t" r="r" b="b"/>
              <a:pathLst>
                <a:path w="7681" h="11956" extrusionOk="0">
                  <a:moveTo>
                    <a:pt x="3091" y="1"/>
                  </a:moveTo>
                  <a:cubicBezTo>
                    <a:pt x="1" y="1"/>
                    <a:pt x="1554" y="11955"/>
                    <a:pt x="1554" y="11955"/>
                  </a:cubicBezTo>
                  <a:cubicBezTo>
                    <a:pt x="1554" y="11955"/>
                    <a:pt x="7681" y="1873"/>
                    <a:pt x="3739" y="152"/>
                  </a:cubicBezTo>
                  <a:cubicBezTo>
                    <a:pt x="3503" y="49"/>
                    <a:pt x="3288" y="1"/>
                    <a:pt x="30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11"/>
            <p:cNvSpPr/>
            <p:nvPr/>
          </p:nvSpPr>
          <p:spPr>
            <a:xfrm>
              <a:off x="5504144" y="4183349"/>
              <a:ext cx="245344" cy="72917"/>
            </a:xfrm>
            <a:custGeom>
              <a:avLst/>
              <a:gdLst/>
              <a:ahLst/>
              <a:cxnLst/>
              <a:rect l="l" t="t" r="r" b="b"/>
              <a:pathLst>
                <a:path w="12473" h="3707" extrusionOk="0">
                  <a:moveTo>
                    <a:pt x="8509" y="0"/>
                  </a:moveTo>
                  <a:cubicBezTo>
                    <a:pt x="4951" y="0"/>
                    <a:pt x="0" y="1205"/>
                    <a:pt x="0" y="1205"/>
                  </a:cubicBezTo>
                  <a:cubicBezTo>
                    <a:pt x="0" y="1205"/>
                    <a:pt x="5366" y="3707"/>
                    <a:pt x="8951" y="3707"/>
                  </a:cubicBezTo>
                  <a:cubicBezTo>
                    <a:pt x="10428" y="3707"/>
                    <a:pt x="11602" y="3283"/>
                    <a:pt x="11975" y="2085"/>
                  </a:cubicBezTo>
                  <a:cubicBezTo>
                    <a:pt x="12472" y="488"/>
                    <a:pt x="10772" y="0"/>
                    <a:pt x="85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11"/>
            <p:cNvSpPr/>
            <p:nvPr/>
          </p:nvSpPr>
          <p:spPr>
            <a:xfrm>
              <a:off x="5532724" y="3887040"/>
              <a:ext cx="153603" cy="202621"/>
            </a:xfrm>
            <a:custGeom>
              <a:avLst/>
              <a:gdLst/>
              <a:ahLst/>
              <a:cxnLst/>
              <a:rect l="l" t="t" r="r" b="b"/>
              <a:pathLst>
                <a:path w="7809" h="10301" extrusionOk="0">
                  <a:moveTo>
                    <a:pt x="3766" y="1"/>
                  </a:moveTo>
                  <a:cubicBezTo>
                    <a:pt x="1" y="1"/>
                    <a:pt x="5953" y="10300"/>
                    <a:pt x="5953" y="10300"/>
                  </a:cubicBezTo>
                  <a:cubicBezTo>
                    <a:pt x="5953" y="10300"/>
                    <a:pt x="7809" y="181"/>
                    <a:pt x="3860" y="3"/>
                  </a:cubicBezTo>
                  <a:cubicBezTo>
                    <a:pt x="3828" y="2"/>
                    <a:pt x="3797" y="1"/>
                    <a:pt x="3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11"/>
            <p:cNvSpPr/>
            <p:nvPr/>
          </p:nvSpPr>
          <p:spPr>
            <a:xfrm>
              <a:off x="5611444" y="3842094"/>
              <a:ext cx="109719" cy="167628"/>
            </a:xfrm>
            <a:custGeom>
              <a:avLst/>
              <a:gdLst/>
              <a:ahLst/>
              <a:cxnLst/>
              <a:rect l="l" t="t" r="r" b="b"/>
              <a:pathLst>
                <a:path w="5578" h="8522" extrusionOk="0">
                  <a:moveTo>
                    <a:pt x="2695" y="0"/>
                  </a:moveTo>
                  <a:cubicBezTo>
                    <a:pt x="0" y="0"/>
                    <a:pt x="4806" y="8521"/>
                    <a:pt x="4806" y="8521"/>
                  </a:cubicBezTo>
                  <a:cubicBezTo>
                    <a:pt x="4806" y="8521"/>
                    <a:pt x="5577" y="123"/>
                    <a:pt x="2756" y="2"/>
                  </a:cubicBezTo>
                  <a:cubicBezTo>
                    <a:pt x="2735" y="1"/>
                    <a:pt x="2715" y="0"/>
                    <a:pt x="26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11"/>
            <p:cNvSpPr/>
            <p:nvPr/>
          </p:nvSpPr>
          <p:spPr>
            <a:xfrm>
              <a:off x="5652731" y="3766108"/>
              <a:ext cx="109719" cy="167765"/>
            </a:xfrm>
            <a:custGeom>
              <a:avLst/>
              <a:gdLst/>
              <a:ahLst/>
              <a:cxnLst/>
              <a:rect l="l" t="t" r="r" b="b"/>
              <a:pathLst>
                <a:path w="5578" h="8529" extrusionOk="0">
                  <a:moveTo>
                    <a:pt x="2696" y="0"/>
                  </a:moveTo>
                  <a:cubicBezTo>
                    <a:pt x="1" y="0"/>
                    <a:pt x="4807" y="8528"/>
                    <a:pt x="4807" y="8528"/>
                  </a:cubicBezTo>
                  <a:cubicBezTo>
                    <a:pt x="4807" y="8528"/>
                    <a:pt x="5578" y="123"/>
                    <a:pt x="2757" y="2"/>
                  </a:cubicBezTo>
                  <a:cubicBezTo>
                    <a:pt x="2736" y="1"/>
                    <a:pt x="2716" y="0"/>
                    <a:pt x="26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11"/>
            <p:cNvSpPr/>
            <p:nvPr/>
          </p:nvSpPr>
          <p:spPr>
            <a:xfrm>
              <a:off x="5760896" y="3746478"/>
              <a:ext cx="134012" cy="147781"/>
            </a:xfrm>
            <a:custGeom>
              <a:avLst/>
              <a:gdLst/>
              <a:ahLst/>
              <a:cxnLst/>
              <a:rect l="l" t="t" r="r" b="b"/>
              <a:pathLst>
                <a:path w="6813" h="7513" extrusionOk="0">
                  <a:moveTo>
                    <a:pt x="4439" y="0"/>
                  </a:moveTo>
                  <a:cubicBezTo>
                    <a:pt x="2619" y="0"/>
                    <a:pt x="0" y="7512"/>
                    <a:pt x="0" y="7512"/>
                  </a:cubicBezTo>
                  <a:cubicBezTo>
                    <a:pt x="0" y="7512"/>
                    <a:pt x="6813" y="2542"/>
                    <a:pt x="5042" y="336"/>
                  </a:cubicBezTo>
                  <a:cubicBezTo>
                    <a:pt x="4856" y="104"/>
                    <a:pt x="4653" y="0"/>
                    <a:pt x="44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11"/>
            <p:cNvSpPr/>
            <p:nvPr/>
          </p:nvSpPr>
          <p:spPr>
            <a:xfrm>
              <a:off x="5691776" y="3949256"/>
              <a:ext cx="190484" cy="96304"/>
            </a:xfrm>
            <a:custGeom>
              <a:avLst/>
              <a:gdLst/>
              <a:ahLst/>
              <a:cxnLst/>
              <a:rect l="l" t="t" r="r" b="b"/>
              <a:pathLst>
                <a:path w="9684" h="4896" extrusionOk="0">
                  <a:moveTo>
                    <a:pt x="8292" y="1"/>
                  </a:moveTo>
                  <a:cubicBezTo>
                    <a:pt x="5915" y="1"/>
                    <a:pt x="1" y="4895"/>
                    <a:pt x="1" y="4895"/>
                  </a:cubicBezTo>
                  <a:cubicBezTo>
                    <a:pt x="1" y="4895"/>
                    <a:pt x="9684" y="4059"/>
                    <a:pt x="9249" y="825"/>
                  </a:cubicBezTo>
                  <a:cubicBezTo>
                    <a:pt x="9171" y="240"/>
                    <a:pt x="8818" y="1"/>
                    <a:pt x="82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11"/>
            <p:cNvSpPr/>
            <p:nvPr/>
          </p:nvSpPr>
          <p:spPr>
            <a:xfrm>
              <a:off x="5741502" y="3863121"/>
              <a:ext cx="165385" cy="83519"/>
            </a:xfrm>
            <a:custGeom>
              <a:avLst/>
              <a:gdLst/>
              <a:ahLst/>
              <a:cxnLst/>
              <a:rect l="l" t="t" r="r" b="b"/>
              <a:pathLst>
                <a:path w="8408" h="4246" extrusionOk="0">
                  <a:moveTo>
                    <a:pt x="7200" y="1"/>
                  </a:moveTo>
                  <a:cubicBezTo>
                    <a:pt x="5131" y="1"/>
                    <a:pt x="1" y="4246"/>
                    <a:pt x="1" y="4246"/>
                  </a:cubicBezTo>
                  <a:cubicBezTo>
                    <a:pt x="1" y="4246"/>
                    <a:pt x="8407" y="3517"/>
                    <a:pt x="8035" y="719"/>
                  </a:cubicBezTo>
                  <a:cubicBezTo>
                    <a:pt x="7967" y="209"/>
                    <a:pt x="7658" y="1"/>
                    <a:pt x="72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11"/>
            <p:cNvSpPr/>
            <p:nvPr/>
          </p:nvSpPr>
          <p:spPr>
            <a:xfrm>
              <a:off x="5589394" y="4064856"/>
              <a:ext cx="227228" cy="87807"/>
            </a:xfrm>
            <a:custGeom>
              <a:avLst/>
              <a:gdLst/>
              <a:ahLst/>
              <a:cxnLst/>
              <a:rect l="l" t="t" r="r" b="b"/>
              <a:pathLst>
                <a:path w="11552" h="4464" extrusionOk="0">
                  <a:moveTo>
                    <a:pt x="10206" y="1"/>
                  </a:moveTo>
                  <a:cubicBezTo>
                    <a:pt x="7163" y="1"/>
                    <a:pt x="1" y="4431"/>
                    <a:pt x="1" y="4431"/>
                  </a:cubicBezTo>
                  <a:cubicBezTo>
                    <a:pt x="1" y="4431"/>
                    <a:pt x="635" y="4463"/>
                    <a:pt x="1606" y="4463"/>
                  </a:cubicBezTo>
                  <a:cubicBezTo>
                    <a:pt x="4776" y="4463"/>
                    <a:pt x="11536" y="4116"/>
                    <a:pt x="11547" y="1152"/>
                  </a:cubicBezTo>
                  <a:cubicBezTo>
                    <a:pt x="11552" y="326"/>
                    <a:pt x="11030" y="1"/>
                    <a:pt x="10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11"/>
            <p:cNvSpPr/>
            <p:nvPr/>
          </p:nvSpPr>
          <p:spPr>
            <a:xfrm>
              <a:off x="5705879" y="3655524"/>
              <a:ext cx="104212" cy="172860"/>
            </a:xfrm>
            <a:custGeom>
              <a:avLst/>
              <a:gdLst/>
              <a:ahLst/>
              <a:cxnLst/>
              <a:rect l="l" t="t" r="r" b="b"/>
              <a:pathLst>
                <a:path w="5298" h="8788" extrusionOk="0">
                  <a:moveTo>
                    <a:pt x="2291" y="1"/>
                  </a:moveTo>
                  <a:cubicBezTo>
                    <a:pt x="1" y="1"/>
                    <a:pt x="2984" y="8787"/>
                    <a:pt x="2984" y="8787"/>
                  </a:cubicBezTo>
                  <a:cubicBezTo>
                    <a:pt x="2984" y="8787"/>
                    <a:pt x="5298" y="676"/>
                    <a:pt x="2549" y="33"/>
                  </a:cubicBezTo>
                  <a:cubicBezTo>
                    <a:pt x="2456" y="11"/>
                    <a:pt x="2371" y="1"/>
                    <a:pt x="22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3" name="Google Shape;323;p11"/>
          <p:cNvSpPr/>
          <p:nvPr/>
        </p:nvSpPr>
        <p:spPr>
          <a:xfrm>
            <a:off x="-1420927" y="2868290"/>
            <a:ext cx="2533894" cy="1429792"/>
          </a:xfrm>
          <a:custGeom>
            <a:avLst/>
            <a:gdLst/>
            <a:ahLst/>
            <a:cxnLst/>
            <a:rect l="l" t="t" r="r" b="b"/>
            <a:pathLst>
              <a:path w="33464" h="18882" extrusionOk="0">
                <a:moveTo>
                  <a:pt x="16041" y="207"/>
                </a:moveTo>
                <a:cubicBezTo>
                  <a:pt x="16835" y="207"/>
                  <a:pt x="17616" y="397"/>
                  <a:pt x="18316" y="771"/>
                </a:cubicBezTo>
                <a:cubicBezTo>
                  <a:pt x="19067" y="1177"/>
                  <a:pt x="19516" y="1872"/>
                  <a:pt x="19881" y="2485"/>
                </a:cubicBezTo>
                <a:cubicBezTo>
                  <a:pt x="20267" y="3148"/>
                  <a:pt x="20524" y="3870"/>
                  <a:pt x="20738" y="4492"/>
                </a:cubicBezTo>
                <a:cubicBezTo>
                  <a:pt x="20838" y="4777"/>
                  <a:pt x="20966" y="4927"/>
                  <a:pt x="21131" y="4948"/>
                </a:cubicBezTo>
                <a:cubicBezTo>
                  <a:pt x="21145" y="4950"/>
                  <a:pt x="21159" y="4951"/>
                  <a:pt x="21173" y="4951"/>
                </a:cubicBezTo>
                <a:cubicBezTo>
                  <a:pt x="21323" y="4951"/>
                  <a:pt x="21474" y="4841"/>
                  <a:pt x="21631" y="4614"/>
                </a:cubicBezTo>
                <a:cubicBezTo>
                  <a:pt x="21730" y="4470"/>
                  <a:pt x="21809" y="4321"/>
                  <a:pt x="21888" y="4177"/>
                </a:cubicBezTo>
                <a:cubicBezTo>
                  <a:pt x="21945" y="4077"/>
                  <a:pt x="22001" y="3978"/>
                  <a:pt x="22060" y="3877"/>
                </a:cubicBezTo>
                <a:cubicBezTo>
                  <a:pt x="22452" y="3250"/>
                  <a:pt x="22916" y="2771"/>
                  <a:pt x="23474" y="2420"/>
                </a:cubicBezTo>
                <a:cubicBezTo>
                  <a:pt x="23904" y="2154"/>
                  <a:pt x="24315" y="2021"/>
                  <a:pt x="24711" y="2021"/>
                </a:cubicBezTo>
                <a:cubicBezTo>
                  <a:pt x="25229" y="2021"/>
                  <a:pt x="25720" y="2249"/>
                  <a:pt x="26193" y="2706"/>
                </a:cubicBezTo>
                <a:cubicBezTo>
                  <a:pt x="26593" y="3092"/>
                  <a:pt x="26886" y="3549"/>
                  <a:pt x="27064" y="4070"/>
                </a:cubicBezTo>
                <a:cubicBezTo>
                  <a:pt x="27400" y="5034"/>
                  <a:pt x="27743" y="6035"/>
                  <a:pt x="27736" y="7099"/>
                </a:cubicBezTo>
                <a:cubicBezTo>
                  <a:pt x="27736" y="7370"/>
                  <a:pt x="27792" y="7541"/>
                  <a:pt x="27921" y="7627"/>
                </a:cubicBezTo>
                <a:cubicBezTo>
                  <a:pt x="27982" y="7667"/>
                  <a:pt x="28052" y="7687"/>
                  <a:pt x="28133" y="7687"/>
                </a:cubicBezTo>
                <a:cubicBezTo>
                  <a:pt x="28224" y="7687"/>
                  <a:pt x="28329" y="7662"/>
                  <a:pt x="28451" y="7613"/>
                </a:cubicBezTo>
                <a:cubicBezTo>
                  <a:pt x="28879" y="7431"/>
                  <a:pt x="29290" y="7355"/>
                  <a:pt x="29679" y="7355"/>
                </a:cubicBezTo>
                <a:cubicBezTo>
                  <a:pt x="30685" y="7355"/>
                  <a:pt x="31552" y="7861"/>
                  <a:pt x="32242" y="8355"/>
                </a:cubicBezTo>
                <a:cubicBezTo>
                  <a:pt x="32934" y="8847"/>
                  <a:pt x="33249" y="9562"/>
                  <a:pt x="33121" y="10362"/>
                </a:cubicBezTo>
                <a:cubicBezTo>
                  <a:pt x="32999" y="11091"/>
                  <a:pt x="32521" y="11562"/>
                  <a:pt x="31563" y="11889"/>
                </a:cubicBezTo>
                <a:cubicBezTo>
                  <a:pt x="31135" y="12038"/>
                  <a:pt x="30699" y="12084"/>
                  <a:pt x="30194" y="12084"/>
                </a:cubicBezTo>
                <a:cubicBezTo>
                  <a:pt x="30017" y="12084"/>
                  <a:pt x="29832" y="12078"/>
                  <a:pt x="29635" y="12069"/>
                </a:cubicBezTo>
                <a:cubicBezTo>
                  <a:pt x="28164" y="11898"/>
                  <a:pt x="26807" y="11411"/>
                  <a:pt x="25715" y="10662"/>
                </a:cubicBezTo>
                <a:cubicBezTo>
                  <a:pt x="25686" y="10647"/>
                  <a:pt x="25666" y="10626"/>
                  <a:pt x="25636" y="10604"/>
                </a:cubicBezTo>
                <a:cubicBezTo>
                  <a:pt x="25554" y="10539"/>
                  <a:pt x="25437" y="10450"/>
                  <a:pt x="25307" y="10450"/>
                </a:cubicBezTo>
                <a:cubicBezTo>
                  <a:pt x="25223" y="10450"/>
                  <a:pt x="25133" y="10487"/>
                  <a:pt x="25043" y="10590"/>
                </a:cubicBezTo>
                <a:cubicBezTo>
                  <a:pt x="24901" y="10761"/>
                  <a:pt x="25001" y="10940"/>
                  <a:pt x="25066" y="11068"/>
                </a:cubicBezTo>
                <a:cubicBezTo>
                  <a:pt x="25086" y="11104"/>
                  <a:pt x="25109" y="11140"/>
                  <a:pt x="25115" y="11176"/>
                </a:cubicBezTo>
                <a:cubicBezTo>
                  <a:pt x="25729" y="12669"/>
                  <a:pt x="25880" y="14169"/>
                  <a:pt x="25564" y="15646"/>
                </a:cubicBezTo>
                <a:cubicBezTo>
                  <a:pt x="25316" y="16817"/>
                  <a:pt x="24622" y="17660"/>
                  <a:pt x="23523" y="18153"/>
                </a:cubicBezTo>
                <a:cubicBezTo>
                  <a:pt x="22746" y="18500"/>
                  <a:pt x="21963" y="18674"/>
                  <a:pt x="21166" y="18674"/>
                </a:cubicBezTo>
                <a:cubicBezTo>
                  <a:pt x="20112" y="18674"/>
                  <a:pt x="19033" y="18369"/>
                  <a:pt x="17910" y="17759"/>
                </a:cubicBezTo>
                <a:cubicBezTo>
                  <a:pt x="17024" y="17281"/>
                  <a:pt x="16210" y="16568"/>
                  <a:pt x="15353" y="15524"/>
                </a:cubicBezTo>
                <a:cubicBezTo>
                  <a:pt x="15274" y="15418"/>
                  <a:pt x="15189" y="15317"/>
                  <a:pt x="15110" y="15211"/>
                </a:cubicBezTo>
                <a:cubicBezTo>
                  <a:pt x="15004" y="15068"/>
                  <a:pt x="14889" y="14918"/>
                  <a:pt x="14767" y="14782"/>
                </a:cubicBezTo>
                <a:cubicBezTo>
                  <a:pt x="14446" y="14410"/>
                  <a:pt x="14196" y="14225"/>
                  <a:pt x="13919" y="14225"/>
                </a:cubicBezTo>
                <a:cubicBezTo>
                  <a:pt x="13689" y="14225"/>
                  <a:pt x="13447" y="14347"/>
                  <a:pt x="13132" y="14582"/>
                </a:cubicBezTo>
                <a:cubicBezTo>
                  <a:pt x="13003" y="14683"/>
                  <a:pt x="12875" y="14789"/>
                  <a:pt x="12753" y="14889"/>
                </a:cubicBezTo>
                <a:cubicBezTo>
                  <a:pt x="12618" y="15010"/>
                  <a:pt x="12469" y="15132"/>
                  <a:pt x="12318" y="15240"/>
                </a:cubicBezTo>
                <a:cubicBezTo>
                  <a:pt x="11165" y="16068"/>
                  <a:pt x="9966" y="16482"/>
                  <a:pt x="8739" y="16482"/>
                </a:cubicBezTo>
                <a:cubicBezTo>
                  <a:pt x="8158" y="16482"/>
                  <a:pt x="7570" y="16389"/>
                  <a:pt x="6977" y="16203"/>
                </a:cubicBezTo>
                <a:cubicBezTo>
                  <a:pt x="5683" y="15788"/>
                  <a:pt x="4621" y="14839"/>
                  <a:pt x="4055" y="13589"/>
                </a:cubicBezTo>
                <a:cubicBezTo>
                  <a:pt x="3478" y="12304"/>
                  <a:pt x="3478" y="10818"/>
                  <a:pt x="4055" y="9526"/>
                </a:cubicBezTo>
                <a:cubicBezTo>
                  <a:pt x="4249" y="9104"/>
                  <a:pt x="4341" y="8890"/>
                  <a:pt x="4249" y="8741"/>
                </a:cubicBezTo>
                <a:cubicBezTo>
                  <a:pt x="4156" y="8583"/>
                  <a:pt x="3920" y="8569"/>
                  <a:pt x="3491" y="8540"/>
                </a:cubicBezTo>
                <a:cubicBezTo>
                  <a:pt x="2413" y="8461"/>
                  <a:pt x="1599" y="8084"/>
                  <a:pt x="993" y="7370"/>
                </a:cubicBezTo>
                <a:cubicBezTo>
                  <a:pt x="278" y="6520"/>
                  <a:pt x="221" y="5505"/>
                  <a:pt x="842" y="4578"/>
                </a:cubicBezTo>
                <a:cubicBezTo>
                  <a:pt x="1013" y="4321"/>
                  <a:pt x="1243" y="4057"/>
                  <a:pt x="1514" y="3807"/>
                </a:cubicBezTo>
                <a:cubicBezTo>
                  <a:pt x="2708" y="2720"/>
                  <a:pt x="4312" y="2171"/>
                  <a:pt x="5914" y="2171"/>
                </a:cubicBezTo>
                <a:cubicBezTo>
                  <a:pt x="7398" y="2171"/>
                  <a:pt x="8880" y="2641"/>
                  <a:pt x="10033" y="3592"/>
                </a:cubicBezTo>
                <a:cubicBezTo>
                  <a:pt x="10083" y="3635"/>
                  <a:pt x="10133" y="3678"/>
                  <a:pt x="10175" y="3728"/>
                </a:cubicBezTo>
                <a:cubicBezTo>
                  <a:pt x="10261" y="3800"/>
                  <a:pt x="10340" y="3877"/>
                  <a:pt x="10433" y="3942"/>
                </a:cubicBezTo>
                <a:cubicBezTo>
                  <a:pt x="10539" y="4009"/>
                  <a:pt x="10673" y="4081"/>
                  <a:pt x="10805" y="4081"/>
                </a:cubicBezTo>
                <a:cubicBezTo>
                  <a:pt x="10840" y="4081"/>
                  <a:pt x="10876" y="4076"/>
                  <a:pt x="10911" y="4064"/>
                </a:cubicBezTo>
                <a:cubicBezTo>
                  <a:pt x="11039" y="4021"/>
                  <a:pt x="11134" y="3899"/>
                  <a:pt x="11197" y="3678"/>
                </a:cubicBezTo>
                <a:cubicBezTo>
                  <a:pt x="11648" y="2285"/>
                  <a:pt x="12703" y="1157"/>
                  <a:pt x="14117" y="586"/>
                </a:cubicBezTo>
                <a:cubicBezTo>
                  <a:pt x="14742" y="333"/>
                  <a:pt x="15396" y="207"/>
                  <a:pt x="16041" y="207"/>
                </a:cubicBezTo>
                <a:close/>
                <a:moveTo>
                  <a:pt x="16046" y="1"/>
                </a:moveTo>
                <a:cubicBezTo>
                  <a:pt x="15372" y="1"/>
                  <a:pt x="14690" y="133"/>
                  <a:pt x="14039" y="399"/>
                </a:cubicBezTo>
                <a:cubicBezTo>
                  <a:pt x="12575" y="992"/>
                  <a:pt x="11468" y="2163"/>
                  <a:pt x="11005" y="3620"/>
                </a:cubicBezTo>
                <a:cubicBezTo>
                  <a:pt x="10954" y="3764"/>
                  <a:pt x="10897" y="3849"/>
                  <a:pt x="10840" y="3870"/>
                </a:cubicBezTo>
                <a:cubicBezTo>
                  <a:pt x="10828" y="3875"/>
                  <a:pt x="10814" y="3877"/>
                  <a:pt x="10799" y="3877"/>
                </a:cubicBezTo>
                <a:cubicBezTo>
                  <a:pt x="10741" y="3877"/>
                  <a:pt x="10660" y="3844"/>
                  <a:pt x="10547" y="3771"/>
                </a:cubicBezTo>
                <a:cubicBezTo>
                  <a:pt x="10469" y="3721"/>
                  <a:pt x="10397" y="3649"/>
                  <a:pt x="10319" y="3577"/>
                </a:cubicBezTo>
                <a:cubicBezTo>
                  <a:pt x="10268" y="3527"/>
                  <a:pt x="10218" y="3477"/>
                  <a:pt x="10162" y="3435"/>
                </a:cubicBezTo>
                <a:cubicBezTo>
                  <a:pt x="8970" y="2452"/>
                  <a:pt x="7440" y="1966"/>
                  <a:pt x="5910" y="1966"/>
                </a:cubicBezTo>
                <a:cubicBezTo>
                  <a:pt x="4257" y="1966"/>
                  <a:pt x="2605" y="2533"/>
                  <a:pt x="1378" y="3656"/>
                </a:cubicBezTo>
                <a:cubicBezTo>
                  <a:pt x="1085" y="3920"/>
                  <a:pt x="850" y="4192"/>
                  <a:pt x="670" y="4463"/>
                </a:cubicBezTo>
                <a:cubicBezTo>
                  <a:pt x="0" y="5471"/>
                  <a:pt x="57" y="6585"/>
                  <a:pt x="835" y="7498"/>
                </a:cubicBezTo>
                <a:cubicBezTo>
                  <a:pt x="1478" y="8256"/>
                  <a:pt x="2341" y="8662"/>
                  <a:pt x="3478" y="8741"/>
                </a:cubicBezTo>
                <a:cubicBezTo>
                  <a:pt x="3748" y="8761"/>
                  <a:pt x="4035" y="8784"/>
                  <a:pt x="4071" y="8847"/>
                </a:cubicBezTo>
                <a:cubicBezTo>
                  <a:pt x="4113" y="8905"/>
                  <a:pt x="3992" y="9169"/>
                  <a:pt x="3870" y="9447"/>
                </a:cubicBezTo>
                <a:cubicBezTo>
                  <a:pt x="3270" y="10791"/>
                  <a:pt x="3270" y="12333"/>
                  <a:pt x="3870" y="13675"/>
                </a:cubicBezTo>
                <a:cubicBezTo>
                  <a:pt x="4456" y="14974"/>
                  <a:pt x="5570" y="15968"/>
                  <a:pt x="6919" y="16397"/>
                </a:cubicBezTo>
                <a:cubicBezTo>
                  <a:pt x="7535" y="16593"/>
                  <a:pt x="8146" y="16690"/>
                  <a:pt x="8750" y="16690"/>
                </a:cubicBezTo>
                <a:cubicBezTo>
                  <a:pt x="10016" y="16690"/>
                  <a:pt x="11250" y="16262"/>
                  <a:pt x="12440" y="15411"/>
                </a:cubicBezTo>
                <a:cubicBezTo>
                  <a:pt x="12597" y="15296"/>
                  <a:pt x="12746" y="15175"/>
                  <a:pt x="12890" y="15046"/>
                </a:cubicBezTo>
                <a:cubicBezTo>
                  <a:pt x="13010" y="14947"/>
                  <a:pt x="13132" y="14846"/>
                  <a:pt x="13254" y="14746"/>
                </a:cubicBezTo>
                <a:cubicBezTo>
                  <a:pt x="13531" y="14539"/>
                  <a:pt x="13730" y="14432"/>
                  <a:pt x="13913" y="14432"/>
                </a:cubicBezTo>
                <a:cubicBezTo>
                  <a:pt x="14133" y="14432"/>
                  <a:pt x="14329" y="14589"/>
                  <a:pt x="14611" y="14918"/>
                </a:cubicBezTo>
                <a:cubicBezTo>
                  <a:pt x="14733" y="15053"/>
                  <a:pt x="14839" y="15197"/>
                  <a:pt x="14947" y="15332"/>
                </a:cubicBezTo>
                <a:cubicBezTo>
                  <a:pt x="15033" y="15439"/>
                  <a:pt x="15110" y="15547"/>
                  <a:pt x="15195" y="15653"/>
                </a:cubicBezTo>
                <a:cubicBezTo>
                  <a:pt x="16068" y="16717"/>
                  <a:pt x="16896" y="17446"/>
                  <a:pt x="17809" y="17939"/>
                </a:cubicBezTo>
                <a:cubicBezTo>
                  <a:pt x="18966" y="18567"/>
                  <a:pt x="20080" y="18882"/>
                  <a:pt x="21167" y="18882"/>
                </a:cubicBezTo>
                <a:cubicBezTo>
                  <a:pt x="21994" y="18882"/>
                  <a:pt x="22802" y="18702"/>
                  <a:pt x="23602" y="18339"/>
                </a:cubicBezTo>
                <a:cubicBezTo>
                  <a:pt x="24773" y="17818"/>
                  <a:pt x="25501" y="16925"/>
                  <a:pt x="25765" y="15689"/>
                </a:cubicBezTo>
                <a:cubicBezTo>
                  <a:pt x="26094" y="14169"/>
                  <a:pt x="25936" y="12626"/>
                  <a:pt x="25307" y="11097"/>
                </a:cubicBezTo>
                <a:cubicBezTo>
                  <a:pt x="25294" y="11055"/>
                  <a:pt x="25273" y="11012"/>
                  <a:pt x="25251" y="10976"/>
                </a:cubicBezTo>
                <a:cubicBezTo>
                  <a:pt x="25172" y="10833"/>
                  <a:pt x="25158" y="10784"/>
                  <a:pt x="25201" y="10725"/>
                </a:cubicBezTo>
                <a:cubicBezTo>
                  <a:pt x="25241" y="10679"/>
                  <a:pt x="25273" y="10657"/>
                  <a:pt x="25310" y="10657"/>
                </a:cubicBezTo>
                <a:cubicBezTo>
                  <a:pt x="25358" y="10657"/>
                  <a:pt x="25415" y="10695"/>
                  <a:pt x="25508" y="10768"/>
                </a:cubicBezTo>
                <a:cubicBezTo>
                  <a:pt x="25537" y="10791"/>
                  <a:pt x="25564" y="10811"/>
                  <a:pt x="25594" y="10833"/>
                </a:cubicBezTo>
                <a:cubicBezTo>
                  <a:pt x="26721" y="11605"/>
                  <a:pt x="28108" y="12097"/>
                  <a:pt x="29614" y="12268"/>
                </a:cubicBezTo>
                <a:cubicBezTo>
                  <a:pt x="29830" y="12280"/>
                  <a:pt x="30035" y="12288"/>
                  <a:pt x="30233" y="12288"/>
                </a:cubicBezTo>
                <a:cubicBezTo>
                  <a:pt x="30742" y="12288"/>
                  <a:pt x="31198" y="12237"/>
                  <a:pt x="31635" y="12083"/>
                </a:cubicBezTo>
                <a:cubicBezTo>
                  <a:pt x="32278" y="11862"/>
                  <a:pt x="33148" y="11447"/>
                  <a:pt x="33320" y="10398"/>
                </a:cubicBezTo>
                <a:cubicBezTo>
                  <a:pt x="33464" y="9512"/>
                  <a:pt x="33121" y="8727"/>
                  <a:pt x="32363" y="8184"/>
                </a:cubicBezTo>
                <a:cubicBezTo>
                  <a:pt x="31645" y="7670"/>
                  <a:pt x="30739" y="7146"/>
                  <a:pt x="29681" y="7146"/>
                </a:cubicBezTo>
                <a:cubicBezTo>
                  <a:pt x="29267" y="7146"/>
                  <a:pt x="28830" y="7226"/>
                  <a:pt x="28372" y="7419"/>
                </a:cubicBezTo>
                <a:cubicBezTo>
                  <a:pt x="28300" y="7452"/>
                  <a:pt x="28211" y="7482"/>
                  <a:pt x="28135" y="7482"/>
                </a:cubicBezTo>
                <a:cubicBezTo>
                  <a:pt x="28097" y="7482"/>
                  <a:pt x="28062" y="7474"/>
                  <a:pt x="28036" y="7455"/>
                </a:cubicBezTo>
                <a:cubicBezTo>
                  <a:pt x="27972" y="7413"/>
                  <a:pt x="27936" y="7291"/>
                  <a:pt x="27943" y="7106"/>
                </a:cubicBezTo>
                <a:cubicBezTo>
                  <a:pt x="27950" y="6005"/>
                  <a:pt x="27601" y="4984"/>
                  <a:pt x="27265" y="3998"/>
                </a:cubicBezTo>
                <a:cubicBezTo>
                  <a:pt x="27073" y="3448"/>
                  <a:pt x="26757" y="2963"/>
                  <a:pt x="26336" y="2557"/>
                </a:cubicBezTo>
                <a:cubicBezTo>
                  <a:pt x="25825" y="2066"/>
                  <a:pt x="25282" y="1819"/>
                  <a:pt x="24712" y="1819"/>
                </a:cubicBezTo>
                <a:cubicBezTo>
                  <a:pt x="24278" y="1819"/>
                  <a:pt x="23829" y="1962"/>
                  <a:pt x="23366" y="2249"/>
                </a:cubicBezTo>
                <a:cubicBezTo>
                  <a:pt x="22779" y="2614"/>
                  <a:pt x="22294" y="3106"/>
                  <a:pt x="21888" y="3771"/>
                </a:cubicBezTo>
                <a:cubicBezTo>
                  <a:pt x="21823" y="3870"/>
                  <a:pt x="21766" y="3978"/>
                  <a:pt x="21708" y="4077"/>
                </a:cubicBezTo>
                <a:cubicBezTo>
                  <a:pt x="21631" y="4220"/>
                  <a:pt x="21552" y="4364"/>
                  <a:pt x="21467" y="4492"/>
                </a:cubicBezTo>
                <a:cubicBezTo>
                  <a:pt x="21353" y="4652"/>
                  <a:pt x="21251" y="4744"/>
                  <a:pt x="21175" y="4744"/>
                </a:cubicBezTo>
                <a:cubicBezTo>
                  <a:pt x="21170" y="4744"/>
                  <a:pt x="21165" y="4743"/>
                  <a:pt x="21160" y="4742"/>
                </a:cubicBezTo>
                <a:cubicBezTo>
                  <a:pt x="21081" y="4734"/>
                  <a:pt x="21002" y="4621"/>
                  <a:pt x="20937" y="4427"/>
                </a:cubicBezTo>
                <a:cubicBezTo>
                  <a:pt x="20716" y="3791"/>
                  <a:pt x="20452" y="3056"/>
                  <a:pt x="20059" y="2386"/>
                </a:cubicBezTo>
                <a:cubicBezTo>
                  <a:pt x="19681" y="1743"/>
                  <a:pt x="19216" y="1021"/>
                  <a:pt x="18418" y="593"/>
                </a:cubicBezTo>
                <a:cubicBezTo>
                  <a:pt x="17686" y="199"/>
                  <a:pt x="16872" y="1"/>
                  <a:pt x="16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4" name="Google Shape;324;p11"/>
          <p:cNvGrpSpPr/>
          <p:nvPr/>
        </p:nvGrpSpPr>
        <p:grpSpPr>
          <a:xfrm>
            <a:off x="8423248" y="3204189"/>
            <a:ext cx="575563" cy="521482"/>
            <a:chOff x="3346266" y="1265304"/>
            <a:chExt cx="227307" cy="205965"/>
          </a:xfrm>
        </p:grpSpPr>
        <p:sp>
          <p:nvSpPr>
            <p:cNvPr id="325" name="Google Shape;325;p11"/>
            <p:cNvSpPr/>
            <p:nvPr/>
          </p:nvSpPr>
          <p:spPr>
            <a:xfrm>
              <a:off x="3453291" y="1265304"/>
              <a:ext cx="96540" cy="85505"/>
            </a:xfrm>
            <a:custGeom>
              <a:avLst/>
              <a:gdLst/>
              <a:ahLst/>
              <a:cxnLst/>
              <a:rect l="l" t="t" r="r" b="b"/>
              <a:pathLst>
                <a:path w="4908" h="4347" extrusionOk="0">
                  <a:moveTo>
                    <a:pt x="2812" y="0"/>
                  </a:moveTo>
                  <a:cubicBezTo>
                    <a:pt x="2073" y="0"/>
                    <a:pt x="1329" y="308"/>
                    <a:pt x="844" y="869"/>
                  </a:cubicBezTo>
                  <a:cubicBezTo>
                    <a:pt x="501" y="1261"/>
                    <a:pt x="287" y="1755"/>
                    <a:pt x="165" y="2262"/>
                  </a:cubicBezTo>
                  <a:cubicBezTo>
                    <a:pt x="1" y="2933"/>
                    <a:pt x="1" y="3697"/>
                    <a:pt x="422" y="4247"/>
                  </a:cubicBezTo>
                  <a:lnTo>
                    <a:pt x="1665" y="4346"/>
                  </a:lnTo>
                  <a:cubicBezTo>
                    <a:pt x="2765" y="4182"/>
                    <a:pt x="3787" y="3555"/>
                    <a:pt x="4429" y="2648"/>
                  </a:cubicBezTo>
                  <a:cubicBezTo>
                    <a:pt x="4700" y="2269"/>
                    <a:pt x="4908" y="1812"/>
                    <a:pt x="4836" y="1354"/>
                  </a:cubicBezTo>
                  <a:cubicBezTo>
                    <a:pt x="4757" y="855"/>
                    <a:pt x="4344" y="454"/>
                    <a:pt x="3886" y="240"/>
                  </a:cubicBezTo>
                  <a:cubicBezTo>
                    <a:pt x="3552" y="78"/>
                    <a:pt x="3183" y="0"/>
                    <a:pt x="2812"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11"/>
            <p:cNvSpPr/>
            <p:nvPr/>
          </p:nvSpPr>
          <p:spPr>
            <a:xfrm>
              <a:off x="3450360" y="1328858"/>
              <a:ext cx="123213" cy="97819"/>
            </a:xfrm>
            <a:custGeom>
              <a:avLst/>
              <a:gdLst/>
              <a:ahLst/>
              <a:cxnLst/>
              <a:rect l="l" t="t" r="r" b="b"/>
              <a:pathLst>
                <a:path w="6264" h="4973" extrusionOk="0">
                  <a:moveTo>
                    <a:pt x="3721" y="0"/>
                  </a:moveTo>
                  <a:cubicBezTo>
                    <a:pt x="2660" y="0"/>
                    <a:pt x="1594" y="482"/>
                    <a:pt x="921" y="1309"/>
                  </a:cubicBezTo>
                  <a:lnTo>
                    <a:pt x="1" y="2787"/>
                  </a:lnTo>
                  <a:cubicBezTo>
                    <a:pt x="201" y="3594"/>
                    <a:pt x="772" y="4308"/>
                    <a:pt x="1514" y="4672"/>
                  </a:cubicBezTo>
                  <a:cubicBezTo>
                    <a:pt x="1913" y="4871"/>
                    <a:pt x="2358" y="4972"/>
                    <a:pt x="2804" y="4972"/>
                  </a:cubicBezTo>
                  <a:cubicBezTo>
                    <a:pt x="3189" y="4972"/>
                    <a:pt x="3574" y="4896"/>
                    <a:pt x="3929" y="4744"/>
                  </a:cubicBezTo>
                  <a:cubicBezTo>
                    <a:pt x="4392" y="4536"/>
                    <a:pt x="4800" y="4216"/>
                    <a:pt x="5171" y="3858"/>
                  </a:cubicBezTo>
                  <a:cubicBezTo>
                    <a:pt x="5492" y="3537"/>
                    <a:pt x="5799" y="3188"/>
                    <a:pt x="5992" y="2773"/>
                  </a:cubicBezTo>
                  <a:cubicBezTo>
                    <a:pt x="6184" y="2358"/>
                    <a:pt x="6263" y="1880"/>
                    <a:pt x="6135" y="1438"/>
                  </a:cubicBezTo>
                  <a:cubicBezTo>
                    <a:pt x="5927" y="723"/>
                    <a:pt x="5214" y="259"/>
                    <a:pt x="4486" y="87"/>
                  </a:cubicBezTo>
                  <a:cubicBezTo>
                    <a:pt x="4235" y="29"/>
                    <a:pt x="3978" y="0"/>
                    <a:pt x="3721"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11"/>
            <p:cNvSpPr/>
            <p:nvPr/>
          </p:nvSpPr>
          <p:spPr>
            <a:xfrm>
              <a:off x="3372545" y="1368788"/>
              <a:ext cx="100160" cy="102481"/>
            </a:xfrm>
            <a:custGeom>
              <a:avLst/>
              <a:gdLst/>
              <a:ahLst/>
              <a:cxnLst/>
              <a:rect l="l" t="t" r="r" b="b"/>
              <a:pathLst>
                <a:path w="5092" h="5210" extrusionOk="0">
                  <a:moveTo>
                    <a:pt x="2306" y="1"/>
                  </a:moveTo>
                  <a:cubicBezTo>
                    <a:pt x="1564" y="271"/>
                    <a:pt x="892" y="779"/>
                    <a:pt x="500" y="1464"/>
                  </a:cubicBezTo>
                  <a:cubicBezTo>
                    <a:pt x="100" y="2150"/>
                    <a:pt x="1" y="3014"/>
                    <a:pt x="279" y="3756"/>
                  </a:cubicBezTo>
                  <a:cubicBezTo>
                    <a:pt x="565" y="4491"/>
                    <a:pt x="1250" y="5084"/>
                    <a:pt x="2035" y="5192"/>
                  </a:cubicBezTo>
                  <a:cubicBezTo>
                    <a:pt x="2124" y="5204"/>
                    <a:pt x="2212" y="5209"/>
                    <a:pt x="2301" y="5209"/>
                  </a:cubicBezTo>
                  <a:cubicBezTo>
                    <a:pt x="3026" y="5209"/>
                    <a:pt x="3739" y="4833"/>
                    <a:pt x="4250" y="4292"/>
                  </a:cubicBezTo>
                  <a:cubicBezTo>
                    <a:pt x="4748" y="3756"/>
                    <a:pt x="5091" y="3043"/>
                    <a:pt x="5091" y="2306"/>
                  </a:cubicBezTo>
                  <a:cubicBezTo>
                    <a:pt x="5084" y="1564"/>
                    <a:pt x="4714" y="822"/>
                    <a:pt x="4078" y="450"/>
                  </a:cubicBezTo>
                  <a:lnTo>
                    <a:pt x="2306" y="1"/>
                  </a:ln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11"/>
            <p:cNvSpPr/>
            <p:nvPr/>
          </p:nvSpPr>
          <p:spPr>
            <a:xfrm>
              <a:off x="3346266" y="1329369"/>
              <a:ext cx="93728" cy="73999"/>
            </a:xfrm>
            <a:custGeom>
              <a:avLst/>
              <a:gdLst/>
              <a:ahLst/>
              <a:cxnLst/>
              <a:rect l="l" t="t" r="r" b="b"/>
              <a:pathLst>
                <a:path w="4765" h="3762" extrusionOk="0">
                  <a:moveTo>
                    <a:pt x="2979" y="0"/>
                  </a:moveTo>
                  <a:cubicBezTo>
                    <a:pt x="2770" y="0"/>
                    <a:pt x="2560" y="25"/>
                    <a:pt x="2357" y="68"/>
                  </a:cubicBezTo>
                  <a:cubicBezTo>
                    <a:pt x="1858" y="176"/>
                    <a:pt x="1380" y="397"/>
                    <a:pt x="965" y="704"/>
                  </a:cubicBezTo>
                  <a:cubicBezTo>
                    <a:pt x="643" y="954"/>
                    <a:pt x="352" y="1261"/>
                    <a:pt x="194" y="1633"/>
                  </a:cubicBezTo>
                  <a:cubicBezTo>
                    <a:pt x="29" y="2012"/>
                    <a:pt x="0" y="2454"/>
                    <a:pt x="172" y="2819"/>
                  </a:cubicBezTo>
                  <a:cubicBezTo>
                    <a:pt x="372" y="3232"/>
                    <a:pt x="787" y="3504"/>
                    <a:pt x="1222" y="3640"/>
                  </a:cubicBezTo>
                  <a:cubicBezTo>
                    <a:pt x="1491" y="3724"/>
                    <a:pt x="1770" y="3762"/>
                    <a:pt x="2051" y="3762"/>
                  </a:cubicBezTo>
                  <a:cubicBezTo>
                    <a:pt x="2464" y="3762"/>
                    <a:pt x="2880" y="3679"/>
                    <a:pt x="3272" y="3539"/>
                  </a:cubicBezTo>
                  <a:cubicBezTo>
                    <a:pt x="3850" y="3333"/>
                    <a:pt x="4429" y="2954"/>
                    <a:pt x="4600" y="2361"/>
                  </a:cubicBezTo>
                  <a:lnTo>
                    <a:pt x="4765" y="1105"/>
                  </a:lnTo>
                  <a:cubicBezTo>
                    <a:pt x="4607" y="654"/>
                    <a:pt x="4221" y="305"/>
                    <a:pt x="3771" y="133"/>
                  </a:cubicBezTo>
                  <a:cubicBezTo>
                    <a:pt x="3518" y="41"/>
                    <a:pt x="3249" y="0"/>
                    <a:pt x="2979"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11"/>
            <p:cNvSpPr/>
            <p:nvPr/>
          </p:nvSpPr>
          <p:spPr>
            <a:xfrm>
              <a:off x="3382361" y="1274962"/>
              <a:ext cx="105943" cy="90659"/>
            </a:xfrm>
            <a:custGeom>
              <a:avLst/>
              <a:gdLst/>
              <a:ahLst/>
              <a:cxnLst/>
              <a:rect l="l" t="t" r="r" b="b"/>
              <a:pathLst>
                <a:path w="5386" h="4609" extrusionOk="0">
                  <a:moveTo>
                    <a:pt x="3027" y="0"/>
                  </a:moveTo>
                  <a:cubicBezTo>
                    <a:pt x="2544" y="0"/>
                    <a:pt x="2062" y="114"/>
                    <a:pt x="1636" y="342"/>
                  </a:cubicBezTo>
                  <a:cubicBezTo>
                    <a:pt x="923" y="714"/>
                    <a:pt x="373" y="1377"/>
                    <a:pt x="152" y="2148"/>
                  </a:cubicBezTo>
                  <a:cubicBezTo>
                    <a:pt x="37" y="2514"/>
                    <a:pt x="1" y="2913"/>
                    <a:pt x="116" y="3278"/>
                  </a:cubicBezTo>
                  <a:cubicBezTo>
                    <a:pt x="301" y="3898"/>
                    <a:pt x="887" y="4334"/>
                    <a:pt x="1507" y="4498"/>
                  </a:cubicBezTo>
                  <a:cubicBezTo>
                    <a:pt x="1795" y="4578"/>
                    <a:pt x="2092" y="4608"/>
                    <a:pt x="2391" y="4608"/>
                  </a:cubicBezTo>
                  <a:cubicBezTo>
                    <a:pt x="2738" y="4608"/>
                    <a:pt x="3087" y="4567"/>
                    <a:pt x="3429" y="4514"/>
                  </a:cubicBezTo>
                  <a:lnTo>
                    <a:pt x="4836" y="3071"/>
                  </a:lnTo>
                  <a:cubicBezTo>
                    <a:pt x="5122" y="2442"/>
                    <a:pt x="5386" y="1720"/>
                    <a:pt x="5115" y="1086"/>
                  </a:cubicBezTo>
                  <a:cubicBezTo>
                    <a:pt x="4914" y="621"/>
                    <a:pt x="4450" y="315"/>
                    <a:pt x="3972" y="150"/>
                  </a:cubicBezTo>
                  <a:cubicBezTo>
                    <a:pt x="3667" y="50"/>
                    <a:pt x="3347" y="0"/>
                    <a:pt x="3027"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11"/>
            <p:cNvSpPr/>
            <p:nvPr/>
          </p:nvSpPr>
          <p:spPr>
            <a:xfrm>
              <a:off x="3470148" y="1346167"/>
              <a:ext cx="72091" cy="10681"/>
            </a:xfrm>
            <a:custGeom>
              <a:avLst/>
              <a:gdLst/>
              <a:ahLst/>
              <a:cxnLst/>
              <a:rect l="l" t="t" r="r" b="b"/>
              <a:pathLst>
                <a:path w="3665" h="543" extrusionOk="0">
                  <a:moveTo>
                    <a:pt x="2380" y="1"/>
                  </a:moveTo>
                  <a:cubicBezTo>
                    <a:pt x="2314" y="1"/>
                    <a:pt x="2251" y="1"/>
                    <a:pt x="2186" y="8"/>
                  </a:cubicBezTo>
                  <a:cubicBezTo>
                    <a:pt x="1951" y="8"/>
                    <a:pt x="1715" y="21"/>
                    <a:pt x="1480" y="57"/>
                  </a:cubicBezTo>
                  <a:cubicBezTo>
                    <a:pt x="1243" y="86"/>
                    <a:pt x="1015" y="129"/>
                    <a:pt x="787" y="186"/>
                  </a:cubicBezTo>
                  <a:cubicBezTo>
                    <a:pt x="551" y="251"/>
                    <a:pt x="330" y="328"/>
                    <a:pt x="109" y="422"/>
                  </a:cubicBezTo>
                  <a:cubicBezTo>
                    <a:pt x="80" y="436"/>
                    <a:pt x="52" y="450"/>
                    <a:pt x="23" y="465"/>
                  </a:cubicBezTo>
                  <a:cubicBezTo>
                    <a:pt x="1" y="472"/>
                    <a:pt x="1" y="499"/>
                    <a:pt x="9" y="522"/>
                  </a:cubicBezTo>
                  <a:cubicBezTo>
                    <a:pt x="16" y="535"/>
                    <a:pt x="30" y="542"/>
                    <a:pt x="44" y="542"/>
                  </a:cubicBezTo>
                  <a:cubicBezTo>
                    <a:pt x="52" y="542"/>
                    <a:pt x="59" y="535"/>
                    <a:pt x="66" y="535"/>
                  </a:cubicBezTo>
                  <a:cubicBezTo>
                    <a:pt x="280" y="436"/>
                    <a:pt x="501" y="357"/>
                    <a:pt x="729" y="294"/>
                  </a:cubicBezTo>
                  <a:cubicBezTo>
                    <a:pt x="959" y="229"/>
                    <a:pt x="1187" y="179"/>
                    <a:pt x="1415" y="150"/>
                  </a:cubicBezTo>
                  <a:cubicBezTo>
                    <a:pt x="1644" y="114"/>
                    <a:pt x="1872" y="100"/>
                    <a:pt x="2109" y="93"/>
                  </a:cubicBezTo>
                  <a:cubicBezTo>
                    <a:pt x="2194" y="86"/>
                    <a:pt x="2287" y="86"/>
                    <a:pt x="2380" y="86"/>
                  </a:cubicBezTo>
                  <a:cubicBezTo>
                    <a:pt x="2522" y="86"/>
                    <a:pt x="2673" y="93"/>
                    <a:pt x="2815" y="100"/>
                  </a:cubicBezTo>
                  <a:cubicBezTo>
                    <a:pt x="3058" y="107"/>
                    <a:pt x="3293" y="122"/>
                    <a:pt x="3536" y="143"/>
                  </a:cubicBezTo>
                  <a:cubicBezTo>
                    <a:pt x="3566" y="150"/>
                    <a:pt x="3593" y="150"/>
                    <a:pt x="3622" y="150"/>
                  </a:cubicBezTo>
                  <a:lnTo>
                    <a:pt x="3629" y="150"/>
                  </a:lnTo>
                  <a:cubicBezTo>
                    <a:pt x="3651" y="150"/>
                    <a:pt x="3665" y="129"/>
                    <a:pt x="3665" y="107"/>
                  </a:cubicBezTo>
                  <a:cubicBezTo>
                    <a:pt x="3665" y="86"/>
                    <a:pt x="3651" y="71"/>
                    <a:pt x="3622" y="64"/>
                  </a:cubicBezTo>
                  <a:cubicBezTo>
                    <a:pt x="3379" y="44"/>
                    <a:pt x="3144" y="28"/>
                    <a:pt x="2901" y="14"/>
                  </a:cubicBezTo>
                  <a:cubicBezTo>
                    <a:pt x="2722" y="8"/>
                    <a:pt x="2551" y="1"/>
                    <a:pt x="238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11"/>
            <p:cNvSpPr/>
            <p:nvPr/>
          </p:nvSpPr>
          <p:spPr>
            <a:xfrm>
              <a:off x="3468909" y="1368080"/>
              <a:ext cx="53955" cy="12943"/>
            </a:xfrm>
            <a:custGeom>
              <a:avLst/>
              <a:gdLst/>
              <a:ahLst/>
              <a:cxnLst/>
              <a:rect l="l" t="t" r="r" b="b"/>
              <a:pathLst>
                <a:path w="2743" h="658" extrusionOk="0">
                  <a:moveTo>
                    <a:pt x="50" y="1"/>
                  </a:moveTo>
                  <a:cubicBezTo>
                    <a:pt x="21" y="1"/>
                    <a:pt x="0" y="21"/>
                    <a:pt x="7" y="44"/>
                  </a:cubicBezTo>
                  <a:cubicBezTo>
                    <a:pt x="7" y="64"/>
                    <a:pt x="21" y="86"/>
                    <a:pt x="50" y="86"/>
                  </a:cubicBezTo>
                  <a:cubicBezTo>
                    <a:pt x="221" y="86"/>
                    <a:pt x="400" y="100"/>
                    <a:pt x="578" y="114"/>
                  </a:cubicBezTo>
                  <a:cubicBezTo>
                    <a:pt x="758" y="136"/>
                    <a:pt x="921" y="157"/>
                    <a:pt x="1092" y="186"/>
                  </a:cubicBezTo>
                  <a:cubicBezTo>
                    <a:pt x="1272" y="215"/>
                    <a:pt x="1443" y="251"/>
                    <a:pt x="1615" y="294"/>
                  </a:cubicBezTo>
                  <a:cubicBezTo>
                    <a:pt x="1786" y="343"/>
                    <a:pt x="1958" y="386"/>
                    <a:pt x="2120" y="443"/>
                  </a:cubicBezTo>
                  <a:cubicBezTo>
                    <a:pt x="2292" y="499"/>
                    <a:pt x="2456" y="565"/>
                    <a:pt x="2621" y="628"/>
                  </a:cubicBezTo>
                  <a:cubicBezTo>
                    <a:pt x="2635" y="637"/>
                    <a:pt x="2657" y="650"/>
                    <a:pt x="2677" y="657"/>
                  </a:cubicBezTo>
                  <a:lnTo>
                    <a:pt x="2700" y="657"/>
                  </a:lnTo>
                  <a:cubicBezTo>
                    <a:pt x="2713" y="657"/>
                    <a:pt x="2729" y="657"/>
                    <a:pt x="2736" y="643"/>
                  </a:cubicBezTo>
                  <a:cubicBezTo>
                    <a:pt x="2742" y="621"/>
                    <a:pt x="2742" y="594"/>
                    <a:pt x="2720" y="578"/>
                  </a:cubicBezTo>
                  <a:cubicBezTo>
                    <a:pt x="2549" y="508"/>
                    <a:pt x="2386" y="443"/>
                    <a:pt x="2215" y="386"/>
                  </a:cubicBezTo>
                  <a:cubicBezTo>
                    <a:pt x="2050" y="328"/>
                    <a:pt x="1879" y="278"/>
                    <a:pt x="1707" y="229"/>
                  </a:cubicBezTo>
                  <a:cubicBezTo>
                    <a:pt x="1529" y="186"/>
                    <a:pt x="1358" y="150"/>
                    <a:pt x="1186" y="114"/>
                  </a:cubicBezTo>
                  <a:cubicBezTo>
                    <a:pt x="1006" y="86"/>
                    <a:pt x="828" y="57"/>
                    <a:pt x="650" y="37"/>
                  </a:cubicBezTo>
                  <a:cubicBezTo>
                    <a:pt x="472" y="21"/>
                    <a:pt x="293" y="8"/>
                    <a:pt x="115"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11"/>
            <p:cNvSpPr/>
            <p:nvPr/>
          </p:nvSpPr>
          <p:spPr>
            <a:xfrm>
              <a:off x="3461178" y="1370302"/>
              <a:ext cx="31216" cy="36567"/>
            </a:xfrm>
            <a:custGeom>
              <a:avLst/>
              <a:gdLst/>
              <a:ahLst/>
              <a:cxnLst/>
              <a:rect l="l" t="t" r="r" b="b"/>
              <a:pathLst>
                <a:path w="1587" h="1859" extrusionOk="0">
                  <a:moveTo>
                    <a:pt x="50" y="1"/>
                  </a:moveTo>
                  <a:cubicBezTo>
                    <a:pt x="37" y="1"/>
                    <a:pt x="28" y="9"/>
                    <a:pt x="21" y="16"/>
                  </a:cubicBezTo>
                  <a:cubicBezTo>
                    <a:pt x="1" y="37"/>
                    <a:pt x="1" y="59"/>
                    <a:pt x="21" y="80"/>
                  </a:cubicBezTo>
                  <a:cubicBezTo>
                    <a:pt x="114" y="194"/>
                    <a:pt x="215" y="309"/>
                    <a:pt x="308" y="422"/>
                  </a:cubicBezTo>
                  <a:cubicBezTo>
                    <a:pt x="407" y="537"/>
                    <a:pt x="500" y="652"/>
                    <a:pt x="601" y="765"/>
                  </a:cubicBezTo>
                  <a:cubicBezTo>
                    <a:pt x="693" y="880"/>
                    <a:pt x="793" y="995"/>
                    <a:pt x="885" y="1115"/>
                  </a:cubicBezTo>
                  <a:cubicBezTo>
                    <a:pt x="986" y="1230"/>
                    <a:pt x="1079" y="1345"/>
                    <a:pt x="1178" y="1458"/>
                  </a:cubicBezTo>
                  <a:cubicBezTo>
                    <a:pt x="1279" y="1572"/>
                    <a:pt x="1372" y="1687"/>
                    <a:pt x="1471" y="1800"/>
                  </a:cubicBezTo>
                  <a:cubicBezTo>
                    <a:pt x="1478" y="1816"/>
                    <a:pt x="1494" y="1830"/>
                    <a:pt x="1507" y="1843"/>
                  </a:cubicBezTo>
                  <a:cubicBezTo>
                    <a:pt x="1514" y="1852"/>
                    <a:pt x="1521" y="1859"/>
                    <a:pt x="1536" y="1859"/>
                  </a:cubicBezTo>
                  <a:cubicBezTo>
                    <a:pt x="1543" y="1859"/>
                    <a:pt x="1557" y="1852"/>
                    <a:pt x="1564" y="1843"/>
                  </a:cubicBezTo>
                  <a:cubicBezTo>
                    <a:pt x="1586" y="1823"/>
                    <a:pt x="1579" y="1800"/>
                    <a:pt x="1564" y="1787"/>
                  </a:cubicBezTo>
                  <a:cubicBezTo>
                    <a:pt x="1471" y="1665"/>
                    <a:pt x="1372" y="1552"/>
                    <a:pt x="1271" y="1437"/>
                  </a:cubicBezTo>
                  <a:cubicBezTo>
                    <a:pt x="1178" y="1322"/>
                    <a:pt x="1079" y="1209"/>
                    <a:pt x="986" y="1094"/>
                  </a:cubicBezTo>
                  <a:cubicBezTo>
                    <a:pt x="885" y="979"/>
                    <a:pt x="793" y="866"/>
                    <a:pt x="693" y="752"/>
                  </a:cubicBezTo>
                  <a:cubicBezTo>
                    <a:pt x="601" y="637"/>
                    <a:pt x="500" y="515"/>
                    <a:pt x="407" y="402"/>
                  </a:cubicBezTo>
                  <a:cubicBezTo>
                    <a:pt x="308" y="287"/>
                    <a:pt x="215" y="172"/>
                    <a:pt x="114" y="59"/>
                  </a:cubicBezTo>
                  <a:cubicBezTo>
                    <a:pt x="100" y="44"/>
                    <a:pt x="93" y="30"/>
                    <a:pt x="80" y="16"/>
                  </a:cubicBezTo>
                  <a:cubicBezTo>
                    <a:pt x="71" y="9"/>
                    <a:pt x="57"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11"/>
            <p:cNvSpPr/>
            <p:nvPr/>
          </p:nvSpPr>
          <p:spPr>
            <a:xfrm>
              <a:off x="3424100" y="1372840"/>
              <a:ext cx="10838" cy="6766"/>
            </a:xfrm>
            <a:custGeom>
              <a:avLst/>
              <a:gdLst/>
              <a:ahLst/>
              <a:cxnLst/>
              <a:rect l="l" t="t" r="r" b="b"/>
              <a:pathLst>
                <a:path w="551" h="344" extrusionOk="0">
                  <a:moveTo>
                    <a:pt x="479" y="0"/>
                  </a:moveTo>
                  <a:cubicBezTo>
                    <a:pt x="307" y="101"/>
                    <a:pt x="150" y="215"/>
                    <a:pt x="1" y="343"/>
                  </a:cubicBezTo>
                  <a:cubicBezTo>
                    <a:pt x="100" y="300"/>
                    <a:pt x="199" y="251"/>
                    <a:pt x="300" y="201"/>
                  </a:cubicBezTo>
                  <a:cubicBezTo>
                    <a:pt x="307" y="194"/>
                    <a:pt x="314" y="194"/>
                    <a:pt x="321" y="194"/>
                  </a:cubicBezTo>
                  <a:lnTo>
                    <a:pt x="336" y="194"/>
                  </a:lnTo>
                  <a:cubicBezTo>
                    <a:pt x="371" y="165"/>
                    <a:pt x="422" y="137"/>
                    <a:pt x="465" y="115"/>
                  </a:cubicBezTo>
                  <a:cubicBezTo>
                    <a:pt x="479" y="101"/>
                    <a:pt x="499" y="86"/>
                    <a:pt x="522" y="79"/>
                  </a:cubicBezTo>
                  <a:cubicBezTo>
                    <a:pt x="542" y="65"/>
                    <a:pt x="551" y="36"/>
                    <a:pt x="535" y="23"/>
                  </a:cubicBezTo>
                  <a:cubicBezTo>
                    <a:pt x="528" y="9"/>
                    <a:pt x="515" y="0"/>
                    <a:pt x="499"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11"/>
            <p:cNvSpPr/>
            <p:nvPr/>
          </p:nvSpPr>
          <p:spPr>
            <a:xfrm>
              <a:off x="3396700" y="1398962"/>
              <a:ext cx="13926" cy="25040"/>
            </a:xfrm>
            <a:custGeom>
              <a:avLst/>
              <a:gdLst/>
              <a:ahLst/>
              <a:cxnLst/>
              <a:rect l="l" t="t" r="r" b="b"/>
              <a:pathLst>
                <a:path w="708" h="1273" extrusionOk="0">
                  <a:moveTo>
                    <a:pt x="708" y="1"/>
                  </a:moveTo>
                  <a:lnTo>
                    <a:pt x="708" y="1"/>
                  </a:lnTo>
                  <a:cubicBezTo>
                    <a:pt x="665" y="16"/>
                    <a:pt x="622" y="30"/>
                    <a:pt x="586" y="43"/>
                  </a:cubicBezTo>
                  <a:cubicBezTo>
                    <a:pt x="487" y="201"/>
                    <a:pt x="401" y="366"/>
                    <a:pt x="322" y="537"/>
                  </a:cubicBezTo>
                  <a:cubicBezTo>
                    <a:pt x="221" y="729"/>
                    <a:pt x="136" y="930"/>
                    <a:pt x="43" y="1137"/>
                  </a:cubicBezTo>
                  <a:cubicBezTo>
                    <a:pt x="29" y="1157"/>
                    <a:pt x="22" y="1187"/>
                    <a:pt x="7" y="1209"/>
                  </a:cubicBezTo>
                  <a:cubicBezTo>
                    <a:pt x="0" y="1229"/>
                    <a:pt x="0" y="1259"/>
                    <a:pt x="22" y="1265"/>
                  </a:cubicBezTo>
                  <a:cubicBezTo>
                    <a:pt x="29" y="1272"/>
                    <a:pt x="36" y="1272"/>
                    <a:pt x="43" y="1272"/>
                  </a:cubicBezTo>
                  <a:cubicBezTo>
                    <a:pt x="65" y="1272"/>
                    <a:pt x="79" y="1265"/>
                    <a:pt x="86" y="1252"/>
                  </a:cubicBezTo>
                  <a:cubicBezTo>
                    <a:pt x="172" y="1051"/>
                    <a:pt x="264" y="851"/>
                    <a:pt x="358" y="652"/>
                  </a:cubicBezTo>
                  <a:cubicBezTo>
                    <a:pt x="458" y="458"/>
                    <a:pt x="557" y="258"/>
                    <a:pt x="665" y="73"/>
                  </a:cubicBezTo>
                  <a:cubicBezTo>
                    <a:pt x="679" y="43"/>
                    <a:pt x="693" y="23"/>
                    <a:pt x="708"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11"/>
            <p:cNvSpPr/>
            <p:nvPr/>
          </p:nvSpPr>
          <p:spPr>
            <a:xfrm>
              <a:off x="3408227" y="1381003"/>
              <a:ext cx="16877" cy="18824"/>
            </a:xfrm>
            <a:custGeom>
              <a:avLst/>
              <a:gdLst/>
              <a:ahLst/>
              <a:cxnLst/>
              <a:rect l="l" t="t" r="r" b="b"/>
              <a:pathLst>
                <a:path w="858" h="957" extrusionOk="0">
                  <a:moveTo>
                    <a:pt x="857" y="0"/>
                  </a:moveTo>
                  <a:lnTo>
                    <a:pt x="857" y="0"/>
                  </a:lnTo>
                  <a:cubicBezTo>
                    <a:pt x="778" y="43"/>
                    <a:pt x="700" y="79"/>
                    <a:pt x="621" y="115"/>
                  </a:cubicBezTo>
                  <a:lnTo>
                    <a:pt x="614" y="115"/>
                  </a:lnTo>
                  <a:cubicBezTo>
                    <a:pt x="544" y="194"/>
                    <a:pt x="472" y="279"/>
                    <a:pt x="406" y="357"/>
                  </a:cubicBezTo>
                  <a:cubicBezTo>
                    <a:pt x="271" y="521"/>
                    <a:pt x="158" y="686"/>
                    <a:pt x="50" y="864"/>
                  </a:cubicBezTo>
                  <a:cubicBezTo>
                    <a:pt x="36" y="893"/>
                    <a:pt x="14" y="929"/>
                    <a:pt x="0" y="956"/>
                  </a:cubicBezTo>
                  <a:cubicBezTo>
                    <a:pt x="36" y="943"/>
                    <a:pt x="79" y="929"/>
                    <a:pt x="122" y="914"/>
                  </a:cubicBezTo>
                  <a:cubicBezTo>
                    <a:pt x="165" y="843"/>
                    <a:pt x="208" y="778"/>
                    <a:pt x="251" y="708"/>
                  </a:cubicBezTo>
                  <a:cubicBezTo>
                    <a:pt x="278" y="672"/>
                    <a:pt x="307" y="629"/>
                    <a:pt x="336" y="593"/>
                  </a:cubicBezTo>
                  <a:cubicBezTo>
                    <a:pt x="350" y="571"/>
                    <a:pt x="364" y="550"/>
                    <a:pt x="379" y="528"/>
                  </a:cubicBezTo>
                  <a:cubicBezTo>
                    <a:pt x="386" y="521"/>
                    <a:pt x="393" y="514"/>
                    <a:pt x="400" y="501"/>
                  </a:cubicBezTo>
                  <a:cubicBezTo>
                    <a:pt x="400" y="501"/>
                    <a:pt x="406" y="494"/>
                    <a:pt x="406" y="485"/>
                  </a:cubicBezTo>
                  <a:cubicBezTo>
                    <a:pt x="415" y="485"/>
                    <a:pt x="415" y="485"/>
                    <a:pt x="415" y="478"/>
                  </a:cubicBezTo>
                  <a:lnTo>
                    <a:pt x="422" y="478"/>
                  </a:lnTo>
                  <a:cubicBezTo>
                    <a:pt x="535" y="322"/>
                    <a:pt x="672" y="178"/>
                    <a:pt x="808" y="43"/>
                  </a:cubicBezTo>
                  <a:cubicBezTo>
                    <a:pt x="828" y="29"/>
                    <a:pt x="844" y="14"/>
                    <a:pt x="857"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11"/>
            <p:cNvSpPr/>
            <p:nvPr/>
          </p:nvSpPr>
          <p:spPr>
            <a:xfrm>
              <a:off x="3422409" y="1380019"/>
              <a:ext cx="20260" cy="47346"/>
            </a:xfrm>
            <a:custGeom>
              <a:avLst/>
              <a:gdLst/>
              <a:ahLst/>
              <a:cxnLst/>
              <a:rect l="l" t="t" r="r" b="b"/>
              <a:pathLst>
                <a:path w="1030" h="2407" extrusionOk="0">
                  <a:moveTo>
                    <a:pt x="971" y="0"/>
                  </a:moveTo>
                  <a:cubicBezTo>
                    <a:pt x="964" y="0"/>
                    <a:pt x="957" y="0"/>
                    <a:pt x="950" y="7"/>
                  </a:cubicBezTo>
                  <a:cubicBezTo>
                    <a:pt x="829" y="93"/>
                    <a:pt x="729" y="215"/>
                    <a:pt x="650" y="343"/>
                  </a:cubicBezTo>
                  <a:cubicBezTo>
                    <a:pt x="565" y="472"/>
                    <a:pt x="508" y="614"/>
                    <a:pt x="450" y="749"/>
                  </a:cubicBezTo>
                  <a:cubicBezTo>
                    <a:pt x="386" y="914"/>
                    <a:pt x="328" y="1085"/>
                    <a:pt x="272" y="1250"/>
                  </a:cubicBezTo>
                  <a:cubicBezTo>
                    <a:pt x="215" y="1421"/>
                    <a:pt x="172" y="1593"/>
                    <a:pt x="129" y="1764"/>
                  </a:cubicBezTo>
                  <a:cubicBezTo>
                    <a:pt x="87" y="1935"/>
                    <a:pt x="44" y="2107"/>
                    <a:pt x="15" y="2285"/>
                  </a:cubicBezTo>
                  <a:cubicBezTo>
                    <a:pt x="8" y="2307"/>
                    <a:pt x="8" y="2328"/>
                    <a:pt x="1" y="2350"/>
                  </a:cubicBezTo>
                  <a:cubicBezTo>
                    <a:pt x="1" y="2371"/>
                    <a:pt x="8" y="2400"/>
                    <a:pt x="28" y="2400"/>
                  </a:cubicBezTo>
                  <a:cubicBezTo>
                    <a:pt x="37" y="2407"/>
                    <a:pt x="37" y="2407"/>
                    <a:pt x="44" y="2407"/>
                  </a:cubicBezTo>
                  <a:cubicBezTo>
                    <a:pt x="57" y="2407"/>
                    <a:pt x="80" y="2393"/>
                    <a:pt x="87" y="2371"/>
                  </a:cubicBezTo>
                  <a:cubicBezTo>
                    <a:pt x="114" y="2199"/>
                    <a:pt x="150" y="2028"/>
                    <a:pt x="193" y="1857"/>
                  </a:cubicBezTo>
                  <a:cubicBezTo>
                    <a:pt x="236" y="1685"/>
                    <a:pt x="278" y="1514"/>
                    <a:pt x="328" y="1342"/>
                  </a:cubicBezTo>
                  <a:cubicBezTo>
                    <a:pt x="386" y="1178"/>
                    <a:pt x="443" y="1006"/>
                    <a:pt x="508" y="844"/>
                  </a:cubicBezTo>
                  <a:cubicBezTo>
                    <a:pt x="522" y="808"/>
                    <a:pt x="536" y="772"/>
                    <a:pt x="551" y="736"/>
                  </a:cubicBezTo>
                  <a:cubicBezTo>
                    <a:pt x="551" y="729"/>
                    <a:pt x="558" y="722"/>
                    <a:pt x="558" y="715"/>
                  </a:cubicBezTo>
                  <a:cubicBezTo>
                    <a:pt x="558" y="707"/>
                    <a:pt x="565" y="707"/>
                    <a:pt x="565" y="700"/>
                  </a:cubicBezTo>
                  <a:lnTo>
                    <a:pt x="565" y="693"/>
                  </a:lnTo>
                  <a:cubicBezTo>
                    <a:pt x="572" y="672"/>
                    <a:pt x="578" y="657"/>
                    <a:pt x="585" y="643"/>
                  </a:cubicBezTo>
                  <a:cubicBezTo>
                    <a:pt x="621" y="571"/>
                    <a:pt x="650" y="508"/>
                    <a:pt x="686" y="443"/>
                  </a:cubicBezTo>
                  <a:cubicBezTo>
                    <a:pt x="707" y="407"/>
                    <a:pt x="729" y="379"/>
                    <a:pt x="750" y="350"/>
                  </a:cubicBezTo>
                  <a:cubicBezTo>
                    <a:pt x="757" y="329"/>
                    <a:pt x="765" y="314"/>
                    <a:pt x="779" y="300"/>
                  </a:cubicBezTo>
                  <a:cubicBezTo>
                    <a:pt x="786" y="293"/>
                    <a:pt x="786" y="287"/>
                    <a:pt x="793" y="278"/>
                  </a:cubicBezTo>
                  <a:lnTo>
                    <a:pt x="799" y="271"/>
                  </a:lnTo>
                  <a:lnTo>
                    <a:pt x="808" y="264"/>
                  </a:lnTo>
                  <a:cubicBezTo>
                    <a:pt x="851" y="208"/>
                    <a:pt x="901" y="158"/>
                    <a:pt x="957" y="107"/>
                  </a:cubicBezTo>
                  <a:cubicBezTo>
                    <a:pt x="964" y="107"/>
                    <a:pt x="964" y="100"/>
                    <a:pt x="971" y="100"/>
                  </a:cubicBezTo>
                  <a:lnTo>
                    <a:pt x="979" y="93"/>
                  </a:lnTo>
                  <a:lnTo>
                    <a:pt x="986" y="86"/>
                  </a:lnTo>
                  <a:lnTo>
                    <a:pt x="993" y="79"/>
                  </a:lnTo>
                  <a:cubicBezTo>
                    <a:pt x="1014" y="64"/>
                    <a:pt x="1029" y="43"/>
                    <a:pt x="1014" y="21"/>
                  </a:cubicBezTo>
                  <a:cubicBezTo>
                    <a:pt x="1007" y="7"/>
                    <a:pt x="986" y="0"/>
                    <a:pt x="971"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11"/>
            <p:cNvSpPr/>
            <p:nvPr/>
          </p:nvSpPr>
          <p:spPr>
            <a:xfrm>
              <a:off x="3449081" y="1381711"/>
              <a:ext cx="5508" cy="34127"/>
            </a:xfrm>
            <a:custGeom>
              <a:avLst/>
              <a:gdLst/>
              <a:ahLst/>
              <a:cxnLst/>
              <a:rect l="l" t="t" r="r" b="b"/>
              <a:pathLst>
                <a:path w="280" h="1735" extrusionOk="0">
                  <a:moveTo>
                    <a:pt x="43" y="0"/>
                  </a:moveTo>
                  <a:cubicBezTo>
                    <a:pt x="43" y="0"/>
                    <a:pt x="37" y="0"/>
                    <a:pt x="37" y="7"/>
                  </a:cubicBezTo>
                  <a:cubicBezTo>
                    <a:pt x="16" y="14"/>
                    <a:pt x="1" y="36"/>
                    <a:pt x="9" y="57"/>
                  </a:cubicBezTo>
                  <a:cubicBezTo>
                    <a:pt x="30" y="165"/>
                    <a:pt x="52" y="271"/>
                    <a:pt x="66" y="372"/>
                  </a:cubicBezTo>
                  <a:cubicBezTo>
                    <a:pt x="86" y="478"/>
                    <a:pt x="102" y="586"/>
                    <a:pt x="122" y="693"/>
                  </a:cubicBezTo>
                  <a:lnTo>
                    <a:pt x="122" y="706"/>
                  </a:lnTo>
                  <a:lnTo>
                    <a:pt x="122" y="729"/>
                  </a:lnTo>
                  <a:cubicBezTo>
                    <a:pt x="122" y="742"/>
                    <a:pt x="129" y="749"/>
                    <a:pt x="129" y="765"/>
                  </a:cubicBezTo>
                  <a:cubicBezTo>
                    <a:pt x="129" y="792"/>
                    <a:pt x="138" y="821"/>
                    <a:pt x="138" y="850"/>
                  </a:cubicBezTo>
                  <a:cubicBezTo>
                    <a:pt x="144" y="900"/>
                    <a:pt x="151" y="956"/>
                    <a:pt x="158" y="1006"/>
                  </a:cubicBezTo>
                  <a:cubicBezTo>
                    <a:pt x="165" y="1114"/>
                    <a:pt x="172" y="1220"/>
                    <a:pt x="180" y="1328"/>
                  </a:cubicBezTo>
                  <a:cubicBezTo>
                    <a:pt x="187" y="1443"/>
                    <a:pt x="187" y="1549"/>
                    <a:pt x="194" y="1657"/>
                  </a:cubicBezTo>
                  <a:lnTo>
                    <a:pt x="194" y="1692"/>
                  </a:lnTo>
                  <a:cubicBezTo>
                    <a:pt x="194" y="1721"/>
                    <a:pt x="208" y="1735"/>
                    <a:pt x="230" y="1735"/>
                  </a:cubicBezTo>
                  <a:lnTo>
                    <a:pt x="237" y="1735"/>
                  </a:lnTo>
                  <a:cubicBezTo>
                    <a:pt x="258" y="1735"/>
                    <a:pt x="280" y="1721"/>
                    <a:pt x="280" y="1692"/>
                  </a:cubicBezTo>
                  <a:cubicBezTo>
                    <a:pt x="273" y="1585"/>
                    <a:pt x="273" y="1477"/>
                    <a:pt x="266" y="1371"/>
                  </a:cubicBezTo>
                  <a:cubicBezTo>
                    <a:pt x="258" y="1263"/>
                    <a:pt x="251" y="1150"/>
                    <a:pt x="244" y="1042"/>
                  </a:cubicBezTo>
                  <a:cubicBezTo>
                    <a:pt x="237" y="936"/>
                    <a:pt x="223" y="828"/>
                    <a:pt x="208" y="722"/>
                  </a:cubicBezTo>
                  <a:cubicBezTo>
                    <a:pt x="194" y="614"/>
                    <a:pt x="180" y="501"/>
                    <a:pt x="158" y="393"/>
                  </a:cubicBezTo>
                  <a:cubicBezTo>
                    <a:pt x="138" y="286"/>
                    <a:pt x="122" y="178"/>
                    <a:pt x="95" y="72"/>
                  </a:cubicBezTo>
                  <a:cubicBezTo>
                    <a:pt x="95" y="57"/>
                    <a:pt x="95" y="50"/>
                    <a:pt x="86" y="36"/>
                  </a:cubicBezTo>
                  <a:cubicBezTo>
                    <a:pt x="86" y="14"/>
                    <a:pt x="66" y="0"/>
                    <a:pt x="43"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11"/>
            <p:cNvSpPr/>
            <p:nvPr/>
          </p:nvSpPr>
          <p:spPr>
            <a:xfrm>
              <a:off x="3484645" y="1271874"/>
              <a:ext cx="28246" cy="32711"/>
            </a:xfrm>
            <a:custGeom>
              <a:avLst/>
              <a:gdLst/>
              <a:ahLst/>
              <a:cxnLst/>
              <a:rect l="l" t="t" r="r" b="b"/>
              <a:pathLst>
                <a:path w="1436" h="1663" extrusionOk="0">
                  <a:moveTo>
                    <a:pt x="1392" y="0"/>
                  </a:moveTo>
                  <a:cubicBezTo>
                    <a:pt x="1379" y="0"/>
                    <a:pt x="1372" y="7"/>
                    <a:pt x="1356" y="14"/>
                  </a:cubicBezTo>
                  <a:cubicBezTo>
                    <a:pt x="1158" y="185"/>
                    <a:pt x="964" y="370"/>
                    <a:pt x="786" y="571"/>
                  </a:cubicBezTo>
                  <a:cubicBezTo>
                    <a:pt x="592" y="772"/>
                    <a:pt x="414" y="986"/>
                    <a:pt x="242" y="1207"/>
                  </a:cubicBezTo>
                  <a:cubicBezTo>
                    <a:pt x="163" y="1313"/>
                    <a:pt x="78" y="1428"/>
                    <a:pt x="1" y="1534"/>
                  </a:cubicBezTo>
                  <a:cubicBezTo>
                    <a:pt x="8" y="1577"/>
                    <a:pt x="14" y="1620"/>
                    <a:pt x="21" y="1663"/>
                  </a:cubicBezTo>
                  <a:cubicBezTo>
                    <a:pt x="93" y="1550"/>
                    <a:pt x="172" y="1442"/>
                    <a:pt x="249" y="1342"/>
                  </a:cubicBezTo>
                  <a:cubicBezTo>
                    <a:pt x="414" y="1121"/>
                    <a:pt x="592" y="907"/>
                    <a:pt x="779" y="700"/>
                  </a:cubicBezTo>
                  <a:cubicBezTo>
                    <a:pt x="957" y="506"/>
                    <a:pt x="1142" y="314"/>
                    <a:pt x="1343" y="143"/>
                  </a:cubicBezTo>
                  <a:cubicBezTo>
                    <a:pt x="1372" y="120"/>
                    <a:pt x="1392" y="100"/>
                    <a:pt x="1421" y="77"/>
                  </a:cubicBezTo>
                  <a:cubicBezTo>
                    <a:pt x="1435" y="64"/>
                    <a:pt x="1435" y="28"/>
                    <a:pt x="1421" y="14"/>
                  </a:cubicBezTo>
                  <a:cubicBezTo>
                    <a:pt x="1415" y="7"/>
                    <a:pt x="1399" y="0"/>
                    <a:pt x="1392"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11"/>
            <p:cNvSpPr/>
            <p:nvPr/>
          </p:nvSpPr>
          <p:spPr>
            <a:xfrm>
              <a:off x="3463401" y="1302048"/>
              <a:ext cx="21676" cy="38652"/>
            </a:xfrm>
            <a:custGeom>
              <a:avLst/>
              <a:gdLst/>
              <a:ahLst/>
              <a:cxnLst/>
              <a:rect l="l" t="t" r="r" b="b"/>
              <a:pathLst>
                <a:path w="1102" h="1965" extrusionOk="0">
                  <a:moveTo>
                    <a:pt x="1081" y="0"/>
                  </a:moveTo>
                  <a:cubicBezTo>
                    <a:pt x="995" y="122"/>
                    <a:pt x="916" y="244"/>
                    <a:pt x="837" y="365"/>
                  </a:cubicBezTo>
                  <a:cubicBezTo>
                    <a:pt x="680" y="600"/>
                    <a:pt x="537" y="843"/>
                    <a:pt x="409" y="1087"/>
                  </a:cubicBezTo>
                  <a:cubicBezTo>
                    <a:pt x="280" y="1322"/>
                    <a:pt x="159" y="1565"/>
                    <a:pt x="52" y="1808"/>
                  </a:cubicBezTo>
                  <a:cubicBezTo>
                    <a:pt x="37" y="1836"/>
                    <a:pt x="23" y="1865"/>
                    <a:pt x="16" y="1901"/>
                  </a:cubicBezTo>
                  <a:cubicBezTo>
                    <a:pt x="1" y="1921"/>
                    <a:pt x="9" y="1944"/>
                    <a:pt x="30" y="1957"/>
                  </a:cubicBezTo>
                  <a:cubicBezTo>
                    <a:pt x="37" y="1957"/>
                    <a:pt x="44" y="1964"/>
                    <a:pt x="52" y="1964"/>
                  </a:cubicBezTo>
                  <a:cubicBezTo>
                    <a:pt x="66" y="1964"/>
                    <a:pt x="80" y="1957"/>
                    <a:pt x="87" y="1944"/>
                  </a:cubicBezTo>
                  <a:cubicBezTo>
                    <a:pt x="195" y="1694"/>
                    <a:pt x="309" y="1457"/>
                    <a:pt x="429" y="1222"/>
                  </a:cubicBezTo>
                  <a:cubicBezTo>
                    <a:pt x="566" y="979"/>
                    <a:pt x="702" y="737"/>
                    <a:pt x="851" y="501"/>
                  </a:cubicBezTo>
                  <a:cubicBezTo>
                    <a:pt x="930" y="372"/>
                    <a:pt x="1016" y="250"/>
                    <a:pt x="1101" y="129"/>
                  </a:cubicBezTo>
                  <a:cubicBezTo>
                    <a:pt x="1094" y="86"/>
                    <a:pt x="1088" y="43"/>
                    <a:pt x="1081"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11"/>
            <p:cNvSpPr/>
            <p:nvPr/>
          </p:nvSpPr>
          <p:spPr>
            <a:xfrm>
              <a:off x="3462162" y="1349098"/>
              <a:ext cx="4642" cy="4111"/>
            </a:xfrm>
            <a:custGeom>
              <a:avLst/>
              <a:gdLst/>
              <a:ahLst/>
              <a:cxnLst/>
              <a:rect l="l" t="t" r="r" b="b"/>
              <a:pathLst>
                <a:path w="236" h="209" extrusionOk="0">
                  <a:moveTo>
                    <a:pt x="129" y="1"/>
                  </a:moveTo>
                  <a:cubicBezTo>
                    <a:pt x="107" y="30"/>
                    <a:pt x="86" y="59"/>
                    <a:pt x="57" y="86"/>
                  </a:cubicBezTo>
                  <a:cubicBezTo>
                    <a:pt x="43" y="102"/>
                    <a:pt x="30" y="122"/>
                    <a:pt x="14" y="136"/>
                  </a:cubicBezTo>
                  <a:cubicBezTo>
                    <a:pt x="0" y="158"/>
                    <a:pt x="0" y="179"/>
                    <a:pt x="14" y="201"/>
                  </a:cubicBezTo>
                  <a:cubicBezTo>
                    <a:pt x="30" y="208"/>
                    <a:pt x="36" y="208"/>
                    <a:pt x="50" y="208"/>
                  </a:cubicBezTo>
                  <a:cubicBezTo>
                    <a:pt x="57" y="208"/>
                    <a:pt x="72" y="208"/>
                    <a:pt x="79" y="201"/>
                  </a:cubicBezTo>
                  <a:cubicBezTo>
                    <a:pt x="129" y="136"/>
                    <a:pt x="186" y="73"/>
                    <a:pt x="235" y="8"/>
                  </a:cubicBezTo>
                  <a:lnTo>
                    <a:pt x="129" y="1"/>
                  </a:lnTo>
                  <a:close/>
                </a:path>
              </a:pathLst>
            </a:custGeom>
            <a:solidFill>
              <a:srgbClr val="FBEE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11"/>
            <p:cNvSpPr/>
            <p:nvPr/>
          </p:nvSpPr>
          <p:spPr>
            <a:xfrm>
              <a:off x="3464699" y="1310191"/>
              <a:ext cx="40874" cy="39065"/>
            </a:xfrm>
            <a:custGeom>
              <a:avLst/>
              <a:gdLst/>
              <a:ahLst/>
              <a:cxnLst/>
              <a:rect l="l" t="t" r="r" b="b"/>
              <a:pathLst>
                <a:path w="2078" h="1986" extrusionOk="0">
                  <a:moveTo>
                    <a:pt x="2028" y="1"/>
                  </a:moveTo>
                  <a:cubicBezTo>
                    <a:pt x="2021" y="1"/>
                    <a:pt x="2014" y="1"/>
                    <a:pt x="2007" y="8"/>
                  </a:cubicBezTo>
                  <a:cubicBezTo>
                    <a:pt x="1836" y="87"/>
                    <a:pt x="1685" y="195"/>
                    <a:pt x="1536" y="308"/>
                  </a:cubicBezTo>
                  <a:cubicBezTo>
                    <a:pt x="1378" y="429"/>
                    <a:pt x="1236" y="565"/>
                    <a:pt x="1092" y="700"/>
                  </a:cubicBezTo>
                  <a:cubicBezTo>
                    <a:pt x="972" y="829"/>
                    <a:pt x="850" y="966"/>
                    <a:pt x="728" y="1101"/>
                  </a:cubicBezTo>
                  <a:cubicBezTo>
                    <a:pt x="699" y="1158"/>
                    <a:pt x="672" y="1223"/>
                    <a:pt x="650" y="1280"/>
                  </a:cubicBezTo>
                  <a:lnTo>
                    <a:pt x="178" y="1758"/>
                  </a:lnTo>
                  <a:cubicBezTo>
                    <a:pt x="122" y="1830"/>
                    <a:pt x="63" y="1909"/>
                    <a:pt x="0" y="1979"/>
                  </a:cubicBezTo>
                  <a:lnTo>
                    <a:pt x="106" y="1986"/>
                  </a:lnTo>
                  <a:cubicBezTo>
                    <a:pt x="171" y="1909"/>
                    <a:pt x="235" y="1823"/>
                    <a:pt x="307" y="1744"/>
                  </a:cubicBezTo>
                  <a:cubicBezTo>
                    <a:pt x="429" y="1586"/>
                    <a:pt x="557" y="1429"/>
                    <a:pt x="692" y="1273"/>
                  </a:cubicBezTo>
                  <a:cubicBezTo>
                    <a:pt x="821" y="1122"/>
                    <a:pt x="956" y="966"/>
                    <a:pt x="1100" y="822"/>
                  </a:cubicBezTo>
                  <a:cubicBezTo>
                    <a:pt x="1243" y="680"/>
                    <a:pt x="1385" y="544"/>
                    <a:pt x="1536" y="416"/>
                  </a:cubicBezTo>
                  <a:cubicBezTo>
                    <a:pt x="1556" y="400"/>
                    <a:pt x="1579" y="387"/>
                    <a:pt x="1592" y="373"/>
                  </a:cubicBezTo>
                  <a:cubicBezTo>
                    <a:pt x="1599" y="366"/>
                    <a:pt x="1606" y="366"/>
                    <a:pt x="1606" y="357"/>
                  </a:cubicBezTo>
                  <a:lnTo>
                    <a:pt x="1615" y="357"/>
                  </a:lnTo>
                  <a:cubicBezTo>
                    <a:pt x="1628" y="344"/>
                    <a:pt x="1635" y="337"/>
                    <a:pt x="1642" y="330"/>
                  </a:cubicBezTo>
                  <a:cubicBezTo>
                    <a:pt x="1685" y="301"/>
                    <a:pt x="1721" y="280"/>
                    <a:pt x="1757" y="251"/>
                  </a:cubicBezTo>
                  <a:cubicBezTo>
                    <a:pt x="1836" y="201"/>
                    <a:pt x="1914" y="152"/>
                    <a:pt x="1992" y="109"/>
                  </a:cubicBezTo>
                  <a:cubicBezTo>
                    <a:pt x="2014" y="100"/>
                    <a:pt x="2028" y="87"/>
                    <a:pt x="2050" y="80"/>
                  </a:cubicBezTo>
                  <a:cubicBezTo>
                    <a:pt x="2070" y="66"/>
                    <a:pt x="2077" y="37"/>
                    <a:pt x="2064" y="23"/>
                  </a:cubicBezTo>
                  <a:cubicBezTo>
                    <a:pt x="2057" y="8"/>
                    <a:pt x="2043" y="1"/>
                    <a:pt x="2028"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11"/>
            <p:cNvSpPr/>
            <p:nvPr/>
          </p:nvSpPr>
          <p:spPr>
            <a:xfrm>
              <a:off x="3468201" y="1331848"/>
              <a:ext cx="10838" cy="12923"/>
            </a:xfrm>
            <a:custGeom>
              <a:avLst/>
              <a:gdLst/>
              <a:ahLst/>
              <a:cxnLst/>
              <a:rect l="l" t="t" r="r" b="b"/>
              <a:pathLst>
                <a:path w="551" h="657" extrusionOk="0">
                  <a:moveTo>
                    <a:pt x="550" y="0"/>
                  </a:moveTo>
                  <a:lnTo>
                    <a:pt x="550" y="0"/>
                  </a:lnTo>
                  <a:cubicBezTo>
                    <a:pt x="537" y="21"/>
                    <a:pt x="514" y="36"/>
                    <a:pt x="501" y="57"/>
                  </a:cubicBezTo>
                  <a:cubicBezTo>
                    <a:pt x="365" y="208"/>
                    <a:pt x="244" y="364"/>
                    <a:pt x="115" y="521"/>
                  </a:cubicBezTo>
                  <a:cubicBezTo>
                    <a:pt x="79" y="564"/>
                    <a:pt x="36" y="614"/>
                    <a:pt x="0" y="657"/>
                  </a:cubicBezTo>
                  <a:lnTo>
                    <a:pt x="472" y="179"/>
                  </a:lnTo>
                  <a:cubicBezTo>
                    <a:pt x="494" y="122"/>
                    <a:pt x="521" y="57"/>
                    <a:pt x="5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11"/>
            <p:cNvSpPr/>
            <p:nvPr/>
          </p:nvSpPr>
          <p:spPr>
            <a:xfrm>
              <a:off x="3437456" y="1312866"/>
              <a:ext cx="14753" cy="37943"/>
            </a:xfrm>
            <a:custGeom>
              <a:avLst/>
              <a:gdLst/>
              <a:ahLst/>
              <a:cxnLst/>
              <a:rect l="l" t="t" r="r" b="b"/>
              <a:pathLst>
                <a:path w="750" h="1929" extrusionOk="0">
                  <a:moveTo>
                    <a:pt x="43" y="0"/>
                  </a:moveTo>
                  <a:cubicBezTo>
                    <a:pt x="28" y="0"/>
                    <a:pt x="21" y="7"/>
                    <a:pt x="14" y="16"/>
                  </a:cubicBezTo>
                  <a:cubicBezTo>
                    <a:pt x="7" y="23"/>
                    <a:pt x="0" y="36"/>
                    <a:pt x="0" y="43"/>
                  </a:cubicBezTo>
                  <a:cubicBezTo>
                    <a:pt x="0" y="59"/>
                    <a:pt x="7" y="65"/>
                    <a:pt x="14" y="72"/>
                  </a:cubicBezTo>
                  <a:cubicBezTo>
                    <a:pt x="14" y="79"/>
                    <a:pt x="21" y="86"/>
                    <a:pt x="28" y="93"/>
                  </a:cubicBezTo>
                  <a:cubicBezTo>
                    <a:pt x="28" y="101"/>
                    <a:pt x="34" y="101"/>
                    <a:pt x="34" y="108"/>
                  </a:cubicBezTo>
                  <a:cubicBezTo>
                    <a:pt x="50" y="122"/>
                    <a:pt x="57" y="129"/>
                    <a:pt x="64" y="144"/>
                  </a:cubicBezTo>
                  <a:cubicBezTo>
                    <a:pt x="86" y="172"/>
                    <a:pt x="106" y="201"/>
                    <a:pt x="120" y="221"/>
                  </a:cubicBezTo>
                  <a:cubicBezTo>
                    <a:pt x="156" y="280"/>
                    <a:pt x="192" y="329"/>
                    <a:pt x="228" y="386"/>
                  </a:cubicBezTo>
                  <a:cubicBezTo>
                    <a:pt x="292" y="501"/>
                    <a:pt x="350" y="616"/>
                    <a:pt x="406" y="729"/>
                  </a:cubicBezTo>
                  <a:cubicBezTo>
                    <a:pt x="413" y="744"/>
                    <a:pt x="420" y="758"/>
                    <a:pt x="420" y="772"/>
                  </a:cubicBezTo>
                  <a:lnTo>
                    <a:pt x="420" y="778"/>
                  </a:lnTo>
                  <a:lnTo>
                    <a:pt x="429" y="778"/>
                  </a:lnTo>
                  <a:lnTo>
                    <a:pt x="429" y="787"/>
                  </a:lnTo>
                  <a:cubicBezTo>
                    <a:pt x="436" y="801"/>
                    <a:pt x="436" y="808"/>
                    <a:pt x="442" y="814"/>
                  </a:cubicBezTo>
                  <a:cubicBezTo>
                    <a:pt x="449" y="844"/>
                    <a:pt x="463" y="873"/>
                    <a:pt x="472" y="900"/>
                  </a:cubicBezTo>
                  <a:cubicBezTo>
                    <a:pt x="499" y="965"/>
                    <a:pt x="514" y="1022"/>
                    <a:pt x="535" y="1087"/>
                  </a:cubicBezTo>
                  <a:cubicBezTo>
                    <a:pt x="571" y="1207"/>
                    <a:pt x="600" y="1335"/>
                    <a:pt x="621" y="1464"/>
                  </a:cubicBezTo>
                  <a:cubicBezTo>
                    <a:pt x="628" y="1493"/>
                    <a:pt x="634" y="1529"/>
                    <a:pt x="643" y="1558"/>
                  </a:cubicBezTo>
                  <a:lnTo>
                    <a:pt x="643" y="1565"/>
                  </a:lnTo>
                  <a:lnTo>
                    <a:pt x="643" y="1572"/>
                  </a:lnTo>
                  <a:lnTo>
                    <a:pt x="643" y="1601"/>
                  </a:lnTo>
                  <a:cubicBezTo>
                    <a:pt x="650" y="1615"/>
                    <a:pt x="650" y="1629"/>
                    <a:pt x="650" y="1651"/>
                  </a:cubicBezTo>
                  <a:cubicBezTo>
                    <a:pt x="650" y="1678"/>
                    <a:pt x="657" y="1701"/>
                    <a:pt x="657" y="1737"/>
                  </a:cubicBezTo>
                  <a:cubicBezTo>
                    <a:pt x="686" y="1757"/>
                    <a:pt x="720" y="1779"/>
                    <a:pt x="749" y="1807"/>
                  </a:cubicBezTo>
                  <a:cubicBezTo>
                    <a:pt x="742" y="1701"/>
                    <a:pt x="729" y="1593"/>
                    <a:pt x="713" y="1486"/>
                  </a:cubicBezTo>
                  <a:cubicBezTo>
                    <a:pt x="693" y="1358"/>
                    <a:pt x="663" y="1236"/>
                    <a:pt x="628" y="1108"/>
                  </a:cubicBezTo>
                  <a:cubicBezTo>
                    <a:pt x="592" y="979"/>
                    <a:pt x="549" y="857"/>
                    <a:pt x="499" y="729"/>
                  </a:cubicBezTo>
                  <a:cubicBezTo>
                    <a:pt x="449" y="616"/>
                    <a:pt x="393" y="494"/>
                    <a:pt x="321" y="386"/>
                  </a:cubicBezTo>
                  <a:cubicBezTo>
                    <a:pt x="257" y="273"/>
                    <a:pt x="185" y="165"/>
                    <a:pt x="106" y="59"/>
                  </a:cubicBezTo>
                  <a:cubicBezTo>
                    <a:pt x="93" y="43"/>
                    <a:pt x="86" y="29"/>
                    <a:pt x="70" y="16"/>
                  </a:cubicBezTo>
                  <a:cubicBezTo>
                    <a:pt x="64" y="7"/>
                    <a:pt x="50" y="0"/>
                    <a:pt x="43" y="0"/>
                  </a:cubicBezTo>
                  <a:close/>
                  <a:moveTo>
                    <a:pt x="663" y="1850"/>
                  </a:moveTo>
                  <a:lnTo>
                    <a:pt x="663" y="1886"/>
                  </a:lnTo>
                  <a:cubicBezTo>
                    <a:pt x="663" y="1908"/>
                    <a:pt x="686" y="1928"/>
                    <a:pt x="706" y="1928"/>
                  </a:cubicBezTo>
                  <a:cubicBezTo>
                    <a:pt x="729" y="1928"/>
                    <a:pt x="749" y="1915"/>
                    <a:pt x="749" y="1886"/>
                  </a:cubicBezTo>
                  <a:lnTo>
                    <a:pt x="749" y="1879"/>
                  </a:lnTo>
                  <a:cubicBezTo>
                    <a:pt x="742" y="1886"/>
                    <a:pt x="735" y="1886"/>
                    <a:pt x="729" y="1886"/>
                  </a:cubicBezTo>
                  <a:cubicBezTo>
                    <a:pt x="713" y="1886"/>
                    <a:pt x="706" y="1879"/>
                    <a:pt x="699" y="1872"/>
                  </a:cubicBezTo>
                  <a:cubicBezTo>
                    <a:pt x="686" y="1865"/>
                    <a:pt x="677" y="1858"/>
                    <a:pt x="663" y="185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11"/>
            <p:cNvSpPr/>
            <p:nvPr/>
          </p:nvSpPr>
          <p:spPr>
            <a:xfrm>
              <a:off x="3425654" y="1325101"/>
              <a:ext cx="26987" cy="24863"/>
            </a:xfrm>
            <a:custGeom>
              <a:avLst/>
              <a:gdLst/>
              <a:ahLst/>
              <a:cxnLst/>
              <a:rect l="l" t="t" r="r" b="b"/>
              <a:pathLst>
                <a:path w="1372" h="1264" extrusionOk="0">
                  <a:moveTo>
                    <a:pt x="50" y="0"/>
                  </a:moveTo>
                  <a:cubicBezTo>
                    <a:pt x="35" y="0"/>
                    <a:pt x="21" y="7"/>
                    <a:pt x="14" y="14"/>
                  </a:cubicBezTo>
                  <a:cubicBezTo>
                    <a:pt x="0" y="36"/>
                    <a:pt x="0" y="57"/>
                    <a:pt x="14" y="79"/>
                  </a:cubicBezTo>
                  <a:cubicBezTo>
                    <a:pt x="93" y="156"/>
                    <a:pt x="172" y="242"/>
                    <a:pt x="249" y="321"/>
                  </a:cubicBezTo>
                  <a:cubicBezTo>
                    <a:pt x="335" y="400"/>
                    <a:pt x="413" y="479"/>
                    <a:pt x="499" y="558"/>
                  </a:cubicBezTo>
                  <a:cubicBezTo>
                    <a:pt x="578" y="636"/>
                    <a:pt x="664" y="713"/>
                    <a:pt x="749" y="785"/>
                  </a:cubicBezTo>
                  <a:cubicBezTo>
                    <a:pt x="828" y="864"/>
                    <a:pt x="914" y="936"/>
                    <a:pt x="1000" y="1007"/>
                  </a:cubicBezTo>
                  <a:cubicBezTo>
                    <a:pt x="1085" y="1085"/>
                    <a:pt x="1178" y="1157"/>
                    <a:pt x="1263" y="1228"/>
                  </a:cubicBezTo>
                  <a:cubicBezTo>
                    <a:pt x="1277" y="1236"/>
                    <a:pt x="1286" y="1243"/>
                    <a:pt x="1299" y="1250"/>
                  </a:cubicBezTo>
                  <a:cubicBezTo>
                    <a:pt x="1306" y="1257"/>
                    <a:pt x="1313" y="1264"/>
                    <a:pt x="1329" y="1264"/>
                  </a:cubicBezTo>
                  <a:cubicBezTo>
                    <a:pt x="1335" y="1264"/>
                    <a:pt x="1342" y="1264"/>
                    <a:pt x="1349" y="1257"/>
                  </a:cubicBezTo>
                  <a:cubicBezTo>
                    <a:pt x="1356" y="1257"/>
                    <a:pt x="1356" y="1257"/>
                    <a:pt x="1356" y="1250"/>
                  </a:cubicBezTo>
                  <a:cubicBezTo>
                    <a:pt x="1363" y="1243"/>
                    <a:pt x="1371" y="1236"/>
                    <a:pt x="1371" y="1221"/>
                  </a:cubicBezTo>
                  <a:cubicBezTo>
                    <a:pt x="1371" y="1214"/>
                    <a:pt x="1363" y="1200"/>
                    <a:pt x="1356" y="1193"/>
                  </a:cubicBezTo>
                  <a:cubicBezTo>
                    <a:pt x="1356" y="1185"/>
                    <a:pt x="1349" y="1185"/>
                    <a:pt x="1349" y="1185"/>
                  </a:cubicBezTo>
                  <a:cubicBezTo>
                    <a:pt x="1320" y="1157"/>
                    <a:pt x="1286" y="1135"/>
                    <a:pt x="1257" y="1115"/>
                  </a:cubicBezTo>
                  <a:cubicBezTo>
                    <a:pt x="1200" y="1065"/>
                    <a:pt x="1149" y="1022"/>
                    <a:pt x="1092" y="979"/>
                  </a:cubicBezTo>
                  <a:cubicBezTo>
                    <a:pt x="1006" y="907"/>
                    <a:pt x="921" y="828"/>
                    <a:pt x="835" y="756"/>
                  </a:cubicBezTo>
                  <a:cubicBezTo>
                    <a:pt x="749" y="679"/>
                    <a:pt x="670" y="600"/>
                    <a:pt x="585" y="528"/>
                  </a:cubicBezTo>
                  <a:cubicBezTo>
                    <a:pt x="506" y="450"/>
                    <a:pt x="420" y="371"/>
                    <a:pt x="343" y="294"/>
                  </a:cubicBezTo>
                  <a:cubicBezTo>
                    <a:pt x="264" y="208"/>
                    <a:pt x="185" y="129"/>
                    <a:pt x="107" y="43"/>
                  </a:cubicBezTo>
                  <a:cubicBezTo>
                    <a:pt x="100" y="36"/>
                    <a:pt x="86" y="28"/>
                    <a:pt x="77" y="14"/>
                  </a:cubicBezTo>
                  <a:cubicBezTo>
                    <a:pt x="71" y="7"/>
                    <a:pt x="57" y="0"/>
                    <a:pt x="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11"/>
            <p:cNvSpPr/>
            <p:nvPr/>
          </p:nvSpPr>
          <p:spPr>
            <a:xfrm>
              <a:off x="3413007" y="1340975"/>
              <a:ext cx="27833" cy="10268"/>
            </a:xfrm>
            <a:custGeom>
              <a:avLst/>
              <a:gdLst/>
              <a:ahLst/>
              <a:cxnLst/>
              <a:rect l="l" t="t" r="r" b="b"/>
              <a:pathLst>
                <a:path w="1415" h="522" extrusionOk="0">
                  <a:moveTo>
                    <a:pt x="50" y="1"/>
                  </a:moveTo>
                  <a:cubicBezTo>
                    <a:pt x="35" y="1"/>
                    <a:pt x="14" y="8"/>
                    <a:pt x="8" y="21"/>
                  </a:cubicBezTo>
                  <a:cubicBezTo>
                    <a:pt x="1" y="44"/>
                    <a:pt x="8" y="64"/>
                    <a:pt x="28" y="78"/>
                  </a:cubicBezTo>
                  <a:cubicBezTo>
                    <a:pt x="107" y="129"/>
                    <a:pt x="186" y="164"/>
                    <a:pt x="271" y="206"/>
                  </a:cubicBezTo>
                  <a:cubicBezTo>
                    <a:pt x="357" y="249"/>
                    <a:pt x="443" y="285"/>
                    <a:pt x="529" y="314"/>
                  </a:cubicBezTo>
                  <a:cubicBezTo>
                    <a:pt x="614" y="350"/>
                    <a:pt x="700" y="378"/>
                    <a:pt x="792" y="407"/>
                  </a:cubicBezTo>
                  <a:cubicBezTo>
                    <a:pt x="878" y="429"/>
                    <a:pt x="964" y="450"/>
                    <a:pt x="1056" y="472"/>
                  </a:cubicBezTo>
                  <a:cubicBezTo>
                    <a:pt x="1149" y="493"/>
                    <a:pt x="1243" y="506"/>
                    <a:pt x="1336" y="522"/>
                  </a:cubicBezTo>
                  <a:lnTo>
                    <a:pt x="1372" y="522"/>
                  </a:lnTo>
                  <a:cubicBezTo>
                    <a:pt x="1379" y="522"/>
                    <a:pt x="1392" y="515"/>
                    <a:pt x="1399" y="506"/>
                  </a:cubicBezTo>
                  <a:cubicBezTo>
                    <a:pt x="1406" y="499"/>
                    <a:pt x="1415" y="493"/>
                    <a:pt x="1415" y="479"/>
                  </a:cubicBezTo>
                  <a:cubicBezTo>
                    <a:pt x="1415" y="472"/>
                    <a:pt x="1406" y="457"/>
                    <a:pt x="1399" y="450"/>
                  </a:cubicBezTo>
                  <a:cubicBezTo>
                    <a:pt x="1392" y="443"/>
                    <a:pt x="1379" y="436"/>
                    <a:pt x="1372" y="436"/>
                  </a:cubicBezTo>
                  <a:cubicBezTo>
                    <a:pt x="1349" y="436"/>
                    <a:pt x="1336" y="436"/>
                    <a:pt x="1320" y="429"/>
                  </a:cubicBezTo>
                  <a:cubicBezTo>
                    <a:pt x="1200" y="414"/>
                    <a:pt x="1086" y="393"/>
                    <a:pt x="971" y="364"/>
                  </a:cubicBezTo>
                  <a:cubicBezTo>
                    <a:pt x="849" y="335"/>
                    <a:pt x="736" y="301"/>
                    <a:pt x="621" y="265"/>
                  </a:cubicBezTo>
                  <a:cubicBezTo>
                    <a:pt x="565" y="236"/>
                    <a:pt x="499" y="215"/>
                    <a:pt x="436" y="186"/>
                  </a:cubicBezTo>
                  <a:cubicBezTo>
                    <a:pt x="343" y="150"/>
                    <a:pt x="242" y="100"/>
                    <a:pt x="150" y="50"/>
                  </a:cubicBezTo>
                  <a:cubicBezTo>
                    <a:pt x="121" y="35"/>
                    <a:pt x="93" y="21"/>
                    <a:pt x="71" y="8"/>
                  </a:cubicBezTo>
                  <a:cubicBezTo>
                    <a:pt x="64" y="1"/>
                    <a:pt x="57"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11"/>
            <p:cNvSpPr/>
            <p:nvPr/>
          </p:nvSpPr>
          <p:spPr>
            <a:xfrm>
              <a:off x="3451206" y="1283086"/>
              <a:ext cx="11684" cy="62806"/>
            </a:xfrm>
            <a:custGeom>
              <a:avLst/>
              <a:gdLst/>
              <a:ahLst/>
              <a:cxnLst/>
              <a:rect l="l" t="t" r="r" b="b"/>
              <a:pathLst>
                <a:path w="594" h="3193" extrusionOk="0">
                  <a:moveTo>
                    <a:pt x="50" y="1"/>
                  </a:moveTo>
                  <a:cubicBezTo>
                    <a:pt x="43" y="1"/>
                    <a:pt x="36" y="8"/>
                    <a:pt x="30" y="8"/>
                  </a:cubicBezTo>
                  <a:cubicBezTo>
                    <a:pt x="7" y="22"/>
                    <a:pt x="0" y="51"/>
                    <a:pt x="14" y="64"/>
                  </a:cubicBezTo>
                  <a:cubicBezTo>
                    <a:pt x="122" y="244"/>
                    <a:pt x="208" y="423"/>
                    <a:pt x="278" y="615"/>
                  </a:cubicBezTo>
                  <a:cubicBezTo>
                    <a:pt x="350" y="808"/>
                    <a:pt x="400" y="1007"/>
                    <a:pt x="436" y="1208"/>
                  </a:cubicBezTo>
                  <a:cubicBezTo>
                    <a:pt x="472" y="1415"/>
                    <a:pt x="492" y="1615"/>
                    <a:pt x="501" y="1821"/>
                  </a:cubicBezTo>
                  <a:cubicBezTo>
                    <a:pt x="508" y="2029"/>
                    <a:pt x="501" y="2243"/>
                    <a:pt x="486" y="2450"/>
                  </a:cubicBezTo>
                  <a:cubicBezTo>
                    <a:pt x="465" y="2658"/>
                    <a:pt x="436" y="2858"/>
                    <a:pt x="400" y="3064"/>
                  </a:cubicBezTo>
                  <a:cubicBezTo>
                    <a:pt x="393" y="3086"/>
                    <a:pt x="386" y="3115"/>
                    <a:pt x="379" y="3143"/>
                  </a:cubicBezTo>
                  <a:cubicBezTo>
                    <a:pt x="379" y="3165"/>
                    <a:pt x="386" y="3185"/>
                    <a:pt x="415" y="3192"/>
                  </a:cubicBezTo>
                  <a:lnTo>
                    <a:pt x="422" y="3192"/>
                  </a:lnTo>
                  <a:cubicBezTo>
                    <a:pt x="443" y="3192"/>
                    <a:pt x="465" y="3179"/>
                    <a:pt x="465" y="3165"/>
                  </a:cubicBezTo>
                  <a:cubicBezTo>
                    <a:pt x="508" y="2957"/>
                    <a:pt x="535" y="2743"/>
                    <a:pt x="557" y="2536"/>
                  </a:cubicBezTo>
                  <a:cubicBezTo>
                    <a:pt x="578" y="2322"/>
                    <a:pt x="593" y="2107"/>
                    <a:pt x="587" y="1900"/>
                  </a:cubicBezTo>
                  <a:cubicBezTo>
                    <a:pt x="587" y="1686"/>
                    <a:pt x="564" y="1472"/>
                    <a:pt x="535" y="1264"/>
                  </a:cubicBezTo>
                  <a:cubicBezTo>
                    <a:pt x="501" y="1058"/>
                    <a:pt x="450" y="858"/>
                    <a:pt x="386" y="657"/>
                  </a:cubicBezTo>
                  <a:cubicBezTo>
                    <a:pt x="314" y="465"/>
                    <a:pt x="228" y="272"/>
                    <a:pt x="129" y="94"/>
                  </a:cubicBezTo>
                  <a:cubicBezTo>
                    <a:pt x="115" y="64"/>
                    <a:pt x="100" y="44"/>
                    <a:pt x="86" y="22"/>
                  </a:cubicBezTo>
                  <a:cubicBezTo>
                    <a:pt x="79" y="8"/>
                    <a:pt x="64"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11"/>
            <p:cNvSpPr/>
            <p:nvPr/>
          </p:nvSpPr>
          <p:spPr>
            <a:xfrm>
              <a:off x="3390248" y="1352068"/>
              <a:ext cx="3541" cy="1849"/>
            </a:xfrm>
            <a:custGeom>
              <a:avLst/>
              <a:gdLst/>
              <a:ahLst/>
              <a:cxnLst/>
              <a:rect l="l" t="t" r="r" b="b"/>
              <a:pathLst>
                <a:path w="180" h="94" extrusionOk="0">
                  <a:moveTo>
                    <a:pt x="100" y="1"/>
                  </a:moveTo>
                  <a:cubicBezTo>
                    <a:pt x="78" y="1"/>
                    <a:pt x="64" y="7"/>
                    <a:pt x="50" y="7"/>
                  </a:cubicBezTo>
                  <a:cubicBezTo>
                    <a:pt x="28" y="7"/>
                    <a:pt x="1" y="21"/>
                    <a:pt x="8" y="50"/>
                  </a:cubicBezTo>
                  <a:cubicBezTo>
                    <a:pt x="8" y="71"/>
                    <a:pt x="21" y="93"/>
                    <a:pt x="44" y="93"/>
                  </a:cubicBezTo>
                  <a:lnTo>
                    <a:pt x="50" y="93"/>
                  </a:lnTo>
                  <a:cubicBezTo>
                    <a:pt x="93" y="86"/>
                    <a:pt x="136" y="86"/>
                    <a:pt x="179" y="79"/>
                  </a:cubicBezTo>
                  <a:cubicBezTo>
                    <a:pt x="150" y="50"/>
                    <a:pt x="121" y="28"/>
                    <a:pt x="10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11"/>
            <p:cNvSpPr/>
            <p:nvPr/>
          </p:nvSpPr>
          <p:spPr>
            <a:xfrm>
              <a:off x="3392215" y="1351498"/>
              <a:ext cx="40028" cy="5350"/>
            </a:xfrm>
            <a:custGeom>
              <a:avLst/>
              <a:gdLst/>
              <a:ahLst/>
              <a:cxnLst/>
              <a:rect l="l" t="t" r="r" b="b"/>
              <a:pathLst>
                <a:path w="2035" h="272" extrusionOk="0">
                  <a:moveTo>
                    <a:pt x="550" y="0"/>
                  </a:moveTo>
                  <a:cubicBezTo>
                    <a:pt x="501" y="0"/>
                    <a:pt x="449" y="0"/>
                    <a:pt x="400" y="7"/>
                  </a:cubicBezTo>
                  <a:cubicBezTo>
                    <a:pt x="264" y="7"/>
                    <a:pt x="129" y="14"/>
                    <a:pt x="0" y="30"/>
                  </a:cubicBezTo>
                  <a:cubicBezTo>
                    <a:pt x="21" y="57"/>
                    <a:pt x="50" y="79"/>
                    <a:pt x="79" y="108"/>
                  </a:cubicBezTo>
                  <a:cubicBezTo>
                    <a:pt x="172" y="100"/>
                    <a:pt x="257" y="93"/>
                    <a:pt x="350" y="93"/>
                  </a:cubicBezTo>
                  <a:cubicBezTo>
                    <a:pt x="415" y="93"/>
                    <a:pt x="478" y="86"/>
                    <a:pt x="550" y="86"/>
                  </a:cubicBezTo>
                  <a:cubicBezTo>
                    <a:pt x="614" y="86"/>
                    <a:pt x="679" y="93"/>
                    <a:pt x="749" y="93"/>
                  </a:cubicBezTo>
                  <a:cubicBezTo>
                    <a:pt x="878" y="100"/>
                    <a:pt x="1015" y="108"/>
                    <a:pt x="1150" y="122"/>
                  </a:cubicBezTo>
                  <a:cubicBezTo>
                    <a:pt x="1178" y="122"/>
                    <a:pt x="1214" y="129"/>
                    <a:pt x="1250" y="129"/>
                  </a:cubicBezTo>
                  <a:cubicBezTo>
                    <a:pt x="1263" y="136"/>
                    <a:pt x="1279" y="136"/>
                    <a:pt x="1299" y="136"/>
                  </a:cubicBezTo>
                  <a:lnTo>
                    <a:pt x="1306" y="136"/>
                  </a:lnTo>
                  <a:cubicBezTo>
                    <a:pt x="1315" y="136"/>
                    <a:pt x="1315" y="143"/>
                    <a:pt x="1315" y="143"/>
                  </a:cubicBezTo>
                  <a:lnTo>
                    <a:pt x="1315" y="136"/>
                  </a:lnTo>
                  <a:cubicBezTo>
                    <a:pt x="1322" y="143"/>
                    <a:pt x="1328" y="143"/>
                    <a:pt x="1335" y="143"/>
                  </a:cubicBezTo>
                  <a:cubicBezTo>
                    <a:pt x="1407" y="151"/>
                    <a:pt x="1471" y="165"/>
                    <a:pt x="1536" y="172"/>
                  </a:cubicBezTo>
                  <a:cubicBezTo>
                    <a:pt x="1671" y="201"/>
                    <a:pt x="1800" y="222"/>
                    <a:pt x="1928" y="258"/>
                  </a:cubicBezTo>
                  <a:cubicBezTo>
                    <a:pt x="1942" y="258"/>
                    <a:pt x="1964" y="264"/>
                    <a:pt x="1978" y="271"/>
                  </a:cubicBezTo>
                  <a:lnTo>
                    <a:pt x="1985" y="271"/>
                  </a:lnTo>
                  <a:cubicBezTo>
                    <a:pt x="2007" y="271"/>
                    <a:pt x="2028" y="258"/>
                    <a:pt x="2028" y="237"/>
                  </a:cubicBezTo>
                  <a:cubicBezTo>
                    <a:pt x="2035" y="215"/>
                    <a:pt x="2021" y="194"/>
                    <a:pt x="2000" y="186"/>
                  </a:cubicBezTo>
                  <a:cubicBezTo>
                    <a:pt x="1872" y="151"/>
                    <a:pt x="1735" y="122"/>
                    <a:pt x="1606" y="100"/>
                  </a:cubicBezTo>
                  <a:cubicBezTo>
                    <a:pt x="1471" y="79"/>
                    <a:pt x="1335" y="57"/>
                    <a:pt x="1200" y="43"/>
                  </a:cubicBezTo>
                  <a:cubicBezTo>
                    <a:pt x="1071" y="23"/>
                    <a:pt x="936" y="14"/>
                    <a:pt x="801" y="7"/>
                  </a:cubicBezTo>
                  <a:cubicBezTo>
                    <a:pt x="715" y="7"/>
                    <a:pt x="636" y="0"/>
                    <a:pt x="5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11"/>
            <p:cNvSpPr/>
            <p:nvPr/>
          </p:nvSpPr>
          <p:spPr>
            <a:xfrm>
              <a:off x="3382675" y="1364854"/>
              <a:ext cx="42153" cy="14752"/>
            </a:xfrm>
            <a:custGeom>
              <a:avLst/>
              <a:gdLst/>
              <a:ahLst/>
              <a:cxnLst/>
              <a:rect l="l" t="t" r="r" b="b"/>
              <a:pathLst>
                <a:path w="2143" h="750" extrusionOk="0">
                  <a:moveTo>
                    <a:pt x="1834" y="0"/>
                  </a:moveTo>
                  <a:cubicBezTo>
                    <a:pt x="1714" y="29"/>
                    <a:pt x="1599" y="50"/>
                    <a:pt x="1478" y="86"/>
                  </a:cubicBezTo>
                  <a:cubicBezTo>
                    <a:pt x="1320" y="129"/>
                    <a:pt x="1157" y="178"/>
                    <a:pt x="999" y="228"/>
                  </a:cubicBezTo>
                  <a:cubicBezTo>
                    <a:pt x="842" y="286"/>
                    <a:pt x="686" y="350"/>
                    <a:pt x="528" y="422"/>
                  </a:cubicBezTo>
                  <a:cubicBezTo>
                    <a:pt x="377" y="485"/>
                    <a:pt x="228" y="557"/>
                    <a:pt x="77" y="636"/>
                  </a:cubicBezTo>
                  <a:cubicBezTo>
                    <a:pt x="64" y="650"/>
                    <a:pt x="43" y="657"/>
                    <a:pt x="28" y="672"/>
                  </a:cubicBezTo>
                  <a:cubicBezTo>
                    <a:pt x="7" y="679"/>
                    <a:pt x="0" y="706"/>
                    <a:pt x="14" y="729"/>
                  </a:cubicBezTo>
                  <a:cubicBezTo>
                    <a:pt x="21" y="742"/>
                    <a:pt x="34" y="749"/>
                    <a:pt x="50" y="749"/>
                  </a:cubicBezTo>
                  <a:cubicBezTo>
                    <a:pt x="57" y="749"/>
                    <a:pt x="64" y="742"/>
                    <a:pt x="70" y="742"/>
                  </a:cubicBezTo>
                  <a:cubicBezTo>
                    <a:pt x="214" y="663"/>
                    <a:pt x="364" y="586"/>
                    <a:pt x="514" y="521"/>
                  </a:cubicBezTo>
                  <a:cubicBezTo>
                    <a:pt x="549" y="501"/>
                    <a:pt x="591" y="485"/>
                    <a:pt x="627" y="471"/>
                  </a:cubicBezTo>
                  <a:cubicBezTo>
                    <a:pt x="634" y="465"/>
                    <a:pt x="650" y="465"/>
                    <a:pt x="657" y="458"/>
                  </a:cubicBezTo>
                  <a:lnTo>
                    <a:pt x="663" y="458"/>
                  </a:lnTo>
                  <a:cubicBezTo>
                    <a:pt x="670" y="449"/>
                    <a:pt x="670" y="449"/>
                    <a:pt x="677" y="449"/>
                  </a:cubicBezTo>
                  <a:cubicBezTo>
                    <a:pt x="699" y="442"/>
                    <a:pt x="713" y="429"/>
                    <a:pt x="735" y="422"/>
                  </a:cubicBezTo>
                  <a:cubicBezTo>
                    <a:pt x="814" y="393"/>
                    <a:pt x="891" y="364"/>
                    <a:pt x="970" y="336"/>
                  </a:cubicBezTo>
                  <a:cubicBezTo>
                    <a:pt x="1128" y="278"/>
                    <a:pt x="1286" y="228"/>
                    <a:pt x="1442" y="185"/>
                  </a:cubicBezTo>
                  <a:cubicBezTo>
                    <a:pt x="1599" y="142"/>
                    <a:pt x="1764" y="100"/>
                    <a:pt x="1928" y="72"/>
                  </a:cubicBezTo>
                  <a:cubicBezTo>
                    <a:pt x="1999" y="57"/>
                    <a:pt x="2071" y="43"/>
                    <a:pt x="2143" y="29"/>
                  </a:cubicBezTo>
                  <a:cubicBezTo>
                    <a:pt x="2035" y="29"/>
                    <a:pt x="1935" y="14"/>
                    <a:pt x="1834"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11"/>
            <p:cNvSpPr/>
            <p:nvPr/>
          </p:nvSpPr>
          <p:spPr>
            <a:xfrm>
              <a:off x="3418750" y="1362887"/>
              <a:ext cx="13356" cy="2557"/>
            </a:xfrm>
            <a:custGeom>
              <a:avLst/>
              <a:gdLst/>
              <a:ahLst/>
              <a:cxnLst/>
              <a:rect l="l" t="t" r="r" b="b"/>
              <a:pathLst>
                <a:path w="679" h="130" extrusionOk="0">
                  <a:moveTo>
                    <a:pt x="636" y="1"/>
                  </a:moveTo>
                  <a:cubicBezTo>
                    <a:pt x="471" y="21"/>
                    <a:pt x="300" y="44"/>
                    <a:pt x="137" y="71"/>
                  </a:cubicBezTo>
                  <a:cubicBezTo>
                    <a:pt x="94" y="86"/>
                    <a:pt x="43" y="93"/>
                    <a:pt x="0" y="100"/>
                  </a:cubicBezTo>
                  <a:cubicBezTo>
                    <a:pt x="101" y="114"/>
                    <a:pt x="201" y="129"/>
                    <a:pt x="309" y="129"/>
                  </a:cubicBezTo>
                  <a:lnTo>
                    <a:pt x="336" y="129"/>
                  </a:lnTo>
                  <a:cubicBezTo>
                    <a:pt x="379" y="121"/>
                    <a:pt x="422" y="114"/>
                    <a:pt x="458" y="107"/>
                  </a:cubicBezTo>
                  <a:lnTo>
                    <a:pt x="487" y="107"/>
                  </a:lnTo>
                  <a:cubicBezTo>
                    <a:pt x="494" y="107"/>
                    <a:pt x="507" y="100"/>
                    <a:pt x="514" y="100"/>
                  </a:cubicBezTo>
                  <a:cubicBezTo>
                    <a:pt x="536" y="100"/>
                    <a:pt x="557" y="93"/>
                    <a:pt x="579" y="93"/>
                  </a:cubicBezTo>
                  <a:cubicBezTo>
                    <a:pt x="600" y="93"/>
                    <a:pt x="615" y="86"/>
                    <a:pt x="636" y="86"/>
                  </a:cubicBezTo>
                  <a:cubicBezTo>
                    <a:pt x="658" y="86"/>
                    <a:pt x="679" y="71"/>
                    <a:pt x="679" y="44"/>
                  </a:cubicBezTo>
                  <a:cubicBezTo>
                    <a:pt x="679" y="21"/>
                    <a:pt x="665" y="1"/>
                    <a:pt x="643"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11"/>
            <p:cNvSpPr/>
            <p:nvPr/>
          </p:nvSpPr>
          <p:spPr>
            <a:xfrm>
              <a:off x="3380984" y="1376656"/>
              <a:ext cx="50414" cy="21794"/>
            </a:xfrm>
            <a:custGeom>
              <a:avLst/>
              <a:gdLst/>
              <a:ahLst/>
              <a:cxnLst/>
              <a:rect l="l" t="t" r="r" b="b"/>
              <a:pathLst>
                <a:path w="2563" h="1108" extrusionOk="0">
                  <a:moveTo>
                    <a:pt x="2513" y="0"/>
                  </a:moveTo>
                  <a:cubicBezTo>
                    <a:pt x="2506" y="0"/>
                    <a:pt x="2499" y="0"/>
                    <a:pt x="2492" y="7"/>
                  </a:cubicBezTo>
                  <a:cubicBezTo>
                    <a:pt x="2391" y="57"/>
                    <a:pt x="2292" y="106"/>
                    <a:pt x="2193" y="149"/>
                  </a:cubicBezTo>
                  <a:cubicBezTo>
                    <a:pt x="2134" y="178"/>
                    <a:pt x="2078" y="207"/>
                    <a:pt x="2028" y="235"/>
                  </a:cubicBezTo>
                  <a:cubicBezTo>
                    <a:pt x="1870" y="307"/>
                    <a:pt x="1706" y="379"/>
                    <a:pt x="1550" y="442"/>
                  </a:cubicBezTo>
                  <a:cubicBezTo>
                    <a:pt x="1392" y="514"/>
                    <a:pt x="1234" y="578"/>
                    <a:pt x="1078" y="643"/>
                  </a:cubicBezTo>
                  <a:cubicBezTo>
                    <a:pt x="914" y="706"/>
                    <a:pt x="749" y="771"/>
                    <a:pt x="592" y="828"/>
                  </a:cubicBezTo>
                  <a:cubicBezTo>
                    <a:pt x="429" y="886"/>
                    <a:pt x="264" y="943"/>
                    <a:pt x="100" y="999"/>
                  </a:cubicBezTo>
                  <a:cubicBezTo>
                    <a:pt x="78" y="1006"/>
                    <a:pt x="57" y="1015"/>
                    <a:pt x="35" y="1022"/>
                  </a:cubicBezTo>
                  <a:cubicBezTo>
                    <a:pt x="14" y="1028"/>
                    <a:pt x="0" y="1049"/>
                    <a:pt x="7" y="1071"/>
                  </a:cubicBezTo>
                  <a:cubicBezTo>
                    <a:pt x="14" y="1092"/>
                    <a:pt x="28" y="1107"/>
                    <a:pt x="50" y="1107"/>
                  </a:cubicBezTo>
                  <a:lnTo>
                    <a:pt x="57" y="1107"/>
                  </a:lnTo>
                  <a:cubicBezTo>
                    <a:pt x="228" y="1049"/>
                    <a:pt x="386" y="992"/>
                    <a:pt x="549" y="936"/>
                  </a:cubicBezTo>
                  <a:cubicBezTo>
                    <a:pt x="713" y="871"/>
                    <a:pt x="878" y="814"/>
                    <a:pt x="1043" y="749"/>
                  </a:cubicBezTo>
                  <a:cubicBezTo>
                    <a:pt x="1207" y="686"/>
                    <a:pt x="1372" y="614"/>
                    <a:pt x="1528" y="550"/>
                  </a:cubicBezTo>
                  <a:cubicBezTo>
                    <a:pt x="1685" y="478"/>
                    <a:pt x="1850" y="406"/>
                    <a:pt x="1999" y="336"/>
                  </a:cubicBezTo>
                  <a:lnTo>
                    <a:pt x="2006" y="336"/>
                  </a:lnTo>
                  <a:cubicBezTo>
                    <a:pt x="2085" y="300"/>
                    <a:pt x="2163" y="264"/>
                    <a:pt x="2242" y="221"/>
                  </a:cubicBezTo>
                  <a:cubicBezTo>
                    <a:pt x="2321" y="185"/>
                    <a:pt x="2400" y="149"/>
                    <a:pt x="2477" y="106"/>
                  </a:cubicBezTo>
                  <a:cubicBezTo>
                    <a:pt x="2499" y="99"/>
                    <a:pt x="2520" y="93"/>
                    <a:pt x="2535" y="79"/>
                  </a:cubicBezTo>
                  <a:cubicBezTo>
                    <a:pt x="2556" y="72"/>
                    <a:pt x="2563" y="43"/>
                    <a:pt x="2549" y="21"/>
                  </a:cubicBezTo>
                  <a:cubicBezTo>
                    <a:pt x="2542" y="14"/>
                    <a:pt x="2535" y="7"/>
                    <a:pt x="2528"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11"/>
            <p:cNvSpPr/>
            <p:nvPr/>
          </p:nvSpPr>
          <p:spPr>
            <a:xfrm>
              <a:off x="3421701" y="1336745"/>
              <a:ext cx="55391" cy="51555"/>
            </a:xfrm>
            <a:custGeom>
              <a:avLst/>
              <a:gdLst/>
              <a:ahLst/>
              <a:cxnLst/>
              <a:rect l="l" t="t" r="r" b="b"/>
              <a:pathLst>
                <a:path w="2816" h="2621" extrusionOk="0">
                  <a:moveTo>
                    <a:pt x="1744" y="1"/>
                  </a:moveTo>
                  <a:cubicBezTo>
                    <a:pt x="1210" y="1"/>
                    <a:pt x="779" y="337"/>
                    <a:pt x="443" y="843"/>
                  </a:cubicBezTo>
                  <a:cubicBezTo>
                    <a:pt x="258" y="1150"/>
                    <a:pt x="1" y="1643"/>
                    <a:pt x="87" y="1993"/>
                  </a:cubicBezTo>
                  <a:cubicBezTo>
                    <a:pt x="178" y="2383"/>
                    <a:pt x="594" y="2620"/>
                    <a:pt x="994" y="2620"/>
                  </a:cubicBezTo>
                  <a:cubicBezTo>
                    <a:pt x="1027" y="2620"/>
                    <a:pt x="1060" y="2618"/>
                    <a:pt x="1093" y="2615"/>
                  </a:cubicBezTo>
                  <a:cubicBezTo>
                    <a:pt x="1521" y="2564"/>
                    <a:pt x="1893" y="2300"/>
                    <a:pt x="2200" y="2000"/>
                  </a:cubicBezTo>
                  <a:cubicBezTo>
                    <a:pt x="2407" y="1793"/>
                    <a:pt x="2608" y="1558"/>
                    <a:pt x="2707" y="1287"/>
                  </a:cubicBezTo>
                  <a:cubicBezTo>
                    <a:pt x="2815" y="1008"/>
                    <a:pt x="2815" y="678"/>
                    <a:pt x="2657" y="430"/>
                  </a:cubicBezTo>
                  <a:cubicBezTo>
                    <a:pt x="2493" y="173"/>
                    <a:pt x="2186" y="36"/>
                    <a:pt x="1886" y="8"/>
                  </a:cubicBezTo>
                  <a:cubicBezTo>
                    <a:pt x="1838" y="3"/>
                    <a:pt x="1791" y="1"/>
                    <a:pt x="17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 name="Google Shape;353;p11"/>
          <p:cNvGrpSpPr/>
          <p:nvPr/>
        </p:nvGrpSpPr>
        <p:grpSpPr>
          <a:xfrm>
            <a:off x="-501679" y="-577791"/>
            <a:ext cx="2094812" cy="1797018"/>
            <a:chOff x="3242763" y="3032968"/>
            <a:chExt cx="449637" cy="385709"/>
          </a:xfrm>
        </p:grpSpPr>
        <p:sp>
          <p:nvSpPr>
            <p:cNvPr id="354" name="Google Shape;354;p11"/>
            <p:cNvSpPr/>
            <p:nvPr/>
          </p:nvSpPr>
          <p:spPr>
            <a:xfrm>
              <a:off x="3316938" y="3124158"/>
              <a:ext cx="375461" cy="211177"/>
            </a:xfrm>
            <a:custGeom>
              <a:avLst/>
              <a:gdLst/>
              <a:ahLst/>
              <a:cxnLst/>
              <a:rect l="l" t="t" r="r" b="b"/>
              <a:pathLst>
                <a:path w="19088" h="10736" extrusionOk="0">
                  <a:moveTo>
                    <a:pt x="18555" y="1"/>
                  </a:moveTo>
                  <a:cubicBezTo>
                    <a:pt x="17430" y="1"/>
                    <a:pt x="14656" y="108"/>
                    <a:pt x="11526" y="1039"/>
                  </a:cubicBezTo>
                  <a:cubicBezTo>
                    <a:pt x="7776" y="2153"/>
                    <a:pt x="2727" y="4715"/>
                    <a:pt x="0" y="10578"/>
                  </a:cubicBezTo>
                  <a:lnTo>
                    <a:pt x="334" y="10736"/>
                  </a:lnTo>
                  <a:cubicBezTo>
                    <a:pt x="2999" y="5001"/>
                    <a:pt x="7947" y="2487"/>
                    <a:pt x="11619" y="1395"/>
                  </a:cubicBezTo>
                  <a:cubicBezTo>
                    <a:pt x="14724" y="469"/>
                    <a:pt x="17478" y="365"/>
                    <a:pt x="18569" y="365"/>
                  </a:cubicBezTo>
                  <a:cubicBezTo>
                    <a:pt x="18883" y="365"/>
                    <a:pt x="19059" y="374"/>
                    <a:pt x="19067" y="374"/>
                  </a:cubicBezTo>
                  <a:lnTo>
                    <a:pt x="19088" y="10"/>
                  </a:lnTo>
                  <a:cubicBezTo>
                    <a:pt x="19079" y="10"/>
                    <a:pt x="18891" y="1"/>
                    <a:pt x="185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11"/>
            <p:cNvSpPr/>
            <p:nvPr/>
          </p:nvSpPr>
          <p:spPr>
            <a:xfrm>
              <a:off x="3485195" y="3129096"/>
              <a:ext cx="148922" cy="148174"/>
            </a:xfrm>
            <a:custGeom>
              <a:avLst/>
              <a:gdLst/>
              <a:ahLst/>
              <a:cxnLst/>
              <a:rect l="l" t="t" r="r" b="b"/>
              <a:pathLst>
                <a:path w="7571" h="7533" extrusionOk="0">
                  <a:moveTo>
                    <a:pt x="7570" y="1"/>
                  </a:moveTo>
                  <a:cubicBezTo>
                    <a:pt x="7570" y="1"/>
                    <a:pt x="0" y="4608"/>
                    <a:pt x="2036" y="7114"/>
                  </a:cubicBezTo>
                  <a:cubicBezTo>
                    <a:pt x="2271" y="7404"/>
                    <a:pt x="2526" y="7532"/>
                    <a:pt x="2792" y="7532"/>
                  </a:cubicBezTo>
                  <a:cubicBezTo>
                    <a:pt x="4832" y="7532"/>
                    <a:pt x="7570" y="1"/>
                    <a:pt x="7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11"/>
            <p:cNvSpPr/>
            <p:nvPr/>
          </p:nvSpPr>
          <p:spPr>
            <a:xfrm>
              <a:off x="3449376" y="3032968"/>
              <a:ext cx="195697" cy="102048"/>
            </a:xfrm>
            <a:custGeom>
              <a:avLst/>
              <a:gdLst/>
              <a:ahLst/>
              <a:cxnLst/>
              <a:rect l="l" t="t" r="r" b="b"/>
              <a:pathLst>
                <a:path w="9949" h="5188" extrusionOk="0">
                  <a:moveTo>
                    <a:pt x="3390" y="1"/>
                  </a:moveTo>
                  <a:cubicBezTo>
                    <a:pt x="2971" y="1"/>
                    <a:pt x="2591" y="139"/>
                    <a:pt x="2272" y="461"/>
                  </a:cubicBezTo>
                  <a:cubicBezTo>
                    <a:pt x="1" y="2761"/>
                    <a:pt x="9948" y="5188"/>
                    <a:pt x="9948" y="5188"/>
                  </a:cubicBezTo>
                  <a:cubicBezTo>
                    <a:pt x="9948" y="5188"/>
                    <a:pt x="5954" y="1"/>
                    <a:pt x="33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11"/>
            <p:cNvSpPr/>
            <p:nvPr/>
          </p:nvSpPr>
          <p:spPr>
            <a:xfrm>
              <a:off x="3414383" y="3162948"/>
              <a:ext cx="100120" cy="152442"/>
            </a:xfrm>
            <a:custGeom>
              <a:avLst/>
              <a:gdLst/>
              <a:ahLst/>
              <a:cxnLst/>
              <a:rect l="l" t="t" r="r" b="b"/>
              <a:pathLst>
                <a:path w="5090" h="7750" extrusionOk="0">
                  <a:moveTo>
                    <a:pt x="4736" y="1"/>
                  </a:moveTo>
                  <a:cubicBezTo>
                    <a:pt x="4736" y="1"/>
                    <a:pt x="1" y="6100"/>
                    <a:pt x="2572" y="7585"/>
                  </a:cubicBezTo>
                  <a:cubicBezTo>
                    <a:pt x="2767" y="7697"/>
                    <a:pt x="2945" y="7749"/>
                    <a:pt x="3107" y="7749"/>
                  </a:cubicBezTo>
                  <a:cubicBezTo>
                    <a:pt x="5089" y="7749"/>
                    <a:pt x="4736" y="1"/>
                    <a:pt x="47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11"/>
            <p:cNvSpPr/>
            <p:nvPr/>
          </p:nvSpPr>
          <p:spPr>
            <a:xfrm>
              <a:off x="3375220" y="3196662"/>
              <a:ext cx="71697" cy="127914"/>
            </a:xfrm>
            <a:custGeom>
              <a:avLst/>
              <a:gdLst/>
              <a:ahLst/>
              <a:cxnLst/>
              <a:rect l="l" t="t" r="r" b="b"/>
              <a:pathLst>
                <a:path w="3645" h="6503" extrusionOk="0">
                  <a:moveTo>
                    <a:pt x="3413" y="1"/>
                  </a:moveTo>
                  <a:lnTo>
                    <a:pt x="3413" y="1"/>
                  </a:lnTo>
                  <a:cubicBezTo>
                    <a:pt x="3413" y="1"/>
                    <a:pt x="0" y="5336"/>
                    <a:pt x="1843" y="6400"/>
                  </a:cubicBezTo>
                  <a:cubicBezTo>
                    <a:pt x="1964" y="6470"/>
                    <a:pt x="2076" y="6503"/>
                    <a:pt x="2180" y="6503"/>
                  </a:cubicBezTo>
                  <a:cubicBezTo>
                    <a:pt x="3644" y="6503"/>
                    <a:pt x="3413" y="1"/>
                    <a:pt x="34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11"/>
            <p:cNvSpPr/>
            <p:nvPr/>
          </p:nvSpPr>
          <p:spPr>
            <a:xfrm>
              <a:off x="3321423" y="3233071"/>
              <a:ext cx="71697" cy="127776"/>
            </a:xfrm>
            <a:custGeom>
              <a:avLst/>
              <a:gdLst/>
              <a:ahLst/>
              <a:cxnLst/>
              <a:rect l="l" t="t" r="r" b="b"/>
              <a:pathLst>
                <a:path w="3645" h="6496" extrusionOk="0">
                  <a:moveTo>
                    <a:pt x="3421" y="1"/>
                  </a:moveTo>
                  <a:cubicBezTo>
                    <a:pt x="3421" y="1"/>
                    <a:pt x="0" y="5334"/>
                    <a:pt x="1842" y="6392"/>
                  </a:cubicBezTo>
                  <a:cubicBezTo>
                    <a:pt x="1965" y="6463"/>
                    <a:pt x="2078" y="6496"/>
                    <a:pt x="2182" y="6496"/>
                  </a:cubicBezTo>
                  <a:cubicBezTo>
                    <a:pt x="3645" y="6496"/>
                    <a:pt x="3421" y="1"/>
                    <a:pt x="34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11"/>
            <p:cNvSpPr/>
            <p:nvPr/>
          </p:nvSpPr>
          <p:spPr>
            <a:xfrm>
              <a:off x="3242763" y="3254826"/>
              <a:ext cx="123213" cy="69612"/>
            </a:xfrm>
            <a:custGeom>
              <a:avLst/>
              <a:gdLst/>
              <a:ahLst/>
              <a:cxnLst/>
              <a:rect l="l" t="t" r="r" b="b"/>
              <a:pathLst>
                <a:path w="6264" h="3539" extrusionOk="0">
                  <a:moveTo>
                    <a:pt x="6263" y="0"/>
                  </a:moveTo>
                  <a:cubicBezTo>
                    <a:pt x="6263" y="0"/>
                    <a:pt x="1" y="958"/>
                    <a:pt x="420" y="3042"/>
                  </a:cubicBezTo>
                  <a:cubicBezTo>
                    <a:pt x="492" y="3393"/>
                    <a:pt x="705" y="3539"/>
                    <a:pt x="1011" y="3539"/>
                  </a:cubicBezTo>
                  <a:cubicBezTo>
                    <a:pt x="2517" y="3539"/>
                    <a:pt x="6263" y="0"/>
                    <a:pt x="62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11"/>
            <p:cNvSpPr/>
            <p:nvPr/>
          </p:nvSpPr>
          <p:spPr>
            <a:xfrm>
              <a:off x="3309051" y="3150418"/>
              <a:ext cx="155216" cy="40815"/>
            </a:xfrm>
            <a:custGeom>
              <a:avLst/>
              <a:gdLst/>
              <a:ahLst/>
              <a:cxnLst/>
              <a:rect l="l" t="t" r="r" b="b"/>
              <a:pathLst>
                <a:path w="7891" h="2075" extrusionOk="0">
                  <a:moveTo>
                    <a:pt x="2247" y="0"/>
                  </a:moveTo>
                  <a:cubicBezTo>
                    <a:pt x="1311" y="0"/>
                    <a:pt x="564" y="238"/>
                    <a:pt x="322" y="910"/>
                  </a:cubicBezTo>
                  <a:cubicBezTo>
                    <a:pt x="0" y="1802"/>
                    <a:pt x="1067" y="2075"/>
                    <a:pt x="2494" y="2075"/>
                  </a:cubicBezTo>
                  <a:cubicBezTo>
                    <a:pt x="4744" y="2075"/>
                    <a:pt x="7891" y="1395"/>
                    <a:pt x="7891" y="1395"/>
                  </a:cubicBezTo>
                  <a:cubicBezTo>
                    <a:pt x="7891" y="1395"/>
                    <a:pt x="4514" y="0"/>
                    <a:pt x="22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11"/>
            <p:cNvSpPr/>
            <p:nvPr/>
          </p:nvSpPr>
          <p:spPr>
            <a:xfrm>
              <a:off x="3262157" y="3202740"/>
              <a:ext cx="134680" cy="35465"/>
            </a:xfrm>
            <a:custGeom>
              <a:avLst/>
              <a:gdLst/>
              <a:ahLst/>
              <a:cxnLst/>
              <a:rect l="l" t="t" r="r" b="b"/>
              <a:pathLst>
                <a:path w="6847" h="1803" extrusionOk="0">
                  <a:moveTo>
                    <a:pt x="1950" y="1"/>
                  </a:moveTo>
                  <a:cubicBezTo>
                    <a:pt x="1137" y="1"/>
                    <a:pt x="489" y="207"/>
                    <a:pt x="278" y="792"/>
                  </a:cubicBezTo>
                  <a:cubicBezTo>
                    <a:pt x="0" y="1565"/>
                    <a:pt x="927" y="1802"/>
                    <a:pt x="2166" y="1802"/>
                  </a:cubicBezTo>
                  <a:cubicBezTo>
                    <a:pt x="4119" y="1802"/>
                    <a:pt x="6847" y="1214"/>
                    <a:pt x="6847" y="1214"/>
                  </a:cubicBezTo>
                  <a:cubicBezTo>
                    <a:pt x="6847" y="1214"/>
                    <a:pt x="3918" y="1"/>
                    <a:pt x="19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11"/>
            <p:cNvSpPr/>
            <p:nvPr/>
          </p:nvSpPr>
          <p:spPr>
            <a:xfrm>
              <a:off x="3378977" y="3090798"/>
              <a:ext cx="190366" cy="53542"/>
            </a:xfrm>
            <a:custGeom>
              <a:avLst/>
              <a:gdLst/>
              <a:ahLst/>
              <a:cxnLst/>
              <a:rect l="l" t="t" r="r" b="b"/>
              <a:pathLst>
                <a:path w="9678" h="2722" extrusionOk="0">
                  <a:moveTo>
                    <a:pt x="2554" y="1"/>
                  </a:moveTo>
                  <a:cubicBezTo>
                    <a:pt x="1773" y="1"/>
                    <a:pt x="1150" y="227"/>
                    <a:pt x="845" y="813"/>
                  </a:cubicBezTo>
                  <a:cubicBezTo>
                    <a:pt x="0" y="2420"/>
                    <a:pt x="3662" y="2721"/>
                    <a:pt x="6527" y="2721"/>
                  </a:cubicBezTo>
                  <a:cubicBezTo>
                    <a:pt x="8246" y="2721"/>
                    <a:pt x="9678" y="2613"/>
                    <a:pt x="9678" y="2613"/>
                  </a:cubicBezTo>
                  <a:cubicBezTo>
                    <a:pt x="9678" y="2613"/>
                    <a:pt x="5207" y="1"/>
                    <a:pt x="2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11"/>
            <p:cNvSpPr/>
            <p:nvPr/>
          </p:nvSpPr>
          <p:spPr>
            <a:xfrm>
              <a:off x="3255233" y="3297392"/>
              <a:ext cx="85584" cy="121285"/>
            </a:xfrm>
            <a:custGeom>
              <a:avLst/>
              <a:gdLst/>
              <a:ahLst/>
              <a:cxnLst/>
              <a:rect l="l" t="t" r="r" b="b"/>
              <a:pathLst>
                <a:path w="4351" h="6166" extrusionOk="0">
                  <a:moveTo>
                    <a:pt x="4351" y="1"/>
                  </a:moveTo>
                  <a:cubicBezTo>
                    <a:pt x="4350" y="1"/>
                    <a:pt x="1" y="4606"/>
                    <a:pt x="1615" y="5992"/>
                  </a:cubicBezTo>
                  <a:cubicBezTo>
                    <a:pt x="1753" y="6111"/>
                    <a:pt x="1888" y="6166"/>
                    <a:pt x="2018" y="6166"/>
                  </a:cubicBezTo>
                  <a:cubicBezTo>
                    <a:pt x="3408" y="6166"/>
                    <a:pt x="4350" y="1"/>
                    <a:pt x="43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5" name="Google Shape;365;p11"/>
          <p:cNvSpPr/>
          <p:nvPr/>
        </p:nvSpPr>
        <p:spPr>
          <a:xfrm rot="10800000" flipH="1">
            <a:off x="7745798" y="-93107"/>
            <a:ext cx="1765644" cy="996309"/>
          </a:xfrm>
          <a:custGeom>
            <a:avLst/>
            <a:gdLst/>
            <a:ahLst/>
            <a:cxnLst/>
            <a:rect l="l" t="t" r="r" b="b"/>
            <a:pathLst>
              <a:path w="33464" h="18882" extrusionOk="0">
                <a:moveTo>
                  <a:pt x="16041" y="207"/>
                </a:moveTo>
                <a:cubicBezTo>
                  <a:pt x="16835" y="207"/>
                  <a:pt x="17616" y="397"/>
                  <a:pt x="18316" y="771"/>
                </a:cubicBezTo>
                <a:cubicBezTo>
                  <a:pt x="19067" y="1177"/>
                  <a:pt x="19516" y="1872"/>
                  <a:pt x="19881" y="2485"/>
                </a:cubicBezTo>
                <a:cubicBezTo>
                  <a:pt x="20267" y="3148"/>
                  <a:pt x="20524" y="3870"/>
                  <a:pt x="20738" y="4492"/>
                </a:cubicBezTo>
                <a:cubicBezTo>
                  <a:pt x="20838" y="4777"/>
                  <a:pt x="20966" y="4927"/>
                  <a:pt x="21131" y="4948"/>
                </a:cubicBezTo>
                <a:cubicBezTo>
                  <a:pt x="21145" y="4950"/>
                  <a:pt x="21159" y="4951"/>
                  <a:pt x="21173" y="4951"/>
                </a:cubicBezTo>
                <a:cubicBezTo>
                  <a:pt x="21323" y="4951"/>
                  <a:pt x="21474" y="4841"/>
                  <a:pt x="21631" y="4614"/>
                </a:cubicBezTo>
                <a:cubicBezTo>
                  <a:pt x="21730" y="4470"/>
                  <a:pt x="21809" y="4321"/>
                  <a:pt x="21888" y="4177"/>
                </a:cubicBezTo>
                <a:cubicBezTo>
                  <a:pt x="21945" y="4077"/>
                  <a:pt x="22001" y="3978"/>
                  <a:pt x="22060" y="3877"/>
                </a:cubicBezTo>
                <a:cubicBezTo>
                  <a:pt x="22452" y="3250"/>
                  <a:pt x="22916" y="2771"/>
                  <a:pt x="23474" y="2420"/>
                </a:cubicBezTo>
                <a:cubicBezTo>
                  <a:pt x="23904" y="2154"/>
                  <a:pt x="24315" y="2021"/>
                  <a:pt x="24711" y="2021"/>
                </a:cubicBezTo>
                <a:cubicBezTo>
                  <a:pt x="25229" y="2021"/>
                  <a:pt x="25720" y="2249"/>
                  <a:pt x="26193" y="2706"/>
                </a:cubicBezTo>
                <a:cubicBezTo>
                  <a:pt x="26593" y="3092"/>
                  <a:pt x="26886" y="3549"/>
                  <a:pt x="27064" y="4070"/>
                </a:cubicBezTo>
                <a:cubicBezTo>
                  <a:pt x="27400" y="5034"/>
                  <a:pt x="27743" y="6035"/>
                  <a:pt x="27736" y="7099"/>
                </a:cubicBezTo>
                <a:cubicBezTo>
                  <a:pt x="27736" y="7370"/>
                  <a:pt x="27792" y="7541"/>
                  <a:pt x="27921" y="7627"/>
                </a:cubicBezTo>
                <a:cubicBezTo>
                  <a:pt x="27982" y="7667"/>
                  <a:pt x="28052" y="7687"/>
                  <a:pt x="28133" y="7687"/>
                </a:cubicBezTo>
                <a:cubicBezTo>
                  <a:pt x="28224" y="7687"/>
                  <a:pt x="28329" y="7662"/>
                  <a:pt x="28451" y="7613"/>
                </a:cubicBezTo>
                <a:cubicBezTo>
                  <a:pt x="28879" y="7431"/>
                  <a:pt x="29290" y="7355"/>
                  <a:pt x="29679" y="7355"/>
                </a:cubicBezTo>
                <a:cubicBezTo>
                  <a:pt x="30685" y="7355"/>
                  <a:pt x="31552" y="7861"/>
                  <a:pt x="32242" y="8355"/>
                </a:cubicBezTo>
                <a:cubicBezTo>
                  <a:pt x="32934" y="8847"/>
                  <a:pt x="33249" y="9562"/>
                  <a:pt x="33121" y="10362"/>
                </a:cubicBezTo>
                <a:cubicBezTo>
                  <a:pt x="32999" y="11091"/>
                  <a:pt x="32521" y="11562"/>
                  <a:pt x="31563" y="11889"/>
                </a:cubicBezTo>
                <a:cubicBezTo>
                  <a:pt x="31135" y="12038"/>
                  <a:pt x="30699" y="12084"/>
                  <a:pt x="30194" y="12084"/>
                </a:cubicBezTo>
                <a:cubicBezTo>
                  <a:pt x="30017" y="12084"/>
                  <a:pt x="29832" y="12078"/>
                  <a:pt x="29635" y="12069"/>
                </a:cubicBezTo>
                <a:cubicBezTo>
                  <a:pt x="28164" y="11898"/>
                  <a:pt x="26807" y="11411"/>
                  <a:pt x="25715" y="10662"/>
                </a:cubicBezTo>
                <a:cubicBezTo>
                  <a:pt x="25686" y="10647"/>
                  <a:pt x="25666" y="10626"/>
                  <a:pt x="25636" y="10604"/>
                </a:cubicBezTo>
                <a:cubicBezTo>
                  <a:pt x="25554" y="10539"/>
                  <a:pt x="25437" y="10450"/>
                  <a:pt x="25307" y="10450"/>
                </a:cubicBezTo>
                <a:cubicBezTo>
                  <a:pt x="25223" y="10450"/>
                  <a:pt x="25133" y="10487"/>
                  <a:pt x="25043" y="10590"/>
                </a:cubicBezTo>
                <a:cubicBezTo>
                  <a:pt x="24901" y="10761"/>
                  <a:pt x="25001" y="10940"/>
                  <a:pt x="25066" y="11068"/>
                </a:cubicBezTo>
                <a:cubicBezTo>
                  <a:pt x="25086" y="11104"/>
                  <a:pt x="25109" y="11140"/>
                  <a:pt x="25115" y="11176"/>
                </a:cubicBezTo>
                <a:cubicBezTo>
                  <a:pt x="25729" y="12669"/>
                  <a:pt x="25880" y="14169"/>
                  <a:pt x="25564" y="15646"/>
                </a:cubicBezTo>
                <a:cubicBezTo>
                  <a:pt x="25316" y="16817"/>
                  <a:pt x="24622" y="17660"/>
                  <a:pt x="23523" y="18153"/>
                </a:cubicBezTo>
                <a:cubicBezTo>
                  <a:pt x="22746" y="18500"/>
                  <a:pt x="21963" y="18674"/>
                  <a:pt x="21166" y="18674"/>
                </a:cubicBezTo>
                <a:cubicBezTo>
                  <a:pt x="20112" y="18674"/>
                  <a:pt x="19033" y="18369"/>
                  <a:pt x="17910" y="17759"/>
                </a:cubicBezTo>
                <a:cubicBezTo>
                  <a:pt x="17024" y="17281"/>
                  <a:pt x="16210" y="16568"/>
                  <a:pt x="15353" y="15524"/>
                </a:cubicBezTo>
                <a:cubicBezTo>
                  <a:pt x="15274" y="15418"/>
                  <a:pt x="15189" y="15317"/>
                  <a:pt x="15110" y="15211"/>
                </a:cubicBezTo>
                <a:cubicBezTo>
                  <a:pt x="15004" y="15068"/>
                  <a:pt x="14889" y="14918"/>
                  <a:pt x="14767" y="14782"/>
                </a:cubicBezTo>
                <a:cubicBezTo>
                  <a:pt x="14446" y="14410"/>
                  <a:pt x="14196" y="14225"/>
                  <a:pt x="13919" y="14225"/>
                </a:cubicBezTo>
                <a:cubicBezTo>
                  <a:pt x="13689" y="14225"/>
                  <a:pt x="13447" y="14347"/>
                  <a:pt x="13132" y="14582"/>
                </a:cubicBezTo>
                <a:cubicBezTo>
                  <a:pt x="13003" y="14683"/>
                  <a:pt x="12875" y="14789"/>
                  <a:pt x="12753" y="14889"/>
                </a:cubicBezTo>
                <a:cubicBezTo>
                  <a:pt x="12618" y="15010"/>
                  <a:pt x="12469" y="15132"/>
                  <a:pt x="12318" y="15240"/>
                </a:cubicBezTo>
                <a:cubicBezTo>
                  <a:pt x="11165" y="16068"/>
                  <a:pt x="9966" y="16482"/>
                  <a:pt x="8739" y="16482"/>
                </a:cubicBezTo>
                <a:cubicBezTo>
                  <a:pt x="8158" y="16482"/>
                  <a:pt x="7570" y="16389"/>
                  <a:pt x="6977" y="16203"/>
                </a:cubicBezTo>
                <a:cubicBezTo>
                  <a:pt x="5683" y="15788"/>
                  <a:pt x="4621" y="14839"/>
                  <a:pt x="4055" y="13589"/>
                </a:cubicBezTo>
                <a:cubicBezTo>
                  <a:pt x="3478" y="12304"/>
                  <a:pt x="3478" y="10818"/>
                  <a:pt x="4055" y="9526"/>
                </a:cubicBezTo>
                <a:cubicBezTo>
                  <a:pt x="4249" y="9104"/>
                  <a:pt x="4341" y="8890"/>
                  <a:pt x="4249" y="8741"/>
                </a:cubicBezTo>
                <a:cubicBezTo>
                  <a:pt x="4156" y="8583"/>
                  <a:pt x="3920" y="8569"/>
                  <a:pt x="3491" y="8540"/>
                </a:cubicBezTo>
                <a:cubicBezTo>
                  <a:pt x="2413" y="8461"/>
                  <a:pt x="1599" y="8084"/>
                  <a:pt x="993" y="7370"/>
                </a:cubicBezTo>
                <a:cubicBezTo>
                  <a:pt x="278" y="6520"/>
                  <a:pt x="221" y="5505"/>
                  <a:pt x="842" y="4578"/>
                </a:cubicBezTo>
                <a:cubicBezTo>
                  <a:pt x="1013" y="4321"/>
                  <a:pt x="1243" y="4057"/>
                  <a:pt x="1514" y="3807"/>
                </a:cubicBezTo>
                <a:cubicBezTo>
                  <a:pt x="2708" y="2720"/>
                  <a:pt x="4312" y="2171"/>
                  <a:pt x="5914" y="2171"/>
                </a:cubicBezTo>
                <a:cubicBezTo>
                  <a:pt x="7398" y="2171"/>
                  <a:pt x="8880" y="2641"/>
                  <a:pt x="10033" y="3592"/>
                </a:cubicBezTo>
                <a:cubicBezTo>
                  <a:pt x="10083" y="3635"/>
                  <a:pt x="10133" y="3678"/>
                  <a:pt x="10175" y="3728"/>
                </a:cubicBezTo>
                <a:cubicBezTo>
                  <a:pt x="10261" y="3800"/>
                  <a:pt x="10340" y="3877"/>
                  <a:pt x="10433" y="3942"/>
                </a:cubicBezTo>
                <a:cubicBezTo>
                  <a:pt x="10539" y="4009"/>
                  <a:pt x="10673" y="4081"/>
                  <a:pt x="10805" y="4081"/>
                </a:cubicBezTo>
                <a:cubicBezTo>
                  <a:pt x="10840" y="4081"/>
                  <a:pt x="10876" y="4076"/>
                  <a:pt x="10911" y="4064"/>
                </a:cubicBezTo>
                <a:cubicBezTo>
                  <a:pt x="11039" y="4021"/>
                  <a:pt x="11134" y="3899"/>
                  <a:pt x="11197" y="3678"/>
                </a:cubicBezTo>
                <a:cubicBezTo>
                  <a:pt x="11648" y="2285"/>
                  <a:pt x="12703" y="1157"/>
                  <a:pt x="14117" y="586"/>
                </a:cubicBezTo>
                <a:cubicBezTo>
                  <a:pt x="14742" y="333"/>
                  <a:pt x="15396" y="207"/>
                  <a:pt x="16041" y="207"/>
                </a:cubicBezTo>
                <a:close/>
                <a:moveTo>
                  <a:pt x="16046" y="1"/>
                </a:moveTo>
                <a:cubicBezTo>
                  <a:pt x="15372" y="1"/>
                  <a:pt x="14690" y="133"/>
                  <a:pt x="14039" y="399"/>
                </a:cubicBezTo>
                <a:cubicBezTo>
                  <a:pt x="12575" y="992"/>
                  <a:pt x="11468" y="2163"/>
                  <a:pt x="11005" y="3620"/>
                </a:cubicBezTo>
                <a:cubicBezTo>
                  <a:pt x="10954" y="3764"/>
                  <a:pt x="10897" y="3849"/>
                  <a:pt x="10840" y="3870"/>
                </a:cubicBezTo>
                <a:cubicBezTo>
                  <a:pt x="10828" y="3875"/>
                  <a:pt x="10814" y="3877"/>
                  <a:pt x="10799" y="3877"/>
                </a:cubicBezTo>
                <a:cubicBezTo>
                  <a:pt x="10741" y="3877"/>
                  <a:pt x="10660" y="3844"/>
                  <a:pt x="10547" y="3771"/>
                </a:cubicBezTo>
                <a:cubicBezTo>
                  <a:pt x="10469" y="3721"/>
                  <a:pt x="10397" y="3649"/>
                  <a:pt x="10319" y="3577"/>
                </a:cubicBezTo>
                <a:cubicBezTo>
                  <a:pt x="10268" y="3527"/>
                  <a:pt x="10218" y="3477"/>
                  <a:pt x="10162" y="3435"/>
                </a:cubicBezTo>
                <a:cubicBezTo>
                  <a:pt x="8970" y="2452"/>
                  <a:pt x="7440" y="1966"/>
                  <a:pt x="5910" y="1966"/>
                </a:cubicBezTo>
                <a:cubicBezTo>
                  <a:pt x="4257" y="1966"/>
                  <a:pt x="2605" y="2533"/>
                  <a:pt x="1378" y="3656"/>
                </a:cubicBezTo>
                <a:cubicBezTo>
                  <a:pt x="1085" y="3920"/>
                  <a:pt x="850" y="4192"/>
                  <a:pt x="670" y="4463"/>
                </a:cubicBezTo>
                <a:cubicBezTo>
                  <a:pt x="0" y="5471"/>
                  <a:pt x="57" y="6585"/>
                  <a:pt x="835" y="7498"/>
                </a:cubicBezTo>
                <a:cubicBezTo>
                  <a:pt x="1478" y="8256"/>
                  <a:pt x="2341" y="8662"/>
                  <a:pt x="3478" y="8741"/>
                </a:cubicBezTo>
                <a:cubicBezTo>
                  <a:pt x="3748" y="8761"/>
                  <a:pt x="4035" y="8784"/>
                  <a:pt x="4071" y="8847"/>
                </a:cubicBezTo>
                <a:cubicBezTo>
                  <a:pt x="4113" y="8905"/>
                  <a:pt x="3992" y="9169"/>
                  <a:pt x="3870" y="9447"/>
                </a:cubicBezTo>
                <a:cubicBezTo>
                  <a:pt x="3270" y="10791"/>
                  <a:pt x="3270" y="12333"/>
                  <a:pt x="3870" y="13675"/>
                </a:cubicBezTo>
                <a:cubicBezTo>
                  <a:pt x="4456" y="14974"/>
                  <a:pt x="5570" y="15968"/>
                  <a:pt x="6919" y="16397"/>
                </a:cubicBezTo>
                <a:cubicBezTo>
                  <a:pt x="7535" y="16593"/>
                  <a:pt x="8146" y="16690"/>
                  <a:pt x="8750" y="16690"/>
                </a:cubicBezTo>
                <a:cubicBezTo>
                  <a:pt x="10016" y="16690"/>
                  <a:pt x="11250" y="16262"/>
                  <a:pt x="12440" y="15411"/>
                </a:cubicBezTo>
                <a:cubicBezTo>
                  <a:pt x="12597" y="15296"/>
                  <a:pt x="12746" y="15175"/>
                  <a:pt x="12890" y="15046"/>
                </a:cubicBezTo>
                <a:cubicBezTo>
                  <a:pt x="13010" y="14947"/>
                  <a:pt x="13132" y="14846"/>
                  <a:pt x="13254" y="14746"/>
                </a:cubicBezTo>
                <a:cubicBezTo>
                  <a:pt x="13531" y="14539"/>
                  <a:pt x="13730" y="14432"/>
                  <a:pt x="13913" y="14432"/>
                </a:cubicBezTo>
                <a:cubicBezTo>
                  <a:pt x="14133" y="14432"/>
                  <a:pt x="14329" y="14589"/>
                  <a:pt x="14611" y="14918"/>
                </a:cubicBezTo>
                <a:cubicBezTo>
                  <a:pt x="14733" y="15053"/>
                  <a:pt x="14839" y="15197"/>
                  <a:pt x="14947" y="15332"/>
                </a:cubicBezTo>
                <a:cubicBezTo>
                  <a:pt x="15033" y="15439"/>
                  <a:pt x="15110" y="15547"/>
                  <a:pt x="15195" y="15653"/>
                </a:cubicBezTo>
                <a:cubicBezTo>
                  <a:pt x="16068" y="16717"/>
                  <a:pt x="16896" y="17446"/>
                  <a:pt x="17809" y="17939"/>
                </a:cubicBezTo>
                <a:cubicBezTo>
                  <a:pt x="18966" y="18567"/>
                  <a:pt x="20080" y="18882"/>
                  <a:pt x="21167" y="18882"/>
                </a:cubicBezTo>
                <a:cubicBezTo>
                  <a:pt x="21994" y="18882"/>
                  <a:pt x="22802" y="18702"/>
                  <a:pt x="23602" y="18339"/>
                </a:cubicBezTo>
                <a:cubicBezTo>
                  <a:pt x="24773" y="17818"/>
                  <a:pt x="25501" y="16925"/>
                  <a:pt x="25765" y="15689"/>
                </a:cubicBezTo>
                <a:cubicBezTo>
                  <a:pt x="26094" y="14169"/>
                  <a:pt x="25936" y="12626"/>
                  <a:pt x="25307" y="11097"/>
                </a:cubicBezTo>
                <a:cubicBezTo>
                  <a:pt x="25294" y="11055"/>
                  <a:pt x="25273" y="11012"/>
                  <a:pt x="25251" y="10976"/>
                </a:cubicBezTo>
                <a:cubicBezTo>
                  <a:pt x="25172" y="10833"/>
                  <a:pt x="25158" y="10784"/>
                  <a:pt x="25201" y="10725"/>
                </a:cubicBezTo>
                <a:cubicBezTo>
                  <a:pt x="25241" y="10679"/>
                  <a:pt x="25273" y="10657"/>
                  <a:pt x="25310" y="10657"/>
                </a:cubicBezTo>
                <a:cubicBezTo>
                  <a:pt x="25358" y="10657"/>
                  <a:pt x="25415" y="10695"/>
                  <a:pt x="25508" y="10768"/>
                </a:cubicBezTo>
                <a:cubicBezTo>
                  <a:pt x="25537" y="10791"/>
                  <a:pt x="25564" y="10811"/>
                  <a:pt x="25594" y="10833"/>
                </a:cubicBezTo>
                <a:cubicBezTo>
                  <a:pt x="26721" y="11605"/>
                  <a:pt x="28108" y="12097"/>
                  <a:pt x="29614" y="12268"/>
                </a:cubicBezTo>
                <a:cubicBezTo>
                  <a:pt x="29830" y="12280"/>
                  <a:pt x="30035" y="12288"/>
                  <a:pt x="30233" y="12288"/>
                </a:cubicBezTo>
                <a:cubicBezTo>
                  <a:pt x="30742" y="12288"/>
                  <a:pt x="31198" y="12237"/>
                  <a:pt x="31635" y="12083"/>
                </a:cubicBezTo>
                <a:cubicBezTo>
                  <a:pt x="32278" y="11862"/>
                  <a:pt x="33148" y="11447"/>
                  <a:pt x="33320" y="10398"/>
                </a:cubicBezTo>
                <a:cubicBezTo>
                  <a:pt x="33464" y="9512"/>
                  <a:pt x="33121" y="8727"/>
                  <a:pt x="32363" y="8184"/>
                </a:cubicBezTo>
                <a:cubicBezTo>
                  <a:pt x="31645" y="7670"/>
                  <a:pt x="30739" y="7146"/>
                  <a:pt x="29681" y="7146"/>
                </a:cubicBezTo>
                <a:cubicBezTo>
                  <a:pt x="29267" y="7146"/>
                  <a:pt x="28830" y="7226"/>
                  <a:pt x="28372" y="7419"/>
                </a:cubicBezTo>
                <a:cubicBezTo>
                  <a:pt x="28300" y="7452"/>
                  <a:pt x="28211" y="7482"/>
                  <a:pt x="28135" y="7482"/>
                </a:cubicBezTo>
                <a:cubicBezTo>
                  <a:pt x="28097" y="7482"/>
                  <a:pt x="28062" y="7474"/>
                  <a:pt x="28036" y="7455"/>
                </a:cubicBezTo>
                <a:cubicBezTo>
                  <a:pt x="27972" y="7413"/>
                  <a:pt x="27936" y="7291"/>
                  <a:pt x="27943" y="7106"/>
                </a:cubicBezTo>
                <a:cubicBezTo>
                  <a:pt x="27950" y="6005"/>
                  <a:pt x="27601" y="4984"/>
                  <a:pt x="27265" y="3998"/>
                </a:cubicBezTo>
                <a:cubicBezTo>
                  <a:pt x="27073" y="3448"/>
                  <a:pt x="26757" y="2963"/>
                  <a:pt x="26336" y="2557"/>
                </a:cubicBezTo>
                <a:cubicBezTo>
                  <a:pt x="25825" y="2066"/>
                  <a:pt x="25282" y="1819"/>
                  <a:pt x="24712" y="1819"/>
                </a:cubicBezTo>
                <a:cubicBezTo>
                  <a:pt x="24278" y="1819"/>
                  <a:pt x="23829" y="1962"/>
                  <a:pt x="23366" y="2249"/>
                </a:cubicBezTo>
                <a:cubicBezTo>
                  <a:pt x="22779" y="2614"/>
                  <a:pt x="22294" y="3106"/>
                  <a:pt x="21888" y="3771"/>
                </a:cubicBezTo>
                <a:cubicBezTo>
                  <a:pt x="21823" y="3870"/>
                  <a:pt x="21766" y="3978"/>
                  <a:pt x="21708" y="4077"/>
                </a:cubicBezTo>
                <a:cubicBezTo>
                  <a:pt x="21631" y="4220"/>
                  <a:pt x="21552" y="4364"/>
                  <a:pt x="21467" y="4492"/>
                </a:cubicBezTo>
                <a:cubicBezTo>
                  <a:pt x="21353" y="4652"/>
                  <a:pt x="21251" y="4744"/>
                  <a:pt x="21175" y="4744"/>
                </a:cubicBezTo>
                <a:cubicBezTo>
                  <a:pt x="21170" y="4744"/>
                  <a:pt x="21165" y="4743"/>
                  <a:pt x="21160" y="4742"/>
                </a:cubicBezTo>
                <a:cubicBezTo>
                  <a:pt x="21081" y="4734"/>
                  <a:pt x="21002" y="4621"/>
                  <a:pt x="20937" y="4427"/>
                </a:cubicBezTo>
                <a:cubicBezTo>
                  <a:pt x="20716" y="3791"/>
                  <a:pt x="20452" y="3056"/>
                  <a:pt x="20059" y="2386"/>
                </a:cubicBezTo>
                <a:cubicBezTo>
                  <a:pt x="19681" y="1743"/>
                  <a:pt x="19216" y="1021"/>
                  <a:pt x="18418" y="593"/>
                </a:cubicBezTo>
                <a:cubicBezTo>
                  <a:pt x="17686" y="199"/>
                  <a:pt x="16872" y="1"/>
                  <a:pt x="16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11"/>
          <p:cNvSpPr/>
          <p:nvPr/>
        </p:nvSpPr>
        <p:spPr>
          <a:xfrm>
            <a:off x="4406493" y="4492515"/>
            <a:ext cx="1765644" cy="996309"/>
          </a:xfrm>
          <a:custGeom>
            <a:avLst/>
            <a:gdLst/>
            <a:ahLst/>
            <a:cxnLst/>
            <a:rect l="l" t="t" r="r" b="b"/>
            <a:pathLst>
              <a:path w="33464" h="18882" extrusionOk="0">
                <a:moveTo>
                  <a:pt x="16041" y="207"/>
                </a:moveTo>
                <a:cubicBezTo>
                  <a:pt x="16835" y="207"/>
                  <a:pt x="17616" y="397"/>
                  <a:pt x="18316" y="771"/>
                </a:cubicBezTo>
                <a:cubicBezTo>
                  <a:pt x="19067" y="1177"/>
                  <a:pt x="19516" y="1872"/>
                  <a:pt x="19881" y="2485"/>
                </a:cubicBezTo>
                <a:cubicBezTo>
                  <a:pt x="20267" y="3148"/>
                  <a:pt x="20524" y="3870"/>
                  <a:pt x="20738" y="4492"/>
                </a:cubicBezTo>
                <a:cubicBezTo>
                  <a:pt x="20838" y="4777"/>
                  <a:pt x="20966" y="4927"/>
                  <a:pt x="21131" y="4948"/>
                </a:cubicBezTo>
                <a:cubicBezTo>
                  <a:pt x="21145" y="4950"/>
                  <a:pt x="21159" y="4951"/>
                  <a:pt x="21173" y="4951"/>
                </a:cubicBezTo>
                <a:cubicBezTo>
                  <a:pt x="21323" y="4951"/>
                  <a:pt x="21474" y="4841"/>
                  <a:pt x="21631" y="4614"/>
                </a:cubicBezTo>
                <a:cubicBezTo>
                  <a:pt x="21730" y="4470"/>
                  <a:pt x="21809" y="4321"/>
                  <a:pt x="21888" y="4177"/>
                </a:cubicBezTo>
                <a:cubicBezTo>
                  <a:pt x="21945" y="4077"/>
                  <a:pt x="22001" y="3978"/>
                  <a:pt x="22060" y="3877"/>
                </a:cubicBezTo>
                <a:cubicBezTo>
                  <a:pt x="22452" y="3250"/>
                  <a:pt x="22916" y="2771"/>
                  <a:pt x="23474" y="2420"/>
                </a:cubicBezTo>
                <a:cubicBezTo>
                  <a:pt x="23904" y="2154"/>
                  <a:pt x="24315" y="2021"/>
                  <a:pt x="24711" y="2021"/>
                </a:cubicBezTo>
                <a:cubicBezTo>
                  <a:pt x="25229" y="2021"/>
                  <a:pt x="25720" y="2249"/>
                  <a:pt x="26193" y="2706"/>
                </a:cubicBezTo>
                <a:cubicBezTo>
                  <a:pt x="26593" y="3092"/>
                  <a:pt x="26886" y="3549"/>
                  <a:pt x="27064" y="4070"/>
                </a:cubicBezTo>
                <a:cubicBezTo>
                  <a:pt x="27400" y="5034"/>
                  <a:pt x="27743" y="6035"/>
                  <a:pt x="27736" y="7099"/>
                </a:cubicBezTo>
                <a:cubicBezTo>
                  <a:pt x="27736" y="7370"/>
                  <a:pt x="27792" y="7541"/>
                  <a:pt x="27921" y="7627"/>
                </a:cubicBezTo>
                <a:cubicBezTo>
                  <a:pt x="27982" y="7667"/>
                  <a:pt x="28052" y="7687"/>
                  <a:pt x="28133" y="7687"/>
                </a:cubicBezTo>
                <a:cubicBezTo>
                  <a:pt x="28224" y="7687"/>
                  <a:pt x="28329" y="7662"/>
                  <a:pt x="28451" y="7613"/>
                </a:cubicBezTo>
                <a:cubicBezTo>
                  <a:pt x="28879" y="7431"/>
                  <a:pt x="29290" y="7355"/>
                  <a:pt x="29679" y="7355"/>
                </a:cubicBezTo>
                <a:cubicBezTo>
                  <a:pt x="30685" y="7355"/>
                  <a:pt x="31552" y="7861"/>
                  <a:pt x="32242" y="8355"/>
                </a:cubicBezTo>
                <a:cubicBezTo>
                  <a:pt x="32934" y="8847"/>
                  <a:pt x="33249" y="9562"/>
                  <a:pt x="33121" y="10362"/>
                </a:cubicBezTo>
                <a:cubicBezTo>
                  <a:pt x="32999" y="11091"/>
                  <a:pt x="32521" y="11562"/>
                  <a:pt x="31563" y="11889"/>
                </a:cubicBezTo>
                <a:cubicBezTo>
                  <a:pt x="31135" y="12038"/>
                  <a:pt x="30699" y="12084"/>
                  <a:pt x="30194" y="12084"/>
                </a:cubicBezTo>
                <a:cubicBezTo>
                  <a:pt x="30017" y="12084"/>
                  <a:pt x="29832" y="12078"/>
                  <a:pt x="29635" y="12069"/>
                </a:cubicBezTo>
                <a:cubicBezTo>
                  <a:pt x="28164" y="11898"/>
                  <a:pt x="26807" y="11411"/>
                  <a:pt x="25715" y="10662"/>
                </a:cubicBezTo>
                <a:cubicBezTo>
                  <a:pt x="25686" y="10647"/>
                  <a:pt x="25666" y="10626"/>
                  <a:pt x="25636" y="10604"/>
                </a:cubicBezTo>
                <a:cubicBezTo>
                  <a:pt x="25554" y="10539"/>
                  <a:pt x="25437" y="10450"/>
                  <a:pt x="25307" y="10450"/>
                </a:cubicBezTo>
                <a:cubicBezTo>
                  <a:pt x="25223" y="10450"/>
                  <a:pt x="25133" y="10487"/>
                  <a:pt x="25043" y="10590"/>
                </a:cubicBezTo>
                <a:cubicBezTo>
                  <a:pt x="24901" y="10761"/>
                  <a:pt x="25001" y="10940"/>
                  <a:pt x="25066" y="11068"/>
                </a:cubicBezTo>
                <a:cubicBezTo>
                  <a:pt x="25086" y="11104"/>
                  <a:pt x="25109" y="11140"/>
                  <a:pt x="25115" y="11176"/>
                </a:cubicBezTo>
                <a:cubicBezTo>
                  <a:pt x="25729" y="12669"/>
                  <a:pt x="25880" y="14169"/>
                  <a:pt x="25564" y="15646"/>
                </a:cubicBezTo>
                <a:cubicBezTo>
                  <a:pt x="25316" y="16817"/>
                  <a:pt x="24622" y="17660"/>
                  <a:pt x="23523" y="18153"/>
                </a:cubicBezTo>
                <a:cubicBezTo>
                  <a:pt x="22746" y="18500"/>
                  <a:pt x="21963" y="18674"/>
                  <a:pt x="21166" y="18674"/>
                </a:cubicBezTo>
                <a:cubicBezTo>
                  <a:pt x="20112" y="18674"/>
                  <a:pt x="19033" y="18369"/>
                  <a:pt x="17910" y="17759"/>
                </a:cubicBezTo>
                <a:cubicBezTo>
                  <a:pt x="17024" y="17281"/>
                  <a:pt x="16210" y="16568"/>
                  <a:pt x="15353" y="15524"/>
                </a:cubicBezTo>
                <a:cubicBezTo>
                  <a:pt x="15274" y="15418"/>
                  <a:pt x="15189" y="15317"/>
                  <a:pt x="15110" y="15211"/>
                </a:cubicBezTo>
                <a:cubicBezTo>
                  <a:pt x="15004" y="15068"/>
                  <a:pt x="14889" y="14918"/>
                  <a:pt x="14767" y="14782"/>
                </a:cubicBezTo>
                <a:cubicBezTo>
                  <a:pt x="14446" y="14410"/>
                  <a:pt x="14196" y="14225"/>
                  <a:pt x="13919" y="14225"/>
                </a:cubicBezTo>
                <a:cubicBezTo>
                  <a:pt x="13689" y="14225"/>
                  <a:pt x="13447" y="14347"/>
                  <a:pt x="13132" y="14582"/>
                </a:cubicBezTo>
                <a:cubicBezTo>
                  <a:pt x="13003" y="14683"/>
                  <a:pt x="12875" y="14789"/>
                  <a:pt x="12753" y="14889"/>
                </a:cubicBezTo>
                <a:cubicBezTo>
                  <a:pt x="12618" y="15010"/>
                  <a:pt x="12469" y="15132"/>
                  <a:pt x="12318" y="15240"/>
                </a:cubicBezTo>
                <a:cubicBezTo>
                  <a:pt x="11165" y="16068"/>
                  <a:pt x="9966" y="16482"/>
                  <a:pt x="8739" y="16482"/>
                </a:cubicBezTo>
                <a:cubicBezTo>
                  <a:pt x="8158" y="16482"/>
                  <a:pt x="7570" y="16389"/>
                  <a:pt x="6977" y="16203"/>
                </a:cubicBezTo>
                <a:cubicBezTo>
                  <a:pt x="5683" y="15788"/>
                  <a:pt x="4621" y="14839"/>
                  <a:pt x="4055" y="13589"/>
                </a:cubicBezTo>
                <a:cubicBezTo>
                  <a:pt x="3478" y="12304"/>
                  <a:pt x="3478" y="10818"/>
                  <a:pt x="4055" y="9526"/>
                </a:cubicBezTo>
                <a:cubicBezTo>
                  <a:pt x="4249" y="9104"/>
                  <a:pt x="4341" y="8890"/>
                  <a:pt x="4249" y="8741"/>
                </a:cubicBezTo>
                <a:cubicBezTo>
                  <a:pt x="4156" y="8583"/>
                  <a:pt x="3920" y="8569"/>
                  <a:pt x="3491" y="8540"/>
                </a:cubicBezTo>
                <a:cubicBezTo>
                  <a:pt x="2413" y="8461"/>
                  <a:pt x="1599" y="8084"/>
                  <a:pt x="993" y="7370"/>
                </a:cubicBezTo>
                <a:cubicBezTo>
                  <a:pt x="278" y="6520"/>
                  <a:pt x="221" y="5505"/>
                  <a:pt x="842" y="4578"/>
                </a:cubicBezTo>
                <a:cubicBezTo>
                  <a:pt x="1013" y="4321"/>
                  <a:pt x="1243" y="4057"/>
                  <a:pt x="1514" y="3807"/>
                </a:cubicBezTo>
                <a:cubicBezTo>
                  <a:pt x="2708" y="2720"/>
                  <a:pt x="4312" y="2171"/>
                  <a:pt x="5914" y="2171"/>
                </a:cubicBezTo>
                <a:cubicBezTo>
                  <a:pt x="7398" y="2171"/>
                  <a:pt x="8880" y="2641"/>
                  <a:pt x="10033" y="3592"/>
                </a:cubicBezTo>
                <a:cubicBezTo>
                  <a:pt x="10083" y="3635"/>
                  <a:pt x="10133" y="3678"/>
                  <a:pt x="10175" y="3728"/>
                </a:cubicBezTo>
                <a:cubicBezTo>
                  <a:pt x="10261" y="3800"/>
                  <a:pt x="10340" y="3877"/>
                  <a:pt x="10433" y="3942"/>
                </a:cubicBezTo>
                <a:cubicBezTo>
                  <a:pt x="10539" y="4009"/>
                  <a:pt x="10673" y="4081"/>
                  <a:pt x="10805" y="4081"/>
                </a:cubicBezTo>
                <a:cubicBezTo>
                  <a:pt x="10840" y="4081"/>
                  <a:pt x="10876" y="4076"/>
                  <a:pt x="10911" y="4064"/>
                </a:cubicBezTo>
                <a:cubicBezTo>
                  <a:pt x="11039" y="4021"/>
                  <a:pt x="11134" y="3899"/>
                  <a:pt x="11197" y="3678"/>
                </a:cubicBezTo>
                <a:cubicBezTo>
                  <a:pt x="11648" y="2285"/>
                  <a:pt x="12703" y="1157"/>
                  <a:pt x="14117" y="586"/>
                </a:cubicBezTo>
                <a:cubicBezTo>
                  <a:pt x="14742" y="333"/>
                  <a:pt x="15396" y="207"/>
                  <a:pt x="16041" y="207"/>
                </a:cubicBezTo>
                <a:close/>
                <a:moveTo>
                  <a:pt x="16046" y="1"/>
                </a:moveTo>
                <a:cubicBezTo>
                  <a:pt x="15372" y="1"/>
                  <a:pt x="14690" y="133"/>
                  <a:pt x="14039" y="399"/>
                </a:cubicBezTo>
                <a:cubicBezTo>
                  <a:pt x="12575" y="992"/>
                  <a:pt x="11468" y="2163"/>
                  <a:pt x="11005" y="3620"/>
                </a:cubicBezTo>
                <a:cubicBezTo>
                  <a:pt x="10954" y="3764"/>
                  <a:pt x="10897" y="3849"/>
                  <a:pt x="10840" y="3870"/>
                </a:cubicBezTo>
                <a:cubicBezTo>
                  <a:pt x="10828" y="3875"/>
                  <a:pt x="10814" y="3877"/>
                  <a:pt x="10799" y="3877"/>
                </a:cubicBezTo>
                <a:cubicBezTo>
                  <a:pt x="10741" y="3877"/>
                  <a:pt x="10660" y="3844"/>
                  <a:pt x="10547" y="3771"/>
                </a:cubicBezTo>
                <a:cubicBezTo>
                  <a:pt x="10469" y="3721"/>
                  <a:pt x="10397" y="3649"/>
                  <a:pt x="10319" y="3577"/>
                </a:cubicBezTo>
                <a:cubicBezTo>
                  <a:pt x="10268" y="3527"/>
                  <a:pt x="10218" y="3477"/>
                  <a:pt x="10162" y="3435"/>
                </a:cubicBezTo>
                <a:cubicBezTo>
                  <a:pt x="8970" y="2452"/>
                  <a:pt x="7440" y="1966"/>
                  <a:pt x="5910" y="1966"/>
                </a:cubicBezTo>
                <a:cubicBezTo>
                  <a:pt x="4257" y="1966"/>
                  <a:pt x="2605" y="2533"/>
                  <a:pt x="1378" y="3656"/>
                </a:cubicBezTo>
                <a:cubicBezTo>
                  <a:pt x="1085" y="3920"/>
                  <a:pt x="850" y="4192"/>
                  <a:pt x="670" y="4463"/>
                </a:cubicBezTo>
                <a:cubicBezTo>
                  <a:pt x="0" y="5471"/>
                  <a:pt x="57" y="6585"/>
                  <a:pt x="835" y="7498"/>
                </a:cubicBezTo>
                <a:cubicBezTo>
                  <a:pt x="1478" y="8256"/>
                  <a:pt x="2341" y="8662"/>
                  <a:pt x="3478" y="8741"/>
                </a:cubicBezTo>
                <a:cubicBezTo>
                  <a:pt x="3748" y="8761"/>
                  <a:pt x="4035" y="8784"/>
                  <a:pt x="4071" y="8847"/>
                </a:cubicBezTo>
                <a:cubicBezTo>
                  <a:pt x="4113" y="8905"/>
                  <a:pt x="3992" y="9169"/>
                  <a:pt x="3870" y="9447"/>
                </a:cubicBezTo>
                <a:cubicBezTo>
                  <a:pt x="3270" y="10791"/>
                  <a:pt x="3270" y="12333"/>
                  <a:pt x="3870" y="13675"/>
                </a:cubicBezTo>
                <a:cubicBezTo>
                  <a:pt x="4456" y="14974"/>
                  <a:pt x="5570" y="15968"/>
                  <a:pt x="6919" y="16397"/>
                </a:cubicBezTo>
                <a:cubicBezTo>
                  <a:pt x="7535" y="16593"/>
                  <a:pt x="8146" y="16690"/>
                  <a:pt x="8750" y="16690"/>
                </a:cubicBezTo>
                <a:cubicBezTo>
                  <a:pt x="10016" y="16690"/>
                  <a:pt x="11250" y="16262"/>
                  <a:pt x="12440" y="15411"/>
                </a:cubicBezTo>
                <a:cubicBezTo>
                  <a:pt x="12597" y="15296"/>
                  <a:pt x="12746" y="15175"/>
                  <a:pt x="12890" y="15046"/>
                </a:cubicBezTo>
                <a:cubicBezTo>
                  <a:pt x="13010" y="14947"/>
                  <a:pt x="13132" y="14846"/>
                  <a:pt x="13254" y="14746"/>
                </a:cubicBezTo>
                <a:cubicBezTo>
                  <a:pt x="13531" y="14539"/>
                  <a:pt x="13730" y="14432"/>
                  <a:pt x="13913" y="14432"/>
                </a:cubicBezTo>
                <a:cubicBezTo>
                  <a:pt x="14133" y="14432"/>
                  <a:pt x="14329" y="14589"/>
                  <a:pt x="14611" y="14918"/>
                </a:cubicBezTo>
                <a:cubicBezTo>
                  <a:pt x="14733" y="15053"/>
                  <a:pt x="14839" y="15197"/>
                  <a:pt x="14947" y="15332"/>
                </a:cubicBezTo>
                <a:cubicBezTo>
                  <a:pt x="15033" y="15439"/>
                  <a:pt x="15110" y="15547"/>
                  <a:pt x="15195" y="15653"/>
                </a:cubicBezTo>
                <a:cubicBezTo>
                  <a:pt x="16068" y="16717"/>
                  <a:pt x="16896" y="17446"/>
                  <a:pt x="17809" y="17939"/>
                </a:cubicBezTo>
                <a:cubicBezTo>
                  <a:pt x="18966" y="18567"/>
                  <a:pt x="20080" y="18882"/>
                  <a:pt x="21167" y="18882"/>
                </a:cubicBezTo>
                <a:cubicBezTo>
                  <a:pt x="21994" y="18882"/>
                  <a:pt x="22802" y="18702"/>
                  <a:pt x="23602" y="18339"/>
                </a:cubicBezTo>
                <a:cubicBezTo>
                  <a:pt x="24773" y="17818"/>
                  <a:pt x="25501" y="16925"/>
                  <a:pt x="25765" y="15689"/>
                </a:cubicBezTo>
                <a:cubicBezTo>
                  <a:pt x="26094" y="14169"/>
                  <a:pt x="25936" y="12626"/>
                  <a:pt x="25307" y="11097"/>
                </a:cubicBezTo>
                <a:cubicBezTo>
                  <a:pt x="25294" y="11055"/>
                  <a:pt x="25273" y="11012"/>
                  <a:pt x="25251" y="10976"/>
                </a:cubicBezTo>
                <a:cubicBezTo>
                  <a:pt x="25172" y="10833"/>
                  <a:pt x="25158" y="10784"/>
                  <a:pt x="25201" y="10725"/>
                </a:cubicBezTo>
                <a:cubicBezTo>
                  <a:pt x="25241" y="10679"/>
                  <a:pt x="25273" y="10657"/>
                  <a:pt x="25310" y="10657"/>
                </a:cubicBezTo>
                <a:cubicBezTo>
                  <a:pt x="25358" y="10657"/>
                  <a:pt x="25415" y="10695"/>
                  <a:pt x="25508" y="10768"/>
                </a:cubicBezTo>
                <a:cubicBezTo>
                  <a:pt x="25537" y="10791"/>
                  <a:pt x="25564" y="10811"/>
                  <a:pt x="25594" y="10833"/>
                </a:cubicBezTo>
                <a:cubicBezTo>
                  <a:pt x="26721" y="11605"/>
                  <a:pt x="28108" y="12097"/>
                  <a:pt x="29614" y="12268"/>
                </a:cubicBezTo>
                <a:cubicBezTo>
                  <a:pt x="29830" y="12280"/>
                  <a:pt x="30035" y="12288"/>
                  <a:pt x="30233" y="12288"/>
                </a:cubicBezTo>
                <a:cubicBezTo>
                  <a:pt x="30742" y="12288"/>
                  <a:pt x="31198" y="12237"/>
                  <a:pt x="31635" y="12083"/>
                </a:cubicBezTo>
                <a:cubicBezTo>
                  <a:pt x="32278" y="11862"/>
                  <a:pt x="33148" y="11447"/>
                  <a:pt x="33320" y="10398"/>
                </a:cubicBezTo>
                <a:cubicBezTo>
                  <a:pt x="33464" y="9512"/>
                  <a:pt x="33121" y="8727"/>
                  <a:pt x="32363" y="8184"/>
                </a:cubicBezTo>
                <a:cubicBezTo>
                  <a:pt x="31645" y="7670"/>
                  <a:pt x="30739" y="7146"/>
                  <a:pt x="29681" y="7146"/>
                </a:cubicBezTo>
                <a:cubicBezTo>
                  <a:pt x="29267" y="7146"/>
                  <a:pt x="28830" y="7226"/>
                  <a:pt x="28372" y="7419"/>
                </a:cubicBezTo>
                <a:cubicBezTo>
                  <a:pt x="28300" y="7452"/>
                  <a:pt x="28211" y="7482"/>
                  <a:pt x="28135" y="7482"/>
                </a:cubicBezTo>
                <a:cubicBezTo>
                  <a:pt x="28097" y="7482"/>
                  <a:pt x="28062" y="7474"/>
                  <a:pt x="28036" y="7455"/>
                </a:cubicBezTo>
                <a:cubicBezTo>
                  <a:pt x="27972" y="7413"/>
                  <a:pt x="27936" y="7291"/>
                  <a:pt x="27943" y="7106"/>
                </a:cubicBezTo>
                <a:cubicBezTo>
                  <a:pt x="27950" y="6005"/>
                  <a:pt x="27601" y="4984"/>
                  <a:pt x="27265" y="3998"/>
                </a:cubicBezTo>
                <a:cubicBezTo>
                  <a:pt x="27073" y="3448"/>
                  <a:pt x="26757" y="2963"/>
                  <a:pt x="26336" y="2557"/>
                </a:cubicBezTo>
                <a:cubicBezTo>
                  <a:pt x="25825" y="2066"/>
                  <a:pt x="25282" y="1819"/>
                  <a:pt x="24712" y="1819"/>
                </a:cubicBezTo>
                <a:cubicBezTo>
                  <a:pt x="24278" y="1819"/>
                  <a:pt x="23829" y="1962"/>
                  <a:pt x="23366" y="2249"/>
                </a:cubicBezTo>
                <a:cubicBezTo>
                  <a:pt x="22779" y="2614"/>
                  <a:pt x="22294" y="3106"/>
                  <a:pt x="21888" y="3771"/>
                </a:cubicBezTo>
                <a:cubicBezTo>
                  <a:pt x="21823" y="3870"/>
                  <a:pt x="21766" y="3978"/>
                  <a:pt x="21708" y="4077"/>
                </a:cubicBezTo>
                <a:cubicBezTo>
                  <a:pt x="21631" y="4220"/>
                  <a:pt x="21552" y="4364"/>
                  <a:pt x="21467" y="4492"/>
                </a:cubicBezTo>
                <a:cubicBezTo>
                  <a:pt x="21353" y="4652"/>
                  <a:pt x="21251" y="4744"/>
                  <a:pt x="21175" y="4744"/>
                </a:cubicBezTo>
                <a:cubicBezTo>
                  <a:pt x="21170" y="4744"/>
                  <a:pt x="21165" y="4743"/>
                  <a:pt x="21160" y="4742"/>
                </a:cubicBezTo>
                <a:cubicBezTo>
                  <a:pt x="21081" y="4734"/>
                  <a:pt x="21002" y="4621"/>
                  <a:pt x="20937" y="4427"/>
                </a:cubicBezTo>
                <a:cubicBezTo>
                  <a:pt x="20716" y="3791"/>
                  <a:pt x="20452" y="3056"/>
                  <a:pt x="20059" y="2386"/>
                </a:cubicBezTo>
                <a:cubicBezTo>
                  <a:pt x="19681" y="1743"/>
                  <a:pt x="19216" y="1021"/>
                  <a:pt x="18418" y="593"/>
                </a:cubicBezTo>
                <a:cubicBezTo>
                  <a:pt x="17686" y="199"/>
                  <a:pt x="16872" y="1"/>
                  <a:pt x="16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11"/>
          <p:cNvSpPr/>
          <p:nvPr/>
        </p:nvSpPr>
        <p:spPr>
          <a:xfrm>
            <a:off x="3335555" y="-694879"/>
            <a:ext cx="2204037" cy="1192335"/>
          </a:xfrm>
          <a:custGeom>
            <a:avLst/>
            <a:gdLst/>
            <a:ahLst/>
            <a:cxnLst/>
            <a:rect l="l" t="t" r="r" b="b"/>
            <a:pathLst>
              <a:path w="29687" h="16060" extrusionOk="0">
                <a:moveTo>
                  <a:pt x="14479" y="1"/>
                </a:moveTo>
                <a:cubicBezTo>
                  <a:pt x="14224" y="1"/>
                  <a:pt x="13960" y="14"/>
                  <a:pt x="13698" y="41"/>
                </a:cubicBezTo>
                <a:cubicBezTo>
                  <a:pt x="12090" y="204"/>
                  <a:pt x="10577" y="625"/>
                  <a:pt x="9269" y="1611"/>
                </a:cubicBezTo>
                <a:cubicBezTo>
                  <a:pt x="8306" y="2339"/>
                  <a:pt x="7699" y="3275"/>
                  <a:pt x="7692" y="4531"/>
                </a:cubicBezTo>
                <a:cubicBezTo>
                  <a:pt x="7692" y="4590"/>
                  <a:pt x="7699" y="4653"/>
                  <a:pt x="7692" y="4718"/>
                </a:cubicBezTo>
                <a:cubicBezTo>
                  <a:pt x="7671" y="4844"/>
                  <a:pt x="7617" y="4909"/>
                  <a:pt x="7547" y="4909"/>
                </a:cubicBezTo>
                <a:cubicBezTo>
                  <a:pt x="7502" y="4909"/>
                  <a:pt x="7449" y="4881"/>
                  <a:pt x="7392" y="4824"/>
                </a:cubicBezTo>
                <a:cubicBezTo>
                  <a:pt x="6935" y="4339"/>
                  <a:pt x="6342" y="4240"/>
                  <a:pt x="5735" y="4211"/>
                </a:cubicBezTo>
                <a:cubicBezTo>
                  <a:pt x="5626" y="4206"/>
                  <a:pt x="5517" y="4203"/>
                  <a:pt x="5410" y="4203"/>
                </a:cubicBezTo>
                <a:cubicBezTo>
                  <a:pt x="3997" y="4203"/>
                  <a:pt x="2721" y="4642"/>
                  <a:pt x="1586" y="5532"/>
                </a:cubicBezTo>
                <a:cubicBezTo>
                  <a:pt x="1015" y="5981"/>
                  <a:pt x="607" y="6561"/>
                  <a:pt x="372" y="7246"/>
                </a:cubicBezTo>
                <a:cubicBezTo>
                  <a:pt x="43" y="8202"/>
                  <a:pt x="0" y="9174"/>
                  <a:pt x="436" y="10117"/>
                </a:cubicBezTo>
                <a:cubicBezTo>
                  <a:pt x="859" y="11033"/>
                  <a:pt x="1601" y="11526"/>
                  <a:pt x="2464" y="11526"/>
                </a:cubicBezTo>
                <a:cubicBezTo>
                  <a:pt x="2797" y="11526"/>
                  <a:pt x="3149" y="11453"/>
                  <a:pt x="3507" y="11301"/>
                </a:cubicBezTo>
                <a:cubicBezTo>
                  <a:pt x="3642" y="11245"/>
                  <a:pt x="3771" y="11166"/>
                  <a:pt x="3906" y="11116"/>
                </a:cubicBezTo>
                <a:cubicBezTo>
                  <a:pt x="3964" y="11096"/>
                  <a:pt x="4016" y="11085"/>
                  <a:pt x="4061" y="11085"/>
                </a:cubicBezTo>
                <a:cubicBezTo>
                  <a:pt x="4190" y="11085"/>
                  <a:pt x="4266" y="11171"/>
                  <a:pt x="4271" y="11366"/>
                </a:cubicBezTo>
                <a:cubicBezTo>
                  <a:pt x="4307" y="12329"/>
                  <a:pt x="4813" y="13058"/>
                  <a:pt x="5499" y="13673"/>
                </a:cubicBezTo>
                <a:cubicBezTo>
                  <a:pt x="6335" y="14429"/>
                  <a:pt x="7314" y="14943"/>
                  <a:pt x="8412" y="15180"/>
                </a:cubicBezTo>
                <a:cubicBezTo>
                  <a:pt x="8784" y="15256"/>
                  <a:pt x="9154" y="15298"/>
                  <a:pt x="9522" y="15298"/>
                </a:cubicBezTo>
                <a:cubicBezTo>
                  <a:pt x="10045" y="15298"/>
                  <a:pt x="10562" y="15214"/>
                  <a:pt x="11069" y="15029"/>
                </a:cubicBezTo>
                <a:cubicBezTo>
                  <a:pt x="11447" y="14893"/>
                  <a:pt x="11862" y="14780"/>
                  <a:pt x="11977" y="14266"/>
                </a:cubicBezTo>
                <a:cubicBezTo>
                  <a:pt x="11996" y="14177"/>
                  <a:pt x="12042" y="14142"/>
                  <a:pt x="12096" y="14142"/>
                </a:cubicBezTo>
                <a:cubicBezTo>
                  <a:pt x="12167" y="14142"/>
                  <a:pt x="12252" y="14203"/>
                  <a:pt x="12304" y="14280"/>
                </a:cubicBezTo>
                <a:cubicBezTo>
                  <a:pt x="12877" y="15130"/>
                  <a:pt x="13741" y="15536"/>
                  <a:pt x="14676" y="15793"/>
                </a:cubicBezTo>
                <a:cubicBezTo>
                  <a:pt x="15333" y="15975"/>
                  <a:pt x="15965" y="16060"/>
                  <a:pt x="16577" y="16060"/>
                </a:cubicBezTo>
                <a:cubicBezTo>
                  <a:pt x="18421" y="16060"/>
                  <a:pt x="20073" y="15285"/>
                  <a:pt x="21595" y="14030"/>
                </a:cubicBezTo>
                <a:cubicBezTo>
                  <a:pt x="22274" y="13473"/>
                  <a:pt x="22617" y="12773"/>
                  <a:pt x="22346" y="11867"/>
                </a:cubicBezTo>
                <a:cubicBezTo>
                  <a:pt x="22317" y="11766"/>
                  <a:pt x="22267" y="11666"/>
                  <a:pt x="22367" y="11581"/>
                </a:cubicBezTo>
                <a:cubicBezTo>
                  <a:pt x="22406" y="11547"/>
                  <a:pt x="22443" y="11535"/>
                  <a:pt x="22478" y="11535"/>
                </a:cubicBezTo>
                <a:cubicBezTo>
                  <a:pt x="22556" y="11535"/>
                  <a:pt x="22626" y="11600"/>
                  <a:pt x="22696" y="11644"/>
                </a:cubicBezTo>
                <a:cubicBezTo>
                  <a:pt x="23661" y="12247"/>
                  <a:pt x="24724" y="12499"/>
                  <a:pt x="25839" y="12499"/>
                </a:cubicBezTo>
                <a:cubicBezTo>
                  <a:pt x="25929" y="12499"/>
                  <a:pt x="26018" y="12497"/>
                  <a:pt x="26108" y="12494"/>
                </a:cubicBezTo>
                <a:cubicBezTo>
                  <a:pt x="28101" y="12415"/>
                  <a:pt x="29687" y="10701"/>
                  <a:pt x="29551" y="8789"/>
                </a:cubicBezTo>
                <a:cubicBezTo>
                  <a:pt x="29466" y="7603"/>
                  <a:pt x="28665" y="6838"/>
                  <a:pt x="27522" y="6838"/>
                </a:cubicBezTo>
                <a:cubicBezTo>
                  <a:pt x="27023" y="6838"/>
                  <a:pt x="27023" y="6838"/>
                  <a:pt x="27080" y="6339"/>
                </a:cubicBezTo>
                <a:cubicBezTo>
                  <a:pt x="27251" y="4896"/>
                  <a:pt x="26523" y="3746"/>
                  <a:pt x="25152" y="3275"/>
                </a:cubicBezTo>
                <a:cubicBezTo>
                  <a:pt x="24788" y="3152"/>
                  <a:pt x="24423" y="3098"/>
                  <a:pt x="24058" y="3098"/>
                </a:cubicBezTo>
                <a:cubicBezTo>
                  <a:pt x="23641" y="3098"/>
                  <a:pt x="23224" y="3168"/>
                  <a:pt x="22809" y="3282"/>
                </a:cubicBezTo>
                <a:cubicBezTo>
                  <a:pt x="22380" y="3397"/>
                  <a:pt x="22017" y="3611"/>
                  <a:pt x="21738" y="3990"/>
                </a:cubicBezTo>
                <a:cubicBezTo>
                  <a:pt x="21598" y="4175"/>
                  <a:pt x="21507" y="4268"/>
                  <a:pt x="21419" y="4268"/>
                </a:cubicBezTo>
                <a:cubicBezTo>
                  <a:pt x="21328" y="4268"/>
                  <a:pt x="21241" y="4168"/>
                  <a:pt x="21110" y="3967"/>
                </a:cubicBezTo>
                <a:cubicBezTo>
                  <a:pt x="20702" y="3361"/>
                  <a:pt x="20253" y="2790"/>
                  <a:pt x="19760" y="2247"/>
                </a:cubicBezTo>
                <a:cubicBezTo>
                  <a:pt x="18582" y="954"/>
                  <a:pt x="17119" y="240"/>
                  <a:pt x="15297" y="48"/>
                </a:cubicBezTo>
                <a:cubicBezTo>
                  <a:pt x="15044" y="17"/>
                  <a:pt x="14767" y="1"/>
                  <a:pt x="14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68" name="Google Shape;368;p11"/>
          <p:cNvSpPr/>
          <p:nvPr/>
        </p:nvSpPr>
        <p:spPr>
          <a:xfrm>
            <a:off x="1243453" y="4797553"/>
            <a:ext cx="963937" cy="521468"/>
          </a:xfrm>
          <a:custGeom>
            <a:avLst/>
            <a:gdLst/>
            <a:ahLst/>
            <a:cxnLst/>
            <a:rect l="l" t="t" r="r" b="b"/>
            <a:pathLst>
              <a:path w="29687" h="16060" extrusionOk="0">
                <a:moveTo>
                  <a:pt x="14479" y="1"/>
                </a:moveTo>
                <a:cubicBezTo>
                  <a:pt x="14224" y="1"/>
                  <a:pt x="13960" y="14"/>
                  <a:pt x="13698" y="41"/>
                </a:cubicBezTo>
                <a:cubicBezTo>
                  <a:pt x="12090" y="204"/>
                  <a:pt x="10577" y="625"/>
                  <a:pt x="9269" y="1611"/>
                </a:cubicBezTo>
                <a:cubicBezTo>
                  <a:pt x="8306" y="2339"/>
                  <a:pt x="7699" y="3275"/>
                  <a:pt x="7692" y="4531"/>
                </a:cubicBezTo>
                <a:cubicBezTo>
                  <a:pt x="7692" y="4590"/>
                  <a:pt x="7699" y="4653"/>
                  <a:pt x="7692" y="4718"/>
                </a:cubicBezTo>
                <a:cubicBezTo>
                  <a:pt x="7671" y="4844"/>
                  <a:pt x="7617" y="4909"/>
                  <a:pt x="7547" y="4909"/>
                </a:cubicBezTo>
                <a:cubicBezTo>
                  <a:pt x="7502" y="4909"/>
                  <a:pt x="7449" y="4881"/>
                  <a:pt x="7392" y="4824"/>
                </a:cubicBezTo>
                <a:cubicBezTo>
                  <a:pt x="6935" y="4339"/>
                  <a:pt x="6342" y="4240"/>
                  <a:pt x="5735" y="4211"/>
                </a:cubicBezTo>
                <a:cubicBezTo>
                  <a:pt x="5626" y="4206"/>
                  <a:pt x="5517" y="4203"/>
                  <a:pt x="5410" y="4203"/>
                </a:cubicBezTo>
                <a:cubicBezTo>
                  <a:pt x="3997" y="4203"/>
                  <a:pt x="2721" y="4642"/>
                  <a:pt x="1586" y="5532"/>
                </a:cubicBezTo>
                <a:cubicBezTo>
                  <a:pt x="1015" y="5981"/>
                  <a:pt x="607" y="6561"/>
                  <a:pt x="372" y="7246"/>
                </a:cubicBezTo>
                <a:cubicBezTo>
                  <a:pt x="43" y="8202"/>
                  <a:pt x="0" y="9174"/>
                  <a:pt x="436" y="10117"/>
                </a:cubicBezTo>
                <a:cubicBezTo>
                  <a:pt x="859" y="11033"/>
                  <a:pt x="1601" y="11526"/>
                  <a:pt x="2464" y="11526"/>
                </a:cubicBezTo>
                <a:cubicBezTo>
                  <a:pt x="2797" y="11526"/>
                  <a:pt x="3149" y="11453"/>
                  <a:pt x="3507" y="11301"/>
                </a:cubicBezTo>
                <a:cubicBezTo>
                  <a:pt x="3642" y="11245"/>
                  <a:pt x="3771" y="11166"/>
                  <a:pt x="3906" y="11116"/>
                </a:cubicBezTo>
                <a:cubicBezTo>
                  <a:pt x="3964" y="11096"/>
                  <a:pt x="4016" y="11085"/>
                  <a:pt x="4061" y="11085"/>
                </a:cubicBezTo>
                <a:cubicBezTo>
                  <a:pt x="4190" y="11085"/>
                  <a:pt x="4266" y="11171"/>
                  <a:pt x="4271" y="11366"/>
                </a:cubicBezTo>
                <a:cubicBezTo>
                  <a:pt x="4307" y="12329"/>
                  <a:pt x="4813" y="13058"/>
                  <a:pt x="5499" y="13673"/>
                </a:cubicBezTo>
                <a:cubicBezTo>
                  <a:pt x="6335" y="14429"/>
                  <a:pt x="7314" y="14943"/>
                  <a:pt x="8412" y="15180"/>
                </a:cubicBezTo>
                <a:cubicBezTo>
                  <a:pt x="8784" y="15256"/>
                  <a:pt x="9154" y="15298"/>
                  <a:pt x="9522" y="15298"/>
                </a:cubicBezTo>
                <a:cubicBezTo>
                  <a:pt x="10045" y="15298"/>
                  <a:pt x="10562" y="15214"/>
                  <a:pt x="11069" y="15029"/>
                </a:cubicBezTo>
                <a:cubicBezTo>
                  <a:pt x="11447" y="14893"/>
                  <a:pt x="11862" y="14780"/>
                  <a:pt x="11977" y="14266"/>
                </a:cubicBezTo>
                <a:cubicBezTo>
                  <a:pt x="11996" y="14177"/>
                  <a:pt x="12042" y="14142"/>
                  <a:pt x="12096" y="14142"/>
                </a:cubicBezTo>
                <a:cubicBezTo>
                  <a:pt x="12167" y="14142"/>
                  <a:pt x="12252" y="14203"/>
                  <a:pt x="12304" y="14280"/>
                </a:cubicBezTo>
                <a:cubicBezTo>
                  <a:pt x="12877" y="15130"/>
                  <a:pt x="13741" y="15536"/>
                  <a:pt x="14676" y="15793"/>
                </a:cubicBezTo>
                <a:cubicBezTo>
                  <a:pt x="15333" y="15975"/>
                  <a:pt x="15965" y="16060"/>
                  <a:pt x="16577" y="16060"/>
                </a:cubicBezTo>
                <a:cubicBezTo>
                  <a:pt x="18421" y="16060"/>
                  <a:pt x="20073" y="15285"/>
                  <a:pt x="21595" y="14030"/>
                </a:cubicBezTo>
                <a:cubicBezTo>
                  <a:pt x="22274" y="13473"/>
                  <a:pt x="22617" y="12773"/>
                  <a:pt x="22346" y="11867"/>
                </a:cubicBezTo>
                <a:cubicBezTo>
                  <a:pt x="22317" y="11766"/>
                  <a:pt x="22267" y="11666"/>
                  <a:pt x="22367" y="11581"/>
                </a:cubicBezTo>
                <a:cubicBezTo>
                  <a:pt x="22406" y="11547"/>
                  <a:pt x="22443" y="11535"/>
                  <a:pt x="22478" y="11535"/>
                </a:cubicBezTo>
                <a:cubicBezTo>
                  <a:pt x="22556" y="11535"/>
                  <a:pt x="22626" y="11600"/>
                  <a:pt x="22696" y="11644"/>
                </a:cubicBezTo>
                <a:cubicBezTo>
                  <a:pt x="23661" y="12247"/>
                  <a:pt x="24724" y="12499"/>
                  <a:pt x="25839" y="12499"/>
                </a:cubicBezTo>
                <a:cubicBezTo>
                  <a:pt x="25929" y="12499"/>
                  <a:pt x="26018" y="12497"/>
                  <a:pt x="26108" y="12494"/>
                </a:cubicBezTo>
                <a:cubicBezTo>
                  <a:pt x="28101" y="12415"/>
                  <a:pt x="29687" y="10701"/>
                  <a:pt x="29551" y="8789"/>
                </a:cubicBezTo>
                <a:cubicBezTo>
                  <a:pt x="29466" y="7603"/>
                  <a:pt x="28665" y="6838"/>
                  <a:pt x="27522" y="6838"/>
                </a:cubicBezTo>
                <a:cubicBezTo>
                  <a:pt x="27023" y="6838"/>
                  <a:pt x="27023" y="6838"/>
                  <a:pt x="27080" y="6339"/>
                </a:cubicBezTo>
                <a:cubicBezTo>
                  <a:pt x="27251" y="4896"/>
                  <a:pt x="26523" y="3746"/>
                  <a:pt x="25152" y="3275"/>
                </a:cubicBezTo>
                <a:cubicBezTo>
                  <a:pt x="24788" y="3152"/>
                  <a:pt x="24423" y="3098"/>
                  <a:pt x="24058" y="3098"/>
                </a:cubicBezTo>
                <a:cubicBezTo>
                  <a:pt x="23641" y="3098"/>
                  <a:pt x="23224" y="3168"/>
                  <a:pt x="22809" y="3282"/>
                </a:cubicBezTo>
                <a:cubicBezTo>
                  <a:pt x="22380" y="3397"/>
                  <a:pt x="22017" y="3611"/>
                  <a:pt x="21738" y="3990"/>
                </a:cubicBezTo>
                <a:cubicBezTo>
                  <a:pt x="21598" y="4175"/>
                  <a:pt x="21507" y="4268"/>
                  <a:pt x="21419" y="4268"/>
                </a:cubicBezTo>
                <a:cubicBezTo>
                  <a:pt x="21328" y="4268"/>
                  <a:pt x="21241" y="4168"/>
                  <a:pt x="21110" y="3967"/>
                </a:cubicBezTo>
                <a:cubicBezTo>
                  <a:pt x="20702" y="3361"/>
                  <a:pt x="20253" y="2790"/>
                  <a:pt x="19760" y="2247"/>
                </a:cubicBezTo>
                <a:cubicBezTo>
                  <a:pt x="18582" y="954"/>
                  <a:pt x="17119" y="240"/>
                  <a:pt x="15297" y="48"/>
                </a:cubicBezTo>
                <a:cubicBezTo>
                  <a:pt x="15044" y="17"/>
                  <a:pt x="14767" y="1"/>
                  <a:pt x="14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Tree>
    <p:extLst>
      <p:ext uri="{BB962C8B-B14F-4D97-AF65-F5344CB8AC3E}">
        <p14:creationId xmlns:p14="http://schemas.microsoft.com/office/powerpoint/2010/main" val="2352108754"/>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369"/>
        <p:cNvGrpSpPr/>
        <p:nvPr/>
      </p:nvGrpSpPr>
      <p:grpSpPr>
        <a:xfrm>
          <a:off x="0" y="0"/>
          <a:ext cx="0" cy="0"/>
          <a:chOff x="0" y="0"/>
          <a:chExt cx="0" cy="0"/>
        </a:xfrm>
      </p:grpSpPr>
    </p:spTree>
    <p:extLst>
      <p:ext uri="{BB962C8B-B14F-4D97-AF65-F5344CB8AC3E}">
        <p14:creationId xmlns:p14="http://schemas.microsoft.com/office/powerpoint/2010/main" val="4028720032"/>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370"/>
        <p:cNvGrpSpPr/>
        <p:nvPr/>
      </p:nvGrpSpPr>
      <p:grpSpPr>
        <a:xfrm>
          <a:off x="0" y="0"/>
          <a:ext cx="0" cy="0"/>
          <a:chOff x="0" y="0"/>
          <a:chExt cx="0" cy="0"/>
        </a:xfrm>
      </p:grpSpPr>
      <p:sp>
        <p:nvSpPr>
          <p:cNvPr id="371" name="Google Shape;371;p13"/>
          <p:cNvSpPr txBox="1">
            <a:spLocks noGrp="1"/>
          </p:cNvSpPr>
          <p:nvPr>
            <p:ph type="title"/>
          </p:nvPr>
        </p:nvSpPr>
        <p:spPr>
          <a:xfrm>
            <a:off x="720000" y="1901260"/>
            <a:ext cx="2336400" cy="347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800">
                <a:solidFill>
                  <a:schemeClr val="accent5"/>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372" name="Google Shape;372;p13"/>
          <p:cNvSpPr txBox="1">
            <a:spLocks noGrp="1"/>
          </p:cNvSpPr>
          <p:nvPr>
            <p:ph type="title" idx="2" hasCustomPrompt="1"/>
          </p:nvPr>
        </p:nvSpPr>
        <p:spPr>
          <a:xfrm>
            <a:off x="1432350" y="1405433"/>
            <a:ext cx="911700" cy="41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5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73" name="Google Shape;373;p13"/>
          <p:cNvSpPr txBox="1">
            <a:spLocks noGrp="1"/>
          </p:cNvSpPr>
          <p:nvPr>
            <p:ph type="subTitle" idx="1"/>
          </p:nvPr>
        </p:nvSpPr>
        <p:spPr>
          <a:xfrm>
            <a:off x="720000" y="2253100"/>
            <a:ext cx="23364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74" name="Google Shape;374;p13"/>
          <p:cNvSpPr txBox="1">
            <a:spLocks noGrp="1"/>
          </p:cNvSpPr>
          <p:nvPr>
            <p:ph type="title" idx="3"/>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700"/>
              <a:buNone/>
              <a:defRPr/>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a:endParaRPr/>
          </a:p>
        </p:txBody>
      </p:sp>
      <p:sp>
        <p:nvSpPr>
          <p:cNvPr id="375" name="Google Shape;375;p13"/>
          <p:cNvSpPr txBox="1">
            <a:spLocks noGrp="1"/>
          </p:cNvSpPr>
          <p:nvPr>
            <p:ph type="title" idx="4"/>
          </p:nvPr>
        </p:nvSpPr>
        <p:spPr>
          <a:xfrm>
            <a:off x="3403800" y="1901260"/>
            <a:ext cx="2336400" cy="347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800">
                <a:solidFill>
                  <a:schemeClr val="accent5"/>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376" name="Google Shape;376;p13"/>
          <p:cNvSpPr txBox="1">
            <a:spLocks noGrp="1"/>
          </p:cNvSpPr>
          <p:nvPr>
            <p:ph type="title" idx="5" hasCustomPrompt="1"/>
          </p:nvPr>
        </p:nvSpPr>
        <p:spPr>
          <a:xfrm>
            <a:off x="4116150" y="1405433"/>
            <a:ext cx="911700" cy="41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5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77" name="Google Shape;377;p13"/>
          <p:cNvSpPr txBox="1">
            <a:spLocks noGrp="1"/>
          </p:cNvSpPr>
          <p:nvPr>
            <p:ph type="subTitle" idx="6"/>
          </p:nvPr>
        </p:nvSpPr>
        <p:spPr>
          <a:xfrm>
            <a:off x="3403800" y="2253100"/>
            <a:ext cx="23364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78" name="Google Shape;378;p13"/>
          <p:cNvSpPr txBox="1">
            <a:spLocks noGrp="1"/>
          </p:cNvSpPr>
          <p:nvPr>
            <p:ph type="title" idx="7"/>
          </p:nvPr>
        </p:nvSpPr>
        <p:spPr>
          <a:xfrm>
            <a:off x="6087600" y="1901260"/>
            <a:ext cx="2336400" cy="347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800">
                <a:solidFill>
                  <a:schemeClr val="accent5"/>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379" name="Google Shape;379;p13"/>
          <p:cNvSpPr txBox="1">
            <a:spLocks noGrp="1"/>
          </p:cNvSpPr>
          <p:nvPr>
            <p:ph type="title" idx="8" hasCustomPrompt="1"/>
          </p:nvPr>
        </p:nvSpPr>
        <p:spPr>
          <a:xfrm>
            <a:off x="6799950" y="1405433"/>
            <a:ext cx="911700" cy="41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5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80" name="Google Shape;380;p13"/>
          <p:cNvSpPr txBox="1">
            <a:spLocks noGrp="1"/>
          </p:cNvSpPr>
          <p:nvPr>
            <p:ph type="subTitle" idx="9"/>
          </p:nvPr>
        </p:nvSpPr>
        <p:spPr>
          <a:xfrm>
            <a:off x="6087600" y="2253100"/>
            <a:ext cx="23364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81" name="Google Shape;381;p13"/>
          <p:cNvSpPr txBox="1">
            <a:spLocks noGrp="1"/>
          </p:cNvSpPr>
          <p:nvPr>
            <p:ph type="title" idx="13"/>
          </p:nvPr>
        </p:nvSpPr>
        <p:spPr>
          <a:xfrm>
            <a:off x="2061900" y="3738710"/>
            <a:ext cx="2336400" cy="347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800">
                <a:solidFill>
                  <a:schemeClr val="accent5"/>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382" name="Google Shape;382;p13"/>
          <p:cNvSpPr txBox="1">
            <a:spLocks noGrp="1"/>
          </p:cNvSpPr>
          <p:nvPr>
            <p:ph type="title" idx="14" hasCustomPrompt="1"/>
          </p:nvPr>
        </p:nvSpPr>
        <p:spPr>
          <a:xfrm>
            <a:off x="2774250" y="3242883"/>
            <a:ext cx="911700" cy="41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5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83" name="Google Shape;383;p13"/>
          <p:cNvSpPr txBox="1">
            <a:spLocks noGrp="1"/>
          </p:cNvSpPr>
          <p:nvPr>
            <p:ph type="subTitle" idx="15"/>
          </p:nvPr>
        </p:nvSpPr>
        <p:spPr>
          <a:xfrm>
            <a:off x="2061900" y="4090550"/>
            <a:ext cx="23364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84" name="Google Shape;384;p13"/>
          <p:cNvSpPr txBox="1">
            <a:spLocks noGrp="1"/>
          </p:cNvSpPr>
          <p:nvPr>
            <p:ph type="title" idx="16"/>
          </p:nvPr>
        </p:nvSpPr>
        <p:spPr>
          <a:xfrm>
            <a:off x="4745700" y="3738710"/>
            <a:ext cx="2336400" cy="347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800">
                <a:solidFill>
                  <a:schemeClr val="accent5"/>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385" name="Google Shape;385;p13"/>
          <p:cNvSpPr txBox="1">
            <a:spLocks noGrp="1"/>
          </p:cNvSpPr>
          <p:nvPr>
            <p:ph type="title" idx="17" hasCustomPrompt="1"/>
          </p:nvPr>
        </p:nvSpPr>
        <p:spPr>
          <a:xfrm>
            <a:off x="5458050" y="3242883"/>
            <a:ext cx="911700" cy="41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5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86" name="Google Shape;386;p13"/>
          <p:cNvSpPr txBox="1">
            <a:spLocks noGrp="1"/>
          </p:cNvSpPr>
          <p:nvPr>
            <p:ph type="subTitle" idx="18"/>
          </p:nvPr>
        </p:nvSpPr>
        <p:spPr>
          <a:xfrm>
            <a:off x="4745700" y="4090550"/>
            <a:ext cx="23364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87" name="Google Shape;387;p13"/>
          <p:cNvSpPr/>
          <p:nvPr/>
        </p:nvSpPr>
        <p:spPr>
          <a:xfrm>
            <a:off x="8279552" y="142611"/>
            <a:ext cx="1555057" cy="1437148"/>
          </a:xfrm>
          <a:custGeom>
            <a:avLst/>
            <a:gdLst/>
            <a:ahLst/>
            <a:cxnLst/>
            <a:rect l="l" t="t" r="r" b="b"/>
            <a:pathLst>
              <a:path w="17475" h="16150" extrusionOk="0">
                <a:moveTo>
                  <a:pt x="9420" y="252"/>
                </a:moveTo>
                <a:cubicBezTo>
                  <a:pt x="9834" y="1030"/>
                  <a:pt x="9706" y="2129"/>
                  <a:pt x="9606" y="2972"/>
                </a:cubicBezTo>
                <a:cubicBezTo>
                  <a:pt x="9498" y="3836"/>
                  <a:pt x="9248" y="4657"/>
                  <a:pt x="8955" y="5479"/>
                </a:cubicBezTo>
                <a:cubicBezTo>
                  <a:pt x="8777" y="5414"/>
                  <a:pt x="8585" y="5378"/>
                  <a:pt x="8391" y="5365"/>
                </a:cubicBezTo>
                <a:cubicBezTo>
                  <a:pt x="8378" y="5272"/>
                  <a:pt x="8434" y="5143"/>
                  <a:pt x="8450" y="5051"/>
                </a:cubicBezTo>
                <a:cubicBezTo>
                  <a:pt x="8470" y="4821"/>
                  <a:pt x="8434" y="4564"/>
                  <a:pt x="8434" y="4329"/>
                </a:cubicBezTo>
                <a:cubicBezTo>
                  <a:pt x="8450" y="3829"/>
                  <a:pt x="8492" y="3322"/>
                  <a:pt x="8578" y="2830"/>
                </a:cubicBezTo>
                <a:cubicBezTo>
                  <a:pt x="8734" y="1930"/>
                  <a:pt x="9041" y="1080"/>
                  <a:pt x="9420" y="252"/>
                </a:cubicBezTo>
                <a:close/>
                <a:moveTo>
                  <a:pt x="6057" y="1206"/>
                </a:moveTo>
                <a:cubicBezTo>
                  <a:pt x="6585" y="1206"/>
                  <a:pt x="7921" y="4948"/>
                  <a:pt x="8107" y="5365"/>
                </a:cubicBezTo>
                <a:lnTo>
                  <a:pt x="8114" y="5371"/>
                </a:lnTo>
                <a:cubicBezTo>
                  <a:pt x="8078" y="5378"/>
                  <a:pt x="8042" y="5378"/>
                  <a:pt x="7999" y="5385"/>
                </a:cubicBezTo>
                <a:cubicBezTo>
                  <a:pt x="7821" y="5414"/>
                  <a:pt x="7642" y="5464"/>
                  <a:pt x="7478" y="5536"/>
                </a:cubicBezTo>
                <a:cubicBezTo>
                  <a:pt x="7171" y="4850"/>
                  <a:pt x="6821" y="4194"/>
                  <a:pt x="6542" y="3493"/>
                </a:cubicBezTo>
                <a:cubicBezTo>
                  <a:pt x="6400" y="3143"/>
                  <a:pt x="6271" y="2780"/>
                  <a:pt x="6170" y="2415"/>
                </a:cubicBezTo>
                <a:cubicBezTo>
                  <a:pt x="6114" y="2223"/>
                  <a:pt x="5814" y="1366"/>
                  <a:pt x="5992" y="1229"/>
                </a:cubicBezTo>
                <a:cubicBezTo>
                  <a:pt x="6012" y="1213"/>
                  <a:pt x="6034" y="1206"/>
                  <a:pt x="6057" y="1206"/>
                </a:cubicBezTo>
                <a:close/>
                <a:moveTo>
                  <a:pt x="12044" y="1288"/>
                </a:moveTo>
                <a:cubicBezTo>
                  <a:pt x="12058" y="1288"/>
                  <a:pt x="12071" y="1290"/>
                  <a:pt x="12083" y="1294"/>
                </a:cubicBezTo>
                <a:cubicBezTo>
                  <a:pt x="12477" y="1443"/>
                  <a:pt x="11348" y="3044"/>
                  <a:pt x="11170" y="3315"/>
                </a:cubicBezTo>
                <a:cubicBezTo>
                  <a:pt x="10626" y="4143"/>
                  <a:pt x="10085" y="4972"/>
                  <a:pt x="9498" y="5764"/>
                </a:cubicBezTo>
                <a:cubicBezTo>
                  <a:pt x="9449" y="5728"/>
                  <a:pt x="9399" y="5700"/>
                  <a:pt x="9349" y="5671"/>
                </a:cubicBezTo>
                <a:cubicBezTo>
                  <a:pt x="9613" y="4794"/>
                  <a:pt x="9913" y="3964"/>
                  <a:pt x="10398" y="3179"/>
                </a:cubicBezTo>
                <a:cubicBezTo>
                  <a:pt x="10642" y="2780"/>
                  <a:pt x="10912" y="2401"/>
                  <a:pt x="11219" y="2052"/>
                </a:cubicBezTo>
                <a:cubicBezTo>
                  <a:pt x="11362" y="1896"/>
                  <a:pt x="11809" y="1288"/>
                  <a:pt x="12044" y="1288"/>
                </a:cubicBezTo>
                <a:close/>
                <a:moveTo>
                  <a:pt x="3121" y="693"/>
                </a:moveTo>
                <a:cubicBezTo>
                  <a:pt x="3263" y="693"/>
                  <a:pt x="3654" y="1090"/>
                  <a:pt x="3757" y="1179"/>
                </a:cubicBezTo>
                <a:cubicBezTo>
                  <a:pt x="3951" y="1366"/>
                  <a:pt x="4136" y="1572"/>
                  <a:pt x="4300" y="1786"/>
                </a:cubicBezTo>
                <a:cubicBezTo>
                  <a:pt x="4621" y="2180"/>
                  <a:pt x="4893" y="2609"/>
                  <a:pt x="5178" y="3022"/>
                </a:cubicBezTo>
                <a:cubicBezTo>
                  <a:pt x="5814" y="3937"/>
                  <a:pt x="6449" y="4857"/>
                  <a:pt x="7056" y="5786"/>
                </a:cubicBezTo>
                <a:cubicBezTo>
                  <a:pt x="6993" y="5843"/>
                  <a:pt x="6928" y="5899"/>
                  <a:pt x="6864" y="5958"/>
                </a:cubicBezTo>
                <a:cubicBezTo>
                  <a:pt x="6213" y="5179"/>
                  <a:pt x="5536" y="4429"/>
                  <a:pt x="4857" y="3671"/>
                </a:cubicBezTo>
                <a:cubicBezTo>
                  <a:pt x="4456" y="3222"/>
                  <a:pt x="4050" y="2787"/>
                  <a:pt x="3694" y="2300"/>
                </a:cubicBezTo>
                <a:cubicBezTo>
                  <a:pt x="3543" y="2094"/>
                  <a:pt x="2607" y="794"/>
                  <a:pt x="3107" y="694"/>
                </a:cubicBezTo>
                <a:cubicBezTo>
                  <a:pt x="3112" y="693"/>
                  <a:pt x="3116" y="693"/>
                  <a:pt x="3121" y="693"/>
                </a:cubicBezTo>
                <a:close/>
                <a:moveTo>
                  <a:pt x="15116" y="1900"/>
                </a:moveTo>
                <a:cubicBezTo>
                  <a:pt x="15120" y="1900"/>
                  <a:pt x="15123" y="1900"/>
                  <a:pt x="15125" y="1901"/>
                </a:cubicBezTo>
                <a:cubicBezTo>
                  <a:pt x="15339" y="1966"/>
                  <a:pt x="15226" y="2165"/>
                  <a:pt x="15177" y="2266"/>
                </a:cubicBezTo>
                <a:cubicBezTo>
                  <a:pt x="15125" y="2358"/>
                  <a:pt x="15012" y="2444"/>
                  <a:pt x="14940" y="2514"/>
                </a:cubicBezTo>
                <a:cubicBezTo>
                  <a:pt x="14733" y="2722"/>
                  <a:pt x="14512" y="2909"/>
                  <a:pt x="14291" y="3094"/>
                </a:cubicBezTo>
                <a:cubicBezTo>
                  <a:pt x="13826" y="3493"/>
                  <a:pt x="13312" y="3822"/>
                  <a:pt x="12791" y="4151"/>
                </a:cubicBezTo>
                <a:cubicBezTo>
                  <a:pt x="11799" y="4778"/>
                  <a:pt x="10798" y="5394"/>
                  <a:pt x="9792" y="6000"/>
                </a:cubicBezTo>
                <a:lnTo>
                  <a:pt x="9778" y="6014"/>
                </a:lnTo>
                <a:cubicBezTo>
                  <a:pt x="9742" y="5971"/>
                  <a:pt x="9699" y="5935"/>
                  <a:pt x="9656" y="5892"/>
                </a:cubicBezTo>
                <a:cubicBezTo>
                  <a:pt x="9684" y="5856"/>
                  <a:pt x="9726" y="5800"/>
                  <a:pt x="9778" y="5728"/>
                </a:cubicBezTo>
                <a:cubicBezTo>
                  <a:pt x="10626" y="5065"/>
                  <a:pt x="11440" y="4365"/>
                  <a:pt x="12270" y="3680"/>
                </a:cubicBezTo>
                <a:cubicBezTo>
                  <a:pt x="12698" y="3322"/>
                  <a:pt x="13127" y="2958"/>
                  <a:pt x="13591" y="2658"/>
                </a:cubicBezTo>
                <a:cubicBezTo>
                  <a:pt x="13862" y="2494"/>
                  <a:pt x="14155" y="2358"/>
                  <a:pt x="14440" y="2223"/>
                </a:cubicBezTo>
                <a:cubicBezTo>
                  <a:pt x="14531" y="2188"/>
                  <a:pt x="15015" y="1900"/>
                  <a:pt x="15116" y="1900"/>
                </a:cubicBezTo>
                <a:close/>
                <a:moveTo>
                  <a:pt x="2646" y="4280"/>
                </a:moveTo>
                <a:cubicBezTo>
                  <a:pt x="2958" y="4280"/>
                  <a:pt x="3362" y="4413"/>
                  <a:pt x="3615" y="4478"/>
                </a:cubicBezTo>
                <a:cubicBezTo>
                  <a:pt x="4036" y="4580"/>
                  <a:pt x="4449" y="4722"/>
                  <a:pt x="4842" y="4907"/>
                </a:cubicBezTo>
                <a:cubicBezTo>
                  <a:pt x="5521" y="5229"/>
                  <a:pt x="6100" y="5728"/>
                  <a:pt x="6763" y="6064"/>
                </a:cubicBezTo>
                <a:cubicBezTo>
                  <a:pt x="6657" y="6185"/>
                  <a:pt x="6564" y="6314"/>
                  <a:pt x="6492" y="6449"/>
                </a:cubicBezTo>
                <a:lnTo>
                  <a:pt x="6485" y="6443"/>
                </a:lnTo>
                <a:cubicBezTo>
                  <a:pt x="5764" y="6156"/>
                  <a:pt x="5022" y="5978"/>
                  <a:pt x="4285" y="5743"/>
                </a:cubicBezTo>
                <a:cubicBezTo>
                  <a:pt x="3865" y="5615"/>
                  <a:pt x="3450" y="5457"/>
                  <a:pt x="3071" y="5243"/>
                </a:cubicBezTo>
                <a:cubicBezTo>
                  <a:pt x="2900" y="5143"/>
                  <a:pt x="1894" y="4528"/>
                  <a:pt x="2393" y="4322"/>
                </a:cubicBezTo>
                <a:cubicBezTo>
                  <a:pt x="2464" y="4293"/>
                  <a:pt x="2551" y="4280"/>
                  <a:pt x="2646" y="4280"/>
                </a:cubicBezTo>
                <a:close/>
                <a:moveTo>
                  <a:pt x="14495" y="4785"/>
                </a:moveTo>
                <a:cubicBezTo>
                  <a:pt x="14724" y="4785"/>
                  <a:pt x="14878" y="4855"/>
                  <a:pt x="14512" y="5257"/>
                </a:cubicBezTo>
                <a:cubicBezTo>
                  <a:pt x="14376" y="5407"/>
                  <a:pt x="14126" y="5457"/>
                  <a:pt x="13941" y="5529"/>
                </a:cubicBezTo>
                <a:cubicBezTo>
                  <a:pt x="13512" y="5678"/>
                  <a:pt x="13062" y="5800"/>
                  <a:pt x="12626" y="5935"/>
                </a:cubicBezTo>
                <a:cubicBezTo>
                  <a:pt x="11826" y="6192"/>
                  <a:pt x="11012" y="6429"/>
                  <a:pt x="10220" y="6700"/>
                </a:cubicBezTo>
                <a:cubicBezTo>
                  <a:pt x="10155" y="6551"/>
                  <a:pt x="10078" y="6407"/>
                  <a:pt x="9984" y="6271"/>
                </a:cubicBezTo>
                <a:cubicBezTo>
                  <a:pt x="10678" y="6007"/>
                  <a:pt x="11370" y="5743"/>
                  <a:pt x="12062" y="5479"/>
                </a:cubicBezTo>
                <a:cubicBezTo>
                  <a:pt x="12748" y="5222"/>
                  <a:pt x="13490" y="4844"/>
                  <a:pt x="14234" y="4801"/>
                </a:cubicBezTo>
                <a:cubicBezTo>
                  <a:pt x="14316" y="4795"/>
                  <a:pt x="14411" y="4785"/>
                  <a:pt x="14495" y="4785"/>
                </a:cubicBezTo>
                <a:close/>
                <a:moveTo>
                  <a:pt x="9742" y="6208"/>
                </a:moveTo>
                <a:lnTo>
                  <a:pt x="9742" y="6208"/>
                </a:lnTo>
                <a:cubicBezTo>
                  <a:pt x="9785" y="6251"/>
                  <a:pt x="9821" y="6300"/>
                  <a:pt x="9855" y="6350"/>
                </a:cubicBezTo>
                <a:cubicBezTo>
                  <a:pt x="9949" y="6479"/>
                  <a:pt x="10020" y="6621"/>
                  <a:pt x="10078" y="6772"/>
                </a:cubicBezTo>
                <a:cubicBezTo>
                  <a:pt x="10069" y="6778"/>
                  <a:pt x="10069" y="6785"/>
                  <a:pt x="10062" y="6792"/>
                </a:cubicBezTo>
                <a:cubicBezTo>
                  <a:pt x="9992" y="6585"/>
                  <a:pt x="9884" y="6386"/>
                  <a:pt x="9742" y="6208"/>
                </a:cubicBezTo>
                <a:close/>
                <a:moveTo>
                  <a:pt x="10112" y="6943"/>
                </a:moveTo>
                <a:cubicBezTo>
                  <a:pt x="10112" y="6943"/>
                  <a:pt x="10121" y="6950"/>
                  <a:pt x="10127" y="6950"/>
                </a:cubicBezTo>
                <a:cubicBezTo>
                  <a:pt x="10155" y="7056"/>
                  <a:pt x="10170" y="7164"/>
                  <a:pt x="10177" y="7270"/>
                </a:cubicBezTo>
                <a:cubicBezTo>
                  <a:pt x="10163" y="7157"/>
                  <a:pt x="10141" y="7049"/>
                  <a:pt x="10112" y="6943"/>
                </a:cubicBezTo>
                <a:close/>
                <a:moveTo>
                  <a:pt x="3949" y="6592"/>
                </a:moveTo>
                <a:cubicBezTo>
                  <a:pt x="4754" y="6592"/>
                  <a:pt x="5545" y="6700"/>
                  <a:pt x="6350" y="6729"/>
                </a:cubicBezTo>
                <a:cubicBezTo>
                  <a:pt x="6271" y="6936"/>
                  <a:pt x="6222" y="7150"/>
                  <a:pt x="6199" y="7371"/>
                </a:cubicBezTo>
                <a:cubicBezTo>
                  <a:pt x="6050" y="7357"/>
                  <a:pt x="5902" y="7351"/>
                  <a:pt x="5754" y="7351"/>
                </a:cubicBezTo>
                <a:cubicBezTo>
                  <a:pt x="5020" y="7351"/>
                  <a:pt x="4305" y="7514"/>
                  <a:pt x="3586" y="7692"/>
                </a:cubicBezTo>
                <a:cubicBezTo>
                  <a:pt x="3008" y="7836"/>
                  <a:pt x="2422" y="7985"/>
                  <a:pt x="1829" y="8028"/>
                </a:cubicBezTo>
                <a:cubicBezTo>
                  <a:pt x="1741" y="8035"/>
                  <a:pt x="1654" y="8037"/>
                  <a:pt x="1567" y="8037"/>
                </a:cubicBezTo>
                <a:cubicBezTo>
                  <a:pt x="1422" y="8037"/>
                  <a:pt x="1278" y="8031"/>
                  <a:pt x="1136" y="8031"/>
                </a:cubicBezTo>
                <a:cubicBezTo>
                  <a:pt x="1076" y="8031"/>
                  <a:pt x="1017" y="8032"/>
                  <a:pt x="958" y="8035"/>
                </a:cubicBezTo>
                <a:cubicBezTo>
                  <a:pt x="878" y="8041"/>
                  <a:pt x="758" y="8080"/>
                  <a:pt x="672" y="8080"/>
                </a:cubicBezTo>
                <a:cubicBezTo>
                  <a:pt x="659" y="8080"/>
                  <a:pt x="647" y="8080"/>
                  <a:pt x="636" y="8078"/>
                </a:cubicBezTo>
                <a:cubicBezTo>
                  <a:pt x="523" y="7999"/>
                  <a:pt x="401" y="7929"/>
                  <a:pt x="286" y="7857"/>
                </a:cubicBezTo>
                <a:cubicBezTo>
                  <a:pt x="336" y="7771"/>
                  <a:pt x="401" y="7707"/>
                  <a:pt x="480" y="7656"/>
                </a:cubicBezTo>
                <a:cubicBezTo>
                  <a:pt x="780" y="7428"/>
                  <a:pt x="1193" y="7329"/>
                  <a:pt x="1529" y="7150"/>
                </a:cubicBezTo>
                <a:cubicBezTo>
                  <a:pt x="2115" y="6842"/>
                  <a:pt x="2693" y="6664"/>
                  <a:pt x="3358" y="6614"/>
                </a:cubicBezTo>
                <a:cubicBezTo>
                  <a:pt x="3556" y="6599"/>
                  <a:pt x="3753" y="6592"/>
                  <a:pt x="3949" y="6592"/>
                </a:cubicBezTo>
                <a:close/>
                <a:moveTo>
                  <a:pt x="12921" y="6910"/>
                </a:moveTo>
                <a:cubicBezTo>
                  <a:pt x="14281" y="6910"/>
                  <a:pt x="15630" y="7048"/>
                  <a:pt x="16882" y="7656"/>
                </a:cubicBezTo>
                <a:cubicBezTo>
                  <a:pt x="16961" y="7692"/>
                  <a:pt x="17096" y="7742"/>
                  <a:pt x="17154" y="7814"/>
                </a:cubicBezTo>
                <a:cubicBezTo>
                  <a:pt x="17160" y="8241"/>
                  <a:pt x="17051" y="8455"/>
                  <a:pt x="16828" y="8455"/>
                </a:cubicBezTo>
                <a:cubicBezTo>
                  <a:pt x="16790" y="8455"/>
                  <a:pt x="16749" y="8448"/>
                  <a:pt x="16704" y="8436"/>
                </a:cubicBezTo>
                <a:cubicBezTo>
                  <a:pt x="16625" y="8436"/>
                  <a:pt x="16555" y="8420"/>
                  <a:pt x="16489" y="8400"/>
                </a:cubicBezTo>
                <a:cubicBezTo>
                  <a:pt x="16255" y="8342"/>
                  <a:pt x="16054" y="8271"/>
                  <a:pt x="15819" y="8249"/>
                </a:cubicBezTo>
                <a:cubicBezTo>
                  <a:pt x="15247" y="8206"/>
                  <a:pt x="14690" y="8186"/>
                  <a:pt x="14119" y="8084"/>
                </a:cubicBezTo>
                <a:cubicBezTo>
                  <a:pt x="12877" y="7863"/>
                  <a:pt x="11627" y="7622"/>
                  <a:pt x="10385" y="7365"/>
                </a:cubicBezTo>
                <a:lnTo>
                  <a:pt x="10349" y="7365"/>
                </a:lnTo>
                <a:cubicBezTo>
                  <a:pt x="10349" y="7236"/>
                  <a:pt x="10335" y="7114"/>
                  <a:pt x="10306" y="6993"/>
                </a:cubicBezTo>
                <a:cubicBezTo>
                  <a:pt x="11167" y="6967"/>
                  <a:pt x="12046" y="6910"/>
                  <a:pt x="12921" y="6910"/>
                </a:cubicBezTo>
                <a:close/>
                <a:moveTo>
                  <a:pt x="7241" y="9449"/>
                </a:moveTo>
                <a:cubicBezTo>
                  <a:pt x="7241" y="9449"/>
                  <a:pt x="7250" y="9456"/>
                  <a:pt x="7257" y="9456"/>
                </a:cubicBezTo>
                <a:cubicBezTo>
                  <a:pt x="7250" y="9464"/>
                  <a:pt x="7241" y="9471"/>
                  <a:pt x="7241" y="9478"/>
                </a:cubicBezTo>
                <a:lnTo>
                  <a:pt x="7241" y="9449"/>
                </a:lnTo>
                <a:close/>
                <a:moveTo>
                  <a:pt x="8374" y="5580"/>
                </a:moveTo>
                <a:cubicBezTo>
                  <a:pt x="8721" y="5580"/>
                  <a:pt x="9068" y="5677"/>
                  <a:pt x="9370" y="5872"/>
                </a:cubicBezTo>
                <a:cubicBezTo>
                  <a:pt x="10405" y="6736"/>
                  <a:pt x="10306" y="8492"/>
                  <a:pt x="9248" y="9277"/>
                </a:cubicBezTo>
                <a:cubicBezTo>
                  <a:pt x="9228" y="9284"/>
                  <a:pt x="9205" y="9300"/>
                  <a:pt x="9192" y="9313"/>
                </a:cubicBezTo>
                <a:cubicBezTo>
                  <a:pt x="9049" y="9413"/>
                  <a:pt x="8892" y="9498"/>
                  <a:pt x="8714" y="9557"/>
                </a:cubicBezTo>
                <a:cubicBezTo>
                  <a:pt x="8539" y="9616"/>
                  <a:pt x="8370" y="9643"/>
                  <a:pt x="8207" y="9643"/>
                </a:cubicBezTo>
                <a:cubicBezTo>
                  <a:pt x="7842" y="9643"/>
                  <a:pt x="7511" y="9507"/>
                  <a:pt x="7234" y="9284"/>
                </a:cubicBezTo>
                <a:lnTo>
                  <a:pt x="7234" y="9270"/>
                </a:lnTo>
                <a:cubicBezTo>
                  <a:pt x="7230" y="9246"/>
                  <a:pt x="7215" y="9235"/>
                  <a:pt x="7199" y="9235"/>
                </a:cubicBezTo>
                <a:cubicBezTo>
                  <a:pt x="7192" y="9235"/>
                  <a:pt x="7184" y="9237"/>
                  <a:pt x="7178" y="9241"/>
                </a:cubicBezTo>
                <a:cubicBezTo>
                  <a:pt x="6492" y="8650"/>
                  <a:pt x="6163" y="7527"/>
                  <a:pt x="6556" y="6713"/>
                </a:cubicBezTo>
                <a:cubicBezTo>
                  <a:pt x="6864" y="6071"/>
                  <a:pt x="7464" y="5678"/>
                  <a:pt x="8107" y="5592"/>
                </a:cubicBezTo>
                <a:lnTo>
                  <a:pt x="8107" y="5592"/>
                </a:lnTo>
                <a:cubicBezTo>
                  <a:pt x="8091" y="5615"/>
                  <a:pt x="8085" y="5642"/>
                  <a:pt x="8091" y="5678"/>
                </a:cubicBezTo>
                <a:cubicBezTo>
                  <a:pt x="8101" y="5717"/>
                  <a:pt x="8134" y="5735"/>
                  <a:pt x="8168" y="5735"/>
                </a:cubicBezTo>
                <a:cubicBezTo>
                  <a:pt x="8216" y="5735"/>
                  <a:pt x="8267" y="5701"/>
                  <a:pt x="8263" y="5642"/>
                </a:cubicBezTo>
                <a:cubicBezTo>
                  <a:pt x="8263" y="5615"/>
                  <a:pt x="8249" y="5599"/>
                  <a:pt x="8235" y="5586"/>
                </a:cubicBezTo>
                <a:cubicBezTo>
                  <a:pt x="8282" y="5582"/>
                  <a:pt x="8328" y="5580"/>
                  <a:pt x="8374" y="5580"/>
                </a:cubicBezTo>
                <a:close/>
                <a:moveTo>
                  <a:pt x="6213" y="7836"/>
                </a:moveTo>
                <a:cubicBezTo>
                  <a:pt x="6228" y="7929"/>
                  <a:pt x="6242" y="8021"/>
                  <a:pt x="6271" y="8107"/>
                </a:cubicBezTo>
                <a:cubicBezTo>
                  <a:pt x="6307" y="8242"/>
                  <a:pt x="6357" y="8364"/>
                  <a:pt x="6413" y="8492"/>
                </a:cubicBezTo>
                <a:cubicBezTo>
                  <a:pt x="5493" y="8864"/>
                  <a:pt x="4578" y="9250"/>
                  <a:pt x="3642" y="9584"/>
                </a:cubicBezTo>
                <a:cubicBezTo>
                  <a:pt x="3157" y="9764"/>
                  <a:pt x="2672" y="9927"/>
                  <a:pt x="2185" y="10091"/>
                </a:cubicBezTo>
                <a:cubicBezTo>
                  <a:pt x="1944" y="10170"/>
                  <a:pt x="1700" y="10249"/>
                  <a:pt x="1457" y="10328"/>
                </a:cubicBezTo>
                <a:cubicBezTo>
                  <a:pt x="1328" y="10371"/>
                  <a:pt x="1208" y="10407"/>
                  <a:pt x="1087" y="10441"/>
                </a:cubicBezTo>
                <a:cubicBezTo>
                  <a:pt x="1017" y="10478"/>
                  <a:pt x="962" y="10497"/>
                  <a:pt x="919" y="10497"/>
                </a:cubicBezTo>
                <a:cubicBezTo>
                  <a:pt x="829" y="10497"/>
                  <a:pt x="796" y="10416"/>
                  <a:pt x="814" y="10256"/>
                </a:cubicBezTo>
                <a:cubicBezTo>
                  <a:pt x="751" y="9913"/>
                  <a:pt x="1001" y="9785"/>
                  <a:pt x="1279" y="9577"/>
                </a:cubicBezTo>
                <a:cubicBezTo>
                  <a:pt x="1472" y="9442"/>
                  <a:pt x="1680" y="9327"/>
                  <a:pt x="1885" y="9214"/>
                </a:cubicBezTo>
                <a:cubicBezTo>
                  <a:pt x="2357" y="8964"/>
                  <a:pt x="2837" y="8743"/>
                  <a:pt x="3335" y="8556"/>
                </a:cubicBezTo>
                <a:cubicBezTo>
                  <a:pt x="4257" y="8206"/>
                  <a:pt x="5227" y="7942"/>
                  <a:pt x="6213" y="7836"/>
                </a:cubicBezTo>
                <a:close/>
                <a:moveTo>
                  <a:pt x="10241" y="8107"/>
                </a:moveTo>
                <a:cubicBezTo>
                  <a:pt x="11170" y="8479"/>
                  <a:pt x="12098" y="8842"/>
                  <a:pt x="12969" y="9327"/>
                </a:cubicBezTo>
                <a:cubicBezTo>
                  <a:pt x="13454" y="9600"/>
                  <a:pt x="13925" y="9899"/>
                  <a:pt x="14354" y="10249"/>
                </a:cubicBezTo>
                <a:cubicBezTo>
                  <a:pt x="14548" y="10407"/>
                  <a:pt x="14733" y="10570"/>
                  <a:pt x="14911" y="10750"/>
                </a:cubicBezTo>
                <a:cubicBezTo>
                  <a:pt x="15048" y="10892"/>
                  <a:pt x="15483" y="11241"/>
                  <a:pt x="15497" y="11435"/>
                </a:cubicBezTo>
                <a:cubicBezTo>
                  <a:pt x="15504" y="11627"/>
                  <a:pt x="15262" y="11677"/>
                  <a:pt x="15141" y="11677"/>
                </a:cubicBezTo>
                <a:cubicBezTo>
                  <a:pt x="15134" y="11677"/>
                  <a:pt x="15127" y="11678"/>
                  <a:pt x="15120" y="11678"/>
                </a:cubicBezTo>
                <a:cubicBezTo>
                  <a:pt x="15031" y="11678"/>
                  <a:pt x="14927" y="11639"/>
                  <a:pt x="14848" y="11620"/>
                </a:cubicBezTo>
                <a:cubicBezTo>
                  <a:pt x="14584" y="11555"/>
                  <a:pt x="14326" y="11456"/>
                  <a:pt x="14083" y="11341"/>
                </a:cubicBezTo>
                <a:cubicBezTo>
                  <a:pt x="13619" y="11113"/>
                  <a:pt x="13197" y="10820"/>
                  <a:pt x="12791" y="10513"/>
                </a:cubicBezTo>
                <a:cubicBezTo>
                  <a:pt x="11891" y="9841"/>
                  <a:pt x="11005" y="9128"/>
                  <a:pt x="10121" y="8427"/>
                </a:cubicBezTo>
                <a:cubicBezTo>
                  <a:pt x="10170" y="8328"/>
                  <a:pt x="10206" y="8222"/>
                  <a:pt x="10241" y="8107"/>
                </a:cubicBezTo>
                <a:close/>
                <a:moveTo>
                  <a:pt x="6628" y="8849"/>
                </a:moveTo>
                <a:cubicBezTo>
                  <a:pt x="6671" y="8907"/>
                  <a:pt x="6713" y="8964"/>
                  <a:pt x="6763" y="9020"/>
                </a:cubicBezTo>
                <a:cubicBezTo>
                  <a:pt x="5956" y="9735"/>
                  <a:pt x="5193" y="10484"/>
                  <a:pt x="4413" y="11221"/>
                </a:cubicBezTo>
                <a:cubicBezTo>
                  <a:pt x="3978" y="11634"/>
                  <a:pt x="3556" y="12056"/>
                  <a:pt x="3085" y="12421"/>
                </a:cubicBezTo>
                <a:cubicBezTo>
                  <a:pt x="2886" y="12577"/>
                  <a:pt x="2679" y="12721"/>
                  <a:pt x="2458" y="12849"/>
                </a:cubicBezTo>
                <a:cubicBezTo>
                  <a:pt x="2352" y="12911"/>
                  <a:pt x="1961" y="13146"/>
                  <a:pt x="1743" y="13146"/>
                </a:cubicBezTo>
                <a:cubicBezTo>
                  <a:pt x="1638" y="13146"/>
                  <a:pt x="1573" y="13091"/>
                  <a:pt x="1601" y="12935"/>
                </a:cubicBezTo>
                <a:cubicBezTo>
                  <a:pt x="1680" y="12527"/>
                  <a:pt x="2329" y="12020"/>
                  <a:pt x="2629" y="11769"/>
                </a:cubicBezTo>
                <a:cubicBezTo>
                  <a:pt x="3035" y="11427"/>
                  <a:pt x="3471" y="11113"/>
                  <a:pt x="3899" y="10799"/>
                </a:cubicBezTo>
                <a:cubicBezTo>
                  <a:pt x="4799" y="10141"/>
                  <a:pt x="5714" y="9492"/>
                  <a:pt x="6628" y="8849"/>
                </a:cubicBezTo>
                <a:close/>
                <a:moveTo>
                  <a:pt x="9555" y="9214"/>
                </a:moveTo>
                <a:cubicBezTo>
                  <a:pt x="10283" y="9978"/>
                  <a:pt x="11048" y="10714"/>
                  <a:pt x="11799" y="11449"/>
                </a:cubicBezTo>
                <a:cubicBezTo>
                  <a:pt x="12227" y="11870"/>
                  <a:pt x="12662" y="12283"/>
                  <a:pt x="13048" y="12741"/>
                </a:cubicBezTo>
                <a:cubicBezTo>
                  <a:pt x="13206" y="12935"/>
                  <a:pt x="13362" y="13134"/>
                  <a:pt x="13490" y="13348"/>
                </a:cubicBezTo>
                <a:cubicBezTo>
                  <a:pt x="13614" y="13535"/>
                  <a:pt x="14046" y="14207"/>
                  <a:pt x="13655" y="14207"/>
                </a:cubicBezTo>
                <a:cubicBezTo>
                  <a:pt x="13642" y="14207"/>
                  <a:pt x="13627" y="14206"/>
                  <a:pt x="13612" y="14205"/>
                </a:cubicBezTo>
                <a:cubicBezTo>
                  <a:pt x="13391" y="14184"/>
                  <a:pt x="13104" y="13884"/>
                  <a:pt x="12940" y="13749"/>
                </a:cubicBezTo>
                <a:cubicBezTo>
                  <a:pt x="12777" y="13598"/>
                  <a:pt x="12613" y="13440"/>
                  <a:pt x="12462" y="13278"/>
                </a:cubicBezTo>
                <a:cubicBezTo>
                  <a:pt x="12083" y="12870"/>
                  <a:pt x="11749" y="12421"/>
                  <a:pt x="11406" y="11984"/>
                </a:cubicBezTo>
                <a:cubicBezTo>
                  <a:pt x="10727" y="11120"/>
                  <a:pt x="10055" y="10249"/>
                  <a:pt x="9399" y="9370"/>
                </a:cubicBezTo>
                <a:lnTo>
                  <a:pt x="9492" y="9277"/>
                </a:lnTo>
                <a:cubicBezTo>
                  <a:pt x="9521" y="9257"/>
                  <a:pt x="9534" y="9234"/>
                  <a:pt x="9555" y="9214"/>
                </a:cubicBezTo>
                <a:close/>
                <a:moveTo>
                  <a:pt x="6921" y="9185"/>
                </a:moveTo>
                <a:cubicBezTo>
                  <a:pt x="6993" y="9264"/>
                  <a:pt x="7078" y="9336"/>
                  <a:pt x="7164" y="9392"/>
                </a:cubicBezTo>
                <a:cubicBezTo>
                  <a:pt x="7149" y="10292"/>
                  <a:pt x="6813" y="11149"/>
                  <a:pt x="6542" y="11992"/>
                </a:cubicBezTo>
                <a:cubicBezTo>
                  <a:pt x="6400" y="12463"/>
                  <a:pt x="6292" y="12935"/>
                  <a:pt x="6213" y="13420"/>
                </a:cubicBezTo>
                <a:cubicBezTo>
                  <a:pt x="6150" y="13877"/>
                  <a:pt x="6114" y="14448"/>
                  <a:pt x="5922" y="14870"/>
                </a:cubicBezTo>
                <a:cubicBezTo>
                  <a:pt x="5899" y="14991"/>
                  <a:pt x="5827" y="15084"/>
                  <a:pt x="5721" y="15147"/>
                </a:cubicBezTo>
                <a:cubicBezTo>
                  <a:pt x="5670" y="15251"/>
                  <a:pt x="5613" y="15302"/>
                  <a:pt x="5549" y="15302"/>
                </a:cubicBezTo>
                <a:cubicBezTo>
                  <a:pt x="5489" y="15302"/>
                  <a:pt x="5422" y="15256"/>
                  <a:pt x="5349" y="15163"/>
                </a:cubicBezTo>
                <a:cubicBezTo>
                  <a:pt x="5121" y="15012"/>
                  <a:pt x="5099" y="14976"/>
                  <a:pt x="5092" y="14719"/>
                </a:cubicBezTo>
                <a:cubicBezTo>
                  <a:pt x="5085" y="14484"/>
                  <a:pt x="5142" y="14241"/>
                  <a:pt x="5185" y="14013"/>
                </a:cubicBezTo>
                <a:cubicBezTo>
                  <a:pt x="5299" y="13483"/>
                  <a:pt x="5442" y="12962"/>
                  <a:pt x="5606" y="12455"/>
                </a:cubicBezTo>
                <a:cubicBezTo>
                  <a:pt x="5964" y="11334"/>
                  <a:pt x="6427" y="10256"/>
                  <a:pt x="6921" y="9185"/>
                </a:cubicBezTo>
                <a:close/>
                <a:moveTo>
                  <a:pt x="8878" y="9721"/>
                </a:moveTo>
                <a:cubicBezTo>
                  <a:pt x="8885" y="9721"/>
                  <a:pt x="8885" y="9728"/>
                  <a:pt x="8885" y="9728"/>
                </a:cubicBezTo>
                <a:cubicBezTo>
                  <a:pt x="9478" y="10691"/>
                  <a:pt x="10020" y="11706"/>
                  <a:pt x="10506" y="12727"/>
                </a:cubicBezTo>
                <a:cubicBezTo>
                  <a:pt x="10755" y="13248"/>
                  <a:pt x="10978" y="13769"/>
                  <a:pt x="11206" y="14297"/>
                </a:cubicBezTo>
                <a:cubicBezTo>
                  <a:pt x="11277" y="14461"/>
                  <a:pt x="11884" y="15758"/>
                  <a:pt x="11448" y="15758"/>
                </a:cubicBezTo>
                <a:cubicBezTo>
                  <a:pt x="11406" y="15758"/>
                  <a:pt x="11354" y="15746"/>
                  <a:pt x="11291" y="15720"/>
                </a:cubicBezTo>
                <a:cubicBezTo>
                  <a:pt x="11163" y="15662"/>
                  <a:pt x="10962" y="15391"/>
                  <a:pt x="10849" y="15283"/>
                </a:cubicBezTo>
                <a:cubicBezTo>
                  <a:pt x="10619" y="15069"/>
                  <a:pt x="10455" y="14827"/>
                  <a:pt x="10299" y="14563"/>
                </a:cubicBezTo>
                <a:cubicBezTo>
                  <a:pt x="10006" y="14049"/>
                  <a:pt x="9735" y="13519"/>
                  <a:pt x="9492" y="12978"/>
                </a:cubicBezTo>
                <a:cubicBezTo>
                  <a:pt x="9034" y="11963"/>
                  <a:pt x="8684" y="10899"/>
                  <a:pt x="8407" y="9821"/>
                </a:cubicBezTo>
                <a:lnTo>
                  <a:pt x="8407" y="9821"/>
                </a:lnTo>
                <a:cubicBezTo>
                  <a:pt x="8418" y="9821"/>
                  <a:pt x="8430" y="9821"/>
                  <a:pt x="8441" y="9821"/>
                </a:cubicBezTo>
                <a:cubicBezTo>
                  <a:pt x="8593" y="9821"/>
                  <a:pt x="8744" y="9780"/>
                  <a:pt x="8878" y="9721"/>
                </a:cubicBezTo>
                <a:close/>
                <a:moveTo>
                  <a:pt x="7442" y="9570"/>
                </a:moveTo>
                <a:cubicBezTo>
                  <a:pt x="7613" y="9656"/>
                  <a:pt x="7791" y="9721"/>
                  <a:pt x="7978" y="9756"/>
                </a:cubicBezTo>
                <a:cubicBezTo>
                  <a:pt x="8071" y="10777"/>
                  <a:pt x="8242" y="11785"/>
                  <a:pt x="8306" y="12813"/>
                </a:cubicBezTo>
                <a:cubicBezTo>
                  <a:pt x="8342" y="13320"/>
                  <a:pt x="8364" y="13819"/>
                  <a:pt x="8371" y="14326"/>
                </a:cubicBezTo>
                <a:cubicBezTo>
                  <a:pt x="8377" y="14594"/>
                  <a:pt x="8496" y="15867"/>
                  <a:pt x="8085" y="15867"/>
                </a:cubicBezTo>
                <a:cubicBezTo>
                  <a:pt x="8056" y="15867"/>
                  <a:pt x="8026" y="15861"/>
                  <a:pt x="7992" y="15848"/>
                </a:cubicBezTo>
                <a:cubicBezTo>
                  <a:pt x="7721" y="15740"/>
                  <a:pt x="7606" y="15111"/>
                  <a:pt x="7570" y="14870"/>
                </a:cubicBezTo>
                <a:cubicBezTo>
                  <a:pt x="7534" y="14633"/>
                  <a:pt x="7521" y="14398"/>
                  <a:pt x="7498" y="14162"/>
                </a:cubicBezTo>
                <a:cubicBezTo>
                  <a:pt x="7464" y="13684"/>
                  <a:pt x="7435" y="13212"/>
                  <a:pt x="7413" y="12734"/>
                </a:cubicBezTo>
                <a:cubicBezTo>
                  <a:pt x="7378" y="11692"/>
                  <a:pt x="7336" y="10606"/>
                  <a:pt x="7442" y="9570"/>
                </a:cubicBezTo>
                <a:close/>
                <a:moveTo>
                  <a:pt x="9418" y="0"/>
                </a:moveTo>
                <a:cubicBezTo>
                  <a:pt x="9388" y="0"/>
                  <a:pt x="9357" y="17"/>
                  <a:pt x="9341" y="45"/>
                </a:cubicBezTo>
                <a:cubicBezTo>
                  <a:pt x="8835" y="938"/>
                  <a:pt x="8513" y="1937"/>
                  <a:pt x="8355" y="2951"/>
                </a:cubicBezTo>
                <a:cubicBezTo>
                  <a:pt x="8285" y="3407"/>
                  <a:pt x="8249" y="3872"/>
                  <a:pt x="8256" y="4336"/>
                </a:cubicBezTo>
                <a:cubicBezTo>
                  <a:pt x="8256" y="4622"/>
                  <a:pt x="8278" y="4907"/>
                  <a:pt x="8263" y="5193"/>
                </a:cubicBezTo>
                <a:cubicBezTo>
                  <a:pt x="8263" y="5279"/>
                  <a:pt x="8249" y="5322"/>
                  <a:pt x="8249" y="5365"/>
                </a:cubicBezTo>
                <a:lnTo>
                  <a:pt x="8235" y="5365"/>
                </a:lnTo>
                <a:lnTo>
                  <a:pt x="8235" y="5329"/>
                </a:lnTo>
                <a:cubicBezTo>
                  <a:pt x="7999" y="4357"/>
                  <a:pt x="7593" y="3387"/>
                  <a:pt x="7164" y="2487"/>
                </a:cubicBezTo>
                <a:cubicBezTo>
                  <a:pt x="6955" y="2054"/>
                  <a:pt x="6584" y="985"/>
                  <a:pt x="5983" y="985"/>
                </a:cubicBezTo>
                <a:cubicBezTo>
                  <a:pt x="5967" y="985"/>
                  <a:pt x="5951" y="986"/>
                  <a:pt x="5935" y="987"/>
                </a:cubicBezTo>
                <a:cubicBezTo>
                  <a:pt x="5899" y="994"/>
                  <a:pt x="5863" y="1015"/>
                  <a:pt x="5856" y="1051"/>
                </a:cubicBezTo>
                <a:cubicBezTo>
                  <a:pt x="5735" y="1765"/>
                  <a:pt x="6021" y="2530"/>
                  <a:pt x="6264" y="3186"/>
                </a:cubicBezTo>
                <a:cubicBezTo>
                  <a:pt x="6571" y="4007"/>
                  <a:pt x="6950" y="4821"/>
                  <a:pt x="7378" y="5586"/>
                </a:cubicBezTo>
                <a:cubicBezTo>
                  <a:pt x="7320" y="5615"/>
                  <a:pt x="7264" y="5651"/>
                  <a:pt x="7214" y="5678"/>
                </a:cubicBezTo>
                <a:cubicBezTo>
                  <a:pt x="6449" y="4521"/>
                  <a:pt x="5656" y="3371"/>
                  <a:pt x="4857" y="2237"/>
                </a:cubicBezTo>
                <a:cubicBezTo>
                  <a:pt x="4528" y="1772"/>
                  <a:pt x="4179" y="1315"/>
                  <a:pt x="3743" y="938"/>
                </a:cubicBezTo>
                <a:cubicBezTo>
                  <a:pt x="3604" y="816"/>
                  <a:pt x="3262" y="478"/>
                  <a:pt x="3000" y="478"/>
                </a:cubicBezTo>
                <a:cubicBezTo>
                  <a:pt x="2951" y="478"/>
                  <a:pt x="2905" y="489"/>
                  <a:pt x="2864" y="516"/>
                </a:cubicBezTo>
                <a:cubicBezTo>
                  <a:pt x="2043" y="1066"/>
                  <a:pt x="5056" y="4264"/>
                  <a:pt x="6335" y="5579"/>
                </a:cubicBezTo>
                <a:cubicBezTo>
                  <a:pt x="5699" y="5150"/>
                  <a:pt x="4979" y="4778"/>
                  <a:pt x="4285" y="4544"/>
                </a:cubicBezTo>
                <a:cubicBezTo>
                  <a:pt x="3865" y="4400"/>
                  <a:pt x="3421" y="4300"/>
                  <a:pt x="2972" y="4264"/>
                </a:cubicBezTo>
                <a:cubicBezTo>
                  <a:pt x="2819" y="4249"/>
                  <a:pt x="2582" y="4204"/>
                  <a:pt x="2365" y="4204"/>
                </a:cubicBezTo>
                <a:cubicBezTo>
                  <a:pt x="2195" y="4204"/>
                  <a:pt x="2038" y="4231"/>
                  <a:pt x="1944" y="4322"/>
                </a:cubicBezTo>
                <a:cubicBezTo>
                  <a:pt x="1928" y="4336"/>
                  <a:pt x="1921" y="4372"/>
                  <a:pt x="1928" y="4393"/>
                </a:cubicBezTo>
                <a:cubicBezTo>
                  <a:pt x="2165" y="5035"/>
                  <a:pt x="3085" y="5464"/>
                  <a:pt x="3678" y="5694"/>
                </a:cubicBezTo>
                <a:cubicBezTo>
                  <a:pt x="4578" y="6043"/>
                  <a:pt x="5543" y="6172"/>
                  <a:pt x="6443" y="6521"/>
                </a:cubicBezTo>
                <a:lnTo>
                  <a:pt x="6449" y="6521"/>
                </a:lnTo>
                <a:cubicBezTo>
                  <a:pt x="6436" y="6542"/>
                  <a:pt x="6427" y="6557"/>
                  <a:pt x="6420" y="6578"/>
                </a:cubicBezTo>
                <a:cubicBezTo>
                  <a:pt x="5772" y="6429"/>
                  <a:pt x="5043" y="6353"/>
                  <a:pt x="4325" y="6353"/>
                </a:cubicBezTo>
                <a:cubicBezTo>
                  <a:pt x="3768" y="6353"/>
                  <a:pt x="3217" y="6399"/>
                  <a:pt x="2715" y="6492"/>
                </a:cubicBezTo>
                <a:cubicBezTo>
                  <a:pt x="2014" y="6628"/>
                  <a:pt x="1457" y="7006"/>
                  <a:pt x="801" y="7264"/>
                </a:cubicBezTo>
                <a:cubicBezTo>
                  <a:pt x="543" y="7365"/>
                  <a:pt x="187" y="7507"/>
                  <a:pt x="79" y="7800"/>
                </a:cubicBezTo>
                <a:cubicBezTo>
                  <a:pt x="0" y="8021"/>
                  <a:pt x="122" y="8213"/>
                  <a:pt x="336" y="8285"/>
                </a:cubicBezTo>
                <a:cubicBezTo>
                  <a:pt x="398" y="8305"/>
                  <a:pt x="465" y="8313"/>
                  <a:pt x="533" y="8313"/>
                </a:cubicBezTo>
                <a:cubicBezTo>
                  <a:pt x="732" y="8313"/>
                  <a:pt x="948" y="8249"/>
                  <a:pt x="1130" y="8249"/>
                </a:cubicBezTo>
                <a:cubicBezTo>
                  <a:pt x="1493" y="8242"/>
                  <a:pt x="1851" y="8249"/>
                  <a:pt x="2208" y="8199"/>
                </a:cubicBezTo>
                <a:cubicBezTo>
                  <a:pt x="3460" y="8020"/>
                  <a:pt x="4651" y="7535"/>
                  <a:pt x="5919" y="7535"/>
                </a:cubicBezTo>
                <a:cubicBezTo>
                  <a:pt x="6010" y="7535"/>
                  <a:pt x="6101" y="7538"/>
                  <a:pt x="6192" y="7543"/>
                </a:cubicBezTo>
                <a:lnTo>
                  <a:pt x="6192" y="7635"/>
                </a:lnTo>
                <a:cubicBezTo>
                  <a:pt x="4986" y="7827"/>
                  <a:pt x="3822" y="8120"/>
                  <a:pt x="2693" y="8614"/>
                </a:cubicBezTo>
                <a:cubicBezTo>
                  <a:pt x="2172" y="8842"/>
                  <a:pt x="1637" y="9092"/>
                  <a:pt x="1172" y="9421"/>
                </a:cubicBezTo>
                <a:cubicBezTo>
                  <a:pt x="915" y="9606"/>
                  <a:pt x="358" y="9999"/>
                  <a:pt x="401" y="10378"/>
                </a:cubicBezTo>
                <a:cubicBezTo>
                  <a:pt x="434" y="10616"/>
                  <a:pt x="663" y="10680"/>
                  <a:pt x="870" y="10680"/>
                </a:cubicBezTo>
                <a:cubicBezTo>
                  <a:pt x="893" y="10680"/>
                  <a:pt x="914" y="10679"/>
                  <a:pt x="936" y="10678"/>
                </a:cubicBezTo>
                <a:cubicBezTo>
                  <a:pt x="1486" y="10635"/>
                  <a:pt x="2086" y="10342"/>
                  <a:pt x="2614" y="10163"/>
                </a:cubicBezTo>
                <a:cubicBezTo>
                  <a:pt x="3922" y="9713"/>
                  <a:pt x="5236" y="9221"/>
                  <a:pt x="6492" y="8635"/>
                </a:cubicBezTo>
                <a:cubicBezTo>
                  <a:pt x="6499" y="8657"/>
                  <a:pt x="6513" y="8677"/>
                  <a:pt x="6521" y="8693"/>
                </a:cubicBezTo>
                <a:cubicBezTo>
                  <a:pt x="5356" y="9514"/>
                  <a:pt x="4192" y="10342"/>
                  <a:pt x="3051" y="11205"/>
                </a:cubicBezTo>
                <a:cubicBezTo>
                  <a:pt x="2600" y="11548"/>
                  <a:pt x="2151" y="11913"/>
                  <a:pt x="1793" y="12355"/>
                </a:cubicBezTo>
                <a:cubicBezTo>
                  <a:pt x="1637" y="12549"/>
                  <a:pt x="1215" y="12991"/>
                  <a:pt x="1394" y="13255"/>
                </a:cubicBezTo>
                <a:cubicBezTo>
                  <a:pt x="1455" y="13345"/>
                  <a:pt x="1549" y="13386"/>
                  <a:pt x="1669" y="13386"/>
                </a:cubicBezTo>
                <a:cubicBezTo>
                  <a:pt x="2709" y="13386"/>
                  <a:pt x="5704" y="10288"/>
                  <a:pt x="6614" y="9327"/>
                </a:cubicBezTo>
                <a:lnTo>
                  <a:pt x="6614" y="9327"/>
                </a:lnTo>
                <a:cubicBezTo>
                  <a:pt x="6060" y="10599"/>
                  <a:pt x="3972" y="15506"/>
                  <a:pt x="5477" y="15506"/>
                </a:cubicBezTo>
                <a:cubicBezTo>
                  <a:pt x="5485" y="15506"/>
                  <a:pt x="5492" y="15506"/>
                  <a:pt x="5500" y="15506"/>
                </a:cubicBezTo>
                <a:cubicBezTo>
                  <a:pt x="5879" y="15497"/>
                  <a:pt x="6064" y="15098"/>
                  <a:pt x="6150" y="14784"/>
                </a:cubicBezTo>
                <a:cubicBezTo>
                  <a:pt x="6335" y="14155"/>
                  <a:pt x="6357" y="13483"/>
                  <a:pt x="6492" y="12841"/>
                </a:cubicBezTo>
                <a:cubicBezTo>
                  <a:pt x="6707" y="11792"/>
                  <a:pt x="7178" y="10813"/>
                  <a:pt x="7234" y="9749"/>
                </a:cubicBezTo>
                <a:lnTo>
                  <a:pt x="7234" y="9749"/>
                </a:lnTo>
                <a:cubicBezTo>
                  <a:pt x="7257" y="10984"/>
                  <a:pt x="7185" y="12213"/>
                  <a:pt x="7264" y="13449"/>
                </a:cubicBezTo>
                <a:cubicBezTo>
                  <a:pt x="7300" y="14040"/>
                  <a:pt x="7300" y="14662"/>
                  <a:pt x="7456" y="15233"/>
                </a:cubicBezTo>
                <a:cubicBezTo>
                  <a:pt x="7526" y="15484"/>
                  <a:pt x="7779" y="16150"/>
                  <a:pt x="8137" y="16150"/>
                </a:cubicBezTo>
                <a:cubicBezTo>
                  <a:pt x="8146" y="16150"/>
                  <a:pt x="8154" y="16149"/>
                  <a:pt x="8163" y="16148"/>
                </a:cubicBezTo>
                <a:cubicBezTo>
                  <a:pt x="8842" y="16076"/>
                  <a:pt x="8549" y="14112"/>
                  <a:pt x="8535" y="13756"/>
                </a:cubicBezTo>
                <a:cubicBezTo>
                  <a:pt x="8484" y="12441"/>
                  <a:pt x="8420" y="11049"/>
                  <a:pt x="8091" y="9771"/>
                </a:cubicBezTo>
                <a:lnTo>
                  <a:pt x="8091" y="9771"/>
                </a:lnTo>
                <a:cubicBezTo>
                  <a:pt x="8114" y="9778"/>
                  <a:pt x="8127" y="9778"/>
                  <a:pt x="8141" y="9778"/>
                </a:cubicBezTo>
                <a:cubicBezTo>
                  <a:pt x="8177" y="9785"/>
                  <a:pt x="8206" y="9792"/>
                  <a:pt x="8235" y="9798"/>
                </a:cubicBezTo>
                <a:cubicBezTo>
                  <a:pt x="8549" y="11163"/>
                  <a:pt x="9034" y="12484"/>
                  <a:pt x="9663" y="13740"/>
                </a:cubicBezTo>
                <a:cubicBezTo>
                  <a:pt x="9941" y="14290"/>
                  <a:pt x="10220" y="14926"/>
                  <a:pt x="10678" y="15355"/>
                </a:cubicBezTo>
                <a:cubicBezTo>
                  <a:pt x="10841" y="15512"/>
                  <a:pt x="11171" y="15981"/>
                  <a:pt x="11477" y="15981"/>
                </a:cubicBezTo>
                <a:cubicBezTo>
                  <a:pt x="11530" y="15981"/>
                  <a:pt x="11583" y="15967"/>
                  <a:pt x="11634" y="15934"/>
                </a:cubicBezTo>
                <a:cubicBezTo>
                  <a:pt x="11855" y="15790"/>
                  <a:pt x="11805" y="15427"/>
                  <a:pt x="11756" y="15206"/>
                </a:cubicBezTo>
                <a:cubicBezTo>
                  <a:pt x="11612" y="14584"/>
                  <a:pt x="11235" y="13948"/>
                  <a:pt x="10969" y="13370"/>
                </a:cubicBezTo>
                <a:cubicBezTo>
                  <a:pt x="10385" y="12085"/>
                  <a:pt x="9706" y="10878"/>
                  <a:pt x="8941" y="9692"/>
                </a:cubicBezTo>
                <a:cubicBezTo>
                  <a:pt x="9049" y="9636"/>
                  <a:pt x="9156" y="9564"/>
                  <a:pt x="9248" y="9485"/>
                </a:cubicBezTo>
                <a:cubicBezTo>
                  <a:pt x="10098" y="10606"/>
                  <a:pt x="10948" y="11720"/>
                  <a:pt x="11835" y="12813"/>
                </a:cubicBezTo>
                <a:cubicBezTo>
                  <a:pt x="12191" y="13255"/>
                  <a:pt x="12570" y="13691"/>
                  <a:pt x="13019" y="14033"/>
                </a:cubicBezTo>
                <a:cubicBezTo>
                  <a:pt x="13183" y="14157"/>
                  <a:pt x="13513" y="14455"/>
                  <a:pt x="13773" y="14455"/>
                </a:cubicBezTo>
                <a:cubicBezTo>
                  <a:pt x="13831" y="14455"/>
                  <a:pt x="13886" y="14440"/>
                  <a:pt x="13934" y="14405"/>
                </a:cubicBezTo>
                <a:cubicBezTo>
                  <a:pt x="14854" y="13740"/>
                  <a:pt x="10319" y="9749"/>
                  <a:pt x="9634" y="9135"/>
                </a:cubicBezTo>
                <a:cubicBezTo>
                  <a:pt x="9792" y="8971"/>
                  <a:pt x="9927" y="8785"/>
                  <a:pt x="10035" y="8592"/>
                </a:cubicBezTo>
                <a:cubicBezTo>
                  <a:pt x="11098" y="9428"/>
                  <a:pt x="12134" y="10328"/>
                  <a:pt x="13269" y="11070"/>
                </a:cubicBezTo>
                <a:cubicBezTo>
                  <a:pt x="13720" y="11370"/>
                  <a:pt x="14205" y="11627"/>
                  <a:pt x="14733" y="11769"/>
                </a:cubicBezTo>
                <a:cubicBezTo>
                  <a:pt x="14863" y="11801"/>
                  <a:pt x="15130" y="11882"/>
                  <a:pt x="15356" y="11882"/>
                </a:cubicBezTo>
                <a:cubicBezTo>
                  <a:pt x="15500" y="11882"/>
                  <a:pt x="15627" y="11849"/>
                  <a:pt x="15691" y="11749"/>
                </a:cubicBezTo>
                <a:cubicBezTo>
                  <a:pt x="15854" y="11492"/>
                  <a:pt x="15434" y="11099"/>
                  <a:pt x="15297" y="10942"/>
                </a:cubicBezTo>
                <a:cubicBezTo>
                  <a:pt x="14854" y="10434"/>
                  <a:pt x="14340" y="10006"/>
                  <a:pt x="13783" y="9627"/>
                </a:cubicBezTo>
                <a:cubicBezTo>
                  <a:pt x="12712" y="8914"/>
                  <a:pt x="11492" y="8414"/>
                  <a:pt x="10283" y="7965"/>
                </a:cubicBezTo>
                <a:cubicBezTo>
                  <a:pt x="10319" y="7836"/>
                  <a:pt x="10335" y="7699"/>
                  <a:pt x="10342" y="7563"/>
                </a:cubicBezTo>
                <a:lnTo>
                  <a:pt x="10349" y="7563"/>
                </a:lnTo>
                <a:cubicBezTo>
                  <a:pt x="11905" y="7821"/>
                  <a:pt x="13463" y="8222"/>
                  <a:pt x="15033" y="8350"/>
                </a:cubicBezTo>
                <a:cubicBezTo>
                  <a:pt x="15411" y="8384"/>
                  <a:pt x="15797" y="8342"/>
                  <a:pt x="16169" y="8436"/>
                </a:cubicBezTo>
                <a:cubicBezTo>
                  <a:pt x="16385" y="8488"/>
                  <a:pt x="16596" y="8588"/>
                  <a:pt x="16823" y="8588"/>
                </a:cubicBezTo>
                <a:cubicBezTo>
                  <a:pt x="16873" y="8588"/>
                  <a:pt x="16924" y="8583"/>
                  <a:pt x="16976" y="8571"/>
                </a:cubicBezTo>
                <a:cubicBezTo>
                  <a:pt x="17240" y="8506"/>
                  <a:pt x="17475" y="8278"/>
                  <a:pt x="17411" y="7985"/>
                </a:cubicBezTo>
                <a:cubicBezTo>
                  <a:pt x="17333" y="7635"/>
                  <a:pt x="16890" y="7500"/>
                  <a:pt x="16597" y="7407"/>
                </a:cubicBezTo>
                <a:cubicBezTo>
                  <a:pt x="15982" y="7200"/>
                  <a:pt x="15382" y="6993"/>
                  <a:pt x="14740" y="6893"/>
                </a:cubicBezTo>
                <a:cubicBezTo>
                  <a:pt x="14134" y="6795"/>
                  <a:pt x="13517" y="6754"/>
                  <a:pt x="12897" y="6754"/>
                </a:cubicBezTo>
                <a:cubicBezTo>
                  <a:pt x="12026" y="6754"/>
                  <a:pt x="11150" y="6836"/>
                  <a:pt x="10299" y="6957"/>
                </a:cubicBezTo>
                <a:cubicBezTo>
                  <a:pt x="10292" y="6943"/>
                  <a:pt x="10292" y="6936"/>
                  <a:pt x="10292" y="6928"/>
                </a:cubicBezTo>
                <a:cubicBezTo>
                  <a:pt x="11413" y="6578"/>
                  <a:pt x="12527" y="6179"/>
                  <a:pt x="13648" y="5807"/>
                </a:cubicBezTo>
                <a:cubicBezTo>
                  <a:pt x="13919" y="5714"/>
                  <a:pt x="15375" y="5229"/>
                  <a:pt x="14890" y="4715"/>
                </a:cubicBezTo>
                <a:cubicBezTo>
                  <a:pt x="14813" y="4635"/>
                  <a:pt x="14654" y="4611"/>
                  <a:pt x="14486" y="4611"/>
                </a:cubicBezTo>
                <a:cubicBezTo>
                  <a:pt x="14295" y="4611"/>
                  <a:pt x="14093" y="4642"/>
                  <a:pt x="13991" y="4657"/>
                </a:cubicBezTo>
                <a:cubicBezTo>
                  <a:pt x="13562" y="4722"/>
                  <a:pt x="13147" y="4880"/>
                  <a:pt x="12741" y="5029"/>
                </a:cubicBezTo>
                <a:cubicBezTo>
                  <a:pt x="11799" y="5394"/>
                  <a:pt x="10834" y="5736"/>
                  <a:pt x="9920" y="6185"/>
                </a:cubicBezTo>
                <a:cubicBezTo>
                  <a:pt x="9913" y="6172"/>
                  <a:pt x="9906" y="6165"/>
                  <a:pt x="9898" y="6156"/>
                </a:cubicBezTo>
                <a:cubicBezTo>
                  <a:pt x="11149" y="5394"/>
                  <a:pt x="12419" y="4643"/>
                  <a:pt x="13626" y="3822"/>
                </a:cubicBezTo>
                <a:cubicBezTo>
                  <a:pt x="14162" y="3457"/>
                  <a:pt x="14676" y="3037"/>
                  <a:pt x="15125" y="2573"/>
                </a:cubicBezTo>
                <a:cubicBezTo>
                  <a:pt x="15276" y="2415"/>
                  <a:pt x="15639" y="2108"/>
                  <a:pt x="15497" y="1851"/>
                </a:cubicBezTo>
                <a:cubicBezTo>
                  <a:pt x="15438" y="1747"/>
                  <a:pt x="15346" y="1708"/>
                  <a:pt x="15240" y="1708"/>
                </a:cubicBezTo>
                <a:cubicBezTo>
                  <a:pt x="14975" y="1708"/>
                  <a:pt x="14622" y="1951"/>
                  <a:pt x="14469" y="2022"/>
                </a:cubicBezTo>
                <a:cubicBezTo>
                  <a:pt x="13848" y="2300"/>
                  <a:pt x="13283" y="2629"/>
                  <a:pt x="12748" y="3058"/>
                </a:cubicBezTo>
                <a:cubicBezTo>
                  <a:pt x="11848" y="3772"/>
                  <a:pt x="10962" y="4514"/>
                  <a:pt x="10098" y="5279"/>
                </a:cubicBezTo>
                <a:cubicBezTo>
                  <a:pt x="11027" y="3971"/>
                  <a:pt x="12863" y="1251"/>
                  <a:pt x="12241" y="980"/>
                </a:cubicBezTo>
                <a:cubicBezTo>
                  <a:pt x="12211" y="967"/>
                  <a:pt x="12180" y="961"/>
                  <a:pt x="12150" y="961"/>
                </a:cubicBezTo>
                <a:cubicBezTo>
                  <a:pt x="11950" y="961"/>
                  <a:pt x="11751" y="1218"/>
                  <a:pt x="11634" y="1330"/>
                </a:cubicBezTo>
                <a:cubicBezTo>
                  <a:pt x="11235" y="1736"/>
                  <a:pt x="10856" y="2151"/>
                  <a:pt x="10527" y="2622"/>
                </a:cubicBezTo>
                <a:cubicBezTo>
                  <a:pt x="9920" y="3500"/>
                  <a:pt x="9413" y="4537"/>
                  <a:pt x="9228" y="5599"/>
                </a:cubicBezTo>
                <a:cubicBezTo>
                  <a:pt x="9192" y="5579"/>
                  <a:pt x="9163" y="5565"/>
                  <a:pt x="9127" y="5550"/>
                </a:cubicBezTo>
                <a:cubicBezTo>
                  <a:pt x="9505" y="4643"/>
                  <a:pt x="9692" y="3658"/>
                  <a:pt x="9778" y="2679"/>
                </a:cubicBezTo>
                <a:cubicBezTo>
                  <a:pt x="9841" y="1822"/>
                  <a:pt x="9941" y="800"/>
                  <a:pt x="9478" y="38"/>
                </a:cubicBezTo>
                <a:cubicBezTo>
                  <a:pt x="9465" y="12"/>
                  <a:pt x="9442" y="0"/>
                  <a:pt x="94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13"/>
          <p:cNvSpPr/>
          <p:nvPr/>
        </p:nvSpPr>
        <p:spPr>
          <a:xfrm>
            <a:off x="-859885" y="-341063"/>
            <a:ext cx="1349353" cy="1429775"/>
          </a:xfrm>
          <a:custGeom>
            <a:avLst/>
            <a:gdLst/>
            <a:ahLst/>
            <a:cxnLst/>
            <a:rect l="l" t="t" r="r" b="b"/>
            <a:pathLst>
              <a:path w="34849" h="36926" extrusionOk="0">
                <a:moveTo>
                  <a:pt x="19056" y="1"/>
                </a:moveTo>
                <a:cubicBezTo>
                  <a:pt x="18263" y="1"/>
                  <a:pt x="17470" y="101"/>
                  <a:pt x="16682" y="233"/>
                </a:cubicBezTo>
                <a:cubicBezTo>
                  <a:pt x="15804" y="377"/>
                  <a:pt x="14954" y="619"/>
                  <a:pt x="14111" y="905"/>
                </a:cubicBezTo>
                <a:cubicBezTo>
                  <a:pt x="13026" y="1268"/>
                  <a:pt x="11991" y="1733"/>
                  <a:pt x="11005" y="2319"/>
                </a:cubicBezTo>
                <a:cubicBezTo>
                  <a:pt x="9840" y="3005"/>
                  <a:pt x="8741" y="3776"/>
                  <a:pt x="7663" y="4590"/>
                </a:cubicBezTo>
                <a:cubicBezTo>
                  <a:pt x="6191" y="5704"/>
                  <a:pt x="4770" y="6875"/>
                  <a:pt x="3514" y="8239"/>
                </a:cubicBezTo>
                <a:cubicBezTo>
                  <a:pt x="2736" y="9082"/>
                  <a:pt x="2021" y="9982"/>
                  <a:pt x="1464" y="10995"/>
                </a:cubicBezTo>
                <a:cubicBezTo>
                  <a:pt x="1022" y="11795"/>
                  <a:pt x="679" y="12645"/>
                  <a:pt x="449" y="13538"/>
                </a:cubicBezTo>
                <a:cubicBezTo>
                  <a:pt x="172" y="14603"/>
                  <a:pt x="79" y="15701"/>
                  <a:pt x="36" y="16795"/>
                </a:cubicBezTo>
                <a:cubicBezTo>
                  <a:pt x="0" y="17751"/>
                  <a:pt x="43" y="18707"/>
                  <a:pt x="143" y="19658"/>
                </a:cubicBezTo>
                <a:cubicBezTo>
                  <a:pt x="258" y="20707"/>
                  <a:pt x="429" y="21743"/>
                  <a:pt x="650" y="22771"/>
                </a:cubicBezTo>
                <a:cubicBezTo>
                  <a:pt x="1128" y="24963"/>
                  <a:pt x="1999" y="26977"/>
                  <a:pt x="3293" y="28812"/>
                </a:cubicBezTo>
                <a:cubicBezTo>
                  <a:pt x="4278" y="30213"/>
                  <a:pt x="5406" y="31491"/>
                  <a:pt x="6678" y="32648"/>
                </a:cubicBezTo>
                <a:cubicBezTo>
                  <a:pt x="7835" y="33690"/>
                  <a:pt x="9091" y="34590"/>
                  <a:pt x="10469" y="35318"/>
                </a:cubicBezTo>
                <a:cubicBezTo>
                  <a:pt x="12011" y="36132"/>
                  <a:pt x="13646" y="36633"/>
                  <a:pt x="15383" y="36797"/>
                </a:cubicBezTo>
                <a:cubicBezTo>
                  <a:pt x="15933" y="36847"/>
                  <a:pt x="16481" y="36874"/>
                  <a:pt x="17031" y="36904"/>
                </a:cubicBezTo>
                <a:cubicBezTo>
                  <a:pt x="17406" y="36918"/>
                  <a:pt x="17781" y="36926"/>
                  <a:pt x="18156" y="36926"/>
                </a:cubicBezTo>
                <a:cubicBezTo>
                  <a:pt x="18710" y="36926"/>
                  <a:pt x="19263" y="36909"/>
                  <a:pt x="19816" y="36874"/>
                </a:cubicBezTo>
                <a:cubicBezTo>
                  <a:pt x="20416" y="36832"/>
                  <a:pt x="21016" y="36775"/>
                  <a:pt x="21616" y="36719"/>
                </a:cubicBezTo>
                <a:cubicBezTo>
                  <a:pt x="22673" y="36617"/>
                  <a:pt x="23709" y="36419"/>
                  <a:pt x="24723" y="36090"/>
                </a:cubicBezTo>
                <a:cubicBezTo>
                  <a:pt x="25745" y="35760"/>
                  <a:pt x="26694" y="35289"/>
                  <a:pt x="27551" y="34640"/>
                </a:cubicBezTo>
                <a:cubicBezTo>
                  <a:pt x="28444" y="33969"/>
                  <a:pt x="29207" y="33169"/>
                  <a:pt x="29928" y="32326"/>
                </a:cubicBezTo>
                <a:cubicBezTo>
                  <a:pt x="31035" y="31034"/>
                  <a:pt x="32014" y="29649"/>
                  <a:pt x="32914" y="28199"/>
                </a:cubicBezTo>
                <a:cubicBezTo>
                  <a:pt x="33428" y="27371"/>
                  <a:pt x="33863" y="26505"/>
                  <a:pt x="34177" y="25585"/>
                </a:cubicBezTo>
                <a:cubicBezTo>
                  <a:pt x="34614" y="24293"/>
                  <a:pt x="34792" y="22958"/>
                  <a:pt x="34828" y="21600"/>
                </a:cubicBezTo>
                <a:cubicBezTo>
                  <a:pt x="34849" y="20651"/>
                  <a:pt x="34820" y="19701"/>
                  <a:pt x="34792" y="18750"/>
                </a:cubicBezTo>
                <a:cubicBezTo>
                  <a:pt x="34763" y="17951"/>
                  <a:pt x="34720" y="17144"/>
                  <a:pt x="34671" y="16344"/>
                </a:cubicBezTo>
                <a:cubicBezTo>
                  <a:pt x="34621" y="15609"/>
                  <a:pt x="34578" y="14873"/>
                  <a:pt x="34499" y="14138"/>
                </a:cubicBezTo>
                <a:cubicBezTo>
                  <a:pt x="34407" y="13259"/>
                  <a:pt x="34213" y="12402"/>
                  <a:pt x="33942" y="11560"/>
                </a:cubicBezTo>
                <a:cubicBezTo>
                  <a:pt x="33534" y="10309"/>
                  <a:pt x="32914" y="9152"/>
                  <a:pt x="32215" y="8038"/>
                </a:cubicBezTo>
                <a:cubicBezTo>
                  <a:pt x="31642" y="7132"/>
                  <a:pt x="30972" y="6304"/>
                  <a:pt x="30165" y="5596"/>
                </a:cubicBezTo>
                <a:cubicBezTo>
                  <a:pt x="29628" y="5133"/>
                  <a:pt x="29078" y="4676"/>
                  <a:pt x="28514" y="4247"/>
                </a:cubicBezTo>
                <a:cubicBezTo>
                  <a:pt x="27407" y="3397"/>
                  <a:pt x="26223" y="2662"/>
                  <a:pt x="24958" y="2062"/>
                </a:cubicBezTo>
                <a:cubicBezTo>
                  <a:pt x="23971" y="1586"/>
                  <a:pt x="22952" y="1345"/>
                  <a:pt x="21901" y="1345"/>
                </a:cubicBezTo>
                <a:cubicBezTo>
                  <a:pt x="21455" y="1345"/>
                  <a:pt x="21003" y="1388"/>
                  <a:pt x="20545" y="1476"/>
                </a:cubicBezTo>
                <a:cubicBezTo>
                  <a:pt x="19816" y="1620"/>
                  <a:pt x="19088" y="1791"/>
                  <a:pt x="18366" y="1969"/>
                </a:cubicBezTo>
                <a:cubicBezTo>
                  <a:pt x="17374" y="2220"/>
                  <a:pt x="16382" y="2468"/>
                  <a:pt x="15396" y="2748"/>
                </a:cubicBezTo>
                <a:cubicBezTo>
                  <a:pt x="13811" y="3205"/>
                  <a:pt x="12419" y="4026"/>
                  <a:pt x="11184" y="5118"/>
                </a:cubicBezTo>
                <a:cubicBezTo>
                  <a:pt x="9991" y="6168"/>
                  <a:pt x="8940" y="7346"/>
                  <a:pt x="8020" y="8638"/>
                </a:cubicBezTo>
                <a:cubicBezTo>
                  <a:pt x="7519" y="9339"/>
                  <a:pt x="7098" y="10088"/>
                  <a:pt x="6791" y="10895"/>
                </a:cubicBezTo>
                <a:cubicBezTo>
                  <a:pt x="6520" y="11588"/>
                  <a:pt x="6306" y="12302"/>
                  <a:pt x="6128" y="13024"/>
                </a:cubicBezTo>
                <a:cubicBezTo>
                  <a:pt x="5848" y="14145"/>
                  <a:pt x="5641" y="15280"/>
                  <a:pt x="5656" y="16445"/>
                </a:cubicBezTo>
                <a:cubicBezTo>
                  <a:pt x="5663" y="16765"/>
                  <a:pt x="5649" y="17088"/>
                  <a:pt x="5677" y="17408"/>
                </a:cubicBezTo>
                <a:cubicBezTo>
                  <a:pt x="5706" y="17758"/>
                  <a:pt x="5769" y="18107"/>
                  <a:pt x="5812" y="18459"/>
                </a:cubicBezTo>
                <a:cubicBezTo>
                  <a:pt x="5963" y="19658"/>
                  <a:pt x="6112" y="20858"/>
                  <a:pt x="6263" y="22049"/>
                </a:cubicBezTo>
                <a:cubicBezTo>
                  <a:pt x="6405" y="23129"/>
                  <a:pt x="6678" y="24164"/>
                  <a:pt x="7084" y="25170"/>
                </a:cubicBezTo>
                <a:cubicBezTo>
                  <a:pt x="7578" y="26385"/>
                  <a:pt x="8248" y="27506"/>
                  <a:pt x="8998" y="28578"/>
                </a:cubicBezTo>
                <a:cubicBezTo>
                  <a:pt x="9512" y="29320"/>
                  <a:pt x="10140" y="29949"/>
                  <a:pt x="10904" y="30447"/>
                </a:cubicBezTo>
                <a:cubicBezTo>
                  <a:pt x="11398" y="30770"/>
                  <a:pt x="11896" y="31099"/>
                  <a:pt x="12390" y="31426"/>
                </a:cubicBezTo>
                <a:cubicBezTo>
                  <a:pt x="13053" y="31861"/>
                  <a:pt x="13712" y="32312"/>
                  <a:pt x="14375" y="32741"/>
                </a:cubicBezTo>
                <a:cubicBezTo>
                  <a:pt x="14911" y="33077"/>
                  <a:pt x="15489" y="33327"/>
                  <a:pt x="16111" y="33455"/>
                </a:cubicBezTo>
                <a:cubicBezTo>
                  <a:pt x="16567" y="33555"/>
                  <a:pt x="17024" y="33584"/>
                  <a:pt x="17489" y="33604"/>
                </a:cubicBezTo>
                <a:cubicBezTo>
                  <a:pt x="17599" y="33609"/>
                  <a:pt x="17709" y="33612"/>
                  <a:pt x="17819" y="33612"/>
                </a:cubicBezTo>
                <a:cubicBezTo>
                  <a:pt x="18383" y="33612"/>
                  <a:pt x="18937" y="33547"/>
                  <a:pt x="19480" y="33404"/>
                </a:cubicBezTo>
                <a:cubicBezTo>
                  <a:pt x="20603" y="33112"/>
                  <a:pt x="21681" y="32718"/>
                  <a:pt x="22745" y="32256"/>
                </a:cubicBezTo>
                <a:cubicBezTo>
                  <a:pt x="24015" y="31699"/>
                  <a:pt x="25116" y="30912"/>
                  <a:pt x="25979" y="29813"/>
                </a:cubicBezTo>
                <a:cubicBezTo>
                  <a:pt x="26437" y="29220"/>
                  <a:pt x="26843" y="28598"/>
                  <a:pt x="27222" y="27955"/>
                </a:cubicBezTo>
                <a:cubicBezTo>
                  <a:pt x="27758" y="27035"/>
                  <a:pt x="28300" y="26120"/>
                  <a:pt x="28821" y="25186"/>
                </a:cubicBezTo>
                <a:cubicBezTo>
                  <a:pt x="29351" y="24235"/>
                  <a:pt x="29693" y="23206"/>
                  <a:pt x="30007" y="22164"/>
                </a:cubicBezTo>
                <a:cubicBezTo>
                  <a:pt x="30400" y="20879"/>
                  <a:pt x="30643" y="19564"/>
                  <a:pt x="30706" y="18229"/>
                </a:cubicBezTo>
                <a:cubicBezTo>
                  <a:pt x="30736" y="17694"/>
                  <a:pt x="30722" y="17158"/>
                  <a:pt x="30672" y="16630"/>
                </a:cubicBezTo>
                <a:cubicBezTo>
                  <a:pt x="30578" y="15579"/>
                  <a:pt x="30393" y="14551"/>
                  <a:pt x="30129" y="13531"/>
                </a:cubicBezTo>
                <a:cubicBezTo>
                  <a:pt x="29928" y="12788"/>
                  <a:pt x="29678" y="12066"/>
                  <a:pt x="29328" y="11380"/>
                </a:cubicBezTo>
                <a:cubicBezTo>
                  <a:pt x="28458" y="9667"/>
                  <a:pt x="27236" y="8225"/>
                  <a:pt x="25815" y="6940"/>
                </a:cubicBezTo>
                <a:cubicBezTo>
                  <a:pt x="24915" y="6126"/>
                  <a:pt x="23873" y="5526"/>
                  <a:pt x="22788" y="4989"/>
                </a:cubicBezTo>
                <a:cubicBezTo>
                  <a:pt x="21895" y="4554"/>
                  <a:pt x="20960" y="4268"/>
                  <a:pt x="19967" y="4204"/>
                </a:cubicBezTo>
                <a:cubicBezTo>
                  <a:pt x="19741" y="4188"/>
                  <a:pt x="19515" y="4179"/>
                  <a:pt x="19290" y="4179"/>
                </a:cubicBezTo>
                <a:cubicBezTo>
                  <a:pt x="18615" y="4179"/>
                  <a:pt x="17948" y="4260"/>
                  <a:pt x="17288" y="4468"/>
                </a:cubicBezTo>
                <a:cubicBezTo>
                  <a:pt x="16510" y="4712"/>
                  <a:pt x="15775" y="5048"/>
                  <a:pt x="15060" y="5447"/>
                </a:cubicBezTo>
                <a:cubicBezTo>
                  <a:pt x="14118" y="5982"/>
                  <a:pt x="13247" y="6618"/>
                  <a:pt x="12512" y="7418"/>
                </a:cubicBezTo>
                <a:cubicBezTo>
                  <a:pt x="11533" y="8467"/>
                  <a:pt x="10776" y="9667"/>
                  <a:pt x="10169" y="10961"/>
                </a:cubicBezTo>
                <a:cubicBezTo>
                  <a:pt x="9855" y="11617"/>
                  <a:pt x="9662" y="12316"/>
                  <a:pt x="9555" y="13031"/>
                </a:cubicBezTo>
                <a:cubicBezTo>
                  <a:pt x="9447" y="13746"/>
                  <a:pt x="9463" y="14465"/>
                  <a:pt x="9454" y="15180"/>
                </a:cubicBezTo>
                <a:cubicBezTo>
                  <a:pt x="9447" y="15681"/>
                  <a:pt x="9483" y="16172"/>
                  <a:pt x="9506" y="16673"/>
                </a:cubicBezTo>
                <a:cubicBezTo>
                  <a:pt x="9526" y="17122"/>
                  <a:pt x="9562" y="17573"/>
                  <a:pt x="9583" y="18022"/>
                </a:cubicBezTo>
                <a:cubicBezTo>
                  <a:pt x="9634" y="18851"/>
                  <a:pt x="9734" y="19679"/>
                  <a:pt x="9876" y="20500"/>
                </a:cubicBezTo>
                <a:cubicBezTo>
                  <a:pt x="10105" y="21835"/>
                  <a:pt x="10577" y="23078"/>
                  <a:pt x="11290" y="24228"/>
                </a:cubicBezTo>
                <a:cubicBezTo>
                  <a:pt x="11862" y="25150"/>
                  <a:pt x="12512" y="26007"/>
                  <a:pt x="13204" y="26841"/>
                </a:cubicBezTo>
                <a:cubicBezTo>
                  <a:pt x="13953" y="27757"/>
                  <a:pt x="14882" y="28463"/>
                  <a:pt x="15960" y="28956"/>
                </a:cubicBezTo>
                <a:cubicBezTo>
                  <a:pt x="16797" y="29341"/>
                  <a:pt x="17652" y="29530"/>
                  <a:pt x="18521" y="29530"/>
                </a:cubicBezTo>
                <a:cubicBezTo>
                  <a:pt x="19070" y="29530"/>
                  <a:pt x="19623" y="29455"/>
                  <a:pt x="20181" y="29306"/>
                </a:cubicBezTo>
                <a:cubicBezTo>
                  <a:pt x="21580" y="28927"/>
                  <a:pt x="22881" y="28320"/>
                  <a:pt x="24094" y="27520"/>
                </a:cubicBezTo>
                <a:cubicBezTo>
                  <a:pt x="24631" y="27164"/>
                  <a:pt x="25109" y="26749"/>
                  <a:pt x="25522" y="26264"/>
                </a:cubicBezTo>
                <a:cubicBezTo>
                  <a:pt x="26243" y="25450"/>
                  <a:pt x="26737" y="24500"/>
                  <a:pt x="27073" y="23472"/>
                </a:cubicBezTo>
                <a:cubicBezTo>
                  <a:pt x="27565" y="21979"/>
                  <a:pt x="27980" y="20464"/>
                  <a:pt x="28365" y="18944"/>
                </a:cubicBezTo>
                <a:cubicBezTo>
                  <a:pt x="28643" y="17873"/>
                  <a:pt x="28758" y="16788"/>
                  <a:pt x="28679" y="15681"/>
                </a:cubicBezTo>
                <a:cubicBezTo>
                  <a:pt x="28622" y="14937"/>
                  <a:pt x="28435" y="14224"/>
                  <a:pt x="28221" y="13523"/>
                </a:cubicBezTo>
                <a:cubicBezTo>
                  <a:pt x="27765" y="12023"/>
                  <a:pt x="27064" y="10661"/>
                  <a:pt x="26015" y="9488"/>
                </a:cubicBezTo>
                <a:cubicBezTo>
                  <a:pt x="25165" y="8532"/>
                  <a:pt x="24130" y="7853"/>
                  <a:pt x="22894" y="7497"/>
                </a:cubicBezTo>
                <a:cubicBezTo>
                  <a:pt x="22186" y="7287"/>
                  <a:pt x="21468" y="7187"/>
                  <a:pt x="20747" y="7187"/>
                </a:cubicBezTo>
                <a:cubicBezTo>
                  <a:pt x="20140" y="7187"/>
                  <a:pt x="19531" y="7258"/>
                  <a:pt x="18923" y="7396"/>
                </a:cubicBezTo>
                <a:cubicBezTo>
                  <a:pt x="17917" y="7625"/>
                  <a:pt x="16975" y="8011"/>
                  <a:pt x="16096" y="8561"/>
                </a:cubicBezTo>
                <a:cubicBezTo>
                  <a:pt x="15317" y="9060"/>
                  <a:pt x="14632" y="9660"/>
                  <a:pt x="14011" y="10338"/>
                </a:cubicBezTo>
                <a:cubicBezTo>
                  <a:pt x="13340" y="11067"/>
                  <a:pt x="12733" y="11838"/>
                  <a:pt x="12291" y="12724"/>
                </a:cubicBezTo>
                <a:cubicBezTo>
                  <a:pt x="11847" y="13602"/>
                  <a:pt x="11576" y="14524"/>
                  <a:pt x="11526" y="15509"/>
                </a:cubicBezTo>
                <a:cubicBezTo>
                  <a:pt x="11483" y="16316"/>
                  <a:pt x="11540" y="17115"/>
                  <a:pt x="11675" y="17915"/>
                </a:cubicBezTo>
                <a:cubicBezTo>
                  <a:pt x="11948" y="19537"/>
                  <a:pt x="12462" y="21072"/>
                  <a:pt x="13211" y="22536"/>
                </a:cubicBezTo>
                <a:cubicBezTo>
                  <a:pt x="13797" y="23671"/>
                  <a:pt x="14632" y="24550"/>
                  <a:pt x="15739" y="25177"/>
                </a:cubicBezTo>
                <a:cubicBezTo>
                  <a:pt x="16474" y="25596"/>
                  <a:pt x="17245" y="25803"/>
                  <a:pt x="18049" y="25803"/>
                </a:cubicBezTo>
                <a:cubicBezTo>
                  <a:pt x="18330" y="25803"/>
                  <a:pt x="18614" y="25778"/>
                  <a:pt x="18903" y="25727"/>
                </a:cubicBezTo>
                <a:cubicBezTo>
                  <a:pt x="19816" y="25571"/>
                  <a:pt x="20603" y="25143"/>
                  <a:pt x="21289" y="24528"/>
                </a:cubicBezTo>
                <a:cubicBezTo>
                  <a:pt x="22380" y="23542"/>
                  <a:pt x="23208" y="22365"/>
                  <a:pt x="23787" y="21014"/>
                </a:cubicBezTo>
                <a:cubicBezTo>
                  <a:pt x="24173" y="20121"/>
                  <a:pt x="24552" y="19221"/>
                  <a:pt x="24937" y="18322"/>
                </a:cubicBezTo>
                <a:cubicBezTo>
                  <a:pt x="25123" y="17886"/>
                  <a:pt x="25280" y="17444"/>
                  <a:pt x="25380" y="16980"/>
                </a:cubicBezTo>
                <a:cubicBezTo>
                  <a:pt x="25530" y="16251"/>
                  <a:pt x="25573" y="15523"/>
                  <a:pt x="25373" y="14794"/>
                </a:cubicBezTo>
                <a:cubicBezTo>
                  <a:pt x="25165" y="14052"/>
                  <a:pt x="24879" y="13331"/>
                  <a:pt x="24536" y="12638"/>
                </a:cubicBezTo>
                <a:cubicBezTo>
                  <a:pt x="24288" y="12138"/>
                  <a:pt x="23937" y="11709"/>
                  <a:pt x="23481" y="11374"/>
                </a:cubicBezTo>
                <a:cubicBezTo>
                  <a:pt x="23224" y="11188"/>
                  <a:pt x="22951" y="11010"/>
                  <a:pt x="22673" y="10846"/>
                </a:cubicBezTo>
                <a:cubicBezTo>
                  <a:pt x="21948" y="10413"/>
                  <a:pt x="21162" y="10237"/>
                  <a:pt x="20346" y="10237"/>
                </a:cubicBezTo>
                <a:cubicBezTo>
                  <a:pt x="20150" y="10237"/>
                  <a:pt x="19952" y="10247"/>
                  <a:pt x="19753" y="10266"/>
                </a:cubicBezTo>
                <a:cubicBezTo>
                  <a:pt x="19117" y="10325"/>
                  <a:pt x="18553" y="10582"/>
                  <a:pt x="18039" y="10952"/>
                </a:cubicBezTo>
                <a:cubicBezTo>
                  <a:pt x="17252" y="11509"/>
                  <a:pt x="16675" y="12253"/>
                  <a:pt x="16246" y="13103"/>
                </a:cubicBezTo>
                <a:cubicBezTo>
                  <a:pt x="15753" y="14052"/>
                  <a:pt x="15439" y="15074"/>
                  <a:pt x="15175" y="16102"/>
                </a:cubicBezTo>
                <a:cubicBezTo>
                  <a:pt x="14954" y="16993"/>
                  <a:pt x="14796" y="17893"/>
                  <a:pt x="14810" y="18815"/>
                </a:cubicBezTo>
                <a:cubicBezTo>
                  <a:pt x="14810" y="18944"/>
                  <a:pt x="14832" y="19072"/>
                  <a:pt x="14839" y="19201"/>
                </a:cubicBezTo>
                <a:cubicBezTo>
                  <a:pt x="14868" y="19929"/>
                  <a:pt x="15017" y="20635"/>
                  <a:pt x="15297" y="21307"/>
                </a:cubicBezTo>
                <a:cubicBezTo>
                  <a:pt x="15453" y="21686"/>
                  <a:pt x="15667" y="22029"/>
                  <a:pt x="16003" y="22272"/>
                </a:cubicBezTo>
                <a:cubicBezTo>
                  <a:pt x="16387" y="22553"/>
                  <a:pt x="16801" y="22713"/>
                  <a:pt x="17243" y="22713"/>
                </a:cubicBezTo>
                <a:cubicBezTo>
                  <a:pt x="17418" y="22713"/>
                  <a:pt x="17598" y="22688"/>
                  <a:pt x="17782" y="22636"/>
                </a:cubicBezTo>
                <a:cubicBezTo>
                  <a:pt x="18281" y="22493"/>
                  <a:pt x="18718" y="22229"/>
                  <a:pt x="19110" y="21887"/>
                </a:cubicBezTo>
                <a:cubicBezTo>
                  <a:pt x="19952" y="21143"/>
                  <a:pt x="20637" y="20272"/>
                  <a:pt x="21230" y="19323"/>
                </a:cubicBezTo>
                <a:cubicBezTo>
                  <a:pt x="21381" y="19079"/>
                  <a:pt x="21494" y="18829"/>
                  <a:pt x="21559" y="18551"/>
                </a:cubicBezTo>
                <a:cubicBezTo>
                  <a:pt x="21717" y="17915"/>
                  <a:pt x="21688" y="17273"/>
                  <a:pt x="21537" y="16644"/>
                </a:cubicBezTo>
                <a:cubicBezTo>
                  <a:pt x="21409" y="16066"/>
                  <a:pt x="21223" y="15502"/>
                  <a:pt x="21059" y="14930"/>
                </a:cubicBezTo>
                <a:cubicBezTo>
                  <a:pt x="20996" y="14709"/>
                  <a:pt x="20917" y="14488"/>
                  <a:pt x="20838" y="14273"/>
                </a:cubicBezTo>
                <a:cubicBezTo>
                  <a:pt x="20752" y="14030"/>
                  <a:pt x="20574" y="13881"/>
                  <a:pt x="20331" y="13802"/>
                </a:cubicBezTo>
                <a:cubicBezTo>
                  <a:pt x="20129" y="13737"/>
                  <a:pt x="19924" y="13708"/>
                  <a:pt x="19714" y="13708"/>
                </a:cubicBezTo>
                <a:cubicBezTo>
                  <a:pt x="19649" y="13708"/>
                  <a:pt x="19583" y="13711"/>
                  <a:pt x="19516" y="13716"/>
                </a:cubicBezTo>
                <a:cubicBezTo>
                  <a:pt x="18831" y="13788"/>
                  <a:pt x="18217" y="14066"/>
                  <a:pt x="17653" y="14452"/>
                </a:cubicBezTo>
                <a:cubicBezTo>
                  <a:pt x="17417" y="14616"/>
                  <a:pt x="17268" y="14837"/>
                  <a:pt x="17182" y="15108"/>
                </a:cubicBezTo>
                <a:cubicBezTo>
                  <a:pt x="17132" y="15280"/>
                  <a:pt x="17090" y="15451"/>
                  <a:pt x="17060" y="15622"/>
                </a:cubicBezTo>
                <a:cubicBezTo>
                  <a:pt x="16975" y="16066"/>
                  <a:pt x="16975" y="16508"/>
                  <a:pt x="16988" y="16951"/>
                </a:cubicBezTo>
                <a:cubicBezTo>
                  <a:pt x="16995" y="17151"/>
                  <a:pt x="17018" y="17365"/>
                  <a:pt x="17074" y="17559"/>
                </a:cubicBezTo>
                <a:cubicBezTo>
                  <a:pt x="17160" y="17859"/>
                  <a:pt x="17203" y="18173"/>
                  <a:pt x="17232" y="18479"/>
                </a:cubicBezTo>
                <a:cubicBezTo>
                  <a:pt x="17246" y="18608"/>
                  <a:pt x="17275" y="18736"/>
                  <a:pt x="17304" y="18865"/>
                </a:cubicBezTo>
                <a:cubicBezTo>
                  <a:pt x="17331" y="19000"/>
                  <a:pt x="17424" y="19072"/>
                  <a:pt x="17561" y="19086"/>
                </a:cubicBezTo>
                <a:cubicBezTo>
                  <a:pt x="17655" y="19100"/>
                  <a:pt x="17747" y="19107"/>
                  <a:pt x="17838" y="19107"/>
                </a:cubicBezTo>
                <a:cubicBezTo>
                  <a:pt x="18231" y="19107"/>
                  <a:pt x="18593" y="18977"/>
                  <a:pt x="18889" y="18694"/>
                </a:cubicBezTo>
                <a:cubicBezTo>
                  <a:pt x="19424" y="18193"/>
                  <a:pt x="19503" y="17544"/>
                  <a:pt x="19388" y="16858"/>
                </a:cubicBezTo>
                <a:cubicBezTo>
                  <a:pt x="19309" y="16394"/>
                  <a:pt x="19189" y="15944"/>
                  <a:pt x="19067" y="15487"/>
                </a:cubicBezTo>
                <a:cubicBezTo>
                  <a:pt x="19045" y="15387"/>
                  <a:pt x="19018" y="15266"/>
                  <a:pt x="18910" y="15216"/>
                </a:cubicBezTo>
                <a:cubicBezTo>
                  <a:pt x="18876" y="15201"/>
                  <a:pt x="18837" y="15194"/>
                  <a:pt x="18797" y="15194"/>
                </a:cubicBezTo>
                <a:cubicBezTo>
                  <a:pt x="18664" y="15194"/>
                  <a:pt x="18511" y="15267"/>
                  <a:pt x="18445" y="15365"/>
                </a:cubicBezTo>
                <a:cubicBezTo>
                  <a:pt x="18296" y="15595"/>
                  <a:pt x="18138" y="15816"/>
                  <a:pt x="17989" y="16037"/>
                </a:cubicBezTo>
                <a:cubicBezTo>
                  <a:pt x="17960" y="16080"/>
                  <a:pt x="17938" y="16130"/>
                  <a:pt x="17895" y="16208"/>
                </a:cubicBezTo>
                <a:cubicBezTo>
                  <a:pt x="17996" y="16166"/>
                  <a:pt x="18060" y="16136"/>
                  <a:pt x="18118" y="16116"/>
                </a:cubicBezTo>
                <a:cubicBezTo>
                  <a:pt x="18172" y="16091"/>
                  <a:pt x="18225" y="16081"/>
                  <a:pt x="18279" y="16081"/>
                </a:cubicBezTo>
                <a:cubicBezTo>
                  <a:pt x="18367" y="16081"/>
                  <a:pt x="18454" y="16109"/>
                  <a:pt x="18538" y="16145"/>
                </a:cubicBezTo>
                <a:cubicBezTo>
                  <a:pt x="18646" y="16188"/>
                  <a:pt x="18632" y="16301"/>
                  <a:pt x="18653" y="16387"/>
                </a:cubicBezTo>
                <a:cubicBezTo>
                  <a:pt x="18745" y="16693"/>
                  <a:pt x="18810" y="17016"/>
                  <a:pt x="18923" y="17316"/>
                </a:cubicBezTo>
                <a:cubicBezTo>
                  <a:pt x="19018" y="17559"/>
                  <a:pt x="18953" y="17758"/>
                  <a:pt x="18817" y="17945"/>
                </a:cubicBezTo>
                <a:cubicBezTo>
                  <a:pt x="18725" y="18065"/>
                  <a:pt x="18623" y="18179"/>
                  <a:pt x="18510" y="18279"/>
                </a:cubicBezTo>
                <a:cubicBezTo>
                  <a:pt x="18347" y="18417"/>
                  <a:pt x="18169" y="18461"/>
                  <a:pt x="17981" y="18461"/>
                </a:cubicBezTo>
                <a:cubicBezTo>
                  <a:pt x="17856" y="18461"/>
                  <a:pt x="17727" y="18441"/>
                  <a:pt x="17595" y="18416"/>
                </a:cubicBezTo>
                <a:cubicBezTo>
                  <a:pt x="17581" y="18294"/>
                  <a:pt x="17575" y="18193"/>
                  <a:pt x="17561" y="18094"/>
                </a:cubicBezTo>
                <a:cubicBezTo>
                  <a:pt x="17532" y="17859"/>
                  <a:pt x="17532" y="17616"/>
                  <a:pt x="17467" y="17388"/>
                </a:cubicBezTo>
                <a:cubicBezTo>
                  <a:pt x="17338" y="16908"/>
                  <a:pt x="17331" y="16430"/>
                  <a:pt x="17354" y="15944"/>
                </a:cubicBezTo>
                <a:cubicBezTo>
                  <a:pt x="17367" y="15645"/>
                  <a:pt x="17439" y="15374"/>
                  <a:pt x="17703" y="15194"/>
                </a:cubicBezTo>
                <a:cubicBezTo>
                  <a:pt x="18260" y="14817"/>
                  <a:pt x="18853" y="14537"/>
                  <a:pt x="19539" y="14501"/>
                </a:cubicBezTo>
                <a:cubicBezTo>
                  <a:pt x="19573" y="14500"/>
                  <a:pt x="19607" y="14500"/>
                  <a:pt x="19639" y="14500"/>
                </a:cubicBezTo>
                <a:cubicBezTo>
                  <a:pt x="20157" y="14500"/>
                  <a:pt x="20364" y="14662"/>
                  <a:pt x="20538" y="15187"/>
                </a:cubicBezTo>
                <a:cubicBezTo>
                  <a:pt x="20723" y="15759"/>
                  <a:pt x="20894" y="16337"/>
                  <a:pt x="20989" y="16930"/>
                </a:cubicBezTo>
                <a:cubicBezTo>
                  <a:pt x="21002" y="17059"/>
                  <a:pt x="21002" y="17194"/>
                  <a:pt x="20973" y="17316"/>
                </a:cubicBezTo>
                <a:cubicBezTo>
                  <a:pt x="20881" y="17837"/>
                  <a:pt x="20660" y="18301"/>
                  <a:pt x="20373" y="18743"/>
                </a:cubicBezTo>
                <a:cubicBezTo>
                  <a:pt x="19967" y="19372"/>
                  <a:pt x="19510" y="19972"/>
                  <a:pt x="19018" y="20543"/>
                </a:cubicBezTo>
                <a:cubicBezTo>
                  <a:pt x="18659" y="20951"/>
                  <a:pt x="18267" y="21314"/>
                  <a:pt x="17789" y="21587"/>
                </a:cubicBezTo>
                <a:cubicBezTo>
                  <a:pt x="17582" y="21701"/>
                  <a:pt x="17374" y="21750"/>
                  <a:pt x="17160" y="21750"/>
                </a:cubicBezTo>
                <a:cubicBezTo>
                  <a:pt x="17040" y="21750"/>
                  <a:pt x="16919" y="21735"/>
                  <a:pt x="16796" y="21707"/>
                </a:cubicBezTo>
                <a:cubicBezTo>
                  <a:pt x="16233" y="21578"/>
                  <a:pt x="15854" y="21215"/>
                  <a:pt x="15633" y="20701"/>
                </a:cubicBezTo>
                <a:cubicBezTo>
                  <a:pt x="15403" y="20180"/>
                  <a:pt x="15275" y="19622"/>
                  <a:pt x="15254" y="19050"/>
                </a:cubicBezTo>
                <a:cubicBezTo>
                  <a:pt x="15239" y="18815"/>
                  <a:pt x="15239" y="18579"/>
                  <a:pt x="15254" y="18337"/>
                </a:cubicBezTo>
                <a:cubicBezTo>
                  <a:pt x="15261" y="18087"/>
                  <a:pt x="15275" y="17837"/>
                  <a:pt x="15317" y="17586"/>
                </a:cubicBezTo>
                <a:cubicBezTo>
                  <a:pt x="15475" y="16565"/>
                  <a:pt x="15753" y="15573"/>
                  <a:pt x="16118" y="14609"/>
                </a:cubicBezTo>
                <a:cubicBezTo>
                  <a:pt x="16467" y="13694"/>
                  <a:pt x="16946" y="12873"/>
                  <a:pt x="17653" y="12188"/>
                </a:cubicBezTo>
                <a:cubicBezTo>
                  <a:pt x="18348" y="11505"/>
                  <a:pt x="19143" y="11155"/>
                  <a:pt x="20055" y="11155"/>
                </a:cubicBezTo>
                <a:cubicBezTo>
                  <a:pt x="20278" y="11155"/>
                  <a:pt x="20508" y="11176"/>
                  <a:pt x="20745" y="11218"/>
                </a:cubicBezTo>
                <a:cubicBezTo>
                  <a:pt x="21553" y="11360"/>
                  <a:pt x="22281" y="11696"/>
                  <a:pt x="22944" y="12160"/>
                </a:cubicBezTo>
                <a:cubicBezTo>
                  <a:pt x="23438" y="12503"/>
                  <a:pt x="23823" y="12938"/>
                  <a:pt x="24116" y="13459"/>
                </a:cubicBezTo>
                <a:cubicBezTo>
                  <a:pt x="24480" y="14116"/>
                  <a:pt x="24730" y="14817"/>
                  <a:pt x="24922" y="15530"/>
                </a:cubicBezTo>
                <a:cubicBezTo>
                  <a:pt x="24980" y="15717"/>
                  <a:pt x="25001" y="15909"/>
                  <a:pt x="25008" y="16102"/>
                </a:cubicBezTo>
                <a:cubicBezTo>
                  <a:pt x="25037" y="16608"/>
                  <a:pt x="24879" y="17079"/>
                  <a:pt x="24680" y="17544"/>
                </a:cubicBezTo>
                <a:cubicBezTo>
                  <a:pt x="24331" y="18358"/>
                  <a:pt x="23979" y="19172"/>
                  <a:pt x="23630" y="19986"/>
                </a:cubicBezTo>
                <a:cubicBezTo>
                  <a:pt x="23380" y="20593"/>
                  <a:pt x="23131" y="21201"/>
                  <a:pt x="22766" y="21749"/>
                </a:cubicBezTo>
                <a:cubicBezTo>
                  <a:pt x="22231" y="22586"/>
                  <a:pt x="21609" y="23350"/>
                  <a:pt x="20809" y="23943"/>
                </a:cubicBezTo>
                <a:cubicBezTo>
                  <a:pt x="20123" y="24442"/>
                  <a:pt x="19374" y="24807"/>
                  <a:pt x="18495" y="24843"/>
                </a:cubicBezTo>
                <a:cubicBezTo>
                  <a:pt x="18420" y="24846"/>
                  <a:pt x="18346" y="24847"/>
                  <a:pt x="18271" y="24847"/>
                </a:cubicBezTo>
                <a:cubicBezTo>
                  <a:pt x="17545" y="24847"/>
                  <a:pt x="16844" y="24719"/>
                  <a:pt x="16203" y="24349"/>
                </a:cubicBezTo>
                <a:cubicBezTo>
                  <a:pt x="15161" y="23743"/>
                  <a:pt x="14318" y="22929"/>
                  <a:pt x="13775" y="21835"/>
                </a:cubicBezTo>
                <a:cubicBezTo>
                  <a:pt x="13190" y="20665"/>
                  <a:pt x="12769" y="19444"/>
                  <a:pt x="12462" y="18179"/>
                </a:cubicBezTo>
                <a:cubicBezTo>
                  <a:pt x="12248" y="17280"/>
                  <a:pt x="12083" y="16380"/>
                  <a:pt x="12169" y="15444"/>
                </a:cubicBezTo>
                <a:cubicBezTo>
                  <a:pt x="12219" y="14902"/>
                  <a:pt x="12325" y="14380"/>
                  <a:pt x="12561" y="13888"/>
                </a:cubicBezTo>
                <a:cubicBezTo>
                  <a:pt x="13376" y="12138"/>
                  <a:pt x="14568" y="10703"/>
                  <a:pt x="16132" y="9581"/>
                </a:cubicBezTo>
                <a:cubicBezTo>
                  <a:pt x="17424" y="8647"/>
                  <a:pt x="18867" y="8117"/>
                  <a:pt x="20481" y="8097"/>
                </a:cubicBezTo>
                <a:cubicBezTo>
                  <a:pt x="20522" y="8096"/>
                  <a:pt x="20562" y="8096"/>
                  <a:pt x="20602" y="8096"/>
                </a:cubicBezTo>
                <a:cubicBezTo>
                  <a:pt x="21905" y="8096"/>
                  <a:pt x="23107" y="8445"/>
                  <a:pt x="24223" y="9125"/>
                </a:cubicBezTo>
                <a:cubicBezTo>
                  <a:pt x="25116" y="9660"/>
                  <a:pt x="25815" y="10395"/>
                  <a:pt x="26408" y="11231"/>
                </a:cubicBezTo>
                <a:cubicBezTo>
                  <a:pt x="27073" y="12181"/>
                  <a:pt x="27565" y="13223"/>
                  <a:pt x="27894" y="14337"/>
                </a:cubicBezTo>
                <a:cubicBezTo>
                  <a:pt x="28086" y="14980"/>
                  <a:pt x="28250" y="15631"/>
                  <a:pt x="28293" y="16301"/>
                </a:cubicBezTo>
                <a:cubicBezTo>
                  <a:pt x="28336" y="17016"/>
                  <a:pt x="28300" y="17722"/>
                  <a:pt x="28115" y="18416"/>
                </a:cubicBezTo>
                <a:cubicBezTo>
                  <a:pt x="27815" y="19521"/>
                  <a:pt x="27493" y="20622"/>
                  <a:pt x="27179" y="21722"/>
                </a:cubicBezTo>
                <a:cubicBezTo>
                  <a:pt x="26936" y="22557"/>
                  <a:pt x="26629" y="23371"/>
                  <a:pt x="26243" y="24149"/>
                </a:cubicBezTo>
                <a:cubicBezTo>
                  <a:pt x="25772" y="25107"/>
                  <a:pt x="25145" y="25921"/>
                  <a:pt x="24252" y="26528"/>
                </a:cubicBezTo>
                <a:cubicBezTo>
                  <a:pt x="22973" y="27392"/>
                  <a:pt x="21580" y="28014"/>
                  <a:pt x="20089" y="28391"/>
                </a:cubicBezTo>
                <a:cubicBezTo>
                  <a:pt x="19599" y="28511"/>
                  <a:pt x="19109" y="28573"/>
                  <a:pt x="18619" y="28573"/>
                </a:cubicBezTo>
                <a:cubicBezTo>
                  <a:pt x="18295" y="28573"/>
                  <a:pt x="17971" y="28546"/>
                  <a:pt x="17647" y="28492"/>
                </a:cubicBezTo>
                <a:cubicBezTo>
                  <a:pt x="16132" y="28228"/>
                  <a:pt x="14882" y="27470"/>
                  <a:pt x="13847" y="26363"/>
                </a:cubicBezTo>
                <a:cubicBezTo>
                  <a:pt x="13112" y="25578"/>
                  <a:pt x="12483" y="24699"/>
                  <a:pt x="11862" y="23815"/>
                </a:cubicBezTo>
                <a:cubicBezTo>
                  <a:pt x="11254" y="22942"/>
                  <a:pt x="10834" y="21993"/>
                  <a:pt x="10568" y="20971"/>
                </a:cubicBezTo>
                <a:cubicBezTo>
                  <a:pt x="10268" y="19808"/>
                  <a:pt x="10140" y="18615"/>
                  <a:pt x="10054" y="17415"/>
                </a:cubicBezTo>
                <a:cubicBezTo>
                  <a:pt x="10011" y="16815"/>
                  <a:pt x="9977" y="16215"/>
                  <a:pt x="9968" y="15615"/>
                </a:cubicBezTo>
                <a:cubicBezTo>
                  <a:pt x="9955" y="14830"/>
                  <a:pt x="9919" y="14046"/>
                  <a:pt x="9998" y="13259"/>
                </a:cubicBezTo>
                <a:cubicBezTo>
                  <a:pt x="10047" y="12760"/>
                  <a:pt x="10176" y="12266"/>
                  <a:pt x="10354" y="11795"/>
                </a:cubicBezTo>
                <a:cubicBezTo>
                  <a:pt x="10568" y="11245"/>
                  <a:pt x="10848" y="10731"/>
                  <a:pt x="11154" y="10224"/>
                </a:cubicBezTo>
                <a:cubicBezTo>
                  <a:pt x="11718" y="9317"/>
                  <a:pt x="12340" y="8453"/>
                  <a:pt x="13132" y="7725"/>
                </a:cubicBezTo>
                <a:cubicBezTo>
                  <a:pt x="14118" y="6804"/>
                  <a:pt x="15232" y="6076"/>
                  <a:pt x="16474" y="5539"/>
                </a:cubicBezTo>
                <a:cubicBezTo>
                  <a:pt x="17304" y="5182"/>
                  <a:pt x="18155" y="5025"/>
                  <a:pt x="19024" y="5025"/>
                </a:cubicBezTo>
                <a:cubicBezTo>
                  <a:pt x="19404" y="5025"/>
                  <a:pt x="19788" y="5055"/>
                  <a:pt x="20175" y="5111"/>
                </a:cubicBezTo>
                <a:cubicBezTo>
                  <a:pt x="20996" y="5233"/>
                  <a:pt x="21774" y="5497"/>
                  <a:pt x="22523" y="5862"/>
                </a:cubicBezTo>
                <a:cubicBezTo>
                  <a:pt x="23745" y="6446"/>
                  <a:pt x="24872" y="7168"/>
                  <a:pt x="25851" y="8117"/>
                </a:cubicBezTo>
                <a:cubicBezTo>
                  <a:pt x="26859" y="9103"/>
                  <a:pt x="27750" y="10181"/>
                  <a:pt x="28507" y="11360"/>
                </a:cubicBezTo>
                <a:cubicBezTo>
                  <a:pt x="28992" y="12109"/>
                  <a:pt x="29351" y="12923"/>
                  <a:pt x="29585" y="13788"/>
                </a:cubicBezTo>
                <a:cubicBezTo>
                  <a:pt x="29815" y="14637"/>
                  <a:pt x="29978" y="15502"/>
                  <a:pt x="30107" y="16373"/>
                </a:cubicBezTo>
                <a:cubicBezTo>
                  <a:pt x="30165" y="16772"/>
                  <a:pt x="30235" y="17173"/>
                  <a:pt x="30257" y="17573"/>
                </a:cubicBezTo>
                <a:cubicBezTo>
                  <a:pt x="30271" y="17987"/>
                  <a:pt x="30257" y="18400"/>
                  <a:pt x="30228" y="18822"/>
                </a:cubicBezTo>
                <a:cubicBezTo>
                  <a:pt x="30165" y="19580"/>
                  <a:pt x="29978" y="20315"/>
                  <a:pt x="29779" y="21043"/>
                </a:cubicBezTo>
                <a:cubicBezTo>
                  <a:pt x="29457" y="22186"/>
                  <a:pt x="29100" y="23321"/>
                  <a:pt x="28543" y="24379"/>
                </a:cubicBezTo>
                <a:cubicBezTo>
                  <a:pt x="27822" y="25756"/>
                  <a:pt x="27022" y="27085"/>
                  <a:pt x="26158" y="28370"/>
                </a:cubicBezTo>
                <a:cubicBezTo>
                  <a:pt x="25287" y="29676"/>
                  <a:pt x="24108" y="30627"/>
                  <a:pt x="22687" y="31284"/>
                </a:cubicBezTo>
                <a:cubicBezTo>
                  <a:pt x="21717" y="31719"/>
                  <a:pt x="20723" y="32069"/>
                  <a:pt x="19703" y="32369"/>
                </a:cubicBezTo>
                <a:cubicBezTo>
                  <a:pt x="19162" y="32530"/>
                  <a:pt x="18613" y="32622"/>
                  <a:pt x="18049" y="32622"/>
                </a:cubicBezTo>
                <a:cubicBezTo>
                  <a:pt x="17989" y="32622"/>
                  <a:pt x="17928" y="32621"/>
                  <a:pt x="17868" y="32619"/>
                </a:cubicBezTo>
                <a:cubicBezTo>
                  <a:pt x="17674" y="32612"/>
                  <a:pt x="17482" y="32619"/>
                  <a:pt x="17288" y="32605"/>
                </a:cubicBezTo>
                <a:cubicBezTo>
                  <a:pt x="16560" y="32562"/>
                  <a:pt x="15854" y="32427"/>
                  <a:pt x="15196" y="32091"/>
                </a:cubicBezTo>
                <a:cubicBezTo>
                  <a:pt x="14853" y="31913"/>
                  <a:pt x="14519" y="31712"/>
                  <a:pt x="14190" y="31498"/>
                </a:cubicBezTo>
                <a:cubicBezTo>
                  <a:pt x="13148" y="30812"/>
                  <a:pt x="12104" y="30120"/>
                  <a:pt x="11069" y="29419"/>
                </a:cubicBezTo>
                <a:cubicBezTo>
                  <a:pt x="10433" y="28991"/>
                  <a:pt x="9898" y="28463"/>
                  <a:pt x="9447" y="27842"/>
                </a:cubicBezTo>
                <a:cubicBezTo>
                  <a:pt x="8870" y="27042"/>
                  <a:pt x="8369" y="26192"/>
                  <a:pt x="7920" y="25314"/>
                </a:cubicBezTo>
                <a:cubicBezTo>
                  <a:pt x="7440" y="24385"/>
                  <a:pt x="7106" y="23414"/>
                  <a:pt x="6913" y="22385"/>
                </a:cubicBezTo>
                <a:cubicBezTo>
                  <a:pt x="6734" y="21407"/>
                  <a:pt x="6642" y="20414"/>
                  <a:pt x="6520" y="19422"/>
                </a:cubicBezTo>
                <a:cubicBezTo>
                  <a:pt x="6441" y="18822"/>
                  <a:pt x="6369" y="18222"/>
                  <a:pt x="6284" y="17622"/>
                </a:cubicBezTo>
                <a:cubicBezTo>
                  <a:pt x="6191" y="16908"/>
                  <a:pt x="6148" y="16202"/>
                  <a:pt x="6220" y="15480"/>
                </a:cubicBezTo>
                <a:cubicBezTo>
                  <a:pt x="6313" y="14474"/>
                  <a:pt x="6534" y="13488"/>
                  <a:pt x="6806" y="12517"/>
                </a:cubicBezTo>
                <a:cubicBezTo>
                  <a:pt x="7226" y="11017"/>
                  <a:pt x="7927" y="9653"/>
                  <a:pt x="8890" y="8439"/>
                </a:cubicBezTo>
                <a:cubicBezTo>
                  <a:pt x="9634" y="7504"/>
                  <a:pt x="10448" y="6640"/>
                  <a:pt x="11348" y="5853"/>
                </a:cubicBezTo>
                <a:cubicBezTo>
                  <a:pt x="12404" y="4940"/>
                  <a:pt x="13576" y="4211"/>
                  <a:pt x="14896" y="3733"/>
                </a:cubicBezTo>
                <a:cubicBezTo>
                  <a:pt x="16217" y="3248"/>
                  <a:pt x="17568" y="2862"/>
                  <a:pt x="18939" y="2540"/>
                </a:cubicBezTo>
                <a:cubicBezTo>
                  <a:pt x="19710" y="2355"/>
                  <a:pt x="20488" y="2211"/>
                  <a:pt x="21289" y="2204"/>
                </a:cubicBezTo>
                <a:cubicBezTo>
                  <a:pt x="21767" y="2204"/>
                  <a:pt x="22245" y="2227"/>
                  <a:pt x="22716" y="2319"/>
                </a:cubicBezTo>
                <a:cubicBezTo>
                  <a:pt x="23637" y="2490"/>
                  <a:pt x="24494" y="2840"/>
                  <a:pt x="25308" y="3298"/>
                </a:cubicBezTo>
                <a:cubicBezTo>
                  <a:pt x="26559" y="3997"/>
                  <a:pt x="27736" y="4804"/>
                  <a:pt x="28837" y="5725"/>
                </a:cubicBezTo>
                <a:cubicBezTo>
                  <a:pt x="29472" y="6254"/>
                  <a:pt x="30093" y="6796"/>
                  <a:pt x="30650" y="7418"/>
                </a:cubicBezTo>
                <a:cubicBezTo>
                  <a:pt x="31229" y="8067"/>
                  <a:pt x="31707" y="8789"/>
                  <a:pt x="32156" y="9531"/>
                </a:cubicBezTo>
                <a:cubicBezTo>
                  <a:pt x="32914" y="10767"/>
                  <a:pt x="33449" y="12088"/>
                  <a:pt x="33771" y="13502"/>
                </a:cubicBezTo>
                <a:cubicBezTo>
                  <a:pt x="33963" y="14380"/>
                  <a:pt x="34048" y="15280"/>
                  <a:pt x="34120" y="16172"/>
                </a:cubicBezTo>
                <a:cubicBezTo>
                  <a:pt x="34170" y="16779"/>
                  <a:pt x="34220" y="17388"/>
                  <a:pt x="34249" y="17994"/>
                </a:cubicBezTo>
                <a:cubicBezTo>
                  <a:pt x="34285" y="18680"/>
                  <a:pt x="34306" y="19372"/>
                  <a:pt x="34328" y="20058"/>
                </a:cubicBezTo>
                <a:cubicBezTo>
                  <a:pt x="34335" y="20371"/>
                  <a:pt x="34299" y="20687"/>
                  <a:pt x="34299" y="21000"/>
                </a:cubicBezTo>
                <a:cubicBezTo>
                  <a:pt x="34299" y="21578"/>
                  <a:pt x="34285" y="22157"/>
                  <a:pt x="34220" y="22735"/>
                </a:cubicBezTo>
                <a:cubicBezTo>
                  <a:pt x="34134" y="23542"/>
                  <a:pt x="33949" y="24320"/>
                  <a:pt x="33656" y="25078"/>
                </a:cubicBezTo>
                <a:cubicBezTo>
                  <a:pt x="33371" y="25792"/>
                  <a:pt x="33006" y="26463"/>
                  <a:pt x="32607" y="27114"/>
                </a:cubicBezTo>
                <a:cubicBezTo>
                  <a:pt x="31536" y="28871"/>
                  <a:pt x="30364" y="30549"/>
                  <a:pt x="28979" y="32069"/>
                </a:cubicBezTo>
                <a:cubicBezTo>
                  <a:pt x="28444" y="32662"/>
                  <a:pt x="27858" y="33212"/>
                  <a:pt x="27208" y="33676"/>
                </a:cubicBezTo>
                <a:cubicBezTo>
                  <a:pt x="26173" y="34418"/>
                  <a:pt x="25023" y="34890"/>
                  <a:pt x="23787" y="35154"/>
                </a:cubicBezTo>
                <a:cubicBezTo>
                  <a:pt x="23016" y="35325"/>
                  <a:pt x="22238" y="35433"/>
                  <a:pt x="21460" y="35497"/>
                </a:cubicBezTo>
                <a:cubicBezTo>
                  <a:pt x="20603" y="35568"/>
                  <a:pt x="19753" y="35647"/>
                  <a:pt x="18903" y="35675"/>
                </a:cubicBezTo>
                <a:cubicBezTo>
                  <a:pt x="18571" y="35684"/>
                  <a:pt x="18238" y="35690"/>
                  <a:pt x="17906" y="35690"/>
                </a:cubicBezTo>
                <a:cubicBezTo>
                  <a:pt x="16979" y="35690"/>
                  <a:pt x="16052" y="35647"/>
                  <a:pt x="15132" y="35526"/>
                </a:cubicBezTo>
                <a:cubicBezTo>
                  <a:pt x="14382" y="35433"/>
                  <a:pt x="13633" y="35289"/>
                  <a:pt x="12911" y="35061"/>
                </a:cubicBezTo>
                <a:cubicBezTo>
                  <a:pt x="11441" y="34590"/>
                  <a:pt x="10097" y="33861"/>
                  <a:pt x="8841" y="32975"/>
                </a:cubicBezTo>
                <a:cubicBezTo>
                  <a:pt x="7012" y="31669"/>
                  <a:pt x="5463" y="30084"/>
                  <a:pt x="4114" y="28284"/>
                </a:cubicBezTo>
                <a:cubicBezTo>
                  <a:pt x="2770" y="26485"/>
                  <a:pt x="1850" y="24492"/>
                  <a:pt x="1329" y="22315"/>
                </a:cubicBezTo>
                <a:cubicBezTo>
                  <a:pt x="964" y="20800"/>
                  <a:pt x="743" y="19273"/>
                  <a:pt x="693" y="17722"/>
                </a:cubicBezTo>
                <a:cubicBezTo>
                  <a:pt x="664" y="16693"/>
                  <a:pt x="671" y="15674"/>
                  <a:pt x="815" y="14652"/>
                </a:cubicBezTo>
                <a:cubicBezTo>
                  <a:pt x="936" y="13802"/>
                  <a:pt x="1157" y="12974"/>
                  <a:pt x="1507" y="12181"/>
                </a:cubicBezTo>
                <a:cubicBezTo>
                  <a:pt x="1836" y="11416"/>
                  <a:pt x="2278" y="10717"/>
                  <a:pt x="2750" y="10038"/>
                </a:cubicBezTo>
                <a:cubicBezTo>
                  <a:pt x="3857" y="8460"/>
                  <a:pt x="5170" y="7082"/>
                  <a:pt x="6685" y="5882"/>
                </a:cubicBezTo>
                <a:cubicBezTo>
                  <a:pt x="7713" y="5068"/>
                  <a:pt x="8777" y="4283"/>
                  <a:pt x="9905" y="3598"/>
                </a:cubicBezTo>
                <a:cubicBezTo>
                  <a:pt x="11211" y="2797"/>
                  <a:pt x="12591" y="2168"/>
                  <a:pt x="14039" y="1670"/>
                </a:cubicBezTo>
                <a:cubicBezTo>
                  <a:pt x="14853" y="1390"/>
                  <a:pt x="15682" y="1183"/>
                  <a:pt x="16524" y="984"/>
                </a:cubicBezTo>
                <a:cubicBezTo>
                  <a:pt x="17396" y="777"/>
                  <a:pt x="18274" y="626"/>
                  <a:pt x="19167" y="540"/>
                </a:cubicBezTo>
                <a:cubicBezTo>
                  <a:pt x="19681" y="490"/>
                  <a:pt x="20202" y="463"/>
                  <a:pt x="20723" y="454"/>
                </a:cubicBezTo>
                <a:cubicBezTo>
                  <a:pt x="21602" y="454"/>
                  <a:pt x="22466" y="562"/>
                  <a:pt x="23323" y="770"/>
                </a:cubicBezTo>
                <a:cubicBezTo>
                  <a:pt x="23438" y="797"/>
                  <a:pt x="23559" y="826"/>
                  <a:pt x="23679" y="849"/>
                </a:cubicBezTo>
                <a:cubicBezTo>
                  <a:pt x="23697" y="852"/>
                  <a:pt x="23714" y="854"/>
                  <a:pt x="23729" y="854"/>
                </a:cubicBezTo>
                <a:cubicBezTo>
                  <a:pt x="23800" y="854"/>
                  <a:pt x="23842" y="814"/>
                  <a:pt x="23866" y="727"/>
                </a:cubicBezTo>
                <a:cubicBezTo>
                  <a:pt x="23530" y="562"/>
                  <a:pt x="22745" y="298"/>
                  <a:pt x="22360" y="240"/>
                </a:cubicBezTo>
                <a:cubicBezTo>
                  <a:pt x="21359" y="77"/>
                  <a:pt x="20360" y="34"/>
                  <a:pt x="19352" y="5"/>
                </a:cubicBezTo>
                <a:cubicBezTo>
                  <a:pt x="19253" y="2"/>
                  <a:pt x="19155" y="1"/>
                  <a:pt x="190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13"/>
          <p:cNvSpPr/>
          <p:nvPr/>
        </p:nvSpPr>
        <p:spPr>
          <a:xfrm>
            <a:off x="8499299" y="4646059"/>
            <a:ext cx="1218453" cy="683985"/>
          </a:xfrm>
          <a:custGeom>
            <a:avLst/>
            <a:gdLst/>
            <a:ahLst/>
            <a:cxnLst/>
            <a:rect l="l" t="t" r="r" b="b"/>
            <a:pathLst>
              <a:path w="33257" h="18669" extrusionOk="0">
                <a:moveTo>
                  <a:pt x="17319" y="1"/>
                </a:moveTo>
                <a:cubicBezTo>
                  <a:pt x="16529" y="1"/>
                  <a:pt x="15732" y="185"/>
                  <a:pt x="14997" y="581"/>
                </a:cubicBezTo>
                <a:cubicBezTo>
                  <a:pt x="14255" y="973"/>
                  <a:pt x="13804" y="1631"/>
                  <a:pt x="13398" y="2330"/>
                </a:cubicBezTo>
                <a:cubicBezTo>
                  <a:pt x="13019" y="2966"/>
                  <a:pt x="12762" y="3659"/>
                  <a:pt x="12527" y="4351"/>
                </a:cubicBezTo>
                <a:cubicBezTo>
                  <a:pt x="12436" y="4614"/>
                  <a:pt x="12322" y="4743"/>
                  <a:pt x="12191" y="4743"/>
                </a:cubicBezTo>
                <a:cubicBezTo>
                  <a:pt x="12076" y="4743"/>
                  <a:pt x="11949" y="4645"/>
                  <a:pt x="11812" y="4452"/>
                </a:cubicBezTo>
                <a:cubicBezTo>
                  <a:pt x="11655" y="4216"/>
                  <a:pt x="11542" y="3959"/>
                  <a:pt x="11391" y="3724"/>
                </a:cubicBezTo>
                <a:cubicBezTo>
                  <a:pt x="11019" y="3115"/>
                  <a:pt x="10548" y="2601"/>
                  <a:pt x="9941" y="2231"/>
                </a:cubicBezTo>
                <a:cubicBezTo>
                  <a:pt x="9497" y="1954"/>
                  <a:pt x="9068" y="1816"/>
                  <a:pt x="8654" y="1816"/>
                </a:cubicBezTo>
                <a:cubicBezTo>
                  <a:pt x="8109" y="1816"/>
                  <a:pt x="7590" y="2055"/>
                  <a:pt x="7099" y="2531"/>
                </a:cubicBezTo>
                <a:cubicBezTo>
                  <a:pt x="6684" y="2923"/>
                  <a:pt x="6384" y="3395"/>
                  <a:pt x="6199" y="3929"/>
                </a:cubicBezTo>
                <a:cubicBezTo>
                  <a:pt x="5857" y="4924"/>
                  <a:pt x="5514" y="5923"/>
                  <a:pt x="5528" y="6994"/>
                </a:cubicBezTo>
                <a:cubicBezTo>
                  <a:pt x="5528" y="7318"/>
                  <a:pt x="5434" y="7480"/>
                  <a:pt x="5232" y="7480"/>
                </a:cubicBezTo>
                <a:cubicBezTo>
                  <a:pt x="5154" y="7480"/>
                  <a:pt x="5061" y="7456"/>
                  <a:pt x="4950" y="7409"/>
                </a:cubicBezTo>
                <a:cubicBezTo>
                  <a:pt x="4510" y="7224"/>
                  <a:pt x="4089" y="7143"/>
                  <a:pt x="3683" y="7143"/>
                </a:cubicBezTo>
                <a:cubicBezTo>
                  <a:pt x="2738" y="7143"/>
                  <a:pt x="1876" y="7581"/>
                  <a:pt x="1058" y="8164"/>
                </a:cubicBezTo>
                <a:cubicBezTo>
                  <a:pt x="372" y="8658"/>
                  <a:pt x="0" y="9393"/>
                  <a:pt x="144" y="10271"/>
                </a:cubicBezTo>
                <a:cubicBezTo>
                  <a:pt x="293" y="11179"/>
                  <a:pt x="972" y="11608"/>
                  <a:pt x="1764" y="11885"/>
                </a:cubicBezTo>
                <a:cubicBezTo>
                  <a:pt x="2188" y="12029"/>
                  <a:pt x="2619" y="12081"/>
                  <a:pt x="3148" y="12081"/>
                </a:cubicBezTo>
                <a:cubicBezTo>
                  <a:pt x="3333" y="12081"/>
                  <a:pt x="3530" y="12075"/>
                  <a:pt x="3743" y="12064"/>
                </a:cubicBezTo>
                <a:cubicBezTo>
                  <a:pt x="5020" y="11921"/>
                  <a:pt x="6443" y="11507"/>
                  <a:pt x="7713" y="10643"/>
                </a:cubicBezTo>
                <a:cubicBezTo>
                  <a:pt x="7822" y="10566"/>
                  <a:pt x="7935" y="10449"/>
                  <a:pt x="8055" y="10449"/>
                </a:cubicBezTo>
                <a:cubicBezTo>
                  <a:pt x="8116" y="10449"/>
                  <a:pt x="8178" y="10479"/>
                  <a:pt x="8242" y="10557"/>
                </a:cubicBezTo>
                <a:cubicBezTo>
                  <a:pt x="8371" y="10708"/>
                  <a:pt x="8213" y="10871"/>
                  <a:pt x="8148" y="11028"/>
                </a:cubicBezTo>
                <a:cubicBezTo>
                  <a:pt x="7548" y="12492"/>
                  <a:pt x="7363" y="13999"/>
                  <a:pt x="7699" y="15563"/>
                </a:cubicBezTo>
                <a:cubicBezTo>
                  <a:pt x="7963" y="16784"/>
                  <a:pt x="8685" y="17641"/>
                  <a:pt x="9799" y="18141"/>
                </a:cubicBezTo>
                <a:cubicBezTo>
                  <a:pt x="10610" y="18503"/>
                  <a:pt x="11408" y="18668"/>
                  <a:pt x="12196" y="18668"/>
                </a:cubicBezTo>
                <a:cubicBezTo>
                  <a:pt x="13322" y="18668"/>
                  <a:pt x="14424" y="18330"/>
                  <a:pt x="15504" y="17742"/>
                </a:cubicBezTo>
                <a:cubicBezTo>
                  <a:pt x="16532" y="17192"/>
                  <a:pt x="17353" y="16384"/>
                  <a:pt x="18089" y="15485"/>
                </a:cubicBezTo>
                <a:cubicBezTo>
                  <a:pt x="18289" y="15241"/>
                  <a:pt x="18467" y="14984"/>
                  <a:pt x="18675" y="14742"/>
                </a:cubicBezTo>
                <a:cubicBezTo>
                  <a:pt x="18976" y="14394"/>
                  <a:pt x="19198" y="14226"/>
                  <a:pt x="19445" y="14226"/>
                </a:cubicBezTo>
                <a:cubicBezTo>
                  <a:pt x="19649" y="14226"/>
                  <a:pt x="19871" y="14341"/>
                  <a:pt x="20168" y="14564"/>
                </a:cubicBezTo>
                <a:cubicBezTo>
                  <a:pt x="20445" y="14770"/>
                  <a:pt x="20695" y="15020"/>
                  <a:pt x="20982" y="15221"/>
                </a:cubicBezTo>
                <a:cubicBezTo>
                  <a:pt x="22119" y="16034"/>
                  <a:pt x="23332" y="16481"/>
                  <a:pt x="24614" y="16481"/>
                </a:cubicBezTo>
                <a:cubicBezTo>
                  <a:pt x="25201" y="16481"/>
                  <a:pt x="25802" y="16387"/>
                  <a:pt x="26416" y="16192"/>
                </a:cubicBezTo>
                <a:cubicBezTo>
                  <a:pt x="29237" y="15306"/>
                  <a:pt x="30615" y="12106"/>
                  <a:pt x="29400" y="9380"/>
                </a:cubicBezTo>
                <a:cubicBezTo>
                  <a:pt x="29051" y="8608"/>
                  <a:pt x="29057" y="8593"/>
                  <a:pt x="29880" y="8536"/>
                </a:cubicBezTo>
                <a:cubicBezTo>
                  <a:pt x="30893" y="8464"/>
                  <a:pt x="31779" y="8122"/>
                  <a:pt x="32451" y="7330"/>
                </a:cubicBezTo>
                <a:cubicBezTo>
                  <a:pt x="33200" y="6444"/>
                  <a:pt x="33256" y="5379"/>
                  <a:pt x="32607" y="4416"/>
                </a:cubicBezTo>
                <a:cubicBezTo>
                  <a:pt x="32415" y="4123"/>
                  <a:pt x="32172" y="3859"/>
                  <a:pt x="31921" y="3630"/>
                </a:cubicBezTo>
                <a:cubicBezTo>
                  <a:pt x="30716" y="2532"/>
                  <a:pt x="29080" y="1977"/>
                  <a:pt x="27448" y="1977"/>
                </a:cubicBezTo>
                <a:cubicBezTo>
                  <a:pt x="25938" y="1977"/>
                  <a:pt x="24430" y="2452"/>
                  <a:pt x="23266" y="3408"/>
                </a:cubicBezTo>
                <a:cubicBezTo>
                  <a:pt x="23131" y="3516"/>
                  <a:pt x="23016" y="3659"/>
                  <a:pt x="22874" y="3751"/>
                </a:cubicBezTo>
                <a:cubicBezTo>
                  <a:pt x="22757" y="3826"/>
                  <a:pt x="22653" y="3875"/>
                  <a:pt x="22563" y="3875"/>
                </a:cubicBezTo>
                <a:cubicBezTo>
                  <a:pt x="22439" y="3875"/>
                  <a:pt x="22338" y="3784"/>
                  <a:pt x="22260" y="3544"/>
                </a:cubicBezTo>
                <a:cubicBezTo>
                  <a:pt x="21566" y="1362"/>
                  <a:pt x="19467" y="1"/>
                  <a:pt x="17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0" name="Google Shape;390;p13"/>
          <p:cNvGrpSpPr/>
          <p:nvPr/>
        </p:nvGrpSpPr>
        <p:grpSpPr>
          <a:xfrm>
            <a:off x="-140226" y="4125677"/>
            <a:ext cx="1349322" cy="1178509"/>
            <a:chOff x="4174688" y="2867426"/>
            <a:chExt cx="675133" cy="589667"/>
          </a:xfrm>
        </p:grpSpPr>
        <p:sp>
          <p:nvSpPr>
            <p:cNvPr id="391" name="Google Shape;391;p13"/>
            <p:cNvSpPr/>
            <p:nvPr/>
          </p:nvSpPr>
          <p:spPr>
            <a:xfrm>
              <a:off x="4174688" y="2867426"/>
              <a:ext cx="379395" cy="589667"/>
            </a:xfrm>
            <a:custGeom>
              <a:avLst/>
              <a:gdLst/>
              <a:ahLst/>
              <a:cxnLst/>
              <a:rect l="l" t="t" r="r" b="b"/>
              <a:pathLst>
                <a:path w="19288" h="29978" extrusionOk="0">
                  <a:moveTo>
                    <a:pt x="17185" y="522"/>
                  </a:moveTo>
                  <a:lnTo>
                    <a:pt x="17185" y="522"/>
                  </a:lnTo>
                  <a:cubicBezTo>
                    <a:pt x="17270" y="1656"/>
                    <a:pt x="17200" y="2800"/>
                    <a:pt x="17022" y="3927"/>
                  </a:cubicBezTo>
                  <a:cubicBezTo>
                    <a:pt x="16650" y="6191"/>
                    <a:pt x="15849" y="8370"/>
                    <a:pt x="14871" y="10440"/>
                  </a:cubicBezTo>
                  <a:cubicBezTo>
                    <a:pt x="14194" y="11883"/>
                    <a:pt x="13436" y="13311"/>
                    <a:pt x="12487" y="14605"/>
                  </a:cubicBezTo>
                  <a:cubicBezTo>
                    <a:pt x="12593" y="14411"/>
                    <a:pt x="12694" y="14219"/>
                    <a:pt x="12794" y="14026"/>
                  </a:cubicBezTo>
                  <a:cubicBezTo>
                    <a:pt x="14129" y="11383"/>
                    <a:pt x="15150" y="8591"/>
                    <a:pt x="15951" y="5735"/>
                  </a:cubicBezTo>
                  <a:cubicBezTo>
                    <a:pt x="15951" y="5726"/>
                    <a:pt x="15943" y="5722"/>
                    <a:pt x="15936" y="5722"/>
                  </a:cubicBezTo>
                  <a:cubicBezTo>
                    <a:pt x="15932" y="5722"/>
                    <a:pt x="15928" y="5724"/>
                    <a:pt x="15928" y="5727"/>
                  </a:cubicBezTo>
                  <a:cubicBezTo>
                    <a:pt x="15693" y="6514"/>
                    <a:pt x="15428" y="7292"/>
                    <a:pt x="15150" y="8063"/>
                  </a:cubicBezTo>
                  <a:cubicBezTo>
                    <a:pt x="14657" y="9441"/>
                    <a:pt x="14100" y="10805"/>
                    <a:pt x="13493" y="12140"/>
                  </a:cubicBezTo>
                  <a:cubicBezTo>
                    <a:pt x="13200" y="12797"/>
                    <a:pt x="12879" y="13448"/>
                    <a:pt x="12557" y="14098"/>
                  </a:cubicBezTo>
                  <a:cubicBezTo>
                    <a:pt x="12394" y="14418"/>
                    <a:pt x="12230" y="14740"/>
                    <a:pt x="12036" y="15040"/>
                  </a:cubicBezTo>
                  <a:cubicBezTo>
                    <a:pt x="12000" y="15090"/>
                    <a:pt x="11966" y="15140"/>
                    <a:pt x="11937" y="15189"/>
                  </a:cubicBezTo>
                  <a:cubicBezTo>
                    <a:pt x="12171" y="14733"/>
                    <a:pt x="12379" y="14269"/>
                    <a:pt x="12557" y="13791"/>
                  </a:cubicBezTo>
                  <a:cubicBezTo>
                    <a:pt x="12965" y="12661"/>
                    <a:pt x="13236" y="11498"/>
                    <a:pt x="13529" y="10341"/>
                  </a:cubicBezTo>
                  <a:cubicBezTo>
                    <a:pt x="13829" y="9177"/>
                    <a:pt x="14178" y="8027"/>
                    <a:pt x="14579" y="6892"/>
                  </a:cubicBezTo>
                  <a:cubicBezTo>
                    <a:pt x="15342" y="4728"/>
                    <a:pt x="16278" y="2628"/>
                    <a:pt x="17185" y="522"/>
                  </a:cubicBezTo>
                  <a:close/>
                  <a:moveTo>
                    <a:pt x="6495" y="3129"/>
                  </a:moveTo>
                  <a:lnTo>
                    <a:pt x="6495" y="3129"/>
                  </a:lnTo>
                  <a:cubicBezTo>
                    <a:pt x="7609" y="3499"/>
                    <a:pt x="8523" y="4321"/>
                    <a:pt x="9301" y="5170"/>
                  </a:cubicBezTo>
                  <a:cubicBezTo>
                    <a:pt x="10058" y="5999"/>
                    <a:pt x="10730" y="6920"/>
                    <a:pt x="11116" y="7984"/>
                  </a:cubicBezTo>
                  <a:cubicBezTo>
                    <a:pt x="11486" y="8976"/>
                    <a:pt x="11623" y="10034"/>
                    <a:pt x="11666" y="11091"/>
                  </a:cubicBezTo>
                  <a:cubicBezTo>
                    <a:pt x="11729" y="12519"/>
                    <a:pt x="11644" y="14012"/>
                    <a:pt x="11159" y="15354"/>
                  </a:cubicBezTo>
                  <a:cubicBezTo>
                    <a:pt x="11165" y="15325"/>
                    <a:pt x="11165" y="15297"/>
                    <a:pt x="11172" y="15268"/>
                  </a:cubicBezTo>
                  <a:cubicBezTo>
                    <a:pt x="11237" y="14912"/>
                    <a:pt x="11265" y="14547"/>
                    <a:pt x="11272" y="14190"/>
                  </a:cubicBezTo>
                  <a:cubicBezTo>
                    <a:pt x="11287" y="12776"/>
                    <a:pt x="10922" y="11383"/>
                    <a:pt x="10500" y="10041"/>
                  </a:cubicBezTo>
                  <a:cubicBezTo>
                    <a:pt x="10080" y="8676"/>
                    <a:pt x="9551" y="7348"/>
                    <a:pt x="8766" y="6142"/>
                  </a:cubicBezTo>
                  <a:cubicBezTo>
                    <a:pt x="8764" y="6138"/>
                    <a:pt x="8761" y="6136"/>
                    <a:pt x="8757" y="6136"/>
                  </a:cubicBezTo>
                  <a:cubicBezTo>
                    <a:pt x="8749" y="6136"/>
                    <a:pt x="8739" y="6146"/>
                    <a:pt x="8744" y="6155"/>
                  </a:cubicBezTo>
                  <a:cubicBezTo>
                    <a:pt x="9165" y="6849"/>
                    <a:pt x="9501" y="7585"/>
                    <a:pt x="9801" y="8334"/>
                  </a:cubicBezTo>
                  <a:cubicBezTo>
                    <a:pt x="10302" y="9612"/>
                    <a:pt x="10715" y="10970"/>
                    <a:pt x="10929" y="12325"/>
                  </a:cubicBezTo>
                  <a:cubicBezTo>
                    <a:pt x="11037" y="12997"/>
                    <a:pt x="11087" y="13669"/>
                    <a:pt x="11044" y="14348"/>
                  </a:cubicBezTo>
                  <a:cubicBezTo>
                    <a:pt x="11023" y="14675"/>
                    <a:pt x="10980" y="15004"/>
                    <a:pt x="10915" y="15333"/>
                  </a:cubicBezTo>
                  <a:cubicBezTo>
                    <a:pt x="10908" y="15347"/>
                    <a:pt x="10908" y="15354"/>
                    <a:pt x="10901" y="15367"/>
                  </a:cubicBezTo>
                  <a:cubicBezTo>
                    <a:pt x="10895" y="15110"/>
                    <a:pt x="10859" y="14846"/>
                    <a:pt x="10809" y="14589"/>
                  </a:cubicBezTo>
                  <a:cubicBezTo>
                    <a:pt x="10615" y="13626"/>
                    <a:pt x="10209" y="12711"/>
                    <a:pt x="9858" y="11804"/>
                  </a:cubicBezTo>
                  <a:cubicBezTo>
                    <a:pt x="9472" y="10812"/>
                    <a:pt x="9095" y="9827"/>
                    <a:pt x="8716" y="8834"/>
                  </a:cubicBezTo>
                  <a:cubicBezTo>
                    <a:pt x="8331" y="7849"/>
                    <a:pt x="7952" y="6856"/>
                    <a:pt x="7573" y="5871"/>
                  </a:cubicBezTo>
                  <a:cubicBezTo>
                    <a:pt x="7217" y="4956"/>
                    <a:pt x="6874" y="4035"/>
                    <a:pt x="6495" y="3129"/>
                  </a:cubicBezTo>
                  <a:close/>
                  <a:moveTo>
                    <a:pt x="18749" y="9497"/>
                  </a:moveTo>
                  <a:lnTo>
                    <a:pt x="18749" y="9497"/>
                  </a:lnTo>
                  <a:cubicBezTo>
                    <a:pt x="18564" y="10133"/>
                    <a:pt x="18328" y="10733"/>
                    <a:pt x="17999" y="11312"/>
                  </a:cubicBezTo>
                  <a:cubicBezTo>
                    <a:pt x="16679" y="13669"/>
                    <a:pt x="14422" y="15225"/>
                    <a:pt x="11993" y="16296"/>
                  </a:cubicBezTo>
                  <a:cubicBezTo>
                    <a:pt x="12237" y="16175"/>
                    <a:pt x="12471" y="16046"/>
                    <a:pt x="12694" y="15911"/>
                  </a:cubicBezTo>
                  <a:cubicBezTo>
                    <a:pt x="13186" y="15625"/>
                    <a:pt x="13657" y="15290"/>
                    <a:pt x="14100" y="14925"/>
                  </a:cubicBezTo>
                  <a:cubicBezTo>
                    <a:pt x="14986" y="14197"/>
                    <a:pt x="15779" y="13354"/>
                    <a:pt x="16535" y="12483"/>
                  </a:cubicBezTo>
                  <a:cubicBezTo>
                    <a:pt x="16541" y="12477"/>
                    <a:pt x="16533" y="12467"/>
                    <a:pt x="16522" y="12467"/>
                  </a:cubicBezTo>
                  <a:cubicBezTo>
                    <a:pt x="16520" y="12467"/>
                    <a:pt x="16517" y="12468"/>
                    <a:pt x="16514" y="12469"/>
                  </a:cubicBezTo>
                  <a:cubicBezTo>
                    <a:pt x="15728" y="13304"/>
                    <a:pt x="14900" y="14111"/>
                    <a:pt x="13993" y="14819"/>
                  </a:cubicBezTo>
                  <a:cubicBezTo>
                    <a:pt x="13558" y="15153"/>
                    <a:pt x="13100" y="15475"/>
                    <a:pt x="12622" y="15746"/>
                  </a:cubicBezTo>
                  <a:cubicBezTo>
                    <a:pt x="12401" y="15875"/>
                    <a:pt x="12165" y="15996"/>
                    <a:pt x="11937" y="16104"/>
                  </a:cubicBezTo>
                  <a:cubicBezTo>
                    <a:pt x="12144" y="15940"/>
                    <a:pt x="12351" y="15769"/>
                    <a:pt x="12550" y="15582"/>
                  </a:cubicBezTo>
                  <a:cubicBezTo>
                    <a:pt x="13087" y="15097"/>
                    <a:pt x="13585" y="14569"/>
                    <a:pt x="14108" y="14062"/>
                  </a:cubicBezTo>
                  <a:cubicBezTo>
                    <a:pt x="14672" y="13505"/>
                    <a:pt x="15272" y="12977"/>
                    <a:pt x="15865" y="12440"/>
                  </a:cubicBezTo>
                  <a:cubicBezTo>
                    <a:pt x="16885" y="11520"/>
                    <a:pt x="17899" y="10584"/>
                    <a:pt x="18749" y="9497"/>
                  </a:cubicBezTo>
                  <a:close/>
                  <a:moveTo>
                    <a:pt x="11537" y="16490"/>
                  </a:moveTo>
                  <a:cubicBezTo>
                    <a:pt x="11409" y="16547"/>
                    <a:pt x="11280" y="16596"/>
                    <a:pt x="11152" y="16646"/>
                  </a:cubicBezTo>
                  <a:cubicBezTo>
                    <a:pt x="11194" y="16625"/>
                    <a:pt x="11229" y="16596"/>
                    <a:pt x="11265" y="16576"/>
                  </a:cubicBezTo>
                  <a:cubicBezTo>
                    <a:pt x="11357" y="16554"/>
                    <a:pt x="11452" y="16524"/>
                    <a:pt x="11537" y="16490"/>
                  </a:cubicBezTo>
                  <a:close/>
                  <a:moveTo>
                    <a:pt x="5038" y="9098"/>
                  </a:moveTo>
                  <a:lnTo>
                    <a:pt x="5038" y="9098"/>
                  </a:lnTo>
                  <a:cubicBezTo>
                    <a:pt x="5487" y="9840"/>
                    <a:pt x="5859" y="10620"/>
                    <a:pt x="6159" y="11434"/>
                  </a:cubicBezTo>
                  <a:cubicBezTo>
                    <a:pt x="6788" y="13182"/>
                    <a:pt x="7088" y="15061"/>
                    <a:pt x="7253" y="16903"/>
                  </a:cubicBezTo>
                  <a:cubicBezTo>
                    <a:pt x="7395" y="18560"/>
                    <a:pt x="7381" y="20252"/>
                    <a:pt x="7009" y="21880"/>
                  </a:cubicBezTo>
                  <a:cubicBezTo>
                    <a:pt x="6995" y="21639"/>
                    <a:pt x="6953" y="21395"/>
                    <a:pt x="6930" y="21167"/>
                  </a:cubicBezTo>
                  <a:cubicBezTo>
                    <a:pt x="6894" y="20809"/>
                    <a:pt x="6852" y="20459"/>
                    <a:pt x="6816" y="20103"/>
                  </a:cubicBezTo>
                  <a:cubicBezTo>
                    <a:pt x="6738" y="19417"/>
                    <a:pt x="6660" y="18725"/>
                    <a:pt x="6574" y="18039"/>
                  </a:cubicBezTo>
                  <a:cubicBezTo>
                    <a:pt x="6387" y="16646"/>
                    <a:pt x="6159" y="15261"/>
                    <a:pt x="5909" y="13868"/>
                  </a:cubicBezTo>
                  <a:cubicBezTo>
                    <a:pt x="5909" y="13862"/>
                    <a:pt x="5902" y="13858"/>
                    <a:pt x="5895" y="13858"/>
                  </a:cubicBezTo>
                  <a:cubicBezTo>
                    <a:pt x="5886" y="13858"/>
                    <a:pt x="5877" y="13864"/>
                    <a:pt x="5881" y="13876"/>
                  </a:cubicBezTo>
                  <a:cubicBezTo>
                    <a:pt x="6080" y="15261"/>
                    <a:pt x="6245" y="16653"/>
                    <a:pt x="6409" y="18046"/>
                  </a:cubicBezTo>
                  <a:cubicBezTo>
                    <a:pt x="6488" y="18739"/>
                    <a:pt x="6558" y="19424"/>
                    <a:pt x="6630" y="20110"/>
                  </a:cubicBezTo>
                  <a:cubicBezTo>
                    <a:pt x="6666" y="20466"/>
                    <a:pt x="6696" y="20818"/>
                    <a:pt x="6730" y="21174"/>
                  </a:cubicBezTo>
                  <a:cubicBezTo>
                    <a:pt x="6738" y="21310"/>
                    <a:pt x="6745" y="21452"/>
                    <a:pt x="6752" y="21596"/>
                  </a:cubicBezTo>
                  <a:cubicBezTo>
                    <a:pt x="6488" y="20867"/>
                    <a:pt x="6252" y="20132"/>
                    <a:pt x="6060" y="19375"/>
                  </a:cubicBezTo>
                  <a:cubicBezTo>
                    <a:pt x="5609" y="17611"/>
                    <a:pt x="5352" y="15805"/>
                    <a:pt x="5223" y="13990"/>
                  </a:cubicBezTo>
                  <a:cubicBezTo>
                    <a:pt x="5153" y="13069"/>
                    <a:pt x="5117" y="12154"/>
                    <a:pt x="5102" y="11234"/>
                  </a:cubicBezTo>
                  <a:cubicBezTo>
                    <a:pt x="5088" y="10526"/>
                    <a:pt x="5131" y="9806"/>
                    <a:pt x="5038" y="9098"/>
                  </a:cubicBezTo>
                  <a:close/>
                  <a:moveTo>
                    <a:pt x="18806" y="15654"/>
                  </a:moveTo>
                  <a:lnTo>
                    <a:pt x="18806" y="15654"/>
                  </a:lnTo>
                  <a:cubicBezTo>
                    <a:pt x="18292" y="16411"/>
                    <a:pt x="17714" y="17117"/>
                    <a:pt x="17071" y="17767"/>
                  </a:cubicBezTo>
                  <a:cubicBezTo>
                    <a:pt x="15728" y="19117"/>
                    <a:pt x="14136" y="20218"/>
                    <a:pt x="12394" y="20989"/>
                  </a:cubicBezTo>
                  <a:cubicBezTo>
                    <a:pt x="10922" y="21639"/>
                    <a:pt x="9366" y="22038"/>
                    <a:pt x="7767" y="22216"/>
                  </a:cubicBezTo>
                  <a:cubicBezTo>
                    <a:pt x="7981" y="22137"/>
                    <a:pt x="8187" y="22045"/>
                    <a:pt x="8394" y="21959"/>
                  </a:cubicBezTo>
                  <a:cubicBezTo>
                    <a:pt x="8730" y="21817"/>
                    <a:pt x="9059" y="21675"/>
                    <a:pt x="9395" y="21524"/>
                  </a:cubicBezTo>
                  <a:cubicBezTo>
                    <a:pt x="10566" y="21010"/>
                    <a:pt x="11716" y="20466"/>
                    <a:pt x="12836" y="19853"/>
                  </a:cubicBezTo>
                  <a:cubicBezTo>
                    <a:pt x="13980" y="19224"/>
                    <a:pt x="15051" y="18524"/>
                    <a:pt x="16079" y="17724"/>
                  </a:cubicBezTo>
                  <a:lnTo>
                    <a:pt x="16079" y="17724"/>
                  </a:lnTo>
                  <a:cubicBezTo>
                    <a:pt x="15500" y="18146"/>
                    <a:pt x="14886" y="18531"/>
                    <a:pt x="14264" y="18896"/>
                  </a:cubicBezTo>
                  <a:cubicBezTo>
                    <a:pt x="13143" y="19560"/>
                    <a:pt x="11973" y="20139"/>
                    <a:pt x="10787" y="20667"/>
                  </a:cubicBezTo>
                  <a:cubicBezTo>
                    <a:pt x="10194" y="20931"/>
                    <a:pt x="9594" y="21188"/>
                    <a:pt x="8994" y="21438"/>
                  </a:cubicBezTo>
                  <a:cubicBezTo>
                    <a:pt x="8624" y="21596"/>
                    <a:pt x="8229" y="21738"/>
                    <a:pt x="7852" y="21909"/>
                  </a:cubicBezTo>
                  <a:cubicBezTo>
                    <a:pt x="8444" y="21409"/>
                    <a:pt x="9052" y="20924"/>
                    <a:pt x="9673" y="20453"/>
                  </a:cubicBezTo>
                  <a:cubicBezTo>
                    <a:pt x="10430" y="19875"/>
                    <a:pt x="11222" y="19352"/>
                    <a:pt x="12072" y="18917"/>
                  </a:cubicBezTo>
                  <a:cubicBezTo>
                    <a:pt x="12866" y="18504"/>
                    <a:pt x="13693" y="18146"/>
                    <a:pt x="14521" y="17789"/>
                  </a:cubicBezTo>
                  <a:cubicBezTo>
                    <a:pt x="15985" y="17160"/>
                    <a:pt x="17471" y="16540"/>
                    <a:pt x="18806" y="15654"/>
                  </a:cubicBezTo>
                  <a:close/>
                  <a:moveTo>
                    <a:pt x="2003" y="15796"/>
                  </a:moveTo>
                  <a:cubicBezTo>
                    <a:pt x="2325" y="16567"/>
                    <a:pt x="2560" y="17374"/>
                    <a:pt x="2754" y="18175"/>
                  </a:cubicBezTo>
                  <a:cubicBezTo>
                    <a:pt x="3153" y="19832"/>
                    <a:pt x="3317" y="21546"/>
                    <a:pt x="3246" y="23245"/>
                  </a:cubicBezTo>
                  <a:cubicBezTo>
                    <a:pt x="3189" y="24580"/>
                    <a:pt x="2975" y="25937"/>
                    <a:pt x="2467" y="27180"/>
                  </a:cubicBezTo>
                  <a:cubicBezTo>
                    <a:pt x="2497" y="26936"/>
                    <a:pt x="2510" y="26701"/>
                    <a:pt x="2524" y="26458"/>
                  </a:cubicBezTo>
                  <a:cubicBezTo>
                    <a:pt x="2659" y="24216"/>
                    <a:pt x="2368" y="21975"/>
                    <a:pt x="2060" y="19760"/>
                  </a:cubicBezTo>
                  <a:cubicBezTo>
                    <a:pt x="2060" y="19757"/>
                    <a:pt x="2056" y="19755"/>
                    <a:pt x="2053" y="19755"/>
                  </a:cubicBezTo>
                  <a:cubicBezTo>
                    <a:pt x="2049" y="19755"/>
                    <a:pt x="2046" y="19757"/>
                    <a:pt x="2046" y="19760"/>
                  </a:cubicBezTo>
                  <a:cubicBezTo>
                    <a:pt x="2102" y="20381"/>
                    <a:pt x="2154" y="21003"/>
                    <a:pt x="2203" y="21616"/>
                  </a:cubicBezTo>
                  <a:cubicBezTo>
                    <a:pt x="2289" y="22694"/>
                    <a:pt x="2359" y="23781"/>
                    <a:pt x="2353" y="24866"/>
                  </a:cubicBezTo>
                  <a:cubicBezTo>
                    <a:pt x="2353" y="25409"/>
                    <a:pt x="2325" y="25959"/>
                    <a:pt x="2282" y="26501"/>
                  </a:cubicBezTo>
                  <a:cubicBezTo>
                    <a:pt x="2260" y="26773"/>
                    <a:pt x="2239" y="27051"/>
                    <a:pt x="2188" y="27322"/>
                  </a:cubicBezTo>
                  <a:cubicBezTo>
                    <a:pt x="2181" y="27358"/>
                    <a:pt x="2174" y="27394"/>
                    <a:pt x="2167" y="27430"/>
                  </a:cubicBezTo>
                  <a:cubicBezTo>
                    <a:pt x="1996" y="26715"/>
                    <a:pt x="1861" y="25994"/>
                    <a:pt x="1753" y="25274"/>
                  </a:cubicBezTo>
                  <a:cubicBezTo>
                    <a:pt x="1511" y="23652"/>
                    <a:pt x="1417" y="22009"/>
                    <a:pt x="1468" y="20374"/>
                  </a:cubicBezTo>
                  <a:cubicBezTo>
                    <a:pt x="1496" y="19539"/>
                    <a:pt x="1561" y="18710"/>
                    <a:pt x="1660" y="17882"/>
                  </a:cubicBezTo>
                  <a:cubicBezTo>
                    <a:pt x="1746" y="17182"/>
                    <a:pt x="1874" y="16497"/>
                    <a:pt x="2003" y="15796"/>
                  </a:cubicBezTo>
                  <a:close/>
                  <a:moveTo>
                    <a:pt x="14907" y="23637"/>
                  </a:moveTo>
                  <a:lnTo>
                    <a:pt x="14907" y="23637"/>
                  </a:lnTo>
                  <a:cubicBezTo>
                    <a:pt x="14250" y="24288"/>
                    <a:pt x="13543" y="24873"/>
                    <a:pt x="12780" y="25394"/>
                  </a:cubicBezTo>
                  <a:cubicBezTo>
                    <a:pt x="11229" y="26444"/>
                    <a:pt x="9487" y="27202"/>
                    <a:pt x="7666" y="27637"/>
                  </a:cubicBezTo>
                  <a:cubicBezTo>
                    <a:pt x="6507" y="27911"/>
                    <a:pt x="5327" y="28043"/>
                    <a:pt x="4142" y="28043"/>
                  </a:cubicBezTo>
                  <a:cubicBezTo>
                    <a:pt x="3787" y="28043"/>
                    <a:pt x="3430" y="28031"/>
                    <a:pt x="3074" y="28007"/>
                  </a:cubicBezTo>
                  <a:cubicBezTo>
                    <a:pt x="3146" y="27994"/>
                    <a:pt x="3210" y="27980"/>
                    <a:pt x="3282" y="27965"/>
                  </a:cubicBezTo>
                  <a:cubicBezTo>
                    <a:pt x="3617" y="27901"/>
                    <a:pt x="3953" y="27822"/>
                    <a:pt x="4288" y="27750"/>
                  </a:cubicBezTo>
                  <a:cubicBezTo>
                    <a:pt x="6745" y="27186"/>
                    <a:pt x="9152" y="26395"/>
                    <a:pt x="11443" y="25351"/>
                  </a:cubicBezTo>
                  <a:cubicBezTo>
                    <a:pt x="11452" y="25351"/>
                    <a:pt x="11452" y="25344"/>
                    <a:pt x="11443" y="25344"/>
                  </a:cubicBezTo>
                  <a:cubicBezTo>
                    <a:pt x="10787" y="25617"/>
                    <a:pt x="10130" y="25865"/>
                    <a:pt x="9458" y="26102"/>
                  </a:cubicBezTo>
                  <a:cubicBezTo>
                    <a:pt x="8281" y="26516"/>
                    <a:pt x="7088" y="26880"/>
                    <a:pt x="5873" y="27186"/>
                  </a:cubicBezTo>
                  <a:cubicBezTo>
                    <a:pt x="5266" y="27344"/>
                    <a:pt x="4659" y="27480"/>
                    <a:pt x="4046" y="27608"/>
                  </a:cubicBezTo>
                  <a:cubicBezTo>
                    <a:pt x="3739" y="27673"/>
                    <a:pt x="3431" y="27730"/>
                    <a:pt x="3124" y="27779"/>
                  </a:cubicBezTo>
                  <a:cubicBezTo>
                    <a:pt x="3681" y="27450"/>
                    <a:pt x="4245" y="27137"/>
                    <a:pt x="4817" y="26830"/>
                  </a:cubicBezTo>
                  <a:cubicBezTo>
                    <a:pt x="6466" y="25951"/>
                    <a:pt x="8180" y="25238"/>
                    <a:pt x="10008" y="24802"/>
                  </a:cubicBezTo>
                  <a:cubicBezTo>
                    <a:pt x="11644" y="24424"/>
                    <a:pt x="13315" y="24180"/>
                    <a:pt x="14907" y="23637"/>
                  </a:cubicBezTo>
                  <a:close/>
                  <a:moveTo>
                    <a:pt x="17246" y="1"/>
                  </a:moveTo>
                  <a:cubicBezTo>
                    <a:pt x="17211" y="1"/>
                    <a:pt x="17177" y="18"/>
                    <a:pt x="17157" y="57"/>
                  </a:cubicBezTo>
                  <a:cubicBezTo>
                    <a:pt x="16593" y="1286"/>
                    <a:pt x="16050" y="2529"/>
                    <a:pt x="15529" y="3785"/>
                  </a:cubicBezTo>
                  <a:cubicBezTo>
                    <a:pt x="14614" y="5984"/>
                    <a:pt x="13815" y="8227"/>
                    <a:pt x="13229" y="10534"/>
                  </a:cubicBezTo>
                  <a:cubicBezTo>
                    <a:pt x="12737" y="12462"/>
                    <a:pt x="12257" y="14504"/>
                    <a:pt x="11066" y="16118"/>
                  </a:cubicBezTo>
                  <a:cubicBezTo>
                    <a:pt x="11400" y="15390"/>
                    <a:pt x="11601" y="14596"/>
                    <a:pt x="11716" y="13798"/>
                  </a:cubicBezTo>
                  <a:cubicBezTo>
                    <a:pt x="11865" y="12747"/>
                    <a:pt x="11871" y="11669"/>
                    <a:pt x="11794" y="10605"/>
                  </a:cubicBezTo>
                  <a:cubicBezTo>
                    <a:pt x="11716" y="9527"/>
                    <a:pt x="11515" y="8449"/>
                    <a:pt x="11057" y="7463"/>
                  </a:cubicBezTo>
                  <a:cubicBezTo>
                    <a:pt x="10586" y="6435"/>
                    <a:pt x="9866" y="5528"/>
                    <a:pt x="9086" y="4721"/>
                  </a:cubicBezTo>
                  <a:cubicBezTo>
                    <a:pt x="8295" y="3900"/>
                    <a:pt x="7395" y="3214"/>
                    <a:pt x="6317" y="2829"/>
                  </a:cubicBezTo>
                  <a:cubicBezTo>
                    <a:pt x="6307" y="2825"/>
                    <a:pt x="6297" y="2824"/>
                    <a:pt x="6288" y="2824"/>
                  </a:cubicBezTo>
                  <a:cubicBezTo>
                    <a:pt x="6214" y="2824"/>
                    <a:pt x="6156" y="2916"/>
                    <a:pt x="6181" y="2985"/>
                  </a:cubicBezTo>
                  <a:cubicBezTo>
                    <a:pt x="6558" y="4092"/>
                    <a:pt x="7002" y="5185"/>
                    <a:pt x="7424" y="6277"/>
                  </a:cubicBezTo>
                  <a:cubicBezTo>
                    <a:pt x="8159" y="8191"/>
                    <a:pt x="8901" y="10106"/>
                    <a:pt x="9637" y="12019"/>
                  </a:cubicBezTo>
                  <a:cubicBezTo>
                    <a:pt x="10209" y="13505"/>
                    <a:pt x="11159" y="15397"/>
                    <a:pt x="10344" y="16946"/>
                  </a:cubicBezTo>
                  <a:cubicBezTo>
                    <a:pt x="10338" y="16953"/>
                    <a:pt x="10338" y="16961"/>
                    <a:pt x="10329" y="16968"/>
                  </a:cubicBezTo>
                  <a:cubicBezTo>
                    <a:pt x="10322" y="16975"/>
                    <a:pt x="10322" y="16982"/>
                    <a:pt x="10322" y="16989"/>
                  </a:cubicBezTo>
                  <a:cubicBezTo>
                    <a:pt x="10272" y="17068"/>
                    <a:pt x="10223" y="17153"/>
                    <a:pt x="10173" y="17232"/>
                  </a:cubicBezTo>
                  <a:cubicBezTo>
                    <a:pt x="10151" y="17261"/>
                    <a:pt x="10144" y="17289"/>
                    <a:pt x="10151" y="17318"/>
                  </a:cubicBezTo>
                  <a:cubicBezTo>
                    <a:pt x="9679" y="18010"/>
                    <a:pt x="9224" y="18710"/>
                    <a:pt x="8752" y="19404"/>
                  </a:cubicBezTo>
                  <a:cubicBezTo>
                    <a:pt x="8265" y="20110"/>
                    <a:pt x="7787" y="20818"/>
                    <a:pt x="7295" y="21517"/>
                  </a:cubicBezTo>
                  <a:cubicBezTo>
                    <a:pt x="7431" y="20831"/>
                    <a:pt x="7501" y="20132"/>
                    <a:pt x="7530" y="19431"/>
                  </a:cubicBezTo>
                  <a:cubicBezTo>
                    <a:pt x="7602" y="17532"/>
                    <a:pt x="7373" y="15597"/>
                    <a:pt x="6987" y="13739"/>
                  </a:cubicBezTo>
                  <a:cubicBezTo>
                    <a:pt x="6601" y="11897"/>
                    <a:pt x="5967" y="10077"/>
                    <a:pt x="4917" y="8498"/>
                  </a:cubicBezTo>
                  <a:cubicBezTo>
                    <a:pt x="4891" y="8464"/>
                    <a:pt x="4859" y="8450"/>
                    <a:pt x="4826" y="8450"/>
                  </a:cubicBezTo>
                  <a:cubicBezTo>
                    <a:pt x="4758" y="8450"/>
                    <a:pt x="4693" y="8516"/>
                    <a:pt x="4716" y="8598"/>
                  </a:cubicBezTo>
                  <a:cubicBezTo>
                    <a:pt x="4845" y="9105"/>
                    <a:pt x="4860" y="9626"/>
                    <a:pt x="4860" y="10149"/>
                  </a:cubicBezTo>
                  <a:cubicBezTo>
                    <a:pt x="4860" y="10663"/>
                    <a:pt x="4860" y="11177"/>
                    <a:pt x="4874" y="11691"/>
                  </a:cubicBezTo>
                  <a:cubicBezTo>
                    <a:pt x="4953" y="15290"/>
                    <a:pt x="5410" y="18924"/>
                    <a:pt x="6738" y="22288"/>
                  </a:cubicBezTo>
                  <a:cubicBezTo>
                    <a:pt x="6087" y="23188"/>
                    <a:pt x="5424" y="24081"/>
                    <a:pt x="4716" y="24938"/>
                  </a:cubicBezTo>
                  <a:cubicBezTo>
                    <a:pt x="4046" y="25766"/>
                    <a:pt x="3338" y="26580"/>
                    <a:pt x="2603" y="27358"/>
                  </a:cubicBezTo>
                  <a:cubicBezTo>
                    <a:pt x="2846" y="26801"/>
                    <a:pt x="3024" y="26216"/>
                    <a:pt x="3153" y="25623"/>
                  </a:cubicBezTo>
                  <a:cubicBezTo>
                    <a:pt x="3516" y="23916"/>
                    <a:pt x="3532" y="22124"/>
                    <a:pt x="3331" y="20396"/>
                  </a:cubicBezTo>
                  <a:cubicBezTo>
                    <a:pt x="3239" y="19546"/>
                    <a:pt x="3081" y="18696"/>
                    <a:pt x="2867" y="17868"/>
                  </a:cubicBezTo>
                  <a:cubicBezTo>
                    <a:pt x="2653" y="17025"/>
                    <a:pt x="2353" y="16204"/>
                    <a:pt x="2060" y="15390"/>
                  </a:cubicBezTo>
                  <a:cubicBezTo>
                    <a:pt x="2043" y="15338"/>
                    <a:pt x="1999" y="15313"/>
                    <a:pt x="1955" y="15313"/>
                  </a:cubicBezTo>
                  <a:cubicBezTo>
                    <a:pt x="1908" y="15313"/>
                    <a:pt x="1860" y="15342"/>
                    <a:pt x="1845" y="15397"/>
                  </a:cubicBezTo>
                  <a:cubicBezTo>
                    <a:pt x="1604" y="16303"/>
                    <a:pt x="1475" y="17239"/>
                    <a:pt x="1374" y="18168"/>
                  </a:cubicBezTo>
                  <a:cubicBezTo>
                    <a:pt x="1004" y="21431"/>
                    <a:pt x="1225" y="24751"/>
                    <a:pt x="2017" y="27930"/>
                  </a:cubicBezTo>
                  <a:cubicBezTo>
                    <a:pt x="1996" y="27944"/>
                    <a:pt x="1982" y="27965"/>
                    <a:pt x="1982" y="27987"/>
                  </a:cubicBezTo>
                  <a:cubicBezTo>
                    <a:pt x="1347" y="28616"/>
                    <a:pt x="682" y="29207"/>
                    <a:pt x="54" y="29843"/>
                  </a:cubicBezTo>
                  <a:cubicBezTo>
                    <a:pt x="1" y="29896"/>
                    <a:pt x="54" y="29977"/>
                    <a:pt x="118" y="29977"/>
                  </a:cubicBezTo>
                  <a:cubicBezTo>
                    <a:pt x="132" y="29977"/>
                    <a:pt x="146" y="29974"/>
                    <a:pt x="161" y="29965"/>
                  </a:cubicBezTo>
                  <a:cubicBezTo>
                    <a:pt x="682" y="29601"/>
                    <a:pt x="1160" y="29173"/>
                    <a:pt x="1617" y="28736"/>
                  </a:cubicBezTo>
                  <a:cubicBezTo>
                    <a:pt x="1725" y="28636"/>
                    <a:pt x="1832" y="28530"/>
                    <a:pt x="1940" y="28429"/>
                  </a:cubicBezTo>
                  <a:cubicBezTo>
                    <a:pt x="1953" y="28437"/>
                    <a:pt x="1969" y="28441"/>
                    <a:pt x="1986" y="28441"/>
                  </a:cubicBezTo>
                  <a:cubicBezTo>
                    <a:pt x="2003" y="28441"/>
                    <a:pt x="2021" y="28437"/>
                    <a:pt x="2039" y="28429"/>
                  </a:cubicBezTo>
                  <a:cubicBezTo>
                    <a:pt x="2203" y="28330"/>
                    <a:pt x="2368" y="28230"/>
                    <a:pt x="2531" y="28129"/>
                  </a:cubicBezTo>
                  <a:cubicBezTo>
                    <a:pt x="3078" y="28199"/>
                    <a:pt x="3629" y="28232"/>
                    <a:pt x="4182" y="28232"/>
                  </a:cubicBezTo>
                  <a:cubicBezTo>
                    <a:pt x="4531" y="28232"/>
                    <a:pt x="4881" y="28219"/>
                    <a:pt x="5230" y="28194"/>
                  </a:cubicBezTo>
                  <a:cubicBezTo>
                    <a:pt x="7138" y="28066"/>
                    <a:pt x="9023" y="27565"/>
                    <a:pt x="10751" y="26758"/>
                  </a:cubicBezTo>
                  <a:cubicBezTo>
                    <a:pt x="12464" y="25951"/>
                    <a:pt x="14050" y="24845"/>
                    <a:pt x="15342" y="23466"/>
                  </a:cubicBezTo>
                  <a:cubicBezTo>
                    <a:pt x="15399" y="23404"/>
                    <a:pt x="15351" y="23303"/>
                    <a:pt x="15276" y="23303"/>
                  </a:cubicBezTo>
                  <a:cubicBezTo>
                    <a:pt x="15265" y="23303"/>
                    <a:pt x="15254" y="23305"/>
                    <a:pt x="15243" y="23310"/>
                  </a:cubicBezTo>
                  <a:cubicBezTo>
                    <a:pt x="14279" y="23688"/>
                    <a:pt x="13279" y="23923"/>
                    <a:pt x="12266" y="24137"/>
                  </a:cubicBezTo>
                  <a:cubicBezTo>
                    <a:pt x="11380" y="24331"/>
                    <a:pt x="10480" y="24494"/>
                    <a:pt x="9594" y="24717"/>
                  </a:cubicBezTo>
                  <a:cubicBezTo>
                    <a:pt x="8687" y="24945"/>
                    <a:pt x="7810" y="25245"/>
                    <a:pt x="6944" y="25608"/>
                  </a:cubicBezTo>
                  <a:cubicBezTo>
                    <a:pt x="5438" y="26237"/>
                    <a:pt x="4003" y="27030"/>
                    <a:pt x="2596" y="27865"/>
                  </a:cubicBezTo>
                  <a:cubicBezTo>
                    <a:pt x="2560" y="27872"/>
                    <a:pt x="2524" y="27879"/>
                    <a:pt x="2488" y="27887"/>
                  </a:cubicBezTo>
                  <a:cubicBezTo>
                    <a:pt x="2653" y="27723"/>
                    <a:pt x="2810" y="27552"/>
                    <a:pt x="2975" y="27387"/>
                  </a:cubicBezTo>
                  <a:cubicBezTo>
                    <a:pt x="3081" y="27272"/>
                    <a:pt x="3182" y="27159"/>
                    <a:pt x="3288" y="27044"/>
                  </a:cubicBezTo>
                  <a:cubicBezTo>
                    <a:pt x="3431" y="26893"/>
                    <a:pt x="3568" y="26744"/>
                    <a:pt x="3710" y="26587"/>
                  </a:cubicBezTo>
                  <a:cubicBezTo>
                    <a:pt x="3845" y="26431"/>
                    <a:pt x="3981" y="26273"/>
                    <a:pt x="4116" y="26115"/>
                  </a:cubicBezTo>
                  <a:cubicBezTo>
                    <a:pt x="4253" y="25959"/>
                    <a:pt x="4389" y="25802"/>
                    <a:pt x="4524" y="25644"/>
                  </a:cubicBezTo>
                  <a:cubicBezTo>
                    <a:pt x="4653" y="25488"/>
                    <a:pt x="4788" y="25323"/>
                    <a:pt x="4917" y="25166"/>
                  </a:cubicBezTo>
                  <a:cubicBezTo>
                    <a:pt x="5052" y="25001"/>
                    <a:pt x="5180" y="24845"/>
                    <a:pt x="5309" y="24681"/>
                  </a:cubicBezTo>
                  <a:cubicBezTo>
                    <a:pt x="5438" y="24516"/>
                    <a:pt x="5566" y="24352"/>
                    <a:pt x="5688" y="24187"/>
                  </a:cubicBezTo>
                  <a:cubicBezTo>
                    <a:pt x="5816" y="24023"/>
                    <a:pt x="5945" y="23860"/>
                    <a:pt x="6067" y="23695"/>
                  </a:cubicBezTo>
                  <a:cubicBezTo>
                    <a:pt x="6195" y="23531"/>
                    <a:pt x="6317" y="23359"/>
                    <a:pt x="6438" y="23195"/>
                  </a:cubicBezTo>
                  <a:cubicBezTo>
                    <a:pt x="6502" y="23109"/>
                    <a:pt x="6567" y="23023"/>
                    <a:pt x="6624" y="22945"/>
                  </a:cubicBezTo>
                  <a:cubicBezTo>
                    <a:pt x="6653" y="22902"/>
                    <a:pt x="6687" y="22859"/>
                    <a:pt x="6716" y="22816"/>
                  </a:cubicBezTo>
                  <a:cubicBezTo>
                    <a:pt x="6745" y="22773"/>
                    <a:pt x="6766" y="22737"/>
                    <a:pt x="6802" y="22703"/>
                  </a:cubicBezTo>
                  <a:cubicBezTo>
                    <a:pt x="6858" y="22631"/>
                    <a:pt x="6930" y="22581"/>
                    <a:pt x="7016" y="22538"/>
                  </a:cubicBezTo>
                  <a:cubicBezTo>
                    <a:pt x="7052" y="22523"/>
                    <a:pt x="7088" y="22509"/>
                    <a:pt x="7124" y="22496"/>
                  </a:cubicBezTo>
                  <a:cubicBezTo>
                    <a:pt x="7131" y="22489"/>
                    <a:pt x="7145" y="22480"/>
                    <a:pt x="7158" y="22480"/>
                  </a:cubicBezTo>
                  <a:cubicBezTo>
                    <a:pt x="7217" y="22473"/>
                    <a:pt x="7280" y="22473"/>
                    <a:pt x="7345" y="22473"/>
                  </a:cubicBezTo>
                  <a:cubicBezTo>
                    <a:pt x="8281" y="22424"/>
                    <a:pt x="9208" y="22266"/>
                    <a:pt x="10108" y="22031"/>
                  </a:cubicBezTo>
                  <a:cubicBezTo>
                    <a:pt x="11986" y="21537"/>
                    <a:pt x="13765" y="20681"/>
                    <a:pt x="15328" y="19539"/>
                  </a:cubicBezTo>
                  <a:cubicBezTo>
                    <a:pt x="16885" y="18396"/>
                    <a:pt x="18221" y="16975"/>
                    <a:pt x="19241" y="15340"/>
                  </a:cubicBezTo>
                  <a:cubicBezTo>
                    <a:pt x="19287" y="15272"/>
                    <a:pt x="19225" y="15194"/>
                    <a:pt x="19157" y="15194"/>
                  </a:cubicBezTo>
                  <a:cubicBezTo>
                    <a:pt x="19140" y="15194"/>
                    <a:pt x="19122" y="15200"/>
                    <a:pt x="19106" y="15212"/>
                  </a:cubicBezTo>
                  <a:cubicBezTo>
                    <a:pt x="18278" y="15811"/>
                    <a:pt x="17385" y="16310"/>
                    <a:pt x="16456" y="16747"/>
                  </a:cubicBezTo>
                  <a:cubicBezTo>
                    <a:pt x="14850" y="17510"/>
                    <a:pt x="13179" y="18125"/>
                    <a:pt x="11614" y="18975"/>
                  </a:cubicBezTo>
                  <a:cubicBezTo>
                    <a:pt x="9979" y="19860"/>
                    <a:pt x="8516" y="21052"/>
                    <a:pt x="7115" y="22266"/>
                  </a:cubicBezTo>
                  <a:lnTo>
                    <a:pt x="7115" y="22252"/>
                  </a:lnTo>
                  <a:cubicBezTo>
                    <a:pt x="7167" y="22196"/>
                    <a:pt x="7210" y="22130"/>
                    <a:pt x="7253" y="22074"/>
                  </a:cubicBezTo>
                  <a:cubicBezTo>
                    <a:pt x="8324" y="20561"/>
                    <a:pt x="9344" y="18996"/>
                    <a:pt x="10302" y="17404"/>
                  </a:cubicBezTo>
                  <a:cubicBezTo>
                    <a:pt x="10329" y="17397"/>
                    <a:pt x="10365" y="17381"/>
                    <a:pt x="10387" y="17347"/>
                  </a:cubicBezTo>
                  <a:cubicBezTo>
                    <a:pt x="10451" y="17253"/>
                    <a:pt x="10516" y="17153"/>
                    <a:pt x="10566" y="17054"/>
                  </a:cubicBezTo>
                  <a:cubicBezTo>
                    <a:pt x="10615" y="17004"/>
                    <a:pt x="10665" y="16946"/>
                    <a:pt x="10715" y="16896"/>
                  </a:cubicBezTo>
                  <a:lnTo>
                    <a:pt x="10730" y="16896"/>
                  </a:lnTo>
                  <a:cubicBezTo>
                    <a:pt x="11580" y="16625"/>
                    <a:pt x="12415" y="16296"/>
                    <a:pt x="13208" y="15890"/>
                  </a:cubicBezTo>
                  <a:cubicBezTo>
                    <a:pt x="14622" y="15176"/>
                    <a:pt x="15928" y="14233"/>
                    <a:pt x="16970" y="13033"/>
                  </a:cubicBezTo>
                  <a:cubicBezTo>
                    <a:pt x="17978" y="11890"/>
                    <a:pt x="18799" y="10469"/>
                    <a:pt x="19128" y="8970"/>
                  </a:cubicBezTo>
                  <a:cubicBezTo>
                    <a:pt x="19151" y="8880"/>
                    <a:pt x="19085" y="8830"/>
                    <a:pt x="19016" y="8830"/>
                  </a:cubicBezTo>
                  <a:cubicBezTo>
                    <a:pt x="18975" y="8830"/>
                    <a:pt x="18933" y="8847"/>
                    <a:pt x="18907" y="8884"/>
                  </a:cubicBezTo>
                  <a:cubicBezTo>
                    <a:pt x="18400" y="9605"/>
                    <a:pt x="17814" y="10269"/>
                    <a:pt x="17193" y="10891"/>
                  </a:cubicBezTo>
                  <a:cubicBezTo>
                    <a:pt x="16113" y="11969"/>
                    <a:pt x="14943" y="12941"/>
                    <a:pt x="13865" y="14012"/>
                  </a:cubicBezTo>
                  <a:cubicBezTo>
                    <a:pt x="13021" y="14846"/>
                    <a:pt x="12201" y="15762"/>
                    <a:pt x="11186" y="16404"/>
                  </a:cubicBezTo>
                  <a:cubicBezTo>
                    <a:pt x="12065" y="15532"/>
                    <a:pt x="12807" y="14540"/>
                    <a:pt x="13457" y="13491"/>
                  </a:cubicBezTo>
                  <a:cubicBezTo>
                    <a:pt x="14122" y="12404"/>
                    <a:pt x="14699" y="11263"/>
                    <a:pt x="15229" y="10106"/>
                  </a:cubicBezTo>
                  <a:cubicBezTo>
                    <a:pt x="15707" y="9048"/>
                    <a:pt x="16136" y="7977"/>
                    <a:pt x="16485" y="6870"/>
                  </a:cubicBezTo>
                  <a:cubicBezTo>
                    <a:pt x="17185" y="4685"/>
                    <a:pt x="17543" y="2393"/>
                    <a:pt x="17356" y="100"/>
                  </a:cubicBezTo>
                  <a:cubicBezTo>
                    <a:pt x="17352" y="40"/>
                    <a:pt x="17298" y="1"/>
                    <a:pt x="172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13"/>
            <p:cNvSpPr/>
            <p:nvPr/>
          </p:nvSpPr>
          <p:spPr>
            <a:xfrm>
              <a:off x="4443793" y="3122565"/>
              <a:ext cx="405064" cy="228349"/>
            </a:xfrm>
            <a:custGeom>
              <a:avLst/>
              <a:gdLst/>
              <a:ahLst/>
              <a:cxnLst/>
              <a:rect l="l" t="t" r="r" b="b"/>
              <a:pathLst>
                <a:path w="20593" h="11609" extrusionOk="0">
                  <a:moveTo>
                    <a:pt x="19603" y="236"/>
                  </a:moveTo>
                  <a:cubicBezTo>
                    <a:pt x="19923" y="236"/>
                    <a:pt x="20161" y="358"/>
                    <a:pt x="20058" y="804"/>
                  </a:cubicBezTo>
                  <a:cubicBezTo>
                    <a:pt x="19993" y="1077"/>
                    <a:pt x="19772" y="1368"/>
                    <a:pt x="19623" y="1612"/>
                  </a:cubicBezTo>
                  <a:cubicBezTo>
                    <a:pt x="18908" y="2775"/>
                    <a:pt x="17873" y="3618"/>
                    <a:pt x="16700" y="4282"/>
                  </a:cubicBezTo>
                  <a:cubicBezTo>
                    <a:pt x="15622" y="4897"/>
                    <a:pt x="14438" y="5533"/>
                    <a:pt x="13259" y="5896"/>
                  </a:cubicBezTo>
                  <a:cubicBezTo>
                    <a:pt x="11832" y="6347"/>
                    <a:pt x="10368" y="6669"/>
                    <a:pt x="8925" y="7068"/>
                  </a:cubicBezTo>
                  <a:lnTo>
                    <a:pt x="8925" y="7068"/>
                  </a:lnTo>
                  <a:cubicBezTo>
                    <a:pt x="10629" y="4270"/>
                    <a:pt x="13203" y="2625"/>
                    <a:pt x="16179" y="1348"/>
                  </a:cubicBezTo>
                  <a:cubicBezTo>
                    <a:pt x="17023" y="983"/>
                    <a:pt x="17916" y="554"/>
                    <a:pt x="18822" y="362"/>
                  </a:cubicBezTo>
                  <a:cubicBezTo>
                    <a:pt x="19049" y="312"/>
                    <a:pt x="19352" y="236"/>
                    <a:pt x="19603" y="236"/>
                  </a:cubicBezTo>
                  <a:close/>
                  <a:moveTo>
                    <a:pt x="19581" y="0"/>
                  </a:moveTo>
                  <a:cubicBezTo>
                    <a:pt x="18791" y="0"/>
                    <a:pt x="18034" y="281"/>
                    <a:pt x="17266" y="590"/>
                  </a:cubicBezTo>
                  <a:cubicBezTo>
                    <a:pt x="16051" y="1077"/>
                    <a:pt x="14844" y="1591"/>
                    <a:pt x="13694" y="2211"/>
                  </a:cubicBezTo>
                  <a:cubicBezTo>
                    <a:pt x="11522" y="3384"/>
                    <a:pt x="9759" y="5027"/>
                    <a:pt x="8531" y="7180"/>
                  </a:cubicBezTo>
                  <a:lnTo>
                    <a:pt x="8531" y="7180"/>
                  </a:lnTo>
                  <a:cubicBezTo>
                    <a:pt x="5515" y="8062"/>
                    <a:pt x="2799" y="9714"/>
                    <a:pt x="134" y="11338"/>
                  </a:cubicBezTo>
                  <a:cubicBezTo>
                    <a:pt x="0" y="11416"/>
                    <a:pt x="82" y="11608"/>
                    <a:pt x="207" y="11608"/>
                  </a:cubicBezTo>
                  <a:cubicBezTo>
                    <a:pt x="229" y="11608"/>
                    <a:pt x="252" y="11602"/>
                    <a:pt x="276" y="11588"/>
                  </a:cubicBezTo>
                  <a:cubicBezTo>
                    <a:pt x="2369" y="10310"/>
                    <a:pt x="4475" y="9017"/>
                    <a:pt x="6760" y="8104"/>
                  </a:cubicBezTo>
                  <a:cubicBezTo>
                    <a:pt x="8938" y="7225"/>
                    <a:pt x="11281" y="6861"/>
                    <a:pt x="13509" y="6117"/>
                  </a:cubicBezTo>
                  <a:cubicBezTo>
                    <a:pt x="16486" y="5132"/>
                    <a:pt x="19393" y="3325"/>
                    <a:pt x="20565" y="306"/>
                  </a:cubicBezTo>
                  <a:cubicBezTo>
                    <a:pt x="20593" y="234"/>
                    <a:pt x="20536" y="148"/>
                    <a:pt x="20464" y="126"/>
                  </a:cubicBezTo>
                  <a:cubicBezTo>
                    <a:pt x="20164" y="38"/>
                    <a:pt x="19870" y="0"/>
                    <a:pt x="195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13"/>
            <p:cNvSpPr/>
            <p:nvPr/>
          </p:nvSpPr>
          <p:spPr>
            <a:xfrm>
              <a:off x="4565472" y="3030273"/>
              <a:ext cx="133225" cy="255041"/>
            </a:xfrm>
            <a:custGeom>
              <a:avLst/>
              <a:gdLst/>
              <a:ahLst/>
              <a:cxnLst/>
              <a:rect l="l" t="t" r="r" b="b"/>
              <a:pathLst>
                <a:path w="6773" h="12966" extrusionOk="0">
                  <a:moveTo>
                    <a:pt x="5941" y="498"/>
                  </a:moveTo>
                  <a:cubicBezTo>
                    <a:pt x="6030" y="498"/>
                    <a:pt x="6060" y="584"/>
                    <a:pt x="6117" y="855"/>
                  </a:cubicBezTo>
                  <a:cubicBezTo>
                    <a:pt x="6259" y="1512"/>
                    <a:pt x="6074" y="2326"/>
                    <a:pt x="5909" y="2961"/>
                  </a:cubicBezTo>
                  <a:cubicBezTo>
                    <a:pt x="5560" y="4261"/>
                    <a:pt x="4910" y="5453"/>
                    <a:pt x="4252" y="6626"/>
                  </a:cubicBezTo>
                  <a:cubicBezTo>
                    <a:pt x="3155" y="8586"/>
                    <a:pt x="2034" y="10546"/>
                    <a:pt x="537" y="12222"/>
                  </a:cubicBezTo>
                  <a:lnTo>
                    <a:pt x="537" y="12222"/>
                  </a:lnTo>
                  <a:cubicBezTo>
                    <a:pt x="1087" y="10395"/>
                    <a:pt x="860" y="8446"/>
                    <a:pt x="1325" y="6583"/>
                  </a:cubicBezTo>
                  <a:cubicBezTo>
                    <a:pt x="1875" y="4418"/>
                    <a:pt x="3174" y="2461"/>
                    <a:pt x="4937" y="1098"/>
                  </a:cubicBezTo>
                  <a:cubicBezTo>
                    <a:pt x="5138" y="948"/>
                    <a:pt x="5445" y="661"/>
                    <a:pt x="5681" y="576"/>
                  </a:cubicBezTo>
                  <a:cubicBezTo>
                    <a:pt x="5805" y="532"/>
                    <a:pt x="5885" y="498"/>
                    <a:pt x="5941" y="498"/>
                  </a:cubicBezTo>
                  <a:close/>
                  <a:moveTo>
                    <a:pt x="6138" y="1"/>
                  </a:moveTo>
                  <a:cubicBezTo>
                    <a:pt x="6114" y="1"/>
                    <a:pt x="6089" y="7"/>
                    <a:pt x="6067" y="19"/>
                  </a:cubicBezTo>
                  <a:cubicBezTo>
                    <a:pt x="4060" y="1148"/>
                    <a:pt x="2468" y="2889"/>
                    <a:pt x="1559" y="5018"/>
                  </a:cubicBezTo>
                  <a:cubicBezTo>
                    <a:pt x="488" y="7503"/>
                    <a:pt x="1097" y="10288"/>
                    <a:pt x="53" y="12744"/>
                  </a:cubicBezTo>
                  <a:cubicBezTo>
                    <a:pt x="52" y="12746"/>
                    <a:pt x="51" y="12748"/>
                    <a:pt x="51" y="12750"/>
                  </a:cubicBezTo>
                  <a:lnTo>
                    <a:pt x="51" y="12750"/>
                  </a:lnTo>
                  <a:cubicBezTo>
                    <a:pt x="0" y="12841"/>
                    <a:pt x="69" y="12945"/>
                    <a:pt x="155" y="12960"/>
                  </a:cubicBezTo>
                  <a:lnTo>
                    <a:pt x="155" y="12960"/>
                  </a:lnTo>
                  <a:cubicBezTo>
                    <a:pt x="167" y="12963"/>
                    <a:pt x="179" y="12965"/>
                    <a:pt x="192" y="12965"/>
                  </a:cubicBezTo>
                  <a:cubicBezTo>
                    <a:pt x="231" y="12965"/>
                    <a:pt x="269" y="12945"/>
                    <a:pt x="292" y="12897"/>
                  </a:cubicBezTo>
                  <a:lnTo>
                    <a:pt x="292" y="12897"/>
                  </a:lnTo>
                  <a:cubicBezTo>
                    <a:pt x="2039" y="11101"/>
                    <a:pt x="3286" y="8939"/>
                    <a:pt x="4495" y="6768"/>
                  </a:cubicBezTo>
                  <a:cubicBezTo>
                    <a:pt x="5645" y="4718"/>
                    <a:pt x="6773" y="2519"/>
                    <a:pt x="6281" y="104"/>
                  </a:cubicBezTo>
                  <a:cubicBezTo>
                    <a:pt x="6265" y="38"/>
                    <a:pt x="6202" y="1"/>
                    <a:pt x="6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13"/>
            <p:cNvSpPr/>
            <p:nvPr/>
          </p:nvSpPr>
          <p:spPr>
            <a:xfrm>
              <a:off x="4571097" y="3041131"/>
              <a:ext cx="111332" cy="238695"/>
            </a:xfrm>
            <a:custGeom>
              <a:avLst/>
              <a:gdLst/>
              <a:ahLst/>
              <a:cxnLst/>
              <a:rect l="l" t="t" r="r" b="b"/>
              <a:pathLst>
                <a:path w="5660" h="12135" extrusionOk="0">
                  <a:moveTo>
                    <a:pt x="5484" y="0"/>
                  </a:moveTo>
                  <a:cubicBezTo>
                    <a:pt x="5427" y="0"/>
                    <a:pt x="5369" y="29"/>
                    <a:pt x="5344" y="96"/>
                  </a:cubicBezTo>
                  <a:cubicBezTo>
                    <a:pt x="4552" y="2166"/>
                    <a:pt x="3059" y="3859"/>
                    <a:pt x="2139" y="5866"/>
                  </a:cubicBezTo>
                  <a:cubicBezTo>
                    <a:pt x="1224" y="7837"/>
                    <a:pt x="802" y="9937"/>
                    <a:pt x="39" y="11964"/>
                  </a:cubicBezTo>
                  <a:cubicBezTo>
                    <a:pt x="0" y="12067"/>
                    <a:pt x="85" y="12134"/>
                    <a:pt x="173" y="12134"/>
                  </a:cubicBezTo>
                  <a:cubicBezTo>
                    <a:pt x="232" y="12134"/>
                    <a:pt x="292" y="12105"/>
                    <a:pt x="317" y="12036"/>
                  </a:cubicBezTo>
                  <a:cubicBezTo>
                    <a:pt x="1160" y="9793"/>
                    <a:pt x="1596" y="7472"/>
                    <a:pt x="2716" y="5323"/>
                  </a:cubicBezTo>
                  <a:cubicBezTo>
                    <a:pt x="3639" y="3573"/>
                    <a:pt x="4909" y="2038"/>
                    <a:pt x="5616" y="175"/>
                  </a:cubicBezTo>
                  <a:cubicBezTo>
                    <a:pt x="5659" y="70"/>
                    <a:pt x="5573" y="0"/>
                    <a:pt x="54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13"/>
            <p:cNvSpPr/>
            <p:nvPr/>
          </p:nvSpPr>
          <p:spPr>
            <a:xfrm>
              <a:off x="4611401" y="3124985"/>
              <a:ext cx="238420" cy="143729"/>
            </a:xfrm>
            <a:custGeom>
              <a:avLst/>
              <a:gdLst/>
              <a:ahLst/>
              <a:cxnLst/>
              <a:rect l="l" t="t" r="r" b="b"/>
              <a:pathLst>
                <a:path w="12121" h="7307" extrusionOk="0">
                  <a:moveTo>
                    <a:pt x="11905" y="0"/>
                  </a:moveTo>
                  <a:cubicBezTo>
                    <a:pt x="11883" y="0"/>
                    <a:pt x="11860" y="6"/>
                    <a:pt x="11837" y="18"/>
                  </a:cubicBezTo>
                  <a:cubicBezTo>
                    <a:pt x="7837" y="2196"/>
                    <a:pt x="3895" y="4481"/>
                    <a:pt x="124" y="7030"/>
                  </a:cubicBezTo>
                  <a:cubicBezTo>
                    <a:pt x="1" y="7119"/>
                    <a:pt x="77" y="7306"/>
                    <a:pt x="193" y="7306"/>
                  </a:cubicBezTo>
                  <a:cubicBezTo>
                    <a:pt x="217" y="7306"/>
                    <a:pt x="242" y="7298"/>
                    <a:pt x="268" y="7280"/>
                  </a:cubicBezTo>
                  <a:cubicBezTo>
                    <a:pt x="4039" y="4731"/>
                    <a:pt x="7981" y="2438"/>
                    <a:pt x="11979" y="268"/>
                  </a:cubicBezTo>
                  <a:cubicBezTo>
                    <a:pt x="12120" y="195"/>
                    <a:pt x="12036" y="0"/>
                    <a:pt x="119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13"/>
            <p:cNvSpPr/>
            <p:nvPr/>
          </p:nvSpPr>
          <p:spPr>
            <a:xfrm>
              <a:off x="4564311" y="3278981"/>
              <a:ext cx="228782" cy="99766"/>
            </a:xfrm>
            <a:custGeom>
              <a:avLst/>
              <a:gdLst/>
              <a:ahLst/>
              <a:cxnLst/>
              <a:rect l="l" t="t" r="r" b="b"/>
              <a:pathLst>
                <a:path w="11631" h="5072" extrusionOk="0">
                  <a:moveTo>
                    <a:pt x="352" y="308"/>
                  </a:moveTo>
                  <a:cubicBezTo>
                    <a:pt x="2481" y="527"/>
                    <a:pt x="4648" y="500"/>
                    <a:pt x="6746" y="966"/>
                  </a:cubicBezTo>
                  <a:cubicBezTo>
                    <a:pt x="7668" y="1172"/>
                    <a:pt x="8575" y="1465"/>
                    <a:pt x="9410" y="1915"/>
                  </a:cubicBezTo>
                  <a:cubicBezTo>
                    <a:pt x="9860" y="2150"/>
                    <a:pt x="10296" y="2436"/>
                    <a:pt x="10688" y="2765"/>
                  </a:cubicBezTo>
                  <a:cubicBezTo>
                    <a:pt x="10774" y="2836"/>
                    <a:pt x="11139" y="3086"/>
                    <a:pt x="11153" y="3194"/>
                  </a:cubicBezTo>
                  <a:cubicBezTo>
                    <a:pt x="11182" y="3458"/>
                    <a:pt x="10659" y="3735"/>
                    <a:pt x="10488" y="3828"/>
                  </a:cubicBezTo>
                  <a:cubicBezTo>
                    <a:pt x="9412" y="4393"/>
                    <a:pt x="7818" y="4817"/>
                    <a:pt x="6371" y="4817"/>
                  </a:cubicBezTo>
                  <a:cubicBezTo>
                    <a:pt x="5676" y="4817"/>
                    <a:pt x="5015" y="4720"/>
                    <a:pt x="4462" y="4493"/>
                  </a:cubicBezTo>
                  <a:cubicBezTo>
                    <a:pt x="2746" y="3797"/>
                    <a:pt x="952" y="2105"/>
                    <a:pt x="352" y="308"/>
                  </a:cubicBezTo>
                  <a:close/>
                  <a:moveTo>
                    <a:pt x="142" y="0"/>
                  </a:moveTo>
                  <a:cubicBezTo>
                    <a:pt x="83" y="0"/>
                    <a:pt x="45" y="32"/>
                    <a:pt x="27" y="74"/>
                  </a:cubicBezTo>
                  <a:lnTo>
                    <a:pt x="27" y="74"/>
                  </a:lnTo>
                  <a:cubicBezTo>
                    <a:pt x="8" y="104"/>
                    <a:pt x="0" y="142"/>
                    <a:pt x="12" y="186"/>
                  </a:cubicBezTo>
                  <a:cubicBezTo>
                    <a:pt x="333" y="1315"/>
                    <a:pt x="991" y="2215"/>
                    <a:pt x="1848" y="3000"/>
                  </a:cubicBezTo>
                  <a:cubicBezTo>
                    <a:pt x="2705" y="3785"/>
                    <a:pt x="3697" y="4642"/>
                    <a:pt x="4847" y="4935"/>
                  </a:cubicBezTo>
                  <a:cubicBezTo>
                    <a:pt x="5235" y="5033"/>
                    <a:pt x="5642" y="5071"/>
                    <a:pt x="6055" y="5071"/>
                  </a:cubicBezTo>
                  <a:cubicBezTo>
                    <a:pt x="6823" y="5071"/>
                    <a:pt x="7612" y="4939"/>
                    <a:pt x="8332" y="4814"/>
                  </a:cubicBezTo>
                  <a:cubicBezTo>
                    <a:pt x="9531" y="4599"/>
                    <a:pt x="10625" y="4207"/>
                    <a:pt x="11567" y="3422"/>
                  </a:cubicBezTo>
                  <a:cubicBezTo>
                    <a:pt x="11631" y="3372"/>
                    <a:pt x="11617" y="3271"/>
                    <a:pt x="11567" y="3221"/>
                  </a:cubicBezTo>
                  <a:cubicBezTo>
                    <a:pt x="8638" y="66"/>
                    <a:pt x="4069" y="429"/>
                    <a:pt x="155" y="1"/>
                  </a:cubicBezTo>
                  <a:cubicBezTo>
                    <a:pt x="150" y="1"/>
                    <a:pt x="146" y="0"/>
                    <a:pt x="1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13"/>
            <p:cNvSpPr/>
            <p:nvPr/>
          </p:nvSpPr>
          <p:spPr>
            <a:xfrm>
              <a:off x="4566554" y="3278765"/>
              <a:ext cx="226815" cy="71579"/>
            </a:xfrm>
            <a:custGeom>
              <a:avLst/>
              <a:gdLst/>
              <a:ahLst/>
              <a:cxnLst/>
              <a:rect l="l" t="t" r="r" b="b"/>
              <a:pathLst>
                <a:path w="11531" h="3639" extrusionOk="0">
                  <a:moveTo>
                    <a:pt x="198" y="1"/>
                  </a:moveTo>
                  <a:cubicBezTo>
                    <a:pt x="99" y="1"/>
                    <a:pt x="1" y="103"/>
                    <a:pt x="70" y="212"/>
                  </a:cubicBezTo>
                  <a:cubicBezTo>
                    <a:pt x="934" y="1697"/>
                    <a:pt x="3055" y="2290"/>
                    <a:pt x="4598" y="2768"/>
                  </a:cubicBezTo>
                  <a:cubicBezTo>
                    <a:pt x="6489" y="3355"/>
                    <a:pt x="8450" y="3638"/>
                    <a:pt x="10424" y="3638"/>
                  </a:cubicBezTo>
                  <a:cubicBezTo>
                    <a:pt x="10731" y="3638"/>
                    <a:pt x="11038" y="3632"/>
                    <a:pt x="11345" y="3618"/>
                  </a:cubicBezTo>
                  <a:cubicBezTo>
                    <a:pt x="11521" y="3611"/>
                    <a:pt x="11530" y="3333"/>
                    <a:pt x="11354" y="3333"/>
                  </a:cubicBezTo>
                  <a:cubicBezTo>
                    <a:pt x="11351" y="3333"/>
                    <a:pt x="11348" y="3333"/>
                    <a:pt x="11345" y="3333"/>
                  </a:cubicBezTo>
                  <a:cubicBezTo>
                    <a:pt x="11041" y="3346"/>
                    <a:pt x="10737" y="3353"/>
                    <a:pt x="10433" y="3353"/>
                  </a:cubicBezTo>
                  <a:cubicBezTo>
                    <a:pt x="8726" y="3353"/>
                    <a:pt x="7030" y="3146"/>
                    <a:pt x="5376" y="2698"/>
                  </a:cubicBezTo>
                  <a:cubicBezTo>
                    <a:pt x="3732" y="2254"/>
                    <a:pt x="1227" y="1633"/>
                    <a:pt x="313" y="68"/>
                  </a:cubicBezTo>
                  <a:cubicBezTo>
                    <a:pt x="284" y="21"/>
                    <a:pt x="241" y="1"/>
                    <a:pt x="1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8" name="Google Shape;398;p13"/>
          <p:cNvSpPr/>
          <p:nvPr/>
        </p:nvSpPr>
        <p:spPr>
          <a:xfrm>
            <a:off x="6240260" y="-341071"/>
            <a:ext cx="1349348" cy="730007"/>
          </a:xfrm>
          <a:custGeom>
            <a:avLst/>
            <a:gdLst/>
            <a:ahLst/>
            <a:cxnLst/>
            <a:rect l="l" t="t" r="r" b="b"/>
            <a:pathLst>
              <a:path w="29687" h="16060" extrusionOk="0">
                <a:moveTo>
                  <a:pt x="14479" y="1"/>
                </a:moveTo>
                <a:cubicBezTo>
                  <a:pt x="14224" y="1"/>
                  <a:pt x="13960" y="14"/>
                  <a:pt x="13698" y="41"/>
                </a:cubicBezTo>
                <a:cubicBezTo>
                  <a:pt x="12090" y="204"/>
                  <a:pt x="10577" y="625"/>
                  <a:pt x="9269" y="1611"/>
                </a:cubicBezTo>
                <a:cubicBezTo>
                  <a:pt x="8306" y="2339"/>
                  <a:pt x="7699" y="3275"/>
                  <a:pt x="7692" y="4531"/>
                </a:cubicBezTo>
                <a:cubicBezTo>
                  <a:pt x="7692" y="4590"/>
                  <a:pt x="7699" y="4653"/>
                  <a:pt x="7692" y="4718"/>
                </a:cubicBezTo>
                <a:cubicBezTo>
                  <a:pt x="7671" y="4844"/>
                  <a:pt x="7617" y="4909"/>
                  <a:pt x="7547" y="4909"/>
                </a:cubicBezTo>
                <a:cubicBezTo>
                  <a:pt x="7502" y="4909"/>
                  <a:pt x="7449" y="4881"/>
                  <a:pt x="7392" y="4824"/>
                </a:cubicBezTo>
                <a:cubicBezTo>
                  <a:pt x="6935" y="4339"/>
                  <a:pt x="6342" y="4240"/>
                  <a:pt x="5735" y="4211"/>
                </a:cubicBezTo>
                <a:cubicBezTo>
                  <a:pt x="5626" y="4206"/>
                  <a:pt x="5517" y="4203"/>
                  <a:pt x="5410" y="4203"/>
                </a:cubicBezTo>
                <a:cubicBezTo>
                  <a:pt x="3997" y="4203"/>
                  <a:pt x="2721" y="4642"/>
                  <a:pt x="1586" y="5532"/>
                </a:cubicBezTo>
                <a:cubicBezTo>
                  <a:pt x="1015" y="5981"/>
                  <a:pt x="607" y="6561"/>
                  <a:pt x="372" y="7246"/>
                </a:cubicBezTo>
                <a:cubicBezTo>
                  <a:pt x="43" y="8202"/>
                  <a:pt x="0" y="9174"/>
                  <a:pt x="436" y="10117"/>
                </a:cubicBezTo>
                <a:cubicBezTo>
                  <a:pt x="859" y="11033"/>
                  <a:pt x="1601" y="11526"/>
                  <a:pt x="2464" y="11526"/>
                </a:cubicBezTo>
                <a:cubicBezTo>
                  <a:pt x="2797" y="11526"/>
                  <a:pt x="3149" y="11453"/>
                  <a:pt x="3507" y="11301"/>
                </a:cubicBezTo>
                <a:cubicBezTo>
                  <a:pt x="3642" y="11245"/>
                  <a:pt x="3771" y="11166"/>
                  <a:pt x="3906" y="11116"/>
                </a:cubicBezTo>
                <a:cubicBezTo>
                  <a:pt x="3964" y="11096"/>
                  <a:pt x="4016" y="11085"/>
                  <a:pt x="4061" y="11085"/>
                </a:cubicBezTo>
                <a:cubicBezTo>
                  <a:pt x="4190" y="11085"/>
                  <a:pt x="4266" y="11171"/>
                  <a:pt x="4271" y="11366"/>
                </a:cubicBezTo>
                <a:cubicBezTo>
                  <a:pt x="4307" y="12329"/>
                  <a:pt x="4813" y="13058"/>
                  <a:pt x="5499" y="13673"/>
                </a:cubicBezTo>
                <a:cubicBezTo>
                  <a:pt x="6335" y="14429"/>
                  <a:pt x="7314" y="14943"/>
                  <a:pt x="8412" y="15180"/>
                </a:cubicBezTo>
                <a:cubicBezTo>
                  <a:pt x="8784" y="15256"/>
                  <a:pt x="9154" y="15298"/>
                  <a:pt x="9522" y="15298"/>
                </a:cubicBezTo>
                <a:cubicBezTo>
                  <a:pt x="10045" y="15298"/>
                  <a:pt x="10562" y="15214"/>
                  <a:pt x="11069" y="15029"/>
                </a:cubicBezTo>
                <a:cubicBezTo>
                  <a:pt x="11447" y="14893"/>
                  <a:pt x="11862" y="14780"/>
                  <a:pt x="11977" y="14266"/>
                </a:cubicBezTo>
                <a:cubicBezTo>
                  <a:pt x="11996" y="14177"/>
                  <a:pt x="12042" y="14142"/>
                  <a:pt x="12096" y="14142"/>
                </a:cubicBezTo>
                <a:cubicBezTo>
                  <a:pt x="12167" y="14142"/>
                  <a:pt x="12252" y="14203"/>
                  <a:pt x="12304" y="14280"/>
                </a:cubicBezTo>
                <a:cubicBezTo>
                  <a:pt x="12877" y="15130"/>
                  <a:pt x="13741" y="15536"/>
                  <a:pt x="14676" y="15793"/>
                </a:cubicBezTo>
                <a:cubicBezTo>
                  <a:pt x="15333" y="15975"/>
                  <a:pt x="15965" y="16060"/>
                  <a:pt x="16577" y="16060"/>
                </a:cubicBezTo>
                <a:cubicBezTo>
                  <a:pt x="18421" y="16060"/>
                  <a:pt x="20073" y="15285"/>
                  <a:pt x="21595" y="14030"/>
                </a:cubicBezTo>
                <a:cubicBezTo>
                  <a:pt x="22274" y="13473"/>
                  <a:pt x="22617" y="12773"/>
                  <a:pt x="22346" y="11867"/>
                </a:cubicBezTo>
                <a:cubicBezTo>
                  <a:pt x="22317" y="11766"/>
                  <a:pt x="22267" y="11666"/>
                  <a:pt x="22367" y="11581"/>
                </a:cubicBezTo>
                <a:cubicBezTo>
                  <a:pt x="22406" y="11547"/>
                  <a:pt x="22443" y="11535"/>
                  <a:pt x="22478" y="11535"/>
                </a:cubicBezTo>
                <a:cubicBezTo>
                  <a:pt x="22556" y="11535"/>
                  <a:pt x="22626" y="11600"/>
                  <a:pt x="22696" y="11644"/>
                </a:cubicBezTo>
                <a:cubicBezTo>
                  <a:pt x="23661" y="12247"/>
                  <a:pt x="24724" y="12499"/>
                  <a:pt x="25839" y="12499"/>
                </a:cubicBezTo>
                <a:cubicBezTo>
                  <a:pt x="25929" y="12499"/>
                  <a:pt x="26018" y="12497"/>
                  <a:pt x="26108" y="12494"/>
                </a:cubicBezTo>
                <a:cubicBezTo>
                  <a:pt x="28101" y="12415"/>
                  <a:pt x="29687" y="10701"/>
                  <a:pt x="29551" y="8789"/>
                </a:cubicBezTo>
                <a:cubicBezTo>
                  <a:pt x="29466" y="7603"/>
                  <a:pt x="28665" y="6838"/>
                  <a:pt x="27522" y="6838"/>
                </a:cubicBezTo>
                <a:cubicBezTo>
                  <a:pt x="27023" y="6838"/>
                  <a:pt x="27023" y="6838"/>
                  <a:pt x="27080" y="6339"/>
                </a:cubicBezTo>
                <a:cubicBezTo>
                  <a:pt x="27251" y="4896"/>
                  <a:pt x="26523" y="3746"/>
                  <a:pt x="25152" y="3275"/>
                </a:cubicBezTo>
                <a:cubicBezTo>
                  <a:pt x="24788" y="3152"/>
                  <a:pt x="24423" y="3098"/>
                  <a:pt x="24058" y="3098"/>
                </a:cubicBezTo>
                <a:cubicBezTo>
                  <a:pt x="23641" y="3098"/>
                  <a:pt x="23224" y="3168"/>
                  <a:pt x="22809" y="3282"/>
                </a:cubicBezTo>
                <a:cubicBezTo>
                  <a:pt x="22380" y="3397"/>
                  <a:pt x="22017" y="3611"/>
                  <a:pt x="21738" y="3990"/>
                </a:cubicBezTo>
                <a:cubicBezTo>
                  <a:pt x="21598" y="4175"/>
                  <a:pt x="21507" y="4268"/>
                  <a:pt x="21419" y="4268"/>
                </a:cubicBezTo>
                <a:cubicBezTo>
                  <a:pt x="21328" y="4268"/>
                  <a:pt x="21241" y="4168"/>
                  <a:pt x="21110" y="3967"/>
                </a:cubicBezTo>
                <a:cubicBezTo>
                  <a:pt x="20702" y="3361"/>
                  <a:pt x="20253" y="2790"/>
                  <a:pt x="19760" y="2247"/>
                </a:cubicBezTo>
                <a:cubicBezTo>
                  <a:pt x="18582" y="954"/>
                  <a:pt x="17119" y="240"/>
                  <a:pt x="15297" y="48"/>
                </a:cubicBezTo>
                <a:cubicBezTo>
                  <a:pt x="15044" y="17"/>
                  <a:pt x="14767" y="1"/>
                  <a:pt x="14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95710999"/>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399"/>
        <p:cNvGrpSpPr/>
        <p:nvPr/>
      </p:nvGrpSpPr>
      <p:grpSpPr>
        <a:xfrm>
          <a:off x="0" y="0"/>
          <a:ext cx="0" cy="0"/>
          <a:chOff x="0" y="0"/>
          <a:chExt cx="0" cy="0"/>
        </a:xfrm>
      </p:grpSpPr>
      <p:sp>
        <p:nvSpPr>
          <p:cNvPr id="400" name="Google Shape;400;p14"/>
          <p:cNvSpPr txBox="1">
            <a:spLocks noGrp="1"/>
          </p:cNvSpPr>
          <p:nvPr>
            <p:ph type="title"/>
          </p:nvPr>
        </p:nvSpPr>
        <p:spPr>
          <a:xfrm flipH="1">
            <a:off x="2913313" y="3512014"/>
            <a:ext cx="5042100" cy="5319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32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401" name="Google Shape;401;p14"/>
          <p:cNvSpPr txBox="1">
            <a:spLocks noGrp="1"/>
          </p:cNvSpPr>
          <p:nvPr>
            <p:ph type="subTitle" idx="1"/>
          </p:nvPr>
        </p:nvSpPr>
        <p:spPr>
          <a:xfrm flipH="1">
            <a:off x="2542800" y="1412184"/>
            <a:ext cx="5545200" cy="17403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2500"/>
              <a:buNone/>
              <a:defRPr sz="26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sp>
        <p:nvSpPr>
          <p:cNvPr id="402" name="Google Shape;402;p14"/>
          <p:cNvSpPr/>
          <p:nvPr/>
        </p:nvSpPr>
        <p:spPr>
          <a:xfrm>
            <a:off x="-1036700" y="1057374"/>
            <a:ext cx="2980055" cy="2754060"/>
          </a:xfrm>
          <a:custGeom>
            <a:avLst/>
            <a:gdLst/>
            <a:ahLst/>
            <a:cxnLst/>
            <a:rect l="l" t="t" r="r" b="b"/>
            <a:pathLst>
              <a:path w="17475" h="16150" extrusionOk="0">
                <a:moveTo>
                  <a:pt x="9420" y="252"/>
                </a:moveTo>
                <a:cubicBezTo>
                  <a:pt x="9834" y="1030"/>
                  <a:pt x="9706" y="2129"/>
                  <a:pt x="9606" y="2972"/>
                </a:cubicBezTo>
                <a:cubicBezTo>
                  <a:pt x="9498" y="3836"/>
                  <a:pt x="9248" y="4657"/>
                  <a:pt x="8955" y="5479"/>
                </a:cubicBezTo>
                <a:cubicBezTo>
                  <a:pt x="8777" y="5414"/>
                  <a:pt x="8585" y="5378"/>
                  <a:pt x="8391" y="5365"/>
                </a:cubicBezTo>
                <a:cubicBezTo>
                  <a:pt x="8378" y="5272"/>
                  <a:pt x="8434" y="5143"/>
                  <a:pt x="8450" y="5051"/>
                </a:cubicBezTo>
                <a:cubicBezTo>
                  <a:pt x="8470" y="4821"/>
                  <a:pt x="8434" y="4564"/>
                  <a:pt x="8434" y="4329"/>
                </a:cubicBezTo>
                <a:cubicBezTo>
                  <a:pt x="8450" y="3829"/>
                  <a:pt x="8492" y="3322"/>
                  <a:pt x="8578" y="2830"/>
                </a:cubicBezTo>
                <a:cubicBezTo>
                  <a:pt x="8734" y="1930"/>
                  <a:pt x="9041" y="1080"/>
                  <a:pt x="9420" y="252"/>
                </a:cubicBezTo>
                <a:close/>
                <a:moveTo>
                  <a:pt x="6057" y="1206"/>
                </a:moveTo>
                <a:cubicBezTo>
                  <a:pt x="6585" y="1206"/>
                  <a:pt x="7921" y="4948"/>
                  <a:pt x="8107" y="5365"/>
                </a:cubicBezTo>
                <a:lnTo>
                  <a:pt x="8114" y="5371"/>
                </a:lnTo>
                <a:cubicBezTo>
                  <a:pt x="8078" y="5378"/>
                  <a:pt x="8042" y="5378"/>
                  <a:pt x="7999" y="5385"/>
                </a:cubicBezTo>
                <a:cubicBezTo>
                  <a:pt x="7821" y="5414"/>
                  <a:pt x="7642" y="5464"/>
                  <a:pt x="7478" y="5536"/>
                </a:cubicBezTo>
                <a:cubicBezTo>
                  <a:pt x="7171" y="4850"/>
                  <a:pt x="6821" y="4194"/>
                  <a:pt x="6542" y="3493"/>
                </a:cubicBezTo>
                <a:cubicBezTo>
                  <a:pt x="6400" y="3143"/>
                  <a:pt x="6271" y="2780"/>
                  <a:pt x="6170" y="2415"/>
                </a:cubicBezTo>
                <a:cubicBezTo>
                  <a:pt x="6114" y="2223"/>
                  <a:pt x="5814" y="1366"/>
                  <a:pt x="5992" y="1229"/>
                </a:cubicBezTo>
                <a:cubicBezTo>
                  <a:pt x="6012" y="1213"/>
                  <a:pt x="6034" y="1206"/>
                  <a:pt x="6057" y="1206"/>
                </a:cubicBezTo>
                <a:close/>
                <a:moveTo>
                  <a:pt x="12044" y="1288"/>
                </a:moveTo>
                <a:cubicBezTo>
                  <a:pt x="12058" y="1288"/>
                  <a:pt x="12071" y="1290"/>
                  <a:pt x="12083" y="1294"/>
                </a:cubicBezTo>
                <a:cubicBezTo>
                  <a:pt x="12477" y="1443"/>
                  <a:pt x="11348" y="3044"/>
                  <a:pt x="11170" y="3315"/>
                </a:cubicBezTo>
                <a:cubicBezTo>
                  <a:pt x="10626" y="4143"/>
                  <a:pt x="10085" y="4972"/>
                  <a:pt x="9498" y="5764"/>
                </a:cubicBezTo>
                <a:cubicBezTo>
                  <a:pt x="9449" y="5728"/>
                  <a:pt x="9399" y="5700"/>
                  <a:pt x="9349" y="5671"/>
                </a:cubicBezTo>
                <a:cubicBezTo>
                  <a:pt x="9613" y="4794"/>
                  <a:pt x="9913" y="3964"/>
                  <a:pt x="10398" y="3179"/>
                </a:cubicBezTo>
                <a:cubicBezTo>
                  <a:pt x="10642" y="2780"/>
                  <a:pt x="10912" y="2401"/>
                  <a:pt x="11219" y="2052"/>
                </a:cubicBezTo>
                <a:cubicBezTo>
                  <a:pt x="11362" y="1896"/>
                  <a:pt x="11809" y="1288"/>
                  <a:pt x="12044" y="1288"/>
                </a:cubicBezTo>
                <a:close/>
                <a:moveTo>
                  <a:pt x="3121" y="693"/>
                </a:moveTo>
                <a:cubicBezTo>
                  <a:pt x="3263" y="693"/>
                  <a:pt x="3654" y="1090"/>
                  <a:pt x="3757" y="1179"/>
                </a:cubicBezTo>
                <a:cubicBezTo>
                  <a:pt x="3951" y="1366"/>
                  <a:pt x="4136" y="1572"/>
                  <a:pt x="4300" y="1786"/>
                </a:cubicBezTo>
                <a:cubicBezTo>
                  <a:pt x="4621" y="2180"/>
                  <a:pt x="4893" y="2609"/>
                  <a:pt x="5178" y="3022"/>
                </a:cubicBezTo>
                <a:cubicBezTo>
                  <a:pt x="5814" y="3937"/>
                  <a:pt x="6449" y="4857"/>
                  <a:pt x="7056" y="5786"/>
                </a:cubicBezTo>
                <a:cubicBezTo>
                  <a:pt x="6993" y="5843"/>
                  <a:pt x="6928" y="5899"/>
                  <a:pt x="6864" y="5958"/>
                </a:cubicBezTo>
                <a:cubicBezTo>
                  <a:pt x="6213" y="5179"/>
                  <a:pt x="5536" y="4429"/>
                  <a:pt x="4857" y="3671"/>
                </a:cubicBezTo>
                <a:cubicBezTo>
                  <a:pt x="4456" y="3222"/>
                  <a:pt x="4050" y="2787"/>
                  <a:pt x="3694" y="2300"/>
                </a:cubicBezTo>
                <a:cubicBezTo>
                  <a:pt x="3543" y="2094"/>
                  <a:pt x="2607" y="794"/>
                  <a:pt x="3107" y="694"/>
                </a:cubicBezTo>
                <a:cubicBezTo>
                  <a:pt x="3112" y="693"/>
                  <a:pt x="3116" y="693"/>
                  <a:pt x="3121" y="693"/>
                </a:cubicBezTo>
                <a:close/>
                <a:moveTo>
                  <a:pt x="15116" y="1900"/>
                </a:moveTo>
                <a:cubicBezTo>
                  <a:pt x="15120" y="1900"/>
                  <a:pt x="15123" y="1900"/>
                  <a:pt x="15125" y="1901"/>
                </a:cubicBezTo>
                <a:cubicBezTo>
                  <a:pt x="15339" y="1966"/>
                  <a:pt x="15226" y="2165"/>
                  <a:pt x="15177" y="2266"/>
                </a:cubicBezTo>
                <a:cubicBezTo>
                  <a:pt x="15125" y="2358"/>
                  <a:pt x="15012" y="2444"/>
                  <a:pt x="14940" y="2514"/>
                </a:cubicBezTo>
                <a:cubicBezTo>
                  <a:pt x="14733" y="2722"/>
                  <a:pt x="14512" y="2909"/>
                  <a:pt x="14291" y="3094"/>
                </a:cubicBezTo>
                <a:cubicBezTo>
                  <a:pt x="13826" y="3493"/>
                  <a:pt x="13312" y="3822"/>
                  <a:pt x="12791" y="4151"/>
                </a:cubicBezTo>
                <a:cubicBezTo>
                  <a:pt x="11799" y="4778"/>
                  <a:pt x="10798" y="5394"/>
                  <a:pt x="9792" y="6000"/>
                </a:cubicBezTo>
                <a:lnTo>
                  <a:pt x="9778" y="6014"/>
                </a:lnTo>
                <a:cubicBezTo>
                  <a:pt x="9742" y="5971"/>
                  <a:pt x="9699" y="5935"/>
                  <a:pt x="9656" y="5892"/>
                </a:cubicBezTo>
                <a:cubicBezTo>
                  <a:pt x="9684" y="5856"/>
                  <a:pt x="9726" y="5800"/>
                  <a:pt x="9778" y="5728"/>
                </a:cubicBezTo>
                <a:cubicBezTo>
                  <a:pt x="10626" y="5065"/>
                  <a:pt x="11440" y="4365"/>
                  <a:pt x="12270" y="3680"/>
                </a:cubicBezTo>
                <a:cubicBezTo>
                  <a:pt x="12698" y="3322"/>
                  <a:pt x="13127" y="2958"/>
                  <a:pt x="13591" y="2658"/>
                </a:cubicBezTo>
                <a:cubicBezTo>
                  <a:pt x="13862" y="2494"/>
                  <a:pt x="14155" y="2358"/>
                  <a:pt x="14440" y="2223"/>
                </a:cubicBezTo>
                <a:cubicBezTo>
                  <a:pt x="14531" y="2188"/>
                  <a:pt x="15015" y="1900"/>
                  <a:pt x="15116" y="1900"/>
                </a:cubicBezTo>
                <a:close/>
                <a:moveTo>
                  <a:pt x="2646" y="4280"/>
                </a:moveTo>
                <a:cubicBezTo>
                  <a:pt x="2958" y="4280"/>
                  <a:pt x="3362" y="4413"/>
                  <a:pt x="3615" y="4478"/>
                </a:cubicBezTo>
                <a:cubicBezTo>
                  <a:pt x="4036" y="4580"/>
                  <a:pt x="4449" y="4722"/>
                  <a:pt x="4842" y="4907"/>
                </a:cubicBezTo>
                <a:cubicBezTo>
                  <a:pt x="5521" y="5229"/>
                  <a:pt x="6100" y="5728"/>
                  <a:pt x="6763" y="6064"/>
                </a:cubicBezTo>
                <a:cubicBezTo>
                  <a:pt x="6657" y="6185"/>
                  <a:pt x="6564" y="6314"/>
                  <a:pt x="6492" y="6449"/>
                </a:cubicBezTo>
                <a:lnTo>
                  <a:pt x="6485" y="6443"/>
                </a:lnTo>
                <a:cubicBezTo>
                  <a:pt x="5764" y="6156"/>
                  <a:pt x="5022" y="5978"/>
                  <a:pt x="4285" y="5743"/>
                </a:cubicBezTo>
                <a:cubicBezTo>
                  <a:pt x="3865" y="5615"/>
                  <a:pt x="3450" y="5457"/>
                  <a:pt x="3071" y="5243"/>
                </a:cubicBezTo>
                <a:cubicBezTo>
                  <a:pt x="2900" y="5143"/>
                  <a:pt x="1894" y="4528"/>
                  <a:pt x="2393" y="4322"/>
                </a:cubicBezTo>
                <a:cubicBezTo>
                  <a:pt x="2464" y="4293"/>
                  <a:pt x="2551" y="4280"/>
                  <a:pt x="2646" y="4280"/>
                </a:cubicBezTo>
                <a:close/>
                <a:moveTo>
                  <a:pt x="14495" y="4785"/>
                </a:moveTo>
                <a:cubicBezTo>
                  <a:pt x="14724" y="4785"/>
                  <a:pt x="14878" y="4855"/>
                  <a:pt x="14512" y="5257"/>
                </a:cubicBezTo>
                <a:cubicBezTo>
                  <a:pt x="14376" y="5407"/>
                  <a:pt x="14126" y="5457"/>
                  <a:pt x="13941" y="5529"/>
                </a:cubicBezTo>
                <a:cubicBezTo>
                  <a:pt x="13512" y="5678"/>
                  <a:pt x="13062" y="5800"/>
                  <a:pt x="12626" y="5935"/>
                </a:cubicBezTo>
                <a:cubicBezTo>
                  <a:pt x="11826" y="6192"/>
                  <a:pt x="11012" y="6429"/>
                  <a:pt x="10220" y="6700"/>
                </a:cubicBezTo>
                <a:cubicBezTo>
                  <a:pt x="10155" y="6551"/>
                  <a:pt x="10078" y="6407"/>
                  <a:pt x="9984" y="6271"/>
                </a:cubicBezTo>
                <a:cubicBezTo>
                  <a:pt x="10678" y="6007"/>
                  <a:pt x="11370" y="5743"/>
                  <a:pt x="12062" y="5479"/>
                </a:cubicBezTo>
                <a:cubicBezTo>
                  <a:pt x="12748" y="5222"/>
                  <a:pt x="13490" y="4844"/>
                  <a:pt x="14234" y="4801"/>
                </a:cubicBezTo>
                <a:cubicBezTo>
                  <a:pt x="14316" y="4795"/>
                  <a:pt x="14411" y="4785"/>
                  <a:pt x="14495" y="4785"/>
                </a:cubicBezTo>
                <a:close/>
                <a:moveTo>
                  <a:pt x="9742" y="6208"/>
                </a:moveTo>
                <a:lnTo>
                  <a:pt x="9742" y="6208"/>
                </a:lnTo>
                <a:cubicBezTo>
                  <a:pt x="9785" y="6251"/>
                  <a:pt x="9821" y="6300"/>
                  <a:pt x="9855" y="6350"/>
                </a:cubicBezTo>
                <a:cubicBezTo>
                  <a:pt x="9949" y="6479"/>
                  <a:pt x="10020" y="6621"/>
                  <a:pt x="10078" y="6772"/>
                </a:cubicBezTo>
                <a:cubicBezTo>
                  <a:pt x="10069" y="6778"/>
                  <a:pt x="10069" y="6785"/>
                  <a:pt x="10062" y="6792"/>
                </a:cubicBezTo>
                <a:cubicBezTo>
                  <a:pt x="9992" y="6585"/>
                  <a:pt x="9884" y="6386"/>
                  <a:pt x="9742" y="6208"/>
                </a:cubicBezTo>
                <a:close/>
                <a:moveTo>
                  <a:pt x="10112" y="6943"/>
                </a:moveTo>
                <a:cubicBezTo>
                  <a:pt x="10112" y="6943"/>
                  <a:pt x="10121" y="6950"/>
                  <a:pt x="10127" y="6950"/>
                </a:cubicBezTo>
                <a:cubicBezTo>
                  <a:pt x="10155" y="7056"/>
                  <a:pt x="10170" y="7164"/>
                  <a:pt x="10177" y="7270"/>
                </a:cubicBezTo>
                <a:cubicBezTo>
                  <a:pt x="10163" y="7157"/>
                  <a:pt x="10141" y="7049"/>
                  <a:pt x="10112" y="6943"/>
                </a:cubicBezTo>
                <a:close/>
                <a:moveTo>
                  <a:pt x="3949" y="6592"/>
                </a:moveTo>
                <a:cubicBezTo>
                  <a:pt x="4754" y="6592"/>
                  <a:pt x="5545" y="6700"/>
                  <a:pt x="6350" y="6729"/>
                </a:cubicBezTo>
                <a:cubicBezTo>
                  <a:pt x="6271" y="6936"/>
                  <a:pt x="6222" y="7150"/>
                  <a:pt x="6199" y="7371"/>
                </a:cubicBezTo>
                <a:cubicBezTo>
                  <a:pt x="6050" y="7357"/>
                  <a:pt x="5902" y="7351"/>
                  <a:pt x="5754" y="7351"/>
                </a:cubicBezTo>
                <a:cubicBezTo>
                  <a:pt x="5020" y="7351"/>
                  <a:pt x="4305" y="7514"/>
                  <a:pt x="3586" y="7692"/>
                </a:cubicBezTo>
                <a:cubicBezTo>
                  <a:pt x="3008" y="7836"/>
                  <a:pt x="2422" y="7985"/>
                  <a:pt x="1829" y="8028"/>
                </a:cubicBezTo>
                <a:cubicBezTo>
                  <a:pt x="1741" y="8035"/>
                  <a:pt x="1654" y="8037"/>
                  <a:pt x="1567" y="8037"/>
                </a:cubicBezTo>
                <a:cubicBezTo>
                  <a:pt x="1422" y="8037"/>
                  <a:pt x="1278" y="8031"/>
                  <a:pt x="1136" y="8031"/>
                </a:cubicBezTo>
                <a:cubicBezTo>
                  <a:pt x="1076" y="8031"/>
                  <a:pt x="1017" y="8032"/>
                  <a:pt x="958" y="8035"/>
                </a:cubicBezTo>
                <a:cubicBezTo>
                  <a:pt x="878" y="8041"/>
                  <a:pt x="758" y="8080"/>
                  <a:pt x="672" y="8080"/>
                </a:cubicBezTo>
                <a:cubicBezTo>
                  <a:pt x="659" y="8080"/>
                  <a:pt x="647" y="8080"/>
                  <a:pt x="636" y="8078"/>
                </a:cubicBezTo>
                <a:cubicBezTo>
                  <a:pt x="523" y="7999"/>
                  <a:pt x="401" y="7929"/>
                  <a:pt x="286" y="7857"/>
                </a:cubicBezTo>
                <a:cubicBezTo>
                  <a:pt x="336" y="7771"/>
                  <a:pt x="401" y="7707"/>
                  <a:pt x="480" y="7656"/>
                </a:cubicBezTo>
                <a:cubicBezTo>
                  <a:pt x="780" y="7428"/>
                  <a:pt x="1193" y="7329"/>
                  <a:pt x="1529" y="7150"/>
                </a:cubicBezTo>
                <a:cubicBezTo>
                  <a:pt x="2115" y="6842"/>
                  <a:pt x="2693" y="6664"/>
                  <a:pt x="3358" y="6614"/>
                </a:cubicBezTo>
                <a:cubicBezTo>
                  <a:pt x="3556" y="6599"/>
                  <a:pt x="3753" y="6592"/>
                  <a:pt x="3949" y="6592"/>
                </a:cubicBezTo>
                <a:close/>
                <a:moveTo>
                  <a:pt x="12921" y="6910"/>
                </a:moveTo>
                <a:cubicBezTo>
                  <a:pt x="14281" y="6910"/>
                  <a:pt x="15630" y="7048"/>
                  <a:pt x="16882" y="7656"/>
                </a:cubicBezTo>
                <a:cubicBezTo>
                  <a:pt x="16961" y="7692"/>
                  <a:pt x="17096" y="7742"/>
                  <a:pt x="17154" y="7814"/>
                </a:cubicBezTo>
                <a:cubicBezTo>
                  <a:pt x="17160" y="8241"/>
                  <a:pt x="17051" y="8455"/>
                  <a:pt x="16828" y="8455"/>
                </a:cubicBezTo>
                <a:cubicBezTo>
                  <a:pt x="16790" y="8455"/>
                  <a:pt x="16749" y="8448"/>
                  <a:pt x="16704" y="8436"/>
                </a:cubicBezTo>
                <a:cubicBezTo>
                  <a:pt x="16625" y="8436"/>
                  <a:pt x="16555" y="8420"/>
                  <a:pt x="16489" y="8400"/>
                </a:cubicBezTo>
                <a:cubicBezTo>
                  <a:pt x="16255" y="8342"/>
                  <a:pt x="16054" y="8271"/>
                  <a:pt x="15819" y="8249"/>
                </a:cubicBezTo>
                <a:cubicBezTo>
                  <a:pt x="15247" y="8206"/>
                  <a:pt x="14690" y="8186"/>
                  <a:pt x="14119" y="8084"/>
                </a:cubicBezTo>
                <a:cubicBezTo>
                  <a:pt x="12877" y="7863"/>
                  <a:pt x="11627" y="7622"/>
                  <a:pt x="10385" y="7365"/>
                </a:cubicBezTo>
                <a:lnTo>
                  <a:pt x="10349" y="7365"/>
                </a:lnTo>
                <a:cubicBezTo>
                  <a:pt x="10349" y="7236"/>
                  <a:pt x="10335" y="7114"/>
                  <a:pt x="10306" y="6993"/>
                </a:cubicBezTo>
                <a:cubicBezTo>
                  <a:pt x="11167" y="6967"/>
                  <a:pt x="12046" y="6910"/>
                  <a:pt x="12921" y="6910"/>
                </a:cubicBezTo>
                <a:close/>
                <a:moveTo>
                  <a:pt x="7241" y="9449"/>
                </a:moveTo>
                <a:cubicBezTo>
                  <a:pt x="7241" y="9449"/>
                  <a:pt x="7250" y="9456"/>
                  <a:pt x="7257" y="9456"/>
                </a:cubicBezTo>
                <a:cubicBezTo>
                  <a:pt x="7250" y="9464"/>
                  <a:pt x="7241" y="9471"/>
                  <a:pt x="7241" y="9478"/>
                </a:cubicBezTo>
                <a:lnTo>
                  <a:pt x="7241" y="9449"/>
                </a:lnTo>
                <a:close/>
                <a:moveTo>
                  <a:pt x="8374" y="5580"/>
                </a:moveTo>
                <a:cubicBezTo>
                  <a:pt x="8721" y="5580"/>
                  <a:pt x="9068" y="5677"/>
                  <a:pt x="9370" y="5872"/>
                </a:cubicBezTo>
                <a:cubicBezTo>
                  <a:pt x="10405" y="6736"/>
                  <a:pt x="10306" y="8492"/>
                  <a:pt x="9248" y="9277"/>
                </a:cubicBezTo>
                <a:cubicBezTo>
                  <a:pt x="9228" y="9284"/>
                  <a:pt x="9205" y="9300"/>
                  <a:pt x="9192" y="9313"/>
                </a:cubicBezTo>
                <a:cubicBezTo>
                  <a:pt x="9049" y="9413"/>
                  <a:pt x="8892" y="9498"/>
                  <a:pt x="8714" y="9557"/>
                </a:cubicBezTo>
                <a:cubicBezTo>
                  <a:pt x="8539" y="9616"/>
                  <a:pt x="8370" y="9643"/>
                  <a:pt x="8207" y="9643"/>
                </a:cubicBezTo>
                <a:cubicBezTo>
                  <a:pt x="7842" y="9643"/>
                  <a:pt x="7511" y="9507"/>
                  <a:pt x="7234" y="9284"/>
                </a:cubicBezTo>
                <a:lnTo>
                  <a:pt x="7234" y="9270"/>
                </a:lnTo>
                <a:cubicBezTo>
                  <a:pt x="7230" y="9246"/>
                  <a:pt x="7215" y="9235"/>
                  <a:pt x="7199" y="9235"/>
                </a:cubicBezTo>
                <a:cubicBezTo>
                  <a:pt x="7192" y="9235"/>
                  <a:pt x="7184" y="9237"/>
                  <a:pt x="7178" y="9241"/>
                </a:cubicBezTo>
                <a:cubicBezTo>
                  <a:pt x="6492" y="8650"/>
                  <a:pt x="6163" y="7527"/>
                  <a:pt x="6556" y="6713"/>
                </a:cubicBezTo>
                <a:cubicBezTo>
                  <a:pt x="6864" y="6071"/>
                  <a:pt x="7464" y="5678"/>
                  <a:pt x="8107" y="5592"/>
                </a:cubicBezTo>
                <a:lnTo>
                  <a:pt x="8107" y="5592"/>
                </a:lnTo>
                <a:cubicBezTo>
                  <a:pt x="8091" y="5615"/>
                  <a:pt x="8085" y="5642"/>
                  <a:pt x="8091" y="5678"/>
                </a:cubicBezTo>
                <a:cubicBezTo>
                  <a:pt x="8101" y="5717"/>
                  <a:pt x="8134" y="5735"/>
                  <a:pt x="8168" y="5735"/>
                </a:cubicBezTo>
                <a:cubicBezTo>
                  <a:pt x="8216" y="5735"/>
                  <a:pt x="8267" y="5701"/>
                  <a:pt x="8263" y="5642"/>
                </a:cubicBezTo>
                <a:cubicBezTo>
                  <a:pt x="8263" y="5615"/>
                  <a:pt x="8249" y="5599"/>
                  <a:pt x="8235" y="5586"/>
                </a:cubicBezTo>
                <a:cubicBezTo>
                  <a:pt x="8282" y="5582"/>
                  <a:pt x="8328" y="5580"/>
                  <a:pt x="8374" y="5580"/>
                </a:cubicBezTo>
                <a:close/>
                <a:moveTo>
                  <a:pt x="6213" y="7836"/>
                </a:moveTo>
                <a:cubicBezTo>
                  <a:pt x="6228" y="7929"/>
                  <a:pt x="6242" y="8021"/>
                  <a:pt x="6271" y="8107"/>
                </a:cubicBezTo>
                <a:cubicBezTo>
                  <a:pt x="6307" y="8242"/>
                  <a:pt x="6357" y="8364"/>
                  <a:pt x="6413" y="8492"/>
                </a:cubicBezTo>
                <a:cubicBezTo>
                  <a:pt x="5493" y="8864"/>
                  <a:pt x="4578" y="9250"/>
                  <a:pt x="3642" y="9584"/>
                </a:cubicBezTo>
                <a:cubicBezTo>
                  <a:pt x="3157" y="9764"/>
                  <a:pt x="2672" y="9927"/>
                  <a:pt x="2185" y="10091"/>
                </a:cubicBezTo>
                <a:cubicBezTo>
                  <a:pt x="1944" y="10170"/>
                  <a:pt x="1700" y="10249"/>
                  <a:pt x="1457" y="10328"/>
                </a:cubicBezTo>
                <a:cubicBezTo>
                  <a:pt x="1328" y="10371"/>
                  <a:pt x="1208" y="10407"/>
                  <a:pt x="1087" y="10441"/>
                </a:cubicBezTo>
                <a:cubicBezTo>
                  <a:pt x="1017" y="10478"/>
                  <a:pt x="962" y="10497"/>
                  <a:pt x="919" y="10497"/>
                </a:cubicBezTo>
                <a:cubicBezTo>
                  <a:pt x="829" y="10497"/>
                  <a:pt x="796" y="10416"/>
                  <a:pt x="814" y="10256"/>
                </a:cubicBezTo>
                <a:cubicBezTo>
                  <a:pt x="751" y="9913"/>
                  <a:pt x="1001" y="9785"/>
                  <a:pt x="1279" y="9577"/>
                </a:cubicBezTo>
                <a:cubicBezTo>
                  <a:pt x="1472" y="9442"/>
                  <a:pt x="1680" y="9327"/>
                  <a:pt x="1885" y="9214"/>
                </a:cubicBezTo>
                <a:cubicBezTo>
                  <a:pt x="2357" y="8964"/>
                  <a:pt x="2837" y="8743"/>
                  <a:pt x="3335" y="8556"/>
                </a:cubicBezTo>
                <a:cubicBezTo>
                  <a:pt x="4257" y="8206"/>
                  <a:pt x="5227" y="7942"/>
                  <a:pt x="6213" y="7836"/>
                </a:cubicBezTo>
                <a:close/>
                <a:moveTo>
                  <a:pt x="10241" y="8107"/>
                </a:moveTo>
                <a:cubicBezTo>
                  <a:pt x="11170" y="8479"/>
                  <a:pt x="12098" y="8842"/>
                  <a:pt x="12969" y="9327"/>
                </a:cubicBezTo>
                <a:cubicBezTo>
                  <a:pt x="13454" y="9600"/>
                  <a:pt x="13925" y="9899"/>
                  <a:pt x="14354" y="10249"/>
                </a:cubicBezTo>
                <a:cubicBezTo>
                  <a:pt x="14548" y="10407"/>
                  <a:pt x="14733" y="10570"/>
                  <a:pt x="14911" y="10750"/>
                </a:cubicBezTo>
                <a:cubicBezTo>
                  <a:pt x="15048" y="10892"/>
                  <a:pt x="15483" y="11241"/>
                  <a:pt x="15497" y="11435"/>
                </a:cubicBezTo>
                <a:cubicBezTo>
                  <a:pt x="15504" y="11627"/>
                  <a:pt x="15262" y="11677"/>
                  <a:pt x="15141" y="11677"/>
                </a:cubicBezTo>
                <a:cubicBezTo>
                  <a:pt x="15134" y="11677"/>
                  <a:pt x="15127" y="11678"/>
                  <a:pt x="15120" y="11678"/>
                </a:cubicBezTo>
                <a:cubicBezTo>
                  <a:pt x="15031" y="11678"/>
                  <a:pt x="14927" y="11639"/>
                  <a:pt x="14848" y="11620"/>
                </a:cubicBezTo>
                <a:cubicBezTo>
                  <a:pt x="14584" y="11555"/>
                  <a:pt x="14326" y="11456"/>
                  <a:pt x="14083" y="11341"/>
                </a:cubicBezTo>
                <a:cubicBezTo>
                  <a:pt x="13619" y="11113"/>
                  <a:pt x="13197" y="10820"/>
                  <a:pt x="12791" y="10513"/>
                </a:cubicBezTo>
                <a:cubicBezTo>
                  <a:pt x="11891" y="9841"/>
                  <a:pt x="11005" y="9128"/>
                  <a:pt x="10121" y="8427"/>
                </a:cubicBezTo>
                <a:cubicBezTo>
                  <a:pt x="10170" y="8328"/>
                  <a:pt x="10206" y="8222"/>
                  <a:pt x="10241" y="8107"/>
                </a:cubicBezTo>
                <a:close/>
                <a:moveTo>
                  <a:pt x="6628" y="8849"/>
                </a:moveTo>
                <a:cubicBezTo>
                  <a:pt x="6671" y="8907"/>
                  <a:pt x="6713" y="8964"/>
                  <a:pt x="6763" y="9020"/>
                </a:cubicBezTo>
                <a:cubicBezTo>
                  <a:pt x="5956" y="9735"/>
                  <a:pt x="5193" y="10484"/>
                  <a:pt x="4413" y="11221"/>
                </a:cubicBezTo>
                <a:cubicBezTo>
                  <a:pt x="3978" y="11634"/>
                  <a:pt x="3556" y="12056"/>
                  <a:pt x="3085" y="12421"/>
                </a:cubicBezTo>
                <a:cubicBezTo>
                  <a:pt x="2886" y="12577"/>
                  <a:pt x="2679" y="12721"/>
                  <a:pt x="2458" y="12849"/>
                </a:cubicBezTo>
                <a:cubicBezTo>
                  <a:pt x="2352" y="12911"/>
                  <a:pt x="1961" y="13146"/>
                  <a:pt x="1743" y="13146"/>
                </a:cubicBezTo>
                <a:cubicBezTo>
                  <a:pt x="1638" y="13146"/>
                  <a:pt x="1573" y="13091"/>
                  <a:pt x="1601" y="12935"/>
                </a:cubicBezTo>
                <a:cubicBezTo>
                  <a:pt x="1680" y="12527"/>
                  <a:pt x="2329" y="12020"/>
                  <a:pt x="2629" y="11769"/>
                </a:cubicBezTo>
                <a:cubicBezTo>
                  <a:pt x="3035" y="11427"/>
                  <a:pt x="3471" y="11113"/>
                  <a:pt x="3899" y="10799"/>
                </a:cubicBezTo>
                <a:cubicBezTo>
                  <a:pt x="4799" y="10141"/>
                  <a:pt x="5714" y="9492"/>
                  <a:pt x="6628" y="8849"/>
                </a:cubicBezTo>
                <a:close/>
                <a:moveTo>
                  <a:pt x="9555" y="9214"/>
                </a:moveTo>
                <a:cubicBezTo>
                  <a:pt x="10283" y="9978"/>
                  <a:pt x="11048" y="10714"/>
                  <a:pt x="11799" y="11449"/>
                </a:cubicBezTo>
                <a:cubicBezTo>
                  <a:pt x="12227" y="11870"/>
                  <a:pt x="12662" y="12283"/>
                  <a:pt x="13048" y="12741"/>
                </a:cubicBezTo>
                <a:cubicBezTo>
                  <a:pt x="13206" y="12935"/>
                  <a:pt x="13362" y="13134"/>
                  <a:pt x="13490" y="13348"/>
                </a:cubicBezTo>
                <a:cubicBezTo>
                  <a:pt x="13614" y="13535"/>
                  <a:pt x="14046" y="14207"/>
                  <a:pt x="13655" y="14207"/>
                </a:cubicBezTo>
                <a:cubicBezTo>
                  <a:pt x="13642" y="14207"/>
                  <a:pt x="13627" y="14206"/>
                  <a:pt x="13612" y="14205"/>
                </a:cubicBezTo>
                <a:cubicBezTo>
                  <a:pt x="13391" y="14184"/>
                  <a:pt x="13104" y="13884"/>
                  <a:pt x="12940" y="13749"/>
                </a:cubicBezTo>
                <a:cubicBezTo>
                  <a:pt x="12777" y="13598"/>
                  <a:pt x="12613" y="13440"/>
                  <a:pt x="12462" y="13278"/>
                </a:cubicBezTo>
                <a:cubicBezTo>
                  <a:pt x="12083" y="12870"/>
                  <a:pt x="11749" y="12421"/>
                  <a:pt x="11406" y="11984"/>
                </a:cubicBezTo>
                <a:cubicBezTo>
                  <a:pt x="10727" y="11120"/>
                  <a:pt x="10055" y="10249"/>
                  <a:pt x="9399" y="9370"/>
                </a:cubicBezTo>
                <a:lnTo>
                  <a:pt x="9492" y="9277"/>
                </a:lnTo>
                <a:cubicBezTo>
                  <a:pt x="9521" y="9257"/>
                  <a:pt x="9534" y="9234"/>
                  <a:pt x="9555" y="9214"/>
                </a:cubicBezTo>
                <a:close/>
                <a:moveTo>
                  <a:pt x="6921" y="9185"/>
                </a:moveTo>
                <a:cubicBezTo>
                  <a:pt x="6993" y="9264"/>
                  <a:pt x="7078" y="9336"/>
                  <a:pt x="7164" y="9392"/>
                </a:cubicBezTo>
                <a:cubicBezTo>
                  <a:pt x="7149" y="10292"/>
                  <a:pt x="6813" y="11149"/>
                  <a:pt x="6542" y="11992"/>
                </a:cubicBezTo>
                <a:cubicBezTo>
                  <a:pt x="6400" y="12463"/>
                  <a:pt x="6292" y="12935"/>
                  <a:pt x="6213" y="13420"/>
                </a:cubicBezTo>
                <a:cubicBezTo>
                  <a:pt x="6150" y="13877"/>
                  <a:pt x="6114" y="14448"/>
                  <a:pt x="5922" y="14870"/>
                </a:cubicBezTo>
                <a:cubicBezTo>
                  <a:pt x="5899" y="14991"/>
                  <a:pt x="5827" y="15084"/>
                  <a:pt x="5721" y="15147"/>
                </a:cubicBezTo>
                <a:cubicBezTo>
                  <a:pt x="5670" y="15251"/>
                  <a:pt x="5613" y="15302"/>
                  <a:pt x="5549" y="15302"/>
                </a:cubicBezTo>
                <a:cubicBezTo>
                  <a:pt x="5489" y="15302"/>
                  <a:pt x="5422" y="15256"/>
                  <a:pt x="5349" y="15163"/>
                </a:cubicBezTo>
                <a:cubicBezTo>
                  <a:pt x="5121" y="15012"/>
                  <a:pt x="5099" y="14976"/>
                  <a:pt x="5092" y="14719"/>
                </a:cubicBezTo>
                <a:cubicBezTo>
                  <a:pt x="5085" y="14484"/>
                  <a:pt x="5142" y="14241"/>
                  <a:pt x="5185" y="14013"/>
                </a:cubicBezTo>
                <a:cubicBezTo>
                  <a:pt x="5299" y="13483"/>
                  <a:pt x="5442" y="12962"/>
                  <a:pt x="5606" y="12455"/>
                </a:cubicBezTo>
                <a:cubicBezTo>
                  <a:pt x="5964" y="11334"/>
                  <a:pt x="6427" y="10256"/>
                  <a:pt x="6921" y="9185"/>
                </a:cubicBezTo>
                <a:close/>
                <a:moveTo>
                  <a:pt x="8878" y="9721"/>
                </a:moveTo>
                <a:cubicBezTo>
                  <a:pt x="8885" y="9721"/>
                  <a:pt x="8885" y="9728"/>
                  <a:pt x="8885" y="9728"/>
                </a:cubicBezTo>
                <a:cubicBezTo>
                  <a:pt x="9478" y="10691"/>
                  <a:pt x="10020" y="11706"/>
                  <a:pt x="10506" y="12727"/>
                </a:cubicBezTo>
                <a:cubicBezTo>
                  <a:pt x="10755" y="13248"/>
                  <a:pt x="10978" y="13769"/>
                  <a:pt x="11206" y="14297"/>
                </a:cubicBezTo>
                <a:cubicBezTo>
                  <a:pt x="11277" y="14461"/>
                  <a:pt x="11884" y="15758"/>
                  <a:pt x="11448" y="15758"/>
                </a:cubicBezTo>
                <a:cubicBezTo>
                  <a:pt x="11406" y="15758"/>
                  <a:pt x="11354" y="15746"/>
                  <a:pt x="11291" y="15720"/>
                </a:cubicBezTo>
                <a:cubicBezTo>
                  <a:pt x="11163" y="15662"/>
                  <a:pt x="10962" y="15391"/>
                  <a:pt x="10849" y="15283"/>
                </a:cubicBezTo>
                <a:cubicBezTo>
                  <a:pt x="10619" y="15069"/>
                  <a:pt x="10455" y="14827"/>
                  <a:pt x="10299" y="14563"/>
                </a:cubicBezTo>
                <a:cubicBezTo>
                  <a:pt x="10006" y="14049"/>
                  <a:pt x="9735" y="13519"/>
                  <a:pt x="9492" y="12978"/>
                </a:cubicBezTo>
                <a:cubicBezTo>
                  <a:pt x="9034" y="11963"/>
                  <a:pt x="8684" y="10899"/>
                  <a:pt x="8407" y="9821"/>
                </a:cubicBezTo>
                <a:lnTo>
                  <a:pt x="8407" y="9821"/>
                </a:lnTo>
                <a:cubicBezTo>
                  <a:pt x="8418" y="9821"/>
                  <a:pt x="8430" y="9821"/>
                  <a:pt x="8441" y="9821"/>
                </a:cubicBezTo>
                <a:cubicBezTo>
                  <a:pt x="8593" y="9821"/>
                  <a:pt x="8744" y="9780"/>
                  <a:pt x="8878" y="9721"/>
                </a:cubicBezTo>
                <a:close/>
                <a:moveTo>
                  <a:pt x="7442" y="9570"/>
                </a:moveTo>
                <a:cubicBezTo>
                  <a:pt x="7613" y="9656"/>
                  <a:pt x="7791" y="9721"/>
                  <a:pt x="7978" y="9756"/>
                </a:cubicBezTo>
                <a:cubicBezTo>
                  <a:pt x="8071" y="10777"/>
                  <a:pt x="8242" y="11785"/>
                  <a:pt x="8306" y="12813"/>
                </a:cubicBezTo>
                <a:cubicBezTo>
                  <a:pt x="8342" y="13320"/>
                  <a:pt x="8364" y="13819"/>
                  <a:pt x="8371" y="14326"/>
                </a:cubicBezTo>
                <a:cubicBezTo>
                  <a:pt x="8377" y="14594"/>
                  <a:pt x="8496" y="15867"/>
                  <a:pt x="8085" y="15867"/>
                </a:cubicBezTo>
                <a:cubicBezTo>
                  <a:pt x="8056" y="15867"/>
                  <a:pt x="8026" y="15861"/>
                  <a:pt x="7992" y="15848"/>
                </a:cubicBezTo>
                <a:cubicBezTo>
                  <a:pt x="7721" y="15740"/>
                  <a:pt x="7606" y="15111"/>
                  <a:pt x="7570" y="14870"/>
                </a:cubicBezTo>
                <a:cubicBezTo>
                  <a:pt x="7534" y="14633"/>
                  <a:pt x="7521" y="14398"/>
                  <a:pt x="7498" y="14162"/>
                </a:cubicBezTo>
                <a:cubicBezTo>
                  <a:pt x="7464" y="13684"/>
                  <a:pt x="7435" y="13212"/>
                  <a:pt x="7413" y="12734"/>
                </a:cubicBezTo>
                <a:cubicBezTo>
                  <a:pt x="7378" y="11692"/>
                  <a:pt x="7336" y="10606"/>
                  <a:pt x="7442" y="9570"/>
                </a:cubicBezTo>
                <a:close/>
                <a:moveTo>
                  <a:pt x="9418" y="0"/>
                </a:moveTo>
                <a:cubicBezTo>
                  <a:pt x="9388" y="0"/>
                  <a:pt x="9357" y="17"/>
                  <a:pt x="9341" y="45"/>
                </a:cubicBezTo>
                <a:cubicBezTo>
                  <a:pt x="8835" y="938"/>
                  <a:pt x="8513" y="1937"/>
                  <a:pt x="8355" y="2951"/>
                </a:cubicBezTo>
                <a:cubicBezTo>
                  <a:pt x="8285" y="3407"/>
                  <a:pt x="8249" y="3872"/>
                  <a:pt x="8256" y="4336"/>
                </a:cubicBezTo>
                <a:cubicBezTo>
                  <a:pt x="8256" y="4622"/>
                  <a:pt x="8278" y="4907"/>
                  <a:pt x="8263" y="5193"/>
                </a:cubicBezTo>
                <a:cubicBezTo>
                  <a:pt x="8263" y="5279"/>
                  <a:pt x="8249" y="5322"/>
                  <a:pt x="8249" y="5365"/>
                </a:cubicBezTo>
                <a:lnTo>
                  <a:pt x="8235" y="5365"/>
                </a:lnTo>
                <a:lnTo>
                  <a:pt x="8235" y="5329"/>
                </a:lnTo>
                <a:cubicBezTo>
                  <a:pt x="7999" y="4357"/>
                  <a:pt x="7593" y="3387"/>
                  <a:pt x="7164" y="2487"/>
                </a:cubicBezTo>
                <a:cubicBezTo>
                  <a:pt x="6955" y="2054"/>
                  <a:pt x="6584" y="985"/>
                  <a:pt x="5983" y="985"/>
                </a:cubicBezTo>
                <a:cubicBezTo>
                  <a:pt x="5967" y="985"/>
                  <a:pt x="5951" y="986"/>
                  <a:pt x="5935" y="987"/>
                </a:cubicBezTo>
                <a:cubicBezTo>
                  <a:pt x="5899" y="994"/>
                  <a:pt x="5863" y="1015"/>
                  <a:pt x="5856" y="1051"/>
                </a:cubicBezTo>
                <a:cubicBezTo>
                  <a:pt x="5735" y="1765"/>
                  <a:pt x="6021" y="2530"/>
                  <a:pt x="6264" y="3186"/>
                </a:cubicBezTo>
                <a:cubicBezTo>
                  <a:pt x="6571" y="4007"/>
                  <a:pt x="6950" y="4821"/>
                  <a:pt x="7378" y="5586"/>
                </a:cubicBezTo>
                <a:cubicBezTo>
                  <a:pt x="7320" y="5615"/>
                  <a:pt x="7264" y="5651"/>
                  <a:pt x="7214" y="5678"/>
                </a:cubicBezTo>
                <a:cubicBezTo>
                  <a:pt x="6449" y="4521"/>
                  <a:pt x="5656" y="3371"/>
                  <a:pt x="4857" y="2237"/>
                </a:cubicBezTo>
                <a:cubicBezTo>
                  <a:pt x="4528" y="1772"/>
                  <a:pt x="4179" y="1315"/>
                  <a:pt x="3743" y="938"/>
                </a:cubicBezTo>
                <a:cubicBezTo>
                  <a:pt x="3604" y="816"/>
                  <a:pt x="3262" y="478"/>
                  <a:pt x="3000" y="478"/>
                </a:cubicBezTo>
                <a:cubicBezTo>
                  <a:pt x="2951" y="478"/>
                  <a:pt x="2905" y="489"/>
                  <a:pt x="2864" y="516"/>
                </a:cubicBezTo>
                <a:cubicBezTo>
                  <a:pt x="2043" y="1066"/>
                  <a:pt x="5056" y="4264"/>
                  <a:pt x="6335" y="5579"/>
                </a:cubicBezTo>
                <a:cubicBezTo>
                  <a:pt x="5699" y="5150"/>
                  <a:pt x="4979" y="4778"/>
                  <a:pt x="4285" y="4544"/>
                </a:cubicBezTo>
                <a:cubicBezTo>
                  <a:pt x="3865" y="4400"/>
                  <a:pt x="3421" y="4300"/>
                  <a:pt x="2972" y="4264"/>
                </a:cubicBezTo>
                <a:cubicBezTo>
                  <a:pt x="2819" y="4249"/>
                  <a:pt x="2582" y="4204"/>
                  <a:pt x="2365" y="4204"/>
                </a:cubicBezTo>
                <a:cubicBezTo>
                  <a:pt x="2195" y="4204"/>
                  <a:pt x="2038" y="4231"/>
                  <a:pt x="1944" y="4322"/>
                </a:cubicBezTo>
                <a:cubicBezTo>
                  <a:pt x="1928" y="4336"/>
                  <a:pt x="1921" y="4372"/>
                  <a:pt x="1928" y="4393"/>
                </a:cubicBezTo>
                <a:cubicBezTo>
                  <a:pt x="2165" y="5035"/>
                  <a:pt x="3085" y="5464"/>
                  <a:pt x="3678" y="5694"/>
                </a:cubicBezTo>
                <a:cubicBezTo>
                  <a:pt x="4578" y="6043"/>
                  <a:pt x="5543" y="6172"/>
                  <a:pt x="6443" y="6521"/>
                </a:cubicBezTo>
                <a:lnTo>
                  <a:pt x="6449" y="6521"/>
                </a:lnTo>
                <a:cubicBezTo>
                  <a:pt x="6436" y="6542"/>
                  <a:pt x="6427" y="6557"/>
                  <a:pt x="6420" y="6578"/>
                </a:cubicBezTo>
                <a:cubicBezTo>
                  <a:pt x="5772" y="6429"/>
                  <a:pt x="5043" y="6353"/>
                  <a:pt x="4325" y="6353"/>
                </a:cubicBezTo>
                <a:cubicBezTo>
                  <a:pt x="3768" y="6353"/>
                  <a:pt x="3217" y="6399"/>
                  <a:pt x="2715" y="6492"/>
                </a:cubicBezTo>
                <a:cubicBezTo>
                  <a:pt x="2014" y="6628"/>
                  <a:pt x="1457" y="7006"/>
                  <a:pt x="801" y="7264"/>
                </a:cubicBezTo>
                <a:cubicBezTo>
                  <a:pt x="543" y="7365"/>
                  <a:pt x="187" y="7507"/>
                  <a:pt x="79" y="7800"/>
                </a:cubicBezTo>
                <a:cubicBezTo>
                  <a:pt x="0" y="8021"/>
                  <a:pt x="122" y="8213"/>
                  <a:pt x="336" y="8285"/>
                </a:cubicBezTo>
                <a:cubicBezTo>
                  <a:pt x="398" y="8305"/>
                  <a:pt x="465" y="8313"/>
                  <a:pt x="533" y="8313"/>
                </a:cubicBezTo>
                <a:cubicBezTo>
                  <a:pt x="732" y="8313"/>
                  <a:pt x="948" y="8249"/>
                  <a:pt x="1130" y="8249"/>
                </a:cubicBezTo>
                <a:cubicBezTo>
                  <a:pt x="1493" y="8242"/>
                  <a:pt x="1851" y="8249"/>
                  <a:pt x="2208" y="8199"/>
                </a:cubicBezTo>
                <a:cubicBezTo>
                  <a:pt x="3460" y="8020"/>
                  <a:pt x="4651" y="7535"/>
                  <a:pt x="5919" y="7535"/>
                </a:cubicBezTo>
                <a:cubicBezTo>
                  <a:pt x="6010" y="7535"/>
                  <a:pt x="6101" y="7538"/>
                  <a:pt x="6192" y="7543"/>
                </a:cubicBezTo>
                <a:lnTo>
                  <a:pt x="6192" y="7635"/>
                </a:lnTo>
                <a:cubicBezTo>
                  <a:pt x="4986" y="7827"/>
                  <a:pt x="3822" y="8120"/>
                  <a:pt x="2693" y="8614"/>
                </a:cubicBezTo>
                <a:cubicBezTo>
                  <a:pt x="2172" y="8842"/>
                  <a:pt x="1637" y="9092"/>
                  <a:pt x="1172" y="9421"/>
                </a:cubicBezTo>
                <a:cubicBezTo>
                  <a:pt x="915" y="9606"/>
                  <a:pt x="358" y="9999"/>
                  <a:pt x="401" y="10378"/>
                </a:cubicBezTo>
                <a:cubicBezTo>
                  <a:pt x="434" y="10616"/>
                  <a:pt x="663" y="10680"/>
                  <a:pt x="870" y="10680"/>
                </a:cubicBezTo>
                <a:cubicBezTo>
                  <a:pt x="893" y="10680"/>
                  <a:pt x="914" y="10679"/>
                  <a:pt x="936" y="10678"/>
                </a:cubicBezTo>
                <a:cubicBezTo>
                  <a:pt x="1486" y="10635"/>
                  <a:pt x="2086" y="10342"/>
                  <a:pt x="2614" y="10163"/>
                </a:cubicBezTo>
                <a:cubicBezTo>
                  <a:pt x="3922" y="9713"/>
                  <a:pt x="5236" y="9221"/>
                  <a:pt x="6492" y="8635"/>
                </a:cubicBezTo>
                <a:cubicBezTo>
                  <a:pt x="6499" y="8657"/>
                  <a:pt x="6513" y="8677"/>
                  <a:pt x="6521" y="8693"/>
                </a:cubicBezTo>
                <a:cubicBezTo>
                  <a:pt x="5356" y="9514"/>
                  <a:pt x="4192" y="10342"/>
                  <a:pt x="3051" y="11205"/>
                </a:cubicBezTo>
                <a:cubicBezTo>
                  <a:pt x="2600" y="11548"/>
                  <a:pt x="2151" y="11913"/>
                  <a:pt x="1793" y="12355"/>
                </a:cubicBezTo>
                <a:cubicBezTo>
                  <a:pt x="1637" y="12549"/>
                  <a:pt x="1215" y="12991"/>
                  <a:pt x="1394" y="13255"/>
                </a:cubicBezTo>
                <a:cubicBezTo>
                  <a:pt x="1455" y="13345"/>
                  <a:pt x="1549" y="13386"/>
                  <a:pt x="1669" y="13386"/>
                </a:cubicBezTo>
                <a:cubicBezTo>
                  <a:pt x="2709" y="13386"/>
                  <a:pt x="5704" y="10288"/>
                  <a:pt x="6614" y="9327"/>
                </a:cubicBezTo>
                <a:lnTo>
                  <a:pt x="6614" y="9327"/>
                </a:lnTo>
                <a:cubicBezTo>
                  <a:pt x="6060" y="10599"/>
                  <a:pt x="3972" y="15506"/>
                  <a:pt x="5477" y="15506"/>
                </a:cubicBezTo>
                <a:cubicBezTo>
                  <a:pt x="5485" y="15506"/>
                  <a:pt x="5492" y="15506"/>
                  <a:pt x="5500" y="15506"/>
                </a:cubicBezTo>
                <a:cubicBezTo>
                  <a:pt x="5879" y="15497"/>
                  <a:pt x="6064" y="15098"/>
                  <a:pt x="6150" y="14784"/>
                </a:cubicBezTo>
                <a:cubicBezTo>
                  <a:pt x="6335" y="14155"/>
                  <a:pt x="6357" y="13483"/>
                  <a:pt x="6492" y="12841"/>
                </a:cubicBezTo>
                <a:cubicBezTo>
                  <a:pt x="6707" y="11792"/>
                  <a:pt x="7178" y="10813"/>
                  <a:pt x="7234" y="9749"/>
                </a:cubicBezTo>
                <a:lnTo>
                  <a:pt x="7234" y="9749"/>
                </a:lnTo>
                <a:cubicBezTo>
                  <a:pt x="7257" y="10984"/>
                  <a:pt x="7185" y="12213"/>
                  <a:pt x="7264" y="13449"/>
                </a:cubicBezTo>
                <a:cubicBezTo>
                  <a:pt x="7300" y="14040"/>
                  <a:pt x="7300" y="14662"/>
                  <a:pt x="7456" y="15233"/>
                </a:cubicBezTo>
                <a:cubicBezTo>
                  <a:pt x="7526" y="15484"/>
                  <a:pt x="7779" y="16150"/>
                  <a:pt x="8137" y="16150"/>
                </a:cubicBezTo>
                <a:cubicBezTo>
                  <a:pt x="8146" y="16150"/>
                  <a:pt x="8154" y="16149"/>
                  <a:pt x="8163" y="16148"/>
                </a:cubicBezTo>
                <a:cubicBezTo>
                  <a:pt x="8842" y="16076"/>
                  <a:pt x="8549" y="14112"/>
                  <a:pt x="8535" y="13756"/>
                </a:cubicBezTo>
                <a:cubicBezTo>
                  <a:pt x="8484" y="12441"/>
                  <a:pt x="8420" y="11049"/>
                  <a:pt x="8091" y="9771"/>
                </a:cubicBezTo>
                <a:lnTo>
                  <a:pt x="8091" y="9771"/>
                </a:lnTo>
                <a:cubicBezTo>
                  <a:pt x="8114" y="9778"/>
                  <a:pt x="8127" y="9778"/>
                  <a:pt x="8141" y="9778"/>
                </a:cubicBezTo>
                <a:cubicBezTo>
                  <a:pt x="8177" y="9785"/>
                  <a:pt x="8206" y="9792"/>
                  <a:pt x="8235" y="9798"/>
                </a:cubicBezTo>
                <a:cubicBezTo>
                  <a:pt x="8549" y="11163"/>
                  <a:pt x="9034" y="12484"/>
                  <a:pt x="9663" y="13740"/>
                </a:cubicBezTo>
                <a:cubicBezTo>
                  <a:pt x="9941" y="14290"/>
                  <a:pt x="10220" y="14926"/>
                  <a:pt x="10678" y="15355"/>
                </a:cubicBezTo>
                <a:cubicBezTo>
                  <a:pt x="10841" y="15512"/>
                  <a:pt x="11171" y="15981"/>
                  <a:pt x="11477" y="15981"/>
                </a:cubicBezTo>
                <a:cubicBezTo>
                  <a:pt x="11530" y="15981"/>
                  <a:pt x="11583" y="15967"/>
                  <a:pt x="11634" y="15934"/>
                </a:cubicBezTo>
                <a:cubicBezTo>
                  <a:pt x="11855" y="15790"/>
                  <a:pt x="11805" y="15427"/>
                  <a:pt x="11756" y="15206"/>
                </a:cubicBezTo>
                <a:cubicBezTo>
                  <a:pt x="11612" y="14584"/>
                  <a:pt x="11235" y="13948"/>
                  <a:pt x="10969" y="13370"/>
                </a:cubicBezTo>
                <a:cubicBezTo>
                  <a:pt x="10385" y="12085"/>
                  <a:pt x="9706" y="10878"/>
                  <a:pt x="8941" y="9692"/>
                </a:cubicBezTo>
                <a:cubicBezTo>
                  <a:pt x="9049" y="9636"/>
                  <a:pt x="9156" y="9564"/>
                  <a:pt x="9248" y="9485"/>
                </a:cubicBezTo>
                <a:cubicBezTo>
                  <a:pt x="10098" y="10606"/>
                  <a:pt x="10948" y="11720"/>
                  <a:pt x="11835" y="12813"/>
                </a:cubicBezTo>
                <a:cubicBezTo>
                  <a:pt x="12191" y="13255"/>
                  <a:pt x="12570" y="13691"/>
                  <a:pt x="13019" y="14033"/>
                </a:cubicBezTo>
                <a:cubicBezTo>
                  <a:pt x="13183" y="14157"/>
                  <a:pt x="13513" y="14455"/>
                  <a:pt x="13773" y="14455"/>
                </a:cubicBezTo>
                <a:cubicBezTo>
                  <a:pt x="13831" y="14455"/>
                  <a:pt x="13886" y="14440"/>
                  <a:pt x="13934" y="14405"/>
                </a:cubicBezTo>
                <a:cubicBezTo>
                  <a:pt x="14854" y="13740"/>
                  <a:pt x="10319" y="9749"/>
                  <a:pt x="9634" y="9135"/>
                </a:cubicBezTo>
                <a:cubicBezTo>
                  <a:pt x="9792" y="8971"/>
                  <a:pt x="9927" y="8785"/>
                  <a:pt x="10035" y="8592"/>
                </a:cubicBezTo>
                <a:cubicBezTo>
                  <a:pt x="11098" y="9428"/>
                  <a:pt x="12134" y="10328"/>
                  <a:pt x="13269" y="11070"/>
                </a:cubicBezTo>
                <a:cubicBezTo>
                  <a:pt x="13720" y="11370"/>
                  <a:pt x="14205" y="11627"/>
                  <a:pt x="14733" y="11769"/>
                </a:cubicBezTo>
                <a:cubicBezTo>
                  <a:pt x="14863" y="11801"/>
                  <a:pt x="15130" y="11882"/>
                  <a:pt x="15356" y="11882"/>
                </a:cubicBezTo>
                <a:cubicBezTo>
                  <a:pt x="15500" y="11882"/>
                  <a:pt x="15627" y="11849"/>
                  <a:pt x="15691" y="11749"/>
                </a:cubicBezTo>
                <a:cubicBezTo>
                  <a:pt x="15854" y="11492"/>
                  <a:pt x="15434" y="11099"/>
                  <a:pt x="15297" y="10942"/>
                </a:cubicBezTo>
                <a:cubicBezTo>
                  <a:pt x="14854" y="10434"/>
                  <a:pt x="14340" y="10006"/>
                  <a:pt x="13783" y="9627"/>
                </a:cubicBezTo>
                <a:cubicBezTo>
                  <a:pt x="12712" y="8914"/>
                  <a:pt x="11492" y="8414"/>
                  <a:pt x="10283" y="7965"/>
                </a:cubicBezTo>
                <a:cubicBezTo>
                  <a:pt x="10319" y="7836"/>
                  <a:pt x="10335" y="7699"/>
                  <a:pt x="10342" y="7563"/>
                </a:cubicBezTo>
                <a:lnTo>
                  <a:pt x="10349" y="7563"/>
                </a:lnTo>
                <a:cubicBezTo>
                  <a:pt x="11905" y="7821"/>
                  <a:pt x="13463" y="8222"/>
                  <a:pt x="15033" y="8350"/>
                </a:cubicBezTo>
                <a:cubicBezTo>
                  <a:pt x="15411" y="8384"/>
                  <a:pt x="15797" y="8342"/>
                  <a:pt x="16169" y="8436"/>
                </a:cubicBezTo>
                <a:cubicBezTo>
                  <a:pt x="16385" y="8488"/>
                  <a:pt x="16596" y="8588"/>
                  <a:pt x="16823" y="8588"/>
                </a:cubicBezTo>
                <a:cubicBezTo>
                  <a:pt x="16873" y="8588"/>
                  <a:pt x="16924" y="8583"/>
                  <a:pt x="16976" y="8571"/>
                </a:cubicBezTo>
                <a:cubicBezTo>
                  <a:pt x="17240" y="8506"/>
                  <a:pt x="17475" y="8278"/>
                  <a:pt x="17411" y="7985"/>
                </a:cubicBezTo>
                <a:cubicBezTo>
                  <a:pt x="17333" y="7635"/>
                  <a:pt x="16890" y="7500"/>
                  <a:pt x="16597" y="7407"/>
                </a:cubicBezTo>
                <a:cubicBezTo>
                  <a:pt x="15982" y="7200"/>
                  <a:pt x="15382" y="6993"/>
                  <a:pt x="14740" y="6893"/>
                </a:cubicBezTo>
                <a:cubicBezTo>
                  <a:pt x="14134" y="6795"/>
                  <a:pt x="13517" y="6754"/>
                  <a:pt x="12897" y="6754"/>
                </a:cubicBezTo>
                <a:cubicBezTo>
                  <a:pt x="12026" y="6754"/>
                  <a:pt x="11150" y="6836"/>
                  <a:pt x="10299" y="6957"/>
                </a:cubicBezTo>
                <a:cubicBezTo>
                  <a:pt x="10292" y="6943"/>
                  <a:pt x="10292" y="6936"/>
                  <a:pt x="10292" y="6928"/>
                </a:cubicBezTo>
                <a:cubicBezTo>
                  <a:pt x="11413" y="6578"/>
                  <a:pt x="12527" y="6179"/>
                  <a:pt x="13648" y="5807"/>
                </a:cubicBezTo>
                <a:cubicBezTo>
                  <a:pt x="13919" y="5714"/>
                  <a:pt x="15375" y="5229"/>
                  <a:pt x="14890" y="4715"/>
                </a:cubicBezTo>
                <a:cubicBezTo>
                  <a:pt x="14813" y="4635"/>
                  <a:pt x="14654" y="4611"/>
                  <a:pt x="14486" y="4611"/>
                </a:cubicBezTo>
                <a:cubicBezTo>
                  <a:pt x="14295" y="4611"/>
                  <a:pt x="14093" y="4642"/>
                  <a:pt x="13991" y="4657"/>
                </a:cubicBezTo>
                <a:cubicBezTo>
                  <a:pt x="13562" y="4722"/>
                  <a:pt x="13147" y="4880"/>
                  <a:pt x="12741" y="5029"/>
                </a:cubicBezTo>
                <a:cubicBezTo>
                  <a:pt x="11799" y="5394"/>
                  <a:pt x="10834" y="5736"/>
                  <a:pt x="9920" y="6185"/>
                </a:cubicBezTo>
                <a:cubicBezTo>
                  <a:pt x="9913" y="6172"/>
                  <a:pt x="9906" y="6165"/>
                  <a:pt x="9898" y="6156"/>
                </a:cubicBezTo>
                <a:cubicBezTo>
                  <a:pt x="11149" y="5394"/>
                  <a:pt x="12419" y="4643"/>
                  <a:pt x="13626" y="3822"/>
                </a:cubicBezTo>
                <a:cubicBezTo>
                  <a:pt x="14162" y="3457"/>
                  <a:pt x="14676" y="3037"/>
                  <a:pt x="15125" y="2573"/>
                </a:cubicBezTo>
                <a:cubicBezTo>
                  <a:pt x="15276" y="2415"/>
                  <a:pt x="15639" y="2108"/>
                  <a:pt x="15497" y="1851"/>
                </a:cubicBezTo>
                <a:cubicBezTo>
                  <a:pt x="15438" y="1747"/>
                  <a:pt x="15346" y="1708"/>
                  <a:pt x="15240" y="1708"/>
                </a:cubicBezTo>
                <a:cubicBezTo>
                  <a:pt x="14975" y="1708"/>
                  <a:pt x="14622" y="1951"/>
                  <a:pt x="14469" y="2022"/>
                </a:cubicBezTo>
                <a:cubicBezTo>
                  <a:pt x="13848" y="2300"/>
                  <a:pt x="13283" y="2629"/>
                  <a:pt x="12748" y="3058"/>
                </a:cubicBezTo>
                <a:cubicBezTo>
                  <a:pt x="11848" y="3772"/>
                  <a:pt x="10962" y="4514"/>
                  <a:pt x="10098" y="5279"/>
                </a:cubicBezTo>
                <a:cubicBezTo>
                  <a:pt x="11027" y="3971"/>
                  <a:pt x="12863" y="1251"/>
                  <a:pt x="12241" y="980"/>
                </a:cubicBezTo>
                <a:cubicBezTo>
                  <a:pt x="12211" y="967"/>
                  <a:pt x="12180" y="961"/>
                  <a:pt x="12150" y="961"/>
                </a:cubicBezTo>
                <a:cubicBezTo>
                  <a:pt x="11950" y="961"/>
                  <a:pt x="11751" y="1218"/>
                  <a:pt x="11634" y="1330"/>
                </a:cubicBezTo>
                <a:cubicBezTo>
                  <a:pt x="11235" y="1736"/>
                  <a:pt x="10856" y="2151"/>
                  <a:pt x="10527" y="2622"/>
                </a:cubicBezTo>
                <a:cubicBezTo>
                  <a:pt x="9920" y="3500"/>
                  <a:pt x="9413" y="4537"/>
                  <a:pt x="9228" y="5599"/>
                </a:cubicBezTo>
                <a:cubicBezTo>
                  <a:pt x="9192" y="5579"/>
                  <a:pt x="9163" y="5565"/>
                  <a:pt x="9127" y="5550"/>
                </a:cubicBezTo>
                <a:cubicBezTo>
                  <a:pt x="9505" y="4643"/>
                  <a:pt x="9692" y="3658"/>
                  <a:pt x="9778" y="2679"/>
                </a:cubicBezTo>
                <a:cubicBezTo>
                  <a:pt x="9841" y="1822"/>
                  <a:pt x="9941" y="800"/>
                  <a:pt x="9478" y="38"/>
                </a:cubicBezTo>
                <a:cubicBezTo>
                  <a:pt x="9465" y="12"/>
                  <a:pt x="9442" y="0"/>
                  <a:pt x="94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14"/>
          <p:cNvSpPr/>
          <p:nvPr/>
        </p:nvSpPr>
        <p:spPr>
          <a:xfrm>
            <a:off x="8204215" y="4075362"/>
            <a:ext cx="1349353" cy="1429775"/>
          </a:xfrm>
          <a:custGeom>
            <a:avLst/>
            <a:gdLst/>
            <a:ahLst/>
            <a:cxnLst/>
            <a:rect l="l" t="t" r="r" b="b"/>
            <a:pathLst>
              <a:path w="34849" h="36926" extrusionOk="0">
                <a:moveTo>
                  <a:pt x="19056" y="1"/>
                </a:moveTo>
                <a:cubicBezTo>
                  <a:pt x="18263" y="1"/>
                  <a:pt x="17470" y="101"/>
                  <a:pt x="16682" y="233"/>
                </a:cubicBezTo>
                <a:cubicBezTo>
                  <a:pt x="15804" y="377"/>
                  <a:pt x="14954" y="619"/>
                  <a:pt x="14111" y="905"/>
                </a:cubicBezTo>
                <a:cubicBezTo>
                  <a:pt x="13026" y="1268"/>
                  <a:pt x="11991" y="1733"/>
                  <a:pt x="11005" y="2319"/>
                </a:cubicBezTo>
                <a:cubicBezTo>
                  <a:pt x="9840" y="3005"/>
                  <a:pt x="8741" y="3776"/>
                  <a:pt x="7663" y="4590"/>
                </a:cubicBezTo>
                <a:cubicBezTo>
                  <a:pt x="6191" y="5704"/>
                  <a:pt x="4770" y="6875"/>
                  <a:pt x="3514" y="8239"/>
                </a:cubicBezTo>
                <a:cubicBezTo>
                  <a:pt x="2736" y="9082"/>
                  <a:pt x="2021" y="9982"/>
                  <a:pt x="1464" y="10995"/>
                </a:cubicBezTo>
                <a:cubicBezTo>
                  <a:pt x="1022" y="11795"/>
                  <a:pt x="679" y="12645"/>
                  <a:pt x="449" y="13538"/>
                </a:cubicBezTo>
                <a:cubicBezTo>
                  <a:pt x="172" y="14603"/>
                  <a:pt x="79" y="15701"/>
                  <a:pt x="36" y="16795"/>
                </a:cubicBezTo>
                <a:cubicBezTo>
                  <a:pt x="0" y="17751"/>
                  <a:pt x="43" y="18707"/>
                  <a:pt x="143" y="19658"/>
                </a:cubicBezTo>
                <a:cubicBezTo>
                  <a:pt x="258" y="20707"/>
                  <a:pt x="429" y="21743"/>
                  <a:pt x="650" y="22771"/>
                </a:cubicBezTo>
                <a:cubicBezTo>
                  <a:pt x="1128" y="24963"/>
                  <a:pt x="1999" y="26977"/>
                  <a:pt x="3293" y="28812"/>
                </a:cubicBezTo>
                <a:cubicBezTo>
                  <a:pt x="4278" y="30213"/>
                  <a:pt x="5406" y="31491"/>
                  <a:pt x="6678" y="32648"/>
                </a:cubicBezTo>
                <a:cubicBezTo>
                  <a:pt x="7835" y="33690"/>
                  <a:pt x="9091" y="34590"/>
                  <a:pt x="10469" y="35318"/>
                </a:cubicBezTo>
                <a:cubicBezTo>
                  <a:pt x="12011" y="36132"/>
                  <a:pt x="13646" y="36633"/>
                  <a:pt x="15383" y="36797"/>
                </a:cubicBezTo>
                <a:cubicBezTo>
                  <a:pt x="15933" y="36847"/>
                  <a:pt x="16481" y="36874"/>
                  <a:pt x="17031" y="36904"/>
                </a:cubicBezTo>
                <a:cubicBezTo>
                  <a:pt x="17406" y="36918"/>
                  <a:pt x="17781" y="36926"/>
                  <a:pt x="18156" y="36926"/>
                </a:cubicBezTo>
                <a:cubicBezTo>
                  <a:pt x="18710" y="36926"/>
                  <a:pt x="19263" y="36909"/>
                  <a:pt x="19816" y="36874"/>
                </a:cubicBezTo>
                <a:cubicBezTo>
                  <a:pt x="20416" y="36832"/>
                  <a:pt x="21016" y="36775"/>
                  <a:pt x="21616" y="36719"/>
                </a:cubicBezTo>
                <a:cubicBezTo>
                  <a:pt x="22673" y="36617"/>
                  <a:pt x="23709" y="36419"/>
                  <a:pt x="24723" y="36090"/>
                </a:cubicBezTo>
                <a:cubicBezTo>
                  <a:pt x="25745" y="35760"/>
                  <a:pt x="26694" y="35289"/>
                  <a:pt x="27551" y="34640"/>
                </a:cubicBezTo>
                <a:cubicBezTo>
                  <a:pt x="28444" y="33969"/>
                  <a:pt x="29207" y="33169"/>
                  <a:pt x="29928" y="32326"/>
                </a:cubicBezTo>
                <a:cubicBezTo>
                  <a:pt x="31035" y="31034"/>
                  <a:pt x="32014" y="29649"/>
                  <a:pt x="32914" y="28199"/>
                </a:cubicBezTo>
                <a:cubicBezTo>
                  <a:pt x="33428" y="27371"/>
                  <a:pt x="33863" y="26505"/>
                  <a:pt x="34177" y="25585"/>
                </a:cubicBezTo>
                <a:cubicBezTo>
                  <a:pt x="34614" y="24293"/>
                  <a:pt x="34792" y="22958"/>
                  <a:pt x="34828" y="21600"/>
                </a:cubicBezTo>
                <a:cubicBezTo>
                  <a:pt x="34849" y="20651"/>
                  <a:pt x="34820" y="19701"/>
                  <a:pt x="34792" y="18750"/>
                </a:cubicBezTo>
                <a:cubicBezTo>
                  <a:pt x="34763" y="17951"/>
                  <a:pt x="34720" y="17144"/>
                  <a:pt x="34671" y="16344"/>
                </a:cubicBezTo>
                <a:cubicBezTo>
                  <a:pt x="34621" y="15609"/>
                  <a:pt x="34578" y="14873"/>
                  <a:pt x="34499" y="14138"/>
                </a:cubicBezTo>
                <a:cubicBezTo>
                  <a:pt x="34407" y="13259"/>
                  <a:pt x="34213" y="12402"/>
                  <a:pt x="33942" y="11560"/>
                </a:cubicBezTo>
                <a:cubicBezTo>
                  <a:pt x="33534" y="10309"/>
                  <a:pt x="32914" y="9152"/>
                  <a:pt x="32215" y="8038"/>
                </a:cubicBezTo>
                <a:cubicBezTo>
                  <a:pt x="31642" y="7132"/>
                  <a:pt x="30972" y="6304"/>
                  <a:pt x="30165" y="5596"/>
                </a:cubicBezTo>
                <a:cubicBezTo>
                  <a:pt x="29628" y="5133"/>
                  <a:pt x="29078" y="4676"/>
                  <a:pt x="28514" y="4247"/>
                </a:cubicBezTo>
                <a:cubicBezTo>
                  <a:pt x="27407" y="3397"/>
                  <a:pt x="26223" y="2662"/>
                  <a:pt x="24958" y="2062"/>
                </a:cubicBezTo>
                <a:cubicBezTo>
                  <a:pt x="23971" y="1586"/>
                  <a:pt x="22952" y="1345"/>
                  <a:pt x="21901" y="1345"/>
                </a:cubicBezTo>
                <a:cubicBezTo>
                  <a:pt x="21455" y="1345"/>
                  <a:pt x="21003" y="1388"/>
                  <a:pt x="20545" y="1476"/>
                </a:cubicBezTo>
                <a:cubicBezTo>
                  <a:pt x="19816" y="1620"/>
                  <a:pt x="19088" y="1791"/>
                  <a:pt x="18366" y="1969"/>
                </a:cubicBezTo>
                <a:cubicBezTo>
                  <a:pt x="17374" y="2220"/>
                  <a:pt x="16382" y="2468"/>
                  <a:pt x="15396" y="2748"/>
                </a:cubicBezTo>
                <a:cubicBezTo>
                  <a:pt x="13811" y="3205"/>
                  <a:pt x="12419" y="4026"/>
                  <a:pt x="11184" y="5118"/>
                </a:cubicBezTo>
                <a:cubicBezTo>
                  <a:pt x="9991" y="6168"/>
                  <a:pt x="8940" y="7346"/>
                  <a:pt x="8020" y="8638"/>
                </a:cubicBezTo>
                <a:cubicBezTo>
                  <a:pt x="7519" y="9339"/>
                  <a:pt x="7098" y="10088"/>
                  <a:pt x="6791" y="10895"/>
                </a:cubicBezTo>
                <a:cubicBezTo>
                  <a:pt x="6520" y="11588"/>
                  <a:pt x="6306" y="12302"/>
                  <a:pt x="6128" y="13024"/>
                </a:cubicBezTo>
                <a:cubicBezTo>
                  <a:pt x="5848" y="14145"/>
                  <a:pt x="5641" y="15280"/>
                  <a:pt x="5656" y="16445"/>
                </a:cubicBezTo>
                <a:cubicBezTo>
                  <a:pt x="5663" y="16765"/>
                  <a:pt x="5649" y="17088"/>
                  <a:pt x="5677" y="17408"/>
                </a:cubicBezTo>
                <a:cubicBezTo>
                  <a:pt x="5706" y="17758"/>
                  <a:pt x="5769" y="18107"/>
                  <a:pt x="5812" y="18459"/>
                </a:cubicBezTo>
                <a:cubicBezTo>
                  <a:pt x="5963" y="19658"/>
                  <a:pt x="6112" y="20858"/>
                  <a:pt x="6263" y="22049"/>
                </a:cubicBezTo>
                <a:cubicBezTo>
                  <a:pt x="6405" y="23129"/>
                  <a:pt x="6678" y="24164"/>
                  <a:pt x="7084" y="25170"/>
                </a:cubicBezTo>
                <a:cubicBezTo>
                  <a:pt x="7578" y="26385"/>
                  <a:pt x="8248" y="27506"/>
                  <a:pt x="8998" y="28578"/>
                </a:cubicBezTo>
                <a:cubicBezTo>
                  <a:pt x="9512" y="29320"/>
                  <a:pt x="10140" y="29949"/>
                  <a:pt x="10904" y="30447"/>
                </a:cubicBezTo>
                <a:cubicBezTo>
                  <a:pt x="11398" y="30770"/>
                  <a:pt x="11896" y="31099"/>
                  <a:pt x="12390" y="31426"/>
                </a:cubicBezTo>
                <a:cubicBezTo>
                  <a:pt x="13053" y="31861"/>
                  <a:pt x="13712" y="32312"/>
                  <a:pt x="14375" y="32741"/>
                </a:cubicBezTo>
                <a:cubicBezTo>
                  <a:pt x="14911" y="33077"/>
                  <a:pt x="15489" y="33327"/>
                  <a:pt x="16111" y="33455"/>
                </a:cubicBezTo>
                <a:cubicBezTo>
                  <a:pt x="16567" y="33555"/>
                  <a:pt x="17024" y="33584"/>
                  <a:pt x="17489" y="33604"/>
                </a:cubicBezTo>
                <a:cubicBezTo>
                  <a:pt x="17599" y="33609"/>
                  <a:pt x="17709" y="33612"/>
                  <a:pt x="17819" y="33612"/>
                </a:cubicBezTo>
                <a:cubicBezTo>
                  <a:pt x="18383" y="33612"/>
                  <a:pt x="18937" y="33547"/>
                  <a:pt x="19480" y="33404"/>
                </a:cubicBezTo>
                <a:cubicBezTo>
                  <a:pt x="20603" y="33112"/>
                  <a:pt x="21681" y="32718"/>
                  <a:pt x="22745" y="32256"/>
                </a:cubicBezTo>
                <a:cubicBezTo>
                  <a:pt x="24015" y="31699"/>
                  <a:pt x="25116" y="30912"/>
                  <a:pt x="25979" y="29813"/>
                </a:cubicBezTo>
                <a:cubicBezTo>
                  <a:pt x="26437" y="29220"/>
                  <a:pt x="26843" y="28598"/>
                  <a:pt x="27222" y="27955"/>
                </a:cubicBezTo>
                <a:cubicBezTo>
                  <a:pt x="27758" y="27035"/>
                  <a:pt x="28300" y="26120"/>
                  <a:pt x="28821" y="25186"/>
                </a:cubicBezTo>
                <a:cubicBezTo>
                  <a:pt x="29351" y="24235"/>
                  <a:pt x="29693" y="23206"/>
                  <a:pt x="30007" y="22164"/>
                </a:cubicBezTo>
                <a:cubicBezTo>
                  <a:pt x="30400" y="20879"/>
                  <a:pt x="30643" y="19564"/>
                  <a:pt x="30706" y="18229"/>
                </a:cubicBezTo>
                <a:cubicBezTo>
                  <a:pt x="30736" y="17694"/>
                  <a:pt x="30722" y="17158"/>
                  <a:pt x="30672" y="16630"/>
                </a:cubicBezTo>
                <a:cubicBezTo>
                  <a:pt x="30578" y="15579"/>
                  <a:pt x="30393" y="14551"/>
                  <a:pt x="30129" y="13531"/>
                </a:cubicBezTo>
                <a:cubicBezTo>
                  <a:pt x="29928" y="12788"/>
                  <a:pt x="29678" y="12066"/>
                  <a:pt x="29328" y="11380"/>
                </a:cubicBezTo>
                <a:cubicBezTo>
                  <a:pt x="28458" y="9667"/>
                  <a:pt x="27236" y="8225"/>
                  <a:pt x="25815" y="6940"/>
                </a:cubicBezTo>
                <a:cubicBezTo>
                  <a:pt x="24915" y="6126"/>
                  <a:pt x="23873" y="5526"/>
                  <a:pt x="22788" y="4989"/>
                </a:cubicBezTo>
                <a:cubicBezTo>
                  <a:pt x="21895" y="4554"/>
                  <a:pt x="20960" y="4268"/>
                  <a:pt x="19967" y="4204"/>
                </a:cubicBezTo>
                <a:cubicBezTo>
                  <a:pt x="19741" y="4188"/>
                  <a:pt x="19515" y="4179"/>
                  <a:pt x="19290" y="4179"/>
                </a:cubicBezTo>
                <a:cubicBezTo>
                  <a:pt x="18615" y="4179"/>
                  <a:pt x="17948" y="4260"/>
                  <a:pt x="17288" y="4468"/>
                </a:cubicBezTo>
                <a:cubicBezTo>
                  <a:pt x="16510" y="4712"/>
                  <a:pt x="15775" y="5048"/>
                  <a:pt x="15060" y="5447"/>
                </a:cubicBezTo>
                <a:cubicBezTo>
                  <a:pt x="14118" y="5982"/>
                  <a:pt x="13247" y="6618"/>
                  <a:pt x="12512" y="7418"/>
                </a:cubicBezTo>
                <a:cubicBezTo>
                  <a:pt x="11533" y="8467"/>
                  <a:pt x="10776" y="9667"/>
                  <a:pt x="10169" y="10961"/>
                </a:cubicBezTo>
                <a:cubicBezTo>
                  <a:pt x="9855" y="11617"/>
                  <a:pt x="9662" y="12316"/>
                  <a:pt x="9555" y="13031"/>
                </a:cubicBezTo>
                <a:cubicBezTo>
                  <a:pt x="9447" y="13746"/>
                  <a:pt x="9463" y="14465"/>
                  <a:pt x="9454" y="15180"/>
                </a:cubicBezTo>
                <a:cubicBezTo>
                  <a:pt x="9447" y="15681"/>
                  <a:pt x="9483" y="16172"/>
                  <a:pt x="9506" y="16673"/>
                </a:cubicBezTo>
                <a:cubicBezTo>
                  <a:pt x="9526" y="17122"/>
                  <a:pt x="9562" y="17573"/>
                  <a:pt x="9583" y="18022"/>
                </a:cubicBezTo>
                <a:cubicBezTo>
                  <a:pt x="9634" y="18851"/>
                  <a:pt x="9734" y="19679"/>
                  <a:pt x="9876" y="20500"/>
                </a:cubicBezTo>
                <a:cubicBezTo>
                  <a:pt x="10105" y="21835"/>
                  <a:pt x="10577" y="23078"/>
                  <a:pt x="11290" y="24228"/>
                </a:cubicBezTo>
                <a:cubicBezTo>
                  <a:pt x="11862" y="25150"/>
                  <a:pt x="12512" y="26007"/>
                  <a:pt x="13204" y="26841"/>
                </a:cubicBezTo>
                <a:cubicBezTo>
                  <a:pt x="13953" y="27757"/>
                  <a:pt x="14882" y="28463"/>
                  <a:pt x="15960" y="28956"/>
                </a:cubicBezTo>
                <a:cubicBezTo>
                  <a:pt x="16797" y="29341"/>
                  <a:pt x="17652" y="29530"/>
                  <a:pt x="18521" y="29530"/>
                </a:cubicBezTo>
                <a:cubicBezTo>
                  <a:pt x="19070" y="29530"/>
                  <a:pt x="19623" y="29455"/>
                  <a:pt x="20181" y="29306"/>
                </a:cubicBezTo>
                <a:cubicBezTo>
                  <a:pt x="21580" y="28927"/>
                  <a:pt x="22881" y="28320"/>
                  <a:pt x="24094" y="27520"/>
                </a:cubicBezTo>
                <a:cubicBezTo>
                  <a:pt x="24631" y="27164"/>
                  <a:pt x="25109" y="26749"/>
                  <a:pt x="25522" y="26264"/>
                </a:cubicBezTo>
                <a:cubicBezTo>
                  <a:pt x="26243" y="25450"/>
                  <a:pt x="26737" y="24500"/>
                  <a:pt x="27073" y="23472"/>
                </a:cubicBezTo>
                <a:cubicBezTo>
                  <a:pt x="27565" y="21979"/>
                  <a:pt x="27980" y="20464"/>
                  <a:pt x="28365" y="18944"/>
                </a:cubicBezTo>
                <a:cubicBezTo>
                  <a:pt x="28643" y="17873"/>
                  <a:pt x="28758" y="16788"/>
                  <a:pt x="28679" y="15681"/>
                </a:cubicBezTo>
                <a:cubicBezTo>
                  <a:pt x="28622" y="14937"/>
                  <a:pt x="28435" y="14224"/>
                  <a:pt x="28221" y="13523"/>
                </a:cubicBezTo>
                <a:cubicBezTo>
                  <a:pt x="27765" y="12023"/>
                  <a:pt x="27064" y="10661"/>
                  <a:pt x="26015" y="9488"/>
                </a:cubicBezTo>
                <a:cubicBezTo>
                  <a:pt x="25165" y="8532"/>
                  <a:pt x="24130" y="7853"/>
                  <a:pt x="22894" y="7497"/>
                </a:cubicBezTo>
                <a:cubicBezTo>
                  <a:pt x="22186" y="7287"/>
                  <a:pt x="21468" y="7187"/>
                  <a:pt x="20747" y="7187"/>
                </a:cubicBezTo>
                <a:cubicBezTo>
                  <a:pt x="20140" y="7187"/>
                  <a:pt x="19531" y="7258"/>
                  <a:pt x="18923" y="7396"/>
                </a:cubicBezTo>
                <a:cubicBezTo>
                  <a:pt x="17917" y="7625"/>
                  <a:pt x="16975" y="8011"/>
                  <a:pt x="16096" y="8561"/>
                </a:cubicBezTo>
                <a:cubicBezTo>
                  <a:pt x="15317" y="9060"/>
                  <a:pt x="14632" y="9660"/>
                  <a:pt x="14011" y="10338"/>
                </a:cubicBezTo>
                <a:cubicBezTo>
                  <a:pt x="13340" y="11067"/>
                  <a:pt x="12733" y="11838"/>
                  <a:pt x="12291" y="12724"/>
                </a:cubicBezTo>
                <a:cubicBezTo>
                  <a:pt x="11847" y="13602"/>
                  <a:pt x="11576" y="14524"/>
                  <a:pt x="11526" y="15509"/>
                </a:cubicBezTo>
                <a:cubicBezTo>
                  <a:pt x="11483" y="16316"/>
                  <a:pt x="11540" y="17115"/>
                  <a:pt x="11675" y="17915"/>
                </a:cubicBezTo>
                <a:cubicBezTo>
                  <a:pt x="11948" y="19537"/>
                  <a:pt x="12462" y="21072"/>
                  <a:pt x="13211" y="22536"/>
                </a:cubicBezTo>
                <a:cubicBezTo>
                  <a:pt x="13797" y="23671"/>
                  <a:pt x="14632" y="24550"/>
                  <a:pt x="15739" y="25177"/>
                </a:cubicBezTo>
                <a:cubicBezTo>
                  <a:pt x="16474" y="25596"/>
                  <a:pt x="17245" y="25803"/>
                  <a:pt x="18049" y="25803"/>
                </a:cubicBezTo>
                <a:cubicBezTo>
                  <a:pt x="18330" y="25803"/>
                  <a:pt x="18614" y="25778"/>
                  <a:pt x="18903" y="25727"/>
                </a:cubicBezTo>
                <a:cubicBezTo>
                  <a:pt x="19816" y="25571"/>
                  <a:pt x="20603" y="25143"/>
                  <a:pt x="21289" y="24528"/>
                </a:cubicBezTo>
                <a:cubicBezTo>
                  <a:pt x="22380" y="23542"/>
                  <a:pt x="23208" y="22365"/>
                  <a:pt x="23787" y="21014"/>
                </a:cubicBezTo>
                <a:cubicBezTo>
                  <a:pt x="24173" y="20121"/>
                  <a:pt x="24552" y="19221"/>
                  <a:pt x="24937" y="18322"/>
                </a:cubicBezTo>
                <a:cubicBezTo>
                  <a:pt x="25123" y="17886"/>
                  <a:pt x="25280" y="17444"/>
                  <a:pt x="25380" y="16980"/>
                </a:cubicBezTo>
                <a:cubicBezTo>
                  <a:pt x="25530" y="16251"/>
                  <a:pt x="25573" y="15523"/>
                  <a:pt x="25373" y="14794"/>
                </a:cubicBezTo>
                <a:cubicBezTo>
                  <a:pt x="25165" y="14052"/>
                  <a:pt x="24879" y="13331"/>
                  <a:pt x="24536" y="12638"/>
                </a:cubicBezTo>
                <a:cubicBezTo>
                  <a:pt x="24288" y="12138"/>
                  <a:pt x="23937" y="11709"/>
                  <a:pt x="23481" y="11374"/>
                </a:cubicBezTo>
                <a:cubicBezTo>
                  <a:pt x="23224" y="11188"/>
                  <a:pt x="22951" y="11010"/>
                  <a:pt x="22673" y="10846"/>
                </a:cubicBezTo>
                <a:cubicBezTo>
                  <a:pt x="21948" y="10413"/>
                  <a:pt x="21162" y="10237"/>
                  <a:pt x="20346" y="10237"/>
                </a:cubicBezTo>
                <a:cubicBezTo>
                  <a:pt x="20150" y="10237"/>
                  <a:pt x="19952" y="10247"/>
                  <a:pt x="19753" y="10266"/>
                </a:cubicBezTo>
                <a:cubicBezTo>
                  <a:pt x="19117" y="10325"/>
                  <a:pt x="18553" y="10582"/>
                  <a:pt x="18039" y="10952"/>
                </a:cubicBezTo>
                <a:cubicBezTo>
                  <a:pt x="17252" y="11509"/>
                  <a:pt x="16675" y="12253"/>
                  <a:pt x="16246" y="13103"/>
                </a:cubicBezTo>
                <a:cubicBezTo>
                  <a:pt x="15753" y="14052"/>
                  <a:pt x="15439" y="15074"/>
                  <a:pt x="15175" y="16102"/>
                </a:cubicBezTo>
                <a:cubicBezTo>
                  <a:pt x="14954" y="16993"/>
                  <a:pt x="14796" y="17893"/>
                  <a:pt x="14810" y="18815"/>
                </a:cubicBezTo>
                <a:cubicBezTo>
                  <a:pt x="14810" y="18944"/>
                  <a:pt x="14832" y="19072"/>
                  <a:pt x="14839" y="19201"/>
                </a:cubicBezTo>
                <a:cubicBezTo>
                  <a:pt x="14868" y="19929"/>
                  <a:pt x="15017" y="20635"/>
                  <a:pt x="15297" y="21307"/>
                </a:cubicBezTo>
                <a:cubicBezTo>
                  <a:pt x="15453" y="21686"/>
                  <a:pt x="15667" y="22029"/>
                  <a:pt x="16003" y="22272"/>
                </a:cubicBezTo>
                <a:cubicBezTo>
                  <a:pt x="16387" y="22553"/>
                  <a:pt x="16801" y="22713"/>
                  <a:pt x="17243" y="22713"/>
                </a:cubicBezTo>
                <a:cubicBezTo>
                  <a:pt x="17418" y="22713"/>
                  <a:pt x="17598" y="22688"/>
                  <a:pt x="17782" y="22636"/>
                </a:cubicBezTo>
                <a:cubicBezTo>
                  <a:pt x="18281" y="22493"/>
                  <a:pt x="18718" y="22229"/>
                  <a:pt x="19110" y="21887"/>
                </a:cubicBezTo>
                <a:cubicBezTo>
                  <a:pt x="19952" y="21143"/>
                  <a:pt x="20637" y="20272"/>
                  <a:pt x="21230" y="19323"/>
                </a:cubicBezTo>
                <a:cubicBezTo>
                  <a:pt x="21381" y="19079"/>
                  <a:pt x="21494" y="18829"/>
                  <a:pt x="21559" y="18551"/>
                </a:cubicBezTo>
                <a:cubicBezTo>
                  <a:pt x="21717" y="17915"/>
                  <a:pt x="21688" y="17273"/>
                  <a:pt x="21537" y="16644"/>
                </a:cubicBezTo>
                <a:cubicBezTo>
                  <a:pt x="21409" y="16066"/>
                  <a:pt x="21223" y="15502"/>
                  <a:pt x="21059" y="14930"/>
                </a:cubicBezTo>
                <a:cubicBezTo>
                  <a:pt x="20996" y="14709"/>
                  <a:pt x="20917" y="14488"/>
                  <a:pt x="20838" y="14273"/>
                </a:cubicBezTo>
                <a:cubicBezTo>
                  <a:pt x="20752" y="14030"/>
                  <a:pt x="20574" y="13881"/>
                  <a:pt x="20331" y="13802"/>
                </a:cubicBezTo>
                <a:cubicBezTo>
                  <a:pt x="20129" y="13737"/>
                  <a:pt x="19924" y="13708"/>
                  <a:pt x="19714" y="13708"/>
                </a:cubicBezTo>
                <a:cubicBezTo>
                  <a:pt x="19649" y="13708"/>
                  <a:pt x="19583" y="13711"/>
                  <a:pt x="19516" y="13716"/>
                </a:cubicBezTo>
                <a:cubicBezTo>
                  <a:pt x="18831" y="13788"/>
                  <a:pt x="18217" y="14066"/>
                  <a:pt x="17653" y="14452"/>
                </a:cubicBezTo>
                <a:cubicBezTo>
                  <a:pt x="17417" y="14616"/>
                  <a:pt x="17268" y="14837"/>
                  <a:pt x="17182" y="15108"/>
                </a:cubicBezTo>
                <a:cubicBezTo>
                  <a:pt x="17132" y="15280"/>
                  <a:pt x="17090" y="15451"/>
                  <a:pt x="17060" y="15622"/>
                </a:cubicBezTo>
                <a:cubicBezTo>
                  <a:pt x="16975" y="16066"/>
                  <a:pt x="16975" y="16508"/>
                  <a:pt x="16988" y="16951"/>
                </a:cubicBezTo>
                <a:cubicBezTo>
                  <a:pt x="16995" y="17151"/>
                  <a:pt x="17018" y="17365"/>
                  <a:pt x="17074" y="17559"/>
                </a:cubicBezTo>
                <a:cubicBezTo>
                  <a:pt x="17160" y="17859"/>
                  <a:pt x="17203" y="18173"/>
                  <a:pt x="17232" y="18479"/>
                </a:cubicBezTo>
                <a:cubicBezTo>
                  <a:pt x="17246" y="18608"/>
                  <a:pt x="17275" y="18736"/>
                  <a:pt x="17304" y="18865"/>
                </a:cubicBezTo>
                <a:cubicBezTo>
                  <a:pt x="17331" y="19000"/>
                  <a:pt x="17424" y="19072"/>
                  <a:pt x="17561" y="19086"/>
                </a:cubicBezTo>
                <a:cubicBezTo>
                  <a:pt x="17655" y="19100"/>
                  <a:pt x="17747" y="19107"/>
                  <a:pt x="17838" y="19107"/>
                </a:cubicBezTo>
                <a:cubicBezTo>
                  <a:pt x="18231" y="19107"/>
                  <a:pt x="18593" y="18977"/>
                  <a:pt x="18889" y="18694"/>
                </a:cubicBezTo>
                <a:cubicBezTo>
                  <a:pt x="19424" y="18193"/>
                  <a:pt x="19503" y="17544"/>
                  <a:pt x="19388" y="16858"/>
                </a:cubicBezTo>
                <a:cubicBezTo>
                  <a:pt x="19309" y="16394"/>
                  <a:pt x="19189" y="15944"/>
                  <a:pt x="19067" y="15487"/>
                </a:cubicBezTo>
                <a:cubicBezTo>
                  <a:pt x="19045" y="15387"/>
                  <a:pt x="19018" y="15266"/>
                  <a:pt x="18910" y="15216"/>
                </a:cubicBezTo>
                <a:cubicBezTo>
                  <a:pt x="18876" y="15201"/>
                  <a:pt x="18837" y="15194"/>
                  <a:pt x="18797" y="15194"/>
                </a:cubicBezTo>
                <a:cubicBezTo>
                  <a:pt x="18664" y="15194"/>
                  <a:pt x="18511" y="15267"/>
                  <a:pt x="18445" y="15365"/>
                </a:cubicBezTo>
                <a:cubicBezTo>
                  <a:pt x="18296" y="15595"/>
                  <a:pt x="18138" y="15816"/>
                  <a:pt x="17989" y="16037"/>
                </a:cubicBezTo>
                <a:cubicBezTo>
                  <a:pt x="17960" y="16080"/>
                  <a:pt x="17938" y="16130"/>
                  <a:pt x="17895" y="16208"/>
                </a:cubicBezTo>
                <a:cubicBezTo>
                  <a:pt x="17996" y="16166"/>
                  <a:pt x="18060" y="16136"/>
                  <a:pt x="18118" y="16116"/>
                </a:cubicBezTo>
                <a:cubicBezTo>
                  <a:pt x="18172" y="16091"/>
                  <a:pt x="18225" y="16081"/>
                  <a:pt x="18279" y="16081"/>
                </a:cubicBezTo>
                <a:cubicBezTo>
                  <a:pt x="18367" y="16081"/>
                  <a:pt x="18454" y="16109"/>
                  <a:pt x="18538" y="16145"/>
                </a:cubicBezTo>
                <a:cubicBezTo>
                  <a:pt x="18646" y="16188"/>
                  <a:pt x="18632" y="16301"/>
                  <a:pt x="18653" y="16387"/>
                </a:cubicBezTo>
                <a:cubicBezTo>
                  <a:pt x="18745" y="16693"/>
                  <a:pt x="18810" y="17016"/>
                  <a:pt x="18923" y="17316"/>
                </a:cubicBezTo>
                <a:cubicBezTo>
                  <a:pt x="19018" y="17559"/>
                  <a:pt x="18953" y="17758"/>
                  <a:pt x="18817" y="17945"/>
                </a:cubicBezTo>
                <a:cubicBezTo>
                  <a:pt x="18725" y="18065"/>
                  <a:pt x="18623" y="18179"/>
                  <a:pt x="18510" y="18279"/>
                </a:cubicBezTo>
                <a:cubicBezTo>
                  <a:pt x="18347" y="18417"/>
                  <a:pt x="18169" y="18461"/>
                  <a:pt x="17981" y="18461"/>
                </a:cubicBezTo>
                <a:cubicBezTo>
                  <a:pt x="17856" y="18461"/>
                  <a:pt x="17727" y="18441"/>
                  <a:pt x="17595" y="18416"/>
                </a:cubicBezTo>
                <a:cubicBezTo>
                  <a:pt x="17581" y="18294"/>
                  <a:pt x="17575" y="18193"/>
                  <a:pt x="17561" y="18094"/>
                </a:cubicBezTo>
                <a:cubicBezTo>
                  <a:pt x="17532" y="17859"/>
                  <a:pt x="17532" y="17616"/>
                  <a:pt x="17467" y="17388"/>
                </a:cubicBezTo>
                <a:cubicBezTo>
                  <a:pt x="17338" y="16908"/>
                  <a:pt x="17331" y="16430"/>
                  <a:pt x="17354" y="15944"/>
                </a:cubicBezTo>
                <a:cubicBezTo>
                  <a:pt x="17367" y="15645"/>
                  <a:pt x="17439" y="15374"/>
                  <a:pt x="17703" y="15194"/>
                </a:cubicBezTo>
                <a:cubicBezTo>
                  <a:pt x="18260" y="14817"/>
                  <a:pt x="18853" y="14537"/>
                  <a:pt x="19539" y="14501"/>
                </a:cubicBezTo>
                <a:cubicBezTo>
                  <a:pt x="19573" y="14500"/>
                  <a:pt x="19607" y="14500"/>
                  <a:pt x="19639" y="14500"/>
                </a:cubicBezTo>
                <a:cubicBezTo>
                  <a:pt x="20157" y="14500"/>
                  <a:pt x="20364" y="14662"/>
                  <a:pt x="20538" y="15187"/>
                </a:cubicBezTo>
                <a:cubicBezTo>
                  <a:pt x="20723" y="15759"/>
                  <a:pt x="20894" y="16337"/>
                  <a:pt x="20989" y="16930"/>
                </a:cubicBezTo>
                <a:cubicBezTo>
                  <a:pt x="21002" y="17059"/>
                  <a:pt x="21002" y="17194"/>
                  <a:pt x="20973" y="17316"/>
                </a:cubicBezTo>
                <a:cubicBezTo>
                  <a:pt x="20881" y="17837"/>
                  <a:pt x="20660" y="18301"/>
                  <a:pt x="20373" y="18743"/>
                </a:cubicBezTo>
                <a:cubicBezTo>
                  <a:pt x="19967" y="19372"/>
                  <a:pt x="19510" y="19972"/>
                  <a:pt x="19018" y="20543"/>
                </a:cubicBezTo>
                <a:cubicBezTo>
                  <a:pt x="18659" y="20951"/>
                  <a:pt x="18267" y="21314"/>
                  <a:pt x="17789" y="21587"/>
                </a:cubicBezTo>
                <a:cubicBezTo>
                  <a:pt x="17582" y="21701"/>
                  <a:pt x="17374" y="21750"/>
                  <a:pt x="17160" y="21750"/>
                </a:cubicBezTo>
                <a:cubicBezTo>
                  <a:pt x="17040" y="21750"/>
                  <a:pt x="16919" y="21735"/>
                  <a:pt x="16796" y="21707"/>
                </a:cubicBezTo>
                <a:cubicBezTo>
                  <a:pt x="16233" y="21578"/>
                  <a:pt x="15854" y="21215"/>
                  <a:pt x="15633" y="20701"/>
                </a:cubicBezTo>
                <a:cubicBezTo>
                  <a:pt x="15403" y="20180"/>
                  <a:pt x="15275" y="19622"/>
                  <a:pt x="15254" y="19050"/>
                </a:cubicBezTo>
                <a:cubicBezTo>
                  <a:pt x="15239" y="18815"/>
                  <a:pt x="15239" y="18579"/>
                  <a:pt x="15254" y="18337"/>
                </a:cubicBezTo>
                <a:cubicBezTo>
                  <a:pt x="15261" y="18087"/>
                  <a:pt x="15275" y="17837"/>
                  <a:pt x="15317" y="17586"/>
                </a:cubicBezTo>
                <a:cubicBezTo>
                  <a:pt x="15475" y="16565"/>
                  <a:pt x="15753" y="15573"/>
                  <a:pt x="16118" y="14609"/>
                </a:cubicBezTo>
                <a:cubicBezTo>
                  <a:pt x="16467" y="13694"/>
                  <a:pt x="16946" y="12873"/>
                  <a:pt x="17653" y="12188"/>
                </a:cubicBezTo>
                <a:cubicBezTo>
                  <a:pt x="18348" y="11505"/>
                  <a:pt x="19143" y="11155"/>
                  <a:pt x="20055" y="11155"/>
                </a:cubicBezTo>
                <a:cubicBezTo>
                  <a:pt x="20278" y="11155"/>
                  <a:pt x="20508" y="11176"/>
                  <a:pt x="20745" y="11218"/>
                </a:cubicBezTo>
                <a:cubicBezTo>
                  <a:pt x="21553" y="11360"/>
                  <a:pt x="22281" y="11696"/>
                  <a:pt x="22944" y="12160"/>
                </a:cubicBezTo>
                <a:cubicBezTo>
                  <a:pt x="23438" y="12503"/>
                  <a:pt x="23823" y="12938"/>
                  <a:pt x="24116" y="13459"/>
                </a:cubicBezTo>
                <a:cubicBezTo>
                  <a:pt x="24480" y="14116"/>
                  <a:pt x="24730" y="14817"/>
                  <a:pt x="24922" y="15530"/>
                </a:cubicBezTo>
                <a:cubicBezTo>
                  <a:pt x="24980" y="15717"/>
                  <a:pt x="25001" y="15909"/>
                  <a:pt x="25008" y="16102"/>
                </a:cubicBezTo>
                <a:cubicBezTo>
                  <a:pt x="25037" y="16608"/>
                  <a:pt x="24879" y="17079"/>
                  <a:pt x="24680" y="17544"/>
                </a:cubicBezTo>
                <a:cubicBezTo>
                  <a:pt x="24331" y="18358"/>
                  <a:pt x="23979" y="19172"/>
                  <a:pt x="23630" y="19986"/>
                </a:cubicBezTo>
                <a:cubicBezTo>
                  <a:pt x="23380" y="20593"/>
                  <a:pt x="23131" y="21201"/>
                  <a:pt x="22766" y="21749"/>
                </a:cubicBezTo>
                <a:cubicBezTo>
                  <a:pt x="22231" y="22586"/>
                  <a:pt x="21609" y="23350"/>
                  <a:pt x="20809" y="23943"/>
                </a:cubicBezTo>
                <a:cubicBezTo>
                  <a:pt x="20123" y="24442"/>
                  <a:pt x="19374" y="24807"/>
                  <a:pt x="18495" y="24843"/>
                </a:cubicBezTo>
                <a:cubicBezTo>
                  <a:pt x="18420" y="24846"/>
                  <a:pt x="18346" y="24847"/>
                  <a:pt x="18271" y="24847"/>
                </a:cubicBezTo>
                <a:cubicBezTo>
                  <a:pt x="17545" y="24847"/>
                  <a:pt x="16844" y="24719"/>
                  <a:pt x="16203" y="24349"/>
                </a:cubicBezTo>
                <a:cubicBezTo>
                  <a:pt x="15161" y="23743"/>
                  <a:pt x="14318" y="22929"/>
                  <a:pt x="13775" y="21835"/>
                </a:cubicBezTo>
                <a:cubicBezTo>
                  <a:pt x="13190" y="20665"/>
                  <a:pt x="12769" y="19444"/>
                  <a:pt x="12462" y="18179"/>
                </a:cubicBezTo>
                <a:cubicBezTo>
                  <a:pt x="12248" y="17280"/>
                  <a:pt x="12083" y="16380"/>
                  <a:pt x="12169" y="15444"/>
                </a:cubicBezTo>
                <a:cubicBezTo>
                  <a:pt x="12219" y="14902"/>
                  <a:pt x="12325" y="14380"/>
                  <a:pt x="12561" y="13888"/>
                </a:cubicBezTo>
                <a:cubicBezTo>
                  <a:pt x="13376" y="12138"/>
                  <a:pt x="14568" y="10703"/>
                  <a:pt x="16132" y="9581"/>
                </a:cubicBezTo>
                <a:cubicBezTo>
                  <a:pt x="17424" y="8647"/>
                  <a:pt x="18867" y="8117"/>
                  <a:pt x="20481" y="8097"/>
                </a:cubicBezTo>
                <a:cubicBezTo>
                  <a:pt x="20522" y="8096"/>
                  <a:pt x="20562" y="8096"/>
                  <a:pt x="20602" y="8096"/>
                </a:cubicBezTo>
                <a:cubicBezTo>
                  <a:pt x="21905" y="8096"/>
                  <a:pt x="23107" y="8445"/>
                  <a:pt x="24223" y="9125"/>
                </a:cubicBezTo>
                <a:cubicBezTo>
                  <a:pt x="25116" y="9660"/>
                  <a:pt x="25815" y="10395"/>
                  <a:pt x="26408" y="11231"/>
                </a:cubicBezTo>
                <a:cubicBezTo>
                  <a:pt x="27073" y="12181"/>
                  <a:pt x="27565" y="13223"/>
                  <a:pt x="27894" y="14337"/>
                </a:cubicBezTo>
                <a:cubicBezTo>
                  <a:pt x="28086" y="14980"/>
                  <a:pt x="28250" y="15631"/>
                  <a:pt x="28293" y="16301"/>
                </a:cubicBezTo>
                <a:cubicBezTo>
                  <a:pt x="28336" y="17016"/>
                  <a:pt x="28300" y="17722"/>
                  <a:pt x="28115" y="18416"/>
                </a:cubicBezTo>
                <a:cubicBezTo>
                  <a:pt x="27815" y="19521"/>
                  <a:pt x="27493" y="20622"/>
                  <a:pt x="27179" y="21722"/>
                </a:cubicBezTo>
                <a:cubicBezTo>
                  <a:pt x="26936" y="22557"/>
                  <a:pt x="26629" y="23371"/>
                  <a:pt x="26243" y="24149"/>
                </a:cubicBezTo>
                <a:cubicBezTo>
                  <a:pt x="25772" y="25107"/>
                  <a:pt x="25145" y="25921"/>
                  <a:pt x="24252" y="26528"/>
                </a:cubicBezTo>
                <a:cubicBezTo>
                  <a:pt x="22973" y="27392"/>
                  <a:pt x="21580" y="28014"/>
                  <a:pt x="20089" y="28391"/>
                </a:cubicBezTo>
                <a:cubicBezTo>
                  <a:pt x="19599" y="28511"/>
                  <a:pt x="19109" y="28573"/>
                  <a:pt x="18619" y="28573"/>
                </a:cubicBezTo>
                <a:cubicBezTo>
                  <a:pt x="18295" y="28573"/>
                  <a:pt x="17971" y="28546"/>
                  <a:pt x="17647" y="28492"/>
                </a:cubicBezTo>
                <a:cubicBezTo>
                  <a:pt x="16132" y="28228"/>
                  <a:pt x="14882" y="27470"/>
                  <a:pt x="13847" y="26363"/>
                </a:cubicBezTo>
                <a:cubicBezTo>
                  <a:pt x="13112" y="25578"/>
                  <a:pt x="12483" y="24699"/>
                  <a:pt x="11862" y="23815"/>
                </a:cubicBezTo>
                <a:cubicBezTo>
                  <a:pt x="11254" y="22942"/>
                  <a:pt x="10834" y="21993"/>
                  <a:pt x="10568" y="20971"/>
                </a:cubicBezTo>
                <a:cubicBezTo>
                  <a:pt x="10268" y="19808"/>
                  <a:pt x="10140" y="18615"/>
                  <a:pt x="10054" y="17415"/>
                </a:cubicBezTo>
                <a:cubicBezTo>
                  <a:pt x="10011" y="16815"/>
                  <a:pt x="9977" y="16215"/>
                  <a:pt x="9968" y="15615"/>
                </a:cubicBezTo>
                <a:cubicBezTo>
                  <a:pt x="9955" y="14830"/>
                  <a:pt x="9919" y="14046"/>
                  <a:pt x="9998" y="13259"/>
                </a:cubicBezTo>
                <a:cubicBezTo>
                  <a:pt x="10047" y="12760"/>
                  <a:pt x="10176" y="12266"/>
                  <a:pt x="10354" y="11795"/>
                </a:cubicBezTo>
                <a:cubicBezTo>
                  <a:pt x="10568" y="11245"/>
                  <a:pt x="10848" y="10731"/>
                  <a:pt x="11154" y="10224"/>
                </a:cubicBezTo>
                <a:cubicBezTo>
                  <a:pt x="11718" y="9317"/>
                  <a:pt x="12340" y="8453"/>
                  <a:pt x="13132" y="7725"/>
                </a:cubicBezTo>
                <a:cubicBezTo>
                  <a:pt x="14118" y="6804"/>
                  <a:pt x="15232" y="6076"/>
                  <a:pt x="16474" y="5539"/>
                </a:cubicBezTo>
                <a:cubicBezTo>
                  <a:pt x="17304" y="5182"/>
                  <a:pt x="18155" y="5025"/>
                  <a:pt x="19024" y="5025"/>
                </a:cubicBezTo>
                <a:cubicBezTo>
                  <a:pt x="19404" y="5025"/>
                  <a:pt x="19788" y="5055"/>
                  <a:pt x="20175" y="5111"/>
                </a:cubicBezTo>
                <a:cubicBezTo>
                  <a:pt x="20996" y="5233"/>
                  <a:pt x="21774" y="5497"/>
                  <a:pt x="22523" y="5862"/>
                </a:cubicBezTo>
                <a:cubicBezTo>
                  <a:pt x="23745" y="6446"/>
                  <a:pt x="24872" y="7168"/>
                  <a:pt x="25851" y="8117"/>
                </a:cubicBezTo>
                <a:cubicBezTo>
                  <a:pt x="26859" y="9103"/>
                  <a:pt x="27750" y="10181"/>
                  <a:pt x="28507" y="11360"/>
                </a:cubicBezTo>
                <a:cubicBezTo>
                  <a:pt x="28992" y="12109"/>
                  <a:pt x="29351" y="12923"/>
                  <a:pt x="29585" y="13788"/>
                </a:cubicBezTo>
                <a:cubicBezTo>
                  <a:pt x="29815" y="14637"/>
                  <a:pt x="29978" y="15502"/>
                  <a:pt x="30107" y="16373"/>
                </a:cubicBezTo>
                <a:cubicBezTo>
                  <a:pt x="30165" y="16772"/>
                  <a:pt x="30235" y="17173"/>
                  <a:pt x="30257" y="17573"/>
                </a:cubicBezTo>
                <a:cubicBezTo>
                  <a:pt x="30271" y="17987"/>
                  <a:pt x="30257" y="18400"/>
                  <a:pt x="30228" y="18822"/>
                </a:cubicBezTo>
                <a:cubicBezTo>
                  <a:pt x="30165" y="19580"/>
                  <a:pt x="29978" y="20315"/>
                  <a:pt x="29779" y="21043"/>
                </a:cubicBezTo>
                <a:cubicBezTo>
                  <a:pt x="29457" y="22186"/>
                  <a:pt x="29100" y="23321"/>
                  <a:pt x="28543" y="24379"/>
                </a:cubicBezTo>
                <a:cubicBezTo>
                  <a:pt x="27822" y="25756"/>
                  <a:pt x="27022" y="27085"/>
                  <a:pt x="26158" y="28370"/>
                </a:cubicBezTo>
                <a:cubicBezTo>
                  <a:pt x="25287" y="29676"/>
                  <a:pt x="24108" y="30627"/>
                  <a:pt x="22687" y="31284"/>
                </a:cubicBezTo>
                <a:cubicBezTo>
                  <a:pt x="21717" y="31719"/>
                  <a:pt x="20723" y="32069"/>
                  <a:pt x="19703" y="32369"/>
                </a:cubicBezTo>
                <a:cubicBezTo>
                  <a:pt x="19162" y="32530"/>
                  <a:pt x="18613" y="32622"/>
                  <a:pt x="18049" y="32622"/>
                </a:cubicBezTo>
                <a:cubicBezTo>
                  <a:pt x="17989" y="32622"/>
                  <a:pt x="17928" y="32621"/>
                  <a:pt x="17868" y="32619"/>
                </a:cubicBezTo>
                <a:cubicBezTo>
                  <a:pt x="17674" y="32612"/>
                  <a:pt x="17482" y="32619"/>
                  <a:pt x="17288" y="32605"/>
                </a:cubicBezTo>
                <a:cubicBezTo>
                  <a:pt x="16560" y="32562"/>
                  <a:pt x="15854" y="32427"/>
                  <a:pt x="15196" y="32091"/>
                </a:cubicBezTo>
                <a:cubicBezTo>
                  <a:pt x="14853" y="31913"/>
                  <a:pt x="14519" y="31712"/>
                  <a:pt x="14190" y="31498"/>
                </a:cubicBezTo>
                <a:cubicBezTo>
                  <a:pt x="13148" y="30812"/>
                  <a:pt x="12104" y="30120"/>
                  <a:pt x="11069" y="29419"/>
                </a:cubicBezTo>
                <a:cubicBezTo>
                  <a:pt x="10433" y="28991"/>
                  <a:pt x="9898" y="28463"/>
                  <a:pt x="9447" y="27842"/>
                </a:cubicBezTo>
                <a:cubicBezTo>
                  <a:pt x="8870" y="27042"/>
                  <a:pt x="8369" y="26192"/>
                  <a:pt x="7920" y="25314"/>
                </a:cubicBezTo>
                <a:cubicBezTo>
                  <a:pt x="7440" y="24385"/>
                  <a:pt x="7106" y="23414"/>
                  <a:pt x="6913" y="22385"/>
                </a:cubicBezTo>
                <a:cubicBezTo>
                  <a:pt x="6734" y="21407"/>
                  <a:pt x="6642" y="20414"/>
                  <a:pt x="6520" y="19422"/>
                </a:cubicBezTo>
                <a:cubicBezTo>
                  <a:pt x="6441" y="18822"/>
                  <a:pt x="6369" y="18222"/>
                  <a:pt x="6284" y="17622"/>
                </a:cubicBezTo>
                <a:cubicBezTo>
                  <a:pt x="6191" y="16908"/>
                  <a:pt x="6148" y="16202"/>
                  <a:pt x="6220" y="15480"/>
                </a:cubicBezTo>
                <a:cubicBezTo>
                  <a:pt x="6313" y="14474"/>
                  <a:pt x="6534" y="13488"/>
                  <a:pt x="6806" y="12517"/>
                </a:cubicBezTo>
                <a:cubicBezTo>
                  <a:pt x="7226" y="11017"/>
                  <a:pt x="7927" y="9653"/>
                  <a:pt x="8890" y="8439"/>
                </a:cubicBezTo>
                <a:cubicBezTo>
                  <a:pt x="9634" y="7504"/>
                  <a:pt x="10448" y="6640"/>
                  <a:pt x="11348" y="5853"/>
                </a:cubicBezTo>
                <a:cubicBezTo>
                  <a:pt x="12404" y="4940"/>
                  <a:pt x="13576" y="4211"/>
                  <a:pt x="14896" y="3733"/>
                </a:cubicBezTo>
                <a:cubicBezTo>
                  <a:pt x="16217" y="3248"/>
                  <a:pt x="17568" y="2862"/>
                  <a:pt x="18939" y="2540"/>
                </a:cubicBezTo>
                <a:cubicBezTo>
                  <a:pt x="19710" y="2355"/>
                  <a:pt x="20488" y="2211"/>
                  <a:pt x="21289" y="2204"/>
                </a:cubicBezTo>
                <a:cubicBezTo>
                  <a:pt x="21767" y="2204"/>
                  <a:pt x="22245" y="2227"/>
                  <a:pt x="22716" y="2319"/>
                </a:cubicBezTo>
                <a:cubicBezTo>
                  <a:pt x="23637" y="2490"/>
                  <a:pt x="24494" y="2840"/>
                  <a:pt x="25308" y="3298"/>
                </a:cubicBezTo>
                <a:cubicBezTo>
                  <a:pt x="26559" y="3997"/>
                  <a:pt x="27736" y="4804"/>
                  <a:pt x="28837" y="5725"/>
                </a:cubicBezTo>
                <a:cubicBezTo>
                  <a:pt x="29472" y="6254"/>
                  <a:pt x="30093" y="6796"/>
                  <a:pt x="30650" y="7418"/>
                </a:cubicBezTo>
                <a:cubicBezTo>
                  <a:pt x="31229" y="8067"/>
                  <a:pt x="31707" y="8789"/>
                  <a:pt x="32156" y="9531"/>
                </a:cubicBezTo>
                <a:cubicBezTo>
                  <a:pt x="32914" y="10767"/>
                  <a:pt x="33449" y="12088"/>
                  <a:pt x="33771" y="13502"/>
                </a:cubicBezTo>
                <a:cubicBezTo>
                  <a:pt x="33963" y="14380"/>
                  <a:pt x="34048" y="15280"/>
                  <a:pt x="34120" y="16172"/>
                </a:cubicBezTo>
                <a:cubicBezTo>
                  <a:pt x="34170" y="16779"/>
                  <a:pt x="34220" y="17388"/>
                  <a:pt x="34249" y="17994"/>
                </a:cubicBezTo>
                <a:cubicBezTo>
                  <a:pt x="34285" y="18680"/>
                  <a:pt x="34306" y="19372"/>
                  <a:pt x="34328" y="20058"/>
                </a:cubicBezTo>
                <a:cubicBezTo>
                  <a:pt x="34335" y="20371"/>
                  <a:pt x="34299" y="20687"/>
                  <a:pt x="34299" y="21000"/>
                </a:cubicBezTo>
                <a:cubicBezTo>
                  <a:pt x="34299" y="21578"/>
                  <a:pt x="34285" y="22157"/>
                  <a:pt x="34220" y="22735"/>
                </a:cubicBezTo>
                <a:cubicBezTo>
                  <a:pt x="34134" y="23542"/>
                  <a:pt x="33949" y="24320"/>
                  <a:pt x="33656" y="25078"/>
                </a:cubicBezTo>
                <a:cubicBezTo>
                  <a:pt x="33371" y="25792"/>
                  <a:pt x="33006" y="26463"/>
                  <a:pt x="32607" y="27114"/>
                </a:cubicBezTo>
                <a:cubicBezTo>
                  <a:pt x="31536" y="28871"/>
                  <a:pt x="30364" y="30549"/>
                  <a:pt x="28979" y="32069"/>
                </a:cubicBezTo>
                <a:cubicBezTo>
                  <a:pt x="28444" y="32662"/>
                  <a:pt x="27858" y="33212"/>
                  <a:pt x="27208" y="33676"/>
                </a:cubicBezTo>
                <a:cubicBezTo>
                  <a:pt x="26173" y="34418"/>
                  <a:pt x="25023" y="34890"/>
                  <a:pt x="23787" y="35154"/>
                </a:cubicBezTo>
                <a:cubicBezTo>
                  <a:pt x="23016" y="35325"/>
                  <a:pt x="22238" y="35433"/>
                  <a:pt x="21460" y="35497"/>
                </a:cubicBezTo>
                <a:cubicBezTo>
                  <a:pt x="20603" y="35568"/>
                  <a:pt x="19753" y="35647"/>
                  <a:pt x="18903" y="35675"/>
                </a:cubicBezTo>
                <a:cubicBezTo>
                  <a:pt x="18571" y="35684"/>
                  <a:pt x="18238" y="35690"/>
                  <a:pt x="17906" y="35690"/>
                </a:cubicBezTo>
                <a:cubicBezTo>
                  <a:pt x="16979" y="35690"/>
                  <a:pt x="16052" y="35647"/>
                  <a:pt x="15132" y="35526"/>
                </a:cubicBezTo>
                <a:cubicBezTo>
                  <a:pt x="14382" y="35433"/>
                  <a:pt x="13633" y="35289"/>
                  <a:pt x="12911" y="35061"/>
                </a:cubicBezTo>
                <a:cubicBezTo>
                  <a:pt x="11441" y="34590"/>
                  <a:pt x="10097" y="33861"/>
                  <a:pt x="8841" y="32975"/>
                </a:cubicBezTo>
                <a:cubicBezTo>
                  <a:pt x="7012" y="31669"/>
                  <a:pt x="5463" y="30084"/>
                  <a:pt x="4114" y="28284"/>
                </a:cubicBezTo>
                <a:cubicBezTo>
                  <a:pt x="2770" y="26485"/>
                  <a:pt x="1850" y="24492"/>
                  <a:pt x="1329" y="22315"/>
                </a:cubicBezTo>
                <a:cubicBezTo>
                  <a:pt x="964" y="20800"/>
                  <a:pt x="743" y="19273"/>
                  <a:pt x="693" y="17722"/>
                </a:cubicBezTo>
                <a:cubicBezTo>
                  <a:pt x="664" y="16693"/>
                  <a:pt x="671" y="15674"/>
                  <a:pt x="815" y="14652"/>
                </a:cubicBezTo>
                <a:cubicBezTo>
                  <a:pt x="936" y="13802"/>
                  <a:pt x="1157" y="12974"/>
                  <a:pt x="1507" y="12181"/>
                </a:cubicBezTo>
                <a:cubicBezTo>
                  <a:pt x="1836" y="11416"/>
                  <a:pt x="2278" y="10717"/>
                  <a:pt x="2750" y="10038"/>
                </a:cubicBezTo>
                <a:cubicBezTo>
                  <a:pt x="3857" y="8460"/>
                  <a:pt x="5170" y="7082"/>
                  <a:pt x="6685" y="5882"/>
                </a:cubicBezTo>
                <a:cubicBezTo>
                  <a:pt x="7713" y="5068"/>
                  <a:pt x="8777" y="4283"/>
                  <a:pt x="9905" y="3598"/>
                </a:cubicBezTo>
                <a:cubicBezTo>
                  <a:pt x="11211" y="2797"/>
                  <a:pt x="12591" y="2168"/>
                  <a:pt x="14039" y="1670"/>
                </a:cubicBezTo>
                <a:cubicBezTo>
                  <a:pt x="14853" y="1390"/>
                  <a:pt x="15682" y="1183"/>
                  <a:pt x="16524" y="984"/>
                </a:cubicBezTo>
                <a:cubicBezTo>
                  <a:pt x="17396" y="777"/>
                  <a:pt x="18274" y="626"/>
                  <a:pt x="19167" y="540"/>
                </a:cubicBezTo>
                <a:cubicBezTo>
                  <a:pt x="19681" y="490"/>
                  <a:pt x="20202" y="463"/>
                  <a:pt x="20723" y="454"/>
                </a:cubicBezTo>
                <a:cubicBezTo>
                  <a:pt x="21602" y="454"/>
                  <a:pt x="22466" y="562"/>
                  <a:pt x="23323" y="770"/>
                </a:cubicBezTo>
                <a:cubicBezTo>
                  <a:pt x="23438" y="797"/>
                  <a:pt x="23559" y="826"/>
                  <a:pt x="23679" y="849"/>
                </a:cubicBezTo>
                <a:cubicBezTo>
                  <a:pt x="23697" y="852"/>
                  <a:pt x="23714" y="854"/>
                  <a:pt x="23729" y="854"/>
                </a:cubicBezTo>
                <a:cubicBezTo>
                  <a:pt x="23800" y="854"/>
                  <a:pt x="23842" y="814"/>
                  <a:pt x="23866" y="727"/>
                </a:cubicBezTo>
                <a:cubicBezTo>
                  <a:pt x="23530" y="562"/>
                  <a:pt x="22745" y="298"/>
                  <a:pt x="22360" y="240"/>
                </a:cubicBezTo>
                <a:cubicBezTo>
                  <a:pt x="21359" y="77"/>
                  <a:pt x="20360" y="34"/>
                  <a:pt x="19352" y="5"/>
                </a:cubicBezTo>
                <a:cubicBezTo>
                  <a:pt x="19253" y="2"/>
                  <a:pt x="19155" y="1"/>
                  <a:pt x="190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4" name="Google Shape;404;p14"/>
          <p:cNvGrpSpPr/>
          <p:nvPr/>
        </p:nvGrpSpPr>
        <p:grpSpPr>
          <a:xfrm flipH="1">
            <a:off x="8204237" y="-164823"/>
            <a:ext cx="1349322" cy="1178509"/>
            <a:chOff x="4174688" y="2867426"/>
            <a:chExt cx="675133" cy="589667"/>
          </a:xfrm>
        </p:grpSpPr>
        <p:sp>
          <p:nvSpPr>
            <p:cNvPr id="405" name="Google Shape;405;p14"/>
            <p:cNvSpPr/>
            <p:nvPr/>
          </p:nvSpPr>
          <p:spPr>
            <a:xfrm>
              <a:off x="4174688" y="2867426"/>
              <a:ext cx="379395" cy="589667"/>
            </a:xfrm>
            <a:custGeom>
              <a:avLst/>
              <a:gdLst/>
              <a:ahLst/>
              <a:cxnLst/>
              <a:rect l="l" t="t" r="r" b="b"/>
              <a:pathLst>
                <a:path w="19288" h="29978" extrusionOk="0">
                  <a:moveTo>
                    <a:pt x="17185" y="522"/>
                  </a:moveTo>
                  <a:lnTo>
                    <a:pt x="17185" y="522"/>
                  </a:lnTo>
                  <a:cubicBezTo>
                    <a:pt x="17270" y="1656"/>
                    <a:pt x="17200" y="2800"/>
                    <a:pt x="17022" y="3927"/>
                  </a:cubicBezTo>
                  <a:cubicBezTo>
                    <a:pt x="16650" y="6191"/>
                    <a:pt x="15849" y="8370"/>
                    <a:pt x="14871" y="10440"/>
                  </a:cubicBezTo>
                  <a:cubicBezTo>
                    <a:pt x="14194" y="11883"/>
                    <a:pt x="13436" y="13311"/>
                    <a:pt x="12487" y="14605"/>
                  </a:cubicBezTo>
                  <a:cubicBezTo>
                    <a:pt x="12593" y="14411"/>
                    <a:pt x="12694" y="14219"/>
                    <a:pt x="12794" y="14026"/>
                  </a:cubicBezTo>
                  <a:cubicBezTo>
                    <a:pt x="14129" y="11383"/>
                    <a:pt x="15150" y="8591"/>
                    <a:pt x="15951" y="5735"/>
                  </a:cubicBezTo>
                  <a:cubicBezTo>
                    <a:pt x="15951" y="5726"/>
                    <a:pt x="15943" y="5722"/>
                    <a:pt x="15936" y="5722"/>
                  </a:cubicBezTo>
                  <a:cubicBezTo>
                    <a:pt x="15932" y="5722"/>
                    <a:pt x="15928" y="5724"/>
                    <a:pt x="15928" y="5727"/>
                  </a:cubicBezTo>
                  <a:cubicBezTo>
                    <a:pt x="15693" y="6514"/>
                    <a:pt x="15428" y="7292"/>
                    <a:pt x="15150" y="8063"/>
                  </a:cubicBezTo>
                  <a:cubicBezTo>
                    <a:pt x="14657" y="9441"/>
                    <a:pt x="14100" y="10805"/>
                    <a:pt x="13493" y="12140"/>
                  </a:cubicBezTo>
                  <a:cubicBezTo>
                    <a:pt x="13200" y="12797"/>
                    <a:pt x="12879" y="13448"/>
                    <a:pt x="12557" y="14098"/>
                  </a:cubicBezTo>
                  <a:cubicBezTo>
                    <a:pt x="12394" y="14418"/>
                    <a:pt x="12230" y="14740"/>
                    <a:pt x="12036" y="15040"/>
                  </a:cubicBezTo>
                  <a:cubicBezTo>
                    <a:pt x="12000" y="15090"/>
                    <a:pt x="11966" y="15140"/>
                    <a:pt x="11937" y="15189"/>
                  </a:cubicBezTo>
                  <a:cubicBezTo>
                    <a:pt x="12171" y="14733"/>
                    <a:pt x="12379" y="14269"/>
                    <a:pt x="12557" y="13791"/>
                  </a:cubicBezTo>
                  <a:cubicBezTo>
                    <a:pt x="12965" y="12661"/>
                    <a:pt x="13236" y="11498"/>
                    <a:pt x="13529" y="10341"/>
                  </a:cubicBezTo>
                  <a:cubicBezTo>
                    <a:pt x="13829" y="9177"/>
                    <a:pt x="14178" y="8027"/>
                    <a:pt x="14579" y="6892"/>
                  </a:cubicBezTo>
                  <a:cubicBezTo>
                    <a:pt x="15342" y="4728"/>
                    <a:pt x="16278" y="2628"/>
                    <a:pt x="17185" y="522"/>
                  </a:cubicBezTo>
                  <a:close/>
                  <a:moveTo>
                    <a:pt x="6495" y="3129"/>
                  </a:moveTo>
                  <a:lnTo>
                    <a:pt x="6495" y="3129"/>
                  </a:lnTo>
                  <a:cubicBezTo>
                    <a:pt x="7609" y="3499"/>
                    <a:pt x="8523" y="4321"/>
                    <a:pt x="9301" y="5170"/>
                  </a:cubicBezTo>
                  <a:cubicBezTo>
                    <a:pt x="10058" y="5999"/>
                    <a:pt x="10730" y="6920"/>
                    <a:pt x="11116" y="7984"/>
                  </a:cubicBezTo>
                  <a:cubicBezTo>
                    <a:pt x="11486" y="8976"/>
                    <a:pt x="11623" y="10034"/>
                    <a:pt x="11666" y="11091"/>
                  </a:cubicBezTo>
                  <a:cubicBezTo>
                    <a:pt x="11729" y="12519"/>
                    <a:pt x="11644" y="14012"/>
                    <a:pt x="11159" y="15354"/>
                  </a:cubicBezTo>
                  <a:cubicBezTo>
                    <a:pt x="11165" y="15325"/>
                    <a:pt x="11165" y="15297"/>
                    <a:pt x="11172" y="15268"/>
                  </a:cubicBezTo>
                  <a:cubicBezTo>
                    <a:pt x="11237" y="14912"/>
                    <a:pt x="11265" y="14547"/>
                    <a:pt x="11272" y="14190"/>
                  </a:cubicBezTo>
                  <a:cubicBezTo>
                    <a:pt x="11287" y="12776"/>
                    <a:pt x="10922" y="11383"/>
                    <a:pt x="10500" y="10041"/>
                  </a:cubicBezTo>
                  <a:cubicBezTo>
                    <a:pt x="10080" y="8676"/>
                    <a:pt x="9551" y="7348"/>
                    <a:pt x="8766" y="6142"/>
                  </a:cubicBezTo>
                  <a:cubicBezTo>
                    <a:pt x="8764" y="6138"/>
                    <a:pt x="8761" y="6136"/>
                    <a:pt x="8757" y="6136"/>
                  </a:cubicBezTo>
                  <a:cubicBezTo>
                    <a:pt x="8749" y="6136"/>
                    <a:pt x="8739" y="6146"/>
                    <a:pt x="8744" y="6155"/>
                  </a:cubicBezTo>
                  <a:cubicBezTo>
                    <a:pt x="9165" y="6849"/>
                    <a:pt x="9501" y="7585"/>
                    <a:pt x="9801" y="8334"/>
                  </a:cubicBezTo>
                  <a:cubicBezTo>
                    <a:pt x="10302" y="9612"/>
                    <a:pt x="10715" y="10970"/>
                    <a:pt x="10929" y="12325"/>
                  </a:cubicBezTo>
                  <a:cubicBezTo>
                    <a:pt x="11037" y="12997"/>
                    <a:pt x="11087" y="13669"/>
                    <a:pt x="11044" y="14348"/>
                  </a:cubicBezTo>
                  <a:cubicBezTo>
                    <a:pt x="11023" y="14675"/>
                    <a:pt x="10980" y="15004"/>
                    <a:pt x="10915" y="15333"/>
                  </a:cubicBezTo>
                  <a:cubicBezTo>
                    <a:pt x="10908" y="15347"/>
                    <a:pt x="10908" y="15354"/>
                    <a:pt x="10901" y="15367"/>
                  </a:cubicBezTo>
                  <a:cubicBezTo>
                    <a:pt x="10895" y="15110"/>
                    <a:pt x="10859" y="14846"/>
                    <a:pt x="10809" y="14589"/>
                  </a:cubicBezTo>
                  <a:cubicBezTo>
                    <a:pt x="10615" y="13626"/>
                    <a:pt x="10209" y="12711"/>
                    <a:pt x="9858" y="11804"/>
                  </a:cubicBezTo>
                  <a:cubicBezTo>
                    <a:pt x="9472" y="10812"/>
                    <a:pt x="9095" y="9827"/>
                    <a:pt x="8716" y="8834"/>
                  </a:cubicBezTo>
                  <a:cubicBezTo>
                    <a:pt x="8331" y="7849"/>
                    <a:pt x="7952" y="6856"/>
                    <a:pt x="7573" y="5871"/>
                  </a:cubicBezTo>
                  <a:cubicBezTo>
                    <a:pt x="7217" y="4956"/>
                    <a:pt x="6874" y="4035"/>
                    <a:pt x="6495" y="3129"/>
                  </a:cubicBezTo>
                  <a:close/>
                  <a:moveTo>
                    <a:pt x="18749" y="9497"/>
                  </a:moveTo>
                  <a:lnTo>
                    <a:pt x="18749" y="9497"/>
                  </a:lnTo>
                  <a:cubicBezTo>
                    <a:pt x="18564" y="10133"/>
                    <a:pt x="18328" y="10733"/>
                    <a:pt x="17999" y="11312"/>
                  </a:cubicBezTo>
                  <a:cubicBezTo>
                    <a:pt x="16679" y="13669"/>
                    <a:pt x="14422" y="15225"/>
                    <a:pt x="11993" y="16296"/>
                  </a:cubicBezTo>
                  <a:cubicBezTo>
                    <a:pt x="12237" y="16175"/>
                    <a:pt x="12471" y="16046"/>
                    <a:pt x="12694" y="15911"/>
                  </a:cubicBezTo>
                  <a:cubicBezTo>
                    <a:pt x="13186" y="15625"/>
                    <a:pt x="13657" y="15290"/>
                    <a:pt x="14100" y="14925"/>
                  </a:cubicBezTo>
                  <a:cubicBezTo>
                    <a:pt x="14986" y="14197"/>
                    <a:pt x="15779" y="13354"/>
                    <a:pt x="16535" y="12483"/>
                  </a:cubicBezTo>
                  <a:cubicBezTo>
                    <a:pt x="16541" y="12477"/>
                    <a:pt x="16533" y="12467"/>
                    <a:pt x="16522" y="12467"/>
                  </a:cubicBezTo>
                  <a:cubicBezTo>
                    <a:pt x="16520" y="12467"/>
                    <a:pt x="16517" y="12468"/>
                    <a:pt x="16514" y="12469"/>
                  </a:cubicBezTo>
                  <a:cubicBezTo>
                    <a:pt x="15728" y="13304"/>
                    <a:pt x="14900" y="14111"/>
                    <a:pt x="13993" y="14819"/>
                  </a:cubicBezTo>
                  <a:cubicBezTo>
                    <a:pt x="13558" y="15153"/>
                    <a:pt x="13100" y="15475"/>
                    <a:pt x="12622" y="15746"/>
                  </a:cubicBezTo>
                  <a:cubicBezTo>
                    <a:pt x="12401" y="15875"/>
                    <a:pt x="12165" y="15996"/>
                    <a:pt x="11937" y="16104"/>
                  </a:cubicBezTo>
                  <a:cubicBezTo>
                    <a:pt x="12144" y="15940"/>
                    <a:pt x="12351" y="15769"/>
                    <a:pt x="12550" y="15582"/>
                  </a:cubicBezTo>
                  <a:cubicBezTo>
                    <a:pt x="13087" y="15097"/>
                    <a:pt x="13585" y="14569"/>
                    <a:pt x="14108" y="14062"/>
                  </a:cubicBezTo>
                  <a:cubicBezTo>
                    <a:pt x="14672" y="13505"/>
                    <a:pt x="15272" y="12977"/>
                    <a:pt x="15865" y="12440"/>
                  </a:cubicBezTo>
                  <a:cubicBezTo>
                    <a:pt x="16885" y="11520"/>
                    <a:pt x="17899" y="10584"/>
                    <a:pt x="18749" y="9497"/>
                  </a:cubicBezTo>
                  <a:close/>
                  <a:moveTo>
                    <a:pt x="11537" y="16490"/>
                  </a:moveTo>
                  <a:cubicBezTo>
                    <a:pt x="11409" y="16547"/>
                    <a:pt x="11280" y="16596"/>
                    <a:pt x="11152" y="16646"/>
                  </a:cubicBezTo>
                  <a:cubicBezTo>
                    <a:pt x="11194" y="16625"/>
                    <a:pt x="11229" y="16596"/>
                    <a:pt x="11265" y="16576"/>
                  </a:cubicBezTo>
                  <a:cubicBezTo>
                    <a:pt x="11357" y="16554"/>
                    <a:pt x="11452" y="16524"/>
                    <a:pt x="11537" y="16490"/>
                  </a:cubicBezTo>
                  <a:close/>
                  <a:moveTo>
                    <a:pt x="5038" y="9098"/>
                  </a:moveTo>
                  <a:lnTo>
                    <a:pt x="5038" y="9098"/>
                  </a:lnTo>
                  <a:cubicBezTo>
                    <a:pt x="5487" y="9840"/>
                    <a:pt x="5859" y="10620"/>
                    <a:pt x="6159" y="11434"/>
                  </a:cubicBezTo>
                  <a:cubicBezTo>
                    <a:pt x="6788" y="13182"/>
                    <a:pt x="7088" y="15061"/>
                    <a:pt x="7253" y="16903"/>
                  </a:cubicBezTo>
                  <a:cubicBezTo>
                    <a:pt x="7395" y="18560"/>
                    <a:pt x="7381" y="20252"/>
                    <a:pt x="7009" y="21880"/>
                  </a:cubicBezTo>
                  <a:cubicBezTo>
                    <a:pt x="6995" y="21639"/>
                    <a:pt x="6953" y="21395"/>
                    <a:pt x="6930" y="21167"/>
                  </a:cubicBezTo>
                  <a:cubicBezTo>
                    <a:pt x="6894" y="20809"/>
                    <a:pt x="6852" y="20459"/>
                    <a:pt x="6816" y="20103"/>
                  </a:cubicBezTo>
                  <a:cubicBezTo>
                    <a:pt x="6738" y="19417"/>
                    <a:pt x="6660" y="18725"/>
                    <a:pt x="6574" y="18039"/>
                  </a:cubicBezTo>
                  <a:cubicBezTo>
                    <a:pt x="6387" y="16646"/>
                    <a:pt x="6159" y="15261"/>
                    <a:pt x="5909" y="13868"/>
                  </a:cubicBezTo>
                  <a:cubicBezTo>
                    <a:pt x="5909" y="13862"/>
                    <a:pt x="5902" y="13858"/>
                    <a:pt x="5895" y="13858"/>
                  </a:cubicBezTo>
                  <a:cubicBezTo>
                    <a:pt x="5886" y="13858"/>
                    <a:pt x="5877" y="13864"/>
                    <a:pt x="5881" y="13876"/>
                  </a:cubicBezTo>
                  <a:cubicBezTo>
                    <a:pt x="6080" y="15261"/>
                    <a:pt x="6245" y="16653"/>
                    <a:pt x="6409" y="18046"/>
                  </a:cubicBezTo>
                  <a:cubicBezTo>
                    <a:pt x="6488" y="18739"/>
                    <a:pt x="6558" y="19424"/>
                    <a:pt x="6630" y="20110"/>
                  </a:cubicBezTo>
                  <a:cubicBezTo>
                    <a:pt x="6666" y="20466"/>
                    <a:pt x="6696" y="20818"/>
                    <a:pt x="6730" y="21174"/>
                  </a:cubicBezTo>
                  <a:cubicBezTo>
                    <a:pt x="6738" y="21310"/>
                    <a:pt x="6745" y="21452"/>
                    <a:pt x="6752" y="21596"/>
                  </a:cubicBezTo>
                  <a:cubicBezTo>
                    <a:pt x="6488" y="20867"/>
                    <a:pt x="6252" y="20132"/>
                    <a:pt x="6060" y="19375"/>
                  </a:cubicBezTo>
                  <a:cubicBezTo>
                    <a:pt x="5609" y="17611"/>
                    <a:pt x="5352" y="15805"/>
                    <a:pt x="5223" y="13990"/>
                  </a:cubicBezTo>
                  <a:cubicBezTo>
                    <a:pt x="5153" y="13069"/>
                    <a:pt x="5117" y="12154"/>
                    <a:pt x="5102" y="11234"/>
                  </a:cubicBezTo>
                  <a:cubicBezTo>
                    <a:pt x="5088" y="10526"/>
                    <a:pt x="5131" y="9806"/>
                    <a:pt x="5038" y="9098"/>
                  </a:cubicBezTo>
                  <a:close/>
                  <a:moveTo>
                    <a:pt x="18806" y="15654"/>
                  </a:moveTo>
                  <a:lnTo>
                    <a:pt x="18806" y="15654"/>
                  </a:lnTo>
                  <a:cubicBezTo>
                    <a:pt x="18292" y="16411"/>
                    <a:pt x="17714" y="17117"/>
                    <a:pt x="17071" y="17767"/>
                  </a:cubicBezTo>
                  <a:cubicBezTo>
                    <a:pt x="15728" y="19117"/>
                    <a:pt x="14136" y="20218"/>
                    <a:pt x="12394" y="20989"/>
                  </a:cubicBezTo>
                  <a:cubicBezTo>
                    <a:pt x="10922" y="21639"/>
                    <a:pt x="9366" y="22038"/>
                    <a:pt x="7767" y="22216"/>
                  </a:cubicBezTo>
                  <a:cubicBezTo>
                    <a:pt x="7981" y="22137"/>
                    <a:pt x="8187" y="22045"/>
                    <a:pt x="8394" y="21959"/>
                  </a:cubicBezTo>
                  <a:cubicBezTo>
                    <a:pt x="8730" y="21817"/>
                    <a:pt x="9059" y="21675"/>
                    <a:pt x="9395" y="21524"/>
                  </a:cubicBezTo>
                  <a:cubicBezTo>
                    <a:pt x="10566" y="21010"/>
                    <a:pt x="11716" y="20466"/>
                    <a:pt x="12836" y="19853"/>
                  </a:cubicBezTo>
                  <a:cubicBezTo>
                    <a:pt x="13980" y="19224"/>
                    <a:pt x="15051" y="18524"/>
                    <a:pt x="16079" y="17724"/>
                  </a:cubicBezTo>
                  <a:lnTo>
                    <a:pt x="16079" y="17724"/>
                  </a:lnTo>
                  <a:cubicBezTo>
                    <a:pt x="15500" y="18146"/>
                    <a:pt x="14886" y="18531"/>
                    <a:pt x="14264" y="18896"/>
                  </a:cubicBezTo>
                  <a:cubicBezTo>
                    <a:pt x="13143" y="19560"/>
                    <a:pt x="11973" y="20139"/>
                    <a:pt x="10787" y="20667"/>
                  </a:cubicBezTo>
                  <a:cubicBezTo>
                    <a:pt x="10194" y="20931"/>
                    <a:pt x="9594" y="21188"/>
                    <a:pt x="8994" y="21438"/>
                  </a:cubicBezTo>
                  <a:cubicBezTo>
                    <a:pt x="8624" y="21596"/>
                    <a:pt x="8229" y="21738"/>
                    <a:pt x="7852" y="21909"/>
                  </a:cubicBezTo>
                  <a:cubicBezTo>
                    <a:pt x="8444" y="21409"/>
                    <a:pt x="9052" y="20924"/>
                    <a:pt x="9673" y="20453"/>
                  </a:cubicBezTo>
                  <a:cubicBezTo>
                    <a:pt x="10430" y="19875"/>
                    <a:pt x="11222" y="19352"/>
                    <a:pt x="12072" y="18917"/>
                  </a:cubicBezTo>
                  <a:cubicBezTo>
                    <a:pt x="12866" y="18504"/>
                    <a:pt x="13693" y="18146"/>
                    <a:pt x="14521" y="17789"/>
                  </a:cubicBezTo>
                  <a:cubicBezTo>
                    <a:pt x="15985" y="17160"/>
                    <a:pt x="17471" y="16540"/>
                    <a:pt x="18806" y="15654"/>
                  </a:cubicBezTo>
                  <a:close/>
                  <a:moveTo>
                    <a:pt x="2003" y="15796"/>
                  </a:moveTo>
                  <a:cubicBezTo>
                    <a:pt x="2325" y="16567"/>
                    <a:pt x="2560" y="17374"/>
                    <a:pt x="2754" y="18175"/>
                  </a:cubicBezTo>
                  <a:cubicBezTo>
                    <a:pt x="3153" y="19832"/>
                    <a:pt x="3317" y="21546"/>
                    <a:pt x="3246" y="23245"/>
                  </a:cubicBezTo>
                  <a:cubicBezTo>
                    <a:pt x="3189" y="24580"/>
                    <a:pt x="2975" y="25937"/>
                    <a:pt x="2467" y="27180"/>
                  </a:cubicBezTo>
                  <a:cubicBezTo>
                    <a:pt x="2497" y="26936"/>
                    <a:pt x="2510" y="26701"/>
                    <a:pt x="2524" y="26458"/>
                  </a:cubicBezTo>
                  <a:cubicBezTo>
                    <a:pt x="2659" y="24216"/>
                    <a:pt x="2368" y="21975"/>
                    <a:pt x="2060" y="19760"/>
                  </a:cubicBezTo>
                  <a:cubicBezTo>
                    <a:pt x="2060" y="19757"/>
                    <a:pt x="2056" y="19755"/>
                    <a:pt x="2053" y="19755"/>
                  </a:cubicBezTo>
                  <a:cubicBezTo>
                    <a:pt x="2049" y="19755"/>
                    <a:pt x="2046" y="19757"/>
                    <a:pt x="2046" y="19760"/>
                  </a:cubicBezTo>
                  <a:cubicBezTo>
                    <a:pt x="2102" y="20381"/>
                    <a:pt x="2154" y="21003"/>
                    <a:pt x="2203" y="21616"/>
                  </a:cubicBezTo>
                  <a:cubicBezTo>
                    <a:pt x="2289" y="22694"/>
                    <a:pt x="2359" y="23781"/>
                    <a:pt x="2353" y="24866"/>
                  </a:cubicBezTo>
                  <a:cubicBezTo>
                    <a:pt x="2353" y="25409"/>
                    <a:pt x="2325" y="25959"/>
                    <a:pt x="2282" y="26501"/>
                  </a:cubicBezTo>
                  <a:cubicBezTo>
                    <a:pt x="2260" y="26773"/>
                    <a:pt x="2239" y="27051"/>
                    <a:pt x="2188" y="27322"/>
                  </a:cubicBezTo>
                  <a:cubicBezTo>
                    <a:pt x="2181" y="27358"/>
                    <a:pt x="2174" y="27394"/>
                    <a:pt x="2167" y="27430"/>
                  </a:cubicBezTo>
                  <a:cubicBezTo>
                    <a:pt x="1996" y="26715"/>
                    <a:pt x="1861" y="25994"/>
                    <a:pt x="1753" y="25274"/>
                  </a:cubicBezTo>
                  <a:cubicBezTo>
                    <a:pt x="1511" y="23652"/>
                    <a:pt x="1417" y="22009"/>
                    <a:pt x="1468" y="20374"/>
                  </a:cubicBezTo>
                  <a:cubicBezTo>
                    <a:pt x="1496" y="19539"/>
                    <a:pt x="1561" y="18710"/>
                    <a:pt x="1660" y="17882"/>
                  </a:cubicBezTo>
                  <a:cubicBezTo>
                    <a:pt x="1746" y="17182"/>
                    <a:pt x="1874" y="16497"/>
                    <a:pt x="2003" y="15796"/>
                  </a:cubicBezTo>
                  <a:close/>
                  <a:moveTo>
                    <a:pt x="14907" y="23637"/>
                  </a:moveTo>
                  <a:lnTo>
                    <a:pt x="14907" y="23637"/>
                  </a:lnTo>
                  <a:cubicBezTo>
                    <a:pt x="14250" y="24288"/>
                    <a:pt x="13543" y="24873"/>
                    <a:pt x="12780" y="25394"/>
                  </a:cubicBezTo>
                  <a:cubicBezTo>
                    <a:pt x="11229" y="26444"/>
                    <a:pt x="9487" y="27202"/>
                    <a:pt x="7666" y="27637"/>
                  </a:cubicBezTo>
                  <a:cubicBezTo>
                    <a:pt x="6507" y="27911"/>
                    <a:pt x="5327" y="28043"/>
                    <a:pt x="4142" y="28043"/>
                  </a:cubicBezTo>
                  <a:cubicBezTo>
                    <a:pt x="3787" y="28043"/>
                    <a:pt x="3430" y="28031"/>
                    <a:pt x="3074" y="28007"/>
                  </a:cubicBezTo>
                  <a:cubicBezTo>
                    <a:pt x="3146" y="27994"/>
                    <a:pt x="3210" y="27980"/>
                    <a:pt x="3282" y="27965"/>
                  </a:cubicBezTo>
                  <a:cubicBezTo>
                    <a:pt x="3617" y="27901"/>
                    <a:pt x="3953" y="27822"/>
                    <a:pt x="4288" y="27750"/>
                  </a:cubicBezTo>
                  <a:cubicBezTo>
                    <a:pt x="6745" y="27186"/>
                    <a:pt x="9152" y="26395"/>
                    <a:pt x="11443" y="25351"/>
                  </a:cubicBezTo>
                  <a:cubicBezTo>
                    <a:pt x="11452" y="25351"/>
                    <a:pt x="11452" y="25344"/>
                    <a:pt x="11443" y="25344"/>
                  </a:cubicBezTo>
                  <a:cubicBezTo>
                    <a:pt x="10787" y="25617"/>
                    <a:pt x="10130" y="25865"/>
                    <a:pt x="9458" y="26102"/>
                  </a:cubicBezTo>
                  <a:cubicBezTo>
                    <a:pt x="8281" y="26516"/>
                    <a:pt x="7088" y="26880"/>
                    <a:pt x="5873" y="27186"/>
                  </a:cubicBezTo>
                  <a:cubicBezTo>
                    <a:pt x="5266" y="27344"/>
                    <a:pt x="4659" y="27480"/>
                    <a:pt x="4046" y="27608"/>
                  </a:cubicBezTo>
                  <a:cubicBezTo>
                    <a:pt x="3739" y="27673"/>
                    <a:pt x="3431" y="27730"/>
                    <a:pt x="3124" y="27779"/>
                  </a:cubicBezTo>
                  <a:cubicBezTo>
                    <a:pt x="3681" y="27450"/>
                    <a:pt x="4245" y="27137"/>
                    <a:pt x="4817" y="26830"/>
                  </a:cubicBezTo>
                  <a:cubicBezTo>
                    <a:pt x="6466" y="25951"/>
                    <a:pt x="8180" y="25238"/>
                    <a:pt x="10008" y="24802"/>
                  </a:cubicBezTo>
                  <a:cubicBezTo>
                    <a:pt x="11644" y="24424"/>
                    <a:pt x="13315" y="24180"/>
                    <a:pt x="14907" y="23637"/>
                  </a:cubicBezTo>
                  <a:close/>
                  <a:moveTo>
                    <a:pt x="17246" y="1"/>
                  </a:moveTo>
                  <a:cubicBezTo>
                    <a:pt x="17211" y="1"/>
                    <a:pt x="17177" y="18"/>
                    <a:pt x="17157" y="57"/>
                  </a:cubicBezTo>
                  <a:cubicBezTo>
                    <a:pt x="16593" y="1286"/>
                    <a:pt x="16050" y="2529"/>
                    <a:pt x="15529" y="3785"/>
                  </a:cubicBezTo>
                  <a:cubicBezTo>
                    <a:pt x="14614" y="5984"/>
                    <a:pt x="13815" y="8227"/>
                    <a:pt x="13229" y="10534"/>
                  </a:cubicBezTo>
                  <a:cubicBezTo>
                    <a:pt x="12737" y="12462"/>
                    <a:pt x="12257" y="14504"/>
                    <a:pt x="11066" y="16118"/>
                  </a:cubicBezTo>
                  <a:cubicBezTo>
                    <a:pt x="11400" y="15390"/>
                    <a:pt x="11601" y="14596"/>
                    <a:pt x="11716" y="13798"/>
                  </a:cubicBezTo>
                  <a:cubicBezTo>
                    <a:pt x="11865" y="12747"/>
                    <a:pt x="11871" y="11669"/>
                    <a:pt x="11794" y="10605"/>
                  </a:cubicBezTo>
                  <a:cubicBezTo>
                    <a:pt x="11716" y="9527"/>
                    <a:pt x="11515" y="8449"/>
                    <a:pt x="11057" y="7463"/>
                  </a:cubicBezTo>
                  <a:cubicBezTo>
                    <a:pt x="10586" y="6435"/>
                    <a:pt x="9866" y="5528"/>
                    <a:pt x="9086" y="4721"/>
                  </a:cubicBezTo>
                  <a:cubicBezTo>
                    <a:pt x="8295" y="3900"/>
                    <a:pt x="7395" y="3214"/>
                    <a:pt x="6317" y="2829"/>
                  </a:cubicBezTo>
                  <a:cubicBezTo>
                    <a:pt x="6307" y="2825"/>
                    <a:pt x="6297" y="2824"/>
                    <a:pt x="6288" y="2824"/>
                  </a:cubicBezTo>
                  <a:cubicBezTo>
                    <a:pt x="6214" y="2824"/>
                    <a:pt x="6156" y="2916"/>
                    <a:pt x="6181" y="2985"/>
                  </a:cubicBezTo>
                  <a:cubicBezTo>
                    <a:pt x="6558" y="4092"/>
                    <a:pt x="7002" y="5185"/>
                    <a:pt x="7424" y="6277"/>
                  </a:cubicBezTo>
                  <a:cubicBezTo>
                    <a:pt x="8159" y="8191"/>
                    <a:pt x="8901" y="10106"/>
                    <a:pt x="9637" y="12019"/>
                  </a:cubicBezTo>
                  <a:cubicBezTo>
                    <a:pt x="10209" y="13505"/>
                    <a:pt x="11159" y="15397"/>
                    <a:pt x="10344" y="16946"/>
                  </a:cubicBezTo>
                  <a:cubicBezTo>
                    <a:pt x="10338" y="16953"/>
                    <a:pt x="10338" y="16961"/>
                    <a:pt x="10329" y="16968"/>
                  </a:cubicBezTo>
                  <a:cubicBezTo>
                    <a:pt x="10322" y="16975"/>
                    <a:pt x="10322" y="16982"/>
                    <a:pt x="10322" y="16989"/>
                  </a:cubicBezTo>
                  <a:cubicBezTo>
                    <a:pt x="10272" y="17068"/>
                    <a:pt x="10223" y="17153"/>
                    <a:pt x="10173" y="17232"/>
                  </a:cubicBezTo>
                  <a:cubicBezTo>
                    <a:pt x="10151" y="17261"/>
                    <a:pt x="10144" y="17289"/>
                    <a:pt x="10151" y="17318"/>
                  </a:cubicBezTo>
                  <a:cubicBezTo>
                    <a:pt x="9679" y="18010"/>
                    <a:pt x="9224" y="18710"/>
                    <a:pt x="8752" y="19404"/>
                  </a:cubicBezTo>
                  <a:cubicBezTo>
                    <a:pt x="8265" y="20110"/>
                    <a:pt x="7787" y="20818"/>
                    <a:pt x="7295" y="21517"/>
                  </a:cubicBezTo>
                  <a:cubicBezTo>
                    <a:pt x="7431" y="20831"/>
                    <a:pt x="7501" y="20132"/>
                    <a:pt x="7530" y="19431"/>
                  </a:cubicBezTo>
                  <a:cubicBezTo>
                    <a:pt x="7602" y="17532"/>
                    <a:pt x="7373" y="15597"/>
                    <a:pt x="6987" y="13739"/>
                  </a:cubicBezTo>
                  <a:cubicBezTo>
                    <a:pt x="6601" y="11897"/>
                    <a:pt x="5967" y="10077"/>
                    <a:pt x="4917" y="8498"/>
                  </a:cubicBezTo>
                  <a:cubicBezTo>
                    <a:pt x="4891" y="8464"/>
                    <a:pt x="4859" y="8450"/>
                    <a:pt x="4826" y="8450"/>
                  </a:cubicBezTo>
                  <a:cubicBezTo>
                    <a:pt x="4758" y="8450"/>
                    <a:pt x="4693" y="8516"/>
                    <a:pt x="4716" y="8598"/>
                  </a:cubicBezTo>
                  <a:cubicBezTo>
                    <a:pt x="4845" y="9105"/>
                    <a:pt x="4860" y="9626"/>
                    <a:pt x="4860" y="10149"/>
                  </a:cubicBezTo>
                  <a:cubicBezTo>
                    <a:pt x="4860" y="10663"/>
                    <a:pt x="4860" y="11177"/>
                    <a:pt x="4874" y="11691"/>
                  </a:cubicBezTo>
                  <a:cubicBezTo>
                    <a:pt x="4953" y="15290"/>
                    <a:pt x="5410" y="18924"/>
                    <a:pt x="6738" y="22288"/>
                  </a:cubicBezTo>
                  <a:cubicBezTo>
                    <a:pt x="6087" y="23188"/>
                    <a:pt x="5424" y="24081"/>
                    <a:pt x="4716" y="24938"/>
                  </a:cubicBezTo>
                  <a:cubicBezTo>
                    <a:pt x="4046" y="25766"/>
                    <a:pt x="3338" y="26580"/>
                    <a:pt x="2603" y="27358"/>
                  </a:cubicBezTo>
                  <a:cubicBezTo>
                    <a:pt x="2846" y="26801"/>
                    <a:pt x="3024" y="26216"/>
                    <a:pt x="3153" y="25623"/>
                  </a:cubicBezTo>
                  <a:cubicBezTo>
                    <a:pt x="3516" y="23916"/>
                    <a:pt x="3532" y="22124"/>
                    <a:pt x="3331" y="20396"/>
                  </a:cubicBezTo>
                  <a:cubicBezTo>
                    <a:pt x="3239" y="19546"/>
                    <a:pt x="3081" y="18696"/>
                    <a:pt x="2867" y="17868"/>
                  </a:cubicBezTo>
                  <a:cubicBezTo>
                    <a:pt x="2653" y="17025"/>
                    <a:pt x="2353" y="16204"/>
                    <a:pt x="2060" y="15390"/>
                  </a:cubicBezTo>
                  <a:cubicBezTo>
                    <a:pt x="2043" y="15338"/>
                    <a:pt x="1999" y="15313"/>
                    <a:pt x="1955" y="15313"/>
                  </a:cubicBezTo>
                  <a:cubicBezTo>
                    <a:pt x="1908" y="15313"/>
                    <a:pt x="1860" y="15342"/>
                    <a:pt x="1845" y="15397"/>
                  </a:cubicBezTo>
                  <a:cubicBezTo>
                    <a:pt x="1604" y="16303"/>
                    <a:pt x="1475" y="17239"/>
                    <a:pt x="1374" y="18168"/>
                  </a:cubicBezTo>
                  <a:cubicBezTo>
                    <a:pt x="1004" y="21431"/>
                    <a:pt x="1225" y="24751"/>
                    <a:pt x="2017" y="27930"/>
                  </a:cubicBezTo>
                  <a:cubicBezTo>
                    <a:pt x="1996" y="27944"/>
                    <a:pt x="1982" y="27965"/>
                    <a:pt x="1982" y="27987"/>
                  </a:cubicBezTo>
                  <a:cubicBezTo>
                    <a:pt x="1347" y="28616"/>
                    <a:pt x="682" y="29207"/>
                    <a:pt x="54" y="29843"/>
                  </a:cubicBezTo>
                  <a:cubicBezTo>
                    <a:pt x="1" y="29896"/>
                    <a:pt x="54" y="29977"/>
                    <a:pt x="118" y="29977"/>
                  </a:cubicBezTo>
                  <a:cubicBezTo>
                    <a:pt x="132" y="29977"/>
                    <a:pt x="146" y="29974"/>
                    <a:pt x="161" y="29965"/>
                  </a:cubicBezTo>
                  <a:cubicBezTo>
                    <a:pt x="682" y="29601"/>
                    <a:pt x="1160" y="29173"/>
                    <a:pt x="1617" y="28736"/>
                  </a:cubicBezTo>
                  <a:cubicBezTo>
                    <a:pt x="1725" y="28636"/>
                    <a:pt x="1832" y="28530"/>
                    <a:pt x="1940" y="28429"/>
                  </a:cubicBezTo>
                  <a:cubicBezTo>
                    <a:pt x="1953" y="28437"/>
                    <a:pt x="1969" y="28441"/>
                    <a:pt x="1986" y="28441"/>
                  </a:cubicBezTo>
                  <a:cubicBezTo>
                    <a:pt x="2003" y="28441"/>
                    <a:pt x="2021" y="28437"/>
                    <a:pt x="2039" y="28429"/>
                  </a:cubicBezTo>
                  <a:cubicBezTo>
                    <a:pt x="2203" y="28330"/>
                    <a:pt x="2368" y="28230"/>
                    <a:pt x="2531" y="28129"/>
                  </a:cubicBezTo>
                  <a:cubicBezTo>
                    <a:pt x="3078" y="28199"/>
                    <a:pt x="3629" y="28232"/>
                    <a:pt x="4182" y="28232"/>
                  </a:cubicBezTo>
                  <a:cubicBezTo>
                    <a:pt x="4531" y="28232"/>
                    <a:pt x="4881" y="28219"/>
                    <a:pt x="5230" y="28194"/>
                  </a:cubicBezTo>
                  <a:cubicBezTo>
                    <a:pt x="7138" y="28066"/>
                    <a:pt x="9023" y="27565"/>
                    <a:pt x="10751" y="26758"/>
                  </a:cubicBezTo>
                  <a:cubicBezTo>
                    <a:pt x="12464" y="25951"/>
                    <a:pt x="14050" y="24845"/>
                    <a:pt x="15342" y="23466"/>
                  </a:cubicBezTo>
                  <a:cubicBezTo>
                    <a:pt x="15399" y="23404"/>
                    <a:pt x="15351" y="23303"/>
                    <a:pt x="15276" y="23303"/>
                  </a:cubicBezTo>
                  <a:cubicBezTo>
                    <a:pt x="15265" y="23303"/>
                    <a:pt x="15254" y="23305"/>
                    <a:pt x="15243" y="23310"/>
                  </a:cubicBezTo>
                  <a:cubicBezTo>
                    <a:pt x="14279" y="23688"/>
                    <a:pt x="13279" y="23923"/>
                    <a:pt x="12266" y="24137"/>
                  </a:cubicBezTo>
                  <a:cubicBezTo>
                    <a:pt x="11380" y="24331"/>
                    <a:pt x="10480" y="24494"/>
                    <a:pt x="9594" y="24717"/>
                  </a:cubicBezTo>
                  <a:cubicBezTo>
                    <a:pt x="8687" y="24945"/>
                    <a:pt x="7810" y="25245"/>
                    <a:pt x="6944" y="25608"/>
                  </a:cubicBezTo>
                  <a:cubicBezTo>
                    <a:pt x="5438" y="26237"/>
                    <a:pt x="4003" y="27030"/>
                    <a:pt x="2596" y="27865"/>
                  </a:cubicBezTo>
                  <a:cubicBezTo>
                    <a:pt x="2560" y="27872"/>
                    <a:pt x="2524" y="27879"/>
                    <a:pt x="2488" y="27887"/>
                  </a:cubicBezTo>
                  <a:cubicBezTo>
                    <a:pt x="2653" y="27723"/>
                    <a:pt x="2810" y="27552"/>
                    <a:pt x="2975" y="27387"/>
                  </a:cubicBezTo>
                  <a:cubicBezTo>
                    <a:pt x="3081" y="27272"/>
                    <a:pt x="3182" y="27159"/>
                    <a:pt x="3288" y="27044"/>
                  </a:cubicBezTo>
                  <a:cubicBezTo>
                    <a:pt x="3431" y="26893"/>
                    <a:pt x="3568" y="26744"/>
                    <a:pt x="3710" y="26587"/>
                  </a:cubicBezTo>
                  <a:cubicBezTo>
                    <a:pt x="3845" y="26431"/>
                    <a:pt x="3981" y="26273"/>
                    <a:pt x="4116" y="26115"/>
                  </a:cubicBezTo>
                  <a:cubicBezTo>
                    <a:pt x="4253" y="25959"/>
                    <a:pt x="4389" y="25802"/>
                    <a:pt x="4524" y="25644"/>
                  </a:cubicBezTo>
                  <a:cubicBezTo>
                    <a:pt x="4653" y="25488"/>
                    <a:pt x="4788" y="25323"/>
                    <a:pt x="4917" y="25166"/>
                  </a:cubicBezTo>
                  <a:cubicBezTo>
                    <a:pt x="5052" y="25001"/>
                    <a:pt x="5180" y="24845"/>
                    <a:pt x="5309" y="24681"/>
                  </a:cubicBezTo>
                  <a:cubicBezTo>
                    <a:pt x="5438" y="24516"/>
                    <a:pt x="5566" y="24352"/>
                    <a:pt x="5688" y="24187"/>
                  </a:cubicBezTo>
                  <a:cubicBezTo>
                    <a:pt x="5816" y="24023"/>
                    <a:pt x="5945" y="23860"/>
                    <a:pt x="6067" y="23695"/>
                  </a:cubicBezTo>
                  <a:cubicBezTo>
                    <a:pt x="6195" y="23531"/>
                    <a:pt x="6317" y="23359"/>
                    <a:pt x="6438" y="23195"/>
                  </a:cubicBezTo>
                  <a:cubicBezTo>
                    <a:pt x="6502" y="23109"/>
                    <a:pt x="6567" y="23023"/>
                    <a:pt x="6624" y="22945"/>
                  </a:cubicBezTo>
                  <a:cubicBezTo>
                    <a:pt x="6653" y="22902"/>
                    <a:pt x="6687" y="22859"/>
                    <a:pt x="6716" y="22816"/>
                  </a:cubicBezTo>
                  <a:cubicBezTo>
                    <a:pt x="6745" y="22773"/>
                    <a:pt x="6766" y="22737"/>
                    <a:pt x="6802" y="22703"/>
                  </a:cubicBezTo>
                  <a:cubicBezTo>
                    <a:pt x="6858" y="22631"/>
                    <a:pt x="6930" y="22581"/>
                    <a:pt x="7016" y="22538"/>
                  </a:cubicBezTo>
                  <a:cubicBezTo>
                    <a:pt x="7052" y="22523"/>
                    <a:pt x="7088" y="22509"/>
                    <a:pt x="7124" y="22496"/>
                  </a:cubicBezTo>
                  <a:cubicBezTo>
                    <a:pt x="7131" y="22489"/>
                    <a:pt x="7145" y="22480"/>
                    <a:pt x="7158" y="22480"/>
                  </a:cubicBezTo>
                  <a:cubicBezTo>
                    <a:pt x="7217" y="22473"/>
                    <a:pt x="7280" y="22473"/>
                    <a:pt x="7345" y="22473"/>
                  </a:cubicBezTo>
                  <a:cubicBezTo>
                    <a:pt x="8281" y="22424"/>
                    <a:pt x="9208" y="22266"/>
                    <a:pt x="10108" y="22031"/>
                  </a:cubicBezTo>
                  <a:cubicBezTo>
                    <a:pt x="11986" y="21537"/>
                    <a:pt x="13765" y="20681"/>
                    <a:pt x="15328" y="19539"/>
                  </a:cubicBezTo>
                  <a:cubicBezTo>
                    <a:pt x="16885" y="18396"/>
                    <a:pt x="18221" y="16975"/>
                    <a:pt x="19241" y="15340"/>
                  </a:cubicBezTo>
                  <a:cubicBezTo>
                    <a:pt x="19287" y="15272"/>
                    <a:pt x="19225" y="15194"/>
                    <a:pt x="19157" y="15194"/>
                  </a:cubicBezTo>
                  <a:cubicBezTo>
                    <a:pt x="19140" y="15194"/>
                    <a:pt x="19122" y="15200"/>
                    <a:pt x="19106" y="15212"/>
                  </a:cubicBezTo>
                  <a:cubicBezTo>
                    <a:pt x="18278" y="15811"/>
                    <a:pt x="17385" y="16310"/>
                    <a:pt x="16456" y="16747"/>
                  </a:cubicBezTo>
                  <a:cubicBezTo>
                    <a:pt x="14850" y="17510"/>
                    <a:pt x="13179" y="18125"/>
                    <a:pt x="11614" y="18975"/>
                  </a:cubicBezTo>
                  <a:cubicBezTo>
                    <a:pt x="9979" y="19860"/>
                    <a:pt x="8516" y="21052"/>
                    <a:pt x="7115" y="22266"/>
                  </a:cubicBezTo>
                  <a:lnTo>
                    <a:pt x="7115" y="22252"/>
                  </a:lnTo>
                  <a:cubicBezTo>
                    <a:pt x="7167" y="22196"/>
                    <a:pt x="7210" y="22130"/>
                    <a:pt x="7253" y="22074"/>
                  </a:cubicBezTo>
                  <a:cubicBezTo>
                    <a:pt x="8324" y="20561"/>
                    <a:pt x="9344" y="18996"/>
                    <a:pt x="10302" y="17404"/>
                  </a:cubicBezTo>
                  <a:cubicBezTo>
                    <a:pt x="10329" y="17397"/>
                    <a:pt x="10365" y="17381"/>
                    <a:pt x="10387" y="17347"/>
                  </a:cubicBezTo>
                  <a:cubicBezTo>
                    <a:pt x="10451" y="17253"/>
                    <a:pt x="10516" y="17153"/>
                    <a:pt x="10566" y="17054"/>
                  </a:cubicBezTo>
                  <a:cubicBezTo>
                    <a:pt x="10615" y="17004"/>
                    <a:pt x="10665" y="16946"/>
                    <a:pt x="10715" y="16896"/>
                  </a:cubicBezTo>
                  <a:lnTo>
                    <a:pt x="10730" y="16896"/>
                  </a:lnTo>
                  <a:cubicBezTo>
                    <a:pt x="11580" y="16625"/>
                    <a:pt x="12415" y="16296"/>
                    <a:pt x="13208" y="15890"/>
                  </a:cubicBezTo>
                  <a:cubicBezTo>
                    <a:pt x="14622" y="15176"/>
                    <a:pt x="15928" y="14233"/>
                    <a:pt x="16970" y="13033"/>
                  </a:cubicBezTo>
                  <a:cubicBezTo>
                    <a:pt x="17978" y="11890"/>
                    <a:pt x="18799" y="10469"/>
                    <a:pt x="19128" y="8970"/>
                  </a:cubicBezTo>
                  <a:cubicBezTo>
                    <a:pt x="19151" y="8880"/>
                    <a:pt x="19085" y="8830"/>
                    <a:pt x="19016" y="8830"/>
                  </a:cubicBezTo>
                  <a:cubicBezTo>
                    <a:pt x="18975" y="8830"/>
                    <a:pt x="18933" y="8847"/>
                    <a:pt x="18907" y="8884"/>
                  </a:cubicBezTo>
                  <a:cubicBezTo>
                    <a:pt x="18400" y="9605"/>
                    <a:pt x="17814" y="10269"/>
                    <a:pt x="17193" y="10891"/>
                  </a:cubicBezTo>
                  <a:cubicBezTo>
                    <a:pt x="16113" y="11969"/>
                    <a:pt x="14943" y="12941"/>
                    <a:pt x="13865" y="14012"/>
                  </a:cubicBezTo>
                  <a:cubicBezTo>
                    <a:pt x="13021" y="14846"/>
                    <a:pt x="12201" y="15762"/>
                    <a:pt x="11186" y="16404"/>
                  </a:cubicBezTo>
                  <a:cubicBezTo>
                    <a:pt x="12065" y="15532"/>
                    <a:pt x="12807" y="14540"/>
                    <a:pt x="13457" y="13491"/>
                  </a:cubicBezTo>
                  <a:cubicBezTo>
                    <a:pt x="14122" y="12404"/>
                    <a:pt x="14699" y="11263"/>
                    <a:pt x="15229" y="10106"/>
                  </a:cubicBezTo>
                  <a:cubicBezTo>
                    <a:pt x="15707" y="9048"/>
                    <a:pt x="16136" y="7977"/>
                    <a:pt x="16485" y="6870"/>
                  </a:cubicBezTo>
                  <a:cubicBezTo>
                    <a:pt x="17185" y="4685"/>
                    <a:pt x="17543" y="2393"/>
                    <a:pt x="17356" y="100"/>
                  </a:cubicBezTo>
                  <a:cubicBezTo>
                    <a:pt x="17352" y="40"/>
                    <a:pt x="17298" y="1"/>
                    <a:pt x="172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14"/>
            <p:cNvSpPr/>
            <p:nvPr/>
          </p:nvSpPr>
          <p:spPr>
            <a:xfrm>
              <a:off x="4443793" y="3122565"/>
              <a:ext cx="405064" cy="228349"/>
            </a:xfrm>
            <a:custGeom>
              <a:avLst/>
              <a:gdLst/>
              <a:ahLst/>
              <a:cxnLst/>
              <a:rect l="l" t="t" r="r" b="b"/>
              <a:pathLst>
                <a:path w="20593" h="11609" extrusionOk="0">
                  <a:moveTo>
                    <a:pt x="19603" y="236"/>
                  </a:moveTo>
                  <a:cubicBezTo>
                    <a:pt x="19923" y="236"/>
                    <a:pt x="20161" y="358"/>
                    <a:pt x="20058" y="804"/>
                  </a:cubicBezTo>
                  <a:cubicBezTo>
                    <a:pt x="19993" y="1077"/>
                    <a:pt x="19772" y="1368"/>
                    <a:pt x="19623" y="1612"/>
                  </a:cubicBezTo>
                  <a:cubicBezTo>
                    <a:pt x="18908" y="2775"/>
                    <a:pt x="17873" y="3618"/>
                    <a:pt x="16700" y="4282"/>
                  </a:cubicBezTo>
                  <a:cubicBezTo>
                    <a:pt x="15622" y="4897"/>
                    <a:pt x="14438" y="5533"/>
                    <a:pt x="13259" y="5896"/>
                  </a:cubicBezTo>
                  <a:cubicBezTo>
                    <a:pt x="11832" y="6347"/>
                    <a:pt x="10368" y="6669"/>
                    <a:pt x="8925" y="7068"/>
                  </a:cubicBezTo>
                  <a:lnTo>
                    <a:pt x="8925" y="7068"/>
                  </a:lnTo>
                  <a:cubicBezTo>
                    <a:pt x="10629" y="4270"/>
                    <a:pt x="13203" y="2625"/>
                    <a:pt x="16179" y="1348"/>
                  </a:cubicBezTo>
                  <a:cubicBezTo>
                    <a:pt x="17023" y="983"/>
                    <a:pt x="17916" y="554"/>
                    <a:pt x="18822" y="362"/>
                  </a:cubicBezTo>
                  <a:cubicBezTo>
                    <a:pt x="19049" y="312"/>
                    <a:pt x="19352" y="236"/>
                    <a:pt x="19603" y="236"/>
                  </a:cubicBezTo>
                  <a:close/>
                  <a:moveTo>
                    <a:pt x="19581" y="0"/>
                  </a:moveTo>
                  <a:cubicBezTo>
                    <a:pt x="18791" y="0"/>
                    <a:pt x="18034" y="281"/>
                    <a:pt x="17266" y="590"/>
                  </a:cubicBezTo>
                  <a:cubicBezTo>
                    <a:pt x="16051" y="1077"/>
                    <a:pt x="14844" y="1591"/>
                    <a:pt x="13694" y="2211"/>
                  </a:cubicBezTo>
                  <a:cubicBezTo>
                    <a:pt x="11522" y="3384"/>
                    <a:pt x="9759" y="5027"/>
                    <a:pt x="8531" y="7180"/>
                  </a:cubicBezTo>
                  <a:lnTo>
                    <a:pt x="8531" y="7180"/>
                  </a:lnTo>
                  <a:cubicBezTo>
                    <a:pt x="5515" y="8062"/>
                    <a:pt x="2799" y="9714"/>
                    <a:pt x="134" y="11338"/>
                  </a:cubicBezTo>
                  <a:cubicBezTo>
                    <a:pt x="0" y="11416"/>
                    <a:pt x="82" y="11608"/>
                    <a:pt x="207" y="11608"/>
                  </a:cubicBezTo>
                  <a:cubicBezTo>
                    <a:pt x="229" y="11608"/>
                    <a:pt x="252" y="11602"/>
                    <a:pt x="276" y="11588"/>
                  </a:cubicBezTo>
                  <a:cubicBezTo>
                    <a:pt x="2369" y="10310"/>
                    <a:pt x="4475" y="9017"/>
                    <a:pt x="6760" y="8104"/>
                  </a:cubicBezTo>
                  <a:cubicBezTo>
                    <a:pt x="8938" y="7225"/>
                    <a:pt x="11281" y="6861"/>
                    <a:pt x="13509" y="6117"/>
                  </a:cubicBezTo>
                  <a:cubicBezTo>
                    <a:pt x="16486" y="5132"/>
                    <a:pt x="19393" y="3325"/>
                    <a:pt x="20565" y="306"/>
                  </a:cubicBezTo>
                  <a:cubicBezTo>
                    <a:pt x="20593" y="234"/>
                    <a:pt x="20536" y="148"/>
                    <a:pt x="20464" y="126"/>
                  </a:cubicBezTo>
                  <a:cubicBezTo>
                    <a:pt x="20164" y="38"/>
                    <a:pt x="19870" y="0"/>
                    <a:pt x="195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14"/>
            <p:cNvSpPr/>
            <p:nvPr/>
          </p:nvSpPr>
          <p:spPr>
            <a:xfrm>
              <a:off x="4565472" y="3030273"/>
              <a:ext cx="133225" cy="255041"/>
            </a:xfrm>
            <a:custGeom>
              <a:avLst/>
              <a:gdLst/>
              <a:ahLst/>
              <a:cxnLst/>
              <a:rect l="l" t="t" r="r" b="b"/>
              <a:pathLst>
                <a:path w="6773" h="12966" extrusionOk="0">
                  <a:moveTo>
                    <a:pt x="5941" y="498"/>
                  </a:moveTo>
                  <a:cubicBezTo>
                    <a:pt x="6030" y="498"/>
                    <a:pt x="6060" y="584"/>
                    <a:pt x="6117" y="855"/>
                  </a:cubicBezTo>
                  <a:cubicBezTo>
                    <a:pt x="6259" y="1512"/>
                    <a:pt x="6074" y="2326"/>
                    <a:pt x="5909" y="2961"/>
                  </a:cubicBezTo>
                  <a:cubicBezTo>
                    <a:pt x="5560" y="4261"/>
                    <a:pt x="4910" y="5453"/>
                    <a:pt x="4252" y="6626"/>
                  </a:cubicBezTo>
                  <a:cubicBezTo>
                    <a:pt x="3155" y="8586"/>
                    <a:pt x="2034" y="10546"/>
                    <a:pt x="537" y="12222"/>
                  </a:cubicBezTo>
                  <a:lnTo>
                    <a:pt x="537" y="12222"/>
                  </a:lnTo>
                  <a:cubicBezTo>
                    <a:pt x="1087" y="10395"/>
                    <a:pt x="860" y="8446"/>
                    <a:pt x="1325" y="6583"/>
                  </a:cubicBezTo>
                  <a:cubicBezTo>
                    <a:pt x="1875" y="4418"/>
                    <a:pt x="3174" y="2461"/>
                    <a:pt x="4937" y="1098"/>
                  </a:cubicBezTo>
                  <a:cubicBezTo>
                    <a:pt x="5138" y="948"/>
                    <a:pt x="5445" y="661"/>
                    <a:pt x="5681" y="576"/>
                  </a:cubicBezTo>
                  <a:cubicBezTo>
                    <a:pt x="5805" y="532"/>
                    <a:pt x="5885" y="498"/>
                    <a:pt x="5941" y="498"/>
                  </a:cubicBezTo>
                  <a:close/>
                  <a:moveTo>
                    <a:pt x="6138" y="1"/>
                  </a:moveTo>
                  <a:cubicBezTo>
                    <a:pt x="6114" y="1"/>
                    <a:pt x="6089" y="7"/>
                    <a:pt x="6067" y="19"/>
                  </a:cubicBezTo>
                  <a:cubicBezTo>
                    <a:pt x="4060" y="1148"/>
                    <a:pt x="2468" y="2889"/>
                    <a:pt x="1559" y="5018"/>
                  </a:cubicBezTo>
                  <a:cubicBezTo>
                    <a:pt x="488" y="7503"/>
                    <a:pt x="1097" y="10288"/>
                    <a:pt x="53" y="12744"/>
                  </a:cubicBezTo>
                  <a:cubicBezTo>
                    <a:pt x="52" y="12746"/>
                    <a:pt x="51" y="12748"/>
                    <a:pt x="51" y="12750"/>
                  </a:cubicBezTo>
                  <a:lnTo>
                    <a:pt x="51" y="12750"/>
                  </a:lnTo>
                  <a:cubicBezTo>
                    <a:pt x="0" y="12841"/>
                    <a:pt x="69" y="12945"/>
                    <a:pt x="155" y="12960"/>
                  </a:cubicBezTo>
                  <a:lnTo>
                    <a:pt x="155" y="12960"/>
                  </a:lnTo>
                  <a:cubicBezTo>
                    <a:pt x="167" y="12963"/>
                    <a:pt x="179" y="12965"/>
                    <a:pt x="192" y="12965"/>
                  </a:cubicBezTo>
                  <a:cubicBezTo>
                    <a:pt x="231" y="12965"/>
                    <a:pt x="269" y="12945"/>
                    <a:pt x="292" y="12897"/>
                  </a:cubicBezTo>
                  <a:lnTo>
                    <a:pt x="292" y="12897"/>
                  </a:lnTo>
                  <a:cubicBezTo>
                    <a:pt x="2039" y="11101"/>
                    <a:pt x="3286" y="8939"/>
                    <a:pt x="4495" y="6768"/>
                  </a:cubicBezTo>
                  <a:cubicBezTo>
                    <a:pt x="5645" y="4718"/>
                    <a:pt x="6773" y="2519"/>
                    <a:pt x="6281" y="104"/>
                  </a:cubicBezTo>
                  <a:cubicBezTo>
                    <a:pt x="6265" y="38"/>
                    <a:pt x="6202" y="1"/>
                    <a:pt x="6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14"/>
            <p:cNvSpPr/>
            <p:nvPr/>
          </p:nvSpPr>
          <p:spPr>
            <a:xfrm>
              <a:off x="4571097" y="3041131"/>
              <a:ext cx="111332" cy="238695"/>
            </a:xfrm>
            <a:custGeom>
              <a:avLst/>
              <a:gdLst/>
              <a:ahLst/>
              <a:cxnLst/>
              <a:rect l="l" t="t" r="r" b="b"/>
              <a:pathLst>
                <a:path w="5660" h="12135" extrusionOk="0">
                  <a:moveTo>
                    <a:pt x="5484" y="0"/>
                  </a:moveTo>
                  <a:cubicBezTo>
                    <a:pt x="5427" y="0"/>
                    <a:pt x="5369" y="29"/>
                    <a:pt x="5344" y="96"/>
                  </a:cubicBezTo>
                  <a:cubicBezTo>
                    <a:pt x="4552" y="2166"/>
                    <a:pt x="3059" y="3859"/>
                    <a:pt x="2139" y="5866"/>
                  </a:cubicBezTo>
                  <a:cubicBezTo>
                    <a:pt x="1224" y="7837"/>
                    <a:pt x="802" y="9937"/>
                    <a:pt x="39" y="11964"/>
                  </a:cubicBezTo>
                  <a:cubicBezTo>
                    <a:pt x="0" y="12067"/>
                    <a:pt x="85" y="12134"/>
                    <a:pt x="173" y="12134"/>
                  </a:cubicBezTo>
                  <a:cubicBezTo>
                    <a:pt x="232" y="12134"/>
                    <a:pt x="292" y="12105"/>
                    <a:pt x="317" y="12036"/>
                  </a:cubicBezTo>
                  <a:cubicBezTo>
                    <a:pt x="1160" y="9793"/>
                    <a:pt x="1596" y="7472"/>
                    <a:pt x="2716" y="5323"/>
                  </a:cubicBezTo>
                  <a:cubicBezTo>
                    <a:pt x="3639" y="3573"/>
                    <a:pt x="4909" y="2038"/>
                    <a:pt x="5616" y="175"/>
                  </a:cubicBezTo>
                  <a:cubicBezTo>
                    <a:pt x="5659" y="70"/>
                    <a:pt x="5573" y="0"/>
                    <a:pt x="54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14"/>
            <p:cNvSpPr/>
            <p:nvPr/>
          </p:nvSpPr>
          <p:spPr>
            <a:xfrm>
              <a:off x="4611401" y="3124985"/>
              <a:ext cx="238420" cy="143729"/>
            </a:xfrm>
            <a:custGeom>
              <a:avLst/>
              <a:gdLst/>
              <a:ahLst/>
              <a:cxnLst/>
              <a:rect l="l" t="t" r="r" b="b"/>
              <a:pathLst>
                <a:path w="12121" h="7307" extrusionOk="0">
                  <a:moveTo>
                    <a:pt x="11905" y="0"/>
                  </a:moveTo>
                  <a:cubicBezTo>
                    <a:pt x="11883" y="0"/>
                    <a:pt x="11860" y="6"/>
                    <a:pt x="11837" y="18"/>
                  </a:cubicBezTo>
                  <a:cubicBezTo>
                    <a:pt x="7837" y="2196"/>
                    <a:pt x="3895" y="4481"/>
                    <a:pt x="124" y="7030"/>
                  </a:cubicBezTo>
                  <a:cubicBezTo>
                    <a:pt x="1" y="7119"/>
                    <a:pt x="77" y="7306"/>
                    <a:pt x="193" y="7306"/>
                  </a:cubicBezTo>
                  <a:cubicBezTo>
                    <a:pt x="217" y="7306"/>
                    <a:pt x="242" y="7298"/>
                    <a:pt x="268" y="7280"/>
                  </a:cubicBezTo>
                  <a:cubicBezTo>
                    <a:pt x="4039" y="4731"/>
                    <a:pt x="7981" y="2438"/>
                    <a:pt x="11979" y="268"/>
                  </a:cubicBezTo>
                  <a:cubicBezTo>
                    <a:pt x="12120" y="195"/>
                    <a:pt x="12036" y="0"/>
                    <a:pt x="119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14"/>
            <p:cNvSpPr/>
            <p:nvPr/>
          </p:nvSpPr>
          <p:spPr>
            <a:xfrm>
              <a:off x="4564311" y="3278981"/>
              <a:ext cx="228782" cy="99766"/>
            </a:xfrm>
            <a:custGeom>
              <a:avLst/>
              <a:gdLst/>
              <a:ahLst/>
              <a:cxnLst/>
              <a:rect l="l" t="t" r="r" b="b"/>
              <a:pathLst>
                <a:path w="11631" h="5072" extrusionOk="0">
                  <a:moveTo>
                    <a:pt x="352" y="308"/>
                  </a:moveTo>
                  <a:cubicBezTo>
                    <a:pt x="2481" y="527"/>
                    <a:pt x="4648" y="500"/>
                    <a:pt x="6746" y="966"/>
                  </a:cubicBezTo>
                  <a:cubicBezTo>
                    <a:pt x="7668" y="1172"/>
                    <a:pt x="8575" y="1465"/>
                    <a:pt x="9410" y="1915"/>
                  </a:cubicBezTo>
                  <a:cubicBezTo>
                    <a:pt x="9860" y="2150"/>
                    <a:pt x="10296" y="2436"/>
                    <a:pt x="10688" y="2765"/>
                  </a:cubicBezTo>
                  <a:cubicBezTo>
                    <a:pt x="10774" y="2836"/>
                    <a:pt x="11139" y="3086"/>
                    <a:pt x="11153" y="3194"/>
                  </a:cubicBezTo>
                  <a:cubicBezTo>
                    <a:pt x="11182" y="3458"/>
                    <a:pt x="10659" y="3735"/>
                    <a:pt x="10488" y="3828"/>
                  </a:cubicBezTo>
                  <a:cubicBezTo>
                    <a:pt x="9412" y="4393"/>
                    <a:pt x="7818" y="4817"/>
                    <a:pt x="6371" y="4817"/>
                  </a:cubicBezTo>
                  <a:cubicBezTo>
                    <a:pt x="5676" y="4817"/>
                    <a:pt x="5015" y="4720"/>
                    <a:pt x="4462" y="4493"/>
                  </a:cubicBezTo>
                  <a:cubicBezTo>
                    <a:pt x="2746" y="3797"/>
                    <a:pt x="952" y="2105"/>
                    <a:pt x="352" y="308"/>
                  </a:cubicBezTo>
                  <a:close/>
                  <a:moveTo>
                    <a:pt x="142" y="0"/>
                  </a:moveTo>
                  <a:cubicBezTo>
                    <a:pt x="83" y="0"/>
                    <a:pt x="45" y="32"/>
                    <a:pt x="27" y="74"/>
                  </a:cubicBezTo>
                  <a:lnTo>
                    <a:pt x="27" y="74"/>
                  </a:lnTo>
                  <a:cubicBezTo>
                    <a:pt x="8" y="104"/>
                    <a:pt x="0" y="142"/>
                    <a:pt x="12" y="186"/>
                  </a:cubicBezTo>
                  <a:cubicBezTo>
                    <a:pt x="333" y="1315"/>
                    <a:pt x="991" y="2215"/>
                    <a:pt x="1848" y="3000"/>
                  </a:cubicBezTo>
                  <a:cubicBezTo>
                    <a:pt x="2705" y="3785"/>
                    <a:pt x="3697" y="4642"/>
                    <a:pt x="4847" y="4935"/>
                  </a:cubicBezTo>
                  <a:cubicBezTo>
                    <a:pt x="5235" y="5033"/>
                    <a:pt x="5642" y="5071"/>
                    <a:pt x="6055" y="5071"/>
                  </a:cubicBezTo>
                  <a:cubicBezTo>
                    <a:pt x="6823" y="5071"/>
                    <a:pt x="7612" y="4939"/>
                    <a:pt x="8332" y="4814"/>
                  </a:cubicBezTo>
                  <a:cubicBezTo>
                    <a:pt x="9531" y="4599"/>
                    <a:pt x="10625" y="4207"/>
                    <a:pt x="11567" y="3422"/>
                  </a:cubicBezTo>
                  <a:cubicBezTo>
                    <a:pt x="11631" y="3372"/>
                    <a:pt x="11617" y="3271"/>
                    <a:pt x="11567" y="3221"/>
                  </a:cubicBezTo>
                  <a:cubicBezTo>
                    <a:pt x="8638" y="66"/>
                    <a:pt x="4069" y="429"/>
                    <a:pt x="155" y="1"/>
                  </a:cubicBezTo>
                  <a:cubicBezTo>
                    <a:pt x="150" y="1"/>
                    <a:pt x="146" y="0"/>
                    <a:pt x="1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14"/>
            <p:cNvSpPr/>
            <p:nvPr/>
          </p:nvSpPr>
          <p:spPr>
            <a:xfrm>
              <a:off x="4566554" y="3278765"/>
              <a:ext cx="226815" cy="71579"/>
            </a:xfrm>
            <a:custGeom>
              <a:avLst/>
              <a:gdLst/>
              <a:ahLst/>
              <a:cxnLst/>
              <a:rect l="l" t="t" r="r" b="b"/>
              <a:pathLst>
                <a:path w="11531" h="3639" extrusionOk="0">
                  <a:moveTo>
                    <a:pt x="198" y="1"/>
                  </a:moveTo>
                  <a:cubicBezTo>
                    <a:pt x="99" y="1"/>
                    <a:pt x="1" y="103"/>
                    <a:pt x="70" y="212"/>
                  </a:cubicBezTo>
                  <a:cubicBezTo>
                    <a:pt x="934" y="1697"/>
                    <a:pt x="3055" y="2290"/>
                    <a:pt x="4598" y="2768"/>
                  </a:cubicBezTo>
                  <a:cubicBezTo>
                    <a:pt x="6489" y="3355"/>
                    <a:pt x="8450" y="3638"/>
                    <a:pt x="10424" y="3638"/>
                  </a:cubicBezTo>
                  <a:cubicBezTo>
                    <a:pt x="10731" y="3638"/>
                    <a:pt x="11038" y="3632"/>
                    <a:pt x="11345" y="3618"/>
                  </a:cubicBezTo>
                  <a:cubicBezTo>
                    <a:pt x="11521" y="3611"/>
                    <a:pt x="11530" y="3333"/>
                    <a:pt x="11354" y="3333"/>
                  </a:cubicBezTo>
                  <a:cubicBezTo>
                    <a:pt x="11351" y="3333"/>
                    <a:pt x="11348" y="3333"/>
                    <a:pt x="11345" y="3333"/>
                  </a:cubicBezTo>
                  <a:cubicBezTo>
                    <a:pt x="11041" y="3346"/>
                    <a:pt x="10737" y="3353"/>
                    <a:pt x="10433" y="3353"/>
                  </a:cubicBezTo>
                  <a:cubicBezTo>
                    <a:pt x="8726" y="3353"/>
                    <a:pt x="7030" y="3146"/>
                    <a:pt x="5376" y="2698"/>
                  </a:cubicBezTo>
                  <a:cubicBezTo>
                    <a:pt x="3732" y="2254"/>
                    <a:pt x="1227" y="1633"/>
                    <a:pt x="313" y="68"/>
                  </a:cubicBezTo>
                  <a:cubicBezTo>
                    <a:pt x="284" y="21"/>
                    <a:pt x="241" y="1"/>
                    <a:pt x="1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2" name="Google Shape;412;p14"/>
          <p:cNvSpPr/>
          <p:nvPr/>
        </p:nvSpPr>
        <p:spPr>
          <a:xfrm>
            <a:off x="1188120" y="4509041"/>
            <a:ext cx="1540085" cy="968609"/>
          </a:xfrm>
          <a:custGeom>
            <a:avLst/>
            <a:gdLst/>
            <a:ahLst/>
            <a:cxnLst/>
            <a:rect l="l" t="t" r="r" b="b"/>
            <a:pathLst>
              <a:path w="47083" h="29612" extrusionOk="0">
                <a:moveTo>
                  <a:pt x="25392" y="1"/>
                </a:moveTo>
                <a:cubicBezTo>
                  <a:pt x="24571" y="1"/>
                  <a:pt x="23700" y="241"/>
                  <a:pt x="22782" y="684"/>
                </a:cubicBezTo>
                <a:cubicBezTo>
                  <a:pt x="19511" y="2254"/>
                  <a:pt x="17489" y="6067"/>
                  <a:pt x="17918" y="9817"/>
                </a:cubicBezTo>
                <a:cubicBezTo>
                  <a:pt x="17947" y="10081"/>
                  <a:pt x="17832" y="10223"/>
                  <a:pt x="17633" y="10331"/>
                </a:cubicBezTo>
                <a:cubicBezTo>
                  <a:pt x="17588" y="10355"/>
                  <a:pt x="17548" y="10366"/>
                  <a:pt x="17511" y="10366"/>
                </a:cubicBezTo>
                <a:cubicBezTo>
                  <a:pt x="17396" y="10366"/>
                  <a:pt x="17318" y="10263"/>
                  <a:pt x="17247" y="10160"/>
                </a:cubicBezTo>
                <a:cubicBezTo>
                  <a:pt x="16905" y="9702"/>
                  <a:pt x="16476" y="9346"/>
                  <a:pt x="16019" y="9024"/>
                </a:cubicBezTo>
                <a:cubicBezTo>
                  <a:pt x="15053" y="8356"/>
                  <a:pt x="14054" y="8026"/>
                  <a:pt x="13079" y="8026"/>
                </a:cubicBezTo>
                <a:cubicBezTo>
                  <a:pt x="11811" y="8026"/>
                  <a:pt x="10582" y="8583"/>
                  <a:pt x="9513" y="9682"/>
                </a:cubicBezTo>
                <a:cubicBezTo>
                  <a:pt x="8520" y="10710"/>
                  <a:pt x="7848" y="11917"/>
                  <a:pt x="7456" y="13288"/>
                </a:cubicBezTo>
                <a:cubicBezTo>
                  <a:pt x="7310" y="13795"/>
                  <a:pt x="7244" y="13933"/>
                  <a:pt x="6944" y="13933"/>
                </a:cubicBezTo>
                <a:cubicBezTo>
                  <a:pt x="6864" y="13933"/>
                  <a:pt x="6768" y="13923"/>
                  <a:pt x="6649" y="13908"/>
                </a:cubicBezTo>
                <a:cubicBezTo>
                  <a:pt x="6409" y="13878"/>
                  <a:pt x="6173" y="13863"/>
                  <a:pt x="5941" y="13863"/>
                </a:cubicBezTo>
                <a:cubicBezTo>
                  <a:pt x="4752" y="13863"/>
                  <a:pt x="3652" y="14245"/>
                  <a:pt x="2607" y="14873"/>
                </a:cubicBezTo>
                <a:cubicBezTo>
                  <a:pt x="2215" y="15101"/>
                  <a:pt x="1872" y="15401"/>
                  <a:pt x="1559" y="15737"/>
                </a:cubicBezTo>
                <a:cubicBezTo>
                  <a:pt x="129" y="17257"/>
                  <a:pt x="1" y="19758"/>
                  <a:pt x="1622" y="21050"/>
                </a:cubicBezTo>
                <a:cubicBezTo>
                  <a:pt x="1687" y="21100"/>
                  <a:pt x="1744" y="21156"/>
                  <a:pt x="1793" y="21221"/>
                </a:cubicBezTo>
                <a:cubicBezTo>
                  <a:pt x="1893" y="21357"/>
                  <a:pt x="1958" y="21499"/>
                  <a:pt x="1836" y="21657"/>
                </a:cubicBezTo>
                <a:cubicBezTo>
                  <a:pt x="1250" y="22392"/>
                  <a:pt x="1593" y="23093"/>
                  <a:pt x="1958" y="23749"/>
                </a:cubicBezTo>
                <a:cubicBezTo>
                  <a:pt x="2472" y="24670"/>
                  <a:pt x="3279" y="25285"/>
                  <a:pt x="4164" y="25792"/>
                </a:cubicBezTo>
                <a:cubicBezTo>
                  <a:pt x="5722" y="26684"/>
                  <a:pt x="7420" y="27098"/>
                  <a:pt x="9199" y="27170"/>
                </a:cubicBezTo>
                <a:cubicBezTo>
                  <a:pt x="9371" y="27177"/>
                  <a:pt x="9541" y="27180"/>
                  <a:pt x="9711" y="27180"/>
                </a:cubicBezTo>
                <a:cubicBezTo>
                  <a:pt x="12008" y="27180"/>
                  <a:pt x="14146" y="26589"/>
                  <a:pt x="16061" y="25199"/>
                </a:cubicBezTo>
                <a:cubicBezTo>
                  <a:pt x="16265" y="25052"/>
                  <a:pt x="16392" y="24969"/>
                  <a:pt x="16483" y="24969"/>
                </a:cubicBezTo>
                <a:cubicBezTo>
                  <a:pt x="16600" y="24969"/>
                  <a:pt x="16658" y="25105"/>
                  <a:pt x="16747" y="25414"/>
                </a:cubicBezTo>
                <a:cubicBezTo>
                  <a:pt x="17076" y="26564"/>
                  <a:pt x="17825" y="27326"/>
                  <a:pt x="18869" y="27777"/>
                </a:cubicBezTo>
                <a:cubicBezTo>
                  <a:pt x="19993" y="28262"/>
                  <a:pt x="21103" y="28513"/>
                  <a:pt x="22196" y="28513"/>
                </a:cubicBezTo>
                <a:cubicBezTo>
                  <a:pt x="23630" y="28513"/>
                  <a:pt x="25033" y="28081"/>
                  <a:pt x="26394" y="27177"/>
                </a:cubicBezTo>
                <a:cubicBezTo>
                  <a:pt x="26624" y="27024"/>
                  <a:pt x="26781" y="26939"/>
                  <a:pt x="26898" y="26939"/>
                </a:cubicBezTo>
                <a:cubicBezTo>
                  <a:pt x="27064" y="26939"/>
                  <a:pt x="27148" y="27111"/>
                  <a:pt x="27244" y="27506"/>
                </a:cubicBezTo>
                <a:cubicBezTo>
                  <a:pt x="27508" y="28584"/>
                  <a:pt x="28209" y="29205"/>
                  <a:pt x="29238" y="29477"/>
                </a:cubicBezTo>
                <a:cubicBezTo>
                  <a:pt x="29585" y="29568"/>
                  <a:pt x="29941" y="29612"/>
                  <a:pt x="30297" y="29612"/>
                </a:cubicBezTo>
                <a:cubicBezTo>
                  <a:pt x="32115" y="29612"/>
                  <a:pt x="33940" y="28478"/>
                  <a:pt x="34657" y="26769"/>
                </a:cubicBezTo>
                <a:cubicBezTo>
                  <a:pt x="34786" y="26469"/>
                  <a:pt x="34878" y="26156"/>
                  <a:pt x="35000" y="25863"/>
                </a:cubicBezTo>
                <a:cubicBezTo>
                  <a:pt x="35072" y="25683"/>
                  <a:pt x="35157" y="25591"/>
                  <a:pt x="35248" y="25591"/>
                </a:cubicBezTo>
                <a:cubicBezTo>
                  <a:pt x="35327" y="25591"/>
                  <a:pt x="35410" y="25660"/>
                  <a:pt x="35493" y="25799"/>
                </a:cubicBezTo>
                <a:cubicBezTo>
                  <a:pt x="35692" y="26149"/>
                  <a:pt x="35843" y="26521"/>
                  <a:pt x="36021" y="26884"/>
                </a:cubicBezTo>
                <a:cubicBezTo>
                  <a:pt x="36428" y="27710"/>
                  <a:pt x="37079" y="28199"/>
                  <a:pt x="37992" y="28199"/>
                </a:cubicBezTo>
                <a:cubicBezTo>
                  <a:pt x="38011" y="28199"/>
                  <a:pt x="38030" y="28199"/>
                  <a:pt x="38049" y="28199"/>
                </a:cubicBezTo>
                <a:cubicBezTo>
                  <a:pt x="38978" y="28176"/>
                  <a:pt x="39650" y="27691"/>
                  <a:pt x="40049" y="26828"/>
                </a:cubicBezTo>
                <a:cubicBezTo>
                  <a:pt x="40213" y="26478"/>
                  <a:pt x="40327" y="26127"/>
                  <a:pt x="40349" y="25741"/>
                </a:cubicBezTo>
                <a:cubicBezTo>
                  <a:pt x="40392" y="25177"/>
                  <a:pt x="40428" y="24613"/>
                  <a:pt x="40299" y="24056"/>
                </a:cubicBezTo>
                <a:cubicBezTo>
                  <a:pt x="40263" y="23885"/>
                  <a:pt x="40141" y="23664"/>
                  <a:pt x="40399" y="23571"/>
                </a:cubicBezTo>
                <a:cubicBezTo>
                  <a:pt x="40438" y="23556"/>
                  <a:pt x="40476" y="23550"/>
                  <a:pt x="40514" y="23550"/>
                </a:cubicBezTo>
                <a:cubicBezTo>
                  <a:pt x="40658" y="23550"/>
                  <a:pt x="40783" y="23650"/>
                  <a:pt x="40892" y="23763"/>
                </a:cubicBezTo>
                <a:cubicBezTo>
                  <a:pt x="40942" y="23821"/>
                  <a:pt x="40978" y="23898"/>
                  <a:pt x="41012" y="23970"/>
                </a:cubicBezTo>
                <a:cubicBezTo>
                  <a:pt x="41249" y="24392"/>
                  <a:pt x="41634" y="24534"/>
                  <a:pt x="42083" y="24534"/>
                </a:cubicBezTo>
                <a:cubicBezTo>
                  <a:pt x="43747" y="24527"/>
                  <a:pt x="45083" y="23898"/>
                  <a:pt x="46005" y="22457"/>
                </a:cubicBezTo>
                <a:cubicBezTo>
                  <a:pt x="46404" y="21835"/>
                  <a:pt x="46625" y="21149"/>
                  <a:pt x="46790" y="20436"/>
                </a:cubicBezTo>
                <a:cubicBezTo>
                  <a:pt x="47083" y="19057"/>
                  <a:pt x="46904" y="17658"/>
                  <a:pt x="46291" y="16522"/>
                </a:cubicBezTo>
                <a:cubicBezTo>
                  <a:pt x="45146" y="14418"/>
                  <a:pt x="42474" y="12950"/>
                  <a:pt x="40025" y="12950"/>
                </a:cubicBezTo>
                <a:cubicBezTo>
                  <a:pt x="39599" y="12950"/>
                  <a:pt x="39180" y="12994"/>
                  <a:pt x="38777" y="13087"/>
                </a:cubicBezTo>
                <a:cubicBezTo>
                  <a:pt x="37636" y="13351"/>
                  <a:pt x="36565" y="13766"/>
                  <a:pt x="36265" y="15123"/>
                </a:cubicBezTo>
                <a:cubicBezTo>
                  <a:pt x="36237" y="15232"/>
                  <a:pt x="36175" y="15316"/>
                  <a:pt x="36056" y="15316"/>
                </a:cubicBezTo>
                <a:cubicBezTo>
                  <a:pt x="36051" y="15316"/>
                  <a:pt x="36047" y="15316"/>
                  <a:pt x="36042" y="15315"/>
                </a:cubicBezTo>
                <a:cubicBezTo>
                  <a:pt x="35929" y="15302"/>
                  <a:pt x="35850" y="15230"/>
                  <a:pt x="35800" y="15130"/>
                </a:cubicBezTo>
                <a:cubicBezTo>
                  <a:pt x="35728" y="15002"/>
                  <a:pt x="35728" y="14873"/>
                  <a:pt x="35785" y="14745"/>
                </a:cubicBezTo>
                <a:cubicBezTo>
                  <a:pt x="36229" y="13787"/>
                  <a:pt x="35972" y="12844"/>
                  <a:pt x="35692" y="11917"/>
                </a:cubicBezTo>
                <a:cubicBezTo>
                  <a:pt x="35457" y="11145"/>
                  <a:pt x="34950" y="10552"/>
                  <a:pt x="34222" y="10196"/>
                </a:cubicBezTo>
                <a:cubicBezTo>
                  <a:pt x="33571" y="9868"/>
                  <a:pt x="32907" y="9647"/>
                  <a:pt x="32221" y="9647"/>
                </a:cubicBezTo>
                <a:cubicBezTo>
                  <a:pt x="31799" y="9647"/>
                  <a:pt x="31370" y="9730"/>
                  <a:pt x="30929" y="9923"/>
                </a:cubicBezTo>
                <a:cubicBezTo>
                  <a:pt x="30836" y="9965"/>
                  <a:pt x="30758" y="9987"/>
                  <a:pt x="30696" y="9987"/>
                </a:cubicBezTo>
                <a:cubicBezTo>
                  <a:pt x="30547" y="9987"/>
                  <a:pt x="30493" y="9862"/>
                  <a:pt x="30544" y="9610"/>
                </a:cubicBezTo>
                <a:cubicBezTo>
                  <a:pt x="30636" y="9152"/>
                  <a:pt x="30643" y="8703"/>
                  <a:pt x="30659" y="8246"/>
                </a:cubicBezTo>
                <a:cubicBezTo>
                  <a:pt x="30737" y="6268"/>
                  <a:pt x="30458" y="4346"/>
                  <a:pt x="29409" y="2669"/>
                </a:cubicBezTo>
                <a:cubicBezTo>
                  <a:pt x="28248" y="813"/>
                  <a:pt x="26904" y="1"/>
                  <a:pt x="253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14"/>
          <p:cNvSpPr/>
          <p:nvPr/>
        </p:nvSpPr>
        <p:spPr>
          <a:xfrm>
            <a:off x="4674898" y="4403487"/>
            <a:ext cx="1717874" cy="969355"/>
          </a:xfrm>
          <a:custGeom>
            <a:avLst/>
            <a:gdLst/>
            <a:ahLst/>
            <a:cxnLst/>
            <a:rect l="l" t="t" r="r" b="b"/>
            <a:pathLst>
              <a:path w="33464" h="18882" extrusionOk="0">
                <a:moveTo>
                  <a:pt x="16041" y="207"/>
                </a:moveTo>
                <a:cubicBezTo>
                  <a:pt x="16835" y="207"/>
                  <a:pt x="17616" y="397"/>
                  <a:pt x="18316" y="771"/>
                </a:cubicBezTo>
                <a:cubicBezTo>
                  <a:pt x="19067" y="1177"/>
                  <a:pt x="19516" y="1872"/>
                  <a:pt x="19881" y="2485"/>
                </a:cubicBezTo>
                <a:cubicBezTo>
                  <a:pt x="20267" y="3148"/>
                  <a:pt x="20524" y="3870"/>
                  <a:pt x="20738" y="4492"/>
                </a:cubicBezTo>
                <a:cubicBezTo>
                  <a:pt x="20838" y="4777"/>
                  <a:pt x="20966" y="4927"/>
                  <a:pt x="21131" y="4948"/>
                </a:cubicBezTo>
                <a:cubicBezTo>
                  <a:pt x="21145" y="4950"/>
                  <a:pt x="21159" y="4951"/>
                  <a:pt x="21173" y="4951"/>
                </a:cubicBezTo>
                <a:cubicBezTo>
                  <a:pt x="21323" y="4951"/>
                  <a:pt x="21474" y="4841"/>
                  <a:pt x="21631" y="4614"/>
                </a:cubicBezTo>
                <a:cubicBezTo>
                  <a:pt x="21730" y="4470"/>
                  <a:pt x="21809" y="4321"/>
                  <a:pt x="21888" y="4177"/>
                </a:cubicBezTo>
                <a:cubicBezTo>
                  <a:pt x="21945" y="4077"/>
                  <a:pt x="22001" y="3978"/>
                  <a:pt x="22060" y="3877"/>
                </a:cubicBezTo>
                <a:cubicBezTo>
                  <a:pt x="22452" y="3250"/>
                  <a:pt x="22916" y="2771"/>
                  <a:pt x="23474" y="2420"/>
                </a:cubicBezTo>
                <a:cubicBezTo>
                  <a:pt x="23904" y="2154"/>
                  <a:pt x="24315" y="2021"/>
                  <a:pt x="24711" y="2021"/>
                </a:cubicBezTo>
                <a:cubicBezTo>
                  <a:pt x="25229" y="2021"/>
                  <a:pt x="25720" y="2249"/>
                  <a:pt x="26193" y="2706"/>
                </a:cubicBezTo>
                <a:cubicBezTo>
                  <a:pt x="26593" y="3092"/>
                  <a:pt x="26886" y="3549"/>
                  <a:pt x="27064" y="4070"/>
                </a:cubicBezTo>
                <a:cubicBezTo>
                  <a:pt x="27400" y="5034"/>
                  <a:pt x="27743" y="6035"/>
                  <a:pt x="27736" y="7099"/>
                </a:cubicBezTo>
                <a:cubicBezTo>
                  <a:pt x="27736" y="7370"/>
                  <a:pt x="27792" y="7541"/>
                  <a:pt x="27921" y="7627"/>
                </a:cubicBezTo>
                <a:cubicBezTo>
                  <a:pt x="27982" y="7667"/>
                  <a:pt x="28052" y="7687"/>
                  <a:pt x="28133" y="7687"/>
                </a:cubicBezTo>
                <a:cubicBezTo>
                  <a:pt x="28224" y="7687"/>
                  <a:pt x="28329" y="7662"/>
                  <a:pt x="28451" y="7613"/>
                </a:cubicBezTo>
                <a:cubicBezTo>
                  <a:pt x="28879" y="7431"/>
                  <a:pt x="29290" y="7355"/>
                  <a:pt x="29679" y="7355"/>
                </a:cubicBezTo>
                <a:cubicBezTo>
                  <a:pt x="30685" y="7355"/>
                  <a:pt x="31552" y="7861"/>
                  <a:pt x="32242" y="8355"/>
                </a:cubicBezTo>
                <a:cubicBezTo>
                  <a:pt x="32934" y="8847"/>
                  <a:pt x="33249" y="9562"/>
                  <a:pt x="33121" y="10362"/>
                </a:cubicBezTo>
                <a:cubicBezTo>
                  <a:pt x="32999" y="11091"/>
                  <a:pt x="32521" y="11562"/>
                  <a:pt x="31563" y="11889"/>
                </a:cubicBezTo>
                <a:cubicBezTo>
                  <a:pt x="31135" y="12038"/>
                  <a:pt x="30699" y="12084"/>
                  <a:pt x="30194" y="12084"/>
                </a:cubicBezTo>
                <a:cubicBezTo>
                  <a:pt x="30017" y="12084"/>
                  <a:pt x="29832" y="12078"/>
                  <a:pt x="29635" y="12069"/>
                </a:cubicBezTo>
                <a:cubicBezTo>
                  <a:pt x="28164" y="11898"/>
                  <a:pt x="26807" y="11411"/>
                  <a:pt x="25715" y="10662"/>
                </a:cubicBezTo>
                <a:cubicBezTo>
                  <a:pt x="25686" y="10647"/>
                  <a:pt x="25666" y="10626"/>
                  <a:pt x="25636" y="10604"/>
                </a:cubicBezTo>
                <a:cubicBezTo>
                  <a:pt x="25554" y="10539"/>
                  <a:pt x="25437" y="10450"/>
                  <a:pt x="25307" y="10450"/>
                </a:cubicBezTo>
                <a:cubicBezTo>
                  <a:pt x="25223" y="10450"/>
                  <a:pt x="25133" y="10487"/>
                  <a:pt x="25043" y="10590"/>
                </a:cubicBezTo>
                <a:cubicBezTo>
                  <a:pt x="24901" y="10761"/>
                  <a:pt x="25001" y="10940"/>
                  <a:pt x="25066" y="11068"/>
                </a:cubicBezTo>
                <a:cubicBezTo>
                  <a:pt x="25086" y="11104"/>
                  <a:pt x="25109" y="11140"/>
                  <a:pt x="25115" y="11176"/>
                </a:cubicBezTo>
                <a:cubicBezTo>
                  <a:pt x="25729" y="12669"/>
                  <a:pt x="25880" y="14169"/>
                  <a:pt x="25564" y="15646"/>
                </a:cubicBezTo>
                <a:cubicBezTo>
                  <a:pt x="25316" y="16817"/>
                  <a:pt x="24622" y="17660"/>
                  <a:pt x="23523" y="18153"/>
                </a:cubicBezTo>
                <a:cubicBezTo>
                  <a:pt x="22746" y="18500"/>
                  <a:pt x="21963" y="18674"/>
                  <a:pt x="21166" y="18674"/>
                </a:cubicBezTo>
                <a:cubicBezTo>
                  <a:pt x="20112" y="18674"/>
                  <a:pt x="19033" y="18369"/>
                  <a:pt x="17910" y="17759"/>
                </a:cubicBezTo>
                <a:cubicBezTo>
                  <a:pt x="17024" y="17281"/>
                  <a:pt x="16210" y="16568"/>
                  <a:pt x="15353" y="15524"/>
                </a:cubicBezTo>
                <a:cubicBezTo>
                  <a:pt x="15274" y="15418"/>
                  <a:pt x="15189" y="15317"/>
                  <a:pt x="15110" y="15211"/>
                </a:cubicBezTo>
                <a:cubicBezTo>
                  <a:pt x="15004" y="15068"/>
                  <a:pt x="14889" y="14918"/>
                  <a:pt x="14767" y="14782"/>
                </a:cubicBezTo>
                <a:cubicBezTo>
                  <a:pt x="14446" y="14410"/>
                  <a:pt x="14196" y="14225"/>
                  <a:pt x="13919" y="14225"/>
                </a:cubicBezTo>
                <a:cubicBezTo>
                  <a:pt x="13689" y="14225"/>
                  <a:pt x="13447" y="14347"/>
                  <a:pt x="13132" y="14582"/>
                </a:cubicBezTo>
                <a:cubicBezTo>
                  <a:pt x="13003" y="14683"/>
                  <a:pt x="12875" y="14789"/>
                  <a:pt x="12753" y="14889"/>
                </a:cubicBezTo>
                <a:cubicBezTo>
                  <a:pt x="12618" y="15010"/>
                  <a:pt x="12469" y="15132"/>
                  <a:pt x="12318" y="15240"/>
                </a:cubicBezTo>
                <a:cubicBezTo>
                  <a:pt x="11165" y="16068"/>
                  <a:pt x="9966" y="16482"/>
                  <a:pt x="8739" y="16482"/>
                </a:cubicBezTo>
                <a:cubicBezTo>
                  <a:pt x="8158" y="16482"/>
                  <a:pt x="7570" y="16389"/>
                  <a:pt x="6977" y="16203"/>
                </a:cubicBezTo>
                <a:cubicBezTo>
                  <a:pt x="5683" y="15788"/>
                  <a:pt x="4621" y="14839"/>
                  <a:pt x="4055" y="13589"/>
                </a:cubicBezTo>
                <a:cubicBezTo>
                  <a:pt x="3478" y="12304"/>
                  <a:pt x="3478" y="10818"/>
                  <a:pt x="4055" y="9526"/>
                </a:cubicBezTo>
                <a:cubicBezTo>
                  <a:pt x="4249" y="9104"/>
                  <a:pt x="4341" y="8890"/>
                  <a:pt x="4249" y="8741"/>
                </a:cubicBezTo>
                <a:cubicBezTo>
                  <a:pt x="4156" y="8583"/>
                  <a:pt x="3920" y="8569"/>
                  <a:pt x="3491" y="8540"/>
                </a:cubicBezTo>
                <a:cubicBezTo>
                  <a:pt x="2413" y="8461"/>
                  <a:pt x="1599" y="8084"/>
                  <a:pt x="993" y="7370"/>
                </a:cubicBezTo>
                <a:cubicBezTo>
                  <a:pt x="278" y="6520"/>
                  <a:pt x="221" y="5505"/>
                  <a:pt x="842" y="4578"/>
                </a:cubicBezTo>
                <a:cubicBezTo>
                  <a:pt x="1013" y="4321"/>
                  <a:pt x="1243" y="4057"/>
                  <a:pt x="1514" y="3807"/>
                </a:cubicBezTo>
                <a:cubicBezTo>
                  <a:pt x="2708" y="2720"/>
                  <a:pt x="4312" y="2171"/>
                  <a:pt x="5914" y="2171"/>
                </a:cubicBezTo>
                <a:cubicBezTo>
                  <a:pt x="7398" y="2171"/>
                  <a:pt x="8880" y="2641"/>
                  <a:pt x="10033" y="3592"/>
                </a:cubicBezTo>
                <a:cubicBezTo>
                  <a:pt x="10083" y="3635"/>
                  <a:pt x="10133" y="3678"/>
                  <a:pt x="10175" y="3728"/>
                </a:cubicBezTo>
                <a:cubicBezTo>
                  <a:pt x="10261" y="3800"/>
                  <a:pt x="10340" y="3877"/>
                  <a:pt x="10433" y="3942"/>
                </a:cubicBezTo>
                <a:cubicBezTo>
                  <a:pt x="10539" y="4009"/>
                  <a:pt x="10673" y="4081"/>
                  <a:pt x="10805" y="4081"/>
                </a:cubicBezTo>
                <a:cubicBezTo>
                  <a:pt x="10840" y="4081"/>
                  <a:pt x="10876" y="4076"/>
                  <a:pt x="10911" y="4064"/>
                </a:cubicBezTo>
                <a:cubicBezTo>
                  <a:pt x="11039" y="4021"/>
                  <a:pt x="11134" y="3899"/>
                  <a:pt x="11197" y="3678"/>
                </a:cubicBezTo>
                <a:cubicBezTo>
                  <a:pt x="11648" y="2285"/>
                  <a:pt x="12703" y="1157"/>
                  <a:pt x="14117" y="586"/>
                </a:cubicBezTo>
                <a:cubicBezTo>
                  <a:pt x="14742" y="333"/>
                  <a:pt x="15396" y="207"/>
                  <a:pt x="16041" y="207"/>
                </a:cubicBezTo>
                <a:close/>
                <a:moveTo>
                  <a:pt x="16046" y="1"/>
                </a:moveTo>
                <a:cubicBezTo>
                  <a:pt x="15372" y="1"/>
                  <a:pt x="14690" y="133"/>
                  <a:pt x="14039" y="399"/>
                </a:cubicBezTo>
                <a:cubicBezTo>
                  <a:pt x="12575" y="992"/>
                  <a:pt x="11468" y="2163"/>
                  <a:pt x="11005" y="3620"/>
                </a:cubicBezTo>
                <a:cubicBezTo>
                  <a:pt x="10954" y="3764"/>
                  <a:pt x="10897" y="3849"/>
                  <a:pt x="10840" y="3870"/>
                </a:cubicBezTo>
                <a:cubicBezTo>
                  <a:pt x="10828" y="3875"/>
                  <a:pt x="10814" y="3877"/>
                  <a:pt x="10799" y="3877"/>
                </a:cubicBezTo>
                <a:cubicBezTo>
                  <a:pt x="10741" y="3877"/>
                  <a:pt x="10660" y="3844"/>
                  <a:pt x="10547" y="3771"/>
                </a:cubicBezTo>
                <a:cubicBezTo>
                  <a:pt x="10469" y="3721"/>
                  <a:pt x="10397" y="3649"/>
                  <a:pt x="10319" y="3577"/>
                </a:cubicBezTo>
                <a:cubicBezTo>
                  <a:pt x="10268" y="3527"/>
                  <a:pt x="10218" y="3477"/>
                  <a:pt x="10162" y="3435"/>
                </a:cubicBezTo>
                <a:cubicBezTo>
                  <a:pt x="8970" y="2452"/>
                  <a:pt x="7440" y="1966"/>
                  <a:pt x="5910" y="1966"/>
                </a:cubicBezTo>
                <a:cubicBezTo>
                  <a:pt x="4257" y="1966"/>
                  <a:pt x="2605" y="2533"/>
                  <a:pt x="1378" y="3656"/>
                </a:cubicBezTo>
                <a:cubicBezTo>
                  <a:pt x="1085" y="3920"/>
                  <a:pt x="850" y="4192"/>
                  <a:pt x="670" y="4463"/>
                </a:cubicBezTo>
                <a:cubicBezTo>
                  <a:pt x="0" y="5471"/>
                  <a:pt x="57" y="6585"/>
                  <a:pt x="835" y="7498"/>
                </a:cubicBezTo>
                <a:cubicBezTo>
                  <a:pt x="1478" y="8256"/>
                  <a:pt x="2341" y="8662"/>
                  <a:pt x="3478" y="8741"/>
                </a:cubicBezTo>
                <a:cubicBezTo>
                  <a:pt x="3748" y="8761"/>
                  <a:pt x="4035" y="8784"/>
                  <a:pt x="4071" y="8847"/>
                </a:cubicBezTo>
                <a:cubicBezTo>
                  <a:pt x="4113" y="8905"/>
                  <a:pt x="3992" y="9169"/>
                  <a:pt x="3870" y="9447"/>
                </a:cubicBezTo>
                <a:cubicBezTo>
                  <a:pt x="3270" y="10791"/>
                  <a:pt x="3270" y="12333"/>
                  <a:pt x="3870" y="13675"/>
                </a:cubicBezTo>
                <a:cubicBezTo>
                  <a:pt x="4456" y="14974"/>
                  <a:pt x="5570" y="15968"/>
                  <a:pt x="6919" y="16397"/>
                </a:cubicBezTo>
                <a:cubicBezTo>
                  <a:pt x="7535" y="16593"/>
                  <a:pt x="8146" y="16690"/>
                  <a:pt x="8750" y="16690"/>
                </a:cubicBezTo>
                <a:cubicBezTo>
                  <a:pt x="10016" y="16690"/>
                  <a:pt x="11250" y="16262"/>
                  <a:pt x="12440" y="15411"/>
                </a:cubicBezTo>
                <a:cubicBezTo>
                  <a:pt x="12597" y="15296"/>
                  <a:pt x="12746" y="15175"/>
                  <a:pt x="12890" y="15046"/>
                </a:cubicBezTo>
                <a:cubicBezTo>
                  <a:pt x="13010" y="14947"/>
                  <a:pt x="13132" y="14846"/>
                  <a:pt x="13254" y="14746"/>
                </a:cubicBezTo>
                <a:cubicBezTo>
                  <a:pt x="13531" y="14539"/>
                  <a:pt x="13730" y="14432"/>
                  <a:pt x="13913" y="14432"/>
                </a:cubicBezTo>
                <a:cubicBezTo>
                  <a:pt x="14133" y="14432"/>
                  <a:pt x="14329" y="14589"/>
                  <a:pt x="14611" y="14918"/>
                </a:cubicBezTo>
                <a:cubicBezTo>
                  <a:pt x="14733" y="15053"/>
                  <a:pt x="14839" y="15197"/>
                  <a:pt x="14947" y="15332"/>
                </a:cubicBezTo>
                <a:cubicBezTo>
                  <a:pt x="15033" y="15439"/>
                  <a:pt x="15110" y="15547"/>
                  <a:pt x="15195" y="15653"/>
                </a:cubicBezTo>
                <a:cubicBezTo>
                  <a:pt x="16068" y="16717"/>
                  <a:pt x="16896" y="17446"/>
                  <a:pt x="17809" y="17939"/>
                </a:cubicBezTo>
                <a:cubicBezTo>
                  <a:pt x="18966" y="18567"/>
                  <a:pt x="20080" y="18882"/>
                  <a:pt x="21167" y="18882"/>
                </a:cubicBezTo>
                <a:cubicBezTo>
                  <a:pt x="21994" y="18882"/>
                  <a:pt x="22802" y="18702"/>
                  <a:pt x="23602" y="18339"/>
                </a:cubicBezTo>
                <a:cubicBezTo>
                  <a:pt x="24773" y="17818"/>
                  <a:pt x="25501" y="16925"/>
                  <a:pt x="25765" y="15689"/>
                </a:cubicBezTo>
                <a:cubicBezTo>
                  <a:pt x="26094" y="14169"/>
                  <a:pt x="25936" y="12626"/>
                  <a:pt x="25307" y="11097"/>
                </a:cubicBezTo>
                <a:cubicBezTo>
                  <a:pt x="25294" y="11055"/>
                  <a:pt x="25273" y="11012"/>
                  <a:pt x="25251" y="10976"/>
                </a:cubicBezTo>
                <a:cubicBezTo>
                  <a:pt x="25172" y="10833"/>
                  <a:pt x="25158" y="10784"/>
                  <a:pt x="25201" y="10725"/>
                </a:cubicBezTo>
                <a:cubicBezTo>
                  <a:pt x="25241" y="10679"/>
                  <a:pt x="25273" y="10657"/>
                  <a:pt x="25310" y="10657"/>
                </a:cubicBezTo>
                <a:cubicBezTo>
                  <a:pt x="25358" y="10657"/>
                  <a:pt x="25415" y="10695"/>
                  <a:pt x="25508" y="10768"/>
                </a:cubicBezTo>
                <a:cubicBezTo>
                  <a:pt x="25537" y="10791"/>
                  <a:pt x="25564" y="10811"/>
                  <a:pt x="25594" y="10833"/>
                </a:cubicBezTo>
                <a:cubicBezTo>
                  <a:pt x="26721" y="11605"/>
                  <a:pt x="28108" y="12097"/>
                  <a:pt x="29614" y="12268"/>
                </a:cubicBezTo>
                <a:cubicBezTo>
                  <a:pt x="29830" y="12280"/>
                  <a:pt x="30035" y="12288"/>
                  <a:pt x="30233" y="12288"/>
                </a:cubicBezTo>
                <a:cubicBezTo>
                  <a:pt x="30742" y="12288"/>
                  <a:pt x="31198" y="12237"/>
                  <a:pt x="31635" y="12083"/>
                </a:cubicBezTo>
                <a:cubicBezTo>
                  <a:pt x="32278" y="11862"/>
                  <a:pt x="33148" y="11447"/>
                  <a:pt x="33320" y="10398"/>
                </a:cubicBezTo>
                <a:cubicBezTo>
                  <a:pt x="33464" y="9512"/>
                  <a:pt x="33121" y="8727"/>
                  <a:pt x="32363" y="8184"/>
                </a:cubicBezTo>
                <a:cubicBezTo>
                  <a:pt x="31645" y="7670"/>
                  <a:pt x="30739" y="7146"/>
                  <a:pt x="29681" y="7146"/>
                </a:cubicBezTo>
                <a:cubicBezTo>
                  <a:pt x="29267" y="7146"/>
                  <a:pt x="28830" y="7226"/>
                  <a:pt x="28372" y="7419"/>
                </a:cubicBezTo>
                <a:cubicBezTo>
                  <a:pt x="28300" y="7452"/>
                  <a:pt x="28211" y="7482"/>
                  <a:pt x="28135" y="7482"/>
                </a:cubicBezTo>
                <a:cubicBezTo>
                  <a:pt x="28097" y="7482"/>
                  <a:pt x="28062" y="7474"/>
                  <a:pt x="28036" y="7455"/>
                </a:cubicBezTo>
                <a:cubicBezTo>
                  <a:pt x="27972" y="7413"/>
                  <a:pt x="27936" y="7291"/>
                  <a:pt x="27943" y="7106"/>
                </a:cubicBezTo>
                <a:cubicBezTo>
                  <a:pt x="27950" y="6005"/>
                  <a:pt x="27601" y="4984"/>
                  <a:pt x="27265" y="3998"/>
                </a:cubicBezTo>
                <a:cubicBezTo>
                  <a:pt x="27073" y="3448"/>
                  <a:pt x="26757" y="2963"/>
                  <a:pt x="26336" y="2557"/>
                </a:cubicBezTo>
                <a:cubicBezTo>
                  <a:pt x="25825" y="2066"/>
                  <a:pt x="25282" y="1819"/>
                  <a:pt x="24712" y="1819"/>
                </a:cubicBezTo>
                <a:cubicBezTo>
                  <a:pt x="24278" y="1819"/>
                  <a:pt x="23829" y="1962"/>
                  <a:pt x="23366" y="2249"/>
                </a:cubicBezTo>
                <a:cubicBezTo>
                  <a:pt x="22779" y="2614"/>
                  <a:pt x="22294" y="3106"/>
                  <a:pt x="21888" y="3771"/>
                </a:cubicBezTo>
                <a:cubicBezTo>
                  <a:pt x="21823" y="3870"/>
                  <a:pt x="21766" y="3978"/>
                  <a:pt x="21708" y="4077"/>
                </a:cubicBezTo>
                <a:cubicBezTo>
                  <a:pt x="21631" y="4220"/>
                  <a:pt x="21552" y="4364"/>
                  <a:pt x="21467" y="4492"/>
                </a:cubicBezTo>
                <a:cubicBezTo>
                  <a:pt x="21353" y="4652"/>
                  <a:pt x="21251" y="4744"/>
                  <a:pt x="21175" y="4744"/>
                </a:cubicBezTo>
                <a:cubicBezTo>
                  <a:pt x="21170" y="4744"/>
                  <a:pt x="21165" y="4743"/>
                  <a:pt x="21160" y="4742"/>
                </a:cubicBezTo>
                <a:cubicBezTo>
                  <a:pt x="21081" y="4734"/>
                  <a:pt x="21002" y="4621"/>
                  <a:pt x="20937" y="4427"/>
                </a:cubicBezTo>
                <a:cubicBezTo>
                  <a:pt x="20716" y="3791"/>
                  <a:pt x="20452" y="3056"/>
                  <a:pt x="20059" y="2386"/>
                </a:cubicBezTo>
                <a:cubicBezTo>
                  <a:pt x="19681" y="1743"/>
                  <a:pt x="19216" y="1021"/>
                  <a:pt x="18418" y="593"/>
                </a:cubicBezTo>
                <a:cubicBezTo>
                  <a:pt x="17686" y="199"/>
                  <a:pt x="16872" y="1"/>
                  <a:pt x="16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14"/>
          <p:cNvSpPr/>
          <p:nvPr/>
        </p:nvSpPr>
        <p:spPr>
          <a:xfrm rot="10800000" flipH="1">
            <a:off x="2038075" y="-391346"/>
            <a:ext cx="1717890" cy="964347"/>
          </a:xfrm>
          <a:custGeom>
            <a:avLst/>
            <a:gdLst/>
            <a:ahLst/>
            <a:cxnLst/>
            <a:rect l="l" t="t" r="r" b="b"/>
            <a:pathLst>
              <a:path w="33257" h="18669" extrusionOk="0">
                <a:moveTo>
                  <a:pt x="17319" y="1"/>
                </a:moveTo>
                <a:cubicBezTo>
                  <a:pt x="16529" y="1"/>
                  <a:pt x="15732" y="185"/>
                  <a:pt x="14997" y="581"/>
                </a:cubicBezTo>
                <a:cubicBezTo>
                  <a:pt x="14255" y="973"/>
                  <a:pt x="13804" y="1631"/>
                  <a:pt x="13398" y="2330"/>
                </a:cubicBezTo>
                <a:cubicBezTo>
                  <a:pt x="13019" y="2966"/>
                  <a:pt x="12762" y="3659"/>
                  <a:pt x="12527" y="4351"/>
                </a:cubicBezTo>
                <a:cubicBezTo>
                  <a:pt x="12436" y="4614"/>
                  <a:pt x="12322" y="4743"/>
                  <a:pt x="12191" y="4743"/>
                </a:cubicBezTo>
                <a:cubicBezTo>
                  <a:pt x="12076" y="4743"/>
                  <a:pt x="11949" y="4645"/>
                  <a:pt x="11812" y="4452"/>
                </a:cubicBezTo>
                <a:cubicBezTo>
                  <a:pt x="11655" y="4216"/>
                  <a:pt x="11542" y="3959"/>
                  <a:pt x="11391" y="3724"/>
                </a:cubicBezTo>
                <a:cubicBezTo>
                  <a:pt x="11019" y="3115"/>
                  <a:pt x="10548" y="2601"/>
                  <a:pt x="9941" y="2231"/>
                </a:cubicBezTo>
                <a:cubicBezTo>
                  <a:pt x="9497" y="1954"/>
                  <a:pt x="9068" y="1816"/>
                  <a:pt x="8654" y="1816"/>
                </a:cubicBezTo>
                <a:cubicBezTo>
                  <a:pt x="8109" y="1816"/>
                  <a:pt x="7590" y="2055"/>
                  <a:pt x="7099" y="2531"/>
                </a:cubicBezTo>
                <a:cubicBezTo>
                  <a:pt x="6684" y="2923"/>
                  <a:pt x="6384" y="3395"/>
                  <a:pt x="6199" y="3929"/>
                </a:cubicBezTo>
                <a:cubicBezTo>
                  <a:pt x="5857" y="4924"/>
                  <a:pt x="5514" y="5923"/>
                  <a:pt x="5528" y="6994"/>
                </a:cubicBezTo>
                <a:cubicBezTo>
                  <a:pt x="5528" y="7318"/>
                  <a:pt x="5434" y="7480"/>
                  <a:pt x="5232" y="7480"/>
                </a:cubicBezTo>
                <a:cubicBezTo>
                  <a:pt x="5154" y="7480"/>
                  <a:pt x="5061" y="7456"/>
                  <a:pt x="4950" y="7409"/>
                </a:cubicBezTo>
                <a:cubicBezTo>
                  <a:pt x="4510" y="7224"/>
                  <a:pt x="4089" y="7143"/>
                  <a:pt x="3683" y="7143"/>
                </a:cubicBezTo>
                <a:cubicBezTo>
                  <a:pt x="2738" y="7143"/>
                  <a:pt x="1876" y="7581"/>
                  <a:pt x="1058" y="8164"/>
                </a:cubicBezTo>
                <a:cubicBezTo>
                  <a:pt x="372" y="8658"/>
                  <a:pt x="0" y="9393"/>
                  <a:pt x="144" y="10271"/>
                </a:cubicBezTo>
                <a:cubicBezTo>
                  <a:pt x="293" y="11179"/>
                  <a:pt x="972" y="11608"/>
                  <a:pt x="1764" y="11885"/>
                </a:cubicBezTo>
                <a:cubicBezTo>
                  <a:pt x="2188" y="12029"/>
                  <a:pt x="2619" y="12081"/>
                  <a:pt x="3148" y="12081"/>
                </a:cubicBezTo>
                <a:cubicBezTo>
                  <a:pt x="3333" y="12081"/>
                  <a:pt x="3530" y="12075"/>
                  <a:pt x="3743" y="12064"/>
                </a:cubicBezTo>
                <a:cubicBezTo>
                  <a:pt x="5020" y="11921"/>
                  <a:pt x="6443" y="11507"/>
                  <a:pt x="7713" y="10643"/>
                </a:cubicBezTo>
                <a:cubicBezTo>
                  <a:pt x="7822" y="10566"/>
                  <a:pt x="7935" y="10449"/>
                  <a:pt x="8055" y="10449"/>
                </a:cubicBezTo>
                <a:cubicBezTo>
                  <a:pt x="8116" y="10449"/>
                  <a:pt x="8178" y="10479"/>
                  <a:pt x="8242" y="10557"/>
                </a:cubicBezTo>
                <a:cubicBezTo>
                  <a:pt x="8371" y="10708"/>
                  <a:pt x="8213" y="10871"/>
                  <a:pt x="8148" y="11028"/>
                </a:cubicBezTo>
                <a:cubicBezTo>
                  <a:pt x="7548" y="12492"/>
                  <a:pt x="7363" y="13999"/>
                  <a:pt x="7699" y="15563"/>
                </a:cubicBezTo>
                <a:cubicBezTo>
                  <a:pt x="7963" y="16784"/>
                  <a:pt x="8685" y="17641"/>
                  <a:pt x="9799" y="18141"/>
                </a:cubicBezTo>
                <a:cubicBezTo>
                  <a:pt x="10610" y="18503"/>
                  <a:pt x="11408" y="18668"/>
                  <a:pt x="12196" y="18668"/>
                </a:cubicBezTo>
                <a:cubicBezTo>
                  <a:pt x="13322" y="18668"/>
                  <a:pt x="14424" y="18330"/>
                  <a:pt x="15504" y="17742"/>
                </a:cubicBezTo>
                <a:cubicBezTo>
                  <a:pt x="16532" y="17192"/>
                  <a:pt x="17353" y="16384"/>
                  <a:pt x="18089" y="15485"/>
                </a:cubicBezTo>
                <a:cubicBezTo>
                  <a:pt x="18289" y="15241"/>
                  <a:pt x="18467" y="14984"/>
                  <a:pt x="18675" y="14742"/>
                </a:cubicBezTo>
                <a:cubicBezTo>
                  <a:pt x="18976" y="14394"/>
                  <a:pt x="19198" y="14226"/>
                  <a:pt x="19445" y="14226"/>
                </a:cubicBezTo>
                <a:cubicBezTo>
                  <a:pt x="19649" y="14226"/>
                  <a:pt x="19871" y="14341"/>
                  <a:pt x="20168" y="14564"/>
                </a:cubicBezTo>
                <a:cubicBezTo>
                  <a:pt x="20445" y="14770"/>
                  <a:pt x="20695" y="15020"/>
                  <a:pt x="20982" y="15221"/>
                </a:cubicBezTo>
                <a:cubicBezTo>
                  <a:pt x="22119" y="16034"/>
                  <a:pt x="23332" y="16481"/>
                  <a:pt x="24614" y="16481"/>
                </a:cubicBezTo>
                <a:cubicBezTo>
                  <a:pt x="25201" y="16481"/>
                  <a:pt x="25802" y="16387"/>
                  <a:pt x="26416" y="16192"/>
                </a:cubicBezTo>
                <a:cubicBezTo>
                  <a:pt x="29237" y="15306"/>
                  <a:pt x="30615" y="12106"/>
                  <a:pt x="29400" y="9380"/>
                </a:cubicBezTo>
                <a:cubicBezTo>
                  <a:pt x="29051" y="8608"/>
                  <a:pt x="29057" y="8593"/>
                  <a:pt x="29880" y="8536"/>
                </a:cubicBezTo>
                <a:cubicBezTo>
                  <a:pt x="30893" y="8464"/>
                  <a:pt x="31779" y="8122"/>
                  <a:pt x="32451" y="7330"/>
                </a:cubicBezTo>
                <a:cubicBezTo>
                  <a:pt x="33200" y="6444"/>
                  <a:pt x="33256" y="5379"/>
                  <a:pt x="32607" y="4416"/>
                </a:cubicBezTo>
                <a:cubicBezTo>
                  <a:pt x="32415" y="4123"/>
                  <a:pt x="32172" y="3859"/>
                  <a:pt x="31921" y="3630"/>
                </a:cubicBezTo>
                <a:cubicBezTo>
                  <a:pt x="30716" y="2532"/>
                  <a:pt x="29080" y="1977"/>
                  <a:pt x="27448" y="1977"/>
                </a:cubicBezTo>
                <a:cubicBezTo>
                  <a:pt x="25938" y="1977"/>
                  <a:pt x="24430" y="2452"/>
                  <a:pt x="23266" y="3408"/>
                </a:cubicBezTo>
                <a:cubicBezTo>
                  <a:pt x="23131" y="3516"/>
                  <a:pt x="23016" y="3659"/>
                  <a:pt x="22874" y="3751"/>
                </a:cubicBezTo>
                <a:cubicBezTo>
                  <a:pt x="22757" y="3826"/>
                  <a:pt x="22653" y="3875"/>
                  <a:pt x="22563" y="3875"/>
                </a:cubicBezTo>
                <a:cubicBezTo>
                  <a:pt x="22439" y="3875"/>
                  <a:pt x="22338" y="3784"/>
                  <a:pt x="22260" y="3544"/>
                </a:cubicBezTo>
                <a:cubicBezTo>
                  <a:pt x="21566" y="1362"/>
                  <a:pt x="19467" y="1"/>
                  <a:pt x="17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332375"/>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415"/>
        <p:cNvGrpSpPr/>
        <p:nvPr/>
      </p:nvGrpSpPr>
      <p:grpSpPr>
        <a:xfrm>
          <a:off x="0" y="0"/>
          <a:ext cx="0" cy="0"/>
          <a:chOff x="0" y="0"/>
          <a:chExt cx="0" cy="0"/>
        </a:xfrm>
      </p:grpSpPr>
      <p:sp>
        <p:nvSpPr>
          <p:cNvPr id="416" name="Google Shape;416;p15"/>
          <p:cNvSpPr txBox="1">
            <a:spLocks noGrp="1"/>
          </p:cNvSpPr>
          <p:nvPr>
            <p:ph type="subTitle" idx="1"/>
          </p:nvPr>
        </p:nvSpPr>
        <p:spPr>
          <a:xfrm>
            <a:off x="2441550" y="1520900"/>
            <a:ext cx="4260900" cy="2604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400"/>
              <a:buChar char="○"/>
              <a:defRPr/>
            </a:lvl1pPr>
            <a:lvl2pPr lvl="1" algn="ctr" rtl="0">
              <a:lnSpc>
                <a:spcPct val="100000"/>
              </a:lnSpc>
              <a:spcBef>
                <a:spcPts val="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endParaRPr/>
          </a:p>
        </p:txBody>
      </p:sp>
      <p:sp>
        <p:nvSpPr>
          <p:cNvPr id="417" name="Google Shape;417;p15"/>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700"/>
              <a:buNone/>
              <a:defRPr/>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a:endParaRPr/>
          </a:p>
        </p:txBody>
      </p:sp>
      <p:sp>
        <p:nvSpPr>
          <p:cNvPr id="418" name="Google Shape;418;p15"/>
          <p:cNvSpPr/>
          <p:nvPr/>
        </p:nvSpPr>
        <p:spPr>
          <a:xfrm>
            <a:off x="8010900" y="778890"/>
            <a:ext cx="2424787" cy="2240893"/>
          </a:xfrm>
          <a:custGeom>
            <a:avLst/>
            <a:gdLst/>
            <a:ahLst/>
            <a:cxnLst/>
            <a:rect l="l" t="t" r="r" b="b"/>
            <a:pathLst>
              <a:path w="17475" h="16150" extrusionOk="0">
                <a:moveTo>
                  <a:pt x="9420" y="252"/>
                </a:moveTo>
                <a:cubicBezTo>
                  <a:pt x="9834" y="1030"/>
                  <a:pt x="9706" y="2129"/>
                  <a:pt x="9606" y="2972"/>
                </a:cubicBezTo>
                <a:cubicBezTo>
                  <a:pt x="9498" y="3836"/>
                  <a:pt x="9248" y="4657"/>
                  <a:pt x="8955" y="5479"/>
                </a:cubicBezTo>
                <a:cubicBezTo>
                  <a:pt x="8777" y="5414"/>
                  <a:pt x="8585" y="5378"/>
                  <a:pt x="8391" y="5365"/>
                </a:cubicBezTo>
                <a:cubicBezTo>
                  <a:pt x="8378" y="5272"/>
                  <a:pt x="8434" y="5143"/>
                  <a:pt x="8450" y="5051"/>
                </a:cubicBezTo>
                <a:cubicBezTo>
                  <a:pt x="8470" y="4821"/>
                  <a:pt x="8434" y="4564"/>
                  <a:pt x="8434" y="4329"/>
                </a:cubicBezTo>
                <a:cubicBezTo>
                  <a:pt x="8450" y="3829"/>
                  <a:pt x="8492" y="3322"/>
                  <a:pt x="8578" y="2830"/>
                </a:cubicBezTo>
                <a:cubicBezTo>
                  <a:pt x="8734" y="1930"/>
                  <a:pt x="9041" y="1080"/>
                  <a:pt x="9420" y="252"/>
                </a:cubicBezTo>
                <a:close/>
                <a:moveTo>
                  <a:pt x="6057" y="1206"/>
                </a:moveTo>
                <a:cubicBezTo>
                  <a:pt x="6585" y="1206"/>
                  <a:pt x="7921" y="4948"/>
                  <a:pt x="8107" y="5365"/>
                </a:cubicBezTo>
                <a:lnTo>
                  <a:pt x="8114" y="5371"/>
                </a:lnTo>
                <a:cubicBezTo>
                  <a:pt x="8078" y="5378"/>
                  <a:pt x="8042" y="5378"/>
                  <a:pt x="7999" y="5385"/>
                </a:cubicBezTo>
                <a:cubicBezTo>
                  <a:pt x="7821" y="5414"/>
                  <a:pt x="7642" y="5464"/>
                  <a:pt x="7478" y="5536"/>
                </a:cubicBezTo>
                <a:cubicBezTo>
                  <a:pt x="7171" y="4850"/>
                  <a:pt x="6821" y="4194"/>
                  <a:pt x="6542" y="3493"/>
                </a:cubicBezTo>
                <a:cubicBezTo>
                  <a:pt x="6400" y="3143"/>
                  <a:pt x="6271" y="2780"/>
                  <a:pt x="6170" y="2415"/>
                </a:cubicBezTo>
                <a:cubicBezTo>
                  <a:pt x="6114" y="2223"/>
                  <a:pt x="5814" y="1366"/>
                  <a:pt x="5992" y="1229"/>
                </a:cubicBezTo>
                <a:cubicBezTo>
                  <a:pt x="6012" y="1213"/>
                  <a:pt x="6034" y="1206"/>
                  <a:pt x="6057" y="1206"/>
                </a:cubicBezTo>
                <a:close/>
                <a:moveTo>
                  <a:pt x="12044" y="1288"/>
                </a:moveTo>
                <a:cubicBezTo>
                  <a:pt x="12058" y="1288"/>
                  <a:pt x="12071" y="1290"/>
                  <a:pt x="12083" y="1294"/>
                </a:cubicBezTo>
                <a:cubicBezTo>
                  <a:pt x="12477" y="1443"/>
                  <a:pt x="11348" y="3044"/>
                  <a:pt x="11170" y="3315"/>
                </a:cubicBezTo>
                <a:cubicBezTo>
                  <a:pt x="10626" y="4143"/>
                  <a:pt x="10085" y="4972"/>
                  <a:pt x="9498" y="5764"/>
                </a:cubicBezTo>
                <a:cubicBezTo>
                  <a:pt x="9449" y="5728"/>
                  <a:pt x="9399" y="5700"/>
                  <a:pt x="9349" y="5671"/>
                </a:cubicBezTo>
                <a:cubicBezTo>
                  <a:pt x="9613" y="4794"/>
                  <a:pt x="9913" y="3964"/>
                  <a:pt x="10398" y="3179"/>
                </a:cubicBezTo>
                <a:cubicBezTo>
                  <a:pt x="10642" y="2780"/>
                  <a:pt x="10912" y="2401"/>
                  <a:pt x="11219" y="2052"/>
                </a:cubicBezTo>
                <a:cubicBezTo>
                  <a:pt x="11362" y="1896"/>
                  <a:pt x="11809" y="1288"/>
                  <a:pt x="12044" y="1288"/>
                </a:cubicBezTo>
                <a:close/>
                <a:moveTo>
                  <a:pt x="3121" y="693"/>
                </a:moveTo>
                <a:cubicBezTo>
                  <a:pt x="3263" y="693"/>
                  <a:pt x="3654" y="1090"/>
                  <a:pt x="3757" y="1179"/>
                </a:cubicBezTo>
                <a:cubicBezTo>
                  <a:pt x="3951" y="1366"/>
                  <a:pt x="4136" y="1572"/>
                  <a:pt x="4300" y="1786"/>
                </a:cubicBezTo>
                <a:cubicBezTo>
                  <a:pt x="4621" y="2180"/>
                  <a:pt x="4893" y="2609"/>
                  <a:pt x="5178" y="3022"/>
                </a:cubicBezTo>
                <a:cubicBezTo>
                  <a:pt x="5814" y="3937"/>
                  <a:pt x="6449" y="4857"/>
                  <a:pt x="7056" y="5786"/>
                </a:cubicBezTo>
                <a:cubicBezTo>
                  <a:pt x="6993" y="5843"/>
                  <a:pt x="6928" y="5899"/>
                  <a:pt x="6864" y="5958"/>
                </a:cubicBezTo>
                <a:cubicBezTo>
                  <a:pt x="6213" y="5179"/>
                  <a:pt x="5536" y="4429"/>
                  <a:pt x="4857" y="3671"/>
                </a:cubicBezTo>
                <a:cubicBezTo>
                  <a:pt x="4456" y="3222"/>
                  <a:pt x="4050" y="2787"/>
                  <a:pt x="3694" y="2300"/>
                </a:cubicBezTo>
                <a:cubicBezTo>
                  <a:pt x="3543" y="2094"/>
                  <a:pt x="2607" y="794"/>
                  <a:pt x="3107" y="694"/>
                </a:cubicBezTo>
                <a:cubicBezTo>
                  <a:pt x="3112" y="693"/>
                  <a:pt x="3116" y="693"/>
                  <a:pt x="3121" y="693"/>
                </a:cubicBezTo>
                <a:close/>
                <a:moveTo>
                  <a:pt x="15116" y="1900"/>
                </a:moveTo>
                <a:cubicBezTo>
                  <a:pt x="15120" y="1900"/>
                  <a:pt x="15123" y="1900"/>
                  <a:pt x="15125" y="1901"/>
                </a:cubicBezTo>
                <a:cubicBezTo>
                  <a:pt x="15339" y="1966"/>
                  <a:pt x="15226" y="2165"/>
                  <a:pt x="15177" y="2266"/>
                </a:cubicBezTo>
                <a:cubicBezTo>
                  <a:pt x="15125" y="2358"/>
                  <a:pt x="15012" y="2444"/>
                  <a:pt x="14940" y="2514"/>
                </a:cubicBezTo>
                <a:cubicBezTo>
                  <a:pt x="14733" y="2722"/>
                  <a:pt x="14512" y="2909"/>
                  <a:pt x="14291" y="3094"/>
                </a:cubicBezTo>
                <a:cubicBezTo>
                  <a:pt x="13826" y="3493"/>
                  <a:pt x="13312" y="3822"/>
                  <a:pt x="12791" y="4151"/>
                </a:cubicBezTo>
                <a:cubicBezTo>
                  <a:pt x="11799" y="4778"/>
                  <a:pt x="10798" y="5394"/>
                  <a:pt x="9792" y="6000"/>
                </a:cubicBezTo>
                <a:lnTo>
                  <a:pt x="9778" y="6014"/>
                </a:lnTo>
                <a:cubicBezTo>
                  <a:pt x="9742" y="5971"/>
                  <a:pt x="9699" y="5935"/>
                  <a:pt x="9656" y="5892"/>
                </a:cubicBezTo>
                <a:cubicBezTo>
                  <a:pt x="9684" y="5856"/>
                  <a:pt x="9726" y="5800"/>
                  <a:pt x="9778" y="5728"/>
                </a:cubicBezTo>
                <a:cubicBezTo>
                  <a:pt x="10626" y="5065"/>
                  <a:pt x="11440" y="4365"/>
                  <a:pt x="12270" y="3680"/>
                </a:cubicBezTo>
                <a:cubicBezTo>
                  <a:pt x="12698" y="3322"/>
                  <a:pt x="13127" y="2958"/>
                  <a:pt x="13591" y="2658"/>
                </a:cubicBezTo>
                <a:cubicBezTo>
                  <a:pt x="13862" y="2494"/>
                  <a:pt x="14155" y="2358"/>
                  <a:pt x="14440" y="2223"/>
                </a:cubicBezTo>
                <a:cubicBezTo>
                  <a:pt x="14531" y="2188"/>
                  <a:pt x="15015" y="1900"/>
                  <a:pt x="15116" y="1900"/>
                </a:cubicBezTo>
                <a:close/>
                <a:moveTo>
                  <a:pt x="2646" y="4280"/>
                </a:moveTo>
                <a:cubicBezTo>
                  <a:pt x="2958" y="4280"/>
                  <a:pt x="3362" y="4413"/>
                  <a:pt x="3615" y="4478"/>
                </a:cubicBezTo>
                <a:cubicBezTo>
                  <a:pt x="4036" y="4580"/>
                  <a:pt x="4449" y="4722"/>
                  <a:pt x="4842" y="4907"/>
                </a:cubicBezTo>
                <a:cubicBezTo>
                  <a:pt x="5521" y="5229"/>
                  <a:pt x="6100" y="5728"/>
                  <a:pt x="6763" y="6064"/>
                </a:cubicBezTo>
                <a:cubicBezTo>
                  <a:pt x="6657" y="6185"/>
                  <a:pt x="6564" y="6314"/>
                  <a:pt x="6492" y="6449"/>
                </a:cubicBezTo>
                <a:lnTo>
                  <a:pt x="6485" y="6443"/>
                </a:lnTo>
                <a:cubicBezTo>
                  <a:pt x="5764" y="6156"/>
                  <a:pt x="5022" y="5978"/>
                  <a:pt x="4285" y="5743"/>
                </a:cubicBezTo>
                <a:cubicBezTo>
                  <a:pt x="3865" y="5615"/>
                  <a:pt x="3450" y="5457"/>
                  <a:pt x="3071" y="5243"/>
                </a:cubicBezTo>
                <a:cubicBezTo>
                  <a:pt x="2900" y="5143"/>
                  <a:pt x="1894" y="4528"/>
                  <a:pt x="2393" y="4322"/>
                </a:cubicBezTo>
                <a:cubicBezTo>
                  <a:pt x="2464" y="4293"/>
                  <a:pt x="2551" y="4280"/>
                  <a:pt x="2646" y="4280"/>
                </a:cubicBezTo>
                <a:close/>
                <a:moveTo>
                  <a:pt x="14495" y="4785"/>
                </a:moveTo>
                <a:cubicBezTo>
                  <a:pt x="14724" y="4785"/>
                  <a:pt x="14878" y="4855"/>
                  <a:pt x="14512" y="5257"/>
                </a:cubicBezTo>
                <a:cubicBezTo>
                  <a:pt x="14376" y="5407"/>
                  <a:pt x="14126" y="5457"/>
                  <a:pt x="13941" y="5529"/>
                </a:cubicBezTo>
                <a:cubicBezTo>
                  <a:pt x="13512" y="5678"/>
                  <a:pt x="13062" y="5800"/>
                  <a:pt x="12626" y="5935"/>
                </a:cubicBezTo>
                <a:cubicBezTo>
                  <a:pt x="11826" y="6192"/>
                  <a:pt x="11012" y="6429"/>
                  <a:pt x="10220" y="6700"/>
                </a:cubicBezTo>
                <a:cubicBezTo>
                  <a:pt x="10155" y="6551"/>
                  <a:pt x="10078" y="6407"/>
                  <a:pt x="9984" y="6271"/>
                </a:cubicBezTo>
                <a:cubicBezTo>
                  <a:pt x="10678" y="6007"/>
                  <a:pt x="11370" y="5743"/>
                  <a:pt x="12062" y="5479"/>
                </a:cubicBezTo>
                <a:cubicBezTo>
                  <a:pt x="12748" y="5222"/>
                  <a:pt x="13490" y="4844"/>
                  <a:pt x="14234" y="4801"/>
                </a:cubicBezTo>
                <a:cubicBezTo>
                  <a:pt x="14316" y="4795"/>
                  <a:pt x="14411" y="4785"/>
                  <a:pt x="14495" y="4785"/>
                </a:cubicBezTo>
                <a:close/>
                <a:moveTo>
                  <a:pt x="9742" y="6208"/>
                </a:moveTo>
                <a:lnTo>
                  <a:pt x="9742" y="6208"/>
                </a:lnTo>
                <a:cubicBezTo>
                  <a:pt x="9785" y="6251"/>
                  <a:pt x="9821" y="6300"/>
                  <a:pt x="9855" y="6350"/>
                </a:cubicBezTo>
                <a:cubicBezTo>
                  <a:pt x="9949" y="6479"/>
                  <a:pt x="10020" y="6621"/>
                  <a:pt x="10078" y="6772"/>
                </a:cubicBezTo>
                <a:cubicBezTo>
                  <a:pt x="10069" y="6778"/>
                  <a:pt x="10069" y="6785"/>
                  <a:pt x="10062" y="6792"/>
                </a:cubicBezTo>
                <a:cubicBezTo>
                  <a:pt x="9992" y="6585"/>
                  <a:pt x="9884" y="6386"/>
                  <a:pt x="9742" y="6208"/>
                </a:cubicBezTo>
                <a:close/>
                <a:moveTo>
                  <a:pt x="10112" y="6943"/>
                </a:moveTo>
                <a:cubicBezTo>
                  <a:pt x="10112" y="6943"/>
                  <a:pt x="10121" y="6950"/>
                  <a:pt x="10127" y="6950"/>
                </a:cubicBezTo>
                <a:cubicBezTo>
                  <a:pt x="10155" y="7056"/>
                  <a:pt x="10170" y="7164"/>
                  <a:pt x="10177" y="7270"/>
                </a:cubicBezTo>
                <a:cubicBezTo>
                  <a:pt x="10163" y="7157"/>
                  <a:pt x="10141" y="7049"/>
                  <a:pt x="10112" y="6943"/>
                </a:cubicBezTo>
                <a:close/>
                <a:moveTo>
                  <a:pt x="3949" y="6592"/>
                </a:moveTo>
                <a:cubicBezTo>
                  <a:pt x="4754" y="6592"/>
                  <a:pt x="5545" y="6700"/>
                  <a:pt x="6350" y="6729"/>
                </a:cubicBezTo>
                <a:cubicBezTo>
                  <a:pt x="6271" y="6936"/>
                  <a:pt x="6222" y="7150"/>
                  <a:pt x="6199" y="7371"/>
                </a:cubicBezTo>
                <a:cubicBezTo>
                  <a:pt x="6050" y="7357"/>
                  <a:pt x="5902" y="7351"/>
                  <a:pt x="5754" y="7351"/>
                </a:cubicBezTo>
                <a:cubicBezTo>
                  <a:pt x="5020" y="7351"/>
                  <a:pt x="4305" y="7514"/>
                  <a:pt x="3586" y="7692"/>
                </a:cubicBezTo>
                <a:cubicBezTo>
                  <a:pt x="3008" y="7836"/>
                  <a:pt x="2422" y="7985"/>
                  <a:pt x="1829" y="8028"/>
                </a:cubicBezTo>
                <a:cubicBezTo>
                  <a:pt x="1741" y="8035"/>
                  <a:pt x="1654" y="8037"/>
                  <a:pt x="1567" y="8037"/>
                </a:cubicBezTo>
                <a:cubicBezTo>
                  <a:pt x="1422" y="8037"/>
                  <a:pt x="1278" y="8031"/>
                  <a:pt x="1136" y="8031"/>
                </a:cubicBezTo>
                <a:cubicBezTo>
                  <a:pt x="1076" y="8031"/>
                  <a:pt x="1017" y="8032"/>
                  <a:pt x="958" y="8035"/>
                </a:cubicBezTo>
                <a:cubicBezTo>
                  <a:pt x="878" y="8041"/>
                  <a:pt x="758" y="8080"/>
                  <a:pt x="672" y="8080"/>
                </a:cubicBezTo>
                <a:cubicBezTo>
                  <a:pt x="659" y="8080"/>
                  <a:pt x="647" y="8080"/>
                  <a:pt x="636" y="8078"/>
                </a:cubicBezTo>
                <a:cubicBezTo>
                  <a:pt x="523" y="7999"/>
                  <a:pt x="401" y="7929"/>
                  <a:pt x="286" y="7857"/>
                </a:cubicBezTo>
                <a:cubicBezTo>
                  <a:pt x="336" y="7771"/>
                  <a:pt x="401" y="7707"/>
                  <a:pt x="480" y="7656"/>
                </a:cubicBezTo>
                <a:cubicBezTo>
                  <a:pt x="780" y="7428"/>
                  <a:pt x="1193" y="7329"/>
                  <a:pt x="1529" y="7150"/>
                </a:cubicBezTo>
                <a:cubicBezTo>
                  <a:pt x="2115" y="6842"/>
                  <a:pt x="2693" y="6664"/>
                  <a:pt x="3358" y="6614"/>
                </a:cubicBezTo>
                <a:cubicBezTo>
                  <a:pt x="3556" y="6599"/>
                  <a:pt x="3753" y="6592"/>
                  <a:pt x="3949" y="6592"/>
                </a:cubicBezTo>
                <a:close/>
                <a:moveTo>
                  <a:pt x="12921" y="6910"/>
                </a:moveTo>
                <a:cubicBezTo>
                  <a:pt x="14281" y="6910"/>
                  <a:pt x="15630" y="7048"/>
                  <a:pt x="16882" y="7656"/>
                </a:cubicBezTo>
                <a:cubicBezTo>
                  <a:pt x="16961" y="7692"/>
                  <a:pt x="17096" y="7742"/>
                  <a:pt x="17154" y="7814"/>
                </a:cubicBezTo>
                <a:cubicBezTo>
                  <a:pt x="17160" y="8241"/>
                  <a:pt x="17051" y="8455"/>
                  <a:pt x="16828" y="8455"/>
                </a:cubicBezTo>
                <a:cubicBezTo>
                  <a:pt x="16790" y="8455"/>
                  <a:pt x="16749" y="8448"/>
                  <a:pt x="16704" y="8436"/>
                </a:cubicBezTo>
                <a:cubicBezTo>
                  <a:pt x="16625" y="8436"/>
                  <a:pt x="16555" y="8420"/>
                  <a:pt x="16489" y="8400"/>
                </a:cubicBezTo>
                <a:cubicBezTo>
                  <a:pt x="16255" y="8342"/>
                  <a:pt x="16054" y="8271"/>
                  <a:pt x="15819" y="8249"/>
                </a:cubicBezTo>
                <a:cubicBezTo>
                  <a:pt x="15247" y="8206"/>
                  <a:pt x="14690" y="8186"/>
                  <a:pt x="14119" y="8084"/>
                </a:cubicBezTo>
                <a:cubicBezTo>
                  <a:pt x="12877" y="7863"/>
                  <a:pt x="11627" y="7622"/>
                  <a:pt x="10385" y="7365"/>
                </a:cubicBezTo>
                <a:lnTo>
                  <a:pt x="10349" y="7365"/>
                </a:lnTo>
                <a:cubicBezTo>
                  <a:pt x="10349" y="7236"/>
                  <a:pt x="10335" y="7114"/>
                  <a:pt x="10306" y="6993"/>
                </a:cubicBezTo>
                <a:cubicBezTo>
                  <a:pt x="11167" y="6967"/>
                  <a:pt x="12046" y="6910"/>
                  <a:pt x="12921" y="6910"/>
                </a:cubicBezTo>
                <a:close/>
                <a:moveTo>
                  <a:pt x="7241" y="9449"/>
                </a:moveTo>
                <a:cubicBezTo>
                  <a:pt x="7241" y="9449"/>
                  <a:pt x="7250" y="9456"/>
                  <a:pt x="7257" y="9456"/>
                </a:cubicBezTo>
                <a:cubicBezTo>
                  <a:pt x="7250" y="9464"/>
                  <a:pt x="7241" y="9471"/>
                  <a:pt x="7241" y="9478"/>
                </a:cubicBezTo>
                <a:lnTo>
                  <a:pt x="7241" y="9449"/>
                </a:lnTo>
                <a:close/>
                <a:moveTo>
                  <a:pt x="8374" y="5580"/>
                </a:moveTo>
                <a:cubicBezTo>
                  <a:pt x="8721" y="5580"/>
                  <a:pt x="9068" y="5677"/>
                  <a:pt x="9370" y="5872"/>
                </a:cubicBezTo>
                <a:cubicBezTo>
                  <a:pt x="10405" y="6736"/>
                  <a:pt x="10306" y="8492"/>
                  <a:pt x="9248" y="9277"/>
                </a:cubicBezTo>
                <a:cubicBezTo>
                  <a:pt x="9228" y="9284"/>
                  <a:pt x="9205" y="9300"/>
                  <a:pt x="9192" y="9313"/>
                </a:cubicBezTo>
                <a:cubicBezTo>
                  <a:pt x="9049" y="9413"/>
                  <a:pt x="8892" y="9498"/>
                  <a:pt x="8714" y="9557"/>
                </a:cubicBezTo>
                <a:cubicBezTo>
                  <a:pt x="8539" y="9616"/>
                  <a:pt x="8370" y="9643"/>
                  <a:pt x="8207" y="9643"/>
                </a:cubicBezTo>
                <a:cubicBezTo>
                  <a:pt x="7842" y="9643"/>
                  <a:pt x="7511" y="9507"/>
                  <a:pt x="7234" y="9284"/>
                </a:cubicBezTo>
                <a:lnTo>
                  <a:pt x="7234" y="9270"/>
                </a:lnTo>
                <a:cubicBezTo>
                  <a:pt x="7230" y="9246"/>
                  <a:pt x="7215" y="9235"/>
                  <a:pt x="7199" y="9235"/>
                </a:cubicBezTo>
                <a:cubicBezTo>
                  <a:pt x="7192" y="9235"/>
                  <a:pt x="7184" y="9237"/>
                  <a:pt x="7178" y="9241"/>
                </a:cubicBezTo>
                <a:cubicBezTo>
                  <a:pt x="6492" y="8650"/>
                  <a:pt x="6163" y="7527"/>
                  <a:pt x="6556" y="6713"/>
                </a:cubicBezTo>
                <a:cubicBezTo>
                  <a:pt x="6864" y="6071"/>
                  <a:pt x="7464" y="5678"/>
                  <a:pt x="8107" y="5592"/>
                </a:cubicBezTo>
                <a:lnTo>
                  <a:pt x="8107" y="5592"/>
                </a:lnTo>
                <a:cubicBezTo>
                  <a:pt x="8091" y="5615"/>
                  <a:pt x="8085" y="5642"/>
                  <a:pt x="8091" y="5678"/>
                </a:cubicBezTo>
                <a:cubicBezTo>
                  <a:pt x="8101" y="5717"/>
                  <a:pt x="8134" y="5735"/>
                  <a:pt x="8168" y="5735"/>
                </a:cubicBezTo>
                <a:cubicBezTo>
                  <a:pt x="8216" y="5735"/>
                  <a:pt x="8267" y="5701"/>
                  <a:pt x="8263" y="5642"/>
                </a:cubicBezTo>
                <a:cubicBezTo>
                  <a:pt x="8263" y="5615"/>
                  <a:pt x="8249" y="5599"/>
                  <a:pt x="8235" y="5586"/>
                </a:cubicBezTo>
                <a:cubicBezTo>
                  <a:pt x="8282" y="5582"/>
                  <a:pt x="8328" y="5580"/>
                  <a:pt x="8374" y="5580"/>
                </a:cubicBezTo>
                <a:close/>
                <a:moveTo>
                  <a:pt x="6213" y="7836"/>
                </a:moveTo>
                <a:cubicBezTo>
                  <a:pt x="6228" y="7929"/>
                  <a:pt x="6242" y="8021"/>
                  <a:pt x="6271" y="8107"/>
                </a:cubicBezTo>
                <a:cubicBezTo>
                  <a:pt x="6307" y="8242"/>
                  <a:pt x="6357" y="8364"/>
                  <a:pt x="6413" y="8492"/>
                </a:cubicBezTo>
                <a:cubicBezTo>
                  <a:pt x="5493" y="8864"/>
                  <a:pt x="4578" y="9250"/>
                  <a:pt x="3642" y="9584"/>
                </a:cubicBezTo>
                <a:cubicBezTo>
                  <a:pt x="3157" y="9764"/>
                  <a:pt x="2672" y="9927"/>
                  <a:pt x="2185" y="10091"/>
                </a:cubicBezTo>
                <a:cubicBezTo>
                  <a:pt x="1944" y="10170"/>
                  <a:pt x="1700" y="10249"/>
                  <a:pt x="1457" y="10328"/>
                </a:cubicBezTo>
                <a:cubicBezTo>
                  <a:pt x="1328" y="10371"/>
                  <a:pt x="1208" y="10407"/>
                  <a:pt x="1087" y="10441"/>
                </a:cubicBezTo>
                <a:cubicBezTo>
                  <a:pt x="1017" y="10478"/>
                  <a:pt x="962" y="10497"/>
                  <a:pt x="919" y="10497"/>
                </a:cubicBezTo>
                <a:cubicBezTo>
                  <a:pt x="829" y="10497"/>
                  <a:pt x="796" y="10416"/>
                  <a:pt x="814" y="10256"/>
                </a:cubicBezTo>
                <a:cubicBezTo>
                  <a:pt x="751" y="9913"/>
                  <a:pt x="1001" y="9785"/>
                  <a:pt x="1279" y="9577"/>
                </a:cubicBezTo>
                <a:cubicBezTo>
                  <a:pt x="1472" y="9442"/>
                  <a:pt x="1680" y="9327"/>
                  <a:pt x="1885" y="9214"/>
                </a:cubicBezTo>
                <a:cubicBezTo>
                  <a:pt x="2357" y="8964"/>
                  <a:pt x="2837" y="8743"/>
                  <a:pt x="3335" y="8556"/>
                </a:cubicBezTo>
                <a:cubicBezTo>
                  <a:pt x="4257" y="8206"/>
                  <a:pt x="5227" y="7942"/>
                  <a:pt x="6213" y="7836"/>
                </a:cubicBezTo>
                <a:close/>
                <a:moveTo>
                  <a:pt x="10241" y="8107"/>
                </a:moveTo>
                <a:cubicBezTo>
                  <a:pt x="11170" y="8479"/>
                  <a:pt x="12098" y="8842"/>
                  <a:pt x="12969" y="9327"/>
                </a:cubicBezTo>
                <a:cubicBezTo>
                  <a:pt x="13454" y="9600"/>
                  <a:pt x="13925" y="9899"/>
                  <a:pt x="14354" y="10249"/>
                </a:cubicBezTo>
                <a:cubicBezTo>
                  <a:pt x="14548" y="10407"/>
                  <a:pt x="14733" y="10570"/>
                  <a:pt x="14911" y="10750"/>
                </a:cubicBezTo>
                <a:cubicBezTo>
                  <a:pt x="15048" y="10892"/>
                  <a:pt x="15483" y="11241"/>
                  <a:pt x="15497" y="11435"/>
                </a:cubicBezTo>
                <a:cubicBezTo>
                  <a:pt x="15504" y="11627"/>
                  <a:pt x="15262" y="11677"/>
                  <a:pt x="15141" y="11677"/>
                </a:cubicBezTo>
                <a:cubicBezTo>
                  <a:pt x="15134" y="11677"/>
                  <a:pt x="15127" y="11678"/>
                  <a:pt x="15120" y="11678"/>
                </a:cubicBezTo>
                <a:cubicBezTo>
                  <a:pt x="15031" y="11678"/>
                  <a:pt x="14927" y="11639"/>
                  <a:pt x="14848" y="11620"/>
                </a:cubicBezTo>
                <a:cubicBezTo>
                  <a:pt x="14584" y="11555"/>
                  <a:pt x="14326" y="11456"/>
                  <a:pt x="14083" y="11341"/>
                </a:cubicBezTo>
                <a:cubicBezTo>
                  <a:pt x="13619" y="11113"/>
                  <a:pt x="13197" y="10820"/>
                  <a:pt x="12791" y="10513"/>
                </a:cubicBezTo>
                <a:cubicBezTo>
                  <a:pt x="11891" y="9841"/>
                  <a:pt x="11005" y="9128"/>
                  <a:pt x="10121" y="8427"/>
                </a:cubicBezTo>
                <a:cubicBezTo>
                  <a:pt x="10170" y="8328"/>
                  <a:pt x="10206" y="8222"/>
                  <a:pt x="10241" y="8107"/>
                </a:cubicBezTo>
                <a:close/>
                <a:moveTo>
                  <a:pt x="6628" y="8849"/>
                </a:moveTo>
                <a:cubicBezTo>
                  <a:pt x="6671" y="8907"/>
                  <a:pt x="6713" y="8964"/>
                  <a:pt x="6763" y="9020"/>
                </a:cubicBezTo>
                <a:cubicBezTo>
                  <a:pt x="5956" y="9735"/>
                  <a:pt x="5193" y="10484"/>
                  <a:pt x="4413" y="11221"/>
                </a:cubicBezTo>
                <a:cubicBezTo>
                  <a:pt x="3978" y="11634"/>
                  <a:pt x="3556" y="12056"/>
                  <a:pt x="3085" y="12421"/>
                </a:cubicBezTo>
                <a:cubicBezTo>
                  <a:pt x="2886" y="12577"/>
                  <a:pt x="2679" y="12721"/>
                  <a:pt x="2458" y="12849"/>
                </a:cubicBezTo>
                <a:cubicBezTo>
                  <a:pt x="2352" y="12911"/>
                  <a:pt x="1961" y="13146"/>
                  <a:pt x="1743" y="13146"/>
                </a:cubicBezTo>
                <a:cubicBezTo>
                  <a:pt x="1638" y="13146"/>
                  <a:pt x="1573" y="13091"/>
                  <a:pt x="1601" y="12935"/>
                </a:cubicBezTo>
                <a:cubicBezTo>
                  <a:pt x="1680" y="12527"/>
                  <a:pt x="2329" y="12020"/>
                  <a:pt x="2629" y="11769"/>
                </a:cubicBezTo>
                <a:cubicBezTo>
                  <a:pt x="3035" y="11427"/>
                  <a:pt x="3471" y="11113"/>
                  <a:pt x="3899" y="10799"/>
                </a:cubicBezTo>
                <a:cubicBezTo>
                  <a:pt x="4799" y="10141"/>
                  <a:pt x="5714" y="9492"/>
                  <a:pt x="6628" y="8849"/>
                </a:cubicBezTo>
                <a:close/>
                <a:moveTo>
                  <a:pt x="9555" y="9214"/>
                </a:moveTo>
                <a:cubicBezTo>
                  <a:pt x="10283" y="9978"/>
                  <a:pt x="11048" y="10714"/>
                  <a:pt x="11799" y="11449"/>
                </a:cubicBezTo>
                <a:cubicBezTo>
                  <a:pt x="12227" y="11870"/>
                  <a:pt x="12662" y="12283"/>
                  <a:pt x="13048" y="12741"/>
                </a:cubicBezTo>
                <a:cubicBezTo>
                  <a:pt x="13206" y="12935"/>
                  <a:pt x="13362" y="13134"/>
                  <a:pt x="13490" y="13348"/>
                </a:cubicBezTo>
                <a:cubicBezTo>
                  <a:pt x="13614" y="13535"/>
                  <a:pt x="14046" y="14207"/>
                  <a:pt x="13655" y="14207"/>
                </a:cubicBezTo>
                <a:cubicBezTo>
                  <a:pt x="13642" y="14207"/>
                  <a:pt x="13627" y="14206"/>
                  <a:pt x="13612" y="14205"/>
                </a:cubicBezTo>
                <a:cubicBezTo>
                  <a:pt x="13391" y="14184"/>
                  <a:pt x="13104" y="13884"/>
                  <a:pt x="12940" y="13749"/>
                </a:cubicBezTo>
                <a:cubicBezTo>
                  <a:pt x="12777" y="13598"/>
                  <a:pt x="12613" y="13440"/>
                  <a:pt x="12462" y="13278"/>
                </a:cubicBezTo>
                <a:cubicBezTo>
                  <a:pt x="12083" y="12870"/>
                  <a:pt x="11749" y="12421"/>
                  <a:pt x="11406" y="11984"/>
                </a:cubicBezTo>
                <a:cubicBezTo>
                  <a:pt x="10727" y="11120"/>
                  <a:pt x="10055" y="10249"/>
                  <a:pt x="9399" y="9370"/>
                </a:cubicBezTo>
                <a:lnTo>
                  <a:pt x="9492" y="9277"/>
                </a:lnTo>
                <a:cubicBezTo>
                  <a:pt x="9521" y="9257"/>
                  <a:pt x="9534" y="9234"/>
                  <a:pt x="9555" y="9214"/>
                </a:cubicBezTo>
                <a:close/>
                <a:moveTo>
                  <a:pt x="6921" y="9185"/>
                </a:moveTo>
                <a:cubicBezTo>
                  <a:pt x="6993" y="9264"/>
                  <a:pt x="7078" y="9336"/>
                  <a:pt x="7164" y="9392"/>
                </a:cubicBezTo>
                <a:cubicBezTo>
                  <a:pt x="7149" y="10292"/>
                  <a:pt x="6813" y="11149"/>
                  <a:pt x="6542" y="11992"/>
                </a:cubicBezTo>
                <a:cubicBezTo>
                  <a:pt x="6400" y="12463"/>
                  <a:pt x="6292" y="12935"/>
                  <a:pt x="6213" y="13420"/>
                </a:cubicBezTo>
                <a:cubicBezTo>
                  <a:pt x="6150" y="13877"/>
                  <a:pt x="6114" y="14448"/>
                  <a:pt x="5922" y="14870"/>
                </a:cubicBezTo>
                <a:cubicBezTo>
                  <a:pt x="5899" y="14991"/>
                  <a:pt x="5827" y="15084"/>
                  <a:pt x="5721" y="15147"/>
                </a:cubicBezTo>
                <a:cubicBezTo>
                  <a:pt x="5670" y="15251"/>
                  <a:pt x="5613" y="15302"/>
                  <a:pt x="5549" y="15302"/>
                </a:cubicBezTo>
                <a:cubicBezTo>
                  <a:pt x="5489" y="15302"/>
                  <a:pt x="5422" y="15256"/>
                  <a:pt x="5349" y="15163"/>
                </a:cubicBezTo>
                <a:cubicBezTo>
                  <a:pt x="5121" y="15012"/>
                  <a:pt x="5099" y="14976"/>
                  <a:pt x="5092" y="14719"/>
                </a:cubicBezTo>
                <a:cubicBezTo>
                  <a:pt x="5085" y="14484"/>
                  <a:pt x="5142" y="14241"/>
                  <a:pt x="5185" y="14013"/>
                </a:cubicBezTo>
                <a:cubicBezTo>
                  <a:pt x="5299" y="13483"/>
                  <a:pt x="5442" y="12962"/>
                  <a:pt x="5606" y="12455"/>
                </a:cubicBezTo>
                <a:cubicBezTo>
                  <a:pt x="5964" y="11334"/>
                  <a:pt x="6427" y="10256"/>
                  <a:pt x="6921" y="9185"/>
                </a:cubicBezTo>
                <a:close/>
                <a:moveTo>
                  <a:pt x="8878" y="9721"/>
                </a:moveTo>
                <a:cubicBezTo>
                  <a:pt x="8885" y="9721"/>
                  <a:pt x="8885" y="9728"/>
                  <a:pt x="8885" y="9728"/>
                </a:cubicBezTo>
                <a:cubicBezTo>
                  <a:pt x="9478" y="10691"/>
                  <a:pt x="10020" y="11706"/>
                  <a:pt x="10506" y="12727"/>
                </a:cubicBezTo>
                <a:cubicBezTo>
                  <a:pt x="10755" y="13248"/>
                  <a:pt x="10978" y="13769"/>
                  <a:pt x="11206" y="14297"/>
                </a:cubicBezTo>
                <a:cubicBezTo>
                  <a:pt x="11277" y="14461"/>
                  <a:pt x="11884" y="15758"/>
                  <a:pt x="11448" y="15758"/>
                </a:cubicBezTo>
                <a:cubicBezTo>
                  <a:pt x="11406" y="15758"/>
                  <a:pt x="11354" y="15746"/>
                  <a:pt x="11291" y="15720"/>
                </a:cubicBezTo>
                <a:cubicBezTo>
                  <a:pt x="11163" y="15662"/>
                  <a:pt x="10962" y="15391"/>
                  <a:pt x="10849" y="15283"/>
                </a:cubicBezTo>
                <a:cubicBezTo>
                  <a:pt x="10619" y="15069"/>
                  <a:pt x="10455" y="14827"/>
                  <a:pt x="10299" y="14563"/>
                </a:cubicBezTo>
                <a:cubicBezTo>
                  <a:pt x="10006" y="14049"/>
                  <a:pt x="9735" y="13519"/>
                  <a:pt x="9492" y="12978"/>
                </a:cubicBezTo>
                <a:cubicBezTo>
                  <a:pt x="9034" y="11963"/>
                  <a:pt x="8684" y="10899"/>
                  <a:pt x="8407" y="9821"/>
                </a:cubicBezTo>
                <a:lnTo>
                  <a:pt x="8407" y="9821"/>
                </a:lnTo>
                <a:cubicBezTo>
                  <a:pt x="8418" y="9821"/>
                  <a:pt x="8430" y="9821"/>
                  <a:pt x="8441" y="9821"/>
                </a:cubicBezTo>
                <a:cubicBezTo>
                  <a:pt x="8593" y="9821"/>
                  <a:pt x="8744" y="9780"/>
                  <a:pt x="8878" y="9721"/>
                </a:cubicBezTo>
                <a:close/>
                <a:moveTo>
                  <a:pt x="7442" y="9570"/>
                </a:moveTo>
                <a:cubicBezTo>
                  <a:pt x="7613" y="9656"/>
                  <a:pt x="7791" y="9721"/>
                  <a:pt x="7978" y="9756"/>
                </a:cubicBezTo>
                <a:cubicBezTo>
                  <a:pt x="8071" y="10777"/>
                  <a:pt x="8242" y="11785"/>
                  <a:pt x="8306" y="12813"/>
                </a:cubicBezTo>
                <a:cubicBezTo>
                  <a:pt x="8342" y="13320"/>
                  <a:pt x="8364" y="13819"/>
                  <a:pt x="8371" y="14326"/>
                </a:cubicBezTo>
                <a:cubicBezTo>
                  <a:pt x="8377" y="14594"/>
                  <a:pt x="8496" y="15867"/>
                  <a:pt x="8085" y="15867"/>
                </a:cubicBezTo>
                <a:cubicBezTo>
                  <a:pt x="8056" y="15867"/>
                  <a:pt x="8026" y="15861"/>
                  <a:pt x="7992" y="15848"/>
                </a:cubicBezTo>
                <a:cubicBezTo>
                  <a:pt x="7721" y="15740"/>
                  <a:pt x="7606" y="15111"/>
                  <a:pt x="7570" y="14870"/>
                </a:cubicBezTo>
                <a:cubicBezTo>
                  <a:pt x="7534" y="14633"/>
                  <a:pt x="7521" y="14398"/>
                  <a:pt x="7498" y="14162"/>
                </a:cubicBezTo>
                <a:cubicBezTo>
                  <a:pt x="7464" y="13684"/>
                  <a:pt x="7435" y="13212"/>
                  <a:pt x="7413" y="12734"/>
                </a:cubicBezTo>
                <a:cubicBezTo>
                  <a:pt x="7378" y="11692"/>
                  <a:pt x="7336" y="10606"/>
                  <a:pt x="7442" y="9570"/>
                </a:cubicBezTo>
                <a:close/>
                <a:moveTo>
                  <a:pt x="9418" y="0"/>
                </a:moveTo>
                <a:cubicBezTo>
                  <a:pt x="9388" y="0"/>
                  <a:pt x="9357" y="17"/>
                  <a:pt x="9341" y="45"/>
                </a:cubicBezTo>
                <a:cubicBezTo>
                  <a:pt x="8835" y="938"/>
                  <a:pt x="8513" y="1937"/>
                  <a:pt x="8355" y="2951"/>
                </a:cubicBezTo>
                <a:cubicBezTo>
                  <a:pt x="8285" y="3407"/>
                  <a:pt x="8249" y="3872"/>
                  <a:pt x="8256" y="4336"/>
                </a:cubicBezTo>
                <a:cubicBezTo>
                  <a:pt x="8256" y="4622"/>
                  <a:pt x="8278" y="4907"/>
                  <a:pt x="8263" y="5193"/>
                </a:cubicBezTo>
                <a:cubicBezTo>
                  <a:pt x="8263" y="5279"/>
                  <a:pt x="8249" y="5322"/>
                  <a:pt x="8249" y="5365"/>
                </a:cubicBezTo>
                <a:lnTo>
                  <a:pt x="8235" y="5365"/>
                </a:lnTo>
                <a:lnTo>
                  <a:pt x="8235" y="5329"/>
                </a:lnTo>
                <a:cubicBezTo>
                  <a:pt x="7999" y="4357"/>
                  <a:pt x="7593" y="3387"/>
                  <a:pt x="7164" y="2487"/>
                </a:cubicBezTo>
                <a:cubicBezTo>
                  <a:pt x="6955" y="2054"/>
                  <a:pt x="6584" y="985"/>
                  <a:pt x="5983" y="985"/>
                </a:cubicBezTo>
                <a:cubicBezTo>
                  <a:pt x="5967" y="985"/>
                  <a:pt x="5951" y="986"/>
                  <a:pt x="5935" y="987"/>
                </a:cubicBezTo>
                <a:cubicBezTo>
                  <a:pt x="5899" y="994"/>
                  <a:pt x="5863" y="1015"/>
                  <a:pt x="5856" y="1051"/>
                </a:cubicBezTo>
                <a:cubicBezTo>
                  <a:pt x="5735" y="1765"/>
                  <a:pt x="6021" y="2530"/>
                  <a:pt x="6264" y="3186"/>
                </a:cubicBezTo>
                <a:cubicBezTo>
                  <a:pt x="6571" y="4007"/>
                  <a:pt x="6950" y="4821"/>
                  <a:pt x="7378" y="5586"/>
                </a:cubicBezTo>
                <a:cubicBezTo>
                  <a:pt x="7320" y="5615"/>
                  <a:pt x="7264" y="5651"/>
                  <a:pt x="7214" y="5678"/>
                </a:cubicBezTo>
                <a:cubicBezTo>
                  <a:pt x="6449" y="4521"/>
                  <a:pt x="5656" y="3371"/>
                  <a:pt x="4857" y="2237"/>
                </a:cubicBezTo>
                <a:cubicBezTo>
                  <a:pt x="4528" y="1772"/>
                  <a:pt x="4179" y="1315"/>
                  <a:pt x="3743" y="938"/>
                </a:cubicBezTo>
                <a:cubicBezTo>
                  <a:pt x="3604" y="816"/>
                  <a:pt x="3262" y="478"/>
                  <a:pt x="3000" y="478"/>
                </a:cubicBezTo>
                <a:cubicBezTo>
                  <a:pt x="2951" y="478"/>
                  <a:pt x="2905" y="489"/>
                  <a:pt x="2864" y="516"/>
                </a:cubicBezTo>
                <a:cubicBezTo>
                  <a:pt x="2043" y="1066"/>
                  <a:pt x="5056" y="4264"/>
                  <a:pt x="6335" y="5579"/>
                </a:cubicBezTo>
                <a:cubicBezTo>
                  <a:pt x="5699" y="5150"/>
                  <a:pt x="4979" y="4778"/>
                  <a:pt x="4285" y="4544"/>
                </a:cubicBezTo>
                <a:cubicBezTo>
                  <a:pt x="3865" y="4400"/>
                  <a:pt x="3421" y="4300"/>
                  <a:pt x="2972" y="4264"/>
                </a:cubicBezTo>
                <a:cubicBezTo>
                  <a:pt x="2819" y="4249"/>
                  <a:pt x="2582" y="4204"/>
                  <a:pt x="2365" y="4204"/>
                </a:cubicBezTo>
                <a:cubicBezTo>
                  <a:pt x="2195" y="4204"/>
                  <a:pt x="2038" y="4231"/>
                  <a:pt x="1944" y="4322"/>
                </a:cubicBezTo>
                <a:cubicBezTo>
                  <a:pt x="1928" y="4336"/>
                  <a:pt x="1921" y="4372"/>
                  <a:pt x="1928" y="4393"/>
                </a:cubicBezTo>
                <a:cubicBezTo>
                  <a:pt x="2165" y="5035"/>
                  <a:pt x="3085" y="5464"/>
                  <a:pt x="3678" y="5694"/>
                </a:cubicBezTo>
                <a:cubicBezTo>
                  <a:pt x="4578" y="6043"/>
                  <a:pt x="5543" y="6172"/>
                  <a:pt x="6443" y="6521"/>
                </a:cubicBezTo>
                <a:lnTo>
                  <a:pt x="6449" y="6521"/>
                </a:lnTo>
                <a:cubicBezTo>
                  <a:pt x="6436" y="6542"/>
                  <a:pt x="6427" y="6557"/>
                  <a:pt x="6420" y="6578"/>
                </a:cubicBezTo>
                <a:cubicBezTo>
                  <a:pt x="5772" y="6429"/>
                  <a:pt x="5043" y="6353"/>
                  <a:pt x="4325" y="6353"/>
                </a:cubicBezTo>
                <a:cubicBezTo>
                  <a:pt x="3768" y="6353"/>
                  <a:pt x="3217" y="6399"/>
                  <a:pt x="2715" y="6492"/>
                </a:cubicBezTo>
                <a:cubicBezTo>
                  <a:pt x="2014" y="6628"/>
                  <a:pt x="1457" y="7006"/>
                  <a:pt x="801" y="7264"/>
                </a:cubicBezTo>
                <a:cubicBezTo>
                  <a:pt x="543" y="7365"/>
                  <a:pt x="187" y="7507"/>
                  <a:pt x="79" y="7800"/>
                </a:cubicBezTo>
                <a:cubicBezTo>
                  <a:pt x="0" y="8021"/>
                  <a:pt x="122" y="8213"/>
                  <a:pt x="336" y="8285"/>
                </a:cubicBezTo>
                <a:cubicBezTo>
                  <a:pt x="398" y="8305"/>
                  <a:pt x="465" y="8313"/>
                  <a:pt x="533" y="8313"/>
                </a:cubicBezTo>
                <a:cubicBezTo>
                  <a:pt x="732" y="8313"/>
                  <a:pt x="948" y="8249"/>
                  <a:pt x="1130" y="8249"/>
                </a:cubicBezTo>
                <a:cubicBezTo>
                  <a:pt x="1493" y="8242"/>
                  <a:pt x="1851" y="8249"/>
                  <a:pt x="2208" y="8199"/>
                </a:cubicBezTo>
                <a:cubicBezTo>
                  <a:pt x="3460" y="8020"/>
                  <a:pt x="4651" y="7535"/>
                  <a:pt x="5919" y="7535"/>
                </a:cubicBezTo>
                <a:cubicBezTo>
                  <a:pt x="6010" y="7535"/>
                  <a:pt x="6101" y="7538"/>
                  <a:pt x="6192" y="7543"/>
                </a:cubicBezTo>
                <a:lnTo>
                  <a:pt x="6192" y="7635"/>
                </a:lnTo>
                <a:cubicBezTo>
                  <a:pt x="4986" y="7827"/>
                  <a:pt x="3822" y="8120"/>
                  <a:pt x="2693" y="8614"/>
                </a:cubicBezTo>
                <a:cubicBezTo>
                  <a:pt x="2172" y="8842"/>
                  <a:pt x="1637" y="9092"/>
                  <a:pt x="1172" y="9421"/>
                </a:cubicBezTo>
                <a:cubicBezTo>
                  <a:pt x="915" y="9606"/>
                  <a:pt x="358" y="9999"/>
                  <a:pt x="401" y="10378"/>
                </a:cubicBezTo>
                <a:cubicBezTo>
                  <a:pt x="434" y="10616"/>
                  <a:pt x="663" y="10680"/>
                  <a:pt x="870" y="10680"/>
                </a:cubicBezTo>
                <a:cubicBezTo>
                  <a:pt x="893" y="10680"/>
                  <a:pt x="914" y="10679"/>
                  <a:pt x="936" y="10678"/>
                </a:cubicBezTo>
                <a:cubicBezTo>
                  <a:pt x="1486" y="10635"/>
                  <a:pt x="2086" y="10342"/>
                  <a:pt x="2614" y="10163"/>
                </a:cubicBezTo>
                <a:cubicBezTo>
                  <a:pt x="3922" y="9713"/>
                  <a:pt x="5236" y="9221"/>
                  <a:pt x="6492" y="8635"/>
                </a:cubicBezTo>
                <a:cubicBezTo>
                  <a:pt x="6499" y="8657"/>
                  <a:pt x="6513" y="8677"/>
                  <a:pt x="6521" y="8693"/>
                </a:cubicBezTo>
                <a:cubicBezTo>
                  <a:pt x="5356" y="9514"/>
                  <a:pt x="4192" y="10342"/>
                  <a:pt x="3051" y="11205"/>
                </a:cubicBezTo>
                <a:cubicBezTo>
                  <a:pt x="2600" y="11548"/>
                  <a:pt x="2151" y="11913"/>
                  <a:pt x="1793" y="12355"/>
                </a:cubicBezTo>
                <a:cubicBezTo>
                  <a:pt x="1637" y="12549"/>
                  <a:pt x="1215" y="12991"/>
                  <a:pt x="1394" y="13255"/>
                </a:cubicBezTo>
                <a:cubicBezTo>
                  <a:pt x="1455" y="13345"/>
                  <a:pt x="1549" y="13386"/>
                  <a:pt x="1669" y="13386"/>
                </a:cubicBezTo>
                <a:cubicBezTo>
                  <a:pt x="2709" y="13386"/>
                  <a:pt x="5704" y="10288"/>
                  <a:pt x="6614" y="9327"/>
                </a:cubicBezTo>
                <a:lnTo>
                  <a:pt x="6614" y="9327"/>
                </a:lnTo>
                <a:cubicBezTo>
                  <a:pt x="6060" y="10599"/>
                  <a:pt x="3972" y="15506"/>
                  <a:pt x="5477" y="15506"/>
                </a:cubicBezTo>
                <a:cubicBezTo>
                  <a:pt x="5485" y="15506"/>
                  <a:pt x="5492" y="15506"/>
                  <a:pt x="5500" y="15506"/>
                </a:cubicBezTo>
                <a:cubicBezTo>
                  <a:pt x="5879" y="15497"/>
                  <a:pt x="6064" y="15098"/>
                  <a:pt x="6150" y="14784"/>
                </a:cubicBezTo>
                <a:cubicBezTo>
                  <a:pt x="6335" y="14155"/>
                  <a:pt x="6357" y="13483"/>
                  <a:pt x="6492" y="12841"/>
                </a:cubicBezTo>
                <a:cubicBezTo>
                  <a:pt x="6707" y="11792"/>
                  <a:pt x="7178" y="10813"/>
                  <a:pt x="7234" y="9749"/>
                </a:cubicBezTo>
                <a:lnTo>
                  <a:pt x="7234" y="9749"/>
                </a:lnTo>
                <a:cubicBezTo>
                  <a:pt x="7257" y="10984"/>
                  <a:pt x="7185" y="12213"/>
                  <a:pt x="7264" y="13449"/>
                </a:cubicBezTo>
                <a:cubicBezTo>
                  <a:pt x="7300" y="14040"/>
                  <a:pt x="7300" y="14662"/>
                  <a:pt x="7456" y="15233"/>
                </a:cubicBezTo>
                <a:cubicBezTo>
                  <a:pt x="7526" y="15484"/>
                  <a:pt x="7779" y="16150"/>
                  <a:pt x="8137" y="16150"/>
                </a:cubicBezTo>
                <a:cubicBezTo>
                  <a:pt x="8146" y="16150"/>
                  <a:pt x="8154" y="16149"/>
                  <a:pt x="8163" y="16148"/>
                </a:cubicBezTo>
                <a:cubicBezTo>
                  <a:pt x="8842" y="16076"/>
                  <a:pt x="8549" y="14112"/>
                  <a:pt x="8535" y="13756"/>
                </a:cubicBezTo>
                <a:cubicBezTo>
                  <a:pt x="8484" y="12441"/>
                  <a:pt x="8420" y="11049"/>
                  <a:pt x="8091" y="9771"/>
                </a:cubicBezTo>
                <a:lnTo>
                  <a:pt x="8091" y="9771"/>
                </a:lnTo>
                <a:cubicBezTo>
                  <a:pt x="8114" y="9778"/>
                  <a:pt x="8127" y="9778"/>
                  <a:pt x="8141" y="9778"/>
                </a:cubicBezTo>
                <a:cubicBezTo>
                  <a:pt x="8177" y="9785"/>
                  <a:pt x="8206" y="9792"/>
                  <a:pt x="8235" y="9798"/>
                </a:cubicBezTo>
                <a:cubicBezTo>
                  <a:pt x="8549" y="11163"/>
                  <a:pt x="9034" y="12484"/>
                  <a:pt x="9663" y="13740"/>
                </a:cubicBezTo>
                <a:cubicBezTo>
                  <a:pt x="9941" y="14290"/>
                  <a:pt x="10220" y="14926"/>
                  <a:pt x="10678" y="15355"/>
                </a:cubicBezTo>
                <a:cubicBezTo>
                  <a:pt x="10841" y="15512"/>
                  <a:pt x="11171" y="15981"/>
                  <a:pt x="11477" y="15981"/>
                </a:cubicBezTo>
                <a:cubicBezTo>
                  <a:pt x="11530" y="15981"/>
                  <a:pt x="11583" y="15967"/>
                  <a:pt x="11634" y="15934"/>
                </a:cubicBezTo>
                <a:cubicBezTo>
                  <a:pt x="11855" y="15790"/>
                  <a:pt x="11805" y="15427"/>
                  <a:pt x="11756" y="15206"/>
                </a:cubicBezTo>
                <a:cubicBezTo>
                  <a:pt x="11612" y="14584"/>
                  <a:pt x="11235" y="13948"/>
                  <a:pt x="10969" y="13370"/>
                </a:cubicBezTo>
                <a:cubicBezTo>
                  <a:pt x="10385" y="12085"/>
                  <a:pt x="9706" y="10878"/>
                  <a:pt x="8941" y="9692"/>
                </a:cubicBezTo>
                <a:cubicBezTo>
                  <a:pt x="9049" y="9636"/>
                  <a:pt x="9156" y="9564"/>
                  <a:pt x="9248" y="9485"/>
                </a:cubicBezTo>
                <a:cubicBezTo>
                  <a:pt x="10098" y="10606"/>
                  <a:pt x="10948" y="11720"/>
                  <a:pt x="11835" y="12813"/>
                </a:cubicBezTo>
                <a:cubicBezTo>
                  <a:pt x="12191" y="13255"/>
                  <a:pt x="12570" y="13691"/>
                  <a:pt x="13019" y="14033"/>
                </a:cubicBezTo>
                <a:cubicBezTo>
                  <a:pt x="13183" y="14157"/>
                  <a:pt x="13513" y="14455"/>
                  <a:pt x="13773" y="14455"/>
                </a:cubicBezTo>
                <a:cubicBezTo>
                  <a:pt x="13831" y="14455"/>
                  <a:pt x="13886" y="14440"/>
                  <a:pt x="13934" y="14405"/>
                </a:cubicBezTo>
                <a:cubicBezTo>
                  <a:pt x="14854" y="13740"/>
                  <a:pt x="10319" y="9749"/>
                  <a:pt x="9634" y="9135"/>
                </a:cubicBezTo>
                <a:cubicBezTo>
                  <a:pt x="9792" y="8971"/>
                  <a:pt x="9927" y="8785"/>
                  <a:pt x="10035" y="8592"/>
                </a:cubicBezTo>
                <a:cubicBezTo>
                  <a:pt x="11098" y="9428"/>
                  <a:pt x="12134" y="10328"/>
                  <a:pt x="13269" y="11070"/>
                </a:cubicBezTo>
                <a:cubicBezTo>
                  <a:pt x="13720" y="11370"/>
                  <a:pt x="14205" y="11627"/>
                  <a:pt x="14733" y="11769"/>
                </a:cubicBezTo>
                <a:cubicBezTo>
                  <a:pt x="14863" y="11801"/>
                  <a:pt x="15130" y="11882"/>
                  <a:pt x="15356" y="11882"/>
                </a:cubicBezTo>
                <a:cubicBezTo>
                  <a:pt x="15500" y="11882"/>
                  <a:pt x="15627" y="11849"/>
                  <a:pt x="15691" y="11749"/>
                </a:cubicBezTo>
                <a:cubicBezTo>
                  <a:pt x="15854" y="11492"/>
                  <a:pt x="15434" y="11099"/>
                  <a:pt x="15297" y="10942"/>
                </a:cubicBezTo>
                <a:cubicBezTo>
                  <a:pt x="14854" y="10434"/>
                  <a:pt x="14340" y="10006"/>
                  <a:pt x="13783" y="9627"/>
                </a:cubicBezTo>
                <a:cubicBezTo>
                  <a:pt x="12712" y="8914"/>
                  <a:pt x="11492" y="8414"/>
                  <a:pt x="10283" y="7965"/>
                </a:cubicBezTo>
                <a:cubicBezTo>
                  <a:pt x="10319" y="7836"/>
                  <a:pt x="10335" y="7699"/>
                  <a:pt x="10342" y="7563"/>
                </a:cubicBezTo>
                <a:lnTo>
                  <a:pt x="10349" y="7563"/>
                </a:lnTo>
                <a:cubicBezTo>
                  <a:pt x="11905" y="7821"/>
                  <a:pt x="13463" y="8222"/>
                  <a:pt x="15033" y="8350"/>
                </a:cubicBezTo>
                <a:cubicBezTo>
                  <a:pt x="15411" y="8384"/>
                  <a:pt x="15797" y="8342"/>
                  <a:pt x="16169" y="8436"/>
                </a:cubicBezTo>
                <a:cubicBezTo>
                  <a:pt x="16385" y="8488"/>
                  <a:pt x="16596" y="8588"/>
                  <a:pt x="16823" y="8588"/>
                </a:cubicBezTo>
                <a:cubicBezTo>
                  <a:pt x="16873" y="8588"/>
                  <a:pt x="16924" y="8583"/>
                  <a:pt x="16976" y="8571"/>
                </a:cubicBezTo>
                <a:cubicBezTo>
                  <a:pt x="17240" y="8506"/>
                  <a:pt x="17475" y="8278"/>
                  <a:pt x="17411" y="7985"/>
                </a:cubicBezTo>
                <a:cubicBezTo>
                  <a:pt x="17333" y="7635"/>
                  <a:pt x="16890" y="7500"/>
                  <a:pt x="16597" y="7407"/>
                </a:cubicBezTo>
                <a:cubicBezTo>
                  <a:pt x="15982" y="7200"/>
                  <a:pt x="15382" y="6993"/>
                  <a:pt x="14740" y="6893"/>
                </a:cubicBezTo>
                <a:cubicBezTo>
                  <a:pt x="14134" y="6795"/>
                  <a:pt x="13517" y="6754"/>
                  <a:pt x="12897" y="6754"/>
                </a:cubicBezTo>
                <a:cubicBezTo>
                  <a:pt x="12026" y="6754"/>
                  <a:pt x="11150" y="6836"/>
                  <a:pt x="10299" y="6957"/>
                </a:cubicBezTo>
                <a:cubicBezTo>
                  <a:pt x="10292" y="6943"/>
                  <a:pt x="10292" y="6936"/>
                  <a:pt x="10292" y="6928"/>
                </a:cubicBezTo>
                <a:cubicBezTo>
                  <a:pt x="11413" y="6578"/>
                  <a:pt x="12527" y="6179"/>
                  <a:pt x="13648" y="5807"/>
                </a:cubicBezTo>
                <a:cubicBezTo>
                  <a:pt x="13919" y="5714"/>
                  <a:pt x="15375" y="5229"/>
                  <a:pt x="14890" y="4715"/>
                </a:cubicBezTo>
                <a:cubicBezTo>
                  <a:pt x="14813" y="4635"/>
                  <a:pt x="14654" y="4611"/>
                  <a:pt x="14486" y="4611"/>
                </a:cubicBezTo>
                <a:cubicBezTo>
                  <a:pt x="14295" y="4611"/>
                  <a:pt x="14093" y="4642"/>
                  <a:pt x="13991" y="4657"/>
                </a:cubicBezTo>
                <a:cubicBezTo>
                  <a:pt x="13562" y="4722"/>
                  <a:pt x="13147" y="4880"/>
                  <a:pt x="12741" y="5029"/>
                </a:cubicBezTo>
                <a:cubicBezTo>
                  <a:pt x="11799" y="5394"/>
                  <a:pt x="10834" y="5736"/>
                  <a:pt x="9920" y="6185"/>
                </a:cubicBezTo>
                <a:cubicBezTo>
                  <a:pt x="9913" y="6172"/>
                  <a:pt x="9906" y="6165"/>
                  <a:pt x="9898" y="6156"/>
                </a:cubicBezTo>
                <a:cubicBezTo>
                  <a:pt x="11149" y="5394"/>
                  <a:pt x="12419" y="4643"/>
                  <a:pt x="13626" y="3822"/>
                </a:cubicBezTo>
                <a:cubicBezTo>
                  <a:pt x="14162" y="3457"/>
                  <a:pt x="14676" y="3037"/>
                  <a:pt x="15125" y="2573"/>
                </a:cubicBezTo>
                <a:cubicBezTo>
                  <a:pt x="15276" y="2415"/>
                  <a:pt x="15639" y="2108"/>
                  <a:pt x="15497" y="1851"/>
                </a:cubicBezTo>
                <a:cubicBezTo>
                  <a:pt x="15438" y="1747"/>
                  <a:pt x="15346" y="1708"/>
                  <a:pt x="15240" y="1708"/>
                </a:cubicBezTo>
                <a:cubicBezTo>
                  <a:pt x="14975" y="1708"/>
                  <a:pt x="14622" y="1951"/>
                  <a:pt x="14469" y="2022"/>
                </a:cubicBezTo>
                <a:cubicBezTo>
                  <a:pt x="13848" y="2300"/>
                  <a:pt x="13283" y="2629"/>
                  <a:pt x="12748" y="3058"/>
                </a:cubicBezTo>
                <a:cubicBezTo>
                  <a:pt x="11848" y="3772"/>
                  <a:pt x="10962" y="4514"/>
                  <a:pt x="10098" y="5279"/>
                </a:cubicBezTo>
                <a:cubicBezTo>
                  <a:pt x="11027" y="3971"/>
                  <a:pt x="12863" y="1251"/>
                  <a:pt x="12241" y="980"/>
                </a:cubicBezTo>
                <a:cubicBezTo>
                  <a:pt x="12211" y="967"/>
                  <a:pt x="12180" y="961"/>
                  <a:pt x="12150" y="961"/>
                </a:cubicBezTo>
                <a:cubicBezTo>
                  <a:pt x="11950" y="961"/>
                  <a:pt x="11751" y="1218"/>
                  <a:pt x="11634" y="1330"/>
                </a:cubicBezTo>
                <a:cubicBezTo>
                  <a:pt x="11235" y="1736"/>
                  <a:pt x="10856" y="2151"/>
                  <a:pt x="10527" y="2622"/>
                </a:cubicBezTo>
                <a:cubicBezTo>
                  <a:pt x="9920" y="3500"/>
                  <a:pt x="9413" y="4537"/>
                  <a:pt x="9228" y="5599"/>
                </a:cubicBezTo>
                <a:cubicBezTo>
                  <a:pt x="9192" y="5579"/>
                  <a:pt x="9163" y="5565"/>
                  <a:pt x="9127" y="5550"/>
                </a:cubicBezTo>
                <a:cubicBezTo>
                  <a:pt x="9505" y="4643"/>
                  <a:pt x="9692" y="3658"/>
                  <a:pt x="9778" y="2679"/>
                </a:cubicBezTo>
                <a:cubicBezTo>
                  <a:pt x="9841" y="1822"/>
                  <a:pt x="9941" y="800"/>
                  <a:pt x="9478" y="38"/>
                </a:cubicBezTo>
                <a:cubicBezTo>
                  <a:pt x="9465" y="12"/>
                  <a:pt x="9442" y="0"/>
                  <a:pt x="94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15"/>
          <p:cNvSpPr/>
          <p:nvPr/>
        </p:nvSpPr>
        <p:spPr>
          <a:xfrm>
            <a:off x="-859885" y="-341063"/>
            <a:ext cx="1349353" cy="1429775"/>
          </a:xfrm>
          <a:custGeom>
            <a:avLst/>
            <a:gdLst/>
            <a:ahLst/>
            <a:cxnLst/>
            <a:rect l="l" t="t" r="r" b="b"/>
            <a:pathLst>
              <a:path w="34849" h="36926" extrusionOk="0">
                <a:moveTo>
                  <a:pt x="19056" y="1"/>
                </a:moveTo>
                <a:cubicBezTo>
                  <a:pt x="18263" y="1"/>
                  <a:pt x="17470" y="101"/>
                  <a:pt x="16682" y="233"/>
                </a:cubicBezTo>
                <a:cubicBezTo>
                  <a:pt x="15804" y="377"/>
                  <a:pt x="14954" y="619"/>
                  <a:pt x="14111" y="905"/>
                </a:cubicBezTo>
                <a:cubicBezTo>
                  <a:pt x="13026" y="1268"/>
                  <a:pt x="11991" y="1733"/>
                  <a:pt x="11005" y="2319"/>
                </a:cubicBezTo>
                <a:cubicBezTo>
                  <a:pt x="9840" y="3005"/>
                  <a:pt x="8741" y="3776"/>
                  <a:pt x="7663" y="4590"/>
                </a:cubicBezTo>
                <a:cubicBezTo>
                  <a:pt x="6191" y="5704"/>
                  <a:pt x="4770" y="6875"/>
                  <a:pt x="3514" y="8239"/>
                </a:cubicBezTo>
                <a:cubicBezTo>
                  <a:pt x="2736" y="9082"/>
                  <a:pt x="2021" y="9982"/>
                  <a:pt x="1464" y="10995"/>
                </a:cubicBezTo>
                <a:cubicBezTo>
                  <a:pt x="1022" y="11795"/>
                  <a:pt x="679" y="12645"/>
                  <a:pt x="449" y="13538"/>
                </a:cubicBezTo>
                <a:cubicBezTo>
                  <a:pt x="172" y="14603"/>
                  <a:pt x="79" y="15701"/>
                  <a:pt x="36" y="16795"/>
                </a:cubicBezTo>
                <a:cubicBezTo>
                  <a:pt x="0" y="17751"/>
                  <a:pt x="43" y="18707"/>
                  <a:pt x="143" y="19658"/>
                </a:cubicBezTo>
                <a:cubicBezTo>
                  <a:pt x="258" y="20707"/>
                  <a:pt x="429" y="21743"/>
                  <a:pt x="650" y="22771"/>
                </a:cubicBezTo>
                <a:cubicBezTo>
                  <a:pt x="1128" y="24963"/>
                  <a:pt x="1999" y="26977"/>
                  <a:pt x="3293" y="28812"/>
                </a:cubicBezTo>
                <a:cubicBezTo>
                  <a:pt x="4278" y="30213"/>
                  <a:pt x="5406" y="31491"/>
                  <a:pt x="6678" y="32648"/>
                </a:cubicBezTo>
                <a:cubicBezTo>
                  <a:pt x="7835" y="33690"/>
                  <a:pt x="9091" y="34590"/>
                  <a:pt x="10469" y="35318"/>
                </a:cubicBezTo>
                <a:cubicBezTo>
                  <a:pt x="12011" y="36132"/>
                  <a:pt x="13646" y="36633"/>
                  <a:pt x="15383" y="36797"/>
                </a:cubicBezTo>
                <a:cubicBezTo>
                  <a:pt x="15933" y="36847"/>
                  <a:pt x="16481" y="36874"/>
                  <a:pt x="17031" y="36904"/>
                </a:cubicBezTo>
                <a:cubicBezTo>
                  <a:pt x="17406" y="36918"/>
                  <a:pt x="17781" y="36926"/>
                  <a:pt x="18156" y="36926"/>
                </a:cubicBezTo>
                <a:cubicBezTo>
                  <a:pt x="18710" y="36926"/>
                  <a:pt x="19263" y="36909"/>
                  <a:pt x="19816" y="36874"/>
                </a:cubicBezTo>
                <a:cubicBezTo>
                  <a:pt x="20416" y="36832"/>
                  <a:pt x="21016" y="36775"/>
                  <a:pt x="21616" y="36719"/>
                </a:cubicBezTo>
                <a:cubicBezTo>
                  <a:pt x="22673" y="36617"/>
                  <a:pt x="23709" y="36419"/>
                  <a:pt x="24723" y="36090"/>
                </a:cubicBezTo>
                <a:cubicBezTo>
                  <a:pt x="25745" y="35760"/>
                  <a:pt x="26694" y="35289"/>
                  <a:pt x="27551" y="34640"/>
                </a:cubicBezTo>
                <a:cubicBezTo>
                  <a:pt x="28444" y="33969"/>
                  <a:pt x="29207" y="33169"/>
                  <a:pt x="29928" y="32326"/>
                </a:cubicBezTo>
                <a:cubicBezTo>
                  <a:pt x="31035" y="31034"/>
                  <a:pt x="32014" y="29649"/>
                  <a:pt x="32914" y="28199"/>
                </a:cubicBezTo>
                <a:cubicBezTo>
                  <a:pt x="33428" y="27371"/>
                  <a:pt x="33863" y="26505"/>
                  <a:pt x="34177" y="25585"/>
                </a:cubicBezTo>
                <a:cubicBezTo>
                  <a:pt x="34614" y="24293"/>
                  <a:pt x="34792" y="22958"/>
                  <a:pt x="34828" y="21600"/>
                </a:cubicBezTo>
                <a:cubicBezTo>
                  <a:pt x="34849" y="20651"/>
                  <a:pt x="34820" y="19701"/>
                  <a:pt x="34792" y="18750"/>
                </a:cubicBezTo>
                <a:cubicBezTo>
                  <a:pt x="34763" y="17951"/>
                  <a:pt x="34720" y="17144"/>
                  <a:pt x="34671" y="16344"/>
                </a:cubicBezTo>
                <a:cubicBezTo>
                  <a:pt x="34621" y="15609"/>
                  <a:pt x="34578" y="14873"/>
                  <a:pt x="34499" y="14138"/>
                </a:cubicBezTo>
                <a:cubicBezTo>
                  <a:pt x="34407" y="13259"/>
                  <a:pt x="34213" y="12402"/>
                  <a:pt x="33942" y="11560"/>
                </a:cubicBezTo>
                <a:cubicBezTo>
                  <a:pt x="33534" y="10309"/>
                  <a:pt x="32914" y="9152"/>
                  <a:pt x="32215" y="8038"/>
                </a:cubicBezTo>
                <a:cubicBezTo>
                  <a:pt x="31642" y="7132"/>
                  <a:pt x="30972" y="6304"/>
                  <a:pt x="30165" y="5596"/>
                </a:cubicBezTo>
                <a:cubicBezTo>
                  <a:pt x="29628" y="5133"/>
                  <a:pt x="29078" y="4676"/>
                  <a:pt x="28514" y="4247"/>
                </a:cubicBezTo>
                <a:cubicBezTo>
                  <a:pt x="27407" y="3397"/>
                  <a:pt x="26223" y="2662"/>
                  <a:pt x="24958" y="2062"/>
                </a:cubicBezTo>
                <a:cubicBezTo>
                  <a:pt x="23971" y="1586"/>
                  <a:pt x="22952" y="1345"/>
                  <a:pt x="21901" y="1345"/>
                </a:cubicBezTo>
                <a:cubicBezTo>
                  <a:pt x="21455" y="1345"/>
                  <a:pt x="21003" y="1388"/>
                  <a:pt x="20545" y="1476"/>
                </a:cubicBezTo>
                <a:cubicBezTo>
                  <a:pt x="19816" y="1620"/>
                  <a:pt x="19088" y="1791"/>
                  <a:pt x="18366" y="1969"/>
                </a:cubicBezTo>
                <a:cubicBezTo>
                  <a:pt x="17374" y="2220"/>
                  <a:pt x="16382" y="2468"/>
                  <a:pt x="15396" y="2748"/>
                </a:cubicBezTo>
                <a:cubicBezTo>
                  <a:pt x="13811" y="3205"/>
                  <a:pt x="12419" y="4026"/>
                  <a:pt x="11184" y="5118"/>
                </a:cubicBezTo>
                <a:cubicBezTo>
                  <a:pt x="9991" y="6168"/>
                  <a:pt x="8940" y="7346"/>
                  <a:pt x="8020" y="8638"/>
                </a:cubicBezTo>
                <a:cubicBezTo>
                  <a:pt x="7519" y="9339"/>
                  <a:pt x="7098" y="10088"/>
                  <a:pt x="6791" y="10895"/>
                </a:cubicBezTo>
                <a:cubicBezTo>
                  <a:pt x="6520" y="11588"/>
                  <a:pt x="6306" y="12302"/>
                  <a:pt x="6128" y="13024"/>
                </a:cubicBezTo>
                <a:cubicBezTo>
                  <a:pt x="5848" y="14145"/>
                  <a:pt x="5641" y="15280"/>
                  <a:pt x="5656" y="16445"/>
                </a:cubicBezTo>
                <a:cubicBezTo>
                  <a:pt x="5663" y="16765"/>
                  <a:pt x="5649" y="17088"/>
                  <a:pt x="5677" y="17408"/>
                </a:cubicBezTo>
                <a:cubicBezTo>
                  <a:pt x="5706" y="17758"/>
                  <a:pt x="5769" y="18107"/>
                  <a:pt x="5812" y="18459"/>
                </a:cubicBezTo>
                <a:cubicBezTo>
                  <a:pt x="5963" y="19658"/>
                  <a:pt x="6112" y="20858"/>
                  <a:pt x="6263" y="22049"/>
                </a:cubicBezTo>
                <a:cubicBezTo>
                  <a:pt x="6405" y="23129"/>
                  <a:pt x="6678" y="24164"/>
                  <a:pt x="7084" y="25170"/>
                </a:cubicBezTo>
                <a:cubicBezTo>
                  <a:pt x="7578" y="26385"/>
                  <a:pt x="8248" y="27506"/>
                  <a:pt x="8998" y="28578"/>
                </a:cubicBezTo>
                <a:cubicBezTo>
                  <a:pt x="9512" y="29320"/>
                  <a:pt x="10140" y="29949"/>
                  <a:pt x="10904" y="30447"/>
                </a:cubicBezTo>
                <a:cubicBezTo>
                  <a:pt x="11398" y="30770"/>
                  <a:pt x="11896" y="31099"/>
                  <a:pt x="12390" y="31426"/>
                </a:cubicBezTo>
                <a:cubicBezTo>
                  <a:pt x="13053" y="31861"/>
                  <a:pt x="13712" y="32312"/>
                  <a:pt x="14375" y="32741"/>
                </a:cubicBezTo>
                <a:cubicBezTo>
                  <a:pt x="14911" y="33077"/>
                  <a:pt x="15489" y="33327"/>
                  <a:pt x="16111" y="33455"/>
                </a:cubicBezTo>
                <a:cubicBezTo>
                  <a:pt x="16567" y="33555"/>
                  <a:pt x="17024" y="33584"/>
                  <a:pt x="17489" y="33604"/>
                </a:cubicBezTo>
                <a:cubicBezTo>
                  <a:pt x="17599" y="33609"/>
                  <a:pt x="17709" y="33612"/>
                  <a:pt x="17819" y="33612"/>
                </a:cubicBezTo>
                <a:cubicBezTo>
                  <a:pt x="18383" y="33612"/>
                  <a:pt x="18937" y="33547"/>
                  <a:pt x="19480" y="33404"/>
                </a:cubicBezTo>
                <a:cubicBezTo>
                  <a:pt x="20603" y="33112"/>
                  <a:pt x="21681" y="32718"/>
                  <a:pt x="22745" y="32256"/>
                </a:cubicBezTo>
                <a:cubicBezTo>
                  <a:pt x="24015" y="31699"/>
                  <a:pt x="25116" y="30912"/>
                  <a:pt x="25979" y="29813"/>
                </a:cubicBezTo>
                <a:cubicBezTo>
                  <a:pt x="26437" y="29220"/>
                  <a:pt x="26843" y="28598"/>
                  <a:pt x="27222" y="27955"/>
                </a:cubicBezTo>
                <a:cubicBezTo>
                  <a:pt x="27758" y="27035"/>
                  <a:pt x="28300" y="26120"/>
                  <a:pt x="28821" y="25186"/>
                </a:cubicBezTo>
                <a:cubicBezTo>
                  <a:pt x="29351" y="24235"/>
                  <a:pt x="29693" y="23206"/>
                  <a:pt x="30007" y="22164"/>
                </a:cubicBezTo>
                <a:cubicBezTo>
                  <a:pt x="30400" y="20879"/>
                  <a:pt x="30643" y="19564"/>
                  <a:pt x="30706" y="18229"/>
                </a:cubicBezTo>
                <a:cubicBezTo>
                  <a:pt x="30736" y="17694"/>
                  <a:pt x="30722" y="17158"/>
                  <a:pt x="30672" y="16630"/>
                </a:cubicBezTo>
                <a:cubicBezTo>
                  <a:pt x="30578" y="15579"/>
                  <a:pt x="30393" y="14551"/>
                  <a:pt x="30129" y="13531"/>
                </a:cubicBezTo>
                <a:cubicBezTo>
                  <a:pt x="29928" y="12788"/>
                  <a:pt x="29678" y="12066"/>
                  <a:pt x="29328" y="11380"/>
                </a:cubicBezTo>
                <a:cubicBezTo>
                  <a:pt x="28458" y="9667"/>
                  <a:pt x="27236" y="8225"/>
                  <a:pt x="25815" y="6940"/>
                </a:cubicBezTo>
                <a:cubicBezTo>
                  <a:pt x="24915" y="6126"/>
                  <a:pt x="23873" y="5526"/>
                  <a:pt x="22788" y="4989"/>
                </a:cubicBezTo>
                <a:cubicBezTo>
                  <a:pt x="21895" y="4554"/>
                  <a:pt x="20960" y="4268"/>
                  <a:pt x="19967" y="4204"/>
                </a:cubicBezTo>
                <a:cubicBezTo>
                  <a:pt x="19741" y="4188"/>
                  <a:pt x="19515" y="4179"/>
                  <a:pt x="19290" y="4179"/>
                </a:cubicBezTo>
                <a:cubicBezTo>
                  <a:pt x="18615" y="4179"/>
                  <a:pt x="17948" y="4260"/>
                  <a:pt x="17288" y="4468"/>
                </a:cubicBezTo>
                <a:cubicBezTo>
                  <a:pt x="16510" y="4712"/>
                  <a:pt x="15775" y="5048"/>
                  <a:pt x="15060" y="5447"/>
                </a:cubicBezTo>
                <a:cubicBezTo>
                  <a:pt x="14118" y="5982"/>
                  <a:pt x="13247" y="6618"/>
                  <a:pt x="12512" y="7418"/>
                </a:cubicBezTo>
                <a:cubicBezTo>
                  <a:pt x="11533" y="8467"/>
                  <a:pt x="10776" y="9667"/>
                  <a:pt x="10169" y="10961"/>
                </a:cubicBezTo>
                <a:cubicBezTo>
                  <a:pt x="9855" y="11617"/>
                  <a:pt x="9662" y="12316"/>
                  <a:pt x="9555" y="13031"/>
                </a:cubicBezTo>
                <a:cubicBezTo>
                  <a:pt x="9447" y="13746"/>
                  <a:pt x="9463" y="14465"/>
                  <a:pt x="9454" y="15180"/>
                </a:cubicBezTo>
                <a:cubicBezTo>
                  <a:pt x="9447" y="15681"/>
                  <a:pt x="9483" y="16172"/>
                  <a:pt x="9506" y="16673"/>
                </a:cubicBezTo>
                <a:cubicBezTo>
                  <a:pt x="9526" y="17122"/>
                  <a:pt x="9562" y="17573"/>
                  <a:pt x="9583" y="18022"/>
                </a:cubicBezTo>
                <a:cubicBezTo>
                  <a:pt x="9634" y="18851"/>
                  <a:pt x="9734" y="19679"/>
                  <a:pt x="9876" y="20500"/>
                </a:cubicBezTo>
                <a:cubicBezTo>
                  <a:pt x="10105" y="21835"/>
                  <a:pt x="10577" y="23078"/>
                  <a:pt x="11290" y="24228"/>
                </a:cubicBezTo>
                <a:cubicBezTo>
                  <a:pt x="11862" y="25150"/>
                  <a:pt x="12512" y="26007"/>
                  <a:pt x="13204" y="26841"/>
                </a:cubicBezTo>
                <a:cubicBezTo>
                  <a:pt x="13953" y="27757"/>
                  <a:pt x="14882" y="28463"/>
                  <a:pt x="15960" y="28956"/>
                </a:cubicBezTo>
                <a:cubicBezTo>
                  <a:pt x="16797" y="29341"/>
                  <a:pt x="17652" y="29530"/>
                  <a:pt x="18521" y="29530"/>
                </a:cubicBezTo>
                <a:cubicBezTo>
                  <a:pt x="19070" y="29530"/>
                  <a:pt x="19623" y="29455"/>
                  <a:pt x="20181" y="29306"/>
                </a:cubicBezTo>
                <a:cubicBezTo>
                  <a:pt x="21580" y="28927"/>
                  <a:pt x="22881" y="28320"/>
                  <a:pt x="24094" y="27520"/>
                </a:cubicBezTo>
                <a:cubicBezTo>
                  <a:pt x="24631" y="27164"/>
                  <a:pt x="25109" y="26749"/>
                  <a:pt x="25522" y="26264"/>
                </a:cubicBezTo>
                <a:cubicBezTo>
                  <a:pt x="26243" y="25450"/>
                  <a:pt x="26737" y="24500"/>
                  <a:pt x="27073" y="23472"/>
                </a:cubicBezTo>
                <a:cubicBezTo>
                  <a:pt x="27565" y="21979"/>
                  <a:pt x="27980" y="20464"/>
                  <a:pt x="28365" y="18944"/>
                </a:cubicBezTo>
                <a:cubicBezTo>
                  <a:pt x="28643" y="17873"/>
                  <a:pt x="28758" y="16788"/>
                  <a:pt x="28679" y="15681"/>
                </a:cubicBezTo>
                <a:cubicBezTo>
                  <a:pt x="28622" y="14937"/>
                  <a:pt x="28435" y="14224"/>
                  <a:pt x="28221" y="13523"/>
                </a:cubicBezTo>
                <a:cubicBezTo>
                  <a:pt x="27765" y="12023"/>
                  <a:pt x="27064" y="10661"/>
                  <a:pt x="26015" y="9488"/>
                </a:cubicBezTo>
                <a:cubicBezTo>
                  <a:pt x="25165" y="8532"/>
                  <a:pt x="24130" y="7853"/>
                  <a:pt x="22894" y="7497"/>
                </a:cubicBezTo>
                <a:cubicBezTo>
                  <a:pt x="22186" y="7287"/>
                  <a:pt x="21468" y="7187"/>
                  <a:pt x="20747" y="7187"/>
                </a:cubicBezTo>
                <a:cubicBezTo>
                  <a:pt x="20140" y="7187"/>
                  <a:pt x="19531" y="7258"/>
                  <a:pt x="18923" y="7396"/>
                </a:cubicBezTo>
                <a:cubicBezTo>
                  <a:pt x="17917" y="7625"/>
                  <a:pt x="16975" y="8011"/>
                  <a:pt x="16096" y="8561"/>
                </a:cubicBezTo>
                <a:cubicBezTo>
                  <a:pt x="15317" y="9060"/>
                  <a:pt x="14632" y="9660"/>
                  <a:pt x="14011" y="10338"/>
                </a:cubicBezTo>
                <a:cubicBezTo>
                  <a:pt x="13340" y="11067"/>
                  <a:pt x="12733" y="11838"/>
                  <a:pt x="12291" y="12724"/>
                </a:cubicBezTo>
                <a:cubicBezTo>
                  <a:pt x="11847" y="13602"/>
                  <a:pt x="11576" y="14524"/>
                  <a:pt x="11526" y="15509"/>
                </a:cubicBezTo>
                <a:cubicBezTo>
                  <a:pt x="11483" y="16316"/>
                  <a:pt x="11540" y="17115"/>
                  <a:pt x="11675" y="17915"/>
                </a:cubicBezTo>
                <a:cubicBezTo>
                  <a:pt x="11948" y="19537"/>
                  <a:pt x="12462" y="21072"/>
                  <a:pt x="13211" y="22536"/>
                </a:cubicBezTo>
                <a:cubicBezTo>
                  <a:pt x="13797" y="23671"/>
                  <a:pt x="14632" y="24550"/>
                  <a:pt x="15739" y="25177"/>
                </a:cubicBezTo>
                <a:cubicBezTo>
                  <a:pt x="16474" y="25596"/>
                  <a:pt x="17245" y="25803"/>
                  <a:pt x="18049" y="25803"/>
                </a:cubicBezTo>
                <a:cubicBezTo>
                  <a:pt x="18330" y="25803"/>
                  <a:pt x="18614" y="25778"/>
                  <a:pt x="18903" y="25727"/>
                </a:cubicBezTo>
                <a:cubicBezTo>
                  <a:pt x="19816" y="25571"/>
                  <a:pt x="20603" y="25143"/>
                  <a:pt x="21289" y="24528"/>
                </a:cubicBezTo>
                <a:cubicBezTo>
                  <a:pt x="22380" y="23542"/>
                  <a:pt x="23208" y="22365"/>
                  <a:pt x="23787" y="21014"/>
                </a:cubicBezTo>
                <a:cubicBezTo>
                  <a:pt x="24173" y="20121"/>
                  <a:pt x="24552" y="19221"/>
                  <a:pt x="24937" y="18322"/>
                </a:cubicBezTo>
                <a:cubicBezTo>
                  <a:pt x="25123" y="17886"/>
                  <a:pt x="25280" y="17444"/>
                  <a:pt x="25380" y="16980"/>
                </a:cubicBezTo>
                <a:cubicBezTo>
                  <a:pt x="25530" y="16251"/>
                  <a:pt x="25573" y="15523"/>
                  <a:pt x="25373" y="14794"/>
                </a:cubicBezTo>
                <a:cubicBezTo>
                  <a:pt x="25165" y="14052"/>
                  <a:pt x="24879" y="13331"/>
                  <a:pt x="24536" y="12638"/>
                </a:cubicBezTo>
                <a:cubicBezTo>
                  <a:pt x="24288" y="12138"/>
                  <a:pt x="23937" y="11709"/>
                  <a:pt x="23481" y="11374"/>
                </a:cubicBezTo>
                <a:cubicBezTo>
                  <a:pt x="23224" y="11188"/>
                  <a:pt x="22951" y="11010"/>
                  <a:pt x="22673" y="10846"/>
                </a:cubicBezTo>
                <a:cubicBezTo>
                  <a:pt x="21948" y="10413"/>
                  <a:pt x="21162" y="10237"/>
                  <a:pt x="20346" y="10237"/>
                </a:cubicBezTo>
                <a:cubicBezTo>
                  <a:pt x="20150" y="10237"/>
                  <a:pt x="19952" y="10247"/>
                  <a:pt x="19753" y="10266"/>
                </a:cubicBezTo>
                <a:cubicBezTo>
                  <a:pt x="19117" y="10325"/>
                  <a:pt x="18553" y="10582"/>
                  <a:pt x="18039" y="10952"/>
                </a:cubicBezTo>
                <a:cubicBezTo>
                  <a:pt x="17252" y="11509"/>
                  <a:pt x="16675" y="12253"/>
                  <a:pt x="16246" y="13103"/>
                </a:cubicBezTo>
                <a:cubicBezTo>
                  <a:pt x="15753" y="14052"/>
                  <a:pt x="15439" y="15074"/>
                  <a:pt x="15175" y="16102"/>
                </a:cubicBezTo>
                <a:cubicBezTo>
                  <a:pt x="14954" y="16993"/>
                  <a:pt x="14796" y="17893"/>
                  <a:pt x="14810" y="18815"/>
                </a:cubicBezTo>
                <a:cubicBezTo>
                  <a:pt x="14810" y="18944"/>
                  <a:pt x="14832" y="19072"/>
                  <a:pt x="14839" y="19201"/>
                </a:cubicBezTo>
                <a:cubicBezTo>
                  <a:pt x="14868" y="19929"/>
                  <a:pt x="15017" y="20635"/>
                  <a:pt x="15297" y="21307"/>
                </a:cubicBezTo>
                <a:cubicBezTo>
                  <a:pt x="15453" y="21686"/>
                  <a:pt x="15667" y="22029"/>
                  <a:pt x="16003" y="22272"/>
                </a:cubicBezTo>
                <a:cubicBezTo>
                  <a:pt x="16387" y="22553"/>
                  <a:pt x="16801" y="22713"/>
                  <a:pt x="17243" y="22713"/>
                </a:cubicBezTo>
                <a:cubicBezTo>
                  <a:pt x="17418" y="22713"/>
                  <a:pt x="17598" y="22688"/>
                  <a:pt x="17782" y="22636"/>
                </a:cubicBezTo>
                <a:cubicBezTo>
                  <a:pt x="18281" y="22493"/>
                  <a:pt x="18718" y="22229"/>
                  <a:pt x="19110" y="21887"/>
                </a:cubicBezTo>
                <a:cubicBezTo>
                  <a:pt x="19952" y="21143"/>
                  <a:pt x="20637" y="20272"/>
                  <a:pt x="21230" y="19323"/>
                </a:cubicBezTo>
                <a:cubicBezTo>
                  <a:pt x="21381" y="19079"/>
                  <a:pt x="21494" y="18829"/>
                  <a:pt x="21559" y="18551"/>
                </a:cubicBezTo>
                <a:cubicBezTo>
                  <a:pt x="21717" y="17915"/>
                  <a:pt x="21688" y="17273"/>
                  <a:pt x="21537" y="16644"/>
                </a:cubicBezTo>
                <a:cubicBezTo>
                  <a:pt x="21409" y="16066"/>
                  <a:pt x="21223" y="15502"/>
                  <a:pt x="21059" y="14930"/>
                </a:cubicBezTo>
                <a:cubicBezTo>
                  <a:pt x="20996" y="14709"/>
                  <a:pt x="20917" y="14488"/>
                  <a:pt x="20838" y="14273"/>
                </a:cubicBezTo>
                <a:cubicBezTo>
                  <a:pt x="20752" y="14030"/>
                  <a:pt x="20574" y="13881"/>
                  <a:pt x="20331" y="13802"/>
                </a:cubicBezTo>
                <a:cubicBezTo>
                  <a:pt x="20129" y="13737"/>
                  <a:pt x="19924" y="13708"/>
                  <a:pt x="19714" y="13708"/>
                </a:cubicBezTo>
                <a:cubicBezTo>
                  <a:pt x="19649" y="13708"/>
                  <a:pt x="19583" y="13711"/>
                  <a:pt x="19516" y="13716"/>
                </a:cubicBezTo>
                <a:cubicBezTo>
                  <a:pt x="18831" y="13788"/>
                  <a:pt x="18217" y="14066"/>
                  <a:pt x="17653" y="14452"/>
                </a:cubicBezTo>
                <a:cubicBezTo>
                  <a:pt x="17417" y="14616"/>
                  <a:pt x="17268" y="14837"/>
                  <a:pt x="17182" y="15108"/>
                </a:cubicBezTo>
                <a:cubicBezTo>
                  <a:pt x="17132" y="15280"/>
                  <a:pt x="17090" y="15451"/>
                  <a:pt x="17060" y="15622"/>
                </a:cubicBezTo>
                <a:cubicBezTo>
                  <a:pt x="16975" y="16066"/>
                  <a:pt x="16975" y="16508"/>
                  <a:pt x="16988" y="16951"/>
                </a:cubicBezTo>
                <a:cubicBezTo>
                  <a:pt x="16995" y="17151"/>
                  <a:pt x="17018" y="17365"/>
                  <a:pt x="17074" y="17559"/>
                </a:cubicBezTo>
                <a:cubicBezTo>
                  <a:pt x="17160" y="17859"/>
                  <a:pt x="17203" y="18173"/>
                  <a:pt x="17232" y="18479"/>
                </a:cubicBezTo>
                <a:cubicBezTo>
                  <a:pt x="17246" y="18608"/>
                  <a:pt x="17275" y="18736"/>
                  <a:pt x="17304" y="18865"/>
                </a:cubicBezTo>
                <a:cubicBezTo>
                  <a:pt x="17331" y="19000"/>
                  <a:pt x="17424" y="19072"/>
                  <a:pt x="17561" y="19086"/>
                </a:cubicBezTo>
                <a:cubicBezTo>
                  <a:pt x="17655" y="19100"/>
                  <a:pt x="17747" y="19107"/>
                  <a:pt x="17838" y="19107"/>
                </a:cubicBezTo>
                <a:cubicBezTo>
                  <a:pt x="18231" y="19107"/>
                  <a:pt x="18593" y="18977"/>
                  <a:pt x="18889" y="18694"/>
                </a:cubicBezTo>
                <a:cubicBezTo>
                  <a:pt x="19424" y="18193"/>
                  <a:pt x="19503" y="17544"/>
                  <a:pt x="19388" y="16858"/>
                </a:cubicBezTo>
                <a:cubicBezTo>
                  <a:pt x="19309" y="16394"/>
                  <a:pt x="19189" y="15944"/>
                  <a:pt x="19067" y="15487"/>
                </a:cubicBezTo>
                <a:cubicBezTo>
                  <a:pt x="19045" y="15387"/>
                  <a:pt x="19018" y="15266"/>
                  <a:pt x="18910" y="15216"/>
                </a:cubicBezTo>
                <a:cubicBezTo>
                  <a:pt x="18876" y="15201"/>
                  <a:pt x="18837" y="15194"/>
                  <a:pt x="18797" y="15194"/>
                </a:cubicBezTo>
                <a:cubicBezTo>
                  <a:pt x="18664" y="15194"/>
                  <a:pt x="18511" y="15267"/>
                  <a:pt x="18445" y="15365"/>
                </a:cubicBezTo>
                <a:cubicBezTo>
                  <a:pt x="18296" y="15595"/>
                  <a:pt x="18138" y="15816"/>
                  <a:pt x="17989" y="16037"/>
                </a:cubicBezTo>
                <a:cubicBezTo>
                  <a:pt x="17960" y="16080"/>
                  <a:pt x="17938" y="16130"/>
                  <a:pt x="17895" y="16208"/>
                </a:cubicBezTo>
                <a:cubicBezTo>
                  <a:pt x="17996" y="16166"/>
                  <a:pt x="18060" y="16136"/>
                  <a:pt x="18118" y="16116"/>
                </a:cubicBezTo>
                <a:cubicBezTo>
                  <a:pt x="18172" y="16091"/>
                  <a:pt x="18225" y="16081"/>
                  <a:pt x="18279" y="16081"/>
                </a:cubicBezTo>
                <a:cubicBezTo>
                  <a:pt x="18367" y="16081"/>
                  <a:pt x="18454" y="16109"/>
                  <a:pt x="18538" y="16145"/>
                </a:cubicBezTo>
                <a:cubicBezTo>
                  <a:pt x="18646" y="16188"/>
                  <a:pt x="18632" y="16301"/>
                  <a:pt x="18653" y="16387"/>
                </a:cubicBezTo>
                <a:cubicBezTo>
                  <a:pt x="18745" y="16693"/>
                  <a:pt x="18810" y="17016"/>
                  <a:pt x="18923" y="17316"/>
                </a:cubicBezTo>
                <a:cubicBezTo>
                  <a:pt x="19018" y="17559"/>
                  <a:pt x="18953" y="17758"/>
                  <a:pt x="18817" y="17945"/>
                </a:cubicBezTo>
                <a:cubicBezTo>
                  <a:pt x="18725" y="18065"/>
                  <a:pt x="18623" y="18179"/>
                  <a:pt x="18510" y="18279"/>
                </a:cubicBezTo>
                <a:cubicBezTo>
                  <a:pt x="18347" y="18417"/>
                  <a:pt x="18169" y="18461"/>
                  <a:pt x="17981" y="18461"/>
                </a:cubicBezTo>
                <a:cubicBezTo>
                  <a:pt x="17856" y="18461"/>
                  <a:pt x="17727" y="18441"/>
                  <a:pt x="17595" y="18416"/>
                </a:cubicBezTo>
                <a:cubicBezTo>
                  <a:pt x="17581" y="18294"/>
                  <a:pt x="17575" y="18193"/>
                  <a:pt x="17561" y="18094"/>
                </a:cubicBezTo>
                <a:cubicBezTo>
                  <a:pt x="17532" y="17859"/>
                  <a:pt x="17532" y="17616"/>
                  <a:pt x="17467" y="17388"/>
                </a:cubicBezTo>
                <a:cubicBezTo>
                  <a:pt x="17338" y="16908"/>
                  <a:pt x="17331" y="16430"/>
                  <a:pt x="17354" y="15944"/>
                </a:cubicBezTo>
                <a:cubicBezTo>
                  <a:pt x="17367" y="15645"/>
                  <a:pt x="17439" y="15374"/>
                  <a:pt x="17703" y="15194"/>
                </a:cubicBezTo>
                <a:cubicBezTo>
                  <a:pt x="18260" y="14817"/>
                  <a:pt x="18853" y="14537"/>
                  <a:pt x="19539" y="14501"/>
                </a:cubicBezTo>
                <a:cubicBezTo>
                  <a:pt x="19573" y="14500"/>
                  <a:pt x="19607" y="14500"/>
                  <a:pt x="19639" y="14500"/>
                </a:cubicBezTo>
                <a:cubicBezTo>
                  <a:pt x="20157" y="14500"/>
                  <a:pt x="20364" y="14662"/>
                  <a:pt x="20538" y="15187"/>
                </a:cubicBezTo>
                <a:cubicBezTo>
                  <a:pt x="20723" y="15759"/>
                  <a:pt x="20894" y="16337"/>
                  <a:pt x="20989" y="16930"/>
                </a:cubicBezTo>
                <a:cubicBezTo>
                  <a:pt x="21002" y="17059"/>
                  <a:pt x="21002" y="17194"/>
                  <a:pt x="20973" y="17316"/>
                </a:cubicBezTo>
                <a:cubicBezTo>
                  <a:pt x="20881" y="17837"/>
                  <a:pt x="20660" y="18301"/>
                  <a:pt x="20373" y="18743"/>
                </a:cubicBezTo>
                <a:cubicBezTo>
                  <a:pt x="19967" y="19372"/>
                  <a:pt x="19510" y="19972"/>
                  <a:pt x="19018" y="20543"/>
                </a:cubicBezTo>
                <a:cubicBezTo>
                  <a:pt x="18659" y="20951"/>
                  <a:pt x="18267" y="21314"/>
                  <a:pt x="17789" y="21587"/>
                </a:cubicBezTo>
                <a:cubicBezTo>
                  <a:pt x="17582" y="21701"/>
                  <a:pt x="17374" y="21750"/>
                  <a:pt x="17160" y="21750"/>
                </a:cubicBezTo>
                <a:cubicBezTo>
                  <a:pt x="17040" y="21750"/>
                  <a:pt x="16919" y="21735"/>
                  <a:pt x="16796" y="21707"/>
                </a:cubicBezTo>
                <a:cubicBezTo>
                  <a:pt x="16233" y="21578"/>
                  <a:pt x="15854" y="21215"/>
                  <a:pt x="15633" y="20701"/>
                </a:cubicBezTo>
                <a:cubicBezTo>
                  <a:pt x="15403" y="20180"/>
                  <a:pt x="15275" y="19622"/>
                  <a:pt x="15254" y="19050"/>
                </a:cubicBezTo>
                <a:cubicBezTo>
                  <a:pt x="15239" y="18815"/>
                  <a:pt x="15239" y="18579"/>
                  <a:pt x="15254" y="18337"/>
                </a:cubicBezTo>
                <a:cubicBezTo>
                  <a:pt x="15261" y="18087"/>
                  <a:pt x="15275" y="17837"/>
                  <a:pt x="15317" y="17586"/>
                </a:cubicBezTo>
                <a:cubicBezTo>
                  <a:pt x="15475" y="16565"/>
                  <a:pt x="15753" y="15573"/>
                  <a:pt x="16118" y="14609"/>
                </a:cubicBezTo>
                <a:cubicBezTo>
                  <a:pt x="16467" y="13694"/>
                  <a:pt x="16946" y="12873"/>
                  <a:pt x="17653" y="12188"/>
                </a:cubicBezTo>
                <a:cubicBezTo>
                  <a:pt x="18348" y="11505"/>
                  <a:pt x="19143" y="11155"/>
                  <a:pt x="20055" y="11155"/>
                </a:cubicBezTo>
                <a:cubicBezTo>
                  <a:pt x="20278" y="11155"/>
                  <a:pt x="20508" y="11176"/>
                  <a:pt x="20745" y="11218"/>
                </a:cubicBezTo>
                <a:cubicBezTo>
                  <a:pt x="21553" y="11360"/>
                  <a:pt x="22281" y="11696"/>
                  <a:pt x="22944" y="12160"/>
                </a:cubicBezTo>
                <a:cubicBezTo>
                  <a:pt x="23438" y="12503"/>
                  <a:pt x="23823" y="12938"/>
                  <a:pt x="24116" y="13459"/>
                </a:cubicBezTo>
                <a:cubicBezTo>
                  <a:pt x="24480" y="14116"/>
                  <a:pt x="24730" y="14817"/>
                  <a:pt x="24922" y="15530"/>
                </a:cubicBezTo>
                <a:cubicBezTo>
                  <a:pt x="24980" y="15717"/>
                  <a:pt x="25001" y="15909"/>
                  <a:pt x="25008" y="16102"/>
                </a:cubicBezTo>
                <a:cubicBezTo>
                  <a:pt x="25037" y="16608"/>
                  <a:pt x="24879" y="17079"/>
                  <a:pt x="24680" y="17544"/>
                </a:cubicBezTo>
                <a:cubicBezTo>
                  <a:pt x="24331" y="18358"/>
                  <a:pt x="23979" y="19172"/>
                  <a:pt x="23630" y="19986"/>
                </a:cubicBezTo>
                <a:cubicBezTo>
                  <a:pt x="23380" y="20593"/>
                  <a:pt x="23131" y="21201"/>
                  <a:pt x="22766" y="21749"/>
                </a:cubicBezTo>
                <a:cubicBezTo>
                  <a:pt x="22231" y="22586"/>
                  <a:pt x="21609" y="23350"/>
                  <a:pt x="20809" y="23943"/>
                </a:cubicBezTo>
                <a:cubicBezTo>
                  <a:pt x="20123" y="24442"/>
                  <a:pt x="19374" y="24807"/>
                  <a:pt x="18495" y="24843"/>
                </a:cubicBezTo>
                <a:cubicBezTo>
                  <a:pt x="18420" y="24846"/>
                  <a:pt x="18346" y="24847"/>
                  <a:pt x="18271" y="24847"/>
                </a:cubicBezTo>
                <a:cubicBezTo>
                  <a:pt x="17545" y="24847"/>
                  <a:pt x="16844" y="24719"/>
                  <a:pt x="16203" y="24349"/>
                </a:cubicBezTo>
                <a:cubicBezTo>
                  <a:pt x="15161" y="23743"/>
                  <a:pt x="14318" y="22929"/>
                  <a:pt x="13775" y="21835"/>
                </a:cubicBezTo>
                <a:cubicBezTo>
                  <a:pt x="13190" y="20665"/>
                  <a:pt x="12769" y="19444"/>
                  <a:pt x="12462" y="18179"/>
                </a:cubicBezTo>
                <a:cubicBezTo>
                  <a:pt x="12248" y="17280"/>
                  <a:pt x="12083" y="16380"/>
                  <a:pt x="12169" y="15444"/>
                </a:cubicBezTo>
                <a:cubicBezTo>
                  <a:pt x="12219" y="14902"/>
                  <a:pt x="12325" y="14380"/>
                  <a:pt x="12561" y="13888"/>
                </a:cubicBezTo>
                <a:cubicBezTo>
                  <a:pt x="13376" y="12138"/>
                  <a:pt x="14568" y="10703"/>
                  <a:pt x="16132" y="9581"/>
                </a:cubicBezTo>
                <a:cubicBezTo>
                  <a:pt x="17424" y="8647"/>
                  <a:pt x="18867" y="8117"/>
                  <a:pt x="20481" y="8097"/>
                </a:cubicBezTo>
                <a:cubicBezTo>
                  <a:pt x="20522" y="8096"/>
                  <a:pt x="20562" y="8096"/>
                  <a:pt x="20602" y="8096"/>
                </a:cubicBezTo>
                <a:cubicBezTo>
                  <a:pt x="21905" y="8096"/>
                  <a:pt x="23107" y="8445"/>
                  <a:pt x="24223" y="9125"/>
                </a:cubicBezTo>
                <a:cubicBezTo>
                  <a:pt x="25116" y="9660"/>
                  <a:pt x="25815" y="10395"/>
                  <a:pt x="26408" y="11231"/>
                </a:cubicBezTo>
                <a:cubicBezTo>
                  <a:pt x="27073" y="12181"/>
                  <a:pt x="27565" y="13223"/>
                  <a:pt x="27894" y="14337"/>
                </a:cubicBezTo>
                <a:cubicBezTo>
                  <a:pt x="28086" y="14980"/>
                  <a:pt x="28250" y="15631"/>
                  <a:pt x="28293" y="16301"/>
                </a:cubicBezTo>
                <a:cubicBezTo>
                  <a:pt x="28336" y="17016"/>
                  <a:pt x="28300" y="17722"/>
                  <a:pt x="28115" y="18416"/>
                </a:cubicBezTo>
                <a:cubicBezTo>
                  <a:pt x="27815" y="19521"/>
                  <a:pt x="27493" y="20622"/>
                  <a:pt x="27179" y="21722"/>
                </a:cubicBezTo>
                <a:cubicBezTo>
                  <a:pt x="26936" y="22557"/>
                  <a:pt x="26629" y="23371"/>
                  <a:pt x="26243" y="24149"/>
                </a:cubicBezTo>
                <a:cubicBezTo>
                  <a:pt x="25772" y="25107"/>
                  <a:pt x="25145" y="25921"/>
                  <a:pt x="24252" y="26528"/>
                </a:cubicBezTo>
                <a:cubicBezTo>
                  <a:pt x="22973" y="27392"/>
                  <a:pt x="21580" y="28014"/>
                  <a:pt x="20089" y="28391"/>
                </a:cubicBezTo>
                <a:cubicBezTo>
                  <a:pt x="19599" y="28511"/>
                  <a:pt x="19109" y="28573"/>
                  <a:pt x="18619" y="28573"/>
                </a:cubicBezTo>
                <a:cubicBezTo>
                  <a:pt x="18295" y="28573"/>
                  <a:pt x="17971" y="28546"/>
                  <a:pt x="17647" y="28492"/>
                </a:cubicBezTo>
                <a:cubicBezTo>
                  <a:pt x="16132" y="28228"/>
                  <a:pt x="14882" y="27470"/>
                  <a:pt x="13847" y="26363"/>
                </a:cubicBezTo>
                <a:cubicBezTo>
                  <a:pt x="13112" y="25578"/>
                  <a:pt x="12483" y="24699"/>
                  <a:pt x="11862" y="23815"/>
                </a:cubicBezTo>
                <a:cubicBezTo>
                  <a:pt x="11254" y="22942"/>
                  <a:pt x="10834" y="21993"/>
                  <a:pt x="10568" y="20971"/>
                </a:cubicBezTo>
                <a:cubicBezTo>
                  <a:pt x="10268" y="19808"/>
                  <a:pt x="10140" y="18615"/>
                  <a:pt x="10054" y="17415"/>
                </a:cubicBezTo>
                <a:cubicBezTo>
                  <a:pt x="10011" y="16815"/>
                  <a:pt x="9977" y="16215"/>
                  <a:pt x="9968" y="15615"/>
                </a:cubicBezTo>
                <a:cubicBezTo>
                  <a:pt x="9955" y="14830"/>
                  <a:pt x="9919" y="14046"/>
                  <a:pt x="9998" y="13259"/>
                </a:cubicBezTo>
                <a:cubicBezTo>
                  <a:pt x="10047" y="12760"/>
                  <a:pt x="10176" y="12266"/>
                  <a:pt x="10354" y="11795"/>
                </a:cubicBezTo>
                <a:cubicBezTo>
                  <a:pt x="10568" y="11245"/>
                  <a:pt x="10848" y="10731"/>
                  <a:pt x="11154" y="10224"/>
                </a:cubicBezTo>
                <a:cubicBezTo>
                  <a:pt x="11718" y="9317"/>
                  <a:pt x="12340" y="8453"/>
                  <a:pt x="13132" y="7725"/>
                </a:cubicBezTo>
                <a:cubicBezTo>
                  <a:pt x="14118" y="6804"/>
                  <a:pt x="15232" y="6076"/>
                  <a:pt x="16474" y="5539"/>
                </a:cubicBezTo>
                <a:cubicBezTo>
                  <a:pt x="17304" y="5182"/>
                  <a:pt x="18155" y="5025"/>
                  <a:pt x="19024" y="5025"/>
                </a:cubicBezTo>
                <a:cubicBezTo>
                  <a:pt x="19404" y="5025"/>
                  <a:pt x="19788" y="5055"/>
                  <a:pt x="20175" y="5111"/>
                </a:cubicBezTo>
                <a:cubicBezTo>
                  <a:pt x="20996" y="5233"/>
                  <a:pt x="21774" y="5497"/>
                  <a:pt x="22523" y="5862"/>
                </a:cubicBezTo>
                <a:cubicBezTo>
                  <a:pt x="23745" y="6446"/>
                  <a:pt x="24872" y="7168"/>
                  <a:pt x="25851" y="8117"/>
                </a:cubicBezTo>
                <a:cubicBezTo>
                  <a:pt x="26859" y="9103"/>
                  <a:pt x="27750" y="10181"/>
                  <a:pt x="28507" y="11360"/>
                </a:cubicBezTo>
                <a:cubicBezTo>
                  <a:pt x="28992" y="12109"/>
                  <a:pt x="29351" y="12923"/>
                  <a:pt x="29585" y="13788"/>
                </a:cubicBezTo>
                <a:cubicBezTo>
                  <a:pt x="29815" y="14637"/>
                  <a:pt x="29978" y="15502"/>
                  <a:pt x="30107" y="16373"/>
                </a:cubicBezTo>
                <a:cubicBezTo>
                  <a:pt x="30165" y="16772"/>
                  <a:pt x="30235" y="17173"/>
                  <a:pt x="30257" y="17573"/>
                </a:cubicBezTo>
                <a:cubicBezTo>
                  <a:pt x="30271" y="17987"/>
                  <a:pt x="30257" y="18400"/>
                  <a:pt x="30228" y="18822"/>
                </a:cubicBezTo>
                <a:cubicBezTo>
                  <a:pt x="30165" y="19580"/>
                  <a:pt x="29978" y="20315"/>
                  <a:pt x="29779" y="21043"/>
                </a:cubicBezTo>
                <a:cubicBezTo>
                  <a:pt x="29457" y="22186"/>
                  <a:pt x="29100" y="23321"/>
                  <a:pt x="28543" y="24379"/>
                </a:cubicBezTo>
                <a:cubicBezTo>
                  <a:pt x="27822" y="25756"/>
                  <a:pt x="27022" y="27085"/>
                  <a:pt x="26158" y="28370"/>
                </a:cubicBezTo>
                <a:cubicBezTo>
                  <a:pt x="25287" y="29676"/>
                  <a:pt x="24108" y="30627"/>
                  <a:pt x="22687" y="31284"/>
                </a:cubicBezTo>
                <a:cubicBezTo>
                  <a:pt x="21717" y="31719"/>
                  <a:pt x="20723" y="32069"/>
                  <a:pt x="19703" y="32369"/>
                </a:cubicBezTo>
                <a:cubicBezTo>
                  <a:pt x="19162" y="32530"/>
                  <a:pt x="18613" y="32622"/>
                  <a:pt x="18049" y="32622"/>
                </a:cubicBezTo>
                <a:cubicBezTo>
                  <a:pt x="17989" y="32622"/>
                  <a:pt x="17928" y="32621"/>
                  <a:pt x="17868" y="32619"/>
                </a:cubicBezTo>
                <a:cubicBezTo>
                  <a:pt x="17674" y="32612"/>
                  <a:pt x="17482" y="32619"/>
                  <a:pt x="17288" y="32605"/>
                </a:cubicBezTo>
                <a:cubicBezTo>
                  <a:pt x="16560" y="32562"/>
                  <a:pt x="15854" y="32427"/>
                  <a:pt x="15196" y="32091"/>
                </a:cubicBezTo>
                <a:cubicBezTo>
                  <a:pt x="14853" y="31913"/>
                  <a:pt x="14519" y="31712"/>
                  <a:pt x="14190" y="31498"/>
                </a:cubicBezTo>
                <a:cubicBezTo>
                  <a:pt x="13148" y="30812"/>
                  <a:pt x="12104" y="30120"/>
                  <a:pt x="11069" y="29419"/>
                </a:cubicBezTo>
                <a:cubicBezTo>
                  <a:pt x="10433" y="28991"/>
                  <a:pt x="9898" y="28463"/>
                  <a:pt x="9447" y="27842"/>
                </a:cubicBezTo>
                <a:cubicBezTo>
                  <a:pt x="8870" y="27042"/>
                  <a:pt x="8369" y="26192"/>
                  <a:pt x="7920" y="25314"/>
                </a:cubicBezTo>
                <a:cubicBezTo>
                  <a:pt x="7440" y="24385"/>
                  <a:pt x="7106" y="23414"/>
                  <a:pt x="6913" y="22385"/>
                </a:cubicBezTo>
                <a:cubicBezTo>
                  <a:pt x="6734" y="21407"/>
                  <a:pt x="6642" y="20414"/>
                  <a:pt x="6520" y="19422"/>
                </a:cubicBezTo>
                <a:cubicBezTo>
                  <a:pt x="6441" y="18822"/>
                  <a:pt x="6369" y="18222"/>
                  <a:pt x="6284" y="17622"/>
                </a:cubicBezTo>
                <a:cubicBezTo>
                  <a:pt x="6191" y="16908"/>
                  <a:pt x="6148" y="16202"/>
                  <a:pt x="6220" y="15480"/>
                </a:cubicBezTo>
                <a:cubicBezTo>
                  <a:pt x="6313" y="14474"/>
                  <a:pt x="6534" y="13488"/>
                  <a:pt x="6806" y="12517"/>
                </a:cubicBezTo>
                <a:cubicBezTo>
                  <a:pt x="7226" y="11017"/>
                  <a:pt x="7927" y="9653"/>
                  <a:pt x="8890" y="8439"/>
                </a:cubicBezTo>
                <a:cubicBezTo>
                  <a:pt x="9634" y="7504"/>
                  <a:pt x="10448" y="6640"/>
                  <a:pt x="11348" y="5853"/>
                </a:cubicBezTo>
                <a:cubicBezTo>
                  <a:pt x="12404" y="4940"/>
                  <a:pt x="13576" y="4211"/>
                  <a:pt x="14896" y="3733"/>
                </a:cubicBezTo>
                <a:cubicBezTo>
                  <a:pt x="16217" y="3248"/>
                  <a:pt x="17568" y="2862"/>
                  <a:pt x="18939" y="2540"/>
                </a:cubicBezTo>
                <a:cubicBezTo>
                  <a:pt x="19710" y="2355"/>
                  <a:pt x="20488" y="2211"/>
                  <a:pt x="21289" y="2204"/>
                </a:cubicBezTo>
                <a:cubicBezTo>
                  <a:pt x="21767" y="2204"/>
                  <a:pt x="22245" y="2227"/>
                  <a:pt x="22716" y="2319"/>
                </a:cubicBezTo>
                <a:cubicBezTo>
                  <a:pt x="23637" y="2490"/>
                  <a:pt x="24494" y="2840"/>
                  <a:pt x="25308" y="3298"/>
                </a:cubicBezTo>
                <a:cubicBezTo>
                  <a:pt x="26559" y="3997"/>
                  <a:pt x="27736" y="4804"/>
                  <a:pt x="28837" y="5725"/>
                </a:cubicBezTo>
                <a:cubicBezTo>
                  <a:pt x="29472" y="6254"/>
                  <a:pt x="30093" y="6796"/>
                  <a:pt x="30650" y="7418"/>
                </a:cubicBezTo>
                <a:cubicBezTo>
                  <a:pt x="31229" y="8067"/>
                  <a:pt x="31707" y="8789"/>
                  <a:pt x="32156" y="9531"/>
                </a:cubicBezTo>
                <a:cubicBezTo>
                  <a:pt x="32914" y="10767"/>
                  <a:pt x="33449" y="12088"/>
                  <a:pt x="33771" y="13502"/>
                </a:cubicBezTo>
                <a:cubicBezTo>
                  <a:pt x="33963" y="14380"/>
                  <a:pt x="34048" y="15280"/>
                  <a:pt x="34120" y="16172"/>
                </a:cubicBezTo>
                <a:cubicBezTo>
                  <a:pt x="34170" y="16779"/>
                  <a:pt x="34220" y="17388"/>
                  <a:pt x="34249" y="17994"/>
                </a:cubicBezTo>
                <a:cubicBezTo>
                  <a:pt x="34285" y="18680"/>
                  <a:pt x="34306" y="19372"/>
                  <a:pt x="34328" y="20058"/>
                </a:cubicBezTo>
                <a:cubicBezTo>
                  <a:pt x="34335" y="20371"/>
                  <a:pt x="34299" y="20687"/>
                  <a:pt x="34299" y="21000"/>
                </a:cubicBezTo>
                <a:cubicBezTo>
                  <a:pt x="34299" y="21578"/>
                  <a:pt x="34285" y="22157"/>
                  <a:pt x="34220" y="22735"/>
                </a:cubicBezTo>
                <a:cubicBezTo>
                  <a:pt x="34134" y="23542"/>
                  <a:pt x="33949" y="24320"/>
                  <a:pt x="33656" y="25078"/>
                </a:cubicBezTo>
                <a:cubicBezTo>
                  <a:pt x="33371" y="25792"/>
                  <a:pt x="33006" y="26463"/>
                  <a:pt x="32607" y="27114"/>
                </a:cubicBezTo>
                <a:cubicBezTo>
                  <a:pt x="31536" y="28871"/>
                  <a:pt x="30364" y="30549"/>
                  <a:pt x="28979" y="32069"/>
                </a:cubicBezTo>
                <a:cubicBezTo>
                  <a:pt x="28444" y="32662"/>
                  <a:pt x="27858" y="33212"/>
                  <a:pt x="27208" y="33676"/>
                </a:cubicBezTo>
                <a:cubicBezTo>
                  <a:pt x="26173" y="34418"/>
                  <a:pt x="25023" y="34890"/>
                  <a:pt x="23787" y="35154"/>
                </a:cubicBezTo>
                <a:cubicBezTo>
                  <a:pt x="23016" y="35325"/>
                  <a:pt x="22238" y="35433"/>
                  <a:pt x="21460" y="35497"/>
                </a:cubicBezTo>
                <a:cubicBezTo>
                  <a:pt x="20603" y="35568"/>
                  <a:pt x="19753" y="35647"/>
                  <a:pt x="18903" y="35675"/>
                </a:cubicBezTo>
                <a:cubicBezTo>
                  <a:pt x="18571" y="35684"/>
                  <a:pt x="18238" y="35690"/>
                  <a:pt x="17906" y="35690"/>
                </a:cubicBezTo>
                <a:cubicBezTo>
                  <a:pt x="16979" y="35690"/>
                  <a:pt x="16052" y="35647"/>
                  <a:pt x="15132" y="35526"/>
                </a:cubicBezTo>
                <a:cubicBezTo>
                  <a:pt x="14382" y="35433"/>
                  <a:pt x="13633" y="35289"/>
                  <a:pt x="12911" y="35061"/>
                </a:cubicBezTo>
                <a:cubicBezTo>
                  <a:pt x="11441" y="34590"/>
                  <a:pt x="10097" y="33861"/>
                  <a:pt x="8841" y="32975"/>
                </a:cubicBezTo>
                <a:cubicBezTo>
                  <a:pt x="7012" y="31669"/>
                  <a:pt x="5463" y="30084"/>
                  <a:pt x="4114" y="28284"/>
                </a:cubicBezTo>
                <a:cubicBezTo>
                  <a:pt x="2770" y="26485"/>
                  <a:pt x="1850" y="24492"/>
                  <a:pt x="1329" y="22315"/>
                </a:cubicBezTo>
                <a:cubicBezTo>
                  <a:pt x="964" y="20800"/>
                  <a:pt x="743" y="19273"/>
                  <a:pt x="693" y="17722"/>
                </a:cubicBezTo>
                <a:cubicBezTo>
                  <a:pt x="664" y="16693"/>
                  <a:pt x="671" y="15674"/>
                  <a:pt x="815" y="14652"/>
                </a:cubicBezTo>
                <a:cubicBezTo>
                  <a:pt x="936" y="13802"/>
                  <a:pt x="1157" y="12974"/>
                  <a:pt x="1507" y="12181"/>
                </a:cubicBezTo>
                <a:cubicBezTo>
                  <a:pt x="1836" y="11416"/>
                  <a:pt x="2278" y="10717"/>
                  <a:pt x="2750" y="10038"/>
                </a:cubicBezTo>
                <a:cubicBezTo>
                  <a:pt x="3857" y="8460"/>
                  <a:pt x="5170" y="7082"/>
                  <a:pt x="6685" y="5882"/>
                </a:cubicBezTo>
                <a:cubicBezTo>
                  <a:pt x="7713" y="5068"/>
                  <a:pt x="8777" y="4283"/>
                  <a:pt x="9905" y="3598"/>
                </a:cubicBezTo>
                <a:cubicBezTo>
                  <a:pt x="11211" y="2797"/>
                  <a:pt x="12591" y="2168"/>
                  <a:pt x="14039" y="1670"/>
                </a:cubicBezTo>
                <a:cubicBezTo>
                  <a:pt x="14853" y="1390"/>
                  <a:pt x="15682" y="1183"/>
                  <a:pt x="16524" y="984"/>
                </a:cubicBezTo>
                <a:cubicBezTo>
                  <a:pt x="17396" y="777"/>
                  <a:pt x="18274" y="626"/>
                  <a:pt x="19167" y="540"/>
                </a:cubicBezTo>
                <a:cubicBezTo>
                  <a:pt x="19681" y="490"/>
                  <a:pt x="20202" y="463"/>
                  <a:pt x="20723" y="454"/>
                </a:cubicBezTo>
                <a:cubicBezTo>
                  <a:pt x="21602" y="454"/>
                  <a:pt x="22466" y="562"/>
                  <a:pt x="23323" y="770"/>
                </a:cubicBezTo>
                <a:cubicBezTo>
                  <a:pt x="23438" y="797"/>
                  <a:pt x="23559" y="826"/>
                  <a:pt x="23679" y="849"/>
                </a:cubicBezTo>
                <a:cubicBezTo>
                  <a:pt x="23697" y="852"/>
                  <a:pt x="23714" y="854"/>
                  <a:pt x="23729" y="854"/>
                </a:cubicBezTo>
                <a:cubicBezTo>
                  <a:pt x="23800" y="854"/>
                  <a:pt x="23842" y="814"/>
                  <a:pt x="23866" y="727"/>
                </a:cubicBezTo>
                <a:cubicBezTo>
                  <a:pt x="23530" y="562"/>
                  <a:pt x="22745" y="298"/>
                  <a:pt x="22360" y="240"/>
                </a:cubicBezTo>
                <a:cubicBezTo>
                  <a:pt x="21359" y="77"/>
                  <a:pt x="20360" y="34"/>
                  <a:pt x="19352" y="5"/>
                </a:cubicBezTo>
                <a:cubicBezTo>
                  <a:pt x="19253" y="2"/>
                  <a:pt x="19155" y="1"/>
                  <a:pt x="190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15"/>
          <p:cNvSpPr/>
          <p:nvPr/>
        </p:nvSpPr>
        <p:spPr>
          <a:xfrm>
            <a:off x="6240260" y="-341071"/>
            <a:ext cx="1349348" cy="730007"/>
          </a:xfrm>
          <a:custGeom>
            <a:avLst/>
            <a:gdLst/>
            <a:ahLst/>
            <a:cxnLst/>
            <a:rect l="l" t="t" r="r" b="b"/>
            <a:pathLst>
              <a:path w="29687" h="16060" extrusionOk="0">
                <a:moveTo>
                  <a:pt x="14479" y="1"/>
                </a:moveTo>
                <a:cubicBezTo>
                  <a:pt x="14224" y="1"/>
                  <a:pt x="13960" y="14"/>
                  <a:pt x="13698" y="41"/>
                </a:cubicBezTo>
                <a:cubicBezTo>
                  <a:pt x="12090" y="204"/>
                  <a:pt x="10577" y="625"/>
                  <a:pt x="9269" y="1611"/>
                </a:cubicBezTo>
                <a:cubicBezTo>
                  <a:pt x="8306" y="2339"/>
                  <a:pt x="7699" y="3275"/>
                  <a:pt x="7692" y="4531"/>
                </a:cubicBezTo>
                <a:cubicBezTo>
                  <a:pt x="7692" y="4590"/>
                  <a:pt x="7699" y="4653"/>
                  <a:pt x="7692" y="4718"/>
                </a:cubicBezTo>
                <a:cubicBezTo>
                  <a:pt x="7671" y="4844"/>
                  <a:pt x="7617" y="4909"/>
                  <a:pt x="7547" y="4909"/>
                </a:cubicBezTo>
                <a:cubicBezTo>
                  <a:pt x="7502" y="4909"/>
                  <a:pt x="7449" y="4881"/>
                  <a:pt x="7392" y="4824"/>
                </a:cubicBezTo>
                <a:cubicBezTo>
                  <a:pt x="6935" y="4339"/>
                  <a:pt x="6342" y="4240"/>
                  <a:pt x="5735" y="4211"/>
                </a:cubicBezTo>
                <a:cubicBezTo>
                  <a:pt x="5626" y="4206"/>
                  <a:pt x="5517" y="4203"/>
                  <a:pt x="5410" y="4203"/>
                </a:cubicBezTo>
                <a:cubicBezTo>
                  <a:pt x="3997" y="4203"/>
                  <a:pt x="2721" y="4642"/>
                  <a:pt x="1586" y="5532"/>
                </a:cubicBezTo>
                <a:cubicBezTo>
                  <a:pt x="1015" y="5981"/>
                  <a:pt x="607" y="6561"/>
                  <a:pt x="372" y="7246"/>
                </a:cubicBezTo>
                <a:cubicBezTo>
                  <a:pt x="43" y="8202"/>
                  <a:pt x="0" y="9174"/>
                  <a:pt x="436" y="10117"/>
                </a:cubicBezTo>
                <a:cubicBezTo>
                  <a:pt x="859" y="11033"/>
                  <a:pt x="1601" y="11526"/>
                  <a:pt x="2464" y="11526"/>
                </a:cubicBezTo>
                <a:cubicBezTo>
                  <a:pt x="2797" y="11526"/>
                  <a:pt x="3149" y="11453"/>
                  <a:pt x="3507" y="11301"/>
                </a:cubicBezTo>
                <a:cubicBezTo>
                  <a:pt x="3642" y="11245"/>
                  <a:pt x="3771" y="11166"/>
                  <a:pt x="3906" y="11116"/>
                </a:cubicBezTo>
                <a:cubicBezTo>
                  <a:pt x="3964" y="11096"/>
                  <a:pt x="4016" y="11085"/>
                  <a:pt x="4061" y="11085"/>
                </a:cubicBezTo>
                <a:cubicBezTo>
                  <a:pt x="4190" y="11085"/>
                  <a:pt x="4266" y="11171"/>
                  <a:pt x="4271" y="11366"/>
                </a:cubicBezTo>
                <a:cubicBezTo>
                  <a:pt x="4307" y="12329"/>
                  <a:pt x="4813" y="13058"/>
                  <a:pt x="5499" y="13673"/>
                </a:cubicBezTo>
                <a:cubicBezTo>
                  <a:pt x="6335" y="14429"/>
                  <a:pt x="7314" y="14943"/>
                  <a:pt x="8412" y="15180"/>
                </a:cubicBezTo>
                <a:cubicBezTo>
                  <a:pt x="8784" y="15256"/>
                  <a:pt x="9154" y="15298"/>
                  <a:pt x="9522" y="15298"/>
                </a:cubicBezTo>
                <a:cubicBezTo>
                  <a:pt x="10045" y="15298"/>
                  <a:pt x="10562" y="15214"/>
                  <a:pt x="11069" y="15029"/>
                </a:cubicBezTo>
                <a:cubicBezTo>
                  <a:pt x="11447" y="14893"/>
                  <a:pt x="11862" y="14780"/>
                  <a:pt x="11977" y="14266"/>
                </a:cubicBezTo>
                <a:cubicBezTo>
                  <a:pt x="11996" y="14177"/>
                  <a:pt x="12042" y="14142"/>
                  <a:pt x="12096" y="14142"/>
                </a:cubicBezTo>
                <a:cubicBezTo>
                  <a:pt x="12167" y="14142"/>
                  <a:pt x="12252" y="14203"/>
                  <a:pt x="12304" y="14280"/>
                </a:cubicBezTo>
                <a:cubicBezTo>
                  <a:pt x="12877" y="15130"/>
                  <a:pt x="13741" y="15536"/>
                  <a:pt x="14676" y="15793"/>
                </a:cubicBezTo>
                <a:cubicBezTo>
                  <a:pt x="15333" y="15975"/>
                  <a:pt x="15965" y="16060"/>
                  <a:pt x="16577" y="16060"/>
                </a:cubicBezTo>
                <a:cubicBezTo>
                  <a:pt x="18421" y="16060"/>
                  <a:pt x="20073" y="15285"/>
                  <a:pt x="21595" y="14030"/>
                </a:cubicBezTo>
                <a:cubicBezTo>
                  <a:pt x="22274" y="13473"/>
                  <a:pt x="22617" y="12773"/>
                  <a:pt x="22346" y="11867"/>
                </a:cubicBezTo>
                <a:cubicBezTo>
                  <a:pt x="22317" y="11766"/>
                  <a:pt x="22267" y="11666"/>
                  <a:pt x="22367" y="11581"/>
                </a:cubicBezTo>
                <a:cubicBezTo>
                  <a:pt x="22406" y="11547"/>
                  <a:pt x="22443" y="11535"/>
                  <a:pt x="22478" y="11535"/>
                </a:cubicBezTo>
                <a:cubicBezTo>
                  <a:pt x="22556" y="11535"/>
                  <a:pt x="22626" y="11600"/>
                  <a:pt x="22696" y="11644"/>
                </a:cubicBezTo>
                <a:cubicBezTo>
                  <a:pt x="23661" y="12247"/>
                  <a:pt x="24724" y="12499"/>
                  <a:pt x="25839" y="12499"/>
                </a:cubicBezTo>
                <a:cubicBezTo>
                  <a:pt x="25929" y="12499"/>
                  <a:pt x="26018" y="12497"/>
                  <a:pt x="26108" y="12494"/>
                </a:cubicBezTo>
                <a:cubicBezTo>
                  <a:pt x="28101" y="12415"/>
                  <a:pt x="29687" y="10701"/>
                  <a:pt x="29551" y="8789"/>
                </a:cubicBezTo>
                <a:cubicBezTo>
                  <a:pt x="29466" y="7603"/>
                  <a:pt x="28665" y="6838"/>
                  <a:pt x="27522" y="6838"/>
                </a:cubicBezTo>
                <a:cubicBezTo>
                  <a:pt x="27023" y="6838"/>
                  <a:pt x="27023" y="6838"/>
                  <a:pt x="27080" y="6339"/>
                </a:cubicBezTo>
                <a:cubicBezTo>
                  <a:pt x="27251" y="4896"/>
                  <a:pt x="26523" y="3746"/>
                  <a:pt x="25152" y="3275"/>
                </a:cubicBezTo>
                <a:cubicBezTo>
                  <a:pt x="24788" y="3152"/>
                  <a:pt x="24423" y="3098"/>
                  <a:pt x="24058" y="3098"/>
                </a:cubicBezTo>
                <a:cubicBezTo>
                  <a:pt x="23641" y="3098"/>
                  <a:pt x="23224" y="3168"/>
                  <a:pt x="22809" y="3282"/>
                </a:cubicBezTo>
                <a:cubicBezTo>
                  <a:pt x="22380" y="3397"/>
                  <a:pt x="22017" y="3611"/>
                  <a:pt x="21738" y="3990"/>
                </a:cubicBezTo>
                <a:cubicBezTo>
                  <a:pt x="21598" y="4175"/>
                  <a:pt x="21507" y="4268"/>
                  <a:pt x="21419" y="4268"/>
                </a:cubicBezTo>
                <a:cubicBezTo>
                  <a:pt x="21328" y="4268"/>
                  <a:pt x="21241" y="4168"/>
                  <a:pt x="21110" y="3967"/>
                </a:cubicBezTo>
                <a:cubicBezTo>
                  <a:pt x="20702" y="3361"/>
                  <a:pt x="20253" y="2790"/>
                  <a:pt x="19760" y="2247"/>
                </a:cubicBezTo>
                <a:cubicBezTo>
                  <a:pt x="18582" y="954"/>
                  <a:pt x="17119" y="240"/>
                  <a:pt x="15297" y="48"/>
                </a:cubicBezTo>
                <a:cubicBezTo>
                  <a:pt x="15044" y="17"/>
                  <a:pt x="14767" y="1"/>
                  <a:pt x="14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1" name="Google Shape;421;p15"/>
          <p:cNvGrpSpPr/>
          <p:nvPr/>
        </p:nvGrpSpPr>
        <p:grpSpPr>
          <a:xfrm rot="8100000" flipH="1">
            <a:off x="-642175" y="1919852"/>
            <a:ext cx="2068919" cy="1807011"/>
            <a:chOff x="4174688" y="2867426"/>
            <a:chExt cx="675133" cy="589667"/>
          </a:xfrm>
        </p:grpSpPr>
        <p:sp>
          <p:nvSpPr>
            <p:cNvPr id="422" name="Google Shape;422;p15"/>
            <p:cNvSpPr/>
            <p:nvPr/>
          </p:nvSpPr>
          <p:spPr>
            <a:xfrm>
              <a:off x="4174688" y="2867426"/>
              <a:ext cx="379395" cy="589667"/>
            </a:xfrm>
            <a:custGeom>
              <a:avLst/>
              <a:gdLst/>
              <a:ahLst/>
              <a:cxnLst/>
              <a:rect l="l" t="t" r="r" b="b"/>
              <a:pathLst>
                <a:path w="19288" h="29978" extrusionOk="0">
                  <a:moveTo>
                    <a:pt x="17185" y="522"/>
                  </a:moveTo>
                  <a:lnTo>
                    <a:pt x="17185" y="522"/>
                  </a:lnTo>
                  <a:cubicBezTo>
                    <a:pt x="17270" y="1656"/>
                    <a:pt x="17200" y="2800"/>
                    <a:pt x="17022" y="3927"/>
                  </a:cubicBezTo>
                  <a:cubicBezTo>
                    <a:pt x="16650" y="6191"/>
                    <a:pt x="15849" y="8370"/>
                    <a:pt x="14871" y="10440"/>
                  </a:cubicBezTo>
                  <a:cubicBezTo>
                    <a:pt x="14194" y="11883"/>
                    <a:pt x="13436" y="13311"/>
                    <a:pt x="12487" y="14605"/>
                  </a:cubicBezTo>
                  <a:cubicBezTo>
                    <a:pt x="12593" y="14411"/>
                    <a:pt x="12694" y="14219"/>
                    <a:pt x="12794" y="14026"/>
                  </a:cubicBezTo>
                  <a:cubicBezTo>
                    <a:pt x="14129" y="11383"/>
                    <a:pt x="15150" y="8591"/>
                    <a:pt x="15951" y="5735"/>
                  </a:cubicBezTo>
                  <a:cubicBezTo>
                    <a:pt x="15951" y="5726"/>
                    <a:pt x="15943" y="5722"/>
                    <a:pt x="15936" y="5722"/>
                  </a:cubicBezTo>
                  <a:cubicBezTo>
                    <a:pt x="15932" y="5722"/>
                    <a:pt x="15928" y="5724"/>
                    <a:pt x="15928" y="5727"/>
                  </a:cubicBezTo>
                  <a:cubicBezTo>
                    <a:pt x="15693" y="6514"/>
                    <a:pt x="15428" y="7292"/>
                    <a:pt x="15150" y="8063"/>
                  </a:cubicBezTo>
                  <a:cubicBezTo>
                    <a:pt x="14657" y="9441"/>
                    <a:pt x="14100" y="10805"/>
                    <a:pt x="13493" y="12140"/>
                  </a:cubicBezTo>
                  <a:cubicBezTo>
                    <a:pt x="13200" y="12797"/>
                    <a:pt x="12879" y="13448"/>
                    <a:pt x="12557" y="14098"/>
                  </a:cubicBezTo>
                  <a:cubicBezTo>
                    <a:pt x="12394" y="14418"/>
                    <a:pt x="12230" y="14740"/>
                    <a:pt x="12036" y="15040"/>
                  </a:cubicBezTo>
                  <a:cubicBezTo>
                    <a:pt x="12000" y="15090"/>
                    <a:pt x="11966" y="15140"/>
                    <a:pt x="11937" y="15189"/>
                  </a:cubicBezTo>
                  <a:cubicBezTo>
                    <a:pt x="12171" y="14733"/>
                    <a:pt x="12379" y="14269"/>
                    <a:pt x="12557" y="13791"/>
                  </a:cubicBezTo>
                  <a:cubicBezTo>
                    <a:pt x="12965" y="12661"/>
                    <a:pt x="13236" y="11498"/>
                    <a:pt x="13529" y="10341"/>
                  </a:cubicBezTo>
                  <a:cubicBezTo>
                    <a:pt x="13829" y="9177"/>
                    <a:pt x="14178" y="8027"/>
                    <a:pt x="14579" y="6892"/>
                  </a:cubicBezTo>
                  <a:cubicBezTo>
                    <a:pt x="15342" y="4728"/>
                    <a:pt x="16278" y="2628"/>
                    <a:pt x="17185" y="522"/>
                  </a:cubicBezTo>
                  <a:close/>
                  <a:moveTo>
                    <a:pt x="6495" y="3129"/>
                  </a:moveTo>
                  <a:lnTo>
                    <a:pt x="6495" y="3129"/>
                  </a:lnTo>
                  <a:cubicBezTo>
                    <a:pt x="7609" y="3499"/>
                    <a:pt x="8523" y="4321"/>
                    <a:pt x="9301" y="5170"/>
                  </a:cubicBezTo>
                  <a:cubicBezTo>
                    <a:pt x="10058" y="5999"/>
                    <a:pt x="10730" y="6920"/>
                    <a:pt x="11116" y="7984"/>
                  </a:cubicBezTo>
                  <a:cubicBezTo>
                    <a:pt x="11486" y="8976"/>
                    <a:pt x="11623" y="10034"/>
                    <a:pt x="11666" y="11091"/>
                  </a:cubicBezTo>
                  <a:cubicBezTo>
                    <a:pt x="11729" y="12519"/>
                    <a:pt x="11644" y="14012"/>
                    <a:pt x="11159" y="15354"/>
                  </a:cubicBezTo>
                  <a:cubicBezTo>
                    <a:pt x="11165" y="15325"/>
                    <a:pt x="11165" y="15297"/>
                    <a:pt x="11172" y="15268"/>
                  </a:cubicBezTo>
                  <a:cubicBezTo>
                    <a:pt x="11237" y="14912"/>
                    <a:pt x="11265" y="14547"/>
                    <a:pt x="11272" y="14190"/>
                  </a:cubicBezTo>
                  <a:cubicBezTo>
                    <a:pt x="11287" y="12776"/>
                    <a:pt x="10922" y="11383"/>
                    <a:pt x="10500" y="10041"/>
                  </a:cubicBezTo>
                  <a:cubicBezTo>
                    <a:pt x="10080" y="8676"/>
                    <a:pt x="9551" y="7348"/>
                    <a:pt x="8766" y="6142"/>
                  </a:cubicBezTo>
                  <a:cubicBezTo>
                    <a:pt x="8764" y="6138"/>
                    <a:pt x="8761" y="6136"/>
                    <a:pt x="8757" y="6136"/>
                  </a:cubicBezTo>
                  <a:cubicBezTo>
                    <a:pt x="8749" y="6136"/>
                    <a:pt x="8739" y="6146"/>
                    <a:pt x="8744" y="6155"/>
                  </a:cubicBezTo>
                  <a:cubicBezTo>
                    <a:pt x="9165" y="6849"/>
                    <a:pt x="9501" y="7585"/>
                    <a:pt x="9801" y="8334"/>
                  </a:cubicBezTo>
                  <a:cubicBezTo>
                    <a:pt x="10302" y="9612"/>
                    <a:pt x="10715" y="10970"/>
                    <a:pt x="10929" y="12325"/>
                  </a:cubicBezTo>
                  <a:cubicBezTo>
                    <a:pt x="11037" y="12997"/>
                    <a:pt x="11087" y="13669"/>
                    <a:pt x="11044" y="14348"/>
                  </a:cubicBezTo>
                  <a:cubicBezTo>
                    <a:pt x="11023" y="14675"/>
                    <a:pt x="10980" y="15004"/>
                    <a:pt x="10915" y="15333"/>
                  </a:cubicBezTo>
                  <a:cubicBezTo>
                    <a:pt x="10908" y="15347"/>
                    <a:pt x="10908" y="15354"/>
                    <a:pt x="10901" y="15367"/>
                  </a:cubicBezTo>
                  <a:cubicBezTo>
                    <a:pt x="10895" y="15110"/>
                    <a:pt x="10859" y="14846"/>
                    <a:pt x="10809" y="14589"/>
                  </a:cubicBezTo>
                  <a:cubicBezTo>
                    <a:pt x="10615" y="13626"/>
                    <a:pt x="10209" y="12711"/>
                    <a:pt x="9858" y="11804"/>
                  </a:cubicBezTo>
                  <a:cubicBezTo>
                    <a:pt x="9472" y="10812"/>
                    <a:pt x="9095" y="9827"/>
                    <a:pt x="8716" y="8834"/>
                  </a:cubicBezTo>
                  <a:cubicBezTo>
                    <a:pt x="8331" y="7849"/>
                    <a:pt x="7952" y="6856"/>
                    <a:pt x="7573" y="5871"/>
                  </a:cubicBezTo>
                  <a:cubicBezTo>
                    <a:pt x="7217" y="4956"/>
                    <a:pt x="6874" y="4035"/>
                    <a:pt x="6495" y="3129"/>
                  </a:cubicBezTo>
                  <a:close/>
                  <a:moveTo>
                    <a:pt x="18749" y="9497"/>
                  </a:moveTo>
                  <a:lnTo>
                    <a:pt x="18749" y="9497"/>
                  </a:lnTo>
                  <a:cubicBezTo>
                    <a:pt x="18564" y="10133"/>
                    <a:pt x="18328" y="10733"/>
                    <a:pt x="17999" y="11312"/>
                  </a:cubicBezTo>
                  <a:cubicBezTo>
                    <a:pt x="16679" y="13669"/>
                    <a:pt x="14422" y="15225"/>
                    <a:pt x="11993" y="16296"/>
                  </a:cubicBezTo>
                  <a:cubicBezTo>
                    <a:pt x="12237" y="16175"/>
                    <a:pt x="12471" y="16046"/>
                    <a:pt x="12694" y="15911"/>
                  </a:cubicBezTo>
                  <a:cubicBezTo>
                    <a:pt x="13186" y="15625"/>
                    <a:pt x="13657" y="15290"/>
                    <a:pt x="14100" y="14925"/>
                  </a:cubicBezTo>
                  <a:cubicBezTo>
                    <a:pt x="14986" y="14197"/>
                    <a:pt x="15779" y="13354"/>
                    <a:pt x="16535" y="12483"/>
                  </a:cubicBezTo>
                  <a:cubicBezTo>
                    <a:pt x="16541" y="12477"/>
                    <a:pt x="16533" y="12467"/>
                    <a:pt x="16522" y="12467"/>
                  </a:cubicBezTo>
                  <a:cubicBezTo>
                    <a:pt x="16520" y="12467"/>
                    <a:pt x="16517" y="12468"/>
                    <a:pt x="16514" y="12469"/>
                  </a:cubicBezTo>
                  <a:cubicBezTo>
                    <a:pt x="15728" y="13304"/>
                    <a:pt x="14900" y="14111"/>
                    <a:pt x="13993" y="14819"/>
                  </a:cubicBezTo>
                  <a:cubicBezTo>
                    <a:pt x="13558" y="15153"/>
                    <a:pt x="13100" y="15475"/>
                    <a:pt x="12622" y="15746"/>
                  </a:cubicBezTo>
                  <a:cubicBezTo>
                    <a:pt x="12401" y="15875"/>
                    <a:pt x="12165" y="15996"/>
                    <a:pt x="11937" y="16104"/>
                  </a:cubicBezTo>
                  <a:cubicBezTo>
                    <a:pt x="12144" y="15940"/>
                    <a:pt x="12351" y="15769"/>
                    <a:pt x="12550" y="15582"/>
                  </a:cubicBezTo>
                  <a:cubicBezTo>
                    <a:pt x="13087" y="15097"/>
                    <a:pt x="13585" y="14569"/>
                    <a:pt x="14108" y="14062"/>
                  </a:cubicBezTo>
                  <a:cubicBezTo>
                    <a:pt x="14672" y="13505"/>
                    <a:pt x="15272" y="12977"/>
                    <a:pt x="15865" y="12440"/>
                  </a:cubicBezTo>
                  <a:cubicBezTo>
                    <a:pt x="16885" y="11520"/>
                    <a:pt x="17899" y="10584"/>
                    <a:pt x="18749" y="9497"/>
                  </a:cubicBezTo>
                  <a:close/>
                  <a:moveTo>
                    <a:pt x="11537" y="16490"/>
                  </a:moveTo>
                  <a:cubicBezTo>
                    <a:pt x="11409" y="16547"/>
                    <a:pt x="11280" y="16596"/>
                    <a:pt x="11152" y="16646"/>
                  </a:cubicBezTo>
                  <a:cubicBezTo>
                    <a:pt x="11194" y="16625"/>
                    <a:pt x="11229" y="16596"/>
                    <a:pt x="11265" y="16576"/>
                  </a:cubicBezTo>
                  <a:cubicBezTo>
                    <a:pt x="11357" y="16554"/>
                    <a:pt x="11452" y="16524"/>
                    <a:pt x="11537" y="16490"/>
                  </a:cubicBezTo>
                  <a:close/>
                  <a:moveTo>
                    <a:pt x="5038" y="9098"/>
                  </a:moveTo>
                  <a:lnTo>
                    <a:pt x="5038" y="9098"/>
                  </a:lnTo>
                  <a:cubicBezTo>
                    <a:pt x="5487" y="9840"/>
                    <a:pt x="5859" y="10620"/>
                    <a:pt x="6159" y="11434"/>
                  </a:cubicBezTo>
                  <a:cubicBezTo>
                    <a:pt x="6788" y="13182"/>
                    <a:pt x="7088" y="15061"/>
                    <a:pt x="7253" y="16903"/>
                  </a:cubicBezTo>
                  <a:cubicBezTo>
                    <a:pt x="7395" y="18560"/>
                    <a:pt x="7381" y="20252"/>
                    <a:pt x="7009" y="21880"/>
                  </a:cubicBezTo>
                  <a:cubicBezTo>
                    <a:pt x="6995" y="21639"/>
                    <a:pt x="6953" y="21395"/>
                    <a:pt x="6930" y="21167"/>
                  </a:cubicBezTo>
                  <a:cubicBezTo>
                    <a:pt x="6894" y="20809"/>
                    <a:pt x="6852" y="20459"/>
                    <a:pt x="6816" y="20103"/>
                  </a:cubicBezTo>
                  <a:cubicBezTo>
                    <a:pt x="6738" y="19417"/>
                    <a:pt x="6660" y="18725"/>
                    <a:pt x="6574" y="18039"/>
                  </a:cubicBezTo>
                  <a:cubicBezTo>
                    <a:pt x="6387" y="16646"/>
                    <a:pt x="6159" y="15261"/>
                    <a:pt x="5909" y="13868"/>
                  </a:cubicBezTo>
                  <a:cubicBezTo>
                    <a:pt x="5909" y="13862"/>
                    <a:pt x="5902" y="13858"/>
                    <a:pt x="5895" y="13858"/>
                  </a:cubicBezTo>
                  <a:cubicBezTo>
                    <a:pt x="5886" y="13858"/>
                    <a:pt x="5877" y="13864"/>
                    <a:pt x="5881" y="13876"/>
                  </a:cubicBezTo>
                  <a:cubicBezTo>
                    <a:pt x="6080" y="15261"/>
                    <a:pt x="6245" y="16653"/>
                    <a:pt x="6409" y="18046"/>
                  </a:cubicBezTo>
                  <a:cubicBezTo>
                    <a:pt x="6488" y="18739"/>
                    <a:pt x="6558" y="19424"/>
                    <a:pt x="6630" y="20110"/>
                  </a:cubicBezTo>
                  <a:cubicBezTo>
                    <a:pt x="6666" y="20466"/>
                    <a:pt x="6696" y="20818"/>
                    <a:pt x="6730" y="21174"/>
                  </a:cubicBezTo>
                  <a:cubicBezTo>
                    <a:pt x="6738" y="21310"/>
                    <a:pt x="6745" y="21452"/>
                    <a:pt x="6752" y="21596"/>
                  </a:cubicBezTo>
                  <a:cubicBezTo>
                    <a:pt x="6488" y="20867"/>
                    <a:pt x="6252" y="20132"/>
                    <a:pt x="6060" y="19375"/>
                  </a:cubicBezTo>
                  <a:cubicBezTo>
                    <a:pt x="5609" y="17611"/>
                    <a:pt x="5352" y="15805"/>
                    <a:pt x="5223" y="13990"/>
                  </a:cubicBezTo>
                  <a:cubicBezTo>
                    <a:pt x="5153" y="13069"/>
                    <a:pt x="5117" y="12154"/>
                    <a:pt x="5102" y="11234"/>
                  </a:cubicBezTo>
                  <a:cubicBezTo>
                    <a:pt x="5088" y="10526"/>
                    <a:pt x="5131" y="9806"/>
                    <a:pt x="5038" y="9098"/>
                  </a:cubicBezTo>
                  <a:close/>
                  <a:moveTo>
                    <a:pt x="18806" y="15654"/>
                  </a:moveTo>
                  <a:lnTo>
                    <a:pt x="18806" y="15654"/>
                  </a:lnTo>
                  <a:cubicBezTo>
                    <a:pt x="18292" y="16411"/>
                    <a:pt x="17714" y="17117"/>
                    <a:pt x="17071" y="17767"/>
                  </a:cubicBezTo>
                  <a:cubicBezTo>
                    <a:pt x="15728" y="19117"/>
                    <a:pt x="14136" y="20218"/>
                    <a:pt x="12394" y="20989"/>
                  </a:cubicBezTo>
                  <a:cubicBezTo>
                    <a:pt x="10922" y="21639"/>
                    <a:pt x="9366" y="22038"/>
                    <a:pt x="7767" y="22216"/>
                  </a:cubicBezTo>
                  <a:cubicBezTo>
                    <a:pt x="7981" y="22137"/>
                    <a:pt x="8187" y="22045"/>
                    <a:pt x="8394" y="21959"/>
                  </a:cubicBezTo>
                  <a:cubicBezTo>
                    <a:pt x="8730" y="21817"/>
                    <a:pt x="9059" y="21675"/>
                    <a:pt x="9395" y="21524"/>
                  </a:cubicBezTo>
                  <a:cubicBezTo>
                    <a:pt x="10566" y="21010"/>
                    <a:pt x="11716" y="20466"/>
                    <a:pt x="12836" y="19853"/>
                  </a:cubicBezTo>
                  <a:cubicBezTo>
                    <a:pt x="13980" y="19224"/>
                    <a:pt x="15051" y="18524"/>
                    <a:pt x="16079" y="17724"/>
                  </a:cubicBezTo>
                  <a:lnTo>
                    <a:pt x="16079" y="17724"/>
                  </a:lnTo>
                  <a:cubicBezTo>
                    <a:pt x="15500" y="18146"/>
                    <a:pt x="14886" y="18531"/>
                    <a:pt x="14264" y="18896"/>
                  </a:cubicBezTo>
                  <a:cubicBezTo>
                    <a:pt x="13143" y="19560"/>
                    <a:pt x="11973" y="20139"/>
                    <a:pt x="10787" y="20667"/>
                  </a:cubicBezTo>
                  <a:cubicBezTo>
                    <a:pt x="10194" y="20931"/>
                    <a:pt x="9594" y="21188"/>
                    <a:pt x="8994" y="21438"/>
                  </a:cubicBezTo>
                  <a:cubicBezTo>
                    <a:pt x="8624" y="21596"/>
                    <a:pt x="8229" y="21738"/>
                    <a:pt x="7852" y="21909"/>
                  </a:cubicBezTo>
                  <a:cubicBezTo>
                    <a:pt x="8444" y="21409"/>
                    <a:pt x="9052" y="20924"/>
                    <a:pt x="9673" y="20453"/>
                  </a:cubicBezTo>
                  <a:cubicBezTo>
                    <a:pt x="10430" y="19875"/>
                    <a:pt x="11222" y="19352"/>
                    <a:pt x="12072" y="18917"/>
                  </a:cubicBezTo>
                  <a:cubicBezTo>
                    <a:pt x="12866" y="18504"/>
                    <a:pt x="13693" y="18146"/>
                    <a:pt x="14521" y="17789"/>
                  </a:cubicBezTo>
                  <a:cubicBezTo>
                    <a:pt x="15985" y="17160"/>
                    <a:pt x="17471" y="16540"/>
                    <a:pt x="18806" y="15654"/>
                  </a:cubicBezTo>
                  <a:close/>
                  <a:moveTo>
                    <a:pt x="2003" y="15796"/>
                  </a:moveTo>
                  <a:cubicBezTo>
                    <a:pt x="2325" y="16567"/>
                    <a:pt x="2560" y="17374"/>
                    <a:pt x="2754" y="18175"/>
                  </a:cubicBezTo>
                  <a:cubicBezTo>
                    <a:pt x="3153" y="19832"/>
                    <a:pt x="3317" y="21546"/>
                    <a:pt x="3246" y="23245"/>
                  </a:cubicBezTo>
                  <a:cubicBezTo>
                    <a:pt x="3189" y="24580"/>
                    <a:pt x="2975" y="25937"/>
                    <a:pt x="2467" y="27180"/>
                  </a:cubicBezTo>
                  <a:cubicBezTo>
                    <a:pt x="2497" y="26936"/>
                    <a:pt x="2510" y="26701"/>
                    <a:pt x="2524" y="26458"/>
                  </a:cubicBezTo>
                  <a:cubicBezTo>
                    <a:pt x="2659" y="24216"/>
                    <a:pt x="2368" y="21975"/>
                    <a:pt x="2060" y="19760"/>
                  </a:cubicBezTo>
                  <a:cubicBezTo>
                    <a:pt x="2060" y="19757"/>
                    <a:pt x="2056" y="19755"/>
                    <a:pt x="2053" y="19755"/>
                  </a:cubicBezTo>
                  <a:cubicBezTo>
                    <a:pt x="2049" y="19755"/>
                    <a:pt x="2046" y="19757"/>
                    <a:pt x="2046" y="19760"/>
                  </a:cubicBezTo>
                  <a:cubicBezTo>
                    <a:pt x="2102" y="20381"/>
                    <a:pt x="2154" y="21003"/>
                    <a:pt x="2203" y="21616"/>
                  </a:cubicBezTo>
                  <a:cubicBezTo>
                    <a:pt x="2289" y="22694"/>
                    <a:pt x="2359" y="23781"/>
                    <a:pt x="2353" y="24866"/>
                  </a:cubicBezTo>
                  <a:cubicBezTo>
                    <a:pt x="2353" y="25409"/>
                    <a:pt x="2325" y="25959"/>
                    <a:pt x="2282" y="26501"/>
                  </a:cubicBezTo>
                  <a:cubicBezTo>
                    <a:pt x="2260" y="26773"/>
                    <a:pt x="2239" y="27051"/>
                    <a:pt x="2188" y="27322"/>
                  </a:cubicBezTo>
                  <a:cubicBezTo>
                    <a:pt x="2181" y="27358"/>
                    <a:pt x="2174" y="27394"/>
                    <a:pt x="2167" y="27430"/>
                  </a:cubicBezTo>
                  <a:cubicBezTo>
                    <a:pt x="1996" y="26715"/>
                    <a:pt x="1861" y="25994"/>
                    <a:pt x="1753" y="25274"/>
                  </a:cubicBezTo>
                  <a:cubicBezTo>
                    <a:pt x="1511" y="23652"/>
                    <a:pt x="1417" y="22009"/>
                    <a:pt x="1468" y="20374"/>
                  </a:cubicBezTo>
                  <a:cubicBezTo>
                    <a:pt x="1496" y="19539"/>
                    <a:pt x="1561" y="18710"/>
                    <a:pt x="1660" y="17882"/>
                  </a:cubicBezTo>
                  <a:cubicBezTo>
                    <a:pt x="1746" y="17182"/>
                    <a:pt x="1874" y="16497"/>
                    <a:pt x="2003" y="15796"/>
                  </a:cubicBezTo>
                  <a:close/>
                  <a:moveTo>
                    <a:pt x="14907" y="23637"/>
                  </a:moveTo>
                  <a:lnTo>
                    <a:pt x="14907" y="23637"/>
                  </a:lnTo>
                  <a:cubicBezTo>
                    <a:pt x="14250" y="24288"/>
                    <a:pt x="13543" y="24873"/>
                    <a:pt x="12780" y="25394"/>
                  </a:cubicBezTo>
                  <a:cubicBezTo>
                    <a:pt x="11229" y="26444"/>
                    <a:pt x="9487" y="27202"/>
                    <a:pt x="7666" y="27637"/>
                  </a:cubicBezTo>
                  <a:cubicBezTo>
                    <a:pt x="6507" y="27911"/>
                    <a:pt x="5327" y="28043"/>
                    <a:pt x="4142" y="28043"/>
                  </a:cubicBezTo>
                  <a:cubicBezTo>
                    <a:pt x="3787" y="28043"/>
                    <a:pt x="3430" y="28031"/>
                    <a:pt x="3074" y="28007"/>
                  </a:cubicBezTo>
                  <a:cubicBezTo>
                    <a:pt x="3146" y="27994"/>
                    <a:pt x="3210" y="27980"/>
                    <a:pt x="3282" y="27965"/>
                  </a:cubicBezTo>
                  <a:cubicBezTo>
                    <a:pt x="3617" y="27901"/>
                    <a:pt x="3953" y="27822"/>
                    <a:pt x="4288" y="27750"/>
                  </a:cubicBezTo>
                  <a:cubicBezTo>
                    <a:pt x="6745" y="27186"/>
                    <a:pt x="9152" y="26395"/>
                    <a:pt x="11443" y="25351"/>
                  </a:cubicBezTo>
                  <a:cubicBezTo>
                    <a:pt x="11452" y="25351"/>
                    <a:pt x="11452" y="25344"/>
                    <a:pt x="11443" y="25344"/>
                  </a:cubicBezTo>
                  <a:cubicBezTo>
                    <a:pt x="10787" y="25617"/>
                    <a:pt x="10130" y="25865"/>
                    <a:pt x="9458" y="26102"/>
                  </a:cubicBezTo>
                  <a:cubicBezTo>
                    <a:pt x="8281" y="26516"/>
                    <a:pt x="7088" y="26880"/>
                    <a:pt x="5873" y="27186"/>
                  </a:cubicBezTo>
                  <a:cubicBezTo>
                    <a:pt x="5266" y="27344"/>
                    <a:pt x="4659" y="27480"/>
                    <a:pt x="4046" y="27608"/>
                  </a:cubicBezTo>
                  <a:cubicBezTo>
                    <a:pt x="3739" y="27673"/>
                    <a:pt x="3431" y="27730"/>
                    <a:pt x="3124" y="27779"/>
                  </a:cubicBezTo>
                  <a:cubicBezTo>
                    <a:pt x="3681" y="27450"/>
                    <a:pt x="4245" y="27137"/>
                    <a:pt x="4817" y="26830"/>
                  </a:cubicBezTo>
                  <a:cubicBezTo>
                    <a:pt x="6466" y="25951"/>
                    <a:pt x="8180" y="25238"/>
                    <a:pt x="10008" y="24802"/>
                  </a:cubicBezTo>
                  <a:cubicBezTo>
                    <a:pt x="11644" y="24424"/>
                    <a:pt x="13315" y="24180"/>
                    <a:pt x="14907" y="23637"/>
                  </a:cubicBezTo>
                  <a:close/>
                  <a:moveTo>
                    <a:pt x="17246" y="1"/>
                  </a:moveTo>
                  <a:cubicBezTo>
                    <a:pt x="17211" y="1"/>
                    <a:pt x="17177" y="18"/>
                    <a:pt x="17157" y="57"/>
                  </a:cubicBezTo>
                  <a:cubicBezTo>
                    <a:pt x="16593" y="1286"/>
                    <a:pt x="16050" y="2529"/>
                    <a:pt x="15529" y="3785"/>
                  </a:cubicBezTo>
                  <a:cubicBezTo>
                    <a:pt x="14614" y="5984"/>
                    <a:pt x="13815" y="8227"/>
                    <a:pt x="13229" y="10534"/>
                  </a:cubicBezTo>
                  <a:cubicBezTo>
                    <a:pt x="12737" y="12462"/>
                    <a:pt x="12257" y="14504"/>
                    <a:pt x="11066" y="16118"/>
                  </a:cubicBezTo>
                  <a:cubicBezTo>
                    <a:pt x="11400" y="15390"/>
                    <a:pt x="11601" y="14596"/>
                    <a:pt x="11716" y="13798"/>
                  </a:cubicBezTo>
                  <a:cubicBezTo>
                    <a:pt x="11865" y="12747"/>
                    <a:pt x="11871" y="11669"/>
                    <a:pt x="11794" y="10605"/>
                  </a:cubicBezTo>
                  <a:cubicBezTo>
                    <a:pt x="11716" y="9527"/>
                    <a:pt x="11515" y="8449"/>
                    <a:pt x="11057" y="7463"/>
                  </a:cubicBezTo>
                  <a:cubicBezTo>
                    <a:pt x="10586" y="6435"/>
                    <a:pt x="9866" y="5528"/>
                    <a:pt x="9086" y="4721"/>
                  </a:cubicBezTo>
                  <a:cubicBezTo>
                    <a:pt x="8295" y="3900"/>
                    <a:pt x="7395" y="3214"/>
                    <a:pt x="6317" y="2829"/>
                  </a:cubicBezTo>
                  <a:cubicBezTo>
                    <a:pt x="6307" y="2825"/>
                    <a:pt x="6297" y="2824"/>
                    <a:pt x="6288" y="2824"/>
                  </a:cubicBezTo>
                  <a:cubicBezTo>
                    <a:pt x="6214" y="2824"/>
                    <a:pt x="6156" y="2916"/>
                    <a:pt x="6181" y="2985"/>
                  </a:cubicBezTo>
                  <a:cubicBezTo>
                    <a:pt x="6558" y="4092"/>
                    <a:pt x="7002" y="5185"/>
                    <a:pt x="7424" y="6277"/>
                  </a:cubicBezTo>
                  <a:cubicBezTo>
                    <a:pt x="8159" y="8191"/>
                    <a:pt x="8901" y="10106"/>
                    <a:pt x="9637" y="12019"/>
                  </a:cubicBezTo>
                  <a:cubicBezTo>
                    <a:pt x="10209" y="13505"/>
                    <a:pt x="11159" y="15397"/>
                    <a:pt x="10344" y="16946"/>
                  </a:cubicBezTo>
                  <a:cubicBezTo>
                    <a:pt x="10338" y="16953"/>
                    <a:pt x="10338" y="16961"/>
                    <a:pt x="10329" y="16968"/>
                  </a:cubicBezTo>
                  <a:cubicBezTo>
                    <a:pt x="10322" y="16975"/>
                    <a:pt x="10322" y="16982"/>
                    <a:pt x="10322" y="16989"/>
                  </a:cubicBezTo>
                  <a:cubicBezTo>
                    <a:pt x="10272" y="17068"/>
                    <a:pt x="10223" y="17153"/>
                    <a:pt x="10173" y="17232"/>
                  </a:cubicBezTo>
                  <a:cubicBezTo>
                    <a:pt x="10151" y="17261"/>
                    <a:pt x="10144" y="17289"/>
                    <a:pt x="10151" y="17318"/>
                  </a:cubicBezTo>
                  <a:cubicBezTo>
                    <a:pt x="9679" y="18010"/>
                    <a:pt x="9224" y="18710"/>
                    <a:pt x="8752" y="19404"/>
                  </a:cubicBezTo>
                  <a:cubicBezTo>
                    <a:pt x="8265" y="20110"/>
                    <a:pt x="7787" y="20818"/>
                    <a:pt x="7295" y="21517"/>
                  </a:cubicBezTo>
                  <a:cubicBezTo>
                    <a:pt x="7431" y="20831"/>
                    <a:pt x="7501" y="20132"/>
                    <a:pt x="7530" y="19431"/>
                  </a:cubicBezTo>
                  <a:cubicBezTo>
                    <a:pt x="7602" y="17532"/>
                    <a:pt x="7373" y="15597"/>
                    <a:pt x="6987" y="13739"/>
                  </a:cubicBezTo>
                  <a:cubicBezTo>
                    <a:pt x="6601" y="11897"/>
                    <a:pt x="5967" y="10077"/>
                    <a:pt x="4917" y="8498"/>
                  </a:cubicBezTo>
                  <a:cubicBezTo>
                    <a:pt x="4891" y="8464"/>
                    <a:pt x="4859" y="8450"/>
                    <a:pt x="4826" y="8450"/>
                  </a:cubicBezTo>
                  <a:cubicBezTo>
                    <a:pt x="4758" y="8450"/>
                    <a:pt x="4693" y="8516"/>
                    <a:pt x="4716" y="8598"/>
                  </a:cubicBezTo>
                  <a:cubicBezTo>
                    <a:pt x="4845" y="9105"/>
                    <a:pt x="4860" y="9626"/>
                    <a:pt x="4860" y="10149"/>
                  </a:cubicBezTo>
                  <a:cubicBezTo>
                    <a:pt x="4860" y="10663"/>
                    <a:pt x="4860" y="11177"/>
                    <a:pt x="4874" y="11691"/>
                  </a:cubicBezTo>
                  <a:cubicBezTo>
                    <a:pt x="4953" y="15290"/>
                    <a:pt x="5410" y="18924"/>
                    <a:pt x="6738" y="22288"/>
                  </a:cubicBezTo>
                  <a:cubicBezTo>
                    <a:pt x="6087" y="23188"/>
                    <a:pt x="5424" y="24081"/>
                    <a:pt x="4716" y="24938"/>
                  </a:cubicBezTo>
                  <a:cubicBezTo>
                    <a:pt x="4046" y="25766"/>
                    <a:pt x="3338" y="26580"/>
                    <a:pt x="2603" y="27358"/>
                  </a:cubicBezTo>
                  <a:cubicBezTo>
                    <a:pt x="2846" y="26801"/>
                    <a:pt x="3024" y="26216"/>
                    <a:pt x="3153" y="25623"/>
                  </a:cubicBezTo>
                  <a:cubicBezTo>
                    <a:pt x="3516" y="23916"/>
                    <a:pt x="3532" y="22124"/>
                    <a:pt x="3331" y="20396"/>
                  </a:cubicBezTo>
                  <a:cubicBezTo>
                    <a:pt x="3239" y="19546"/>
                    <a:pt x="3081" y="18696"/>
                    <a:pt x="2867" y="17868"/>
                  </a:cubicBezTo>
                  <a:cubicBezTo>
                    <a:pt x="2653" y="17025"/>
                    <a:pt x="2353" y="16204"/>
                    <a:pt x="2060" y="15390"/>
                  </a:cubicBezTo>
                  <a:cubicBezTo>
                    <a:pt x="2043" y="15338"/>
                    <a:pt x="1999" y="15313"/>
                    <a:pt x="1955" y="15313"/>
                  </a:cubicBezTo>
                  <a:cubicBezTo>
                    <a:pt x="1908" y="15313"/>
                    <a:pt x="1860" y="15342"/>
                    <a:pt x="1845" y="15397"/>
                  </a:cubicBezTo>
                  <a:cubicBezTo>
                    <a:pt x="1604" y="16303"/>
                    <a:pt x="1475" y="17239"/>
                    <a:pt x="1374" y="18168"/>
                  </a:cubicBezTo>
                  <a:cubicBezTo>
                    <a:pt x="1004" y="21431"/>
                    <a:pt x="1225" y="24751"/>
                    <a:pt x="2017" y="27930"/>
                  </a:cubicBezTo>
                  <a:cubicBezTo>
                    <a:pt x="1996" y="27944"/>
                    <a:pt x="1982" y="27965"/>
                    <a:pt x="1982" y="27987"/>
                  </a:cubicBezTo>
                  <a:cubicBezTo>
                    <a:pt x="1347" y="28616"/>
                    <a:pt x="682" y="29207"/>
                    <a:pt x="54" y="29843"/>
                  </a:cubicBezTo>
                  <a:cubicBezTo>
                    <a:pt x="1" y="29896"/>
                    <a:pt x="54" y="29977"/>
                    <a:pt x="118" y="29977"/>
                  </a:cubicBezTo>
                  <a:cubicBezTo>
                    <a:pt x="132" y="29977"/>
                    <a:pt x="146" y="29974"/>
                    <a:pt x="161" y="29965"/>
                  </a:cubicBezTo>
                  <a:cubicBezTo>
                    <a:pt x="682" y="29601"/>
                    <a:pt x="1160" y="29173"/>
                    <a:pt x="1617" y="28736"/>
                  </a:cubicBezTo>
                  <a:cubicBezTo>
                    <a:pt x="1725" y="28636"/>
                    <a:pt x="1832" y="28530"/>
                    <a:pt x="1940" y="28429"/>
                  </a:cubicBezTo>
                  <a:cubicBezTo>
                    <a:pt x="1953" y="28437"/>
                    <a:pt x="1969" y="28441"/>
                    <a:pt x="1986" y="28441"/>
                  </a:cubicBezTo>
                  <a:cubicBezTo>
                    <a:pt x="2003" y="28441"/>
                    <a:pt x="2021" y="28437"/>
                    <a:pt x="2039" y="28429"/>
                  </a:cubicBezTo>
                  <a:cubicBezTo>
                    <a:pt x="2203" y="28330"/>
                    <a:pt x="2368" y="28230"/>
                    <a:pt x="2531" y="28129"/>
                  </a:cubicBezTo>
                  <a:cubicBezTo>
                    <a:pt x="3078" y="28199"/>
                    <a:pt x="3629" y="28232"/>
                    <a:pt x="4182" y="28232"/>
                  </a:cubicBezTo>
                  <a:cubicBezTo>
                    <a:pt x="4531" y="28232"/>
                    <a:pt x="4881" y="28219"/>
                    <a:pt x="5230" y="28194"/>
                  </a:cubicBezTo>
                  <a:cubicBezTo>
                    <a:pt x="7138" y="28066"/>
                    <a:pt x="9023" y="27565"/>
                    <a:pt x="10751" y="26758"/>
                  </a:cubicBezTo>
                  <a:cubicBezTo>
                    <a:pt x="12464" y="25951"/>
                    <a:pt x="14050" y="24845"/>
                    <a:pt x="15342" y="23466"/>
                  </a:cubicBezTo>
                  <a:cubicBezTo>
                    <a:pt x="15399" y="23404"/>
                    <a:pt x="15351" y="23303"/>
                    <a:pt x="15276" y="23303"/>
                  </a:cubicBezTo>
                  <a:cubicBezTo>
                    <a:pt x="15265" y="23303"/>
                    <a:pt x="15254" y="23305"/>
                    <a:pt x="15243" y="23310"/>
                  </a:cubicBezTo>
                  <a:cubicBezTo>
                    <a:pt x="14279" y="23688"/>
                    <a:pt x="13279" y="23923"/>
                    <a:pt x="12266" y="24137"/>
                  </a:cubicBezTo>
                  <a:cubicBezTo>
                    <a:pt x="11380" y="24331"/>
                    <a:pt x="10480" y="24494"/>
                    <a:pt x="9594" y="24717"/>
                  </a:cubicBezTo>
                  <a:cubicBezTo>
                    <a:pt x="8687" y="24945"/>
                    <a:pt x="7810" y="25245"/>
                    <a:pt x="6944" y="25608"/>
                  </a:cubicBezTo>
                  <a:cubicBezTo>
                    <a:pt x="5438" y="26237"/>
                    <a:pt x="4003" y="27030"/>
                    <a:pt x="2596" y="27865"/>
                  </a:cubicBezTo>
                  <a:cubicBezTo>
                    <a:pt x="2560" y="27872"/>
                    <a:pt x="2524" y="27879"/>
                    <a:pt x="2488" y="27887"/>
                  </a:cubicBezTo>
                  <a:cubicBezTo>
                    <a:pt x="2653" y="27723"/>
                    <a:pt x="2810" y="27552"/>
                    <a:pt x="2975" y="27387"/>
                  </a:cubicBezTo>
                  <a:cubicBezTo>
                    <a:pt x="3081" y="27272"/>
                    <a:pt x="3182" y="27159"/>
                    <a:pt x="3288" y="27044"/>
                  </a:cubicBezTo>
                  <a:cubicBezTo>
                    <a:pt x="3431" y="26893"/>
                    <a:pt x="3568" y="26744"/>
                    <a:pt x="3710" y="26587"/>
                  </a:cubicBezTo>
                  <a:cubicBezTo>
                    <a:pt x="3845" y="26431"/>
                    <a:pt x="3981" y="26273"/>
                    <a:pt x="4116" y="26115"/>
                  </a:cubicBezTo>
                  <a:cubicBezTo>
                    <a:pt x="4253" y="25959"/>
                    <a:pt x="4389" y="25802"/>
                    <a:pt x="4524" y="25644"/>
                  </a:cubicBezTo>
                  <a:cubicBezTo>
                    <a:pt x="4653" y="25488"/>
                    <a:pt x="4788" y="25323"/>
                    <a:pt x="4917" y="25166"/>
                  </a:cubicBezTo>
                  <a:cubicBezTo>
                    <a:pt x="5052" y="25001"/>
                    <a:pt x="5180" y="24845"/>
                    <a:pt x="5309" y="24681"/>
                  </a:cubicBezTo>
                  <a:cubicBezTo>
                    <a:pt x="5438" y="24516"/>
                    <a:pt x="5566" y="24352"/>
                    <a:pt x="5688" y="24187"/>
                  </a:cubicBezTo>
                  <a:cubicBezTo>
                    <a:pt x="5816" y="24023"/>
                    <a:pt x="5945" y="23860"/>
                    <a:pt x="6067" y="23695"/>
                  </a:cubicBezTo>
                  <a:cubicBezTo>
                    <a:pt x="6195" y="23531"/>
                    <a:pt x="6317" y="23359"/>
                    <a:pt x="6438" y="23195"/>
                  </a:cubicBezTo>
                  <a:cubicBezTo>
                    <a:pt x="6502" y="23109"/>
                    <a:pt x="6567" y="23023"/>
                    <a:pt x="6624" y="22945"/>
                  </a:cubicBezTo>
                  <a:cubicBezTo>
                    <a:pt x="6653" y="22902"/>
                    <a:pt x="6687" y="22859"/>
                    <a:pt x="6716" y="22816"/>
                  </a:cubicBezTo>
                  <a:cubicBezTo>
                    <a:pt x="6745" y="22773"/>
                    <a:pt x="6766" y="22737"/>
                    <a:pt x="6802" y="22703"/>
                  </a:cubicBezTo>
                  <a:cubicBezTo>
                    <a:pt x="6858" y="22631"/>
                    <a:pt x="6930" y="22581"/>
                    <a:pt x="7016" y="22538"/>
                  </a:cubicBezTo>
                  <a:cubicBezTo>
                    <a:pt x="7052" y="22523"/>
                    <a:pt x="7088" y="22509"/>
                    <a:pt x="7124" y="22496"/>
                  </a:cubicBezTo>
                  <a:cubicBezTo>
                    <a:pt x="7131" y="22489"/>
                    <a:pt x="7145" y="22480"/>
                    <a:pt x="7158" y="22480"/>
                  </a:cubicBezTo>
                  <a:cubicBezTo>
                    <a:pt x="7217" y="22473"/>
                    <a:pt x="7280" y="22473"/>
                    <a:pt x="7345" y="22473"/>
                  </a:cubicBezTo>
                  <a:cubicBezTo>
                    <a:pt x="8281" y="22424"/>
                    <a:pt x="9208" y="22266"/>
                    <a:pt x="10108" y="22031"/>
                  </a:cubicBezTo>
                  <a:cubicBezTo>
                    <a:pt x="11986" y="21537"/>
                    <a:pt x="13765" y="20681"/>
                    <a:pt x="15328" y="19539"/>
                  </a:cubicBezTo>
                  <a:cubicBezTo>
                    <a:pt x="16885" y="18396"/>
                    <a:pt x="18221" y="16975"/>
                    <a:pt x="19241" y="15340"/>
                  </a:cubicBezTo>
                  <a:cubicBezTo>
                    <a:pt x="19287" y="15272"/>
                    <a:pt x="19225" y="15194"/>
                    <a:pt x="19157" y="15194"/>
                  </a:cubicBezTo>
                  <a:cubicBezTo>
                    <a:pt x="19140" y="15194"/>
                    <a:pt x="19122" y="15200"/>
                    <a:pt x="19106" y="15212"/>
                  </a:cubicBezTo>
                  <a:cubicBezTo>
                    <a:pt x="18278" y="15811"/>
                    <a:pt x="17385" y="16310"/>
                    <a:pt x="16456" y="16747"/>
                  </a:cubicBezTo>
                  <a:cubicBezTo>
                    <a:pt x="14850" y="17510"/>
                    <a:pt x="13179" y="18125"/>
                    <a:pt x="11614" y="18975"/>
                  </a:cubicBezTo>
                  <a:cubicBezTo>
                    <a:pt x="9979" y="19860"/>
                    <a:pt x="8516" y="21052"/>
                    <a:pt x="7115" y="22266"/>
                  </a:cubicBezTo>
                  <a:lnTo>
                    <a:pt x="7115" y="22252"/>
                  </a:lnTo>
                  <a:cubicBezTo>
                    <a:pt x="7167" y="22196"/>
                    <a:pt x="7210" y="22130"/>
                    <a:pt x="7253" y="22074"/>
                  </a:cubicBezTo>
                  <a:cubicBezTo>
                    <a:pt x="8324" y="20561"/>
                    <a:pt x="9344" y="18996"/>
                    <a:pt x="10302" y="17404"/>
                  </a:cubicBezTo>
                  <a:cubicBezTo>
                    <a:pt x="10329" y="17397"/>
                    <a:pt x="10365" y="17381"/>
                    <a:pt x="10387" y="17347"/>
                  </a:cubicBezTo>
                  <a:cubicBezTo>
                    <a:pt x="10451" y="17253"/>
                    <a:pt x="10516" y="17153"/>
                    <a:pt x="10566" y="17054"/>
                  </a:cubicBezTo>
                  <a:cubicBezTo>
                    <a:pt x="10615" y="17004"/>
                    <a:pt x="10665" y="16946"/>
                    <a:pt x="10715" y="16896"/>
                  </a:cubicBezTo>
                  <a:lnTo>
                    <a:pt x="10730" y="16896"/>
                  </a:lnTo>
                  <a:cubicBezTo>
                    <a:pt x="11580" y="16625"/>
                    <a:pt x="12415" y="16296"/>
                    <a:pt x="13208" y="15890"/>
                  </a:cubicBezTo>
                  <a:cubicBezTo>
                    <a:pt x="14622" y="15176"/>
                    <a:pt x="15928" y="14233"/>
                    <a:pt x="16970" y="13033"/>
                  </a:cubicBezTo>
                  <a:cubicBezTo>
                    <a:pt x="17978" y="11890"/>
                    <a:pt x="18799" y="10469"/>
                    <a:pt x="19128" y="8970"/>
                  </a:cubicBezTo>
                  <a:cubicBezTo>
                    <a:pt x="19151" y="8880"/>
                    <a:pt x="19085" y="8830"/>
                    <a:pt x="19016" y="8830"/>
                  </a:cubicBezTo>
                  <a:cubicBezTo>
                    <a:pt x="18975" y="8830"/>
                    <a:pt x="18933" y="8847"/>
                    <a:pt x="18907" y="8884"/>
                  </a:cubicBezTo>
                  <a:cubicBezTo>
                    <a:pt x="18400" y="9605"/>
                    <a:pt x="17814" y="10269"/>
                    <a:pt x="17193" y="10891"/>
                  </a:cubicBezTo>
                  <a:cubicBezTo>
                    <a:pt x="16113" y="11969"/>
                    <a:pt x="14943" y="12941"/>
                    <a:pt x="13865" y="14012"/>
                  </a:cubicBezTo>
                  <a:cubicBezTo>
                    <a:pt x="13021" y="14846"/>
                    <a:pt x="12201" y="15762"/>
                    <a:pt x="11186" y="16404"/>
                  </a:cubicBezTo>
                  <a:cubicBezTo>
                    <a:pt x="12065" y="15532"/>
                    <a:pt x="12807" y="14540"/>
                    <a:pt x="13457" y="13491"/>
                  </a:cubicBezTo>
                  <a:cubicBezTo>
                    <a:pt x="14122" y="12404"/>
                    <a:pt x="14699" y="11263"/>
                    <a:pt x="15229" y="10106"/>
                  </a:cubicBezTo>
                  <a:cubicBezTo>
                    <a:pt x="15707" y="9048"/>
                    <a:pt x="16136" y="7977"/>
                    <a:pt x="16485" y="6870"/>
                  </a:cubicBezTo>
                  <a:cubicBezTo>
                    <a:pt x="17185" y="4685"/>
                    <a:pt x="17543" y="2393"/>
                    <a:pt x="17356" y="100"/>
                  </a:cubicBezTo>
                  <a:cubicBezTo>
                    <a:pt x="17352" y="40"/>
                    <a:pt x="17298" y="1"/>
                    <a:pt x="172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15"/>
            <p:cNvSpPr/>
            <p:nvPr/>
          </p:nvSpPr>
          <p:spPr>
            <a:xfrm>
              <a:off x="4443793" y="3122565"/>
              <a:ext cx="405064" cy="228349"/>
            </a:xfrm>
            <a:custGeom>
              <a:avLst/>
              <a:gdLst/>
              <a:ahLst/>
              <a:cxnLst/>
              <a:rect l="l" t="t" r="r" b="b"/>
              <a:pathLst>
                <a:path w="20593" h="11609" extrusionOk="0">
                  <a:moveTo>
                    <a:pt x="19603" y="236"/>
                  </a:moveTo>
                  <a:cubicBezTo>
                    <a:pt x="19923" y="236"/>
                    <a:pt x="20161" y="358"/>
                    <a:pt x="20058" y="804"/>
                  </a:cubicBezTo>
                  <a:cubicBezTo>
                    <a:pt x="19993" y="1077"/>
                    <a:pt x="19772" y="1368"/>
                    <a:pt x="19623" y="1612"/>
                  </a:cubicBezTo>
                  <a:cubicBezTo>
                    <a:pt x="18908" y="2775"/>
                    <a:pt x="17873" y="3618"/>
                    <a:pt x="16700" y="4282"/>
                  </a:cubicBezTo>
                  <a:cubicBezTo>
                    <a:pt x="15622" y="4897"/>
                    <a:pt x="14438" y="5533"/>
                    <a:pt x="13259" y="5896"/>
                  </a:cubicBezTo>
                  <a:cubicBezTo>
                    <a:pt x="11832" y="6347"/>
                    <a:pt x="10368" y="6669"/>
                    <a:pt x="8925" y="7068"/>
                  </a:cubicBezTo>
                  <a:lnTo>
                    <a:pt x="8925" y="7068"/>
                  </a:lnTo>
                  <a:cubicBezTo>
                    <a:pt x="10629" y="4270"/>
                    <a:pt x="13203" y="2625"/>
                    <a:pt x="16179" y="1348"/>
                  </a:cubicBezTo>
                  <a:cubicBezTo>
                    <a:pt x="17023" y="983"/>
                    <a:pt x="17916" y="554"/>
                    <a:pt x="18822" y="362"/>
                  </a:cubicBezTo>
                  <a:cubicBezTo>
                    <a:pt x="19049" y="312"/>
                    <a:pt x="19352" y="236"/>
                    <a:pt x="19603" y="236"/>
                  </a:cubicBezTo>
                  <a:close/>
                  <a:moveTo>
                    <a:pt x="19581" y="0"/>
                  </a:moveTo>
                  <a:cubicBezTo>
                    <a:pt x="18791" y="0"/>
                    <a:pt x="18034" y="281"/>
                    <a:pt x="17266" y="590"/>
                  </a:cubicBezTo>
                  <a:cubicBezTo>
                    <a:pt x="16051" y="1077"/>
                    <a:pt x="14844" y="1591"/>
                    <a:pt x="13694" y="2211"/>
                  </a:cubicBezTo>
                  <a:cubicBezTo>
                    <a:pt x="11522" y="3384"/>
                    <a:pt x="9759" y="5027"/>
                    <a:pt x="8531" y="7180"/>
                  </a:cubicBezTo>
                  <a:lnTo>
                    <a:pt x="8531" y="7180"/>
                  </a:lnTo>
                  <a:cubicBezTo>
                    <a:pt x="5515" y="8062"/>
                    <a:pt x="2799" y="9714"/>
                    <a:pt x="134" y="11338"/>
                  </a:cubicBezTo>
                  <a:cubicBezTo>
                    <a:pt x="0" y="11416"/>
                    <a:pt x="82" y="11608"/>
                    <a:pt x="207" y="11608"/>
                  </a:cubicBezTo>
                  <a:cubicBezTo>
                    <a:pt x="229" y="11608"/>
                    <a:pt x="252" y="11602"/>
                    <a:pt x="276" y="11588"/>
                  </a:cubicBezTo>
                  <a:cubicBezTo>
                    <a:pt x="2369" y="10310"/>
                    <a:pt x="4475" y="9017"/>
                    <a:pt x="6760" y="8104"/>
                  </a:cubicBezTo>
                  <a:cubicBezTo>
                    <a:pt x="8938" y="7225"/>
                    <a:pt x="11281" y="6861"/>
                    <a:pt x="13509" y="6117"/>
                  </a:cubicBezTo>
                  <a:cubicBezTo>
                    <a:pt x="16486" y="5132"/>
                    <a:pt x="19393" y="3325"/>
                    <a:pt x="20565" y="306"/>
                  </a:cubicBezTo>
                  <a:cubicBezTo>
                    <a:pt x="20593" y="234"/>
                    <a:pt x="20536" y="148"/>
                    <a:pt x="20464" y="126"/>
                  </a:cubicBezTo>
                  <a:cubicBezTo>
                    <a:pt x="20164" y="38"/>
                    <a:pt x="19870" y="0"/>
                    <a:pt x="195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15"/>
            <p:cNvSpPr/>
            <p:nvPr/>
          </p:nvSpPr>
          <p:spPr>
            <a:xfrm>
              <a:off x="4565472" y="3030273"/>
              <a:ext cx="133225" cy="255041"/>
            </a:xfrm>
            <a:custGeom>
              <a:avLst/>
              <a:gdLst/>
              <a:ahLst/>
              <a:cxnLst/>
              <a:rect l="l" t="t" r="r" b="b"/>
              <a:pathLst>
                <a:path w="6773" h="12966" extrusionOk="0">
                  <a:moveTo>
                    <a:pt x="5941" y="498"/>
                  </a:moveTo>
                  <a:cubicBezTo>
                    <a:pt x="6030" y="498"/>
                    <a:pt x="6060" y="584"/>
                    <a:pt x="6117" y="855"/>
                  </a:cubicBezTo>
                  <a:cubicBezTo>
                    <a:pt x="6259" y="1512"/>
                    <a:pt x="6074" y="2326"/>
                    <a:pt x="5909" y="2961"/>
                  </a:cubicBezTo>
                  <a:cubicBezTo>
                    <a:pt x="5560" y="4261"/>
                    <a:pt x="4910" y="5453"/>
                    <a:pt x="4252" y="6626"/>
                  </a:cubicBezTo>
                  <a:cubicBezTo>
                    <a:pt x="3155" y="8586"/>
                    <a:pt x="2034" y="10546"/>
                    <a:pt x="537" y="12222"/>
                  </a:cubicBezTo>
                  <a:lnTo>
                    <a:pt x="537" y="12222"/>
                  </a:lnTo>
                  <a:cubicBezTo>
                    <a:pt x="1087" y="10395"/>
                    <a:pt x="860" y="8446"/>
                    <a:pt x="1325" y="6583"/>
                  </a:cubicBezTo>
                  <a:cubicBezTo>
                    <a:pt x="1875" y="4418"/>
                    <a:pt x="3174" y="2461"/>
                    <a:pt x="4937" y="1098"/>
                  </a:cubicBezTo>
                  <a:cubicBezTo>
                    <a:pt x="5138" y="948"/>
                    <a:pt x="5445" y="661"/>
                    <a:pt x="5681" y="576"/>
                  </a:cubicBezTo>
                  <a:cubicBezTo>
                    <a:pt x="5805" y="532"/>
                    <a:pt x="5885" y="498"/>
                    <a:pt x="5941" y="498"/>
                  </a:cubicBezTo>
                  <a:close/>
                  <a:moveTo>
                    <a:pt x="6138" y="1"/>
                  </a:moveTo>
                  <a:cubicBezTo>
                    <a:pt x="6114" y="1"/>
                    <a:pt x="6089" y="7"/>
                    <a:pt x="6067" y="19"/>
                  </a:cubicBezTo>
                  <a:cubicBezTo>
                    <a:pt x="4060" y="1148"/>
                    <a:pt x="2468" y="2889"/>
                    <a:pt x="1559" y="5018"/>
                  </a:cubicBezTo>
                  <a:cubicBezTo>
                    <a:pt x="488" y="7503"/>
                    <a:pt x="1097" y="10288"/>
                    <a:pt x="53" y="12744"/>
                  </a:cubicBezTo>
                  <a:cubicBezTo>
                    <a:pt x="52" y="12746"/>
                    <a:pt x="51" y="12748"/>
                    <a:pt x="51" y="12750"/>
                  </a:cubicBezTo>
                  <a:lnTo>
                    <a:pt x="51" y="12750"/>
                  </a:lnTo>
                  <a:cubicBezTo>
                    <a:pt x="0" y="12841"/>
                    <a:pt x="69" y="12945"/>
                    <a:pt x="155" y="12960"/>
                  </a:cubicBezTo>
                  <a:lnTo>
                    <a:pt x="155" y="12960"/>
                  </a:lnTo>
                  <a:cubicBezTo>
                    <a:pt x="167" y="12963"/>
                    <a:pt x="179" y="12965"/>
                    <a:pt x="192" y="12965"/>
                  </a:cubicBezTo>
                  <a:cubicBezTo>
                    <a:pt x="231" y="12965"/>
                    <a:pt x="269" y="12945"/>
                    <a:pt x="292" y="12897"/>
                  </a:cubicBezTo>
                  <a:lnTo>
                    <a:pt x="292" y="12897"/>
                  </a:lnTo>
                  <a:cubicBezTo>
                    <a:pt x="2039" y="11101"/>
                    <a:pt x="3286" y="8939"/>
                    <a:pt x="4495" y="6768"/>
                  </a:cubicBezTo>
                  <a:cubicBezTo>
                    <a:pt x="5645" y="4718"/>
                    <a:pt x="6773" y="2519"/>
                    <a:pt x="6281" y="104"/>
                  </a:cubicBezTo>
                  <a:cubicBezTo>
                    <a:pt x="6265" y="38"/>
                    <a:pt x="6202" y="1"/>
                    <a:pt x="6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15"/>
            <p:cNvSpPr/>
            <p:nvPr/>
          </p:nvSpPr>
          <p:spPr>
            <a:xfrm>
              <a:off x="4571097" y="3041131"/>
              <a:ext cx="111332" cy="238695"/>
            </a:xfrm>
            <a:custGeom>
              <a:avLst/>
              <a:gdLst/>
              <a:ahLst/>
              <a:cxnLst/>
              <a:rect l="l" t="t" r="r" b="b"/>
              <a:pathLst>
                <a:path w="5660" h="12135" extrusionOk="0">
                  <a:moveTo>
                    <a:pt x="5484" y="0"/>
                  </a:moveTo>
                  <a:cubicBezTo>
                    <a:pt x="5427" y="0"/>
                    <a:pt x="5369" y="29"/>
                    <a:pt x="5344" y="96"/>
                  </a:cubicBezTo>
                  <a:cubicBezTo>
                    <a:pt x="4552" y="2166"/>
                    <a:pt x="3059" y="3859"/>
                    <a:pt x="2139" y="5866"/>
                  </a:cubicBezTo>
                  <a:cubicBezTo>
                    <a:pt x="1224" y="7837"/>
                    <a:pt x="802" y="9937"/>
                    <a:pt x="39" y="11964"/>
                  </a:cubicBezTo>
                  <a:cubicBezTo>
                    <a:pt x="0" y="12067"/>
                    <a:pt x="85" y="12134"/>
                    <a:pt x="173" y="12134"/>
                  </a:cubicBezTo>
                  <a:cubicBezTo>
                    <a:pt x="232" y="12134"/>
                    <a:pt x="292" y="12105"/>
                    <a:pt x="317" y="12036"/>
                  </a:cubicBezTo>
                  <a:cubicBezTo>
                    <a:pt x="1160" y="9793"/>
                    <a:pt x="1596" y="7472"/>
                    <a:pt x="2716" y="5323"/>
                  </a:cubicBezTo>
                  <a:cubicBezTo>
                    <a:pt x="3639" y="3573"/>
                    <a:pt x="4909" y="2038"/>
                    <a:pt x="5616" y="175"/>
                  </a:cubicBezTo>
                  <a:cubicBezTo>
                    <a:pt x="5659" y="70"/>
                    <a:pt x="5573" y="0"/>
                    <a:pt x="54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15"/>
            <p:cNvSpPr/>
            <p:nvPr/>
          </p:nvSpPr>
          <p:spPr>
            <a:xfrm>
              <a:off x="4611401" y="3124985"/>
              <a:ext cx="238420" cy="143729"/>
            </a:xfrm>
            <a:custGeom>
              <a:avLst/>
              <a:gdLst/>
              <a:ahLst/>
              <a:cxnLst/>
              <a:rect l="l" t="t" r="r" b="b"/>
              <a:pathLst>
                <a:path w="12121" h="7307" extrusionOk="0">
                  <a:moveTo>
                    <a:pt x="11905" y="0"/>
                  </a:moveTo>
                  <a:cubicBezTo>
                    <a:pt x="11883" y="0"/>
                    <a:pt x="11860" y="6"/>
                    <a:pt x="11837" y="18"/>
                  </a:cubicBezTo>
                  <a:cubicBezTo>
                    <a:pt x="7837" y="2196"/>
                    <a:pt x="3895" y="4481"/>
                    <a:pt x="124" y="7030"/>
                  </a:cubicBezTo>
                  <a:cubicBezTo>
                    <a:pt x="1" y="7119"/>
                    <a:pt x="77" y="7306"/>
                    <a:pt x="193" y="7306"/>
                  </a:cubicBezTo>
                  <a:cubicBezTo>
                    <a:pt x="217" y="7306"/>
                    <a:pt x="242" y="7298"/>
                    <a:pt x="268" y="7280"/>
                  </a:cubicBezTo>
                  <a:cubicBezTo>
                    <a:pt x="4039" y="4731"/>
                    <a:pt x="7981" y="2438"/>
                    <a:pt x="11979" y="268"/>
                  </a:cubicBezTo>
                  <a:cubicBezTo>
                    <a:pt x="12120" y="195"/>
                    <a:pt x="12036" y="0"/>
                    <a:pt x="119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15"/>
            <p:cNvSpPr/>
            <p:nvPr/>
          </p:nvSpPr>
          <p:spPr>
            <a:xfrm>
              <a:off x="4564311" y="3278981"/>
              <a:ext cx="228782" cy="99766"/>
            </a:xfrm>
            <a:custGeom>
              <a:avLst/>
              <a:gdLst/>
              <a:ahLst/>
              <a:cxnLst/>
              <a:rect l="l" t="t" r="r" b="b"/>
              <a:pathLst>
                <a:path w="11631" h="5072" extrusionOk="0">
                  <a:moveTo>
                    <a:pt x="352" y="308"/>
                  </a:moveTo>
                  <a:cubicBezTo>
                    <a:pt x="2481" y="527"/>
                    <a:pt x="4648" y="500"/>
                    <a:pt x="6746" y="966"/>
                  </a:cubicBezTo>
                  <a:cubicBezTo>
                    <a:pt x="7668" y="1172"/>
                    <a:pt x="8575" y="1465"/>
                    <a:pt x="9410" y="1915"/>
                  </a:cubicBezTo>
                  <a:cubicBezTo>
                    <a:pt x="9860" y="2150"/>
                    <a:pt x="10296" y="2436"/>
                    <a:pt x="10688" y="2765"/>
                  </a:cubicBezTo>
                  <a:cubicBezTo>
                    <a:pt x="10774" y="2836"/>
                    <a:pt x="11139" y="3086"/>
                    <a:pt x="11153" y="3194"/>
                  </a:cubicBezTo>
                  <a:cubicBezTo>
                    <a:pt x="11182" y="3458"/>
                    <a:pt x="10659" y="3735"/>
                    <a:pt x="10488" y="3828"/>
                  </a:cubicBezTo>
                  <a:cubicBezTo>
                    <a:pt x="9412" y="4393"/>
                    <a:pt x="7818" y="4817"/>
                    <a:pt x="6371" y="4817"/>
                  </a:cubicBezTo>
                  <a:cubicBezTo>
                    <a:pt x="5676" y="4817"/>
                    <a:pt x="5015" y="4720"/>
                    <a:pt x="4462" y="4493"/>
                  </a:cubicBezTo>
                  <a:cubicBezTo>
                    <a:pt x="2746" y="3797"/>
                    <a:pt x="952" y="2105"/>
                    <a:pt x="352" y="308"/>
                  </a:cubicBezTo>
                  <a:close/>
                  <a:moveTo>
                    <a:pt x="142" y="0"/>
                  </a:moveTo>
                  <a:cubicBezTo>
                    <a:pt x="83" y="0"/>
                    <a:pt x="45" y="32"/>
                    <a:pt x="27" y="74"/>
                  </a:cubicBezTo>
                  <a:lnTo>
                    <a:pt x="27" y="74"/>
                  </a:lnTo>
                  <a:cubicBezTo>
                    <a:pt x="8" y="104"/>
                    <a:pt x="0" y="142"/>
                    <a:pt x="12" y="186"/>
                  </a:cubicBezTo>
                  <a:cubicBezTo>
                    <a:pt x="333" y="1315"/>
                    <a:pt x="991" y="2215"/>
                    <a:pt x="1848" y="3000"/>
                  </a:cubicBezTo>
                  <a:cubicBezTo>
                    <a:pt x="2705" y="3785"/>
                    <a:pt x="3697" y="4642"/>
                    <a:pt x="4847" y="4935"/>
                  </a:cubicBezTo>
                  <a:cubicBezTo>
                    <a:pt x="5235" y="5033"/>
                    <a:pt x="5642" y="5071"/>
                    <a:pt x="6055" y="5071"/>
                  </a:cubicBezTo>
                  <a:cubicBezTo>
                    <a:pt x="6823" y="5071"/>
                    <a:pt x="7612" y="4939"/>
                    <a:pt x="8332" y="4814"/>
                  </a:cubicBezTo>
                  <a:cubicBezTo>
                    <a:pt x="9531" y="4599"/>
                    <a:pt x="10625" y="4207"/>
                    <a:pt x="11567" y="3422"/>
                  </a:cubicBezTo>
                  <a:cubicBezTo>
                    <a:pt x="11631" y="3372"/>
                    <a:pt x="11617" y="3271"/>
                    <a:pt x="11567" y="3221"/>
                  </a:cubicBezTo>
                  <a:cubicBezTo>
                    <a:pt x="8638" y="66"/>
                    <a:pt x="4069" y="429"/>
                    <a:pt x="155" y="1"/>
                  </a:cubicBezTo>
                  <a:cubicBezTo>
                    <a:pt x="150" y="1"/>
                    <a:pt x="146" y="0"/>
                    <a:pt x="1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15"/>
            <p:cNvSpPr/>
            <p:nvPr/>
          </p:nvSpPr>
          <p:spPr>
            <a:xfrm>
              <a:off x="4566554" y="3278765"/>
              <a:ext cx="226815" cy="71579"/>
            </a:xfrm>
            <a:custGeom>
              <a:avLst/>
              <a:gdLst/>
              <a:ahLst/>
              <a:cxnLst/>
              <a:rect l="l" t="t" r="r" b="b"/>
              <a:pathLst>
                <a:path w="11531" h="3639" extrusionOk="0">
                  <a:moveTo>
                    <a:pt x="198" y="1"/>
                  </a:moveTo>
                  <a:cubicBezTo>
                    <a:pt x="99" y="1"/>
                    <a:pt x="1" y="103"/>
                    <a:pt x="70" y="212"/>
                  </a:cubicBezTo>
                  <a:cubicBezTo>
                    <a:pt x="934" y="1697"/>
                    <a:pt x="3055" y="2290"/>
                    <a:pt x="4598" y="2768"/>
                  </a:cubicBezTo>
                  <a:cubicBezTo>
                    <a:pt x="6489" y="3355"/>
                    <a:pt x="8450" y="3638"/>
                    <a:pt x="10424" y="3638"/>
                  </a:cubicBezTo>
                  <a:cubicBezTo>
                    <a:pt x="10731" y="3638"/>
                    <a:pt x="11038" y="3632"/>
                    <a:pt x="11345" y="3618"/>
                  </a:cubicBezTo>
                  <a:cubicBezTo>
                    <a:pt x="11521" y="3611"/>
                    <a:pt x="11530" y="3333"/>
                    <a:pt x="11354" y="3333"/>
                  </a:cubicBezTo>
                  <a:cubicBezTo>
                    <a:pt x="11351" y="3333"/>
                    <a:pt x="11348" y="3333"/>
                    <a:pt x="11345" y="3333"/>
                  </a:cubicBezTo>
                  <a:cubicBezTo>
                    <a:pt x="11041" y="3346"/>
                    <a:pt x="10737" y="3353"/>
                    <a:pt x="10433" y="3353"/>
                  </a:cubicBezTo>
                  <a:cubicBezTo>
                    <a:pt x="8726" y="3353"/>
                    <a:pt x="7030" y="3146"/>
                    <a:pt x="5376" y="2698"/>
                  </a:cubicBezTo>
                  <a:cubicBezTo>
                    <a:pt x="3732" y="2254"/>
                    <a:pt x="1227" y="1633"/>
                    <a:pt x="313" y="68"/>
                  </a:cubicBezTo>
                  <a:cubicBezTo>
                    <a:pt x="284" y="21"/>
                    <a:pt x="241" y="1"/>
                    <a:pt x="1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9" name="Google Shape;429;p15"/>
          <p:cNvSpPr/>
          <p:nvPr/>
        </p:nvSpPr>
        <p:spPr>
          <a:xfrm>
            <a:off x="289528" y="4782896"/>
            <a:ext cx="1011436" cy="547164"/>
          </a:xfrm>
          <a:custGeom>
            <a:avLst/>
            <a:gdLst/>
            <a:ahLst/>
            <a:cxnLst/>
            <a:rect l="l" t="t" r="r" b="b"/>
            <a:pathLst>
              <a:path w="29687" h="16060" extrusionOk="0">
                <a:moveTo>
                  <a:pt x="14479" y="1"/>
                </a:moveTo>
                <a:cubicBezTo>
                  <a:pt x="14224" y="1"/>
                  <a:pt x="13960" y="14"/>
                  <a:pt x="13698" y="41"/>
                </a:cubicBezTo>
                <a:cubicBezTo>
                  <a:pt x="12090" y="204"/>
                  <a:pt x="10577" y="625"/>
                  <a:pt x="9269" y="1611"/>
                </a:cubicBezTo>
                <a:cubicBezTo>
                  <a:pt x="8306" y="2339"/>
                  <a:pt x="7699" y="3275"/>
                  <a:pt x="7692" y="4531"/>
                </a:cubicBezTo>
                <a:cubicBezTo>
                  <a:pt x="7692" y="4590"/>
                  <a:pt x="7699" y="4653"/>
                  <a:pt x="7692" y="4718"/>
                </a:cubicBezTo>
                <a:cubicBezTo>
                  <a:pt x="7671" y="4844"/>
                  <a:pt x="7617" y="4909"/>
                  <a:pt x="7547" y="4909"/>
                </a:cubicBezTo>
                <a:cubicBezTo>
                  <a:pt x="7502" y="4909"/>
                  <a:pt x="7449" y="4881"/>
                  <a:pt x="7392" y="4824"/>
                </a:cubicBezTo>
                <a:cubicBezTo>
                  <a:pt x="6935" y="4339"/>
                  <a:pt x="6342" y="4240"/>
                  <a:pt x="5735" y="4211"/>
                </a:cubicBezTo>
                <a:cubicBezTo>
                  <a:pt x="5626" y="4206"/>
                  <a:pt x="5517" y="4203"/>
                  <a:pt x="5410" y="4203"/>
                </a:cubicBezTo>
                <a:cubicBezTo>
                  <a:pt x="3997" y="4203"/>
                  <a:pt x="2721" y="4642"/>
                  <a:pt x="1586" y="5532"/>
                </a:cubicBezTo>
                <a:cubicBezTo>
                  <a:pt x="1015" y="5981"/>
                  <a:pt x="607" y="6561"/>
                  <a:pt x="372" y="7246"/>
                </a:cubicBezTo>
                <a:cubicBezTo>
                  <a:pt x="43" y="8202"/>
                  <a:pt x="0" y="9174"/>
                  <a:pt x="436" y="10117"/>
                </a:cubicBezTo>
                <a:cubicBezTo>
                  <a:pt x="859" y="11033"/>
                  <a:pt x="1601" y="11526"/>
                  <a:pt x="2464" y="11526"/>
                </a:cubicBezTo>
                <a:cubicBezTo>
                  <a:pt x="2797" y="11526"/>
                  <a:pt x="3149" y="11453"/>
                  <a:pt x="3507" y="11301"/>
                </a:cubicBezTo>
                <a:cubicBezTo>
                  <a:pt x="3642" y="11245"/>
                  <a:pt x="3771" y="11166"/>
                  <a:pt x="3906" y="11116"/>
                </a:cubicBezTo>
                <a:cubicBezTo>
                  <a:pt x="3964" y="11096"/>
                  <a:pt x="4016" y="11085"/>
                  <a:pt x="4061" y="11085"/>
                </a:cubicBezTo>
                <a:cubicBezTo>
                  <a:pt x="4190" y="11085"/>
                  <a:pt x="4266" y="11171"/>
                  <a:pt x="4271" y="11366"/>
                </a:cubicBezTo>
                <a:cubicBezTo>
                  <a:pt x="4307" y="12329"/>
                  <a:pt x="4813" y="13058"/>
                  <a:pt x="5499" y="13673"/>
                </a:cubicBezTo>
                <a:cubicBezTo>
                  <a:pt x="6335" y="14429"/>
                  <a:pt x="7314" y="14943"/>
                  <a:pt x="8412" y="15180"/>
                </a:cubicBezTo>
                <a:cubicBezTo>
                  <a:pt x="8784" y="15256"/>
                  <a:pt x="9154" y="15298"/>
                  <a:pt x="9522" y="15298"/>
                </a:cubicBezTo>
                <a:cubicBezTo>
                  <a:pt x="10045" y="15298"/>
                  <a:pt x="10562" y="15214"/>
                  <a:pt x="11069" y="15029"/>
                </a:cubicBezTo>
                <a:cubicBezTo>
                  <a:pt x="11447" y="14893"/>
                  <a:pt x="11862" y="14780"/>
                  <a:pt x="11977" y="14266"/>
                </a:cubicBezTo>
                <a:cubicBezTo>
                  <a:pt x="11996" y="14177"/>
                  <a:pt x="12042" y="14142"/>
                  <a:pt x="12096" y="14142"/>
                </a:cubicBezTo>
                <a:cubicBezTo>
                  <a:pt x="12167" y="14142"/>
                  <a:pt x="12252" y="14203"/>
                  <a:pt x="12304" y="14280"/>
                </a:cubicBezTo>
                <a:cubicBezTo>
                  <a:pt x="12877" y="15130"/>
                  <a:pt x="13741" y="15536"/>
                  <a:pt x="14676" y="15793"/>
                </a:cubicBezTo>
                <a:cubicBezTo>
                  <a:pt x="15333" y="15975"/>
                  <a:pt x="15965" y="16060"/>
                  <a:pt x="16577" y="16060"/>
                </a:cubicBezTo>
                <a:cubicBezTo>
                  <a:pt x="18421" y="16060"/>
                  <a:pt x="20073" y="15285"/>
                  <a:pt x="21595" y="14030"/>
                </a:cubicBezTo>
                <a:cubicBezTo>
                  <a:pt x="22274" y="13473"/>
                  <a:pt x="22617" y="12773"/>
                  <a:pt x="22346" y="11867"/>
                </a:cubicBezTo>
                <a:cubicBezTo>
                  <a:pt x="22317" y="11766"/>
                  <a:pt x="22267" y="11666"/>
                  <a:pt x="22367" y="11581"/>
                </a:cubicBezTo>
                <a:cubicBezTo>
                  <a:pt x="22406" y="11547"/>
                  <a:pt x="22443" y="11535"/>
                  <a:pt x="22478" y="11535"/>
                </a:cubicBezTo>
                <a:cubicBezTo>
                  <a:pt x="22556" y="11535"/>
                  <a:pt x="22626" y="11600"/>
                  <a:pt x="22696" y="11644"/>
                </a:cubicBezTo>
                <a:cubicBezTo>
                  <a:pt x="23661" y="12247"/>
                  <a:pt x="24724" y="12499"/>
                  <a:pt x="25839" y="12499"/>
                </a:cubicBezTo>
                <a:cubicBezTo>
                  <a:pt x="25929" y="12499"/>
                  <a:pt x="26018" y="12497"/>
                  <a:pt x="26108" y="12494"/>
                </a:cubicBezTo>
                <a:cubicBezTo>
                  <a:pt x="28101" y="12415"/>
                  <a:pt x="29687" y="10701"/>
                  <a:pt x="29551" y="8789"/>
                </a:cubicBezTo>
                <a:cubicBezTo>
                  <a:pt x="29466" y="7603"/>
                  <a:pt x="28665" y="6838"/>
                  <a:pt x="27522" y="6838"/>
                </a:cubicBezTo>
                <a:cubicBezTo>
                  <a:pt x="27023" y="6838"/>
                  <a:pt x="27023" y="6838"/>
                  <a:pt x="27080" y="6339"/>
                </a:cubicBezTo>
                <a:cubicBezTo>
                  <a:pt x="27251" y="4896"/>
                  <a:pt x="26523" y="3746"/>
                  <a:pt x="25152" y="3275"/>
                </a:cubicBezTo>
                <a:cubicBezTo>
                  <a:pt x="24788" y="3152"/>
                  <a:pt x="24423" y="3098"/>
                  <a:pt x="24058" y="3098"/>
                </a:cubicBezTo>
                <a:cubicBezTo>
                  <a:pt x="23641" y="3098"/>
                  <a:pt x="23224" y="3168"/>
                  <a:pt x="22809" y="3282"/>
                </a:cubicBezTo>
                <a:cubicBezTo>
                  <a:pt x="22380" y="3397"/>
                  <a:pt x="22017" y="3611"/>
                  <a:pt x="21738" y="3990"/>
                </a:cubicBezTo>
                <a:cubicBezTo>
                  <a:pt x="21598" y="4175"/>
                  <a:pt x="21507" y="4268"/>
                  <a:pt x="21419" y="4268"/>
                </a:cubicBezTo>
                <a:cubicBezTo>
                  <a:pt x="21328" y="4268"/>
                  <a:pt x="21241" y="4168"/>
                  <a:pt x="21110" y="3967"/>
                </a:cubicBezTo>
                <a:cubicBezTo>
                  <a:pt x="20702" y="3361"/>
                  <a:pt x="20253" y="2790"/>
                  <a:pt x="19760" y="2247"/>
                </a:cubicBezTo>
                <a:cubicBezTo>
                  <a:pt x="18582" y="954"/>
                  <a:pt x="17119" y="240"/>
                  <a:pt x="15297" y="48"/>
                </a:cubicBezTo>
                <a:cubicBezTo>
                  <a:pt x="15044" y="17"/>
                  <a:pt x="14767" y="1"/>
                  <a:pt x="14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15"/>
          <p:cNvSpPr/>
          <p:nvPr/>
        </p:nvSpPr>
        <p:spPr>
          <a:xfrm>
            <a:off x="4975998" y="4571377"/>
            <a:ext cx="1861686" cy="1050453"/>
          </a:xfrm>
          <a:custGeom>
            <a:avLst/>
            <a:gdLst/>
            <a:ahLst/>
            <a:cxnLst/>
            <a:rect l="l" t="t" r="r" b="b"/>
            <a:pathLst>
              <a:path w="33464" h="18882" extrusionOk="0">
                <a:moveTo>
                  <a:pt x="16041" y="207"/>
                </a:moveTo>
                <a:cubicBezTo>
                  <a:pt x="16835" y="207"/>
                  <a:pt x="17616" y="397"/>
                  <a:pt x="18316" y="771"/>
                </a:cubicBezTo>
                <a:cubicBezTo>
                  <a:pt x="19067" y="1177"/>
                  <a:pt x="19516" y="1872"/>
                  <a:pt x="19881" y="2485"/>
                </a:cubicBezTo>
                <a:cubicBezTo>
                  <a:pt x="20267" y="3148"/>
                  <a:pt x="20524" y="3870"/>
                  <a:pt x="20738" y="4492"/>
                </a:cubicBezTo>
                <a:cubicBezTo>
                  <a:pt x="20838" y="4777"/>
                  <a:pt x="20966" y="4927"/>
                  <a:pt x="21131" y="4948"/>
                </a:cubicBezTo>
                <a:cubicBezTo>
                  <a:pt x="21145" y="4950"/>
                  <a:pt x="21159" y="4951"/>
                  <a:pt x="21173" y="4951"/>
                </a:cubicBezTo>
                <a:cubicBezTo>
                  <a:pt x="21323" y="4951"/>
                  <a:pt x="21474" y="4841"/>
                  <a:pt x="21631" y="4614"/>
                </a:cubicBezTo>
                <a:cubicBezTo>
                  <a:pt x="21730" y="4470"/>
                  <a:pt x="21809" y="4321"/>
                  <a:pt x="21888" y="4177"/>
                </a:cubicBezTo>
                <a:cubicBezTo>
                  <a:pt x="21945" y="4077"/>
                  <a:pt x="22001" y="3978"/>
                  <a:pt x="22060" y="3877"/>
                </a:cubicBezTo>
                <a:cubicBezTo>
                  <a:pt x="22452" y="3250"/>
                  <a:pt x="22916" y="2771"/>
                  <a:pt x="23474" y="2420"/>
                </a:cubicBezTo>
                <a:cubicBezTo>
                  <a:pt x="23904" y="2154"/>
                  <a:pt x="24315" y="2021"/>
                  <a:pt x="24711" y="2021"/>
                </a:cubicBezTo>
                <a:cubicBezTo>
                  <a:pt x="25229" y="2021"/>
                  <a:pt x="25720" y="2249"/>
                  <a:pt x="26193" y="2706"/>
                </a:cubicBezTo>
                <a:cubicBezTo>
                  <a:pt x="26593" y="3092"/>
                  <a:pt x="26886" y="3549"/>
                  <a:pt x="27064" y="4070"/>
                </a:cubicBezTo>
                <a:cubicBezTo>
                  <a:pt x="27400" y="5034"/>
                  <a:pt x="27743" y="6035"/>
                  <a:pt x="27736" y="7099"/>
                </a:cubicBezTo>
                <a:cubicBezTo>
                  <a:pt x="27736" y="7370"/>
                  <a:pt x="27792" y="7541"/>
                  <a:pt x="27921" y="7627"/>
                </a:cubicBezTo>
                <a:cubicBezTo>
                  <a:pt x="27982" y="7667"/>
                  <a:pt x="28052" y="7687"/>
                  <a:pt x="28133" y="7687"/>
                </a:cubicBezTo>
                <a:cubicBezTo>
                  <a:pt x="28224" y="7687"/>
                  <a:pt x="28329" y="7662"/>
                  <a:pt x="28451" y="7613"/>
                </a:cubicBezTo>
                <a:cubicBezTo>
                  <a:pt x="28879" y="7431"/>
                  <a:pt x="29290" y="7355"/>
                  <a:pt x="29679" y="7355"/>
                </a:cubicBezTo>
                <a:cubicBezTo>
                  <a:pt x="30685" y="7355"/>
                  <a:pt x="31552" y="7861"/>
                  <a:pt x="32242" y="8355"/>
                </a:cubicBezTo>
                <a:cubicBezTo>
                  <a:pt x="32934" y="8847"/>
                  <a:pt x="33249" y="9562"/>
                  <a:pt x="33121" y="10362"/>
                </a:cubicBezTo>
                <a:cubicBezTo>
                  <a:pt x="32999" y="11091"/>
                  <a:pt x="32521" y="11562"/>
                  <a:pt x="31563" y="11889"/>
                </a:cubicBezTo>
                <a:cubicBezTo>
                  <a:pt x="31135" y="12038"/>
                  <a:pt x="30699" y="12084"/>
                  <a:pt x="30194" y="12084"/>
                </a:cubicBezTo>
                <a:cubicBezTo>
                  <a:pt x="30017" y="12084"/>
                  <a:pt x="29832" y="12078"/>
                  <a:pt x="29635" y="12069"/>
                </a:cubicBezTo>
                <a:cubicBezTo>
                  <a:pt x="28164" y="11898"/>
                  <a:pt x="26807" y="11411"/>
                  <a:pt x="25715" y="10662"/>
                </a:cubicBezTo>
                <a:cubicBezTo>
                  <a:pt x="25686" y="10647"/>
                  <a:pt x="25666" y="10626"/>
                  <a:pt x="25636" y="10604"/>
                </a:cubicBezTo>
                <a:cubicBezTo>
                  <a:pt x="25554" y="10539"/>
                  <a:pt x="25437" y="10450"/>
                  <a:pt x="25307" y="10450"/>
                </a:cubicBezTo>
                <a:cubicBezTo>
                  <a:pt x="25223" y="10450"/>
                  <a:pt x="25133" y="10487"/>
                  <a:pt x="25043" y="10590"/>
                </a:cubicBezTo>
                <a:cubicBezTo>
                  <a:pt x="24901" y="10761"/>
                  <a:pt x="25001" y="10940"/>
                  <a:pt x="25066" y="11068"/>
                </a:cubicBezTo>
                <a:cubicBezTo>
                  <a:pt x="25086" y="11104"/>
                  <a:pt x="25109" y="11140"/>
                  <a:pt x="25115" y="11176"/>
                </a:cubicBezTo>
                <a:cubicBezTo>
                  <a:pt x="25729" y="12669"/>
                  <a:pt x="25880" y="14169"/>
                  <a:pt x="25564" y="15646"/>
                </a:cubicBezTo>
                <a:cubicBezTo>
                  <a:pt x="25316" y="16817"/>
                  <a:pt x="24622" y="17660"/>
                  <a:pt x="23523" y="18153"/>
                </a:cubicBezTo>
                <a:cubicBezTo>
                  <a:pt x="22746" y="18500"/>
                  <a:pt x="21963" y="18674"/>
                  <a:pt x="21166" y="18674"/>
                </a:cubicBezTo>
                <a:cubicBezTo>
                  <a:pt x="20112" y="18674"/>
                  <a:pt x="19033" y="18369"/>
                  <a:pt x="17910" y="17759"/>
                </a:cubicBezTo>
                <a:cubicBezTo>
                  <a:pt x="17024" y="17281"/>
                  <a:pt x="16210" y="16568"/>
                  <a:pt x="15353" y="15524"/>
                </a:cubicBezTo>
                <a:cubicBezTo>
                  <a:pt x="15274" y="15418"/>
                  <a:pt x="15189" y="15317"/>
                  <a:pt x="15110" y="15211"/>
                </a:cubicBezTo>
                <a:cubicBezTo>
                  <a:pt x="15004" y="15068"/>
                  <a:pt x="14889" y="14918"/>
                  <a:pt x="14767" y="14782"/>
                </a:cubicBezTo>
                <a:cubicBezTo>
                  <a:pt x="14446" y="14410"/>
                  <a:pt x="14196" y="14225"/>
                  <a:pt x="13919" y="14225"/>
                </a:cubicBezTo>
                <a:cubicBezTo>
                  <a:pt x="13689" y="14225"/>
                  <a:pt x="13447" y="14347"/>
                  <a:pt x="13132" y="14582"/>
                </a:cubicBezTo>
                <a:cubicBezTo>
                  <a:pt x="13003" y="14683"/>
                  <a:pt x="12875" y="14789"/>
                  <a:pt x="12753" y="14889"/>
                </a:cubicBezTo>
                <a:cubicBezTo>
                  <a:pt x="12618" y="15010"/>
                  <a:pt x="12469" y="15132"/>
                  <a:pt x="12318" y="15240"/>
                </a:cubicBezTo>
                <a:cubicBezTo>
                  <a:pt x="11165" y="16068"/>
                  <a:pt x="9966" y="16482"/>
                  <a:pt x="8739" y="16482"/>
                </a:cubicBezTo>
                <a:cubicBezTo>
                  <a:pt x="8158" y="16482"/>
                  <a:pt x="7570" y="16389"/>
                  <a:pt x="6977" y="16203"/>
                </a:cubicBezTo>
                <a:cubicBezTo>
                  <a:pt x="5683" y="15788"/>
                  <a:pt x="4621" y="14839"/>
                  <a:pt x="4055" y="13589"/>
                </a:cubicBezTo>
                <a:cubicBezTo>
                  <a:pt x="3478" y="12304"/>
                  <a:pt x="3478" y="10818"/>
                  <a:pt x="4055" y="9526"/>
                </a:cubicBezTo>
                <a:cubicBezTo>
                  <a:pt x="4249" y="9104"/>
                  <a:pt x="4341" y="8890"/>
                  <a:pt x="4249" y="8741"/>
                </a:cubicBezTo>
                <a:cubicBezTo>
                  <a:pt x="4156" y="8583"/>
                  <a:pt x="3920" y="8569"/>
                  <a:pt x="3491" y="8540"/>
                </a:cubicBezTo>
                <a:cubicBezTo>
                  <a:pt x="2413" y="8461"/>
                  <a:pt x="1599" y="8084"/>
                  <a:pt x="993" y="7370"/>
                </a:cubicBezTo>
                <a:cubicBezTo>
                  <a:pt x="278" y="6520"/>
                  <a:pt x="221" y="5505"/>
                  <a:pt x="842" y="4578"/>
                </a:cubicBezTo>
                <a:cubicBezTo>
                  <a:pt x="1013" y="4321"/>
                  <a:pt x="1243" y="4057"/>
                  <a:pt x="1514" y="3807"/>
                </a:cubicBezTo>
                <a:cubicBezTo>
                  <a:pt x="2708" y="2720"/>
                  <a:pt x="4312" y="2171"/>
                  <a:pt x="5914" y="2171"/>
                </a:cubicBezTo>
                <a:cubicBezTo>
                  <a:pt x="7398" y="2171"/>
                  <a:pt x="8880" y="2641"/>
                  <a:pt x="10033" y="3592"/>
                </a:cubicBezTo>
                <a:cubicBezTo>
                  <a:pt x="10083" y="3635"/>
                  <a:pt x="10133" y="3678"/>
                  <a:pt x="10175" y="3728"/>
                </a:cubicBezTo>
                <a:cubicBezTo>
                  <a:pt x="10261" y="3800"/>
                  <a:pt x="10340" y="3877"/>
                  <a:pt x="10433" y="3942"/>
                </a:cubicBezTo>
                <a:cubicBezTo>
                  <a:pt x="10539" y="4009"/>
                  <a:pt x="10673" y="4081"/>
                  <a:pt x="10805" y="4081"/>
                </a:cubicBezTo>
                <a:cubicBezTo>
                  <a:pt x="10840" y="4081"/>
                  <a:pt x="10876" y="4076"/>
                  <a:pt x="10911" y="4064"/>
                </a:cubicBezTo>
                <a:cubicBezTo>
                  <a:pt x="11039" y="4021"/>
                  <a:pt x="11134" y="3899"/>
                  <a:pt x="11197" y="3678"/>
                </a:cubicBezTo>
                <a:cubicBezTo>
                  <a:pt x="11648" y="2285"/>
                  <a:pt x="12703" y="1157"/>
                  <a:pt x="14117" y="586"/>
                </a:cubicBezTo>
                <a:cubicBezTo>
                  <a:pt x="14742" y="333"/>
                  <a:pt x="15396" y="207"/>
                  <a:pt x="16041" y="207"/>
                </a:cubicBezTo>
                <a:close/>
                <a:moveTo>
                  <a:pt x="16046" y="1"/>
                </a:moveTo>
                <a:cubicBezTo>
                  <a:pt x="15372" y="1"/>
                  <a:pt x="14690" y="133"/>
                  <a:pt x="14039" y="399"/>
                </a:cubicBezTo>
                <a:cubicBezTo>
                  <a:pt x="12575" y="992"/>
                  <a:pt x="11468" y="2163"/>
                  <a:pt x="11005" y="3620"/>
                </a:cubicBezTo>
                <a:cubicBezTo>
                  <a:pt x="10954" y="3764"/>
                  <a:pt x="10897" y="3849"/>
                  <a:pt x="10840" y="3870"/>
                </a:cubicBezTo>
                <a:cubicBezTo>
                  <a:pt x="10828" y="3875"/>
                  <a:pt x="10814" y="3877"/>
                  <a:pt x="10799" y="3877"/>
                </a:cubicBezTo>
                <a:cubicBezTo>
                  <a:pt x="10741" y="3877"/>
                  <a:pt x="10660" y="3844"/>
                  <a:pt x="10547" y="3771"/>
                </a:cubicBezTo>
                <a:cubicBezTo>
                  <a:pt x="10469" y="3721"/>
                  <a:pt x="10397" y="3649"/>
                  <a:pt x="10319" y="3577"/>
                </a:cubicBezTo>
                <a:cubicBezTo>
                  <a:pt x="10268" y="3527"/>
                  <a:pt x="10218" y="3477"/>
                  <a:pt x="10162" y="3435"/>
                </a:cubicBezTo>
                <a:cubicBezTo>
                  <a:pt x="8970" y="2452"/>
                  <a:pt x="7440" y="1966"/>
                  <a:pt x="5910" y="1966"/>
                </a:cubicBezTo>
                <a:cubicBezTo>
                  <a:pt x="4257" y="1966"/>
                  <a:pt x="2605" y="2533"/>
                  <a:pt x="1378" y="3656"/>
                </a:cubicBezTo>
                <a:cubicBezTo>
                  <a:pt x="1085" y="3920"/>
                  <a:pt x="850" y="4192"/>
                  <a:pt x="670" y="4463"/>
                </a:cubicBezTo>
                <a:cubicBezTo>
                  <a:pt x="0" y="5471"/>
                  <a:pt x="57" y="6585"/>
                  <a:pt x="835" y="7498"/>
                </a:cubicBezTo>
                <a:cubicBezTo>
                  <a:pt x="1478" y="8256"/>
                  <a:pt x="2341" y="8662"/>
                  <a:pt x="3478" y="8741"/>
                </a:cubicBezTo>
                <a:cubicBezTo>
                  <a:pt x="3748" y="8761"/>
                  <a:pt x="4035" y="8784"/>
                  <a:pt x="4071" y="8847"/>
                </a:cubicBezTo>
                <a:cubicBezTo>
                  <a:pt x="4113" y="8905"/>
                  <a:pt x="3992" y="9169"/>
                  <a:pt x="3870" y="9447"/>
                </a:cubicBezTo>
                <a:cubicBezTo>
                  <a:pt x="3270" y="10791"/>
                  <a:pt x="3270" y="12333"/>
                  <a:pt x="3870" y="13675"/>
                </a:cubicBezTo>
                <a:cubicBezTo>
                  <a:pt x="4456" y="14974"/>
                  <a:pt x="5570" y="15968"/>
                  <a:pt x="6919" y="16397"/>
                </a:cubicBezTo>
                <a:cubicBezTo>
                  <a:pt x="7535" y="16593"/>
                  <a:pt x="8146" y="16690"/>
                  <a:pt x="8750" y="16690"/>
                </a:cubicBezTo>
                <a:cubicBezTo>
                  <a:pt x="10016" y="16690"/>
                  <a:pt x="11250" y="16262"/>
                  <a:pt x="12440" y="15411"/>
                </a:cubicBezTo>
                <a:cubicBezTo>
                  <a:pt x="12597" y="15296"/>
                  <a:pt x="12746" y="15175"/>
                  <a:pt x="12890" y="15046"/>
                </a:cubicBezTo>
                <a:cubicBezTo>
                  <a:pt x="13010" y="14947"/>
                  <a:pt x="13132" y="14846"/>
                  <a:pt x="13254" y="14746"/>
                </a:cubicBezTo>
                <a:cubicBezTo>
                  <a:pt x="13531" y="14539"/>
                  <a:pt x="13730" y="14432"/>
                  <a:pt x="13913" y="14432"/>
                </a:cubicBezTo>
                <a:cubicBezTo>
                  <a:pt x="14133" y="14432"/>
                  <a:pt x="14329" y="14589"/>
                  <a:pt x="14611" y="14918"/>
                </a:cubicBezTo>
                <a:cubicBezTo>
                  <a:pt x="14733" y="15053"/>
                  <a:pt x="14839" y="15197"/>
                  <a:pt x="14947" y="15332"/>
                </a:cubicBezTo>
                <a:cubicBezTo>
                  <a:pt x="15033" y="15439"/>
                  <a:pt x="15110" y="15547"/>
                  <a:pt x="15195" y="15653"/>
                </a:cubicBezTo>
                <a:cubicBezTo>
                  <a:pt x="16068" y="16717"/>
                  <a:pt x="16896" y="17446"/>
                  <a:pt x="17809" y="17939"/>
                </a:cubicBezTo>
                <a:cubicBezTo>
                  <a:pt x="18966" y="18567"/>
                  <a:pt x="20080" y="18882"/>
                  <a:pt x="21167" y="18882"/>
                </a:cubicBezTo>
                <a:cubicBezTo>
                  <a:pt x="21994" y="18882"/>
                  <a:pt x="22802" y="18702"/>
                  <a:pt x="23602" y="18339"/>
                </a:cubicBezTo>
                <a:cubicBezTo>
                  <a:pt x="24773" y="17818"/>
                  <a:pt x="25501" y="16925"/>
                  <a:pt x="25765" y="15689"/>
                </a:cubicBezTo>
                <a:cubicBezTo>
                  <a:pt x="26094" y="14169"/>
                  <a:pt x="25936" y="12626"/>
                  <a:pt x="25307" y="11097"/>
                </a:cubicBezTo>
                <a:cubicBezTo>
                  <a:pt x="25294" y="11055"/>
                  <a:pt x="25273" y="11012"/>
                  <a:pt x="25251" y="10976"/>
                </a:cubicBezTo>
                <a:cubicBezTo>
                  <a:pt x="25172" y="10833"/>
                  <a:pt x="25158" y="10784"/>
                  <a:pt x="25201" y="10725"/>
                </a:cubicBezTo>
                <a:cubicBezTo>
                  <a:pt x="25241" y="10679"/>
                  <a:pt x="25273" y="10657"/>
                  <a:pt x="25310" y="10657"/>
                </a:cubicBezTo>
                <a:cubicBezTo>
                  <a:pt x="25358" y="10657"/>
                  <a:pt x="25415" y="10695"/>
                  <a:pt x="25508" y="10768"/>
                </a:cubicBezTo>
                <a:cubicBezTo>
                  <a:pt x="25537" y="10791"/>
                  <a:pt x="25564" y="10811"/>
                  <a:pt x="25594" y="10833"/>
                </a:cubicBezTo>
                <a:cubicBezTo>
                  <a:pt x="26721" y="11605"/>
                  <a:pt x="28108" y="12097"/>
                  <a:pt x="29614" y="12268"/>
                </a:cubicBezTo>
                <a:cubicBezTo>
                  <a:pt x="29830" y="12280"/>
                  <a:pt x="30035" y="12288"/>
                  <a:pt x="30233" y="12288"/>
                </a:cubicBezTo>
                <a:cubicBezTo>
                  <a:pt x="30742" y="12288"/>
                  <a:pt x="31198" y="12237"/>
                  <a:pt x="31635" y="12083"/>
                </a:cubicBezTo>
                <a:cubicBezTo>
                  <a:pt x="32278" y="11862"/>
                  <a:pt x="33148" y="11447"/>
                  <a:pt x="33320" y="10398"/>
                </a:cubicBezTo>
                <a:cubicBezTo>
                  <a:pt x="33464" y="9512"/>
                  <a:pt x="33121" y="8727"/>
                  <a:pt x="32363" y="8184"/>
                </a:cubicBezTo>
                <a:cubicBezTo>
                  <a:pt x="31645" y="7670"/>
                  <a:pt x="30739" y="7146"/>
                  <a:pt x="29681" y="7146"/>
                </a:cubicBezTo>
                <a:cubicBezTo>
                  <a:pt x="29267" y="7146"/>
                  <a:pt x="28830" y="7226"/>
                  <a:pt x="28372" y="7419"/>
                </a:cubicBezTo>
                <a:cubicBezTo>
                  <a:pt x="28300" y="7452"/>
                  <a:pt x="28211" y="7482"/>
                  <a:pt x="28135" y="7482"/>
                </a:cubicBezTo>
                <a:cubicBezTo>
                  <a:pt x="28097" y="7482"/>
                  <a:pt x="28062" y="7474"/>
                  <a:pt x="28036" y="7455"/>
                </a:cubicBezTo>
                <a:cubicBezTo>
                  <a:pt x="27972" y="7413"/>
                  <a:pt x="27936" y="7291"/>
                  <a:pt x="27943" y="7106"/>
                </a:cubicBezTo>
                <a:cubicBezTo>
                  <a:pt x="27950" y="6005"/>
                  <a:pt x="27601" y="4984"/>
                  <a:pt x="27265" y="3998"/>
                </a:cubicBezTo>
                <a:cubicBezTo>
                  <a:pt x="27073" y="3448"/>
                  <a:pt x="26757" y="2963"/>
                  <a:pt x="26336" y="2557"/>
                </a:cubicBezTo>
                <a:cubicBezTo>
                  <a:pt x="25825" y="2066"/>
                  <a:pt x="25282" y="1819"/>
                  <a:pt x="24712" y="1819"/>
                </a:cubicBezTo>
                <a:cubicBezTo>
                  <a:pt x="24278" y="1819"/>
                  <a:pt x="23829" y="1962"/>
                  <a:pt x="23366" y="2249"/>
                </a:cubicBezTo>
                <a:cubicBezTo>
                  <a:pt x="22779" y="2614"/>
                  <a:pt x="22294" y="3106"/>
                  <a:pt x="21888" y="3771"/>
                </a:cubicBezTo>
                <a:cubicBezTo>
                  <a:pt x="21823" y="3870"/>
                  <a:pt x="21766" y="3978"/>
                  <a:pt x="21708" y="4077"/>
                </a:cubicBezTo>
                <a:cubicBezTo>
                  <a:pt x="21631" y="4220"/>
                  <a:pt x="21552" y="4364"/>
                  <a:pt x="21467" y="4492"/>
                </a:cubicBezTo>
                <a:cubicBezTo>
                  <a:pt x="21353" y="4652"/>
                  <a:pt x="21251" y="4744"/>
                  <a:pt x="21175" y="4744"/>
                </a:cubicBezTo>
                <a:cubicBezTo>
                  <a:pt x="21170" y="4744"/>
                  <a:pt x="21165" y="4743"/>
                  <a:pt x="21160" y="4742"/>
                </a:cubicBezTo>
                <a:cubicBezTo>
                  <a:pt x="21081" y="4734"/>
                  <a:pt x="21002" y="4621"/>
                  <a:pt x="20937" y="4427"/>
                </a:cubicBezTo>
                <a:cubicBezTo>
                  <a:pt x="20716" y="3791"/>
                  <a:pt x="20452" y="3056"/>
                  <a:pt x="20059" y="2386"/>
                </a:cubicBezTo>
                <a:cubicBezTo>
                  <a:pt x="19681" y="1743"/>
                  <a:pt x="19216" y="1021"/>
                  <a:pt x="18418" y="593"/>
                </a:cubicBezTo>
                <a:cubicBezTo>
                  <a:pt x="17686" y="199"/>
                  <a:pt x="16872" y="1"/>
                  <a:pt x="16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15"/>
          <p:cNvSpPr/>
          <p:nvPr/>
        </p:nvSpPr>
        <p:spPr>
          <a:xfrm>
            <a:off x="8153674" y="4571384"/>
            <a:ext cx="1218453" cy="683985"/>
          </a:xfrm>
          <a:custGeom>
            <a:avLst/>
            <a:gdLst/>
            <a:ahLst/>
            <a:cxnLst/>
            <a:rect l="l" t="t" r="r" b="b"/>
            <a:pathLst>
              <a:path w="33257" h="18669" extrusionOk="0">
                <a:moveTo>
                  <a:pt x="17319" y="1"/>
                </a:moveTo>
                <a:cubicBezTo>
                  <a:pt x="16529" y="1"/>
                  <a:pt x="15732" y="185"/>
                  <a:pt x="14997" y="581"/>
                </a:cubicBezTo>
                <a:cubicBezTo>
                  <a:pt x="14255" y="973"/>
                  <a:pt x="13804" y="1631"/>
                  <a:pt x="13398" y="2330"/>
                </a:cubicBezTo>
                <a:cubicBezTo>
                  <a:pt x="13019" y="2966"/>
                  <a:pt x="12762" y="3659"/>
                  <a:pt x="12527" y="4351"/>
                </a:cubicBezTo>
                <a:cubicBezTo>
                  <a:pt x="12436" y="4614"/>
                  <a:pt x="12322" y="4743"/>
                  <a:pt x="12191" y="4743"/>
                </a:cubicBezTo>
                <a:cubicBezTo>
                  <a:pt x="12076" y="4743"/>
                  <a:pt x="11949" y="4645"/>
                  <a:pt x="11812" y="4452"/>
                </a:cubicBezTo>
                <a:cubicBezTo>
                  <a:pt x="11655" y="4216"/>
                  <a:pt x="11542" y="3959"/>
                  <a:pt x="11391" y="3724"/>
                </a:cubicBezTo>
                <a:cubicBezTo>
                  <a:pt x="11019" y="3115"/>
                  <a:pt x="10548" y="2601"/>
                  <a:pt x="9941" y="2231"/>
                </a:cubicBezTo>
                <a:cubicBezTo>
                  <a:pt x="9497" y="1954"/>
                  <a:pt x="9068" y="1816"/>
                  <a:pt x="8654" y="1816"/>
                </a:cubicBezTo>
                <a:cubicBezTo>
                  <a:pt x="8109" y="1816"/>
                  <a:pt x="7590" y="2055"/>
                  <a:pt x="7099" y="2531"/>
                </a:cubicBezTo>
                <a:cubicBezTo>
                  <a:pt x="6684" y="2923"/>
                  <a:pt x="6384" y="3395"/>
                  <a:pt x="6199" y="3929"/>
                </a:cubicBezTo>
                <a:cubicBezTo>
                  <a:pt x="5857" y="4924"/>
                  <a:pt x="5514" y="5923"/>
                  <a:pt x="5528" y="6994"/>
                </a:cubicBezTo>
                <a:cubicBezTo>
                  <a:pt x="5528" y="7318"/>
                  <a:pt x="5434" y="7480"/>
                  <a:pt x="5232" y="7480"/>
                </a:cubicBezTo>
                <a:cubicBezTo>
                  <a:pt x="5154" y="7480"/>
                  <a:pt x="5061" y="7456"/>
                  <a:pt x="4950" y="7409"/>
                </a:cubicBezTo>
                <a:cubicBezTo>
                  <a:pt x="4510" y="7224"/>
                  <a:pt x="4089" y="7143"/>
                  <a:pt x="3683" y="7143"/>
                </a:cubicBezTo>
                <a:cubicBezTo>
                  <a:pt x="2738" y="7143"/>
                  <a:pt x="1876" y="7581"/>
                  <a:pt x="1058" y="8164"/>
                </a:cubicBezTo>
                <a:cubicBezTo>
                  <a:pt x="372" y="8658"/>
                  <a:pt x="0" y="9393"/>
                  <a:pt x="144" y="10271"/>
                </a:cubicBezTo>
                <a:cubicBezTo>
                  <a:pt x="293" y="11179"/>
                  <a:pt x="972" y="11608"/>
                  <a:pt x="1764" y="11885"/>
                </a:cubicBezTo>
                <a:cubicBezTo>
                  <a:pt x="2188" y="12029"/>
                  <a:pt x="2619" y="12081"/>
                  <a:pt x="3148" y="12081"/>
                </a:cubicBezTo>
                <a:cubicBezTo>
                  <a:pt x="3333" y="12081"/>
                  <a:pt x="3530" y="12075"/>
                  <a:pt x="3743" y="12064"/>
                </a:cubicBezTo>
                <a:cubicBezTo>
                  <a:pt x="5020" y="11921"/>
                  <a:pt x="6443" y="11507"/>
                  <a:pt x="7713" y="10643"/>
                </a:cubicBezTo>
                <a:cubicBezTo>
                  <a:pt x="7822" y="10566"/>
                  <a:pt x="7935" y="10449"/>
                  <a:pt x="8055" y="10449"/>
                </a:cubicBezTo>
                <a:cubicBezTo>
                  <a:pt x="8116" y="10449"/>
                  <a:pt x="8178" y="10479"/>
                  <a:pt x="8242" y="10557"/>
                </a:cubicBezTo>
                <a:cubicBezTo>
                  <a:pt x="8371" y="10708"/>
                  <a:pt x="8213" y="10871"/>
                  <a:pt x="8148" y="11028"/>
                </a:cubicBezTo>
                <a:cubicBezTo>
                  <a:pt x="7548" y="12492"/>
                  <a:pt x="7363" y="13999"/>
                  <a:pt x="7699" y="15563"/>
                </a:cubicBezTo>
                <a:cubicBezTo>
                  <a:pt x="7963" y="16784"/>
                  <a:pt x="8685" y="17641"/>
                  <a:pt x="9799" y="18141"/>
                </a:cubicBezTo>
                <a:cubicBezTo>
                  <a:pt x="10610" y="18503"/>
                  <a:pt x="11408" y="18668"/>
                  <a:pt x="12196" y="18668"/>
                </a:cubicBezTo>
                <a:cubicBezTo>
                  <a:pt x="13322" y="18668"/>
                  <a:pt x="14424" y="18330"/>
                  <a:pt x="15504" y="17742"/>
                </a:cubicBezTo>
                <a:cubicBezTo>
                  <a:pt x="16532" y="17192"/>
                  <a:pt x="17353" y="16384"/>
                  <a:pt x="18089" y="15485"/>
                </a:cubicBezTo>
                <a:cubicBezTo>
                  <a:pt x="18289" y="15241"/>
                  <a:pt x="18467" y="14984"/>
                  <a:pt x="18675" y="14742"/>
                </a:cubicBezTo>
                <a:cubicBezTo>
                  <a:pt x="18976" y="14394"/>
                  <a:pt x="19198" y="14226"/>
                  <a:pt x="19445" y="14226"/>
                </a:cubicBezTo>
                <a:cubicBezTo>
                  <a:pt x="19649" y="14226"/>
                  <a:pt x="19871" y="14341"/>
                  <a:pt x="20168" y="14564"/>
                </a:cubicBezTo>
                <a:cubicBezTo>
                  <a:pt x="20445" y="14770"/>
                  <a:pt x="20695" y="15020"/>
                  <a:pt x="20982" y="15221"/>
                </a:cubicBezTo>
                <a:cubicBezTo>
                  <a:pt x="22119" y="16034"/>
                  <a:pt x="23332" y="16481"/>
                  <a:pt x="24614" y="16481"/>
                </a:cubicBezTo>
                <a:cubicBezTo>
                  <a:pt x="25201" y="16481"/>
                  <a:pt x="25802" y="16387"/>
                  <a:pt x="26416" y="16192"/>
                </a:cubicBezTo>
                <a:cubicBezTo>
                  <a:pt x="29237" y="15306"/>
                  <a:pt x="30615" y="12106"/>
                  <a:pt x="29400" y="9380"/>
                </a:cubicBezTo>
                <a:cubicBezTo>
                  <a:pt x="29051" y="8608"/>
                  <a:pt x="29057" y="8593"/>
                  <a:pt x="29880" y="8536"/>
                </a:cubicBezTo>
                <a:cubicBezTo>
                  <a:pt x="30893" y="8464"/>
                  <a:pt x="31779" y="8122"/>
                  <a:pt x="32451" y="7330"/>
                </a:cubicBezTo>
                <a:cubicBezTo>
                  <a:pt x="33200" y="6444"/>
                  <a:pt x="33256" y="5379"/>
                  <a:pt x="32607" y="4416"/>
                </a:cubicBezTo>
                <a:cubicBezTo>
                  <a:pt x="32415" y="4123"/>
                  <a:pt x="32172" y="3859"/>
                  <a:pt x="31921" y="3630"/>
                </a:cubicBezTo>
                <a:cubicBezTo>
                  <a:pt x="30716" y="2532"/>
                  <a:pt x="29080" y="1977"/>
                  <a:pt x="27448" y="1977"/>
                </a:cubicBezTo>
                <a:cubicBezTo>
                  <a:pt x="25938" y="1977"/>
                  <a:pt x="24430" y="2452"/>
                  <a:pt x="23266" y="3408"/>
                </a:cubicBezTo>
                <a:cubicBezTo>
                  <a:pt x="23131" y="3516"/>
                  <a:pt x="23016" y="3659"/>
                  <a:pt x="22874" y="3751"/>
                </a:cubicBezTo>
                <a:cubicBezTo>
                  <a:pt x="22757" y="3826"/>
                  <a:pt x="22653" y="3875"/>
                  <a:pt x="22563" y="3875"/>
                </a:cubicBezTo>
                <a:cubicBezTo>
                  <a:pt x="22439" y="3875"/>
                  <a:pt x="22338" y="3784"/>
                  <a:pt x="22260" y="3544"/>
                </a:cubicBezTo>
                <a:cubicBezTo>
                  <a:pt x="21566" y="1362"/>
                  <a:pt x="19467" y="1"/>
                  <a:pt x="17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2931526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and three columns">
  <p:cSld name="CUSTOM_4">
    <p:spTree>
      <p:nvGrpSpPr>
        <p:cNvPr id="1" name="Shape 603"/>
        <p:cNvGrpSpPr/>
        <p:nvPr/>
      </p:nvGrpSpPr>
      <p:grpSpPr>
        <a:xfrm>
          <a:off x="0" y="0"/>
          <a:ext cx="0" cy="0"/>
          <a:chOff x="0" y="0"/>
          <a:chExt cx="0" cy="0"/>
        </a:xfrm>
      </p:grpSpPr>
      <p:sp>
        <p:nvSpPr>
          <p:cNvPr id="604" name="Google Shape;604;p18"/>
          <p:cNvSpPr txBox="1">
            <a:spLocks noGrp="1"/>
          </p:cNvSpPr>
          <p:nvPr>
            <p:ph type="title"/>
          </p:nvPr>
        </p:nvSpPr>
        <p:spPr>
          <a:xfrm>
            <a:off x="713275" y="4450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605" name="Google Shape;605;p18"/>
          <p:cNvSpPr txBox="1">
            <a:spLocks noGrp="1"/>
          </p:cNvSpPr>
          <p:nvPr>
            <p:ph type="subTitle" idx="1"/>
          </p:nvPr>
        </p:nvSpPr>
        <p:spPr>
          <a:xfrm>
            <a:off x="713400" y="3519984"/>
            <a:ext cx="2480700" cy="923400"/>
          </a:xfrm>
          <a:prstGeom prst="rect">
            <a:avLst/>
          </a:prstGeom>
        </p:spPr>
        <p:txBody>
          <a:bodyPr spcFirstLastPara="1" wrap="square" lIns="91425" tIns="91425" rIns="91425" bIns="91425" anchor="t" anchorCtr="0">
            <a:noAutofit/>
          </a:bodyPr>
          <a:lstStyle>
            <a:lvl1pPr lvl="0" algn="ctr" rtl="0">
              <a:lnSpc>
                <a:spcPct val="100000"/>
              </a:lnSpc>
              <a:spcBef>
                <a:spcPts val="1000"/>
              </a:spcBef>
              <a:spcAft>
                <a:spcPts val="0"/>
              </a:spcAft>
              <a:buNone/>
              <a:defRPr sz="1600"/>
            </a:lvl1pPr>
            <a:lvl2pPr lvl="1" algn="ctr" rtl="0">
              <a:lnSpc>
                <a:spcPct val="100000"/>
              </a:lnSpc>
              <a:spcBef>
                <a:spcPts val="1000"/>
              </a:spcBef>
              <a:spcAft>
                <a:spcPts val="0"/>
              </a:spcAft>
              <a:buNone/>
              <a:defRPr sz="1600" b="1"/>
            </a:lvl2pPr>
            <a:lvl3pPr lvl="2" algn="ctr" rtl="0">
              <a:lnSpc>
                <a:spcPct val="100000"/>
              </a:lnSpc>
              <a:spcBef>
                <a:spcPts val="1000"/>
              </a:spcBef>
              <a:spcAft>
                <a:spcPts val="0"/>
              </a:spcAft>
              <a:buNone/>
              <a:defRPr sz="1600" b="1"/>
            </a:lvl3pPr>
            <a:lvl4pPr lvl="3" algn="ctr" rtl="0">
              <a:lnSpc>
                <a:spcPct val="100000"/>
              </a:lnSpc>
              <a:spcBef>
                <a:spcPts val="1000"/>
              </a:spcBef>
              <a:spcAft>
                <a:spcPts val="0"/>
              </a:spcAft>
              <a:buNone/>
              <a:defRPr sz="1600" b="1"/>
            </a:lvl4pPr>
            <a:lvl5pPr lvl="4" algn="ctr" rtl="0">
              <a:lnSpc>
                <a:spcPct val="100000"/>
              </a:lnSpc>
              <a:spcBef>
                <a:spcPts val="1000"/>
              </a:spcBef>
              <a:spcAft>
                <a:spcPts val="0"/>
              </a:spcAft>
              <a:buNone/>
              <a:defRPr sz="1600" b="1"/>
            </a:lvl5pPr>
            <a:lvl6pPr lvl="5" algn="ctr" rtl="0">
              <a:lnSpc>
                <a:spcPct val="100000"/>
              </a:lnSpc>
              <a:spcBef>
                <a:spcPts val="1000"/>
              </a:spcBef>
              <a:spcAft>
                <a:spcPts val="0"/>
              </a:spcAft>
              <a:buNone/>
              <a:defRPr sz="1600" b="1"/>
            </a:lvl6pPr>
            <a:lvl7pPr lvl="6" algn="ctr" rtl="0">
              <a:lnSpc>
                <a:spcPct val="100000"/>
              </a:lnSpc>
              <a:spcBef>
                <a:spcPts val="1000"/>
              </a:spcBef>
              <a:spcAft>
                <a:spcPts val="0"/>
              </a:spcAft>
              <a:buNone/>
              <a:defRPr sz="1600" b="1"/>
            </a:lvl7pPr>
            <a:lvl8pPr lvl="7" algn="ctr" rtl="0">
              <a:lnSpc>
                <a:spcPct val="100000"/>
              </a:lnSpc>
              <a:spcBef>
                <a:spcPts val="1000"/>
              </a:spcBef>
              <a:spcAft>
                <a:spcPts val="0"/>
              </a:spcAft>
              <a:buNone/>
              <a:defRPr sz="1600" b="1"/>
            </a:lvl8pPr>
            <a:lvl9pPr lvl="8" algn="ctr" rtl="0">
              <a:lnSpc>
                <a:spcPct val="100000"/>
              </a:lnSpc>
              <a:spcBef>
                <a:spcPts val="1000"/>
              </a:spcBef>
              <a:spcAft>
                <a:spcPts val="0"/>
              </a:spcAft>
              <a:buNone/>
              <a:defRPr sz="1600" b="1"/>
            </a:lvl9pPr>
          </a:lstStyle>
          <a:p>
            <a:endParaRPr/>
          </a:p>
        </p:txBody>
      </p:sp>
      <p:sp>
        <p:nvSpPr>
          <p:cNvPr id="606" name="Google Shape;606;p18"/>
          <p:cNvSpPr txBox="1">
            <a:spLocks noGrp="1"/>
          </p:cNvSpPr>
          <p:nvPr>
            <p:ph type="title" idx="2"/>
          </p:nvPr>
        </p:nvSpPr>
        <p:spPr>
          <a:xfrm>
            <a:off x="716100" y="3202100"/>
            <a:ext cx="2478000" cy="420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607" name="Google Shape;607;p18"/>
          <p:cNvSpPr txBox="1">
            <a:spLocks noGrp="1"/>
          </p:cNvSpPr>
          <p:nvPr>
            <p:ph type="subTitle" idx="3"/>
          </p:nvPr>
        </p:nvSpPr>
        <p:spPr>
          <a:xfrm>
            <a:off x="3334438" y="3519984"/>
            <a:ext cx="2480700" cy="923400"/>
          </a:xfrm>
          <a:prstGeom prst="rect">
            <a:avLst/>
          </a:prstGeom>
        </p:spPr>
        <p:txBody>
          <a:bodyPr spcFirstLastPara="1" wrap="square" lIns="91425" tIns="91425" rIns="91425" bIns="91425" anchor="t" anchorCtr="0">
            <a:noAutofit/>
          </a:bodyPr>
          <a:lstStyle>
            <a:lvl1pPr lvl="0" algn="ctr" rtl="0">
              <a:lnSpc>
                <a:spcPct val="100000"/>
              </a:lnSpc>
              <a:spcBef>
                <a:spcPts val="1000"/>
              </a:spcBef>
              <a:spcAft>
                <a:spcPts val="0"/>
              </a:spcAft>
              <a:buNone/>
              <a:defRPr sz="1600"/>
            </a:lvl1pPr>
            <a:lvl2pPr lvl="1" algn="ctr" rtl="0">
              <a:lnSpc>
                <a:spcPct val="100000"/>
              </a:lnSpc>
              <a:spcBef>
                <a:spcPts val="1000"/>
              </a:spcBef>
              <a:spcAft>
                <a:spcPts val="0"/>
              </a:spcAft>
              <a:buNone/>
              <a:defRPr sz="1600" b="1"/>
            </a:lvl2pPr>
            <a:lvl3pPr lvl="2" algn="ctr" rtl="0">
              <a:lnSpc>
                <a:spcPct val="100000"/>
              </a:lnSpc>
              <a:spcBef>
                <a:spcPts val="1000"/>
              </a:spcBef>
              <a:spcAft>
                <a:spcPts val="0"/>
              </a:spcAft>
              <a:buNone/>
              <a:defRPr sz="1600" b="1"/>
            </a:lvl3pPr>
            <a:lvl4pPr lvl="3" algn="ctr" rtl="0">
              <a:lnSpc>
                <a:spcPct val="100000"/>
              </a:lnSpc>
              <a:spcBef>
                <a:spcPts val="1000"/>
              </a:spcBef>
              <a:spcAft>
                <a:spcPts val="0"/>
              </a:spcAft>
              <a:buNone/>
              <a:defRPr sz="1600" b="1"/>
            </a:lvl4pPr>
            <a:lvl5pPr lvl="4" algn="ctr" rtl="0">
              <a:lnSpc>
                <a:spcPct val="100000"/>
              </a:lnSpc>
              <a:spcBef>
                <a:spcPts val="1000"/>
              </a:spcBef>
              <a:spcAft>
                <a:spcPts val="0"/>
              </a:spcAft>
              <a:buNone/>
              <a:defRPr sz="1600" b="1"/>
            </a:lvl5pPr>
            <a:lvl6pPr lvl="5" algn="ctr" rtl="0">
              <a:lnSpc>
                <a:spcPct val="100000"/>
              </a:lnSpc>
              <a:spcBef>
                <a:spcPts val="1000"/>
              </a:spcBef>
              <a:spcAft>
                <a:spcPts val="0"/>
              </a:spcAft>
              <a:buNone/>
              <a:defRPr sz="1600" b="1"/>
            </a:lvl6pPr>
            <a:lvl7pPr lvl="6" algn="ctr" rtl="0">
              <a:lnSpc>
                <a:spcPct val="100000"/>
              </a:lnSpc>
              <a:spcBef>
                <a:spcPts val="1000"/>
              </a:spcBef>
              <a:spcAft>
                <a:spcPts val="0"/>
              </a:spcAft>
              <a:buNone/>
              <a:defRPr sz="1600" b="1"/>
            </a:lvl7pPr>
            <a:lvl8pPr lvl="7" algn="ctr" rtl="0">
              <a:lnSpc>
                <a:spcPct val="100000"/>
              </a:lnSpc>
              <a:spcBef>
                <a:spcPts val="1000"/>
              </a:spcBef>
              <a:spcAft>
                <a:spcPts val="0"/>
              </a:spcAft>
              <a:buNone/>
              <a:defRPr sz="1600" b="1"/>
            </a:lvl8pPr>
            <a:lvl9pPr lvl="8" algn="ctr" rtl="0">
              <a:lnSpc>
                <a:spcPct val="100000"/>
              </a:lnSpc>
              <a:spcBef>
                <a:spcPts val="1000"/>
              </a:spcBef>
              <a:spcAft>
                <a:spcPts val="0"/>
              </a:spcAft>
              <a:buNone/>
              <a:defRPr sz="1600" b="1"/>
            </a:lvl9pPr>
          </a:lstStyle>
          <a:p>
            <a:endParaRPr/>
          </a:p>
        </p:txBody>
      </p:sp>
      <p:sp>
        <p:nvSpPr>
          <p:cNvPr id="608" name="Google Shape;608;p18"/>
          <p:cNvSpPr txBox="1">
            <a:spLocks noGrp="1"/>
          </p:cNvSpPr>
          <p:nvPr>
            <p:ph type="title" idx="4"/>
          </p:nvPr>
        </p:nvSpPr>
        <p:spPr>
          <a:xfrm>
            <a:off x="3334438" y="3202100"/>
            <a:ext cx="2478000" cy="420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609" name="Google Shape;609;p18"/>
          <p:cNvSpPr txBox="1">
            <a:spLocks noGrp="1"/>
          </p:cNvSpPr>
          <p:nvPr>
            <p:ph type="subTitle" idx="5"/>
          </p:nvPr>
        </p:nvSpPr>
        <p:spPr>
          <a:xfrm>
            <a:off x="5950075" y="3519984"/>
            <a:ext cx="2480700" cy="923400"/>
          </a:xfrm>
          <a:prstGeom prst="rect">
            <a:avLst/>
          </a:prstGeom>
        </p:spPr>
        <p:txBody>
          <a:bodyPr spcFirstLastPara="1" wrap="square" lIns="91425" tIns="91425" rIns="91425" bIns="91425" anchor="t" anchorCtr="0">
            <a:noAutofit/>
          </a:bodyPr>
          <a:lstStyle>
            <a:lvl1pPr lvl="0" algn="ctr" rtl="0">
              <a:lnSpc>
                <a:spcPct val="100000"/>
              </a:lnSpc>
              <a:spcBef>
                <a:spcPts val="1000"/>
              </a:spcBef>
              <a:spcAft>
                <a:spcPts val="0"/>
              </a:spcAft>
              <a:buNone/>
              <a:defRPr sz="1600"/>
            </a:lvl1pPr>
            <a:lvl2pPr lvl="1" algn="ctr" rtl="0">
              <a:lnSpc>
                <a:spcPct val="100000"/>
              </a:lnSpc>
              <a:spcBef>
                <a:spcPts val="1000"/>
              </a:spcBef>
              <a:spcAft>
                <a:spcPts val="0"/>
              </a:spcAft>
              <a:buNone/>
              <a:defRPr sz="1600" b="1"/>
            </a:lvl2pPr>
            <a:lvl3pPr lvl="2" algn="ctr" rtl="0">
              <a:lnSpc>
                <a:spcPct val="100000"/>
              </a:lnSpc>
              <a:spcBef>
                <a:spcPts val="1000"/>
              </a:spcBef>
              <a:spcAft>
                <a:spcPts val="0"/>
              </a:spcAft>
              <a:buNone/>
              <a:defRPr sz="1600" b="1"/>
            </a:lvl3pPr>
            <a:lvl4pPr lvl="3" algn="ctr" rtl="0">
              <a:lnSpc>
                <a:spcPct val="100000"/>
              </a:lnSpc>
              <a:spcBef>
                <a:spcPts val="1000"/>
              </a:spcBef>
              <a:spcAft>
                <a:spcPts val="0"/>
              </a:spcAft>
              <a:buNone/>
              <a:defRPr sz="1600" b="1"/>
            </a:lvl4pPr>
            <a:lvl5pPr lvl="4" algn="ctr" rtl="0">
              <a:lnSpc>
                <a:spcPct val="100000"/>
              </a:lnSpc>
              <a:spcBef>
                <a:spcPts val="1000"/>
              </a:spcBef>
              <a:spcAft>
                <a:spcPts val="0"/>
              </a:spcAft>
              <a:buNone/>
              <a:defRPr sz="1600" b="1"/>
            </a:lvl5pPr>
            <a:lvl6pPr lvl="5" algn="ctr" rtl="0">
              <a:lnSpc>
                <a:spcPct val="100000"/>
              </a:lnSpc>
              <a:spcBef>
                <a:spcPts val="1000"/>
              </a:spcBef>
              <a:spcAft>
                <a:spcPts val="0"/>
              </a:spcAft>
              <a:buNone/>
              <a:defRPr sz="1600" b="1"/>
            </a:lvl6pPr>
            <a:lvl7pPr lvl="6" algn="ctr" rtl="0">
              <a:lnSpc>
                <a:spcPct val="100000"/>
              </a:lnSpc>
              <a:spcBef>
                <a:spcPts val="1000"/>
              </a:spcBef>
              <a:spcAft>
                <a:spcPts val="0"/>
              </a:spcAft>
              <a:buNone/>
              <a:defRPr sz="1600" b="1"/>
            </a:lvl7pPr>
            <a:lvl8pPr lvl="7" algn="ctr" rtl="0">
              <a:lnSpc>
                <a:spcPct val="100000"/>
              </a:lnSpc>
              <a:spcBef>
                <a:spcPts val="1000"/>
              </a:spcBef>
              <a:spcAft>
                <a:spcPts val="0"/>
              </a:spcAft>
              <a:buNone/>
              <a:defRPr sz="1600" b="1"/>
            </a:lvl8pPr>
            <a:lvl9pPr lvl="8" algn="ctr" rtl="0">
              <a:lnSpc>
                <a:spcPct val="100000"/>
              </a:lnSpc>
              <a:spcBef>
                <a:spcPts val="1000"/>
              </a:spcBef>
              <a:spcAft>
                <a:spcPts val="0"/>
              </a:spcAft>
              <a:buNone/>
              <a:defRPr sz="1600" b="1"/>
            </a:lvl9pPr>
          </a:lstStyle>
          <a:p>
            <a:endParaRPr/>
          </a:p>
        </p:txBody>
      </p:sp>
      <p:sp>
        <p:nvSpPr>
          <p:cNvPr id="610" name="Google Shape;610;p18"/>
          <p:cNvSpPr txBox="1">
            <a:spLocks noGrp="1"/>
          </p:cNvSpPr>
          <p:nvPr>
            <p:ph type="title" idx="6"/>
          </p:nvPr>
        </p:nvSpPr>
        <p:spPr>
          <a:xfrm>
            <a:off x="5952775" y="3202100"/>
            <a:ext cx="2478000" cy="420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611" name="Google Shape;611;p18"/>
          <p:cNvSpPr/>
          <p:nvPr/>
        </p:nvSpPr>
        <p:spPr>
          <a:xfrm rot="10800000">
            <a:off x="0" y="514"/>
            <a:ext cx="9144085" cy="296368"/>
          </a:xfrm>
          <a:custGeom>
            <a:avLst/>
            <a:gdLst/>
            <a:ahLst/>
            <a:cxnLst/>
            <a:rect l="l" t="t" r="r" b="b"/>
            <a:pathLst>
              <a:path w="83785" h="30664" extrusionOk="0">
                <a:moveTo>
                  <a:pt x="7278" y="0"/>
                </a:moveTo>
                <a:cubicBezTo>
                  <a:pt x="6838" y="0"/>
                  <a:pt x="6397" y="6"/>
                  <a:pt x="5953" y="17"/>
                </a:cubicBezTo>
                <a:cubicBezTo>
                  <a:pt x="3906" y="77"/>
                  <a:pt x="1929" y="255"/>
                  <a:pt x="0" y="553"/>
                </a:cubicBezTo>
                <a:lnTo>
                  <a:pt x="0" y="30664"/>
                </a:lnTo>
                <a:lnTo>
                  <a:pt x="83785" y="30664"/>
                </a:lnTo>
                <a:lnTo>
                  <a:pt x="83785" y="3398"/>
                </a:lnTo>
                <a:cubicBezTo>
                  <a:pt x="82594" y="3101"/>
                  <a:pt x="81332" y="2851"/>
                  <a:pt x="79998" y="2672"/>
                </a:cubicBezTo>
                <a:cubicBezTo>
                  <a:pt x="77596" y="2332"/>
                  <a:pt x="75162" y="2197"/>
                  <a:pt x="72705" y="2197"/>
                </a:cubicBezTo>
                <a:cubicBezTo>
                  <a:pt x="63072" y="2197"/>
                  <a:pt x="53083" y="4279"/>
                  <a:pt x="43220" y="4279"/>
                </a:cubicBezTo>
                <a:cubicBezTo>
                  <a:pt x="42386" y="4279"/>
                  <a:pt x="41552" y="4264"/>
                  <a:pt x="40720" y="4232"/>
                </a:cubicBezTo>
                <a:cubicBezTo>
                  <a:pt x="29124" y="3785"/>
                  <a:pt x="18831" y="0"/>
                  <a:pt x="7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18"/>
          <p:cNvSpPr/>
          <p:nvPr/>
        </p:nvSpPr>
        <p:spPr>
          <a:xfrm>
            <a:off x="0" y="4847177"/>
            <a:ext cx="9144085" cy="296368"/>
          </a:xfrm>
          <a:custGeom>
            <a:avLst/>
            <a:gdLst/>
            <a:ahLst/>
            <a:cxnLst/>
            <a:rect l="l" t="t" r="r" b="b"/>
            <a:pathLst>
              <a:path w="83785" h="30664" extrusionOk="0">
                <a:moveTo>
                  <a:pt x="7278" y="0"/>
                </a:moveTo>
                <a:cubicBezTo>
                  <a:pt x="6838" y="0"/>
                  <a:pt x="6397" y="6"/>
                  <a:pt x="5953" y="17"/>
                </a:cubicBezTo>
                <a:cubicBezTo>
                  <a:pt x="3906" y="77"/>
                  <a:pt x="1929" y="255"/>
                  <a:pt x="0" y="553"/>
                </a:cubicBezTo>
                <a:lnTo>
                  <a:pt x="0" y="30664"/>
                </a:lnTo>
                <a:lnTo>
                  <a:pt x="83785" y="30664"/>
                </a:lnTo>
                <a:lnTo>
                  <a:pt x="83785" y="3398"/>
                </a:lnTo>
                <a:cubicBezTo>
                  <a:pt x="82594" y="3101"/>
                  <a:pt x="81332" y="2851"/>
                  <a:pt x="79998" y="2672"/>
                </a:cubicBezTo>
                <a:cubicBezTo>
                  <a:pt x="77596" y="2332"/>
                  <a:pt x="75162" y="2197"/>
                  <a:pt x="72705" y="2197"/>
                </a:cubicBezTo>
                <a:cubicBezTo>
                  <a:pt x="63072" y="2197"/>
                  <a:pt x="53083" y="4279"/>
                  <a:pt x="43220" y="4279"/>
                </a:cubicBezTo>
                <a:cubicBezTo>
                  <a:pt x="42386" y="4279"/>
                  <a:pt x="41552" y="4264"/>
                  <a:pt x="40720" y="4232"/>
                </a:cubicBezTo>
                <a:cubicBezTo>
                  <a:pt x="29124" y="3785"/>
                  <a:pt x="18831" y="0"/>
                  <a:pt x="7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432"/>
        <p:cNvGrpSpPr/>
        <p:nvPr/>
      </p:nvGrpSpPr>
      <p:grpSpPr>
        <a:xfrm>
          <a:off x="0" y="0"/>
          <a:ext cx="0" cy="0"/>
          <a:chOff x="0" y="0"/>
          <a:chExt cx="0" cy="0"/>
        </a:xfrm>
      </p:grpSpPr>
      <p:sp>
        <p:nvSpPr>
          <p:cNvPr id="433" name="Google Shape;433;p16"/>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700"/>
              <a:buNone/>
              <a:defRPr/>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a:endParaRPr/>
          </a:p>
        </p:txBody>
      </p:sp>
      <p:sp>
        <p:nvSpPr>
          <p:cNvPr id="434" name="Google Shape;434;p16"/>
          <p:cNvSpPr txBox="1">
            <a:spLocks noGrp="1"/>
          </p:cNvSpPr>
          <p:nvPr>
            <p:ph type="title" idx="2"/>
          </p:nvPr>
        </p:nvSpPr>
        <p:spPr>
          <a:xfrm>
            <a:off x="634850" y="2817425"/>
            <a:ext cx="2560200" cy="347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800">
                <a:solidFill>
                  <a:schemeClr val="accent5"/>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35" name="Google Shape;435;p16"/>
          <p:cNvSpPr txBox="1">
            <a:spLocks noGrp="1"/>
          </p:cNvSpPr>
          <p:nvPr>
            <p:ph type="subTitle" idx="1"/>
          </p:nvPr>
        </p:nvSpPr>
        <p:spPr>
          <a:xfrm>
            <a:off x="634850" y="3184881"/>
            <a:ext cx="2560200" cy="696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36" name="Google Shape;436;p16"/>
          <p:cNvSpPr txBox="1">
            <a:spLocks noGrp="1"/>
          </p:cNvSpPr>
          <p:nvPr>
            <p:ph type="title" idx="3"/>
          </p:nvPr>
        </p:nvSpPr>
        <p:spPr>
          <a:xfrm>
            <a:off x="3291900" y="1650625"/>
            <a:ext cx="2560200" cy="347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800">
                <a:solidFill>
                  <a:schemeClr val="accent5"/>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37" name="Google Shape;437;p16"/>
          <p:cNvSpPr txBox="1">
            <a:spLocks noGrp="1"/>
          </p:cNvSpPr>
          <p:nvPr>
            <p:ph type="subTitle" idx="4"/>
          </p:nvPr>
        </p:nvSpPr>
        <p:spPr>
          <a:xfrm>
            <a:off x="3291900" y="2018084"/>
            <a:ext cx="2560200" cy="696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38" name="Google Shape;438;p16"/>
          <p:cNvSpPr txBox="1">
            <a:spLocks noGrp="1"/>
          </p:cNvSpPr>
          <p:nvPr>
            <p:ph type="title" idx="5"/>
          </p:nvPr>
        </p:nvSpPr>
        <p:spPr>
          <a:xfrm>
            <a:off x="5948950" y="2817425"/>
            <a:ext cx="2560200" cy="347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800">
                <a:solidFill>
                  <a:schemeClr val="accent5"/>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39" name="Google Shape;439;p16"/>
          <p:cNvSpPr txBox="1">
            <a:spLocks noGrp="1"/>
          </p:cNvSpPr>
          <p:nvPr>
            <p:ph type="subTitle" idx="6"/>
          </p:nvPr>
        </p:nvSpPr>
        <p:spPr>
          <a:xfrm>
            <a:off x="5948950" y="3184884"/>
            <a:ext cx="2560200" cy="696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40" name="Google Shape;440;p16"/>
          <p:cNvSpPr/>
          <p:nvPr/>
        </p:nvSpPr>
        <p:spPr>
          <a:xfrm>
            <a:off x="8279552" y="142611"/>
            <a:ext cx="1555057" cy="1437148"/>
          </a:xfrm>
          <a:custGeom>
            <a:avLst/>
            <a:gdLst/>
            <a:ahLst/>
            <a:cxnLst/>
            <a:rect l="l" t="t" r="r" b="b"/>
            <a:pathLst>
              <a:path w="17475" h="16150" extrusionOk="0">
                <a:moveTo>
                  <a:pt x="9420" y="252"/>
                </a:moveTo>
                <a:cubicBezTo>
                  <a:pt x="9834" y="1030"/>
                  <a:pt x="9706" y="2129"/>
                  <a:pt x="9606" y="2972"/>
                </a:cubicBezTo>
                <a:cubicBezTo>
                  <a:pt x="9498" y="3836"/>
                  <a:pt x="9248" y="4657"/>
                  <a:pt x="8955" y="5479"/>
                </a:cubicBezTo>
                <a:cubicBezTo>
                  <a:pt x="8777" y="5414"/>
                  <a:pt x="8585" y="5378"/>
                  <a:pt x="8391" y="5365"/>
                </a:cubicBezTo>
                <a:cubicBezTo>
                  <a:pt x="8378" y="5272"/>
                  <a:pt x="8434" y="5143"/>
                  <a:pt x="8450" y="5051"/>
                </a:cubicBezTo>
                <a:cubicBezTo>
                  <a:pt x="8470" y="4821"/>
                  <a:pt x="8434" y="4564"/>
                  <a:pt x="8434" y="4329"/>
                </a:cubicBezTo>
                <a:cubicBezTo>
                  <a:pt x="8450" y="3829"/>
                  <a:pt x="8492" y="3322"/>
                  <a:pt x="8578" y="2830"/>
                </a:cubicBezTo>
                <a:cubicBezTo>
                  <a:pt x="8734" y="1930"/>
                  <a:pt x="9041" y="1080"/>
                  <a:pt x="9420" y="252"/>
                </a:cubicBezTo>
                <a:close/>
                <a:moveTo>
                  <a:pt x="6057" y="1206"/>
                </a:moveTo>
                <a:cubicBezTo>
                  <a:pt x="6585" y="1206"/>
                  <a:pt x="7921" y="4948"/>
                  <a:pt x="8107" y="5365"/>
                </a:cubicBezTo>
                <a:lnTo>
                  <a:pt x="8114" y="5371"/>
                </a:lnTo>
                <a:cubicBezTo>
                  <a:pt x="8078" y="5378"/>
                  <a:pt x="8042" y="5378"/>
                  <a:pt x="7999" y="5385"/>
                </a:cubicBezTo>
                <a:cubicBezTo>
                  <a:pt x="7821" y="5414"/>
                  <a:pt x="7642" y="5464"/>
                  <a:pt x="7478" y="5536"/>
                </a:cubicBezTo>
                <a:cubicBezTo>
                  <a:pt x="7171" y="4850"/>
                  <a:pt x="6821" y="4194"/>
                  <a:pt x="6542" y="3493"/>
                </a:cubicBezTo>
                <a:cubicBezTo>
                  <a:pt x="6400" y="3143"/>
                  <a:pt x="6271" y="2780"/>
                  <a:pt x="6170" y="2415"/>
                </a:cubicBezTo>
                <a:cubicBezTo>
                  <a:pt x="6114" y="2223"/>
                  <a:pt x="5814" y="1366"/>
                  <a:pt x="5992" y="1229"/>
                </a:cubicBezTo>
                <a:cubicBezTo>
                  <a:pt x="6012" y="1213"/>
                  <a:pt x="6034" y="1206"/>
                  <a:pt x="6057" y="1206"/>
                </a:cubicBezTo>
                <a:close/>
                <a:moveTo>
                  <a:pt x="12044" y="1288"/>
                </a:moveTo>
                <a:cubicBezTo>
                  <a:pt x="12058" y="1288"/>
                  <a:pt x="12071" y="1290"/>
                  <a:pt x="12083" y="1294"/>
                </a:cubicBezTo>
                <a:cubicBezTo>
                  <a:pt x="12477" y="1443"/>
                  <a:pt x="11348" y="3044"/>
                  <a:pt x="11170" y="3315"/>
                </a:cubicBezTo>
                <a:cubicBezTo>
                  <a:pt x="10626" y="4143"/>
                  <a:pt x="10085" y="4972"/>
                  <a:pt x="9498" y="5764"/>
                </a:cubicBezTo>
                <a:cubicBezTo>
                  <a:pt x="9449" y="5728"/>
                  <a:pt x="9399" y="5700"/>
                  <a:pt x="9349" y="5671"/>
                </a:cubicBezTo>
                <a:cubicBezTo>
                  <a:pt x="9613" y="4794"/>
                  <a:pt x="9913" y="3964"/>
                  <a:pt x="10398" y="3179"/>
                </a:cubicBezTo>
                <a:cubicBezTo>
                  <a:pt x="10642" y="2780"/>
                  <a:pt x="10912" y="2401"/>
                  <a:pt x="11219" y="2052"/>
                </a:cubicBezTo>
                <a:cubicBezTo>
                  <a:pt x="11362" y="1896"/>
                  <a:pt x="11809" y="1288"/>
                  <a:pt x="12044" y="1288"/>
                </a:cubicBezTo>
                <a:close/>
                <a:moveTo>
                  <a:pt x="3121" y="693"/>
                </a:moveTo>
                <a:cubicBezTo>
                  <a:pt x="3263" y="693"/>
                  <a:pt x="3654" y="1090"/>
                  <a:pt x="3757" y="1179"/>
                </a:cubicBezTo>
                <a:cubicBezTo>
                  <a:pt x="3951" y="1366"/>
                  <a:pt x="4136" y="1572"/>
                  <a:pt x="4300" y="1786"/>
                </a:cubicBezTo>
                <a:cubicBezTo>
                  <a:pt x="4621" y="2180"/>
                  <a:pt x="4893" y="2609"/>
                  <a:pt x="5178" y="3022"/>
                </a:cubicBezTo>
                <a:cubicBezTo>
                  <a:pt x="5814" y="3937"/>
                  <a:pt x="6449" y="4857"/>
                  <a:pt x="7056" y="5786"/>
                </a:cubicBezTo>
                <a:cubicBezTo>
                  <a:pt x="6993" y="5843"/>
                  <a:pt x="6928" y="5899"/>
                  <a:pt x="6864" y="5958"/>
                </a:cubicBezTo>
                <a:cubicBezTo>
                  <a:pt x="6213" y="5179"/>
                  <a:pt x="5536" y="4429"/>
                  <a:pt x="4857" y="3671"/>
                </a:cubicBezTo>
                <a:cubicBezTo>
                  <a:pt x="4456" y="3222"/>
                  <a:pt x="4050" y="2787"/>
                  <a:pt x="3694" y="2300"/>
                </a:cubicBezTo>
                <a:cubicBezTo>
                  <a:pt x="3543" y="2094"/>
                  <a:pt x="2607" y="794"/>
                  <a:pt x="3107" y="694"/>
                </a:cubicBezTo>
                <a:cubicBezTo>
                  <a:pt x="3112" y="693"/>
                  <a:pt x="3116" y="693"/>
                  <a:pt x="3121" y="693"/>
                </a:cubicBezTo>
                <a:close/>
                <a:moveTo>
                  <a:pt x="15116" y="1900"/>
                </a:moveTo>
                <a:cubicBezTo>
                  <a:pt x="15120" y="1900"/>
                  <a:pt x="15123" y="1900"/>
                  <a:pt x="15125" y="1901"/>
                </a:cubicBezTo>
                <a:cubicBezTo>
                  <a:pt x="15339" y="1966"/>
                  <a:pt x="15226" y="2165"/>
                  <a:pt x="15177" y="2266"/>
                </a:cubicBezTo>
                <a:cubicBezTo>
                  <a:pt x="15125" y="2358"/>
                  <a:pt x="15012" y="2444"/>
                  <a:pt x="14940" y="2514"/>
                </a:cubicBezTo>
                <a:cubicBezTo>
                  <a:pt x="14733" y="2722"/>
                  <a:pt x="14512" y="2909"/>
                  <a:pt x="14291" y="3094"/>
                </a:cubicBezTo>
                <a:cubicBezTo>
                  <a:pt x="13826" y="3493"/>
                  <a:pt x="13312" y="3822"/>
                  <a:pt x="12791" y="4151"/>
                </a:cubicBezTo>
                <a:cubicBezTo>
                  <a:pt x="11799" y="4778"/>
                  <a:pt x="10798" y="5394"/>
                  <a:pt x="9792" y="6000"/>
                </a:cubicBezTo>
                <a:lnTo>
                  <a:pt x="9778" y="6014"/>
                </a:lnTo>
                <a:cubicBezTo>
                  <a:pt x="9742" y="5971"/>
                  <a:pt x="9699" y="5935"/>
                  <a:pt x="9656" y="5892"/>
                </a:cubicBezTo>
                <a:cubicBezTo>
                  <a:pt x="9684" y="5856"/>
                  <a:pt x="9726" y="5800"/>
                  <a:pt x="9778" y="5728"/>
                </a:cubicBezTo>
                <a:cubicBezTo>
                  <a:pt x="10626" y="5065"/>
                  <a:pt x="11440" y="4365"/>
                  <a:pt x="12270" y="3680"/>
                </a:cubicBezTo>
                <a:cubicBezTo>
                  <a:pt x="12698" y="3322"/>
                  <a:pt x="13127" y="2958"/>
                  <a:pt x="13591" y="2658"/>
                </a:cubicBezTo>
                <a:cubicBezTo>
                  <a:pt x="13862" y="2494"/>
                  <a:pt x="14155" y="2358"/>
                  <a:pt x="14440" y="2223"/>
                </a:cubicBezTo>
                <a:cubicBezTo>
                  <a:pt x="14531" y="2188"/>
                  <a:pt x="15015" y="1900"/>
                  <a:pt x="15116" y="1900"/>
                </a:cubicBezTo>
                <a:close/>
                <a:moveTo>
                  <a:pt x="2646" y="4280"/>
                </a:moveTo>
                <a:cubicBezTo>
                  <a:pt x="2958" y="4280"/>
                  <a:pt x="3362" y="4413"/>
                  <a:pt x="3615" y="4478"/>
                </a:cubicBezTo>
                <a:cubicBezTo>
                  <a:pt x="4036" y="4580"/>
                  <a:pt x="4449" y="4722"/>
                  <a:pt x="4842" y="4907"/>
                </a:cubicBezTo>
                <a:cubicBezTo>
                  <a:pt x="5521" y="5229"/>
                  <a:pt x="6100" y="5728"/>
                  <a:pt x="6763" y="6064"/>
                </a:cubicBezTo>
                <a:cubicBezTo>
                  <a:pt x="6657" y="6185"/>
                  <a:pt x="6564" y="6314"/>
                  <a:pt x="6492" y="6449"/>
                </a:cubicBezTo>
                <a:lnTo>
                  <a:pt x="6485" y="6443"/>
                </a:lnTo>
                <a:cubicBezTo>
                  <a:pt x="5764" y="6156"/>
                  <a:pt x="5022" y="5978"/>
                  <a:pt x="4285" y="5743"/>
                </a:cubicBezTo>
                <a:cubicBezTo>
                  <a:pt x="3865" y="5615"/>
                  <a:pt x="3450" y="5457"/>
                  <a:pt x="3071" y="5243"/>
                </a:cubicBezTo>
                <a:cubicBezTo>
                  <a:pt x="2900" y="5143"/>
                  <a:pt x="1894" y="4528"/>
                  <a:pt x="2393" y="4322"/>
                </a:cubicBezTo>
                <a:cubicBezTo>
                  <a:pt x="2464" y="4293"/>
                  <a:pt x="2551" y="4280"/>
                  <a:pt x="2646" y="4280"/>
                </a:cubicBezTo>
                <a:close/>
                <a:moveTo>
                  <a:pt x="14495" y="4785"/>
                </a:moveTo>
                <a:cubicBezTo>
                  <a:pt x="14724" y="4785"/>
                  <a:pt x="14878" y="4855"/>
                  <a:pt x="14512" y="5257"/>
                </a:cubicBezTo>
                <a:cubicBezTo>
                  <a:pt x="14376" y="5407"/>
                  <a:pt x="14126" y="5457"/>
                  <a:pt x="13941" y="5529"/>
                </a:cubicBezTo>
                <a:cubicBezTo>
                  <a:pt x="13512" y="5678"/>
                  <a:pt x="13062" y="5800"/>
                  <a:pt x="12626" y="5935"/>
                </a:cubicBezTo>
                <a:cubicBezTo>
                  <a:pt x="11826" y="6192"/>
                  <a:pt x="11012" y="6429"/>
                  <a:pt x="10220" y="6700"/>
                </a:cubicBezTo>
                <a:cubicBezTo>
                  <a:pt x="10155" y="6551"/>
                  <a:pt x="10078" y="6407"/>
                  <a:pt x="9984" y="6271"/>
                </a:cubicBezTo>
                <a:cubicBezTo>
                  <a:pt x="10678" y="6007"/>
                  <a:pt x="11370" y="5743"/>
                  <a:pt x="12062" y="5479"/>
                </a:cubicBezTo>
                <a:cubicBezTo>
                  <a:pt x="12748" y="5222"/>
                  <a:pt x="13490" y="4844"/>
                  <a:pt x="14234" y="4801"/>
                </a:cubicBezTo>
                <a:cubicBezTo>
                  <a:pt x="14316" y="4795"/>
                  <a:pt x="14411" y="4785"/>
                  <a:pt x="14495" y="4785"/>
                </a:cubicBezTo>
                <a:close/>
                <a:moveTo>
                  <a:pt x="9742" y="6208"/>
                </a:moveTo>
                <a:lnTo>
                  <a:pt x="9742" y="6208"/>
                </a:lnTo>
                <a:cubicBezTo>
                  <a:pt x="9785" y="6251"/>
                  <a:pt x="9821" y="6300"/>
                  <a:pt x="9855" y="6350"/>
                </a:cubicBezTo>
                <a:cubicBezTo>
                  <a:pt x="9949" y="6479"/>
                  <a:pt x="10020" y="6621"/>
                  <a:pt x="10078" y="6772"/>
                </a:cubicBezTo>
                <a:cubicBezTo>
                  <a:pt x="10069" y="6778"/>
                  <a:pt x="10069" y="6785"/>
                  <a:pt x="10062" y="6792"/>
                </a:cubicBezTo>
                <a:cubicBezTo>
                  <a:pt x="9992" y="6585"/>
                  <a:pt x="9884" y="6386"/>
                  <a:pt x="9742" y="6208"/>
                </a:cubicBezTo>
                <a:close/>
                <a:moveTo>
                  <a:pt x="10112" y="6943"/>
                </a:moveTo>
                <a:cubicBezTo>
                  <a:pt x="10112" y="6943"/>
                  <a:pt x="10121" y="6950"/>
                  <a:pt x="10127" y="6950"/>
                </a:cubicBezTo>
                <a:cubicBezTo>
                  <a:pt x="10155" y="7056"/>
                  <a:pt x="10170" y="7164"/>
                  <a:pt x="10177" y="7270"/>
                </a:cubicBezTo>
                <a:cubicBezTo>
                  <a:pt x="10163" y="7157"/>
                  <a:pt x="10141" y="7049"/>
                  <a:pt x="10112" y="6943"/>
                </a:cubicBezTo>
                <a:close/>
                <a:moveTo>
                  <a:pt x="3949" y="6592"/>
                </a:moveTo>
                <a:cubicBezTo>
                  <a:pt x="4754" y="6592"/>
                  <a:pt x="5545" y="6700"/>
                  <a:pt x="6350" y="6729"/>
                </a:cubicBezTo>
                <a:cubicBezTo>
                  <a:pt x="6271" y="6936"/>
                  <a:pt x="6222" y="7150"/>
                  <a:pt x="6199" y="7371"/>
                </a:cubicBezTo>
                <a:cubicBezTo>
                  <a:pt x="6050" y="7357"/>
                  <a:pt x="5902" y="7351"/>
                  <a:pt x="5754" y="7351"/>
                </a:cubicBezTo>
                <a:cubicBezTo>
                  <a:pt x="5020" y="7351"/>
                  <a:pt x="4305" y="7514"/>
                  <a:pt x="3586" y="7692"/>
                </a:cubicBezTo>
                <a:cubicBezTo>
                  <a:pt x="3008" y="7836"/>
                  <a:pt x="2422" y="7985"/>
                  <a:pt x="1829" y="8028"/>
                </a:cubicBezTo>
                <a:cubicBezTo>
                  <a:pt x="1741" y="8035"/>
                  <a:pt x="1654" y="8037"/>
                  <a:pt x="1567" y="8037"/>
                </a:cubicBezTo>
                <a:cubicBezTo>
                  <a:pt x="1422" y="8037"/>
                  <a:pt x="1278" y="8031"/>
                  <a:pt x="1136" y="8031"/>
                </a:cubicBezTo>
                <a:cubicBezTo>
                  <a:pt x="1076" y="8031"/>
                  <a:pt x="1017" y="8032"/>
                  <a:pt x="958" y="8035"/>
                </a:cubicBezTo>
                <a:cubicBezTo>
                  <a:pt x="878" y="8041"/>
                  <a:pt x="758" y="8080"/>
                  <a:pt x="672" y="8080"/>
                </a:cubicBezTo>
                <a:cubicBezTo>
                  <a:pt x="659" y="8080"/>
                  <a:pt x="647" y="8080"/>
                  <a:pt x="636" y="8078"/>
                </a:cubicBezTo>
                <a:cubicBezTo>
                  <a:pt x="523" y="7999"/>
                  <a:pt x="401" y="7929"/>
                  <a:pt x="286" y="7857"/>
                </a:cubicBezTo>
                <a:cubicBezTo>
                  <a:pt x="336" y="7771"/>
                  <a:pt x="401" y="7707"/>
                  <a:pt x="480" y="7656"/>
                </a:cubicBezTo>
                <a:cubicBezTo>
                  <a:pt x="780" y="7428"/>
                  <a:pt x="1193" y="7329"/>
                  <a:pt x="1529" y="7150"/>
                </a:cubicBezTo>
                <a:cubicBezTo>
                  <a:pt x="2115" y="6842"/>
                  <a:pt x="2693" y="6664"/>
                  <a:pt x="3358" y="6614"/>
                </a:cubicBezTo>
                <a:cubicBezTo>
                  <a:pt x="3556" y="6599"/>
                  <a:pt x="3753" y="6592"/>
                  <a:pt x="3949" y="6592"/>
                </a:cubicBezTo>
                <a:close/>
                <a:moveTo>
                  <a:pt x="12921" y="6910"/>
                </a:moveTo>
                <a:cubicBezTo>
                  <a:pt x="14281" y="6910"/>
                  <a:pt x="15630" y="7048"/>
                  <a:pt x="16882" y="7656"/>
                </a:cubicBezTo>
                <a:cubicBezTo>
                  <a:pt x="16961" y="7692"/>
                  <a:pt x="17096" y="7742"/>
                  <a:pt x="17154" y="7814"/>
                </a:cubicBezTo>
                <a:cubicBezTo>
                  <a:pt x="17160" y="8241"/>
                  <a:pt x="17051" y="8455"/>
                  <a:pt x="16828" y="8455"/>
                </a:cubicBezTo>
                <a:cubicBezTo>
                  <a:pt x="16790" y="8455"/>
                  <a:pt x="16749" y="8448"/>
                  <a:pt x="16704" y="8436"/>
                </a:cubicBezTo>
                <a:cubicBezTo>
                  <a:pt x="16625" y="8436"/>
                  <a:pt x="16555" y="8420"/>
                  <a:pt x="16489" y="8400"/>
                </a:cubicBezTo>
                <a:cubicBezTo>
                  <a:pt x="16255" y="8342"/>
                  <a:pt x="16054" y="8271"/>
                  <a:pt x="15819" y="8249"/>
                </a:cubicBezTo>
                <a:cubicBezTo>
                  <a:pt x="15247" y="8206"/>
                  <a:pt x="14690" y="8186"/>
                  <a:pt x="14119" y="8084"/>
                </a:cubicBezTo>
                <a:cubicBezTo>
                  <a:pt x="12877" y="7863"/>
                  <a:pt x="11627" y="7622"/>
                  <a:pt x="10385" y="7365"/>
                </a:cubicBezTo>
                <a:lnTo>
                  <a:pt x="10349" y="7365"/>
                </a:lnTo>
                <a:cubicBezTo>
                  <a:pt x="10349" y="7236"/>
                  <a:pt x="10335" y="7114"/>
                  <a:pt x="10306" y="6993"/>
                </a:cubicBezTo>
                <a:cubicBezTo>
                  <a:pt x="11167" y="6967"/>
                  <a:pt x="12046" y="6910"/>
                  <a:pt x="12921" y="6910"/>
                </a:cubicBezTo>
                <a:close/>
                <a:moveTo>
                  <a:pt x="7241" y="9449"/>
                </a:moveTo>
                <a:cubicBezTo>
                  <a:pt x="7241" y="9449"/>
                  <a:pt x="7250" y="9456"/>
                  <a:pt x="7257" y="9456"/>
                </a:cubicBezTo>
                <a:cubicBezTo>
                  <a:pt x="7250" y="9464"/>
                  <a:pt x="7241" y="9471"/>
                  <a:pt x="7241" y="9478"/>
                </a:cubicBezTo>
                <a:lnTo>
                  <a:pt x="7241" y="9449"/>
                </a:lnTo>
                <a:close/>
                <a:moveTo>
                  <a:pt x="8374" y="5580"/>
                </a:moveTo>
                <a:cubicBezTo>
                  <a:pt x="8721" y="5580"/>
                  <a:pt x="9068" y="5677"/>
                  <a:pt x="9370" y="5872"/>
                </a:cubicBezTo>
                <a:cubicBezTo>
                  <a:pt x="10405" y="6736"/>
                  <a:pt x="10306" y="8492"/>
                  <a:pt x="9248" y="9277"/>
                </a:cubicBezTo>
                <a:cubicBezTo>
                  <a:pt x="9228" y="9284"/>
                  <a:pt x="9205" y="9300"/>
                  <a:pt x="9192" y="9313"/>
                </a:cubicBezTo>
                <a:cubicBezTo>
                  <a:pt x="9049" y="9413"/>
                  <a:pt x="8892" y="9498"/>
                  <a:pt x="8714" y="9557"/>
                </a:cubicBezTo>
                <a:cubicBezTo>
                  <a:pt x="8539" y="9616"/>
                  <a:pt x="8370" y="9643"/>
                  <a:pt x="8207" y="9643"/>
                </a:cubicBezTo>
                <a:cubicBezTo>
                  <a:pt x="7842" y="9643"/>
                  <a:pt x="7511" y="9507"/>
                  <a:pt x="7234" y="9284"/>
                </a:cubicBezTo>
                <a:lnTo>
                  <a:pt x="7234" y="9270"/>
                </a:lnTo>
                <a:cubicBezTo>
                  <a:pt x="7230" y="9246"/>
                  <a:pt x="7215" y="9235"/>
                  <a:pt x="7199" y="9235"/>
                </a:cubicBezTo>
                <a:cubicBezTo>
                  <a:pt x="7192" y="9235"/>
                  <a:pt x="7184" y="9237"/>
                  <a:pt x="7178" y="9241"/>
                </a:cubicBezTo>
                <a:cubicBezTo>
                  <a:pt x="6492" y="8650"/>
                  <a:pt x="6163" y="7527"/>
                  <a:pt x="6556" y="6713"/>
                </a:cubicBezTo>
                <a:cubicBezTo>
                  <a:pt x="6864" y="6071"/>
                  <a:pt x="7464" y="5678"/>
                  <a:pt x="8107" y="5592"/>
                </a:cubicBezTo>
                <a:lnTo>
                  <a:pt x="8107" y="5592"/>
                </a:lnTo>
                <a:cubicBezTo>
                  <a:pt x="8091" y="5615"/>
                  <a:pt x="8085" y="5642"/>
                  <a:pt x="8091" y="5678"/>
                </a:cubicBezTo>
                <a:cubicBezTo>
                  <a:pt x="8101" y="5717"/>
                  <a:pt x="8134" y="5735"/>
                  <a:pt x="8168" y="5735"/>
                </a:cubicBezTo>
                <a:cubicBezTo>
                  <a:pt x="8216" y="5735"/>
                  <a:pt x="8267" y="5701"/>
                  <a:pt x="8263" y="5642"/>
                </a:cubicBezTo>
                <a:cubicBezTo>
                  <a:pt x="8263" y="5615"/>
                  <a:pt x="8249" y="5599"/>
                  <a:pt x="8235" y="5586"/>
                </a:cubicBezTo>
                <a:cubicBezTo>
                  <a:pt x="8282" y="5582"/>
                  <a:pt x="8328" y="5580"/>
                  <a:pt x="8374" y="5580"/>
                </a:cubicBezTo>
                <a:close/>
                <a:moveTo>
                  <a:pt x="6213" y="7836"/>
                </a:moveTo>
                <a:cubicBezTo>
                  <a:pt x="6228" y="7929"/>
                  <a:pt x="6242" y="8021"/>
                  <a:pt x="6271" y="8107"/>
                </a:cubicBezTo>
                <a:cubicBezTo>
                  <a:pt x="6307" y="8242"/>
                  <a:pt x="6357" y="8364"/>
                  <a:pt x="6413" y="8492"/>
                </a:cubicBezTo>
                <a:cubicBezTo>
                  <a:pt x="5493" y="8864"/>
                  <a:pt x="4578" y="9250"/>
                  <a:pt x="3642" y="9584"/>
                </a:cubicBezTo>
                <a:cubicBezTo>
                  <a:pt x="3157" y="9764"/>
                  <a:pt x="2672" y="9927"/>
                  <a:pt x="2185" y="10091"/>
                </a:cubicBezTo>
                <a:cubicBezTo>
                  <a:pt x="1944" y="10170"/>
                  <a:pt x="1700" y="10249"/>
                  <a:pt x="1457" y="10328"/>
                </a:cubicBezTo>
                <a:cubicBezTo>
                  <a:pt x="1328" y="10371"/>
                  <a:pt x="1208" y="10407"/>
                  <a:pt x="1087" y="10441"/>
                </a:cubicBezTo>
                <a:cubicBezTo>
                  <a:pt x="1017" y="10478"/>
                  <a:pt x="962" y="10497"/>
                  <a:pt x="919" y="10497"/>
                </a:cubicBezTo>
                <a:cubicBezTo>
                  <a:pt x="829" y="10497"/>
                  <a:pt x="796" y="10416"/>
                  <a:pt x="814" y="10256"/>
                </a:cubicBezTo>
                <a:cubicBezTo>
                  <a:pt x="751" y="9913"/>
                  <a:pt x="1001" y="9785"/>
                  <a:pt x="1279" y="9577"/>
                </a:cubicBezTo>
                <a:cubicBezTo>
                  <a:pt x="1472" y="9442"/>
                  <a:pt x="1680" y="9327"/>
                  <a:pt x="1885" y="9214"/>
                </a:cubicBezTo>
                <a:cubicBezTo>
                  <a:pt x="2357" y="8964"/>
                  <a:pt x="2837" y="8743"/>
                  <a:pt x="3335" y="8556"/>
                </a:cubicBezTo>
                <a:cubicBezTo>
                  <a:pt x="4257" y="8206"/>
                  <a:pt x="5227" y="7942"/>
                  <a:pt x="6213" y="7836"/>
                </a:cubicBezTo>
                <a:close/>
                <a:moveTo>
                  <a:pt x="10241" y="8107"/>
                </a:moveTo>
                <a:cubicBezTo>
                  <a:pt x="11170" y="8479"/>
                  <a:pt x="12098" y="8842"/>
                  <a:pt x="12969" y="9327"/>
                </a:cubicBezTo>
                <a:cubicBezTo>
                  <a:pt x="13454" y="9600"/>
                  <a:pt x="13925" y="9899"/>
                  <a:pt x="14354" y="10249"/>
                </a:cubicBezTo>
                <a:cubicBezTo>
                  <a:pt x="14548" y="10407"/>
                  <a:pt x="14733" y="10570"/>
                  <a:pt x="14911" y="10750"/>
                </a:cubicBezTo>
                <a:cubicBezTo>
                  <a:pt x="15048" y="10892"/>
                  <a:pt x="15483" y="11241"/>
                  <a:pt x="15497" y="11435"/>
                </a:cubicBezTo>
                <a:cubicBezTo>
                  <a:pt x="15504" y="11627"/>
                  <a:pt x="15262" y="11677"/>
                  <a:pt x="15141" y="11677"/>
                </a:cubicBezTo>
                <a:cubicBezTo>
                  <a:pt x="15134" y="11677"/>
                  <a:pt x="15127" y="11678"/>
                  <a:pt x="15120" y="11678"/>
                </a:cubicBezTo>
                <a:cubicBezTo>
                  <a:pt x="15031" y="11678"/>
                  <a:pt x="14927" y="11639"/>
                  <a:pt x="14848" y="11620"/>
                </a:cubicBezTo>
                <a:cubicBezTo>
                  <a:pt x="14584" y="11555"/>
                  <a:pt x="14326" y="11456"/>
                  <a:pt x="14083" y="11341"/>
                </a:cubicBezTo>
                <a:cubicBezTo>
                  <a:pt x="13619" y="11113"/>
                  <a:pt x="13197" y="10820"/>
                  <a:pt x="12791" y="10513"/>
                </a:cubicBezTo>
                <a:cubicBezTo>
                  <a:pt x="11891" y="9841"/>
                  <a:pt x="11005" y="9128"/>
                  <a:pt x="10121" y="8427"/>
                </a:cubicBezTo>
                <a:cubicBezTo>
                  <a:pt x="10170" y="8328"/>
                  <a:pt x="10206" y="8222"/>
                  <a:pt x="10241" y="8107"/>
                </a:cubicBezTo>
                <a:close/>
                <a:moveTo>
                  <a:pt x="6628" y="8849"/>
                </a:moveTo>
                <a:cubicBezTo>
                  <a:pt x="6671" y="8907"/>
                  <a:pt x="6713" y="8964"/>
                  <a:pt x="6763" y="9020"/>
                </a:cubicBezTo>
                <a:cubicBezTo>
                  <a:pt x="5956" y="9735"/>
                  <a:pt x="5193" y="10484"/>
                  <a:pt x="4413" y="11221"/>
                </a:cubicBezTo>
                <a:cubicBezTo>
                  <a:pt x="3978" y="11634"/>
                  <a:pt x="3556" y="12056"/>
                  <a:pt x="3085" y="12421"/>
                </a:cubicBezTo>
                <a:cubicBezTo>
                  <a:pt x="2886" y="12577"/>
                  <a:pt x="2679" y="12721"/>
                  <a:pt x="2458" y="12849"/>
                </a:cubicBezTo>
                <a:cubicBezTo>
                  <a:pt x="2352" y="12911"/>
                  <a:pt x="1961" y="13146"/>
                  <a:pt x="1743" y="13146"/>
                </a:cubicBezTo>
                <a:cubicBezTo>
                  <a:pt x="1638" y="13146"/>
                  <a:pt x="1573" y="13091"/>
                  <a:pt x="1601" y="12935"/>
                </a:cubicBezTo>
                <a:cubicBezTo>
                  <a:pt x="1680" y="12527"/>
                  <a:pt x="2329" y="12020"/>
                  <a:pt x="2629" y="11769"/>
                </a:cubicBezTo>
                <a:cubicBezTo>
                  <a:pt x="3035" y="11427"/>
                  <a:pt x="3471" y="11113"/>
                  <a:pt x="3899" y="10799"/>
                </a:cubicBezTo>
                <a:cubicBezTo>
                  <a:pt x="4799" y="10141"/>
                  <a:pt x="5714" y="9492"/>
                  <a:pt x="6628" y="8849"/>
                </a:cubicBezTo>
                <a:close/>
                <a:moveTo>
                  <a:pt x="9555" y="9214"/>
                </a:moveTo>
                <a:cubicBezTo>
                  <a:pt x="10283" y="9978"/>
                  <a:pt x="11048" y="10714"/>
                  <a:pt x="11799" y="11449"/>
                </a:cubicBezTo>
                <a:cubicBezTo>
                  <a:pt x="12227" y="11870"/>
                  <a:pt x="12662" y="12283"/>
                  <a:pt x="13048" y="12741"/>
                </a:cubicBezTo>
                <a:cubicBezTo>
                  <a:pt x="13206" y="12935"/>
                  <a:pt x="13362" y="13134"/>
                  <a:pt x="13490" y="13348"/>
                </a:cubicBezTo>
                <a:cubicBezTo>
                  <a:pt x="13614" y="13535"/>
                  <a:pt x="14046" y="14207"/>
                  <a:pt x="13655" y="14207"/>
                </a:cubicBezTo>
                <a:cubicBezTo>
                  <a:pt x="13642" y="14207"/>
                  <a:pt x="13627" y="14206"/>
                  <a:pt x="13612" y="14205"/>
                </a:cubicBezTo>
                <a:cubicBezTo>
                  <a:pt x="13391" y="14184"/>
                  <a:pt x="13104" y="13884"/>
                  <a:pt x="12940" y="13749"/>
                </a:cubicBezTo>
                <a:cubicBezTo>
                  <a:pt x="12777" y="13598"/>
                  <a:pt x="12613" y="13440"/>
                  <a:pt x="12462" y="13278"/>
                </a:cubicBezTo>
                <a:cubicBezTo>
                  <a:pt x="12083" y="12870"/>
                  <a:pt x="11749" y="12421"/>
                  <a:pt x="11406" y="11984"/>
                </a:cubicBezTo>
                <a:cubicBezTo>
                  <a:pt x="10727" y="11120"/>
                  <a:pt x="10055" y="10249"/>
                  <a:pt x="9399" y="9370"/>
                </a:cubicBezTo>
                <a:lnTo>
                  <a:pt x="9492" y="9277"/>
                </a:lnTo>
                <a:cubicBezTo>
                  <a:pt x="9521" y="9257"/>
                  <a:pt x="9534" y="9234"/>
                  <a:pt x="9555" y="9214"/>
                </a:cubicBezTo>
                <a:close/>
                <a:moveTo>
                  <a:pt x="6921" y="9185"/>
                </a:moveTo>
                <a:cubicBezTo>
                  <a:pt x="6993" y="9264"/>
                  <a:pt x="7078" y="9336"/>
                  <a:pt x="7164" y="9392"/>
                </a:cubicBezTo>
                <a:cubicBezTo>
                  <a:pt x="7149" y="10292"/>
                  <a:pt x="6813" y="11149"/>
                  <a:pt x="6542" y="11992"/>
                </a:cubicBezTo>
                <a:cubicBezTo>
                  <a:pt x="6400" y="12463"/>
                  <a:pt x="6292" y="12935"/>
                  <a:pt x="6213" y="13420"/>
                </a:cubicBezTo>
                <a:cubicBezTo>
                  <a:pt x="6150" y="13877"/>
                  <a:pt x="6114" y="14448"/>
                  <a:pt x="5922" y="14870"/>
                </a:cubicBezTo>
                <a:cubicBezTo>
                  <a:pt x="5899" y="14991"/>
                  <a:pt x="5827" y="15084"/>
                  <a:pt x="5721" y="15147"/>
                </a:cubicBezTo>
                <a:cubicBezTo>
                  <a:pt x="5670" y="15251"/>
                  <a:pt x="5613" y="15302"/>
                  <a:pt x="5549" y="15302"/>
                </a:cubicBezTo>
                <a:cubicBezTo>
                  <a:pt x="5489" y="15302"/>
                  <a:pt x="5422" y="15256"/>
                  <a:pt x="5349" y="15163"/>
                </a:cubicBezTo>
                <a:cubicBezTo>
                  <a:pt x="5121" y="15012"/>
                  <a:pt x="5099" y="14976"/>
                  <a:pt x="5092" y="14719"/>
                </a:cubicBezTo>
                <a:cubicBezTo>
                  <a:pt x="5085" y="14484"/>
                  <a:pt x="5142" y="14241"/>
                  <a:pt x="5185" y="14013"/>
                </a:cubicBezTo>
                <a:cubicBezTo>
                  <a:pt x="5299" y="13483"/>
                  <a:pt x="5442" y="12962"/>
                  <a:pt x="5606" y="12455"/>
                </a:cubicBezTo>
                <a:cubicBezTo>
                  <a:pt x="5964" y="11334"/>
                  <a:pt x="6427" y="10256"/>
                  <a:pt x="6921" y="9185"/>
                </a:cubicBezTo>
                <a:close/>
                <a:moveTo>
                  <a:pt x="8878" y="9721"/>
                </a:moveTo>
                <a:cubicBezTo>
                  <a:pt x="8885" y="9721"/>
                  <a:pt x="8885" y="9728"/>
                  <a:pt x="8885" y="9728"/>
                </a:cubicBezTo>
                <a:cubicBezTo>
                  <a:pt x="9478" y="10691"/>
                  <a:pt x="10020" y="11706"/>
                  <a:pt x="10506" y="12727"/>
                </a:cubicBezTo>
                <a:cubicBezTo>
                  <a:pt x="10755" y="13248"/>
                  <a:pt x="10978" y="13769"/>
                  <a:pt x="11206" y="14297"/>
                </a:cubicBezTo>
                <a:cubicBezTo>
                  <a:pt x="11277" y="14461"/>
                  <a:pt x="11884" y="15758"/>
                  <a:pt x="11448" y="15758"/>
                </a:cubicBezTo>
                <a:cubicBezTo>
                  <a:pt x="11406" y="15758"/>
                  <a:pt x="11354" y="15746"/>
                  <a:pt x="11291" y="15720"/>
                </a:cubicBezTo>
                <a:cubicBezTo>
                  <a:pt x="11163" y="15662"/>
                  <a:pt x="10962" y="15391"/>
                  <a:pt x="10849" y="15283"/>
                </a:cubicBezTo>
                <a:cubicBezTo>
                  <a:pt x="10619" y="15069"/>
                  <a:pt x="10455" y="14827"/>
                  <a:pt x="10299" y="14563"/>
                </a:cubicBezTo>
                <a:cubicBezTo>
                  <a:pt x="10006" y="14049"/>
                  <a:pt x="9735" y="13519"/>
                  <a:pt x="9492" y="12978"/>
                </a:cubicBezTo>
                <a:cubicBezTo>
                  <a:pt x="9034" y="11963"/>
                  <a:pt x="8684" y="10899"/>
                  <a:pt x="8407" y="9821"/>
                </a:cubicBezTo>
                <a:lnTo>
                  <a:pt x="8407" y="9821"/>
                </a:lnTo>
                <a:cubicBezTo>
                  <a:pt x="8418" y="9821"/>
                  <a:pt x="8430" y="9821"/>
                  <a:pt x="8441" y="9821"/>
                </a:cubicBezTo>
                <a:cubicBezTo>
                  <a:pt x="8593" y="9821"/>
                  <a:pt x="8744" y="9780"/>
                  <a:pt x="8878" y="9721"/>
                </a:cubicBezTo>
                <a:close/>
                <a:moveTo>
                  <a:pt x="7442" y="9570"/>
                </a:moveTo>
                <a:cubicBezTo>
                  <a:pt x="7613" y="9656"/>
                  <a:pt x="7791" y="9721"/>
                  <a:pt x="7978" y="9756"/>
                </a:cubicBezTo>
                <a:cubicBezTo>
                  <a:pt x="8071" y="10777"/>
                  <a:pt x="8242" y="11785"/>
                  <a:pt x="8306" y="12813"/>
                </a:cubicBezTo>
                <a:cubicBezTo>
                  <a:pt x="8342" y="13320"/>
                  <a:pt x="8364" y="13819"/>
                  <a:pt x="8371" y="14326"/>
                </a:cubicBezTo>
                <a:cubicBezTo>
                  <a:pt x="8377" y="14594"/>
                  <a:pt x="8496" y="15867"/>
                  <a:pt x="8085" y="15867"/>
                </a:cubicBezTo>
                <a:cubicBezTo>
                  <a:pt x="8056" y="15867"/>
                  <a:pt x="8026" y="15861"/>
                  <a:pt x="7992" y="15848"/>
                </a:cubicBezTo>
                <a:cubicBezTo>
                  <a:pt x="7721" y="15740"/>
                  <a:pt x="7606" y="15111"/>
                  <a:pt x="7570" y="14870"/>
                </a:cubicBezTo>
                <a:cubicBezTo>
                  <a:pt x="7534" y="14633"/>
                  <a:pt x="7521" y="14398"/>
                  <a:pt x="7498" y="14162"/>
                </a:cubicBezTo>
                <a:cubicBezTo>
                  <a:pt x="7464" y="13684"/>
                  <a:pt x="7435" y="13212"/>
                  <a:pt x="7413" y="12734"/>
                </a:cubicBezTo>
                <a:cubicBezTo>
                  <a:pt x="7378" y="11692"/>
                  <a:pt x="7336" y="10606"/>
                  <a:pt x="7442" y="9570"/>
                </a:cubicBezTo>
                <a:close/>
                <a:moveTo>
                  <a:pt x="9418" y="0"/>
                </a:moveTo>
                <a:cubicBezTo>
                  <a:pt x="9388" y="0"/>
                  <a:pt x="9357" y="17"/>
                  <a:pt x="9341" y="45"/>
                </a:cubicBezTo>
                <a:cubicBezTo>
                  <a:pt x="8835" y="938"/>
                  <a:pt x="8513" y="1937"/>
                  <a:pt x="8355" y="2951"/>
                </a:cubicBezTo>
                <a:cubicBezTo>
                  <a:pt x="8285" y="3407"/>
                  <a:pt x="8249" y="3872"/>
                  <a:pt x="8256" y="4336"/>
                </a:cubicBezTo>
                <a:cubicBezTo>
                  <a:pt x="8256" y="4622"/>
                  <a:pt x="8278" y="4907"/>
                  <a:pt x="8263" y="5193"/>
                </a:cubicBezTo>
                <a:cubicBezTo>
                  <a:pt x="8263" y="5279"/>
                  <a:pt x="8249" y="5322"/>
                  <a:pt x="8249" y="5365"/>
                </a:cubicBezTo>
                <a:lnTo>
                  <a:pt x="8235" y="5365"/>
                </a:lnTo>
                <a:lnTo>
                  <a:pt x="8235" y="5329"/>
                </a:lnTo>
                <a:cubicBezTo>
                  <a:pt x="7999" y="4357"/>
                  <a:pt x="7593" y="3387"/>
                  <a:pt x="7164" y="2487"/>
                </a:cubicBezTo>
                <a:cubicBezTo>
                  <a:pt x="6955" y="2054"/>
                  <a:pt x="6584" y="985"/>
                  <a:pt x="5983" y="985"/>
                </a:cubicBezTo>
                <a:cubicBezTo>
                  <a:pt x="5967" y="985"/>
                  <a:pt x="5951" y="986"/>
                  <a:pt x="5935" y="987"/>
                </a:cubicBezTo>
                <a:cubicBezTo>
                  <a:pt x="5899" y="994"/>
                  <a:pt x="5863" y="1015"/>
                  <a:pt x="5856" y="1051"/>
                </a:cubicBezTo>
                <a:cubicBezTo>
                  <a:pt x="5735" y="1765"/>
                  <a:pt x="6021" y="2530"/>
                  <a:pt x="6264" y="3186"/>
                </a:cubicBezTo>
                <a:cubicBezTo>
                  <a:pt x="6571" y="4007"/>
                  <a:pt x="6950" y="4821"/>
                  <a:pt x="7378" y="5586"/>
                </a:cubicBezTo>
                <a:cubicBezTo>
                  <a:pt x="7320" y="5615"/>
                  <a:pt x="7264" y="5651"/>
                  <a:pt x="7214" y="5678"/>
                </a:cubicBezTo>
                <a:cubicBezTo>
                  <a:pt x="6449" y="4521"/>
                  <a:pt x="5656" y="3371"/>
                  <a:pt x="4857" y="2237"/>
                </a:cubicBezTo>
                <a:cubicBezTo>
                  <a:pt x="4528" y="1772"/>
                  <a:pt x="4179" y="1315"/>
                  <a:pt x="3743" y="938"/>
                </a:cubicBezTo>
                <a:cubicBezTo>
                  <a:pt x="3604" y="816"/>
                  <a:pt x="3262" y="478"/>
                  <a:pt x="3000" y="478"/>
                </a:cubicBezTo>
                <a:cubicBezTo>
                  <a:pt x="2951" y="478"/>
                  <a:pt x="2905" y="489"/>
                  <a:pt x="2864" y="516"/>
                </a:cubicBezTo>
                <a:cubicBezTo>
                  <a:pt x="2043" y="1066"/>
                  <a:pt x="5056" y="4264"/>
                  <a:pt x="6335" y="5579"/>
                </a:cubicBezTo>
                <a:cubicBezTo>
                  <a:pt x="5699" y="5150"/>
                  <a:pt x="4979" y="4778"/>
                  <a:pt x="4285" y="4544"/>
                </a:cubicBezTo>
                <a:cubicBezTo>
                  <a:pt x="3865" y="4400"/>
                  <a:pt x="3421" y="4300"/>
                  <a:pt x="2972" y="4264"/>
                </a:cubicBezTo>
                <a:cubicBezTo>
                  <a:pt x="2819" y="4249"/>
                  <a:pt x="2582" y="4204"/>
                  <a:pt x="2365" y="4204"/>
                </a:cubicBezTo>
                <a:cubicBezTo>
                  <a:pt x="2195" y="4204"/>
                  <a:pt x="2038" y="4231"/>
                  <a:pt x="1944" y="4322"/>
                </a:cubicBezTo>
                <a:cubicBezTo>
                  <a:pt x="1928" y="4336"/>
                  <a:pt x="1921" y="4372"/>
                  <a:pt x="1928" y="4393"/>
                </a:cubicBezTo>
                <a:cubicBezTo>
                  <a:pt x="2165" y="5035"/>
                  <a:pt x="3085" y="5464"/>
                  <a:pt x="3678" y="5694"/>
                </a:cubicBezTo>
                <a:cubicBezTo>
                  <a:pt x="4578" y="6043"/>
                  <a:pt x="5543" y="6172"/>
                  <a:pt x="6443" y="6521"/>
                </a:cubicBezTo>
                <a:lnTo>
                  <a:pt x="6449" y="6521"/>
                </a:lnTo>
                <a:cubicBezTo>
                  <a:pt x="6436" y="6542"/>
                  <a:pt x="6427" y="6557"/>
                  <a:pt x="6420" y="6578"/>
                </a:cubicBezTo>
                <a:cubicBezTo>
                  <a:pt x="5772" y="6429"/>
                  <a:pt x="5043" y="6353"/>
                  <a:pt x="4325" y="6353"/>
                </a:cubicBezTo>
                <a:cubicBezTo>
                  <a:pt x="3768" y="6353"/>
                  <a:pt x="3217" y="6399"/>
                  <a:pt x="2715" y="6492"/>
                </a:cubicBezTo>
                <a:cubicBezTo>
                  <a:pt x="2014" y="6628"/>
                  <a:pt x="1457" y="7006"/>
                  <a:pt x="801" y="7264"/>
                </a:cubicBezTo>
                <a:cubicBezTo>
                  <a:pt x="543" y="7365"/>
                  <a:pt x="187" y="7507"/>
                  <a:pt x="79" y="7800"/>
                </a:cubicBezTo>
                <a:cubicBezTo>
                  <a:pt x="0" y="8021"/>
                  <a:pt x="122" y="8213"/>
                  <a:pt x="336" y="8285"/>
                </a:cubicBezTo>
                <a:cubicBezTo>
                  <a:pt x="398" y="8305"/>
                  <a:pt x="465" y="8313"/>
                  <a:pt x="533" y="8313"/>
                </a:cubicBezTo>
                <a:cubicBezTo>
                  <a:pt x="732" y="8313"/>
                  <a:pt x="948" y="8249"/>
                  <a:pt x="1130" y="8249"/>
                </a:cubicBezTo>
                <a:cubicBezTo>
                  <a:pt x="1493" y="8242"/>
                  <a:pt x="1851" y="8249"/>
                  <a:pt x="2208" y="8199"/>
                </a:cubicBezTo>
                <a:cubicBezTo>
                  <a:pt x="3460" y="8020"/>
                  <a:pt x="4651" y="7535"/>
                  <a:pt x="5919" y="7535"/>
                </a:cubicBezTo>
                <a:cubicBezTo>
                  <a:pt x="6010" y="7535"/>
                  <a:pt x="6101" y="7538"/>
                  <a:pt x="6192" y="7543"/>
                </a:cubicBezTo>
                <a:lnTo>
                  <a:pt x="6192" y="7635"/>
                </a:lnTo>
                <a:cubicBezTo>
                  <a:pt x="4986" y="7827"/>
                  <a:pt x="3822" y="8120"/>
                  <a:pt x="2693" y="8614"/>
                </a:cubicBezTo>
                <a:cubicBezTo>
                  <a:pt x="2172" y="8842"/>
                  <a:pt x="1637" y="9092"/>
                  <a:pt x="1172" y="9421"/>
                </a:cubicBezTo>
                <a:cubicBezTo>
                  <a:pt x="915" y="9606"/>
                  <a:pt x="358" y="9999"/>
                  <a:pt x="401" y="10378"/>
                </a:cubicBezTo>
                <a:cubicBezTo>
                  <a:pt x="434" y="10616"/>
                  <a:pt x="663" y="10680"/>
                  <a:pt x="870" y="10680"/>
                </a:cubicBezTo>
                <a:cubicBezTo>
                  <a:pt x="893" y="10680"/>
                  <a:pt x="914" y="10679"/>
                  <a:pt x="936" y="10678"/>
                </a:cubicBezTo>
                <a:cubicBezTo>
                  <a:pt x="1486" y="10635"/>
                  <a:pt x="2086" y="10342"/>
                  <a:pt x="2614" y="10163"/>
                </a:cubicBezTo>
                <a:cubicBezTo>
                  <a:pt x="3922" y="9713"/>
                  <a:pt x="5236" y="9221"/>
                  <a:pt x="6492" y="8635"/>
                </a:cubicBezTo>
                <a:cubicBezTo>
                  <a:pt x="6499" y="8657"/>
                  <a:pt x="6513" y="8677"/>
                  <a:pt x="6521" y="8693"/>
                </a:cubicBezTo>
                <a:cubicBezTo>
                  <a:pt x="5356" y="9514"/>
                  <a:pt x="4192" y="10342"/>
                  <a:pt x="3051" y="11205"/>
                </a:cubicBezTo>
                <a:cubicBezTo>
                  <a:pt x="2600" y="11548"/>
                  <a:pt x="2151" y="11913"/>
                  <a:pt x="1793" y="12355"/>
                </a:cubicBezTo>
                <a:cubicBezTo>
                  <a:pt x="1637" y="12549"/>
                  <a:pt x="1215" y="12991"/>
                  <a:pt x="1394" y="13255"/>
                </a:cubicBezTo>
                <a:cubicBezTo>
                  <a:pt x="1455" y="13345"/>
                  <a:pt x="1549" y="13386"/>
                  <a:pt x="1669" y="13386"/>
                </a:cubicBezTo>
                <a:cubicBezTo>
                  <a:pt x="2709" y="13386"/>
                  <a:pt x="5704" y="10288"/>
                  <a:pt x="6614" y="9327"/>
                </a:cubicBezTo>
                <a:lnTo>
                  <a:pt x="6614" y="9327"/>
                </a:lnTo>
                <a:cubicBezTo>
                  <a:pt x="6060" y="10599"/>
                  <a:pt x="3972" y="15506"/>
                  <a:pt x="5477" y="15506"/>
                </a:cubicBezTo>
                <a:cubicBezTo>
                  <a:pt x="5485" y="15506"/>
                  <a:pt x="5492" y="15506"/>
                  <a:pt x="5500" y="15506"/>
                </a:cubicBezTo>
                <a:cubicBezTo>
                  <a:pt x="5879" y="15497"/>
                  <a:pt x="6064" y="15098"/>
                  <a:pt x="6150" y="14784"/>
                </a:cubicBezTo>
                <a:cubicBezTo>
                  <a:pt x="6335" y="14155"/>
                  <a:pt x="6357" y="13483"/>
                  <a:pt x="6492" y="12841"/>
                </a:cubicBezTo>
                <a:cubicBezTo>
                  <a:pt x="6707" y="11792"/>
                  <a:pt x="7178" y="10813"/>
                  <a:pt x="7234" y="9749"/>
                </a:cubicBezTo>
                <a:lnTo>
                  <a:pt x="7234" y="9749"/>
                </a:lnTo>
                <a:cubicBezTo>
                  <a:pt x="7257" y="10984"/>
                  <a:pt x="7185" y="12213"/>
                  <a:pt x="7264" y="13449"/>
                </a:cubicBezTo>
                <a:cubicBezTo>
                  <a:pt x="7300" y="14040"/>
                  <a:pt x="7300" y="14662"/>
                  <a:pt x="7456" y="15233"/>
                </a:cubicBezTo>
                <a:cubicBezTo>
                  <a:pt x="7526" y="15484"/>
                  <a:pt x="7779" y="16150"/>
                  <a:pt x="8137" y="16150"/>
                </a:cubicBezTo>
                <a:cubicBezTo>
                  <a:pt x="8146" y="16150"/>
                  <a:pt x="8154" y="16149"/>
                  <a:pt x="8163" y="16148"/>
                </a:cubicBezTo>
                <a:cubicBezTo>
                  <a:pt x="8842" y="16076"/>
                  <a:pt x="8549" y="14112"/>
                  <a:pt x="8535" y="13756"/>
                </a:cubicBezTo>
                <a:cubicBezTo>
                  <a:pt x="8484" y="12441"/>
                  <a:pt x="8420" y="11049"/>
                  <a:pt x="8091" y="9771"/>
                </a:cubicBezTo>
                <a:lnTo>
                  <a:pt x="8091" y="9771"/>
                </a:lnTo>
                <a:cubicBezTo>
                  <a:pt x="8114" y="9778"/>
                  <a:pt x="8127" y="9778"/>
                  <a:pt x="8141" y="9778"/>
                </a:cubicBezTo>
                <a:cubicBezTo>
                  <a:pt x="8177" y="9785"/>
                  <a:pt x="8206" y="9792"/>
                  <a:pt x="8235" y="9798"/>
                </a:cubicBezTo>
                <a:cubicBezTo>
                  <a:pt x="8549" y="11163"/>
                  <a:pt x="9034" y="12484"/>
                  <a:pt x="9663" y="13740"/>
                </a:cubicBezTo>
                <a:cubicBezTo>
                  <a:pt x="9941" y="14290"/>
                  <a:pt x="10220" y="14926"/>
                  <a:pt x="10678" y="15355"/>
                </a:cubicBezTo>
                <a:cubicBezTo>
                  <a:pt x="10841" y="15512"/>
                  <a:pt x="11171" y="15981"/>
                  <a:pt x="11477" y="15981"/>
                </a:cubicBezTo>
                <a:cubicBezTo>
                  <a:pt x="11530" y="15981"/>
                  <a:pt x="11583" y="15967"/>
                  <a:pt x="11634" y="15934"/>
                </a:cubicBezTo>
                <a:cubicBezTo>
                  <a:pt x="11855" y="15790"/>
                  <a:pt x="11805" y="15427"/>
                  <a:pt x="11756" y="15206"/>
                </a:cubicBezTo>
                <a:cubicBezTo>
                  <a:pt x="11612" y="14584"/>
                  <a:pt x="11235" y="13948"/>
                  <a:pt x="10969" y="13370"/>
                </a:cubicBezTo>
                <a:cubicBezTo>
                  <a:pt x="10385" y="12085"/>
                  <a:pt x="9706" y="10878"/>
                  <a:pt x="8941" y="9692"/>
                </a:cubicBezTo>
                <a:cubicBezTo>
                  <a:pt x="9049" y="9636"/>
                  <a:pt x="9156" y="9564"/>
                  <a:pt x="9248" y="9485"/>
                </a:cubicBezTo>
                <a:cubicBezTo>
                  <a:pt x="10098" y="10606"/>
                  <a:pt x="10948" y="11720"/>
                  <a:pt x="11835" y="12813"/>
                </a:cubicBezTo>
                <a:cubicBezTo>
                  <a:pt x="12191" y="13255"/>
                  <a:pt x="12570" y="13691"/>
                  <a:pt x="13019" y="14033"/>
                </a:cubicBezTo>
                <a:cubicBezTo>
                  <a:pt x="13183" y="14157"/>
                  <a:pt x="13513" y="14455"/>
                  <a:pt x="13773" y="14455"/>
                </a:cubicBezTo>
                <a:cubicBezTo>
                  <a:pt x="13831" y="14455"/>
                  <a:pt x="13886" y="14440"/>
                  <a:pt x="13934" y="14405"/>
                </a:cubicBezTo>
                <a:cubicBezTo>
                  <a:pt x="14854" y="13740"/>
                  <a:pt x="10319" y="9749"/>
                  <a:pt x="9634" y="9135"/>
                </a:cubicBezTo>
                <a:cubicBezTo>
                  <a:pt x="9792" y="8971"/>
                  <a:pt x="9927" y="8785"/>
                  <a:pt x="10035" y="8592"/>
                </a:cubicBezTo>
                <a:cubicBezTo>
                  <a:pt x="11098" y="9428"/>
                  <a:pt x="12134" y="10328"/>
                  <a:pt x="13269" y="11070"/>
                </a:cubicBezTo>
                <a:cubicBezTo>
                  <a:pt x="13720" y="11370"/>
                  <a:pt x="14205" y="11627"/>
                  <a:pt x="14733" y="11769"/>
                </a:cubicBezTo>
                <a:cubicBezTo>
                  <a:pt x="14863" y="11801"/>
                  <a:pt x="15130" y="11882"/>
                  <a:pt x="15356" y="11882"/>
                </a:cubicBezTo>
                <a:cubicBezTo>
                  <a:pt x="15500" y="11882"/>
                  <a:pt x="15627" y="11849"/>
                  <a:pt x="15691" y="11749"/>
                </a:cubicBezTo>
                <a:cubicBezTo>
                  <a:pt x="15854" y="11492"/>
                  <a:pt x="15434" y="11099"/>
                  <a:pt x="15297" y="10942"/>
                </a:cubicBezTo>
                <a:cubicBezTo>
                  <a:pt x="14854" y="10434"/>
                  <a:pt x="14340" y="10006"/>
                  <a:pt x="13783" y="9627"/>
                </a:cubicBezTo>
                <a:cubicBezTo>
                  <a:pt x="12712" y="8914"/>
                  <a:pt x="11492" y="8414"/>
                  <a:pt x="10283" y="7965"/>
                </a:cubicBezTo>
                <a:cubicBezTo>
                  <a:pt x="10319" y="7836"/>
                  <a:pt x="10335" y="7699"/>
                  <a:pt x="10342" y="7563"/>
                </a:cubicBezTo>
                <a:lnTo>
                  <a:pt x="10349" y="7563"/>
                </a:lnTo>
                <a:cubicBezTo>
                  <a:pt x="11905" y="7821"/>
                  <a:pt x="13463" y="8222"/>
                  <a:pt x="15033" y="8350"/>
                </a:cubicBezTo>
                <a:cubicBezTo>
                  <a:pt x="15411" y="8384"/>
                  <a:pt x="15797" y="8342"/>
                  <a:pt x="16169" y="8436"/>
                </a:cubicBezTo>
                <a:cubicBezTo>
                  <a:pt x="16385" y="8488"/>
                  <a:pt x="16596" y="8588"/>
                  <a:pt x="16823" y="8588"/>
                </a:cubicBezTo>
                <a:cubicBezTo>
                  <a:pt x="16873" y="8588"/>
                  <a:pt x="16924" y="8583"/>
                  <a:pt x="16976" y="8571"/>
                </a:cubicBezTo>
                <a:cubicBezTo>
                  <a:pt x="17240" y="8506"/>
                  <a:pt x="17475" y="8278"/>
                  <a:pt x="17411" y="7985"/>
                </a:cubicBezTo>
                <a:cubicBezTo>
                  <a:pt x="17333" y="7635"/>
                  <a:pt x="16890" y="7500"/>
                  <a:pt x="16597" y="7407"/>
                </a:cubicBezTo>
                <a:cubicBezTo>
                  <a:pt x="15982" y="7200"/>
                  <a:pt x="15382" y="6993"/>
                  <a:pt x="14740" y="6893"/>
                </a:cubicBezTo>
                <a:cubicBezTo>
                  <a:pt x="14134" y="6795"/>
                  <a:pt x="13517" y="6754"/>
                  <a:pt x="12897" y="6754"/>
                </a:cubicBezTo>
                <a:cubicBezTo>
                  <a:pt x="12026" y="6754"/>
                  <a:pt x="11150" y="6836"/>
                  <a:pt x="10299" y="6957"/>
                </a:cubicBezTo>
                <a:cubicBezTo>
                  <a:pt x="10292" y="6943"/>
                  <a:pt x="10292" y="6936"/>
                  <a:pt x="10292" y="6928"/>
                </a:cubicBezTo>
                <a:cubicBezTo>
                  <a:pt x="11413" y="6578"/>
                  <a:pt x="12527" y="6179"/>
                  <a:pt x="13648" y="5807"/>
                </a:cubicBezTo>
                <a:cubicBezTo>
                  <a:pt x="13919" y="5714"/>
                  <a:pt x="15375" y="5229"/>
                  <a:pt x="14890" y="4715"/>
                </a:cubicBezTo>
                <a:cubicBezTo>
                  <a:pt x="14813" y="4635"/>
                  <a:pt x="14654" y="4611"/>
                  <a:pt x="14486" y="4611"/>
                </a:cubicBezTo>
                <a:cubicBezTo>
                  <a:pt x="14295" y="4611"/>
                  <a:pt x="14093" y="4642"/>
                  <a:pt x="13991" y="4657"/>
                </a:cubicBezTo>
                <a:cubicBezTo>
                  <a:pt x="13562" y="4722"/>
                  <a:pt x="13147" y="4880"/>
                  <a:pt x="12741" y="5029"/>
                </a:cubicBezTo>
                <a:cubicBezTo>
                  <a:pt x="11799" y="5394"/>
                  <a:pt x="10834" y="5736"/>
                  <a:pt x="9920" y="6185"/>
                </a:cubicBezTo>
                <a:cubicBezTo>
                  <a:pt x="9913" y="6172"/>
                  <a:pt x="9906" y="6165"/>
                  <a:pt x="9898" y="6156"/>
                </a:cubicBezTo>
                <a:cubicBezTo>
                  <a:pt x="11149" y="5394"/>
                  <a:pt x="12419" y="4643"/>
                  <a:pt x="13626" y="3822"/>
                </a:cubicBezTo>
                <a:cubicBezTo>
                  <a:pt x="14162" y="3457"/>
                  <a:pt x="14676" y="3037"/>
                  <a:pt x="15125" y="2573"/>
                </a:cubicBezTo>
                <a:cubicBezTo>
                  <a:pt x="15276" y="2415"/>
                  <a:pt x="15639" y="2108"/>
                  <a:pt x="15497" y="1851"/>
                </a:cubicBezTo>
                <a:cubicBezTo>
                  <a:pt x="15438" y="1747"/>
                  <a:pt x="15346" y="1708"/>
                  <a:pt x="15240" y="1708"/>
                </a:cubicBezTo>
                <a:cubicBezTo>
                  <a:pt x="14975" y="1708"/>
                  <a:pt x="14622" y="1951"/>
                  <a:pt x="14469" y="2022"/>
                </a:cubicBezTo>
                <a:cubicBezTo>
                  <a:pt x="13848" y="2300"/>
                  <a:pt x="13283" y="2629"/>
                  <a:pt x="12748" y="3058"/>
                </a:cubicBezTo>
                <a:cubicBezTo>
                  <a:pt x="11848" y="3772"/>
                  <a:pt x="10962" y="4514"/>
                  <a:pt x="10098" y="5279"/>
                </a:cubicBezTo>
                <a:cubicBezTo>
                  <a:pt x="11027" y="3971"/>
                  <a:pt x="12863" y="1251"/>
                  <a:pt x="12241" y="980"/>
                </a:cubicBezTo>
                <a:cubicBezTo>
                  <a:pt x="12211" y="967"/>
                  <a:pt x="12180" y="961"/>
                  <a:pt x="12150" y="961"/>
                </a:cubicBezTo>
                <a:cubicBezTo>
                  <a:pt x="11950" y="961"/>
                  <a:pt x="11751" y="1218"/>
                  <a:pt x="11634" y="1330"/>
                </a:cubicBezTo>
                <a:cubicBezTo>
                  <a:pt x="11235" y="1736"/>
                  <a:pt x="10856" y="2151"/>
                  <a:pt x="10527" y="2622"/>
                </a:cubicBezTo>
                <a:cubicBezTo>
                  <a:pt x="9920" y="3500"/>
                  <a:pt x="9413" y="4537"/>
                  <a:pt x="9228" y="5599"/>
                </a:cubicBezTo>
                <a:cubicBezTo>
                  <a:pt x="9192" y="5579"/>
                  <a:pt x="9163" y="5565"/>
                  <a:pt x="9127" y="5550"/>
                </a:cubicBezTo>
                <a:cubicBezTo>
                  <a:pt x="9505" y="4643"/>
                  <a:pt x="9692" y="3658"/>
                  <a:pt x="9778" y="2679"/>
                </a:cubicBezTo>
                <a:cubicBezTo>
                  <a:pt x="9841" y="1822"/>
                  <a:pt x="9941" y="800"/>
                  <a:pt x="9478" y="38"/>
                </a:cubicBezTo>
                <a:cubicBezTo>
                  <a:pt x="9465" y="12"/>
                  <a:pt x="9442" y="0"/>
                  <a:pt x="94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16"/>
          <p:cNvSpPr/>
          <p:nvPr/>
        </p:nvSpPr>
        <p:spPr>
          <a:xfrm>
            <a:off x="-859885" y="-341063"/>
            <a:ext cx="1349353" cy="1429775"/>
          </a:xfrm>
          <a:custGeom>
            <a:avLst/>
            <a:gdLst/>
            <a:ahLst/>
            <a:cxnLst/>
            <a:rect l="l" t="t" r="r" b="b"/>
            <a:pathLst>
              <a:path w="34849" h="36926" extrusionOk="0">
                <a:moveTo>
                  <a:pt x="19056" y="1"/>
                </a:moveTo>
                <a:cubicBezTo>
                  <a:pt x="18263" y="1"/>
                  <a:pt x="17470" y="101"/>
                  <a:pt x="16682" y="233"/>
                </a:cubicBezTo>
                <a:cubicBezTo>
                  <a:pt x="15804" y="377"/>
                  <a:pt x="14954" y="619"/>
                  <a:pt x="14111" y="905"/>
                </a:cubicBezTo>
                <a:cubicBezTo>
                  <a:pt x="13026" y="1268"/>
                  <a:pt x="11991" y="1733"/>
                  <a:pt x="11005" y="2319"/>
                </a:cubicBezTo>
                <a:cubicBezTo>
                  <a:pt x="9840" y="3005"/>
                  <a:pt x="8741" y="3776"/>
                  <a:pt x="7663" y="4590"/>
                </a:cubicBezTo>
                <a:cubicBezTo>
                  <a:pt x="6191" y="5704"/>
                  <a:pt x="4770" y="6875"/>
                  <a:pt x="3514" y="8239"/>
                </a:cubicBezTo>
                <a:cubicBezTo>
                  <a:pt x="2736" y="9082"/>
                  <a:pt x="2021" y="9982"/>
                  <a:pt x="1464" y="10995"/>
                </a:cubicBezTo>
                <a:cubicBezTo>
                  <a:pt x="1022" y="11795"/>
                  <a:pt x="679" y="12645"/>
                  <a:pt x="449" y="13538"/>
                </a:cubicBezTo>
                <a:cubicBezTo>
                  <a:pt x="172" y="14603"/>
                  <a:pt x="79" y="15701"/>
                  <a:pt x="36" y="16795"/>
                </a:cubicBezTo>
                <a:cubicBezTo>
                  <a:pt x="0" y="17751"/>
                  <a:pt x="43" y="18707"/>
                  <a:pt x="143" y="19658"/>
                </a:cubicBezTo>
                <a:cubicBezTo>
                  <a:pt x="258" y="20707"/>
                  <a:pt x="429" y="21743"/>
                  <a:pt x="650" y="22771"/>
                </a:cubicBezTo>
                <a:cubicBezTo>
                  <a:pt x="1128" y="24963"/>
                  <a:pt x="1999" y="26977"/>
                  <a:pt x="3293" y="28812"/>
                </a:cubicBezTo>
                <a:cubicBezTo>
                  <a:pt x="4278" y="30213"/>
                  <a:pt x="5406" y="31491"/>
                  <a:pt x="6678" y="32648"/>
                </a:cubicBezTo>
                <a:cubicBezTo>
                  <a:pt x="7835" y="33690"/>
                  <a:pt x="9091" y="34590"/>
                  <a:pt x="10469" y="35318"/>
                </a:cubicBezTo>
                <a:cubicBezTo>
                  <a:pt x="12011" y="36132"/>
                  <a:pt x="13646" y="36633"/>
                  <a:pt x="15383" y="36797"/>
                </a:cubicBezTo>
                <a:cubicBezTo>
                  <a:pt x="15933" y="36847"/>
                  <a:pt x="16481" y="36874"/>
                  <a:pt x="17031" y="36904"/>
                </a:cubicBezTo>
                <a:cubicBezTo>
                  <a:pt x="17406" y="36918"/>
                  <a:pt x="17781" y="36926"/>
                  <a:pt x="18156" y="36926"/>
                </a:cubicBezTo>
                <a:cubicBezTo>
                  <a:pt x="18710" y="36926"/>
                  <a:pt x="19263" y="36909"/>
                  <a:pt x="19816" y="36874"/>
                </a:cubicBezTo>
                <a:cubicBezTo>
                  <a:pt x="20416" y="36832"/>
                  <a:pt x="21016" y="36775"/>
                  <a:pt x="21616" y="36719"/>
                </a:cubicBezTo>
                <a:cubicBezTo>
                  <a:pt x="22673" y="36617"/>
                  <a:pt x="23709" y="36419"/>
                  <a:pt x="24723" y="36090"/>
                </a:cubicBezTo>
                <a:cubicBezTo>
                  <a:pt x="25745" y="35760"/>
                  <a:pt x="26694" y="35289"/>
                  <a:pt x="27551" y="34640"/>
                </a:cubicBezTo>
                <a:cubicBezTo>
                  <a:pt x="28444" y="33969"/>
                  <a:pt x="29207" y="33169"/>
                  <a:pt x="29928" y="32326"/>
                </a:cubicBezTo>
                <a:cubicBezTo>
                  <a:pt x="31035" y="31034"/>
                  <a:pt x="32014" y="29649"/>
                  <a:pt x="32914" y="28199"/>
                </a:cubicBezTo>
                <a:cubicBezTo>
                  <a:pt x="33428" y="27371"/>
                  <a:pt x="33863" y="26505"/>
                  <a:pt x="34177" y="25585"/>
                </a:cubicBezTo>
                <a:cubicBezTo>
                  <a:pt x="34614" y="24293"/>
                  <a:pt x="34792" y="22958"/>
                  <a:pt x="34828" y="21600"/>
                </a:cubicBezTo>
                <a:cubicBezTo>
                  <a:pt x="34849" y="20651"/>
                  <a:pt x="34820" y="19701"/>
                  <a:pt x="34792" y="18750"/>
                </a:cubicBezTo>
                <a:cubicBezTo>
                  <a:pt x="34763" y="17951"/>
                  <a:pt x="34720" y="17144"/>
                  <a:pt x="34671" y="16344"/>
                </a:cubicBezTo>
                <a:cubicBezTo>
                  <a:pt x="34621" y="15609"/>
                  <a:pt x="34578" y="14873"/>
                  <a:pt x="34499" y="14138"/>
                </a:cubicBezTo>
                <a:cubicBezTo>
                  <a:pt x="34407" y="13259"/>
                  <a:pt x="34213" y="12402"/>
                  <a:pt x="33942" y="11560"/>
                </a:cubicBezTo>
                <a:cubicBezTo>
                  <a:pt x="33534" y="10309"/>
                  <a:pt x="32914" y="9152"/>
                  <a:pt x="32215" y="8038"/>
                </a:cubicBezTo>
                <a:cubicBezTo>
                  <a:pt x="31642" y="7132"/>
                  <a:pt x="30972" y="6304"/>
                  <a:pt x="30165" y="5596"/>
                </a:cubicBezTo>
                <a:cubicBezTo>
                  <a:pt x="29628" y="5133"/>
                  <a:pt x="29078" y="4676"/>
                  <a:pt x="28514" y="4247"/>
                </a:cubicBezTo>
                <a:cubicBezTo>
                  <a:pt x="27407" y="3397"/>
                  <a:pt x="26223" y="2662"/>
                  <a:pt x="24958" y="2062"/>
                </a:cubicBezTo>
                <a:cubicBezTo>
                  <a:pt x="23971" y="1586"/>
                  <a:pt x="22952" y="1345"/>
                  <a:pt x="21901" y="1345"/>
                </a:cubicBezTo>
                <a:cubicBezTo>
                  <a:pt x="21455" y="1345"/>
                  <a:pt x="21003" y="1388"/>
                  <a:pt x="20545" y="1476"/>
                </a:cubicBezTo>
                <a:cubicBezTo>
                  <a:pt x="19816" y="1620"/>
                  <a:pt x="19088" y="1791"/>
                  <a:pt x="18366" y="1969"/>
                </a:cubicBezTo>
                <a:cubicBezTo>
                  <a:pt x="17374" y="2220"/>
                  <a:pt x="16382" y="2468"/>
                  <a:pt x="15396" y="2748"/>
                </a:cubicBezTo>
                <a:cubicBezTo>
                  <a:pt x="13811" y="3205"/>
                  <a:pt x="12419" y="4026"/>
                  <a:pt x="11184" y="5118"/>
                </a:cubicBezTo>
                <a:cubicBezTo>
                  <a:pt x="9991" y="6168"/>
                  <a:pt x="8940" y="7346"/>
                  <a:pt x="8020" y="8638"/>
                </a:cubicBezTo>
                <a:cubicBezTo>
                  <a:pt x="7519" y="9339"/>
                  <a:pt x="7098" y="10088"/>
                  <a:pt x="6791" y="10895"/>
                </a:cubicBezTo>
                <a:cubicBezTo>
                  <a:pt x="6520" y="11588"/>
                  <a:pt x="6306" y="12302"/>
                  <a:pt x="6128" y="13024"/>
                </a:cubicBezTo>
                <a:cubicBezTo>
                  <a:pt x="5848" y="14145"/>
                  <a:pt x="5641" y="15280"/>
                  <a:pt x="5656" y="16445"/>
                </a:cubicBezTo>
                <a:cubicBezTo>
                  <a:pt x="5663" y="16765"/>
                  <a:pt x="5649" y="17088"/>
                  <a:pt x="5677" y="17408"/>
                </a:cubicBezTo>
                <a:cubicBezTo>
                  <a:pt x="5706" y="17758"/>
                  <a:pt x="5769" y="18107"/>
                  <a:pt x="5812" y="18459"/>
                </a:cubicBezTo>
                <a:cubicBezTo>
                  <a:pt x="5963" y="19658"/>
                  <a:pt x="6112" y="20858"/>
                  <a:pt x="6263" y="22049"/>
                </a:cubicBezTo>
                <a:cubicBezTo>
                  <a:pt x="6405" y="23129"/>
                  <a:pt x="6678" y="24164"/>
                  <a:pt x="7084" y="25170"/>
                </a:cubicBezTo>
                <a:cubicBezTo>
                  <a:pt x="7578" y="26385"/>
                  <a:pt x="8248" y="27506"/>
                  <a:pt x="8998" y="28578"/>
                </a:cubicBezTo>
                <a:cubicBezTo>
                  <a:pt x="9512" y="29320"/>
                  <a:pt x="10140" y="29949"/>
                  <a:pt x="10904" y="30447"/>
                </a:cubicBezTo>
                <a:cubicBezTo>
                  <a:pt x="11398" y="30770"/>
                  <a:pt x="11896" y="31099"/>
                  <a:pt x="12390" y="31426"/>
                </a:cubicBezTo>
                <a:cubicBezTo>
                  <a:pt x="13053" y="31861"/>
                  <a:pt x="13712" y="32312"/>
                  <a:pt x="14375" y="32741"/>
                </a:cubicBezTo>
                <a:cubicBezTo>
                  <a:pt x="14911" y="33077"/>
                  <a:pt x="15489" y="33327"/>
                  <a:pt x="16111" y="33455"/>
                </a:cubicBezTo>
                <a:cubicBezTo>
                  <a:pt x="16567" y="33555"/>
                  <a:pt x="17024" y="33584"/>
                  <a:pt x="17489" y="33604"/>
                </a:cubicBezTo>
                <a:cubicBezTo>
                  <a:pt x="17599" y="33609"/>
                  <a:pt x="17709" y="33612"/>
                  <a:pt x="17819" y="33612"/>
                </a:cubicBezTo>
                <a:cubicBezTo>
                  <a:pt x="18383" y="33612"/>
                  <a:pt x="18937" y="33547"/>
                  <a:pt x="19480" y="33404"/>
                </a:cubicBezTo>
                <a:cubicBezTo>
                  <a:pt x="20603" y="33112"/>
                  <a:pt x="21681" y="32718"/>
                  <a:pt x="22745" y="32256"/>
                </a:cubicBezTo>
                <a:cubicBezTo>
                  <a:pt x="24015" y="31699"/>
                  <a:pt x="25116" y="30912"/>
                  <a:pt x="25979" y="29813"/>
                </a:cubicBezTo>
                <a:cubicBezTo>
                  <a:pt x="26437" y="29220"/>
                  <a:pt x="26843" y="28598"/>
                  <a:pt x="27222" y="27955"/>
                </a:cubicBezTo>
                <a:cubicBezTo>
                  <a:pt x="27758" y="27035"/>
                  <a:pt x="28300" y="26120"/>
                  <a:pt x="28821" y="25186"/>
                </a:cubicBezTo>
                <a:cubicBezTo>
                  <a:pt x="29351" y="24235"/>
                  <a:pt x="29693" y="23206"/>
                  <a:pt x="30007" y="22164"/>
                </a:cubicBezTo>
                <a:cubicBezTo>
                  <a:pt x="30400" y="20879"/>
                  <a:pt x="30643" y="19564"/>
                  <a:pt x="30706" y="18229"/>
                </a:cubicBezTo>
                <a:cubicBezTo>
                  <a:pt x="30736" y="17694"/>
                  <a:pt x="30722" y="17158"/>
                  <a:pt x="30672" y="16630"/>
                </a:cubicBezTo>
                <a:cubicBezTo>
                  <a:pt x="30578" y="15579"/>
                  <a:pt x="30393" y="14551"/>
                  <a:pt x="30129" y="13531"/>
                </a:cubicBezTo>
                <a:cubicBezTo>
                  <a:pt x="29928" y="12788"/>
                  <a:pt x="29678" y="12066"/>
                  <a:pt x="29328" y="11380"/>
                </a:cubicBezTo>
                <a:cubicBezTo>
                  <a:pt x="28458" y="9667"/>
                  <a:pt x="27236" y="8225"/>
                  <a:pt x="25815" y="6940"/>
                </a:cubicBezTo>
                <a:cubicBezTo>
                  <a:pt x="24915" y="6126"/>
                  <a:pt x="23873" y="5526"/>
                  <a:pt x="22788" y="4989"/>
                </a:cubicBezTo>
                <a:cubicBezTo>
                  <a:pt x="21895" y="4554"/>
                  <a:pt x="20960" y="4268"/>
                  <a:pt x="19967" y="4204"/>
                </a:cubicBezTo>
                <a:cubicBezTo>
                  <a:pt x="19741" y="4188"/>
                  <a:pt x="19515" y="4179"/>
                  <a:pt x="19290" y="4179"/>
                </a:cubicBezTo>
                <a:cubicBezTo>
                  <a:pt x="18615" y="4179"/>
                  <a:pt x="17948" y="4260"/>
                  <a:pt x="17288" y="4468"/>
                </a:cubicBezTo>
                <a:cubicBezTo>
                  <a:pt x="16510" y="4712"/>
                  <a:pt x="15775" y="5048"/>
                  <a:pt x="15060" y="5447"/>
                </a:cubicBezTo>
                <a:cubicBezTo>
                  <a:pt x="14118" y="5982"/>
                  <a:pt x="13247" y="6618"/>
                  <a:pt x="12512" y="7418"/>
                </a:cubicBezTo>
                <a:cubicBezTo>
                  <a:pt x="11533" y="8467"/>
                  <a:pt x="10776" y="9667"/>
                  <a:pt x="10169" y="10961"/>
                </a:cubicBezTo>
                <a:cubicBezTo>
                  <a:pt x="9855" y="11617"/>
                  <a:pt x="9662" y="12316"/>
                  <a:pt x="9555" y="13031"/>
                </a:cubicBezTo>
                <a:cubicBezTo>
                  <a:pt x="9447" y="13746"/>
                  <a:pt x="9463" y="14465"/>
                  <a:pt x="9454" y="15180"/>
                </a:cubicBezTo>
                <a:cubicBezTo>
                  <a:pt x="9447" y="15681"/>
                  <a:pt x="9483" y="16172"/>
                  <a:pt x="9506" y="16673"/>
                </a:cubicBezTo>
                <a:cubicBezTo>
                  <a:pt x="9526" y="17122"/>
                  <a:pt x="9562" y="17573"/>
                  <a:pt x="9583" y="18022"/>
                </a:cubicBezTo>
                <a:cubicBezTo>
                  <a:pt x="9634" y="18851"/>
                  <a:pt x="9734" y="19679"/>
                  <a:pt x="9876" y="20500"/>
                </a:cubicBezTo>
                <a:cubicBezTo>
                  <a:pt x="10105" y="21835"/>
                  <a:pt x="10577" y="23078"/>
                  <a:pt x="11290" y="24228"/>
                </a:cubicBezTo>
                <a:cubicBezTo>
                  <a:pt x="11862" y="25150"/>
                  <a:pt x="12512" y="26007"/>
                  <a:pt x="13204" y="26841"/>
                </a:cubicBezTo>
                <a:cubicBezTo>
                  <a:pt x="13953" y="27757"/>
                  <a:pt x="14882" y="28463"/>
                  <a:pt x="15960" y="28956"/>
                </a:cubicBezTo>
                <a:cubicBezTo>
                  <a:pt x="16797" y="29341"/>
                  <a:pt x="17652" y="29530"/>
                  <a:pt x="18521" y="29530"/>
                </a:cubicBezTo>
                <a:cubicBezTo>
                  <a:pt x="19070" y="29530"/>
                  <a:pt x="19623" y="29455"/>
                  <a:pt x="20181" y="29306"/>
                </a:cubicBezTo>
                <a:cubicBezTo>
                  <a:pt x="21580" y="28927"/>
                  <a:pt x="22881" y="28320"/>
                  <a:pt x="24094" y="27520"/>
                </a:cubicBezTo>
                <a:cubicBezTo>
                  <a:pt x="24631" y="27164"/>
                  <a:pt x="25109" y="26749"/>
                  <a:pt x="25522" y="26264"/>
                </a:cubicBezTo>
                <a:cubicBezTo>
                  <a:pt x="26243" y="25450"/>
                  <a:pt x="26737" y="24500"/>
                  <a:pt x="27073" y="23472"/>
                </a:cubicBezTo>
                <a:cubicBezTo>
                  <a:pt x="27565" y="21979"/>
                  <a:pt x="27980" y="20464"/>
                  <a:pt x="28365" y="18944"/>
                </a:cubicBezTo>
                <a:cubicBezTo>
                  <a:pt x="28643" y="17873"/>
                  <a:pt x="28758" y="16788"/>
                  <a:pt x="28679" y="15681"/>
                </a:cubicBezTo>
                <a:cubicBezTo>
                  <a:pt x="28622" y="14937"/>
                  <a:pt x="28435" y="14224"/>
                  <a:pt x="28221" y="13523"/>
                </a:cubicBezTo>
                <a:cubicBezTo>
                  <a:pt x="27765" y="12023"/>
                  <a:pt x="27064" y="10661"/>
                  <a:pt x="26015" y="9488"/>
                </a:cubicBezTo>
                <a:cubicBezTo>
                  <a:pt x="25165" y="8532"/>
                  <a:pt x="24130" y="7853"/>
                  <a:pt x="22894" y="7497"/>
                </a:cubicBezTo>
                <a:cubicBezTo>
                  <a:pt x="22186" y="7287"/>
                  <a:pt x="21468" y="7187"/>
                  <a:pt x="20747" y="7187"/>
                </a:cubicBezTo>
                <a:cubicBezTo>
                  <a:pt x="20140" y="7187"/>
                  <a:pt x="19531" y="7258"/>
                  <a:pt x="18923" y="7396"/>
                </a:cubicBezTo>
                <a:cubicBezTo>
                  <a:pt x="17917" y="7625"/>
                  <a:pt x="16975" y="8011"/>
                  <a:pt x="16096" y="8561"/>
                </a:cubicBezTo>
                <a:cubicBezTo>
                  <a:pt x="15317" y="9060"/>
                  <a:pt x="14632" y="9660"/>
                  <a:pt x="14011" y="10338"/>
                </a:cubicBezTo>
                <a:cubicBezTo>
                  <a:pt x="13340" y="11067"/>
                  <a:pt x="12733" y="11838"/>
                  <a:pt x="12291" y="12724"/>
                </a:cubicBezTo>
                <a:cubicBezTo>
                  <a:pt x="11847" y="13602"/>
                  <a:pt x="11576" y="14524"/>
                  <a:pt x="11526" y="15509"/>
                </a:cubicBezTo>
                <a:cubicBezTo>
                  <a:pt x="11483" y="16316"/>
                  <a:pt x="11540" y="17115"/>
                  <a:pt x="11675" y="17915"/>
                </a:cubicBezTo>
                <a:cubicBezTo>
                  <a:pt x="11948" y="19537"/>
                  <a:pt x="12462" y="21072"/>
                  <a:pt x="13211" y="22536"/>
                </a:cubicBezTo>
                <a:cubicBezTo>
                  <a:pt x="13797" y="23671"/>
                  <a:pt x="14632" y="24550"/>
                  <a:pt x="15739" y="25177"/>
                </a:cubicBezTo>
                <a:cubicBezTo>
                  <a:pt x="16474" y="25596"/>
                  <a:pt x="17245" y="25803"/>
                  <a:pt x="18049" y="25803"/>
                </a:cubicBezTo>
                <a:cubicBezTo>
                  <a:pt x="18330" y="25803"/>
                  <a:pt x="18614" y="25778"/>
                  <a:pt x="18903" y="25727"/>
                </a:cubicBezTo>
                <a:cubicBezTo>
                  <a:pt x="19816" y="25571"/>
                  <a:pt x="20603" y="25143"/>
                  <a:pt x="21289" y="24528"/>
                </a:cubicBezTo>
                <a:cubicBezTo>
                  <a:pt x="22380" y="23542"/>
                  <a:pt x="23208" y="22365"/>
                  <a:pt x="23787" y="21014"/>
                </a:cubicBezTo>
                <a:cubicBezTo>
                  <a:pt x="24173" y="20121"/>
                  <a:pt x="24552" y="19221"/>
                  <a:pt x="24937" y="18322"/>
                </a:cubicBezTo>
                <a:cubicBezTo>
                  <a:pt x="25123" y="17886"/>
                  <a:pt x="25280" y="17444"/>
                  <a:pt x="25380" y="16980"/>
                </a:cubicBezTo>
                <a:cubicBezTo>
                  <a:pt x="25530" y="16251"/>
                  <a:pt x="25573" y="15523"/>
                  <a:pt x="25373" y="14794"/>
                </a:cubicBezTo>
                <a:cubicBezTo>
                  <a:pt x="25165" y="14052"/>
                  <a:pt x="24879" y="13331"/>
                  <a:pt x="24536" y="12638"/>
                </a:cubicBezTo>
                <a:cubicBezTo>
                  <a:pt x="24288" y="12138"/>
                  <a:pt x="23937" y="11709"/>
                  <a:pt x="23481" y="11374"/>
                </a:cubicBezTo>
                <a:cubicBezTo>
                  <a:pt x="23224" y="11188"/>
                  <a:pt x="22951" y="11010"/>
                  <a:pt x="22673" y="10846"/>
                </a:cubicBezTo>
                <a:cubicBezTo>
                  <a:pt x="21948" y="10413"/>
                  <a:pt x="21162" y="10237"/>
                  <a:pt x="20346" y="10237"/>
                </a:cubicBezTo>
                <a:cubicBezTo>
                  <a:pt x="20150" y="10237"/>
                  <a:pt x="19952" y="10247"/>
                  <a:pt x="19753" y="10266"/>
                </a:cubicBezTo>
                <a:cubicBezTo>
                  <a:pt x="19117" y="10325"/>
                  <a:pt x="18553" y="10582"/>
                  <a:pt x="18039" y="10952"/>
                </a:cubicBezTo>
                <a:cubicBezTo>
                  <a:pt x="17252" y="11509"/>
                  <a:pt x="16675" y="12253"/>
                  <a:pt x="16246" y="13103"/>
                </a:cubicBezTo>
                <a:cubicBezTo>
                  <a:pt x="15753" y="14052"/>
                  <a:pt x="15439" y="15074"/>
                  <a:pt x="15175" y="16102"/>
                </a:cubicBezTo>
                <a:cubicBezTo>
                  <a:pt x="14954" y="16993"/>
                  <a:pt x="14796" y="17893"/>
                  <a:pt x="14810" y="18815"/>
                </a:cubicBezTo>
                <a:cubicBezTo>
                  <a:pt x="14810" y="18944"/>
                  <a:pt x="14832" y="19072"/>
                  <a:pt x="14839" y="19201"/>
                </a:cubicBezTo>
                <a:cubicBezTo>
                  <a:pt x="14868" y="19929"/>
                  <a:pt x="15017" y="20635"/>
                  <a:pt x="15297" y="21307"/>
                </a:cubicBezTo>
                <a:cubicBezTo>
                  <a:pt x="15453" y="21686"/>
                  <a:pt x="15667" y="22029"/>
                  <a:pt x="16003" y="22272"/>
                </a:cubicBezTo>
                <a:cubicBezTo>
                  <a:pt x="16387" y="22553"/>
                  <a:pt x="16801" y="22713"/>
                  <a:pt x="17243" y="22713"/>
                </a:cubicBezTo>
                <a:cubicBezTo>
                  <a:pt x="17418" y="22713"/>
                  <a:pt x="17598" y="22688"/>
                  <a:pt x="17782" y="22636"/>
                </a:cubicBezTo>
                <a:cubicBezTo>
                  <a:pt x="18281" y="22493"/>
                  <a:pt x="18718" y="22229"/>
                  <a:pt x="19110" y="21887"/>
                </a:cubicBezTo>
                <a:cubicBezTo>
                  <a:pt x="19952" y="21143"/>
                  <a:pt x="20637" y="20272"/>
                  <a:pt x="21230" y="19323"/>
                </a:cubicBezTo>
                <a:cubicBezTo>
                  <a:pt x="21381" y="19079"/>
                  <a:pt x="21494" y="18829"/>
                  <a:pt x="21559" y="18551"/>
                </a:cubicBezTo>
                <a:cubicBezTo>
                  <a:pt x="21717" y="17915"/>
                  <a:pt x="21688" y="17273"/>
                  <a:pt x="21537" y="16644"/>
                </a:cubicBezTo>
                <a:cubicBezTo>
                  <a:pt x="21409" y="16066"/>
                  <a:pt x="21223" y="15502"/>
                  <a:pt x="21059" y="14930"/>
                </a:cubicBezTo>
                <a:cubicBezTo>
                  <a:pt x="20996" y="14709"/>
                  <a:pt x="20917" y="14488"/>
                  <a:pt x="20838" y="14273"/>
                </a:cubicBezTo>
                <a:cubicBezTo>
                  <a:pt x="20752" y="14030"/>
                  <a:pt x="20574" y="13881"/>
                  <a:pt x="20331" y="13802"/>
                </a:cubicBezTo>
                <a:cubicBezTo>
                  <a:pt x="20129" y="13737"/>
                  <a:pt x="19924" y="13708"/>
                  <a:pt x="19714" y="13708"/>
                </a:cubicBezTo>
                <a:cubicBezTo>
                  <a:pt x="19649" y="13708"/>
                  <a:pt x="19583" y="13711"/>
                  <a:pt x="19516" y="13716"/>
                </a:cubicBezTo>
                <a:cubicBezTo>
                  <a:pt x="18831" y="13788"/>
                  <a:pt x="18217" y="14066"/>
                  <a:pt x="17653" y="14452"/>
                </a:cubicBezTo>
                <a:cubicBezTo>
                  <a:pt x="17417" y="14616"/>
                  <a:pt x="17268" y="14837"/>
                  <a:pt x="17182" y="15108"/>
                </a:cubicBezTo>
                <a:cubicBezTo>
                  <a:pt x="17132" y="15280"/>
                  <a:pt x="17090" y="15451"/>
                  <a:pt x="17060" y="15622"/>
                </a:cubicBezTo>
                <a:cubicBezTo>
                  <a:pt x="16975" y="16066"/>
                  <a:pt x="16975" y="16508"/>
                  <a:pt x="16988" y="16951"/>
                </a:cubicBezTo>
                <a:cubicBezTo>
                  <a:pt x="16995" y="17151"/>
                  <a:pt x="17018" y="17365"/>
                  <a:pt x="17074" y="17559"/>
                </a:cubicBezTo>
                <a:cubicBezTo>
                  <a:pt x="17160" y="17859"/>
                  <a:pt x="17203" y="18173"/>
                  <a:pt x="17232" y="18479"/>
                </a:cubicBezTo>
                <a:cubicBezTo>
                  <a:pt x="17246" y="18608"/>
                  <a:pt x="17275" y="18736"/>
                  <a:pt x="17304" y="18865"/>
                </a:cubicBezTo>
                <a:cubicBezTo>
                  <a:pt x="17331" y="19000"/>
                  <a:pt x="17424" y="19072"/>
                  <a:pt x="17561" y="19086"/>
                </a:cubicBezTo>
                <a:cubicBezTo>
                  <a:pt x="17655" y="19100"/>
                  <a:pt x="17747" y="19107"/>
                  <a:pt x="17838" y="19107"/>
                </a:cubicBezTo>
                <a:cubicBezTo>
                  <a:pt x="18231" y="19107"/>
                  <a:pt x="18593" y="18977"/>
                  <a:pt x="18889" y="18694"/>
                </a:cubicBezTo>
                <a:cubicBezTo>
                  <a:pt x="19424" y="18193"/>
                  <a:pt x="19503" y="17544"/>
                  <a:pt x="19388" y="16858"/>
                </a:cubicBezTo>
                <a:cubicBezTo>
                  <a:pt x="19309" y="16394"/>
                  <a:pt x="19189" y="15944"/>
                  <a:pt x="19067" y="15487"/>
                </a:cubicBezTo>
                <a:cubicBezTo>
                  <a:pt x="19045" y="15387"/>
                  <a:pt x="19018" y="15266"/>
                  <a:pt x="18910" y="15216"/>
                </a:cubicBezTo>
                <a:cubicBezTo>
                  <a:pt x="18876" y="15201"/>
                  <a:pt x="18837" y="15194"/>
                  <a:pt x="18797" y="15194"/>
                </a:cubicBezTo>
                <a:cubicBezTo>
                  <a:pt x="18664" y="15194"/>
                  <a:pt x="18511" y="15267"/>
                  <a:pt x="18445" y="15365"/>
                </a:cubicBezTo>
                <a:cubicBezTo>
                  <a:pt x="18296" y="15595"/>
                  <a:pt x="18138" y="15816"/>
                  <a:pt x="17989" y="16037"/>
                </a:cubicBezTo>
                <a:cubicBezTo>
                  <a:pt x="17960" y="16080"/>
                  <a:pt x="17938" y="16130"/>
                  <a:pt x="17895" y="16208"/>
                </a:cubicBezTo>
                <a:cubicBezTo>
                  <a:pt x="17996" y="16166"/>
                  <a:pt x="18060" y="16136"/>
                  <a:pt x="18118" y="16116"/>
                </a:cubicBezTo>
                <a:cubicBezTo>
                  <a:pt x="18172" y="16091"/>
                  <a:pt x="18225" y="16081"/>
                  <a:pt x="18279" y="16081"/>
                </a:cubicBezTo>
                <a:cubicBezTo>
                  <a:pt x="18367" y="16081"/>
                  <a:pt x="18454" y="16109"/>
                  <a:pt x="18538" y="16145"/>
                </a:cubicBezTo>
                <a:cubicBezTo>
                  <a:pt x="18646" y="16188"/>
                  <a:pt x="18632" y="16301"/>
                  <a:pt x="18653" y="16387"/>
                </a:cubicBezTo>
                <a:cubicBezTo>
                  <a:pt x="18745" y="16693"/>
                  <a:pt x="18810" y="17016"/>
                  <a:pt x="18923" y="17316"/>
                </a:cubicBezTo>
                <a:cubicBezTo>
                  <a:pt x="19018" y="17559"/>
                  <a:pt x="18953" y="17758"/>
                  <a:pt x="18817" y="17945"/>
                </a:cubicBezTo>
                <a:cubicBezTo>
                  <a:pt x="18725" y="18065"/>
                  <a:pt x="18623" y="18179"/>
                  <a:pt x="18510" y="18279"/>
                </a:cubicBezTo>
                <a:cubicBezTo>
                  <a:pt x="18347" y="18417"/>
                  <a:pt x="18169" y="18461"/>
                  <a:pt x="17981" y="18461"/>
                </a:cubicBezTo>
                <a:cubicBezTo>
                  <a:pt x="17856" y="18461"/>
                  <a:pt x="17727" y="18441"/>
                  <a:pt x="17595" y="18416"/>
                </a:cubicBezTo>
                <a:cubicBezTo>
                  <a:pt x="17581" y="18294"/>
                  <a:pt x="17575" y="18193"/>
                  <a:pt x="17561" y="18094"/>
                </a:cubicBezTo>
                <a:cubicBezTo>
                  <a:pt x="17532" y="17859"/>
                  <a:pt x="17532" y="17616"/>
                  <a:pt x="17467" y="17388"/>
                </a:cubicBezTo>
                <a:cubicBezTo>
                  <a:pt x="17338" y="16908"/>
                  <a:pt x="17331" y="16430"/>
                  <a:pt x="17354" y="15944"/>
                </a:cubicBezTo>
                <a:cubicBezTo>
                  <a:pt x="17367" y="15645"/>
                  <a:pt x="17439" y="15374"/>
                  <a:pt x="17703" y="15194"/>
                </a:cubicBezTo>
                <a:cubicBezTo>
                  <a:pt x="18260" y="14817"/>
                  <a:pt x="18853" y="14537"/>
                  <a:pt x="19539" y="14501"/>
                </a:cubicBezTo>
                <a:cubicBezTo>
                  <a:pt x="19573" y="14500"/>
                  <a:pt x="19607" y="14500"/>
                  <a:pt x="19639" y="14500"/>
                </a:cubicBezTo>
                <a:cubicBezTo>
                  <a:pt x="20157" y="14500"/>
                  <a:pt x="20364" y="14662"/>
                  <a:pt x="20538" y="15187"/>
                </a:cubicBezTo>
                <a:cubicBezTo>
                  <a:pt x="20723" y="15759"/>
                  <a:pt x="20894" y="16337"/>
                  <a:pt x="20989" y="16930"/>
                </a:cubicBezTo>
                <a:cubicBezTo>
                  <a:pt x="21002" y="17059"/>
                  <a:pt x="21002" y="17194"/>
                  <a:pt x="20973" y="17316"/>
                </a:cubicBezTo>
                <a:cubicBezTo>
                  <a:pt x="20881" y="17837"/>
                  <a:pt x="20660" y="18301"/>
                  <a:pt x="20373" y="18743"/>
                </a:cubicBezTo>
                <a:cubicBezTo>
                  <a:pt x="19967" y="19372"/>
                  <a:pt x="19510" y="19972"/>
                  <a:pt x="19018" y="20543"/>
                </a:cubicBezTo>
                <a:cubicBezTo>
                  <a:pt x="18659" y="20951"/>
                  <a:pt x="18267" y="21314"/>
                  <a:pt x="17789" y="21587"/>
                </a:cubicBezTo>
                <a:cubicBezTo>
                  <a:pt x="17582" y="21701"/>
                  <a:pt x="17374" y="21750"/>
                  <a:pt x="17160" y="21750"/>
                </a:cubicBezTo>
                <a:cubicBezTo>
                  <a:pt x="17040" y="21750"/>
                  <a:pt x="16919" y="21735"/>
                  <a:pt x="16796" y="21707"/>
                </a:cubicBezTo>
                <a:cubicBezTo>
                  <a:pt x="16233" y="21578"/>
                  <a:pt x="15854" y="21215"/>
                  <a:pt x="15633" y="20701"/>
                </a:cubicBezTo>
                <a:cubicBezTo>
                  <a:pt x="15403" y="20180"/>
                  <a:pt x="15275" y="19622"/>
                  <a:pt x="15254" y="19050"/>
                </a:cubicBezTo>
                <a:cubicBezTo>
                  <a:pt x="15239" y="18815"/>
                  <a:pt x="15239" y="18579"/>
                  <a:pt x="15254" y="18337"/>
                </a:cubicBezTo>
                <a:cubicBezTo>
                  <a:pt x="15261" y="18087"/>
                  <a:pt x="15275" y="17837"/>
                  <a:pt x="15317" y="17586"/>
                </a:cubicBezTo>
                <a:cubicBezTo>
                  <a:pt x="15475" y="16565"/>
                  <a:pt x="15753" y="15573"/>
                  <a:pt x="16118" y="14609"/>
                </a:cubicBezTo>
                <a:cubicBezTo>
                  <a:pt x="16467" y="13694"/>
                  <a:pt x="16946" y="12873"/>
                  <a:pt x="17653" y="12188"/>
                </a:cubicBezTo>
                <a:cubicBezTo>
                  <a:pt x="18348" y="11505"/>
                  <a:pt x="19143" y="11155"/>
                  <a:pt x="20055" y="11155"/>
                </a:cubicBezTo>
                <a:cubicBezTo>
                  <a:pt x="20278" y="11155"/>
                  <a:pt x="20508" y="11176"/>
                  <a:pt x="20745" y="11218"/>
                </a:cubicBezTo>
                <a:cubicBezTo>
                  <a:pt x="21553" y="11360"/>
                  <a:pt x="22281" y="11696"/>
                  <a:pt x="22944" y="12160"/>
                </a:cubicBezTo>
                <a:cubicBezTo>
                  <a:pt x="23438" y="12503"/>
                  <a:pt x="23823" y="12938"/>
                  <a:pt x="24116" y="13459"/>
                </a:cubicBezTo>
                <a:cubicBezTo>
                  <a:pt x="24480" y="14116"/>
                  <a:pt x="24730" y="14817"/>
                  <a:pt x="24922" y="15530"/>
                </a:cubicBezTo>
                <a:cubicBezTo>
                  <a:pt x="24980" y="15717"/>
                  <a:pt x="25001" y="15909"/>
                  <a:pt x="25008" y="16102"/>
                </a:cubicBezTo>
                <a:cubicBezTo>
                  <a:pt x="25037" y="16608"/>
                  <a:pt x="24879" y="17079"/>
                  <a:pt x="24680" y="17544"/>
                </a:cubicBezTo>
                <a:cubicBezTo>
                  <a:pt x="24331" y="18358"/>
                  <a:pt x="23979" y="19172"/>
                  <a:pt x="23630" y="19986"/>
                </a:cubicBezTo>
                <a:cubicBezTo>
                  <a:pt x="23380" y="20593"/>
                  <a:pt x="23131" y="21201"/>
                  <a:pt x="22766" y="21749"/>
                </a:cubicBezTo>
                <a:cubicBezTo>
                  <a:pt x="22231" y="22586"/>
                  <a:pt x="21609" y="23350"/>
                  <a:pt x="20809" y="23943"/>
                </a:cubicBezTo>
                <a:cubicBezTo>
                  <a:pt x="20123" y="24442"/>
                  <a:pt x="19374" y="24807"/>
                  <a:pt x="18495" y="24843"/>
                </a:cubicBezTo>
                <a:cubicBezTo>
                  <a:pt x="18420" y="24846"/>
                  <a:pt x="18346" y="24847"/>
                  <a:pt x="18271" y="24847"/>
                </a:cubicBezTo>
                <a:cubicBezTo>
                  <a:pt x="17545" y="24847"/>
                  <a:pt x="16844" y="24719"/>
                  <a:pt x="16203" y="24349"/>
                </a:cubicBezTo>
                <a:cubicBezTo>
                  <a:pt x="15161" y="23743"/>
                  <a:pt x="14318" y="22929"/>
                  <a:pt x="13775" y="21835"/>
                </a:cubicBezTo>
                <a:cubicBezTo>
                  <a:pt x="13190" y="20665"/>
                  <a:pt x="12769" y="19444"/>
                  <a:pt x="12462" y="18179"/>
                </a:cubicBezTo>
                <a:cubicBezTo>
                  <a:pt x="12248" y="17280"/>
                  <a:pt x="12083" y="16380"/>
                  <a:pt x="12169" y="15444"/>
                </a:cubicBezTo>
                <a:cubicBezTo>
                  <a:pt x="12219" y="14902"/>
                  <a:pt x="12325" y="14380"/>
                  <a:pt x="12561" y="13888"/>
                </a:cubicBezTo>
                <a:cubicBezTo>
                  <a:pt x="13376" y="12138"/>
                  <a:pt x="14568" y="10703"/>
                  <a:pt x="16132" y="9581"/>
                </a:cubicBezTo>
                <a:cubicBezTo>
                  <a:pt x="17424" y="8647"/>
                  <a:pt x="18867" y="8117"/>
                  <a:pt x="20481" y="8097"/>
                </a:cubicBezTo>
                <a:cubicBezTo>
                  <a:pt x="20522" y="8096"/>
                  <a:pt x="20562" y="8096"/>
                  <a:pt x="20602" y="8096"/>
                </a:cubicBezTo>
                <a:cubicBezTo>
                  <a:pt x="21905" y="8096"/>
                  <a:pt x="23107" y="8445"/>
                  <a:pt x="24223" y="9125"/>
                </a:cubicBezTo>
                <a:cubicBezTo>
                  <a:pt x="25116" y="9660"/>
                  <a:pt x="25815" y="10395"/>
                  <a:pt x="26408" y="11231"/>
                </a:cubicBezTo>
                <a:cubicBezTo>
                  <a:pt x="27073" y="12181"/>
                  <a:pt x="27565" y="13223"/>
                  <a:pt x="27894" y="14337"/>
                </a:cubicBezTo>
                <a:cubicBezTo>
                  <a:pt x="28086" y="14980"/>
                  <a:pt x="28250" y="15631"/>
                  <a:pt x="28293" y="16301"/>
                </a:cubicBezTo>
                <a:cubicBezTo>
                  <a:pt x="28336" y="17016"/>
                  <a:pt x="28300" y="17722"/>
                  <a:pt x="28115" y="18416"/>
                </a:cubicBezTo>
                <a:cubicBezTo>
                  <a:pt x="27815" y="19521"/>
                  <a:pt x="27493" y="20622"/>
                  <a:pt x="27179" y="21722"/>
                </a:cubicBezTo>
                <a:cubicBezTo>
                  <a:pt x="26936" y="22557"/>
                  <a:pt x="26629" y="23371"/>
                  <a:pt x="26243" y="24149"/>
                </a:cubicBezTo>
                <a:cubicBezTo>
                  <a:pt x="25772" y="25107"/>
                  <a:pt x="25145" y="25921"/>
                  <a:pt x="24252" y="26528"/>
                </a:cubicBezTo>
                <a:cubicBezTo>
                  <a:pt x="22973" y="27392"/>
                  <a:pt x="21580" y="28014"/>
                  <a:pt x="20089" y="28391"/>
                </a:cubicBezTo>
                <a:cubicBezTo>
                  <a:pt x="19599" y="28511"/>
                  <a:pt x="19109" y="28573"/>
                  <a:pt x="18619" y="28573"/>
                </a:cubicBezTo>
                <a:cubicBezTo>
                  <a:pt x="18295" y="28573"/>
                  <a:pt x="17971" y="28546"/>
                  <a:pt x="17647" y="28492"/>
                </a:cubicBezTo>
                <a:cubicBezTo>
                  <a:pt x="16132" y="28228"/>
                  <a:pt x="14882" y="27470"/>
                  <a:pt x="13847" y="26363"/>
                </a:cubicBezTo>
                <a:cubicBezTo>
                  <a:pt x="13112" y="25578"/>
                  <a:pt x="12483" y="24699"/>
                  <a:pt x="11862" y="23815"/>
                </a:cubicBezTo>
                <a:cubicBezTo>
                  <a:pt x="11254" y="22942"/>
                  <a:pt x="10834" y="21993"/>
                  <a:pt x="10568" y="20971"/>
                </a:cubicBezTo>
                <a:cubicBezTo>
                  <a:pt x="10268" y="19808"/>
                  <a:pt x="10140" y="18615"/>
                  <a:pt x="10054" y="17415"/>
                </a:cubicBezTo>
                <a:cubicBezTo>
                  <a:pt x="10011" y="16815"/>
                  <a:pt x="9977" y="16215"/>
                  <a:pt x="9968" y="15615"/>
                </a:cubicBezTo>
                <a:cubicBezTo>
                  <a:pt x="9955" y="14830"/>
                  <a:pt x="9919" y="14046"/>
                  <a:pt x="9998" y="13259"/>
                </a:cubicBezTo>
                <a:cubicBezTo>
                  <a:pt x="10047" y="12760"/>
                  <a:pt x="10176" y="12266"/>
                  <a:pt x="10354" y="11795"/>
                </a:cubicBezTo>
                <a:cubicBezTo>
                  <a:pt x="10568" y="11245"/>
                  <a:pt x="10848" y="10731"/>
                  <a:pt x="11154" y="10224"/>
                </a:cubicBezTo>
                <a:cubicBezTo>
                  <a:pt x="11718" y="9317"/>
                  <a:pt x="12340" y="8453"/>
                  <a:pt x="13132" y="7725"/>
                </a:cubicBezTo>
                <a:cubicBezTo>
                  <a:pt x="14118" y="6804"/>
                  <a:pt x="15232" y="6076"/>
                  <a:pt x="16474" y="5539"/>
                </a:cubicBezTo>
                <a:cubicBezTo>
                  <a:pt x="17304" y="5182"/>
                  <a:pt x="18155" y="5025"/>
                  <a:pt x="19024" y="5025"/>
                </a:cubicBezTo>
                <a:cubicBezTo>
                  <a:pt x="19404" y="5025"/>
                  <a:pt x="19788" y="5055"/>
                  <a:pt x="20175" y="5111"/>
                </a:cubicBezTo>
                <a:cubicBezTo>
                  <a:pt x="20996" y="5233"/>
                  <a:pt x="21774" y="5497"/>
                  <a:pt x="22523" y="5862"/>
                </a:cubicBezTo>
                <a:cubicBezTo>
                  <a:pt x="23745" y="6446"/>
                  <a:pt x="24872" y="7168"/>
                  <a:pt x="25851" y="8117"/>
                </a:cubicBezTo>
                <a:cubicBezTo>
                  <a:pt x="26859" y="9103"/>
                  <a:pt x="27750" y="10181"/>
                  <a:pt x="28507" y="11360"/>
                </a:cubicBezTo>
                <a:cubicBezTo>
                  <a:pt x="28992" y="12109"/>
                  <a:pt x="29351" y="12923"/>
                  <a:pt x="29585" y="13788"/>
                </a:cubicBezTo>
                <a:cubicBezTo>
                  <a:pt x="29815" y="14637"/>
                  <a:pt x="29978" y="15502"/>
                  <a:pt x="30107" y="16373"/>
                </a:cubicBezTo>
                <a:cubicBezTo>
                  <a:pt x="30165" y="16772"/>
                  <a:pt x="30235" y="17173"/>
                  <a:pt x="30257" y="17573"/>
                </a:cubicBezTo>
                <a:cubicBezTo>
                  <a:pt x="30271" y="17987"/>
                  <a:pt x="30257" y="18400"/>
                  <a:pt x="30228" y="18822"/>
                </a:cubicBezTo>
                <a:cubicBezTo>
                  <a:pt x="30165" y="19580"/>
                  <a:pt x="29978" y="20315"/>
                  <a:pt x="29779" y="21043"/>
                </a:cubicBezTo>
                <a:cubicBezTo>
                  <a:pt x="29457" y="22186"/>
                  <a:pt x="29100" y="23321"/>
                  <a:pt x="28543" y="24379"/>
                </a:cubicBezTo>
                <a:cubicBezTo>
                  <a:pt x="27822" y="25756"/>
                  <a:pt x="27022" y="27085"/>
                  <a:pt x="26158" y="28370"/>
                </a:cubicBezTo>
                <a:cubicBezTo>
                  <a:pt x="25287" y="29676"/>
                  <a:pt x="24108" y="30627"/>
                  <a:pt x="22687" y="31284"/>
                </a:cubicBezTo>
                <a:cubicBezTo>
                  <a:pt x="21717" y="31719"/>
                  <a:pt x="20723" y="32069"/>
                  <a:pt x="19703" y="32369"/>
                </a:cubicBezTo>
                <a:cubicBezTo>
                  <a:pt x="19162" y="32530"/>
                  <a:pt x="18613" y="32622"/>
                  <a:pt x="18049" y="32622"/>
                </a:cubicBezTo>
                <a:cubicBezTo>
                  <a:pt x="17989" y="32622"/>
                  <a:pt x="17928" y="32621"/>
                  <a:pt x="17868" y="32619"/>
                </a:cubicBezTo>
                <a:cubicBezTo>
                  <a:pt x="17674" y="32612"/>
                  <a:pt x="17482" y="32619"/>
                  <a:pt x="17288" y="32605"/>
                </a:cubicBezTo>
                <a:cubicBezTo>
                  <a:pt x="16560" y="32562"/>
                  <a:pt x="15854" y="32427"/>
                  <a:pt x="15196" y="32091"/>
                </a:cubicBezTo>
                <a:cubicBezTo>
                  <a:pt x="14853" y="31913"/>
                  <a:pt x="14519" y="31712"/>
                  <a:pt x="14190" y="31498"/>
                </a:cubicBezTo>
                <a:cubicBezTo>
                  <a:pt x="13148" y="30812"/>
                  <a:pt x="12104" y="30120"/>
                  <a:pt x="11069" y="29419"/>
                </a:cubicBezTo>
                <a:cubicBezTo>
                  <a:pt x="10433" y="28991"/>
                  <a:pt x="9898" y="28463"/>
                  <a:pt x="9447" y="27842"/>
                </a:cubicBezTo>
                <a:cubicBezTo>
                  <a:pt x="8870" y="27042"/>
                  <a:pt x="8369" y="26192"/>
                  <a:pt x="7920" y="25314"/>
                </a:cubicBezTo>
                <a:cubicBezTo>
                  <a:pt x="7440" y="24385"/>
                  <a:pt x="7106" y="23414"/>
                  <a:pt x="6913" y="22385"/>
                </a:cubicBezTo>
                <a:cubicBezTo>
                  <a:pt x="6734" y="21407"/>
                  <a:pt x="6642" y="20414"/>
                  <a:pt x="6520" y="19422"/>
                </a:cubicBezTo>
                <a:cubicBezTo>
                  <a:pt x="6441" y="18822"/>
                  <a:pt x="6369" y="18222"/>
                  <a:pt x="6284" y="17622"/>
                </a:cubicBezTo>
                <a:cubicBezTo>
                  <a:pt x="6191" y="16908"/>
                  <a:pt x="6148" y="16202"/>
                  <a:pt x="6220" y="15480"/>
                </a:cubicBezTo>
                <a:cubicBezTo>
                  <a:pt x="6313" y="14474"/>
                  <a:pt x="6534" y="13488"/>
                  <a:pt x="6806" y="12517"/>
                </a:cubicBezTo>
                <a:cubicBezTo>
                  <a:pt x="7226" y="11017"/>
                  <a:pt x="7927" y="9653"/>
                  <a:pt x="8890" y="8439"/>
                </a:cubicBezTo>
                <a:cubicBezTo>
                  <a:pt x="9634" y="7504"/>
                  <a:pt x="10448" y="6640"/>
                  <a:pt x="11348" y="5853"/>
                </a:cubicBezTo>
                <a:cubicBezTo>
                  <a:pt x="12404" y="4940"/>
                  <a:pt x="13576" y="4211"/>
                  <a:pt x="14896" y="3733"/>
                </a:cubicBezTo>
                <a:cubicBezTo>
                  <a:pt x="16217" y="3248"/>
                  <a:pt x="17568" y="2862"/>
                  <a:pt x="18939" y="2540"/>
                </a:cubicBezTo>
                <a:cubicBezTo>
                  <a:pt x="19710" y="2355"/>
                  <a:pt x="20488" y="2211"/>
                  <a:pt x="21289" y="2204"/>
                </a:cubicBezTo>
                <a:cubicBezTo>
                  <a:pt x="21767" y="2204"/>
                  <a:pt x="22245" y="2227"/>
                  <a:pt x="22716" y="2319"/>
                </a:cubicBezTo>
                <a:cubicBezTo>
                  <a:pt x="23637" y="2490"/>
                  <a:pt x="24494" y="2840"/>
                  <a:pt x="25308" y="3298"/>
                </a:cubicBezTo>
                <a:cubicBezTo>
                  <a:pt x="26559" y="3997"/>
                  <a:pt x="27736" y="4804"/>
                  <a:pt x="28837" y="5725"/>
                </a:cubicBezTo>
                <a:cubicBezTo>
                  <a:pt x="29472" y="6254"/>
                  <a:pt x="30093" y="6796"/>
                  <a:pt x="30650" y="7418"/>
                </a:cubicBezTo>
                <a:cubicBezTo>
                  <a:pt x="31229" y="8067"/>
                  <a:pt x="31707" y="8789"/>
                  <a:pt x="32156" y="9531"/>
                </a:cubicBezTo>
                <a:cubicBezTo>
                  <a:pt x="32914" y="10767"/>
                  <a:pt x="33449" y="12088"/>
                  <a:pt x="33771" y="13502"/>
                </a:cubicBezTo>
                <a:cubicBezTo>
                  <a:pt x="33963" y="14380"/>
                  <a:pt x="34048" y="15280"/>
                  <a:pt x="34120" y="16172"/>
                </a:cubicBezTo>
                <a:cubicBezTo>
                  <a:pt x="34170" y="16779"/>
                  <a:pt x="34220" y="17388"/>
                  <a:pt x="34249" y="17994"/>
                </a:cubicBezTo>
                <a:cubicBezTo>
                  <a:pt x="34285" y="18680"/>
                  <a:pt x="34306" y="19372"/>
                  <a:pt x="34328" y="20058"/>
                </a:cubicBezTo>
                <a:cubicBezTo>
                  <a:pt x="34335" y="20371"/>
                  <a:pt x="34299" y="20687"/>
                  <a:pt x="34299" y="21000"/>
                </a:cubicBezTo>
                <a:cubicBezTo>
                  <a:pt x="34299" y="21578"/>
                  <a:pt x="34285" y="22157"/>
                  <a:pt x="34220" y="22735"/>
                </a:cubicBezTo>
                <a:cubicBezTo>
                  <a:pt x="34134" y="23542"/>
                  <a:pt x="33949" y="24320"/>
                  <a:pt x="33656" y="25078"/>
                </a:cubicBezTo>
                <a:cubicBezTo>
                  <a:pt x="33371" y="25792"/>
                  <a:pt x="33006" y="26463"/>
                  <a:pt x="32607" y="27114"/>
                </a:cubicBezTo>
                <a:cubicBezTo>
                  <a:pt x="31536" y="28871"/>
                  <a:pt x="30364" y="30549"/>
                  <a:pt x="28979" y="32069"/>
                </a:cubicBezTo>
                <a:cubicBezTo>
                  <a:pt x="28444" y="32662"/>
                  <a:pt x="27858" y="33212"/>
                  <a:pt x="27208" y="33676"/>
                </a:cubicBezTo>
                <a:cubicBezTo>
                  <a:pt x="26173" y="34418"/>
                  <a:pt x="25023" y="34890"/>
                  <a:pt x="23787" y="35154"/>
                </a:cubicBezTo>
                <a:cubicBezTo>
                  <a:pt x="23016" y="35325"/>
                  <a:pt x="22238" y="35433"/>
                  <a:pt x="21460" y="35497"/>
                </a:cubicBezTo>
                <a:cubicBezTo>
                  <a:pt x="20603" y="35568"/>
                  <a:pt x="19753" y="35647"/>
                  <a:pt x="18903" y="35675"/>
                </a:cubicBezTo>
                <a:cubicBezTo>
                  <a:pt x="18571" y="35684"/>
                  <a:pt x="18238" y="35690"/>
                  <a:pt x="17906" y="35690"/>
                </a:cubicBezTo>
                <a:cubicBezTo>
                  <a:pt x="16979" y="35690"/>
                  <a:pt x="16052" y="35647"/>
                  <a:pt x="15132" y="35526"/>
                </a:cubicBezTo>
                <a:cubicBezTo>
                  <a:pt x="14382" y="35433"/>
                  <a:pt x="13633" y="35289"/>
                  <a:pt x="12911" y="35061"/>
                </a:cubicBezTo>
                <a:cubicBezTo>
                  <a:pt x="11441" y="34590"/>
                  <a:pt x="10097" y="33861"/>
                  <a:pt x="8841" y="32975"/>
                </a:cubicBezTo>
                <a:cubicBezTo>
                  <a:pt x="7012" y="31669"/>
                  <a:pt x="5463" y="30084"/>
                  <a:pt x="4114" y="28284"/>
                </a:cubicBezTo>
                <a:cubicBezTo>
                  <a:pt x="2770" y="26485"/>
                  <a:pt x="1850" y="24492"/>
                  <a:pt x="1329" y="22315"/>
                </a:cubicBezTo>
                <a:cubicBezTo>
                  <a:pt x="964" y="20800"/>
                  <a:pt x="743" y="19273"/>
                  <a:pt x="693" y="17722"/>
                </a:cubicBezTo>
                <a:cubicBezTo>
                  <a:pt x="664" y="16693"/>
                  <a:pt x="671" y="15674"/>
                  <a:pt x="815" y="14652"/>
                </a:cubicBezTo>
                <a:cubicBezTo>
                  <a:pt x="936" y="13802"/>
                  <a:pt x="1157" y="12974"/>
                  <a:pt x="1507" y="12181"/>
                </a:cubicBezTo>
                <a:cubicBezTo>
                  <a:pt x="1836" y="11416"/>
                  <a:pt x="2278" y="10717"/>
                  <a:pt x="2750" y="10038"/>
                </a:cubicBezTo>
                <a:cubicBezTo>
                  <a:pt x="3857" y="8460"/>
                  <a:pt x="5170" y="7082"/>
                  <a:pt x="6685" y="5882"/>
                </a:cubicBezTo>
                <a:cubicBezTo>
                  <a:pt x="7713" y="5068"/>
                  <a:pt x="8777" y="4283"/>
                  <a:pt x="9905" y="3598"/>
                </a:cubicBezTo>
                <a:cubicBezTo>
                  <a:pt x="11211" y="2797"/>
                  <a:pt x="12591" y="2168"/>
                  <a:pt x="14039" y="1670"/>
                </a:cubicBezTo>
                <a:cubicBezTo>
                  <a:pt x="14853" y="1390"/>
                  <a:pt x="15682" y="1183"/>
                  <a:pt x="16524" y="984"/>
                </a:cubicBezTo>
                <a:cubicBezTo>
                  <a:pt x="17396" y="777"/>
                  <a:pt x="18274" y="626"/>
                  <a:pt x="19167" y="540"/>
                </a:cubicBezTo>
                <a:cubicBezTo>
                  <a:pt x="19681" y="490"/>
                  <a:pt x="20202" y="463"/>
                  <a:pt x="20723" y="454"/>
                </a:cubicBezTo>
                <a:cubicBezTo>
                  <a:pt x="21602" y="454"/>
                  <a:pt x="22466" y="562"/>
                  <a:pt x="23323" y="770"/>
                </a:cubicBezTo>
                <a:cubicBezTo>
                  <a:pt x="23438" y="797"/>
                  <a:pt x="23559" y="826"/>
                  <a:pt x="23679" y="849"/>
                </a:cubicBezTo>
                <a:cubicBezTo>
                  <a:pt x="23697" y="852"/>
                  <a:pt x="23714" y="854"/>
                  <a:pt x="23729" y="854"/>
                </a:cubicBezTo>
                <a:cubicBezTo>
                  <a:pt x="23800" y="854"/>
                  <a:pt x="23842" y="814"/>
                  <a:pt x="23866" y="727"/>
                </a:cubicBezTo>
                <a:cubicBezTo>
                  <a:pt x="23530" y="562"/>
                  <a:pt x="22745" y="298"/>
                  <a:pt x="22360" y="240"/>
                </a:cubicBezTo>
                <a:cubicBezTo>
                  <a:pt x="21359" y="77"/>
                  <a:pt x="20360" y="34"/>
                  <a:pt x="19352" y="5"/>
                </a:cubicBezTo>
                <a:cubicBezTo>
                  <a:pt x="19253" y="2"/>
                  <a:pt x="19155" y="1"/>
                  <a:pt x="190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16"/>
          <p:cNvSpPr/>
          <p:nvPr/>
        </p:nvSpPr>
        <p:spPr>
          <a:xfrm>
            <a:off x="8499299" y="4646059"/>
            <a:ext cx="1218453" cy="683985"/>
          </a:xfrm>
          <a:custGeom>
            <a:avLst/>
            <a:gdLst/>
            <a:ahLst/>
            <a:cxnLst/>
            <a:rect l="l" t="t" r="r" b="b"/>
            <a:pathLst>
              <a:path w="33257" h="18669" extrusionOk="0">
                <a:moveTo>
                  <a:pt x="17319" y="1"/>
                </a:moveTo>
                <a:cubicBezTo>
                  <a:pt x="16529" y="1"/>
                  <a:pt x="15732" y="185"/>
                  <a:pt x="14997" y="581"/>
                </a:cubicBezTo>
                <a:cubicBezTo>
                  <a:pt x="14255" y="973"/>
                  <a:pt x="13804" y="1631"/>
                  <a:pt x="13398" y="2330"/>
                </a:cubicBezTo>
                <a:cubicBezTo>
                  <a:pt x="13019" y="2966"/>
                  <a:pt x="12762" y="3659"/>
                  <a:pt x="12527" y="4351"/>
                </a:cubicBezTo>
                <a:cubicBezTo>
                  <a:pt x="12436" y="4614"/>
                  <a:pt x="12322" y="4743"/>
                  <a:pt x="12191" y="4743"/>
                </a:cubicBezTo>
                <a:cubicBezTo>
                  <a:pt x="12076" y="4743"/>
                  <a:pt x="11949" y="4645"/>
                  <a:pt x="11812" y="4452"/>
                </a:cubicBezTo>
                <a:cubicBezTo>
                  <a:pt x="11655" y="4216"/>
                  <a:pt x="11542" y="3959"/>
                  <a:pt x="11391" y="3724"/>
                </a:cubicBezTo>
                <a:cubicBezTo>
                  <a:pt x="11019" y="3115"/>
                  <a:pt x="10548" y="2601"/>
                  <a:pt x="9941" y="2231"/>
                </a:cubicBezTo>
                <a:cubicBezTo>
                  <a:pt x="9497" y="1954"/>
                  <a:pt x="9068" y="1816"/>
                  <a:pt x="8654" y="1816"/>
                </a:cubicBezTo>
                <a:cubicBezTo>
                  <a:pt x="8109" y="1816"/>
                  <a:pt x="7590" y="2055"/>
                  <a:pt x="7099" y="2531"/>
                </a:cubicBezTo>
                <a:cubicBezTo>
                  <a:pt x="6684" y="2923"/>
                  <a:pt x="6384" y="3395"/>
                  <a:pt x="6199" y="3929"/>
                </a:cubicBezTo>
                <a:cubicBezTo>
                  <a:pt x="5857" y="4924"/>
                  <a:pt x="5514" y="5923"/>
                  <a:pt x="5528" y="6994"/>
                </a:cubicBezTo>
                <a:cubicBezTo>
                  <a:pt x="5528" y="7318"/>
                  <a:pt x="5434" y="7480"/>
                  <a:pt x="5232" y="7480"/>
                </a:cubicBezTo>
                <a:cubicBezTo>
                  <a:pt x="5154" y="7480"/>
                  <a:pt x="5061" y="7456"/>
                  <a:pt x="4950" y="7409"/>
                </a:cubicBezTo>
                <a:cubicBezTo>
                  <a:pt x="4510" y="7224"/>
                  <a:pt x="4089" y="7143"/>
                  <a:pt x="3683" y="7143"/>
                </a:cubicBezTo>
                <a:cubicBezTo>
                  <a:pt x="2738" y="7143"/>
                  <a:pt x="1876" y="7581"/>
                  <a:pt x="1058" y="8164"/>
                </a:cubicBezTo>
                <a:cubicBezTo>
                  <a:pt x="372" y="8658"/>
                  <a:pt x="0" y="9393"/>
                  <a:pt x="144" y="10271"/>
                </a:cubicBezTo>
                <a:cubicBezTo>
                  <a:pt x="293" y="11179"/>
                  <a:pt x="972" y="11608"/>
                  <a:pt x="1764" y="11885"/>
                </a:cubicBezTo>
                <a:cubicBezTo>
                  <a:pt x="2188" y="12029"/>
                  <a:pt x="2619" y="12081"/>
                  <a:pt x="3148" y="12081"/>
                </a:cubicBezTo>
                <a:cubicBezTo>
                  <a:pt x="3333" y="12081"/>
                  <a:pt x="3530" y="12075"/>
                  <a:pt x="3743" y="12064"/>
                </a:cubicBezTo>
                <a:cubicBezTo>
                  <a:pt x="5020" y="11921"/>
                  <a:pt x="6443" y="11507"/>
                  <a:pt x="7713" y="10643"/>
                </a:cubicBezTo>
                <a:cubicBezTo>
                  <a:pt x="7822" y="10566"/>
                  <a:pt x="7935" y="10449"/>
                  <a:pt x="8055" y="10449"/>
                </a:cubicBezTo>
                <a:cubicBezTo>
                  <a:pt x="8116" y="10449"/>
                  <a:pt x="8178" y="10479"/>
                  <a:pt x="8242" y="10557"/>
                </a:cubicBezTo>
                <a:cubicBezTo>
                  <a:pt x="8371" y="10708"/>
                  <a:pt x="8213" y="10871"/>
                  <a:pt x="8148" y="11028"/>
                </a:cubicBezTo>
                <a:cubicBezTo>
                  <a:pt x="7548" y="12492"/>
                  <a:pt x="7363" y="13999"/>
                  <a:pt x="7699" y="15563"/>
                </a:cubicBezTo>
                <a:cubicBezTo>
                  <a:pt x="7963" y="16784"/>
                  <a:pt x="8685" y="17641"/>
                  <a:pt x="9799" y="18141"/>
                </a:cubicBezTo>
                <a:cubicBezTo>
                  <a:pt x="10610" y="18503"/>
                  <a:pt x="11408" y="18668"/>
                  <a:pt x="12196" y="18668"/>
                </a:cubicBezTo>
                <a:cubicBezTo>
                  <a:pt x="13322" y="18668"/>
                  <a:pt x="14424" y="18330"/>
                  <a:pt x="15504" y="17742"/>
                </a:cubicBezTo>
                <a:cubicBezTo>
                  <a:pt x="16532" y="17192"/>
                  <a:pt x="17353" y="16384"/>
                  <a:pt x="18089" y="15485"/>
                </a:cubicBezTo>
                <a:cubicBezTo>
                  <a:pt x="18289" y="15241"/>
                  <a:pt x="18467" y="14984"/>
                  <a:pt x="18675" y="14742"/>
                </a:cubicBezTo>
                <a:cubicBezTo>
                  <a:pt x="18976" y="14394"/>
                  <a:pt x="19198" y="14226"/>
                  <a:pt x="19445" y="14226"/>
                </a:cubicBezTo>
                <a:cubicBezTo>
                  <a:pt x="19649" y="14226"/>
                  <a:pt x="19871" y="14341"/>
                  <a:pt x="20168" y="14564"/>
                </a:cubicBezTo>
                <a:cubicBezTo>
                  <a:pt x="20445" y="14770"/>
                  <a:pt x="20695" y="15020"/>
                  <a:pt x="20982" y="15221"/>
                </a:cubicBezTo>
                <a:cubicBezTo>
                  <a:pt x="22119" y="16034"/>
                  <a:pt x="23332" y="16481"/>
                  <a:pt x="24614" y="16481"/>
                </a:cubicBezTo>
                <a:cubicBezTo>
                  <a:pt x="25201" y="16481"/>
                  <a:pt x="25802" y="16387"/>
                  <a:pt x="26416" y="16192"/>
                </a:cubicBezTo>
                <a:cubicBezTo>
                  <a:pt x="29237" y="15306"/>
                  <a:pt x="30615" y="12106"/>
                  <a:pt x="29400" y="9380"/>
                </a:cubicBezTo>
                <a:cubicBezTo>
                  <a:pt x="29051" y="8608"/>
                  <a:pt x="29057" y="8593"/>
                  <a:pt x="29880" y="8536"/>
                </a:cubicBezTo>
                <a:cubicBezTo>
                  <a:pt x="30893" y="8464"/>
                  <a:pt x="31779" y="8122"/>
                  <a:pt x="32451" y="7330"/>
                </a:cubicBezTo>
                <a:cubicBezTo>
                  <a:pt x="33200" y="6444"/>
                  <a:pt x="33256" y="5379"/>
                  <a:pt x="32607" y="4416"/>
                </a:cubicBezTo>
                <a:cubicBezTo>
                  <a:pt x="32415" y="4123"/>
                  <a:pt x="32172" y="3859"/>
                  <a:pt x="31921" y="3630"/>
                </a:cubicBezTo>
                <a:cubicBezTo>
                  <a:pt x="30716" y="2532"/>
                  <a:pt x="29080" y="1977"/>
                  <a:pt x="27448" y="1977"/>
                </a:cubicBezTo>
                <a:cubicBezTo>
                  <a:pt x="25938" y="1977"/>
                  <a:pt x="24430" y="2452"/>
                  <a:pt x="23266" y="3408"/>
                </a:cubicBezTo>
                <a:cubicBezTo>
                  <a:pt x="23131" y="3516"/>
                  <a:pt x="23016" y="3659"/>
                  <a:pt x="22874" y="3751"/>
                </a:cubicBezTo>
                <a:cubicBezTo>
                  <a:pt x="22757" y="3826"/>
                  <a:pt x="22653" y="3875"/>
                  <a:pt x="22563" y="3875"/>
                </a:cubicBezTo>
                <a:cubicBezTo>
                  <a:pt x="22439" y="3875"/>
                  <a:pt x="22338" y="3784"/>
                  <a:pt x="22260" y="3544"/>
                </a:cubicBezTo>
                <a:cubicBezTo>
                  <a:pt x="21566" y="1362"/>
                  <a:pt x="19467" y="1"/>
                  <a:pt x="17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16"/>
          <p:cNvSpPr/>
          <p:nvPr/>
        </p:nvSpPr>
        <p:spPr>
          <a:xfrm>
            <a:off x="6240260" y="-341071"/>
            <a:ext cx="1349348" cy="730007"/>
          </a:xfrm>
          <a:custGeom>
            <a:avLst/>
            <a:gdLst/>
            <a:ahLst/>
            <a:cxnLst/>
            <a:rect l="l" t="t" r="r" b="b"/>
            <a:pathLst>
              <a:path w="29687" h="16060" extrusionOk="0">
                <a:moveTo>
                  <a:pt x="14479" y="1"/>
                </a:moveTo>
                <a:cubicBezTo>
                  <a:pt x="14224" y="1"/>
                  <a:pt x="13960" y="14"/>
                  <a:pt x="13698" y="41"/>
                </a:cubicBezTo>
                <a:cubicBezTo>
                  <a:pt x="12090" y="204"/>
                  <a:pt x="10577" y="625"/>
                  <a:pt x="9269" y="1611"/>
                </a:cubicBezTo>
                <a:cubicBezTo>
                  <a:pt x="8306" y="2339"/>
                  <a:pt x="7699" y="3275"/>
                  <a:pt x="7692" y="4531"/>
                </a:cubicBezTo>
                <a:cubicBezTo>
                  <a:pt x="7692" y="4590"/>
                  <a:pt x="7699" y="4653"/>
                  <a:pt x="7692" y="4718"/>
                </a:cubicBezTo>
                <a:cubicBezTo>
                  <a:pt x="7671" y="4844"/>
                  <a:pt x="7617" y="4909"/>
                  <a:pt x="7547" y="4909"/>
                </a:cubicBezTo>
                <a:cubicBezTo>
                  <a:pt x="7502" y="4909"/>
                  <a:pt x="7449" y="4881"/>
                  <a:pt x="7392" y="4824"/>
                </a:cubicBezTo>
                <a:cubicBezTo>
                  <a:pt x="6935" y="4339"/>
                  <a:pt x="6342" y="4240"/>
                  <a:pt x="5735" y="4211"/>
                </a:cubicBezTo>
                <a:cubicBezTo>
                  <a:pt x="5626" y="4206"/>
                  <a:pt x="5517" y="4203"/>
                  <a:pt x="5410" y="4203"/>
                </a:cubicBezTo>
                <a:cubicBezTo>
                  <a:pt x="3997" y="4203"/>
                  <a:pt x="2721" y="4642"/>
                  <a:pt x="1586" y="5532"/>
                </a:cubicBezTo>
                <a:cubicBezTo>
                  <a:pt x="1015" y="5981"/>
                  <a:pt x="607" y="6561"/>
                  <a:pt x="372" y="7246"/>
                </a:cubicBezTo>
                <a:cubicBezTo>
                  <a:pt x="43" y="8202"/>
                  <a:pt x="0" y="9174"/>
                  <a:pt x="436" y="10117"/>
                </a:cubicBezTo>
                <a:cubicBezTo>
                  <a:pt x="859" y="11033"/>
                  <a:pt x="1601" y="11526"/>
                  <a:pt x="2464" y="11526"/>
                </a:cubicBezTo>
                <a:cubicBezTo>
                  <a:pt x="2797" y="11526"/>
                  <a:pt x="3149" y="11453"/>
                  <a:pt x="3507" y="11301"/>
                </a:cubicBezTo>
                <a:cubicBezTo>
                  <a:pt x="3642" y="11245"/>
                  <a:pt x="3771" y="11166"/>
                  <a:pt x="3906" y="11116"/>
                </a:cubicBezTo>
                <a:cubicBezTo>
                  <a:pt x="3964" y="11096"/>
                  <a:pt x="4016" y="11085"/>
                  <a:pt x="4061" y="11085"/>
                </a:cubicBezTo>
                <a:cubicBezTo>
                  <a:pt x="4190" y="11085"/>
                  <a:pt x="4266" y="11171"/>
                  <a:pt x="4271" y="11366"/>
                </a:cubicBezTo>
                <a:cubicBezTo>
                  <a:pt x="4307" y="12329"/>
                  <a:pt x="4813" y="13058"/>
                  <a:pt x="5499" y="13673"/>
                </a:cubicBezTo>
                <a:cubicBezTo>
                  <a:pt x="6335" y="14429"/>
                  <a:pt x="7314" y="14943"/>
                  <a:pt x="8412" y="15180"/>
                </a:cubicBezTo>
                <a:cubicBezTo>
                  <a:pt x="8784" y="15256"/>
                  <a:pt x="9154" y="15298"/>
                  <a:pt x="9522" y="15298"/>
                </a:cubicBezTo>
                <a:cubicBezTo>
                  <a:pt x="10045" y="15298"/>
                  <a:pt x="10562" y="15214"/>
                  <a:pt x="11069" y="15029"/>
                </a:cubicBezTo>
                <a:cubicBezTo>
                  <a:pt x="11447" y="14893"/>
                  <a:pt x="11862" y="14780"/>
                  <a:pt x="11977" y="14266"/>
                </a:cubicBezTo>
                <a:cubicBezTo>
                  <a:pt x="11996" y="14177"/>
                  <a:pt x="12042" y="14142"/>
                  <a:pt x="12096" y="14142"/>
                </a:cubicBezTo>
                <a:cubicBezTo>
                  <a:pt x="12167" y="14142"/>
                  <a:pt x="12252" y="14203"/>
                  <a:pt x="12304" y="14280"/>
                </a:cubicBezTo>
                <a:cubicBezTo>
                  <a:pt x="12877" y="15130"/>
                  <a:pt x="13741" y="15536"/>
                  <a:pt x="14676" y="15793"/>
                </a:cubicBezTo>
                <a:cubicBezTo>
                  <a:pt x="15333" y="15975"/>
                  <a:pt x="15965" y="16060"/>
                  <a:pt x="16577" y="16060"/>
                </a:cubicBezTo>
                <a:cubicBezTo>
                  <a:pt x="18421" y="16060"/>
                  <a:pt x="20073" y="15285"/>
                  <a:pt x="21595" y="14030"/>
                </a:cubicBezTo>
                <a:cubicBezTo>
                  <a:pt x="22274" y="13473"/>
                  <a:pt x="22617" y="12773"/>
                  <a:pt x="22346" y="11867"/>
                </a:cubicBezTo>
                <a:cubicBezTo>
                  <a:pt x="22317" y="11766"/>
                  <a:pt x="22267" y="11666"/>
                  <a:pt x="22367" y="11581"/>
                </a:cubicBezTo>
                <a:cubicBezTo>
                  <a:pt x="22406" y="11547"/>
                  <a:pt x="22443" y="11535"/>
                  <a:pt x="22478" y="11535"/>
                </a:cubicBezTo>
                <a:cubicBezTo>
                  <a:pt x="22556" y="11535"/>
                  <a:pt x="22626" y="11600"/>
                  <a:pt x="22696" y="11644"/>
                </a:cubicBezTo>
                <a:cubicBezTo>
                  <a:pt x="23661" y="12247"/>
                  <a:pt x="24724" y="12499"/>
                  <a:pt x="25839" y="12499"/>
                </a:cubicBezTo>
                <a:cubicBezTo>
                  <a:pt x="25929" y="12499"/>
                  <a:pt x="26018" y="12497"/>
                  <a:pt x="26108" y="12494"/>
                </a:cubicBezTo>
                <a:cubicBezTo>
                  <a:pt x="28101" y="12415"/>
                  <a:pt x="29687" y="10701"/>
                  <a:pt x="29551" y="8789"/>
                </a:cubicBezTo>
                <a:cubicBezTo>
                  <a:pt x="29466" y="7603"/>
                  <a:pt x="28665" y="6838"/>
                  <a:pt x="27522" y="6838"/>
                </a:cubicBezTo>
                <a:cubicBezTo>
                  <a:pt x="27023" y="6838"/>
                  <a:pt x="27023" y="6838"/>
                  <a:pt x="27080" y="6339"/>
                </a:cubicBezTo>
                <a:cubicBezTo>
                  <a:pt x="27251" y="4896"/>
                  <a:pt x="26523" y="3746"/>
                  <a:pt x="25152" y="3275"/>
                </a:cubicBezTo>
                <a:cubicBezTo>
                  <a:pt x="24788" y="3152"/>
                  <a:pt x="24423" y="3098"/>
                  <a:pt x="24058" y="3098"/>
                </a:cubicBezTo>
                <a:cubicBezTo>
                  <a:pt x="23641" y="3098"/>
                  <a:pt x="23224" y="3168"/>
                  <a:pt x="22809" y="3282"/>
                </a:cubicBezTo>
                <a:cubicBezTo>
                  <a:pt x="22380" y="3397"/>
                  <a:pt x="22017" y="3611"/>
                  <a:pt x="21738" y="3990"/>
                </a:cubicBezTo>
                <a:cubicBezTo>
                  <a:pt x="21598" y="4175"/>
                  <a:pt x="21507" y="4268"/>
                  <a:pt x="21419" y="4268"/>
                </a:cubicBezTo>
                <a:cubicBezTo>
                  <a:pt x="21328" y="4268"/>
                  <a:pt x="21241" y="4168"/>
                  <a:pt x="21110" y="3967"/>
                </a:cubicBezTo>
                <a:cubicBezTo>
                  <a:pt x="20702" y="3361"/>
                  <a:pt x="20253" y="2790"/>
                  <a:pt x="19760" y="2247"/>
                </a:cubicBezTo>
                <a:cubicBezTo>
                  <a:pt x="18582" y="954"/>
                  <a:pt x="17119" y="240"/>
                  <a:pt x="15297" y="48"/>
                </a:cubicBezTo>
                <a:cubicBezTo>
                  <a:pt x="15044" y="17"/>
                  <a:pt x="14767" y="1"/>
                  <a:pt x="14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4" name="Google Shape;444;p16"/>
          <p:cNvGrpSpPr/>
          <p:nvPr/>
        </p:nvGrpSpPr>
        <p:grpSpPr>
          <a:xfrm>
            <a:off x="-140226" y="4125677"/>
            <a:ext cx="1349322" cy="1178509"/>
            <a:chOff x="4174688" y="2867426"/>
            <a:chExt cx="675133" cy="589667"/>
          </a:xfrm>
        </p:grpSpPr>
        <p:sp>
          <p:nvSpPr>
            <p:cNvPr id="445" name="Google Shape;445;p16"/>
            <p:cNvSpPr/>
            <p:nvPr/>
          </p:nvSpPr>
          <p:spPr>
            <a:xfrm>
              <a:off x="4174688" y="2867426"/>
              <a:ext cx="379395" cy="589667"/>
            </a:xfrm>
            <a:custGeom>
              <a:avLst/>
              <a:gdLst/>
              <a:ahLst/>
              <a:cxnLst/>
              <a:rect l="l" t="t" r="r" b="b"/>
              <a:pathLst>
                <a:path w="19288" h="29978" extrusionOk="0">
                  <a:moveTo>
                    <a:pt x="17185" y="522"/>
                  </a:moveTo>
                  <a:lnTo>
                    <a:pt x="17185" y="522"/>
                  </a:lnTo>
                  <a:cubicBezTo>
                    <a:pt x="17270" y="1656"/>
                    <a:pt x="17200" y="2800"/>
                    <a:pt x="17022" y="3927"/>
                  </a:cubicBezTo>
                  <a:cubicBezTo>
                    <a:pt x="16650" y="6191"/>
                    <a:pt x="15849" y="8370"/>
                    <a:pt x="14871" y="10440"/>
                  </a:cubicBezTo>
                  <a:cubicBezTo>
                    <a:pt x="14194" y="11883"/>
                    <a:pt x="13436" y="13311"/>
                    <a:pt x="12487" y="14605"/>
                  </a:cubicBezTo>
                  <a:cubicBezTo>
                    <a:pt x="12593" y="14411"/>
                    <a:pt x="12694" y="14219"/>
                    <a:pt x="12794" y="14026"/>
                  </a:cubicBezTo>
                  <a:cubicBezTo>
                    <a:pt x="14129" y="11383"/>
                    <a:pt x="15150" y="8591"/>
                    <a:pt x="15951" y="5735"/>
                  </a:cubicBezTo>
                  <a:cubicBezTo>
                    <a:pt x="15951" y="5726"/>
                    <a:pt x="15943" y="5722"/>
                    <a:pt x="15936" y="5722"/>
                  </a:cubicBezTo>
                  <a:cubicBezTo>
                    <a:pt x="15932" y="5722"/>
                    <a:pt x="15928" y="5724"/>
                    <a:pt x="15928" y="5727"/>
                  </a:cubicBezTo>
                  <a:cubicBezTo>
                    <a:pt x="15693" y="6514"/>
                    <a:pt x="15428" y="7292"/>
                    <a:pt x="15150" y="8063"/>
                  </a:cubicBezTo>
                  <a:cubicBezTo>
                    <a:pt x="14657" y="9441"/>
                    <a:pt x="14100" y="10805"/>
                    <a:pt x="13493" y="12140"/>
                  </a:cubicBezTo>
                  <a:cubicBezTo>
                    <a:pt x="13200" y="12797"/>
                    <a:pt x="12879" y="13448"/>
                    <a:pt x="12557" y="14098"/>
                  </a:cubicBezTo>
                  <a:cubicBezTo>
                    <a:pt x="12394" y="14418"/>
                    <a:pt x="12230" y="14740"/>
                    <a:pt x="12036" y="15040"/>
                  </a:cubicBezTo>
                  <a:cubicBezTo>
                    <a:pt x="12000" y="15090"/>
                    <a:pt x="11966" y="15140"/>
                    <a:pt x="11937" y="15189"/>
                  </a:cubicBezTo>
                  <a:cubicBezTo>
                    <a:pt x="12171" y="14733"/>
                    <a:pt x="12379" y="14269"/>
                    <a:pt x="12557" y="13791"/>
                  </a:cubicBezTo>
                  <a:cubicBezTo>
                    <a:pt x="12965" y="12661"/>
                    <a:pt x="13236" y="11498"/>
                    <a:pt x="13529" y="10341"/>
                  </a:cubicBezTo>
                  <a:cubicBezTo>
                    <a:pt x="13829" y="9177"/>
                    <a:pt x="14178" y="8027"/>
                    <a:pt x="14579" y="6892"/>
                  </a:cubicBezTo>
                  <a:cubicBezTo>
                    <a:pt x="15342" y="4728"/>
                    <a:pt x="16278" y="2628"/>
                    <a:pt x="17185" y="522"/>
                  </a:cubicBezTo>
                  <a:close/>
                  <a:moveTo>
                    <a:pt x="6495" y="3129"/>
                  </a:moveTo>
                  <a:lnTo>
                    <a:pt x="6495" y="3129"/>
                  </a:lnTo>
                  <a:cubicBezTo>
                    <a:pt x="7609" y="3499"/>
                    <a:pt x="8523" y="4321"/>
                    <a:pt x="9301" y="5170"/>
                  </a:cubicBezTo>
                  <a:cubicBezTo>
                    <a:pt x="10058" y="5999"/>
                    <a:pt x="10730" y="6920"/>
                    <a:pt x="11116" y="7984"/>
                  </a:cubicBezTo>
                  <a:cubicBezTo>
                    <a:pt x="11486" y="8976"/>
                    <a:pt x="11623" y="10034"/>
                    <a:pt x="11666" y="11091"/>
                  </a:cubicBezTo>
                  <a:cubicBezTo>
                    <a:pt x="11729" y="12519"/>
                    <a:pt x="11644" y="14012"/>
                    <a:pt x="11159" y="15354"/>
                  </a:cubicBezTo>
                  <a:cubicBezTo>
                    <a:pt x="11165" y="15325"/>
                    <a:pt x="11165" y="15297"/>
                    <a:pt x="11172" y="15268"/>
                  </a:cubicBezTo>
                  <a:cubicBezTo>
                    <a:pt x="11237" y="14912"/>
                    <a:pt x="11265" y="14547"/>
                    <a:pt x="11272" y="14190"/>
                  </a:cubicBezTo>
                  <a:cubicBezTo>
                    <a:pt x="11287" y="12776"/>
                    <a:pt x="10922" y="11383"/>
                    <a:pt x="10500" y="10041"/>
                  </a:cubicBezTo>
                  <a:cubicBezTo>
                    <a:pt x="10080" y="8676"/>
                    <a:pt x="9551" y="7348"/>
                    <a:pt x="8766" y="6142"/>
                  </a:cubicBezTo>
                  <a:cubicBezTo>
                    <a:pt x="8764" y="6138"/>
                    <a:pt x="8761" y="6136"/>
                    <a:pt x="8757" y="6136"/>
                  </a:cubicBezTo>
                  <a:cubicBezTo>
                    <a:pt x="8749" y="6136"/>
                    <a:pt x="8739" y="6146"/>
                    <a:pt x="8744" y="6155"/>
                  </a:cubicBezTo>
                  <a:cubicBezTo>
                    <a:pt x="9165" y="6849"/>
                    <a:pt x="9501" y="7585"/>
                    <a:pt x="9801" y="8334"/>
                  </a:cubicBezTo>
                  <a:cubicBezTo>
                    <a:pt x="10302" y="9612"/>
                    <a:pt x="10715" y="10970"/>
                    <a:pt x="10929" y="12325"/>
                  </a:cubicBezTo>
                  <a:cubicBezTo>
                    <a:pt x="11037" y="12997"/>
                    <a:pt x="11087" y="13669"/>
                    <a:pt x="11044" y="14348"/>
                  </a:cubicBezTo>
                  <a:cubicBezTo>
                    <a:pt x="11023" y="14675"/>
                    <a:pt x="10980" y="15004"/>
                    <a:pt x="10915" y="15333"/>
                  </a:cubicBezTo>
                  <a:cubicBezTo>
                    <a:pt x="10908" y="15347"/>
                    <a:pt x="10908" y="15354"/>
                    <a:pt x="10901" y="15367"/>
                  </a:cubicBezTo>
                  <a:cubicBezTo>
                    <a:pt x="10895" y="15110"/>
                    <a:pt x="10859" y="14846"/>
                    <a:pt x="10809" y="14589"/>
                  </a:cubicBezTo>
                  <a:cubicBezTo>
                    <a:pt x="10615" y="13626"/>
                    <a:pt x="10209" y="12711"/>
                    <a:pt x="9858" y="11804"/>
                  </a:cubicBezTo>
                  <a:cubicBezTo>
                    <a:pt x="9472" y="10812"/>
                    <a:pt x="9095" y="9827"/>
                    <a:pt x="8716" y="8834"/>
                  </a:cubicBezTo>
                  <a:cubicBezTo>
                    <a:pt x="8331" y="7849"/>
                    <a:pt x="7952" y="6856"/>
                    <a:pt x="7573" y="5871"/>
                  </a:cubicBezTo>
                  <a:cubicBezTo>
                    <a:pt x="7217" y="4956"/>
                    <a:pt x="6874" y="4035"/>
                    <a:pt x="6495" y="3129"/>
                  </a:cubicBezTo>
                  <a:close/>
                  <a:moveTo>
                    <a:pt x="18749" y="9497"/>
                  </a:moveTo>
                  <a:lnTo>
                    <a:pt x="18749" y="9497"/>
                  </a:lnTo>
                  <a:cubicBezTo>
                    <a:pt x="18564" y="10133"/>
                    <a:pt x="18328" y="10733"/>
                    <a:pt x="17999" y="11312"/>
                  </a:cubicBezTo>
                  <a:cubicBezTo>
                    <a:pt x="16679" y="13669"/>
                    <a:pt x="14422" y="15225"/>
                    <a:pt x="11993" y="16296"/>
                  </a:cubicBezTo>
                  <a:cubicBezTo>
                    <a:pt x="12237" y="16175"/>
                    <a:pt x="12471" y="16046"/>
                    <a:pt x="12694" y="15911"/>
                  </a:cubicBezTo>
                  <a:cubicBezTo>
                    <a:pt x="13186" y="15625"/>
                    <a:pt x="13657" y="15290"/>
                    <a:pt x="14100" y="14925"/>
                  </a:cubicBezTo>
                  <a:cubicBezTo>
                    <a:pt x="14986" y="14197"/>
                    <a:pt x="15779" y="13354"/>
                    <a:pt x="16535" y="12483"/>
                  </a:cubicBezTo>
                  <a:cubicBezTo>
                    <a:pt x="16541" y="12477"/>
                    <a:pt x="16533" y="12467"/>
                    <a:pt x="16522" y="12467"/>
                  </a:cubicBezTo>
                  <a:cubicBezTo>
                    <a:pt x="16520" y="12467"/>
                    <a:pt x="16517" y="12468"/>
                    <a:pt x="16514" y="12469"/>
                  </a:cubicBezTo>
                  <a:cubicBezTo>
                    <a:pt x="15728" y="13304"/>
                    <a:pt x="14900" y="14111"/>
                    <a:pt x="13993" y="14819"/>
                  </a:cubicBezTo>
                  <a:cubicBezTo>
                    <a:pt x="13558" y="15153"/>
                    <a:pt x="13100" y="15475"/>
                    <a:pt x="12622" y="15746"/>
                  </a:cubicBezTo>
                  <a:cubicBezTo>
                    <a:pt x="12401" y="15875"/>
                    <a:pt x="12165" y="15996"/>
                    <a:pt x="11937" y="16104"/>
                  </a:cubicBezTo>
                  <a:cubicBezTo>
                    <a:pt x="12144" y="15940"/>
                    <a:pt x="12351" y="15769"/>
                    <a:pt x="12550" y="15582"/>
                  </a:cubicBezTo>
                  <a:cubicBezTo>
                    <a:pt x="13087" y="15097"/>
                    <a:pt x="13585" y="14569"/>
                    <a:pt x="14108" y="14062"/>
                  </a:cubicBezTo>
                  <a:cubicBezTo>
                    <a:pt x="14672" y="13505"/>
                    <a:pt x="15272" y="12977"/>
                    <a:pt x="15865" y="12440"/>
                  </a:cubicBezTo>
                  <a:cubicBezTo>
                    <a:pt x="16885" y="11520"/>
                    <a:pt x="17899" y="10584"/>
                    <a:pt x="18749" y="9497"/>
                  </a:cubicBezTo>
                  <a:close/>
                  <a:moveTo>
                    <a:pt x="11537" y="16490"/>
                  </a:moveTo>
                  <a:cubicBezTo>
                    <a:pt x="11409" y="16547"/>
                    <a:pt x="11280" y="16596"/>
                    <a:pt x="11152" y="16646"/>
                  </a:cubicBezTo>
                  <a:cubicBezTo>
                    <a:pt x="11194" y="16625"/>
                    <a:pt x="11229" y="16596"/>
                    <a:pt x="11265" y="16576"/>
                  </a:cubicBezTo>
                  <a:cubicBezTo>
                    <a:pt x="11357" y="16554"/>
                    <a:pt x="11452" y="16524"/>
                    <a:pt x="11537" y="16490"/>
                  </a:cubicBezTo>
                  <a:close/>
                  <a:moveTo>
                    <a:pt x="5038" y="9098"/>
                  </a:moveTo>
                  <a:lnTo>
                    <a:pt x="5038" y="9098"/>
                  </a:lnTo>
                  <a:cubicBezTo>
                    <a:pt x="5487" y="9840"/>
                    <a:pt x="5859" y="10620"/>
                    <a:pt x="6159" y="11434"/>
                  </a:cubicBezTo>
                  <a:cubicBezTo>
                    <a:pt x="6788" y="13182"/>
                    <a:pt x="7088" y="15061"/>
                    <a:pt x="7253" y="16903"/>
                  </a:cubicBezTo>
                  <a:cubicBezTo>
                    <a:pt x="7395" y="18560"/>
                    <a:pt x="7381" y="20252"/>
                    <a:pt x="7009" y="21880"/>
                  </a:cubicBezTo>
                  <a:cubicBezTo>
                    <a:pt x="6995" y="21639"/>
                    <a:pt x="6953" y="21395"/>
                    <a:pt x="6930" y="21167"/>
                  </a:cubicBezTo>
                  <a:cubicBezTo>
                    <a:pt x="6894" y="20809"/>
                    <a:pt x="6852" y="20459"/>
                    <a:pt x="6816" y="20103"/>
                  </a:cubicBezTo>
                  <a:cubicBezTo>
                    <a:pt x="6738" y="19417"/>
                    <a:pt x="6660" y="18725"/>
                    <a:pt x="6574" y="18039"/>
                  </a:cubicBezTo>
                  <a:cubicBezTo>
                    <a:pt x="6387" y="16646"/>
                    <a:pt x="6159" y="15261"/>
                    <a:pt x="5909" y="13868"/>
                  </a:cubicBezTo>
                  <a:cubicBezTo>
                    <a:pt x="5909" y="13862"/>
                    <a:pt x="5902" y="13858"/>
                    <a:pt x="5895" y="13858"/>
                  </a:cubicBezTo>
                  <a:cubicBezTo>
                    <a:pt x="5886" y="13858"/>
                    <a:pt x="5877" y="13864"/>
                    <a:pt x="5881" y="13876"/>
                  </a:cubicBezTo>
                  <a:cubicBezTo>
                    <a:pt x="6080" y="15261"/>
                    <a:pt x="6245" y="16653"/>
                    <a:pt x="6409" y="18046"/>
                  </a:cubicBezTo>
                  <a:cubicBezTo>
                    <a:pt x="6488" y="18739"/>
                    <a:pt x="6558" y="19424"/>
                    <a:pt x="6630" y="20110"/>
                  </a:cubicBezTo>
                  <a:cubicBezTo>
                    <a:pt x="6666" y="20466"/>
                    <a:pt x="6696" y="20818"/>
                    <a:pt x="6730" y="21174"/>
                  </a:cubicBezTo>
                  <a:cubicBezTo>
                    <a:pt x="6738" y="21310"/>
                    <a:pt x="6745" y="21452"/>
                    <a:pt x="6752" y="21596"/>
                  </a:cubicBezTo>
                  <a:cubicBezTo>
                    <a:pt x="6488" y="20867"/>
                    <a:pt x="6252" y="20132"/>
                    <a:pt x="6060" y="19375"/>
                  </a:cubicBezTo>
                  <a:cubicBezTo>
                    <a:pt x="5609" y="17611"/>
                    <a:pt x="5352" y="15805"/>
                    <a:pt x="5223" y="13990"/>
                  </a:cubicBezTo>
                  <a:cubicBezTo>
                    <a:pt x="5153" y="13069"/>
                    <a:pt x="5117" y="12154"/>
                    <a:pt x="5102" y="11234"/>
                  </a:cubicBezTo>
                  <a:cubicBezTo>
                    <a:pt x="5088" y="10526"/>
                    <a:pt x="5131" y="9806"/>
                    <a:pt x="5038" y="9098"/>
                  </a:cubicBezTo>
                  <a:close/>
                  <a:moveTo>
                    <a:pt x="18806" y="15654"/>
                  </a:moveTo>
                  <a:lnTo>
                    <a:pt x="18806" y="15654"/>
                  </a:lnTo>
                  <a:cubicBezTo>
                    <a:pt x="18292" y="16411"/>
                    <a:pt x="17714" y="17117"/>
                    <a:pt x="17071" y="17767"/>
                  </a:cubicBezTo>
                  <a:cubicBezTo>
                    <a:pt x="15728" y="19117"/>
                    <a:pt x="14136" y="20218"/>
                    <a:pt x="12394" y="20989"/>
                  </a:cubicBezTo>
                  <a:cubicBezTo>
                    <a:pt x="10922" y="21639"/>
                    <a:pt x="9366" y="22038"/>
                    <a:pt x="7767" y="22216"/>
                  </a:cubicBezTo>
                  <a:cubicBezTo>
                    <a:pt x="7981" y="22137"/>
                    <a:pt x="8187" y="22045"/>
                    <a:pt x="8394" y="21959"/>
                  </a:cubicBezTo>
                  <a:cubicBezTo>
                    <a:pt x="8730" y="21817"/>
                    <a:pt x="9059" y="21675"/>
                    <a:pt x="9395" y="21524"/>
                  </a:cubicBezTo>
                  <a:cubicBezTo>
                    <a:pt x="10566" y="21010"/>
                    <a:pt x="11716" y="20466"/>
                    <a:pt x="12836" y="19853"/>
                  </a:cubicBezTo>
                  <a:cubicBezTo>
                    <a:pt x="13980" y="19224"/>
                    <a:pt x="15051" y="18524"/>
                    <a:pt x="16079" y="17724"/>
                  </a:cubicBezTo>
                  <a:lnTo>
                    <a:pt x="16079" y="17724"/>
                  </a:lnTo>
                  <a:cubicBezTo>
                    <a:pt x="15500" y="18146"/>
                    <a:pt x="14886" y="18531"/>
                    <a:pt x="14264" y="18896"/>
                  </a:cubicBezTo>
                  <a:cubicBezTo>
                    <a:pt x="13143" y="19560"/>
                    <a:pt x="11973" y="20139"/>
                    <a:pt x="10787" y="20667"/>
                  </a:cubicBezTo>
                  <a:cubicBezTo>
                    <a:pt x="10194" y="20931"/>
                    <a:pt x="9594" y="21188"/>
                    <a:pt x="8994" y="21438"/>
                  </a:cubicBezTo>
                  <a:cubicBezTo>
                    <a:pt x="8624" y="21596"/>
                    <a:pt x="8229" y="21738"/>
                    <a:pt x="7852" y="21909"/>
                  </a:cubicBezTo>
                  <a:cubicBezTo>
                    <a:pt x="8444" y="21409"/>
                    <a:pt x="9052" y="20924"/>
                    <a:pt x="9673" y="20453"/>
                  </a:cubicBezTo>
                  <a:cubicBezTo>
                    <a:pt x="10430" y="19875"/>
                    <a:pt x="11222" y="19352"/>
                    <a:pt x="12072" y="18917"/>
                  </a:cubicBezTo>
                  <a:cubicBezTo>
                    <a:pt x="12866" y="18504"/>
                    <a:pt x="13693" y="18146"/>
                    <a:pt x="14521" y="17789"/>
                  </a:cubicBezTo>
                  <a:cubicBezTo>
                    <a:pt x="15985" y="17160"/>
                    <a:pt x="17471" y="16540"/>
                    <a:pt x="18806" y="15654"/>
                  </a:cubicBezTo>
                  <a:close/>
                  <a:moveTo>
                    <a:pt x="2003" y="15796"/>
                  </a:moveTo>
                  <a:cubicBezTo>
                    <a:pt x="2325" y="16567"/>
                    <a:pt x="2560" y="17374"/>
                    <a:pt x="2754" y="18175"/>
                  </a:cubicBezTo>
                  <a:cubicBezTo>
                    <a:pt x="3153" y="19832"/>
                    <a:pt x="3317" y="21546"/>
                    <a:pt x="3246" y="23245"/>
                  </a:cubicBezTo>
                  <a:cubicBezTo>
                    <a:pt x="3189" y="24580"/>
                    <a:pt x="2975" y="25937"/>
                    <a:pt x="2467" y="27180"/>
                  </a:cubicBezTo>
                  <a:cubicBezTo>
                    <a:pt x="2497" y="26936"/>
                    <a:pt x="2510" y="26701"/>
                    <a:pt x="2524" y="26458"/>
                  </a:cubicBezTo>
                  <a:cubicBezTo>
                    <a:pt x="2659" y="24216"/>
                    <a:pt x="2368" y="21975"/>
                    <a:pt x="2060" y="19760"/>
                  </a:cubicBezTo>
                  <a:cubicBezTo>
                    <a:pt x="2060" y="19757"/>
                    <a:pt x="2056" y="19755"/>
                    <a:pt x="2053" y="19755"/>
                  </a:cubicBezTo>
                  <a:cubicBezTo>
                    <a:pt x="2049" y="19755"/>
                    <a:pt x="2046" y="19757"/>
                    <a:pt x="2046" y="19760"/>
                  </a:cubicBezTo>
                  <a:cubicBezTo>
                    <a:pt x="2102" y="20381"/>
                    <a:pt x="2154" y="21003"/>
                    <a:pt x="2203" y="21616"/>
                  </a:cubicBezTo>
                  <a:cubicBezTo>
                    <a:pt x="2289" y="22694"/>
                    <a:pt x="2359" y="23781"/>
                    <a:pt x="2353" y="24866"/>
                  </a:cubicBezTo>
                  <a:cubicBezTo>
                    <a:pt x="2353" y="25409"/>
                    <a:pt x="2325" y="25959"/>
                    <a:pt x="2282" y="26501"/>
                  </a:cubicBezTo>
                  <a:cubicBezTo>
                    <a:pt x="2260" y="26773"/>
                    <a:pt x="2239" y="27051"/>
                    <a:pt x="2188" y="27322"/>
                  </a:cubicBezTo>
                  <a:cubicBezTo>
                    <a:pt x="2181" y="27358"/>
                    <a:pt x="2174" y="27394"/>
                    <a:pt x="2167" y="27430"/>
                  </a:cubicBezTo>
                  <a:cubicBezTo>
                    <a:pt x="1996" y="26715"/>
                    <a:pt x="1861" y="25994"/>
                    <a:pt x="1753" y="25274"/>
                  </a:cubicBezTo>
                  <a:cubicBezTo>
                    <a:pt x="1511" y="23652"/>
                    <a:pt x="1417" y="22009"/>
                    <a:pt x="1468" y="20374"/>
                  </a:cubicBezTo>
                  <a:cubicBezTo>
                    <a:pt x="1496" y="19539"/>
                    <a:pt x="1561" y="18710"/>
                    <a:pt x="1660" y="17882"/>
                  </a:cubicBezTo>
                  <a:cubicBezTo>
                    <a:pt x="1746" y="17182"/>
                    <a:pt x="1874" y="16497"/>
                    <a:pt x="2003" y="15796"/>
                  </a:cubicBezTo>
                  <a:close/>
                  <a:moveTo>
                    <a:pt x="14907" y="23637"/>
                  </a:moveTo>
                  <a:lnTo>
                    <a:pt x="14907" y="23637"/>
                  </a:lnTo>
                  <a:cubicBezTo>
                    <a:pt x="14250" y="24288"/>
                    <a:pt x="13543" y="24873"/>
                    <a:pt x="12780" y="25394"/>
                  </a:cubicBezTo>
                  <a:cubicBezTo>
                    <a:pt x="11229" y="26444"/>
                    <a:pt x="9487" y="27202"/>
                    <a:pt x="7666" y="27637"/>
                  </a:cubicBezTo>
                  <a:cubicBezTo>
                    <a:pt x="6507" y="27911"/>
                    <a:pt x="5327" y="28043"/>
                    <a:pt x="4142" y="28043"/>
                  </a:cubicBezTo>
                  <a:cubicBezTo>
                    <a:pt x="3787" y="28043"/>
                    <a:pt x="3430" y="28031"/>
                    <a:pt x="3074" y="28007"/>
                  </a:cubicBezTo>
                  <a:cubicBezTo>
                    <a:pt x="3146" y="27994"/>
                    <a:pt x="3210" y="27980"/>
                    <a:pt x="3282" y="27965"/>
                  </a:cubicBezTo>
                  <a:cubicBezTo>
                    <a:pt x="3617" y="27901"/>
                    <a:pt x="3953" y="27822"/>
                    <a:pt x="4288" y="27750"/>
                  </a:cubicBezTo>
                  <a:cubicBezTo>
                    <a:pt x="6745" y="27186"/>
                    <a:pt x="9152" y="26395"/>
                    <a:pt x="11443" y="25351"/>
                  </a:cubicBezTo>
                  <a:cubicBezTo>
                    <a:pt x="11452" y="25351"/>
                    <a:pt x="11452" y="25344"/>
                    <a:pt x="11443" y="25344"/>
                  </a:cubicBezTo>
                  <a:cubicBezTo>
                    <a:pt x="10787" y="25617"/>
                    <a:pt x="10130" y="25865"/>
                    <a:pt x="9458" y="26102"/>
                  </a:cubicBezTo>
                  <a:cubicBezTo>
                    <a:pt x="8281" y="26516"/>
                    <a:pt x="7088" y="26880"/>
                    <a:pt x="5873" y="27186"/>
                  </a:cubicBezTo>
                  <a:cubicBezTo>
                    <a:pt x="5266" y="27344"/>
                    <a:pt x="4659" y="27480"/>
                    <a:pt x="4046" y="27608"/>
                  </a:cubicBezTo>
                  <a:cubicBezTo>
                    <a:pt x="3739" y="27673"/>
                    <a:pt x="3431" y="27730"/>
                    <a:pt x="3124" y="27779"/>
                  </a:cubicBezTo>
                  <a:cubicBezTo>
                    <a:pt x="3681" y="27450"/>
                    <a:pt x="4245" y="27137"/>
                    <a:pt x="4817" y="26830"/>
                  </a:cubicBezTo>
                  <a:cubicBezTo>
                    <a:pt x="6466" y="25951"/>
                    <a:pt x="8180" y="25238"/>
                    <a:pt x="10008" y="24802"/>
                  </a:cubicBezTo>
                  <a:cubicBezTo>
                    <a:pt x="11644" y="24424"/>
                    <a:pt x="13315" y="24180"/>
                    <a:pt x="14907" y="23637"/>
                  </a:cubicBezTo>
                  <a:close/>
                  <a:moveTo>
                    <a:pt x="17246" y="1"/>
                  </a:moveTo>
                  <a:cubicBezTo>
                    <a:pt x="17211" y="1"/>
                    <a:pt x="17177" y="18"/>
                    <a:pt x="17157" y="57"/>
                  </a:cubicBezTo>
                  <a:cubicBezTo>
                    <a:pt x="16593" y="1286"/>
                    <a:pt x="16050" y="2529"/>
                    <a:pt x="15529" y="3785"/>
                  </a:cubicBezTo>
                  <a:cubicBezTo>
                    <a:pt x="14614" y="5984"/>
                    <a:pt x="13815" y="8227"/>
                    <a:pt x="13229" y="10534"/>
                  </a:cubicBezTo>
                  <a:cubicBezTo>
                    <a:pt x="12737" y="12462"/>
                    <a:pt x="12257" y="14504"/>
                    <a:pt x="11066" y="16118"/>
                  </a:cubicBezTo>
                  <a:cubicBezTo>
                    <a:pt x="11400" y="15390"/>
                    <a:pt x="11601" y="14596"/>
                    <a:pt x="11716" y="13798"/>
                  </a:cubicBezTo>
                  <a:cubicBezTo>
                    <a:pt x="11865" y="12747"/>
                    <a:pt x="11871" y="11669"/>
                    <a:pt x="11794" y="10605"/>
                  </a:cubicBezTo>
                  <a:cubicBezTo>
                    <a:pt x="11716" y="9527"/>
                    <a:pt x="11515" y="8449"/>
                    <a:pt x="11057" y="7463"/>
                  </a:cubicBezTo>
                  <a:cubicBezTo>
                    <a:pt x="10586" y="6435"/>
                    <a:pt x="9866" y="5528"/>
                    <a:pt x="9086" y="4721"/>
                  </a:cubicBezTo>
                  <a:cubicBezTo>
                    <a:pt x="8295" y="3900"/>
                    <a:pt x="7395" y="3214"/>
                    <a:pt x="6317" y="2829"/>
                  </a:cubicBezTo>
                  <a:cubicBezTo>
                    <a:pt x="6307" y="2825"/>
                    <a:pt x="6297" y="2824"/>
                    <a:pt x="6288" y="2824"/>
                  </a:cubicBezTo>
                  <a:cubicBezTo>
                    <a:pt x="6214" y="2824"/>
                    <a:pt x="6156" y="2916"/>
                    <a:pt x="6181" y="2985"/>
                  </a:cubicBezTo>
                  <a:cubicBezTo>
                    <a:pt x="6558" y="4092"/>
                    <a:pt x="7002" y="5185"/>
                    <a:pt x="7424" y="6277"/>
                  </a:cubicBezTo>
                  <a:cubicBezTo>
                    <a:pt x="8159" y="8191"/>
                    <a:pt x="8901" y="10106"/>
                    <a:pt x="9637" y="12019"/>
                  </a:cubicBezTo>
                  <a:cubicBezTo>
                    <a:pt x="10209" y="13505"/>
                    <a:pt x="11159" y="15397"/>
                    <a:pt x="10344" y="16946"/>
                  </a:cubicBezTo>
                  <a:cubicBezTo>
                    <a:pt x="10338" y="16953"/>
                    <a:pt x="10338" y="16961"/>
                    <a:pt x="10329" y="16968"/>
                  </a:cubicBezTo>
                  <a:cubicBezTo>
                    <a:pt x="10322" y="16975"/>
                    <a:pt x="10322" y="16982"/>
                    <a:pt x="10322" y="16989"/>
                  </a:cubicBezTo>
                  <a:cubicBezTo>
                    <a:pt x="10272" y="17068"/>
                    <a:pt x="10223" y="17153"/>
                    <a:pt x="10173" y="17232"/>
                  </a:cubicBezTo>
                  <a:cubicBezTo>
                    <a:pt x="10151" y="17261"/>
                    <a:pt x="10144" y="17289"/>
                    <a:pt x="10151" y="17318"/>
                  </a:cubicBezTo>
                  <a:cubicBezTo>
                    <a:pt x="9679" y="18010"/>
                    <a:pt x="9224" y="18710"/>
                    <a:pt x="8752" y="19404"/>
                  </a:cubicBezTo>
                  <a:cubicBezTo>
                    <a:pt x="8265" y="20110"/>
                    <a:pt x="7787" y="20818"/>
                    <a:pt x="7295" y="21517"/>
                  </a:cubicBezTo>
                  <a:cubicBezTo>
                    <a:pt x="7431" y="20831"/>
                    <a:pt x="7501" y="20132"/>
                    <a:pt x="7530" y="19431"/>
                  </a:cubicBezTo>
                  <a:cubicBezTo>
                    <a:pt x="7602" y="17532"/>
                    <a:pt x="7373" y="15597"/>
                    <a:pt x="6987" y="13739"/>
                  </a:cubicBezTo>
                  <a:cubicBezTo>
                    <a:pt x="6601" y="11897"/>
                    <a:pt x="5967" y="10077"/>
                    <a:pt x="4917" y="8498"/>
                  </a:cubicBezTo>
                  <a:cubicBezTo>
                    <a:pt x="4891" y="8464"/>
                    <a:pt x="4859" y="8450"/>
                    <a:pt x="4826" y="8450"/>
                  </a:cubicBezTo>
                  <a:cubicBezTo>
                    <a:pt x="4758" y="8450"/>
                    <a:pt x="4693" y="8516"/>
                    <a:pt x="4716" y="8598"/>
                  </a:cubicBezTo>
                  <a:cubicBezTo>
                    <a:pt x="4845" y="9105"/>
                    <a:pt x="4860" y="9626"/>
                    <a:pt x="4860" y="10149"/>
                  </a:cubicBezTo>
                  <a:cubicBezTo>
                    <a:pt x="4860" y="10663"/>
                    <a:pt x="4860" y="11177"/>
                    <a:pt x="4874" y="11691"/>
                  </a:cubicBezTo>
                  <a:cubicBezTo>
                    <a:pt x="4953" y="15290"/>
                    <a:pt x="5410" y="18924"/>
                    <a:pt x="6738" y="22288"/>
                  </a:cubicBezTo>
                  <a:cubicBezTo>
                    <a:pt x="6087" y="23188"/>
                    <a:pt x="5424" y="24081"/>
                    <a:pt x="4716" y="24938"/>
                  </a:cubicBezTo>
                  <a:cubicBezTo>
                    <a:pt x="4046" y="25766"/>
                    <a:pt x="3338" y="26580"/>
                    <a:pt x="2603" y="27358"/>
                  </a:cubicBezTo>
                  <a:cubicBezTo>
                    <a:pt x="2846" y="26801"/>
                    <a:pt x="3024" y="26216"/>
                    <a:pt x="3153" y="25623"/>
                  </a:cubicBezTo>
                  <a:cubicBezTo>
                    <a:pt x="3516" y="23916"/>
                    <a:pt x="3532" y="22124"/>
                    <a:pt x="3331" y="20396"/>
                  </a:cubicBezTo>
                  <a:cubicBezTo>
                    <a:pt x="3239" y="19546"/>
                    <a:pt x="3081" y="18696"/>
                    <a:pt x="2867" y="17868"/>
                  </a:cubicBezTo>
                  <a:cubicBezTo>
                    <a:pt x="2653" y="17025"/>
                    <a:pt x="2353" y="16204"/>
                    <a:pt x="2060" y="15390"/>
                  </a:cubicBezTo>
                  <a:cubicBezTo>
                    <a:pt x="2043" y="15338"/>
                    <a:pt x="1999" y="15313"/>
                    <a:pt x="1955" y="15313"/>
                  </a:cubicBezTo>
                  <a:cubicBezTo>
                    <a:pt x="1908" y="15313"/>
                    <a:pt x="1860" y="15342"/>
                    <a:pt x="1845" y="15397"/>
                  </a:cubicBezTo>
                  <a:cubicBezTo>
                    <a:pt x="1604" y="16303"/>
                    <a:pt x="1475" y="17239"/>
                    <a:pt x="1374" y="18168"/>
                  </a:cubicBezTo>
                  <a:cubicBezTo>
                    <a:pt x="1004" y="21431"/>
                    <a:pt x="1225" y="24751"/>
                    <a:pt x="2017" y="27930"/>
                  </a:cubicBezTo>
                  <a:cubicBezTo>
                    <a:pt x="1996" y="27944"/>
                    <a:pt x="1982" y="27965"/>
                    <a:pt x="1982" y="27987"/>
                  </a:cubicBezTo>
                  <a:cubicBezTo>
                    <a:pt x="1347" y="28616"/>
                    <a:pt x="682" y="29207"/>
                    <a:pt x="54" y="29843"/>
                  </a:cubicBezTo>
                  <a:cubicBezTo>
                    <a:pt x="1" y="29896"/>
                    <a:pt x="54" y="29977"/>
                    <a:pt x="118" y="29977"/>
                  </a:cubicBezTo>
                  <a:cubicBezTo>
                    <a:pt x="132" y="29977"/>
                    <a:pt x="146" y="29974"/>
                    <a:pt x="161" y="29965"/>
                  </a:cubicBezTo>
                  <a:cubicBezTo>
                    <a:pt x="682" y="29601"/>
                    <a:pt x="1160" y="29173"/>
                    <a:pt x="1617" y="28736"/>
                  </a:cubicBezTo>
                  <a:cubicBezTo>
                    <a:pt x="1725" y="28636"/>
                    <a:pt x="1832" y="28530"/>
                    <a:pt x="1940" y="28429"/>
                  </a:cubicBezTo>
                  <a:cubicBezTo>
                    <a:pt x="1953" y="28437"/>
                    <a:pt x="1969" y="28441"/>
                    <a:pt x="1986" y="28441"/>
                  </a:cubicBezTo>
                  <a:cubicBezTo>
                    <a:pt x="2003" y="28441"/>
                    <a:pt x="2021" y="28437"/>
                    <a:pt x="2039" y="28429"/>
                  </a:cubicBezTo>
                  <a:cubicBezTo>
                    <a:pt x="2203" y="28330"/>
                    <a:pt x="2368" y="28230"/>
                    <a:pt x="2531" y="28129"/>
                  </a:cubicBezTo>
                  <a:cubicBezTo>
                    <a:pt x="3078" y="28199"/>
                    <a:pt x="3629" y="28232"/>
                    <a:pt x="4182" y="28232"/>
                  </a:cubicBezTo>
                  <a:cubicBezTo>
                    <a:pt x="4531" y="28232"/>
                    <a:pt x="4881" y="28219"/>
                    <a:pt x="5230" y="28194"/>
                  </a:cubicBezTo>
                  <a:cubicBezTo>
                    <a:pt x="7138" y="28066"/>
                    <a:pt x="9023" y="27565"/>
                    <a:pt x="10751" y="26758"/>
                  </a:cubicBezTo>
                  <a:cubicBezTo>
                    <a:pt x="12464" y="25951"/>
                    <a:pt x="14050" y="24845"/>
                    <a:pt x="15342" y="23466"/>
                  </a:cubicBezTo>
                  <a:cubicBezTo>
                    <a:pt x="15399" y="23404"/>
                    <a:pt x="15351" y="23303"/>
                    <a:pt x="15276" y="23303"/>
                  </a:cubicBezTo>
                  <a:cubicBezTo>
                    <a:pt x="15265" y="23303"/>
                    <a:pt x="15254" y="23305"/>
                    <a:pt x="15243" y="23310"/>
                  </a:cubicBezTo>
                  <a:cubicBezTo>
                    <a:pt x="14279" y="23688"/>
                    <a:pt x="13279" y="23923"/>
                    <a:pt x="12266" y="24137"/>
                  </a:cubicBezTo>
                  <a:cubicBezTo>
                    <a:pt x="11380" y="24331"/>
                    <a:pt x="10480" y="24494"/>
                    <a:pt x="9594" y="24717"/>
                  </a:cubicBezTo>
                  <a:cubicBezTo>
                    <a:pt x="8687" y="24945"/>
                    <a:pt x="7810" y="25245"/>
                    <a:pt x="6944" y="25608"/>
                  </a:cubicBezTo>
                  <a:cubicBezTo>
                    <a:pt x="5438" y="26237"/>
                    <a:pt x="4003" y="27030"/>
                    <a:pt x="2596" y="27865"/>
                  </a:cubicBezTo>
                  <a:cubicBezTo>
                    <a:pt x="2560" y="27872"/>
                    <a:pt x="2524" y="27879"/>
                    <a:pt x="2488" y="27887"/>
                  </a:cubicBezTo>
                  <a:cubicBezTo>
                    <a:pt x="2653" y="27723"/>
                    <a:pt x="2810" y="27552"/>
                    <a:pt x="2975" y="27387"/>
                  </a:cubicBezTo>
                  <a:cubicBezTo>
                    <a:pt x="3081" y="27272"/>
                    <a:pt x="3182" y="27159"/>
                    <a:pt x="3288" y="27044"/>
                  </a:cubicBezTo>
                  <a:cubicBezTo>
                    <a:pt x="3431" y="26893"/>
                    <a:pt x="3568" y="26744"/>
                    <a:pt x="3710" y="26587"/>
                  </a:cubicBezTo>
                  <a:cubicBezTo>
                    <a:pt x="3845" y="26431"/>
                    <a:pt x="3981" y="26273"/>
                    <a:pt x="4116" y="26115"/>
                  </a:cubicBezTo>
                  <a:cubicBezTo>
                    <a:pt x="4253" y="25959"/>
                    <a:pt x="4389" y="25802"/>
                    <a:pt x="4524" y="25644"/>
                  </a:cubicBezTo>
                  <a:cubicBezTo>
                    <a:pt x="4653" y="25488"/>
                    <a:pt x="4788" y="25323"/>
                    <a:pt x="4917" y="25166"/>
                  </a:cubicBezTo>
                  <a:cubicBezTo>
                    <a:pt x="5052" y="25001"/>
                    <a:pt x="5180" y="24845"/>
                    <a:pt x="5309" y="24681"/>
                  </a:cubicBezTo>
                  <a:cubicBezTo>
                    <a:pt x="5438" y="24516"/>
                    <a:pt x="5566" y="24352"/>
                    <a:pt x="5688" y="24187"/>
                  </a:cubicBezTo>
                  <a:cubicBezTo>
                    <a:pt x="5816" y="24023"/>
                    <a:pt x="5945" y="23860"/>
                    <a:pt x="6067" y="23695"/>
                  </a:cubicBezTo>
                  <a:cubicBezTo>
                    <a:pt x="6195" y="23531"/>
                    <a:pt x="6317" y="23359"/>
                    <a:pt x="6438" y="23195"/>
                  </a:cubicBezTo>
                  <a:cubicBezTo>
                    <a:pt x="6502" y="23109"/>
                    <a:pt x="6567" y="23023"/>
                    <a:pt x="6624" y="22945"/>
                  </a:cubicBezTo>
                  <a:cubicBezTo>
                    <a:pt x="6653" y="22902"/>
                    <a:pt x="6687" y="22859"/>
                    <a:pt x="6716" y="22816"/>
                  </a:cubicBezTo>
                  <a:cubicBezTo>
                    <a:pt x="6745" y="22773"/>
                    <a:pt x="6766" y="22737"/>
                    <a:pt x="6802" y="22703"/>
                  </a:cubicBezTo>
                  <a:cubicBezTo>
                    <a:pt x="6858" y="22631"/>
                    <a:pt x="6930" y="22581"/>
                    <a:pt x="7016" y="22538"/>
                  </a:cubicBezTo>
                  <a:cubicBezTo>
                    <a:pt x="7052" y="22523"/>
                    <a:pt x="7088" y="22509"/>
                    <a:pt x="7124" y="22496"/>
                  </a:cubicBezTo>
                  <a:cubicBezTo>
                    <a:pt x="7131" y="22489"/>
                    <a:pt x="7145" y="22480"/>
                    <a:pt x="7158" y="22480"/>
                  </a:cubicBezTo>
                  <a:cubicBezTo>
                    <a:pt x="7217" y="22473"/>
                    <a:pt x="7280" y="22473"/>
                    <a:pt x="7345" y="22473"/>
                  </a:cubicBezTo>
                  <a:cubicBezTo>
                    <a:pt x="8281" y="22424"/>
                    <a:pt x="9208" y="22266"/>
                    <a:pt x="10108" y="22031"/>
                  </a:cubicBezTo>
                  <a:cubicBezTo>
                    <a:pt x="11986" y="21537"/>
                    <a:pt x="13765" y="20681"/>
                    <a:pt x="15328" y="19539"/>
                  </a:cubicBezTo>
                  <a:cubicBezTo>
                    <a:pt x="16885" y="18396"/>
                    <a:pt x="18221" y="16975"/>
                    <a:pt x="19241" y="15340"/>
                  </a:cubicBezTo>
                  <a:cubicBezTo>
                    <a:pt x="19287" y="15272"/>
                    <a:pt x="19225" y="15194"/>
                    <a:pt x="19157" y="15194"/>
                  </a:cubicBezTo>
                  <a:cubicBezTo>
                    <a:pt x="19140" y="15194"/>
                    <a:pt x="19122" y="15200"/>
                    <a:pt x="19106" y="15212"/>
                  </a:cubicBezTo>
                  <a:cubicBezTo>
                    <a:pt x="18278" y="15811"/>
                    <a:pt x="17385" y="16310"/>
                    <a:pt x="16456" y="16747"/>
                  </a:cubicBezTo>
                  <a:cubicBezTo>
                    <a:pt x="14850" y="17510"/>
                    <a:pt x="13179" y="18125"/>
                    <a:pt x="11614" y="18975"/>
                  </a:cubicBezTo>
                  <a:cubicBezTo>
                    <a:pt x="9979" y="19860"/>
                    <a:pt x="8516" y="21052"/>
                    <a:pt x="7115" y="22266"/>
                  </a:cubicBezTo>
                  <a:lnTo>
                    <a:pt x="7115" y="22252"/>
                  </a:lnTo>
                  <a:cubicBezTo>
                    <a:pt x="7167" y="22196"/>
                    <a:pt x="7210" y="22130"/>
                    <a:pt x="7253" y="22074"/>
                  </a:cubicBezTo>
                  <a:cubicBezTo>
                    <a:pt x="8324" y="20561"/>
                    <a:pt x="9344" y="18996"/>
                    <a:pt x="10302" y="17404"/>
                  </a:cubicBezTo>
                  <a:cubicBezTo>
                    <a:pt x="10329" y="17397"/>
                    <a:pt x="10365" y="17381"/>
                    <a:pt x="10387" y="17347"/>
                  </a:cubicBezTo>
                  <a:cubicBezTo>
                    <a:pt x="10451" y="17253"/>
                    <a:pt x="10516" y="17153"/>
                    <a:pt x="10566" y="17054"/>
                  </a:cubicBezTo>
                  <a:cubicBezTo>
                    <a:pt x="10615" y="17004"/>
                    <a:pt x="10665" y="16946"/>
                    <a:pt x="10715" y="16896"/>
                  </a:cubicBezTo>
                  <a:lnTo>
                    <a:pt x="10730" y="16896"/>
                  </a:lnTo>
                  <a:cubicBezTo>
                    <a:pt x="11580" y="16625"/>
                    <a:pt x="12415" y="16296"/>
                    <a:pt x="13208" y="15890"/>
                  </a:cubicBezTo>
                  <a:cubicBezTo>
                    <a:pt x="14622" y="15176"/>
                    <a:pt x="15928" y="14233"/>
                    <a:pt x="16970" y="13033"/>
                  </a:cubicBezTo>
                  <a:cubicBezTo>
                    <a:pt x="17978" y="11890"/>
                    <a:pt x="18799" y="10469"/>
                    <a:pt x="19128" y="8970"/>
                  </a:cubicBezTo>
                  <a:cubicBezTo>
                    <a:pt x="19151" y="8880"/>
                    <a:pt x="19085" y="8830"/>
                    <a:pt x="19016" y="8830"/>
                  </a:cubicBezTo>
                  <a:cubicBezTo>
                    <a:pt x="18975" y="8830"/>
                    <a:pt x="18933" y="8847"/>
                    <a:pt x="18907" y="8884"/>
                  </a:cubicBezTo>
                  <a:cubicBezTo>
                    <a:pt x="18400" y="9605"/>
                    <a:pt x="17814" y="10269"/>
                    <a:pt x="17193" y="10891"/>
                  </a:cubicBezTo>
                  <a:cubicBezTo>
                    <a:pt x="16113" y="11969"/>
                    <a:pt x="14943" y="12941"/>
                    <a:pt x="13865" y="14012"/>
                  </a:cubicBezTo>
                  <a:cubicBezTo>
                    <a:pt x="13021" y="14846"/>
                    <a:pt x="12201" y="15762"/>
                    <a:pt x="11186" y="16404"/>
                  </a:cubicBezTo>
                  <a:cubicBezTo>
                    <a:pt x="12065" y="15532"/>
                    <a:pt x="12807" y="14540"/>
                    <a:pt x="13457" y="13491"/>
                  </a:cubicBezTo>
                  <a:cubicBezTo>
                    <a:pt x="14122" y="12404"/>
                    <a:pt x="14699" y="11263"/>
                    <a:pt x="15229" y="10106"/>
                  </a:cubicBezTo>
                  <a:cubicBezTo>
                    <a:pt x="15707" y="9048"/>
                    <a:pt x="16136" y="7977"/>
                    <a:pt x="16485" y="6870"/>
                  </a:cubicBezTo>
                  <a:cubicBezTo>
                    <a:pt x="17185" y="4685"/>
                    <a:pt x="17543" y="2393"/>
                    <a:pt x="17356" y="100"/>
                  </a:cubicBezTo>
                  <a:cubicBezTo>
                    <a:pt x="17352" y="40"/>
                    <a:pt x="17298" y="1"/>
                    <a:pt x="172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16"/>
            <p:cNvSpPr/>
            <p:nvPr/>
          </p:nvSpPr>
          <p:spPr>
            <a:xfrm>
              <a:off x="4443793" y="3122565"/>
              <a:ext cx="405064" cy="228349"/>
            </a:xfrm>
            <a:custGeom>
              <a:avLst/>
              <a:gdLst/>
              <a:ahLst/>
              <a:cxnLst/>
              <a:rect l="l" t="t" r="r" b="b"/>
              <a:pathLst>
                <a:path w="20593" h="11609" extrusionOk="0">
                  <a:moveTo>
                    <a:pt x="19603" y="236"/>
                  </a:moveTo>
                  <a:cubicBezTo>
                    <a:pt x="19923" y="236"/>
                    <a:pt x="20161" y="358"/>
                    <a:pt x="20058" y="804"/>
                  </a:cubicBezTo>
                  <a:cubicBezTo>
                    <a:pt x="19993" y="1077"/>
                    <a:pt x="19772" y="1368"/>
                    <a:pt x="19623" y="1612"/>
                  </a:cubicBezTo>
                  <a:cubicBezTo>
                    <a:pt x="18908" y="2775"/>
                    <a:pt x="17873" y="3618"/>
                    <a:pt x="16700" y="4282"/>
                  </a:cubicBezTo>
                  <a:cubicBezTo>
                    <a:pt x="15622" y="4897"/>
                    <a:pt x="14438" y="5533"/>
                    <a:pt x="13259" y="5896"/>
                  </a:cubicBezTo>
                  <a:cubicBezTo>
                    <a:pt x="11832" y="6347"/>
                    <a:pt x="10368" y="6669"/>
                    <a:pt x="8925" y="7068"/>
                  </a:cubicBezTo>
                  <a:lnTo>
                    <a:pt x="8925" y="7068"/>
                  </a:lnTo>
                  <a:cubicBezTo>
                    <a:pt x="10629" y="4270"/>
                    <a:pt x="13203" y="2625"/>
                    <a:pt x="16179" y="1348"/>
                  </a:cubicBezTo>
                  <a:cubicBezTo>
                    <a:pt x="17023" y="983"/>
                    <a:pt x="17916" y="554"/>
                    <a:pt x="18822" y="362"/>
                  </a:cubicBezTo>
                  <a:cubicBezTo>
                    <a:pt x="19049" y="312"/>
                    <a:pt x="19352" y="236"/>
                    <a:pt x="19603" y="236"/>
                  </a:cubicBezTo>
                  <a:close/>
                  <a:moveTo>
                    <a:pt x="19581" y="0"/>
                  </a:moveTo>
                  <a:cubicBezTo>
                    <a:pt x="18791" y="0"/>
                    <a:pt x="18034" y="281"/>
                    <a:pt x="17266" y="590"/>
                  </a:cubicBezTo>
                  <a:cubicBezTo>
                    <a:pt x="16051" y="1077"/>
                    <a:pt x="14844" y="1591"/>
                    <a:pt x="13694" y="2211"/>
                  </a:cubicBezTo>
                  <a:cubicBezTo>
                    <a:pt x="11522" y="3384"/>
                    <a:pt x="9759" y="5027"/>
                    <a:pt x="8531" y="7180"/>
                  </a:cubicBezTo>
                  <a:lnTo>
                    <a:pt x="8531" y="7180"/>
                  </a:lnTo>
                  <a:cubicBezTo>
                    <a:pt x="5515" y="8062"/>
                    <a:pt x="2799" y="9714"/>
                    <a:pt x="134" y="11338"/>
                  </a:cubicBezTo>
                  <a:cubicBezTo>
                    <a:pt x="0" y="11416"/>
                    <a:pt x="82" y="11608"/>
                    <a:pt x="207" y="11608"/>
                  </a:cubicBezTo>
                  <a:cubicBezTo>
                    <a:pt x="229" y="11608"/>
                    <a:pt x="252" y="11602"/>
                    <a:pt x="276" y="11588"/>
                  </a:cubicBezTo>
                  <a:cubicBezTo>
                    <a:pt x="2369" y="10310"/>
                    <a:pt x="4475" y="9017"/>
                    <a:pt x="6760" y="8104"/>
                  </a:cubicBezTo>
                  <a:cubicBezTo>
                    <a:pt x="8938" y="7225"/>
                    <a:pt x="11281" y="6861"/>
                    <a:pt x="13509" y="6117"/>
                  </a:cubicBezTo>
                  <a:cubicBezTo>
                    <a:pt x="16486" y="5132"/>
                    <a:pt x="19393" y="3325"/>
                    <a:pt x="20565" y="306"/>
                  </a:cubicBezTo>
                  <a:cubicBezTo>
                    <a:pt x="20593" y="234"/>
                    <a:pt x="20536" y="148"/>
                    <a:pt x="20464" y="126"/>
                  </a:cubicBezTo>
                  <a:cubicBezTo>
                    <a:pt x="20164" y="38"/>
                    <a:pt x="19870" y="0"/>
                    <a:pt x="195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16"/>
            <p:cNvSpPr/>
            <p:nvPr/>
          </p:nvSpPr>
          <p:spPr>
            <a:xfrm>
              <a:off x="4565472" y="3030273"/>
              <a:ext cx="133225" cy="255041"/>
            </a:xfrm>
            <a:custGeom>
              <a:avLst/>
              <a:gdLst/>
              <a:ahLst/>
              <a:cxnLst/>
              <a:rect l="l" t="t" r="r" b="b"/>
              <a:pathLst>
                <a:path w="6773" h="12966" extrusionOk="0">
                  <a:moveTo>
                    <a:pt x="5941" y="498"/>
                  </a:moveTo>
                  <a:cubicBezTo>
                    <a:pt x="6030" y="498"/>
                    <a:pt x="6060" y="584"/>
                    <a:pt x="6117" y="855"/>
                  </a:cubicBezTo>
                  <a:cubicBezTo>
                    <a:pt x="6259" y="1512"/>
                    <a:pt x="6074" y="2326"/>
                    <a:pt x="5909" y="2961"/>
                  </a:cubicBezTo>
                  <a:cubicBezTo>
                    <a:pt x="5560" y="4261"/>
                    <a:pt x="4910" y="5453"/>
                    <a:pt x="4252" y="6626"/>
                  </a:cubicBezTo>
                  <a:cubicBezTo>
                    <a:pt x="3155" y="8586"/>
                    <a:pt x="2034" y="10546"/>
                    <a:pt x="537" y="12222"/>
                  </a:cubicBezTo>
                  <a:lnTo>
                    <a:pt x="537" y="12222"/>
                  </a:lnTo>
                  <a:cubicBezTo>
                    <a:pt x="1087" y="10395"/>
                    <a:pt x="860" y="8446"/>
                    <a:pt x="1325" y="6583"/>
                  </a:cubicBezTo>
                  <a:cubicBezTo>
                    <a:pt x="1875" y="4418"/>
                    <a:pt x="3174" y="2461"/>
                    <a:pt x="4937" y="1098"/>
                  </a:cubicBezTo>
                  <a:cubicBezTo>
                    <a:pt x="5138" y="948"/>
                    <a:pt x="5445" y="661"/>
                    <a:pt x="5681" y="576"/>
                  </a:cubicBezTo>
                  <a:cubicBezTo>
                    <a:pt x="5805" y="532"/>
                    <a:pt x="5885" y="498"/>
                    <a:pt x="5941" y="498"/>
                  </a:cubicBezTo>
                  <a:close/>
                  <a:moveTo>
                    <a:pt x="6138" y="1"/>
                  </a:moveTo>
                  <a:cubicBezTo>
                    <a:pt x="6114" y="1"/>
                    <a:pt x="6089" y="7"/>
                    <a:pt x="6067" y="19"/>
                  </a:cubicBezTo>
                  <a:cubicBezTo>
                    <a:pt x="4060" y="1148"/>
                    <a:pt x="2468" y="2889"/>
                    <a:pt x="1559" y="5018"/>
                  </a:cubicBezTo>
                  <a:cubicBezTo>
                    <a:pt x="488" y="7503"/>
                    <a:pt x="1097" y="10288"/>
                    <a:pt x="53" y="12744"/>
                  </a:cubicBezTo>
                  <a:cubicBezTo>
                    <a:pt x="52" y="12746"/>
                    <a:pt x="51" y="12748"/>
                    <a:pt x="51" y="12750"/>
                  </a:cubicBezTo>
                  <a:lnTo>
                    <a:pt x="51" y="12750"/>
                  </a:lnTo>
                  <a:cubicBezTo>
                    <a:pt x="0" y="12841"/>
                    <a:pt x="69" y="12945"/>
                    <a:pt x="155" y="12960"/>
                  </a:cubicBezTo>
                  <a:lnTo>
                    <a:pt x="155" y="12960"/>
                  </a:lnTo>
                  <a:cubicBezTo>
                    <a:pt x="167" y="12963"/>
                    <a:pt x="179" y="12965"/>
                    <a:pt x="192" y="12965"/>
                  </a:cubicBezTo>
                  <a:cubicBezTo>
                    <a:pt x="231" y="12965"/>
                    <a:pt x="269" y="12945"/>
                    <a:pt x="292" y="12897"/>
                  </a:cubicBezTo>
                  <a:lnTo>
                    <a:pt x="292" y="12897"/>
                  </a:lnTo>
                  <a:cubicBezTo>
                    <a:pt x="2039" y="11101"/>
                    <a:pt x="3286" y="8939"/>
                    <a:pt x="4495" y="6768"/>
                  </a:cubicBezTo>
                  <a:cubicBezTo>
                    <a:pt x="5645" y="4718"/>
                    <a:pt x="6773" y="2519"/>
                    <a:pt x="6281" y="104"/>
                  </a:cubicBezTo>
                  <a:cubicBezTo>
                    <a:pt x="6265" y="38"/>
                    <a:pt x="6202" y="1"/>
                    <a:pt x="6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16"/>
            <p:cNvSpPr/>
            <p:nvPr/>
          </p:nvSpPr>
          <p:spPr>
            <a:xfrm>
              <a:off x="4571097" y="3041131"/>
              <a:ext cx="111332" cy="238695"/>
            </a:xfrm>
            <a:custGeom>
              <a:avLst/>
              <a:gdLst/>
              <a:ahLst/>
              <a:cxnLst/>
              <a:rect l="l" t="t" r="r" b="b"/>
              <a:pathLst>
                <a:path w="5660" h="12135" extrusionOk="0">
                  <a:moveTo>
                    <a:pt x="5484" y="0"/>
                  </a:moveTo>
                  <a:cubicBezTo>
                    <a:pt x="5427" y="0"/>
                    <a:pt x="5369" y="29"/>
                    <a:pt x="5344" y="96"/>
                  </a:cubicBezTo>
                  <a:cubicBezTo>
                    <a:pt x="4552" y="2166"/>
                    <a:pt x="3059" y="3859"/>
                    <a:pt x="2139" y="5866"/>
                  </a:cubicBezTo>
                  <a:cubicBezTo>
                    <a:pt x="1224" y="7837"/>
                    <a:pt x="802" y="9937"/>
                    <a:pt x="39" y="11964"/>
                  </a:cubicBezTo>
                  <a:cubicBezTo>
                    <a:pt x="0" y="12067"/>
                    <a:pt x="85" y="12134"/>
                    <a:pt x="173" y="12134"/>
                  </a:cubicBezTo>
                  <a:cubicBezTo>
                    <a:pt x="232" y="12134"/>
                    <a:pt x="292" y="12105"/>
                    <a:pt x="317" y="12036"/>
                  </a:cubicBezTo>
                  <a:cubicBezTo>
                    <a:pt x="1160" y="9793"/>
                    <a:pt x="1596" y="7472"/>
                    <a:pt x="2716" y="5323"/>
                  </a:cubicBezTo>
                  <a:cubicBezTo>
                    <a:pt x="3639" y="3573"/>
                    <a:pt x="4909" y="2038"/>
                    <a:pt x="5616" y="175"/>
                  </a:cubicBezTo>
                  <a:cubicBezTo>
                    <a:pt x="5659" y="70"/>
                    <a:pt x="5573" y="0"/>
                    <a:pt x="54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16"/>
            <p:cNvSpPr/>
            <p:nvPr/>
          </p:nvSpPr>
          <p:spPr>
            <a:xfrm>
              <a:off x="4611401" y="3124985"/>
              <a:ext cx="238420" cy="143729"/>
            </a:xfrm>
            <a:custGeom>
              <a:avLst/>
              <a:gdLst/>
              <a:ahLst/>
              <a:cxnLst/>
              <a:rect l="l" t="t" r="r" b="b"/>
              <a:pathLst>
                <a:path w="12121" h="7307" extrusionOk="0">
                  <a:moveTo>
                    <a:pt x="11905" y="0"/>
                  </a:moveTo>
                  <a:cubicBezTo>
                    <a:pt x="11883" y="0"/>
                    <a:pt x="11860" y="6"/>
                    <a:pt x="11837" y="18"/>
                  </a:cubicBezTo>
                  <a:cubicBezTo>
                    <a:pt x="7837" y="2196"/>
                    <a:pt x="3895" y="4481"/>
                    <a:pt x="124" y="7030"/>
                  </a:cubicBezTo>
                  <a:cubicBezTo>
                    <a:pt x="1" y="7119"/>
                    <a:pt x="77" y="7306"/>
                    <a:pt x="193" y="7306"/>
                  </a:cubicBezTo>
                  <a:cubicBezTo>
                    <a:pt x="217" y="7306"/>
                    <a:pt x="242" y="7298"/>
                    <a:pt x="268" y="7280"/>
                  </a:cubicBezTo>
                  <a:cubicBezTo>
                    <a:pt x="4039" y="4731"/>
                    <a:pt x="7981" y="2438"/>
                    <a:pt x="11979" y="268"/>
                  </a:cubicBezTo>
                  <a:cubicBezTo>
                    <a:pt x="12120" y="195"/>
                    <a:pt x="12036" y="0"/>
                    <a:pt x="119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16"/>
            <p:cNvSpPr/>
            <p:nvPr/>
          </p:nvSpPr>
          <p:spPr>
            <a:xfrm>
              <a:off x="4564311" y="3278981"/>
              <a:ext cx="228782" cy="99766"/>
            </a:xfrm>
            <a:custGeom>
              <a:avLst/>
              <a:gdLst/>
              <a:ahLst/>
              <a:cxnLst/>
              <a:rect l="l" t="t" r="r" b="b"/>
              <a:pathLst>
                <a:path w="11631" h="5072" extrusionOk="0">
                  <a:moveTo>
                    <a:pt x="352" y="308"/>
                  </a:moveTo>
                  <a:cubicBezTo>
                    <a:pt x="2481" y="527"/>
                    <a:pt x="4648" y="500"/>
                    <a:pt x="6746" y="966"/>
                  </a:cubicBezTo>
                  <a:cubicBezTo>
                    <a:pt x="7668" y="1172"/>
                    <a:pt x="8575" y="1465"/>
                    <a:pt x="9410" y="1915"/>
                  </a:cubicBezTo>
                  <a:cubicBezTo>
                    <a:pt x="9860" y="2150"/>
                    <a:pt x="10296" y="2436"/>
                    <a:pt x="10688" y="2765"/>
                  </a:cubicBezTo>
                  <a:cubicBezTo>
                    <a:pt x="10774" y="2836"/>
                    <a:pt x="11139" y="3086"/>
                    <a:pt x="11153" y="3194"/>
                  </a:cubicBezTo>
                  <a:cubicBezTo>
                    <a:pt x="11182" y="3458"/>
                    <a:pt x="10659" y="3735"/>
                    <a:pt x="10488" y="3828"/>
                  </a:cubicBezTo>
                  <a:cubicBezTo>
                    <a:pt x="9412" y="4393"/>
                    <a:pt x="7818" y="4817"/>
                    <a:pt x="6371" y="4817"/>
                  </a:cubicBezTo>
                  <a:cubicBezTo>
                    <a:pt x="5676" y="4817"/>
                    <a:pt x="5015" y="4720"/>
                    <a:pt x="4462" y="4493"/>
                  </a:cubicBezTo>
                  <a:cubicBezTo>
                    <a:pt x="2746" y="3797"/>
                    <a:pt x="952" y="2105"/>
                    <a:pt x="352" y="308"/>
                  </a:cubicBezTo>
                  <a:close/>
                  <a:moveTo>
                    <a:pt x="142" y="0"/>
                  </a:moveTo>
                  <a:cubicBezTo>
                    <a:pt x="83" y="0"/>
                    <a:pt x="45" y="32"/>
                    <a:pt x="27" y="74"/>
                  </a:cubicBezTo>
                  <a:lnTo>
                    <a:pt x="27" y="74"/>
                  </a:lnTo>
                  <a:cubicBezTo>
                    <a:pt x="8" y="104"/>
                    <a:pt x="0" y="142"/>
                    <a:pt x="12" y="186"/>
                  </a:cubicBezTo>
                  <a:cubicBezTo>
                    <a:pt x="333" y="1315"/>
                    <a:pt x="991" y="2215"/>
                    <a:pt x="1848" y="3000"/>
                  </a:cubicBezTo>
                  <a:cubicBezTo>
                    <a:pt x="2705" y="3785"/>
                    <a:pt x="3697" y="4642"/>
                    <a:pt x="4847" y="4935"/>
                  </a:cubicBezTo>
                  <a:cubicBezTo>
                    <a:pt x="5235" y="5033"/>
                    <a:pt x="5642" y="5071"/>
                    <a:pt x="6055" y="5071"/>
                  </a:cubicBezTo>
                  <a:cubicBezTo>
                    <a:pt x="6823" y="5071"/>
                    <a:pt x="7612" y="4939"/>
                    <a:pt x="8332" y="4814"/>
                  </a:cubicBezTo>
                  <a:cubicBezTo>
                    <a:pt x="9531" y="4599"/>
                    <a:pt x="10625" y="4207"/>
                    <a:pt x="11567" y="3422"/>
                  </a:cubicBezTo>
                  <a:cubicBezTo>
                    <a:pt x="11631" y="3372"/>
                    <a:pt x="11617" y="3271"/>
                    <a:pt x="11567" y="3221"/>
                  </a:cubicBezTo>
                  <a:cubicBezTo>
                    <a:pt x="8638" y="66"/>
                    <a:pt x="4069" y="429"/>
                    <a:pt x="155" y="1"/>
                  </a:cubicBezTo>
                  <a:cubicBezTo>
                    <a:pt x="150" y="1"/>
                    <a:pt x="146" y="0"/>
                    <a:pt x="1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16"/>
            <p:cNvSpPr/>
            <p:nvPr/>
          </p:nvSpPr>
          <p:spPr>
            <a:xfrm>
              <a:off x="4566554" y="3278765"/>
              <a:ext cx="226815" cy="71579"/>
            </a:xfrm>
            <a:custGeom>
              <a:avLst/>
              <a:gdLst/>
              <a:ahLst/>
              <a:cxnLst/>
              <a:rect l="l" t="t" r="r" b="b"/>
              <a:pathLst>
                <a:path w="11531" h="3639" extrusionOk="0">
                  <a:moveTo>
                    <a:pt x="198" y="1"/>
                  </a:moveTo>
                  <a:cubicBezTo>
                    <a:pt x="99" y="1"/>
                    <a:pt x="1" y="103"/>
                    <a:pt x="70" y="212"/>
                  </a:cubicBezTo>
                  <a:cubicBezTo>
                    <a:pt x="934" y="1697"/>
                    <a:pt x="3055" y="2290"/>
                    <a:pt x="4598" y="2768"/>
                  </a:cubicBezTo>
                  <a:cubicBezTo>
                    <a:pt x="6489" y="3355"/>
                    <a:pt x="8450" y="3638"/>
                    <a:pt x="10424" y="3638"/>
                  </a:cubicBezTo>
                  <a:cubicBezTo>
                    <a:pt x="10731" y="3638"/>
                    <a:pt x="11038" y="3632"/>
                    <a:pt x="11345" y="3618"/>
                  </a:cubicBezTo>
                  <a:cubicBezTo>
                    <a:pt x="11521" y="3611"/>
                    <a:pt x="11530" y="3333"/>
                    <a:pt x="11354" y="3333"/>
                  </a:cubicBezTo>
                  <a:cubicBezTo>
                    <a:pt x="11351" y="3333"/>
                    <a:pt x="11348" y="3333"/>
                    <a:pt x="11345" y="3333"/>
                  </a:cubicBezTo>
                  <a:cubicBezTo>
                    <a:pt x="11041" y="3346"/>
                    <a:pt x="10737" y="3353"/>
                    <a:pt x="10433" y="3353"/>
                  </a:cubicBezTo>
                  <a:cubicBezTo>
                    <a:pt x="8726" y="3353"/>
                    <a:pt x="7030" y="3146"/>
                    <a:pt x="5376" y="2698"/>
                  </a:cubicBezTo>
                  <a:cubicBezTo>
                    <a:pt x="3732" y="2254"/>
                    <a:pt x="1227" y="1633"/>
                    <a:pt x="313" y="68"/>
                  </a:cubicBezTo>
                  <a:cubicBezTo>
                    <a:pt x="284" y="21"/>
                    <a:pt x="241" y="1"/>
                    <a:pt x="1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2" name="Google Shape;452;p16"/>
          <p:cNvSpPr/>
          <p:nvPr/>
        </p:nvSpPr>
        <p:spPr>
          <a:xfrm>
            <a:off x="5561375" y="4531517"/>
            <a:ext cx="975547" cy="532231"/>
          </a:xfrm>
          <a:custGeom>
            <a:avLst/>
            <a:gdLst/>
            <a:ahLst/>
            <a:cxnLst/>
            <a:rect l="l" t="t" r="r" b="b"/>
            <a:pathLst>
              <a:path w="29815" h="16265" extrusionOk="0">
                <a:moveTo>
                  <a:pt x="14574" y="206"/>
                </a:moveTo>
                <a:cubicBezTo>
                  <a:pt x="14853" y="206"/>
                  <a:pt x="15127" y="221"/>
                  <a:pt x="15382" y="247"/>
                </a:cubicBezTo>
                <a:cubicBezTo>
                  <a:pt x="17189" y="439"/>
                  <a:pt x="18625" y="1146"/>
                  <a:pt x="19775" y="2416"/>
                </a:cubicBezTo>
                <a:cubicBezTo>
                  <a:pt x="20296" y="2989"/>
                  <a:pt x="20738" y="3553"/>
                  <a:pt x="21117" y="4123"/>
                </a:cubicBezTo>
                <a:cubicBezTo>
                  <a:pt x="21266" y="4353"/>
                  <a:pt x="21367" y="4466"/>
                  <a:pt x="21502" y="4473"/>
                </a:cubicBezTo>
                <a:cubicBezTo>
                  <a:pt x="21645" y="4466"/>
                  <a:pt x="21753" y="4360"/>
                  <a:pt x="21909" y="4146"/>
                </a:cubicBezTo>
                <a:cubicBezTo>
                  <a:pt x="22152" y="3823"/>
                  <a:pt x="22488" y="3602"/>
                  <a:pt x="22930" y="3481"/>
                </a:cubicBezTo>
                <a:cubicBezTo>
                  <a:pt x="23373" y="3362"/>
                  <a:pt x="23778" y="3301"/>
                  <a:pt x="24160" y="3301"/>
                </a:cubicBezTo>
                <a:cubicBezTo>
                  <a:pt x="24531" y="3301"/>
                  <a:pt x="24879" y="3358"/>
                  <a:pt x="25216" y="3474"/>
                </a:cubicBezTo>
                <a:cubicBezTo>
                  <a:pt x="26545" y="3931"/>
                  <a:pt x="27237" y="5030"/>
                  <a:pt x="27073" y="6423"/>
                </a:cubicBezTo>
                <a:cubicBezTo>
                  <a:pt x="27037" y="6710"/>
                  <a:pt x="27023" y="6852"/>
                  <a:pt x="27109" y="6944"/>
                </a:cubicBezTo>
                <a:cubicBezTo>
                  <a:pt x="27187" y="7037"/>
                  <a:pt x="27316" y="7044"/>
                  <a:pt x="27564" y="7044"/>
                </a:cubicBezTo>
                <a:lnTo>
                  <a:pt x="27616" y="7044"/>
                </a:lnTo>
                <a:cubicBezTo>
                  <a:pt x="28708" y="7044"/>
                  <a:pt x="29458" y="7765"/>
                  <a:pt x="29544" y="8895"/>
                </a:cubicBezTo>
                <a:cubicBezTo>
                  <a:pt x="29607" y="9772"/>
                  <a:pt x="29301" y="10629"/>
                  <a:pt x="28687" y="11315"/>
                </a:cubicBezTo>
                <a:cubicBezTo>
                  <a:pt x="28051" y="12030"/>
                  <a:pt x="27136" y="12451"/>
                  <a:pt x="26193" y="12485"/>
                </a:cubicBezTo>
                <a:cubicBezTo>
                  <a:pt x="26091" y="12489"/>
                  <a:pt x="25991" y="12492"/>
                  <a:pt x="25891" y="12492"/>
                </a:cubicBezTo>
                <a:cubicBezTo>
                  <a:pt x="24736" y="12492"/>
                  <a:pt x="23739" y="12216"/>
                  <a:pt x="22844" y="11658"/>
                </a:cubicBezTo>
                <a:cubicBezTo>
                  <a:pt x="22831" y="11651"/>
                  <a:pt x="22808" y="11637"/>
                  <a:pt x="22795" y="11622"/>
                </a:cubicBezTo>
                <a:cubicBezTo>
                  <a:pt x="22745" y="11586"/>
                  <a:pt x="22664" y="11529"/>
                  <a:pt x="22568" y="11529"/>
                </a:cubicBezTo>
                <a:cubicBezTo>
                  <a:pt x="22512" y="11529"/>
                  <a:pt x="22451" y="11548"/>
                  <a:pt x="22389" y="11601"/>
                </a:cubicBezTo>
                <a:cubicBezTo>
                  <a:pt x="22251" y="11723"/>
                  <a:pt x="22303" y="11879"/>
                  <a:pt x="22330" y="11971"/>
                </a:cubicBezTo>
                <a:lnTo>
                  <a:pt x="22337" y="12000"/>
                </a:lnTo>
                <a:cubicBezTo>
                  <a:pt x="22574" y="12785"/>
                  <a:pt x="22337" y="13457"/>
                  <a:pt x="21624" y="14050"/>
                </a:cubicBezTo>
                <a:cubicBezTo>
                  <a:pt x="19995" y="15391"/>
                  <a:pt x="18359" y="16056"/>
                  <a:pt x="16666" y="16056"/>
                </a:cubicBezTo>
                <a:cubicBezTo>
                  <a:pt x="16051" y="16056"/>
                  <a:pt x="15428" y="15968"/>
                  <a:pt x="14796" y="15793"/>
                </a:cubicBezTo>
                <a:cubicBezTo>
                  <a:pt x="14033" y="15586"/>
                  <a:pt x="13082" y="15221"/>
                  <a:pt x="12482" y="14321"/>
                </a:cubicBezTo>
                <a:cubicBezTo>
                  <a:pt x="12419" y="14228"/>
                  <a:pt x="12304" y="14136"/>
                  <a:pt x="12191" y="14136"/>
                </a:cubicBezTo>
                <a:cubicBezTo>
                  <a:pt x="12176" y="14136"/>
                  <a:pt x="12162" y="14143"/>
                  <a:pt x="12148" y="14143"/>
                </a:cubicBezTo>
                <a:cubicBezTo>
                  <a:pt x="12090" y="14150"/>
                  <a:pt x="11997" y="14192"/>
                  <a:pt x="11968" y="14350"/>
                </a:cubicBezTo>
                <a:cubicBezTo>
                  <a:pt x="11876" y="14772"/>
                  <a:pt x="11548" y="14885"/>
                  <a:pt x="11197" y="15007"/>
                </a:cubicBezTo>
                <a:lnTo>
                  <a:pt x="11127" y="15036"/>
                </a:lnTo>
                <a:cubicBezTo>
                  <a:pt x="10647" y="15207"/>
                  <a:pt x="10141" y="15294"/>
                  <a:pt x="9613" y="15294"/>
                </a:cubicBezTo>
                <a:cubicBezTo>
                  <a:pt x="9261" y="15294"/>
                  <a:pt x="8898" y="15255"/>
                  <a:pt x="8527" y="15178"/>
                </a:cubicBezTo>
                <a:cubicBezTo>
                  <a:pt x="7462" y="14950"/>
                  <a:pt x="6499" y="14456"/>
                  <a:pt x="5656" y="13701"/>
                </a:cubicBezTo>
                <a:cubicBezTo>
                  <a:pt x="4878" y="12993"/>
                  <a:pt x="4492" y="12280"/>
                  <a:pt x="4463" y="11466"/>
                </a:cubicBezTo>
                <a:cubicBezTo>
                  <a:pt x="4456" y="11301"/>
                  <a:pt x="4413" y="11186"/>
                  <a:pt x="4321" y="11130"/>
                </a:cubicBezTo>
                <a:cubicBezTo>
                  <a:pt x="4277" y="11096"/>
                  <a:pt x="4223" y="11080"/>
                  <a:pt x="4161" y="11080"/>
                </a:cubicBezTo>
                <a:cubicBezTo>
                  <a:pt x="4103" y="11080"/>
                  <a:pt x="4037" y="11095"/>
                  <a:pt x="3964" y="11123"/>
                </a:cubicBezTo>
                <a:cubicBezTo>
                  <a:pt x="3879" y="11150"/>
                  <a:pt x="3800" y="11186"/>
                  <a:pt x="3728" y="11229"/>
                </a:cubicBezTo>
                <a:cubicBezTo>
                  <a:pt x="3671" y="11258"/>
                  <a:pt x="3622" y="11286"/>
                  <a:pt x="3563" y="11308"/>
                </a:cubicBezTo>
                <a:cubicBezTo>
                  <a:pt x="3214" y="11454"/>
                  <a:pt x="2875" y="11524"/>
                  <a:pt x="2554" y="11524"/>
                </a:cubicBezTo>
                <a:cubicBezTo>
                  <a:pt x="1728" y="11524"/>
                  <a:pt x="1029" y="11052"/>
                  <a:pt x="622" y="10172"/>
                </a:cubicBezTo>
                <a:cubicBezTo>
                  <a:pt x="228" y="9315"/>
                  <a:pt x="214" y="8401"/>
                  <a:pt x="564" y="7380"/>
                </a:cubicBezTo>
                <a:cubicBezTo>
                  <a:pt x="794" y="6710"/>
                  <a:pt x="1193" y="6144"/>
                  <a:pt x="1743" y="5709"/>
                </a:cubicBezTo>
                <a:cubicBezTo>
                  <a:pt x="2844" y="4847"/>
                  <a:pt x="4105" y="4409"/>
                  <a:pt x="5499" y="4409"/>
                </a:cubicBezTo>
                <a:cubicBezTo>
                  <a:pt x="5606" y="4409"/>
                  <a:pt x="5713" y="4411"/>
                  <a:pt x="5820" y="4416"/>
                </a:cubicBezTo>
                <a:cubicBezTo>
                  <a:pt x="6391" y="4446"/>
                  <a:pt x="6977" y="4531"/>
                  <a:pt x="7413" y="4996"/>
                </a:cubicBezTo>
                <a:cubicBezTo>
                  <a:pt x="7500" y="5088"/>
                  <a:pt x="7579" y="5109"/>
                  <a:pt x="7638" y="5109"/>
                </a:cubicBezTo>
                <a:cubicBezTo>
                  <a:pt x="7662" y="5109"/>
                  <a:pt x="7682" y="5106"/>
                  <a:pt x="7699" y="5102"/>
                </a:cubicBezTo>
                <a:cubicBezTo>
                  <a:pt x="7762" y="5081"/>
                  <a:pt x="7848" y="5016"/>
                  <a:pt x="7884" y="4831"/>
                </a:cubicBezTo>
                <a:cubicBezTo>
                  <a:pt x="7891" y="4781"/>
                  <a:pt x="7891" y="4730"/>
                  <a:pt x="7891" y="4680"/>
                </a:cubicBezTo>
                <a:lnTo>
                  <a:pt x="7884" y="4631"/>
                </a:lnTo>
                <a:cubicBezTo>
                  <a:pt x="7898" y="3496"/>
                  <a:pt x="8398" y="2567"/>
                  <a:pt x="9420" y="1796"/>
                </a:cubicBezTo>
                <a:cubicBezTo>
                  <a:pt x="10583" y="917"/>
                  <a:pt x="11977" y="425"/>
                  <a:pt x="13797" y="247"/>
                </a:cubicBezTo>
                <a:cubicBezTo>
                  <a:pt x="14054" y="219"/>
                  <a:pt x="14317" y="206"/>
                  <a:pt x="14574" y="206"/>
                </a:cubicBezTo>
                <a:close/>
                <a:moveTo>
                  <a:pt x="14558" y="0"/>
                </a:moveTo>
                <a:cubicBezTo>
                  <a:pt x="14298" y="0"/>
                  <a:pt x="14034" y="13"/>
                  <a:pt x="13776" y="39"/>
                </a:cubicBezTo>
                <a:cubicBezTo>
                  <a:pt x="11912" y="224"/>
                  <a:pt x="10491" y="732"/>
                  <a:pt x="9298" y="1631"/>
                </a:cubicBezTo>
                <a:cubicBezTo>
                  <a:pt x="8234" y="2432"/>
                  <a:pt x="7692" y="3438"/>
                  <a:pt x="7683" y="4631"/>
                </a:cubicBezTo>
                <a:lnTo>
                  <a:pt x="7683" y="4687"/>
                </a:lnTo>
                <a:cubicBezTo>
                  <a:pt x="7683" y="4730"/>
                  <a:pt x="7683" y="4766"/>
                  <a:pt x="7677" y="4802"/>
                </a:cubicBezTo>
                <a:cubicBezTo>
                  <a:pt x="7663" y="4874"/>
                  <a:pt x="7641" y="4901"/>
                  <a:pt x="7634" y="4901"/>
                </a:cubicBezTo>
                <a:cubicBezTo>
                  <a:pt x="7634" y="4901"/>
                  <a:pt x="7606" y="4895"/>
                  <a:pt x="7563" y="4852"/>
                </a:cubicBezTo>
                <a:cubicBezTo>
                  <a:pt x="7077" y="4338"/>
                  <a:pt x="6441" y="4238"/>
                  <a:pt x="5827" y="4209"/>
                </a:cubicBezTo>
                <a:cubicBezTo>
                  <a:pt x="5721" y="4204"/>
                  <a:pt x="5615" y="4202"/>
                  <a:pt x="5510" y="4202"/>
                </a:cubicBezTo>
                <a:cubicBezTo>
                  <a:pt x="4065" y="4202"/>
                  <a:pt x="2759" y="4653"/>
                  <a:pt x="1615" y="5544"/>
                </a:cubicBezTo>
                <a:cubicBezTo>
                  <a:pt x="1035" y="6009"/>
                  <a:pt x="614" y="6602"/>
                  <a:pt x="372" y="7309"/>
                </a:cubicBezTo>
                <a:cubicBezTo>
                  <a:pt x="0" y="8388"/>
                  <a:pt x="22" y="9351"/>
                  <a:pt x="435" y="10257"/>
                </a:cubicBezTo>
                <a:cubicBezTo>
                  <a:pt x="875" y="11210"/>
                  <a:pt x="1658" y="11727"/>
                  <a:pt x="2566" y="11727"/>
                </a:cubicBezTo>
                <a:cubicBezTo>
                  <a:pt x="2910" y="11727"/>
                  <a:pt x="3273" y="11653"/>
                  <a:pt x="3642" y="11500"/>
                </a:cubicBezTo>
                <a:cubicBezTo>
                  <a:pt x="3699" y="11473"/>
                  <a:pt x="3764" y="11443"/>
                  <a:pt x="3820" y="11407"/>
                </a:cubicBezTo>
                <a:cubicBezTo>
                  <a:pt x="3892" y="11371"/>
                  <a:pt x="3964" y="11337"/>
                  <a:pt x="4035" y="11315"/>
                </a:cubicBezTo>
                <a:cubicBezTo>
                  <a:pt x="4082" y="11297"/>
                  <a:pt x="4124" y="11288"/>
                  <a:pt x="4156" y="11288"/>
                </a:cubicBezTo>
                <a:cubicBezTo>
                  <a:pt x="4178" y="11288"/>
                  <a:pt x="4195" y="11292"/>
                  <a:pt x="4206" y="11301"/>
                </a:cubicBezTo>
                <a:cubicBezTo>
                  <a:pt x="4235" y="11322"/>
                  <a:pt x="4256" y="11380"/>
                  <a:pt x="4256" y="11473"/>
                </a:cubicBezTo>
                <a:cubicBezTo>
                  <a:pt x="4292" y="12350"/>
                  <a:pt x="4693" y="13108"/>
                  <a:pt x="5521" y="13850"/>
                </a:cubicBezTo>
                <a:cubicBezTo>
                  <a:pt x="6384" y="14628"/>
                  <a:pt x="7384" y="15142"/>
                  <a:pt x="8484" y="15378"/>
                </a:cubicBezTo>
                <a:cubicBezTo>
                  <a:pt x="8869" y="15458"/>
                  <a:pt x="9246" y="15498"/>
                  <a:pt x="9613" y="15498"/>
                </a:cubicBezTo>
                <a:cubicBezTo>
                  <a:pt x="10165" y="15498"/>
                  <a:pt x="10695" y="15408"/>
                  <a:pt x="11197" y="15228"/>
                </a:cubicBezTo>
                <a:lnTo>
                  <a:pt x="11269" y="15200"/>
                </a:lnTo>
                <a:cubicBezTo>
                  <a:pt x="11634" y="15072"/>
                  <a:pt x="12054" y="14921"/>
                  <a:pt x="12169" y="14393"/>
                </a:cubicBezTo>
                <a:cubicBezTo>
                  <a:pt x="12176" y="14357"/>
                  <a:pt x="12182" y="14350"/>
                  <a:pt x="12182" y="14343"/>
                </a:cubicBezTo>
                <a:cubicBezTo>
                  <a:pt x="12198" y="14343"/>
                  <a:pt x="12261" y="14364"/>
                  <a:pt x="12311" y="14436"/>
                </a:cubicBezTo>
                <a:cubicBezTo>
                  <a:pt x="12954" y="15392"/>
                  <a:pt x="13948" y="15771"/>
                  <a:pt x="14739" y="15992"/>
                </a:cubicBezTo>
                <a:cubicBezTo>
                  <a:pt x="15396" y="16170"/>
                  <a:pt x="16039" y="16265"/>
                  <a:pt x="16668" y="16265"/>
                </a:cubicBezTo>
                <a:cubicBezTo>
                  <a:pt x="18411" y="16265"/>
                  <a:pt x="20082" y="15586"/>
                  <a:pt x="21753" y="14208"/>
                </a:cubicBezTo>
                <a:cubicBezTo>
                  <a:pt x="22531" y="13572"/>
                  <a:pt x="22795" y="12808"/>
                  <a:pt x="22538" y="11937"/>
                </a:cubicBezTo>
                <a:lnTo>
                  <a:pt x="22524" y="11908"/>
                </a:lnTo>
                <a:cubicBezTo>
                  <a:pt x="22495" y="11808"/>
                  <a:pt x="22495" y="11786"/>
                  <a:pt x="22524" y="11757"/>
                </a:cubicBezTo>
                <a:cubicBezTo>
                  <a:pt x="22542" y="11743"/>
                  <a:pt x="22554" y="11735"/>
                  <a:pt x="22570" y="11735"/>
                </a:cubicBezTo>
                <a:cubicBezTo>
                  <a:pt x="22593" y="11735"/>
                  <a:pt x="22621" y="11752"/>
                  <a:pt x="22680" y="11793"/>
                </a:cubicBezTo>
                <a:cubicBezTo>
                  <a:pt x="22695" y="11808"/>
                  <a:pt x="22716" y="11822"/>
                  <a:pt x="22731" y="11829"/>
                </a:cubicBezTo>
                <a:cubicBezTo>
                  <a:pt x="23663" y="12411"/>
                  <a:pt x="24706" y="12698"/>
                  <a:pt x="25909" y="12698"/>
                </a:cubicBezTo>
                <a:cubicBezTo>
                  <a:pt x="26006" y="12698"/>
                  <a:pt x="26103" y="12696"/>
                  <a:pt x="26202" y="12693"/>
                </a:cubicBezTo>
                <a:cubicBezTo>
                  <a:pt x="27201" y="12657"/>
                  <a:pt x="28164" y="12208"/>
                  <a:pt x="28836" y="11450"/>
                </a:cubicBezTo>
                <a:cubicBezTo>
                  <a:pt x="29493" y="10722"/>
                  <a:pt x="29815" y="9808"/>
                  <a:pt x="29750" y="8879"/>
                </a:cubicBezTo>
                <a:cubicBezTo>
                  <a:pt x="29657" y="7637"/>
                  <a:pt x="28822" y="6838"/>
                  <a:pt x="27623" y="6838"/>
                </a:cubicBezTo>
                <a:lnTo>
                  <a:pt x="27616" y="6838"/>
                </a:lnTo>
                <a:cubicBezTo>
                  <a:pt x="27445" y="6838"/>
                  <a:pt x="27287" y="6838"/>
                  <a:pt x="27258" y="6809"/>
                </a:cubicBezTo>
                <a:cubicBezTo>
                  <a:pt x="27237" y="6780"/>
                  <a:pt x="27251" y="6624"/>
                  <a:pt x="27273" y="6453"/>
                </a:cubicBezTo>
                <a:cubicBezTo>
                  <a:pt x="27451" y="4953"/>
                  <a:pt x="26708" y="3767"/>
                  <a:pt x="25280" y="3282"/>
                </a:cubicBezTo>
                <a:cubicBezTo>
                  <a:pt x="24916" y="3157"/>
                  <a:pt x="24542" y="3094"/>
                  <a:pt x="24147" y="3094"/>
                </a:cubicBezTo>
                <a:cubicBezTo>
                  <a:pt x="23752" y="3094"/>
                  <a:pt x="23334" y="3157"/>
                  <a:pt x="22880" y="3282"/>
                </a:cubicBezTo>
                <a:cubicBezTo>
                  <a:pt x="22389" y="3417"/>
                  <a:pt x="22017" y="3659"/>
                  <a:pt x="21746" y="4024"/>
                </a:cubicBezTo>
                <a:cubicBezTo>
                  <a:pt x="21624" y="4188"/>
                  <a:pt x="21545" y="4259"/>
                  <a:pt x="21509" y="4267"/>
                </a:cubicBezTo>
                <a:cubicBezTo>
                  <a:pt x="21453" y="4267"/>
                  <a:pt x="21331" y="4074"/>
                  <a:pt x="21288" y="4010"/>
                </a:cubicBezTo>
                <a:cubicBezTo>
                  <a:pt x="20903" y="3431"/>
                  <a:pt x="20452" y="2860"/>
                  <a:pt x="19924" y="2274"/>
                </a:cubicBezTo>
                <a:cubicBezTo>
                  <a:pt x="18738" y="968"/>
                  <a:pt x="17261" y="240"/>
                  <a:pt x="15404" y="46"/>
                </a:cubicBezTo>
                <a:cubicBezTo>
                  <a:pt x="15139" y="16"/>
                  <a:pt x="14852" y="0"/>
                  <a:pt x="145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62999686"/>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453"/>
        <p:cNvGrpSpPr/>
        <p:nvPr/>
      </p:nvGrpSpPr>
      <p:grpSpPr>
        <a:xfrm>
          <a:off x="0" y="0"/>
          <a:ext cx="0" cy="0"/>
          <a:chOff x="0" y="0"/>
          <a:chExt cx="0" cy="0"/>
        </a:xfrm>
      </p:grpSpPr>
      <p:sp>
        <p:nvSpPr>
          <p:cNvPr id="454" name="Google Shape;454;p17"/>
          <p:cNvSpPr txBox="1">
            <a:spLocks noGrp="1"/>
          </p:cNvSpPr>
          <p:nvPr>
            <p:ph type="title"/>
          </p:nvPr>
        </p:nvSpPr>
        <p:spPr>
          <a:xfrm>
            <a:off x="1952776" y="1612118"/>
            <a:ext cx="2233800" cy="3474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800">
                <a:solidFill>
                  <a:schemeClr val="accent5"/>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55" name="Google Shape;455;p17"/>
          <p:cNvSpPr txBox="1">
            <a:spLocks noGrp="1"/>
          </p:cNvSpPr>
          <p:nvPr>
            <p:ph type="subTitle" idx="1"/>
          </p:nvPr>
        </p:nvSpPr>
        <p:spPr>
          <a:xfrm>
            <a:off x="1952776" y="1975343"/>
            <a:ext cx="22338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56" name="Google Shape;456;p17"/>
          <p:cNvSpPr txBox="1">
            <a:spLocks noGrp="1"/>
          </p:cNvSpPr>
          <p:nvPr>
            <p:ph type="title" idx="2"/>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700"/>
              <a:buNone/>
              <a:defRPr/>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a:endParaRPr/>
          </a:p>
        </p:txBody>
      </p:sp>
      <p:sp>
        <p:nvSpPr>
          <p:cNvPr id="457" name="Google Shape;457;p17"/>
          <p:cNvSpPr txBox="1">
            <a:spLocks noGrp="1"/>
          </p:cNvSpPr>
          <p:nvPr>
            <p:ph type="title" idx="3"/>
          </p:nvPr>
        </p:nvSpPr>
        <p:spPr>
          <a:xfrm>
            <a:off x="1952776" y="3345668"/>
            <a:ext cx="2233800" cy="3474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800">
                <a:solidFill>
                  <a:schemeClr val="accent5"/>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58" name="Google Shape;458;p17"/>
          <p:cNvSpPr txBox="1">
            <a:spLocks noGrp="1"/>
          </p:cNvSpPr>
          <p:nvPr>
            <p:ph type="subTitle" idx="4"/>
          </p:nvPr>
        </p:nvSpPr>
        <p:spPr>
          <a:xfrm>
            <a:off x="1952776" y="3708893"/>
            <a:ext cx="22338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59" name="Google Shape;459;p17"/>
          <p:cNvSpPr txBox="1">
            <a:spLocks noGrp="1"/>
          </p:cNvSpPr>
          <p:nvPr>
            <p:ph type="title" idx="5"/>
          </p:nvPr>
        </p:nvSpPr>
        <p:spPr>
          <a:xfrm>
            <a:off x="5785317" y="1612118"/>
            <a:ext cx="2233800" cy="3474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800">
                <a:solidFill>
                  <a:schemeClr val="accent5"/>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60" name="Google Shape;460;p17"/>
          <p:cNvSpPr txBox="1">
            <a:spLocks noGrp="1"/>
          </p:cNvSpPr>
          <p:nvPr>
            <p:ph type="subTitle" idx="6"/>
          </p:nvPr>
        </p:nvSpPr>
        <p:spPr>
          <a:xfrm>
            <a:off x="5785317" y="1975343"/>
            <a:ext cx="22338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61" name="Google Shape;461;p17"/>
          <p:cNvSpPr txBox="1">
            <a:spLocks noGrp="1"/>
          </p:cNvSpPr>
          <p:nvPr>
            <p:ph type="title" idx="7"/>
          </p:nvPr>
        </p:nvSpPr>
        <p:spPr>
          <a:xfrm>
            <a:off x="5785317" y="3345668"/>
            <a:ext cx="2233800" cy="3474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800">
                <a:solidFill>
                  <a:schemeClr val="accent5"/>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62" name="Google Shape;462;p17"/>
          <p:cNvSpPr txBox="1">
            <a:spLocks noGrp="1"/>
          </p:cNvSpPr>
          <p:nvPr>
            <p:ph type="subTitle" idx="8"/>
          </p:nvPr>
        </p:nvSpPr>
        <p:spPr>
          <a:xfrm>
            <a:off x="5785317" y="3708893"/>
            <a:ext cx="22338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63" name="Google Shape;463;p17"/>
          <p:cNvSpPr/>
          <p:nvPr/>
        </p:nvSpPr>
        <p:spPr>
          <a:xfrm>
            <a:off x="-653851" y="2229759"/>
            <a:ext cx="1218453" cy="683985"/>
          </a:xfrm>
          <a:custGeom>
            <a:avLst/>
            <a:gdLst/>
            <a:ahLst/>
            <a:cxnLst/>
            <a:rect l="l" t="t" r="r" b="b"/>
            <a:pathLst>
              <a:path w="33257" h="18669" extrusionOk="0">
                <a:moveTo>
                  <a:pt x="17319" y="1"/>
                </a:moveTo>
                <a:cubicBezTo>
                  <a:pt x="16529" y="1"/>
                  <a:pt x="15732" y="185"/>
                  <a:pt x="14997" y="581"/>
                </a:cubicBezTo>
                <a:cubicBezTo>
                  <a:pt x="14255" y="973"/>
                  <a:pt x="13804" y="1631"/>
                  <a:pt x="13398" y="2330"/>
                </a:cubicBezTo>
                <a:cubicBezTo>
                  <a:pt x="13019" y="2966"/>
                  <a:pt x="12762" y="3659"/>
                  <a:pt x="12527" y="4351"/>
                </a:cubicBezTo>
                <a:cubicBezTo>
                  <a:pt x="12436" y="4614"/>
                  <a:pt x="12322" y="4743"/>
                  <a:pt x="12191" y="4743"/>
                </a:cubicBezTo>
                <a:cubicBezTo>
                  <a:pt x="12076" y="4743"/>
                  <a:pt x="11949" y="4645"/>
                  <a:pt x="11812" y="4452"/>
                </a:cubicBezTo>
                <a:cubicBezTo>
                  <a:pt x="11655" y="4216"/>
                  <a:pt x="11542" y="3959"/>
                  <a:pt x="11391" y="3724"/>
                </a:cubicBezTo>
                <a:cubicBezTo>
                  <a:pt x="11019" y="3115"/>
                  <a:pt x="10548" y="2601"/>
                  <a:pt x="9941" y="2231"/>
                </a:cubicBezTo>
                <a:cubicBezTo>
                  <a:pt x="9497" y="1954"/>
                  <a:pt x="9068" y="1816"/>
                  <a:pt x="8654" y="1816"/>
                </a:cubicBezTo>
                <a:cubicBezTo>
                  <a:pt x="8109" y="1816"/>
                  <a:pt x="7590" y="2055"/>
                  <a:pt x="7099" y="2531"/>
                </a:cubicBezTo>
                <a:cubicBezTo>
                  <a:pt x="6684" y="2923"/>
                  <a:pt x="6384" y="3395"/>
                  <a:pt x="6199" y="3929"/>
                </a:cubicBezTo>
                <a:cubicBezTo>
                  <a:pt x="5857" y="4924"/>
                  <a:pt x="5514" y="5923"/>
                  <a:pt x="5528" y="6994"/>
                </a:cubicBezTo>
                <a:cubicBezTo>
                  <a:pt x="5528" y="7318"/>
                  <a:pt x="5434" y="7480"/>
                  <a:pt x="5232" y="7480"/>
                </a:cubicBezTo>
                <a:cubicBezTo>
                  <a:pt x="5154" y="7480"/>
                  <a:pt x="5061" y="7456"/>
                  <a:pt x="4950" y="7409"/>
                </a:cubicBezTo>
                <a:cubicBezTo>
                  <a:pt x="4510" y="7224"/>
                  <a:pt x="4089" y="7143"/>
                  <a:pt x="3683" y="7143"/>
                </a:cubicBezTo>
                <a:cubicBezTo>
                  <a:pt x="2738" y="7143"/>
                  <a:pt x="1876" y="7581"/>
                  <a:pt x="1058" y="8164"/>
                </a:cubicBezTo>
                <a:cubicBezTo>
                  <a:pt x="372" y="8658"/>
                  <a:pt x="0" y="9393"/>
                  <a:pt x="144" y="10271"/>
                </a:cubicBezTo>
                <a:cubicBezTo>
                  <a:pt x="293" y="11179"/>
                  <a:pt x="972" y="11608"/>
                  <a:pt x="1764" y="11885"/>
                </a:cubicBezTo>
                <a:cubicBezTo>
                  <a:pt x="2188" y="12029"/>
                  <a:pt x="2619" y="12081"/>
                  <a:pt x="3148" y="12081"/>
                </a:cubicBezTo>
                <a:cubicBezTo>
                  <a:pt x="3333" y="12081"/>
                  <a:pt x="3530" y="12075"/>
                  <a:pt x="3743" y="12064"/>
                </a:cubicBezTo>
                <a:cubicBezTo>
                  <a:pt x="5020" y="11921"/>
                  <a:pt x="6443" y="11507"/>
                  <a:pt x="7713" y="10643"/>
                </a:cubicBezTo>
                <a:cubicBezTo>
                  <a:pt x="7822" y="10566"/>
                  <a:pt x="7935" y="10449"/>
                  <a:pt x="8055" y="10449"/>
                </a:cubicBezTo>
                <a:cubicBezTo>
                  <a:pt x="8116" y="10449"/>
                  <a:pt x="8178" y="10479"/>
                  <a:pt x="8242" y="10557"/>
                </a:cubicBezTo>
                <a:cubicBezTo>
                  <a:pt x="8371" y="10708"/>
                  <a:pt x="8213" y="10871"/>
                  <a:pt x="8148" y="11028"/>
                </a:cubicBezTo>
                <a:cubicBezTo>
                  <a:pt x="7548" y="12492"/>
                  <a:pt x="7363" y="13999"/>
                  <a:pt x="7699" y="15563"/>
                </a:cubicBezTo>
                <a:cubicBezTo>
                  <a:pt x="7963" y="16784"/>
                  <a:pt x="8685" y="17641"/>
                  <a:pt x="9799" y="18141"/>
                </a:cubicBezTo>
                <a:cubicBezTo>
                  <a:pt x="10610" y="18503"/>
                  <a:pt x="11408" y="18668"/>
                  <a:pt x="12196" y="18668"/>
                </a:cubicBezTo>
                <a:cubicBezTo>
                  <a:pt x="13322" y="18668"/>
                  <a:pt x="14424" y="18330"/>
                  <a:pt x="15504" y="17742"/>
                </a:cubicBezTo>
                <a:cubicBezTo>
                  <a:pt x="16532" y="17192"/>
                  <a:pt x="17353" y="16384"/>
                  <a:pt x="18089" y="15485"/>
                </a:cubicBezTo>
                <a:cubicBezTo>
                  <a:pt x="18289" y="15241"/>
                  <a:pt x="18467" y="14984"/>
                  <a:pt x="18675" y="14742"/>
                </a:cubicBezTo>
                <a:cubicBezTo>
                  <a:pt x="18976" y="14394"/>
                  <a:pt x="19198" y="14226"/>
                  <a:pt x="19445" y="14226"/>
                </a:cubicBezTo>
                <a:cubicBezTo>
                  <a:pt x="19649" y="14226"/>
                  <a:pt x="19871" y="14341"/>
                  <a:pt x="20168" y="14564"/>
                </a:cubicBezTo>
                <a:cubicBezTo>
                  <a:pt x="20445" y="14770"/>
                  <a:pt x="20695" y="15020"/>
                  <a:pt x="20982" y="15221"/>
                </a:cubicBezTo>
                <a:cubicBezTo>
                  <a:pt x="22119" y="16034"/>
                  <a:pt x="23332" y="16481"/>
                  <a:pt x="24614" y="16481"/>
                </a:cubicBezTo>
                <a:cubicBezTo>
                  <a:pt x="25201" y="16481"/>
                  <a:pt x="25802" y="16387"/>
                  <a:pt x="26416" y="16192"/>
                </a:cubicBezTo>
                <a:cubicBezTo>
                  <a:pt x="29237" y="15306"/>
                  <a:pt x="30615" y="12106"/>
                  <a:pt x="29400" y="9380"/>
                </a:cubicBezTo>
                <a:cubicBezTo>
                  <a:pt x="29051" y="8608"/>
                  <a:pt x="29057" y="8593"/>
                  <a:pt x="29880" y="8536"/>
                </a:cubicBezTo>
                <a:cubicBezTo>
                  <a:pt x="30893" y="8464"/>
                  <a:pt x="31779" y="8122"/>
                  <a:pt x="32451" y="7330"/>
                </a:cubicBezTo>
                <a:cubicBezTo>
                  <a:pt x="33200" y="6444"/>
                  <a:pt x="33256" y="5379"/>
                  <a:pt x="32607" y="4416"/>
                </a:cubicBezTo>
                <a:cubicBezTo>
                  <a:pt x="32415" y="4123"/>
                  <a:pt x="32172" y="3859"/>
                  <a:pt x="31921" y="3630"/>
                </a:cubicBezTo>
                <a:cubicBezTo>
                  <a:pt x="30716" y="2532"/>
                  <a:pt x="29080" y="1977"/>
                  <a:pt x="27448" y="1977"/>
                </a:cubicBezTo>
                <a:cubicBezTo>
                  <a:pt x="25938" y="1977"/>
                  <a:pt x="24430" y="2452"/>
                  <a:pt x="23266" y="3408"/>
                </a:cubicBezTo>
                <a:cubicBezTo>
                  <a:pt x="23131" y="3516"/>
                  <a:pt x="23016" y="3659"/>
                  <a:pt x="22874" y="3751"/>
                </a:cubicBezTo>
                <a:cubicBezTo>
                  <a:pt x="22757" y="3826"/>
                  <a:pt x="22653" y="3875"/>
                  <a:pt x="22563" y="3875"/>
                </a:cubicBezTo>
                <a:cubicBezTo>
                  <a:pt x="22439" y="3875"/>
                  <a:pt x="22338" y="3784"/>
                  <a:pt x="22260" y="3544"/>
                </a:cubicBezTo>
                <a:cubicBezTo>
                  <a:pt x="21566" y="1362"/>
                  <a:pt x="19467" y="1"/>
                  <a:pt x="17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4" name="Google Shape;464;p17"/>
          <p:cNvGrpSpPr/>
          <p:nvPr/>
        </p:nvGrpSpPr>
        <p:grpSpPr>
          <a:xfrm>
            <a:off x="8499307" y="4340143"/>
            <a:ext cx="1013442" cy="956542"/>
            <a:chOff x="2971651" y="3782061"/>
            <a:chExt cx="391079" cy="369108"/>
          </a:xfrm>
        </p:grpSpPr>
        <p:sp>
          <p:nvSpPr>
            <p:cNvPr id="465" name="Google Shape;465;p17"/>
            <p:cNvSpPr/>
            <p:nvPr/>
          </p:nvSpPr>
          <p:spPr>
            <a:xfrm>
              <a:off x="2973756" y="3784087"/>
              <a:ext cx="387715" cy="364997"/>
            </a:xfrm>
            <a:custGeom>
              <a:avLst/>
              <a:gdLst/>
              <a:ahLst/>
              <a:cxnLst/>
              <a:rect l="l" t="t" r="r" b="b"/>
              <a:pathLst>
                <a:path w="19711" h="18556" extrusionOk="0">
                  <a:moveTo>
                    <a:pt x="187" y="195"/>
                  </a:moveTo>
                  <a:lnTo>
                    <a:pt x="187" y="195"/>
                  </a:lnTo>
                  <a:cubicBezTo>
                    <a:pt x="200" y="202"/>
                    <a:pt x="223" y="208"/>
                    <a:pt x="236" y="208"/>
                  </a:cubicBezTo>
                  <a:cubicBezTo>
                    <a:pt x="1328" y="1566"/>
                    <a:pt x="2415" y="2930"/>
                    <a:pt x="3542" y="4252"/>
                  </a:cubicBezTo>
                  <a:cubicBezTo>
                    <a:pt x="3230" y="4356"/>
                    <a:pt x="2916" y="4396"/>
                    <a:pt x="2602" y="4396"/>
                  </a:cubicBezTo>
                  <a:cubicBezTo>
                    <a:pt x="2016" y="4396"/>
                    <a:pt x="1428" y="4260"/>
                    <a:pt x="843" y="4157"/>
                  </a:cubicBezTo>
                  <a:cubicBezTo>
                    <a:pt x="744" y="3729"/>
                    <a:pt x="651" y="3300"/>
                    <a:pt x="565" y="2865"/>
                  </a:cubicBezTo>
                  <a:cubicBezTo>
                    <a:pt x="401" y="1981"/>
                    <a:pt x="272" y="1088"/>
                    <a:pt x="187" y="195"/>
                  </a:cubicBezTo>
                  <a:close/>
                  <a:moveTo>
                    <a:pt x="865" y="4229"/>
                  </a:moveTo>
                  <a:cubicBezTo>
                    <a:pt x="1409" y="4397"/>
                    <a:pt x="1998" y="4530"/>
                    <a:pt x="2579" y="4530"/>
                  </a:cubicBezTo>
                  <a:cubicBezTo>
                    <a:pt x="2935" y="4530"/>
                    <a:pt x="3289" y="4480"/>
                    <a:pt x="3628" y="4358"/>
                  </a:cubicBezTo>
                  <a:lnTo>
                    <a:pt x="3650" y="4380"/>
                  </a:lnTo>
                  <a:cubicBezTo>
                    <a:pt x="3763" y="4522"/>
                    <a:pt x="3885" y="4658"/>
                    <a:pt x="4007" y="4793"/>
                  </a:cubicBezTo>
                  <a:cubicBezTo>
                    <a:pt x="3687" y="4876"/>
                    <a:pt x="3360" y="4903"/>
                    <a:pt x="3034" y="4903"/>
                  </a:cubicBezTo>
                  <a:cubicBezTo>
                    <a:pt x="2829" y="4903"/>
                    <a:pt x="2625" y="4893"/>
                    <a:pt x="2421" y="4879"/>
                  </a:cubicBezTo>
                  <a:cubicBezTo>
                    <a:pt x="2158" y="4865"/>
                    <a:pt x="1894" y="4836"/>
                    <a:pt x="1637" y="4800"/>
                  </a:cubicBezTo>
                  <a:cubicBezTo>
                    <a:pt x="1407" y="4773"/>
                    <a:pt x="1150" y="4737"/>
                    <a:pt x="951" y="4601"/>
                  </a:cubicBezTo>
                  <a:cubicBezTo>
                    <a:pt x="922" y="4479"/>
                    <a:pt x="893" y="4358"/>
                    <a:pt x="865" y="4229"/>
                  </a:cubicBezTo>
                  <a:close/>
                  <a:moveTo>
                    <a:pt x="401" y="258"/>
                  </a:moveTo>
                  <a:lnTo>
                    <a:pt x="401" y="258"/>
                  </a:lnTo>
                  <a:cubicBezTo>
                    <a:pt x="2122" y="723"/>
                    <a:pt x="3763" y="1415"/>
                    <a:pt x="5313" y="2287"/>
                  </a:cubicBezTo>
                  <a:cubicBezTo>
                    <a:pt x="5856" y="2587"/>
                    <a:pt x="6384" y="2908"/>
                    <a:pt x="6898" y="3244"/>
                  </a:cubicBezTo>
                  <a:cubicBezTo>
                    <a:pt x="6914" y="3386"/>
                    <a:pt x="6934" y="3530"/>
                    <a:pt x="6934" y="3672"/>
                  </a:cubicBezTo>
                  <a:cubicBezTo>
                    <a:pt x="6934" y="3844"/>
                    <a:pt x="6920" y="4022"/>
                    <a:pt x="6898" y="4200"/>
                  </a:cubicBezTo>
                  <a:cubicBezTo>
                    <a:pt x="6855" y="4515"/>
                    <a:pt x="6806" y="4836"/>
                    <a:pt x="6735" y="5151"/>
                  </a:cubicBezTo>
                  <a:cubicBezTo>
                    <a:pt x="6598" y="5785"/>
                    <a:pt x="6406" y="6408"/>
                    <a:pt x="6156" y="7007"/>
                  </a:cubicBezTo>
                  <a:cubicBezTo>
                    <a:pt x="5493" y="6279"/>
                    <a:pt x="4835" y="5544"/>
                    <a:pt x="4185" y="4793"/>
                  </a:cubicBezTo>
                  <a:cubicBezTo>
                    <a:pt x="2985" y="3422"/>
                    <a:pt x="1822" y="2030"/>
                    <a:pt x="678" y="610"/>
                  </a:cubicBezTo>
                  <a:cubicBezTo>
                    <a:pt x="586" y="495"/>
                    <a:pt x="493" y="373"/>
                    <a:pt x="401" y="258"/>
                  </a:cubicBezTo>
                  <a:close/>
                  <a:moveTo>
                    <a:pt x="7042" y="3336"/>
                  </a:moveTo>
                  <a:lnTo>
                    <a:pt x="7042" y="3336"/>
                  </a:lnTo>
                  <a:cubicBezTo>
                    <a:pt x="7207" y="3444"/>
                    <a:pt x="7363" y="3551"/>
                    <a:pt x="7527" y="3659"/>
                  </a:cubicBezTo>
                  <a:cubicBezTo>
                    <a:pt x="7642" y="4365"/>
                    <a:pt x="7520" y="5100"/>
                    <a:pt x="7392" y="5794"/>
                  </a:cubicBezTo>
                  <a:cubicBezTo>
                    <a:pt x="7335" y="6128"/>
                    <a:pt x="7256" y="6464"/>
                    <a:pt x="7155" y="6786"/>
                  </a:cubicBezTo>
                  <a:cubicBezTo>
                    <a:pt x="7063" y="7107"/>
                    <a:pt x="6934" y="7407"/>
                    <a:pt x="6806" y="7714"/>
                  </a:cubicBezTo>
                  <a:cubicBezTo>
                    <a:pt x="6614" y="7508"/>
                    <a:pt x="6427" y="7301"/>
                    <a:pt x="6242" y="7100"/>
                  </a:cubicBezTo>
                  <a:cubicBezTo>
                    <a:pt x="6242" y="7093"/>
                    <a:pt x="6249" y="7086"/>
                    <a:pt x="6249" y="7079"/>
                  </a:cubicBezTo>
                  <a:cubicBezTo>
                    <a:pt x="6513" y="6457"/>
                    <a:pt x="6713" y="5808"/>
                    <a:pt x="6855" y="5143"/>
                  </a:cubicBezTo>
                  <a:cubicBezTo>
                    <a:pt x="6927" y="4809"/>
                    <a:pt x="6984" y="4473"/>
                    <a:pt x="7020" y="4130"/>
                  </a:cubicBezTo>
                  <a:cubicBezTo>
                    <a:pt x="7049" y="3886"/>
                    <a:pt x="7085" y="3593"/>
                    <a:pt x="7042" y="3336"/>
                  </a:cubicBezTo>
                  <a:close/>
                  <a:moveTo>
                    <a:pt x="978" y="4723"/>
                  </a:moveTo>
                  <a:lnTo>
                    <a:pt x="978" y="4723"/>
                  </a:lnTo>
                  <a:cubicBezTo>
                    <a:pt x="1136" y="4829"/>
                    <a:pt x="1314" y="4879"/>
                    <a:pt x="1515" y="4915"/>
                  </a:cubicBezTo>
                  <a:cubicBezTo>
                    <a:pt x="1815" y="4958"/>
                    <a:pt x="2115" y="4994"/>
                    <a:pt x="2421" y="5014"/>
                  </a:cubicBezTo>
                  <a:cubicBezTo>
                    <a:pt x="2656" y="5027"/>
                    <a:pt x="2893" y="5038"/>
                    <a:pt x="3132" y="5038"/>
                  </a:cubicBezTo>
                  <a:cubicBezTo>
                    <a:pt x="3186" y="5038"/>
                    <a:pt x="3239" y="5038"/>
                    <a:pt x="3292" y="5036"/>
                  </a:cubicBezTo>
                  <a:cubicBezTo>
                    <a:pt x="3565" y="5030"/>
                    <a:pt x="3842" y="5000"/>
                    <a:pt x="4093" y="4894"/>
                  </a:cubicBezTo>
                  <a:cubicBezTo>
                    <a:pt x="5135" y="6094"/>
                    <a:pt x="6199" y="7278"/>
                    <a:pt x="7292" y="8442"/>
                  </a:cubicBezTo>
                  <a:cubicBezTo>
                    <a:pt x="8542" y="9770"/>
                    <a:pt x="9827" y="11071"/>
                    <a:pt x="11133" y="12356"/>
                  </a:cubicBezTo>
                  <a:cubicBezTo>
                    <a:pt x="11262" y="12485"/>
                    <a:pt x="11397" y="12607"/>
                    <a:pt x="11526" y="12735"/>
                  </a:cubicBezTo>
                  <a:cubicBezTo>
                    <a:pt x="10826" y="13112"/>
                    <a:pt x="10048" y="13284"/>
                    <a:pt x="9270" y="13421"/>
                  </a:cubicBezTo>
                  <a:cubicBezTo>
                    <a:pt x="8449" y="13556"/>
                    <a:pt x="7620" y="13656"/>
                    <a:pt x="6785" y="13712"/>
                  </a:cubicBezTo>
                  <a:cubicBezTo>
                    <a:pt x="6524" y="13731"/>
                    <a:pt x="6261" y="13752"/>
                    <a:pt x="5998" y="13752"/>
                  </a:cubicBezTo>
                  <a:cubicBezTo>
                    <a:pt x="5851" y="13752"/>
                    <a:pt x="5703" y="13745"/>
                    <a:pt x="5556" y="13728"/>
                  </a:cubicBezTo>
                  <a:cubicBezTo>
                    <a:pt x="5035" y="13006"/>
                    <a:pt x="4557" y="12249"/>
                    <a:pt x="4142" y="11457"/>
                  </a:cubicBezTo>
                  <a:cubicBezTo>
                    <a:pt x="4528" y="11170"/>
                    <a:pt x="4857" y="10828"/>
                    <a:pt x="5135" y="10435"/>
                  </a:cubicBezTo>
                  <a:cubicBezTo>
                    <a:pt x="5177" y="10379"/>
                    <a:pt x="5141" y="10307"/>
                    <a:pt x="5071" y="10307"/>
                  </a:cubicBezTo>
                  <a:cubicBezTo>
                    <a:pt x="4643" y="10307"/>
                    <a:pt x="4221" y="10314"/>
                    <a:pt x="3793" y="10327"/>
                  </a:cubicBezTo>
                  <a:cubicBezTo>
                    <a:pt x="3687" y="10332"/>
                    <a:pt x="3579" y="10341"/>
                    <a:pt x="3472" y="10341"/>
                  </a:cubicBezTo>
                  <a:cubicBezTo>
                    <a:pt x="3392" y="10341"/>
                    <a:pt x="3312" y="10336"/>
                    <a:pt x="3236" y="10320"/>
                  </a:cubicBezTo>
                  <a:cubicBezTo>
                    <a:pt x="3042" y="10284"/>
                    <a:pt x="2922" y="10149"/>
                    <a:pt x="2828" y="9978"/>
                  </a:cubicBezTo>
                  <a:cubicBezTo>
                    <a:pt x="2636" y="9621"/>
                    <a:pt x="2493" y="9229"/>
                    <a:pt x="2336" y="8850"/>
                  </a:cubicBezTo>
                  <a:cubicBezTo>
                    <a:pt x="2178" y="8464"/>
                    <a:pt x="2036" y="8079"/>
                    <a:pt x="1894" y="7686"/>
                  </a:cubicBezTo>
                  <a:cubicBezTo>
                    <a:pt x="1535" y="6714"/>
                    <a:pt x="1235" y="5722"/>
                    <a:pt x="978" y="4723"/>
                  </a:cubicBezTo>
                  <a:close/>
                  <a:moveTo>
                    <a:pt x="11620" y="12828"/>
                  </a:moveTo>
                  <a:cubicBezTo>
                    <a:pt x="11898" y="13092"/>
                    <a:pt x="12177" y="13363"/>
                    <a:pt x="12455" y="13626"/>
                  </a:cubicBezTo>
                  <a:cubicBezTo>
                    <a:pt x="12083" y="13764"/>
                    <a:pt x="11712" y="13913"/>
                    <a:pt x="11327" y="14034"/>
                  </a:cubicBezTo>
                  <a:cubicBezTo>
                    <a:pt x="10905" y="14163"/>
                    <a:pt x="10477" y="14269"/>
                    <a:pt x="10041" y="14363"/>
                  </a:cubicBezTo>
                  <a:cubicBezTo>
                    <a:pt x="9220" y="14542"/>
                    <a:pt x="8384" y="14684"/>
                    <a:pt x="7541" y="14713"/>
                  </a:cubicBezTo>
                  <a:cubicBezTo>
                    <a:pt x="7485" y="14715"/>
                    <a:pt x="7430" y="14716"/>
                    <a:pt x="7375" y="14716"/>
                  </a:cubicBezTo>
                  <a:cubicBezTo>
                    <a:pt x="6998" y="14716"/>
                    <a:pt x="6629" y="14677"/>
                    <a:pt x="6255" y="14627"/>
                  </a:cubicBezTo>
                  <a:cubicBezTo>
                    <a:pt x="6142" y="14483"/>
                    <a:pt x="6027" y="14341"/>
                    <a:pt x="5913" y="14199"/>
                  </a:cubicBezTo>
                  <a:cubicBezTo>
                    <a:pt x="5813" y="14070"/>
                    <a:pt x="5721" y="13942"/>
                    <a:pt x="5621" y="13820"/>
                  </a:cubicBezTo>
                  <a:lnTo>
                    <a:pt x="5621" y="13820"/>
                  </a:lnTo>
                  <a:cubicBezTo>
                    <a:pt x="5792" y="13839"/>
                    <a:pt x="5964" y="13846"/>
                    <a:pt x="6135" y="13846"/>
                  </a:cubicBezTo>
                  <a:cubicBezTo>
                    <a:pt x="6284" y="13846"/>
                    <a:pt x="6432" y="13841"/>
                    <a:pt x="6578" y="13834"/>
                  </a:cubicBezTo>
                  <a:cubicBezTo>
                    <a:pt x="7013" y="13813"/>
                    <a:pt x="7448" y="13770"/>
                    <a:pt x="7877" y="13721"/>
                  </a:cubicBezTo>
                  <a:cubicBezTo>
                    <a:pt x="8720" y="13626"/>
                    <a:pt x="9570" y="13520"/>
                    <a:pt x="10391" y="13306"/>
                  </a:cubicBezTo>
                  <a:cubicBezTo>
                    <a:pt x="10813" y="13191"/>
                    <a:pt x="11234" y="13042"/>
                    <a:pt x="11620" y="12828"/>
                  </a:cubicBezTo>
                  <a:close/>
                  <a:moveTo>
                    <a:pt x="7656" y="3751"/>
                  </a:moveTo>
                  <a:cubicBezTo>
                    <a:pt x="8470" y="4308"/>
                    <a:pt x="9255" y="4901"/>
                    <a:pt x="10019" y="5515"/>
                  </a:cubicBezTo>
                  <a:cubicBezTo>
                    <a:pt x="10227" y="5686"/>
                    <a:pt x="10434" y="5851"/>
                    <a:pt x="10641" y="6022"/>
                  </a:cubicBezTo>
                  <a:cubicBezTo>
                    <a:pt x="10833" y="6180"/>
                    <a:pt x="11140" y="6358"/>
                    <a:pt x="11183" y="6615"/>
                  </a:cubicBezTo>
                  <a:cubicBezTo>
                    <a:pt x="11212" y="6764"/>
                    <a:pt x="11198" y="6922"/>
                    <a:pt x="11191" y="7071"/>
                  </a:cubicBezTo>
                  <a:cubicBezTo>
                    <a:pt x="11183" y="7229"/>
                    <a:pt x="11183" y="7379"/>
                    <a:pt x="11169" y="7535"/>
                  </a:cubicBezTo>
                  <a:cubicBezTo>
                    <a:pt x="11155" y="7864"/>
                    <a:pt x="11133" y="8185"/>
                    <a:pt x="11106" y="8514"/>
                  </a:cubicBezTo>
                  <a:cubicBezTo>
                    <a:pt x="11106" y="8568"/>
                    <a:pt x="11150" y="8627"/>
                    <a:pt x="11202" y="8627"/>
                  </a:cubicBezTo>
                  <a:cubicBezTo>
                    <a:pt x="11219" y="8627"/>
                    <a:pt x="11237" y="8621"/>
                    <a:pt x="11255" y="8606"/>
                  </a:cubicBezTo>
                  <a:cubicBezTo>
                    <a:pt x="11600" y="8333"/>
                    <a:pt x="12075" y="7993"/>
                    <a:pt x="12544" y="7993"/>
                  </a:cubicBezTo>
                  <a:cubicBezTo>
                    <a:pt x="12687" y="7993"/>
                    <a:pt x="12830" y="8024"/>
                    <a:pt x="12969" y="8099"/>
                  </a:cubicBezTo>
                  <a:cubicBezTo>
                    <a:pt x="13275" y="8264"/>
                    <a:pt x="13519" y="8571"/>
                    <a:pt x="13740" y="8828"/>
                  </a:cubicBezTo>
                  <a:cubicBezTo>
                    <a:pt x="13983" y="9107"/>
                    <a:pt x="14204" y="9400"/>
                    <a:pt x="14412" y="9714"/>
                  </a:cubicBezTo>
                  <a:cubicBezTo>
                    <a:pt x="14811" y="10314"/>
                    <a:pt x="15140" y="10956"/>
                    <a:pt x="15404" y="11628"/>
                  </a:cubicBezTo>
                  <a:cubicBezTo>
                    <a:pt x="15682" y="12314"/>
                    <a:pt x="15939" y="13042"/>
                    <a:pt x="16040" y="13770"/>
                  </a:cubicBezTo>
                  <a:cubicBezTo>
                    <a:pt x="16133" y="14413"/>
                    <a:pt x="16061" y="15178"/>
                    <a:pt x="15569" y="15633"/>
                  </a:cubicBezTo>
                  <a:cubicBezTo>
                    <a:pt x="15562" y="15640"/>
                    <a:pt x="15546" y="15640"/>
                    <a:pt x="15540" y="15656"/>
                  </a:cubicBezTo>
                  <a:cubicBezTo>
                    <a:pt x="15504" y="15683"/>
                    <a:pt x="15461" y="15719"/>
                    <a:pt x="15425" y="15748"/>
                  </a:cubicBezTo>
                  <a:cubicBezTo>
                    <a:pt x="15404" y="15769"/>
                    <a:pt x="15382" y="15784"/>
                    <a:pt x="15361" y="15798"/>
                  </a:cubicBezTo>
                  <a:cubicBezTo>
                    <a:pt x="15348" y="15805"/>
                    <a:pt x="15339" y="15820"/>
                    <a:pt x="15339" y="15827"/>
                  </a:cubicBezTo>
                  <a:cubicBezTo>
                    <a:pt x="15332" y="15834"/>
                    <a:pt x="15325" y="15841"/>
                    <a:pt x="15318" y="15841"/>
                  </a:cubicBezTo>
                  <a:cubicBezTo>
                    <a:pt x="14040" y="14869"/>
                    <a:pt x="12847" y="13798"/>
                    <a:pt x="11690" y="12684"/>
                  </a:cubicBezTo>
                  <a:cubicBezTo>
                    <a:pt x="10384" y="11434"/>
                    <a:pt x="9106" y="10149"/>
                    <a:pt x="7863" y="8836"/>
                  </a:cubicBezTo>
                  <a:cubicBezTo>
                    <a:pt x="7527" y="8485"/>
                    <a:pt x="7191" y="8128"/>
                    <a:pt x="6864" y="7772"/>
                  </a:cubicBezTo>
                  <a:cubicBezTo>
                    <a:pt x="7220" y="7186"/>
                    <a:pt x="7385" y="6464"/>
                    <a:pt x="7498" y="5794"/>
                  </a:cubicBezTo>
                  <a:cubicBezTo>
                    <a:pt x="7563" y="5436"/>
                    <a:pt x="7613" y="5072"/>
                    <a:pt x="7649" y="4707"/>
                  </a:cubicBezTo>
                  <a:cubicBezTo>
                    <a:pt x="7685" y="4394"/>
                    <a:pt x="7712" y="4065"/>
                    <a:pt x="7656" y="3751"/>
                  </a:cubicBezTo>
                  <a:close/>
                  <a:moveTo>
                    <a:pt x="12563" y="13721"/>
                  </a:moveTo>
                  <a:cubicBezTo>
                    <a:pt x="13291" y="14406"/>
                    <a:pt x="14040" y="15070"/>
                    <a:pt x="14818" y="15692"/>
                  </a:cubicBezTo>
                  <a:cubicBezTo>
                    <a:pt x="14933" y="15784"/>
                    <a:pt x="15055" y="15877"/>
                    <a:pt x="15168" y="15969"/>
                  </a:cubicBezTo>
                  <a:cubicBezTo>
                    <a:pt x="14050" y="16885"/>
                    <a:pt x="12647" y="17464"/>
                    <a:pt x="11200" y="17464"/>
                  </a:cubicBezTo>
                  <a:cubicBezTo>
                    <a:pt x="10920" y="17464"/>
                    <a:pt x="10637" y="17442"/>
                    <a:pt x="10355" y="17397"/>
                  </a:cubicBezTo>
                  <a:cubicBezTo>
                    <a:pt x="9442" y="17248"/>
                    <a:pt x="8605" y="16862"/>
                    <a:pt x="7884" y="16283"/>
                  </a:cubicBezTo>
                  <a:cubicBezTo>
                    <a:pt x="7327" y="15834"/>
                    <a:pt x="6828" y="15313"/>
                    <a:pt x="6363" y="14756"/>
                  </a:cubicBezTo>
                  <a:lnTo>
                    <a:pt x="6363" y="14756"/>
                  </a:lnTo>
                  <a:cubicBezTo>
                    <a:pt x="6677" y="14819"/>
                    <a:pt x="7006" y="14835"/>
                    <a:pt x="7327" y="14835"/>
                  </a:cubicBezTo>
                  <a:cubicBezTo>
                    <a:pt x="7748" y="14835"/>
                    <a:pt x="8163" y="14799"/>
                    <a:pt x="8578" y="14740"/>
                  </a:cubicBezTo>
                  <a:cubicBezTo>
                    <a:pt x="9455" y="14621"/>
                    <a:pt x="10334" y="14456"/>
                    <a:pt x="11183" y="14219"/>
                  </a:cubicBezTo>
                  <a:cubicBezTo>
                    <a:pt x="11654" y="14091"/>
                    <a:pt x="12125" y="13942"/>
                    <a:pt x="12563" y="13721"/>
                  </a:cubicBezTo>
                  <a:close/>
                  <a:moveTo>
                    <a:pt x="90" y="0"/>
                  </a:moveTo>
                  <a:cubicBezTo>
                    <a:pt x="44" y="0"/>
                    <a:pt x="0" y="41"/>
                    <a:pt x="8" y="95"/>
                  </a:cubicBezTo>
                  <a:cubicBezTo>
                    <a:pt x="200" y="1809"/>
                    <a:pt x="522" y="3515"/>
                    <a:pt x="978" y="5179"/>
                  </a:cubicBezTo>
                  <a:cubicBezTo>
                    <a:pt x="1208" y="6015"/>
                    <a:pt x="1465" y="6836"/>
                    <a:pt x="1756" y="7657"/>
                  </a:cubicBezTo>
                  <a:cubicBezTo>
                    <a:pt x="1907" y="8072"/>
                    <a:pt x="2065" y="8478"/>
                    <a:pt x="2228" y="8893"/>
                  </a:cubicBezTo>
                  <a:cubicBezTo>
                    <a:pt x="2379" y="9265"/>
                    <a:pt x="2521" y="9650"/>
                    <a:pt x="2708" y="10014"/>
                  </a:cubicBezTo>
                  <a:cubicBezTo>
                    <a:pt x="2785" y="10171"/>
                    <a:pt x="2893" y="10320"/>
                    <a:pt x="3050" y="10406"/>
                  </a:cubicBezTo>
                  <a:cubicBezTo>
                    <a:pt x="3206" y="10478"/>
                    <a:pt x="3385" y="10485"/>
                    <a:pt x="3556" y="10492"/>
                  </a:cubicBezTo>
                  <a:cubicBezTo>
                    <a:pt x="4014" y="10492"/>
                    <a:pt x="4471" y="10485"/>
                    <a:pt x="4927" y="10471"/>
                  </a:cubicBezTo>
                  <a:lnTo>
                    <a:pt x="4927" y="10471"/>
                  </a:lnTo>
                  <a:cubicBezTo>
                    <a:pt x="4670" y="10821"/>
                    <a:pt x="4356" y="11121"/>
                    <a:pt x="4000" y="11371"/>
                  </a:cubicBezTo>
                  <a:cubicBezTo>
                    <a:pt x="3957" y="11398"/>
                    <a:pt x="3957" y="11441"/>
                    <a:pt x="3978" y="11477"/>
                  </a:cubicBezTo>
                  <a:cubicBezTo>
                    <a:pt x="4435" y="12399"/>
                    <a:pt x="4979" y="13284"/>
                    <a:pt x="5599" y="14098"/>
                  </a:cubicBezTo>
                  <a:cubicBezTo>
                    <a:pt x="6199" y="14884"/>
                    <a:pt x="6864" y="15656"/>
                    <a:pt x="7620" y="16283"/>
                  </a:cubicBezTo>
                  <a:cubicBezTo>
                    <a:pt x="8341" y="16883"/>
                    <a:pt x="9162" y="17320"/>
                    <a:pt x="10084" y="17505"/>
                  </a:cubicBezTo>
                  <a:cubicBezTo>
                    <a:pt x="10457" y="17582"/>
                    <a:pt x="10835" y="17619"/>
                    <a:pt x="11213" y="17619"/>
                  </a:cubicBezTo>
                  <a:cubicBezTo>
                    <a:pt x="11750" y="17619"/>
                    <a:pt x="12286" y="17544"/>
                    <a:pt x="12804" y="17397"/>
                  </a:cubicBezTo>
                  <a:cubicBezTo>
                    <a:pt x="13726" y="17140"/>
                    <a:pt x="14561" y="16669"/>
                    <a:pt x="15276" y="16048"/>
                  </a:cubicBezTo>
                  <a:cubicBezTo>
                    <a:pt x="16426" y="16926"/>
                    <a:pt x="17646" y="17706"/>
                    <a:pt x="18960" y="18305"/>
                  </a:cubicBezTo>
                  <a:cubicBezTo>
                    <a:pt x="19139" y="18391"/>
                    <a:pt x="19324" y="18468"/>
                    <a:pt x="19511" y="18547"/>
                  </a:cubicBezTo>
                  <a:cubicBezTo>
                    <a:pt x="19525" y="18553"/>
                    <a:pt x="19539" y="18555"/>
                    <a:pt x="19552" y="18555"/>
                  </a:cubicBezTo>
                  <a:cubicBezTo>
                    <a:pt x="19651" y="18555"/>
                    <a:pt x="19711" y="18406"/>
                    <a:pt x="19603" y="18362"/>
                  </a:cubicBezTo>
                  <a:cubicBezTo>
                    <a:pt x="18104" y="17748"/>
                    <a:pt x="16710" y="16898"/>
                    <a:pt x="15425" y="15920"/>
                  </a:cubicBezTo>
                  <a:cubicBezTo>
                    <a:pt x="15490" y="15855"/>
                    <a:pt x="15562" y="15798"/>
                    <a:pt x="15625" y="15726"/>
                  </a:cubicBezTo>
                  <a:cubicBezTo>
                    <a:pt x="15632" y="15726"/>
                    <a:pt x="15632" y="15719"/>
                    <a:pt x="15632" y="15712"/>
                  </a:cubicBezTo>
                  <a:cubicBezTo>
                    <a:pt x="16061" y="15340"/>
                    <a:pt x="16275" y="14756"/>
                    <a:pt x="16268" y="14192"/>
                  </a:cubicBezTo>
                  <a:cubicBezTo>
                    <a:pt x="16268" y="13791"/>
                    <a:pt x="16182" y="13392"/>
                    <a:pt x="16076" y="13013"/>
                  </a:cubicBezTo>
                  <a:cubicBezTo>
                    <a:pt x="15968" y="12620"/>
                    <a:pt x="15839" y="12235"/>
                    <a:pt x="15704" y="11856"/>
                  </a:cubicBezTo>
                  <a:cubicBezTo>
                    <a:pt x="15425" y="11121"/>
                    <a:pt x="15082" y="10399"/>
                    <a:pt x="14653" y="9736"/>
                  </a:cubicBezTo>
                  <a:cubicBezTo>
                    <a:pt x="14439" y="9407"/>
                    <a:pt x="14204" y="9093"/>
                    <a:pt x="13954" y="8793"/>
                  </a:cubicBezTo>
                  <a:cubicBezTo>
                    <a:pt x="13719" y="8521"/>
                    <a:pt x="13469" y="8214"/>
                    <a:pt x="13169" y="8013"/>
                  </a:cubicBezTo>
                  <a:cubicBezTo>
                    <a:pt x="12977" y="7889"/>
                    <a:pt x="12777" y="7838"/>
                    <a:pt x="12577" y="7838"/>
                  </a:cubicBezTo>
                  <a:cubicBezTo>
                    <a:pt x="12135" y="7838"/>
                    <a:pt x="11690" y="8085"/>
                    <a:pt x="11311" y="8336"/>
                  </a:cubicBezTo>
                  <a:cubicBezTo>
                    <a:pt x="11354" y="7851"/>
                    <a:pt x="11377" y="7350"/>
                    <a:pt x="11383" y="6857"/>
                  </a:cubicBezTo>
                  <a:cubicBezTo>
                    <a:pt x="11390" y="6600"/>
                    <a:pt x="11341" y="6394"/>
                    <a:pt x="11149" y="6207"/>
                  </a:cubicBezTo>
                  <a:cubicBezTo>
                    <a:pt x="10969" y="6043"/>
                    <a:pt x="10784" y="5900"/>
                    <a:pt x="10598" y="5751"/>
                  </a:cubicBezTo>
                  <a:cubicBezTo>
                    <a:pt x="9841" y="5129"/>
                    <a:pt x="9063" y="4529"/>
                    <a:pt x="8262" y="3958"/>
                  </a:cubicBezTo>
                  <a:cubicBezTo>
                    <a:pt x="6677" y="2822"/>
                    <a:pt x="4999" y="1816"/>
                    <a:pt x="3206" y="1045"/>
                  </a:cubicBezTo>
                  <a:cubicBezTo>
                    <a:pt x="2200" y="610"/>
                    <a:pt x="1165" y="251"/>
                    <a:pt x="101" y="1"/>
                  </a:cubicBezTo>
                  <a:cubicBezTo>
                    <a:pt x="97" y="1"/>
                    <a:pt x="94"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17"/>
            <p:cNvSpPr/>
            <p:nvPr/>
          </p:nvSpPr>
          <p:spPr>
            <a:xfrm>
              <a:off x="2971651" y="3782061"/>
              <a:ext cx="391079" cy="369108"/>
            </a:xfrm>
            <a:custGeom>
              <a:avLst/>
              <a:gdLst/>
              <a:ahLst/>
              <a:cxnLst/>
              <a:rect l="l" t="t" r="r" b="b"/>
              <a:pathLst>
                <a:path w="19882" h="18765" extrusionOk="0">
                  <a:moveTo>
                    <a:pt x="422" y="575"/>
                  </a:moveTo>
                  <a:lnTo>
                    <a:pt x="729" y="961"/>
                  </a:lnTo>
                  <a:cubicBezTo>
                    <a:pt x="1615" y="2061"/>
                    <a:pt x="2535" y="3204"/>
                    <a:pt x="3464" y="4303"/>
                  </a:cubicBezTo>
                  <a:cubicBezTo>
                    <a:pt x="3214" y="4369"/>
                    <a:pt x="2960" y="4395"/>
                    <a:pt x="2705" y="4395"/>
                  </a:cubicBezTo>
                  <a:cubicBezTo>
                    <a:pt x="2240" y="4395"/>
                    <a:pt x="1771" y="4309"/>
                    <a:pt x="1315" y="4226"/>
                  </a:cubicBezTo>
                  <a:cubicBezTo>
                    <a:pt x="1221" y="4211"/>
                    <a:pt x="1128" y="4190"/>
                    <a:pt x="1036" y="4175"/>
                  </a:cubicBezTo>
                  <a:cubicBezTo>
                    <a:pt x="943" y="3762"/>
                    <a:pt x="851" y="3354"/>
                    <a:pt x="779" y="2947"/>
                  </a:cubicBezTo>
                  <a:cubicBezTo>
                    <a:pt x="629" y="2190"/>
                    <a:pt x="515" y="1412"/>
                    <a:pt x="422" y="575"/>
                  </a:cubicBezTo>
                  <a:close/>
                  <a:moveTo>
                    <a:pt x="3771" y="4461"/>
                  </a:moveTo>
                  <a:lnTo>
                    <a:pt x="3778" y="4468"/>
                  </a:lnTo>
                  <a:lnTo>
                    <a:pt x="3757" y="4483"/>
                  </a:lnTo>
                  <a:lnTo>
                    <a:pt x="3757" y="4483"/>
                  </a:lnTo>
                  <a:lnTo>
                    <a:pt x="3771" y="4461"/>
                  </a:lnTo>
                  <a:close/>
                  <a:moveTo>
                    <a:pt x="1108" y="4483"/>
                  </a:moveTo>
                  <a:lnTo>
                    <a:pt x="1108" y="4483"/>
                  </a:lnTo>
                  <a:cubicBezTo>
                    <a:pt x="1702" y="4652"/>
                    <a:pt x="2224" y="4736"/>
                    <a:pt x="2693" y="4736"/>
                  </a:cubicBezTo>
                  <a:cubicBezTo>
                    <a:pt x="3058" y="4736"/>
                    <a:pt x="3390" y="4685"/>
                    <a:pt x="3699" y="4582"/>
                  </a:cubicBezTo>
                  <a:cubicBezTo>
                    <a:pt x="3771" y="4654"/>
                    <a:pt x="3834" y="4732"/>
                    <a:pt x="3900" y="4810"/>
                  </a:cubicBezTo>
                  <a:lnTo>
                    <a:pt x="3920" y="4833"/>
                  </a:lnTo>
                  <a:cubicBezTo>
                    <a:pt x="3652" y="4886"/>
                    <a:pt x="3379" y="4904"/>
                    <a:pt x="3110" y="4904"/>
                  </a:cubicBezTo>
                  <a:cubicBezTo>
                    <a:pt x="2915" y="4904"/>
                    <a:pt x="2722" y="4895"/>
                    <a:pt x="2535" y="4882"/>
                  </a:cubicBezTo>
                  <a:cubicBezTo>
                    <a:pt x="2271" y="4869"/>
                    <a:pt x="2014" y="4840"/>
                    <a:pt x="1757" y="4804"/>
                  </a:cubicBezTo>
                  <a:cubicBezTo>
                    <a:pt x="1536" y="4774"/>
                    <a:pt x="1315" y="4740"/>
                    <a:pt x="1151" y="4639"/>
                  </a:cubicBezTo>
                  <a:cubicBezTo>
                    <a:pt x="1135" y="4589"/>
                    <a:pt x="1121" y="4533"/>
                    <a:pt x="1108" y="4483"/>
                  </a:cubicBezTo>
                  <a:close/>
                  <a:moveTo>
                    <a:pt x="779" y="541"/>
                  </a:moveTo>
                  <a:lnTo>
                    <a:pt x="779" y="541"/>
                  </a:lnTo>
                  <a:cubicBezTo>
                    <a:pt x="2321" y="983"/>
                    <a:pt x="3870" y="1633"/>
                    <a:pt x="5370" y="2476"/>
                  </a:cubicBezTo>
                  <a:cubicBezTo>
                    <a:pt x="5871" y="2761"/>
                    <a:pt x="6378" y="3061"/>
                    <a:pt x="6913" y="3412"/>
                  </a:cubicBezTo>
                  <a:cubicBezTo>
                    <a:pt x="6913" y="3439"/>
                    <a:pt x="6919" y="3468"/>
                    <a:pt x="6919" y="3504"/>
                  </a:cubicBezTo>
                  <a:cubicBezTo>
                    <a:pt x="6928" y="3597"/>
                    <a:pt x="6942" y="3683"/>
                    <a:pt x="6942" y="3768"/>
                  </a:cubicBezTo>
                  <a:cubicBezTo>
                    <a:pt x="6942" y="3960"/>
                    <a:pt x="6919" y="4147"/>
                    <a:pt x="6906" y="4289"/>
                  </a:cubicBezTo>
                  <a:cubicBezTo>
                    <a:pt x="6863" y="4596"/>
                    <a:pt x="6813" y="4912"/>
                    <a:pt x="6741" y="5232"/>
                  </a:cubicBezTo>
                  <a:cubicBezTo>
                    <a:pt x="6620" y="5796"/>
                    <a:pt x="6448" y="6368"/>
                    <a:pt x="6227" y="6925"/>
                  </a:cubicBezTo>
                  <a:cubicBezTo>
                    <a:pt x="5591" y="6224"/>
                    <a:pt x="4971" y="5525"/>
                    <a:pt x="4371" y="4833"/>
                  </a:cubicBezTo>
                  <a:cubicBezTo>
                    <a:pt x="3171" y="3462"/>
                    <a:pt x="1992" y="2054"/>
                    <a:pt x="864" y="647"/>
                  </a:cubicBezTo>
                  <a:cubicBezTo>
                    <a:pt x="835" y="611"/>
                    <a:pt x="808" y="575"/>
                    <a:pt x="779" y="541"/>
                  </a:cubicBezTo>
                  <a:close/>
                  <a:moveTo>
                    <a:pt x="7271" y="3647"/>
                  </a:moveTo>
                  <a:lnTo>
                    <a:pt x="7271" y="3647"/>
                  </a:lnTo>
                  <a:cubicBezTo>
                    <a:pt x="7363" y="3703"/>
                    <a:pt x="7449" y="3762"/>
                    <a:pt x="7542" y="3825"/>
                  </a:cubicBezTo>
                  <a:cubicBezTo>
                    <a:pt x="7634" y="4474"/>
                    <a:pt x="7535" y="5139"/>
                    <a:pt x="7399" y="5882"/>
                  </a:cubicBezTo>
                  <a:cubicBezTo>
                    <a:pt x="7334" y="6240"/>
                    <a:pt x="7255" y="6560"/>
                    <a:pt x="7163" y="6860"/>
                  </a:cubicBezTo>
                  <a:cubicBezTo>
                    <a:pt x="7084" y="7124"/>
                    <a:pt x="6985" y="7374"/>
                    <a:pt x="6877" y="7625"/>
                  </a:cubicBezTo>
                  <a:cubicBezTo>
                    <a:pt x="6741" y="7482"/>
                    <a:pt x="6606" y="7332"/>
                    <a:pt x="6470" y="7182"/>
                  </a:cubicBezTo>
                  <a:cubicBezTo>
                    <a:pt x="6727" y="6560"/>
                    <a:pt x="6928" y="5918"/>
                    <a:pt x="7063" y="5268"/>
                  </a:cubicBezTo>
                  <a:cubicBezTo>
                    <a:pt x="7142" y="4918"/>
                    <a:pt x="7199" y="4576"/>
                    <a:pt x="7235" y="4240"/>
                  </a:cubicBezTo>
                  <a:lnTo>
                    <a:pt x="7235" y="4217"/>
                  </a:lnTo>
                  <a:cubicBezTo>
                    <a:pt x="7255" y="4039"/>
                    <a:pt x="7278" y="3840"/>
                    <a:pt x="7271" y="3647"/>
                  </a:cubicBezTo>
                  <a:close/>
                  <a:moveTo>
                    <a:pt x="1243" y="5025"/>
                  </a:moveTo>
                  <a:lnTo>
                    <a:pt x="1243" y="5025"/>
                  </a:lnTo>
                  <a:cubicBezTo>
                    <a:pt x="1372" y="5074"/>
                    <a:pt x="1500" y="5097"/>
                    <a:pt x="1600" y="5117"/>
                  </a:cubicBezTo>
                  <a:cubicBezTo>
                    <a:pt x="1879" y="5160"/>
                    <a:pt x="2179" y="5196"/>
                    <a:pt x="2522" y="5218"/>
                  </a:cubicBezTo>
                  <a:cubicBezTo>
                    <a:pt x="2767" y="5234"/>
                    <a:pt x="2990" y="5241"/>
                    <a:pt x="3197" y="5241"/>
                  </a:cubicBezTo>
                  <a:cubicBezTo>
                    <a:pt x="3266" y="5241"/>
                    <a:pt x="3333" y="5241"/>
                    <a:pt x="3399" y="5239"/>
                  </a:cubicBezTo>
                  <a:cubicBezTo>
                    <a:pt x="3620" y="5239"/>
                    <a:pt x="3906" y="5218"/>
                    <a:pt x="4170" y="5117"/>
                  </a:cubicBezTo>
                  <a:cubicBezTo>
                    <a:pt x="5185" y="6289"/>
                    <a:pt x="6242" y="7460"/>
                    <a:pt x="7327" y="8610"/>
                  </a:cubicBezTo>
                  <a:cubicBezTo>
                    <a:pt x="8513" y="9882"/>
                    <a:pt x="9770" y="11159"/>
                    <a:pt x="11170" y="12530"/>
                  </a:cubicBezTo>
                  <a:lnTo>
                    <a:pt x="11461" y="12816"/>
                  </a:lnTo>
                  <a:cubicBezTo>
                    <a:pt x="10798" y="13145"/>
                    <a:pt x="10063" y="13301"/>
                    <a:pt x="9355" y="13416"/>
                  </a:cubicBezTo>
                  <a:cubicBezTo>
                    <a:pt x="8541" y="13551"/>
                    <a:pt x="7713" y="13652"/>
                    <a:pt x="6885" y="13716"/>
                  </a:cubicBezTo>
                  <a:lnTo>
                    <a:pt x="6856" y="13716"/>
                  </a:lnTo>
                  <a:cubicBezTo>
                    <a:pt x="6618" y="13734"/>
                    <a:pt x="6378" y="13752"/>
                    <a:pt x="6140" y="13752"/>
                  </a:cubicBezTo>
                  <a:cubicBezTo>
                    <a:pt x="5999" y="13752"/>
                    <a:pt x="5858" y="13745"/>
                    <a:pt x="5720" y="13729"/>
                  </a:cubicBezTo>
                  <a:cubicBezTo>
                    <a:pt x="5221" y="13044"/>
                    <a:pt x="4770" y="12324"/>
                    <a:pt x="4378" y="11587"/>
                  </a:cubicBezTo>
                  <a:cubicBezTo>
                    <a:pt x="4734" y="11316"/>
                    <a:pt x="5056" y="10980"/>
                    <a:pt x="5327" y="10602"/>
                  </a:cubicBezTo>
                  <a:cubicBezTo>
                    <a:pt x="5370" y="10538"/>
                    <a:pt x="5377" y="10466"/>
                    <a:pt x="5343" y="10410"/>
                  </a:cubicBezTo>
                  <a:cubicBezTo>
                    <a:pt x="5314" y="10345"/>
                    <a:pt x="5248" y="10310"/>
                    <a:pt x="5178" y="10310"/>
                  </a:cubicBezTo>
                  <a:cubicBezTo>
                    <a:pt x="4770" y="10310"/>
                    <a:pt x="4349" y="10317"/>
                    <a:pt x="3893" y="10324"/>
                  </a:cubicBezTo>
                  <a:cubicBezTo>
                    <a:pt x="3850" y="10331"/>
                    <a:pt x="3800" y="10331"/>
                    <a:pt x="3749" y="10331"/>
                  </a:cubicBezTo>
                  <a:cubicBezTo>
                    <a:pt x="3677" y="10335"/>
                    <a:pt x="3604" y="10341"/>
                    <a:pt x="3532" y="10341"/>
                  </a:cubicBezTo>
                  <a:cubicBezTo>
                    <a:pt x="3474" y="10341"/>
                    <a:pt x="3417" y="10337"/>
                    <a:pt x="3363" y="10324"/>
                  </a:cubicBezTo>
                  <a:cubicBezTo>
                    <a:pt x="3228" y="10302"/>
                    <a:pt x="3121" y="10209"/>
                    <a:pt x="3029" y="10031"/>
                  </a:cubicBezTo>
                  <a:cubicBezTo>
                    <a:pt x="2871" y="9745"/>
                    <a:pt x="2750" y="9431"/>
                    <a:pt x="2628" y="9131"/>
                  </a:cubicBezTo>
                  <a:lnTo>
                    <a:pt x="2542" y="8917"/>
                  </a:lnTo>
                  <a:cubicBezTo>
                    <a:pt x="2386" y="8531"/>
                    <a:pt x="2235" y="8139"/>
                    <a:pt x="2093" y="7753"/>
                  </a:cubicBezTo>
                  <a:cubicBezTo>
                    <a:pt x="1771" y="6860"/>
                    <a:pt x="1486" y="5947"/>
                    <a:pt x="1243" y="5025"/>
                  </a:cubicBezTo>
                  <a:close/>
                  <a:moveTo>
                    <a:pt x="11711" y="13052"/>
                  </a:moveTo>
                  <a:cubicBezTo>
                    <a:pt x="11926" y="13267"/>
                    <a:pt x="12147" y="13481"/>
                    <a:pt x="12370" y="13687"/>
                  </a:cubicBezTo>
                  <a:cubicBezTo>
                    <a:pt x="12318" y="13709"/>
                    <a:pt x="12268" y="13729"/>
                    <a:pt x="12219" y="13745"/>
                  </a:cubicBezTo>
                  <a:cubicBezTo>
                    <a:pt x="11955" y="13844"/>
                    <a:pt x="11684" y="13952"/>
                    <a:pt x="11405" y="14038"/>
                  </a:cubicBezTo>
                  <a:cubicBezTo>
                    <a:pt x="11005" y="14158"/>
                    <a:pt x="10577" y="14273"/>
                    <a:pt x="10126" y="14365"/>
                  </a:cubicBezTo>
                  <a:cubicBezTo>
                    <a:pt x="9391" y="14523"/>
                    <a:pt x="8520" y="14688"/>
                    <a:pt x="7648" y="14708"/>
                  </a:cubicBezTo>
                  <a:cubicBezTo>
                    <a:pt x="7587" y="14710"/>
                    <a:pt x="7526" y="14711"/>
                    <a:pt x="7465" y="14711"/>
                  </a:cubicBezTo>
                  <a:cubicBezTo>
                    <a:pt x="7098" y="14711"/>
                    <a:pt x="6738" y="14675"/>
                    <a:pt x="6421" y="14638"/>
                  </a:cubicBezTo>
                  <a:cubicBezTo>
                    <a:pt x="6313" y="14501"/>
                    <a:pt x="6206" y="14372"/>
                    <a:pt x="6098" y="14237"/>
                  </a:cubicBezTo>
                  <a:cubicBezTo>
                    <a:pt x="6049" y="14173"/>
                    <a:pt x="5999" y="14108"/>
                    <a:pt x="5949" y="14045"/>
                  </a:cubicBezTo>
                  <a:lnTo>
                    <a:pt x="5949" y="14045"/>
                  </a:lnTo>
                  <a:cubicBezTo>
                    <a:pt x="6050" y="14050"/>
                    <a:pt x="6150" y="14052"/>
                    <a:pt x="6247" y="14052"/>
                  </a:cubicBezTo>
                  <a:cubicBezTo>
                    <a:pt x="6404" y="14052"/>
                    <a:pt x="6555" y="14046"/>
                    <a:pt x="6692" y="14038"/>
                  </a:cubicBezTo>
                  <a:cubicBezTo>
                    <a:pt x="7070" y="14023"/>
                    <a:pt x="7485" y="13987"/>
                    <a:pt x="7999" y="13930"/>
                  </a:cubicBezTo>
                  <a:cubicBezTo>
                    <a:pt x="8770" y="13844"/>
                    <a:pt x="9662" y="13729"/>
                    <a:pt x="10519" y="13508"/>
                  </a:cubicBezTo>
                  <a:cubicBezTo>
                    <a:pt x="10969" y="13387"/>
                    <a:pt x="11355" y="13238"/>
                    <a:pt x="11711" y="13052"/>
                  </a:cubicBezTo>
                  <a:close/>
                  <a:moveTo>
                    <a:pt x="7898" y="4068"/>
                  </a:moveTo>
                  <a:lnTo>
                    <a:pt x="7898" y="4068"/>
                  </a:lnTo>
                  <a:cubicBezTo>
                    <a:pt x="8606" y="4569"/>
                    <a:pt x="9312" y="5097"/>
                    <a:pt x="10063" y="5703"/>
                  </a:cubicBezTo>
                  <a:cubicBezTo>
                    <a:pt x="10270" y="5868"/>
                    <a:pt x="10476" y="6032"/>
                    <a:pt x="10683" y="6204"/>
                  </a:cubicBezTo>
                  <a:cubicBezTo>
                    <a:pt x="10719" y="6240"/>
                    <a:pt x="10762" y="6267"/>
                    <a:pt x="10812" y="6303"/>
                  </a:cubicBezTo>
                  <a:cubicBezTo>
                    <a:pt x="10976" y="6425"/>
                    <a:pt x="11161" y="6567"/>
                    <a:pt x="11190" y="6739"/>
                  </a:cubicBezTo>
                  <a:cubicBezTo>
                    <a:pt x="11213" y="6840"/>
                    <a:pt x="11204" y="6960"/>
                    <a:pt x="11197" y="7068"/>
                  </a:cubicBezTo>
                  <a:lnTo>
                    <a:pt x="11197" y="7167"/>
                  </a:lnTo>
                  <a:cubicBezTo>
                    <a:pt x="11190" y="7325"/>
                    <a:pt x="11184" y="7482"/>
                    <a:pt x="11177" y="7631"/>
                  </a:cubicBezTo>
                  <a:cubicBezTo>
                    <a:pt x="11170" y="7868"/>
                    <a:pt x="11148" y="8096"/>
                    <a:pt x="11134" y="8331"/>
                  </a:cubicBezTo>
                  <a:lnTo>
                    <a:pt x="11112" y="8610"/>
                  </a:lnTo>
                  <a:cubicBezTo>
                    <a:pt x="11105" y="8689"/>
                    <a:pt x="11154" y="8775"/>
                    <a:pt x="11226" y="8811"/>
                  </a:cubicBezTo>
                  <a:cubicBezTo>
                    <a:pt x="11254" y="8825"/>
                    <a:pt x="11284" y="8832"/>
                    <a:pt x="11314" y="8832"/>
                  </a:cubicBezTo>
                  <a:cubicBezTo>
                    <a:pt x="11354" y="8832"/>
                    <a:pt x="11394" y="8820"/>
                    <a:pt x="11427" y="8795"/>
                  </a:cubicBezTo>
                  <a:cubicBezTo>
                    <a:pt x="11793" y="8505"/>
                    <a:pt x="12235" y="8203"/>
                    <a:pt x="12656" y="8203"/>
                  </a:cubicBezTo>
                  <a:cubicBezTo>
                    <a:pt x="12784" y="8203"/>
                    <a:pt x="12911" y="8231"/>
                    <a:pt x="13033" y="8296"/>
                  </a:cubicBezTo>
                  <a:cubicBezTo>
                    <a:pt x="13290" y="8432"/>
                    <a:pt x="13511" y="8696"/>
                    <a:pt x="13712" y="8924"/>
                  </a:cubicBezTo>
                  <a:lnTo>
                    <a:pt x="13768" y="8996"/>
                  </a:lnTo>
                  <a:cubicBezTo>
                    <a:pt x="14005" y="9267"/>
                    <a:pt x="14226" y="9560"/>
                    <a:pt x="14433" y="9873"/>
                  </a:cubicBezTo>
                  <a:cubicBezTo>
                    <a:pt x="14812" y="10439"/>
                    <a:pt x="15139" y="11073"/>
                    <a:pt x="15419" y="11767"/>
                  </a:cubicBezTo>
                  <a:cubicBezTo>
                    <a:pt x="15669" y="12394"/>
                    <a:pt x="15940" y="13138"/>
                    <a:pt x="16046" y="13887"/>
                  </a:cubicBezTo>
                  <a:cubicBezTo>
                    <a:pt x="16097" y="14244"/>
                    <a:pt x="16161" y="15130"/>
                    <a:pt x="15626" y="15651"/>
                  </a:cubicBezTo>
                  <a:cubicBezTo>
                    <a:pt x="15604" y="15658"/>
                    <a:pt x="15590" y="15666"/>
                    <a:pt x="15575" y="15680"/>
                  </a:cubicBezTo>
                  <a:cubicBezTo>
                    <a:pt x="15540" y="15716"/>
                    <a:pt x="15504" y="15743"/>
                    <a:pt x="15475" y="15772"/>
                  </a:cubicBezTo>
                  <a:lnTo>
                    <a:pt x="15455" y="15786"/>
                  </a:lnTo>
                  <a:cubicBezTo>
                    <a:pt x="15439" y="15795"/>
                    <a:pt x="15432" y="15802"/>
                    <a:pt x="15419" y="15808"/>
                  </a:cubicBezTo>
                  <a:cubicBezTo>
                    <a:pt x="14332" y="14981"/>
                    <a:pt x="13233" y="14023"/>
                    <a:pt x="11869" y="12717"/>
                  </a:cubicBezTo>
                  <a:cubicBezTo>
                    <a:pt x="10613" y="11517"/>
                    <a:pt x="9362" y="10259"/>
                    <a:pt x="8042" y="8867"/>
                  </a:cubicBezTo>
                  <a:cubicBezTo>
                    <a:pt x="7727" y="8538"/>
                    <a:pt x="7413" y="8202"/>
                    <a:pt x="7099" y="7859"/>
                  </a:cubicBezTo>
                  <a:cubicBezTo>
                    <a:pt x="7442" y="7260"/>
                    <a:pt x="7598" y="6547"/>
                    <a:pt x="7706" y="5911"/>
                  </a:cubicBezTo>
                  <a:cubicBezTo>
                    <a:pt x="7770" y="5575"/>
                    <a:pt x="7819" y="5211"/>
                    <a:pt x="7862" y="4817"/>
                  </a:cubicBezTo>
                  <a:cubicBezTo>
                    <a:pt x="7891" y="4576"/>
                    <a:pt x="7913" y="4325"/>
                    <a:pt x="7898" y="4068"/>
                  </a:cubicBezTo>
                  <a:close/>
                  <a:moveTo>
                    <a:pt x="12647" y="13952"/>
                  </a:moveTo>
                  <a:cubicBezTo>
                    <a:pt x="13448" y="14694"/>
                    <a:pt x="14176" y="15323"/>
                    <a:pt x="14862" y="15872"/>
                  </a:cubicBezTo>
                  <a:cubicBezTo>
                    <a:pt x="14940" y="15937"/>
                    <a:pt x="15026" y="16000"/>
                    <a:pt x="15112" y="16072"/>
                  </a:cubicBezTo>
                  <a:cubicBezTo>
                    <a:pt x="13959" y="16977"/>
                    <a:pt x="12607" y="17465"/>
                    <a:pt x="11297" y="17465"/>
                  </a:cubicBezTo>
                  <a:cubicBezTo>
                    <a:pt x="11024" y="17465"/>
                    <a:pt x="10752" y="17444"/>
                    <a:pt x="10484" y="17401"/>
                  </a:cubicBezTo>
                  <a:cubicBezTo>
                    <a:pt x="9605" y="17258"/>
                    <a:pt x="8791" y="16886"/>
                    <a:pt x="8056" y="16309"/>
                  </a:cubicBezTo>
                  <a:cubicBezTo>
                    <a:pt x="7620" y="15958"/>
                    <a:pt x="7185" y="15529"/>
                    <a:pt x="6727" y="15008"/>
                  </a:cubicBezTo>
                  <a:lnTo>
                    <a:pt x="6727" y="15008"/>
                  </a:lnTo>
                  <a:cubicBezTo>
                    <a:pt x="6998" y="15037"/>
                    <a:pt x="7249" y="15044"/>
                    <a:pt x="7434" y="15044"/>
                  </a:cubicBezTo>
                  <a:cubicBezTo>
                    <a:pt x="7812" y="15037"/>
                    <a:pt x="8227" y="15008"/>
                    <a:pt x="8698" y="14945"/>
                  </a:cubicBezTo>
                  <a:cubicBezTo>
                    <a:pt x="9662" y="14816"/>
                    <a:pt x="10519" y="14645"/>
                    <a:pt x="11319" y="14424"/>
                  </a:cubicBezTo>
                  <a:cubicBezTo>
                    <a:pt x="11761" y="14302"/>
                    <a:pt x="12226" y="14158"/>
                    <a:pt x="12647" y="13952"/>
                  </a:cubicBezTo>
                  <a:close/>
                  <a:moveTo>
                    <a:pt x="199" y="0"/>
                  </a:moveTo>
                  <a:cubicBezTo>
                    <a:pt x="153" y="0"/>
                    <a:pt x="106" y="19"/>
                    <a:pt x="72" y="48"/>
                  </a:cubicBezTo>
                  <a:cubicBezTo>
                    <a:pt x="30" y="90"/>
                    <a:pt x="1" y="147"/>
                    <a:pt x="7" y="205"/>
                  </a:cubicBezTo>
                  <a:cubicBezTo>
                    <a:pt x="201" y="1926"/>
                    <a:pt x="528" y="3647"/>
                    <a:pt x="986" y="5311"/>
                  </a:cubicBezTo>
                  <a:cubicBezTo>
                    <a:pt x="1221" y="6161"/>
                    <a:pt x="1478" y="6996"/>
                    <a:pt x="1764" y="7789"/>
                  </a:cubicBezTo>
                  <a:cubicBezTo>
                    <a:pt x="1915" y="8211"/>
                    <a:pt x="2071" y="8624"/>
                    <a:pt x="2235" y="9032"/>
                  </a:cubicBezTo>
                  <a:lnTo>
                    <a:pt x="2321" y="9239"/>
                  </a:lnTo>
                  <a:cubicBezTo>
                    <a:pt x="2443" y="9546"/>
                    <a:pt x="2571" y="9866"/>
                    <a:pt x="2720" y="10166"/>
                  </a:cubicBezTo>
                  <a:cubicBezTo>
                    <a:pt x="2792" y="10302"/>
                    <a:pt x="2907" y="10495"/>
                    <a:pt x="3115" y="10602"/>
                  </a:cubicBezTo>
                  <a:cubicBezTo>
                    <a:pt x="3286" y="10687"/>
                    <a:pt x="3471" y="10696"/>
                    <a:pt x="3663" y="10696"/>
                  </a:cubicBezTo>
                  <a:cubicBezTo>
                    <a:pt x="3753" y="10698"/>
                    <a:pt x="3845" y="10699"/>
                    <a:pt x="3939" y="10699"/>
                  </a:cubicBezTo>
                  <a:cubicBezTo>
                    <a:pt x="4204" y="10699"/>
                    <a:pt x="4489" y="10692"/>
                    <a:pt x="4820" y="10680"/>
                  </a:cubicBezTo>
                  <a:lnTo>
                    <a:pt x="4820" y="10680"/>
                  </a:lnTo>
                  <a:cubicBezTo>
                    <a:pt x="4606" y="10944"/>
                    <a:pt x="4342" y="11181"/>
                    <a:pt x="4042" y="11388"/>
                  </a:cubicBezTo>
                  <a:cubicBezTo>
                    <a:pt x="3972" y="11438"/>
                    <a:pt x="3942" y="11537"/>
                    <a:pt x="3992" y="11630"/>
                  </a:cubicBezTo>
                  <a:cubicBezTo>
                    <a:pt x="4463" y="12573"/>
                    <a:pt x="5014" y="13459"/>
                    <a:pt x="5627" y="14266"/>
                  </a:cubicBezTo>
                  <a:cubicBezTo>
                    <a:pt x="6349" y="15215"/>
                    <a:pt x="6998" y="15915"/>
                    <a:pt x="7663" y="16472"/>
                  </a:cubicBezTo>
                  <a:cubicBezTo>
                    <a:pt x="8435" y="17108"/>
                    <a:pt x="9276" y="17529"/>
                    <a:pt x="10169" y="17707"/>
                  </a:cubicBezTo>
                  <a:cubicBezTo>
                    <a:pt x="10550" y="17786"/>
                    <a:pt x="10939" y="17825"/>
                    <a:pt x="11331" y="17825"/>
                  </a:cubicBezTo>
                  <a:cubicBezTo>
                    <a:pt x="11871" y="17825"/>
                    <a:pt x="12414" y="17750"/>
                    <a:pt x="12940" y="17601"/>
                  </a:cubicBezTo>
                  <a:cubicBezTo>
                    <a:pt x="13826" y="17358"/>
                    <a:pt x="14647" y="16916"/>
                    <a:pt x="15389" y="16287"/>
                  </a:cubicBezTo>
                  <a:cubicBezTo>
                    <a:pt x="16625" y="17222"/>
                    <a:pt x="17811" y="17951"/>
                    <a:pt x="19025" y="18501"/>
                  </a:cubicBezTo>
                  <a:cubicBezTo>
                    <a:pt x="19203" y="18587"/>
                    <a:pt x="19388" y="18665"/>
                    <a:pt x="19575" y="18743"/>
                  </a:cubicBezTo>
                  <a:cubicBezTo>
                    <a:pt x="19602" y="18758"/>
                    <a:pt x="19631" y="18765"/>
                    <a:pt x="19660" y="18765"/>
                  </a:cubicBezTo>
                  <a:cubicBezTo>
                    <a:pt x="19703" y="18765"/>
                    <a:pt x="19746" y="18751"/>
                    <a:pt x="19782" y="18722"/>
                  </a:cubicBezTo>
                  <a:cubicBezTo>
                    <a:pt x="19846" y="18672"/>
                    <a:pt x="19882" y="18593"/>
                    <a:pt x="19868" y="18521"/>
                  </a:cubicBezTo>
                  <a:cubicBezTo>
                    <a:pt x="19859" y="18451"/>
                    <a:pt x="19816" y="18393"/>
                    <a:pt x="19746" y="18366"/>
                  </a:cubicBezTo>
                  <a:cubicBezTo>
                    <a:pt x="18396" y="17815"/>
                    <a:pt x="17067" y="17044"/>
                    <a:pt x="15689" y="16016"/>
                  </a:cubicBezTo>
                  <a:cubicBezTo>
                    <a:pt x="15725" y="15980"/>
                    <a:pt x="15768" y="15944"/>
                    <a:pt x="15804" y="15908"/>
                  </a:cubicBezTo>
                  <a:lnTo>
                    <a:pt x="15818" y="15887"/>
                  </a:lnTo>
                  <a:cubicBezTo>
                    <a:pt x="16240" y="15508"/>
                    <a:pt x="16483" y="14915"/>
                    <a:pt x="16474" y="14295"/>
                  </a:cubicBezTo>
                  <a:cubicBezTo>
                    <a:pt x="16474" y="13844"/>
                    <a:pt x="16368" y="13416"/>
                    <a:pt x="16282" y="13087"/>
                  </a:cubicBezTo>
                  <a:cubicBezTo>
                    <a:pt x="16174" y="12694"/>
                    <a:pt x="16046" y="12309"/>
                    <a:pt x="15904" y="11923"/>
                  </a:cubicBezTo>
                  <a:cubicBezTo>
                    <a:pt x="15611" y="11138"/>
                    <a:pt x="15254" y="10423"/>
                    <a:pt x="14846" y="9788"/>
                  </a:cubicBezTo>
                  <a:cubicBezTo>
                    <a:pt x="14625" y="9445"/>
                    <a:pt x="14390" y="9124"/>
                    <a:pt x="14140" y="8824"/>
                  </a:cubicBezTo>
                  <a:lnTo>
                    <a:pt x="14083" y="8768"/>
                  </a:lnTo>
                  <a:cubicBezTo>
                    <a:pt x="13869" y="8511"/>
                    <a:pt x="13626" y="8224"/>
                    <a:pt x="13333" y="8031"/>
                  </a:cubicBezTo>
                  <a:cubicBezTo>
                    <a:pt x="13122" y="7893"/>
                    <a:pt x="12904" y="7837"/>
                    <a:pt x="12686" y="7837"/>
                  </a:cubicBezTo>
                  <a:cubicBezTo>
                    <a:pt x="12286" y="7837"/>
                    <a:pt x="11888" y="8026"/>
                    <a:pt x="11540" y="8238"/>
                  </a:cubicBezTo>
                  <a:cubicBezTo>
                    <a:pt x="11569" y="7839"/>
                    <a:pt x="11590" y="7410"/>
                    <a:pt x="11598" y="6968"/>
                  </a:cubicBezTo>
                  <a:cubicBezTo>
                    <a:pt x="11598" y="6739"/>
                    <a:pt x="11569" y="6468"/>
                    <a:pt x="11319" y="6240"/>
                  </a:cubicBezTo>
                  <a:cubicBezTo>
                    <a:pt x="11190" y="6118"/>
                    <a:pt x="11055" y="6003"/>
                    <a:pt x="10920" y="5897"/>
                  </a:cubicBezTo>
                  <a:lnTo>
                    <a:pt x="10769" y="5775"/>
                  </a:lnTo>
                  <a:cubicBezTo>
                    <a:pt x="9955" y="5103"/>
                    <a:pt x="9190" y="4517"/>
                    <a:pt x="8428" y="3976"/>
                  </a:cubicBezTo>
                  <a:cubicBezTo>
                    <a:pt x="6671" y="2718"/>
                    <a:pt x="5007" y="1761"/>
                    <a:pt x="3356" y="1047"/>
                  </a:cubicBezTo>
                  <a:cubicBezTo>
                    <a:pt x="2301" y="598"/>
                    <a:pt x="1250" y="248"/>
                    <a:pt x="235" y="5"/>
                  </a:cubicBezTo>
                  <a:cubicBezTo>
                    <a:pt x="223" y="2"/>
                    <a:pt x="211" y="0"/>
                    <a:pt x="1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 name="Google Shape;467;p17"/>
          <p:cNvGrpSpPr/>
          <p:nvPr/>
        </p:nvGrpSpPr>
        <p:grpSpPr>
          <a:xfrm>
            <a:off x="-719276" y="-341073"/>
            <a:ext cx="1349322" cy="1178509"/>
            <a:chOff x="4174688" y="2867426"/>
            <a:chExt cx="675133" cy="589667"/>
          </a:xfrm>
        </p:grpSpPr>
        <p:sp>
          <p:nvSpPr>
            <p:cNvPr id="468" name="Google Shape;468;p17"/>
            <p:cNvSpPr/>
            <p:nvPr/>
          </p:nvSpPr>
          <p:spPr>
            <a:xfrm>
              <a:off x="4174688" y="2867426"/>
              <a:ext cx="379395" cy="589667"/>
            </a:xfrm>
            <a:custGeom>
              <a:avLst/>
              <a:gdLst/>
              <a:ahLst/>
              <a:cxnLst/>
              <a:rect l="l" t="t" r="r" b="b"/>
              <a:pathLst>
                <a:path w="19288" h="29978" extrusionOk="0">
                  <a:moveTo>
                    <a:pt x="17185" y="522"/>
                  </a:moveTo>
                  <a:lnTo>
                    <a:pt x="17185" y="522"/>
                  </a:lnTo>
                  <a:cubicBezTo>
                    <a:pt x="17270" y="1656"/>
                    <a:pt x="17200" y="2800"/>
                    <a:pt x="17022" y="3927"/>
                  </a:cubicBezTo>
                  <a:cubicBezTo>
                    <a:pt x="16650" y="6191"/>
                    <a:pt x="15849" y="8370"/>
                    <a:pt x="14871" y="10440"/>
                  </a:cubicBezTo>
                  <a:cubicBezTo>
                    <a:pt x="14194" y="11883"/>
                    <a:pt x="13436" y="13311"/>
                    <a:pt x="12487" y="14605"/>
                  </a:cubicBezTo>
                  <a:cubicBezTo>
                    <a:pt x="12593" y="14411"/>
                    <a:pt x="12694" y="14219"/>
                    <a:pt x="12794" y="14026"/>
                  </a:cubicBezTo>
                  <a:cubicBezTo>
                    <a:pt x="14129" y="11383"/>
                    <a:pt x="15150" y="8591"/>
                    <a:pt x="15951" y="5735"/>
                  </a:cubicBezTo>
                  <a:cubicBezTo>
                    <a:pt x="15951" y="5726"/>
                    <a:pt x="15943" y="5722"/>
                    <a:pt x="15936" y="5722"/>
                  </a:cubicBezTo>
                  <a:cubicBezTo>
                    <a:pt x="15932" y="5722"/>
                    <a:pt x="15928" y="5724"/>
                    <a:pt x="15928" y="5727"/>
                  </a:cubicBezTo>
                  <a:cubicBezTo>
                    <a:pt x="15693" y="6514"/>
                    <a:pt x="15428" y="7292"/>
                    <a:pt x="15150" y="8063"/>
                  </a:cubicBezTo>
                  <a:cubicBezTo>
                    <a:pt x="14657" y="9441"/>
                    <a:pt x="14100" y="10805"/>
                    <a:pt x="13493" y="12140"/>
                  </a:cubicBezTo>
                  <a:cubicBezTo>
                    <a:pt x="13200" y="12797"/>
                    <a:pt x="12879" y="13448"/>
                    <a:pt x="12557" y="14098"/>
                  </a:cubicBezTo>
                  <a:cubicBezTo>
                    <a:pt x="12394" y="14418"/>
                    <a:pt x="12230" y="14740"/>
                    <a:pt x="12036" y="15040"/>
                  </a:cubicBezTo>
                  <a:cubicBezTo>
                    <a:pt x="12000" y="15090"/>
                    <a:pt x="11966" y="15140"/>
                    <a:pt x="11937" y="15189"/>
                  </a:cubicBezTo>
                  <a:cubicBezTo>
                    <a:pt x="12171" y="14733"/>
                    <a:pt x="12379" y="14269"/>
                    <a:pt x="12557" y="13791"/>
                  </a:cubicBezTo>
                  <a:cubicBezTo>
                    <a:pt x="12965" y="12661"/>
                    <a:pt x="13236" y="11498"/>
                    <a:pt x="13529" y="10341"/>
                  </a:cubicBezTo>
                  <a:cubicBezTo>
                    <a:pt x="13829" y="9177"/>
                    <a:pt x="14178" y="8027"/>
                    <a:pt x="14579" y="6892"/>
                  </a:cubicBezTo>
                  <a:cubicBezTo>
                    <a:pt x="15342" y="4728"/>
                    <a:pt x="16278" y="2628"/>
                    <a:pt x="17185" y="522"/>
                  </a:cubicBezTo>
                  <a:close/>
                  <a:moveTo>
                    <a:pt x="6495" y="3129"/>
                  </a:moveTo>
                  <a:lnTo>
                    <a:pt x="6495" y="3129"/>
                  </a:lnTo>
                  <a:cubicBezTo>
                    <a:pt x="7609" y="3499"/>
                    <a:pt x="8523" y="4321"/>
                    <a:pt x="9301" y="5170"/>
                  </a:cubicBezTo>
                  <a:cubicBezTo>
                    <a:pt x="10058" y="5999"/>
                    <a:pt x="10730" y="6920"/>
                    <a:pt x="11116" y="7984"/>
                  </a:cubicBezTo>
                  <a:cubicBezTo>
                    <a:pt x="11486" y="8976"/>
                    <a:pt x="11623" y="10034"/>
                    <a:pt x="11666" y="11091"/>
                  </a:cubicBezTo>
                  <a:cubicBezTo>
                    <a:pt x="11729" y="12519"/>
                    <a:pt x="11644" y="14012"/>
                    <a:pt x="11159" y="15354"/>
                  </a:cubicBezTo>
                  <a:cubicBezTo>
                    <a:pt x="11165" y="15325"/>
                    <a:pt x="11165" y="15297"/>
                    <a:pt x="11172" y="15268"/>
                  </a:cubicBezTo>
                  <a:cubicBezTo>
                    <a:pt x="11237" y="14912"/>
                    <a:pt x="11265" y="14547"/>
                    <a:pt x="11272" y="14190"/>
                  </a:cubicBezTo>
                  <a:cubicBezTo>
                    <a:pt x="11287" y="12776"/>
                    <a:pt x="10922" y="11383"/>
                    <a:pt x="10500" y="10041"/>
                  </a:cubicBezTo>
                  <a:cubicBezTo>
                    <a:pt x="10080" y="8676"/>
                    <a:pt x="9551" y="7348"/>
                    <a:pt x="8766" y="6142"/>
                  </a:cubicBezTo>
                  <a:cubicBezTo>
                    <a:pt x="8764" y="6138"/>
                    <a:pt x="8761" y="6136"/>
                    <a:pt x="8757" y="6136"/>
                  </a:cubicBezTo>
                  <a:cubicBezTo>
                    <a:pt x="8749" y="6136"/>
                    <a:pt x="8739" y="6146"/>
                    <a:pt x="8744" y="6155"/>
                  </a:cubicBezTo>
                  <a:cubicBezTo>
                    <a:pt x="9165" y="6849"/>
                    <a:pt x="9501" y="7585"/>
                    <a:pt x="9801" y="8334"/>
                  </a:cubicBezTo>
                  <a:cubicBezTo>
                    <a:pt x="10302" y="9612"/>
                    <a:pt x="10715" y="10970"/>
                    <a:pt x="10929" y="12325"/>
                  </a:cubicBezTo>
                  <a:cubicBezTo>
                    <a:pt x="11037" y="12997"/>
                    <a:pt x="11087" y="13669"/>
                    <a:pt x="11044" y="14348"/>
                  </a:cubicBezTo>
                  <a:cubicBezTo>
                    <a:pt x="11023" y="14675"/>
                    <a:pt x="10980" y="15004"/>
                    <a:pt x="10915" y="15333"/>
                  </a:cubicBezTo>
                  <a:cubicBezTo>
                    <a:pt x="10908" y="15347"/>
                    <a:pt x="10908" y="15354"/>
                    <a:pt x="10901" y="15367"/>
                  </a:cubicBezTo>
                  <a:cubicBezTo>
                    <a:pt x="10895" y="15110"/>
                    <a:pt x="10859" y="14846"/>
                    <a:pt x="10809" y="14589"/>
                  </a:cubicBezTo>
                  <a:cubicBezTo>
                    <a:pt x="10615" y="13626"/>
                    <a:pt x="10209" y="12711"/>
                    <a:pt x="9858" y="11804"/>
                  </a:cubicBezTo>
                  <a:cubicBezTo>
                    <a:pt x="9472" y="10812"/>
                    <a:pt x="9095" y="9827"/>
                    <a:pt x="8716" y="8834"/>
                  </a:cubicBezTo>
                  <a:cubicBezTo>
                    <a:pt x="8331" y="7849"/>
                    <a:pt x="7952" y="6856"/>
                    <a:pt x="7573" y="5871"/>
                  </a:cubicBezTo>
                  <a:cubicBezTo>
                    <a:pt x="7217" y="4956"/>
                    <a:pt x="6874" y="4035"/>
                    <a:pt x="6495" y="3129"/>
                  </a:cubicBezTo>
                  <a:close/>
                  <a:moveTo>
                    <a:pt x="18749" y="9497"/>
                  </a:moveTo>
                  <a:lnTo>
                    <a:pt x="18749" y="9497"/>
                  </a:lnTo>
                  <a:cubicBezTo>
                    <a:pt x="18564" y="10133"/>
                    <a:pt x="18328" y="10733"/>
                    <a:pt x="17999" y="11312"/>
                  </a:cubicBezTo>
                  <a:cubicBezTo>
                    <a:pt x="16679" y="13669"/>
                    <a:pt x="14422" y="15225"/>
                    <a:pt x="11993" y="16296"/>
                  </a:cubicBezTo>
                  <a:cubicBezTo>
                    <a:pt x="12237" y="16175"/>
                    <a:pt x="12471" y="16046"/>
                    <a:pt x="12694" y="15911"/>
                  </a:cubicBezTo>
                  <a:cubicBezTo>
                    <a:pt x="13186" y="15625"/>
                    <a:pt x="13657" y="15290"/>
                    <a:pt x="14100" y="14925"/>
                  </a:cubicBezTo>
                  <a:cubicBezTo>
                    <a:pt x="14986" y="14197"/>
                    <a:pt x="15779" y="13354"/>
                    <a:pt x="16535" y="12483"/>
                  </a:cubicBezTo>
                  <a:cubicBezTo>
                    <a:pt x="16541" y="12477"/>
                    <a:pt x="16533" y="12467"/>
                    <a:pt x="16522" y="12467"/>
                  </a:cubicBezTo>
                  <a:cubicBezTo>
                    <a:pt x="16520" y="12467"/>
                    <a:pt x="16517" y="12468"/>
                    <a:pt x="16514" y="12469"/>
                  </a:cubicBezTo>
                  <a:cubicBezTo>
                    <a:pt x="15728" y="13304"/>
                    <a:pt x="14900" y="14111"/>
                    <a:pt x="13993" y="14819"/>
                  </a:cubicBezTo>
                  <a:cubicBezTo>
                    <a:pt x="13558" y="15153"/>
                    <a:pt x="13100" y="15475"/>
                    <a:pt x="12622" y="15746"/>
                  </a:cubicBezTo>
                  <a:cubicBezTo>
                    <a:pt x="12401" y="15875"/>
                    <a:pt x="12165" y="15996"/>
                    <a:pt x="11937" y="16104"/>
                  </a:cubicBezTo>
                  <a:cubicBezTo>
                    <a:pt x="12144" y="15940"/>
                    <a:pt x="12351" y="15769"/>
                    <a:pt x="12550" y="15582"/>
                  </a:cubicBezTo>
                  <a:cubicBezTo>
                    <a:pt x="13087" y="15097"/>
                    <a:pt x="13585" y="14569"/>
                    <a:pt x="14108" y="14062"/>
                  </a:cubicBezTo>
                  <a:cubicBezTo>
                    <a:pt x="14672" y="13505"/>
                    <a:pt x="15272" y="12977"/>
                    <a:pt x="15865" y="12440"/>
                  </a:cubicBezTo>
                  <a:cubicBezTo>
                    <a:pt x="16885" y="11520"/>
                    <a:pt x="17899" y="10584"/>
                    <a:pt x="18749" y="9497"/>
                  </a:cubicBezTo>
                  <a:close/>
                  <a:moveTo>
                    <a:pt x="11537" y="16490"/>
                  </a:moveTo>
                  <a:cubicBezTo>
                    <a:pt x="11409" y="16547"/>
                    <a:pt x="11280" y="16596"/>
                    <a:pt x="11152" y="16646"/>
                  </a:cubicBezTo>
                  <a:cubicBezTo>
                    <a:pt x="11194" y="16625"/>
                    <a:pt x="11229" y="16596"/>
                    <a:pt x="11265" y="16576"/>
                  </a:cubicBezTo>
                  <a:cubicBezTo>
                    <a:pt x="11357" y="16554"/>
                    <a:pt x="11452" y="16524"/>
                    <a:pt x="11537" y="16490"/>
                  </a:cubicBezTo>
                  <a:close/>
                  <a:moveTo>
                    <a:pt x="5038" y="9098"/>
                  </a:moveTo>
                  <a:lnTo>
                    <a:pt x="5038" y="9098"/>
                  </a:lnTo>
                  <a:cubicBezTo>
                    <a:pt x="5487" y="9840"/>
                    <a:pt x="5859" y="10620"/>
                    <a:pt x="6159" y="11434"/>
                  </a:cubicBezTo>
                  <a:cubicBezTo>
                    <a:pt x="6788" y="13182"/>
                    <a:pt x="7088" y="15061"/>
                    <a:pt x="7253" y="16903"/>
                  </a:cubicBezTo>
                  <a:cubicBezTo>
                    <a:pt x="7395" y="18560"/>
                    <a:pt x="7381" y="20252"/>
                    <a:pt x="7009" y="21880"/>
                  </a:cubicBezTo>
                  <a:cubicBezTo>
                    <a:pt x="6995" y="21639"/>
                    <a:pt x="6953" y="21395"/>
                    <a:pt x="6930" y="21167"/>
                  </a:cubicBezTo>
                  <a:cubicBezTo>
                    <a:pt x="6894" y="20809"/>
                    <a:pt x="6852" y="20459"/>
                    <a:pt x="6816" y="20103"/>
                  </a:cubicBezTo>
                  <a:cubicBezTo>
                    <a:pt x="6738" y="19417"/>
                    <a:pt x="6660" y="18725"/>
                    <a:pt x="6574" y="18039"/>
                  </a:cubicBezTo>
                  <a:cubicBezTo>
                    <a:pt x="6387" y="16646"/>
                    <a:pt x="6159" y="15261"/>
                    <a:pt x="5909" y="13868"/>
                  </a:cubicBezTo>
                  <a:cubicBezTo>
                    <a:pt x="5909" y="13862"/>
                    <a:pt x="5902" y="13858"/>
                    <a:pt x="5895" y="13858"/>
                  </a:cubicBezTo>
                  <a:cubicBezTo>
                    <a:pt x="5886" y="13858"/>
                    <a:pt x="5877" y="13864"/>
                    <a:pt x="5881" y="13876"/>
                  </a:cubicBezTo>
                  <a:cubicBezTo>
                    <a:pt x="6080" y="15261"/>
                    <a:pt x="6245" y="16653"/>
                    <a:pt x="6409" y="18046"/>
                  </a:cubicBezTo>
                  <a:cubicBezTo>
                    <a:pt x="6488" y="18739"/>
                    <a:pt x="6558" y="19424"/>
                    <a:pt x="6630" y="20110"/>
                  </a:cubicBezTo>
                  <a:cubicBezTo>
                    <a:pt x="6666" y="20466"/>
                    <a:pt x="6696" y="20818"/>
                    <a:pt x="6730" y="21174"/>
                  </a:cubicBezTo>
                  <a:cubicBezTo>
                    <a:pt x="6738" y="21310"/>
                    <a:pt x="6745" y="21452"/>
                    <a:pt x="6752" y="21596"/>
                  </a:cubicBezTo>
                  <a:cubicBezTo>
                    <a:pt x="6488" y="20867"/>
                    <a:pt x="6252" y="20132"/>
                    <a:pt x="6060" y="19375"/>
                  </a:cubicBezTo>
                  <a:cubicBezTo>
                    <a:pt x="5609" y="17611"/>
                    <a:pt x="5352" y="15805"/>
                    <a:pt x="5223" y="13990"/>
                  </a:cubicBezTo>
                  <a:cubicBezTo>
                    <a:pt x="5153" y="13069"/>
                    <a:pt x="5117" y="12154"/>
                    <a:pt x="5102" y="11234"/>
                  </a:cubicBezTo>
                  <a:cubicBezTo>
                    <a:pt x="5088" y="10526"/>
                    <a:pt x="5131" y="9806"/>
                    <a:pt x="5038" y="9098"/>
                  </a:cubicBezTo>
                  <a:close/>
                  <a:moveTo>
                    <a:pt x="18806" y="15654"/>
                  </a:moveTo>
                  <a:lnTo>
                    <a:pt x="18806" y="15654"/>
                  </a:lnTo>
                  <a:cubicBezTo>
                    <a:pt x="18292" y="16411"/>
                    <a:pt x="17714" y="17117"/>
                    <a:pt x="17071" y="17767"/>
                  </a:cubicBezTo>
                  <a:cubicBezTo>
                    <a:pt x="15728" y="19117"/>
                    <a:pt x="14136" y="20218"/>
                    <a:pt x="12394" y="20989"/>
                  </a:cubicBezTo>
                  <a:cubicBezTo>
                    <a:pt x="10922" y="21639"/>
                    <a:pt x="9366" y="22038"/>
                    <a:pt x="7767" y="22216"/>
                  </a:cubicBezTo>
                  <a:cubicBezTo>
                    <a:pt x="7981" y="22137"/>
                    <a:pt x="8187" y="22045"/>
                    <a:pt x="8394" y="21959"/>
                  </a:cubicBezTo>
                  <a:cubicBezTo>
                    <a:pt x="8730" y="21817"/>
                    <a:pt x="9059" y="21675"/>
                    <a:pt x="9395" y="21524"/>
                  </a:cubicBezTo>
                  <a:cubicBezTo>
                    <a:pt x="10566" y="21010"/>
                    <a:pt x="11716" y="20466"/>
                    <a:pt x="12836" y="19853"/>
                  </a:cubicBezTo>
                  <a:cubicBezTo>
                    <a:pt x="13980" y="19224"/>
                    <a:pt x="15051" y="18524"/>
                    <a:pt x="16079" y="17724"/>
                  </a:cubicBezTo>
                  <a:lnTo>
                    <a:pt x="16079" y="17724"/>
                  </a:lnTo>
                  <a:cubicBezTo>
                    <a:pt x="15500" y="18146"/>
                    <a:pt x="14886" y="18531"/>
                    <a:pt x="14264" y="18896"/>
                  </a:cubicBezTo>
                  <a:cubicBezTo>
                    <a:pt x="13143" y="19560"/>
                    <a:pt x="11973" y="20139"/>
                    <a:pt x="10787" y="20667"/>
                  </a:cubicBezTo>
                  <a:cubicBezTo>
                    <a:pt x="10194" y="20931"/>
                    <a:pt x="9594" y="21188"/>
                    <a:pt x="8994" y="21438"/>
                  </a:cubicBezTo>
                  <a:cubicBezTo>
                    <a:pt x="8624" y="21596"/>
                    <a:pt x="8229" y="21738"/>
                    <a:pt x="7852" y="21909"/>
                  </a:cubicBezTo>
                  <a:cubicBezTo>
                    <a:pt x="8444" y="21409"/>
                    <a:pt x="9052" y="20924"/>
                    <a:pt x="9673" y="20453"/>
                  </a:cubicBezTo>
                  <a:cubicBezTo>
                    <a:pt x="10430" y="19875"/>
                    <a:pt x="11222" y="19352"/>
                    <a:pt x="12072" y="18917"/>
                  </a:cubicBezTo>
                  <a:cubicBezTo>
                    <a:pt x="12866" y="18504"/>
                    <a:pt x="13693" y="18146"/>
                    <a:pt x="14521" y="17789"/>
                  </a:cubicBezTo>
                  <a:cubicBezTo>
                    <a:pt x="15985" y="17160"/>
                    <a:pt x="17471" y="16540"/>
                    <a:pt x="18806" y="15654"/>
                  </a:cubicBezTo>
                  <a:close/>
                  <a:moveTo>
                    <a:pt x="2003" y="15796"/>
                  </a:moveTo>
                  <a:cubicBezTo>
                    <a:pt x="2325" y="16567"/>
                    <a:pt x="2560" y="17374"/>
                    <a:pt x="2754" y="18175"/>
                  </a:cubicBezTo>
                  <a:cubicBezTo>
                    <a:pt x="3153" y="19832"/>
                    <a:pt x="3317" y="21546"/>
                    <a:pt x="3246" y="23245"/>
                  </a:cubicBezTo>
                  <a:cubicBezTo>
                    <a:pt x="3189" y="24580"/>
                    <a:pt x="2975" y="25937"/>
                    <a:pt x="2467" y="27180"/>
                  </a:cubicBezTo>
                  <a:cubicBezTo>
                    <a:pt x="2497" y="26936"/>
                    <a:pt x="2510" y="26701"/>
                    <a:pt x="2524" y="26458"/>
                  </a:cubicBezTo>
                  <a:cubicBezTo>
                    <a:pt x="2659" y="24216"/>
                    <a:pt x="2368" y="21975"/>
                    <a:pt x="2060" y="19760"/>
                  </a:cubicBezTo>
                  <a:cubicBezTo>
                    <a:pt x="2060" y="19757"/>
                    <a:pt x="2056" y="19755"/>
                    <a:pt x="2053" y="19755"/>
                  </a:cubicBezTo>
                  <a:cubicBezTo>
                    <a:pt x="2049" y="19755"/>
                    <a:pt x="2046" y="19757"/>
                    <a:pt x="2046" y="19760"/>
                  </a:cubicBezTo>
                  <a:cubicBezTo>
                    <a:pt x="2102" y="20381"/>
                    <a:pt x="2154" y="21003"/>
                    <a:pt x="2203" y="21616"/>
                  </a:cubicBezTo>
                  <a:cubicBezTo>
                    <a:pt x="2289" y="22694"/>
                    <a:pt x="2359" y="23781"/>
                    <a:pt x="2353" y="24866"/>
                  </a:cubicBezTo>
                  <a:cubicBezTo>
                    <a:pt x="2353" y="25409"/>
                    <a:pt x="2325" y="25959"/>
                    <a:pt x="2282" y="26501"/>
                  </a:cubicBezTo>
                  <a:cubicBezTo>
                    <a:pt x="2260" y="26773"/>
                    <a:pt x="2239" y="27051"/>
                    <a:pt x="2188" y="27322"/>
                  </a:cubicBezTo>
                  <a:cubicBezTo>
                    <a:pt x="2181" y="27358"/>
                    <a:pt x="2174" y="27394"/>
                    <a:pt x="2167" y="27430"/>
                  </a:cubicBezTo>
                  <a:cubicBezTo>
                    <a:pt x="1996" y="26715"/>
                    <a:pt x="1861" y="25994"/>
                    <a:pt x="1753" y="25274"/>
                  </a:cubicBezTo>
                  <a:cubicBezTo>
                    <a:pt x="1511" y="23652"/>
                    <a:pt x="1417" y="22009"/>
                    <a:pt x="1468" y="20374"/>
                  </a:cubicBezTo>
                  <a:cubicBezTo>
                    <a:pt x="1496" y="19539"/>
                    <a:pt x="1561" y="18710"/>
                    <a:pt x="1660" y="17882"/>
                  </a:cubicBezTo>
                  <a:cubicBezTo>
                    <a:pt x="1746" y="17182"/>
                    <a:pt x="1874" y="16497"/>
                    <a:pt x="2003" y="15796"/>
                  </a:cubicBezTo>
                  <a:close/>
                  <a:moveTo>
                    <a:pt x="14907" y="23637"/>
                  </a:moveTo>
                  <a:lnTo>
                    <a:pt x="14907" y="23637"/>
                  </a:lnTo>
                  <a:cubicBezTo>
                    <a:pt x="14250" y="24288"/>
                    <a:pt x="13543" y="24873"/>
                    <a:pt x="12780" y="25394"/>
                  </a:cubicBezTo>
                  <a:cubicBezTo>
                    <a:pt x="11229" y="26444"/>
                    <a:pt x="9487" y="27202"/>
                    <a:pt x="7666" y="27637"/>
                  </a:cubicBezTo>
                  <a:cubicBezTo>
                    <a:pt x="6507" y="27911"/>
                    <a:pt x="5327" y="28043"/>
                    <a:pt x="4142" y="28043"/>
                  </a:cubicBezTo>
                  <a:cubicBezTo>
                    <a:pt x="3787" y="28043"/>
                    <a:pt x="3430" y="28031"/>
                    <a:pt x="3074" y="28007"/>
                  </a:cubicBezTo>
                  <a:cubicBezTo>
                    <a:pt x="3146" y="27994"/>
                    <a:pt x="3210" y="27980"/>
                    <a:pt x="3282" y="27965"/>
                  </a:cubicBezTo>
                  <a:cubicBezTo>
                    <a:pt x="3617" y="27901"/>
                    <a:pt x="3953" y="27822"/>
                    <a:pt x="4288" y="27750"/>
                  </a:cubicBezTo>
                  <a:cubicBezTo>
                    <a:pt x="6745" y="27186"/>
                    <a:pt x="9152" y="26395"/>
                    <a:pt x="11443" y="25351"/>
                  </a:cubicBezTo>
                  <a:cubicBezTo>
                    <a:pt x="11452" y="25351"/>
                    <a:pt x="11452" y="25344"/>
                    <a:pt x="11443" y="25344"/>
                  </a:cubicBezTo>
                  <a:cubicBezTo>
                    <a:pt x="10787" y="25617"/>
                    <a:pt x="10130" y="25865"/>
                    <a:pt x="9458" y="26102"/>
                  </a:cubicBezTo>
                  <a:cubicBezTo>
                    <a:pt x="8281" y="26516"/>
                    <a:pt x="7088" y="26880"/>
                    <a:pt x="5873" y="27186"/>
                  </a:cubicBezTo>
                  <a:cubicBezTo>
                    <a:pt x="5266" y="27344"/>
                    <a:pt x="4659" y="27480"/>
                    <a:pt x="4046" y="27608"/>
                  </a:cubicBezTo>
                  <a:cubicBezTo>
                    <a:pt x="3739" y="27673"/>
                    <a:pt x="3431" y="27730"/>
                    <a:pt x="3124" y="27779"/>
                  </a:cubicBezTo>
                  <a:cubicBezTo>
                    <a:pt x="3681" y="27450"/>
                    <a:pt x="4245" y="27137"/>
                    <a:pt x="4817" y="26830"/>
                  </a:cubicBezTo>
                  <a:cubicBezTo>
                    <a:pt x="6466" y="25951"/>
                    <a:pt x="8180" y="25238"/>
                    <a:pt x="10008" y="24802"/>
                  </a:cubicBezTo>
                  <a:cubicBezTo>
                    <a:pt x="11644" y="24424"/>
                    <a:pt x="13315" y="24180"/>
                    <a:pt x="14907" y="23637"/>
                  </a:cubicBezTo>
                  <a:close/>
                  <a:moveTo>
                    <a:pt x="17246" y="1"/>
                  </a:moveTo>
                  <a:cubicBezTo>
                    <a:pt x="17211" y="1"/>
                    <a:pt x="17177" y="18"/>
                    <a:pt x="17157" y="57"/>
                  </a:cubicBezTo>
                  <a:cubicBezTo>
                    <a:pt x="16593" y="1286"/>
                    <a:pt x="16050" y="2529"/>
                    <a:pt x="15529" y="3785"/>
                  </a:cubicBezTo>
                  <a:cubicBezTo>
                    <a:pt x="14614" y="5984"/>
                    <a:pt x="13815" y="8227"/>
                    <a:pt x="13229" y="10534"/>
                  </a:cubicBezTo>
                  <a:cubicBezTo>
                    <a:pt x="12737" y="12462"/>
                    <a:pt x="12257" y="14504"/>
                    <a:pt x="11066" y="16118"/>
                  </a:cubicBezTo>
                  <a:cubicBezTo>
                    <a:pt x="11400" y="15390"/>
                    <a:pt x="11601" y="14596"/>
                    <a:pt x="11716" y="13798"/>
                  </a:cubicBezTo>
                  <a:cubicBezTo>
                    <a:pt x="11865" y="12747"/>
                    <a:pt x="11871" y="11669"/>
                    <a:pt x="11794" y="10605"/>
                  </a:cubicBezTo>
                  <a:cubicBezTo>
                    <a:pt x="11716" y="9527"/>
                    <a:pt x="11515" y="8449"/>
                    <a:pt x="11057" y="7463"/>
                  </a:cubicBezTo>
                  <a:cubicBezTo>
                    <a:pt x="10586" y="6435"/>
                    <a:pt x="9866" y="5528"/>
                    <a:pt x="9086" y="4721"/>
                  </a:cubicBezTo>
                  <a:cubicBezTo>
                    <a:pt x="8295" y="3900"/>
                    <a:pt x="7395" y="3214"/>
                    <a:pt x="6317" y="2829"/>
                  </a:cubicBezTo>
                  <a:cubicBezTo>
                    <a:pt x="6307" y="2825"/>
                    <a:pt x="6297" y="2824"/>
                    <a:pt x="6288" y="2824"/>
                  </a:cubicBezTo>
                  <a:cubicBezTo>
                    <a:pt x="6214" y="2824"/>
                    <a:pt x="6156" y="2916"/>
                    <a:pt x="6181" y="2985"/>
                  </a:cubicBezTo>
                  <a:cubicBezTo>
                    <a:pt x="6558" y="4092"/>
                    <a:pt x="7002" y="5185"/>
                    <a:pt x="7424" y="6277"/>
                  </a:cubicBezTo>
                  <a:cubicBezTo>
                    <a:pt x="8159" y="8191"/>
                    <a:pt x="8901" y="10106"/>
                    <a:pt x="9637" y="12019"/>
                  </a:cubicBezTo>
                  <a:cubicBezTo>
                    <a:pt x="10209" y="13505"/>
                    <a:pt x="11159" y="15397"/>
                    <a:pt x="10344" y="16946"/>
                  </a:cubicBezTo>
                  <a:cubicBezTo>
                    <a:pt x="10338" y="16953"/>
                    <a:pt x="10338" y="16961"/>
                    <a:pt x="10329" y="16968"/>
                  </a:cubicBezTo>
                  <a:cubicBezTo>
                    <a:pt x="10322" y="16975"/>
                    <a:pt x="10322" y="16982"/>
                    <a:pt x="10322" y="16989"/>
                  </a:cubicBezTo>
                  <a:cubicBezTo>
                    <a:pt x="10272" y="17068"/>
                    <a:pt x="10223" y="17153"/>
                    <a:pt x="10173" y="17232"/>
                  </a:cubicBezTo>
                  <a:cubicBezTo>
                    <a:pt x="10151" y="17261"/>
                    <a:pt x="10144" y="17289"/>
                    <a:pt x="10151" y="17318"/>
                  </a:cubicBezTo>
                  <a:cubicBezTo>
                    <a:pt x="9679" y="18010"/>
                    <a:pt x="9224" y="18710"/>
                    <a:pt x="8752" y="19404"/>
                  </a:cubicBezTo>
                  <a:cubicBezTo>
                    <a:pt x="8265" y="20110"/>
                    <a:pt x="7787" y="20818"/>
                    <a:pt x="7295" y="21517"/>
                  </a:cubicBezTo>
                  <a:cubicBezTo>
                    <a:pt x="7431" y="20831"/>
                    <a:pt x="7501" y="20132"/>
                    <a:pt x="7530" y="19431"/>
                  </a:cubicBezTo>
                  <a:cubicBezTo>
                    <a:pt x="7602" y="17532"/>
                    <a:pt x="7373" y="15597"/>
                    <a:pt x="6987" y="13739"/>
                  </a:cubicBezTo>
                  <a:cubicBezTo>
                    <a:pt x="6601" y="11897"/>
                    <a:pt x="5967" y="10077"/>
                    <a:pt x="4917" y="8498"/>
                  </a:cubicBezTo>
                  <a:cubicBezTo>
                    <a:pt x="4891" y="8464"/>
                    <a:pt x="4859" y="8450"/>
                    <a:pt x="4826" y="8450"/>
                  </a:cubicBezTo>
                  <a:cubicBezTo>
                    <a:pt x="4758" y="8450"/>
                    <a:pt x="4693" y="8516"/>
                    <a:pt x="4716" y="8598"/>
                  </a:cubicBezTo>
                  <a:cubicBezTo>
                    <a:pt x="4845" y="9105"/>
                    <a:pt x="4860" y="9626"/>
                    <a:pt x="4860" y="10149"/>
                  </a:cubicBezTo>
                  <a:cubicBezTo>
                    <a:pt x="4860" y="10663"/>
                    <a:pt x="4860" y="11177"/>
                    <a:pt x="4874" y="11691"/>
                  </a:cubicBezTo>
                  <a:cubicBezTo>
                    <a:pt x="4953" y="15290"/>
                    <a:pt x="5410" y="18924"/>
                    <a:pt x="6738" y="22288"/>
                  </a:cubicBezTo>
                  <a:cubicBezTo>
                    <a:pt x="6087" y="23188"/>
                    <a:pt x="5424" y="24081"/>
                    <a:pt x="4716" y="24938"/>
                  </a:cubicBezTo>
                  <a:cubicBezTo>
                    <a:pt x="4046" y="25766"/>
                    <a:pt x="3338" y="26580"/>
                    <a:pt x="2603" y="27358"/>
                  </a:cubicBezTo>
                  <a:cubicBezTo>
                    <a:pt x="2846" y="26801"/>
                    <a:pt x="3024" y="26216"/>
                    <a:pt x="3153" y="25623"/>
                  </a:cubicBezTo>
                  <a:cubicBezTo>
                    <a:pt x="3516" y="23916"/>
                    <a:pt x="3532" y="22124"/>
                    <a:pt x="3331" y="20396"/>
                  </a:cubicBezTo>
                  <a:cubicBezTo>
                    <a:pt x="3239" y="19546"/>
                    <a:pt x="3081" y="18696"/>
                    <a:pt x="2867" y="17868"/>
                  </a:cubicBezTo>
                  <a:cubicBezTo>
                    <a:pt x="2653" y="17025"/>
                    <a:pt x="2353" y="16204"/>
                    <a:pt x="2060" y="15390"/>
                  </a:cubicBezTo>
                  <a:cubicBezTo>
                    <a:pt x="2043" y="15338"/>
                    <a:pt x="1999" y="15313"/>
                    <a:pt x="1955" y="15313"/>
                  </a:cubicBezTo>
                  <a:cubicBezTo>
                    <a:pt x="1908" y="15313"/>
                    <a:pt x="1860" y="15342"/>
                    <a:pt x="1845" y="15397"/>
                  </a:cubicBezTo>
                  <a:cubicBezTo>
                    <a:pt x="1604" y="16303"/>
                    <a:pt x="1475" y="17239"/>
                    <a:pt x="1374" y="18168"/>
                  </a:cubicBezTo>
                  <a:cubicBezTo>
                    <a:pt x="1004" y="21431"/>
                    <a:pt x="1225" y="24751"/>
                    <a:pt x="2017" y="27930"/>
                  </a:cubicBezTo>
                  <a:cubicBezTo>
                    <a:pt x="1996" y="27944"/>
                    <a:pt x="1982" y="27965"/>
                    <a:pt x="1982" y="27987"/>
                  </a:cubicBezTo>
                  <a:cubicBezTo>
                    <a:pt x="1347" y="28616"/>
                    <a:pt x="682" y="29207"/>
                    <a:pt x="54" y="29843"/>
                  </a:cubicBezTo>
                  <a:cubicBezTo>
                    <a:pt x="1" y="29896"/>
                    <a:pt x="54" y="29977"/>
                    <a:pt x="118" y="29977"/>
                  </a:cubicBezTo>
                  <a:cubicBezTo>
                    <a:pt x="132" y="29977"/>
                    <a:pt x="146" y="29974"/>
                    <a:pt x="161" y="29965"/>
                  </a:cubicBezTo>
                  <a:cubicBezTo>
                    <a:pt x="682" y="29601"/>
                    <a:pt x="1160" y="29173"/>
                    <a:pt x="1617" y="28736"/>
                  </a:cubicBezTo>
                  <a:cubicBezTo>
                    <a:pt x="1725" y="28636"/>
                    <a:pt x="1832" y="28530"/>
                    <a:pt x="1940" y="28429"/>
                  </a:cubicBezTo>
                  <a:cubicBezTo>
                    <a:pt x="1953" y="28437"/>
                    <a:pt x="1969" y="28441"/>
                    <a:pt x="1986" y="28441"/>
                  </a:cubicBezTo>
                  <a:cubicBezTo>
                    <a:pt x="2003" y="28441"/>
                    <a:pt x="2021" y="28437"/>
                    <a:pt x="2039" y="28429"/>
                  </a:cubicBezTo>
                  <a:cubicBezTo>
                    <a:pt x="2203" y="28330"/>
                    <a:pt x="2368" y="28230"/>
                    <a:pt x="2531" y="28129"/>
                  </a:cubicBezTo>
                  <a:cubicBezTo>
                    <a:pt x="3078" y="28199"/>
                    <a:pt x="3629" y="28232"/>
                    <a:pt x="4182" y="28232"/>
                  </a:cubicBezTo>
                  <a:cubicBezTo>
                    <a:pt x="4531" y="28232"/>
                    <a:pt x="4881" y="28219"/>
                    <a:pt x="5230" y="28194"/>
                  </a:cubicBezTo>
                  <a:cubicBezTo>
                    <a:pt x="7138" y="28066"/>
                    <a:pt x="9023" y="27565"/>
                    <a:pt x="10751" y="26758"/>
                  </a:cubicBezTo>
                  <a:cubicBezTo>
                    <a:pt x="12464" y="25951"/>
                    <a:pt x="14050" y="24845"/>
                    <a:pt x="15342" y="23466"/>
                  </a:cubicBezTo>
                  <a:cubicBezTo>
                    <a:pt x="15399" y="23404"/>
                    <a:pt x="15351" y="23303"/>
                    <a:pt x="15276" y="23303"/>
                  </a:cubicBezTo>
                  <a:cubicBezTo>
                    <a:pt x="15265" y="23303"/>
                    <a:pt x="15254" y="23305"/>
                    <a:pt x="15243" y="23310"/>
                  </a:cubicBezTo>
                  <a:cubicBezTo>
                    <a:pt x="14279" y="23688"/>
                    <a:pt x="13279" y="23923"/>
                    <a:pt x="12266" y="24137"/>
                  </a:cubicBezTo>
                  <a:cubicBezTo>
                    <a:pt x="11380" y="24331"/>
                    <a:pt x="10480" y="24494"/>
                    <a:pt x="9594" y="24717"/>
                  </a:cubicBezTo>
                  <a:cubicBezTo>
                    <a:pt x="8687" y="24945"/>
                    <a:pt x="7810" y="25245"/>
                    <a:pt x="6944" y="25608"/>
                  </a:cubicBezTo>
                  <a:cubicBezTo>
                    <a:pt x="5438" y="26237"/>
                    <a:pt x="4003" y="27030"/>
                    <a:pt x="2596" y="27865"/>
                  </a:cubicBezTo>
                  <a:cubicBezTo>
                    <a:pt x="2560" y="27872"/>
                    <a:pt x="2524" y="27879"/>
                    <a:pt x="2488" y="27887"/>
                  </a:cubicBezTo>
                  <a:cubicBezTo>
                    <a:pt x="2653" y="27723"/>
                    <a:pt x="2810" y="27552"/>
                    <a:pt x="2975" y="27387"/>
                  </a:cubicBezTo>
                  <a:cubicBezTo>
                    <a:pt x="3081" y="27272"/>
                    <a:pt x="3182" y="27159"/>
                    <a:pt x="3288" y="27044"/>
                  </a:cubicBezTo>
                  <a:cubicBezTo>
                    <a:pt x="3431" y="26893"/>
                    <a:pt x="3568" y="26744"/>
                    <a:pt x="3710" y="26587"/>
                  </a:cubicBezTo>
                  <a:cubicBezTo>
                    <a:pt x="3845" y="26431"/>
                    <a:pt x="3981" y="26273"/>
                    <a:pt x="4116" y="26115"/>
                  </a:cubicBezTo>
                  <a:cubicBezTo>
                    <a:pt x="4253" y="25959"/>
                    <a:pt x="4389" y="25802"/>
                    <a:pt x="4524" y="25644"/>
                  </a:cubicBezTo>
                  <a:cubicBezTo>
                    <a:pt x="4653" y="25488"/>
                    <a:pt x="4788" y="25323"/>
                    <a:pt x="4917" y="25166"/>
                  </a:cubicBezTo>
                  <a:cubicBezTo>
                    <a:pt x="5052" y="25001"/>
                    <a:pt x="5180" y="24845"/>
                    <a:pt x="5309" y="24681"/>
                  </a:cubicBezTo>
                  <a:cubicBezTo>
                    <a:pt x="5438" y="24516"/>
                    <a:pt x="5566" y="24352"/>
                    <a:pt x="5688" y="24187"/>
                  </a:cubicBezTo>
                  <a:cubicBezTo>
                    <a:pt x="5816" y="24023"/>
                    <a:pt x="5945" y="23860"/>
                    <a:pt x="6067" y="23695"/>
                  </a:cubicBezTo>
                  <a:cubicBezTo>
                    <a:pt x="6195" y="23531"/>
                    <a:pt x="6317" y="23359"/>
                    <a:pt x="6438" y="23195"/>
                  </a:cubicBezTo>
                  <a:cubicBezTo>
                    <a:pt x="6502" y="23109"/>
                    <a:pt x="6567" y="23023"/>
                    <a:pt x="6624" y="22945"/>
                  </a:cubicBezTo>
                  <a:cubicBezTo>
                    <a:pt x="6653" y="22902"/>
                    <a:pt x="6687" y="22859"/>
                    <a:pt x="6716" y="22816"/>
                  </a:cubicBezTo>
                  <a:cubicBezTo>
                    <a:pt x="6745" y="22773"/>
                    <a:pt x="6766" y="22737"/>
                    <a:pt x="6802" y="22703"/>
                  </a:cubicBezTo>
                  <a:cubicBezTo>
                    <a:pt x="6858" y="22631"/>
                    <a:pt x="6930" y="22581"/>
                    <a:pt x="7016" y="22538"/>
                  </a:cubicBezTo>
                  <a:cubicBezTo>
                    <a:pt x="7052" y="22523"/>
                    <a:pt x="7088" y="22509"/>
                    <a:pt x="7124" y="22496"/>
                  </a:cubicBezTo>
                  <a:cubicBezTo>
                    <a:pt x="7131" y="22489"/>
                    <a:pt x="7145" y="22480"/>
                    <a:pt x="7158" y="22480"/>
                  </a:cubicBezTo>
                  <a:cubicBezTo>
                    <a:pt x="7217" y="22473"/>
                    <a:pt x="7280" y="22473"/>
                    <a:pt x="7345" y="22473"/>
                  </a:cubicBezTo>
                  <a:cubicBezTo>
                    <a:pt x="8281" y="22424"/>
                    <a:pt x="9208" y="22266"/>
                    <a:pt x="10108" y="22031"/>
                  </a:cubicBezTo>
                  <a:cubicBezTo>
                    <a:pt x="11986" y="21537"/>
                    <a:pt x="13765" y="20681"/>
                    <a:pt x="15328" y="19539"/>
                  </a:cubicBezTo>
                  <a:cubicBezTo>
                    <a:pt x="16885" y="18396"/>
                    <a:pt x="18221" y="16975"/>
                    <a:pt x="19241" y="15340"/>
                  </a:cubicBezTo>
                  <a:cubicBezTo>
                    <a:pt x="19287" y="15272"/>
                    <a:pt x="19225" y="15194"/>
                    <a:pt x="19157" y="15194"/>
                  </a:cubicBezTo>
                  <a:cubicBezTo>
                    <a:pt x="19140" y="15194"/>
                    <a:pt x="19122" y="15200"/>
                    <a:pt x="19106" y="15212"/>
                  </a:cubicBezTo>
                  <a:cubicBezTo>
                    <a:pt x="18278" y="15811"/>
                    <a:pt x="17385" y="16310"/>
                    <a:pt x="16456" y="16747"/>
                  </a:cubicBezTo>
                  <a:cubicBezTo>
                    <a:pt x="14850" y="17510"/>
                    <a:pt x="13179" y="18125"/>
                    <a:pt x="11614" y="18975"/>
                  </a:cubicBezTo>
                  <a:cubicBezTo>
                    <a:pt x="9979" y="19860"/>
                    <a:pt x="8516" y="21052"/>
                    <a:pt x="7115" y="22266"/>
                  </a:cubicBezTo>
                  <a:lnTo>
                    <a:pt x="7115" y="22252"/>
                  </a:lnTo>
                  <a:cubicBezTo>
                    <a:pt x="7167" y="22196"/>
                    <a:pt x="7210" y="22130"/>
                    <a:pt x="7253" y="22074"/>
                  </a:cubicBezTo>
                  <a:cubicBezTo>
                    <a:pt x="8324" y="20561"/>
                    <a:pt x="9344" y="18996"/>
                    <a:pt x="10302" y="17404"/>
                  </a:cubicBezTo>
                  <a:cubicBezTo>
                    <a:pt x="10329" y="17397"/>
                    <a:pt x="10365" y="17381"/>
                    <a:pt x="10387" y="17347"/>
                  </a:cubicBezTo>
                  <a:cubicBezTo>
                    <a:pt x="10451" y="17253"/>
                    <a:pt x="10516" y="17153"/>
                    <a:pt x="10566" y="17054"/>
                  </a:cubicBezTo>
                  <a:cubicBezTo>
                    <a:pt x="10615" y="17004"/>
                    <a:pt x="10665" y="16946"/>
                    <a:pt x="10715" y="16896"/>
                  </a:cubicBezTo>
                  <a:lnTo>
                    <a:pt x="10730" y="16896"/>
                  </a:lnTo>
                  <a:cubicBezTo>
                    <a:pt x="11580" y="16625"/>
                    <a:pt x="12415" y="16296"/>
                    <a:pt x="13208" y="15890"/>
                  </a:cubicBezTo>
                  <a:cubicBezTo>
                    <a:pt x="14622" y="15176"/>
                    <a:pt x="15928" y="14233"/>
                    <a:pt x="16970" y="13033"/>
                  </a:cubicBezTo>
                  <a:cubicBezTo>
                    <a:pt x="17978" y="11890"/>
                    <a:pt x="18799" y="10469"/>
                    <a:pt x="19128" y="8970"/>
                  </a:cubicBezTo>
                  <a:cubicBezTo>
                    <a:pt x="19151" y="8880"/>
                    <a:pt x="19085" y="8830"/>
                    <a:pt x="19016" y="8830"/>
                  </a:cubicBezTo>
                  <a:cubicBezTo>
                    <a:pt x="18975" y="8830"/>
                    <a:pt x="18933" y="8847"/>
                    <a:pt x="18907" y="8884"/>
                  </a:cubicBezTo>
                  <a:cubicBezTo>
                    <a:pt x="18400" y="9605"/>
                    <a:pt x="17814" y="10269"/>
                    <a:pt x="17193" y="10891"/>
                  </a:cubicBezTo>
                  <a:cubicBezTo>
                    <a:pt x="16113" y="11969"/>
                    <a:pt x="14943" y="12941"/>
                    <a:pt x="13865" y="14012"/>
                  </a:cubicBezTo>
                  <a:cubicBezTo>
                    <a:pt x="13021" y="14846"/>
                    <a:pt x="12201" y="15762"/>
                    <a:pt x="11186" y="16404"/>
                  </a:cubicBezTo>
                  <a:cubicBezTo>
                    <a:pt x="12065" y="15532"/>
                    <a:pt x="12807" y="14540"/>
                    <a:pt x="13457" y="13491"/>
                  </a:cubicBezTo>
                  <a:cubicBezTo>
                    <a:pt x="14122" y="12404"/>
                    <a:pt x="14699" y="11263"/>
                    <a:pt x="15229" y="10106"/>
                  </a:cubicBezTo>
                  <a:cubicBezTo>
                    <a:pt x="15707" y="9048"/>
                    <a:pt x="16136" y="7977"/>
                    <a:pt x="16485" y="6870"/>
                  </a:cubicBezTo>
                  <a:cubicBezTo>
                    <a:pt x="17185" y="4685"/>
                    <a:pt x="17543" y="2393"/>
                    <a:pt x="17356" y="100"/>
                  </a:cubicBezTo>
                  <a:cubicBezTo>
                    <a:pt x="17352" y="40"/>
                    <a:pt x="17298" y="1"/>
                    <a:pt x="172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17"/>
            <p:cNvSpPr/>
            <p:nvPr/>
          </p:nvSpPr>
          <p:spPr>
            <a:xfrm>
              <a:off x="4443793" y="3122565"/>
              <a:ext cx="405064" cy="228349"/>
            </a:xfrm>
            <a:custGeom>
              <a:avLst/>
              <a:gdLst/>
              <a:ahLst/>
              <a:cxnLst/>
              <a:rect l="l" t="t" r="r" b="b"/>
              <a:pathLst>
                <a:path w="20593" h="11609" extrusionOk="0">
                  <a:moveTo>
                    <a:pt x="19603" y="236"/>
                  </a:moveTo>
                  <a:cubicBezTo>
                    <a:pt x="19923" y="236"/>
                    <a:pt x="20161" y="358"/>
                    <a:pt x="20058" y="804"/>
                  </a:cubicBezTo>
                  <a:cubicBezTo>
                    <a:pt x="19993" y="1077"/>
                    <a:pt x="19772" y="1368"/>
                    <a:pt x="19623" y="1612"/>
                  </a:cubicBezTo>
                  <a:cubicBezTo>
                    <a:pt x="18908" y="2775"/>
                    <a:pt x="17873" y="3618"/>
                    <a:pt x="16700" y="4282"/>
                  </a:cubicBezTo>
                  <a:cubicBezTo>
                    <a:pt x="15622" y="4897"/>
                    <a:pt x="14438" y="5533"/>
                    <a:pt x="13259" y="5896"/>
                  </a:cubicBezTo>
                  <a:cubicBezTo>
                    <a:pt x="11832" y="6347"/>
                    <a:pt x="10368" y="6669"/>
                    <a:pt x="8925" y="7068"/>
                  </a:cubicBezTo>
                  <a:lnTo>
                    <a:pt x="8925" y="7068"/>
                  </a:lnTo>
                  <a:cubicBezTo>
                    <a:pt x="10629" y="4270"/>
                    <a:pt x="13203" y="2625"/>
                    <a:pt x="16179" y="1348"/>
                  </a:cubicBezTo>
                  <a:cubicBezTo>
                    <a:pt x="17023" y="983"/>
                    <a:pt x="17916" y="554"/>
                    <a:pt x="18822" y="362"/>
                  </a:cubicBezTo>
                  <a:cubicBezTo>
                    <a:pt x="19049" y="312"/>
                    <a:pt x="19352" y="236"/>
                    <a:pt x="19603" y="236"/>
                  </a:cubicBezTo>
                  <a:close/>
                  <a:moveTo>
                    <a:pt x="19581" y="0"/>
                  </a:moveTo>
                  <a:cubicBezTo>
                    <a:pt x="18791" y="0"/>
                    <a:pt x="18034" y="281"/>
                    <a:pt x="17266" y="590"/>
                  </a:cubicBezTo>
                  <a:cubicBezTo>
                    <a:pt x="16051" y="1077"/>
                    <a:pt x="14844" y="1591"/>
                    <a:pt x="13694" y="2211"/>
                  </a:cubicBezTo>
                  <a:cubicBezTo>
                    <a:pt x="11522" y="3384"/>
                    <a:pt x="9759" y="5027"/>
                    <a:pt x="8531" y="7180"/>
                  </a:cubicBezTo>
                  <a:lnTo>
                    <a:pt x="8531" y="7180"/>
                  </a:lnTo>
                  <a:cubicBezTo>
                    <a:pt x="5515" y="8062"/>
                    <a:pt x="2799" y="9714"/>
                    <a:pt x="134" y="11338"/>
                  </a:cubicBezTo>
                  <a:cubicBezTo>
                    <a:pt x="0" y="11416"/>
                    <a:pt x="82" y="11608"/>
                    <a:pt x="207" y="11608"/>
                  </a:cubicBezTo>
                  <a:cubicBezTo>
                    <a:pt x="229" y="11608"/>
                    <a:pt x="252" y="11602"/>
                    <a:pt x="276" y="11588"/>
                  </a:cubicBezTo>
                  <a:cubicBezTo>
                    <a:pt x="2369" y="10310"/>
                    <a:pt x="4475" y="9017"/>
                    <a:pt x="6760" y="8104"/>
                  </a:cubicBezTo>
                  <a:cubicBezTo>
                    <a:pt x="8938" y="7225"/>
                    <a:pt x="11281" y="6861"/>
                    <a:pt x="13509" y="6117"/>
                  </a:cubicBezTo>
                  <a:cubicBezTo>
                    <a:pt x="16486" y="5132"/>
                    <a:pt x="19393" y="3325"/>
                    <a:pt x="20565" y="306"/>
                  </a:cubicBezTo>
                  <a:cubicBezTo>
                    <a:pt x="20593" y="234"/>
                    <a:pt x="20536" y="148"/>
                    <a:pt x="20464" y="126"/>
                  </a:cubicBezTo>
                  <a:cubicBezTo>
                    <a:pt x="20164" y="38"/>
                    <a:pt x="19870" y="0"/>
                    <a:pt x="195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17"/>
            <p:cNvSpPr/>
            <p:nvPr/>
          </p:nvSpPr>
          <p:spPr>
            <a:xfrm>
              <a:off x="4565472" y="3030273"/>
              <a:ext cx="133225" cy="255041"/>
            </a:xfrm>
            <a:custGeom>
              <a:avLst/>
              <a:gdLst/>
              <a:ahLst/>
              <a:cxnLst/>
              <a:rect l="l" t="t" r="r" b="b"/>
              <a:pathLst>
                <a:path w="6773" h="12966" extrusionOk="0">
                  <a:moveTo>
                    <a:pt x="5941" y="498"/>
                  </a:moveTo>
                  <a:cubicBezTo>
                    <a:pt x="6030" y="498"/>
                    <a:pt x="6060" y="584"/>
                    <a:pt x="6117" y="855"/>
                  </a:cubicBezTo>
                  <a:cubicBezTo>
                    <a:pt x="6259" y="1512"/>
                    <a:pt x="6074" y="2326"/>
                    <a:pt x="5909" y="2961"/>
                  </a:cubicBezTo>
                  <a:cubicBezTo>
                    <a:pt x="5560" y="4261"/>
                    <a:pt x="4910" y="5453"/>
                    <a:pt x="4252" y="6626"/>
                  </a:cubicBezTo>
                  <a:cubicBezTo>
                    <a:pt x="3155" y="8586"/>
                    <a:pt x="2034" y="10546"/>
                    <a:pt x="537" y="12222"/>
                  </a:cubicBezTo>
                  <a:lnTo>
                    <a:pt x="537" y="12222"/>
                  </a:lnTo>
                  <a:cubicBezTo>
                    <a:pt x="1087" y="10395"/>
                    <a:pt x="860" y="8446"/>
                    <a:pt x="1325" y="6583"/>
                  </a:cubicBezTo>
                  <a:cubicBezTo>
                    <a:pt x="1875" y="4418"/>
                    <a:pt x="3174" y="2461"/>
                    <a:pt x="4937" y="1098"/>
                  </a:cubicBezTo>
                  <a:cubicBezTo>
                    <a:pt x="5138" y="948"/>
                    <a:pt x="5445" y="661"/>
                    <a:pt x="5681" y="576"/>
                  </a:cubicBezTo>
                  <a:cubicBezTo>
                    <a:pt x="5805" y="532"/>
                    <a:pt x="5885" y="498"/>
                    <a:pt x="5941" y="498"/>
                  </a:cubicBezTo>
                  <a:close/>
                  <a:moveTo>
                    <a:pt x="6138" y="1"/>
                  </a:moveTo>
                  <a:cubicBezTo>
                    <a:pt x="6114" y="1"/>
                    <a:pt x="6089" y="7"/>
                    <a:pt x="6067" y="19"/>
                  </a:cubicBezTo>
                  <a:cubicBezTo>
                    <a:pt x="4060" y="1148"/>
                    <a:pt x="2468" y="2889"/>
                    <a:pt x="1559" y="5018"/>
                  </a:cubicBezTo>
                  <a:cubicBezTo>
                    <a:pt x="488" y="7503"/>
                    <a:pt x="1097" y="10288"/>
                    <a:pt x="53" y="12744"/>
                  </a:cubicBezTo>
                  <a:cubicBezTo>
                    <a:pt x="52" y="12746"/>
                    <a:pt x="51" y="12748"/>
                    <a:pt x="51" y="12750"/>
                  </a:cubicBezTo>
                  <a:lnTo>
                    <a:pt x="51" y="12750"/>
                  </a:lnTo>
                  <a:cubicBezTo>
                    <a:pt x="0" y="12841"/>
                    <a:pt x="69" y="12945"/>
                    <a:pt x="155" y="12960"/>
                  </a:cubicBezTo>
                  <a:lnTo>
                    <a:pt x="155" y="12960"/>
                  </a:lnTo>
                  <a:cubicBezTo>
                    <a:pt x="167" y="12963"/>
                    <a:pt x="179" y="12965"/>
                    <a:pt x="192" y="12965"/>
                  </a:cubicBezTo>
                  <a:cubicBezTo>
                    <a:pt x="231" y="12965"/>
                    <a:pt x="269" y="12945"/>
                    <a:pt x="292" y="12897"/>
                  </a:cubicBezTo>
                  <a:lnTo>
                    <a:pt x="292" y="12897"/>
                  </a:lnTo>
                  <a:cubicBezTo>
                    <a:pt x="2039" y="11101"/>
                    <a:pt x="3286" y="8939"/>
                    <a:pt x="4495" y="6768"/>
                  </a:cubicBezTo>
                  <a:cubicBezTo>
                    <a:pt x="5645" y="4718"/>
                    <a:pt x="6773" y="2519"/>
                    <a:pt x="6281" y="104"/>
                  </a:cubicBezTo>
                  <a:cubicBezTo>
                    <a:pt x="6265" y="38"/>
                    <a:pt x="6202" y="1"/>
                    <a:pt x="6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17"/>
            <p:cNvSpPr/>
            <p:nvPr/>
          </p:nvSpPr>
          <p:spPr>
            <a:xfrm>
              <a:off x="4571097" y="3041131"/>
              <a:ext cx="111332" cy="238695"/>
            </a:xfrm>
            <a:custGeom>
              <a:avLst/>
              <a:gdLst/>
              <a:ahLst/>
              <a:cxnLst/>
              <a:rect l="l" t="t" r="r" b="b"/>
              <a:pathLst>
                <a:path w="5660" h="12135" extrusionOk="0">
                  <a:moveTo>
                    <a:pt x="5484" y="0"/>
                  </a:moveTo>
                  <a:cubicBezTo>
                    <a:pt x="5427" y="0"/>
                    <a:pt x="5369" y="29"/>
                    <a:pt x="5344" y="96"/>
                  </a:cubicBezTo>
                  <a:cubicBezTo>
                    <a:pt x="4552" y="2166"/>
                    <a:pt x="3059" y="3859"/>
                    <a:pt x="2139" y="5866"/>
                  </a:cubicBezTo>
                  <a:cubicBezTo>
                    <a:pt x="1224" y="7837"/>
                    <a:pt x="802" y="9937"/>
                    <a:pt x="39" y="11964"/>
                  </a:cubicBezTo>
                  <a:cubicBezTo>
                    <a:pt x="0" y="12067"/>
                    <a:pt x="85" y="12134"/>
                    <a:pt x="173" y="12134"/>
                  </a:cubicBezTo>
                  <a:cubicBezTo>
                    <a:pt x="232" y="12134"/>
                    <a:pt x="292" y="12105"/>
                    <a:pt x="317" y="12036"/>
                  </a:cubicBezTo>
                  <a:cubicBezTo>
                    <a:pt x="1160" y="9793"/>
                    <a:pt x="1596" y="7472"/>
                    <a:pt x="2716" y="5323"/>
                  </a:cubicBezTo>
                  <a:cubicBezTo>
                    <a:pt x="3639" y="3573"/>
                    <a:pt x="4909" y="2038"/>
                    <a:pt x="5616" y="175"/>
                  </a:cubicBezTo>
                  <a:cubicBezTo>
                    <a:pt x="5659" y="70"/>
                    <a:pt x="5573" y="0"/>
                    <a:pt x="54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17"/>
            <p:cNvSpPr/>
            <p:nvPr/>
          </p:nvSpPr>
          <p:spPr>
            <a:xfrm>
              <a:off x="4611401" y="3124985"/>
              <a:ext cx="238420" cy="143729"/>
            </a:xfrm>
            <a:custGeom>
              <a:avLst/>
              <a:gdLst/>
              <a:ahLst/>
              <a:cxnLst/>
              <a:rect l="l" t="t" r="r" b="b"/>
              <a:pathLst>
                <a:path w="12121" h="7307" extrusionOk="0">
                  <a:moveTo>
                    <a:pt x="11905" y="0"/>
                  </a:moveTo>
                  <a:cubicBezTo>
                    <a:pt x="11883" y="0"/>
                    <a:pt x="11860" y="6"/>
                    <a:pt x="11837" y="18"/>
                  </a:cubicBezTo>
                  <a:cubicBezTo>
                    <a:pt x="7837" y="2196"/>
                    <a:pt x="3895" y="4481"/>
                    <a:pt x="124" y="7030"/>
                  </a:cubicBezTo>
                  <a:cubicBezTo>
                    <a:pt x="1" y="7119"/>
                    <a:pt x="77" y="7306"/>
                    <a:pt x="193" y="7306"/>
                  </a:cubicBezTo>
                  <a:cubicBezTo>
                    <a:pt x="217" y="7306"/>
                    <a:pt x="242" y="7298"/>
                    <a:pt x="268" y="7280"/>
                  </a:cubicBezTo>
                  <a:cubicBezTo>
                    <a:pt x="4039" y="4731"/>
                    <a:pt x="7981" y="2438"/>
                    <a:pt x="11979" y="268"/>
                  </a:cubicBezTo>
                  <a:cubicBezTo>
                    <a:pt x="12120" y="195"/>
                    <a:pt x="12036" y="0"/>
                    <a:pt x="119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17"/>
            <p:cNvSpPr/>
            <p:nvPr/>
          </p:nvSpPr>
          <p:spPr>
            <a:xfrm>
              <a:off x="4564311" y="3278981"/>
              <a:ext cx="228782" cy="99766"/>
            </a:xfrm>
            <a:custGeom>
              <a:avLst/>
              <a:gdLst/>
              <a:ahLst/>
              <a:cxnLst/>
              <a:rect l="l" t="t" r="r" b="b"/>
              <a:pathLst>
                <a:path w="11631" h="5072" extrusionOk="0">
                  <a:moveTo>
                    <a:pt x="352" y="308"/>
                  </a:moveTo>
                  <a:cubicBezTo>
                    <a:pt x="2481" y="527"/>
                    <a:pt x="4648" y="500"/>
                    <a:pt x="6746" y="966"/>
                  </a:cubicBezTo>
                  <a:cubicBezTo>
                    <a:pt x="7668" y="1172"/>
                    <a:pt x="8575" y="1465"/>
                    <a:pt x="9410" y="1915"/>
                  </a:cubicBezTo>
                  <a:cubicBezTo>
                    <a:pt x="9860" y="2150"/>
                    <a:pt x="10296" y="2436"/>
                    <a:pt x="10688" y="2765"/>
                  </a:cubicBezTo>
                  <a:cubicBezTo>
                    <a:pt x="10774" y="2836"/>
                    <a:pt x="11139" y="3086"/>
                    <a:pt x="11153" y="3194"/>
                  </a:cubicBezTo>
                  <a:cubicBezTo>
                    <a:pt x="11182" y="3458"/>
                    <a:pt x="10659" y="3735"/>
                    <a:pt x="10488" y="3828"/>
                  </a:cubicBezTo>
                  <a:cubicBezTo>
                    <a:pt x="9412" y="4393"/>
                    <a:pt x="7818" y="4817"/>
                    <a:pt x="6371" y="4817"/>
                  </a:cubicBezTo>
                  <a:cubicBezTo>
                    <a:pt x="5676" y="4817"/>
                    <a:pt x="5015" y="4720"/>
                    <a:pt x="4462" y="4493"/>
                  </a:cubicBezTo>
                  <a:cubicBezTo>
                    <a:pt x="2746" y="3797"/>
                    <a:pt x="952" y="2105"/>
                    <a:pt x="352" y="308"/>
                  </a:cubicBezTo>
                  <a:close/>
                  <a:moveTo>
                    <a:pt x="142" y="0"/>
                  </a:moveTo>
                  <a:cubicBezTo>
                    <a:pt x="83" y="0"/>
                    <a:pt x="45" y="32"/>
                    <a:pt x="27" y="74"/>
                  </a:cubicBezTo>
                  <a:lnTo>
                    <a:pt x="27" y="74"/>
                  </a:lnTo>
                  <a:cubicBezTo>
                    <a:pt x="8" y="104"/>
                    <a:pt x="0" y="142"/>
                    <a:pt x="12" y="186"/>
                  </a:cubicBezTo>
                  <a:cubicBezTo>
                    <a:pt x="333" y="1315"/>
                    <a:pt x="991" y="2215"/>
                    <a:pt x="1848" y="3000"/>
                  </a:cubicBezTo>
                  <a:cubicBezTo>
                    <a:pt x="2705" y="3785"/>
                    <a:pt x="3697" y="4642"/>
                    <a:pt x="4847" y="4935"/>
                  </a:cubicBezTo>
                  <a:cubicBezTo>
                    <a:pt x="5235" y="5033"/>
                    <a:pt x="5642" y="5071"/>
                    <a:pt x="6055" y="5071"/>
                  </a:cubicBezTo>
                  <a:cubicBezTo>
                    <a:pt x="6823" y="5071"/>
                    <a:pt x="7612" y="4939"/>
                    <a:pt x="8332" y="4814"/>
                  </a:cubicBezTo>
                  <a:cubicBezTo>
                    <a:pt x="9531" y="4599"/>
                    <a:pt x="10625" y="4207"/>
                    <a:pt x="11567" y="3422"/>
                  </a:cubicBezTo>
                  <a:cubicBezTo>
                    <a:pt x="11631" y="3372"/>
                    <a:pt x="11617" y="3271"/>
                    <a:pt x="11567" y="3221"/>
                  </a:cubicBezTo>
                  <a:cubicBezTo>
                    <a:pt x="8638" y="66"/>
                    <a:pt x="4069" y="429"/>
                    <a:pt x="155" y="1"/>
                  </a:cubicBezTo>
                  <a:cubicBezTo>
                    <a:pt x="150" y="1"/>
                    <a:pt x="146" y="0"/>
                    <a:pt x="1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17"/>
            <p:cNvSpPr/>
            <p:nvPr/>
          </p:nvSpPr>
          <p:spPr>
            <a:xfrm>
              <a:off x="4566554" y="3278765"/>
              <a:ext cx="226815" cy="71579"/>
            </a:xfrm>
            <a:custGeom>
              <a:avLst/>
              <a:gdLst/>
              <a:ahLst/>
              <a:cxnLst/>
              <a:rect l="l" t="t" r="r" b="b"/>
              <a:pathLst>
                <a:path w="11531" h="3639" extrusionOk="0">
                  <a:moveTo>
                    <a:pt x="198" y="1"/>
                  </a:moveTo>
                  <a:cubicBezTo>
                    <a:pt x="99" y="1"/>
                    <a:pt x="1" y="103"/>
                    <a:pt x="70" y="212"/>
                  </a:cubicBezTo>
                  <a:cubicBezTo>
                    <a:pt x="934" y="1697"/>
                    <a:pt x="3055" y="2290"/>
                    <a:pt x="4598" y="2768"/>
                  </a:cubicBezTo>
                  <a:cubicBezTo>
                    <a:pt x="6489" y="3355"/>
                    <a:pt x="8450" y="3638"/>
                    <a:pt x="10424" y="3638"/>
                  </a:cubicBezTo>
                  <a:cubicBezTo>
                    <a:pt x="10731" y="3638"/>
                    <a:pt x="11038" y="3632"/>
                    <a:pt x="11345" y="3618"/>
                  </a:cubicBezTo>
                  <a:cubicBezTo>
                    <a:pt x="11521" y="3611"/>
                    <a:pt x="11530" y="3333"/>
                    <a:pt x="11354" y="3333"/>
                  </a:cubicBezTo>
                  <a:cubicBezTo>
                    <a:pt x="11351" y="3333"/>
                    <a:pt x="11348" y="3333"/>
                    <a:pt x="11345" y="3333"/>
                  </a:cubicBezTo>
                  <a:cubicBezTo>
                    <a:pt x="11041" y="3346"/>
                    <a:pt x="10737" y="3353"/>
                    <a:pt x="10433" y="3353"/>
                  </a:cubicBezTo>
                  <a:cubicBezTo>
                    <a:pt x="8726" y="3353"/>
                    <a:pt x="7030" y="3146"/>
                    <a:pt x="5376" y="2698"/>
                  </a:cubicBezTo>
                  <a:cubicBezTo>
                    <a:pt x="3732" y="2254"/>
                    <a:pt x="1227" y="1633"/>
                    <a:pt x="313" y="68"/>
                  </a:cubicBezTo>
                  <a:cubicBezTo>
                    <a:pt x="284" y="21"/>
                    <a:pt x="241" y="1"/>
                    <a:pt x="1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5" name="Google Shape;475;p17"/>
          <p:cNvSpPr/>
          <p:nvPr/>
        </p:nvSpPr>
        <p:spPr>
          <a:xfrm>
            <a:off x="7970740" y="-341075"/>
            <a:ext cx="1349353" cy="1429775"/>
          </a:xfrm>
          <a:custGeom>
            <a:avLst/>
            <a:gdLst/>
            <a:ahLst/>
            <a:cxnLst/>
            <a:rect l="l" t="t" r="r" b="b"/>
            <a:pathLst>
              <a:path w="34849" h="36926" extrusionOk="0">
                <a:moveTo>
                  <a:pt x="19056" y="1"/>
                </a:moveTo>
                <a:cubicBezTo>
                  <a:pt x="18263" y="1"/>
                  <a:pt x="17470" y="101"/>
                  <a:pt x="16682" y="233"/>
                </a:cubicBezTo>
                <a:cubicBezTo>
                  <a:pt x="15804" y="377"/>
                  <a:pt x="14954" y="619"/>
                  <a:pt x="14111" y="905"/>
                </a:cubicBezTo>
                <a:cubicBezTo>
                  <a:pt x="13026" y="1268"/>
                  <a:pt x="11991" y="1733"/>
                  <a:pt x="11005" y="2319"/>
                </a:cubicBezTo>
                <a:cubicBezTo>
                  <a:pt x="9840" y="3005"/>
                  <a:pt x="8741" y="3776"/>
                  <a:pt x="7663" y="4590"/>
                </a:cubicBezTo>
                <a:cubicBezTo>
                  <a:pt x="6191" y="5704"/>
                  <a:pt x="4770" y="6875"/>
                  <a:pt x="3514" y="8239"/>
                </a:cubicBezTo>
                <a:cubicBezTo>
                  <a:pt x="2736" y="9082"/>
                  <a:pt x="2021" y="9982"/>
                  <a:pt x="1464" y="10995"/>
                </a:cubicBezTo>
                <a:cubicBezTo>
                  <a:pt x="1022" y="11795"/>
                  <a:pt x="679" y="12645"/>
                  <a:pt x="449" y="13538"/>
                </a:cubicBezTo>
                <a:cubicBezTo>
                  <a:pt x="172" y="14603"/>
                  <a:pt x="79" y="15701"/>
                  <a:pt x="36" y="16795"/>
                </a:cubicBezTo>
                <a:cubicBezTo>
                  <a:pt x="0" y="17751"/>
                  <a:pt x="43" y="18707"/>
                  <a:pt x="143" y="19658"/>
                </a:cubicBezTo>
                <a:cubicBezTo>
                  <a:pt x="258" y="20707"/>
                  <a:pt x="429" y="21743"/>
                  <a:pt x="650" y="22771"/>
                </a:cubicBezTo>
                <a:cubicBezTo>
                  <a:pt x="1128" y="24963"/>
                  <a:pt x="1999" y="26977"/>
                  <a:pt x="3293" y="28812"/>
                </a:cubicBezTo>
                <a:cubicBezTo>
                  <a:pt x="4278" y="30213"/>
                  <a:pt x="5406" y="31491"/>
                  <a:pt x="6678" y="32648"/>
                </a:cubicBezTo>
                <a:cubicBezTo>
                  <a:pt x="7835" y="33690"/>
                  <a:pt x="9091" y="34590"/>
                  <a:pt x="10469" y="35318"/>
                </a:cubicBezTo>
                <a:cubicBezTo>
                  <a:pt x="12011" y="36132"/>
                  <a:pt x="13646" y="36633"/>
                  <a:pt x="15383" y="36797"/>
                </a:cubicBezTo>
                <a:cubicBezTo>
                  <a:pt x="15933" y="36847"/>
                  <a:pt x="16481" y="36874"/>
                  <a:pt x="17031" y="36904"/>
                </a:cubicBezTo>
                <a:cubicBezTo>
                  <a:pt x="17406" y="36918"/>
                  <a:pt x="17781" y="36926"/>
                  <a:pt x="18156" y="36926"/>
                </a:cubicBezTo>
                <a:cubicBezTo>
                  <a:pt x="18710" y="36926"/>
                  <a:pt x="19263" y="36909"/>
                  <a:pt x="19816" y="36874"/>
                </a:cubicBezTo>
                <a:cubicBezTo>
                  <a:pt x="20416" y="36832"/>
                  <a:pt x="21016" y="36775"/>
                  <a:pt x="21616" y="36719"/>
                </a:cubicBezTo>
                <a:cubicBezTo>
                  <a:pt x="22673" y="36617"/>
                  <a:pt x="23709" y="36419"/>
                  <a:pt x="24723" y="36090"/>
                </a:cubicBezTo>
                <a:cubicBezTo>
                  <a:pt x="25745" y="35760"/>
                  <a:pt x="26694" y="35289"/>
                  <a:pt x="27551" y="34640"/>
                </a:cubicBezTo>
                <a:cubicBezTo>
                  <a:pt x="28444" y="33969"/>
                  <a:pt x="29207" y="33169"/>
                  <a:pt x="29928" y="32326"/>
                </a:cubicBezTo>
                <a:cubicBezTo>
                  <a:pt x="31035" y="31034"/>
                  <a:pt x="32014" y="29649"/>
                  <a:pt x="32914" y="28199"/>
                </a:cubicBezTo>
                <a:cubicBezTo>
                  <a:pt x="33428" y="27371"/>
                  <a:pt x="33863" y="26505"/>
                  <a:pt x="34177" y="25585"/>
                </a:cubicBezTo>
                <a:cubicBezTo>
                  <a:pt x="34614" y="24293"/>
                  <a:pt x="34792" y="22958"/>
                  <a:pt x="34828" y="21600"/>
                </a:cubicBezTo>
                <a:cubicBezTo>
                  <a:pt x="34849" y="20651"/>
                  <a:pt x="34820" y="19701"/>
                  <a:pt x="34792" y="18750"/>
                </a:cubicBezTo>
                <a:cubicBezTo>
                  <a:pt x="34763" y="17951"/>
                  <a:pt x="34720" y="17144"/>
                  <a:pt x="34671" y="16344"/>
                </a:cubicBezTo>
                <a:cubicBezTo>
                  <a:pt x="34621" y="15609"/>
                  <a:pt x="34578" y="14873"/>
                  <a:pt x="34499" y="14138"/>
                </a:cubicBezTo>
                <a:cubicBezTo>
                  <a:pt x="34407" y="13259"/>
                  <a:pt x="34213" y="12402"/>
                  <a:pt x="33942" y="11560"/>
                </a:cubicBezTo>
                <a:cubicBezTo>
                  <a:pt x="33534" y="10309"/>
                  <a:pt x="32914" y="9152"/>
                  <a:pt x="32215" y="8038"/>
                </a:cubicBezTo>
                <a:cubicBezTo>
                  <a:pt x="31642" y="7132"/>
                  <a:pt x="30972" y="6304"/>
                  <a:pt x="30165" y="5596"/>
                </a:cubicBezTo>
                <a:cubicBezTo>
                  <a:pt x="29628" y="5133"/>
                  <a:pt x="29078" y="4676"/>
                  <a:pt x="28514" y="4247"/>
                </a:cubicBezTo>
                <a:cubicBezTo>
                  <a:pt x="27407" y="3397"/>
                  <a:pt x="26223" y="2662"/>
                  <a:pt x="24958" y="2062"/>
                </a:cubicBezTo>
                <a:cubicBezTo>
                  <a:pt x="23971" y="1586"/>
                  <a:pt x="22952" y="1345"/>
                  <a:pt x="21901" y="1345"/>
                </a:cubicBezTo>
                <a:cubicBezTo>
                  <a:pt x="21455" y="1345"/>
                  <a:pt x="21003" y="1388"/>
                  <a:pt x="20545" y="1476"/>
                </a:cubicBezTo>
                <a:cubicBezTo>
                  <a:pt x="19816" y="1620"/>
                  <a:pt x="19088" y="1791"/>
                  <a:pt x="18366" y="1969"/>
                </a:cubicBezTo>
                <a:cubicBezTo>
                  <a:pt x="17374" y="2220"/>
                  <a:pt x="16382" y="2468"/>
                  <a:pt x="15396" y="2748"/>
                </a:cubicBezTo>
                <a:cubicBezTo>
                  <a:pt x="13811" y="3205"/>
                  <a:pt x="12419" y="4026"/>
                  <a:pt x="11184" y="5118"/>
                </a:cubicBezTo>
                <a:cubicBezTo>
                  <a:pt x="9991" y="6168"/>
                  <a:pt x="8940" y="7346"/>
                  <a:pt x="8020" y="8638"/>
                </a:cubicBezTo>
                <a:cubicBezTo>
                  <a:pt x="7519" y="9339"/>
                  <a:pt x="7098" y="10088"/>
                  <a:pt x="6791" y="10895"/>
                </a:cubicBezTo>
                <a:cubicBezTo>
                  <a:pt x="6520" y="11588"/>
                  <a:pt x="6306" y="12302"/>
                  <a:pt x="6128" y="13024"/>
                </a:cubicBezTo>
                <a:cubicBezTo>
                  <a:pt x="5848" y="14145"/>
                  <a:pt x="5641" y="15280"/>
                  <a:pt x="5656" y="16445"/>
                </a:cubicBezTo>
                <a:cubicBezTo>
                  <a:pt x="5663" y="16765"/>
                  <a:pt x="5649" y="17088"/>
                  <a:pt x="5677" y="17408"/>
                </a:cubicBezTo>
                <a:cubicBezTo>
                  <a:pt x="5706" y="17758"/>
                  <a:pt x="5769" y="18107"/>
                  <a:pt x="5812" y="18459"/>
                </a:cubicBezTo>
                <a:cubicBezTo>
                  <a:pt x="5963" y="19658"/>
                  <a:pt x="6112" y="20858"/>
                  <a:pt x="6263" y="22049"/>
                </a:cubicBezTo>
                <a:cubicBezTo>
                  <a:pt x="6405" y="23129"/>
                  <a:pt x="6678" y="24164"/>
                  <a:pt x="7084" y="25170"/>
                </a:cubicBezTo>
                <a:cubicBezTo>
                  <a:pt x="7578" y="26385"/>
                  <a:pt x="8248" y="27506"/>
                  <a:pt x="8998" y="28578"/>
                </a:cubicBezTo>
                <a:cubicBezTo>
                  <a:pt x="9512" y="29320"/>
                  <a:pt x="10140" y="29949"/>
                  <a:pt x="10904" y="30447"/>
                </a:cubicBezTo>
                <a:cubicBezTo>
                  <a:pt x="11398" y="30770"/>
                  <a:pt x="11896" y="31099"/>
                  <a:pt x="12390" y="31426"/>
                </a:cubicBezTo>
                <a:cubicBezTo>
                  <a:pt x="13053" y="31861"/>
                  <a:pt x="13712" y="32312"/>
                  <a:pt x="14375" y="32741"/>
                </a:cubicBezTo>
                <a:cubicBezTo>
                  <a:pt x="14911" y="33077"/>
                  <a:pt x="15489" y="33327"/>
                  <a:pt x="16111" y="33455"/>
                </a:cubicBezTo>
                <a:cubicBezTo>
                  <a:pt x="16567" y="33555"/>
                  <a:pt x="17024" y="33584"/>
                  <a:pt x="17489" y="33604"/>
                </a:cubicBezTo>
                <a:cubicBezTo>
                  <a:pt x="17599" y="33609"/>
                  <a:pt x="17709" y="33612"/>
                  <a:pt x="17819" y="33612"/>
                </a:cubicBezTo>
                <a:cubicBezTo>
                  <a:pt x="18383" y="33612"/>
                  <a:pt x="18937" y="33547"/>
                  <a:pt x="19480" y="33404"/>
                </a:cubicBezTo>
                <a:cubicBezTo>
                  <a:pt x="20603" y="33112"/>
                  <a:pt x="21681" y="32718"/>
                  <a:pt x="22745" y="32256"/>
                </a:cubicBezTo>
                <a:cubicBezTo>
                  <a:pt x="24015" y="31699"/>
                  <a:pt x="25116" y="30912"/>
                  <a:pt x="25979" y="29813"/>
                </a:cubicBezTo>
                <a:cubicBezTo>
                  <a:pt x="26437" y="29220"/>
                  <a:pt x="26843" y="28598"/>
                  <a:pt x="27222" y="27955"/>
                </a:cubicBezTo>
                <a:cubicBezTo>
                  <a:pt x="27758" y="27035"/>
                  <a:pt x="28300" y="26120"/>
                  <a:pt x="28821" y="25186"/>
                </a:cubicBezTo>
                <a:cubicBezTo>
                  <a:pt x="29351" y="24235"/>
                  <a:pt x="29693" y="23206"/>
                  <a:pt x="30007" y="22164"/>
                </a:cubicBezTo>
                <a:cubicBezTo>
                  <a:pt x="30400" y="20879"/>
                  <a:pt x="30643" y="19564"/>
                  <a:pt x="30706" y="18229"/>
                </a:cubicBezTo>
                <a:cubicBezTo>
                  <a:pt x="30736" y="17694"/>
                  <a:pt x="30722" y="17158"/>
                  <a:pt x="30672" y="16630"/>
                </a:cubicBezTo>
                <a:cubicBezTo>
                  <a:pt x="30578" y="15579"/>
                  <a:pt x="30393" y="14551"/>
                  <a:pt x="30129" y="13531"/>
                </a:cubicBezTo>
                <a:cubicBezTo>
                  <a:pt x="29928" y="12788"/>
                  <a:pt x="29678" y="12066"/>
                  <a:pt x="29328" y="11380"/>
                </a:cubicBezTo>
                <a:cubicBezTo>
                  <a:pt x="28458" y="9667"/>
                  <a:pt x="27236" y="8225"/>
                  <a:pt x="25815" y="6940"/>
                </a:cubicBezTo>
                <a:cubicBezTo>
                  <a:pt x="24915" y="6126"/>
                  <a:pt x="23873" y="5526"/>
                  <a:pt x="22788" y="4989"/>
                </a:cubicBezTo>
                <a:cubicBezTo>
                  <a:pt x="21895" y="4554"/>
                  <a:pt x="20960" y="4268"/>
                  <a:pt x="19967" y="4204"/>
                </a:cubicBezTo>
                <a:cubicBezTo>
                  <a:pt x="19741" y="4188"/>
                  <a:pt x="19515" y="4179"/>
                  <a:pt x="19290" y="4179"/>
                </a:cubicBezTo>
                <a:cubicBezTo>
                  <a:pt x="18615" y="4179"/>
                  <a:pt x="17948" y="4260"/>
                  <a:pt x="17288" y="4468"/>
                </a:cubicBezTo>
                <a:cubicBezTo>
                  <a:pt x="16510" y="4712"/>
                  <a:pt x="15775" y="5048"/>
                  <a:pt x="15060" y="5447"/>
                </a:cubicBezTo>
                <a:cubicBezTo>
                  <a:pt x="14118" y="5982"/>
                  <a:pt x="13247" y="6618"/>
                  <a:pt x="12512" y="7418"/>
                </a:cubicBezTo>
                <a:cubicBezTo>
                  <a:pt x="11533" y="8467"/>
                  <a:pt x="10776" y="9667"/>
                  <a:pt x="10169" y="10961"/>
                </a:cubicBezTo>
                <a:cubicBezTo>
                  <a:pt x="9855" y="11617"/>
                  <a:pt x="9662" y="12316"/>
                  <a:pt x="9555" y="13031"/>
                </a:cubicBezTo>
                <a:cubicBezTo>
                  <a:pt x="9447" y="13746"/>
                  <a:pt x="9463" y="14465"/>
                  <a:pt x="9454" y="15180"/>
                </a:cubicBezTo>
                <a:cubicBezTo>
                  <a:pt x="9447" y="15681"/>
                  <a:pt x="9483" y="16172"/>
                  <a:pt x="9506" y="16673"/>
                </a:cubicBezTo>
                <a:cubicBezTo>
                  <a:pt x="9526" y="17122"/>
                  <a:pt x="9562" y="17573"/>
                  <a:pt x="9583" y="18022"/>
                </a:cubicBezTo>
                <a:cubicBezTo>
                  <a:pt x="9634" y="18851"/>
                  <a:pt x="9734" y="19679"/>
                  <a:pt x="9876" y="20500"/>
                </a:cubicBezTo>
                <a:cubicBezTo>
                  <a:pt x="10105" y="21835"/>
                  <a:pt x="10577" y="23078"/>
                  <a:pt x="11290" y="24228"/>
                </a:cubicBezTo>
                <a:cubicBezTo>
                  <a:pt x="11862" y="25150"/>
                  <a:pt x="12512" y="26007"/>
                  <a:pt x="13204" y="26841"/>
                </a:cubicBezTo>
                <a:cubicBezTo>
                  <a:pt x="13953" y="27757"/>
                  <a:pt x="14882" y="28463"/>
                  <a:pt x="15960" y="28956"/>
                </a:cubicBezTo>
                <a:cubicBezTo>
                  <a:pt x="16797" y="29341"/>
                  <a:pt x="17652" y="29530"/>
                  <a:pt x="18521" y="29530"/>
                </a:cubicBezTo>
                <a:cubicBezTo>
                  <a:pt x="19070" y="29530"/>
                  <a:pt x="19623" y="29455"/>
                  <a:pt x="20181" y="29306"/>
                </a:cubicBezTo>
                <a:cubicBezTo>
                  <a:pt x="21580" y="28927"/>
                  <a:pt x="22881" y="28320"/>
                  <a:pt x="24094" y="27520"/>
                </a:cubicBezTo>
                <a:cubicBezTo>
                  <a:pt x="24631" y="27164"/>
                  <a:pt x="25109" y="26749"/>
                  <a:pt x="25522" y="26264"/>
                </a:cubicBezTo>
                <a:cubicBezTo>
                  <a:pt x="26243" y="25450"/>
                  <a:pt x="26737" y="24500"/>
                  <a:pt x="27073" y="23472"/>
                </a:cubicBezTo>
                <a:cubicBezTo>
                  <a:pt x="27565" y="21979"/>
                  <a:pt x="27980" y="20464"/>
                  <a:pt x="28365" y="18944"/>
                </a:cubicBezTo>
                <a:cubicBezTo>
                  <a:pt x="28643" y="17873"/>
                  <a:pt x="28758" y="16788"/>
                  <a:pt x="28679" y="15681"/>
                </a:cubicBezTo>
                <a:cubicBezTo>
                  <a:pt x="28622" y="14937"/>
                  <a:pt x="28435" y="14224"/>
                  <a:pt x="28221" y="13523"/>
                </a:cubicBezTo>
                <a:cubicBezTo>
                  <a:pt x="27765" y="12023"/>
                  <a:pt x="27064" y="10661"/>
                  <a:pt x="26015" y="9488"/>
                </a:cubicBezTo>
                <a:cubicBezTo>
                  <a:pt x="25165" y="8532"/>
                  <a:pt x="24130" y="7853"/>
                  <a:pt x="22894" y="7497"/>
                </a:cubicBezTo>
                <a:cubicBezTo>
                  <a:pt x="22186" y="7287"/>
                  <a:pt x="21468" y="7187"/>
                  <a:pt x="20747" y="7187"/>
                </a:cubicBezTo>
                <a:cubicBezTo>
                  <a:pt x="20140" y="7187"/>
                  <a:pt x="19531" y="7258"/>
                  <a:pt x="18923" y="7396"/>
                </a:cubicBezTo>
                <a:cubicBezTo>
                  <a:pt x="17917" y="7625"/>
                  <a:pt x="16975" y="8011"/>
                  <a:pt x="16096" y="8561"/>
                </a:cubicBezTo>
                <a:cubicBezTo>
                  <a:pt x="15317" y="9060"/>
                  <a:pt x="14632" y="9660"/>
                  <a:pt x="14011" y="10338"/>
                </a:cubicBezTo>
                <a:cubicBezTo>
                  <a:pt x="13340" y="11067"/>
                  <a:pt x="12733" y="11838"/>
                  <a:pt x="12291" y="12724"/>
                </a:cubicBezTo>
                <a:cubicBezTo>
                  <a:pt x="11847" y="13602"/>
                  <a:pt x="11576" y="14524"/>
                  <a:pt x="11526" y="15509"/>
                </a:cubicBezTo>
                <a:cubicBezTo>
                  <a:pt x="11483" y="16316"/>
                  <a:pt x="11540" y="17115"/>
                  <a:pt x="11675" y="17915"/>
                </a:cubicBezTo>
                <a:cubicBezTo>
                  <a:pt x="11948" y="19537"/>
                  <a:pt x="12462" y="21072"/>
                  <a:pt x="13211" y="22536"/>
                </a:cubicBezTo>
                <a:cubicBezTo>
                  <a:pt x="13797" y="23671"/>
                  <a:pt x="14632" y="24550"/>
                  <a:pt x="15739" y="25177"/>
                </a:cubicBezTo>
                <a:cubicBezTo>
                  <a:pt x="16474" y="25596"/>
                  <a:pt x="17245" y="25803"/>
                  <a:pt x="18049" y="25803"/>
                </a:cubicBezTo>
                <a:cubicBezTo>
                  <a:pt x="18330" y="25803"/>
                  <a:pt x="18614" y="25778"/>
                  <a:pt x="18903" y="25727"/>
                </a:cubicBezTo>
                <a:cubicBezTo>
                  <a:pt x="19816" y="25571"/>
                  <a:pt x="20603" y="25143"/>
                  <a:pt x="21289" y="24528"/>
                </a:cubicBezTo>
                <a:cubicBezTo>
                  <a:pt x="22380" y="23542"/>
                  <a:pt x="23208" y="22365"/>
                  <a:pt x="23787" y="21014"/>
                </a:cubicBezTo>
                <a:cubicBezTo>
                  <a:pt x="24173" y="20121"/>
                  <a:pt x="24552" y="19221"/>
                  <a:pt x="24937" y="18322"/>
                </a:cubicBezTo>
                <a:cubicBezTo>
                  <a:pt x="25123" y="17886"/>
                  <a:pt x="25280" y="17444"/>
                  <a:pt x="25380" y="16980"/>
                </a:cubicBezTo>
                <a:cubicBezTo>
                  <a:pt x="25530" y="16251"/>
                  <a:pt x="25573" y="15523"/>
                  <a:pt x="25373" y="14794"/>
                </a:cubicBezTo>
                <a:cubicBezTo>
                  <a:pt x="25165" y="14052"/>
                  <a:pt x="24879" y="13331"/>
                  <a:pt x="24536" y="12638"/>
                </a:cubicBezTo>
                <a:cubicBezTo>
                  <a:pt x="24288" y="12138"/>
                  <a:pt x="23937" y="11709"/>
                  <a:pt x="23481" y="11374"/>
                </a:cubicBezTo>
                <a:cubicBezTo>
                  <a:pt x="23224" y="11188"/>
                  <a:pt x="22951" y="11010"/>
                  <a:pt x="22673" y="10846"/>
                </a:cubicBezTo>
                <a:cubicBezTo>
                  <a:pt x="21948" y="10413"/>
                  <a:pt x="21162" y="10237"/>
                  <a:pt x="20346" y="10237"/>
                </a:cubicBezTo>
                <a:cubicBezTo>
                  <a:pt x="20150" y="10237"/>
                  <a:pt x="19952" y="10247"/>
                  <a:pt x="19753" y="10266"/>
                </a:cubicBezTo>
                <a:cubicBezTo>
                  <a:pt x="19117" y="10325"/>
                  <a:pt x="18553" y="10582"/>
                  <a:pt x="18039" y="10952"/>
                </a:cubicBezTo>
                <a:cubicBezTo>
                  <a:pt x="17252" y="11509"/>
                  <a:pt x="16675" y="12253"/>
                  <a:pt x="16246" y="13103"/>
                </a:cubicBezTo>
                <a:cubicBezTo>
                  <a:pt x="15753" y="14052"/>
                  <a:pt x="15439" y="15074"/>
                  <a:pt x="15175" y="16102"/>
                </a:cubicBezTo>
                <a:cubicBezTo>
                  <a:pt x="14954" y="16993"/>
                  <a:pt x="14796" y="17893"/>
                  <a:pt x="14810" y="18815"/>
                </a:cubicBezTo>
                <a:cubicBezTo>
                  <a:pt x="14810" y="18944"/>
                  <a:pt x="14832" y="19072"/>
                  <a:pt x="14839" y="19201"/>
                </a:cubicBezTo>
                <a:cubicBezTo>
                  <a:pt x="14868" y="19929"/>
                  <a:pt x="15017" y="20635"/>
                  <a:pt x="15297" y="21307"/>
                </a:cubicBezTo>
                <a:cubicBezTo>
                  <a:pt x="15453" y="21686"/>
                  <a:pt x="15667" y="22029"/>
                  <a:pt x="16003" y="22272"/>
                </a:cubicBezTo>
                <a:cubicBezTo>
                  <a:pt x="16387" y="22553"/>
                  <a:pt x="16801" y="22713"/>
                  <a:pt x="17243" y="22713"/>
                </a:cubicBezTo>
                <a:cubicBezTo>
                  <a:pt x="17418" y="22713"/>
                  <a:pt x="17598" y="22688"/>
                  <a:pt x="17782" y="22636"/>
                </a:cubicBezTo>
                <a:cubicBezTo>
                  <a:pt x="18281" y="22493"/>
                  <a:pt x="18718" y="22229"/>
                  <a:pt x="19110" y="21887"/>
                </a:cubicBezTo>
                <a:cubicBezTo>
                  <a:pt x="19952" y="21143"/>
                  <a:pt x="20637" y="20272"/>
                  <a:pt x="21230" y="19323"/>
                </a:cubicBezTo>
                <a:cubicBezTo>
                  <a:pt x="21381" y="19079"/>
                  <a:pt x="21494" y="18829"/>
                  <a:pt x="21559" y="18551"/>
                </a:cubicBezTo>
                <a:cubicBezTo>
                  <a:pt x="21717" y="17915"/>
                  <a:pt x="21688" y="17273"/>
                  <a:pt x="21537" y="16644"/>
                </a:cubicBezTo>
                <a:cubicBezTo>
                  <a:pt x="21409" y="16066"/>
                  <a:pt x="21223" y="15502"/>
                  <a:pt x="21059" y="14930"/>
                </a:cubicBezTo>
                <a:cubicBezTo>
                  <a:pt x="20996" y="14709"/>
                  <a:pt x="20917" y="14488"/>
                  <a:pt x="20838" y="14273"/>
                </a:cubicBezTo>
                <a:cubicBezTo>
                  <a:pt x="20752" y="14030"/>
                  <a:pt x="20574" y="13881"/>
                  <a:pt x="20331" y="13802"/>
                </a:cubicBezTo>
                <a:cubicBezTo>
                  <a:pt x="20129" y="13737"/>
                  <a:pt x="19924" y="13708"/>
                  <a:pt x="19714" y="13708"/>
                </a:cubicBezTo>
                <a:cubicBezTo>
                  <a:pt x="19649" y="13708"/>
                  <a:pt x="19583" y="13711"/>
                  <a:pt x="19516" y="13716"/>
                </a:cubicBezTo>
                <a:cubicBezTo>
                  <a:pt x="18831" y="13788"/>
                  <a:pt x="18217" y="14066"/>
                  <a:pt x="17653" y="14452"/>
                </a:cubicBezTo>
                <a:cubicBezTo>
                  <a:pt x="17417" y="14616"/>
                  <a:pt x="17268" y="14837"/>
                  <a:pt x="17182" y="15108"/>
                </a:cubicBezTo>
                <a:cubicBezTo>
                  <a:pt x="17132" y="15280"/>
                  <a:pt x="17090" y="15451"/>
                  <a:pt x="17060" y="15622"/>
                </a:cubicBezTo>
                <a:cubicBezTo>
                  <a:pt x="16975" y="16066"/>
                  <a:pt x="16975" y="16508"/>
                  <a:pt x="16988" y="16951"/>
                </a:cubicBezTo>
                <a:cubicBezTo>
                  <a:pt x="16995" y="17151"/>
                  <a:pt x="17018" y="17365"/>
                  <a:pt x="17074" y="17559"/>
                </a:cubicBezTo>
                <a:cubicBezTo>
                  <a:pt x="17160" y="17859"/>
                  <a:pt x="17203" y="18173"/>
                  <a:pt x="17232" y="18479"/>
                </a:cubicBezTo>
                <a:cubicBezTo>
                  <a:pt x="17246" y="18608"/>
                  <a:pt x="17275" y="18736"/>
                  <a:pt x="17304" y="18865"/>
                </a:cubicBezTo>
                <a:cubicBezTo>
                  <a:pt x="17331" y="19000"/>
                  <a:pt x="17424" y="19072"/>
                  <a:pt x="17561" y="19086"/>
                </a:cubicBezTo>
                <a:cubicBezTo>
                  <a:pt x="17655" y="19100"/>
                  <a:pt x="17747" y="19107"/>
                  <a:pt x="17838" y="19107"/>
                </a:cubicBezTo>
                <a:cubicBezTo>
                  <a:pt x="18231" y="19107"/>
                  <a:pt x="18593" y="18977"/>
                  <a:pt x="18889" y="18694"/>
                </a:cubicBezTo>
                <a:cubicBezTo>
                  <a:pt x="19424" y="18193"/>
                  <a:pt x="19503" y="17544"/>
                  <a:pt x="19388" y="16858"/>
                </a:cubicBezTo>
                <a:cubicBezTo>
                  <a:pt x="19309" y="16394"/>
                  <a:pt x="19189" y="15944"/>
                  <a:pt x="19067" y="15487"/>
                </a:cubicBezTo>
                <a:cubicBezTo>
                  <a:pt x="19045" y="15387"/>
                  <a:pt x="19018" y="15266"/>
                  <a:pt x="18910" y="15216"/>
                </a:cubicBezTo>
                <a:cubicBezTo>
                  <a:pt x="18876" y="15201"/>
                  <a:pt x="18837" y="15194"/>
                  <a:pt x="18797" y="15194"/>
                </a:cubicBezTo>
                <a:cubicBezTo>
                  <a:pt x="18664" y="15194"/>
                  <a:pt x="18511" y="15267"/>
                  <a:pt x="18445" y="15365"/>
                </a:cubicBezTo>
                <a:cubicBezTo>
                  <a:pt x="18296" y="15595"/>
                  <a:pt x="18138" y="15816"/>
                  <a:pt x="17989" y="16037"/>
                </a:cubicBezTo>
                <a:cubicBezTo>
                  <a:pt x="17960" y="16080"/>
                  <a:pt x="17938" y="16130"/>
                  <a:pt x="17895" y="16208"/>
                </a:cubicBezTo>
                <a:cubicBezTo>
                  <a:pt x="17996" y="16166"/>
                  <a:pt x="18060" y="16136"/>
                  <a:pt x="18118" y="16116"/>
                </a:cubicBezTo>
                <a:cubicBezTo>
                  <a:pt x="18172" y="16091"/>
                  <a:pt x="18225" y="16081"/>
                  <a:pt x="18279" y="16081"/>
                </a:cubicBezTo>
                <a:cubicBezTo>
                  <a:pt x="18367" y="16081"/>
                  <a:pt x="18454" y="16109"/>
                  <a:pt x="18538" y="16145"/>
                </a:cubicBezTo>
                <a:cubicBezTo>
                  <a:pt x="18646" y="16188"/>
                  <a:pt x="18632" y="16301"/>
                  <a:pt x="18653" y="16387"/>
                </a:cubicBezTo>
                <a:cubicBezTo>
                  <a:pt x="18745" y="16693"/>
                  <a:pt x="18810" y="17016"/>
                  <a:pt x="18923" y="17316"/>
                </a:cubicBezTo>
                <a:cubicBezTo>
                  <a:pt x="19018" y="17559"/>
                  <a:pt x="18953" y="17758"/>
                  <a:pt x="18817" y="17945"/>
                </a:cubicBezTo>
                <a:cubicBezTo>
                  <a:pt x="18725" y="18065"/>
                  <a:pt x="18623" y="18179"/>
                  <a:pt x="18510" y="18279"/>
                </a:cubicBezTo>
                <a:cubicBezTo>
                  <a:pt x="18347" y="18417"/>
                  <a:pt x="18169" y="18461"/>
                  <a:pt x="17981" y="18461"/>
                </a:cubicBezTo>
                <a:cubicBezTo>
                  <a:pt x="17856" y="18461"/>
                  <a:pt x="17727" y="18441"/>
                  <a:pt x="17595" y="18416"/>
                </a:cubicBezTo>
                <a:cubicBezTo>
                  <a:pt x="17581" y="18294"/>
                  <a:pt x="17575" y="18193"/>
                  <a:pt x="17561" y="18094"/>
                </a:cubicBezTo>
                <a:cubicBezTo>
                  <a:pt x="17532" y="17859"/>
                  <a:pt x="17532" y="17616"/>
                  <a:pt x="17467" y="17388"/>
                </a:cubicBezTo>
                <a:cubicBezTo>
                  <a:pt x="17338" y="16908"/>
                  <a:pt x="17331" y="16430"/>
                  <a:pt x="17354" y="15944"/>
                </a:cubicBezTo>
                <a:cubicBezTo>
                  <a:pt x="17367" y="15645"/>
                  <a:pt x="17439" y="15374"/>
                  <a:pt x="17703" y="15194"/>
                </a:cubicBezTo>
                <a:cubicBezTo>
                  <a:pt x="18260" y="14817"/>
                  <a:pt x="18853" y="14537"/>
                  <a:pt x="19539" y="14501"/>
                </a:cubicBezTo>
                <a:cubicBezTo>
                  <a:pt x="19573" y="14500"/>
                  <a:pt x="19607" y="14500"/>
                  <a:pt x="19639" y="14500"/>
                </a:cubicBezTo>
                <a:cubicBezTo>
                  <a:pt x="20157" y="14500"/>
                  <a:pt x="20364" y="14662"/>
                  <a:pt x="20538" y="15187"/>
                </a:cubicBezTo>
                <a:cubicBezTo>
                  <a:pt x="20723" y="15759"/>
                  <a:pt x="20894" y="16337"/>
                  <a:pt x="20989" y="16930"/>
                </a:cubicBezTo>
                <a:cubicBezTo>
                  <a:pt x="21002" y="17059"/>
                  <a:pt x="21002" y="17194"/>
                  <a:pt x="20973" y="17316"/>
                </a:cubicBezTo>
                <a:cubicBezTo>
                  <a:pt x="20881" y="17837"/>
                  <a:pt x="20660" y="18301"/>
                  <a:pt x="20373" y="18743"/>
                </a:cubicBezTo>
                <a:cubicBezTo>
                  <a:pt x="19967" y="19372"/>
                  <a:pt x="19510" y="19972"/>
                  <a:pt x="19018" y="20543"/>
                </a:cubicBezTo>
                <a:cubicBezTo>
                  <a:pt x="18659" y="20951"/>
                  <a:pt x="18267" y="21314"/>
                  <a:pt x="17789" y="21587"/>
                </a:cubicBezTo>
                <a:cubicBezTo>
                  <a:pt x="17582" y="21701"/>
                  <a:pt x="17374" y="21750"/>
                  <a:pt x="17160" y="21750"/>
                </a:cubicBezTo>
                <a:cubicBezTo>
                  <a:pt x="17040" y="21750"/>
                  <a:pt x="16919" y="21735"/>
                  <a:pt x="16796" y="21707"/>
                </a:cubicBezTo>
                <a:cubicBezTo>
                  <a:pt x="16233" y="21578"/>
                  <a:pt x="15854" y="21215"/>
                  <a:pt x="15633" y="20701"/>
                </a:cubicBezTo>
                <a:cubicBezTo>
                  <a:pt x="15403" y="20180"/>
                  <a:pt x="15275" y="19622"/>
                  <a:pt x="15254" y="19050"/>
                </a:cubicBezTo>
                <a:cubicBezTo>
                  <a:pt x="15239" y="18815"/>
                  <a:pt x="15239" y="18579"/>
                  <a:pt x="15254" y="18337"/>
                </a:cubicBezTo>
                <a:cubicBezTo>
                  <a:pt x="15261" y="18087"/>
                  <a:pt x="15275" y="17837"/>
                  <a:pt x="15317" y="17586"/>
                </a:cubicBezTo>
                <a:cubicBezTo>
                  <a:pt x="15475" y="16565"/>
                  <a:pt x="15753" y="15573"/>
                  <a:pt x="16118" y="14609"/>
                </a:cubicBezTo>
                <a:cubicBezTo>
                  <a:pt x="16467" y="13694"/>
                  <a:pt x="16946" y="12873"/>
                  <a:pt x="17653" y="12188"/>
                </a:cubicBezTo>
                <a:cubicBezTo>
                  <a:pt x="18348" y="11505"/>
                  <a:pt x="19143" y="11155"/>
                  <a:pt x="20055" y="11155"/>
                </a:cubicBezTo>
                <a:cubicBezTo>
                  <a:pt x="20278" y="11155"/>
                  <a:pt x="20508" y="11176"/>
                  <a:pt x="20745" y="11218"/>
                </a:cubicBezTo>
                <a:cubicBezTo>
                  <a:pt x="21553" y="11360"/>
                  <a:pt x="22281" y="11696"/>
                  <a:pt x="22944" y="12160"/>
                </a:cubicBezTo>
                <a:cubicBezTo>
                  <a:pt x="23438" y="12503"/>
                  <a:pt x="23823" y="12938"/>
                  <a:pt x="24116" y="13459"/>
                </a:cubicBezTo>
                <a:cubicBezTo>
                  <a:pt x="24480" y="14116"/>
                  <a:pt x="24730" y="14817"/>
                  <a:pt x="24922" y="15530"/>
                </a:cubicBezTo>
                <a:cubicBezTo>
                  <a:pt x="24980" y="15717"/>
                  <a:pt x="25001" y="15909"/>
                  <a:pt x="25008" y="16102"/>
                </a:cubicBezTo>
                <a:cubicBezTo>
                  <a:pt x="25037" y="16608"/>
                  <a:pt x="24879" y="17079"/>
                  <a:pt x="24680" y="17544"/>
                </a:cubicBezTo>
                <a:cubicBezTo>
                  <a:pt x="24331" y="18358"/>
                  <a:pt x="23979" y="19172"/>
                  <a:pt x="23630" y="19986"/>
                </a:cubicBezTo>
                <a:cubicBezTo>
                  <a:pt x="23380" y="20593"/>
                  <a:pt x="23131" y="21201"/>
                  <a:pt x="22766" y="21749"/>
                </a:cubicBezTo>
                <a:cubicBezTo>
                  <a:pt x="22231" y="22586"/>
                  <a:pt x="21609" y="23350"/>
                  <a:pt x="20809" y="23943"/>
                </a:cubicBezTo>
                <a:cubicBezTo>
                  <a:pt x="20123" y="24442"/>
                  <a:pt x="19374" y="24807"/>
                  <a:pt x="18495" y="24843"/>
                </a:cubicBezTo>
                <a:cubicBezTo>
                  <a:pt x="18420" y="24846"/>
                  <a:pt x="18346" y="24847"/>
                  <a:pt x="18271" y="24847"/>
                </a:cubicBezTo>
                <a:cubicBezTo>
                  <a:pt x="17545" y="24847"/>
                  <a:pt x="16844" y="24719"/>
                  <a:pt x="16203" y="24349"/>
                </a:cubicBezTo>
                <a:cubicBezTo>
                  <a:pt x="15161" y="23743"/>
                  <a:pt x="14318" y="22929"/>
                  <a:pt x="13775" y="21835"/>
                </a:cubicBezTo>
                <a:cubicBezTo>
                  <a:pt x="13190" y="20665"/>
                  <a:pt x="12769" y="19444"/>
                  <a:pt x="12462" y="18179"/>
                </a:cubicBezTo>
                <a:cubicBezTo>
                  <a:pt x="12248" y="17280"/>
                  <a:pt x="12083" y="16380"/>
                  <a:pt x="12169" y="15444"/>
                </a:cubicBezTo>
                <a:cubicBezTo>
                  <a:pt x="12219" y="14902"/>
                  <a:pt x="12325" y="14380"/>
                  <a:pt x="12561" y="13888"/>
                </a:cubicBezTo>
                <a:cubicBezTo>
                  <a:pt x="13376" y="12138"/>
                  <a:pt x="14568" y="10703"/>
                  <a:pt x="16132" y="9581"/>
                </a:cubicBezTo>
                <a:cubicBezTo>
                  <a:pt x="17424" y="8647"/>
                  <a:pt x="18867" y="8117"/>
                  <a:pt x="20481" y="8097"/>
                </a:cubicBezTo>
                <a:cubicBezTo>
                  <a:pt x="20522" y="8096"/>
                  <a:pt x="20562" y="8096"/>
                  <a:pt x="20602" y="8096"/>
                </a:cubicBezTo>
                <a:cubicBezTo>
                  <a:pt x="21905" y="8096"/>
                  <a:pt x="23107" y="8445"/>
                  <a:pt x="24223" y="9125"/>
                </a:cubicBezTo>
                <a:cubicBezTo>
                  <a:pt x="25116" y="9660"/>
                  <a:pt x="25815" y="10395"/>
                  <a:pt x="26408" y="11231"/>
                </a:cubicBezTo>
                <a:cubicBezTo>
                  <a:pt x="27073" y="12181"/>
                  <a:pt x="27565" y="13223"/>
                  <a:pt x="27894" y="14337"/>
                </a:cubicBezTo>
                <a:cubicBezTo>
                  <a:pt x="28086" y="14980"/>
                  <a:pt x="28250" y="15631"/>
                  <a:pt x="28293" y="16301"/>
                </a:cubicBezTo>
                <a:cubicBezTo>
                  <a:pt x="28336" y="17016"/>
                  <a:pt x="28300" y="17722"/>
                  <a:pt x="28115" y="18416"/>
                </a:cubicBezTo>
                <a:cubicBezTo>
                  <a:pt x="27815" y="19521"/>
                  <a:pt x="27493" y="20622"/>
                  <a:pt x="27179" y="21722"/>
                </a:cubicBezTo>
                <a:cubicBezTo>
                  <a:pt x="26936" y="22557"/>
                  <a:pt x="26629" y="23371"/>
                  <a:pt x="26243" y="24149"/>
                </a:cubicBezTo>
                <a:cubicBezTo>
                  <a:pt x="25772" y="25107"/>
                  <a:pt x="25145" y="25921"/>
                  <a:pt x="24252" y="26528"/>
                </a:cubicBezTo>
                <a:cubicBezTo>
                  <a:pt x="22973" y="27392"/>
                  <a:pt x="21580" y="28014"/>
                  <a:pt x="20089" y="28391"/>
                </a:cubicBezTo>
                <a:cubicBezTo>
                  <a:pt x="19599" y="28511"/>
                  <a:pt x="19109" y="28573"/>
                  <a:pt x="18619" y="28573"/>
                </a:cubicBezTo>
                <a:cubicBezTo>
                  <a:pt x="18295" y="28573"/>
                  <a:pt x="17971" y="28546"/>
                  <a:pt x="17647" y="28492"/>
                </a:cubicBezTo>
                <a:cubicBezTo>
                  <a:pt x="16132" y="28228"/>
                  <a:pt x="14882" y="27470"/>
                  <a:pt x="13847" y="26363"/>
                </a:cubicBezTo>
                <a:cubicBezTo>
                  <a:pt x="13112" y="25578"/>
                  <a:pt x="12483" y="24699"/>
                  <a:pt x="11862" y="23815"/>
                </a:cubicBezTo>
                <a:cubicBezTo>
                  <a:pt x="11254" y="22942"/>
                  <a:pt x="10834" y="21993"/>
                  <a:pt x="10568" y="20971"/>
                </a:cubicBezTo>
                <a:cubicBezTo>
                  <a:pt x="10268" y="19808"/>
                  <a:pt x="10140" y="18615"/>
                  <a:pt x="10054" y="17415"/>
                </a:cubicBezTo>
                <a:cubicBezTo>
                  <a:pt x="10011" y="16815"/>
                  <a:pt x="9977" y="16215"/>
                  <a:pt x="9968" y="15615"/>
                </a:cubicBezTo>
                <a:cubicBezTo>
                  <a:pt x="9955" y="14830"/>
                  <a:pt x="9919" y="14046"/>
                  <a:pt x="9998" y="13259"/>
                </a:cubicBezTo>
                <a:cubicBezTo>
                  <a:pt x="10047" y="12760"/>
                  <a:pt x="10176" y="12266"/>
                  <a:pt x="10354" y="11795"/>
                </a:cubicBezTo>
                <a:cubicBezTo>
                  <a:pt x="10568" y="11245"/>
                  <a:pt x="10848" y="10731"/>
                  <a:pt x="11154" y="10224"/>
                </a:cubicBezTo>
                <a:cubicBezTo>
                  <a:pt x="11718" y="9317"/>
                  <a:pt x="12340" y="8453"/>
                  <a:pt x="13132" y="7725"/>
                </a:cubicBezTo>
                <a:cubicBezTo>
                  <a:pt x="14118" y="6804"/>
                  <a:pt x="15232" y="6076"/>
                  <a:pt x="16474" y="5539"/>
                </a:cubicBezTo>
                <a:cubicBezTo>
                  <a:pt x="17304" y="5182"/>
                  <a:pt x="18155" y="5025"/>
                  <a:pt x="19024" y="5025"/>
                </a:cubicBezTo>
                <a:cubicBezTo>
                  <a:pt x="19404" y="5025"/>
                  <a:pt x="19788" y="5055"/>
                  <a:pt x="20175" y="5111"/>
                </a:cubicBezTo>
                <a:cubicBezTo>
                  <a:pt x="20996" y="5233"/>
                  <a:pt x="21774" y="5497"/>
                  <a:pt x="22523" y="5862"/>
                </a:cubicBezTo>
                <a:cubicBezTo>
                  <a:pt x="23745" y="6446"/>
                  <a:pt x="24872" y="7168"/>
                  <a:pt x="25851" y="8117"/>
                </a:cubicBezTo>
                <a:cubicBezTo>
                  <a:pt x="26859" y="9103"/>
                  <a:pt x="27750" y="10181"/>
                  <a:pt x="28507" y="11360"/>
                </a:cubicBezTo>
                <a:cubicBezTo>
                  <a:pt x="28992" y="12109"/>
                  <a:pt x="29351" y="12923"/>
                  <a:pt x="29585" y="13788"/>
                </a:cubicBezTo>
                <a:cubicBezTo>
                  <a:pt x="29815" y="14637"/>
                  <a:pt x="29978" y="15502"/>
                  <a:pt x="30107" y="16373"/>
                </a:cubicBezTo>
                <a:cubicBezTo>
                  <a:pt x="30165" y="16772"/>
                  <a:pt x="30235" y="17173"/>
                  <a:pt x="30257" y="17573"/>
                </a:cubicBezTo>
                <a:cubicBezTo>
                  <a:pt x="30271" y="17987"/>
                  <a:pt x="30257" y="18400"/>
                  <a:pt x="30228" y="18822"/>
                </a:cubicBezTo>
                <a:cubicBezTo>
                  <a:pt x="30165" y="19580"/>
                  <a:pt x="29978" y="20315"/>
                  <a:pt x="29779" y="21043"/>
                </a:cubicBezTo>
                <a:cubicBezTo>
                  <a:pt x="29457" y="22186"/>
                  <a:pt x="29100" y="23321"/>
                  <a:pt x="28543" y="24379"/>
                </a:cubicBezTo>
                <a:cubicBezTo>
                  <a:pt x="27822" y="25756"/>
                  <a:pt x="27022" y="27085"/>
                  <a:pt x="26158" y="28370"/>
                </a:cubicBezTo>
                <a:cubicBezTo>
                  <a:pt x="25287" y="29676"/>
                  <a:pt x="24108" y="30627"/>
                  <a:pt x="22687" y="31284"/>
                </a:cubicBezTo>
                <a:cubicBezTo>
                  <a:pt x="21717" y="31719"/>
                  <a:pt x="20723" y="32069"/>
                  <a:pt x="19703" y="32369"/>
                </a:cubicBezTo>
                <a:cubicBezTo>
                  <a:pt x="19162" y="32530"/>
                  <a:pt x="18613" y="32622"/>
                  <a:pt x="18049" y="32622"/>
                </a:cubicBezTo>
                <a:cubicBezTo>
                  <a:pt x="17989" y="32622"/>
                  <a:pt x="17928" y="32621"/>
                  <a:pt x="17868" y="32619"/>
                </a:cubicBezTo>
                <a:cubicBezTo>
                  <a:pt x="17674" y="32612"/>
                  <a:pt x="17482" y="32619"/>
                  <a:pt x="17288" y="32605"/>
                </a:cubicBezTo>
                <a:cubicBezTo>
                  <a:pt x="16560" y="32562"/>
                  <a:pt x="15854" y="32427"/>
                  <a:pt x="15196" y="32091"/>
                </a:cubicBezTo>
                <a:cubicBezTo>
                  <a:pt x="14853" y="31913"/>
                  <a:pt x="14519" y="31712"/>
                  <a:pt x="14190" y="31498"/>
                </a:cubicBezTo>
                <a:cubicBezTo>
                  <a:pt x="13148" y="30812"/>
                  <a:pt x="12104" y="30120"/>
                  <a:pt x="11069" y="29419"/>
                </a:cubicBezTo>
                <a:cubicBezTo>
                  <a:pt x="10433" y="28991"/>
                  <a:pt x="9898" y="28463"/>
                  <a:pt x="9447" y="27842"/>
                </a:cubicBezTo>
                <a:cubicBezTo>
                  <a:pt x="8870" y="27042"/>
                  <a:pt x="8369" y="26192"/>
                  <a:pt x="7920" y="25314"/>
                </a:cubicBezTo>
                <a:cubicBezTo>
                  <a:pt x="7440" y="24385"/>
                  <a:pt x="7106" y="23414"/>
                  <a:pt x="6913" y="22385"/>
                </a:cubicBezTo>
                <a:cubicBezTo>
                  <a:pt x="6734" y="21407"/>
                  <a:pt x="6642" y="20414"/>
                  <a:pt x="6520" y="19422"/>
                </a:cubicBezTo>
                <a:cubicBezTo>
                  <a:pt x="6441" y="18822"/>
                  <a:pt x="6369" y="18222"/>
                  <a:pt x="6284" y="17622"/>
                </a:cubicBezTo>
                <a:cubicBezTo>
                  <a:pt x="6191" y="16908"/>
                  <a:pt x="6148" y="16202"/>
                  <a:pt x="6220" y="15480"/>
                </a:cubicBezTo>
                <a:cubicBezTo>
                  <a:pt x="6313" y="14474"/>
                  <a:pt x="6534" y="13488"/>
                  <a:pt x="6806" y="12517"/>
                </a:cubicBezTo>
                <a:cubicBezTo>
                  <a:pt x="7226" y="11017"/>
                  <a:pt x="7927" y="9653"/>
                  <a:pt x="8890" y="8439"/>
                </a:cubicBezTo>
                <a:cubicBezTo>
                  <a:pt x="9634" y="7504"/>
                  <a:pt x="10448" y="6640"/>
                  <a:pt x="11348" y="5853"/>
                </a:cubicBezTo>
                <a:cubicBezTo>
                  <a:pt x="12404" y="4940"/>
                  <a:pt x="13576" y="4211"/>
                  <a:pt x="14896" y="3733"/>
                </a:cubicBezTo>
                <a:cubicBezTo>
                  <a:pt x="16217" y="3248"/>
                  <a:pt x="17568" y="2862"/>
                  <a:pt x="18939" y="2540"/>
                </a:cubicBezTo>
                <a:cubicBezTo>
                  <a:pt x="19710" y="2355"/>
                  <a:pt x="20488" y="2211"/>
                  <a:pt x="21289" y="2204"/>
                </a:cubicBezTo>
                <a:cubicBezTo>
                  <a:pt x="21767" y="2204"/>
                  <a:pt x="22245" y="2227"/>
                  <a:pt x="22716" y="2319"/>
                </a:cubicBezTo>
                <a:cubicBezTo>
                  <a:pt x="23637" y="2490"/>
                  <a:pt x="24494" y="2840"/>
                  <a:pt x="25308" y="3298"/>
                </a:cubicBezTo>
                <a:cubicBezTo>
                  <a:pt x="26559" y="3997"/>
                  <a:pt x="27736" y="4804"/>
                  <a:pt x="28837" y="5725"/>
                </a:cubicBezTo>
                <a:cubicBezTo>
                  <a:pt x="29472" y="6254"/>
                  <a:pt x="30093" y="6796"/>
                  <a:pt x="30650" y="7418"/>
                </a:cubicBezTo>
                <a:cubicBezTo>
                  <a:pt x="31229" y="8067"/>
                  <a:pt x="31707" y="8789"/>
                  <a:pt x="32156" y="9531"/>
                </a:cubicBezTo>
                <a:cubicBezTo>
                  <a:pt x="32914" y="10767"/>
                  <a:pt x="33449" y="12088"/>
                  <a:pt x="33771" y="13502"/>
                </a:cubicBezTo>
                <a:cubicBezTo>
                  <a:pt x="33963" y="14380"/>
                  <a:pt x="34048" y="15280"/>
                  <a:pt x="34120" y="16172"/>
                </a:cubicBezTo>
                <a:cubicBezTo>
                  <a:pt x="34170" y="16779"/>
                  <a:pt x="34220" y="17388"/>
                  <a:pt x="34249" y="17994"/>
                </a:cubicBezTo>
                <a:cubicBezTo>
                  <a:pt x="34285" y="18680"/>
                  <a:pt x="34306" y="19372"/>
                  <a:pt x="34328" y="20058"/>
                </a:cubicBezTo>
                <a:cubicBezTo>
                  <a:pt x="34335" y="20371"/>
                  <a:pt x="34299" y="20687"/>
                  <a:pt x="34299" y="21000"/>
                </a:cubicBezTo>
                <a:cubicBezTo>
                  <a:pt x="34299" y="21578"/>
                  <a:pt x="34285" y="22157"/>
                  <a:pt x="34220" y="22735"/>
                </a:cubicBezTo>
                <a:cubicBezTo>
                  <a:pt x="34134" y="23542"/>
                  <a:pt x="33949" y="24320"/>
                  <a:pt x="33656" y="25078"/>
                </a:cubicBezTo>
                <a:cubicBezTo>
                  <a:pt x="33371" y="25792"/>
                  <a:pt x="33006" y="26463"/>
                  <a:pt x="32607" y="27114"/>
                </a:cubicBezTo>
                <a:cubicBezTo>
                  <a:pt x="31536" y="28871"/>
                  <a:pt x="30364" y="30549"/>
                  <a:pt x="28979" y="32069"/>
                </a:cubicBezTo>
                <a:cubicBezTo>
                  <a:pt x="28444" y="32662"/>
                  <a:pt x="27858" y="33212"/>
                  <a:pt x="27208" y="33676"/>
                </a:cubicBezTo>
                <a:cubicBezTo>
                  <a:pt x="26173" y="34418"/>
                  <a:pt x="25023" y="34890"/>
                  <a:pt x="23787" y="35154"/>
                </a:cubicBezTo>
                <a:cubicBezTo>
                  <a:pt x="23016" y="35325"/>
                  <a:pt x="22238" y="35433"/>
                  <a:pt x="21460" y="35497"/>
                </a:cubicBezTo>
                <a:cubicBezTo>
                  <a:pt x="20603" y="35568"/>
                  <a:pt x="19753" y="35647"/>
                  <a:pt x="18903" y="35675"/>
                </a:cubicBezTo>
                <a:cubicBezTo>
                  <a:pt x="18571" y="35684"/>
                  <a:pt x="18238" y="35690"/>
                  <a:pt x="17906" y="35690"/>
                </a:cubicBezTo>
                <a:cubicBezTo>
                  <a:pt x="16979" y="35690"/>
                  <a:pt x="16052" y="35647"/>
                  <a:pt x="15132" y="35526"/>
                </a:cubicBezTo>
                <a:cubicBezTo>
                  <a:pt x="14382" y="35433"/>
                  <a:pt x="13633" y="35289"/>
                  <a:pt x="12911" y="35061"/>
                </a:cubicBezTo>
                <a:cubicBezTo>
                  <a:pt x="11441" y="34590"/>
                  <a:pt x="10097" y="33861"/>
                  <a:pt x="8841" y="32975"/>
                </a:cubicBezTo>
                <a:cubicBezTo>
                  <a:pt x="7012" y="31669"/>
                  <a:pt x="5463" y="30084"/>
                  <a:pt x="4114" y="28284"/>
                </a:cubicBezTo>
                <a:cubicBezTo>
                  <a:pt x="2770" y="26485"/>
                  <a:pt x="1850" y="24492"/>
                  <a:pt x="1329" y="22315"/>
                </a:cubicBezTo>
                <a:cubicBezTo>
                  <a:pt x="964" y="20800"/>
                  <a:pt x="743" y="19273"/>
                  <a:pt x="693" y="17722"/>
                </a:cubicBezTo>
                <a:cubicBezTo>
                  <a:pt x="664" y="16693"/>
                  <a:pt x="671" y="15674"/>
                  <a:pt x="815" y="14652"/>
                </a:cubicBezTo>
                <a:cubicBezTo>
                  <a:pt x="936" y="13802"/>
                  <a:pt x="1157" y="12974"/>
                  <a:pt x="1507" y="12181"/>
                </a:cubicBezTo>
                <a:cubicBezTo>
                  <a:pt x="1836" y="11416"/>
                  <a:pt x="2278" y="10717"/>
                  <a:pt x="2750" y="10038"/>
                </a:cubicBezTo>
                <a:cubicBezTo>
                  <a:pt x="3857" y="8460"/>
                  <a:pt x="5170" y="7082"/>
                  <a:pt x="6685" y="5882"/>
                </a:cubicBezTo>
                <a:cubicBezTo>
                  <a:pt x="7713" y="5068"/>
                  <a:pt x="8777" y="4283"/>
                  <a:pt x="9905" y="3598"/>
                </a:cubicBezTo>
                <a:cubicBezTo>
                  <a:pt x="11211" y="2797"/>
                  <a:pt x="12591" y="2168"/>
                  <a:pt x="14039" y="1670"/>
                </a:cubicBezTo>
                <a:cubicBezTo>
                  <a:pt x="14853" y="1390"/>
                  <a:pt x="15682" y="1183"/>
                  <a:pt x="16524" y="984"/>
                </a:cubicBezTo>
                <a:cubicBezTo>
                  <a:pt x="17396" y="777"/>
                  <a:pt x="18274" y="626"/>
                  <a:pt x="19167" y="540"/>
                </a:cubicBezTo>
                <a:cubicBezTo>
                  <a:pt x="19681" y="490"/>
                  <a:pt x="20202" y="463"/>
                  <a:pt x="20723" y="454"/>
                </a:cubicBezTo>
                <a:cubicBezTo>
                  <a:pt x="21602" y="454"/>
                  <a:pt x="22466" y="562"/>
                  <a:pt x="23323" y="770"/>
                </a:cubicBezTo>
                <a:cubicBezTo>
                  <a:pt x="23438" y="797"/>
                  <a:pt x="23559" y="826"/>
                  <a:pt x="23679" y="849"/>
                </a:cubicBezTo>
                <a:cubicBezTo>
                  <a:pt x="23697" y="852"/>
                  <a:pt x="23714" y="854"/>
                  <a:pt x="23729" y="854"/>
                </a:cubicBezTo>
                <a:cubicBezTo>
                  <a:pt x="23800" y="854"/>
                  <a:pt x="23842" y="814"/>
                  <a:pt x="23866" y="727"/>
                </a:cubicBezTo>
                <a:cubicBezTo>
                  <a:pt x="23530" y="562"/>
                  <a:pt x="22745" y="298"/>
                  <a:pt x="22360" y="240"/>
                </a:cubicBezTo>
                <a:cubicBezTo>
                  <a:pt x="21359" y="77"/>
                  <a:pt x="20360" y="34"/>
                  <a:pt x="19352" y="5"/>
                </a:cubicBezTo>
                <a:cubicBezTo>
                  <a:pt x="19253" y="2"/>
                  <a:pt x="19155" y="1"/>
                  <a:pt x="190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17"/>
          <p:cNvSpPr/>
          <p:nvPr/>
        </p:nvSpPr>
        <p:spPr>
          <a:xfrm>
            <a:off x="5162548" y="-144529"/>
            <a:ext cx="1137776" cy="641988"/>
          </a:xfrm>
          <a:custGeom>
            <a:avLst/>
            <a:gdLst/>
            <a:ahLst/>
            <a:cxnLst/>
            <a:rect l="l" t="t" r="r" b="b"/>
            <a:pathLst>
              <a:path w="33464" h="18882" extrusionOk="0">
                <a:moveTo>
                  <a:pt x="16041" y="207"/>
                </a:moveTo>
                <a:cubicBezTo>
                  <a:pt x="16835" y="207"/>
                  <a:pt x="17616" y="397"/>
                  <a:pt x="18316" y="771"/>
                </a:cubicBezTo>
                <a:cubicBezTo>
                  <a:pt x="19067" y="1177"/>
                  <a:pt x="19516" y="1872"/>
                  <a:pt x="19881" y="2485"/>
                </a:cubicBezTo>
                <a:cubicBezTo>
                  <a:pt x="20267" y="3148"/>
                  <a:pt x="20524" y="3870"/>
                  <a:pt x="20738" y="4492"/>
                </a:cubicBezTo>
                <a:cubicBezTo>
                  <a:pt x="20838" y="4777"/>
                  <a:pt x="20966" y="4927"/>
                  <a:pt x="21131" y="4948"/>
                </a:cubicBezTo>
                <a:cubicBezTo>
                  <a:pt x="21145" y="4950"/>
                  <a:pt x="21159" y="4951"/>
                  <a:pt x="21173" y="4951"/>
                </a:cubicBezTo>
                <a:cubicBezTo>
                  <a:pt x="21323" y="4951"/>
                  <a:pt x="21474" y="4841"/>
                  <a:pt x="21631" y="4614"/>
                </a:cubicBezTo>
                <a:cubicBezTo>
                  <a:pt x="21730" y="4470"/>
                  <a:pt x="21809" y="4321"/>
                  <a:pt x="21888" y="4177"/>
                </a:cubicBezTo>
                <a:cubicBezTo>
                  <a:pt x="21945" y="4077"/>
                  <a:pt x="22001" y="3978"/>
                  <a:pt x="22060" y="3877"/>
                </a:cubicBezTo>
                <a:cubicBezTo>
                  <a:pt x="22452" y="3250"/>
                  <a:pt x="22916" y="2771"/>
                  <a:pt x="23474" y="2420"/>
                </a:cubicBezTo>
                <a:cubicBezTo>
                  <a:pt x="23904" y="2154"/>
                  <a:pt x="24315" y="2021"/>
                  <a:pt x="24711" y="2021"/>
                </a:cubicBezTo>
                <a:cubicBezTo>
                  <a:pt x="25229" y="2021"/>
                  <a:pt x="25720" y="2249"/>
                  <a:pt x="26193" y="2706"/>
                </a:cubicBezTo>
                <a:cubicBezTo>
                  <a:pt x="26593" y="3092"/>
                  <a:pt x="26886" y="3549"/>
                  <a:pt x="27064" y="4070"/>
                </a:cubicBezTo>
                <a:cubicBezTo>
                  <a:pt x="27400" y="5034"/>
                  <a:pt x="27743" y="6035"/>
                  <a:pt x="27736" y="7099"/>
                </a:cubicBezTo>
                <a:cubicBezTo>
                  <a:pt x="27736" y="7370"/>
                  <a:pt x="27792" y="7541"/>
                  <a:pt x="27921" y="7627"/>
                </a:cubicBezTo>
                <a:cubicBezTo>
                  <a:pt x="27982" y="7667"/>
                  <a:pt x="28052" y="7687"/>
                  <a:pt x="28133" y="7687"/>
                </a:cubicBezTo>
                <a:cubicBezTo>
                  <a:pt x="28224" y="7687"/>
                  <a:pt x="28329" y="7662"/>
                  <a:pt x="28451" y="7613"/>
                </a:cubicBezTo>
                <a:cubicBezTo>
                  <a:pt x="28879" y="7431"/>
                  <a:pt x="29290" y="7355"/>
                  <a:pt x="29679" y="7355"/>
                </a:cubicBezTo>
                <a:cubicBezTo>
                  <a:pt x="30685" y="7355"/>
                  <a:pt x="31552" y="7861"/>
                  <a:pt x="32242" y="8355"/>
                </a:cubicBezTo>
                <a:cubicBezTo>
                  <a:pt x="32934" y="8847"/>
                  <a:pt x="33249" y="9562"/>
                  <a:pt x="33121" y="10362"/>
                </a:cubicBezTo>
                <a:cubicBezTo>
                  <a:pt x="32999" y="11091"/>
                  <a:pt x="32521" y="11562"/>
                  <a:pt x="31563" y="11889"/>
                </a:cubicBezTo>
                <a:cubicBezTo>
                  <a:pt x="31135" y="12038"/>
                  <a:pt x="30699" y="12084"/>
                  <a:pt x="30194" y="12084"/>
                </a:cubicBezTo>
                <a:cubicBezTo>
                  <a:pt x="30017" y="12084"/>
                  <a:pt x="29832" y="12078"/>
                  <a:pt x="29635" y="12069"/>
                </a:cubicBezTo>
                <a:cubicBezTo>
                  <a:pt x="28164" y="11898"/>
                  <a:pt x="26807" y="11411"/>
                  <a:pt x="25715" y="10662"/>
                </a:cubicBezTo>
                <a:cubicBezTo>
                  <a:pt x="25686" y="10647"/>
                  <a:pt x="25666" y="10626"/>
                  <a:pt x="25636" y="10604"/>
                </a:cubicBezTo>
                <a:cubicBezTo>
                  <a:pt x="25554" y="10539"/>
                  <a:pt x="25437" y="10450"/>
                  <a:pt x="25307" y="10450"/>
                </a:cubicBezTo>
                <a:cubicBezTo>
                  <a:pt x="25223" y="10450"/>
                  <a:pt x="25133" y="10487"/>
                  <a:pt x="25043" y="10590"/>
                </a:cubicBezTo>
                <a:cubicBezTo>
                  <a:pt x="24901" y="10761"/>
                  <a:pt x="25001" y="10940"/>
                  <a:pt x="25066" y="11068"/>
                </a:cubicBezTo>
                <a:cubicBezTo>
                  <a:pt x="25086" y="11104"/>
                  <a:pt x="25109" y="11140"/>
                  <a:pt x="25115" y="11176"/>
                </a:cubicBezTo>
                <a:cubicBezTo>
                  <a:pt x="25729" y="12669"/>
                  <a:pt x="25880" y="14169"/>
                  <a:pt x="25564" y="15646"/>
                </a:cubicBezTo>
                <a:cubicBezTo>
                  <a:pt x="25316" y="16817"/>
                  <a:pt x="24622" y="17660"/>
                  <a:pt x="23523" y="18153"/>
                </a:cubicBezTo>
                <a:cubicBezTo>
                  <a:pt x="22746" y="18500"/>
                  <a:pt x="21963" y="18674"/>
                  <a:pt x="21166" y="18674"/>
                </a:cubicBezTo>
                <a:cubicBezTo>
                  <a:pt x="20112" y="18674"/>
                  <a:pt x="19033" y="18369"/>
                  <a:pt x="17910" y="17759"/>
                </a:cubicBezTo>
                <a:cubicBezTo>
                  <a:pt x="17024" y="17281"/>
                  <a:pt x="16210" y="16568"/>
                  <a:pt x="15353" y="15524"/>
                </a:cubicBezTo>
                <a:cubicBezTo>
                  <a:pt x="15274" y="15418"/>
                  <a:pt x="15189" y="15317"/>
                  <a:pt x="15110" y="15211"/>
                </a:cubicBezTo>
                <a:cubicBezTo>
                  <a:pt x="15004" y="15068"/>
                  <a:pt x="14889" y="14918"/>
                  <a:pt x="14767" y="14782"/>
                </a:cubicBezTo>
                <a:cubicBezTo>
                  <a:pt x="14446" y="14410"/>
                  <a:pt x="14196" y="14225"/>
                  <a:pt x="13919" y="14225"/>
                </a:cubicBezTo>
                <a:cubicBezTo>
                  <a:pt x="13689" y="14225"/>
                  <a:pt x="13447" y="14347"/>
                  <a:pt x="13132" y="14582"/>
                </a:cubicBezTo>
                <a:cubicBezTo>
                  <a:pt x="13003" y="14683"/>
                  <a:pt x="12875" y="14789"/>
                  <a:pt x="12753" y="14889"/>
                </a:cubicBezTo>
                <a:cubicBezTo>
                  <a:pt x="12618" y="15010"/>
                  <a:pt x="12469" y="15132"/>
                  <a:pt x="12318" y="15240"/>
                </a:cubicBezTo>
                <a:cubicBezTo>
                  <a:pt x="11165" y="16068"/>
                  <a:pt x="9966" y="16482"/>
                  <a:pt x="8739" y="16482"/>
                </a:cubicBezTo>
                <a:cubicBezTo>
                  <a:pt x="8158" y="16482"/>
                  <a:pt x="7570" y="16389"/>
                  <a:pt x="6977" y="16203"/>
                </a:cubicBezTo>
                <a:cubicBezTo>
                  <a:pt x="5683" y="15788"/>
                  <a:pt x="4621" y="14839"/>
                  <a:pt x="4055" y="13589"/>
                </a:cubicBezTo>
                <a:cubicBezTo>
                  <a:pt x="3478" y="12304"/>
                  <a:pt x="3478" y="10818"/>
                  <a:pt x="4055" y="9526"/>
                </a:cubicBezTo>
                <a:cubicBezTo>
                  <a:pt x="4249" y="9104"/>
                  <a:pt x="4341" y="8890"/>
                  <a:pt x="4249" y="8741"/>
                </a:cubicBezTo>
                <a:cubicBezTo>
                  <a:pt x="4156" y="8583"/>
                  <a:pt x="3920" y="8569"/>
                  <a:pt x="3491" y="8540"/>
                </a:cubicBezTo>
                <a:cubicBezTo>
                  <a:pt x="2413" y="8461"/>
                  <a:pt x="1599" y="8084"/>
                  <a:pt x="993" y="7370"/>
                </a:cubicBezTo>
                <a:cubicBezTo>
                  <a:pt x="278" y="6520"/>
                  <a:pt x="221" y="5505"/>
                  <a:pt x="842" y="4578"/>
                </a:cubicBezTo>
                <a:cubicBezTo>
                  <a:pt x="1013" y="4321"/>
                  <a:pt x="1243" y="4057"/>
                  <a:pt x="1514" y="3807"/>
                </a:cubicBezTo>
                <a:cubicBezTo>
                  <a:pt x="2708" y="2720"/>
                  <a:pt x="4312" y="2171"/>
                  <a:pt x="5914" y="2171"/>
                </a:cubicBezTo>
                <a:cubicBezTo>
                  <a:pt x="7398" y="2171"/>
                  <a:pt x="8880" y="2641"/>
                  <a:pt x="10033" y="3592"/>
                </a:cubicBezTo>
                <a:cubicBezTo>
                  <a:pt x="10083" y="3635"/>
                  <a:pt x="10133" y="3678"/>
                  <a:pt x="10175" y="3728"/>
                </a:cubicBezTo>
                <a:cubicBezTo>
                  <a:pt x="10261" y="3800"/>
                  <a:pt x="10340" y="3877"/>
                  <a:pt x="10433" y="3942"/>
                </a:cubicBezTo>
                <a:cubicBezTo>
                  <a:pt x="10539" y="4009"/>
                  <a:pt x="10673" y="4081"/>
                  <a:pt x="10805" y="4081"/>
                </a:cubicBezTo>
                <a:cubicBezTo>
                  <a:pt x="10840" y="4081"/>
                  <a:pt x="10876" y="4076"/>
                  <a:pt x="10911" y="4064"/>
                </a:cubicBezTo>
                <a:cubicBezTo>
                  <a:pt x="11039" y="4021"/>
                  <a:pt x="11134" y="3899"/>
                  <a:pt x="11197" y="3678"/>
                </a:cubicBezTo>
                <a:cubicBezTo>
                  <a:pt x="11648" y="2285"/>
                  <a:pt x="12703" y="1157"/>
                  <a:pt x="14117" y="586"/>
                </a:cubicBezTo>
                <a:cubicBezTo>
                  <a:pt x="14742" y="333"/>
                  <a:pt x="15396" y="207"/>
                  <a:pt x="16041" y="207"/>
                </a:cubicBezTo>
                <a:close/>
                <a:moveTo>
                  <a:pt x="16046" y="1"/>
                </a:moveTo>
                <a:cubicBezTo>
                  <a:pt x="15372" y="1"/>
                  <a:pt x="14690" y="133"/>
                  <a:pt x="14039" y="399"/>
                </a:cubicBezTo>
                <a:cubicBezTo>
                  <a:pt x="12575" y="992"/>
                  <a:pt x="11468" y="2163"/>
                  <a:pt x="11005" y="3620"/>
                </a:cubicBezTo>
                <a:cubicBezTo>
                  <a:pt x="10954" y="3764"/>
                  <a:pt x="10897" y="3849"/>
                  <a:pt x="10840" y="3870"/>
                </a:cubicBezTo>
                <a:cubicBezTo>
                  <a:pt x="10828" y="3875"/>
                  <a:pt x="10814" y="3877"/>
                  <a:pt x="10799" y="3877"/>
                </a:cubicBezTo>
                <a:cubicBezTo>
                  <a:pt x="10741" y="3877"/>
                  <a:pt x="10660" y="3844"/>
                  <a:pt x="10547" y="3771"/>
                </a:cubicBezTo>
                <a:cubicBezTo>
                  <a:pt x="10469" y="3721"/>
                  <a:pt x="10397" y="3649"/>
                  <a:pt x="10319" y="3577"/>
                </a:cubicBezTo>
                <a:cubicBezTo>
                  <a:pt x="10268" y="3527"/>
                  <a:pt x="10218" y="3477"/>
                  <a:pt x="10162" y="3435"/>
                </a:cubicBezTo>
                <a:cubicBezTo>
                  <a:pt x="8970" y="2452"/>
                  <a:pt x="7440" y="1966"/>
                  <a:pt x="5910" y="1966"/>
                </a:cubicBezTo>
                <a:cubicBezTo>
                  <a:pt x="4257" y="1966"/>
                  <a:pt x="2605" y="2533"/>
                  <a:pt x="1378" y="3656"/>
                </a:cubicBezTo>
                <a:cubicBezTo>
                  <a:pt x="1085" y="3920"/>
                  <a:pt x="850" y="4192"/>
                  <a:pt x="670" y="4463"/>
                </a:cubicBezTo>
                <a:cubicBezTo>
                  <a:pt x="0" y="5471"/>
                  <a:pt x="57" y="6585"/>
                  <a:pt x="835" y="7498"/>
                </a:cubicBezTo>
                <a:cubicBezTo>
                  <a:pt x="1478" y="8256"/>
                  <a:pt x="2341" y="8662"/>
                  <a:pt x="3478" y="8741"/>
                </a:cubicBezTo>
                <a:cubicBezTo>
                  <a:pt x="3748" y="8761"/>
                  <a:pt x="4035" y="8784"/>
                  <a:pt x="4071" y="8847"/>
                </a:cubicBezTo>
                <a:cubicBezTo>
                  <a:pt x="4113" y="8905"/>
                  <a:pt x="3992" y="9169"/>
                  <a:pt x="3870" y="9447"/>
                </a:cubicBezTo>
                <a:cubicBezTo>
                  <a:pt x="3270" y="10791"/>
                  <a:pt x="3270" y="12333"/>
                  <a:pt x="3870" y="13675"/>
                </a:cubicBezTo>
                <a:cubicBezTo>
                  <a:pt x="4456" y="14974"/>
                  <a:pt x="5570" y="15968"/>
                  <a:pt x="6919" y="16397"/>
                </a:cubicBezTo>
                <a:cubicBezTo>
                  <a:pt x="7535" y="16593"/>
                  <a:pt x="8146" y="16690"/>
                  <a:pt x="8750" y="16690"/>
                </a:cubicBezTo>
                <a:cubicBezTo>
                  <a:pt x="10016" y="16690"/>
                  <a:pt x="11250" y="16262"/>
                  <a:pt x="12440" y="15411"/>
                </a:cubicBezTo>
                <a:cubicBezTo>
                  <a:pt x="12597" y="15296"/>
                  <a:pt x="12746" y="15175"/>
                  <a:pt x="12890" y="15046"/>
                </a:cubicBezTo>
                <a:cubicBezTo>
                  <a:pt x="13010" y="14947"/>
                  <a:pt x="13132" y="14846"/>
                  <a:pt x="13254" y="14746"/>
                </a:cubicBezTo>
                <a:cubicBezTo>
                  <a:pt x="13531" y="14539"/>
                  <a:pt x="13730" y="14432"/>
                  <a:pt x="13913" y="14432"/>
                </a:cubicBezTo>
                <a:cubicBezTo>
                  <a:pt x="14133" y="14432"/>
                  <a:pt x="14329" y="14589"/>
                  <a:pt x="14611" y="14918"/>
                </a:cubicBezTo>
                <a:cubicBezTo>
                  <a:pt x="14733" y="15053"/>
                  <a:pt x="14839" y="15197"/>
                  <a:pt x="14947" y="15332"/>
                </a:cubicBezTo>
                <a:cubicBezTo>
                  <a:pt x="15033" y="15439"/>
                  <a:pt x="15110" y="15547"/>
                  <a:pt x="15195" y="15653"/>
                </a:cubicBezTo>
                <a:cubicBezTo>
                  <a:pt x="16068" y="16717"/>
                  <a:pt x="16896" y="17446"/>
                  <a:pt x="17809" y="17939"/>
                </a:cubicBezTo>
                <a:cubicBezTo>
                  <a:pt x="18966" y="18567"/>
                  <a:pt x="20080" y="18882"/>
                  <a:pt x="21167" y="18882"/>
                </a:cubicBezTo>
                <a:cubicBezTo>
                  <a:pt x="21994" y="18882"/>
                  <a:pt x="22802" y="18702"/>
                  <a:pt x="23602" y="18339"/>
                </a:cubicBezTo>
                <a:cubicBezTo>
                  <a:pt x="24773" y="17818"/>
                  <a:pt x="25501" y="16925"/>
                  <a:pt x="25765" y="15689"/>
                </a:cubicBezTo>
                <a:cubicBezTo>
                  <a:pt x="26094" y="14169"/>
                  <a:pt x="25936" y="12626"/>
                  <a:pt x="25307" y="11097"/>
                </a:cubicBezTo>
                <a:cubicBezTo>
                  <a:pt x="25294" y="11055"/>
                  <a:pt x="25273" y="11012"/>
                  <a:pt x="25251" y="10976"/>
                </a:cubicBezTo>
                <a:cubicBezTo>
                  <a:pt x="25172" y="10833"/>
                  <a:pt x="25158" y="10784"/>
                  <a:pt x="25201" y="10725"/>
                </a:cubicBezTo>
                <a:cubicBezTo>
                  <a:pt x="25241" y="10679"/>
                  <a:pt x="25273" y="10657"/>
                  <a:pt x="25310" y="10657"/>
                </a:cubicBezTo>
                <a:cubicBezTo>
                  <a:pt x="25358" y="10657"/>
                  <a:pt x="25415" y="10695"/>
                  <a:pt x="25508" y="10768"/>
                </a:cubicBezTo>
                <a:cubicBezTo>
                  <a:pt x="25537" y="10791"/>
                  <a:pt x="25564" y="10811"/>
                  <a:pt x="25594" y="10833"/>
                </a:cubicBezTo>
                <a:cubicBezTo>
                  <a:pt x="26721" y="11605"/>
                  <a:pt x="28108" y="12097"/>
                  <a:pt x="29614" y="12268"/>
                </a:cubicBezTo>
                <a:cubicBezTo>
                  <a:pt x="29830" y="12280"/>
                  <a:pt x="30035" y="12288"/>
                  <a:pt x="30233" y="12288"/>
                </a:cubicBezTo>
                <a:cubicBezTo>
                  <a:pt x="30742" y="12288"/>
                  <a:pt x="31198" y="12237"/>
                  <a:pt x="31635" y="12083"/>
                </a:cubicBezTo>
                <a:cubicBezTo>
                  <a:pt x="32278" y="11862"/>
                  <a:pt x="33148" y="11447"/>
                  <a:pt x="33320" y="10398"/>
                </a:cubicBezTo>
                <a:cubicBezTo>
                  <a:pt x="33464" y="9512"/>
                  <a:pt x="33121" y="8727"/>
                  <a:pt x="32363" y="8184"/>
                </a:cubicBezTo>
                <a:cubicBezTo>
                  <a:pt x="31645" y="7670"/>
                  <a:pt x="30739" y="7146"/>
                  <a:pt x="29681" y="7146"/>
                </a:cubicBezTo>
                <a:cubicBezTo>
                  <a:pt x="29267" y="7146"/>
                  <a:pt x="28830" y="7226"/>
                  <a:pt x="28372" y="7419"/>
                </a:cubicBezTo>
                <a:cubicBezTo>
                  <a:pt x="28300" y="7452"/>
                  <a:pt x="28211" y="7482"/>
                  <a:pt x="28135" y="7482"/>
                </a:cubicBezTo>
                <a:cubicBezTo>
                  <a:pt x="28097" y="7482"/>
                  <a:pt x="28062" y="7474"/>
                  <a:pt x="28036" y="7455"/>
                </a:cubicBezTo>
                <a:cubicBezTo>
                  <a:pt x="27972" y="7413"/>
                  <a:pt x="27936" y="7291"/>
                  <a:pt x="27943" y="7106"/>
                </a:cubicBezTo>
                <a:cubicBezTo>
                  <a:pt x="27950" y="6005"/>
                  <a:pt x="27601" y="4984"/>
                  <a:pt x="27265" y="3998"/>
                </a:cubicBezTo>
                <a:cubicBezTo>
                  <a:pt x="27073" y="3448"/>
                  <a:pt x="26757" y="2963"/>
                  <a:pt x="26336" y="2557"/>
                </a:cubicBezTo>
                <a:cubicBezTo>
                  <a:pt x="25825" y="2066"/>
                  <a:pt x="25282" y="1819"/>
                  <a:pt x="24712" y="1819"/>
                </a:cubicBezTo>
                <a:cubicBezTo>
                  <a:pt x="24278" y="1819"/>
                  <a:pt x="23829" y="1962"/>
                  <a:pt x="23366" y="2249"/>
                </a:cubicBezTo>
                <a:cubicBezTo>
                  <a:pt x="22779" y="2614"/>
                  <a:pt x="22294" y="3106"/>
                  <a:pt x="21888" y="3771"/>
                </a:cubicBezTo>
                <a:cubicBezTo>
                  <a:pt x="21823" y="3870"/>
                  <a:pt x="21766" y="3978"/>
                  <a:pt x="21708" y="4077"/>
                </a:cubicBezTo>
                <a:cubicBezTo>
                  <a:pt x="21631" y="4220"/>
                  <a:pt x="21552" y="4364"/>
                  <a:pt x="21467" y="4492"/>
                </a:cubicBezTo>
                <a:cubicBezTo>
                  <a:pt x="21353" y="4652"/>
                  <a:pt x="21251" y="4744"/>
                  <a:pt x="21175" y="4744"/>
                </a:cubicBezTo>
                <a:cubicBezTo>
                  <a:pt x="21170" y="4744"/>
                  <a:pt x="21165" y="4743"/>
                  <a:pt x="21160" y="4742"/>
                </a:cubicBezTo>
                <a:cubicBezTo>
                  <a:pt x="21081" y="4734"/>
                  <a:pt x="21002" y="4621"/>
                  <a:pt x="20937" y="4427"/>
                </a:cubicBezTo>
                <a:cubicBezTo>
                  <a:pt x="20716" y="3791"/>
                  <a:pt x="20452" y="3056"/>
                  <a:pt x="20059" y="2386"/>
                </a:cubicBezTo>
                <a:cubicBezTo>
                  <a:pt x="19681" y="1743"/>
                  <a:pt x="19216" y="1021"/>
                  <a:pt x="18418" y="593"/>
                </a:cubicBezTo>
                <a:cubicBezTo>
                  <a:pt x="17686" y="199"/>
                  <a:pt x="16872" y="1"/>
                  <a:pt x="16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17"/>
          <p:cNvSpPr/>
          <p:nvPr/>
        </p:nvSpPr>
        <p:spPr>
          <a:xfrm>
            <a:off x="-179800" y="4306080"/>
            <a:ext cx="1035044" cy="956524"/>
          </a:xfrm>
          <a:custGeom>
            <a:avLst/>
            <a:gdLst/>
            <a:ahLst/>
            <a:cxnLst/>
            <a:rect l="l" t="t" r="r" b="b"/>
            <a:pathLst>
              <a:path w="17475" h="16150" extrusionOk="0">
                <a:moveTo>
                  <a:pt x="9420" y="252"/>
                </a:moveTo>
                <a:cubicBezTo>
                  <a:pt x="9834" y="1030"/>
                  <a:pt x="9706" y="2129"/>
                  <a:pt x="9606" y="2972"/>
                </a:cubicBezTo>
                <a:cubicBezTo>
                  <a:pt x="9498" y="3836"/>
                  <a:pt x="9248" y="4657"/>
                  <a:pt x="8955" y="5479"/>
                </a:cubicBezTo>
                <a:cubicBezTo>
                  <a:pt x="8777" y="5414"/>
                  <a:pt x="8585" y="5378"/>
                  <a:pt x="8391" y="5365"/>
                </a:cubicBezTo>
                <a:cubicBezTo>
                  <a:pt x="8378" y="5272"/>
                  <a:pt x="8434" y="5143"/>
                  <a:pt x="8450" y="5051"/>
                </a:cubicBezTo>
                <a:cubicBezTo>
                  <a:pt x="8470" y="4821"/>
                  <a:pt x="8434" y="4564"/>
                  <a:pt x="8434" y="4329"/>
                </a:cubicBezTo>
                <a:cubicBezTo>
                  <a:pt x="8450" y="3829"/>
                  <a:pt x="8492" y="3322"/>
                  <a:pt x="8578" y="2830"/>
                </a:cubicBezTo>
                <a:cubicBezTo>
                  <a:pt x="8734" y="1930"/>
                  <a:pt x="9041" y="1080"/>
                  <a:pt x="9420" y="252"/>
                </a:cubicBezTo>
                <a:close/>
                <a:moveTo>
                  <a:pt x="6057" y="1206"/>
                </a:moveTo>
                <a:cubicBezTo>
                  <a:pt x="6585" y="1206"/>
                  <a:pt x="7921" y="4948"/>
                  <a:pt x="8107" y="5365"/>
                </a:cubicBezTo>
                <a:lnTo>
                  <a:pt x="8114" y="5371"/>
                </a:lnTo>
                <a:cubicBezTo>
                  <a:pt x="8078" y="5378"/>
                  <a:pt x="8042" y="5378"/>
                  <a:pt x="7999" y="5385"/>
                </a:cubicBezTo>
                <a:cubicBezTo>
                  <a:pt x="7821" y="5414"/>
                  <a:pt x="7642" y="5464"/>
                  <a:pt x="7478" y="5536"/>
                </a:cubicBezTo>
                <a:cubicBezTo>
                  <a:pt x="7171" y="4850"/>
                  <a:pt x="6821" y="4194"/>
                  <a:pt x="6542" y="3493"/>
                </a:cubicBezTo>
                <a:cubicBezTo>
                  <a:pt x="6400" y="3143"/>
                  <a:pt x="6271" y="2780"/>
                  <a:pt x="6170" y="2415"/>
                </a:cubicBezTo>
                <a:cubicBezTo>
                  <a:pt x="6114" y="2223"/>
                  <a:pt x="5814" y="1366"/>
                  <a:pt x="5992" y="1229"/>
                </a:cubicBezTo>
                <a:cubicBezTo>
                  <a:pt x="6012" y="1213"/>
                  <a:pt x="6034" y="1206"/>
                  <a:pt x="6057" y="1206"/>
                </a:cubicBezTo>
                <a:close/>
                <a:moveTo>
                  <a:pt x="12044" y="1288"/>
                </a:moveTo>
                <a:cubicBezTo>
                  <a:pt x="12058" y="1288"/>
                  <a:pt x="12071" y="1290"/>
                  <a:pt x="12083" y="1294"/>
                </a:cubicBezTo>
                <a:cubicBezTo>
                  <a:pt x="12477" y="1443"/>
                  <a:pt x="11348" y="3044"/>
                  <a:pt x="11170" y="3315"/>
                </a:cubicBezTo>
                <a:cubicBezTo>
                  <a:pt x="10626" y="4143"/>
                  <a:pt x="10085" y="4972"/>
                  <a:pt x="9498" y="5764"/>
                </a:cubicBezTo>
                <a:cubicBezTo>
                  <a:pt x="9449" y="5728"/>
                  <a:pt x="9399" y="5700"/>
                  <a:pt x="9349" y="5671"/>
                </a:cubicBezTo>
                <a:cubicBezTo>
                  <a:pt x="9613" y="4794"/>
                  <a:pt x="9913" y="3964"/>
                  <a:pt x="10398" y="3179"/>
                </a:cubicBezTo>
                <a:cubicBezTo>
                  <a:pt x="10642" y="2780"/>
                  <a:pt x="10912" y="2401"/>
                  <a:pt x="11219" y="2052"/>
                </a:cubicBezTo>
                <a:cubicBezTo>
                  <a:pt x="11362" y="1896"/>
                  <a:pt x="11809" y="1288"/>
                  <a:pt x="12044" y="1288"/>
                </a:cubicBezTo>
                <a:close/>
                <a:moveTo>
                  <a:pt x="3121" y="693"/>
                </a:moveTo>
                <a:cubicBezTo>
                  <a:pt x="3263" y="693"/>
                  <a:pt x="3654" y="1090"/>
                  <a:pt x="3757" y="1179"/>
                </a:cubicBezTo>
                <a:cubicBezTo>
                  <a:pt x="3951" y="1366"/>
                  <a:pt x="4136" y="1572"/>
                  <a:pt x="4300" y="1786"/>
                </a:cubicBezTo>
                <a:cubicBezTo>
                  <a:pt x="4621" y="2180"/>
                  <a:pt x="4893" y="2609"/>
                  <a:pt x="5178" y="3022"/>
                </a:cubicBezTo>
                <a:cubicBezTo>
                  <a:pt x="5814" y="3937"/>
                  <a:pt x="6449" y="4857"/>
                  <a:pt x="7056" y="5786"/>
                </a:cubicBezTo>
                <a:cubicBezTo>
                  <a:pt x="6993" y="5843"/>
                  <a:pt x="6928" y="5899"/>
                  <a:pt x="6864" y="5958"/>
                </a:cubicBezTo>
                <a:cubicBezTo>
                  <a:pt x="6213" y="5179"/>
                  <a:pt x="5536" y="4429"/>
                  <a:pt x="4857" y="3671"/>
                </a:cubicBezTo>
                <a:cubicBezTo>
                  <a:pt x="4456" y="3222"/>
                  <a:pt x="4050" y="2787"/>
                  <a:pt x="3694" y="2300"/>
                </a:cubicBezTo>
                <a:cubicBezTo>
                  <a:pt x="3543" y="2094"/>
                  <a:pt x="2607" y="794"/>
                  <a:pt x="3107" y="694"/>
                </a:cubicBezTo>
                <a:cubicBezTo>
                  <a:pt x="3112" y="693"/>
                  <a:pt x="3116" y="693"/>
                  <a:pt x="3121" y="693"/>
                </a:cubicBezTo>
                <a:close/>
                <a:moveTo>
                  <a:pt x="15116" y="1900"/>
                </a:moveTo>
                <a:cubicBezTo>
                  <a:pt x="15120" y="1900"/>
                  <a:pt x="15123" y="1900"/>
                  <a:pt x="15125" y="1901"/>
                </a:cubicBezTo>
                <a:cubicBezTo>
                  <a:pt x="15339" y="1966"/>
                  <a:pt x="15226" y="2165"/>
                  <a:pt x="15177" y="2266"/>
                </a:cubicBezTo>
                <a:cubicBezTo>
                  <a:pt x="15125" y="2358"/>
                  <a:pt x="15012" y="2444"/>
                  <a:pt x="14940" y="2514"/>
                </a:cubicBezTo>
                <a:cubicBezTo>
                  <a:pt x="14733" y="2722"/>
                  <a:pt x="14512" y="2909"/>
                  <a:pt x="14291" y="3094"/>
                </a:cubicBezTo>
                <a:cubicBezTo>
                  <a:pt x="13826" y="3493"/>
                  <a:pt x="13312" y="3822"/>
                  <a:pt x="12791" y="4151"/>
                </a:cubicBezTo>
                <a:cubicBezTo>
                  <a:pt x="11799" y="4778"/>
                  <a:pt x="10798" y="5394"/>
                  <a:pt x="9792" y="6000"/>
                </a:cubicBezTo>
                <a:lnTo>
                  <a:pt x="9778" y="6014"/>
                </a:lnTo>
                <a:cubicBezTo>
                  <a:pt x="9742" y="5971"/>
                  <a:pt x="9699" y="5935"/>
                  <a:pt x="9656" y="5892"/>
                </a:cubicBezTo>
                <a:cubicBezTo>
                  <a:pt x="9684" y="5856"/>
                  <a:pt x="9726" y="5800"/>
                  <a:pt x="9778" y="5728"/>
                </a:cubicBezTo>
                <a:cubicBezTo>
                  <a:pt x="10626" y="5065"/>
                  <a:pt x="11440" y="4365"/>
                  <a:pt x="12270" y="3680"/>
                </a:cubicBezTo>
                <a:cubicBezTo>
                  <a:pt x="12698" y="3322"/>
                  <a:pt x="13127" y="2958"/>
                  <a:pt x="13591" y="2658"/>
                </a:cubicBezTo>
                <a:cubicBezTo>
                  <a:pt x="13862" y="2494"/>
                  <a:pt x="14155" y="2358"/>
                  <a:pt x="14440" y="2223"/>
                </a:cubicBezTo>
                <a:cubicBezTo>
                  <a:pt x="14531" y="2188"/>
                  <a:pt x="15015" y="1900"/>
                  <a:pt x="15116" y="1900"/>
                </a:cubicBezTo>
                <a:close/>
                <a:moveTo>
                  <a:pt x="2646" y="4280"/>
                </a:moveTo>
                <a:cubicBezTo>
                  <a:pt x="2958" y="4280"/>
                  <a:pt x="3362" y="4413"/>
                  <a:pt x="3615" y="4478"/>
                </a:cubicBezTo>
                <a:cubicBezTo>
                  <a:pt x="4036" y="4580"/>
                  <a:pt x="4449" y="4722"/>
                  <a:pt x="4842" y="4907"/>
                </a:cubicBezTo>
                <a:cubicBezTo>
                  <a:pt x="5521" y="5229"/>
                  <a:pt x="6100" y="5728"/>
                  <a:pt x="6763" y="6064"/>
                </a:cubicBezTo>
                <a:cubicBezTo>
                  <a:pt x="6657" y="6185"/>
                  <a:pt x="6564" y="6314"/>
                  <a:pt x="6492" y="6449"/>
                </a:cubicBezTo>
                <a:lnTo>
                  <a:pt x="6485" y="6443"/>
                </a:lnTo>
                <a:cubicBezTo>
                  <a:pt x="5764" y="6156"/>
                  <a:pt x="5022" y="5978"/>
                  <a:pt x="4285" y="5743"/>
                </a:cubicBezTo>
                <a:cubicBezTo>
                  <a:pt x="3865" y="5615"/>
                  <a:pt x="3450" y="5457"/>
                  <a:pt x="3071" y="5243"/>
                </a:cubicBezTo>
                <a:cubicBezTo>
                  <a:pt x="2900" y="5143"/>
                  <a:pt x="1894" y="4528"/>
                  <a:pt x="2393" y="4322"/>
                </a:cubicBezTo>
                <a:cubicBezTo>
                  <a:pt x="2464" y="4293"/>
                  <a:pt x="2551" y="4280"/>
                  <a:pt x="2646" y="4280"/>
                </a:cubicBezTo>
                <a:close/>
                <a:moveTo>
                  <a:pt x="14495" y="4785"/>
                </a:moveTo>
                <a:cubicBezTo>
                  <a:pt x="14724" y="4785"/>
                  <a:pt x="14878" y="4855"/>
                  <a:pt x="14512" y="5257"/>
                </a:cubicBezTo>
                <a:cubicBezTo>
                  <a:pt x="14376" y="5407"/>
                  <a:pt x="14126" y="5457"/>
                  <a:pt x="13941" y="5529"/>
                </a:cubicBezTo>
                <a:cubicBezTo>
                  <a:pt x="13512" y="5678"/>
                  <a:pt x="13062" y="5800"/>
                  <a:pt x="12626" y="5935"/>
                </a:cubicBezTo>
                <a:cubicBezTo>
                  <a:pt x="11826" y="6192"/>
                  <a:pt x="11012" y="6429"/>
                  <a:pt x="10220" y="6700"/>
                </a:cubicBezTo>
                <a:cubicBezTo>
                  <a:pt x="10155" y="6551"/>
                  <a:pt x="10078" y="6407"/>
                  <a:pt x="9984" y="6271"/>
                </a:cubicBezTo>
                <a:cubicBezTo>
                  <a:pt x="10678" y="6007"/>
                  <a:pt x="11370" y="5743"/>
                  <a:pt x="12062" y="5479"/>
                </a:cubicBezTo>
                <a:cubicBezTo>
                  <a:pt x="12748" y="5222"/>
                  <a:pt x="13490" y="4844"/>
                  <a:pt x="14234" y="4801"/>
                </a:cubicBezTo>
                <a:cubicBezTo>
                  <a:pt x="14316" y="4795"/>
                  <a:pt x="14411" y="4785"/>
                  <a:pt x="14495" y="4785"/>
                </a:cubicBezTo>
                <a:close/>
                <a:moveTo>
                  <a:pt x="9742" y="6208"/>
                </a:moveTo>
                <a:lnTo>
                  <a:pt x="9742" y="6208"/>
                </a:lnTo>
                <a:cubicBezTo>
                  <a:pt x="9785" y="6251"/>
                  <a:pt x="9821" y="6300"/>
                  <a:pt x="9855" y="6350"/>
                </a:cubicBezTo>
                <a:cubicBezTo>
                  <a:pt x="9949" y="6479"/>
                  <a:pt x="10020" y="6621"/>
                  <a:pt x="10078" y="6772"/>
                </a:cubicBezTo>
                <a:cubicBezTo>
                  <a:pt x="10069" y="6778"/>
                  <a:pt x="10069" y="6785"/>
                  <a:pt x="10062" y="6792"/>
                </a:cubicBezTo>
                <a:cubicBezTo>
                  <a:pt x="9992" y="6585"/>
                  <a:pt x="9884" y="6386"/>
                  <a:pt x="9742" y="6208"/>
                </a:cubicBezTo>
                <a:close/>
                <a:moveTo>
                  <a:pt x="10112" y="6943"/>
                </a:moveTo>
                <a:cubicBezTo>
                  <a:pt x="10112" y="6943"/>
                  <a:pt x="10121" y="6950"/>
                  <a:pt x="10127" y="6950"/>
                </a:cubicBezTo>
                <a:cubicBezTo>
                  <a:pt x="10155" y="7056"/>
                  <a:pt x="10170" y="7164"/>
                  <a:pt x="10177" y="7270"/>
                </a:cubicBezTo>
                <a:cubicBezTo>
                  <a:pt x="10163" y="7157"/>
                  <a:pt x="10141" y="7049"/>
                  <a:pt x="10112" y="6943"/>
                </a:cubicBezTo>
                <a:close/>
                <a:moveTo>
                  <a:pt x="3949" y="6592"/>
                </a:moveTo>
                <a:cubicBezTo>
                  <a:pt x="4754" y="6592"/>
                  <a:pt x="5545" y="6700"/>
                  <a:pt x="6350" y="6729"/>
                </a:cubicBezTo>
                <a:cubicBezTo>
                  <a:pt x="6271" y="6936"/>
                  <a:pt x="6222" y="7150"/>
                  <a:pt x="6199" y="7371"/>
                </a:cubicBezTo>
                <a:cubicBezTo>
                  <a:pt x="6050" y="7357"/>
                  <a:pt x="5902" y="7351"/>
                  <a:pt x="5754" y="7351"/>
                </a:cubicBezTo>
                <a:cubicBezTo>
                  <a:pt x="5020" y="7351"/>
                  <a:pt x="4305" y="7514"/>
                  <a:pt x="3586" y="7692"/>
                </a:cubicBezTo>
                <a:cubicBezTo>
                  <a:pt x="3008" y="7836"/>
                  <a:pt x="2422" y="7985"/>
                  <a:pt x="1829" y="8028"/>
                </a:cubicBezTo>
                <a:cubicBezTo>
                  <a:pt x="1741" y="8035"/>
                  <a:pt x="1654" y="8037"/>
                  <a:pt x="1567" y="8037"/>
                </a:cubicBezTo>
                <a:cubicBezTo>
                  <a:pt x="1422" y="8037"/>
                  <a:pt x="1278" y="8031"/>
                  <a:pt x="1136" y="8031"/>
                </a:cubicBezTo>
                <a:cubicBezTo>
                  <a:pt x="1076" y="8031"/>
                  <a:pt x="1017" y="8032"/>
                  <a:pt x="958" y="8035"/>
                </a:cubicBezTo>
                <a:cubicBezTo>
                  <a:pt x="878" y="8041"/>
                  <a:pt x="758" y="8080"/>
                  <a:pt x="672" y="8080"/>
                </a:cubicBezTo>
                <a:cubicBezTo>
                  <a:pt x="659" y="8080"/>
                  <a:pt x="647" y="8080"/>
                  <a:pt x="636" y="8078"/>
                </a:cubicBezTo>
                <a:cubicBezTo>
                  <a:pt x="523" y="7999"/>
                  <a:pt x="401" y="7929"/>
                  <a:pt x="286" y="7857"/>
                </a:cubicBezTo>
                <a:cubicBezTo>
                  <a:pt x="336" y="7771"/>
                  <a:pt x="401" y="7707"/>
                  <a:pt x="480" y="7656"/>
                </a:cubicBezTo>
                <a:cubicBezTo>
                  <a:pt x="780" y="7428"/>
                  <a:pt x="1193" y="7329"/>
                  <a:pt x="1529" y="7150"/>
                </a:cubicBezTo>
                <a:cubicBezTo>
                  <a:pt x="2115" y="6842"/>
                  <a:pt x="2693" y="6664"/>
                  <a:pt x="3358" y="6614"/>
                </a:cubicBezTo>
                <a:cubicBezTo>
                  <a:pt x="3556" y="6599"/>
                  <a:pt x="3753" y="6592"/>
                  <a:pt x="3949" y="6592"/>
                </a:cubicBezTo>
                <a:close/>
                <a:moveTo>
                  <a:pt x="12921" y="6910"/>
                </a:moveTo>
                <a:cubicBezTo>
                  <a:pt x="14281" y="6910"/>
                  <a:pt x="15630" y="7048"/>
                  <a:pt x="16882" y="7656"/>
                </a:cubicBezTo>
                <a:cubicBezTo>
                  <a:pt x="16961" y="7692"/>
                  <a:pt x="17096" y="7742"/>
                  <a:pt x="17154" y="7814"/>
                </a:cubicBezTo>
                <a:cubicBezTo>
                  <a:pt x="17160" y="8241"/>
                  <a:pt x="17051" y="8455"/>
                  <a:pt x="16828" y="8455"/>
                </a:cubicBezTo>
                <a:cubicBezTo>
                  <a:pt x="16790" y="8455"/>
                  <a:pt x="16749" y="8448"/>
                  <a:pt x="16704" y="8436"/>
                </a:cubicBezTo>
                <a:cubicBezTo>
                  <a:pt x="16625" y="8436"/>
                  <a:pt x="16555" y="8420"/>
                  <a:pt x="16489" y="8400"/>
                </a:cubicBezTo>
                <a:cubicBezTo>
                  <a:pt x="16255" y="8342"/>
                  <a:pt x="16054" y="8271"/>
                  <a:pt x="15819" y="8249"/>
                </a:cubicBezTo>
                <a:cubicBezTo>
                  <a:pt x="15247" y="8206"/>
                  <a:pt x="14690" y="8186"/>
                  <a:pt x="14119" y="8084"/>
                </a:cubicBezTo>
                <a:cubicBezTo>
                  <a:pt x="12877" y="7863"/>
                  <a:pt x="11627" y="7622"/>
                  <a:pt x="10385" y="7365"/>
                </a:cubicBezTo>
                <a:lnTo>
                  <a:pt x="10349" y="7365"/>
                </a:lnTo>
                <a:cubicBezTo>
                  <a:pt x="10349" y="7236"/>
                  <a:pt x="10335" y="7114"/>
                  <a:pt x="10306" y="6993"/>
                </a:cubicBezTo>
                <a:cubicBezTo>
                  <a:pt x="11167" y="6967"/>
                  <a:pt x="12046" y="6910"/>
                  <a:pt x="12921" y="6910"/>
                </a:cubicBezTo>
                <a:close/>
                <a:moveTo>
                  <a:pt x="7241" y="9449"/>
                </a:moveTo>
                <a:cubicBezTo>
                  <a:pt x="7241" y="9449"/>
                  <a:pt x="7250" y="9456"/>
                  <a:pt x="7257" y="9456"/>
                </a:cubicBezTo>
                <a:cubicBezTo>
                  <a:pt x="7250" y="9464"/>
                  <a:pt x="7241" y="9471"/>
                  <a:pt x="7241" y="9478"/>
                </a:cubicBezTo>
                <a:lnTo>
                  <a:pt x="7241" y="9449"/>
                </a:lnTo>
                <a:close/>
                <a:moveTo>
                  <a:pt x="8374" y="5580"/>
                </a:moveTo>
                <a:cubicBezTo>
                  <a:pt x="8721" y="5580"/>
                  <a:pt x="9068" y="5677"/>
                  <a:pt x="9370" y="5872"/>
                </a:cubicBezTo>
                <a:cubicBezTo>
                  <a:pt x="10405" y="6736"/>
                  <a:pt x="10306" y="8492"/>
                  <a:pt x="9248" y="9277"/>
                </a:cubicBezTo>
                <a:cubicBezTo>
                  <a:pt x="9228" y="9284"/>
                  <a:pt x="9205" y="9300"/>
                  <a:pt x="9192" y="9313"/>
                </a:cubicBezTo>
                <a:cubicBezTo>
                  <a:pt x="9049" y="9413"/>
                  <a:pt x="8892" y="9498"/>
                  <a:pt x="8714" y="9557"/>
                </a:cubicBezTo>
                <a:cubicBezTo>
                  <a:pt x="8539" y="9616"/>
                  <a:pt x="8370" y="9643"/>
                  <a:pt x="8207" y="9643"/>
                </a:cubicBezTo>
                <a:cubicBezTo>
                  <a:pt x="7842" y="9643"/>
                  <a:pt x="7511" y="9507"/>
                  <a:pt x="7234" y="9284"/>
                </a:cubicBezTo>
                <a:lnTo>
                  <a:pt x="7234" y="9270"/>
                </a:lnTo>
                <a:cubicBezTo>
                  <a:pt x="7230" y="9246"/>
                  <a:pt x="7215" y="9235"/>
                  <a:pt x="7199" y="9235"/>
                </a:cubicBezTo>
                <a:cubicBezTo>
                  <a:pt x="7192" y="9235"/>
                  <a:pt x="7184" y="9237"/>
                  <a:pt x="7178" y="9241"/>
                </a:cubicBezTo>
                <a:cubicBezTo>
                  <a:pt x="6492" y="8650"/>
                  <a:pt x="6163" y="7527"/>
                  <a:pt x="6556" y="6713"/>
                </a:cubicBezTo>
                <a:cubicBezTo>
                  <a:pt x="6864" y="6071"/>
                  <a:pt x="7464" y="5678"/>
                  <a:pt x="8107" y="5592"/>
                </a:cubicBezTo>
                <a:lnTo>
                  <a:pt x="8107" y="5592"/>
                </a:lnTo>
                <a:cubicBezTo>
                  <a:pt x="8091" y="5615"/>
                  <a:pt x="8085" y="5642"/>
                  <a:pt x="8091" y="5678"/>
                </a:cubicBezTo>
                <a:cubicBezTo>
                  <a:pt x="8101" y="5717"/>
                  <a:pt x="8134" y="5735"/>
                  <a:pt x="8168" y="5735"/>
                </a:cubicBezTo>
                <a:cubicBezTo>
                  <a:pt x="8216" y="5735"/>
                  <a:pt x="8267" y="5701"/>
                  <a:pt x="8263" y="5642"/>
                </a:cubicBezTo>
                <a:cubicBezTo>
                  <a:pt x="8263" y="5615"/>
                  <a:pt x="8249" y="5599"/>
                  <a:pt x="8235" y="5586"/>
                </a:cubicBezTo>
                <a:cubicBezTo>
                  <a:pt x="8282" y="5582"/>
                  <a:pt x="8328" y="5580"/>
                  <a:pt x="8374" y="5580"/>
                </a:cubicBezTo>
                <a:close/>
                <a:moveTo>
                  <a:pt x="6213" y="7836"/>
                </a:moveTo>
                <a:cubicBezTo>
                  <a:pt x="6228" y="7929"/>
                  <a:pt x="6242" y="8021"/>
                  <a:pt x="6271" y="8107"/>
                </a:cubicBezTo>
                <a:cubicBezTo>
                  <a:pt x="6307" y="8242"/>
                  <a:pt x="6357" y="8364"/>
                  <a:pt x="6413" y="8492"/>
                </a:cubicBezTo>
                <a:cubicBezTo>
                  <a:pt x="5493" y="8864"/>
                  <a:pt x="4578" y="9250"/>
                  <a:pt x="3642" y="9584"/>
                </a:cubicBezTo>
                <a:cubicBezTo>
                  <a:pt x="3157" y="9764"/>
                  <a:pt x="2672" y="9927"/>
                  <a:pt x="2185" y="10091"/>
                </a:cubicBezTo>
                <a:cubicBezTo>
                  <a:pt x="1944" y="10170"/>
                  <a:pt x="1700" y="10249"/>
                  <a:pt x="1457" y="10328"/>
                </a:cubicBezTo>
                <a:cubicBezTo>
                  <a:pt x="1328" y="10371"/>
                  <a:pt x="1208" y="10407"/>
                  <a:pt x="1087" y="10441"/>
                </a:cubicBezTo>
                <a:cubicBezTo>
                  <a:pt x="1017" y="10478"/>
                  <a:pt x="962" y="10497"/>
                  <a:pt x="919" y="10497"/>
                </a:cubicBezTo>
                <a:cubicBezTo>
                  <a:pt x="829" y="10497"/>
                  <a:pt x="796" y="10416"/>
                  <a:pt x="814" y="10256"/>
                </a:cubicBezTo>
                <a:cubicBezTo>
                  <a:pt x="751" y="9913"/>
                  <a:pt x="1001" y="9785"/>
                  <a:pt x="1279" y="9577"/>
                </a:cubicBezTo>
                <a:cubicBezTo>
                  <a:pt x="1472" y="9442"/>
                  <a:pt x="1680" y="9327"/>
                  <a:pt x="1885" y="9214"/>
                </a:cubicBezTo>
                <a:cubicBezTo>
                  <a:pt x="2357" y="8964"/>
                  <a:pt x="2837" y="8743"/>
                  <a:pt x="3335" y="8556"/>
                </a:cubicBezTo>
                <a:cubicBezTo>
                  <a:pt x="4257" y="8206"/>
                  <a:pt x="5227" y="7942"/>
                  <a:pt x="6213" y="7836"/>
                </a:cubicBezTo>
                <a:close/>
                <a:moveTo>
                  <a:pt x="10241" y="8107"/>
                </a:moveTo>
                <a:cubicBezTo>
                  <a:pt x="11170" y="8479"/>
                  <a:pt x="12098" y="8842"/>
                  <a:pt x="12969" y="9327"/>
                </a:cubicBezTo>
                <a:cubicBezTo>
                  <a:pt x="13454" y="9600"/>
                  <a:pt x="13925" y="9899"/>
                  <a:pt x="14354" y="10249"/>
                </a:cubicBezTo>
                <a:cubicBezTo>
                  <a:pt x="14548" y="10407"/>
                  <a:pt x="14733" y="10570"/>
                  <a:pt x="14911" y="10750"/>
                </a:cubicBezTo>
                <a:cubicBezTo>
                  <a:pt x="15048" y="10892"/>
                  <a:pt x="15483" y="11241"/>
                  <a:pt x="15497" y="11435"/>
                </a:cubicBezTo>
                <a:cubicBezTo>
                  <a:pt x="15504" y="11627"/>
                  <a:pt x="15262" y="11677"/>
                  <a:pt x="15141" y="11677"/>
                </a:cubicBezTo>
                <a:cubicBezTo>
                  <a:pt x="15134" y="11677"/>
                  <a:pt x="15127" y="11678"/>
                  <a:pt x="15120" y="11678"/>
                </a:cubicBezTo>
                <a:cubicBezTo>
                  <a:pt x="15031" y="11678"/>
                  <a:pt x="14927" y="11639"/>
                  <a:pt x="14848" y="11620"/>
                </a:cubicBezTo>
                <a:cubicBezTo>
                  <a:pt x="14584" y="11555"/>
                  <a:pt x="14326" y="11456"/>
                  <a:pt x="14083" y="11341"/>
                </a:cubicBezTo>
                <a:cubicBezTo>
                  <a:pt x="13619" y="11113"/>
                  <a:pt x="13197" y="10820"/>
                  <a:pt x="12791" y="10513"/>
                </a:cubicBezTo>
                <a:cubicBezTo>
                  <a:pt x="11891" y="9841"/>
                  <a:pt x="11005" y="9128"/>
                  <a:pt x="10121" y="8427"/>
                </a:cubicBezTo>
                <a:cubicBezTo>
                  <a:pt x="10170" y="8328"/>
                  <a:pt x="10206" y="8222"/>
                  <a:pt x="10241" y="8107"/>
                </a:cubicBezTo>
                <a:close/>
                <a:moveTo>
                  <a:pt x="6628" y="8849"/>
                </a:moveTo>
                <a:cubicBezTo>
                  <a:pt x="6671" y="8907"/>
                  <a:pt x="6713" y="8964"/>
                  <a:pt x="6763" y="9020"/>
                </a:cubicBezTo>
                <a:cubicBezTo>
                  <a:pt x="5956" y="9735"/>
                  <a:pt x="5193" y="10484"/>
                  <a:pt x="4413" y="11221"/>
                </a:cubicBezTo>
                <a:cubicBezTo>
                  <a:pt x="3978" y="11634"/>
                  <a:pt x="3556" y="12056"/>
                  <a:pt x="3085" y="12421"/>
                </a:cubicBezTo>
                <a:cubicBezTo>
                  <a:pt x="2886" y="12577"/>
                  <a:pt x="2679" y="12721"/>
                  <a:pt x="2458" y="12849"/>
                </a:cubicBezTo>
                <a:cubicBezTo>
                  <a:pt x="2352" y="12911"/>
                  <a:pt x="1961" y="13146"/>
                  <a:pt x="1743" y="13146"/>
                </a:cubicBezTo>
                <a:cubicBezTo>
                  <a:pt x="1638" y="13146"/>
                  <a:pt x="1573" y="13091"/>
                  <a:pt x="1601" y="12935"/>
                </a:cubicBezTo>
                <a:cubicBezTo>
                  <a:pt x="1680" y="12527"/>
                  <a:pt x="2329" y="12020"/>
                  <a:pt x="2629" y="11769"/>
                </a:cubicBezTo>
                <a:cubicBezTo>
                  <a:pt x="3035" y="11427"/>
                  <a:pt x="3471" y="11113"/>
                  <a:pt x="3899" y="10799"/>
                </a:cubicBezTo>
                <a:cubicBezTo>
                  <a:pt x="4799" y="10141"/>
                  <a:pt x="5714" y="9492"/>
                  <a:pt x="6628" y="8849"/>
                </a:cubicBezTo>
                <a:close/>
                <a:moveTo>
                  <a:pt x="9555" y="9214"/>
                </a:moveTo>
                <a:cubicBezTo>
                  <a:pt x="10283" y="9978"/>
                  <a:pt x="11048" y="10714"/>
                  <a:pt x="11799" y="11449"/>
                </a:cubicBezTo>
                <a:cubicBezTo>
                  <a:pt x="12227" y="11870"/>
                  <a:pt x="12662" y="12283"/>
                  <a:pt x="13048" y="12741"/>
                </a:cubicBezTo>
                <a:cubicBezTo>
                  <a:pt x="13206" y="12935"/>
                  <a:pt x="13362" y="13134"/>
                  <a:pt x="13490" y="13348"/>
                </a:cubicBezTo>
                <a:cubicBezTo>
                  <a:pt x="13614" y="13535"/>
                  <a:pt x="14046" y="14207"/>
                  <a:pt x="13655" y="14207"/>
                </a:cubicBezTo>
                <a:cubicBezTo>
                  <a:pt x="13642" y="14207"/>
                  <a:pt x="13627" y="14206"/>
                  <a:pt x="13612" y="14205"/>
                </a:cubicBezTo>
                <a:cubicBezTo>
                  <a:pt x="13391" y="14184"/>
                  <a:pt x="13104" y="13884"/>
                  <a:pt x="12940" y="13749"/>
                </a:cubicBezTo>
                <a:cubicBezTo>
                  <a:pt x="12777" y="13598"/>
                  <a:pt x="12613" y="13440"/>
                  <a:pt x="12462" y="13278"/>
                </a:cubicBezTo>
                <a:cubicBezTo>
                  <a:pt x="12083" y="12870"/>
                  <a:pt x="11749" y="12421"/>
                  <a:pt x="11406" y="11984"/>
                </a:cubicBezTo>
                <a:cubicBezTo>
                  <a:pt x="10727" y="11120"/>
                  <a:pt x="10055" y="10249"/>
                  <a:pt x="9399" y="9370"/>
                </a:cubicBezTo>
                <a:lnTo>
                  <a:pt x="9492" y="9277"/>
                </a:lnTo>
                <a:cubicBezTo>
                  <a:pt x="9521" y="9257"/>
                  <a:pt x="9534" y="9234"/>
                  <a:pt x="9555" y="9214"/>
                </a:cubicBezTo>
                <a:close/>
                <a:moveTo>
                  <a:pt x="6921" y="9185"/>
                </a:moveTo>
                <a:cubicBezTo>
                  <a:pt x="6993" y="9264"/>
                  <a:pt x="7078" y="9336"/>
                  <a:pt x="7164" y="9392"/>
                </a:cubicBezTo>
                <a:cubicBezTo>
                  <a:pt x="7149" y="10292"/>
                  <a:pt x="6813" y="11149"/>
                  <a:pt x="6542" y="11992"/>
                </a:cubicBezTo>
                <a:cubicBezTo>
                  <a:pt x="6400" y="12463"/>
                  <a:pt x="6292" y="12935"/>
                  <a:pt x="6213" y="13420"/>
                </a:cubicBezTo>
                <a:cubicBezTo>
                  <a:pt x="6150" y="13877"/>
                  <a:pt x="6114" y="14448"/>
                  <a:pt x="5922" y="14870"/>
                </a:cubicBezTo>
                <a:cubicBezTo>
                  <a:pt x="5899" y="14991"/>
                  <a:pt x="5827" y="15084"/>
                  <a:pt x="5721" y="15147"/>
                </a:cubicBezTo>
                <a:cubicBezTo>
                  <a:pt x="5670" y="15251"/>
                  <a:pt x="5613" y="15302"/>
                  <a:pt x="5549" y="15302"/>
                </a:cubicBezTo>
                <a:cubicBezTo>
                  <a:pt x="5489" y="15302"/>
                  <a:pt x="5422" y="15256"/>
                  <a:pt x="5349" y="15163"/>
                </a:cubicBezTo>
                <a:cubicBezTo>
                  <a:pt x="5121" y="15012"/>
                  <a:pt x="5099" y="14976"/>
                  <a:pt x="5092" y="14719"/>
                </a:cubicBezTo>
                <a:cubicBezTo>
                  <a:pt x="5085" y="14484"/>
                  <a:pt x="5142" y="14241"/>
                  <a:pt x="5185" y="14013"/>
                </a:cubicBezTo>
                <a:cubicBezTo>
                  <a:pt x="5299" y="13483"/>
                  <a:pt x="5442" y="12962"/>
                  <a:pt x="5606" y="12455"/>
                </a:cubicBezTo>
                <a:cubicBezTo>
                  <a:pt x="5964" y="11334"/>
                  <a:pt x="6427" y="10256"/>
                  <a:pt x="6921" y="9185"/>
                </a:cubicBezTo>
                <a:close/>
                <a:moveTo>
                  <a:pt x="8878" y="9721"/>
                </a:moveTo>
                <a:cubicBezTo>
                  <a:pt x="8885" y="9721"/>
                  <a:pt x="8885" y="9728"/>
                  <a:pt x="8885" y="9728"/>
                </a:cubicBezTo>
                <a:cubicBezTo>
                  <a:pt x="9478" y="10691"/>
                  <a:pt x="10020" y="11706"/>
                  <a:pt x="10506" y="12727"/>
                </a:cubicBezTo>
                <a:cubicBezTo>
                  <a:pt x="10755" y="13248"/>
                  <a:pt x="10978" y="13769"/>
                  <a:pt x="11206" y="14297"/>
                </a:cubicBezTo>
                <a:cubicBezTo>
                  <a:pt x="11277" y="14461"/>
                  <a:pt x="11884" y="15758"/>
                  <a:pt x="11448" y="15758"/>
                </a:cubicBezTo>
                <a:cubicBezTo>
                  <a:pt x="11406" y="15758"/>
                  <a:pt x="11354" y="15746"/>
                  <a:pt x="11291" y="15720"/>
                </a:cubicBezTo>
                <a:cubicBezTo>
                  <a:pt x="11163" y="15662"/>
                  <a:pt x="10962" y="15391"/>
                  <a:pt x="10849" y="15283"/>
                </a:cubicBezTo>
                <a:cubicBezTo>
                  <a:pt x="10619" y="15069"/>
                  <a:pt x="10455" y="14827"/>
                  <a:pt x="10299" y="14563"/>
                </a:cubicBezTo>
                <a:cubicBezTo>
                  <a:pt x="10006" y="14049"/>
                  <a:pt x="9735" y="13519"/>
                  <a:pt x="9492" y="12978"/>
                </a:cubicBezTo>
                <a:cubicBezTo>
                  <a:pt x="9034" y="11963"/>
                  <a:pt x="8684" y="10899"/>
                  <a:pt x="8407" y="9821"/>
                </a:cubicBezTo>
                <a:lnTo>
                  <a:pt x="8407" y="9821"/>
                </a:lnTo>
                <a:cubicBezTo>
                  <a:pt x="8418" y="9821"/>
                  <a:pt x="8430" y="9821"/>
                  <a:pt x="8441" y="9821"/>
                </a:cubicBezTo>
                <a:cubicBezTo>
                  <a:pt x="8593" y="9821"/>
                  <a:pt x="8744" y="9780"/>
                  <a:pt x="8878" y="9721"/>
                </a:cubicBezTo>
                <a:close/>
                <a:moveTo>
                  <a:pt x="7442" y="9570"/>
                </a:moveTo>
                <a:cubicBezTo>
                  <a:pt x="7613" y="9656"/>
                  <a:pt x="7791" y="9721"/>
                  <a:pt x="7978" y="9756"/>
                </a:cubicBezTo>
                <a:cubicBezTo>
                  <a:pt x="8071" y="10777"/>
                  <a:pt x="8242" y="11785"/>
                  <a:pt x="8306" y="12813"/>
                </a:cubicBezTo>
                <a:cubicBezTo>
                  <a:pt x="8342" y="13320"/>
                  <a:pt x="8364" y="13819"/>
                  <a:pt x="8371" y="14326"/>
                </a:cubicBezTo>
                <a:cubicBezTo>
                  <a:pt x="8377" y="14594"/>
                  <a:pt x="8496" y="15867"/>
                  <a:pt x="8085" y="15867"/>
                </a:cubicBezTo>
                <a:cubicBezTo>
                  <a:pt x="8056" y="15867"/>
                  <a:pt x="8026" y="15861"/>
                  <a:pt x="7992" y="15848"/>
                </a:cubicBezTo>
                <a:cubicBezTo>
                  <a:pt x="7721" y="15740"/>
                  <a:pt x="7606" y="15111"/>
                  <a:pt x="7570" y="14870"/>
                </a:cubicBezTo>
                <a:cubicBezTo>
                  <a:pt x="7534" y="14633"/>
                  <a:pt x="7521" y="14398"/>
                  <a:pt x="7498" y="14162"/>
                </a:cubicBezTo>
                <a:cubicBezTo>
                  <a:pt x="7464" y="13684"/>
                  <a:pt x="7435" y="13212"/>
                  <a:pt x="7413" y="12734"/>
                </a:cubicBezTo>
                <a:cubicBezTo>
                  <a:pt x="7378" y="11692"/>
                  <a:pt x="7336" y="10606"/>
                  <a:pt x="7442" y="9570"/>
                </a:cubicBezTo>
                <a:close/>
                <a:moveTo>
                  <a:pt x="9418" y="0"/>
                </a:moveTo>
                <a:cubicBezTo>
                  <a:pt x="9388" y="0"/>
                  <a:pt x="9357" y="17"/>
                  <a:pt x="9341" y="45"/>
                </a:cubicBezTo>
                <a:cubicBezTo>
                  <a:pt x="8835" y="938"/>
                  <a:pt x="8513" y="1937"/>
                  <a:pt x="8355" y="2951"/>
                </a:cubicBezTo>
                <a:cubicBezTo>
                  <a:pt x="8285" y="3407"/>
                  <a:pt x="8249" y="3872"/>
                  <a:pt x="8256" y="4336"/>
                </a:cubicBezTo>
                <a:cubicBezTo>
                  <a:pt x="8256" y="4622"/>
                  <a:pt x="8278" y="4907"/>
                  <a:pt x="8263" y="5193"/>
                </a:cubicBezTo>
                <a:cubicBezTo>
                  <a:pt x="8263" y="5279"/>
                  <a:pt x="8249" y="5322"/>
                  <a:pt x="8249" y="5365"/>
                </a:cubicBezTo>
                <a:lnTo>
                  <a:pt x="8235" y="5365"/>
                </a:lnTo>
                <a:lnTo>
                  <a:pt x="8235" y="5329"/>
                </a:lnTo>
                <a:cubicBezTo>
                  <a:pt x="7999" y="4357"/>
                  <a:pt x="7593" y="3387"/>
                  <a:pt x="7164" y="2487"/>
                </a:cubicBezTo>
                <a:cubicBezTo>
                  <a:pt x="6955" y="2054"/>
                  <a:pt x="6584" y="985"/>
                  <a:pt x="5983" y="985"/>
                </a:cubicBezTo>
                <a:cubicBezTo>
                  <a:pt x="5967" y="985"/>
                  <a:pt x="5951" y="986"/>
                  <a:pt x="5935" y="987"/>
                </a:cubicBezTo>
                <a:cubicBezTo>
                  <a:pt x="5899" y="994"/>
                  <a:pt x="5863" y="1015"/>
                  <a:pt x="5856" y="1051"/>
                </a:cubicBezTo>
                <a:cubicBezTo>
                  <a:pt x="5735" y="1765"/>
                  <a:pt x="6021" y="2530"/>
                  <a:pt x="6264" y="3186"/>
                </a:cubicBezTo>
                <a:cubicBezTo>
                  <a:pt x="6571" y="4007"/>
                  <a:pt x="6950" y="4821"/>
                  <a:pt x="7378" y="5586"/>
                </a:cubicBezTo>
                <a:cubicBezTo>
                  <a:pt x="7320" y="5615"/>
                  <a:pt x="7264" y="5651"/>
                  <a:pt x="7214" y="5678"/>
                </a:cubicBezTo>
                <a:cubicBezTo>
                  <a:pt x="6449" y="4521"/>
                  <a:pt x="5656" y="3371"/>
                  <a:pt x="4857" y="2237"/>
                </a:cubicBezTo>
                <a:cubicBezTo>
                  <a:pt x="4528" y="1772"/>
                  <a:pt x="4179" y="1315"/>
                  <a:pt x="3743" y="938"/>
                </a:cubicBezTo>
                <a:cubicBezTo>
                  <a:pt x="3604" y="816"/>
                  <a:pt x="3262" y="478"/>
                  <a:pt x="3000" y="478"/>
                </a:cubicBezTo>
                <a:cubicBezTo>
                  <a:pt x="2951" y="478"/>
                  <a:pt x="2905" y="489"/>
                  <a:pt x="2864" y="516"/>
                </a:cubicBezTo>
                <a:cubicBezTo>
                  <a:pt x="2043" y="1066"/>
                  <a:pt x="5056" y="4264"/>
                  <a:pt x="6335" y="5579"/>
                </a:cubicBezTo>
                <a:cubicBezTo>
                  <a:pt x="5699" y="5150"/>
                  <a:pt x="4979" y="4778"/>
                  <a:pt x="4285" y="4544"/>
                </a:cubicBezTo>
                <a:cubicBezTo>
                  <a:pt x="3865" y="4400"/>
                  <a:pt x="3421" y="4300"/>
                  <a:pt x="2972" y="4264"/>
                </a:cubicBezTo>
                <a:cubicBezTo>
                  <a:pt x="2819" y="4249"/>
                  <a:pt x="2582" y="4204"/>
                  <a:pt x="2365" y="4204"/>
                </a:cubicBezTo>
                <a:cubicBezTo>
                  <a:pt x="2195" y="4204"/>
                  <a:pt x="2038" y="4231"/>
                  <a:pt x="1944" y="4322"/>
                </a:cubicBezTo>
                <a:cubicBezTo>
                  <a:pt x="1928" y="4336"/>
                  <a:pt x="1921" y="4372"/>
                  <a:pt x="1928" y="4393"/>
                </a:cubicBezTo>
                <a:cubicBezTo>
                  <a:pt x="2165" y="5035"/>
                  <a:pt x="3085" y="5464"/>
                  <a:pt x="3678" y="5694"/>
                </a:cubicBezTo>
                <a:cubicBezTo>
                  <a:pt x="4578" y="6043"/>
                  <a:pt x="5543" y="6172"/>
                  <a:pt x="6443" y="6521"/>
                </a:cubicBezTo>
                <a:lnTo>
                  <a:pt x="6449" y="6521"/>
                </a:lnTo>
                <a:cubicBezTo>
                  <a:pt x="6436" y="6542"/>
                  <a:pt x="6427" y="6557"/>
                  <a:pt x="6420" y="6578"/>
                </a:cubicBezTo>
                <a:cubicBezTo>
                  <a:pt x="5772" y="6429"/>
                  <a:pt x="5043" y="6353"/>
                  <a:pt x="4325" y="6353"/>
                </a:cubicBezTo>
                <a:cubicBezTo>
                  <a:pt x="3768" y="6353"/>
                  <a:pt x="3217" y="6399"/>
                  <a:pt x="2715" y="6492"/>
                </a:cubicBezTo>
                <a:cubicBezTo>
                  <a:pt x="2014" y="6628"/>
                  <a:pt x="1457" y="7006"/>
                  <a:pt x="801" y="7264"/>
                </a:cubicBezTo>
                <a:cubicBezTo>
                  <a:pt x="543" y="7365"/>
                  <a:pt x="187" y="7507"/>
                  <a:pt x="79" y="7800"/>
                </a:cubicBezTo>
                <a:cubicBezTo>
                  <a:pt x="0" y="8021"/>
                  <a:pt x="122" y="8213"/>
                  <a:pt x="336" y="8285"/>
                </a:cubicBezTo>
                <a:cubicBezTo>
                  <a:pt x="398" y="8305"/>
                  <a:pt x="465" y="8313"/>
                  <a:pt x="533" y="8313"/>
                </a:cubicBezTo>
                <a:cubicBezTo>
                  <a:pt x="732" y="8313"/>
                  <a:pt x="948" y="8249"/>
                  <a:pt x="1130" y="8249"/>
                </a:cubicBezTo>
                <a:cubicBezTo>
                  <a:pt x="1493" y="8242"/>
                  <a:pt x="1851" y="8249"/>
                  <a:pt x="2208" y="8199"/>
                </a:cubicBezTo>
                <a:cubicBezTo>
                  <a:pt x="3460" y="8020"/>
                  <a:pt x="4651" y="7535"/>
                  <a:pt x="5919" y="7535"/>
                </a:cubicBezTo>
                <a:cubicBezTo>
                  <a:pt x="6010" y="7535"/>
                  <a:pt x="6101" y="7538"/>
                  <a:pt x="6192" y="7543"/>
                </a:cubicBezTo>
                <a:lnTo>
                  <a:pt x="6192" y="7635"/>
                </a:lnTo>
                <a:cubicBezTo>
                  <a:pt x="4986" y="7827"/>
                  <a:pt x="3822" y="8120"/>
                  <a:pt x="2693" y="8614"/>
                </a:cubicBezTo>
                <a:cubicBezTo>
                  <a:pt x="2172" y="8842"/>
                  <a:pt x="1637" y="9092"/>
                  <a:pt x="1172" y="9421"/>
                </a:cubicBezTo>
                <a:cubicBezTo>
                  <a:pt x="915" y="9606"/>
                  <a:pt x="358" y="9999"/>
                  <a:pt x="401" y="10378"/>
                </a:cubicBezTo>
                <a:cubicBezTo>
                  <a:pt x="434" y="10616"/>
                  <a:pt x="663" y="10680"/>
                  <a:pt x="870" y="10680"/>
                </a:cubicBezTo>
                <a:cubicBezTo>
                  <a:pt x="893" y="10680"/>
                  <a:pt x="914" y="10679"/>
                  <a:pt x="936" y="10678"/>
                </a:cubicBezTo>
                <a:cubicBezTo>
                  <a:pt x="1486" y="10635"/>
                  <a:pt x="2086" y="10342"/>
                  <a:pt x="2614" y="10163"/>
                </a:cubicBezTo>
                <a:cubicBezTo>
                  <a:pt x="3922" y="9713"/>
                  <a:pt x="5236" y="9221"/>
                  <a:pt x="6492" y="8635"/>
                </a:cubicBezTo>
                <a:cubicBezTo>
                  <a:pt x="6499" y="8657"/>
                  <a:pt x="6513" y="8677"/>
                  <a:pt x="6521" y="8693"/>
                </a:cubicBezTo>
                <a:cubicBezTo>
                  <a:pt x="5356" y="9514"/>
                  <a:pt x="4192" y="10342"/>
                  <a:pt x="3051" y="11205"/>
                </a:cubicBezTo>
                <a:cubicBezTo>
                  <a:pt x="2600" y="11548"/>
                  <a:pt x="2151" y="11913"/>
                  <a:pt x="1793" y="12355"/>
                </a:cubicBezTo>
                <a:cubicBezTo>
                  <a:pt x="1637" y="12549"/>
                  <a:pt x="1215" y="12991"/>
                  <a:pt x="1394" y="13255"/>
                </a:cubicBezTo>
                <a:cubicBezTo>
                  <a:pt x="1455" y="13345"/>
                  <a:pt x="1549" y="13386"/>
                  <a:pt x="1669" y="13386"/>
                </a:cubicBezTo>
                <a:cubicBezTo>
                  <a:pt x="2709" y="13386"/>
                  <a:pt x="5704" y="10288"/>
                  <a:pt x="6614" y="9327"/>
                </a:cubicBezTo>
                <a:lnTo>
                  <a:pt x="6614" y="9327"/>
                </a:lnTo>
                <a:cubicBezTo>
                  <a:pt x="6060" y="10599"/>
                  <a:pt x="3972" y="15506"/>
                  <a:pt x="5477" y="15506"/>
                </a:cubicBezTo>
                <a:cubicBezTo>
                  <a:pt x="5485" y="15506"/>
                  <a:pt x="5492" y="15506"/>
                  <a:pt x="5500" y="15506"/>
                </a:cubicBezTo>
                <a:cubicBezTo>
                  <a:pt x="5879" y="15497"/>
                  <a:pt x="6064" y="15098"/>
                  <a:pt x="6150" y="14784"/>
                </a:cubicBezTo>
                <a:cubicBezTo>
                  <a:pt x="6335" y="14155"/>
                  <a:pt x="6357" y="13483"/>
                  <a:pt x="6492" y="12841"/>
                </a:cubicBezTo>
                <a:cubicBezTo>
                  <a:pt x="6707" y="11792"/>
                  <a:pt x="7178" y="10813"/>
                  <a:pt x="7234" y="9749"/>
                </a:cubicBezTo>
                <a:lnTo>
                  <a:pt x="7234" y="9749"/>
                </a:lnTo>
                <a:cubicBezTo>
                  <a:pt x="7257" y="10984"/>
                  <a:pt x="7185" y="12213"/>
                  <a:pt x="7264" y="13449"/>
                </a:cubicBezTo>
                <a:cubicBezTo>
                  <a:pt x="7300" y="14040"/>
                  <a:pt x="7300" y="14662"/>
                  <a:pt x="7456" y="15233"/>
                </a:cubicBezTo>
                <a:cubicBezTo>
                  <a:pt x="7526" y="15484"/>
                  <a:pt x="7779" y="16150"/>
                  <a:pt x="8137" y="16150"/>
                </a:cubicBezTo>
                <a:cubicBezTo>
                  <a:pt x="8146" y="16150"/>
                  <a:pt x="8154" y="16149"/>
                  <a:pt x="8163" y="16148"/>
                </a:cubicBezTo>
                <a:cubicBezTo>
                  <a:pt x="8842" y="16076"/>
                  <a:pt x="8549" y="14112"/>
                  <a:pt x="8535" y="13756"/>
                </a:cubicBezTo>
                <a:cubicBezTo>
                  <a:pt x="8484" y="12441"/>
                  <a:pt x="8420" y="11049"/>
                  <a:pt x="8091" y="9771"/>
                </a:cubicBezTo>
                <a:lnTo>
                  <a:pt x="8091" y="9771"/>
                </a:lnTo>
                <a:cubicBezTo>
                  <a:pt x="8114" y="9778"/>
                  <a:pt x="8127" y="9778"/>
                  <a:pt x="8141" y="9778"/>
                </a:cubicBezTo>
                <a:cubicBezTo>
                  <a:pt x="8177" y="9785"/>
                  <a:pt x="8206" y="9792"/>
                  <a:pt x="8235" y="9798"/>
                </a:cubicBezTo>
                <a:cubicBezTo>
                  <a:pt x="8549" y="11163"/>
                  <a:pt x="9034" y="12484"/>
                  <a:pt x="9663" y="13740"/>
                </a:cubicBezTo>
                <a:cubicBezTo>
                  <a:pt x="9941" y="14290"/>
                  <a:pt x="10220" y="14926"/>
                  <a:pt x="10678" y="15355"/>
                </a:cubicBezTo>
                <a:cubicBezTo>
                  <a:pt x="10841" y="15512"/>
                  <a:pt x="11171" y="15981"/>
                  <a:pt x="11477" y="15981"/>
                </a:cubicBezTo>
                <a:cubicBezTo>
                  <a:pt x="11530" y="15981"/>
                  <a:pt x="11583" y="15967"/>
                  <a:pt x="11634" y="15934"/>
                </a:cubicBezTo>
                <a:cubicBezTo>
                  <a:pt x="11855" y="15790"/>
                  <a:pt x="11805" y="15427"/>
                  <a:pt x="11756" y="15206"/>
                </a:cubicBezTo>
                <a:cubicBezTo>
                  <a:pt x="11612" y="14584"/>
                  <a:pt x="11235" y="13948"/>
                  <a:pt x="10969" y="13370"/>
                </a:cubicBezTo>
                <a:cubicBezTo>
                  <a:pt x="10385" y="12085"/>
                  <a:pt x="9706" y="10878"/>
                  <a:pt x="8941" y="9692"/>
                </a:cubicBezTo>
                <a:cubicBezTo>
                  <a:pt x="9049" y="9636"/>
                  <a:pt x="9156" y="9564"/>
                  <a:pt x="9248" y="9485"/>
                </a:cubicBezTo>
                <a:cubicBezTo>
                  <a:pt x="10098" y="10606"/>
                  <a:pt x="10948" y="11720"/>
                  <a:pt x="11835" y="12813"/>
                </a:cubicBezTo>
                <a:cubicBezTo>
                  <a:pt x="12191" y="13255"/>
                  <a:pt x="12570" y="13691"/>
                  <a:pt x="13019" y="14033"/>
                </a:cubicBezTo>
                <a:cubicBezTo>
                  <a:pt x="13183" y="14157"/>
                  <a:pt x="13513" y="14455"/>
                  <a:pt x="13773" y="14455"/>
                </a:cubicBezTo>
                <a:cubicBezTo>
                  <a:pt x="13831" y="14455"/>
                  <a:pt x="13886" y="14440"/>
                  <a:pt x="13934" y="14405"/>
                </a:cubicBezTo>
                <a:cubicBezTo>
                  <a:pt x="14854" y="13740"/>
                  <a:pt x="10319" y="9749"/>
                  <a:pt x="9634" y="9135"/>
                </a:cubicBezTo>
                <a:cubicBezTo>
                  <a:pt x="9792" y="8971"/>
                  <a:pt x="9927" y="8785"/>
                  <a:pt x="10035" y="8592"/>
                </a:cubicBezTo>
                <a:cubicBezTo>
                  <a:pt x="11098" y="9428"/>
                  <a:pt x="12134" y="10328"/>
                  <a:pt x="13269" y="11070"/>
                </a:cubicBezTo>
                <a:cubicBezTo>
                  <a:pt x="13720" y="11370"/>
                  <a:pt x="14205" y="11627"/>
                  <a:pt x="14733" y="11769"/>
                </a:cubicBezTo>
                <a:cubicBezTo>
                  <a:pt x="14863" y="11801"/>
                  <a:pt x="15130" y="11882"/>
                  <a:pt x="15356" y="11882"/>
                </a:cubicBezTo>
                <a:cubicBezTo>
                  <a:pt x="15500" y="11882"/>
                  <a:pt x="15627" y="11849"/>
                  <a:pt x="15691" y="11749"/>
                </a:cubicBezTo>
                <a:cubicBezTo>
                  <a:pt x="15854" y="11492"/>
                  <a:pt x="15434" y="11099"/>
                  <a:pt x="15297" y="10942"/>
                </a:cubicBezTo>
                <a:cubicBezTo>
                  <a:pt x="14854" y="10434"/>
                  <a:pt x="14340" y="10006"/>
                  <a:pt x="13783" y="9627"/>
                </a:cubicBezTo>
                <a:cubicBezTo>
                  <a:pt x="12712" y="8914"/>
                  <a:pt x="11492" y="8414"/>
                  <a:pt x="10283" y="7965"/>
                </a:cubicBezTo>
                <a:cubicBezTo>
                  <a:pt x="10319" y="7836"/>
                  <a:pt x="10335" y="7699"/>
                  <a:pt x="10342" y="7563"/>
                </a:cubicBezTo>
                <a:lnTo>
                  <a:pt x="10349" y="7563"/>
                </a:lnTo>
                <a:cubicBezTo>
                  <a:pt x="11905" y="7821"/>
                  <a:pt x="13463" y="8222"/>
                  <a:pt x="15033" y="8350"/>
                </a:cubicBezTo>
                <a:cubicBezTo>
                  <a:pt x="15411" y="8384"/>
                  <a:pt x="15797" y="8342"/>
                  <a:pt x="16169" y="8436"/>
                </a:cubicBezTo>
                <a:cubicBezTo>
                  <a:pt x="16385" y="8488"/>
                  <a:pt x="16596" y="8588"/>
                  <a:pt x="16823" y="8588"/>
                </a:cubicBezTo>
                <a:cubicBezTo>
                  <a:pt x="16873" y="8588"/>
                  <a:pt x="16924" y="8583"/>
                  <a:pt x="16976" y="8571"/>
                </a:cubicBezTo>
                <a:cubicBezTo>
                  <a:pt x="17240" y="8506"/>
                  <a:pt x="17475" y="8278"/>
                  <a:pt x="17411" y="7985"/>
                </a:cubicBezTo>
                <a:cubicBezTo>
                  <a:pt x="17333" y="7635"/>
                  <a:pt x="16890" y="7500"/>
                  <a:pt x="16597" y="7407"/>
                </a:cubicBezTo>
                <a:cubicBezTo>
                  <a:pt x="15982" y="7200"/>
                  <a:pt x="15382" y="6993"/>
                  <a:pt x="14740" y="6893"/>
                </a:cubicBezTo>
                <a:cubicBezTo>
                  <a:pt x="14134" y="6795"/>
                  <a:pt x="13517" y="6754"/>
                  <a:pt x="12897" y="6754"/>
                </a:cubicBezTo>
                <a:cubicBezTo>
                  <a:pt x="12026" y="6754"/>
                  <a:pt x="11150" y="6836"/>
                  <a:pt x="10299" y="6957"/>
                </a:cubicBezTo>
                <a:cubicBezTo>
                  <a:pt x="10292" y="6943"/>
                  <a:pt x="10292" y="6936"/>
                  <a:pt x="10292" y="6928"/>
                </a:cubicBezTo>
                <a:cubicBezTo>
                  <a:pt x="11413" y="6578"/>
                  <a:pt x="12527" y="6179"/>
                  <a:pt x="13648" y="5807"/>
                </a:cubicBezTo>
                <a:cubicBezTo>
                  <a:pt x="13919" y="5714"/>
                  <a:pt x="15375" y="5229"/>
                  <a:pt x="14890" y="4715"/>
                </a:cubicBezTo>
                <a:cubicBezTo>
                  <a:pt x="14813" y="4635"/>
                  <a:pt x="14654" y="4611"/>
                  <a:pt x="14486" y="4611"/>
                </a:cubicBezTo>
                <a:cubicBezTo>
                  <a:pt x="14295" y="4611"/>
                  <a:pt x="14093" y="4642"/>
                  <a:pt x="13991" y="4657"/>
                </a:cubicBezTo>
                <a:cubicBezTo>
                  <a:pt x="13562" y="4722"/>
                  <a:pt x="13147" y="4880"/>
                  <a:pt x="12741" y="5029"/>
                </a:cubicBezTo>
                <a:cubicBezTo>
                  <a:pt x="11799" y="5394"/>
                  <a:pt x="10834" y="5736"/>
                  <a:pt x="9920" y="6185"/>
                </a:cubicBezTo>
                <a:cubicBezTo>
                  <a:pt x="9913" y="6172"/>
                  <a:pt x="9906" y="6165"/>
                  <a:pt x="9898" y="6156"/>
                </a:cubicBezTo>
                <a:cubicBezTo>
                  <a:pt x="11149" y="5394"/>
                  <a:pt x="12419" y="4643"/>
                  <a:pt x="13626" y="3822"/>
                </a:cubicBezTo>
                <a:cubicBezTo>
                  <a:pt x="14162" y="3457"/>
                  <a:pt x="14676" y="3037"/>
                  <a:pt x="15125" y="2573"/>
                </a:cubicBezTo>
                <a:cubicBezTo>
                  <a:pt x="15276" y="2415"/>
                  <a:pt x="15639" y="2108"/>
                  <a:pt x="15497" y="1851"/>
                </a:cubicBezTo>
                <a:cubicBezTo>
                  <a:pt x="15438" y="1747"/>
                  <a:pt x="15346" y="1708"/>
                  <a:pt x="15240" y="1708"/>
                </a:cubicBezTo>
                <a:cubicBezTo>
                  <a:pt x="14975" y="1708"/>
                  <a:pt x="14622" y="1951"/>
                  <a:pt x="14469" y="2022"/>
                </a:cubicBezTo>
                <a:cubicBezTo>
                  <a:pt x="13848" y="2300"/>
                  <a:pt x="13283" y="2629"/>
                  <a:pt x="12748" y="3058"/>
                </a:cubicBezTo>
                <a:cubicBezTo>
                  <a:pt x="11848" y="3772"/>
                  <a:pt x="10962" y="4514"/>
                  <a:pt x="10098" y="5279"/>
                </a:cubicBezTo>
                <a:cubicBezTo>
                  <a:pt x="11027" y="3971"/>
                  <a:pt x="12863" y="1251"/>
                  <a:pt x="12241" y="980"/>
                </a:cubicBezTo>
                <a:cubicBezTo>
                  <a:pt x="12211" y="967"/>
                  <a:pt x="12180" y="961"/>
                  <a:pt x="12150" y="961"/>
                </a:cubicBezTo>
                <a:cubicBezTo>
                  <a:pt x="11950" y="961"/>
                  <a:pt x="11751" y="1218"/>
                  <a:pt x="11634" y="1330"/>
                </a:cubicBezTo>
                <a:cubicBezTo>
                  <a:pt x="11235" y="1736"/>
                  <a:pt x="10856" y="2151"/>
                  <a:pt x="10527" y="2622"/>
                </a:cubicBezTo>
                <a:cubicBezTo>
                  <a:pt x="9920" y="3500"/>
                  <a:pt x="9413" y="4537"/>
                  <a:pt x="9228" y="5599"/>
                </a:cubicBezTo>
                <a:cubicBezTo>
                  <a:pt x="9192" y="5579"/>
                  <a:pt x="9163" y="5565"/>
                  <a:pt x="9127" y="5550"/>
                </a:cubicBezTo>
                <a:cubicBezTo>
                  <a:pt x="9505" y="4643"/>
                  <a:pt x="9692" y="3658"/>
                  <a:pt x="9778" y="2679"/>
                </a:cubicBezTo>
                <a:cubicBezTo>
                  <a:pt x="9841" y="1822"/>
                  <a:pt x="9941" y="800"/>
                  <a:pt x="9478" y="38"/>
                </a:cubicBezTo>
                <a:cubicBezTo>
                  <a:pt x="9465" y="12"/>
                  <a:pt x="9442" y="0"/>
                  <a:pt x="94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17"/>
          <p:cNvSpPr/>
          <p:nvPr/>
        </p:nvSpPr>
        <p:spPr>
          <a:xfrm>
            <a:off x="2051335" y="4917329"/>
            <a:ext cx="1349348" cy="730007"/>
          </a:xfrm>
          <a:custGeom>
            <a:avLst/>
            <a:gdLst/>
            <a:ahLst/>
            <a:cxnLst/>
            <a:rect l="l" t="t" r="r" b="b"/>
            <a:pathLst>
              <a:path w="29687" h="16060" extrusionOk="0">
                <a:moveTo>
                  <a:pt x="14479" y="1"/>
                </a:moveTo>
                <a:cubicBezTo>
                  <a:pt x="14224" y="1"/>
                  <a:pt x="13960" y="14"/>
                  <a:pt x="13698" y="41"/>
                </a:cubicBezTo>
                <a:cubicBezTo>
                  <a:pt x="12090" y="204"/>
                  <a:pt x="10577" y="625"/>
                  <a:pt x="9269" y="1611"/>
                </a:cubicBezTo>
                <a:cubicBezTo>
                  <a:pt x="8306" y="2339"/>
                  <a:pt x="7699" y="3275"/>
                  <a:pt x="7692" y="4531"/>
                </a:cubicBezTo>
                <a:cubicBezTo>
                  <a:pt x="7692" y="4590"/>
                  <a:pt x="7699" y="4653"/>
                  <a:pt x="7692" y="4718"/>
                </a:cubicBezTo>
                <a:cubicBezTo>
                  <a:pt x="7671" y="4844"/>
                  <a:pt x="7617" y="4909"/>
                  <a:pt x="7547" y="4909"/>
                </a:cubicBezTo>
                <a:cubicBezTo>
                  <a:pt x="7502" y="4909"/>
                  <a:pt x="7449" y="4881"/>
                  <a:pt x="7392" y="4824"/>
                </a:cubicBezTo>
                <a:cubicBezTo>
                  <a:pt x="6935" y="4339"/>
                  <a:pt x="6342" y="4240"/>
                  <a:pt x="5735" y="4211"/>
                </a:cubicBezTo>
                <a:cubicBezTo>
                  <a:pt x="5626" y="4206"/>
                  <a:pt x="5517" y="4203"/>
                  <a:pt x="5410" y="4203"/>
                </a:cubicBezTo>
                <a:cubicBezTo>
                  <a:pt x="3997" y="4203"/>
                  <a:pt x="2721" y="4642"/>
                  <a:pt x="1586" y="5532"/>
                </a:cubicBezTo>
                <a:cubicBezTo>
                  <a:pt x="1015" y="5981"/>
                  <a:pt x="607" y="6561"/>
                  <a:pt x="372" y="7246"/>
                </a:cubicBezTo>
                <a:cubicBezTo>
                  <a:pt x="43" y="8202"/>
                  <a:pt x="0" y="9174"/>
                  <a:pt x="436" y="10117"/>
                </a:cubicBezTo>
                <a:cubicBezTo>
                  <a:pt x="859" y="11033"/>
                  <a:pt x="1601" y="11526"/>
                  <a:pt x="2464" y="11526"/>
                </a:cubicBezTo>
                <a:cubicBezTo>
                  <a:pt x="2797" y="11526"/>
                  <a:pt x="3149" y="11453"/>
                  <a:pt x="3507" y="11301"/>
                </a:cubicBezTo>
                <a:cubicBezTo>
                  <a:pt x="3642" y="11245"/>
                  <a:pt x="3771" y="11166"/>
                  <a:pt x="3906" y="11116"/>
                </a:cubicBezTo>
                <a:cubicBezTo>
                  <a:pt x="3964" y="11096"/>
                  <a:pt x="4016" y="11085"/>
                  <a:pt x="4061" y="11085"/>
                </a:cubicBezTo>
                <a:cubicBezTo>
                  <a:pt x="4190" y="11085"/>
                  <a:pt x="4266" y="11171"/>
                  <a:pt x="4271" y="11366"/>
                </a:cubicBezTo>
                <a:cubicBezTo>
                  <a:pt x="4307" y="12329"/>
                  <a:pt x="4813" y="13058"/>
                  <a:pt x="5499" y="13673"/>
                </a:cubicBezTo>
                <a:cubicBezTo>
                  <a:pt x="6335" y="14429"/>
                  <a:pt x="7314" y="14943"/>
                  <a:pt x="8412" y="15180"/>
                </a:cubicBezTo>
                <a:cubicBezTo>
                  <a:pt x="8784" y="15256"/>
                  <a:pt x="9154" y="15298"/>
                  <a:pt x="9522" y="15298"/>
                </a:cubicBezTo>
                <a:cubicBezTo>
                  <a:pt x="10045" y="15298"/>
                  <a:pt x="10562" y="15214"/>
                  <a:pt x="11069" y="15029"/>
                </a:cubicBezTo>
                <a:cubicBezTo>
                  <a:pt x="11447" y="14893"/>
                  <a:pt x="11862" y="14780"/>
                  <a:pt x="11977" y="14266"/>
                </a:cubicBezTo>
                <a:cubicBezTo>
                  <a:pt x="11996" y="14177"/>
                  <a:pt x="12042" y="14142"/>
                  <a:pt x="12096" y="14142"/>
                </a:cubicBezTo>
                <a:cubicBezTo>
                  <a:pt x="12167" y="14142"/>
                  <a:pt x="12252" y="14203"/>
                  <a:pt x="12304" y="14280"/>
                </a:cubicBezTo>
                <a:cubicBezTo>
                  <a:pt x="12877" y="15130"/>
                  <a:pt x="13741" y="15536"/>
                  <a:pt x="14676" y="15793"/>
                </a:cubicBezTo>
                <a:cubicBezTo>
                  <a:pt x="15333" y="15975"/>
                  <a:pt x="15965" y="16060"/>
                  <a:pt x="16577" y="16060"/>
                </a:cubicBezTo>
                <a:cubicBezTo>
                  <a:pt x="18421" y="16060"/>
                  <a:pt x="20073" y="15285"/>
                  <a:pt x="21595" y="14030"/>
                </a:cubicBezTo>
                <a:cubicBezTo>
                  <a:pt x="22274" y="13473"/>
                  <a:pt x="22617" y="12773"/>
                  <a:pt x="22346" y="11867"/>
                </a:cubicBezTo>
                <a:cubicBezTo>
                  <a:pt x="22317" y="11766"/>
                  <a:pt x="22267" y="11666"/>
                  <a:pt x="22367" y="11581"/>
                </a:cubicBezTo>
                <a:cubicBezTo>
                  <a:pt x="22406" y="11547"/>
                  <a:pt x="22443" y="11535"/>
                  <a:pt x="22478" y="11535"/>
                </a:cubicBezTo>
                <a:cubicBezTo>
                  <a:pt x="22556" y="11535"/>
                  <a:pt x="22626" y="11600"/>
                  <a:pt x="22696" y="11644"/>
                </a:cubicBezTo>
                <a:cubicBezTo>
                  <a:pt x="23661" y="12247"/>
                  <a:pt x="24724" y="12499"/>
                  <a:pt x="25839" y="12499"/>
                </a:cubicBezTo>
                <a:cubicBezTo>
                  <a:pt x="25929" y="12499"/>
                  <a:pt x="26018" y="12497"/>
                  <a:pt x="26108" y="12494"/>
                </a:cubicBezTo>
                <a:cubicBezTo>
                  <a:pt x="28101" y="12415"/>
                  <a:pt x="29687" y="10701"/>
                  <a:pt x="29551" y="8789"/>
                </a:cubicBezTo>
                <a:cubicBezTo>
                  <a:pt x="29466" y="7603"/>
                  <a:pt x="28665" y="6838"/>
                  <a:pt x="27522" y="6838"/>
                </a:cubicBezTo>
                <a:cubicBezTo>
                  <a:pt x="27023" y="6838"/>
                  <a:pt x="27023" y="6838"/>
                  <a:pt x="27080" y="6339"/>
                </a:cubicBezTo>
                <a:cubicBezTo>
                  <a:pt x="27251" y="4896"/>
                  <a:pt x="26523" y="3746"/>
                  <a:pt x="25152" y="3275"/>
                </a:cubicBezTo>
                <a:cubicBezTo>
                  <a:pt x="24788" y="3152"/>
                  <a:pt x="24423" y="3098"/>
                  <a:pt x="24058" y="3098"/>
                </a:cubicBezTo>
                <a:cubicBezTo>
                  <a:pt x="23641" y="3098"/>
                  <a:pt x="23224" y="3168"/>
                  <a:pt x="22809" y="3282"/>
                </a:cubicBezTo>
                <a:cubicBezTo>
                  <a:pt x="22380" y="3397"/>
                  <a:pt x="22017" y="3611"/>
                  <a:pt x="21738" y="3990"/>
                </a:cubicBezTo>
                <a:cubicBezTo>
                  <a:pt x="21598" y="4175"/>
                  <a:pt x="21507" y="4268"/>
                  <a:pt x="21419" y="4268"/>
                </a:cubicBezTo>
                <a:cubicBezTo>
                  <a:pt x="21328" y="4268"/>
                  <a:pt x="21241" y="4168"/>
                  <a:pt x="21110" y="3967"/>
                </a:cubicBezTo>
                <a:cubicBezTo>
                  <a:pt x="20702" y="3361"/>
                  <a:pt x="20253" y="2790"/>
                  <a:pt x="19760" y="2247"/>
                </a:cubicBezTo>
                <a:cubicBezTo>
                  <a:pt x="18582" y="954"/>
                  <a:pt x="17119" y="240"/>
                  <a:pt x="15297" y="48"/>
                </a:cubicBezTo>
                <a:cubicBezTo>
                  <a:pt x="15044" y="17"/>
                  <a:pt x="14767" y="1"/>
                  <a:pt x="14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60539083"/>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479"/>
        <p:cNvGrpSpPr/>
        <p:nvPr/>
      </p:nvGrpSpPr>
      <p:grpSpPr>
        <a:xfrm>
          <a:off x="0" y="0"/>
          <a:ext cx="0" cy="0"/>
          <a:chOff x="0" y="0"/>
          <a:chExt cx="0" cy="0"/>
        </a:xfrm>
      </p:grpSpPr>
      <p:sp>
        <p:nvSpPr>
          <p:cNvPr id="480" name="Google Shape;480;p18"/>
          <p:cNvSpPr txBox="1">
            <a:spLocks noGrp="1"/>
          </p:cNvSpPr>
          <p:nvPr>
            <p:ph type="title"/>
          </p:nvPr>
        </p:nvSpPr>
        <p:spPr>
          <a:xfrm>
            <a:off x="719977" y="1918450"/>
            <a:ext cx="2305500" cy="347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800">
                <a:solidFill>
                  <a:schemeClr val="accent5"/>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81" name="Google Shape;481;p18"/>
          <p:cNvSpPr txBox="1">
            <a:spLocks noGrp="1"/>
          </p:cNvSpPr>
          <p:nvPr>
            <p:ph type="subTitle" idx="1"/>
          </p:nvPr>
        </p:nvSpPr>
        <p:spPr>
          <a:xfrm>
            <a:off x="719977" y="2247800"/>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82" name="Google Shape;482;p18"/>
          <p:cNvSpPr txBox="1">
            <a:spLocks noGrp="1"/>
          </p:cNvSpPr>
          <p:nvPr>
            <p:ph type="title" idx="2"/>
          </p:nvPr>
        </p:nvSpPr>
        <p:spPr>
          <a:xfrm>
            <a:off x="3419250" y="1918450"/>
            <a:ext cx="2305500" cy="347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800">
                <a:solidFill>
                  <a:schemeClr val="accent5"/>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83" name="Google Shape;483;p18"/>
          <p:cNvSpPr txBox="1">
            <a:spLocks noGrp="1"/>
          </p:cNvSpPr>
          <p:nvPr>
            <p:ph type="subTitle" idx="3"/>
          </p:nvPr>
        </p:nvSpPr>
        <p:spPr>
          <a:xfrm>
            <a:off x="3419247" y="2247800"/>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84" name="Google Shape;484;p18"/>
          <p:cNvSpPr txBox="1">
            <a:spLocks noGrp="1"/>
          </p:cNvSpPr>
          <p:nvPr>
            <p:ph type="title" idx="4"/>
          </p:nvPr>
        </p:nvSpPr>
        <p:spPr>
          <a:xfrm>
            <a:off x="719977" y="3744900"/>
            <a:ext cx="2305500" cy="347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800">
                <a:solidFill>
                  <a:schemeClr val="accent5"/>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85" name="Google Shape;485;p18"/>
          <p:cNvSpPr txBox="1">
            <a:spLocks noGrp="1"/>
          </p:cNvSpPr>
          <p:nvPr>
            <p:ph type="subTitle" idx="5"/>
          </p:nvPr>
        </p:nvSpPr>
        <p:spPr>
          <a:xfrm>
            <a:off x="719977" y="4074250"/>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86" name="Google Shape;486;p18"/>
          <p:cNvSpPr txBox="1">
            <a:spLocks noGrp="1"/>
          </p:cNvSpPr>
          <p:nvPr>
            <p:ph type="title" idx="6"/>
          </p:nvPr>
        </p:nvSpPr>
        <p:spPr>
          <a:xfrm>
            <a:off x="3419250" y="3744900"/>
            <a:ext cx="2305500" cy="347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800">
                <a:solidFill>
                  <a:schemeClr val="accent5"/>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87" name="Google Shape;487;p18"/>
          <p:cNvSpPr txBox="1">
            <a:spLocks noGrp="1"/>
          </p:cNvSpPr>
          <p:nvPr>
            <p:ph type="subTitle" idx="7"/>
          </p:nvPr>
        </p:nvSpPr>
        <p:spPr>
          <a:xfrm>
            <a:off x="3419247" y="4074250"/>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88" name="Google Shape;488;p18"/>
          <p:cNvSpPr txBox="1">
            <a:spLocks noGrp="1"/>
          </p:cNvSpPr>
          <p:nvPr>
            <p:ph type="title" idx="8"/>
          </p:nvPr>
        </p:nvSpPr>
        <p:spPr>
          <a:xfrm>
            <a:off x="6118523" y="1918450"/>
            <a:ext cx="2305500" cy="347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800">
                <a:solidFill>
                  <a:schemeClr val="accent5"/>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89" name="Google Shape;489;p18"/>
          <p:cNvSpPr txBox="1">
            <a:spLocks noGrp="1"/>
          </p:cNvSpPr>
          <p:nvPr>
            <p:ph type="subTitle" idx="9"/>
          </p:nvPr>
        </p:nvSpPr>
        <p:spPr>
          <a:xfrm>
            <a:off x="6118523" y="2247800"/>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90" name="Google Shape;490;p18"/>
          <p:cNvSpPr txBox="1">
            <a:spLocks noGrp="1"/>
          </p:cNvSpPr>
          <p:nvPr>
            <p:ph type="title" idx="13"/>
          </p:nvPr>
        </p:nvSpPr>
        <p:spPr>
          <a:xfrm>
            <a:off x="6118523" y="3744900"/>
            <a:ext cx="2305500" cy="347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800">
                <a:solidFill>
                  <a:schemeClr val="accent5"/>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91" name="Google Shape;491;p18"/>
          <p:cNvSpPr txBox="1">
            <a:spLocks noGrp="1"/>
          </p:cNvSpPr>
          <p:nvPr>
            <p:ph type="subTitle" idx="14"/>
          </p:nvPr>
        </p:nvSpPr>
        <p:spPr>
          <a:xfrm>
            <a:off x="6118523" y="4074250"/>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92" name="Google Shape;492;p18"/>
          <p:cNvSpPr txBox="1">
            <a:spLocks noGrp="1"/>
          </p:cNvSpPr>
          <p:nvPr>
            <p:ph type="title" idx="15"/>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700"/>
              <a:buNone/>
              <a:defRPr/>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a:endParaRPr/>
          </a:p>
        </p:txBody>
      </p:sp>
      <p:sp>
        <p:nvSpPr>
          <p:cNvPr id="493" name="Google Shape;493;p18"/>
          <p:cNvSpPr/>
          <p:nvPr/>
        </p:nvSpPr>
        <p:spPr>
          <a:xfrm>
            <a:off x="-759051" y="3461984"/>
            <a:ext cx="1218453" cy="683985"/>
          </a:xfrm>
          <a:custGeom>
            <a:avLst/>
            <a:gdLst/>
            <a:ahLst/>
            <a:cxnLst/>
            <a:rect l="l" t="t" r="r" b="b"/>
            <a:pathLst>
              <a:path w="33257" h="18669" extrusionOk="0">
                <a:moveTo>
                  <a:pt x="17319" y="1"/>
                </a:moveTo>
                <a:cubicBezTo>
                  <a:pt x="16529" y="1"/>
                  <a:pt x="15732" y="185"/>
                  <a:pt x="14997" y="581"/>
                </a:cubicBezTo>
                <a:cubicBezTo>
                  <a:pt x="14255" y="973"/>
                  <a:pt x="13804" y="1631"/>
                  <a:pt x="13398" y="2330"/>
                </a:cubicBezTo>
                <a:cubicBezTo>
                  <a:pt x="13019" y="2966"/>
                  <a:pt x="12762" y="3659"/>
                  <a:pt x="12527" y="4351"/>
                </a:cubicBezTo>
                <a:cubicBezTo>
                  <a:pt x="12436" y="4614"/>
                  <a:pt x="12322" y="4743"/>
                  <a:pt x="12191" y="4743"/>
                </a:cubicBezTo>
                <a:cubicBezTo>
                  <a:pt x="12076" y="4743"/>
                  <a:pt x="11949" y="4645"/>
                  <a:pt x="11812" y="4452"/>
                </a:cubicBezTo>
                <a:cubicBezTo>
                  <a:pt x="11655" y="4216"/>
                  <a:pt x="11542" y="3959"/>
                  <a:pt x="11391" y="3724"/>
                </a:cubicBezTo>
                <a:cubicBezTo>
                  <a:pt x="11019" y="3115"/>
                  <a:pt x="10548" y="2601"/>
                  <a:pt x="9941" y="2231"/>
                </a:cubicBezTo>
                <a:cubicBezTo>
                  <a:pt x="9497" y="1954"/>
                  <a:pt x="9068" y="1816"/>
                  <a:pt x="8654" y="1816"/>
                </a:cubicBezTo>
                <a:cubicBezTo>
                  <a:pt x="8109" y="1816"/>
                  <a:pt x="7590" y="2055"/>
                  <a:pt x="7099" y="2531"/>
                </a:cubicBezTo>
                <a:cubicBezTo>
                  <a:pt x="6684" y="2923"/>
                  <a:pt x="6384" y="3395"/>
                  <a:pt x="6199" y="3929"/>
                </a:cubicBezTo>
                <a:cubicBezTo>
                  <a:pt x="5857" y="4924"/>
                  <a:pt x="5514" y="5923"/>
                  <a:pt x="5528" y="6994"/>
                </a:cubicBezTo>
                <a:cubicBezTo>
                  <a:pt x="5528" y="7318"/>
                  <a:pt x="5434" y="7480"/>
                  <a:pt x="5232" y="7480"/>
                </a:cubicBezTo>
                <a:cubicBezTo>
                  <a:pt x="5154" y="7480"/>
                  <a:pt x="5061" y="7456"/>
                  <a:pt x="4950" y="7409"/>
                </a:cubicBezTo>
                <a:cubicBezTo>
                  <a:pt x="4510" y="7224"/>
                  <a:pt x="4089" y="7143"/>
                  <a:pt x="3683" y="7143"/>
                </a:cubicBezTo>
                <a:cubicBezTo>
                  <a:pt x="2738" y="7143"/>
                  <a:pt x="1876" y="7581"/>
                  <a:pt x="1058" y="8164"/>
                </a:cubicBezTo>
                <a:cubicBezTo>
                  <a:pt x="372" y="8658"/>
                  <a:pt x="0" y="9393"/>
                  <a:pt x="144" y="10271"/>
                </a:cubicBezTo>
                <a:cubicBezTo>
                  <a:pt x="293" y="11179"/>
                  <a:pt x="972" y="11608"/>
                  <a:pt x="1764" y="11885"/>
                </a:cubicBezTo>
                <a:cubicBezTo>
                  <a:pt x="2188" y="12029"/>
                  <a:pt x="2619" y="12081"/>
                  <a:pt x="3148" y="12081"/>
                </a:cubicBezTo>
                <a:cubicBezTo>
                  <a:pt x="3333" y="12081"/>
                  <a:pt x="3530" y="12075"/>
                  <a:pt x="3743" y="12064"/>
                </a:cubicBezTo>
                <a:cubicBezTo>
                  <a:pt x="5020" y="11921"/>
                  <a:pt x="6443" y="11507"/>
                  <a:pt x="7713" y="10643"/>
                </a:cubicBezTo>
                <a:cubicBezTo>
                  <a:pt x="7822" y="10566"/>
                  <a:pt x="7935" y="10449"/>
                  <a:pt x="8055" y="10449"/>
                </a:cubicBezTo>
                <a:cubicBezTo>
                  <a:pt x="8116" y="10449"/>
                  <a:pt x="8178" y="10479"/>
                  <a:pt x="8242" y="10557"/>
                </a:cubicBezTo>
                <a:cubicBezTo>
                  <a:pt x="8371" y="10708"/>
                  <a:pt x="8213" y="10871"/>
                  <a:pt x="8148" y="11028"/>
                </a:cubicBezTo>
                <a:cubicBezTo>
                  <a:pt x="7548" y="12492"/>
                  <a:pt x="7363" y="13999"/>
                  <a:pt x="7699" y="15563"/>
                </a:cubicBezTo>
                <a:cubicBezTo>
                  <a:pt x="7963" y="16784"/>
                  <a:pt x="8685" y="17641"/>
                  <a:pt x="9799" y="18141"/>
                </a:cubicBezTo>
                <a:cubicBezTo>
                  <a:pt x="10610" y="18503"/>
                  <a:pt x="11408" y="18668"/>
                  <a:pt x="12196" y="18668"/>
                </a:cubicBezTo>
                <a:cubicBezTo>
                  <a:pt x="13322" y="18668"/>
                  <a:pt x="14424" y="18330"/>
                  <a:pt x="15504" y="17742"/>
                </a:cubicBezTo>
                <a:cubicBezTo>
                  <a:pt x="16532" y="17192"/>
                  <a:pt x="17353" y="16384"/>
                  <a:pt x="18089" y="15485"/>
                </a:cubicBezTo>
                <a:cubicBezTo>
                  <a:pt x="18289" y="15241"/>
                  <a:pt x="18467" y="14984"/>
                  <a:pt x="18675" y="14742"/>
                </a:cubicBezTo>
                <a:cubicBezTo>
                  <a:pt x="18976" y="14394"/>
                  <a:pt x="19198" y="14226"/>
                  <a:pt x="19445" y="14226"/>
                </a:cubicBezTo>
                <a:cubicBezTo>
                  <a:pt x="19649" y="14226"/>
                  <a:pt x="19871" y="14341"/>
                  <a:pt x="20168" y="14564"/>
                </a:cubicBezTo>
                <a:cubicBezTo>
                  <a:pt x="20445" y="14770"/>
                  <a:pt x="20695" y="15020"/>
                  <a:pt x="20982" y="15221"/>
                </a:cubicBezTo>
                <a:cubicBezTo>
                  <a:pt x="22119" y="16034"/>
                  <a:pt x="23332" y="16481"/>
                  <a:pt x="24614" y="16481"/>
                </a:cubicBezTo>
                <a:cubicBezTo>
                  <a:pt x="25201" y="16481"/>
                  <a:pt x="25802" y="16387"/>
                  <a:pt x="26416" y="16192"/>
                </a:cubicBezTo>
                <a:cubicBezTo>
                  <a:pt x="29237" y="15306"/>
                  <a:pt x="30615" y="12106"/>
                  <a:pt x="29400" y="9380"/>
                </a:cubicBezTo>
                <a:cubicBezTo>
                  <a:pt x="29051" y="8608"/>
                  <a:pt x="29057" y="8593"/>
                  <a:pt x="29880" y="8536"/>
                </a:cubicBezTo>
                <a:cubicBezTo>
                  <a:pt x="30893" y="8464"/>
                  <a:pt x="31779" y="8122"/>
                  <a:pt x="32451" y="7330"/>
                </a:cubicBezTo>
                <a:cubicBezTo>
                  <a:pt x="33200" y="6444"/>
                  <a:pt x="33256" y="5379"/>
                  <a:pt x="32607" y="4416"/>
                </a:cubicBezTo>
                <a:cubicBezTo>
                  <a:pt x="32415" y="4123"/>
                  <a:pt x="32172" y="3859"/>
                  <a:pt x="31921" y="3630"/>
                </a:cubicBezTo>
                <a:cubicBezTo>
                  <a:pt x="30716" y="2532"/>
                  <a:pt x="29080" y="1977"/>
                  <a:pt x="27448" y="1977"/>
                </a:cubicBezTo>
                <a:cubicBezTo>
                  <a:pt x="25938" y="1977"/>
                  <a:pt x="24430" y="2452"/>
                  <a:pt x="23266" y="3408"/>
                </a:cubicBezTo>
                <a:cubicBezTo>
                  <a:pt x="23131" y="3516"/>
                  <a:pt x="23016" y="3659"/>
                  <a:pt x="22874" y="3751"/>
                </a:cubicBezTo>
                <a:cubicBezTo>
                  <a:pt x="22757" y="3826"/>
                  <a:pt x="22653" y="3875"/>
                  <a:pt x="22563" y="3875"/>
                </a:cubicBezTo>
                <a:cubicBezTo>
                  <a:pt x="22439" y="3875"/>
                  <a:pt x="22338" y="3784"/>
                  <a:pt x="22260" y="3544"/>
                </a:cubicBezTo>
                <a:cubicBezTo>
                  <a:pt x="21566" y="1362"/>
                  <a:pt x="19467" y="1"/>
                  <a:pt x="17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4" name="Google Shape;494;p18"/>
          <p:cNvGrpSpPr/>
          <p:nvPr/>
        </p:nvGrpSpPr>
        <p:grpSpPr>
          <a:xfrm>
            <a:off x="8499307" y="4646043"/>
            <a:ext cx="1013442" cy="956542"/>
            <a:chOff x="2971651" y="3782061"/>
            <a:chExt cx="391079" cy="369108"/>
          </a:xfrm>
        </p:grpSpPr>
        <p:sp>
          <p:nvSpPr>
            <p:cNvPr id="495" name="Google Shape;495;p18"/>
            <p:cNvSpPr/>
            <p:nvPr/>
          </p:nvSpPr>
          <p:spPr>
            <a:xfrm>
              <a:off x="2973756" y="3784087"/>
              <a:ext cx="387715" cy="364997"/>
            </a:xfrm>
            <a:custGeom>
              <a:avLst/>
              <a:gdLst/>
              <a:ahLst/>
              <a:cxnLst/>
              <a:rect l="l" t="t" r="r" b="b"/>
              <a:pathLst>
                <a:path w="19711" h="18556" extrusionOk="0">
                  <a:moveTo>
                    <a:pt x="187" y="195"/>
                  </a:moveTo>
                  <a:lnTo>
                    <a:pt x="187" y="195"/>
                  </a:lnTo>
                  <a:cubicBezTo>
                    <a:pt x="200" y="202"/>
                    <a:pt x="223" y="208"/>
                    <a:pt x="236" y="208"/>
                  </a:cubicBezTo>
                  <a:cubicBezTo>
                    <a:pt x="1328" y="1566"/>
                    <a:pt x="2415" y="2930"/>
                    <a:pt x="3542" y="4252"/>
                  </a:cubicBezTo>
                  <a:cubicBezTo>
                    <a:pt x="3230" y="4356"/>
                    <a:pt x="2916" y="4396"/>
                    <a:pt x="2602" y="4396"/>
                  </a:cubicBezTo>
                  <a:cubicBezTo>
                    <a:pt x="2016" y="4396"/>
                    <a:pt x="1428" y="4260"/>
                    <a:pt x="843" y="4157"/>
                  </a:cubicBezTo>
                  <a:cubicBezTo>
                    <a:pt x="744" y="3729"/>
                    <a:pt x="651" y="3300"/>
                    <a:pt x="565" y="2865"/>
                  </a:cubicBezTo>
                  <a:cubicBezTo>
                    <a:pt x="401" y="1981"/>
                    <a:pt x="272" y="1088"/>
                    <a:pt x="187" y="195"/>
                  </a:cubicBezTo>
                  <a:close/>
                  <a:moveTo>
                    <a:pt x="865" y="4229"/>
                  </a:moveTo>
                  <a:cubicBezTo>
                    <a:pt x="1409" y="4397"/>
                    <a:pt x="1998" y="4530"/>
                    <a:pt x="2579" y="4530"/>
                  </a:cubicBezTo>
                  <a:cubicBezTo>
                    <a:pt x="2935" y="4530"/>
                    <a:pt x="3289" y="4480"/>
                    <a:pt x="3628" y="4358"/>
                  </a:cubicBezTo>
                  <a:lnTo>
                    <a:pt x="3650" y="4380"/>
                  </a:lnTo>
                  <a:cubicBezTo>
                    <a:pt x="3763" y="4522"/>
                    <a:pt x="3885" y="4658"/>
                    <a:pt x="4007" y="4793"/>
                  </a:cubicBezTo>
                  <a:cubicBezTo>
                    <a:pt x="3687" y="4876"/>
                    <a:pt x="3360" y="4903"/>
                    <a:pt x="3034" y="4903"/>
                  </a:cubicBezTo>
                  <a:cubicBezTo>
                    <a:pt x="2829" y="4903"/>
                    <a:pt x="2625" y="4893"/>
                    <a:pt x="2421" y="4879"/>
                  </a:cubicBezTo>
                  <a:cubicBezTo>
                    <a:pt x="2158" y="4865"/>
                    <a:pt x="1894" y="4836"/>
                    <a:pt x="1637" y="4800"/>
                  </a:cubicBezTo>
                  <a:cubicBezTo>
                    <a:pt x="1407" y="4773"/>
                    <a:pt x="1150" y="4737"/>
                    <a:pt x="951" y="4601"/>
                  </a:cubicBezTo>
                  <a:cubicBezTo>
                    <a:pt x="922" y="4479"/>
                    <a:pt x="893" y="4358"/>
                    <a:pt x="865" y="4229"/>
                  </a:cubicBezTo>
                  <a:close/>
                  <a:moveTo>
                    <a:pt x="401" y="258"/>
                  </a:moveTo>
                  <a:lnTo>
                    <a:pt x="401" y="258"/>
                  </a:lnTo>
                  <a:cubicBezTo>
                    <a:pt x="2122" y="723"/>
                    <a:pt x="3763" y="1415"/>
                    <a:pt x="5313" y="2287"/>
                  </a:cubicBezTo>
                  <a:cubicBezTo>
                    <a:pt x="5856" y="2587"/>
                    <a:pt x="6384" y="2908"/>
                    <a:pt x="6898" y="3244"/>
                  </a:cubicBezTo>
                  <a:cubicBezTo>
                    <a:pt x="6914" y="3386"/>
                    <a:pt x="6934" y="3530"/>
                    <a:pt x="6934" y="3672"/>
                  </a:cubicBezTo>
                  <a:cubicBezTo>
                    <a:pt x="6934" y="3844"/>
                    <a:pt x="6920" y="4022"/>
                    <a:pt x="6898" y="4200"/>
                  </a:cubicBezTo>
                  <a:cubicBezTo>
                    <a:pt x="6855" y="4515"/>
                    <a:pt x="6806" y="4836"/>
                    <a:pt x="6735" y="5151"/>
                  </a:cubicBezTo>
                  <a:cubicBezTo>
                    <a:pt x="6598" y="5785"/>
                    <a:pt x="6406" y="6408"/>
                    <a:pt x="6156" y="7007"/>
                  </a:cubicBezTo>
                  <a:cubicBezTo>
                    <a:pt x="5493" y="6279"/>
                    <a:pt x="4835" y="5544"/>
                    <a:pt x="4185" y="4793"/>
                  </a:cubicBezTo>
                  <a:cubicBezTo>
                    <a:pt x="2985" y="3422"/>
                    <a:pt x="1822" y="2030"/>
                    <a:pt x="678" y="610"/>
                  </a:cubicBezTo>
                  <a:cubicBezTo>
                    <a:pt x="586" y="495"/>
                    <a:pt x="493" y="373"/>
                    <a:pt x="401" y="258"/>
                  </a:cubicBezTo>
                  <a:close/>
                  <a:moveTo>
                    <a:pt x="7042" y="3336"/>
                  </a:moveTo>
                  <a:lnTo>
                    <a:pt x="7042" y="3336"/>
                  </a:lnTo>
                  <a:cubicBezTo>
                    <a:pt x="7207" y="3444"/>
                    <a:pt x="7363" y="3551"/>
                    <a:pt x="7527" y="3659"/>
                  </a:cubicBezTo>
                  <a:cubicBezTo>
                    <a:pt x="7642" y="4365"/>
                    <a:pt x="7520" y="5100"/>
                    <a:pt x="7392" y="5794"/>
                  </a:cubicBezTo>
                  <a:cubicBezTo>
                    <a:pt x="7335" y="6128"/>
                    <a:pt x="7256" y="6464"/>
                    <a:pt x="7155" y="6786"/>
                  </a:cubicBezTo>
                  <a:cubicBezTo>
                    <a:pt x="7063" y="7107"/>
                    <a:pt x="6934" y="7407"/>
                    <a:pt x="6806" y="7714"/>
                  </a:cubicBezTo>
                  <a:cubicBezTo>
                    <a:pt x="6614" y="7508"/>
                    <a:pt x="6427" y="7301"/>
                    <a:pt x="6242" y="7100"/>
                  </a:cubicBezTo>
                  <a:cubicBezTo>
                    <a:pt x="6242" y="7093"/>
                    <a:pt x="6249" y="7086"/>
                    <a:pt x="6249" y="7079"/>
                  </a:cubicBezTo>
                  <a:cubicBezTo>
                    <a:pt x="6513" y="6457"/>
                    <a:pt x="6713" y="5808"/>
                    <a:pt x="6855" y="5143"/>
                  </a:cubicBezTo>
                  <a:cubicBezTo>
                    <a:pt x="6927" y="4809"/>
                    <a:pt x="6984" y="4473"/>
                    <a:pt x="7020" y="4130"/>
                  </a:cubicBezTo>
                  <a:cubicBezTo>
                    <a:pt x="7049" y="3886"/>
                    <a:pt x="7085" y="3593"/>
                    <a:pt x="7042" y="3336"/>
                  </a:cubicBezTo>
                  <a:close/>
                  <a:moveTo>
                    <a:pt x="978" y="4723"/>
                  </a:moveTo>
                  <a:lnTo>
                    <a:pt x="978" y="4723"/>
                  </a:lnTo>
                  <a:cubicBezTo>
                    <a:pt x="1136" y="4829"/>
                    <a:pt x="1314" y="4879"/>
                    <a:pt x="1515" y="4915"/>
                  </a:cubicBezTo>
                  <a:cubicBezTo>
                    <a:pt x="1815" y="4958"/>
                    <a:pt x="2115" y="4994"/>
                    <a:pt x="2421" y="5014"/>
                  </a:cubicBezTo>
                  <a:cubicBezTo>
                    <a:pt x="2656" y="5027"/>
                    <a:pt x="2893" y="5038"/>
                    <a:pt x="3132" y="5038"/>
                  </a:cubicBezTo>
                  <a:cubicBezTo>
                    <a:pt x="3186" y="5038"/>
                    <a:pt x="3239" y="5038"/>
                    <a:pt x="3292" y="5036"/>
                  </a:cubicBezTo>
                  <a:cubicBezTo>
                    <a:pt x="3565" y="5030"/>
                    <a:pt x="3842" y="5000"/>
                    <a:pt x="4093" y="4894"/>
                  </a:cubicBezTo>
                  <a:cubicBezTo>
                    <a:pt x="5135" y="6094"/>
                    <a:pt x="6199" y="7278"/>
                    <a:pt x="7292" y="8442"/>
                  </a:cubicBezTo>
                  <a:cubicBezTo>
                    <a:pt x="8542" y="9770"/>
                    <a:pt x="9827" y="11071"/>
                    <a:pt x="11133" y="12356"/>
                  </a:cubicBezTo>
                  <a:cubicBezTo>
                    <a:pt x="11262" y="12485"/>
                    <a:pt x="11397" y="12607"/>
                    <a:pt x="11526" y="12735"/>
                  </a:cubicBezTo>
                  <a:cubicBezTo>
                    <a:pt x="10826" y="13112"/>
                    <a:pt x="10048" y="13284"/>
                    <a:pt x="9270" y="13421"/>
                  </a:cubicBezTo>
                  <a:cubicBezTo>
                    <a:pt x="8449" y="13556"/>
                    <a:pt x="7620" y="13656"/>
                    <a:pt x="6785" y="13712"/>
                  </a:cubicBezTo>
                  <a:cubicBezTo>
                    <a:pt x="6524" y="13731"/>
                    <a:pt x="6261" y="13752"/>
                    <a:pt x="5998" y="13752"/>
                  </a:cubicBezTo>
                  <a:cubicBezTo>
                    <a:pt x="5851" y="13752"/>
                    <a:pt x="5703" y="13745"/>
                    <a:pt x="5556" y="13728"/>
                  </a:cubicBezTo>
                  <a:cubicBezTo>
                    <a:pt x="5035" y="13006"/>
                    <a:pt x="4557" y="12249"/>
                    <a:pt x="4142" y="11457"/>
                  </a:cubicBezTo>
                  <a:cubicBezTo>
                    <a:pt x="4528" y="11170"/>
                    <a:pt x="4857" y="10828"/>
                    <a:pt x="5135" y="10435"/>
                  </a:cubicBezTo>
                  <a:cubicBezTo>
                    <a:pt x="5177" y="10379"/>
                    <a:pt x="5141" y="10307"/>
                    <a:pt x="5071" y="10307"/>
                  </a:cubicBezTo>
                  <a:cubicBezTo>
                    <a:pt x="4643" y="10307"/>
                    <a:pt x="4221" y="10314"/>
                    <a:pt x="3793" y="10327"/>
                  </a:cubicBezTo>
                  <a:cubicBezTo>
                    <a:pt x="3687" y="10332"/>
                    <a:pt x="3579" y="10341"/>
                    <a:pt x="3472" y="10341"/>
                  </a:cubicBezTo>
                  <a:cubicBezTo>
                    <a:pt x="3392" y="10341"/>
                    <a:pt x="3312" y="10336"/>
                    <a:pt x="3236" y="10320"/>
                  </a:cubicBezTo>
                  <a:cubicBezTo>
                    <a:pt x="3042" y="10284"/>
                    <a:pt x="2922" y="10149"/>
                    <a:pt x="2828" y="9978"/>
                  </a:cubicBezTo>
                  <a:cubicBezTo>
                    <a:pt x="2636" y="9621"/>
                    <a:pt x="2493" y="9229"/>
                    <a:pt x="2336" y="8850"/>
                  </a:cubicBezTo>
                  <a:cubicBezTo>
                    <a:pt x="2178" y="8464"/>
                    <a:pt x="2036" y="8079"/>
                    <a:pt x="1894" y="7686"/>
                  </a:cubicBezTo>
                  <a:cubicBezTo>
                    <a:pt x="1535" y="6714"/>
                    <a:pt x="1235" y="5722"/>
                    <a:pt x="978" y="4723"/>
                  </a:cubicBezTo>
                  <a:close/>
                  <a:moveTo>
                    <a:pt x="11620" y="12828"/>
                  </a:moveTo>
                  <a:cubicBezTo>
                    <a:pt x="11898" y="13092"/>
                    <a:pt x="12177" y="13363"/>
                    <a:pt x="12455" y="13626"/>
                  </a:cubicBezTo>
                  <a:cubicBezTo>
                    <a:pt x="12083" y="13764"/>
                    <a:pt x="11712" y="13913"/>
                    <a:pt x="11327" y="14034"/>
                  </a:cubicBezTo>
                  <a:cubicBezTo>
                    <a:pt x="10905" y="14163"/>
                    <a:pt x="10477" y="14269"/>
                    <a:pt x="10041" y="14363"/>
                  </a:cubicBezTo>
                  <a:cubicBezTo>
                    <a:pt x="9220" y="14542"/>
                    <a:pt x="8384" y="14684"/>
                    <a:pt x="7541" y="14713"/>
                  </a:cubicBezTo>
                  <a:cubicBezTo>
                    <a:pt x="7485" y="14715"/>
                    <a:pt x="7430" y="14716"/>
                    <a:pt x="7375" y="14716"/>
                  </a:cubicBezTo>
                  <a:cubicBezTo>
                    <a:pt x="6998" y="14716"/>
                    <a:pt x="6629" y="14677"/>
                    <a:pt x="6255" y="14627"/>
                  </a:cubicBezTo>
                  <a:cubicBezTo>
                    <a:pt x="6142" y="14483"/>
                    <a:pt x="6027" y="14341"/>
                    <a:pt x="5913" y="14199"/>
                  </a:cubicBezTo>
                  <a:cubicBezTo>
                    <a:pt x="5813" y="14070"/>
                    <a:pt x="5721" y="13942"/>
                    <a:pt x="5621" y="13820"/>
                  </a:cubicBezTo>
                  <a:lnTo>
                    <a:pt x="5621" y="13820"/>
                  </a:lnTo>
                  <a:cubicBezTo>
                    <a:pt x="5792" y="13839"/>
                    <a:pt x="5964" y="13846"/>
                    <a:pt x="6135" y="13846"/>
                  </a:cubicBezTo>
                  <a:cubicBezTo>
                    <a:pt x="6284" y="13846"/>
                    <a:pt x="6432" y="13841"/>
                    <a:pt x="6578" y="13834"/>
                  </a:cubicBezTo>
                  <a:cubicBezTo>
                    <a:pt x="7013" y="13813"/>
                    <a:pt x="7448" y="13770"/>
                    <a:pt x="7877" y="13721"/>
                  </a:cubicBezTo>
                  <a:cubicBezTo>
                    <a:pt x="8720" y="13626"/>
                    <a:pt x="9570" y="13520"/>
                    <a:pt x="10391" y="13306"/>
                  </a:cubicBezTo>
                  <a:cubicBezTo>
                    <a:pt x="10813" y="13191"/>
                    <a:pt x="11234" y="13042"/>
                    <a:pt x="11620" y="12828"/>
                  </a:cubicBezTo>
                  <a:close/>
                  <a:moveTo>
                    <a:pt x="7656" y="3751"/>
                  </a:moveTo>
                  <a:cubicBezTo>
                    <a:pt x="8470" y="4308"/>
                    <a:pt x="9255" y="4901"/>
                    <a:pt x="10019" y="5515"/>
                  </a:cubicBezTo>
                  <a:cubicBezTo>
                    <a:pt x="10227" y="5686"/>
                    <a:pt x="10434" y="5851"/>
                    <a:pt x="10641" y="6022"/>
                  </a:cubicBezTo>
                  <a:cubicBezTo>
                    <a:pt x="10833" y="6180"/>
                    <a:pt x="11140" y="6358"/>
                    <a:pt x="11183" y="6615"/>
                  </a:cubicBezTo>
                  <a:cubicBezTo>
                    <a:pt x="11212" y="6764"/>
                    <a:pt x="11198" y="6922"/>
                    <a:pt x="11191" y="7071"/>
                  </a:cubicBezTo>
                  <a:cubicBezTo>
                    <a:pt x="11183" y="7229"/>
                    <a:pt x="11183" y="7379"/>
                    <a:pt x="11169" y="7535"/>
                  </a:cubicBezTo>
                  <a:cubicBezTo>
                    <a:pt x="11155" y="7864"/>
                    <a:pt x="11133" y="8185"/>
                    <a:pt x="11106" y="8514"/>
                  </a:cubicBezTo>
                  <a:cubicBezTo>
                    <a:pt x="11106" y="8568"/>
                    <a:pt x="11150" y="8627"/>
                    <a:pt x="11202" y="8627"/>
                  </a:cubicBezTo>
                  <a:cubicBezTo>
                    <a:pt x="11219" y="8627"/>
                    <a:pt x="11237" y="8621"/>
                    <a:pt x="11255" y="8606"/>
                  </a:cubicBezTo>
                  <a:cubicBezTo>
                    <a:pt x="11600" y="8333"/>
                    <a:pt x="12075" y="7993"/>
                    <a:pt x="12544" y="7993"/>
                  </a:cubicBezTo>
                  <a:cubicBezTo>
                    <a:pt x="12687" y="7993"/>
                    <a:pt x="12830" y="8024"/>
                    <a:pt x="12969" y="8099"/>
                  </a:cubicBezTo>
                  <a:cubicBezTo>
                    <a:pt x="13275" y="8264"/>
                    <a:pt x="13519" y="8571"/>
                    <a:pt x="13740" y="8828"/>
                  </a:cubicBezTo>
                  <a:cubicBezTo>
                    <a:pt x="13983" y="9107"/>
                    <a:pt x="14204" y="9400"/>
                    <a:pt x="14412" y="9714"/>
                  </a:cubicBezTo>
                  <a:cubicBezTo>
                    <a:pt x="14811" y="10314"/>
                    <a:pt x="15140" y="10956"/>
                    <a:pt x="15404" y="11628"/>
                  </a:cubicBezTo>
                  <a:cubicBezTo>
                    <a:pt x="15682" y="12314"/>
                    <a:pt x="15939" y="13042"/>
                    <a:pt x="16040" y="13770"/>
                  </a:cubicBezTo>
                  <a:cubicBezTo>
                    <a:pt x="16133" y="14413"/>
                    <a:pt x="16061" y="15178"/>
                    <a:pt x="15569" y="15633"/>
                  </a:cubicBezTo>
                  <a:cubicBezTo>
                    <a:pt x="15562" y="15640"/>
                    <a:pt x="15546" y="15640"/>
                    <a:pt x="15540" y="15656"/>
                  </a:cubicBezTo>
                  <a:cubicBezTo>
                    <a:pt x="15504" y="15683"/>
                    <a:pt x="15461" y="15719"/>
                    <a:pt x="15425" y="15748"/>
                  </a:cubicBezTo>
                  <a:cubicBezTo>
                    <a:pt x="15404" y="15769"/>
                    <a:pt x="15382" y="15784"/>
                    <a:pt x="15361" y="15798"/>
                  </a:cubicBezTo>
                  <a:cubicBezTo>
                    <a:pt x="15348" y="15805"/>
                    <a:pt x="15339" y="15820"/>
                    <a:pt x="15339" y="15827"/>
                  </a:cubicBezTo>
                  <a:cubicBezTo>
                    <a:pt x="15332" y="15834"/>
                    <a:pt x="15325" y="15841"/>
                    <a:pt x="15318" y="15841"/>
                  </a:cubicBezTo>
                  <a:cubicBezTo>
                    <a:pt x="14040" y="14869"/>
                    <a:pt x="12847" y="13798"/>
                    <a:pt x="11690" y="12684"/>
                  </a:cubicBezTo>
                  <a:cubicBezTo>
                    <a:pt x="10384" y="11434"/>
                    <a:pt x="9106" y="10149"/>
                    <a:pt x="7863" y="8836"/>
                  </a:cubicBezTo>
                  <a:cubicBezTo>
                    <a:pt x="7527" y="8485"/>
                    <a:pt x="7191" y="8128"/>
                    <a:pt x="6864" y="7772"/>
                  </a:cubicBezTo>
                  <a:cubicBezTo>
                    <a:pt x="7220" y="7186"/>
                    <a:pt x="7385" y="6464"/>
                    <a:pt x="7498" y="5794"/>
                  </a:cubicBezTo>
                  <a:cubicBezTo>
                    <a:pt x="7563" y="5436"/>
                    <a:pt x="7613" y="5072"/>
                    <a:pt x="7649" y="4707"/>
                  </a:cubicBezTo>
                  <a:cubicBezTo>
                    <a:pt x="7685" y="4394"/>
                    <a:pt x="7712" y="4065"/>
                    <a:pt x="7656" y="3751"/>
                  </a:cubicBezTo>
                  <a:close/>
                  <a:moveTo>
                    <a:pt x="12563" y="13721"/>
                  </a:moveTo>
                  <a:cubicBezTo>
                    <a:pt x="13291" y="14406"/>
                    <a:pt x="14040" y="15070"/>
                    <a:pt x="14818" y="15692"/>
                  </a:cubicBezTo>
                  <a:cubicBezTo>
                    <a:pt x="14933" y="15784"/>
                    <a:pt x="15055" y="15877"/>
                    <a:pt x="15168" y="15969"/>
                  </a:cubicBezTo>
                  <a:cubicBezTo>
                    <a:pt x="14050" y="16885"/>
                    <a:pt x="12647" y="17464"/>
                    <a:pt x="11200" y="17464"/>
                  </a:cubicBezTo>
                  <a:cubicBezTo>
                    <a:pt x="10920" y="17464"/>
                    <a:pt x="10637" y="17442"/>
                    <a:pt x="10355" y="17397"/>
                  </a:cubicBezTo>
                  <a:cubicBezTo>
                    <a:pt x="9442" y="17248"/>
                    <a:pt x="8605" y="16862"/>
                    <a:pt x="7884" y="16283"/>
                  </a:cubicBezTo>
                  <a:cubicBezTo>
                    <a:pt x="7327" y="15834"/>
                    <a:pt x="6828" y="15313"/>
                    <a:pt x="6363" y="14756"/>
                  </a:cubicBezTo>
                  <a:lnTo>
                    <a:pt x="6363" y="14756"/>
                  </a:lnTo>
                  <a:cubicBezTo>
                    <a:pt x="6677" y="14819"/>
                    <a:pt x="7006" y="14835"/>
                    <a:pt x="7327" y="14835"/>
                  </a:cubicBezTo>
                  <a:cubicBezTo>
                    <a:pt x="7748" y="14835"/>
                    <a:pt x="8163" y="14799"/>
                    <a:pt x="8578" y="14740"/>
                  </a:cubicBezTo>
                  <a:cubicBezTo>
                    <a:pt x="9455" y="14621"/>
                    <a:pt x="10334" y="14456"/>
                    <a:pt x="11183" y="14219"/>
                  </a:cubicBezTo>
                  <a:cubicBezTo>
                    <a:pt x="11654" y="14091"/>
                    <a:pt x="12125" y="13942"/>
                    <a:pt x="12563" y="13721"/>
                  </a:cubicBezTo>
                  <a:close/>
                  <a:moveTo>
                    <a:pt x="90" y="0"/>
                  </a:moveTo>
                  <a:cubicBezTo>
                    <a:pt x="44" y="0"/>
                    <a:pt x="0" y="41"/>
                    <a:pt x="8" y="95"/>
                  </a:cubicBezTo>
                  <a:cubicBezTo>
                    <a:pt x="200" y="1809"/>
                    <a:pt x="522" y="3515"/>
                    <a:pt x="978" y="5179"/>
                  </a:cubicBezTo>
                  <a:cubicBezTo>
                    <a:pt x="1208" y="6015"/>
                    <a:pt x="1465" y="6836"/>
                    <a:pt x="1756" y="7657"/>
                  </a:cubicBezTo>
                  <a:cubicBezTo>
                    <a:pt x="1907" y="8072"/>
                    <a:pt x="2065" y="8478"/>
                    <a:pt x="2228" y="8893"/>
                  </a:cubicBezTo>
                  <a:cubicBezTo>
                    <a:pt x="2379" y="9265"/>
                    <a:pt x="2521" y="9650"/>
                    <a:pt x="2708" y="10014"/>
                  </a:cubicBezTo>
                  <a:cubicBezTo>
                    <a:pt x="2785" y="10171"/>
                    <a:pt x="2893" y="10320"/>
                    <a:pt x="3050" y="10406"/>
                  </a:cubicBezTo>
                  <a:cubicBezTo>
                    <a:pt x="3206" y="10478"/>
                    <a:pt x="3385" y="10485"/>
                    <a:pt x="3556" y="10492"/>
                  </a:cubicBezTo>
                  <a:cubicBezTo>
                    <a:pt x="4014" y="10492"/>
                    <a:pt x="4471" y="10485"/>
                    <a:pt x="4927" y="10471"/>
                  </a:cubicBezTo>
                  <a:lnTo>
                    <a:pt x="4927" y="10471"/>
                  </a:lnTo>
                  <a:cubicBezTo>
                    <a:pt x="4670" y="10821"/>
                    <a:pt x="4356" y="11121"/>
                    <a:pt x="4000" y="11371"/>
                  </a:cubicBezTo>
                  <a:cubicBezTo>
                    <a:pt x="3957" y="11398"/>
                    <a:pt x="3957" y="11441"/>
                    <a:pt x="3978" y="11477"/>
                  </a:cubicBezTo>
                  <a:cubicBezTo>
                    <a:pt x="4435" y="12399"/>
                    <a:pt x="4979" y="13284"/>
                    <a:pt x="5599" y="14098"/>
                  </a:cubicBezTo>
                  <a:cubicBezTo>
                    <a:pt x="6199" y="14884"/>
                    <a:pt x="6864" y="15656"/>
                    <a:pt x="7620" y="16283"/>
                  </a:cubicBezTo>
                  <a:cubicBezTo>
                    <a:pt x="8341" y="16883"/>
                    <a:pt x="9162" y="17320"/>
                    <a:pt x="10084" y="17505"/>
                  </a:cubicBezTo>
                  <a:cubicBezTo>
                    <a:pt x="10457" y="17582"/>
                    <a:pt x="10835" y="17619"/>
                    <a:pt x="11213" y="17619"/>
                  </a:cubicBezTo>
                  <a:cubicBezTo>
                    <a:pt x="11750" y="17619"/>
                    <a:pt x="12286" y="17544"/>
                    <a:pt x="12804" y="17397"/>
                  </a:cubicBezTo>
                  <a:cubicBezTo>
                    <a:pt x="13726" y="17140"/>
                    <a:pt x="14561" y="16669"/>
                    <a:pt x="15276" y="16048"/>
                  </a:cubicBezTo>
                  <a:cubicBezTo>
                    <a:pt x="16426" y="16926"/>
                    <a:pt x="17646" y="17706"/>
                    <a:pt x="18960" y="18305"/>
                  </a:cubicBezTo>
                  <a:cubicBezTo>
                    <a:pt x="19139" y="18391"/>
                    <a:pt x="19324" y="18468"/>
                    <a:pt x="19511" y="18547"/>
                  </a:cubicBezTo>
                  <a:cubicBezTo>
                    <a:pt x="19525" y="18553"/>
                    <a:pt x="19539" y="18555"/>
                    <a:pt x="19552" y="18555"/>
                  </a:cubicBezTo>
                  <a:cubicBezTo>
                    <a:pt x="19651" y="18555"/>
                    <a:pt x="19711" y="18406"/>
                    <a:pt x="19603" y="18362"/>
                  </a:cubicBezTo>
                  <a:cubicBezTo>
                    <a:pt x="18104" y="17748"/>
                    <a:pt x="16710" y="16898"/>
                    <a:pt x="15425" y="15920"/>
                  </a:cubicBezTo>
                  <a:cubicBezTo>
                    <a:pt x="15490" y="15855"/>
                    <a:pt x="15562" y="15798"/>
                    <a:pt x="15625" y="15726"/>
                  </a:cubicBezTo>
                  <a:cubicBezTo>
                    <a:pt x="15632" y="15726"/>
                    <a:pt x="15632" y="15719"/>
                    <a:pt x="15632" y="15712"/>
                  </a:cubicBezTo>
                  <a:cubicBezTo>
                    <a:pt x="16061" y="15340"/>
                    <a:pt x="16275" y="14756"/>
                    <a:pt x="16268" y="14192"/>
                  </a:cubicBezTo>
                  <a:cubicBezTo>
                    <a:pt x="16268" y="13791"/>
                    <a:pt x="16182" y="13392"/>
                    <a:pt x="16076" y="13013"/>
                  </a:cubicBezTo>
                  <a:cubicBezTo>
                    <a:pt x="15968" y="12620"/>
                    <a:pt x="15839" y="12235"/>
                    <a:pt x="15704" y="11856"/>
                  </a:cubicBezTo>
                  <a:cubicBezTo>
                    <a:pt x="15425" y="11121"/>
                    <a:pt x="15082" y="10399"/>
                    <a:pt x="14653" y="9736"/>
                  </a:cubicBezTo>
                  <a:cubicBezTo>
                    <a:pt x="14439" y="9407"/>
                    <a:pt x="14204" y="9093"/>
                    <a:pt x="13954" y="8793"/>
                  </a:cubicBezTo>
                  <a:cubicBezTo>
                    <a:pt x="13719" y="8521"/>
                    <a:pt x="13469" y="8214"/>
                    <a:pt x="13169" y="8013"/>
                  </a:cubicBezTo>
                  <a:cubicBezTo>
                    <a:pt x="12977" y="7889"/>
                    <a:pt x="12777" y="7838"/>
                    <a:pt x="12577" y="7838"/>
                  </a:cubicBezTo>
                  <a:cubicBezTo>
                    <a:pt x="12135" y="7838"/>
                    <a:pt x="11690" y="8085"/>
                    <a:pt x="11311" y="8336"/>
                  </a:cubicBezTo>
                  <a:cubicBezTo>
                    <a:pt x="11354" y="7851"/>
                    <a:pt x="11377" y="7350"/>
                    <a:pt x="11383" y="6857"/>
                  </a:cubicBezTo>
                  <a:cubicBezTo>
                    <a:pt x="11390" y="6600"/>
                    <a:pt x="11341" y="6394"/>
                    <a:pt x="11149" y="6207"/>
                  </a:cubicBezTo>
                  <a:cubicBezTo>
                    <a:pt x="10969" y="6043"/>
                    <a:pt x="10784" y="5900"/>
                    <a:pt x="10598" y="5751"/>
                  </a:cubicBezTo>
                  <a:cubicBezTo>
                    <a:pt x="9841" y="5129"/>
                    <a:pt x="9063" y="4529"/>
                    <a:pt x="8262" y="3958"/>
                  </a:cubicBezTo>
                  <a:cubicBezTo>
                    <a:pt x="6677" y="2822"/>
                    <a:pt x="4999" y="1816"/>
                    <a:pt x="3206" y="1045"/>
                  </a:cubicBezTo>
                  <a:cubicBezTo>
                    <a:pt x="2200" y="610"/>
                    <a:pt x="1165" y="251"/>
                    <a:pt x="101" y="1"/>
                  </a:cubicBezTo>
                  <a:cubicBezTo>
                    <a:pt x="97" y="1"/>
                    <a:pt x="94"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18"/>
            <p:cNvSpPr/>
            <p:nvPr/>
          </p:nvSpPr>
          <p:spPr>
            <a:xfrm>
              <a:off x="2971651" y="3782061"/>
              <a:ext cx="391079" cy="369108"/>
            </a:xfrm>
            <a:custGeom>
              <a:avLst/>
              <a:gdLst/>
              <a:ahLst/>
              <a:cxnLst/>
              <a:rect l="l" t="t" r="r" b="b"/>
              <a:pathLst>
                <a:path w="19882" h="18765" extrusionOk="0">
                  <a:moveTo>
                    <a:pt x="422" y="575"/>
                  </a:moveTo>
                  <a:lnTo>
                    <a:pt x="729" y="961"/>
                  </a:lnTo>
                  <a:cubicBezTo>
                    <a:pt x="1615" y="2061"/>
                    <a:pt x="2535" y="3204"/>
                    <a:pt x="3464" y="4303"/>
                  </a:cubicBezTo>
                  <a:cubicBezTo>
                    <a:pt x="3214" y="4369"/>
                    <a:pt x="2960" y="4395"/>
                    <a:pt x="2705" y="4395"/>
                  </a:cubicBezTo>
                  <a:cubicBezTo>
                    <a:pt x="2240" y="4395"/>
                    <a:pt x="1771" y="4309"/>
                    <a:pt x="1315" y="4226"/>
                  </a:cubicBezTo>
                  <a:cubicBezTo>
                    <a:pt x="1221" y="4211"/>
                    <a:pt x="1128" y="4190"/>
                    <a:pt x="1036" y="4175"/>
                  </a:cubicBezTo>
                  <a:cubicBezTo>
                    <a:pt x="943" y="3762"/>
                    <a:pt x="851" y="3354"/>
                    <a:pt x="779" y="2947"/>
                  </a:cubicBezTo>
                  <a:cubicBezTo>
                    <a:pt x="629" y="2190"/>
                    <a:pt x="515" y="1412"/>
                    <a:pt x="422" y="575"/>
                  </a:cubicBezTo>
                  <a:close/>
                  <a:moveTo>
                    <a:pt x="3771" y="4461"/>
                  </a:moveTo>
                  <a:lnTo>
                    <a:pt x="3778" y="4468"/>
                  </a:lnTo>
                  <a:lnTo>
                    <a:pt x="3757" y="4483"/>
                  </a:lnTo>
                  <a:lnTo>
                    <a:pt x="3757" y="4483"/>
                  </a:lnTo>
                  <a:lnTo>
                    <a:pt x="3771" y="4461"/>
                  </a:lnTo>
                  <a:close/>
                  <a:moveTo>
                    <a:pt x="1108" y="4483"/>
                  </a:moveTo>
                  <a:lnTo>
                    <a:pt x="1108" y="4483"/>
                  </a:lnTo>
                  <a:cubicBezTo>
                    <a:pt x="1702" y="4652"/>
                    <a:pt x="2224" y="4736"/>
                    <a:pt x="2693" y="4736"/>
                  </a:cubicBezTo>
                  <a:cubicBezTo>
                    <a:pt x="3058" y="4736"/>
                    <a:pt x="3390" y="4685"/>
                    <a:pt x="3699" y="4582"/>
                  </a:cubicBezTo>
                  <a:cubicBezTo>
                    <a:pt x="3771" y="4654"/>
                    <a:pt x="3834" y="4732"/>
                    <a:pt x="3900" y="4810"/>
                  </a:cubicBezTo>
                  <a:lnTo>
                    <a:pt x="3920" y="4833"/>
                  </a:lnTo>
                  <a:cubicBezTo>
                    <a:pt x="3652" y="4886"/>
                    <a:pt x="3379" y="4904"/>
                    <a:pt x="3110" y="4904"/>
                  </a:cubicBezTo>
                  <a:cubicBezTo>
                    <a:pt x="2915" y="4904"/>
                    <a:pt x="2722" y="4895"/>
                    <a:pt x="2535" y="4882"/>
                  </a:cubicBezTo>
                  <a:cubicBezTo>
                    <a:pt x="2271" y="4869"/>
                    <a:pt x="2014" y="4840"/>
                    <a:pt x="1757" y="4804"/>
                  </a:cubicBezTo>
                  <a:cubicBezTo>
                    <a:pt x="1536" y="4774"/>
                    <a:pt x="1315" y="4740"/>
                    <a:pt x="1151" y="4639"/>
                  </a:cubicBezTo>
                  <a:cubicBezTo>
                    <a:pt x="1135" y="4589"/>
                    <a:pt x="1121" y="4533"/>
                    <a:pt x="1108" y="4483"/>
                  </a:cubicBezTo>
                  <a:close/>
                  <a:moveTo>
                    <a:pt x="779" y="541"/>
                  </a:moveTo>
                  <a:lnTo>
                    <a:pt x="779" y="541"/>
                  </a:lnTo>
                  <a:cubicBezTo>
                    <a:pt x="2321" y="983"/>
                    <a:pt x="3870" y="1633"/>
                    <a:pt x="5370" y="2476"/>
                  </a:cubicBezTo>
                  <a:cubicBezTo>
                    <a:pt x="5871" y="2761"/>
                    <a:pt x="6378" y="3061"/>
                    <a:pt x="6913" y="3412"/>
                  </a:cubicBezTo>
                  <a:cubicBezTo>
                    <a:pt x="6913" y="3439"/>
                    <a:pt x="6919" y="3468"/>
                    <a:pt x="6919" y="3504"/>
                  </a:cubicBezTo>
                  <a:cubicBezTo>
                    <a:pt x="6928" y="3597"/>
                    <a:pt x="6942" y="3683"/>
                    <a:pt x="6942" y="3768"/>
                  </a:cubicBezTo>
                  <a:cubicBezTo>
                    <a:pt x="6942" y="3960"/>
                    <a:pt x="6919" y="4147"/>
                    <a:pt x="6906" y="4289"/>
                  </a:cubicBezTo>
                  <a:cubicBezTo>
                    <a:pt x="6863" y="4596"/>
                    <a:pt x="6813" y="4912"/>
                    <a:pt x="6741" y="5232"/>
                  </a:cubicBezTo>
                  <a:cubicBezTo>
                    <a:pt x="6620" y="5796"/>
                    <a:pt x="6448" y="6368"/>
                    <a:pt x="6227" y="6925"/>
                  </a:cubicBezTo>
                  <a:cubicBezTo>
                    <a:pt x="5591" y="6224"/>
                    <a:pt x="4971" y="5525"/>
                    <a:pt x="4371" y="4833"/>
                  </a:cubicBezTo>
                  <a:cubicBezTo>
                    <a:pt x="3171" y="3462"/>
                    <a:pt x="1992" y="2054"/>
                    <a:pt x="864" y="647"/>
                  </a:cubicBezTo>
                  <a:cubicBezTo>
                    <a:pt x="835" y="611"/>
                    <a:pt x="808" y="575"/>
                    <a:pt x="779" y="541"/>
                  </a:cubicBezTo>
                  <a:close/>
                  <a:moveTo>
                    <a:pt x="7271" y="3647"/>
                  </a:moveTo>
                  <a:lnTo>
                    <a:pt x="7271" y="3647"/>
                  </a:lnTo>
                  <a:cubicBezTo>
                    <a:pt x="7363" y="3703"/>
                    <a:pt x="7449" y="3762"/>
                    <a:pt x="7542" y="3825"/>
                  </a:cubicBezTo>
                  <a:cubicBezTo>
                    <a:pt x="7634" y="4474"/>
                    <a:pt x="7535" y="5139"/>
                    <a:pt x="7399" y="5882"/>
                  </a:cubicBezTo>
                  <a:cubicBezTo>
                    <a:pt x="7334" y="6240"/>
                    <a:pt x="7255" y="6560"/>
                    <a:pt x="7163" y="6860"/>
                  </a:cubicBezTo>
                  <a:cubicBezTo>
                    <a:pt x="7084" y="7124"/>
                    <a:pt x="6985" y="7374"/>
                    <a:pt x="6877" y="7625"/>
                  </a:cubicBezTo>
                  <a:cubicBezTo>
                    <a:pt x="6741" y="7482"/>
                    <a:pt x="6606" y="7332"/>
                    <a:pt x="6470" y="7182"/>
                  </a:cubicBezTo>
                  <a:cubicBezTo>
                    <a:pt x="6727" y="6560"/>
                    <a:pt x="6928" y="5918"/>
                    <a:pt x="7063" y="5268"/>
                  </a:cubicBezTo>
                  <a:cubicBezTo>
                    <a:pt x="7142" y="4918"/>
                    <a:pt x="7199" y="4576"/>
                    <a:pt x="7235" y="4240"/>
                  </a:cubicBezTo>
                  <a:lnTo>
                    <a:pt x="7235" y="4217"/>
                  </a:lnTo>
                  <a:cubicBezTo>
                    <a:pt x="7255" y="4039"/>
                    <a:pt x="7278" y="3840"/>
                    <a:pt x="7271" y="3647"/>
                  </a:cubicBezTo>
                  <a:close/>
                  <a:moveTo>
                    <a:pt x="1243" y="5025"/>
                  </a:moveTo>
                  <a:lnTo>
                    <a:pt x="1243" y="5025"/>
                  </a:lnTo>
                  <a:cubicBezTo>
                    <a:pt x="1372" y="5074"/>
                    <a:pt x="1500" y="5097"/>
                    <a:pt x="1600" y="5117"/>
                  </a:cubicBezTo>
                  <a:cubicBezTo>
                    <a:pt x="1879" y="5160"/>
                    <a:pt x="2179" y="5196"/>
                    <a:pt x="2522" y="5218"/>
                  </a:cubicBezTo>
                  <a:cubicBezTo>
                    <a:pt x="2767" y="5234"/>
                    <a:pt x="2990" y="5241"/>
                    <a:pt x="3197" y="5241"/>
                  </a:cubicBezTo>
                  <a:cubicBezTo>
                    <a:pt x="3266" y="5241"/>
                    <a:pt x="3333" y="5241"/>
                    <a:pt x="3399" y="5239"/>
                  </a:cubicBezTo>
                  <a:cubicBezTo>
                    <a:pt x="3620" y="5239"/>
                    <a:pt x="3906" y="5218"/>
                    <a:pt x="4170" y="5117"/>
                  </a:cubicBezTo>
                  <a:cubicBezTo>
                    <a:pt x="5185" y="6289"/>
                    <a:pt x="6242" y="7460"/>
                    <a:pt x="7327" y="8610"/>
                  </a:cubicBezTo>
                  <a:cubicBezTo>
                    <a:pt x="8513" y="9882"/>
                    <a:pt x="9770" y="11159"/>
                    <a:pt x="11170" y="12530"/>
                  </a:cubicBezTo>
                  <a:lnTo>
                    <a:pt x="11461" y="12816"/>
                  </a:lnTo>
                  <a:cubicBezTo>
                    <a:pt x="10798" y="13145"/>
                    <a:pt x="10063" y="13301"/>
                    <a:pt x="9355" y="13416"/>
                  </a:cubicBezTo>
                  <a:cubicBezTo>
                    <a:pt x="8541" y="13551"/>
                    <a:pt x="7713" y="13652"/>
                    <a:pt x="6885" y="13716"/>
                  </a:cubicBezTo>
                  <a:lnTo>
                    <a:pt x="6856" y="13716"/>
                  </a:lnTo>
                  <a:cubicBezTo>
                    <a:pt x="6618" y="13734"/>
                    <a:pt x="6378" y="13752"/>
                    <a:pt x="6140" y="13752"/>
                  </a:cubicBezTo>
                  <a:cubicBezTo>
                    <a:pt x="5999" y="13752"/>
                    <a:pt x="5858" y="13745"/>
                    <a:pt x="5720" y="13729"/>
                  </a:cubicBezTo>
                  <a:cubicBezTo>
                    <a:pt x="5221" y="13044"/>
                    <a:pt x="4770" y="12324"/>
                    <a:pt x="4378" y="11587"/>
                  </a:cubicBezTo>
                  <a:cubicBezTo>
                    <a:pt x="4734" y="11316"/>
                    <a:pt x="5056" y="10980"/>
                    <a:pt x="5327" y="10602"/>
                  </a:cubicBezTo>
                  <a:cubicBezTo>
                    <a:pt x="5370" y="10538"/>
                    <a:pt x="5377" y="10466"/>
                    <a:pt x="5343" y="10410"/>
                  </a:cubicBezTo>
                  <a:cubicBezTo>
                    <a:pt x="5314" y="10345"/>
                    <a:pt x="5248" y="10310"/>
                    <a:pt x="5178" y="10310"/>
                  </a:cubicBezTo>
                  <a:cubicBezTo>
                    <a:pt x="4770" y="10310"/>
                    <a:pt x="4349" y="10317"/>
                    <a:pt x="3893" y="10324"/>
                  </a:cubicBezTo>
                  <a:cubicBezTo>
                    <a:pt x="3850" y="10331"/>
                    <a:pt x="3800" y="10331"/>
                    <a:pt x="3749" y="10331"/>
                  </a:cubicBezTo>
                  <a:cubicBezTo>
                    <a:pt x="3677" y="10335"/>
                    <a:pt x="3604" y="10341"/>
                    <a:pt x="3532" y="10341"/>
                  </a:cubicBezTo>
                  <a:cubicBezTo>
                    <a:pt x="3474" y="10341"/>
                    <a:pt x="3417" y="10337"/>
                    <a:pt x="3363" y="10324"/>
                  </a:cubicBezTo>
                  <a:cubicBezTo>
                    <a:pt x="3228" y="10302"/>
                    <a:pt x="3121" y="10209"/>
                    <a:pt x="3029" y="10031"/>
                  </a:cubicBezTo>
                  <a:cubicBezTo>
                    <a:pt x="2871" y="9745"/>
                    <a:pt x="2750" y="9431"/>
                    <a:pt x="2628" y="9131"/>
                  </a:cubicBezTo>
                  <a:lnTo>
                    <a:pt x="2542" y="8917"/>
                  </a:lnTo>
                  <a:cubicBezTo>
                    <a:pt x="2386" y="8531"/>
                    <a:pt x="2235" y="8139"/>
                    <a:pt x="2093" y="7753"/>
                  </a:cubicBezTo>
                  <a:cubicBezTo>
                    <a:pt x="1771" y="6860"/>
                    <a:pt x="1486" y="5947"/>
                    <a:pt x="1243" y="5025"/>
                  </a:cubicBezTo>
                  <a:close/>
                  <a:moveTo>
                    <a:pt x="11711" y="13052"/>
                  </a:moveTo>
                  <a:cubicBezTo>
                    <a:pt x="11926" y="13267"/>
                    <a:pt x="12147" y="13481"/>
                    <a:pt x="12370" y="13687"/>
                  </a:cubicBezTo>
                  <a:cubicBezTo>
                    <a:pt x="12318" y="13709"/>
                    <a:pt x="12268" y="13729"/>
                    <a:pt x="12219" y="13745"/>
                  </a:cubicBezTo>
                  <a:cubicBezTo>
                    <a:pt x="11955" y="13844"/>
                    <a:pt x="11684" y="13952"/>
                    <a:pt x="11405" y="14038"/>
                  </a:cubicBezTo>
                  <a:cubicBezTo>
                    <a:pt x="11005" y="14158"/>
                    <a:pt x="10577" y="14273"/>
                    <a:pt x="10126" y="14365"/>
                  </a:cubicBezTo>
                  <a:cubicBezTo>
                    <a:pt x="9391" y="14523"/>
                    <a:pt x="8520" y="14688"/>
                    <a:pt x="7648" y="14708"/>
                  </a:cubicBezTo>
                  <a:cubicBezTo>
                    <a:pt x="7587" y="14710"/>
                    <a:pt x="7526" y="14711"/>
                    <a:pt x="7465" y="14711"/>
                  </a:cubicBezTo>
                  <a:cubicBezTo>
                    <a:pt x="7098" y="14711"/>
                    <a:pt x="6738" y="14675"/>
                    <a:pt x="6421" y="14638"/>
                  </a:cubicBezTo>
                  <a:cubicBezTo>
                    <a:pt x="6313" y="14501"/>
                    <a:pt x="6206" y="14372"/>
                    <a:pt x="6098" y="14237"/>
                  </a:cubicBezTo>
                  <a:cubicBezTo>
                    <a:pt x="6049" y="14173"/>
                    <a:pt x="5999" y="14108"/>
                    <a:pt x="5949" y="14045"/>
                  </a:cubicBezTo>
                  <a:lnTo>
                    <a:pt x="5949" y="14045"/>
                  </a:lnTo>
                  <a:cubicBezTo>
                    <a:pt x="6050" y="14050"/>
                    <a:pt x="6150" y="14052"/>
                    <a:pt x="6247" y="14052"/>
                  </a:cubicBezTo>
                  <a:cubicBezTo>
                    <a:pt x="6404" y="14052"/>
                    <a:pt x="6555" y="14046"/>
                    <a:pt x="6692" y="14038"/>
                  </a:cubicBezTo>
                  <a:cubicBezTo>
                    <a:pt x="7070" y="14023"/>
                    <a:pt x="7485" y="13987"/>
                    <a:pt x="7999" y="13930"/>
                  </a:cubicBezTo>
                  <a:cubicBezTo>
                    <a:pt x="8770" y="13844"/>
                    <a:pt x="9662" y="13729"/>
                    <a:pt x="10519" y="13508"/>
                  </a:cubicBezTo>
                  <a:cubicBezTo>
                    <a:pt x="10969" y="13387"/>
                    <a:pt x="11355" y="13238"/>
                    <a:pt x="11711" y="13052"/>
                  </a:cubicBezTo>
                  <a:close/>
                  <a:moveTo>
                    <a:pt x="7898" y="4068"/>
                  </a:moveTo>
                  <a:lnTo>
                    <a:pt x="7898" y="4068"/>
                  </a:lnTo>
                  <a:cubicBezTo>
                    <a:pt x="8606" y="4569"/>
                    <a:pt x="9312" y="5097"/>
                    <a:pt x="10063" y="5703"/>
                  </a:cubicBezTo>
                  <a:cubicBezTo>
                    <a:pt x="10270" y="5868"/>
                    <a:pt x="10476" y="6032"/>
                    <a:pt x="10683" y="6204"/>
                  </a:cubicBezTo>
                  <a:cubicBezTo>
                    <a:pt x="10719" y="6240"/>
                    <a:pt x="10762" y="6267"/>
                    <a:pt x="10812" y="6303"/>
                  </a:cubicBezTo>
                  <a:cubicBezTo>
                    <a:pt x="10976" y="6425"/>
                    <a:pt x="11161" y="6567"/>
                    <a:pt x="11190" y="6739"/>
                  </a:cubicBezTo>
                  <a:cubicBezTo>
                    <a:pt x="11213" y="6840"/>
                    <a:pt x="11204" y="6960"/>
                    <a:pt x="11197" y="7068"/>
                  </a:cubicBezTo>
                  <a:lnTo>
                    <a:pt x="11197" y="7167"/>
                  </a:lnTo>
                  <a:cubicBezTo>
                    <a:pt x="11190" y="7325"/>
                    <a:pt x="11184" y="7482"/>
                    <a:pt x="11177" y="7631"/>
                  </a:cubicBezTo>
                  <a:cubicBezTo>
                    <a:pt x="11170" y="7868"/>
                    <a:pt x="11148" y="8096"/>
                    <a:pt x="11134" y="8331"/>
                  </a:cubicBezTo>
                  <a:lnTo>
                    <a:pt x="11112" y="8610"/>
                  </a:lnTo>
                  <a:cubicBezTo>
                    <a:pt x="11105" y="8689"/>
                    <a:pt x="11154" y="8775"/>
                    <a:pt x="11226" y="8811"/>
                  </a:cubicBezTo>
                  <a:cubicBezTo>
                    <a:pt x="11254" y="8825"/>
                    <a:pt x="11284" y="8832"/>
                    <a:pt x="11314" y="8832"/>
                  </a:cubicBezTo>
                  <a:cubicBezTo>
                    <a:pt x="11354" y="8832"/>
                    <a:pt x="11394" y="8820"/>
                    <a:pt x="11427" y="8795"/>
                  </a:cubicBezTo>
                  <a:cubicBezTo>
                    <a:pt x="11793" y="8505"/>
                    <a:pt x="12235" y="8203"/>
                    <a:pt x="12656" y="8203"/>
                  </a:cubicBezTo>
                  <a:cubicBezTo>
                    <a:pt x="12784" y="8203"/>
                    <a:pt x="12911" y="8231"/>
                    <a:pt x="13033" y="8296"/>
                  </a:cubicBezTo>
                  <a:cubicBezTo>
                    <a:pt x="13290" y="8432"/>
                    <a:pt x="13511" y="8696"/>
                    <a:pt x="13712" y="8924"/>
                  </a:cubicBezTo>
                  <a:lnTo>
                    <a:pt x="13768" y="8996"/>
                  </a:lnTo>
                  <a:cubicBezTo>
                    <a:pt x="14005" y="9267"/>
                    <a:pt x="14226" y="9560"/>
                    <a:pt x="14433" y="9873"/>
                  </a:cubicBezTo>
                  <a:cubicBezTo>
                    <a:pt x="14812" y="10439"/>
                    <a:pt x="15139" y="11073"/>
                    <a:pt x="15419" y="11767"/>
                  </a:cubicBezTo>
                  <a:cubicBezTo>
                    <a:pt x="15669" y="12394"/>
                    <a:pt x="15940" y="13138"/>
                    <a:pt x="16046" y="13887"/>
                  </a:cubicBezTo>
                  <a:cubicBezTo>
                    <a:pt x="16097" y="14244"/>
                    <a:pt x="16161" y="15130"/>
                    <a:pt x="15626" y="15651"/>
                  </a:cubicBezTo>
                  <a:cubicBezTo>
                    <a:pt x="15604" y="15658"/>
                    <a:pt x="15590" y="15666"/>
                    <a:pt x="15575" y="15680"/>
                  </a:cubicBezTo>
                  <a:cubicBezTo>
                    <a:pt x="15540" y="15716"/>
                    <a:pt x="15504" y="15743"/>
                    <a:pt x="15475" y="15772"/>
                  </a:cubicBezTo>
                  <a:lnTo>
                    <a:pt x="15455" y="15786"/>
                  </a:lnTo>
                  <a:cubicBezTo>
                    <a:pt x="15439" y="15795"/>
                    <a:pt x="15432" y="15802"/>
                    <a:pt x="15419" y="15808"/>
                  </a:cubicBezTo>
                  <a:cubicBezTo>
                    <a:pt x="14332" y="14981"/>
                    <a:pt x="13233" y="14023"/>
                    <a:pt x="11869" y="12717"/>
                  </a:cubicBezTo>
                  <a:cubicBezTo>
                    <a:pt x="10613" y="11517"/>
                    <a:pt x="9362" y="10259"/>
                    <a:pt x="8042" y="8867"/>
                  </a:cubicBezTo>
                  <a:cubicBezTo>
                    <a:pt x="7727" y="8538"/>
                    <a:pt x="7413" y="8202"/>
                    <a:pt x="7099" y="7859"/>
                  </a:cubicBezTo>
                  <a:cubicBezTo>
                    <a:pt x="7442" y="7260"/>
                    <a:pt x="7598" y="6547"/>
                    <a:pt x="7706" y="5911"/>
                  </a:cubicBezTo>
                  <a:cubicBezTo>
                    <a:pt x="7770" y="5575"/>
                    <a:pt x="7819" y="5211"/>
                    <a:pt x="7862" y="4817"/>
                  </a:cubicBezTo>
                  <a:cubicBezTo>
                    <a:pt x="7891" y="4576"/>
                    <a:pt x="7913" y="4325"/>
                    <a:pt x="7898" y="4068"/>
                  </a:cubicBezTo>
                  <a:close/>
                  <a:moveTo>
                    <a:pt x="12647" y="13952"/>
                  </a:moveTo>
                  <a:cubicBezTo>
                    <a:pt x="13448" y="14694"/>
                    <a:pt x="14176" y="15323"/>
                    <a:pt x="14862" y="15872"/>
                  </a:cubicBezTo>
                  <a:cubicBezTo>
                    <a:pt x="14940" y="15937"/>
                    <a:pt x="15026" y="16000"/>
                    <a:pt x="15112" y="16072"/>
                  </a:cubicBezTo>
                  <a:cubicBezTo>
                    <a:pt x="13959" y="16977"/>
                    <a:pt x="12607" y="17465"/>
                    <a:pt x="11297" y="17465"/>
                  </a:cubicBezTo>
                  <a:cubicBezTo>
                    <a:pt x="11024" y="17465"/>
                    <a:pt x="10752" y="17444"/>
                    <a:pt x="10484" y="17401"/>
                  </a:cubicBezTo>
                  <a:cubicBezTo>
                    <a:pt x="9605" y="17258"/>
                    <a:pt x="8791" y="16886"/>
                    <a:pt x="8056" y="16309"/>
                  </a:cubicBezTo>
                  <a:cubicBezTo>
                    <a:pt x="7620" y="15958"/>
                    <a:pt x="7185" y="15529"/>
                    <a:pt x="6727" y="15008"/>
                  </a:cubicBezTo>
                  <a:lnTo>
                    <a:pt x="6727" y="15008"/>
                  </a:lnTo>
                  <a:cubicBezTo>
                    <a:pt x="6998" y="15037"/>
                    <a:pt x="7249" y="15044"/>
                    <a:pt x="7434" y="15044"/>
                  </a:cubicBezTo>
                  <a:cubicBezTo>
                    <a:pt x="7812" y="15037"/>
                    <a:pt x="8227" y="15008"/>
                    <a:pt x="8698" y="14945"/>
                  </a:cubicBezTo>
                  <a:cubicBezTo>
                    <a:pt x="9662" y="14816"/>
                    <a:pt x="10519" y="14645"/>
                    <a:pt x="11319" y="14424"/>
                  </a:cubicBezTo>
                  <a:cubicBezTo>
                    <a:pt x="11761" y="14302"/>
                    <a:pt x="12226" y="14158"/>
                    <a:pt x="12647" y="13952"/>
                  </a:cubicBezTo>
                  <a:close/>
                  <a:moveTo>
                    <a:pt x="199" y="0"/>
                  </a:moveTo>
                  <a:cubicBezTo>
                    <a:pt x="153" y="0"/>
                    <a:pt x="106" y="19"/>
                    <a:pt x="72" y="48"/>
                  </a:cubicBezTo>
                  <a:cubicBezTo>
                    <a:pt x="30" y="90"/>
                    <a:pt x="1" y="147"/>
                    <a:pt x="7" y="205"/>
                  </a:cubicBezTo>
                  <a:cubicBezTo>
                    <a:pt x="201" y="1926"/>
                    <a:pt x="528" y="3647"/>
                    <a:pt x="986" y="5311"/>
                  </a:cubicBezTo>
                  <a:cubicBezTo>
                    <a:pt x="1221" y="6161"/>
                    <a:pt x="1478" y="6996"/>
                    <a:pt x="1764" y="7789"/>
                  </a:cubicBezTo>
                  <a:cubicBezTo>
                    <a:pt x="1915" y="8211"/>
                    <a:pt x="2071" y="8624"/>
                    <a:pt x="2235" y="9032"/>
                  </a:cubicBezTo>
                  <a:lnTo>
                    <a:pt x="2321" y="9239"/>
                  </a:lnTo>
                  <a:cubicBezTo>
                    <a:pt x="2443" y="9546"/>
                    <a:pt x="2571" y="9866"/>
                    <a:pt x="2720" y="10166"/>
                  </a:cubicBezTo>
                  <a:cubicBezTo>
                    <a:pt x="2792" y="10302"/>
                    <a:pt x="2907" y="10495"/>
                    <a:pt x="3115" y="10602"/>
                  </a:cubicBezTo>
                  <a:cubicBezTo>
                    <a:pt x="3286" y="10687"/>
                    <a:pt x="3471" y="10696"/>
                    <a:pt x="3663" y="10696"/>
                  </a:cubicBezTo>
                  <a:cubicBezTo>
                    <a:pt x="3753" y="10698"/>
                    <a:pt x="3845" y="10699"/>
                    <a:pt x="3939" y="10699"/>
                  </a:cubicBezTo>
                  <a:cubicBezTo>
                    <a:pt x="4204" y="10699"/>
                    <a:pt x="4489" y="10692"/>
                    <a:pt x="4820" y="10680"/>
                  </a:cubicBezTo>
                  <a:lnTo>
                    <a:pt x="4820" y="10680"/>
                  </a:lnTo>
                  <a:cubicBezTo>
                    <a:pt x="4606" y="10944"/>
                    <a:pt x="4342" y="11181"/>
                    <a:pt x="4042" y="11388"/>
                  </a:cubicBezTo>
                  <a:cubicBezTo>
                    <a:pt x="3972" y="11438"/>
                    <a:pt x="3942" y="11537"/>
                    <a:pt x="3992" y="11630"/>
                  </a:cubicBezTo>
                  <a:cubicBezTo>
                    <a:pt x="4463" y="12573"/>
                    <a:pt x="5014" y="13459"/>
                    <a:pt x="5627" y="14266"/>
                  </a:cubicBezTo>
                  <a:cubicBezTo>
                    <a:pt x="6349" y="15215"/>
                    <a:pt x="6998" y="15915"/>
                    <a:pt x="7663" y="16472"/>
                  </a:cubicBezTo>
                  <a:cubicBezTo>
                    <a:pt x="8435" y="17108"/>
                    <a:pt x="9276" y="17529"/>
                    <a:pt x="10169" y="17707"/>
                  </a:cubicBezTo>
                  <a:cubicBezTo>
                    <a:pt x="10550" y="17786"/>
                    <a:pt x="10939" y="17825"/>
                    <a:pt x="11331" y="17825"/>
                  </a:cubicBezTo>
                  <a:cubicBezTo>
                    <a:pt x="11871" y="17825"/>
                    <a:pt x="12414" y="17750"/>
                    <a:pt x="12940" y="17601"/>
                  </a:cubicBezTo>
                  <a:cubicBezTo>
                    <a:pt x="13826" y="17358"/>
                    <a:pt x="14647" y="16916"/>
                    <a:pt x="15389" y="16287"/>
                  </a:cubicBezTo>
                  <a:cubicBezTo>
                    <a:pt x="16625" y="17222"/>
                    <a:pt x="17811" y="17951"/>
                    <a:pt x="19025" y="18501"/>
                  </a:cubicBezTo>
                  <a:cubicBezTo>
                    <a:pt x="19203" y="18587"/>
                    <a:pt x="19388" y="18665"/>
                    <a:pt x="19575" y="18743"/>
                  </a:cubicBezTo>
                  <a:cubicBezTo>
                    <a:pt x="19602" y="18758"/>
                    <a:pt x="19631" y="18765"/>
                    <a:pt x="19660" y="18765"/>
                  </a:cubicBezTo>
                  <a:cubicBezTo>
                    <a:pt x="19703" y="18765"/>
                    <a:pt x="19746" y="18751"/>
                    <a:pt x="19782" y="18722"/>
                  </a:cubicBezTo>
                  <a:cubicBezTo>
                    <a:pt x="19846" y="18672"/>
                    <a:pt x="19882" y="18593"/>
                    <a:pt x="19868" y="18521"/>
                  </a:cubicBezTo>
                  <a:cubicBezTo>
                    <a:pt x="19859" y="18451"/>
                    <a:pt x="19816" y="18393"/>
                    <a:pt x="19746" y="18366"/>
                  </a:cubicBezTo>
                  <a:cubicBezTo>
                    <a:pt x="18396" y="17815"/>
                    <a:pt x="17067" y="17044"/>
                    <a:pt x="15689" y="16016"/>
                  </a:cubicBezTo>
                  <a:cubicBezTo>
                    <a:pt x="15725" y="15980"/>
                    <a:pt x="15768" y="15944"/>
                    <a:pt x="15804" y="15908"/>
                  </a:cubicBezTo>
                  <a:lnTo>
                    <a:pt x="15818" y="15887"/>
                  </a:lnTo>
                  <a:cubicBezTo>
                    <a:pt x="16240" y="15508"/>
                    <a:pt x="16483" y="14915"/>
                    <a:pt x="16474" y="14295"/>
                  </a:cubicBezTo>
                  <a:cubicBezTo>
                    <a:pt x="16474" y="13844"/>
                    <a:pt x="16368" y="13416"/>
                    <a:pt x="16282" y="13087"/>
                  </a:cubicBezTo>
                  <a:cubicBezTo>
                    <a:pt x="16174" y="12694"/>
                    <a:pt x="16046" y="12309"/>
                    <a:pt x="15904" y="11923"/>
                  </a:cubicBezTo>
                  <a:cubicBezTo>
                    <a:pt x="15611" y="11138"/>
                    <a:pt x="15254" y="10423"/>
                    <a:pt x="14846" y="9788"/>
                  </a:cubicBezTo>
                  <a:cubicBezTo>
                    <a:pt x="14625" y="9445"/>
                    <a:pt x="14390" y="9124"/>
                    <a:pt x="14140" y="8824"/>
                  </a:cubicBezTo>
                  <a:lnTo>
                    <a:pt x="14083" y="8768"/>
                  </a:lnTo>
                  <a:cubicBezTo>
                    <a:pt x="13869" y="8511"/>
                    <a:pt x="13626" y="8224"/>
                    <a:pt x="13333" y="8031"/>
                  </a:cubicBezTo>
                  <a:cubicBezTo>
                    <a:pt x="13122" y="7893"/>
                    <a:pt x="12904" y="7837"/>
                    <a:pt x="12686" y="7837"/>
                  </a:cubicBezTo>
                  <a:cubicBezTo>
                    <a:pt x="12286" y="7837"/>
                    <a:pt x="11888" y="8026"/>
                    <a:pt x="11540" y="8238"/>
                  </a:cubicBezTo>
                  <a:cubicBezTo>
                    <a:pt x="11569" y="7839"/>
                    <a:pt x="11590" y="7410"/>
                    <a:pt x="11598" y="6968"/>
                  </a:cubicBezTo>
                  <a:cubicBezTo>
                    <a:pt x="11598" y="6739"/>
                    <a:pt x="11569" y="6468"/>
                    <a:pt x="11319" y="6240"/>
                  </a:cubicBezTo>
                  <a:cubicBezTo>
                    <a:pt x="11190" y="6118"/>
                    <a:pt x="11055" y="6003"/>
                    <a:pt x="10920" y="5897"/>
                  </a:cubicBezTo>
                  <a:lnTo>
                    <a:pt x="10769" y="5775"/>
                  </a:lnTo>
                  <a:cubicBezTo>
                    <a:pt x="9955" y="5103"/>
                    <a:pt x="9190" y="4517"/>
                    <a:pt x="8428" y="3976"/>
                  </a:cubicBezTo>
                  <a:cubicBezTo>
                    <a:pt x="6671" y="2718"/>
                    <a:pt x="5007" y="1761"/>
                    <a:pt x="3356" y="1047"/>
                  </a:cubicBezTo>
                  <a:cubicBezTo>
                    <a:pt x="2301" y="598"/>
                    <a:pt x="1250" y="248"/>
                    <a:pt x="235" y="5"/>
                  </a:cubicBezTo>
                  <a:cubicBezTo>
                    <a:pt x="223" y="2"/>
                    <a:pt x="211" y="0"/>
                    <a:pt x="1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 name="Google Shape;497;p18"/>
          <p:cNvGrpSpPr/>
          <p:nvPr/>
        </p:nvGrpSpPr>
        <p:grpSpPr>
          <a:xfrm>
            <a:off x="-719276" y="-341073"/>
            <a:ext cx="1349322" cy="1178509"/>
            <a:chOff x="4174688" y="2867426"/>
            <a:chExt cx="675133" cy="589667"/>
          </a:xfrm>
        </p:grpSpPr>
        <p:sp>
          <p:nvSpPr>
            <p:cNvPr id="498" name="Google Shape;498;p18"/>
            <p:cNvSpPr/>
            <p:nvPr/>
          </p:nvSpPr>
          <p:spPr>
            <a:xfrm>
              <a:off x="4174688" y="2867426"/>
              <a:ext cx="379395" cy="589667"/>
            </a:xfrm>
            <a:custGeom>
              <a:avLst/>
              <a:gdLst/>
              <a:ahLst/>
              <a:cxnLst/>
              <a:rect l="l" t="t" r="r" b="b"/>
              <a:pathLst>
                <a:path w="19288" h="29978" extrusionOk="0">
                  <a:moveTo>
                    <a:pt x="17185" y="522"/>
                  </a:moveTo>
                  <a:lnTo>
                    <a:pt x="17185" y="522"/>
                  </a:lnTo>
                  <a:cubicBezTo>
                    <a:pt x="17270" y="1656"/>
                    <a:pt x="17200" y="2800"/>
                    <a:pt x="17022" y="3927"/>
                  </a:cubicBezTo>
                  <a:cubicBezTo>
                    <a:pt x="16650" y="6191"/>
                    <a:pt x="15849" y="8370"/>
                    <a:pt x="14871" y="10440"/>
                  </a:cubicBezTo>
                  <a:cubicBezTo>
                    <a:pt x="14194" y="11883"/>
                    <a:pt x="13436" y="13311"/>
                    <a:pt x="12487" y="14605"/>
                  </a:cubicBezTo>
                  <a:cubicBezTo>
                    <a:pt x="12593" y="14411"/>
                    <a:pt x="12694" y="14219"/>
                    <a:pt x="12794" y="14026"/>
                  </a:cubicBezTo>
                  <a:cubicBezTo>
                    <a:pt x="14129" y="11383"/>
                    <a:pt x="15150" y="8591"/>
                    <a:pt x="15951" y="5735"/>
                  </a:cubicBezTo>
                  <a:cubicBezTo>
                    <a:pt x="15951" y="5726"/>
                    <a:pt x="15943" y="5722"/>
                    <a:pt x="15936" y="5722"/>
                  </a:cubicBezTo>
                  <a:cubicBezTo>
                    <a:pt x="15932" y="5722"/>
                    <a:pt x="15928" y="5724"/>
                    <a:pt x="15928" y="5727"/>
                  </a:cubicBezTo>
                  <a:cubicBezTo>
                    <a:pt x="15693" y="6514"/>
                    <a:pt x="15428" y="7292"/>
                    <a:pt x="15150" y="8063"/>
                  </a:cubicBezTo>
                  <a:cubicBezTo>
                    <a:pt x="14657" y="9441"/>
                    <a:pt x="14100" y="10805"/>
                    <a:pt x="13493" y="12140"/>
                  </a:cubicBezTo>
                  <a:cubicBezTo>
                    <a:pt x="13200" y="12797"/>
                    <a:pt x="12879" y="13448"/>
                    <a:pt x="12557" y="14098"/>
                  </a:cubicBezTo>
                  <a:cubicBezTo>
                    <a:pt x="12394" y="14418"/>
                    <a:pt x="12230" y="14740"/>
                    <a:pt x="12036" y="15040"/>
                  </a:cubicBezTo>
                  <a:cubicBezTo>
                    <a:pt x="12000" y="15090"/>
                    <a:pt x="11966" y="15140"/>
                    <a:pt x="11937" y="15189"/>
                  </a:cubicBezTo>
                  <a:cubicBezTo>
                    <a:pt x="12171" y="14733"/>
                    <a:pt x="12379" y="14269"/>
                    <a:pt x="12557" y="13791"/>
                  </a:cubicBezTo>
                  <a:cubicBezTo>
                    <a:pt x="12965" y="12661"/>
                    <a:pt x="13236" y="11498"/>
                    <a:pt x="13529" y="10341"/>
                  </a:cubicBezTo>
                  <a:cubicBezTo>
                    <a:pt x="13829" y="9177"/>
                    <a:pt x="14178" y="8027"/>
                    <a:pt x="14579" y="6892"/>
                  </a:cubicBezTo>
                  <a:cubicBezTo>
                    <a:pt x="15342" y="4728"/>
                    <a:pt x="16278" y="2628"/>
                    <a:pt x="17185" y="522"/>
                  </a:cubicBezTo>
                  <a:close/>
                  <a:moveTo>
                    <a:pt x="6495" y="3129"/>
                  </a:moveTo>
                  <a:lnTo>
                    <a:pt x="6495" y="3129"/>
                  </a:lnTo>
                  <a:cubicBezTo>
                    <a:pt x="7609" y="3499"/>
                    <a:pt x="8523" y="4321"/>
                    <a:pt x="9301" y="5170"/>
                  </a:cubicBezTo>
                  <a:cubicBezTo>
                    <a:pt x="10058" y="5999"/>
                    <a:pt x="10730" y="6920"/>
                    <a:pt x="11116" y="7984"/>
                  </a:cubicBezTo>
                  <a:cubicBezTo>
                    <a:pt x="11486" y="8976"/>
                    <a:pt x="11623" y="10034"/>
                    <a:pt x="11666" y="11091"/>
                  </a:cubicBezTo>
                  <a:cubicBezTo>
                    <a:pt x="11729" y="12519"/>
                    <a:pt x="11644" y="14012"/>
                    <a:pt x="11159" y="15354"/>
                  </a:cubicBezTo>
                  <a:cubicBezTo>
                    <a:pt x="11165" y="15325"/>
                    <a:pt x="11165" y="15297"/>
                    <a:pt x="11172" y="15268"/>
                  </a:cubicBezTo>
                  <a:cubicBezTo>
                    <a:pt x="11237" y="14912"/>
                    <a:pt x="11265" y="14547"/>
                    <a:pt x="11272" y="14190"/>
                  </a:cubicBezTo>
                  <a:cubicBezTo>
                    <a:pt x="11287" y="12776"/>
                    <a:pt x="10922" y="11383"/>
                    <a:pt x="10500" y="10041"/>
                  </a:cubicBezTo>
                  <a:cubicBezTo>
                    <a:pt x="10080" y="8676"/>
                    <a:pt x="9551" y="7348"/>
                    <a:pt x="8766" y="6142"/>
                  </a:cubicBezTo>
                  <a:cubicBezTo>
                    <a:pt x="8764" y="6138"/>
                    <a:pt x="8761" y="6136"/>
                    <a:pt x="8757" y="6136"/>
                  </a:cubicBezTo>
                  <a:cubicBezTo>
                    <a:pt x="8749" y="6136"/>
                    <a:pt x="8739" y="6146"/>
                    <a:pt x="8744" y="6155"/>
                  </a:cubicBezTo>
                  <a:cubicBezTo>
                    <a:pt x="9165" y="6849"/>
                    <a:pt x="9501" y="7585"/>
                    <a:pt x="9801" y="8334"/>
                  </a:cubicBezTo>
                  <a:cubicBezTo>
                    <a:pt x="10302" y="9612"/>
                    <a:pt x="10715" y="10970"/>
                    <a:pt x="10929" y="12325"/>
                  </a:cubicBezTo>
                  <a:cubicBezTo>
                    <a:pt x="11037" y="12997"/>
                    <a:pt x="11087" y="13669"/>
                    <a:pt x="11044" y="14348"/>
                  </a:cubicBezTo>
                  <a:cubicBezTo>
                    <a:pt x="11023" y="14675"/>
                    <a:pt x="10980" y="15004"/>
                    <a:pt x="10915" y="15333"/>
                  </a:cubicBezTo>
                  <a:cubicBezTo>
                    <a:pt x="10908" y="15347"/>
                    <a:pt x="10908" y="15354"/>
                    <a:pt x="10901" y="15367"/>
                  </a:cubicBezTo>
                  <a:cubicBezTo>
                    <a:pt x="10895" y="15110"/>
                    <a:pt x="10859" y="14846"/>
                    <a:pt x="10809" y="14589"/>
                  </a:cubicBezTo>
                  <a:cubicBezTo>
                    <a:pt x="10615" y="13626"/>
                    <a:pt x="10209" y="12711"/>
                    <a:pt x="9858" y="11804"/>
                  </a:cubicBezTo>
                  <a:cubicBezTo>
                    <a:pt x="9472" y="10812"/>
                    <a:pt x="9095" y="9827"/>
                    <a:pt x="8716" y="8834"/>
                  </a:cubicBezTo>
                  <a:cubicBezTo>
                    <a:pt x="8331" y="7849"/>
                    <a:pt x="7952" y="6856"/>
                    <a:pt x="7573" y="5871"/>
                  </a:cubicBezTo>
                  <a:cubicBezTo>
                    <a:pt x="7217" y="4956"/>
                    <a:pt x="6874" y="4035"/>
                    <a:pt x="6495" y="3129"/>
                  </a:cubicBezTo>
                  <a:close/>
                  <a:moveTo>
                    <a:pt x="18749" y="9497"/>
                  </a:moveTo>
                  <a:lnTo>
                    <a:pt x="18749" y="9497"/>
                  </a:lnTo>
                  <a:cubicBezTo>
                    <a:pt x="18564" y="10133"/>
                    <a:pt x="18328" y="10733"/>
                    <a:pt x="17999" y="11312"/>
                  </a:cubicBezTo>
                  <a:cubicBezTo>
                    <a:pt x="16679" y="13669"/>
                    <a:pt x="14422" y="15225"/>
                    <a:pt x="11993" y="16296"/>
                  </a:cubicBezTo>
                  <a:cubicBezTo>
                    <a:pt x="12237" y="16175"/>
                    <a:pt x="12471" y="16046"/>
                    <a:pt x="12694" y="15911"/>
                  </a:cubicBezTo>
                  <a:cubicBezTo>
                    <a:pt x="13186" y="15625"/>
                    <a:pt x="13657" y="15290"/>
                    <a:pt x="14100" y="14925"/>
                  </a:cubicBezTo>
                  <a:cubicBezTo>
                    <a:pt x="14986" y="14197"/>
                    <a:pt x="15779" y="13354"/>
                    <a:pt x="16535" y="12483"/>
                  </a:cubicBezTo>
                  <a:cubicBezTo>
                    <a:pt x="16541" y="12477"/>
                    <a:pt x="16533" y="12467"/>
                    <a:pt x="16522" y="12467"/>
                  </a:cubicBezTo>
                  <a:cubicBezTo>
                    <a:pt x="16520" y="12467"/>
                    <a:pt x="16517" y="12468"/>
                    <a:pt x="16514" y="12469"/>
                  </a:cubicBezTo>
                  <a:cubicBezTo>
                    <a:pt x="15728" y="13304"/>
                    <a:pt x="14900" y="14111"/>
                    <a:pt x="13993" y="14819"/>
                  </a:cubicBezTo>
                  <a:cubicBezTo>
                    <a:pt x="13558" y="15153"/>
                    <a:pt x="13100" y="15475"/>
                    <a:pt x="12622" y="15746"/>
                  </a:cubicBezTo>
                  <a:cubicBezTo>
                    <a:pt x="12401" y="15875"/>
                    <a:pt x="12165" y="15996"/>
                    <a:pt x="11937" y="16104"/>
                  </a:cubicBezTo>
                  <a:cubicBezTo>
                    <a:pt x="12144" y="15940"/>
                    <a:pt x="12351" y="15769"/>
                    <a:pt x="12550" y="15582"/>
                  </a:cubicBezTo>
                  <a:cubicBezTo>
                    <a:pt x="13087" y="15097"/>
                    <a:pt x="13585" y="14569"/>
                    <a:pt x="14108" y="14062"/>
                  </a:cubicBezTo>
                  <a:cubicBezTo>
                    <a:pt x="14672" y="13505"/>
                    <a:pt x="15272" y="12977"/>
                    <a:pt x="15865" y="12440"/>
                  </a:cubicBezTo>
                  <a:cubicBezTo>
                    <a:pt x="16885" y="11520"/>
                    <a:pt x="17899" y="10584"/>
                    <a:pt x="18749" y="9497"/>
                  </a:cubicBezTo>
                  <a:close/>
                  <a:moveTo>
                    <a:pt x="11537" y="16490"/>
                  </a:moveTo>
                  <a:cubicBezTo>
                    <a:pt x="11409" y="16547"/>
                    <a:pt x="11280" y="16596"/>
                    <a:pt x="11152" y="16646"/>
                  </a:cubicBezTo>
                  <a:cubicBezTo>
                    <a:pt x="11194" y="16625"/>
                    <a:pt x="11229" y="16596"/>
                    <a:pt x="11265" y="16576"/>
                  </a:cubicBezTo>
                  <a:cubicBezTo>
                    <a:pt x="11357" y="16554"/>
                    <a:pt x="11452" y="16524"/>
                    <a:pt x="11537" y="16490"/>
                  </a:cubicBezTo>
                  <a:close/>
                  <a:moveTo>
                    <a:pt x="5038" y="9098"/>
                  </a:moveTo>
                  <a:lnTo>
                    <a:pt x="5038" y="9098"/>
                  </a:lnTo>
                  <a:cubicBezTo>
                    <a:pt x="5487" y="9840"/>
                    <a:pt x="5859" y="10620"/>
                    <a:pt x="6159" y="11434"/>
                  </a:cubicBezTo>
                  <a:cubicBezTo>
                    <a:pt x="6788" y="13182"/>
                    <a:pt x="7088" y="15061"/>
                    <a:pt x="7253" y="16903"/>
                  </a:cubicBezTo>
                  <a:cubicBezTo>
                    <a:pt x="7395" y="18560"/>
                    <a:pt x="7381" y="20252"/>
                    <a:pt x="7009" y="21880"/>
                  </a:cubicBezTo>
                  <a:cubicBezTo>
                    <a:pt x="6995" y="21639"/>
                    <a:pt x="6953" y="21395"/>
                    <a:pt x="6930" y="21167"/>
                  </a:cubicBezTo>
                  <a:cubicBezTo>
                    <a:pt x="6894" y="20809"/>
                    <a:pt x="6852" y="20459"/>
                    <a:pt x="6816" y="20103"/>
                  </a:cubicBezTo>
                  <a:cubicBezTo>
                    <a:pt x="6738" y="19417"/>
                    <a:pt x="6660" y="18725"/>
                    <a:pt x="6574" y="18039"/>
                  </a:cubicBezTo>
                  <a:cubicBezTo>
                    <a:pt x="6387" y="16646"/>
                    <a:pt x="6159" y="15261"/>
                    <a:pt x="5909" y="13868"/>
                  </a:cubicBezTo>
                  <a:cubicBezTo>
                    <a:pt x="5909" y="13862"/>
                    <a:pt x="5902" y="13858"/>
                    <a:pt x="5895" y="13858"/>
                  </a:cubicBezTo>
                  <a:cubicBezTo>
                    <a:pt x="5886" y="13858"/>
                    <a:pt x="5877" y="13864"/>
                    <a:pt x="5881" y="13876"/>
                  </a:cubicBezTo>
                  <a:cubicBezTo>
                    <a:pt x="6080" y="15261"/>
                    <a:pt x="6245" y="16653"/>
                    <a:pt x="6409" y="18046"/>
                  </a:cubicBezTo>
                  <a:cubicBezTo>
                    <a:pt x="6488" y="18739"/>
                    <a:pt x="6558" y="19424"/>
                    <a:pt x="6630" y="20110"/>
                  </a:cubicBezTo>
                  <a:cubicBezTo>
                    <a:pt x="6666" y="20466"/>
                    <a:pt x="6696" y="20818"/>
                    <a:pt x="6730" y="21174"/>
                  </a:cubicBezTo>
                  <a:cubicBezTo>
                    <a:pt x="6738" y="21310"/>
                    <a:pt x="6745" y="21452"/>
                    <a:pt x="6752" y="21596"/>
                  </a:cubicBezTo>
                  <a:cubicBezTo>
                    <a:pt x="6488" y="20867"/>
                    <a:pt x="6252" y="20132"/>
                    <a:pt x="6060" y="19375"/>
                  </a:cubicBezTo>
                  <a:cubicBezTo>
                    <a:pt x="5609" y="17611"/>
                    <a:pt x="5352" y="15805"/>
                    <a:pt x="5223" y="13990"/>
                  </a:cubicBezTo>
                  <a:cubicBezTo>
                    <a:pt x="5153" y="13069"/>
                    <a:pt x="5117" y="12154"/>
                    <a:pt x="5102" y="11234"/>
                  </a:cubicBezTo>
                  <a:cubicBezTo>
                    <a:pt x="5088" y="10526"/>
                    <a:pt x="5131" y="9806"/>
                    <a:pt x="5038" y="9098"/>
                  </a:cubicBezTo>
                  <a:close/>
                  <a:moveTo>
                    <a:pt x="18806" y="15654"/>
                  </a:moveTo>
                  <a:lnTo>
                    <a:pt x="18806" y="15654"/>
                  </a:lnTo>
                  <a:cubicBezTo>
                    <a:pt x="18292" y="16411"/>
                    <a:pt x="17714" y="17117"/>
                    <a:pt x="17071" y="17767"/>
                  </a:cubicBezTo>
                  <a:cubicBezTo>
                    <a:pt x="15728" y="19117"/>
                    <a:pt x="14136" y="20218"/>
                    <a:pt x="12394" y="20989"/>
                  </a:cubicBezTo>
                  <a:cubicBezTo>
                    <a:pt x="10922" y="21639"/>
                    <a:pt x="9366" y="22038"/>
                    <a:pt x="7767" y="22216"/>
                  </a:cubicBezTo>
                  <a:cubicBezTo>
                    <a:pt x="7981" y="22137"/>
                    <a:pt x="8187" y="22045"/>
                    <a:pt x="8394" y="21959"/>
                  </a:cubicBezTo>
                  <a:cubicBezTo>
                    <a:pt x="8730" y="21817"/>
                    <a:pt x="9059" y="21675"/>
                    <a:pt x="9395" y="21524"/>
                  </a:cubicBezTo>
                  <a:cubicBezTo>
                    <a:pt x="10566" y="21010"/>
                    <a:pt x="11716" y="20466"/>
                    <a:pt x="12836" y="19853"/>
                  </a:cubicBezTo>
                  <a:cubicBezTo>
                    <a:pt x="13980" y="19224"/>
                    <a:pt x="15051" y="18524"/>
                    <a:pt x="16079" y="17724"/>
                  </a:cubicBezTo>
                  <a:lnTo>
                    <a:pt x="16079" y="17724"/>
                  </a:lnTo>
                  <a:cubicBezTo>
                    <a:pt x="15500" y="18146"/>
                    <a:pt x="14886" y="18531"/>
                    <a:pt x="14264" y="18896"/>
                  </a:cubicBezTo>
                  <a:cubicBezTo>
                    <a:pt x="13143" y="19560"/>
                    <a:pt x="11973" y="20139"/>
                    <a:pt x="10787" y="20667"/>
                  </a:cubicBezTo>
                  <a:cubicBezTo>
                    <a:pt x="10194" y="20931"/>
                    <a:pt x="9594" y="21188"/>
                    <a:pt x="8994" y="21438"/>
                  </a:cubicBezTo>
                  <a:cubicBezTo>
                    <a:pt x="8624" y="21596"/>
                    <a:pt x="8229" y="21738"/>
                    <a:pt x="7852" y="21909"/>
                  </a:cubicBezTo>
                  <a:cubicBezTo>
                    <a:pt x="8444" y="21409"/>
                    <a:pt x="9052" y="20924"/>
                    <a:pt x="9673" y="20453"/>
                  </a:cubicBezTo>
                  <a:cubicBezTo>
                    <a:pt x="10430" y="19875"/>
                    <a:pt x="11222" y="19352"/>
                    <a:pt x="12072" y="18917"/>
                  </a:cubicBezTo>
                  <a:cubicBezTo>
                    <a:pt x="12866" y="18504"/>
                    <a:pt x="13693" y="18146"/>
                    <a:pt x="14521" y="17789"/>
                  </a:cubicBezTo>
                  <a:cubicBezTo>
                    <a:pt x="15985" y="17160"/>
                    <a:pt x="17471" y="16540"/>
                    <a:pt x="18806" y="15654"/>
                  </a:cubicBezTo>
                  <a:close/>
                  <a:moveTo>
                    <a:pt x="2003" y="15796"/>
                  </a:moveTo>
                  <a:cubicBezTo>
                    <a:pt x="2325" y="16567"/>
                    <a:pt x="2560" y="17374"/>
                    <a:pt x="2754" y="18175"/>
                  </a:cubicBezTo>
                  <a:cubicBezTo>
                    <a:pt x="3153" y="19832"/>
                    <a:pt x="3317" y="21546"/>
                    <a:pt x="3246" y="23245"/>
                  </a:cubicBezTo>
                  <a:cubicBezTo>
                    <a:pt x="3189" y="24580"/>
                    <a:pt x="2975" y="25937"/>
                    <a:pt x="2467" y="27180"/>
                  </a:cubicBezTo>
                  <a:cubicBezTo>
                    <a:pt x="2497" y="26936"/>
                    <a:pt x="2510" y="26701"/>
                    <a:pt x="2524" y="26458"/>
                  </a:cubicBezTo>
                  <a:cubicBezTo>
                    <a:pt x="2659" y="24216"/>
                    <a:pt x="2368" y="21975"/>
                    <a:pt x="2060" y="19760"/>
                  </a:cubicBezTo>
                  <a:cubicBezTo>
                    <a:pt x="2060" y="19757"/>
                    <a:pt x="2056" y="19755"/>
                    <a:pt x="2053" y="19755"/>
                  </a:cubicBezTo>
                  <a:cubicBezTo>
                    <a:pt x="2049" y="19755"/>
                    <a:pt x="2046" y="19757"/>
                    <a:pt x="2046" y="19760"/>
                  </a:cubicBezTo>
                  <a:cubicBezTo>
                    <a:pt x="2102" y="20381"/>
                    <a:pt x="2154" y="21003"/>
                    <a:pt x="2203" y="21616"/>
                  </a:cubicBezTo>
                  <a:cubicBezTo>
                    <a:pt x="2289" y="22694"/>
                    <a:pt x="2359" y="23781"/>
                    <a:pt x="2353" y="24866"/>
                  </a:cubicBezTo>
                  <a:cubicBezTo>
                    <a:pt x="2353" y="25409"/>
                    <a:pt x="2325" y="25959"/>
                    <a:pt x="2282" y="26501"/>
                  </a:cubicBezTo>
                  <a:cubicBezTo>
                    <a:pt x="2260" y="26773"/>
                    <a:pt x="2239" y="27051"/>
                    <a:pt x="2188" y="27322"/>
                  </a:cubicBezTo>
                  <a:cubicBezTo>
                    <a:pt x="2181" y="27358"/>
                    <a:pt x="2174" y="27394"/>
                    <a:pt x="2167" y="27430"/>
                  </a:cubicBezTo>
                  <a:cubicBezTo>
                    <a:pt x="1996" y="26715"/>
                    <a:pt x="1861" y="25994"/>
                    <a:pt x="1753" y="25274"/>
                  </a:cubicBezTo>
                  <a:cubicBezTo>
                    <a:pt x="1511" y="23652"/>
                    <a:pt x="1417" y="22009"/>
                    <a:pt x="1468" y="20374"/>
                  </a:cubicBezTo>
                  <a:cubicBezTo>
                    <a:pt x="1496" y="19539"/>
                    <a:pt x="1561" y="18710"/>
                    <a:pt x="1660" y="17882"/>
                  </a:cubicBezTo>
                  <a:cubicBezTo>
                    <a:pt x="1746" y="17182"/>
                    <a:pt x="1874" y="16497"/>
                    <a:pt x="2003" y="15796"/>
                  </a:cubicBezTo>
                  <a:close/>
                  <a:moveTo>
                    <a:pt x="14907" y="23637"/>
                  </a:moveTo>
                  <a:lnTo>
                    <a:pt x="14907" y="23637"/>
                  </a:lnTo>
                  <a:cubicBezTo>
                    <a:pt x="14250" y="24288"/>
                    <a:pt x="13543" y="24873"/>
                    <a:pt x="12780" y="25394"/>
                  </a:cubicBezTo>
                  <a:cubicBezTo>
                    <a:pt x="11229" y="26444"/>
                    <a:pt x="9487" y="27202"/>
                    <a:pt x="7666" y="27637"/>
                  </a:cubicBezTo>
                  <a:cubicBezTo>
                    <a:pt x="6507" y="27911"/>
                    <a:pt x="5327" y="28043"/>
                    <a:pt x="4142" y="28043"/>
                  </a:cubicBezTo>
                  <a:cubicBezTo>
                    <a:pt x="3787" y="28043"/>
                    <a:pt x="3430" y="28031"/>
                    <a:pt x="3074" y="28007"/>
                  </a:cubicBezTo>
                  <a:cubicBezTo>
                    <a:pt x="3146" y="27994"/>
                    <a:pt x="3210" y="27980"/>
                    <a:pt x="3282" y="27965"/>
                  </a:cubicBezTo>
                  <a:cubicBezTo>
                    <a:pt x="3617" y="27901"/>
                    <a:pt x="3953" y="27822"/>
                    <a:pt x="4288" y="27750"/>
                  </a:cubicBezTo>
                  <a:cubicBezTo>
                    <a:pt x="6745" y="27186"/>
                    <a:pt x="9152" y="26395"/>
                    <a:pt x="11443" y="25351"/>
                  </a:cubicBezTo>
                  <a:cubicBezTo>
                    <a:pt x="11452" y="25351"/>
                    <a:pt x="11452" y="25344"/>
                    <a:pt x="11443" y="25344"/>
                  </a:cubicBezTo>
                  <a:cubicBezTo>
                    <a:pt x="10787" y="25617"/>
                    <a:pt x="10130" y="25865"/>
                    <a:pt x="9458" y="26102"/>
                  </a:cubicBezTo>
                  <a:cubicBezTo>
                    <a:pt x="8281" y="26516"/>
                    <a:pt x="7088" y="26880"/>
                    <a:pt x="5873" y="27186"/>
                  </a:cubicBezTo>
                  <a:cubicBezTo>
                    <a:pt x="5266" y="27344"/>
                    <a:pt x="4659" y="27480"/>
                    <a:pt x="4046" y="27608"/>
                  </a:cubicBezTo>
                  <a:cubicBezTo>
                    <a:pt x="3739" y="27673"/>
                    <a:pt x="3431" y="27730"/>
                    <a:pt x="3124" y="27779"/>
                  </a:cubicBezTo>
                  <a:cubicBezTo>
                    <a:pt x="3681" y="27450"/>
                    <a:pt x="4245" y="27137"/>
                    <a:pt x="4817" y="26830"/>
                  </a:cubicBezTo>
                  <a:cubicBezTo>
                    <a:pt x="6466" y="25951"/>
                    <a:pt x="8180" y="25238"/>
                    <a:pt x="10008" y="24802"/>
                  </a:cubicBezTo>
                  <a:cubicBezTo>
                    <a:pt x="11644" y="24424"/>
                    <a:pt x="13315" y="24180"/>
                    <a:pt x="14907" y="23637"/>
                  </a:cubicBezTo>
                  <a:close/>
                  <a:moveTo>
                    <a:pt x="17246" y="1"/>
                  </a:moveTo>
                  <a:cubicBezTo>
                    <a:pt x="17211" y="1"/>
                    <a:pt x="17177" y="18"/>
                    <a:pt x="17157" y="57"/>
                  </a:cubicBezTo>
                  <a:cubicBezTo>
                    <a:pt x="16593" y="1286"/>
                    <a:pt x="16050" y="2529"/>
                    <a:pt x="15529" y="3785"/>
                  </a:cubicBezTo>
                  <a:cubicBezTo>
                    <a:pt x="14614" y="5984"/>
                    <a:pt x="13815" y="8227"/>
                    <a:pt x="13229" y="10534"/>
                  </a:cubicBezTo>
                  <a:cubicBezTo>
                    <a:pt x="12737" y="12462"/>
                    <a:pt x="12257" y="14504"/>
                    <a:pt x="11066" y="16118"/>
                  </a:cubicBezTo>
                  <a:cubicBezTo>
                    <a:pt x="11400" y="15390"/>
                    <a:pt x="11601" y="14596"/>
                    <a:pt x="11716" y="13798"/>
                  </a:cubicBezTo>
                  <a:cubicBezTo>
                    <a:pt x="11865" y="12747"/>
                    <a:pt x="11871" y="11669"/>
                    <a:pt x="11794" y="10605"/>
                  </a:cubicBezTo>
                  <a:cubicBezTo>
                    <a:pt x="11716" y="9527"/>
                    <a:pt x="11515" y="8449"/>
                    <a:pt x="11057" y="7463"/>
                  </a:cubicBezTo>
                  <a:cubicBezTo>
                    <a:pt x="10586" y="6435"/>
                    <a:pt x="9866" y="5528"/>
                    <a:pt x="9086" y="4721"/>
                  </a:cubicBezTo>
                  <a:cubicBezTo>
                    <a:pt x="8295" y="3900"/>
                    <a:pt x="7395" y="3214"/>
                    <a:pt x="6317" y="2829"/>
                  </a:cubicBezTo>
                  <a:cubicBezTo>
                    <a:pt x="6307" y="2825"/>
                    <a:pt x="6297" y="2824"/>
                    <a:pt x="6288" y="2824"/>
                  </a:cubicBezTo>
                  <a:cubicBezTo>
                    <a:pt x="6214" y="2824"/>
                    <a:pt x="6156" y="2916"/>
                    <a:pt x="6181" y="2985"/>
                  </a:cubicBezTo>
                  <a:cubicBezTo>
                    <a:pt x="6558" y="4092"/>
                    <a:pt x="7002" y="5185"/>
                    <a:pt x="7424" y="6277"/>
                  </a:cubicBezTo>
                  <a:cubicBezTo>
                    <a:pt x="8159" y="8191"/>
                    <a:pt x="8901" y="10106"/>
                    <a:pt x="9637" y="12019"/>
                  </a:cubicBezTo>
                  <a:cubicBezTo>
                    <a:pt x="10209" y="13505"/>
                    <a:pt x="11159" y="15397"/>
                    <a:pt x="10344" y="16946"/>
                  </a:cubicBezTo>
                  <a:cubicBezTo>
                    <a:pt x="10338" y="16953"/>
                    <a:pt x="10338" y="16961"/>
                    <a:pt x="10329" y="16968"/>
                  </a:cubicBezTo>
                  <a:cubicBezTo>
                    <a:pt x="10322" y="16975"/>
                    <a:pt x="10322" y="16982"/>
                    <a:pt x="10322" y="16989"/>
                  </a:cubicBezTo>
                  <a:cubicBezTo>
                    <a:pt x="10272" y="17068"/>
                    <a:pt x="10223" y="17153"/>
                    <a:pt x="10173" y="17232"/>
                  </a:cubicBezTo>
                  <a:cubicBezTo>
                    <a:pt x="10151" y="17261"/>
                    <a:pt x="10144" y="17289"/>
                    <a:pt x="10151" y="17318"/>
                  </a:cubicBezTo>
                  <a:cubicBezTo>
                    <a:pt x="9679" y="18010"/>
                    <a:pt x="9224" y="18710"/>
                    <a:pt x="8752" y="19404"/>
                  </a:cubicBezTo>
                  <a:cubicBezTo>
                    <a:pt x="8265" y="20110"/>
                    <a:pt x="7787" y="20818"/>
                    <a:pt x="7295" y="21517"/>
                  </a:cubicBezTo>
                  <a:cubicBezTo>
                    <a:pt x="7431" y="20831"/>
                    <a:pt x="7501" y="20132"/>
                    <a:pt x="7530" y="19431"/>
                  </a:cubicBezTo>
                  <a:cubicBezTo>
                    <a:pt x="7602" y="17532"/>
                    <a:pt x="7373" y="15597"/>
                    <a:pt x="6987" y="13739"/>
                  </a:cubicBezTo>
                  <a:cubicBezTo>
                    <a:pt x="6601" y="11897"/>
                    <a:pt x="5967" y="10077"/>
                    <a:pt x="4917" y="8498"/>
                  </a:cubicBezTo>
                  <a:cubicBezTo>
                    <a:pt x="4891" y="8464"/>
                    <a:pt x="4859" y="8450"/>
                    <a:pt x="4826" y="8450"/>
                  </a:cubicBezTo>
                  <a:cubicBezTo>
                    <a:pt x="4758" y="8450"/>
                    <a:pt x="4693" y="8516"/>
                    <a:pt x="4716" y="8598"/>
                  </a:cubicBezTo>
                  <a:cubicBezTo>
                    <a:pt x="4845" y="9105"/>
                    <a:pt x="4860" y="9626"/>
                    <a:pt x="4860" y="10149"/>
                  </a:cubicBezTo>
                  <a:cubicBezTo>
                    <a:pt x="4860" y="10663"/>
                    <a:pt x="4860" y="11177"/>
                    <a:pt x="4874" y="11691"/>
                  </a:cubicBezTo>
                  <a:cubicBezTo>
                    <a:pt x="4953" y="15290"/>
                    <a:pt x="5410" y="18924"/>
                    <a:pt x="6738" y="22288"/>
                  </a:cubicBezTo>
                  <a:cubicBezTo>
                    <a:pt x="6087" y="23188"/>
                    <a:pt x="5424" y="24081"/>
                    <a:pt x="4716" y="24938"/>
                  </a:cubicBezTo>
                  <a:cubicBezTo>
                    <a:pt x="4046" y="25766"/>
                    <a:pt x="3338" y="26580"/>
                    <a:pt x="2603" y="27358"/>
                  </a:cubicBezTo>
                  <a:cubicBezTo>
                    <a:pt x="2846" y="26801"/>
                    <a:pt x="3024" y="26216"/>
                    <a:pt x="3153" y="25623"/>
                  </a:cubicBezTo>
                  <a:cubicBezTo>
                    <a:pt x="3516" y="23916"/>
                    <a:pt x="3532" y="22124"/>
                    <a:pt x="3331" y="20396"/>
                  </a:cubicBezTo>
                  <a:cubicBezTo>
                    <a:pt x="3239" y="19546"/>
                    <a:pt x="3081" y="18696"/>
                    <a:pt x="2867" y="17868"/>
                  </a:cubicBezTo>
                  <a:cubicBezTo>
                    <a:pt x="2653" y="17025"/>
                    <a:pt x="2353" y="16204"/>
                    <a:pt x="2060" y="15390"/>
                  </a:cubicBezTo>
                  <a:cubicBezTo>
                    <a:pt x="2043" y="15338"/>
                    <a:pt x="1999" y="15313"/>
                    <a:pt x="1955" y="15313"/>
                  </a:cubicBezTo>
                  <a:cubicBezTo>
                    <a:pt x="1908" y="15313"/>
                    <a:pt x="1860" y="15342"/>
                    <a:pt x="1845" y="15397"/>
                  </a:cubicBezTo>
                  <a:cubicBezTo>
                    <a:pt x="1604" y="16303"/>
                    <a:pt x="1475" y="17239"/>
                    <a:pt x="1374" y="18168"/>
                  </a:cubicBezTo>
                  <a:cubicBezTo>
                    <a:pt x="1004" y="21431"/>
                    <a:pt x="1225" y="24751"/>
                    <a:pt x="2017" y="27930"/>
                  </a:cubicBezTo>
                  <a:cubicBezTo>
                    <a:pt x="1996" y="27944"/>
                    <a:pt x="1982" y="27965"/>
                    <a:pt x="1982" y="27987"/>
                  </a:cubicBezTo>
                  <a:cubicBezTo>
                    <a:pt x="1347" y="28616"/>
                    <a:pt x="682" y="29207"/>
                    <a:pt x="54" y="29843"/>
                  </a:cubicBezTo>
                  <a:cubicBezTo>
                    <a:pt x="1" y="29896"/>
                    <a:pt x="54" y="29977"/>
                    <a:pt x="118" y="29977"/>
                  </a:cubicBezTo>
                  <a:cubicBezTo>
                    <a:pt x="132" y="29977"/>
                    <a:pt x="146" y="29974"/>
                    <a:pt x="161" y="29965"/>
                  </a:cubicBezTo>
                  <a:cubicBezTo>
                    <a:pt x="682" y="29601"/>
                    <a:pt x="1160" y="29173"/>
                    <a:pt x="1617" y="28736"/>
                  </a:cubicBezTo>
                  <a:cubicBezTo>
                    <a:pt x="1725" y="28636"/>
                    <a:pt x="1832" y="28530"/>
                    <a:pt x="1940" y="28429"/>
                  </a:cubicBezTo>
                  <a:cubicBezTo>
                    <a:pt x="1953" y="28437"/>
                    <a:pt x="1969" y="28441"/>
                    <a:pt x="1986" y="28441"/>
                  </a:cubicBezTo>
                  <a:cubicBezTo>
                    <a:pt x="2003" y="28441"/>
                    <a:pt x="2021" y="28437"/>
                    <a:pt x="2039" y="28429"/>
                  </a:cubicBezTo>
                  <a:cubicBezTo>
                    <a:pt x="2203" y="28330"/>
                    <a:pt x="2368" y="28230"/>
                    <a:pt x="2531" y="28129"/>
                  </a:cubicBezTo>
                  <a:cubicBezTo>
                    <a:pt x="3078" y="28199"/>
                    <a:pt x="3629" y="28232"/>
                    <a:pt x="4182" y="28232"/>
                  </a:cubicBezTo>
                  <a:cubicBezTo>
                    <a:pt x="4531" y="28232"/>
                    <a:pt x="4881" y="28219"/>
                    <a:pt x="5230" y="28194"/>
                  </a:cubicBezTo>
                  <a:cubicBezTo>
                    <a:pt x="7138" y="28066"/>
                    <a:pt x="9023" y="27565"/>
                    <a:pt x="10751" y="26758"/>
                  </a:cubicBezTo>
                  <a:cubicBezTo>
                    <a:pt x="12464" y="25951"/>
                    <a:pt x="14050" y="24845"/>
                    <a:pt x="15342" y="23466"/>
                  </a:cubicBezTo>
                  <a:cubicBezTo>
                    <a:pt x="15399" y="23404"/>
                    <a:pt x="15351" y="23303"/>
                    <a:pt x="15276" y="23303"/>
                  </a:cubicBezTo>
                  <a:cubicBezTo>
                    <a:pt x="15265" y="23303"/>
                    <a:pt x="15254" y="23305"/>
                    <a:pt x="15243" y="23310"/>
                  </a:cubicBezTo>
                  <a:cubicBezTo>
                    <a:pt x="14279" y="23688"/>
                    <a:pt x="13279" y="23923"/>
                    <a:pt x="12266" y="24137"/>
                  </a:cubicBezTo>
                  <a:cubicBezTo>
                    <a:pt x="11380" y="24331"/>
                    <a:pt x="10480" y="24494"/>
                    <a:pt x="9594" y="24717"/>
                  </a:cubicBezTo>
                  <a:cubicBezTo>
                    <a:pt x="8687" y="24945"/>
                    <a:pt x="7810" y="25245"/>
                    <a:pt x="6944" y="25608"/>
                  </a:cubicBezTo>
                  <a:cubicBezTo>
                    <a:pt x="5438" y="26237"/>
                    <a:pt x="4003" y="27030"/>
                    <a:pt x="2596" y="27865"/>
                  </a:cubicBezTo>
                  <a:cubicBezTo>
                    <a:pt x="2560" y="27872"/>
                    <a:pt x="2524" y="27879"/>
                    <a:pt x="2488" y="27887"/>
                  </a:cubicBezTo>
                  <a:cubicBezTo>
                    <a:pt x="2653" y="27723"/>
                    <a:pt x="2810" y="27552"/>
                    <a:pt x="2975" y="27387"/>
                  </a:cubicBezTo>
                  <a:cubicBezTo>
                    <a:pt x="3081" y="27272"/>
                    <a:pt x="3182" y="27159"/>
                    <a:pt x="3288" y="27044"/>
                  </a:cubicBezTo>
                  <a:cubicBezTo>
                    <a:pt x="3431" y="26893"/>
                    <a:pt x="3568" y="26744"/>
                    <a:pt x="3710" y="26587"/>
                  </a:cubicBezTo>
                  <a:cubicBezTo>
                    <a:pt x="3845" y="26431"/>
                    <a:pt x="3981" y="26273"/>
                    <a:pt x="4116" y="26115"/>
                  </a:cubicBezTo>
                  <a:cubicBezTo>
                    <a:pt x="4253" y="25959"/>
                    <a:pt x="4389" y="25802"/>
                    <a:pt x="4524" y="25644"/>
                  </a:cubicBezTo>
                  <a:cubicBezTo>
                    <a:pt x="4653" y="25488"/>
                    <a:pt x="4788" y="25323"/>
                    <a:pt x="4917" y="25166"/>
                  </a:cubicBezTo>
                  <a:cubicBezTo>
                    <a:pt x="5052" y="25001"/>
                    <a:pt x="5180" y="24845"/>
                    <a:pt x="5309" y="24681"/>
                  </a:cubicBezTo>
                  <a:cubicBezTo>
                    <a:pt x="5438" y="24516"/>
                    <a:pt x="5566" y="24352"/>
                    <a:pt x="5688" y="24187"/>
                  </a:cubicBezTo>
                  <a:cubicBezTo>
                    <a:pt x="5816" y="24023"/>
                    <a:pt x="5945" y="23860"/>
                    <a:pt x="6067" y="23695"/>
                  </a:cubicBezTo>
                  <a:cubicBezTo>
                    <a:pt x="6195" y="23531"/>
                    <a:pt x="6317" y="23359"/>
                    <a:pt x="6438" y="23195"/>
                  </a:cubicBezTo>
                  <a:cubicBezTo>
                    <a:pt x="6502" y="23109"/>
                    <a:pt x="6567" y="23023"/>
                    <a:pt x="6624" y="22945"/>
                  </a:cubicBezTo>
                  <a:cubicBezTo>
                    <a:pt x="6653" y="22902"/>
                    <a:pt x="6687" y="22859"/>
                    <a:pt x="6716" y="22816"/>
                  </a:cubicBezTo>
                  <a:cubicBezTo>
                    <a:pt x="6745" y="22773"/>
                    <a:pt x="6766" y="22737"/>
                    <a:pt x="6802" y="22703"/>
                  </a:cubicBezTo>
                  <a:cubicBezTo>
                    <a:pt x="6858" y="22631"/>
                    <a:pt x="6930" y="22581"/>
                    <a:pt x="7016" y="22538"/>
                  </a:cubicBezTo>
                  <a:cubicBezTo>
                    <a:pt x="7052" y="22523"/>
                    <a:pt x="7088" y="22509"/>
                    <a:pt x="7124" y="22496"/>
                  </a:cubicBezTo>
                  <a:cubicBezTo>
                    <a:pt x="7131" y="22489"/>
                    <a:pt x="7145" y="22480"/>
                    <a:pt x="7158" y="22480"/>
                  </a:cubicBezTo>
                  <a:cubicBezTo>
                    <a:pt x="7217" y="22473"/>
                    <a:pt x="7280" y="22473"/>
                    <a:pt x="7345" y="22473"/>
                  </a:cubicBezTo>
                  <a:cubicBezTo>
                    <a:pt x="8281" y="22424"/>
                    <a:pt x="9208" y="22266"/>
                    <a:pt x="10108" y="22031"/>
                  </a:cubicBezTo>
                  <a:cubicBezTo>
                    <a:pt x="11986" y="21537"/>
                    <a:pt x="13765" y="20681"/>
                    <a:pt x="15328" y="19539"/>
                  </a:cubicBezTo>
                  <a:cubicBezTo>
                    <a:pt x="16885" y="18396"/>
                    <a:pt x="18221" y="16975"/>
                    <a:pt x="19241" y="15340"/>
                  </a:cubicBezTo>
                  <a:cubicBezTo>
                    <a:pt x="19287" y="15272"/>
                    <a:pt x="19225" y="15194"/>
                    <a:pt x="19157" y="15194"/>
                  </a:cubicBezTo>
                  <a:cubicBezTo>
                    <a:pt x="19140" y="15194"/>
                    <a:pt x="19122" y="15200"/>
                    <a:pt x="19106" y="15212"/>
                  </a:cubicBezTo>
                  <a:cubicBezTo>
                    <a:pt x="18278" y="15811"/>
                    <a:pt x="17385" y="16310"/>
                    <a:pt x="16456" y="16747"/>
                  </a:cubicBezTo>
                  <a:cubicBezTo>
                    <a:pt x="14850" y="17510"/>
                    <a:pt x="13179" y="18125"/>
                    <a:pt x="11614" y="18975"/>
                  </a:cubicBezTo>
                  <a:cubicBezTo>
                    <a:pt x="9979" y="19860"/>
                    <a:pt x="8516" y="21052"/>
                    <a:pt x="7115" y="22266"/>
                  </a:cubicBezTo>
                  <a:lnTo>
                    <a:pt x="7115" y="22252"/>
                  </a:lnTo>
                  <a:cubicBezTo>
                    <a:pt x="7167" y="22196"/>
                    <a:pt x="7210" y="22130"/>
                    <a:pt x="7253" y="22074"/>
                  </a:cubicBezTo>
                  <a:cubicBezTo>
                    <a:pt x="8324" y="20561"/>
                    <a:pt x="9344" y="18996"/>
                    <a:pt x="10302" y="17404"/>
                  </a:cubicBezTo>
                  <a:cubicBezTo>
                    <a:pt x="10329" y="17397"/>
                    <a:pt x="10365" y="17381"/>
                    <a:pt x="10387" y="17347"/>
                  </a:cubicBezTo>
                  <a:cubicBezTo>
                    <a:pt x="10451" y="17253"/>
                    <a:pt x="10516" y="17153"/>
                    <a:pt x="10566" y="17054"/>
                  </a:cubicBezTo>
                  <a:cubicBezTo>
                    <a:pt x="10615" y="17004"/>
                    <a:pt x="10665" y="16946"/>
                    <a:pt x="10715" y="16896"/>
                  </a:cubicBezTo>
                  <a:lnTo>
                    <a:pt x="10730" y="16896"/>
                  </a:lnTo>
                  <a:cubicBezTo>
                    <a:pt x="11580" y="16625"/>
                    <a:pt x="12415" y="16296"/>
                    <a:pt x="13208" y="15890"/>
                  </a:cubicBezTo>
                  <a:cubicBezTo>
                    <a:pt x="14622" y="15176"/>
                    <a:pt x="15928" y="14233"/>
                    <a:pt x="16970" y="13033"/>
                  </a:cubicBezTo>
                  <a:cubicBezTo>
                    <a:pt x="17978" y="11890"/>
                    <a:pt x="18799" y="10469"/>
                    <a:pt x="19128" y="8970"/>
                  </a:cubicBezTo>
                  <a:cubicBezTo>
                    <a:pt x="19151" y="8880"/>
                    <a:pt x="19085" y="8830"/>
                    <a:pt x="19016" y="8830"/>
                  </a:cubicBezTo>
                  <a:cubicBezTo>
                    <a:pt x="18975" y="8830"/>
                    <a:pt x="18933" y="8847"/>
                    <a:pt x="18907" y="8884"/>
                  </a:cubicBezTo>
                  <a:cubicBezTo>
                    <a:pt x="18400" y="9605"/>
                    <a:pt x="17814" y="10269"/>
                    <a:pt x="17193" y="10891"/>
                  </a:cubicBezTo>
                  <a:cubicBezTo>
                    <a:pt x="16113" y="11969"/>
                    <a:pt x="14943" y="12941"/>
                    <a:pt x="13865" y="14012"/>
                  </a:cubicBezTo>
                  <a:cubicBezTo>
                    <a:pt x="13021" y="14846"/>
                    <a:pt x="12201" y="15762"/>
                    <a:pt x="11186" y="16404"/>
                  </a:cubicBezTo>
                  <a:cubicBezTo>
                    <a:pt x="12065" y="15532"/>
                    <a:pt x="12807" y="14540"/>
                    <a:pt x="13457" y="13491"/>
                  </a:cubicBezTo>
                  <a:cubicBezTo>
                    <a:pt x="14122" y="12404"/>
                    <a:pt x="14699" y="11263"/>
                    <a:pt x="15229" y="10106"/>
                  </a:cubicBezTo>
                  <a:cubicBezTo>
                    <a:pt x="15707" y="9048"/>
                    <a:pt x="16136" y="7977"/>
                    <a:pt x="16485" y="6870"/>
                  </a:cubicBezTo>
                  <a:cubicBezTo>
                    <a:pt x="17185" y="4685"/>
                    <a:pt x="17543" y="2393"/>
                    <a:pt x="17356" y="100"/>
                  </a:cubicBezTo>
                  <a:cubicBezTo>
                    <a:pt x="17352" y="40"/>
                    <a:pt x="17298" y="1"/>
                    <a:pt x="172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18"/>
            <p:cNvSpPr/>
            <p:nvPr/>
          </p:nvSpPr>
          <p:spPr>
            <a:xfrm>
              <a:off x="4443793" y="3122565"/>
              <a:ext cx="405064" cy="228349"/>
            </a:xfrm>
            <a:custGeom>
              <a:avLst/>
              <a:gdLst/>
              <a:ahLst/>
              <a:cxnLst/>
              <a:rect l="l" t="t" r="r" b="b"/>
              <a:pathLst>
                <a:path w="20593" h="11609" extrusionOk="0">
                  <a:moveTo>
                    <a:pt x="19603" y="236"/>
                  </a:moveTo>
                  <a:cubicBezTo>
                    <a:pt x="19923" y="236"/>
                    <a:pt x="20161" y="358"/>
                    <a:pt x="20058" y="804"/>
                  </a:cubicBezTo>
                  <a:cubicBezTo>
                    <a:pt x="19993" y="1077"/>
                    <a:pt x="19772" y="1368"/>
                    <a:pt x="19623" y="1612"/>
                  </a:cubicBezTo>
                  <a:cubicBezTo>
                    <a:pt x="18908" y="2775"/>
                    <a:pt x="17873" y="3618"/>
                    <a:pt x="16700" y="4282"/>
                  </a:cubicBezTo>
                  <a:cubicBezTo>
                    <a:pt x="15622" y="4897"/>
                    <a:pt x="14438" y="5533"/>
                    <a:pt x="13259" y="5896"/>
                  </a:cubicBezTo>
                  <a:cubicBezTo>
                    <a:pt x="11832" y="6347"/>
                    <a:pt x="10368" y="6669"/>
                    <a:pt x="8925" y="7068"/>
                  </a:cubicBezTo>
                  <a:lnTo>
                    <a:pt x="8925" y="7068"/>
                  </a:lnTo>
                  <a:cubicBezTo>
                    <a:pt x="10629" y="4270"/>
                    <a:pt x="13203" y="2625"/>
                    <a:pt x="16179" y="1348"/>
                  </a:cubicBezTo>
                  <a:cubicBezTo>
                    <a:pt x="17023" y="983"/>
                    <a:pt x="17916" y="554"/>
                    <a:pt x="18822" y="362"/>
                  </a:cubicBezTo>
                  <a:cubicBezTo>
                    <a:pt x="19049" y="312"/>
                    <a:pt x="19352" y="236"/>
                    <a:pt x="19603" y="236"/>
                  </a:cubicBezTo>
                  <a:close/>
                  <a:moveTo>
                    <a:pt x="19581" y="0"/>
                  </a:moveTo>
                  <a:cubicBezTo>
                    <a:pt x="18791" y="0"/>
                    <a:pt x="18034" y="281"/>
                    <a:pt x="17266" y="590"/>
                  </a:cubicBezTo>
                  <a:cubicBezTo>
                    <a:pt x="16051" y="1077"/>
                    <a:pt x="14844" y="1591"/>
                    <a:pt x="13694" y="2211"/>
                  </a:cubicBezTo>
                  <a:cubicBezTo>
                    <a:pt x="11522" y="3384"/>
                    <a:pt x="9759" y="5027"/>
                    <a:pt x="8531" y="7180"/>
                  </a:cubicBezTo>
                  <a:lnTo>
                    <a:pt x="8531" y="7180"/>
                  </a:lnTo>
                  <a:cubicBezTo>
                    <a:pt x="5515" y="8062"/>
                    <a:pt x="2799" y="9714"/>
                    <a:pt x="134" y="11338"/>
                  </a:cubicBezTo>
                  <a:cubicBezTo>
                    <a:pt x="0" y="11416"/>
                    <a:pt x="82" y="11608"/>
                    <a:pt x="207" y="11608"/>
                  </a:cubicBezTo>
                  <a:cubicBezTo>
                    <a:pt x="229" y="11608"/>
                    <a:pt x="252" y="11602"/>
                    <a:pt x="276" y="11588"/>
                  </a:cubicBezTo>
                  <a:cubicBezTo>
                    <a:pt x="2369" y="10310"/>
                    <a:pt x="4475" y="9017"/>
                    <a:pt x="6760" y="8104"/>
                  </a:cubicBezTo>
                  <a:cubicBezTo>
                    <a:pt x="8938" y="7225"/>
                    <a:pt x="11281" y="6861"/>
                    <a:pt x="13509" y="6117"/>
                  </a:cubicBezTo>
                  <a:cubicBezTo>
                    <a:pt x="16486" y="5132"/>
                    <a:pt x="19393" y="3325"/>
                    <a:pt x="20565" y="306"/>
                  </a:cubicBezTo>
                  <a:cubicBezTo>
                    <a:pt x="20593" y="234"/>
                    <a:pt x="20536" y="148"/>
                    <a:pt x="20464" y="126"/>
                  </a:cubicBezTo>
                  <a:cubicBezTo>
                    <a:pt x="20164" y="38"/>
                    <a:pt x="19870" y="0"/>
                    <a:pt x="195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18"/>
            <p:cNvSpPr/>
            <p:nvPr/>
          </p:nvSpPr>
          <p:spPr>
            <a:xfrm>
              <a:off x="4565472" y="3030273"/>
              <a:ext cx="133225" cy="255041"/>
            </a:xfrm>
            <a:custGeom>
              <a:avLst/>
              <a:gdLst/>
              <a:ahLst/>
              <a:cxnLst/>
              <a:rect l="l" t="t" r="r" b="b"/>
              <a:pathLst>
                <a:path w="6773" h="12966" extrusionOk="0">
                  <a:moveTo>
                    <a:pt x="5941" y="498"/>
                  </a:moveTo>
                  <a:cubicBezTo>
                    <a:pt x="6030" y="498"/>
                    <a:pt x="6060" y="584"/>
                    <a:pt x="6117" y="855"/>
                  </a:cubicBezTo>
                  <a:cubicBezTo>
                    <a:pt x="6259" y="1512"/>
                    <a:pt x="6074" y="2326"/>
                    <a:pt x="5909" y="2961"/>
                  </a:cubicBezTo>
                  <a:cubicBezTo>
                    <a:pt x="5560" y="4261"/>
                    <a:pt x="4910" y="5453"/>
                    <a:pt x="4252" y="6626"/>
                  </a:cubicBezTo>
                  <a:cubicBezTo>
                    <a:pt x="3155" y="8586"/>
                    <a:pt x="2034" y="10546"/>
                    <a:pt x="537" y="12222"/>
                  </a:cubicBezTo>
                  <a:lnTo>
                    <a:pt x="537" y="12222"/>
                  </a:lnTo>
                  <a:cubicBezTo>
                    <a:pt x="1087" y="10395"/>
                    <a:pt x="860" y="8446"/>
                    <a:pt x="1325" y="6583"/>
                  </a:cubicBezTo>
                  <a:cubicBezTo>
                    <a:pt x="1875" y="4418"/>
                    <a:pt x="3174" y="2461"/>
                    <a:pt x="4937" y="1098"/>
                  </a:cubicBezTo>
                  <a:cubicBezTo>
                    <a:pt x="5138" y="948"/>
                    <a:pt x="5445" y="661"/>
                    <a:pt x="5681" y="576"/>
                  </a:cubicBezTo>
                  <a:cubicBezTo>
                    <a:pt x="5805" y="532"/>
                    <a:pt x="5885" y="498"/>
                    <a:pt x="5941" y="498"/>
                  </a:cubicBezTo>
                  <a:close/>
                  <a:moveTo>
                    <a:pt x="6138" y="1"/>
                  </a:moveTo>
                  <a:cubicBezTo>
                    <a:pt x="6114" y="1"/>
                    <a:pt x="6089" y="7"/>
                    <a:pt x="6067" y="19"/>
                  </a:cubicBezTo>
                  <a:cubicBezTo>
                    <a:pt x="4060" y="1148"/>
                    <a:pt x="2468" y="2889"/>
                    <a:pt x="1559" y="5018"/>
                  </a:cubicBezTo>
                  <a:cubicBezTo>
                    <a:pt x="488" y="7503"/>
                    <a:pt x="1097" y="10288"/>
                    <a:pt x="53" y="12744"/>
                  </a:cubicBezTo>
                  <a:cubicBezTo>
                    <a:pt x="52" y="12746"/>
                    <a:pt x="51" y="12748"/>
                    <a:pt x="51" y="12750"/>
                  </a:cubicBezTo>
                  <a:lnTo>
                    <a:pt x="51" y="12750"/>
                  </a:lnTo>
                  <a:cubicBezTo>
                    <a:pt x="0" y="12841"/>
                    <a:pt x="69" y="12945"/>
                    <a:pt x="155" y="12960"/>
                  </a:cubicBezTo>
                  <a:lnTo>
                    <a:pt x="155" y="12960"/>
                  </a:lnTo>
                  <a:cubicBezTo>
                    <a:pt x="167" y="12963"/>
                    <a:pt x="179" y="12965"/>
                    <a:pt x="192" y="12965"/>
                  </a:cubicBezTo>
                  <a:cubicBezTo>
                    <a:pt x="231" y="12965"/>
                    <a:pt x="269" y="12945"/>
                    <a:pt x="292" y="12897"/>
                  </a:cubicBezTo>
                  <a:lnTo>
                    <a:pt x="292" y="12897"/>
                  </a:lnTo>
                  <a:cubicBezTo>
                    <a:pt x="2039" y="11101"/>
                    <a:pt x="3286" y="8939"/>
                    <a:pt x="4495" y="6768"/>
                  </a:cubicBezTo>
                  <a:cubicBezTo>
                    <a:pt x="5645" y="4718"/>
                    <a:pt x="6773" y="2519"/>
                    <a:pt x="6281" y="104"/>
                  </a:cubicBezTo>
                  <a:cubicBezTo>
                    <a:pt x="6265" y="38"/>
                    <a:pt x="6202" y="1"/>
                    <a:pt x="6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18"/>
            <p:cNvSpPr/>
            <p:nvPr/>
          </p:nvSpPr>
          <p:spPr>
            <a:xfrm>
              <a:off x="4571097" y="3041131"/>
              <a:ext cx="111332" cy="238695"/>
            </a:xfrm>
            <a:custGeom>
              <a:avLst/>
              <a:gdLst/>
              <a:ahLst/>
              <a:cxnLst/>
              <a:rect l="l" t="t" r="r" b="b"/>
              <a:pathLst>
                <a:path w="5660" h="12135" extrusionOk="0">
                  <a:moveTo>
                    <a:pt x="5484" y="0"/>
                  </a:moveTo>
                  <a:cubicBezTo>
                    <a:pt x="5427" y="0"/>
                    <a:pt x="5369" y="29"/>
                    <a:pt x="5344" y="96"/>
                  </a:cubicBezTo>
                  <a:cubicBezTo>
                    <a:pt x="4552" y="2166"/>
                    <a:pt x="3059" y="3859"/>
                    <a:pt x="2139" y="5866"/>
                  </a:cubicBezTo>
                  <a:cubicBezTo>
                    <a:pt x="1224" y="7837"/>
                    <a:pt x="802" y="9937"/>
                    <a:pt x="39" y="11964"/>
                  </a:cubicBezTo>
                  <a:cubicBezTo>
                    <a:pt x="0" y="12067"/>
                    <a:pt x="85" y="12134"/>
                    <a:pt x="173" y="12134"/>
                  </a:cubicBezTo>
                  <a:cubicBezTo>
                    <a:pt x="232" y="12134"/>
                    <a:pt x="292" y="12105"/>
                    <a:pt x="317" y="12036"/>
                  </a:cubicBezTo>
                  <a:cubicBezTo>
                    <a:pt x="1160" y="9793"/>
                    <a:pt x="1596" y="7472"/>
                    <a:pt x="2716" y="5323"/>
                  </a:cubicBezTo>
                  <a:cubicBezTo>
                    <a:pt x="3639" y="3573"/>
                    <a:pt x="4909" y="2038"/>
                    <a:pt x="5616" y="175"/>
                  </a:cubicBezTo>
                  <a:cubicBezTo>
                    <a:pt x="5659" y="70"/>
                    <a:pt x="5573" y="0"/>
                    <a:pt x="54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18"/>
            <p:cNvSpPr/>
            <p:nvPr/>
          </p:nvSpPr>
          <p:spPr>
            <a:xfrm>
              <a:off x="4611401" y="3124985"/>
              <a:ext cx="238420" cy="143729"/>
            </a:xfrm>
            <a:custGeom>
              <a:avLst/>
              <a:gdLst/>
              <a:ahLst/>
              <a:cxnLst/>
              <a:rect l="l" t="t" r="r" b="b"/>
              <a:pathLst>
                <a:path w="12121" h="7307" extrusionOk="0">
                  <a:moveTo>
                    <a:pt x="11905" y="0"/>
                  </a:moveTo>
                  <a:cubicBezTo>
                    <a:pt x="11883" y="0"/>
                    <a:pt x="11860" y="6"/>
                    <a:pt x="11837" y="18"/>
                  </a:cubicBezTo>
                  <a:cubicBezTo>
                    <a:pt x="7837" y="2196"/>
                    <a:pt x="3895" y="4481"/>
                    <a:pt x="124" y="7030"/>
                  </a:cubicBezTo>
                  <a:cubicBezTo>
                    <a:pt x="1" y="7119"/>
                    <a:pt x="77" y="7306"/>
                    <a:pt x="193" y="7306"/>
                  </a:cubicBezTo>
                  <a:cubicBezTo>
                    <a:pt x="217" y="7306"/>
                    <a:pt x="242" y="7298"/>
                    <a:pt x="268" y="7280"/>
                  </a:cubicBezTo>
                  <a:cubicBezTo>
                    <a:pt x="4039" y="4731"/>
                    <a:pt x="7981" y="2438"/>
                    <a:pt x="11979" y="268"/>
                  </a:cubicBezTo>
                  <a:cubicBezTo>
                    <a:pt x="12120" y="195"/>
                    <a:pt x="12036" y="0"/>
                    <a:pt x="119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18"/>
            <p:cNvSpPr/>
            <p:nvPr/>
          </p:nvSpPr>
          <p:spPr>
            <a:xfrm>
              <a:off x="4564311" y="3278981"/>
              <a:ext cx="228782" cy="99766"/>
            </a:xfrm>
            <a:custGeom>
              <a:avLst/>
              <a:gdLst/>
              <a:ahLst/>
              <a:cxnLst/>
              <a:rect l="l" t="t" r="r" b="b"/>
              <a:pathLst>
                <a:path w="11631" h="5072" extrusionOk="0">
                  <a:moveTo>
                    <a:pt x="352" y="308"/>
                  </a:moveTo>
                  <a:cubicBezTo>
                    <a:pt x="2481" y="527"/>
                    <a:pt x="4648" y="500"/>
                    <a:pt x="6746" y="966"/>
                  </a:cubicBezTo>
                  <a:cubicBezTo>
                    <a:pt x="7668" y="1172"/>
                    <a:pt x="8575" y="1465"/>
                    <a:pt x="9410" y="1915"/>
                  </a:cubicBezTo>
                  <a:cubicBezTo>
                    <a:pt x="9860" y="2150"/>
                    <a:pt x="10296" y="2436"/>
                    <a:pt x="10688" y="2765"/>
                  </a:cubicBezTo>
                  <a:cubicBezTo>
                    <a:pt x="10774" y="2836"/>
                    <a:pt x="11139" y="3086"/>
                    <a:pt x="11153" y="3194"/>
                  </a:cubicBezTo>
                  <a:cubicBezTo>
                    <a:pt x="11182" y="3458"/>
                    <a:pt x="10659" y="3735"/>
                    <a:pt x="10488" y="3828"/>
                  </a:cubicBezTo>
                  <a:cubicBezTo>
                    <a:pt x="9412" y="4393"/>
                    <a:pt x="7818" y="4817"/>
                    <a:pt x="6371" y="4817"/>
                  </a:cubicBezTo>
                  <a:cubicBezTo>
                    <a:pt x="5676" y="4817"/>
                    <a:pt x="5015" y="4720"/>
                    <a:pt x="4462" y="4493"/>
                  </a:cubicBezTo>
                  <a:cubicBezTo>
                    <a:pt x="2746" y="3797"/>
                    <a:pt x="952" y="2105"/>
                    <a:pt x="352" y="308"/>
                  </a:cubicBezTo>
                  <a:close/>
                  <a:moveTo>
                    <a:pt x="142" y="0"/>
                  </a:moveTo>
                  <a:cubicBezTo>
                    <a:pt x="83" y="0"/>
                    <a:pt x="45" y="32"/>
                    <a:pt x="27" y="74"/>
                  </a:cubicBezTo>
                  <a:lnTo>
                    <a:pt x="27" y="74"/>
                  </a:lnTo>
                  <a:cubicBezTo>
                    <a:pt x="8" y="104"/>
                    <a:pt x="0" y="142"/>
                    <a:pt x="12" y="186"/>
                  </a:cubicBezTo>
                  <a:cubicBezTo>
                    <a:pt x="333" y="1315"/>
                    <a:pt x="991" y="2215"/>
                    <a:pt x="1848" y="3000"/>
                  </a:cubicBezTo>
                  <a:cubicBezTo>
                    <a:pt x="2705" y="3785"/>
                    <a:pt x="3697" y="4642"/>
                    <a:pt x="4847" y="4935"/>
                  </a:cubicBezTo>
                  <a:cubicBezTo>
                    <a:pt x="5235" y="5033"/>
                    <a:pt x="5642" y="5071"/>
                    <a:pt x="6055" y="5071"/>
                  </a:cubicBezTo>
                  <a:cubicBezTo>
                    <a:pt x="6823" y="5071"/>
                    <a:pt x="7612" y="4939"/>
                    <a:pt x="8332" y="4814"/>
                  </a:cubicBezTo>
                  <a:cubicBezTo>
                    <a:pt x="9531" y="4599"/>
                    <a:pt x="10625" y="4207"/>
                    <a:pt x="11567" y="3422"/>
                  </a:cubicBezTo>
                  <a:cubicBezTo>
                    <a:pt x="11631" y="3372"/>
                    <a:pt x="11617" y="3271"/>
                    <a:pt x="11567" y="3221"/>
                  </a:cubicBezTo>
                  <a:cubicBezTo>
                    <a:pt x="8638" y="66"/>
                    <a:pt x="4069" y="429"/>
                    <a:pt x="155" y="1"/>
                  </a:cubicBezTo>
                  <a:cubicBezTo>
                    <a:pt x="150" y="1"/>
                    <a:pt x="146" y="0"/>
                    <a:pt x="1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18"/>
            <p:cNvSpPr/>
            <p:nvPr/>
          </p:nvSpPr>
          <p:spPr>
            <a:xfrm>
              <a:off x="4566554" y="3278765"/>
              <a:ext cx="226815" cy="71579"/>
            </a:xfrm>
            <a:custGeom>
              <a:avLst/>
              <a:gdLst/>
              <a:ahLst/>
              <a:cxnLst/>
              <a:rect l="l" t="t" r="r" b="b"/>
              <a:pathLst>
                <a:path w="11531" h="3639" extrusionOk="0">
                  <a:moveTo>
                    <a:pt x="198" y="1"/>
                  </a:moveTo>
                  <a:cubicBezTo>
                    <a:pt x="99" y="1"/>
                    <a:pt x="1" y="103"/>
                    <a:pt x="70" y="212"/>
                  </a:cubicBezTo>
                  <a:cubicBezTo>
                    <a:pt x="934" y="1697"/>
                    <a:pt x="3055" y="2290"/>
                    <a:pt x="4598" y="2768"/>
                  </a:cubicBezTo>
                  <a:cubicBezTo>
                    <a:pt x="6489" y="3355"/>
                    <a:pt x="8450" y="3638"/>
                    <a:pt x="10424" y="3638"/>
                  </a:cubicBezTo>
                  <a:cubicBezTo>
                    <a:pt x="10731" y="3638"/>
                    <a:pt x="11038" y="3632"/>
                    <a:pt x="11345" y="3618"/>
                  </a:cubicBezTo>
                  <a:cubicBezTo>
                    <a:pt x="11521" y="3611"/>
                    <a:pt x="11530" y="3333"/>
                    <a:pt x="11354" y="3333"/>
                  </a:cubicBezTo>
                  <a:cubicBezTo>
                    <a:pt x="11351" y="3333"/>
                    <a:pt x="11348" y="3333"/>
                    <a:pt x="11345" y="3333"/>
                  </a:cubicBezTo>
                  <a:cubicBezTo>
                    <a:pt x="11041" y="3346"/>
                    <a:pt x="10737" y="3353"/>
                    <a:pt x="10433" y="3353"/>
                  </a:cubicBezTo>
                  <a:cubicBezTo>
                    <a:pt x="8726" y="3353"/>
                    <a:pt x="7030" y="3146"/>
                    <a:pt x="5376" y="2698"/>
                  </a:cubicBezTo>
                  <a:cubicBezTo>
                    <a:pt x="3732" y="2254"/>
                    <a:pt x="1227" y="1633"/>
                    <a:pt x="313" y="68"/>
                  </a:cubicBezTo>
                  <a:cubicBezTo>
                    <a:pt x="284" y="21"/>
                    <a:pt x="241" y="1"/>
                    <a:pt x="1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5" name="Google Shape;505;p18"/>
          <p:cNvSpPr/>
          <p:nvPr/>
        </p:nvSpPr>
        <p:spPr>
          <a:xfrm>
            <a:off x="7970740" y="-341075"/>
            <a:ext cx="1349353" cy="1429775"/>
          </a:xfrm>
          <a:custGeom>
            <a:avLst/>
            <a:gdLst/>
            <a:ahLst/>
            <a:cxnLst/>
            <a:rect l="l" t="t" r="r" b="b"/>
            <a:pathLst>
              <a:path w="34849" h="36926" extrusionOk="0">
                <a:moveTo>
                  <a:pt x="19056" y="1"/>
                </a:moveTo>
                <a:cubicBezTo>
                  <a:pt x="18263" y="1"/>
                  <a:pt x="17470" y="101"/>
                  <a:pt x="16682" y="233"/>
                </a:cubicBezTo>
                <a:cubicBezTo>
                  <a:pt x="15804" y="377"/>
                  <a:pt x="14954" y="619"/>
                  <a:pt x="14111" y="905"/>
                </a:cubicBezTo>
                <a:cubicBezTo>
                  <a:pt x="13026" y="1268"/>
                  <a:pt x="11991" y="1733"/>
                  <a:pt x="11005" y="2319"/>
                </a:cubicBezTo>
                <a:cubicBezTo>
                  <a:pt x="9840" y="3005"/>
                  <a:pt x="8741" y="3776"/>
                  <a:pt x="7663" y="4590"/>
                </a:cubicBezTo>
                <a:cubicBezTo>
                  <a:pt x="6191" y="5704"/>
                  <a:pt x="4770" y="6875"/>
                  <a:pt x="3514" y="8239"/>
                </a:cubicBezTo>
                <a:cubicBezTo>
                  <a:pt x="2736" y="9082"/>
                  <a:pt x="2021" y="9982"/>
                  <a:pt x="1464" y="10995"/>
                </a:cubicBezTo>
                <a:cubicBezTo>
                  <a:pt x="1022" y="11795"/>
                  <a:pt x="679" y="12645"/>
                  <a:pt x="449" y="13538"/>
                </a:cubicBezTo>
                <a:cubicBezTo>
                  <a:pt x="172" y="14603"/>
                  <a:pt x="79" y="15701"/>
                  <a:pt x="36" y="16795"/>
                </a:cubicBezTo>
                <a:cubicBezTo>
                  <a:pt x="0" y="17751"/>
                  <a:pt x="43" y="18707"/>
                  <a:pt x="143" y="19658"/>
                </a:cubicBezTo>
                <a:cubicBezTo>
                  <a:pt x="258" y="20707"/>
                  <a:pt x="429" y="21743"/>
                  <a:pt x="650" y="22771"/>
                </a:cubicBezTo>
                <a:cubicBezTo>
                  <a:pt x="1128" y="24963"/>
                  <a:pt x="1999" y="26977"/>
                  <a:pt x="3293" y="28812"/>
                </a:cubicBezTo>
                <a:cubicBezTo>
                  <a:pt x="4278" y="30213"/>
                  <a:pt x="5406" y="31491"/>
                  <a:pt x="6678" y="32648"/>
                </a:cubicBezTo>
                <a:cubicBezTo>
                  <a:pt x="7835" y="33690"/>
                  <a:pt x="9091" y="34590"/>
                  <a:pt x="10469" y="35318"/>
                </a:cubicBezTo>
                <a:cubicBezTo>
                  <a:pt x="12011" y="36132"/>
                  <a:pt x="13646" y="36633"/>
                  <a:pt x="15383" y="36797"/>
                </a:cubicBezTo>
                <a:cubicBezTo>
                  <a:pt x="15933" y="36847"/>
                  <a:pt x="16481" y="36874"/>
                  <a:pt x="17031" y="36904"/>
                </a:cubicBezTo>
                <a:cubicBezTo>
                  <a:pt x="17406" y="36918"/>
                  <a:pt x="17781" y="36926"/>
                  <a:pt x="18156" y="36926"/>
                </a:cubicBezTo>
                <a:cubicBezTo>
                  <a:pt x="18710" y="36926"/>
                  <a:pt x="19263" y="36909"/>
                  <a:pt x="19816" y="36874"/>
                </a:cubicBezTo>
                <a:cubicBezTo>
                  <a:pt x="20416" y="36832"/>
                  <a:pt x="21016" y="36775"/>
                  <a:pt x="21616" y="36719"/>
                </a:cubicBezTo>
                <a:cubicBezTo>
                  <a:pt x="22673" y="36617"/>
                  <a:pt x="23709" y="36419"/>
                  <a:pt x="24723" y="36090"/>
                </a:cubicBezTo>
                <a:cubicBezTo>
                  <a:pt x="25745" y="35760"/>
                  <a:pt x="26694" y="35289"/>
                  <a:pt x="27551" y="34640"/>
                </a:cubicBezTo>
                <a:cubicBezTo>
                  <a:pt x="28444" y="33969"/>
                  <a:pt x="29207" y="33169"/>
                  <a:pt x="29928" y="32326"/>
                </a:cubicBezTo>
                <a:cubicBezTo>
                  <a:pt x="31035" y="31034"/>
                  <a:pt x="32014" y="29649"/>
                  <a:pt x="32914" y="28199"/>
                </a:cubicBezTo>
                <a:cubicBezTo>
                  <a:pt x="33428" y="27371"/>
                  <a:pt x="33863" y="26505"/>
                  <a:pt x="34177" y="25585"/>
                </a:cubicBezTo>
                <a:cubicBezTo>
                  <a:pt x="34614" y="24293"/>
                  <a:pt x="34792" y="22958"/>
                  <a:pt x="34828" y="21600"/>
                </a:cubicBezTo>
                <a:cubicBezTo>
                  <a:pt x="34849" y="20651"/>
                  <a:pt x="34820" y="19701"/>
                  <a:pt x="34792" y="18750"/>
                </a:cubicBezTo>
                <a:cubicBezTo>
                  <a:pt x="34763" y="17951"/>
                  <a:pt x="34720" y="17144"/>
                  <a:pt x="34671" y="16344"/>
                </a:cubicBezTo>
                <a:cubicBezTo>
                  <a:pt x="34621" y="15609"/>
                  <a:pt x="34578" y="14873"/>
                  <a:pt x="34499" y="14138"/>
                </a:cubicBezTo>
                <a:cubicBezTo>
                  <a:pt x="34407" y="13259"/>
                  <a:pt x="34213" y="12402"/>
                  <a:pt x="33942" y="11560"/>
                </a:cubicBezTo>
                <a:cubicBezTo>
                  <a:pt x="33534" y="10309"/>
                  <a:pt x="32914" y="9152"/>
                  <a:pt x="32215" y="8038"/>
                </a:cubicBezTo>
                <a:cubicBezTo>
                  <a:pt x="31642" y="7132"/>
                  <a:pt x="30972" y="6304"/>
                  <a:pt x="30165" y="5596"/>
                </a:cubicBezTo>
                <a:cubicBezTo>
                  <a:pt x="29628" y="5133"/>
                  <a:pt x="29078" y="4676"/>
                  <a:pt x="28514" y="4247"/>
                </a:cubicBezTo>
                <a:cubicBezTo>
                  <a:pt x="27407" y="3397"/>
                  <a:pt x="26223" y="2662"/>
                  <a:pt x="24958" y="2062"/>
                </a:cubicBezTo>
                <a:cubicBezTo>
                  <a:pt x="23971" y="1586"/>
                  <a:pt x="22952" y="1345"/>
                  <a:pt x="21901" y="1345"/>
                </a:cubicBezTo>
                <a:cubicBezTo>
                  <a:pt x="21455" y="1345"/>
                  <a:pt x="21003" y="1388"/>
                  <a:pt x="20545" y="1476"/>
                </a:cubicBezTo>
                <a:cubicBezTo>
                  <a:pt x="19816" y="1620"/>
                  <a:pt x="19088" y="1791"/>
                  <a:pt x="18366" y="1969"/>
                </a:cubicBezTo>
                <a:cubicBezTo>
                  <a:pt x="17374" y="2220"/>
                  <a:pt x="16382" y="2468"/>
                  <a:pt x="15396" y="2748"/>
                </a:cubicBezTo>
                <a:cubicBezTo>
                  <a:pt x="13811" y="3205"/>
                  <a:pt x="12419" y="4026"/>
                  <a:pt x="11184" y="5118"/>
                </a:cubicBezTo>
                <a:cubicBezTo>
                  <a:pt x="9991" y="6168"/>
                  <a:pt x="8940" y="7346"/>
                  <a:pt x="8020" y="8638"/>
                </a:cubicBezTo>
                <a:cubicBezTo>
                  <a:pt x="7519" y="9339"/>
                  <a:pt x="7098" y="10088"/>
                  <a:pt x="6791" y="10895"/>
                </a:cubicBezTo>
                <a:cubicBezTo>
                  <a:pt x="6520" y="11588"/>
                  <a:pt x="6306" y="12302"/>
                  <a:pt x="6128" y="13024"/>
                </a:cubicBezTo>
                <a:cubicBezTo>
                  <a:pt x="5848" y="14145"/>
                  <a:pt x="5641" y="15280"/>
                  <a:pt x="5656" y="16445"/>
                </a:cubicBezTo>
                <a:cubicBezTo>
                  <a:pt x="5663" y="16765"/>
                  <a:pt x="5649" y="17088"/>
                  <a:pt x="5677" y="17408"/>
                </a:cubicBezTo>
                <a:cubicBezTo>
                  <a:pt x="5706" y="17758"/>
                  <a:pt x="5769" y="18107"/>
                  <a:pt x="5812" y="18459"/>
                </a:cubicBezTo>
                <a:cubicBezTo>
                  <a:pt x="5963" y="19658"/>
                  <a:pt x="6112" y="20858"/>
                  <a:pt x="6263" y="22049"/>
                </a:cubicBezTo>
                <a:cubicBezTo>
                  <a:pt x="6405" y="23129"/>
                  <a:pt x="6678" y="24164"/>
                  <a:pt x="7084" y="25170"/>
                </a:cubicBezTo>
                <a:cubicBezTo>
                  <a:pt x="7578" y="26385"/>
                  <a:pt x="8248" y="27506"/>
                  <a:pt x="8998" y="28578"/>
                </a:cubicBezTo>
                <a:cubicBezTo>
                  <a:pt x="9512" y="29320"/>
                  <a:pt x="10140" y="29949"/>
                  <a:pt x="10904" y="30447"/>
                </a:cubicBezTo>
                <a:cubicBezTo>
                  <a:pt x="11398" y="30770"/>
                  <a:pt x="11896" y="31099"/>
                  <a:pt x="12390" y="31426"/>
                </a:cubicBezTo>
                <a:cubicBezTo>
                  <a:pt x="13053" y="31861"/>
                  <a:pt x="13712" y="32312"/>
                  <a:pt x="14375" y="32741"/>
                </a:cubicBezTo>
                <a:cubicBezTo>
                  <a:pt x="14911" y="33077"/>
                  <a:pt x="15489" y="33327"/>
                  <a:pt x="16111" y="33455"/>
                </a:cubicBezTo>
                <a:cubicBezTo>
                  <a:pt x="16567" y="33555"/>
                  <a:pt x="17024" y="33584"/>
                  <a:pt x="17489" y="33604"/>
                </a:cubicBezTo>
                <a:cubicBezTo>
                  <a:pt x="17599" y="33609"/>
                  <a:pt x="17709" y="33612"/>
                  <a:pt x="17819" y="33612"/>
                </a:cubicBezTo>
                <a:cubicBezTo>
                  <a:pt x="18383" y="33612"/>
                  <a:pt x="18937" y="33547"/>
                  <a:pt x="19480" y="33404"/>
                </a:cubicBezTo>
                <a:cubicBezTo>
                  <a:pt x="20603" y="33112"/>
                  <a:pt x="21681" y="32718"/>
                  <a:pt x="22745" y="32256"/>
                </a:cubicBezTo>
                <a:cubicBezTo>
                  <a:pt x="24015" y="31699"/>
                  <a:pt x="25116" y="30912"/>
                  <a:pt x="25979" y="29813"/>
                </a:cubicBezTo>
                <a:cubicBezTo>
                  <a:pt x="26437" y="29220"/>
                  <a:pt x="26843" y="28598"/>
                  <a:pt x="27222" y="27955"/>
                </a:cubicBezTo>
                <a:cubicBezTo>
                  <a:pt x="27758" y="27035"/>
                  <a:pt x="28300" y="26120"/>
                  <a:pt x="28821" y="25186"/>
                </a:cubicBezTo>
                <a:cubicBezTo>
                  <a:pt x="29351" y="24235"/>
                  <a:pt x="29693" y="23206"/>
                  <a:pt x="30007" y="22164"/>
                </a:cubicBezTo>
                <a:cubicBezTo>
                  <a:pt x="30400" y="20879"/>
                  <a:pt x="30643" y="19564"/>
                  <a:pt x="30706" y="18229"/>
                </a:cubicBezTo>
                <a:cubicBezTo>
                  <a:pt x="30736" y="17694"/>
                  <a:pt x="30722" y="17158"/>
                  <a:pt x="30672" y="16630"/>
                </a:cubicBezTo>
                <a:cubicBezTo>
                  <a:pt x="30578" y="15579"/>
                  <a:pt x="30393" y="14551"/>
                  <a:pt x="30129" y="13531"/>
                </a:cubicBezTo>
                <a:cubicBezTo>
                  <a:pt x="29928" y="12788"/>
                  <a:pt x="29678" y="12066"/>
                  <a:pt x="29328" y="11380"/>
                </a:cubicBezTo>
                <a:cubicBezTo>
                  <a:pt x="28458" y="9667"/>
                  <a:pt x="27236" y="8225"/>
                  <a:pt x="25815" y="6940"/>
                </a:cubicBezTo>
                <a:cubicBezTo>
                  <a:pt x="24915" y="6126"/>
                  <a:pt x="23873" y="5526"/>
                  <a:pt x="22788" y="4989"/>
                </a:cubicBezTo>
                <a:cubicBezTo>
                  <a:pt x="21895" y="4554"/>
                  <a:pt x="20960" y="4268"/>
                  <a:pt x="19967" y="4204"/>
                </a:cubicBezTo>
                <a:cubicBezTo>
                  <a:pt x="19741" y="4188"/>
                  <a:pt x="19515" y="4179"/>
                  <a:pt x="19290" y="4179"/>
                </a:cubicBezTo>
                <a:cubicBezTo>
                  <a:pt x="18615" y="4179"/>
                  <a:pt x="17948" y="4260"/>
                  <a:pt x="17288" y="4468"/>
                </a:cubicBezTo>
                <a:cubicBezTo>
                  <a:pt x="16510" y="4712"/>
                  <a:pt x="15775" y="5048"/>
                  <a:pt x="15060" y="5447"/>
                </a:cubicBezTo>
                <a:cubicBezTo>
                  <a:pt x="14118" y="5982"/>
                  <a:pt x="13247" y="6618"/>
                  <a:pt x="12512" y="7418"/>
                </a:cubicBezTo>
                <a:cubicBezTo>
                  <a:pt x="11533" y="8467"/>
                  <a:pt x="10776" y="9667"/>
                  <a:pt x="10169" y="10961"/>
                </a:cubicBezTo>
                <a:cubicBezTo>
                  <a:pt x="9855" y="11617"/>
                  <a:pt x="9662" y="12316"/>
                  <a:pt x="9555" y="13031"/>
                </a:cubicBezTo>
                <a:cubicBezTo>
                  <a:pt x="9447" y="13746"/>
                  <a:pt x="9463" y="14465"/>
                  <a:pt x="9454" y="15180"/>
                </a:cubicBezTo>
                <a:cubicBezTo>
                  <a:pt x="9447" y="15681"/>
                  <a:pt x="9483" y="16172"/>
                  <a:pt x="9506" y="16673"/>
                </a:cubicBezTo>
                <a:cubicBezTo>
                  <a:pt x="9526" y="17122"/>
                  <a:pt x="9562" y="17573"/>
                  <a:pt x="9583" y="18022"/>
                </a:cubicBezTo>
                <a:cubicBezTo>
                  <a:pt x="9634" y="18851"/>
                  <a:pt x="9734" y="19679"/>
                  <a:pt x="9876" y="20500"/>
                </a:cubicBezTo>
                <a:cubicBezTo>
                  <a:pt x="10105" y="21835"/>
                  <a:pt x="10577" y="23078"/>
                  <a:pt x="11290" y="24228"/>
                </a:cubicBezTo>
                <a:cubicBezTo>
                  <a:pt x="11862" y="25150"/>
                  <a:pt x="12512" y="26007"/>
                  <a:pt x="13204" y="26841"/>
                </a:cubicBezTo>
                <a:cubicBezTo>
                  <a:pt x="13953" y="27757"/>
                  <a:pt x="14882" y="28463"/>
                  <a:pt x="15960" y="28956"/>
                </a:cubicBezTo>
                <a:cubicBezTo>
                  <a:pt x="16797" y="29341"/>
                  <a:pt x="17652" y="29530"/>
                  <a:pt x="18521" y="29530"/>
                </a:cubicBezTo>
                <a:cubicBezTo>
                  <a:pt x="19070" y="29530"/>
                  <a:pt x="19623" y="29455"/>
                  <a:pt x="20181" y="29306"/>
                </a:cubicBezTo>
                <a:cubicBezTo>
                  <a:pt x="21580" y="28927"/>
                  <a:pt x="22881" y="28320"/>
                  <a:pt x="24094" y="27520"/>
                </a:cubicBezTo>
                <a:cubicBezTo>
                  <a:pt x="24631" y="27164"/>
                  <a:pt x="25109" y="26749"/>
                  <a:pt x="25522" y="26264"/>
                </a:cubicBezTo>
                <a:cubicBezTo>
                  <a:pt x="26243" y="25450"/>
                  <a:pt x="26737" y="24500"/>
                  <a:pt x="27073" y="23472"/>
                </a:cubicBezTo>
                <a:cubicBezTo>
                  <a:pt x="27565" y="21979"/>
                  <a:pt x="27980" y="20464"/>
                  <a:pt x="28365" y="18944"/>
                </a:cubicBezTo>
                <a:cubicBezTo>
                  <a:pt x="28643" y="17873"/>
                  <a:pt x="28758" y="16788"/>
                  <a:pt x="28679" y="15681"/>
                </a:cubicBezTo>
                <a:cubicBezTo>
                  <a:pt x="28622" y="14937"/>
                  <a:pt x="28435" y="14224"/>
                  <a:pt x="28221" y="13523"/>
                </a:cubicBezTo>
                <a:cubicBezTo>
                  <a:pt x="27765" y="12023"/>
                  <a:pt x="27064" y="10661"/>
                  <a:pt x="26015" y="9488"/>
                </a:cubicBezTo>
                <a:cubicBezTo>
                  <a:pt x="25165" y="8532"/>
                  <a:pt x="24130" y="7853"/>
                  <a:pt x="22894" y="7497"/>
                </a:cubicBezTo>
                <a:cubicBezTo>
                  <a:pt x="22186" y="7287"/>
                  <a:pt x="21468" y="7187"/>
                  <a:pt x="20747" y="7187"/>
                </a:cubicBezTo>
                <a:cubicBezTo>
                  <a:pt x="20140" y="7187"/>
                  <a:pt x="19531" y="7258"/>
                  <a:pt x="18923" y="7396"/>
                </a:cubicBezTo>
                <a:cubicBezTo>
                  <a:pt x="17917" y="7625"/>
                  <a:pt x="16975" y="8011"/>
                  <a:pt x="16096" y="8561"/>
                </a:cubicBezTo>
                <a:cubicBezTo>
                  <a:pt x="15317" y="9060"/>
                  <a:pt x="14632" y="9660"/>
                  <a:pt x="14011" y="10338"/>
                </a:cubicBezTo>
                <a:cubicBezTo>
                  <a:pt x="13340" y="11067"/>
                  <a:pt x="12733" y="11838"/>
                  <a:pt x="12291" y="12724"/>
                </a:cubicBezTo>
                <a:cubicBezTo>
                  <a:pt x="11847" y="13602"/>
                  <a:pt x="11576" y="14524"/>
                  <a:pt x="11526" y="15509"/>
                </a:cubicBezTo>
                <a:cubicBezTo>
                  <a:pt x="11483" y="16316"/>
                  <a:pt x="11540" y="17115"/>
                  <a:pt x="11675" y="17915"/>
                </a:cubicBezTo>
                <a:cubicBezTo>
                  <a:pt x="11948" y="19537"/>
                  <a:pt x="12462" y="21072"/>
                  <a:pt x="13211" y="22536"/>
                </a:cubicBezTo>
                <a:cubicBezTo>
                  <a:pt x="13797" y="23671"/>
                  <a:pt x="14632" y="24550"/>
                  <a:pt x="15739" y="25177"/>
                </a:cubicBezTo>
                <a:cubicBezTo>
                  <a:pt x="16474" y="25596"/>
                  <a:pt x="17245" y="25803"/>
                  <a:pt x="18049" y="25803"/>
                </a:cubicBezTo>
                <a:cubicBezTo>
                  <a:pt x="18330" y="25803"/>
                  <a:pt x="18614" y="25778"/>
                  <a:pt x="18903" y="25727"/>
                </a:cubicBezTo>
                <a:cubicBezTo>
                  <a:pt x="19816" y="25571"/>
                  <a:pt x="20603" y="25143"/>
                  <a:pt x="21289" y="24528"/>
                </a:cubicBezTo>
                <a:cubicBezTo>
                  <a:pt x="22380" y="23542"/>
                  <a:pt x="23208" y="22365"/>
                  <a:pt x="23787" y="21014"/>
                </a:cubicBezTo>
                <a:cubicBezTo>
                  <a:pt x="24173" y="20121"/>
                  <a:pt x="24552" y="19221"/>
                  <a:pt x="24937" y="18322"/>
                </a:cubicBezTo>
                <a:cubicBezTo>
                  <a:pt x="25123" y="17886"/>
                  <a:pt x="25280" y="17444"/>
                  <a:pt x="25380" y="16980"/>
                </a:cubicBezTo>
                <a:cubicBezTo>
                  <a:pt x="25530" y="16251"/>
                  <a:pt x="25573" y="15523"/>
                  <a:pt x="25373" y="14794"/>
                </a:cubicBezTo>
                <a:cubicBezTo>
                  <a:pt x="25165" y="14052"/>
                  <a:pt x="24879" y="13331"/>
                  <a:pt x="24536" y="12638"/>
                </a:cubicBezTo>
                <a:cubicBezTo>
                  <a:pt x="24288" y="12138"/>
                  <a:pt x="23937" y="11709"/>
                  <a:pt x="23481" y="11374"/>
                </a:cubicBezTo>
                <a:cubicBezTo>
                  <a:pt x="23224" y="11188"/>
                  <a:pt x="22951" y="11010"/>
                  <a:pt x="22673" y="10846"/>
                </a:cubicBezTo>
                <a:cubicBezTo>
                  <a:pt x="21948" y="10413"/>
                  <a:pt x="21162" y="10237"/>
                  <a:pt x="20346" y="10237"/>
                </a:cubicBezTo>
                <a:cubicBezTo>
                  <a:pt x="20150" y="10237"/>
                  <a:pt x="19952" y="10247"/>
                  <a:pt x="19753" y="10266"/>
                </a:cubicBezTo>
                <a:cubicBezTo>
                  <a:pt x="19117" y="10325"/>
                  <a:pt x="18553" y="10582"/>
                  <a:pt x="18039" y="10952"/>
                </a:cubicBezTo>
                <a:cubicBezTo>
                  <a:pt x="17252" y="11509"/>
                  <a:pt x="16675" y="12253"/>
                  <a:pt x="16246" y="13103"/>
                </a:cubicBezTo>
                <a:cubicBezTo>
                  <a:pt x="15753" y="14052"/>
                  <a:pt x="15439" y="15074"/>
                  <a:pt x="15175" y="16102"/>
                </a:cubicBezTo>
                <a:cubicBezTo>
                  <a:pt x="14954" y="16993"/>
                  <a:pt x="14796" y="17893"/>
                  <a:pt x="14810" y="18815"/>
                </a:cubicBezTo>
                <a:cubicBezTo>
                  <a:pt x="14810" y="18944"/>
                  <a:pt x="14832" y="19072"/>
                  <a:pt x="14839" y="19201"/>
                </a:cubicBezTo>
                <a:cubicBezTo>
                  <a:pt x="14868" y="19929"/>
                  <a:pt x="15017" y="20635"/>
                  <a:pt x="15297" y="21307"/>
                </a:cubicBezTo>
                <a:cubicBezTo>
                  <a:pt x="15453" y="21686"/>
                  <a:pt x="15667" y="22029"/>
                  <a:pt x="16003" y="22272"/>
                </a:cubicBezTo>
                <a:cubicBezTo>
                  <a:pt x="16387" y="22553"/>
                  <a:pt x="16801" y="22713"/>
                  <a:pt x="17243" y="22713"/>
                </a:cubicBezTo>
                <a:cubicBezTo>
                  <a:pt x="17418" y="22713"/>
                  <a:pt x="17598" y="22688"/>
                  <a:pt x="17782" y="22636"/>
                </a:cubicBezTo>
                <a:cubicBezTo>
                  <a:pt x="18281" y="22493"/>
                  <a:pt x="18718" y="22229"/>
                  <a:pt x="19110" y="21887"/>
                </a:cubicBezTo>
                <a:cubicBezTo>
                  <a:pt x="19952" y="21143"/>
                  <a:pt x="20637" y="20272"/>
                  <a:pt x="21230" y="19323"/>
                </a:cubicBezTo>
                <a:cubicBezTo>
                  <a:pt x="21381" y="19079"/>
                  <a:pt x="21494" y="18829"/>
                  <a:pt x="21559" y="18551"/>
                </a:cubicBezTo>
                <a:cubicBezTo>
                  <a:pt x="21717" y="17915"/>
                  <a:pt x="21688" y="17273"/>
                  <a:pt x="21537" y="16644"/>
                </a:cubicBezTo>
                <a:cubicBezTo>
                  <a:pt x="21409" y="16066"/>
                  <a:pt x="21223" y="15502"/>
                  <a:pt x="21059" y="14930"/>
                </a:cubicBezTo>
                <a:cubicBezTo>
                  <a:pt x="20996" y="14709"/>
                  <a:pt x="20917" y="14488"/>
                  <a:pt x="20838" y="14273"/>
                </a:cubicBezTo>
                <a:cubicBezTo>
                  <a:pt x="20752" y="14030"/>
                  <a:pt x="20574" y="13881"/>
                  <a:pt x="20331" y="13802"/>
                </a:cubicBezTo>
                <a:cubicBezTo>
                  <a:pt x="20129" y="13737"/>
                  <a:pt x="19924" y="13708"/>
                  <a:pt x="19714" y="13708"/>
                </a:cubicBezTo>
                <a:cubicBezTo>
                  <a:pt x="19649" y="13708"/>
                  <a:pt x="19583" y="13711"/>
                  <a:pt x="19516" y="13716"/>
                </a:cubicBezTo>
                <a:cubicBezTo>
                  <a:pt x="18831" y="13788"/>
                  <a:pt x="18217" y="14066"/>
                  <a:pt x="17653" y="14452"/>
                </a:cubicBezTo>
                <a:cubicBezTo>
                  <a:pt x="17417" y="14616"/>
                  <a:pt x="17268" y="14837"/>
                  <a:pt x="17182" y="15108"/>
                </a:cubicBezTo>
                <a:cubicBezTo>
                  <a:pt x="17132" y="15280"/>
                  <a:pt x="17090" y="15451"/>
                  <a:pt x="17060" y="15622"/>
                </a:cubicBezTo>
                <a:cubicBezTo>
                  <a:pt x="16975" y="16066"/>
                  <a:pt x="16975" y="16508"/>
                  <a:pt x="16988" y="16951"/>
                </a:cubicBezTo>
                <a:cubicBezTo>
                  <a:pt x="16995" y="17151"/>
                  <a:pt x="17018" y="17365"/>
                  <a:pt x="17074" y="17559"/>
                </a:cubicBezTo>
                <a:cubicBezTo>
                  <a:pt x="17160" y="17859"/>
                  <a:pt x="17203" y="18173"/>
                  <a:pt x="17232" y="18479"/>
                </a:cubicBezTo>
                <a:cubicBezTo>
                  <a:pt x="17246" y="18608"/>
                  <a:pt x="17275" y="18736"/>
                  <a:pt x="17304" y="18865"/>
                </a:cubicBezTo>
                <a:cubicBezTo>
                  <a:pt x="17331" y="19000"/>
                  <a:pt x="17424" y="19072"/>
                  <a:pt x="17561" y="19086"/>
                </a:cubicBezTo>
                <a:cubicBezTo>
                  <a:pt x="17655" y="19100"/>
                  <a:pt x="17747" y="19107"/>
                  <a:pt x="17838" y="19107"/>
                </a:cubicBezTo>
                <a:cubicBezTo>
                  <a:pt x="18231" y="19107"/>
                  <a:pt x="18593" y="18977"/>
                  <a:pt x="18889" y="18694"/>
                </a:cubicBezTo>
                <a:cubicBezTo>
                  <a:pt x="19424" y="18193"/>
                  <a:pt x="19503" y="17544"/>
                  <a:pt x="19388" y="16858"/>
                </a:cubicBezTo>
                <a:cubicBezTo>
                  <a:pt x="19309" y="16394"/>
                  <a:pt x="19189" y="15944"/>
                  <a:pt x="19067" y="15487"/>
                </a:cubicBezTo>
                <a:cubicBezTo>
                  <a:pt x="19045" y="15387"/>
                  <a:pt x="19018" y="15266"/>
                  <a:pt x="18910" y="15216"/>
                </a:cubicBezTo>
                <a:cubicBezTo>
                  <a:pt x="18876" y="15201"/>
                  <a:pt x="18837" y="15194"/>
                  <a:pt x="18797" y="15194"/>
                </a:cubicBezTo>
                <a:cubicBezTo>
                  <a:pt x="18664" y="15194"/>
                  <a:pt x="18511" y="15267"/>
                  <a:pt x="18445" y="15365"/>
                </a:cubicBezTo>
                <a:cubicBezTo>
                  <a:pt x="18296" y="15595"/>
                  <a:pt x="18138" y="15816"/>
                  <a:pt x="17989" y="16037"/>
                </a:cubicBezTo>
                <a:cubicBezTo>
                  <a:pt x="17960" y="16080"/>
                  <a:pt x="17938" y="16130"/>
                  <a:pt x="17895" y="16208"/>
                </a:cubicBezTo>
                <a:cubicBezTo>
                  <a:pt x="17996" y="16166"/>
                  <a:pt x="18060" y="16136"/>
                  <a:pt x="18118" y="16116"/>
                </a:cubicBezTo>
                <a:cubicBezTo>
                  <a:pt x="18172" y="16091"/>
                  <a:pt x="18225" y="16081"/>
                  <a:pt x="18279" y="16081"/>
                </a:cubicBezTo>
                <a:cubicBezTo>
                  <a:pt x="18367" y="16081"/>
                  <a:pt x="18454" y="16109"/>
                  <a:pt x="18538" y="16145"/>
                </a:cubicBezTo>
                <a:cubicBezTo>
                  <a:pt x="18646" y="16188"/>
                  <a:pt x="18632" y="16301"/>
                  <a:pt x="18653" y="16387"/>
                </a:cubicBezTo>
                <a:cubicBezTo>
                  <a:pt x="18745" y="16693"/>
                  <a:pt x="18810" y="17016"/>
                  <a:pt x="18923" y="17316"/>
                </a:cubicBezTo>
                <a:cubicBezTo>
                  <a:pt x="19018" y="17559"/>
                  <a:pt x="18953" y="17758"/>
                  <a:pt x="18817" y="17945"/>
                </a:cubicBezTo>
                <a:cubicBezTo>
                  <a:pt x="18725" y="18065"/>
                  <a:pt x="18623" y="18179"/>
                  <a:pt x="18510" y="18279"/>
                </a:cubicBezTo>
                <a:cubicBezTo>
                  <a:pt x="18347" y="18417"/>
                  <a:pt x="18169" y="18461"/>
                  <a:pt x="17981" y="18461"/>
                </a:cubicBezTo>
                <a:cubicBezTo>
                  <a:pt x="17856" y="18461"/>
                  <a:pt x="17727" y="18441"/>
                  <a:pt x="17595" y="18416"/>
                </a:cubicBezTo>
                <a:cubicBezTo>
                  <a:pt x="17581" y="18294"/>
                  <a:pt x="17575" y="18193"/>
                  <a:pt x="17561" y="18094"/>
                </a:cubicBezTo>
                <a:cubicBezTo>
                  <a:pt x="17532" y="17859"/>
                  <a:pt x="17532" y="17616"/>
                  <a:pt x="17467" y="17388"/>
                </a:cubicBezTo>
                <a:cubicBezTo>
                  <a:pt x="17338" y="16908"/>
                  <a:pt x="17331" y="16430"/>
                  <a:pt x="17354" y="15944"/>
                </a:cubicBezTo>
                <a:cubicBezTo>
                  <a:pt x="17367" y="15645"/>
                  <a:pt x="17439" y="15374"/>
                  <a:pt x="17703" y="15194"/>
                </a:cubicBezTo>
                <a:cubicBezTo>
                  <a:pt x="18260" y="14817"/>
                  <a:pt x="18853" y="14537"/>
                  <a:pt x="19539" y="14501"/>
                </a:cubicBezTo>
                <a:cubicBezTo>
                  <a:pt x="19573" y="14500"/>
                  <a:pt x="19607" y="14500"/>
                  <a:pt x="19639" y="14500"/>
                </a:cubicBezTo>
                <a:cubicBezTo>
                  <a:pt x="20157" y="14500"/>
                  <a:pt x="20364" y="14662"/>
                  <a:pt x="20538" y="15187"/>
                </a:cubicBezTo>
                <a:cubicBezTo>
                  <a:pt x="20723" y="15759"/>
                  <a:pt x="20894" y="16337"/>
                  <a:pt x="20989" y="16930"/>
                </a:cubicBezTo>
                <a:cubicBezTo>
                  <a:pt x="21002" y="17059"/>
                  <a:pt x="21002" y="17194"/>
                  <a:pt x="20973" y="17316"/>
                </a:cubicBezTo>
                <a:cubicBezTo>
                  <a:pt x="20881" y="17837"/>
                  <a:pt x="20660" y="18301"/>
                  <a:pt x="20373" y="18743"/>
                </a:cubicBezTo>
                <a:cubicBezTo>
                  <a:pt x="19967" y="19372"/>
                  <a:pt x="19510" y="19972"/>
                  <a:pt x="19018" y="20543"/>
                </a:cubicBezTo>
                <a:cubicBezTo>
                  <a:pt x="18659" y="20951"/>
                  <a:pt x="18267" y="21314"/>
                  <a:pt x="17789" y="21587"/>
                </a:cubicBezTo>
                <a:cubicBezTo>
                  <a:pt x="17582" y="21701"/>
                  <a:pt x="17374" y="21750"/>
                  <a:pt x="17160" y="21750"/>
                </a:cubicBezTo>
                <a:cubicBezTo>
                  <a:pt x="17040" y="21750"/>
                  <a:pt x="16919" y="21735"/>
                  <a:pt x="16796" y="21707"/>
                </a:cubicBezTo>
                <a:cubicBezTo>
                  <a:pt x="16233" y="21578"/>
                  <a:pt x="15854" y="21215"/>
                  <a:pt x="15633" y="20701"/>
                </a:cubicBezTo>
                <a:cubicBezTo>
                  <a:pt x="15403" y="20180"/>
                  <a:pt x="15275" y="19622"/>
                  <a:pt x="15254" y="19050"/>
                </a:cubicBezTo>
                <a:cubicBezTo>
                  <a:pt x="15239" y="18815"/>
                  <a:pt x="15239" y="18579"/>
                  <a:pt x="15254" y="18337"/>
                </a:cubicBezTo>
                <a:cubicBezTo>
                  <a:pt x="15261" y="18087"/>
                  <a:pt x="15275" y="17837"/>
                  <a:pt x="15317" y="17586"/>
                </a:cubicBezTo>
                <a:cubicBezTo>
                  <a:pt x="15475" y="16565"/>
                  <a:pt x="15753" y="15573"/>
                  <a:pt x="16118" y="14609"/>
                </a:cubicBezTo>
                <a:cubicBezTo>
                  <a:pt x="16467" y="13694"/>
                  <a:pt x="16946" y="12873"/>
                  <a:pt x="17653" y="12188"/>
                </a:cubicBezTo>
                <a:cubicBezTo>
                  <a:pt x="18348" y="11505"/>
                  <a:pt x="19143" y="11155"/>
                  <a:pt x="20055" y="11155"/>
                </a:cubicBezTo>
                <a:cubicBezTo>
                  <a:pt x="20278" y="11155"/>
                  <a:pt x="20508" y="11176"/>
                  <a:pt x="20745" y="11218"/>
                </a:cubicBezTo>
                <a:cubicBezTo>
                  <a:pt x="21553" y="11360"/>
                  <a:pt x="22281" y="11696"/>
                  <a:pt x="22944" y="12160"/>
                </a:cubicBezTo>
                <a:cubicBezTo>
                  <a:pt x="23438" y="12503"/>
                  <a:pt x="23823" y="12938"/>
                  <a:pt x="24116" y="13459"/>
                </a:cubicBezTo>
                <a:cubicBezTo>
                  <a:pt x="24480" y="14116"/>
                  <a:pt x="24730" y="14817"/>
                  <a:pt x="24922" y="15530"/>
                </a:cubicBezTo>
                <a:cubicBezTo>
                  <a:pt x="24980" y="15717"/>
                  <a:pt x="25001" y="15909"/>
                  <a:pt x="25008" y="16102"/>
                </a:cubicBezTo>
                <a:cubicBezTo>
                  <a:pt x="25037" y="16608"/>
                  <a:pt x="24879" y="17079"/>
                  <a:pt x="24680" y="17544"/>
                </a:cubicBezTo>
                <a:cubicBezTo>
                  <a:pt x="24331" y="18358"/>
                  <a:pt x="23979" y="19172"/>
                  <a:pt x="23630" y="19986"/>
                </a:cubicBezTo>
                <a:cubicBezTo>
                  <a:pt x="23380" y="20593"/>
                  <a:pt x="23131" y="21201"/>
                  <a:pt x="22766" y="21749"/>
                </a:cubicBezTo>
                <a:cubicBezTo>
                  <a:pt x="22231" y="22586"/>
                  <a:pt x="21609" y="23350"/>
                  <a:pt x="20809" y="23943"/>
                </a:cubicBezTo>
                <a:cubicBezTo>
                  <a:pt x="20123" y="24442"/>
                  <a:pt x="19374" y="24807"/>
                  <a:pt x="18495" y="24843"/>
                </a:cubicBezTo>
                <a:cubicBezTo>
                  <a:pt x="18420" y="24846"/>
                  <a:pt x="18346" y="24847"/>
                  <a:pt x="18271" y="24847"/>
                </a:cubicBezTo>
                <a:cubicBezTo>
                  <a:pt x="17545" y="24847"/>
                  <a:pt x="16844" y="24719"/>
                  <a:pt x="16203" y="24349"/>
                </a:cubicBezTo>
                <a:cubicBezTo>
                  <a:pt x="15161" y="23743"/>
                  <a:pt x="14318" y="22929"/>
                  <a:pt x="13775" y="21835"/>
                </a:cubicBezTo>
                <a:cubicBezTo>
                  <a:pt x="13190" y="20665"/>
                  <a:pt x="12769" y="19444"/>
                  <a:pt x="12462" y="18179"/>
                </a:cubicBezTo>
                <a:cubicBezTo>
                  <a:pt x="12248" y="17280"/>
                  <a:pt x="12083" y="16380"/>
                  <a:pt x="12169" y="15444"/>
                </a:cubicBezTo>
                <a:cubicBezTo>
                  <a:pt x="12219" y="14902"/>
                  <a:pt x="12325" y="14380"/>
                  <a:pt x="12561" y="13888"/>
                </a:cubicBezTo>
                <a:cubicBezTo>
                  <a:pt x="13376" y="12138"/>
                  <a:pt x="14568" y="10703"/>
                  <a:pt x="16132" y="9581"/>
                </a:cubicBezTo>
                <a:cubicBezTo>
                  <a:pt x="17424" y="8647"/>
                  <a:pt x="18867" y="8117"/>
                  <a:pt x="20481" y="8097"/>
                </a:cubicBezTo>
                <a:cubicBezTo>
                  <a:pt x="20522" y="8096"/>
                  <a:pt x="20562" y="8096"/>
                  <a:pt x="20602" y="8096"/>
                </a:cubicBezTo>
                <a:cubicBezTo>
                  <a:pt x="21905" y="8096"/>
                  <a:pt x="23107" y="8445"/>
                  <a:pt x="24223" y="9125"/>
                </a:cubicBezTo>
                <a:cubicBezTo>
                  <a:pt x="25116" y="9660"/>
                  <a:pt x="25815" y="10395"/>
                  <a:pt x="26408" y="11231"/>
                </a:cubicBezTo>
                <a:cubicBezTo>
                  <a:pt x="27073" y="12181"/>
                  <a:pt x="27565" y="13223"/>
                  <a:pt x="27894" y="14337"/>
                </a:cubicBezTo>
                <a:cubicBezTo>
                  <a:pt x="28086" y="14980"/>
                  <a:pt x="28250" y="15631"/>
                  <a:pt x="28293" y="16301"/>
                </a:cubicBezTo>
                <a:cubicBezTo>
                  <a:pt x="28336" y="17016"/>
                  <a:pt x="28300" y="17722"/>
                  <a:pt x="28115" y="18416"/>
                </a:cubicBezTo>
                <a:cubicBezTo>
                  <a:pt x="27815" y="19521"/>
                  <a:pt x="27493" y="20622"/>
                  <a:pt x="27179" y="21722"/>
                </a:cubicBezTo>
                <a:cubicBezTo>
                  <a:pt x="26936" y="22557"/>
                  <a:pt x="26629" y="23371"/>
                  <a:pt x="26243" y="24149"/>
                </a:cubicBezTo>
                <a:cubicBezTo>
                  <a:pt x="25772" y="25107"/>
                  <a:pt x="25145" y="25921"/>
                  <a:pt x="24252" y="26528"/>
                </a:cubicBezTo>
                <a:cubicBezTo>
                  <a:pt x="22973" y="27392"/>
                  <a:pt x="21580" y="28014"/>
                  <a:pt x="20089" y="28391"/>
                </a:cubicBezTo>
                <a:cubicBezTo>
                  <a:pt x="19599" y="28511"/>
                  <a:pt x="19109" y="28573"/>
                  <a:pt x="18619" y="28573"/>
                </a:cubicBezTo>
                <a:cubicBezTo>
                  <a:pt x="18295" y="28573"/>
                  <a:pt x="17971" y="28546"/>
                  <a:pt x="17647" y="28492"/>
                </a:cubicBezTo>
                <a:cubicBezTo>
                  <a:pt x="16132" y="28228"/>
                  <a:pt x="14882" y="27470"/>
                  <a:pt x="13847" y="26363"/>
                </a:cubicBezTo>
                <a:cubicBezTo>
                  <a:pt x="13112" y="25578"/>
                  <a:pt x="12483" y="24699"/>
                  <a:pt x="11862" y="23815"/>
                </a:cubicBezTo>
                <a:cubicBezTo>
                  <a:pt x="11254" y="22942"/>
                  <a:pt x="10834" y="21993"/>
                  <a:pt x="10568" y="20971"/>
                </a:cubicBezTo>
                <a:cubicBezTo>
                  <a:pt x="10268" y="19808"/>
                  <a:pt x="10140" y="18615"/>
                  <a:pt x="10054" y="17415"/>
                </a:cubicBezTo>
                <a:cubicBezTo>
                  <a:pt x="10011" y="16815"/>
                  <a:pt x="9977" y="16215"/>
                  <a:pt x="9968" y="15615"/>
                </a:cubicBezTo>
                <a:cubicBezTo>
                  <a:pt x="9955" y="14830"/>
                  <a:pt x="9919" y="14046"/>
                  <a:pt x="9998" y="13259"/>
                </a:cubicBezTo>
                <a:cubicBezTo>
                  <a:pt x="10047" y="12760"/>
                  <a:pt x="10176" y="12266"/>
                  <a:pt x="10354" y="11795"/>
                </a:cubicBezTo>
                <a:cubicBezTo>
                  <a:pt x="10568" y="11245"/>
                  <a:pt x="10848" y="10731"/>
                  <a:pt x="11154" y="10224"/>
                </a:cubicBezTo>
                <a:cubicBezTo>
                  <a:pt x="11718" y="9317"/>
                  <a:pt x="12340" y="8453"/>
                  <a:pt x="13132" y="7725"/>
                </a:cubicBezTo>
                <a:cubicBezTo>
                  <a:pt x="14118" y="6804"/>
                  <a:pt x="15232" y="6076"/>
                  <a:pt x="16474" y="5539"/>
                </a:cubicBezTo>
                <a:cubicBezTo>
                  <a:pt x="17304" y="5182"/>
                  <a:pt x="18155" y="5025"/>
                  <a:pt x="19024" y="5025"/>
                </a:cubicBezTo>
                <a:cubicBezTo>
                  <a:pt x="19404" y="5025"/>
                  <a:pt x="19788" y="5055"/>
                  <a:pt x="20175" y="5111"/>
                </a:cubicBezTo>
                <a:cubicBezTo>
                  <a:pt x="20996" y="5233"/>
                  <a:pt x="21774" y="5497"/>
                  <a:pt x="22523" y="5862"/>
                </a:cubicBezTo>
                <a:cubicBezTo>
                  <a:pt x="23745" y="6446"/>
                  <a:pt x="24872" y="7168"/>
                  <a:pt x="25851" y="8117"/>
                </a:cubicBezTo>
                <a:cubicBezTo>
                  <a:pt x="26859" y="9103"/>
                  <a:pt x="27750" y="10181"/>
                  <a:pt x="28507" y="11360"/>
                </a:cubicBezTo>
                <a:cubicBezTo>
                  <a:pt x="28992" y="12109"/>
                  <a:pt x="29351" y="12923"/>
                  <a:pt x="29585" y="13788"/>
                </a:cubicBezTo>
                <a:cubicBezTo>
                  <a:pt x="29815" y="14637"/>
                  <a:pt x="29978" y="15502"/>
                  <a:pt x="30107" y="16373"/>
                </a:cubicBezTo>
                <a:cubicBezTo>
                  <a:pt x="30165" y="16772"/>
                  <a:pt x="30235" y="17173"/>
                  <a:pt x="30257" y="17573"/>
                </a:cubicBezTo>
                <a:cubicBezTo>
                  <a:pt x="30271" y="17987"/>
                  <a:pt x="30257" y="18400"/>
                  <a:pt x="30228" y="18822"/>
                </a:cubicBezTo>
                <a:cubicBezTo>
                  <a:pt x="30165" y="19580"/>
                  <a:pt x="29978" y="20315"/>
                  <a:pt x="29779" y="21043"/>
                </a:cubicBezTo>
                <a:cubicBezTo>
                  <a:pt x="29457" y="22186"/>
                  <a:pt x="29100" y="23321"/>
                  <a:pt x="28543" y="24379"/>
                </a:cubicBezTo>
                <a:cubicBezTo>
                  <a:pt x="27822" y="25756"/>
                  <a:pt x="27022" y="27085"/>
                  <a:pt x="26158" y="28370"/>
                </a:cubicBezTo>
                <a:cubicBezTo>
                  <a:pt x="25287" y="29676"/>
                  <a:pt x="24108" y="30627"/>
                  <a:pt x="22687" y="31284"/>
                </a:cubicBezTo>
                <a:cubicBezTo>
                  <a:pt x="21717" y="31719"/>
                  <a:pt x="20723" y="32069"/>
                  <a:pt x="19703" y="32369"/>
                </a:cubicBezTo>
                <a:cubicBezTo>
                  <a:pt x="19162" y="32530"/>
                  <a:pt x="18613" y="32622"/>
                  <a:pt x="18049" y="32622"/>
                </a:cubicBezTo>
                <a:cubicBezTo>
                  <a:pt x="17989" y="32622"/>
                  <a:pt x="17928" y="32621"/>
                  <a:pt x="17868" y="32619"/>
                </a:cubicBezTo>
                <a:cubicBezTo>
                  <a:pt x="17674" y="32612"/>
                  <a:pt x="17482" y="32619"/>
                  <a:pt x="17288" y="32605"/>
                </a:cubicBezTo>
                <a:cubicBezTo>
                  <a:pt x="16560" y="32562"/>
                  <a:pt x="15854" y="32427"/>
                  <a:pt x="15196" y="32091"/>
                </a:cubicBezTo>
                <a:cubicBezTo>
                  <a:pt x="14853" y="31913"/>
                  <a:pt x="14519" y="31712"/>
                  <a:pt x="14190" y="31498"/>
                </a:cubicBezTo>
                <a:cubicBezTo>
                  <a:pt x="13148" y="30812"/>
                  <a:pt x="12104" y="30120"/>
                  <a:pt x="11069" y="29419"/>
                </a:cubicBezTo>
                <a:cubicBezTo>
                  <a:pt x="10433" y="28991"/>
                  <a:pt x="9898" y="28463"/>
                  <a:pt x="9447" y="27842"/>
                </a:cubicBezTo>
                <a:cubicBezTo>
                  <a:pt x="8870" y="27042"/>
                  <a:pt x="8369" y="26192"/>
                  <a:pt x="7920" y="25314"/>
                </a:cubicBezTo>
                <a:cubicBezTo>
                  <a:pt x="7440" y="24385"/>
                  <a:pt x="7106" y="23414"/>
                  <a:pt x="6913" y="22385"/>
                </a:cubicBezTo>
                <a:cubicBezTo>
                  <a:pt x="6734" y="21407"/>
                  <a:pt x="6642" y="20414"/>
                  <a:pt x="6520" y="19422"/>
                </a:cubicBezTo>
                <a:cubicBezTo>
                  <a:pt x="6441" y="18822"/>
                  <a:pt x="6369" y="18222"/>
                  <a:pt x="6284" y="17622"/>
                </a:cubicBezTo>
                <a:cubicBezTo>
                  <a:pt x="6191" y="16908"/>
                  <a:pt x="6148" y="16202"/>
                  <a:pt x="6220" y="15480"/>
                </a:cubicBezTo>
                <a:cubicBezTo>
                  <a:pt x="6313" y="14474"/>
                  <a:pt x="6534" y="13488"/>
                  <a:pt x="6806" y="12517"/>
                </a:cubicBezTo>
                <a:cubicBezTo>
                  <a:pt x="7226" y="11017"/>
                  <a:pt x="7927" y="9653"/>
                  <a:pt x="8890" y="8439"/>
                </a:cubicBezTo>
                <a:cubicBezTo>
                  <a:pt x="9634" y="7504"/>
                  <a:pt x="10448" y="6640"/>
                  <a:pt x="11348" y="5853"/>
                </a:cubicBezTo>
                <a:cubicBezTo>
                  <a:pt x="12404" y="4940"/>
                  <a:pt x="13576" y="4211"/>
                  <a:pt x="14896" y="3733"/>
                </a:cubicBezTo>
                <a:cubicBezTo>
                  <a:pt x="16217" y="3248"/>
                  <a:pt x="17568" y="2862"/>
                  <a:pt x="18939" y="2540"/>
                </a:cubicBezTo>
                <a:cubicBezTo>
                  <a:pt x="19710" y="2355"/>
                  <a:pt x="20488" y="2211"/>
                  <a:pt x="21289" y="2204"/>
                </a:cubicBezTo>
                <a:cubicBezTo>
                  <a:pt x="21767" y="2204"/>
                  <a:pt x="22245" y="2227"/>
                  <a:pt x="22716" y="2319"/>
                </a:cubicBezTo>
                <a:cubicBezTo>
                  <a:pt x="23637" y="2490"/>
                  <a:pt x="24494" y="2840"/>
                  <a:pt x="25308" y="3298"/>
                </a:cubicBezTo>
                <a:cubicBezTo>
                  <a:pt x="26559" y="3997"/>
                  <a:pt x="27736" y="4804"/>
                  <a:pt x="28837" y="5725"/>
                </a:cubicBezTo>
                <a:cubicBezTo>
                  <a:pt x="29472" y="6254"/>
                  <a:pt x="30093" y="6796"/>
                  <a:pt x="30650" y="7418"/>
                </a:cubicBezTo>
                <a:cubicBezTo>
                  <a:pt x="31229" y="8067"/>
                  <a:pt x="31707" y="8789"/>
                  <a:pt x="32156" y="9531"/>
                </a:cubicBezTo>
                <a:cubicBezTo>
                  <a:pt x="32914" y="10767"/>
                  <a:pt x="33449" y="12088"/>
                  <a:pt x="33771" y="13502"/>
                </a:cubicBezTo>
                <a:cubicBezTo>
                  <a:pt x="33963" y="14380"/>
                  <a:pt x="34048" y="15280"/>
                  <a:pt x="34120" y="16172"/>
                </a:cubicBezTo>
                <a:cubicBezTo>
                  <a:pt x="34170" y="16779"/>
                  <a:pt x="34220" y="17388"/>
                  <a:pt x="34249" y="17994"/>
                </a:cubicBezTo>
                <a:cubicBezTo>
                  <a:pt x="34285" y="18680"/>
                  <a:pt x="34306" y="19372"/>
                  <a:pt x="34328" y="20058"/>
                </a:cubicBezTo>
                <a:cubicBezTo>
                  <a:pt x="34335" y="20371"/>
                  <a:pt x="34299" y="20687"/>
                  <a:pt x="34299" y="21000"/>
                </a:cubicBezTo>
                <a:cubicBezTo>
                  <a:pt x="34299" y="21578"/>
                  <a:pt x="34285" y="22157"/>
                  <a:pt x="34220" y="22735"/>
                </a:cubicBezTo>
                <a:cubicBezTo>
                  <a:pt x="34134" y="23542"/>
                  <a:pt x="33949" y="24320"/>
                  <a:pt x="33656" y="25078"/>
                </a:cubicBezTo>
                <a:cubicBezTo>
                  <a:pt x="33371" y="25792"/>
                  <a:pt x="33006" y="26463"/>
                  <a:pt x="32607" y="27114"/>
                </a:cubicBezTo>
                <a:cubicBezTo>
                  <a:pt x="31536" y="28871"/>
                  <a:pt x="30364" y="30549"/>
                  <a:pt x="28979" y="32069"/>
                </a:cubicBezTo>
                <a:cubicBezTo>
                  <a:pt x="28444" y="32662"/>
                  <a:pt x="27858" y="33212"/>
                  <a:pt x="27208" y="33676"/>
                </a:cubicBezTo>
                <a:cubicBezTo>
                  <a:pt x="26173" y="34418"/>
                  <a:pt x="25023" y="34890"/>
                  <a:pt x="23787" y="35154"/>
                </a:cubicBezTo>
                <a:cubicBezTo>
                  <a:pt x="23016" y="35325"/>
                  <a:pt x="22238" y="35433"/>
                  <a:pt x="21460" y="35497"/>
                </a:cubicBezTo>
                <a:cubicBezTo>
                  <a:pt x="20603" y="35568"/>
                  <a:pt x="19753" y="35647"/>
                  <a:pt x="18903" y="35675"/>
                </a:cubicBezTo>
                <a:cubicBezTo>
                  <a:pt x="18571" y="35684"/>
                  <a:pt x="18238" y="35690"/>
                  <a:pt x="17906" y="35690"/>
                </a:cubicBezTo>
                <a:cubicBezTo>
                  <a:pt x="16979" y="35690"/>
                  <a:pt x="16052" y="35647"/>
                  <a:pt x="15132" y="35526"/>
                </a:cubicBezTo>
                <a:cubicBezTo>
                  <a:pt x="14382" y="35433"/>
                  <a:pt x="13633" y="35289"/>
                  <a:pt x="12911" y="35061"/>
                </a:cubicBezTo>
                <a:cubicBezTo>
                  <a:pt x="11441" y="34590"/>
                  <a:pt x="10097" y="33861"/>
                  <a:pt x="8841" y="32975"/>
                </a:cubicBezTo>
                <a:cubicBezTo>
                  <a:pt x="7012" y="31669"/>
                  <a:pt x="5463" y="30084"/>
                  <a:pt x="4114" y="28284"/>
                </a:cubicBezTo>
                <a:cubicBezTo>
                  <a:pt x="2770" y="26485"/>
                  <a:pt x="1850" y="24492"/>
                  <a:pt x="1329" y="22315"/>
                </a:cubicBezTo>
                <a:cubicBezTo>
                  <a:pt x="964" y="20800"/>
                  <a:pt x="743" y="19273"/>
                  <a:pt x="693" y="17722"/>
                </a:cubicBezTo>
                <a:cubicBezTo>
                  <a:pt x="664" y="16693"/>
                  <a:pt x="671" y="15674"/>
                  <a:pt x="815" y="14652"/>
                </a:cubicBezTo>
                <a:cubicBezTo>
                  <a:pt x="936" y="13802"/>
                  <a:pt x="1157" y="12974"/>
                  <a:pt x="1507" y="12181"/>
                </a:cubicBezTo>
                <a:cubicBezTo>
                  <a:pt x="1836" y="11416"/>
                  <a:pt x="2278" y="10717"/>
                  <a:pt x="2750" y="10038"/>
                </a:cubicBezTo>
                <a:cubicBezTo>
                  <a:pt x="3857" y="8460"/>
                  <a:pt x="5170" y="7082"/>
                  <a:pt x="6685" y="5882"/>
                </a:cubicBezTo>
                <a:cubicBezTo>
                  <a:pt x="7713" y="5068"/>
                  <a:pt x="8777" y="4283"/>
                  <a:pt x="9905" y="3598"/>
                </a:cubicBezTo>
                <a:cubicBezTo>
                  <a:pt x="11211" y="2797"/>
                  <a:pt x="12591" y="2168"/>
                  <a:pt x="14039" y="1670"/>
                </a:cubicBezTo>
                <a:cubicBezTo>
                  <a:pt x="14853" y="1390"/>
                  <a:pt x="15682" y="1183"/>
                  <a:pt x="16524" y="984"/>
                </a:cubicBezTo>
                <a:cubicBezTo>
                  <a:pt x="17396" y="777"/>
                  <a:pt x="18274" y="626"/>
                  <a:pt x="19167" y="540"/>
                </a:cubicBezTo>
                <a:cubicBezTo>
                  <a:pt x="19681" y="490"/>
                  <a:pt x="20202" y="463"/>
                  <a:pt x="20723" y="454"/>
                </a:cubicBezTo>
                <a:cubicBezTo>
                  <a:pt x="21602" y="454"/>
                  <a:pt x="22466" y="562"/>
                  <a:pt x="23323" y="770"/>
                </a:cubicBezTo>
                <a:cubicBezTo>
                  <a:pt x="23438" y="797"/>
                  <a:pt x="23559" y="826"/>
                  <a:pt x="23679" y="849"/>
                </a:cubicBezTo>
                <a:cubicBezTo>
                  <a:pt x="23697" y="852"/>
                  <a:pt x="23714" y="854"/>
                  <a:pt x="23729" y="854"/>
                </a:cubicBezTo>
                <a:cubicBezTo>
                  <a:pt x="23800" y="854"/>
                  <a:pt x="23842" y="814"/>
                  <a:pt x="23866" y="727"/>
                </a:cubicBezTo>
                <a:cubicBezTo>
                  <a:pt x="23530" y="562"/>
                  <a:pt x="22745" y="298"/>
                  <a:pt x="22360" y="240"/>
                </a:cubicBezTo>
                <a:cubicBezTo>
                  <a:pt x="21359" y="77"/>
                  <a:pt x="20360" y="34"/>
                  <a:pt x="19352" y="5"/>
                </a:cubicBezTo>
                <a:cubicBezTo>
                  <a:pt x="19253" y="2"/>
                  <a:pt x="19155" y="1"/>
                  <a:pt x="190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18"/>
          <p:cNvSpPr/>
          <p:nvPr/>
        </p:nvSpPr>
        <p:spPr>
          <a:xfrm>
            <a:off x="8564998" y="1778426"/>
            <a:ext cx="1101970" cy="621784"/>
          </a:xfrm>
          <a:custGeom>
            <a:avLst/>
            <a:gdLst/>
            <a:ahLst/>
            <a:cxnLst/>
            <a:rect l="l" t="t" r="r" b="b"/>
            <a:pathLst>
              <a:path w="33464" h="18882" extrusionOk="0">
                <a:moveTo>
                  <a:pt x="16041" y="207"/>
                </a:moveTo>
                <a:cubicBezTo>
                  <a:pt x="16835" y="207"/>
                  <a:pt x="17616" y="397"/>
                  <a:pt x="18316" y="771"/>
                </a:cubicBezTo>
                <a:cubicBezTo>
                  <a:pt x="19067" y="1177"/>
                  <a:pt x="19516" y="1872"/>
                  <a:pt x="19881" y="2485"/>
                </a:cubicBezTo>
                <a:cubicBezTo>
                  <a:pt x="20267" y="3148"/>
                  <a:pt x="20524" y="3870"/>
                  <a:pt x="20738" y="4492"/>
                </a:cubicBezTo>
                <a:cubicBezTo>
                  <a:pt x="20838" y="4777"/>
                  <a:pt x="20966" y="4927"/>
                  <a:pt x="21131" y="4948"/>
                </a:cubicBezTo>
                <a:cubicBezTo>
                  <a:pt x="21145" y="4950"/>
                  <a:pt x="21159" y="4951"/>
                  <a:pt x="21173" y="4951"/>
                </a:cubicBezTo>
                <a:cubicBezTo>
                  <a:pt x="21323" y="4951"/>
                  <a:pt x="21474" y="4841"/>
                  <a:pt x="21631" y="4614"/>
                </a:cubicBezTo>
                <a:cubicBezTo>
                  <a:pt x="21730" y="4470"/>
                  <a:pt x="21809" y="4321"/>
                  <a:pt x="21888" y="4177"/>
                </a:cubicBezTo>
                <a:cubicBezTo>
                  <a:pt x="21945" y="4077"/>
                  <a:pt x="22001" y="3978"/>
                  <a:pt x="22060" y="3877"/>
                </a:cubicBezTo>
                <a:cubicBezTo>
                  <a:pt x="22452" y="3250"/>
                  <a:pt x="22916" y="2771"/>
                  <a:pt x="23474" y="2420"/>
                </a:cubicBezTo>
                <a:cubicBezTo>
                  <a:pt x="23904" y="2154"/>
                  <a:pt x="24315" y="2021"/>
                  <a:pt x="24711" y="2021"/>
                </a:cubicBezTo>
                <a:cubicBezTo>
                  <a:pt x="25229" y="2021"/>
                  <a:pt x="25720" y="2249"/>
                  <a:pt x="26193" y="2706"/>
                </a:cubicBezTo>
                <a:cubicBezTo>
                  <a:pt x="26593" y="3092"/>
                  <a:pt x="26886" y="3549"/>
                  <a:pt x="27064" y="4070"/>
                </a:cubicBezTo>
                <a:cubicBezTo>
                  <a:pt x="27400" y="5034"/>
                  <a:pt x="27743" y="6035"/>
                  <a:pt x="27736" y="7099"/>
                </a:cubicBezTo>
                <a:cubicBezTo>
                  <a:pt x="27736" y="7370"/>
                  <a:pt x="27792" y="7541"/>
                  <a:pt x="27921" y="7627"/>
                </a:cubicBezTo>
                <a:cubicBezTo>
                  <a:pt x="27982" y="7667"/>
                  <a:pt x="28052" y="7687"/>
                  <a:pt x="28133" y="7687"/>
                </a:cubicBezTo>
                <a:cubicBezTo>
                  <a:pt x="28224" y="7687"/>
                  <a:pt x="28329" y="7662"/>
                  <a:pt x="28451" y="7613"/>
                </a:cubicBezTo>
                <a:cubicBezTo>
                  <a:pt x="28879" y="7431"/>
                  <a:pt x="29290" y="7355"/>
                  <a:pt x="29679" y="7355"/>
                </a:cubicBezTo>
                <a:cubicBezTo>
                  <a:pt x="30685" y="7355"/>
                  <a:pt x="31552" y="7861"/>
                  <a:pt x="32242" y="8355"/>
                </a:cubicBezTo>
                <a:cubicBezTo>
                  <a:pt x="32934" y="8847"/>
                  <a:pt x="33249" y="9562"/>
                  <a:pt x="33121" y="10362"/>
                </a:cubicBezTo>
                <a:cubicBezTo>
                  <a:pt x="32999" y="11091"/>
                  <a:pt x="32521" y="11562"/>
                  <a:pt x="31563" y="11889"/>
                </a:cubicBezTo>
                <a:cubicBezTo>
                  <a:pt x="31135" y="12038"/>
                  <a:pt x="30699" y="12084"/>
                  <a:pt x="30194" y="12084"/>
                </a:cubicBezTo>
                <a:cubicBezTo>
                  <a:pt x="30017" y="12084"/>
                  <a:pt x="29832" y="12078"/>
                  <a:pt x="29635" y="12069"/>
                </a:cubicBezTo>
                <a:cubicBezTo>
                  <a:pt x="28164" y="11898"/>
                  <a:pt x="26807" y="11411"/>
                  <a:pt x="25715" y="10662"/>
                </a:cubicBezTo>
                <a:cubicBezTo>
                  <a:pt x="25686" y="10647"/>
                  <a:pt x="25666" y="10626"/>
                  <a:pt x="25636" y="10604"/>
                </a:cubicBezTo>
                <a:cubicBezTo>
                  <a:pt x="25554" y="10539"/>
                  <a:pt x="25437" y="10450"/>
                  <a:pt x="25307" y="10450"/>
                </a:cubicBezTo>
                <a:cubicBezTo>
                  <a:pt x="25223" y="10450"/>
                  <a:pt x="25133" y="10487"/>
                  <a:pt x="25043" y="10590"/>
                </a:cubicBezTo>
                <a:cubicBezTo>
                  <a:pt x="24901" y="10761"/>
                  <a:pt x="25001" y="10940"/>
                  <a:pt x="25066" y="11068"/>
                </a:cubicBezTo>
                <a:cubicBezTo>
                  <a:pt x="25086" y="11104"/>
                  <a:pt x="25109" y="11140"/>
                  <a:pt x="25115" y="11176"/>
                </a:cubicBezTo>
                <a:cubicBezTo>
                  <a:pt x="25729" y="12669"/>
                  <a:pt x="25880" y="14169"/>
                  <a:pt x="25564" y="15646"/>
                </a:cubicBezTo>
                <a:cubicBezTo>
                  <a:pt x="25316" y="16817"/>
                  <a:pt x="24622" y="17660"/>
                  <a:pt x="23523" y="18153"/>
                </a:cubicBezTo>
                <a:cubicBezTo>
                  <a:pt x="22746" y="18500"/>
                  <a:pt x="21963" y="18674"/>
                  <a:pt x="21166" y="18674"/>
                </a:cubicBezTo>
                <a:cubicBezTo>
                  <a:pt x="20112" y="18674"/>
                  <a:pt x="19033" y="18369"/>
                  <a:pt x="17910" y="17759"/>
                </a:cubicBezTo>
                <a:cubicBezTo>
                  <a:pt x="17024" y="17281"/>
                  <a:pt x="16210" y="16568"/>
                  <a:pt x="15353" y="15524"/>
                </a:cubicBezTo>
                <a:cubicBezTo>
                  <a:pt x="15274" y="15418"/>
                  <a:pt x="15189" y="15317"/>
                  <a:pt x="15110" y="15211"/>
                </a:cubicBezTo>
                <a:cubicBezTo>
                  <a:pt x="15004" y="15068"/>
                  <a:pt x="14889" y="14918"/>
                  <a:pt x="14767" y="14782"/>
                </a:cubicBezTo>
                <a:cubicBezTo>
                  <a:pt x="14446" y="14410"/>
                  <a:pt x="14196" y="14225"/>
                  <a:pt x="13919" y="14225"/>
                </a:cubicBezTo>
                <a:cubicBezTo>
                  <a:pt x="13689" y="14225"/>
                  <a:pt x="13447" y="14347"/>
                  <a:pt x="13132" y="14582"/>
                </a:cubicBezTo>
                <a:cubicBezTo>
                  <a:pt x="13003" y="14683"/>
                  <a:pt x="12875" y="14789"/>
                  <a:pt x="12753" y="14889"/>
                </a:cubicBezTo>
                <a:cubicBezTo>
                  <a:pt x="12618" y="15010"/>
                  <a:pt x="12469" y="15132"/>
                  <a:pt x="12318" y="15240"/>
                </a:cubicBezTo>
                <a:cubicBezTo>
                  <a:pt x="11165" y="16068"/>
                  <a:pt x="9966" y="16482"/>
                  <a:pt x="8739" y="16482"/>
                </a:cubicBezTo>
                <a:cubicBezTo>
                  <a:pt x="8158" y="16482"/>
                  <a:pt x="7570" y="16389"/>
                  <a:pt x="6977" y="16203"/>
                </a:cubicBezTo>
                <a:cubicBezTo>
                  <a:pt x="5683" y="15788"/>
                  <a:pt x="4621" y="14839"/>
                  <a:pt x="4055" y="13589"/>
                </a:cubicBezTo>
                <a:cubicBezTo>
                  <a:pt x="3478" y="12304"/>
                  <a:pt x="3478" y="10818"/>
                  <a:pt x="4055" y="9526"/>
                </a:cubicBezTo>
                <a:cubicBezTo>
                  <a:pt x="4249" y="9104"/>
                  <a:pt x="4341" y="8890"/>
                  <a:pt x="4249" y="8741"/>
                </a:cubicBezTo>
                <a:cubicBezTo>
                  <a:pt x="4156" y="8583"/>
                  <a:pt x="3920" y="8569"/>
                  <a:pt x="3491" y="8540"/>
                </a:cubicBezTo>
                <a:cubicBezTo>
                  <a:pt x="2413" y="8461"/>
                  <a:pt x="1599" y="8084"/>
                  <a:pt x="993" y="7370"/>
                </a:cubicBezTo>
                <a:cubicBezTo>
                  <a:pt x="278" y="6520"/>
                  <a:pt x="221" y="5505"/>
                  <a:pt x="842" y="4578"/>
                </a:cubicBezTo>
                <a:cubicBezTo>
                  <a:pt x="1013" y="4321"/>
                  <a:pt x="1243" y="4057"/>
                  <a:pt x="1514" y="3807"/>
                </a:cubicBezTo>
                <a:cubicBezTo>
                  <a:pt x="2708" y="2720"/>
                  <a:pt x="4312" y="2171"/>
                  <a:pt x="5914" y="2171"/>
                </a:cubicBezTo>
                <a:cubicBezTo>
                  <a:pt x="7398" y="2171"/>
                  <a:pt x="8880" y="2641"/>
                  <a:pt x="10033" y="3592"/>
                </a:cubicBezTo>
                <a:cubicBezTo>
                  <a:pt x="10083" y="3635"/>
                  <a:pt x="10133" y="3678"/>
                  <a:pt x="10175" y="3728"/>
                </a:cubicBezTo>
                <a:cubicBezTo>
                  <a:pt x="10261" y="3800"/>
                  <a:pt x="10340" y="3877"/>
                  <a:pt x="10433" y="3942"/>
                </a:cubicBezTo>
                <a:cubicBezTo>
                  <a:pt x="10539" y="4009"/>
                  <a:pt x="10673" y="4081"/>
                  <a:pt x="10805" y="4081"/>
                </a:cubicBezTo>
                <a:cubicBezTo>
                  <a:pt x="10840" y="4081"/>
                  <a:pt x="10876" y="4076"/>
                  <a:pt x="10911" y="4064"/>
                </a:cubicBezTo>
                <a:cubicBezTo>
                  <a:pt x="11039" y="4021"/>
                  <a:pt x="11134" y="3899"/>
                  <a:pt x="11197" y="3678"/>
                </a:cubicBezTo>
                <a:cubicBezTo>
                  <a:pt x="11648" y="2285"/>
                  <a:pt x="12703" y="1157"/>
                  <a:pt x="14117" y="586"/>
                </a:cubicBezTo>
                <a:cubicBezTo>
                  <a:pt x="14742" y="333"/>
                  <a:pt x="15396" y="207"/>
                  <a:pt x="16041" y="207"/>
                </a:cubicBezTo>
                <a:close/>
                <a:moveTo>
                  <a:pt x="16046" y="1"/>
                </a:moveTo>
                <a:cubicBezTo>
                  <a:pt x="15372" y="1"/>
                  <a:pt x="14690" y="133"/>
                  <a:pt x="14039" y="399"/>
                </a:cubicBezTo>
                <a:cubicBezTo>
                  <a:pt x="12575" y="992"/>
                  <a:pt x="11468" y="2163"/>
                  <a:pt x="11005" y="3620"/>
                </a:cubicBezTo>
                <a:cubicBezTo>
                  <a:pt x="10954" y="3764"/>
                  <a:pt x="10897" y="3849"/>
                  <a:pt x="10840" y="3870"/>
                </a:cubicBezTo>
                <a:cubicBezTo>
                  <a:pt x="10828" y="3875"/>
                  <a:pt x="10814" y="3877"/>
                  <a:pt x="10799" y="3877"/>
                </a:cubicBezTo>
                <a:cubicBezTo>
                  <a:pt x="10741" y="3877"/>
                  <a:pt x="10660" y="3844"/>
                  <a:pt x="10547" y="3771"/>
                </a:cubicBezTo>
                <a:cubicBezTo>
                  <a:pt x="10469" y="3721"/>
                  <a:pt x="10397" y="3649"/>
                  <a:pt x="10319" y="3577"/>
                </a:cubicBezTo>
                <a:cubicBezTo>
                  <a:pt x="10268" y="3527"/>
                  <a:pt x="10218" y="3477"/>
                  <a:pt x="10162" y="3435"/>
                </a:cubicBezTo>
                <a:cubicBezTo>
                  <a:pt x="8970" y="2452"/>
                  <a:pt x="7440" y="1966"/>
                  <a:pt x="5910" y="1966"/>
                </a:cubicBezTo>
                <a:cubicBezTo>
                  <a:pt x="4257" y="1966"/>
                  <a:pt x="2605" y="2533"/>
                  <a:pt x="1378" y="3656"/>
                </a:cubicBezTo>
                <a:cubicBezTo>
                  <a:pt x="1085" y="3920"/>
                  <a:pt x="850" y="4192"/>
                  <a:pt x="670" y="4463"/>
                </a:cubicBezTo>
                <a:cubicBezTo>
                  <a:pt x="0" y="5471"/>
                  <a:pt x="57" y="6585"/>
                  <a:pt x="835" y="7498"/>
                </a:cubicBezTo>
                <a:cubicBezTo>
                  <a:pt x="1478" y="8256"/>
                  <a:pt x="2341" y="8662"/>
                  <a:pt x="3478" y="8741"/>
                </a:cubicBezTo>
                <a:cubicBezTo>
                  <a:pt x="3748" y="8761"/>
                  <a:pt x="4035" y="8784"/>
                  <a:pt x="4071" y="8847"/>
                </a:cubicBezTo>
                <a:cubicBezTo>
                  <a:pt x="4113" y="8905"/>
                  <a:pt x="3992" y="9169"/>
                  <a:pt x="3870" y="9447"/>
                </a:cubicBezTo>
                <a:cubicBezTo>
                  <a:pt x="3270" y="10791"/>
                  <a:pt x="3270" y="12333"/>
                  <a:pt x="3870" y="13675"/>
                </a:cubicBezTo>
                <a:cubicBezTo>
                  <a:pt x="4456" y="14974"/>
                  <a:pt x="5570" y="15968"/>
                  <a:pt x="6919" y="16397"/>
                </a:cubicBezTo>
                <a:cubicBezTo>
                  <a:pt x="7535" y="16593"/>
                  <a:pt x="8146" y="16690"/>
                  <a:pt x="8750" y="16690"/>
                </a:cubicBezTo>
                <a:cubicBezTo>
                  <a:pt x="10016" y="16690"/>
                  <a:pt x="11250" y="16262"/>
                  <a:pt x="12440" y="15411"/>
                </a:cubicBezTo>
                <a:cubicBezTo>
                  <a:pt x="12597" y="15296"/>
                  <a:pt x="12746" y="15175"/>
                  <a:pt x="12890" y="15046"/>
                </a:cubicBezTo>
                <a:cubicBezTo>
                  <a:pt x="13010" y="14947"/>
                  <a:pt x="13132" y="14846"/>
                  <a:pt x="13254" y="14746"/>
                </a:cubicBezTo>
                <a:cubicBezTo>
                  <a:pt x="13531" y="14539"/>
                  <a:pt x="13730" y="14432"/>
                  <a:pt x="13913" y="14432"/>
                </a:cubicBezTo>
                <a:cubicBezTo>
                  <a:pt x="14133" y="14432"/>
                  <a:pt x="14329" y="14589"/>
                  <a:pt x="14611" y="14918"/>
                </a:cubicBezTo>
                <a:cubicBezTo>
                  <a:pt x="14733" y="15053"/>
                  <a:pt x="14839" y="15197"/>
                  <a:pt x="14947" y="15332"/>
                </a:cubicBezTo>
                <a:cubicBezTo>
                  <a:pt x="15033" y="15439"/>
                  <a:pt x="15110" y="15547"/>
                  <a:pt x="15195" y="15653"/>
                </a:cubicBezTo>
                <a:cubicBezTo>
                  <a:pt x="16068" y="16717"/>
                  <a:pt x="16896" y="17446"/>
                  <a:pt x="17809" y="17939"/>
                </a:cubicBezTo>
                <a:cubicBezTo>
                  <a:pt x="18966" y="18567"/>
                  <a:pt x="20080" y="18882"/>
                  <a:pt x="21167" y="18882"/>
                </a:cubicBezTo>
                <a:cubicBezTo>
                  <a:pt x="21994" y="18882"/>
                  <a:pt x="22802" y="18702"/>
                  <a:pt x="23602" y="18339"/>
                </a:cubicBezTo>
                <a:cubicBezTo>
                  <a:pt x="24773" y="17818"/>
                  <a:pt x="25501" y="16925"/>
                  <a:pt x="25765" y="15689"/>
                </a:cubicBezTo>
                <a:cubicBezTo>
                  <a:pt x="26094" y="14169"/>
                  <a:pt x="25936" y="12626"/>
                  <a:pt x="25307" y="11097"/>
                </a:cubicBezTo>
                <a:cubicBezTo>
                  <a:pt x="25294" y="11055"/>
                  <a:pt x="25273" y="11012"/>
                  <a:pt x="25251" y="10976"/>
                </a:cubicBezTo>
                <a:cubicBezTo>
                  <a:pt x="25172" y="10833"/>
                  <a:pt x="25158" y="10784"/>
                  <a:pt x="25201" y="10725"/>
                </a:cubicBezTo>
                <a:cubicBezTo>
                  <a:pt x="25241" y="10679"/>
                  <a:pt x="25273" y="10657"/>
                  <a:pt x="25310" y="10657"/>
                </a:cubicBezTo>
                <a:cubicBezTo>
                  <a:pt x="25358" y="10657"/>
                  <a:pt x="25415" y="10695"/>
                  <a:pt x="25508" y="10768"/>
                </a:cubicBezTo>
                <a:cubicBezTo>
                  <a:pt x="25537" y="10791"/>
                  <a:pt x="25564" y="10811"/>
                  <a:pt x="25594" y="10833"/>
                </a:cubicBezTo>
                <a:cubicBezTo>
                  <a:pt x="26721" y="11605"/>
                  <a:pt x="28108" y="12097"/>
                  <a:pt x="29614" y="12268"/>
                </a:cubicBezTo>
                <a:cubicBezTo>
                  <a:pt x="29830" y="12280"/>
                  <a:pt x="30035" y="12288"/>
                  <a:pt x="30233" y="12288"/>
                </a:cubicBezTo>
                <a:cubicBezTo>
                  <a:pt x="30742" y="12288"/>
                  <a:pt x="31198" y="12237"/>
                  <a:pt x="31635" y="12083"/>
                </a:cubicBezTo>
                <a:cubicBezTo>
                  <a:pt x="32278" y="11862"/>
                  <a:pt x="33148" y="11447"/>
                  <a:pt x="33320" y="10398"/>
                </a:cubicBezTo>
                <a:cubicBezTo>
                  <a:pt x="33464" y="9512"/>
                  <a:pt x="33121" y="8727"/>
                  <a:pt x="32363" y="8184"/>
                </a:cubicBezTo>
                <a:cubicBezTo>
                  <a:pt x="31645" y="7670"/>
                  <a:pt x="30739" y="7146"/>
                  <a:pt x="29681" y="7146"/>
                </a:cubicBezTo>
                <a:cubicBezTo>
                  <a:pt x="29267" y="7146"/>
                  <a:pt x="28830" y="7226"/>
                  <a:pt x="28372" y="7419"/>
                </a:cubicBezTo>
                <a:cubicBezTo>
                  <a:pt x="28300" y="7452"/>
                  <a:pt x="28211" y="7482"/>
                  <a:pt x="28135" y="7482"/>
                </a:cubicBezTo>
                <a:cubicBezTo>
                  <a:pt x="28097" y="7482"/>
                  <a:pt x="28062" y="7474"/>
                  <a:pt x="28036" y="7455"/>
                </a:cubicBezTo>
                <a:cubicBezTo>
                  <a:pt x="27972" y="7413"/>
                  <a:pt x="27936" y="7291"/>
                  <a:pt x="27943" y="7106"/>
                </a:cubicBezTo>
                <a:cubicBezTo>
                  <a:pt x="27950" y="6005"/>
                  <a:pt x="27601" y="4984"/>
                  <a:pt x="27265" y="3998"/>
                </a:cubicBezTo>
                <a:cubicBezTo>
                  <a:pt x="27073" y="3448"/>
                  <a:pt x="26757" y="2963"/>
                  <a:pt x="26336" y="2557"/>
                </a:cubicBezTo>
                <a:cubicBezTo>
                  <a:pt x="25825" y="2066"/>
                  <a:pt x="25282" y="1819"/>
                  <a:pt x="24712" y="1819"/>
                </a:cubicBezTo>
                <a:cubicBezTo>
                  <a:pt x="24278" y="1819"/>
                  <a:pt x="23829" y="1962"/>
                  <a:pt x="23366" y="2249"/>
                </a:cubicBezTo>
                <a:cubicBezTo>
                  <a:pt x="22779" y="2614"/>
                  <a:pt x="22294" y="3106"/>
                  <a:pt x="21888" y="3771"/>
                </a:cubicBezTo>
                <a:cubicBezTo>
                  <a:pt x="21823" y="3870"/>
                  <a:pt x="21766" y="3978"/>
                  <a:pt x="21708" y="4077"/>
                </a:cubicBezTo>
                <a:cubicBezTo>
                  <a:pt x="21631" y="4220"/>
                  <a:pt x="21552" y="4364"/>
                  <a:pt x="21467" y="4492"/>
                </a:cubicBezTo>
                <a:cubicBezTo>
                  <a:pt x="21353" y="4652"/>
                  <a:pt x="21251" y="4744"/>
                  <a:pt x="21175" y="4744"/>
                </a:cubicBezTo>
                <a:cubicBezTo>
                  <a:pt x="21170" y="4744"/>
                  <a:pt x="21165" y="4743"/>
                  <a:pt x="21160" y="4742"/>
                </a:cubicBezTo>
                <a:cubicBezTo>
                  <a:pt x="21081" y="4734"/>
                  <a:pt x="21002" y="4621"/>
                  <a:pt x="20937" y="4427"/>
                </a:cubicBezTo>
                <a:cubicBezTo>
                  <a:pt x="20716" y="3791"/>
                  <a:pt x="20452" y="3056"/>
                  <a:pt x="20059" y="2386"/>
                </a:cubicBezTo>
                <a:cubicBezTo>
                  <a:pt x="19681" y="1743"/>
                  <a:pt x="19216" y="1021"/>
                  <a:pt x="18418" y="593"/>
                </a:cubicBezTo>
                <a:cubicBezTo>
                  <a:pt x="17686" y="199"/>
                  <a:pt x="16872" y="1"/>
                  <a:pt x="16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7" name="Google Shape;507;p18"/>
          <p:cNvGrpSpPr/>
          <p:nvPr/>
        </p:nvGrpSpPr>
        <p:grpSpPr>
          <a:xfrm rot="5652131">
            <a:off x="4947719" y="-977980"/>
            <a:ext cx="1218443" cy="1605291"/>
            <a:chOff x="5450897" y="3655524"/>
            <a:chExt cx="455990" cy="600741"/>
          </a:xfrm>
        </p:grpSpPr>
        <p:sp>
          <p:nvSpPr>
            <p:cNvPr id="508" name="Google Shape;508;p18"/>
            <p:cNvSpPr/>
            <p:nvPr/>
          </p:nvSpPr>
          <p:spPr>
            <a:xfrm>
              <a:off x="5450897" y="3772600"/>
              <a:ext cx="327702" cy="476073"/>
            </a:xfrm>
            <a:custGeom>
              <a:avLst/>
              <a:gdLst/>
              <a:ahLst/>
              <a:cxnLst/>
              <a:rect l="l" t="t" r="r" b="b"/>
              <a:pathLst>
                <a:path w="16660" h="24203" extrusionOk="0">
                  <a:moveTo>
                    <a:pt x="16290" y="1"/>
                  </a:moveTo>
                  <a:lnTo>
                    <a:pt x="15803" y="21"/>
                  </a:lnTo>
                  <a:cubicBezTo>
                    <a:pt x="16161" y="8442"/>
                    <a:pt x="11854" y="14440"/>
                    <a:pt x="8176" y="17990"/>
                  </a:cubicBezTo>
                  <a:cubicBezTo>
                    <a:pt x="4184" y="21853"/>
                    <a:pt x="44" y="23738"/>
                    <a:pt x="1" y="23752"/>
                  </a:cubicBezTo>
                  <a:lnTo>
                    <a:pt x="200" y="24202"/>
                  </a:lnTo>
                  <a:cubicBezTo>
                    <a:pt x="243" y="24180"/>
                    <a:pt x="4448" y="22266"/>
                    <a:pt x="8505" y="18353"/>
                  </a:cubicBezTo>
                  <a:cubicBezTo>
                    <a:pt x="12262" y="14733"/>
                    <a:pt x="16660" y="8606"/>
                    <a:pt x="162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18"/>
            <p:cNvSpPr/>
            <p:nvPr/>
          </p:nvSpPr>
          <p:spPr>
            <a:xfrm>
              <a:off x="5490139" y="3972034"/>
              <a:ext cx="151085" cy="235175"/>
            </a:xfrm>
            <a:custGeom>
              <a:avLst/>
              <a:gdLst/>
              <a:ahLst/>
              <a:cxnLst/>
              <a:rect l="l" t="t" r="r" b="b"/>
              <a:pathLst>
                <a:path w="7681" h="11956" extrusionOk="0">
                  <a:moveTo>
                    <a:pt x="3091" y="1"/>
                  </a:moveTo>
                  <a:cubicBezTo>
                    <a:pt x="1" y="1"/>
                    <a:pt x="1554" y="11955"/>
                    <a:pt x="1554" y="11955"/>
                  </a:cubicBezTo>
                  <a:cubicBezTo>
                    <a:pt x="1554" y="11955"/>
                    <a:pt x="7681" y="1873"/>
                    <a:pt x="3739" y="152"/>
                  </a:cubicBezTo>
                  <a:cubicBezTo>
                    <a:pt x="3503" y="49"/>
                    <a:pt x="3288" y="1"/>
                    <a:pt x="30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18"/>
            <p:cNvSpPr/>
            <p:nvPr/>
          </p:nvSpPr>
          <p:spPr>
            <a:xfrm>
              <a:off x="5504144" y="4183349"/>
              <a:ext cx="245344" cy="72917"/>
            </a:xfrm>
            <a:custGeom>
              <a:avLst/>
              <a:gdLst/>
              <a:ahLst/>
              <a:cxnLst/>
              <a:rect l="l" t="t" r="r" b="b"/>
              <a:pathLst>
                <a:path w="12473" h="3707" extrusionOk="0">
                  <a:moveTo>
                    <a:pt x="8509" y="0"/>
                  </a:moveTo>
                  <a:cubicBezTo>
                    <a:pt x="4951" y="0"/>
                    <a:pt x="0" y="1205"/>
                    <a:pt x="0" y="1205"/>
                  </a:cubicBezTo>
                  <a:cubicBezTo>
                    <a:pt x="0" y="1205"/>
                    <a:pt x="5366" y="3707"/>
                    <a:pt x="8951" y="3707"/>
                  </a:cubicBezTo>
                  <a:cubicBezTo>
                    <a:pt x="10428" y="3707"/>
                    <a:pt x="11602" y="3283"/>
                    <a:pt x="11975" y="2085"/>
                  </a:cubicBezTo>
                  <a:cubicBezTo>
                    <a:pt x="12472" y="488"/>
                    <a:pt x="10772" y="0"/>
                    <a:pt x="85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18"/>
            <p:cNvSpPr/>
            <p:nvPr/>
          </p:nvSpPr>
          <p:spPr>
            <a:xfrm>
              <a:off x="5532724" y="3887040"/>
              <a:ext cx="153603" cy="202621"/>
            </a:xfrm>
            <a:custGeom>
              <a:avLst/>
              <a:gdLst/>
              <a:ahLst/>
              <a:cxnLst/>
              <a:rect l="l" t="t" r="r" b="b"/>
              <a:pathLst>
                <a:path w="7809" h="10301" extrusionOk="0">
                  <a:moveTo>
                    <a:pt x="3766" y="1"/>
                  </a:moveTo>
                  <a:cubicBezTo>
                    <a:pt x="1" y="1"/>
                    <a:pt x="5953" y="10300"/>
                    <a:pt x="5953" y="10300"/>
                  </a:cubicBezTo>
                  <a:cubicBezTo>
                    <a:pt x="5953" y="10300"/>
                    <a:pt x="7809" y="181"/>
                    <a:pt x="3860" y="3"/>
                  </a:cubicBezTo>
                  <a:cubicBezTo>
                    <a:pt x="3828" y="2"/>
                    <a:pt x="3797" y="1"/>
                    <a:pt x="3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18"/>
            <p:cNvSpPr/>
            <p:nvPr/>
          </p:nvSpPr>
          <p:spPr>
            <a:xfrm>
              <a:off x="5611444" y="3842094"/>
              <a:ext cx="109719" cy="167628"/>
            </a:xfrm>
            <a:custGeom>
              <a:avLst/>
              <a:gdLst/>
              <a:ahLst/>
              <a:cxnLst/>
              <a:rect l="l" t="t" r="r" b="b"/>
              <a:pathLst>
                <a:path w="5578" h="8522" extrusionOk="0">
                  <a:moveTo>
                    <a:pt x="2695" y="0"/>
                  </a:moveTo>
                  <a:cubicBezTo>
                    <a:pt x="0" y="0"/>
                    <a:pt x="4806" y="8521"/>
                    <a:pt x="4806" y="8521"/>
                  </a:cubicBezTo>
                  <a:cubicBezTo>
                    <a:pt x="4806" y="8521"/>
                    <a:pt x="5577" y="123"/>
                    <a:pt x="2756" y="2"/>
                  </a:cubicBezTo>
                  <a:cubicBezTo>
                    <a:pt x="2735" y="1"/>
                    <a:pt x="2715" y="0"/>
                    <a:pt x="26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18"/>
            <p:cNvSpPr/>
            <p:nvPr/>
          </p:nvSpPr>
          <p:spPr>
            <a:xfrm>
              <a:off x="5652731" y="3766108"/>
              <a:ext cx="109719" cy="167765"/>
            </a:xfrm>
            <a:custGeom>
              <a:avLst/>
              <a:gdLst/>
              <a:ahLst/>
              <a:cxnLst/>
              <a:rect l="l" t="t" r="r" b="b"/>
              <a:pathLst>
                <a:path w="5578" h="8529" extrusionOk="0">
                  <a:moveTo>
                    <a:pt x="2696" y="0"/>
                  </a:moveTo>
                  <a:cubicBezTo>
                    <a:pt x="1" y="0"/>
                    <a:pt x="4807" y="8528"/>
                    <a:pt x="4807" y="8528"/>
                  </a:cubicBezTo>
                  <a:cubicBezTo>
                    <a:pt x="4807" y="8528"/>
                    <a:pt x="5578" y="123"/>
                    <a:pt x="2757" y="2"/>
                  </a:cubicBezTo>
                  <a:cubicBezTo>
                    <a:pt x="2736" y="1"/>
                    <a:pt x="2716" y="0"/>
                    <a:pt x="26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18"/>
            <p:cNvSpPr/>
            <p:nvPr/>
          </p:nvSpPr>
          <p:spPr>
            <a:xfrm>
              <a:off x="5760896" y="3746478"/>
              <a:ext cx="134012" cy="147781"/>
            </a:xfrm>
            <a:custGeom>
              <a:avLst/>
              <a:gdLst/>
              <a:ahLst/>
              <a:cxnLst/>
              <a:rect l="l" t="t" r="r" b="b"/>
              <a:pathLst>
                <a:path w="6813" h="7513" extrusionOk="0">
                  <a:moveTo>
                    <a:pt x="4439" y="0"/>
                  </a:moveTo>
                  <a:cubicBezTo>
                    <a:pt x="2619" y="0"/>
                    <a:pt x="0" y="7512"/>
                    <a:pt x="0" y="7512"/>
                  </a:cubicBezTo>
                  <a:cubicBezTo>
                    <a:pt x="0" y="7512"/>
                    <a:pt x="6813" y="2542"/>
                    <a:pt x="5042" y="336"/>
                  </a:cubicBezTo>
                  <a:cubicBezTo>
                    <a:pt x="4856" y="104"/>
                    <a:pt x="4653" y="0"/>
                    <a:pt x="44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18"/>
            <p:cNvSpPr/>
            <p:nvPr/>
          </p:nvSpPr>
          <p:spPr>
            <a:xfrm>
              <a:off x="5691776" y="3949256"/>
              <a:ext cx="190484" cy="96304"/>
            </a:xfrm>
            <a:custGeom>
              <a:avLst/>
              <a:gdLst/>
              <a:ahLst/>
              <a:cxnLst/>
              <a:rect l="l" t="t" r="r" b="b"/>
              <a:pathLst>
                <a:path w="9684" h="4896" extrusionOk="0">
                  <a:moveTo>
                    <a:pt x="8292" y="1"/>
                  </a:moveTo>
                  <a:cubicBezTo>
                    <a:pt x="5915" y="1"/>
                    <a:pt x="1" y="4895"/>
                    <a:pt x="1" y="4895"/>
                  </a:cubicBezTo>
                  <a:cubicBezTo>
                    <a:pt x="1" y="4895"/>
                    <a:pt x="9684" y="4059"/>
                    <a:pt x="9249" y="825"/>
                  </a:cubicBezTo>
                  <a:cubicBezTo>
                    <a:pt x="9171" y="240"/>
                    <a:pt x="8818" y="1"/>
                    <a:pt x="82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18"/>
            <p:cNvSpPr/>
            <p:nvPr/>
          </p:nvSpPr>
          <p:spPr>
            <a:xfrm>
              <a:off x="5741502" y="3863121"/>
              <a:ext cx="165385" cy="83519"/>
            </a:xfrm>
            <a:custGeom>
              <a:avLst/>
              <a:gdLst/>
              <a:ahLst/>
              <a:cxnLst/>
              <a:rect l="l" t="t" r="r" b="b"/>
              <a:pathLst>
                <a:path w="8408" h="4246" extrusionOk="0">
                  <a:moveTo>
                    <a:pt x="7200" y="1"/>
                  </a:moveTo>
                  <a:cubicBezTo>
                    <a:pt x="5131" y="1"/>
                    <a:pt x="1" y="4246"/>
                    <a:pt x="1" y="4246"/>
                  </a:cubicBezTo>
                  <a:cubicBezTo>
                    <a:pt x="1" y="4246"/>
                    <a:pt x="8407" y="3517"/>
                    <a:pt x="8035" y="719"/>
                  </a:cubicBezTo>
                  <a:cubicBezTo>
                    <a:pt x="7967" y="209"/>
                    <a:pt x="7658" y="1"/>
                    <a:pt x="72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18"/>
            <p:cNvSpPr/>
            <p:nvPr/>
          </p:nvSpPr>
          <p:spPr>
            <a:xfrm>
              <a:off x="5589394" y="4064856"/>
              <a:ext cx="227228" cy="87807"/>
            </a:xfrm>
            <a:custGeom>
              <a:avLst/>
              <a:gdLst/>
              <a:ahLst/>
              <a:cxnLst/>
              <a:rect l="l" t="t" r="r" b="b"/>
              <a:pathLst>
                <a:path w="11552" h="4464" extrusionOk="0">
                  <a:moveTo>
                    <a:pt x="10206" y="1"/>
                  </a:moveTo>
                  <a:cubicBezTo>
                    <a:pt x="7163" y="1"/>
                    <a:pt x="1" y="4431"/>
                    <a:pt x="1" y="4431"/>
                  </a:cubicBezTo>
                  <a:cubicBezTo>
                    <a:pt x="1" y="4431"/>
                    <a:pt x="635" y="4463"/>
                    <a:pt x="1606" y="4463"/>
                  </a:cubicBezTo>
                  <a:cubicBezTo>
                    <a:pt x="4776" y="4463"/>
                    <a:pt x="11536" y="4116"/>
                    <a:pt x="11547" y="1152"/>
                  </a:cubicBezTo>
                  <a:cubicBezTo>
                    <a:pt x="11552" y="326"/>
                    <a:pt x="11030" y="1"/>
                    <a:pt x="10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18"/>
            <p:cNvSpPr/>
            <p:nvPr/>
          </p:nvSpPr>
          <p:spPr>
            <a:xfrm>
              <a:off x="5705879" y="3655524"/>
              <a:ext cx="104212" cy="172860"/>
            </a:xfrm>
            <a:custGeom>
              <a:avLst/>
              <a:gdLst/>
              <a:ahLst/>
              <a:cxnLst/>
              <a:rect l="l" t="t" r="r" b="b"/>
              <a:pathLst>
                <a:path w="5298" h="8788" extrusionOk="0">
                  <a:moveTo>
                    <a:pt x="2291" y="1"/>
                  </a:moveTo>
                  <a:cubicBezTo>
                    <a:pt x="1" y="1"/>
                    <a:pt x="2984" y="8787"/>
                    <a:pt x="2984" y="8787"/>
                  </a:cubicBezTo>
                  <a:cubicBezTo>
                    <a:pt x="2984" y="8787"/>
                    <a:pt x="5298" y="676"/>
                    <a:pt x="2549" y="33"/>
                  </a:cubicBezTo>
                  <a:cubicBezTo>
                    <a:pt x="2456" y="11"/>
                    <a:pt x="2371" y="1"/>
                    <a:pt x="22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 name="Google Shape;519;p18"/>
          <p:cNvGrpSpPr/>
          <p:nvPr/>
        </p:nvGrpSpPr>
        <p:grpSpPr>
          <a:xfrm>
            <a:off x="5883935" y="5"/>
            <a:ext cx="378579" cy="343013"/>
            <a:chOff x="3346266" y="1265304"/>
            <a:chExt cx="227307" cy="205965"/>
          </a:xfrm>
        </p:grpSpPr>
        <p:sp>
          <p:nvSpPr>
            <p:cNvPr id="520" name="Google Shape;520;p18"/>
            <p:cNvSpPr/>
            <p:nvPr/>
          </p:nvSpPr>
          <p:spPr>
            <a:xfrm>
              <a:off x="3453291" y="1265304"/>
              <a:ext cx="96540" cy="85505"/>
            </a:xfrm>
            <a:custGeom>
              <a:avLst/>
              <a:gdLst/>
              <a:ahLst/>
              <a:cxnLst/>
              <a:rect l="l" t="t" r="r" b="b"/>
              <a:pathLst>
                <a:path w="4908" h="4347" extrusionOk="0">
                  <a:moveTo>
                    <a:pt x="2812" y="0"/>
                  </a:moveTo>
                  <a:cubicBezTo>
                    <a:pt x="2073" y="0"/>
                    <a:pt x="1329" y="308"/>
                    <a:pt x="844" y="869"/>
                  </a:cubicBezTo>
                  <a:cubicBezTo>
                    <a:pt x="501" y="1261"/>
                    <a:pt x="287" y="1755"/>
                    <a:pt x="165" y="2262"/>
                  </a:cubicBezTo>
                  <a:cubicBezTo>
                    <a:pt x="1" y="2933"/>
                    <a:pt x="1" y="3697"/>
                    <a:pt x="422" y="4247"/>
                  </a:cubicBezTo>
                  <a:lnTo>
                    <a:pt x="1665" y="4346"/>
                  </a:lnTo>
                  <a:cubicBezTo>
                    <a:pt x="2765" y="4182"/>
                    <a:pt x="3787" y="3555"/>
                    <a:pt x="4429" y="2648"/>
                  </a:cubicBezTo>
                  <a:cubicBezTo>
                    <a:pt x="4700" y="2269"/>
                    <a:pt x="4908" y="1812"/>
                    <a:pt x="4836" y="1354"/>
                  </a:cubicBezTo>
                  <a:cubicBezTo>
                    <a:pt x="4757" y="855"/>
                    <a:pt x="4344" y="454"/>
                    <a:pt x="3886" y="240"/>
                  </a:cubicBezTo>
                  <a:cubicBezTo>
                    <a:pt x="3552" y="78"/>
                    <a:pt x="3183" y="0"/>
                    <a:pt x="2812"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18"/>
            <p:cNvSpPr/>
            <p:nvPr/>
          </p:nvSpPr>
          <p:spPr>
            <a:xfrm>
              <a:off x="3450360" y="1328858"/>
              <a:ext cx="123213" cy="97819"/>
            </a:xfrm>
            <a:custGeom>
              <a:avLst/>
              <a:gdLst/>
              <a:ahLst/>
              <a:cxnLst/>
              <a:rect l="l" t="t" r="r" b="b"/>
              <a:pathLst>
                <a:path w="6264" h="4973" extrusionOk="0">
                  <a:moveTo>
                    <a:pt x="3721" y="0"/>
                  </a:moveTo>
                  <a:cubicBezTo>
                    <a:pt x="2660" y="0"/>
                    <a:pt x="1594" y="482"/>
                    <a:pt x="921" y="1309"/>
                  </a:cubicBezTo>
                  <a:lnTo>
                    <a:pt x="1" y="2787"/>
                  </a:lnTo>
                  <a:cubicBezTo>
                    <a:pt x="201" y="3594"/>
                    <a:pt x="772" y="4308"/>
                    <a:pt x="1514" y="4672"/>
                  </a:cubicBezTo>
                  <a:cubicBezTo>
                    <a:pt x="1913" y="4871"/>
                    <a:pt x="2358" y="4972"/>
                    <a:pt x="2804" y="4972"/>
                  </a:cubicBezTo>
                  <a:cubicBezTo>
                    <a:pt x="3189" y="4972"/>
                    <a:pt x="3574" y="4896"/>
                    <a:pt x="3929" y="4744"/>
                  </a:cubicBezTo>
                  <a:cubicBezTo>
                    <a:pt x="4392" y="4536"/>
                    <a:pt x="4800" y="4216"/>
                    <a:pt x="5171" y="3858"/>
                  </a:cubicBezTo>
                  <a:cubicBezTo>
                    <a:pt x="5492" y="3537"/>
                    <a:pt x="5799" y="3188"/>
                    <a:pt x="5992" y="2773"/>
                  </a:cubicBezTo>
                  <a:cubicBezTo>
                    <a:pt x="6184" y="2358"/>
                    <a:pt x="6263" y="1880"/>
                    <a:pt x="6135" y="1438"/>
                  </a:cubicBezTo>
                  <a:cubicBezTo>
                    <a:pt x="5927" y="723"/>
                    <a:pt x="5214" y="259"/>
                    <a:pt x="4486" y="87"/>
                  </a:cubicBezTo>
                  <a:cubicBezTo>
                    <a:pt x="4235" y="29"/>
                    <a:pt x="3978" y="0"/>
                    <a:pt x="3721"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18"/>
            <p:cNvSpPr/>
            <p:nvPr/>
          </p:nvSpPr>
          <p:spPr>
            <a:xfrm>
              <a:off x="3372545" y="1368788"/>
              <a:ext cx="100160" cy="102481"/>
            </a:xfrm>
            <a:custGeom>
              <a:avLst/>
              <a:gdLst/>
              <a:ahLst/>
              <a:cxnLst/>
              <a:rect l="l" t="t" r="r" b="b"/>
              <a:pathLst>
                <a:path w="5092" h="5210" extrusionOk="0">
                  <a:moveTo>
                    <a:pt x="2306" y="1"/>
                  </a:moveTo>
                  <a:cubicBezTo>
                    <a:pt x="1564" y="271"/>
                    <a:pt x="892" y="779"/>
                    <a:pt x="500" y="1464"/>
                  </a:cubicBezTo>
                  <a:cubicBezTo>
                    <a:pt x="100" y="2150"/>
                    <a:pt x="1" y="3014"/>
                    <a:pt x="279" y="3756"/>
                  </a:cubicBezTo>
                  <a:cubicBezTo>
                    <a:pt x="565" y="4491"/>
                    <a:pt x="1250" y="5084"/>
                    <a:pt x="2035" y="5192"/>
                  </a:cubicBezTo>
                  <a:cubicBezTo>
                    <a:pt x="2124" y="5204"/>
                    <a:pt x="2212" y="5209"/>
                    <a:pt x="2301" y="5209"/>
                  </a:cubicBezTo>
                  <a:cubicBezTo>
                    <a:pt x="3026" y="5209"/>
                    <a:pt x="3739" y="4833"/>
                    <a:pt x="4250" y="4292"/>
                  </a:cubicBezTo>
                  <a:cubicBezTo>
                    <a:pt x="4748" y="3756"/>
                    <a:pt x="5091" y="3043"/>
                    <a:pt x="5091" y="2306"/>
                  </a:cubicBezTo>
                  <a:cubicBezTo>
                    <a:pt x="5084" y="1564"/>
                    <a:pt x="4714" y="822"/>
                    <a:pt x="4078" y="450"/>
                  </a:cubicBezTo>
                  <a:lnTo>
                    <a:pt x="2306" y="1"/>
                  </a:ln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18"/>
            <p:cNvSpPr/>
            <p:nvPr/>
          </p:nvSpPr>
          <p:spPr>
            <a:xfrm>
              <a:off x="3346266" y="1329369"/>
              <a:ext cx="93728" cy="73999"/>
            </a:xfrm>
            <a:custGeom>
              <a:avLst/>
              <a:gdLst/>
              <a:ahLst/>
              <a:cxnLst/>
              <a:rect l="l" t="t" r="r" b="b"/>
              <a:pathLst>
                <a:path w="4765" h="3762" extrusionOk="0">
                  <a:moveTo>
                    <a:pt x="2979" y="0"/>
                  </a:moveTo>
                  <a:cubicBezTo>
                    <a:pt x="2770" y="0"/>
                    <a:pt x="2560" y="25"/>
                    <a:pt x="2357" y="68"/>
                  </a:cubicBezTo>
                  <a:cubicBezTo>
                    <a:pt x="1858" y="176"/>
                    <a:pt x="1380" y="397"/>
                    <a:pt x="965" y="704"/>
                  </a:cubicBezTo>
                  <a:cubicBezTo>
                    <a:pt x="643" y="954"/>
                    <a:pt x="352" y="1261"/>
                    <a:pt x="194" y="1633"/>
                  </a:cubicBezTo>
                  <a:cubicBezTo>
                    <a:pt x="29" y="2012"/>
                    <a:pt x="0" y="2454"/>
                    <a:pt x="172" y="2819"/>
                  </a:cubicBezTo>
                  <a:cubicBezTo>
                    <a:pt x="372" y="3232"/>
                    <a:pt x="787" y="3504"/>
                    <a:pt x="1222" y="3640"/>
                  </a:cubicBezTo>
                  <a:cubicBezTo>
                    <a:pt x="1491" y="3724"/>
                    <a:pt x="1770" y="3762"/>
                    <a:pt x="2051" y="3762"/>
                  </a:cubicBezTo>
                  <a:cubicBezTo>
                    <a:pt x="2464" y="3762"/>
                    <a:pt x="2880" y="3679"/>
                    <a:pt x="3272" y="3539"/>
                  </a:cubicBezTo>
                  <a:cubicBezTo>
                    <a:pt x="3850" y="3333"/>
                    <a:pt x="4429" y="2954"/>
                    <a:pt x="4600" y="2361"/>
                  </a:cubicBezTo>
                  <a:lnTo>
                    <a:pt x="4765" y="1105"/>
                  </a:lnTo>
                  <a:cubicBezTo>
                    <a:pt x="4607" y="654"/>
                    <a:pt x="4221" y="305"/>
                    <a:pt x="3771" y="133"/>
                  </a:cubicBezTo>
                  <a:cubicBezTo>
                    <a:pt x="3518" y="41"/>
                    <a:pt x="3249" y="0"/>
                    <a:pt x="2979"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18"/>
            <p:cNvSpPr/>
            <p:nvPr/>
          </p:nvSpPr>
          <p:spPr>
            <a:xfrm>
              <a:off x="3382361" y="1274962"/>
              <a:ext cx="105943" cy="90659"/>
            </a:xfrm>
            <a:custGeom>
              <a:avLst/>
              <a:gdLst/>
              <a:ahLst/>
              <a:cxnLst/>
              <a:rect l="l" t="t" r="r" b="b"/>
              <a:pathLst>
                <a:path w="5386" h="4609" extrusionOk="0">
                  <a:moveTo>
                    <a:pt x="3027" y="0"/>
                  </a:moveTo>
                  <a:cubicBezTo>
                    <a:pt x="2544" y="0"/>
                    <a:pt x="2062" y="114"/>
                    <a:pt x="1636" y="342"/>
                  </a:cubicBezTo>
                  <a:cubicBezTo>
                    <a:pt x="923" y="714"/>
                    <a:pt x="373" y="1377"/>
                    <a:pt x="152" y="2148"/>
                  </a:cubicBezTo>
                  <a:cubicBezTo>
                    <a:pt x="37" y="2514"/>
                    <a:pt x="1" y="2913"/>
                    <a:pt x="116" y="3278"/>
                  </a:cubicBezTo>
                  <a:cubicBezTo>
                    <a:pt x="301" y="3898"/>
                    <a:pt x="887" y="4334"/>
                    <a:pt x="1507" y="4498"/>
                  </a:cubicBezTo>
                  <a:cubicBezTo>
                    <a:pt x="1795" y="4578"/>
                    <a:pt x="2092" y="4608"/>
                    <a:pt x="2391" y="4608"/>
                  </a:cubicBezTo>
                  <a:cubicBezTo>
                    <a:pt x="2738" y="4608"/>
                    <a:pt x="3087" y="4567"/>
                    <a:pt x="3429" y="4514"/>
                  </a:cubicBezTo>
                  <a:lnTo>
                    <a:pt x="4836" y="3071"/>
                  </a:lnTo>
                  <a:cubicBezTo>
                    <a:pt x="5122" y="2442"/>
                    <a:pt x="5386" y="1720"/>
                    <a:pt x="5115" y="1086"/>
                  </a:cubicBezTo>
                  <a:cubicBezTo>
                    <a:pt x="4914" y="621"/>
                    <a:pt x="4450" y="315"/>
                    <a:pt x="3972" y="150"/>
                  </a:cubicBezTo>
                  <a:cubicBezTo>
                    <a:pt x="3667" y="50"/>
                    <a:pt x="3347" y="0"/>
                    <a:pt x="3027"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18"/>
            <p:cNvSpPr/>
            <p:nvPr/>
          </p:nvSpPr>
          <p:spPr>
            <a:xfrm>
              <a:off x="3470148" y="1346167"/>
              <a:ext cx="72091" cy="10681"/>
            </a:xfrm>
            <a:custGeom>
              <a:avLst/>
              <a:gdLst/>
              <a:ahLst/>
              <a:cxnLst/>
              <a:rect l="l" t="t" r="r" b="b"/>
              <a:pathLst>
                <a:path w="3665" h="543" extrusionOk="0">
                  <a:moveTo>
                    <a:pt x="2380" y="1"/>
                  </a:moveTo>
                  <a:cubicBezTo>
                    <a:pt x="2314" y="1"/>
                    <a:pt x="2251" y="1"/>
                    <a:pt x="2186" y="8"/>
                  </a:cubicBezTo>
                  <a:cubicBezTo>
                    <a:pt x="1951" y="8"/>
                    <a:pt x="1715" y="21"/>
                    <a:pt x="1480" y="57"/>
                  </a:cubicBezTo>
                  <a:cubicBezTo>
                    <a:pt x="1243" y="86"/>
                    <a:pt x="1015" y="129"/>
                    <a:pt x="787" y="186"/>
                  </a:cubicBezTo>
                  <a:cubicBezTo>
                    <a:pt x="551" y="251"/>
                    <a:pt x="330" y="328"/>
                    <a:pt x="109" y="422"/>
                  </a:cubicBezTo>
                  <a:cubicBezTo>
                    <a:pt x="80" y="436"/>
                    <a:pt x="52" y="450"/>
                    <a:pt x="23" y="465"/>
                  </a:cubicBezTo>
                  <a:cubicBezTo>
                    <a:pt x="1" y="472"/>
                    <a:pt x="1" y="499"/>
                    <a:pt x="9" y="522"/>
                  </a:cubicBezTo>
                  <a:cubicBezTo>
                    <a:pt x="16" y="535"/>
                    <a:pt x="30" y="542"/>
                    <a:pt x="44" y="542"/>
                  </a:cubicBezTo>
                  <a:cubicBezTo>
                    <a:pt x="52" y="542"/>
                    <a:pt x="59" y="535"/>
                    <a:pt x="66" y="535"/>
                  </a:cubicBezTo>
                  <a:cubicBezTo>
                    <a:pt x="280" y="436"/>
                    <a:pt x="501" y="357"/>
                    <a:pt x="729" y="294"/>
                  </a:cubicBezTo>
                  <a:cubicBezTo>
                    <a:pt x="959" y="229"/>
                    <a:pt x="1187" y="179"/>
                    <a:pt x="1415" y="150"/>
                  </a:cubicBezTo>
                  <a:cubicBezTo>
                    <a:pt x="1644" y="114"/>
                    <a:pt x="1872" y="100"/>
                    <a:pt x="2109" y="93"/>
                  </a:cubicBezTo>
                  <a:cubicBezTo>
                    <a:pt x="2194" y="86"/>
                    <a:pt x="2287" y="86"/>
                    <a:pt x="2380" y="86"/>
                  </a:cubicBezTo>
                  <a:cubicBezTo>
                    <a:pt x="2522" y="86"/>
                    <a:pt x="2673" y="93"/>
                    <a:pt x="2815" y="100"/>
                  </a:cubicBezTo>
                  <a:cubicBezTo>
                    <a:pt x="3058" y="107"/>
                    <a:pt x="3293" y="122"/>
                    <a:pt x="3536" y="143"/>
                  </a:cubicBezTo>
                  <a:cubicBezTo>
                    <a:pt x="3566" y="150"/>
                    <a:pt x="3593" y="150"/>
                    <a:pt x="3622" y="150"/>
                  </a:cubicBezTo>
                  <a:lnTo>
                    <a:pt x="3629" y="150"/>
                  </a:lnTo>
                  <a:cubicBezTo>
                    <a:pt x="3651" y="150"/>
                    <a:pt x="3665" y="129"/>
                    <a:pt x="3665" y="107"/>
                  </a:cubicBezTo>
                  <a:cubicBezTo>
                    <a:pt x="3665" y="86"/>
                    <a:pt x="3651" y="71"/>
                    <a:pt x="3622" y="64"/>
                  </a:cubicBezTo>
                  <a:cubicBezTo>
                    <a:pt x="3379" y="44"/>
                    <a:pt x="3144" y="28"/>
                    <a:pt x="2901" y="14"/>
                  </a:cubicBezTo>
                  <a:cubicBezTo>
                    <a:pt x="2722" y="8"/>
                    <a:pt x="2551" y="1"/>
                    <a:pt x="238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18"/>
            <p:cNvSpPr/>
            <p:nvPr/>
          </p:nvSpPr>
          <p:spPr>
            <a:xfrm>
              <a:off x="3468909" y="1368080"/>
              <a:ext cx="53955" cy="12943"/>
            </a:xfrm>
            <a:custGeom>
              <a:avLst/>
              <a:gdLst/>
              <a:ahLst/>
              <a:cxnLst/>
              <a:rect l="l" t="t" r="r" b="b"/>
              <a:pathLst>
                <a:path w="2743" h="658" extrusionOk="0">
                  <a:moveTo>
                    <a:pt x="50" y="1"/>
                  </a:moveTo>
                  <a:cubicBezTo>
                    <a:pt x="21" y="1"/>
                    <a:pt x="0" y="21"/>
                    <a:pt x="7" y="44"/>
                  </a:cubicBezTo>
                  <a:cubicBezTo>
                    <a:pt x="7" y="64"/>
                    <a:pt x="21" y="86"/>
                    <a:pt x="50" y="86"/>
                  </a:cubicBezTo>
                  <a:cubicBezTo>
                    <a:pt x="221" y="86"/>
                    <a:pt x="400" y="100"/>
                    <a:pt x="578" y="114"/>
                  </a:cubicBezTo>
                  <a:cubicBezTo>
                    <a:pt x="758" y="136"/>
                    <a:pt x="921" y="157"/>
                    <a:pt x="1092" y="186"/>
                  </a:cubicBezTo>
                  <a:cubicBezTo>
                    <a:pt x="1272" y="215"/>
                    <a:pt x="1443" y="251"/>
                    <a:pt x="1615" y="294"/>
                  </a:cubicBezTo>
                  <a:cubicBezTo>
                    <a:pt x="1786" y="343"/>
                    <a:pt x="1958" y="386"/>
                    <a:pt x="2120" y="443"/>
                  </a:cubicBezTo>
                  <a:cubicBezTo>
                    <a:pt x="2292" y="499"/>
                    <a:pt x="2456" y="565"/>
                    <a:pt x="2621" y="628"/>
                  </a:cubicBezTo>
                  <a:cubicBezTo>
                    <a:pt x="2635" y="637"/>
                    <a:pt x="2657" y="650"/>
                    <a:pt x="2677" y="657"/>
                  </a:cubicBezTo>
                  <a:lnTo>
                    <a:pt x="2700" y="657"/>
                  </a:lnTo>
                  <a:cubicBezTo>
                    <a:pt x="2713" y="657"/>
                    <a:pt x="2729" y="657"/>
                    <a:pt x="2736" y="643"/>
                  </a:cubicBezTo>
                  <a:cubicBezTo>
                    <a:pt x="2742" y="621"/>
                    <a:pt x="2742" y="594"/>
                    <a:pt x="2720" y="578"/>
                  </a:cubicBezTo>
                  <a:cubicBezTo>
                    <a:pt x="2549" y="508"/>
                    <a:pt x="2386" y="443"/>
                    <a:pt x="2215" y="386"/>
                  </a:cubicBezTo>
                  <a:cubicBezTo>
                    <a:pt x="2050" y="328"/>
                    <a:pt x="1879" y="278"/>
                    <a:pt x="1707" y="229"/>
                  </a:cubicBezTo>
                  <a:cubicBezTo>
                    <a:pt x="1529" y="186"/>
                    <a:pt x="1358" y="150"/>
                    <a:pt x="1186" y="114"/>
                  </a:cubicBezTo>
                  <a:cubicBezTo>
                    <a:pt x="1006" y="86"/>
                    <a:pt x="828" y="57"/>
                    <a:pt x="650" y="37"/>
                  </a:cubicBezTo>
                  <a:cubicBezTo>
                    <a:pt x="472" y="21"/>
                    <a:pt x="293" y="8"/>
                    <a:pt x="115"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18"/>
            <p:cNvSpPr/>
            <p:nvPr/>
          </p:nvSpPr>
          <p:spPr>
            <a:xfrm>
              <a:off x="3461178" y="1370302"/>
              <a:ext cx="31216" cy="36567"/>
            </a:xfrm>
            <a:custGeom>
              <a:avLst/>
              <a:gdLst/>
              <a:ahLst/>
              <a:cxnLst/>
              <a:rect l="l" t="t" r="r" b="b"/>
              <a:pathLst>
                <a:path w="1587" h="1859" extrusionOk="0">
                  <a:moveTo>
                    <a:pt x="50" y="1"/>
                  </a:moveTo>
                  <a:cubicBezTo>
                    <a:pt x="37" y="1"/>
                    <a:pt x="28" y="9"/>
                    <a:pt x="21" y="16"/>
                  </a:cubicBezTo>
                  <a:cubicBezTo>
                    <a:pt x="1" y="37"/>
                    <a:pt x="1" y="59"/>
                    <a:pt x="21" y="80"/>
                  </a:cubicBezTo>
                  <a:cubicBezTo>
                    <a:pt x="114" y="194"/>
                    <a:pt x="215" y="309"/>
                    <a:pt x="308" y="422"/>
                  </a:cubicBezTo>
                  <a:cubicBezTo>
                    <a:pt x="407" y="537"/>
                    <a:pt x="500" y="652"/>
                    <a:pt x="601" y="765"/>
                  </a:cubicBezTo>
                  <a:cubicBezTo>
                    <a:pt x="693" y="880"/>
                    <a:pt x="793" y="995"/>
                    <a:pt x="885" y="1115"/>
                  </a:cubicBezTo>
                  <a:cubicBezTo>
                    <a:pt x="986" y="1230"/>
                    <a:pt x="1079" y="1345"/>
                    <a:pt x="1178" y="1458"/>
                  </a:cubicBezTo>
                  <a:cubicBezTo>
                    <a:pt x="1279" y="1572"/>
                    <a:pt x="1372" y="1687"/>
                    <a:pt x="1471" y="1800"/>
                  </a:cubicBezTo>
                  <a:cubicBezTo>
                    <a:pt x="1478" y="1816"/>
                    <a:pt x="1494" y="1830"/>
                    <a:pt x="1507" y="1843"/>
                  </a:cubicBezTo>
                  <a:cubicBezTo>
                    <a:pt x="1514" y="1852"/>
                    <a:pt x="1521" y="1859"/>
                    <a:pt x="1536" y="1859"/>
                  </a:cubicBezTo>
                  <a:cubicBezTo>
                    <a:pt x="1543" y="1859"/>
                    <a:pt x="1557" y="1852"/>
                    <a:pt x="1564" y="1843"/>
                  </a:cubicBezTo>
                  <a:cubicBezTo>
                    <a:pt x="1586" y="1823"/>
                    <a:pt x="1579" y="1800"/>
                    <a:pt x="1564" y="1787"/>
                  </a:cubicBezTo>
                  <a:cubicBezTo>
                    <a:pt x="1471" y="1665"/>
                    <a:pt x="1372" y="1552"/>
                    <a:pt x="1271" y="1437"/>
                  </a:cubicBezTo>
                  <a:cubicBezTo>
                    <a:pt x="1178" y="1322"/>
                    <a:pt x="1079" y="1209"/>
                    <a:pt x="986" y="1094"/>
                  </a:cubicBezTo>
                  <a:cubicBezTo>
                    <a:pt x="885" y="979"/>
                    <a:pt x="793" y="866"/>
                    <a:pt x="693" y="752"/>
                  </a:cubicBezTo>
                  <a:cubicBezTo>
                    <a:pt x="601" y="637"/>
                    <a:pt x="500" y="515"/>
                    <a:pt x="407" y="402"/>
                  </a:cubicBezTo>
                  <a:cubicBezTo>
                    <a:pt x="308" y="287"/>
                    <a:pt x="215" y="172"/>
                    <a:pt x="114" y="59"/>
                  </a:cubicBezTo>
                  <a:cubicBezTo>
                    <a:pt x="100" y="44"/>
                    <a:pt x="93" y="30"/>
                    <a:pt x="80" y="16"/>
                  </a:cubicBezTo>
                  <a:cubicBezTo>
                    <a:pt x="71" y="9"/>
                    <a:pt x="57"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18"/>
            <p:cNvSpPr/>
            <p:nvPr/>
          </p:nvSpPr>
          <p:spPr>
            <a:xfrm>
              <a:off x="3424100" y="1372840"/>
              <a:ext cx="10838" cy="6766"/>
            </a:xfrm>
            <a:custGeom>
              <a:avLst/>
              <a:gdLst/>
              <a:ahLst/>
              <a:cxnLst/>
              <a:rect l="l" t="t" r="r" b="b"/>
              <a:pathLst>
                <a:path w="551" h="344" extrusionOk="0">
                  <a:moveTo>
                    <a:pt x="479" y="0"/>
                  </a:moveTo>
                  <a:cubicBezTo>
                    <a:pt x="307" y="101"/>
                    <a:pt x="150" y="215"/>
                    <a:pt x="1" y="343"/>
                  </a:cubicBezTo>
                  <a:cubicBezTo>
                    <a:pt x="100" y="300"/>
                    <a:pt x="199" y="251"/>
                    <a:pt x="300" y="201"/>
                  </a:cubicBezTo>
                  <a:cubicBezTo>
                    <a:pt x="307" y="194"/>
                    <a:pt x="314" y="194"/>
                    <a:pt x="321" y="194"/>
                  </a:cubicBezTo>
                  <a:lnTo>
                    <a:pt x="336" y="194"/>
                  </a:lnTo>
                  <a:cubicBezTo>
                    <a:pt x="371" y="165"/>
                    <a:pt x="422" y="137"/>
                    <a:pt x="465" y="115"/>
                  </a:cubicBezTo>
                  <a:cubicBezTo>
                    <a:pt x="479" y="101"/>
                    <a:pt x="499" y="86"/>
                    <a:pt x="522" y="79"/>
                  </a:cubicBezTo>
                  <a:cubicBezTo>
                    <a:pt x="542" y="65"/>
                    <a:pt x="551" y="36"/>
                    <a:pt x="535" y="23"/>
                  </a:cubicBezTo>
                  <a:cubicBezTo>
                    <a:pt x="528" y="9"/>
                    <a:pt x="515" y="0"/>
                    <a:pt x="499"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18"/>
            <p:cNvSpPr/>
            <p:nvPr/>
          </p:nvSpPr>
          <p:spPr>
            <a:xfrm>
              <a:off x="3396700" y="1398962"/>
              <a:ext cx="13926" cy="25040"/>
            </a:xfrm>
            <a:custGeom>
              <a:avLst/>
              <a:gdLst/>
              <a:ahLst/>
              <a:cxnLst/>
              <a:rect l="l" t="t" r="r" b="b"/>
              <a:pathLst>
                <a:path w="708" h="1273" extrusionOk="0">
                  <a:moveTo>
                    <a:pt x="708" y="1"/>
                  </a:moveTo>
                  <a:lnTo>
                    <a:pt x="708" y="1"/>
                  </a:lnTo>
                  <a:cubicBezTo>
                    <a:pt x="665" y="16"/>
                    <a:pt x="622" y="30"/>
                    <a:pt x="586" y="43"/>
                  </a:cubicBezTo>
                  <a:cubicBezTo>
                    <a:pt x="487" y="201"/>
                    <a:pt x="401" y="366"/>
                    <a:pt x="322" y="537"/>
                  </a:cubicBezTo>
                  <a:cubicBezTo>
                    <a:pt x="221" y="729"/>
                    <a:pt x="136" y="930"/>
                    <a:pt x="43" y="1137"/>
                  </a:cubicBezTo>
                  <a:cubicBezTo>
                    <a:pt x="29" y="1157"/>
                    <a:pt x="22" y="1187"/>
                    <a:pt x="7" y="1209"/>
                  </a:cubicBezTo>
                  <a:cubicBezTo>
                    <a:pt x="0" y="1229"/>
                    <a:pt x="0" y="1259"/>
                    <a:pt x="22" y="1265"/>
                  </a:cubicBezTo>
                  <a:cubicBezTo>
                    <a:pt x="29" y="1272"/>
                    <a:pt x="36" y="1272"/>
                    <a:pt x="43" y="1272"/>
                  </a:cubicBezTo>
                  <a:cubicBezTo>
                    <a:pt x="65" y="1272"/>
                    <a:pt x="79" y="1265"/>
                    <a:pt x="86" y="1252"/>
                  </a:cubicBezTo>
                  <a:cubicBezTo>
                    <a:pt x="172" y="1051"/>
                    <a:pt x="264" y="851"/>
                    <a:pt x="358" y="652"/>
                  </a:cubicBezTo>
                  <a:cubicBezTo>
                    <a:pt x="458" y="458"/>
                    <a:pt x="557" y="258"/>
                    <a:pt x="665" y="73"/>
                  </a:cubicBezTo>
                  <a:cubicBezTo>
                    <a:pt x="679" y="43"/>
                    <a:pt x="693" y="23"/>
                    <a:pt x="708"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18"/>
            <p:cNvSpPr/>
            <p:nvPr/>
          </p:nvSpPr>
          <p:spPr>
            <a:xfrm>
              <a:off x="3408227" y="1381003"/>
              <a:ext cx="16877" cy="18824"/>
            </a:xfrm>
            <a:custGeom>
              <a:avLst/>
              <a:gdLst/>
              <a:ahLst/>
              <a:cxnLst/>
              <a:rect l="l" t="t" r="r" b="b"/>
              <a:pathLst>
                <a:path w="858" h="957" extrusionOk="0">
                  <a:moveTo>
                    <a:pt x="857" y="0"/>
                  </a:moveTo>
                  <a:lnTo>
                    <a:pt x="857" y="0"/>
                  </a:lnTo>
                  <a:cubicBezTo>
                    <a:pt x="778" y="43"/>
                    <a:pt x="700" y="79"/>
                    <a:pt x="621" y="115"/>
                  </a:cubicBezTo>
                  <a:lnTo>
                    <a:pt x="614" y="115"/>
                  </a:lnTo>
                  <a:cubicBezTo>
                    <a:pt x="544" y="194"/>
                    <a:pt x="472" y="279"/>
                    <a:pt x="406" y="357"/>
                  </a:cubicBezTo>
                  <a:cubicBezTo>
                    <a:pt x="271" y="521"/>
                    <a:pt x="158" y="686"/>
                    <a:pt x="50" y="864"/>
                  </a:cubicBezTo>
                  <a:cubicBezTo>
                    <a:pt x="36" y="893"/>
                    <a:pt x="14" y="929"/>
                    <a:pt x="0" y="956"/>
                  </a:cubicBezTo>
                  <a:cubicBezTo>
                    <a:pt x="36" y="943"/>
                    <a:pt x="79" y="929"/>
                    <a:pt x="122" y="914"/>
                  </a:cubicBezTo>
                  <a:cubicBezTo>
                    <a:pt x="165" y="843"/>
                    <a:pt x="208" y="778"/>
                    <a:pt x="251" y="708"/>
                  </a:cubicBezTo>
                  <a:cubicBezTo>
                    <a:pt x="278" y="672"/>
                    <a:pt x="307" y="629"/>
                    <a:pt x="336" y="593"/>
                  </a:cubicBezTo>
                  <a:cubicBezTo>
                    <a:pt x="350" y="571"/>
                    <a:pt x="364" y="550"/>
                    <a:pt x="379" y="528"/>
                  </a:cubicBezTo>
                  <a:cubicBezTo>
                    <a:pt x="386" y="521"/>
                    <a:pt x="393" y="514"/>
                    <a:pt x="400" y="501"/>
                  </a:cubicBezTo>
                  <a:cubicBezTo>
                    <a:pt x="400" y="501"/>
                    <a:pt x="406" y="494"/>
                    <a:pt x="406" y="485"/>
                  </a:cubicBezTo>
                  <a:cubicBezTo>
                    <a:pt x="415" y="485"/>
                    <a:pt x="415" y="485"/>
                    <a:pt x="415" y="478"/>
                  </a:cubicBezTo>
                  <a:lnTo>
                    <a:pt x="422" y="478"/>
                  </a:lnTo>
                  <a:cubicBezTo>
                    <a:pt x="535" y="322"/>
                    <a:pt x="672" y="178"/>
                    <a:pt x="808" y="43"/>
                  </a:cubicBezTo>
                  <a:cubicBezTo>
                    <a:pt x="828" y="29"/>
                    <a:pt x="844" y="14"/>
                    <a:pt x="857"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18"/>
            <p:cNvSpPr/>
            <p:nvPr/>
          </p:nvSpPr>
          <p:spPr>
            <a:xfrm>
              <a:off x="3422409" y="1380019"/>
              <a:ext cx="20260" cy="47346"/>
            </a:xfrm>
            <a:custGeom>
              <a:avLst/>
              <a:gdLst/>
              <a:ahLst/>
              <a:cxnLst/>
              <a:rect l="l" t="t" r="r" b="b"/>
              <a:pathLst>
                <a:path w="1030" h="2407" extrusionOk="0">
                  <a:moveTo>
                    <a:pt x="971" y="0"/>
                  </a:moveTo>
                  <a:cubicBezTo>
                    <a:pt x="964" y="0"/>
                    <a:pt x="957" y="0"/>
                    <a:pt x="950" y="7"/>
                  </a:cubicBezTo>
                  <a:cubicBezTo>
                    <a:pt x="829" y="93"/>
                    <a:pt x="729" y="215"/>
                    <a:pt x="650" y="343"/>
                  </a:cubicBezTo>
                  <a:cubicBezTo>
                    <a:pt x="565" y="472"/>
                    <a:pt x="508" y="614"/>
                    <a:pt x="450" y="749"/>
                  </a:cubicBezTo>
                  <a:cubicBezTo>
                    <a:pt x="386" y="914"/>
                    <a:pt x="328" y="1085"/>
                    <a:pt x="272" y="1250"/>
                  </a:cubicBezTo>
                  <a:cubicBezTo>
                    <a:pt x="215" y="1421"/>
                    <a:pt x="172" y="1593"/>
                    <a:pt x="129" y="1764"/>
                  </a:cubicBezTo>
                  <a:cubicBezTo>
                    <a:pt x="87" y="1935"/>
                    <a:pt x="44" y="2107"/>
                    <a:pt x="15" y="2285"/>
                  </a:cubicBezTo>
                  <a:cubicBezTo>
                    <a:pt x="8" y="2307"/>
                    <a:pt x="8" y="2328"/>
                    <a:pt x="1" y="2350"/>
                  </a:cubicBezTo>
                  <a:cubicBezTo>
                    <a:pt x="1" y="2371"/>
                    <a:pt x="8" y="2400"/>
                    <a:pt x="28" y="2400"/>
                  </a:cubicBezTo>
                  <a:cubicBezTo>
                    <a:pt x="37" y="2407"/>
                    <a:pt x="37" y="2407"/>
                    <a:pt x="44" y="2407"/>
                  </a:cubicBezTo>
                  <a:cubicBezTo>
                    <a:pt x="57" y="2407"/>
                    <a:pt x="80" y="2393"/>
                    <a:pt x="87" y="2371"/>
                  </a:cubicBezTo>
                  <a:cubicBezTo>
                    <a:pt x="114" y="2199"/>
                    <a:pt x="150" y="2028"/>
                    <a:pt x="193" y="1857"/>
                  </a:cubicBezTo>
                  <a:cubicBezTo>
                    <a:pt x="236" y="1685"/>
                    <a:pt x="278" y="1514"/>
                    <a:pt x="328" y="1342"/>
                  </a:cubicBezTo>
                  <a:cubicBezTo>
                    <a:pt x="386" y="1178"/>
                    <a:pt x="443" y="1006"/>
                    <a:pt x="508" y="844"/>
                  </a:cubicBezTo>
                  <a:cubicBezTo>
                    <a:pt x="522" y="808"/>
                    <a:pt x="536" y="772"/>
                    <a:pt x="551" y="736"/>
                  </a:cubicBezTo>
                  <a:cubicBezTo>
                    <a:pt x="551" y="729"/>
                    <a:pt x="558" y="722"/>
                    <a:pt x="558" y="715"/>
                  </a:cubicBezTo>
                  <a:cubicBezTo>
                    <a:pt x="558" y="707"/>
                    <a:pt x="565" y="707"/>
                    <a:pt x="565" y="700"/>
                  </a:cubicBezTo>
                  <a:lnTo>
                    <a:pt x="565" y="693"/>
                  </a:lnTo>
                  <a:cubicBezTo>
                    <a:pt x="572" y="672"/>
                    <a:pt x="578" y="657"/>
                    <a:pt x="585" y="643"/>
                  </a:cubicBezTo>
                  <a:cubicBezTo>
                    <a:pt x="621" y="571"/>
                    <a:pt x="650" y="508"/>
                    <a:pt x="686" y="443"/>
                  </a:cubicBezTo>
                  <a:cubicBezTo>
                    <a:pt x="707" y="407"/>
                    <a:pt x="729" y="379"/>
                    <a:pt x="750" y="350"/>
                  </a:cubicBezTo>
                  <a:cubicBezTo>
                    <a:pt x="757" y="329"/>
                    <a:pt x="765" y="314"/>
                    <a:pt x="779" y="300"/>
                  </a:cubicBezTo>
                  <a:cubicBezTo>
                    <a:pt x="786" y="293"/>
                    <a:pt x="786" y="287"/>
                    <a:pt x="793" y="278"/>
                  </a:cubicBezTo>
                  <a:lnTo>
                    <a:pt x="799" y="271"/>
                  </a:lnTo>
                  <a:lnTo>
                    <a:pt x="808" y="264"/>
                  </a:lnTo>
                  <a:cubicBezTo>
                    <a:pt x="851" y="208"/>
                    <a:pt x="901" y="158"/>
                    <a:pt x="957" y="107"/>
                  </a:cubicBezTo>
                  <a:cubicBezTo>
                    <a:pt x="964" y="107"/>
                    <a:pt x="964" y="100"/>
                    <a:pt x="971" y="100"/>
                  </a:cubicBezTo>
                  <a:lnTo>
                    <a:pt x="979" y="93"/>
                  </a:lnTo>
                  <a:lnTo>
                    <a:pt x="986" y="86"/>
                  </a:lnTo>
                  <a:lnTo>
                    <a:pt x="993" y="79"/>
                  </a:lnTo>
                  <a:cubicBezTo>
                    <a:pt x="1014" y="64"/>
                    <a:pt x="1029" y="43"/>
                    <a:pt x="1014" y="21"/>
                  </a:cubicBezTo>
                  <a:cubicBezTo>
                    <a:pt x="1007" y="7"/>
                    <a:pt x="986" y="0"/>
                    <a:pt x="971"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18"/>
            <p:cNvSpPr/>
            <p:nvPr/>
          </p:nvSpPr>
          <p:spPr>
            <a:xfrm>
              <a:off x="3449081" y="1381711"/>
              <a:ext cx="5508" cy="34127"/>
            </a:xfrm>
            <a:custGeom>
              <a:avLst/>
              <a:gdLst/>
              <a:ahLst/>
              <a:cxnLst/>
              <a:rect l="l" t="t" r="r" b="b"/>
              <a:pathLst>
                <a:path w="280" h="1735" extrusionOk="0">
                  <a:moveTo>
                    <a:pt x="43" y="0"/>
                  </a:moveTo>
                  <a:cubicBezTo>
                    <a:pt x="43" y="0"/>
                    <a:pt x="37" y="0"/>
                    <a:pt x="37" y="7"/>
                  </a:cubicBezTo>
                  <a:cubicBezTo>
                    <a:pt x="16" y="14"/>
                    <a:pt x="1" y="36"/>
                    <a:pt x="9" y="57"/>
                  </a:cubicBezTo>
                  <a:cubicBezTo>
                    <a:pt x="30" y="165"/>
                    <a:pt x="52" y="271"/>
                    <a:pt x="66" y="372"/>
                  </a:cubicBezTo>
                  <a:cubicBezTo>
                    <a:pt x="86" y="478"/>
                    <a:pt x="102" y="586"/>
                    <a:pt x="122" y="693"/>
                  </a:cubicBezTo>
                  <a:lnTo>
                    <a:pt x="122" y="706"/>
                  </a:lnTo>
                  <a:lnTo>
                    <a:pt x="122" y="729"/>
                  </a:lnTo>
                  <a:cubicBezTo>
                    <a:pt x="122" y="742"/>
                    <a:pt x="129" y="749"/>
                    <a:pt x="129" y="765"/>
                  </a:cubicBezTo>
                  <a:cubicBezTo>
                    <a:pt x="129" y="792"/>
                    <a:pt x="138" y="821"/>
                    <a:pt x="138" y="850"/>
                  </a:cubicBezTo>
                  <a:cubicBezTo>
                    <a:pt x="144" y="900"/>
                    <a:pt x="151" y="956"/>
                    <a:pt x="158" y="1006"/>
                  </a:cubicBezTo>
                  <a:cubicBezTo>
                    <a:pt x="165" y="1114"/>
                    <a:pt x="172" y="1220"/>
                    <a:pt x="180" y="1328"/>
                  </a:cubicBezTo>
                  <a:cubicBezTo>
                    <a:pt x="187" y="1443"/>
                    <a:pt x="187" y="1549"/>
                    <a:pt x="194" y="1657"/>
                  </a:cubicBezTo>
                  <a:lnTo>
                    <a:pt x="194" y="1692"/>
                  </a:lnTo>
                  <a:cubicBezTo>
                    <a:pt x="194" y="1721"/>
                    <a:pt x="208" y="1735"/>
                    <a:pt x="230" y="1735"/>
                  </a:cubicBezTo>
                  <a:lnTo>
                    <a:pt x="237" y="1735"/>
                  </a:lnTo>
                  <a:cubicBezTo>
                    <a:pt x="258" y="1735"/>
                    <a:pt x="280" y="1721"/>
                    <a:pt x="280" y="1692"/>
                  </a:cubicBezTo>
                  <a:cubicBezTo>
                    <a:pt x="273" y="1585"/>
                    <a:pt x="273" y="1477"/>
                    <a:pt x="266" y="1371"/>
                  </a:cubicBezTo>
                  <a:cubicBezTo>
                    <a:pt x="258" y="1263"/>
                    <a:pt x="251" y="1150"/>
                    <a:pt x="244" y="1042"/>
                  </a:cubicBezTo>
                  <a:cubicBezTo>
                    <a:pt x="237" y="936"/>
                    <a:pt x="223" y="828"/>
                    <a:pt x="208" y="722"/>
                  </a:cubicBezTo>
                  <a:cubicBezTo>
                    <a:pt x="194" y="614"/>
                    <a:pt x="180" y="501"/>
                    <a:pt x="158" y="393"/>
                  </a:cubicBezTo>
                  <a:cubicBezTo>
                    <a:pt x="138" y="286"/>
                    <a:pt x="122" y="178"/>
                    <a:pt x="95" y="72"/>
                  </a:cubicBezTo>
                  <a:cubicBezTo>
                    <a:pt x="95" y="57"/>
                    <a:pt x="95" y="50"/>
                    <a:pt x="86" y="36"/>
                  </a:cubicBezTo>
                  <a:cubicBezTo>
                    <a:pt x="86" y="14"/>
                    <a:pt x="66" y="0"/>
                    <a:pt x="43"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18"/>
            <p:cNvSpPr/>
            <p:nvPr/>
          </p:nvSpPr>
          <p:spPr>
            <a:xfrm>
              <a:off x="3484645" y="1271874"/>
              <a:ext cx="28246" cy="32711"/>
            </a:xfrm>
            <a:custGeom>
              <a:avLst/>
              <a:gdLst/>
              <a:ahLst/>
              <a:cxnLst/>
              <a:rect l="l" t="t" r="r" b="b"/>
              <a:pathLst>
                <a:path w="1436" h="1663" extrusionOk="0">
                  <a:moveTo>
                    <a:pt x="1392" y="0"/>
                  </a:moveTo>
                  <a:cubicBezTo>
                    <a:pt x="1379" y="0"/>
                    <a:pt x="1372" y="7"/>
                    <a:pt x="1356" y="14"/>
                  </a:cubicBezTo>
                  <a:cubicBezTo>
                    <a:pt x="1158" y="185"/>
                    <a:pt x="964" y="370"/>
                    <a:pt x="786" y="571"/>
                  </a:cubicBezTo>
                  <a:cubicBezTo>
                    <a:pt x="592" y="772"/>
                    <a:pt x="414" y="986"/>
                    <a:pt x="242" y="1207"/>
                  </a:cubicBezTo>
                  <a:cubicBezTo>
                    <a:pt x="163" y="1313"/>
                    <a:pt x="78" y="1428"/>
                    <a:pt x="1" y="1534"/>
                  </a:cubicBezTo>
                  <a:cubicBezTo>
                    <a:pt x="8" y="1577"/>
                    <a:pt x="14" y="1620"/>
                    <a:pt x="21" y="1663"/>
                  </a:cubicBezTo>
                  <a:cubicBezTo>
                    <a:pt x="93" y="1550"/>
                    <a:pt x="172" y="1442"/>
                    <a:pt x="249" y="1342"/>
                  </a:cubicBezTo>
                  <a:cubicBezTo>
                    <a:pt x="414" y="1121"/>
                    <a:pt x="592" y="907"/>
                    <a:pt x="779" y="700"/>
                  </a:cubicBezTo>
                  <a:cubicBezTo>
                    <a:pt x="957" y="506"/>
                    <a:pt x="1142" y="314"/>
                    <a:pt x="1343" y="143"/>
                  </a:cubicBezTo>
                  <a:cubicBezTo>
                    <a:pt x="1372" y="120"/>
                    <a:pt x="1392" y="100"/>
                    <a:pt x="1421" y="77"/>
                  </a:cubicBezTo>
                  <a:cubicBezTo>
                    <a:pt x="1435" y="64"/>
                    <a:pt x="1435" y="28"/>
                    <a:pt x="1421" y="14"/>
                  </a:cubicBezTo>
                  <a:cubicBezTo>
                    <a:pt x="1415" y="7"/>
                    <a:pt x="1399" y="0"/>
                    <a:pt x="1392"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18"/>
            <p:cNvSpPr/>
            <p:nvPr/>
          </p:nvSpPr>
          <p:spPr>
            <a:xfrm>
              <a:off x="3463401" y="1302048"/>
              <a:ext cx="21676" cy="38652"/>
            </a:xfrm>
            <a:custGeom>
              <a:avLst/>
              <a:gdLst/>
              <a:ahLst/>
              <a:cxnLst/>
              <a:rect l="l" t="t" r="r" b="b"/>
              <a:pathLst>
                <a:path w="1102" h="1965" extrusionOk="0">
                  <a:moveTo>
                    <a:pt x="1081" y="0"/>
                  </a:moveTo>
                  <a:cubicBezTo>
                    <a:pt x="995" y="122"/>
                    <a:pt x="916" y="244"/>
                    <a:pt x="837" y="365"/>
                  </a:cubicBezTo>
                  <a:cubicBezTo>
                    <a:pt x="680" y="600"/>
                    <a:pt x="537" y="843"/>
                    <a:pt x="409" y="1087"/>
                  </a:cubicBezTo>
                  <a:cubicBezTo>
                    <a:pt x="280" y="1322"/>
                    <a:pt x="159" y="1565"/>
                    <a:pt x="52" y="1808"/>
                  </a:cubicBezTo>
                  <a:cubicBezTo>
                    <a:pt x="37" y="1836"/>
                    <a:pt x="23" y="1865"/>
                    <a:pt x="16" y="1901"/>
                  </a:cubicBezTo>
                  <a:cubicBezTo>
                    <a:pt x="1" y="1921"/>
                    <a:pt x="9" y="1944"/>
                    <a:pt x="30" y="1957"/>
                  </a:cubicBezTo>
                  <a:cubicBezTo>
                    <a:pt x="37" y="1957"/>
                    <a:pt x="44" y="1964"/>
                    <a:pt x="52" y="1964"/>
                  </a:cubicBezTo>
                  <a:cubicBezTo>
                    <a:pt x="66" y="1964"/>
                    <a:pt x="80" y="1957"/>
                    <a:pt x="87" y="1944"/>
                  </a:cubicBezTo>
                  <a:cubicBezTo>
                    <a:pt x="195" y="1694"/>
                    <a:pt x="309" y="1457"/>
                    <a:pt x="429" y="1222"/>
                  </a:cubicBezTo>
                  <a:cubicBezTo>
                    <a:pt x="566" y="979"/>
                    <a:pt x="702" y="737"/>
                    <a:pt x="851" y="501"/>
                  </a:cubicBezTo>
                  <a:cubicBezTo>
                    <a:pt x="930" y="372"/>
                    <a:pt x="1016" y="250"/>
                    <a:pt x="1101" y="129"/>
                  </a:cubicBezTo>
                  <a:cubicBezTo>
                    <a:pt x="1094" y="86"/>
                    <a:pt x="1088" y="43"/>
                    <a:pt x="1081"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18"/>
            <p:cNvSpPr/>
            <p:nvPr/>
          </p:nvSpPr>
          <p:spPr>
            <a:xfrm>
              <a:off x="3462162" y="1349098"/>
              <a:ext cx="4642" cy="4111"/>
            </a:xfrm>
            <a:custGeom>
              <a:avLst/>
              <a:gdLst/>
              <a:ahLst/>
              <a:cxnLst/>
              <a:rect l="l" t="t" r="r" b="b"/>
              <a:pathLst>
                <a:path w="236" h="209" extrusionOk="0">
                  <a:moveTo>
                    <a:pt x="129" y="1"/>
                  </a:moveTo>
                  <a:cubicBezTo>
                    <a:pt x="107" y="30"/>
                    <a:pt x="86" y="59"/>
                    <a:pt x="57" y="86"/>
                  </a:cubicBezTo>
                  <a:cubicBezTo>
                    <a:pt x="43" y="102"/>
                    <a:pt x="30" y="122"/>
                    <a:pt x="14" y="136"/>
                  </a:cubicBezTo>
                  <a:cubicBezTo>
                    <a:pt x="0" y="158"/>
                    <a:pt x="0" y="179"/>
                    <a:pt x="14" y="201"/>
                  </a:cubicBezTo>
                  <a:cubicBezTo>
                    <a:pt x="30" y="208"/>
                    <a:pt x="36" y="208"/>
                    <a:pt x="50" y="208"/>
                  </a:cubicBezTo>
                  <a:cubicBezTo>
                    <a:pt x="57" y="208"/>
                    <a:pt x="72" y="208"/>
                    <a:pt x="79" y="201"/>
                  </a:cubicBezTo>
                  <a:cubicBezTo>
                    <a:pt x="129" y="136"/>
                    <a:pt x="186" y="73"/>
                    <a:pt x="235" y="8"/>
                  </a:cubicBezTo>
                  <a:lnTo>
                    <a:pt x="129" y="1"/>
                  </a:lnTo>
                  <a:close/>
                </a:path>
              </a:pathLst>
            </a:custGeom>
            <a:solidFill>
              <a:srgbClr val="FBEE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18"/>
            <p:cNvSpPr/>
            <p:nvPr/>
          </p:nvSpPr>
          <p:spPr>
            <a:xfrm>
              <a:off x="3464699" y="1310191"/>
              <a:ext cx="40874" cy="39065"/>
            </a:xfrm>
            <a:custGeom>
              <a:avLst/>
              <a:gdLst/>
              <a:ahLst/>
              <a:cxnLst/>
              <a:rect l="l" t="t" r="r" b="b"/>
              <a:pathLst>
                <a:path w="2078" h="1986" extrusionOk="0">
                  <a:moveTo>
                    <a:pt x="2028" y="1"/>
                  </a:moveTo>
                  <a:cubicBezTo>
                    <a:pt x="2021" y="1"/>
                    <a:pt x="2014" y="1"/>
                    <a:pt x="2007" y="8"/>
                  </a:cubicBezTo>
                  <a:cubicBezTo>
                    <a:pt x="1836" y="87"/>
                    <a:pt x="1685" y="195"/>
                    <a:pt x="1536" y="308"/>
                  </a:cubicBezTo>
                  <a:cubicBezTo>
                    <a:pt x="1378" y="429"/>
                    <a:pt x="1236" y="565"/>
                    <a:pt x="1092" y="700"/>
                  </a:cubicBezTo>
                  <a:cubicBezTo>
                    <a:pt x="972" y="829"/>
                    <a:pt x="850" y="966"/>
                    <a:pt x="728" y="1101"/>
                  </a:cubicBezTo>
                  <a:cubicBezTo>
                    <a:pt x="699" y="1158"/>
                    <a:pt x="672" y="1223"/>
                    <a:pt x="650" y="1280"/>
                  </a:cubicBezTo>
                  <a:lnTo>
                    <a:pt x="178" y="1758"/>
                  </a:lnTo>
                  <a:cubicBezTo>
                    <a:pt x="122" y="1830"/>
                    <a:pt x="63" y="1909"/>
                    <a:pt x="0" y="1979"/>
                  </a:cubicBezTo>
                  <a:lnTo>
                    <a:pt x="106" y="1986"/>
                  </a:lnTo>
                  <a:cubicBezTo>
                    <a:pt x="171" y="1909"/>
                    <a:pt x="235" y="1823"/>
                    <a:pt x="307" y="1744"/>
                  </a:cubicBezTo>
                  <a:cubicBezTo>
                    <a:pt x="429" y="1586"/>
                    <a:pt x="557" y="1429"/>
                    <a:pt x="692" y="1273"/>
                  </a:cubicBezTo>
                  <a:cubicBezTo>
                    <a:pt x="821" y="1122"/>
                    <a:pt x="956" y="966"/>
                    <a:pt x="1100" y="822"/>
                  </a:cubicBezTo>
                  <a:cubicBezTo>
                    <a:pt x="1243" y="680"/>
                    <a:pt x="1385" y="544"/>
                    <a:pt x="1536" y="416"/>
                  </a:cubicBezTo>
                  <a:cubicBezTo>
                    <a:pt x="1556" y="400"/>
                    <a:pt x="1579" y="387"/>
                    <a:pt x="1592" y="373"/>
                  </a:cubicBezTo>
                  <a:cubicBezTo>
                    <a:pt x="1599" y="366"/>
                    <a:pt x="1606" y="366"/>
                    <a:pt x="1606" y="357"/>
                  </a:cubicBezTo>
                  <a:lnTo>
                    <a:pt x="1615" y="357"/>
                  </a:lnTo>
                  <a:cubicBezTo>
                    <a:pt x="1628" y="344"/>
                    <a:pt x="1635" y="337"/>
                    <a:pt x="1642" y="330"/>
                  </a:cubicBezTo>
                  <a:cubicBezTo>
                    <a:pt x="1685" y="301"/>
                    <a:pt x="1721" y="280"/>
                    <a:pt x="1757" y="251"/>
                  </a:cubicBezTo>
                  <a:cubicBezTo>
                    <a:pt x="1836" y="201"/>
                    <a:pt x="1914" y="152"/>
                    <a:pt x="1992" y="109"/>
                  </a:cubicBezTo>
                  <a:cubicBezTo>
                    <a:pt x="2014" y="100"/>
                    <a:pt x="2028" y="87"/>
                    <a:pt x="2050" y="80"/>
                  </a:cubicBezTo>
                  <a:cubicBezTo>
                    <a:pt x="2070" y="66"/>
                    <a:pt x="2077" y="37"/>
                    <a:pt x="2064" y="23"/>
                  </a:cubicBezTo>
                  <a:cubicBezTo>
                    <a:pt x="2057" y="8"/>
                    <a:pt x="2043" y="1"/>
                    <a:pt x="2028"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18"/>
            <p:cNvSpPr/>
            <p:nvPr/>
          </p:nvSpPr>
          <p:spPr>
            <a:xfrm>
              <a:off x="3468201" y="1331848"/>
              <a:ext cx="10838" cy="12923"/>
            </a:xfrm>
            <a:custGeom>
              <a:avLst/>
              <a:gdLst/>
              <a:ahLst/>
              <a:cxnLst/>
              <a:rect l="l" t="t" r="r" b="b"/>
              <a:pathLst>
                <a:path w="551" h="657" extrusionOk="0">
                  <a:moveTo>
                    <a:pt x="550" y="0"/>
                  </a:moveTo>
                  <a:lnTo>
                    <a:pt x="550" y="0"/>
                  </a:lnTo>
                  <a:cubicBezTo>
                    <a:pt x="537" y="21"/>
                    <a:pt x="514" y="36"/>
                    <a:pt x="501" y="57"/>
                  </a:cubicBezTo>
                  <a:cubicBezTo>
                    <a:pt x="365" y="208"/>
                    <a:pt x="244" y="364"/>
                    <a:pt x="115" y="521"/>
                  </a:cubicBezTo>
                  <a:cubicBezTo>
                    <a:pt x="79" y="564"/>
                    <a:pt x="36" y="614"/>
                    <a:pt x="0" y="657"/>
                  </a:cubicBezTo>
                  <a:lnTo>
                    <a:pt x="472" y="179"/>
                  </a:lnTo>
                  <a:cubicBezTo>
                    <a:pt x="494" y="122"/>
                    <a:pt x="521" y="57"/>
                    <a:pt x="5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18"/>
            <p:cNvSpPr/>
            <p:nvPr/>
          </p:nvSpPr>
          <p:spPr>
            <a:xfrm>
              <a:off x="3437456" y="1312866"/>
              <a:ext cx="14753" cy="37943"/>
            </a:xfrm>
            <a:custGeom>
              <a:avLst/>
              <a:gdLst/>
              <a:ahLst/>
              <a:cxnLst/>
              <a:rect l="l" t="t" r="r" b="b"/>
              <a:pathLst>
                <a:path w="750" h="1929" extrusionOk="0">
                  <a:moveTo>
                    <a:pt x="43" y="0"/>
                  </a:moveTo>
                  <a:cubicBezTo>
                    <a:pt x="28" y="0"/>
                    <a:pt x="21" y="7"/>
                    <a:pt x="14" y="16"/>
                  </a:cubicBezTo>
                  <a:cubicBezTo>
                    <a:pt x="7" y="23"/>
                    <a:pt x="0" y="36"/>
                    <a:pt x="0" y="43"/>
                  </a:cubicBezTo>
                  <a:cubicBezTo>
                    <a:pt x="0" y="59"/>
                    <a:pt x="7" y="65"/>
                    <a:pt x="14" y="72"/>
                  </a:cubicBezTo>
                  <a:cubicBezTo>
                    <a:pt x="14" y="79"/>
                    <a:pt x="21" y="86"/>
                    <a:pt x="28" y="93"/>
                  </a:cubicBezTo>
                  <a:cubicBezTo>
                    <a:pt x="28" y="101"/>
                    <a:pt x="34" y="101"/>
                    <a:pt x="34" y="108"/>
                  </a:cubicBezTo>
                  <a:cubicBezTo>
                    <a:pt x="50" y="122"/>
                    <a:pt x="57" y="129"/>
                    <a:pt x="64" y="144"/>
                  </a:cubicBezTo>
                  <a:cubicBezTo>
                    <a:pt x="86" y="172"/>
                    <a:pt x="106" y="201"/>
                    <a:pt x="120" y="221"/>
                  </a:cubicBezTo>
                  <a:cubicBezTo>
                    <a:pt x="156" y="280"/>
                    <a:pt x="192" y="329"/>
                    <a:pt x="228" y="386"/>
                  </a:cubicBezTo>
                  <a:cubicBezTo>
                    <a:pt x="292" y="501"/>
                    <a:pt x="350" y="616"/>
                    <a:pt x="406" y="729"/>
                  </a:cubicBezTo>
                  <a:cubicBezTo>
                    <a:pt x="413" y="744"/>
                    <a:pt x="420" y="758"/>
                    <a:pt x="420" y="772"/>
                  </a:cubicBezTo>
                  <a:lnTo>
                    <a:pt x="420" y="778"/>
                  </a:lnTo>
                  <a:lnTo>
                    <a:pt x="429" y="778"/>
                  </a:lnTo>
                  <a:lnTo>
                    <a:pt x="429" y="787"/>
                  </a:lnTo>
                  <a:cubicBezTo>
                    <a:pt x="436" y="801"/>
                    <a:pt x="436" y="808"/>
                    <a:pt x="442" y="814"/>
                  </a:cubicBezTo>
                  <a:cubicBezTo>
                    <a:pt x="449" y="844"/>
                    <a:pt x="463" y="873"/>
                    <a:pt x="472" y="900"/>
                  </a:cubicBezTo>
                  <a:cubicBezTo>
                    <a:pt x="499" y="965"/>
                    <a:pt x="514" y="1022"/>
                    <a:pt x="535" y="1087"/>
                  </a:cubicBezTo>
                  <a:cubicBezTo>
                    <a:pt x="571" y="1207"/>
                    <a:pt x="600" y="1335"/>
                    <a:pt x="621" y="1464"/>
                  </a:cubicBezTo>
                  <a:cubicBezTo>
                    <a:pt x="628" y="1493"/>
                    <a:pt x="634" y="1529"/>
                    <a:pt x="643" y="1558"/>
                  </a:cubicBezTo>
                  <a:lnTo>
                    <a:pt x="643" y="1565"/>
                  </a:lnTo>
                  <a:lnTo>
                    <a:pt x="643" y="1572"/>
                  </a:lnTo>
                  <a:lnTo>
                    <a:pt x="643" y="1601"/>
                  </a:lnTo>
                  <a:cubicBezTo>
                    <a:pt x="650" y="1615"/>
                    <a:pt x="650" y="1629"/>
                    <a:pt x="650" y="1651"/>
                  </a:cubicBezTo>
                  <a:cubicBezTo>
                    <a:pt x="650" y="1678"/>
                    <a:pt x="657" y="1701"/>
                    <a:pt x="657" y="1737"/>
                  </a:cubicBezTo>
                  <a:cubicBezTo>
                    <a:pt x="686" y="1757"/>
                    <a:pt x="720" y="1779"/>
                    <a:pt x="749" y="1807"/>
                  </a:cubicBezTo>
                  <a:cubicBezTo>
                    <a:pt x="742" y="1701"/>
                    <a:pt x="729" y="1593"/>
                    <a:pt x="713" y="1486"/>
                  </a:cubicBezTo>
                  <a:cubicBezTo>
                    <a:pt x="693" y="1358"/>
                    <a:pt x="663" y="1236"/>
                    <a:pt x="628" y="1108"/>
                  </a:cubicBezTo>
                  <a:cubicBezTo>
                    <a:pt x="592" y="979"/>
                    <a:pt x="549" y="857"/>
                    <a:pt x="499" y="729"/>
                  </a:cubicBezTo>
                  <a:cubicBezTo>
                    <a:pt x="449" y="616"/>
                    <a:pt x="393" y="494"/>
                    <a:pt x="321" y="386"/>
                  </a:cubicBezTo>
                  <a:cubicBezTo>
                    <a:pt x="257" y="273"/>
                    <a:pt x="185" y="165"/>
                    <a:pt x="106" y="59"/>
                  </a:cubicBezTo>
                  <a:cubicBezTo>
                    <a:pt x="93" y="43"/>
                    <a:pt x="86" y="29"/>
                    <a:pt x="70" y="16"/>
                  </a:cubicBezTo>
                  <a:cubicBezTo>
                    <a:pt x="64" y="7"/>
                    <a:pt x="50" y="0"/>
                    <a:pt x="43" y="0"/>
                  </a:cubicBezTo>
                  <a:close/>
                  <a:moveTo>
                    <a:pt x="663" y="1850"/>
                  </a:moveTo>
                  <a:lnTo>
                    <a:pt x="663" y="1886"/>
                  </a:lnTo>
                  <a:cubicBezTo>
                    <a:pt x="663" y="1908"/>
                    <a:pt x="686" y="1928"/>
                    <a:pt x="706" y="1928"/>
                  </a:cubicBezTo>
                  <a:cubicBezTo>
                    <a:pt x="729" y="1928"/>
                    <a:pt x="749" y="1915"/>
                    <a:pt x="749" y="1886"/>
                  </a:cubicBezTo>
                  <a:lnTo>
                    <a:pt x="749" y="1879"/>
                  </a:lnTo>
                  <a:cubicBezTo>
                    <a:pt x="742" y="1886"/>
                    <a:pt x="735" y="1886"/>
                    <a:pt x="729" y="1886"/>
                  </a:cubicBezTo>
                  <a:cubicBezTo>
                    <a:pt x="713" y="1886"/>
                    <a:pt x="706" y="1879"/>
                    <a:pt x="699" y="1872"/>
                  </a:cubicBezTo>
                  <a:cubicBezTo>
                    <a:pt x="686" y="1865"/>
                    <a:pt x="677" y="1858"/>
                    <a:pt x="663" y="185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18"/>
            <p:cNvSpPr/>
            <p:nvPr/>
          </p:nvSpPr>
          <p:spPr>
            <a:xfrm>
              <a:off x="3425654" y="1325101"/>
              <a:ext cx="26987" cy="24863"/>
            </a:xfrm>
            <a:custGeom>
              <a:avLst/>
              <a:gdLst/>
              <a:ahLst/>
              <a:cxnLst/>
              <a:rect l="l" t="t" r="r" b="b"/>
              <a:pathLst>
                <a:path w="1372" h="1264" extrusionOk="0">
                  <a:moveTo>
                    <a:pt x="50" y="0"/>
                  </a:moveTo>
                  <a:cubicBezTo>
                    <a:pt x="35" y="0"/>
                    <a:pt x="21" y="7"/>
                    <a:pt x="14" y="14"/>
                  </a:cubicBezTo>
                  <a:cubicBezTo>
                    <a:pt x="0" y="36"/>
                    <a:pt x="0" y="57"/>
                    <a:pt x="14" y="79"/>
                  </a:cubicBezTo>
                  <a:cubicBezTo>
                    <a:pt x="93" y="156"/>
                    <a:pt x="172" y="242"/>
                    <a:pt x="249" y="321"/>
                  </a:cubicBezTo>
                  <a:cubicBezTo>
                    <a:pt x="335" y="400"/>
                    <a:pt x="413" y="479"/>
                    <a:pt x="499" y="558"/>
                  </a:cubicBezTo>
                  <a:cubicBezTo>
                    <a:pt x="578" y="636"/>
                    <a:pt x="664" y="713"/>
                    <a:pt x="749" y="785"/>
                  </a:cubicBezTo>
                  <a:cubicBezTo>
                    <a:pt x="828" y="864"/>
                    <a:pt x="914" y="936"/>
                    <a:pt x="1000" y="1007"/>
                  </a:cubicBezTo>
                  <a:cubicBezTo>
                    <a:pt x="1085" y="1085"/>
                    <a:pt x="1178" y="1157"/>
                    <a:pt x="1263" y="1228"/>
                  </a:cubicBezTo>
                  <a:cubicBezTo>
                    <a:pt x="1277" y="1236"/>
                    <a:pt x="1286" y="1243"/>
                    <a:pt x="1299" y="1250"/>
                  </a:cubicBezTo>
                  <a:cubicBezTo>
                    <a:pt x="1306" y="1257"/>
                    <a:pt x="1313" y="1264"/>
                    <a:pt x="1329" y="1264"/>
                  </a:cubicBezTo>
                  <a:cubicBezTo>
                    <a:pt x="1335" y="1264"/>
                    <a:pt x="1342" y="1264"/>
                    <a:pt x="1349" y="1257"/>
                  </a:cubicBezTo>
                  <a:cubicBezTo>
                    <a:pt x="1356" y="1257"/>
                    <a:pt x="1356" y="1257"/>
                    <a:pt x="1356" y="1250"/>
                  </a:cubicBezTo>
                  <a:cubicBezTo>
                    <a:pt x="1363" y="1243"/>
                    <a:pt x="1371" y="1236"/>
                    <a:pt x="1371" y="1221"/>
                  </a:cubicBezTo>
                  <a:cubicBezTo>
                    <a:pt x="1371" y="1214"/>
                    <a:pt x="1363" y="1200"/>
                    <a:pt x="1356" y="1193"/>
                  </a:cubicBezTo>
                  <a:cubicBezTo>
                    <a:pt x="1356" y="1185"/>
                    <a:pt x="1349" y="1185"/>
                    <a:pt x="1349" y="1185"/>
                  </a:cubicBezTo>
                  <a:cubicBezTo>
                    <a:pt x="1320" y="1157"/>
                    <a:pt x="1286" y="1135"/>
                    <a:pt x="1257" y="1115"/>
                  </a:cubicBezTo>
                  <a:cubicBezTo>
                    <a:pt x="1200" y="1065"/>
                    <a:pt x="1149" y="1022"/>
                    <a:pt x="1092" y="979"/>
                  </a:cubicBezTo>
                  <a:cubicBezTo>
                    <a:pt x="1006" y="907"/>
                    <a:pt x="921" y="828"/>
                    <a:pt x="835" y="756"/>
                  </a:cubicBezTo>
                  <a:cubicBezTo>
                    <a:pt x="749" y="679"/>
                    <a:pt x="670" y="600"/>
                    <a:pt x="585" y="528"/>
                  </a:cubicBezTo>
                  <a:cubicBezTo>
                    <a:pt x="506" y="450"/>
                    <a:pt x="420" y="371"/>
                    <a:pt x="343" y="294"/>
                  </a:cubicBezTo>
                  <a:cubicBezTo>
                    <a:pt x="264" y="208"/>
                    <a:pt x="185" y="129"/>
                    <a:pt x="107" y="43"/>
                  </a:cubicBezTo>
                  <a:cubicBezTo>
                    <a:pt x="100" y="36"/>
                    <a:pt x="86" y="28"/>
                    <a:pt x="77" y="14"/>
                  </a:cubicBezTo>
                  <a:cubicBezTo>
                    <a:pt x="71" y="7"/>
                    <a:pt x="57" y="0"/>
                    <a:pt x="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18"/>
            <p:cNvSpPr/>
            <p:nvPr/>
          </p:nvSpPr>
          <p:spPr>
            <a:xfrm>
              <a:off x="3413007" y="1340975"/>
              <a:ext cx="27833" cy="10268"/>
            </a:xfrm>
            <a:custGeom>
              <a:avLst/>
              <a:gdLst/>
              <a:ahLst/>
              <a:cxnLst/>
              <a:rect l="l" t="t" r="r" b="b"/>
              <a:pathLst>
                <a:path w="1415" h="522" extrusionOk="0">
                  <a:moveTo>
                    <a:pt x="50" y="1"/>
                  </a:moveTo>
                  <a:cubicBezTo>
                    <a:pt x="35" y="1"/>
                    <a:pt x="14" y="8"/>
                    <a:pt x="8" y="21"/>
                  </a:cubicBezTo>
                  <a:cubicBezTo>
                    <a:pt x="1" y="44"/>
                    <a:pt x="8" y="64"/>
                    <a:pt x="28" y="78"/>
                  </a:cubicBezTo>
                  <a:cubicBezTo>
                    <a:pt x="107" y="129"/>
                    <a:pt x="186" y="164"/>
                    <a:pt x="271" y="206"/>
                  </a:cubicBezTo>
                  <a:cubicBezTo>
                    <a:pt x="357" y="249"/>
                    <a:pt x="443" y="285"/>
                    <a:pt x="529" y="314"/>
                  </a:cubicBezTo>
                  <a:cubicBezTo>
                    <a:pt x="614" y="350"/>
                    <a:pt x="700" y="378"/>
                    <a:pt x="792" y="407"/>
                  </a:cubicBezTo>
                  <a:cubicBezTo>
                    <a:pt x="878" y="429"/>
                    <a:pt x="964" y="450"/>
                    <a:pt x="1056" y="472"/>
                  </a:cubicBezTo>
                  <a:cubicBezTo>
                    <a:pt x="1149" y="493"/>
                    <a:pt x="1243" y="506"/>
                    <a:pt x="1336" y="522"/>
                  </a:cubicBezTo>
                  <a:lnTo>
                    <a:pt x="1372" y="522"/>
                  </a:lnTo>
                  <a:cubicBezTo>
                    <a:pt x="1379" y="522"/>
                    <a:pt x="1392" y="515"/>
                    <a:pt x="1399" y="506"/>
                  </a:cubicBezTo>
                  <a:cubicBezTo>
                    <a:pt x="1406" y="499"/>
                    <a:pt x="1415" y="493"/>
                    <a:pt x="1415" y="479"/>
                  </a:cubicBezTo>
                  <a:cubicBezTo>
                    <a:pt x="1415" y="472"/>
                    <a:pt x="1406" y="457"/>
                    <a:pt x="1399" y="450"/>
                  </a:cubicBezTo>
                  <a:cubicBezTo>
                    <a:pt x="1392" y="443"/>
                    <a:pt x="1379" y="436"/>
                    <a:pt x="1372" y="436"/>
                  </a:cubicBezTo>
                  <a:cubicBezTo>
                    <a:pt x="1349" y="436"/>
                    <a:pt x="1336" y="436"/>
                    <a:pt x="1320" y="429"/>
                  </a:cubicBezTo>
                  <a:cubicBezTo>
                    <a:pt x="1200" y="414"/>
                    <a:pt x="1086" y="393"/>
                    <a:pt x="971" y="364"/>
                  </a:cubicBezTo>
                  <a:cubicBezTo>
                    <a:pt x="849" y="335"/>
                    <a:pt x="736" y="301"/>
                    <a:pt x="621" y="265"/>
                  </a:cubicBezTo>
                  <a:cubicBezTo>
                    <a:pt x="565" y="236"/>
                    <a:pt x="499" y="215"/>
                    <a:pt x="436" y="186"/>
                  </a:cubicBezTo>
                  <a:cubicBezTo>
                    <a:pt x="343" y="150"/>
                    <a:pt x="242" y="100"/>
                    <a:pt x="150" y="50"/>
                  </a:cubicBezTo>
                  <a:cubicBezTo>
                    <a:pt x="121" y="35"/>
                    <a:pt x="93" y="21"/>
                    <a:pt x="71" y="8"/>
                  </a:cubicBezTo>
                  <a:cubicBezTo>
                    <a:pt x="64" y="1"/>
                    <a:pt x="57"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18"/>
            <p:cNvSpPr/>
            <p:nvPr/>
          </p:nvSpPr>
          <p:spPr>
            <a:xfrm>
              <a:off x="3451206" y="1283086"/>
              <a:ext cx="11684" cy="62806"/>
            </a:xfrm>
            <a:custGeom>
              <a:avLst/>
              <a:gdLst/>
              <a:ahLst/>
              <a:cxnLst/>
              <a:rect l="l" t="t" r="r" b="b"/>
              <a:pathLst>
                <a:path w="594" h="3193" extrusionOk="0">
                  <a:moveTo>
                    <a:pt x="50" y="1"/>
                  </a:moveTo>
                  <a:cubicBezTo>
                    <a:pt x="43" y="1"/>
                    <a:pt x="36" y="8"/>
                    <a:pt x="30" y="8"/>
                  </a:cubicBezTo>
                  <a:cubicBezTo>
                    <a:pt x="7" y="22"/>
                    <a:pt x="0" y="51"/>
                    <a:pt x="14" y="64"/>
                  </a:cubicBezTo>
                  <a:cubicBezTo>
                    <a:pt x="122" y="244"/>
                    <a:pt x="208" y="423"/>
                    <a:pt x="278" y="615"/>
                  </a:cubicBezTo>
                  <a:cubicBezTo>
                    <a:pt x="350" y="808"/>
                    <a:pt x="400" y="1007"/>
                    <a:pt x="436" y="1208"/>
                  </a:cubicBezTo>
                  <a:cubicBezTo>
                    <a:pt x="472" y="1415"/>
                    <a:pt x="492" y="1615"/>
                    <a:pt x="501" y="1821"/>
                  </a:cubicBezTo>
                  <a:cubicBezTo>
                    <a:pt x="508" y="2029"/>
                    <a:pt x="501" y="2243"/>
                    <a:pt x="486" y="2450"/>
                  </a:cubicBezTo>
                  <a:cubicBezTo>
                    <a:pt x="465" y="2658"/>
                    <a:pt x="436" y="2858"/>
                    <a:pt x="400" y="3064"/>
                  </a:cubicBezTo>
                  <a:cubicBezTo>
                    <a:pt x="393" y="3086"/>
                    <a:pt x="386" y="3115"/>
                    <a:pt x="379" y="3143"/>
                  </a:cubicBezTo>
                  <a:cubicBezTo>
                    <a:pt x="379" y="3165"/>
                    <a:pt x="386" y="3185"/>
                    <a:pt x="415" y="3192"/>
                  </a:cubicBezTo>
                  <a:lnTo>
                    <a:pt x="422" y="3192"/>
                  </a:lnTo>
                  <a:cubicBezTo>
                    <a:pt x="443" y="3192"/>
                    <a:pt x="465" y="3179"/>
                    <a:pt x="465" y="3165"/>
                  </a:cubicBezTo>
                  <a:cubicBezTo>
                    <a:pt x="508" y="2957"/>
                    <a:pt x="535" y="2743"/>
                    <a:pt x="557" y="2536"/>
                  </a:cubicBezTo>
                  <a:cubicBezTo>
                    <a:pt x="578" y="2322"/>
                    <a:pt x="593" y="2107"/>
                    <a:pt x="587" y="1900"/>
                  </a:cubicBezTo>
                  <a:cubicBezTo>
                    <a:pt x="587" y="1686"/>
                    <a:pt x="564" y="1472"/>
                    <a:pt x="535" y="1264"/>
                  </a:cubicBezTo>
                  <a:cubicBezTo>
                    <a:pt x="501" y="1058"/>
                    <a:pt x="450" y="858"/>
                    <a:pt x="386" y="657"/>
                  </a:cubicBezTo>
                  <a:cubicBezTo>
                    <a:pt x="314" y="465"/>
                    <a:pt x="228" y="272"/>
                    <a:pt x="129" y="94"/>
                  </a:cubicBezTo>
                  <a:cubicBezTo>
                    <a:pt x="115" y="64"/>
                    <a:pt x="100" y="44"/>
                    <a:pt x="86" y="22"/>
                  </a:cubicBezTo>
                  <a:cubicBezTo>
                    <a:pt x="79" y="8"/>
                    <a:pt x="64"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18"/>
            <p:cNvSpPr/>
            <p:nvPr/>
          </p:nvSpPr>
          <p:spPr>
            <a:xfrm>
              <a:off x="3390248" y="1352068"/>
              <a:ext cx="3541" cy="1849"/>
            </a:xfrm>
            <a:custGeom>
              <a:avLst/>
              <a:gdLst/>
              <a:ahLst/>
              <a:cxnLst/>
              <a:rect l="l" t="t" r="r" b="b"/>
              <a:pathLst>
                <a:path w="180" h="94" extrusionOk="0">
                  <a:moveTo>
                    <a:pt x="100" y="1"/>
                  </a:moveTo>
                  <a:cubicBezTo>
                    <a:pt x="78" y="1"/>
                    <a:pt x="64" y="7"/>
                    <a:pt x="50" y="7"/>
                  </a:cubicBezTo>
                  <a:cubicBezTo>
                    <a:pt x="28" y="7"/>
                    <a:pt x="1" y="21"/>
                    <a:pt x="8" y="50"/>
                  </a:cubicBezTo>
                  <a:cubicBezTo>
                    <a:pt x="8" y="71"/>
                    <a:pt x="21" y="93"/>
                    <a:pt x="44" y="93"/>
                  </a:cubicBezTo>
                  <a:lnTo>
                    <a:pt x="50" y="93"/>
                  </a:lnTo>
                  <a:cubicBezTo>
                    <a:pt x="93" y="86"/>
                    <a:pt x="136" y="86"/>
                    <a:pt x="179" y="79"/>
                  </a:cubicBezTo>
                  <a:cubicBezTo>
                    <a:pt x="150" y="50"/>
                    <a:pt x="121" y="28"/>
                    <a:pt x="10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18"/>
            <p:cNvSpPr/>
            <p:nvPr/>
          </p:nvSpPr>
          <p:spPr>
            <a:xfrm>
              <a:off x="3392215" y="1351498"/>
              <a:ext cx="40028" cy="5350"/>
            </a:xfrm>
            <a:custGeom>
              <a:avLst/>
              <a:gdLst/>
              <a:ahLst/>
              <a:cxnLst/>
              <a:rect l="l" t="t" r="r" b="b"/>
              <a:pathLst>
                <a:path w="2035" h="272" extrusionOk="0">
                  <a:moveTo>
                    <a:pt x="550" y="0"/>
                  </a:moveTo>
                  <a:cubicBezTo>
                    <a:pt x="501" y="0"/>
                    <a:pt x="449" y="0"/>
                    <a:pt x="400" y="7"/>
                  </a:cubicBezTo>
                  <a:cubicBezTo>
                    <a:pt x="264" y="7"/>
                    <a:pt x="129" y="14"/>
                    <a:pt x="0" y="30"/>
                  </a:cubicBezTo>
                  <a:cubicBezTo>
                    <a:pt x="21" y="57"/>
                    <a:pt x="50" y="79"/>
                    <a:pt x="79" y="108"/>
                  </a:cubicBezTo>
                  <a:cubicBezTo>
                    <a:pt x="172" y="100"/>
                    <a:pt x="257" y="93"/>
                    <a:pt x="350" y="93"/>
                  </a:cubicBezTo>
                  <a:cubicBezTo>
                    <a:pt x="415" y="93"/>
                    <a:pt x="478" y="86"/>
                    <a:pt x="550" y="86"/>
                  </a:cubicBezTo>
                  <a:cubicBezTo>
                    <a:pt x="614" y="86"/>
                    <a:pt x="679" y="93"/>
                    <a:pt x="749" y="93"/>
                  </a:cubicBezTo>
                  <a:cubicBezTo>
                    <a:pt x="878" y="100"/>
                    <a:pt x="1015" y="108"/>
                    <a:pt x="1150" y="122"/>
                  </a:cubicBezTo>
                  <a:cubicBezTo>
                    <a:pt x="1178" y="122"/>
                    <a:pt x="1214" y="129"/>
                    <a:pt x="1250" y="129"/>
                  </a:cubicBezTo>
                  <a:cubicBezTo>
                    <a:pt x="1263" y="136"/>
                    <a:pt x="1279" y="136"/>
                    <a:pt x="1299" y="136"/>
                  </a:cubicBezTo>
                  <a:lnTo>
                    <a:pt x="1306" y="136"/>
                  </a:lnTo>
                  <a:cubicBezTo>
                    <a:pt x="1315" y="136"/>
                    <a:pt x="1315" y="143"/>
                    <a:pt x="1315" y="143"/>
                  </a:cubicBezTo>
                  <a:lnTo>
                    <a:pt x="1315" y="136"/>
                  </a:lnTo>
                  <a:cubicBezTo>
                    <a:pt x="1322" y="143"/>
                    <a:pt x="1328" y="143"/>
                    <a:pt x="1335" y="143"/>
                  </a:cubicBezTo>
                  <a:cubicBezTo>
                    <a:pt x="1407" y="151"/>
                    <a:pt x="1471" y="165"/>
                    <a:pt x="1536" y="172"/>
                  </a:cubicBezTo>
                  <a:cubicBezTo>
                    <a:pt x="1671" y="201"/>
                    <a:pt x="1800" y="222"/>
                    <a:pt x="1928" y="258"/>
                  </a:cubicBezTo>
                  <a:cubicBezTo>
                    <a:pt x="1942" y="258"/>
                    <a:pt x="1964" y="264"/>
                    <a:pt x="1978" y="271"/>
                  </a:cubicBezTo>
                  <a:lnTo>
                    <a:pt x="1985" y="271"/>
                  </a:lnTo>
                  <a:cubicBezTo>
                    <a:pt x="2007" y="271"/>
                    <a:pt x="2028" y="258"/>
                    <a:pt x="2028" y="237"/>
                  </a:cubicBezTo>
                  <a:cubicBezTo>
                    <a:pt x="2035" y="215"/>
                    <a:pt x="2021" y="194"/>
                    <a:pt x="2000" y="186"/>
                  </a:cubicBezTo>
                  <a:cubicBezTo>
                    <a:pt x="1872" y="151"/>
                    <a:pt x="1735" y="122"/>
                    <a:pt x="1606" y="100"/>
                  </a:cubicBezTo>
                  <a:cubicBezTo>
                    <a:pt x="1471" y="79"/>
                    <a:pt x="1335" y="57"/>
                    <a:pt x="1200" y="43"/>
                  </a:cubicBezTo>
                  <a:cubicBezTo>
                    <a:pt x="1071" y="23"/>
                    <a:pt x="936" y="14"/>
                    <a:pt x="801" y="7"/>
                  </a:cubicBezTo>
                  <a:cubicBezTo>
                    <a:pt x="715" y="7"/>
                    <a:pt x="636" y="0"/>
                    <a:pt x="5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18"/>
            <p:cNvSpPr/>
            <p:nvPr/>
          </p:nvSpPr>
          <p:spPr>
            <a:xfrm>
              <a:off x="3382675" y="1364854"/>
              <a:ext cx="42153" cy="14752"/>
            </a:xfrm>
            <a:custGeom>
              <a:avLst/>
              <a:gdLst/>
              <a:ahLst/>
              <a:cxnLst/>
              <a:rect l="l" t="t" r="r" b="b"/>
              <a:pathLst>
                <a:path w="2143" h="750" extrusionOk="0">
                  <a:moveTo>
                    <a:pt x="1834" y="0"/>
                  </a:moveTo>
                  <a:cubicBezTo>
                    <a:pt x="1714" y="29"/>
                    <a:pt x="1599" y="50"/>
                    <a:pt x="1478" y="86"/>
                  </a:cubicBezTo>
                  <a:cubicBezTo>
                    <a:pt x="1320" y="129"/>
                    <a:pt x="1157" y="178"/>
                    <a:pt x="999" y="228"/>
                  </a:cubicBezTo>
                  <a:cubicBezTo>
                    <a:pt x="842" y="286"/>
                    <a:pt x="686" y="350"/>
                    <a:pt x="528" y="422"/>
                  </a:cubicBezTo>
                  <a:cubicBezTo>
                    <a:pt x="377" y="485"/>
                    <a:pt x="228" y="557"/>
                    <a:pt x="77" y="636"/>
                  </a:cubicBezTo>
                  <a:cubicBezTo>
                    <a:pt x="64" y="650"/>
                    <a:pt x="43" y="657"/>
                    <a:pt x="28" y="672"/>
                  </a:cubicBezTo>
                  <a:cubicBezTo>
                    <a:pt x="7" y="679"/>
                    <a:pt x="0" y="706"/>
                    <a:pt x="14" y="729"/>
                  </a:cubicBezTo>
                  <a:cubicBezTo>
                    <a:pt x="21" y="742"/>
                    <a:pt x="34" y="749"/>
                    <a:pt x="50" y="749"/>
                  </a:cubicBezTo>
                  <a:cubicBezTo>
                    <a:pt x="57" y="749"/>
                    <a:pt x="64" y="742"/>
                    <a:pt x="70" y="742"/>
                  </a:cubicBezTo>
                  <a:cubicBezTo>
                    <a:pt x="214" y="663"/>
                    <a:pt x="364" y="586"/>
                    <a:pt x="514" y="521"/>
                  </a:cubicBezTo>
                  <a:cubicBezTo>
                    <a:pt x="549" y="501"/>
                    <a:pt x="591" y="485"/>
                    <a:pt x="627" y="471"/>
                  </a:cubicBezTo>
                  <a:cubicBezTo>
                    <a:pt x="634" y="465"/>
                    <a:pt x="650" y="465"/>
                    <a:pt x="657" y="458"/>
                  </a:cubicBezTo>
                  <a:lnTo>
                    <a:pt x="663" y="458"/>
                  </a:lnTo>
                  <a:cubicBezTo>
                    <a:pt x="670" y="449"/>
                    <a:pt x="670" y="449"/>
                    <a:pt x="677" y="449"/>
                  </a:cubicBezTo>
                  <a:cubicBezTo>
                    <a:pt x="699" y="442"/>
                    <a:pt x="713" y="429"/>
                    <a:pt x="735" y="422"/>
                  </a:cubicBezTo>
                  <a:cubicBezTo>
                    <a:pt x="814" y="393"/>
                    <a:pt x="891" y="364"/>
                    <a:pt x="970" y="336"/>
                  </a:cubicBezTo>
                  <a:cubicBezTo>
                    <a:pt x="1128" y="278"/>
                    <a:pt x="1286" y="228"/>
                    <a:pt x="1442" y="185"/>
                  </a:cubicBezTo>
                  <a:cubicBezTo>
                    <a:pt x="1599" y="142"/>
                    <a:pt x="1764" y="100"/>
                    <a:pt x="1928" y="72"/>
                  </a:cubicBezTo>
                  <a:cubicBezTo>
                    <a:pt x="1999" y="57"/>
                    <a:pt x="2071" y="43"/>
                    <a:pt x="2143" y="29"/>
                  </a:cubicBezTo>
                  <a:cubicBezTo>
                    <a:pt x="2035" y="29"/>
                    <a:pt x="1935" y="14"/>
                    <a:pt x="1834"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18"/>
            <p:cNvSpPr/>
            <p:nvPr/>
          </p:nvSpPr>
          <p:spPr>
            <a:xfrm>
              <a:off x="3418750" y="1362887"/>
              <a:ext cx="13356" cy="2557"/>
            </a:xfrm>
            <a:custGeom>
              <a:avLst/>
              <a:gdLst/>
              <a:ahLst/>
              <a:cxnLst/>
              <a:rect l="l" t="t" r="r" b="b"/>
              <a:pathLst>
                <a:path w="679" h="130" extrusionOk="0">
                  <a:moveTo>
                    <a:pt x="636" y="1"/>
                  </a:moveTo>
                  <a:cubicBezTo>
                    <a:pt x="471" y="21"/>
                    <a:pt x="300" y="44"/>
                    <a:pt x="137" y="71"/>
                  </a:cubicBezTo>
                  <a:cubicBezTo>
                    <a:pt x="94" y="86"/>
                    <a:pt x="43" y="93"/>
                    <a:pt x="0" y="100"/>
                  </a:cubicBezTo>
                  <a:cubicBezTo>
                    <a:pt x="101" y="114"/>
                    <a:pt x="201" y="129"/>
                    <a:pt x="309" y="129"/>
                  </a:cubicBezTo>
                  <a:lnTo>
                    <a:pt x="336" y="129"/>
                  </a:lnTo>
                  <a:cubicBezTo>
                    <a:pt x="379" y="121"/>
                    <a:pt x="422" y="114"/>
                    <a:pt x="458" y="107"/>
                  </a:cubicBezTo>
                  <a:lnTo>
                    <a:pt x="487" y="107"/>
                  </a:lnTo>
                  <a:cubicBezTo>
                    <a:pt x="494" y="107"/>
                    <a:pt x="507" y="100"/>
                    <a:pt x="514" y="100"/>
                  </a:cubicBezTo>
                  <a:cubicBezTo>
                    <a:pt x="536" y="100"/>
                    <a:pt x="557" y="93"/>
                    <a:pt x="579" y="93"/>
                  </a:cubicBezTo>
                  <a:cubicBezTo>
                    <a:pt x="600" y="93"/>
                    <a:pt x="615" y="86"/>
                    <a:pt x="636" y="86"/>
                  </a:cubicBezTo>
                  <a:cubicBezTo>
                    <a:pt x="658" y="86"/>
                    <a:pt x="679" y="71"/>
                    <a:pt x="679" y="44"/>
                  </a:cubicBezTo>
                  <a:cubicBezTo>
                    <a:pt x="679" y="21"/>
                    <a:pt x="665" y="1"/>
                    <a:pt x="643"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18"/>
            <p:cNvSpPr/>
            <p:nvPr/>
          </p:nvSpPr>
          <p:spPr>
            <a:xfrm>
              <a:off x="3380984" y="1376656"/>
              <a:ext cx="50414" cy="21794"/>
            </a:xfrm>
            <a:custGeom>
              <a:avLst/>
              <a:gdLst/>
              <a:ahLst/>
              <a:cxnLst/>
              <a:rect l="l" t="t" r="r" b="b"/>
              <a:pathLst>
                <a:path w="2563" h="1108" extrusionOk="0">
                  <a:moveTo>
                    <a:pt x="2513" y="0"/>
                  </a:moveTo>
                  <a:cubicBezTo>
                    <a:pt x="2506" y="0"/>
                    <a:pt x="2499" y="0"/>
                    <a:pt x="2492" y="7"/>
                  </a:cubicBezTo>
                  <a:cubicBezTo>
                    <a:pt x="2391" y="57"/>
                    <a:pt x="2292" y="106"/>
                    <a:pt x="2193" y="149"/>
                  </a:cubicBezTo>
                  <a:cubicBezTo>
                    <a:pt x="2134" y="178"/>
                    <a:pt x="2078" y="207"/>
                    <a:pt x="2028" y="235"/>
                  </a:cubicBezTo>
                  <a:cubicBezTo>
                    <a:pt x="1870" y="307"/>
                    <a:pt x="1706" y="379"/>
                    <a:pt x="1550" y="442"/>
                  </a:cubicBezTo>
                  <a:cubicBezTo>
                    <a:pt x="1392" y="514"/>
                    <a:pt x="1234" y="578"/>
                    <a:pt x="1078" y="643"/>
                  </a:cubicBezTo>
                  <a:cubicBezTo>
                    <a:pt x="914" y="706"/>
                    <a:pt x="749" y="771"/>
                    <a:pt x="592" y="828"/>
                  </a:cubicBezTo>
                  <a:cubicBezTo>
                    <a:pt x="429" y="886"/>
                    <a:pt x="264" y="943"/>
                    <a:pt x="100" y="999"/>
                  </a:cubicBezTo>
                  <a:cubicBezTo>
                    <a:pt x="78" y="1006"/>
                    <a:pt x="57" y="1015"/>
                    <a:pt x="35" y="1022"/>
                  </a:cubicBezTo>
                  <a:cubicBezTo>
                    <a:pt x="14" y="1028"/>
                    <a:pt x="0" y="1049"/>
                    <a:pt x="7" y="1071"/>
                  </a:cubicBezTo>
                  <a:cubicBezTo>
                    <a:pt x="14" y="1092"/>
                    <a:pt x="28" y="1107"/>
                    <a:pt x="50" y="1107"/>
                  </a:cubicBezTo>
                  <a:lnTo>
                    <a:pt x="57" y="1107"/>
                  </a:lnTo>
                  <a:cubicBezTo>
                    <a:pt x="228" y="1049"/>
                    <a:pt x="386" y="992"/>
                    <a:pt x="549" y="936"/>
                  </a:cubicBezTo>
                  <a:cubicBezTo>
                    <a:pt x="713" y="871"/>
                    <a:pt x="878" y="814"/>
                    <a:pt x="1043" y="749"/>
                  </a:cubicBezTo>
                  <a:cubicBezTo>
                    <a:pt x="1207" y="686"/>
                    <a:pt x="1372" y="614"/>
                    <a:pt x="1528" y="550"/>
                  </a:cubicBezTo>
                  <a:cubicBezTo>
                    <a:pt x="1685" y="478"/>
                    <a:pt x="1850" y="406"/>
                    <a:pt x="1999" y="336"/>
                  </a:cubicBezTo>
                  <a:lnTo>
                    <a:pt x="2006" y="336"/>
                  </a:lnTo>
                  <a:cubicBezTo>
                    <a:pt x="2085" y="300"/>
                    <a:pt x="2163" y="264"/>
                    <a:pt x="2242" y="221"/>
                  </a:cubicBezTo>
                  <a:cubicBezTo>
                    <a:pt x="2321" y="185"/>
                    <a:pt x="2400" y="149"/>
                    <a:pt x="2477" y="106"/>
                  </a:cubicBezTo>
                  <a:cubicBezTo>
                    <a:pt x="2499" y="99"/>
                    <a:pt x="2520" y="93"/>
                    <a:pt x="2535" y="79"/>
                  </a:cubicBezTo>
                  <a:cubicBezTo>
                    <a:pt x="2556" y="72"/>
                    <a:pt x="2563" y="43"/>
                    <a:pt x="2549" y="21"/>
                  </a:cubicBezTo>
                  <a:cubicBezTo>
                    <a:pt x="2542" y="14"/>
                    <a:pt x="2535" y="7"/>
                    <a:pt x="2528"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18"/>
            <p:cNvSpPr/>
            <p:nvPr/>
          </p:nvSpPr>
          <p:spPr>
            <a:xfrm>
              <a:off x="3421701" y="1336745"/>
              <a:ext cx="55391" cy="51555"/>
            </a:xfrm>
            <a:custGeom>
              <a:avLst/>
              <a:gdLst/>
              <a:ahLst/>
              <a:cxnLst/>
              <a:rect l="l" t="t" r="r" b="b"/>
              <a:pathLst>
                <a:path w="2816" h="2621" extrusionOk="0">
                  <a:moveTo>
                    <a:pt x="1744" y="1"/>
                  </a:moveTo>
                  <a:cubicBezTo>
                    <a:pt x="1210" y="1"/>
                    <a:pt x="779" y="337"/>
                    <a:pt x="443" y="843"/>
                  </a:cubicBezTo>
                  <a:cubicBezTo>
                    <a:pt x="258" y="1150"/>
                    <a:pt x="1" y="1643"/>
                    <a:pt x="87" y="1993"/>
                  </a:cubicBezTo>
                  <a:cubicBezTo>
                    <a:pt x="178" y="2383"/>
                    <a:pt x="594" y="2620"/>
                    <a:pt x="994" y="2620"/>
                  </a:cubicBezTo>
                  <a:cubicBezTo>
                    <a:pt x="1027" y="2620"/>
                    <a:pt x="1060" y="2618"/>
                    <a:pt x="1093" y="2615"/>
                  </a:cubicBezTo>
                  <a:cubicBezTo>
                    <a:pt x="1521" y="2564"/>
                    <a:pt x="1893" y="2300"/>
                    <a:pt x="2200" y="2000"/>
                  </a:cubicBezTo>
                  <a:cubicBezTo>
                    <a:pt x="2407" y="1793"/>
                    <a:pt x="2608" y="1558"/>
                    <a:pt x="2707" y="1287"/>
                  </a:cubicBezTo>
                  <a:cubicBezTo>
                    <a:pt x="2815" y="1008"/>
                    <a:pt x="2815" y="678"/>
                    <a:pt x="2657" y="430"/>
                  </a:cubicBezTo>
                  <a:cubicBezTo>
                    <a:pt x="2493" y="173"/>
                    <a:pt x="2186" y="36"/>
                    <a:pt x="1886" y="8"/>
                  </a:cubicBezTo>
                  <a:cubicBezTo>
                    <a:pt x="1838" y="3"/>
                    <a:pt x="1791" y="1"/>
                    <a:pt x="17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8" name="Google Shape;548;p18"/>
          <p:cNvSpPr/>
          <p:nvPr/>
        </p:nvSpPr>
        <p:spPr>
          <a:xfrm>
            <a:off x="2051335" y="4917329"/>
            <a:ext cx="1349348" cy="730007"/>
          </a:xfrm>
          <a:custGeom>
            <a:avLst/>
            <a:gdLst/>
            <a:ahLst/>
            <a:cxnLst/>
            <a:rect l="l" t="t" r="r" b="b"/>
            <a:pathLst>
              <a:path w="29687" h="16060" extrusionOk="0">
                <a:moveTo>
                  <a:pt x="14479" y="1"/>
                </a:moveTo>
                <a:cubicBezTo>
                  <a:pt x="14224" y="1"/>
                  <a:pt x="13960" y="14"/>
                  <a:pt x="13698" y="41"/>
                </a:cubicBezTo>
                <a:cubicBezTo>
                  <a:pt x="12090" y="204"/>
                  <a:pt x="10577" y="625"/>
                  <a:pt x="9269" y="1611"/>
                </a:cubicBezTo>
                <a:cubicBezTo>
                  <a:pt x="8306" y="2339"/>
                  <a:pt x="7699" y="3275"/>
                  <a:pt x="7692" y="4531"/>
                </a:cubicBezTo>
                <a:cubicBezTo>
                  <a:pt x="7692" y="4590"/>
                  <a:pt x="7699" y="4653"/>
                  <a:pt x="7692" y="4718"/>
                </a:cubicBezTo>
                <a:cubicBezTo>
                  <a:pt x="7671" y="4844"/>
                  <a:pt x="7617" y="4909"/>
                  <a:pt x="7547" y="4909"/>
                </a:cubicBezTo>
                <a:cubicBezTo>
                  <a:pt x="7502" y="4909"/>
                  <a:pt x="7449" y="4881"/>
                  <a:pt x="7392" y="4824"/>
                </a:cubicBezTo>
                <a:cubicBezTo>
                  <a:pt x="6935" y="4339"/>
                  <a:pt x="6342" y="4240"/>
                  <a:pt x="5735" y="4211"/>
                </a:cubicBezTo>
                <a:cubicBezTo>
                  <a:pt x="5626" y="4206"/>
                  <a:pt x="5517" y="4203"/>
                  <a:pt x="5410" y="4203"/>
                </a:cubicBezTo>
                <a:cubicBezTo>
                  <a:pt x="3997" y="4203"/>
                  <a:pt x="2721" y="4642"/>
                  <a:pt x="1586" y="5532"/>
                </a:cubicBezTo>
                <a:cubicBezTo>
                  <a:pt x="1015" y="5981"/>
                  <a:pt x="607" y="6561"/>
                  <a:pt x="372" y="7246"/>
                </a:cubicBezTo>
                <a:cubicBezTo>
                  <a:pt x="43" y="8202"/>
                  <a:pt x="0" y="9174"/>
                  <a:pt x="436" y="10117"/>
                </a:cubicBezTo>
                <a:cubicBezTo>
                  <a:pt x="859" y="11033"/>
                  <a:pt x="1601" y="11526"/>
                  <a:pt x="2464" y="11526"/>
                </a:cubicBezTo>
                <a:cubicBezTo>
                  <a:pt x="2797" y="11526"/>
                  <a:pt x="3149" y="11453"/>
                  <a:pt x="3507" y="11301"/>
                </a:cubicBezTo>
                <a:cubicBezTo>
                  <a:pt x="3642" y="11245"/>
                  <a:pt x="3771" y="11166"/>
                  <a:pt x="3906" y="11116"/>
                </a:cubicBezTo>
                <a:cubicBezTo>
                  <a:pt x="3964" y="11096"/>
                  <a:pt x="4016" y="11085"/>
                  <a:pt x="4061" y="11085"/>
                </a:cubicBezTo>
                <a:cubicBezTo>
                  <a:pt x="4190" y="11085"/>
                  <a:pt x="4266" y="11171"/>
                  <a:pt x="4271" y="11366"/>
                </a:cubicBezTo>
                <a:cubicBezTo>
                  <a:pt x="4307" y="12329"/>
                  <a:pt x="4813" y="13058"/>
                  <a:pt x="5499" y="13673"/>
                </a:cubicBezTo>
                <a:cubicBezTo>
                  <a:pt x="6335" y="14429"/>
                  <a:pt x="7314" y="14943"/>
                  <a:pt x="8412" y="15180"/>
                </a:cubicBezTo>
                <a:cubicBezTo>
                  <a:pt x="8784" y="15256"/>
                  <a:pt x="9154" y="15298"/>
                  <a:pt x="9522" y="15298"/>
                </a:cubicBezTo>
                <a:cubicBezTo>
                  <a:pt x="10045" y="15298"/>
                  <a:pt x="10562" y="15214"/>
                  <a:pt x="11069" y="15029"/>
                </a:cubicBezTo>
                <a:cubicBezTo>
                  <a:pt x="11447" y="14893"/>
                  <a:pt x="11862" y="14780"/>
                  <a:pt x="11977" y="14266"/>
                </a:cubicBezTo>
                <a:cubicBezTo>
                  <a:pt x="11996" y="14177"/>
                  <a:pt x="12042" y="14142"/>
                  <a:pt x="12096" y="14142"/>
                </a:cubicBezTo>
                <a:cubicBezTo>
                  <a:pt x="12167" y="14142"/>
                  <a:pt x="12252" y="14203"/>
                  <a:pt x="12304" y="14280"/>
                </a:cubicBezTo>
                <a:cubicBezTo>
                  <a:pt x="12877" y="15130"/>
                  <a:pt x="13741" y="15536"/>
                  <a:pt x="14676" y="15793"/>
                </a:cubicBezTo>
                <a:cubicBezTo>
                  <a:pt x="15333" y="15975"/>
                  <a:pt x="15965" y="16060"/>
                  <a:pt x="16577" y="16060"/>
                </a:cubicBezTo>
                <a:cubicBezTo>
                  <a:pt x="18421" y="16060"/>
                  <a:pt x="20073" y="15285"/>
                  <a:pt x="21595" y="14030"/>
                </a:cubicBezTo>
                <a:cubicBezTo>
                  <a:pt x="22274" y="13473"/>
                  <a:pt x="22617" y="12773"/>
                  <a:pt x="22346" y="11867"/>
                </a:cubicBezTo>
                <a:cubicBezTo>
                  <a:pt x="22317" y="11766"/>
                  <a:pt x="22267" y="11666"/>
                  <a:pt x="22367" y="11581"/>
                </a:cubicBezTo>
                <a:cubicBezTo>
                  <a:pt x="22406" y="11547"/>
                  <a:pt x="22443" y="11535"/>
                  <a:pt x="22478" y="11535"/>
                </a:cubicBezTo>
                <a:cubicBezTo>
                  <a:pt x="22556" y="11535"/>
                  <a:pt x="22626" y="11600"/>
                  <a:pt x="22696" y="11644"/>
                </a:cubicBezTo>
                <a:cubicBezTo>
                  <a:pt x="23661" y="12247"/>
                  <a:pt x="24724" y="12499"/>
                  <a:pt x="25839" y="12499"/>
                </a:cubicBezTo>
                <a:cubicBezTo>
                  <a:pt x="25929" y="12499"/>
                  <a:pt x="26018" y="12497"/>
                  <a:pt x="26108" y="12494"/>
                </a:cubicBezTo>
                <a:cubicBezTo>
                  <a:pt x="28101" y="12415"/>
                  <a:pt x="29687" y="10701"/>
                  <a:pt x="29551" y="8789"/>
                </a:cubicBezTo>
                <a:cubicBezTo>
                  <a:pt x="29466" y="7603"/>
                  <a:pt x="28665" y="6838"/>
                  <a:pt x="27522" y="6838"/>
                </a:cubicBezTo>
                <a:cubicBezTo>
                  <a:pt x="27023" y="6838"/>
                  <a:pt x="27023" y="6838"/>
                  <a:pt x="27080" y="6339"/>
                </a:cubicBezTo>
                <a:cubicBezTo>
                  <a:pt x="27251" y="4896"/>
                  <a:pt x="26523" y="3746"/>
                  <a:pt x="25152" y="3275"/>
                </a:cubicBezTo>
                <a:cubicBezTo>
                  <a:pt x="24788" y="3152"/>
                  <a:pt x="24423" y="3098"/>
                  <a:pt x="24058" y="3098"/>
                </a:cubicBezTo>
                <a:cubicBezTo>
                  <a:pt x="23641" y="3098"/>
                  <a:pt x="23224" y="3168"/>
                  <a:pt x="22809" y="3282"/>
                </a:cubicBezTo>
                <a:cubicBezTo>
                  <a:pt x="22380" y="3397"/>
                  <a:pt x="22017" y="3611"/>
                  <a:pt x="21738" y="3990"/>
                </a:cubicBezTo>
                <a:cubicBezTo>
                  <a:pt x="21598" y="4175"/>
                  <a:pt x="21507" y="4268"/>
                  <a:pt x="21419" y="4268"/>
                </a:cubicBezTo>
                <a:cubicBezTo>
                  <a:pt x="21328" y="4268"/>
                  <a:pt x="21241" y="4168"/>
                  <a:pt x="21110" y="3967"/>
                </a:cubicBezTo>
                <a:cubicBezTo>
                  <a:pt x="20702" y="3361"/>
                  <a:pt x="20253" y="2790"/>
                  <a:pt x="19760" y="2247"/>
                </a:cubicBezTo>
                <a:cubicBezTo>
                  <a:pt x="18582" y="954"/>
                  <a:pt x="17119" y="240"/>
                  <a:pt x="15297" y="48"/>
                </a:cubicBezTo>
                <a:cubicBezTo>
                  <a:pt x="15044" y="17"/>
                  <a:pt x="14767" y="1"/>
                  <a:pt x="14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81383822"/>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549"/>
        <p:cNvGrpSpPr/>
        <p:nvPr/>
      </p:nvGrpSpPr>
      <p:grpSpPr>
        <a:xfrm>
          <a:off x="0" y="0"/>
          <a:ext cx="0" cy="0"/>
          <a:chOff x="0" y="0"/>
          <a:chExt cx="0" cy="0"/>
        </a:xfrm>
      </p:grpSpPr>
      <p:grpSp>
        <p:nvGrpSpPr>
          <p:cNvPr id="550" name="Google Shape;550;p19"/>
          <p:cNvGrpSpPr/>
          <p:nvPr/>
        </p:nvGrpSpPr>
        <p:grpSpPr>
          <a:xfrm rot="-2334434">
            <a:off x="7630097" y="3082451"/>
            <a:ext cx="2013493" cy="2652834"/>
            <a:chOff x="5450897" y="3655524"/>
            <a:chExt cx="455990" cy="600741"/>
          </a:xfrm>
        </p:grpSpPr>
        <p:sp>
          <p:nvSpPr>
            <p:cNvPr id="551" name="Google Shape;551;p19"/>
            <p:cNvSpPr/>
            <p:nvPr/>
          </p:nvSpPr>
          <p:spPr>
            <a:xfrm>
              <a:off x="5450897" y="3772600"/>
              <a:ext cx="327702" cy="476073"/>
            </a:xfrm>
            <a:custGeom>
              <a:avLst/>
              <a:gdLst/>
              <a:ahLst/>
              <a:cxnLst/>
              <a:rect l="l" t="t" r="r" b="b"/>
              <a:pathLst>
                <a:path w="16660" h="24203" extrusionOk="0">
                  <a:moveTo>
                    <a:pt x="16290" y="1"/>
                  </a:moveTo>
                  <a:lnTo>
                    <a:pt x="15803" y="21"/>
                  </a:lnTo>
                  <a:cubicBezTo>
                    <a:pt x="16161" y="8442"/>
                    <a:pt x="11854" y="14440"/>
                    <a:pt x="8176" y="17990"/>
                  </a:cubicBezTo>
                  <a:cubicBezTo>
                    <a:pt x="4184" y="21853"/>
                    <a:pt x="44" y="23738"/>
                    <a:pt x="1" y="23752"/>
                  </a:cubicBezTo>
                  <a:lnTo>
                    <a:pt x="200" y="24202"/>
                  </a:lnTo>
                  <a:cubicBezTo>
                    <a:pt x="243" y="24180"/>
                    <a:pt x="4448" y="22266"/>
                    <a:pt x="8505" y="18353"/>
                  </a:cubicBezTo>
                  <a:cubicBezTo>
                    <a:pt x="12262" y="14733"/>
                    <a:pt x="16660" y="8606"/>
                    <a:pt x="162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19"/>
            <p:cNvSpPr/>
            <p:nvPr/>
          </p:nvSpPr>
          <p:spPr>
            <a:xfrm>
              <a:off x="5490139" y="3972034"/>
              <a:ext cx="151085" cy="235175"/>
            </a:xfrm>
            <a:custGeom>
              <a:avLst/>
              <a:gdLst/>
              <a:ahLst/>
              <a:cxnLst/>
              <a:rect l="l" t="t" r="r" b="b"/>
              <a:pathLst>
                <a:path w="7681" h="11956" extrusionOk="0">
                  <a:moveTo>
                    <a:pt x="3091" y="1"/>
                  </a:moveTo>
                  <a:cubicBezTo>
                    <a:pt x="1" y="1"/>
                    <a:pt x="1554" y="11955"/>
                    <a:pt x="1554" y="11955"/>
                  </a:cubicBezTo>
                  <a:cubicBezTo>
                    <a:pt x="1554" y="11955"/>
                    <a:pt x="7681" y="1873"/>
                    <a:pt x="3739" y="152"/>
                  </a:cubicBezTo>
                  <a:cubicBezTo>
                    <a:pt x="3503" y="49"/>
                    <a:pt x="3288" y="1"/>
                    <a:pt x="30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19"/>
            <p:cNvSpPr/>
            <p:nvPr/>
          </p:nvSpPr>
          <p:spPr>
            <a:xfrm>
              <a:off x="5504144" y="4183349"/>
              <a:ext cx="245344" cy="72917"/>
            </a:xfrm>
            <a:custGeom>
              <a:avLst/>
              <a:gdLst/>
              <a:ahLst/>
              <a:cxnLst/>
              <a:rect l="l" t="t" r="r" b="b"/>
              <a:pathLst>
                <a:path w="12473" h="3707" extrusionOk="0">
                  <a:moveTo>
                    <a:pt x="8509" y="0"/>
                  </a:moveTo>
                  <a:cubicBezTo>
                    <a:pt x="4951" y="0"/>
                    <a:pt x="0" y="1205"/>
                    <a:pt x="0" y="1205"/>
                  </a:cubicBezTo>
                  <a:cubicBezTo>
                    <a:pt x="0" y="1205"/>
                    <a:pt x="5366" y="3707"/>
                    <a:pt x="8951" y="3707"/>
                  </a:cubicBezTo>
                  <a:cubicBezTo>
                    <a:pt x="10428" y="3707"/>
                    <a:pt x="11602" y="3283"/>
                    <a:pt x="11975" y="2085"/>
                  </a:cubicBezTo>
                  <a:cubicBezTo>
                    <a:pt x="12472" y="488"/>
                    <a:pt x="10772" y="0"/>
                    <a:pt x="85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19"/>
            <p:cNvSpPr/>
            <p:nvPr/>
          </p:nvSpPr>
          <p:spPr>
            <a:xfrm>
              <a:off x="5532724" y="3887040"/>
              <a:ext cx="153603" cy="202621"/>
            </a:xfrm>
            <a:custGeom>
              <a:avLst/>
              <a:gdLst/>
              <a:ahLst/>
              <a:cxnLst/>
              <a:rect l="l" t="t" r="r" b="b"/>
              <a:pathLst>
                <a:path w="7809" h="10301" extrusionOk="0">
                  <a:moveTo>
                    <a:pt x="3766" y="1"/>
                  </a:moveTo>
                  <a:cubicBezTo>
                    <a:pt x="1" y="1"/>
                    <a:pt x="5953" y="10300"/>
                    <a:pt x="5953" y="10300"/>
                  </a:cubicBezTo>
                  <a:cubicBezTo>
                    <a:pt x="5953" y="10300"/>
                    <a:pt x="7809" y="181"/>
                    <a:pt x="3860" y="3"/>
                  </a:cubicBezTo>
                  <a:cubicBezTo>
                    <a:pt x="3828" y="2"/>
                    <a:pt x="3797" y="1"/>
                    <a:pt x="3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19"/>
            <p:cNvSpPr/>
            <p:nvPr/>
          </p:nvSpPr>
          <p:spPr>
            <a:xfrm>
              <a:off x="5611444" y="3842094"/>
              <a:ext cx="109719" cy="167628"/>
            </a:xfrm>
            <a:custGeom>
              <a:avLst/>
              <a:gdLst/>
              <a:ahLst/>
              <a:cxnLst/>
              <a:rect l="l" t="t" r="r" b="b"/>
              <a:pathLst>
                <a:path w="5578" h="8522" extrusionOk="0">
                  <a:moveTo>
                    <a:pt x="2695" y="0"/>
                  </a:moveTo>
                  <a:cubicBezTo>
                    <a:pt x="0" y="0"/>
                    <a:pt x="4806" y="8521"/>
                    <a:pt x="4806" y="8521"/>
                  </a:cubicBezTo>
                  <a:cubicBezTo>
                    <a:pt x="4806" y="8521"/>
                    <a:pt x="5577" y="123"/>
                    <a:pt x="2756" y="2"/>
                  </a:cubicBezTo>
                  <a:cubicBezTo>
                    <a:pt x="2735" y="1"/>
                    <a:pt x="2715" y="0"/>
                    <a:pt x="26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19"/>
            <p:cNvSpPr/>
            <p:nvPr/>
          </p:nvSpPr>
          <p:spPr>
            <a:xfrm>
              <a:off x="5652731" y="3766108"/>
              <a:ext cx="109719" cy="167765"/>
            </a:xfrm>
            <a:custGeom>
              <a:avLst/>
              <a:gdLst/>
              <a:ahLst/>
              <a:cxnLst/>
              <a:rect l="l" t="t" r="r" b="b"/>
              <a:pathLst>
                <a:path w="5578" h="8529" extrusionOk="0">
                  <a:moveTo>
                    <a:pt x="2696" y="0"/>
                  </a:moveTo>
                  <a:cubicBezTo>
                    <a:pt x="1" y="0"/>
                    <a:pt x="4807" y="8528"/>
                    <a:pt x="4807" y="8528"/>
                  </a:cubicBezTo>
                  <a:cubicBezTo>
                    <a:pt x="4807" y="8528"/>
                    <a:pt x="5578" y="123"/>
                    <a:pt x="2757" y="2"/>
                  </a:cubicBezTo>
                  <a:cubicBezTo>
                    <a:pt x="2736" y="1"/>
                    <a:pt x="2716" y="0"/>
                    <a:pt x="26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19"/>
            <p:cNvSpPr/>
            <p:nvPr/>
          </p:nvSpPr>
          <p:spPr>
            <a:xfrm>
              <a:off x="5760896" y="3746478"/>
              <a:ext cx="134012" cy="147781"/>
            </a:xfrm>
            <a:custGeom>
              <a:avLst/>
              <a:gdLst/>
              <a:ahLst/>
              <a:cxnLst/>
              <a:rect l="l" t="t" r="r" b="b"/>
              <a:pathLst>
                <a:path w="6813" h="7513" extrusionOk="0">
                  <a:moveTo>
                    <a:pt x="4439" y="0"/>
                  </a:moveTo>
                  <a:cubicBezTo>
                    <a:pt x="2619" y="0"/>
                    <a:pt x="0" y="7512"/>
                    <a:pt x="0" y="7512"/>
                  </a:cubicBezTo>
                  <a:cubicBezTo>
                    <a:pt x="0" y="7512"/>
                    <a:pt x="6813" y="2542"/>
                    <a:pt x="5042" y="336"/>
                  </a:cubicBezTo>
                  <a:cubicBezTo>
                    <a:pt x="4856" y="104"/>
                    <a:pt x="4653" y="0"/>
                    <a:pt x="44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19"/>
            <p:cNvSpPr/>
            <p:nvPr/>
          </p:nvSpPr>
          <p:spPr>
            <a:xfrm>
              <a:off x="5691776" y="3949256"/>
              <a:ext cx="190484" cy="96304"/>
            </a:xfrm>
            <a:custGeom>
              <a:avLst/>
              <a:gdLst/>
              <a:ahLst/>
              <a:cxnLst/>
              <a:rect l="l" t="t" r="r" b="b"/>
              <a:pathLst>
                <a:path w="9684" h="4896" extrusionOk="0">
                  <a:moveTo>
                    <a:pt x="8292" y="1"/>
                  </a:moveTo>
                  <a:cubicBezTo>
                    <a:pt x="5915" y="1"/>
                    <a:pt x="1" y="4895"/>
                    <a:pt x="1" y="4895"/>
                  </a:cubicBezTo>
                  <a:cubicBezTo>
                    <a:pt x="1" y="4895"/>
                    <a:pt x="9684" y="4059"/>
                    <a:pt x="9249" y="825"/>
                  </a:cubicBezTo>
                  <a:cubicBezTo>
                    <a:pt x="9171" y="240"/>
                    <a:pt x="8818" y="1"/>
                    <a:pt x="82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19"/>
            <p:cNvSpPr/>
            <p:nvPr/>
          </p:nvSpPr>
          <p:spPr>
            <a:xfrm>
              <a:off x="5741502" y="3863121"/>
              <a:ext cx="165385" cy="83519"/>
            </a:xfrm>
            <a:custGeom>
              <a:avLst/>
              <a:gdLst/>
              <a:ahLst/>
              <a:cxnLst/>
              <a:rect l="l" t="t" r="r" b="b"/>
              <a:pathLst>
                <a:path w="8408" h="4246" extrusionOk="0">
                  <a:moveTo>
                    <a:pt x="7200" y="1"/>
                  </a:moveTo>
                  <a:cubicBezTo>
                    <a:pt x="5131" y="1"/>
                    <a:pt x="1" y="4246"/>
                    <a:pt x="1" y="4246"/>
                  </a:cubicBezTo>
                  <a:cubicBezTo>
                    <a:pt x="1" y="4246"/>
                    <a:pt x="8407" y="3517"/>
                    <a:pt x="8035" y="719"/>
                  </a:cubicBezTo>
                  <a:cubicBezTo>
                    <a:pt x="7967" y="209"/>
                    <a:pt x="7658" y="1"/>
                    <a:pt x="72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19"/>
            <p:cNvSpPr/>
            <p:nvPr/>
          </p:nvSpPr>
          <p:spPr>
            <a:xfrm>
              <a:off x="5589394" y="4064856"/>
              <a:ext cx="227228" cy="87807"/>
            </a:xfrm>
            <a:custGeom>
              <a:avLst/>
              <a:gdLst/>
              <a:ahLst/>
              <a:cxnLst/>
              <a:rect l="l" t="t" r="r" b="b"/>
              <a:pathLst>
                <a:path w="11552" h="4464" extrusionOk="0">
                  <a:moveTo>
                    <a:pt x="10206" y="1"/>
                  </a:moveTo>
                  <a:cubicBezTo>
                    <a:pt x="7163" y="1"/>
                    <a:pt x="1" y="4431"/>
                    <a:pt x="1" y="4431"/>
                  </a:cubicBezTo>
                  <a:cubicBezTo>
                    <a:pt x="1" y="4431"/>
                    <a:pt x="635" y="4463"/>
                    <a:pt x="1606" y="4463"/>
                  </a:cubicBezTo>
                  <a:cubicBezTo>
                    <a:pt x="4776" y="4463"/>
                    <a:pt x="11536" y="4116"/>
                    <a:pt x="11547" y="1152"/>
                  </a:cubicBezTo>
                  <a:cubicBezTo>
                    <a:pt x="11552" y="326"/>
                    <a:pt x="11030" y="1"/>
                    <a:pt x="10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19"/>
            <p:cNvSpPr/>
            <p:nvPr/>
          </p:nvSpPr>
          <p:spPr>
            <a:xfrm>
              <a:off x="5705879" y="3655524"/>
              <a:ext cx="104212" cy="172860"/>
            </a:xfrm>
            <a:custGeom>
              <a:avLst/>
              <a:gdLst/>
              <a:ahLst/>
              <a:cxnLst/>
              <a:rect l="l" t="t" r="r" b="b"/>
              <a:pathLst>
                <a:path w="5298" h="8788" extrusionOk="0">
                  <a:moveTo>
                    <a:pt x="2291" y="1"/>
                  </a:moveTo>
                  <a:cubicBezTo>
                    <a:pt x="1" y="1"/>
                    <a:pt x="2984" y="8787"/>
                    <a:pt x="2984" y="8787"/>
                  </a:cubicBezTo>
                  <a:cubicBezTo>
                    <a:pt x="2984" y="8787"/>
                    <a:pt x="5298" y="676"/>
                    <a:pt x="2549" y="33"/>
                  </a:cubicBezTo>
                  <a:cubicBezTo>
                    <a:pt x="2456" y="11"/>
                    <a:pt x="2371" y="1"/>
                    <a:pt x="22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2" name="Google Shape;562;p19"/>
          <p:cNvSpPr txBox="1">
            <a:spLocks noGrp="1"/>
          </p:cNvSpPr>
          <p:nvPr>
            <p:ph type="title" hasCustomPrompt="1"/>
          </p:nvPr>
        </p:nvSpPr>
        <p:spPr>
          <a:xfrm>
            <a:off x="2097502" y="633571"/>
            <a:ext cx="5039100" cy="55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54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563" name="Google Shape;563;p19"/>
          <p:cNvSpPr txBox="1">
            <a:spLocks noGrp="1"/>
          </p:cNvSpPr>
          <p:nvPr>
            <p:ph type="subTitle" idx="1"/>
          </p:nvPr>
        </p:nvSpPr>
        <p:spPr>
          <a:xfrm>
            <a:off x="2097502" y="1457559"/>
            <a:ext cx="5039100" cy="26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64" name="Google Shape;564;p19"/>
          <p:cNvSpPr txBox="1">
            <a:spLocks noGrp="1"/>
          </p:cNvSpPr>
          <p:nvPr>
            <p:ph type="title" idx="2" hasCustomPrompt="1"/>
          </p:nvPr>
        </p:nvSpPr>
        <p:spPr>
          <a:xfrm>
            <a:off x="2097502" y="1954720"/>
            <a:ext cx="5039100" cy="55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5400">
                <a:solidFill>
                  <a:schemeClr val="accent5"/>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565" name="Google Shape;565;p19"/>
          <p:cNvSpPr txBox="1">
            <a:spLocks noGrp="1"/>
          </p:cNvSpPr>
          <p:nvPr>
            <p:ph type="subTitle" idx="3"/>
          </p:nvPr>
        </p:nvSpPr>
        <p:spPr>
          <a:xfrm>
            <a:off x="2097502" y="2778708"/>
            <a:ext cx="5039100" cy="26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66" name="Google Shape;566;p19"/>
          <p:cNvSpPr txBox="1">
            <a:spLocks noGrp="1"/>
          </p:cNvSpPr>
          <p:nvPr>
            <p:ph type="title" idx="4" hasCustomPrompt="1"/>
          </p:nvPr>
        </p:nvSpPr>
        <p:spPr>
          <a:xfrm>
            <a:off x="2097502" y="3275869"/>
            <a:ext cx="5039100" cy="55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54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567" name="Google Shape;567;p19"/>
          <p:cNvSpPr txBox="1">
            <a:spLocks noGrp="1"/>
          </p:cNvSpPr>
          <p:nvPr>
            <p:ph type="subTitle" idx="5"/>
          </p:nvPr>
        </p:nvSpPr>
        <p:spPr>
          <a:xfrm>
            <a:off x="2097502" y="4099857"/>
            <a:ext cx="5039100" cy="26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68" name="Google Shape;568;p19"/>
          <p:cNvSpPr/>
          <p:nvPr/>
        </p:nvSpPr>
        <p:spPr>
          <a:xfrm>
            <a:off x="-1080077" y="2935253"/>
            <a:ext cx="2533894" cy="1429792"/>
          </a:xfrm>
          <a:custGeom>
            <a:avLst/>
            <a:gdLst/>
            <a:ahLst/>
            <a:cxnLst/>
            <a:rect l="l" t="t" r="r" b="b"/>
            <a:pathLst>
              <a:path w="33464" h="18882" extrusionOk="0">
                <a:moveTo>
                  <a:pt x="16041" y="207"/>
                </a:moveTo>
                <a:cubicBezTo>
                  <a:pt x="16835" y="207"/>
                  <a:pt x="17616" y="397"/>
                  <a:pt x="18316" y="771"/>
                </a:cubicBezTo>
                <a:cubicBezTo>
                  <a:pt x="19067" y="1177"/>
                  <a:pt x="19516" y="1872"/>
                  <a:pt x="19881" y="2485"/>
                </a:cubicBezTo>
                <a:cubicBezTo>
                  <a:pt x="20267" y="3148"/>
                  <a:pt x="20524" y="3870"/>
                  <a:pt x="20738" y="4492"/>
                </a:cubicBezTo>
                <a:cubicBezTo>
                  <a:pt x="20838" y="4777"/>
                  <a:pt x="20966" y="4927"/>
                  <a:pt x="21131" y="4948"/>
                </a:cubicBezTo>
                <a:cubicBezTo>
                  <a:pt x="21145" y="4950"/>
                  <a:pt x="21159" y="4951"/>
                  <a:pt x="21173" y="4951"/>
                </a:cubicBezTo>
                <a:cubicBezTo>
                  <a:pt x="21323" y="4951"/>
                  <a:pt x="21474" y="4841"/>
                  <a:pt x="21631" y="4614"/>
                </a:cubicBezTo>
                <a:cubicBezTo>
                  <a:pt x="21730" y="4470"/>
                  <a:pt x="21809" y="4321"/>
                  <a:pt x="21888" y="4177"/>
                </a:cubicBezTo>
                <a:cubicBezTo>
                  <a:pt x="21945" y="4077"/>
                  <a:pt x="22001" y="3978"/>
                  <a:pt x="22060" y="3877"/>
                </a:cubicBezTo>
                <a:cubicBezTo>
                  <a:pt x="22452" y="3250"/>
                  <a:pt x="22916" y="2771"/>
                  <a:pt x="23474" y="2420"/>
                </a:cubicBezTo>
                <a:cubicBezTo>
                  <a:pt x="23904" y="2154"/>
                  <a:pt x="24315" y="2021"/>
                  <a:pt x="24711" y="2021"/>
                </a:cubicBezTo>
                <a:cubicBezTo>
                  <a:pt x="25229" y="2021"/>
                  <a:pt x="25720" y="2249"/>
                  <a:pt x="26193" y="2706"/>
                </a:cubicBezTo>
                <a:cubicBezTo>
                  <a:pt x="26593" y="3092"/>
                  <a:pt x="26886" y="3549"/>
                  <a:pt x="27064" y="4070"/>
                </a:cubicBezTo>
                <a:cubicBezTo>
                  <a:pt x="27400" y="5034"/>
                  <a:pt x="27743" y="6035"/>
                  <a:pt x="27736" y="7099"/>
                </a:cubicBezTo>
                <a:cubicBezTo>
                  <a:pt x="27736" y="7370"/>
                  <a:pt x="27792" y="7541"/>
                  <a:pt x="27921" y="7627"/>
                </a:cubicBezTo>
                <a:cubicBezTo>
                  <a:pt x="27982" y="7667"/>
                  <a:pt x="28052" y="7687"/>
                  <a:pt x="28133" y="7687"/>
                </a:cubicBezTo>
                <a:cubicBezTo>
                  <a:pt x="28224" y="7687"/>
                  <a:pt x="28329" y="7662"/>
                  <a:pt x="28451" y="7613"/>
                </a:cubicBezTo>
                <a:cubicBezTo>
                  <a:pt x="28879" y="7431"/>
                  <a:pt x="29290" y="7355"/>
                  <a:pt x="29679" y="7355"/>
                </a:cubicBezTo>
                <a:cubicBezTo>
                  <a:pt x="30685" y="7355"/>
                  <a:pt x="31552" y="7861"/>
                  <a:pt x="32242" y="8355"/>
                </a:cubicBezTo>
                <a:cubicBezTo>
                  <a:pt x="32934" y="8847"/>
                  <a:pt x="33249" y="9562"/>
                  <a:pt x="33121" y="10362"/>
                </a:cubicBezTo>
                <a:cubicBezTo>
                  <a:pt x="32999" y="11091"/>
                  <a:pt x="32521" y="11562"/>
                  <a:pt x="31563" y="11889"/>
                </a:cubicBezTo>
                <a:cubicBezTo>
                  <a:pt x="31135" y="12038"/>
                  <a:pt x="30699" y="12084"/>
                  <a:pt x="30194" y="12084"/>
                </a:cubicBezTo>
                <a:cubicBezTo>
                  <a:pt x="30017" y="12084"/>
                  <a:pt x="29832" y="12078"/>
                  <a:pt x="29635" y="12069"/>
                </a:cubicBezTo>
                <a:cubicBezTo>
                  <a:pt x="28164" y="11898"/>
                  <a:pt x="26807" y="11411"/>
                  <a:pt x="25715" y="10662"/>
                </a:cubicBezTo>
                <a:cubicBezTo>
                  <a:pt x="25686" y="10647"/>
                  <a:pt x="25666" y="10626"/>
                  <a:pt x="25636" y="10604"/>
                </a:cubicBezTo>
                <a:cubicBezTo>
                  <a:pt x="25554" y="10539"/>
                  <a:pt x="25437" y="10450"/>
                  <a:pt x="25307" y="10450"/>
                </a:cubicBezTo>
                <a:cubicBezTo>
                  <a:pt x="25223" y="10450"/>
                  <a:pt x="25133" y="10487"/>
                  <a:pt x="25043" y="10590"/>
                </a:cubicBezTo>
                <a:cubicBezTo>
                  <a:pt x="24901" y="10761"/>
                  <a:pt x="25001" y="10940"/>
                  <a:pt x="25066" y="11068"/>
                </a:cubicBezTo>
                <a:cubicBezTo>
                  <a:pt x="25086" y="11104"/>
                  <a:pt x="25109" y="11140"/>
                  <a:pt x="25115" y="11176"/>
                </a:cubicBezTo>
                <a:cubicBezTo>
                  <a:pt x="25729" y="12669"/>
                  <a:pt x="25880" y="14169"/>
                  <a:pt x="25564" y="15646"/>
                </a:cubicBezTo>
                <a:cubicBezTo>
                  <a:pt x="25316" y="16817"/>
                  <a:pt x="24622" y="17660"/>
                  <a:pt x="23523" y="18153"/>
                </a:cubicBezTo>
                <a:cubicBezTo>
                  <a:pt x="22746" y="18500"/>
                  <a:pt x="21963" y="18674"/>
                  <a:pt x="21166" y="18674"/>
                </a:cubicBezTo>
                <a:cubicBezTo>
                  <a:pt x="20112" y="18674"/>
                  <a:pt x="19033" y="18369"/>
                  <a:pt x="17910" y="17759"/>
                </a:cubicBezTo>
                <a:cubicBezTo>
                  <a:pt x="17024" y="17281"/>
                  <a:pt x="16210" y="16568"/>
                  <a:pt x="15353" y="15524"/>
                </a:cubicBezTo>
                <a:cubicBezTo>
                  <a:pt x="15274" y="15418"/>
                  <a:pt x="15189" y="15317"/>
                  <a:pt x="15110" y="15211"/>
                </a:cubicBezTo>
                <a:cubicBezTo>
                  <a:pt x="15004" y="15068"/>
                  <a:pt x="14889" y="14918"/>
                  <a:pt x="14767" y="14782"/>
                </a:cubicBezTo>
                <a:cubicBezTo>
                  <a:pt x="14446" y="14410"/>
                  <a:pt x="14196" y="14225"/>
                  <a:pt x="13919" y="14225"/>
                </a:cubicBezTo>
                <a:cubicBezTo>
                  <a:pt x="13689" y="14225"/>
                  <a:pt x="13447" y="14347"/>
                  <a:pt x="13132" y="14582"/>
                </a:cubicBezTo>
                <a:cubicBezTo>
                  <a:pt x="13003" y="14683"/>
                  <a:pt x="12875" y="14789"/>
                  <a:pt x="12753" y="14889"/>
                </a:cubicBezTo>
                <a:cubicBezTo>
                  <a:pt x="12618" y="15010"/>
                  <a:pt x="12469" y="15132"/>
                  <a:pt x="12318" y="15240"/>
                </a:cubicBezTo>
                <a:cubicBezTo>
                  <a:pt x="11165" y="16068"/>
                  <a:pt x="9966" y="16482"/>
                  <a:pt x="8739" y="16482"/>
                </a:cubicBezTo>
                <a:cubicBezTo>
                  <a:pt x="8158" y="16482"/>
                  <a:pt x="7570" y="16389"/>
                  <a:pt x="6977" y="16203"/>
                </a:cubicBezTo>
                <a:cubicBezTo>
                  <a:pt x="5683" y="15788"/>
                  <a:pt x="4621" y="14839"/>
                  <a:pt x="4055" y="13589"/>
                </a:cubicBezTo>
                <a:cubicBezTo>
                  <a:pt x="3478" y="12304"/>
                  <a:pt x="3478" y="10818"/>
                  <a:pt x="4055" y="9526"/>
                </a:cubicBezTo>
                <a:cubicBezTo>
                  <a:pt x="4249" y="9104"/>
                  <a:pt x="4341" y="8890"/>
                  <a:pt x="4249" y="8741"/>
                </a:cubicBezTo>
                <a:cubicBezTo>
                  <a:pt x="4156" y="8583"/>
                  <a:pt x="3920" y="8569"/>
                  <a:pt x="3491" y="8540"/>
                </a:cubicBezTo>
                <a:cubicBezTo>
                  <a:pt x="2413" y="8461"/>
                  <a:pt x="1599" y="8084"/>
                  <a:pt x="993" y="7370"/>
                </a:cubicBezTo>
                <a:cubicBezTo>
                  <a:pt x="278" y="6520"/>
                  <a:pt x="221" y="5505"/>
                  <a:pt x="842" y="4578"/>
                </a:cubicBezTo>
                <a:cubicBezTo>
                  <a:pt x="1013" y="4321"/>
                  <a:pt x="1243" y="4057"/>
                  <a:pt x="1514" y="3807"/>
                </a:cubicBezTo>
                <a:cubicBezTo>
                  <a:pt x="2708" y="2720"/>
                  <a:pt x="4312" y="2171"/>
                  <a:pt x="5914" y="2171"/>
                </a:cubicBezTo>
                <a:cubicBezTo>
                  <a:pt x="7398" y="2171"/>
                  <a:pt x="8880" y="2641"/>
                  <a:pt x="10033" y="3592"/>
                </a:cubicBezTo>
                <a:cubicBezTo>
                  <a:pt x="10083" y="3635"/>
                  <a:pt x="10133" y="3678"/>
                  <a:pt x="10175" y="3728"/>
                </a:cubicBezTo>
                <a:cubicBezTo>
                  <a:pt x="10261" y="3800"/>
                  <a:pt x="10340" y="3877"/>
                  <a:pt x="10433" y="3942"/>
                </a:cubicBezTo>
                <a:cubicBezTo>
                  <a:pt x="10539" y="4009"/>
                  <a:pt x="10673" y="4081"/>
                  <a:pt x="10805" y="4081"/>
                </a:cubicBezTo>
                <a:cubicBezTo>
                  <a:pt x="10840" y="4081"/>
                  <a:pt x="10876" y="4076"/>
                  <a:pt x="10911" y="4064"/>
                </a:cubicBezTo>
                <a:cubicBezTo>
                  <a:pt x="11039" y="4021"/>
                  <a:pt x="11134" y="3899"/>
                  <a:pt x="11197" y="3678"/>
                </a:cubicBezTo>
                <a:cubicBezTo>
                  <a:pt x="11648" y="2285"/>
                  <a:pt x="12703" y="1157"/>
                  <a:pt x="14117" y="586"/>
                </a:cubicBezTo>
                <a:cubicBezTo>
                  <a:pt x="14742" y="333"/>
                  <a:pt x="15396" y="207"/>
                  <a:pt x="16041" y="207"/>
                </a:cubicBezTo>
                <a:close/>
                <a:moveTo>
                  <a:pt x="16046" y="1"/>
                </a:moveTo>
                <a:cubicBezTo>
                  <a:pt x="15372" y="1"/>
                  <a:pt x="14690" y="133"/>
                  <a:pt x="14039" y="399"/>
                </a:cubicBezTo>
                <a:cubicBezTo>
                  <a:pt x="12575" y="992"/>
                  <a:pt x="11468" y="2163"/>
                  <a:pt x="11005" y="3620"/>
                </a:cubicBezTo>
                <a:cubicBezTo>
                  <a:pt x="10954" y="3764"/>
                  <a:pt x="10897" y="3849"/>
                  <a:pt x="10840" y="3870"/>
                </a:cubicBezTo>
                <a:cubicBezTo>
                  <a:pt x="10828" y="3875"/>
                  <a:pt x="10814" y="3877"/>
                  <a:pt x="10799" y="3877"/>
                </a:cubicBezTo>
                <a:cubicBezTo>
                  <a:pt x="10741" y="3877"/>
                  <a:pt x="10660" y="3844"/>
                  <a:pt x="10547" y="3771"/>
                </a:cubicBezTo>
                <a:cubicBezTo>
                  <a:pt x="10469" y="3721"/>
                  <a:pt x="10397" y="3649"/>
                  <a:pt x="10319" y="3577"/>
                </a:cubicBezTo>
                <a:cubicBezTo>
                  <a:pt x="10268" y="3527"/>
                  <a:pt x="10218" y="3477"/>
                  <a:pt x="10162" y="3435"/>
                </a:cubicBezTo>
                <a:cubicBezTo>
                  <a:pt x="8970" y="2452"/>
                  <a:pt x="7440" y="1966"/>
                  <a:pt x="5910" y="1966"/>
                </a:cubicBezTo>
                <a:cubicBezTo>
                  <a:pt x="4257" y="1966"/>
                  <a:pt x="2605" y="2533"/>
                  <a:pt x="1378" y="3656"/>
                </a:cubicBezTo>
                <a:cubicBezTo>
                  <a:pt x="1085" y="3920"/>
                  <a:pt x="850" y="4192"/>
                  <a:pt x="670" y="4463"/>
                </a:cubicBezTo>
                <a:cubicBezTo>
                  <a:pt x="0" y="5471"/>
                  <a:pt x="57" y="6585"/>
                  <a:pt x="835" y="7498"/>
                </a:cubicBezTo>
                <a:cubicBezTo>
                  <a:pt x="1478" y="8256"/>
                  <a:pt x="2341" y="8662"/>
                  <a:pt x="3478" y="8741"/>
                </a:cubicBezTo>
                <a:cubicBezTo>
                  <a:pt x="3748" y="8761"/>
                  <a:pt x="4035" y="8784"/>
                  <a:pt x="4071" y="8847"/>
                </a:cubicBezTo>
                <a:cubicBezTo>
                  <a:pt x="4113" y="8905"/>
                  <a:pt x="3992" y="9169"/>
                  <a:pt x="3870" y="9447"/>
                </a:cubicBezTo>
                <a:cubicBezTo>
                  <a:pt x="3270" y="10791"/>
                  <a:pt x="3270" y="12333"/>
                  <a:pt x="3870" y="13675"/>
                </a:cubicBezTo>
                <a:cubicBezTo>
                  <a:pt x="4456" y="14974"/>
                  <a:pt x="5570" y="15968"/>
                  <a:pt x="6919" y="16397"/>
                </a:cubicBezTo>
                <a:cubicBezTo>
                  <a:pt x="7535" y="16593"/>
                  <a:pt x="8146" y="16690"/>
                  <a:pt x="8750" y="16690"/>
                </a:cubicBezTo>
                <a:cubicBezTo>
                  <a:pt x="10016" y="16690"/>
                  <a:pt x="11250" y="16262"/>
                  <a:pt x="12440" y="15411"/>
                </a:cubicBezTo>
                <a:cubicBezTo>
                  <a:pt x="12597" y="15296"/>
                  <a:pt x="12746" y="15175"/>
                  <a:pt x="12890" y="15046"/>
                </a:cubicBezTo>
                <a:cubicBezTo>
                  <a:pt x="13010" y="14947"/>
                  <a:pt x="13132" y="14846"/>
                  <a:pt x="13254" y="14746"/>
                </a:cubicBezTo>
                <a:cubicBezTo>
                  <a:pt x="13531" y="14539"/>
                  <a:pt x="13730" y="14432"/>
                  <a:pt x="13913" y="14432"/>
                </a:cubicBezTo>
                <a:cubicBezTo>
                  <a:pt x="14133" y="14432"/>
                  <a:pt x="14329" y="14589"/>
                  <a:pt x="14611" y="14918"/>
                </a:cubicBezTo>
                <a:cubicBezTo>
                  <a:pt x="14733" y="15053"/>
                  <a:pt x="14839" y="15197"/>
                  <a:pt x="14947" y="15332"/>
                </a:cubicBezTo>
                <a:cubicBezTo>
                  <a:pt x="15033" y="15439"/>
                  <a:pt x="15110" y="15547"/>
                  <a:pt x="15195" y="15653"/>
                </a:cubicBezTo>
                <a:cubicBezTo>
                  <a:pt x="16068" y="16717"/>
                  <a:pt x="16896" y="17446"/>
                  <a:pt x="17809" y="17939"/>
                </a:cubicBezTo>
                <a:cubicBezTo>
                  <a:pt x="18966" y="18567"/>
                  <a:pt x="20080" y="18882"/>
                  <a:pt x="21167" y="18882"/>
                </a:cubicBezTo>
                <a:cubicBezTo>
                  <a:pt x="21994" y="18882"/>
                  <a:pt x="22802" y="18702"/>
                  <a:pt x="23602" y="18339"/>
                </a:cubicBezTo>
                <a:cubicBezTo>
                  <a:pt x="24773" y="17818"/>
                  <a:pt x="25501" y="16925"/>
                  <a:pt x="25765" y="15689"/>
                </a:cubicBezTo>
                <a:cubicBezTo>
                  <a:pt x="26094" y="14169"/>
                  <a:pt x="25936" y="12626"/>
                  <a:pt x="25307" y="11097"/>
                </a:cubicBezTo>
                <a:cubicBezTo>
                  <a:pt x="25294" y="11055"/>
                  <a:pt x="25273" y="11012"/>
                  <a:pt x="25251" y="10976"/>
                </a:cubicBezTo>
                <a:cubicBezTo>
                  <a:pt x="25172" y="10833"/>
                  <a:pt x="25158" y="10784"/>
                  <a:pt x="25201" y="10725"/>
                </a:cubicBezTo>
                <a:cubicBezTo>
                  <a:pt x="25241" y="10679"/>
                  <a:pt x="25273" y="10657"/>
                  <a:pt x="25310" y="10657"/>
                </a:cubicBezTo>
                <a:cubicBezTo>
                  <a:pt x="25358" y="10657"/>
                  <a:pt x="25415" y="10695"/>
                  <a:pt x="25508" y="10768"/>
                </a:cubicBezTo>
                <a:cubicBezTo>
                  <a:pt x="25537" y="10791"/>
                  <a:pt x="25564" y="10811"/>
                  <a:pt x="25594" y="10833"/>
                </a:cubicBezTo>
                <a:cubicBezTo>
                  <a:pt x="26721" y="11605"/>
                  <a:pt x="28108" y="12097"/>
                  <a:pt x="29614" y="12268"/>
                </a:cubicBezTo>
                <a:cubicBezTo>
                  <a:pt x="29830" y="12280"/>
                  <a:pt x="30035" y="12288"/>
                  <a:pt x="30233" y="12288"/>
                </a:cubicBezTo>
                <a:cubicBezTo>
                  <a:pt x="30742" y="12288"/>
                  <a:pt x="31198" y="12237"/>
                  <a:pt x="31635" y="12083"/>
                </a:cubicBezTo>
                <a:cubicBezTo>
                  <a:pt x="32278" y="11862"/>
                  <a:pt x="33148" y="11447"/>
                  <a:pt x="33320" y="10398"/>
                </a:cubicBezTo>
                <a:cubicBezTo>
                  <a:pt x="33464" y="9512"/>
                  <a:pt x="33121" y="8727"/>
                  <a:pt x="32363" y="8184"/>
                </a:cubicBezTo>
                <a:cubicBezTo>
                  <a:pt x="31645" y="7670"/>
                  <a:pt x="30739" y="7146"/>
                  <a:pt x="29681" y="7146"/>
                </a:cubicBezTo>
                <a:cubicBezTo>
                  <a:pt x="29267" y="7146"/>
                  <a:pt x="28830" y="7226"/>
                  <a:pt x="28372" y="7419"/>
                </a:cubicBezTo>
                <a:cubicBezTo>
                  <a:pt x="28300" y="7452"/>
                  <a:pt x="28211" y="7482"/>
                  <a:pt x="28135" y="7482"/>
                </a:cubicBezTo>
                <a:cubicBezTo>
                  <a:pt x="28097" y="7482"/>
                  <a:pt x="28062" y="7474"/>
                  <a:pt x="28036" y="7455"/>
                </a:cubicBezTo>
                <a:cubicBezTo>
                  <a:pt x="27972" y="7413"/>
                  <a:pt x="27936" y="7291"/>
                  <a:pt x="27943" y="7106"/>
                </a:cubicBezTo>
                <a:cubicBezTo>
                  <a:pt x="27950" y="6005"/>
                  <a:pt x="27601" y="4984"/>
                  <a:pt x="27265" y="3998"/>
                </a:cubicBezTo>
                <a:cubicBezTo>
                  <a:pt x="27073" y="3448"/>
                  <a:pt x="26757" y="2963"/>
                  <a:pt x="26336" y="2557"/>
                </a:cubicBezTo>
                <a:cubicBezTo>
                  <a:pt x="25825" y="2066"/>
                  <a:pt x="25282" y="1819"/>
                  <a:pt x="24712" y="1819"/>
                </a:cubicBezTo>
                <a:cubicBezTo>
                  <a:pt x="24278" y="1819"/>
                  <a:pt x="23829" y="1962"/>
                  <a:pt x="23366" y="2249"/>
                </a:cubicBezTo>
                <a:cubicBezTo>
                  <a:pt x="22779" y="2614"/>
                  <a:pt x="22294" y="3106"/>
                  <a:pt x="21888" y="3771"/>
                </a:cubicBezTo>
                <a:cubicBezTo>
                  <a:pt x="21823" y="3870"/>
                  <a:pt x="21766" y="3978"/>
                  <a:pt x="21708" y="4077"/>
                </a:cubicBezTo>
                <a:cubicBezTo>
                  <a:pt x="21631" y="4220"/>
                  <a:pt x="21552" y="4364"/>
                  <a:pt x="21467" y="4492"/>
                </a:cubicBezTo>
                <a:cubicBezTo>
                  <a:pt x="21353" y="4652"/>
                  <a:pt x="21251" y="4744"/>
                  <a:pt x="21175" y="4744"/>
                </a:cubicBezTo>
                <a:cubicBezTo>
                  <a:pt x="21170" y="4744"/>
                  <a:pt x="21165" y="4743"/>
                  <a:pt x="21160" y="4742"/>
                </a:cubicBezTo>
                <a:cubicBezTo>
                  <a:pt x="21081" y="4734"/>
                  <a:pt x="21002" y="4621"/>
                  <a:pt x="20937" y="4427"/>
                </a:cubicBezTo>
                <a:cubicBezTo>
                  <a:pt x="20716" y="3791"/>
                  <a:pt x="20452" y="3056"/>
                  <a:pt x="20059" y="2386"/>
                </a:cubicBezTo>
                <a:cubicBezTo>
                  <a:pt x="19681" y="1743"/>
                  <a:pt x="19216" y="1021"/>
                  <a:pt x="18418" y="593"/>
                </a:cubicBezTo>
                <a:cubicBezTo>
                  <a:pt x="17686" y="199"/>
                  <a:pt x="16872" y="1"/>
                  <a:pt x="16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9" name="Google Shape;569;p19"/>
          <p:cNvGrpSpPr/>
          <p:nvPr/>
        </p:nvGrpSpPr>
        <p:grpSpPr>
          <a:xfrm>
            <a:off x="8092908" y="3564533"/>
            <a:ext cx="625593" cy="566814"/>
            <a:chOff x="3346266" y="1265304"/>
            <a:chExt cx="227307" cy="205965"/>
          </a:xfrm>
        </p:grpSpPr>
        <p:sp>
          <p:nvSpPr>
            <p:cNvPr id="570" name="Google Shape;570;p19"/>
            <p:cNvSpPr/>
            <p:nvPr/>
          </p:nvSpPr>
          <p:spPr>
            <a:xfrm>
              <a:off x="3453291" y="1265304"/>
              <a:ext cx="96540" cy="85505"/>
            </a:xfrm>
            <a:custGeom>
              <a:avLst/>
              <a:gdLst/>
              <a:ahLst/>
              <a:cxnLst/>
              <a:rect l="l" t="t" r="r" b="b"/>
              <a:pathLst>
                <a:path w="4908" h="4347" extrusionOk="0">
                  <a:moveTo>
                    <a:pt x="2812" y="0"/>
                  </a:moveTo>
                  <a:cubicBezTo>
                    <a:pt x="2073" y="0"/>
                    <a:pt x="1329" y="308"/>
                    <a:pt x="844" y="869"/>
                  </a:cubicBezTo>
                  <a:cubicBezTo>
                    <a:pt x="501" y="1261"/>
                    <a:pt x="287" y="1755"/>
                    <a:pt x="165" y="2262"/>
                  </a:cubicBezTo>
                  <a:cubicBezTo>
                    <a:pt x="1" y="2933"/>
                    <a:pt x="1" y="3697"/>
                    <a:pt x="422" y="4247"/>
                  </a:cubicBezTo>
                  <a:lnTo>
                    <a:pt x="1665" y="4346"/>
                  </a:lnTo>
                  <a:cubicBezTo>
                    <a:pt x="2765" y="4182"/>
                    <a:pt x="3787" y="3555"/>
                    <a:pt x="4429" y="2648"/>
                  </a:cubicBezTo>
                  <a:cubicBezTo>
                    <a:pt x="4700" y="2269"/>
                    <a:pt x="4908" y="1812"/>
                    <a:pt x="4836" y="1354"/>
                  </a:cubicBezTo>
                  <a:cubicBezTo>
                    <a:pt x="4757" y="855"/>
                    <a:pt x="4344" y="454"/>
                    <a:pt x="3886" y="240"/>
                  </a:cubicBezTo>
                  <a:cubicBezTo>
                    <a:pt x="3552" y="78"/>
                    <a:pt x="3183" y="0"/>
                    <a:pt x="2812"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19"/>
            <p:cNvSpPr/>
            <p:nvPr/>
          </p:nvSpPr>
          <p:spPr>
            <a:xfrm>
              <a:off x="3450360" y="1328858"/>
              <a:ext cx="123213" cy="97819"/>
            </a:xfrm>
            <a:custGeom>
              <a:avLst/>
              <a:gdLst/>
              <a:ahLst/>
              <a:cxnLst/>
              <a:rect l="l" t="t" r="r" b="b"/>
              <a:pathLst>
                <a:path w="6264" h="4973" extrusionOk="0">
                  <a:moveTo>
                    <a:pt x="3721" y="0"/>
                  </a:moveTo>
                  <a:cubicBezTo>
                    <a:pt x="2660" y="0"/>
                    <a:pt x="1594" y="482"/>
                    <a:pt x="921" y="1309"/>
                  </a:cubicBezTo>
                  <a:lnTo>
                    <a:pt x="1" y="2787"/>
                  </a:lnTo>
                  <a:cubicBezTo>
                    <a:pt x="201" y="3594"/>
                    <a:pt x="772" y="4308"/>
                    <a:pt x="1514" y="4672"/>
                  </a:cubicBezTo>
                  <a:cubicBezTo>
                    <a:pt x="1913" y="4871"/>
                    <a:pt x="2358" y="4972"/>
                    <a:pt x="2804" y="4972"/>
                  </a:cubicBezTo>
                  <a:cubicBezTo>
                    <a:pt x="3189" y="4972"/>
                    <a:pt x="3574" y="4896"/>
                    <a:pt x="3929" y="4744"/>
                  </a:cubicBezTo>
                  <a:cubicBezTo>
                    <a:pt x="4392" y="4536"/>
                    <a:pt x="4800" y="4216"/>
                    <a:pt x="5171" y="3858"/>
                  </a:cubicBezTo>
                  <a:cubicBezTo>
                    <a:pt x="5492" y="3537"/>
                    <a:pt x="5799" y="3188"/>
                    <a:pt x="5992" y="2773"/>
                  </a:cubicBezTo>
                  <a:cubicBezTo>
                    <a:pt x="6184" y="2358"/>
                    <a:pt x="6263" y="1880"/>
                    <a:pt x="6135" y="1438"/>
                  </a:cubicBezTo>
                  <a:cubicBezTo>
                    <a:pt x="5927" y="723"/>
                    <a:pt x="5214" y="259"/>
                    <a:pt x="4486" y="87"/>
                  </a:cubicBezTo>
                  <a:cubicBezTo>
                    <a:pt x="4235" y="29"/>
                    <a:pt x="3978" y="0"/>
                    <a:pt x="3721"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19"/>
            <p:cNvSpPr/>
            <p:nvPr/>
          </p:nvSpPr>
          <p:spPr>
            <a:xfrm>
              <a:off x="3372545" y="1368788"/>
              <a:ext cx="100160" cy="102481"/>
            </a:xfrm>
            <a:custGeom>
              <a:avLst/>
              <a:gdLst/>
              <a:ahLst/>
              <a:cxnLst/>
              <a:rect l="l" t="t" r="r" b="b"/>
              <a:pathLst>
                <a:path w="5092" h="5210" extrusionOk="0">
                  <a:moveTo>
                    <a:pt x="2306" y="1"/>
                  </a:moveTo>
                  <a:cubicBezTo>
                    <a:pt x="1564" y="271"/>
                    <a:pt x="892" y="779"/>
                    <a:pt x="500" y="1464"/>
                  </a:cubicBezTo>
                  <a:cubicBezTo>
                    <a:pt x="100" y="2150"/>
                    <a:pt x="1" y="3014"/>
                    <a:pt x="279" y="3756"/>
                  </a:cubicBezTo>
                  <a:cubicBezTo>
                    <a:pt x="565" y="4491"/>
                    <a:pt x="1250" y="5084"/>
                    <a:pt x="2035" y="5192"/>
                  </a:cubicBezTo>
                  <a:cubicBezTo>
                    <a:pt x="2124" y="5204"/>
                    <a:pt x="2212" y="5209"/>
                    <a:pt x="2301" y="5209"/>
                  </a:cubicBezTo>
                  <a:cubicBezTo>
                    <a:pt x="3026" y="5209"/>
                    <a:pt x="3739" y="4833"/>
                    <a:pt x="4250" y="4292"/>
                  </a:cubicBezTo>
                  <a:cubicBezTo>
                    <a:pt x="4748" y="3756"/>
                    <a:pt x="5091" y="3043"/>
                    <a:pt x="5091" y="2306"/>
                  </a:cubicBezTo>
                  <a:cubicBezTo>
                    <a:pt x="5084" y="1564"/>
                    <a:pt x="4714" y="822"/>
                    <a:pt x="4078" y="450"/>
                  </a:cubicBezTo>
                  <a:lnTo>
                    <a:pt x="2306" y="1"/>
                  </a:ln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19"/>
            <p:cNvSpPr/>
            <p:nvPr/>
          </p:nvSpPr>
          <p:spPr>
            <a:xfrm>
              <a:off x="3346266" y="1329369"/>
              <a:ext cx="93728" cy="73999"/>
            </a:xfrm>
            <a:custGeom>
              <a:avLst/>
              <a:gdLst/>
              <a:ahLst/>
              <a:cxnLst/>
              <a:rect l="l" t="t" r="r" b="b"/>
              <a:pathLst>
                <a:path w="4765" h="3762" extrusionOk="0">
                  <a:moveTo>
                    <a:pt x="2979" y="0"/>
                  </a:moveTo>
                  <a:cubicBezTo>
                    <a:pt x="2770" y="0"/>
                    <a:pt x="2560" y="25"/>
                    <a:pt x="2357" y="68"/>
                  </a:cubicBezTo>
                  <a:cubicBezTo>
                    <a:pt x="1858" y="176"/>
                    <a:pt x="1380" y="397"/>
                    <a:pt x="965" y="704"/>
                  </a:cubicBezTo>
                  <a:cubicBezTo>
                    <a:pt x="643" y="954"/>
                    <a:pt x="352" y="1261"/>
                    <a:pt x="194" y="1633"/>
                  </a:cubicBezTo>
                  <a:cubicBezTo>
                    <a:pt x="29" y="2012"/>
                    <a:pt x="0" y="2454"/>
                    <a:pt x="172" y="2819"/>
                  </a:cubicBezTo>
                  <a:cubicBezTo>
                    <a:pt x="372" y="3232"/>
                    <a:pt x="787" y="3504"/>
                    <a:pt x="1222" y="3640"/>
                  </a:cubicBezTo>
                  <a:cubicBezTo>
                    <a:pt x="1491" y="3724"/>
                    <a:pt x="1770" y="3762"/>
                    <a:pt x="2051" y="3762"/>
                  </a:cubicBezTo>
                  <a:cubicBezTo>
                    <a:pt x="2464" y="3762"/>
                    <a:pt x="2880" y="3679"/>
                    <a:pt x="3272" y="3539"/>
                  </a:cubicBezTo>
                  <a:cubicBezTo>
                    <a:pt x="3850" y="3333"/>
                    <a:pt x="4429" y="2954"/>
                    <a:pt x="4600" y="2361"/>
                  </a:cubicBezTo>
                  <a:lnTo>
                    <a:pt x="4765" y="1105"/>
                  </a:lnTo>
                  <a:cubicBezTo>
                    <a:pt x="4607" y="654"/>
                    <a:pt x="4221" y="305"/>
                    <a:pt x="3771" y="133"/>
                  </a:cubicBezTo>
                  <a:cubicBezTo>
                    <a:pt x="3518" y="41"/>
                    <a:pt x="3249" y="0"/>
                    <a:pt x="2979"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19"/>
            <p:cNvSpPr/>
            <p:nvPr/>
          </p:nvSpPr>
          <p:spPr>
            <a:xfrm>
              <a:off x="3382361" y="1274962"/>
              <a:ext cx="105943" cy="90659"/>
            </a:xfrm>
            <a:custGeom>
              <a:avLst/>
              <a:gdLst/>
              <a:ahLst/>
              <a:cxnLst/>
              <a:rect l="l" t="t" r="r" b="b"/>
              <a:pathLst>
                <a:path w="5386" h="4609" extrusionOk="0">
                  <a:moveTo>
                    <a:pt x="3027" y="0"/>
                  </a:moveTo>
                  <a:cubicBezTo>
                    <a:pt x="2544" y="0"/>
                    <a:pt x="2062" y="114"/>
                    <a:pt x="1636" y="342"/>
                  </a:cubicBezTo>
                  <a:cubicBezTo>
                    <a:pt x="923" y="714"/>
                    <a:pt x="373" y="1377"/>
                    <a:pt x="152" y="2148"/>
                  </a:cubicBezTo>
                  <a:cubicBezTo>
                    <a:pt x="37" y="2514"/>
                    <a:pt x="1" y="2913"/>
                    <a:pt x="116" y="3278"/>
                  </a:cubicBezTo>
                  <a:cubicBezTo>
                    <a:pt x="301" y="3898"/>
                    <a:pt x="887" y="4334"/>
                    <a:pt x="1507" y="4498"/>
                  </a:cubicBezTo>
                  <a:cubicBezTo>
                    <a:pt x="1795" y="4578"/>
                    <a:pt x="2092" y="4608"/>
                    <a:pt x="2391" y="4608"/>
                  </a:cubicBezTo>
                  <a:cubicBezTo>
                    <a:pt x="2738" y="4608"/>
                    <a:pt x="3087" y="4567"/>
                    <a:pt x="3429" y="4514"/>
                  </a:cubicBezTo>
                  <a:lnTo>
                    <a:pt x="4836" y="3071"/>
                  </a:lnTo>
                  <a:cubicBezTo>
                    <a:pt x="5122" y="2442"/>
                    <a:pt x="5386" y="1720"/>
                    <a:pt x="5115" y="1086"/>
                  </a:cubicBezTo>
                  <a:cubicBezTo>
                    <a:pt x="4914" y="621"/>
                    <a:pt x="4450" y="315"/>
                    <a:pt x="3972" y="150"/>
                  </a:cubicBezTo>
                  <a:cubicBezTo>
                    <a:pt x="3667" y="50"/>
                    <a:pt x="3347" y="0"/>
                    <a:pt x="3027"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19"/>
            <p:cNvSpPr/>
            <p:nvPr/>
          </p:nvSpPr>
          <p:spPr>
            <a:xfrm>
              <a:off x="3470148" y="1346167"/>
              <a:ext cx="72091" cy="10681"/>
            </a:xfrm>
            <a:custGeom>
              <a:avLst/>
              <a:gdLst/>
              <a:ahLst/>
              <a:cxnLst/>
              <a:rect l="l" t="t" r="r" b="b"/>
              <a:pathLst>
                <a:path w="3665" h="543" extrusionOk="0">
                  <a:moveTo>
                    <a:pt x="2380" y="1"/>
                  </a:moveTo>
                  <a:cubicBezTo>
                    <a:pt x="2314" y="1"/>
                    <a:pt x="2251" y="1"/>
                    <a:pt x="2186" y="8"/>
                  </a:cubicBezTo>
                  <a:cubicBezTo>
                    <a:pt x="1951" y="8"/>
                    <a:pt x="1715" y="21"/>
                    <a:pt x="1480" y="57"/>
                  </a:cubicBezTo>
                  <a:cubicBezTo>
                    <a:pt x="1243" y="86"/>
                    <a:pt x="1015" y="129"/>
                    <a:pt x="787" y="186"/>
                  </a:cubicBezTo>
                  <a:cubicBezTo>
                    <a:pt x="551" y="251"/>
                    <a:pt x="330" y="328"/>
                    <a:pt x="109" y="422"/>
                  </a:cubicBezTo>
                  <a:cubicBezTo>
                    <a:pt x="80" y="436"/>
                    <a:pt x="52" y="450"/>
                    <a:pt x="23" y="465"/>
                  </a:cubicBezTo>
                  <a:cubicBezTo>
                    <a:pt x="1" y="472"/>
                    <a:pt x="1" y="499"/>
                    <a:pt x="9" y="522"/>
                  </a:cubicBezTo>
                  <a:cubicBezTo>
                    <a:pt x="16" y="535"/>
                    <a:pt x="30" y="542"/>
                    <a:pt x="44" y="542"/>
                  </a:cubicBezTo>
                  <a:cubicBezTo>
                    <a:pt x="52" y="542"/>
                    <a:pt x="59" y="535"/>
                    <a:pt x="66" y="535"/>
                  </a:cubicBezTo>
                  <a:cubicBezTo>
                    <a:pt x="280" y="436"/>
                    <a:pt x="501" y="357"/>
                    <a:pt x="729" y="294"/>
                  </a:cubicBezTo>
                  <a:cubicBezTo>
                    <a:pt x="959" y="229"/>
                    <a:pt x="1187" y="179"/>
                    <a:pt x="1415" y="150"/>
                  </a:cubicBezTo>
                  <a:cubicBezTo>
                    <a:pt x="1644" y="114"/>
                    <a:pt x="1872" y="100"/>
                    <a:pt x="2109" y="93"/>
                  </a:cubicBezTo>
                  <a:cubicBezTo>
                    <a:pt x="2194" y="86"/>
                    <a:pt x="2287" y="86"/>
                    <a:pt x="2380" y="86"/>
                  </a:cubicBezTo>
                  <a:cubicBezTo>
                    <a:pt x="2522" y="86"/>
                    <a:pt x="2673" y="93"/>
                    <a:pt x="2815" y="100"/>
                  </a:cubicBezTo>
                  <a:cubicBezTo>
                    <a:pt x="3058" y="107"/>
                    <a:pt x="3293" y="122"/>
                    <a:pt x="3536" y="143"/>
                  </a:cubicBezTo>
                  <a:cubicBezTo>
                    <a:pt x="3566" y="150"/>
                    <a:pt x="3593" y="150"/>
                    <a:pt x="3622" y="150"/>
                  </a:cubicBezTo>
                  <a:lnTo>
                    <a:pt x="3629" y="150"/>
                  </a:lnTo>
                  <a:cubicBezTo>
                    <a:pt x="3651" y="150"/>
                    <a:pt x="3665" y="129"/>
                    <a:pt x="3665" y="107"/>
                  </a:cubicBezTo>
                  <a:cubicBezTo>
                    <a:pt x="3665" y="86"/>
                    <a:pt x="3651" y="71"/>
                    <a:pt x="3622" y="64"/>
                  </a:cubicBezTo>
                  <a:cubicBezTo>
                    <a:pt x="3379" y="44"/>
                    <a:pt x="3144" y="28"/>
                    <a:pt x="2901" y="14"/>
                  </a:cubicBezTo>
                  <a:cubicBezTo>
                    <a:pt x="2722" y="8"/>
                    <a:pt x="2551" y="1"/>
                    <a:pt x="238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19"/>
            <p:cNvSpPr/>
            <p:nvPr/>
          </p:nvSpPr>
          <p:spPr>
            <a:xfrm>
              <a:off x="3468909" y="1368080"/>
              <a:ext cx="53955" cy="12943"/>
            </a:xfrm>
            <a:custGeom>
              <a:avLst/>
              <a:gdLst/>
              <a:ahLst/>
              <a:cxnLst/>
              <a:rect l="l" t="t" r="r" b="b"/>
              <a:pathLst>
                <a:path w="2743" h="658" extrusionOk="0">
                  <a:moveTo>
                    <a:pt x="50" y="1"/>
                  </a:moveTo>
                  <a:cubicBezTo>
                    <a:pt x="21" y="1"/>
                    <a:pt x="0" y="21"/>
                    <a:pt x="7" y="44"/>
                  </a:cubicBezTo>
                  <a:cubicBezTo>
                    <a:pt x="7" y="64"/>
                    <a:pt x="21" y="86"/>
                    <a:pt x="50" y="86"/>
                  </a:cubicBezTo>
                  <a:cubicBezTo>
                    <a:pt x="221" y="86"/>
                    <a:pt x="400" y="100"/>
                    <a:pt x="578" y="114"/>
                  </a:cubicBezTo>
                  <a:cubicBezTo>
                    <a:pt x="758" y="136"/>
                    <a:pt x="921" y="157"/>
                    <a:pt x="1092" y="186"/>
                  </a:cubicBezTo>
                  <a:cubicBezTo>
                    <a:pt x="1272" y="215"/>
                    <a:pt x="1443" y="251"/>
                    <a:pt x="1615" y="294"/>
                  </a:cubicBezTo>
                  <a:cubicBezTo>
                    <a:pt x="1786" y="343"/>
                    <a:pt x="1958" y="386"/>
                    <a:pt x="2120" y="443"/>
                  </a:cubicBezTo>
                  <a:cubicBezTo>
                    <a:pt x="2292" y="499"/>
                    <a:pt x="2456" y="565"/>
                    <a:pt x="2621" y="628"/>
                  </a:cubicBezTo>
                  <a:cubicBezTo>
                    <a:pt x="2635" y="637"/>
                    <a:pt x="2657" y="650"/>
                    <a:pt x="2677" y="657"/>
                  </a:cubicBezTo>
                  <a:lnTo>
                    <a:pt x="2700" y="657"/>
                  </a:lnTo>
                  <a:cubicBezTo>
                    <a:pt x="2713" y="657"/>
                    <a:pt x="2729" y="657"/>
                    <a:pt x="2736" y="643"/>
                  </a:cubicBezTo>
                  <a:cubicBezTo>
                    <a:pt x="2742" y="621"/>
                    <a:pt x="2742" y="594"/>
                    <a:pt x="2720" y="578"/>
                  </a:cubicBezTo>
                  <a:cubicBezTo>
                    <a:pt x="2549" y="508"/>
                    <a:pt x="2386" y="443"/>
                    <a:pt x="2215" y="386"/>
                  </a:cubicBezTo>
                  <a:cubicBezTo>
                    <a:pt x="2050" y="328"/>
                    <a:pt x="1879" y="278"/>
                    <a:pt x="1707" y="229"/>
                  </a:cubicBezTo>
                  <a:cubicBezTo>
                    <a:pt x="1529" y="186"/>
                    <a:pt x="1358" y="150"/>
                    <a:pt x="1186" y="114"/>
                  </a:cubicBezTo>
                  <a:cubicBezTo>
                    <a:pt x="1006" y="86"/>
                    <a:pt x="828" y="57"/>
                    <a:pt x="650" y="37"/>
                  </a:cubicBezTo>
                  <a:cubicBezTo>
                    <a:pt x="472" y="21"/>
                    <a:pt x="293" y="8"/>
                    <a:pt x="115"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19"/>
            <p:cNvSpPr/>
            <p:nvPr/>
          </p:nvSpPr>
          <p:spPr>
            <a:xfrm>
              <a:off x="3461178" y="1370302"/>
              <a:ext cx="31216" cy="36567"/>
            </a:xfrm>
            <a:custGeom>
              <a:avLst/>
              <a:gdLst/>
              <a:ahLst/>
              <a:cxnLst/>
              <a:rect l="l" t="t" r="r" b="b"/>
              <a:pathLst>
                <a:path w="1587" h="1859" extrusionOk="0">
                  <a:moveTo>
                    <a:pt x="50" y="1"/>
                  </a:moveTo>
                  <a:cubicBezTo>
                    <a:pt x="37" y="1"/>
                    <a:pt x="28" y="9"/>
                    <a:pt x="21" y="16"/>
                  </a:cubicBezTo>
                  <a:cubicBezTo>
                    <a:pt x="1" y="37"/>
                    <a:pt x="1" y="59"/>
                    <a:pt x="21" y="80"/>
                  </a:cubicBezTo>
                  <a:cubicBezTo>
                    <a:pt x="114" y="194"/>
                    <a:pt x="215" y="309"/>
                    <a:pt x="308" y="422"/>
                  </a:cubicBezTo>
                  <a:cubicBezTo>
                    <a:pt x="407" y="537"/>
                    <a:pt x="500" y="652"/>
                    <a:pt x="601" y="765"/>
                  </a:cubicBezTo>
                  <a:cubicBezTo>
                    <a:pt x="693" y="880"/>
                    <a:pt x="793" y="995"/>
                    <a:pt x="885" y="1115"/>
                  </a:cubicBezTo>
                  <a:cubicBezTo>
                    <a:pt x="986" y="1230"/>
                    <a:pt x="1079" y="1345"/>
                    <a:pt x="1178" y="1458"/>
                  </a:cubicBezTo>
                  <a:cubicBezTo>
                    <a:pt x="1279" y="1572"/>
                    <a:pt x="1372" y="1687"/>
                    <a:pt x="1471" y="1800"/>
                  </a:cubicBezTo>
                  <a:cubicBezTo>
                    <a:pt x="1478" y="1816"/>
                    <a:pt x="1494" y="1830"/>
                    <a:pt x="1507" y="1843"/>
                  </a:cubicBezTo>
                  <a:cubicBezTo>
                    <a:pt x="1514" y="1852"/>
                    <a:pt x="1521" y="1859"/>
                    <a:pt x="1536" y="1859"/>
                  </a:cubicBezTo>
                  <a:cubicBezTo>
                    <a:pt x="1543" y="1859"/>
                    <a:pt x="1557" y="1852"/>
                    <a:pt x="1564" y="1843"/>
                  </a:cubicBezTo>
                  <a:cubicBezTo>
                    <a:pt x="1586" y="1823"/>
                    <a:pt x="1579" y="1800"/>
                    <a:pt x="1564" y="1787"/>
                  </a:cubicBezTo>
                  <a:cubicBezTo>
                    <a:pt x="1471" y="1665"/>
                    <a:pt x="1372" y="1552"/>
                    <a:pt x="1271" y="1437"/>
                  </a:cubicBezTo>
                  <a:cubicBezTo>
                    <a:pt x="1178" y="1322"/>
                    <a:pt x="1079" y="1209"/>
                    <a:pt x="986" y="1094"/>
                  </a:cubicBezTo>
                  <a:cubicBezTo>
                    <a:pt x="885" y="979"/>
                    <a:pt x="793" y="866"/>
                    <a:pt x="693" y="752"/>
                  </a:cubicBezTo>
                  <a:cubicBezTo>
                    <a:pt x="601" y="637"/>
                    <a:pt x="500" y="515"/>
                    <a:pt x="407" y="402"/>
                  </a:cubicBezTo>
                  <a:cubicBezTo>
                    <a:pt x="308" y="287"/>
                    <a:pt x="215" y="172"/>
                    <a:pt x="114" y="59"/>
                  </a:cubicBezTo>
                  <a:cubicBezTo>
                    <a:pt x="100" y="44"/>
                    <a:pt x="93" y="30"/>
                    <a:pt x="80" y="16"/>
                  </a:cubicBezTo>
                  <a:cubicBezTo>
                    <a:pt x="71" y="9"/>
                    <a:pt x="57"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19"/>
            <p:cNvSpPr/>
            <p:nvPr/>
          </p:nvSpPr>
          <p:spPr>
            <a:xfrm>
              <a:off x="3424100" y="1372840"/>
              <a:ext cx="10838" cy="6766"/>
            </a:xfrm>
            <a:custGeom>
              <a:avLst/>
              <a:gdLst/>
              <a:ahLst/>
              <a:cxnLst/>
              <a:rect l="l" t="t" r="r" b="b"/>
              <a:pathLst>
                <a:path w="551" h="344" extrusionOk="0">
                  <a:moveTo>
                    <a:pt x="479" y="0"/>
                  </a:moveTo>
                  <a:cubicBezTo>
                    <a:pt x="307" y="101"/>
                    <a:pt x="150" y="215"/>
                    <a:pt x="1" y="343"/>
                  </a:cubicBezTo>
                  <a:cubicBezTo>
                    <a:pt x="100" y="300"/>
                    <a:pt x="199" y="251"/>
                    <a:pt x="300" y="201"/>
                  </a:cubicBezTo>
                  <a:cubicBezTo>
                    <a:pt x="307" y="194"/>
                    <a:pt x="314" y="194"/>
                    <a:pt x="321" y="194"/>
                  </a:cubicBezTo>
                  <a:lnTo>
                    <a:pt x="336" y="194"/>
                  </a:lnTo>
                  <a:cubicBezTo>
                    <a:pt x="371" y="165"/>
                    <a:pt x="422" y="137"/>
                    <a:pt x="465" y="115"/>
                  </a:cubicBezTo>
                  <a:cubicBezTo>
                    <a:pt x="479" y="101"/>
                    <a:pt x="499" y="86"/>
                    <a:pt x="522" y="79"/>
                  </a:cubicBezTo>
                  <a:cubicBezTo>
                    <a:pt x="542" y="65"/>
                    <a:pt x="551" y="36"/>
                    <a:pt x="535" y="23"/>
                  </a:cubicBezTo>
                  <a:cubicBezTo>
                    <a:pt x="528" y="9"/>
                    <a:pt x="515" y="0"/>
                    <a:pt x="499"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19"/>
            <p:cNvSpPr/>
            <p:nvPr/>
          </p:nvSpPr>
          <p:spPr>
            <a:xfrm>
              <a:off x="3396700" y="1398962"/>
              <a:ext cx="13926" cy="25040"/>
            </a:xfrm>
            <a:custGeom>
              <a:avLst/>
              <a:gdLst/>
              <a:ahLst/>
              <a:cxnLst/>
              <a:rect l="l" t="t" r="r" b="b"/>
              <a:pathLst>
                <a:path w="708" h="1273" extrusionOk="0">
                  <a:moveTo>
                    <a:pt x="708" y="1"/>
                  </a:moveTo>
                  <a:lnTo>
                    <a:pt x="708" y="1"/>
                  </a:lnTo>
                  <a:cubicBezTo>
                    <a:pt x="665" y="16"/>
                    <a:pt x="622" y="30"/>
                    <a:pt x="586" y="43"/>
                  </a:cubicBezTo>
                  <a:cubicBezTo>
                    <a:pt x="487" y="201"/>
                    <a:pt x="401" y="366"/>
                    <a:pt x="322" y="537"/>
                  </a:cubicBezTo>
                  <a:cubicBezTo>
                    <a:pt x="221" y="729"/>
                    <a:pt x="136" y="930"/>
                    <a:pt x="43" y="1137"/>
                  </a:cubicBezTo>
                  <a:cubicBezTo>
                    <a:pt x="29" y="1157"/>
                    <a:pt x="22" y="1187"/>
                    <a:pt x="7" y="1209"/>
                  </a:cubicBezTo>
                  <a:cubicBezTo>
                    <a:pt x="0" y="1229"/>
                    <a:pt x="0" y="1259"/>
                    <a:pt x="22" y="1265"/>
                  </a:cubicBezTo>
                  <a:cubicBezTo>
                    <a:pt x="29" y="1272"/>
                    <a:pt x="36" y="1272"/>
                    <a:pt x="43" y="1272"/>
                  </a:cubicBezTo>
                  <a:cubicBezTo>
                    <a:pt x="65" y="1272"/>
                    <a:pt x="79" y="1265"/>
                    <a:pt x="86" y="1252"/>
                  </a:cubicBezTo>
                  <a:cubicBezTo>
                    <a:pt x="172" y="1051"/>
                    <a:pt x="264" y="851"/>
                    <a:pt x="358" y="652"/>
                  </a:cubicBezTo>
                  <a:cubicBezTo>
                    <a:pt x="458" y="458"/>
                    <a:pt x="557" y="258"/>
                    <a:pt x="665" y="73"/>
                  </a:cubicBezTo>
                  <a:cubicBezTo>
                    <a:pt x="679" y="43"/>
                    <a:pt x="693" y="23"/>
                    <a:pt x="708"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19"/>
            <p:cNvSpPr/>
            <p:nvPr/>
          </p:nvSpPr>
          <p:spPr>
            <a:xfrm>
              <a:off x="3408227" y="1381003"/>
              <a:ext cx="16877" cy="18824"/>
            </a:xfrm>
            <a:custGeom>
              <a:avLst/>
              <a:gdLst/>
              <a:ahLst/>
              <a:cxnLst/>
              <a:rect l="l" t="t" r="r" b="b"/>
              <a:pathLst>
                <a:path w="858" h="957" extrusionOk="0">
                  <a:moveTo>
                    <a:pt x="857" y="0"/>
                  </a:moveTo>
                  <a:lnTo>
                    <a:pt x="857" y="0"/>
                  </a:lnTo>
                  <a:cubicBezTo>
                    <a:pt x="778" y="43"/>
                    <a:pt x="700" y="79"/>
                    <a:pt x="621" y="115"/>
                  </a:cubicBezTo>
                  <a:lnTo>
                    <a:pt x="614" y="115"/>
                  </a:lnTo>
                  <a:cubicBezTo>
                    <a:pt x="544" y="194"/>
                    <a:pt x="472" y="279"/>
                    <a:pt x="406" y="357"/>
                  </a:cubicBezTo>
                  <a:cubicBezTo>
                    <a:pt x="271" y="521"/>
                    <a:pt x="158" y="686"/>
                    <a:pt x="50" y="864"/>
                  </a:cubicBezTo>
                  <a:cubicBezTo>
                    <a:pt x="36" y="893"/>
                    <a:pt x="14" y="929"/>
                    <a:pt x="0" y="956"/>
                  </a:cubicBezTo>
                  <a:cubicBezTo>
                    <a:pt x="36" y="943"/>
                    <a:pt x="79" y="929"/>
                    <a:pt x="122" y="914"/>
                  </a:cubicBezTo>
                  <a:cubicBezTo>
                    <a:pt x="165" y="843"/>
                    <a:pt x="208" y="778"/>
                    <a:pt x="251" y="708"/>
                  </a:cubicBezTo>
                  <a:cubicBezTo>
                    <a:pt x="278" y="672"/>
                    <a:pt x="307" y="629"/>
                    <a:pt x="336" y="593"/>
                  </a:cubicBezTo>
                  <a:cubicBezTo>
                    <a:pt x="350" y="571"/>
                    <a:pt x="364" y="550"/>
                    <a:pt x="379" y="528"/>
                  </a:cubicBezTo>
                  <a:cubicBezTo>
                    <a:pt x="386" y="521"/>
                    <a:pt x="393" y="514"/>
                    <a:pt x="400" y="501"/>
                  </a:cubicBezTo>
                  <a:cubicBezTo>
                    <a:pt x="400" y="501"/>
                    <a:pt x="406" y="494"/>
                    <a:pt x="406" y="485"/>
                  </a:cubicBezTo>
                  <a:cubicBezTo>
                    <a:pt x="415" y="485"/>
                    <a:pt x="415" y="485"/>
                    <a:pt x="415" y="478"/>
                  </a:cubicBezTo>
                  <a:lnTo>
                    <a:pt x="422" y="478"/>
                  </a:lnTo>
                  <a:cubicBezTo>
                    <a:pt x="535" y="322"/>
                    <a:pt x="672" y="178"/>
                    <a:pt x="808" y="43"/>
                  </a:cubicBezTo>
                  <a:cubicBezTo>
                    <a:pt x="828" y="29"/>
                    <a:pt x="844" y="14"/>
                    <a:pt x="857"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19"/>
            <p:cNvSpPr/>
            <p:nvPr/>
          </p:nvSpPr>
          <p:spPr>
            <a:xfrm>
              <a:off x="3422409" y="1380019"/>
              <a:ext cx="20260" cy="47346"/>
            </a:xfrm>
            <a:custGeom>
              <a:avLst/>
              <a:gdLst/>
              <a:ahLst/>
              <a:cxnLst/>
              <a:rect l="l" t="t" r="r" b="b"/>
              <a:pathLst>
                <a:path w="1030" h="2407" extrusionOk="0">
                  <a:moveTo>
                    <a:pt x="971" y="0"/>
                  </a:moveTo>
                  <a:cubicBezTo>
                    <a:pt x="964" y="0"/>
                    <a:pt x="957" y="0"/>
                    <a:pt x="950" y="7"/>
                  </a:cubicBezTo>
                  <a:cubicBezTo>
                    <a:pt x="829" y="93"/>
                    <a:pt x="729" y="215"/>
                    <a:pt x="650" y="343"/>
                  </a:cubicBezTo>
                  <a:cubicBezTo>
                    <a:pt x="565" y="472"/>
                    <a:pt x="508" y="614"/>
                    <a:pt x="450" y="749"/>
                  </a:cubicBezTo>
                  <a:cubicBezTo>
                    <a:pt x="386" y="914"/>
                    <a:pt x="328" y="1085"/>
                    <a:pt x="272" y="1250"/>
                  </a:cubicBezTo>
                  <a:cubicBezTo>
                    <a:pt x="215" y="1421"/>
                    <a:pt x="172" y="1593"/>
                    <a:pt x="129" y="1764"/>
                  </a:cubicBezTo>
                  <a:cubicBezTo>
                    <a:pt x="87" y="1935"/>
                    <a:pt x="44" y="2107"/>
                    <a:pt x="15" y="2285"/>
                  </a:cubicBezTo>
                  <a:cubicBezTo>
                    <a:pt x="8" y="2307"/>
                    <a:pt x="8" y="2328"/>
                    <a:pt x="1" y="2350"/>
                  </a:cubicBezTo>
                  <a:cubicBezTo>
                    <a:pt x="1" y="2371"/>
                    <a:pt x="8" y="2400"/>
                    <a:pt x="28" y="2400"/>
                  </a:cubicBezTo>
                  <a:cubicBezTo>
                    <a:pt x="37" y="2407"/>
                    <a:pt x="37" y="2407"/>
                    <a:pt x="44" y="2407"/>
                  </a:cubicBezTo>
                  <a:cubicBezTo>
                    <a:pt x="57" y="2407"/>
                    <a:pt x="80" y="2393"/>
                    <a:pt x="87" y="2371"/>
                  </a:cubicBezTo>
                  <a:cubicBezTo>
                    <a:pt x="114" y="2199"/>
                    <a:pt x="150" y="2028"/>
                    <a:pt x="193" y="1857"/>
                  </a:cubicBezTo>
                  <a:cubicBezTo>
                    <a:pt x="236" y="1685"/>
                    <a:pt x="278" y="1514"/>
                    <a:pt x="328" y="1342"/>
                  </a:cubicBezTo>
                  <a:cubicBezTo>
                    <a:pt x="386" y="1178"/>
                    <a:pt x="443" y="1006"/>
                    <a:pt x="508" y="844"/>
                  </a:cubicBezTo>
                  <a:cubicBezTo>
                    <a:pt x="522" y="808"/>
                    <a:pt x="536" y="772"/>
                    <a:pt x="551" y="736"/>
                  </a:cubicBezTo>
                  <a:cubicBezTo>
                    <a:pt x="551" y="729"/>
                    <a:pt x="558" y="722"/>
                    <a:pt x="558" y="715"/>
                  </a:cubicBezTo>
                  <a:cubicBezTo>
                    <a:pt x="558" y="707"/>
                    <a:pt x="565" y="707"/>
                    <a:pt x="565" y="700"/>
                  </a:cubicBezTo>
                  <a:lnTo>
                    <a:pt x="565" y="693"/>
                  </a:lnTo>
                  <a:cubicBezTo>
                    <a:pt x="572" y="672"/>
                    <a:pt x="578" y="657"/>
                    <a:pt x="585" y="643"/>
                  </a:cubicBezTo>
                  <a:cubicBezTo>
                    <a:pt x="621" y="571"/>
                    <a:pt x="650" y="508"/>
                    <a:pt x="686" y="443"/>
                  </a:cubicBezTo>
                  <a:cubicBezTo>
                    <a:pt x="707" y="407"/>
                    <a:pt x="729" y="379"/>
                    <a:pt x="750" y="350"/>
                  </a:cubicBezTo>
                  <a:cubicBezTo>
                    <a:pt x="757" y="329"/>
                    <a:pt x="765" y="314"/>
                    <a:pt x="779" y="300"/>
                  </a:cubicBezTo>
                  <a:cubicBezTo>
                    <a:pt x="786" y="293"/>
                    <a:pt x="786" y="287"/>
                    <a:pt x="793" y="278"/>
                  </a:cubicBezTo>
                  <a:lnTo>
                    <a:pt x="799" y="271"/>
                  </a:lnTo>
                  <a:lnTo>
                    <a:pt x="808" y="264"/>
                  </a:lnTo>
                  <a:cubicBezTo>
                    <a:pt x="851" y="208"/>
                    <a:pt x="901" y="158"/>
                    <a:pt x="957" y="107"/>
                  </a:cubicBezTo>
                  <a:cubicBezTo>
                    <a:pt x="964" y="107"/>
                    <a:pt x="964" y="100"/>
                    <a:pt x="971" y="100"/>
                  </a:cubicBezTo>
                  <a:lnTo>
                    <a:pt x="979" y="93"/>
                  </a:lnTo>
                  <a:lnTo>
                    <a:pt x="986" y="86"/>
                  </a:lnTo>
                  <a:lnTo>
                    <a:pt x="993" y="79"/>
                  </a:lnTo>
                  <a:cubicBezTo>
                    <a:pt x="1014" y="64"/>
                    <a:pt x="1029" y="43"/>
                    <a:pt x="1014" y="21"/>
                  </a:cubicBezTo>
                  <a:cubicBezTo>
                    <a:pt x="1007" y="7"/>
                    <a:pt x="986" y="0"/>
                    <a:pt x="971"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19"/>
            <p:cNvSpPr/>
            <p:nvPr/>
          </p:nvSpPr>
          <p:spPr>
            <a:xfrm>
              <a:off x="3449081" y="1381711"/>
              <a:ext cx="5508" cy="34127"/>
            </a:xfrm>
            <a:custGeom>
              <a:avLst/>
              <a:gdLst/>
              <a:ahLst/>
              <a:cxnLst/>
              <a:rect l="l" t="t" r="r" b="b"/>
              <a:pathLst>
                <a:path w="280" h="1735" extrusionOk="0">
                  <a:moveTo>
                    <a:pt x="43" y="0"/>
                  </a:moveTo>
                  <a:cubicBezTo>
                    <a:pt x="43" y="0"/>
                    <a:pt x="37" y="0"/>
                    <a:pt x="37" y="7"/>
                  </a:cubicBezTo>
                  <a:cubicBezTo>
                    <a:pt x="16" y="14"/>
                    <a:pt x="1" y="36"/>
                    <a:pt x="9" y="57"/>
                  </a:cubicBezTo>
                  <a:cubicBezTo>
                    <a:pt x="30" y="165"/>
                    <a:pt x="52" y="271"/>
                    <a:pt x="66" y="372"/>
                  </a:cubicBezTo>
                  <a:cubicBezTo>
                    <a:pt x="86" y="478"/>
                    <a:pt x="102" y="586"/>
                    <a:pt x="122" y="693"/>
                  </a:cubicBezTo>
                  <a:lnTo>
                    <a:pt x="122" y="706"/>
                  </a:lnTo>
                  <a:lnTo>
                    <a:pt x="122" y="729"/>
                  </a:lnTo>
                  <a:cubicBezTo>
                    <a:pt x="122" y="742"/>
                    <a:pt x="129" y="749"/>
                    <a:pt x="129" y="765"/>
                  </a:cubicBezTo>
                  <a:cubicBezTo>
                    <a:pt x="129" y="792"/>
                    <a:pt x="138" y="821"/>
                    <a:pt x="138" y="850"/>
                  </a:cubicBezTo>
                  <a:cubicBezTo>
                    <a:pt x="144" y="900"/>
                    <a:pt x="151" y="956"/>
                    <a:pt x="158" y="1006"/>
                  </a:cubicBezTo>
                  <a:cubicBezTo>
                    <a:pt x="165" y="1114"/>
                    <a:pt x="172" y="1220"/>
                    <a:pt x="180" y="1328"/>
                  </a:cubicBezTo>
                  <a:cubicBezTo>
                    <a:pt x="187" y="1443"/>
                    <a:pt x="187" y="1549"/>
                    <a:pt x="194" y="1657"/>
                  </a:cubicBezTo>
                  <a:lnTo>
                    <a:pt x="194" y="1692"/>
                  </a:lnTo>
                  <a:cubicBezTo>
                    <a:pt x="194" y="1721"/>
                    <a:pt x="208" y="1735"/>
                    <a:pt x="230" y="1735"/>
                  </a:cubicBezTo>
                  <a:lnTo>
                    <a:pt x="237" y="1735"/>
                  </a:lnTo>
                  <a:cubicBezTo>
                    <a:pt x="258" y="1735"/>
                    <a:pt x="280" y="1721"/>
                    <a:pt x="280" y="1692"/>
                  </a:cubicBezTo>
                  <a:cubicBezTo>
                    <a:pt x="273" y="1585"/>
                    <a:pt x="273" y="1477"/>
                    <a:pt x="266" y="1371"/>
                  </a:cubicBezTo>
                  <a:cubicBezTo>
                    <a:pt x="258" y="1263"/>
                    <a:pt x="251" y="1150"/>
                    <a:pt x="244" y="1042"/>
                  </a:cubicBezTo>
                  <a:cubicBezTo>
                    <a:pt x="237" y="936"/>
                    <a:pt x="223" y="828"/>
                    <a:pt x="208" y="722"/>
                  </a:cubicBezTo>
                  <a:cubicBezTo>
                    <a:pt x="194" y="614"/>
                    <a:pt x="180" y="501"/>
                    <a:pt x="158" y="393"/>
                  </a:cubicBezTo>
                  <a:cubicBezTo>
                    <a:pt x="138" y="286"/>
                    <a:pt x="122" y="178"/>
                    <a:pt x="95" y="72"/>
                  </a:cubicBezTo>
                  <a:cubicBezTo>
                    <a:pt x="95" y="57"/>
                    <a:pt x="95" y="50"/>
                    <a:pt x="86" y="36"/>
                  </a:cubicBezTo>
                  <a:cubicBezTo>
                    <a:pt x="86" y="14"/>
                    <a:pt x="66" y="0"/>
                    <a:pt x="43"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19"/>
            <p:cNvSpPr/>
            <p:nvPr/>
          </p:nvSpPr>
          <p:spPr>
            <a:xfrm>
              <a:off x="3484645" y="1271874"/>
              <a:ext cx="28246" cy="32711"/>
            </a:xfrm>
            <a:custGeom>
              <a:avLst/>
              <a:gdLst/>
              <a:ahLst/>
              <a:cxnLst/>
              <a:rect l="l" t="t" r="r" b="b"/>
              <a:pathLst>
                <a:path w="1436" h="1663" extrusionOk="0">
                  <a:moveTo>
                    <a:pt x="1392" y="0"/>
                  </a:moveTo>
                  <a:cubicBezTo>
                    <a:pt x="1379" y="0"/>
                    <a:pt x="1372" y="7"/>
                    <a:pt x="1356" y="14"/>
                  </a:cubicBezTo>
                  <a:cubicBezTo>
                    <a:pt x="1158" y="185"/>
                    <a:pt x="964" y="370"/>
                    <a:pt x="786" y="571"/>
                  </a:cubicBezTo>
                  <a:cubicBezTo>
                    <a:pt x="592" y="772"/>
                    <a:pt x="414" y="986"/>
                    <a:pt x="242" y="1207"/>
                  </a:cubicBezTo>
                  <a:cubicBezTo>
                    <a:pt x="163" y="1313"/>
                    <a:pt x="78" y="1428"/>
                    <a:pt x="1" y="1534"/>
                  </a:cubicBezTo>
                  <a:cubicBezTo>
                    <a:pt x="8" y="1577"/>
                    <a:pt x="14" y="1620"/>
                    <a:pt x="21" y="1663"/>
                  </a:cubicBezTo>
                  <a:cubicBezTo>
                    <a:pt x="93" y="1550"/>
                    <a:pt x="172" y="1442"/>
                    <a:pt x="249" y="1342"/>
                  </a:cubicBezTo>
                  <a:cubicBezTo>
                    <a:pt x="414" y="1121"/>
                    <a:pt x="592" y="907"/>
                    <a:pt x="779" y="700"/>
                  </a:cubicBezTo>
                  <a:cubicBezTo>
                    <a:pt x="957" y="506"/>
                    <a:pt x="1142" y="314"/>
                    <a:pt x="1343" y="143"/>
                  </a:cubicBezTo>
                  <a:cubicBezTo>
                    <a:pt x="1372" y="120"/>
                    <a:pt x="1392" y="100"/>
                    <a:pt x="1421" y="77"/>
                  </a:cubicBezTo>
                  <a:cubicBezTo>
                    <a:pt x="1435" y="64"/>
                    <a:pt x="1435" y="28"/>
                    <a:pt x="1421" y="14"/>
                  </a:cubicBezTo>
                  <a:cubicBezTo>
                    <a:pt x="1415" y="7"/>
                    <a:pt x="1399" y="0"/>
                    <a:pt x="1392"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19"/>
            <p:cNvSpPr/>
            <p:nvPr/>
          </p:nvSpPr>
          <p:spPr>
            <a:xfrm>
              <a:off x="3463401" y="1302048"/>
              <a:ext cx="21676" cy="38652"/>
            </a:xfrm>
            <a:custGeom>
              <a:avLst/>
              <a:gdLst/>
              <a:ahLst/>
              <a:cxnLst/>
              <a:rect l="l" t="t" r="r" b="b"/>
              <a:pathLst>
                <a:path w="1102" h="1965" extrusionOk="0">
                  <a:moveTo>
                    <a:pt x="1081" y="0"/>
                  </a:moveTo>
                  <a:cubicBezTo>
                    <a:pt x="995" y="122"/>
                    <a:pt x="916" y="244"/>
                    <a:pt x="837" y="365"/>
                  </a:cubicBezTo>
                  <a:cubicBezTo>
                    <a:pt x="680" y="600"/>
                    <a:pt x="537" y="843"/>
                    <a:pt x="409" y="1087"/>
                  </a:cubicBezTo>
                  <a:cubicBezTo>
                    <a:pt x="280" y="1322"/>
                    <a:pt x="159" y="1565"/>
                    <a:pt x="52" y="1808"/>
                  </a:cubicBezTo>
                  <a:cubicBezTo>
                    <a:pt x="37" y="1836"/>
                    <a:pt x="23" y="1865"/>
                    <a:pt x="16" y="1901"/>
                  </a:cubicBezTo>
                  <a:cubicBezTo>
                    <a:pt x="1" y="1921"/>
                    <a:pt x="9" y="1944"/>
                    <a:pt x="30" y="1957"/>
                  </a:cubicBezTo>
                  <a:cubicBezTo>
                    <a:pt x="37" y="1957"/>
                    <a:pt x="44" y="1964"/>
                    <a:pt x="52" y="1964"/>
                  </a:cubicBezTo>
                  <a:cubicBezTo>
                    <a:pt x="66" y="1964"/>
                    <a:pt x="80" y="1957"/>
                    <a:pt x="87" y="1944"/>
                  </a:cubicBezTo>
                  <a:cubicBezTo>
                    <a:pt x="195" y="1694"/>
                    <a:pt x="309" y="1457"/>
                    <a:pt x="429" y="1222"/>
                  </a:cubicBezTo>
                  <a:cubicBezTo>
                    <a:pt x="566" y="979"/>
                    <a:pt x="702" y="737"/>
                    <a:pt x="851" y="501"/>
                  </a:cubicBezTo>
                  <a:cubicBezTo>
                    <a:pt x="930" y="372"/>
                    <a:pt x="1016" y="250"/>
                    <a:pt x="1101" y="129"/>
                  </a:cubicBezTo>
                  <a:cubicBezTo>
                    <a:pt x="1094" y="86"/>
                    <a:pt x="1088" y="43"/>
                    <a:pt x="1081"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19"/>
            <p:cNvSpPr/>
            <p:nvPr/>
          </p:nvSpPr>
          <p:spPr>
            <a:xfrm>
              <a:off x="3462162" y="1349098"/>
              <a:ext cx="4642" cy="4111"/>
            </a:xfrm>
            <a:custGeom>
              <a:avLst/>
              <a:gdLst/>
              <a:ahLst/>
              <a:cxnLst/>
              <a:rect l="l" t="t" r="r" b="b"/>
              <a:pathLst>
                <a:path w="236" h="209" extrusionOk="0">
                  <a:moveTo>
                    <a:pt x="129" y="1"/>
                  </a:moveTo>
                  <a:cubicBezTo>
                    <a:pt x="107" y="30"/>
                    <a:pt x="86" y="59"/>
                    <a:pt x="57" y="86"/>
                  </a:cubicBezTo>
                  <a:cubicBezTo>
                    <a:pt x="43" y="102"/>
                    <a:pt x="30" y="122"/>
                    <a:pt x="14" y="136"/>
                  </a:cubicBezTo>
                  <a:cubicBezTo>
                    <a:pt x="0" y="158"/>
                    <a:pt x="0" y="179"/>
                    <a:pt x="14" y="201"/>
                  </a:cubicBezTo>
                  <a:cubicBezTo>
                    <a:pt x="30" y="208"/>
                    <a:pt x="36" y="208"/>
                    <a:pt x="50" y="208"/>
                  </a:cubicBezTo>
                  <a:cubicBezTo>
                    <a:pt x="57" y="208"/>
                    <a:pt x="72" y="208"/>
                    <a:pt x="79" y="201"/>
                  </a:cubicBezTo>
                  <a:cubicBezTo>
                    <a:pt x="129" y="136"/>
                    <a:pt x="186" y="73"/>
                    <a:pt x="235" y="8"/>
                  </a:cubicBezTo>
                  <a:lnTo>
                    <a:pt x="129" y="1"/>
                  </a:lnTo>
                  <a:close/>
                </a:path>
              </a:pathLst>
            </a:custGeom>
            <a:solidFill>
              <a:srgbClr val="FBEE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19"/>
            <p:cNvSpPr/>
            <p:nvPr/>
          </p:nvSpPr>
          <p:spPr>
            <a:xfrm>
              <a:off x="3464699" y="1310191"/>
              <a:ext cx="40874" cy="39065"/>
            </a:xfrm>
            <a:custGeom>
              <a:avLst/>
              <a:gdLst/>
              <a:ahLst/>
              <a:cxnLst/>
              <a:rect l="l" t="t" r="r" b="b"/>
              <a:pathLst>
                <a:path w="2078" h="1986" extrusionOk="0">
                  <a:moveTo>
                    <a:pt x="2028" y="1"/>
                  </a:moveTo>
                  <a:cubicBezTo>
                    <a:pt x="2021" y="1"/>
                    <a:pt x="2014" y="1"/>
                    <a:pt x="2007" y="8"/>
                  </a:cubicBezTo>
                  <a:cubicBezTo>
                    <a:pt x="1836" y="87"/>
                    <a:pt x="1685" y="195"/>
                    <a:pt x="1536" y="308"/>
                  </a:cubicBezTo>
                  <a:cubicBezTo>
                    <a:pt x="1378" y="429"/>
                    <a:pt x="1236" y="565"/>
                    <a:pt x="1092" y="700"/>
                  </a:cubicBezTo>
                  <a:cubicBezTo>
                    <a:pt x="972" y="829"/>
                    <a:pt x="850" y="966"/>
                    <a:pt x="728" y="1101"/>
                  </a:cubicBezTo>
                  <a:cubicBezTo>
                    <a:pt x="699" y="1158"/>
                    <a:pt x="672" y="1223"/>
                    <a:pt x="650" y="1280"/>
                  </a:cubicBezTo>
                  <a:lnTo>
                    <a:pt x="178" y="1758"/>
                  </a:lnTo>
                  <a:cubicBezTo>
                    <a:pt x="122" y="1830"/>
                    <a:pt x="63" y="1909"/>
                    <a:pt x="0" y="1979"/>
                  </a:cubicBezTo>
                  <a:lnTo>
                    <a:pt x="106" y="1986"/>
                  </a:lnTo>
                  <a:cubicBezTo>
                    <a:pt x="171" y="1909"/>
                    <a:pt x="235" y="1823"/>
                    <a:pt x="307" y="1744"/>
                  </a:cubicBezTo>
                  <a:cubicBezTo>
                    <a:pt x="429" y="1586"/>
                    <a:pt x="557" y="1429"/>
                    <a:pt x="692" y="1273"/>
                  </a:cubicBezTo>
                  <a:cubicBezTo>
                    <a:pt x="821" y="1122"/>
                    <a:pt x="956" y="966"/>
                    <a:pt x="1100" y="822"/>
                  </a:cubicBezTo>
                  <a:cubicBezTo>
                    <a:pt x="1243" y="680"/>
                    <a:pt x="1385" y="544"/>
                    <a:pt x="1536" y="416"/>
                  </a:cubicBezTo>
                  <a:cubicBezTo>
                    <a:pt x="1556" y="400"/>
                    <a:pt x="1579" y="387"/>
                    <a:pt x="1592" y="373"/>
                  </a:cubicBezTo>
                  <a:cubicBezTo>
                    <a:pt x="1599" y="366"/>
                    <a:pt x="1606" y="366"/>
                    <a:pt x="1606" y="357"/>
                  </a:cubicBezTo>
                  <a:lnTo>
                    <a:pt x="1615" y="357"/>
                  </a:lnTo>
                  <a:cubicBezTo>
                    <a:pt x="1628" y="344"/>
                    <a:pt x="1635" y="337"/>
                    <a:pt x="1642" y="330"/>
                  </a:cubicBezTo>
                  <a:cubicBezTo>
                    <a:pt x="1685" y="301"/>
                    <a:pt x="1721" y="280"/>
                    <a:pt x="1757" y="251"/>
                  </a:cubicBezTo>
                  <a:cubicBezTo>
                    <a:pt x="1836" y="201"/>
                    <a:pt x="1914" y="152"/>
                    <a:pt x="1992" y="109"/>
                  </a:cubicBezTo>
                  <a:cubicBezTo>
                    <a:pt x="2014" y="100"/>
                    <a:pt x="2028" y="87"/>
                    <a:pt x="2050" y="80"/>
                  </a:cubicBezTo>
                  <a:cubicBezTo>
                    <a:pt x="2070" y="66"/>
                    <a:pt x="2077" y="37"/>
                    <a:pt x="2064" y="23"/>
                  </a:cubicBezTo>
                  <a:cubicBezTo>
                    <a:pt x="2057" y="8"/>
                    <a:pt x="2043" y="1"/>
                    <a:pt x="2028"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19"/>
            <p:cNvSpPr/>
            <p:nvPr/>
          </p:nvSpPr>
          <p:spPr>
            <a:xfrm>
              <a:off x="3468201" y="1331848"/>
              <a:ext cx="10838" cy="12923"/>
            </a:xfrm>
            <a:custGeom>
              <a:avLst/>
              <a:gdLst/>
              <a:ahLst/>
              <a:cxnLst/>
              <a:rect l="l" t="t" r="r" b="b"/>
              <a:pathLst>
                <a:path w="551" h="657" extrusionOk="0">
                  <a:moveTo>
                    <a:pt x="550" y="0"/>
                  </a:moveTo>
                  <a:lnTo>
                    <a:pt x="550" y="0"/>
                  </a:lnTo>
                  <a:cubicBezTo>
                    <a:pt x="537" y="21"/>
                    <a:pt x="514" y="36"/>
                    <a:pt x="501" y="57"/>
                  </a:cubicBezTo>
                  <a:cubicBezTo>
                    <a:pt x="365" y="208"/>
                    <a:pt x="244" y="364"/>
                    <a:pt x="115" y="521"/>
                  </a:cubicBezTo>
                  <a:cubicBezTo>
                    <a:pt x="79" y="564"/>
                    <a:pt x="36" y="614"/>
                    <a:pt x="0" y="657"/>
                  </a:cubicBezTo>
                  <a:lnTo>
                    <a:pt x="472" y="179"/>
                  </a:lnTo>
                  <a:cubicBezTo>
                    <a:pt x="494" y="122"/>
                    <a:pt x="521" y="57"/>
                    <a:pt x="5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19"/>
            <p:cNvSpPr/>
            <p:nvPr/>
          </p:nvSpPr>
          <p:spPr>
            <a:xfrm>
              <a:off x="3437456" y="1312866"/>
              <a:ext cx="14753" cy="37943"/>
            </a:xfrm>
            <a:custGeom>
              <a:avLst/>
              <a:gdLst/>
              <a:ahLst/>
              <a:cxnLst/>
              <a:rect l="l" t="t" r="r" b="b"/>
              <a:pathLst>
                <a:path w="750" h="1929" extrusionOk="0">
                  <a:moveTo>
                    <a:pt x="43" y="0"/>
                  </a:moveTo>
                  <a:cubicBezTo>
                    <a:pt x="28" y="0"/>
                    <a:pt x="21" y="7"/>
                    <a:pt x="14" y="16"/>
                  </a:cubicBezTo>
                  <a:cubicBezTo>
                    <a:pt x="7" y="23"/>
                    <a:pt x="0" y="36"/>
                    <a:pt x="0" y="43"/>
                  </a:cubicBezTo>
                  <a:cubicBezTo>
                    <a:pt x="0" y="59"/>
                    <a:pt x="7" y="65"/>
                    <a:pt x="14" y="72"/>
                  </a:cubicBezTo>
                  <a:cubicBezTo>
                    <a:pt x="14" y="79"/>
                    <a:pt x="21" y="86"/>
                    <a:pt x="28" y="93"/>
                  </a:cubicBezTo>
                  <a:cubicBezTo>
                    <a:pt x="28" y="101"/>
                    <a:pt x="34" y="101"/>
                    <a:pt x="34" y="108"/>
                  </a:cubicBezTo>
                  <a:cubicBezTo>
                    <a:pt x="50" y="122"/>
                    <a:pt x="57" y="129"/>
                    <a:pt x="64" y="144"/>
                  </a:cubicBezTo>
                  <a:cubicBezTo>
                    <a:pt x="86" y="172"/>
                    <a:pt x="106" y="201"/>
                    <a:pt x="120" y="221"/>
                  </a:cubicBezTo>
                  <a:cubicBezTo>
                    <a:pt x="156" y="280"/>
                    <a:pt x="192" y="329"/>
                    <a:pt x="228" y="386"/>
                  </a:cubicBezTo>
                  <a:cubicBezTo>
                    <a:pt x="292" y="501"/>
                    <a:pt x="350" y="616"/>
                    <a:pt x="406" y="729"/>
                  </a:cubicBezTo>
                  <a:cubicBezTo>
                    <a:pt x="413" y="744"/>
                    <a:pt x="420" y="758"/>
                    <a:pt x="420" y="772"/>
                  </a:cubicBezTo>
                  <a:lnTo>
                    <a:pt x="420" y="778"/>
                  </a:lnTo>
                  <a:lnTo>
                    <a:pt x="429" y="778"/>
                  </a:lnTo>
                  <a:lnTo>
                    <a:pt x="429" y="787"/>
                  </a:lnTo>
                  <a:cubicBezTo>
                    <a:pt x="436" y="801"/>
                    <a:pt x="436" y="808"/>
                    <a:pt x="442" y="814"/>
                  </a:cubicBezTo>
                  <a:cubicBezTo>
                    <a:pt x="449" y="844"/>
                    <a:pt x="463" y="873"/>
                    <a:pt x="472" y="900"/>
                  </a:cubicBezTo>
                  <a:cubicBezTo>
                    <a:pt x="499" y="965"/>
                    <a:pt x="514" y="1022"/>
                    <a:pt x="535" y="1087"/>
                  </a:cubicBezTo>
                  <a:cubicBezTo>
                    <a:pt x="571" y="1207"/>
                    <a:pt x="600" y="1335"/>
                    <a:pt x="621" y="1464"/>
                  </a:cubicBezTo>
                  <a:cubicBezTo>
                    <a:pt x="628" y="1493"/>
                    <a:pt x="634" y="1529"/>
                    <a:pt x="643" y="1558"/>
                  </a:cubicBezTo>
                  <a:lnTo>
                    <a:pt x="643" y="1565"/>
                  </a:lnTo>
                  <a:lnTo>
                    <a:pt x="643" y="1572"/>
                  </a:lnTo>
                  <a:lnTo>
                    <a:pt x="643" y="1601"/>
                  </a:lnTo>
                  <a:cubicBezTo>
                    <a:pt x="650" y="1615"/>
                    <a:pt x="650" y="1629"/>
                    <a:pt x="650" y="1651"/>
                  </a:cubicBezTo>
                  <a:cubicBezTo>
                    <a:pt x="650" y="1678"/>
                    <a:pt x="657" y="1701"/>
                    <a:pt x="657" y="1737"/>
                  </a:cubicBezTo>
                  <a:cubicBezTo>
                    <a:pt x="686" y="1757"/>
                    <a:pt x="720" y="1779"/>
                    <a:pt x="749" y="1807"/>
                  </a:cubicBezTo>
                  <a:cubicBezTo>
                    <a:pt x="742" y="1701"/>
                    <a:pt x="729" y="1593"/>
                    <a:pt x="713" y="1486"/>
                  </a:cubicBezTo>
                  <a:cubicBezTo>
                    <a:pt x="693" y="1358"/>
                    <a:pt x="663" y="1236"/>
                    <a:pt x="628" y="1108"/>
                  </a:cubicBezTo>
                  <a:cubicBezTo>
                    <a:pt x="592" y="979"/>
                    <a:pt x="549" y="857"/>
                    <a:pt x="499" y="729"/>
                  </a:cubicBezTo>
                  <a:cubicBezTo>
                    <a:pt x="449" y="616"/>
                    <a:pt x="393" y="494"/>
                    <a:pt x="321" y="386"/>
                  </a:cubicBezTo>
                  <a:cubicBezTo>
                    <a:pt x="257" y="273"/>
                    <a:pt x="185" y="165"/>
                    <a:pt x="106" y="59"/>
                  </a:cubicBezTo>
                  <a:cubicBezTo>
                    <a:pt x="93" y="43"/>
                    <a:pt x="86" y="29"/>
                    <a:pt x="70" y="16"/>
                  </a:cubicBezTo>
                  <a:cubicBezTo>
                    <a:pt x="64" y="7"/>
                    <a:pt x="50" y="0"/>
                    <a:pt x="43" y="0"/>
                  </a:cubicBezTo>
                  <a:close/>
                  <a:moveTo>
                    <a:pt x="663" y="1850"/>
                  </a:moveTo>
                  <a:lnTo>
                    <a:pt x="663" y="1886"/>
                  </a:lnTo>
                  <a:cubicBezTo>
                    <a:pt x="663" y="1908"/>
                    <a:pt x="686" y="1928"/>
                    <a:pt x="706" y="1928"/>
                  </a:cubicBezTo>
                  <a:cubicBezTo>
                    <a:pt x="729" y="1928"/>
                    <a:pt x="749" y="1915"/>
                    <a:pt x="749" y="1886"/>
                  </a:cubicBezTo>
                  <a:lnTo>
                    <a:pt x="749" y="1879"/>
                  </a:lnTo>
                  <a:cubicBezTo>
                    <a:pt x="742" y="1886"/>
                    <a:pt x="735" y="1886"/>
                    <a:pt x="729" y="1886"/>
                  </a:cubicBezTo>
                  <a:cubicBezTo>
                    <a:pt x="713" y="1886"/>
                    <a:pt x="706" y="1879"/>
                    <a:pt x="699" y="1872"/>
                  </a:cubicBezTo>
                  <a:cubicBezTo>
                    <a:pt x="686" y="1865"/>
                    <a:pt x="677" y="1858"/>
                    <a:pt x="663" y="185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19"/>
            <p:cNvSpPr/>
            <p:nvPr/>
          </p:nvSpPr>
          <p:spPr>
            <a:xfrm>
              <a:off x="3425654" y="1325101"/>
              <a:ext cx="26987" cy="24863"/>
            </a:xfrm>
            <a:custGeom>
              <a:avLst/>
              <a:gdLst/>
              <a:ahLst/>
              <a:cxnLst/>
              <a:rect l="l" t="t" r="r" b="b"/>
              <a:pathLst>
                <a:path w="1372" h="1264" extrusionOk="0">
                  <a:moveTo>
                    <a:pt x="50" y="0"/>
                  </a:moveTo>
                  <a:cubicBezTo>
                    <a:pt x="35" y="0"/>
                    <a:pt x="21" y="7"/>
                    <a:pt x="14" y="14"/>
                  </a:cubicBezTo>
                  <a:cubicBezTo>
                    <a:pt x="0" y="36"/>
                    <a:pt x="0" y="57"/>
                    <a:pt x="14" y="79"/>
                  </a:cubicBezTo>
                  <a:cubicBezTo>
                    <a:pt x="93" y="156"/>
                    <a:pt x="172" y="242"/>
                    <a:pt x="249" y="321"/>
                  </a:cubicBezTo>
                  <a:cubicBezTo>
                    <a:pt x="335" y="400"/>
                    <a:pt x="413" y="479"/>
                    <a:pt x="499" y="558"/>
                  </a:cubicBezTo>
                  <a:cubicBezTo>
                    <a:pt x="578" y="636"/>
                    <a:pt x="664" y="713"/>
                    <a:pt x="749" y="785"/>
                  </a:cubicBezTo>
                  <a:cubicBezTo>
                    <a:pt x="828" y="864"/>
                    <a:pt x="914" y="936"/>
                    <a:pt x="1000" y="1007"/>
                  </a:cubicBezTo>
                  <a:cubicBezTo>
                    <a:pt x="1085" y="1085"/>
                    <a:pt x="1178" y="1157"/>
                    <a:pt x="1263" y="1228"/>
                  </a:cubicBezTo>
                  <a:cubicBezTo>
                    <a:pt x="1277" y="1236"/>
                    <a:pt x="1286" y="1243"/>
                    <a:pt x="1299" y="1250"/>
                  </a:cubicBezTo>
                  <a:cubicBezTo>
                    <a:pt x="1306" y="1257"/>
                    <a:pt x="1313" y="1264"/>
                    <a:pt x="1329" y="1264"/>
                  </a:cubicBezTo>
                  <a:cubicBezTo>
                    <a:pt x="1335" y="1264"/>
                    <a:pt x="1342" y="1264"/>
                    <a:pt x="1349" y="1257"/>
                  </a:cubicBezTo>
                  <a:cubicBezTo>
                    <a:pt x="1356" y="1257"/>
                    <a:pt x="1356" y="1257"/>
                    <a:pt x="1356" y="1250"/>
                  </a:cubicBezTo>
                  <a:cubicBezTo>
                    <a:pt x="1363" y="1243"/>
                    <a:pt x="1371" y="1236"/>
                    <a:pt x="1371" y="1221"/>
                  </a:cubicBezTo>
                  <a:cubicBezTo>
                    <a:pt x="1371" y="1214"/>
                    <a:pt x="1363" y="1200"/>
                    <a:pt x="1356" y="1193"/>
                  </a:cubicBezTo>
                  <a:cubicBezTo>
                    <a:pt x="1356" y="1185"/>
                    <a:pt x="1349" y="1185"/>
                    <a:pt x="1349" y="1185"/>
                  </a:cubicBezTo>
                  <a:cubicBezTo>
                    <a:pt x="1320" y="1157"/>
                    <a:pt x="1286" y="1135"/>
                    <a:pt x="1257" y="1115"/>
                  </a:cubicBezTo>
                  <a:cubicBezTo>
                    <a:pt x="1200" y="1065"/>
                    <a:pt x="1149" y="1022"/>
                    <a:pt x="1092" y="979"/>
                  </a:cubicBezTo>
                  <a:cubicBezTo>
                    <a:pt x="1006" y="907"/>
                    <a:pt x="921" y="828"/>
                    <a:pt x="835" y="756"/>
                  </a:cubicBezTo>
                  <a:cubicBezTo>
                    <a:pt x="749" y="679"/>
                    <a:pt x="670" y="600"/>
                    <a:pt x="585" y="528"/>
                  </a:cubicBezTo>
                  <a:cubicBezTo>
                    <a:pt x="506" y="450"/>
                    <a:pt x="420" y="371"/>
                    <a:pt x="343" y="294"/>
                  </a:cubicBezTo>
                  <a:cubicBezTo>
                    <a:pt x="264" y="208"/>
                    <a:pt x="185" y="129"/>
                    <a:pt x="107" y="43"/>
                  </a:cubicBezTo>
                  <a:cubicBezTo>
                    <a:pt x="100" y="36"/>
                    <a:pt x="86" y="28"/>
                    <a:pt x="77" y="14"/>
                  </a:cubicBezTo>
                  <a:cubicBezTo>
                    <a:pt x="71" y="7"/>
                    <a:pt x="57" y="0"/>
                    <a:pt x="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19"/>
            <p:cNvSpPr/>
            <p:nvPr/>
          </p:nvSpPr>
          <p:spPr>
            <a:xfrm>
              <a:off x="3413007" y="1340975"/>
              <a:ext cx="27833" cy="10268"/>
            </a:xfrm>
            <a:custGeom>
              <a:avLst/>
              <a:gdLst/>
              <a:ahLst/>
              <a:cxnLst/>
              <a:rect l="l" t="t" r="r" b="b"/>
              <a:pathLst>
                <a:path w="1415" h="522" extrusionOk="0">
                  <a:moveTo>
                    <a:pt x="50" y="1"/>
                  </a:moveTo>
                  <a:cubicBezTo>
                    <a:pt x="35" y="1"/>
                    <a:pt x="14" y="8"/>
                    <a:pt x="8" y="21"/>
                  </a:cubicBezTo>
                  <a:cubicBezTo>
                    <a:pt x="1" y="44"/>
                    <a:pt x="8" y="64"/>
                    <a:pt x="28" y="78"/>
                  </a:cubicBezTo>
                  <a:cubicBezTo>
                    <a:pt x="107" y="129"/>
                    <a:pt x="186" y="164"/>
                    <a:pt x="271" y="206"/>
                  </a:cubicBezTo>
                  <a:cubicBezTo>
                    <a:pt x="357" y="249"/>
                    <a:pt x="443" y="285"/>
                    <a:pt x="529" y="314"/>
                  </a:cubicBezTo>
                  <a:cubicBezTo>
                    <a:pt x="614" y="350"/>
                    <a:pt x="700" y="378"/>
                    <a:pt x="792" y="407"/>
                  </a:cubicBezTo>
                  <a:cubicBezTo>
                    <a:pt x="878" y="429"/>
                    <a:pt x="964" y="450"/>
                    <a:pt x="1056" y="472"/>
                  </a:cubicBezTo>
                  <a:cubicBezTo>
                    <a:pt x="1149" y="493"/>
                    <a:pt x="1243" y="506"/>
                    <a:pt x="1336" y="522"/>
                  </a:cubicBezTo>
                  <a:lnTo>
                    <a:pt x="1372" y="522"/>
                  </a:lnTo>
                  <a:cubicBezTo>
                    <a:pt x="1379" y="522"/>
                    <a:pt x="1392" y="515"/>
                    <a:pt x="1399" y="506"/>
                  </a:cubicBezTo>
                  <a:cubicBezTo>
                    <a:pt x="1406" y="499"/>
                    <a:pt x="1415" y="493"/>
                    <a:pt x="1415" y="479"/>
                  </a:cubicBezTo>
                  <a:cubicBezTo>
                    <a:pt x="1415" y="472"/>
                    <a:pt x="1406" y="457"/>
                    <a:pt x="1399" y="450"/>
                  </a:cubicBezTo>
                  <a:cubicBezTo>
                    <a:pt x="1392" y="443"/>
                    <a:pt x="1379" y="436"/>
                    <a:pt x="1372" y="436"/>
                  </a:cubicBezTo>
                  <a:cubicBezTo>
                    <a:pt x="1349" y="436"/>
                    <a:pt x="1336" y="436"/>
                    <a:pt x="1320" y="429"/>
                  </a:cubicBezTo>
                  <a:cubicBezTo>
                    <a:pt x="1200" y="414"/>
                    <a:pt x="1086" y="393"/>
                    <a:pt x="971" y="364"/>
                  </a:cubicBezTo>
                  <a:cubicBezTo>
                    <a:pt x="849" y="335"/>
                    <a:pt x="736" y="301"/>
                    <a:pt x="621" y="265"/>
                  </a:cubicBezTo>
                  <a:cubicBezTo>
                    <a:pt x="565" y="236"/>
                    <a:pt x="499" y="215"/>
                    <a:pt x="436" y="186"/>
                  </a:cubicBezTo>
                  <a:cubicBezTo>
                    <a:pt x="343" y="150"/>
                    <a:pt x="242" y="100"/>
                    <a:pt x="150" y="50"/>
                  </a:cubicBezTo>
                  <a:cubicBezTo>
                    <a:pt x="121" y="35"/>
                    <a:pt x="93" y="21"/>
                    <a:pt x="71" y="8"/>
                  </a:cubicBezTo>
                  <a:cubicBezTo>
                    <a:pt x="64" y="1"/>
                    <a:pt x="57"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19"/>
            <p:cNvSpPr/>
            <p:nvPr/>
          </p:nvSpPr>
          <p:spPr>
            <a:xfrm>
              <a:off x="3451206" y="1283086"/>
              <a:ext cx="11684" cy="62806"/>
            </a:xfrm>
            <a:custGeom>
              <a:avLst/>
              <a:gdLst/>
              <a:ahLst/>
              <a:cxnLst/>
              <a:rect l="l" t="t" r="r" b="b"/>
              <a:pathLst>
                <a:path w="594" h="3193" extrusionOk="0">
                  <a:moveTo>
                    <a:pt x="50" y="1"/>
                  </a:moveTo>
                  <a:cubicBezTo>
                    <a:pt x="43" y="1"/>
                    <a:pt x="36" y="8"/>
                    <a:pt x="30" y="8"/>
                  </a:cubicBezTo>
                  <a:cubicBezTo>
                    <a:pt x="7" y="22"/>
                    <a:pt x="0" y="51"/>
                    <a:pt x="14" y="64"/>
                  </a:cubicBezTo>
                  <a:cubicBezTo>
                    <a:pt x="122" y="244"/>
                    <a:pt x="208" y="423"/>
                    <a:pt x="278" y="615"/>
                  </a:cubicBezTo>
                  <a:cubicBezTo>
                    <a:pt x="350" y="808"/>
                    <a:pt x="400" y="1007"/>
                    <a:pt x="436" y="1208"/>
                  </a:cubicBezTo>
                  <a:cubicBezTo>
                    <a:pt x="472" y="1415"/>
                    <a:pt x="492" y="1615"/>
                    <a:pt x="501" y="1821"/>
                  </a:cubicBezTo>
                  <a:cubicBezTo>
                    <a:pt x="508" y="2029"/>
                    <a:pt x="501" y="2243"/>
                    <a:pt x="486" y="2450"/>
                  </a:cubicBezTo>
                  <a:cubicBezTo>
                    <a:pt x="465" y="2658"/>
                    <a:pt x="436" y="2858"/>
                    <a:pt x="400" y="3064"/>
                  </a:cubicBezTo>
                  <a:cubicBezTo>
                    <a:pt x="393" y="3086"/>
                    <a:pt x="386" y="3115"/>
                    <a:pt x="379" y="3143"/>
                  </a:cubicBezTo>
                  <a:cubicBezTo>
                    <a:pt x="379" y="3165"/>
                    <a:pt x="386" y="3185"/>
                    <a:pt x="415" y="3192"/>
                  </a:cubicBezTo>
                  <a:lnTo>
                    <a:pt x="422" y="3192"/>
                  </a:lnTo>
                  <a:cubicBezTo>
                    <a:pt x="443" y="3192"/>
                    <a:pt x="465" y="3179"/>
                    <a:pt x="465" y="3165"/>
                  </a:cubicBezTo>
                  <a:cubicBezTo>
                    <a:pt x="508" y="2957"/>
                    <a:pt x="535" y="2743"/>
                    <a:pt x="557" y="2536"/>
                  </a:cubicBezTo>
                  <a:cubicBezTo>
                    <a:pt x="578" y="2322"/>
                    <a:pt x="593" y="2107"/>
                    <a:pt x="587" y="1900"/>
                  </a:cubicBezTo>
                  <a:cubicBezTo>
                    <a:pt x="587" y="1686"/>
                    <a:pt x="564" y="1472"/>
                    <a:pt x="535" y="1264"/>
                  </a:cubicBezTo>
                  <a:cubicBezTo>
                    <a:pt x="501" y="1058"/>
                    <a:pt x="450" y="858"/>
                    <a:pt x="386" y="657"/>
                  </a:cubicBezTo>
                  <a:cubicBezTo>
                    <a:pt x="314" y="465"/>
                    <a:pt x="228" y="272"/>
                    <a:pt x="129" y="94"/>
                  </a:cubicBezTo>
                  <a:cubicBezTo>
                    <a:pt x="115" y="64"/>
                    <a:pt x="100" y="44"/>
                    <a:pt x="86" y="22"/>
                  </a:cubicBezTo>
                  <a:cubicBezTo>
                    <a:pt x="79" y="8"/>
                    <a:pt x="64"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19"/>
            <p:cNvSpPr/>
            <p:nvPr/>
          </p:nvSpPr>
          <p:spPr>
            <a:xfrm>
              <a:off x="3390248" y="1352068"/>
              <a:ext cx="3541" cy="1849"/>
            </a:xfrm>
            <a:custGeom>
              <a:avLst/>
              <a:gdLst/>
              <a:ahLst/>
              <a:cxnLst/>
              <a:rect l="l" t="t" r="r" b="b"/>
              <a:pathLst>
                <a:path w="180" h="94" extrusionOk="0">
                  <a:moveTo>
                    <a:pt x="100" y="1"/>
                  </a:moveTo>
                  <a:cubicBezTo>
                    <a:pt x="78" y="1"/>
                    <a:pt x="64" y="7"/>
                    <a:pt x="50" y="7"/>
                  </a:cubicBezTo>
                  <a:cubicBezTo>
                    <a:pt x="28" y="7"/>
                    <a:pt x="1" y="21"/>
                    <a:pt x="8" y="50"/>
                  </a:cubicBezTo>
                  <a:cubicBezTo>
                    <a:pt x="8" y="71"/>
                    <a:pt x="21" y="93"/>
                    <a:pt x="44" y="93"/>
                  </a:cubicBezTo>
                  <a:lnTo>
                    <a:pt x="50" y="93"/>
                  </a:lnTo>
                  <a:cubicBezTo>
                    <a:pt x="93" y="86"/>
                    <a:pt x="136" y="86"/>
                    <a:pt x="179" y="79"/>
                  </a:cubicBezTo>
                  <a:cubicBezTo>
                    <a:pt x="150" y="50"/>
                    <a:pt x="121" y="28"/>
                    <a:pt x="10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19"/>
            <p:cNvSpPr/>
            <p:nvPr/>
          </p:nvSpPr>
          <p:spPr>
            <a:xfrm>
              <a:off x="3392215" y="1351498"/>
              <a:ext cx="40028" cy="5350"/>
            </a:xfrm>
            <a:custGeom>
              <a:avLst/>
              <a:gdLst/>
              <a:ahLst/>
              <a:cxnLst/>
              <a:rect l="l" t="t" r="r" b="b"/>
              <a:pathLst>
                <a:path w="2035" h="272" extrusionOk="0">
                  <a:moveTo>
                    <a:pt x="550" y="0"/>
                  </a:moveTo>
                  <a:cubicBezTo>
                    <a:pt x="501" y="0"/>
                    <a:pt x="449" y="0"/>
                    <a:pt x="400" y="7"/>
                  </a:cubicBezTo>
                  <a:cubicBezTo>
                    <a:pt x="264" y="7"/>
                    <a:pt x="129" y="14"/>
                    <a:pt x="0" y="30"/>
                  </a:cubicBezTo>
                  <a:cubicBezTo>
                    <a:pt x="21" y="57"/>
                    <a:pt x="50" y="79"/>
                    <a:pt x="79" y="108"/>
                  </a:cubicBezTo>
                  <a:cubicBezTo>
                    <a:pt x="172" y="100"/>
                    <a:pt x="257" y="93"/>
                    <a:pt x="350" y="93"/>
                  </a:cubicBezTo>
                  <a:cubicBezTo>
                    <a:pt x="415" y="93"/>
                    <a:pt x="478" y="86"/>
                    <a:pt x="550" y="86"/>
                  </a:cubicBezTo>
                  <a:cubicBezTo>
                    <a:pt x="614" y="86"/>
                    <a:pt x="679" y="93"/>
                    <a:pt x="749" y="93"/>
                  </a:cubicBezTo>
                  <a:cubicBezTo>
                    <a:pt x="878" y="100"/>
                    <a:pt x="1015" y="108"/>
                    <a:pt x="1150" y="122"/>
                  </a:cubicBezTo>
                  <a:cubicBezTo>
                    <a:pt x="1178" y="122"/>
                    <a:pt x="1214" y="129"/>
                    <a:pt x="1250" y="129"/>
                  </a:cubicBezTo>
                  <a:cubicBezTo>
                    <a:pt x="1263" y="136"/>
                    <a:pt x="1279" y="136"/>
                    <a:pt x="1299" y="136"/>
                  </a:cubicBezTo>
                  <a:lnTo>
                    <a:pt x="1306" y="136"/>
                  </a:lnTo>
                  <a:cubicBezTo>
                    <a:pt x="1315" y="136"/>
                    <a:pt x="1315" y="143"/>
                    <a:pt x="1315" y="143"/>
                  </a:cubicBezTo>
                  <a:lnTo>
                    <a:pt x="1315" y="136"/>
                  </a:lnTo>
                  <a:cubicBezTo>
                    <a:pt x="1322" y="143"/>
                    <a:pt x="1328" y="143"/>
                    <a:pt x="1335" y="143"/>
                  </a:cubicBezTo>
                  <a:cubicBezTo>
                    <a:pt x="1407" y="151"/>
                    <a:pt x="1471" y="165"/>
                    <a:pt x="1536" y="172"/>
                  </a:cubicBezTo>
                  <a:cubicBezTo>
                    <a:pt x="1671" y="201"/>
                    <a:pt x="1800" y="222"/>
                    <a:pt x="1928" y="258"/>
                  </a:cubicBezTo>
                  <a:cubicBezTo>
                    <a:pt x="1942" y="258"/>
                    <a:pt x="1964" y="264"/>
                    <a:pt x="1978" y="271"/>
                  </a:cubicBezTo>
                  <a:lnTo>
                    <a:pt x="1985" y="271"/>
                  </a:lnTo>
                  <a:cubicBezTo>
                    <a:pt x="2007" y="271"/>
                    <a:pt x="2028" y="258"/>
                    <a:pt x="2028" y="237"/>
                  </a:cubicBezTo>
                  <a:cubicBezTo>
                    <a:pt x="2035" y="215"/>
                    <a:pt x="2021" y="194"/>
                    <a:pt x="2000" y="186"/>
                  </a:cubicBezTo>
                  <a:cubicBezTo>
                    <a:pt x="1872" y="151"/>
                    <a:pt x="1735" y="122"/>
                    <a:pt x="1606" y="100"/>
                  </a:cubicBezTo>
                  <a:cubicBezTo>
                    <a:pt x="1471" y="79"/>
                    <a:pt x="1335" y="57"/>
                    <a:pt x="1200" y="43"/>
                  </a:cubicBezTo>
                  <a:cubicBezTo>
                    <a:pt x="1071" y="23"/>
                    <a:pt x="936" y="14"/>
                    <a:pt x="801" y="7"/>
                  </a:cubicBezTo>
                  <a:cubicBezTo>
                    <a:pt x="715" y="7"/>
                    <a:pt x="636" y="0"/>
                    <a:pt x="5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19"/>
            <p:cNvSpPr/>
            <p:nvPr/>
          </p:nvSpPr>
          <p:spPr>
            <a:xfrm>
              <a:off x="3382675" y="1364854"/>
              <a:ext cx="42153" cy="14752"/>
            </a:xfrm>
            <a:custGeom>
              <a:avLst/>
              <a:gdLst/>
              <a:ahLst/>
              <a:cxnLst/>
              <a:rect l="l" t="t" r="r" b="b"/>
              <a:pathLst>
                <a:path w="2143" h="750" extrusionOk="0">
                  <a:moveTo>
                    <a:pt x="1834" y="0"/>
                  </a:moveTo>
                  <a:cubicBezTo>
                    <a:pt x="1714" y="29"/>
                    <a:pt x="1599" y="50"/>
                    <a:pt x="1478" y="86"/>
                  </a:cubicBezTo>
                  <a:cubicBezTo>
                    <a:pt x="1320" y="129"/>
                    <a:pt x="1157" y="178"/>
                    <a:pt x="999" y="228"/>
                  </a:cubicBezTo>
                  <a:cubicBezTo>
                    <a:pt x="842" y="286"/>
                    <a:pt x="686" y="350"/>
                    <a:pt x="528" y="422"/>
                  </a:cubicBezTo>
                  <a:cubicBezTo>
                    <a:pt x="377" y="485"/>
                    <a:pt x="228" y="557"/>
                    <a:pt x="77" y="636"/>
                  </a:cubicBezTo>
                  <a:cubicBezTo>
                    <a:pt x="64" y="650"/>
                    <a:pt x="43" y="657"/>
                    <a:pt x="28" y="672"/>
                  </a:cubicBezTo>
                  <a:cubicBezTo>
                    <a:pt x="7" y="679"/>
                    <a:pt x="0" y="706"/>
                    <a:pt x="14" y="729"/>
                  </a:cubicBezTo>
                  <a:cubicBezTo>
                    <a:pt x="21" y="742"/>
                    <a:pt x="34" y="749"/>
                    <a:pt x="50" y="749"/>
                  </a:cubicBezTo>
                  <a:cubicBezTo>
                    <a:pt x="57" y="749"/>
                    <a:pt x="64" y="742"/>
                    <a:pt x="70" y="742"/>
                  </a:cubicBezTo>
                  <a:cubicBezTo>
                    <a:pt x="214" y="663"/>
                    <a:pt x="364" y="586"/>
                    <a:pt x="514" y="521"/>
                  </a:cubicBezTo>
                  <a:cubicBezTo>
                    <a:pt x="549" y="501"/>
                    <a:pt x="591" y="485"/>
                    <a:pt x="627" y="471"/>
                  </a:cubicBezTo>
                  <a:cubicBezTo>
                    <a:pt x="634" y="465"/>
                    <a:pt x="650" y="465"/>
                    <a:pt x="657" y="458"/>
                  </a:cubicBezTo>
                  <a:lnTo>
                    <a:pt x="663" y="458"/>
                  </a:lnTo>
                  <a:cubicBezTo>
                    <a:pt x="670" y="449"/>
                    <a:pt x="670" y="449"/>
                    <a:pt x="677" y="449"/>
                  </a:cubicBezTo>
                  <a:cubicBezTo>
                    <a:pt x="699" y="442"/>
                    <a:pt x="713" y="429"/>
                    <a:pt x="735" y="422"/>
                  </a:cubicBezTo>
                  <a:cubicBezTo>
                    <a:pt x="814" y="393"/>
                    <a:pt x="891" y="364"/>
                    <a:pt x="970" y="336"/>
                  </a:cubicBezTo>
                  <a:cubicBezTo>
                    <a:pt x="1128" y="278"/>
                    <a:pt x="1286" y="228"/>
                    <a:pt x="1442" y="185"/>
                  </a:cubicBezTo>
                  <a:cubicBezTo>
                    <a:pt x="1599" y="142"/>
                    <a:pt x="1764" y="100"/>
                    <a:pt x="1928" y="72"/>
                  </a:cubicBezTo>
                  <a:cubicBezTo>
                    <a:pt x="1999" y="57"/>
                    <a:pt x="2071" y="43"/>
                    <a:pt x="2143" y="29"/>
                  </a:cubicBezTo>
                  <a:cubicBezTo>
                    <a:pt x="2035" y="29"/>
                    <a:pt x="1935" y="14"/>
                    <a:pt x="1834"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19"/>
            <p:cNvSpPr/>
            <p:nvPr/>
          </p:nvSpPr>
          <p:spPr>
            <a:xfrm>
              <a:off x="3418750" y="1362887"/>
              <a:ext cx="13356" cy="2557"/>
            </a:xfrm>
            <a:custGeom>
              <a:avLst/>
              <a:gdLst/>
              <a:ahLst/>
              <a:cxnLst/>
              <a:rect l="l" t="t" r="r" b="b"/>
              <a:pathLst>
                <a:path w="679" h="130" extrusionOk="0">
                  <a:moveTo>
                    <a:pt x="636" y="1"/>
                  </a:moveTo>
                  <a:cubicBezTo>
                    <a:pt x="471" y="21"/>
                    <a:pt x="300" y="44"/>
                    <a:pt x="137" y="71"/>
                  </a:cubicBezTo>
                  <a:cubicBezTo>
                    <a:pt x="94" y="86"/>
                    <a:pt x="43" y="93"/>
                    <a:pt x="0" y="100"/>
                  </a:cubicBezTo>
                  <a:cubicBezTo>
                    <a:pt x="101" y="114"/>
                    <a:pt x="201" y="129"/>
                    <a:pt x="309" y="129"/>
                  </a:cubicBezTo>
                  <a:lnTo>
                    <a:pt x="336" y="129"/>
                  </a:lnTo>
                  <a:cubicBezTo>
                    <a:pt x="379" y="121"/>
                    <a:pt x="422" y="114"/>
                    <a:pt x="458" y="107"/>
                  </a:cubicBezTo>
                  <a:lnTo>
                    <a:pt x="487" y="107"/>
                  </a:lnTo>
                  <a:cubicBezTo>
                    <a:pt x="494" y="107"/>
                    <a:pt x="507" y="100"/>
                    <a:pt x="514" y="100"/>
                  </a:cubicBezTo>
                  <a:cubicBezTo>
                    <a:pt x="536" y="100"/>
                    <a:pt x="557" y="93"/>
                    <a:pt x="579" y="93"/>
                  </a:cubicBezTo>
                  <a:cubicBezTo>
                    <a:pt x="600" y="93"/>
                    <a:pt x="615" y="86"/>
                    <a:pt x="636" y="86"/>
                  </a:cubicBezTo>
                  <a:cubicBezTo>
                    <a:pt x="658" y="86"/>
                    <a:pt x="679" y="71"/>
                    <a:pt x="679" y="44"/>
                  </a:cubicBezTo>
                  <a:cubicBezTo>
                    <a:pt x="679" y="21"/>
                    <a:pt x="665" y="1"/>
                    <a:pt x="643"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19"/>
            <p:cNvSpPr/>
            <p:nvPr/>
          </p:nvSpPr>
          <p:spPr>
            <a:xfrm>
              <a:off x="3380984" y="1376656"/>
              <a:ext cx="50414" cy="21794"/>
            </a:xfrm>
            <a:custGeom>
              <a:avLst/>
              <a:gdLst/>
              <a:ahLst/>
              <a:cxnLst/>
              <a:rect l="l" t="t" r="r" b="b"/>
              <a:pathLst>
                <a:path w="2563" h="1108" extrusionOk="0">
                  <a:moveTo>
                    <a:pt x="2513" y="0"/>
                  </a:moveTo>
                  <a:cubicBezTo>
                    <a:pt x="2506" y="0"/>
                    <a:pt x="2499" y="0"/>
                    <a:pt x="2492" y="7"/>
                  </a:cubicBezTo>
                  <a:cubicBezTo>
                    <a:pt x="2391" y="57"/>
                    <a:pt x="2292" y="106"/>
                    <a:pt x="2193" y="149"/>
                  </a:cubicBezTo>
                  <a:cubicBezTo>
                    <a:pt x="2134" y="178"/>
                    <a:pt x="2078" y="207"/>
                    <a:pt x="2028" y="235"/>
                  </a:cubicBezTo>
                  <a:cubicBezTo>
                    <a:pt x="1870" y="307"/>
                    <a:pt x="1706" y="379"/>
                    <a:pt x="1550" y="442"/>
                  </a:cubicBezTo>
                  <a:cubicBezTo>
                    <a:pt x="1392" y="514"/>
                    <a:pt x="1234" y="578"/>
                    <a:pt x="1078" y="643"/>
                  </a:cubicBezTo>
                  <a:cubicBezTo>
                    <a:pt x="914" y="706"/>
                    <a:pt x="749" y="771"/>
                    <a:pt x="592" y="828"/>
                  </a:cubicBezTo>
                  <a:cubicBezTo>
                    <a:pt x="429" y="886"/>
                    <a:pt x="264" y="943"/>
                    <a:pt x="100" y="999"/>
                  </a:cubicBezTo>
                  <a:cubicBezTo>
                    <a:pt x="78" y="1006"/>
                    <a:pt x="57" y="1015"/>
                    <a:pt x="35" y="1022"/>
                  </a:cubicBezTo>
                  <a:cubicBezTo>
                    <a:pt x="14" y="1028"/>
                    <a:pt x="0" y="1049"/>
                    <a:pt x="7" y="1071"/>
                  </a:cubicBezTo>
                  <a:cubicBezTo>
                    <a:pt x="14" y="1092"/>
                    <a:pt x="28" y="1107"/>
                    <a:pt x="50" y="1107"/>
                  </a:cubicBezTo>
                  <a:lnTo>
                    <a:pt x="57" y="1107"/>
                  </a:lnTo>
                  <a:cubicBezTo>
                    <a:pt x="228" y="1049"/>
                    <a:pt x="386" y="992"/>
                    <a:pt x="549" y="936"/>
                  </a:cubicBezTo>
                  <a:cubicBezTo>
                    <a:pt x="713" y="871"/>
                    <a:pt x="878" y="814"/>
                    <a:pt x="1043" y="749"/>
                  </a:cubicBezTo>
                  <a:cubicBezTo>
                    <a:pt x="1207" y="686"/>
                    <a:pt x="1372" y="614"/>
                    <a:pt x="1528" y="550"/>
                  </a:cubicBezTo>
                  <a:cubicBezTo>
                    <a:pt x="1685" y="478"/>
                    <a:pt x="1850" y="406"/>
                    <a:pt x="1999" y="336"/>
                  </a:cubicBezTo>
                  <a:lnTo>
                    <a:pt x="2006" y="336"/>
                  </a:lnTo>
                  <a:cubicBezTo>
                    <a:pt x="2085" y="300"/>
                    <a:pt x="2163" y="264"/>
                    <a:pt x="2242" y="221"/>
                  </a:cubicBezTo>
                  <a:cubicBezTo>
                    <a:pt x="2321" y="185"/>
                    <a:pt x="2400" y="149"/>
                    <a:pt x="2477" y="106"/>
                  </a:cubicBezTo>
                  <a:cubicBezTo>
                    <a:pt x="2499" y="99"/>
                    <a:pt x="2520" y="93"/>
                    <a:pt x="2535" y="79"/>
                  </a:cubicBezTo>
                  <a:cubicBezTo>
                    <a:pt x="2556" y="72"/>
                    <a:pt x="2563" y="43"/>
                    <a:pt x="2549" y="21"/>
                  </a:cubicBezTo>
                  <a:cubicBezTo>
                    <a:pt x="2542" y="14"/>
                    <a:pt x="2535" y="7"/>
                    <a:pt x="2528"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19"/>
            <p:cNvSpPr/>
            <p:nvPr/>
          </p:nvSpPr>
          <p:spPr>
            <a:xfrm>
              <a:off x="3421701" y="1336745"/>
              <a:ext cx="55391" cy="51555"/>
            </a:xfrm>
            <a:custGeom>
              <a:avLst/>
              <a:gdLst/>
              <a:ahLst/>
              <a:cxnLst/>
              <a:rect l="l" t="t" r="r" b="b"/>
              <a:pathLst>
                <a:path w="2816" h="2621" extrusionOk="0">
                  <a:moveTo>
                    <a:pt x="1744" y="1"/>
                  </a:moveTo>
                  <a:cubicBezTo>
                    <a:pt x="1210" y="1"/>
                    <a:pt x="779" y="337"/>
                    <a:pt x="443" y="843"/>
                  </a:cubicBezTo>
                  <a:cubicBezTo>
                    <a:pt x="258" y="1150"/>
                    <a:pt x="1" y="1643"/>
                    <a:pt x="87" y="1993"/>
                  </a:cubicBezTo>
                  <a:cubicBezTo>
                    <a:pt x="178" y="2383"/>
                    <a:pt x="594" y="2620"/>
                    <a:pt x="994" y="2620"/>
                  </a:cubicBezTo>
                  <a:cubicBezTo>
                    <a:pt x="1027" y="2620"/>
                    <a:pt x="1060" y="2618"/>
                    <a:pt x="1093" y="2615"/>
                  </a:cubicBezTo>
                  <a:cubicBezTo>
                    <a:pt x="1521" y="2564"/>
                    <a:pt x="1893" y="2300"/>
                    <a:pt x="2200" y="2000"/>
                  </a:cubicBezTo>
                  <a:cubicBezTo>
                    <a:pt x="2407" y="1793"/>
                    <a:pt x="2608" y="1558"/>
                    <a:pt x="2707" y="1287"/>
                  </a:cubicBezTo>
                  <a:cubicBezTo>
                    <a:pt x="2815" y="1008"/>
                    <a:pt x="2815" y="678"/>
                    <a:pt x="2657" y="430"/>
                  </a:cubicBezTo>
                  <a:cubicBezTo>
                    <a:pt x="2493" y="173"/>
                    <a:pt x="2186" y="36"/>
                    <a:pt x="1886" y="8"/>
                  </a:cubicBezTo>
                  <a:cubicBezTo>
                    <a:pt x="1838" y="3"/>
                    <a:pt x="1791" y="1"/>
                    <a:pt x="17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 name="Google Shape;598;p19"/>
          <p:cNvGrpSpPr/>
          <p:nvPr/>
        </p:nvGrpSpPr>
        <p:grpSpPr>
          <a:xfrm rot="-3482162">
            <a:off x="-795196" y="-451948"/>
            <a:ext cx="2650922" cy="2274057"/>
            <a:chOff x="3242763" y="3032968"/>
            <a:chExt cx="449637" cy="385709"/>
          </a:xfrm>
        </p:grpSpPr>
        <p:sp>
          <p:nvSpPr>
            <p:cNvPr id="599" name="Google Shape;599;p19"/>
            <p:cNvSpPr/>
            <p:nvPr/>
          </p:nvSpPr>
          <p:spPr>
            <a:xfrm>
              <a:off x="3316938" y="3124158"/>
              <a:ext cx="375461" cy="211177"/>
            </a:xfrm>
            <a:custGeom>
              <a:avLst/>
              <a:gdLst/>
              <a:ahLst/>
              <a:cxnLst/>
              <a:rect l="l" t="t" r="r" b="b"/>
              <a:pathLst>
                <a:path w="19088" h="10736" extrusionOk="0">
                  <a:moveTo>
                    <a:pt x="18555" y="1"/>
                  </a:moveTo>
                  <a:cubicBezTo>
                    <a:pt x="17430" y="1"/>
                    <a:pt x="14656" y="108"/>
                    <a:pt x="11526" y="1039"/>
                  </a:cubicBezTo>
                  <a:cubicBezTo>
                    <a:pt x="7776" y="2153"/>
                    <a:pt x="2727" y="4715"/>
                    <a:pt x="0" y="10578"/>
                  </a:cubicBezTo>
                  <a:lnTo>
                    <a:pt x="334" y="10736"/>
                  </a:lnTo>
                  <a:cubicBezTo>
                    <a:pt x="2999" y="5001"/>
                    <a:pt x="7947" y="2487"/>
                    <a:pt x="11619" y="1395"/>
                  </a:cubicBezTo>
                  <a:cubicBezTo>
                    <a:pt x="14724" y="469"/>
                    <a:pt x="17478" y="365"/>
                    <a:pt x="18569" y="365"/>
                  </a:cubicBezTo>
                  <a:cubicBezTo>
                    <a:pt x="18883" y="365"/>
                    <a:pt x="19059" y="374"/>
                    <a:pt x="19067" y="374"/>
                  </a:cubicBezTo>
                  <a:lnTo>
                    <a:pt x="19088" y="10"/>
                  </a:lnTo>
                  <a:cubicBezTo>
                    <a:pt x="19079" y="10"/>
                    <a:pt x="18891" y="1"/>
                    <a:pt x="185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19"/>
            <p:cNvSpPr/>
            <p:nvPr/>
          </p:nvSpPr>
          <p:spPr>
            <a:xfrm>
              <a:off x="3485195" y="3129096"/>
              <a:ext cx="148922" cy="148174"/>
            </a:xfrm>
            <a:custGeom>
              <a:avLst/>
              <a:gdLst/>
              <a:ahLst/>
              <a:cxnLst/>
              <a:rect l="l" t="t" r="r" b="b"/>
              <a:pathLst>
                <a:path w="7571" h="7533" extrusionOk="0">
                  <a:moveTo>
                    <a:pt x="7570" y="1"/>
                  </a:moveTo>
                  <a:cubicBezTo>
                    <a:pt x="7570" y="1"/>
                    <a:pt x="0" y="4608"/>
                    <a:pt x="2036" y="7114"/>
                  </a:cubicBezTo>
                  <a:cubicBezTo>
                    <a:pt x="2271" y="7404"/>
                    <a:pt x="2526" y="7532"/>
                    <a:pt x="2792" y="7532"/>
                  </a:cubicBezTo>
                  <a:cubicBezTo>
                    <a:pt x="4832" y="7532"/>
                    <a:pt x="7570" y="1"/>
                    <a:pt x="7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19"/>
            <p:cNvSpPr/>
            <p:nvPr/>
          </p:nvSpPr>
          <p:spPr>
            <a:xfrm>
              <a:off x="3449376" y="3032968"/>
              <a:ext cx="195697" cy="102048"/>
            </a:xfrm>
            <a:custGeom>
              <a:avLst/>
              <a:gdLst/>
              <a:ahLst/>
              <a:cxnLst/>
              <a:rect l="l" t="t" r="r" b="b"/>
              <a:pathLst>
                <a:path w="9949" h="5188" extrusionOk="0">
                  <a:moveTo>
                    <a:pt x="3390" y="1"/>
                  </a:moveTo>
                  <a:cubicBezTo>
                    <a:pt x="2971" y="1"/>
                    <a:pt x="2591" y="139"/>
                    <a:pt x="2272" y="461"/>
                  </a:cubicBezTo>
                  <a:cubicBezTo>
                    <a:pt x="1" y="2761"/>
                    <a:pt x="9948" y="5188"/>
                    <a:pt x="9948" y="5188"/>
                  </a:cubicBezTo>
                  <a:cubicBezTo>
                    <a:pt x="9948" y="5188"/>
                    <a:pt x="5954" y="1"/>
                    <a:pt x="33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19"/>
            <p:cNvSpPr/>
            <p:nvPr/>
          </p:nvSpPr>
          <p:spPr>
            <a:xfrm>
              <a:off x="3414383" y="3162948"/>
              <a:ext cx="100120" cy="152442"/>
            </a:xfrm>
            <a:custGeom>
              <a:avLst/>
              <a:gdLst/>
              <a:ahLst/>
              <a:cxnLst/>
              <a:rect l="l" t="t" r="r" b="b"/>
              <a:pathLst>
                <a:path w="5090" h="7750" extrusionOk="0">
                  <a:moveTo>
                    <a:pt x="4736" y="1"/>
                  </a:moveTo>
                  <a:cubicBezTo>
                    <a:pt x="4736" y="1"/>
                    <a:pt x="1" y="6100"/>
                    <a:pt x="2572" y="7585"/>
                  </a:cubicBezTo>
                  <a:cubicBezTo>
                    <a:pt x="2767" y="7697"/>
                    <a:pt x="2945" y="7749"/>
                    <a:pt x="3107" y="7749"/>
                  </a:cubicBezTo>
                  <a:cubicBezTo>
                    <a:pt x="5089" y="7749"/>
                    <a:pt x="4736" y="1"/>
                    <a:pt x="47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19"/>
            <p:cNvSpPr/>
            <p:nvPr/>
          </p:nvSpPr>
          <p:spPr>
            <a:xfrm>
              <a:off x="3375220" y="3196662"/>
              <a:ext cx="71697" cy="127914"/>
            </a:xfrm>
            <a:custGeom>
              <a:avLst/>
              <a:gdLst/>
              <a:ahLst/>
              <a:cxnLst/>
              <a:rect l="l" t="t" r="r" b="b"/>
              <a:pathLst>
                <a:path w="3645" h="6503" extrusionOk="0">
                  <a:moveTo>
                    <a:pt x="3413" y="1"/>
                  </a:moveTo>
                  <a:lnTo>
                    <a:pt x="3413" y="1"/>
                  </a:lnTo>
                  <a:cubicBezTo>
                    <a:pt x="3413" y="1"/>
                    <a:pt x="0" y="5336"/>
                    <a:pt x="1843" y="6400"/>
                  </a:cubicBezTo>
                  <a:cubicBezTo>
                    <a:pt x="1964" y="6470"/>
                    <a:pt x="2076" y="6503"/>
                    <a:pt x="2180" y="6503"/>
                  </a:cubicBezTo>
                  <a:cubicBezTo>
                    <a:pt x="3644" y="6503"/>
                    <a:pt x="3413" y="1"/>
                    <a:pt x="34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19"/>
            <p:cNvSpPr/>
            <p:nvPr/>
          </p:nvSpPr>
          <p:spPr>
            <a:xfrm>
              <a:off x="3321423" y="3233071"/>
              <a:ext cx="71697" cy="127776"/>
            </a:xfrm>
            <a:custGeom>
              <a:avLst/>
              <a:gdLst/>
              <a:ahLst/>
              <a:cxnLst/>
              <a:rect l="l" t="t" r="r" b="b"/>
              <a:pathLst>
                <a:path w="3645" h="6496" extrusionOk="0">
                  <a:moveTo>
                    <a:pt x="3421" y="1"/>
                  </a:moveTo>
                  <a:cubicBezTo>
                    <a:pt x="3421" y="1"/>
                    <a:pt x="0" y="5334"/>
                    <a:pt x="1842" y="6392"/>
                  </a:cubicBezTo>
                  <a:cubicBezTo>
                    <a:pt x="1965" y="6463"/>
                    <a:pt x="2078" y="6496"/>
                    <a:pt x="2182" y="6496"/>
                  </a:cubicBezTo>
                  <a:cubicBezTo>
                    <a:pt x="3645" y="6496"/>
                    <a:pt x="3421" y="1"/>
                    <a:pt x="34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19"/>
            <p:cNvSpPr/>
            <p:nvPr/>
          </p:nvSpPr>
          <p:spPr>
            <a:xfrm>
              <a:off x="3242763" y="3254826"/>
              <a:ext cx="123213" cy="69612"/>
            </a:xfrm>
            <a:custGeom>
              <a:avLst/>
              <a:gdLst/>
              <a:ahLst/>
              <a:cxnLst/>
              <a:rect l="l" t="t" r="r" b="b"/>
              <a:pathLst>
                <a:path w="6264" h="3539" extrusionOk="0">
                  <a:moveTo>
                    <a:pt x="6263" y="0"/>
                  </a:moveTo>
                  <a:cubicBezTo>
                    <a:pt x="6263" y="0"/>
                    <a:pt x="1" y="958"/>
                    <a:pt x="420" y="3042"/>
                  </a:cubicBezTo>
                  <a:cubicBezTo>
                    <a:pt x="492" y="3393"/>
                    <a:pt x="705" y="3539"/>
                    <a:pt x="1011" y="3539"/>
                  </a:cubicBezTo>
                  <a:cubicBezTo>
                    <a:pt x="2517" y="3539"/>
                    <a:pt x="6263" y="0"/>
                    <a:pt x="62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19"/>
            <p:cNvSpPr/>
            <p:nvPr/>
          </p:nvSpPr>
          <p:spPr>
            <a:xfrm>
              <a:off x="3309051" y="3150418"/>
              <a:ext cx="155216" cy="40815"/>
            </a:xfrm>
            <a:custGeom>
              <a:avLst/>
              <a:gdLst/>
              <a:ahLst/>
              <a:cxnLst/>
              <a:rect l="l" t="t" r="r" b="b"/>
              <a:pathLst>
                <a:path w="7891" h="2075" extrusionOk="0">
                  <a:moveTo>
                    <a:pt x="2247" y="0"/>
                  </a:moveTo>
                  <a:cubicBezTo>
                    <a:pt x="1311" y="0"/>
                    <a:pt x="564" y="238"/>
                    <a:pt x="322" y="910"/>
                  </a:cubicBezTo>
                  <a:cubicBezTo>
                    <a:pt x="0" y="1802"/>
                    <a:pt x="1067" y="2075"/>
                    <a:pt x="2494" y="2075"/>
                  </a:cubicBezTo>
                  <a:cubicBezTo>
                    <a:pt x="4744" y="2075"/>
                    <a:pt x="7891" y="1395"/>
                    <a:pt x="7891" y="1395"/>
                  </a:cubicBezTo>
                  <a:cubicBezTo>
                    <a:pt x="7891" y="1395"/>
                    <a:pt x="4514" y="0"/>
                    <a:pt x="22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19"/>
            <p:cNvSpPr/>
            <p:nvPr/>
          </p:nvSpPr>
          <p:spPr>
            <a:xfrm>
              <a:off x="3262157" y="3202740"/>
              <a:ext cx="134680" cy="35465"/>
            </a:xfrm>
            <a:custGeom>
              <a:avLst/>
              <a:gdLst/>
              <a:ahLst/>
              <a:cxnLst/>
              <a:rect l="l" t="t" r="r" b="b"/>
              <a:pathLst>
                <a:path w="6847" h="1803" extrusionOk="0">
                  <a:moveTo>
                    <a:pt x="1950" y="1"/>
                  </a:moveTo>
                  <a:cubicBezTo>
                    <a:pt x="1137" y="1"/>
                    <a:pt x="489" y="207"/>
                    <a:pt x="278" y="792"/>
                  </a:cubicBezTo>
                  <a:cubicBezTo>
                    <a:pt x="0" y="1565"/>
                    <a:pt x="927" y="1802"/>
                    <a:pt x="2166" y="1802"/>
                  </a:cubicBezTo>
                  <a:cubicBezTo>
                    <a:pt x="4119" y="1802"/>
                    <a:pt x="6847" y="1214"/>
                    <a:pt x="6847" y="1214"/>
                  </a:cubicBezTo>
                  <a:cubicBezTo>
                    <a:pt x="6847" y="1214"/>
                    <a:pt x="3918" y="1"/>
                    <a:pt x="19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19"/>
            <p:cNvSpPr/>
            <p:nvPr/>
          </p:nvSpPr>
          <p:spPr>
            <a:xfrm>
              <a:off x="3378977" y="3090798"/>
              <a:ext cx="190366" cy="53542"/>
            </a:xfrm>
            <a:custGeom>
              <a:avLst/>
              <a:gdLst/>
              <a:ahLst/>
              <a:cxnLst/>
              <a:rect l="l" t="t" r="r" b="b"/>
              <a:pathLst>
                <a:path w="9678" h="2722" extrusionOk="0">
                  <a:moveTo>
                    <a:pt x="2554" y="1"/>
                  </a:moveTo>
                  <a:cubicBezTo>
                    <a:pt x="1773" y="1"/>
                    <a:pt x="1150" y="227"/>
                    <a:pt x="845" y="813"/>
                  </a:cubicBezTo>
                  <a:cubicBezTo>
                    <a:pt x="0" y="2420"/>
                    <a:pt x="3662" y="2721"/>
                    <a:pt x="6527" y="2721"/>
                  </a:cubicBezTo>
                  <a:cubicBezTo>
                    <a:pt x="8246" y="2721"/>
                    <a:pt x="9678" y="2613"/>
                    <a:pt x="9678" y="2613"/>
                  </a:cubicBezTo>
                  <a:cubicBezTo>
                    <a:pt x="9678" y="2613"/>
                    <a:pt x="5207" y="1"/>
                    <a:pt x="2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19"/>
            <p:cNvSpPr/>
            <p:nvPr/>
          </p:nvSpPr>
          <p:spPr>
            <a:xfrm>
              <a:off x="3255233" y="3297392"/>
              <a:ext cx="85584" cy="121285"/>
            </a:xfrm>
            <a:custGeom>
              <a:avLst/>
              <a:gdLst/>
              <a:ahLst/>
              <a:cxnLst/>
              <a:rect l="l" t="t" r="r" b="b"/>
              <a:pathLst>
                <a:path w="4351" h="6166" extrusionOk="0">
                  <a:moveTo>
                    <a:pt x="4351" y="1"/>
                  </a:moveTo>
                  <a:cubicBezTo>
                    <a:pt x="4350" y="1"/>
                    <a:pt x="1" y="4606"/>
                    <a:pt x="1615" y="5992"/>
                  </a:cubicBezTo>
                  <a:cubicBezTo>
                    <a:pt x="1753" y="6111"/>
                    <a:pt x="1888" y="6166"/>
                    <a:pt x="2018" y="6166"/>
                  </a:cubicBezTo>
                  <a:cubicBezTo>
                    <a:pt x="3408" y="6166"/>
                    <a:pt x="4350" y="1"/>
                    <a:pt x="43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0" name="Google Shape;610;p19"/>
          <p:cNvSpPr/>
          <p:nvPr/>
        </p:nvSpPr>
        <p:spPr>
          <a:xfrm rot="10800000" flipH="1">
            <a:off x="7198023" y="-243357"/>
            <a:ext cx="1765644" cy="996309"/>
          </a:xfrm>
          <a:custGeom>
            <a:avLst/>
            <a:gdLst/>
            <a:ahLst/>
            <a:cxnLst/>
            <a:rect l="l" t="t" r="r" b="b"/>
            <a:pathLst>
              <a:path w="33464" h="18882" extrusionOk="0">
                <a:moveTo>
                  <a:pt x="16041" y="207"/>
                </a:moveTo>
                <a:cubicBezTo>
                  <a:pt x="16835" y="207"/>
                  <a:pt x="17616" y="397"/>
                  <a:pt x="18316" y="771"/>
                </a:cubicBezTo>
                <a:cubicBezTo>
                  <a:pt x="19067" y="1177"/>
                  <a:pt x="19516" y="1872"/>
                  <a:pt x="19881" y="2485"/>
                </a:cubicBezTo>
                <a:cubicBezTo>
                  <a:pt x="20267" y="3148"/>
                  <a:pt x="20524" y="3870"/>
                  <a:pt x="20738" y="4492"/>
                </a:cubicBezTo>
                <a:cubicBezTo>
                  <a:pt x="20838" y="4777"/>
                  <a:pt x="20966" y="4927"/>
                  <a:pt x="21131" y="4948"/>
                </a:cubicBezTo>
                <a:cubicBezTo>
                  <a:pt x="21145" y="4950"/>
                  <a:pt x="21159" y="4951"/>
                  <a:pt x="21173" y="4951"/>
                </a:cubicBezTo>
                <a:cubicBezTo>
                  <a:pt x="21323" y="4951"/>
                  <a:pt x="21474" y="4841"/>
                  <a:pt x="21631" y="4614"/>
                </a:cubicBezTo>
                <a:cubicBezTo>
                  <a:pt x="21730" y="4470"/>
                  <a:pt x="21809" y="4321"/>
                  <a:pt x="21888" y="4177"/>
                </a:cubicBezTo>
                <a:cubicBezTo>
                  <a:pt x="21945" y="4077"/>
                  <a:pt x="22001" y="3978"/>
                  <a:pt x="22060" y="3877"/>
                </a:cubicBezTo>
                <a:cubicBezTo>
                  <a:pt x="22452" y="3250"/>
                  <a:pt x="22916" y="2771"/>
                  <a:pt x="23474" y="2420"/>
                </a:cubicBezTo>
                <a:cubicBezTo>
                  <a:pt x="23904" y="2154"/>
                  <a:pt x="24315" y="2021"/>
                  <a:pt x="24711" y="2021"/>
                </a:cubicBezTo>
                <a:cubicBezTo>
                  <a:pt x="25229" y="2021"/>
                  <a:pt x="25720" y="2249"/>
                  <a:pt x="26193" y="2706"/>
                </a:cubicBezTo>
                <a:cubicBezTo>
                  <a:pt x="26593" y="3092"/>
                  <a:pt x="26886" y="3549"/>
                  <a:pt x="27064" y="4070"/>
                </a:cubicBezTo>
                <a:cubicBezTo>
                  <a:pt x="27400" y="5034"/>
                  <a:pt x="27743" y="6035"/>
                  <a:pt x="27736" y="7099"/>
                </a:cubicBezTo>
                <a:cubicBezTo>
                  <a:pt x="27736" y="7370"/>
                  <a:pt x="27792" y="7541"/>
                  <a:pt x="27921" y="7627"/>
                </a:cubicBezTo>
                <a:cubicBezTo>
                  <a:pt x="27982" y="7667"/>
                  <a:pt x="28052" y="7687"/>
                  <a:pt x="28133" y="7687"/>
                </a:cubicBezTo>
                <a:cubicBezTo>
                  <a:pt x="28224" y="7687"/>
                  <a:pt x="28329" y="7662"/>
                  <a:pt x="28451" y="7613"/>
                </a:cubicBezTo>
                <a:cubicBezTo>
                  <a:pt x="28879" y="7431"/>
                  <a:pt x="29290" y="7355"/>
                  <a:pt x="29679" y="7355"/>
                </a:cubicBezTo>
                <a:cubicBezTo>
                  <a:pt x="30685" y="7355"/>
                  <a:pt x="31552" y="7861"/>
                  <a:pt x="32242" y="8355"/>
                </a:cubicBezTo>
                <a:cubicBezTo>
                  <a:pt x="32934" y="8847"/>
                  <a:pt x="33249" y="9562"/>
                  <a:pt x="33121" y="10362"/>
                </a:cubicBezTo>
                <a:cubicBezTo>
                  <a:pt x="32999" y="11091"/>
                  <a:pt x="32521" y="11562"/>
                  <a:pt x="31563" y="11889"/>
                </a:cubicBezTo>
                <a:cubicBezTo>
                  <a:pt x="31135" y="12038"/>
                  <a:pt x="30699" y="12084"/>
                  <a:pt x="30194" y="12084"/>
                </a:cubicBezTo>
                <a:cubicBezTo>
                  <a:pt x="30017" y="12084"/>
                  <a:pt x="29832" y="12078"/>
                  <a:pt x="29635" y="12069"/>
                </a:cubicBezTo>
                <a:cubicBezTo>
                  <a:pt x="28164" y="11898"/>
                  <a:pt x="26807" y="11411"/>
                  <a:pt x="25715" y="10662"/>
                </a:cubicBezTo>
                <a:cubicBezTo>
                  <a:pt x="25686" y="10647"/>
                  <a:pt x="25666" y="10626"/>
                  <a:pt x="25636" y="10604"/>
                </a:cubicBezTo>
                <a:cubicBezTo>
                  <a:pt x="25554" y="10539"/>
                  <a:pt x="25437" y="10450"/>
                  <a:pt x="25307" y="10450"/>
                </a:cubicBezTo>
                <a:cubicBezTo>
                  <a:pt x="25223" y="10450"/>
                  <a:pt x="25133" y="10487"/>
                  <a:pt x="25043" y="10590"/>
                </a:cubicBezTo>
                <a:cubicBezTo>
                  <a:pt x="24901" y="10761"/>
                  <a:pt x="25001" y="10940"/>
                  <a:pt x="25066" y="11068"/>
                </a:cubicBezTo>
                <a:cubicBezTo>
                  <a:pt x="25086" y="11104"/>
                  <a:pt x="25109" y="11140"/>
                  <a:pt x="25115" y="11176"/>
                </a:cubicBezTo>
                <a:cubicBezTo>
                  <a:pt x="25729" y="12669"/>
                  <a:pt x="25880" y="14169"/>
                  <a:pt x="25564" y="15646"/>
                </a:cubicBezTo>
                <a:cubicBezTo>
                  <a:pt x="25316" y="16817"/>
                  <a:pt x="24622" y="17660"/>
                  <a:pt x="23523" y="18153"/>
                </a:cubicBezTo>
                <a:cubicBezTo>
                  <a:pt x="22746" y="18500"/>
                  <a:pt x="21963" y="18674"/>
                  <a:pt x="21166" y="18674"/>
                </a:cubicBezTo>
                <a:cubicBezTo>
                  <a:pt x="20112" y="18674"/>
                  <a:pt x="19033" y="18369"/>
                  <a:pt x="17910" y="17759"/>
                </a:cubicBezTo>
                <a:cubicBezTo>
                  <a:pt x="17024" y="17281"/>
                  <a:pt x="16210" y="16568"/>
                  <a:pt x="15353" y="15524"/>
                </a:cubicBezTo>
                <a:cubicBezTo>
                  <a:pt x="15274" y="15418"/>
                  <a:pt x="15189" y="15317"/>
                  <a:pt x="15110" y="15211"/>
                </a:cubicBezTo>
                <a:cubicBezTo>
                  <a:pt x="15004" y="15068"/>
                  <a:pt x="14889" y="14918"/>
                  <a:pt x="14767" y="14782"/>
                </a:cubicBezTo>
                <a:cubicBezTo>
                  <a:pt x="14446" y="14410"/>
                  <a:pt x="14196" y="14225"/>
                  <a:pt x="13919" y="14225"/>
                </a:cubicBezTo>
                <a:cubicBezTo>
                  <a:pt x="13689" y="14225"/>
                  <a:pt x="13447" y="14347"/>
                  <a:pt x="13132" y="14582"/>
                </a:cubicBezTo>
                <a:cubicBezTo>
                  <a:pt x="13003" y="14683"/>
                  <a:pt x="12875" y="14789"/>
                  <a:pt x="12753" y="14889"/>
                </a:cubicBezTo>
                <a:cubicBezTo>
                  <a:pt x="12618" y="15010"/>
                  <a:pt x="12469" y="15132"/>
                  <a:pt x="12318" y="15240"/>
                </a:cubicBezTo>
                <a:cubicBezTo>
                  <a:pt x="11165" y="16068"/>
                  <a:pt x="9966" y="16482"/>
                  <a:pt x="8739" y="16482"/>
                </a:cubicBezTo>
                <a:cubicBezTo>
                  <a:pt x="8158" y="16482"/>
                  <a:pt x="7570" y="16389"/>
                  <a:pt x="6977" y="16203"/>
                </a:cubicBezTo>
                <a:cubicBezTo>
                  <a:pt x="5683" y="15788"/>
                  <a:pt x="4621" y="14839"/>
                  <a:pt x="4055" y="13589"/>
                </a:cubicBezTo>
                <a:cubicBezTo>
                  <a:pt x="3478" y="12304"/>
                  <a:pt x="3478" y="10818"/>
                  <a:pt x="4055" y="9526"/>
                </a:cubicBezTo>
                <a:cubicBezTo>
                  <a:pt x="4249" y="9104"/>
                  <a:pt x="4341" y="8890"/>
                  <a:pt x="4249" y="8741"/>
                </a:cubicBezTo>
                <a:cubicBezTo>
                  <a:pt x="4156" y="8583"/>
                  <a:pt x="3920" y="8569"/>
                  <a:pt x="3491" y="8540"/>
                </a:cubicBezTo>
                <a:cubicBezTo>
                  <a:pt x="2413" y="8461"/>
                  <a:pt x="1599" y="8084"/>
                  <a:pt x="993" y="7370"/>
                </a:cubicBezTo>
                <a:cubicBezTo>
                  <a:pt x="278" y="6520"/>
                  <a:pt x="221" y="5505"/>
                  <a:pt x="842" y="4578"/>
                </a:cubicBezTo>
                <a:cubicBezTo>
                  <a:pt x="1013" y="4321"/>
                  <a:pt x="1243" y="4057"/>
                  <a:pt x="1514" y="3807"/>
                </a:cubicBezTo>
                <a:cubicBezTo>
                  <a:pt x="2708" y="2720"/>
                  <a:pt x="4312" y="2171"/>
                  <a:pt x="5914" y="2171"/>
                </a:cubicBezTo>
                <a:cubicBezTo>
                  <a:pt x="7398" y="2171"/>
                  <a:pt x="8880" y="2641"/>
                  <a:pt x="10033" y="3592"/>
                </a:cubicBezTo>
                <a:cubicBezTo>
                  <a:pt x="10083" y="3635"/>
                  <a:pt x="10133" y="3678"/>
                  <a:pt x="10175" y="3728"/>
                </a:cubicBezTo>
                <a:cubicBezTo>
                  <a:pt x="10261" y="3800"/>
                  <a:pt x="10340" y="3877"/>
                  <a:pt x="10433" y="3942"/>
                </a:cubicBezTo>
                <a:cubicBezTo>
                  <a:pt x="10539" y="4009"/>
                  <a:pt x="10673" y="4081"/>
                  <a:pt x="10805" y="4081"/>
                </a:cubicBezTo>
                <a:cubicBezTo>
                  <a:pt x="10840" y="4081"/>
                  <a:pt x="10876" y="4076"/>
                  <a:pt x="10911" y="4064"/>
                </a:cubicBezTo>
                <a:cubicBezTo>
                  <a:pt x="11039" y="4021"/>
                  <a:pt x="11134" y="3899"/>
                  <a:pt x="11197" y="3678"/>
                </a:cubicBezTo>
                <a:cubicBezTo>
                  <a:pt x="11648" y="2285"/>
                  <a:pt x="12703" y="1157"/>
                  <a:pt x="14117" y="586"/>
                </a:cubicBezTo>
                <a:cubicBezTo>
                  <a:pt x="14742" y="333"/>
                  <a:pt x="15396" y="207"/>
                  <a:pt x="16041" y="207"/>
                </a:cubicBezTo>
                <a:close/>
                <a:moveTo>
                  <a:pt x="16046" y="1"/>
                </a:moveTo>
                <a:cubicBezTo>
                  <a:pt x="15372" y="1"/>
                  <a:pt x="14690" y="133"/>
                  <a:pt x="14039" y="399"/>
                </a:cubicBezTo>
                <a:cubicBezTo>
                  <a:pt x="12575" y="992"/>
                  <a:pt x="11468" y="2163"/>
                  <a:pt x="11005" y="3620"/>
                </a:cubicBezTo>
                <a:cubicBezTo>
                  <a:pt x="10954" y="3764"/>
                  <a:pt x="10897" y="3849"/>
                  <a:pt x="10840" y="3870"/>
                </a:cubicBezTo>
                <a:cubicBezTo>
                  <a:pt x="10828" y="3875"/>
                  <a:pt x="10814" y="3877"/>
                  <a:pt x="10799" y="3877"/>
                </a:cubicBezTo>
                <a:cubicBezTo>
                  <a:pt x="10741" y="3877"/>
                  <a:pt x="10660" y="3844"/>
                  <a:pt x="10547" y="3771"/>
                </a:cubicBezTo>
                <a:cubicBezTo>
                  <a:pt x="10469" y="3721"/>
                  <a:pt x="10397" y="3649"/>
                  <a:pt x="10319" y="3577"/>
                </a:cubicBezTo>
                <a:cubicBezTo>
                  <a:pt x="10268" y="3527"/>
                  <a:pt x="10218" y="3477"/>
                  <a:pt x="10162" y="3435"/>
                </a:cubicBezTo>
                <a:cubicBezTo>
                  <a:pt x="8970" y="2452"/>
                  <a:pt x="7440" y="1966"/>
                  <a:pt x="5910" y="1966"/>
                </a:cubicBezTo>
                <a:cubicBezTo>
                  <a:pt x="4257" y="1966"/>
                  <a:pt x="2605" y="2533"/>
                  <a:pt x="1378" y="3656"/>
                </a:cubicBezTo>
                <a:cubicBezTo>
                  <a:pt x="1085" y="3920"/>
                  <a:pt x="850" y="4192"/>
                  <a:pt x="670" y="4463"/>
                </a:cubicBezTo>
                <a:cubicBezTo>
                  <a:pt x="0" y="5471"/>
                  <a:pt x="57" y="6585"/>
                  <a:pt x="835" y="7498"/>
                </a:cubicBezTo>
                <a:cubicBezTo>
                  <a:pt x="1478" y="8256"/>
                  <a:pt x="2341" y="8662"/>
                  <a:pt x="3478" y="8741"/>
                </a:cubicBezTo>
                <a:cubicBezTo>
                  <a:pt x="3748" y="8761"/>
                  <a:pt x="4035" y="8784"/>
                  <a:pt x="4071" y="8847"/>
                </a:cubicBezTo>
                <a:cubicBezTo>
                  <a:pt x="4113" y="8905"/>
                  <a:pt x="3992" y="9169"/>
                  <a:pt x="3870" y="9447"/>
                </a:cubicBezTo>
                <a:cubicBezTo>
                  <a:pt x="3270" y="10791"/>
                  <a:pt x="3270" y="12333"/>
                  <a:pt x="3870" y="13675"/>
                </a:cubicBezTo>
                <a:cubicBezTo>
                  <a:pt x="4456" y="14974"/>
                  <a:pt x="5570" y="15968"/>
                  <a:pt x="6919" y="16397"/>
                </a:cubicBezTo>
                <a:cubicBezTo>
                  <a:pt x="7535" y="16593"/>
                  <a:pt x="8146" y="16690"/>
                  <a:pt x="8750" y="16690"/>
                </a:cubicBezTo>
                <a:cubicBezTo>
                  <a:pt x="10016" y="16690"/>
                  <a:pt x="11250" y="16262"/>
                  <a:pt x="12440" y="15411"/>
                </a:cubicBezTo>
                <a:cubicBezTo>
                  <a:pt x="12597" y="15296"/>
                  <a:pt x="12746" y="15175"/>
                  <a:pt x="12890" y="15046"/>
                </a:cubicBezTo>
                <a:cubicBezTo>
                  <a:pt x="13010" y="14947"/>
                  <a:pt x="13132" y="14846"/>
                  <a:pt x="13254" y="14746"/>
                </a:cubicBezTo>
                <a:cubicBezTo>
                  <a:pt x="13531" y="14539"/>
                  <a:pt x="13730" y="14432"/>
                  <a:pt x="13913" y="14432"/>
                </a:cubicBezTo>
                <a:cubicBezTo>
                  <a:pt x="14133" y="14432"/>
                  <a:pt x="14329" y="14589"/>
                  <a:pt x="14611" y="14918"/>
                </a:cubicBezTo>
                <a:cubicBezTo>
                  <a:pt x="14733" y="15053"/>
                  <a:pt x="14839" y="15197"/>
                  <a:pt x="14947" y="15332"/>
                </a:cubicBezTo>
                <a:cubicBezTo>
                  <a:pt x="15033" y="15439"/>
                  <a:pt x="15110" y="15547"/>
                  <a:pt x="15195" y="15653"/>
                </a:cubicBezTo>
                <a:cubicBezTo>
                  <a:pt x="16068" y="16717"/>
                  <a:pt x="16896" y="17446"/>
                  <a:pt x="17809" y="17939"/>
                </a:cubicBezTo>
                <a:cubicBezTo>
                  <a:pt x="18966" y="18567"/>
                  <a:pt x="20080" y="18882"/>
                  <a:pt x="21167" y="18882"/>
                </a:cubicBezTo>
                <a:cubicBezTo>
                  <a:pt x="21994" y="18882"/>
                  <a:pt x="22802" y="18702"/>
                  <a:pt x="23602" y="18339"/>
                </a:cubicBezTo>
                <a:cubicBezTo>
                  <a:pt x="24773" y="17818"/>
                  <a:pt x="25501" y="16925"/>
                  <a:pt x="25765" y="15689"/>
                </a:cubicBezTo>
                <a:cubicBezTo>
                  <a:pt x="26094" y="14169"/>
                  <a:pt x="25936" y="12626"/>
                  <a:pt x="25307" y="11097"/>
                </a:cubicBezTo>
                <a:cubicBezTo>
                  <a:pt x="25294" y="11055"/>
                  <a:pt x="25273" y="11012"/>
                  <a:pt x="25251" y="10976"/>
                </a:cubicBezTo>
                <a:cubicBezTo>
                  <a:pt x="25172" y="10833"/>
                  <a:pt x="25158" y="10784"/>
                  <a:pt x="25201" y="10725"/>
                </a:cubicBezTo>
                <a:cubicBezTo>
                  <a:pt x="25241" y="10679"/>
                  <a:pt x="25273" y="10657"/>
                  <a:pt x="25310" y="10657"/>
                </a:cubicBezTo>
                <a:cubicBezTo>
                  <a:pt x="25358" y="10657"/>
                  <a:pt x="25415" y="10695"/>
                  <a:pt x="25508" y="10768"/>
                </a:cubicBezTo>
                <a:cubicBezTo>
                  <a:pt x="25537" y="10791"/>
                  <a:pt x="25564" y="10811"/>
                  <a:pt x="25594" y="10833"/>
                </a:cubicBezTo>
                <a:cubicBezTo>
                  <a:pt x="26721" y="11605"/>
                  <a:pt x="28108" y="12097"/>
                  <a:pt x="29614" y="12268"/>
                </a:cubicBezTo>
                <a:cubicBezTo>
                  <a:pt x="29830" y="12280"/>
                  <a:pt x="30035" y="12288"/>
                  <a:pt x="30233" y="12288"/>
                </a:cubicBezTo>
                <a:cubicBezTo>
                  <a:pt x="30742" y="12288"/>
                  <a:pt x="31198" y="12237"/>
                  <a:pt x="31635" y="12083"/>
                </a:cubicBezTo>
                <a:cubicBezTo>
                  <a:pt x="32278" y="11862"/>
                  <a:pt x="33148" y="11447"/>
                  <a:pt x="33320" y="10398"/>
                </a:cubicBezTo>
                <a:cubicBezTo>
                  <a:pt x="33464" y="9512"/>
                  <a:pt x="33121" y="8727"/>
                  <a:pt x="32363" y="8184"/>
                </a:cubicBezTo>
                <a:cubicBezTo>
                  <a:pt x="31645" y="7670"/>
                  <a:pt x="30739" y="7146"/>
                  <a:pt x="29681" y="7146"/>
                </a:cubicBezTo>
                <a:cubicBezTo>
                  <a:pt x="29267" y="7146"/>
                  <a:pt x="28830" y="7226"/>
                  <a:pt x="28372" y="7419"/>
                </a:cubicBezTo>
                <a:cubicBezTo>
                  <a:pt x="28300" y="7452"/>
                  <a:pt x="28211" y="7482"/>
                  <a:pt x="28135" y="7482"/>
                </a:cubicBezTo>
                <a:cubicBezTo>
                  <a:pt x="28097" y="7482"/>
                  <a:pt x="28062" y="7474"/>
                  <a:pt x="28036" y="7455"/>
                </a:cubicBezTo>
                <a:cubicBezTo>
                  <a:pt x="27972" y="7413"/>
                  <a:pt x="27936" y="7291"/>
                  <a:pt x="27943" y="7106"/>
                </a:cubicBezTo>
                <a:cubicBezTo>
                  <a:pt x="27950" y="6005"/>
                  <a:pt x="27601" y="4984"/>
                  <a:pt x="27265" y="3998"/>
                </a:cubicBezTo>
                <a:cubicBezTo>
                  <a:pt x="27073" y="3448"/>
                  <a:pt x="26757" y="2963"/>
                  <a:pt x="26336" y="2557"/>
                </a:cubicBezTo>
                <a:cubicBezTo>
                  <a:pt x="25825" y="2066"/>
                  <a:pt x="25282" y="1819"/>
                  <a:pt x="24712" y="1819"/>
                </a:cubicBezTo>
                <a:cubicBezTo>
                  <a:pt x="24278" y="1819"/>
                  <a:pt x="23829" y="1962"/>
                  <a:pt x="23366" y="2249"/>
                </a:cubicBezTo>
                <a:cubicBezTo>
                  <a:pt x="22779" y="2614"/>
                  <a:pt x="22294" y="3106"/>
                  <a:pt x="21888" y="3771"/>
                </a:cubicBezTo>
                <a:cubicBezTo>
                  <a:pt x="21823" y="3870"/>
                  <a:pt x="21766" y="3978"/>
                  <a:pt x="21708" y="4077"/>
                </a:cubicBezTo>
                <a:cubicBezTo>
                  <a:pt x="21631" y="4220"/>
                  <a:pt x="21552" y="4364"/>
                  <a:pt x="21467" y="4492"/>
                </a:cubicBezTo>
                <a:cubicBezTo>
                  <a:pt x="21353" y="4652"/>
                  <a:pt x="21251" y="4744"/>
                  <a:pt x="21175" y="4744"/>
                </a:cubicBezTo>
                <a:cubicBezTo>
                  <a:pt x="21170" y="4744"/>
                  <a:pt x="21165" y="4743"/>
                  <a:pt x="21160" y="4742"/>
                </a:cubicBezTo>
                <a:cubicBezTo>
                  <a:pt x="21081" y="4734"/>
                  <a:pt x="21002" y="4621"/>
                  <a:pt x="20937" y="4427"/>
                </a:cubicBezTo>
                <a:cubicBezTo>
                  <a:pt x="20716" y="3791"/>
                  <a:pt x="20452" y="3056"/>
                  <a:pt x="20059" y="2386"/>
                </a:cubicBezTo>
                <a:cubicBezTo>
                  <a:pt x="19681" y="1743"/>
                  <a:pt x="19216" y="1021"/>
                  <a:pt x="18418" y="593"/>
                </a:cubicBezTo>
                <a:cubicBezTo>
                  <a:pt x="17686" y="199"/>
                  <a:pt x="16872" y="1"/>
                  <a:pt x="16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19"/>
          <p:cNvSpPr/>
          <p:nvPr/>
        </p:nvSpPr>
        <p:spPr>
          <a:xfrm>
            <a:off x="8433928" y="930316"/>
            <a:ext cx="963937" cy="521468"/>
          </a:xfrm>
          <a:custGeom>
            <a:avLst/>
            <a:gdLst/>
            <a:ahLst/>
            <a:cxnLst/>
            <a:rect l="l" t="t" r="r" b="b"/>
            <a:pathLst>
              <a:path w="29687" h="16060" extrusionOk="0">
                <a:moveTo>
                  <a:pt x="14479" y="1"/>
                </a:moveTo>
                <a:cubicBezTo>
                  <a:pt x="14224" y="1"/>
                  <a:pt x="13960" y="14"/>
                  <a:pt x="13698" y="41"/>
                </a:cubicBezTo>
                <a:cubicBezTo>
                  <a:pt x="12090" y="204"/>
                  <a:pt x="10577" y="625"/>
                  <a:pt x="9269" y="1611"/>
                </a:cubicBezTo>
                <a:cubicBezTo>
                  <a:pt x="8306" y="2339"/>
                  <a:pt x="7699" y="3275"/>
                  <a:pt x="7692" y="4531"/>
                </a:cubicBezTo>
                <a:cubicBezTo>
                  <a:pt x="7692" y="4590"/>
                  <a:pt x="7699" y="4653"/>
                  <a:pt x="7692" y="4718"/>
                </a:cubicBezTo>
                <a:cubicBezTo>
                  <a:pt x="7671" y="4844"/>
                  <a:pt x="7617" y="4909"/>
                  <a:pt x="7547" y="4909"/>
                </a:cubicBezTo>
                <a:cubicBezTo>
                  <a:pt x="7502" y="4909"/>
                  <a:pt x="7449" y="4881"/>
                  <a:pt x="7392" y="4824"/>
                </a:cubicBezTo>
                <a:cubicBezTo>
                  <a:pt x="6935" y="4339"/>
                  <a:pt x="6342" y="4240"/>
                  <a:pt x="5735" y="4211"/>
                </a:cubicBezTo>
                <a:cubicBezTo>
                  <a:pt x="5626" y="4206"/>
                  <a:pt x="5517" y="4203"/>
                  <a:pt x="5410" y="4203"/>
                </a:cubicBezTo>
                <a:cubicBezTo>
                  <a:pt x="3997" y="4203"/>
                  <a:pt x="2721" y="4642"/>
                  <a:pt x="1586" y="5532"/>
                </a:cubicBezTo>
                <a:cubicBezTo>
                  <a:pt x="1015" y="5981"/>
                  <a:pt x="607" y="6561"/>
                  <a:pt x="372" y="7246"/>
                </a:cubicBezTo>
                <a:cubicBezTo>
                  <a:pt x="43" y="8202"/>
                  <a:pt x="0" y="9174"/>
                  <a:pt x="436" y="10117"/>
                </a:cubicBezTo>
                <a:cubicBezTo>
                  <a:pt x="859" y="11033"/>
                  <a:pt x="1601" y="11526"/>
                  <a:pt x="2464" y="11526"/>
                </a:cubicBezTo>
                <a:cubicBezTo>
                  <a:pt x="2797" y="11526"/>
                  <a:pt x="3149" y="11453"/>
                  <a:pt x="3507" y="11301"/>
                </a:cubicBezTo>
                <a:cubicBezTo>
                  <a:pt x="3642" y="11245"/>
                  <a:pt x="3771" y="11166"/>
                  <a:pt x="3906" y="11116"/>
                </a:cubicBezTo>
                <a:cubicBezTo>
                  <a:pt x="3964" y="11096"/>
                  <a:pt x="4016" y="11085"/>
                  <a:pt x="4061" y="11085"/>
                </a:cubicBezTo>
                <a:cubicBezTo>
                  <a:pt x="4190" y="11085"/>
                  <a:pt x="4266" y="11171"/>
                  <a:pt x="4271" y="11366"/>
                </a:cubicBezTo>
                <a:cubicBezTo>
                  <a:pt x="4307" y="12329"/>
                  <a:pt x="4813" y="13058"/>
                  <a:pt x="5499" y="13673"/>
                </a:cubicBezTo>
                <a:cubicBezTo>
                  <a:pt x="6335" y="14429"/>
                  <a:pt x="7314" y="14943"/>
                  <a:pt x="8412" y="15180"/>
                </a:cubicBezTo>
                <a:cubicBezTo>
                  <a:pt x="8784" y="15256"/>
                  <a:pt x="9154" y="15298"/>
                  <a:pt x="9522" y="15298"/>
                </a:cubicBezTo>
                <a:cubicBezTo>
                  <a:pt x="10045" y="15298"/>
                  <a:pt x="10562" y="15214"/>
                  <a:pt x="11069" y="15029"/>
                </a:cubicBezTo>
                <a:cubicBezTo>
                  <a:pt x="11447" y="14893"/>
                  <a:pt x="11862" y="14780"/>
                  <a:pt x="11977" y="14266"/>
                </a:cubicBezTo>
                <a:cubicBezTo>
                  <a:pt x="11996" y="14177"/>
                  <a:pt x="12042" y="14142"/>
                  <a:pt x="12096" y="14142"/>
                </a:cubicBezTo>
                <a:cubicBezTo>
                  <a:pt x="12167" y="14142"/>
                  <a:pt x="12252" y="14203"/>
                  <a:pt x="12304" y="14280"/>
                </a:cubicBezTo>
                <a:cubicBezTo>
                  <a:pt x="12877" y="15130"/>
                  <a:pt x="13741" y="15536"/>
                  <a:pt x="14676" y="15793"/>
                </a:cubicBezTo>
                <a:cubicBezTo>
                  <a:pt x="15333" y="15975"/>
                  <a:pt x="15965" y="16060"/>
                  <a:pt x="16577" y="16060"/>
                </a:cubicBezTo>
                <a:cubicBezTo>
                  <a:pt x="18421" y="16060"/>
                  <a:pt x="20073" y="15285"/>
                  <a:pt x="21595" y="14030"/>
                </a:cubicBezTo>
                <a:cubicBezTo>
                  <a:pt x="22274" y="13473"/>
                  <a:pt x="22617" y="12773"/>
                  <a:pt x="22346" y="11867"/>
                </a:cubicBezTo>
                <a:cubicBezTo>
                  <a:pt x="22317" y="11766"/>
                  <a:pt x="22267" y="11666"/>
                  <a:pt x="22367" y="11581"/>
                </a:cubicBezTo>
                <a:cubicBezTo>
                  <a:pt x="22406" y="11547"/>
                  <a:pt x="22443" y="11535"/>
                  <a:pt x="22478" y="11535"/>
                </a:cubicBezTo>
                <a:cubicBezTo>
                  <a:pt x="22556" y="11535"/>
                  <a:pt x="22626" y="11600"/>
                  <a:pt x="22696" y="11644"/>
                </a:cubicBezTo>
                <a:cubicBezTo>
                  <a:pt x="23661" y="12247"/>
                  <a:pt x="24724" y="12499"/>
                  <a:pt x="25839" y="12499"/>
                </a:cubicBezTo>
                <a:cubicBezTo>
                  <a:pt x="25929" y="12499"/>
                  <a:pt x="26018" y="12497"/>
                  <a:pt x="26108" y="12494"/>
                </a:cubicBezTo>
                <a:cubicBezTo>
                  <a:pt x="28101" y="12415"/>
                  <a:pt x="29687" y="10701"/>
                  <a:pt x="29551" y="8789"/>
                </a:cubicBezTo>
                <a:cubicBezTo>
                  <a:pt x="29466" y="7603"/>
                  <a:pt x="28665" y="6838"/>
                  <a:pt x="27522" y="6838"/>
                </a:cubicBezTo>
                <a:cubicBezTo>
                  <a:pt x="27023" y="6838"/>
                  <a:pt x="27023" y="6838"/>
                  <a:pt x="27080" y="6339"/>
                </a:cubicBezTo>
                <a:cubicBezTo>
                  <a:pt x="27251" y="4896"/>
                  <a:pt x="26523" y="3746"/>
                  <a:pt x="25152" y="3275"/>
                </a:cubicBezTo>
                <a:cubicBezTo>
                  <a:pt x="24788" y="3152"/>
                  <a:pt x="24423" y="3098"/>
                  <a:pt x="24058" y="3098"/>
                </a:cubicBezTo>
                <a:cubicBezTo>
                  <a:pt x="23641" y="3098"/>
                  <a:pt x="23224" y="3168"/>
                  <a:pt x="22809" y="3282"/>
                </a:cubicBezTo>
                <a:cubicBezTo>
                  <a:pt x="22380" y="3397"/>
                  <a:pt x="22017" y="3611"/>
                  <a:pt x="21738" y="3990"/>
                </a:cubicBezTo>
                <a:cubicBezTo>
                  <a:pt x="21598" y="4175"/>
                  <a:pt x="21507" y="4268"/>
                  <a:pt x="21419" y="4268"/>
                </a:cubicBezTo>
                <a:cubicBezTo>
                  <a:pt x="21328" y="4268"/>
                  <a:pt x="21241" y="4168"/>
                  <a:pt x="21110" y="3967"/>
                </a:cubicBezTo>
                <a:cubicBezTo>
                  <a:pt x="20702" y="3361"/>
                  <a:pt x="20253" y="2790"/>
                  <a:pt x="19760" y="2247"/>
                </a:cubicBezTo>
                <a:cubicBezTo>
                  <a:pt x="18582" y="954"/>
                  <a:pt x="17119" y="240"/>
                  <a:pt x="15297" y="48"/>
                </a:cubicBezTo>
                <a:cubicBezTo>
                  <a:pt x="15044" y="17"/>
                  <a:pt x="14767" y="1"/>
                  <a:pt x="14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612" name="Google Shape;612;p19"/>
          <p:cNvSpPr/>
          <p:nvPr/>
        </p:nvSpPr>
        <p:spPr>
          <a:xfrm>
            <a:off x="2196584" y="4857678"/>
            <a:ext cx="963937" cy="521468"/>
          </a:xfrm>
          <a:custGeom>
            <a:avLst/>
            <a:gdLst/>
            <a:ahLst/>
            <a:cxnLst/>
            <a:rect l="l" t="t" r="r" b="b"/>
            <a:pathLst>
              <a:path w="29687" h="16060" extrusionOk="0">
                <a:moveTo>
                  <a:pt x="14479" y="1"/>
                </a:moveTo>
                <a:cubicBezTo>
                  <a:pt x="14224" y="1"/>
                  <a:pt x="13960" y="14"/>
                  <a:pt x="13698" y="41"/>
                </a:cubicBezTo>
                <a:cubicBezTo>
                  <a:pt x="12090" y="204"/>
                  <a:pt x="10577" y="625"/>
                  <a:pt x="9269" y="1611"/>
                </a:cubicBezTo>
                <a:cubicBezTo>
                  <a:pt x="8306" y="2339"/>
                  <a:pt x="7699" y="3275"/>
                  <a:pt x="7692" y="4531"/>
                </a:cubicBezTo>
                <a:cubicBezTo>
                  <a:pt x="7692" y="4590"/>
                  <a:pt x="7699" y="4653"/>
                  <a:pt x="7692" y="4718"/>
                </a:cubicBezTo>
                <a:cubicBezTo>
                  <a:pt x="7671" y="4844"/>
                  <a:pt x="7617" y="4909"/>
                  <a:pt x="7547" y="4909"/>
                </a:cubicBezTo>
                <a:cubicBezTo>
                  <a:pt x="7502" y="4909"/>
                  <a:pt x="7449" y="4881"/>
                  <a:pt x="7392" y="4824"/>
                </a:cubicBezTo>
                <a:cubicBezTo>
                  <a:pt x="6935" y="4339"/>
                  <a:pt x="6342" y="4240"/>
                  <a:pt x="5735" y="4211"/>
                </a:cubicBezTo>
                <a:cubicBezTo>
                  <a:pt x="5626" y="4206"/>
                  <a:pt x="5517" y="4203"/>
                  <a:pt x="5410" y="4203"/>
                </a:cubicBezTo>
                <a:cubicBezTo>
                  <a:pt x="3997" y="4203"/>
                  <a:pt x="2721" y="4642"/>
                  <a:pt x="1586" y="5532"/>
                </a:cubicBezTo>
                <a:cubicBezTo>
                  <a:pt x="1015" y="5981"/>
                  <a:pt x="607" y="6561"/>
                  <a:pt x="372" y="7246"/>
                </a:cubicBezTo>
                <a:cubicBezTo>
                  <a:pt x="43" y="8202"/>
                  <a:pt x="0" y="9174"/>
                  <a:pt x="436" y="10117"/>
                </a:cubicBezTo>
                <a:cubicBezTo>
                  <a:pt x="859" y="11033"/>
                  <a:pt x="1601" y="11526"/>
                  <a:pt x="2464" y="11526"/>
                </a:cubicBezTo>
                <a:cubicBezTo>
                  <a:pt x="2797" y="11526"/>
                  <a:pt x="3149" y="11453"/>
                  <a:pt x="3507" y="11301"/>
                </a:cubicBezTo>
                <a:cubicBezTo>
                  <a:pt x="3642" y="11245"/>
                  <a:pt x="3771" y="11166"/>
                  <a:pt x="3906" y="11116"/>
                </a:cubicBezTo>
                <a:cubicBezTo>
                  <a:pt x="3964" y="11096"/>
                  <a:pt x="4016" y="11085"/>
                  <a:pt x="4061" y="11085"/>
                </a:cubicBezTo>
                <a:cubicBezTo>
                  <a:pt x="4190" y="11085"/>
                  <a:pt x="4266" y="11171"/>
                  <a:pt x="4271" y="11366"/>
                </a:cubicBezTo>
                <a:cubicBezTo>
                  <a:pt x="4307" y="12329"/>
                  <a:pt x="4813" y="13058"/>
                  <a:pt x="5499" y="13673"/>
                </a:cubicBezTo>
                <a:cubicBezTo>
                  <a:pt x="6335" y="14429"/>
                  <a:pt x="7314" y="14943"/>
                  <a:pt x="8412" y="15180"/>
                </a:cubicBezTo>
                <a:cubicBezTo>
                  <a:pt x="8784" y="15256"/>
                  <a:pt x="9154" y="15298"/>
                  <a:pt x="9522" y="15298"/>
                </a:cubicBezTo>
                <a:cubicBezTo>
                  <a:pt x="10045" y="15298"/>
                  <a:pt x="10562" y="15214"/>
                  <a:pt x="11069" y="15029"/>
                </a:cubicBezTo>
                <a:cubicBezTo>
                  <a:pt x="11447" y="14893"/>
                  <a:pt x="11862" y="14780"/>
                  <a:pt x="11977" y="14266"/>
                </a:cubicBezTo>
                <a:cubicBezTo>
                  <a:pt x="11996" y="14177"/>
                  <a:pt x="12042" y="14142"/>
                  <a:pt x="12096" y="14142"/>
                </a:cubicBezTo>
                <a:cubicBezTo>
                  <a:pt x="12167" y="14142"/>
                  <a:pt x="12252" y="14203"/>
                  <a:pt x="12304" y="14280"/>
                </a:cubicBezTo>
                <a:cubicBezTo>
                  <a:pt x="12877" y="15130"/>
                  <a:pt x="13741" y="15536"/>
                  <a:pt x="14676" y="15793"/>
                </a:cubicBezTo>
                <a:cubicBezTo>
                  <a:pt x="15333" y="15975"/>
                  <a:pt x="15965" y="16060"/>
                  <a:pt x="16577" y="16060"/>
                </a:cubicBezTo>
                <a:cubicBezTo>
                  <a:pt x="18421" y="16060"/>
                  <a:pt x="20073" y="15285"/>
                  <a:pt x="21595" y="14030"/>
                </a:cubicBezTo>
                <a:cubicBezTo>
                  <a:pt x="22274" y="13473"/>
                  <a:pt x="22617" y="12773"/>
                  <a:pt x="22346" y="11867"/>
                </a:cubicBezTo>
                <a:cubicBezTo>
                  <a:pt x="22317" y="11766"/>
                  <a:pt x="22267" y="11666"/>
                  <a:pt x="22367" y="11581"/>
                </a:cubicBezTo>
                <a:cubicBezTo>
                  <a:pt x="22406" y="11547"/>
                  <a:pt x="22443" y="11535"/>
                  <a:pt x="22478" y="11535"/>
                </a:cubicBezTo>
                <a:cubicBezTo>
                  <a:pt x="22556" y="11535"/>
                  <a:pt x="22626" y="11600"/>
                  <a:pt x="22696" y="11644"/>
                </a:cubicBezTo>
                <a:cubicBezTo>
                  <a:pt x="23661" y="12247"/>
                  <a:pt x="24724" y="12499"/>
                  <a:pt x="25839" y="12499"/>
                </a:cubicBezTo>
                <a:cubicBezTo>
                  <a:pt x="25929" y="12499"/>
                  <a:pt x="26018" y="12497"/>
                  <a:pt x="26108" y="12494"/>
                </a:cubicBezTo>
                <a:cubicBezTo>
                  <a:pt x="28101" y="12415"/>
                  <a:pt x="29687" y="10701"/>
                  <a:pt x="29551" y="8789"/>
                </a:cubicBezTo>
                <a:cubicBezTo>
                  <a:pt x="29466" y="7603"/>
                  <a:pt x="28665" y="6838"/>
                  <a:pt x="27522" y="6838"/>
                </a:cubicBezTo>
                <a:cubicBezTo>
                  <a:pt x="27023" y="6838"/>
                  <a:pt x="27023" y="6838"/>
                  <a:pt x="27080" y="6339"/>
                </a:cubicBezTo>
                <a:cubicBezTo>
                  <a:pt x="27251" y="4896"/>
                  <a:pt x="26523" y="3746"/>
                  <a:pt x="25152" y="3275"/>
                </a:cubicBezTo>
                <a:cubicBezTo>
                  <a:pt x="24788" y="3152"/>
                  <a:pt x="24423" y="3098"/>
                  <a:pt x="24058" y="3098"/>
                </a:cubicBezTo>
                <a:cubicBezTo>
                  <a:pt x="23641" y="3098"/>
                  <a:pt x="23224" y="3168"/>
                  <a:pt x="22809" y="3282"/>
                </a:cubicBezTo>
                <a:cubicBezTo>
                  <a:pt x="22380" y="3397"/>
                  <a:pt x="22017" y="3611"/>
                  <a:pt x="21738" y="3990"/>
                </a:cubicBezTo>
                <a:cubicBezTo>
                  <a:pt x="21598" y="4175"/>
                  <a:pt x="21507" y="4268"/>
                  <a:pt x="21419" y="4268"/>
                </a:cubicBezTo>
                <a:cubicBezTo>
                  <a:pt x="21328" y="4268"/>
                  <a:pt x="21241" y="4168"/>
                  <a:pt x="21110" y="3967"/>
                </a:cubicBezTo>
                <a:cubicBezTo>
                  <a:pt x="20702" y="3361"/>
                  <a:pt x="20253" y="2790"/>
                  <a:pt x="19760" y="2247"/>
                </a:cubicBezTo>
                <a:cubicBezTo>
                  <a:pt x="18582" y="954"/>
                  <a:pt x="17119" y="240"/>
                  <a:pt x="15297" y="48"/>
                </a:cubicBezTo>
                <a:cubicBezTo>
                  <a:pt x="15044" y="17"/>
                  <a:pt x="14767" y="1"/>
                  <a:pt x="14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Tree>
    <p:extLst>
      <p:ext uri="{BB962C8B-B14F-4D97-AF65-F5344CB8AC3E}">
        <p14:creationId xmlns:p14="http://schemas.microsoft.com/office/powerpoint/2010/main" val="1042538210"/>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673"/>
        <p:cNvGrpSpPr/>
        <p:nvPr/>
      </p:nvGrpSpPr>
      <p:grpSpPr>
        <a:xfrm>
          <a:off x="0" y="0"/>
          <a:ext cx="0" cy="0"/>
          <a:chOff x="0" y="0"/>
          <a:chExt cx="0" cy="0"/>
        </a:xfrm>
      </p:grpSpPr>
      <p:sp>
        <p:nvSpPr>
          <p:cNvPr id="674" name="Google Shape;674;p21"/>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700"/>
              <a:buNone/>
              <a:defRPr/>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a:endParaRPr/>
          </a:p>
        </p:txBody>
      </p:sp>
      <p:sp>
        <p:nvSpPr>
          <p:cNvPr id="675" name="Google Shape;675;p21"/>
          <p:cNvSpPr/>
          <p:nvPr/>
        </p:nvSpPr>
        <p:spPr>
          <a:xfrm>
            <a:off x="8279552" y="142611"/>
            <a:ext cx="1555057" cy="1437148"/>
          </a:xfrm>
          <a:custGeom>
            <a:avLst/>
            <a:gdLst/>
            <a:ahLst/>
            <a:cxnLst/>
            <a:rect l="l" t="t" r="r" b="b"/>
            <a:pathLst>
              <a:path w="17475" h="16150" extrusionOk="0">
                <a:moveTo>
                  <a:pt x="9420" y="252"/>
                </a:moveTo>
                <a:cubicBezTo>
                  <a:pt x="9834" y="1030"/>
                  <a:pt x="9706" y="2129"/>
                  <a:pt x="9606" y="2972"/>
                </a:cubicBezTo>
                <a:cubicBezTo>
                  <a:pt x="9498" y="3836"/>
                  <a:pt x="9248" y="4657"/>
                  <a:pt x="8955" y="5479"/>
                </a:cubicBezTo>
                <a:cubicBezTo>
                  <a:pt x="8777" y="5414"/>
                  <a:pt x="8585" y="5378"/>
                  <a:pt x="8391" y="5365"/>
                </a:cubicBezTo>
                <a:cubicBezTo>
                  <a:pt x="8378" y="5272"/>
                  <a:pt x="8434" y="5143"/>
                  <a:pt x="8450" y="5051"/>
                </a:cubicBezTo>
                <a:cubicBezTo>
                  <a:pt x="8470" y="4821"/>
                  <a:pt x="8434" y="4564"/>
                  <a:pt x="8434" y="4329"/>
                </a:cubicBezTo>
                <a:cubicBezTo>
                  <a:pt x="8450" y="3829"/>
                  <a:pt x="8492" y="3322"/>
                  <a:pt x="8578" y="2830"/>
                </a:cubicBezTo>
                <a:cubicBezTo>
                  <a:pt x="8734" y="1930"/>
                  <a:pt x="9041" y="1080"/>
                  <a:pt x="9420" y="252"/>
                </a:cubicBezTo>
                <a:close/>
                <a:moveTo>
                  <a:pt x="6057" y="1206"/>
                </a:moveTo>
                <a:cubicBezTo>
                  <a:pt x="6585" y="1206"/>
                  <a:pt x="7921" y="4948"/>
                  <a:pt x="8107" y="5365"/>
                </a:cubicBezTo>
                <a:lnTo>
                  <a:pt x="8114" y="5371"/>
                </a:lnTo>
                <a:cubicBezTo>
                  <a:pt x="8078" y="5378"/>
                  <a:pt x="8042" y="5378"/>
                  <a:pt x="7999" y="5385"/>
                </a:cubicBezTo>
                <a:cubicBezTo>
                  <a:pt x="7821" y="5414"/>
                  <a:pt x="7642" y="5464"/>
                  <a:pt x="7478" y="5536"/>
                </a:cubicBezTo>
                <a:cubicBezTo>
                  <a:pt x="7171" y="4850"/>
                  <a:pt x="6821" y="4194"/>
                  <a:pt x="6542" y="3493"/>
                </a:cubicBezTo>
                <a:cubicBezTo>
                  <a:pt x="6400" y="3143"/>
                  <a:pt x="6271" y="2780"/>
                  <a:pt x="6170" y="2415"/>
                </a:cubicBezTo>
                <a:cubicBezTo>
                  <a:pt x="6114" y="2223"/>
                  <a:pt x="5814" y="1366"/>
                  <a:pt x="5992" y="1229"/>
                </a:cubicBezTo>
                <a:cubicBezTo>
                  <a:pt x="6012" y="1213"/>
                  <a:pt x="6034" y="1206"/>
                  <a:pt x="6057" y="1206"/>
                </a:cubicBezTo>
                <a:close/>
                <a:moveTo>
                  <a:pt x="12044" y="1288"/>
                </a:moveTo>
                <a:cubicBezTo>
                  <a:pt x="12058" y="1288"/>
                  <a:pt x="12071" y="1290"/>
                  <a:pt x="12083" y="1294"/>
                </a:cubicBezTo>
                <a:cubicBezTo>
                  <a:pt x="12477" y="1443"/>
                  <a:pt x="11348" y="3044"/>
                  <a:pt x="11170" y="3315"/>
                </a:cubicBezTo>
                <a:cubicBezTo>
                  <a:pt x="10626" y="4143"/>
                  <a:pt x="10085" y="4972"/>
                  <a:pt x="9498" y="5764"/>
                </a:cubicBezTo>
                <a:cubicBezTo>
                  <a:pt x="9449" y="5728"/>
                  <a:pt x="9399" y="5700"/>
                  <a:pt x="9349" y="5671"/>
                </a:cubicBezTo>
                <a:cubicBezTo>
                  <a:pt x="9613" y="4794"/>
                  <a:pt x="9913" y="3964"/>
                  <a:pt x="10398" y="3179"/>
                </a:cubicBezTo>
                <a:cubicBezTo>
                  <a:pt x="10642" y="2780"/>
                  <a:pt x="10912" y="2401"/>
                  <a:pt x="11219" y="2052"/>
                </a:cubicBezTo>
                <a:cubicBezTo>
                  <a:pt x="11362" y="1896"/>
                  <a:pt x="11809" y="1288"/>
                  <a:pt x="12044" y="1288"/>
                </a:cubicBezTo>
                <a:close/>
                <a:moveTo>
                  <a:pt x="3121" y="693"/>
                </a:moveTo>
                <a:cubicBezTo>
                  <a:pt x="3263" y="693"/>
                  <a:pt x="3654" y="1090"/>
                  <a:pt x="3757" y="1179"/>
                </a:cubicBezTo>
                <a:cubicBezTo>
                  <a:pt x="3951" y="1366"/>
                  <a:pt x="4136" y="1572"/>
                  <a:pt x="4300" y="1786"/>
                </a:cubicBezTo>
                <a:cubicBezTo>
                  <a:pt x="4621" y="2180"/>
                  <a:pt x="4893" y="2609"/>
                  <a:pt x="5178" y="3022"/>
                </a:cubicBezTo>
                <a:cubicBezTo>
                  <a:pt x="5814" y="3937"/>
                  <a:pt x="6449" y="4857"/>
                  <a:pt x="7056" y="5786"/>
                </a:cubicBezTo>
                <a:cubicBezTo>
                  <a:pt x="6993" y="5843"/>
                  <a:pt x="6928" y="5899"/>
                  <a:pt x="6864" y="5958"/>
                </a:cubicBezTo>
                <a:cubicBezTo>
                  <a:pt x="6213" y="5179"/>
                  <a:pt x="5536" y="4429"/>
                  <a:pt x="4857" y="3671"/>
                </a:cubicBezTo>
                <a:cubicBezTo>
                  <a:pt x="4456" y="3222"/>
                  <a:pt x="4050" y="2787"/>
                  <a:pt x="3694" y="2300"/>
                </a:cubicBezTo>
                <a:cubicBezTo>
                  <a:pt x="3543" y="2094"/>
                  <a:pt x="2607" y="794"/>
                  <a:pt x="3107" y="694"/>
                </a:cubicBezTo>
                <a:cubicBezTo>
                  <a:pt x="3112" y="693"/>
                  <a:pt x="3116" y="693"/>
                  <a:pt x="3121" y="693"/>
                </a:cubicBezTo>
                <a:close/>
                <a:moveTo>
                  <a:pt x="15116" y="1900"/>
                </a:moveTo>
                <a:cubicBezTo>
                  <a:pt x="15120" y="1900"/>
                  <a:pt x="15123" y="1900"/>
                  <a:pt x="15125" y="1901"/>
                </a:cubicBezTo>
                <a:cubicBezTo>
                  <a:pt x="15339" y="1966"/>
                  <a:pt x="15226" y="2165"/>
                  <a:pt x="15177" y="2266"/>
                </a:cubicBezTo>
                <a:cubicBezTo>
                  <a:pt x="15125" y="2358"/>
                  <a:pt x="15012" y="2444"/>
                  <a:pt x="14940" y="2514"/>
                </a:cubicBezTo>
                <a:cubicBezTo>
                  <a:pt x="14733" y="2722"/>
                  <a:pt x="14512" y="2909"/>
                  <a:pt x="14291" y="3094"/>
                </a:cubicBezTo>
                <a:cubicBezTo>
                  <a:pt x="13826" y="3493"/>
                  <a:pt x="13312" y="3822"/>
                  <a:pt x="12791" y="4151"/>
                </a:cubicBezTo>
                <a:cubicBezTo>
                  <a:pt x="11799" y="4778"/>
                  <a:pt x="10798" y="5394"/>
                  <a:pt x="9792" y="6000"/>
                </a:cubicBezTo>
                <a:lnTo>
                  <a:pt x="9778" y="6014"/>
                </a:lnTo>
                <a:cubicBezTo>
                  <a:pt x="9742" y="5971"/>
                  <a:pt x="9699" y="5935"/>
                  <a:pt x="9656" y="5892"/>
                </a:cubicBezTo>
                <a:cubicBezTo>
                  <a:pt x="9684" y="5856"/>
                  <a:pt x="9726" y="5800"/>
                  <a:pt x="9778" y="5728"/>
                </a:cubicBezTo>
                <a:cubicBezTo>
                  <a:pt x="10626" y="5065"/>
                  <a:pt x="11440" y="4365"/>
                  <a:pt x="12270" y="3680"/>
                </a:cubicBezTo>
                <a:cubicBezTo>
                  <a:pt x="12698" y="3322"/>
                  <a:pt x="13127" y="2958"/>
                  <a:pt x="13591" y="2658"/>
                </a:cubicBezTo>
                <a:cubicBezTo>
                  <a:pt x="13862" y="2494"/>
                  <a:pt x="14155" y="2358"/>
                  <a:pt x="14440" y="2223"/>
                </a:cubicBezTo>
                <a:cubicBezTo>
                  <a:pt x="14531" y="2188"/>
                  <a:pt x="15015" y="1900"/>
                  <a:pt x="15116" y="1900"/>
                </a:cubicBezTo>
                <a:close/>
                <a:moveTo>
                  <a:pt x="2646" y="4280"/>
                </a:moveTo>
                <a:cubicBezTo>
                  <a:pt x="2958" y="4280"/>
                  <a:pt x="3362" y="4413"/>
                  <a:pt x="3615" y="4478"/>
                </a:cubicBezTo>
                <a:cubicBezTo>
                  <a:pt x="4036" y="4580"/>
                  <a:pt x="4449" y="4722"/>
                  <a:pt x="4842" y="4907"/>
                </a:cubicBezTo>
                <a:cubicBezTo>
                  <a:pt x="5521" y="5229"/>
                  <a:pt x="6100" y="5728"/>
                  <a:pt x="6763" y="6064"/>
                </a:cubicBezTo>
                <a:cubicBezTo>
                  <a:pt x="6657" y="6185"/>
                  <a:pt x="6564" y="6314"/>
                  <a:pt x="6492" y="6449"/>
                </a:cubicBezTo>
                <a:lnTo>
                  <a:pt x="6485" y="6443"/>
                </a:lnTo>
                <a:cubicBezTo>
                  <a:pt x="5764" y="6156"/>
                  <a:pt x="5022" y="5978"/>
                  <a:pt x="4285" y="5743"/>
                </a:cubicBezTo>
                <a:cubicBezTo>
                  <a:pt x="3865" y="5615"/>
                  <a:pt x="3450" y="5457"/>
                  <a:pt x="3071" y="5243"/>
                </a:cubicBezTo>
                <a:cubicBezTo>
                  <a:pt x="2900" y="5143"/>
                  <a:pt x="1894" y="4528"/>
                  <a:pt x="2393" y="4322"/>
                </a:cubicBezTo>
                <a:cubicBezTo>
                  <a:pt x="2464" y="4293"/>
                  <a:pt x="2551" y="4280"/>
                  <a:pt x="2646" y="4280"/>
                </a:cubicBezTo>
                <a:close/>
                <a:moveTo>
                  <a:pt x="14495" y="4785"/>
                </a:moveTo>
                <a:cubicBezTo>
                  <a:pt x="14724" y="4785"/>
                  <a:pt x="14878" y="4855"/>
                  <a:pt x="14512" y="5257"/>
                </a:cubicBezTo>
                <a:cubicBezTo>
                  <a:pt x="14376" y="5407"/>
                  <a:pt x="14126" y="5457"/>
                  <a:pt x="13941" y="5529"/>
                </a:cubicBezTo>
                <a:cubicBezTo>
                  <a:pt x="13512" y="5678"/>
                  <a:pt x="13062" y="5800"/>
                  <a:pt x="12626" y="5935"/>
                </a:cubicBezTo>
                <a:cubicBezTo>
                  <a:pt x="11826" y="6192"/>
                  <a:pt x="11012" y="6429"/>
                  <a:pt x="10220" y="6700"/>
                </a:cubicBezTo>
                <a:cubicBezTo>
                  <a:pt x="10155" y="6551"/>
                  <a:pt x="10078" y="6407"/>
                  <a:pt x="9984" y="6271"/>
                </a:cubicBezTo>
                <a:cubicBezTo>
                  <a:pt x="10678" y="6007"/>
                  <a:pt x="11370" y="5743"/>
                  <a:pt x="12062" y="5479"/>
                </a:cubicBezTo>
                <a:cubicBezTo>
                  <a:pt x="12748" y="5222"/>
                  <a:pt x="13490" y="4844"/>
                  <a:pt x="14234" y="4801"/>
                </a:cubicBezTo>
                <a:cubicBezTo>
                  <a:pt x="14316" y="4795"/>
                  <a:pt x="14411" y="4785"/>
                  <a:pt x="14495" y="4785"/>
                </a:cubicBezTo>
                <a:close/>
                <a:moveTo>
                  <a:pt x="9742" y="6208"/>
                </a:moveTo>
                <a:lnTo>
                  <a:pt x="9742" y="6208"/>
                </a:lnTo>
                <a:cubicBezTo>
                  <a:pt x="9785" y="6251"/>
                  <a:pt x="9821" y="6300"/>
                  <a:pt x="9855" y="6350"/>
                </a:cubicBezTo>
                <a:cubicBezTo>
                  <a:pt x="9949" y="6479"/>
                  <a:pt x="10020" y="6621"/>
                  <a:pt x="10078" y="6772"/>
                </a:cubicBezTo>
                <a:cubicBezTo>
                  <a:pt x="10069" y="6778"/>
                  <a:pt x="10069" y="6785"/>
                  <a:pt x="10062" y="6792"/>
                </a:cubicBezTo>
                <a:cubicBezTo>
                  <a:pt x="9992" y="6585"/>
                  <a:pt x="9884" y="6386"/>
                  <a:pt x="9742" y="6208"/>
                </a:cubicBezTo>
                <a:close/>
                <a:moveTo>
                  <a:pt x="10112" y="6943"/>
                </a:moveTo>
                <a:cubicBezTo>
                  <a:pt x="10112" y="6943"/>
                  <a:pt x="10121" y="6950"/>
                  <a:pt x="10127" y="6950"/>
                </a:cubicBezTo>
                <a:cubicBezTo>
                  <a:pt x="10155" y="7056"/>
                  <a:pt x="10170" y="7164"/>
                  <a:pt x="10177" y="7270"/>
                </a:cubicBezTo>
                <a:cubicBezTo>
                  <a:pt x="10163" y="7157"/>
                  <a:pt x="10141" y="7049"/>
                  <a:pt x="10112" y="6943"/>
                </a:cubicBezTo>
                <a:close/>
                <a:moveTo>
                  <a:pt x="3949" y="6592"/>
                </a:moveTo>
                <a:cubicBezTo>
                  <a:pt x="4754" y="6592"/>
                  <a:pt x="5545" y="6700"/>
                  <a:pt x="6350" y="6729"/>
                </a:cubicBezTo>
                <a:cubicBezTo>
                  <a:pt x="6271" y="6936"/>
                  <a:pt x="6222" y="7150"/>
                  <a:pt x="6199" y="7371"/>
                </a:cubicBezTo>
                <a:cubicBezTo>
                  <a:pt x="6050" y="7357"/>
                  <a:pt x="5902" y="7351"/>
                  <a:pt x="5754" y="7351"/>
                </a:cubicBezTo>
                <a:cubicBezTo>
                  <a:pt x="5020" y="7351"/>
                  <a:pt x="4305" y="7514"/>
                  <a:pt x="3586" y="7692"/>
                </a:cubicBezTo>
                <a:cubicBezTo>
                  <a:pt x="3008" y="7836"/>
                  <a:pt x="2422" y="7985"/>
                  <a:pt x="1829" y="8028"/>
                </a:cubicBezTo>
                <a:cubicBezTo>
                  <a:pt x="1741" y="8035"/>
                  <a:pt x="1654" y="8037"/>
                  <a:pt x="1567" y="8037"/>
                </a:cubicBezTo>
                <a:cubicBezTo>
                  <a:pt x="1422" y="8037"/>
                  <a:pt x="1278" y="8031"/>
                  <a:pt x="1136" y="8031"/>
                </a:cubicBezTo>
                <a:cubicBezTo>
                  <a:pt x="1076" y="8031"/>
                  <a:pt x="1017" y="8032"/>
                  <a:pt x="958" y="8035"/>
                </a:cubicBezTo>
                <a:cubicBezTo>
                  <a:pt x="878" y="8041"/>
                  <a:pt x="758" y="8080"/>
                  <a:pt x="672" y="8080"/>
                </a:cubicBezTo>
                <a:cubicBezTo>
                  <a:pt x="659" y="8080"/>
                  <a:pt x="647" y="8080"/>
                  <a:pt x="636" y="8078"/>
                </a:cubicBezTo>
                <a:cubicBezTo>
                  <a:pt x="523" y="7999"/>
                  <a:pt x="401" y="7929"/>
                  <a:pt x="286" y="7857"/>
                </a:cubicBezTo>
                <a:cubicBezTo>
                  <a:pt x="336" y="7771"/>
                  <a:pt x="401" y="7707"/>
                  <a:pt x="480" y="7656"/>
                </a:cubicBezTo>
                <a:cubicBezTo>
                  <a:pt x="780" y="7428"/>
                  <a:pt x="1193" y="7329"/>
                  <a:pt x="1529" y="7150"/>
                </a:cubicBezTo>
                <a:cubicBezTo>
                  <a:pt x="2115" y="6842"/>
                  <a:pt x="2693" y="6664"/>
                  <a:pt x="3358" y="6614"/>
                </a:cubicBezTo>
                <a:cubicBezTo>
                  <a:pt x="3556" y="6599"/>
                  <a:pt x="3753" y="6592"/>
                  <a:pt x="3949" y="6592"/>
                </a:cubicBezTo>
                <a:close/>
                <a:moveTo>
                  <a:pt x="12921" y="6910"/>
                </a:moveTo>
                <a:cubicBezTo>
                  <a:pt x="14281" y="6910"/>
                  <a:pt x="15630" y="7048"/>
                  <a:pt x="16882" y="7656"/>
                </a:cubicBezTo>
                <a:cubicBezTo>
                  <a:pt x="16961" y="7692"/>
                  <a:pt x="17096" y="7742"/>
                  <a:pt x="17154" y="7814"/>
                </a:cubicBezTo>
                <a:cubicBezTo>
                  <a:pt x="17160" y="8241"/>
                  <a:pt x="17051" y="8455"/>
                  <a:pt x="16828" y="8455"/>
                </a:cubicBezTo>
                <a:cubicBezTo>
                  <a:pt x="16790" y="8455"/>
                  <a:pt x="16749" y="8448"/>
                  <a:pt x="16704" y="8436"/>
                </a:cubicBezTo>
                <a:cubicBezTo>
                  <a:pt x="16625" y="8436"/>
                  <a:pt x="16555" y="8420"/>
                  <a:pt x="16489" y="8400"/>
                </a:cubicBezTo>
                <a:cubicBezTo>
                  <a:pt x="16255" y="8342"/>
                  <a:pt x="16054" y="8271"/>
                  <a:pt x="15819" y="8249"/>
                </a:cubicBezTo>
                <a:cubicBezTo>
                  <a:pt x="15247" y="8206"/>
                  <a:pt x="14690" y="8186"/>
                  <a:pt x="14119" y="8084"/>
                </a:cubicBezTo>
                <a:cubicBezTo>
                  <a:pt x="12877" y="7863"/>
                  <a:pt x="11627" y="7622"/>
                  <a:pt x="10385" y="7365"/>
                </a:cubicBezTo>
                <a:lnTo>
                  <a:pt x="10349" y="7365"/>
                </a:lnTo>
                <a:cubicBezTo>
                  <a:pt x="10349" y="7236"/>
                  <a:pt x="10335" y="7114"/>
                  <a:pt x="10306" y="6993"/>
                </a:cubicBezTo>
                <a:cubicBezTo>
                  <a:pt x="11167" y="6967"/>
                  <a:pt x="12046" y="6910"/>
                  <a:pt x="12921" y="6910"/>
                </a:cubicBezTo>
                <a:close/>
                <a:moveTo>
                  <a:pt x="7241" y="9449"/>
                </a:moveTo>
                <a:cubicBezTo>
                  <a:pt x="7241" y="9449"/>
                  <a:pt x="7250" y="9456"/>
                  <a:pt x="7257" y="9456"/>
                </a:cubicBezTo>
                <a:cubicBezTo>
                  <a:pt x="7250" y="9464"/>
                  <a:pt x="7241" y="9471"/>
                  <a:pt x="7241" y="9478"/>
                </a:cubicBezTo>
                <a:lnTo>
                  <a:pt x="7241" y="9449"/>
                </a:lnTo>
                <a:close/>
                <a:moveTo>
                  <a:pt x="8374" y="5580"/>
                </a:moveTo>
                <a:cubicBezTo>
                  <a:pt x="8721" y="5580"/>
                  <a:pt x="9068" y="5677"/>
                  <a:pt x="9370" y="5872"/>
                </a:cubicBezTo>
                <a:cubicBezTo>
                  <a:pt x="10405" y="6736"/>
                  <a:pt x="10306" y="8492"/>
                  <a:pt x="9248" y="9277"/>
                </a:cubicBezTo>
                <a:cubicBezTo>
                  <a:pt x="9228" y="9284"/>
                  <a:pt x="9205" y="9300"/>
                  <a:pt x="9192" y="9313"/>
                </a:cubicBezTo>
                <a:cubicBezTo>
                  <a:pt x="9049" y="9413"/>
                  <a:pt x="8892" y="9498"/>
                  <a:pt x="8714" y="9557"/>
                </a:cubicBezTo>
                <a:cubicBezTo>
                  <a:pt x="8539" y="9616"/>
                  <a:pt x="8370" y="9643"/>
                  <a:pt x="8207" y="9643"/>
                </a:cubicBezTo>
                <a:cubicBezTo>
                  <a:pt x="7842" y="9643"/>
                  <a:pt x="7511" y="9507"/>
                  <a:pt x="7234" y="9284"/>
                </a:cubicBezTo>
                <a:lnTo>
                  <a:pt x="7234" y="9270"/>
                </a:lnTo>
                <a:cubicBezTo>
                  <a:pt x="7230" y="9246"/>
                  <a:pt x="7215" y="9235"/>
                  <a:pt x="7199" y="9235"/>
                </a:cubicBezTo>
                <a:cubicBezTo>
                  <a:pt x="7192" y="9235"/>
                  <a:pt x="7184" y="9237"/>
                  <a:pt x="7178" y="9241"/>
                </a:cubicBezTo>
                <a:cubicBezTo>
                  <a:pt x="6492" y="8650"/>
                  <a:pt x="6163" y="7527"/>
                  <a:pt x="6556" y="6713"/>
                </a:cubicBezTo>
                <a:cubicBezTo>
                  <a:pt x="6864" y="6071"/>
                  <a:pt x="7464" y="5678"/>
                  <a:pt x="8107" y="5592"/>
                </a:cubicBezTo>
                <a:lnTo>
                  <a:pt x="8107" y="5592"/>
                </a:lnTo>
                <a:cubicBezTo>
                  <a:pt x="8091" y="5615"/>
                  <a:pt x="8085" y="5642"/>
                  <a:pt x="8091" y="5678"/>
                </a:cubicBezTo>
                <a:cubicBezTo>
                  <a:pt x="8101" y="5717"/>
                  <a:pt x="8134" y="5735"/>
                  <a:pt x="8168" y="5735"/>
                </a:cubicBezTo>
                <a:cubicBezTo>
                  <a:pt x="8216" y="5735"/>
                  <a:pt x="8267" y="5701"/>
                  <a:pt x="8263" y="5642"/>
                </a:cubicBezTo>
                <a:cubicBezTo>
                  <a:pt x="8263" y="5615"/>
                  <a:pt x="8249" y="5599"/>
                  <a:pt x="8235" y="5586"/>
                </a:cubicBezTo>
                <a:cubicBezTo>
                  <a:pt x="8282" y="5582"/>
                  <a:pt x="8328" y="5580"/>
                  <a:pt x="8374" y="5580"/>
                </a:cubicBezTo>
                <a:close/>
                <a:moveTo>
                  <a:pt x="6213" y="7836"/>
                </a:moveTo>
                <a:cubicBezTo>
                  <a:pt x="6228" y="7929"/>
                  <a:pt x="6242" y="8021"/>
                  <a:pt x="6271" y="8107"/>
                </a:cubicBezTo>
                <a:cubicBezTo>
                  <a:pt x="6307" y="8242"/>
                  <a:pt x="6357" y="8364"/>
                  <a:pt x="6413" y="8492"/>
                </a:cubicBezTo>
                <a:cubicBezTo>
                  <a:pt x="5493" y="8864"/>
                  <a:pt x="4578" y="9250"/>
                  <a:pt x="3642" y="9584"/>
                </a:cubicBezTo>
                <a:cubicBezTo>
                  <a:pt x="3157" y="9764"/>
                  <a:pt x="2672" y="9927"/>
                  <a:pt x="2185" y="10091"/>
                </a:cubicBezTo>
                <a:cubicBezTo>
                  <a:pt x="1944" y="10170"/>
                  <a:pt x="1700" y="10249"/>
                  <a:pt x="1457" y="10328"/>
                </a:cubicBezTo>
                <a:cubicBezTo>
                  <a:pt x="1328" y="10371"/>
                  <a:pt x="1208" y="10407"/>
                  <a:pt x="1087" y="10441"/>
                </a:cubicBezTo>
                <a:cubicBezTo>
                  <a:pt x="1017" y="10478"/>
                  <a:pt x="962" y="10497"/>
                  <a:pt x="919" y="10497"/>
                </a:cubicBezTo>
                <a:cubicBezTo>
                  <a:pt x="829" y="10497"/>
                  <a:pt x="796" y="10416"/>
                  <a:pt x="814" y="10256"/>
                </a:cubicBezTo>
                <a:cubicBezTo>
                  <a:pt x="751" y="9913"/>
                  <a:pt x="1001" y="9785"/>
                  <a:pt x="1279" y="9577"/>
                </a:cubicBezTo>
                <a:cubicBezTo>
                  <a:pt x="1472" y="9442"/>
                  <a:pt x="1680" y="9327"/>
                  <a:pt x="1885" y="9214"/>
                </a:cubicBezTo>
                <a:cubicBezTo>
                  <a:pt x="2357" y="8964"/>
                  <a:pt x="2837" y="8743"/>
                  <a:pt x="3335" y="8556"/>
                </a:cubicBezTo>
                <a:cubicBezTo>
                  <a:pt x="4257" y="8206"/>
                  <a:pt x="5227" y="7942"/>
                  <a:pt x="6213" y="7836"/>
                </a:cubicBezTo>
                <a:close/>
                <a:moveTo>
                  <a:pt x="10241" y="8107"/>
                </a:moveTo>
                <a:cubicBezTo>
                  <a:pt x="11170" y="8479"/>
                  <a:pt x="12098" y="8842"/>
                  <a:pt x="12969" y="9327"/>
                </a:cubicBezTo>
                <a:cubicBezTo>
                  <a:pt x="13454" y="9600"/>
                  <a:pt x="13925" y="9899"/>
                  <a:pt x="14354" y="10249"/>
                </a:cubicBezTo>
                <a:cubicBezTo>
                  <a:pt x="14548" y="10407"/>
                  <a:pt x="14733" y="10570"/>
                  <a:pt x="14911" y="10750"/>
                </a:cubicBezTo>
                <a:cubicBezTo>
                  <a:pt x="15048" y="10892"/>
                  <a:pt x="15483" y="11241"/>
                  <a:pt x="15497" y="11435"/>
                </a:cubicBezTo>
                <a:cubicBezTo>
                  <a:pt x="15504" y="11627"/>
                  <a:pt x="15262" y="11677"/>
                  <a:pt x="15141" y="11677"/>
                </a:cubicBezTo>
                <a:cubicBezTo>
                  <a:pt x="15134" y="11677"/>
                  <a:pt x="15127" y="11678"/>
                  <a:pt x="15120" y="11678"/>
                </a:cubicBezTo>
                <a:cubicBezTo>
                  <a:pt x="15031" y="11678"/>
                  <a:pt x="14927" y="11639"/>
                  <a:pt x="14848" y="11620"/>
                </a:cubicBezTo>
                <a:cubicBezTo>
                  <a:pt x="14584" y="11555"/>
                  <a:pt x="14326" y="11456"/>
                  <a:pt x="14083" y="11341"/>
                </a:cubicBezTo>
                <a:cubicBezTo>
                  <a:pt x="13619" y="11113"/>
                  <a:pt x="13197" y="10820"/>
                  <a:pt x="12791" y="10513"/>
                </a:cubicBezTo>
                <a:cubicBezTo>
                  <a:pt x="11891" y="9841"/>
                  <a:pt x="11005" y="9128"/>
                  <a:pt x="10121" y="8427"/>
                </a:cubicBezTo>
                <a:cubicBezTo>
                  <a:pt x="10170" y="8328"/>
                  <a:pt x="10206" y="8222"/>
                  <a:pt x="10241" y="8107"/>
                </a:cubicBezTo>
                <a:close/>
                <a:moveTo>
                  <a:pt x="6628" y="8849"/>
                </a:moveTo>
                <a:cubicBezTo>
                  <a:pt x="6671" y="8907"/>
                  <a:pt x="6713" y="8964"/>
                  <a:pt x="6763" y="9020"/>
                </a:cubicBezTo>
                <a:cubicBezTo>
                  <a:pt x="5956" y="9735"/>
                  <a:pt x="5193" y="10484"/>
                  <a:pt x="4413" y="11221"/>
                </a:cubicBezTo>
                <a:cubicBezTo>
                  <a:pt x="3978" y="11634"/>
                  <a:pt x="3556" y="12056"/>
                  <a:pt x="3085" y="12421"/>
                </a:cubicBezTo>
                <a:cubicBezTo>
                  <a:pt x="2886" y="12577"/>
                  <a:pt x="2679" y="12721"/>
                  <a:pt x="2458" y="12849"/>
                </a:cubicBezTo>
                <a:cubicBezTo>
                  <a:pt x="2352" y="12911"/>
                  <a:pt x="1961" y="13146"/>
                  <a:pt x="1743" y="13146"/>
                </a:cubicBezTo>
                <a:cubicBezTo>
                  <a:pt x="1638" y="13146"/>
                  <a:pt x="1573" y="13091"/>
                  <a:pt x="1601" y="12935"/>
                </a:cubicBezTo>
                <a:cubicBezTo>
                  <a:pt x="1680" y="12527"/>
                  <a:pt x="2329" y="12020"/>
                  <a:pt x="2629" y="11769"/>
                </a:cubicBezTo>
                <a:cubicBezTo>
                  <a:pt x="3035" y="11427"/>
                  <a:pt x="3471" y="11113"/>
                  <a:pt x="3899" y="10799"/>
                </a:cubicBezTo>
                <a:cubicBezTo>
                  <a:pt x="4799" y="10141"/>
                  <a:pt x="5714" y="9492"/>
                  <a:pt x="6628" y="8849"/>
                </a:cubicBezTo>
                <a:close/>
                <a:moveTo>
                  <a:pt x="9555" y="9214"/>
                </a:moveTo>
                <a:cubicBezTo>
                  <a:pt x="10283" y="9978"/>
                  <a:pt x="11048" y="10714"/>
                  <a:pt x="11799" y="11449"/>
                </a:cubicBezTo>
                <a:cubicBezTo>
                  <a:pt x="12227" y="11870"/>
                  <a:pt x="12662" y="12283"/>
                  <a:pt x="13048" y="12741"/>
                </a:cubicBezTo>
                <a:cubicBezTo>
                  <a:pt x="13206" y="12935"/>
                  <a:pt x="13362" y="13134"/>
                  <a:pt x="13490" y="13348"/>
                </a:cubicBezTo>
                <a:cubicBezTo>
                  <a:pt x="13614" y="13535"/>
                  <a:pt x="14046" y="14207"/>
                  <a:pt x="13655" y="14207"/>
                </a:cubicBezTo>
                <a:cubicBezTo>
                  <a:pt x="13642" y="14207"/>
                  <a:pt x="13627" y="14206"/>
                  <a:pt x="13612" y="14205"/>
                </a:cubicBezTo>
                <a:cubicBezTo>
                  <a:pt x="13391" y="14184"/>
                  <a:pt x="13104" y="13884"/>
                  <a:pt x="12940" y="13749"/>
                </a:cubicBezTo>
                <a:cubicBezTo>
                  <a:pt x="12777" y="13598"/>
                  <a:pt x="12613" y="13440"/>
                  <a:pt x="12462" y="13278"/>
                </a:cubicBezTo>
                <a:cubicBezTo>
                  <a:pt x="12083" y="12870"/>
                  <a:pt x="11749" y="12421"/>
                  <a:pt x="11406" y="11984"/>
                </a:cubicBezTo>
                <a:cubicBezTo>
                  <a:pt x="10727" y="11120"/>
                  <a:pt x="10055" y="10249"/>
                  <a:pt x="9399" y="9370"/>
                </a:cubicBezTo>
                <a:lnTo>
                  <a:pt x="9492" y="9277"/>
                </a:lnTo>
                <a:cubicBezTo>
                  <a:pt x="9521" y="9257"/>
                  <a:pt x="9534" y="9234"/>
                  <a:pt x="9555" y="9214"/>
                </a:cubicBezTo>
                <a:close/>
                <a:moveTo>
                  <a:pt x="6921" y="9185"/>
                </a:moveTo>
                <a:cubicBezTo>
                  <a:pt x="6993" y="9264"/>
                  <a:pt x="7078" y="9336"/>
                  <a:pt x="7164" y="9392"/>
                </a:cubicBezTo>
                <a:cubicBezTo>
                  <a:pt x="7149" y="10292"/>
                  <a:pt x="6813" y="11149"/>
                  <a:pt x="6542" y="11992"/>
                </a:cubicBezTo>
                <a:cubicBezTo>
                  <a:pt x="6400" y="12463"/>
                  <a:pt x="6292" y="12935"/>
                  <a:pt x="6213" y="13420"/>
                </a:cubicBezTo>
                <a:cubicBezTo>
                  <a:pt x="6150" y="13877"/>
                  <a:pt x="6114" y="14448"/>
                  <a:pt x="5922" y="14870"/>
                </a:cubicBezTo>
                <a:cubicBezTo>
                  <a:pt x="5899" y="14991"/>
                  <a:pt x="5827" y="15084"/>
                  <a:pt x="5721" y="15147"/>
                </a:cubicBezTo>
                <a:cubicBezTo>
                  <a:pt x="5670" y="15251"/>
                  <a:pt x="5613" y="15302"/>
                  <a:pt x="5549" y="15302"/>
                </a:cubicBezTo>
                <a:cubicBezTo>
                  <a:pt x="5489" y="15302"/>
                  <a:pt x="5422" y="15256"/>
                  <a:pt x="5349" y="15163"/>
                </a:cubicBezTo>
                <a:cubicBezTo>
                  <a:pt x="5121" y="15012"/>
                  <a:pt x="5099" y="14976"/>
                  <a:pt x="5092" y="14719"/>
                </a:cubicBezTo>
                <a:cubicBezTo>
                  <a:pt x="5085" y="14484"/>
                  <a:pt x="5142" y="14241"/>
                  <a:pt x="5185" y="14013"/>
                </a:cubicBezTo>
                <a:cubicBezTo>
                  <a:pt x="5299" y="13483"/>
                  <a:pt x="5442" y="12962"/>
                  <a:pt x="5606" y="12455"/>
                </a:cubicBezTo>
                <a:cubicBezTo>
                  <a:pt x="5964" y="11334"/>
                  <a:pt x="6427" y="10256"/>
                  <a:pt x="6921" y="9185"/>
                </a:cubicBezTo>
                <a:close/>
                <a:moveTo>
                  <a:pt x="8878" y="9721"/>
                </a:moveTo>
                <a:cubicBezTo>
                  <a:pt x="8885" y="9721"/>
                  <a:pt x="8885" y="9728"/>
                  <a:pt x="8885" y="9728"/>
                </a:cubicBezTo>
                <a:cubicBezTo>
                  <a:pt x="9478" y="10691"/>
                  <a:pt x="10020" y="11706"/>
                  <a:pt x="10506" y="12727"/>
                </a:cubicBezTo>
                <a:cubicBezTo>
                  <a:pt x="10755" y="13248"/>
                  <a:pt x="10978" y="13769"/>
                  <a:pt x="11206" y="14297"/>
                </a:cubicBezTo>
                <a:cubicBezTo>
                  <a:pt x="11277" y="14461"/>
                  <a:pt x="11884" y="15758"/>
                  <a:pt x="11448" y="15758"/>
                </a:cubicBezTo>
                <a:cubicBezTo>
                  <a:pt x="11406" y="15758"/>
                  <a:pt x="11354" y="15746"/>
                  <a:pt x="11291" y="15720"/>
                </a:cubicBezTo>
                <a:cubicBezTo>
                  <a:pt x="11163" y="15662"/>
                  <a:pt x="10962" y="15391"/>
                  <a:pt x="10849" y="15283"/>
                </a:cubicBezTo>
                <a:cubicBezTo>
                  <a:pt x="10619" y="15069"/>
                  <a:pt x="10455" y="14827"/>
                  <a:pt x="10299" y="14563"/>
                </a:cubicBezTo>
                <a:cubicBezTo>
                  <a:pt x="10006" y="14049"/>
                  <a:pt x="9735" y="13519"/>
                  <a:pt x="9492" y="12978"/>
                </a:cubicBezTo>
                <a:cubicBezTo>
                  <a:pt x="9034" y="11963"/>
                  <a:pt x="8684" y="10899"/>
                  <a:pt x="8407" y="9821"/>
                </a:cubicBezTo>
                <a:lnTo>
                  <a:pt x="8407" y="9821"/>
                </a:lnTo>
                <a:cubicBezTo>
                  <a:pt x="8418" y="9821"/>
                  <a:pt x="8430" y="9821"/>
                  <a:pt x="8441" y="9821"/>
                </a:cubicBezTo>
                <a:cubicBezTo>
                  <a:pt x="8593" y="9821"/>
                  <a:pt x="8744" y="9780"/>
                  <a:pt x="8878" y="9721"/>
                </a:cubicBezTo>
                <a:close/>
                <a:moveTo>
                  <a:pt x="7442" y="9570"/>
                </a:moveTo>
                <a:cubicBezTo>
                  <a:pt x="7613" y="9656"/>
                  <a:pt x="7791" y="9721"/>
                  <a:pt x="7978" y="9756"/>
                </a:cubicBezTo>
                <a:cubicBezTo>
                  <a:pt x="8071" y="10777"/>
                  <a:pt x="8242" y="11785"/>
                  <a:pt x="8306" y="12813"/>
                </a:cubicBezTo>
                <a:cubicBezTo>
                  <a:pt x="8342" y="13320"/>
                  <a:pt x="8364" y="13819"/>
                  <a:pt x="8371" y="14326"/>
                </a:cubicBezTo>
                <a:cubicBezTo>
                  <a:pt x="8377" y="14594"/>
                  <a:pt x="8496" y="15867"/>
                  <a:pt x="8085" y="15867"/>
                </a:cubicBezTo>
                <a:cubicBezTo>
                  <a:pt x="8056" y="15867"/>
                  <a:pt x="8026" y="15861"/>
                  <a:pt x="7992" y="15848"/>
                </a:cubicBezTo>
                <a:cubicBezTo>
                  <a:pt x="7721" y="15740"/>
                  <a:pt x="7606" y="15111"/>
                  <a:pt x="7570" y="14870"/>
                </a:cubicBezTo>
                <a:cubicBezTo>
                  <a:pt x="7534" y="14633"/>
                  <a:pt x="7521" y="14398"/>
                  <a:pt x="7498" y="14162"/>
                </a:cubicBezTo>
                <a:cubicBezTo>
                  <a:pt x="7464" y="13684"/>
                  <a:pt x="7435" y="13212"/>
                  <a:pt x="7413" y="12734"/>
                </a:cubicBezTo>
                <a:cubicBezTo>
                  <a:pt x="7378" y="11692"/>
                  <a:pt x="7336" y="10606"/>
                  <a:pt x="7442" y="9570"/>
                </a:cubicBezTo>
                <a:close/>
                <a:moveTo>
                  <a:pt x="9418" y="0"/>
                </a:moveTo>
                <a:cubicBezTo>
                  <a:pt x="9388" y="0"/>
                  <a:pt x="9357" y="17"/>
                  <a:pt x="9341" y="45"/>
                </a:cubicBezTo>
                <a:cubicBezTo>
                  <a:pt x="8835" y="938"/>
                  <a:pt x="8513" y="1937"/>
                  <a:pt x="8355" y="2951"/>
                </a:cubicBezTo>
                <a:cubicBezTo>
                  <a:pt x="8285" y="3407"/>
                  <a:pt x="8249" y="3872"/>
                  <a:pt x="8256" y="4336"/>
                </a:cubicBezTo>
                <a:cubicBezTo>
                  <a:pt x="8256" y="4622"/>
                  <a:pt x="8278" y="4907"/>
                  <a:pt x="8263" y="5193"/>
                </a:cubicBezTo>
                <a:cubicBezTo>
                  <a:pt x="8263" y="5279"/>
                  <a:pt x="8249" y="5322"/>
                  <a:pt x="8249" y="5365"/>
                </a:cubicBezTo>
                <a:lnTo>
                  <a:pt x="8235" y="5365"/>
                </a:lnTo>
                <a:lnTo>
                  <a:pt x="8235" y="5329"/>
                </a:lnTo>
                <a:cubicBezTo>
                  <a:pt x="7999" y="4357"/>
                  <a:pt x="7593" y="3387"/>
                  <a:pt x="7164" y="2487"/>
                </a:cubicBezTo>
                <a:cubicBezTo>
                  <a:pt x="6955" y="2054"/>
                  <a:pt x="6584" y="985"/>
                  <a:pt x="5983" y="985"/>
                </a:cubicBezTo>
                <a:cubicBezTo>
                  <a:pt x="5967" y="985"/>
                  <a:pt x="5951" y="986"/>
                  <a:pt x="5935" y="987"/>
                </a:cubicBezTo>
                <a:cubicBezTo>
                  <a:pt x="5899" y="994"/>
                  <a:pt x="5863" y="1015"/>
                  <a:pt x="5856" y="1051"/>
                </a:cubicBezTo>
                <a:cubicBezTo>
                  <a:pt x="5735" y="1765"/>
                  <a:pt x="6021" y="2530"/>
                  <a:pt x="6264" y="3186"/>
                </a:cubicBezTo>
                <a:cubicBezTo>
                  <a:pt x="6571" y="4007"/>
                  <a:pt x="6950" y="4821"/>
                  <a:pt x="7378" y="5586"/>
                </a:cubicBezTo>
                <a:cubicBezTo>
                  <a:pt x="7320" y="5615"/>
                  <a:pt x="7264" y="5651"/>
                  <a:pt x="7214" y="5678"/>
                </a:cubicBezTo>
                <a:cubicBezTo>
                  <a:pt x="6449" y="4521"/>
                  <a:pt x="5656" y="3371"/>
                  <a:pt x="4857" y="2237"/>
                </a:cubicBezTo>
                <a:cubicBezTo>
                  <a:pt x="4528" y="1772"/>
                  <a:pt x="4179" y="1315"/>
                  <a:pt x="3743" y="938"/>
                </a:cubicBezTo>
                <a:cubicBezTo>
                  <a:pt x="3604" y="816"/>
                  <a:pt x="3262" y="478"/>
                  <a:pt x="3000" y="478"/>
                </a:cubicBezTo>
                <a:cubicBezTo>
                  <a:pt x="2951" y="478"/>
                  <a:pt x="2905" y="489"/>
                  <a:pt x="2864" y="516"/>
                </a:cubicBezTo>
                <a:cubicBezTo>
                  <a:pt x="2043" y="1066"/>
                  <a:pt x="5056" y="4264"/>
                  <a:pt x="6335" y="5579"/>
                </a:cubicBezTo>
                <a:cubicBezTo>
                  <a:pt x="5699" y="5150"/>
                  <a:pt x="4979" y="4778"/>
                  <a:pt x="4285" y="4544"/>
                </a:cubicBezTo>
                <a:cubicBezTo>
                  <a:pt x="3865" y="4400"/>
                  <a:pt x="3421" y="4300"/>
                  <a:pt x="2972" y="4264"/>
                </a:cubicBezTo>
                <a:cubicBezTo>
                  <a:pt x="2819" y="4249"/>
                  <a:pt x="2582" y="4204"/>
                  <a:pt x="2365" y="4204"/>
                </a:cubicBezTo>
                <a:cubicBezTo>
                  <a:pt x="2195" y="4204"/>
                  <a:pt x="2038" y="4231"/>
                  <a:pt x="1944" y="4322"/>
                </a:cubicBezTo>
                <a:cubicBezTo>
                  <a:pt x="1928" y="4336"/>
                  <a:pt x="1921" y="4372"/>
                  <a:pt x="1928" y="4393"/>
                </a:cubicBezTo>
                <a:cubicBezTo>
                  <a:pt x="2165" y="5035"/>
                  <a:pt x="3085" y="5464"/>
                  <a:pt x="3678" y="5694"/>
                </a:cubicBezTo>
                <a:cubicBezTo>
                  <a:pt x="4578" y="6043"/>
                  <a:pt x="5543" y="6172"/>
                  <a:pt x="6443" y="6521"/>
                </a:cubicBezTo>
                <a:lnTo>
                  <a:pt x="6449" y="6521"/>
                </a:lnTo>
                <a:cubicBezTo>
                  <a:pt x="6436" y="6542"/>
                  <a:pt x="6427" y="6557"/>
                  <a:pt x="6420" y="6578"/>
                </a:cubicBezTo>
                <a:cubicBezTo>
                  <a:pt x="5772" y="6429"/>
                  <a:pt x="5043" y="6353"/>
                  <a:pt x="4325" y="6353"/>
                </a:cubicBezTo>
                <a:cubicBezTo>
                  <a:pt x="3768" y="6353"/>
                  <a:pt x="3217" y="6399"/>
                  <a:pt x="2715" y="6492"/>
                </a:cubicBezTo>
                <a:cubicBezTo>
                  <a:pt x="2014" y="6628"/>
                  <a:pt x="1457" y="7006"/>
                  <a:pt x="801" y="7264"/>
                </a:cubicBezTo>
                <a:cubicBezTo>
                  <a:pt x="543" y="7365"/>
                  <a:pt x="187" y="7507"/>
                  <a:pt x="79" y="7800"/>
                </a:cubicBezTo>
                <a:cubicBezTo>
                  <a:pt x="0" y="8021"/>
                  <a:pt x="122" y="8213"/>
                  <a:pt x="336" y="8285"/>
                </a:cubicBezTo>
                <a:cubicBezTo>
                  <a:pt x="398" y="8305"/>
                  <a:pt x="465" y="8313"/>
                  <a:pt x="533" y="8313"/>
                </a:cubicBezTo>
                <a:cubicBezTo>
                  <a:pt x="732" y="8313"/>
                  <a:pt x="948" y="8249"/>
                  <a:pt x="1130" y="8249"/>
                </a:cubicBezTo>
                <a:cubicBezTo>
                  <a:pt x="1493" y="8242"/>
                  <a:pt x="1851" y="8249"/>
                  <a:pt x="2208" y="8199"/>
                </a:cubicBezTo>
                <a:cubicBezTo>
                  <a:pt x="3460" y="8020"/>
                  <a:pt x="4651" y="7535"/>
                  <a:pt x="5919" y="7535"/>
                </a:cubicBezTo>
                <a:cubicBezTo>
                  <a:pt x="6010" y="7535"/>
                  <a:pt x="6101" y="7538"/>
                  <a:pt x="6192" y="7543"/>
                </a:cubicBezTo>
                <a:lnTo>
                  <a:pt x="6192" y="7635"/>
                </a:lnTo>
                <a:cubicBezTo>
                  <a:pt x="4986" y="7827"/>
                  <a:pt x="3822" y="8120"/>
                  <a:pt x="2693" y="8614"/>
                </a:cubicBezTo>
                <a:cubicBezTo>
                  <a:pt x="2172" y="8842"/>
                  <a:pt x="1637" y="9092"/>
                  <a:pt x="1172" y="9421"/>
                </a:cubicBezTo>
                <a:cubicBezTo>
                  <a:pt x="915" y="9606"/>
                  <a:pt x="358" y="9999"/>
                  <a:pt x="401" y="10378"/>
                </a:cubicBezTo>
                <a:cubicBezTo>
                  <a:pt x="434" y="10616"/>
                  <a:pt x="663" y="10680"/>
                  <a:pt x="870" y="10680"/>
                </a:cubicBezTo>
                <a:cubicBezTo>
                  <a:pt x="893" y="10680"/>
                  <a:pt x="914" y="10679"/>
                  <a:pt x="936" y="10678"/>
                </a:cubicBezTo>
                <a:cubicBezTo>
                  <a:pt x="1486" y="10635"/>
                  <a:pt x="2086" y="10342"/>
                  <a:pt x="2614" y="10163"/>
                </a:cubicBezTo>
                <a:cubicBezTo>
                  <a:pt x="3922" y="9713"/>
                  <a:pt x="5236" y="9221"/>
                  <a:pt x="6492" y="8635"/>
                </a:cubicBezTo>
                <a:cubicBezTo>
                  <a:pt x="6499" y="8657"/>
                  <a:pt x="6513" y="8677"/>
                  <a:pt x="6521" y="8693"/>
                </a:cubicBezTo>
                <a:cubicBezTo>
                  <a:pt x="5356" y="9514"/>
                  <a:pt x="4192" y="10342"/>
                  <a:pt x="3051" y="11205"/>
                </a:cubicBezTo>
                <a:cubicBezTo>
                  <a:pt x="2600" y="11548"/>
                  <a:pt x="2151" y="11913"/>
                  <a:pt x="1793" y="12355"/>
                </a:cubicBezTo>
                <a:cubicBezTo>
                  <a:pt x="1637" y="12549"/>
                  <a:pt x="1215" y="12991"/>
                  <a:pt x="1394" y="13255"/>
                </a:cubicBezTo>
                <a:cubicBezTo>
                  <a:pt x="1455" y="13345"/>
                  <a:pt x="1549" y="13386"/>
                  <a:pt x="1669" y="13386"/>
                </a:cubicBezTo>
                <a:cubicBezTo>
                  <a:pt x="2709" y="13386"/>
                  <a:pt x="5704" y="10288"/>
                  <a:pt x="6614" y="9327"/>
                </a:cubicBezTo>
                <a:lnTo>
                  <a:pt x="6614" y="9327"/>
                </a:lnTo>
                <a:cubicBezTo>
                  <a:pt x="6060" y="10599"/>
                  <a:pt x="3972" y="15506"/>
                  <a:pt x="5477" y="15506"/>
                </a:cubicBezTo>
                <a:cubicBezTo>
                  <a:pt x="5485" y="15506"/>
                  <a:pt x="5492" y="15506"/>
                  <a:pt x="5500" y="15506"/>
                </a:cubicBezTo>
                <a:cubicBezTo>
                  <a:pt x="5879" y="15497"/>
                  <a:pt x="6064" y="15098"/>
                  <a:pt x="6150" y="14784"/>
                </a:cubicBezTo>
                <a:cubicBezTo>
                  <a:pt x="6335" y="14155"/>
                  <a:pt x="6357" y="13483"/>
                  <a:pt x="6492" y="12841"/>
                </a:cubicBezTo>
                <a:cubicBezTo>
                  <a:pt x="6707" y="11792"/>
                  <a:pt x="7178" y="10813"/>
                  <a:pt x="7234" y="9749"/>
                </a:cubicBezTo>
                <a:lnTo>
                  <a:pt x="7234" y="9749"/>
                </a:lnTo>
                <a:cubicBezTo>
                  <a:pt x="7257" y="10984"/>
                  <a:pt x="7185" y="12213"/>
                  <a:pt x="7264" y="13449"/>
                </a:cubicBezTo>
                <a:cubicBezTo>
                  <a:pt x="7300" y="14040"/>
                  <a:pt x="7300" y="14662"/>
                  <a:pt x="7456" y="15233"/>
                </a:cubicBezTo>
                <a:cubicBezTo>
                  <a:pt x="7526" y="15484"/>
                  <a:pt x="7779" y="16150"/>
                  <a:pt x="8137" y="16150"/>
                </a:cubicBezTo>
                <a:cubicBezTo>
                  <a:pt x="8146" y="16150"/>
                  <a:pt x="8154" y="16149"/>
                  <a:pt x="8163" y="16148"/>
                </a:cubicBezTo>
                <a:cubicBezTo>
                  <a:pt x="8842" y="16076"/>
                  <a:pt x="8549" y="14112"/>
                  <a:pt x="8535" y="13756"/>
                </a:cubicBezTo>
                <a:cubicBezTo>
                  <a:pt x="8484" y="12441"/>
                  <a:pt x="8420" y="11049"/>
                  <a:pt x="8091" y="9771"/>
                </a:cubicBezTo>
                <a:lnTo>
                  <a:pt x="8091" y="9771"/>
                </a:lnTo>
                <a:cubicBezTo>
                  <a:pt x="8114" y="9778"/>
                  <a:pt x="8127" y="9778"/>
                  <a:pt x="8141" y="9778"/>
                </a:cubicBezTo>
                <a:cubicBezTo>
                  <a:pt x="8177" y="9785"/>
                  <a:pt x="8206" y="9792"/>
                  <a:pt x="8235" y="9798"/>
                </a:cubicBezTo>
                <a:cubicBezTo>
                  <a:pt x="8549" y="11163"/>
                  <a:pt x="9034" y="12484"/>
                  <a:pt x="9663" y="13740"/>
                </a:cubicBezTo>
                <a:cubicBezTo>
                  <a:pt x="9941" y="14290"/>
                  <a:pt x="10220" y="14926"/>
                  <a:pt x="10678" y="15355"/>
                </a:cubicBezTo>
                <a:cubicBezTo>
                  <a:pt x="10841" y="15512"/>
                  <a:pt x="11171" y="15981"/>
                  <a:pt x="11477" y="15981"/>
                </a:cubicBezTo>
                <a:cubicBezTo>
                  <a:pt x="11530" y="15981"/>
                  <a:pt x="11583" y="15967"/>
                  <a:pt x="11634" y="15934"/>
                </a:cubicBezTo>
                <a:cubicBezTo>
                  <a:pt x="11855" y="15790"/>
                  <a:pt x="11805" y="15427"/>
                  <a:pt x="11756" y="15206"/>
                </a:cubicBezTo>
                <a:cubicBezTo>
                  <a:pt x="11612" y="14584"/>
                  <a:pt x="11235" y="13948"/>
                  <a:pt x="10969" y="13370"/>
                </a:cubicBezTo>
                <a:cubicBezTo>
                  <a:pt x="10385" y="12085"/>
                  <a:pt x="9706" y="10878"/>
                  <a:pt x="8941" y="9692"/>
                </a:cubicBezTo>
                <a:cubicBezTo>
                  <a:pt x="9049" y="9636"/>
                  <a:pt x="9156" y="9564"/>
                  <a:pt x="9248" y="9485"/>
                </a:cubicBezTo>
                <a:cubicBezTo>
                  <a:pt x="10098" y="10606"/>
                  <a:pt x="10948" y="11720"/>
                  <a:pt x="11835" y="12813"/>
                </a:cubicBezTo>
                <a:cubicBezTo>
                  <a:pt x="12191" y="13255"/>
                  <a:pt x="12570" y="13691"/>
                  <a:pt x="13019" y="14033"/>
                </a:cubicBezTo>
                <a:cubicBezTo>
                  <a:pt x="13183" y="14157"/>
                  <a:pt x="13513" y="14455"/>
                  <a:pt x="13773" y="14455"/>
                </a:cubicBezTo>
                <a:cubicBezTo>
                  <a:pt x="13831" y="14455"/>
                  <a:pt x="13886" y="14440"/>
                  <a:pt x="13934" y="14405"/>
                </a:cubicBezTo>
                <a:cubicBezTo>
                  <a:pt x="14854" y="13740"/>
                  <a:pt x="10319" y="9749"/>
                  <a:pt x="9634" y="9135"/>
                </a:cubicBezTo>
                <a:cubicBezTo>
                  <a:pt x="9792" y="8971"/>
                  <a:pt x="9927" y="8785"/>
                  <a:pt x="10035" y="8592"/>
                </a:cubicBezTo>
                <a:cubicBezTo>
                  <a:pt x="11098" y="9428"/>
                  <a:pt x="12134" y="10328"/>
                  <a:pt x="13269" y="11070"/>
                </a:cubicBezTo>
                <a:cubicBezTo>
                  <a:pt x="13720" y="11370"/>
                  <a:pt x="14205" y="11627"/>
                  <a:pt x="14733" y="11769"/>
                </a:cubicBezTo>
                <a:cubicBezTo>
                  <a:pt x="14863" y="11801"/>
                  <a:pt x="15130" y="11882"/>
                  <a:pt x="15356" y="11882"/>
                </a:cubicBezTo>
                <a:cubicBezTo>
                  <a:pt x="15500" y="11882"/>
                  <a:pt x="15627" y="11849"/>
                  <a:pt x="15691" y="11749"/>
                </a:cubicBezTo>
                <a:cubicBezTo>
                  <a:pt x="15854" y="11492"/>
                  <a:pt x="15434" y="11099"/>
                  <a:pt x="15297" y="10942"/>
                </a:cubicBezTo>
                <a:cubicBezTo>
                  <a:pt x="14854" y="10434"/>
                  <a:pt x="14340" y="10006"/>
                  <a:pt x="13783" y="9627"/>
                </a:cubicBezTo>
                <a:cubicBezTo>
                  <a:pt x="12712" y="8914"/>
                  <a:pt x="11492" y="8414"/>
                  <a:pt x="10283" y="7965"/>
                </a:cubicBezTo>
                <a:cubicBezTo>
                  <a:pt x="10319" y="7836"/>
                  <a:pt x="10335" y="7699"/>
                  <a:pt x="10342" y="7563"/>
                </a:cubicBezTo>
                <a:lnTo>
                  <a:pt x="10349" y="7563"/>
                </a:lnTo>
                <a:cubicBezTo>
                  <a:pt x="11905" y="7821"/>
                  <a:pt x="13463" y="8222"/>
                  <a:pt x="15033" y="8350"/>
                </a:cubicBezTo>
                <a:cubicBezTo>
                  <a:pt x="15411" y="8384"/>
                  <a:pt x="15797" y="8342"/>
                  <a:pt x="16169" y="8436"/>
                </a:cubicBezTo>
                <a:cubicBezTo>
                  <a:pt x="16385" y="8488"/>
                  <a:pt x="16596" y="8588"/>
                  <a:pt x="16823" y="8588"/>
                </a:cubicBezTo>
                <a:cubicBezTo>
                  <a:pt x="16873" y="8588"/>
                  <a:pt x="16924" y="8583"/>
                  <a:pt x="16976" y="8571"/>
                </a:cubicBezTo>
                <a:cubicBezTo>
                  <a:pt x="17240" y="8506"/>
                  <a:pt x="17475" y="8278"/>
                  <a:pt x="17411" y="7985"/>
                </a:cubicBezTo>
                <a:cubicBezTo>
                  <a:pt x="17333" y="7635"/>
                  <a:pt x="16890" y="7500"/>
                  <a:pt x="16597" y="7407"/>
                </a:cubicBezTo>
                <a:cubicBezTo>
                  <a:pt x="15982" y="7200"/>
                  <a:pt x="15382" y="6993"/>
                  <a:pt x="14740" y="6893"/>
                </a:cubicBezTo>
                <a:cubicBezTo>
                  <a:pt x="14134" y="6795"/>
                  <a:pt x="13517" y="6754"/>
                  <a:pt x="12897" y="6754"/>
                </a:cubicBezTo>
                <a:cubicBezTo>
                  <a:pt x="12026" y="6754"/>
                  <a:pt x="11150" y="6836"/>
                  <a:pt x="10299" y="6957"/>
                </a:cubicBezTo>
                <a:cubicBezTo>
                  <a:pt x="10292" y="6943"/>
                  <a:pt x="10292" y="6936"/>
                  <a:pt x="10292" y="6928"/>
                </a:cubicBezTo>
                <a:cubicBezTo>
                  <a:pt x="11413" y="6578"/>
                  <a:pt x="12527" y="6179"/>
                  <a:pt x="13648" y="5807"/>
                </a:cubicBezTo>
                <a:cubicBezTo>
                  <a:pt x="13919" y="5714"/>
                  <a:pt x="15375" y="5229"/>
                  <a:pt x="14890" y="4715"/>
                </a:cubicBezTo>
                <a:cubicBezTo>
                  <a:pt x="14813" y="4635"/>
                  <a:pt x="14654" y="4611"/>
                  <a:pt x="14486" y="4611"/>
                </a:cubicBezTo>
                <a:cubicBezTo>
                  <a:pt x="14295" y="4611"/>
                  <a:pt x="14093" y="4642"/>
                  <a:pt x="13991" y="4657"/>
                </a:cubicBezTo>
                <a:cubicBezTo>
                  <a:pt x="13562" y="4722"/>
                  <a:pt x="13147" y="4880"/>
                  <a:pt x="12741" y="5029"/>
                </a:cubicBezTo>
                <a:cubicBezTo>
                  <a:pt x="11799" y="5394"/>
                  <a:pt x="10834" y="5736"/>
                  <a:pt x="9920" y="6185"/>
                </a:cubicBezTo>
                <a:cubicBezTo>
                  <a:pt x="9913" y="6172"/>
                  <a:pt x="9906" y="6165"/>
                  <a:pt x="9898" y="6156"/>
                </a:cubicBezTo>
                <a:cubicBezTo>
                  <a:pt x="11149" y="5394"/>
                  <a:pt x="12419" y="4643"/>
                  <a:pt x="13626" y="3822"/>
                </a:cubicBezTo>
                <a:cubicBezTo>
                  <a:pt x="14162" y="3457"/>
                  <a:pt x="14676" y="3037"/>
                  <a:pt x="15125" y="2573"/>
                </a:cubicBezTo>
                <a:cubicBezTo>
                  <a:pt x="15276" y="2415"/>
                  <a:pt x="15639" y="2108"/>
                  <a:pt x="15497" y="1851"/>
                </a:cubicBezTo>
                <a:cubicBezTo>
                  <a:pt x="15438" y="1747"/>
                  <a:pt x="15346" y="1708"/>
                  <a:pt x="15240" y="1708"/>
                </a:cubicBezTo>
                <a:cubicBezTo>
                  <a:pt x="14975" y="1708"/>
                  <a:pt x="14622" y="1951"/>
                  <a:pt x="14469" y="2022"/>
                </a:cubicBezTo>
                <a:cubicBezTo>
                  <a:pt x="13848" y="2300"/>
                  <a:pt x="13283" y="2629"/>
                  <a:pt x="12748" y="3058"/>
                </a:cubicBezTo>
                <a:cubicBezTo>
                  <a:pt x="11848" y="3772"/>
                  <a:pt x="10962" y="4514"/>
                  <a:pt x="10098" y="5279"/>
                </a:cubicBezTo>
                <a:cubicBezTo>
                  <a:pt x="11027" y="3971"/>
                  <a:pt x="12863" y="1251"/>
                  <a:pt x="12241" y="980"/>
                </a:cubicBezTo>
                <a:cubicBezTo>
                  <a:pt x="12211" y="967"/>
                  <a:pt x="12180" y="961"/>
                  <a:pt x="12150" y="961"/>
                </a:cubicBezTo>
                <a:cubicBezTo>
                  <a:pt x="11950" y="961"/>
                  <a:pt x="11751" y="1218"/>
                  <a:pt x="11634" y="1330"/>
                </a:cubicBezTo>
                <a:cubicBezTo>
                  <a:pt x="11235" y="1736"/>
                  <a:pt x="10856" y="2151"/>
                  <a:pt x="10527" y="2622"/>
                </a:cubicBezTo>
                <a:cubicBezTo>
                  <a:pt x="9920" y="3500"/>
                  <a:pt x="9413" y="4537"/>
                  <a:pt x="9228" y="5599"/>
                </a:cubicBezTo>
                <a:cubicBezTo>
                  <a:pt x="9192" y="5579"/>
                  <a:pt x="9163" y="5565"/>
                  <a:pt x="9127" y="5550"/>
                </a:cubicBezTo>
                <a:cubicBezTo>
                  <a:pt x="9505" y="4643"/>
                  <a:pt x="9692" y="3658"/>
                  <a:pt x="9778" y="2679"/>
                </a:cubicBezTo>
                <a:cubicBezTo>
                  <a:pt x="9841" y="1822"/>
                  <a:pt x="9941" y="800"/>
                  <a:pt x="9478" y="38"/>
                </a:cubicBezTo>
                <a:cubicBezTo>
                  <a:pt x="9465" y="12"/>
                  <a:pt x="9442" y="0"/>
                  <a:pt x="94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1"/>
          <p:cNvSpPr/>
          <p:nvPr/>
        </p:nvSpPr>
        <p:spPr>
          <a:xfrm>
            <a:off x="-859885" y="-341063"/>
            <a:ext cx="1349353" cy="1429775"/>
          </a:xfrm>
          <a:custGeom>
            <a:avLst/>
            <a:gdLst/>
            <a:ahLst/>
            <a:cxnLst/>
            <a:rect l="l" t="t" r="r" b="b"/>
            <a:pathLst>
              <a:path w="34849" h="36926" extrusionOk="0">
                <a:moveTo>
                  <a:pt x="19056" y="1"/>
                </a:moveTo>
                <a:cubicBezTo>
                  <a:pt x="18263" y="1"/>
                  <a:pt x="17470" y="101"/>
                  <a:pt x="16682" y="233"/>
                </a:cubicBezTo>
                <a:cubicBezTo>
                  <a:pt x="15804" y="377"/>
                  <a:pt x="14954" y="619"/>
                  <a:pt x="14111" y="905"/>
                </a:cubicBezTo>
                <a:cubicBezTo>
                  <a:pt x="13026" y="1268"/>
                  <a:pt x="11991" y="1733"/>
                  <a:pt x="11005" y="2319"/>
                </a:cubicBezTo>
                <a:cubicBezTo>
                  <a:pt x="9840" y="3005"/>
                  <a:pt x="8741" y="3776"/>
                  <a:pt x="7663" y="4590"/>
                </a:cubicBezTo>
                <a:cubicBezTo>
                  <a:pt x="6191" y="5704"/>
                  <a:pt x="4770" y="6875"/>
                  <a:pt x="3514" y="8239"/>
                </a:cubicBezTo>
                <a:cubicBezTo>
                  <a:pt x="2736" y="9082"/>
                  <a:pt x="2021" y="9982"/>
                  <a:pt x="1464" y="10995"/>
                </a:cubicBezTo>
                <a:cubicBezTo>
                  <a:pt x="1022" y="11795"/>
                  <a:pt x="679" y="12645"/>
                  <a:pt x="449" y="13538"/>
                </a:cubicBezTo>
                <a:cubicBezTo>
                  <a:pt x="172" y="14603"/>
                  <a:pt x="79" y="15701"/>
                  <a:pt x="36" y="16795"/>
                </a:cubicBezTo>
                <a:cubicBezTo>
                  <a:pt x="0" y="17751"/>
                  <a:pt x="43" y="18707"/>
                  <a:pt x="143" y="19658"/>
                </a:cubicBezTo>
                <a:cubicBezTo>
                  <a:pt x="258" y="20707"/>
                  <a:pt x="429" y="21743"/>
                  <a:pt x="650" y="22771"/>
                </a:cubicBezTo>
                <a:cubicBezTo>
                  <a:pt x="1128" y="24963"/>
                  <a:pt x="1999" y="26977"/>
                  <a:pt x="3293" y="28812"/>
                </a:cubicBezTo>
                <a:cubicBezTo>
                  <a:pt x="4278" y="30213"/>
                  <a:pt x="5406" y="31491"/>
                  <a:pt x="6678" y="32648"/>
                </a:cubicBezTo>
                <a:cubicBezTo>
                  <a:pt x="7835" y="33690"/>
                  <a:pt x="9091" y="34590"/>
                  <a:pt x="10469" y="35318"/>
                </a:cubicBezTo>
                <a:cubicBezTo>
                  <a:pt x="12011" y="36132"/>
                  <a:pt x="13646" y="36633"/>
                  <a:pt x="15383" y="36797"/>
                </a:cubicBezTo>
                <a:cubicBezTo>
                  <a:pt x="15933" y="36847"/>
                  <a:pt x="16481" y="36874"/>
                  <a:pt x="17031" y="36904"/>
                </a:cubicBezTo>
                <a:cubicBezTo>
                  <a:pt x="17406" y="36918"/>
                  <a:pt x="17781" y="36926"/>
                  <a:pt x="18156" y="36926"/>
                </a:cubicBezTo>
                <a:cubicBezTo>
                  <a:pt x="18710" y="36926"/>
                  <a:pt x="19263" y="36909"/>
                  <a:pt x="19816" y="36874"/>
                </a:cubicBezTo>
                <a:cubicBezTo>
                  <a:pt x="20416" y="36832"/>
                  <a:pt x="21016" y="36775"/>
                  <a:pt x="21616" y="36719"/>
                </a:cubicBezTo>
                <a:cubicBezTo>
                  <a:pt x="22673" y="36617"/>
                  <a:pt x="23709" y="36419"/>
                  <a:pt x="24723" y="36090"/>
                </a:cubicBezTo>
                <a:cubicBezTo>
                  <a:pt x="25745" y="35760"/>
                  <a:pt x="26694" y="35289"/>
                  <a:pt x="27551" y="34640"/>
                </a:cubicBezTo>
                <a:cubicBezTo>
                  <a:pt x="28444" y="33969"/>
                  <a:pt x="29207" y="33169"/>
                  <a:pt x="29928" y="32326"/>
                </a:cubicBezTo>
                <a:cubicBezTo>
                  <a:pt x="31035" y="31034"/>
                  <a:pt x="32014" y="29649"/>
                  <a:pt x="32914" y="28199"/>
                </a:cubicBezTo>
                <a:cubicBezTo>
                  <a:pt x="33428" y="27371"/>
                  <a:pt x="33863" y="26505"/>
                  <a:pt x="34177" y="25585"/>
                </a:cubicBezTo>
                <a:cubicBezTo>
                  <a:pt x="34614" y="24293"/>
                  <a:pt x="34792" y="22958"/>
                  <a:pt x="34828" y="21600"/>
                </a:cubicBezTo>
                <a:cubicBezTo>
                  <a:pt x="34849" y="20651"/>
                  <a:pt x="34820" y="19701"/>
                  <a:pt x="34792" y="18750"/>
                </a:cubicBezTo>
                <a:cubicBezTo>
                  <a:pt x="34763" y="17951"/>
                  <a:pt x="34720" y="17144"/>
                  <a:pt x="34671" y="16344"/>
                </a:cubicBezTo>
                <a:cubicBezTo>
                  <a:pt x="34621" y="15609"/>
                  <a:pt x="34578" y="14873"/>
                  <a:pt x="34499" y="14138"/>
                </a:cubicBezTo>
                <a:cubicBezTo>
                  <a:pt x="34407" y="13259"/>
                  <a:pt x="34213" y="12402"/>
                  <a:pt x="33942" y="11560"/>
                </a:cubicBezTo>
                <a:cubicBezTo>
                  <a:pt x="33534" y="10309"/>
                  <a:pt x="32914" y="9152"/>
                  <a:pt x="32215" y="8038"/>
                </a:cubicBezTo>
                <a:cubicBezTo>
                  <a:pt x="31642" y="7132"/>
                  <a:pt x="30972" y="6304"/>
                  <a:pt x="30165" y="5596"/>
                </a:cubicBezTo>
                <a:cubicBezTo>
                  <a:pt x="29628" y="5133"/>
                  <a:pt x="29078" y="4676"/>
                  <a:pt x="28514" y="4247"/>
                </a:cubicBezTo>
                <a:cubicBezTo>
                  <a:pt x="27407" y="3397"/>
                  <a:pt x="26223" y="2662"/>
                  <a:pt x="24958" y="2062"/>
                </a:cubicBezTo>
                <a:cubicBezTo>
                  <a:pt x="23971" y="1586"/>
                  <a:pt x="22952" y="1345"/>
                  <a:pt x="21901" y="1345"/>
                </a:cubicBezTo>
                <a:cubicBezTo>
                  <a:pt x="21455" y="1345"/>
                  <a:pt x="21003" y="1388"/>
                  <a:pt x="20545" y="1476"/>
                </a:cubicBezTo>
                <a:cubicBezTo>
                  <a:pt x="19816" y="1620"/>
                  <a:pt x="19088" y="1791"/>
                  <a:pt x="18366" y="1969"/>
                </a:cubicBezTo>
                <a:cubicBezTo>
                  <a:pt x="17374" y="2220"/>
                  <a:pt x="16382" y="2468"/>
                  <a:pt x="15396" y="2748"/>
                </a:cubicBezTo>
                <a:cubicBezTo>
                  <a:pt x="13811" y="3205"/>
                  <a:pt x="12419" y="4026"/>
                  <a:pt x="11184" y="5118"/>
                </a:cubicBezTo>
                <a:cubicBezTo>
                  <a:pt x="9991" y="6168"/>
                  <a:pt x="8940" y="7346"/>
                  <a:pt x="8020" y="8638"/>
                </a:cubicBezTo>
                <a:cubicBezTo>
                  <a:pt x="7519" y="9339"/>
                  <a:pt x="7098" y="10088"/>
                  <a:pt x="6791" y="10895"/>
                </a:cubicBezTo>
                <a:cubicBezTo>
                  <a:pt x="6520" y="11588"/>
                  <a:pt x="6306" y="12302"/>
                  <a:pt x="6128" y="13024"/>
                </a:cubicBezTo>
                <a:cubicBezTo>
                  <a:pt x="5848" y="14145"/>
                  <a:pt x="5641" y="15280"/>
                  <a:pt x="5656" y="16445"/>
                </a:cubicBezTo>
                <a:cubicBezTo>
                  <a:pt x="5663" y="16765"/>
                  <a:pt x="5649" y="17088"/>
                  <a:pt x="5677" y="17408"/>
                </a:cubicBezTo>
                <a:cubicBezTo>
                  <a:pt x="5706" y="17758"/>
                  <a:pt x="5769" y="18107"/>
                  <a:pt x="5812" y="18459"/>
                </a:cubicBezTo>
                <a:cubicBezTo>
                  <a:pt x="5963" y="19658"/>
                  <a:pt x="6112" y="20858"/>
                  <a:pt x="6263" y="22049"/>
                </a:cubicBezTo>
                <a:cubicBezTo>
                  <a:pt x="6405" y="23129"/>
                  <a:pt x="6678" y="24164"/>
                  <a:pt x="7084" y="25170"/>
                </a:cubicBezTo>
                <a:cubicBezTo>
                  <a:pt x="7578" y="26385"/>
                  <a:pt x="8248" y="27506"/>
                  <a:pt x="8998" y="28578"/>
                </a:cubicBezTo>
                <a:cubicBezTo>
                  <a:pt x="9512" y="29320"/>
                  <a:pt x="10140" y="29949"/>
                  <a:pt x="10904" y="30447"/>
                </a:cubicBezTo>
                <a:cubicBezTo>
                  <a:pt x="11398" y="30770"/>
                  <a:pt x="11896" y="31099"/>
                  <a:pt x="12390" y="31426"/>
                </a:cubicBezTo>
                <a:cubicBezTo>
                  <a:pt x="13053" y="31861"/>
                  <a:pt x="13712" y="32312"/>
                  <a:pt x="14375" y="32741"/>
                </a:cubicBezTo>
                <a:cubicBezTo>
                  <a:pt x="14911" y="33077"/>
                  <a:pt x="15489" y="33327"/>
                  <a:pt x="16111" y="33455"/>
                </a:cubicBezTo>
                <a:cubicBezTo>
                  <a:pt x="16567" y="33555"/>
                  <a:pt x="17024" y="33584"/>
                  <a:pt x="17489" y="33604"/>
                </a:cubicBezTo>
                <a:cubicBezTo>
                  <a:pt x="17599" y="33609"/>
                  <a:pt x="17709" y="33612"/>
                  <a:pt x="17819" y="33612"/>
                </a:cubicBezTo>
                <a:cubicBezTo>
                  <a:pt x="18383" y="33612"/>
                  <a:pt x="18937" y="33547"/>
                  <a:pt x="19480" y="33404"/>
                </a:cubicBezTo>
                <a:cubicBezTo>
                  <a:pt x="20603" y="33112"/>
                  <a:pt x="21681" y="32718"/>
                  <a:pt x="22745" y="32256"/>
                </a:cubicBezTo>
                <a:cubicBezTo>
                  <a:pt x="24015" y="31699"/>
                  <a:pt x="25116" y="30912"/>
                  <a:pt x="25979" y="29813"/>
                </a:cubicBezTo>
                <a:cubicBezTo>
                  <a:pt x="26437" y="29220"/>
                  <a:pt x="26843" y="28598"/>
                  <a:pt x="27222" y="27955"/>
                </a:cubicBezTo>
                <a:cubicBezTo>
                  <a:pt x="27758" y="27035"/>
                  <a:pt x="28300" y="26120"/>
                  <a:pt x="28821" y="25186"/>
                </a:cubicBezTo>
                <a:cubicBezTo>
                  <a:pt x="29351" y="24235"/>
                  <a:pt x="29693" y="23206"/>
                  <a:pt x="30007" y="22164"/>
                </a:cubicBezTo>
                <a:cubicBezTo>
                  <a:pt x="30400" y="20879"/>
                  <a:pt x="30643" y="19564"/>
                  <a:pt x="30706" y="18229"/>
                </a:cubicBezTo>
                <a:cubicBezTo>
                  <a:pt x="30736" y="17694"/>
                  <a:pt x="30722" y="17158"/>
                  <a:pt x="30672" y="16630"/>
                </a:cubicBezTo>
                <a:cubicBezTo>
                  <a:pt x="30578" y="15579"/>
                  <a:pt x="30393" y="14551"/>
                  <a:pt x="30129" y="13531"/>
                </a:cubicBezTo>
                <a:cubicBezTo>
                  <a:pt x="29928" y="12788"/>
                  <a:pt x="29678" y="12066"/>
                  <a:pt x="29328" y="11380"/>
                </a:cubicBezTo>
                <a:cubicBezTo>
                  <a:pt x="28458" y="9667"/>
                  <a:pt x="27236" y="8225"/>
                  <a:pt x="25815" y="6940"/>
                </a:cubicBezTo>
                <a:cubicBezTo>
                  <a:pt x="24915" y="6126"/>
                  <a:pt x="23873" y="5526"/>
                  <a:pt x="22788" y="4989"/>
                </a:cubicBezTo>
                <a:cubicBezTo>
                  <a:pt x="21895" y="4554"/>
                  <a:pt x="20960" y="4268"/>
                  <a:pt x="19967" y="4204"/>
                </a:cubicBezTo>
                <a:cubicBezTo>
                  <a:pt x="19741" y="4188"/>
                  <a:pt x="19515" y="4179"/>
                  <a:pt x="19290" y="4179"/>
                </a:cubicBezTo>
                <a:cubicBezTo>
                  <a:pt x="18615" y="4179"/>
                  <a:pt x="17948" y="4260"/>
                  <a:pt x="17288" y="4468"/>
                </a:cubicBezTo>
                <a:cubicBezTo>
                  <a:pt x="16510" y="4712"/>
                  <a:pt x="15775" y="5048"/>
                  <a:pt x="15060" y="5447"/>
                </a:cubicBezTo>
                <a:cubicBezTo>
                  <a:pt x="14118" y="5982"/>
                  <a:pt x="13247" y="6618"/>
                  <a:pt x="12512" y="7418"/>
                </a:cubicBezTo>
                <a:cubicBezTo>
                  <a:pt x="11533" y="8467"/>
                  <a:pt x="10776" y="9667"/>
                  <a:pt x="10169" y="10961"/>
                </a:cubicBezTo>
                <a:cubicBezTo>
                  <a:pt x="9855" y="11617"/>
                  <a:pt x="9662" y="12316"/>
                  <a:pt x="9555" y="13031"/>
                </a:cubicBezTo>
                <a:cubicBezTo>
                  <a:pt x="9447" y="13746"/>
                  <a:pt x="9463" y="14465"/>
                  <a:pt x="9454" y="15180"/>
                </a:cubicBezTo>
                <a:cubicBezTo>
                  <a:pt x="9447" y="15681"/>
                  <a:pt x="9483" y="16172"/>
                  <a:pt x="9506" y="16673"/>
                </a:cubicBezTo>
                <a:cubicBezTo>
                  <a:pt x="9526" y="17122"/>
                  <a:pt x="9562" y="17573"/>
                  <a:pt x="9583" y="18022"/>
                </a:cubicBezTo>
                <a:cubicBezTo>
                  <a:pt x="9634" y="18851"/>
                  <a:pt x="9734" y="19679"/>
                  <a:pt x="9876" y="20500"/>
                </a:cubicBezTo>
                <a:cubicBezTo>
                  <a:pt x="10105" y="21835"/>
                  <a:pt x="10577" y="23078"/>
                  <a:pt x="11290" y="24228"/>
                </a:cubicBezTo>
                <a:cubicBezTo>
                  <a:pt x="11862" y="25150"/>
                  <a:pt x="12512" y="26007"/>
                  <a:pt x="13204" y="26841"/>
                </a:cubicBezTo>
                <a:cubicBezTo>
                  <a:pt x="13953" y="27757"/>
                  <a:pt x="14882" y="28463"/>
                  <a:pt x="15960" y="28956"/>
                </a:cubicBezTo>
                <a:cubicBezTo>
                  <a:pt x="16797" y="29341"/>
                  <a:pt x="17652" y="29530"/>
                  <a:pt x="18521" y="29530"/>
                </a:cubicBezTo>
                <a:cubicBezTo>
                  <a:pt x="19070" y="29530"/>
                  <a:pt x="19623" y="29455"/>
                  <a:pt x="20181" y="29306"/>
                </a:cubicBezTo>
                <a:cubicBezTo>
                  <a:pt x="21580" y="28927"/>
                  <a:pt x="22881" y="28320"/>
                  <a:pt x="24094" y="27520"/>
                </a:cubicBezTo>
                <a:cubicBezTo>
                  <a:pt x="24631" y="27164"/>
                  <a:pt x="25109" y="26749"/>
                  <a:pt x="25522" y="26264"/>
                </a:cubicBezTo>
                <a:cubicBezTo>
                  <a:pt x="26243" y="25450"/>
                  <a:pt x="26737" y="24500"/>
                  <a:pt x="27073" y="23472"/>
                </a:cubicBezTo>
                <a:cubicBezTo>
                  <a:pt x="27565" y="21979"/>
                  <a:pt x="27980" y="20464"/>
                  <a:pt x="28365" y="18944"/>
                </a:cubicBezTo>
                <a:cubicBezTo>
                  <a:pt x="28643" y="17873"/>
                  <a:pt x="28758" y="16788"/>
                  <a:pt x="28679" y="15681"/>
                </a:cubicBezTo>
                <a:cubicBezTo>
                  <a:pt x="28622" y="14937"/>
                  <a:pt x="28435" y="14224"/>
                  <a:pt x="28221" y="13523"/>
                </a:cubicBezTo>
                <a:cubicBezTo>
                  <a:pt x="27765" y="12023"/>
                  <a:pt x="27064" y="10661"/>
                  <a:pt x="26015" y="9488"/>
                </a:cubicBezTo>
                <a:cubicBezTo>
                  <a:pt x="25165" y="8532"/>
                  <a:pt x="24130" y="7853"/>
                  <a:pt x="22894" y="7497"/>
                </a:cubicBezTo>
                <a:cubicBezTo>
                  <a:pt x="22186" y="7287"/>
                  <a:pt x="21468" y="7187"/>
                  <a:pt x="20747" y="7187"/>
                </a:cubicBezTo>
                <a:cubicBezTo>
                  <a:pt x="20140" y="7187"/>
                  <a:pt x="19531" y="7258"/>
                  <a:pt x="18923" y="7396"/>
                </a:cubicBezTo>
                <a:cubicBezTo>
                  <a:pt x="17917" y="7625"/>
                  <a:pt x="16975" y="8011"/>
                  <a:pt x="16096" y="8561"/>
                </a:cubicBezTo>
                <a:cubicBezTo>
                  <a:pt x="15317" y="9060"/>
                  <a:pt x="14632" y="9660"/>
                  <a:pt x="14011" y="10338"/>
                </a:cubicBezTo>
                <a:cubicBezTo>
                  <a:pt x="13340" y="11067"/>
                  <a:pt x="12733" y="11838"/>
                  <a:pt x="12291" y="12724"/>
                </a:cubicBezTo>
                <a:cubicBezTo>
                  <a:pt x="11847" y="13602"/>
                  <a:pt x="11576" y="14524"/>
                  <a:pt x="11526" y="15509"/>
                </a:cubicBezTo>
                <a:cubicBezTo>
                  <a:pt x="11483" y="16316"/>
                  <a:pt x="11540" y="17115"/>
                  <a:pt x="11675" y="17915"/>
                </a:cubicBezTo>
                <a:cubicBezTo>
                  <a:pt x="11948" y="19537"/>
                  <a:pt x="12462" y="21072"/>
                  <a:pt x="13211" y="22536"/>
                </a:cubicBezTo>
                <a:cubicBezTo>
                  <a:pt x="13797" y="23671"/>
                  <a:pt x="14632" y="24550"/>
                  <a:pt x="15739" y="25177"/>
                </a:cubicBezTo>
                <a:cubicBezTo>
                  <a:pt x="16474" y="25596"/>
                  <a:pt x="17245" y="25803"/>
                  <a:pt x="18049" y="25803"/>
                </a:cubicBezTo>
                <a:cubicBezTo>
                  <a:pt x="18330" y="25803"/>
                  <a:pt x="18614" y="25778"/>
                  <a:pt x="18903" y="25727"/>
                </a:cubicBezTo>
                <a:cubicBezTo>
                  <a:pt x="19816" y="25571"/>
                  <a:pt x="20603" y="25143"/>
                  <a:pt x="21289" y="24528"/>
                </a:cubicBezTo>
                <a:cubicBezTo>
                  <a:pt x="22380" y="23542"/>
                  <a:pt x="23208" y="22365"/>
                  <a:pt x="23787" y="21014"/>
                </a:cubicBezTo>
                <a:cubicBezTo>
                  <a:pt x="24173" y="20121"/>
                  <a:pt x="24552" y="19221"/>
                  <a:pt x="24937" y="18322"/>
                </a:cubicBezTo>
                <a:cubicBezTo>
                  <a:pt x="25123" y="17886"/>
                  <a:pt x="25280" y="17444"/>
                  <a:pt x="25380" y="16980"/>
                </a:cubicBezTo>
                <a:cubicBezTo>
                  <a:pt x="25530" y="16251"/>
                  <a:pt x="25573" y="15523"/>
                  <a:pt x="25373" y="14794"/>
                </a:cubicBezTo>
                <a:cubicBezTo>
                  <a:pt x="25165" y="14052"/>
                  <a:pt x="24879" y="13331"/>
                  <a:pt x="24536" y="12638"/>
                </a:cubicBezTo>
                <a:cubicBezTo>
                  <a:pt x="24288" y="12138"/>
                  <a:pt x="23937" y="11709"/>
                  <a:pt x="23481" y="11374"/>
                </a:cubicBezTo>
                <a:cubicBezTo>
                  <a:pt x="23224" y="11188"/>
                  <a:pt x="22951" y="11010"/>
                  <a:pt x="22673" y="10846"/>
                </a:cubicBezTo>
                <a:cubicBezTo>
                  <a:pt x="21948" y="10413"/>
                  <a:pt x="21162" y="10237"/>
                  <a:pt x="20346" y="10237"/>
                </a:cubicBezTo>
                <a:cubicBezTo>
                  <a:pt x="20150" y="10237"/>
                  <a:pt x="19952" y="10247"/>
                  <a:pt x="19753" y="10266"/>
                </a:cubicBezTo>
                <a:cubicBezTo>
                  <a:pt x="19117" y="10325"/>
                  <a:pt x="18553" y="10582"/>
                  <a:pt x="18039" y="10952"/>
                </a:cubicBezTo>
                <a:cubicBezTo>
                  <a:pt x="17252" y="11509"/>
                  <a:pt x="16675" y="12253"/>
                  <a:pt x="16246" y="13103"/>
                </a:cubicBezTo>
                <a:cubicBezTo>
                  <a:pt x="15753" y="14052"/>
                  <a:pt x="15439" y="15074"/>
                  <a:pt x="15175" y="16102"/>
                </a:cubicBezTo>
                <a:cubicBezTo>
                  <a:pt x="14954" y="16993"/>
                  <a:pt x="14796" y="17893"/>
                  <a:pt x="14810" y="18815"/>
                </a:cubicBezTo>
                <a:cubicBezTo>
                  <a:pt x="14810" y="18944"/>
                  <a:pt x="14832" y="19072"/>
                  <a:pt x="14839" y="19201"/>
                </a:cubicBezTo>
                <a:cubicBezTo>
                  <a:pt x="14868" y="19929"/>
                  <a:pt x="15017" y="20635"/>
                  <a:pt x="15297" y="21307"/>
                </a:cubicBezTo>
                <a:cubicBezTo>
                  <a:pt x="15453" y="21686"/>
                  <a:pt x="15667" y="22029"/>
                  <a:pt x="16003" y="22272"/>
                </a:cubicBezTo>
                <a:cubicBezTo>
                  <a:pt x="16387" y="22553"/>
                  <a:pt x="16801" y="22713"/>
                  <a:pt x="17243" y="22713"/>
                </a:cubicBezTo>
                <a:cubicBezTo>
                  <a:pt x="17418" y="22713"/>
                  <a:pt x="17598" y="22688"/>
                  <a:pt x="17782" y="22636"/>
                </a:cubicBezTo>
                <a:cubicBezTo>
                  <a:pt x="18281" y="22493"/>
                  <a:pt x="18718" y="22229"/>
                  <a:pt x="19110" y="21887"/>
                </a:cubicBezTo>
                <a:cubicBezTo>
                  <a:pt x="19952" y="21143"/>
                  <a:pt x="20637" y="20272"/>
                  <a:pt x="21230" y="19323"/>
                </a:cubicBezTo>
                <a:cubicBezTo>
                  <a:pt x="21381" y="19079"/>
                  <a:pt x="21494" y="18829"/>
                  <a:pt x="21559" y="18551"/>
                </a:cubicBezTo>
                <a:cubicBezTo>
                  <a:pt x="21717" y="17915"/>
                  <a:pt x="21688" y="17273"/>
                  <a:pt x="21537" y="16644"/>
                </a:cubicBezTo>
                <a:cubicBezTo>
                  <a:pt x="21409" y="16066"/>
                  <a:pt x="21223" y="15502"/>
                  <a:pt x="21059" y="14930"/>
                </a:cubicBezTo>
                <a:cubicBezTo>
                  <a:pt x="20996" y="14709"/>
                  <a:pt x="20917" y="14488"/>
                  <a:pt x="20838" y="14273"/>
                </a:cubicBezTo>
                <a:cubicBezTo>
                  <a:pt x="20752" y="14030"/>
                  <a:pt x="20574" y="13881"/>
                  <a:pt x="20331" y="13802"/>
                </a:cubicBezTo>
                <a:cubicBezTo>
                  <a:pt x="20129" y="13737"/>
                  <a:pt x="19924" y="13708"/>
                  <a:pt x="19714" y="13708"/>
                </a:cubicBezTo>
                <a:cubicBezTo>
                  <a:pt x="19649" y="13708"/>
                  <a:pt x="19583" y="13711"/>
                  <a:pt x="19516" y="13716"/>
                </a:cubicBezTo>
                <a:cubicBezTo>
                  <a:pt x="18831" y="13788"/>
                  <a:pt x="18217" y="14066"/>
                  <a:pt x="17653" y="14452"/>
                </a:cubicBezTo>
                <a:cubicBezTo>
                  <a:pt x="17417" y="14616"/>
                  <a:pt x="17268" y="14837"/>
                  <a:pt x="17182" y="15108"/>
                </a:cubicBezTo>
                <a:cubicBezTo>
                  <a:pt x="17132" y="15280"/>
                  <a:pt x="17090" y="15451"/>
                  <a:pt x="17060" y="15622"/>
                </a:cubicBezTo>
                <a:cubicBezTo>
                  <a:pt x="16975" y="16066"/>
                  <a:pt x="16975" y="16508"/>
                  <a:pt x="16988" y="16951"/>
                </a:cubicBezTo>
                <a:cubicBezTo>
                  <a:pt x="16995" y="17151"/>
                  <a:pt x="17018" y="17365"/>
                  <a:pt x="17074" y="17559"/>
                </a:cubicBezTo>
                <a:cubicBezTo>
                  <a:pt x="17160" y="17859"/>
                  <a:pt x="17203" y="18173"/>
                  <a:pt x="17232" y="18479"/>
                </a:cubicBezTo>
                <a:cubicBezTo>
                  <a:pt x="17246" y="18608"/>
                  <a:pt x="17275" y="18736"/>
                  <a:pt x="17304" y="18865"/>
                </a:cubicBezTo>
                <a:cubicBezTo>
                  <a:pt x="17331" y="19000"/>
                  <a:pt x="17424" y="19072"/>
                  <a:pt x="17561" y="19086"/>
                </a:cubicBezTo>
                <a:cubicBezTo>
                  <a:pt x="17655" y="19100"/>
                  <a:pt x="17747" y="19107"/>
                  <a:pt x="17838" y="19107"/>
                </a:cubicBezTo>
                <a:cubicBezTo>
                  <a:pt x="18231" y="19107"/>
                  <a:pt x="18593" y="18977"/>
                  <a:pt x="18889" y="18694"/>
                </a:cubicBezTo>
                <a:cubicBezTo>
                  <a:pt x="19424" y="18193"/>
                  <a:pt x="19503" y="17544"/>
                  <a:pt x="19388" y="16858"/>
                </a:cubicBezTo>
                <a:cubicBezTo>
                  <a:pt x="19309" y="16394"/>
                  <a:pt x="19189" y="15944"/>
                  <a:pt x="19067" y="15487"/>
                </a:cubicBezTo>
                <a:cubicBezTo>
                  <a:pt x="19045" y="15387"/>
                  <a:pt x="19018" y="15266"/>
                  <a:pt x="18910" y="15216"/>
                </a:cubicBezTo>
                <a:cubicBezTo>
                  <a:pt x="18876" y="15201"/>
                  <a:pt x="18837" y="15194"/>
                  <a:pt x="18797" y="15194"/>
                </a:cubicBezTo>
                <a:cubicBezTo>
                  <a:pt x="18664" y="15194"/>
                  <a:pt x="18511" y="15267"/>
                  <a:pt x="18445" y="15365"/>
                </a:cubicBezTo>
                <a:cubicBezTo>
                  <a:pt x="18296" y="15595"/>
                  <a:pt x="18138" y="15816"/>
                  <a:pt x="17989" y="16037"/>
                </a:cubicBezTo>
                <a:cubicBezTo>
                  <a:pt x="17960" y="16080"/>
                  <a:pt x="17938" y="16130"/>
                  <a:pt x="17895" y="16208"/>
                </a:cubicBezTo>
                <a:cubicBezTo>
                  <a:pt x="17996" y="16166"/>
                  <a:pt x="18060" y="16136"/>
                  <a:pt x="18118" y="16116"/>
                </a:cubicBezTo>
                <a:cubicBezTo>
                  <a:pt x="18172" y="16091"/>
                  <a:pt x="18225" y="16081"/>
                  <a:pt x="18279" y="16081"/>
                </a:cubicBezTo>
                <a:cubicBezTo>
                  <a:pt x="18367" y="16081"/>
                  <a:pt x="18454" y="16109"/>
                  <a:pt x="18538" y="16145"/>
                </a:cubicBezTo>
                <a:cubicBezTo>
                  <a:pt x="18646" y="16188"/>
                  <a:pt x="18632" y="16301"/>
                  <a:pt x="18653" y="16387"/>
                </a:cubicBezTo>
                <a:cubicBezTo>
                  <a:pt x="18745" y="16693"/>
                  <a:pt x="18810" y="17016"/>
                  <a:pt x="18923" y="17316"/>
                </a:cubicBezTo>
                <a:cubicBezTo>
                  <a:pt x="19018" y="17559"/>
                  <a:pt x="18953" y="17758"/>
                  <a:pt x="18817" y="17945"/>
                </a:cubicBezTo>
                <a:cubicBezTo>
                  <a:pt x="18725" y="18065"/>
                  <a:pt x="18623" y="18179"/>
                  <a:pt x="18510" y="18279"/>
                </a:cubicBezTo>
                <a:cubicBezTo>
                  <a:pt x="18347" y="18417"/>
                  <a:pt x="18169" y="18461"/>
                  <a:pt x="17981" y="18461"/>
                </a:cubicBezTo>
                <a:cubicBezTo>
                  <a:pt x="17856" y="18461"/>
                  <a:pt x="17727" y="18441"/>
                  <a:pt x="17595" y="18416"/>
                </a:cubicBezTo>
                <a:cubicBezTo>
                  <a:pt x="17581" y="18294"/>
                  <a:pt x="17575" y="18193"/>
                  <a:pt x="17561" y="18094"/>
                </a:cubicBezTo>
                <a:cubicBezTo>
                  <a:pt x="17532" y="17859"/>
                  <a:pt x="17532" y="17616"/>
                  <a:pt x="17467" y="17388"/>
                </a:cubicBezTo>
                <a:cubicBezTo>
                  <a:pt x="17338" y="16908"/>
                  <a:pt x="17331" y="16430"/>
                  <a:pt x="17354" y="15944"/>
                </a:cubicBezTo>
                <a:cubicBezTo>
                  <a:pt x="17367" y="15645"/>
                  <a:pt x="17439" y="15374"/>
                  <a:pt x="17703" y="15194"/>
                </a:cubicBezTo>
                <a:cubicBezTo>
                  <a:pt x="18260" y="14817"/>
                  <a:pt x="18853" y="14537"/>
                  <a:pt x="19539" y="14501"/>
                </a:cubicBezTo>
                <a:cubicBezTo>
                  <a:pt x="19573" y="14500"/>
                  <a:pt x="19607" y="14500"/>
                  <a:pt x="19639" y="14500"/>
                </a:cubicBezTo>
                <a:cubicBezTo>
                  <a:pt x="20157" y="14500"/>
                  <a:pt x="20364" y="14662"/>
                  <a:pt x="20538" y="15187"/>
                </a:cubicBezTo>
                <a:cubicBezTo>
                  <a:pt x="20723" y="15759"/>
                  <a:pt x="20894" y="16337"/>
                  <a:pt x="20989" y="16930"/>
                </a:cubicBezTo>
                <a:cubicBezTo>
                  <a:pt x="21002" y="17059"/>
                  <a:pt x="21002" y="17194"/>
                  <a:pt x="20973" y="17316"/>
                </a:cubicBezTo>
                <a:cubicBezTo>
                  <a:pt x="20881" y="17837"/>
                  <a:pt x="20660" y="18301"/>
                  <a:pt x="20373" y="18743"/>
                </a:cubicBezTo>
                <a:cubicBezTo>
                  <a:pt x="19967" y="19372"/>
                  <a:pt x="19510" y="19972"/>
                  <a:pt x="19018" y="20543"/>
                </a:cubicBezTo>
                <a:cubicBezTo>
                  <a:pt x="18659" y="20951"/>
                  <a:pt x="18267" y="21314"/>
                  <a:pt x="17789" y="21587"/>
                </a:cubicBezTo>
                <a:cubicBezTo>
                  <a:pt x="17582" y="21701"/>
                  <a:pt x="17374" y="21750"/>
                  <a:pt x="17160" y="21750"/>
                </a:cubicBezTo>
                <a:cubicBezTo>
                  <a:pt x="17040" y="21750"/>
                  <a:pt x="16919" y="21735"/>
                  <a:pt x="16796" y="21707"/>
                </a:cubicBezTo>
                <a:cubicBezTo>
                  <a:pt x="16233" y="21578"/>
                  <a:pt x="15854" y="21215"/>
                  <a:pt x="15633" y="20701"/>
                </a:cubicBezTo>
                <a:cubicBezTo>
                  <a:pt x="15403" y="20180"/>
                  <a:pt x="15275" y="19622"/>
                  <a:pt x="15254" y="19050"/>
                </a:cubicBezTo>
                <a:cubicBezTo>
                  <a:pt x="15239" y="18815"/>
                  <a:pt x="15239" y="18579"/>
                  <a:pt x="15254" y="18337"/>
                </a:cubicBezTo>
                <a:cubicBezTo>
                  <a:pt x="15261" y="18087"/>
                  <a:pt x="15275" y="17837"/>
                  <a:pt x="15317" y="17586"/>
                </a:cubicBezTo>
                <a:cubicBezTo>
                  <a:pt x="15475" y="16565"/>
                  <a:pt x="15753" y="15573"/>
                  <a:pt x="16118" y="14609"/>
                </a:cubicBezTo>
                <a:cubicBezTo>
                  <a:pt x="16467" y="13694"/>
                  <a:pt x="16946" y="12873"/>
                  <a:pt x="17653" y="12188"/>
                </a:cubicBezTo>
                <a:cubicBezTo>
                  <a:pt x="18348" y="11505"/>
                  <a:pt x="19143" y="11155"/>
                  <a:pt x="20055" y="11155"/>
                </a:cubicBezTo>
                <a:cubicBezTo>
                  <a:pt x="20278" y="11155"/>
                  <a:pt x="20508" y="11176"/>
                  <a:pt x="20745" y="11218"/>
                </a:cubicBezTo>
                <a:cubicBezTo>
                  <a:pt x="21553" y="11360"/>
                  <a:pt x="22281" y="11696"/>
                  <a:pt x="22944" y="12160"/>
                </a:cubicBezTo>
                <a:cubicBezTo>
                  <a:pt x="23438" y="12503"/>
                  <a:pt x="23823" y="12938"/>
                  <a:pt x="24116" y="13459"/>
                </a:cubicBezTo>
                <a:cubicBezTo>
                  <a:pt x="24480" y="14116"/>
                  <a:pt x="24730" y="14817"/>
                  <a:pt x="24922" y="15530"/>
                </a:cubicBezTo>
                <a:cubicBezTo>
                  <a:pt x="24980" y="15717"/>
                  <a:pt x="25001" y="15909"/>
                  <a:pt x="25008" y="16102"/>
                </a:cubicBezTo>
                <a:cubicBezTo>
                  <a:pt x="25037" y="16608"/>
                  <a:pt x="24879" y="17079"/>
                  <a:pt x="24680" y="17544"/>
                </a:cubicBezTo>
                <a:cubicBezTo>
                  <a:pt x="24331" y="18358"/>
                  <a:pt x="23979" y="19172"/>
                  <a:pt x="23630" y="19986"/>
                </a:cubicBezTo>
                <a:cubicBezTo>
                  <a:pt x="23380" y="20593"/>
                  <a:pt x="23131" y="21201"/>
                  <a:pt x="22766" y="21749"/>
                </a:cubicBezTo>
                <a:cubicBezTo>
                  <a:pt x="22231" y="22586"/>
                  <a:pt x="21609" y="23350"/>
                  <a:pt x="20809" y="23943"/>
                </a:cubicBezTo>
                <a:cubicBezTo>
                  <a:pt x="20123" y="24442"/>
                  <a:pt x="19374" y="24807"/>
                  <a:pt x="18495" y="24843"/>
                </a:cubicBezTo>
                <a:cubicBezTo>
                  <a:pt x="18420" y="24846"/>
                  <a:pt x="18346" y="24847"/>
                  <a:pt x="18271" y="24847"/>
                </a:cubicBezTo>
                <a:cubicBezTo>
                  <a:pt x="17545" y="24847"/>
                  <a:pt x="16844" y="24719"/>
                  <a:pt x="16203" y="24349"/>
                </a:cubicBezTo>
                <a:cubicBezTo>
                  <a:pt x="15161" y="23743"/>
                  <a:pt x="14318" y="22929"/>
                  <a:pt x="13775" y="21835"/>
                </a:cubicBezTo>
                <a:cubicBezTo>
                  <a:pt x="13190" y="20665"/>
                  <a:pt x="12769" y="19444"/>
                  <a:pt x="12462" y="18179"/>
                </a:cubicBezTo>
                <a:cubicBezTo>
                  <a:pt x="12248" y="17280"/>
                  <a:pt x="12083" y="16380"/>
                  <a:pt x="12169" y="15444"/>
                </a:cubicBezTo>
                <a:cubicBezTo>
                  <a:pt x="12219" y="14902"/>
                  <a:pt x="12325" y="14380"/>
                  <a:pt x="12561" y="13888"/>
                </a:cubicBezTo>
                <a:cubicBezTo>
                  <a:pt x="13376" y="12138"/>
                  <a:pt x="14568" y="10703"/>
                  <a:pt x="16132" y="9581"/>
                </a:cubicBezTo>
                <a:cubicBezTo>
                  <a:pt x="17424" y="8647"/>
                  <a:pt x="18867" y="8117"/>
                  <a:pt x="20481" y="8097"/>
                </a:cubicBezTo>
                <a:cubicBezTo>
                  <a:pt x="20522" y="8096"/>
                  <a:pt x="20562" y="8096"/>
                  <a:pt x="20602" y="8096"/>
                </a:cubicBezTo>
                <a:cubicBezTo>
                  <a:pt x="21905" y="8096"/>
                  <a:pt x="23107" y="8445"/>
                  <a:pt x="24223" y="9125"/>
                </a:cubicBezTo>
                <a:cubicBezTo>
                  <a:pt x="25116" y="9660"/>
                  <a:pt x="25815" y="10395"/>
                  <a:pt x="26408" y="11231"/>
                </a:cubicBezTo>
                <a:cubicBezTo>
                  <a:pt x="27073" y="12181"/>
                  <a:pt x="27565" y="13223"/>
                  <a:pt x="27894" y="14337"/>
                </a:cubicBezTo>
                <a:cubicBezTo>
                  <a:pt x="28086" y="14980"/>
                  <a:pt x="28250" y="15631"/>
                  <a:pt x="28293" y="16301"/>
                </a:cubicBezTo>
                <a:cubicBezTo>
                  <a:pt x="28336" y="17016"/>
                  <a:pt x="28300" y="17722"/>
                  <a:pt x="28115" y="18416"/>
                </a:cubicBezTo>
                <a:cubicBezTo>
                  <a:pt x="27815" y="19521"/>
                  <a:pt x="27493" y="20622"/>
                  <a:pt x="27179" y="21722"/>
                </a:cubicBezTo>
                <a:cubicBezTo>
                  <a:pt x="26936" y="22557"/>
                  <a:pt x="26629" y="23371"/>
                  <a:pt x="26243" y="24149"/>
                </a:cubicBezTo>
                <a:cubicBezTo>
                  <a:pt x="25772" y="25107"/>
                  <a:pt x="25145" y="25921"/>
                  <a:pt x="24252" y="26528"/>
                </a:cubicBezTo>
                <a:cubicBezTo>
                  <a:pt x="22973" y="27392"/>
                  <a:pt x="21580" y="28014"/>
                  <a:pt x="20089" y="28391"/>
                </a:cubicBezTo>
                <a:cubicBezTo>
                  <a:pt x="19599" y="28511"/>
                  <a:pt x="19109" y="28573"/>
                  <a:pt x="18619" y="28573"/>
                </a:cubicBezTo>
                <a:cubicBezTo>
                  <a:pt x="18295" y="28573"/>
                  <a:pt x="17971" y="28546"/>
                  <a:pt x="17647" y="28492"/>
                </a:cubicBezTo>
                <a:cubicBezTo>
                  <a:pt x="16132" y="28228"/>
                  <a:pt x="14882" y="27470"/>
                  <a:pt x="13847" y="26363"/>
                </a:cubicBezTo>
                <a:cubicBezTo>
                  <a:pt x="13112" y="25578"/>
                  <a:pt x="12483" y="24699"/>
                  <a:pt x="11862" y="23815"/>
                </a:cubicBezTo>
                <a:cubicBezTo>
                  <a:pt x="11254" y="22942"/>
                  <a:pt x="10834" y="21993"/>
                  <a:pt x="10568" y="20971"/>
                </a:cubicBezTo>
                <a:cubicBezTo>
                  <a:pt x="10268" y="19808"/>
                  <a:pt x="10140" y="18615"/>
                  <a:pt x="10054" y="17415"/>
                </a:cubicBezTo>
                <a:cubicBezTo>
                  <a:pt x="10011" y="16815"/>
                  <a:pt x="9977" y="16215"/>
                  <a:pt x="9968" y="15615"/>
                </a:cubicBezTo>
                <a:cubicBezTo>
                  <a:pt x="9955" y="14830"/>
                  <a:pt x="9919" y="14046"/>
                  <a:pt x="9998" y="13259"/>
                </a:cubicBezTo>
                <a:cubicBezTo>
                  <a:pt x="10047" y="12760"/>
                  <a:pt x="10176" y="12266"/>
                  <a:pt x="10354" y="11795"/>
                </a:cubicBezTo>
                <a:cubicBezTo>
                  <a:pt x="10568" y="11245"/>
                  <a:pt x="10848" y="10731"/>
                  <a:pt x="11154" y="10224"/>
                </a:cubicBezTo>
                <a:cubicBezTo>
                  <a:pt x="11718" y="9317"/>
                  <a:pt x="12340" y="8453"/>
                  <a:pt x="13132" y="7725"/>
                </a:cubicBezTo>
                <a:cubicBezTo>
                  <a:pt x="14118" y="6804"/>
                  <a:pt x="15232" y="6076"/>
                  <a:pt x="16474" y="5539"/>
                </a:cubicBezTo>
                <a:cubicBezTo>
                  <a:pt x="17304" y="5182"/>
                  <a:pt x="18155" y="5025"/>
                  <a:pt x="19024" y="5025"/>
                </a:cubicBezTo>
                <a:cubicBezTo>
                  <a:pt x="19404" y="5025"/>
                  <a:pt x="19788" y="5055"/>
                  <a:pt x="20175" y="5111"/>
                </a:cubicBezTo>
                <a:cubicBezTo>
                  <a:pt x="20996" y="5233"/>
                  <a:pt x="21774" y="5497"/>
                  <a:pt x="22523" y="5862"/>
                </a:cubicBezTo>
                <a:cubicBezTo>
                  <a:pt x="23745" y="6446"/>
                  <a:pt x="24872" y="7168"/>
                  <a:pt x="25851" y="8117"/>
                </a:cubicBezTo>
                <a:cubicBezTo>
                  <a:pt x="26859" y="9103"/>
                  <a:pt x="27750" y="10181"/>
                  <a:pt x="28507" y="11360"/>
                </a:cubicBezTo>
                <a:cubicBezTo>
                  <a:pt x="28992" y="12109"/>
                  <a:pt x="29351" y="12923"/>
                  <a:pt x="29585" y="13788"/>
                </a:cubicBezTo>
                <a:cubicBezTo>
                  <a:pt x="29815" y="14637"/>
                  <a:pt x="29978" y="15502"/>
                  <a:pt x="30107" y="16373"/>
                </a:cubicBezTo>
                <a:cubicBezTo>
                  <a:pt x="30165" y="16772"/>
                  <a:pt x="30235" y="17173"/>
                  <a:pt x="30257" y="17573"/>
                </a:cubicBezTo>
                <a:cubicBezTo>
                  <a:pt x="30271" y="17987"/>
                  <a:pt x="30257" y="18400"/>
                  <a:pt x="30228" y="18822"/>
                </a:cubicBezTo>
                <a:cubicBezTo>
                  <a:pt x="30165" y="19580"/>
                  <a:pt x="29978" y="20315"/>
                  <a:pt x="29779" y="21043"/>
                </a:cubicBezTo>
                <a:cubicBezTo>
                  <a:pt x="29457" y="22186"/>
                  <a:pt x="29100" y="23321"/>
                  <a:pt x="28543" y="24379"/>
                </a:cubicBezTo>
                <a:cubicBezTo>
                  <a:pt x="27822" y="25756"/>
                  <a:pt x="27022" y="27085"/>
                  <a:pt x="26158" y="28370"/>
                </a:cubicBezTo>
                <a:cubicBezTo>
                  <a:pt x="25287" y="29676"/>
                  <a:pt x="24108" y="30627"/>
                  <a:pt x="22687" y="31284"/>
                </a:cubicBezTo>
                <a:cubicBezTo>
                  <a:pt x="21717" y="31719"/>
                  <a:pt x="20723" y="32069"/>
                  <a:pt x="19703" y="32369"/>
                </a:cubicBezTo>
                <a:cubicBezTo>
                  <a:pt x="19162" y="32530"/>
                  <a:pt x="18613" y="32622"/>
                  <a:pt x="18049" y="32622"/>
                </a:cubicBezTo>
                <a:cubicBezTo>
                  <a:pt x="17989" y="32622"/>
                  <a:pt x="17928" y="32621"/>
                  <a:pt x="17868" y="32619"/>
                </a:cubicBezTo>
                <a:cubicBezTo>
                  <a:pt x="17674" y="32612"/>
                  <a:pt x="17482" y="32619"/>
                  <a:pt x="17288" y="32605"/>
                </a:cubicBezTo>
                <a:cubicBezTo>
                  <a:pt x="16560" y="32562"/>
                  <a:pt x="15854" y="32427"/>
                  <a:pt x="15196" y="32091"/>
                </a:cubicBezTo>
                <a:cubicBezTo>
                  <a:pt x="14853" y="31913"/>
                  <a:pt x="14519" y="31712"/>
                  <a:pt x="14190" y="31498"/>
                </a:cubicBezTo>
                <a:cubicBezTo>
                  <a:pt x="13148" y="30812"/>
                  <a:pt x="12104" y="30120"/>
                  <a:pt x="11069" y="29419"/>
                </a:cubicBezTo>
                <a:cubicBezTo>
                  <a:pt x="10433" y="28991"/>
                  <a:pt x="9898" y="28463"/>
                  <a:pt x="9447" y="27842"/>
                </a:cubicBezTo>
                <a:cubicBezTo>
                  <a:pt x="8870" y="27042"/>
                  <a:pt x="8369" y="26192"/>
                  <a:pt x="7920" y="25314"/>
                </a:cubicBezTo>
                <a:cubicBezTo>
                  <a:pt x="7440" y="24385"/>
                  <a:pt x="7106" y="23414"/>
                  <a:pt x="6913" y="22385"/>
                </a:cubicBezTo>
                <a:cubicBezTo>
                  <a:pt x="6734" y="21407"/>
                  <a:pt x="6642" y="20414"/>
                  <a:pt x="6520" y="19422"/>
                </a:cubicBezTo>
                <a:cubicBezTo>
                  <a:pt x="6441" y="18822"/>
                  <a:pt x="6369" y="18222"/>
                  <a:pt x="6284" y="17622"/>
                </a:cubicBezTo>
                <a:cubicBezTo>
                  <a:pt x="6191" y="16908"/>
                  <a:pt x="6148" y="16202"/>
                  <a:pt x="6220" y="15480"/>
                </a:cubicBezTo>
                <a:cubicBezTo>
                  <a:pt x="6313" y="14474"/>
                  <a:pt x="6534" y="13488"/>
                  <a:pt x="6806" y="12517"/>
                </a:cubicBezTo>
                <a:cubicBezTo>
                  <a:pt x="7226" y="11017"/>
                  <a:pt x="7927" y="9653"/>
                  <a:pt x="8890" y="8439"/>
                </a:cubicBezTo>
                <a:cubicBezTo>
                  <a:pt x="9634" y="7504"/>
                  <a:pt x="10448" y="6640"/>
                  <a:pt x="11348" y="5853"/>
                </a:cubicBezTo>
                <a:cubicBezTo>
                  <a:pt x="12404" y="4940"/>
                  <a:pt x="13576" y="4211"/>
                  <a:pt x="14896" y="3733"/>
                </a:cubicBezTo>
                <a:cubicBezTo>
                  <a:pt x="16217" y="3248"/>
                  <a:pt x="17568" y="2862"/>
                  <a:pt x="18939" y="2540"/>
                </a:cubicBezTo>
                <a:cubicBezTo>
                  <a:pt x="19710" y="2355"/>
                  <a:pt x="20488" y="2211"/>
                  <a:pt x="21289" y="2204"/>
                </a:cubicBezTo>
                <a:cubicBezTo>
                  <a:pt x="21767" y="2204"/>
                  <a:pt x="22245" y="2227"/>
                  <a:pt x="22716" y="2319"/>
                </a:cubicBezTo>
                <a:cubicBezTo>
                  <a:pt x="23637" y="2490"/>
                  <a:pt x="24494" y="2840"/>
                  <a:pt x="25308" y="3298"/>
                </a:cubicBezTo>
                <a:cubicBezTo>
                  <a:pt x="26559" y="3997"/>
                  <a:pt x="27736" y="4804"/>
                  <a:pt x="28837" y="5725"/>
                </a:cubicBezTo>
                <a:cubicBezTo>
                  <a:pt x="29472" y="6254"/>
                  <a:pt x="30093" y="6796"/>
                  <a:pt x="30650" y="7418"/>
                </a:cubicBezTo>
                <a:cubicBezTo>
                  <a:pt x="31229" y="8067"/>
                  <a:pt x="31707" y="8789"/>
                  <a:pt x="32156" y="9531"/>
                </a:cubicBezTo>
                <a:cubicBezTo>
                  <a:pt x="32914" y="10767"/>
                  <a:pt x="33449" y="12088"/>
                  <a:pt x="33771" y="13502"/>
                </a:cubicBezTo>
                <a:cubicBezTo>
                  <a:pt x="33963" y="14380"/>
                  <a:pt x="34048" y="15280"/>
                  <a:pt x="34120" y="16172"/>
                </a:cubicBezTo>
                <a:cubicBezTo>
                  <a:pt x="34170" y="16779"/>
                  <a:pt x="34220" y="17388"/>
                  <a:pt x="34249" y="17994"/>
                </a:cubicBezTo>
                <a:cubicBezTo>
                  <a:pt x="34285" y="18680"/>
                  <a:pt x="34306" y="19372"/>
                  <a:pt x="34328" y="20058"/>
                </a:cubicBezTo>
                <a:cubicBezTo>
                  <a:pt x="34335" y="20371"/>
                  <a:pt x="34299" y="20687"/>
                  <a:pt x="34299" y="21000"/>
                </a:cubicBezTo>
                <a:cubicBezTo>
                  <a:pt x="34299" y="21578"/>
                  <a:pt x="34285" y="22157"/>
                  <a:pt x="34220" y="22735"/>
                </a:cubicBezTo>
                <a:cubicBezTo>
                  <a:pt x="34134" y="23542"/>
                  <a:pt x="33949" y="24320"/>
                  <a:pt x="33656" y="25078"/>
                </a:cubicBezTo>
                <a:cubicBezTo>
                  <a:pt x="33371" y="25792"/>
                  <a:pt x="33006" y="26463"/>
                  <a:pt x="32607" y="27114"/>
                </a:cubicBezTo>
                <a:cubicBezTo>
                  <a:pt x="31536" y="28871"/>
                  <a:pt x="30364" y="30549"/>
                  <a:pt x="28979" y="32069"/>
                </a:cubicBezTo>
                <a:cubicBezTo>
                  <a:pt x="28444" y="32662"/>
                  <a:pt x="27858" y="33212"/>
                  <a:pt x="27208" y="33676"/>
                </a:cubicBezTo>
                <a:cubicBezTo>
                  <a:pt x="26173" y="34418"/>
                  <a:pt x="25023" y="34890"/>
                  <a:pt x="23787" y="35154"/>
                </a:cubicBezTo>
                <a:cubicBezTo>
                  <a:pt x="23016" y="35325"/>
                  <a:pt x="22238" y="35433"/>
                  <a:pt x="21460" y="35497"/>
                </a:cubicBezTo>
                <a:cubicBezTo>
                  <a:pt x="20603" y="35568"/>
                  <a:pt x="19753" y="35647"/>
                  <a:pt x="18903" y="35675"/>
                </a:cubicBezTo>
                <a:cubicBezTo>
                  <a:pt x="18571" y="35684"/>
                  <a:pt x="18238" y="35690"/>
                  <a:pt x="17906" y="35690"/>
                </a:cubicBezTo>
                <a:cubicBezTo>
                  <a:pt x="16979" y="35690"/>
                  <a:pt x="16052" y="35647"/>
                  <a:pt x="15132" y="35526"/>
                </a:cubicBezTo>
                <a:cubicBezTo>
                  <a:pt x="14382" y="35433"/>
                  <a:pt x="13633" y="35289"/>
                  <a:pt x="12911" y="35061"/>
                </a:cubicBezTo>
                <a:cubicBezTo>
                  <a:pt x="11441" y="34590"/>
                  <a:pt x="10097" y="33861"/>
                  <a:pt x="8841" y="32975"/>
                </a:cubicBezTo>
                <a:cubicBezTo>
                  <a:pt x="7012" y="31669"/>
                  <a:pt x="5463" y="30084"/>
                  <a:pt x="4114" y="28284"/>
                </a:cubicBezTo>
                <a:cubicBezTo>
                  <a:pt x="2770" y="26485"/>
                  <a:pt x="1850" y="24492"/>
                  <a:pt x="1329" y="22315"/>
                </a:cubicBezTo>
                <a:cubicBezTo>
                  <a:pt x="964" y="20800"/>
                  <a:pt x="743" y="19273"/>
                  <a:pt x="693" y="17722"/>
                </a:cubicBezTo>
                <a:cubicBezTo>
                  <a:pt x="664" y="16693"/>
                  <a:pt x="671" y="15674"/>
                  <a:pt x="815" y="14652"/>
                </a:cubicBezTo>
                <a:cubicBezTo>
                  <a:pt x="936" y="13802"/>
                  <a:pt x="1157" y="12974"/>
                  <a:pt x="1507" y="12181"/>
                </a:cubicBezTo>
                <a:cubicBezTo>
                  <a:pt x="1836" y="11416"/>
                  <a:pt x="2278" y="10717"/>
                  <a:pt x="2750" y="10038"/>
                </a:cubicBezTo>
                <a:cubicBezTo>
                  <a:pt x="3857" y="8460"/>
                  <a:pt x="5170" y="7082"/>
                  <a:pt x="6685" y="5882"/>
                </a:cubicBezTo>
                <a:cubicBezTo>
                  <a:pt x="7713" y="5068"/>
                  <a:pt x="8777" y="4283"/>
                  <a:pt x="9905" y="3598"/>
                </a:cubicBezTo>
                <a:cubicBezTo>
                  <a:pt x="11211" y="2797"/>
                  <a:pt x="12591" y="2168"/>
                  <a:pt x="14039" y="1670"/>
                </a:cubicBezTo>
                <a:cubicBezTo>
                  <a:pt x="14853" y="1390"/>
                  <a:pt x="15682" y="1183"/>
                  <a:pt x="16524" y="984"/>
                </a:cubicBezTo>
                <a:cubicBezTo>
                  <a:pt x="17396" y="777"/>
                  <a:pt x="18274" y="626"/>
                  <a:pt x="19167" y="540"/>
                </a:cubicBezTo>
                <a:cubicBezTo>
                  <a:pt x="19681" y="490"/>
                  <a:pt x="20202" y="463"/>
                  <a:pt x="20723" y="454"/>
                </a:cubicBezTo>
                <a:cubicBezTo>
                  <a:pt x="21602" y="454"/>
                  <a:pt x="22466" y="562"/>
                  <a:pt x="23323" y="770"/>
                </a:cubicBezTo>
                <a:cubicBezTo>
                  <a:pt x="23438" y="797"/>
                  <a:pt x="23559" y="826"/>
                  <a:pt x="23679" y="849"/>
                </a:cubicBezTo>
                <a:cubicBezTo>
                  <a:pt x="23697" y="852"/>
                  <a:pt x="23714" y="854"/>
                  <a:pt x="23729" y="854"/>
                </a:cubicBezTo>
                <a:cubicBezTo>
                  <a:pt x="23800" y="854"/>
                  <a:pt x="23842" y="814"/>
                  <a:pt x="23866" y="727"/>
                </a:cubicBezTo>
                <a:cubicBezTo>
                  <a:pt x="23530" y="562"/>
                  <a:pt x="22745" y="298"/>
                  <a:pt x="22360" y="240"/>
                </a:cubicBezTo>
                <a:cubicBezTo>
                  <a:pt x="21359" y="77"/>
                  <a:pt x="20360" y="34"/>
                  <a:pt x="19352" y="5"/>
                </a:cubicBezTo>
                <a:cubicBezTo>
                  <a:pt x="19253" y="2"/>
                  <a:pt x="19155" y="1"/>
                  <a:pt x="190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1"/>
          <p:cNvSpPr/>
          <p:nvPr/>
        </p:nvSpPr>
        <p:spPr>
          <a:xfrm>
            <a:off x="8499299" y="4646059"/>
            <a:ext cx="1218453" cy="683985"/>
          </a:xfrm>
          <a:custGeom>
            <a:avLst/>
            <a:gdLst/>
            <a:ahLst/>
            <a:cxnLst/>
            <a:rect l="l" t="t" r="r" b="b"/>
            <a:pathLst>
              <a:path w="33257" h="18669" extrusionOk="0">
                <a:moveTo>
                  <a:pt x="17319" y="1"/>
                </a:moveTo>
                <a:cubicBezTo>
                  <a:pt x="16529" y="1"/>
                  <a:pt x="15732" y="185"/>
                  <a:pt x="14997" y="581"/>
                </a:cubicBezTo>
                <a:cubicBezTo>
                  <a:pt x="14255" y="973"/>
                  <a:pt x="13804" y="1631"/>
                  <a:pt x="13398" y="2330"/>
                </a:cubicBezTo>
                <a:cubicBezTo>
                  <a:pt x="13019" y="2966"/>
                  <a:pt x="12762" y="3659"/>
                  <a:pt x="12527" y="4351"/>
                </a:cubicBezTo>
                <a:cubicBezTo>
                  <a:pt x="12436" y="4614"/>
                  <a:pt x="12322" y="4743"/>
                  <a:pt x="12191" y="4743"/>
                </a:cubicBezTo>
                <a:cubicBezTo>
                  <a:pt x="12076" y="4743"/>
                  <a:pt x="11949" y="4645"/>
                  <a:pt x="11812" y="4452"/>
                </a:cubicBezTo>
                <a:cubicBezTo>
                  <a:pt x="11655" y="4216"/>
                  <a:pt x="11542" y="3959"/>
                  <a:pt x="11391" y="3724"/>
                </a:cubicBezTo>
                <a:cubicBezTo>
                  <a:pt x="11019" y="3115"/>
                  <a:pt x="10548" y="2601"/>
                  <a:pt x="9941" y="2231"/>
                </a:cubicBezTo>
                <a:cubicBezTo>
                  <a:pt x="9497" y="1954"/>
                  <a:pt x="9068" y="1816"/>
                  <a:pt x="8654" y="1816"/>
                </a:cubicBezTo>
                <a:cubicBezTo>
                  <a:pt x="8109" y="1816"/>
                  <a:pt x="7590" y="2055"/>
                  <a:pt x="7099" y="2531"/>
                </a:cubicBezTo>
                <a:cubicBezTo>
                  <a:pt x="6684" y="2923"/>
                  <a:pt x="6384" y="3395"/>
                  <a:pt x="6199" y="3929"/>
                </a:cubicBezTo>
                <a:cubicBezTo>
                  <a:pt x="5857" y="4924"/>
                  <a:pt x="5514" y="5923"/>
                  <a:pt x="5528" y="6994"/>
                </a:cubicBezTo>
                <a:cubicBezTo>
                  <a:pt x="5528" y="7318"/>
                  <a:pt x="5434" y="7480"/>
                  <a:pt x="5232" y="7480"/>
                </a:cubicBezTo>
                <a:cubicBezTo>
                  <a:pt x="5154" y="7480"/>
                  <a:pt x="5061" y="7456"/>
                  <a:pt x="4950" y="7409"/>
                </a:cubicBezTo>
                <a:cubicBezTo>
                  <a:pt x="4510" y="7224"/>
                  <a:pt x="4089" y="7143"/>
                  <a:pt x="3683" y="7143"/>
                </a:cubicBezTo>
                <a:cubicBezTo>
                  <a:pt x="2738" y="7143"/>
                  <a:pt x="1876" y="7581"/>
                  <a:pt x="1058" y="8164"/>
                </a:cubicBezTo>
                <a:cubicBezTo>
                  <a:pt x="372" y="8658"/>
                  <a:pt x="0" y="9393"/>
                  <a:pt x="144" y="10271"/>
                </a:cubicBezTo>
                <a:cubicBezTo>
                  <a:pt x="293" y="11179"/>
                  <a:pt x="972" y="11608"/>
                  <a:pt x="1764" y="11885"/>
                </a:cubicBezTo>
                <a:cubicBezTo>
                  <a:pt x="2188" y="12029"/>
                  <a:pt x="2619" y="12081"/>
                  <a:pt x="3148" y="12081"/>
                </a:cubicBezTo>
                <a:cubicBezTo>
                  <a:pt x="3333" y="12081"/>
                  <a:pt x="3530" y="12075"/>
                  <a:pt x="3743" y="12064"/>
                </a:cubicBezTo>
                <a:cubicBezTo>
                  <a:pt x="5020" y="11921"/>
                  <a:pt x="6443" y="11507"/>
                  <a:pt x="7713" y="10643"/>
                </a:cubicBezTo>
                <a:cubicBezTo>
                  <a:pt x="7822" y="10566"/>
                  <a:pt x="7935" y="10449"/>
                  <a:pt x="8055" y="10449"/>
                </a:cubicBezTo>
                <a:cubicBezTo>
                  <a:pt x="8116" y="10449"/>
                  <a:pt x="8178" y="10479"/>
                  <a:pt x="8242" y="10557"/>
                </a:cubicBezTo>
                <a:cubicBezTo>
                  <a:pt x="8371" y="10708"/>
                  <a:pt x="8213" y="10871"/>
                  <a:pt x="8148" y="11028"/>
                </a:cubicBezTo>
                <a:cubicBezTo>
                  <a:pt x="7548" y="12492"/>
                  <a:pt x="7363" y="13999"/>
                  <a:pt x="7699" y="15563"/>
                </a:cubicBezTo>
                <a:cubicBezTo>
                  <a:pt x="7963" y="16784"/>
                  <a:pt x="8685" y="17641"/>
                  <a:pt x="9799" y="18141"/>
                </a:cubicBezTo>
                <a:cubicBezTo>
                  <a:pt x="10610" y="18503"/>
                  <a:pt x="11408" y="18668"/>
                  <a:pt x="12196" y="18668"/>
                </a:cubicBezTo>
                <a:cubicBezTo>
                  <a:pt x="13322" y="18668"/>
                  <a:pt x="14424" y="18330"/>
                  <a:pt x="15504" y="17742"/>
                </a:cubicBezTo>
                <a:cubicBezTo>
                  <a:pt x="16532" y="17192"/>
                  <a:pt x="17353" y="16384"/>
                  <a:pt x="18089" y="15485"/>
                </a:cubicBezTo>
                <a:cubicBezTo>
                  <a:pt x="18289" y="15241"/>
                  <a:pt x="18467" y="14984"/>
                  <a:pt x="18675" y="14742"/>
                </a:cubicBezTo>
                <a:cubicBezTo>
                  <a:pt x="18976" y="14394"/>
                  <a:pt x="19198" y="14226"/>
                  <a:pt x="19445" y="14226"/>
                </a:cubicBezTo>
                <a:cubicBezTo>
                  <a:pt x="19649" y="14226"/>
                  <a:pt x="19871" y="14341"/>
                  <a:pt x="20168" y="14564"/>
                </a:cubicBezTo>
                <a:cubicBezTo>
                  <a:pt x="20445" y="14770"/>
                  <a:pt x="20695" y="15020"/>
                  <a:pt x="20982" y="15221"/>
                </a:cubicBezTo>
                <a:cubicBezTo>
                  <a:pt x="22119" y="16034"/>
                  <a:pt x="23332" y="16481"/>
                  <a:pt x="24614" y="16481"/>
                </a:cubicBezTo>
                <a:cubicBezTo>
                  <a:pt x="25201" y="16481"/>
                  <a:pt x="25802" y="16387"/>
                  <a:pt x="26416" y="16192"/>
                </a:cubicBezTo>
                <a:cubicBezTo>
                  <a:pt x="29237" y="15306"/>
                  <a:pt x="30615" y="12106"/>
                  <a:pt x="29400" y="9380"/>
                </a:cubicBezTo>
                <a:cubicBezTo>
                  <a:pt x="29051" y="8608"/>
                  <a:pt x="29057" y="8593"/>
                  <a:pt x="29880" y="8536"/>
                </a:cubicBezTo>
                <a:cubicBezTo>
                  <a:pt x="30893" y="8464"/>
                  <a:pt x="31779" y="8122"/>
                  <a:pt x="32451" y="7330"/>
                </a:cubicBezTo>
                <a:cubicBezTo>
                  <a:pt x="33200" y="6444"/>
                  <a:pt x="33256" y="5379"/>
                  <a:pt x="32607" y="4416"/>
                </a:cubicBezTo>
                <a:cubicBezTo>
                  <a:pt x="32415" y="4123"/>
                  <a:pt x="32172" y="3859"/>
                  <a:pt x="31921" y="3630"/>
                </a:cubicBezTo>
                <a:cubicBezTo>
                  <a:pt x="30716" y="2532"/>
                  <a:pt x="29080" y="1977"/>
                  <a:pt x="27448" y="1977"/>
                </a:cubicBezTo>
                <a:cubicBezTo>
                  <a:pt x="25938" y="1977"/>
                  <a:pt x="24430" y="2452"/>
                  <a:pt x="23266" y="3408"/>
                </a:cubicBezTo>
                <a:cubicBezTo>
                  <a:pt x="23131" y="3516"/>
                  <a:pt x="23016" y="3659"/>
                  <a:pt x="22874" y="3751"/>
                </a:cubicBezTo>
                <a:cubicBezTo>
                  <a:pt x="22757" y="3826"/>
                  <a:pt x="22653" y="3875"/>
                  <a:pt x="22563" y="3875"/>
                </a:cubicBezTo>
                <a:cubicBezTo>
                  <a:pt x="22439" y="3875"/>
                  <a:pt x="22338" y="3784"/>
                  <a:pt x="22260" y="3544"/>
                </a:cubicBezTo>
                <a:cubicBezTo>
                  <a:pt x="21566" y="1362"/>
                  <a:pt x="19467" y="1"/>
                  <a:pt x="17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1"/>
          <p:cNvSpPr/>
          <p:nvPr/>
        </p:nvSpPr>
        <p:spPr>
          <a:xfrm>
            <a:off x="6240260" y="-341071"/>
            <a:ext cx="1349348" cy="730007"/>
          </a:xfrm>
          <a:custGeom>
            <a:avLst/>
            <a:gdLst/>
            <a:ahLst/>
            <a:cxnLst/>
            <a:rect l="l" t="t" r="r" b="b"/>
            <a:pathLst>
              <a:path w="29687" h="16060" extrusionOk="0">
                <a:moveTo>
                  <a:pt x="14479" y="1"/>
                </a:moveTo>
                <a:cubicBezTo>
                  <a:pt x="14224" y="1"/>
                  <a:pt x="13960" y="14"/>
                  <a:pt x="13698" y="41"/>
                </a:cubicBezTo>
                <a:cubicBezTo>
                  <a:pt x="12090" y="204"/>
                  <a:pt x="10577" y="625"/>
                  <a:pt x="9269" y="1611"/>
                </a:cubicBezTo>
                <a:cubicBezTo>
                  <a:pt x="8306" y="2339"/>
                  <a:pt x="7699" y="3275"/>
                  <a:pt x="7692" y="4531"/>
                </a:cubicBezTo>
                <a:cubicBezTo>
                  <a:pt x="7692" y="4590"/>
                  <a:pt x="7699" y="4653"/>
                  <a:pt x="7692" y="4718"/>
                </a:cubicBezTo>
                <a:cubicBezTo>
                  <a:pt x="7671" y="4844"/>
                  <a:pt x="7617" y="4909"/>
                  <a:pt x="7547" y="4909"/>
                </a:cubicBezTo>
                <a:cubicBezTo>
                  <a:pt x="7502" y="4909"/>
                  <a:pt x="7449" y="4881"/>
                  <a:pt x="7392" y="4824"/>
                </a:cubicBezTo>
                <a:cubicBezTo>
                  <a:pt x="6935" y="4339"/>
                  <a:pt x="6342" y="4240"/>
                  <a:pt x="5735" y="4211"/>
                </a:cubicBezTo>
                <a:cubicBezTo>
                  <a:pt x="5626" y="4206"/>
                  <a:pt x="5517" y="4203"/>
                  <a:pt x="5410" y="4203"/>
                </a:cubicBezTo>
                <a:cubicBezTo>
                  <a:pt x="3997" y="4203"/>
                  <a:pt x="2721" y="4642"/>
                  <a:pt x="1586" y="5532"/>
                </a:cubicBezTo>
                <a:cubicBezTo>
                  <a:pt x="1015" y="5981"/>
                  <a:pt x="607" y="6561"/>
                  <a:pt x="372" y="7246"/>
                </a:cubicBezTo>
                <a:cubicBezTo>
                  <a:pt x="43" y="8202"/>
                  <a:pt x="0" y="9174"/>
                  <a:pt x="436" y="10117"/>
                </a:cubicBezTo>
                <a:cubicBezTo>
                  <a:pt x="859" y="11033"/>
                  <a:pt x="1601" y="11526"/>
                  <a:pt x="2464" y="11526"/>
                </a:cubicBezTo>
                <a:cubicBezTo>
                  <a:pt x="2797" y="11526"/>
                  <a:pt x="3149" y="11453"/>
                  <a:pt x="3507" y="11301"/>
                </a:cubicBezTo>
                <a:cubicBezTo>
                  <a:pt x="3642" y="11245"/>
                  <a:pt x="3771" y="11166"/>
                  <a:pt x="3906" y="11116"/>
                </a:cubicBezTo>
                <a:cubicBezTo>
                  <a:pt x="3964" y="11096"/>
                  <a:pt x="4016" y="11085"/>
                  <a:pt x="4061" y="11085"/>
                </a:cubicBezTo>
                <a:cubicBezTo>
                  <a:pt x="4190" y="11085"/>
                  <a:pt x="4266" y="11171"/>
                  <a:pt x="4271" y="11366"/>
                </a:cubicBezTo>
                <a:cubicBezTo>
                  <a:pt x="4307" y="12329"/>
                  <a:pt x="4813" y="13058"/>
                  <a:pt x="5499" y="13673"/>
                </a:cubicBezTo>
                <a:cubicBezTo>
                  <a:pt x="6335" y="14429"/>
                  <a:pt x="7314" y="14943"/>
                  <a:pt x="8412" y="15180"/>
                </a:cubicBezTo>
                <a:cubicBezTo>
                  <a:pt x="8784" y="15256"/>
                  <a:pt x="9154" y="15298"/>
                  <a:pt x="9522" y="15298"/>
                </a:cubicBezTo>
                <a:cubicBezTo>
                  <a:pt x="10045" y="15298"/>
                  <a:pt x="10562" y="15214"/>
                  <a:pt x="11069" y="15029"/>
                </a:cubicBezTo>
                <a:cubicBezTo>
                  <a:pt x="11447" y="14893"/>
                  <a:pt x="11862" y="14780"/>
                  <a:pt x="11977" y="14266"/>
                </a:cubicBezTo>
                <a:cubicBezTo>
                  <a:pt x="11996" y="14177"/>
                  <a:pt x="12042" y="14142"/>
                  <a:pt x="12096" y="14142"/>
                </a:cubicBezTo>
                <a:cubicBezTo>
                  <a:pt x="12167" y="14142"/>
                  <a:pt x="12252" y="14203"/>
                  <a:pt x="12304" y="14280"/>
                </a:cubicBezTo>
                <a:cubicBezTo>
                  <a:pt x="12877" y="15130"/>
                  <a:pt x="13741" y="15536"/>
                  <a:pt x="14676" y="15793"/>
                </a:cubicBezTo>
                <a:cubicBezTo>
                  <a:pt x="15333" y="15975"/>
                  <a:pt x="15965" y="16060"/>
                  <a:pt x="16577" y="16060"/>
                </a:cubicBezTo>
                <a:cubicBezTo>
                  <a:pt x="18421" y="16060"/>
                  <a:pt x="20073" y="15285"/>
                  <a:pt x="21595" y="14030"/>
                </a:cubicBezTo>
                <a:cubicBezTo>
                  <a:pt x="22274" y="13473"/>
                  <a:pt x="22617" y="12773"/>
                  <a:pt x="22346" y="11867"/>
                </a:cubicBezTo>
                <a:cubicBezTo>
                  <a:pt x="22317" y="11766"/>
                  <a:pt x="22267" y="11666"/>
                  <a:pt x="22367" y="11581"/>
                </a:cubicBezTo>
                <a:cubicBezTo>
                  <a:pt x="22406" y="11547"/>
                  <a:pt x="22443" y="11535"/>
                  <a:pt x="22478" y="11535"/>
                </a:cubicBezTo>
                <a:cubicBezTo>
                  <a:pt x="22556" y="11535"/>
                  <a:pt x="22626" y="11600"/>
                  <a:pt x="22696" y="11644"/>
                </a:cubicBezTo>
                <a:cubicBezTo>
                  <a:pt x="23661" y="12247"/>
                  <a:pt x="24724" y="12499"/>
                  <a:pt x="25839" y="12499"/>
                </a:cubicBezTo>
                <a:cubicBezTo>
                  <a:pt x="25929" y="12499"/>
                  <a:pt x="26018" y="12497"/>
                  <a:pt x="26108" y="12494"/>
                </a:cubicBezTo>
                <a:cubicBezTo>
                  <a:pt x="28101" y="12415"/>
                  <a:pt x="29687" y="10701"/>
                  <a:pt x="29551" y="8789"/>
                </a:cubicBezTo>
                <a:cubicBezTo>
                  <a:pt x="29466" y="7603"/>
                  <a:pt x="28665" y="6838"/>
                  <a:pt x="27522" y="6838"/>
                </a:cubicBezTo>
                <a:cubicBezTo>
                  <a:pt x="27023" y="6838"/>
                  <a:pt x="27023" y="6838"/>
                  <a:pt x="27080" y="6339"/>
                </a:cubicBezTo>
                <a:cubicBezTo>
                  <a:pt x="27251" y="4896"/>
                  <a:pt x="26523" y="3746"/>
                  <a:pt x="25152" y="3275"/>
                </a:cubicBezTo>
                <a:cubicBezTo>
                  <a:pt x="24788" y="3152"/>
                  <a:pt x="24423" y="3098"/>
                  <a:pt x="24058" y="3098"/>
                </a:cubicBezTo>
                <a:cubicBezTo>
                  <a:pt x="23641" y="3098"/>
                  <a:pt x="23224" y="3168"/>
                  <a:pt x="22809" y="3282"/>
                </a:cubicBezTo>
                <a:cubicBezTo>
                  <a:pt x="22380" y="3397"/>
                  <a:pt x="22017" y="3611"/>
                  <a:pt x="21738" y="3990"/>
                </a:cubicBezTo>
                <a:cubicBezTo>
                  <a:pt x="21598" y="4175"/>
                  <a:pt x="21507" y="4268"/>
                  <a:pt x="21419" y="4268"/>
                </a:cubicBezTo>
                <a:cubicBezTo>
                  <a:pt x="21328" y="4268"/>
                  <a:pt x="21241" y="4168"/>
                  <a:pt x="21110" y="3967"/>
                </a:cubicBezTo>
                <a:cubicBezTo>
                  <a:pt x="20702" y="3361"/>
                  <a:pt x="20253" y="2790"/>
                  <a:pt x="19760" y="2247"/>
                </a:cubicBezTo>
                <a:cubicBezTo>
                  <a:pt x="18582" y="954"/>
                  <a:pt x="17119" y="240"/>
                  <a:pt x="15297" y="48"/>
                </a:cubicBezTo>
                <a:cubicBezTo>
                  <a:pt x="15044" y="17"/>
                  <a:pt x="14767" y="1"/>
                  <a:pt x="14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9" name="Google Shape;679;p21"/>
          <p:cNvGrpSpPr/>
          <p:nvPr/>
        </p:nvGrpSpPr>
        <p:grpSpPr>
          <a:xfrm>
            <a:off x="-140226" y="4125677"/>
            <a:ext cx="1349322" cy="1178509"/>
            <a:chOff x="4174688" y="2867426"/>
            <a:chExt cx="675133" cy="589667"/>
          </a:xfrm>
        </p:grpSpPr>
        <p:sp>
          <p:nvSpPr>
            <p:cNvPr id="680" name="Google Shape;680;p21"/>
            <p:cNvSpPr/>
            <p:nvPr/>
          </p:nvSpPr>
          <p:spPr>
            <a:xfrm>
              <a:off x="4174688" y="2867426"/>
              <a:ext cx="379395" cy="589667"/>
            </a:xfrm>
            <a:custGeom>
              <a:avLst/>
              <a:gdLst/>
              <a:ahLst/>
              <a:cxnLst/>
              <a:rect l="l" t="t" r="r" b="b"/>
              <a:pathLst>
                <a:path w="19288" h="29978" extrusionOk="0">
                  <a:moveTo>
                    <a:pt x="17185" y="522"/>
                  </a:moveTo>
                  <a:lnTo>
                    <a:pt x="17185" y="522"/>
                  </a:lnTo>
                  <a:cubicBezTo>
                    <a:pt x="17270" y="1656"/>
                    <a:pt x="17200" y="2800"/>
                    <a:pt x="17022" y="3927"/>
                  </a:cubicBezTo>
                  <a:cubicBezTo>
                    <a:pt x="16650" y="6191"/>
                    <a:pt x="15849" y="8370"/>
                    <a:pt x="14871" y="10440"/>
                  </a:cubicBezTo>
                  <a:cubicBezTo>
                    <a:pt x="14194" y="11883"/>
                    <a:pt x="13436" y="13311"/>
                    <a:pt x="12487" y="14605"/>
                  </a:cubicBezTo>
                  <a:cubicBezTo>
                    <a:pt x="12593" y="14411"/>
                    <a:pt x="12694" y="14219"/>
                    <a:pt x="12794" y="14026"/>
                  </a:cubicBezTo>
                  <a:cubicBezTo>
                    <a:pt x="14129" y="11383"/>
                    <a:pt x="15150" y="8591"/>
                    <a:pt x="15951" y="5735"/>
                  </a:cubicBezTo>
                  <a:cubicBezTo>
                    <a:pt x="15951" y="5726"/>
                    <a:pt x="15943" y="5722"/>
                    <a:pt x="15936" y="5722"/>
                  </a:cubicBezTo>
                  <a:cubicBezTo>
                    <a:pt x="15932" y="5722"/>
                    <a:pt x="15928" y="5724"/>
                    <a:pt x="15928" y="5727"/>
                  </a:cubicBezTo>
                  <a:cubicBezTo>
                    <a:pt x="15693" y="6514"/>
                    <a:pt x="15428" y="7292"/>
                    <a:pt x="15150" y="8063"/>
                  </a:cubicBezTo>
                  <a:cubicBezTo>
                    <a:pt x="14657" y="9441"/>
                    <a:pt x="14100" y="10805"/>
                    <a:pt x="13493" y="12140"/>
                  </a:cubicBezTo>
                  <a:cubicBezTo>
                    <a:pt x="13200" y="12797"/>
                    <a:pt x="12879" y="13448"/>
                    <a:pt x="12557" y="14098"/>
                  </a:cubicBezTo>
                  <a:cubicBezTo>
                    <a:pt x="12394" y="14418"/>
                    <a:pt x="12230" y="14740"/>
                    <a:pt x="12036" y="15040"/>
                  </a:cubicBezTo>
                  <a:cubicBezTo>
                    <a:pt x="12000" y="15090"/>
                    <a:pt x="11966" y="15140"/>
                    <a:pt x="11937" y="15189"/>
                  </a:cubicBezTo>
                  <a:cubicBezTo>
                    <a:pt x="12171" y="14733"/>
                    <a:pt x="12379" y="14269"/>
                    <a:pt x="12557" y="13791"/>
                  </a:cubicBezTo>
                  <a:cubicBezTo>
                    <a:pt x="12965" y="12661"/>
                    <a:pt x="13236" y="11498"/>
                    <a:pt x="13529" y="10341"/>
                  </a:cubicBezTo>
                  <a:cubicBezTo>
                    <a:pt x="13829" y="9177"/>
                    <a:pt x="14178" y="8027"/>
                    <a:pt x="14579" y="6892"/>
                  </a:cubicBezTo>
                  <a:cubicBezTo>
                    <a:pt x="15342" y="4728"/>
                    <a:pt x="16278" y="2628"/>
                    <a:pt x="17185" y="522"/>
                  </a:cubicBezTo>
                  <a:close/>
                  <a:moveTo>
                    <a:pt x="6495" y="3129"/>
                  </a:moveTo>
                  <a:lnTo>
                    <a:pt x="6495" y="3129"/>
                  </a:lnTo>
                  <a:cubicBezTo>
                    <a:pt x="7609" y="3499"/>
                    <a:pt x="8523" y="4321"/>
                    <a:pt x="9301" y="5170"/>
                  </a:cubicBezTo>
                  <a:cubicBezTo>
                    <a:pt x="10058" y="5999"/>
                    <a:pt x="10730" y="6920"/>
                    <a:pt x="11116" y="7984"/>
                  </a:cubicBezTo>
                  <a:cubicBezTo>
                    <a:pt x="11486" y="8976"/>
                    <a:pt x="11623" y="10034"/>
                    <a:pt x="11666" y="11091"/>
                  </a:cubicBezTo>
                  <a:cubicBezTo>
                    <a:pt x="11729" y="12519"/>
                    <a:pt x="11644" y="14012"/>
                    <a:pt x="11159" y="15354"/>
                  </a:cubicBezTo>
                  <a:cubicBezTo>
                    <a:pt x="11165" y="15325"/>
                    <a:pt x="11165" y="15297"/>
                    <a:pt x="11172" y="15268"/>
                  </a:cubicBezTo>
                  <a:cubicBezTo>
                    <a:pt x="11237" y="14912"/>
                    <a:pt x="11265" y="14547"/>
                    <a:pt x="11272" y="14190"/>
                  </a:cubicBezTo>
                  <a:cubicBezTo>
                    <a:pt x="11287" y="12776"/>
                    <a:pt x="10922" y="11383"/>
                    <a:pt x="10500" y="10041"/>
                  </a:cubicBezTo>
                  <a:cubicBezTo>
                    <a:pt x="10080" y="8676"/>
                    <a:pt x="9551" y="7348"/>
                    <a:pt x="8766" y="6142"/>
                  </a:cubicBezTo>
                  <a:cubicBezTo>
                    <a:pt x="8764" y="6138"/>
                    <a:pt x="8761" y="6136"/>
                    <a:pt x="8757" y="6136"/>
                  </a:cubicBezTo>
                  <a:cubicBezTo>
                    <a:pt x="8749" y="6136"/>
                    <a:pt x="8739" y="6146"/>
                    <a:pt x="8744" y="6155"/>
                  </a:cubicBezTo>
                  <a:cubicBezTo>
                    <a:pt x="9165" y="6849"/>
                    <a:pt x="9501" y="7585"/>
                    <a:pt x="9801" y="8334"/>
                  </a:cubicBezTo>
                  <a:cubicBezTo>
                    <a:pt x="10302" y="9612"/>
                    <a:pt x="10715" y="10970"/>
                    <a:pt x="10929" y="12325"/>
                  </a:cubicBezTo>
                  <a:cubicBezTo>
                    <a:pt x="11037" y="12997"/>
                    <a:pt x="11087" y="13669"/>
                    <a:pt x="11044" y="14348"/>
                  </a:cubicBezTo>
                  <a:cubicBezTo>
                    <a:pt x="11023" y="14675"/>
                    <a:pt x="10980" y="15004"/>
                    <a:pt x="10915" y="15333"/>
                  </a:cubicBezTo>
                  <a:cubicBezTo>
                    <a:pt x="10908" y="15347"/>
                    <a:pt x="10908" y="15354"/>
                    <a:pt x="10901" y="15367"/>
                  </a:cubicBezTo>
                  <a:cubicBezTo>
                    <a:pt x="10895" y="15110"/>
                    <a:pt x="10859" y="14846"/>
                    <a:pt x="10809" y="14589"/>
                  </a:cubicBezTo>
                  <a:cubicBezTo>
                    <a:pt x="10615" y="13626"/>
                    <a:pt x="10209" y="12711"/>
                    <a:pt x="9858" y="11804"/>
                  </a:cubicBezTo>
                  <a:cubicBezTo>
                    <a:pt x="9472" y="10812"/>
                    <a:pt x="9095" y="9827"/>
                    <a:pt x="8716" y="8834"/>
                  </a:cubicBezTo>
                  <a:cubicBezTo>
                    <a:pt x="8331" y="7849"/>
                    <a:pt x="7952" y="6856"/>
                    <a:pt x="7573" y="5871"/>
                  </a:cubicBezTo>
                  <a:cubicBezTo>
                    <a:pt x="7217" y="4956"/>
                    <a:pt x="6874" y="4035"/>
                    <a:pt x="6495" y="3129"/>
                  </a:cubicBezTo>
                  <a:close/>
                  <a:moveTo>
                    <a:pt x="18749" y="9497"/>
                  </a:moveTo>
                  <a:lnTo>
                    <a:pt x="18749" y="9497"/>
                  </a:lnTo>
                  <a:cubicBezTo>
                    <a:pt x="18564" y="10133"/>
                    <a:pt x="18328" y="10733"/>
                    <a:pt x="17999" y="11312"/>
                  </a:cubicBezTo>
                  <a:cubicBezTo>
                    <a:pt x="16679" y="13669"/>
                    <a:pt x="14422" y="15225"/>
                    <a:pt x="11993" y="16296"/>
                  </a:cubicBezTo>
                  <a:cubicBezTo>
                    <a:pt x="12237" y="16175"/>
                    <a:pt x="12471" y="16046"/>
                    <a:pt x="12694" y="15911"/>
                  </a:cubicBezTo>
                  <a:cubicBezTo>
                    <a:pt x="13186" y="15625"/>
                    <a:pt x="13657" y="15290"/>
                    <a:pt x="14100" y="14925"/>
                  </a:cubicBezTo>
                  <a:cubicBezTo>
                    <a:pt x="14986" y="14197"/>
                    <a:pt x="15779" y="13354"/>
                    <a:pt x="16535" y="12483"/>
                  </a:cubicBezTo>
                  <a:cubicBezTo>
                    <a:pt x="16541" y="12477"/>
                    <a:pt x="16533" y="12467"/>
                    <a:pt x="16522" y="12467"/>
                  </a:cubicBezTo>
                  <a:cubicBezTo>
                    <a:pt x="16520" y="12467"/>
                    <a:pt x="16517" y="12468"/>
                    <a:pt x="16514" y="12469"/>
                  </a:cubicBezTo>
                  <a:cubicBezTo>
                    <a:pt x="15728" y="13304"/>
                    <a:pt x="14900" y="14111"/>
                    <a:pt x="13993" y="14819"/>
                  </a:cubicBezTo>
                  <a:cubicBezTo>
                    <a:pt x="13558" y="15153"/>
                    <a:pt x="13100" y="15475"/>
                    <a:pt x="12622" y="15746"/>
                  </a:cubicBezTo>
                  <a:cubicBezTo>
                    <a:pt x="12401" y="15875"/>
                    <a:pt x="12165" y="15996"/>
                    <a:pt x="11937" y="16104"/>
                  </a:cubicBezTo>
                  <a:cubicBezTo>
                    <a:pt x="12144" y="15940"/>
                    <a:pt x="12351" y="15769"/>
                    <a:pt x="12550" y="15582"/>
                  </a:cubicBezTo>
                  <a:cubicBezTo>
                    <a:pt x="13087" y="15097"/>
                    <a:pt x="13585" y="14569"/>
                    <a:pt x="14108" y="14062"/>
                  </a:cubicBezTo>
                  <a:cubicBezTo>
                    <a:pt x="14672" y="13505"/>
                    <a:pt x="15272" y="12977"/>
                    <a:pt x="15865" y="12440"/>
                  </a:cubicBezTo>
                  <a:cubicBezTo>
                    <a:pt x="16885" y="11520"/>
                    <a:pt x="17899" y="10584"/>
                    <a:pt x="18749" y="9497"/>
                  </a:cubicBezTo>
                  <a:close/>
                  <a:moveTo>
                    <a:pt x="11537" y="16490"/>
                  </a:moveTo>
                  <a:cubicBezTo>
                    <a:pt x="11409" y="16547"/>
                    <a:pt x="11280" y="16596"/>
                    <a:pt x="11152" y="16646"/>
                  </a:cubicBezTo>
                  <a:cubicBezTo>
                    <a:pt x="11194" y="16625"/>
                    <a:pt x="11229" y="16596"/>
                    <a:pt x="11265" y="16576"/>
                  </a:cubicBezTo>
                  <a:cubicBezTo>
                    <a:pt x="11357" y="16554"/>
                    <a:pt x="11452" y="16524"/>
                    <a:pt x="11537" y="16490"/>
                  </a:cubicBezTo>
                  <a:close/>
                  <a:moveTo>
                    <a:pt x="5038" y="9098"/>
                  </a:moveTo>
                  <a:lnTo>
                    <a:pt x="5038" y="9098"/>
                  </a:lnTo>
                  <a:cubicBezTo>
                    <a:pt x="5487" y="9840"/>
                    <a:pt x="5859" y="10620"/>
                    <a:pt x="6159" y="11434"/>
                  </a:cubicBezTo>
                  <a:cubicBezTo>
                    <a:pt x="6788" y="13182"/>
                    <a:pt x="7088" y="15061"/>
                    <a:pt x="7253" y="16903"/>
                  </a:cubicBezTo>
                  <a:cubicBezTo>
                    <a:pt x="7395" y="18560"/>
                    <a:pt x="7381" y="20252"/>
                    <a:pt x="7009" y="21880"/>
                  </a:cubicBezTo>
                  <a:cubicBezTo>
                    <a:pt x="6995" y="21639"/>
                    <a:pt x="6953" y="21395"/>
                    <a:pt x="6930" y="21167"/>
                  </a:cubicBezTo>
                  <a:cubicBezTo>
                    <a:pt x="6894" y="20809"/>
                    <a:pt x="6852" y="20459"/>
                    <a:pt x="6816" y="20103"/>
                  </a:cubicBezTo>
                  <a:cubicBezTo>
                    <a:pt x="6738" y="19417"/>
                    <a:pt x="6660" y="18725"/>
                    <a:pt x="6574" y="18039"/>
                  </a:cubicBezTo>
                  <a:cubicBezTo>
                    <a:pt x="6387" y="16646"/>
                    <a:pt x="6159" y="15261"/>
                    <a:pt x="5909" y="13868"/>
                  </a:cubicBezTo>
                  <a:cubicBezTo>
                    <a:pt x="5909" y="13862"/>
                    <a:pt x="5902" y="13858"/>
                    <a:pt x="5895" y="13858"/>
                  </a:cubicBezTo>
                  <a:cubicBezTo>
                    <a:pt x="5886" y="13858"/>
                    <a:pt x="5877" y="13864"/>
                    <a:pt x="5881" y="13876"/>
                  </a:cubicBezTo>
                  <a:cubicBezTo>
                    <a:pt x="6080" y="15261"/>
                    <a:pt x="6245" y="16653"/>
                    <a:pt x="6409" y="18046"/>
                  </a:cubicBezTo>
                  <a:cubicBezTo>
                    <a:pt x="6488" y="18739"/>
                    <a:pt x="6558" y="19424"/>
                    <a:pt x="6630" y="20110"/>
                  </a:cubicBezTo>
                  <a:cubicBezTo>
                    <a:pt x="6666" y="20466"/>
                    <a:pt x="6696" y="20818"/>
                    <a:pt x="6730" y="21174"/>
                  </a:cubicBezTo>
                  <a:cubicBezTo>
                    <a:pt x="6738" y="21310"/>
                    <a:pt x="6745" y="21452"/>
                    <a:pt x="6752" y="21596"/>
                  </a:cubicBezTo>
                  <a:cubicBezTo>
                    <a:pt x="6488" y="20867"/>
                    <a:pt x="6252" y="20132"/>
                    <a:pt x="6060" y="19375"/>
                  </a:cubicBezTo>
                  <a:cubicBezTo>
                    <a:pt x="5609" y="17611"/>
                    <a:pt x="5352" y="15805"/>
                    <a:pt x="5223" y="13990"/>
                  </a:cubicBezTo>
                  <a:cubicBezTo>
                    <a:pt x="5153" y="13069"/>
                    <a:pt x="5117" y="12154"/>
                    <a:pt x="5102" y="11234"/>
                  </a:cubicBezTo>
                  <a:cubicBezTo>
                    <a:pt x="5088" y="10526"/>
                    <a:pt x="5131" y="9806"/>
                    <a:pt x="5038" y="9098"/>
                  </a:cubicBezTo>
                  <a:close/>
                  <a:moveTo>
                    <a:pt x="18806" y="15654"/>
                  </a:moveTo>
                  <a:lnTo>
                    <a:pt x="18806" y="15654"/>
                  </a:lnTo>
                  <a:cubicBezTo>
                    <a:pt x="18292" y="16411"/>
                    <a:pt x="17714" y="17117"/>
                    <a:pt x="17071" y="17767"/>
                  </a:cubicBezTo>
                  <a:cubicBezTo>
                    <a:pt x="15728" y="19117"/>
                    <a:pt x="14136" y="20218"/>
                    <a:pt x="12394" y="20989"/>
                  </a:cubicBezTo>
                  <a:cubicBezTo>
                    <a:pt x="10922" y="21639"/>
                    <a:pt x="9366" y="22038"/>
                    <a:pt x="7767" y="22216"/>
                  </a:cubicBezTo>
                  <a:cubicBezTo>
                    <a:pt x="7981" y="22137"/>
                    <a:pt x="8187" y="22045"/>
                    <a:pt x="8394" y="21959"/>
                  </a:cubicBezTo>
                  <a:cubicBezTo>
                    <a:pt x="8730" y="21817"/>
                    <a:pt x="9059" y="21675"/>
                    <a:pt x="9395" y="21524"/>
                  </a:cubicBezTo>
                  <a:cubicBezTo>
                    <a:pt x="10566" y="21010"/>
                    <a:pt x="11716" y="20466"/>
                    <a:pt x="12836" y="19853"/>
                  </a:cubicBezTo>
                  <a:cubicBezTo>
                    <a:pt x="13980" y="19224"/>
                    <a:pt x="15051" y="18524"/>
                    <a:pt x="16079" y="17724"/>
                  </a:cubicBezTo>
                  <a:lnTo>
                    <a:pt x="16079" y="17724"/>
                  </a:lnTo>
                  <a:cubicBezTo>
                    <a:pt x="15500" y="18146"/>
                    <a:pt x="14886" y="18531"/>
                    <a:pt x="14264" y="18896"/>
                  </a:cubicBezTo>
                  <a:cubicBezTo>
                    <a:pt x="13143" y="19560"/>
                    <a:pt x="11973" y="20139"/>
                    <a:pt x="10787" y="20667"/>
                  </a:cubicBezTo>
                  <a:cubicBezTo>
                    <a:pt x="10194" y="20931"/>
                    <a:pt x="9594" y="21188"/>
                    <a:pt x="8994" y="21438"/>
                  </a:cubicBezTo>
                  <a:cubicBezTo>
                    <a:pt x="8624" y="21596"/>
                    <a:pt x="8229" y="21738"/>
                    <a:pt x="7852" y="21909"/>
                  </a:cubicBezTo>
                  <a:cubicBezTo>
                    <a:pt x="8444" y="21409"/>
                    <a:pt x="9052" y="20924"/>
                    <a:pt x="9673" y="20453"/>
                  </a:cubicBezTo>
                  <a:cubicBezTo>
                    <a:pt x="10430" y="19875"/>
                    <a:pt x="11222" y="19352"/>
                    <a:pt x="12072" y="18917"/>
                  </a:cubicBezTo>
                  <a:cubicBezTo>
                    <a:pt x="12866" y="18504"/>
                    <a:pt x="13693" y="18146"/>
                    <a:pt x="14521" y="17789"/>
                  </a:cubicBezTo>
                  <a:cubicBezTo>
                    <a:pt x="15985" y="17160"/>
                    <a:pt x="17471" y="16540"/>
                    <a:pt x="18806" y="15654"/>
                  </a:cubicBezTo>
                  <a:close/>
                  <a:moveTo>
                    <a:pt x="2003" y="15796"/>
                  </a:moveTo>
                  <a:cubicBezTo>
                    <a:pt x="2325" y="16567"/>
                    <a:pt x="2560" y="17374"/>
                    <a:pt x="2754" y="18175"/>
                  </a:cubicBezTo>
                  <a:cubicBezTo>
                    <a:pt x="3153" y="19832"/>
                    <a:pt x="3317" y="21546"/>
                    <a:pt x="3246" y="23245"/>
                  </a:cubicBezTo>
                  <a:cubicBezTo>
                    <a:pt x="3189" y="24580"/>
                    <a:pt x="2975" y="25937"/>
                    <a:pt x="2467" y="27180"/>
                  </a:cubicBezTo>
                  <a:cubicBezTo>
                    <a:pt x="2497" y="26936"/>
                    <a:pt x="2510" y="26701"/>
                    <a:pt x="2524" y="26458"/>
                  </a:cubicBezTo>
                  <a:cubicBezTo>
                    <a:pt x="2659" y="24216"/>
                    <a:pt x="2368" y="21975"/>
                    <a:pt x="2060" y="19760"/>
                  </a:cubicBezTo>
                  <a:cubicBezTo>
                    <a:pt x="2060" y="19757"/>
                    <a:pt x="2056" y="19755"/>
                    <a:pt x="2053" y="19755"/>
                  </a:cubicBezTo>
                  <a:cubicBezTo>
                    <a:pt x="2049" y="19755"/>
                    <a:pt x="2046" y="19757"/>
                    <a:pt x="2046" y="19760"/>
                  </a:cubicBezTo>
                  <a:cubicBezTo>
                    <a:pt x="2102" y="20381"/>
                    <a:pt x="2154" y="21003"/>
                    <a:pt x="2203" y="21616"/>
                  </a:cubicBezTo>
                  <a:cubicBezTo>
                    <a:pt x="2289" y="22694"/>
                    <a:pt x="2359" y="23781"/>
                    <a:pt x="2353" y="24866"/>
                  </a:cubicBezTo>
                  <a:cubicBezTo>
                    <a:pt x="2353" y="25409"/>
                    <a:pt x="2325" y="25959"/>
                    <a:pt x="2282" y="26501"/>
                  </a:cubicBezTo>
                  <a:cubicBezTo>
                    <a:pt x="2260" y="26773"/>
                    <a:pt x="2239" y="27051"/>
                    <a:pt x="2188" y="27322"/>
                  </a:cubicBezTo>
                  <a:cubicBezTo>
                    <a:pt x="2181" y="27358"/>
                    <a:pt x="2174" y="27394"/>
                    <a:pt x="2167" y="27430"/>
                  </a:cubicBezTo>
                  <a:cubicBezTo>
                    <a:pt x="1996" y="26715"/>
                    <a:pt x="1861" y="25994"/>
                    <a:pt x="1753" y="25274"/>
                  </a:cubicBezTo>
                  <a:cubicBezTo>
                    <a:pt x="1511" y="23652"/>
                    <a:pt x="1417" y="22009"/>
                    <a:pt x="1468" y="20374"/>
                  </a:cubicBezTo>
                  <a:cubicBezTo>
                    <a:pt x="1496" y="19539"/>
                    <a:pt x="1561" y="18710"/>
                    <a:pt x="1660" y="17882"/>
                  </a:cubicBezTo>
                  <a:cubicBezTo>
                    <a:pt x="1746" y="17182"/>
                    <a:pt x="1874" y="16497"/>
                    <a:pt x="2003" y="15796"/>
                  </a:cubicBezTo>
                  <a:close/>
                  <a:moveTo>
                    <a:pt x="14907" y="23637"/>
                  </a:moveTo>
                  <a:lnTo>
                    <a:pt x="14907" y="23637"/>
                  </a:lnTo>
                  <a:cubicBezTo>
                    <a:pt x="14250" y="24288"/>
                    <a:pt x="13543" y="24873"/>
                    <a:pt x="12780" y="25394"/>
                  </a:cubicBezTo>
                  <a:cubicBezTo>
                    <a:pt x="11229" y="26444"/>
                    <a:pt x="9487" y="27202"/>
                    <a:pt x="7666" y="27637"/>
                  </a:cubicBezTo>
                  <a:cubicBezTo>
                    <a:pt x="6507" y="27911"/>
                    <a:pt x="5327" y="28043"/>
                    <a:pt x="4142" y="28043"/>
                  </a:cubicBezTo>
                  <a:cubicBezTo>
                    <a:pt x="3787" y="28043"/>
                    <a:pt x="3430" y="28031"/>
                    <a:pt x="3074" y="28007"/>
                  </a:cubicBezTo>
                  <a:cubicBezTo>
                    <a:pt x="3146" y="27994"/>
                    <a:pt x="3210" y="27980"/>
                    <a:pt x="3282" y="27965"/>
                  </a:cubicBezTo>
                  <a:cubicBezTo>
                    <a:pt x="3617" y="27901"/>
                    <a:pt x="3953" y="27822"/>
                    <a:pt x="4288" y="27750"/>
                  </a:cubicBezTo>
                  <a:cubicBezTo>
                    <a:pt x="6745" y="27186"/>
                    <a:pt x="9152" y="26395"/>
                    <a:pt x="11443" y="25351"/>
                  </a:cubicBezTo>
                  <a:cubicBezTo>
                    <a:pt x="11452" y="25351"/>
                    <a:pt x="11452" y="25344"/>
                    <a:pt x="11443" y="25344"/>
                  </a:cubicBezTo>
                  <a:cubicBezTo>
                    <a:pt x="10787" y="25617"/>
                    <a:pt x="10130" y="25865"/>
                    <a:pt x="9458" y="26102"/>
                  </a:cubicBezTo>
                  <a:cubicBezTo>
                    <a:pt x="8281" y="26516"/>
                    <a:pt x="7088" y="26880"/>
                    <a:pt x="5873" y="27186"/>
                  </a:cubicBezTo>
                  <a:cubicBezTo>
                    <a:pt x="5266" y="27344"/>
                    <a:pt x="4659" y="27480"/>
                    <a:pt x="4046" y="27608"/>
                  </a:cubicBezTo>
                  <a:cubicBezTo>
                    <a:pt x="3739" y="27673"/>
                    <a:pt x="3431" y="27730"/>
                    <a:pt x="3124" y="27779"/>
                  </a:cubicBezTo>
                  <a:cubicBezTo>
                    <a:pt x="3681" y="27450"/>
                    <a:pt x="4245" y="27137"/>
                    <a:pt x="4817" y="26830"/>
                  </a:cubicBezTo>
                  <a:cubicBezTo>
                    <a:pt x="6466" y="25951"/>
                    <a:pt x="8180" y="25238"/>
                    <a:pt x="10008" y="24802"/>
                  </a:cubicBezTo>
                  <a:cubicBezTo>
                    <a:pt x="11644" y="24424"/>
                    <a:pt x="13315" y="24180"/>
                    <a:pt x="14907" y="23637"/>
                  </a:cubicBezTo>
                  <a:close/>
                  <a:moveTo>
                    <a:pt x="17246" y="1"/>
                  </a:moveTo>
                  <a:cubicBezTo>
                    <a:pt x="17211" y="1"/>
                    <a:pt x="17177" y="18"/>
                    <a:pt x="17157" y="57"/>
                  </a:cubicBezTo>
                  <a:cubicBezTo>
                    <a:pt x="16593" y="1286"/>
                    <a:pt x="16050" y="2529"/>
                    <a:pt x="15529" y="3785"/>
                  </a:cubicBezTo>
                  <a:cubicBezTo>
                    <a:pt x="14614" y="5984"/>
                    <a:pt x="13815" y="8227"/>
                    <a:pt x="13229" y="10534"/>
                  </a:cubicBezTo>
                  <a:cubicBezTo>
                    <a:pt x="12737" y="12462"/>
                    <a:pt x="12257" y="14504"/>
                    <a:pt x="11066" y="16118"/>
                  </a:cubicBezTo>
                  <a:cubicBezTo>
                    <a:pt x="11400" y="15390"/>
                    <a:pt x="11601" y="14596"/>
                    <a:pt x="11716" y="13798"/>
                  </a:cubicBezTo>
                  <a:cubicBezTo>
                    <a:pt x="11865" y="12747"/>
                    <a:pt x="11871" y="11669"/>
                    <a:pt x="11794" y="10605"/>
                  </a:cubicBezTo>
                  <a:cubicBezTo>
                    <a:pt x="11716" y="9527"/>
                    <a:pt x="11515" y="8449"/>
                    <a:pt x="11057" y="7463"/>
                  </a:cubicBezTo>
                  <a:cubicBezTo>
                    <a:pt x="10586" y="6435"/>
                    <a:pt x="9866" y="5528"/>
                    <a:pt x="9086" y="4721"/>
                  </a:cubicBezTo>
                  <a:cubicBezTo>
                    <a:pt x="8295" y="3900"/>
                    <a:pt x="7395" y="3214"/>
                    <a:pt x="6317" y="2829"/>
                  </a:cubicBezTo>
                  <a:cubicBezTo>
                    <a:pt x="6307" y="2825"/>
                    <a:pt x="6297" y="2824"/>
                    <a:pt x="6288" y="2824"/>
                  </a:cubicBezTo>
                  <a:cubicBezTo>
                    <a:pt x="6214" y="2824"/>
                    <a:pt x="6156" y="2916"/>
                    <a:pt x="6181" y="2985"/>
                  </a:cubicBezTo>
                  <a:cubicBezTo>
                    <a:pt x="6558" y="4092"/>
                    <a:pt x="7002" y="5185"/>
                    <a:pt x="7424" y="6277"/>
                  </a:cubicBezTo>
                  <a:cubicBezTo>
                    <a:pt x="8159" y="8191"/>
                    <a:pt x="8901" y="10106"/>
                    <a:pt x="9637" y="12019"/>
                  </a:cubicBezTo>
                  <a:cubicBezTo>
                    <a:pt x="10209" y="13505"/>
                    <a:pt x="11159" y="15397"/>
                    <a:pt x="10344" y="16946"/>
                  </a:cubicBezTo>
                  <a:cubicBezTo>
                    <a:pt x="10338" y="16953"/>
                    <a:pt x="10338" y="16961"/>
                    <a:pt x="10329" y="16968"/>
                  </a:cubicBezTo>
                  <a:cubicBezTo>
                    <a:pt x="10322" y="16975"/>
                    <a:pt x="10322" y="16982"/>
                    <a:pt x="10322" y="16989"/>
                  </a:cubicBezTo>
                  <a:cubicBezTo>
                    <a:pt x="10272" y="17068"/>
                    <a:pt x="10223" y="17153"/>
                    <a:pt x="10173" y="17232"/>
                  </a:cubicBezTo>
                  <a:cubicBezTo>
                    <a:pt x="10151" y="17261"/>
                    <a:pt x="10144" y="17289"/>
                    <a:pt x="10151" y="17318"/>
                  </a:cubicBezTo>
                  <a:cubicBezTo>
                    <a:pt x="9679" y="18010"/>
                    <a:pt x="9224" y="18710"/>
                    <a:pt x="8752" y="19404"/>
                  </a:cubicBezTo>
                  <a:cubicBezTo>
                    <a:pt x="8265" y="20110"/>
                    <a:pt x="7787" y="20818"/>
                    <a:pt x="7295" y="21517"/>
                  </a:cubicBezTo>
                  <a:cubicBezTo>
                    <a:pt x="7431" y="20831"/>
                    <a:pt x="7501" y="20132"/>
                    <a:pt x="7530" y="19431"/>
                  </a:cubicBezTo>
                  <a:cubicBezTo>
                    <a:pt x="7602" y="17532"/>
                    <a:pt x="7373" y="15597"/>
                    <a:pt x="6987" y="13739"/>
                  </a:cubicBezTo>
                  <a:cubicBezTo>
                    <a:pt x="6601" y="11897"/>
                    <a:pt x="5967" y="10077"/>
                    <a:pt x="4917" y="8498"/>
                  </a:cubicBezTo>
                  <a:cubicBezTo>
                    <a:pt x="4891" y="8464"/>
                    <a:pt x="4859" y="8450"/>
                    <a:pt x="4826" y="8450"/>
                  </a:cubicBezTo>
                  <a:cubicBezTo>
                    <a:pt x="4758" y="8450"/>
                    <a:pt x="4693" y="8516"/>
                    <a:pt x="4716" y="8598"/>
                  </a:cubicBezTo>
                  <a:cubicBezTo>
                    <a:pt x="4845" y="9105"/>
                    <a:pt x="4860" y="9626"/>
                    <a:pt x="4860" y="10149"/>
                  </a:cubicBezTo>
                  <a:cubicBezTo>
                    <a:pt x="4860" y="10663"/>
                    <a:pt x="4860" y="11177"/>
                    <a:pt x="4874" y="11691"/>
                  </a:cubicBezTo>
                  <a:cubicBezTo>
                    <a:pt x="4953" y="15290"/>
                    <a:pt x="5410" y="18924"/>
                    <a:pt x="6738" y="22288"/>
                  </a:cubicBezTo>
                  <a:cubicBezTo>
                    <a:pt x="6087" y="23188"/>
                    <a:pt x="5424" y="24081"/>
                    <a:pt x="4716" y="24938"/>
                  </a:cubicBezTo>
                  <a:cubicBezTo>
                    <a:pt x="4046" y="25766"/>
                    <a:pt x="3338" y="26580"/>
                    <a:pt x="2603" y="27358"/>
                  </a:cubicBezTo>
                  <a:cubicBezTo>
                    <a:pt x="2846" y="26801"/>
                    <a:pt x="3024" y="26216"/>
                    <a:pt x="3153" y="25623"/>
                  </a:cubicBezTo>
                  <a:cubicBezTo>
                    <a:pt x="3516" y="23916"/>
                    <a:pt x="3532" y="22124"/>
                    <a:pt x="3331" y="20396"/>
                  </a:cubicBezTo>
                  <a:cubicBezTo>
                    <a:pt x="3239" y="19546"/>
                    <a:pt x="3081" y="18696"/>
                    <a:pt x="2867" y="17868"/>
                  </a:cubicBezTo>
                  <a:cubicBezTo>
                    <a:pt x="2653" y="17025"/>
                    <a:pt x="2353" y="16204"/>
                    <a:pt x="2060" y="15390"/>
                  </a:cubicBezTo>
                  <a:cubicBezTo>
                    <a:pt x="2043" y="15338"/>
                    <a:pt x="1999" y="15313"/>
                    <a:pt x="1955" y="15313"/>
                  </a:cubicBezTo>
                  <a:cubicBezTo>
                    <a:pt x="1908" y="15313"/>
                    <a:pt x="1860" y="15342"/>
                    <a:pt x="1845" y="15397"/>
                  </a:cubicBezTo>
                  <a:cubicBezTo>
                    <a:pt x="1604" y="16303"/>
                    <a:pt x="1475" y="17239"/>
                    <a:pt x="1374" y="18168"/>
                  </a:cubicBezTo>
                  <a:cubicBezTo>
                    <a:pt x="1004" y="21431"/>
                    <a:pt x="1225" y="24751"/>
                    <a:pt x="2017" y="27930"/>
                  </a:cubicBezTo>
                  <a:cubicBezTo>
                    <a:pt x="1996" y="27944"/>
                    <a:pt x="1982" y="27965"/>
                    <a:pt x="1982" y="27987"/>
                  </a:cubicBezTo>
                  <a:cubicBezTo>
                    <a:pt x="1347" y="28616"/>
                    <a:pt x="682" y="29207"/>
                    <a:pt x="54" y="29843"/>
                  </a:cubicBezTo>
                  <a:cubicBezTo>
                    <a:pt x="1" y="29896"/>
                    <a:pt x="54" y="29977"/>
                    <a:pt x="118" y="29977"/>
                  </a:cubicBezTo>
                  <a:cubicBezTo>
                    <a:pt x="132" y="29977"/>
                    <a:pt x="146" y="29974"/>
                    <a:pt x="161" y="29965"/>
                  </a:cubicBezTo>
                  <a:cubicBezTo>
                    <a:pt x="682" y="29601"/>
                    <a:pt x="1160" y="29173"/>
                    <a:pt x="1617" y="28736"/>
                  </a:cubicBezTo>
                  <a:cubicBezTo>
                    <a:pt x="1725" y="28636"/>
                    <a:pt x="1832" y="28530"/>
                    <a:pt x="1940" y="28429"/>
                  </a:cubicBezTo>
                  <a:cubicBezTo>
                    <a:pt x="1953" y="28437"/>
                    <a:pt x="1969" y="28441"/>
                    <a:pt x="1986" y="28441"/>
                  </a:cubicBezTo>
                  <a:cubicBezTo>
                    <a:pt x="2003" y="28441"/>
                    <a:pt x="2021" y="28437"/>
                    <a:pt x="2039" y="28429"/>
                  </a:cubicBezTo>
                  <a:cubicBezTo>
                    <a:pt x="2203" y="28330"/>
                    <a:pt x="2368" y="28230"/>
                    <a:pt x="2531" y="28129"/>
                  </a:cubicBezTo>
                  <a:cubicBezTo>
                    <a:pt x="3078" y="28199"/>
                    <a:pt x="3629" y="28232"/>
                    <a:pt x="4182" y="28232"/>
                  </a:cubicBezTo>
                  <a:cubicBezTo>
                    <a:pt x="4531" y="28232"/>
                    <a:pt x="4881" y="28219"/>
                    <a:pt x="5230" y="28194"/>
                  </a:cubicBezTo>
                  <a:cubicBezTo>
                    <a:pt x="7138" y="28066"/>
                    <a:pt x="9023" y="27565"/>
                    <a:pt x="10751" y="26758"/>
                  </a:cubicBezTo>
                  <a:cubicBezTo>
                    <a:pt x="12464" y="25951"/>
                    <a:pt x="14050" y="24845"/>
                    <a:pt x="15342" y="23466"/>
                  </a:cubicBezTo>
                  <a:cubicBezTo>
                    <a:pt x="15399" y="23404"/>
                    <a:pt x="15351" y="23303"/>
                    <a:pt x="15276" y="23303"/>
                  </a:cubicBezTo>
                  <a:cubicBezTo>
                    <a:pt x="15265" y="23303"/>
                    <a:pt x="15254" y="23305"/>
                    <a:pt x="15243" y="23310"/>
                  </a:cubicBezTo>
                  <a:cubicBezTo>
                    <a:pt x="14279" y="23688"/>
                    <a:pt x="13279" y="23923"/>
                    <a:pt x="12266" y="24137"/>
                  </a:cubicBezTo>
                  <a:cubicBezTo>
                    <a:pt x="11380" y="24331"/>
                    <a:pt x="10480" y="24494"/>
                    <a:pt x="9594" y="24717"/>
                  </a:cubicBezTo>
                  <a:cubicBezTo>
                    <a:pt x="8687" y="24945"/>
                    <a:pt x="7810" y="25245"/>
                    <a:pt x="6944" y="25608"/>
                  </a:cubicBezTo>
                  <a:cubicBezTo>
                    <a:pt x="5438" y="26237"/>
                    <a:pt x="4003" y="27030"/>
                    <a:pt x="2596" y="27865"/>
                  </a:cubicBezTo>
                  <a:cubicBezTo>
                    <a:pt x="2560" y="27872"/>
                    <a:pt x="2524" y="27879"/>
                    <a:pt x="2488" y="27887"/>
                  </a:cubicBezTo>
                  <a:cubicBezTo>
                    <a:pt x="2653" y="27723"/>
                    <a:pt x="2810" y="27552"/>
                    <a:pt x="2975" y="27387"/>
                  </a:cubicBezTo>
                  <a:cubicBezTo>
                    <a:pt x="3081" y="27272"/>
                    <a:pt x="3182" y="27159"/>
                    <a:pt x="3288" y="27044"/>
                  </a:cubicBezTo>
                  <a:cubicBezTo>
                    <a:pt x="3431" y="26893"/>
                    <a:pt x="3568" y="26744"/>
                    <a:pt x="3710" y="26587"/>
                  </a:cubicBezTo>
                  <a:cubicBezTo>
                    <a:pt x="3845" y="26431"/>
                    <a:pt x="3981" y="26273"/>
                    <a:pt x="4116" y="26115"/>
                  </a:cubicBezTo>
                  <a:cubicBezTo>
                    <a:pt x="4253" y="25959"/>
                    <a:pt x="4389" y="25802"/>
                    <a:pt x="4524" y="25644"/>
                  </a:cubicBezTo>
                  <a:cubicBezTo>
                    <a:pt x="4653" y="25488"/>
                    <a:pt x="4788" y="25323"/>
                    <a:pt x="4917" y="25166"/>
                  </a:cubicBezTo>
                  <a:cubicBezTo>
                    <a:pt x="5052" y="25001"/>
                    <a:pt x="5180" y="24845"/>
                    <a:pt x="5309" y="24681"/>
                  </a:cubicBezTo>
                  <a:cubicBezTo>
                    <a:pt x="5438" y="24516"/>
                    <a:pt x="5566" y="24352"/>
                    <a:pt x="5688" y="24187"/>
                  </a:cubicBezTo>
                  <a:cubicBezTo>
                    <a:pt x="5816" y="24023"/>
                    <a:pt x="5945" y="23860"/>
                    <a:pt x="6067" y="23695"/>
                  </a:cubicBezTo>
                  <a:cubicBezTo>
                    <a:pt x="6195" y="23531"/>
                    <a:pt x="6317" y="23359"/>
                    <a:pt x="6438" y="23195"/>
                  </a:cubicBezTo>
                  <a:cubicBezTo>
                    <a:pt x="6502" y="23109"/>
                    <a:pt x="6567" y="23023"/>
                    <a:pt x="6624" y="22945"/>
                  </a:cubicBezTo>
                  <a:cubicBezTo>
                    <a:pt x="6653" y="22902"/>
                    <a:pt x="6687" y="22859"/>
                    <a:pt x="6716" y="22816"/>
                  </a:cubicBezTo>
                  <a:cubicBezTo>
                    <a:pt x="6745" y="22773"/>
                    <a:pt x="6766" y="22737"/>
                    <a:pt x="6802" y="22703"/>
                  </a:cubicBezTo>
                  <a:cubicBezTo>
                    <a:pt x="6858" y="22631"/>
                    <a:pt x="6930" y="22581"/>
                    <a:pt x="7016" y="22538"/>
                  </a:cubicBezTo>
                  <a:cubicBezTo>
                    <a:pt x="7052" y="22523"/>
                    <a:pt x="7088" y="22509"/>
                    <a:pt x="7124" y="22496"/>
                  </a:cubicBezTo>
                  <a:cubicBezTo>
                    <a:pt x="7131" y="22489"/>
                    <a:pt x="7145" y="22480"/>
                    <a:pt x="7158" y="22480"/>
                  </a:cubicBezTo>
                  <a:cubicBezTo>
                    <a:pt x="7217" y="22473"/>
                    <a:pt x="7280" y="22473"/>
                    <a:pt x="7345" y="22473"/>
                  </a:cubicBezTo>
                  <a:cubicBezTo>
                    <a:pt x="8281" y="22424"/>
                    <a:pt x="9208" y="22266"/>
                    <a:pt x="10108" y="22031"/>
                  </a:cubicBezTo>
                  <a:cubicBezTo>
                    <a:pt x="11986" y="21537"/>
                    <a:pt x="13765" y="20681"/>
                    <a:pt x="15328" y="19539"/>
                  </a:cubicBezTo>
                  <a:cubicBezTo>
                    <a:pt x="16885" y="18396"/>
                    <a:pt x="18221" y="16975"/>
                    <a:pt x="19241" y="15340"/>
                  </a:cubicBezTo>
                  <a:cubicBezTo>
                    <a:pt x="19287" y="15272"/>
                    <a:pt x="19225" y="15194"/>
                    <a:pt x="19157" y="15194"/>
                  </a:cubicBezTo>
                  <a:cubicBezTo>
                    <a:pt x="19140" y="15194"/>
                    <a:pt x="19122" y="15200"/>
                    <a:pt x="19106" y="15212"/>
                  </a:cubicBezTo>
                  <a:cubicBezTo>
                    <a:pt x="18278" y="15811"/>
                    <a:pt x="17385" y="16310"/>
                    <a:pt x="16456" y="16747"/>
                  </a:cubicBezTo>
                  <a:cubicBezTo>
                    <a:pt x="14850" y="17510"/>
                    <a:pt x="13179" y="18125"/>
                    <a:pt x="11614" y="18975"/>
                  </a:cubicBezTo>
                  <a:cubicBezTo>
                    <a:pt x="9979" y="19860"/>
                    <a:pt x="8516" y="21052"/>
                    <a:pt x="7115" y="22266"/>
                  </a:cubicBezTo>
                  <a:lnTo>
                    <a:pt x="7115" y="22252"/>
                  </a:lnTo>
                  <a:cubicBezTo>
                    <a:pt x="7167" y="22196"/>
                    <a:pt x="7210" y="22130"/>
                    <a:pt x="7253" y="22074"/>
                  </a:cubicBezTo>
                  <a:cubicBezTo>
                    <a:pt x="8324" y="20561"/>
                    <a:pt x="9344" y="18996"/>
                    <a:pt x="10302" y="17404"/>
                  </a:cubicBezTo>
                  <a:cubicBezTo>
                    <a:pt x="10329" y="17397"/>
                    <a:pt x="10365" y="17381"/>
                    <a:pt x="10387" y="17347"/>
                  </a:cubicBezTo>
                  <a:cubicBezTo>
                    <a:pt x="10451" y="17253"/>
                    <a:pt x="10516" y="17153"/>
                    <a:pt x="10566" y="17054"/>
                  </a:cubicBezTo>
                  <a:cubicBezTo>
                    <a:pt x="10615" y="17004"/>
                    <a:pt x="10665" y="16946"/>
                    <a:pt x="10715" y="16896"/>
                  </a:cubicBezTo>
                  <a:lnTo>
                    <a:pt x="10730" y="16896"/>
                  </a:lnTo>
                  <a:cubicBezTo>
                    <a:pt x="11580" y="16625"/>
                    <a:pt x="12415" y="16296"/>
                    <a:pt x="13208" y="15890"/>
                  </a:cubicBezTo>
                  <a:cubicBezTo>
                    <a:pt x="14622" y="15176"/>
                    <a:pt x="15928" y="14233"/>
                    <a:pt x="16970" y="13033"/>
                  </a:cubicBezTo>
                  <a:cubicBezTo>
                    <a:pt x="17978" y="11890"/>
                    <a:pt x="18799" y="10469"/>
                    <a:pt x="19128" y="8970"/>
                  </a:cubicBezTo>
                  <a:cubicBezTo>
                    <a:pt x="19151" y="8880"/>
                    <a:pt x="19085" y="8830"/>
                    <a:pt x="19016" y="8830"/>
                  </a:cubicBezTo>
                  <a:cubicBezTo>
                    <a:pt x="18975" y="8830"/>
                    <a:pt x="18933" y="8847"/>
                    <a:pt x="18907" y="8884"/>
                  </a:cubicBezTo>
                  <a:cubicBezTo>
                    <a:pt x="18400" y="9605"/>
                    <a:pt x="17814" y="10269"/>
                    <a:pt x="17193" y="10891"/>
                  </a:cubicBezTo>
                  <a:cubicBezTo>
                    <a:pt x="16113" y="11969"/>
                    <a:pt x="14943" y="12941"/>
                    <a:pt x="13865" y="14012"/>
                  </a:cubicBezTo>
                  <a:cubicBezTo>
                    <a:pt x="13021" y="14846"/>
                    <a:pt x="12201" y="15762"/>
                    <a:pt x="11186" y="16404"/>
                  </a:cubicBezTo>
                  <a:cubicBezTo>
                    <a:pt x="12065" y="15532"/>
                    <a:pt x="12807" y="14540"/>
                    <a:pt x="13457" y="13491"/>
                  </a:cubicBezTo>
                  <a:cubicBezTo>
                    <a:pt x="14122" y="12404"/>
                    <a:pt x="14699" y="11263"/>
                    <a:pt x="15229" y="10106"/>
                  </a:cubicBezTo>
                  <a:cubicBezTo>
                    <a:pt x="15707" y="9048"/>
                    <a:pt x="16136" y="7977"/>
                    <a:pt x="16485" y="6870"/>
                  </a:cubicBezTo>
                  <a:cubicBezTo>
                    <a:pt x="17185" y="4685"/>
                    <a:pt x="17543" y="2393"/>
                    <a:pt x="17356" y="100"/>
                  </a:cubicBezTo>
                  <a:cubicBezTo>
                    <a:pt x="17352" y="40"/>
                    <a:pt x="17298" y="1"/>
                    <a:pt x="172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1"/>
            <p:cNvSpPr/>
            <p:nvPr/>
          </p:nvSpPr>
          <p:spPr>
            <a:xfrm>
              <a:off x="4443793" y="3122565"/>
              <a:ext cx="405064" cy="228349"/>
            </a:xfrm>
            <a:custGeom>
              <a:avLst/>
              <a:gdLst/>
              <a:ahLst/>
              <a:cxnLst/>
              <a:rect l="l" t="t" r="r" b="b"/>
              <a:pathLst>
                <a:path w="20593" h="11609" extrusionOk="0">
                  <a:moveTo>
                    <a:pt x="19603" y="236"/>
                  </a:moveTo>
                  <a:cubicBezTo>
                    <a:pt x="19923" y="236"/>
                    <a:pt x="20161" y="358"/>
                    <a:pt x="20058" y="804"/>
                  </a:cubicBezTo>
                  <a:cubicBezTo>
                    <a:pt x="19993" y="1077"/>
                    <a:pt x="19772" y="1368"/>
                    <a:pt x="19623" y="1612"/>
                  </a:cubicBezTo>
                  <a:cubicBezTo>
                    <a:pt x="18908" y="2775"/>
                    <a:pt x="17873" y="3618"/>
                    <a:pt x="16700" y="4282"/>
                  </a:cubicBezTo>
                  <a:cubicBezTo>
                    <a:pt x="15622" y="4897"/>
                    <a:pt x="14438" y="5533"/>
                    <a:pt x="13259" y="5896"/>
                  </a:cubicBezTo>
                  <a:cubicBezTo>
                    <a:pt x="11832" y="6347"/>
                    <a:pt x="10368" y="6669"/>
                    <a:pt x="8925" y="7068"/>
                  </a:cubicBezTo>
                  <a:lnTo>
                    <a:pt x="8925" y="7068"/>
                  </a:lnTo>
                  <a:cubicBezTo>
                    <a:pt x="10629" y="4270"/>
                    <a:pt x="13203" y="2625"/>
                    <a:pt x="16179" y="1348"/>
                  </a:cubicBezTo>
                  <a:cubicBezTo>
                    <a:pt x="17023" y="983"/>
                    <a:pt x="17916" y="554"/>
                    <a:pt x="18822" y="362"/>
                  </a:cubicBezTo>
                  <a:cubicBezTo>
                    <a:pt x="19049" y="312"/>
                    <a:pt x="19352" y="236"/>
                    <a:pt x="19603" y="236"/>
                  </a:cubicBezTo>
                  <a:close/>
                  <a:moveTo>
                    <a:pt x="19581" y="0"/>
                  </a:moveTo>
                  <a:cubicBezTo>
                    <a:pt x="18791" y="0"/>
                    <a:pt x="18034" y="281"/>
                    <a:pt x="17266" y="590"/>
                  </a:cubicBezTo>
                  <a:cubicBezTo>
                    <a:pt x="16051" y="1077"/>
                    <a:pt x="14844" y="1591"/>
                    <a:pt x="13694" y="2211"/>
                  </a:cubicBezTo>
                  <a:cubicBezTo>
                    <a:pt x="11522" y="3384"/>
                    <a:pt x="9759" y="5027"/>
                    <a:pt x="8531" y="7180"/>
                  </a:cubicBezTo>
                  <a:lnTo>
                    <a:pt x="8531" y="7180"/>
                  </a:lnTo>
                  <a:cubicBezTo>
                    <a:pt x="5515" y="8062"/>
                    <a:pt x="2799" y="9714"/>
                    <a:pt x="134" y="11338"/>
                  </a:cubicBezTo>
                  <a:cubicBezTo>
                    <a:pt x="0" y="11416"/>
                    <a:pt x="82" y="11608"/>
                    <a:pt x="207" y="11608"/>
                  </a:cubicBezTo>
                  <a:cubicBezTo>
                    <a:pt x="229" y="11608"/>
                    <a:pt x="252" y="11602"/>
                    <a:pt x="276" y="11588"/>
                  </a:cubicBezTo>
                  <a:cubicBezTo>
                    <a:pt x="2369" y="10310"/>
                    <a:pt x="4475" y="9017"/>
                    <a:pt x="6760" y="8104"/>
                  </a:cubicBezTo>
                  <a:cubicBezTo>
                    <a:pt x="8938" y="7225"/>
                    <a:pt x="11281" y="6861"/>
                    <a:pt x="13509" y="6117"/>
                  </a:cubicBezTo>
                  <a:cubicBezTo>
                    <a:pt x="16486" y="5132"/>
                    <a:pt x="19393" y="3325"/>
                    <a:pt x="20565" y="306"/>
                  </a:cubicBezTo>
                  <a:cubicBezTo>
                    <a:pt x="20593" y="234"/>
                    <a:pt x="20536" y="148"/>
                    <a:pt x="20464" y="126"/>
                  </a:cubicBezTo>
                  <a:cubicBezTo>
                    <a:pt x="20164" y="38"/>
                    <a:pt x="19870" y="0"/>
                    <a:pt x="195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1"/>
            <p:cNvSpPr/>
            <p:nvPr/>
          </p:nvSpPr>
          <p:spPr>
            <a:xfrm>
              <a:off x="4565472" y="3030273"/>
              <a:ext cx="133225" cy="255041"/>
            </a:xfrm>
            <a:custGeom>
              <a:avLst/>
              <a:gdLst/>
              <a:ahLst/>
              <a:cxnLst/>
              <a:rect l="l" t="t" r="r" b="b"/>
              <a:pathLst>
                <a:path w="6773" h="12966" extrusionOk="0">
                  <a:moveTo>
                    <a:pt x="5941" y="498"/>
                  </a:moveTo>
                  <a:cubicBezTo>
                    <a:pt x="6030" y="498"/>
                    <a:pt x="6060" y="584"/>
                    <a:pt x="6117" y="855"/>
                  </a:cubicBezTo>
                  <a:cubicBezTo>
                    <a:pt x="6259" y="1512"/>
                    <a:pt x="6074" y="2326"/>
                    <a:pt x="5909" y="2961"/>
                  </a:cubicBezTo>
                  <a:cubicBezTo>
                    <a:pt x="5560" y="4261"/>
                    <a:pt x="4910" y="5453"/>
                    <a:pt x="4252" y="6626"/>
                  </a:cubicBezTo>
                  <a:cubicBezTo>
                    <a:pt x="3155" y="8586"/>
                    <a:pt x="2034" y="10546"/>
                    <a:pt x="537" y="12222"/>
                  </a:cubicBezTo>
                  <a:lnTo>
                    <a:pt x="537" y="12222"/>
                  </a:lnTo>
                  <a:cubicBezTo>
                    <a:pt x="1087" y="10395"/>
                    <a:pt x="860" y="8446"/>
                    <a:pt x="1325" y="6583"/>
                  </a:cubicBezTo>
                  <a:cubicBezTo>
                    <a:pt x="1875" y="4418"/>
                    <a:pt x="3174" y="2461"/>
                    <a:pt x="4937" y="1098"/>
                  </a:cubicBezTo>
                  <a:cubicBezTo>
                    <a:pt x="5138" y="948"/>
                    <a:pt x="5445" y="661"/>
                    <a:pt x="5681" y="576"/>
                  </a:cubicBezTo>
                  <a:cubicBezTo>
                    <a:pt x="5805" y="532"/>
                    <a:pt x="5885" y="498"/>
                    <a:pt x="5941" y="498"/>
                  </a:cubicBezTo>
                  <a:close/>
                  <a:moveTo>
                    <a:pt x="6138" y="1"/>
                  </a:moveTo>
                  <a:cubicBezTo>
                    <a:pt x="6114" y="1"/>
                    <a:pt x="6089" y="7"/>
                    <a:pt x="6067" y="19"/>
                  </a:cubicBezTo>
                  <a:cubicBezTo>
                    <a:pt x="4060" y="1148"/>
                    <a:pt x="2468" y="2889"/>
                    <a:pt x="1559" y="5018"/>
                  </a:cubicBezTo>
                  <a:cubicBezTo>
                    <a:pt x="488" y="7503"/>
                    <a:pt x="1097" y="10288"/>
                    <a:pt x="53" y="12744"/>
                  </a:cubicBezTo>
                  <a:cubicBezTo>
                    <a:pt x="52" y="12746"/>
                    <a:pt x="51" y="12748"/>
                    <a:pt x="51" y="12750"/>
                  </a:cubicBezTo>
                  <a:lnTo>
                    <a:pt x="51" y="12750"/>
                  </a:lnTo>
                  <a:cubicBezTo>
                    <a:pt x="0" y="12841"/>
                    <a:pt x="69" y="12945"/>
                    <a:pt x="155" y="12960"/>
                  </a:cubicBezTo>
                  <a:lnTo>
                    <a:pt x="155" y="12960"/>
                  </a:lnTo>
                  <a:cubicBezTo>
                    <a:pt x="167" y="12963"/>
                    <a:pt x="179" y="12965"/>
                    <a:pt x="192" y="12965"/>
                  </a:cubicBezTo>
                  <a:cubicBezTo>
                    <a:pt x="231" y="12965"/>
                    <a:pt x="269" y="12945"/>
                    <a:pt x="292" y="12897"/>
                  </a:cubicBezTo>
                  <a:lnTo>
                    <a:pt x="292" y="12897"/>
                  </a:lnTo>
                  <a:cubicBezTo>
                    <a:pt x="2039" y="11101"/>
                    <a:pt x="3286" y="8939"/>
                    <a:pt x="4495" y="6768"/>
                  </a:cubicBezTo>
                  <a:cubicBezTo>
                    <a:pt x="5645" y="4718"/>
                    <a:pt x="6773" y="2519"/>
                    <a:pt x="6281" y="104"/>
                  </a:cubicBezTo>
                  <a:cubicBezTo>
                    <a:pt x="6265" y="38"/>
                    <a:pt x="6202" y="1"/>
                    <a:pt x="6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1"/>
            <p:cNvSpPr/>
            <p:nvPr/>
          </p:nvSpPr>
          <p:spPr>
            <a:xfrm>
              <a:off x="4571097" y="3041131"/>
              <a:ext cx="111332" cy="238695"/>
            </a:xfrm>
            <a:custGeom>
              <a:avLst/>
              <a:gdLst/>
              <a:ahLst/>
              <a:cxnLst/>
              <a:rect l="l" t="t" r="r" b="b"/>
              <a:pathLst>
                <a:path w="5660" h="12135" extrusionOk="0">
                  <a:moveTo>
                    <a:pt x="5484" y="0"/>
                  </a:moveTo>
                  <a:cubicBezTo>
                    <a:pt x="5427" y="0"/>
                    <a:pt x="5369" y="29"/>
                    <a:pt x="5344" y="96"/>
                  </a:cubicBezTo>
                  <a:cubicBezTo>
                    <a:pt x="4552" y="2166"/>
                    <a:pt x="3059" y="3859"/>
                    <a:pt x="2139" y="5866"/>
                  </a:cubicBezTo>
                  <a:cubicBezTo>
                    <a:pt x="1224" y="7837"/>
                    <a:pt x="802" y="9937"/>
                    <a:pt x="39" y="11964"/>
                  </a:cubicBezTo>
                  <a:cubicBezTo>
                    <a:pt x="0" y="12067"/>
                    <a:pt x="85" y="12134"/>
                    <a:pt x="173" y="12134"/>
                  </a:cubicBezTo>
                  <a:cubicBezTo>
                    <a:pt x="232" y="12134"/>
                    <a:pt x="292" y="12105"/>
                    <a:pt x="317" y="12036"/>
                  </a:cubicBezTo>
                  <a:cubicBezTo>
                    <a:pt x="1160" y="9793"/>
                    <a:pt x="1596" y="7472"/>
                    <a:pt x="2716" y="5323"/>
                  </a:cubicBezTo>
                  <a:cubicBezTo>
                    <a:pt x="3639" y="3573"/>
                    <a:pt x="4909" y="2038"/>
                    <a:pt x="5616" y="175"/>
                  </a:cubicBezTo>
                  <a:cubicBezTo>
                    <a:pt x="5659" y="70"/>
                    <a:pt x="5573" y="0"/>
                    <a:pt x="54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1"/>
            <p:cNvSpPr/>
            <p:nvPr/>
          </p:nvSpPr>
          <p:spPr>
            <a:xfrm>
              <a:off x="4611401" y="3124985"/>
              <a:ext cx="238420" cy="143729"/>
            </a:xfrm>
            <a:custGeom>
              <a:avLst/>
              <a:gdLst/>
              <a:ahLst/>
              <a:cxnLst/>
              <a:rect l="l" t="t" r="r" b="b"/>
              <a:pathLst>
                <a:path w="12121" h="7307" extrusionOk="0">
                  <a:moveTo>
                    <a:pt x="11905" y="0"/>
                  </a:moveTo>
                  <a:cubicBezTo>
                    <a:pt x="11883" y="0"/>
                    <a:pt x="11860" y="6"/>
                    <a:pt x="11837" y="18"/>
                  </a:cubicBezTo>
                  <a:cubicBezTo>
                    <a:pt x="7837" y="2196"/>
                    <a:pt x="3895" y="4481"/>
                    <a:pt x="124" y="7030"/>
                  </a:cubicBezTo>
                  <a:cubicBezTo>
                    <a:pt x="1" y="7119"/>
                    <a:pt x="77" y="7306"/>
                    <a:pt x="193" y="7306"/>
                  </a:cubicBezTo>
                  <a:cubicBezTo>
                    <a:pt x="217" y="7306"/>
                    <a:pt x="242" y="7298"/>
                    <a:pt x="268" y="7280"/>
                  </a:cubicBezTo>
                  <a:cubicBezTo>
                    <a:pt x="4039" y="4731"/>
                    <a:pt x="7981" y="2438"/>
                    <a:pt x="11979" y="268"/>
                  </a:cubicBezTo>
                  <a:cubicBezTo>
                    <a:pt x="12120" y="195"/>
                    <a:pt x="12036" y="0"/>
                    <a:pt x="119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1"/>
            <p:cNvSpPr/>
            <p:nvPr/>
          </p:nvSpPr>
          <p:spPr>
            <a:xfrm>
              <a:off x="4564311" y="3278981"/>
              <a:ext cx="228782" cy="99766"/>
            </a:xfrm>
            <a:custGeom>
              <a:avLst/>
              <a:gdLst/>
              <a:ahLst/>
              <a:cxnLst/>
              <a:rect l="l" t="t" r="r" b="b"/>
              <a:pathLst>
                <a:path w="11631" h="5072" extrusionOk="0">
                  <a:moveTo>
                    <a:pt x="352" y="308"/>
                  </a:moveTo>
                  <a:cubicBezTo>
                    <a:pt x="2481" y="527"/>
                    <a:pt x="4648" y="500"/>
                    <a:pt x="6746" y="966"/>
                  </a:cubicBezTo>
                  <a:cubicBezTo>
                    <a:pt x="7668" y="1172"/>
                    <a:pt x="8575" y="1465"/>
                    <a:pt x="9410" y="1915"/>
                  </a:cubicBezTo>
                  <a:cubicBezTo>
                    <a:pt x="9860" y="2150"/>
                    <a:pt x="10296" y="2436"/>
                    <a:pt x="10688" y="2765"/>
                  </a:cubicBezTo>
                  <a:cubicBezTo>
                    <a:pt x="10774" y="2836"/>
                    <a:pt x="11139" y="3086"/>
                    <a:pt x="11153" y="3194"/>
                  </a:cubicBezTo>
                  <a:cubicBezTo>
                    <a:pt x="11182" y="3458"/>
                    <a:pt x="10659" y="3735"/>
                    <a:pt x="10488" y="3828"/>
                  </a:cubicBezTo>
                  <a:cubicBezTo>
                    <a:pt x="9412" y="4393"/>
                    <a:pt x="7818" y="4817"/>
                    <a:pt x="6371" y="4817"/>
                  </a:cubicBezTo>
                  <a:cubicBezTo>
                    <a:pt x="5676" y="4817"/>
                    <a:pt x="5015" y="4720"/>
                    <a:pt x="4462" y="4493"/>
                  </a:cubicBezTo>
                  <a:cubicBezTo>
                    <a:pt x="2746" y="3797"/>
                    <a:pt x="952" y="2105"/>
                    <a:pt x="352" y="308"/>
                  </a:cubicBezTo>
                  <a:close/>
                  <a:moveTo>
                    <a:pt x="142" y="0"/>
                  </a:moveTo>
                  <a:cubicBezTo>
                    <a:pt x="83" y="0"/>
                    <a:pt x="45" y="32"/>
                    <a:pt x="27" y="74"/>
                  </a:cubicBezTo>
                  <a:lnTo>
                    <a:pt x="27" y="74"/>
                  </a:lnTo>
                  <a:cubicBezTo>
                    <a:pt x="8" y="104"/>
                    <a:pt x="0" y="142"/>
                    <a:pt x="12" y="186"/>
                  </a:cubicBezTo>
                  <a:cubicBezTo>
                    <a:pt x="333" y="1315"/>
                    <a:pt x="991" y="2215"/>
                    <a:pt x="1848" y="3000"/>
                  </a:cubicBezTo>
                  <a:cubicBezTo>
                    <a:pt x="2705" y="3785"/>
                    <a:pt x="3697" y="4642"/>
                    <a:pt x="4847" y="4935"/>
                  </a:cubicBezTo>
                  <a:cubicBezTo>
                    <a:pt x="5235" y="5033"/>
                    <a:pt x="5642" y="5071"/>
                    <a:pt x="6055" y="5071"/>
                  </a:cubicBezTo>
                  <a:cubicBezTo>
                    <a:pt x="6823" y="5071"/>
                    <a:pt x="7612" y="4939"/>
                    <a:pt x="8332" y="4814"/>
                  </a:cubicBezTo>
                  <a:cubicBezTo>
                    <a:pt x="9531" y="4599"/>
                    <a:pt x="10625" y="4207"/>
                    <a:pt x="11567" y="3422"/>
                  </a:cubicBezTo>
                  <a:cubicBezTo>
                    <a:pt x="11631" y="3372"/>
                    <a:pt x="11617" y="3271"/>
                    <a:pt x="11567" y="3221"/>
                  </a:cubicBezTo>
                  <a:cubicBezTo>
                    <a:pt x="8638" y="66"/>
                    <a:pt x="4069" y="429"/>
                    <a:pt x="155" y="1"/>
                  </a:cubicBezTo>
                  <a:cubicBezTo>
                    <a:pt x="150" y="1"/>
                    <a:pt x="146" y="0"/>
                    <a:pt x="1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1"/>
            <p:cNvSpPr/>
            <p:nvPr/>
          </p:nvSpPr>
          <p:spPr>
            <a:xfrm>
              <a:off x="4566554" y="3278765"/>
              <a:ext cx="226815" cy="71579"/>
            </a:xfrm>
            <a:custGeom>
              <a:avLst/>
              <a:gdLst/>
              <a:ahLst/>
              <a:cxnLst/>
              <a:rect l="l" t="t" r="r" b="b"/>
              <a:pathLst>
                <a:path w="11531" h="3639" extrusionOk="0">
                  <a:moveTo>
                    <a:pt x="198" y="1"/>
                  </a:moveTo>
                  <a:cubicBezTo>
                    <a:pt x="99" y="1"/>
                    <a:pt x="1" y="103"/>
                    <a:pt x="70" y="212"/>
                  </a:cubicBezTo>
                  <a:cubicBezTo>
                    <a:pt x="934" y="1697"/>
                    <a:pt x="3055" y="2290"/>
                    <a:pt x="4598" y="2768"/>
                  </a:cubicBezTo>
                  <a:cubicBezTo>
                    <a:pt x="6489" y="3355"/>
                    <a:pt x="8450" y="3638"/>
                    <a:pt x="10424" y="3638"/>
                  </a:cubicBezTo>
                  <a:cubicBezTo>
                    <a:pt x="10731" y="3638"/>
                    <a:pt x="11038" y="3632"/>
                    <a:pt x="11345" y="3618"/>
                  </a:cubicBezTo>
                  <a:cubicBezTo>
                    <a:pt x="11521" y="3611"/>
                    <a:pt x="11530" y="3333"/>
                    <a:pt x="11354" y="3333"/>
                  </a:cubicBezTo>
                  <a:cubicBezTo>
                    <a:pt x="11351" y="3333"/>
                    <a:pt x="11348" y="3333"/>
                    <a:pt x="11345" y="3333"/>
                  </a:cubicBezTo>
                  <a:cubicBezTo>
                    <a:pt x="11041" y="3346"/>
                    <a:pt x="10737" y="3353"/>
                    <a:pt x="10433" y="3353"/>
                  </a:cubicBezTo>
                  <a:cubicBezTo>
                    <a:pt x="8726" y="3353"/>
                    <a:pt x="7030" y="3146"/>
                    <a:pt x="5376" y="2698"/>
                  </a:cubicBezTo>
                  <a:cubicBezTo>
                    <a:pt x="3732" y="2254"/>
                    <a:pt x="1227" y="1633"/>
                    <a:pt x="313" y="68"/>
                  </a:cubicBezTo>
                  <a:cubicBezTo>
                    <a:pt x="284" y="21"/>
                    <a:pt x="241" y="1"/>
                    <a:pt x="1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7" name="Google Shape;687;p21"/>
          <p:cNvSpPr/>
          <p:nvPr/>
        </p:nvSpPr>
        <p:spPr>
          <a:xfrm>
            <a:off x="3746868" y="4718890"/>
            <a:ext cx="1765644" cy="996309"/>
          </a:xfrm>
          <a:custGeom>
            <a:avLst/>
            <a:gdLst/>
            <a:ahLst/>
            <a:cxnLst/>
            <a:rect l="l" t="t" r="r" b="b"/>
            <a:pathLst>
              <a:path w="33464" h="18882" extrusionOk="0">
                <a:moveTo>
                  <a:pt x="16041" y="207"/>
                </a:moveTo>
                <a:cubicBezTo>
                  <a:pt x="16835" y="207"/>
                  <a:pt x="17616" y="397"/>
                  <a:pt x="18316" y="771"/>
                </a:cubicBezTo>
                <a:cubicBezTo>
                  <a:pt x="19067" y="1177"/>
                  <a:pt x="19516" y="1872"/>
                  <a:pt x="19881" y="2485"/>
                </a:cubicBezTo>
                <a:cubicBezTo>
                  <a:pt x="20267" y="3148"/>
                  <a:pt x="20524" y="3870"/>
                  <a:pt x="20738" y="4492"/>
                </a:cubicBezTo>
                <a:cubicBezTo>
                  <a:pt x="20838" y="4777"/>
                  <a:pt x="20966" y="4927"/>
                  <a:pt x="21131" y="4948"/>
                </a:cubicBezTo>
                <a:cubicBezTo>
                  <a:pt x="21145" y="4950"/>
                  <a:pt x="21159" y="4951"/>
                  <a:pt x="21173" y="4951"/>
                </a:cubicBezTo>
                <a:cubicBezTo>
                  <a:pt x="21323" y="4951"/>
                  <a:pt x="21474" y="4841"/>
                  <a:pt x="21631" y="4614"/>
                </a:cubicBezTo>
                <a:cubicBezTo>
                  <a:pt x="21730" y="4470"/>
                  <a:pt x="21809" y="4321"/>
                  <a:pt x="21888" y="4177"/>
                </a:cubicBezTo>
                <a:cubicBezTo>
                  <a:pt x="21945" y="4077"/>
                  <a:pt x="22001" y="3978"/>
                  <a:pt x="22060" y="3877"/>
                </a:cubicBezTo>
                <a:cubicBezTo>
                  <a:pt x="22452" y="3250"/>
                  <a:pt x="22916" y="2771"/>
                  <a:pt x="23474" y="2420"/>
                </a:cubicBezTo>
                <a:cubicBezTo>
                  <a:pt x="23904" y="2154"/>
                  <a:pt x="24315" y="2021"/>
                  <a:pt x="24711" y="2021"/>
                </a:cubicBezTo>
                <a:cubicBezTo>
                  <a:pt x="25229" y="2021"/>
                  <a:pt x="25720" y="2249"/>
                  <a:pt x="26193" y="2706"/>
                </a:cubicBezTo>
                <a:cubicBezTo>
                  <a:pt x="26593" y="3092"/>
                  <a:pt x="26886" y="3549"/>
                  <a:pt x="27064" y="4070"/>
                </a:cubicBezTo>
                <a:cubicBezTo>
                  <a:pt x="27400" y="5034"/>
                  <a:pt x="27743" y="6035"/>
                  <a:pt x="27736" y="7099"/>
                </a:cubicBezTo>
                <a:cubicBezTo>
                  <a:pt x="27736" y="7370"/>
                  <a:pt x="27792" y="7541"/>
                  <a:pt x="27921" y="7627"/>
                </a:cubicBezTo>
                <a:cubicBezTo>
                  <a:pt x="27982" y="7667"/>
                  <a:pt x="28052" y="7687"/>
                  <a:pt x="28133" y="7687"/>
                </a:cubicBezTo>
                <a:cubicBezTo>
                  <a:pt x="28224" y="7687"/>
                  <a:pt x="28329" y="7662"/>
                  <a:pt x="28451" y="7613"/>
                </a:cubicBezTo>
                <a:cubicBezTo>
                  <a:pt x="28879" y="7431"/>
                  <a:pt x="29290" y="7355"/>
                  <a:pt x="29679" y="7355"/>
                </a:cubicBezTo>
                <a:cubicBezTo>
                  <a:pt x="30685" y="7355"/>
                  <a:pt x="31552" y="7861"/>
                  <a:pt x="32242" y="8355"/>
                </a:cubicBezTo>
                <a:cubicBezTo>
                  <a:pt x="32934" y="8847"/>
                  <a:pt x="33249" y="9562"/>
                  <a:pt x="33121" y="10362"/>
                </a:cubicBezTo>
                <a:cubicBezTo>
                  <a:pt x="32999" y="11091"/>
                  <a:pt x="32521" y="11562"/>
                  <a:pt x="31563" y="11889"/>
                </a:cubicBezTo>
                <a:cubicBezTo>
                  <a:pt x="31135" y="12038"/>
                  <a:pt x="30699" y="12084"/>
                  <a:pt x="30194" y="12084"/>
                </a:cubicBezTo>
                <a:cubicBezTo>
                  <a:pt x="30017" y="12084"/>
                  <a:pt x="29832" y="12078"/>
                  <a:pt x="29635" y="12069"/>
                </a:cubicBezTo>
                <a:cubicBezTo>
                  <a:pt x="28164" y="11898"/>
                  <a:pt x="26807" y="11411"/>
                  <a:pt x="25715" y="10662"/>
                </a:cubicBezTo>
                <a:cubicBezTo>
                  <a:pt x="25686" y="10647"/>
                  <a:pt x="25666" y="10626"/>
                  <a:pt x="25636" y="10604"/>
                </a:cubicBezTo>
                <a:cubicBezTo>
                  <a:pt x="25554" y="10539"/>
                  <a:pt x="25437" y="10450"/>
                  <a:pt x="25307" y="10450"/>
                </a:cubicBezTo>
                <a:cubicBezTo>
                  <a:pt x="25223" y="10450"/>
                  <a:pt x="25133" y="10487"/>
                  <a:pt x="25043" y="10590"/>
                </a:cubicBezTo>
                <a:cubicBezTo>
                  <a:pt x="24901" y="10761"/>
                  <a:pt x="25001" y="10940"/>
                  <a:pt x="25066" y="11068"/>
                </a:cubicBezTo>
                <a:cubicBezTo>
                  <a:pt x="25086" y="11104"/>
                  <a:pt x="25109" y="11140"/>
                  <a:pt x="25115" y="11176"/>
                </a:cubicBezTo>
                <a:cubicBezTo>
                  <a:pt x="25729" y="12669"/>
                  <a:pt x="25880" y="14169"/>
                  <a:pt x="25564" y="15646"/>
                </a:cubicBezTo>
                <a:cubicBezTo>
                  <a:pt x="25316" y="16817"/>
                  <a:pt x="24622" y="17660"/>
                  <a:pt x="23523" y="18153"/>
                </a:cubicBezTo>
                <a:cubicBezTo>
                  <a:pt x="22746" y="18500"/>
                  <a:pt x="21963" y="18674"/>
                  <a:pt x="21166" y="18674"/>
                </a:cubicBezTo>
                <a:cubicBezTo>
                  <a:pt x="20112" y="18674"/>
                  <a:pt x="19033" y="18369"/>
                  <a:pt x="17910" y="17759"/>
                </a:cubicBezTo>
                <a:cubicBezTo>
                  <a:pt x="17024" y="17281"/>
                  <a:pt x="16210" y="16568"/>
                  <a:pt x="15353" y="15524"/>
                </a:cubicBezTo>
                <a:cubicBezTo>
                  <a:pt x="15274" y="15418"/>
                  <a:pt x="15189" y="15317"/>
                  <a:pt x="15110" y="15211"/>
                </a:cubicBezTo>
                <a:cubicBezTo>
                  <a:pt x="15004" y="15068"/>
                  <a:pt x="14889" y="14918"/>
                  <a:pt x="14767" y="14782"/>
                </a:cubicBezTo>
                <a:cubicBezTo>
                  <a:pt x="14446" y="14410"/>
                  <a:pt x="14196" y="14225"/>
                  <a:pt x="13919" y="14225"/>
                </a:cubicBezTo>
                <a:cubicBezTo>
                  <a:pt x="13689" y="14225"/>
                  <a:pt x="13447" y="14347"/>
                  <a:pt x="13132" y="14582"/>
                </a:cubicBezTo>
                <a:cubicBezTo>
                  <a:pt x="13003" y="14683"/>
                  <a:pt x="12875" y="14789"/>
                  <a:pt x="12753" y="14889"/>
                </a:cubicBezTo>
                <a:cubicBezTo>
                  <a:pt x="12618" y="15010"/>
                  <a:pt x="12469" y="15132"/>
                  <a:pt x="12318" y="15240"/>
                </a:cubicBezTo>
                <a:cubicBezTo>
                  <a:pt x="11165" y="16068"/>
                  <a:pt x="9966" y="16482"/>
                  <a:pt x="8739" y="16482"/>
                </a:cubicBezTo>
                <a:cubicBezTo>
                  <a:pt x="8158" y="16482"/>
                  <a:pt x="7570" y="16389"/>
                  <a:pt x="6977" y="16203"/>
                </a:cubicBezTo>
                <a:cubicBezTo>
                  <a:pt x="5683" y="15788"/>
                  <a:pt x="4621" y="14839"/>
                  <a:pt x="4055" y="13589"/>
                </a:cubicBezTo>
                <a:cubicBezTo>
                  <a:pt x="3478" y="12304"/>
                  <a:pt x="3478" y="10818"/>
                  <a:pt x="4055" y="9526"/>
                </a:cubicBezTo>
                <a:cubicBezTo>
                  <a:pt x="4249" y="9104"/>
                  <a:pt x="4341" y="8890"/>
                  <a:pt x="4249" y="8741"/>
                </a:cubicBezTo>
                <a:cubicBezTo>
                  <a:pt x="4156" y="8583"/>
                  <a:pt x="3920" y="8569"/>
                  <a:pt x="3491" y="8540"/>
                </a:cubicBezTo>
                <a:cubicBezTo>
                  <a:pt x="2413" y="8461"/>
                  <a:pt x="1599" y="8084"/>
                  <a:pt x="993" y="7370"/>
                </a:cubicBezTo>
                <a:cubicBezTo>
                  <a:pt x="278" y="6520"/>
                  <a:pt x="221" y="5505"/>
                  <a:pt x="842" y="4578"/>
                </a:cubicBezTo>
                <a:cubicBezTo>
                  <a:pt x="1013" y="4321"/>
                  <a:pt x="1243" y="4057"/>
                  <a:pt x="1514" y="3807"/>
                </a:cubicBezTo>
                <a:cubicBezTo>
                  <a:pt x="2708" y="2720"/>
                  <a:pt x="4312" y="2171"/>
                  <a:pt x="5914" y="2171"/>
                </a:cubicBezTo>
                <a:cubicBezTo>
                  <a:pt x="7398" y="2171"/>
                  <a:pt x="8880" y="2641"/>
                  <a:pt x="10033" y="3592"/>
                </a:cubicBezTo>
                <a:cubicBezTo>
                  <a:pt x="10083" y="3635"/>
                  <a:pt x="10133" y="3678"/>
                  <a:pt x="10175" y="3728"/>
                </a:cubicBezTo>
                <a:cubicBezTo>
                  <a:pt x="10261" y="3800"/>
                  <a:pt x="10340" y="3877"/>
                  <a:pt x="10433" y="3942"/>
                </a:cubicBezTo>
                <a:cubicBezTo>
                  <a:pt x="10539" y="4009"/>
                  <a:pt x="10673" y="4081"/>
                  <a:pt x="10805" y="4081"/>
                </a:cubicBezTo>
                <a:cubicBezTo>
                  <a:pt x="10840" y="4081"/>
                  <a:pt x="10876" y="4076"/>
                  <a:pt x="10911" y="4064"/>
                </a:cubicBezTo>
                <a:cubicBezTo>
                  <a:pt x="11039" y="4021"/>
                  <a:pt x="11134" y="3899"/>
                  <a:pt x="11197" y="3678"/>
                </a:cubicBezTo>
                <a:cubicBezTo>
                  <a:pt x="11648" y="2285"/>
                  <a:pt x="12703" y="1157"/>
                  <a:pt x="14117" y="586"/>
                </a:cubicBezTo>
                <a:cubicBezTo>
                  <a:pt x="14742" y="333"/>
                  <a:pt x="15396" y="207"/>
                  <a:pt x="16041" y="207"/>
                </a:cubicBezTo>
                <a:close/>
                <a:moveTo>
                  <a:pt x="16046" y="1"/>
                </a:moveTo>
                <a:cubicBezTo>
                  <a:pt x="15372" y="1"/>
                  <a:pt x="14690" y="133"/>
                  <a:pt x="14039" y="399"/>
                </a:cubicBezTo>
                <a:cubicBezTo>
                  <a:pt x="12575" y="992"/>
                  <a:pt x="11468" y="2163"/>
                  <a:pt x="11005" y="3620"/>
                </a:cubicBezTo>
                <a:cubicBezTo>
                  <a:pt x="10954" y="3764"/>
                  <a:pt x="10897" y="3849"/>
                  <a:pt x="10840" y="3870"/>
                </a:cubicBezTo>
                <a:cubicBezTo>
                  <a:pt x="10828" y="3875"/>
                  <a:pt x="10814" y="3877"/>
                  <a:pt x="10799" y="3877"/>
                </a:cubicBezTo>
                <a:cubicBezTo>
                  <a:pt x="10741" y="3877"/>
                  <a:pt x="10660" y="3844"/>
                  <a:pt x="10547" y="3771"/>
                </a:cubicBezTo>
                <a:cubicBezTo>
                  <a:pt x="10469" y="3721"/>
                  <a:pt x="10397" y="3649"/>
                  <a:pt x="10319" y="3577"/>
                </a:cubicBezTo>
                <a:cubicBezTo>
                  <a:pt x="10268" y="3527"/>
                  <a:pt x="10218" y="3477"/>
                  <a:pt x="10162" y="3435"/>
                </a:cubicBezTo>
                <a:cubicBezTo>
                  <a:pt x="8970" y="2452"/>
                  <a:pt x="7440" y="1966"/>
                  <a:pt x="5910" y="1966"/>
                </a:cubicBezTo>
                <a:cubicBezTo>
                  <a:pt x="4257" y="1966"/>
                  <a:pt x="2605" y="2533"/>
                  <a:pt x="1378" y="3656"/>
                </a:cubicBezTo>
                <a:cubicBezTo>
                  <a:pt x="1085" y="3920"/>
                  <a:pt x="850" y="4192"/>
                  <a:pt x="670" y="4463"/>
                </a:cubicBezTo>
                <a:cubicBezTo>
                  <a:pt x="0" y="5471"/>
                  <a:pt x="57" y="6585"/>
                  <a:pt x="835" y="7498"/>
                </a:cubicBezTo>
                <a:cubicBezTo>
                  <a:pt x="1478" y="8256"/>
                  <a:pt x="2341" y="8662"/>
                  <a:pt x="3478" y="8741"/>
                </a:cubicBezTo>
                <a:cubicBezTo>
                  <a:pt x="3748" y="8761"/>
                  <a:pt x="4035" y="8784"/>
                  <a:pt x="4071" y="8847"/>
                </a:cubicBezTo>
                <a:cubicBezTo>
                  <a:pt x="4113" y="8905"/>
                  <a:pt x="3992" y="9169"/>
                  <a:pt x="3870" y="9447"/>
                </a:cubicBezTo>
                <a:cubicBezTo>
                  <a:pt x="3270" y="10791"/>
                  <a:pt x="3270" y="12333"/>
                  <a:pt x="3870" y="13675"/>
                </a:cubicBezTo>
                <a:cubicBezTo>
                  <a:pt x="4456" y="14974"/>
                  <a:pt x="5570" y="15968"/>
                  <a:pt x="6919" y="16397"/>
                </a:cubicBezTo>
                <a:cubicBezTo>
                  <a:pt x="7535" y="16593"/>
                  <a:pt x="8146" y="16690"/>
                  <a:pt x="8750" y="16690"/>
                </a:cubicBezTo>
                <a:cubicBezTo>
                  <a:pt x="10016" y="16690"/>
                  <a:pt x="11250" y="16262"/>
                  <a:pt x="12440" y="15411"/>
                </a:cubicBezTo>
                <a:cubicBezTo>
                  <a:pt x="12597" y="15296"/>
                  <a:pt x="12746" y="15175"/>
                  <a:pt x="12890" y="15046"/>
                </a:cubicBezTo>
                <a:cubicBezTo>
                  <a:pt x="13010" y="14947"/>
                  <a:pt x="13132" y="14846"/>
                  <a:pt x="13254" y="14746"/>
                </a:cubicBezTo>
                <a:cubicBezTo>
                  <a:pt x="13531" y="14539"/>
                  <a:pt x="13730" y="14432"/>
                  <a:pt x="13913" y="14432"/>
                </a:cubicBezTo>
                <a:cubicBezTo>
                  <a:pt x="14133" y="14432"/>
                  <a:pt x="14329" y="14589"/>
                  <a:pt x="14611" y="14918"/>
                </a:cubicBezTo>
                <a:cubicBezTo>
                  <a:pt x="14733" y="15053"/>
                  <a:pt x="14839" y="15197"/>
                  <a:pt x="14947" y="15332"/>
                </a:cubicBezTo>
                <a:cubicBezTo>
                  <a:pt x="15033" y="15439"/>
                  <a:pt x="15110" y="15547"/>
                  <a:pt x="15195" y="15653"/>
                </a:cubicBezTo>
                <a:cubicBezTo>
                  <a:pt x="16068" y="16717"/>
                  <a:pt x="16896" y="17446"/>
                  <a:pt x="17809" y="17939"/>
                </a:cubicBezTo>
                <a:cubicBezTo>
                  <a:pt x="18966" y="18567"/>
                  <a:pt x="20080" y="18882"/>
                  <a:pt x="21167" y="18882"/>
                </a:cubicBezTo>
                <a:cubicBezTo>
                  <a:pt x="21994" y="18882"/>
                  <a:pt x="22802" y="18702"/>
                  <a:pt x="23602" y="18339"/>
                </a:cubicBezTo>
                <a:cubicBezTo>
                  <a:pt x="24773" y="17818"/>
                  <a:pt x="25501" y="16925"/>
                  <a:pt x="25765" y="15689"/>
                </a:cubicBezTo>
                <a:cubicBezTo>
                  <a:pt x="26094" y="14169"/>
                  <a:pt x="25936" y="12626"/>
                  <a:pt x="25307" y="11097"/>
                </a:cubicBezTo>
                <a:cubicBezTo>
                  <a:pt x="25294" y="11055"/>
                  <a:pt x="25273" y="11012"/>
                  <a:pt x="25251" y="10976"/>
                </a:cubicBezTo>
                <a:cubicBezTo>
                  <a:pt x="25172" y="10833"/>
                  <a:pt x="25158" y="10784"/>
                  <a:pt x="25201" y="10725"/>
                </a:cubicBezTo>
                <a:cubicBezTo>
                  <a:pt x="25241" y="10679"/>
                  <a:pt x="25273" y="10657"/>
                  <a:pt x="25310" y="10657"/>
                </a:cubicBezTo>
                <a:cubicBezTo>
                  <a:pt x="25358" y="10657"/>
                  <a:pt x="25415" y="10695"/>
                  <a:pt x="25508" y="10768"/>
                </a:cubicBezTo>
                <a:cubicBezTo>
                  <a:pt x="25537" y="10791"/>
                  <a:pt x="25564" y="10811"/>
                  <a:pt x="25594" y="10833"/>
                </a:cubicBezTo>
                <a:cubicBezTo>
                  <a:pt x="26721" y="11605"/>
                  <a:pt x="28108" y="12097"/>
                  <a:pt x="29614" y="12268"/>
                </a:cubicBezTo>
                <a:cubicBezTo>
                  <a:pt x="29830" y="12280"/>
                  <a:pt x="30035" y="12288"/>
                  <a:pt x="30233" y="12288"/>
                </a:cubicBezTo>
                <a:cubicBezTo>
                  <a:pt x="30742" y="12288"/>
                  <a:pt x="31198" y="12237"/>
                  <a:pt x="31635" y="12083"/>
                </a:cubicBezTo>
                <a:cubicBezTo>
                  <a:pt x="32278" y="11862"/>
                  <a:pt x="33148" y="11447"/>
                  <a:pt x="33320" y="10398"/>
                </a:cubicBezTo>
                <a:cubicBezTo>
                  <a:pt x="33464" y="9512"/>
                  <a:pt x="33121" y="8727"/>
                  <a:pt x="32363" y="8184"/>
                </a:cubicBezTo>
                <a:cubicBezTo>
                  <a:pt x="31645" y="7670"/>
                  <a:pt x="30739" y="7146"/>
                  <a:pt x="29681" y="7146"/>
                </a:cubicBezTo>
                <a:cubicBezTo>
                  <a:pt x="29267" y="7146"/>
                  <a:pt x="28830" y="7226"/>
                  <a:pt x="28372" y="7419"/>
                </a:cubicBezTo>
                <a:cubicBezTo>
                  <a:pt x="28300" y="7452"/>
                  <a:pt x="28211" y="7482"/>
                  <a:pt x="28135" y="7482"/>
                </a:cubicBezTo>
                <a:cubicBezTo>
                  <a:pt x="28097" y="7482"/>
                  <a:pt x="28062" y="7474"/>
                  <a:pt x="28036" y="7455"/>
                </a:cubicBezTo>
                <a:cubicBezTo>
                  <a:pt x="27972" y="7413"/>
                  <a:pt x="27936" y="7291"/>
                  <a:pt x="27943" y="7106"/>
                </a:cubicBezTo>
                <a:cubicBezTo>
                  <a:pt x="27950" y="6005"/>
                  <a:pt x="27601" y="4984"/>
                  <a:pt x="27265" y="3998"/>
                </a:cubicBezTo>
                <a:cubicBezTo>
                  <a:pt x="27073" y="3448"/>
                  <a:pt x="26757" y="2963"/>
                  <a:pt x="26336" y="2557"/>
                </a:cubicBezTo>
                <a:cubicBezTo>
                  <a:pt x="25825" y="2066"/>
                  <a:pt x="25282" y="1819"/>
                  <a:pt x="24712" y="1819"/>
                </a:cubicBezTo>
                <a:cubicBezTo>
                  <a:pt x="24278" y="1819"/>
                  <a:pt x="23829" y="1962"/>
                  <a:pt x="23366" y="2249"/>
                </a:cubicBezTo>
                <a:cubicBezTo>
                  <a:pt x="22779" y="2614"/>
                  <a:pt x="22294" y="3106"/>
                  <a:pt x="21888" y="3771"/>
                </a:cubicBezTo>
                <a:cubicBezTo>
                  <a:pt x="21823" y="3870"/>
                  <a:pt x="21766" y="3978"/>
                  <a:pt x="21708" y="4077"/>
                </a:cubicBezTo>
                <a:cubicBezTo>
                  <a:pt x="21631" y="4220"/>
                  <a:pt x="21552" y="4364"/>
                  <a:pt x="21467" y="4492"/>
                </a:cubicBezTo>
                <a:cubicBezTo>
                  <a:pt x="21353" y="4652"/>
                  <a:pt x="21251" y="4744"/>
                  <a:pt x="21175" y="4744"/>
                </a:cubicBezTo>
                <a:cubicBezTo>
                  <a:pt x="21170" y="4744"/>
                  <a:pt x="21165" y="4743"/>
                  <a:pt x="21160" y="4742"/>
                </a:cubicBezTo>
                <a:cubicBezTo>
                  <a:pt x="21081" y="4734"/>
                  <a:pt x="21002" y="4621"/>
                  <a:pt x="20937" y="4427"/>
                </a:cubicBezTo>
                <a:cubicBezTo>
                  <a:pt x="20716" y="3791"/>
                  <a:pt x="20452" y="3056"/>
                  <a:pt x="20059" y="2386"/>
                </a:cubicBezTo>
                <a:cubicBezTo>
                  <a:pt x="19681" y="1743"/>
                  <a:pt x="19216" y="1021"/>
                  <a:pt x="18418" y="593"/>
                </a:cubicBezTo>
                <a:cubicBezTo>
                  <a:pt x="17686" y="199"/>
                  <a:pt x="16872" y="1"/>
                  <a:pt x="16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79263304"/>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688"/>
        <p:cNvGrpSpPr/>
        <p:nvPr/>
      </p:nvGrpSpPr>
      <p:grpSpPr>
        <a:xfrm>
          <a:off x="0" y="0"/>
          <a:ext cx="0" cy="0"/>
          <a:chOff x="0" y="0"/>
          <a:chExt cx="0" cy="0"/>
        </a:xfrm>
      </p:grpSpPr>
      <p:sp>
        <p:nvSpPr>
          <p:cNvPr id="689" name="Google Shape;689;p22"/>
          <p:cNvSpPr txBox="1">
            <a:spLocks noGrp="1"/>
          </p:cNvSpPr>
          <p:nvPr>
            <p:ph type="ctrTitle"/>
          </p:nvPr>
        </p:nvSpPr>
        <p:spPr>
          <a:xfrm>
            <a:off x="2429925" y="517425"/>
            <a:ext cx="4284000" cy="87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None/>
              <a:defRPr sz="69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690" name="Google Shape;690;p22"/>
          <p:cNvSpPr txBox="1">
            <a:spLocks noGrp="1"/>
          </p:cNvSpPr>
          <p:nvPr>
            <p:ph type="subTitle" idx="1"/>
          </p:nvPr>
        </p:nvSpPr>
        <p:spPr>
          <a:xfrm>
            <a:off x="2748525" y="1578523"/>
            <a:ext cx="3646800" cy="117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691" name="Google Shape;691;p22"/>
          <p:cNvSpPr txBox="1"/>
          <p:nvPr/>
        </p:nvSpPr>
        <p:spPr>
          <a:xfrm>
            <a:off x="1753950" y="3797025"/>
            <a:ext cx="5636100" cy="5169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300"/>
              </a:spcBef>
              <a:spcAft>
                <a:spcPts val="0"/>
              </a:spcAft>
              <a:buNone/>
            </a:pPr>
            <a:r>
              <a:rPr lang="en" sz="1200" b="1">
                <a:solidFill>
                  <a:schemeClr val="dk1"/>
                </a:solidFill>
                <a:latin typeface="Comfortaa"/>
                <a:ea typeface="Comfortaa"/>
                <a:cs typeface="Comfortaa"/>
                <a:sym typeface="Comfortaa"/>
              </a:rPr>
              <a:t>CREDITS:</a:t>
            </a:r>
            <a:r>
              <a:rPr lang="en" sz="1200">
                <a:solidFill>
                  <a:schemeClr val="dk1"/>
                </a:solidFill>
                <a:latin typeface="Comfortaa"/>
                <a:ea typeface="Comfortaa"/>
                <a:cs typeface="Comfortaa"/>
                <a:sym typeface="Comfortaa"/>
              </a:rPr>
              <a:t> This presentation template was created by </a:t>
            </a:r>
            <a:r>
              <a:rPr lang="en" sz="1200" b="1">
                <a:solidFill>
                  <a:schemeClr val="dk1"/>
                </a:solidFill>
                <a:uFill>
                  <a:noFill/>
                </a:uFill>
                <a:latin typeface="Comfortaa"/>
                <a:ea typeface="Comfortaa"/>
                <a:cs typeface="Comfortaa"/>
                <a:sym typeface="Comfortaa"/>
                <a:hlinkClick r:id="rId2">
                  <a:extLst>
                    <a:ext uri="{A12FA001-AC4F-418D-AE19-62706E023703}">
                      <ahyp:hlinkClr xmlns:ahyp="http://schemas.microsoft.com/office/drawing/2018/hyperlinkcolor" val="tx"/>
                    </a:ext>
                  </a:extLst>
                </a:hlinkClick>
              </a:rPr>
              <a:t>Slidesgo</a:t>
            </a:r>
            <a:r>
              <a:rPr lang="en" sz="1200" b="1">
                <a:solidFill>
                  <a:schemeClr val="dk1"/>
                </a:solidFill>
                <a:latin typeface="Comfortaa"/>
                <a:ea typeface="Comfortaa"/>
                <a:cs typeface="Comfortaa"/>
                <a:sym typeface="Comfortaa"/>
              </a:rPr>
              <a:t>,</a:t>
            </a:r>
            <a:r>
              <a:rPr lang="en" sz="1200">
                <a:solidFill>
                  <a:schemeClr val="dk1"/>
                </a:solidFill>
                <a:latin typeface="Comfortaa"/>
                <a:ea typeface="Comfortaa"/>
                <a:cs typeface="Comfortaa"/>
                <a:sym typeface="Comfortaa"/>
              </a:rPr>
              <a:t> including icons by </a:t>
            </a:r>
            <a:r>
              <a:rPr lang="en" sz="1200" b="1">
                <a:solidFill>
                  <a:schemeClr val="dk1"/>
                </a:solidFill>
                <a:uFill>
                  <a:noFill/>
                </a:uFill>
                <a:latin typeface="Comfortaa"/>
                <a:ea typeface="Comfortaa"/>
                <a:cs typeface="Comfortaa"/>
                <a:sym typeface="Comfortaa"/>
                <a:hlinkClick r:id="rId3">
                  <a:extLst>
                    <a:ext uri="{A12FA001-AC4F-418D-AE19-62706E023703}">
                      <ahyp:hlinkClr xmlns:ahyp="http://schemas.microsoft.com/office/drawing/2018/hyperlinkcolor" val="tx"/>
                    </a:ext>
                  </a:extLst>
                </a:hlinkClick>
              </a:rPr>
              <a:t>Flaticon</a:t>
            </a:r>
            <a:r>
              <a:rPr lang="en" sz="1200">
                <a:solidFill>
                  <a:schemeClr val="dk1"/>
                </a:solidFill>
                <a:latin typeface="Comfortaa"/>
                <a:ea typeface="Comfortaa"/>
                <a:cs typeface="Comfortaa"/>
                <a:sym typeface="Comfortaa"/>
              </a:rPr>
              <a:t> and infographics &amp; images by </a:t>
            </a:r>
            <a:r>
              <a:rPr lang="en" sz="1200" b="1">
                <a:solidFill>
                  <a:schemeClr val="dk1"/>
                </a:solidFill>
                <a:uFill>
                  <a:noFill/>
                </a:uFill>
                <a:latin typeface="Comfortaa"/>
                <a:ea typeface="Comfortaa"/>
                <a:cs typeface="Comfortaa"/>
                <a:sym typeface="Comfortaa"/>
                <a:hlinkClick r:id="rId4">
                  <a:extLst>
                    <a:ext uri="{A12FA001-AC4F-418D-AE19-62706E023703}">
                      <ahyp:hlinkClr xmlns:ahyp="http://schemas.microsoft.com/office/drawing/2018/hyperlinkcolor" val="tx"/>
                    </a:ext>
                  </a:extLst>
                </a:hlinkClick>
              </a:rPr>
              <a:t>Freepik</a:t>
            </a:r>
            <a:endParaRPr sz="1200" b="1">
              <a:solidFill>
                <a:schemeClr val="dk1"/>
              </a:solidFill>
              <a:latin typeface="Comfortaa"/>
              <a:ea typeface="Comfortaa"/>
              <a:cs typeface="Comfortaa"/>
              <a:sym typeface="Comfortaa"/>
            </a:endParaRPr>
          </a:p>
        </p:txBody>
      </p:sp>
      <p:sp>
        <p:nvSpPr>
          <p:cNvPr id="692" name="Google Shape;692;p22"/>
          <p:cNvSpPr/>
          <p:nvPr/>
        </p:nvSpPr>
        <p:spPr>
          <a:xfrm>
            <a:off x="7600498" y="2197640"/>
            <a:ext cx="2533894" cy="1429792"/>
          </a:xfrm>
          <a:custGeom>
            <a:avLst/>
            <a:gdLst/>
            <a:ahLst/>
            <a:cxnLst/>
            <a:rect l="l" t="t" r="r" b="b"/>
            <a:pathLst>
              <a:path w="33464" h="18882" extrusionOk="0">
                <a:moveTo>
                  <a:pt x="16041" y="207"/>
                </a:moveTo>
                <a:cubicBezTo>
                  <a:pt x="16835" y="207"/>
                  <a:pt x="17616" y="397"/>
                  <a:pt x="18316" y="771"/>
                </a:cubicBezTo>
                <a:cubicBezTo>
                  <a:pt x="19067" y="1177"/>
                  <a:pt x="19516" y="1872"/>
                  <a:pt x="19881" y="2485"/>
                </a:cubicBezTo>
                <a:cubicBezTo>
                  <a:pt x="20267" y="3148"/>
                  <a:pt x="20524" y="3870"/>
                  <a:pt x="20738" y="4492"/>
                </a:cubicBezTo>
                <a:cubicBezTo>
                  <a:pt x="20838" y="4777"/>
                  <a:pt x="20966" y="4927"/>
                  <a:pt x="21131" y="4948"/>
                </a:cubicBezTo>
                <a:cubicBezTo>
                  <a:pt x="21145" y="4950"/>
                  <a:pt x="21159" y="4951"/>
                  <a:pt x="21173" y="4951"/>
                </a:cubicBezTo>
                <a:cubicBezTo>
                  <a:pt x="21323" y="4951"/>
                  <a:pt x="21474" y="4841"/>
                  <a:pt x="21631" y="4614"/>
                </a:cubicBezTo>
                <a:cubicBezTo>
                  <a:pt x="21730" y="4470"/>
                  <a:pt x="21809" y="4321"/>
                  <a:pt x="21888" y="4177"/>
                </a:cubicBezTo>
                <a:cubicBezTo>
                  <a:pt x="21945" y="4077"/>
                  <a:pt x="22001" y="3978"/>
                  <a:pt x="22060" y="3877"/>
                </a:cubicBezTo>
                <a:cubicBezTo>
                  <a:pt x="22452" y="3250"/>
                  <a:pt x="22916" y="2771"/>
                  <a:pt x="23474" y="2420"/>
                </a:cubicBezTo>
                <a:cubicBezTo>
                  <a:pt x="23904" y="2154"/>
                  <a:pt x="24315" y="2021"/>
                  <a:pt x="24711" y="2021"/>
                </a:cubicBezTo>
                <a:cubicBezTo>
                  <a:pt x="25229" y="2021"/>
                  <a:pt x="25720" y="2249"/>
                  <a:pt x="26193" y="2706"/>
                </a:cubicBezTo>
                <a:cubicBezTo>
                  <a:pt x="26593" y="3092"/>
                  <a:pt x="26886" y="3549"/>
                  <a:pt x="27064" y="4070"/>
                </a:cubicBezTo>
                <a:cubicBezTo>
                  <a:pt x="27400" y="5034"/>
                  <a:pt x="27743" y="6035"/>
                  <a:pt x="27736" y="7099"/>
                </a:cubicBezTo>
                <a:cubicBezTo>
                  <a:pt x="27736" y="7370"/>
                  <a:pt x="27792" y="7541"/>
                  <a:pt x="27921" y="7627"/>
                </a:cubicBezTo>
                <a:cubicBezTo>
                  <a:pt x="27982" y="7667"/>
                  <a:pt x="28052" y="7687"/>
                  <a:pt x="28133" y="7687"/>
                </a:cubicBezTo>
                <a:cubicBezTo>
                  <a:pt x="28224" y="7687"/>
                  <a:pt x="28329" y="7662"/>
                  <a:pt x="28451" y="7613"/>
                </a:cubicBezTo>
                <a:cubicBezTo>
                  <a:pt x="28879" y="7431"/>
                  <a:pt x="29290" y="7355"/>
                  <a:pt x="29679" y="7355"/>
                </a:cubicBezTo>
                <a:cubicBezTo>
                  <a:pt x="30685" y="7355"/>
                  <a:pt x="31552" y="7861"/>
                  <a:pt x="32242" y="8355"/>
                </a:cubicBezTo>
                <a:cubicBezTo>
                  <a:pt x="32934" y="8847"/>
                  <a:pt x="33249" y="9562"/>
                  <a:pt x="33121" y="10362"/>
                </a:cubicBezTo>
                <a:cubicBezTo>
                  <a:pt x="32999" y="11091"/>
                  <a:pt x="32521" y="11562"/>
                  <a:pt x="31563" y="11889"/>
                </a:cubicBezTo>
                <a:cubicBezTo>
                  <a:pt x="31135" y="12038"/>
                  <a:pt x="30699" y="12084"/>
                  <a:pt x="30194" y="12084"/>
                </a:cubicBezTo>
                <a:cubicBezTo>
                  <a:pt x="30017" y="12084"/>
                  <a:pt x="29832" y="12078"/>
                  <a:pt x="29635" y="12069"/>
                </a:cubicBezTo>
                <a:cubicBezTo>
                  <a:pt x="28164" y="11898"/>
                  <a:pt x="26807" y="11411"/>
                  <a:pt x="25715" y="10662"/>
                </a:cubicBezTo>
                <a:cubicBezTo>
                  <a:pt x="25686" y="10647"/>
                  <a:pt x="25666" y="10626"/>
                  <a:pt x="25636" y="10604"/>
                </a:cubicBezTo>
                <a:cubicBezTo>
                  <a:pt x="25554" y="10539"/>
                  <a:pt x="25437" y="10450"/>
                  <a:pt x="25307" y="10450"/>
                </a:cubicBezTo>
                <a:cubicBezTo>
                  <a:pt x="25223" y="10450"/>
                  <a:pt x="25133" y="10487"/>
                  <a:pt x="25043" y="10590"/>
                </a:cubicBezTo>
                <a:cubicBezTo>
                  <a:pt x="24901" y="10761"/>
                  <a:pt x="25001" y="10940"/>
                  <a:pt x="25066" y="11068"/>
                </a:cubicBezTo>
                <a:cubicBezTo>
                  <a:pt x="25086" y="11104"/>
                  <a:pt x="25109" y="11140"/>
                  <a:pt x="25115" y="11176"/>
                </a:cubicBezTo>
                <a:cubicBezTo>
                  <a:pt x="25729" y="12669"/>
                  <a:pt x="25880" y="14169"/>
                  <a:pt x="25564" y="15646"/>
                </a:cubicBezTo>
                <a:cubicBezTo>
                  <a:pt x="25316" y="16817"/>
                  <a:pt x="24622" y="17660"/>
                  <a:pt x="23523" y="18153"/>
                </a:cubicBezTo>
                <a:cubicBezTo>
                  <a:pt x="22746" y="18500"/>
                  <a:pt x="21963" y="18674"/>
                  <a:pt x="21166" y="18674"/>
                </a:cubicBezTo>
                <a:cubicBezTo>
                  <a:pt x="20112" y="18674"/>
                  <a:pt x="19033" y="18369"/>
                  <a:pt x="17910" y="17759"/>
                </a:cubicBezTo>
                <a:cubicBezTo>
                  <a:pt x="17024" y="17281"/>
                  <a:pt x="16210" y="16568"/>
                  <a:pt x="15353" y="15524"/>
                </a:cubicBezTo>
                <a:cubicBezTo>
                  <a:pt x="15274" y="15418"/>
                  <a:pt x="15189" y="15317"/>
                  <a:pt x="15110" y="15211"/>
                </a:cubicBezTo>
                <a:cubicBezTo>
                  <a:pt x="15004" y="15068"/>
                  <a:pt x="14889" y="14918"/>
                  <a:pt x="14767" y="14782"/>
                </a:cubicBezTo>
                <a:cubicBezTo>
                  <a:pt x="14446" y="14410"/>
                  <a:pt x="14196" y="14225"/>
                  <a:pt x="13919" y="14225"/>
                </a:cubicBezTo>
                <a:cubicBezTo>
                  <a:pt x="13689" y="14225"/>
                  <a:pt x="13447" y="14347"/>
                  <a:pt x="13132" y="14582"/>
                </a:cubicBezTo>
                <a:cubicBezTo>
                  <a:pt x="13003" y="14683"/>
                  <a:pt x="12875" y="14789"/>
                  <a:pt x="12753" y="14889"/>
                </a:cubicBezTo>
                <a:cubicBezTo>
                  <a:pt x="12618" y="15010"/>
                  <a:pt x="12469" y="15132"/>
                  <a:pt x="12318" y="15240"/>
                </a:cubicBezTo>
                <a:cubicBezTo>
                  <a:pt x="11165" y="16068"/>
                  <a:pt x="9966" y="16482"/>
                  <a:pt x="8739" y="16482"/>
                </a:cubicBezTo>
                <a:cubicBezTo>
                  <a:pt x="8158" y="16482"/>
                  <a:pt x="7570" y="16389"/>
                  <a:pt x="6977" y="16203"/>
                </a:cubicBezTo>
                <a:cubicBezTo>
                  <a:pt x="5683" y="15788"/>
                  <a:pt x="4621" y="14839"/>
                  <a:pt x="4055" y="13589"/>
                </a:cubicBezTo>
                <a:cubicBezTo>
                  <a:pt x="3478" y="12304"/>
                  <a:pt x="3478" y="10818"/>
                  <a:pt x="4055" y="9526"/>
                </a:cubicBezTo>
                <a:cubicBezTo>
                  <a:pt x="4249" y="9104"/>
                  <a:pt x="4341" y="8890"/>
                  <a:pt x="4249" y="8741"/>
                </a:cubicBezTo>
                <a:cubicBezTo>
                  <a:pt x="4156" y="8583"/>
                  <a:pt x="3920" y="8569"/>
                  <a:pt x="3491" y="8540"/>
                </a:cubicBezTo>
                <a:cubicBezTo>
                  <a:pt x="2413" y="8461"/>
                  <a:pt x="1599" y="8084"/>
                  <a:pt x="993" y="7370"/>
                </a:cubicBezTo>
                <a:cubicBezTo>
                  <a:pt x="278" y="6520"/>
                  <a:pt x="221" y="5505"/>
                  <a:pt x="842" y="4578"/>
                </a:cubicBezTo>
                <a:cubicBezTo>
                  <a:pt x="1013" y="4321"/>
                  <a:pt x="1243" y="4057"/>
                  <a:pt x="1514" y="3807"/>
                </a:cubicBezTo>
                <a:cubicBezTo>
                  <a:pt x="2708" y="2720"/>
                  <a:pt x="4312" y="2171"/>
                  <a:pt x="5914" y="2171"/>
                </a:cubicBezTo>
                <a:cubicBezTo>
                  <a:pt x="7398" y="2171"/>
                  <a:pt x="8880" y="2641"/>
                  <a:pt x="10033" y="3592"/>
                </a:cubicBezTo>
                <a:cubicBezTo>
                  <a:pt x="10083" y="3635"/>
                  <a:pt x="10133" y="3678"/>
                  <a:pt x="10175" y="3728"/>
                </a:cubicBezTo>
                <a:cubicBezTo>
                  <a:pt x="10261" y="3800"/>
                  <a:pt x="10340" y="3877"/>
                  <a:pt x="10433" y="3942"/>
                </a:cubicBezTo>
                <a:cubicBezTo>
                  <a:pt x="10539" y="4009"/>
                  <a:pt x="10673" y="4081"/>
                  <a:pt x="10805" y="4081"/>
                </a:cubicBezTo>
                <a:cubicBezTo>
                  <a:pt x="10840" y="4081"/>
                  <a:pt x="10876" y="4076"/>
                  <a:pt x="10911" y="4064"/>
                </a:cubicBezTo>
                <a:cubicBezTo>
                  <a:pt x="11039" y="4021"/>
                  <a:pt x="11134" y="3899"/>
                  <a:pt x="11197" y="3678"/>
                </a:cubicBezTo>
                <a:cubicBezTo>
                  <a:pt x="11648" y="2285"/>
                  <a:pt x="12703" y="1157"/>
                  <a:pt x="14117" y="586"/>
                </a:cubicBezTo>
                <a:cubicBezTo>
                  <a:pt x="14742" y="333"/>
                  <a:pt x="15396" y="207"/>
                  <a:pt x="16041" y="207"/>
                </a:cubicBezTo>
                <a:close/>
                <a:moveTo>
                  <a:pt x="16046" y="1"/>
                </a:moveTo>
                <a:cubicBezTo>
                  <a:pt x="15372" y="1"/>
                  <a:pt x="14690" y="133"/>
                  <a:pt x="14039" y="399"/>
                </a:cubicBezTo>
                <a:cubicBezTo>
                  <a:pt x="12575" y="992"/>
                  <a:pt x="11468" y="2163"/>
                  <a:pt x="11005" y="3620"/>
                </a:cubicBezTo>
                <a:cubicBezTo>
                  <a:pt x="10954" y="3764"/>
                  <a:pt x="10897" y="3849"/>
                  <a:pt x="10840" y="3870"/>
                </a:cubicBezTo>
                <a:cubicBezTo>
                  <a:pt x="10828" y="3875"/>
                  <a:pt x="10814" y="3877"/>
                  <a:pt x="10799" y="3877"/>
                </a:cubicBezTo>
                <a:cubicBezTo>
                  <a:pt x="10741" y="3877"/>
                  <a:pt x="10660" y="3844"/>
                  <a:pt x="10547" y="3771"/>
                </a:cubicBezTo>
                <a:cubicBezTo>
                  <a:pt x="10469" y="3721"/>
                  <a:pt x="10397" y="3649"/>
                  <a:pt x="10319" y="3577"/>
                </a:cubicBezTo>
                <a:cubicBezTo>
                  <a:pt x="10268" y="3527"/>
                  <a:pt x="10218" y="3477"/>
                  <a:pt x="10162" y="3435"/>
                </a:cubicBezTo>
                <a:cubicBezTo>
                  <a:pt x="8970" y="2452"/>
                  <a:pt x="7440" y="1966"/>
                  <a:pt x="5910" y="1966"/>
                </a:cubicBezTo>
                <a:cubicBezTo>
                  <a:pt x="4257" y="1966"/>
                  <a:pt x="2605" y="2533"/>
                  <a:pt x="1378" y="3656"/>
                </a:cubicBezTo>
                <a:cubicBezTo>
                  <a:pt x="1085" y="3920"/>
                  <a:pt x="850" y="4192"/>
                  <a:pt x="670" y="4463"/>
                </a:cubicBezTo>
                <a:cubicBezTo>
                  <a:pt x="0" y="5471"/>
                  <a:pt x="57" y="6585"/>
                  <a:pt x="835" y="7498"/>
                </a:cubicBezTo>
                <a:cubicBezTo>
                  <a:pt x="1478" y="8256"/>
                  <a:pt x="2341" y="8662"/>
                  <a:pt x="3478" y="8741"/>
                </a:cubicBezTo>
                <a:cubicBezTo>
                  <a:pt x="3748" y="8761"/>
                  <a:pt x="4035" y="8784"/>
                  <a:pt x="4071" y="8847"/>
                </a:cubicBezTo>
                <a:cubicBezTo>
                  <a:pt x="4113" y="8905"/>
                  <a:pt x="3992" y="9169"/>
                  <a:pt x="3870" y="9447"/>
                </a:cubicBezTo>
                <a:cubicBezTo>
                  <a:pt x="3270" y="10791"/>
                  <a:pt x="3270" y="12333"/>
                  <a:pt x="3870" y="13675"/>
                </a:cubicBezTo>
                <a:cubicBezTo>
                  <a:pt x="4456" y="14974"/>
                  <a:pt x="5570" y="15968"/>
                  <a:pt x="6919" y="16397"/>
                </a:cubicBezTo>
                <a:cubicBezTo>
                  <a:pt x="7535" y="16593"/>
                  <a:pt x="8146" y="16690"/>
                  <a:pt x="8750" y="16690"/>
                </a:cubicBezTo>
                <a:cubicBezTo>
                  <a:pt x="10016" y="16690"/>
                  <a:pt x="11250" y="16262"/>
                  <a:pt x="12440" y="15411"/>
                </a:cubicBezTo>
                <a:cubicBezTo>
                  <a:pt x="12597" y="15296"/>
                  <a:pt x="12746" y="15175"/>
                  <a:pt x="12890" y="15046"/>
                </a:cubicBezTo>
                <a:cubicBezTo>
                  <a:pt x="13010" y="14947"/>
                  <a:pt x="13132" y="14846"/>
                  <a:pt x="13254" y="14746"/>
                </a:cubicBezTo>
                <a:cubicBezTo>
                  <a:pt x="13531" y="14539"/>
                  <a:pt x="13730" y="14432"/>
                  <a:pt x="13913" y="14432"/>
                </a:cubicBezTo>
                <a:cubicBezTo>
                  <a:pt x="14133" y="14432"/>
                  <a:pt x="14329" y="14589"/>
                  <a:pt x="14611" y="14918"/>
                </a:cubicBezTo>
                <a:cubicBezTo>
                  <a:pt x="14733" y="15053"/>
                  <a:pt x="14839" y="15197"/>
                  <a:pt x="14947" y="15332"/>
                </a:cubicBezTo>
                <a:cubicBezTo>
                  <a:pt x="15033" y="15439"/>
                  <a:pt x="15110" y="15547"/>
                  <a:pt x="15195" y="15653"/>
                </a:cubicBezTo>
                <a:cubicBezTo>
                  <a:pt x="16068" y="16717"/>
                  <a:pt x="16896" y="17446"/>
                  <a:pt x="17809" y="17939"/>
                </a:cubicBezTo>
                <a:cubicBezTo>
                  <a:pt x="18966" y="18567"/>
                  <a:pt x="20080" y="18882"/>
                  <a:pt x="21167" y="18882"/>
                </a:cubicBezTo>
                <a:cubicBezTo>
                  <a:pt x="21994" y="18882"/>
                  <a:pt x="22802" y="18702"/>
                  <a:pt x="23602" y="18339"/>
                </a:cubicBezTo>
                <a:cubicBezTo>
                  <a:pt x="24773" y="17818"/>
                  <a:pt x="25501" y="16925"/>
                  <a:pt x="25765" y="15689"/>
                </a:cubicBezTo>
                <a:cubicBezTo>
                  <a:pt x="26094" y="14169"/>
                  <a:pt x="25936" y="12626"/>
                  <a:pt x="25307" y="11097"/>
                </a:cubicBezTo>
                <a:cubicBezTo>
                  <a:pt x="25294" y="11055"/>
                  <a:pt x="25273" y="11012"/>
                  <a:pt x="25251" y="10976"/>
                </a:cubicBezTo>
                <a:cubicBezTo>
                  <a:pt x="25172" y="10833"/>
                  <a:pt x="25158" y="10784"/>
                  <a:pt x="25201" y="10725"/>
                </a:cubicBezTo>
                <a:cubicBezTo>
                  <a:pt x="25241" y="10679"/>
                  <a:pt x="25273" y="10657"/>
                  <a:pt x="25310" y="10657"/>
                </a:cubicBezTo>
                <a:cubicBezTo>
                  <a:pt x="25358" y="10657"/>
                  <a:pt x="25415" y="10695"/>
                  <a:pt x="25508" y="10768"/>
                </a:cubicBezTo>
                <a:cubicBezTo>
                  <a:pt x="25537" y="10791"/>
                  <a:pt x="25564" y="10811"/>
                  <a:pt x="25594" y="10833"/>
                </a:cubicBezTo>
                <a:cubicBezTo>
                  <a:pt x="26721" y="11605"/>
                  <a:pt x="28108" y="12097"/>
                  <a:pt x="29614" y="12268"/>
                </a:cubicBezTo>
                <a:cubicBezTo>
                  <a:pt x="29830" y="12280"/>
                  <a:pt x="30035" y="12288"/>
                  <a:pt x="30233" y="12288"/>
                </a:cubicBezTo>
                <a:cubicBezTo>
                  <a:pt x="30742" y="12288"/>
                  <a:pt x="31198" y="12237"/>
                  <a:pt x="31635" y="12083"/>
                </a:cubicBezTo>
                <a:cubicBezTo>
                  <a:pt x="32278" y="11862"/>
                  <a:pt x="33148" y="11447"/>
                  <a:pt x="33320" y="10398"/>
                </a:cubicBezTo>
                <a:cubicBezTo>
                  <a:pt x="33464" y="9512"/>
                  <a:pt x="33121" y="8727"/>
                  <a:pt x="32363" y="8184"/>
                </a:cubicBezTo>
                <a:cubicBezTo>
                  <a:pt x="31645" y="7670"/>
                  <a:pt x="30739" y="7146"/>
                  <a:pt x="29681" y="7146"/>
                </a:cubicBezTo>
                <a:cubicBezTo>
                  <a:pt x="29267" y="7146"/>
                  <a:pt x="28830" y="7226"/>
                  <a:pt x="28372" y="7419"/>
                </a:cubicBezTo>
                <a:cubicBezTo>
                  <a:pt x="28300" y="7452"/>
                  <a:pt x="28211" y="7482"/>
                  <a:pt x="28135" y="7482"/>
                </a:cubicBezTo>
                <a:cubicBezTo>
                  <a:pt x="28097" y="7482"/>
                  <a:pt x="28062" y="7474"/>
                  <a:pt x="28036" y="7455"/>
                </a:cubicBezTo>
                <a:cubicBezTo>
                  <a:pt x="27972" y="7413"/>
                  <a:pt x="27936" y="7291"/>
                  <a:pt x="27943" y="7106"/>
                </a:cubicBezTo>
                <a:cubicBezTo>
                  <a:pt x="27950" y="6005"/>
                  <a:pt x="27601" y="4984"/>
                  <a:pt x="27265" y="3998"/>
                </a:cubicBezTo>
                <a:cubicBezTo>
                  <a:pt x="27073" y="3448"/>
                  <a:pt x="26757" y="2963"/>
                  <a:pt x="26336" y="2557"/>
                </a:cubicBezTo>
                <a:cubicBezTo>
                  <a:pt x="25825" y="2066"/>
                  <a:pt x="25282" y="1819"/>
                  <a:pt x="24712" y="1819"/>
                </a:cubicBezTo>
                <a:cubicBezTo>
                  <a:pt x="24278" y="1819"/>
                  <a:pt x="23829" y="1962"/>
                  <a:pt x="23366" y="2249"/>
                </a:cubicBezTo>
                <a:cubicBezTo>
                  <a:pt x="22779" y="2614"/>
                  <a:pt x="22294" y="3106"/>
                  <a:pt x="21888" y="3771"/>
                </a:cubicBezTo>
                <a:cubicBezTo>
                  <a:pt x="21823" y="3870"/>
                  <a:pt x="21766" y="3978"/>
                  <a:pt x="21708" y="4077"/>
                </a:cubicBezTo>
                <a:cubicBezTo>
                  <a:pt x="21631" y="4220"/>
                  <a:pt x="21552" y="4364"/>
                  <a:pt x="21467" y="4492"/>
                </a:cubicBezTo>
                <a:cubicBezTo>
                  <a:pt x="21353" y="4652"/>
                  <a:pt x="21251" y="4744"/>
                  <a:pt x="21175" y="4744"/>
                </a:cubicBezTo>
                <a:cubicBezTo>
                  <a:pt x="21170" y="4744"/>
                  <a:pt x="21165" y="4743"/>
                  <a:pt x="21160" y="4742"/>
                </a:cubicBezTo>
                <a:cubicBezTo>
                  <a:pt x="21081" y="4734"/>
                  <a:pt x="21002" y="4621"/>
                  <a:pt x="20937" y="4427"/>
                </a:cubicBezTo>
                <a:cubicBezTo>
                  <a:pt x="20716" y="3791"/>
                  <a:pt x="20452" y="3056"/>
                  <a:pt x="20059" y="2386"/>
                </a:cubicBezTo>
                <a:cubicBezTo>
                  <a:pt x="19681" y="1743"/>
                  <a:pt x="19216" y="1021"/>
                  <a:pt x="18418" y="593"/>
                </a:cubicBezTo>
                <a:cubicBezTo>
                  <a:pt x="17686" y="199"/>
                  <a:pt x="16872" y="1"/>
                  <a:pt x="16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2"/>
          <p:cNvSpPr/>
          <p:nvPr/>
        </p:nvSpPr>
        <p:spPr>
          <a:xfrm>
            <a:off x="7694265" y="-466475"/>
            <a:ext cx="1349353" cy="1429775"/>
          </a:xfrm>
          <a:custGeom>
            <a:avLst/>
            <a:gdLst/>
            <a:ahLst/>
            <a:cxnLst/>
            <a:rect l="l" t="t" r="r" b="b"/>
            <a:pathLst>
              <a:path w="34849" h="36926" extrusionOk="0">
                <a:moveTo>
                  <a:pt x="19056" y="1"/>
                </a:moveTo>
                <a:cubicBezTo>
                  <a:pt x="18263" y="1"/>
                  <a:pt x="17470" y="101"/>
                  <a:pt x="16682" y="233"/>
                </a:cubicBezTo>
                <a:cubicBezTo>
                  <a:pt x="15804" y="377"/>
                  <a:pt x="14954" y="619"/>
                  <a:pt x="14111" y="905"/>
                </a:cubicBezTo>
                <a:cubicBezTo>
                  <a:pt x="13026" y="1268"/>
                  <a:pt x="11991" y="1733"/>
                  <a:pt x="11005" y="2319"/>
                </a:cubicBezTo>
                <a:cubicBezTo>
                  <a:pt x="9840" y="3005"/>
                  <a:pt x="8741" y="3776"/>
                  <a:pt x="7663" y="4590"/>
                </a:cubicBezTo>
                <a:cubicBezTo>
                  <a:pt x="6191" y="5704"/>
                  <a:pt x="4770" y="6875"/>
                  <a:pt x="3514" y="8239"/>
                </a:cubicBezTo>
                <a:cubicBezTo>
                  <a:pt x="2736" y="9082"/>
                  <a:pt x="2021" y="9982"/>
                  <a:pt x="1464" y="10995"/>
                </a:cubicBezTo>
                <a:cubicBezTo>
                  <a:pt x="1022" y="11795"/>
                  <a:pt x="679" y="12645"/>
                  <a:pt x="449" y="13538"/>
                </a:cubicBezTo>
                <a:cubicBezTo>
                  <a:pt x="172" y="14603"/>
                  <a:pt x="79" y="15701"/>
                  <a:pt x="36" y="16795"/>
                </a:cubicBezTo>
                <a:cubicBezTo>
                  <a:pt x="0" y="17751"/>
                  <a:pt x="43" y="18707"/>
                  <a:pt x="143" y="19658"/>
                </a:cubicBezTo>
                <a:cubicBezTo>
                  <a:pt x="258" y="20707"/>
                  <a:pt x="429" y="21743"/>
                  <a:pt x="650" y="22771"/>
                </a:cubicBezTo>
                <a:cubicBezTo>
                  <a:pt x="1128" y="24963"/>
                  <a:pt x="1999" y="26977"/>
                  <a:pt x="3293" y="28812"/>
                </a:cubicBezTo>
                <a:cubicBezTo>
                  <a:pt x="4278" y="30213"/>
                  <a:pt x="5406" y="31491"/>
                  <a:pt x="6678" y="32648"/>
                </a:cubicBezTo>
                <a:cubicBezTo>
                  <a:pt x="7835" y="33690"/>
                  <a:pt x="9091" y="34590"/>
                  <a:pt x="10469" y="35318"/>
                </a:cubicBezTo>
                <a:cubicBezTo>
                  <a:pt x="12011" y="36132"/>
                  <a:pt x="13646" y="36633"/>
                  <a:pt x="15383" y="36797"/>
                </a:cubicBezTo>
                <a:cubicBezTo>
                  <a:pt x="15933" y="36847"/>
                  <a:pt x="16481" y="36874"/>
                  <a:pt x="17031" y="36904"/>
                </a:cubicBezTo>
                <a:cubicBezTo>
                  <a:pt x="17406" y="36918"/>
                  <a:pt x="17781" y="36926"/>
                  <a:pt x="18156" y="36926"/>
                </a:cubicBezTo>
                <a:cubicBezTo>
                  <a:pt x="18710" y="36926"/>
                  <a:pt x="19263" y="36909"/>
                  <a:pt x="19816" y="36874"/>
                </a:cubicBezTo>
                <a:cubicBezTo>
                  <a:pt x="20416" y="36832"/>
                  <a:pt x="21016" y="36775"/>
                  <a:pt x="21616" y="36719"/>
                </a:cubicBezTo>
                <a:cubicBezTo>
                  <a:pt x="22673" y="36617"/>
                  <a:pt x="23709" y="36419"/>
                  <a:pt x="24723" y="36090"/>
                </a:cubicBezTo>
                <a:cubicBezTo>
                  <a:pt x="25745" y="35760"/>
                  <a:pt x="26694" y="35289"/>
                  <a:pt x="27551" y="34640"/>
                </a:cubicBezTo>
                <a:cubicBezTo>
                  <a:pt x="28444" y="33969"/>
                  <a:pt x="29207" y="33169"/>
                  <a:pt x="29928" y="32326"/>
                </a:cubicBezTo>
                <a:cubicBezTo>
                  <a:pt x="31035" y="31034"/>
                  <a:pt x="32014" y="29649"/>
                  <a:pt x="32914" y="28199"/>
                </a:cubicBezTo>
                <a:cubicBezTo>
                  <a:pt x="33428" y="27371"/>
                  <a:pt x="33863" y="26505"/>
                  <a:pt x="34177" y="25585"/>
                </a:cubicBezTo>
                <a:cubicBezTo>
                  <a:pt x="34614" y="24293"/>
                  <a:pt x="34792" y="22958"/>
                  <a:pt x="34828" y="21600"/>
                </a:cubicBezTo>
                <a:cubicBezTo>
                  <a:pt x="34849" y="20651"/>
                  <a:pt x="34820" y="19701"/>
                  <a:pt x="34792" y="18750"/>
                </a:cubicBezTo>
                <a:cubicBezTo>
                  <a:pt x="34763" y="17951"/>
                  <a:pt x="34720" y="17144"/>
                  <a:pt x="34671" y="16344"/>
                </a:cubicBezTo>
                <a:cubicBezTo>
                  <a:pt x="34621" y="15609"/>
                  <a:pt x="34578" y="14873"/>
                  <a:pt x="34499" y="14138"/>
                </a:cubicBezTo>
                <a:cubicBezTo>
                  <a:pt x="34407" y="13259"/>
                  <a:pt x="34213" y="12402"/>
                  <a:pt x="33942" y="11560"/>
                </a:cubicBezTo>
                <a:cubicBezTo>
                  <a:pt x="33534" y="10309"/>
                  <a:pt x="32914" y="9152"/>
                  <a:pt x="32215" y="8038"/>
                </a:cubicBezTo>
                <a:cubicBezTo>
                  <a:pt x="31642" y="7132"/>
                  <a:pt x="30972" y="6304"/>
                  <a:pt x="30165" y="5596"/>
                </a:cubicBezTo>
                <a:cubicBezTo>
                  <a:pt x="29628" y="5133"/>
                  <a:pt x="29078" y="4676"/>
                  <a:pt x="28514" y="4247"/>
                </a:cubicBezTo>
                <a:cubicBezTo>
                  <a:pt x="27407" y="3397"/>
                  <a:pt x="26223" y="2662"/>
                  <a:pt x="24958" y="2062"/>
                </a:cubicBezTo>
                <a:cubicBezTo>
                  <a:pt x="23971" y="1586"/>
                  <a:pt x="22952" y="1345"/>
                  <a:pt x="21901" y="1345"/>
                </a:cubicBezTo>
                <a:cubicBezTo>
                  <a:pt x="21455" y="1345"/>
                  <a:pt x="21003" y="1388"/>
                  <a:pt x="20545" y="1476"/>
                </a:cubicBezTo>
                <a:cubicBezTo>
                  <a:pt x="19816" y="1620"/>
                  <a:pt x="19088" y="1791"/>
                  <a:pt x="18366" y="1969"/>
                </a:cubicBezTo>
                <a:cubicBezTo>
                  <a:pt x="17374" y="2220"/>
                  <a:pt x="16382" y="2468"/>
                  <a:pt x="15396" y="2748"/>
                </a:cubicBezTo>
                <a:cubicBezTo>
                  <a:pt x="13811" y="3205"/>
                  <a:pt x="12419" y="4026"/>
                  <a:pt x="11184" y="5118"/>
                </a:cubicBezTo>
                <a:cubicBezTo>
                  <a:pt x="9991" y="6168"/>
                  <a:pt x="8940" y="7346"/>
                  <a:pt x="8020" y="8638"/>
                </a:cubicBezTo>
                <a:cubicBezTo>
                  <a:pt x="7519" y="9339"/>
                  <a:pt x="7098" y="10088"/>
                  <a:pt x="6791" y="10895"/>
                </a:cubicBezTo>
                <a:cubicBezTo>
                  <a:pt x="6520" y="11588"/>
                  <a:pt x="6306" y="12302"/>
                  <a:pt x="6128" y="13024"/>
                </a:cubicBezTo>
                <a:cubicBezTo>
                  <a:pt x="5848" y="14145"/>
                  <a:pt x="5641" y="15280"/>
                  <a:pt x="5656" y="16445"/>
                </a:cubicBezTo>
                <a:cubicBezTo>
                  <a:pt x="5663" y="16765"/>
                  <a:pt x="5649" y="17088"/>
                  <a:pt x="5677" y="17408"/>
                </a:cubicBezTo>
                <a:cubicBezTo>
                  <a:pt x="5706" y="17758"/>
                  <a:pt x="5769" y="18107"/>
                  <a:pt x="5812" y="18459"/>
                </a:cubicBezTo>
                <a:cubicBezTo>
                  <a:pt x="5963" y="19658"/>
                  <a:pt x="6112" y="20858"/>
                  <a:pt x="6263" y="22049"/>
                </a:cubicBezTo>
                <a:cubicBezTo>
                  <a:pt x="6405" y="23129"/>
                  <a:pt x="6678" y="24164"/>
                  <a:pt x="7084" y="25170"/>
                </a:cubicBezTo>
                <a:cubicBezTo>
                  <a:pt x="7578" y="26385"/>
                  <a:pt x="8248" y="27506"/>
                  <a:pt x="8998" y="28578"/>
                </a:cubicBezTo>
                <a:cubicBezTo>
                  <a:pt x="9512" y="29320"/>
                  <a:pt x="10140" y="29949"/>
                  <a:pt x="10904" y="30447"/>
                </a:cubicBezTo>
                <a:cubicBezTo>
                  <a:pt x="11398" y="30770"/>
                  <a:pt x="11896" y="31099"/>
                  <a:pt x="12390" y="31426"/>
                </a:cubicBezTo>
                <a:cubicBezTo>
                  <a:pt x="13053" y="31861"/>
                  <a:pt x="13712" y="32312"/>
                  <a:pt x="14375" y="32741"/>
                </a:cubicBezTo>
                <a:cubicBezTo>
                  <a:pt x="14911" y="33077"/>
                  <a:pt x="15489" y="33327"/>
                  <a:pt x="16111" y="33455"/>
                </a:cubicBezTo>
                <a:cubicBezTo>
                  <a:pt x="16567" y="33555"/>
                  <a:pt x="17024" y="33584"/>
                  <a:pt x="17489" y="33604"/>
                </a:cubicBezTo>
                <a:cubicBezTo>
                  <a:pt x="17599" y="33609"/>
                  <a:pt x="17709" y="33612"/>
                  <a:pt x="17819" y="33612"/>
                </a:cubicBezTo>
                <a:cubicBezTo>
                  <a:pt x="18383" y="33612"/>
                  <a:pt x="18937" y="33547"/>
                  <a:pt x="19480" y="33404"/>
                </a:cubicBezTo>
                <a:cubicBezTo>
                  <a:pt x="20603" y="33112"/>
                  <a:pt x="21681" y="32718"/>
                  <a:pt x="22745" y="32256"/>
                </a:cubicBezTo>
                <a:cubicBezTo>
                  <a:pt x="24015" y="31699"/>
                  <a:pt x="25116" y="30912"/>
                  <a:pt x="25979" y="29813"/>
                </a:cubicBezTo>
                <a:cubicBezTo>
                  <a:pt x="26437" y="29220"/>
                  <a:pt x="26843" y="28598"/>
                  <a:pt x="27222" y="27955"/>
                </a:cubicBezTo>
                <a:cubicBezTo>
                  <a:pt x="27758" y="27035"/>
                  <a:pt x="28300" y="26120"/>
                  <a:pt x="28821" y="25186"/>
                </a:cubicBezTo>
                <a:cubicBezTo>
                  <a:pt x="29351" y="24235"/>
                  <a:pt x="29693" y="23206"/>
                  <a:pt x="30007" y="22164"/>
                </a:cubicBezTo>
                <a:cubicBezTo>
                  <a:pt x="30400" y="20879"/>
                  <a:pt x="30643" y="19564"/>
                  <a:pt x="30706" y="18229"/>
                </a:cubicBezTo>
                <a:cubicBezTo>
                  <a:pt x="30736" y="17694"/>
                  <a:pt x="30722" y="17158"/>
                  <a:pt x="30672" y="16630"/>
                </a:cubicBezTo>
                <a:cubicBezTo>
                  <a:pt x="30578" y="15579"/>
                  <a:pt x="30393" y="14551"/>
                  <a:pt x="30129" y="13531"/>
                </a:cubicBezTo>
                <a:cubicBezTo>
                  <a:pt x="29928" y="12788"/>
                  <a:pt x="29678" y="12066"/>
                  <a:pt x="29328" y="11380"/>
                </a:cubicBezTo>
                <a:cubicBezTo>
                  <a:pt x="28458" y="9667"/>
                  <a:pt x="27236" y="8225"/>
                  <a:pt x="25815" y="6940"/>
                </a:cubicBezTo>
                <a:cubicBezTo>
                  <a:pt x="24915" y="6126"/>
                  <a:pt x="23873" y="5526"/>
                  <a:pt x="22788" y="4989"/>
                </a:cubicBezTo>
                <a:cubicBezTo>
                  <a:pt x="21895" y="4554"/>
                  <a:pt x="20960" y="4268"/>
                  <a:pt x="19967" y="4204"/>
                </a:cubicBezTo>
                <a:cubicBezTo>
                  <a:pt x="19741" y="4188"/>
                  <a:pt x="19515" y="4179"/>
                  <a:pt x="19290" y="4179"/>
                </a:cubicBezTo>
                <a:cubicBezTo>
                  <a:pt x="18615" y="4179"/>
                  <a:pt x="17948" y="4260"/>
                  <a:pt x="17288" y="4468"/>
                </a:cubicBezTo>
                <a:cubicBezTo>
                  <a:pt x="16510" y="4712"/>
                  <a:pt x="15775" y="5048"/>
                  <a:pt x="15060" y="5447"/>
                </a:cubicBezTo>
                <a:cubicBezTo>
                  <a:pt x="14118" y="5982"/>
                  <a:pt x="13247" y="6618"/>
                  <a:pt x="12512" y="7418"/>
                </a:cubicBezTo>
                <a:cubicBezTo>
                  <a:pt x="11533" y="8467"/>
                  <a:pt x="10776" y="9667"/>
                  <a:pt x="10169" y="10961"/>
                </a:cubicBezTo>
                <a:cubicBezTo>
                  <a:pt x="9855" y="11617"/>
                  <a:pt x="9662" y="12316"/>
                  <a:pt x="9555" y="13031"/>
                </a:cubicBezTo>
                <a:cubicBezTo>
                  <a:pt x="9447" y="13746"/>
                  <a:pt x="9463" y="14465"/>
                  <a:pt x="9454" y="15180"/>
                </a:cubicBezTo>
                <a:cubicBezTo>
                  <a:pt x="9447" y="15681"/>
                  <a:pt x="9483" y="16172"/>
                  <a:pt x="9506" y="16673"/>
                </a:cubicBezTo>
                <a:cubicBezTo>
                  <a:pt x="9526" y="17122"/>
                  <a:pt x="9562" y="17573"/>
                  <a:pt x="9583" y="18022"/>
                </a:cubicBezTo>
                <a:cubicBezTo>
                  <a:pt x="9634" y="18851"/>
                  <a:pt x="9734" y="19679"/>
                  <a:pt x="9876" y="20500"/>
                </a:cubicBezTo>
                <a:cubicBezTo>
                  <a:pt x="10105" y="21835"/>
                  <a:pt x="10577" y="23078"/>
                  <a:pt x="11290" y="24228"/>
                </a:cubicBezTo>
                <a:cubicBezTo>
                  <a:pt x="11862" y="25150"/>
                  <a:pt x="12512" y="26007"/>
                  <a:pt x="13204" y="26841"/>
                </a:cubicBezTo>
                <a:cubicBezTo>
                  <a:pt x="13953" y="27757"/>
                  <a:pt x="14882" y="28463"/>
                  <a:pt x="15960" y="28956"/>
                </a:cubicBezTo>
                <a:cubicBezTo>
                  <a:pt x="16797" y="29341"/>
                  <a:pt x="17652" y="29530"/>
                  <a:pt x="18521" y="29530"/>
                </a:cubicBezTo>
                <a:cubicBezTo>
                  <a:pt x="19070" y="29530"/>
                  <a:pt x="19623" y="29455"/>
                  <a:pt x="20181" y="29306"/>
                </a:cubicBezTo>
                <a:cubicBezTo>
                  <a:pt x="21580" y="28927"/>
                  <a:pt x="22881" y="28320"/>
                  <a:pt x="24094" y="27520"/>
                </a:cubicBezTo>
                <a:cubicBezTo>
                  <a:pt x="24631" y="27164"/>
                  <a:pt x="25109" y="26749"/>
                  <a:pt x="25522" y="26264"/>
                </a:cubicBezTo>
                <a:cubicBezTo>
                  <a:pt x="26243" y="25450"/>
                  <a:pt x="26737" y="24500"/>
                  <a:pt x="27073" y="23472"/>
                </a:cubicBezTo>
                <a:cubicBezTo>
                  <a:pt x="27565" y="21979"/>
                  <a:pt x="27980" y="20464"/>
                  <a:pt x="28365" y="18944"/>
                </a:cubicBezTo>
                <a:cubicBezTo>
                  <a:pt x="28643" y="17873"/>
                  <a:pt x="28758" y="16788"/>
                  <a:pt x="28679" y="15681"/>
                </a:cubicBezTo>
                <a:cubicBezTo>
                  <a:pt x="28622" y="14937"/>
                  <a:pt x="28435" y="14224"/>
                  <a:pt x="28221" y="13523"/>
                </a:cubicBezTo>
                <a:cubicBezTo>
                  <a:pt x="27765" y="12023"/>
                  <a:pt x="27064" y="10661"/>
                  <a:pt x="26015" y="9488"/>
                </a:cubicBezTo>
                <a:cubicBezTo>
                  <a:pt x="25165" y="8532"/>
                  <a:pt x="24130" y="7853"/>
                  <a:pt x="22894" y="7497"/>
                </a:cubicBezTo>
                <a:cubicBezTo>
                  <a:pt x="22186" y="7287"/>
                  <a:pt x="21468" y="7187"/>
                  <a:pt x="20747" y="7187"/>
                </a:cubicBezTo>
                <a:cubicBezTo>
                  <a:pt x="20140" y="7187"/>
                  <a:pt x="19531" y="7258"/>
                  <a:pt x="18923" y="7396"/>
                </a:cubicBezTo>
                <a:cubicBezTo>
                  <a:pt x="17917" y="7625"/>
                  <a:pt x="16975" y="8011"/>
                  <a:pt x="16096" y="8561"/>
                </a:cubicBezTo>
                <a:cubicBezTo>
                  <a:pt x="15317" y="9060"/>
                  <a:pt x="14632" y="9660"/>
                  <a:pt x="14011" y="10338"/>
                </a:cubicBezTo>
                <a:cubicBezTo>
                  <a:pt x="13340" y="11067"/>
                  <a:pt x="12733" y="11838"/>
                  <a:pt x="12291" y="12724"/>
                </a:cubicBezTo>
                <a:cubicBezTo>
                  <a:pt x="11847" y="13602"/>
                  <a:pt x="11576" y="14524"/>
                  <a:pt x="11526" y="15509"/>
                </a:cubicBezTo>
                <a:cubicBezTo>
                  <a:pt x="11483" y="16316"/>
                  <a:pt x="11540" y="17115"/>
                  <a:pt x="11675" y="17915"/>
                </a:cubicBezTo>
                <a:cubicBezTo>
                  <a:pt x="11948" y="19537"/>
                  <a:pt x="12462" y="21072"/>
                  <a:pt x="13211" y="22536"/>
                </a:cubicBezTo>
                <a:cubicBezTo>
                  <a:pt x="13797" y="23671"/>
                  <a:pt x="14632" y="24550"/>
                  <a:pt x="15739" y="25177"/>
                </a:cubicBezTo>
                <a:cubicBezTo>
                  <a:pt x="16474" y="25596"/>
                  <a:pt x="17245" y="25803"/>
                  <a:pt x="18049" y="25803"/>
                </a:cubicBezTo>
                <a:cubicBezTo>
                  <a:pt x="18330" y="25803"/>
                  <a:pt x="18614" y="25778"/>
                  <a:pt x="18903" y="25727"/>
                </a:cubicBezTo>
                <a:cubicBezTo>
                  <a:pt x="19816" y="25571"/>
                  <a:pt x="20603" y="25143"/>
                  <a:pt x="21289" y="24528"/>
                </a:cubicBezTo>
                <a:cubicBezTo>
                  <a:pt x="22380" y="23542"/>
                  <a:pt x="23208" y="22365"/>
                  <a:pt x="23787" y="21014"/>
                </a:cubicBezTo>
                <a:cubicBezTo>
                  <a:pt x="24173" y="20121"/>
                  <a:pt x="24552" y="19221"/>
                  <a:pt x="24937" y="18322"/>
                </a:cubicBezTo>
                <a:cubicBezTo>
                  <a:pt x="25123" y="17886"/>
                  <a:pt x="25280" y="17444"/>
                  <a:pt x="25380" y="16980"/>
                </a:cubicBezTo>
                <a:cubicBezTo>
                  <a:pt x="25530" y="16251"/>
                  <a:pt x="25573" y="15523"/>
                  <a:pt x="25373" y="14794"/>
                </a:cubicBezTo>
                <a:cubicBezTo>
                  <a:pt x="25165" y="14052"/>
                  <a:pt x="24879" y="13331"/>
                  <a:pt x="24536" y="12638"/>
                </a:cubicBezTo>
                <a:cubicBezTo>
                  <a:pt x="24288" y="12138"/>
                  <a:pt x="23937" y="11709"/>
                  <a:pt x="23481" y="11374"/>
                </a:cubicBezTo>
                <a:cubicBezTo>
                  <a:pt x="23224" y="11188"/>
                  <a:pt x="22951" y="11010"/>
                  <a:pt x="22673" y="10846"/>
                </a:cubicBezTo>
                <a:cubicBezTo>
                  <a:pt x="21948" y="10413"/>
                  <a:pt x="21162" y="10237"/>
                  <a:pt x="20346" y="10237"/>
                </a:cubicBezTo>
                <a:cubicBezTo>
                  <a:pt x="20150" y="10237"/>
                  <a:pt x="19952" y="10247"/>
                  <a:pt x="19753" y="10266"/>
                </a:cubicBezTo>
                <a:cubicBezTo>
                  <a:pt x="19117" y="10325"/>
                  <a:pt x="18553" y="10582"/>
                  <a:pt x="18039" y="10952"/>
                </a:cubicBezTo>
                <a:cubicBezTo>
                  <a:pt x="17252" y="11509"/>
                  <a:pt x="16675" y="12253"/>
                  <a:pt x="16246" y="13103"/>
                </a:cubicBezTo>
                <a:cubicBezTo>
                  <a:pt x="15753" y="14052"/>
                  <a:pt x="15439" y="15074"/>
                  <a:pt x="15175" y="16102"/>
                </a:cubicBezTo>
                <a:cubicBezTo>
                  <a:pt x="14954" y="16993"/>
                  <a:pt x="14796" y="17893"/>
                  <a:pt x="14810" y="18815"/>
                </a:cubicBezTo>
                <a:cubicBezTo>
                  <a:pt x="14810" y="18944"/>
                  <a:pt x="14832" y="19072"/>
                  <a:pt x="14839" y="19201"/>
                </a:cubicBezTo>
                <a:cubicBezTo>
                  <a:pt x="14868" y="19929"/>
                  <a:pt x="15017" y="20635"/>
                  <a:pt x="15297" y="21307"/>
                </a:cubicBezTo>
                <a:cubicBezTo>
                  <a:pt x="15453" y="21686"/>
                  <a:pt x="15667" y="22029"/>
                  <a:pt x="16003" y="22272"/>
                </a:cubicBezTo>
                <a:cubicBezTo>
                  <a:pt x="16387" y="22553"/>
                  <a:pt x="16801" y="22713"/>
                  <a:pt x="17243" y="22713"/>
                </a:cubicBezTo>
                <a:cubicBezTo>
                  <a:pt x="17418" y="22713"/>
                  <a:pt x="17598" y="22688"/>
                  <a:pt x="17782" y="22636"/>
                </a:cubicBezTo>
                <a:cubicBezTo>
                  <a:pt x="18281" y="22493"/>
                  <a:pt x="18718" y="22229"/>
                  <a:pt x="19110" y="21887"/>
                </a:cubicBezTo>
                <a:cubicBezTo>
                  <a:pt x="19952" y="21143"/>
                  <a:pt x="20637" y="20272"/>
                  <a:pt x="21230" y="19323"/>
                </a:cubicBezTo>
                <a:cubicBezTo>
                  <a:pt x="21381" y="19079"/>
                  <a:pt x="21494" y="18829"/>
                  <a:pt x="21559" y="18551"/>
                </a:cubicBezTo>
                <a:cubicBezTo>
                  <a:pt x="21717" y="17915"/>
                  <a:pt x="21688" y="17273"/>
                  <a:pt x="21537" y="16644"/>
                </a:cubicBezTo>
                <a:cubicBezTo>
                  <a:pt x="21409" y="16066"/>
                  <a:pt x="21223" y="15502"/>
                  <a:pt x="21059" y="14930"/>
                </a:cubicBezTo>
                <a:cubicBezTo>
                  <a:pt x="20996" y="14709"/>
                  <a:pt x="20917" y="14488"/>
                  <a:pt x="20838" y="14273"/>
                </a:cubicBezTo>
                <a:cubicBezTo>
                  <a:pt x="20752" y="14030"/>
                  <a:pt x="20574" y="13881"/>
                  <a:pt x="20331" y="13802"/>
                </a:cubicBezTo>
                <a:cubicBezTo>
                  <a:pt x="20129" y="13737"/>
                  <a:pt x="19924" y="13708"/>
                  <a:pt x="19714" y="13708"/>
                </a:cubicBezTo>
                <a:cubicBezTo>
                  <a:pt x="19649" y="13708"/>
                  <a:pt x="19583" y="13711"/>
                  <a:pt x="19516" y="13716"/>
                </a:cubicBezTo>
                <a:cubicBezTo>
                  <a:pt x="18831" y="13788"/>
                  <a:pt x="18217" y="14066"/>
                  <a:pt x="17653" y="14452"/>
                </a:cubicBezTo>
                <a:cubicBezTo>
                  <a:pt x="17417" y="14616"/>
                  <a:pt x="17268" y="14837"/>
                  <a:pt x="17182" y="15108"/>
                </a:cubicBezTo>
                <a:cubicBezTo>
                  <a:pt x="17132" y="15280"/>
                  <a:pt x="17090" y="15451"/>
                  <a:pt x="17060" y="15622"/>
                </a:cubicBezTo>
                <a:cubicBezTo>
                  <a:pt x="16975" y="16066"/>
                  <a:pt x="16975" y="16508"/>
                  <a:pt x="16988" y="16951"/>
                </a:cubicBezTo>
                <a:cubicBezTo>
                  <a:pt x="16995" y="17151"/>
                  <a:pt x="17018" y="17365"/>
                  <a:pt x="17074" y="17559"/>
                </a:cubicBezTo>
                <a:cubicBezTo>
                  <a:pt x="17160" y="17859"/>
                  <a:pt x="17203" y="18173"/>
                  <a:pt x="17232" y="18479"/>
                </a:cubicBezTo>
                <a:cubicBezTo>
                  <a:pt x="17246" y="18608"/>
                  <a:pt x="17275" y="18736"/>
                  <a:pt x="17304" y="18865"/>
                </a:cubicBezTo>
                <a:cubicBezTo>
                  <a:pt x="17331" y="19000"/>
                  <a:pt x="17424" y="19072"/>
                  <a:pt x="17561" y="19086"/>
                </a:cubicBezTo>
                <a:cubicBezTo>
                  <a:pt x="17655" y="19100"/>
                  <a:pt x="17747" y="19107"/>
                  <a:pt x="17838" y="19107"/>
                </a:cubicBezTo>
                <a:cubicBezTo>
                  <a:pt x="18231" y="19107"/>
                  <a:pt x="18593" y="18977"/>
                  <a:pt x="18889" y="18694"/>
                </a:cubicBezTo>
                <a:cubicBezTo>
                  <a:pt x="19424" y="18193"/>
                  <a:pt x="19503" y="17544"/>
                  <a:pt x="19388" y="16858"/>
                </a:cubicBezTo>
                <a:cubicBezTo>
                  <a:pt x="19309" y="16394"/>
                  <a:pt x="19189" y="15944"/>
                  <a:pt x="19067" y="15487"/>
                </a:cubicBezTo>
                <a:cubicBezTo>
                  <a:pt x="19045" y="15387"/>
                  <a:pt x="19018" y="15266"/>
                  <a:pt x="18910" y="15216"/>
                </a:cubicBezTo>
                <a:cubicBezTo>
                  <a:pt x="18876" y="15201"/>
                  <a:pt x="18837" y="15194"/>
                  <a:pt x="18797" y="15194"/>
                </a:cubicBezTo>
                <a:cubicBezTo>
                  <a:pt x="18664" y="15194"/>
                  <a:pt x="18511" y="15267"/>
                  <a:pt x="18445" y="15365"/>
                </a:cubicBezTo>
                <a:cubicBezTo>
                  <a:pt x="18296" y="15595"/>
                  <a:pt x="18138" y="15816"/>
                  <a:pt x="17989" y="16037"/>
                </a:cubicBezTo>
                <a:cubicBezTo>
                  <a:pt x="17960" y="16080"/>
                  <a:pt x="17938" y="16130"/>
                  <a:pt x="17895" y="16208"/>
                </a:cubicBezTo>
                <a:cubicBezTo>
                  <a:pt x="17996" y="16166"/>
                  <a:pt x="18060" y="16136"/>
                  <a:pt x="18118" y="16116"/>
                </a:cubicBezTo>
                <a:cubicBezTo>
                  <a:pt x="18172" y="16091"/>
                  <a:pt x="18225" y="16081"/>
                  <a:pt x="18279" y="16081"/>
                </a:cubicBezTo>
                <a:cubicBezTo>
                  <a:pt x="18367" y="16081"/>
                  <a:pt x="18454" y="16109"/>
                  <a:pt x="18538" y="16145"/>
                </a:cubicBezTo>
                <a:cubicBezTo>
                  <a:pt x="18646" y="16188"/>
                  <a:pt x="18632" y="16301"/>
                  <a:pt x="18653" y="16387"/>
                </a:cubicBezTo>
                <a:cubicBezTo>
                  <a:pt x="18745" y="16693"/>
                  <a:pt x="18810" y="17016"/>
                  <a:pt x="18923" y="17316"/>
                </a:cubicBezTo>
                <a:cubicBezTo>
                  <a:pt x="19018" y="17559"/>
                  <a:pt x="18953" y="17758"/>
                  <a:pt x="18817" y="17945"/>
                </a:cubicBezTo>
                <a:cubicBezTo>
                  <a:pt x="18725" y="18065"/>
                  <a:pt x="18623" y="18179"/>
                  <a:pt x="18510" y="18279"/>
                </a:cubicBezTo>
                <a:cubicBezTo>
                  <a:pt x="18347" y="18417"/>
                  <a:pt x="18169" y="18461"/>
                  <a:pt x="17981" y="18461"/>
                </a:cubicBezTo>
                <a:cubicBezTo>
                  <a:pt x="17856" y="18461"/>
                  <a:pt x="17727" y="18441"/>
                  <a:pt x="17595" y="18416"/>
                </a:cubicBezTo>
                <a:cubicBezTo>
                  <a:pt x="17581" y="18294"/>
                  <a:pt x="17575" y="18193"/>
                  <a:pt x="17561" y="18094"/>
                </a:cubicBezTo>
                <a:cubicBezTo>
                  <a:pt x="17532" y="17859"/>
                  <a:pt x="17532" y="17616"/>
                  <a:pt x="17467" y="17388"/>
                </a:cubicBezTo>
                <a:cubicBezTo>
                  <a:pt x="17338" y="16908"/>
                  <a:pt x="17331" y="16430"/>
                  <a:pt x="17354" y="15944"/>
                </a:cubicBezTo>
                <a:cubicBezTo>
                  <a:pt x="17367" y="15645"/>
                  <a:pt x="17439" y="15374"/>
                  <a:pt x="17703" y="15194"/>
                </a:cubicBezTo>
                <a:cubicBezTo>
                  <a:pt x="18260" y="14817"/>
                  <a:pt x="18853" y="14537"/>
                  <a:pt x="19539" y="14501"/>
                </a:cubicBezTo>
                <a:cubicBezTo>
                  <a:pt x="19573" y="14500"/>
                  <a:pt x="19607" y="14500"/>
                  <a:pt x="19639" y="14500"/>
                </a:cubicBezTo>
                <a:cubicBezTo>
                  <a:pt x="20157" y="14500"/>
                  <a:pt x="20364" y="14662"/>
                  <a:pt x="20538" y="15187"/>
                </a:cubicBezTo>
                <a:cubicBezTo>
                  <a:pt x="20723" y="15759"/>
                  <a:pt x="20894" y="16337"/>
                  <a:pt x="20989" y="16930"/>
                </a:cubicBezTo>
                <a:cubicBezTo>
                  <a:pt x="21002" y="17059"/>
                  <a:pt x="21002" y="17194"/>
                  <a:pt x="20973" y="17316"/>
                </a:cubicBezTo>
                <a:cubicBezTo>
                  <a:pt x="20881" y="17837"/>
                  <a:pt x="20660" y="18301"/>
                  <a:pt x="20373" y="18743"/>
                </a:cubicBezTo>
                <a:cubicBezTo>
                  <a:pt x="19967" y="19372"/>
                  <a:pt x="19510" y="19972"/>
                  <a:pt x="19018" y="20543"/>
                </a:cubicBezTo>
                <a:cubicBezTo>
                  <a:pt x="18659" y="20951"/>
                  <a:pt x="18267" y="21314"/>
                  <a:pt x="17789" y="21587"/>
                </a:cubicBezTo>
                <a:cubicBezTo>
                  <a:pt x="17582" y="21701"/>
                  <a:pt x="17374" y="21750"/>
                  <a:pt x="17160" y="21750"/>
                </a:cubicBezTo>
                <a:cubicBezTo>
                  <a:pt x="17040" y="21750"/>
                  <a:pt x="16919" y="21735"/>
                  <a:pt x="16796" y="21707"/>
                </a:cubicBezTo>
                <a:cubicBezTo>
                  <a:pt x="16233" y="21578"/>
                  <a:pt x="15854" y="21215"/>
                  <a:pt x="15633" y="20701"/>
                </a:cubicBezTo>
                <a:cubicBezTo>
                  <a:pt x="15403" y="20180"/>
                  <a:pt x="15275" y="19622"/>
                  <a:pt x="15254" y="19050"/>
                </a:cubicBezTo>
                <a:cubicBezTo>
                  <a:pt x="15239" y="18815"/>
                  <a:pt x="15239" y="18579"/>
                  <a:pt x="15254" y="18337"/>
                </a:cubicBezTo>
                <a:cubicBezTo>
                  <a:pt x="15261" y="18087"/>
                  <a:pt x="15275" y="17837"/>
                  <a:pt x="15317" y="17586"/>
                </a:cubicBezTo>
                <a:cubicBezTo>
                  <a:pt x="15475" y="16565"/>
                  <a:pt x="15753" y="15573"/>
                  <a:pt x="16118" y="14609"/>
                </a:cubicBezTo>
                <a:cubicBezTo>
                  <a:pt x="16467" y="13694"/>
                  <a:pt x="16946" y="12873"/>
                  <a:pt x="17653" y="12188"/>
                </a:cubicBezTo>
                <a:cubicBezTo>
                  <a:pt x="18348" y="11505"/>
                  <a:pt x="19143" y="11155"/>
                  <a:pt x="20055" y="11155"/>
                </a:cubicBezTo>
                <a:cubicBezTo>
                  <a:pt x="20278" y="11155"/>
                  <a:pt x="20508" y="11176"/>
                  <a:pt x="20745" y="11218"/>
                </a:cubicBezTo>
                <a:cubicBezTo>
                  <a:pt x="21553" y="11360"/>
                  <a:pt x="22281" y="11696"/>
                  <a:pt x="22944" y="12160"/>
                </a:cubicBezTo>
                <a:cubicBezTo>
                  <a:pt x="23438" y="12503"/>
                  <a:pt x="23823" y="12938"/>
                  <a:pt x="24116" y="13459"/>
                </a:cubicBezTo>
                <a:cubicBezTo>
                  <a:pt x="24480" y="14116"/>
                  <a:pt x="24730" y="14817"/>
                  <a:pt x="24922" y="15530"/>
                </a:cubicBezTo>
                <a:cubicBezTo>
                  <a:pt x="24980" y="15717"/>
                  <a:pt x="25001" y="15909"/>
                  <a:pt x="25008" y="16102"/>
                </a:cubicBezTo>
                <a:cubicBezTo>
                  <a:pt x="25037" y="16608"/>
                  <a:pt x="24879" y="17079"/>
                  <a:pt x="24680" y="17544"/>
                </a:cubicBezTo>
                <a:cubicBezTo>
                  <a:pt x="24331" y="18358"/>
                  <a:pt x="23979" y="19172"/>
                  <a:pt x="23630" y="19986"/>
                </a:cubicBezTo>
                <a:cubicBezTo>
                  <a:pt x="23380" y="20593"/>
                  <a:pt x="23131" y="21201"/>
                  <a:pt x="22766" y="21749"/>
                </a:cubicBezTo>
                <a:cubicBezTo>
                  <a:pt x="22231" y="22586"/>
                  <a:pt x="21609" y="23350"/>
                  <a:pt x="20809" y="23943"/>
                </a:cubicBezTo>
                <a:cubicBezTo>
                  <a:pt x="20123" y="24442"/>
                  <a:pt x="19374" y="24807"/>
                  <a:pt x="18495" y="24843"/>
                </a:cubicBezTo>
                <a:cubicBezTo>
                  <a:pt x="18420" y="24846"/>
                  <a:pt x="18346" y="24847"/>
                  <a:pt x="18271" y="24847"/>
                </a:cubicBezTo>
                <a:cubicBezTo>
                  <a:pt x="17545" y="24847"/>
                  <a:pt x="16844" y="24719"/>
                  <a:pt x="16203" y="24349"/>
                </a:cubicBezTo>
                <a:cubicBezTo>
                  <a:pt x="15161" y="23743"/>
                  <a:pt x="14318" y="22929"/>
                  <a:pt x="13775" y="21835"/>
                </a:cubicBezTo>
                <a:cubicBezTo>
                  <a:pt x="13190" y="20665"/>
                  <a:pt x="12769" y="19444"/>
                  <a:pt x="12462" y="18179"/>
                </a:cubicBezTo>
                <a:cubicBezTo>
                  <a:pt x="12248" y="17280"/>
                  <a:pt x="12083" y="16380"/>
                  <a:pt x="12169" y="15444"/>
                </a:cubicBezTo>
                <a:cubicBezTo>
                  <a:pt x="12219" y="14902"/>
                  <a:pt x="12325" y="14380"/>
                  <a:pt x="12561" y="13888"/>
                </a:cubicBezTo>
                <a:cubicBezTo>
                  <a:pt x="13376" y="12138"/>
                  <a:pt x="14568" y="10703"/>
                  <a:pt x="16132" y="9581"/>
                </a:cubicBezTo>
                <a:cubicBezTo>
                  <a:pt x="17424" y="8647"/>
                  <a:pt x="18867" y="8117"/>
                  <a:pt x="20481" y="8097"/>
                </a:cubicBezTo>
                <a:cubicBezTo>
                  <a:pt x="20522" y="8096"/>
                  <a:pt x="20562" y="8096"/>
                  <a:pt x="20602" y="8096"/>
                </a:cubicBezTo>
                <a:cubicBezTo>
                  <a:pt x="21905" y="8096"/>
                  <a:pt x="23107" y="8445"/>
                  <a:pt x="24223" y="9125"/>
                </a:cubicBezTo>
                <a:cubicBezTo>
                  <a:pt x="25116" y="9660"/>
                  <a:pt x="25815" y="10395"/>
                  <a:pt x="26408" y="11231"/>
                </a:cubicBezTo>
                <a:cubicBezTo>
                  <a:pt x="27073" y="12181"/>
                  <a:pt x="27565" y="13223"/>
                  <a:pt x="27894" y="14337"/>
                </a:cubicBezTo>
                <a:cubicBezTo>
                  <a:pt x="28086" y="14980"/>
                  <a:pt x="28250" y="15631"/>
                  <a:pt x="28293" y="16301"/>
                </a:cubicBezTo>
                <a:cubicBezTo>
                  <a:pt x="28336" y="17016"/>
                  <a:pt x="28300" y="17722"/>
                  <a:pt x="28115" y="18416"/>
                </a:cubicBezTo>
                <a:cubicBezTo>
                  <a:pt x="27815" y="19521"/>
                  <a:pt x="27493" y="20622"/>
                  <a:pt x="27179" y="21722"/>
                </a:cubicBezTo>
                <a:cubicBezTo>
                  <a:pt x="26936" y="22557"/>
                  <a:pt x="26629" y="23371"/>
                  <a:pt x="26243" y="24149"/>
                </a:cubicBezTo>
                <a:cubicBezTo>
                  <a:pt x="25772" y="25107"/>
                  <a:pt x="25145" y="25921"/>
                  <a:pt x="24252" y="26528"/>
                </a:cubicBezTo>
                <a:cubicBezTo>
                  <a:pt x="22973" y="27392"/>
                  <a:pt x="21580" y="28014"/>
                  <a:pt x="20089" y="28391"/>
                </a:cubicBezTo>
                <a:cubicBezTo>
                  <a:pt x="19599" y="28511"/>
                  <a:pt x="19109" y="28573"/>
                  <a:pt x="18619" y="28573"/>
                </a:cubicBezTo>
                <a:cubicBezTo>
                  <a:pt x="18295" y="28573"/>
                  <a:pt x="17971" y="28546"/>
                  <a:pt x="17647" y="28492"/>
                </a:cubicBezTo>
                <a:cubicBezTo>
                  <a:pt x="16132" y="28228"/>
                  <a:pt x="14882" y="27470"/>
                  <a:pt x="13847" y="26363"/>
                </a:cubicBezTo>
                <a:cubicBezTo>
                  <a:pt x="13112" y="25578"/>
                  <a:pt x="12483" y="24699"/>
                  <a:pt x="11862" y="23815"/>
                </a:cubicBezTo>
                <a:cubicBezTo>
                  <a:pt x="11254" y="22942"/>
                  <a:pt x="10834" y="21993"/>
                  <a:pt x="10568" y="20971"/>
                </a:cubicBezTo>
                <a:cubicBezTo>
                  <a:pt x="10268" y="19808"/>
                  <a:pt x="10140" y="18615"/>
                  <a:pt x="10054" y="17415"/>
                </a:cubicBezTo>
                <a:cubicBezTo>
                  <a:pt x="10011" y="16815"/>
                  <a:pt x="9977" y="16215"/>
                  <a:pt x="9968" y="15615"/>
                </a:cubicBezTo>
                <a:cubicBezTo>
                  <a:pt x="9955" y="14830"/>
                  <a:pt x="9919" y="14046"/>
                  <a:pt x="9998" y="13259"/>
                </a:cubicBezTo>
                <a:cubicBezTo>
                  <a:pt x="10047" y="12760"/>
                  <a:pt x="10176" y="12266"/>
                  <a:pt x="10354" y="11795"/>
                </a:cubicBezTo>
                <a:cubicBezTo>
                  <a:pt x="10568" y="11245"/>
                  <a:pt x="10848" y="10731"/>
                  <a:pt x="11154" y="10224"/>
                </a:cubicBezTo>
                <a:cubicBezTo>
                  <a:pt x="11718" y="9317"/>
                  <a:pt x="12340" y="8453"/>
                  <a:pt x="13132" y="7725"/>
                </a:cubicBezTo>
                <a:cubicBezTo>
                  <a:pt x="14118" y="6804"/>
                  <a:pt x="15232" y="6076"/>
                  <a:pt x="16474" y="5539"/>
                </a:cubicBezTo>
                <a:cubicBezTo>
                  <a:pt x="17304" y="5182"/>
                  <a:pt x="18155" y="5025"/>
                  <a:pt x="19024" y="5025"/>
                </a:cubicBezTo>
                <a:cubicBezTo>
                  <a:pt x="19404" y="5025"/>
                  <a:pt x="19788" y="5055"/>
                  <a:pt x="20175" y="5111"/>
                </a:cubicBezTo>
                <a:cubicBezTo>
                  <a:pt x="20996" y="5233"/>
                  <a:pt x="21774" y="5497"/>
                  <a:pt x="22523" y="5862"/>
                </a:cubicBezTo>
                <a:cubicBezTo>
                  <a:pt x="23745" y="6446"/>
                  <a:pt x="24872" y="7168"/>
                  <a:pt x="25851" y="8117"/>
                </a:cubicBezTo>
                <a:cubicBezTo>
                  <a:pt x="26859" y="9103"/>
                  <a:pt x="27750" y="10181"/>
                  <a:pt x="28507" y="11360"/>
                </a:cubicBezTo>
                <a:cubicBezTo>
                  <a:pt x="28992" y="12109"/>
                  <a:pt x="29351" y="12923"/>
                  <a:pt x="29585" y="13788"/>
                </a:cubicBezTo>
                <a:cubicBezTo>
                  <a:pt x="29815" y="14637"/>
                  <a:pt x="29978" y="15502"/>
                  <a:pt x="30107" y="16373"/>
                </a:cubicBezTo>
                <a:cubicBezTo>
                  <a:pt x="30165" y="16772"/>
                  <a:pt x="30235" y="17173"/>
                  <a:pt x="30257" y="17573"/>
                </a:cubicBezTo>
                <a:cubicBezTo>
                  <a:pt x="30271" y="17987"/>
                  <a:pt x="30257" y="18400"/>
                  <a:pt x="30228" y="18822"/>
                </a:cubicBezTo>
                <a:cubicBezTo>
                  <a:pt x="30165" y="19580"/>
                  <a:pt x="29978" y="20315"/>
                  <a:pt x="29779" y="21043"/>
                </a:cubicBezTo>
                <a:cubicBezTo>
                  <a:pt x="29457" y="22186"/>
                  <a:pt x="29100" y="23321"/>
                  <a:pt x="28543" y="24379"/>
                </a:cubicBezTo>
                <a:cubicBezTo>
                  <a:pt x="27822" y="25756"/>
                  <a:pt x="27022" y="27085"/>
                  <a:pt x="26158" y="28370"/>
                </a:cubicBezTo>
                <a:cubicBezTo>
                  <a:pt x="25287" y="29676"/>
                  <a:pt x="24108" y="30627"/>
                  <a:pt x="22687" y="31284"/>
                </a:cubicBezTo>
                <a:cubicBezTo>
                  <a:pt x="21717" y="31719"/>
                  <a:pt x="20723" y="32069"/>
                  <a:pt x="19703" y="32369"/>
                </a:cubicBezTo>
                <a:cubicBezTo>
                  <a:pt x="19162" y="32530"/>
                  <a:pt x="18613" y="32622"/>
                  <a:pt x="18049" y="32622"/>
                </a:cubicBezTo>
                <a:cubicBezTo>
                  <a:pt x="17989" y="32622"/>
                  <a:pt x="17928" y="32621"/>
                  <a:pt x="17868" y="32619"/>
                </a:cubicBezTo>
                <a:cubicBezTo>
                  <a:pt x="17674" y="32612"/>
                  <a:pt x="17482" y="32619"/>
                  <a:pt x="17288" y="32605"/>
                </a:cubicBezTo>
                <a:cubicBezTo>
                  <a:pt x="16560" y="32562"/>
                  <a:pt x="15854" y="32427"/>
                  <a:pt x="15196" y="32091"/>
                </a:cubicBezTo>
                <a:cubicBezTo>
                  <a:pt x="14853" y="31913"/>
                  <a:pt x="14519" y="31712"/>
                  <a:pt x="14190" y="31498"/>
                </a:cubicBezTo>
                <a:cubicBezTo>
                  <a:pt x="13148" y="30812"/>
                  <a:pt x="12104" y="30120"/>
                  <a:pt x="11069" y="29419"/>
                </a:cubicBezTo>
                <a:cubicBezTo>
                  <a:pt x="10433" y="28991"/>
                  <a:pt x="9898" y="28463"/>
                  <a:pt x="9447" y="27842"/>
                </a:cubicBezTo>
                <a:cubicBezTo>
                  <a:pt x="8870" y="27042"/>
                  <a:pt x="8369" y="26192"/>
                  <a:pt x="7920" y="25314"/>
                </a:cubicBezTo>
                <a:cubicBezTo>
                  <a:pt x="7440" y="24385"/>
                  <a:pt x="7106" y="23414"/>
                  <a:pt x="6913" y="22385"/>
                </a:cubicBezTo>
                <a:cubicBezTo>
                  <a:pt x="6734" y="21407"/>
                  <a:pt x="6642" y="20414"/>
                  <a:pt x="6520" y="19422"/>
                </a:cubicBezTo>
                <a:cubicBezTo>
                  <a:pt x="6441" y="18822"/>
                  <a:pt x="6369" y="18222"/>
                  <a:pt x="6284" y="17622"/>
                </a:cubicBezTo>
                <a:cubicBezTo>
                  <a:pt x="6191" y="16908"/>
                  <a:pt x="6148" y="16202"/>
                  <a:pt x="6220" y="15480"/>
                </a:cubicBezTo>
                <a:cubicBezTo>
                  <a:pt x="6313" y="14474"/>
                  <a:pt x="6534" y="13488"/>
                  <a:pt x="6806" y="12517"/>
                </a:cubicBezTo>
                <a:cubicBezTo>
                  <a:pt x="7226" y="11017"/>
                  <a:pt x="7927" y="9653"/>
                  <a:pt x="8890" y="8439"/>
                </a:cubicBezTo>
                <a:cubicBezTo>
                  <a:pt x="9634" y="7504"/>
                  <a:pt x="10448" y="6640"/>
                  <a:pt x="11348" y="5853"/>
                </a:cubicBezTo>
                <a:cubicBezTo>
                  <a:pt x="12404" y="4940"/>
                  <a:pt x="13576" y="4211"/>
                  <a:pt x="14896" y="3733"/>
                </a:cubicBezTo>
                <a:cubicBezTo>
                  <a:pt x="16217" y="3248"/>
                  <a:pt x="17568" y="2862"/>
                  <a:pt x="18939" y="2540"/>
                </a:cubicBezTo>
                <a:cubicBezTo>
                  <a:pt x="19710" y="2355"/>
                  <a:pt x="20488" y="2211"/>
                  <a:pt x="21289" y="2204"/>
                </a:cubicBezTo>
                <a:cubicBezTo>
                  <a:pt x="21767" y="2204"/>
                  <a:pt x="22245" y="2227"/>
                  <a:pt x="22716" y="2319"/>
                </a:cubicBezTo>
                <a:cubicBezTo>
                  <a:pt x="23637" y="2490"/>
                  <a:pt x="24494" y="2840"/>
                  <a:pt x="25308" y="3298"/>
                </a:cubicBezTo>
                <a:cubicBezTo>
                  <a:pt x="26559" y="3997"/>
                  <a:pt x="27736" y="4804"/>
                  <a:pt x="28837" y="5725"/>
                </a:cubicBezTo>
                <a:cubicBezTo>
                  <a:pt x="29472" y="6254"/>
                  <a:pt x="30093" y="6796"/>
                  <a:pt x="30650" y="7418"/>
                </a:cubicBezTo>
                <a:cubicBezTo>
                  <a:pt x="31229" y="8067"/>
                  <a:pt x="31707" y="8789"/>
                  <a:pt x="32156" y="9531"/>
                </a:cubicBezTo>
                <a:cubicBezTo>
                  <a:pt x="32914" y="10767"/>
                  <a:pt x="33449" y="12088"/>
                  <a:pt x="33771" y="13502"/>
                </a:cubicBezTo>
                <a:cubicBezTo>
                  <a:pt x="33963" y="14380"/>
                  <a:pt x="34048" y="15280"/>
                  <a:pt x="34120" y="16172"/>
                </a:cubicBezTo>
                <a:cubicBezTo>
                  <a:pt x="34170" y="16779"/>
                  <a:pt x="34220" y="17388"/>
                  <a:pt x="34249" y="17994"/>
                </a:cubicBezTo>
                <a:cubicBezTo>
                  <a:pt x="34285" y="18680"/>
                  <a:pt x="34306" y="19372"/>
                  <a:pt x="34328" y="20058"/>
                </a:cubicBezTo>
                <a:cubicBezTo>
                  <a:pt x="34335" y="20371"/>
                  <a:pt x="34299" y="20687"/>
                  <a:pt x="34299" y="21000"/>
                </a:cubicBezTo>
                <a:cubicBezTo>
                  <a:pt x="34299" y="21578"/>
                  <a:pt x="34285" y="22157"/>
                  <a:pt x="34220" y="22735"/>
                </a:cubicBezTo>
                <a:cubicBezTo>
                  <a:pt x="34134" y="23542"/>
                  <a:pt x="33949" y="24320"/>
                  <a:pt x="33656" y="25078"/>
                </a:cubicBezTo>
                <a:cubicBezTo>
                  <a:pt x="33371" y="25792"/>
                  <a:pt x="33006" y="26463"/>
                  <a:pt x="32607" y="27114"/>
                </a:cubicBezTo>
                <a:cubicBezTo>
                  <a:pt x="31536" y="28871"/>
                  <a:pt x="30364" y="30549"/>
                  <a:pt x="28979" y="32069"/>
                </a:cubicBezTo>
                <a:cubicBezTo>
                  <a:pt x="28444" y="32662"/>
                  <a:pt x="27858" y="33212"/>
                  <a:pt x="27208" y="33676"/>
                </a:cubicBezTo>
                <a:cubicBezTo>
                  <a:pt x="26173" y="34418"/>
                  <a:pt x="25023" y="34890"/>
                  <a:pt x="23787" y="35154"/>
                </a:cubicBezTo>
                <a:cubicBezTo>
                  <a:pt x="23016" y="35325"/>
                  <a:pt x="22238" y="35433"/>
                  <a:pt x="21460" y="35497"/>
                </a:cubicBezTo>
                <a:cubicBezTo>
                  <a:pt x="20603" y="35568"/>
                  <a:pt x="19753" y="35647"/>
                  <a:pt x="18903" y="35675"/>
                </a:cubicBezTo>
                <a:cubicBezTo>
                  <a:pt x="18571" y="35684"/>
                  <a:pt x="18238" y="35690"/>
                  <a:pt x="17906" y="35690"/>
                </a:cubicBezTo>
                <a:cubicBezTo>
                  <a:pt x="16979" y="35690"/>
                  <a:pt x="16052" y="35647"/>
                  <a:pt x="15132" y="35526"/>
                </a:cubicBezTo>
                <a:cubicBezTo>
                  <a:pt x="14382" y="35433"/>
                  <a:pt x="13633" y="35289"/>
                  <a:pt x="12911" y="35061"/>
                </a:cubicBezTo>
                <a:cubicBezTo>
                  <a:pt x="11441" y="34590"/>
                  <a:pt x="10097" y="33861"/>
                  <a:pt x="8841" y="32975"/>
                </a:cubicBezTo>
                <a:cubicBezTo>
                  <a:pt x="7012" y="31669"/>
                  <a:pt x="5463" y="30084"/>
                  <a:pt x="4114" y="28284"/>
                </a:cubicBezTo>
                <a:cubicBezTo>
                  <a:pt x="2770" y="26485"/>
                  <a:pt x="1850" y="24492"/>
                  <a:pt x="1329" y="22315"/>
                </a:cubicBezTo>
                <a:cubicBezTo>
                  <a:pt x="964" y="20800"/>
                  <a:pt x="743" y="19273"/>
                  <a:pt x="693" y="17722"/>
                </a:cubicBezTo>
                <a:cubicBezTo>
                  <a:pt x="664" y="16693"/>
                  <a:pt x="671" y="15674"/>
                  <a:pt x="815" y="14652"/>
                </a:cubicBezTo>
                <a:cubicBezTo>
                  <a:pt x="936" y="13802"/>
                  <a:pt x="1157" y="12974"/>
                  <a:pt x="1507" y="12181"/>
                </a:cubicBezTo>
                <a:cubicBezTo>
                  <a:pt x="1836" y="11416"/>
                  <a:pt x="2278" y="10717"/>
                  <a:pt x="2750" y="10038"/>
                </a:cubicBezTo>
                <a:cubicBezTo>
                  <a:pt x="3857" y="8460"/>
                  <a:pt x="5170" y="7082"/>
                  <a:pt x="6685" y="5882"/>
                </a:cubicBezTo>
                <a:cubicBezTo>
                  <a:pt x="7713" y="5068"/>
                  <a:pt x="8777" y="4283"/>
                  <a:pt x="9905" y="3598"/>
                </a:cubicBezTo>
                <a:cubicBezTo>
                  <a:pt x="11211" y="2797"/>
                  <a:pt x="12591" y="2168"/>
                  <a:pt x="14039" y="1670"/>
                </a:cubicBezTo>
                <a:cubicBezTo>
                  <a:pt x="14853" y="1390"/>
                  <a:pt x="15682" y="1183"/>
                  <a:pt x="16524" y="984"/>
                </a:cubicBezTo>
                <a:cubicBezTo>
                  <a:pt x="17396" y="777"/>
                  <a:pt x="18274" y="626"/>
                  <a:pt x="19167" y="540"/>
                </a:cubicBezTo>
                <a:cubicBezTo>
                  <a:pt x="19681" y="490"/>
                  <a:pt x="20202" y="463"/>
                  <a:pt x="20723" y="454"/>
                </a:cubicBezTo>
                <a:cubicBezTo>
                  <a:pt x="21602" y="454"/>
                  <a:pt x="22466" y="562"/>
                  <a:pt x="23323" y="770"/>
                </a:cubicBezTo>
                <a:cubicBezTo>
                  <a:pt x="23438" y="797"/>
                  <a:pt x="23559" y="826"/>
                  <a:pt x="23679" y="849"/>
                </a:cubicBezTo>
                <a:cubicBezTo>
                  <a:pt x="23697" y="852"/>
                  <a:pt x="23714" y="854"/>
                  <a:pt x="23729" y="854"/>
                </a:cubicBezTo>
                <a:cubicBezTo>
                  <a:pt x="23800" y="854"/>
                  <a:pt x="23842" y="814"/>
                  <a:pt x="23866" y="727"/>
                </a:cubicBezTo>
                <a:cubicBezTo>
                  <a:pt x="23530" y="562"/>
                  <a:pt x="22745" y="298"/>
                  <a:pt x="22360" y="240"/>
                </a:cubicBezTo>
                <a:cubicBezTo>
                  <a:pt x="21359" y="77"/>
                  <a:pt x="20360" y="34"/>
                  <a:pt x="19352" y="5"/>
                </a:cubicBezTo>
                <a:cubicBezTo>
                  <a:pt x="19253" y="2"/>
                  <a:pt x="19155" y="1"/>
                  <a:pt x="190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2"/>
          <p:cNvSpPr/>
          <p:nvPr/>
        </p:nvSpPr>
        <p:spPr>
          <a:xfrm>
            <a:off x="-128377" y="3716652"/>
            <a:ext cx="1350031" cy="1247668"/>
          </a:xfrm>
          <a:custGeom>
            <a:avLst/>
            <a:gdLst/>
            <a:ahLst/>
            <a:cxnLst/>
            <a:rect l="l" t="t" r="r" b="b"/>
            <a:pathLst>
              <a:path w="17475" h="16150" extrusionOk="0">
                <a:moveTo>
                  <a:pt x="9420" y="252"/>
                </a:moveTo>
                <a:cubicBezTo>
                  <a:pt x="9834" y="1030"/>
                  <a:pt x="9706" y="2129"/>
                  <a:pt x="9606" y="2972"/>
                </a:cubicBezTo>
                <a:cubicBezTo>
                  <a:pt x="9498" y="3836"/>
                  <a:pt x="9248" y="4657"/>
                  <a:pt x="8955" y="5479"/>
                </a:cubicBezTo>
                <a:cubicBezTo>
                  <a:pt x="8777" y="5414"/>
                  <a:pt x="8585" y="5378"/>
                  <a:pt x="8391" y="5365"/>
                </a:cubicBezTo>
                <a:cubicBezTo>
                  <a:pt x="8378" y="5272"/>
                  <a:pt x="8434" y="5143"/>
                  <a:pt x="8450" y="5051"/>
                </a:cubicBezTo>
                <a:cubicBezTo>
                  <a:pt x="8470" y="4821"/>
                  <a:pt x="8434" y="4564"/>
                  <a:pt x="8434" y="4329"/>
                </a:cubicBezTo>
                <a:cubicBezTo>
                  <a:pt x="8450" y="3829"/>
                  <a:pt x="8492" y="3322"/>
                  <a:pt x="8578" y="2830"/>
                </a:cubicBezTo>
                <a:cubicBezTo>
                  <a:pt x="8734" y="1930"/>
                  <a:pt x="9041" y="1080"/>
                  <a:pt x="9420" y="252"/>
                </a:cubicBezTo>
                <a:close/>
                <a:moveTo>
                  <a:pt x="6057" y="1206"/>
                </a:moveTo>
                <a:cubicBezTo>
                  <a:pt x="6585" y="1206"/>
                  <a:pt x="7921" y="4948"/>
                  <a:pt x="8107" y="5365"/>
                </a:cubicBezTo>
                <a:lnTo>
                  <a:pt x="8114" y="5371"/>
                </a:lnTo>
                <a:cubicBezTo>
                  <a:pt x="8078" y="5378"/>
                  <a:pt x="8042" y="5378"/>
                  <a:pt x="7999" y="5385"/>
                </a:cubicBezTo>
                <a:cubicBezTo>
                  <a:pt x="7821" y="5414"/>
                  <a:pt x="7642" y="5464"/>
                  <a:pt x="7478" y="5536"/>
                </a:cubicBezTo>
                <a:cubicBezTo>
                  <a:pt x="7171" y="4850"/>
                  <a:pt x="6821" y="4194"/>
                  <a:pt x="6542" y="3493"/>
                </a:cubicBezTo>
                <a:cubicBezTo>
                  <a:pt x="6400" y="3143"/>
                  <a:pt x="6271" y="2780"/>
                  <a:pt x="6170" y="2415"/>
                </a:cubicBezTo>
                <a:cubicBezTo>
                  <a:pt x="6114" y="2223"/>
                  <a:pt x="5814" y="1366"/>
                  <a:pt x="5992" y="1229"/>
                </a:cubicBezTo>
                <a:cubicBezTo>
                  <a:pt x="6012" y="1213"/>
                  <a:pt x="6034" y="1206"/>
                  <a:pt x="6057" y="1206"/>
                </a:cubicBezTo>
                <a:close/>
                <a:moveTo>
                  <a:pt x="12044" y="1288"/>
                </a:moveTo>
                <a:cubicBezTo>
                  <a:pt x="12058" y="1288"/>
                  <a:pt x="12071" y="1290"/>
                  <a:pt x="12083" y="1294"/>
                </a:cubicBezTo>
                <a:cubicBezTo>
                  <a:pt x="12477" y="1443"/>
                  <a:pt x="11348" y="3044"/>
                  <a:pt x="11170" y="3315"/>
                </a:cubicBezTo>
                <a:cubicBezTo>
                  <a:pt x="10626" y="4143"/>
                  <a:pt x="10085" y="4972"/>
                  <a:pt x="9498" y="5764"/>
                </a:cubicBezTo>
                <a:cubicBezTo>
                  <a:pt x="9449" y="5728"/>
                  <a:pt x="9399" y="5700"/>
                  <a:pt x="9349" y="5671"/>
                </a:cubicBezTo>
                <a:cubicBezTo>
                  <a:pt x="9613" y="4794"/>
                  <a:pt x="9913" y="3964"/>
                  <a:pt x="10398" y="3179"/>
                </a:cubicBezTo>
                <a:cubicBezTo>
                  <a:pt x="10642" y="2780"/>
                  <a:pt x="10912" y="2401"/>
                  <a:pt x="11219" y="2052"/>
                </a:cubicBezTo>
                <a:cubicBezTo>
                  <a:pt x="11362" y="1896"/>
                  <a:pt x="11809" y="1288"/>
                  <a:pt x="12044" y="1288"/>
                </a:cubicBezTo>
                <a:close/>
                <a:moveTo>
                  <a:pt x="3121" y="693"/>
                </a:moveTo>
                <a:cubicBezTo>
                  <a:pt x="3263" y="693"/>
                  <a:pt x="3654" y="1090"/>
                  <a:pt x="3757" y="1179"/>
                </a:cubicBezTo>
                <a:cubicBezTo>
                  <a:pt x="3951" y="1366"/>
                  <a:pt x="4136" y="1572"/>
                  <a:pt x="4300" y="1786"/>
                </a:cubicBezTo>
                <a:cubicBezTo>
                  <a:pt x="4621" y="2180"/>
                  <a:pt x="4893" y="2609"/>
                  <a:pt x="5178" y="3022"/>
                </a:cubicBezTo>
                <a:cubicBezTo>
                  <a:pt x="5814" y="3937"/>
                  <a:pt x="6449" y="4857"/>
                  <a:pt x="7056" y="5786"/>
                </a:cubicBezTo>
                <a:cubicBezTo>
                  <a:pt x="6993" y="5843"/>
                  <a:pt x="6928" y="5899"/>
                  <a:pt x="6864" y="5958"/>
                </a:cubicBezTo>
                <a:cubicBezTo>
                  <a:pt x="6213" y="5179"/>
                  <a:pt x="5536" y="4429"/>
                  <a:pt x="4857" y="3671"/>
                </a:cubicBezTo>
                <a:cubicBezTo>
                  <a:pt x="4456" y="3222"/>
                  <a:pt x="4050" y="2787"/>
                  <a:pt x="3694" y="2300"/>
                </a:cubicBezTo>
                <a:cubicBezTo>
                  <a:pt x="3543" y="2094"/>
                  <a:pt x="2607" y="794"/>
                  <a:pt x="3107" y="694"/>
                </a:cubicBezTo>
                <a:cubicBezTo>
                  <a:pt x="3112" y="693"/>
                  <a:pt x="3116" y="693"/>
                  <a:pt x="3121" y="693"/>
                </a:cubicBezTo>
                <a:close/>
                <a:moveTo>
                  <a:pt x="15116" y="1900"/>
                </a:moveTo>
                <a:cubicBezTo>
                  <a:pt x="15120" y="1900"/>
                  <a:pt x="15123" y="1900"/>
                  <a:pt x="15125" y="1901"/>
                </a:cubicBezTo>
                <a:cubicBezTo>
                  <a:pt x="15339" y="1966"/>
                  <a:pt x="15226" y="2165"/>
                  <a:pt x="15177" y="2266"/>
                </a:cubicBezTo>
                <a:cubicBezTo>
                  <a:pt x="15125" y="2358"/>
                  <a:pt x="15012" y="2444"/>
                  <a:pt x="14940" y="2514"/>
                </a:cubicBezTo>
                <a:cubicBezTo>
                  <a:pt x="14733" y="2722"/>
                  <a:pt x="14512" y="2909"/>
                  <a:pt x="14291" y="3094"/>
                </a:cubicBezTo>
                <a:cubicBezTo>
                  <a:pt x="13826" y="3493"/>
                  <a:pt x="13312" y="3822"/>
                  <a:pt x="12791" y="4151"/>
                </a:cubicBezTo>
                <a:cubicBezTo>
                  <a:pt x="11799" y="4778"/>
                  <a:pt x="10798" y="5394"/>
                  <a:pt x="9792" y="6000"/>
                </a:cubicBezTo>
                <a:lnTo>
                  <a:pt x="9778" y="6014"/>
                </a:lnTo>
                <a:cubicBezTo>
                  <a:pt x="9742" y="5971"/>
                  <a:pt x="9699" y="5935"/>
                  <a:pt x="9656" y="5892"/>
                </a:cubicBezTo>
                <a:cubicBezTo>
                  <a:pt x="9684" y="5856"/>
                  <a:pt x="9726" y="5800"/>
                  <a:pt x="9778" y="5728"/>
                </a:cubicBezTo>
                <a:cubicBezTo>
                  <a:pt x="10626" y="5065"/>
                  <a:pt x="11440" y="4365"/>
                  <a:pt x="12270" y="3680"/>
                </a:cubicBezTo>
                <a:cubicBezTo>
                  <a:pt x="12698" y="3322"/>
                  <a:pt x="13127" y="2958"/>
                  <a:pt x="13591" y="2658"/>
                </a:cubicBezTo>
                <a:cubicBezTo>
                  <a:pt x="13862" y="2494"/>
                  <a:pt x="14155" y="2358"/>
                  <a:pt x="14440" y="2223"/>
                </a:cubicBezTo>
                <a:cubicBezTo>
                  <a:pt x="14531" y="2188"/>
                  <a:pt x="15015" y="1900"/>
                  <a:pt x="15116" y="1900"/>
                </a:cubicBezTo>
                <a:close/>
                <a:moveTo>
                  <a:pt x="2646" y="4280"/>
                </a:moveTo>
                <a:cubicBezTo>
                  <a:pt x="2958" y="4280"/>
                  <a:pt x="3362" y="4413"/>
                  <a:pt x="3615" y="4478"/>
                </a:cubicBezTo>
                <a:cubicBezTo>
                  <a:pt x="4036" y="4580"/>
                  <a:pt x="4449" y="4722"/>
                  <a:pt x="4842" y="4907"/>
                </a:cubicBezTo>
                <a:cubicBezTo>
                  <a:pt x="5521" y="5229"/>
                  <a:pt x="6100" y="5728"/>
                  <a:pt x="6763" y="6064"/>
                </a:cubicBezTo>
                <a:cubicBezTo>
                  <a:pt x="6657" y="6185"/>
                  <a:pt x="6564" y="6314"/>
                  <a:pt x="6492" y="6449"/>
                </a:cubicBezTo>
                <a:lnTo>
                  <a:pt x="6485" y="6443"/>
                </a:lnTo>
                <a:cubicBezTo>
                  <a:pt x="5764" y="6156"/>
                  <a:pt x="5022" y="5978"/>
                  <a:pt x="4285" y="5743"/>
                </a:cubicBezTo>
                <a:cubicBezTo>
                  <a:pt x="3865" y="5615"/>
                  <a:pt x="3450" y="5457"/>
                  <a:pt x="3071" y="5243"/>
                </a:cubicBezTo>
                <a:cubicBezTo>
                  <a:pt x="2900" y="5143"/>
                  <a:pt x="1894" y="4528"/>
                  <a:pt x="2393" y="4322"/>
                </a:cubicBezTo>
                <a:cubicBezTo>
                  <a:pt x="2464" y="4293"/>
                  <a:pt x="2551" y="4280"/>
                  <a:pt x="2646" y="4280"/>
                </a:cubicBezTo>
                <a:close/>
                <a:moveTo>
                  <a:pt x="14495" y="4785"/>
                </a:moveTo>
                <a:cubicBezTo>
                  <a:pt x="14724" y="4785"/>
                  <a:pt x="14878" y="4855"/>
                  <a:pt x="14512" y="5257"/>
                </a:cubicBezTo>
                <a:cubicBezTo>
                  <a:pt x="14376" y="5407"/>
                  <a:pt x="14126" y="5457"/>
                  <a:pt x="13941" y="5529"/>
                </a:cubicBezTo>
                <a:cubicBezTo>
                  <a:pt x="13512" y="5678"/>
                  <a:pt x="13062" y="5800"/>
                  <a:pt x="12626" y="5935"/>
                </a:cubicBezTo>
                <a:cubicBezTo>
                  <a:pt x="11826" y="6192"/>
                  <a:pt x="11012" y="6429"/>
                  <a:pt x="10220" y="6700"/>
                </a:cubicBezTo>
                <a:cubicBezTo>
                  <a:pt x="10155" y="6551"/>
                  <a:pt x="10078" y="6407"/>
                  <a:pt x="9984" y="6271"/>
                </a:cubicBezTo>
                <a:cubicBezTo>
                  <a:pt x="10678" y="6007"/>
                  <a:pt x="11370" y="5743"/>
                  <a:pt x="12062" y="5479"/>
                </a:cubicBezTo>
                <a:cubicBezTo>
                  <a:pt x="12748" y="5222"/>
                  <a:pt x="13490" y="4844"/>
                  <a:pt x="14234" y="4801"/>
                </a:cubicBezTo>
                <a:cubicBezTo>
                  <a:pt x="14316" y="4795"/>
                  <a:pt x="14411" y="4785"/>
                  <a:pt x="14495" y="4785"/>
                </a:cubicBezTo>
                <a:close/>
                <a:moveTo>
                  <a:pt x="9742" y="6208"/>
                </a:moveTo>
                <a:lnTo>
                  <a:pt x="9742" y="6208"/>
                </a:lnTo>
                <a:cubicBezTo>
                  <a:pt x="9785" y="6251"/>
                  <a:pt x="9821" y="6300"/>
                  <a:pt x="9855" y="6350"/>
                </a:cubicBezTo>
                <a:cubicBezTo>
                  <a:pt x="9949" y="6479"/>
                  <a:pt x="10020" y="6621"/>
                  <a:pt x="10078" y="6772"/>
                </a:cubicBezTo>
                <a:cubicBezTo>
                  <a:pt x="10069" y="6778"/>
                  <a:pt x="10069" y="6785"/>
                  <a:pt x="10062" y="6792"/>
                </a:cubicBezTo>
                <a:cubicBezTo>
                  <a:pt x="9992" y="6585"/>
                  <a:pt x="9884" y="6386"/>
                  <a:pt x="9742" y="6208"/>
                </a:cubicBezTo>
                <a:close/>
                <a:moveTo>
                  <a:pt x="10112" y="6943"/>
                </a:moveTo>
                <a:cubicBezTo>
                  <a:pt x="10112" y="6943"/>
                  <a:pt x="10121" y="6950"/>
                  <a:pt x="10127" y="6950"/>
                </a:cubicBezTo>
                <a:cubicBezTo>
                  <a:pt x="10155" y="7056"/>
                  <a:pt x="10170" y="7164"/>
                  <a:pt x="10177" y="7270"/>
                </a:cubicBezTo>
                <a:cubicBezTo>
                  <a:pt x="10163" y="7157"/>
                  <a:pt x="10141" y="7049"/>
                  <a:pt x="10112" y="6943"/>
                </a:cubicBezTo>
                <a:close/>
                <a:moveTo>
                  <a:pt x="3949" y="6592"/>
                </a:moveTo>
                <a:cubicBezTo>
                  <a:pt x="4754" y="6592"/>
                  <a:pt x="5545" y="6700"/>
                  <a:pt x="6350" y="6729"/>
                </a:cubicBezTo>
                <a:cubicBezTo>
                  <a:pt x="6271" y="6936"/>
                  <a:pt x="6222" y="7150"/>
                  <a:pt x="6199" y="7371"/>
                </a:cubicBezTo>
                <a:cubicBezTo>
                  <a:pt x="6050" y="7357"/>
                  <a:pt x="5902" y="7351"/>
                  <a:pt x="5754" y="7351"/>
                </a:cubicBezTo>
                <a:cubicBezTo>
                  <a:pt x="5020" y="7351"/>
                  <a:pt x="4305" y="7514"/>
                  <a:pt x="3586" y="7692"/>
                </a:cubicBezTo>
                <a:cubicBezTo>
                  <a:pt x="3008" y="7836"/>
                  <a:pt x="2422" y="7985"/>
                  <a:pt x="1829" y="8028"/>
                </a:cubicBezTo>
                <a:cubicBezTo>
                  <a:pt x="1741" y="8035"/>
                  <a:pt x="1654" y="8037"/>
                  <a:pt x="1567" y="8037"/>
                </a:cubicBezTo>
                <a:cubicBezTo>
                  <a:pt x="1422" y="8037"/>
                  <a:pt x="1278" y="8031"/>
                  <a:pt x="1136" y="8031"/>
                </a:cubicBezTo>
                <a:cubicBezTo>
                  <a:pt x="1076" y="8031"/>
                  <a:pt x="1017" y="8032"/>
                  <a:pt x="958" y="8035"/>
                </a:cubicBezTo>
                <a:cubicBezTo>
                  <a:pt x="878" y="8041"/>
                  <a:pt x="758" y="8080"/>
                  <a:pt x="672" y="8080"/>
                </a:cubicBezTo>
                <a:cubicBezTo>
                  <a:pt x="659" y="8080"/>
                  <a:pt x="647" y="8080"/>
                  <a:pt x="636" y="8078"/>
                </a:cubicBezTo>
                <a:cubicBezTo>
                  <a:pt x="523" y="7999"/>
                  <a:pt x="401" y="7929"/>
                  <a:pt x="286" y="7857"/>
                </a:cubicBezTo>
                <a:cubicBezTo>
                  <a:pt x="336" y="7771"/>
                  <a:pt x="401" y="7707"/>
                  <a:pt x="480" y="7656"/>
                </a:cubicBezTo>
                <a:cubicBezTo>
                  <a:pt x="780" y="7428"/>
                  <a:pt x="1193" y="7329"/>
                  <a:pt x="1529" y="7150"/>
                </a:cubicBezTo>
                <a:cubicBezTo>
                  <a:pt x="2115" y="6842"/>
                  <a:pt x="2693" y="6664"/>
                  <a:pt x="3358" y="6614"/>
                </a:cubicBezTo>
                <a:cubicBezTo>
                  <a:pt x="3556" y="6599"/>
                  <a:pt x="3753" y="6592"/>
                  <a:pt x="3949" y="6592"/>
                </a:cubicBezTo>
                <a:close/>
                <a:moveTo>
                  <a:pt x="12921" y="6910"/>
                </a:moveTo>
                <a:cubicBezTo>
                  <a:pt x="14281" y="6910"/>
                  <a:pt x="15630" y="7048"/>
                  <a:pt x="16882" y="7656"/>
                </a:cubicBezTo>
                <a:cubicBezTo>
                  <a:pt x="16961" y="7692"/>
                  <a:pt x="17096" y="7742"/>
                  <a:pt x="17154" y="7814"/>
                </a:cubicBezTo>
                <a:cubicBezTo>
                  <a:pt x="17160" y="8241"/>
                  <a:pt x="17051" y="8455"/>
                  <a:pt x="16828" y="8455"/>
                </a:cubicBezTo>
                <a:cubicBezTo>
                  <a:pt x="16790" y="8455"/>
                  <a:pt x="16749" y="8448"/>
                  <a:pt x="16704" y="8436"/>
                </a:cubicBezTo>
                <a:cubicBezTo>
                  <a:pt x="16625" y="8436"/>
                  <a:pt x="16555" y="8420"/>
                  <a:pt x="16489" y="8400"/>
                </a:cubicBezTo>
                <a:cubicBezTo>
                  <a:pt x="16255" y="8342"/>
                  <a:pt x="16054" y="8271"/>
                  <a:pt x="15819" y="8249"/>
                </a:cubicBezTo>
                <a:cubicBezTo>
                  <a:pt x="15247" y="8206"/>
                  <a:pt x="14690" y="8186"/>
                  <a:pt x="14119" y="8084"/>
                </a:cubicBezTo>
                <a:cubicBezTo>
                  <a:pt x="12877" y="7863"/>
                  <a:pt x="11627" y="7622"/>
                  <a:pt x="10385" y="7365"/>
                </a:cubicBezTo>
                <a:lnTo>
                  <a:pt x="10349" y="7365"/>
                </a:lnTo>
                <a:cubicBezTo>
                  <a:pt x="10349" y="7236"/>
                  <a:pt x="10335" y="7114"/>
                  <a:pt x="10306" y="6993"/>
                </a:cubicBezTo>
                <a:cubicBezTo>
                  <a:pt x="11167" y="6967"/>
                  <a:pt x="12046" y="6910"/>
                  <a:pt x="12921" y="6910"/>
                </a:cubicBezTo>
                <a:close/>
                <a:moveTo>
                  <a:pt x="7241" y="9449"/>
                </a:moveTo>
                <a:cubicBezTo>
                  <a:pt x="7241" y="9449"/>
                  <a:pt x="7250" y="9456"/>
                  <a:pt x="7257" y="9456"/>
                </a:cubicBezTo>
                <a:cubicBezTo>
                  <a:pt x="7250" y="9464"/>
                  <a:pt x="7241" y="9471"/>
                  <a:pt x="7241" y="9478"/>
                </a:cubicBezTo>
                <a:lnTo>
                  <a:pt x="7241" y="9449"/>
                </a:lnTo>
                <a:close/>
                <a:moveTo>
                  <a:pt x="8374" y="5580"/>
                </a:moveTo>
                <a:cubicBezTo>
                  <a:pt x="8721" y="5580"/>
                  <a:pt x="9068" y="5677"/>
                  <a:pt x="9370" y="5872"/>
                </a:cubicBezTo>
                <a:cubicBezTo>
                  <a:pt x="10405" y="6736"/>
                  <a:pt x="10306" y="8492"/>
                  <a:pt x="9248" y="9277"/>
                </a:cubicBezTo>
                <a:cubicBezTo>
                  <a:pt x="9228" y="9284"/>
                  <a:pt x="9205" y="9300"/>
                  <a:pt x="9192" y="9313"/>
                </a:cubicBezTo>
                <a:cubicBezTo>
                  <a:pt x="9049" y="9413"/>
                  <a:pt x="8892" y="9498"/>
                  <a:pt x="8714" y="9557"/>
                </a:cubicBezTo>
                <a:cubicBezTo>
                  <a:pt x="8539" y="9616"/>
                  <a:pt x="8370" y="9643"/>
                  <a:pt x="8207" y="9643"/>
                </a:cubicBezTo>
                <a:cubicBezTo>
                  <a:pt x="7842" y="9643"/>
                  <a:pt x="7511" y="9507"/>
                  <a:pt x="7234" y="9284"/>
                </a:cubicBezTo>
                <a:lnTo>
                  <a:pt x="7234" y="9270"/>
                </a:lnTo>
                <a:cubicBezTo>
                  <a:pt x="7230" y="9246"/>
                  <a:pt x="7215" y="9235"/>
                  <a:pt x="7199" y="9235"/>
                </a:cubicBezTo>
                <a:cubicBezTo>
                  <a:pt x="7192" y="9235"/>
                  <a:pt x="7184" y="9237"/>
                  <a:pt x="7178" y="9241"/>
                </a:cubicBezTo>
                <a:cubicBezTo>
                  <a:pt x="6492" y="8650"/>
                  <a:pt x="6163" y="7527"/>
                  <a:pt x="6556" y="6713"/>
                </a:cubicBezTo>
                <a:cubicBezTo>
                  <a:pt x="6864" y="6071"/>
                  <a:pt x="7464" y="5678"/>
                  <a:pt x="8107" y="5592"/>
                </a:cubicBezTo>
                <a:lnTo>
                  <a:pt x="8107" y="5592"/>
                </a:lnTo>
                <a:cubicBezTo>
                  <a:pt x="8091" y="5615"/>
                  <a:pt x="8085" y="5642"/>
                  <a:pt x="8091" y="5678"/>
                </a:cubicBezTo>
                <a:cubicBezTo>
                  <a:pt x="8101" y="5717"/>
                  <a:pt x="8134" y="5735"/>
                  <a:pt x="8168" y="5735"/>
                </a:cubicBezTo>
                <a:cubicBezTo>
                  <a:pt x="8216" y="5735"/>
                  <a:pt x="8267" y="5701"/>
                  <a:pt x="8263" y="5642"/>
                </a:cubicBezTo>
                <a:cubicBezTo>
                  <a:pt x="8263" y="5615"/>
                  <a:pt x="8249" y="5599"/>
                  <a:pt x="8235" y="5586"/>
                </a:cubicBezTo>
                <a:cubicBezTo>
                  <a:pt x="8282" y="5582"/>
                  <a:pt x="8328" y="5580"/>
                  <a:pt x="8374" y="5580"/>
                </a:cubicBezTo>
                <a:close/>
                <a:moveTo>
                  <a:pt x="6213" y="7836"/>
                </a:moveTo>
                <a:cubicBezTo>
                  <a:pt x="6228" y="7929"/>
                  <a:pt x="6242" y="8021"/>
                  <a:pt x="6271" y="8107"/>
                </a:cubicBezTo>
                <a:cubicBezTo>
                  <a:pt x="6307" y="8242"/>
                  <a:pt x="6357" y="8364"/>
                  <a:pt x="6413" y="8492"/>
                </a:cubicBezTo>
                <a:cubicBezTo>
                  <a:pt x="5493" y="8864"/>
                  <a:pt x="4578" y="9250"/>
                  <a:pt x="3642" y="9584"/>
                </a:cubicBezTo>
                <a:cubicBezTo>
                  <a:pt x="3157" y="9764"/>
                  <a:pt x="2672" y="9927"/>
                  <a:pt x="2185" y="10091"/>
                </a:cubicBezTo>
                <a:cubicBezTo>
                  <a:pt x="1944" y="10170"/>
                  <a:pt x="1700" y="10249"/>
                  <a:pt x="1457" y="10328"/>
                </a:cubicBezTo>
                <a:cubicBezTo>
                  <a:pt x="1328" y="10371"/>
                  <a:pt x="1208" y="10407"/>
                  <a:pt x="1087" y="10441"/>
                </a:cubicBezTo>
                <a:cubicBezTo>
                  <a:pt x="1017" y="10478"/>
                  <a:pt x="962" y="10497"/>
                  <a:pt x="919" y="10497"/>
                </a:cubicBezTo>
                <a:cubicBezTo>
                  <a:pt x="829" y="10497"/>
                  <a:pt x="796" y="10416"/>
                  <a:pt x="814" y="10256"/>
                </a:cubicBezTo>
                <a:cubicBezTo>
                  <a:pt x="751" y="9913"/>
                  <a:pt x="1001" y="9785"/>
                  <a:pt x="1279" y="9577"/>
                </a:cubicBezTo>
                <a:cubicBezTo>
                  <a:pt x="1472" y="9442"/>
                  <a:pt x="1680" y="9327"/>
                  <a:pt x="1885" y="9214"/>
                </a:cubicBezTo>
                <a:cubicBezTo>
                  <a:pt x="2357" y="8964"/>
                  <a:pt x="2837" y="8743"/>
                  <a:pt x="3335" y="8556"/>
                </a:cubicBezTo>
                <a:cubicBezTo>
                  <a:pt x="4257" y="8206"/>
                  <a:pt x="5227" y="7942"/>
                  <a:pt x="6213" y="7836"/>
                </a:cubicBezTo>
                <a:close/>
                <a:moveTo>
                  <a:pt x="10241" y="8107"/>
                </a:moveTo>
                <a:cubicBezTo>
                  <a:pt x="11170" y="8479"/>
                  <a:pt x="12098" y="8842"/>
                  <a:pt x="12969" y="9327"/>
                </a:cubicBezTo>
                <a:cubicBezTo>
                  <a:pt x="13454" y="9600"/>
                  <a:pt x="13925" y="9899"/>
                  <a:pt x="14354" y="10249"/>
                </a:cubicBezTo>
                <a:cubicBezTo>
                  <a:pt x="14548" y="10407"/>
                  <a:pt x="14733" y="10570"/>
                  <a:pt x="14911" y="10750"/>
                </a:cubicBezTo>
                <a:cubicBezTo>
                  <a:pt x="15048" y="10892"/>
                  <a:pt x="15483" y="11241"/>
                  <a:pt x="15497" y="11435"/>
                </a:cubicBezTo>
                <a:cubicBezTo>
                  <a:pt x="15504" y="11627"/>
                  <a:pt x="15262" y="11677"/>
                  <a:pt x="15141" y="11677"/>
                </a:cubicBezTo>
                <a:cubicBezTo>
                  <a:pt x="15134" y="11677"/>
                  <a:pt x="15127" y="11678"/>
                  <a:pt x="15120" y="11678"/>
                </a:cubicBezTo>
                <a:cubicBezTo>
                  <a:pt x="15031" y="11678"/>
                  <a:pt x="14927" y="11639"/>
                  <a:pt x="14848" y="11620"/>
                </a:cubicBezTo>
                <a:cubicBezTo>
                  <a:pt x="14584" y="11555"/>
                  <a:pt x="14326" y="11456"/>
                  <a:pt x="14083" y="11341"/>
                </a:cubicBezTo>
                <a:cubicBezTo>
                  <a:pt x="13619" y="11113"/>
                  <a:pt x="13197" y="10820"/>
                  <a:pt x="12791" y="10513"/>
                </a:cubicBezTo>
                <a:cubicBezTo>
                  <a:pt x="11891" y="9841"/>
                  <a:pt x="11005" y="9128"/>
                  <a:pt x="10121" y="8427"/>
                </a:cubicBezTo>
                <a:cubicBezTo>
                  <a:pt x="10170" y="8328"/>
                  <a:pt x="10206" y="8222"/>
                  <a:pt x="10241" y="8107"/>
                </a:cubicBezTo>
                <a:close/>
                <a:moveTo>
                  <a:pt x="6628" y="8849"/>
                </a:moveTo>
                <a:cubicBezTo>
                  <a:pt x="6671" y="8907"/>
                  <a:pt x="6713" y="8964"/>
                  <a:pt x="6763" y="9020"/>
                </a:cubicBezTo>
                <a:cubicBezTo>
                  <a:pt x="5956" y="9735"/>
                  <a:pt x="5193" y="10484"/>
                  <a:pt x="4413" y="11221"/>
                </a:cubicBezTo>
                <a:cubicBezTo>
                  <a:pt x="3978" y="11634"/>
                  <a:pt x="3556" y="12056"/>
                  <a:pt x="3085" y="12421"/>
                </a:cubicBezTo>
                <a:cubicBezTo>
                  <a:pt x="2886" y="12577"/>
                  <a:pt x="2679" y="12721"/>
                  <a:pt x="2458" y="12849"/>
                </a:cubicBezTo>
                <a:cubicBezTo>
                  <a:pt x="2352" y="12911"/>
                  <a:pt x="1961" y="13146"/>
                  <a:pt x="1743" y="13146"/>
                </a:cubicBezTo>
                <a:cubicBezTo>
                  <a:pt x="1638" y="13146"/>
                  <a:pt x="1573" y="13091"/>
                  <a:pt x="1601" y="12935"/>
                </a:cubicBezTo>
                <a:cubicBezTo>
                  <a:pt x="1680" y="12527"/>
                  <a:pt x="2329" y="12020"/>
                  <a:pt x="2629" y="11769"/>
                </a:cubicBezTo>
                <a:cubicBezTo>
                  <a:pt x="3035" y="11427"/>
                  <a:pt x="3471" y="11113"/>
                  <a:pt x="3899" y="10799"/>
                </a:cubicBezTo>
                <a:cubicBezTo>
                  <a:pt x="4799" y="10141"/>
                  <a:pt x="5714" y="9492"/>
                  <a:pt x="6628" y="8849"/>
                </a:cubicBezTo>
                <a:close/>
                <a:moveTo>
                  <a:pt x="9555" y="9214"/>
                </a:moveTo>
                <a:cubicBezTo>
                  <a:pt x="10283" y="9978"/>
                  <a:pt x="11048" y="10714"/>
                  <a:pt x="11799" y="11449"/>
                </a:cubicBezTo>
                <a:cubicBezTo>
                  <a:pt x="12227" y="11870"/>
                  <a:pt x="12662" y="12283"/>
                  <a:pt x="13048" y="12741"/>
                </a:cubicBezTo>
                <a:cubicBezTo>
                  <a:pt x="13206" y="12935"/>
                  <a:pt x="13362" y="13134"/>
                  <a:pt x="13490" y="13348"/>
                </a:cubicBezTo>
                <a:cubicBezTo>
                  <a:pt x="13614" y="13535"/>
                  <a:pt x="14046" y="14207"/>
                  <a:pt x="13655" y="14207"/>
                </a:cubicBezTo>
                <a:cubicBezTo>
                  <a:pt x="13642" y="14207"/>
                  <a:pt x="13627" y="14206"/>
                  <a:pt x="13612" y="14205"/>
                </a:cubicBezTo>
                <a:cubicBezTo>
                  <a:pt x="13391" y="14184"/>
                  <a:pt x="13104" y="13884"/>
                  <a:pt x="12940" y="13749"/>
                </a:cubicBezTo>
                <a:cubicBezTo>
                  <a:pt x="12777" y="13598"/>
                  <a:pt x="12613" y="13440"/>
                  <a:pt x="12462" y="13278"/>
                </a:cubicBezTo>
                <a:cubicBezTo>
                  <a:pt x="12083" y="12870"/>
                  <a:pt x="11749" y="12421"/>
                  <a:pt x="11406" y="11984"/>
                </a:cubicBezTo>
                <a:cubicBezTo>
                  <a:pt x="10727" y="11120"/>
                  <a:pt x="10055" y="10249"/>
                  <a:pt x="9399" y="9370"/>
                </a:cubicBezTo>
                <a:lnTo>
                  <a:pt x="9492" y="9277"/>
                </a:lnTo>
                <a:cubicBezTo>
                  <a:pt x="9521" y="9257"/>
                  <a:pt x="9534" y="9234"/>
                  <a:pt x="9555" y="9214"/>
                </a:cubicBezTo>
                <a:close/>
                <a:moveTo>
                  <a:pt x="6921" y="9185"/>
                </a:moveTo>
                <a:cubicBezTo>
                  <a:pt x="6993" y="9264"/>
                  <a:pt x="7078" y="9336"/>
                  <a:pt x="7164" y="9392"/>
                </a:cubicBezTo>
                <a:cubicBezTo>
                  <a:pt x="7149" y="10292"/>
                  <a:pt x="6813" y="11149"/>
                  <a:pt x="6542" y="11992"/>
                </a:cubicBezTo>
                <a:cubicBezTo>
                  <a:pt x="6400" y="12463"/>
                  <a:pt x="6292" y="12935"/>
                  <a:pt x="6213" y="13420"/>
                </a:cubicBezTo>
                <a:cubicBezTo>
                  <a:pt x="6150" y="13877"/>
                  <a:pt x="6114" y="14448"/>
                  <a:pt x="5922" y="14870"/>
                </a:cubicBezTo>
                <a:cubicBezTo>
                  <a:pt x="5899" y="14991"/>
                  <a:pt x="5827" y="15084"/>
                  <a:pt x="5721" y="15147"/>
                </a:cubicBezTo>
                <a:cubicBezTo>
                  <a:pt x="5670" y="15251"/>
                  <a:pt x="5613" y="15302"/>
                  <a:pt x="5549" y="15302"/>
                </a:cubicBezTo>
                <a:cubicBezTo>
                  <a:pt x="5489" y="15302"/>
                  <a:pt x="5422" y="15256"/>
                  <a:pt x="5349" y="15163"/>
                </a:cubicBezTo>
                <a:cubicBezTo>
                  <a:pt x="5121" y="15012"/>
                  <a:pt x="5099" y="14976"/>
                  <a:pt x="5092" y="14719"/>
                </a:cubicBezTo>
                <a:cubicBezTo>
                  <a:pt x="5085" y="14484"/>
                  <a:pt x="5142" y="14241"/>
                  <a:pt x="5185" y="14013"/>
                </a:cubicBezTo>
                <a:cubicBezTo>
                  <a:pt x="5299" y="13483"/>
                  <a:pt x="5442" y="12962"/>
                  <a:pt x="5606" y="12455"/>
                </a:cubicBezTo>
                <a:cubicBezTo>
                  <a:pt x="5964" y="11334"/>
                  <a:pt x="6427" y="10256"/>
                  <a:pt x="6921" y="9185"/>
                </a:cubicBezTo>
                <a:close/>
                <a:moveTo>
                  <a:pt x="8878" y="9721"/>
                </a:moveTo>
                <a:cubicBezTo>
                  <a:pt x="8885" y="9721"/>
                  <a:pt x="8885" y="9728"/>
                  <a:pt x="8885" y="9728"/>
                </a:cubicBezTo>
                <a:cubicBezTo>
                  <a:pt x="9478" y="10691"/>
                  <a:pt x="10020" y="11706"/>
                  <a:pt x="10506" y="12727"/>
                </a:cubicBezTo>
                <a:cubicBezTo>
                  <a:pt x="10755" y="13248"/>
                  <a:pt x="10978" y="13769"/>
                  <a:pt x="11206" y="14297"/>
                </a:cubicBezTo>
                <a:cubicBezTo>
                  <a:pt x="11277" y="14461"/>
                  <a:pt x="11884" y="15758"/>
                  <a:pt x="11448" y="15758"/>
                </a:cubicBezTo>
                <a:cubicBezTo>
                  <a:pt x="11406" y="15758"/>
                  <a:pt x="11354" y="15746"/>
                  <a:pt x="11291" y="15720"/>
                </a:cubicBezTo>
                <a:cubicBezTo>
                  <a:pt x="11163" y="15662"/>
                  <a:pt x="10962" y="15391"/>
                  <a:pt x="10849" y="15283"/>
                </a:cubicBezTo>
                <a:cubicBezTo>
                  <a:pt x="10619" y="15069"/>
                  <a:pt x="10455" y="14827"/>
                  <a:pt x="10299" y="14563"/>
                </a:cubicBezTo>
                <a:cubicBezTo>
                  <a:pt x="10006" y="14049"/>
                  <a:pt x="9735" y="13519"/>
                  <a:pt x="9492" y="12978"/>
                </a:cubicBezTo>
                <a:cubicBezTo>
                  <a:pt x="9034" y="11963"/>
                  <a:pt x="8684" y="10899"/>
                  <a:pt x="8407" y="9821"/>
                </a:cubicBezTo>
                <a:lnTo>
                  <a:pt x="8407" y="9821"/>
                </a:lnTo>
                <a:cubicBezTo>
                  <a:pt x="8418" y="9821"/>
                  <a:pt x="8430" y="9821"/>
                  <a:pt x="8441" y="9821"/>
                </a:cubicBezTo>
                <a:cubicBezTo>
                  <a:pt x="8593" y="9821"/>
                  <a:pt x="8744" y="9780"/>
                  <a:pt x="8878" y="9721"/>
                </a:cubicBezTo>
                <a:close/>
                <a:moveTo>
                  <a:pt x="7442" y="9570"/>
                </a:moveTo>
                <a:cubicBezTo>
                  <a:pt x="7613" y="9656"/>
                  <a:pt x="7791" y="9721"/>
                  <a:pt x="7978" y="9756"/>
                </a:cubicBezTo>
                <a:cubicBezTo>
                  <a:pt x="8071" y="10777"/>
                  <a:pt x="8242" y="11785"/>
                  <a:pt x="8306" y="12813"/>
                </a:cubicBezTo>
                <a:cubicBezTo>
                  <a:pt x="8342" y="13320"/>
                  <a:pt x="8364" y="13819"/>
                  <a:pt x="8371" y="14326"/>
                </a:cubicBezTo>
                <a:cubicBezTo>
                  <a:pt x="8377" y="14594"/>
                  <a:pt x="8496" y="15867"/>
                  <a:pt x="8085" y="15867"/>
                </a:cubicBezTo>
                <a:cubicBezTo>
                  <a:pt x="8056" y="15867"/>
                  <a:pt x="8026" y="15861"/>
                  <a:pt x="7992" y="15848"/>
                </a:cubicBezTo>
                <a:cubicBezTo>
                  <a:pt x="7721" y="15740"/>
                  <a:pt x="7606" y="15111"/>
                  <a:pt x="7570" y="14870"/>
                </a:cubicBezTo>
                <a:cubicBezTo>
                  <a:pt x="7534" y="14633"/>
                  <a:pt x="7521" y="14398"/>
                  <a:pt x="7498" y="14162"/>
                </a:cubicBezTo>
                <a:cubicBezTo>
                  <a:pt x="7464" y="13684"/>
                  <a:pt x="7435" y="13212"/>
                  <a:pt x="7413" y="12734"/>
                </a:cubicBezTo>
                <a:cubicBezTo>
                  <a:pt x="7378" y="11692"/>
                  <a:pt x="7336" y="10606"/>
                  <a:pt x="7442" y="9570"/>
                </a:cubicBezTo>
                <a:close/>
                <a:moveTo>
                  <a:pt x="9418" y="0"/>
                </a:moveTo>
                <a:cubicBezTo>
                  <a:pt x="9388" y="0"/>
                  <a:pt x="9357" y="17"/>
                  <a:pt x="9341" y="45"/>
                </a:cubicBezTo>
                <a:cubicBezTo>
                  <a:pt x="8835" y="938"/>
                  <a:pt x="8513" y="1937"/>
                  <a:pt x="8355" y="2951"/>
                </a:cubicBezTo>
                <a:cubicBezTo>
                  <a:pt x="8285" y="3407"/>
                  <a:pt x="8249" y="3872"/>
                  <a:pt x="8256" y="4336"/>
                </a:cubicBezTo>
                <a:cubicBezTo>
                  <a:pt x="8256" y="4622"/>
                  <a:pt x="8278" y="4907"/>
                  <a:pt x="8263" y="5193"/>
                </a:cubicBezTo>
                <a:cubicBezTo>
                  <a:pt x="8263" y="5279"/>
                  <a:pt x="8249" y="5322"/>
                  <a:pt x="8249" y="5365"/>
                </a:cubicBezTo>
                <a:lnTo>
                  <a:pt x="8235" y="5365"/>
                </a:lnTo>
                <a:lnTo>
                  <a:pt x="8235" y="5329"/>
                </a:lnTo>
                <a:cubicBezTo>
                  <a:pt x="7999" y="4357"/>
                  <a:pt x="7593" y="3387"/>
                  <a:pt x="7164" y="2487"/>
                </a:cubicBezTo>
                <a:cubicBezTo>
                  <a:pt x="6955" y="2054"/>
                  <a:pt x="6584" y="985"/>
                  <a:pt x="5983" y="985"/>
                </a:cubicBezTo>
                <a:cubicBezTo>
                  <a:pt x="5967" y="985"/>
                  <a:pt x="5951" y="986"/>
                  <a:pt x="5935" y="987"/>
                </a:cubicBezTo>
                <a:cubicBezTo>
                  <a:pt x="5899" y="994"/>
                  <a:pt x="5863" y="1015"/>
                  <a:pt x="5856" y="1051"/>
                </a:cubicBezTo>
                <a:cubicBezTo>
                  <a:pt x="5735" y="1765"/>
                  <a:pt x="6021" y="2530"/>
                  <a:pt x="6264" y="3186"/>
                </a:cubicBezTo>
                <a:cubicBezTo>
                  <a:pt x="6571" y="4007"/>
                  <a:pt x="6950" y="4821"/>
                  <a:pt x="7378" y="5586"/>
                </a:cubicBezTo>
                <a:cubicBezTo>
                  <a:pt x="7320" y="5615"/>
                  <a:pt x="7264" y="5651"/>
                  <a:pt x="7214" y="5678"/>
                </a:cubicBezTo>
                <a:cubicBezTo>
                  <a:pt x="6449" y="4521"/>
                  <a:pt x="5656" y="3371"/>
                  <a:pt x="4857" y="2237"/>
                </a:cubicBezTo>
                <a:cubicBezTo>
                  <a:pt x="4528" y="1772"/>
                  <a:pt x="4179" y="1315"/>
                  <a:pt x="3743" y="938"/>
                </a:cubicBezTo>
                <a:cubicBezTo>
                  <a:pt x="3604" y="816"/>
                  <a:pt x="3262" y="478"/>
                  <a:pt x="3000" y="478"/>
                </a:cubicBezTo>
                <a:cubicBezTo>
                  <a:pt x="2951" y="478"/>
                  <a:pt x="2905" y="489"/>
                  <a:pt x="2864" y="516"/>
                </a:cubicBezTo>
                <a:cubicBezTo>
                  <a:pt x="2043" y="1066"/>
                  <a:pt x="5056" y="4264"/>
                  <a:pt x="6335" y="5579"/>
                </a:cubicBezTo>
                <a:cubicBezTo>
                  <a:pt x="5699" y="5150"/>
                  <a:pt x="4979" y="4778"/>
                  <a:pt x="4285" y="4544"/>
                </a:cubicBezTo>
                <a:cubicBezTo>
                  <a:pt x="3865" y="4400"/>
                  <a:pt x="3421" y="4300"/>
                  <a:pt x="2972" y="4264"/>
                </a:cubicBezTo>
                <a:cubicBezTo>
                  <a:pt x="2819" y="4249"/>
                  <a:pt x="2582" y="4204"/>
                  <a:pt x="2365" y="4204"/>
                </a:cubicBezTo>
                <a:cubicBezTo>
                  <a:pt x="2195" y="4204"/>
                  <a:pt x="2038" y="4231"/>
                  <a:pt x="1944" y="4322"/>
                </a:cubicBezTo>
                <a:cubicBezTo>
                  <a:pt x="1928" y="4336"/>
                  <a:pt x="1921" y="4372"/>
                  <a:pt x="1928" y="4393"/>
                </a:cubicBezTo>
                <a:cubicBezTo>
                  <a:pt x="2165" y="5035"/>
                  <a:pt x="3085" y="5464"/>
                  <a:pt x="3678" y="5694"/>
                </a:cubicBezTo>
                <a:cubicBezTo>
                  <a:pt x="4578" y="6043"/>
                  <a:pt x="5543" y="6172"/>
                  <a:pt x="6443" y="6521"/>
                </a:cubicBezTo>
                <a:lnTo>
                  <a:pt x="6449" y="6521"/>
                </a:lnTo>
                <a:cubicBezTo>
                  <a:pt x="6436" y="6542"/>
                  <a:pt x="6427" y="6557"/>
                  <a:pt x="6420" y="6578"/>
                </a:cubicBezTo>
                <a:cubicBezTo>
                  <a:pt x="5772" y="6429"/>
                  <a:pt x="5043" y="6353"/>
                  <a:pt x="4325" y="6353"/>
                </a:cubicBezTo>
                <a:cubicBezTo>
                  <a:pt x="3768" y="6353"/>
                  <a:pt x="3217" y="6399"/>
                  <a:pt x="2715" y="6492"/>
                </a:cubicBezTo>
                <a:cubicBezTo>
                  <a:pt x="2014" y="6628"/>
                  <a:pt x="1457" y="7006"/>
                  <a:pt x="801" y="7264"/>
                </a:cubicBezTo>
                <a:cubicBezTo>
                  <a:pt x="543" y="7365"/>
                  <a:pt x="187" y="7507"/>
                  <a:pt x="79" y="7800"/>
                </a:cubicBezTo>
                <a:cubicBezTo>
                  <a:pt x="0" y="8021"/>
                  <a:pt x="122" y="8213"/>
                  <a:pt x="336" y="8285"/>
                </a:cubicBezTo>
                <a:cubicBezTo>
                  <a:pt x="398" y="8305"/>
                  <a:pt x="465" y="8313"/>
                  <a:pt x="533" y="8313"/>
                </a:cubicBezTo>
                <a:cubicBezTo>
                  <a:pt x="732" y="8313"/>
                  <a:pt x="948" y="8249"/>
                  <a:pt x="1130" y="8249"/>
                </a:cubicBezTo>
                <a:cubicBezTo>
                  <a:pt x="1493" y="8242"/>
                  <a:pt x="1851" y="8249"/>
                  <a:pt x="2208" y="8199"/>
                </a:cubicBezTo>
                <a:cubicBezTo>
                  <a:pt x="3460" y="8020"/>
                  <a:pt x="4651" y="7535"/>
                  <a:pt x="5919" y="7535"/>
                </a:cubicBezTo>
                <a:cubicBezTo>
                  <a:pt x="6010" y="7535"/>
                  <a:pt x="6101" y="7538"/>
                  <a:pt x="6192" y="7543"/>
                </a:cubicBezTo>
                <a:lnTo>
                  <a:pt x="6192" y="7635"/>
                </a:lnTo>
                <a:cubicBezTo>
                  <a:pt x="4986" y="7827"/>
                  <a:pt x="3822" y="8120"/>
                  <a:pt x="2693" y="8614"/>
                </a:cubicBezTo>
                <a:cubicBezTo>
                  <a:pt x="2172" y="8842"/>
                  <a:pt x="1637" y="9092"/>
                  <a:pt x="1172" y="9421"/>
                </a:cubicBezTo>
                <a:cubicBezTo>
                  <a:pt x="915" y="9606"/>
                  <a:pt x="358" y="9999"/>
                  <a:pt x="401" y="10378"/>
                </a:cubicBezTo>
                <a:cubicBezTo>
                  <a:pt x="434" y="10616"/>
                  <a:pt x="663" y="10680"/>
                  <a:pt x="870" y="10680"/>
                </a:cubicBezTo>
                <a:cubicBezTo>
                  <a:pt x="893" y="10680"/>
                  <a:pt x="914" y="10679"/>
                  <a:pt x="936" y="10678"/>
                </a:cubicBezTo>
                <a:cubicBezTo>
                  <a:pt x="1486" y="10635"/>
                  <a:pt x="2086" y="10342"/>
                  <a:pt x="2614" y="10163"/>
                </a:cubicBezTo>
                <a:cubicBezTo>
                  <a:pt x="3922" y="9713"/>
                  <a:pt x="5236" y="9221"/>
                  <a:pt x="6492" y="8635"/>
                </a:cubicBezTo>
                <a:cubicBezTo>
                  <a:pt x="6499" y="8657"/>
                  <a:pt x="6513" y="8677"/>
                  <a:pt x="6521" y="8693"/>
                </a:cubicBezTo>
                <a:cubicBezTo>
                  <a:pt x="5356" y="9514"/>
                  <a:pt x="4192" y="10342"/>
                  <a:pt x="3051" y="11205"/>
                </a:cubicBezTo>
                <a:cubicBezTo>
                  <a:pt x="2600" y="11548"/>
                  <a:pt x="2151" y="11913"/>
                  <a:pt x="1793" y="12355"/>
                </a:cubicBezTo>
                <a:cubicBezTo>
                  <a:pt x="1637" y="12549"/>
                  <a:pt x="1215" y="12991"/>
                  <a:pt x="1394" y="13255"/>
                </a:cubicBezTo>
                <a:cubicBezTo>
                  <a:pt x="1455" y="13345"/>
                  <a:pt x="1549" y="13386"/>
                  <a:pt x="1669" y="13386"/>
                </a:cubicBezTo>
                <a:cubicBezTo>
                  <a:pt x="2709" y="13386"/>
                  <a:pt x="5704" y="10288"/>
                  <a:pt x="6614" y="9327"/>
                </a:cubicBezTo>
                <a:lnTo>
                  <a:pt x="6614" y="9327"/>
                </a:lnTo>
                <a:cubicBezTo>
                  <a:pt x="6060" y="10599"/>
                  <a:pt x="3972" y="15506"/>
                  <a:pt x="5477" y="15506"/>
                </a:cubicBezTo>
                <a:cubicBezTo>
                  <a:pt x="5485" y="15506"/>
                  <a:pt x="5492" y="15506"/>
                  <a:pt x="5500" y="15506"/>
                </a:cubicBezTo>
                <a:cubicBezTo>
                  <a:pt x="5879" y="15497"/>
                  <a:pt x="6064" y="15098"/>
                  <a:pt x="6150" y="14784"/>
                </a:cubicBezTo>
                <a:cubicBezTo>
                  <a:pt x="6335" y="14155"/>
                  <a:pt x="6357" y="13483"/>
                  <a:pt x="6492" y="12841"/>
                </a:cubicBezTo>
                <a:cubicBezTo>
                  <a:pt x="6707" y="11792"/>
                  <a:pt x="7178" y="10813"/>
                  <a:pt x="7234" y="9749"/>
                </a:cubicBezTo>
                <a:lnTo>
                  <a:pt x="7234" y="9749"/>
                </a:lnTo>
                <a:cubicBezTo>
                  <a:pt x="7257" y="10984"/>
                  <a:pt x="7185" y="12213"/>
                  <a:pt x="7264" y="13449"/>
                </a:cubicBezTo>
                <a:cubicBezTo>
                  <a:pt x="7300" y="14040"/>
                  <a:pt x="7300" y="14662"/>
                  <a:pt x="7456" y="15233"/>
                </a:cubicBezTo>
                <a:cubicBezTo>
                  <a:pt x="7526" y="15484"/>
                  <a:pt x="7779" y="16150"/>
                  <a:pt x="8137" y="16150"/>
                </a:cubicBezTo>
                <a:cubicBezTo>
                  <a:pt x="8146" y="16150"/>
                  <a:pt x="8154" y="16149"/>
                  <a:pt x="8163" y="16148"/>
                </a:cubicBezTo>
                <a:cubicBezTo>
                  <a:pt x="8842" y="16076"/>
                  <a:pt x="8549" y="14112"/>
                  <a:pt x="8535" y="13756"/>
                </a:cubicBezTo>
                <a:cubicBezTo>
                  <a:pt x="8484" y="12441"/>
                  <a:pt x="8420" y="11049"/>
                  <a:pt x="8091" y="9771"/>
                </a:cubicBezTo>
                <a:lnTo>
                  <a:pt x="8091" y="9771"/>
                </a:lnTo>
                <a:cubicBezTo>
                  <a:pt x="8114" y="9778"/>
                  <a:pt x="8127" y="9778"/>
                  <a:pt x="8141" y="9778"/>
                </a:cubicBezTo>
                <a:cubicBezTo>
                  <a:pt x="8177" y="9785"/>
                  <a:pt x="8206" y="9792"/>
                  <a:pt x="8235" y="9798"/>
                </a:cubicBezTo>
                <a:cubicBezTo>
                  <a:pt x="8549" y="11163"/>
                  <a:pt x="9034" y="12484"/>
                  <a:pt x="9663" y="13740"/>
                </a:cubicBezTo>
                <a:cubicBezTo>
                  <a:pt x="9941" y="14290"/>
                  <a:pt x="10220" y="14926"/>
                  <a:pt x="10678" y="15355"/>
                </a:cubicBezTo>
                <a:cubicBezTo>
                  <a:pt x="10841" y="15512"/>
                  <a:pt x="11171" y="15981"/>
                  <a:pt x="11477" y="15981"/>
                </a:cubicBezTo>
                <a:cubicBezTo>
                  <a:pt x="11530" y="15981"/>
                  <a:pt x="11583" y="15967"/>
                  <a:pt x="11634" y="15934"/>
                </a:cubicBezTo>
                <a:cubicBezTo>
                  <a:pt x="11855" y="15790"/>
                  <a:pt x="11805" y="15427"/>
                  <a:pt x="11756" y="15206"/>
                </a:cubicBezTo>
                <a:cubicBezTo>
                  <a:pt x="11612" y="14584"/>
                  <a:pt x="11235" y="13948"/>
                  <a:pt x="10969" y="13370"/>
                </a:cubicBezTo>
                <a:cubicBezTo>
                  <a:pt x="10385" y="12085"/>
                  <a:pt x="9706" y="10878"/>
                  <a:pt x="8941" y="9692"/>
                </a:cubicBezTo>
                <a:cubicBezTo>
                  <a:pt x="9049" y="9636"/>
                  <a:pt x="9156" y="9564"/>
                  <a:pt x="9248" y="9485"/>
                </a:cubicBezTo>
                <a:cubicBezTo>
                  <a:pt x="10098" y="10606"/>
                  <a:pt x="10948" y="11720"/>
                  <a:pt x="11835" y="12813"/>
                </a:cubicBezTo>
                <a:cubicBezTo>
                  <a:pt x="12191" y="13255"/>
                  <a:pt x="12570" y="13691"/>
                  <a:pt x="13019" y="14033"/>
                </a:cubicBezTo>
                <a:cubicBezTo>
                  <a:pt x="13183" y="14157"/>
                  <a:pt x="13513" y="14455"/>
                  <a:pt x="13773" y="14455"/>
                </a:cubicBezTo>
                <a:cubicBezTo>
                  <a:pt x="13831" y="14455"/>
                  <a:pt x="13886" y="14440"/>
                  <a:pt x="13934" y="14405"/>
                </a:cubicBezTo>
                <a:cubicBezTo>
                  <a:pt x="14854" y="13740"/>
                  <a:pt x="10319" y="9749"/>
                  <a:pt x="9634" y="9135"/>
                </a:cubicBezTo>
                <a:cubicBezTo>
                  <a:pt x="9792" y="8971"/>
                  <a:pt x="9927" y="8785"/>
                  <a:pt x="10035" y="8592"/>
                </a:cubicBezTo>
                <a:cubicBezTo>
                  <a:pt x="11098" y="9428"/>
                  <a:pt x="12134" y="10328"/>
                  <a:pt x="13269" y="11070"/>
                </a:cubicBezTo>
                <a:cubicBezTo>
                  <a:pt x="13720" y="11370"/>
                  <a:pt x="14205" y="11627"/>
                  <a:pt x="14733" y="11769"/>
                </a:cubicBezTo>
                <a:cubicBezTo>
                  <a:pt x="14863" y="11801"/>
                  <a:pt x="15130" y="11882"/>
                  <a:pt x="15356" y="11882"/>
                </a:cubicBezTo>
                <a:cubicBezTo>
                  <a:pt x="15500" y="11882"/>
                  <a:pt x="15627" y="11849"/>
                  <a:pt x="15691" y="11749"/>
                </a:cubicBezTo>
                <a:cubicBezTo>
                  <a:pt x="15854" y="11492"/>
                  <a:pt x="15434" y="11099"/>
                  <a:pt x="15297" y="10942"/>
                </a:cubicBezTo>
                <a:cubicBezTo>
                  <a:pt x="14854" y="10434"/>
                  <a:pt x="14340" y="10006"/>
                  <a:pt x="13783" y="9627"/>
                </a:cubicBezTo>
                <a:cubicBezTo>
                  <a:pt x="12712" y="8914"/>
                  <a:pt x="11492" y="8414"/>
                  <a:pt x="10283" y="7965"/>
                </a:cubicBezTo>
                <a:cubicBezTo>
                  <a:pt x="10319" y="7836"/>
                  <a:pt x="10335" y="7699"/>
                  <a:pt x="10342" y="7563"/>
                </a:cubicBezTo>
                <a:lnTo>
                  <a:pt x="10349" y="7563"/>
                </a:lnTo>
                <a:cubicBezTo>
                  <a:pt x="11905" y="7821"/>
                  <a:pt x="13463" y="8222"/>
                  <a:pt x="15033" y="8350"/>
                </a:cubicBezTo>
                <a:cubicBezTo>
                  <a:pt x="15411" y="8384"/>
                  <a:pt x="15797" y="8342"/>
                  <a:pt x="16169" y="8436"/>
                </a:cubicBezTo>
                <a:cubicBezTo>
                  <a:pt x="16385" y="8488"/>
                  <a:pt x="16596" y="8588"/>
                  <a:pt x="16823" y="8588"/>
                </a:cubicBezTo>
                <a:cubicBezTo>
                  <a:pt x="16873" y="8588"/>
                  <a:pt x="16924" y="8583"/>
                  <a:pt x="16976" y="8571"/>
                </a:cubicBezTo>
                <a:cubicBezTo>
                  <a:pt x="17240" y="8506"/>
                  <a:pt x="17475" y="8278"/>
                  <a:pt x="17411" y="7985"/>
                </a:cubicBezTo>
                <a:cubicBezTo>
                  <a:pt x="17333" y="7635"/>
                  <a:pt x="16890" y="7500"/>
                  <a:pt x="16597" y="7407"/>
                </a:cubicBezTo>
                <a:cubicBezTo>
                  <a:pt x="15982" y="7200"/>
                  <a:pt x="15382" y="6993"/>
                  <a:pt x="14740" y="6893"/>
                </a:cubicBezTo>
                <a:cubicBezTo>
                  <a:pt x="14134" y="6795"/>
                  <a:pt x="13517" y="6754"/>
                  <a:pt x="12897" y="6754"/>
                </a:cubicBezTo>
                <a:cubicBezTo>
                  <a:pt x="12026" y="6754"/>
                  <a:pt x="11150" y="6836"/>
                  <a:pt x="10299" y="6957"/>
                </a:cubicBezTo>
                <a:cubicBezTo>
                  <a:pt x="10292" y="6943"/>
                  <a:pt x="10292" y="6936"/>
                  <a:pt x="10292" y="6928"/>
                </a:cubicBezTo>
                <a:cubicBezTo>
                  <a:pt x="11413" y="6578"/>
                  <a:pt x="12527" y="6179"/>
                  <a:pt x="13648" y="5807"/>
                </a:cubicBezTo>
                <a:cubicBezTo>
                  <a:pt x="13919" y="5714"/>
                  <a:pt x="15375" y="5229"/>
                  <a:pt x="14890" y="4715"/>
                </a:cubicBezTo>
                <a:cubicBezTo>
                  <a:pt x="14813" y="4635"/>
                  <a:pt x="14654" y="4611"/>
                  <a:pt x="14486" y="4611"/>
                </a:cubicBezTo>
                <a:cubicBezTo>
                  <a:pt x="14295" y="4611"/>
                  <a:pt x="14093" y="4642"/>
                  <a:pt x="13991" y="4657"/>
                </a:cubicBezTo>
                <a:cubicBezTo>
                  <a:pt x="13562" y="4722"/>
                  <a:pt x="13147" y="4880"/>
                  <a:pt x="12741" y="5029"/>
                </a:cubicBezTo>
                <a:cubicBezTo>
                  <a:pt x="11799" y="5394"/>
                  <a:pt x="10834" y="5736"/>
                  <a:pt x="9920" y="6185"/>
                </a:cubicBezTo>
                <a:cubicBezTo>
                  <a:pt x="9913" y="6172"/>
                  <a:pt x="9906" y="6165"/>
                  <a:pt x="9898" y="6156"/>
                </a:cubicBezTo>
                <a:cubicBezTo>
                  <a:pt x="11149" y="5394"/>
                  <a:pt x="12419" y="4643"/>
                  <a:pt x="13626" y="3822"/>
                </a:cubicBezTo>
                <a:cubicBezTo>
                  <a:pt x="14162" y="3457"/>
                  <a:pt x="14676" y="3037"/>
                  <a:pt x="15125" y="2573"/>
                </a:cubicBezTo>
                <a:cubicBezTo>
                  <a:pt x="15276" y="2415"/>
                  <a:pt x="15639" y="2108"/>
                  <a:pt x="15497" y="1851"/>
                </a:cubicBezTo>
                <a:cubicBezTo>
                  <a:pt x="15438" y="1747"/>
                  <a:pt x="15346" y="1708"/>
                  <a:pt x="15240" y="1708"/>
                </a:cubicBezTo>
                <a:cubicBezTo>
                  <a:pt x="14975" y="1708"/>
                  <a:pt x="14622" y="1951"/>
                  <a:pt x="14469" y="2022"/>
                </a:cubicBezTo>
                <a:cubicBezTo>
                  <a:pt x="13848" y="2300"/>
                  <a:pt x="13283" y="2629"/>
                  <a:pt x="12748" y="3058"/>
                </a:cubicBezTo>
                <a:cubicBezTo>
                  <a:pt x="11848" y="3772"/>
                  <a:pt x="10962" y="4514"/>
                  <a:pt x="10098" y="5279"/>
                </a:cubicBezTo>
                <a:cubicBezTo>
                  <a:pt x="11027" y="3971"/>
                  <a:pt x="12863" y="1251"/>
                  <a:pt x="12241" y="980"/>
                </a:cubicBezTo>
                <a:cubicBezTo>
                  <a:pt x="12211" y="967"/>
                  <a:pt x="12180" y="961"/>
                  <a:pt x="12150" y="961"/>
                </a:cubicBezTo>
                <a:cubicBezTo>
                  <a:pt x="11950" y="961"/>
                  <a:pt x="11751" y="1218"/>
                  <a:pt x="11634" y="1330"/>
                </a:cubicBezTo>
                <a:cubicBezTo>
                  <a:pt x="11235" y="1736"/>
                  <a:pt x="10856" y="2151"/>
                  <a:pt x="10527" y="2622"/>
                </a:cubicBezTo>
                <a:cubicBezTo>
                  <a:pt x="9920" y="3500"/>
                  <a:pt x="9413" y="4537"/>
                  <a:pt x="9228" y="5599"/>
                </a:cubicBezTo>
                <a:cubicBezTo>
                  <a:pt x="9192" y="5579"/>
                  <a:pt x="9163" y="5565"/>
                  <a:pt x="9127" y="5550"/>
                </a:cubicBezTo>
                <a:cubicBezTo>
                  <a:pt x="9505" y="4643"/>
                  <a:pt x="9692" y="3658"/>
                  <a:pt x="9778" y="2679"/>
                </a:cubicBezTo>
                <a:cubicBezTo>
                  <a:pt x="9841" y="1822"/>
                  <a:pt x="9941" y="800"/>
                  <a:pt x="9478" y="38"/>
                </a:cubicBezTo>
                <a:cubicBezTo>
                  <a:pt x="9465" y="12"/>
                  <a:pt x="9442" y="0"/>
                  <a:pt x="94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2"/>
          <p:cNvSpPr/>
          <p:nvPr/>
        </p:nvSpPr>
        <p:spPr>
          <a:xfrm rot="10800000" flipH="1">
            <a:off x="-691852" y="1515235"/>
            <a:ext cx="2092697" cy="1174793"/>
          </a:xfrm>
          <a:custGeom>
            <a:avLst/>
            <a:gdLst/>
            <a:ahLst/>
            <a:cxnLst/>
            <a:rect l="l" t="t" r="r" b="b"/>
            <a:pathLst>
              <a:path w="33257" h="18669" extrusionOk="0">
                <a:moveTo>
                  <a:pt x="17319" y="1"/>
                </a:moveTo>
                <a:cubicBezTo>
                  <a:pt x="16529" y="1"/>
                  <a:pt x="15732" y="185"/>
                  <a:pt x="14997" y="581"/>
                </a:cubicBezTo>
                <a:cubicBezTo>
                  <a:pt x="14255" y="973"/>
                  <a:pt x="13804" y="1631"/>
                  <a:pt x="13398" y="2330"/>
                </a:cubicBezTo>
                <a:cubicBezTo>
                  <a:pt x="13019" y="2966"/>
                  <a:pt x="12762" y="3659"/>
                  <a:pt x="12527" y="4351"/>
                </a:cubicBezTo>
                <a:cubicBezTo>
                  <a:pt x="12436" y="4614"/>
                  <a:pt x="12322" y="4743"/>
                  <a:pt x="12191" y="4743"/>
                </a:cubicBezTo>
                <a:cubicBezTo>
                  <a:pt x="12076" y="4743"/>
                  <a:pt x="11949" y="4645"/>
                  <a:pt x="11812" y="4452"/>
                </a:cubicBezTo>
                <a:cubicBezTo>
                  <a:pt x="11655" y="4216"/>
                  <a:pt x="11542" y="3959"/>
                  <a:pt x="11391" y="3724"/>
                </a:cubicBezTo>
                <a:cubicBezTo>
                  <a:pt x="11019" y="3115"/>
                  <a:pt x="10548" y="2601"/>
                  <a:pt x="9941" y="2231"/>
                </a:cubicBezTo>
                <a:cubicBezTo>
                  <a:pt x="9497" y="1954"/>
                  <a:pt x="9068" y="1816"/>
                  <a:pt x="8654" y="1816"/>
                </a:cubicBezTo>
                <a:cubicBezTo>
                  <a:pt x="8109" y="1816"/>
                  <a:pt x="7590" y="2055"/>
                  <a:pt x="7099" y="2531"/>
                </a:cubicBezTo>
                <a:cubicBezTo>
                  <a:pt x="6684" y="2923"/>
                  <a:pt x="6384" y="3395"/>
                  <a:pt x="6199" y="3929"/>
                </a:cubicBezTo>
                <a:cubicBezTo>
                  <a:pt x="5857" y="4924"/>
                  <a:pt x="5514" y="5923"/>
                  <a:pt x="5528" y="6994"/>
                </a:cubicBezTo>
                <a:cubicBezTo>
                  <a:pt x="5528" y="7318"/>
                  <a:pt x="5434" y="7480"/>
                  <a:pt x="5232" y="7480"/>
                </a:cubicBezTo>
                <a:cubicBezTo>
                  <a:pt x="5154" y="7480"/>
                  <a:pt x="5061" y="7456"/>
                  <a:pt x="4950" y="7409"/>
                </a:cubicBezTo>
                <a:cubicBezTo>
                  <a:pt x="4510" y="7224"/>
                  <a:pt x="4089" y="7143"/>
                  <a:pt x="3683" y="7143"/>
                </a:cubicBezTo>
                <a:cubicBezTo>
                  <a:pt x="2738" y="7143"/>
                  <a:pt x="1876" y="7581"/>
                  <a:pt x="1058" y="8164"/>
                </a:cubicBezTo>
                <a:cubicBezTo>
                  <a:pt x="372" y="8658"/>
                  <a:pt x="0" y="9393"/>
                  <a:pt x="144" y="10271"/>
                </a:cubicBezTo>
                <a:cubicBezTo>
                  <a:pt x="293" y="11179"/>
                  <a:pt x="972" y="11608"/>
                  <a:pt x="1764" y="11885"/>
                </a:cubicBezTo>
                <a:cubicBezTo>
                  <a:pt x="2188" y="12029"/>
                  <a:pt x="2619" y="12081"/>
                  <a:pt x="3148" y="12081"/>
                </a:cubicBezTo>
                <a:cubicBezTo>
                  <a:pt x="3333" y="12081"/>
                  <a:pt x="3530" y="12075"/>
                  <a:pt x="3743" y="12064"/>
                </a:cubicBezTo>
                <a:cubicBezTo>
                  <a:pt x="5020" y="11921"/>
                  <a:pt x="6443" y="11507"/>
                  <a:pt x="7713" y="10643"/>
                </a:cubicBezTo>
                <a:cubicBezTo>
                  <a:pt x="7822" y="10566"/>
                  <a:pt x="7935" y="10449"/>
                  <a:pt x="8055" y="10449"/>
                </a:cubicBezTo>
                <a:cubicBezTo>
                  <a:pt x="8116" y="10449"/>
                  <a:pt x="8178" y="10479"/>
                  <a:pt x="8242" y="10557"/>
                </a:cubicBezTo>
                <a:cubicBezTo>
                  <a:pt x="8371" y="10708"/>
                  <a:pt x="8213" y="10871"/>
                  <a:pt x="8148" y="11028"/>
                </a:cubicBezTo>
                <a:cubicBezTo>
                  <a:pt x="7548" y="12492"/>
                  <a:pt x="7363" y="13999"/>
                  <a:pt x="7699" y="15563"/>
                </a:cubicBezTo>
                <a:cubicBezTo>
                  <a:pt x="7963" y="16784"/>
                  <a:pt x="8685" y="17641"/>
                  <a:pt x="9799" y="18141"/>
                </a:cubicBezTo>
                <a:cubicBezTo>
                  <a:pt x="10610" y="18503"/>
                  <a:pt x="11408" y="18668"/>
                  <a:pt x="12196" y="18668"/>
                </a:cubicBezTo>
                <a:cubicBezTo>
                  <a:pt x="13322" y="18668"/>
                  <a:pt x="14424" y="18330"/>
                  <a:pt x="15504" y="17742"/>
                </a:cubicBezTo>
                <a:cubicBezTo>
                  <a:pt x="16532" y="17192"/>
                  <a:pt x="17353" y="16384"/>
                  <a:pt x="18089" y="15485"/>
                </a:cubicBezTo>
                <a:cubicBezTo>
                  <a:pt x="18289" y="15241"/>
                  <a:pt x="18467" y="14984"/>
                  <a:pt x="18675" y="14742"/>
                </a:cubicBezTo>
                <a:cubicBezTo>
                  <a:pt x="18976" y="14394"/>
                  <a:pt x="19198" y="14226"/>
                  <a:pt x="19445" y="14226"/>
                </a:cubicBezTo>
                <a:cubicBezTo>
                  <a:pt x="19649" y="14226"/>
                  <a:pt x="19871" y="14341"/>
                  <a:pt x="20168" y="14564"/>
                </a:cubicBezTo>
                <a:cubicBezTo>
                  <a:pt x="20445" y="14770"/>
                  <a:pt x="20695" y="15020"/>
                  <a:pt x="20982" y="15221"/>
                </a:cubicBezTo>
                <a:cubicBezTo>
                  <a:pt x="22119" y="16034"/>
                  <a:pt x="23332" y="16481"/>
                  <a:pt x="24614" y="16481"/>
                </a:cubicBezTo>
                <a:cubicBezTo>
                  <a:pt x="25201" y="16481"/>
                  <a:pt x="25802" y="16387"/>
                  <a:pt x="26416" y="16192"/>
                </a:cubicBezTo>
                <a:cubicBezTo>
                  <a:pt x="29237" y="15306"/>
                  <a:pt x="30615" y="12106"/>
                  <a:pt x="29400" y="9380"/>
                </a:cubicBezTo>
                <a:cubicBezTo>
                  <a:pt x="29051" y="8608"/>
                  <a:pt x="29057" y="8593"/>
                  <a:pt x="29880" y="8536"/>
                </a:cubicBezTo>
                <a:cubicBezTo>
                  <a:pt x="30893" y="8464"/>
                  <a:pt x="31779" y="8122"/>
                  <a:pt x="32451" y="7330"/>
                </a:cubicBezTo>
                <a:cubicBezTo>
                  <a:pt x="33200" y="6444"/>
                  <a:pt x="33256" y="5379"/>
                  <a:pt x="32607" y="4416"/>
                </a:cubicBezTo>
                <a:cubicBezTo>
                  <a:pt x="32415" y="4123"/>
                  <a:pt x="32172" y="3859"/>
                  <a:pt x="31921" y="3630"/>
                </a:cubicBezTo>
                <a:cubicBezTo>
                  <a:pt x="30716" y="2532"/>
                  <a:pt x="29080" y="1977"/>
                  <a:pt x="27448" y="1977"/>
                </a:cubicBezTo>
                <a:cubicBezTo>
                  <a:pt x="25938" y="1977"/>
                  <a:pt x="24430" y="2452"/>
                  <a:pt x="23266" y="3408"/>
                </a:cubicBezTo>
                <a:cubicBezTo>
                  <a:pt x="23131" y="3516"/>
                  <a:pt x="23016" y="3659"/>
                  <a:pt x="22874" y="3751"/>
                </a:cubicBezTo>
                <a:cubicBezTo>
                  <a:pt x="22757" y="3826"/>
                  <a:pt x="22653" y="3875"/>
                  <a:pt x="22563" y="3875"/>
                </a:cubicBezTo>
                <a:cubicBezTo>
                  <a:pt x="22439" y="3875"/>
                  <a:pt x="22338" y="3784"/>
                  <a:pt x="22260" y="3544"/>
                </a:cubicBezTo>
                <a:cubicBezTo>
                  <a:pt x="21566" y="1362"/>
                  <a:pt x="19467" y="1"/>
                  <a:pt x="17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6" name="Google Shape;696;p22"/>
          <p:cNvGrpSpPr/>
          <p:nvPr/>
        </p:nvGrpSpPr>
        <p:grpSpPr>
          <a:xfrm rot="7432710">
            <a:off x="114495" y="-887117"/>
            <a:ext cx="1442082" cy="1899996"/>
            <a:chOff x="5450897" y="3655524"/>
            <a:chExt cx="455990" cy="600741"/>
          </a:xfrm>
        </p:grpSpPr>
        <p:sp>
          <p:nvSpPr>
            <p:cNvPr id="697" name="Google Shape;697;p22"/>
            <p:cNvSpPr/>
            <p:nvPr/>
          </p:nvSpPr>
          <p:spPr>
            <a:xfrm>
              <a:off x="5450897" y="3772600"/>
              <a:ext cx="327702" cy="476073"/>
            </a:xfrm>
            <a:custGeom>
              <a:avLst/>
              <a:gdLst/>
              <a:ahLst/>
              <a:cxnLst/>
              <a:rect l="l" t="t" r="r" b="b"/>
              <a:pathLst>
                <a:path w="16660" h="24203" extrusionOk="0">
                  <a:moveTo>
                    <a:pt x="16290" y="1"/>
                  </a:moveTo>
                  <a:lnTo>
                    <a:pt x="15803" y="21"/>
                  </a:lnTo>
                  <a:cubicBezTo>
                    <a:pt x="16161" y="8442"/>
                    <a:pt x="11854" y="14440"/>
                    <a:pt x="8176" y="17990"/>
                  </a:cubicBezTo>
                  <a:cubicBezTo>
                    <a:pt x="4184" y="21853"/>
                    <a:pt x="44" y="23738"/>
                    <a:pt x="1" y="23752"/>
                  </a:cubicBezTo>
                  <a:lnTo>
                    <a:pt x="200" y="24202"/>
                  </a:lnTo>
                  <a:cubicBezTo>
                    <a:pt x="243" y="24180"/>
                    <a:pt x="4448" y="22266"/>
                    <a:pt x="8505" y="18353"/>
                  </a:cubicBezTo>
                  <a:cubicBezTo>
                    <a:pt x="12262" y="14733"/>
                    <a:pt x="16660" y="8606"/>
                    <a:pt x="162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2"/>
            <p:cNvSpPr/>
            <p:nvPr/>
          </p:nvSpPr>
          <p:spPr>
            <a:xfrm>
              <a:off x="5490139" y="3972034"/>
              <a:ext cx="151085" cy="235175"/>
            </a:xfrm>
            <a:custGeom>
              <a:avLst/>
              <a:gdLst/>
              <a:ahLst/>
              <a:cxnLst/>
              <a:rect l="l" t="t" r="r" b="b"/>
              <a:pathLst>
                <a:path w="7681" h="11956" extrusionOk="0">
                  <a:moveTo>
                    <a:pt x="3091" y="1"/>
                  </a:moveTo>
                  <a:cubicBezTo>
                    <a:pt x="1" y="1"/>
                    <a:pt x="1554" y="11955"/>
                    <a:pt x="1554" y="11955"/>
                  </a:cubicBezTo>
                  <a:cubicBezTo>
                    <a:pt x="1554" y="11955"/>
                    <a:pt x="7681" y="1873"/>
                    <a:pt x="3739" y="152"/>
                  </a:cubicBezTo>
                  <a:cubicBezTo>
                    <a:pt x="3503" y="49"/>
                    <a:pt x="3288" y="1"/>
                    <a:pt x="30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2"/>
            <p:cNvSpPr/>
            <p:nvPr/>
          </p:nvSpPr>
          <p:spPr>
            <a:xfrm>
              <a:off x="5504144" y="4183349"/>
              <a:ext cx="245344" cy="72917"/>
            </a:xfrm>
            <a:custGeom>
              <a:avLst/>
              <a:gdLst/>
              <a:ahLst/>
              <a:cxnLst/>
              <a:rect l="l" t="t" r="r" b="b"/>
              <a:pathLst>
                <a:path w="12473" h="3707" extrusionOk="0">
                  <a:moveTo>
                    <a:pt x="8509" y="0"/>
                  </a:moveTo>
                  <a:cubicBezTo>
                    <a:pt x="4951" y="0"/>
                    <a:pt x="0" y="1205"/>
                    <a:pt x="0" y="1205"/>
                  </a:cubicBezTo>
                  <a:cubicBezTo>
                    <a:pt x="0" y="1205"/>
                    <a:pt x="5366" y="3707"/>
                    <a:pt x="8951" y="3707"/>
                  </a:cubicBezTo>
                  <a:cubicBezTo>
                    <a:pt x="10428" y="3707"/>
                    <a:pt x="11602" y="3283"/>
                    <a:pt x="11975" y="2085"/>
                  </a:cubicBezTo>
                  <a:cubicBezTo>
                    <a:pt x="12472" y="488"/>
                    <a:pt x="10772" y="0"/>
                    <a:pt x="85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2"/>
            <p:cNvSpPr/>
            <p:nvPr/>
          </p:nvSpPr>
          <p:spPr>
            <a:xfrm>
              <a:off x="5532724" y="3887040"/>
              <a:ext cx="153603" cy="202621"/>
            </a:xfrm>
            <a:custGeom>
              <a:avLst/>
              <a:gdLst/>
              <a:ahLst/>
              <a:cxnLst/>
              <a:rect l="l" t="t" r="r" b="b"/>
              <a:pathLst>
                <a:path w="7809" h="10301" extrusionOk="0">
                  <a:moveTo>
                    <a:pt x="3766" y="1"/>
                  </a:moveTo>
                  <a:cubicBezTo>
                    <a:pt x="1" y="1"/>
                    <a:pt x="5953" y="10300"/>
                    <a:pt x="5953" y="10300"/>
                  </a:cubicBezTo>
                  <a:cubicBezTo>
                    <a:pt x="5953" y="10300"/>
                    <a:pt x="7809" y="181"/>
                    <a:pt x="3860" y="3"/>
                  </a:cubicBezTo>
                  <a:cubicBezTo>
                    <a:pt x="3828" y="2"/>
                    <a:pt x="3797" y="1"/>
                    <a:pt x="3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2"/>
            <p:cNvSpPr/>
            <p:nvPr/>
          </p:nvSpPr>
          <p:spPr>
            <a:xfrm>
              <a:off x="5611444" y="3842094"/>
              <a:ext cx="109719" cy="167628"/>
            </a:xfrm>
            <a:custGeom>
              <a:avLst/>
              <a:gdLst/>
              <a:ahLst/>
              <a:cxnLst/>
              <a:rect l="l" t="t" r="r" b="b"/>
              <a:pathLst>
                <a:path w="5578" h="8522" extrusionOk="0">
                  <a:moveTo>
                    <a:pt x="2695" y="0"/>
                  </a:moveTo>
                  <a:cubicBezTo>
                    <a:pt x="0" y="0"/>
                    <a:pt x="4806" y="8521"/>
                    <a:pt x="4806" y="8521"/>
                  </a:cubicBezTo>
                  <a:cubicBezTo>
                    <a:pt x="4806" y="8521"/>
                    <a:pt x="5577" y="123"/>
                    <a:pt x="2756" y="2"/>
                  </a:cubicBezTo>
                  <a:cubicBezTo>
                    <a:pt x="2735" y="1"/>
                    <a:pt x="2715" y="0"/>
                    <a:pt x="26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2"/>
            <p:cNvSpPr/>
            <p:nvPr/>
          </p:nvSpPr>
          <p:spPr>
            <a:xfrm>
              <a:off x="5652731" y="3766108"/>
              <a:ext cx="109719" cy="167765"/>
            </a:xfrm>
            <a:custGeom>
              <a:avLst/>
              <a:gdLst/>
              <a:ahLst/>
              <a:cxnLst/>
              <a:rect l="l" t="t" r="r" b="b"/>
              <a:pathLst>
                <a:path w="5578" h="8529" extrusionOk="0">
                  <a:moveTo>
                    <a:pt x="2696" y="0"/>
                  </a:moveTo>
                  <a:cubicBezTo>
                    <a:pt x="1" y="0"/>
                    <a:pt x="4807" y="8528"/>
                    <a:pt x="4807" y="8528"/>
                  </a:cubicBezTo>
                  <a:cubicBezTo>
                    <a:pt x="4807" y="8528"/>
                    <a:pt x="5578" y="123"/>
                    <a:pt x="2757" y="2"/>
                  </a:cubicBezTo>
                  <a:cubicBezTo>
                    <a:pt x="2736" y="1"/>
                    <a:pt x="2716" y="0"/>
                    <a:pt x="26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2"/>
            <p:cNvSpPr/>
            <p:nvPr/>
          </p:nvSpPr>
          <p:spPr>
            <a:xfrm>
              <a:off x="5760896" y="3746478"/>
              <a:ext cx="134012" cy="147781"/>
            </a:xfrm>
            <a:custGeom>
              <a:avLst/>
              <a:gdLst/>
              <a:ahLst/>
              <a:cxnLst/>
              <a:rect l="l" t="t" r="r" b="b"/>
              <a:pathLst>
                <a:path w="6813" h="7513" extrusionOk="0">
                  <a:moveTo>
                    <a:pt x="4439" y="0"/>
                  </a:moveTo>
                  <a:cubicBezTo>
                    <a:pt x="2619" y="0"/>
                    <a:pt x="0" y="7512"/>
                    <a:pt x="0" y="7512"/>
                  </a:cubicBezTo>
                  <a:cubicBezTo>
                    <a:pt x="0" y="7512"/>
                    <a:pt x="6813" y="2542"/>
                    <a:pt x="5042" y="336"/>
                  </a:cubicBezTo>
                  <a:cubicBezTo>
                    <a:pt x="4856" y="104"/>
                    <a:pt x="4653" y="0"/>
                    <a:pt x="44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2"/>
            <p:cNvSpPr/>
            <p:nvPr/>
          </p:nvSpPr>
          <p:spPr>
            <a:xfrm>
              <a:off x="5691776" y="3949256"/>
              <a:ext cx="190484" cy="96304"/>
            </a:xfrm>
            <a:custGeom>
              <a:avLst/>
              <a:gdLst/>
              <a:ahLst/>
              <a:cxnLst/>
              <a:rect l="l" t="t" r="r" b="b"/>
              <a:pathLst>
                <a:path w="9684" h="4896" extrusionOk="0">
                  <a:moveTo>
                    <a:pt x="8292" y="1"/>
                  </a:moveTo>
                  <a:cubicBezTo>
                    <a:pt x="5915" y="1"/>
                    <a:pt x="1" y="4895"/>
                    <a:pt x="1" y="4895"/>
                  </a:cubicBezTo>
                  <a:cubicBezTo>
                    <a:pt x="1" y="4895"/>
                    <a:pt x="9684" y="4059"/>
                    <a:pt x="9249" y="825"/>
                  </a:cubicBezTo>
                  <a:cubicBezTo>
                    <a:pt x="9171" y="240"/>
                    <a:pt x="8818" y="1"/>
                    <a:pt x="82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2"/>
            <p:cNvSpPr/>
            <p:nvPr/>
          </p:nvSpPr>
          <p:spPr>
            <a:xfrm>
              <a:off x="5741502" y="3863121"/>
              <a:ext cx="165385" cy="83519"/>
            </a:xfrm>
            <a:custGeom>
              <a:avLst/>
              <a:gdLst/>
              <a:ahLst/>
              <a:cxnLst/>
              <a:rect l="l" t="t" r="r" b="b"/>
              <a:pathLst>
                <a:path w="8408" h="4246" extrusionOk="0">
                  <a:moveTo>
                    <a:pt x="7200" y="1"/>
                  </a:moveTo>
                  <a:cubicBezTo>
                    <a:pt x="5131" y="1"/>
                    <a:pt x="1" y="4246"/>
                    <a:pt x="1" y="4246"/>
                  </a:cubicBezTo>
                  <a:cubicBezTo>
                    <a:pt x="1" y="4246"/>
                    <a:pt x="8407" y="3517"/>
                    <a:pt x="8035" y="719"/>
                  </a:cubicBezTo>
                  <a:cubicBezTo>
                    <a:pt x="7967" y="209"/>
                    <a:pt x="7658" y="1"/>
                    <a:pt x="72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2"/>
            <p:cNvSpPr/>
            <p:nvPr/>
          </p:nvSpPr>
          <p:spPr>
            <a:xfrm>
              <a:off x="5589394" y="4064856"/>
              <a:ext cx="227228" cy="87807"/>
            </a:xfrm>
            <a:custGeom>
              <a:avLst/>
              <a:gdLst/>
              <a:ahLst/>
              <a:cxnLst/>
              <a:rect l="l" t="t" r="r" b="b"/>
              <a:pathLst>
                <a:path w="11552" h="4464" extrusionOk="0">
                  <a:moveTo>
                    <a:pt x="10206" y="1"/>
                  </a:moveTo>
                  <a:cubicBezTo>
                    <a:pt x="7163" y="1"/>
                    <a:pt x="1" y="4431"/>
                    <a:pt x="1" y="4431"/>
                  </a:cubicBezTo>
                  <a:cubicBezTo>
                    <a:pt x="1" y="4431"/>
                    <a:pt x="635" y="4463"/>
                    <a:pt x="1606" y="4463"/>
                  </a:cubicBezTo>
                  <a:cubicBezTo>
                    <a:pt x="4776" y="4463"/>
                    <a:pt x="11536" y="4116"/>
                    <a:pt x="11547" y="1152"/>
                  </a:cubicBezTo>
                  <a:cubicBezTo>
                    <a:pt x="11552" y="326"/>
                    <a:pt x="11030" y="1"/>
                    <a:pt x="10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2"/>
            <p:cNvSpPr/>
            <p:nvPr/>
          </p:nvSpPr>
          <p:spPr>
            <a:xfrm>
              <a:off x="5705879" y="3655524"/>
              <a:ext cx="104212" cy="172860"/>
            </a:xfrm>
            <a:custGeom>
              <a:avLst/>
              <a:gdLst/>
              <a:ahLst/>
              <a:cxnLst/>
              <a:rect l="l" t="t" r="r" b="b"/>
              <a:pathLst>
                <a:path w="5298" h="8788" extrusionOk="0">
                  <a:moveTo>
                    <a:pt x="2291" y="1"/>
                  </a:moveTo>
                  <a:cubicBezTo>
                    <a:pt x="1" y="1"/>
                    <a:pt x="2984" y="8787"/>
                    <a:pt x="2984" y="8787"/>
                  </a:cubicBezTo>
                  <a:cubicBezTo>
                    <a:pt x="2984" y="8787"/>
                    <a:pt x="5298" y="676"/>
                    <a:pt x="2549" y="33"/>
                  </a:cubicBezTo>
                  <a:cubicBezTo>
                    <a:pt x="2456" y="11"/>
                    <a:pt x="2371" y="1"/>
                    <a:pt x="22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 name="Google Shape;708;p22"/>
          <p:cNvGrpSpPr/>
          <p:nvPr/>
        </p:nvGrpSpPr>
        <p:grpSpPr>
          <a:xfrm flipH="1">
            <a:off x="360982" y="152172"/>
            <a:ext cx="371328" cy="336423"/>
            <a:chOff x="3346266" y="1265304"/>
            <a:chExt cx="227307" cy="205965"/>
          </a:xfrm>
        </p:grpSpPr>
        <p:sp>
          <p:nvSpPr>
            <p:cNvPr id="709" name="Google Shape;709;p22"/>
            <p:cNvSpPr/>
            <p:nvPr/>
          </p:nvSpPr>
          <p:spPr>
            <a:xfrm>
              <a:off x="3453291" y="1265304"/>
              <a:ext cx="96540" cy="85505"/>
            </a:xfrm>
            <a:custGeom>
              <a:avLst/>
              <a:gdLst/>
              <a:ahLst/>
              <a:cxnLst/>
              <a:rect l="l" t="t" r="r" b="b"/>
              <a:pathLst>
                <a:path w="4908" h="4347" extrusionOk="0">
                  <a:moveTo>
                    <a:pt x="2812" y="0"/>
                  </a:moveTo>
                  <a:cubicBezTo>
                    <a:pt x="2073" y="0"/>
                    <a:pt x="1329" y="308"/>
                    <a:pt x="844" y="869"/>
                  </a:cubicBezTo>
                  <a:cubicBezTo>
                    <a:pt x="501" y="1261"/>
                    <a:pt x="287" y="1755"/>
                    <a:pt x="165" y="2262"/>
                  </a:cubicBezTo>
                  <a:cubicBezTo>
                    <a:pt x="1" y="2933"/>
                    <a:pt x="1" y="3697"/>
                    <a:pt x="422" y="4247"/>
                  </a:cubicBezTo>
                  <a:lnTo>
                    <a:pt x="1665" y="4346"/>
                  </a:lnTo>
                  <a:cubicBezTo>
                    <a:pt x="2765" y="4182"/>
                    <a:pt x="3787" y="3555"/>
                    <a:pt x="4429" y="2648"/>
                  </a:cubicBezTo>
                  <a:cubicBezTo>
                    <a:pt x="4700" y="2269"/>
                    <a:pt x="4908" y="1812"/>
                    <a:pt x="4836" y="1354"/>
                  </a:cubicBezTo>
                  <a:cubicBezTo>
                    <a:pt x="4757" y="855"/>
                    <a:pt x="4344" y="454"/>
                    <a:pt x="3886" y="240"/>
                  </a:cubicBezTo>
                  <a:cubicBezTo>
                    <a:pt x="3552" y="78"/>
                    <a:pt x="3183" y="0"/>
                    <a:pt x="2812"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2"/>
            <p:cNvSpPr/>
            <p:nvPr/>
          </p:nvSpPr>
          <p:spPr>
            <a:xfrm>
              <a:off x="3450360" y="1328858"/>
              <a:ext cx="123213" cy="97819"/>
            </a:xfrm>
            <a:custGeom>
              <a:avLst/>
              <a:gdLst/>
              <a:ahLst/>
              <a:cxnLst/>
              <a:rect l="l" t="t" r="r" b="b"/>
              <a:pathLst>
                <a:path w="6264" h="4973" extrusionOk="0">
                  <a:moveTo>
                    <a:pt x="3721" y="0"/>
                  </a:moveTo>
                  <a:cubicBezTo>
                    <a:pt x="2660" y="0"/>
                    <a:pt x="1594" y="482"/>
                    <a:pt x="921" y="1309"/>
                  </a:cubicBezTo>
                  <a:lnTo>
                    <a:pt x="1" y="2787"/>
                  </a:lnTo>
                  <a:cubicBezTo>
                    <a:pt x="201" y="3594"/>
                    <a:pt x="772" y="4308"/>
                    <a:pt x="1514" y="4672"/>
                  </a:cubicBezTo>
                  <a:cubicBezTo>
                    <a:pt x="1913" y="4871"/>
                    <a:pt x="2358" y="4972"/>
                    <a:pt x="2804" y="4972"/>
                  </a:cubicBezTo>
                  <a:cubicBezTo>
                    <a:pt x="3189" y="4972"/>
                    <a:pt x="3574" y="4896"/>
                    <a:pt x="3929" y="4744"/>
                  </a:cubicBezTo>
                  <a:cubicBezTo>
                    <a:pt x="4392" y="4536"/>
                    <a:pt x="4800" y="4216"/>
                    <a:pt x="5171" y="3858"/>
                  </a:cubicBezTo>
                  <a:cubicBezTo>
                    <a:pt x="5492" y="3537"/>
                    <a:pt x="5799" y="3188"/>
                    <a:pt x="5992" y="2773"/>
                  </a:cubicBezTo>
                  <a:cubicBezTo>
                    <a:pt x="6184" y="2358"/>
                    <a:pt x="6263" y="1880"/>
                    <a:pt x="6135" y="1438"/>
                  </a:cubicBezTo>
                  <a:cubicBezTo>
                    <a:pt x="5927" y="723"/>
                    <a:pt x="5214" y="259"/>
                    <a:pt x="4486" y="87"/>
                  </a:cubicBezTo>
                  <a:cubicBezTo>
                    <a:pt x="4235" y="29"/>
                    <a:pt x="3978" y="0"/>
                    <a:pt x="3721"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2"/>
            <p:cNvSpPr/>
            <p:nvPr/>
          </p:nvSpPr>
          <p:spPr>
            <a:xfrm>
              <a:off x="3372545" y="1368788"/>
              <a:ext cx="100160" cy="102481"/>
            </a:xfrm>
            <a:custGeom>
              <a:avLst/>
              <a:gdLst/>
              <a:ahLst/>
              <a:cxnLst/>
              <a:rect l="l" t="t" r="r" b="b"/>
              <a:pathLst>
                <a:path w="5092" h="5210" extrusionOk="0">
                  <a:moveTo>
                    <a:pt x="2306" y="1"/>
                  </a:moveTo>
                  <a:cubicBezTo>
                    <a:pt x="1564" y="271"/>
                    <a:pt x="892" y="779"/>
                    <a:pt x="500" y="1464"/>
                  </a:cubicBezTo>
                  <a:cubicBezTo>
                    <a:pt x="100" y="2150"/>
                    <a:pt x="1" y="3014"/>
                    <a:pt x="279" y="3756"/>
                  </a:cubicBezTo>
                  <a:cubicBezTo>
                    <a:pt x="565" y="4491"/>
                    <a:pt x="1250" y="5084"/>
                    <a:pt x="2035" y="5192"/>
                  </a:cubicBezTo>
                  <a:cubicBezTo>
                    <a:pt x="2124" y="5204"/>
                    <a:pt x="2212" y="5209"/>
                    <a:pt x="2301" y="5209"/>
                  </a:cubicBezTo>
                  <a:cubicBezTo>
                    <a:pt x="3026" y="5209"/>
                    <a:pt x="3739" y="4833"/>
                    <a:pt x="4250" y="4292"/>
                  </a:cubicBezTo>
                  <a:cubicBezTo>
                    <a:pt x="4748" y="3756"/>
                    <a:pt x="5091" y="3043"/>
                    <a:pt x="5091" y="2306"/>
                  </a:cubicBezTo>
                  <a:cubicBezTo>
                    <a:pt x="5084" y="1564"/>
                    <a:pt x="4714" y="822"/>
                    <a:pt x="4078" y="450"/>
                  </a:cubicBezTo>
                  <a:lnTo>
                    <a:pt x="2306" y="1"/>
                  </a:ln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2"/>
            <p:cNvSpPr/>
            <p:nvPr/>
          </p:nvSpPr>
          <p:spPr>
            <a:xfrm>
              <a:off x="3346266" y="1329369"/>
              <a:ext cx="93728" cy="73999"/>
            </a:xfrm>
            <a:custGeom>
              <a:avLst/>
              <a:gdLst/>
              <a:ahLst/>
              <a:cxnLst/>
              <a:rect l="l" t="t" r="r" b="b"/>
              <a:pathLst>
                <a:path w="4765" h="3762" extrusionOk="0">
                  <a:moveTo>
                    <a:pt x="2979" y="0"/>
                  </a:moveTo>
                  <a:cubicBezTo>
                    <a:pt x="2770" y="0"/>
                    <a:pt x="2560" y="25"/>
                    <a:pt x="2357" y="68"/>
                  </a:cubicBezTo>
                  <a:cubicBezTo>
                    <a:pt x="1858" y="176"/>
                    <a:pt x="1380" y="397"/>
                    <a:pt x="965" y="704"/>
                  </a:cubicBezTo>
                  <a:cubicBezTo>
                    <a:pt x="643" y="954"/>
                    <a:pt x="352" y="1261"/>
                    <a:pt x="194" y="1633"/>
                  </a:cubicBezTo>
                  <a:cubicBezTo>
                    <a:pt x="29" y="2012"/>
                    <a:pt x="0" y="2454"/>
                    <a:pt x="172" y="2819"/>
                  </a:cubicBezTo>
                  <a:cubicBezTo>
                    <a:pt x="372" y="3232"/>
                    <a:pt x="787" y="3504"/>
                    <a:pt x="1222" y="3640"/>
                  </a:cubicBezTo>
                  <a:cubicBezTo>
                    <a:pt x="1491" y="3724"/>
                    <a:pt x="1770" y="3762"/>
                    <a:pt x="2051" y="3762"/>
                  </a:cubicBezTo>
                  <a:cubicBezTo>
                    <a:pt x="2464" y="3762"/>
                    <a:pt x="2880" y="3679"/>
                    <a:pt x="3272" y="3539"/>
                  </a:cubicBezTo>
                  <a:cubicBezTo>
                    <a:pt x="3850" y="3333"/>
                    <a:pt x="4429" y="2954"/>
                    <a:pt x="4600" y="2361"/>
                  </a:cubicBezTo>
                  <a:lnTo>
                    <a:pt x="4765" y="1105"/>
                  </a:lnTo>
                  <a:cubicBezTo>
                    <a:pt x="4607" y="654"/>
                    <a:pt x="4221" y="305"/>
                    <a:pt x="3771" y="133"/>
                  </a:cubicBezTo>
                  <a:cubicBezTo>
                    <a:pt x="3518" y="41"/>
                    <a:pt x="3249" y="0"/>
                    <a:pt x="2979"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2"/>
            <p:cNvSpPr/>
            <p:nvPr/>
          </p:nvSpPr>
          <p:spPr>
            <a:xfrm>
              <a:off x="3382361" y="1274962"/>
              <a:ext cx="105943" cy="90659"/>
            </a:xfrm>
            <a:custGeom>
              <a:avLst/>
              <a:gdLst/>
              <a:ahLst/>
              <a:cxnLst/>
              <a:rect l="l" t="t" r="r" b="b"/>
              <a:pathLst>
                <a:path w="5386" h="4609" extrusionOk="0">
                  <a:moveTo>
                    <a:pt x="3027" y="0"/>
                  </a:moveTo>
                  <a:cubicBezTo>
                    <a:pt x="2544" y="0"/>
                    <a:pt x="2062" y="114"/>
                    <a:pt x="1636" y="342"/>
                  </a:cubicBezTo>
                  <a:cubicBezTo>
                    <a:pt x="923" y="714"/>
                    <a:pt x="373" y="1377"/>
                    <a:pt x="152" y="2148"/>
                  </a:cubicBezTo>
                  <a:cubicBezTo>
                    <a:pt x="37" y="2514"/>
                    <a:pt x="1" y="2913"/>
                    <a:pt x="116" y="3278"/>
                  </a:cubicBezTo>
                  <a:cubicBezTo>
                    <a:pt x="301" y="3898"/>
                    <a:pt x="887" y="4334"/>
                    <a:pt x="1507" y="4498"/>
                  </a:cubicBezTo>
                  <a:cubicBezTo>
                    <a:pt x="1795" y="4578"/>
                    <a:pt x="2092" y="4608"/>
                    <a:pt x="2391" y="4608"/>
                  </a:cubicBezTo>
                  <a:cubicBezTo>
                    <a:pt x="2738" y="4608"/>
                    <a:pt x="3087" y="4567"/>
                    <a:pt x="3429" y="4514"/>
                  </a:cubicBezTo>
                  <a:lnTo>
                    <a:pt x="4836" y="3071"/>
                  </a:lnTo>
                  <a:cubicBezTo>
                    <a:pt x="5122" y="2442"/>
                    <a:pt x="5386" y="1720"/>
                    <a:pt x="5115" y="1086"/>
                  </a:cubicBezTo>
                  <a:cubicBezTo>
                    <a:pt x="4914" y="621"/>
                    <a:pt x="4450" y="315"/>
                    <a:pt x="3972" y="150"/>
                  </a:cubicBezTo>
                  <a:cubicBezTo>
                    <a:pt x="3667" y="50"/>
                    <a:pt x="3347" y="0"/>
                    <a:pt x="3027"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2"/>
            <p:cNvSpPr/>
            <p:nvPr/>
          </p:nvSpPr>
          <p:spPr>
            <a:xfrm>
              <a:off x="3470148" y="1346167"/>
              <a:ext cx="72091" cy="10681"/>
            </a:xfrm>
            <a:custGeom>
              <a:avLst/>
              <a:gdLst/>
              <a:ahLst/>
              <a:cxnLst/>
              <a:rect l="l" t="t" r="r" b="b"/>
              <a:pathLst>
                <a:path w="3665" h="543" extrusionOk="0">
                  <a:moveTo>
                    <a:pt x="2380" y="1"/>
                  </a:moveTo>
                  <a:cubicBezTo>
                    <a:pt x="2314" y="1"/>
                    <a:pt x="2251" y="1"/>
                    <a:pt x="2186" y="8"/>
                  </a:cubicBezTo>
                  <a:cubicBezTo>
                    <a:pt x="1951" y="8"/>
                    <a:pt x="1715" y="21"/>
                    <a:pt x="1480" y="57"/>
                  </a:cubicBezTo>
                  <a:cubicBezTo>
                    <a:pt x="1243" y="86"/>
                    <a:pt x="1015" y="129"/>
                    <a:pt x="787" y="186"/>
                  </a:cubicBezTo>
                  <a:cubicBezTo>
                    <a:pt x="551" y="251"/>
                    <a:pt x="330" y="328"/>
                    <a:pt x="109" y="422"/>
                  </a:cubicBezTo>
                  <a:cubicBezTo>
                    <a:pt x="80" y="436"/>
                    <a:pt x="52" y="450"/>
                    <a:pt x="23" y="465"/>
                  </a:cubicBezTo>
                  <a:cubicBezTo>
                    <a:pt x="1" y="472"/>
                    <a:pt x="1" y="499"/>
                    <a:pt x="9" y="522"/>
                  </a:cubicBezTo>
                  <a:cubicBezTo>
                    <a:pt x="16" y="535"/>
                    <a:pt x="30" y="542"/>
                    <a:pt x="44" y="542"/>
                  </a:cubicBezTo>
                  <a:cubicBezTo>
                    <a:pt x="52" y="542"/>
                    <a:pt x="59" y="535"/>
                    <a:pt x="66" y="535"/>
                  </a:cubicBezTo>
                  <a:cubicBezTo>
                    <a:pt x="280" y="436"/>
                    <a:pt x="501" y="357"/>
                    <a:pt x="729" y="294"/>
                  </a:cubicBezTo>
                  <a:cubicBezTo>
                    <a:pt x="959" y="229"/>
                    <a:pt x="1187" y="179"/>
                    <a:pt x="1415" y="150"/>
                  </a:cubicBezTo>
                  <a:cubicBezTo>
                    <a:pt x="1644" y="114"/>
                    <a:pt x="1872" y="100"/>
                    <a:pt x="2109" y="93"/>
                  </a:cubicBezTo>
                  <a:cubicBezTo>
                    <a:pt x="2194" y="86"/>
                    <a:pt x="2287" y="86"/>
                    <a:pt x="2380" y="86"/>
                  </a:cubicBezTo>
                  <a:cubicBezTo>
                    <a:pt x="2522" y="86"/>
                    <a:pt x="2673" y="93"/>
                    <a:pt x="2815" y="100"/>
                  </a:cubicBezTo>
                  <a:cubicBezTo>
                    <a:pt x="3058" y="107"/>
                    <a:pt x="3293" y="122"/>
                    <a:pt x="3536" y="143"/>
                  </a:cubicBezTo>
                  <a:cubicBezTo>
                    <a:pt x="3566" y="150"/>
                    <a:pt x="3593" y="150"/>
                    <a:pt x="3622" y="150"/>
                  </a:cubicBezTo>
                  <a:lnTo>
                    <a:pt x="3629" y="150"/>
                  </a:lnTo>
                  <a:cubicBezTo>
                    <a:pt x="3651" y="150"/>
                    <a:pt x="3665" y="129"/>
                    <a:pt x="3665" y="107"/>
                  </a:cubicBezTo>
                  <a:cubicBezTo>
                    <a:pt x="3665" y="86"/>
                    <a:pt x="3651" y="71"/>
                    <a:pt x="3622" y="64"/>
                  </a:cubicBezTo>
                  <a:cubicBezTo>
                    <a:pt x="3379" y="44"/>
                    <a:pt x="3144" y="28"/>
                    <a:pt x="2901" y="14"/>
                  </a:cubicBezTo>
                  <a:cubicBezTo>
                    <a:pt x="2722" y="8"/>
                    <a:pt x="2551" y="1"/>
                    <a:pt x="238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2"/>
            <p:cNvSpPr/>
            <p:nvPr/>
          </p:nvSpPr>
          <p:spPr>
            <a:xfrm>
              <a:off x="3468909" y="1368080"/>
              <a:ext cx="53955" cy="12943"/>
            </a:xfrm>
            <a:custGeom>
              <a:avLst/>
              <a:gdLst/>
              <a:ahLst/>
              <a:cxnLst/>
              <a:rect l="l" t="t" r="r" b="b"/>
              <a:pathLst>
                <a:path w="2743" h="658" extrusionOk="0">
                  <a:moveTo>
                    <a:pt x="50" y="1"/>
                  </a:moveTo>
                  <a:cubicBezTo>
                    <a:pt x="21" y="1"/>
                    <a:pt x="0" y="21"/>
                    <a:pt x="7" y="44"/>
                  </a:cubicBezTo>
                  <a:cubicBezTo>
                    <a:pt x="7" y="64"/>
                    <a:pt x="21" y="86"/>
                    <a:pt x="50" y="86"/>
                  </a:cubicBezTo>
                  <a:cubicBezTo>
                    <a:pt x="221" y="86"/>
                    <a:pt x="400" y="100"/>
                    <a:pt x="578" y="114"/>
                  </a:cubicBezTo>
                  <a:cubicBezTo>
                    <a:pt x="758" y="136"/>
                    <a:pt x="921" y="157"/>
                    <a:pt x="1092" y="186"/>
                  </a:cubicBezTo>
                  <a:cubicBezTo>
                    <a:pt x="1272" y="215"/>
                    <a:pt x="1443" y="251"/>
                    <a:pt x="1615" y="294"/>
                  </a:cubicBezTo>
                  <a:cubicBezTo>
                    <a:pt x="1786" y="343"/>
                    <a:pt x="1958" y="386"/>
                    <a:pt x="2120" y="443"/>
                  </a:cubicBezTo>
                  <a:cubicBezTo>
                    <a:pt x="2292" y="499"/>
                    <a:pt x="2456" y="565"/>
                    <a:pt x="2621" y="628"/>
                  </a:cubicBezTo>
                  <a:cubicBezTo>
                    <a:pt x="2635" y="637"/>
                    <a:pt x="2657" y="650"/>
                    <a:pt x="2677" y="657"/>
                  </a:cubicBezTo>
                  <a:lnTo>
                    <a:pt x="2700" y="657"/>
                  </a:lnTo>
                  <a:cubicBezTo>
                    <a:pt x="2713" y="657"/>
                    <a:pt x="2729" y="657"/>
                    <a:pt x="2736" y="643"/>
                  </a:cubicBezTo>
                  <a:cubicBezTo>
                    <a:pt x="2742" y="621"/>
                    <a:pt x="2742" y="594"/>
                    <a:pt x="2720" y="578"/>
                  </a:cubicBezTo>
                  <a:cubicBezTo>
                    <a:pt x="2549" y="508"/>
                    <a:pt x="2386" y="443"/>
                    <a:pt x="2215" y="386"/>
                  </a:cubicBezTo>
                  <a:cubicBezTo>
                    <a:pt x="2050" y="328"/>
                    <a:pt x="1879" y="278"/>
                    <a:pt x="1707" y="229"/>
                  </a:cubicBezTo>
                  <a:cubicBezTo>
                    <a:pt x="1529" y="186"/>
                    <a:pt x="1358" y="150"/>
                    <a:pt x="1186" y="114"/>
                  </a:cubicBezTo>
                  <a:cubicBezTo>
                    <a:pt x="1006" y="86"/>
                    <a:pt x="828" y="57"/>
                    <a:pt x="650" y="37"/>
                  </a:cubicBezTo>
                  <a:cubicBezTo>
                    <a:pt x="472" y="21"/>
                    <a:pt x="293" y="8"/>
                    <a:pt x="115"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2"/>
            <p:cNvSpPr/>
            <p:nvPr/>
          </p:nvSpPr>
          <p:spPr>
            <a:xfrm>
              <a:off x="3461178" y="1370302"/>
              <a:ext cx="31216" cy="36567"/>
            </a:xfrm>
            <a:custGeom>
              <a:avLst/>
              <a:gdLst/>
              <a:ahLst/>
              <a:cxnLst/>
              <a:rect l="l" t="t" r="r" b="b"/>
              <a:pathLst>
                <a:path w="1587" h="1859" extrusionOk="0">
                  <a:moveTo>
                    <a:pt x="50" y="1"/>
                  </a:moveTo>
                  <a:cubicBezTo>
                    <a:pt x="37" y="1"/>
                    <a:pt x="28" y="9"/>
                    <a:pt x="21" y="16"/>
                  </a:cubicBezTo>
                  <a:cubicBezTo>
                    <a:pt x="1" y="37"/>
                    <a:pt x="1" y="59"/>
                    <a:pt x="21" y="80"/>
                  </a:cubicBezTo>
                  <a:cubicBezTo>
                    <a:pt x="114" y="194"/>
                    <a:pt x="215" y="309"/>
                    <a:pt x="308" y="422"/>
                  </a:cubicBezTo>
                  <a:cubicBezTo>
                    <a:pt x="407" y="537"/>
                    <a:pt x="500" y="652"/>
                    <a:pt x="601" y="765"/>
                  </a:cubicBezTo>
                  <a:cubicBezTo>
                    <a:pt x="693" y="880"/>
                    <a:pt x="793" y="995"/>
                    <a:pt x="885" y="1115"/>
                  </a:cubicBezTo>
                  <a:cubicBezTo>
                    <a:pt x="986" y="1230"/>
                    <a:pt x="1079" y="1345"/>
                    <a:pt x="1178" y="1458"/>
                  </a:cubicBezTo>
                  <a:cubicBezTo>
                    <a:pt x="1279" y="1572"/>
                    <a:pt x="1372" y="1687"/>
                    <a:pt x="1471" y="1800"/>
                  </a:cubicBezTo>
                  <a:cubicBezTo>
                    <a:pt x="1478" y="1816"/>
                    <a:pt x="1494" y="1830"/>
                    <a:pt x="1507" y="1843"/>
                  </a:cubicBezTo>
                  <a:cubicBezTo>
                    <a:pt x="1514" y="1852"/>
                    <a:pt x="1521" y="1859"/>
                    <a:pt x="1536" y="1859"/>
                  </a:cubicBezTo>
                  <a:cubicBezTo>
                    <a:pt x="1543" y="1859"/>
                    <a:pt x="1557" y="1852"/>
                    <a:pt x="1564" y="1843"/>
                  </a:cubicBezTo>
                  <a:cubicBezTo>
                    <a:pt x="1586" y="1823"/>
                    <a:pt x="1579" y="1800"/>
                    <a:pt x="1564" y="1787"/>
                  </a:cubicBezTo>
                  <a:cubicBezTo>
                    <a:pt x="1471" y="1665"/>
                    <a:pt x="1372" y="1552"/>
                    <a:pt x="1271" y="1437"/>
                  </a:cubicBezTo>
                  <a:cubicBezTo>
                    <a:pt x="1178" y="1322"/>
                    <a:pt x="1079" y="1209"/>
                    <a:pt x="986" y="1094"/>
                  </a:cubicBezTo>
                  <a:cubicBezTo>
                    <a:pt x="885" y="979"/>
                    <a:pt x="793" y="866"/>
                    <a:pt x="693" y="752"/>
                  </a:cubicBezTo>
                  <a:cubicBezTo>
                    <a:pt x="601" y="637"/>
                    <a:pt x="500" y="515"/>
                    <a:pt x="407" y="402"/>
                  </a:cubicBezTo>
                  <a:cubicBezTo>
                    <a:pt x="308" y="287"/>
                    <a:pt x="215" y="172"/>
                    <a:pt x="114" y="59"/>
                  </a:cubicBezTo>
                  <a:cubicBezTo>
                    <a:pt x="100" y="44"/>
                    <a:pt x="93" y="30"/>
                    <a:pt x="80" y="16"/>
                  </a:cubicBezTo>
                  <a:cubicBezTo>
                    <a:pt x="71" y="9"/>
                    <a:pt x="57"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2"/>
            <p:cNvSpPr/>
            <p:nvPr/>
          </p:nvSpPr>
          <p:spPr>
            <a:xfrm>
              <a:off x="3424100" y="1372840"/>
              <a:ext cx="10838" cy="6766"/>
            </a:xfrm>
            <a:custGeom>
              <a:avLst/>
              <a:gdLst/>
              <a:ahLst/>
              <a:cxnLst/>
              <a:rect l="l" t="t" r="r" b="b"/>
              <a:pathLst>
                <a:path w="551" h="344" extrusionOk="0">
                  <a:moveTo>
                    <a:pt x="479" y="0"/>
                  </a:moveTo>
                  <a:cubicBezTo>
                    <a:pt x="307" y="101"/>
                    <a:pt x="150" y="215"/>
                    <a:pt x="1" y="343"/>
                  </a:cubicBezTo>
                  <a:cubicBezTo>
                    <a:pt x="100" y="300"/>
                    <a:pt x="199" y="251"/>
                    <a:pt x="300" y="201"/>
                  </a:cubicBezTo>
                  <a:cubicBezTo>
                    <a:pt x="307" y="194"/>
                    <a:pt x="314" y="194"/>
                    <a:pt x="321" y="194"/>
                  </a:cubicBezTo>
                  <a:lnTo>
                    <a:pt x="336" y="194"/>
                  </a:lnTo>
                  <a:cubicBezTo>
                    <a:pt x="371" y="165"/>
                    <a:pt x="422" y="137"/>
                    <a:pt x="465" y="115"/>
                  </a:cubicBezTo>
                  <a:cubicBezTo>
                    <a:pt x="479" y="101"/>
                    <a:pt x="499" y="86"/>
                    <a:pt x="522" y="79"/>
                  </a:cubicBezTo>
                  <a:cubicBezTo>
                    <a:pt x="542" y="65"/>
                    <a:pt x="551" y="36"/>
                    <a:pt x="535" y="23"/>
                  </a:cubicBezTo>
                  <a:cubicBezTo>
                    <a:pt x="528" y="9"/>
                    <a:pt x="515" y="0"/>
                    <a:pt x="499"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2"/>
            <p:cNvSpPr/>
            <p:nvPr/>
          </p:nvSpPr>
          <p:spPr>
            <a:xfrm>
              <a:off x="3396700" y="1398962"/>
              <a:ext cx="13926" cy="25040"/>
            </a:xfrm>
            <a:custGeom>
              <a:avLst/>
              <a:gdLst/>
              <a:ahLst/>
              <a:cxnLst/>
              <a:rect l="l" t="t" r="r" b="b"/>
              <a:pathLst>
                <a:path w="708" h="1273" extrusionOk="0">
                  <a:moveTo>
                    <a:pt x="708" y="1"/>
                  </a:moveTo>
                  <a:lnTo>
                    <a:pt x="708" y="1"/>
                  </a:lnTo>
                  <a:cubicBezTo>
                    <a:pt x="665" y="16"/>
                    <a:pt x="622" y="30"/>
                    <a:pt x="586" y="43"/>
                  </a:cubicBezTo>
                  <a:cubicBezTo>
                    <a:pt x="487" y="201"/>
                    <a:pt x="401" y="366"/>
                    <a:pt x="322" y="537"/>
                  </a:cubicBezTo>
                  <a:cubicBezTo>
                    <a:pt x="221" y="729"/>
                    <a:pt x="136" y="930"/>
                    <a:pt x="43" y="1137"/>
                  </a:cubicBezTo>
                  <a:cubicBezTo>
                    <a:pt x="29" y="1157"/>
                    <a:pt x="22" y="1187"/>
                    <a:pt x="7" y="1209"/>
                  </a:cubicBezTo>
                  <a:cubicBezTo>
                    <a:pt x="0" y="1229"/>
                    <a:pt x="0" y="1259"/>
                    <a:pt x="22" y="1265"/>
                  </a:cubicBezTo>
                  <a:cubicBezTo>
                    <a:pt x="29" y="1272"/>
                    <a:pt x="36" y="1272"/>
                    <a:pt x="43" y="1272"/>
                  </a:cubicBezTo>
                  <a:cubicBezTo>
                    <a:pt x="65" y="1272"/>
                    <a:pt x="79" y="1265"/>
                    <a:pt x="86" y="1252"/>
                  </a:cubicBezTo>
                  <a:cubicBezTo>
                    <a:pt x="172" y="1051"/>
                    <a:pt x="264" y="851"/>
                    <a:pt x="358" y="652"/>
                  </a:cubicBezTo>
                  <a:cubicBezTo>
                    <a:pt x="458" y="458"/>
                    <a:pt x="557" y="258"/>
                    <a:pt x="665" y="73"/>
                  </a:cubicBezTo>
                  <a:cubicBezTo>
                    <a:pt x="679" y="43"/>
                    <a:pt x="693" y="23"/>
                    <a:pt x="708"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22"/>
            <p:cNvSpPr/>
            <p:nvPr/>
          </p:nvSpPr>
          <p:spPr>
            <a:xfrm>
              <a:off x="3408227" y="1381003"/>
              <a:ext cx="16877" cy="18824"/>
            </a:xfrm>
            <a:custGeom>
              <a:avLst/>
              <a:gdLst/>
              <a:ahLst/>
              <a:cxnLst/>
              <a:rect l="l" t="t" r="r" b="b"/>
              <a:pathLst>
                <a:path w="858" h="957" extrusionOk="0">
                  <a:moveTo>
                    <a:pt x="857" y="0"/>
                  </a:moveTo>
                  <a:lnTo>
                    <a:pt x="857" y="0"/>
                  </a:lnTo>
                  <a:cubicBezTo>
                    <a:pt x="778" y="43"/>
                    <a:pt x="700" y="79"/>
                    <a:pt x="621" y="115"/>
                  </a:cubicBezTo>
                  <a:lnTo>
                    <a:pt x="614" y="115"/>
                  </a:lnTo>
                  <a:cubicBezTo>
                    <a:pt x="544" y="194"/>
                    <a:pt x="472" y="279"/>
                    <a:pt x="406" y="357"/>
                  </a:cubicBezTo>
                  <a:cubicBezTo>
                    <a:pt x="271" y="521"/>
                    <a:pt x="158" y="686"/>
                    <a:pt x="50" y="864"/>
                  </a:cubicBezTo>
                  <a:cubicBezTo>
                    <a:pt x="36" y="893"/>
                    <a:pt x="14" y="929"/>
                    <a:pt x="0" y="956"/>
                  </a:cubicBezTo>
                  <a:cubicBezTo>
                    <a:pt x="36" y="943"/>
                    <a:pt x="79" y="929"/>
                    <a:pt x="122" y="914"/>
                  </a:cubicBezTo>
                  <a:cubicBezTo>
                    <a:pt x="165" y="843"/>
                    <a:pt x="208" y="778"/>
                    <a:pt x="251" y="708"/>
                  </a:cubicBezTo>
                  <a:cubicBezTo>
                    <a:pt x="278" y="672"/>
                    <a:pt x="307" y="629"/>
                    <a:pt x="336" y="593"/>
                  </a:cubicBezTo>
                  <a:cubicBezTo>
                    <a:pt x="350" y="571"/>
                    <a:pt x="364" y="550"/>
                    <a:pt x="379" y="528"/>
                  </a:cubicBezTo>
                  <a:cubicBezTo>
                    <a:pt x="386" y="521"/>
                    <a:pt x="393" y="514"/>
                    <a:pt x="400" y="501"/>
                  </a:cubicBezTo>
                  <a:cubicBezTo>
                    <a:pt x="400" y="501"/>
                    <a:pt x="406" y="494"/>
                    <a:pt x="406" y="485"/>
                  </a:cubicBezTo>
                  <a:cubicBezTo>
                    <a:pt x="415" y="485"/>
                    <a:pt x="415" y="485"/>
                    <a:pt x="415" y="478"/>
                  </a:cubicBezTo>
                  <a:lnTo>
                    <a:pt x="422" y="478"/>
                  </a:lnTo>
                  <a:cubicBezTo>
                    <a:pt x="535" y="322"/>
                    <a:pt x="672" y="178"/>
                    <a:pt x="808" y="43"/>
                  </a:cubicBezTo>
                  <a:cubicBezTo>
                    <a:pt x="828" y="29"/>
                    <a:pt x="844" y="14"/>
                    <a:pt x="857"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2"/>
            <p:cNvSpPr/>
            <p:nvPr/>
          </p:nvSpPr>
          <p:spPr>
            <a:xfrm>
              <a:off x="3422409" y="1380019"/>
              <a:ext cx="20260" cy="47346"/>
            </a:xfrm>
            <a:custGeom>
              <a:avLst/>
              <a:gdLst/>
              <a:ahLst/>
              <a:cxnLst/>
              <a:rect l="l" t="t" r="r" b="b"/>
              <a:pathLst>
                <a:path w="1030" h="2407" extrusionOk="0">
                  <a:moveTo>
                    <a:pt x="971" y="0"/>
                  </a:moveTo>
                  <a:cubicBezTo>
                    <a:pt x="964" y="0"/>
                    <a:pt x="957" y="0"/>
                    <a:pt x="950" y="7"/>
                  </a:cubicBezTo>
                  <a:cubicBezTo>
                    <a:pt x="829" y="93"/>
                    <a:pt x="729" y="215"/>
                    <a:pt x="650" y="343"/>
                  </a:cubicBezTo>
                  <a:cubicBezTo>
                    <a:pt x="565" y="472"/>
                    <a:pt x="508" y="614"/>
                    <a:pt x="450" y="749"/>
                  </a:cubicBezTo>
                  <a:cubicBezTo>
                    <a:pt x="386" y="914"/>
                    <a:pt x="328" y="1085"/>
                    <a:pt x="272" y="1250"/>
                  </a:cubicBezTo>
                  <a:cubicBezTo>
                    <a:pt x="215" y="1421"/>
                    <a:pt x="172" y="1593"/>
                    <a:pt x="129" y="1764"/>
                  </a:cubicBezTo>
                  <a:cubicBezTo>
                    <a:pt x="87" y="1935"/>
                    <a:pt x="44" y="2107"/>
                    <a:pt x="15" y="2285"/>
                  </a:cubicBezTo>
                  <a:cubicBezTo>
                    <a:pt x="8" y="2307"/>
                    <a:pt x="8" y="2328"/>
                    <a:pt x="1" y="2350"/>
                  </a:cubicBezTo>
                  <a:cubicBezTo>
                    <a:pt x="1" y="2371"/>
                    <a:pt x="8" y="2400"/>
                    <a:pt x="28" y="2400"/>
                  </a:cubicBezTo>
                  <a:cubicBezTo>
                    <a:pt x="37" y="2407"/>
                    <a:pt x="37" y="2407"/>
                    <a:pt x="44" y="2407"/>
                  </a:cubicBezTo>
                  <a:cubicBezTo>
                    <a:pt x="57" y="2407"/>
                    <a:pt x="80" y="2393"/>
                    <a:pt x="87" y="2371"/>
                  </a:cubicBezTo>
                  <a:cubicBezTo>
                    <a:pt x="114" y="2199"/>
                    <a:pt x="150" y="2028"/>
                    <a:pt x="193" y="1857"/>
                  </a:cubicBezTo>
                  <a:cubicBezTo>
                    <a:pt x="236" y="1685"/>
                    <a:pt x="278" y="1514"/>
                    <a:pt x="328" y="1342"/>
                  </a:cubicBezTo>
                  <a:cubicBezTo>
                    <a:pt x="386" y="1178"/>
                    <a:pt x="443" y="1006"/>
                    <a:pt x="508" y="844"/>
                  </a:cubicBezTo>
                  <a:cubicBezTo>
                    <a:pt x="522" y="808"/>
                    <a:pt x="536" y="772"/>
                    <a:pt x="551" y="736"/>
                  </a:cubicBezTo>
                  <a:cubicBezTo>
                    <a:pt x="551" y="729"/>
                    <a:pt x="558" y="722"/>
                    <a:pt x="558" y="715"/>
                  </a:cubicBezTo>
                  <a:cubicBezTo>
                    <a:pt x="558" y="707"/>
                    <a:pt x="565" y="707"/>
                    <a:pt x="565" y="700"/>
                  </a:cubicBezTo>
                  <a:lnTo>
                    <a:pt x="565" y="693"/>
                  </a:lnTo>
                  <a:cubicBezTo>
                    <a:pt x="572" y="672"/>
                    <a:pt x="578" y="657"/>
                    <a:pt x="585" y="643"/>
                  </a:cubicBezTo>
                  <a:cubicBezTo>
                    <a:pt x="621" y="571"/>
                    <a:pt x="650" y="508"/>
                    <a:pt x="686" y="443"/>
                  </a:cubicBezTo>
                  <a:cubicBezTo>
                    <a:pt x="707" y="407"/>
                    <a:pt x="729" y="379"/>
                    <a:pt x="750" y="350"/>
                  </a:cubicBezTo>
                  <a:cubicBezTo>
                    <a:pt x="757" y="329"/>
                    <a:pt x="765" y="314"/>
                    <a:pt x="779" y="300"/>
                  </a:cubicBezTo>
                  <a:cubicBezTo>
                    <a:pt x="786" y="293"/>
                    <a:pt x="786" y="287"/>
                    <a:pt x="793" y="278"/>
                  </a:cubicBezTo>
                  <a:lnTo>
                    <a:pt x="799" y="271"/>
                  </a:lnTo>
                  <a:lnTo>
                    <a:pt x="808" y="264"/>
                  </a:lnTo>
                  <a:cubicBezTo>
                    <a:pt x="851" y="208"/>
                    <a:pt x="901" y="158"/>
                    <a:pt x="957" y="107"/>
                  </a:cubicBezTo>
                  <a:cubicBezTo>
                    <a:pt x="964" y="107"/>
                    <a:pt x="964" y="100"/>
                    <a:pt x="971" y="100"/>
                  </a:cubicBezTo>
                  <a:lnTo>
                    <a:pt x="979" y="93"/>
                  </a:lnTo>
                  <a:lnTo>
                    <a:pt x="986" y="86"/>
                  </a:lnTo>
                  <a:lnTo>
                    <a:pt x="993" y="79"/>
                  </a:lnTo>
                  <a:cubicBezTo>
                    <a:pt x="1014" y="64"/>
                    <a:pt x="1029" y="43"/>
                    <a:pt x="1014" y="21"/>
                  </a:cubicBezTo>
                  <a:cubicBezTo>
                    <a:pt x="1007" y="7"/>
                    <a:pt x="986" y="0"/>
                    <a:pt x="971"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2"/>
            <p:cNvSpPr/>
            <p:nvPr/>
          </p:nvSpPr>
          <p:spPr>
            <a:xfrm>
              <a:off x="3449081" y="1381711"/>
              <a:ext cx="5508" cy="34127"/>
            </a:xfrm>
            <a:custGeom>
              <a:avLst/>
              <a:gdLst/>
              <a:ahLst/>
              <a:cxnLst/>
              <a:rect l="l" t="t" r="r" b="b"/>
              <a:pathLst>
                <a:path w="280" h="1735" extrusionOk="0">
                  <a:moveTo>
                    <a:pt x="43" y="0"/>
                  </a:moveTo>
                  <a:cubicBezTo>
                    <a:pt x="43" y="0"/>
                    <a:pt x="37" y="0"/>
                    <a:pt x="37" y="7"/>
                  </a:cubicBezTo>
                  <a:cubicBezTo>
                    <a:pt x="16" y="14"/>
                    <a:pt x="1" y="36"/>
                    <a:pt x="9" y="57"/>
                  </a:cubicBezTo>
                  <a:cubicBezTo>
                    <a:pt x="30" y="165"/>
                    <a:pt x="52" y="271"/>
                    <a:pt x="66" y="372"/>
                  </a:cubicBezTo>
                  <a:cubicBezTo>
                    <a:pt x="86" y="478"/>
                    <a:pt x="102" y="586"/>
                    <a:pt x="122" y="693"/>
                  </a:cubicBezTo>
                  <a:lnTo>
                    <a:pt x="122" y="706"/>
                  </a:lnTo>
                  <a:lnTo>
                    <a:pt x="122" y="729"/>
                  </a:lnTo>
                  <a:cubicBezTo>
                    <a:pt x="122" y="742"/>
                    <a:pt x="129" y="749"/>
                    <a:pt x="129" y="765"/>
                  </a:cubicBezTo>
                  <a:cubicBezTo>
                    <a:pt x="129" y="792"/>
                    <a:pt x="138" y="821"/>
                    <a:pt x="138" y="850"/>
                  </a:cubicBezTo>
                  <a:cubicBezTo>
                    <a:pt x="144" y="900"/>
                    <a:pt x="151" y="956"/>
                    <a:pt x="158" y="1006"/>
                  </a:cubicBezTo>
                  <a:cubicBezTo>
                    <a:pt x="165" y="1114"/>
                    <a:pt x="172" y="1220"/>
                    <a:pt x="180" y="1328"/>
                  </a:cubicBezTo>
                  <a:cubicBezTo>
                    <a:pt x="187" y="1443"/>
                    <a:pt x="187" y="1549"/>
                    <a:pt x="194" y="1657"/>
                  </a:cubicBezTo>
                  <a:lnTo>
                    <a:pt x="194" y="1692"/>
                  </a:lnTo>
                  <a:cubicBezTo>
                    <a:pt x="194" y="1721"/>
                    <a:pt x="208" y="1735"/>
                    <a:pt x="230" y="1735"/>
                  </a:cubicBezTo>
                  <a:lnTo>
                    <a:pt x="237" y="1735"/>
                  </a:lnTo>
                  <a:cubicBezTo>
                    <a:pt x="258" y="1735"/>
                    <a:pt x="280" y="1721"/>
                    <a:pt x="280" y="1692"/>
                  </a:cubicBezTo>
                  <a:cubicBezTo>
                    <a:pt x="273" y="1585"/>
                    <a:pt x="273" y="1477"/>
                    <a:pt x="266" y="1371"/>
                  </a:cubicBezTo>
                  <a:cubicBezTo>
                    <a:pt x="258" y="1263"/>
                    <a:pt x="251" y="1150"/>
                    <a:pt x="244" y="1042"/>
                  </a:cubicBezTo>
                  <a:cubicBezTo>
                    <a:pt x="237" y="936"/>
                    <a:pt x="223" y="828"/>
                    <a:pt x="208" y="722"/>
                  </a:cubicBezTo>
                  <a:cubicBezTo>
                    <a:pt x="194" y="614"/>
                    <a:pt x="180" y="501"/>
                    <a:pt x="158" y="393"/>
                  </a:cubicBezTo>
                  <a:cubicBezTo>
                    <a:pt x="138" y="286"/>
                    <a:pt x="122" y="178"/>
                    <a:pt x="95" y="72"/>
                  </a:cubicBezTo>
                  <a:cubicBezTo>
                    <a:pt x="95" y="57"/>
                    <a:pt x="95" y="50"/>
                    <a:pt x="86" y="36"/>
                  </a:cubicBezTo>
                  <a:cubicBezTo>
                    <a:pt x="86" y="14"/>
                    <a:pt x="66" y="0"/>
                    <a:pt x="43"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22"/>
            <p:cNvSpPr/>
            <p:nvPr/>
          </p:nvSpPr>
          <p:spPr>
            <a:xfrm>
              <a:off x="3484645" y="1271874"/>
              <a:ext cx="28246" cy="32711"/>
            </a:xfrm>
            <a:custGeom>
              <a:avLst/>
              <a:gdLst/>
              <a:ahLst/>
              <a:cxnLst/>
              <a:rect l="l" t="t" r="r" b="b"/>
              <a:pathLst>
                <a:path w="1436" h="1663" extrusionOk="0">
                  <a:moveTo>
                    <a:pt x="1392" y="0"/>
                  </a:moveTo>
                  <a:cubicBezTo>
                    <a:pt x="1379" y="0"/>
                    <a:pt x="1372" y="7"/>
                    <a:pt x="1356" y="14"/>
                  </a:cubicBezTo>
                  <a:cubicBezTo>
                    <a:pt x="1158" y="185"/>
                    <a:pt x="964" y="370"/>
                    <a:pt x="786" y="571"/>
                  </a:cubicBezTo>
                  <a:cubicBezTo>
                    <a:pt x="592" y="772"/>
                    <a:pt x="414" y="986"/>
                    <a:pt x="242" y="1207"/>
                  </a:cubicBezTo>
                  <a:cubicBezTo>
                    <a:pt x="163" y="1313"/>
                    <a:pt x="78" y="1428"/>
                    <a:pt x="1" y="1534"/>
                  </a:cubicBezTo>
                  <a:cubicBezTo>
                    <a:pt x="8" y="1577"/>
                    <a:pt x="14" y="1620"/>
                    <a:pt x="21" y="1663"/>
                  </a:cubicBezTo>
                  <a:cubicBezTo>
                    <a:pt x="93" y="1550"/>
                    <a:pt x="172" y="1442"/>
                    <a:pt x="249" y="1342"/>
                  </a:cubicBezTo>
                  <a:cubicBezTo>
                    <a:pt x="414" y="1121"/>
                    <a:pt x="592" y="907"/>
                    <a:pt x="779" y="700"/>
                  </a:cubicBezTo>
                  <a:cubicBezTo>
                    <a:pt x="957" y="506"/>
                    <a:pt x="1142" y="314"/>
                    <a:pt x="1343" y="143"/>
                  </a:cubicBezTo>
                  <a:cubicBezTo>
                    <a:pt x="1372" y="120"/>
                    <a:pt x="1392" y="100"/>
                    <a:pt x="1421" y="77"/>
                  </a:cubicBezTo>
                  <a:cubicBezTo>
                    <a:pt x="1435" y="64"/>
                    <a:pt x="1435" y="28"/>
                    <a:pt x="1421" y="14"/>
                  </a:cubicBezTo>
                  <a:cubicBezTo>
                    <a:pt x="1415" y="7"/>
                    <a:pt x="1399" y="0"/>
                    <a:pt x="1392"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2"/>
            <p:cNvSpPr/>
            <p:nvPr/>
          </p:nvSpPr>
          <p:spPr>
            <a:xfrm>
              <a:off x="3463401" y="1302048"/>
              <a:ext cx="21676" cy="38652"/>
            </a:xfrm>
            <a:custGeom>
              <a:avLst/>
              <a:gdLst/>
              <a:ahLst/>
              <a:cxnLst/>
              <a:rect l="l" t="t" r="r" b="b"/>
              <a:pathLst>
                <a:path w="1102" h="1965" extrusionOk="0">
                  <a:moveTo>
                    <a:pt x="1081" y="0"/>
                  </a:moveTo>
                  <a:cubicBezTo>
                    <a:pt x="995" y="122"/>
                    <a:pt x="916" y="244"/>
                    <a:pt x="837" y="365"/>
                  </a:cubicBezTo>
                  <a:cubicBezTo>
                    <a:pt x="680" y="600"/>
                    <a:pt x="537" y="843"/>
                    <a:pt x="409" y="1087"/>
                  </a:cubicBezTo>
                  <a:cubicBezTo>
                    <a:pt x="280" y="1322"/>
                    <a:pt x="159" y="1565"/>
                    <a:pt x="52" y="1808"/>
                  </a:cubicBezTo>
                  <a:cubicBezTo>
                    <a:pt x="37" y="1836"/>
                    <a:pt x="23" y="1865"/>
                    <a:pt x="16" y="1901"/>
                  </a:cubicBezTo>
                  <a:cubicBezTo>
                    <a:pt x="1" y="1921"/>
                    <a:pt x="9" y="1944"/>
                    <a:pt x="30" y="1957"/>
                  </a:cubicBezTo>
                  <a:cubicBezTo>
                    <a:pt x="37" y="1957"/>
                    <a:pt x="44" y="1964"/>
                    <a:pt x="52" y="1964"/>
                  </a:cubicBezTo>
                  <a:cubicBezTo>
                    <a:pt x="66" y="1964"/>
                    <a:pt x="80" y="1957"/>
                    <a:pt x="87" y="1944"/>
                  </a:cubicBezTo>
                  <a:cubicBezTo>
                    <a:pt x="195" y="1694"/>
                    <a:pt x="309" y="1457"/>
                    <a:pt x="429" y="1222"/>
                  </a:cubicBezTo>
                  <a:cubicBezTo>
                    <a:pt x="566" y="979"/>
                    <a:pt x="702" y="737"/>
                    <a:pt x="851" y="501"/>
                  </a:cubicBezTo>
                  <a:cubicBezTo>
                    <a:pt x="930" y="372"/>
                    <a:pt x="1016" y="250"/>
                    <a:pt x="1101" y="129"/>
                  </a:cubicBezTo>
                  <a:cubicBezTo>
                    <a:pt x="1094" y="86"/>
                    <a:pt x="1088" y="43"/>
                    <a:pt x="1081"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2"/>
            <p:cNvSpPr/>
            <p:nvPr/>
          </p:nvSpPr>
          <p:spPr>
            <a:xfrm>
              <a:off x="3462162" y="1349098"/>
              <a:ext cx="4642" cy="4111"/>
            </a:xfrm>
            <a:custGeom>
              <a:avLst/>
              <a:gdLst/>
              <a:ahLst/>
              <a:cxnLst/>
              <a:rect l="l" t="t" r="r" b="b"/>
              <a:pathLst>
                <a:path w="236" h="209" extrusionOk="0">
                  <a:moveTo>
                    <a:pt x="129" y="1"/>
                  </a:moveTo>
                  <a:cubicBezTo>
                    <a:pt x="107" y="30"/>
                    <a:pt x="86" y="59"/>
                    <a:pt x="57" y="86"/>
                  </a:cubicBezTo>
                  <a:cubicBezTo>
                    <a:pt x="43" y="102"/>
                    <a:pt x="30" y="122"/>
                    <a:pt x="14" y="136"/>
                  </a:cubicBezTo>
                  <a:cubicBezTo>
                    <a:pt x="0" y="158"/>
                    <a:pt x="0" y="179"/>
                    <a:pt x="14" y="201"/>
                  </a:cubicBezTo>
                  <a:cubicBezTo>
                    <a:pt x="30" y="208"/>
                    <a:pt x="36" y="208"/>
                    <a:pt x="50" y="208"/>
                  </a:cubicBezTo>
                  <a:cubicBezTo>
                    <a:pt x="57" y="208"/>
                    <a:pt x="72" y="208"/>
                    <a:pt x="79" y="201"/>
                  </a:cubicBezTo>
                  <a:cubicBezTo>
                    <a:pt x="129" y="136"/>
                    <a:pt x="186" y="73"/>
                    <a:pt x="235" y="8"/>
                  </a:cubicBezTo>
                  <a:lnTo>
                    <a:pt x="129" y="1"/>
                  </a:lnTo>
                  <a:close/>
                </a:path>
              </a:pathLst>
            </a:custGeom>
            <a:solidFill>
              <a:srgbClr val="FBEE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2"/>
            <p:cNvSpPr/>
            <p:nvPr/>
          </p:nvSpPr>
          <p:spPr>
            <a:xfrm>
              <a:off x="3464699" y="1310191"/>
              <a:ext cx="40874" cy="39065"/>
            </a:xfrm>
            <a:custGeom>
              <a:avLst/>
              <a:gdLst/>
              <a:ahLst/>
              <a:cxnLst/>
              <a:rect l="l" t="t" r="r" b="b"/>
              <a:pathLst>
                <a:path w="2078" h="1986" extrusionOk="0">
                  <a:moveTo>
                    <a:pt x="2028" y="1"/>
                  </a:moveTo>
                  <a:cubicBezTo>
                    <a:pt x="2021" y="1"/>
                    <a:pt x="2014" y="1"/>
                    <a:pt x="2007" y="8"/>
                  </a:cubicBezTo>
                  <a:cubicBezTo>
                    <a:pt x="1836" y="87"/>
                    <a:pt x="1685" y="195"/>
                    <a:pt x="1536" y="308"/>
                  </a:cubicBezTo>
                  <a:cubicBezTo>
                    <a:pt x="1378" y="429"/>
                    <a:pt x="1236" y="565"/>
                    <a:pt x="1092" y="700"/>
                  </a:cubicBezTo>
                  <a:cubicBezTo>
                    <a:pt x="972" y="829"/>
                    <a:pt x="850" y="966"/>
                    <a:pt x="728" y="1101"/>
                  </a:cubicBezTo>
                  <a:cubicBezTo>
                    <a:pt x="699" y="1158"/>
                    <a:pt x="672" y="1223"/>
                    <a:pt x="650" y="1280"/>
                  </a:cubicBezTo>
                  <a:lnTo>
                    <a:pt x="178" y="1758"/>
                  </a:lnTo>
                  <a:cubicBezTo>
                    <a:pt x="122" y="1830"/>
                    <a:pt x="63" y="1909"/>
                    <a:pt x="0" y="1979"/>
                  </a:cubicBezTo>
                  <a:lnTo>
                    <a:pt x="106" y="1986"/>
                  </a:lnTo>
                  <a:cubicBezTo>
                    <a:pt x="171" y="1909"/>
                    <a:pt x="235" y="1823"/>
                    <a:pt x="307" y="1744"/>
                  </a:cubicBezTo>
                  <a:cubicBezTo>
                    <a:pt x="429" y="1586"/>
                    <a:pt x="557" y="1429"/>
                    <a:pt x="692" y="1273"/>
                  </a:cubicBezTo>
                  <a:cubicBezTo>
                    <a:pt x="821" y="1122"/>
                    <a:pt x="956" y="966"/>
                    <a:pt x="1100" y="822"/>
                  </a:cubicBezTo>
                  <a:cubicBezTo>
                    <a:pt x="1243" y="680"/>
                    <a:pt x="1385" y="544"/>
                    <a:pt x="1536" y="416"/>
                  </a:cubicBezTo>
                  <a:cubicBezTo>
                    <a:pt x="1556" y="400"/>
                    <a:pt x="1579" y="387"/>
                    <a:pt x="1592" y="373"/>
                  </a:cubicBezTo>
                  <a:cubicBezTo>
                    <a:pt x="1599" y="366"/>
                    <a:pt x="1606" y="366"/>
                    <a:pt x="1606" y="357"/>
                  </a:cubicBezTo>
                  <a:lnTo>
                    <a:pt x="1615" y="357"/>
                  </a:lnTo>
                  <a:cubicBezTo>
                    <a:pt x="1628" y="344"/>
                    <a:pt x="1635" y="337"/>
                    <a:pt x="1642" y="330"/>
                  </a:cubicBezTo>
                  <a:cubicBezTo>
                    <a:pt x="1685" y="301"/>
                    <a:pt x="1721" y="280"/>
                    <a:pt x="1757" y="251"/>
                  </a:cubicBezTo>
                  <a:cubicBezTo>
                    <a:pt x="1836" y="201"/>
                    <a:pt x="1914" y="152"/>
                    <a:pt x="1992" y="109"/>
                  </a:cubicBezTo>
                  <a:cubicBezTo>
                    <a:pt x="2014" y="100"/>
                    <a:pt x="2028" y="87"/>
                    <a:pt x="2050" y="80"/>
                  </a:cubicBezTo>
                  <a:cubicBezTo>
                    <a:pt x="2070" y="66"/>
                    <a:pt x="2077" y="37"/>
                    <a:pt x="2064" y="23"/>
                  </a:cubicBezTo>
                  <a:cubicBezTo>
                    <a:pt x="2057" y="8"/>
                    <a:pt x="2043" y="1"/>
                    <a:pt x="2028"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2"/>
            <p:cNvSpPr/>
            <p:nvPr/>
          </p:nvSpPr>
          <p:spPr>
            <a:xfrm>
              <a:off x="3468201" y="1331848"/>
              <a:ext cx="10838" cy="12923"/>
            </a:xfrm>
            <a:custGeom>
              <a:avLst/>
              <a:gdLst/>
              <a:ahLst/>
              <a:cxnLst/>
              <a:rect l="l" t="t" r="r" b="b"/>
              <a:pathLst>
                <a:path w="551" h="657" extrusionOk="0">
                  <a:moveTo>
                    <a:pt x="550" y="0"/>
                  </a:moveTo>
                  <a:lnTo>
                    <a:pt x="550" y="0"/>
                  </a:lnTo>
                  <a:cubicBezTo>
                    <a:pt x="537" y="21"/>
                    <a:pt x="514" y="36"/>
                    <a:pt x="501" y="57"/>
                  </a:cubicBezTo>
                  <a:cubicBezTo>
                    <a:pt x="365" y="208"/>
                    <a:pt x="244" y="364"/>
                    <a:pt x="115" y="521"/>
                  </a:cubicBezTo>
                  <a:cubicBezTo>
                    <a:pt x="79" y="564"/>
                    <a:pt x="36" y="614"/>
                    <a:pt x="0" y="657"/>
                  </a:cubicBezTo>
                  <a:lnTo>
                    <a:pt x="472" y="179"/>
                  </a:lnTo>
                  <a:cubicBezTo>
                    <a:pt x="494" y="122"/>
                    <a:pt x="521" y="57"/>
                    <a:pt x="5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22"/>
            <p:cNvSpPr/>
            <p:nvPr/>
          </p:nvSpPr>
          <p:spPr>
            <a:xfrm>
              <a:off x="3437456" y="1312866"/>
              <a:ext cx="14753" cy="37943"/>
            </a:xfrm>
            <a:custGeom>
              <a:avLst/>
              <a:gdLst/>
              <a:ahLst/>
              <a:cxnLst/>
              <a:rect l="l" t="t" r="r" b="b"/>
              <a:pathLst>
                <a:path w="750" h="1929" extrusionOk="0">
                  <a:moveTo>
                    <a:pt x="43" y="0"/>
                  </a:moveTo>
                  <a:cubicBezTo>
                    <a:pt x="28" y="0"/>
                    <a:pt x="21" y="7"/>
                    <a:pt x="14" y="16"/>
                  </a:cubicBezTo>
                  <a:cubicBezTo>
                    <a:pt x="7" y="23"/>
                    <a:pt x="0" y="36"/>
                    <a:pt x="0" y="43"/>
                  </a:cubicBezTo>
                  <a:cubicBezTo>
                    <a:pt x="0" y="59"/>
                    <a:pt x="7" y="65"/>
                    <a:pt x="14" y="72"/>
                  </a:cubicBezTo>
                  <a:cubicBezTo>
                    <a:pt x="14" y="79"/>
                    <a:pt x="21" y="86"/>
                    <a:pt x="28" y="93"/>
                  </a:cubicBezTo>
                  <a:cubicBezTo>
                    <a:pt x="28" y="101"/>
                    <a:pt x="34" y="101"/>
                    <a:pt x="34" y="108"/>
                  </a:cubicBezTo>
                  <a:cubicBezTo>
                    <a:pt x="50" y="122"/>
                    <a:pt x="57" y="129"/>
                    <a:pt x="64" y="144"/>
                  </a:cubicBezTo>
                  <a:cubicBezTo>
                    <a:pt x="86" y="172"/>
                    <a:pt x="106" y="201"/>
                    <a:pt x="120" y="221"/>
                  </a:cubicBezTo>
                  <a:cubicBezTo>
                    <a:pt x="156" y="280"/>
                    <a:pt x="192" y="329"/>
                    <a:pt x="228" y="386"/>
                  </a:cubicBezTo>
                  <a:cubicBezTo>
                    <a:pt x="292" y="501"/>
                    <a:pt x="350" y="616"/>
                    <a:pt x="406" y="729"/>
                  </a:cubicBezTo>
                  <a:cubicBezTo>
                    <a:pt x="413" y="744"/>
                    <a:pt x="420" y="758"/>
                    <a:pt x="420" y="772"/>
                  </a:cubicBezTo>
                  <a:lnTo>
                    <a:pt x="420" y="778"/>
                  </a:lnTo>
                  <a:lnTo>
                    <a:pt x="429" y="778"/>
                  </a:lnTo>
                  <a:lnTo>
                    <a:pt x="429" y="787"/>
                  </a:lnTo>
                  <a:cubicBezTo>
                    <a:pt x="436" y="801"/>
                    <a:pt x="436" y="808"/>
                    <a:pt x="442" y="814"/>
                  </a:cubicBezTo>
                  <a:cubicBezTo>
                    <a:pt x="449" y="844"/>
                    <a:pt x="463" y="873"/>
                    <a:pt x="472" y="900"/>
                  </a:cubicBezTo>
                  <a:cubicBezTo>
                    <a:pt x="499" y="965"/>
                    <a:pt x="514" y="1022"/>
                    <a:pt x="535" y="1087"/>
                  </a:cubicBezTo>
                  <a:cubicBezTo>
                    <a:pt x="571" y="1207"/>
                    <a:pt x="600" y="1335"/>
                    <a:pt x="621" y="1464"/>
                  </a:cubicBezTo>
                  <a:cubicBezTo>
                    <a:pt x="628" y="1493"/>
                    <a:pt x="634" y="1529"/>
                    <a:pt x="643" y="1558"/>
                  </a:cubicBezTo>
                  <a:lnTo>
                    <a:pt x="643" y="1565"/>
                  </a:lnTo>
                  <a:lnTo>
                    <a:pt x="643" y="1572"/>
                  </a:lnTo>
                  <a:lnTo>
                    <a:pt x="643" y="1601"/>
                  </a:lnTo>
                  <a:cubicBezTo>
                    <a:pt x="650" y="1615"/>
                    <a:pt x="650" y="1629"/>
                    <a:pt x="650" y="1651"/>
                  </a:cubicBezTo>
                  <a:cubicBezTo>
                    <a:pt x="650" y="1678"/>
                    <a:pt x="657" y="1701"/>
                    <a:pt x="657" y="1737"/>
                  </a:cubicBezTo>
                  <a:cubicBezTo>
                    <a:pt x="686" y="1757"/>
                    <a:pt x="720" y="1779"/>
                    <a:pt x="749" y="1807"/>
                  </a:cubicBezTo>
                  <a:cubicBezTo>
                    <a:pt x="742" y="1701"/>
                    <a:pt x="729" y="1593"/>
                    <a:pt x="713" y="1486"/>
                  </a:cubicBezTo>
                  <a:cubicBezTo>
                    <a:pt x="693" y="1358"/>
                    <a:pt x="663" y="1236"/>
                    <a:pt x="628" y="1108"/>
                  </a:cubicBezTo>
                  <a:cubicBezTo>
                    <a:pt x="592" y="979"/>
                    <a:pt x="549" y="857"/>
                    <a:pt x="499" y="729"/>
                  </a:cubicBezTo>
                  <a:cubicBezTo>
                    <a:pt x="449" y="616"/>
                    <a:pt x="393" y="494"/>
                    <a:pt x="321" y="386"/>
                  </a:cubicBezTo>
                  <a:cubicBezTo>
                    <a:pt x="257" y="273"/>
                    <a:pt x="185" y="165"/>
                    <a:pt x="106" y="59"/>
                  </a:cubicBezTo>
                  <a:cubicBezTo>
                    <a:pt x="93" y="43"/>
                    <a:pt x="86" y="29"/>
                    <a:pt x="70" y="16"/>
                  </a:cubicBezTo>
                  <a:cubicBezTo>
                    <a:pt x="64" y="7"/>
                    <a:pt x="50" y="0"/>
                    <a:pt x="43" y="0"/>
                  </a:cubicBezTo>
                  <a:close/>
                  <a:moveTo>
                    <a:pt x="663" y="1850"/>
                  </a:moveTo>
                  <a:lnTo>
                    <a:pt x="663" y="1886"/>
                  </a:lnTo>
                  <a:cubicBezTo>
                    <a:pt x="663" y="1908"/>
                    <a:pt x="686" y="1928"/>
                    <a:pt x="706" y="1928"/>
                  </a:cubicBezTo>
                  <a:cubicBezTo>
                    <a:pt x="729" y="1928"/>
                    <a:pt x="749" y="1915"/>
                    <a:pt x="749" y="1886"/>
                  </a:cubicBezTo>
                  <a:lnTo>
                    <a:pt x="749" y="1879"/>
                  </a:lnTo>
                  <a:cubicBezTo>
                    <a:pt x="742" y="1886"/>
                    <a:pt x="735" y="1886"/>
                    <a:pt x="729" y="1886"/>
                  </a:cubicBezTo>
                  <a:cubicBezTo>
                    <a:pt x="713" y="1886"/>
                    <a:pt x="706" y="1879"/>
                    <a:pt x="699" y="1872"/>
                  </a:cubicBezTo>
                  <a:cubicBezTo>
                    <a:pt x="686" y="1865"/>
                    <a:pt x="677" y="1858"/>
                    <a:pt x="663" y="185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2"/>
            <p:cNvSpPr/>
            <p:nvPr/>
          </p:nvSpPr>
          <p:spPr>
            <a:xfrm>
              <a:off x="3425654" y="1325101"/>
              <a:ext cx="26987" cy="24863"/>
            </a:xfrm>
            <a:custGeom>
              <a:avLst/>
              <a:gdLst/>
              <a:ahLst/>
              <a:cxnLst/>
              <a:rect l="l" t="t" r="r" b="b"/>
              <a:pathLst>
                <a:path w="1372" h="1264" extrusionOk="0">
                  <a:moveTo>
                    <a:pt x="50" y="0"/>
                  </a:moveTo>
                  <a:cubicBezTo>
                    <a:pt x="35" y="0"/>
                    <a:pt x="21" y="7"/>
                    <a:pt x="14" y="14"/>
                  </a:cubicBezTo>
                  <a:cubicBezTo>
                    <a:pt x="0" y="36"/>
                    <a:pt x="0" y="57"/>
                    <a:pt x="14" y="79"/>
                  </a:cubicBezTo>
                  <a:cubicBezTo>
                    <a:pt x="93" y="156"/>
                    <a:pt x="172" y="242"/>
                    <a:pt x="249" y="321"/>
                  </a:cubicBezTo>
                  <a:cubicBezTo>
                    <a:pt x="335" y="400"/>
                    <a:pt x="413" y="479"/>
                    <a:pt x="499" y="558"/>
                  </a:cubicBezTo>
                  <a:cubicBezTo>
                    <a:pt x="578" y="636"/>
                    <a:pt x="664" y="713"/>
                    <a:pt x="749" y="785"/>
                  </a:cubicBezTo>
                  <a:cubicBezTo>
                    <a:pt x="828" y="864"/>
                    <a:pt x="914" y="936"/>
                    <a:pt x="1000" y="1007"/>
                  </a:cubicBezTo>
                  <a:cubicBezTo>
                    <a:pt x="1085" y="1085"/>
                    <a:pt x="1178" y="1157"/>
                    <a:pt x="1263" y="1228"/>
                  </a:cubicBezTo>
                  <a:cubicBezTo>
                    <a:pt x="1277" y="1236"/>
                    <a:pt x="1286" y="1243"/>
                    <a:pt x="1299" y="1250"/>
                  </a:cubicBezTo>
                  <a:cubicBezTo>
                    <a:pt x="1306" y="1257"/>
                    <a:pt x="1313" y="1264"/>
                    <a:pt x="1329" y="1264"/>
                  </a:cubicBezTo>
                  <a:cubicBezTo>
                    <a:pt x="1335" y="1264"/>
                    <a:pt x="1342" y="1264"/>
                    <a:pt x="1349" y="1257"/>
                  </a:cubicBezTo>
                  <a:cubicBezTo>
                    <a:pt x="1356" y="1257"/>
                    <a:pt x="1356" y="1257"/>
                    <a:pt x="1356" y="1250"/>
                  </a:cubicBezTo>
                  <a:cubicBezTo>
                    <a:pt x="1363" y="1243"/>
                    <a:pt x="1371" y="1236"/>
                    <a:pt x="1371" y="1221"/>
                  </a:cubicBezTo>
                  <a:cubicBezTo>
                    <a:pt x="1371" y="1214"/>
                    <a:pt x="1363" y="1200"/>
                    <a:pt x="1356" y="1193"/>
                  </a:cubicBezTo>
                  <a:cubicBezTo>
                    <a:pt x="1356" y="1185"/>
                    <a:pt x="1349" y="1185"/>
                    <a:pt x="1349" y="1185"/>
                  </a:cubicBezTo>
                  <a:cubicBezTo>
                    <a:pt x="1320" y="1157"/>
                    <a:pt x="1286" y="1135"/>
                    <a:pt x="1257" y="1115"/>
                  </a:cubicBezTo>
                  <a:cubicBezTo>
                    <a:pt x="1200" y="1065"/>
                    <a:pt x="1149" y="1022"/>
                    <a:pt x="1092" y="979"/>
                  </a:cubicBezTo>
                  <a:cubicBezTo>
                    <a:pt x="1006" y="907"/>
                    <a:pt x="921" y="828"/>
                    <a:pt x="835" y="756"/>
                  </a:cubicBezTo>
                  <a:cubicBezTo>
                    <a:pt x="749" y="679"/>
                    <a:pt x="670" y="600"/>
                    <a:pt x="585" y="528"/>
                  </a:cubicBezTo>
                  <a:cubicBezTo>
                    <a:pt x="506" y="450"/>
                    <a:pt x="420" y="371"/>
                    <a:pt x="343" y="294"/>
                  </a:cubicBezTo>
                  <a:cubicBezTo>
                    <a:pt x="264" y="208"/>
                    <a:pt x="185" y="129"/>
                    <a:pt x="107" y="43"/>
                  </a:cubicBezTo>
                  <a:cubicBezTo>
                    <a:pt x="100" y="36"/>
                    <a:pt x="86" y="28"/>
                    <a:pt x="77" y="14"/>
                  </a:cubicBezTo>
                  <a:cubicBezTo>
                    <a:pt x="71" y="7"/>
                    <a:pt x="57" y="0"/>
                    <a:pt x="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2"/>
            <p:cNvSpPr/>
            <p:nvPr/>
          </p:nvSpPr>
          <p:spPr>
            <a:xfrm>
              <a:off x="3413007" y="1340975"/>
              <a:ext cx="27833" cy="10268"/>
            </a:xfrm>
            <a:custGeom>
              <a:avLst/>
              <a:gdLst/>
              <a:ahLst/>
              <a:cxnLst/>
              <a:rect l="l" t="t" r="r" b="b"/>
              <a:pathLst>
                <a:path w="1415" h="522" extrusionOk="0">
                  <a:moveTo>
                    <a:pt x="50" y="1"/>
                  </a:moveTo>
                  <a:cubicBezTo>
                    <a:pt x="35" y="1"/>
                    <a:pt x="14" y="8"/>
                    <a:pt x="8" y="21"/>
                  </a:cubicBezTo>
                  <a:cubicBezTo>
                    <a:pt x="1" y="44"/>
                    <a:pt x="8" y="64"/>
                    <a:pt x="28" y="78"/>
                  </a:cubicBezTo>
                  <a:cubicBezTo>
                    <a:pt x="107" y="129"/>
                    <a:pt x="186" y="164"/>
                    <a:pt x="271" y="206"/>
                  </a:cubicBezTo>
                  <a:cubicBezTo>
                    <a:pt x="357" y="249"/>
                    <a:pt x="443" y="285"/>
                    <a:pt x="529" y="314"/>
                  </a:cubicBezTo>
                  <a:cubicBezTo>
                    <a:pt x="614" y="350"/>
                    <a:pt x="700" y="378"/>
                    <a:pt x="792" y="407"/>
                  </a:cubicBezTo>
                  <a:cubicBezTo>
                    <a:pt x="878" y="429"/>
                    <a:pt x="964" y="450"/>
                    <a:pt x="1056" y="472"/>
                  </a:cubicBezTo>
                  <a:cubicBezTo>
                    <a:pt x="1149" y="493"/>
                    <a:pt x="1243" y="506"/>
                    <a:pt x="1336" y="522"/>
                  </a:cubicBezTo>
                  <a:lnTo>
                    <a:pt x="1372" y="522"/>
                  </a:lnTo>
                  <a:cubicBezTo>
                    <a:pt x="1379" y="522"/>
                    <a:pt x="1392" y="515"/>
                    <a:pt x="1399" y="506"/>
                  </a:cubicBezTo>
                  <a:cubicBezTo>
                    <a:pt x="1406" y="499"/>
                    <a:pt x="1415" y="493"/>
                    <a:pt x="1415" y="479"/>
                  </a:cubicBezTo>
                  <a:cubicBezTo>
                    <a:pt x="1415" y="472"/>
                    <a:pt x="1406" y="457"/>
                    <a:pt x="1399" y="450"/>
                  </a:cubicBezTo>
                  <a:cubicBezTo>
                    <a:pt x="1392" y="443"/>
                    <a:pt x="1379" y="436"/>
                    <a:pt x="1372" y="436"/>
                  </a:cubicBezTo>
                  <a:cubicBezTo>
                    <a:pt x="1349" y="436"/>
                    <a:pt x="1336" y="436"/>
                    <a:pt x="1320" y="429"/>
                  </a:cubicBezTo>
                  <a:cubicBezTo>
                    <a:pt x="1200" y="414"/>
                    <a:pt x="1086" y="393"/>
                    <a:pt x="971" y="364"/>
                  </a:cubicBezTo>
                  <a:cubicBezTo>
                    <a:pt x="849" y="335"/>
                    <a:pt x="736" y="301"/>
                    <a:pt x="621" y="265"/>
                  </a:cubicBezTo>
                  <a:cubicBezTo>
                    <a:pt x="565" y="236"/>
                    <a:pt x="499" y="215"/>
                    <a:pt x="436" y="186"/>
                  </a:cubicBezTo>
                  <a:cubicBezTo>
                    <a:pt x="343" y="150"/>
                    <a:pt x="242" y="100"/>
                    <a:pt x="150" y="50"/>
                  </a:cubicBezTo>
                  <a:cubicBezTo>
                    <a:pt x="121" y="35"/>
                    <a:pt x="93" y="21"/>
                    <a:pt x="71" y="8"/>
                  </a:cubicBezTo>
                  <a:cubicBezTo>
                    <a:pt x="64" y="1"/>
                    <a:pt x="57"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2"/>
            <p:cNvSpPr/>
            <p:nvPr/>
          </p:nvSpPr>
          <p:spPr>
            <a:xfrm>
              <a:off x="3451206" y="1283086"/>
              <a:ext cx="11684" cy="62806"/>
            </a:xfrm>
            <a:custGeom>
              <a:avLst/>
              <a:gdLst/>
              <a:ahLst/>
              <a:cxnLst/>
              <a:rect l="l" t="t" r="r" b="b"/>
              <a:pathLst>
                <a:path w="594" h="3193" extrusionOk="0">
                  <a:moveTo>
                    <a:pt x="50" y="1"/>
                  </a:moveTo>
                  <a:cubicBezTo>
                    <a:pt x="43" y="1"/>
                    <a:pt x="36" y="8"/>
                    <a:pt x="30" y="8"/>
                  </a:cubicBezTo>
                  <a:cubicBezTo>
                    <a:pt x="7" y="22"/>
                    <a:pt x="0" y="51"/>
                    <a:pt x="14" y="64"/>
                  </a:cubicBezTo>
                  <a:cubicBezTo>
                    <a:pt x="122" y="244"/>
                    <a:pt x="208" y="423"/>
                    <a:pt x="278" y="615"/>
                  </a:cubicBezTo>
                  <a:cubicBezTo>
                    <a:pt x="350" y="808"/>
                    <a:pt x="400" y="1007"/>
                    <a:pt x="436" y="1208"/>
                  </a:cubicBezTo>
                  <a:cubicBezTo>
                    <a:pt x="472" y="1415"/>
                    <a:pt x="492" y="1615"/>
                    <a:pt x="501" y="1821"/>
                  </a:cubicBezTo>
                  <a:cubicBezTo>
                    <a:pt x="508" y="2029"/>
                    <a:pt x="501" y="2243"/>
                    <a:pt x="486" y="2450"/>
                  </a:cubicBezTo>
                  <a:cubicBezTo>
                    <a:pt x="465" y="2658"/>
                    <a:pt x="436" y="2858"/>
                    <a:pt x="400" y="3064"/>
                  </a:cubicBezTo>
                  <a:cubicBezTo>
                    <a:pt x="393" y="3086"/>
                    <a:pt x="386" y="3115"/>
                    <a:pt x="379" y="3143"/>
                  </a:cubicBezTo>
                  <a:cubicBezTo>
                    <a:pt x="379" y="3165"/>
                    <a:pt x="386" y="3185"/>
                    <a:pt x="415" y="3192"/>
                  </a:cubicBezTo>
                  <a:lnTo>
                    <a:pt x="422" y="3192"/>
                  </a:lnTo>
                  <a:cubicBezTo>
                    <a:pt x="443" y="3192"/>
                    <a:pt x="465" y="3179"/>
                    <a:pt x="465" y="3165"/>
                  </a:cubicBezTo>
                  <a:cubicBezTo>
                    <a:pt x="508" y="2957"/>
                    <a:pt x="535" y="2743"/>
                    <a:pt x="557" y="2536"/>
                  </a:cubicBezTo>
                  <a:cubicBezTo>
                    <a:pt x="578" y="2322"/>
                    <a:pt x="593" y="2107"/>
                    <a:pt x="587" y="1900"/>
                  </a:cubicBezTo>
                  <a:cubicBezTo>
                    <a:pt x="587" y="1686"/>
                    <a:pt x="564" y="1472"/>
                    <a:pt x="535" y="1264"/>
                  </a:cubicBezTo>
                  <a:cubicBezTo>
                    <a:pt x="501" y="1058"/>
                    <a:pt x="450" y="858"/>
                    <a:pt x="386" y="657"/>
                  </a:cubicBezTo>
                  <a:cubicBezTo>
                    <a:pt x="314" y="465"/>
                    <a:pt x="228" y="272"/>
                    <a:pt x="129" y="94"/>
                  </a:cubicBezTo>
                  <a:cubicBezTo>
                    <a:pt x="115" y="64"/>
                    <a:pt x="100" y="44"/>
                    <a:pt x="86" y="22"/>
                  </a:cubicBezTo>
                  <a:cubicBezTo>
                    <a:pt x="79" y="8"/>
                    <a:pt x="64"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22"/>
            <p:cNvSpPr/>
            <p:nvPr/>
          </p:nvSpPr>
          <p:spPr>
            <a:xfrm>
              <a:off x="3390248" y="1352068"/>
              <a:ext cx="3541" cy="1849"/>
            </a:xfrm>
            <a:custGeom>
              <a:avLst/>
              <a:gdLst/>
              <a:ahLst/>
              <a:cxnLst/>
              <a:rect l="l" t="t" r="r" b="b"/>
              <a:pathLst>
                <a:path w="180" h="94" extrusionOk="0">
                  <a:moveTo>
                    <a:pt x="100" y="1"/>
                  </a:moveTo>
                  <a:cubicBezTo>
                    <a:pt x="78" y="1"/>
                    <a:pt x="64" y="7"/>
                    <a:pt x="50" y="7"/>
                  </a:cubicBezTo>
                  <a:cubicBezTo>
                    <a:pt x="28" y="7"/>
                    <a:pt x="1" y="21"/>
                    <a:pt x="8" y="50"/>
                  </a:cubicBezTo>
                  <a:cubicBezTo>
                    <a:pt x="8" y="71"/>
                    <a:pt x="21" y="93"/>
                    <a:pt x="44" y="93"/>
                  </a:cubicBezTo>
                  <a:lnTo>
                    <a:pt x="50" y="93"/>
                  </a:lnTo>
                  <a:cubicBezTo>
                    <a:pt x="93" y="86"/>
                    <a:pt x="136" y="86"/>
                    <a:pt x="179" y="79"/>
                  </a:cubicBezTo>
                  <a:cubicBezTo>
                    <a:pt x="150" y="50"/>
                    <a:pt x="121" y="28"/>
                    <a:pt x="10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2"/>
            <p:cNvSpPr/>
            <p:nvPr/>
          </p:nvSpPr>
          <p:spPr>
            <a:xfrm>
              <a:off x="3392215" y="1351498"/>
              <a:ext cx="40028" cy="5350"/>
            </a:xfrm>
            <a:custGeom>
              <a:avLst/>
              <a:gdLst/>
              <a:ahLst/>
              <a:cxnLst/>
              <a:rect l="l" t="t" r="r" b="b"/>
              <a:pathLst>
                <a:path w="2035" h="272" extrusionOk="0">
                  <a:moveTo>
                    <a:pt x="550" y="0"/>
                  </a:moveTo>
                  <a:cubicBezTo>
                    <a:pt x="501" y="0"/>
                    <a:pt x="449" y="0"/>
                    <a:pt x="400" y="7"/>
                  </a:cubicBezTo>
                  <a:cubicBezTo>
                    <a:pt x="264" y="7"/>
                    <a:pt x="129" y="14"/>
                    <a:pt x="0" y="30"/>
                  </a:cubicBezTo>
                  <a:cubicBezTo>
                    <a:pt x="21" y="57"/>
                    <a:pt x="50" y="79"/>
                    <a:pt x="79" y="108"/>
                  </a:cubicBezTo>
                  <a:cubicBezTo>
                    <a:pt x="172" y="100"/>
                    <a:pt x="257" y="93"/>
                    <a:pt x="350" y="93"/>
                  </a:cubicBezTo>
                  <a:cubicBezTo>
                    <a:pt x="415" y="93"/>
                    <a:pt x="478" y="86"/>
                    <a:pt x="550" y="86"/>
                  </a:cubicBezTo>
                  <a:cubicBezTo>
                    <a:pt x="614" y="86"/>
                    <a:pt x="679" y="93"/>
                    <a:pt x="749" y="93"/>
                  </a:cubicBezTo>
                  <a:cubicBezTo>
                    <a:pt x="878" y="100"/>
                    <a:pt x="1015" y="108"/>
                    <a:pt x="1150" y="122"/>
                  </a:cubicBezTo>
                  <a:cubicBezTo>
                    <a:pt x="1178" y="122"/>
                    <a:pt x="1214" y="129"/>
                    <a:pt x="1250" y="129"/>
                  </a:cubicBezTo>
                  <a:cubicBezTo>
                    <a:pt x="1263" y="136"/>
                    <a:pt x="1279" y="136"/>
                    <a:pt x="1299" y="136"/>
                  </a:cubicBezTo>
                  <a:lnTo>
                    <a:pt x="1306" y="136"/>
                  </a:lnTo>
                  <a:cubicBezTo>
                    <a:pt x="1315" y="136"/>
                    <a:pt x="1315" y="143"/>
                    <a:pt x="1315" y="143"/>
                  </a:cubicBezTo>
                  <a:lnTo>
                    <a:pt x="1315" y="136"/>
                  </a:lnTo>
                  <a:cubicBezTo>
                    <a:pt x="1322" y="143"/>
                    <a:pt x="1328" y="143"/>
                    <a:pt x="1335" y="143"/>
                  </a:cubicBezTo>
                  <a:cubicBezTo>
                    <a:pt x="1407" y="151"/>
                    <a:pt x="1471" y="165"/>
                    <a:pt x="1536" y="172"/>
                  </a:cubicBezTo>
                  <a:cubicBezTo>
                    <a:pt x="1671" y="201"/>
                    <a:pt x="1800" y="222"/>
                    <a:pt x="1928" y="258"/>
                  </a:cubicBezTo>
                  <a:cubicBezTo>
                    <a:pt x="1942" y="258"/>
                    <a:pt x="1964" y="264"/>
                    <a:pt x="1978" y="271"/>
                  </a:cubicBezTo>
                  <a:lnTo>
                    <a:pt x="1985" y="271"/>
                  </a:lnTo>
                  <a:cubicBezTo>
                    <a:pt x="2007" y="271"/>
                    <a:pt x="2028" y="258"/>
                    <a:pt x="2028" y="237"/>
                  </a:cubicBezTo>
                  <a:cubicBezTo>
                    <a:pt x="2035" y="215"/>
                    <a:pt x="2021" y="194"/>
                    <a:pt x="2000" y="186"/>
                  </a:cubicBezTo>
                  <a:cubicBezTo>
                    <a:pt x="1872" y="151"/>
                    <a:pt x="1735" y="122"/>
                    <a:pt x="1606" y="100"/>
                  </a:cubicBezTo>
                  <a:cubicBezTo>
                    <a:pt x="1471" y="79"/>
                    <a:pt x="1335" y="57"/>
                    <a:pt x="1200" y="43"/>
                  </a:cubicBezTo>
                  <a:cubicBezTo>
                    <a:pt x="1071" y="23"/>
                    <a:pt x="936" y="14"/>
                    <a:pt x="801" y="7"/>
                  </a:cubicBezTo>
                  <a:cubicBezTo>
                    <a:pt x="715" y="7"/>
                    <a:pt x="636" y="0"/>
                    <a:pt x="5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2"/>
            <p:cNvSpPr/>
            <p:nvPr/>
          </p:nvSpPr>
          <p:spPr>
            <a:xfrm>
              <a:off x="3382675" y="1364854"/>
              <a:ext cx="42153" cy="14752"/>
            </a:xfrm>
            <a:custGeom>
              <a:avLst/>
              <a:gdLst/>
              <a:ahLst/>
              <a:cxnLst/>
              <a:rect l="l" t="t" r="r" b="b"/>
              <a:pathLst>
                <a:path w="2143" h="750" extrusionOk="0">
                  <a:moveTo>
                    <a:pt x="1834" y="0"/>
                  </a:moveTo>
                  <a:cubicBezTo>
                    <a:pt x="1714" y="29"/>
                    <a:pt x="1599" y="50"/>
                    <a:pt x="1478" y="86"/>
                  </a:cubicBezTo>
                  <a:cubicBezTo>
                    <a:pt x="1320" y="129"/>
                    <a:pt x="1157" y="178"/>
                    <a:pt x="999" y="228"/>
                  </a:cubicBezTo>
                  <a:cubicBezTo>
                    <a:pt x="842" y="286"/>
                    <a:pt x="686" y="350"/>
                    <a:pt x="528" y="422"/>
                  </a:cubicBezTo>
                  <a:cubicBezTo>
                    <a:pt x="377" y="485"/>
                    <a:pt x="228" y="557"/>
                    <a:pt x="77" y="636"/>
                  </a:cubicBezTo>
                  <a:cubicBezTo>
                    <a:pt x="64" y="650"/>
                    <a:pt x="43" y="657"/>
                    <a:pt x="28" y="672"/>
                  </a:cubicBezTo>
                  <a:cubicBezTo>
                    <a:pt x="7" y="679"/>
                    <a:pt x="0" y="706"/>
                    <a:pt x="14" y="729"/>
                  </a:cubicBezTo>
                  <a:cubicBezTo>
                    <a:pt x="21" y="742"/>
                    <a:pt x="34" y="749"/>
                    <a:pt x="50" y="749"/>
                  </a:cubicBezTo>
                  <a:cubicBezTo>
                    <a:pt x="57" y="749"/>
                    <a:pt x="64" y="742"/>
                    <a:pt x="70" y="742"/>
                  </a:cubicBezTo>
                  <a:cubicBezTo>
                    <a:pt x="214" y="663"/>
                    <a:pt x="364" y="586"/>
                    <a:pt x="514" y="521"/>
                  </a:cubicBezTo>
                  <a:cubicBezTo>
                    <a:pt x="549" y="501"/>
                    <a:pt x="591" y="485"/>
                    <a:pt x="627" y="471"/>
                  </a:cubicBezTo>
                  <a:cubicBezTo>
                    <a:pt x="634" y="465"/>
                    <a:pt x="650" y="465"/>
                    <a:pt x="657" y="458"/>
                  </a:cubicBezTo>
                  <a:lnTo>
                    <a:pt x="663" y="458"/>
                  </a:lnTo>
                  <a:cubicBezTo>
                    <a:pt x="670" y="449"/>
                    <a:pt x="670" y="449"/>
                    <a:pt x="677" y="449"/>
                  </a:cubicBezTo>
                  <a:cubicBezTo>
                    <a:pt x="699" y="442"/>
                    <a:pt x="713" y="429"/>
                    <a:pt x="735" y="422"/>
                  </a:cubicBezTo>
                  <a:cubicBezTo>
                    <a:pt x="814" y="393"/>
                    <a:pt x="891" y="364"/>
                    <a:pt x="970" y="336"/>
                  </a:cubicBezTo>
                  <a:cubicBezTo>
                    <a:pt x="1128" y="278"/>
                    <a:pt x="1286" y="228"/>
                    <a:pt x="1442" y="185"/>
                  </a:cubicBezTo>
                  <a:cubicBezTo>
                    <a:pt x="1599" y="142"/>
                    <a:pt x="1764" y="100"/>
                    <a:pt x="1928" y="72"/>
                  </a:cubicBezTo>
                  <a:cubicBezTo>
                    <a:pt x="1999" y="57"/>
                    <a:pt x="2071" y="43"/>
                    <a:pt x="2143" y="29"/>
                  </a:cubicBezTo>
                  <a:cubicBezTo>
                    <a:pt x="2035" y="29"/>
                    <a:pt x="1935" y="14"/>
                    <a:pt x="1834"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22"/>
            <p:cNvSpPr/>
            <p:nvPr/>
          </p:nvSpPr>
          <p:spPr>
            <a:xfrm>
              <a:off x="3418750" y="1362887"/>
              <a:ext cx="13356" cy="2557"/>
            </a:xfrm>
            <a:custGeom>
              <a:avLst/>
              <a:gdLst/>
              <a:ahLst/>
              <a:cxnLst/>
              <a:rect l="l" t="t" r="r" b="b"/>
              <a:pathLst>
                <a:path w="679" h="130" extrusionOk="0">
                  <a:moveTo>
                    <a:pt x="636" y="1"/>
                  </a:moveTo>
                  <a:cubicBezTo>
                    <a:pt x="471" y="21"/>
                    <a:pt x="300" y="44"/>
                    <a:pt x="137" y="71"/>
                  </a:cubicBezTo>
                  <a:cubicBezTo>
                    <a:pt x="94" y="86"/>
                    <a:pt x="43" y="93"/>
                    <a:pt x="0" y="100"/>
                  </a:cubicBezTo>
                  <a:cubicBezTo>
                    <a:pt x="101" y="114"/>
                    <a:pt x="201" y="129"/>
                    <a:pt x="309" y="129"/>
                  </a:cubicBezTo>
                  <a:lnTo>
                    <a:pt x="336" y="129"/>
                  </a:lnTo>
                  <a:cubicBezTo>
                    <a:pt x="379" y="121"/>
                    <a:pt x="422" y="114"/>
                    <a:pt x="458" y="107"/>
                  </a:cubicBezTo>
                  <a:lnTo>
                    <a:pt x="487" y="107"/>
                  </a:lnTo>
                  <a:cubicBezTo>
                    <a:pt x="494" y="107"/>
                    <a:pt x="507" y="100"/>
                    <a:pt x="514" y="100"/>
                  </a:cubicBezTo>
                  <a:cubicBezTo>
                    <a:pt x="536" y="100"/>
                    <a:pt x="557" y="93"/>
                    <a:pt x="579" y="93"/>
                  </a:cubicBezTo>
                  <a:cubicBezTo>
                    <a:pt x="600" y="93"/>
                    <a:pt x="615" y="86"/>
                    <a:pt x="636" y="86"/>
                  </a:cubicBezTo>
                  <a:cubicBezTo>
                    <a:pt x="658" y="86"/>
                    <a:pt x="679" y="71"/>
                    <a:pt x="679" y="44"/>
                  </a:cubicBezTo>
                  <a:cubicBezTo>
                    <a:pt x="679" y="21"/>
                    <a:pt x="665" y="1"/>
                    <a:pt x="643"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22"/>
            <p:cNvSpPr/>
            <p:nvPr/>
          </p:nvSpPr>
          <p:spPr>
            <a:xfrm>
              <a:off x="3380984" y="1376656"/>
              <a:ext cx="50414" cy="21794"/>
            </a:xfrm>
            <a:custGeom>
              <a:avLst/>
              <a:gdLst/>
              <a:ahLst/>
              <a:cxnLst/>
              <a:rect l="l" t="t" r="r" b="b"/>
              <a:pathLst>
                <a:path w="2563" h="1108" extrusionOk="0">
                  <a:moveTo>
                    <a:pt x="2513" y="0"/>
                  </a:moveTo>
                  <a:cubicBezTo>
                    <a:pt x="2506" y="0"/>
                    <a:pt x="2499" y="0"/>
                    <a:pt x="2492" y="7"/>
                  </a:cubicBezTo>
                  <a:cubicBezTo>
                    <a:pt x="2391" y="57"/>
                    <a:pt x="2292" y="106"/>
                    <a:pt x="2193" y="149"/>
                  </a:cubicBezTo>
                  <a:cubicBezTo>
                    <a:pt x="2134" y="178"/>
                    <a:pt x="2078" y="207"/>
                    <a:pt x="2028" y="235"/>
                  </a:cubicBezTo>
                  <a:cubicBezTo>
                    <a:pt x="1870" y="307"/>
                    <a:pt x="1706" y="379"/>
                    <a:pt x="1550" y="442"/>
                  </a:cubicBezTo>
                  <a:cubicBezTo>
                    <a:pt x="1392" y="514"/>
                    <a:pt x="1234" y="578"/>
                    <a:pt x="1078" y="643"/>
                  </a:cubicBezTo>
                  <a:cubicBezTo>
                    <a:pt x="914" y="706"/>
                    <a:pt x="749" y="771"/>
                    <a:pt x="592" y="828"/>
                  </a:cubicBezTo>
                  <a:cubicBezTo>
                    <a:pt x="429" y="886"/>
                    <a:pt x="264" y="943"/>
                    <a:pt x="100" y="999"/>
                  </a:cubicBezTo>
                  <a:cubicBezTo>
                    <a:pt x="78" y="1006"/>
                    <a:pt x="57" y="1015"/>
                    <a:pt x="35" y="1022"/>
                  </a:cubicBezTo>
                  <a:cubicBezTo>
                    <a:pt x="14" y="1028"/>
                    <a:pt x="0" y="1049"/>
                    <a:pt x="7" y="1071"/>
                  </a:cubicBezTo>
                  <a:cubicBezTo>
                    <a:pt x="14" y="1092"/>
                    <a:pt x="28" y="1107"/>
                    <a:pt x="50" y="1107"/>
                  </a:cubicBezTo>
                  <a:lnTo>
                    <a:pt x="57" y="1107"/>
                  </a:lnTo>
                  <a:cubicBezTo>
                    <a:pt x="228" y="1049"/>
                    <a:pt x="386" y="992"/>
                    <a:pt x="549" y="936"/>
                  </a:cubicBezTo>
                  <a:cubicBezTo>
                    <a:pt x="713" y="871"/>
                    <a:pt x="878" y="814"/>
                    <a:pt x="1043" y="749"/>
                  </a:cubicBezTo>
                  <a:cubicBezTo>
                    <a:pt x="1207" y="686"/>
                    <a:pt x="1372" y="614"/>
                    <a:pt x="1528" y="550"/>
                  </a:cubicBezTo>
                  <a:cubicBezTo>
                    <a:pt x="1685" y="478"/>
                    <a:pt x="1850" y="406"/>
                    <a:pt x="1999" y="336"/>
                  </a:cubicBezTo>
                  <a:lnTo>
                    <a:pt x="2006" y="336"/>
                  </a:lnTo>
                  <a:cubicBezTo>
                    <a:pt x="2085" y="300"/>
                    <a:pt x="2163" y="264"/>
                    <a:pt x="2242" y="221"/>
                  </a:cubicBezTo>
                  <a:cubicBezTo>
                    <a:pt x="2321" y="185"/>
                    <a:pt x="2400" y="149"/>
                    <a:pt x="2477" y="106"/>
                  </a:cubicBezTo>
                  <a:cubicBezTo>
                    <a:pt x="2499" y="99"/>
                    <a:pt x="2520" y="93"/>
                    <a:pt x="2535" y="79"/>
                  </a:cubicBezTo>
                  <a:cubicBezTo>
                    <a:pt x="2556" y="72"/>
                    <a:pt x="2563" y="43"/>
                    <a:pt x="2549" y="21"/>
                  </a:cubicBezTo>
                  <a:cubicBezTo>
                    <a:pt x="2542" y="14"/>
                    <a:pt x="2535" y="7"/>
                    <a:pt x="2528"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22"/>
            <p:cNvSpPr/>
            <p:nvPr/>
          </p:nvSpPr>
          <p:spPr>
            <a:xfrm>
              <a:off x="3421701" y="1336745"/>
              <a:ext cx="55391" cy="51555"/>
            </a:xfrm>
            <a:custGeom>
              <a:avLst/>
              <a:gdLst/>
              <a:ahLst/>
              <a:cxnLst/>
              <a:rect l="l" t="t" r="r" b="b"/>
              <a:pathLst>
                <a:path w="2816" h="2621" extrusionOk="0">
                  <a:moveTo>
                    <a:pt x="1744" y="1"/>
                  </a:moveTo>
                  <a:cubicBezTo>
                    <a:pt x="1210" y="1"/>
                    <a:pt x="779" y="337"/>
                    <a:pt x="443" y="843"/>
                  </a:cubicBezTo>
                  <a:cubicBezTo>
                    <a:pt x="258" y="1150"/>
                    <a:pt x="1" y="1643"/>
                    <a:pt x="87" y="1993"/>
                  </a:cubicBezTo>
                  <a:cubicBezTo>
                    <a:pt x="178" y="2383"/>
                    <a:pt x="594" y="2620"/>
                    <a:pt x="994" y="2620"/>
                  </a:cubicBezTo>
                  <a:cubicBezTo>
                    <a:pt x="1027" y="2620"/>
                    <a:pt x="1060" y="2618"/>
                    <a:pt x="1093" y="2615"/>
                  </a:cubicBezTo>
                  <a:cubicBezTo>
                    <a:pt x="1521" y="2564"/>
                    <a:pt x="1893" y="2300"/>
                    <a:pt x="2200" y="2000"/>
                  </a:cubicBezTo>
                  <a:cubicBezTo>
                    <a:pt x="2407" y="1793"/>
                    <a:pt x="2608" y="1558"/>
                    <a:pt x="2707" y="1287"/>
                  </a:cubicBezTo>
                  <a:cubicBezTo>
                    <a:pt x="2815" y="1008"/>
                    <a:pt x="2815" y="678"/>
                    <a:pt x="2657" y="430"/>
                  </a:cubicBezTo>
                  <a:cubicBezTo>
                    <a:pt x="2493" y="173"/>
                    <a:pt x="2186" y="36"/>
                    <a:pt x="1886" y="8"/>
                  </a:cubicBezTo>
                  <a:cubicBezTo>
                    <a:pt x="1838" y="3"/>
                    <a:pt x="1791" y="1"/>
                    <a:pt x="17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7" name="Google Shape;737;p22"/>
          <p:cNvSpPr/>
          <p:nvPr/>
        </p:nvSpPr>
        <p:spPr>
          <a:xfrm rot="10800000" flipH="1">
            <a:off x="7922299" y="4459509"/>
            <a:ext cx="1218453" cy="683985"/>
          </a:xfrm>
          <a:custGeom>
            <a:avLst/>
            <a:gdLst/>
            <a:ahLst/>
            <a:cxnLst/>
            <a:rect l="l" t="t" r="r" b="b"/>
            <a:pathLst>
              <a:path w="33257" h="18669" extrusionOk="0">
                <a:moveTo>
                  <a:pt x="17319" y="1"/>
                </a:moveTo>
                <a:cubicBezTo>
                  <a:pt x="16529" y="1"/>
                  <a:pt x="15732" y="185"/>
                  <a:pt x="14997" y="581"/>
                </a:cubicBezTo>
                <a:cubicBezTo>
                  <a:pt x="14255" y="973"/>
                  <a:pt x="13804" y="1631"/>
                  <a:pt x="13398" y="2330"/>
                </a:cubicBezTo>
                <a:cubicBezTo>
                  <a:pt x="13019" y="2966"/>
                  <a:pt x="12762" y="3659"/>
                  <a:pt x="12527" y="4351"/>
                </a:cubicBezTo>
                <a:cubicBezTo>
                  <a:pt x="12436" y="4614"/>
                  <a:pt x="12322" y="4743"/>
                  <a:pt x="12191" y="4743"/>
                </a:cubicBezTo>
                <a:cubicBezTo>
                  <a:pt x="12076" y="4743"/>
                  <a:pt x="11949" y="4645"/>
                  <a:pt x="11812" y="4452"/>
                </a:cubicBezTo>
                <a:cubicBezTo>
                  <a:pt x="11655" y="4216"/>
                  <a:pt x="11542" y="3959"/>
                  <a:pt x="11391" y="3724"/>
                </a:cubicBezTo>
                <a:cubicBezTo>
                  <a:pt x="11019" y="3115"/>
                  <a:pt x="10548" y="2601"/>
                  <a:pt x="9941" y="2231"/>
                </a:cubicBezTo>
                <a:cubicBezTo>
                  <a:pt x="9497" y="1954"/>
                  <a:pt x="9068" y="1816"/>
                  <a:pt x="8654" y="1816"/>
                </a:cubicBezTo>
                <a:cubicBezTo>
                  <a:pt x="8109" y="1816"/>
                  <a:pt x="7590" y="2055"/>
                  <a:pt x="7099" y="2531"/>
                </a:cubicBezTo>
                <a:cubicBezTo>
                  <a:pt x="6684" y="2923"/>
                  <a:pt x="6384" y="3395"/>
                  <a:pt x="6199" y="3929"/>
                </a:cubicBezTo>
                <a:cubicBezTo>
                  <a:pt x="5857" y="4924"/>
                  <a:pt x="5514" y="5923"/>
                  <a:pt x="5528" y="6994"/>
                </a:cubicBezTo>
                <a:cubicBezTo>
                  <a:pt x="5528" y="7318"/>
                  <a:pt x="5434" y="7480"/>
                  <a:pt x="5232" y="7480"/>
                </a:cubicBezTo>
                <a:cubicBezTo>
                  <a:pt x="5154" y="7480"/>
                  <a:pt x="5061" y="7456"/>
                  <a:pt x="4950" y="7409"/>
                </a:cubicBezTo>
                <a:cubicBezTo>
                  <a:pt x="4510" y="7224"/>
                  <a:pt x="4089" y="7143"/>
                  <a:pt x="3683" y="7143"/>
                </a:cubicBezTo>
                <a:cubicBezTo>
                  <a:pt x="2738" y="7143"/>
                  <a:pt x="1876" y="7581"/>
                  <a:pt x="1058" y="8164"/>
                </a:cubicBezTo>
                <a:cubicBezTo>
                  <a:pt x="372" y="8658"/>
                  <a:pt x="0" y="9393"/>
                  <a:pt x="144" y="10271"/>
                </a:cubicBezTo>
                <a:cubicBezTo>
                  <a:pt x="293" y="11179"/>
                  <a:pt x="972" y="11608"/>
                  <a:pt x="1764" y="11885"/>
                </a:cubicBezTo>
                <a:cubicBezTo>
                  <a:pt x="2188" y="12029"/>
                  <a:pt x="2619" y="12081"/>
                  <a:pt x="3148" y="12081"/>
                </a:cubicBezTo>
                <a:cubicBezTo>
                  <a:pt x="3333" y="12081"/>
                  <a:pt x="3530" y="12075"/>
                  <a:pt x="3743" y="12064"/>
                </a:cubicBezTo>
                <a:cubicBezTo>
                  <a:pt x="5020" y="11921"/>
                  <a:pt x="6443" y="11507"/>
                  <a:pt x="7713" y="10643"/>
                </a:cubicBezTo>
                <a:cubicBezTo>
                  <a:pt x="7822" y="10566"/>
                  <a:pt x="7935" y="10449"/>
                  <a:pt x="8055" y="10449"/>
                </a:cubicBezTo>
                <a:cubicBezTo>
                  <a:pt x="8116" y="10449"/>
                  <a:pt x="8178" y="10479"/>
                  <a:pt x="8242" y="10557"/>
                </a:cubicBezTo>
                <a:cubicBezTo>
                  <a:pt x="8371" y="10708"/>
                  <a:pt x="8213" y="10871"/>
                  <a:pt x="8148" y="11028"/>
                </a:cubicBezTo>
                <a:cubicBezTo>
                  <a:pt x="7548" y="12492"/>
                  <a:pt x="7363" y="13999"/>
                  <a:pt x="7699" y="15563"/>
                </a:cubicBezTo>
                <a:cubicBezTo>
                  <a:pt x="7963" y="16784"/>
                  <a:pt x="8685" y="17641"/>
                  <a:pt x="9799" y="18141"/>
                </a:cubicBezTo>
                <a:cubicBezTo>
                  <a:pt x="10610" y="18503"/>
                  <a:pt x="11408" y="18668"/>
                  <a:pt x="12196" y="18668"/>
                </a:cubicBezTo>
                <a:cubicBezTo>
                  <a:pt x="13322" y="18668"/>
                  <a:pt x="14424" y="18330"/>
                  <a:pt x="15504" y="17742"/>
                </a:cubicBezTo>
                <a:cubicBezTo>
                  <a:pt x="16532" y="17192"/>
                  <a:pt x="17353" y="16384"/>
                  <a:pt x="18089" y="15485"/>
                </a:cubicBezTo>
                <a:cubicBezTo>
                  <a:pt x="18289" y="15241"/>
                  <a:pt x="18467" y="14984"/>
                  <a:pt x="18675" y="14742"/>
                </a:cubicBezTo>
                <a:cubicBezTo>
                  <a:pt x="18976" y="14394"/>
                  <a:pt x="19198" y="14226"/>
                  <a:pt x="19445" y="14226"/>
                </a:cubicBezTo>
                <a:cubicBezTo>
                  <a:pt x="19649" y="14226"/>
                  <a:pt x="19871" y="14341"/>
                  <a:pt x="20168" y="14564"/>
                </a:cubicBezTo>
                <a:cubicBezTo>
                  <a:pt x="20445" y="14770"/>
                  <a:pt x="20695" y="15020"/>
                  <a:pt x="20982" y="15221"/>
                </a:cubicBezTo>
                <a:cubicBezTo>
                  <a:pt x="22119" y="16034"/>
                  <a:pt x="23332" y="16481"/>
                  <a:pt x="24614" y="16481"/>
                </a:cubicBezTo>
                <a:cubicBezTo>
                  <a:pt x="25201" y="16481"/>
                  <a:pt x="25802" y="16387"/>
                  <a:pt x="26416" y="16192"/>
                </a:cubicBezTo>
                <a:cubicBezTo>
                  <a:pt x="29237" y="15306"/>
                  <a:pt x="30615" y="12106"/>
                  <a:pt x="29400" y="9380"/>
                </a:cubicBezTo>
                <a:cubicBezTo>
                  <a:pt x="29051" y="8608"/>
                  <a:pt x="29057" y="8593"/>
                  <a:pt x="29880" y="8536"/>
                </a:cubicBezTo>
                <a:cubicBezTo>
                  <a:pt x="30893" y="8464"/>
                  <a:pt x="31779" y="8122"/>
                  <a:pt x="32451" y="7330"/>
                </a:cubicBezTo>
                <a:cubicBezTo>
                  <a:pt x="33200" y="6444"/>
                  <a:pt x="33256" y="5379"/>
                  <a:pt x="32607" y="4416"/>
                </a:cubicBezTo>
                <a:cubicBezTo>
                  <a:pt x="32415" y="4123"/>
                  <a:pt x="32172" y="3859"/>
                  <a:pt x="31921" y="3630"/>
                </a:cubicBezTo>
                <a:cubicBezTo>
                  <a:pt x="30716" y="2532"/>
                  <a:pt x="29080" y="1977"/>
                  <a:pt x="27448" y="1977"/>
                </a:cubicBezTo>
                <a:cubicBezTo>
                  <a:pt x="25938" y="1977"/>
                  <a:pt x="24430" y="2452"/>
                  <a:pt x="23266" y="3408"/>
                </a:cubicBezTo>
                <a:cubicBezTo>
                  <a:pt x="23131" y="3516"/>
                  <a:pt x="23016" y="3659"/>
                  <a:pt x="22874" y="3751"/>
                </a:cubicBezTo>
                <a:cubicBezTo>
                  <a:pt x="22757" y="3826"/>
                  <a:pt x="22653" y="3875"/>
                  <a:pt x="22563" y="3875"/>
                </a:cubicBezTo>
                <a:cubicBezTo>
                  <a:pt x="22439" y="3875"/>
                  <a:pt x="22338" y="3784"/>
                  <a:pt x="22260" y="3544"/>
                </a:cubicBezTo>
                <a:cubicBezTo>
                  <a:pt x="21566" y="1362"/>
                  <a:pt x="19467" y="1"/>
                  <a:pt x="17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29304168"/>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Background ">
  <p:cSld name="Background ">
    <p:spTree>
      <p:nvGrpSpPr>
        <p:cNvPr id="1" name="Shape 738"/>
        <p:cNvGrpSpPr/>
        <p:nvPr/>
      </p:nvGrpSpPr>
      <p:grpSpPr>
        <a:xfrm>
          <a:off x="0" y="0"/>
          <a:ext cx="0" cy="0"/>
          <a:chOff x="0" y="0"/>
          <a:chExt cx="0" cy="0"/>
        </a:xfrm>
      </p:grpSpPr>
      <p:grpSp>
        <p:nvGrpSpPr>
          <p:cNvPr id="739" name="Google Shape;739;p23"/>
          <p:cNvGrpSpPr/>
          <p:nvPr/>
        </p:nvGrpSpPr>
        <p:grpSpPr>
          <a:xfrm rot="-2334434">
            <a:off x="7630097" y="3082451"/>
            <a:ext cx="2013493" cy="2652834"/>
            <a:chOff x="5450897" y="3655524"/>
            <a:chExt cx="455990" cy="600741"/>
          </a:xfrm>
        </p:grpSpPr>
        <p:sp>
          <p:nvSpPr>
            <p:cNvPr id="740" name="Google Shape;740;p23"/>
            <p:cNvSpPr/>
            <p:nvPr/>
          </p:nvSpPr>
          <p:spPr>
            <a:xfrm>
              <a:off x="5450897" y="3772600"/>
              <a:ext cx="327702" cy="476073"/>
            </a:xfrm>
            <a:custGeom>
              <a:avLst/>
              <a:gdLst/>
              <a:ahLst/>
              <a:cxnLst/>
              <a:rect l="l" t="t" r="r" b="b"/>
              <a:pathLst>
                <a:path w="16660" h="24203" extrusionOk="0">
                  <a:moveTo>
                    <a:pt x="16290" y="1"/>
                  </a:moveTo>
                  <a:lnTo>
                    <a:pt x="15803" y="21"/>
                  </a:lnTo>
                  <a:cubicBezTo>
                    <a:pt x="16161" y="8442"/>
                    <a:pt x="11854" y="14440"/>
                    <a:pt x="8176" y="17990"/>
                  </a:cubicBezTo>
                  <a:cubicBezTo>
                    <a:pt x="4184" y="21853"/>
                    <a:pt x="44" y="23738"/>
                    <a:pt x="1" y="23752"/>
                  </a:cubicBezTo>
                  <a:lnTo>
                    <a:pt x="200" y="24202"/>
                  </a:lnTo>
                  <a:cubicBezTo>
                    <a:pt x="243" y="24180"/>
                    <a:pt x="4448" y="22266"/>
                    <a:pt x="8505" y="18353"/>
                  </a:cubicBezTo>
                  <a:cubicBezTo>
                    <a:pt x="12262" y="14733"/>
                    <a:pt x="16660" y="8606"/>
                    <a:pt x="162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23"/>
            <p:cNvSpPr/>
            <p:nvPr/>
          </p:nvSpPr>
          <p:spPr>
            <a:xfrm>
              <a:off x="5490139" y="3972034"/>
              <a:ext cx="151085" cy="235175"/>
            </a:xfrm>
            <a:custGeom>
              <a:avLst/>
              <a:gdLst/>
              <a:ahLst/>
              <a:cxnLst/>
              <a:rect l="l" t="t" r="r" b="b"/>
              <a:pathLst>
                <a:path w="7681" h="11956" extrusionOk="0">
                  <a:moveTo>
                    <a:pt x="3091" y="1"/>
                  </a:moveTo>
                  <a:cubicBezTo>
                    <a:pt x="1" y="1"/>
                    <a:pt x="1554" y="11955"/>
                    <a:pt x="1554" y="11955"/>
                  </a:cubicBezTo>
                  <a:cubicBezTo>
                    <a:pt x="1554" y="11955"/>
                    <a:pt x="7681" y="1873"/>
                    <a:pt x="3739" y="152"/>
                  </a:cubicBezTo>
                  <a:cubicBezTo>
                    <a:pt x="3503" y="49"/>
                    <a:pt x="3288" y="1"/>
                    <a:pt x="30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23"/>
            <p:cNvSpPr/>
            <p:nvPr/>
          </p:nvSpPr>
          <p:spPr>
            <a:xfrm>
              <a:off x="5504144" y="4183349"/>
              <a:ext cx="245344" cy="72917"/>
            </a:xfrm>
            <a:custGeom>
              <a:avLst/>
              <a:gdLst/>
              <a:ahLst/>
              <a:cxnLst/>
              <a:rect l="l" t="t" r="r" b="b"/>
              <a:pathLst>
                <a:path w="12473" h="3707" extrusionOk="0">
                  <a:moveTo>
                    <a:pt x="8509" y="0"/>
                  </a:moveTo>
                  <a:cubicBezTo>
                    <a:pt x="4951" y="0"/>
                    <a:pt x="0" y="1205"/>
                    <a:pt x="0" y="1205"/>
                  </a:cubicBezTo>
                  <a:cubicBezTo>
                    <a:pt x="0" y="1205"/>
                    <a:pt x="5366" y="3707"/>
                    <a:pt x="8951" y="3707"/>
                  </a:cubicBezTo>
                  <a:cubicBezTo>
                    <a:pt x="10428" y="3707"/>
                    <a:pt x="11602" y="3283"/>
                    <a:pt x="11975" y="2085"/>
                  </a:cubicBezTo>
                  <a:cubicBezTo>
                    <a:pt x="12472" y="488"/>
                    <a:pt x="10772" y="0"/>
                    <a:pt x="85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23"/>
            <p:cNvSpPr/>
            <p:nvPr/>
          </p:nvSpPr>
          <p:spPr>
            <a:xfrm>
              <a:off x="5532724" y="3887040"/>
              <a:ext cx="153603" cy="202621"/>
            </a:xfrm>
            <a:custGeom>
              <a:avLst/>
              <a:gdLst/>
              <a:ahLst/>
              <a:cxnLst/>
              <a:rect l="l" t="t" r="r" b="b"/>
              <a:pathLst>
                <a:path w="7809" h="10301" extrusionOk="0">
                  <a:moveTo>
                    <a:pt x="3766" y="1"/>
                  </a:moveTo>
                  <a:cubicBezTo>
                    <a:pt x="1" y="1"/>
                    <a:pt x="5953" y="10300"/>
                    <a:pt x="5953" y="10300"/>
                  </a:cubicBezTo>
                  <a:cubicBezTo>
                    <a:pt x="5953" y="10300"/>
                    <a:pt x="7809" y="181"/>
                    <a:pt x="3860" y="3"/>
                  </a:cubicBezTo>
                  <a:cubicBezTo>
                    <a:pt x="3828" y="2"/>
                    <a:pt x="3797" y="1"/>
                    <a:pt x="3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23"/>
            <p:cNvSpPr/>
            <p:nvPr/>
          </p:nvSpPr>
          <p:spPr>
            <a:xfrm>
              <a:off x="5611444" y="3842094"/>
              <a:ext cx="109719" cy="167628"/>
            </a:xfrm>
            <a:custGeom>
              <a:avLst/>
              <a:gdLst/>
              <a:ahLst/>
              <a:cxnLst/>
              <a:rect l="l" t="t" r="r" b="b"/>
              <a:pathLst>
                <a:path w="5578" h="8522" extrusionOk="0">
                  <a:moveTo>
                    <a:pt x="2695" y="0"/>
                  </a:moveTo>
                  <a:cubicBezTo>
                    <a:pt x="0" y="0"/>
                    <a:pt x="4806" y="8521"/>
                    <a:pt x="4806" y="8521"/>
                  </a:cubicBezTo>
                  <a:cubicBezTo>
                    <a:pt x="4806" y="8521"/>
                    <a:pt x="5577" y="123"/>
                    <a:pt x="2756" y="2"/>
                  </a:cubicBezTo>
                  <a:cubicBezTo>
                    <a:pt x="2735" y="1"/>
                    <a:pt x="2715" y="0"/>
                    <a:pt x="26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23"/>
            <p:cNvSpPr/>
            <p:nvPr/>
          </p:nvSpPr>
          <p:spPr>
            <a:xfrm>
              <a:off x="5652731" y="3766108"/>
              <a:ext cx="109719" cy="167765"/>
            </a:xfrm>
            <a:custGeom>
              <a:avLst/>
              <a:gdLst/>
              <a:ahLst/>
              <a:cxnLst/>
              <a:rect l="l" t="t" r="r" b="b"/>
              <a:pathLst>
                <a:path w="5578" h="8529" extrusionOk="0">
                  <a:moveTo>
                    <a:pt x="2696" y="0"/>
                  </a:moveTo>
                  <a:cubicBezTo>
                    <a:pt x="1" y="0"/>
                    <a:pt x="4807" y="8528"/>
                    <a:pt x="4807" y="8528"/>
                  </a:cubicBezTo>
                  <a:cubicBezTo>
                    <a:pt x="4807" y="8528"/>
                    <a:pt x="5578" y="123"/>
                    <a:pt x="2757" y="2"/>
                  </a:cubicBezTo>
                  <a:cubicBezTo>
                    <a:pt x="2736" y="1"/>
                    <a:pt x="2716" y="0"/>
                    <a:pt x="26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3"/>
            <p:cNvSpPr/>
            <p:nvPr/>
          </p:nvSpPr>
          <p:spPr>
            <a:xfrm>
              <a:off x="5760896" y="3746478"/>
              <a:ext cx="134012" cy="147781"/>
            </a:xfrm>
            <a:custGeom>
              <a:avLst/>
              <a:gdLst/>
              <a:ahLst/>
              <a:cxnLst/>
              <a:rect l="l" t="t" r="r" b="b"/>
              <a:pathLst>
                <a:path w="6813" h="7513" extrusionOk="0">
                  <a:moveTo>
                    <a:pt x="4439" y="0"/>
                  </a:moveTo>
                  <a:cubicBezTo>
                    <a:pt x="2619" y="0"/>
                    <a:pt x="0" y="7512"/>
                    <a:pt x="0" y="7512"/>
                  </a:cubicBezTo>
                  <a:cubicBezTo>
                    <a:pt x="0" y="7512"/>
                    <a:pt x="6813" y="2542"/>
                    <a:pt x="5042" y="336"/>
                  </a:cubicBezTo>
                  <a:cubicBezTo>
                    <a:pt x="4856" y="104"/>
                    <a:pt x="4653" y="0"/>
                    <a:pt x="44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3"/>
            <p:cNvSpPr/>
            <p:nvPr/>
          </p:nvSpPr>
          <p:spPr>
            <a:xfrm>
              <a:off x="5691776" y="3949256"/>
              <a:ext cx="190484" cy="96304"/>
            </a:xfrm>
            <a:custGeom>
              <a:avLst/>
              <a:gdLst/>
              <a:ahLst/>
              <a:cxnLst/>
              <a:rect l="l" t="t" r="r" b="b"/>
              <a:pathLst>
                <a:path w="9684" h="4896" extrusionOk="0">
                  <a:moveTo>
                    <a:pt x="8292" y="1"/>
                  </a:moveTo>
                  <a:cubicBezTo>
                    <a:pt x="5915" y="1"/>
                    <a:pt x="1" y="4895"/>
                    <a:pt x="1" y="4895"/>
                  </a:cubicBezTo>
                  <a:cubicBezTo>
                    <a:pt x="1" y="4895"/>
                    <a:pt x="9684" y="4059"/>
                    <a:pt x="9249" y="825"/>
                  </a:cubicBezTo>
                  <a:cubicBezTo>
                    <a:pt x="9171" y="240"/>
                    <a:pt x="8818" y="1"/>
                    <a:pt x="82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23"/>
            <p:cNvSpPr/>
            <p:nvPr/>
          </p:nvSpPr>
          <p:spPr>
            <a:xfrm>
              <a:off x="5741502" y="3863121"/>
              <a:ext cx="165385" cy="83519"/>
            </a:xfrm>
            <a:custGeom>
              <a:avLst/>
              <a:gdLst/>
              <a:ahLst/>
              <a:cxnLst/>
              <a:rect l="l" t="t" r="r" b="b"/>
              <a:pathLst>
                <a:path w="8408" h="4246" extrusionOk="0">
                  <a:moveTo>
                    <a:pt x="7200" y="1"/>
                  </a:moveTo>
                  <a:cubicBezTo>
                    <a:pt x="5131" y="1"/>
                    <a:pt x="1" y="4246"/>
                    <a:pt x="1" y="4246"/>
                  </a:cubicBezTo>
                  <a:cubicBezTo>
                    <a:pt x="1" y="4246"/>
                    <a:pt x="8407" y="3517"/>
                    <a:pt x="8035" y="719"/>
                  </a:cubicBezTo>
                  <a:cubicBezTo>
                    <a:pt x="7967" y="209"/>
                    <a:pt x="7658" y="1"/>
                    <a:pt x="72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3"/>
            <p:cNvSpPr/>
            <p:nvPr/>
          </p:nvSpPr>
          <p:spPr>
            <a:xfrm>
              <a:off x="5589394" y="4064856"/>
              <a:ext cx="227228" cy="87807"/>
            </a:xfrm>
            <a:custGeom>
              <a:avLst/>
              <a:gdLst/>
              <a:ahLst/>
              <a:cxnLst/>
              <a:rect l="l" t="t" r="r" b="b"/>
              <a:pathLst>
                <a:path w="11552" h="4464" extrusionOk="0">
                  <a:moveTo>
                    <a:pt x="10206" y="1"/>
                  </a:moveTo>
                  <a:cubicBezTo>
                    <a:pt x="7163" y="1"/>
                    <a:pt x="1" y="4431"/>
                    <a:pt x="1" y="4431"/>
                  </a:cubicBezTo>
                  <a:cubicBezTo>
                    <a:pt x="1" y="4431"/>
                    <a:pt x="635" y="4463"/>
                    <a:pt x="1606" y="4463"/>
                  </a:cubicBezTo>
                  <a:cubicBezTo>
                    <a:pt x="4776" y="4463"/>
                    <a:pt x="11536" y="4116"/>
                    <a:pt x="11547" y="1152"/>
                  </a:cubicBezTo>
                  <a:cubicBezTo>
                    <a:pt x="11552" y="326"/>
                    <a:pt x="11030" y="1"/>
                    <a:pt x="10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3"/>
            <p:cNvSpPr/>
            <p:nvPr/>
          </p:nvSpPr>
          <p:spPr>
            <a:xfrm>
              <a:off x="5705879" y="3655524"/>
              <a:ext cx="104212" cy="172860"/>
            </a:xfrm>
            <a:custGeom>
              <a:avLst/>
              <a:gdLst/>
              <a:ahLst/>
              <a:cxnLst/>
              <a:rect l="l" t="t" r="r" b="b"/>
              <a:pathLst>
                <a:path w="5298" h="8788" extrusionOk="0">
                  <a:moveTo>
                    <a:pt x="2291" y="1"/>
                  </a:moveTo>
                  <a:cubicBezTo>
                    <a:pt x="1" y="1"/>
                    <a:pt x="2984" y="8787"/>
                    <a:pt x="2984" y="8787"/>
                  </a:cubicBezTo>
                  <a:cubicBezTo>
                    <a:pt x="2984" y="8787"/>
                    <a:pt x="5298" y="676"/>
                    <a:pt x="2549" y="33"/>
                  </a:cubicBezTo>
                  <a:cubicBezTo>
                    <a:pt x="2456" y="11"/>
                    <a:pt x="2371" y="1"/>
                    <a:pt x="22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1" name="Google Shape;751;p23"/>
          <p:cNvSpPr/>
          <p:nvPr/>
        </p:nvSpPr>
        <p:spPr>
          <a:xfrm>
            <a:off x="-1080077" y="2935253"/>
            <a:ext cx="2533894" cy="1429792"/>
          </a:xfrm>
          <a:custGeom>
            <a:avLst/>
            <a:gdLst/>
            <a:ahLst/>
            <a:cxnLst/>
            <a:rect l="l" t="t" r="r" b="b"/>
            <a:pathLst>
              <a:path w="33464" h="18882" extrusionOk="0">
                <a:moveTo>
                  <a:pt x="16041" y="207"/>
                </a:moveTo>
                <a:cubicBezTo>
                  <a:pt x="16835" y="207"/>
                  <a:pt x="17616" y="397"/>
                  <a:pt x="18316" y="771"/>
                </a:cubicBezTo>
                <a:cubicBezTo>
                  <a:pt x="19067" y="1177"/>
                  <a:pt x="19516" y="1872"/>
                  <a:pt x="19881" y="2485"/>
                </a:cubicBezTo>
                <a:cubicBezTo>
                  <a:pt x="20267" y="3148"/>
                  <a:pt x="20524" y="3870"/>
                  <a:pt x="20738" y="4492"/>
                </a:cubicBezTo>
                <a:cubicBezTo>
                  <a:pt x="20838" y="4777"/>
                  <a:pt x="20966" y="4927"/>
                  <a:pt x="21131" y="4948"/>
                </a:cubicBezTo>
                <a:cubicBezTo>
                  <a:pt x="21145" y="4950"/>
                  <a:pt x="21159" y="4951"/>
                  <a:pt x="21173" y="4951"/>
                </a:cubicBezTo>
                <a:cubicBezTo>
                  <a:pt x="21323" y="4951"/>
                  <a:pt x="21474" y="4841"/>
                  <a:pt x="21631" y="4614"/>
                </a:cubicBezTo>
                <a:cubicBezTo>
                  <a:pt x="21730" y="4470"/>
                  <a:pt x="21809" y="4321"/>
                  <a:pt x="21888" y="4177"/>
                </a:cubicBezTo>
                <a:cubicBezTo>
                  <a:pt x="21945" y="4077"/>
                  <a:pt x="22001" y="3978"/>
                  <a:pt x="22060" y="3877"/>
                </a:cubicBezTo>
                <a:cubicBezTo>
                  <a:pt x="22452" y="3250"/>
                  <a:pt x="22916" y="2771"/>
                  <a:pt x="23474" y="2420"/>
                </a:cubicBezTo>
                <a:cubicBezTo>
                  <a:pt x="23904" y="2154"/>
                  <a:pt x="24315" y="2021"/>
                  <a:pt x="24711" y="2021"/>
                </a:cubicBezTo>
                <a:cubicBezTo>
                  <a:pt x="25229" y="2021"/>
                  <a:pt x="25720" y="2249"/>
                  <a:pt x="26193" y="2706"/>
                </a:cubicBezTo>
                <a:cubicBezTo>
                  <a:pt x="26593" y="3092"/>
                  <a:pt x="26886" y="3549"/>
                  <a:pt x="27064" y="4070"/>
                </a:cubicBezTo>
                <a:cubicBezTo>
                  <a:pt x="27400" y="5034"/>
                  <a:pt x="27743" y="6035"/>
                  <a:pt x="27736" y="7099"/>
                </a:cubicBezTo>
                <a:cubicBezTo>
                  <a:pt x="27736" y="7370"/>
                  <a:pt x="27792" y="7541"/>
                  <a:pt x="27921" y="7627"/>
                </a:cubicBezTo>
                <a:cubicBezTo>
                  <a:pt x="27982" y="7667"/>
                  <a:pt x="28052" y="7687"/>
                  <a:pt x="28133" y="7687"/>
                </a:cubicBezTo>
                <a:cubicBezTo>
                  <a:pt x="28224" y="7687"/>
                  <a:pt x="28329" y="7662"/>
                  <a:pt x="28451" y="7613"/>
                </a:cubicBezTo>
                <a:cubicBezTo>
                  <a:pt x="28879" y="7431"/>
                  <a:pt x="29290" y="7355"/>
                  <a:pt x="29679" y="7355"/>
                </a:cubicBezTo>
                <a:cubicBezTo>
                  <a:pt x="30685" y="7355"/>
                  <a:pt x="31552" y="7861"/>
                  <a:pt x="32242" y="8355"/>
                </a:cubicBezTo>
                <a:cubicBezTo>
                  <a:pt x="32934" y="8847"/>
                  <a:pt x="33249" y="9562"/>
                  <a:pt x="33121" y="10362"/>
                </a:cubicBezTo>
                <a:cubicBezTo>
                  <a:pt x="32999" y="11091"/>
                  <a:pt x="32521" y="11562"/>
                  <a:pt x="31563" y="11889"/>
                </a:cubicBezTo>
                <a:cubicBezTo>
                  <a:pt x="31135" y="12038"/>
                  <a:pt x="30699" y="12084"/>
                  <a:pt x="30194" y="12084"/>
                </a:cubicBezTo>
                <a:cubicBezTo>
                  <a:pt x="30017" y="12084"/>
                  <a:pt x="29832" y="12078"/>
                  <a:pt x="29635" y="12069"/>
                </a:cubicBezTo>
                <a:cubicBezTo>
                  <a:pt x="28164" y="11898"/>
                  <a:pt x="26807" y="11411"/>
                  <a:pt x="25715" y="10662"/>
                </a:cubicBezTo>
                <a:cubicBezTo>
                  <a:pt x="25686" y="10647"/>
                  <a:pt x="25666" y="10626"/>
                  <a:pt x="25636" y="10604"/>
                </a:cubicBezTo>
                <a:cubicBezTo>
                  <a:pt x="25554" y="10539"/>
                  <a:pt x="25437" y="10450"/>
                  <a:pt x="25307" y="10450"/>
                </a:cubicBezTo>
                <a:cubicBezTo>
                  <a:pt x="25223" y="10450"/>
                  <a:pt x="25133" y="10487"/>
                  <a:pt x="25043" y="10590"/>
                </a:cubicBezTo>
                <a:cubicBezTo>
                  <a:pt x="24901" y="10761"/>
                  <a:pt x="25001" y="10940"/>
                  <a:pt x="25066" y="11068"/>
                </a:cubicBezTo>
                <a:cubicBezTo>
                  <a:pt x="25086" y="11104"/>
                  <a:pt x="25109" y="11140"/>
                  <a:pt x="25115" y="11176"/>
                </a:cubicBezTo>
                <a:cubicBezTo>
                  <a:pt x="25729" y="12669"/>
                  <a:pt x="25880" y="14169"/>
                  <a:pt x="25564" y="15646"/>
                </a:cubicBezTo>
                <a:cubicBezTo>
                  <a:pt x="25316" y="16817"/>
                  <a:pt x="24622" y="17660"/>
                  <a:pt x="23523" y="18153"/>
                </a:cubicBezTo>
                <a:cubicBezTo>
                  <a:pt x="22746" y="18500"/>
                  <a:pt x="21963" y="18674"/>
                  <a:pt x="21166" y="18674"/>
                </a:cubicBezTo>
                <a:cubicBezTo>
                  <a:pt x="20112" y="18674"/>
                  <a:pt x="19033" y="18369"/>
                  <a:pt x="17910" y="17759"/>
                </a:cubicBezTo>
                <a:cubicBezTo>
                  <a:pt x="17024" y="17281"/>
                  <a:pt x="16210" y="16568"/>
                  <a:pt x="15353" y="15524"/>
                </a:cubicBezTo>
                <a:cubicBezTo>
                  <a:pt x="15274" y="15418"/>
                  <a:pt x="15189" y="15317"/>
                  <a:pt x="15110" y="15211"/>
                </a:cubicBezTo>
                <a:cubicBezTo>
                  <a:pt x="15004" y="15068"/>
                  <a:pt x="14889" y="14918"/>
                  <a:pt x="14767" y="14782"/>
                </a:cubicBezTo>
                <a:cubicBezTo>
                  <a:pt x="14446" y="14410"/>
                  <a:pt x="14196" y="14225"/>
                  <a:pt x="13919" y="14225"/>
                </a:cubicBezTo>
                <a:cubicBezTo>
                  <a:pt x="13689" y="14225"/>
                  <a:pt x="13447" y="14347"/>
                  <a:pt x="13132" y="14582"/>
                </a:cubicBezTo>
                <a:cubicBezTo>
                  <a:pt x="13003" y="14683"/>
                  <a:pt x="12875" y="14789"/>
                  <a:pt x="12753" y="14889"/>
                </a:cubicBezTo>
                <a:cubicBezTo>
                  <a:pt x="12618" y="15010"/>
                  <a:pt x="12469" y="15132"/>
                  <a:pt x="12318" y="15240"/>
                </a:cubicBezTo>
                <a:cubicBezTo>
                  <a:pt x="11165" y="16068"/>
                  <a:pt x="9966" y="16482"/>
                  <a:pt x="8739" y="16482"/>
                </a:cubicBezTo>
                <a:cubicBezTo>
                  <a:pt x="8158" y="16482"/>
                  <a:pt x="7570" y="16389"/>
                  <a:pt x="6977" y="16203"/>
                </a:cubicBezTo>
                <a:cubicBezTo>
                  <a:pt x="5683" y="15788"/>
                  <a:pt x="4621" y="14839"/>
                  <a:pt x="4055" y="13589"/>
                </a:cubicBezTo>
                <a:cubicBezTo>
                  <a:pt x="3478" y="12304"/>
                  <a:pt x="3478" y="10818"/>
                  <a:pt x="4055" y="9526"/>
                </a:cubicBezTo>
                <a:cubicBezTo>
                  <a:pt x="4249" y="9104"/>
                  <a:pt x="4341" y="8890"/>
                  <a:pt x="4249" y="8741"/>
                </a:cubicBezTo>
                <a:cubicBezTo>
                  <a:pt x="4156" y="8583"/>
                  <a:pt x="3920" y="8569"/>
                  <a:pt x="3491" y="8540"/>
                </a:cubicBezTo>
                <a:cubicBezTo>
                  <a:pt x="2413" y="8461"/>
                  <a:pt x="1599" y="8084"/>
                  <a:pt x="993" y="7370"/>
                </a:cubicBezTo>
                <a:cubicBezTo>
                  <a:pt x="278" y="6520"/>
                  <a:pt x="221" y="5505"/>
                  <a:pt x="842" y="4578"/>
                </a:cubicBezTo>
                <a:cubicBezTo>
                  <a:pt x="1013" y="4321"/>
                  <a:pt x="1243" y="4057"/>
                  <a:pt x="1514" y="3807"/>
                </a:cubicBezTo>
                <a:cubicBezTo>
                  <a:pt x="2708" y="2720"/>
                  <a:pt x="4312" y="2171"/>
                  <a:pt x="5914" y="2171"/>
                </a:cubicBezTo>
                <a:cubicBezTo>
                  <a:pt x="7398" y="2171"/>
                  <a:pt x="8880" y="2641"/>
                  <a:pt x="10033" y="3592"/>
                </a:cubicBezTo>
                <a:cubicBezTo>
                  <a:pt x="10083" y="3635"/>
                  <a:pt x="10133" y="3678"/>
                  <a:pt x="10175" y="3728"/>
                </a:cubicBezTo>
                <a:cubicBezTo>
                  <a:pt x="10261" y="3800"/>
                  <a:pt x="10340" y="3877"/>
                  <a:pt x="10433" y="3942"/>
                </a:cubicBezTo>
                <a:cubicBezTo>
                  <a:pt x="10539" y="4009"/>
                  <a:pt x="10673" y="4081"/>
                  <a:pt x="10805" y="4081"/>
                </a:cubicBezTo>
                <a:cubicBezTo>
                  <a:pt x="10840" y="4081"/>
                  <a:pt x="10876" y="4076"/>
                  <a:pt x="10911" y="4064"/>
                </a:cubicBezTo>
                <a:cubicBezTo>
                  <a:pt x="11039" y="4021"/>
                  <a:pt x="11134" y="3899"/>
                  <a:pt x="11197" y="3678"/>
                </a:cubicBezTo>
                <a:cubicBezTo>
                  <a:pt x="11648" y="2285"/>
                  <a:pt x="12703" y="1157"/>
                  <a:pt x="14117" y="586"/>
                </a:cubicBezTo>
                <a:cubicBezTo>
                  <a:pt x="14742" y="333"/>
                  <a:pt x="15396" y="207"/>
                  <a:pt x="16041" y="207"/>
                </a:cubicBezTo>
                <a:close/>
                <a:moveTo>
                  <a:pt x="16046" y="1"/>
                </a:moveTo>
                <a:cubicBezTo>
                  <a:pt x="15372" y="1"/>
                  <a:pt x="14690" y="133"/>
                  <a:pt x="14039" y="399"/>
                </a:cubicBezTo>
                <a:cubicBezTo>
                  <a:pt x="12575" y="992"/>
                  <a:pt x="11468" y="2163"/>
                  <a:pt x="11005" y="3620"/>
                </a:cubicBezTo>
                <a:cubicBezTo>
                  <a:pt x="10954" y="3764"/>
                  <a:pt x="10897" y="3849"/>
                  <a:pt x="10840" y="3870"/>
                </a:cubicBezTo>
                <a:cubicBezTo>
                  <a:pt x="10828" y="3875"/>
                  <a:pt x="10814" y="3877"/>
                  <a:pt x="10799" y="3877"/>
                </a:cubicBezTo>
                <a:cubicBezTo>
                  <a:pt x="10741" y="3877"/>
                  <a:pt x="10660" y="3844"/>
                  <a:pt x="10547" y="3771"/>
                </a:cubicBezTo>
                <a:cubicBezTo>
                  <a:pt x="10469" y="3721"/>
                  <a:pt x="10397" y="3649"/>
                  <a:pt x="10319" y="3577"/>
                </a:cubicBezTo>
                <a:cubicBezTo>
                  <a:pt x="10268" y="3527"/>
                  <a:pt x="10218" y="3477"/>
                  <a:pt x="10162" y="3435"/>
                </a:cubicBezTo>
                <a:cubicBezTo>
                  <a:pt x="8970" y="2452"/>
                  <a:pt x="7440" y="1966"/>
                  <a:pt x="5910" y="1966"/>
                </a:cubicBezTo>
                <a:cubicBezTo>
                  <a:pt x="4257" y="1966"/>
                  <a:pt x="2605" y="2533"/>
                  <a:pt x="1378" y="3656"/>
                </a:cubicBezTo>
                <a:cubicBezTo>
                  <a:pt x="1085" y="3920"/>
                  <a:pt x="850" y="4192"/>
                  <a:pt x="670" y="4463"/>
                </a:cubicBezTo>
                <a:cubicBezTo>
                  <a:pt x="0" y="5471"/>
                  <a:pt x="57" y="6585"/>
                  <a:pt x="835" y="7498"/>
                </a:cubicBezTo>
                <a:cubicBezTo>
                  <a:pt x="1478" y="8256"/>
                  <a:pt x="2341" y="8662"/>
                  <a:pt x="3478" y="8741"/>
                </a:cubicBezTo>
                <a:cubicBezTo>
                  <a:pt x="3748" y="8761"/>
                  <a:pt x="4035" y="8784"/>
                  <a:pt x="4071" y="8847"/>
                </a:cubicBezTo>
                <a:cubicBezTo>
                  <a:pt x="4113" y="8905"/>
                  <a:pt x="3992" y="9169"/>
                  <a:pt x="3870" y="9447"/>
                </a:cubicBezTo>
                <a:cubicBezTo>
                  <a:pt x="3270" y="10791"/>
                  <a:pt x="3270" y="12333"/>
                  <a:pt x="3870" y="13675"/>
                </a:cubicBezTo>
                <a:cubicBezTo>
                  <a:pt x="4456" y="14974"/>
                  <a:pt x="5570" y="15968"/>
                  <a:pt x="6919" y="16397"/>
                </a:cubicBezTo>
                <a:cubicBezTo>
                  <a:pt x="7535" y="16593"/>
                  <a:pt x="8146" y="16690"/>
                  <a:pt x="8750" y="16690"/>
                </a:cubicBezTo>
                <a:cubicBezTo>
                  <a:pt x="10016" y="16690"/>
                  <a:pt x="11250" y="16262"/>
                  <a:pt x="12440" y="15411"/>
                </a:cubicBezTo>
                <a:cubicBezTo>
                  <a:pt x="12597" y="15296"/>
                  <a:pt x="12746" y="15175"/>
                  <a:pt x="12890" y="15046"/>
                </a:cubicBezTo>
                <a:cubicBezTo>
                  <a:pt x="13010" y="14947"/>
                  <a:pt x="13132" y="14846"/>
                  <a:pt x="13254" y="14746"/>
                </a:cubicBezTo>
                <a:cubicBezTo>
                  <a:pt x="13531" y="14539"/>
                  <a:pt x="13730" y="14432"/>
                  <a:pt x="13913" y="14432"/>
                </a:cubicBezTo>
                <a:cubicBezTo>
                  <a:pt x="14133" y="14432"/>
                  <a:pt x="14329" y="14589"/>
                  <a:pt x="14611" y="14918"/>
                </a:cubicBezTo>
                <a:cubicBezTo>
                  <a:pt x="14733" y="15053"/>
                  <a:pt x="14839" y="15197"/>
                  <a:pt x="14947" y="15332"/>
                </a:cubicBezTo>
                <a:cubicBezTo>
                  <a:pt x="15033" y="15439"/>
                  <a:pt x="15110" y="15547"/>
                  <a:pt x="15195" y="15653"/>
                </a:cubicBezTo>
                <a:cubicBezTo>
                  <a:pt x="16068" y="16717"/>
                  <a:pt x="16896" y="17446"/>
                  <a:pt x="17809" y="17939"/>
                </a:cubicBezTo>
                <a:cubicBezTo>
                  <a:pt x="18966" y="18567"/>
                  <a:pt x="20080" y="18882"/>
                  <a:pt x="21167" y="18882"/>
                </a:cubicBezTo>
                <a:cubicBezTo>
                  <a:pt x="21994" y="18882"/>
                  <a:pt x="22802" y="18702"/>
                  <a:pt x="23602" y="18339"/>
                </a:cubicBezTo>
                <a:cubicBezTo>
                  <a:pt x="24773" y="17818"/>
                  <a:pt x="25501" y="16925"/>
                  <a:pt x="25765" y="15689"/>
                </a:cubicBezTo>
                <a:cubicBezTo>
                  <a:pt x="26094" y="14169"/>
                  <a:pt x="25936" y="12626"/>
                  <a:pt x="25307" y="11097"/>
                </a:cubicBezTo>
                <a:cubicBezTo>
                  <a:pt x="25294" y="11055"/>
                  <a:pt x="25273" y="11012"/>
                  <a:pt x="25251" y="10976"/>
                </a:cubicBezTo>
                <a:cubicBezTo>
                  <a:pt x="25172" y="10833"/>
                  <a:pt x="25158" y="10784"/>
                  <a:pt x="25201" y="10725"/>
                </a:cubicBezTo>
                <a:cubicBezTo>
                  <a:pt x="25241" y="10679"/>
                  <a:pt x="25273" y="10657"/>
                  <a:pt x="25310" y="10657"/>
                </a:cubicBezTo>
                <a:cubicBezTo>
                  <a:pt x="25358" y="10657"/>
                  <a:pt x="25415" y="10695"/>
                  <a:pt x="25508" y="10768"/>
                </a:cubicBezTo>
                <a:cubicBezTo>
                  <a:pt x="25537" y="10791"/>
                  <a:pt x="25564" y="10811"/>
                  <a:pt x="25594" y="10833"/>
                </a:cubicBezTo>
                <a:cubicBezTo>
                  <a:pt x="26721" y="11605"/>
                  <a:pt x="28108" y="12097"/>
                  <a:pt x="29614" y="12268"/>
                </a:cubicBezTo>
                <a:cubicBezTo>
                  <a:pt x="29830" y="12280"/>
                  <a:pt x="30035" y="12288"/>
                  <a:pt x="30233" y="12288"/>
                </a:cubicBezTo>
                <a:cubicBezTo>
                  <a:pt x="30742" y="12288"/>
                  <a:pt x="31198" y="12237"/>
                  <a:pt x="31635" y="12083"/>
                </a:cubicBezTo>
                <a:cubicBezTo>
                  <a:pt x="32278" y="11862"/>
                  <a:pt x="33148" y="11447"/>
                  <a:pt x="33320" y="10398"/>
                </a:cubicBezTo>
                <a:cubicBezTo>
                  <a:pt x="33464" y="9512"/>
                  <a:pt x="33121" y="8727"/>
                  <a:pt x="32363" y="8184"/>
                </a:cubicBezTo>
                <a:cubicBezTo>
                  <a:pt x="31645" y="7670"/>
                  <a:pt x="30739" y="7146"/>
                  <a:pt x="29681" y="7146"/>
                </a:cubicBezTo>
                <a:cubicBezTo>
                  <a:pt x="29267" y="7146"/>
                  <a:pt x="28830" y="7226"/>
                  <a:pt x="28372" y="7419"/>
                </a:cubicBezTo>
                <a:cubicBezTo>
                  <a:pt x="28300" y="7452"/>
                  <a:pt x="28211" y="7482"/>
                  <a:pt x="28135" y="7482"/>
                </a:cubicBezTo>
                <a:cubicBezTo>
                  <a:pt x="28097" y="7482"/>
                  <a:pt x="28062" y="7474"/>
                  <a:pt x="28036" y="7455"/>
                </a:cubicBezTo>
                <a:cubicBezTo>
                  <a:pt x="27972" y="7413"/>
                  <a:pt x="27936" y="7291"/>
                  <a:pt x="27943" y="7106"/>
                </a:cubicBezTo>
                <a:cubicBezTo>
                  <a:pt x="27950" y="6005"/>
                  <a:pt x="27601" y="4984"/>
                  <a:pt x="27265" y="3998"/>
                </a:cubicBezTo>
                <a:cubicBezTo>
                  <a:pt x="27073" y="3448"/>
                  <a:pt x="26757" y="2963"/>
                  <a:pt x="26336" y="2557"/>
                </a:cubicBezTo>
                <a:cubicBezTo>
                  <a:pt x="25825" y="2066"/>
                  <a:pt x="25282" y="1819"/>
                  <a:pt x="24712" y="1819"/>
                </a:cubicBezTo>
                <a:cubicBezTo>
                  <a:pt x="24278" y="1819"/>
                  <a:pt x="23829" y="1962"/>
                  <a:pt x="23366" y="2249"/>
                </a:cubicBezTo>
                <a:cubicBezTo>
                  <a:pt x="22779" y="2614"/>
                  <a:pt x="22294" y="3106"/>
                  <a:pt x="21888" y="3771"/>
                </a:cubicBezTo>
                <a:cubicBezTo>
                  <a:pt x="21823" y="3870"/>
                  <a:pt x="21766" y="3978"/>
                  <a:pt x="21708" y="4077"/>
                </a:cubicBezTo>
                <a:cubicBezTo>
                  <a:pt x="21631" y="4220"/>
                  <a:pt x="21552" y="4364"/>
                  <a:pt x="21467" y="4492"/>
                </a:cubicBezTo>
                <a:cubicBezTo>
                  <a:pt x="21353" y="4652"/>
                  <a:pt x="21251" y="4744"/>
                  <a:pt x="21175" y="4744"/>
                </a:cubicBezTo>
                <a:cubicBezTo>
                  <a:pt x="21170" y="4744"/>
                  <a:pt x="21165" y="4743"/>
                  <a:pt x="21160" y="4742"/>
                </a:cubicBezTo>
                <a:cubicBezTo>
                  <a:pt x="21081" y="4734"/>
                  <a:pt x="21002" y="4621"/>
                  <a:pt x="20937" y="4427"/>
                </a:cubicBezTo>
                <a:cubicBezTo>
                  <a:pt x="20716" y="3791"/>
                  <a:pt x="20452" y="3056"/>
                  <a:pt x="20059" y="2386"/>
                </a:cubicBezTo>
                <a:cubicBezTo>
                  <a:pt x="19681" y="1743"/>
                  <a:pt x="19216" y="1021"/>
                  <a:pt x="18418" y="593"/>
                </a:cubicBezTo>
                <a:cubicBezTo>
                  <a:pt x="17686" y="199"/>
                  <a:pt x="16872" y="1"/>
                  <a:pt x="16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2" name="Google Shape;752;p23"/>
          <p:cNvGrpSpPr/>
          <p:nvPr/>
        </p:nvGrpSpPr>
        <p:grpSpPr>
          <a:xfrm rot="-3482162">
            <a:off x="-795196" y="-451948"/>
            <a:ext cx="2650922" cy="2274057"/>
            <a:chOff x="3242763" y="3032968"/>
            <a:chExt cx="449637" cy="385709"/>
          </a:xfrm>
        </p:grpSpPr>
        <p:sp>
          <p:nvSpPr>
            <p:cNvPr id="753" name="Google Shape;753;p23"/>
            <p:cNvSpPr/>
            <p:nvPr/>
          </p:nvSpPr>
          <p:spPr>
            <a:xfrm>
              <a:off x="3316938" y="3124158"/>
              <a:ext cx="375461" cy="211177"/>
            </a:xfrm>
            <a:custGeom>
              <a:avLst/>
              <a:gdLst/>
              <a:ahLst/>
              <a:cxnLst/>
              <a:rect l="l" t="t" r="r" b="b"/>
              <a:pathLst>
                <a:path w="19088" h="10736" extrusionOk="0">
                  <a:moveTo>
                    <a:pt x="18555" y="1"/>
                  </a:moveTo>
                  <a:cubicBezTo>
                    <a:pt x="17430" y="1"/>
                    <a:pt x="14656" y="108"/>
                    <a:pt x="11526" y="1039"/>
                  </a:cubicBezTo>
                  <a:cubicBezTo>
                    <a:pt x="7776" y="2153"/>
                    <a:pt x="2727" y="4715"/>
                    <a:pt x="0" y="10578"/>
                  </a:cubicBezTo>
                  <a:lnTo>
                    <a:pt x="334" y="10736"/>
                  </a:lnTo>
                  <a:cubicBezTo>
                    <a:pt x="2999" y="5001"/>
                    <a:pt x="7947" y="2487"/>
                    <a:pt x="11619" y="1395"/>
                  </a:cubicBezTo>
                  <a:cubicBezTo>
                    <a:pt x="14724" y="469"/>
                    <a:pt x="17478" y="365"/>
                    <a:pt x="18569" y="365"/>
                  </a:cubicBezTo>
                  <a:cubicBezTo>
                    <a:pt x="18883" y="365"/>
                    <a:pt x="19059" y="374"/>
                    <a:pt x="19067" y="374"/>
                  </a:cubicBezTo>
                  <a:lnTo>
                    <a:pt x="19088" y="10"/>
                  </a:lnTo>
                  <a:cubicBezTo>
                    <a:pt x="19079" y="10"/>
                    <a:pt x="18891" y="1"/>
                    <a:pt x="185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3"/>
            <p:cNvSpPr/>
            <p:nvPr/>
          </p:nvSpPr>
          <p:spPr>
            <a:xfrm>
              <a:off x="3485195" y="3129096"/>
              <a:ext cx="148922" cy="148174"/>
            </a:xfrm>
            <a:custGeom>
              <a:avLst/>
              <a:gdLst/>
              <a:ahLst/>
              <a:cxnLst/>
              <a:rect l="l" t="t" r="r" b="b"/>
              <a:pathLst>
                <a:path w="7571" h="7533" extrusionOk="0">
                  <a:moveTo>
                    <a:pt x="7570" y="1"/>
                  </a:moveTo>
                  <a:cubicBezTo>
                    <a:pt x="7570" y="1"/>
                    <a:pt x="0" y="4608"/>
                    <a:pt x="2036" y="7114"/>
                  </a:cubicBezTo>
                  <a:cubicBezTo>
                    <a:pt x="2271" y="7404"/>
                    <a:pt x="2526" y="7532"/>
                    <a:pt x="2792" y="7532"/>
                  </a:cubicBezTo>
                  <a:cubicBezTo>
                    <a:pt x="4832" y="7532"/>
                    <a:pt x="7570" y="1"/>
                    <a:pt x="7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3"/>
            <p:cNvSpPr/>
            <p:nvPr/>
          </p:nvSpPr>
          <p:spPr>
            <a:xfrm>
              <a:off x="3449376" y="3032968"/>
              <a:ext cx="195697" cy="102048"/>
            </a:xfrm>
            <a:custGeom>
              <a:avLst/>
              <a:gdLst/>
              <a:ahLst/>
              <a:cxnLst/>
              <a:rect l="l" t="t" r="r" b="b"/>
              <a:pathLst>
                <a:path w="9949" h="5188" extrusionOk="0">
                  <a:moveTo>
                    <a:pt x="3390" y="1"/>
                  </a:moveTo>
                  <a:cubicBezTo>
                    <a:pt x="2971" y="1"/>
                    <a:pt x="2591" y="139"/>
                    <a:pt x="2272" y="461"/>
                  </a:cubicBezTo>
                  <a:cubicBezTo>
                    <a:pt x="1" y="2761"/>
                    <a:pt x="9948" y="5188"/>
                    <a:pt x="9948" y="5188"/>
                  </a:cubicBezTo>
                  <a:cubicBezTo>
                    <a:pt x="9948" y="5188"/>
                    <a:pt x="5954" y="1"/>
                    <a:pt x="33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23"/>
            <p:cNvSpPr/>
            <p:nvPr/>
          </p:nvSpPr>
          <p:spPr>
            <a:xfrm>
              <a:off x="3414383" y="3162948"/>
              <a:ext cx="100120" cy="152442"/>
            </a:xfrm>
            <a:custGeom>
              <a:avLst/>
              <a:gdLst/>
              <a:ahLst/>
              <a:cxnLst/>
              <a:rect l="l" t="t" r="r" b="b"/>
              <a:pathLst>
                <a:path w="5090" h="7750" extrusionOk="0">
                  <a:moveTo>
                    <a:pt x="4736" y="1"/>
                  </a:moveTo>
                  <a:cubicBezTo>
                    <a:pt x="4736" y="1"/>
                    <a:pt x="1" y="6100"/>
                    <a:pt x="2572" y="7585"/>
                  </a:cubicBezTo>
                  <a:cubicBezTo>
                    <a:pt x="2767" y="7697"/>
                    <a:pt x="2945" y="7749"/>
                    <a:pt x="3107" y="7749"/>
                  </a:cubicBezTo>
                  <a:cubicBezTo>
                    <a:pt x="5089" y="7749"/>
                    <a:pt x="4736" y="1"/>
                    <a:pt x="47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3"/>
            <p:cNvSpPr/>
            <p:nvPr/>
          </p:nvSpPr>
          <p:spPr>
            <a:xfrm>
              <a:off x="3375220" y="3196662"/>
              <a:ext cx="71697" cy="127914"/>
            </a:xfrm>
            <a:custGeom>
              <a:avLst/>
              <a:gdLst/>
              <a:ahLst/>
              <a:cxnLst/>
              <a:rect l="l" t="t" r="r" b="b"/>
              <a:pathLst>
                <a:path w="3645" h="6503" extrusionOk="0">
                  <a:moveTo>
                    <a:pt x="3413" y="1"/>
                  </a:moveTo>
                  <a:lnTo>
                    <a:pt x="3413" y="1"/>
                  </a:lnTo>
                  <a:cubicBezTo>
                    <a:pt x="3413" y="1"/>
                    <a:pt x="0" y="5336"/>
                    <a:pt x="1843" y="6400"/>
                  </a:cubicBezTo>
                  <a:cubicBezTo>
                    <a:pt x="1964" y="6470"/>
                    <a:pt x="2076" y="6503"/>
                    <a:pt x="2180" y="6503"/>
                  </a:cubicBezTo>
                  <a:cubicBezTo>
                    <a:pt x="3644" y="6503"/>
                    <a:pt x="3413" y="1"/>
                    <a:pt x="34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23"/>
            <p:cNvSpPr/>
            <p:nvPr/>
          </p:nvSpPr>
          <p:spPr>
            <a:xfrm>
              <a:off x="3321423" y="3233071"/>
              <a:ext cx="71697" cy="127776"/>
            </a:xfrm>
            <a:custGeom>
              <a:avLst/>
              <a:gdLst/>
              <a:ahLst/>
              <a:cxnLst/>
              <a:rect l="l" t="t" r="r" b="b"/>
              <a:pathLst>
                <a:path w="3645" h="6496" extrusionOk="0">
                  <a:moveTo>
                    <a:pt x="3421" y="1"/>
                  </a:moveTo>
                  <a:cubicBezTo>
                    <a:pt x="3421" y="1"/>
                    <a:pt x="0" y="5334"/>
                    <a:pt x="1842" y="6392"/>
                  </a:cubicBezTo>
                  <a:cubicBezTo>
                    <a:pt x="1965" y="6463"/>
                    <a:pt x="2078" y="6496"/>
                    <a:pt x="2182" y="6496"/>
                  </a:cubicBezTo>
                  <a:cubicBezTo>
                    <a:pt x="3645" y="6496"/>
                    <a:pt x="3421" y="1"/>
                    <a:pt x="34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23"/>
            <p:cNvSpPr/>
            <p:nvPr/>
          </p:nvSpPr>
          <p:spPr>
            <a:xfrm>
              <a:off x="3242763" y="3254826"/>
              <a:ext cx="123213" cy="69612"/>
            </a:xfrm>
            <a:custGeom>
              <a:avLst/>
              <a:gdLst/>
              <a:ahLst/>
              <a:cxnLst/>
              <a:rect l="l" t="t" r="r" b="b"/>
              <a:pathLst>
                <a:path w="6264" h="3539" extrusionOk="0">
                  <a:moveTo>
                    <a:pt x="6263" y="0"/>
                  </a:moveTo>
                  <a:cubicBezTo>
                    <a:pt x="6263" y="0"/>
                    <a:pt x="1" y="958"/>
                    <a:pt x="420" y="3042"/>
                  </a:cubicBezTo>
                  <a:cubicBezTo>
                    <a:pt x="492" y="3393"/>
                    <a:pt x="705" y="3539"/>
                    <a:pt x="1011" y="3539"/>
                  </a:cubicBezTo>
                  <a:cubicBezTo>
                    <a:pt x="2517" y="3539"/>
                    <a:pt x="6263" y="0"/>
                    <a:pt x="62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3"/>
            <p:cNvSpPr/>
            <p:nvPr/>
          </p:nvSpPr>
          <p:spPr>
            <a:xfrm>
              <a:off x="3309051" y="3150418"/>
              <a:ext cx="155216" cy="40815"/>
            </a:xfrm>
            <a:custGeom>
              <a:avLst/>
              <a:gdLst/>
              <a:ahLst/>
              <a:cxnLst/>
              <a:rect l="l" t="t" r="r" b="b"/>
              <a:pathLst>
                <a:path w="7891" h="2075" extrusionOk="0">
                  <a:moveTo>
                    <a:pt x="2247" y="0"/>
                  </a:moveTo>
                  <a:cubicBezTo>
                    <a:pt x="1311" y="0"/>
                    <a:pt x="564" y="238"/>
                    <a:pt x="322" y="910"/>
                  </a:cubicBezTo>
                  <a:cubicBezTo>
                    <a:pt x="0" y="1802"/>
                    <a:pt x="1067" y="2075"/>
                    <a:pt x="2494" y="2075"/>
                  </a:cubicBezTo>
                  <a:cubicBezTo>
                    <a:pt x="4744" y="2075"/>
                    <a:pt x="7891" y="1395"/>
                    <a:pt x="7891" y="1395"/>
                  </a:cubicBezTo>
                  <a:cubicBezTo>
                    <a:pt x="7891" y="1395"/>
                    <a:pt x="4514" y="0"/>
                    <a:pt x="22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23"/>
            <p:cNvSpPr/>
            <p:nvPr/>
          </p:nvSpPr>
          <p:spPr>
            <a:xfrm>
              <a:off x="3262157" y="3202740"/>
              <a:ext cx="134680" cy="35465"/>
            </a:xfrm>
            <a:custGeom>
              <a:avLst/>
              <a:gdLst/>
              <a:ahLst/>
              <a:cxnLst/>
              <a:rect l="l" t="t" r="r" b="b"/>
              <a:pathLst>
                <a:path w="6847" h="1803" extrusionOk="0">
                  <a:moveTo>
                    <a:pt x="1950" y="1"/>
                  </a:moveTo>
                  <a:cubicBezTo>
                    <a:pt x="1137" y="1"/>
                    <a:pt x="489" y="207"/>
                    <a:pt x="278" y="792"/>
                  </a:cubicBezTo>
                  <a:cubicBezTo>
                    <a:pt x="0" y="1565"/>
                    <a:pt x="927" y="1802"/>
                    <a:pt x="2166" y="1802"/>
                  </a:cubicBezTo>
                  <a:cubicBezTo>
                    <a:pt x="4119" y="1802"/>
                    <a:pt x="6847" y="1214"/>
                    <a:pt x="6847" y="1214"/>
                  </a:cubicBezTo>
                  <a:cubicBezTo>
                    <a:pt x="6847" y="1214"/>
                    <a:pt x="3918" y="1"/>
                    <a:pt x="19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3"/>
            <p:cNvSpPr/>
            <p:nvPr/>
          </p:nvSpPr>
          <p:spPr>
            <a:xfrm>
              <a:off x="3378977" y="3090798"/>
              <a:ext cx="190366" cy="53542"/>
            </a:xfrm>
            <a:custGeom>
              <a:avLst/>
              <a:gdLst/>
              <a:ahLst/>
              <a:cxnLst/>
              <a:rect l="l" t="t" r="r" b="b"/>
              <a:pathLst>
                <a:path w="9678" h="2722" extrusionOk="0">
                  <a:moveTo>
                    <a:pt x="2554" y="1"/>
                  </a:moveTo>
                  <a:cubicBezTo>
                    <a:pt x="1773" y="1"/>
                    <a:pt x="1150" y="227"/>
                    <a:pt x="845" y="813"/>
                  </a:cubicBezTo>
                  <a:cubicBezTo>
                    <a:pt x="0" y="2420"/>
                    <a:pt x="3662" y="2721"/>
                    <a:pt x="6527" y="2721"/>
                  </a:cubicBezTo>
                  <a:cubicBezTo>
                    <a:pt x="8246" y="2721"/>
                    <a:pt x="9678" y="2613"/>
                    <a:pt x="9678" y="2613"/>
                  </a:cubicBezTo>
                  <a:cubicBezTo>
                    <a:pt x="9678" y="2613"/>
                    <a:pt x="5207" y="1"/>
                    <a:pt x="2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3"/>
            <p:cNvSpPr/>
            <p:nvPr/>
          </p:nvSpPr>
          <p:spPr>
            <a:xfrm>
              <a:off x="3255233" y="3297392"/>
              <a:ext cx="85584" cy="121285"/>
            </a:xfrm>
            <a:custGeom>
              <a:avLst/>
              <a:gdLst/>
              <a:ahLst/>
              <a:cxnLst/>
              <a:rect l="l" t="t" r="r" b="b"/>
              <a:pathLst>
                <a:path w="4351" h="6166" extrusionOk="0">
                  <a:moveTo>
                    <a:pt x="4351" y="1"/>
                  </a:moveTo>
                  <a:cubicBezTo>
                    <a:pt x="4350" y="1"/>
                    <a:pt x="1" y="4606"/>
                    <a:pt x="1615" y="5992"/>
                  </a:cubicBezTo>
                  <a:cubicBezTo>
                    <a:pt x="1753" y="6111"/>
                    <a:pt x="1888" y="6166"/>
                    <a:pt x="2018" y="6166"/>
                  </a:cubicBezTo>
                  <a:cubicBezTo>
                    <a:pt x="3408" y="6166"/>
                    <a:pt x="4350" y="1"/>
                    <a:pt x="43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4" name="Google Shape;764;p23"/>
          <p:cNvSpPr/>
          <p:nvPr/>
        </p:nvSpPr>
        <p:spPr>
          <a:xfrm rot="10800000" flipH="1">
            <a:off x="7198023" y="-243357"/>
            <a:ext cx="1765644" cy="996309"/>
          </a:xfrm>
          <a:custGeom>
            <a:avLst/>
            <a:gdLst/>
            <a:ahLst/>
            <a:cxnLst/>
            <a:rect l="l" t="t" r="r" b="b"/>
            <a:pathLst>
              <a:path w="33464" h="18882" extrusionOk="0">
                <a:moveTo>
                  <a:pt x="16041" y="207"/>
                </a:moveTo>
                <a:cubicBezTo>
                  <a:pt x="16835" y="207"/>
                  <a:pt x="17616" y="397"/>
                  <a:pt x="18316" y="771"/>
                </a:cubicBezTo>
                <a:cubicBezTo>
                  <a:pt x="19067" y="1177"/>
                  <a:pt x="19516" y="1872"/>
                  <a:pt x="19881" y="2485"/>
                </a:cubicBezTo>
                <a:cubicBezTo>
                  <a:pt x="20267" y="3148"/>
                  <a:pt x="20524" y="3870"/>
                  <a:pt x="20738" y="4492"/>
                </a:cubicBezTo>
                <a:cubicBezTo>
                  <a:pt x="20838" y="4777"/>
                  <a:pt x="20966" y="4927"/>
                  <a:pt x="21131" y="4948"/>
                </a:cubicBezTo>
                <a:cubicBezTo>
                  <a:pt x="21145" y="4950"/>
                  <a:pt x="21159" y="4951"/>
                  <a:pt x="21173" y="4951"/>
                </a:cubicBezTo>
                <a:cubicBezTo>
                  <a:pt x="21323" y="4951"/>
                  <a:pt x="21474" y="4841"/>
                  <a:pt x="21631" y="4614"/>
                </a:cubicBezTo>
                <a:cubicBezTo>
                  <a:pt x="21730" y="4470"/>
                  <a:pt x="21809" y="4321"/>
                  <a:pt x="21888" y="4177"/>
                </a:cubicBezTo>
                <a:cubicBezTo>
                  <a:pt x="21945" y="4077"/>
                  <a:pt x="22001" y="3978"/>
                  <a:pt x="22060" y="3877"/>
                </a:cubicBezTo>
                <a:cubicBezTo>
                  <a:pt x="22452" y="3250"/>
                  <a:pt x="22916" y="2771"/>
                  <a:pt x="23474" y="2420"/>
                </a:cubicBezTo>
                <a:cubicBezTo>
                  <a:pt x="23904" y="2154"/>
                  <a:pt x="24315" y="2021"/>
                  <a:pt x="24711" y="2021"/>
                </a:cubicBezTo>
                <a:cubicBezTo>
                  <a:pt x="25229" y="2021"/>
                  <a:pt x="25720" y="2249"/>
                  <a:pt x="26193" y="2706"/>
                </a:cubicBezTo>
                <a:cubicBezTo>
                  <a:pt x="26593" y="3092"/>
                  <a:pt x="26886" y="3549"/>
                  <a:pt x="27064" y="4070"/>
                </a:cubicBezTo>
                <a:cubicBezTo>
                  <a:pt x="27400" y="5034"/>
                  <a:pt x="27743" y="6035"/>
                  <a:pt x="27736" y="7099"/>
                </a:cubicBezTo>
                <a:cubicBezTo>
                  <a:pt x="27736" y="7370"/>
                  <a:pt x="27792" y="7541"/>
                  <a:pt x="27921" y="7627"/>
                </a:cubicBezTo>
                <a:cubicBezTo>
                  <a:pt x="27982" y="7667"/>
                  <a:pt x="28052" y="7687"/>
                  <a:pt x="28133" y="7687"/>
                </a:cubicBezTo>
                <a:cubicBezTo>
                  <a:pt x="28224" y="7687"/>
                  <a:pt x="28329" y="7662"/>
                  <a:pt x="28451" y="7613"/>
                </a:cubicBezTo>
                <a:cubicBezTo>
                  <a:pt x="28879" y="7431"/>
                  <a:pt x="29290" y="7355"/>
                  <a:pt x="29679" y="7355"/>
                </a:cubicBezTo>
                <a:cubicBezTo>
                  <a:pt x="30685" y="7355"/>
                  <a:pt x="31552" y="7861"/>
                  <a:pt x="32242" y="8355"/>
                </a:cubicBezTo>
                <a:cubicBezTo>
                  <a:pt x="32934" y="8847"/>
                  <a:pt x="33249" y="9562"/>
                  <a:pt x="33121" y="10362"/>
                </a:cubicBezTo>
                <a:cubicBezTo>
                  <a:pt x="32999" y="11091"/>
                  <a:pt x="32521" y="11562"/>
                  <a:pt x="31563" y="11889"/>
                </a:cubicBezTo>
                <a:cubicBezTo>
                  <a:pt x="31135" y="12038"/>
                  <a:pt x="30699" y="12084"/>
                  <a:pt x="30194" y="12084"/>
                </a:cubicBezTo>
                <a:cubicBezTo>
                  <a:pt x="30017" y="12084"/>
                  <a:pt x="29832" y="12078"/>
                  <a:pt x="29635" y="12069"/>
                </a:cubicBezTo>
                <a:cubicBezTo>
                  <a:pt x="28164" y="11898"/>
                  <a:pt x="26807" y="11411"/>
                  <a:pt x="25715" y="10662"/>
                </a:cubicBezTo>
                <a:cubicBezTo>
                  <a:pt x="25686" y="10647"/>
                  <a:pt x="25666" y="10626"/>
                  <a:pt x="25636" y="10604"/>
                </a:cubicBezTo>
                <a:cubicBezTo>
                  <a:pt x="25554" y="10539"/>
                  <a:pt x="25437" y="10450"/>
                  <a:pt x="25307" y="10450"/>
                </a:cubicBezTo>
                <a:cubicBezTo>
                  <a:pt x="25223" y="10450"/>
                  <a:pt x="25133" y="10487"/>
                  <a:pt x="25043" y="10590"/>
                </a:cubicBezTo>
                <a:cubicBezTo>
                  <a:pt x="24901" y="10761"/>
                  <a:pt x="25001" y="10940"/>
                  <a:pt x="25066" y="11068"/>
                </a:cubicBezTo>
                <a:cubicBezTo>
                  <a:pt x="25086" y="11104"/>
                  <a:pt x="25109" y="11140"/>
                  <a:pt x="25115" y="11176"/>
                </a:cubicBezTo>
                <a:cubicBezTo>
                  <a:pt x="25729" y="12669"/>
                  <a:pt x="25880" y="14169"/>
                  <a:pt x="25564" y="15646"/>
                </a:cubicBezTo>
                <a:cubicBezTo>
                  <a:pt x="25316" y="16817"/>
                  <a:pt x="24622" y="17660"/>
                  <a:pt x="23523" y="18153"/>
                </a:cubicBezTo>
                <a:cubicBezTo>
                  <a:pt x="22746" y="18500"/>
                  <a:pt x="21963" y="18674"/>
                  <a:pt x="21166" y="18674"/>
                </a:cubicBezTo>
                <a:cubicBezTo>
                  <a:pt x="20112" y="18674"/>
                  <a:pt x="19033" y="18369"/>
                  <a:pt x="17910" y="17759"/>
                </a:cubicBezTo>
                <a:cubicBezTo>
                  <a:pt x="17024" y="17281"/>
                  <a:pt x="16210" y="16568"/>
                  <a:pt x="15353" y="15524"/>
                </a:cubicBezTo>
                <a:cubicBezTo>
                  <a:pt x="15274" y="15418"/>
                  <a:pt x="15189" y="15317"/>
                  <a:pt x="15110" y="15211"/>
                </a:cubicBezTo>
                <a:cubicBezTo>
                  <a:pt x="15004" y="15068"/>
                  <a:pt x="14889" y="14918"/>
                  <a:pt x="14767" y="14782"/>
                </a:cubicBezTo>
                <a:cubicBezTo>
                  <a:pt x="14446" y="14410"/>
                  <a:pt x="14196" y="14225"/>
                  <a:pt x="13919" y="14225"/>
                </a:cubicBezTo>
                <a:cubicBezTo>
                  <a:pt x="13689" y="14225"/>
                  <a:pt x="13447" y="14347"/>
                  <a:pt x="13132" y="14582"/>
                </a:cubicBezTo>
                <a:cubicBezTo>
                  <a:pt x="13003" y="14683"/>
                  <a:pt x="12875" y="14789"/>
                  <a:pt x="12753" y="14889"/>
                </a:cubicBezTo>
                <a:cubicBezTo>
                  <a:pt x="12618" y="15010"/>
                  <a:pt x="12469" y="15132"/>
                  <a:pt x="12318" y="15240"/>
                </a:cubicBezTo>
                <a:cubicBezTo>
                  <a:pt x="11165" y="16068"/>
                  <a:pt x="9966" y="16482"/>
                  <a:pt x="8739" y="16482"/>
                </a:cubicBezTo>
                <a:cubicBezTo>
                  <a:pt x="8158" y="16482"/>
                  <a:pt x="7570" y="16389"/>
                  <a:pt x="6977" y="16203"/>
                </a:cubicBezTo>
                <a:cubicBezTo>
                  <a:pt x="5683" y="15788"/>
                  <a:pt x="4621" y="14839"/>
                  <a:pt x="4055" y="13589"/>
                </a:cubicBezTo>
                <a:cubicBezTo>
                  <a:pt x="3478" y="12304"/>
                  <a:pt x="3478" y="10818"/>
                  <a:pt x="4055" y="9526"/>
                </a:cubicBezTo>
                <a:cubicBezTo>
                  <a:pt x="4249" y="9104"/>
                  <a:pt x="4341" y="8890"/>
                  <a:pt x="4249" y="8741"/>
                </a:cubicBezTo>
                <a:cubicBezTo>
                  <a:pt x="4156" y="8583"/>
                  <a:pt x="3920" y="8569"/>
                  <a:pt x="3491" y="8540"/>
                </a:cubicBezTo>
                <a:cubicBezTo>
                  <a:pt x="2413" y="8461"/>
                  <a:pt x="1599" y="8084"/>
                  <a:pt x="993" y="7370"/>
                </a:cubicBezTo>
                <a:cubicBezTo>
                  <a:pt x="278" y="6520"/>
                  <a:pt x="221" y="5505"/>
                  <a:pt x="842" y="4578"/>
                </a:cubicBezTo>
                <a:cubicBezTo>
                  <a:pt x="1013" y="4321"/>
                  <a:pt x="1243" y="4057"/>
                  <a:pt x="1514" y="3807"/>
                </a:cubicBezTo>
                <a:cubicBezTo>
                  <a:pt x="2708" y="2720"/>
                  <a:pt x="4312" y="2171"/>
                  <a:pt x="5914" y="2171"/>
                </a:cubicBezTo>
                <a:cubicBezTo>
                  <a:pt x="7398" y="2171"/>
                  <a:pt x="8880" y="2641"/>
                  <a:pt x="10033" y="3592"/>
                </a:cubicBezTo>
                <a:cubicBezTo>
                  <a:pt x="10083" y="3635"/>
                  <a:pt x="10133" y="3678"/>
                  <a:pt x="10175" y="3728"/>
                </a:cubicBezTo>
                <a:cubicBezTo>
                  <a:pt x="10261" y="3800"/>
                  <a:pt x="10340" y="3877"/>
                  <a:pt x="10433" y="3942"/>
                </a:cubicBezTo>
                <a:cubicBezTo>
                  <a:pt x="10539" y="4009"/>
                  <a:pt x="10673" y="4081"/>
                  <a:pt x="10805" y="4081"/>
                </a:cubicBezTo>
                <a:cubicBezTo>
                  <a:pt x="10840" y="4081"/>
                  <a:pt x="10876" y="4076"/>
                  <a:pt x="10911" y="4064"/>
                </a:cubicBezTo>
                <a:cubicBezTo>
                  <a:pt x="11039" y="4021"/>
                  <a:pt x="11134" y="3899"/>
                  <a:pt x="11197" y="3678"/>
                </a:cubicBezTo>
                <a:cubicBezTo>
                  <a:pt x="11648" y="2285"/>
                  <a:pt x="12703" y="1157"/>
                  <a:pt x="14117" y="586"/>
                </a:cubicBezTo>
                <a:cubicBezTo>
                  <a:pt x="14742" y="333"/>
                  <a:pt x="15396" y="207"/>
                  <a:pt x="16041" y="207"/>
                </a:cubicBezTo>
                <a:close/>
                <a:moveTo>
                  <a:pt x="16046" y="1"/>
                </a:moveTo>
                <a:cubicBezTo>
                  <a:pt x="15372" y="1"/>
                  <a:pt x="14690" y="133"/>
                  <a:pt x="14039" y="399"/>
                </a:cubicBezTo>
                <a:cubicBezTo>
                  <a:pt x="12575" y="992"/>
                  <a:pt x="11468" y="2163"/>
                  <a:pt x="11005" y="3620"/>
                </a:cubicBezTo>
                <a:cubicBezTo>
                  <a:pt x="10954" y="3764"/>
                  <a:pt x="10897" y="3849"/>
                  <a:pt x="10840" y="3870"/>
                </a:cubicBezTo>
                <a:cubicBezTo>
                  <a:pt x="10828" y="3875"/>
                  <a:pt x="10814" y="3877"/>
                  <a:pt x="10799" y="3877"/>
                </a:cubicBezTo>
                <a:cubicBezTo>
                  <a:pt x="10741" y="3877"/>
                  <a:pt x="10660" y="3844"/>
                  <a:pt x="10547" y="3771"/>
                </a:cubicBezTo>
                <a:cubicBezTo>
                  <a:pt x="10469" y="3721"/>
                  <a:pt x="10397" y="3649"/>
                  <a:pt x="10319" y="3577"/>
                </a:cubicBezTo>
                <a:cubicBezTo>
                  <a:pt x="10268" y="3527"/>
                  <a:pt x="10218" y="3477"/>
                  <a:pt x="10162" y="3435"/>
                </a:cubicBezTo>
                <a:cubicBezTo>
                  <a:pt x="8970" y="2452"/>
                  <a:pt x="7440" y="1966"/>
                  <a:pt x="5910" y="1966"/>
                </a:cubicBezTo>
                <a:cubicBezTo>
                  <a:pt x="4257" y="1966"/>
                  <a:pt x="2605" y="2533"/>
                  <a:pt x="1378" y="3656"/>
                </a:cubicBezTo>
                <a:cubicBezTo>
                  <a:pt x="1085" y="3920"/>
                  <a:pt x="850" y="4192"/>
                  <a:pt x="670" y="4463"/>
                </a:cubicBezTo>
                <a:cubicBezTo>
                  <a:pt x="0" y="5471"/>
                  <a:pt x="57" y="6585"/>
                  <a:pt x="835" y="7498"/>
                </a:cubicBezTo>
                <a:cubicBezTo>
                  <a:pt x="1478" y="8256"/>
                  <a:pt x="2341" y="8662"/>
                  <a:pt x="3478" y="8741"/>
                </a:cubicBezTo>
                <a:cubicBezTo>
                  <a:pt x="3748" y="8761"/>
                  <a:pt x="4035" y="8784"/>
                  <a:pt x="4071" y="8847"/>
                </a:cubicBezTo>
                <a:cubicBezTo>
                  <a:pt x="4113" y="8905"/>
                  <a:pt x="3992" y="9169"/>
                  <a:pt x="3870" y="9447"/>
                </a:cubicBezTo>
                <a:cubicBezTo>
                  <a:pt x="3270" y="10791"/>
                  <a:pt x="3270" y="12333"/>
                  <a:pt x="3870" y="13675"/>
                </a:cubicBezTo>
                <a:cubicBezTo>
                  <a:pt x="4456" y="14974"/>
                  <a:pt x="5570" y="15968"/>
                  <a:pt x="6919" y="16397"/>
                </a:cubicBezTo>
                <a:cubicBezTo>
                  <a:pt x="7535" y="16593"/>
                  <a:pt x="8146" y="16690"/>
                  <a:pt x="8750" y="16690"/>
                </a:cubicBezTo>
                <a:cubicBezTo>
                  <a:pt x="10016" y="16690"/>
                  <a:pt x="11250" y="16262"/>
                  <a:pt x="12440" y="15411"/>
                </a:cubicBezTo>
                <a:cubicBezTo>
                  <a:pt x="12597" y="15296"/>
                  <a:pt x="12746" y="15175"/>
                  <a:pt x="12890" y="15046"/>
                </a:cubicBezTo>
                <a:cubicBezTo>
                  <a:pt x="13010" y="14947"/>
                  <a:pt x="13132" y="14846"/>
                  <a:pt x="13254" y="14746"/>
                </a:cubicBezTo>
                <a:cubicBezTo>
                  <a:pt x="13531" y="14539"/>
                  <a:pt x="13730" y="14432"/>
                  <a:pt x="13913" y="14432"/>
                </a:cubicBezTo>
                <a:cubicBezTo>
                  <a:pt x="14133" y="14432"/>
                  <a:pt x="14329" y="14589"/>
                  <a:pt x="14611" y="14918"/>
                </a:cubicBezTo>
                <a:cubicBezTo>
                  <a:pt x="14733" y="15053"/>
                  <a:pt x="14839" y="15197"/>
                  <a:pt x="14947" y="15332"/>
                </a:cubicBezTo>
                <a:cubicBezTo>
                  <a:pt x="15033" y="15439"/>
                  <a:pt x="15110" y="15547"/>
                  <a:pt x="15195" y="15653"/>
                </a:cubicBezTo>
                <a:cubicBezTo>
                  <a:pt x="16068" y="16717"/>
                  <a:pt x="16896" y="17446"/>
                  <a:pt x="17809" y="17939"/>
                </a:cubicBezTo>
                <a:cubicBezTo>
                  <a:pt x="18966" y="18567"/>
                  <a:pt x="20080" y="18882"/>
                  <a:pt x="21167" y="18882"/>
                </a:cubicBezTo>
                <a:cubicBezTo>
                  <a:pt x="21994" y="18882"/>
                  <a:pt x="22802" y="18702"/>
                  <a:pt x="23602" y="18339"/>
                </a:cubicBezTo>
                <a:cubicBezTo>
                  <a:pt x="24773" y="17818"/>
                  <a:pt x="25501" y="16925"/>
                  <a:pt x="25765" y="15689"/>
                </a:cubicBezTo>
                <a:cubicBezTo>
                  <a:pt x="26094" y="14169"/>
                  <a:pt x="25936" y="12626"/>
                  <a:pt x="25307" y="11097"/>
                </a:cubicBezTo>
                <a:cubicBezTo>
                  <a:pt x="25294" y="11055"/>
                  <a:pt x="25273" y="11012"/>
                  <a:pt x="25251" y="10976"/>
                </a:cubicBezTo>
                <a:cubicBezTo>
                  <a:pt x="25172" y="10833"/>
                  <a:pt x="25158" y="10784"/>
                  <a:pt x="25201" y="10725"/>
                </a:cubicBezTo>
                <a:cubicBezTo>
                  <a:pt x="25241" y="10679"/>
                  <a:pt x="25273" y="10657"/>
                  <a:pt x="25310" y="10657"/>
                </a:cubicBezTo>
                <a:cubicBezTo>
                  <a:pt x="25358" y="10657"/>
                  <a:pt x="25415" y="10695"/>
                  <a:pt x="25508" y="10768"/>
                </a:cubicBezTo>
                <a:cubicBezTo>
                  <a:pt x="25537" y="10791"/>
                  <a:pt x="25564" y="10811"/>
                  <a:pt x="25594" y="10833"/>
                </a:cubicBezTo>
                <a:cubicBezTo>
                  <a:pt x="26721" y="11605"/>
                  <a:pt x="28108" y="12097"/>
                  <a:pt x="29614" y="12268"/>
                </a:cubicBezTo>
                <a:cubicBezTo>
                  <a:pt x="29830" y="12280"/>
                  <a:pt x="30035" y="12288"/>
                  <a:pt x="30233" y="12288"/>
                </a:cubicBezTo>
                <a:cubicBezTo>
                  <a:pt x="30742" y="12288"/>
                  <a:pt x="31198" y="12237"/>
                  <a:pt x="31635" y="12083"/>
                </a:cubicBezTo>
                <a:cubicBezTo>
                  <a:pt x="32278" y="11862"/>
                  <a:pt x="33148" y="11447"/>
                  <a:pt x="33320" y="10398"/>
                </a:cubicBezTo>
                <a:cubicBezTo>
                  <a:pt x="33464" y="9512"/>
                  <a:pt x="33121" y="8727"/>
                  <a:pt x="32363" y="8184"/>
                </a:cubicBezTo>
                <a:cubicBezTo>
                  <a:pt x="31645" y="7670"/>
                  <a:pt x="30739" y="7146"/>
                  <a:pt x="29681" y="7146"/>
                </a:cubicBezTo>
                <a:cubicBezTo>
                  <a:pt x="29267" y="7146"/>
                  <a:pt x="28830" y="7226"/>
                  <a:pt x="28372" y="7419"/>
                </a:cubicBezTo>
                <a:cubicBezTo>
                  <a:pt x="28300" y="7452"/>
                  <a:pt x="28211" y="7482"/>
                  <a:pt x="28135" y="7482"/>
                </a:cubicBezTo>
                <a:cubicBezTo>
                  <a:pt x="28097" y="7482"/>
                  <a:pt x="28062" y="7474"/>
                  <a:pt x="28036" y="7455"/>
                </a:cubicBezTo>
                <a:cubicBezTo>
                  <a:pt x="27972" y="7413"/>
                  <a:pt x="27936" y="7291"/>
                  <a:pt x="27943" y="7106"/>
                </a:cubicBezTo>
                <a:cubicBezTo>
                  <a:pt x="27950" y="6005"/>
                  <a:pt x="27601" y="4984"/>
                  <a:pt x="27265" y="3998"/>
                </a:cubicBezTo>
                <a:cubicBezTo>
                  <a:pt x="27073" y="3448"/>
                  <a:pt x="26757" y="2963"/>
                  <a:pt x="26336" y="2557"/>
                </a:cubicBezTo>
                <a:cubicBezTo>
                  <a:pt x="25825" y="2066"/>
                  <a:pt x="25282" y="1819"/>
                  <a:pt x="24712" y="1819"/>
                </a:cubicBezTo>
                <a:cubicBezTo>
                  <a:pt x="24278" y="1819"/>
                  <a:pt x="23829" y="1962"/>
                  <a:pt x="23366" y="2249"/>
                </a:cubicBezTo>
                <a:cubicBezTo>
                  <a:pt x="22779" y="2614"/>
                  <a:pt x="22294" y="3106"/>
                  <a:pt x="21888" y="3771"/>
                </a:cubicBezTo>
                <a:cubicBezTo>
                  <a:pt x="21823" y="3870"/>
                  <a:pt x="21766" y="3978"/>
                  <a:pt x="21708" y="4077"/>
                </a:cubicBezTo>
                <a:cubicBezTo>
                  <a:pt x="21631" y="4220"/>
                  <a:pt x="21552" y="4364"/>
                  <a:pt x="21467" y="4492"/>
                </a:cubicBezTo>
                <a:cubicBezTo>
                  <a:pt x="21353" y="4652"/>
                  <a:pt x="21251" y="4744"/>
                  <a:pt x="21175" y="4744"/>
                </a:cubicBezTo>
                <a:cubicBezTo>
                  <a:pt x="21170" y="4744"/>
                  <a:pt x="21165" y="4743"/>
                  <a:pt x="21160" y="4742"/>
                </a:cubicBezTo>
                <a:cubicBezTo>
                  <a:pt x="21081" y="4734"/>
                  <a:pt x="21002" y="4621"/>
                  <a:pt x="20937" y="4427"/>
                </a:cubicBezTo>
                <a:cubicBezTo>
                  <a:pt x="20716" y="3791"/>
                  <a:pt x="20452" y="3056"/>
                  <a:pt x="20059" y="2386"/>
                </a:cubicBezTo>
                <a:cubicBezTo>
                  <a:pt x="19681" y="1743"/>
                  <a:pt x="19216" y="1021"/>
                  <a:pt x="18418" y="593"/>
                </a:cubicBezTo>
                <a:cubicBezTo>
                  <a:pt x="17686" y="199"/>
                  <a:pt x="16872" y="1"/>
                  <a:pt x="16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23"/>
          <p:cNvSpPr/>
          <p:nvPr/>
        </p:nvSpPr>
        <p:spPr>
          <a:xfrm>
            <a:off x="8433928" y="930316"/>
            <a:ext cx="963937" cy="521468"/>
          </a:xfrm>
          <a:custGeom>
            <a:avLst/>
            <a:gdLst/>
            <a:ahLst/>
            <a:cxnLst/>
            <a:rect l="l" t="t" r="r" b="b"/>
            <a:pathLst>
              <a:path w="29687" h="16060" extrusionOk="0">
                <a:moveTo>
                  <a:pt x="14479" y="1"/>
                </a:moveTo>
                <a:cubicBezTo>
                  <a:pt x="14224" y="1"/>
                  <a:pt x="13960" y="14"/>
                  <a:pt x="13698" y="41"/>
                </a:cubicBezTo>
                <a:cubicBezTo>
                  <a:pt x="12090" y="204"/>
                  <a:pt x="10577" y="625"/>
                  <a:pt x="9269" y="1611"/>
                </a:cubicBezTo>
                <a:cubicBezTo>
                  <a:pt x="8306" y="2339"/>
                  <a:pt x="7699" y="3275"/>
                  <a:pt x="7692" y="4531"/>
                </a:cubicBezTo>
                <a:cubicBezTo>
                  <a:pt x="7692" y="4590"/>
                  <a:pt x="7699" y="4653"/>
                  <a:pt x="7692" y="4718"/>
                </a:cubicBezTo>
                <a:cubicBezTo>
                  <a:pt x="7671" y="4844"/>
                  <a:pt x="7617" y="4909"/>
                  <a:pt x="7547" y="4909"/>
                </a:cubicBezTo>
                <a:cubicBezTo>
                  <a:pt x="7502" y="4909"/>
                  <a:pt x="7449" y="4881"/>
                  <a:pt x="7392" y="4824"/>
                </a:cubicBezTo>
                <a:cubicBezTo>
                  <a:pt x="6935" y="4339"/>
                  <a:pt x="6342" y="4240"/>
                  <a:pt x="5735" y="4211"/>
                </a:cubicBezTo>
                <a:cubicBezTo>
                  <a:pt x="5626" y="4206"/>
                  <a:pt x="5517" y="4203"/>
                  <a:pt x="5410" y="4203"/>
                </a:cubicBezTo>
                <a:cubicBezTo>
                  <a:pt x="3997" y="4203"/>
                  <a:pt x="2721" y="4642"/>
                  <a:pt x="1586" y="5532"/>
                </a:cubicBezTo>
                <a:cubicBezTo>
                  <a:pt x="1015" y="5981"/>
                  <a:pt x="607" y="6561"/>
                  <a:pt x="372" y="7246"/>
                </a:cubicBezTo>
                <a:cubicBezTo>
                  <a:pt x="43" y="8202"/>
                  <a:pt x="0" y="9174"/>
                  <a:pt x="436" y="10117"/>
                </a:cubicBezTo>
                <a:cubicBezTo>
                  <a:pt x="859" y="11033"/>
                  <a:pt x="1601" y="11526"/>
                  <a:pt x="2464" y="11526"/>
                </a:cubicBezTo>
                <a:cubicBezTo>
                  <a:pt x="2797" y="11526"/>
                  <a:pt x="3149" y="11453"/>
                  <a:pt x="3507" y="11301"/>
                </a:cubicBezTo>
                <a:cubicBezTo>
                  <a:pt x="3642" y="11245"/>
                  <a:pt x="3771" y="11166"/>
                  <a:pt x="3906" y="11116"/>
                </a:cubicBezTo>
                <a:cubicBezTo>
                  <a:pt x="3964" y="11096"/>
                  <a:pt x="4016" y="11085"/>
                  <a:pt x="4061" y="11085"/>
                </a:cubicBezTo>
                <a:cubicBezTo>
                  <a:pt x="4190" y="11085"/>
                  <a:pt x="4266" y="11171"/>
                  <a:pt x="4271" y="11366"/>
                </a:cubicBezTo>
                <a:cubicBezTo>
                  <a:pt x="4307" y="12329"/>
                  <a:pt x="4813" y="13058"/>
                  <a:pt x="5499" y="13673"/>
                </a:cubicBezTo>
                <a:cubicBezTo>
                  <a:pt x="6335" y="14429"/>
                  <a:pt x="7314" y="14943"/>
                  <a:pt x="8412" y="15180"/>
                </a:cubicBezTo>
                <a:cubicBezTo>
                  <a:pt x="8784" y="15256"/>
                  <a:pt x="9154" y="15298"/>
                  <a:pt x="9522" y="15298"/>
                </a:cubicBezTo>
                <a:cubicBezTo>
                  <a:pt x="10045" y="15298"/>
                  <a:pt x="10562" y="15214"/>
                  <a:pt x="11069" y="15029"/>
                </a:cubicBezTo>
                <a:cubicBezTo>
                  <a:pt x="11447" y="14893"/>
                  <a:pt x="11862" y="14780"/>
                  <a:pt x="11977" y="14266"/>
                </a:cubicBezTo>
                <a:cubicBezTo>
                  <a:pt x="11996" y="14177"/>
                  <a:pt x="12042" y="14142"/>
                  <a:pt x="12096" y="14142"/>
                </a:cubicBezTo>
                <a:cubicBezTo>
                  <a:pt x="12167" y="14142"/>
                  <a:pt x="12252" y="14203"/>
                  <a:pt x="12304" y="14280"/>
                </a:cubicBezTo>
                <a:cubicBezTo>
                  <a:pt x="12877" y="15130"/>
                  <a:pt x="13741" y="15536"/>
                  <a:pt x="14676" y="15793"/>
                </a:cubicBezTo>
                <a:cubicBezTo>
                  <a:pt x="15333" y="15975"/>
                  <a:pt x="15965" y="16060"/>
                  <a:pt x="16577" y="16060"/>
                </a:cubicBezTo>
                <a:cubicBezTo>
                  <a:pt x="18421" y="16060"/>
                  <a:pt x="20073" y="15285"/>
                  <a:pt x="21595" y="14030"/>
                </a:cubicBezTo>
                <a:cubicBezTo>
                  <a:pt x="22274" y="13473"/>
                  <a:pt x="22617" y="12773"/>
                  <a:pt x="22346" y="11867"/>
                </a:cubicBezTo>
                <a:cubicBezTo>
                  <a:pt x="22317" y="11766"/>
                  <a:pt x="22267" y="11666"/>
                  <a:pt x="22367" y="11581"/>
                </a:cubicBezTo>
                <a:cubicBezTo>
                  <a:pt x="22406" y="11547"/>
                  <a:pt x="22443" y="11535"/>
                  <a:pt x="22478" y="11535"/>
                </a:cubicBezTo>
                <a:cubicBezTo>
                  <a:pt x="22556" y="11535"/>
                  <a:pt x="22626" y="11600"/>
                  <a:pt x="22696" y="11644"/>
                </a:cubicBezTo>
                <a:cubicBezTo>
                  <a:pt x="23661" y="12247"/>
                  <a:pt x="24724" y="12499"/>
                  <a:pt x="25839" y="12499"/>
                </a:cubicBezTo>
                <a:cubicBezTo>
                  <a:pt x="25929" y="12499"/>
                  <a:pt x="26018" y="12497"/>
                  <a:pt x="26108" y="12494"/>
                </a:cubicBezTo>
                <a:cubicBezTo>
                  <a:pt x="28101" y="12415"/>
                  <a:pt x="29687" y="10701"/>
                  <a:pt x="29551" y="8789"/>
                </a:cubicBezTo>
                <a:cubicBezTo>
                  <a:pt x="29466" y="7603"/>
                  <a:pt x="28665" y="6838"/>
                  <a:pt x="27522" y="6838"/>
                </a:cubicBezTo>
                <a:cubicBezTo>
                  <a:pt x="27023" y="6838"/>
                  <a:pt x="27023" y="6838"/>
                  <a:pt x="27080" y="6339"/>
                </a:cubicBezTo>
                <a:cubicBezTo>
                  <a:pt x="27251" y="4896"/>
                  <a:pt x="26523" y="3746"/>
                  <a:pt x="25152" y="3275"/>
                </a:cubicBezTo>
                <a:cubicBezTo>
                  <a:pt x="24788" y="3152"/>
                  <a:pt x="24423" y="3098"/>
                  <a:pt x="24058" y="3098"/>
                </a:cubicBezTo>
                <a:cubicBezTo>
                  <a:pt x="23641" y="3098"/>
                  <a:pt x="23224" y="3168"/>
                  <a:pt x="22809" y="3282"/>
                </a:cubicBezTo>
                <a:cubicBezTo>
                  <a:pt x="22380" y="3397"/>
                  <a:pt x="22017" y="3611"/>
                  <a:pt x="21738" y="3990"/>
                </a:cubicBezTo>
                <a:cubicBezTo>
                  <a:pt x="21598" y="4175"/>
                  <a:pt x="21507" y="4268"/>
                  <a:pt x="21419" y="4268"/>
                </a:cubicBezTo>
                <a:cubicBezTo>
                  <a:pt x="21328" y="4268"/>
                  <a:pt x="21241" y="4168"/>
                  <a:pt x="21110" y="3967"/>
                </a:cubicBezTo>
                <a:cubicBezTo>
                  <a:pt x="20702" y="3361"/>
                  <a:pt x="20253" y="2790"/>
                  <a:pt x="19760" y="2247"/>
                </a:cubicBezTo>
                <a:cubicBezTo>
                  <a:pt x="18582" y="954"/>
                  <a:pt x="17119" y="240"/>
                  <a:pt x="15297" y="48"/>
                </a:cubicBezTo>
                <a:cubicBezTo>
                  <a:pt x="15044" y="17"/>
                  <a:pt x="14767" y="1"/>
                  <a:pt x="14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766" name="Google Shape;766;p23"/>
          <p:cNvSpPr/>
          <p:nvPr/>
        </p:nvSpPr>
        <p:spPr>
          <a:xfrm>
            <a:off x="2196584" y="4857678"/>
            <a:ext cx="963937" cy="521468"/>
          </a:xfrm>
          <a:custGeom>
            <a:avLst/>
            <a:gdLst/>
            <a:ahLst/>
            <a:cxnLst/>
            <a:rect l="l" t="t" r="r" b="b"/>
            <a:pathLst>
              <a:path w="29687" h="16060" extrusionOk="0">
                <a:moveTo>
                  <a:pt x="14479" y="1"/>
                </a:moveTo>
                <a:cubicBezTo>
                  <a:pt x="14224" y="1"/>
                  <a:pt x="13960" y="14"/>
                  <a:pt x="13698" y="41"/>
                </a:cubicBezTo>
                <a:cubicBezTo>
                  <a:pt x="12090" y="204"/>
                  <a:pt x="10577" y="625"/>
                  <a:pt x="9269" y="1611"/>
                </a:cubicBezTo>
                <a:cubicBezTo>
                  <a:pt x="8306" y="2339"/>
                  <a:pt x="7699" y="3275"/>
                  <a:pt x="7692" y="4531"/>
                </a:cubicBezTo>
                <a:cubicBezTo>
                  <a:pt x="7692" y="4590"/>
                  <a:pt x="7699" y="4653"/>
                  <a:pt x="7692" y="4718"/>
                </a:cubicBezTo>
                <a:cubicBezTo>
                  <a:pt x="7671" y="4844"/>
                  <a:pt x="7617" y="4909"/>
                  <a:pt x="7547" y="4909"/>
                </a:cubicBezTo>
                <a:cubicBezTo>
                  <a:pt x="7502" y="4909"/>
                  <a:pt x="7449" y="4881"/>
                  <a:pt x="7392" y="4824"/>
                </a:cubicBezTo>
                <a:cubicBezTo>
                  <a:pt x="6935" y="4339"/>
                  <a:pt x="6342" y="4240"/>
                  <a:pt x="5735" y="4211"/>
                </a:cubicBezTo>
                <a:cubicBezTo>
                  <a:pt x="5626" y="4206"/>
                  <a:pt x="5517" y="4203"/>
                  <a:pt x="5410" y="4203"/>
                </a:cubicBezTo>
                <a:cubicBezTo>
                  <a:pt x="3997" y="4203"/>
                  <a:pt x="2721" y="4642"/>
                  <a:pt x="1586" y="5532"/>
                </a:cubicBezTo>
                <a:cubicBezTo>
                  <a:pt x="1015" y="5981"/>
                  <a:pt x="607" y="6561"/>
                  <a:pt x="372" y="7246"/>
                </a:cubicBezTo>
                <a:cubicBezTo>
                  <a:pt x="43" y="8202"/>
                  <a:pt x="0" y="9174"/>
                  <a:pt x="436" y="10117"/>
                </a:cubicBezTo>
                <a:cubicBezTo>
                  <a:pt x="859" y="11033"/>
                  <a:pt x="1601" y="11526"/>
                  <a:pt x="2464" y="11526"/>
                </a:cubicBezTo>
                <a:cubicBezTo>
                  <a:pt x="2797" y="11526"/>
                  <a:pt x="3149" y="11453"/>
                  <a:pt x="3507" y="11301"/>
                </a:cubicBezTo>
                <a:cubicBezTo>
                  <a:pt x="3642" y="11245"/>
                  <a:pt x="3771" y="11166"/>
                  <a:pt x="3906" y="11116"/>
                </a:cubicBezTo>
                <a:cubicBezTo>
                  <a:pt x="3964" y="11096"/>
                  <a:pt x="4016" y="11085"/>
                  <a:pt x="4061" y="11085"/>
                </a:cubicBezTo>
                <a:cubicBezTo>
                  <a:pt x="4190" y="11085"/>
                  <a:pt x="4266" y="11171"/>
                  <a:pt x="4271" y="11366"/>
                </a:cubicBezTo>
                <a:cubicBezTo>
                  <a:pt x="4307" y="12329"/>
                  <a:pt x="4813" y="13058"/>
                  <a:pt x="5499" y="13673"/>
                </a:cubicBezTo>
                <a:cubicBezTo>
                  <a:pt x="6335" y="14429"/>
                  <a:pt x="7314" y="14943"/>
                  <a:pt x="8412" y="15180"/>
                </a:cubicBezTo>
                <a:cubicBezTo>
                  <a:pt x="8784" y="15256"/>
                  <a:pt x="9154" y="15298"/>
                  <a:pt x="9522" y="15298"/>
                </a:cubicBezTo>
                <a:cubicBezTo>
                  <a:pt x="10045" y="15298"/>
                  <a:pt x="10562" y="15214"/>
                  <a:pt x="11069" y="15029"/>
                </a:cubicBezTo>
                <a:cubicBezTo>
                  <a:pt x="11447" y="14893"/>
                  <a:pt x="11862" y="14780"/>
                  <a:pt x="11977" y="14266"/>
                </a:cubicBezTo>
                <a:cubicBezTo>
                  <a:pt x="11996" y="14177"/>
                  <a:pt x="12042" y="14142"/>
                  <a:pt x="12096" y="14142"/>
                </a:cubicBezTo>
                <a:cubicBezTo>
                  <a:pt x="12167" y="14142"/>
                  <a:pt x="12252" y="14203"/>
                  <a:pt x="12304" y="14280"/>
                </a:cubicBezTo>
                <a:cubicBezTo>
                  <a:pt x="12877" y="15130"/>
                  <a:pt x="13741" y="15536"/>
                  <a:pt x="14676" y="15793"/>
                </a:cubicBezTo>
                <a:cubicBezTo>
                  <a:pt x="15333" y="15975"/>
                  <a:pt x="15965" y="16060"/>
                  <a:pt x="16577" y="16060"/>
                </a:cubicBezTo>
                <a:cubicBezTo>
                  <a:pt x="18421" y="16060"/>
                  <a:pt x="20073" y="15285"/>
                  <a:pt x="21595" y="14030"/>
                </a:cubicBezTo>
                <a:cubicBezTo>
                  <a:pt x="22274" y="13473"/>
                  <a:pt x="22617" y="12773"/>
                  <a:pt x="22346" y="11867"/>
                </a:cubicBezTo>
                <a:cubicBezTo>
                  <a:pt x="22317" y="11766"/>
                  <a:pt x="22267" y="11666"/>
                  <a:pt x="22367" y="11581"/>
                </a:cubicBezTo>
                <a:cubicBezTo>
                  <a:pt x="22406" y="11547"/>
                  <a:pt x="22443" y="11535"/>
                  <a:pt x="22478" y="11535"/>
                </a:cubicBezTo>
                <a:cubicBezTo>
                  <a:pt x="22556" y="11535"/>
                  <a:pt x="22626" y="11600"/>
                  <a:pt x="22696" y="11644"/>
                </a:cubicBezTo>
                <a:cubicBezTo>
                  <a:pt x="23661" y="12247"/>
                  <a:pt x="24724" y="12499"/>
                  <a:pt x="25839" y="12499"/>
                </a:cubicBezTo>
                <a:cubicBezTo>
                  <a:pt x="25929" y="12499"/>
                  <a:pt x="26018" y="12497"/>
                  <a:pt x="26108" y="12494"/>
                </a:cubicBezTo>
                <a:cubicBezTo>
                  <a:pt x="28101" y="12415"/>
                  <a:pt x="29687" y="10701"/>
                  <a:pt x="29551" y="8789"/>
                </a:cubicBezTo>
                <a:cubicBezTo>
                  <a:pt x="29466" y="7603"/>
                  <a:pt x="28665" y="6838"/>
                  <a:pt x="27522" y="6838"/>
                </a:cubicBezTo>
                <a:cubicBezTo>
                  <a:pt x="27023" y="6838"/>
                  <a:pt x="27023" y="6838"/>
                  <a:pt x="27080" y="6339"/>
                </a:cubicBezTo>
                <a:cubicBezTo>
                  <a:pt x="27251" y="4896"/>
                  <a:pt x="26523" y="3746"/>
                  <a:pt x="25152" y="3275"/>
                </a:cubicBezTo>
                <a:cubicBezTo>
                  <a:pt x="24788" y="3152"/>
                  <a:pt x="24423" y="3098"/>
                  <a:pt x="24058" y="3098"/>
                </a:cubicBezTo>
                <a:cubicBezTo>
                  <a:pt x="23641" y="3098"/>
                  <a:pt x="23224" y="3168"/>
                  <a:pt x="22809" y="3282"/>
                </a:cubicBezTo>
                <a:cubicBezTo>
                  <a:pt x="22380" y="3397"/>
                  <a:pt x="22017" y="3611"/>
                  <a:pt x="21738" y="3990"/>
                </a:cubicBezTo>
                <a:cubicBezTo>
                  <a:pt x="21598" y="4175"/>
                  <a:pt x="21507" y="4268"/>
                  <a:pt x="21419" y="4268"/>
                </a:cubicBezTo>
                <a:cubicBezTo>
                  <a:pt x="21328" y="4268"/>
                  <a:pt x="21241" y="4168"/>
                  <a:pt x="21110" y="3967"/>
                </a:cubicBezTo>
                <a:cubicBezTo>
                  <a:pt x="20702" y="3361"/>
                  <a:pt x="20253" y="2790"/>
                  <a:pt x="19760" y="2247"/>
                </a:cubicBezTo>
                <a:cubicBezTo>
                  <a:pt x="18582" y="954"/>
                  <a:pt x="17119" y="240"/>
                  <a:pt x="15297" y="48"/>
                </a:cubicBezTo>
                <a:cubicBezTo>
                  <a:pt x="15044" y="17"/>
                  <a:pt x="14767" y="1"/>
                  <a:pt x="14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grpSp>
        <p:nvGrpSpPr>
          <p:cNvPr id="767" name="Google Shape;767;p23"/>
          <p:cNvGrpSpPr/>
          <p:nvPr/>
        </p:nvGrpSpPr>
        <p:grpSpPr>
          <a:xfrm>
            <a:off x="8092908" y="3564533"/>
            <a:ext cx="625593" cy="566814"/>
            <a:chOff x="3346266" y="1265304"/>
            <a:chExt cx="227307" cy="205965"/>
          </a:xfrm>
        </p:grpSpPr>
        <p:sp>
          <p:nvSpPr>
            <p:cNvPr id="768" name="Google Shape;768;p23"/>
            <p:cNvSpPr/>
            <p:nvPr/>
          </p:nvSpPr>
          <p:spPr>
            <a:xfrm>
              <a:off x="3453291" y="1265304"/>
              <a:ext cx="96540" cy="85505"/>
            </a:xfrm>
            <a:custGeom>
              <a:avLst/>
              <a:gdLst/>
              <a:ahLst/>
              <a:cxnLst/>
              <a:rect l="l" t="t" r="r" b="b"/>
              <a:pathLst>
                <a:path w="4908" h="4347" extrusionOk="0">
                  <a:moveTo>
                    <a:pt x="2812" y="0"/>
                  </a:moveTo>
                  <a:cubicBezTo>
                    <a:pt x="2073" y="0"/>
                    <a:pt x="1329" y="308"/>
                    <a:pt x="844" y="869"/>
                  </a:cubicBezTo>
                  <a:cubicBezTo>
                    <a:pt x="501" y="1261"/>
                    <a:pt x="287" y="1755"/>
                    <a:pt x="165" y="2262"/>
                  </a:cubicBezTo>
                  <a:cubicBezTo>
                    <a:pt x="1" y="2933"/>
                    <a:pt x="1" y="3697"/>
                    <a:pt x="422" y="4247"/>
                  </a:cubicBezTo>
                  <a:lnTo>
                    <a:pt x="1665" y="4346"/>
                  </a:lnTo>
                  <a:cubicBezTo>
                    <a:pt x="2765" y="4182"/>
                    <a:pt x="3787" y="3555"/>
                    <a:pt x="4429" y="2648"/>
                  </a:cubicBezTo>
                  <a:cubicBezTo>
                    <a:pt x="4700" y="2269"/>
                    <a:pt x="4908" y="1812"/>
                    <a:pt x="4836" y="1354"/>
                  </a:cubicBezTo>
                  <a:cubicBezTo>
                    <a:pt x="4757" y="855"/>
                    <a:pt x="4344" y="454"/>
                    <a:pt x="3886" y="240"/>
                  </a:cubicBezTo>
                  <a:cubicBezTo>
                    <a:pt x="3552" y="78"/>
                    <a:pt x="3183" y="0"/>
                    <a:pt x="2812"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23"/>
            <p:cNvSpPr/>
            <p:nvPr/>
          </p:nvSpPr>
          <p:spPr>
            <a:xfrm>
              <a:off x="3450360" y="1328858"/>
              <a:ext cx="123213" cy="97819"/>
            </a:xfrm>
            <a:custGeom>
              <a:avLst/>
              <a:gdLst/>
              <a:ahLst/>
              <a:cxnLst/>
              <a:rect l="l" t="t" r="r" b="b"/>
              <a:pathLst>
                <a:path w="6264" h="4973" extrusionOk="0">
                  <a:moveTo>
                    <a:pt x="3721" y="0"/>
                  </a:moveTo>
                  <a:cubicBezTo>
                    <a:pt x="2660" y="0"/>
                    <a:pt x="1594" y="482"/>
                    <a:pt x="921" y="1309"/>
                  </a:cubicBezTo>
                  <a:lnTo>
                    <a:pt x="1" y="2787"/>
                  </a:lnTo>
                  <a:cubicBezTo>
                    <a:pt x="201" y="3594"/>
                    <a:pt x="772" y="4308"/>
                    <a:pt x="1514" y="4672"/>
                  </a:cubicBezTo>
                  <a:cubicBezTo>
                    <a:pt x="1913" y="4871"/>
                    <a:pt x="2358" y="4972"/>
                    <a:pt x="2804" y="4972"/>
                  </a:cubicBezTo>
                  <a:cubicBezTo>
                    <a:pt x="3189" y="4972"/>
                    <a:pt x="3574" y="4896"/>
                    <a:pt x="3929" y="4744"/>
                  </a:cubicBezTo>
                  <a:cubicBezTo>
                    <a:pt x="4392" y="4536"/>
                    <a:pt x="4800" y="4216"/>
                    <a:pt x="5171" y="3858"/>
                  </a:cubicBezTo>
                  <a:cubicBezTo>
                    <a:pt x="5492" y="3537"/>
                    <a:pt x="5799" y="3188"/>
                    <a:pt x="5992" y="2773"/>
                  </a:cubicBezTo>
                  <a:cubicBezTo>
                    <a:pt x="6184" y="2358"/>
                    <a:pt x="6263" y="1880"/>
                    <a:pt x="6135" y="1438"/>
                  </a:cubicBezTo>
                  <a:cubicBezTo>
                    <a:pt x="5927" y="723"/>
                    <a:pt x="5214" y="259"/>
                    <a:pt x="4486" y="87"/>
                  </a:cubicBezTo>
                  <a:cubicBezTo>
                    <a:pt x="4235" y="29"/>
                    <a:pt x="3978" y="0"/>
                    <a:pt x="3721"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23"/>
            <p:cNvSpPr/>
            <p:nvPr/>
          </p:nvSpPr>
          <p:spPr>
            <a:xfrm>
              <a:off x="3372545" y="1368788"/>
              <a:ext cx="100160" cy="102481"/>
            </a:xfrm>
            <a:custGeom>
              <a:avLst/>
              <a:gdLst/>
              <a:ahLst/>
              <a:cxnLst/>
              <a:rect l="l" t="t" r="r" b="b"/>
              <a:pathLst>
                <a:path w="5092" h="5210" extrusionOk="0">
                  <a:moveTo>
                    <a:pt x="2306" y="1"/>
                  </a:moveTo>
                  <a:cubicBezTo>
                    <a:pt x="1564" y="271"/>
                    <a:pt x="892" y="779"/>
                    <a:pt x="500" y="1464"/>
                  </a:cubicBezTo>
                  <a:cubicBezTo>
                    <a:pt x="100" y="2150"/>
                    <a:pt x="1" y="3014"/>
                    <a:pt x="279" y="3756"/>
                  </a:cubicBezTo>
                  <a:cubicBezTo>
                    <a:pt x="565" y="4491"/>
                    <a:pt x="1250" y="5084"/>
                    <a:pt x="2035" y="5192"/>
                  </a:cubicBezTo>
                  <a:cubicBezTo>
                    <a:pt x="2124" y="5204"/>
                    <a:pt x="2212" y="5209"/>
                    <a:pt x="2301" y="5209"/>
                  </a:cubicBezTo>
                  <a:cubicBezTo>
                    <a:pt x="3026" y="5209"/>
                    <a:pt x="3739" y="4833"/>
                    <a:pt x="4250" y="4292"/>
                  </a:cubicBezTo>
                  <a:cubicBezTo>
                    <a:pt x="4748" y="3756"/>
                    <a:pt x="5091" y="3043"/>
                    <a:pt x="5091" y="2306"/>
                  </a:cubicBezTo>
                  <a:cubicBezTo>
                    <a:pt x="5084" y="1564"/>
                    <a:pt x="4714" y="822"/>
                    <a:pt x="4078" y="450"/>
                  </a:cubicBezTo>
                  <a:lnTo>
                    <a:pt x="2306" y="1"/>
                  </a:ln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3"/>
            <p:cNvSpPr/>
            <p:nvPr/>
          </p:nvSpPr>
          <p:spPr>
            <a:xfrm>
              <a:off x="3346266" y="1329369"/>
              <a:ext cx="93728" cy="73999"/>
            </a:xfrm>
            <a:custGeom>
              <a:avLst/>
              <a:gdLst/>
              <a:ahLst/>
              <a:cxnLst/>
              <a:rect l="l" t="t" r="r" b="b"/>
              <a:pathLst>
                <a:path w="4765" h="3762" extrusionOk="0">
                  <a:moveTo>
                    <a:pt x="2979" y="0"/>
                  </a:moveTo>
                  <a:cubicBezTo>
                    <a:pt x="2770" y="0"/>
                    <a:pt x="2560" y="25"/>
                    <a:pt x="2357" y="68"/>
                  </a:cubicBezTo>
                  <a:cubicBezTo>
                    <a:pt x="1858" y="176"/>
                    <a:pt x="1380" y="397"/>
                    <a:pt x="965" y="704"/>
                  </a:cubicBezTo>
                  <a:cubicBezTo>
                    <a:pt x="643" y="954"/>
                    <a:pt x="352" y="1261"/>
                    <a:pt x="194" y="1633"/>
                  </a:cubicBezTo>
                  <a:cubicBezTo>
                    <a:pt x="29" y="2012"/>
                    <a:pt x="0" y="2454"/>
                    <a:pt x="172" y="2819"/>
                  </a:cubicBezTo>
                  <a:cubicBezTo>
                    <a:pt x="372" y="3232"/>
                    <a:pt x="787" y="3504"/>
                    <a:pt x="1222" y="3640"/>
                  </a:cubicBezTo>
                  <a:cubicBezTo>
                    <a:pt x="1491" y="3724"/>
                    <a:pt x="1770" y="3762"/>
                    <a:pt x="2051" y="3762"/>
                  </a:cubicBezTo>
                  <a:cubicBezTo>
                    <a:pt x="2464" y="3762"/>
                    <a:pt x="2880" y="3679"/>
                    <a:pt x="3272" y="3539"/>
                  </a:cubicBezTo>
                  <a:cubicBezTo>
                    <a:pt x="3850" y="3333"/>
                    <a:pt x="4429" y="2954"/>
                    <a:pt x="4600" y="2361"/>
                  </a:cubicBezTo>
                  <a:lnTo>
                    <a:pt x="4765" y="1105"/>
                  </a:lnTo>
                  <a:cubicBezTo>
                    <a:pt x="4607" y="654"/>
                    <a:pt x="4221" y="305"/>
                    <a:pt x="3771" y="133"/>
                  </a:cubicBezTo>
                  <a:cubicBezTo>
                    <a:pt x="3518" y="41"/>
                    <a:pt x="3249" y="0"/>
                    <a:pt x="2979"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3"/>
            <p:cNvSpPr/>
            <p:nvPr/>
          </p:nvSpPr>
          <p:spPr>
            <a:xfrm>
              <a:off x="3382361" y="1274962"/>
              <a:ext cx="105943" cy="90659"/>
            </a:xfrm>
            <a:custGeom>
              <a:avLst/>
              <a:gdLst/>
              <a:ahLst/>
              <a:cxnLst/>
              <a:rect l="l" t="t" r="r" b="b"/>
              <a:pathLst>
                <a:path w="5386" h="4609" extrusionOk="0">
                  <a:moveTo>
                    <a:pt x="3027" y="0"/>
                  </a:moveTo>
                  <a:cubicBezTo>
                    <a:pt x="2544" y="0"/>
                    <a:pt x="2062" y="114"/>
                    <a:pt x="1636" y="342"/>
                  </a:cubicBezTo>
                  <a:cubicBezTo>
                    <a:pt x="923" y="714"/>
                    <a:pt x="373" y="1377"/>
                    <a:pt x="152" y="2148"/>
                  </a:cubicBezTo>
                  <a:cubicBezTo>
                    <a:pt x="37" y="2514"/>
                    <a:pt x="1" y="2913"/>
                    <a:pt x="116" y="3278"/>
                  </a:cubicBezTo>
                  <a:cubicBezTo>
                    <a:pt x="301" y="3898"/>
                    <a:pt x="887" y="4334"/>
                    <a:pt x="1507" y="4498"/>
                  </a:cubicBezTo>
                  <a:cubicBezTo>
                    <a:pt x="1795" y="4578"/>
                    <a:pt x="2092" y="4608"/>
                    <a:pt x="2391" y="4608"/>
                  </a:cubicBezTo>
                  <a:cubicBezTo>
                    <a:pt x="2738" y="4608"/>
                    <a:pt x="3087" y="4567"/>
                    <a:pt x="3429" y="4514"/>
                  </a:cubicBezTo>
                  <a:lnTo>
                    <a:pt x="4836" y="3071"/>
                  </a:lnTo>
                  <a:cubicBezTo>
                    <a:pt x="5122" y="2442"/>
                    <a:pt x="5386" y="1720"/>
                    <a:pt x="5115" y="1086"/>
                  </a:cubicBezTo>
                  <a:cubicBezTo>
                    <a:pt x="4914" y="621"/>
                    <a:pt x="4450" y="315"/>
                    <a:pt x="3972" y="150"/>
                  </a:cubicBezTo>
                  <a:cubicBezTo>
                    <a:pt x="3667" y="50"/>
                    <a:pt x="3347" y="0"/>
                    <a:pt x="3027"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3"/>
            <p:cNvSpPr/>
            <p:nvPr/>
          </p:nvSpPr>
          <p:spPr>
            <a:xfrm>
              <a:off x="3470148" y="1346167"/>
              <a:ext cx="72091" cy="10681"/>
            </a:xfrm>
            <a:custGeom>
              <a:avLst/>
              <a:gdLst/>
              <a:ahLst/>
              <a:cxnLst/>
              <a:rect l="l" t="t" r="r" b="b"/>
              <a:pathLst>
                <a:path w="3665" h="543" extrusionOk="0">
                  <a:moveTo>
                    <a:pt x="2380" y="1"/>
                  </a:moveTo>
                  <a:cubicBezTo>
                    <a:pt x="2314" y="1"/>
                    <a:pt x="2251" y="1"/>
                    <a:pt x="2186" y="8"/>
                  </a:cubicBezTo>
                  <a:cubicBezTo>
                    <a:pt x="1951" y="8"/>
                    <a:pt x="1715" y="21"/>
                    <a:pt x="1480" y="57"/>
                  </a:cubicBezTo>
                  <a:cubicBezTo>
                    <a:pt x="1243" y="86"/>
                    <a:pt x="1015" y="129"/>
                    <a:pt x="787" y="186"/>
                  </a:cubicBezTo>
                  <a:cubicBezTo>
                    <a:pt x="551" y="251"/>
                    <a:pt x="330" y="328"/>
                    <a:pt x="109" y="422"/>
                  </a:cubicBezTo>
                  <a:cubicBezTo>
                    <a:pt x="80" y="436"/>
                    <a:pt x="52" y="450"/>
                    <a:pt x="23" y="465"/>
                  </a:cubicBezTo>
                  <a:cubicBezTo>
                    <a:pt x="1" y="472"/>
                    <a:pt x="1" y="499"/>
                    <a:pt x="9" y="522"/>
                  </a:cubicBezTo>
                  <a:cubicBezTo>
                    <a:pt x="16" y="535"/>
                    <a:pt x="30" y="542"/>
                    <a:pt x="44" y="542"/>
                  </a:cubicBezTo>
                  <a:cubicBezTo>
                    <a:pt x="52" y="542"/>
                    <a:pt x="59" y="535"/>
                    <a:pt x="66" y="535"/>
                  </a:cubicBezTo>
                  <a:cubicBezTo>
                    <a:pt x="280" y="436"/>
                    <a:pt x="501" y="357"/>
                    <a:pt x="729" y="294"/>
                  </a:cubicBezTo>
                  <a:cubicBezTo>
                    <a:pt x="959" y="229"/>
                    <a:pt x="1187" y="179"/>
                    <a:pt x="1415" y="150"/>
                  </a:cubicBezTo>
                  <a:cubicBezTo>
                    <a:pt x="1644" y="114"/>
                    <a:pt x="1872" y="100"/>
                    <a:pt x="2109" y="93"/>
                  </a:cubicBezTo>
                  <a:cubicBezTo>
                    <a:pt x="2194" y="86"/>
                    <a:pt x="2287" y="86"/>
                    <a:pt x="2380" y="86"/>
                  </a:cubicBezTo>
                  <a:cubicBezTo>
                    <a:pt x="2522" y="86"/>
                    <a:pt x="2673" y="93"/>
                    <a:pt x="2815" y="100"/>
                  </a:cubicBezTo>
                  <a:cubicBezTo>
                    <a:pt x="3058" y="107"/>
                    <a:pt x="3293" y="122"/>
                    <a:pt x="3536" y="143"/>
                  </a:cubicBezTo>
                  <a:cubicBezTo>
                    <a:pt x="3566" y="150"/>
                    <a:pt x="3593" y="150"/>
                    <a:pt x="3622" y="150"/>
                  </a:cubicBezTo>
                  <a:lnTo>
                    <a:pt x="3629" y="150"/>
                  </a:lnTo>
                  <a:cubicBezTo>
                    <a:pt x="3651" y="150"/>
                    <a:pt x="3665" y="129"/>
                    <a:pt x="3665" y="107"/>
                  </a:cubicBezTo>
                  <a:cubicBezTo>
                    <a:pt x="3665" y="86"/>
                    <a:pt x="3651" y="71"/>
                    <a:pt x="3622" y="64"/>
                  </a:cubicBezTo>
                  <a:cubicBezTo>
                    <a:pt x="3379" y="44"/>
                    <a:pt x="3144" y="28"/>
                    <a:pt x="2901" y="14"/>
                  </a:cubicBezTo>
                  <a:cubicBezTo>
                    <a:pt x="2722" y="8"/>
                    <a:pt x="2551" y="1"/>
                    <a:pt x="238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3"/>
            <p:cNvSpPr/>
            <p:nvPr/>
          </p:nvSpPr>
          <p:spPr>
            <a:xfrm>
              <a:off x="3468909" y="1368080"/>
              <a:ext cx="53955" cy="12943"/>
            </a:xfrm>
            <a:custGeom>
              <a:avLst/>
              <a:gdLst/>
              <a:ahLst/>
              <a:cxnLst/>
              <a:rect l="l" t="t" r="r" b="b"/>
              <a:pathLst>
                <a:path w="2743" h="658" extrusionOk="0">
                  <a:moveTo>
                    <a:pt x="50" y="1"/>
                  </a:moveTo>
                  <a:cubicBezTo>
                    <a:pt x="21" y="1"/>
                    <a:pt x="0" y="21"/>
                    <a:pt x="7" y="44"/>
                  </a:cubicBezTo>
                  <a:cubicBezTo>
                    <a:pt x="7" y="64"/>
                    <a:pt x="21" y="86"/>
                    <a:pt x="50" y="86"/>
                  </a:cubicBezTo>
                  <a:cubicBezTo>
                    <a:pt x="221" y="86"/>
                    <a:pt x="400" y="100"/>
                    <a:pt x="578" y="114"/>
                  </a:cubicBezTo>
                  <a:cubicBezTo>
                    <a:pt x="758" y="136"/>
                    <a:pt x="921" y="157"/>
                    <a:pt x="1092" y="186"/>
                  </a:cubicBezTo>
                  <a:cubicBezTo>
                    <a:pt x="1272" y="215"/>
                    <a:pt x="1443" y="251"/>
                    <a:pt x="1615" y="294"/>
                  </a:cubicBezTo>
                  <a:cubicBezTo>
                    <a:pt x="1786" y="343"/>
                    <a:pt x="1958" y="386"/>
                    <a:pt x="2120" y="443"/>
                  </a:cubicBezTo>
                  <a:cubicBezTo>
                    <a:pt x="2292" y="499"/>
                    <a:pt x="2456" y="565"/>
                    <a:pt x="2621" y="628"/>
                  </a:cubicBezTo>
                  <a:cubicBezTo>
                    <a:pt x="2635" y="637"/>
                    <a:pt x="2657" y="650"/>
                    <a:pt x="2677" y="657"/>
                  </a:cubicBezTo>
                  <a:lnTo>
                    <a:pt x="2700" y="657"/>
                  </a:lnTo>
                  <a:cubicBezTo>
                    <a:pt x="2713" y="657"/>
                    <a:pt x="2729" y="657"/>
                    <a:pt x="2736" y="643"/>
                  </a:cubicBezTo>
                  <a:cubicBezTo>
                    <a:pt x="2742" y="621"/>
                    <a:pt x="2742" y="594"/>
                    <a:pt x="2720" y="578"/>
                  </a:cubicBezTo>
                  <a:cubicBezTo>
                    <a:pt x="2549" y="508"/>
                    <a:pt x="2386" y="443"/>
                    <a:pt x="2215" y="386"/>
                  </a:cubicBezTo>
                  <a:cubicBezTo>
                    <a:pt x="2050" y="328"/>
                    <a:pt x="1879" y="278"/>
                    <a:pt x="1707" y="229"/>
                  </a:cubicBezTo>
                  <a:cubicBezTo>
                    <a:pt x="1529" y="186"/>
                    <a:pt x="1358" y="150"/>
                    <a:pt x="1186" y="114"/>
                  </a:cubicBezTo>
                  <a:cubicBezTo>
                    <a:pt x="1006" y="86"/>
                    <a:pt x="828" y="57"/>
                    <a:pt x="650" y="37"/>
                  </a:cubicBezTo>
                  <a:cubicBezTo>
                    <a:pt x="472" y="21"/>
                    <a:pt x="293" y="8"/>
                    <a:pt x="115"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3"/>
            <p:cNvSpPr/>
            <p:nvPr/>
          </p:nvSpPr>
          <p:spPr>
            <a:xfrm>
              <a:off x="3461178" y="1370302"/>
              <a:ext cx="31216" cy="36567"/>
            </a:xfrm>
            <a:custGeom>
              <a:avLst/>
              <a:gdLst/>
              <a:ahLst/>
              <a:cxnLst/>
              <a:rect l="l" t="t" r="r" b="b"/>
              <a:pathLst>
                <a:path w="1587" h="1859" extrusionOk="0">
                  <a:moveTo>
                    <a:pt x="50" y="1"/>
                  </a:moveTo>
                  <a:cubicBezTo>
                    <a:pt x="37" y="1"/>
                    <a:pt x="28" y="9"/>
                    <a:pt x="21" y="16"/>
                  </a:cubicBezTo>
                  <a:cubicBezTo>
                    <a:pt x="1" y="37"/>
                    <a:pt x="1" y="59"/>
                    <a:pt x="21" y="80"/>
                  </a:cubicBezTo>
                  <a:cubicBezTo>
                    <a:pt x="114" y="194"/>
                    <a:pt x="215" y="309"/>
                    <a:pt x="308" y="422"/>
                  </a:cubicBezTo>
                  <a:cubicBezTo>
                    <a:pt x="407" y="537"/>
                    <a:pt x="500" y="652"/>
                    <a:pt x="601" y="765"/>
                  </a:cubicBezTo>
                  <a:cubicBezTo>
                    <a:pt x="693" y="880"/>
                    <a:pt x="793" y="995"/>
                    <a:pt x="885" y="1115"/>
                  </a:cubicBezTo>
                  <a:cubicBezTo>
                    <a:pt x="986" y="1230"/>
                    <a:pt x="1079" y="1345"/>
                    <a:pt x="1178" y="1458"/>
                  </a:cubicBezTo>
                  <a:cubicBezTo>
                    <a:pt x="1279" y="1572"/>
                    <a:pt x="1372" y="1687"/>
                    <a:pt x="1471" y="1800"/>
                  </a:cubicBezTo>
                  <a:cubicBezTo>
                    <a:pt x="1478" y="1816"/>
                    <a:pt x="1494" y="1830"/>
                    <a:pt x="1507" y="1843"/>
                  </a:cubicBezTo>
                  <a:cubicBezTo>
                    <a:pt x="1514" y="1852"/>
                    <a:pt x="1521" y="1859"/>
                    <a:pt x="1536" y="1859"/>
                  </a:cubicBezTo>
                  <a:cubicBezTo>
                    <a:pt x="1543" y="1859"/>
                    <a:pt x="1557" y="1852"/>
                    <a:pt x="1564" y="1843"/>
                  </a:cubicBezTo>
                  <a:cubicBezTo>
                    <a:pt x="1586" y="1823"/>
                    <a:pt x="1579" y="1800"/>
                    <a:pt x="1564" y="1787"/>
                  </a:cubicBezTo>
                  <a:cubicBezTo>
                    <a:pt x="1471" y="1665"/>
                    <a:pt x="1372" y="1552"/>
                    <a:pt x="1271" y="1437"/>
                  </a:cubicBezTo>
                  <a:cubicBezTo>
                    <a:pt x="1178" y="1322"/>
                    <a:pt x="1079" y="1209"/>
                    <a:pt x="986" y="1094"/>
                  </a:cubicBezTo>
                  <a:cubicBezTo>
                    <a:pt x="885" y="979"/>
                    <a:pt x="793" y="866"/>
                    <a:pt x="693" y="752"/>
                  </a:cubicBezTo>
                  <a:cubicBezTo>
                    <a:pt x="601" y="637"/>
                    <a:pt x="500" y="515"/>
                    <a:pt x="407" y="402"/>
                  </a:cubicBezTo>
                  <a:cubicBezTo>
                    <a:pt x="308" y="287"/>
                    <a:pt x="215" y="172"/>
                    <a:pt x="114" y="59"/>
                  </a:cubicBezTo>
                  <a:cubicBezTo>
                    <a:pt x="100" y="44"/>
                    <a:pt x="93" y="30"/>
                    <a:pt x="80" y="16"/>
                  </a:cubicBezTo>
                  <a:cubicBezTo>
                    <a:pt x="71" y="9"/>
                    <a:pt x="57"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3"/>
            <p:cNvSpPr/>
            <p:nvPr/>
          </p:nvSpPr>
          <p:spPr>
            <a:xfrm>
              <a:off x="3424100" y="1372840"/>
              <a:ext cx="10838" cy="6766"/>
            </a:xfrm>
            <a:custGeom>
              <a:avLst/>
              <a:gdLst/>
              <a:ahLst/>
              <a:cxnLst/>
              <a:rect l="l" t="t" r="r" b="b"/>
              <a:pathLst>
                <a:path w="551" h="344" extrusionOk="0">
                  <a:moveTo>
                    <a:pt x="479" y="0"/>
                  </a:moveTo>
                  <a:cubicBezTo>
                    <a:pt x="307" y="101"/>
                    <a:pt x="150" y="215"/>
                    <a:pt x="1" y="343"/>
                  </a:cubicBezTo>
                  <a:cubicBezTo>
                    <a:pt x="100" y="300"/>
                    <a:pt x="199" y="251"/>
                    <a:pt x="300" y="201"/>
                  </a:cubicBezTo>
                  <a:cubicBezTo>
                    <a:pt x="307" y="194"/>
                    <a:pt x="314" y="194"/>
                    <a:pt x="321" y="194"/>
                  </a:cubicBezTo>
                  <a:lnTo>
                    <a:pt x="336" y="194"/>
                  </a:lnTo>
                  <a:cubicBezTo>
                    <a:pt x="371" y="165"/>
                    <a:pt x="422" y="137"/>
                    <a:pt x="465" y="115"/>
                  </a:cubicBezTo>
                  <a:cubicBezTo>
                    <a:pt x="479" y="101"/>
                    <a:pt x="499" y="86"/>
                    <a:pt x="522" y="79"/>
                  </a:cubicBezTo>
                  <a:cubicBezTo>
                    <a:pt x="542" y="65"/>
                    <a:pt x="551" y="36"/>
                    <a:pt x="535" y="23"/>
                  </a:cubicBezTo>
                  <a:cubicBezTo>
                    <a:pt x="528" y="9"/>
                    <a:pt x="515" y="0"/>
                    <a:pt x="499"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3"/>
            <p:cNvSpPr/>
            <p:nvPr/>
          </p:nvSpPr>
          <p:spPr>
            <a:xfrm>
              <a:off x="3396700" y="1398962"/>
              <a:ext cx="13926" cy="25040"/>
            </a:xfrm>
            <a:custGeom>
              <a:avLst/>
              <a:gdLst/>
              <a:ahLst/>
              <a:cxnLst/>
              <a:rect l="l" t="t" r="r" b="b"/>
              <a:pathLst>
                <a:path w="708" h="1273" extrusionOk="0">
                  <a:moveTo>
                    <a:pt x="708" y="1"/>
                  </a:moveTo>
                  <a:lnTo>
                    <a:pt x="708" y="1"/>
                  </a:lnTo>
                  <a:cubicBezTo>
                    <a:pt x="665" y="16"/>
                    <a:pt x="622" y="30"/>
                    <a:pt x="586" y="43"/>
                  </a:cubicBezTo>
                  <a:cubicBezTo>
                    <a:pt x="487" y="201"/>
                    <a:pt x="401" y="366"/>
                    <a:pt x="322" y="537"/>
                  </a:cubicBezTo>
                  <a:cubicBezTo>
                    <a:pt x="221" y="729"/>
                    <a:pt x="136" y="930"/>
                    <a:pt x="43" y="1137"/>
                  </a:cubicBezTo>
                  <a:cubicBezTo>
                    <a:pt x="29" y="1157"/>
                    <a:pt x="22" y="1187"/>
                    <a:pt x="7" y="1209"/>
                  </a:cubicBezTo>
                  <a:cubicBezTo>
                    <a:pt x="0" y="1229"/>
                    <a:pt x="0" y="1259"/>
                    <a:pt x="22" y="1265"/>
                  </a:cubicBezTo>
                  <a:cubicBezTo>
                    <a:pt x="29" y="1272"/>
                    <a:pt x="36" y="1272"/>
                    <a:pt x="43" y="1272"/>
                  </a:cubicBezTo>
                  <a:cubicBezTo>
                    <a:pt x="65" y="1272"/>
                    <a:pt x="79" y="1265"/>
                    <a:pt x="86" y="1252"/>
                  </a:cubicBezTo>
                  <a:cubicBezTo>
                    <a:pt x="172" y="1051"/>
                    <a:pt x="264" y="851"/>
                    <a:pt x="358" y="652"/>
                  </a:cubicBezTo>
                  <a:cubicBezTo>
                    <a:pt x="458" y="458"/>
                    <a:pt x="557" y="258"/>
                    <a:pt x="665" y="73"/>
                  </a:cubicBezTo>
                  <a:cubicBezTo>
                    <a:pt x="679" y="43"/>
                    <a:pt x="693" y="23"/>
                    <a:pt x="708"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3"/>
            <p:cNvSpPr/>
            <p:nvPr/>
          </p:nvSpPr>
          <p:spPr>
            <a:xfrm>
              <a:off x="3408227" y="1381003"/>
              <a:ext cx="16877" cy="18824"/>
            </a:xfrm>
            <a:custGeom>
              <a:avLst/>
              <a:gdLst/>
              <a:ahLst/>
              <a:cxnLst/>
              <a:rect l="l" t="t" r="r" b="b"/>
              <a:pathLst>
                <a:path w="858" h="957" extrusionOk="0">
                  <a:moveTo>
                    <a:pt x="857" y="0"/>
                  </a:moveTo>
                  <a:lnTo>
                    <a:pt x="857" y="0"/>
                  </a:lnTo>
                  <a:cubicBezTo>
                    <a:pt x="778" y="43"/>
                    <a:pt x="700" y="79"/>
                    <a:pt x="621" y="115"/>
                  </a:cubicBezTo>
                  <a:lnTo>
                    <a:pt x="614" y="115"/>
                  </a:lnTo>
                  <a:cubicBezTo>
                    <a:pt x="544" y="194"/>
                    <a:pt x="472" y="279"/>
                    <a:pt x="406" y="357"/>
                  </a:cubicBezTo>
                  <a:cubicBezTo>
                    <a:pt x="271" y="521"/>
                    <a:pt x="158" y="686"/>
                    <a:pt x="50" y="864"/>
                  </a:cubicBezTo>
                  <a:cubicBezTo>
                    <a:pt x="36" y="893"/>
                    <a:pt x="14" y="929"/>
                    <a:pt x="0" y="956"/>
                  </a:cubicBezTo>
                  <a:cubicBezTo>
                    <a:pt x="36" y="943"/>
                    <a:pt x="79" y="929"/>
                    <a:pt x="122" y="914"/>
                  </a:cubicBezTo>
                  <a:cubicBezTo>
                    <a:pt x="165" y="843"/>
                    <a:pt x="208" y="778"/>
                    <a:pt x="251" y="708"/>
                  </a:cubicBezTo>
                  <a:cubicBezTo>
                    <a:pt x="278" y="672"/>
                    <a:pt x="307" y="629"/>
                    <a:pt x="336" y="593"/>
                  </a:cubicBezTo>
                  <a:cubicBezTo>
                    <a:pt x="350" y="571"/>
                    <a:pt x="364" y="550"/>
                    <a:pt x="379" y="528"/>
                  </a:cubicBezTo>
                  <a:cubicBezTo>
                    <a:pt x="386" y="521"/>
                    <a:pt x="393" y="514"/>
                    <a:pt x="400" y="501"/>
                  </a:cubicBezTo>
                  <a:cubicBezTo>
                    <a:pt x="400" y="501"/>
                    <a:pt x="406" y="494"/>
                    <a:pt x="406" y="485"/>
                  </a:cubicBezTo>
                  <a:cubicBezTo>
                    <a:pt x="415" y="485"/>
                    <a:pt x="415" y="485"/>
                    <a:pt x="415" y="478"/>
                  </a:cubicBezTo>
                  <a:lnTo>
                    <a:pt x="422" y="478"/>
                  </a:lnTo>
                  <a:cubicBezTo>
                    <a:pt x="535" y="322"/>
                    <a:pt x="672" y="178"/>
                    <a:pt x="808" y="43"/>
                  </a:cubicBezTo>
                  <a:cubicBezTo>
                    <a:pt x="828" y="29"/>
                    <a:pt x="844" y="14"/>
                    <a:pt x="857"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3"/>
            <p:cNvSpPr/>
            <p:nvPr/>
          </p:nvSpPr>
          <p:spPr>
            <a:xfrm>
              <a:off x="3422409" y="1380019"/>
              <a:ext cx="20260" cy="47346"/>
            </a:xfrm>
            <a:custGeom>
              <a:avLst/>
              <a:gdLst/>
              <a:ahLst/>
              <a:cxnLst/>
              <a:rect l="l" t="t" r="r" b="b"/>
              <a:pathLst>
                <a:path w="1030" h="2407" extrusionOk="0">
                  <a:moveTo>
                    <a:pt x="971" y="0"/>
                  </a:moveTo>
                  <a:cubicBezTo>
                    <a:pt x="964" y="0"/>
                    <a:pt x="957" y="0"/>
                    <a:pt x="950" y="7"/>
                  </a:cubicBezTo>
                  <a:cubicBezTo>
                    <a:pt x="829" y="93"/>
                    <a:pt x="729" y="215"/>
                    <a:pt x="650" y="343"/>
                  </a:cubicBezTo>
                  <a:cubicBezTo>
                    <a:pt x="565" y="472"/>
                    <a:pt x="508" y="614"/>
                    <a:pt x="450" y="749"/>
                  </a:cubicBezTo>
                  <a:cubicBezTo>
                    <a:pt x="386" y="914"/>
                    <a:pt x="328" y="1085"/>
                    <a:pt x="272" y="1250"/>
                  </a:cubicBezTo>
                  <a:cubicBezTo>
                    <a:pt x="215" y="1421"/>
                    <a:pt x="172" y="1593"/>
                    <a:pt x="129" y="1764"/>
                  </a:cubicBezTo>
                  <a:cubicBezTo>
                    <a:pt x="87" y="1935"/>
                    <a:pt x="44" y="2107"/>
                    <a:pt x="15" y="2285"/>
                  </a:cubicBezTo>
                  <a:cubicBezTo>
                    <a:pt x="8" y="2307"/>
                    <a:pt x="8" y="2328"/>
                    <a:pt x="1" y="2350"/>
                  </a:cubicBezTo>
                  <a:cubicBezTo>
                    <a:pt x="1" y="2371"/>
                    <a:pt x="8" y="2400"/>
                    <a:pt x="28" y="2400"/>
                  </a:cubicBezTo>
                  <a:cubicBezTo>
                    <a:pt x="37" y="2407"/>
                    <a:pt x="37" y="2407"/>
                    <a:pt x="44" y="2407"/>
                  </a:cubicBezTo>
                  <a:cubicBezTo>
                    <a:pt x="57" y="2407"/>
                    <a:pt x="80" y="2393"/>
                    <a:pt x="87" y="2371"/>
                  </a:cubicBezTo>
                  <a:cubicBezTo>
                    <a:pt x="114" y="2199"/>
                    <a:pt x="150" y="2028"/>
                    <a:pt x="193" y="1857"/>
                  </a:cubicBezTo>
                  <a:cubicBezTo>
                    <a:pt x="236" y="1685"/>
                    <a:pt x="278" y="1514"/>
                    <a:pt x="328" y="1342"/>
                  </a:cubicBezTo>
                  <a:cubicBezTo>
                    <a:pt x="386" y="1178"/>
                    <a:pt x="443" y="1006"/>
                    <a:pt x="508" y="844"/>
                  </a:cubicBezTo>
                  <a:cubicBezTo>
                    <a:pt x="522" y="808"/>
                    <a:pt x="536" y="772"/>
                    <a:pt x="551" y="736"/>
                  </a:cubicBezTo>
                  <a:cubicBezTo>
                    <a:pt x="551" y="729"/>
                    <a:pt x="558" y="722"/>
                    <a:pt x="558" y="715"/>
                  </a:cubicBezTo>
                  <a:cubicBezTo>
                    <a:pt x="558" y="707"/>
                    <a:pt x="565" y="707"/>
                    <a:pt x="565" y="700"/>
                  </a:cubicBezTo>
                  <a:lnTo>
                    <a:pt x="565" y="693"/>
                  </a:lnTo>
                  <a:cubicBezTo>
                    <a:pt x="572" y="672"/>
                    <a:pt x="578" y="657"/>
                    <a:pt x="585" y="643"/>
                  </a:cubicBezTo>
                  <a:cubicBezTo>
                    <a:pt x="621" y="571"/>
                    <a:pt x="650" y="508"/>
                    <a:pt x="686" y="443"/>
                  </a:cubicBezTo>
                  <a:cubicBezTo>
                    <a:pt x="707" y="407"/>
                    <a:pt x="729" y="379"/>
                    <a:pt x="750" y="350"/>
                  </a:cubicBezTo>
                  <a:cubicBezTo>
                    <a:pt x="757" y="329"/>
                    <a:pt x="765" y="314"/>
                    <a:pt x="779" y="300"/>
                  </a:cubicBezTo>
                  <a:cubicBezTo>
                    <a:pt x="786" y="293"/>
                    <a:pt x="786" y="287"/>
                    <a:pt x="793" y="278"/>
                  </a:cubicBezTo>
                  <a:lnTo>
                    <a:pt x="799" y="271"/>
                  </a:lnTo>
                  <a:lnTo>
                    <a:pt x="808" y="264"/>
                  </a:lnTo>
                  <a:cubicBezTo>
                    <a:pt x="851" y="208"/>
                    <a:pt x="901" y="158"/>
                    <a:pt x="957" y="107"/>
                  </a:cubicBezTo>
                  <a:cubicBezTo>
                    <a:pt x="964" y="107"/>
                    <a:pt x="964" y="100"/>
                    <a:pt x="971" y="100"/>
                  </a:cubicBezTo>
                  <a:lnTo>
                    <a:pt x="979" y="93"/>
                  </a:lnTo>
                  <a:lnTo>
                    <a:pt x="986" y="86"/>
                  </a:lnTo>
                  <a:lnTo>
                    <a:pt x="993" y="79"/>
                  </a:lnTo>
                  <a:cubicBezTo>
                    <a:pt x="1014" y="64"/>
                    <a:pt x="1029" y="43"/>
                    <a:pt x="1014" y="21"/>
                  </a:cubicBezTo>
                  <a:cubicBezTo>
                    <a:pt x="1007" y="7"/>
                    <a:pt x="986" y="0"/>
                    <a:pt x="971"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3"/>
            <p:cNvSpPr/>
            <p:nvPr/>
          </p:nvSpPr>
          <p:spPr>
            <a:xfrm>
              <a:off x="3449081" y="1381711"/>
              <a:ext cx="5508" cy="34127"/>
            </a:xfrm>
            <a:custGeom>
              <a:avLst/>
              <a:gdLst/>
              <a:ahLst/>
              <a:cxnLst/>
              <a:rect l="l" t="t" r="r" b="b"/>
              <a:pathLst>
                <a:path w="280" h="1735" extrusionOk="0">
                  <a:moveTo>
                    <a:pt x="43" y="0"/>
                  </a:moveTo>
                  <a:cubicBezTo>
                    <a:pt x="43" y="0"/>
                    <a:pt x="37" y="0"/>
                    <a:pt x="37" y="7"/>
                  </a:cubicBezTo>
                  <a:cubicBezTo>
                    <a:pt x="16" y="14"/>
                    <a:pt x="1" y="36"/>
                    <a:pt x="9" y="57"/>
                  </a:cubicBezTo>
                  <a:cubicBezTo>
                    <a:pt x="30" y="165"/>
                    <a:pt x="52" y="271"/>
                    <a:pt x="66" y="372"/>
                  </a:cubicBezTo>
                  <a:cubicBezTo>
                    <a:pt x="86" y="478"/>
                    <a:pt x="102" y="586"/>
                    <a:pt x="122" y="693"/>
                  </a:cubicBezTo>
                  <a:lnTo>
                    <a:pt x="122" y="706"/>
                  </a:lnTo>
                  <a:lnTo>
                    <a:pt x="122" y="729"/>
                  </a:lnTo>
                  <a:cubicBezTo>
                    <a:pt x="122" y="742"/>
                    <a:pt x="129" y="749"/>
                    <a:pt x="129" y="765"/>
                  </a:cubicBezTo>
                  <a:cubicBezTo>
                    <a:pt x="129" y="792"/>
                    <a:pt x="138" y="821"/>
                    <a:pt x="138" y="850"/>
                  </a:cubicBezTo>
                  <a:cubicBezTo>
                    <a:pt x="144" y="900"/>
                    <a:pt x="151" y="956"/>
                    <a:pt x="158" y="1006"/>
                  </a:cubicBezTo>
                  <a:cubicBezTo>
                    <a:pt x="165" y="1114"/>
                    <a:pt x="172" y="1220"/>
                    <a:pt x="180" y="1328"/>
                  </a:cubicBezTo>
                  <a:cubicBezTo>
                    <a:pt x="187" y="1443"/>
                    <a:pt x="187" y="1549"/>
                    <a:pt x="194" y="1657"/>
                  </a:cubicBezTo>
                  <a:lnTo>
                    <a:pt x="194" y="1692"/>
                  </a:lnTo>
                  <a:cubicBezTo>
                    <a:pt x="194" y="1721"/>
                    <a:pt x="208" y="1735"/>
                    <a:pt x="230" y="1735"/>
                  </a:cubicBezTo>
                  <a:lnTo>
                    <a:pt x="237" y="1735"/>
                  </a:lnTo>
                  <a:cubicBezTo>
                    <a:pt x="258" y="1735"/>
                    <a:pt x="280" y="1721"/>
                    <a:pt x="280" y="1692"/>
                  </a:cubicBezTo>
                  <a:cubicBezTo>
                    <a:pt x="273" y="1585"/>
                    <a:pt x="273" y="1477"/>
                    <a:pt x="266" y="1371"/>
                  </a:cubicBezTo>
                  <a:cubicBezTo>
                    <a:pt x="258" y="1263"/>
                    <a:pt x="251" y="1150"/>
                    <a:pt x="244" y="1042"/>
                  </a:cubicBezTo>
                  <a:cubicBezTo>
                    <a:pt x="237" y="936"/>
                    <a:pt x="223" y="828"/>
                    <a:pt x="208" y="722"/>
                  </a:cubicBezTo>
                  <a:cubicBezTo>
                    <a:pt x="194" y="614"/>
                    <a:pt x="180" y="501"/>
                    <a:pt x="158" y="393"/>
                  </a:cubicBezTo>
                  <a:cubicBezTo>
                    <a:pt x="138" y="286"/>
                    <a:pt x="122" y="178"/>
                    <a:pt x="95" y="72"/>
                  </a:cubicBezTo>
                  <a:cubicBezTo>
                    <a:pt x="95" y="57"/>
                    <a:pt x="95" y="50"/>
                    <a:pt x="86" y="36"/>
                  </a:cubicBezTo>
                  <a:cubicBezTo>
                    <a:pt x="86" y="14"/>
                    <a:pt x="66" y="0"/>
                    <a:pt x="43"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23"/>
            <p:cNvSpPr/>
            <p:nvPr/>
          </p:nvSpPr>
          <p:spPr>
            <a:xfrm>
              <a:off x="3484645" y="1271874"/>
              <a:ext cx="28246" cy="32711"/>
            </a:xfrm>
            <a:custGeom>
              <a:avLst/>
              <a:gdLst/>
              <a:ahLst/>
              <a:cxnLst/>
              <a:rect l="l" t="t" r="r" b="b"/>
              <a:pathLst>
                <a:path w="1436" h="1663" extrusionOk="0">
                  <a:moveTo>
                    <a:pt x="1392" y="0"/>
                  </a:moveTo>
                  <a:cubicBezTo>
                    <a:pt x="1379" y="0"/>
                    <a:pt x="1372" y="7"/>
                    <a:pt x="1356" y="14"/>
                  </a:cubicBezTo>
                  <a:cubicBezTo>
                    <a:pt x="1158" y="185"/>
                    <a:pt x="964" y="370"/>
                    <a:pt x="786" y="571"/>
                  </a:cubicBezTo>
                  <a:cubicBezTo>
                    <a:pt x="592" y="772"/>
                    <a:pt x="414" y="986"/>
                    <a:pt x="242" y="1207"/>
                  </a:cubicBezTo>
                  <a:cubicBezTo>
                    <a:pt x="163" y="1313"/>
                    <a:pt x="78" y="1428"/>
                    <a:pt x="1" y="1534"/>
                  </a:cubicBezTo>
                  <a:cubicBezTo>
                    <a:pt x="8" y="1577"/>
                    <a:pt x="14" y="1620"/>
                    <a:pt x="21" y="1663"/>
                  </a:cubicBezTo>
                  <a:cubicBezTo>
                    <a:pt x="93" y="1550"/>
                    <a:pt x="172" y="1442"/>
                    <a:pt x="249" y="1342"/>
                  </a:cubicBezTo>
                  <a:cubicBezTo>
                    <a:pt x="414" y="1121"/>
                    <a:pt x="592" y="907"/>
                    <a:pt x="779" y="700"/>
                  </a:cubicBezTo>
                  <a:cubicBezTo>
                    <a:pt x="957" y="506"/>
                    <a:pt x="1142" y="314"/>
                    <a:pt x="1343" y="143"/>
                  </a:cubicBezTo>
                  <a:cubicBezTo>
                    <a:pt x="1372" y="120"/>
                    <a:pt x="1392" y="100"/>
                    <a:pt x="1421" y="77"/>
                  </a:cubicBezTo>
                  <a:cubicBezTo>
                    <a:pt x="1435" y="64"/>
                    <a:pt x="1435" y="28"/>
                    <a:pt x="1421" y="14"/>
                  </a:cubicBezTo>
                  <a:cubicBezTo>
                    <a:pt x="1415" y="7"/>
                    <a:pt x="1399" y="0"/>
                    <a:pt x="1392"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23"/>
            <p:cNvSpPr/>
            <p:nvPr/>
          </p:nvSpPr>
          <p:spPr>
            <a:xfrm>
              <a:off x="3463401" y="1302048"/>
              <a:ext cx="21676" cy="38652"/>
            </a:xfrm>
            <a:custGeom>
              <a:avLst/>
              <a:gdLst/>
              <a:ahLst/>
              <a:cxnLst/>
              <a:rect l="l" t="t" r="r" b="b"/>
              <a:pathLst>
                <a:path w="1102" h="1965" extrusionOk="0">
                  <a:moveTo>
                    <a:pt x="1081" y="0"/>
                  </a:moveTo>
                  <a:cubicBezTo>
                    <a:pt x="995" y="122"/>
                    <a:pt x="916" y="244"/>
                    <a:pt x="837" y="365"/>
                  </a:cubicBezTo>
                  <a:cubicBezTo>
                    <a:pt x="680" y="600"/>
                    <a:pt x="537" y="843"/>
                    <a:pt x="409" y="1087"/>
                  </a:cubicBezTo>
                  <a:cubicBezTo>
                    <a:pt x="280" y="1322"/>
                    <a:pt x="159" y="1565"/>
                    <a:pt x="52" y="1808"/>
                  </a:cubicBezTo>
                  <a:cubicBezTo>
                    <a:pt x="37" y="1836"/>
                    <a:pt x="23" y="1865"/>
                    <a:pt x="16" y="1901"/>
                  </a:cubicBezTo>
                  <a:cubicBezTo>
                    <a:pt x="1" y="1921"/>
                    <a:pt x="9" y="1944"/>
                    <a:pt x="30" y="1957"/>
                  </a:cubicBezTo>
                  <a:cubicBezTo>
                    <a:pt x="37" y="1957"/>
                    <a:pt x="44" y="1964"/>
                    <a:pt x="52" y="1964"/>
                  </a:cubicBezTo>
                  <a:cubicBezTo>
                    <a:pt x="66" y="1964"/>
                    <a:pt x="80" y="1957"/>
                    <a:pt x="87" y="1944"/>
                  </a:cubicBezTo>
                  <a:cubicBezTo>
                    <a:pt x="195" y="1694"/>
                    <a:pt x="309" y="1457"/>
                    <a:pt x="429" y="1222"/>
                  </a:cubicBezTo>
                  <a:cubicBezTo>
                    <a:pt x="566" y="979"/>
                    <a:pt x="702" y="737"/>
                    <a:pt x="851" y="501"/>
                  </a:cubicBezTo>
                  <a:cubicBezTo>
                    <a:pt x="930" y="372"/>
                    <a:pt x="1016" y="250"/>
                    <a:pt x="1101" y="129"/>
                  </a:cubicBezTo>
                  <a:cubicBezTo>
                    <a:pt x="1094" y="86"/>
                    <a:pt x="1088" y="43"/>
                    <a:pt x="1081"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23"/>
            <p:cNvSpPr/>
            <p:nvPr/>
          </p:nvSpPr>
          <p:spPr>
            <a:xfrm>
              <a:off x="3462162" y="1349098"/>
              <a:ext cx="4642" cy="4111"/>
            </a:xfrm>
            <a:custGeom>
              <a:avLst/>
              <a:gdLst/>
              <a:ahLst/>
              <a:cxnLst/>
              <a:rect l="l" t="t" r="r" b="b"/>
              <a:pathLst>
                <a:path w="236" h="209" extrusionOk="0">
                  <a:moveTo>
                    <a:pt x="129" y="1"/>
                  </a:moveTo>
                  <a:cubicBezTo>
                    <a:pt x="107" y="30"/>
                    <a:pt x="86" y="59"/>
                    <a:pt x="57" y="86"/>
                  </a:cubicBezTo>
                  <a:cubicBezTo>
                    <a:pt x="43" y="102"/>
                    <a:pt x="30" y="122"/>
                    <a:pt x="14" y="136"/>
                  </a:cubicBezTo>
                  <a:cubicBezTo>
                    <a:pt x="0" y="158"/>
                    <a:pt x="0" y="179"/>
                    <a:pt x="14" y="201"/>
                  </a:cubicBezTo>
                  <a:cubicBezTo>
                    <a:pt x="30" y="208"/>
                    <a:pt x="36" y="208"/>
                    <a:pt x="50" y="208"/>
                  </a:cubicBezTo>
                  <a:cubicBezTo>
                    <a:pt x="57" y="208"/>
                    <a:pt x="72" y="208"/>
                    <a:pt x="79" y="201"/>
                  </a:cubicBezTo>
                  <a:cubicBezTo>
                    <a:pt x="129" y="136"/>
                    <a:pt x="186" y="73"/>
                    <a:pt x="235" y="8"/>
                  </a:cubicBezTo>
                  <a:lnTo>
                    <a:pt x="129" y="1"/>
                  </a:lnTo>
                  <a:close/>
                </a:path>
              </a:pathLst>
            </a:custGeom>
            <a:solidFill>
              <a:srgbClr val="FBEE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3"/>
            <p:cNvSpPr/>
            <p:nvPr/>
          </p:nvSpPr>
          <p:spPr>
            <a:xfrm>
              <a:off x="3464699" y="1310191"/>
              <a:ext cx="40874" cy="39065"/>
            </a:xfrm>
            <a:custGeom>
              <a:avLst/>
              <a:gdLst/>
              <a:ahLst/>
              <a:cxnLst/>
              <a:rect l="l" t="t" r="r" b="b"/>
              <a:pathLst>
                <a:path w="2078" h="1986" extrusionOk="0">
                  <a:moveTo>
                    <a:pt x="2028" y="1"/>
                  </a:moveTo>
                  <a:cubicBezTo>
                    <a:pt x="2021" y="1"/>
                    <a:pt x="2014" y="1"/>
                    <a:pt x="2007" y="8"/>
                  </a:cubicBezTo>
                  <a:cubicBezTo>
                    <a:pt x="1836" y="87"/>
                    <a:pt x="1685" y="195"/>
                    <a:pt x="1536" y="308"/>
                  </a:cubicBezTo>
                  <a:cubicBezTo>
                    <a:pt x="1378" y="429"/>
                    <a:pt x="1236" y="565"/>
                    <a:pt x="1092" y="700"/>
                  </a:cubicBezTo>
                  <a:cubicBezTo>
                    <a:pt x="972" y="829"/>
                    <a:pt x="850" y="966"/>
                    <a:pt x="728" y="1101"/>
                  </a:cubicBezTo>
                  <a:cubicBezTo>
                    <a:pt x="699" y="1158"/>
                    <a:pt x="672" y="1223"/>
                    <a:pt x="650" y="1280"/>
                  </a:cubicBezTo>
                  <a:lnTo>
                    <a:pt x="178" y="1758"/>
                  </a:lnTo>
                  <a:cubicBezTo>
                    <a:pt x="122" y="1830"/>
                    <a:pt x="63" y="1909"/>
                    <a:pt x="0" y="1979"/>
                  </a:cubicBezTo>
                  <a:lnTo>
                    <a:pt x="106" y="1986"/>
                  </a:lnTo>
                  <a:cubicBezTo>
                    <a:pt x="171" y="1909"/>
                    <a:pt x="235" y="1823"/>
                    <a:pt x="307" y="1744"/>
                  </a:cubicBezTo>
                  <a:cubicBezTo>
                    <a:pt x="429" y="1586"/>
                    <a:pt x="557" y="1429"/>
                    <a:pt x="692" y="1273"/>
                  </a:cubicBezTo>
                  <a:cubicBezTo>
                    <a:pt x="821" y="1122"/>
                    <a:pt x="956" y="966"/>
                    <a:pt x="1100" y="822"/>
                  </a:cubicBezTo>
                  <a:cubicBezTo>
                    <a:pt x="1243" y="680"/>
                    <a:pt x="1385" y="544"/>
                    <a:pt x="1536" y="416"/>
                  </a:cubicBezTo>
                  <a:cubicBezTo>
                    <a:pt x="1556" y="400"/>
                    <a:pt x="1579" y="387"/>
                    <a:pt x="1592" y="373"/>
                  </a:cubicBezTo>
                  <a:cubicBezTo>
                    <a:pt x="1599" y="366"/>
                    <a:pt x="1606" y="366"/>
                    <a:pt x="1606" y="357"/>
                  </a:cubicBezTo>
                  <a:lnTo>
                    <a:pt x="1615" y="357"/>
                  </a:lnTo>
                  <a:cubicBezTo>
                    <a:pt x="1628" y="344"/>
                    <a:pt x="1635" y="337"/>
                    <a:pt x="1642" y="330"/>
                  </a:cubicBezTo>
                  <a:cubicBezTo>
                    <a:pt x="1685" y="301"/>
                    <a:pt x="1721" y="280"/>
                    <a:pt x="1757" y="251"/>
                  </a:cubicBezTo>
                  <a:cubicBezTo>
                    <a:pt x="1836" y="201"/>
                    <a:pt x="1914" y="152"/>
                    <a:pt x="1992" y="109"/>
                  </a:cubicBezTo>
                  <a:cubicBezTo>
                    <a:pt x="2014" y="100"/>
                    <a:pt x="2028" y="87"/>
                    <a:pt x="2050" y="80"/>
                  </a:cubicBezTo>
                  <a:cubicBezTo>
                    <a:pt x="2070" y="66"/>
                    <a:pt x="2077" y="37"/>
                    <a:pt x="2064" y="23"/>
                  </a:cubicBezTo>
                  <a:cubicBezTo>
                    <a:pt x="2057" y="8"/>
                    <a:pt x="2043" y="1"/>
                    <a:pt x="2028"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3"/>
            <p:cNvSpPr/>
            <p:nvPr/>
          </p:nvSpPr>
          <p:spPr>
            <a:xfrm>
              <a:off x="3468201" y="1331848"/>
              <a:ext cx="10838" cy="12923"/>
            </a:xfrm>
            <a:custGeom>
              <a:avLst/>
              <a:gdLst/>
              <a:ahLst/>
              <a:cxnLst/>
              <a:rect l="l" t="t" r="r" b="b"/>
              <a:pathLst>
                <a:path w="551" h="657" extrusionOk="0">
                  <a:moveTo>
                    <a:pt x="550" y="0"/>
                  </a:moveTo>
                  <a:lnTo>
                    <a:pt x="550" y="0"/>
                  </a:lnTo>
                  <a:cubicBezTo>
                    <a:pt x="537" y="21"/>
                    <a:pt x="514" y="36"/>
                    <a:pt x="501" y="57"/>
                  </a:cubicBezTo>
                  <a:cubicBezTo>
                    <a:pt x="365" y="208"/>
                    <a:pt x="244" y="364"/>
                    <a:pt x="115" y="521"/>
                  </a:cubicBezTo>
                  <a:cubicBezTo>
                    <a:pt x="79" y="564"/>
                    <a:pt x="36" y="614"/>
                    <a:pt x="0" y="657"/>
                  </a:cubicBezTo>
                  <a:lnTo>
                    <a:pt x="472" y="179"/>
                  </a:lnTo>
                  <a:cubicBezTo>
                    <a:pt x="494" y="122"/>
                    <a:pt x="521" y="57"/>
                    <a:pt x="5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23"/>
            <p:cNvSpPr/>
            <p:nvPr/>
          </p:nvSpPr>
          <p:spPr>
            <a:xfrm>
              <a:off x="3437456" y="1312866"/>
              <a:ext cx="14753" cy="37943"/>
            </a:xfrm>
            <a:custGeom>
              <a:avLst/>
              <a:gdLst/>
              <a:ahLst/>
              <a:cxnLst/>
              <a:rect l="l" t="t" r="r" b="b"/>
              <a:pathLst>
                <a:path w="750" h="1929" extrusionOk="0">
                  <a:moveTo>
                    <a:pt x="43" y="0"/>
                  </a:moveTo>
                  <a:cubicBezTo>
                    <a:pt x="28" y="0"/>
                    <a:pt x="21" y="7"/>
                    <a:pt x="14" y="16"/>
                  </a:cubicBezTo>
                  <a:cubicBezTo>
                    <a:pt x="7" y="23"/>
                    <a:pt x="0" y="36"/>
                    <a:pt x="0" y="43"/>
                  </a:cubicBezTo>
                  <a:cubicBezTo>
                    <a:pt x="0" y="59"/>
                    <a:pt x="7" y="65"/>
                    <a:pt x="14" y="72"/>
                  </a:cubicBezTo>
                  <a:cubicBezTo>
                    <a:pt x="14" y="79"/>
                    <a:pt x="21" y="86"/>
                    <a:pt x="28" y="93"/>
                  </a:cubicBezTo>
                  <a:cubicBezTo>
                    <a:pt x="28" y="101"/>
                    <a:pt x="34" y="101"/>
                    <a:pt x="34" y="108"/>
                  </a:cubicBezTo>
                  <a:cubicBezTo>
                    <a:pt x="50" y="122"/>
                    <a:pt x="57" y="129"/>
                    <a:pt x="64" y="144"/>
                  </a:cubicBezTo>
                  <a:cubicBezTo>
                    <a:pt x="86" y="172"/>
                    <a:pt x="106" y="201"/>
                    <a:pt x="120" y="221"/>
                  </a:cubicBezTo>
                  <a:cubicBezTo>
                    <a:pt x="156" y="280"/>
                    <a:pt x="192" y="329"/>
                    <a:pt x="228" y="386"/>
                  </a:cubicBezTo>
                  <a:cubicBezTo>
                    <a:pt x="292" y="501"/>
                    <a:pt x="350" y="616"/>
                    <a:pt x="406" y="729"/>
                  </a:cubicBezTo>
                  <a:cubicBezTo>
                    <a:pt x="413" y="744"/>
                    <a:pt x="420" y="758"/>
                    <a:pt x="420" y="772"/>
                  </a:cubicBezTo>
                  <a:lnTo>
                    <a:pt x="420" y="778"/>
                  </a:lnTo>
                  <a:lnTo>
                    <a:pt x="429" y="778"/>
                  </a:lnTo>
                  <a:lnTo>
                    <a:pt x="429" y="787"/>
                  </a:lnTo>
                  <a:cubicBezTo>
                    <a:pt x="436" y="801"/>
                    <a:pt x="436" y="808"/>
                    <a:pt x="442" y="814"/>
                  </a:cubicBezTo>
                  <a:cubicBezTo>
                    <a:pt x="449" y="844"/>
                    <a:pt x="463" y="873"/>
                    <a:pt x="472" y="900"/>
                  </a:cubicBezTo>
                  <a:cubicBezTo>
                    <a:pt x="499" y="965"/>
                    <a:pt x="514" y="1022"/>
                    <a:pt x="535" y="1087"/>
                  </a:cubicBezTo>
                  <a:cubicBezTo>
                    <a:pt x="571" y="1207"/>
                    <a:pt x="600" y="1335"/>
                    <a:pt x="621" y="1464"/>
                  </a:cubicBezTo>
                  <a:cubicBezTo>
                    <a:pt x="628" y="1493"/>
                    <a:pt x="634" y="1529"/>
                    <a:pt x="643" y="1558"/>
                  </a:cubicBezTo>
                  <a:lnTo>
                    <a:pt x="643" y="1565"/>
                  </a:lnTo>
                  <a:lnTo>
                    <a:pt x="643" y="1572"/>
                  </a:lnTo>
                  <a:lnTo>
                    <a:pt x="643" y="1601"/>
                  </a:lnTo>
                  <a:cubicBezTo>
                    <a:pt x="650" y="1615"/>
                    <a:pt x="650" y="1629"/>
                    <a:pt x="650" y="1651"/>
                  </a:cubicBezTo>
                  <a:cubicBezTo>
                    <a:pt x="650" y="1678"/>
                    <a:pt x="657" y="1701"/>
                    <a:pt x="657" y="1737"/>
                  </a:cubicBezTo>
                  <a:cubicBezTo>
                    <a:pt x="686" y="1757"/>
                    <a:pt x="720" y="1779"/>
                    <a:pt x="749" y="1807"/>
                  </a:cubicBezTo>
                  <a:cubicBezTo>
                    <a:pt x="742" y="1701"/>
                    <a:pt x="729" y="1593"/>
                    <a:pt x="713" y="1486"/>
                  </a:cubicBezTo>
                  <a:cubicBezTo>
                    <a:pt x="693" y="1358"/>
                    <a:pt x="663" y="1236"/>
                    <a:pt x="628" y="1108"/>
                  </a:cubicBezTo>
                  <a:cubicBezTo>
                    <a:pt x="592" y="979"/>
                    <a:pt x="549" y="857"/>
                    <a:pt x="499" y="729"/>
                  </a:cubicBezTo>
                  <a:cubicBezTo>
                    <a:pt x="449" y="616"/>
                    <a:pt x="393" y="494"/>
                    <a:pt x="321" y="386"/>
                  </a:cubicBezTo>
                  <a:cubicBezTo>
                    <a:pt x="257" y="273"/>
                    <a:pt x="185" y="165"/>
                    <a:pt x="106" y="59"/>
                  </a:cubicBezTo>
                  <a:cubicBezTo>
                    <a:pt x="93" y="43"/>
                    <a:pt x="86" y="29"/>
                    <a:pt x="70" y="16"/>
                  </a:cubicBezTo>
                  <a:cubicBezTo>
                    <a:pt x="64" y="7"/>
                    <a:pt x="50" y="0"/>
                    <a:pt x="43" y="0"/>
                  </a:cubicBezTo>
                  <a:close/>
                  <a:moveTo>
                    <a:pt x="663" y="1850"/>
                  </a:moveTo>
                  <a:lnTo>
                    <a:pt x="663" y="1886"/>
                  </a:lnTo>
                  <a:cubicBezTo>
                    <a:pt x="663" y="1908"/>
                    <a:pt x="686" y="1928"/>
                    <a:pt x="706" y="1928"/>
                  </a:cubicBezTo>
                  <a:cubicBezTo>
                    <a:pt x="729" y="1928"/>
                    <a:pt x="749" y="1915"/>
                    <a:pt x="749" y="1886"/>
                  </a:cubicBezTo>
                  <a:lnTo>
                    <a:pt x="749" y="1879"/>
                  </a:lnTo>
                  <a:cubicBezTo>
                    <a:pt x="742" y="1886"/>
                    <a:pt x="735" y="1886"/>
                    <a:pt x="729" y="1886"/>
                  </a:cubicBezTo>
                  <a:cubicBezTo>
                    <a:pt x="713" y="1886"/>
                    <a:pt x="706" y="1879"/>
                    <a:pt x="699" y="1872"/>
                  </a:cubicBezTo>
                  <a:cubicBezTo>
                    <a:pt x="686" y="1865"/>
                    <a:pt x="677" y="1858"/>
                    <a:pt x="663" y="185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3"/>
            <p:cNvSpPr/>
            <p:nvPr/>
          </p:nvSpPr>
          <p:spPr>
            <a:xfrm>
              <a:off x="3425654" y="1325101"/>
              <a:ext cx="26987" cy="24863"/>
            </a:xfrm>
            <a:custGeom>
              <a:avLst/>
              <a:gdLst/>
              <a:ahLst/>
              <a:cxnLst/>
              <a:rect l="l" t="t" r="r" b="b"/>
              <a:pathLst>
                <a:path w="1372" h="1264" extrusionOk="0">
                  <a:moveTo>
                    <a:pt x="50" y="0"/>
                  </a:moveTo>
                  <a:cubicBezTo>
                    <a:pt x="35" y="0"/>
                    <a:pt x="21" y="7"/>
                    <a:pt x="14" y="14"/>
                  </a:cubicBezTo>
                  <a:cubicBezTo>
                    <a:pt x="0" y="36"/>
                    <a:pt x="0" y="57"/>
                    <a:pt x="14" y="79"/>
                  </a:cubicBezTo>
                  <a:cubicBezTo>
                    <a:pt x="93" y="156"/>
                    <a:pt x="172" y="242"/>
                    <a:pt x="249" y="321"/>
                  </a:cubicBezTo>
                  <a:cubicBezTo>
                    <a:pt x="335" y="400"/>
                    <a:pt x="413" y="479"/>
                    <a:pt x="499" y="558"/>
                  </a:cubicBezTo>
                  <a:cubicBezTo>
                    <a:pt x="578" y="636"/>
                    <a:pt x="664" y="713"/>
                    <a:pt x="749" y="785"/>
                  </a:cubicBezTo>
                  <a:cubicBezTo>
                    <a:pt x="828" y="864"/>
                    <a:pt x="914" y="936"/>
                    <a:pt x="1000" y="1007"/>
                  </a:cubicBezTo>
                  <a:cubicBezTo>
                    <a:pt x="1085" y="1085"/>
                    <a:pt x="1178" y="1157"/>
                    <a:pt x="1263" y="1228"/>
                  </a:cubicBezTo>
                  <a:cubicBezTo>
                    <a:pt x="1277" y="1236"/>
                    <a:pt x="1286" y="1243"/>
                    <a:pt x="1299" y="1250"/>
                  </a:cubicBezTo>
                  <a:cubicBezTo>
                    <a:pt x="1306" y="1257"/>
                    <a:pt x="1313" y="1264"/>
                    <a:pt x="1329" y="1264"/>
                  </a:cubicBezTo>
                  <a:cubicBezTo>
                    <a:pt x="1335" y="1264"/>
                    <a:pt x="1342" y="1264"/>
                    <a:pt x="1349" y="1257"/>
                  </a:cubicBezTo>
                  <a:cubicBezTo>
                    <a:pt x="1356" y="1257"/>
                    <a:pt x="1356" y="1257"/>
                    <a:pt x="1356" y="1250"/>
                  </a:cubicBezTo>
                  <a:cubicBezTo>
                    <a:pt x="1363" y="1243"/>
                    <a:pt x="1371" y="1236"/>
                    <a:pt x="1371" y="1221"/>
                  </a:cubicBezTo>
                  <a:cubicBezTo>
                    <a:pt x="1371" y="1214"/>
                    <a:pt x="1363" y="1200"/>
                    <a:pt x="1356" y="1193"/>
                  </a:cubicBezTo>
                  <a:cubicBezTo>
                    <a:pt x="1356" y="1185"/>
                    <a:pt x="1349" y="1185"/>
                    <a:pt x="1349" y="1185"/>
                  </a:cubicBezTo>
                  <a:cubicBezTo>
                    <a:pt x="1320" y="1157"/>
                    <a:pt x="1286" y="1135"/>
                    <a:pt x="1257" y="1115"/>
                  </a:cubicBezTo>
                  <a:cubicBezTo>
                    <a:pt x="1200" y="1065"/>
                    <a:pt x="1149" y="1022"/>
                    <a:pt x="1092" y="979"/>
                  </a:cubicBezTo>
                  <a:cubicBezTo>
                    <a:pt x="1006" y="907"/>
                    <a:pt x="921" y="828"/>
                    <a:pt x="835" y="756"/>
                  </a:cubicBezTo>
                  <a:cubicBezTo>
                    <a:pt x="749" y="679"/>
                    <a:pt x="670" y="600"/>
                    <a:pt x="585" y="528"/>
                  </a:cubicBezTo>
                  <a:cubicBezTo>
                    <a:pt x="506" y="450"/>
                    <a:pt x="420" y="371"/>
                    <a:pt x="343" y="294"/>
                  </a:cubicBezTo>
                  <a:cubicBezTo>
                    <a:pt x="264" y="208"/>
                    <a:pt x="185" y="129"/>
                    <a:pt x="107" y="43"/>
                  </a:cubicBezTo>
                  <a:cubicBezTo>
                    <a:pt x="100" y="36"/>
                    <a:pt x="86" y="28"/>
                    <a:pt x="77" y="14"/>
                  </a:cubicBezTo>
                  <a:cubicBezTo>
                    <a:pt x="71" y="7"/>
                    <a:pt x="57" y="0"/>
                    <a:pt x="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3"/>
            <p:cNvSpPr/>
            <p:nvPr/>
          </p:nvSpPr>
          <p:spPr>
            <a:xfrm>
              <a:off x="3413007" y="1340975"/>
              <a:ext cx="27833" cy="10268"/>
            </a:xfrm>
            <a:custGeom>
              <a:avLst/>
              <a:gdLst/>
              <a:ahLst/>
              <a:cxnLst/>
              <a:rect l="l" t="t" r="r" b="b"/>
              <a:pathLst>
                <a:path w="1415" h="522" extrusionOk="0">
                  <a:moveTo>
                    <a:pt x="50" y="1"/>
                  </a:moveTo>
                  <a:cubicBezTo>
                    <a:pt x="35" y="1"/>
                    <a:pt x="14" y="8"/>
                    <a:pt x="8" y="21"/>
                  </a:cubicBezTo>
                  <a:cubicBezTo>
                    <a:pt x="1" y="44"/>
                    <a:pt x="8" y="64"/>
                    <a:pt x="28" y="78"/>
                  </a:cubicBezTo>
                  <a:cubicBezTo>
                    <a:pt x="107" y="129"/>
                    <a:pt x="186" y="164"/>
                    <a:pt x="271" y="206"/>
                  </a:cubicBezTo>
                  <a:cubicBezTo>
                    <a:pt x="357" y="249"/>
                    <a:pt x="443" y="285"/>
                    <a:pt x="529" y="314"/>
                  </a:cubicBezTo>
                  <a:cubicBezTo>
                    <a:pt x="614" y="350"/>
                    <a:pt x="700" y="378"/>
                    <a:pt x="792" y="407"/>
                  </a:cubicBezTo>
                  <a:cubicBezTo>
                    <a:pt x="878" y="429"/>
                    <a:pt x="964" y="450"/>
                    <a:pt x="1056" y="472"/>
                  </a:cubicBezTo>
                  <a:cubicBezTo>
                    <a:pt x="1149" y="493"/>
                    <a:pt x="1243" y="506"/>
                    <a:pt x="1336" y="522"/>
                  </a:cubicBezTo>
                  <a:lnTo>
                    <a:pt x="1372" y="522"/>
                  </a:lnTo>
                  <a:cubicBezTo>
                    <a:pt x="1379" y="522"/>
                    <a:pt x="1392" y="515"/>
                    <a:pt x="1399" y="506"/>
                  </a:cubicBezTo>
                  <a:cubicBezTo>
                    <a:pt x="1406" y="499"/>
                    <a:pt x="1415" y="493"/>
                    <a:pt x="1415" y="479"/>
                  </a:cubicBezTo>
                  <a:cubicBezTo>
                    <a:pt x="1415" y="472"/>
                    <a:pt x="1406" y="457"/>
                    <a:pt x="1399" y="450"/>
                  </a:cubicBezTo>
                  <a:cubicBezTo>
                    <a:pt x="1392" y="443"/>
                    <a:pt x="1379" y="436"/>
                    <a:pt x="1372" y="436"/>
                  </a:cubicBezTo>
                  <a:cubicBezTo>
                    <a:pt x="1349" y="436"/>
                    <a:pt x="1336" y="436"/>
                    <a:pt x="1320" y="429"/>
                  </a:cubicBezTo>
                  <a:cubicBezTo>
                    <a:pt x="1200" y="414"/>
                    <a:pt x="1086" y="393"/>
                    <a:pt x="971" y="364"/>
                  </a:cubicBezTo>
                  <a:cubicBezTo>
                    <a:pt x="849" y="335"/>
                    <a:pt x="736" y="301"/>
                    <a:pt x="621" y="265"/>
                  </a:cubicBezTo>
                  <a:cubicBezTo>
                    <a:pt x="565" y="236"/>
                    <a:pt x="499" y="215"/>
                    <a:pt x="436" y="186"/>
                  </a:cubicBezTo>
                  <a:cubicBezTo>
                    <a:pt x="343" y="150"/>
                    <a:pt x="242" y="100"/>
                    <a:pt x="150" y="50"/>
                  </a:cubicBezTo>
                  <a:cubicBezTo>
                    <a:pt x="121" y="35"/>
                    <a:pt x="93" y="21"/>
                    <a:pt x="71" y="8"/>
                  </a:cubicBezTo>
                  <a:cubicBezTo>
                    <a:pt x="64" y="1"/>
                    <a:pt x="57"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23"/>
            <p:cNvSpPr/>
            <p:nvPr/>
          </p:nvSpPr>
          <p:spPr>
            <a:xfrm>
              <a:off x="3451206" y="1283086"/>
              <a:ext cx="11684" cy="62806"/>
            </a:xfrm>
            <a:custGeom>
              <a:avLst/>
              <a:gdLst/>
              <a:ahLst/>
              <a:cxnLst/>
              <a:rect l="l" t="t" r="r" b="b"/>
              <a:pathLst>
                <a:path w="594" h="3193" extrusionOk="0">
                  <a:moveTo>
                    <a:pt x="50" y="1"/>
                  </a:moveTo>
                  <a:cubicBezTo>
                    <a:pt x="43" y="1"/>
                    <a:pt x="36" y="8"/>
                    <a:pt x="30" y="8"/>
                  </a:cubicBezTo>
                  <a:cubicBezTo>
                    <a:pt x="7" y="22"/>
                    <a:pt x="0" y="51"/>
                    <a:pt x="14" y="64"/>
                  </a:cubicBezTo>
                  <a:cubicBezTo>
                    <a:pt x="122" y="244"/>
                    <a:pt x="208" y="423"/>
                    <a:pt x="278" y="615"/>
                  </a:cubicBezTo>
                  <a:cubicBezTo>
                    <a:pt x="350" y="808"/>
                    <a:pt x="400" y="1007"/>
                    <a:pt x="436" y="1208"/>
                  </a:cubicBezTo>
                  <a:cubicBezTo>
                    <a:pt x="472" y="1415"/>
                    <a:pt x="492" y="1615"/>
                    <a:pt x="501" y="1821"/>
                  </a:cubicBezTo>
                  <a:cubicBezTo>
                    <a:pt x="508" y="2029"/>
                    <a:pt x="501" y="2243"/>
                    <a:pt x="486" y="2450"/>
                  </a:cubicBezTo>
                  <a:cubicBezTo>
                    <a:pt x="465" y="2658"/>
                    <a:pt x="436" y="2858"/>
                    <a:pt x="400" y="3064"/>
                  </a:cubicBezTo>
                  <a:cubicBezTo>
                    <a:pt x="393" y="3086"/>
                    <a:pt x="386" y="3115"/>
                    <a:pt x="379" y="3143"/>
                  </a:cubicBezTo>
                  <a:cubicBezTo>
                    <a:pt x="379" y="3165"/>
                    <a:pt x="386" y="3185"/>
                    <a:pt x="415" y="3192"/>
                  </a:cubicBezTo>
                  <a:lnTo>
                    <a:pt x="422" y="3192"/>
                  </a:lnTo>
                  <a:cubicBezTo>
                    <a:pt x="443" y="3192"/>
                    <a:pt x="465" y="3179"/>
                    <a:pt x="465" y="3165"/>
                  </a:cubicBezTo>
                  <a:cubicBezTo>
                    <a:pt x="508" y="2957"/>
                    <a:pt x="535" y="2743"/>
                    <a:pt x="557" y="2536"/>
                  </a:cubicBezTo>
                  <a:cubicBezTo>
                    <a:pt x="578" y="2322"/>
                    <a:pt x="593" y="2107"/>
                    <a:pt x="587" y="1900"/>
                  </a:cubicBezTo>
                  <a:cubicBezTo>
                    <a:pt x="587" y="1686"/>
                    <a:pt x="564" y="1472"/>
                    <a:pt x="535" y="1264"/>
                  </a:cubicBezTo>
                  <a:cubicBezTo>
                    <a:pt x="501" y="1058"/>
                    <a:pt x="450" y="858"/>
                    <a:pt x="386" y="657"/>
                  </a:cubicBezTo>
                  <a:cubicBezTo>
                    <a:pt x="314" y="465"/>
                    <a:pt x="228" y="272"/>
                    <a:pt x="129" y="94"/>
                  </a:cubicBezTo>
                  <a:cubicBezTo>
                    <a:pt x="115" y="64"/>
                    <a:pt x="100" y="44"/>
                    <a:pt x="86" y="22"/>
                  </a:cubicBezTo>
                  <a:cubicBezTo>
                    <a:pt x="79" y="8"/>
                    <a:pt x="64"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23"/>
            <p:cNvSpPr/>
            <p:nvPr/>
          </p:nvSpPr>
          <p:spPr>
            <a:xfrm>
              <a:off x="3390248" y="1352068"/>
              <a:ext cx="3541" cy="1849"/>
            </a:xfrm>
            <a:custGeom>
              <a:avLst/>
              <a:gdLst/>
              <a:ahLst/>
              <a:cxnLst/>
              <a:rect l="l" t="t" r="r" b="b"/>
              <a:pathLst>
                <a:path w="180" h="94" extrusionOk="0">
                  <a:moveTo>
                    <a:pt x="100" y="1"/>
                  </a:moveTo>
                  <a:cubicBezTo>
                    <a:pt x="78" y="1"/>
                    <a:pt x="64" y="7"/>
                    <a:pt x="50" y="7"/>
                  </a:cubicBezTo>
                  <a:cubicBezTo>
                    <a:pt x="28" y="7"/>
                    <a:pt x="1" y="21"/>
                    <a:pt x="8" y="50"/>
                  </a:cubicBezTo>
                  <a:cubicBezTo>
                    <a:pt x="8" y="71"/>
                    <a:pt x="21" y="93"/>
                    <a:pt x="44" y="93"/>
                  </a:cubicBezTo>
                  <a:lnTo>
                    <a:pt x="50" y="93"/>
                  </a:lnTo>
                  <a:cubicBezTo>
                    <a:pt x="93" y="86"/>
                    <a:pt x="136" y="86"/>
                    <a:pt x="179" y="79"/>
                  </a:cubicBezTo>
                  <a:cubicBezTo>
                    <a:pt x="150" y="50"/>
                    <a:pt x="121" y="28"/>
                    <a:pt x="10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3"/>
            <p:cNvSpPr/>
            <p:nvPr/>
          </p:nvSpPr>
          <p:spPr>
            <a:xfrm>
              <a:off x="3392215" y="1351498"/>
              <a:ext cx="40028" cy="5350"/>
            </a:xfrm>
            <a:custGeom>
              <a:avLst/>
              <a:gdLst/>
              <a:ahLst/>
              <a:cxnLst/>
              <a:rect l="l" t="t" r="r" b="b"/>
              <a:pathLst>
                <a:path w="2035" h="272" extrusionOk="0">
                  <a:moveTo>
                    <a:pt x="550" y="0"/>
                  </a:moveTo>
                  <a:cubicBezTo>
                    <a:pt x="501" y="0"/>
                    <a:pt x="449" y="0"/>
                    <a:pt x="400" y="7"/>
                  </a:cubicBezTo>
                  <a:cubicBezTo>
                    <a:pt x="264" y="7"/>
                    <a:pt x="129" y="14"/>
                    <a:pt x="0" y="30"/>
                  </a:cubicBezTo>
                  <a:cubicBezTo>
                    <a:pt x="21" y="57"/>
                    <a:pt x="50" y="79"/>
                    <a:pt x="79" y="108"/>
                  </a:cubicBezTo>
                  <a:cubicBezTo>
                    <a:pt x="172" y="100"/>
                    <a:pt x="257" y="93"/>
                    <a:pt x="350" y="93"/>
                  </a:cubicBezTo>
                  <a:cubicBezTo>
                    <a:pt x="415" y="93"/>
                    <a:pt x="478" y="86"/>
                    <a:pt x="550" y="86"/>
                  </a:cubicBezTo>
                  <a:cubicBezTo>
                    <a:pt x="614" y="86"/>
                    <a:pt x="679" y="93"/>
                    <a:pt x="749" y="93"/>
                  </a:cubicBezTo>
                  <a:cubicBezTo>
                    <a:pt x="878" y="100"/>
                    <a:pt x="1015" y="108"/>
                    <a:pt x="1150" y="122"/>
                  </a:cubicBezTo>
                  <a:cubicBezTo>
                    <a:pt x="1178" y="122"/>
                    <a:pt x="1214" y="129"/>
                    <a:pt x="1250" y="129"/>
                  </a:cubicBezTo>
                  <a:cubicBezTo>
                    <a:pt x="1263" y="136"/>
                    <a:pt x="1279" y="136"/>
                    <a:pt x="1299" y="136"/>
                  </a:cubicBezTo>
                  <a:lnTo>
                    <a:pt x="1306" y="136"/>
                  </a:lnTo>
                  <a:cubicBezTo>
                    <a:pt x="1315" y="136"/>
                    <a:pt x="1315" y="143"/>
                    <a:pt x="1315" y="143"/>
                  </a:cubicBezTo>
                  <a:lnTo>
                    <a:pt x="1315" y="136"/>
                  </a:lnTo>
                  <a:cubicBezTo>
                    <a:pt x="1322" y="143"/>
                    <a:pt x="1328" y="143"/>
                    <a:pt x="1335" y="143"/>
                  </a:cubicBezTo>
                  <a:cubicBezTo>
                    <a:pt x="1407" y="151"/>
                    <a:pt x="1471" y="165"/>
                    <a:pt x="1536" y="172"/>
                  </a:cubicBezTo>
                  <a:cubicBezTo>
                    <a:pt x="1671" y="201"/>
                    <a:pt x="1800" y="222"/>
                    <a:pt x="1928" y="258"/>
                  </a:cubicBezTo>
                  <a:cubicBezTo>
                    <a:pt x="1942" y="258"/>
                    <a:pt x="1964" y="264"/>
                    <a:pt x="1978" y="271"/>
                  </a:cubicBezTo>
                  <a:lnTo>
                    <a:pt x="1985" y="271"/>
                  </a:lnTo>
                  <a:cubicBezTo>
                    <a:pt x="2007" y="271"/>
                    <a:pt x="2028" y="258"/>
                    <a:pt x="2028" y="237"/>
                  </a:cubicBezTo>
                  <a:cubicBezTo>
                    <a:pt x="2035" y="215"/>
                    <a:pt x="2021" y="194"/>
                    <a:pt x="2000" y="186"/>
                  </a:cubicBezTo>
                  <a:cubicBezTo>
                    <a:pt x="1872" y="151"/>
                    <a:pt x="1735" y="122"/>
                    <a:pt x="1606" y="100"/>
                  </a:cubicBezTo>
                  <a:cubicBezTo>
                    <a:pt x="1471" y="79"/>
                    <a:pt x="1335" y="57"/>
                    <a:pt x="1200" y="43"/>
                  </a:cubicBezTo>
                  <a:cubicBezTo>
                    <a:pt x="1071" y="23"/>
                    <a:pt x="936" y="14"/>
                    <a:pt x="801" y="7"/>
                  </a:cubicBezTo>
                  <a:cubicBezTo>
                    <a:pt x="715" y="7"/>
                    <a:pt x="636" y="0"/>
                    <a:pt x="5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23"/>
            <p:cNvSpPr/>
            <p:nvPr/>
          </p:nvSpPr>
          <p:spPr>
            <a:xfrm>
              <a:off x="3382675" y="1364854"/>
              <a:ext cx="42153" cy="14752"/>
            </a:xfrm>
            <a:custGeom>
              <a:avLst/>
              <a:gdLst/>
              <a:ahLst/>
              <a:cxnLst/>
              <a:rect l="l" t="t" r="r" b="b"/>
              <a:pathLst>
                <a:path w="2143" h="750" extrusionOk="0">
                  <a:moveTo>
                    <a:pt x="1834" y="0"/>
                  </a:moveTo>
                  <a:cubicBezTo>
                    <a:pt x="1714" y="29"/>
                    <a:pt x="1599" y="50"/>
                    <a:pt x="1478" y="86"/>
                  </a:cubicBezTo>
                  <a:cubicBezTo>
                    <a:pt x="1320" y="129"/>
                    <a:pt x="1157" y="178"/>
                    <a:pt x="999" y="228"/>
                  </a:cubicBezTo>
                  <a:cubicBezTo>
                    <a:pt x="842" y="286"/>
                    <a:pt x="686" y="350"/>
                    <a:pt x="528" y="422"/>
                  </a:cubicBezTo>
                  <a:cubicBezTo>
                    <a:pt x="377" y="485"/>
                    <a:pt x="228" y="557"/>
                    <a:pt x="77" y="636"/>
                  </a:cubicBezTo>
                  <a:cubicBezTo>
                    <a:pt x="64" y="650"/>
                    <a:pt x="43" y="657"/>
                    <a:pt x="28" y="672"/>
                  </a:cubicBezTo>
                  <a:cubicBezTo>
                    <a:pt x="7" y="679"/>
                    <a:pt x="0" y="706"/>
                    <a:pt x="14" y="729"/>
                  </a:cubicBezTo>
                  <a:cubicBezTo>
                    <a:pt x="21" y="742"/>
                    <a:pt x="34" y="749"/>
                    <a:pt x="50" y="749"/>
                  </a:cubicBezTo>
                  <a:cubicBezTo>
                    <a:pt x="57" y="749"/>
                    <a:pt x="64" y="742"/>
                    <a:pt x="70" y="742"/>
                  </a:cubicBezTo>
                  <a:cubicBezTo>
                    <a:pt x="214" y="663"/>
                    <a:pt x="364" y="586"/>
                    <a:pt x="514" y="521"/>
                  </a:cubicBezTo>
                  <a:cubicBezTo>
                    <a:pt x="549" y="501"/>
                    <a:pt x="591" y="485"/>
                    <a:pt x="627" y="471"/>
                  </a:cubicBezTo>
                  <a:cubicBezTo>
                    <a:pt x="634" y="465"/>
                    <a:pt x="650" y="465"/>
                    <a:pt x="657" y="458"/>
                  </a:cubicBezTo>
                  <a:lnTo>
                    <a:pt x="663" y="458"/>
                  </a:lnTo>
                  <a:cubicBezTo>
                    <a:pt x="670" y="449"/>
                    <a:pt x="670" y="449"/>
                    <a:pt x="677" y="449"/>
                  </a:cubicBezTo>
                  <a:cubicBezTo>
                    <a:pt x="699" y="442"/>
                    <a:pt x="713" y="429"/>
                    <a:pt x="735" y="422"/>
                  </a:cubicBezTo>
                  <a:cubicBezTo>
                    <a:pt x="814" y="393"/>
                    <a:pt x="891" y="364"/>
                    <a:pt x="970" y="336"/>
                  </a:cubicBezTo>
                  <a:cubicBezTo>
                    <a:pt x="1128" y="278"/>
                    <a:pt x="1286" y="228"/>
                    <a:pt x="1442" y="185"/>
                  </a:cubicBezTo>
                  <a:cubicBezTo>
                    <a:pt x="1599" y="142"/>
                    <a:pt x="1764" y="100"/>
                    <a:pt x="1928" y="72"/>
                  </a:cubicBezTo>
                  <a:cubicBezTo>
                    <a:pt x="1999" y="57"/>
                    <a:pt x="2071" y="43"/>
                    <a:pt x="2143" y="29"/>
                  </a:cubicBezTo>
                  <a:cubicBezTo>
                    <a:pt x="2035" y="29"/>
                    <a:pt x="1935" y="14"/>
                    <a:pt x="1834"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23"/>
            <p:cNvSpPr/>
            <p:nvPr/>
          </p:nvSpPr>
          <p:spPr>
            <a:xfrm>
              <a:off x="3418750" y="1362887"/>
              <a:ext cx="13356" cy="2557"/>
            </a:xfrm>
            <a:custGeom>
              <a:avLst/>
              <a:gdLst/>
              <a:ahLst/>
              <a:cxnLst/>
              <a:rect l="l" t="t" r="r" b="b"/>
              <a:pathLst>
                <a:path w="679" h="130" extrusionOk="0">
                  <a:moveTo>
                    <a:pt x="636" y="1"/>
                  </a:moveTo>
                  <a:cubicBezTo>
                    <a:pt x="471" y="21"/>
                    <a:pt x="300" y="44"/>
                    <a:pt x="137" y="71"/>
                  </a:cubicBezTo>
                  <a:cubicBezTo>
                    <a:pt x="94" y="86"/>
                    <a:pt x="43" y="93"/>
                    <a:pt x="0" y="100"/>
                  </a:cubicBezTo>
                  <a:cubicBezTo>
                    <a:pt x="101" y="114"/>
                    <a:pt x="201" y="129"/>
                    <a:pt x="309" y="129"/>
                  </a:cubicBezTo>
                  <a:lnTo>
                    <a:pt x="336" y="129"/>
                  </a:lnTo>
                  <a:cubicBezTo>
                    <a:pt x="379" y="121"/>
                    <a:pt x="422" y="114"/>
                    <a:pt x="458" y="107"/>
                  </a:cubicBezTo>
                  <a:lnTo>
                    <a:pt x="487" y="107"/>
                  </a:lnTo>
                  <a:cubicBezTo>
                    <a:pt x="494" y="107"/>
                    <a:pt x="507" y="100"/>
                    <a:pt x="514" y="100"/>
                  </a:cubicBezTo>
                  <a:cubicBezTo>
                    <a:pt x="536" y="100"/>
                    <a:pt x="557" y="93"/>
                    <a:pt x="579" y="93"/>
                  </a:cubicBezTo>
                  <a:cubicBezTo>
                    <a:pt x="600" y="93"/>
                    <a:pt x="615" y="86"/>
                    <a:pt x="636" y="86"/>
                  </a:cubicBezTo>
                  <a:cubicBezTo>
                    <a:pt x="658" y="86"/>
                    <a:pt x="679" y="71"/>
                    <a:pt x="679" y="44"/>
                  </a:cubicBezTo>
                  <a:cubicBezTo>
                    <a:pt x="679" y="21"/>
                    <a:pt x="665" y="1"/>
                    <a:pt x="643"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23"/>
            <p:cNvSpPr/>
            <p:nvPr/>
          </p:nvSpPr>
          <p:spPr>
            <a:xfrm>
              <a:off x="3380984" y="1376656"/>
              <a:ext cx="50414" cy="21794"/>
            </a:xfrm>
            <a:custGeom>
              <a:avLst/>
              <a:gdLst/>
              <a:ahLst/>
              <a:cxnLst/>
              <a:rect l="l" t="t" r="r" b="b"/>
              <a:pathLst>
                <a:path w="2563" h="1108" extrusionOk="0">
                  <a:moveTo>
                    <a:pt x="2513" y="0"/>
                  </a:moveTo>
                  <a:cubicBezTo>
                    <a:pt x="2506" y="0"/>
                    <a:pt x="2499" y="0"/>
                    <a:pt x="2492" y="7"/>
                  </a:cubicBezTo>
                  <a:cubicBezTo>
                    <a:pt x="2391" y="57"/>
                    <a:pt x="2292" y="106"/>
                    <a:pt x="2193" y="149"/>
                  </a:cubicBezTo>
                  <a:cubicBezTo>
                    <a:pt x="2134" y="178"/>
                    <a:pt x="2078" y="207"/>
                    <a:pt x="2028" y="235"/>
                  </a:cubicBezTo>
                  <a:cubicBezTo>
                    <a:pt x="1870" y="307"/>
                    <a:pt x="1706" y="379"/>
                    <a:pt x="1550" y="442"/>
                  </a:cubicBezTo>
                  <a:cubicBezTo>
                    <a:pt x="1392" y="514"/>
                    <a:pt x="1234" y="578"/>
                    <a:pt x="1078" y="643"/>
                  </a:cubicBezTo>
                  <a:cubicBezTo>
                    <a:pt x="914" y="706"/>
                    <a:pt x="749" y="771"/>
                    <a:pt x="592" y="828"/>
                  </a:cubicBezTo>
                  <a:cubicBezTo>
                    <a:pt x="429" y="886"/>
                    <a:pt x="264" y="943"/>
                    <a:pt x="100" y="999"/>
                  </a:cubicBezTo>
                  <a:cubicBezTo>
                    <a:pt x="78" y="1006"/>
                    <a:pt x="57" y="1015"/>
                    <a:pt x="35" y="1022"/>
                  </a:cubicBezTo>
                  <a:cubicBezTo>
                    <a:pt x="14" y="1028"/>
                    <a:pt x="0" y="1049"/>
                    <a:pt x="7" y="1071"/>
                  </a:cubicBezTo>
                  <a:cubicBezTo>
                    <a:pt x="14" y="1092"/>
                    <a:pt x="28" y="1107"/>
                    <a:pt x="50" y="1107"/>
                  </a:cubicBezTo>
                  <a:lnTo>
                    <a:pt x="57" y="1107"/>
                  </a:lnTo>
                  <a:cubicBezTo>
                    <a:pt x="228" y="1049"/>
                    <a:pt x="386" y="992"/>
                    <a:pt x="549" y="936"/>
                  </a:cubicBezTo>
                  <a:cubicBezTo>
                    <a:pt x="713" y="871"/>
                    <a:pt x="878" y="814"/>
                    <a:pt x="1043" y="749"/>
                  </a:cubicBezTo>
                  <a:cubicBezTo>
                    <a:pt x="1207" y="686"/>
                    <a:pt x="1372" y="614"/>
                    <a:pt x="1528" y="550"/>
                  </a:cubicBezTo>
                  <a:cubicBezTo>
                    <a:pt x="1685" y="478"/>
                    <a:pt x="1850" y="406"/>
                    <a:pt x="1999" y="336"/>
                  </a:cubicBezTo>
                  <a:lnTo>
                    <a:pt x="2006" y="336"/>
                  </a:lnTo>
                  <a:cubicBezTo>
                    <a:pt x="2085" y="300"/>
                    <a:pt x="2163" y="264"/>
                    <a:pt x="2242" y="221"/>
                  </a:cubicBezTo>
                  <a:cubicBezTo>
                    <a:pt x="2321" y="185"/>
                    <a:pt x="2400" y="149"/>
                    <a:pt x="2477" y="106"/>
                  </a:cubicBezTo>
                  <a:cubicBezTo>
                    <a:pt x="2499" y="99"/>
                    <a:pt x="2520" y="93"/>
                    <a:pt x="2535" y="79"/>
                  </a:cubicBezTo>
                  <a:cubicBezTo>
                    <a:pt x="2556" y="72"/>
                    <a:pt x="2563" y="43"/>
                    <a:pt x="2549" y="21"/>
                  </a:cubicBezTo>
                  <a:cubicBezTo>
                    <a:pt x="2542" y="14"/>
                    <a:pt x="2535" y="7"/>
                    <a:pt x="2528"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23"/>
            <p:cNvSpPr/>
            <p:nvPr/>
          </p:nvSpPr>
          <p:spPr>
            <a:xfrm>
              <a:off x="3421701" y="1336745"/>
              <a:ext cx="55391" cy="51555"/>
            </a:xfrm>
            <a:custGeom>
              <a:avLst/>
              <a:gdLst/>
              <a:ahLst/>
              <a:cxnLst/>
              <a:rect l="l" t="t" r="r" b="b"/>
              <a:pathLst>
                <a:path w="2816" h="2621" extrusionOk="0">
                  <a:moveTo>
                    <a:pt x="1744" y="1"/>
                  </a:moveTo>
                  <a:cubicBezTo>
                    <a:pt x="1210" y="1"/>
                    <a:pt x="779" y="337"/>
                    <a:pt x="443" y="843"/>
                  </a:cubicBezTo>
                  <a:cubicBezTo>
                    <a:pt x="258" y="1150"/>
                    <a:pt x="1" y="1643"/>
                    <a:pt x="87" y="1993"/>
                  </a:cubicBezTo>
                  <a:cubicBezTo>
                    <a:pt x="178" y="2383"/>
                    <a:pt x="594" y="2620"/>
                    <a:pt x="994" y="2620"/>
                  </a:cubicBezTo>
                  <a:cubicBezTo>
                    <a:pt x="1027" y="2620"/>
                    <a:pt x="1060" y="2618"/>
                    <a:pt x="1093" y="2615"/>
                  </a:cubicBezTo>
                  <a:cubicBezTo>
                    <a:pt x="1521" y="2564"/>
                    <a:pt x="1893" y="2300"/>
                    <a:pt x="2200" y="2000"/>
                  </a:cubicBezTo>
                  <a:cubicBezTo>
                    <a:pt x="2407" y="1793"/>
                    <a:pt x="2608" y="1558"/>
                    <a:pt x="2707" y="1287"/>
                  </a:cubicBezTo>
                  <a:cubicBezTo>
                    <a:pt x="2815" y="1008"/>
                    <a:pt x="2815" y="678"/>
                    <a:pt x="2657" y="430"/>
                  </a:cubicBezTo>
                  <a:cubicBezTo>
                    <a:pt x="2493" y="173"/>
                    <a:pt x="2186" y="36"/>
                    <a:pt x="1886" y="8"/>
                  </a:cubicBezTo>
                  <a:cubicBezTo>
                    <a:pt x="1838" y="3"/>
                    <a:pt x="1791" y="1"/>
                    <a:pt x="17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454141427"/>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796"/>
        <p:cNvGrpSpPr/>
        <p:nvPr/>
      </p:nvGrpSpPr>
      <p:grpSpPr>
        <a:xfrm>
          <a:off x="0" y="0"/>
          <a:ext cx="0" cy="0"/>
          <a:chOff x="0" y="0"/>
          <a:chExt cx="0" cy="0"/>
        </a:xfrm>
      </p:grpSpPr>
      <p:sp>
        <p:nvSpPr>
          <p:cNvPr id="797" name="Google Shape;797;p24"/>
          <p:cNvSpPr/>
          <p:nvPr/>
        </p:nvSpPr>
        <p:spPr>
          <a:xfrm>
            <a:off x="8279552" y="142611"/>
            <a:ext cx="1555057" cy="1437148"/>
          </a:xfrm>
          <a:custGeom>
            <a:avLst/>
            <a:gdLst/>
            <a:ahLst/>
            <a:cxnLst/>
            <a:rect l="l" t="t" r="r" b="b"/>
            <a:pathLst>
              <a:path w="17475" h="16150" extrusionOk="0">
                <a:moveTo>
                  <a:pt x="9420" y="252"/>
                </a:moveTo>
                <a:cubicBezTo>
                  <a:pt x="9834" y="1030"/>
                  <a:pt x="9706" y="2129"/>
                  <a:pt x="9606" y="2972"/>
                </a:cubicBezTo>
                <a:cubicBezTo>
                  <a:pt x="9498" y="3836"/>
                  <a:pt x="9248" y="4657"/>
                  <a:pt x="8955" y="5479"/>
                </a:cubicBezTo>
                <a:cubicBezTo>
                  <a:pt x="8777" y="5414"/>
                  <a:pt x="8585" y="5378"/>
                  <a:pt x="8391" y="5365"/>
                </a:cubicBezTo>
                <a:cubicBezTo>
                  <a:pt x="8378" y="5272"/>
                  <a:pt x="8434" y="5143"/>
                  <a:pt x="8450" y="5051"/>
                </a:cubicBezTo>
                <a:cubicBezTo>
                  <a:pt x="8470" y="4821"/>
                  <a:pt x="8434" y="4564"/>
                  <a:pt x="8434" y="4329"/>
                </a:cubicBezTo>
                <a:cubicBezTo>
                  <a:pt x="8450" y="3829"/>
                  <a:pt x="8492" y="3322"/>
                  <a:pt x="8578" y="2830"/>
                </a:cubicBezTo>
                <a:cubicBezTo>
                  <a:pt x="8734" y="1930"/>
                  <a:pt x="9041" y="1080"/>
                  <a:pt x="9420" y="252"/>
                </a:cubicBezTo>
                <a:close/>
                <a:moveTo>
                  <a:pt x="6057" y="1206"/>
                </a:moveTo>
                <a:cubicBezTo>
                  <a:pt x="6585" y="1206"/>
                  <a:pt x="7921" y="4948"/>
                  <a:pt x="8107" y="5365"/>
                </a:cubicBezTo>
                <a:lnTo>
                  <a:pt x="8114" y="5371"/>
                </a:lnTo>
                <a:cubicBezTo>
                  <a:pt x="8078" y="5378"/>
                  <a:pt x="8042" y="5378"/>
                  <a:pt x="7999" y="5385"/>
                </a:cubicBezTo>
                <a:cubicBezTo>
                  <a:pt x="7821" y="5414"/>
                  <a:pt x="7642" y="5464"/>
                  <a:pt x="7478" y="5536"/>
                </a:cubicBezTo>
                <a:cubicBezTo>
                  <a:pt x="7171" y="4850"/>
                  <a:pt x="6821" y="4194"/>
                  <a:pt x="6542" y="3493"/>
                </a:cubicBezTo>
                <a:cubicBezTo>
                  <a:pt x="6400" y="3143"/>
                  <a:pt x="6271" y="2780"/>
                  <a:pt x="6170" y="2415"/>
                </a:cubicBezTo>
                <a:cubicBezTo>
                  <a:pt x="6114" y="2223"/>
                  <a:pt x="5814" y="1366"/>
                  <a:pt x="5992" y="1229"/>
                </a:cubicBezTo>
                <a:cubicBezTo>
                  <a:pt x="6012" y="1213"/>
                  <a:pt x="6034" y="1206"/>
                  <a:pt x="6057" y="1206"/>
                </a:cubicBezTo>
                <a:close/>
                <a:moveTo>
                  <a:pt x="12044" y="1288"/>
                </a:moveTo>
                <a:cubicBezTo>
                  <a:pt x="12058" y="1288"/>
                  <a:pt x="12071" y="1290"/>
                  <a:pt x="12083" y="1294"/>
                </a:cubicBezTo>
                <a:cubicBezTo>
                  <a:pt x="12477" y="1443"/>
                  <a:pt x="11348" y="3044"/>
                  <a:pt x="11170" y="3315"/>
                </a:cubicBezTo>
                <a:cubicBezTo>
                  <a:pt x="10626" y="4143"/>
                  <a:pt x="10085" y="4972"/>
                  <a:pt x="9498" y="5764"/>
                </a:cubicBezTo>
                <a:cubicBezTo>
                  <a:pt x="9449" y="5728"/>
                  <a:pt x="9399" y="5700"/>
                  <a:pt x="9349" y="5671"/>
                </a:cubicBezTo>
                <a:cubicBezTo>
                  <a:pt x="9613" y="4794"/>
                  <a:pt x="9913" y="3964"/>
                  <a:pt x="10398" y="3179"/>
                </a:cubicBezTo>
                <a:cubicBezTo>
                  <a:pt x="10642" y="2780"/>
                  <a:pt x="10912" y="2401"/>
                  <a:pt x="11219" y="2052"/>
                </a:cubicBezTo>
                <a:cubicBezTo>
                  <a:pt x="11362" y="1896"/>
                  <a:pt x="11809" y="1288"/>
                  <a:pt x="12044" y="1288"/>
                </a:cubicBezTo>
                <a:close/>
                <a:moveTo>
                  <a:pt x="3121" y="693"/>
                </a:moveTo>
                <a:cubicBezTo>
                  <a:pt x="3263" y="693"/>
                  <a:pt x="3654" y="1090"/>
                  <a:pt x="3757" y="1179"/>
                </a:cubicBezTo>
                <a:cubicBezTo>
                  <a:pt x="3951" y="1366"/>
                  <a:pt x="4136" y="1572"/>
                  <a:pt x="4300" y="1786"/>
                </a:cubicBezTo>
                <a:cubicBezTo>
                  <a:pt x="4621" y="2180"/>
                  <a:pt x="4893" y="2609"/>
                  <a:pt x="5178" y="3022"/>
                </a:cubicBezTo>
                <a:cubicBezTo>
                  <a:pt x="5814" y="3937"/>
                  <a:pt x="6449" y="4857"/>
                  <a:pt x="7056" y="5786"/>
                </a:cubicBezTo>
                <a:cubicBezTo>
                  <a:pt x="6993" y="5843"/>
                  <a:pt x="6928" y="5899"/>
                  <a:pt x="6864" y="5958"/>
                </a:cubicBezTo>
                <a:cubicBezTo>
                  <a:pt x="6213" y="5179"/>
                  <a:pt x="5536" y="4429"/>
                  <a:pt x="4857" y="3671"/>
                </a:cubicBezTo>
                <a:cubicBezTo>
                  <a:pt x="4456" y="3222"/>
                  <a:pt x="4050" y="2787"/>
                  <a:pt x="3694" y="2300"/>
                </a:cubicBezTo>
                <a:cubicBezTo>
                  <a:pt x="3543" y="2094"/>
                  <a:pt x="2607" y="794"/>
                  <a:pt x="3107" y="694"/>
                </a:cubicBezTo>
                <a:cubicBezTo>
                  <a:pt x="3112" y="693"/>
                  <a:pt x="3116" y="693"/>
                  <a:pt x="3121" y="693"/>
                </a:cubicBezTo>
                <a:close/>
                <a:moveTo>
                  <a:pt x="15116" y="1900"/>
                </a:moveTo>
                <a:cubicBezTo>
                  <a:pt x="15120" y="1900"/>
                  <a:pt x="15123" y="1900"/>
                  <a:pt x="15125" y="1901"/>
                </a:cubicBezTo>
                <a:cubicBezTo>
                  <a:pt x="15339" y="1966"/>
                  <a:pt x="15226" y="2165"/>
                  <a:pt x="15177" y="2266"/>
                </a:cubicBezTo>
                <a:cubicBezTo>
                  <a:pt x="15125" y="2358"/>
                  <a:pt x="15012" y="2444"/>
                  <a:pt x="14940" y="2514"/>
                </a:cubicBezTo>
                <a:cubicBezTo>
                  <a:pt x="14733" y="2722"/>
                  <a:pt x="14512" y="2909"/>
                  <a:pt x="14291" y="3094"/>
                </a:cubicBezTo>
                <a:cubicBezTo>
                  <a:pt x="13826" y="3493"/>
                  <a:pt x="13312" y="3822"/>
                  <a:pt x="12791" y="4151"/>
                </a:cubicBezTo>
                <a:cubicBezTo>
                  <a:pt x="11799" y="4778"/>
                  <a:pt x="10798" y="5394"/>
                  <a:pt x="9792" y="6000"/>
                </a:cubicBezTo>
                <a:lnTo>
                  <a:pt x="9778" y="6014"/>
                </a:lnTo>
                <a:cubicBezTo>
                  <a:pt x="9742" y="5971"/>
                  <a:pt x="9699" y="5935"/>
                  <a:pt x="9656" y="5892"/>
                </a:cubicBezTo>
                <a:cubicBezTo>
                  <a:pt x="9684" y="5856"/>
                  <a:pt x="9726" y="5800"/>
                  <a:pt x="9778" y="5728"/>
                </a:cubicBezTo>
                <a:cubicBezTo>
                  <a:pt x="10626" y="5065"/>
                  <a:pt x="11440" y="4365"/>
                  <a:pt x="12270" y="3680"/>
                </a:cubicBezTo>
                <a:cubicBezTo>
                  <a:pt x="12698" y="3322"/>
                  <a:pt x="13127" y="2958"/>
                  <a:pt x="13591" y="2658"/>
                </a:cubicBezTo>
                <a:cubicBezTo>
                  <a:pt x="13862" y="2494"/>
                  <a:pt x="14155" y="2358"/>
                  <a:pt x="14440" y="2223"/>
                </a:cubicBezTo>
                <a:cubicBezTo>
                  <a:pt x="14531" y="2188"/>
                  <a:pt x="15015" y="1900"/>
                  <a:pt x="15116" y="1900"/>
                </a:cubicBezTo>
                <a:close/>
                <a:moveTo>
                  <a:pt x="2646" y="4280"/>
                </a:moveTo>
                <a:cubicBezTo>
                  <a:pt x="2958" y="4280"/>
                  <a:pt x="3362" y="4413"/>
                  <a:pt x="3615" y="4478"/>
                </a:cubicBezTo>
                <a:cubicBezTo>
                  <a:pt x="4036" y="4580"/>
                  <a:pt x="4449" y="4722"/>
                  <a:pt x="4842" y="4907"/>
                </a:cubicBezTo>
                <a:cubicBezTo>
                  <a:pt x="5521" y="5229"/>
                  <a:pt x="6100" y="5728"/>
                  <a:pt x="6763" y="6064"/>
                </a:cubicBezTo>
                <a:cubicBezTo>
                  <a:pt x="6657" y="6185"/>
                  <a:pt x="6564" y="6314"/>
                  <a:pt x="6492" y="6449"/>
                </a:cubicBezTo>
                <a:lnTo>
                  <a:pt x="6485" y="6443"/>
                </a:lnTo>
                <a:cubicBezTo>
                  <a:pt x="5764" y="6156"/>
                  <a:pt x="5022" y="5978"/>
                  <a:pt x="4285" y="5743"/>
                </a:cubicBezTo>
                <a:cubicBezTo>
                  <a:pt x="3865" y="5615"/>
                  <a:pt x="3450" y="5457"/>
                  <a:pt x="3071" y="5243"/>
                </a:cubicBezTo>
                <a:cubicBezTo>
                  <a:pt x="2900" y="5143"/>
                  <a:pt x="1894" y="4528"/>
                  <a:pt x="2393" y="4322"/>
                </a:cubicBezTo>
                <a:cubicBezTo>
                  <a:pt x="2464" y="4293"/>
                  <a:pt x="2551" y="4280"/>
                  <a:pt x="2646" y="4280"/>
                </a:cubicBezTo>
                <a:close/>
                <a:moveTo>
                  <a:pt x="14495" y="4785"/>
                </a:moveTo>
                <a:cubicBezTo>
                  <a:pt x="14724" y="4785"/>
                  <a:pt x="14878" y="4855"/>
                  <a:pt x="14512" y="5257"/>
                </a:cubicBezTo>
                <a:cubicBezTo>
                  <a:pt x="14376" y="5407"/>
                  <a:pt x="14126" y="5457"/>
                  <a:pt x="13941" y="5529"/>
                </a:cubicBezTo>
                <a:cubicBezTo>
                  <a:pt x="13512" y="5678"/>
                  <a:pt x="13062" y="5800"/>
                  <a:pt x="12626" y="5935"/>
                </a:cubicBezTo>
                <a:cubicBezTo>
                  <a:pt x="11826" y="6192"/>
                  <a:pt x="11012" y="6429"/>
                  <a:pt x="10220" y="6700"/>
                </a:cubicBezTo>
                <a:cubicBezTo>
                  <a:pt x="10155" y="6551"/>
                  <a:pt x="10078" y="6407"/>
                  <a:pt x="9984" y="6271"/>
                </a:cubicBezTo>
                <a:cubicBezTo>
                  <a:pt x="10678" y="6007"/>
                  <a:pt x="11370" y="5743"/>
                  <a:pt x="12062" y="5479"/>
                </a:cubicBezTo>
                <a:cubicBezTo>
                  <a:pt x="12748" y="5222"/>
                  <a:pt x="13490" y="4844"/>
                  <a:pt x="14234" y="4801"/>
                </a:cubicBezTo>
                <a:cubicBezTo>
                  <a:pt x="14316" y="4795"/>
                  <a:pt x="14411" y="4785"/>
                  <a:pt x="14495" y="4785"/>
                </a:cubicBezTo>
                <a:close/>
                <a:moveTo>
                  <a:pt x="9742" y="6208"/>
                </a:moveTo>
                <a:lnTo>
                  <a:pt x="9742" y="6208"/>
                </a:lnTo>
                <a:cubicBezTo>
                  <a:pt x="9785" y="6251"/>
                  <a:pt x="9821" y="6300"/>
                  <a:pt x="9855" y="6350"/>
                </a:cubicBezTo>
                <a:cubicBezTo>
                  <a:pt x="9949" y="6479"/>
                  <a:pt x="10020" y="6621"/>
                  <a:pt x="10078" y="6772"/>
                </a:cubicBezTo>
                <a:cubicBezTo>
                  <a:pt x="10069" y="6778"/>
                  <a:pt x="10069" y="6785"/>
                  <a:pt x="10062" y="6792"/>
                </a:cubicBezTo>
                <a:cubicBezTo>
                  <a:pt x="9992" y="6585"/>
                  <a:pt x="9884" y="6386"/>
                  <a:pt x="9742" y="6208"/>
                </a:cubicBezTo>
                <a:close/>
                <a:moveTo>
                  <a:pt x="10112" y="6943"/>
                </a:moveTo>
                <a:cubicBezTo>
                  <a:pt x="10112" y="6943"/>
                  <a:pt x="10121" y="6950"/>
                  <a:pt x="10127" y="6950"/>
                </a:cubicBezTo>
                <a:cubicBezTo>
                  <a:pt x="10155" y="7056"/>
                  <a:pt x="10170" y="7164"/>
                  <a:pt x="10177" y="7270"/>
                </a:cubicBezTo>
                <a:cubicBezTo>
                  <a:pt x="10163" y="7157"/>
                  <a:pt x="10141" y="7049"/>
                  <a:pt x="10112" y="6943"/>
                </a:cubicBezTo>
                <a:close/>
                <a:moveTo>
                  <a:pt x="3949" y="6592"/>
                </a:moveTo>
                <a:cubicBezTo>
                  <a:pt x="4754" y="6592"/>
                  <a:pt x="5545" y="6700"/>
                  <a:pt x="6350" y="6729"/>
                </a:cubicBezTo>
                <a:cubicBezTo>
                  <a:pt x="6271" y="6936"/>
                  <a:pt x="6222" y="7150"/>
                  <a:pt x="6199" y="7371"/>
                </a:cubicBezTo>
                <a:cubicBezTo>
                  <a:pt x="6050" y="7357"/>
                  <a:pt x="5902" y="7351"/>
                  <a:pt x="5754" y="7351"/>
                </a:cubicBezTo>
                <a:cubicBezTo>
                  <a:pt x="5020" y="7351"/>
                  <a:pt x="4305" y="7514"/>
                  <a:pt x="3586" y="7692"/>
                </a:cubicBezTo>
                <a:cubicBezTo>
                  <a:pt x="3008" y="7836"/>
                  <a:pt x="2422" y="7985"/>
                  <a:pt x="1829" y="8028"/>
                </a:cubicBezTo>
                <a:cubicBezTo>
                  <a:pt x="1741" y="8035"/>
                  <a:pt x="1654" y="8037"/>
                  <a:pt x="1567" y="8037"/>
                </a:cubicBezTo>
                <a:cubicBezTo>
                  <a:pt x="1422" y="8037"/>
                  <a:pt x="1278" y="8031"/>
                  <a:pt x="1136" y="8031"/>
                </a:cubicBezTo>
                <a:cubicBezTo>
                  <a:pt x="1076" y="8031"/>
                  <a:pt x="1017" y="8032"/>
                  <a:pt x="958" y="8035"/>
                </a:cubicBezTo>
                <a:cubicBezTo>
                  <a:pt x="878" y="8041"/>
                  <a:pt x="758" y="8080"/>
                  <a:pt x="672" y="8080"/>
                </a:cubicBezTo>
                <a:cubicBezTo>
                  <a:pt x="659" y="8080"/>
                  <a:pt x="647" y="8080"/>
                  <a:pt x="636" y="8078"/>
                </a:cubicBezTo>
                <a:cubicBezTo>
                  <a:pt x="523" y="7999"/>
                  <a:pt x="401" y="7929"/>
                  <a:pt x="286" y="7857"/>
                </a:cubicBezTo>
                <a:cubicBezTo>
                  <a:pt x="336" y="7771"/>
                  <a:pt x="401" y="7707"/>
                  <a:pt x="480" y="7656"/>
                </a:cubicBezTo>
                <a:cubicBezTo>
                  <a:pt x="780" y="7428"/>
                  <a:pt x="1193" y="7329"/>
                  <a:pt x="1529" y="7150"/>
                </a:cubicBezTo>
                <a:cubicBezTo>
                  <a:pt x="2115" y="6842"/>
                  <a:pt x="2693" y="6664"/>
                  <a:pt x="3358" y="6614"/>
                </a:cubicBezTo>
                <a:cubicBezTo>
                  <a:pt x="3556" y="6599"/>
                  <a:pt x="3753" y="6592"/>
                  <a:pt x="3949" y="6592"/>
                </a:cubicBezTo>
                <a:close/>
                <a:moveTo>
                  <a:pt x="12921" y="6910"/>
                </a:moveTo>
                <a:cubicBezTo>
                  <a:pt x="14281" y="6910"/>
                  <a:pt x="15630" y="7048"/>
                  <a:pt x="16882" y="7656"/>
                </a:cubicBezTo>
                <a:cubicBezTo>
                  <a:pt x="16961" y="7692"/>
                  <a:pt x="17096" y="7742"/>
                  <a:pt x="17154" y="7814"/>
                </a:cubicBezTo>
                <a:cubicBezTo>
                  <a:pt x="17160" y="8241"/>
                  <a:pt x="17051" y="8455"/>
                  <a:pt x="16828" y="8455"/>
                </a:cubicBezTo>
                <a:cubicBezTo>
                  <a:pt x="16790" y="8455"/>
                  <a:pt x="16749" y="8448"/>
                  <a:pt x="16704" y="8436"/>
                </a:cubicBezTo>
                <a:cubicBezTo>
                  <a:pt x="16625" y="8436"/>
                  <a:pt x="16555" y="8420"/>
                  <a:pt x="16489" y="8400"/>
                </a:cubicBezTo>
                <a:cubicBezTo>
                  <a:pt x="16255" y="8342"/>
                  <a:pt x="16054" y="8271"/>
                  <a:pt x="15819" y="8249"/>
                </a:cubicBezTo>
                <a:cubicBezTo>
                  <a:pt x="15247" y="8206"/>
                  <a:pt x="14690" y="8186"/>
                  <a:pt x="14119" y="8084"/>
                </a:cubicBezTo>
                <a:cubicBezTo>
                  <a:pt x="12877" y="7863"/>
                  <a:pt x="11627" y="7622"/>
                  <a:pt x="10385" y="7365"/>
                </a:cubicBezTo>
                <a:lnTo>
                  <a:pt x="10349" y="7365"/>
                </a:lnTo>
                <a:cubicBezTo>
                  <a:pt x="10349" y="7236"/>
                  <a:pt x="10335" y="7114"/>
                  <a:pt x="10306" y="6993"/>
                </a:cubicBezTo>
                <a:cubicBezTo>
                  <a:pt x="11167" y="6967"/>
                  <a:pt x="12046" y="6910"/>
                  <a:pt x="12921" y="6910"/>
                </a:cubicBezTo>
                <a:close/>
                <a:moveTo>
                  <a:pt x="7241" y="9449"/>
                </a:moveTo>
                <a:cubicBezTo>
                  <a:pt x="7241" y="9449"/>
                  <a:pt x="7250" y="9456"/>
                  <a:pt x="7257" y="9456"/>
                </a:cubicBezTo>
                <a:cubicBezTo>
                  <a:pt x="7250" y="9464"/>
                  <a:pt x="7241" y="9471"/>
                  <a:pt x="7241" y="9478"/>
                </a:cubicBezTo>
                <a:lnTo>
                  <a:pt x="7241" y="9449"/>
                </a:lnTo>
                <a:close/>
                <a:moveTo>
                  <a:pt x="8374" y="5580"/>
                </a:moveTo>
                <a:cubicBezTo>
                  <a:pt x="8721" y="5580"/>
                  <a:pt x="9068" y="5677"/>
                  <a:pt x="9370" y="5872"/>
                </a:cubicBezTo>
                <a:cubicBezTo>
                  <a:pt x="10405" y="6736"/>
                  <a:pt x="10306" y="8492"/>
                  <a:pt x="9248" y="9277"/>
                </a:cubicBezTo>
                <a:cubicBezTo>
                  <a:pt x="9228" y="9284"/>
                  <a:pt x="9205" y="9300"/>
                  <a:pt x="9192" y="9313"/>
                </a:cubicBezTo>
                <a:cubicBezTo>
                  <a:pt x="9049" y="9413"/>
                  <a:pt x="8892" y="9498"/>
                  <a:pt x="8714" y="9557"/>
                </a:cubicBezTo>
                <a:cubicBezTo>
                  <a:pt x="8539" y="9616"/>
                  <a:pt x="8370" y="9643"/>
                  <a:pt x="8207" y="9643"/>
                </a:cubicBezTo>
                <a:cubicBezTo>
                  <a:pt x="7842" y="9643"/>
                  <a:pt x="7511" y="9507"/>
                  <a:pt x="7234" y="9284"/>
                </a:cubicBezTo>
                <a:lnTo>
                  <a:pt x="7234" y="9270"/>
                </a:lnTo>
                <a:cubicBezTo>
                  <a:pt x="7230" y="9246"/>
                  <a:pt x="7215" y="9235"/>
                  <a:pt x="7199" y="9235"/>
                </a:cubicBezTo>
                <a:cubicBezTo>
                  <a:pt x="7192" y="9235"/>
                  <a:pt x="7184" y="9237"/>
                  <a:pt x="7178" y="9241"/>
                </a:cubicBezTo>
                <a:cubicBezTo>
                  <a:pt x="6492" y="8650"/>
                  <a:pt x="6163" y="7527"/>
                  <a:pt x="6556" y="6713"/>
                </a:cubicBezTo>
                <a:cubicBezTo>
                  <a:pt x="6864" y="6071"/>
                  <a:pt x="7464" y="5678"/>
                  <a:pt x="8107" y="5592"/>
                </a:cubicBezTo>
                <a:lnTo>
                  <a:pt x="8107" y="5592"/>
                </a:lnTo>
                <a:cubicBezTo>
                  <a:pt x="8091" y="5615"/>
                  <a:pt x="8085" y="5642"/>
                  <a:pt x="8091" y="5678"/>
                </a:cubicBezTo>
                <a:cubicBezTo>
                  <a:pt x="8101" y="5717"/>
                  <a:pt x="8134" y="5735"/>
                  <a:pt x="8168" y="5735"/>
                </a:cubicBezTo>
                <a:cubicBezTo>
                  <a:pt x="8216" y="5735"/>
                  <a:pt x="8267" y="5701"/>
                  <a:pt x="8263" y="5642"/>
                </a:cubicBezTo>
                <a:cubicBezTo>
                  <a:pt x="8263" y="5615"/>
                  <a:pt x="8249" y="5599"/>
                  <a:pt x="8235" y="5586"/>
                </a:cubicBezTo>
                <a:cubicBezTo>
                  <a:pt x="8282" y="5582"/>
                  <a:pt x="8328" y="5580"/>
                  <a:pt x="8374" y="5580"/>
                </a:cubicBezTo>
                <a:close/>
                <a:moveTo>
                  <a:pt x="6213" y="7836"/>
                </a:moveTo>
                <a:cubicBezTo>
                  <a:pt x="6228" y="7929"/>
                  <a:pt x="6242" y="8021"/>
                  <a:pt x="6271" y="8107"/>
                </a:cubicBezTo>
                <a:cubicBezTo>
                  <a:pt x="6307" y="8242"/>
                  <a:pt x="6357" y="8364"/>
                  <a:pt x="6413" y="8492"/>
                </a:cubicBezTo>
                <a:cubicBezTo>
                  <a:pt x="5493" y="8864"/>
                  <a:pt x="4578" y="9250"/>
                  <a:pt x="3642" y="9584"/>
                </a:cubicBezTo>
                <a:cubicBezTo>
                  <a:pt x="3157" y="9764"/>
                  <a:pt x="2672" y="9927"/>
                  <a:pt x="2185" y="10091"/>
                </a:cubicBezTo>
                <a:cubicBezTo>
                  <a:pt x="1944" y="10170"/>
                  <a:pt x="1700" y="10249"/>
                  <a:pt x="1457" y="10328"/>
                </a:cubicBezTo>
                <a:cubicBezTo>
                  <a:pt x="1328" y="10371"/>
                  <a:pt x="1208" y="10407"/>
                  <a:pt x="1087" y="10441"/>
                </a:cubicBezTo>
                <a:cubicBezTo>
                  <a:pt x="1017" y="10478"/>
                  <a:pt x="962" y="10497"/>
                  <a:pt x="919" y="10497"/>
                </a:cubicBezTo>
                <a:cubicBezTo>
                  <a:pt x="829" y="10497"/>
                  <a:pt x="796" y="10416"/>
                  <a:pt x="814" y="10256"/>
                </a:cubicBezTo>
                <a:cubicBezTo>
                  <a:pt x="751" y="9913"/>
                  <a:pt x="1001" y="9785"/>
                  <a:pt x="1279" y="9577"/>
                </a:cubicBezTo>
                <a:cubicBezTo>
                  <a:pt x="1472" y="9442"/>
                  <a:pt x="1680" y="9327"/>
                  <a:pt x="1885" y="9214"/>
                </a:cubicBezTo>
                <a:cubicBezTo>
                  <a:pt x="2357" y="8964"/>
                  <a:pt x="2837" y="8743"/>
                  <a:pt x="3335" y="8556"/>
                </a:cubicBezTo>
                <a:cubicBezTo>
                  <a:pt x="4257" y="8206"/>
                  <a:pt x="5227" y="7942"/>
                  <a:pt x="6213" y="7836"/>
                </a:cubicBezTo>
                <a:close/>
                <a:moveTo>
                  <a:pt x="10241" y="8107"/>
                </a:moveTo>
                <a:cubicBezTo>
                  <a:pt x="11170" y="8479"/>
                  <a:pt x="12098" y="8842"/>
                  <a:pt x="12969" y="9327"/>
                </a:cubicBezTo>
                <a:cubicBezTo>
                  <a:pt x="13454" y="9600"/>
                  <a:pt x="13925" y="9899"/>
                  <a:pt x="14354" y="10249"/>
                </a:cubicBezTo>
                <a:cubicBezTo>
                  <a:pt x="14548" y="10407"/>
                  <a:pt x="14733" y="10570"/>
                  <a:pt x="14911" y="10750"/>
                </a:cubicBezTo>
                <a:cubicBezTo>
                  <a:pt x="15048" y="10892"/>
                  <a:pt x="15483" y="11241"/>
                  <a:pt x="15497" y="11435"/>
                </a:cubicBezTo>
                <a:cubicBezTo>
                  <a:pt x="15504" y="11627"/>
                  <a:pt x="15262" y="11677"/>
                  <a:pt x="15141" y="11677"/>
                </a:cubicBezTo>
                <a:cubicBezTo>
                  <a:pt x="15134" y="11677"/>
                  <a:pt x="15127" y="11678"/>
                  <a:pt x="15120" y="11678"/>
                </a:cubicBezTo>
                <a:cubicBezTo>
                  <a:pt x="15031" y="11678"/>
                  <a:pt x="14927" y="11639"/>
                  <a:pt x="14848" y="11620"/>
                </a:cubicBezTo>
                <a:cubicBezTo>
                  <a:pt x="14584" y="11555"/>
                  <a:pt x="14326" y="11456"/>
                  <a:pt x="14083" y="11341"/>
                </a:cubicBezTo>
                <a:cubicBezTo>
                  <a:pt x="13619" y="11113"/>
                  <a:pt x="13197" y="10820"/>
                  <a:pt x="12791" y="10513"/>
                </a:cubicBezTo>
                <a:cubicBezTo>
                  <a:pt x="11891" y="9841"/>
                  <a:pt x="11005" y="9128"/>
                  <a:pt x="10121" y="8427"/>
                </a:cubicBezTo>
                <a:cubicBezTo>
                  <a:pt x="10170" y="8328"/>
                  <a:pt x="10206" y="8222"/>
                  <a:pt x="10241" y="8107"/>
                </a:cubicBezTo>
                <a:close/>
                <a:moveTo>
                  <a:pt x="6628" y="8849"/>
                </a:moveTo>
                <a:cubicBezTo>
                  <a:pt x="6671" y="8907"/>
                  <a:pt x="6713" y="8964"/>
                  <a:pt x="6763" y="9020"/>
                </a:cubicBezTo>
                <a:cubicBezTo>
                  <a:pt x="5956" y="9735"/>
                  <a:pt x="5193" y="10484"/>
                  <a:pt x="4413" y="11221"/>
                </a:cubicBezTo>
                <a:cubicBezTo>
                  <a:pt x="3978" y="11634"/>
                  <a:pt x="3556" y="12056"/>
                  <a:pt x="3085" y="12421"/>
                </a:cubicBezTo>
                <a:cubicBezTo>
                  <a:pt x="2886" y="12577"/>
                  <a:pt x="2679" y="12721"/>
                  <a:pt x="2458" y="12849"/>
                </a:cubicBezTo>
                <a:cubicBezTo>
                  <a:pt x="2352" y="12911"/>
                  <a:pt x="1961" y="13146"/>
                  <a:pt x="1743" y="13146"/>
                </a:cubicBezTo>
                <a:cubicBezTo>
                  <a:pt x="1638" y="13146"/>
                  <a:pt x="1573" y="13091"/>
                  <a:pt x="1601" y="12935"/>
                </a:cubicBezTo>
                <a:cubicBezTo>
                  <a:pt x="1680" y="12527"/>
                  <a:pt x="2329" y="12020"/>
                  <a:pt x="2629" y="11769"/>
                </a:cubicBezTo>
                <a:cubicBezTo>
                  <a:pt x="3035" y="11427"/>
                  <a:pt x="3471" y="11113"/>
                  <a:pt x="3899" y="10799"/>
                </a:cubicBezTo>
                <a:cubicBezTo>
                  <a:pt x="4799" y="10141"/>
                  <a:pt x="5714" y="9492"/>
                  <a:pt x="6628" y="8849"/>
                </a:cubicBezTo>
                <a:close/>
                <a:moveTo>
                  <a:pt x="9555" y="9214"/>
                </a:moveTo>
                <a:cubicBezTo>
                  <a:pt x="10283" y="9978"/>
                  <a:pt x="11048" y="10714"/>
                  <a:pt x="11799" y="11449"/>
                </a:cubicBezTo>
                <a:cubicBezTo>
                  <a:pt x="12227" y="11870"/>
                  <a:pt x="12662" y="12283"/>
                  <a:pt x="13048" y="12741"/>
                </a:cubicBezTo>
                <a:cubicBezTo>
                  <a:pt x="13206" y="12935"/>
                  <a:pt x="13362" y="13134"/>
                  <a:pt x="13490" y="13348"/>
                </a:cubicBezTo>
                <a:cubicBezTo>
                  <a:pt x="13614" y="13535"/>
                  <a:pt x="14046" y="14207"/>
                  <a:pt x="13655" y="14207"/>
                </a:cubicBezTo>
                <a:cubicBezTo>
                  <a:pt x="13642" y="14207"/>
                  <a:pt x="13627" y="14206"/>
                  <a:pt x="13612" y="14205"/>
                </a:cubicBezTo>
                <a:cubicBezTo>
                  <a:pt x="13391" y="14184"/>
                  <a:pt x="13104" y="13884"/>
                  <a:pt x="12940" y="13749"/>
                </a:cubicBezTo>
                <a:cubicBezTo>
                  <a:pt x="12777" y="13598"/>
                  <a:pt x="12613" y="13440"/>
                  <a:pt x="12462" y="13278"/>
                </a:cubicBezTo>
                <a:cubicBezTo>
                  <a:pt x="12083" y="12870"/>
                  <a:pt x="11749" y="12421"/>
                  <a:pt x="11406" y="11984"/>
                </a:cubicBezTo>
                <a:cubicBezTo>
                  <a:pt x="10727" y="11120"/>
                  <a:pt x="10055" y="10249"/>
                  <a:pt x="9399" y="9370"/>
                </a:cubicBezTo>
                <a:lnTo>
                  <a:pt x="9492" y="9277"/>
                </a:lnTo>
                <a:cubicBezTo>
                  <a:pt x="9521" y="9257"/>
                  <a:pt x="9534" y="9234"/>
                  <a:pt x="9555" y="9214"/>
                </a:cubicBezTo>
                <a:close/>
                <a:moveTo>
                  <a:pt x="6921" y="9185"/>
                </a:moveTo>
                <a:cubicBezTo>
                  <a:pt x="6993" y="9264"/>
                  <a:pt x="7078" y="9336"/>
                  <a:pt x="7164" y="9392"/>
                </a:cubicBezTo>
                <a:cubicBezTo>
                  <a:pt x="7149" y="10292"/>
                  <a:pt x="6813" y="11149"/>
                  <a:pt x="6542" y="11992"/>
                </a:cubicBezTo>
                <a:cubicBezTo>
                  <a:pt x="6400" y="12463"/>
                  <a:pt x="6292" y="12935"/>
                  <a:pt x="6213" y="13420"/>
                </a:cubicBezTo>
                <a:cubicBezTo>
                  <a:pt x="6150" y="13877"/>
                  <a:pt x="6114" y="14448"/>
                  <a:pt x="5922" y="14870"/>
                </a:cubicBezTo>
                <a:cubicBezTo>
                  <a:pt x="5899" y="14991"/>
                  <a:pt x="5827" y="15084"/>
                  <a:pt x="5721" y="15147"/>
                </a:cubicBezTo>
                <a:cubicBezTo>
                  <a:pt x="5670" y="15251"/>
                  <a:pt x="5613" y="15302"/>
                  <a:pt x="5549" y="15302"/>
                </a:cubicBezTo>
                <a:cubicBezTo>
                  <a:pt x="5489" y="15302"/>
                  <a:pt x="5422" y="15256"/>
                  <a:pt x="5349" y="15163"/>
                </a:cubicBezTo>
                <a:cubicBezTo>
                  <a:pt x="5121" y="15012"/>
                  <a:pt x="5099" y="14976"/>
                  <a:pt x="5092" y="14719"/>
                </a:cubicBezTo>
                <a:cubicBezTo>
                  <a:pt x="5085" y="14484"/>
                  <a:pt x="5142" y="14241"/>
                  <a:pt x="5185" y="14013"/>
                </a:cubicBezTo>
                <a:cubicBezTo>
                  <a:pt x="5299" y="13483"/>
                  <a:pt x="5442" y="12962"/>
                  <a:pt x="5606" y="12455"/>
                </a:cubicBezTo>
                <a:cubicBezTo>
                  <a:pt x="5964" y="11334"/>
                  <a:pt x="6427" y="10256"/>
                  <a:pt x="6921" y="9185"/>
                </a:cubicBezTo>
                <a:close/>
                <a:moveTo>
                  <a:pt x="8878" y="9721"/>
                </a:moveTo>
                <a:cubicBezTo>
                  <a:pt x="8885" y="9721"/>
                  <a:pt x="8885" y="9728"/>
                  <a:pt x="8885" y="9728"/>
                </a:cubicBezTo>
                <a:cubicBezTo>
                  <a:pt x="9478" y="10691"/>
                  <a:pt x="10020" y="11706"/>
                  <a:pt x="10506" y="12727"/>
                </a:cubicBezTo>
                <a:cubicBezTo>
                  <a:pt x="10755" y="13248"/>
                  <a:pt x="10978" y="13769"/>
                  <a:pt x="11206" y="14297"/>
                </a:cubicBezTo>
                <a:cubicBezTo>
                  <a:pt x="11277" y="14461"/>
                  <a:pt x="11884" y="15758"/>
                  <a:pt x="11448" y="15758"/>
                </a:cubicBezTo>
                <a:cubicBezTo>
                  <a:pt x="11406" y="15758"/>
                  <a:pt x="11354" y="15746"/>
                  <a:pt x="11291" y="15720"/>
                </a:cubicBezTo>
                <a:cubicBezTo>
                  <a:pt x="11163" y="15662"/>
                  <a:pt x="10962" y="15391"/>
                  <a:pt x="10849" y="15283"/>
                </a:cubicBezTo>
                <a:cubicBezTo>
                  <a:pt x="10619" y="15069"/>
                  <a:pt x="10455" y="14827"/>
                  <a:pt x="10299" y="14563"/>
                </a:cubicBezTo>
                <a:cubicBezTo>
                  <a:pt x="10006" y="14049"/>
                  <a:pt x="9735" y="13519"/>
                  <a:pt x="9492" y="12978"/>
                </a:cubicBezTo>
                <a:cubicBezTo>
                  <a:pt x="9034" y="11963"/>
                  <a:pt x="8684" y="10899"/>
                  <a:pt x="8407" y="9821"/>
                </a:cubicBezTo>
                <a:lnTo>
                  <a:pt x="8407" y="9821"/>
                </a:lnTo>
                <a:cubicBezTo>
                  <a:pt x="8418" y="9821"/>
                  <a:pt x="8430" y="9821"/>
                  <a:pt x="8441" y="9821"/>
                </a:cubicBezTo>
                <a:cubicBezTo>
                  <a:pt x="8593" y="9821"/>
                  <a:pt x="8744" y="9780"/>
                  <a:pt x="8878" y="9721"/>
                </a:cubicBezTo>
                <a:close/>
                <a:moveTo>
                  <a:pt x="7442" y="9570"/>
                </a:moveTo>
                <a:cubicBezTo>
                  <a:pt x="7613" y="9656"/>
                  <a:pt x="7791" y="9721"/>
                  <a:pt x="7978" y="9756"/>
                </a:cubicBezTo>
                <a:cubicBezTo>
                  <a:pt x="8071" y="10777"/>
                  <a:pt x="8242" y="11785"/>
                  <a:pt x="8306" y="12813"/>
                </a:cubicBezTo>
                <a:cubicBezTo>
                  <a:pt x="8342" y="13320"/>
                  <a:pt x="8364" y="13819"/>
                  <a:pt x="8371" y="14326"/>
                </a:cubicBezTo>
                <a:cubicBezTo>
                  <a:pt x="8377" y="14594"/>
                  <a:pt x="8496" y="15867"/>
                  <a:pt x="8085" y="15867"/>
                </a:cubicBezTo>
                <a:cubicBezTo>
                  <a:pt x="8056" y="15867"/>
                  <a:pt x="8026" y="15861"/>
                  <a:pt x="7992" y="15848"/>
                </a:cubicBezTo>
                <a:cubicBezTo>
                  <a:pt x="7721" y="15740"/>
                  <a:pt x="7606" y="15111"/>
                  <a:pt x="7570" y="14870"/>
                </a:cubicBezTo>
                <a:cubicBezTo>
                  <a:pt x="7534" y="14633"/>
                  <a:pt x="7521" y="14398"/>
                  <a:pt x="7498" y="14162"/>
                </a:cubicBezTo>
                <a:cubicBezTo>
                  <a:pt x="7464" y="13684"/>
                  <a:pt x="7435" y="13212"/>
                  <a:pt x="7413" y="12734"/>
                </a:cubicBezTo>
                <a:cubicBezTo>
                  <a:pt x="7378" y="11692"/>
                  <a:pt x="7336" y="10606"/>
                  <a:pt x="7442" y="9570"/>
                </a:cubicBezTo>
                <a:close/>
                <a:moveTo>
                  <a:pt x="9418" y="0"/>
                </a:moveTo>
                <a:cubicBezTo>
                  <a:pt x="9388" y="0"/>
                  <a:pt x="9357" y="17"/>
                  <a:pt x="9341" y="45"/>
                </a:cubicBezTo>
                <a:cubicBezTo>
                  <a:pt x="8835" y="938"/>
                  <a:pt x="8513" y="1937"/>
                  <a:pt x="8355" y="2951"/>
                </a:cubicBezTo>
                <a:cubicBezTo>
                  <a:pt x="8285" y="3407"/>
                  <a:pt x="8249" y="3872"/>
                  <a:pt x="8256" y="4336"/>
                </a:cubicBezTo>
                <a:cubicBezTo>
                  <a:pt x="8256" y="4622"/>
                  <a:pt x="8278" y="4907"/>
                  <a:pt x="8263" y="5193"/>
                </a:cubicBezTo>
                <a:cubicBezTo>
                  <a:pt x="8263" y="5279"/>
                  <a:pt x="8249" y="5322"/>
                  <a:pt x="8249" y="5365"/>
                </a:cubicBezTo>
                <a:lnTo>
                  <a:pt x="8235" y="5365"/>
                </a:lnTo>
                <a:lnTo>
                  <a:pt x="8235" y="5329"/>
                </a:lnTo>
                <a:cubicBezTo>
                  <a:pt x="7999" y="4357"/>
                  <a:pt x="7593" y="3387"/>
                  <a:pt x="7164" y="2487"/>
                </a:cubicBezTo>
                <a:cubicBezTo>
                  <a:pt x="6955" y="2054"/>
                  <a:pt x="6584" y="985"/>
                  <a:pt x="5983" y="985"/>
                </a:cubicBezTo>
                <a:cubicBezTo>
                  <a:pt x="5967" y="985"/>
                  <a:pt x="5951" y="986"/>
                  <a:pt x="5935" y="987"/>
                </a:cubicBezTo>
                <a:cubicBezTo>
                  <a:pt x="5899" y="994"/>
                  <a:pt x="5863" y="1015"/>
                  <a:pt x="5856" y="1051"/>
                </a:cubicBezTo>
                <a:cubicBezTo>
                  <a:pt x="5735" y="1765"/>
                  <a:pt x="6021" y="2530"/>
                  <a:pt x="6264" y="3186"/>
                </a:cubicBezTo>
                <a:cubicBezTo>
                  <a:pt x="6571" y="4007"/>
                  <a:pt x="6950" y="4821"/>
                  <a:pt x="7378" y="5586"/>
                </a:cubicBezTo>
                <a:cubicBezTo>
                  <a:pt x="7320" y="5615"/>
                  <a:pt x="7264" y="5651"/>
                  <a:pt x="7214" y="5678"/>
                </a:cubicBezTo>
                <a:cubicBezTo>
                  <a:pt x="6449" y="4521"/>
                  <a:pt x="5656" y="3371"/>
                  <a:pt x="4857" y="2237"/>
                </a:cubicBezTo>
                <a:cubicBezTo>
                  <a:pt x="4528" y="1772"/>
                  <a:pt x="4179" y="1315"/>
                  <a:pt x="3743" y="938"/>
                </a:cubicBezTo>
                <a:cubicBezTo>
                  <a:pt x="3604" y="816"/>
                  <a:pt x="3262" y="478"/>
                  <a:pt x="3000" y="478"/>
                </a:cubicBezTo>
                <a:cubicBezTo>
                  <a:pt x="2951" y="478"/>
                  <a:pt x="2905" y="489"/>
                  <a:pt x="2864" y="516"/>
                </a:cubicBezTo>
                <a:cubicBezTo>
                  <a:pt x="2043" y="1066"/>
                  <a:pt x="5056" y="4264"/>
                  <a:pt x="6335" y="5579"/>
                </a:cubicBezTo>
                <a:cubicBezTo>
                  <a:pt x="5699" y="5150"/>
                  <a:pt x="4979" y="4778"/>
                  <a:pt x="4285" y="4544"/>
                </a:cubicBezTo>
                <a:cubicBezTo>
                  <a:pt x="3865" y="4400"/>
                  <a:pt x="3421" y="4300"/>
                  <a:pt x="2972" y="4264"/>
                </a:cubicBezTo>
                <a:cubicBezTo>
                  <a:pt x="2819" y="4249"/>
                  <a:pt x="2582" y="4204"/>
                  <a:pt x="2365" y="4204"/>
                </a:cubicBezTo>
                <a:cubicBezTo>
                  <a:pt x="2195" y="4204"/>
                  <a:pt x="2038" y="4231"/>
                  <a:pt x="1944" y="4322"/>
                </a:cubicBezTo>
                <a:cubicBezTo>
                  <a:pt x="1928" y="4336"/>
                  <a:pt x="1921" y="4372"/>
                  <a:pt x="1928" y="4393"/>
                </a:cubicBezTo>
                <a:cubicBezTo>
                  <a:pt x="2165" y="5035"/>
                  <a:pt x="3085" y="5464"/>
                  <a:pt x="3678" y="5694"/>
                </a:cubicBezTo>
                <a:cubicBezTo>
                  <a:pt x="4578" y="6043"/>
                  <a:pt x="5543" y="6172"/>
                  <a:pt x="6443" y="6521"/>
                </a:cubicBezTo>
                <a:lnTo>
                  <a:pt x="6449" y="6521"/>
                </a:lnTo>
                <a:cubicBezTo>
                  <a:pt x="6436" y="6542"/>
                  <a:pt x="6427" y="6557"/>
                  <a:pt x="6420" y="6578"/>
                </a:cubicBezTo>
                <a:cubicBezTo>
                  <a:pt x="5772" y="6429"/>
                  <a:pt x="5043" y="6353"/>
                  <a:pt x="4325" y="6353"/>
                </a:cubicBezTo>
                <a:cubicBezTo>
                  <a:pt x="3768" y="6353"/>
                  <a:pt x="3217" y="6399"/>
                  <a:pt x="2715" y="6492"/>
                </a:cubicBezTo>
                <a:cubicBezTo>
                  <a:pt x="2014" y="6628"/>
                  <a:pt x="1457" y="7006"/>
                  <a:pt x="801" y="7264"/>
                </a:cubicBezTo>
                <a:cubicBezTo>
                  <a:pt x="543" y="7365"/>
                  <a:pt x="187" y="7507"/>
                  <a:pt x="79" y="7800"/>
                </a:cubicBezTo>
                <a:cubicBezTo>
                  <a:pt x="0" y="8021"/>
                  <a:pt x="122" y="8213"/>
                  <a:pt x="336" y="8285"/>
                </a:cubicBezTo>
                <a:cubicBezTo>
                  <a:pt x="398" y="8305"/>
                  <a:pt x="465" y="8313"/>
                  <a:pt x="533" y="8313"/>
                </a:cubicBezTo>
                <a:cubicBezTo>
                  <a:pt x="732" y="8313"/>
                  <a:pt x="948" y="8249"/>
                  <a:pt x="1130" y="8249"/>
                </a:cubicBezTo>
                <a:cubicBezTo>
                  <a:pt x="1493" y="8242"/>
                  <a:pt x="1851" y="8249"/>
                  <a:pt x="2208" y="8199"/>
                </a:cubicBezTo>
                <a:cubicBezTo>
                  <a:pt x="3460" y="8020"/>
                  <a:pt x="4651" y="7535"/>
                  <a:pt x="5919" y="7535"/>
                </a:cubicBezTo>
                <a:cubicBezTo>
                  <a:pt x="6010" y="7535"/>
                  <a:pt x="6101" y="7538"/>
                  <a:pt x="6192" y="7543"/>
                </a:cubicBezTo>
                <a:lnTo>
                  <a:pt x="6192" y="7635"/>
                </a:lnTo>
                <a:cubicBezTo>
                  <a:pt x="4986" y="7827"/>
                  <a:pt x="3822" y="8120"/>
                  <a:pt x="2693" y="8614"/>
                </a:cubicBezTo>
                <a:cubicBezTo>
                  <a:pt x="2172" y="8842"/>
                  <a:pt x="1637" y="9092"/>
                  <a:pt x="1172" y="9421"/>
                </a:cubicBezTo>
                <a:cubicBezTo>
                  <a:pt x="915" y="9606"/>
                  <a:pt x="358" y="9999"/>
                  <a:pt x="401" y="10378"/>
                </a:cubicBezTo>
                <a:cubicBezTo>
                  <a:pt x="434" y="10616"/>
                  <a:pt x="663" y="10680"/>
                  <a:pt x="870" y="10680"/>
                </a:cubicBezTo>
                <a:cubicBezTo>
                  <a:pt x="893" y="10680"/>
                  <a:pt x="914" y="10679"/>
                  <a:pt x="936" y="10678"/>
                </a:cubicBezTo>
                <a:cubicBezTo>
                  <a:pt x="1486" y="10635"/>
                  <a:pt x="2086" y="10342"/>
                  <a:pt x="2614" y="10163"/>
                </a:cubicBezTo>
                <a:cubicBezTo>
                  <a:pt x="3922" y="9713"/>
                  <a:pt x="5236" y="9221"/>
                  <a:pt x="6492" y="8635"/>
                </a:cubicBezTo>
                <a:cubicBezTo>
                  <a:pt x="6499" y="8657"/>
                  <a:pt x="6513" y="8677"/>
                  <a:pt x="6521" y="8693"/>
                </a:cubicBezTo>
                <a:cubicBezTo>
                  <a:pt x="5356" y="9514"/>
                  <a:pt x="4192" y="10342"/>
                  <a:pt x="3051" y="11205"/>
                </a:cubicBezTo>
                <a:cubicBezTo>
                  <a:pt x="2600" y="11548"/>
                  <a:pt x="2151" y="11913"/>
                  <a:pt x="1793" y="12355"/>
                </a:cubicBezTo>
                <a:cubicBezTo>
                  <a:pt x="1637" y="12549"/>
                  <a:pt x="1215" y="12991"/>
                  <a:pt x="1394" y="13255"/>
                </a:cubicBezTo>
                <a:cubicBezTo>
                  <a:pt x="1455" y="13345"/>
                  <a:pt x="1549" y="13386"/>
                  <a:pt x="1669" y="13386"/>
                </a:cubicBezTo>
                <a:cubicBezTo>
                  <a:pt x="2709" y="13386"/>
                  <a:pt x="5704" y="10288"/>
                  <a:pt x="6614" y="9327"/>
                </a:cubicBezTo>
                <a:lnTo>
                  <a:pt x="6614" y="9327"/>
                </a:lnTo>
                <a:cubicBezTo>
                  <a:pt x="6060" y="10599"/>
                  <a:pt x="3972" y="15506"/>
                  <a:pt x="5477" y="15506"/>
                </a:cubicBezTo>
                <a:cubicBezTo>
                  <a:pt x="5485" y="15506"/>
                  <a:pt x="5492" y="15506"/>
                  <a:pt x="5500" y="15506"/>
                </a:cubicBezTo>
                <a:cubicBezTo>
                  <a:pt x="5879" y="15497"/>
                  <a:pt x="6064" y="15098"/>
                  <a:pt x="6150" y="14784"/>
                </a:cubicBezTo>
                <a:cubicBezTo>
                  <a:pt x="6335" y="14155"/>
                  <a:pt x="6357" y="13483"/>
                  <a:pt x="6492" y="12841"/>
                </a:cubicBezTo>
                <a:cubicBezTo>
                  <a:pt x="6707" y="11792"/>
                  <a:pt x="7178" y="10813"/>
                  <a:pt x="7234" y="9749"/>
                </a:cubicBezTo>
                <a:lnTo>
                  <a:pt x="7234" y="9749"/>
                </a:lnTo>
                <a:cubicBezTo>
                  <a:pt x="7257" y="10984"/>
                  <a:pt x="7185" y="12213"/>
                  <a:pt x="7264" y="13449"/>
                </a:cubicBezTo>
                <a:cubicBezTo>
                  <a:pt x="7300" y="14040"/>
                  <a:pt x="7300" y="14662"/>
                  <a:pt x="7456" y="15233"/>
                </a:cubicBezTo>
                <a:cubicBezTo>
                  <a:pt x="7526" y="15484"/>
                  <a:pt x="7779" y="16150"/>
                  <a:pt x="8137" y="16150"/>
                </a:cubicBezTo>
                <a:cubicBezTo>
                  <a:pt x="8146" y="16150"/>
                  <a:pt x="8154" y="16149"/>
                  <a:pt x="8163" y="16148"/>
                </a:cubicBezTo>
                <a:cubicBezTo>
                  <a:pt x="8842" y="16076"/>
                  <a:pt x="8549" y="14112"/>
                  <a:pt x="8535" y="13756"/>
                </a:cubicBezTo>
                <a:cubicBezTo>
                  <a:pt x="8484" y="12441"/>
                  <a:pt x="8420" y="11049"/>
                  <a:pt x="8091" y="9771"/>
                </a:cubicBezTo>
                <a:lnTo>
                  <a:pt x="8091" y="9771"/>
                </a:lnTo>
                <a:cubicBezTo>
                  <a:pt x="8114" y="9778"/>
                  <a:pt x="8127" y="9778"/>
                  <a:pt x="8141" y="9778"/>
                </a:cubicBezTo>
                <a:cubicBezTo>
                  <a:pt x="8177" y="9785"/>
                  <a:pt x="8206" y="9792"/>
                  <a:pt x="8235" y="9798"/>
                </a:cubicBezTo>
                <a:cubicBezTo>
                  <a:pt x="8549" y="11163"/>
                  <a:pt x="9034" y="12484"/>
                  <a:pt x="9663" y="13740"/>
                </a:cubicBezTo>
                <a:cubicBezTo>
                  <a:pt x="9941" y="14290"/>
                  <a:pt x="10220" y="14926"/>
                  <a:pt x="10678" y="15355"/>
                </a:cubicBezTo>
                <a:cubicBezTo>
                  <a:pt x="10841" y="15512"/>
                  <a:pt x="11171" y="15981"/>
                  <a:pt x="11477" y="15981"/>
                </a:cubicBezTo>
                <a:cubicBezTo>
                  <a:pt x="11530" y="15981"/>
                  <a:pt x="11583" y="15967"/>
                  <a:pt x="11634" y="15934"/>
                </a:cubicBezTo>
                <a:cubicBezTo>
                  <a:pt x="11855" y="15790"/>
                  <a:pt x="11805" y="15427"/>
                  <a:pt x="11756" y="15206"/>
                </a:cubicBezTo>
                <a:cubicBezTo>
                  <a:pt x="11612" y="14584"/>
                  <a:pt x="11235" y="13948"/>
                  <a:pt x="10969" y="13370"/>
                </a:cubicBezTo>
                <a:cubicBezTo>
                  <a:pt x="10385" y="12085"/>
                  <a:pt x="9706" y="10878"/>
                  <a:pt x="8941" y="9692"/>
                </a:cubicBezTo>
                <a:cubicBezTo>
                  <a:pt x="9049" y="9636"/>
                  <a:pt x="9156" y="9564"/>
                  <a:pt x="9248" y="9485"/>
                </a:cubicBezTo>
                <a:cubicBezTo>
                  <a:pt x="10098" y="10606"/>
                  <a:pt x="10948" y="11720"/>
                  <a:pt x="11835" y="12813"/>
                </a:cubicBezTo>
                <a:cubicBezTo>
                  <a:pt x="12191" y="13255"/>
                  <a:pt x="12570" y="13691"/>
                  <a:pt x="13019" y="14033"/>
                </a:cubicBezTo>
                <a:cubicBezTo>
                  <a:pt x="13183" y="14157"/>
                  <a:pt x="13513" y="14455"/>
                  <a:pt x="13773" y="14455"/>
                </a:cubicBezTo>
                <a:cubicBezTo>
                  <a:pt x="13831" y="14455"/>
                  <a:pt x="13886" y="14440"/>
                  <a:pt x="13934" y="14405"/>
                </a:cubicBezTo>
                <a:cubicBezTo>
                  <a:pt x="14854" y="13740"/>
                  <a:pt x="10319" y="9749"/>
                  <a:pt x="9634" y="9135"/>
                </a:cubicBezTo>
                <a:cubicBezTo>
                  <a:pt x="9792" y="8971"/>
                  <a:pt x="9927" y="8785"/>
                  <a:pt x="10035" y="8592"/>
                </a:cubicBezTo>
                <a:cubicBezTo>
                  <a:pt x="11098" y="9428"/>
                  <a:pt x="12134" y="10328"/>
                  <a:pt x="13269" y="11070"/>
                </a:cubicBezTo>
                <a:cubicBezTo>
                  <a:pt x="13720" y="11370"/>
                  <a:pt x="14205" y="11627"/>
                  <a:pt x="14733" y="11769"/>
                </a:cubicBezTo>
                <a:cubicBezTo>
                  <a:pt x="14863" y="11801"/>
                  <a:pt x="15130" y="11882"/>
                  <a:pt x="15356" y="11882"/>
                </a:cubicBezTo>
                <a:cubicBezTo>
                  <a:pt x="15500" y="11882"/>
                  <a:pt x="15627" y="11849"/>
                  <a:pt x="15691" y="11749"/>
                </a:cubicBezTo>
                <a:cubicBezTo>
                  <a:pt x="15854" y="11492"/>
                  <a:pt x="15434" y="11099"/>
                  <a:pt x="15297" y="10942"/>
                </a:cubicBezTo>
                <a:cubicBezTo>
                  <a:pt x="14854" y="10434"/>
                  <a:pt x="14340" y="10006"/>
                  <a:pt x="13783" y="9627"/>
                </a:cubicBezTo>
                <a:cubicBezTo>
                  <a:pt x="12712" y="8914"/>
                  <a:pt x="11492" y="8414"/>
                  <a:pt x="10283" y="7965"/>
                </a:cubicBezTo>
                <a:cubicBezTo>
                  <a:pt x="10319" y="7836"/>
                  <a:pt x="10335" y="7699"/>
                  <a:pt x="10342" y="7563"/>
                </a:cubicBezTo>
                <a:lnTo>
                  <a:pt x="10349" y="7563"/>
                </a:lnTo>
                <a:cubicBezTo>
                  <a:pt x="11905" y="7821"/>
                  <a:pt x="13463" y="8222"/>
                  <a:pt x="15033" y="8350"/>
                </a:cubicBezTo>
                <a:cubicBezTo>
                  <a:pt x="15411" y="8384"/>
                  <a:pt x="15797" y="8342"/>
                  <a:pt x="16169" y="8436"/>
                </a:cubicBezTo>
                <a:cubicBezTo>
                  <a:pt x="16385" y="8488"/>
                  <a:pt x="16596" y="8588"/>
                  <a:pt x="16823" y="8588"/>
                </a:cubicBezTo>
                <a:cubicBezTo>
                  <a:pt x="16873" y="8588"/>
                  <a:pt x="16924" y="8583"/>
                  <a:pt x="16976" y="8571"/>
                </a:cubicBezTo>
                <a:cubicBezTo>
                  <a:pt x="17240" y="8506"/>
                  <a:pt x="17475" y="8278"/>
                  <a:pt x="17411" y="7985"/>
                </a:cubicBezTo>
                <a:cubicBezTo>
                  <a:pt x="17333" y="7635"/>
                  <a:pt x="16890" y="7500"/>
                  <a:pt x="16597" y="7407"/>
                </a:cubicBezTo>
                <a:cubicBezTo>
                  <a:pt x="15982" y="7200"/>
                  <a:pt x="15382" y="6993"/>
                  <a:pt x="14740" y="6893"/>
                </a:cubicBezTo>
                <a:cubicBezTo>
                  <a:pt x="14134" y="6795"/>
                  <a:pt x="13517" y="6754"/>
                  <a:pt x="12897" y="6754"/>
                </a:cubicBezTo>
                <a:cubicBezTo>
                  <a:pt x="12026" y="6754"/>
                  <a:pt x="11150" y="6836"/>
                  <a:pt x="10299" y="6957"/>
                </a:cubicBezTo>
                <a:cubicBezTo>
                  <a:pt x="10292" y="6943"/>
                  <a:pt x="10292" y="6936"/>
                  <a:pt x="10292" y="6928"/>
                </a:cubicBezTo>
                <a:cubicBezTo>
                  <a:pt x="11413" y="6578"/>
                  <a:pt x="12527" y="6179"/>
                  <a:pt x="13648" y="5807"/>
                </a:cubicBezTo>
                <a:cubicBezTo>
                  <a:pt x="13919" y="5714"/>
                  <a:pt x="15375" y="5229"/>
                  <a:pt x="14890" y="4715"/>
                </a:cubicBezTo>
                <a:cubicBezTo>
                  <a:pt x="14813" y="4635"/>
                  <a:pt x="14654" y="4611"/>
                  <a:pt x="14486" y="4611"/>
                </a:cubicBezTo>
                <a:cubicBezTo>
                  <a:pt x="14295" y="4611"/>
                  <a:pt x="14093" y="4642"/>
                  <a:pt x="13991" y="4657"/>
                </a:cubicBezTo>
                <a:cubicBezTo>
                  <a:pt x="13562" y="4722"/>
                  <a:pt x="13147" y="4880"/>
                  <a:pt x="12741" y="5029"/>
                </a:cubicBezTo>
                <a:cubicBezTo>
                  <a:pt x="11799" y="5394"/>
                  <a:pt x="10834" y="5736"/>
                  <a:pt x="9920" y="6185"/>
                </a:cubicBezTo>
                <a:cubicBezTo>
                  <a:pt x="9913" y="6172"/>
                  <a:pt x="9906" y="6165"/>
                  <a:pt x="9898" y="6156"/>
                </a:cubicBezTo>
                <a:cubicBezTo>
                  <a:pt x="11149" y="5394"/>
                  <a:pt x="12419" y="4643"/>
                  <a:pt x="13626" y="3822"/>
                </a:cubicBezTo>
                <a:cubicBezTo>
                  <a:pt x="14162" y="3457"/>
                  <a:pt x="14676" y="3037"/>
                  <a:pt x="15125" y="2573"/>
                </a:cubicBezTo>
                <a:cubicBezTo>
                  <a:pt x="15276" y="2415"/>
                  <a:pt x="15639" y="2108"/>
                  <a:pt x="15497" y="1851"/>
                </a:cubicBezTo>
                <a:cubicBezTo>
                  <a:pt x="15438" y="1747"/>
                  <a:pt x="15346" y="1708"/>
                  <a:pt x="15240" y="1708"/>
                </a:cubicBezTo>
                <a:cubicBezTo>
                  <a:pt x="14975" y="1708"/>
                  <a:pt x="14622" y="1951"/>
                  <a:pt x="14469" y="2022"/>
                </a:cubicBezTo>
                <a:cubicBezTo>
                  <a:pt x="13848" y="2300"/>
                  <a:pt x="13283" y="2629"/>
                  <a:pt x="12748" y="3058"/>
                </a:cubicBezTo>
                <a:cubicBezTo>
                  <a:pt x="11848" y="3772"/>
                  <a:pt x="10962" y="4514"/>
                  <a:pt x="10098" y="5279"/>
                </a:cubicBezTo>
                <a:cubicBezTo>
                  <a:pt x="11027" y="3971"/>
                  <a:pt x="12863" y="1251"/>
                  <a:pt x="12241" y="980"/>
                </a:cubicBezTo>
                <a:cubicBezTo>
                  <a:pt x="12211" y="967"/>
                  <a:pt x="12180" y="961"/>
                  <a:pt x="12150" y="961"/>
                </a:cubicBezTo>
                <a:cubicBezTo>
                  <a:pt x="11950" y="961"/>
                  <a:pt x="11751" y="1218"/>
                  <a:pt x="11634" y="1330"/>
                </a:cubicBezTo>
                <a:cubicBezTo>
                  <a:pt x="11235" y="1736"/>
                  <a:pt x="10856" y="2151"/>
                  <a:pt x="10527" y="2622"/>
                </a:cubicBezTo>
                <a:cubicBezTo>
                  <a:pt x="9920" y="3500"/>
                  <a:pt x="9413" y="4537"/>
                  <a:pt x="9228" y="5599"/>
                </a:cubicBezTo>
                <a:cubicBezTo>
                  <a:pt x="9192" y="5579"/>
                  <a:pt x="9163" y="5565"/>
                  <a:pt x="9127" y="5550"/>
                </a:cubicBezTo>
                <a:cubicBezTo>
                  <a:pt x="9505" y="4643"/>
                  <a:pt x="9692" y="3658"/>
                  <a:pt x="9778" y="2679"/>
                </a:cubicBezTo>
                <a:cubicBezTo>
                  <a:pt x="9841" y="1822"/>
                  <a:pt x="9941" y="800"/>
                  <a:pt x="9478" y="38"/>
                </a:cubicBezTo>
                <a:cubicBezTo>
                  <a:pt x="9465" y="12"/>
                  <a:pt x="9442" y="0"/>
                  <a:pt x="94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24"/>
          <p:cNvSpPr/>
          <p:nvPr/>
        </p:nvSpPr>
        <p:spPr>
          <a:xfrm>
            <a:off x="-859885" y="-341063"/>
            <a:ext cx="1349353" cy="1429775"/>
          </a:xfrm>
          <a:custGeom>
            <a:avLst/>
            <a:gdLst/>
            <a:ahLst/>
            <a:cxnLst/>
            <a:rect l="l" t="t" r="r" b="b"/>
            <a:pathLst>
              <a:path w="34849" h="36926" extrusionOk="0">
                <a:moveTo>
                  <a:pt x="19056" y="1"/>
                </a:moveTo>
                <a:cubicBezTo>
                  <a:pt x="18263" y="1"/>
                  <a:pt x="17470" y="101"/>
                  <a:pt x="16682" y="233"/>
                </a:cubicBezTo>
                <a:cubicBezTo>
                  <a:pt x="15804" y="377"/>
                  <a:pt x="14954" y="619"/>
                  <a:pt x="14111" y="905"/>
                </a:cubicBezTo>
                <a:cubicBezTo>
                  <a:pt x="13026" y="1268"/>
                  <a:pt x="11991" y="1733"/>
                  <a:pt x="11005" y="2319"/>
                </a:cubicBezTo>
                <a:cubicBezTo>
                  <a:pt x="9840" y="3005"/>
                  <a:pt x="8741" y="3776"/>
                  <a:pt x="7663" y="4590"/>
                </a:cubicBezTo>
                <a:cubicBezTo>
                  <a:pt x="6191" y="5704"/>
                  <a:pt x="4770" y="6875"/>
                  <a:pt x="3514" y="8239"/>
                </a:cubicBezTo>
                <a:cubicBezTo>
                  <a:pt x="2736" y="9082"/>
                  <a:pt x="2021" y="9982"/>
                  <a:pt x="1464" y="10995"/>
                </a:cubicBezTo>
                <a:cubicBezTo>
                  <a:pt x="1022" y="11795"/>
                  <a:pt x="679" y="12645"/>
                  <a:pt x="449" y="13538"/>
                </a:cubicBezTo>
                <a:cubicBezTo>
                  <a:pt x="172" y="14603"/>
                  <a:pt x="79" y="15701"/>
                  <a:pt x="36" y="16795"/>
                </a:cubicBezTo>
                <a:cubicBezTo>
                  <a:pt x="0" y="17751"/>
                  <a:pt x="43" y="18707"/>
                  <a:pt x="143" y="19658"/>
                </a:cubicBezTo>
                <a:cubicBezTo>
                  <a:pt x="258" y="20707"/>
                  <a:pt x="429" y="21743"/>
                  <a:pt x="650" y="22771"/>
                </a:cubicBezTo>
                <a:cubicBezTo>
                  <a:pt x="1128" y="24963"/>
                  <a:pt x="1999" y="26977"/>
                  <a:pt x="3293" y="28812"/>
                </a:cubicBezTo>
                <a:cubicBezTo>
                  <a:pt x="4278" y="30213"/>
                  <a:pt x="5406" y="31491"/>
                  <a:pt x="6678" y="32648"/>
                </a:cubicBezTo>
                <a:cubicBezTo>
                  <a:pt x="7835" y="33690"/>
                  <a:pt x="9091" y="34590"/>
                  <a:pt x="10469" y="35318"/>
                </a:cubicBezTo>
                <a:cubicBezTo>
                  <a:pt x="12011" y="36132"/>
                  <a:pt x="13646" y="36633"/>
                  <a:pt x="15383" y="36797"/>
                </a:cubicBezTo>
                <a:cubicBezTo>
                  <a:pt x="15933" y="36847"/>
                  <a:pt x="16481" y="36874"/>
                  <a:pt x="17031" y="36904"/>
                </a:cubicBezTo>
                <a:cubicBezTo>
                  <a:pt x="17406" y="36918"/>
                  <a:pt x="17781" y="36926"/>
                  <a:pt x="18156" y="36926"/>
                </a:cubicBezTo>
                <a:cubicBezTo>
                  <a:pt x="18710" y="36926"/>
                  <a:pt x="19263" y="36909"/>
                  <a:pt x="19816" y="36874"/>
                </a:cubicBezTo>
                <a:cubicBezTo>
                  <a:pt x="20416" y="36832"/>
                  <a:pt x="21016" y="36775"/>
                  <a:pt x="21616" y="36719"/>
                </a:cubicBezTo>
                <a:cubicBezTo>
                  <a:pt x="22673" y="36617"/>
                  <a:pt x="23709" y="36419"/>
                  <a:pt x="24723" y="36090"/>
                </a:cubicBezTo>
                <a:cubicBezTo>
                  <a:pt x="25745" y="35760"/>
                  <a:pt x="26694" y="35289"/>
                  <a:pt x="27551" y="34640"/>
                </a:cubicBezTo>
                <a:cubicBezTo>
                  <a:pt x="28444" y="33969"/>
                  <a:pt x="29207" y="33169"/>
                  <a:pt x="29928" y="32326"/>
                </a:cubicBezTo>
                <a:cubicBezTo>
                  <a:pt x="31035" y="31034"/>
                  <a:pt x="32014" y="29649"/>
                  <a:pt x="32914" y="28199"/>
                </a:cubicBezTo>
                <a:cubicBezTo>
                  <a:pt x="33428" y="27371"/>
                  <a:pt x="33863" y="26505"/>
                  <a:pt x="34177" y="25585"/>
                </a:cubicBezTo>
                <a:cubicBezTo>
                  <a:pt x="34614" y="24293"/>
                  <a:pt x="34792" y="22958"/>
                  <a:pt x="34828" y="21600"/>
                </a:cubicBezTo>
                <a:cubicBezTo>
                  <a:pt x="34849" y="20651"/>
                  <a:pt x="34820" y="19701"/>
                  <a:pt x="34792" y="18750"/>
                </a:cubicBezTo>
                <a:cubicBezTo>
                  <a:pt x="34763" y="17951"/>
                  <a:pt x="34720" y="17144"/>
                  <a:pt x="34671" y="16344"/>
                </a:cubicBezTo>
                <a:cubicBezTo>
                  <a:pt x="34621" y="15609"/>
                  <a:pt x="34578" y="14873"/>
                  <a:pt x="34499" y="14138"/>
                </a:cubicBezTo>
                <a:cubicBezTo>
                  <a:pt x="34407" y="13259"/>
                  <a:pt x="34213" y="12402"/>
                  <a:pt x="33942" y="11560"/>
                </a:cubicBezTo>
                <a:cubicBezTo>
                  <a:pt x="33534" y="10309"/>
                  <a:pt x="32914" y="9152"/>
                  <a:pt x="32215" y="8038"/>
                </a:cubicBezTo>
                <a:cubicBezTo>
                  <a:pt x="31642" y="7132"/>
                  <a:pt x="30972" y="6304"/>
                  <a:pt x="30165" y="5596"/>
                </a:cubicBezTo>
                <a:cubicBezTo>
                  <a:pt x="29628" y="5133"/>
                  <a:pt x="29078" y="4676"/>
                  <a:pt x="28514" y="4247"/>
                </a:cubicBezTo>
                <a:cubicBezTo>
                  <a:pt x="27407" y="3397"/>
                  <a:pt x="26223" y="2662"/>
                  <a:pt x="24958" y="2062"/>
                </a:cubicBezTo>
                <a:cubicBezTo>
                  <a:pt x="23971" y="1586"/>
                  <a:pt x="22952" y="1345"/>
                  <a:pt x="21901" y="1345"/>
                </a:cubicBezTo>
                <a:cubicBezTo>
                  <a:pt x="21455" y="1345"/>
                  <a:pt x="21003" y="1388"/>
                  <a:pt x="20545" y="1476"/>
                </a:cubicBezTo>
                <a:cubicBezTo>
                  <a:pt x="19816" y="1620"/>
                  <a:pt x="19088" y="1791"/>
                  <a:pt x="18366" y="1969"/>
                </a:cubicBezTo>
                <a:cubicBezTo>
                  <a:pt x="17374" y="2220"/>
                  <a:pt x="16382" y="2468"/>
                  <a:pt x="15396" y="2748"/>
                </a:cubicBezTo>
                <a:cubicBezTo>
                  <a:pt x="13811" y="3205"/>
                  <a:pt x="12419" y="4026"/>
                  <a:pt x="11184" y="5118"/>
                </a:cubicBezTo>
                <a:cubicBezTo>
                  <a:pt x="9991" y="6168"/>
                  <a:pt x="8940" y="7346"/>
                  <a:pt x="8020" y="8638"/>
                </a:cubicBezTo>
                <a:cubicBezTo>
                  <a:pt x="7519" y="9339"/>
                  <a:pt x="7098" y="10088"/>
                  <a:pt x="6791" y="10895"/>
                </a:cubicBezTo>
                <a:cubicBezTo>
                  <a:pt x="6520" y="11588"/>
                  <a:pt x="6306" y="12302"/>
                  <a:pt x="6128" y="13024"/>
                </a:cubicBezTo>
                <a:cubicBezTo>
                  <a:pt x="5848" y="14145"/>
                  <a:pt x="5641" y="15280"/>
                  <a:pt x="5656" y="16445"/>
                </a:cubicBezTo>
                <a:cubicBezTo>
                  <a:pt x="5663" y="16765"/>
                  <a:pt x="5649" y="17088"/>
                  <a:pt x="5677" y="17408"/>
                </a:cubicBezTo>
                <a:cubicBezTo>
                  <a:pt x="5706" y="17758"/>
                  <a:pt x="5769" y="18107"/>
                  <a:pt x="5812" y="18459"/>
                </a:cubicBezTo>
                <a:cubicBezTo>
                  <a:pt x="5963" y="19658"/>
                  <a:pt x="6112" y="20858"/>
                  <a:pt x="6263" y="22049"/>
                </a:cubicBezTo>
                <a:cubicBezTo>
                  <a:pt x="6405" y="23129"/>
                  <a:pt x="6678" y="24164"/>
                  <a:pt x="7084" y="25170"/>
                </a:cubicBezTo>
                <a:cubicBezTo>
                  <a:pt x="7578" y="26385"/>
                  <a:pt x="8248" y="27506"/>
                  <a:pt x="8998" y="28578"/>
                </a:cubicBezTo>
                <a:cubicBezTo>
                  <a:pt x="9512" y="29320"/>
                  <a:pt x="10140" y="29949"/>
                  <a:pt x="10904" y="30447"/>
                </a:cubicBezTo>
                <a:cubicBezTo>
                  <a:pt x="11398" y="30770"/>
                  <a:pt x="11896" y="31099"/>
                  <a:pt x="12390" y="31426"/>
                </a:cubicBezTo>
                <a:cubicBezTo>
                  <a:pt x="13053" y="31861"/>
                  <a:pt x="13712" y="32312"/>
                  <a:pt x="14375" y="32741"/>
                </a:cubicBezTo>
                <a:cubicBezTo>
                  <a:pt x="14911" y="33077"/>
                  <a:pt x="15489" y="33327"/>
                  <a:pt x="16111" y="33455"/>
                </a:cubicBezTo>
                <a:cubicBezTo>
                  <a:pt x="16567" y="33555"/>
                  <a:pt x="17024" y="33584"/>
                  <a:pt x="17489" y="33604"/>
                </a:cubicBezTo>
                <a:cubicBezTo>
                  <a:pt x="17599" y="33609"/>
                  <a:pt x="17709" y="33612"/>
                  <a:pt x="17819" y="33612"/>
                </a:cubicBezTo>
                <a:cubicBezTo>
                  <a:pt x="18383" y="33612"/>
                  <a:pt x="18937" y="33547"/>
                  <a:pt x="19480" y="33404"/>
                </a:cubicBezTo>
                <a:cubicBezTo>
                  <a:pt x="20603" y="33112"/>
                  <a:pt x="21681" y="32718"/>
                  <a:pt x="22745" y="32256"/>
                </a:cubicBezTo>
                <a:cubicBezTo>
                  <a:pt x="24015" y="31699"/>
                  <a:pt x="25116" y="30912"/>
                  <a:pt x="25979" y="29813"/>
                </a:cubicBezTo>
                <a:cubicBezTo>
                  <a:pt x="26437" y="29220"/>
                  <a:pt x="26843" y="28598"/>
                  <a:pt x="27222" y="27955"/>
                </a:cubicBezTo>
                <a:cubicBezTo>
                  <a:pt x="27758" y="27035"/>
                  <a:pt x="28300" y="26120"/>
                  <a:pt x="28821" y="25186"/>
                </a:cubicBezTo>
                <a:cubicBezTo>
                  <a:pt x="29351" y="24235"/>
                  <a:pt x="29693" y="23206"/>
                  <a:pt x="30007" y="22164"/>
                </a:cubicBezTo>
                <a:cubicBezTo>
                  <a:pt x="30400" y="20879"/>
                  <a:pt x="30643" y="19564"/>
                  <a:pt x="30706" y="18229"/>
                </a:cubicBezTo>
                <a:cubicBezTo>
                  <a:pt x="30736" y="17694"/>
                  <a:pt x="30722" y="17158"/>
                  <a:pt x="30672" y="16630"/>
                </a:cubicBezTo>
                <a:cubicBezTo>
                  <a:pt x="30578" y="15579"/>
                  <a:pt x="30393" y="14551"/>
                  <a:pt x="30129" y="13531"/>
                </a:cubicBezTo>
                <a:cubicBezTo>
                  <a:pt x="29928" y="12788"/>
                  <a:pt x="29678" y="12066"/>
                  <a:pt x="29328" y="11380"/>
                </a:cubicBezTo>
                <a:cubicBezTo>
                  <a:pt x="28458" y="9667"/>
                  <a:pt x="27236" y="8225"/>
                  <a:pt x="25815" y="6940"/>
                </a:cubicBezTo>
                <a:cubicBezTo>
                  <a:pt x="24915" y="6126"/>
                  <a:pt x="23873" y="5526"/>
                  <a:pt x="22788" y="4989"/>
                </a:cubicBezTo>
                <a:cubicBezTo>
                  <a:pt x="21895" y="4554"/>
                  <a:pt x="20960" y="4268"/>
                  <a:pt x="19967" y="4204"/>
                </a:cubicBezTo>
                <a:cubicBezTo>
                  <a:pt x="19741" y="4188"/>
                  <a:pt x="19515" y="4179"/>
                  <a:pt x="19290" y="4179"/>
                </a:cubicBezTo>
                <a:cubicBezTo>
                  <a:pt x="18615" y="4179"/>
                  <a:pt x="17948" y="4260"/>
                  <a:pt x="17288" y="4468"/>
                </a:cubicBezTo>
                <a:cubicBezTo>
                  <a:pt x="16510" y="4712"/>
                  <a:pt x="15775" y="5048"/>
                  <a:pt x="15060" y="5447"/>
                </a:cubicBezTo>
                <a:cubicBezTo>
                  <a:pt x="14118" y="5982"/>
                  <a:pt x="13247" y="6618"/>
                  <a:pt x="12512" y="7418"/>
                </a:cubicBezTo>
                <a:cubicBezTo>
                  <a:pt x="11533" y="8467"/>
                  <a:pt x="10776" y="9667"/>
                  <a:pt x="10169" y="10961"/>
                </a:cubicBezTo>
                <a:cubicBezTo>
                  <a:pt x="9855" y="11617"/>
                  <a:pt x="9662" y="12316"/>
                  <a:pt x="9555" y="13031"/>
                </a:cubicBezTo>
                <a:cubicBezTo>
                  <a:pt x="9447" y="13746"/>
                  <a:pt x="9463" y="14465"/>
                  <a:pt x="9454" y="15180"/>
                </a:cubicBezTo>
                <a:cubicBezTo>
                  <a:pt x="9447" y="15681"/>
                  <a:pt x="9483" y="16172"/>
                  <a:pt x="9506" y="16673"/>
                </a:cubicBezTo>
                <a:cubicBezTo>
                  <a:pt x="9526" y="17122"/>
                  <a:pt x="9562" y="17573"/>
                  <a:pt x="9583" y="18022"/>
                </a:cubicBezTo>
                <a:cubicBezTo>
                  <a:pt x="9634" y="18851"/>
                  <a:pt x="9734" y="19679"/>
                  <a:pt x="9876" y="20500"/>
                </a:cubicBezTo>
                <a:cubicBezTo>
                  <a:pt x="10105" y="21835"/>
                  <a:pt x="10577" y="23078"/>
                  <a:pt x="11290" y="24228"/>
                </a:cubicBezTo>
                <a:cubicBezTo>
                  <a:pt x="11862" y="25150"/>
                  <a:pt x="12512" y="26007"/>
                  <a:pt x="13204" y="26841"/>
                </a:cubicBezTo>
                <a:cubicBezTo>
                  <a:pt x="13953" y="27757"/>
                  <a:pt x="14882" y="28463"/>
                  <a:pt x="15960" y="28956"/>
                </a:cubicBezTo>
                <a:cubicBezTo>
                  <a:pt x="16797" y="29341"/>
                  <a:pt x="17652" y="29530"/>
                  <a:pt x="18521" y="29530"/>
                </a:cubicBezTo>
                <a:cubicBezTo>
                  <a:pt x="19070" y="29530"/>
                  <a:pt x="19623" y="29455"/>
                  <a:pt x="20181" y="29306"/>
                </a:cubicBezTo>
                <a:cubicBezTo>
                  <a:pt x="21580" y="28927"/>
                  <a:pt x="22881" y="28320"/>
                  <a:pt x="24094" y="27520"/>
                </a:cubicBezTo>
                <a:cubicBezTo>
                  <a:pt x="24631" y="27164"/>
                  <a:pt x="25109" y="26749"/>
                  <a:pt x="25522" y="26264"/>
                </a:cubicBezTo>
                <a:cubicBezTo>
                  <a:pt x="26243" y="25450"/>
                  <a:pt x="26737" y="24500"/>
                  <a:pt x="27073" y="23472"/>
                </a:cubicBezTo>
                <a:cubicBezTo>
                  <a:pt x="27565" y="21979"/>
                  <a:pt x="27980" y="20464"/>
                  <a:pt x="28365" y="18944"/>
                </a:cubicBezTo>
                <a:cubicBezTo>
                  <a:pt x="28643" y="17873"/>
                  <a:pt x="28758" y="16788"/>
                  <a:pt x="28679" y="15681"/>
                </a:cubicBezTo>
                <a:cubicBezTo>
                  <a:pt x="28622" y="14937"/>
                  <a:pt x="28435" y="14224"/>
                  <a:pt x="28221" y="13523"/>
                </a:cubicBezTo>
                <a:cubicBezTo>
                  <a:pt x="27765" y="12023"/>
                  <a:pt x="27064" y="10661"/>
                  <a:pt x="26015" y="9488"/>
                </a:cubicBezTo>
                <a:cubicBezTo>
                  <a:pt x="25165" y="8532"/>
                  <a:pt x="24130" y="7853"/>
                  <a:pt x="22894" y="7497"/>
                </a:cubicBezTo>
                <a:cubicBezTo>
                  <a:pt x="22186" y="7287"/>
                  <a:pt x="21468" y="7187"/>
                  <a:pt x="20747" y="7187"/>
                </a:cubicBezTo>
                <a:cubicBezTo>
                  <a:pt x="20140" y="7187"/>
                  <a:pt x="19531" y="7258"/>
                  <a:pt x="18923" y="7396"/>
                </a:cubicBezTo>
                <a:cubicBezTo>
                  <a:pt x="17917" y="7625"/>
                  <a:pt x="16975" y="8011"/>
                  <a:pt x="16096" y="8561"/>
                </a:cubicBezTo>
                <a:cubicBezTo>
                  <a:pt x="15317" y="9060"/>
                  <a:pt x="14632" y="9660"/>
                  <a:pt x="14011" y="10338"/>
                </a:cubicBezTo>
                <a:cubicBezTo>
                  <a:pt x="13340" y="11067"/>
                  <a:pt x="12733" y="11838"/>
                  <a:pt x="12291" y="12724"/>
                </a:cubicBezTo>
                <a:cubicBezTo>
                  <a:pt x="11847" y="13602"/>
                  <a:pt x="11576" y="14524"/>
                  <a:pt x="11526" y="15509"/>
                </a:cubicBezTo>
                <a:cubicBezTo>
                  <a:pt x="11483" y="16316"/>
                  <a:pt x="11540" y="17115"/>
                  <a:pt x="11675" y="17915"/>
                </a:cubicBezTo>
                <a:cubicBezTo>
                  <a:pt x="11948" y="19537"/>
                  <a:pt x="12462" y="21072"/>
                  <a:pt x="13211" y="22536"/>
                </a:cubicBezTo>
                <a:cubicBezTo>
                  <a:pt x="13797" y="23671"/>
                  <a:pt x="14632" y="24550"/>
                  <a:pt x="15739" y="25177"/>
                </a:cubicBezTo>
                <a:cubicBezTo>
                  <a:pt x="16474" y="25596"/>
                  <a:pt x="17245" y="25803"/>
                  <a:pt x="18049" y="25803"/>
                </a:cubicBezTo>
                <a:cubicBezTo>
                  <a:pt x="18330" y="25803"/>
                  <a:pt x="18614" y="25778"/>
                  <a:pt x="18903" y="25727"/>
                </a:cubicBezTo>
                <a:cubicBezTo>
                  <a:pt x="19816" y="25571"/>
                  <a:pt x="20603" y="25143"/>
                  <a:pt x="21289" y="24528"/>
                </a:cubicBezTo>
                <a:cubicBezTo>
                  <a:pt x="22380" y="23542"/>
                  <a:pt x="23208" y="22365"/>
                  <a:pt x="23787" y="21014"/>
                </a:cubicBezTo>
                <a:cubicBezTo>
                  <a:pt x="24173" y="20121"/>
                  <a:pt x="24552" y="19221"/>
                  <a:pt x="24937" y="18322"/>
                </a:cubicBezTo>
                <a:cubicBezTo>
                  <a:pt x="25123" y="17886"/>
                  <a:pt x="25280" y="17444"/>
                  <a:pt x="25380" y="16980"/>
                </a:cubicBezTo>
                <a:cubicBezTo>
                  <a:pt x="25530" y="16251"/>
                  <a:pt x="25573" y="15523"/>
                  <a:pt x="25373" y="14794"/>
                </a:cubicBezTo>
                <a:cubicBezTo>
                  <a:pt x="25165" y="14052"/>
                  <a:pt x="24879" y="13331"/>
                  <a:pt x="24536" y="12638"/>
                </a:cubicBezTo>
                <a:cubicBezTo>
                  <a:pt x="24288" y="12138"/>
                  <a:pt x="23937" y="11709"/>
                  <a:pt x="23481" y="11374"/>
                </a:cubicBezTo>
                <a:cubicBezTo>
                  <a:pt x="23224" y="11188"/>
                  <a:pt x="22951" y="11010"/>
                  <a:pt x="22673" y="10846"/>
                </a:cubicBezTo>
                <a:cubicBezTo>
                  <a:pt x="21948" y="10413"/>
                  <a:pt x="21162" y="10237"/>
                  <a:pt x="20346" y="10237"/>
                </a:cubicBezTo>
                <a:cubicBezTo>
                  <a:pt x="20150" y="10237"/>
                  <a:pt x="19952" y="10247"/>
                  <a:pt x="19753" y="10266"/>
                </a:cubicBezTo>
                <a:cubicBezTo>
                  <a:pt x="19117" y="10325"/>
                  <a:pt x="18553" y="10582"/>
                  <a:pt x="18039" y="10952"/>
                </a:cubicBezTo>
                <a:cubicBezTo>
                  <a:pt x="17252" y="11509"/>
                  <a:pt x="16675" y="12253"/>
                  <a:pt x="16246" y="13103"/>
                </a:cubicBezTo>
                <a:cubicBezTo>
                  <a:pt x="15753" y="14052"/>
                  <a:pt x="15439" y="15074"/>
                  <a:pt x="15175" y="16102"/>
                </a:cubicBezTo>
                <a:cubicBezTo>
                  <a:pt x="14954" y="16993"/>
                  <a:pt x="14796" y="17893"/>
                  <a:pt x="14810" y="18815"/>
                </a:cubicBezTo>
                <a:cubicBezTo>
                  <a:pt x="14810" y="18944"/>
                  <a:pt x="14832" y="19072"/>
                  <a:pt x="14839" y="19201"/>
                </a:cubicBezTo>
                <a:cubicBezTo>
                  <a:pt x="14868" y="19929"/>
                  <a:pt x="15017" y="20635"/>
                  <a:pt x="15297" y="21307"/>
                </a:cubicBezTo>
                <a:cubicBezTo>
                  <a:pt x="15453" y="21686"/>
                  <a:pt x="15667" y="22029"/>
                  <a:pt x="16003" y="22272"/>
                </a:cubicBezTo>
                <a:cubicBezTo>
                  <a:pt x="16387" y="22553"/>
                  <a:pt x="16801" y="22713"/>
                  <a:pt x="17243" y="22713"/>
                </a:cubicBezTo>
                <a:cubicBezTo>
                  <a:pt x="17418" y="22713"/>
                  <a:pt x="17598" y="22688"/>
                  <a:pt x="17782" y="22636"/>
                </a:cubicBezTo>
                <a:cubicBezTo>
                  <a:pt x="18281" y="22493"/>
                  <a:pt x="18718" y="22229"/>
                  <a:pt x="19110" y="21887"/>
                </a:cubicBezTo>
                <a:cubicBezTo>
                  <a:pt x="19952" y="21143"/>
                  <a:pt x="20637" y="20272"/>
                  <a:pt x="21230" y="19323"/>
                </a:cubicBezTo>
                <a:cubicBezTo>
                  <a:pt x="21381" y="19079"/>
                  <a:pt x="21494" y="18829"/>
                  <a:pt x="21559" y="18551"/>
                </a:cubicBezTo>
                <a:cubicBezTo>
                  <a:pt x="21717" y="17915"/>
                  <a:pt x="21688" y="17273"/>
                  <a:pt x="21537" y="16644"/>
                </a:cubicBezTo>
                <a:cubicBezTo>
                  <a:pt x="21409" y="16066"/>
                  <a:pt x="21223" y="15502"/>
                  <a:pt x="21059" y="14930"/>
                </a:cubicBezTo>
                <a:cubicBezTo>
                  <a:pt x="20996" y="14709"/>
                  <a:pt x="20917" y="14488"/>
                  <a:pt x="20838" y="14273"/>
                </a:cubicBezTo>
                <a:cubicBezTo>
                  <a:pt x="20752" y="14030"/>
                  <a:pt x="20574" y="13881"/>
                  <a:pt x="20331" y="13802"/>
                </a:cubicBezTo>
                <a:cubicBezTo>
                  <a:pt x="20129" y="13737"/>
                  <a:pt x="19924" y="13708"/>
                  <a:pt x="19714" y="13708"/>
                </a:cubicBezTo>
                <a:cubicBezTo>
                  <a:pt x="19649" y="13708"/>
                  <a:pt x="19583" y="13711"/>
                  <a:pt x="19516" y="13716"/>
                </a:cubicBezTo>
                <a:cubicBezTo>
                  <a:pt x="18831" y="13788"/>
                  <a:pt x="18217" y="14066"/>
                  <a:pt x="17653" y="14452"/>
                </a:cubicBezTo>
                <a:cubicBezTo>
                  <a:pt x="17417" y="14616"/>
                  <a:pt x="17268" y="14837"/>
                  <a:pt x="17182" y="15108"/>
                </a:cubicBezTo>
                <a:cubicBezTo>
                  <a:pt x="17132" y="15280"/>
                  <a:pt x="17090" y="15451"/>
                  <a:pt x="17060" y="15622"/>
                </a:cubicBezTo>
                <a:cubicBezTo>
                  <a:pt x="16975" y="16066"/>
                  <a:pt x="16975" y="16508"/>
                  <a:pt x="16988" y="16951"/>
                </a:cubicBezTo>
                <a:cubicBezTo>
                  <a:pt x="16995" y="17151"/>
                  <a:pt x="17018" y="17365"/>
                  <a:pt x="17074" y="17559"/>
                </a:cubicBezTo>
                <a:cubicBezTo>
                  <a:pt x="17160" y="17859"/>
                  <a:pt x="17203" y="18173"/>
                  <a:pt x="17232" y="18479"/>
                </a:cubicBezTo>
                <a:cubicBezTo>
                  <a:pt x="17246" y="18608"/>
                  <a:pt x="17275" y="18736"/>
                  <a:pt x="17304" y="18865"/>
                </a:cubicBezTo>
                <a:cubicBezTo>
                  <a:pt x="17331" y="19000"/>
                  <a:pt x="17424" y="19072"/>
                  <a:pt x="17561" y="19086"/>
                </a:cubicBezTo>
                <a:cubicBezTo>
                  <a:pt x="17655" y="19100"/>
                  <a:pt x="17747" y="19107"/>
                  <a:pt x="17838" y="19107"/>
                </a:cubicBezTo>
                <a:cubicBezTo>
                  <a:pt x="18231" y="19107"/>
                  <a:pt x="18593" y="18977"/>
                  <a:pt x="18889" y="18694"/>
                </a:cubicBezTo>
                <a:cubicBezTo>
                  <a:pt x="19424" y="18193"/>
                  <a:pt x="19503" y="17544"/>
                  <a:pt x="19388" y="16858"/>
                </a:cubicBezTo>
                <a:cubicBezTo>
                  <a:pt x="19309" y="16394"/>
                  <a:pt x="19189" y="15944"/>
                  <a:pt x="19067" y="15487"/>
                </a:cubicBezTo>
                <a:cubicBezTo>
                  <a:pt x="19045" y="15387"/>
                  <a:pt x="19018" y="15266"/>
                  <a:pt x="18910" y="15216"/>
                </a:cubicBezTo>
                <a:cubicBezTo>
                  <a:pt x="18876" y="15201"/>
                  <a:pt x="18837" y="15194"/>
                  <a:pt x="18797" y="15194"/>
                </a:cubicBezTo>
                <a:cubicBezTo>
                  <a:pt x="18664" y="15194"/>
                  <a:pt x="18511" y="15267"/>
                  <a:pt x="18445" y="15365"/>
                </a:cubicBezTo>
                <a:cubicBezTo>
                  <a:pt x="18296" y="15595"/>
                  <a:pt x="18138" y="15816"/>
                  <a:pt x="17989" y="16037"/>
                </a:cubicBezTo>
                <a:cubicBezTo>
                  <a:pt x="17960" y="16080"/>
                  <a:pt x="17938" y="16130"/>
                  <a:pt x="17895" y="16208"/>
                </a:cubicBezTo>
                <a:cubicBezTo>
                  <a:pt x="17996" y="16166"/>
                  <a:pt x="18060" y="16136"/>
                  <a:pt x="18118" y="16116"/>
                </a:cubicBezTo>
                <a:cubicBezTo>
                  <a:pt x="18172" y="16091"/>
                  <a:pt x="18225" y="16081"/>
                  <a:pt x="18279" y="16081"/>
                </a:cubicBezTo>
                <a:cubicBezTo>
                  <a:pt x="18367" y="16081"/>
                  <a:pt x="18454" y="16109"/>
                  <a:pt x="18538" y="16145"/>
                </a:cubicBezTo>
                <a:cubicBezTo>
                  <a:pt x="18646" y="16188"/>
                  <a:pt x="18632" y="16301"/>
                  <a:pt x="18653" y="16387"/>
                </a:cubicBezTo>
                <a:cubicBezTo>
                  <a:pt x="18745" y="16693"/>
                  <a:pt x="18810" y="17016"/>
                  <a:pt x="18923" y="17316"/>
                </a:cubicBezTo>
                <a:cubicBezTo>
                  <a:pt x="19018" y="17559"/>
                  <a:pt x="18953" y="17758"/>
                  <a:pt x="18817" y="17945"/>
                </a:cubicBezTo>
                <a:cubicBezTo>
                  <a:pt x="18725" y="18065"/>
                  <a:pt x="18623" y="18179"/>
                  <a:pt x="18510" y="18279"/>
                </a:cubicBezTo>
                <a:cubicBezTo>
                  <a:pt x="18347" y="18417"/>
                  <a:pt x="18169" y="18461"/>
                  <a:pt x="17981" y="18461"/>
                </a:cubicBezTo>
                <a:cubicBezTo>
                  <a:pt x="17856" y="18461"/>
                  <a:pt x="17727" y="18441"/>
                  <a:pt x="17595" y="18416"/>
                </a:cubicBezTo>
                <a:cubicBezTo>
                  <a:pt x="17581" y="18294"/>
                  <a:pt x="17575" y="18193"/>
                  <a:pt x="17561" y="18094"/>
                </a:cubicBezTo>
                <a:cubicBezTo>
                  <a:pt x="17532" y="17859"/>
                  <a:pt x="17532" y="17616"/>
                  <a:pt x="17467" y="17388"/>
                </a:cubicBezTo>
                <a:cubicBezTo>
                  <a:pt x="17338" y="16908"/>
                  <a:pt x="17331" y="16430"/>
                  <a:pt x="17354" y="15944"/>
                </a:cubicBezTo>
                <a:cubicBezTo>
                  <a:pt x="17367" y="15645"/>
                  <a:pt x="17439" y="15374"/>
                  <a:pt x="17703" y="15194"/>
                </a:cubicBezTo>
                <a:cubicBezTo>
                  <a:pt x="18260" y="14817"/>
                  <a:pt x="18853" y="14537"/>
                  <a:pt x="19539" y="14501"/>
                </a:cubicBezTo>
                <a:cubicBezTo>
                  <a:pt x="19573" y="14500"/>
                  <a:pt x="19607" y="14500"/>
                  <a:pt x="19639" y="14500"/>
                </a:cubicBezTo>
                <a:cubicBezTo>
                  <a:pt x="20157" y="14500"/>
                  <a:pt x="20364" y="14662"/>
                  <a:pt x="20538" y="15187"/>
                </a:cubicBezTo>
                <a:cubicBezTo>
                  <a:pt x="20723" y="15759"/>
                  <a:pt x="20894" y="16337"/>
                  <a:pt x="20989" y="16930"/>
                </a:cubicBezTo>
                <a:cubicBezTo>
                  <a:pt x="21002" y="17059"/>
                  <a:pt x="21002" y="17194"/>
                  <a:pt x="20973" y="17316"/>
                </a:cubicBezTo>
                <a:cubicBezTo>
                  <a:pt x="20881" y="17837"/>
                  <a:pt x="20660" y="18301"/>
                  <a:pt x="20373" y="18743"/>
                </a:cubicBezTo>
                <a:cubicBezTo>
                  <a:pt x="19967" y="19372"/>
                  <a:pt x="19510" y="19972"/>
                  <a:pt x="19018" y="20543"/>
                </a:cubicBezTo>
                <a:cubicBezTo>
                  <a:pt x="18659" y="20951"/>
                  <a:pt x="18267" y="21314"/>
                  <a:pt x="17789" y="21587"/>
                </a:cubicBezTo>
                <a:cubicBezTo>
                  <a:pt x="17582" y="21701"/>
                  <a:pt x="17374" y="21750"/>
                  <a:pt x="17160" y="21750"/>
                </a:cubicBezTo>
                <a:cubicBezTo>
                  <a:pt x="17040" y="21750"/>
                  <a:pt x="16919" y="21735"/>
                  <a:pt x="16796" y="21707"/>
                </a:cubicBezTo>
                <a:cubicBezTo>
                  <a:pt x="16233" y="21578"/>
                  <a:pt x="15854" y="21215"/>
                  <a:pt x="15633" y="20701"/>
                </a:cubicBezTo>
                <a:cubicBezTo>
                  <a:pt x="15403" y="20180"/>
                  <a:pt x="15275" y="19622"/>
                  <a:pt x="15254" y="19050"/>
                </a:cubicBezTo>
                <a:cubicBezTo>
                  <a:pt x="15239" y="18815"/>
                  <a:pt x="15239" y="18579"/>
                  <a:pt x="15254" y="18337"/>
                </a:cubicBezTo>
                <a:cubicBezTo>
                  <a:pt x="15261" y="18087"/>
                  <a:pt x="15275" y="17837"/>
                  <a:pt x="15317" y="17586"/>
                </a:cubicBezTo>
                <a:cubicBezTo>
                  <a:pt x="15475" y="16565"/>
                  <a:pt x="15753" y="15573"/>
                  <a:pt x="16118" y="14609"/>
                </a:cubicBezTo>
                <a:cubicBezTo>
                  <a:pt x="16467" y="13694"/>
                  <a:pt x="16946" y="12873"/>
                  <a:pt x="17653" y="12188"/>
                </a:cubicBezTo>
                <a:cubicBezTo>
                  <a:pt x="18348" y="11505"/>
                  <a:pt x="19143" y="11155"/>
                  <a:pt x="20055" y="11155"/>
                </a:cubicBezTo>
                <a:cubicBezTo>
                  <a:pt x="20278" y="11155"/>
                  <a:pt x="20508" y="11176"/>
                  <a:pt x="20745" y="11218"/>
                </a:cubicBezTo>
                <a:cubicBezTo>
                  <a:pt x="21553" y="11360"/>
                  <a:pt x="22281" y="11696"/>
                  <a:pt x="22944" y="12160"/>
                </a:cubicBezTo>
                <a:cubicBezTo>
                  <a:pt x="23438" y="12503"/>
                  <a:pt x="23823" y="12938"/>
                  <a:pt x="24116" y="13459"/>
                </a:cubicBezTo>
                <a:cubicBezTo>
                  <a:pt x="24480" y="14116"/>
                  <a:pt x="24730" y="14817"/>
                  <a:pt x="24922" y="15530"/>
                </a:cubicBezTo>
                <a:cubicBezTo>
                  <a:pt x="24980" y="15717"/>
                  <a:pt x="25001" y="15909"/>
                  <a:pt x="25008" y="16102"/>
                </a:cubicBezTo>
                <a:cubicBezTo>
                  <a:pt x="25037" y="16608"/>
                  <a:pt x="24879" y="17079"/>
                  <a:pt x="24680" y="17544"/>
                </a:cubicBezTo>
                <a:cubicBezTo>
                  <a:pt x="24331" y="18358"/>
                  <a:pt x="23979" y="19172"/>
                  <a:pt x="23630" y="19986"/>
                </a:cubicBezTo>
                <a:cubicBezTo>
                  <a:pt x="23380" y="20593"/>
                  <a:pt x="23131" y="21201"/>
                  <a:pt x="22766" y="21749"/>
                </a:cubicBezTo>
                <a:cubicBezTo>
                  <a:pt x="22231" y="22586"/>
                  <a:pt x="21609" y="23350"/>
                  <a:pt x="20809" y="23943"/>
                </a:cubicBezTo>
                <a:cubicBezTo>
                  <a:pt x="20123" y="24442"/>
                  <a:pt x="19374" y="24807"/>
                  <a:pt x="18495" y="24843"/>
                </a:cubicBezTo>
                <a:cubicBezTo>
                  <a:pt x="18420" y="24846"/>
                  <a:pt x="18346" y="24847"/>
                  <a:pt x="18271" y="24847"/>
                </a:cubicBezTo>
                <a:cubicBezTo>
                  <a:pt x="17545" y="24847"/>
                  <a:pt x="16844" y="24719"/>
                  <a:pt x="16203" y="24349"/>
                </a:cubicBezTo>
                <a:cubicBezTo>
                  <a:pt x="15161" y="23743"/>
                  <a:pt x="14318" y="22929"/>
                  <a:pt x="13775" y="21835"/>
                </a:cubicBezTo>
                <a:cubicBezTo>
                  <a:pt x="13190" y="20665"/>
                  <a:pt x="12769" y="19444"/>
                  <a:pt x="12462" y="18179"/>
                </a:cubicBezTo>
                <a:cubicBezTo>
                  <a:pt x="12248" y="17280"/>
                  <a:pt x="12083" y="16380"/>
                  <a:pt x="12169" y="15444"/>
                </a:cubicBezTo>
                <a:cubicBezTo>
                  <a:pt x="12219" y="14902"/>
                  <a:pt x="12325" y="14380"/>
                  <a:pt x="12561" y="13888"/>
                </a:cubicBezTo>
                <a:cubicBezTo>
                  <a:pt x="13376" y="12138"/>
                  <a:pt x="14568" y="10703"/>
                  <a:pt x="16132" y="9581"/>
                </a:cubicBezTo>
                <a:cubicBezTo>
                  <a:pt x="17424" y="8647"/>
                  <a:pt x="18867" y="8117"/>
                  <a:pt x="20481" y="8097"/>
                </a:cubicBezTo>
                <a:cubicBezTo>
                  <a:pt x="20522" y="8096"/>
                  <a:pt x="20562" y="8096"/>
                  <a:pt x="20602" y="8096"/>
                </a:cubicBezTo>
                <a:cubicBezTo>
                  <a:pt x="21905" y="8096"/>
                  <a:pt x="23107" y="8445"/>
                  <a:pt x="24223" y="9125"/>
                </a:cubicBezTo>
                <a:cubicBezTo>
                  <a:pt x="25116" y="9660"/>
                  <a:pt x="25815" y="10395"/>
                  <a:pt x="26408" y="11231"/>
                </a:cubicBezTo>
                <a:cubicBezTo>
                  <a:pt x="27073" y="12181"/>
                  <a:pt x="27565" y="13223"/>
                  <a:pt x="27894" y="14337"/>
                </a:cubicBezTo>
                <a:cubicBezTo>
                  <a:pt x="28086" y="14980"/>
                  <a:pt x="28250" y="15631"/>
                  <a:pt x="28293" y="16301"/>
                </a:cubicBezTo>
                <a:cubicBezTo>
                  <a:pt x="28336" y="17016"/>
                  <a:pt x="28300" y="17722"/>
                  <a:pt x="28115" y="18416"/>
                </a:cubicBezTo>
                <a:cubicBezTo>
                  <a:pt x="27815" y="19521"/>
                  <a:pt x="27493" y="20622"/>
                  <a:pt x="27179" y="21722"/>
                </a:cubicBezTo>
                <a:cubicBezTo>
                  <a:pt x="26936" y="22557"/>
                  <a:pt x="26629" y="23371"/>
                  <a:pt x="26243" y="24149"/>
                </a:cubicBezTo>
                <a:cubicBezTo>
                  <a:pt x="25772" y="25107"/>
                  <a:pt x="25145" y="25921"/>
                  <a:pt x="24252" y="26528"/>
                </a:cubicBezTo>
                <a:cubicBezTo>
                  <a:pt x="22973" y="27392"/>
                  <a:pt x="21580" y="28014"/>
                  <a:pt x="20089" y="28391"/>
                </a:cubicBezTo>
                <a:cubicBezTo>
                  <a:pt x="19599" y="28511"/>
                  <a:pt x="19109" y="28573"/>
                  <a:pt x="18619" y="28573"/>
                </a:cubicBezTo>
                <a:cubicBezTo>
                  <a:pt x="18295" y="28573"/>
                  <a:pt x="17971" y="28546"/>
                  <a:pt x="17647" y="28492"/>
                </a:cubicBezTo>
                <a:cubicBezTo>
                  <a:pt x="16132" y="28228"/>
                  <a:pt x="14882" y="27470"/>
                  <a:pt x="13847" y="26363"/>
                </a:cubicBezTo>
                <a:cubicBezTo>
                  <a:pt x="13112" y="25578"/>
                  <a:pt x="12483" y="24699"/>
                  <a:pt x="11862" y="23815"/>
                </a:cubicBezTo>
                <a:cubicBezTo>
                  <a:pt x="11254" y="22942"/>
                  <a:pt x="10834" y="21993"/>
                  <a:pt x="10568" y="20971"/>
                </a:cubicBezTo>
                <a:cubicBezTo>
                  <a:pt x="10268" y="19808"/>
                  <a:pt x="10140" y="18615"/>
                  <a:pt x="10054" y="17415"/>
                </a:cubicBezTo>
                <a:cubicBezTo>
                  <a:pt x="10011" y="16815"/>
                  <a:pt x="9977" y="16215"/>
                  <a:pt x="9968" y="15615"/>
                </a:cubicBezTo>
                <a:cubicBezTo>
                  <a:pt x="9955" y="14830"/>
                  <a:pt x="9919" y="14046"/>
                  <a:pt x="9998" y="13259"/>
                </a:cubicBezTo>
                <a:cubicBezTo>
                  <a:pt x="10047" y="12760"/>
                  <a:pt x="10176" y="12266"/>
                  <a:pt x="10354" y="11795"/>
                </a:cubicBezTo>
                <a:cubicBezTo>
                  <a:pt x="10568" y="11245"/>
                  <a:pt x="10848" y="10731"/>
                  <a:pt x="11154" y="10224"/>
                </a:cubicBezTo>
                <a:cubicBezTo>
                  <a:pt x="11718" y="9317"/>
                  <a:pt x="12340" y="8453"/>
                  <a:pt x="13132" y="7725"/>
                </a:cubicBezTo>
                <a:cubicBezTo>
                  <a:pt x="14118" y="6804"/>
                  <a:pt x="15232" y="6076"/>
                  <a:pt x="16474" y="5539"/>
                </a:cubicBezTo>
                <a:cubicBezTo>
                  <a:pt x="17304" y="5182"/>
                  <a:pt x="18155" y="5025"/>
                  <a:pt x="19024" y="5025"/>
                </a:cubicBezTo>
                <a:cubicBezTo>
                  <a:pt x="19404" y="5025"/>
                  <a:pt x="19788" y="5055"/>
                  <a:pt x="20175" y="5111"/>
                </a:cubicBezTo>
                <a:cubicBezTo>
                  <a:pt x="20996" y="5233"/>
                  <a:pt x="21774" y="5497"/>
                  <a:pt x="22523" y="5862"/>
                </a:cubicBezTo>
                <a:cubicBezTo>
                  <a:pt x="23745" y="6446"/>
                  <a:pt x="24872" y="7168"/>
                  <a:pt x="25851" y="8117"/>
                </a:cubicBezTo>
                <a:cubicBezTo>
                  <a:pt x="26859" y="9103"/>
                  <a:pt x="27750" y="10181"/>
                  <a:pt x="28507" y="11360"/>
                </a:cubicBezTo>
                <a:cubicBezTo>
                  <a:pt x="28992" y="12109"/>
                  <a:pt x="29351" y="12923"/>
                  <a:pt x="29585" y="13788"/>
                </a:cubicBezTo>
                <a:cubicBezTo>
                  <a:pt x="29815" y="14637"/>
                  <a:pt x="29978" y="15502"/>
                  <a:pt x="30107" y="16373"/>
                </a:cubicBezTo>
                <a:cubicBezTo>
                  <a:pt x="30165" y="16772"/>
                  <a:pt x="30235" y="17173"/>
                  <a:pt x="30257" y="17573"/>
                </a:cubicBezTo>
                <a:cubicBezTo>
                  <a:pt x="30271" y="17987"/>
                  <a:pt x="30257" y="18400"/>
                  <a:pt x="30228" y="18822"/>
                </a:cubicBezTo>
                <a:cubicBezTo>
                  <a:pt x="30165" y="19580"/>
                  <a:pt x="29978" y="20315"/>
                  <a:pt x="29779" y="21043"/>
                </a:cubicBezTo>
                <a:cubicBezTo>
                  <a:pt x="29457" y="22186"/>
                  <a:pt x="29100" y="23321"/>
                  <a:pt x="28543" y="24379"/>
                </a:cubicBezTo>
                <a:cubicBezTo>
                  <a:pt x="27822" y="25756"/>
                  <a:pt x="27022" y="27085"/>
                  <a:pt x="26158" y="28370"/>
                </a:cubicBezTo>
                <a:cubicBezTo>
                  <a:pt x="25287" y="29676"/>
                  <a:pt x="24108" y="30627"/>
                  <a:pt x="22687" y="31284"/>
                </a:cubicBezTo>
                <a:cubicBezTo>
                  <a:pt x="21717" y="31719"/>
                  <a:pt x="20723" y="32069"/>
                  <a:pt x="19703" y="32369"/>
                </a:cubicBezTo>
                <a:cubicBezTo>
                  <a:pt x="19162" y="32530"/>
                  <a:pt x="18613" y="32622"/>
                  <a:pt x="18049" y="32622"/>
                </a:cubicBezTo>
                <a:cubicBezTo>
                  <a:pt x="17989" y="32622"/>
                  <a:pt x="17928" y="32621"/>
                  <a:pt x="17868" y="32619"/>
                </a:cubicBezTo>
                <a:cubicBezTo>
                  <a:pt x="17674" y="32612"/>
                  <a:pt x="17482" y="32619"/>
                  <a:pt x="17288" y="32605"/>
                </a:cubicBezTo>
                <a:cubicBezTo>
                  <a:pt x="16560" y="32562"/>
                  <a:pt x="15854" y="32427"/>
                  <a:pt x="15196" y="32091"/>
                </a:cubicBezTo>
                <a:cubicBezTo>
                  <a:pt x="14853" y="31913"/>
                  <a:pt x="14519" y="31712"/>
                  <a:pt x="14190" y="31498"/>
                </a:cubicBezTo>
                <a:cubicBezTo>
                  <a:pt x="13148" y="30812"/>
                  <a:pt x="12104" y="30120"/>
                  <a:pt x="11069" y="29419"/>
                </a:cubicBezTo>
                <a:cubicBezTo>
                  <a:pt x="10433" y="28991"/>
                  <a:pt x="9898" y="28463"/>
                  <a:pt x="9447" y="27842"/>
                </a:cubicBezTo>
                <a:cubicBezTo>
                  <a:pt x="8870" y="27042"/>
                  <a:pt x="8369" y="26192"/>
                  <a:pt x="7920" y="25314"/>
                </a:cubicBezTo>
                <a:cubicBezTo>
                  <a:pt x="7440" y="24385"/>
                  <a:pt x="7106" y="23414"/>
                  <a:pt x="6913" y="22385"/>
                </a:cubicBezTo>
                <a:cubicBezTo>
                  <a:pt x="6734" y="21407"/>
                  <a:pt x="6642" y="20414"/>
                  <a:pt x="6520" y="19422"/>
                </a:cubicBezTo>
                <a:cubicBezTo>
                  <a:pt x="6441" y="18822"/>
                  <a:pt x="6369" y="18222"/>
                  <a:pt x="6284" y="17622"/>
                </a:cubicBezTo>
                <a:cubicBezTo>
                  <a:pt x="6191" y="16908"/>
                  <a:pt x="6148" y="16202"/>
                  <a:pt x="6220" y="15480"/>
                </a:cubicBezTo>
                <a:cubicBezTo>
                  <a:pt x="6313" y="14474"/>
                  <a:pt x="6534" y="13488"/>
                  <a:pt x="6806" y="12517"/>
                </a:cubicBezTo>
                <a:cubicBezTo>
                  <a:pt x="7226" y="11017"/>
                  <a:pt x="7927" y="9653"/>
                  <a:pt x="8890" y="8439"/>
                </a:cubicBezTo>
                <a:cubicBezTo>
                  <a:pt x="9634" y="7504"/>
                  <a:pt x="10448" y="6640"/>
                  <a:pt x="11348" y="5853"/>
                </a:cubicBezTo>
                <a:cubicBezTo>
                  <a:pt x="12404" y="4940"/>
                  <a:pt x="13576" y="4211"/>
                  <a:pt x="14896" y="3733"/>
                </a:cubicBezTo>
                <a:cubicBezTo>
                  <a:pt x="16217" y="3248"/>
                  <a:pt x="17568" y="2862"/>
                  <a:pt x="18939" y="2540"/>
                </a:cubicBezTo>
                <a:cubicBezTo>
                  <a:pt x="19710" y="2355"/>
                  <a:pt x="20488" y="2211"/>
                  <a:pt x="21289" y="2204"/>
                </a:cubicBezTo>
                <a:cubicBezTo>
                  <a:pt x="21767" y="2204"/>
                  <a:pt x="22245" y="2227"/>
                  <a:pt x="22716" y="2319"/>
                </a:cubicBezTo>
                <a:cubicBezTo>
                  <a:pt x="23637" y="2490"/>
                  <a:pt x="24494" y="2840"/>
                  <a:pt x="25308" y="3298"/>
                </a:cubicBezTo>
                <a:cubicBezTo>
                  <a:pt x="26559" y="3997"/>
                  <a:pt x="27736" y="4804"/>
                  <a:pt x="28837" y="5725"/>
                </a:cubicBezTo>
                <a:cubicBezTo>
                  <a:pt x="29472" y="6254"/>
                  <a:pt x="30093" y="6796"/>
                  <a:pt x="30650" y="7418"/>
                </a:cubicBezTo>
                <a:cubicBezTo>
                  <a:pt x="31229" y="8067"/>
                  <a:pt x="31707" y="8789"/>
                  <a:pt x="32156" y="9531"/>
                </a:cubicBezTo>
                <a:cubicBezTo>
                  <a:pt x="32914" y="10767"/>
                  <a:pt x="33449" y="12088"/>
                  <a:pt x="33771" y="13502"/>
                </a:cubicBezTo>
                <a:cubicBezTo>
                  <a:pt x="33963" y="14380"/>
                  <a:pt x="34048" y="15280"/>
                  <a:pt x="34120" y="16172"/>
                </a:cubicBezTo>
                <a:cubicBezTo>
                  <a:pt x="34170" y="16779"/>
                  <a:pt x="34220" y="17388"/>
                  <a:pt x="34249" y="17994"/>
                </a:cubicBezTo>
                <a:cubicBezTo>
                  <a:pt x="34285" y="18680"/>
                  <a:pt x="34306" y="19372"/>
                  <a:pt x="34328" y="20058"/>
                </a:cubicBezTo>
                <a:cubicBezTo>
                  <a:pt x="34335" y="20371"/>
                  <a:pt x="34299" y="20687"/>
                  <a:pt x="34299" y="21000"/>
                </a:cubicBezTo>
                <a:cubicBezTo>
                  <a:pt x="34299" y="21578"/>
                  <a:pt x="34285" y="22157"/>
                  <a:pt x="34220" y="22735"/>
                </a:cubicBezTo>
                <a:cubicBezTo>
                  <a:pt x="34134" y="23542"/>
                  <a:pt x="33949" y="24320"/>
                  <a:pt x="33656" y="25078"/>
                </a:cubicBezTo>
                <a:cubicBezTo>
                  <a:pt x="33371" y="25792"/>
                  <a:pt x="33006" y="26463"/>
                  <a:pt x="32607" y="27114"/>
                </a:cubicBezTo>
                <a:cubicBezTo>
                  <a:pt x="31536" y="28871"/>
                  <a:pt x="30364" y="30549"/>
                  <a:pt x="28979" y="32069"/>
                </a:cubicBezTo>
                <a:cubicBezTo>
                  <a:pt x="28444" y="32662"/>
                  <a:pt x="27858" y="33212"/>
                  <a:pt x="27208" y="33676"/>
                </a:cubicBezTo>
                <a:cubicBezTo>
                  <a:pt x="26173" y="34418"/>
                  <a:pt x="25023" y="34890"/>
                  <a:pt x="23787" y="35154"/>
                </a:cubicBezTo>
                <a:cubicBezTo>
                  <a:pt x="23016" y="35325"/>
                  <a:pt x="22238" y="35433"/>
                  <a:pt x="21460" y="35497"/>
                </a:cubicBezTo>
                <a:cubicBezTo>
                  <a:pt x="20603" y="35568"/>
                  <a:pt x="19753" y="35647"/>
                  <a:pt x="18903" y="35675"/>
                </a:cubicBezTo>
                <a:cubicBezTo>
                  <a:pt x="18571" y="35684"/>
                  <a:pt x="18238" y="35690"/>
                  <a:pt x="17906" y="35690"/>
                </a:cubicBezTo>
                <a:cubicBezTo>
                  <a:pt x="16979" y="35690"/>
                  <a:pt x="16052" y="35647"/>
                  <a:pt x="15132" y="35526"/>
                </a:cubicBezTo>
                <a:cubicBezTo>
                  <a:pt x="14382" y="35433"/>
                  <a:pt x="13633" y="35289"/>
                  <a:pt x="12911" y="35061"/>
                </a:cubicBezTo>
                <a:cubicBezTo>
                  <a:pt x="11441" y="34590"/>
                  <a:pt x="10097" y="33861"/>
                  <a:pt x="8841" y="32975"/>
                </a:cubicBezTo>
                <a:cubicBezTo>
                  <a:pt x="7012" y="31669"/>
                  <a:pt x="5463" y="30084"/>
                  <a:pt x="4114" y="28284"/>
                </a:cubicBezTo>
                <a:cubicBezTo>
                  <a:pt x="2770" y="26485"/>
                  <a:pt x="1850" y="24492"/>
                  <a:pt x="1329" y="22315"/>
                </a:cubicBezTo>
                <a:cubicBezTo>
                  <a:pt x="964" y="20800"/>
                  <a:pt x="743" y="19273"/>
                  <a:pt x="693" y="17722"/>
                </a:cubicBezTo>
                <a:cubicBezTo>
                  <a:pt x="664" y="16693"/>
                  <a:pt x="671" y="15674"/>
                  <a:pt x="815" y="14652"/>
                </a:cubicBezTo>
                <a:cubicBezTo>
                  <a:pt x="936" y="13802"/>
                  <a:pt x="1157" y="12974"/>
                  <a:pt x="1507" y="12181"/>
                </a:cubicBezTo>
                <a:cubicBezTo>
                  <a:pt x="1836" y="11416"/>
                  <a:pt x="2278" y="10717"/>
                  <a:pt x="2750" y="10038"/>
                </a:cubicBezTo>
                <a:cubicBezTo>
                  <a:pt x="3857" y="8460"/>
                  <a:pt x="5170" y="7082"/>
                  <a:pt x="6685" y="5882"/>
                </a:cubicBezTo>
                <a:cubicBezTo>
                  <a:pt x="7713" y="5068"/>
                  <a:pt x="8777" y="4283"/>
                  <a:pt x="9905" y="3598"/>
                </a:cubicBezTo>
                <a:cubicBezTo>
                  <a:pt x="11211" y="2797"/>
                  <a:pt x="12591" y="2168"/>
                  <a:pt x="14039" y="1670"/>
                </a:cubicBezTo>
                <a:cubicBezTo>
                  <a:pt x="14853" y="1390"/>
                  <a:pt x="15682" y="1183"/>
                  <a:pt x="16524" y="984"/>
                </a:cubicBezTo>
                <a:cubicBezTo>
                  <a:pt x="17396" y="777"/>
                  <a:pt x="18274" y="626"/>
                  <a:pt x="19167" y="540"/>
                </a:cubicBezTo>
                <a:cubicBezTo>
                  <a:pt x="19681" y="490"/>
                  <a:pt x="20202" y="463"/>
                  <a:pt x="20723" y="454"/>
                </a:cubicBezTo>
                <a:cubicBezTo>
                  <a:pt x="21602" y="454"/>
                  <a:pt x="22466" y="562"/>
                  <a:pt x="23323" y="770"/>
                </a:cubicBezTo>
                <a:cubicBezTo>
                  <a:pt x="23438" y="797"/>
                  <a:pt x="23559" y="826"/>
                  <a:pt x="23679" y="849"/>
                </a:cubicBezTo>
                <a:cubicBezTo>
                  <a:pt x="23697" y="852"/>
                  <a:pt x="23714" y="854"/>
                  <a:pt x="23729" y="854"/>
                </a:cubicBezTo>
                <a:cubicBezTo>
                  <a:pt x="23800" y="854"/>
                  <a:pt x="23842" y="814"/>
                  <a:pt x="23866" y="727"/>
                </a:cubicBezTo>
                <a:cubicBezTo>
                  <a:pt x="23530" y="562"/>
                  <a:pt x="22745" y="298"/>
                  <a:pt x="22360" y="240"/>
                </a:cubicBezTo>
                <a:cubicBezTo>
                  <a:pt x="21359" y="77"/>
                  <a:pt x="20360" y="34"/>
                  <a:pt x="19352" y="5"/>
                </a:cubicBezTo>
                <a:cubicBezTo>
                  <a:pt x="19253" y="2"/>
                  <a:pt x="19155" y="1"/>
                  <a:pt x="190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24"/>
          <p:cNvSpPr/>
          <p:nvPr/>
        </p:nvSpPr>
        <p:spPr>
          <a:xfrm>
            <a:off x="8499299" y="4646059"/>
            <a:ext cx="1218453" cy="683985"/>
          </a:xfrm>
          <a:custGeom>
            <a:avLst/>
            <a:gdLst/>
            <a:ahLst/>
            <a:cxnLst/>
            <a:rect l="l" t="t" r="r" b="b"/>
            <a:pathLst>
              <a:path w="33257" h="18669" extrusionOk="0">
                <a:moveTo>
                  <a:pt x="17319" y="1"/>
                </a:moveTo>
                <a:cubicBezTo>
                  <a:pt x="16529" y="1"/>
                  <a:pt x="15732" y="185"/>
                  <a:pt x="14997" y="581"/>
                </a:cubicBezTo>
                <a:cubicBezTo>
                  <a:pt x="14255" y="973"/>
                  <a:pt x="13804" y="1631"/>
                  <a:pt x="13398" y="2330"/>
                </a:cubicBezTo>
                <a:cubicBezTo>
                  <a:pt x="13019" y="2966"/>
                  <a:pt x="12762" y="3659"/>
                  <a:pt x="12527" y="4351"/>
                </a:cubicBezTo>
                <a:cubicBezTo>
                  <a:pt x="12436" y="4614"/>
                  <a:pt x="12322" y="4743"/>
                  <a:pt x="12191" y="4743"/>
                </a:cubicBezTo>
                <a:cubicBezTo>
                  <a:pt x="12076" y="4743"/>
                  <a:pt x="11949" y="4645"/>
                  <a:pt x="11812" y="4452"/>
                </a:cubicBezTo>
                <a:cubicBezTo>
                  <a:pt x="11655" y="4216"/>
                  <a:pt x="11542" y="3959"/>
                  <a:pt x="11391" y="3724"/>
                </a:cubicBezTo>
                <a:cubicBezTo>
                  <a:pt x="11019" y="3115"/>
                  <a:pt x="10548" y="2601"/>
                  <a:pt x="9941" y="2231"/>
                </a:cubicBezTo>
                <a:cubicBezTo>
                  <a:pt x="9497" y="1954"/>
                  <a:pt x="9068" y="1816"/>
                  <a:pt x="8654" y="1816"/>
                </a:cubicBezTo>
                <a:cubicBezTo>
                  <a:pt x="8109" y="1816"/>
                  <a:pt x="7590" y="2055"/>
                  <a:pt x="7099" y="2531"/>
                </a:cubicBezTo>
                <a:cubicBezTo>
                  <a:pt x="6684" y="2923"/>
                  <a:pt x="6384" y="3395"/>
                  <a:pt x="6199" y="3929"/>
                </a:cubicBezTo>
                <a:cubicBezTo>
                  <a:pt x="5857" y="4924"/>
                  <a:pt x="5514" y="5923"/>
                  <a:pt x="5528" y="6994"/>
                </a:cubicBezTo>
                <a:cubicBezTo>
                  <a:pt x="5528" y="7318"/>
                  <a:pt x="5434" y="7480"/>
                  <a:pt x="5232" y="7480"/>
                </a:cubicBezTo>
                <a:cubicBezTo>
                  <a:pt x="5154" y="7480"/>
                  <a:pt x="5061" y="7456"/>
                  <a:pt x="4950" y="7409"/>
                </a:cubicBezTo>
                <a:cubicBezTo>
                  <a:pt x="4510" y="7224"/>
                  <a:pt x="4089" y="7143"/>
                  <a:pt x="3683" y="7143"/>
                </a:cubicBezTo>
                <a:cubicBezTo>
                  <a:pt x="2738" y="7143"/>
                  <a:pt x="1876" y="7581"/>
                  <a:pt x="1058" y="8164"/>
                </a:cubicBezTo>
                <a:cubicBezTo>
                  <a:pt x="372" y="8658"/>
                  <a:pt x="0" y="9393"/>
                  <a:pt x="144" y="10271"/>
                </a:cubicBezTo>
                <a:cubicBezTo>
                  <a:pt x="293" y="11179"/>
                  <a:pt x="972" y="11608"/>
                  <a:pt x="1764" y="11885"/>
                </a:cubicBezTo>
                <a:cubicBezTo>
                  <a:pt x="2188" y="12029"/>
                  <a:pt x="2619" y="12081"/>
                  <a:pt x="3148" y="12081"/>
                </a:cubicBezTo>
                <a:cubicBezTo>
                  <a:pt x="3333" y="12081"/>
                  <a:pt x="3530" y="12075"/>
                  <a:pt x="3743" y="12064"/>
                </a:cubicBezTo>
                <a:cubicBezTo>
                  <a:pt x="5020" y="11921"/>
                  <a:pt x="6443" y="11507"/>
                  <a:pt x="7713" y="10643"/>
                </a:cubicBezTo>
                <a:cubicBezTo>
                  <a:pt x="7822" y="10566"/>
                  <a:pt x="7935" y="10449"/>
                  <a:pt x="8055" y="10449"/>
                </a:cubicBezTo>
                <a:cubicBezTo>
                  <a:pt x="8116" y="10449"/>
                  <a:pt x="8178" y="10479"/>
                  <a:pt x="8242" y="10557"/>
                </a:cubicBezTo>
                <a:cubicBezTo>
                  <a:pt x="8371" y="10708"/>
                  <a:pt x="8213" y="10871"/>
                  <a:pt x="8148" y="11028"/>
                </a:cubicBezTo>
                <a:cubicBezTo>
                  <a:pt x="7548" y="12492"/>
                  <a:pt x="7363" y="13999"/>
                  <a:pt x="7699" y="15563"/>
                </a:cubicBezTo>
                <a:cubicBezTo>
                  <a:pt x="7963" y="16784"/>
                  <a:pt x="8685" y="17641"/>
                  <a:pt x="9799" y="18141"/>
                </a:cubicBezTo>
                <a:cubicBezTo>
                  <a:pt x="10610" y="18503"/>
                  <a:pt x="11408" y="18668"/>
                  <a:pt x="12196" y="18668"/>
                </a:cubicBezTo>
                <a:cubicBezTo>
                  <a:pt x="13322" y="18668"/>
                  <a:pt x="14424" y="18330"/>
                  <a:pt x="15504" y="17742"/>
                </a:cubicBezTo>
                <a:cubicBezTo>
                  <a:pt x="16532" y="17192"/>
                  <a:pt x="17353" y="16384"/>
                  <a:pt x="18089" y="15485"/>
                </a:cubicBezTo>
                <a:cubicBezTo>
                  <a:pt x="18289" y="15241"/>
                  <a:pt x="18467" y="14984"/>
                  <a:pt x="18675" y="14742"/>
                </a:cubicBezTo>
                <a:cubicBezTo>
                  <a:pt x="18976" y="14394"/>
                  <a:pt x="19198" y="14226"/>
                  <a:pt x="19445" y="14226"/>
                </a:cubicBezTo>
                <a:cubicBezTo>
                  <a:pt x="19649" y="14226"/>
                  <a:pt x="19871" y="14341"/>
                  <a:pt x="20168" y="14564"/>
                </a:cubicBezTo>
                <a:cubicBezTo>
                  <a:pt x="20445" y="14770"/>
                  <a:pt x="20695" y="15020"/>
                  <a:pt x="20982" y="15221"/>
                </a:cubicBezTo>
                <a:cubicBezTo>
                  <a:pt x="22119" y="16034"/>
                  <a:pt x="23332" y="16481"/>
                  <a:pt x="24614" y="16481"/>
                </a:cubicBezTo>
                <a:cubicBezTo>
                  <a:pt x="25201" y="16481"/>
                  <a:pt x="25802" y="16387"/>
                  <a:pt x="26416" y="16192"/>
                </a:cubicBezTo>
                <a:cubicBezTo>
                  <a:pt x="29237" y="15306"/>
                  <a:pt x="30615" y="12106"/>
                  <a:pt x="29400" y="9380"/>
                </a:cubicBezTo>
                <a:cubicBezTo>
                  <a:pt x="29051" y="8608"/>
                  <a:pt x="29057" y="8593"/>
                  <a:pt x="29880" y="8536"/>
                </a:cubicBezTo>
                <a:cubicBezTo>
                  <a:pt x="30893" y="8464"/>
                  <a:pt x="31779" y="8122"/>
                  <a:pt x="32451" y="7330"/>
                </a:cubicBezTo>
                <a:cubicBezTo>
                  <a:pt x="33200" y="6444"/>
                  <a:pt x="33256" y="5379"/>
                  <a:pt x="32607" y="4416"/>
                </a:cubicBezTo>
                <a:cubicBezTo>
                  <a:pt x="32415" y="4123"/>
                  <a:pt x="32172" y="3859"/>
                  <a:pt x="31921" y="3630"/>
                </a:cubicBezTo>
                <a:cubicBezTo>
                  <a:pt x="30716" y="2532"/>
                  <a:pt x="29080" y="1977"/>
                  <a:pt x="27448" y="1977"/>
                </a:cubicBezTo>
                <a:cubicBezTo>
                  <a:pt x="25938" y="1977"/>
                  <a:pt x="24430" y="2452"/>
                  <a:pt x="23266" y="3408"/>
                </a:cubicBezTo>
                <a:cubicBezTo>
                  <a:pt x="23131" y="3516"/>
                  <a:pt x="23016" y="3659"/>
                  <a:pt x="22874" y="3751"/>
                </a:cubicBezTo>
                <a:cubicBezTo>
                  <a:pt x="22757" y="3826"/>
                  <a:pt x="22653" y="3875"/>
                  <a:pt x="22563" y="3875"/>
                </a:cubicBezTo>
                <a:cubicBezTo>
                  <a:pt x="22439" y="3875"/>
                  <a:pt x="22338" y="3784"/>
                  <a:pt x="22260" y="3544"/>
                </a:cubicBezTo>
                <a:cubicBezTo>
                  <a:pt x="21566" y="1362"/>
                  <a:pt x="19467" y="1"/>
                  <a:pt x="17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4"/>
          <p:cNvSpPr/>
          <p:nvPr/>
        </p:nvSpPr>
        <p:spPr>
          <a:xfrm>
            <a:off x="6240260" y="-341071"/>
            <a:ext cx="1349348" cy="730007"/>
          </a:xfrm>
          <a:custGeom>
            <a:avLst/>
            <a:gdLst/>
            <a:ahLst/>
            <a:cxnLst/>
            <a:rect l="l" t="t" r="r" b="b"/>
            <a:pathLst>
              <a:path w="29687" h="16060" extrusionOk="0">
                <a:moveTo>
                  <a:pt x="14479" y="1"/>
                </a:moveTo>
                <a:cubicBezTo>
                  <a:pt x="14224" y="1"/>
                  <a:pt x="13960" y="14"/>
                  <a:pt x="13698" y="41"/>
                </a:cubicBezTo>
                <a:cubicBezTo>
                  <a:pt x="12090" y="204"/>
                  <a:pt x="10577" y="625"/>
                  <a:pt x="9269" y="1611"/>
                </a:cubicBezTo>
                <a:cubicBezTo>
                  <a:pt x="8306" y="2339"/>
                  <a:pt x="7699" y="3275"/>
                  <a:pt x="7692" y="4531"/>
                </a:cubicBezTo>
                <a:cubicBezTo>
                  <a:pt x="7692" y="4590"/>
                  <a:pt x="7699" y="4653"/>
                  <a:pt x="7692" y="4718"/>
                </a:cubicBezTo>
                <a:cubicBezTo>
                  <a:pt x="7671" y="4844"/>
                  <a:pt x="7617" y="4909"/>
                  <a:pt x="7547" y="4909"/>
                </a:cubicBezTo>
                <a:cubicBezTo>
                  <a:pt x="7502" y="4909"/>
                  <a:pt x="7449" y="4881"/>
                  <a:pt x="7392" y="4824"/>
                </a:cubicBezTo>
                <a:cubicBezTo>
                  <a:pt x="6935" y="4339"/>
                  <a:pt x="6342" y="4240"/>
                  <a:pt x="5735" y="4211"/>
                </a:cubicBezTo>
                <a:cubicBezTo>
                  <a:pt x="5626" y="4206"/>
                  <a:pt x="5517" y="4203"/>
                  <a:pt x="5410" y="4203"/>
                </a:cubicBezTo>
                <a:cubicBezTo>
                  <a:pt x="3997" y="4203"/>
                  <a:pt x="2721" y="4642"/>
                  <a:pt x="1586" y="5532"/>
                </a:cubicBezTo>
                <a:cubicBezTo>
                  <a:pt x="1015" y="5981"/>
                  <a:pt x="607" y="6561"/>
                  <a:pt x="372" y="7246"/>
                </a:cubicBezTo>
                <a:cubicBezTo>
                  <a:pt x="43" y="8202"/>
                  <a:pt x="0" y="9174"/>
                  <a:pt x="436" y="10117"/>
                </a:cubicBezTo>
                <a:cubicBezTo>
                  <a:pt x="859" y="11033"/>
                  <a:pt x="1601" y="11526"/>
                  <a:pt x="2464" y="11526"/>
                </a:cubicBezTo>
                <a:cubicBezTo>
                  <a:pt x="2797" y="11526"/>
                  <a:pt x="3149" y="11453"/>
                  <a:pt x="3507" y="11301"/>
                </a:cubicBezTo>
                <a:cubicBezTo>
                  <a:pt x="3642" y="11245"/>
                  <a:pt x="3771" y="11166"/>
                  <a:pt x="3906" y="11116"/>
                </a:cubicBezTo>
                <a:cubicBezTo>
                  <a:pt x="3964" y="11096"/>
                  <a:pt x="4016" y="11085"/>
                  <a:pt x="4061" y="11085"/>
                </a:cubicBezTo>
                <a:cubicBezTo>
                  <a:pt x="4190" y="11085"/>
                  <a:pt x="4266" y="11171"/>
                  <a:pt x="4271" y="11366"/>
                </a:cubicBezTo>
                <a:cubicBezTo>
                  <a:pt x="4307" y="12329"/>
                  <a:pt x="4813" y="13058"/>
                  <a:pt x="5499" y="13673"/>
                </a:cubicBezTo>
                <a:cubicBezTo>
                  <a:pt x="6335" y="14429"/>
                  <a:pt x="7314" y="14943"/>
                  <a:pt x="8412" y="15180"/>
                </a:cubicBezTo>
                <a:cubicBezTo>
                  <a:pt x="8784" y="15256"/>
                  <a:pt x="9154" y="15298"/>
                  <a:pt x="9522" y="15298"/>
                </a:cubicBezTo>
                <a:cubicBezTo>
                  <a:pt x="10045" y="15298"/>
                  <a:pt x="10562" y="15214"/>
                  <a:pt x="11069" y="15029"/>
                </a:cubicBezTo>
                <a:cubicBezTo>
                  <a:pt x="11447" y="14893"/>
                  <a:pt x="11862" y="14780"/>
                  <a:pt x="11977" y="14266"/>
                </a:cubicBezTo>
                <a:cubicBezTo>
                  <a:pt x="11996" y="14177"/>
                  <a:pt x="12042" y="14142"/>
                  <a:pt x="12096" y="14142"/>
                </a:cubicBezTo>
                <a:cubicBezTo>
                  <a:pt x="12167" y="14142"/>
                  <a:pt x="12252" y="14203"/>
                  <a:pt x="12304" y="14280"/>
                </a:cubicBezTo>
                <a:cubicBezTo>
                  <a:pt x="12877" y="15130"/>
                  <a:pt x="13741" y="15536"/>
                  <a:pt x="14676" y="15793"/>
                </a:cubicBezTo>
                <a:cubicBezTo>
                  <a:pt x="15333" y="15975"/>
                  <a:pt x="15965" y="16060"/>
                  <a:pt x="16577" y="16060"/>
                </a:cubicBezTo>
                <a:cubicBezTo>
                  <a:pt x="18421" y="16060"/>
                  <a:pt x="20073" y="15285"/>
                  <a:pt x="21595" y="14030"/>
                </a:cubicBezTo>
                <a:cubicBezTo>
                  <a:pt x="22274" y="13473"/>
                  <a:pt x="22617" y="12773"/>
                  <a:pt x="22346" y="11867"/>
                </a:cubicBezTo>
                <a:cubicBezTo>
                  <a:pt x="22317" y="11766"/>
                  <a:pt x="22267" y="11666"/>
                  <a:pt x="22367" y="11581"/>
                </a:cubicBezTo>
                <a:cubicBezTo>
                  <a:pt x="22406" y="11547"/>
                  <a:pt x="22443" y="11535"/>
                  <a:pt x="22478" y="11535"/>
                </a:cubicBezTo>
                <a:cubicBezTo>
                  <a:pt x="22556" y="11535"/>
                  <a:pt x="22626" y="11600"/>
                  <a:pt x="22696" y="11644"/>
                </a:cubicBezTo>
                <a:cubicBezTo>
                  <a:pt x="23661" y="12247"/>
                  <a:pt x="24724" y="12499"/>
                  <a:pt x="25839" y="12499"/>
                </a:cubicBezTo>
                <a:cubicBezTo>
                  <a:pt x="25929" y="12499"/>
                  <a:pt x="26018" y="12497"/>
                  <a:pt x="26108" y="12494"/>
                </a:cubicBezTo>
                <a:cubicBezTo>
                  <a:pt x="28101" y="12415"/>
                  <a:pt x="29687" y="10701"/>
                  <a:pt x="29551" y="8789"/>
                </a:cubicBezTo>
                <a:cubicBezTo>
                  <a:pt x="29466" y="7603"/>
                  <a:pt x="28665" y="6838"/>
                  <a:pt x="27522" y="6838"/>
                </a:cubicBezTo>
                <a:cubicBezTo>
                  <a:pt x="27023" y="6838"/>
                  <a:pt x="27023" y="6838"/>
                  <a:pt x="27080" y="6339"/>
                </a:cubicBezTo>
                <a:cubicBezTo>
                  <a:pt x="27251" y="4896"/>
                  <a:pt x="26523" y="3746"/>
                  <a:pt x="25152" y="3275"/>
                </a:cubicBezTo>
                <a:cubicBezTo>
                  <a:pt x="24788" y="3152"/>
                  <a:pt x="24423" y="3098"/>
                  <a:pt x="24058" y="3098"/>
                </a:cubicBezTo>
                <a:cubicBezTo>
                  <a:pt x="23641" y="3098"/>
                  <a:pt x="23224" y="3168"/>
                  <a:pt x="22809" y="3282"/>
                </a:cubicBezTo>
                <a:cubicBezTo>
                  <a:pt x="22380" y="3397"/>
                  <a:pt x="22017" y="3611"/>
                  <a:pt x="21738" y="3990"/>
                </a:cubicBezTo>
                <a:cubicBezTo>
                  <a:pt x="21598" y="4175"/>
                  <a:pt x="21507" y="4268"/>
                  <a:pt x="21419" y="4268"/>
                </a:cubicBezTo>
                <a:cubicBezTo>
                  <a:pt x="21328" y="4268"/>
                  <a:pt x="21241" y="4168"/>
                  <a:pt x="21110" y="3967"/>
                </a:cubicBezTo>
                <a:cubicBezTo>
                  <a:pt x="20702" y="3361"/>
                  <a:pt x="20253" y="2790"/>
                  <a:pt x="19760" y="2247"/>
                </a:cubicBezTo>
                <a:cubicBezTo>
                  <a:pt x="18582" y="954"/>
                  <a:pt x="17119" y="240"/>
                  <a:pt x="15297" y="48"/>
                </a:cubicBezTo>
                <a:cubicBezTo>
                  <a:pt x="15044" y="17"/>
                  <a:pt x="14767" y="1"/>
                  <a:pt x="14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1" name="Google Shape;801;p24"/>
          <p:cNvGrpSpPr/>
          <p:nvPr/>
        </p:nvGrpSpPr>
        <p:grpSpPr>
          <a:xfrm>
            <a:off x="-140226" y="4125677"/>
            <a:ext cx="1349322" cy="1178509"/>
            <a:chOff x="4174688" y="2867426"/>
            <a:chExt cx="675133" cy="589667"/>
          </a:xfrm>
        </p:grpSpPr>
        <p:sp>
          <p:nvSpPr>
            <p:cNvPr id="802" name="Google Shape;802;p24"/>
            <p:cNvSpPr/>
            <p:nvPr/>
          </p:nvSpPr>
          <p:spPr>
            <a:xfrm>
              <a:off x="4174688" y="2867426"/>
              <a:ext cx="379395" cy="589667"/>
            </a:xfrm>
            <a:custGeom>
              <a:avLst/>
              <a:gdLst/>
              <a:ahLst/>
              <a:cxnLst/>
              <a:rect l="l" t="t" r="r" b="b"/>
              <a:pathLst>
                <a:path w="19288" h="29978" extrusionOk="0">
                  <a:moveTo>
                    <a:pt x="17185" y="522"/>
                  </a:moveTo>
                  <a:lnTo>
                    <a:pt x="17185" y="522"/>
                  </a:lnTo>
                  <a:cubicBezTo>
                    <a:pt x="17270" y="1656"/>
                    <a:pt x="17200" y="2800"/>
                    <a:pt x="17022" y="3927"/>
                  </a:cubicBezTo>
                  <a:cubicBezTo>
                    <a:pt x="16650" y="6191"/>
                    <a:pt x="15849" y="8370"/>
                    <a:pt x="14871" y="10440"/>
                  </a:cubicBezTo>
                  <a:cubicBezTo>
                    <a:pt x="14194" y="11883"/>
                    <a:pt x="13436" y="13311"/>
                    <a:pt x="12487" y="14605"/>
                  </a:cubicBezTo>
                  <a:cubicBezTo>
                    <a:pt x="12593" y="14411"/>
                    <a:pt x="12694" y="14219"/>
                    <a:pt x="12794" y="14026"/>
                  </a:cubicBezTo>
                  <a:cubicBezTo>
                    <a:pt x="14129" y="11383"/>
                    <a:pt x="15150" y="8591"/>
                    <a:pt x="15951" y="5735"/>
                  </a:cubicBezTo>
                  <a:cubicBezTo>
                    <a:pt x="15951" y="5726"/>
                    <a:pt x="15943" y="5722"/>
                    <a:pt x="15936" y="5722"/>
                  </a:cubicBezTo>
                  <a:cubicBezTo>
                    <a:pt x="15932" y="5722"/>
                    <a:pt x="15928" y="5724"/>
                    <a:pt x="15928" y="5727"/>
                  </a:cubicBezTo>
                  <a:cubicBezTo>
                    <a:pt x="15693" y="6514"/>
                    <a:pt x="15428" y="7292"/>
                    <a:pt x="15150" y="8063"/>
                  </a:cubicBezTo>
                  <a:cubicBezTo>
                    <a:pt x="14657" y="9441"/>
                    <a:pt x="14100" y="10805"/>
                    <a:pt x="13493" y="12140"/>
                  </a:cubicBezTo>
                  <a:cubicBezTo>
                    <a:pt x="13200" y="12797"/>
                    <a:pt x="12879" y="13448"/>
                    <a:pt x="12557" y="14098"/>
                  </a:cubicBezTo>
                  <a:cubicBezTo>
                    <a:pt x="12394" y="14418"/>
                    <a:pt x="12230" y="14740"/>
                    <a:pt x="12036" y="15040"/>
                  </a:cubicBezTo>
                  <a:cubicBezTo>
                    <a:pt x="12000" y="15090"/>
                    <a:pt x="11966" y="15140"/>
                    <a:pt x="11937" y="15189"/>
                  </a:cubicBezTo>
                  <a:cubicBezTo>
                    <a:pt x="12171" y="14733"/>
                    <a:pt x="12379" y="14269"/>
                    <a:pt x="12557" y="13791"/>
                  </a:cubicBezTo>
                  <a:cubicBezTo>
                    <a:pt x="12965" y="12661"/>
                    <a:pt x="13236" y="11498"/>
                    <a:pt x="13529" y="10341"/>
                  </a:cubicBezTo>
                  <a:cubicBezTo>
                    <a:pt x="13829" y="9177"/>
                    <a:pt x="14178" y="8027"/>
                    <a:pt x="14579" y="6892"/>
                  </a:cubicBezTo>
                  <a:cubicBezTo>
                    <a:pt x="15342" y="4728"/>
                    <a:pt x="16278" y="2628"/>
                    <a:pt x="17185" y="522"/>
                  </a:cubicBezTo>
                  <a:close/>
                  <a:moveTo>
                    <a:pt x="6495" y="3129"/>
                  </a:moveTo>
                  <a:lnTo>
                    <a:pt x="6495" y="3129"/>
                  </a:lnTo>
                  <a:cubicBezTo>
                    <a:pt x="7609" y="3499"/>
                    <a:pt x="8523" y="4321"/>
                    <a:pt x="9301" y="5170"/>
                  </a:cubicBezTo>
                  <a:cubicBezTo>
                    <a:pt x="10058" y="5999"/>
                    <a:pt x="10730" y="6920"/>
                    <a:pt x="11116" y="7984"/>
                  </a:cubicBezTo>
                  <a:cubicBezTo>
                    <a:pt x="11486" y="8976"/>
                    <a:pt x="11623" y="10034"/>
                    <a:pt x="11666" y="11091"/>
                  </a:cubicBezTo>
                  <a:cubicBezTo>
                    <a:pt x="11729" y="12519"/>
                    <a:pt x="11644" y="14012"/>
                    <a:pt x="11159" y="15354"/>
                  </a:cubicBezTo>
                  <a:cubicBezTo>
                    <a:pt x="11165" y="15325"/>
                    <a:pt x="11165" y="15297"/>
                    <a:pt x="11172" y="15268"/>
                  </a:cubicBezTo>
                  <a:cubicBezTo>
                    <a:pt x="11237" y="14912"/>
                    <a:pt x="11265" y="14547"/>
                    <a:pt x="11272" y="14190"/>
                  </a:cubicBezTo>
                  <a:cubicBezTo>
                    <a:pt x="11287" y="12776"/>
                    <a:pt x="10922" y="11383"/>
                    <a:pt x="10500" y="10041"/>
                  </a:cubicBezTo>
                  <a:cubicBezTo>
                    <a:pt x="10080" y="8676"/>
                    <a:pt x="9551" y="7348"/>
                    <a:pt x="8766" y="6142"/>
                  </a:cubicBezTo>
                  <a:cubicBezTo>
                    <a:pt x="8764" y="6138"/>
                    <a:pt x="8761" y="6136"/>
                    <a:pt x="8757" y="6136"/>
                  </a:cubicBezTo>
                  <a:cubicBezTo>
                    <a:pt x="8749" y="6136"/>
                    <a:pt x="8739" y="6146"/>
                    <a:pt x="8744" y="6155"/>
                  </a:cubicBezTo>
                  <a:cubicBezTo>
                    <a:pt x="9165" y="6849"/>
                    <a:pt x="9501" y="7585"/>
                    <a:pt x="9801" y="8334"/>
                  </a:cubicBezTo>
                  <a:cubicBezTo>
                    <a:pt x="10302" y="9612"/>
                    <a:pt x="10715" y="10970"/>
                    <a:pt x="10929" y="12325"/>
                  </a:cubicBezTo>
                  <a:cubicBezTo>
                    <a:pt x="11037" y="12997"/>
                    <a:pt x="11087" y="13669"/>
                    <a:pt x="11044" y="14348"/>
                  </a:cubicBezTo>
                  <a:cubicBezTo>
                    <a:pt x="11023" y="14675"/>
                    <a:pt x="10980" y="15004"/>
                    <a:pt x="10915" y="15333"/>
                  </a:cubicBezTo>
                  <a:cubicBezTo>
                    <a:pt x="10908" y="15347"/>
                    <a:pt x="10908" y="15354"/>
                    <a:pt x="10901" y="15367"/>
                  </a:cubicBezTo>
                  <a:cubicBezTo>
                    <a:pt x="10895" y="15110"/>
                    <a:pt x="10859" y="14846"/>
                    <a:pt x="10809" y="14589"/>
                  </a:cubicBezTo>
                  <a:cubicBezTo>
                    <a:pt x="10615" y="13626"/>
                    <a:pt x="10209" y="12711"/>
                    <a:pt x="9858" y="11804"/>
                  </a:cubicBezTo>
                  <a:cubicBezTo>
                    <a:pt x="9472" y="10812"/>
                    <a:pt x="9095" y="9827"/>
                    <a:pt x="8716" y="8834"/>
                  </a:cubicBezTo>
                  <a:cubicBezTo>
                    <a:pt x="8331" y="7849"/>
                    <a:pt x="7952" y="6856"/>
                    <a:pt x="7573" y="5871"/>
                  </a:cubicBezTo>
                  <a:cubicBezTo>
                    <a:pt x="7217" y="4956"/>
                    <a:pt x="6874" y="4035"/>
                    <a:pt x="6495" y="3129"/>
                  </a:cubicBezTo>
                  <a:close/>
                  <a:moveTo>
                    <a:pt x="18749" y="9497"/>
                  </a:moveTo>
                  <a:lnTo>
                    <a:pt x="18749" y="9497"/>
                  </a:lnTo>
                  <a:cubicBezTo>
                    <a:pt x="18564" y="10133"/>
                    <a:pt x="18328" y="10733"/>
                    <a:pt x="17999" y="11312"/>
                  </a:cubicBezTo>
                  <a:cubicBezTo>
                    <a:pt x="16679" y="13669"/>
                    <a:pt x="14422" y="15225"/>
                    <a:pt x="11993" y="16296"/>
                  </a:cubicBezTo>
                  <a:cubicBezTo>
                    <a:pt x="12237" y="16175"/>
                    <a:pt x="12471" y="16046"/>
                    <a:pt x="12694" y="15911"/>
                  </a:cubicBezTo>
                  <a:cubicBezTo>
                    <a:pt x="13186" y="15625"/>
                    <a:pt x="13657" y="15290"/>
                    <a:pt x="14100" y="14925"/>
                  </a:cubicBezTo>
                  <a:cubicBezTo>
                    <a:pt x="14986" y="14197"/>
                    <a:pt x="15779" y="13354"/>
                    <a:pt x="16535" y="12483"/>
                  </a:cubicBezTo>
                  <a:cubicBezTo>
                    <a:pt x="16541" y="12477"/>
                    <a:pt x="16533" y="12467"/>
                    <a:pt x="16522" y="12467"/>
                  </a:cubicBezTo>
                  <a:cubicBezTo>
                    <a:pt x="16520" y="12467"/>
                    <a:pt x="16517" y="12468"/>
                    <a:pt x="16514" y="12469"/>
                  </a:cubicBezTo>
                  <a:cubicBezTo>
                    <a:pt x="15728" y="13304"/>
                    <a:pt x="14900" y="14111"/>
                    <a:pt x="13993" y="14819"/>
                  </a:cubicBezTo>
                  <a:cubicBezTo>
                    <a:pt x="13558" y="15153"/>
                    <a:pt x="13100" y="15475"/>
                    <a:pt x="12622" y="15746"/>
                  </a:cubicBezTo>
                  <a:cubicBezTo>
                    <a:pt x="12401" y="15875"/>
                    <a:pt x="12165" y="15996"/>
                    <a:pt x="11937" y="16104"/>
                  </a:cubicBezTo>
                  <a:cubicBezTo>
                    <a:pt x="12144" y="15940"/>
                    <a:pt x="12351" y="15769"/>
                    <a:pt x="12550" y="15582"/>
                  </a:cubicBezTo>
                  <a:cubicBezTo>
                    <a:pt x="13087" y="15097"/>
                    <a:pt x="13585" y="14569"/>
                    <a:pt x="14108" y="14062"/>
                  </a:cubicBezTo>
                  <a:cubicBezTo>
                    <a:pt x="14672" y="13505"/>
                    <a:pt x="15272" y="12977"/>
                    <a:pt x="15865" y="12440"/>
                  </a:cubicBezTo>
                  <a:cubicBezTo>
                    <a:pt x="16885" y="11520"/>
                    <a:pt x="17899" y="10584"/>
                    <a:pt x="18749" y="9497"/>
                  </a:cubicBezTo>
                  <a:close/>
                  <a:moveTo>
                    <a:pt x="11537" y="16490"/>
                  </a:moveTo>
                  <a:cubicBezTo>
                    <a:pt x="11409" y="16547"/>
                    <a:pt x="11280" y="16596"/>
                    <a:pt x="11152" y="16646"/>
                  </a:cubicBezTo>
                  <a:cubicBezTo>
                    <a:pt x="11194" y="16625"/>
                    <a:pt x="11229" y="16596"/>
                    <a:pt x="11265" y="16576"/>
                  </a:cubicBezTo>
                  <a:cubicBezTo>
                    <a:pt x="11357" y="16554"/>
                    <a:pt x="11452" y="16524"/>
                    <a:pt x="11537" y="16490"/>
                  </a:cubicBezTo>
                  <a:close/>
                  <a:moveTo>
                    <a:pt x="5038" y="9098"/>
                  </a:moveTo>
                  <a:lnTo>
                    <a:pt x="5038" y="9098"/>
                  </a:lnTo>
                  <a:cubicBezTo>
                    <a:pt x="5487" y="9840"/>
                    <a:pt x="5859" y="10620"/>
                    <a:pt x="6159" y="11434"/>
                  </a:cubicBezTo>
                  <a:cubicBezTo>
                    <a:pt x="6788" y="13182"/>
                    <a:pt x="7088" y="15061"/>
                    <a:pt x="7253" y="16903"/>
                  </a:cubicBezTo>
                  <a:cubicBezTo>
                    <a:pt x="7395" y="18560"/>
                    <a:pt x="7381" y="20252"/>
                    <a:pt x="7009" y="21880"/>
                  </a:cubicBezTo>
                  <a:cubicBezTo>
                    <a:pt x="6995" y="21639"/>
                    <a:pt x="6953" y="21395"/>
                    <a:pt x="6930" y="21167"/>
                  </a:cubicBezTo>
                  <a:cubicBezTo>
                    <a:pt x="6894" y="20809"/>
                    <a:pt x="6852" y="20459"/>
                    <a:pt x="6816" y="20103"/>
                  </a:cubicBezTo>
                  <a:cubicBezTo>
                    <a:pt x="6738" y="19417"/>
                    <a:pt x="6660" y="18725"/>
                    <a:pt x="6574" y="18039"/>
                  </a:cubicBezTo>
                  <a:cubicBezTo>
                    <a:pt x="6387" y="16646"/>
                    <a:pt x="6159" y="15261"/>
                    <a:pt x="5909" y="13868"/>
                  </a:cubicBezTo>
                  <a:cubicBezTo>
                    <a:pt x="5909" y="13862"/>
                    <a:pt x="5902" y="13858"/>
                    <a:pt x="5895" y="13858"/>
                  </a:cubicBezTo>
                  <a:cubicBezTo>
                    <a:pt x="5886" y="13858"/>
                    <a:pt x="5877" y="13864"/>
                    <a:pt x="5881" y="13876"/>
                  </a:cubicBezTo>
                  <a:cubicBezTo>
                    <a:pt x="6080" y="15261"/>
                    <a:pt x="6245" y="16653"/>
                    <a:pt x="6409" y="18046"/>
                  </a:cubicBezTo>
                  <a:cubicBezTo>
                    <a:pt x="6488" y="18739"/>
                    <a:pt x="6558" y="19424"/>
                    <a:pt x="6630" y="20110"/>
                  </a:cubicBezTo>
                  <a:cubicBezTo>
                    <a:pt x="6666" y="20466"/>
                    <a:pt x="6696" y="20818"/>
                    <a:pt x="6730" y="21174"/>
                  </a:cubicBezTo>
                  <a:cubicBezTo>
                    <a:pt x="6738" y="21310"/>
                    <a:pt x="6745" y="21452"/>
                    <a:pt x="6752" y="21596"/>
                  </a:cubicBezTo>
                  <a:cubicBezTo>
                    <a:pt x="6488" y="20867"/>
                    <a:pt x="6252" y="20132"/>
                    <a:pt x="6060" y="19375"/>
                  </a:cubicBezTo>
                  <a:cubicBezTo>
                    <a:pt x="5609" y="17611"/>
                    <a:pt x="5352" y="15805"/>
                    <a:pt x="5223" y="13990"/>
                  </a:cubicBezTo>
                  <a:cubicBezTo>
                    <a:pt x="5153" y="13069"/>
                    <a:pt x="5117" y="12154"/>
                    <a:pt x="5102" y="11234"/>
                  </a:cubicBezTo>
                  <a:cubicBezTo>
                    <a:pt x="5088" y="10526"/>
                    <a:pt x="5131" y="9806"/>
                    <a:pt x="5038" y="9098"/>
                  </a:cubicBezTo>
                  <a:close/>
                  <a:moveTo>
                    <a:pt x="18806" y="15654"/>
                  </a:moveTo>
                  <a:lnTo>
                    <a:pt x="18806" y="15654"/>
                  </a:lnTo>
                  <a:cubicBezTo>
                    <a:pt x="18292" y="16411"/>
                    <a:pt x="17714" y="17117"/>
                    <a:pt x="17071" y="17767"/>
                  </a:cubicBezTo>
                  <a:cubicBezTo>
                    <a:pt x="15728" y="19117"/>
                    <a:pt x="14136" y="20218"/>
                    <a:pt x="12394" y="20989"/>
                  </a:cubicBezTo>
                  <a:cubicBezTo>
                    <a:pt x="10922" y="21639"/>
                    <a:pt x="9366" y="22038"/>
                    <a:pt x="7767" y="22216"/>
                  </a:cubicBezTo>
                  <a:cubicBezTo>
                    <a:pt x="7981" y="22137"/>
                    <a:pt x="8187" y="22045"/>
                    <a:pt x="8394" y="21959"/>
                  </a:cubicBezTo>
                  <a:cubicBezTo>
                    <a:pt x="8730" y="21817"/>
                    <a:pt x="9059" y="21675"/>
                    <a:pt x="9395" y="21524"/>
                  </a:cubicBezTo>
                  <a:cubicBezTo>
                    <a:pt x="10566" y="21010"/>
                    <a:pt x="11716" y="20466"/>
                    <a:pt x="12836" y="19853"/>
                  </a:cubicBezTo>
                  <a:cubicBezTo>
                    <a:pt x="13980" y="19224"/>
                    <a:pt x="15051" y="18524"/>
                    <a:pt x="16079" y="17724"/>
                  </a:cubicBezTo>
                  <a:lnTo>
                    <a:pt x="16079" y="17724"/>
                  </a:lnTo>
                  <a:cubicBezTo>
                    <a:pt x="15500" y="18146"/>
                    <a:pt x="14886" y="18531"/>
                    <a:pt x="14264" y="18896"/>
                  </a:cubicBezTo>
                  <a:cubicBezTo>
                    <a:pt x="13143" y="19560"/>
                    <a:pt x="11973" y="20139"/>
                    <a:pt x="10787" y="20667"/>
                  </a:cubicBezTo>
                  <a:cubicBezTo>
                    <a:pt x="10194" y="20931"/>
                    <a:pt x="9594" y="21188"/>
                    <a:pt x="8994" y="21438"/>
                  </a:cubicBezTo>
                  <a:cubicBezTo>
                    <a:pt x="8624" y="21596"/>
                    <a:pt x="8229" y="21738"/>
                    <a:pt x="7852" y="21909"/>
                  </a:cubicBezTo>
                  <a:cubicBezTo>
                    <a:pt x="8444" y="21409"/>
                    <a:pt x="9052" y="20924"/>
                    <a:pt x="9673" y="20453"/>
                  </a:cubicBezTo>
                  <a:cubicBezTo>
                    <a:pt x="10430" y="19875"/>
                    <a:pt x="11222" y="19352"/>
                    <a:pt x="12072" y="18917"/>
                  </a:cubicBezTo>
                  <a:cubicBezTo>
                    <a:pt x="12866" y="18504"/>
                    <a:pt x="13693" y="18146"/>
                    <a:pt x="14521" y="17789"/>
                  </a:cubicBezTo>
                  <a:cubicBezTo>
                    <a:pt x="15985" y="17160"/>
                    <a:pt x="17471" y="16540"/>
                    <a:pt x="18806" y="15654"/>
                  </a:cubicBezTo>
                  <a:close/>
                  <a:moveTo>
                    <a:pt x="2003" y="15796"/>
                  </a:moveTo>
                  <a:cubicBezTo>
                    <a:pt x="2325" y="16567"/>
                    <a:pt x="2560" y="17374"/>
                    <a:pt x="2754" y="18175"/>
                  </a:cubicBezTo>
                  <a:cubicBezTo>
                    <a:pt x="3153" y="19832"/>
                    <a:pt x="3317" y="21546"/>
                    <a:pt x="3246" y="23245"/>
                  </a:cubicBezTo>
                  <a:cubicBezTo>
                    <a:pt x="3189" y="24580"/>
                    <a:pt x="2975" y="25937"/>
                    <a:pt x="2467" y="27180"/>
                  </a:cubicBezTo>
                  <a:cubicBezTo>
                    <a:pt x="2497" y="26936"/>
                    <a:pt x="2510" y="26701"/>
                    <a:pt x="2524" y="26458"/>
                  </a:cubicBezTo>
                  <a:cubicBezTo>
                    <a:pt x="2659" y="24216"/>
                    <a:pt x="2368" y="21975"/>
                    <a:pt x="2060" y="19760"/>
                  </a:cubicBezTo>
                  <a:cubicBezTo>
                    <a:pt x="2060" y="19757"/>
                    <a:pt x="2056" y="19755"/>
                    <a:pt x="2053" y="19755"/>
                  </a:cubicBezTo>
                  <a:cubicBezTo>
                    <a:pt x="2049" y="19755"/>
                    <a:pt x="2046" y="19757"/>
                    <a:pt x="2046" y="19760"/>
                  </a:cubicBezTo>
                  <a:cubicBezTo>
                    <a:pt x="2102" y="20381"/>
                    <a:pt x="2154" y="21003"/>
                    <a:pt x="2203" y="21616"/>
                  </a:cubicBezTo>
                  <a:cubicBezTo>
                    <a:pt x="2289" y="22694"/>
                    <a:pt x="2359" y="23781"/>
                    <a:pt x="2353" y="24866"/>
                  </a:cubicBezTo>
                  <a:cubicBezTo>
                    <a:pt x="2353" y="25409"/>
                    <a:pt x="2325" y="25959"/>
                    <a:pt x="2282" y="26501"/>
                  </a:cubicBezTo>
                  <a:cubicBezTo>
                    <a:pt x="2260" y="26773"/>
                    <a:pt x="2239" y="27051"/>
                    <a:pt x="2188" y="27322"/>
                  </a:cubicBezTo>
                  <a:cubicBezTo>
                    <a:pt x="2181" y="27358"/>
                    <a:pt x="2174" y="27394"/>
                    <a:pt x="2167" y="27430"/>
                  </a:cubicBezTo>
                  <a:cubicBezTo>
                    <a:pt x="1996" y="26715"/>
                    <a:pt x="1861" y="25994"/>
                    <a:pt x="1753" y="25274"/>
                  </a:cubicBezTo>
                  <a:cubicBezTo>
                    <a:pt x="1511" y="23652"/>
                    <a:pt x="1417" y="22009"/>
                    <a:pt x="1468" y="20374"/>
                  </a:cubicBezTo>
                  <a:cubicBezTo>
                    <a:pt x="1496" y="19539"/>
                    <a:pt x="1561" y="18710"/>
                    <a:pt x="1660" y="17882"/>
                  </a:cubicBezTo>
                  <a:cubicBezTo>
                    <a:pt x="1746" y="17182"/>
                    <a:pt x="1874" y="16497"/>
                    <a:pt x="2003" y="15796"/>
                  </a:cubicBezTo>
                  <a:close/>
                  <a:moveTo>
                    <a:pt x="14907" y="23637"/>
                  </a:moveTo>
                  <a:lnTo>
                    <a:pt x="14907" y="23637"/>
                  </a:lnTo>
                  <a:cubicBezTo>
                    <a:pt x="14250" y="24288"/>
                    <a:pt x="13543" y="24873"/>
                    <a:pt x="12780" y="25394"/>
                  </a:cubicBezTo>
                  <a:cubicBezTo>
                    <a:pt x="11229" y="26444"/>
                    <a:pt x="9487" y="27202"/>
                    <a:pt x="7666" y="27637"/>
                  </a:cubicBezTo>
                  <a:cubicBezTo>
                    <a:pt x="6507" y="27911"/>
                    <a:pt x="5327" y="28043"/>
                    <a:pt x="4142" y="28043"/>
                  </a:cubicBezTo>
                  <a:cubicBezTo>
                    <a:pt x="3787" y="28043"/>
                    <a:pt x="3430" y="28031"/>
                    <a:pt x="3074" y="28007"/>
                  </a:cubicBezTo>
                  <a:cubicBezTo>
                    <a:pt x="3146" y="27994"/>
                    <a:pt x="3210" y="27980"/>
                    <a:pt x="3282" y="27965"/>
                  </a:cubicBezTo>
                  <a:cubicBezTo>
                    <a:pt x="3617" y="27901"/>
                    <a:pt x="3953" y="27822"/>
                    <a:pt x="4288" y="27750"/>
                  </a:cubicBezTo>
                  <a:cubicBezTo>
                    <a:pt x="6745" y="27186"/>
                    <a:pt x="9152" y="26395"/>
                    <a:pt x="11443" y="25351"/>
                  </a:cubicBezTo>
                  <a:cubicBezTo>
                    <a:pt x="11452" y="25351"/>
                    <a:pt x="11452" y="25344"/>
                    <a:pt x="11443" y="25344"/>
                  </a:cubicBezTo>
                  <a:cubicBezTo>
                    <a:pt x="10787" y="25617"/>
                    <a:pt x="10130" y="25865"/>
                    <a:pt x="9458" y="26102"/>
                  </a:cubicBezTo>
                  <a:cubicBezTo>
                    <a:pt x="8281" y="26516"/>
                    <a:pt x="7088" y="26880"/>
                    <a:pt x="5873" y="27186"/>
                  </a:cubicBezTo>
                  <a:cubicBezTo>
                    <a:pt x="5266" y="27344"/>
                    <a:pt x="4659" y="27480"/>
                    <a:pt x="4046" y="27608"/>
                  </a:cubicBezTo>
                  <a:cubicBezTo>
                    <a:pt x="3739" y="27673"/>
                    <a:pt x="3431" y="27730"/>
                    <a:pt x="3124" y="27779"/>
                  </a:cubicBezTo>
                  <a:cubicBezTo>
                    <a:pt x="3681" y="27450"/>
                    <a:pt x="4245" y="27137"/>
                    <a:pt x="4817" y="26830"/>
                  </a:cubicBezTo>
                  <a:cubicBezTo>
                    <a:pt x="6466" y="25951"/>
                    <a:pt x="8180" y="25238"/>
                    <a:pt x="10008" y="24802"/>
                  </a:cubicBezTo>
                  <a:cubicBezTo>
                    <a:pt x="11644" y="24424"/>
                    <a:pt x="13315" y="24180"/>
                    <a:pt x="14907" y="23637"/>
                  </a:cubicBezTo>
                  <a:close/>
                  <a:moveTo>
                    <a:pt x="17246" y="1"/>
                  </a:moveTo>
                  <a:cubicBezTo>
                    <a:pt x="17211" y="1"/>
                    <a:pt x="17177" y="18"/>
                    <a:pt x="17157" y="57"/>
                  </a:cubicBezTo>
                  <a:cubicBezTo>
                    <a:pt x="16593" y="1286"/>
                    <a:pt x="16050" y="2529"/>
                    <a:pt x="15529" y="3785"/>
                  </a:cubicBezTo>
                  <a:cubicBezTo>
                    <a:pt x="14614" y="5984"/>
                    <a:pt x="13815" y="8227"/>
                    <a:pt x="13229" y="10534"/>
                  </a:cubicBezTo>
                  <a:cubicBezTo>
                    <a:pt x="12737" y="12462"/>
                    <a:pt x="12257" y="14504"/>
                    <a:pt x="11066" y="16118"/>
                  </a:cubicBezTo>
                  <a:cubicBezTo>
                    <a:pt x="11400" y="15390"/>
                    <a:pt x="11601" y="14596"/>
                    <a:pt x="11716" y="13798"/>
                  </a:cubicBezTo>
                  <a:cubicBezTo>
                    <a:pt x="11865" y="12747"/>
                    <a:pt x="11871" y="11669"/>
                    <a:pt x="11794" y="10605"/>
                  </a:cubicBezTo>
                  <a:cubicBezTo>
                    <a:pt x="11716" y="9527"/>
                    <a:pt x="11515" y="8449"/>
                    <a:pt x="11057" y="7463"/>
                  </a:cubicBezTo>
                  <a:cubicBezTo>
                    <a:pt x="10586" y="6435"/>
                    <a:pt x="9866" y="5528"/>
                    <a:pt x="9086" y="4721"/>
                  </a:cubicBezTo>
                  <a:cubicBezTo>
                    <a:pt x="8295" y="3900"/>
                    <a:pt x="7395" y="3214"/>
                    <a:pt x="6317" y="2829"/>
                  </a:cubicBezTo>
                  <a:cubicBezTo>
                    <a:pt x="6307" y="2825"/>
                    <a:pt x="6297" y="2824"/>
                    <a:pt x="6288" y="2824"/>
                  </a:cubicBezTo>
                  <a:cubicBezTo>
                    <a:pt x="6214" y="2824"/>
                    <a:pt x="6156" y="2916"/>
                    <a:pt x="6181" y="2985"/>
                  </a:cubicBezTo>
                  <a:cubicBezTo>
                    <a:pt x="6558" y="4092"/>
                    <a:pt x="7002" y="5185"/>
                    <a:pt x="7424" y="6277"/>
                  </a:cubicBezTo>
                  <a:cubicBezTo>
                    <a:pt x="8159" y="8191"/>
                    <a:pt x="8901" y="10106"/>
                    <a:pt x="9637" y="12019"/>
                  </a:cubicBezTo>
                  <a:cubicBezTo>
                    <a:pt x="10209" y="13505"/>
                    <a:pt x="11159" y="15397"/>
                    <a:pt x="10344" y="16946"/>
                  </a:cubicBezTo>
                  <a:cubicBezTo>
                    <a:pt x="10338" y="16953"/>
                    <a:pt x="10338" y="16961"/>
                    <a:pt x="10329" y="16968"/>
                  </a:cubicBezTo>
                  <a:cubicBezTo>
                    <a:pt x="10322" y="16975"/>
                    <a:pt x="10322" y="16982"/>
                    <a:pt x="10322" y="16989"/>
                  </a:cubicBezTo>
                  <a:cubicBezTo>
                    <a:pt x="10272" y="17068"/>
                    <a:pt x="10223" y="17153"/>
                    <a:pt x="10173" y="17232"/>
                  </a:cubicBezTo>
                  <a:cubicBezTo>
                    <a:pt x="10151" y="17261"/>
                    <a:pt x="10144" y="17289"/>
                    <a:pt x="10151" y="17318"/>
                  </a:cubicBezTo>
                  <a:cubicBezTo>
                    <a:pt x="9679" y="18010"/>
                    <a:pt x="9224" y="18710"/>
                    <a:pt x="8752" y="19404"/>
                  </a:cubicBezTo>
                  <a:cubicBezTo>
                    <a:pt x="8265" y="20110"/>
                    <a:pt x="7787" y="20818"/>
                    <a:pt x="7295" y="21517"/>
                  </a:cubicBezTo>
                  <a:cubicBezTo>
                    <a:pt x="7431" y="20831"/>
                    <a:pt x="7501" y="20132"/>
                    <a:pt x="7530" y="19431"/>
                  </a:cubicBezTo>
                  <a:cubicBezTo>
                    <a:pt x="7602" y="17532"/>
                    <a:pt x="7373" y="15597"/>
                    <a:pt x="6987" y="13739"/>
                  </a:cubicBezTo>
                  <a:cubicBezTo>
                    <a:pt x="6601" y="11897"/>
                    <a:pt x="5967" y="10077"/>
                    <a:pt x="4917" y="8498"/>
                  </a:cubicBezTo>
                  <a:cubicBezTo>
                    <a:pt x="4891" y="8464"/>
                    <a:pt x="4859" y="8450"/>
                    <a:pt x="4826" y="8450"/>
                  </a:cubicBezTo>
                  <a:cubicBezTo>
                    <a:pt x="4758" y="8450"/>
                    <a:pt x="4693" y="8516"/>
                    <a:pt x="4716" y="8598"/>
                  </a:cubicBezTo>
                  <a:cubicBezTo>
                    <a:pt x="4845" y="9105"/>
                    <a:pt x="4860" y="9626"/>
                    <a:pt x="4860" y="10149"/>
                  </a:cubicBezTo>
                  <a:cubicBezTo>
                    <a:pt x="4860" y="10663"/>
                    <a:pt x="4860" y="11177"/>
                    <a:pt x="4874" y="11691"/>
                  </a:cubicBezTo>
                  <a:cubicBezTo>
                    <a:pt x="4953" y="15290"/>
                    <a:pt x="5410" y="18924"/>
                    <a:pt x="6738" y="22288"/>
                  </a:cubicBezTo>
                  <a:cubicBezTo>
                    <a:pt x="6087" y="23188"/>
                    <a:pt x="5424" y="24081"/>
                    <a:pt x="4716" y="24938"/>
                  </a:cubicBezTo>
                  <a:cubicBezTo>
                    <a:pt x="4046" y="25766"/>
                    <a:pt x="3338" y="26580"/>
                    <a:pt x="2603" y="27358"/>
                  </a:cubicBezTo>
                  <a:cubicBezTo>
                    <a:pt x="2846" y="26801"/>
                    <a:pt x="3024" y="26216"/>
                    <a:pt x="3153" y="25623"/>
                  </a:cubicBezTo>
                  <a:cubicBezTo>
                    <a:pt x="3516" y="23916"/>
                    <a:pt x="3532" y="22124"/>
                    <a:pt x="3331" y="20396"/>
                  </a:cubicBezTo>
                  <a:cubicBezTo>
                    <a:pt x="3239" y="19546"/>
                    <a:pt x="3081" y="18696"/>
                    <a:pt x="2867" y="17868"/>
                  </a:cubicBezTo>
                  <a:cubicBezTo>
                    <a:pt x="2653" y="17025"/>
                    <a:pt x="2353" y="16204"/>
                    <a:pt x="2060" y="15390"/>
                  </a:cubicBezTo>
                  <a:cubicBezTo>
                    <a:pt x="2043" y="15338"/>
                    <a:pt x="1999" y="15313"/>
                    <a:pt x="1955" y="15313"/>
                  </a:cubicBezTo>
                  <a:cubicBezTo>
                    <a:pt x="1908" y="15313"/>
                    <a:pt x="1860" y="15342"/>
                    <a:pt x="1845" y="15397"/>
                  </a:cubicBezTo>
                  <a:cubicBezTo>
                    <a:pt x="1604" y="16303"/>
                    <a:pt x="1475" y="17239"/>
                    <a:pt x="1374" y="18168"/>
                  </a:cubicBezTo>
                  <a:cubicBezTo>
                    <a:pt x="1004" y="21431"/>
                    <a:pt x="1225" y="24751"/>
                    <a:pt x="2017" y="27930"/>
                  </a:cubicBezTo>
                  <a:cubicBezTo>
                    <a:pt x="1996" y="27944"/>
                    <a:pt x="1982" y="27965"/>
                    <a:pt x="1982" y="27987"/>
                  </a:cubicBezTo>
                  <a:cubicBezTo>
                    <a:pt x="1347" y="28616"/>
                    <a:pt x="682" y="29207"/>
                    <a:pt x="54" y="29843"/>
                  </a:cubicBezTo>
                  <a:cubicBezTo>
                    <a:pt x="1" y="29896"/>
                    <a:pt x="54" y="29977"/>
                    <a:pt x="118" y="29977"/>
                  </a:cubicBezTo>
                  <a:cubicBezTo>
                    <a:pt x="132" y="29977"/>
                    <a:pt x="146" y="29974"/>
                    <a:pt x="161" y="29965"/>
                  </a:cubicBezTo>
                  <a:cubicBezTo>
                    <a:pt x="682" y="29601"/>
                    <a:pt x="1160" y="29173"/>
                    <a:pt x="1617" y="28736"/>
                  </a:cubicBezTo>
                  <a:cubicBezTo>
                    <a:pt x="1725" y="28636"/>
                    <a:pt x="1832" y="28530"/>
                    <a:pt x="1940" y="28429"/>
                  </a:cubicBezTo>
                  <a:cubicBezTo>
                    <a:pt x="1953" y="28437"/>
                    <a:pt x="1969" y="28441"/>
                    <a:pt x="1986" y="28441"/>
                  </a:cubicBezTo>
                  <a:cubicBezTo>
                    <a:pt x="2003" y="28441"/>
                    <a:pt x="2021" y="28437"/>
                    <a:pt x="2039" y="28429"/>
                  </a:cubicBezTo>
                  <a:cubicBezTo>
                    <a:pt x="2203" y="28330"/>
                    <a:pt x="2368" y="28230"/>
                    <a:pt x="2531" y="28129"/>
                  </a:cubicBezTo>
                  <a:cubicBezTo>
                    <a:pt x="3078" y="28199"/>
                    <a:pt x="3629" y="28232"/>
                    <a:pt x="4182" y="28232"/>
                  </a:cubicBezTo>
                  <a:cubicBezTo>
                    <a:pt x="4531" y="28232"/>
                    <a:pt x="4881" y="28219"/>
                    <a:pt x="5230" y="28194"/>
                  </a:cubicBezTo>
                  <a:cubicBezTo>
                    <a:pt x="7138" y="28066"/>
                    <a:pt x="9023" y="27565"/>
                    <a:pt x="10751" y="26758"/>
                  </a:cubicBezTo>
                  <a:cubicBezTo>
                    <a:pt x="12464" y="25951"/>
                    <a:pt x="14050" y="24845"/>
                    <a:pt x="15342" y="23466"/>
                  </a:cubicBezTo>
                  <a:cubicBezTo>
                    <a:pt x="15399" y="23404"/>
                    <a:pt x="15351" y="23303"/>
                    <a:pt x="15276" y="23303"/>
                  </a:cubicBezTo>
                  <a:cubicBezTo>
                    <a:pt x="15265" y="23303"/>
                    <a:pt x="15254" y="23305"/>
                    <a:pt x="15243" y="23310"/>
                  </a:cubicBezTo>
                  <a:cubicBezTo>
                    <a:pt x="14279" y="23688"/>
                    <a:pt x="13279" y="23923"/>
                    <a:pt x="12266" y="24137"/>
                  </a:cubicBezTo>
                  <a:cubicBezTo>
                    <a:pt x="11380" y="24331"/>
                    <a:pt x="10480" y="24494"/>
                    <a:pt x="9594" y="24717"/>
                  </a:cubicBezTo>
                  <a:cubicBezTo>
                    <a:pt x="8687" y="24945"/>
                    <a:pt x="7810" y="25245"/>
                    <a:pt x="6944" y="25608"/>
                  </a:cubicBezTo>
                  <a:cubicBezTo>
                    <a:pt x="5438" y="26237"/>
                    <a:pt x="4003" y="27030"/>
                    <a:pt x="2596" y="27865"/>
                  </a:cubicBezTo>
                  <a:cubicBezTo>
                    <a:pt x="2560" y="27872"/>
                    <a:pt x="2524" y="27879"/>
                    <a:pt x="2488" y="27887"/>
                  </a:cubicBezTo>
                  <a:cubicBezTo>
                    <a:pt x="2653" y="27723"/>
                    <a:pt x="2810" y="27552"/>
                    <a:pt x="2975" y="27387"/>
                  </a:cubicBezTo>
                  <a:cubicBezTo>
                    <a:pt x="3081" y="27272"/>
                    <a:pt x="3182" y="27159"/>
                    <a:pt x="3288" y="27044"/>
                  </a:cubicBezTo>
                  <a:cubicBezTo>
                    <a:pt x="3431" y="26893"/>
                    <a:pt x="3568" y="26744"/>
                    <a:pt x="3710" y="26587"/>
                  </a:cubicBezTo>
                  <a:cubicBezTo>
                    <a:pt x="3845" y="26431"/>
                    <a:pt x="3981" y="26273"/>
                    <a:pt x="4116" y="26115"/>
                  </a:cubicBezTo>
                  <a:cubicBezTo>
                    <a:pt x="4253" y="25959"/>
                    <a:pt x="4389" y="25802"/>
                    <a:pt x="4524" y="25644"/>
                  </a:cubicBezTo>
                  <a:cubicBezTo>
                    <a:pt x="4653" y="25488"/>
                    <a:pt x="4788" y="25323"/>
                    <a:pt x="4917" y="25166"/>
                  </a:cubicBezTo>
                  <a:cubicBezTo>
                    <a:pt x="5052" y="25001"/>
                    <a:pt x="5180" y="24845"/>
                    <a:pt x="5309" y="24681"/>
                  </a:cubicBezTo>
                  <a:cubicBezTo>
                    <a:pt x="5438" y="24516"/>
                    <a:pt x="5566" y="24352"/>
                    <a:pt x="5688" y="24187"/>
                  </a:cubicBezTo>
                  <a:cubicBezTo>
                    <a:pt x="5816" y="24023"/>
                    <a:pt x="5945" y="23860"/>
                    <a:pt x="6067" y="23695"/>
                  </a:cubicBezTo>
                  <a:cubicBezTo>
                    <a:pt x="6195" y="23531"/>
                    <a:pt x="6317" y="23359"/>
                    <a:pt x="6438" y="23195"/>
                  </a:cubicBezTo>
                  <a:cubicBezTo>
                    <a:pt x="6502" y="23109"/>
                    <a:pt x="6567" y="23023"/>
                    <a:pt x="6624" y="22945"/>
                  </a:cubicBezTo>
                  <a:cubicBezTo>
                    <a:pt x="6653" y="22902"/>
                    <a:pt x="6687" y="22859"/>
                    <a:pt x="6716" y="22816"/>
                  </a:cubicBezTo>
                  <a:cubicBezTo>
                    <a:pt x="6745" y="22773"/>
                    <a:pt x="6766" y="22737"/>
                    <a:pt x="6802" y="22703"/>
                  </a:cubicBezTo>
                  <a:cubicBezTo>
                    <a:pt x="6858" y="22631"/>
                    <a:pt x="6930" y="22581"/>
                    <a:pt x="7016" y="22538"/>
                  </a:cubicBezTo>
                  <a:cubicBezTo>
                    <a:pt x="7052" y="22523"/>
                    <a:pt x="7088" y="22509"/>
                    <a:pt x="7124" y="22496"/>
                  </a:cubicBezTo>
                  <a:cubicBezTo>
                    <a:pt x="7131" y="22489"/>
                    <a:pt x="7145" y="22480"/>
                    <a:pt x="7158" y="22480"/>
                  </a:cubicBezTo>
                  <a:cubicBezTo>
                    <a:pt x="7217" y="22473"/>
                    <a:pt x="7280" y="22473"/>
                    <a:pt x="7345" y="22473"/>
                  </a:cubicBezTo>
                  <a:cubicBezTo>
                    <a:pt x="8281" y="22424"/>
                    <a:pt x="9208" y="22266"/>
                    <a:pt x="10108" y="22031"/>
                  </a:cubicBezTo>
                  <a:cubicBezTo>
                    <a:pt x="11986" y="21537"/>
                    <a:pt x="13765" y="20681"/>
                    <a:pt x="15328" y="19539"/>
                  </a:cubicBezTo>
                  <a:cubicBezTo>
                    <a:pt x="16885" y="18396"/>
                    <a:pt x="18221" y="16975"/>
                    <a:pt x="19241" y="15340"/>
                  </a:cubicBezTo>
                  <a:cubicBezTo>
                    <a:pt x="19287" y="15272"/>
                    <a:pt x="19225" y="15194"/>
                    <a:pt x="19157" y="15194"/>
                  </a:cubicBezTo>
                  <a:cubicBezTo>
                    <a:pt x="19140" y="15194"/>
                    <a:pt x="19122" y="15200"/>
                    <a:pt x="19106" y="15212"/>
                  </a:cubicBezTo>
                  <a:cubicBezTo>
                    <a:pt x="18278" y="15811"/>
                    <a:pt x="17385" y="16310"/>
                    <a:pt x="16456" y="16747"/>
                  </a:cubicBezTo>
                  <a:cubicBezTo>
                    <a:pt x="14850" y="17510"/>
                    <a:pt x="13179" y="18125"/>
                    <a:pt x="11614" y="18975"/>
                  </a:cubicBezTo>
                  <a:cubicBezTo>
                    <a:pt x="9979" y="19860"/>
                    <a:pt x="8516" y="21052"/>
                    <a:pt x="7115" y="22266"/>
                  </a:cubicBezTo>
                  <a:lnTo>
                    <a:pt x="7115" y="22252"/>
                  </a:lnTo>
                  <a:cubicBezTo>
                    <a:pt x="7167" y="22196"/>
                    <a:pt x="7210" y="22130"/>
                    <a:pt x="7253" y="22074"/>
                  </a:cubicBezTo>
                  <a:cubicBezTo>
                    <a:pt x="8324" y="20561"/>
                    <a:pt x="9344" y="18996"/>
                    <a:pt x="10302" y="17404"/>
                  </a:cubicBezTo>
                  <a:cubicBezTo>
                    <a:pt x="10329" y="17397"/>
                    <a:pt x="10365" y="17381"/>
                    <a:pt x="10387" y="17347"/>
                  </a:cubicBezTo>
                  <a:cubicBezTo>
                    <a:pt x="10451" y="17253"/>
                    <a:pt x="10516" y="17153"/>
                    <a:pt x="10566" y="17054"/>
                  </a:cubicBezTo>
                  <a:cubicBezTo>
                    <a:pt x="10615" y="17004"/>
                    <a:pt x="10665" y="16946"/>
                    <a:pt x="10715" y="16896"/>
                  </a:cubicBezTo>
                  <a:lnTo>
                    <a:pt x="10730" y="16896"/>
                  </a:lnTo>
                  <a:cubicBezTo>
                    <a:pt x="11580" y="16625"/>
                    <a:pt x="12415" y="16296"/>
                    <a:pt x="13208" y="15890"/>
                  </a:cubicBezTo>
                  <a:cubicBezTo>
                    <a:pt x="14622" y="15176"/>
                    <a:pt x="15928" y="14233"/>
                    <a:pt x="16970" y="13033"/>
                  </a:cubicBezTo>
                  <a:cubicBezTo>
                    <a:pt x="17978" y="11890"/>
                    <a:pt x="18799" y="10469"/>
                    <a:pt x="19128" y="8970"/>
                  </a:cubicBezTo>
                  <a:cubicBezTo>
                    <a:pt x="19151" y="8880"/>
                    <a:pt x="19085" y="8830"/>
                    <a:pt x="19016" y="8830"/>
                  </a:cubicBezTo>
                  <a:cubicBezTo>
                    <a:pt x="18975" y="8830"/>
                    <a:pt x="18933" y="8847"/>
                    <a:pt x="18907" y="8884"/>
                  </a:cubicBezTo>
                  <a:cubicBezTo>
                    <a:pt x="18400" y="9605"/>
                    <a:pt x="17814" y="10269"/>
                    <a:pt x="17193" y="10891"/>
                  </a:cubicBezTo>
                  <a:cubicBezTo>
                    <a:pt x="16113" y="11969"/>
                    <a:pt x="14943" y="12941"/>
                    <a:pt x="13865" y="14012"/>
                  </a:cubicBezTo>
                  <a:cubicBezTo>
                    <a:pt x="13021" y="14846"/>
                    <a:pt x="12201" y="15762"/>
                    <a:pt x="11186" y="16404"/>
                  </a:cubicBezTo>
                  <a:cubicBezTo>
                    <a:pt x="12065" y="15532"/>
                    <a:pt x="12807" y="14540"/>
                    <a:pt x="13457" y="13491"/>
                  </a:cubicBezTo>
                  <a:cubicBezTo>
                    <a:pt x="14122" y="12404"/>
                    <a:pt x="14699" y="11263"/>
                    <a:pt x="15229" y="10106"/>
                  </a:cubicBezTo>
                  <a:cubicBezTo>
                    <a:pt x="15707" y="9048"/>
                    <a:pt x="16136" y="7977"/>
                    <a:pt x="16485" y="6870"/>
                  </a:cubicBezTo>
                  <a:cubicBezTo>
                    <a:pt x="17185" y="4685"/>
                    <a:pt x="17543" y="2393"/>
                    <a:pt x="17356" y="100"/>
                  </a:cubicBezTo>
                  <a:cubicBezTo>
                    <a:pt x="17352" y="40"/>
                    <a:pt x="17298" y="1"/>
                    <a:pt x="172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24"/>
            <p:cNvSpPr/>
            <p:nvPr/>
          </p:nvSpPr>
          <p:spPr>
            <a:xfrm>
              <a:off x="4443793" y="3122565"/>
              <a:ext cx="405064" cy="228349"/>
            </a:xfrm>
            <a:custGeom>
              <a:avLst/>
              <a:gdLst/>
              <a:ahLst/>
              <a:cxnLst/>
              <a:rect l="l" t="t" r="r" b="b"/>
              <a:pathLst>
                <a:path w="20593" h="11609" extrusionOk="0">
                  <a:moveTo>
                    <a:pt x="19603" y="236"/>
                  </a:moveTo>
                  <a:cubicBezTo>
                    <a:pt x="19923" y="236"/>
                    <a:pt x="20161" y="358"/>
                    <a:pt x="20058" y="804"/>
                  </a:cubicBezTo>
                  <a:cubicBezTo>
                    <a:pt x="19993" y="1077"/>
                    <a:pt x="19772" y="1368"/>
                    <a:pt x="19623" y="1612"/>
                  </a:cubicBezTo>
                  <a:cubicBezTo>
                    <a:pt x="18908" y="2775"/>
                    <a:pt x="17873" y="3618"/>
                    <a:pt x="16700" y="4282"/>
                  </a:cubicBezTo>
                  <a:cubicBezTo>
                    <a:pt x="15622" y="4897"/>
                    <a:pt x="14438" y="5533"/>
                    <a:pt x="13259" y="5896"/>
                  </a:cubicBezTo>
                  <a:cubicBezTo>
                    <a:pt x="11832" y="6347"/>
                    <a:pt x="10368" y="6669"/>
                    <a:pt x="8925" y="7068"/>
                  </a:cubicBezTo>
                  <a:lnTo>
                    <a:pt x="8925" y="7068"/>
                  </a:lnTo>
                  <a:cubicBezTo>
                    <a:pt x="10629" y="4270"/>
                    <a:pt x="13203" y="2625"/>
                    <a:pt x="16179" y="1348"/>
                  </a:cubicBezTo>
                  <a:cubicBezTo>
                    <a:pt x="17023" y="983"/>
                    <a:pt x="17916" y="554"/>
                    <a:pt x="18822" y="362"/>
                  </a:cubicBezTo>
                  <a:cubicBezTo>
                    <a:pt x="19049" y="312"/>
                    <a:pt x="19352" y="236"/>
                    <a:pt x="19603" y="236"/>
                  </a:cubicBezTo>
                  <a:close/>
                  <a:moveTo>
                    <a:pt x="19581" y="0"/>
                  </a:moveTo>
                  <a:cubicBezTo>
                    <a:pt x="18791" y="0"/>
                    <a:pt x="18034" y="281"/>
                    <a:pt x="17266" y="590"/>
                  </a:cubicBezTo>
                  <a:cubicBezTo>
                    <a:pt x="16051" y="1077"/>
                    <a:pt x="14844" y="1591"/>
                    <a:pt x="13694" y="2211"/>
                  </a:cubicBezTo>
                  <a:cubicBezTo>
                    <a:pt x="11522" y="3384"/>
                    <a:pt x="9759" y="5027"/>
                    <a:pt x="8531" y="7180"/>
                  </a:cubicBezTo>
                  <a:lnTo>
                    <a:pt x="8531" y="7180"/>
                  </a:lnTo>
                  <a:cubicBezTo>
                    <a:pt x="5515" y="8062"/>
                    <a:pt x="2799" y="9714"/>
                    <a:pt x="134" y="11338"/>
                  </a:cubicBezTo>
                  <a:cubicBezTo>
                    <a:pt x="0" y="11416"/>
                    <a:pt x="82" y="11608"/>
                    <a:pt x="207" y="11608"/>
                  </a:cubicBezTo>
                  <a:cubicBezTo>
                    <a:pt x="229" y="11608"/>
                    <a:pt x="252" y="11602"/>
                    <a:pt x="276" y="11588"/>
                  </a:cubicBezTo>
                  <a:cubicBezTo>
                    <a:pt x="2369" y="10310"/>
                    <a:pt x="4475" y="9017"/>
                    <a:pt x="6760" y="8104"/>
                  </a:cubicBezTo>
                  <a:cubicBezTo>
                    <a:pt x="8938" y="7225"/>
                    <a:pt x="11281" y="6861"/>
                    <a:pt x="13509" y="6117"/>
                  </a:cubicBezTo>
                  <a:cubicBezTo>
                    <a:pt x="16486" y="5132"/>
                    <a:pt x="19393" y="3325"/>
                    <a:pt x="20565" y="306"/>
                  </a:cubicBezTo>
                  <a:cubicBezTo>
                    <a:pt x="20593" y="234"/>
                    <a:pt x="20536" y="148"/>
                    <a:pt x="20464" y="126"/>
                  </a:cubicBezTo>
                  <a:cubicBezTo>
                    <a:pt x="20164" y="38"/>
                    <a:pt x="19870" y="0"/>
                    <a:pt x="195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24"/>
            <p:cNvSpPr/>
            <p:nvPr/>
          </p:nvSpPr>
          <p:spPr>
            <a:xfrm>
              <a:off x="4565472" y="3030273"/>
              <a:ext cx="133225" cy="255041"/>
            </a:xfrm>
            <a:custGeom>
              <a:avLst/>
              <a:gdLst/>
              <a:ahLst/>
              <a:cxnLst/>
              <a:rect l="l" t="t" r="r" b="b"/>
              <a:pathLst>
                <a:path w="6773" h="12966" extrusionOk="0">
                  <a:moveTo>
                    <a:pt x="5941" y="498"/>
                  </a:moveTo>
                  <a:cubicBezTo>
                    <a:pt x="6030" y="498"/>
                    <a:pt x="6060" y="584"/>
                    <a:pt x="6117" y="855"/>
                  </a:cubicBezTo>
                  <a:cubicBezTo>
                    <a:pt x="6259" y="1512"/>
                    <a:pt x="6074" y="2326"/>
                    <a:pt x="5909" y="2961"/>
                  </a:cubicBezTo>
                  <a:cubicBezTo>
                    <a:pt x="5560" y="4261"/>
                    <a:pt x="4910" y="5453"/>
                    <a:pt x="4252" y="6626"/>
                  </a:cubicBezTo>
                  <a:cubicBezTo>
                    <a:pt x="3155" y="8586"/>
                    <a:pt x="2034" y="10546"/>
                    <a:pt x="537" y="12222"/>
                  </a:cubicBezTo>
                  <a:lnTo>
                    <a:pt x="537" y="12222"/>
                  </a:lnTo>
                  <a:cubicBezTo>
                    <a:pt x="1087" y="10395"/>
                    <a:pt x="860" y="8446"/>
                    <a:pt x="1325" y="6583"/>
                  </a:cubicBezTo>
                  <a:cubicBezTo>
                    <a:pt x="1875" y="4418"/>
                    <a:pt x="3174" y="2461"/>
                    <a:pt x="4937" y="1098"/>
                  </a:cubicBezTo>
                  <a:cubicBezTo>
                    <a:pt x="5138" y="948"/>
                    <a:pt x="5445" y="661"/>
                    <a:pt x="5681" y="576"/>
                  </a:cubicBezTo>
                  <a:cubicBezTo>
                    <a:pt x="5805" y="532"/>
                    <a:pt x="5885" y="498"/>
                    <a:pt x="5941" y="498"/>
                  </a:cubicBezTo>
                  <a:close/>
                  <a:moveTo>
                    <a:pt x="6138" y="1"/>
                  </a:moveTo>
                  <a:cubicBezTo>
                    <a:pt x="6114" y="1"/>
                    <a:pt x="6089" y="7"/>
                    <a:pt x="6067" y="19"/>
                  </a:cubicBezTo>
                  <a:cubicBezTo>
                    <a:pt x="4060" y="1148"/>
                    <a:pt x="2468" y="2889"/>
                    <a:pt x="1559" y="5018"/>
                  </a:cubicBezTo>
                  <a:cubicBezTo>
                    <a:pt x="488" y="7503"/>
                    <a:pt x="1097" y="10288"/>
                    <a:pt x="53" y="12744"/>
                  </a:cubicBezTo>
                  <a:cubicBezTo>
                    <a:pt x="52" y="12746"/>
                    <a:pt x="51" y="12748"/>
                    <a:pt x="51" y="12750"/>
                  </a:cubicBezTo>
                  <a:lnTo>
                    <a:pt x="51" y="12750"/>
                  </a:lnTo>
                  <a:cubicBezTo>
                    <a:pt x="0" y="12841"/>
                    <a:pt x="69" y="12945"/>
                    <a:pt x="155" y="12960"/>
                  </a:cubicBezTo>
                  <a:lnTo>
                    <a:pt x="155" y="12960"/>
                  </a:lnTo>
                  <a:cubicBezTo>
                    <a:pt x="167" y="12963"/>
                    <a:pt x="179" y="12965"/>
                    <a:pt x="192" y="12965"/>
                  </a:cubicBezTo>
                  <a:cubicBezTo>
                    <a:pt x="231" y="12965"/>
                    <a:pt x="269" y="12945"/>
                    <a:pt x="292" y="12897"/>
                  </a:cubicBezTo>
                  <a:lnTo>
                    <a:pt x="292" y="12897"/>
                  </a:lnTo>
                  <a:cubicBezTo>
                    <a:pt x="2039" y="11101"/>
                    <a:pt x="3286" y="8939"/>
                    <a:pt x="4495" y="6768"/>
                  </a:cubicBezTo>
                  <a:cubicBezTo>
                    <a:pt x="5645" y="4718"/>
                    <a:pt x="6773" y="2519"/>
                    <a:pt x="6281" y="104"/>
                  </a:cubicBezTo>
                  <a:cubicBezTo>
                    <a:pt x="6265" y="38"/>
                    <a:pt x="6202" y="1"/>
                    <a:pt x="6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24"/>
            <p:cNvSpPr/>
            <p:nvPr/>
          </p:nvSpPr>
          <p:spPr>
            <a:xfrm>
              <a:off x="4571097" y="3041131"/>
              <a:ext cx="111332" cy="238695"/>
            </a:xfrm>
            <a:custGeom>
              <a:avLst/>
              <a:gdLst/>
              <a:ahLst/>
              <a:cxnLst/>
              <a:rect l="l" t="t" r="r" b="b"/>
              <a:pathLst>
                <a:path w="5660" h="12135" extrusionOk="0">
                  <a:moveTo>
                    <a:pt x="5484" y="0"/>
                  </a:moveTo>
                  <a:cubicBezTo>
                    <a:pt x="5427" y="0"/>
                    <a:pt x="5369" y="29"/>
                    <a:pt x="5344" y="96"/>
                  </a:cubicBezTo>
                  <a:cubicBezTo>
                    <a:pt x="4552" y="2166"/>
                    <a:pt x="3059" y="3859"/>
                    <a:pt x="2139" y="5866"/>
                  </a:cubicBezTo>
                  <a:cubicBezTo>
                    <a:pt x="1224" y="7837"/>
                    <a:pt x="802" y="9937"/>
                    <a:pt x="39" y="11964"/>
                  </a:cubicBezTo>
                  <a:cubicBezTo>
                    <a:pt x="0" y="12067"/>
                    <a:pt x="85" y="12134"/>
                    <a:pt x="173" y="12134"/>
                  </a:cubicBezTo>
                  <a:cubicBezTo>
                    <a:pt x="232" y="12134"/>
                    <a:pt x="292" y="12105"/>
                    <a:pt x="317" y="12036"/>
                  </a:cubicBezTo>
                  <a:cubicBezTo>
                    <a:pt x="1160" y="9793"/>
                    <a:pt x="1596" y="7472"/>
                    <a:pt x="2716" y="5323"/>
                  </a:cubicBezTo>
                  <a:cubicBezTo>
                    <a:pt x="3639" y="3573"/>
                    <a:pt x="4909" y="2038"/>
                    <a:pt x="5616" y="175"/>
                  </a:cubicBezTo>
                  <a:cubicBezTo>
                    <a:pt x="5659" y="70"/>
                    <a:pt x="5573" y="0"/>
                    <a:pt x="54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24"/>
            <p:cNvSpPr/>
            <p:nvPr/>
          </p:nvSpPr>
          <p:spPr>
            <a:xfrm>
              <a:off x="4611401" y="3124985"/>
              <a:ext cx="238420" cy="143729"/>
            </a:xfrm>
            <a:custGeom>
              <a:avLst/>
              <a:gdLst/>
              <a:ahLst/>
              <a:cxnLst/>
              <a:rect l="l" t="t" r="r" b="b"/>
              <a:pathLst>
                <a:path w="12121" h="7307" extrusionOk="0">
                  <a:moveTo>
                    <a:pt x="11905" y="0"/>
                  </a:moveTo>
                  <a:cubicBezTo>
                    <a:pt x="11883" y="0"/>
                    <a:pt x="11860" y="6"/>
                    <a:pt x="11837" y="18"/>
                  </a:cubicBezTo>
                  <a:cubicBezTo>
                    <a:pt x="7837" y="2196"/>
                    <a:pt x="3895" y="4481"/>
                    <a:pt x="124" y="7030"/>
                  </a:cubicBezTo>
                  <a:cubicBezTo>
                    <a:pt x="1" y="7119"/>
                    <a:pt x="77" y="7306"/>
                    <a:pt x="193" y="7306"/>
                  </a:cubicBezTo>
                  <a:cubicBezTo>
                    <a:pt x="217" y="7306"/>
                    <a:pt x="242" y="7298"/>
                    <a:pt x="268" y="7280"/>
                  </a:cubicBezTo>
                  <a:cubicBezTo>
                    <a:pt x="4039" y="4731"/>
                    <a:pt x="7981" y="2438"/>
                    <a:pt x="11979" y="268"/>
                  </a:cubicBezTo>
                  <a:cubicBezTo>
                    <a:pt x="12120" y="195"/>
                    <a:pt x="12036" y="0"/>
                    <a:pt x="119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24"/>
            <p:cNvSpPr/>
            <p:nvPr/>
          </p:nvSpPr>
          <p:spPr>
            <a:xfrm>
              <a:off x="4564311" y="3278981"/>
              <a:ext cx="228782" cy="99766"/>
            </a:xfrm>
            <a:custGeom>
              <a:avLst/>
              <a:gdLst/>
              <a:ahLst/>
              <a:cxnLst/>
              <a:rect l="l" t="t" r="r" b="b"/>
              <a:pathLst>
                <a:path w="11631" h="5072" extrusionOk="0">
                  <a:moveTo>
                    <a:pt x="352" y="308"/>
                  </a:moveTo>
                  <a:cubicBezTo>
                    <a:pt x="2481" y="527"/>
                    <a:pt x="4648" y="500"/>
                    <a:pt x="6746" y="966"/>
                  </a:cubicBezTo>
                  <a:cubicBezTo>
                    <a:pt x="7668" y="1172"/>
                    <a:pt x="8575" y="1465"/>
                    <a:pt x="9410" y="1915"/>
                  </a:cubicBezTo>
                  <a:cubicBezTo>
                    <a:pt x="9860" y="2150"/>
                    <a:pt x="10296" y="2436"/>
                    <a:pt x="10688" y="2765"/>
                  </a:cubicBezTo>
                  <a:cubicBezTo>
                    <a:pt x="10774" y="2836"/>
                    <a:pt x="11139" y="3086"/>
                    <a:pt x="11153" y="3194"/>
                  </a:cubicBezTo>
                  <a:cubicBezTo>
                    <a:pt x="11182" y="3458"/>
                    <a:pt x="10659" y="3735"/>
                    <a:pt x="10488" y="3828"/>
                  </a:cubicBezTo>
                  <a:cubicBezTo>
                    <a:pt x="9412" y="4393"/>
                    <a:pt x="7818" y="4817"/>
                    <a:pt x="6371" y="4817"/>
                  </a:cubicBezTo>
                  <a:cubicBezTo>
                    <a:pt x="5676" y="4817"/>
                    <a:pt x="5015" y="4720"/>
                    <a:pt x="4462" y="4493"/>
                  </a:cubicBezTo>
                  <a:cubicBezTo>
                    <a:pt x="2746" y="3797"/>
                    <a:pt x="952" y="2105"/>
                    <a:pt x="352" y="308"/>
                  </a:cubicBezTo>
                  <a:close/>
                  <a:moveTo>
                    <a:pt x="142" y="0"/>
                  </a:moveTo>
                  <a:cubicBezTo>
                    <a:pt x="83" y="0"/>
                    <a:pt x="45" y="32"/>
                    <a:pt x="27" y="74"/>
                  </a:cubicBezTo>
                  <a:lnTo>
                    <a:pt x="27" y="74"/>
                  </a:lnTo>
                  <a:cubicBezTo>
                    <a:pt x="8" y="104"/>
                    <a:pt x="0" y="142"/>
                    <a:pt x="12" y="186"/>
                  </a:cubicBezTo>
                  <a:cubicBezTo>
                    <a:pt x="333" y="1315"/>
                    <a:pt x="991" y="2215"/>
                    <a:pt x="1848" y="3000"/>
                  </a:cubicBezTo>
                  <a:cubicBezTo>
                    <a:pt x="2705" y="3785"/>
                    <a:pt x="3697" y="4642"/>
                    <a:pt x="4847" y="4935"/>
                  </a:cubicBezTo>
                  <a:cubicBezTo>
                    <a:pt x="5235" y="5033"/>
                    <a:pt x="5642" y="5071"/>
                    <a:pt x="6055" y="5071"/>
                  </a:cubicBezTo>
                  <a:cubicBezTo>
                    <a:pt x="6823" y="5071"/>
                    <a:pt x="7612" y="4939"/>
                    <a:pt x="8332" y="4814"/>
                  </a:cubicBezTo>
                  <a:cubicBezTo>
                    <a:pt x="9531" y="4599"/>
                    <a:pt x="10625" y="4207"/>
                    <a:pt x="11567" y="3422"/>
                  </a:cubicBezTo>
                  <a:cubicBezTo>
                    <a:pt x="11631" y="3372"/>
                    <a:pt x="11617" y="3271"/>
                    <a:pt x="11567" y="3221"/>
                  </a:cubicBezTo>
                  <a:cubicBezTo>
                    <a:pt x="8638" y="66"/>
                    <a:pt x="4069" y="429"/>
                    <a:pt x="155" y="1"/>
                  </a:cubicBezTo>
                  <a:cubicBezTo>
                    <a:pt x="150" y="1"/>
                    <a:pt x="146" y="0"/>
                    <a:pt x="1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4"/>
            <p:cNvSpPr/>
            <p:nvPr/>
          </p:nvSpPr>
          <p:spPr>
            <a:xfrm>
              <a:off x="4566554" y="3278765"/>
              <a:ext cx="226815" cy="71579"/>
            </a:xfrm>
            <a:custGeom>
              <a:avLst/>
              <a:gdLst/>
              <a:ahLst/>
              <a:cxnLst/>
              <a:rect l="l" t="t" r="r" b="b"/>
              <a:pathLst>
                <a:path w="11531" h="3639" extrusionOk="0">
                  <a:moveTo>
                    <a:pt x="198" y="1"/>
                  </a:moveTo>
                  <a:cubicBezTo>
                    <a:pt x="99" y="1"/>
                    <a:pt x="1" y="103"/>
                    <a:pt x="70" y="212"/>
                  </a:cubicBezTo>
                  <a:cubicBezTo>
                    <a:pt x="934" y="1697"/>
                    <a:pt x="3055" y="2290"/>
                    <a:pt x="4598" y="2768"/>
                  </a:cubicBezTo>
                  <a:cubicBezTo>
                    <a:pt x="6489" y="3355"/>
                    <a:pt x="8450" y="3638"/>
                    <a:pt x="10424" y="3638"/>
                  </a:cubicBezTo>
                  <a:cubicBezTo>
                    <a:pt x="10731" y="3638"/>
                    <a:pt x="11038" y="3632"/>
                    <a:pt x="11345" y="3618"/>
                  </a:cubicBezTo>
                  <a:cubicBezTo>
                    <a:pt x="11521" y="3611"/>
                    <a:pt x="11530" y="3333"/>
                    <a:pt x="11354" y="3333"/>
                  </a:cubicBezTo>
                  <a:cubicBezTo>
                    <a:pt x="11351" y="3333"/>
                    <a:pt x="11348" y="3333"/>
                    <a:pt x="11345" y="3333"/>
                  </a:cubicBezTo>
                  <a:cubicBezTo>
                    <a:pt x="11041" y="3346"/>
                    <a:pt x="10737" y="3353"/>
                    <a:pt x="10433" y="3353"/>
                  </a:cubicBezTo>
                  <a:cubicBezTo>
                    <a:pt x="8726" y="3353"/>
                    <a:pt x="7030" y="3146"/>
                    <a:pt x="5376" y="2698"/>
                  </a:cubicBezTo>
                  <a:cubicBezTo>
                    <a:pt x="3732" y="2254"/>
                    <a:pt x="1227" y="1633"/>
                    <a:pt x="313" y="68"/>
                  </a:cubicBezTo>
                  <a:cubicBezTo>
                    <a:pt x="284" y="21"/>
                    <a:pt x="241" y="1"/>
                    <a:pt x="1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 name="Google Shape;809;p24"/>
          <p:cNvSpPr/>
          <p:nvPr/>
        </p:nvSpPr>
        <p:spPr>
          <a:xfrm>
            <a:off x="5561375" y="4531517"/>
            <a:ext cx="975547" cy="532231"/>
          </a:xfrm>
          <a:custGeom>
            <a:avLst/>
            <a:gdLst/>
            <a:ahLst/>
            <a:cxnLst/>
            <a:rect l="l" t="t" r="r" b="b"/>
            <a:pathLst>
              <a:path w="29815" h="16265" extrusionOk="0">
                <a:moveTo>
                  <a:pt x="14574" y="206"/>
                </a:moveTo>
                <a:cubicBezTo>
                  <a:pt x="14853" y="206"/>
                  <a:pt x="15127" y="221"/>
                  <a:pt x="15382" y="247"/>
                </a:cubicBezTo>
                <a:cubicBezTo>
                  <a:pt x="17189" y="439"/>
                  <a:pt x="18625" y="1146"/>
                  <a:pt x="19775" y="2416"/>
                </a:cubicBezTo>
                <a:cubicBezTo>
                  <a:pt x="20296" y="2989"/>
                  <a:pt x="20738" y="3553"/>
                  <a:pt x="21117" y="4123"/>
                </a:cubicBezTo>
                <a:cubicBezTo>
                  <a:pt x="21266" y="4353"/>
                  <a:pt x="21367" y="4466"/>
                  <a:pt x="21502" y="4473"/>
                </a:cubicBezTo>
                <a:cubicBezTo>
                  <a:pt x="21645" y="4466"/>
                  <a:pt x="21753" y="4360"/>
                  <a:pt x="21909" y="4146"/>
                </a:cubicBezTo>
                <a:cubicBezTo>
                  <a:pt x="22152" y="3823"/>
                  <a:pt x="22488" y="3602"/>
                  <a:pt x="22930" y="3481"/>
                </a:cubicBezTo>
                <a:cubicBezTo>
                  <a:pt x="23373" y="3362"/>
                  <a:pt x="23778" y="3301"/>
                  <a:pt x="24160" y="3301"/>
                </a:cubicBezTo>
                <a:cubicBezTo>
                  <a:pt x="24531" y="3301"/>
                  <a:pt x="24879" y="3358"/>
                  <a:pt x="25216" y="3474"/>
                </a:cubicBezTo>
                <a:cubicBezTo>
                  <a:pt x="26545" y="3931"/>
                  <a:pt x="27237" y="5030"/>
                  <a:pt x="27073" y="6423"/>
                </a:cubicBezTo>
                <a:cubicBezTo>
                  <a:pt x="27037" y="6710"/>
                  <a:pt x="27023" y="6852"/>
                  <a:pt x="27109" y="6944"/>
                </a:cubicBezTo>
                <a:cubicBezTo>
                  <a:pt x="27187" y="7037"/>
                  <a:pt x="27316" y="7044"/>
                  <a:pt x="27564" y="7044"/>
                </a:cubicBezTo>
                <a:lnTo>
                  <a:pt x="27616" y="7044"/>
                </a:lnTo>
                <a:cubicBezTo>
                  <a:pt x="28708" y="7044"/>
                  <a:pt x="29458" y="7765"/>
                  <a:pt x="29544" y="8895"/>
                </a:cubicBezTo>
                <a:cubicBezTo>
                  <a:pt x="29607" y="9772"/>
                  <a:pt x="29301" y="10629"/>
                  <a:pt x="28687" y="11315"/>
                </a:cubicBezTo>
                <a:cubicBezTo>
                  <a:pt x="28051" y="12030"/>
                  <a:pt x="27136" y="12451"/>
                  <a:pt x="26193" y="12485"/>
                </a:cubicBezTo>
                <a:cubicBezTo>
                  <a:pt x="26091" y="12489"/>
                  <a:pt x="25991" y="12492"/>
                  <a:pt x="25891" y="12492"/>
                </a:cubicBezTo>
                <a:cubicBezTo>
                  <a:pt x="24736" y="12492"/>
                  <a:pt x="23739" y="12216"/>
                  <a:pt x="22844" y="11658"/>
                </a:cubicBezTo>
                <a:cubicBezTo>
                  <a:pt x="22831" y="11651"/>
                  <a:pt x="22808" y="11637"/>
                  <a:pt x="22795" y="11622"/>
                </a:cubicBezTo>
                <a:cubicBezTo>
                  <a:pt x="22745" y="11586"/>
                  <a:pt x="22664" y="11529"/>
                  <a:pt x="22568" y="11529"/>
                </a:cubicBezTo>
                <a:cubicBezTo>
                  <a:pt x="22512" y="11529"/>
                  <a:pt x="22451" y="11548"/>
                  <a:pt x="22389" y="11601"/>
                </a:cubicBezTo>
                <a:cubicBezTo>
                  <a:pt x="22251" y="11723"/>
                  <a:pt x="22303" y="11879"/>
                  <a:pt x="22330" y="11971"/>
                </a:cubicBezTo>
                <a:lnTo>
                  <a:pt x="22337" y="12000"/>
                </a:lnTo>
                <a:cubicBezTo>
                  <a:pt x="22574" y="12785"/>
                  <a:pt x="22337" y="13457"/>
                  <a:pt x="21624" y="14050"/>
                </a:cubicBezTo>
                <a:cubicBezTo>
                  <a:pt x="19995" y="15391"/>
                  <a:pt x="18359" y="16056"/>
                  <a:pt x="16666" y="16056"/>
                </a:cubicBezTo>
                <a:cubicBezTo>
                  <a:pt x="16051" y="16056"/>
                  <a:pt x="15428" y="15968"/>
                  <a:pt x="14796" y="15793"/>
                </a:cubicBezTo>
                <a:cubicBezTo>
                  <a:pt x="14033" y="15586"/>
                  <a:pt x="13082" y="15221"/>
                  <a:pt x="12482" y="14321"/>
                </a:cubicBezTo>
                <a:cubicBezTo>
                  <a:pt x="12419" y="14228"/>
                  <a:pt x="12304" y="14136"/>
                  <a:pt x="12191" y="14136"/>
                </a:cubicBezTo>
                <a:cubicBezTo>
                  <a:pt x="12176" y="14136"/>
                  <a:pt x="12162" y="14143"/>
                  <a:pt x="12148" y="14143"/>
                </a:cubicBezTo>
                <a:cubicBezTo>
                  <a:pt x="12090" y="14150"/>
                  <a:pt x="11997" y="14192"/>
                  <a:pt x="11968" y="14350"/>
                </a:cubicBezTo>
                <a:cubicBezTo>
                  <a:pt x="11876" y="14772"/>
                  <a:pt x="11548" y="14885"/>
                  <a:pt x="11197" y="15007"/>
                </a:cubicBezTo>
                <a:lnTo>
                  <a:pt x="11127" y="15036"/>
                </a:lnTo>
                <a:cubicBezTo>
                  <a:pt x="10647" y="15207"/>
                  <a:pt x="10141" y="15294"/>
                  <a:pt x="9613" y="15294"/>
                </a:cubicBezTo>
                <a:cubicBezTo>
                  <a:pt x="9261" y="15294"/>
                  <a:pt x="8898" y="15255"/>
                  <a:pt x="8527" y="15178"/>
                </a:cubicBezTo>
                <a:cubicBezTo>
                  <a:pt x="7462" y="14950"/>
                  <a:pt x="6499" y="14456"/>
                  <a:pt x="5656" y="13701"/>
                </a:cubicBezTo>
                <a:cubicBezTo>
                  <a:pt x="4878" y="12993"/>
                  <a:pt x="4492" y="12280"/>
                  <a:pt x="4463" y="11466"/>
                </a:cubicBezTo>
                <a:cubicBezTo>
                  <a:pt x="4456" y="11301"/>
                  <a:pt x="4413" y="11186"/>
                  <a:pt x="4321" y="11130"/>
                </a:cubicBezTo>
                <a:cubicBezTo>
                  <a:pt x="4277" y="11096"/>
                  <a:pt x="4223" y="11080"/>
                  <a:pt x="4161" y="11080"/>
                </a:cubicBezTo>
                <a:cubicBezTo>
                  <a:pt x="4103" y="11080"/>
                  <a:pt x="4037" y="11095"/>
                  <a:pt x="3964" y="11123"/>
                </a:cubicBezTo>
                <a:cubicBezTo>
                  <a:pt x="3879" y="11150"/>
                  <a:pt x="3800" y="11186"/>
                  <a:pt x="3728" y="11229"/>
                </a:cubicBezTo>
                <a:cubicBezTo>
                  <a:pt x="3671" y="11258"/>
                  <a:pt x="3622" y="11286"/>
                  <a:pt x="3563" y="11308"/>
                </a:cubicBezTo>
                <a:cubicBezTo>
                  <a:pt x="3214" y="11454"/>
                  <a:pt x="2875" y="11524"/>
                  <a:pt x="2554" y="11524"/>
                </a:cubicBezTo>
                <a:cubicBezTo>
                  <a:pt x="1728" y="11524"/>
                  <a:pt x="1029" y="11052"/>
                  <a:pt x="622" y="10172"/>
                </a:cubicBezTo>
                <a:cubicBezTo>
                  <a:pt x="228" y="9315"/>
                  <a:pt x="214" y="8401"/>
                  <a:pt x="564" y="7380"/>
                </a:cubicBezTo>
                <a:cubicBezTo>
                  <a:pt x="794" y="6710"/>
                  <a:pt x="1193" y="6144"/>
                  <a:pt x="1743" y="5709"/>
                </a:cubicBezTo>
                <a:cubicBezTo>
                  <a:pt x="2844" y="4847"/>
                  <a:pt x="4105" y="4409"/>
                  <a:pt x="5499" y="4409"/>
                </a:cubicBezTo>
                <a:cubicBezTo>
                  <a:pt x="5606" y="4409"/>
                  <a:pt x="5713" y="4411"/>
                  <a:pt x="5820" y="4416"/>
                </a:cubicBezTo>
                <a:cubicBezTo>
                  <a:pt x="6391" y="4446"/>
                  <a:pt x="6977" y="4531"/>
                  <a:pt x="7413" y="4996"/>
                </a:cubicBezTo>
                <a:cubicBezTo>
                  <a:pt x="7500" y="5088"/>
                  <a:pt x="7579" y="5109"/>
                  <a:pt x="7638" y="5109"/>
                </a:cubicBezTo>
                <a:cubicBezTo>
                  <a:pt x="7662" y="5109"/>
                  <a:pt x="7682" y="5106"/>
                  <a:pt x="7699" y="5102"/>
                </a:cubicBezTo>
                <a:cubicBezTo>
                  <a:pt x="7762" y="5081"/>
                  <a:pt x="7848" y="5016"/>
                  <a:pt x="7884" y="4831"/>
                </a:cubicBezTo>
                <a:cubicBezTo>
                  <a:pt x="7891" y="4781"/>
                  <a:pt x="7891" y="4730"/>
                  <a:pt x="7891" y="4680"/>
                </a:cubicBezTo>
                <a:lnTo>
                  <a:pt x="7884" y="4631"/>
                </a:lnTo>
                <a:cubicBezTo>
                  <a:pt x="7898" y="3496"/>
                  <a:pt x="8398" y="2567"/>
                  <a:pt x="9420" y="1796"/>
                </a:cubicBezTo>
                <a:cubicBezTo>
                  <a:pt x="10583" y="917"/>
                  <a:pt x="11977" y="425"/>
                  <a:pt x="13797" y="247"/>
                </a:cubicBezTo>
                <a:cubicBezTo>
                  <a:pt x="14054" y="219"/>
                  <a:pt x="14317" y="206"/>
                  <a:pt x="14574" y="206"/>
                </a:cubicBezTo>
                <a:close/>
                <a:moveTo>
                  <a:pt x="14558" y="0"/>
                </a:moveTo>
                <a:cubicBezTo>
                  <a:pt x="14298" y="0"/>
                  <a:pt x="14034" y="13"/>
                  <a:pt x="13776" y="39"/>
                </a:cubicBezTo>
                <a:cubicBezTo>
                  <a:pt x="11912" y="224"/>
                  <a:pt x="10491" y="732"/>
                  <a:pt x="9298" y="1631"/>
                </a:cubicBezTo>
                <a:cubicBezTo>
                  <a:pt x="8234" y="2432"/>
                  <a:pt x="7692" y="3438"/>
                  <a:pt x="7683" y="4631"/>
                </a:cubicBezTo>
                <a:lnTo>
                  <a:pt x="7683" y="4687"/>
                </a:lnTo>
                <a:cubicBezTo>
                  <a:pt x="7683" y="4730"/>
                  <a:pt x="7683" y="4766"/>
                  <a:pt x="7677" y="4802"/>
                </a:cubicBezTo>
                <a:cubicBezTo>
                  <a:pt x="7663" y="4874"/>
                  <a:pt x="7641" y="4901"/>
                  <a:pt x="7634" y="4901"/>
                </a:cubicBezTo>
                <a:cubicBezTo>
                  <a:pt x="7634" y="4901"/>
                  <a:pt x="7606" y="4895"/>
                  <a:pt x="7563" y="4852"/>
                </a:cubicBezTo>
                <a:cubicBezTo>
                  <a:pt x="7077" y="4338"/>
                  <a:pt x="6441" y="4238"/>
                  <a:pt x="5827" y="4209"/>
                </a:cubicBezTo>
                <a:cubicBezTo>
                  <a:pt x="5721" y="4204"/>
                  <a:pt x="5615" y="4202"/>
                  <a:pt x="5510" y="4202"/>
                </a:cubicBezTo>
                <a:cubicBezTo>
                  <a:pt x="4065" y="4202"/>
                  <a:pt x="2759" y="4653"/>
                  <a:pt x="1615" y="5544"/>
                </a:cubicBezTo>
                <a:cubicBezTo>
                  <a:pt x="1035" y="6009"/>
                  <a:pt x="614" y="6602"/>
                  <a:pt x="372" y="7309"/>
                </a:cubicBezTo>
                <a:cubicBezTo>
                  <a:pt x="0" y="8388"/>
                  <a:pt x="22" y="9351"/>
                  <a:pt x="435" y="10257"/>
                </a:cubicBezTo>
                <a:cubicBezTo>
                  <a:pt x="875" y="11210"/>
                  <a:pt x="1658" y="11727"/>
                  <a:pt x="2566" y="11727"/>
                </a:cubicBezTo>
                <a:cubicBezTo>
                  <a:pt x="2910" y="11727"/>
                  <a:pt x="3273" y="11653"/>
                  <a:pt x="3642" y="11500"/>
                </a:cubicBezTo>
                <a:cubicBezTo>
                  <a:pt x="3699" y="11473"/>
                  <a:pt x="3764" y="11443"/>
                  <a:pt x="3820" y="11407"/>
                </a:cubicBezTo>
                <a:cubicBezTo>
                  <a:pt x="3892" y="11371"/>
                  <a:pt x="3964" y="11337"/>
                  <a:pt x="4035" y="11315"/>
                </a:cubicBezTo>
                <a:cubicBezTo>
                  <a:pt x="4082" y="11297"/>
                  <a:pt x="4124" y="11288"/>
                  <a:pt x="4156" y="11288"/>
                </a:cubicBezTo>
                <a:cubicBezTo>
                  <a:pt x="4178" y="11288"/>
                  <a:pt x="4195" y="11292"/>
                  <a:pt x="4206" y="11301"/>
                </a:cubicBezTo>
                <a:cubicBezTo>
                  <a:pt x="4235" y="11322"/>
                  <a:pt x="4256" y="11380"/>
                  <a:pt x="4256" y="11473"/>
                </a:cubicBezTo>
                <a:cubicBezTo>
                  <a:pt x="4292" y="12350"/>
                  <a:pt x="4693" y="13108"/>
                  <a:pt x="5521" y="13850"/>
                </a:cubicBezTo>
                <a:cubicBezTo>
                  <a:pt x="6384" y="14628"/>
                  <a:pt x="7384" y="15142"/>
                  <a:pt x="8484" y="15378"/>
                </a:cubicBezTo>
                <a:cubicBezTo>
                  <a:pt x="8869" y="15458"/>
                  <a:pt x="9246" y="15498"/>
                  <a:pt x="9613" y="15498"/>
                </a:cubicBezTo>
                <a:cubicBezTo>
                  <a:pt x="10165" y="15498"/>
                  <a:pt x="10695" y="15408"/>
                  <a:pt x="11197" y="15228"/>
                </a:cubicBezTo>
                <a:lnTo>
                  <a:pt x="11269" y="15200"/>
                </a:lnTo>
                <a:cubicBezTo>
                  <a:pt x="11634" y="15072"/>
                  <a:pt x="12054" y="14921"/>
                  <a:pt x="12169" y="14393"/>
                </a:cubicBezTo>
                <a:cubicBezTo>
                  <a:pt x="12176" y="14357"/>
                  <a:pt x="12182" y="14350"/>
                  <a:pt x="12182" y="14343"/>
                </a:cubicBezTo>
                <a:cubicBezTo>
                  <a:pt x="12198" y="14343"/>
                  <a:pt x="12261" y="14364"/>
                  <a:pt x="12311" y="14436"/>
                </a:cubicBezTo>
                <a:cubicBezTo>
                  <a:pt x="12954" y="15392"/>
                  <a:pt x="13948" y="15771"/>
                  <a:pt x="14739" y="15992"/>
                </a:cubicBezTo>
                <a:cubicBezTo>
                  <a:pt x="15396" y="16170"/>
                  <a:pt x="16039" y="16265"/>
                  <a:pt x="16668" y="16265"/>
                </a:cubicBezTo>
                <a:cubicBezTo>
                  <a:pt x="18411" y="16265"/>
                  <a:pt x="20082" y="15586"/>
                  <a:pt x="21753" y="14208"/>
                </a:cubicBezTo>
                <a:cubicBezTo>
                  <a:pt x="22531" y="13572"/>
                  <a:pt x="22795" y="12808"/>
                  <a:pt x="22538" y="11937"/>
                </a:cubicBezTo>
                <a:lnTo>
                  <a:pt x="22524" y="11908"/>
                </a:lnTo>
                <a:cubicBezTo>
                  <a:pt x="22495" y="11808"/>
                  <a:pt x="22495" y="11786"/>
                  <a:pt x="22524" y="11757"/>
                </a:cubicBezTo>
                <a:cubicBezTo>
                  <a:pt x="22542" y="11743"/>
                  <a:pt x="22554" y="11735"/>
                  <a:pt x="22570" y="11735"/>
                </a:cubicBezTo>
                <a:cubicBezTo>
                  <a:pt x="22593" y="11735"/>
                  <a:pt x="22621" y="11752"/>
                  <a:pt x="22680" y="11793"/>
                </a:cubicBezTo>
                <a:cubicBezTo>
                  <a:pt x="22695" y="11808"/>
                  <a:pt x="22716" y="11822"/>
                  <a:pt x="22731" y="11829"/>
                </a:cubicBezTo>
                <a:cubicBezTo>
                  <a:pt x="23663" y="12411"/>
                  <a:pt x="24706" y="12698"/>
                  <a:pt x="25909" y="12698"/>
                </a:cubicBezTo>
                <a:cubicBezTo>
                  <a:pt x="26006" y="12698"/>
                  <a:pt x="26103" y="12696"/>
                  <a:pt x="26202" y="12693"/>
                </a:cubicBezTo>
                <a:cubicBezTo>
                  <a:pt x="27201" y="12657"/>
                  <a:pt x="28164" y="12208"/>
                  <a:pt x="28836" y="11450"/>
                </a:cubicBezTo>
                <a:cubicBezTo>
                  <a:pt x="29493" y="10722"/>
                  <a:pt x="29815" y="9808"/>
                  <a:pt x="29750" y="8879"/>
                </a:cubicBezTo>
                <a:cubicBezTo>
                  <a:pt x="29657" y="7637"/>
                  <a:pt x="28822" y="6838"/>
                  <a:pt x="27623" y="6838"/>
                </a:cubicBezTo>
                <a:lnTo>
                  <a:pt x="27616" y="6838"/>
                </a:lnTo>
                <a:cubicBezTo>
                  <a:pt x="27445" y="6838"/>
                  <a:pt x="27287" y="6838"/>
                  <a:pt x="27258" y="6809"/>
                </a:cubicBezTo>
                <a:cubicBezTo>
                  <a:pt x="27237" y="6780"/>
                  <a:pt x="27251" y="6624"/>
                  <a:pt x="27273" y="6453"/>
                </a:cubicBezTo>
                <a:cubicBezTo>
                  <a:pt x="27451" y="4953"/>
                  <a:pt x="26708" y="3767"/>
                  <a:pt x="25280" y="3282"/>
                </a:cubicBezTo>
                <a:cubicBezTo>
                  <a:pt x="24916" y="3157"/>
                  <a:pt x="24542" y="3094"/>
                  <a:pt x="24147" y="3094"/>
                </a:cubicBezTo>
                <a:cubicBezTo>
                  <a:pt x="23752" y="3094"/>
                  <a:pt x="23334" y="3157"/>
                  <a:pt x="22880" y="3282"/>
                </a:cubicBezTo>
                <a:cubicBezTo>
                  <a:pt x="22389" y="3417"/>
                  <a:pt x="22017" y="3659"/>
                  <a:pt x="21746" y="4024"/>
                </a:cubicBezTo>
                <a:cubicBezTo>
                  <a:pt x="21624" y="4188"/>
                  <a:pt x="21545" y="4259"/>
                  <a:pt x="21509" y="4267"/>
                </a:cubicBezTo>
                <a:cubicBezTo>
                  <a:pt x="21453" y="4267"/>
                  <a:pt x="21331" y="4074"/>
                  <a:pt x="21288" y="4010"/>
                </a:cubicBezTo>
                <a:cubicBezTo>
                  <a:pt x="20903" y="3431"/>
                  <a:pt x="20452" y="2860"/>
                  <a:pt x="19924" y="2274"/>
                </a:cubicBezTo>
                <a:cubicBezTo>
                  <a:pt x="18738" y="968"/>
                  <a:pt x="17261" y="240"/>
                  <a:pt x="15404" y="46"/>
                </a:cubicBezTo>
                <a:cubicBezTo>
                  <a:pt x="15139" y="16"/>
                  <a:pt x="14852" y="0"/>
                  <a:pt x="145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1063792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705750" y="649850"/>
            <a:ext cx="7732500" cy="1558800"/>
          </a:xfrm>
          <a:prstGeom prst="rect">
            <a:avLst/>
          </a:prstGeom>
        </p:spPr>
        <p:txBody>
          <a:bodyPr spcFirstLastPara="1" wrap="square" lIns="91425" tIns="91425" rIns="91425" bIns="91425" anchor="ctr" anchorCtr="0">
            <a:noAutofit/>
          </a:bodyPr>
          <a:lstStyle>
            <a:lvl1pPr lvl="0" algn="ctr">
              <a:lnSpc>
                <a:spcPct val="70000"/>
              </a:lnSpc>
              <a:spcBef>
                <a:spcPts val="0"/>
              </a:spcBef>
              <a:spcAft>
                <a:spcPts val="0"/>
              </a:spcAft>
              <a:buSzPts val="5200"/>
              <a:buNone/>
              <a:defRPr sz="64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2015100" y="2408525"/>
            <a:ext cx="5113800" cy="2286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11" name="Google Shape;11;p2"/>
          <p:cNvSpPr/>
          <p:nvPr/>
        </p:nvSpPr>
        <p:spPr>
          <a:xfrm>
            <a:off x="-1475877" y="2197640"/>
            <a:ext cx="2533894" cy="1429792"/>
          </a:xfrm>
          <a:custGeom>
            <a:avLst/>
            <a:gdLst/>
            <a:ahLst/>
            <a:cxnLst/>
            <a:rect l="l" t="t" r="r" b="b"/>
            <a:pathLst>
              <a:path w="33464" h="18882" extrusionOk="0">
                <a:moveTo>
                  <a:pt x="16041" y="207"/>
                </a:moveTo>
                <a:cubicBezTo>
                  <a:pt x="16835" y="207"/>
                  <a:pt x="17616" y="397"/>
                  <a:pt x="18316" y="771"/>
                </a:cubicBezTo>
                <a:cubicBezTo>
                  <a:pt x="19067" y="1177"/>
                  <a:pt x="19516" y="1872"/>
                  <a:pt x="19881" y="2485"/>
                </a:cubicBezTo>
                <a:cubicBezTo>
                  <a:pt x="20267" y="3148"/>
                  <a:pt x="20524" y="3870"/>
                  <a:pt x="20738" y="4492"/>
                </a:cubicBezTo>
                <a:cubicBezTo>
                  <a:pt x="20838" y="4777"/>
                  <a:pt x="20966" y="4927"/>
                  <a:pt x="21131" y="4948"/>
                </a:cubicBezTo>
                <a:cubicBezTo>
                  <a:pt x="21145" y="4950"/>
                  <a:pt x="21159" y="4951"/>
                  <a:pt x="21173" y="4951"/>
                </a:cubicBezTo>
                <a:cubicBezTo>
                  <a:pt x="21323" y="4951"/>
                  <a:pt x="21474" y="4841"/>
                  <a:pt x="21631" y="4614"/>
                </a:cubicBezTo>
                <a:cubicBezTo>
                  <a:pt x="21730" y="4470"/>
                  <a:pt x="21809" y="4321"/>
                  <a:pt x="21888" y="4177"/>
                </a:cubicBezTo>
                <a:cubicBezTo>
                  <a:pt x="21945" y="4077"/>
                  <a:pt x="22001" y="3978"/>
                  <a:pt x="22060" y="3877"/>
                </a:cubicBezTo>
                <a:cubicBezTo>
                  <a:pt x="22452" y="3250"/>
                  <a:pt x="22916" y="2771"/>
                  <a:pt x="23474" y="2420"/>
                </a:cubicBezTo>
                <a:cubicBezTo>
                  <a:pt x="23904" y="2154"/>
                  <a:pt x="24315" y="2021"/>
                  <a:pt x="24711" y="2021"/>
                </a:cubicBezTo>
                <a:cubicBezTo>
                  <a:pt x="25229" y="2021"/>
                  <a:pt x="25720" y="2249"/>
                  <a:pt x="26193" y="2706"/>
                </a:cubicBezTo>
                <a:cubicBezTo>
                  <a:pt x="26593" y="3092"/>
                  <a:pt x="26886" y="3549"/>
                  <a:pt x="27064" y="4070"/>
                </a:cubicBezTo>
                <a:cubicBezTo>
                  <a:pt x="27400" y="5034"/>
                  <a:pt x="27743" y="6035"/>
                  <a:pt x="27736" y="7099"/>
                </a:cubicBezTo>
                <a:cubicBezTo>
                  <a:pt x="27736" y="7370"/>
                  <a:pt x="27792" y="7541"/>
                  <a:pt x="27921" y="7627"/>
                </a:cubicBezTo>
                <a:cubicBezTo>
                  <a:pt x="27982" y="7667"/>
                  <a:pt x="28052" y="7687"/>
                  <a:pt x="28133" y="7687"/>
                </a:cubicBezTo>
                <a:cubicBezTo>
                  <a:pt x="28224" y="7687"/>
                  <a:pt x="28329" y="7662"/>
                  <a:pt x="28451" y="7613"/>
                </a:cubicBezTo>
                <a:cubicBezTo>
                  <a:pt x="28879" y="7431"/>
                  <a:pt x="29290" y="7355"/>
                  <a:pt x="29679" y="7355"/>
                </a:cubicBezTo>
                <a:cubicBezTo>
                  <a:pt x="30685" y="7355"/>
                  <a:pt x="31552" y="7861"/>
                  <a:pt x="32242" y="8355"/>
                </a:cubicBezTo>
                <a:cubicBezTo>
                  <a:pt x="32934" y="8847"/>
                  <a:pt x="33249" y="9562"/>
                  <a:pt x="33121" y="10362"/>
                </a:cubicBezTo>
                <a:cubicBezTo>
                  <a:pt x="32999" y="11091"/>
                  <a:pt x="32521" y="11562"/>
                  <a:pt x="31563" y="11889"/>
                </a:cubicBezTo>
                <a:cubicBezTo>
                  <a:pt x="31135" y="12038"/>
                  <a:pt x="30699" y="12084"/>
                  <a:pt x="30194" y="12084"/>
                </a:cubicBezTo>
                <a:cubicBezTo>
                  <a:pt x="30017" y="12084"/>
                  <a:pt x="29832" y="12078"/>
                  <a:pt x="29635" y="12069"/>
                </a:cubicBezTo>
                <a:cubicBezTo>
                  <a:pt x="28164" y="11898"/>
                  <a:pt x="26807" y="11411"/>
                  <a:pt x="25715" y="10662"/>
                </a:cubicBezTo>
                <a:cubicBezTo>
                  <a:pt x="25686" y="10647"/>
                  <a:pt x="25666" y="10626"/>
                  <a:pt x="25636" y="10604"/>
                </a:cubicBezTo>
                <a:cubicBezTo>
                  <a:pt x="25554" y="10539"/>
                  <a:pt x="25437" y="10450"/>
                  <a:pt x="25307" y="10450"/>
                </a:cubicBezTo>
                <a:cubicBezTo>
                  <a:pt x="25223" y="10450"/>
                  <a:pt x="25133" y="10487"/>
                  <a:pt x="25043" y="10590"/>
                </a:cubicBezTo>
                <a:cubicBezTo>
                  <a:pt x="24901" y="10761"/>
                  <a:pt x="25001" y="10940"/>
                  <a:pt x="25066" y="11068"/>
                </a:cubicBezTo>
                <a:cubicBezTo>
                  <a:pt x="25086" y="11104"/>
                  <a:pt x="25109" y="11140"/>
                  <a:pt x="25115" y="11176"/>
                </a:cubicBezTo>
                <a:cubicBezTo>
                  <a:pt x="25729" y="12669"/>
                  <a:pt x="25880" y="14169"/>
                  <a:pt x="25564" y="15646"/>
                </a:cubicBezTo>
                <a:cubicBezTo>
                  <a:pt x="25316" y="16817"/>
                  <a:pt x="24622" y="17660"/>
                  <a:pt x="23523" y="18153"/>
                </a:cubicBezTo>
                <a:cubicBezTo>
                  <a:pt x="22746" y="18500"/>
                  <a:pt x="21963" y="18674"/>
                  <a:pt x="21166" y="18674"/>
                </a:cubicBezTo>
                <a:cubicBezTo>
                  <a:pt x="20112" y="18674"/>
                  <a:pt x="19033" y="18369"/>
                  <a:pt x="17910" y="17759"/>
                </a:cubicBezTo>
                <a:cubicBezTo>
                  <a:pt x="17024" y="17281"/>
                  <a:pt x="16210" y="16568"/>
                  <a:pt x="15353" y="15524"/>
                </a:cubicBezTo>
                <a:cubicBezTo>
                  <a:pt x="15274" y="15418"/>
                  <a:pt x="15189" y="15317"/>
                  <a:pt x="15110" y="15211"/>
                </a:cubicBezTo>
                <a:cubicBezTo>
                  <a:pt x="15004" y="15068"/>
                  <a:pt x="14889" y="14918"/>
                  <a:pt x="14767" y="14782"/>
                </a:cubicBezTo>
                <a:cubicBezTo>
                  <a:pt x="14446" y="14410"/>
                  <a:pt x="14196" y="14225"/>
                  <a:pt x="13919" y="14225"/>
                </a:cubicBezTo>
                <a:cubicBezTo>
                  <a:pt x="13689" y="14225"/>
                  <a:pt x="13447" y="14347"/>
                  <a:pt x="13132" y="14582"/>
                </a:cubicBezTo>
                <a:cubicBezTo>
                  <a:pt x="13003" y="14683"/>
                  <a:pt x="12875" y="14789"/>
                  <a:pt x="12753" y="14889"/>
                </a:cubicBezTo>
                <a:cubicBezTo>
                  <a:pt x="12618" y="15010"/>
                  <a:pt x="12469" y="15132"/>
                  <a:pt x="12318" y="15240"/>
                </a:cubicBezTo>
                <a:cubicBezTo>
                  <a:pt x="11165" y="16068"/>
                  <a:pt x="9966" y="16482"/>
                  <a:pt x="8739" y="16482"/>
                </a:cubicBezTo>
                <a:cubicBezTo>
                  <a:pt x="8158" y="16482"/>
                  <a:pt x="7570" y="16389"/>
                  <a:pt x="6977" y="16203"/>
                </a:cubicBezTo>
                <a:cubicBezTo>
                  <a:pt x="5683" y="15788"/>
                  <a:pt x="4621" y="14839"/>
                  <a:pt x="4055" y="13589"/>
                </a:cubicBezTo>
                <a:cubicBezTo>
                  <a:pt x="3478" y="12304"/>
                  <a:pt x="3478" y="10818"/>
                  <a:pt x="4055" y="9526"/>
                </a:cubicBezTo>
                <a:cubicBezTo>
                  <a:pt x="4249" y="9104"/>
                  <a:pt x="4341" y="8890"/>
                  <a:pt x="4249" y="8741"/>
                </a:cubicBezTo>
                <a:cubicBezTo>
                  <a:pt x="4156" y="8583"/>
                  <a:pt x="3920" y="8569"/>
                  <a:pt x="3491" y="8540"/>
                </a:cubicBezTo>
                <a:cubicBezTo>
                  <a:pt x="2413" y="8461"/>
                  <a:pt x="1599" y="8084"/>
                  <a:pt x="993" y="7370"/>
                </a:cubicBezTo>
                <a:cubicBezTo>
                  <a:pt x="278" y="6520"/>
                  <a:pt x="221" y="5505"/>
                  <a:pt x="842" y="4578"/>
                </a:cubicBezTo>
                <a:cubicBezTo>
                  <a:pt x="1013" y="4321"/>
                  <a:pt x="1243" y="4057"/>
                  <a:pt x="1514" y="3807"/>
                </a:cubicBezTo>
                <a:cubicBezTo>
                  <a:pt x="2708" y="2720"/>
                  <a:pt x="4312" y="2171"/>
                  <a:pt x="5914" y="2171"/>
                </a:cubicBezTo>
                <a:cubicBezTo>
                  <a:pt x="7398" y="2171"/>
                  <a:pt x="8880" y="2641"/>
                  <a:pt x="10033" y="3592"/>
                </a:cubicBezTo>
                <a:cubicBezTo>
                  <a:pt x="10083" y="3635"/>
                  <a:pt x="10133" y="3678"/>
                  <a:pt x="10175" y="3728"/>
                </a:cubicBezTo>
                <a:cubicBezTo>
                  <a:pt x="10261" y="3800"/>
                  <a:pt x="10340" y="3877"/>
                  <a:pt x="10433" y="3942"/>
                </a:cubicBezTo>
                <a:cubicBezTo>
                  <a:pt x="10539" y="4009"/>
                  <a:pt x="10673" y="4081"/>
                  <a:pt x="10805" y="4081"/>
                </a:cubicBezTo>
                <a:cubicBezTo>
                  <a:pt x="10840" y="4081"/>
                  <a:pt x="10876" y="4076"/>
                  <a:pt x="10911" y="4064"/>
                </a:cubicBezTo>
                <a:cubicBezTo>
                  <a:pt x="11039" y="4021"/>
                  <a:pt x="11134" y="3899"/>
                  <a:pt x="11197" y="3678"/>
                </a:cubicBezTo>
                <a:cubicBezTo>
                  <a:pt x="11648" y="2285"/>
                  <a:pt x="12703" y="1157"/>
                  <a:pt x="14117" y="586"/>
                </a:cubicBezTo>
                <a:cubicBezTo>
                  <a:pt x="14742" y="333"/>
                  <a:pt x="15396" y="207"/>
                  <a:pt x="16041" y="207"/>
                </a:cubicBezTo>
                <a:close/>
                <a:moveTo>
                  <a:pt x="16046" y="1"/>
                </a:moveTo>
                <a:cubicBezTo>
                  <a:pt x="15372" y="1"/>
                  <a:pt x="14690" y="133"/>
                  <a:pt x="14039" y="399"/>
                </a:cubicBezTo>
                <a:cubicBezTo>
                  <a:pt x="12575" y="992"/>
                  <a:pt x="11468" y="2163"/>
                  <a:pt x="11005" y="3620"/>
                </a:cubicBezTo>
                <a:cubicBezTo>
                  <a:pt x="10954" y="3764"/>
                  <a:pt x="10897" y="3849"/>
                  <a:pt x="10840" y="3870"/>
                </a:cubicBezTo>
                <a:cubicBezTo>
                  <a:pt x="10828" y="3875"/>
                  <a:pt x="10814" y="3877"/>
                  <a:pt x="10799" y="3877"/>
                </a:cubicBezTo>
                <a:cubicBezTo>
                  <a:pt x="10741" y="3877"/>
                  <a:pt x="10660" y="3844"/>
                  <a:pt x="10547" y="3771"/>
                </a:cubicBezTo>
                <a:cubicBezTo>
                  <a:pt x="10469" y="3721"/>
                  <a:pt x="10397" y="3649"/>
                  <a:pt x="10319" y="3577"/>
                </a:cubicBezTo>
                <a:cubicBezTo>
                  <a:pt x="10268" y="3527"/>
                  <a:pt x="10218" y="3477"/>
                  <a:pt x="10162" y="3435"/>
                </a:cubicBezTo>
                <a:cubicBezTo>
                  <a:pt x="8970" y="2452"/>
                  <a:pt x="7440" y="1966"/>
                  <a:pt x="5910" y="1966"/>
                </a:cubicBezTo>
                <a:cubicBezTo>
                  <a:pt x="4257" y="1966"/>
                  <a:pt x="2605" y="2533"/>
                  <a:pt x="1378" y="3656"/>
                </a:cubicBezTo>
                <a:cubicBezTo>
                  <a:pt x="1085" y="3920"/>
                  <a:pt x="850" y="4192"/>
                  <a:pt x="670" y="4463"/>
                </a:cubicBezTo>
                <a:cubicBezTo>
                  <a:pt x="0" y="5471"/>
                  <a:pt x="57" y="6585"/>
                  <a:pt x="835" y="7498"/>
                </a:cubicBezTo>
                <a:cubicBezTo>
                  <a:pt x="1478" y="8256"/>
                  <a:pt x="2341" y="8662"/>
                  <a:pt x="3478" y="8741"/>
                </a:cubicBezTo>
                <a:cubicBezTo>
                  <a:pt x="3748" y="8761"/>
                  <a:pt x="4035" y="8784"/>
                  <a:pt x="4071" y="8847"/>
                </a:cubicBezTo>
                <a:cubicBezTo>
                  <a:pt x="4113" y="8905"/>
                  <a:pt x="3992" y="9169"/>
                  <a:pt x="3870" y="9447"/>
                </a:cubicBezTo>
                <a:cubicBezTo>
                  <a:pt x="3270" y="10791"/>
                  <a:pt x="3270" y="12333"/>
                  <a:pt x="3870" y="13675"/>
                </a:cubicBezTo>
                <a:cubicBezTo>
                  <a:pt x="4456" y="14974"/>
                  <a:pt x="5570" y="15968"/>
                  <a:pt x="6919" y="16397"/>
                </a:cubicBezTo>
                <a:cubicBezTo>
                  <a:pt x="7535" y="16593"/>
                  <a:pt x="8146" y="16690"/>
                  <a:pt x="8750" y="16690"/>
                </a:cubicBezTo>
                <a:cubicBezTo>
                  <a:pt x="10016" y="16690"/>
                  <a:pt x="11250" y="16262"/>
                  <a:pt x="12440" y="15411"/>
                </a:cubicBezTo>
                <a:cubicBezTo>
                  <a:pt x="12597" y="15296"/>
                  <a:pt x="12746" y="15175"/>
                  <a:pt x="12890" y="15046"/>
                </a:cubicBezTo>
                <a:cubicBezTo>
                  <a:pt x="13010" y="14947"/>
                  <a:pt x="13132" y="14846"/>
                  <a:pt x="13254" y="14746"/>
                </a:cubicBezTo>
                <a:cubicBezTo>
                  <a:pt x="13531" y="14539"/>
                  <a:pt x="13730" y="14432"/>
                  <a:pt x="13913" y="14432"/>
                </a:cubicBezTo>
                <a:cubicBezTo>
                  <a:pt x="14133" y="14432"/>
                  <a:pt x="14329" y="14589"/>
                  <a:pt x="14611" y="14918"/>
                </a:cubicBezTo>
                <a:cubicBezTo>
                  <a:pt x="14733" y="15053"/>
                  <a:pt x="14839" y="15197"/>
                  <a:pt x="14947" y="15332"/>
                </a:cubicBezTo>
                <a:cubicBezTo>
                  <a:pt x="15033" y="15439"/>
                  <a:pt x="15110" y="15547"/>
                  <a:pt x="15195" y="15653"/>
                </a:cubicBezTo>
                <a:cubicBezTo>
                  <a:pt x="16068" y="16717"/>
                  <a:pt x="16896" y="17446"/>
                  <a:pt x="17809" y="17939"/>
                </a:cubicBezTo>
                <a:cubicBezTo>
                  <a:pt x="18966" y="18567"/>
                  <a:pt x="20080" y="18882"/>
                  <a:pt x="21167" y="18882"/>
                </a:cubicBezTo>
                <a:cubicBezTo>
                  <a:pt x="21994" y="18882"/>
                  <a:pt x="22802" y="18702"/>
                  <a:pt x="23602" y="18339"/>
                </a:cubicBezTo>
                <a:cubicBezTo>
                  <a:pt x="24773" y="17818"/>
                  <a:pt x="25501" y="16925"/>
                  <a:pt x="25765" y="15689"/>
                </a:cubicBezTo>
                <a:cubicBezTo>
                  <a:pt x="26094" y="14169"/>
                  <a:pt x="25936" y="12626"/>
                  <a:pt x="25307" y="11097"/>
                </a:cubicBezTo>
                <a:cubicBezTo>
                  <a:pt x="25294" y="11055"/>
                  <a:pt x="25273" y="11012"/>
                  <a:pt x="25251" y="10976"/>
                </a:cubicBezTo>
                <a:cubicBezTo>
                  <a:pt x="25172" y="10833"/>
                  <a:pt x="25158" y="10784"/>
                  <a:pt x="25201" y="10725"/>
                </a:cubicBezTo>
                <a:cubicBezTo>
                  <a:pt x="25241" y="10679"/>
                  <a:pt x="25273" y="10657"/>
                  <a:pt x="25310" y="10657"/>
                </a:cubicBezTo>
                <a:cubicBezTo>
                  <a:pt x="25358" y="10657"/>
                  <a:pt x="25415" y="10695"/>
                  <a:pt x="25508" y="10768"/>
                </a:cubicBezTo>
                <a:cubicBezTo>
                  <a:pt x="25537" y="10791"/>
                  <a:pt x="25564" y="10811"/>
                  <a:pt x="25594" y="10833"/>
                </a:cubicBezTo>
                <a:cubicBezTo>
                  <a:pt x="26721" y="11605"/>
                  <a:pt x="28108" y="12097"/>
                  <a:pt x="29614" y="12268"/>
                </a:cubicBezTo>
                <a:cubicBezTo>
                  <a:pt x="29830" y="12280"/>
                  <a:pt x="30035" y="12288"/>
                  <a:pt x="30233" y="12288"/>
                </a:cubicBezTo>
                <a:cubicBezTo>
                  <a:pt x="30742" y="12288"/>
                  <a:pt x="31198" y="12237"/>
                  <a:pt x="31635" y="12083"/>
                </a:cubicBezTo>
                <a:cubicBezTo>
                  <a:pt x="32278" y="11862"/>
                  <a:pt x="33148" y="11447"/>
                  <a:pt x="33320" y="10398"/>
                </a:cubicBezTo>
                <a:cubicBezTo>
                  <a:pt x="33464" y="9512"/>
                  <a:pt x="33121" y="8727"/>
                  <a:pt x="32363" y="8184"/>
                </a:cubicBezTo>
                <a:cubicBezTo>
                  <a:pt x="31645" y="7670"/>
                  <a:pt x="30739" y="7146"/>
                  <a:pt x="29681" y="7146"/>
                </a:cubicBezTo>
                <a:cubicBezTo>
                  <a:pt x="29267" y="7146"/>
                  <a:pt x="28830" y="7226"/>
                  <a:pt x="28372" y="7419"/>
                </a:cubicBezTo>
                <a:cubicBezTo>
                  <a:pt x="28300" y="7452"/>
                  <a:pt x="28211" y="7482"/>
                  <a:pt x="28135" y="7482"/>
                </a:cubicBezTo>
                <a:cubicBezTo>
                  <a:pt x="28097" y="7482"/>
                  <a:pt x="28062" y="7474"/>
                  <a:pt x="28036" y="7455"/>
                </a:cubicBezTo>
                <a:cubicBezTo>
                  <a:pt x="27972" y="7413"/>
                  <a:pt x="27936" y="7291"/>
                  <a:pt x="27943" y="7106"/>
                </a:cubicBezTo>
                <a:cubicBezTo>
                  <a:pt x="27950" y="6005"/>
                  <a:pt x="27601" y="4984"/>
                  <a:pt x="27265" y="3998"/>
                </a:cubicBezTo>
                <a:cubicBezTo>
                  <a:pt x="27073" y="3448"/>
                  <a:pt x="26757" y="2963"/>
                  <a:pt x="26336" y="2557"/>
                </a:cubicBezTo>
                <a:cubicBezTo>
                  <a:pt x="25825" y="2066"/>
                  <a:pt x="25282" y="1819"/>
                  <a:pt x="24712" y="1819"/>
                </a:cubicBezTo>
                <a:cubicBezTo>
                  <a:pt x="24278" y="1819"/>
                  <a:pt x="23829" y="1962"/>
                  <a:pt x="23366" y="2249"/>
                </a:cubicBezTo>
                <a:cubicBezTo>
                  <a:pt x="22779" y="2614"/>
                  <a:pt x="22294" y="3106"/>
                  <a:pt x="21888" y="3771"/>
                </a:cubicBezTo>
                <a:cubicBezTo>
                  <a:pt x="21823" y="3870"/>
                  <a:pt x="21766" y="3978"/>
                  <a:pt x="21708" y="4077"/>
                </a:cubicBezTo>
                <a:cubicBezTo>
                  <a:pt x="21631" y="4220"/>
                  <a:pt x="21552" y="4364"/>
                  <a:pt x="21467" y="4492"/>
                </a:cubicBezTo>
                <a:cubicBezTo>
                  <a:pt x="21353" y="4652"/>
                  <a:pt x="21251" y="4744"/>
                  <a:pt x="21175" y="4744"/>
                </a:cubicBezTo>
                <a:cubicBezTo>
                  <a:pt x="21170" y="4744"/>
                  <a:pt x="21165" y="4743"/>
                  <a:pt x="21160" y="4742"/>
                </a:cubicBezTo>
                <a:cubicBezTo>
                  <a:pt x="21081" y="4734"/>
                  <a:pt x="21002" y="4621"/>
                  <a:pt x="20937" y="4427"/>
                </a:cubicBezTo>
                <a:cubicBezTo>
                  <a:pt x="20716" y="3791"/>
                  <a:pt x="20452" y="3056"/>
                  <a:pt x="20059" y="2386"/>
                </a:cubicBezTo>
                <a:cubicBezTo>
                  <a:pt x="19681" y="1743"/>
                  <a:pt x="19216" y="1021"/>
                  <a:pt x="18418" y="593"/>
                </a:cubicBezTo>
                <a:cubicBezTo>
                  <a:pt x="17686" y="199"/>
                  <a:pt x="16872" y="1"/>
                  <a:pt x="16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7988029" y="-501079"/>
            <a:ext cx="1427542" cy="778768"/>
          </a:xfrm>
          <a:custGeom>
            <a:avLst/>
            <a:gdLst/>
            <a:ahLst/>
            <a:cxnLst/>
            <a:rect l="l" t="t" r="r" b="b"/>
            <a:pathLst>
              <a:path w="29815" h="16265" extrusionOk="0">
                <a:moveTo>
                  <a:pt x="14574" y="206"/>
                </a:moveTo>
                <a:cubicBezTo>
                  <a:pt x="14853" y="206"/>
                  <a:pt x="15127" y="221"/>
                  <a:pt x="15382" y="247"/>
                </a:cubicBezTo>
                <a:cubicBezTo>
                  <a:pt x="17189" y="439"/>
                  <a:pt x="18625" y="1146"/>
                  <a:pt x="19775" y="2416"/>
                </a:cubicBezTo>
                <a:cubicBezTo>
                  <a:pt x="20296" y="2989"/>
                  <a:pt x="20738" y="3553"/>
                  <a:pt x="21117" y="4123"/>
                </a:cubicBezTo>
                <a:cubicBezTo>
                  <a:pt x="21266" y="4353"/>
                  <a:pt x="21367" y="4466"/>
                  <a:pt x="21502" y="4473"/>
                </a:cubicBezTo>
                <a:cubicBezTo>
                  <a:pt x="21645" y="4466"/>
                  <a:pt x="21753" y="4360"/>
                  <a:pt x="21909" y="4146"/>
                </a:cubicBezTo>
                <a:cubicBezTo>
                  <a:pt x="22152" y="3823"/>
                  <a:pt x="22488" y="3602"/>
                  <a:pt x="22930" y="3481"/>
                </a:cubicBezTo>
                <a:cubicBezTo>
                  <a:pt x="23373" y="3362"/>
                  <a:pt x="23778" y="3301"/>
                  <a:pt x="24160" y="3301"/>
                </a:cubicBezTo>
                <a:cubicBezTo>
                  <a:pt x="24531" y="3301"/>
                  <a:pt x="24879" y="3358"/>
                  <a:pt x="25216" y="3474"/>
                </a:cubicBezTo>
                <a:cubicBezTo>
                  <a:pt x="26545" y="3931"/>
                  <a:pt x="27237" y="5030"/>
                  <a:pt x="27073" y="6423"/>
                </a:cubicBezTo>
                <a:cubicBezTo>
                  <a:pt x="27037" y="6710"/>
                  <a:pt x="27023" y="6852"/>
                  <a:pt x="27109" y="6944"/>
                </a:cubicBezTo>
                <a:cubicBezTo>
                  <a:pt x="27187" y="7037"/>
                  <a:pt x="27316" y="7044"/>
                  <a:pt x="27564" y="7044"/>
                </a:cubicBezTo>
                <a:lnTo>
                  <a:pt x="27616" y="7044"/>
                </a:lnTo>
                <a:cubicBezTo>
                  <a:pt x="28708" y="7044"/>
                  <a:pt x="29458" y="7765"/>
                  <a:pt x="29544" y="8895"/>
                </a:cubicBezTo>
                <a:cubicBezTo>
                  <a:pt x="29607" y="9772"/>
                  <a:pt x="29301" y="10629"/>
                  <a:pt x="28687" y="11315"/>
                </a:cubicBezTo>
                <a:cubicBezTo>
                  <a:pt x="28051" y="12030"/>
                  <a:pt x="27136" y="12451"/>
                  <a:pt x="26193" y="12485"/>
                </a:cubicBezTo>
                <a:cubicBezTo>
                  <a:pt x="26091" y="12489"/>
                  <a:pt x="25991" y="12492"/>
                  <a:pt x="25891" y="12492"/>
                </a:cubicBezTo>
                <a:cubicBezTo>
                  <a:pt x="24736" y="12492"/>
                  <a:pt x="23739" y="12216"/>
                  <a:pt x="22844" y="11658"/>
                </a:cubicBezTo>
                <a:cubicBezTo>
                  <a:pt x="22831" y="11651"/>
                  <a:pt x="22808" y="11637"/>
                  <a:pt x="22795" y="11622"/>
                </a:cubicBezTo>
                <a:cubicBezTo>
                  <a:pt x="22745" y="11586"/>
                  <a:pt x="22664" y="11529"/>
                  <a:pt x="22568" y="11529"/>
                </a:cubicBezTo>
                <a:cubicBezTo>
                  <a:pt x="22512" y="11529"/>
                  <a:pt x="22451" y="11548"/>
                  <a:pt x="22389" y="11601"/>
                </a:cubicBezTo>
                <a:cubicBezTo>
                  <a:pt x="22251" y="11723"/>
                  <a:pt x="22303" y="11879"/>
                  <a:pt x="22330" y="11971"/>
                </a:cubicBezTo>
                <a:lnTo>
                  <a:pt x="22337" y="12000"/>
                </a:lnTo>
                <a:cubicBezTo>
                  <a:pt x="22574" y="12785"/>
                  <a:pt x="22337" y="13457"/>
                  <a:pt x="21624" y="14050"/>
                </a:cubicBezTo>
                <a:cubicBezTo>
                  <a:pt x="19995" y="15391"/>
                  <a:pt x="18359" y="16056"/>
                  <a:pt x="16666" y="16056"/>
                </a:cubicBezTo>
                <a:cubicBezTo>
                  <a:pt x="16051" y="16056"/>
                  <a:pt x="15428" y="15968"/>
                  <a:pt x="14796" y="15793"/>
                </a:cubicBezTo>
                <a:cubicBezTo>
                  <a:pt x="14033" y="15586"/>
                  <a:pt x="13082" y="15221"/>
                  <a:pt x="12482" y="14321"/>
                </a:cubicBezTo>
                <a:cubicBezTo>
                  <a:pt x="12419" y="14228"/>
                  <a:pt x="12304" y="14136"/>
                  <a:pt x="12191" y="14136"/>
                </a:cubicBezTo>
                <a:cubicBezTo>
                  <a:pt x="12176" y="14136"/>
                  <a:pt x="12162" y="14143"/>
                  <a:pt x="12148" y="14143"/>
                </a:cubicBezTo>
                <a:cubicBezTo>
                  <a:pt x="12090" y="14150"/>
                  <a:pt x="11997" y="14192"/>
                  <a:pt x="11968" y="14350"/>
                </a:cubicBezTo>
                <a:cubicBezTo>
                  <a:pt x="11876" y="14772"/>
                  <a:pt x="11548" y="14885"/>
                  <a:pt x="11197" y="15007"/>
                </a:cubicBezTo>
                <a:lnTo>
                  <a:pt x="11127" y="15036"/>
                </a:lnTo>
                <a:cubicBezTo>
                  <a:pt x="10647" y="15207"/>
                  <a:pt x="10141" y="15294"/>
                  <a:pt x="9613" y="15294"/>
                </a:cubicBezTo>
                <a:cubicBezTo>
                  <a:pt x="9261" y="15294"/>
                  <a:pt x="8898" y="15255"/>
                  <a:pt x="8527" y="15178"/>
                </a:cubicBezTo>
                <a:cubicBezTo>
                  <a:pt x="7462" y="14950"/>
                  <a:pt x="6499" y="14456"/>
                  <a:pt x="5656" y="13701"/>
                </a:cubicBezTo>
                <a:cubicBezTo>
                  <a:pt x="4878" y="12993"/>
                  <a:pt x="4492" y="12280"/>
                  <a:pt x="4463" y="11466"/>
                </a:cubicBezTo>
                <a:cubicBezTo>
                  <a:pt x="4456" y="11301"/>
                  <a:pt x="4413" y="11186"/>
                  <a:pt x="4321" y="11130"/>
                </a:cubicBezTo>
                <a:cubicBezTo>
                  <a:pt x="4277" y="11096"/>
                  <a:pt x="4223" y="11080"/>
                  <a:pt x="4161" y="11080"/>
                </a:cubicBezTo>
                <a:cubicBezTo>
                  <a:pt x="4103" y="11080"/>
                  <a:pt x="4037" y="11095"/>
                  <a:pt x="3964" y="11123"/>
                </a:cubicBezTo>
                <a:cubicBezTo>
                  <a:pt x="3879" y="11150"/>
                  <a:pt x="3800" y="11186"/>
                  <a:pt x="3728" y="11229"/>
                </a:cubicBezTo>
                <a:cubicBezTo>
                  <a:pt x="3671" y="11258"/>
                  <a:pt x="3622" y="11286"/>
                  <a:pt x="3563" y="11308"/>
                </a:cubicBezTo>
                <a:cubicBezTo>
                  <a:pt x="3214" y="11454"/>
                  <a:pt x="2875" y="11524"/>
                  <a:pt x="2554" y="11524"/>
                </a:cubicBezTo>
                <a:cubicBezTo>
                  <a:pt x="1728" y="11524"/>
                  <a:pt x="1029" y="11052"/>
                  <a:pt x="622" y="10172"/>
                </a:cubicBezTo>
                <a:cubicBezTo>
                  <a:pt x="228" y="9315"/>
                  <a:pt x="214" y="8401"/>
                  <a:pt x="564" y="7380"/>
                </a:cubicBezTo>
                <a:cubicBezTo>
                  <a:pt x="794" y="6710"/>
                  <a:pt x="1193" y="6144"/>
                  <a:pt x="1743" y="5709"/>
                </a:cubicBezTo>
                <a:cubicBezTo>
                  <a:pt x="2844" y="4847"/>
                  <a:pt x="4105" y="4409"/>
                  <a:pt x="5499" y="4409"/>
                </a:cubicBezTo>
                <a:cubicBezTo>
                  <a:pt x="5606" y="4409"/>
                  <a:pt x="5713" y="4411"/>
                  <a:pt x="5820" y="4416"/>
                </a:cubicBezTo>
                <a:cubicBezTo>
                  <a:pt x="6391" y="4446"/>
                  <a:pt x="6977" y="4531"/>
                  <a:pt x="7413" y="4996"/>
                </a:cubicBezTo>
                <a:cubicBezTo>
                  <a:pt x="7500" y="5088"/>
                  <a:pt x="7579" y="5109"/>
                  <a:pt x="7638" y="5109"/>
                </a:cubicBezTo>
                <a:cubicBezTo>
                  <a:pt x="7662" y="5109"/>
                  <a:pt x="7682" y="5106"/>
                  <a:pt x="7699" y="5102"/>
                </a:cubicBezTo>
                <a:cubicBezTo>
                  <a:pt x="7762" y="5081"/>
                  <a:pt x="7848" y="5016"/>
                  <a:pt x="7884" y="4831"/>
                </a:cubicBezTo>
                <a:cubicBezTo>
                  <a:pt x="7891" y="4781"/>
                  <a:pt x="7891" y="4730"/>
                  <a:pt x="7891" y="4680"/>
                </a:cubicBezTo>
                <a:lnTo>
                  <a:pt x="7884" y="4631"/>
                </a:lnTo>
                <a:cubicBezTo>
                  <a:pt x="7898" y="3496"/>
                  <a:pt x="8398" y="2567"/>
                  <a:pt x="9420" y="1796"/>
                </a:cubicBezTo>
                <a:cubicBezTo>
                  <a:pt x="10583" y="917"/>
                  <a:pt x="11977" y="425"/>
                  <a:pt x="13797" y="247"/>
                </a:cubicBezTo>
                <a:cubicBezTo>
                  <a:pt x="14054" y="219"/>
                  <a:pt x="14317" y="206"/>
                  <a:pt x="14574" y="206"/>
                </a:cubicBezTo>
                <a:close/>
                <a:moveTo>
                  <a:pt x="14558" y="0"/>
                </a:moveTo>
                <a:cubicBezTo>
                  <a:pt x="14298" y="0"/>
                  <a:pt x="14034" y="13"/>
                  <a:pt x="13776" y="39"/>
                </a:cubicBezTo>
                <a:cubicBezTo>
                  <a:pt x="11912" y="224"/>
                  <a:pt x="10491" y="732"/>
                  <a:pt x="9298" y="1631"/>
                </a:cubicBezTo>
                <a:cubicBezTo>
                  <a:pt x="8234" y="2432"/>
                  <a:pt x="7692" y="3438"/>
                  <a:pt x="7683" y="4631"/>
                </a:cubicBezTo>
                <a:lnTo>
                  <a:pt x="7683" y="4687"/>
                </a:lnTo>
                <a:cubicBezTo>
                  <a:pt x="7683" y="4730"/>
                  <a:pt x="7683" y="4766"/>
                  <a:pt x="7677" y="4802"/>
                </a:cubicBezTo>
                <a:cubicBezTo>
                  <a:pt x="7663" y="4874"/>
                  <a:pt x="7641" y="4901"/>
                  <a:pt x="7634" y="4901"/>
                </a:cubicBezTo>
                <a:cubicBezTo>
                  <a:pt x="7634" y="4901"/>
                  <a:pt x="7606" y="4895"/>
                  <a:pt x="7563" y="4852"/>
                </a:cubicBezTo>
                <a:cubicBezTo>
                  <a:pt x="7077" y="4338"/>
                  <a:pt x="6441" y="4238"/>
                  <a:pt x="5827" y="4209"/>
                </a:cubicBezTo>
                <a:cubicBezTo>
                  <a:pt x="5721" y="4204"/>
                  <a:pt x="5615" y="4202"/>
                  <a:pt x="5510" y="4202"/>
                </a:cubicBezTo>
                <a:cubicBezTo>
                  <a:pt x="4065" y="4202"/>
                  <a:pt x="2759" y="4653"/>
                  <a:pt x="1615" y="5544"/>
                </a:cubicBezTo>
                <a:cubicBezTo>
                  <a:pt x="1035" y="6009"/>
                  <a:pt x="614" y="6602"/>
                  <a:pt x="372" y="7309"/>
                </a:cubicBezTo>
                <a:cubicBezTo>
                  <a:pt x="0" y="8388"/>
                  <a:pt x="22" y="9351"/>
                  <a:pt x="435" y="10257"/>
                </a:cubicBezTo>
                <a:cubicBezTo>
                  <a:pt x="875" y="11210"/>
                  <a:pt x="1658" y="11727"/>
                  <a:pt x="2566" y="11727"/>
                </a:cubicBezTo>
                <a:cubicBezTo>
                  <a:pt x="2910" y="11727"/>
                  <a:pt x="3273" y="11653"/>
                  <a:pt x="3642" y="11500"/>
                </a:cubicBezTo>
                <a:cubicBezTo>
                  <a:pt x="3699" y="11473"/>
                  <a:pt x="3764" y="11443"/>
                  <a:pt x="3820" y="11407"/>
                </a:cubicBezTo>
                <a:cubicBezTo>
                  <a:pt x="3892" y="11371"/>
                  <a:pt x="3964" y="11337"/>
                  <a:pt x="4035" y="11315"/>
                </a:cubicBezTo>
                <a:cubicBezTo>
                  <a:pt x="4082" y="11297"/>
                  <a:pt x="4124" y="11288"/>
                  <a:pt x="4156" y="11288"/>
                </a:cubicBezTo>
                <a:cubicBezTo>
                  <a:pt x="4178" y="11288"/>
                  <a:pt x="4195" y="11292"/>
                  <a:pt x="4206" y="11301"/>
                </a:cubicBezTo>
                <a:cubicBezTo>
                  <a:pt x="4235" y="11322"/>
                  <a:pt x="4256" y="11380"/>
                  <a:pt x="4256" y="11473"/>
                </a:cubicBezTo>
                <a:cubicBezTo>
                  <a:pt x="4292" y="12350"/>
                  <a:pt x="4693" y="13108"/>
                  <a:pt x="5521" y="13850"/>
                </a:cubicBezTo>
                <a:cubicBezTo>
                  <a:pt x="6384" y="14628"/>
                  <a:pt x="7384" y="15142"/>
                  <a:pt x="8484" y="15378"/>
                </a:cubicBezTo>
                <a:cubicBezTo>
                  <a:pt x="8869" y="15458"/>
                  <a:pt x="9246" y="15498"/>
                  <a:pt x="9613" y="15498"/>
                </a:cubicBezTo>
                <a:cubicBezTo>
                  <a:pt x="10165" y="15498"/>
                  <a:pt x="10695" y="15408"/>
                  <a:pt x="11197" y="15228"/>
                </a:cubicBezTo>
                <a:lnTo>
                  <a:pt x="11269" y="15200"/>
                </a:lnTo>
                <a:cubicBezTo>
                  <a:pt x="11634" y="15072"/>
                  <a:pt x="12054" y="14921"/>
                  <a:pt x="12169" y="14393"/>
                </a:cubicBezTo>
                <a:cubicBezTo>
                  <a:pt x="12176" y="14357"/>
                  <a:pt x="12182" y="14350"/>
                  <a:pt x="12182" y="14343"/>
                </a:cubicBezTo>
                <a:cubicBezTo>
                  <a:pt x="12198" y="14343"/>
                  <a:pt x="12261" y="14364"/>
                  <a:pt x="12311" y="14436"/>
                </a:cubicBezTo>
                <a:cubicBezTo>
                  <a:pt x="12954" y="15392"/>
                  <a:pt x="13948" y="15771"/>
                  <a:pt x="14739" y="15992"/>
                </a:cubicBezTo>
                <a:cubicBezTo>
                  <a:pt x="15396" y="16170"/>
                  <a:pt x="16039" y="16265"/>
                  <a:pt x="16668" y="16265"/>
                </a:cubicBezTo>
                <a:cubicBezTo>
                  <a:pt x="18411" y="16265"/>
                  <a:pt x="20082" y="15586"/>
                  <a:pt x="21753" y="14208"/>
                </a:cubicBezTo>
                <a:cubicBezTo>
                  <a:pt x="22531" y="13572"/>
                  <a:pt x="22795" y="12808"/>
                  <a:pt x="22538" y="11937"/>
                </a:cubicBezTo>
                <a:lnTo>
                  <a:pt x="22524" y="11908"/>
                </a:lnTo>
                <a:cubicBezTo>
                  <a:pt x="22495" y="11808"/>
                  <a:pt x="22495" y="11786"/>
                  <a:pt x="22524" y="11757"/>
                </a:cubicBezTo>
                <a:cubicBezTo>
                  <a:pt x="22542" y="11743"/>
                  <a:pt x="22554" y="11735"/>
                  <a:pt x="22570" y="11735"/>
                </a:cubicBezTo>
                <a:cubicBezTo>
                  <a:pt x="22593" y="11735"/>
                  <a:pt x="22621" y="11752"/>
                  <a:pt x="22680" y="11793"/>
                </a:cubicBezTo>
                <a:cubicBezTo>
                  <a:pt x="22695" y="11808"/>
                  <a:pt x="22716" y="11822"/>
                  <a:pt x="22731" y="11829"/>
                </a:cubicBezTo>
                <a:cubicBezTo>
                  <a:pt x="23663" y="12411"/>
                  <a:pt x="24706" y="12698"/>
                  <a:pt x="25909" y="12698"/>
                </a:cubicBezTo>
                <a:cubicBezTo>
                  <a:pt x="26006" y="12698"/>
                  <a:pt x="26103" y="12696"/>
                  <a:pt x="26202" y="12693"/>
                </a:cubicBezTo>
                <a:cubicBezTo>
                  <a:pt x="27201" y="12657"/>
                  <a:pt x="28164" y="12208"/>
                  <a:pt x="28836" y="11450"/>
                </a:cubicBezTo>
                <a:cubicBezTo>
                  <a:pt x="29493" y="10722"/>
                  <a:pt x="29815" y="9808"/>
                  <a:pt x="29750" y="8879"/>
                </a:cubicBezTo>
                <a:cubicBezTo>
                  <a:pt x="29657" y="7637"/>
                  <a:pt x="28822" y="6838"/>
                  <a:pt x="27623" y="6838"/>
                </a:cubicBezTo>
                <a:lnTo>
                  <a:pt x="27616" y="6838"/>
                </a:lnTo>
                <a:cubicBezTo>
                  <a:pt x="27445" y="6838"/>
                  <a:pt x="27287" y="6838"/>
                  <a:pt x="27258" y="6809"/>
                </a:cubicBezTo>
                <a:cubicBezTo>
                  <a:pt x="27237" y="6780"/>
                  <a:pt x="27251" y="6624"/>
                  <a:pt x="27273" y="6453"/>
                </a:cubicBezTo>
                <a:cubicBezTo>
                  <a:pt x="27451" y="4953"/>
                  <a:pt x="26708" y="3767"/>
                  <a:pt x="25280" y="3282"/>
                </a:cubicBezTo>
                <a:cubicBezTo>
                  <a:pt x="24916" y="3157"/>
                  <a:pt x="24542" y="3094"/>
                  <a:pt x="24147" y="3094"/>
                </a:cubicBezTo>
                <a:cubicBezTo>
                  <a:pt x="23752" y="3094"/>
                  <a:pt x="23334" y="3157"/>
                  <a:pt x="22880" y="3282"/>
                </a:cubicBezTo>
                <a:cubicBezTo>
                  <a:pt x="22389" y="3417"/>
                  <a:pt x="22017" y="3659"/>
                  <a:pt x="21746" y="4024"/>
                </a:cubicBezTo>
                <a:cubicBezTo>
                  <a:pt x="21624" y="4188"/>
                  <a:pt x="21545" y="4259"/>
                  <a:pt x="21509" y="4267"/>
                </a:cubicBezTo>
                <a:cubicBezTo>
                  <a:pt x="21453" y="4267"/>
                  <a:pt x="21331" y="4074"/>
                  <a:pt x="21288" y="4010"/>
                </a:cubicBezTo>
                <a:cubicBezTo>
                  <a:pt x="20903" y="3431"/>
                  <a:pt x="20452" y="2860"/>
                  <a:pt x="19924" y="2274"/>
                </a:cubicBezTo>
                <a:cubicBezTo>
                  <a:pt x="18738" y="968"/>
                  <a:pt x="17261" y="240"/>
                  <a:pt x="15404" y="46"/>
                </a:cubicBezTo>
                <a:cubicBezTo>
                  <a:pt x="15139" y="16"/>
                  <a:pt x="14852" y="0"/>
                  <a:pt x="145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525585" y="-932325"/>
            <a:ext cx="1349353" cy="1429775"/>
          </a:xfrm>
          <a:custGeom>
            <a:avLst/>
            <a:gdLst/>
            <a:ahLst/>
            <a:cxnLst/>
            <a:rect l="l" t="t" r="r" b="b"/>
            <a:pathLst>
              <a:path w="34849" h="36926" extrusionOk="0">
                <a:moveTo>
                  <a:pt x="19056" y="1"/>
                </a:moveTo>
                <a:cubicBezTo>
                  <a:pt x="18263" y="1"/>
                  <a:pt x="17470" y="101"/>
                  <a:pt x="16682" y="233"/>
                </a:cubicBezTo>
                <a:cubicBezTo>
                  <a:pt x="15804" y="377"/>
                  <a:pt x="14954" y="619"/>
                  <a:pt x="14111" y="905"/>
                </a:cubicBezTo>
                <a:cubicBezTo>
                  <a:pt x="13026" y="1268"/>
                  <a:pt x="11991" y="1733"/>
                  <a:pt x="11005" y="2319"/>
                </a:cubicBezTo>
                <a:cubicBezTo>
                  <a:pt x="9840" y="3005"/>
                  <a:pt x="8741" y="3776"/>
                  <a:pt x="7663" y="4590"/>
                </a:cubicBezTo>
                <a:cubicBezTo>
                  <a:pt x="6191" y="5704"/>
                  <a:pt x="4770" y="6875"/>
                  <a:pt x="3514" y="8239"/>
                </a:cubicBezTo>
                <a:cubicBezTo>
                  <a:pt x="2736" y="9082"/>
                  <a:pt x="2021" y="9982"/>
                  <a:pt x="1464" y="10995"/>
                </a:cubicBezTo>
                <a:cubicBezTo>
                  <a:pt x="1022" y="11795"/>
                  <a:pt x="679" y="12645"/>
                  <a:pt x="449" y="13538"/>
                </a:cubicBezTo>
                <a:cubicBezTo>
                  <a:pt x="172" y="14603"/>
                  <a:pt x="79" y="15701"/>
                  <a:pt x="36" y="16795"/>
                </a:cubicBezTo>
                <a:cubicBezTo>
                  <a:pt x="0" y="17751"/>
                  <a:pt x="43" y="18707"/>
                  <a:pt x="143" y="19658"/>
                </a:cubicBezTo>
                <a:cubicBezTo>
                  <a:pt x="258" y="20707"/>
                  <a:pt x="429" y="21743"/>
                  <a:pt x="650" y="22771"/>
                </a:cubicBezTo>
                <a:cubicBezTo>
                  <a:pt x="1128" y="24963"/>
                  <a:pt x="1999" y="26977"/>
                  <a:pt x="3293" y="28812"/>
                </a:cubicBezTo>
                <a:cubicBezTo>
                  <a:pt x="4278" y="30213"/>
                  <a:pt x="5406" y="31491"/>
                  <a:pt x="6678" y="32648"/>
                </a:cubicBezTo>
                <a:cubicBezTo>
                  <a:pt x="7835" y="33690"/>
                  <a:pt x="9091" y="34590"/>
                  <a:pt x="10469" y="35318"/>
                </a:cubicBezTo>
                <a:cubicBezTo>
                  <a:pt x="12011" y="36132"/>
                  <a:pt x="13646" y="36633"/>
                  <a:pt x="15383" y="36797"/>
                </a:cubicBezTo>
                <a:cubicBezTo>
                  <a:pt x="15933" y="36847"/>
                  <a:pt x="16481" y="36874"/>
                  <a:pt x="17031" y="36904"/>
                </a:cubicBezTo>
                <a:cubicBezTo>
                  <a:pt x="17406" y="36918"/>
                  <a:pt x="17781" y="36926"/>
                  <a:pt x="18156" y="36926"/>
                </a:cubicBezTo>
                <a:cubicBezTo>
                  <a:pt x="18710" y="36926"/>
                  <a:pt x="19263" y="36909"/>
                  <a:pt x="19816" y="36874"/>
                </a:cubicBezTo>
                <a:cubicBezTo>
                  <a:pt x="20416" y="36832"/>
                  <a:pt x="21016" y="36775"/>
                  <a:pt x="21616" y="36719"/>
                </a:cubicBezTo>
                <a:cubicBezTo>
                  <a:pt x="22673" y="36617"/>
                  <a:pt x="23709" y="36419"/>
                  <a:pt x="24723" y="36090"/>
                </a:cubicBezTo>
                <a:cubicBezTo>
                  <a:pt x="25745" y="35760"/>
                  <a:pt x="26694" y="35289"/>
                  <a:pt x="27551" y="34640"/>
                </a:cubicBezTo>
                <a:cubicBezTo>
                  <a:pt x="28444" y="33969"/>
                  <a:pt x="29207" y="33169"/>
                  <a:pt x="29928" y="32326"/>
                </a:cubicBezTo>
                <a:cubicBezTo>
                  <a:pt x="31035" y="31034"/>
                  <a:pt x="32014" y="29649"/>
                  <a:pt x="32914" y="28199"/>
                </a:cubicBezTo>
                <a:cubicBezTo>
                  <a:pt x="33428" y="27371"/>
                  <a:pt x="33863" y="26505"/>
                  <a:pt x="34177" y="25585"/>
                </a:cubicBezTo>
                <a:cubicBezTo>
                  <a:pt x="34614" y="24293"/>
                  <a:pt x="34792" y="22958"/>
                  <a:pt x="34828" y="21600"/>
                </a:cubicBezTo>
                <a:cubicBezTo>
                  <a:pt x="34849" y="20651"/>
                  <a:pt x="34820" y="19701"/>
                  <a:pt x="34792" y="18750"/>
                </a:cubicBezTo>
                <a:cubicBezTo>
                  <a:pt x="34763" y="17951"/>
                  <a:pt x="34720" y="17144"/>
                  <a:pt x="34671" y="16344"/>
                </a:cubicBezTo>
                <a:cubicBezTo>
                  <a:pt x="34621" y="15609"/>
                  <a:pt x="34578" y="14873"/>
                  <a:pt x="34499" y="14138"/>
                </a:cubicBezTo>
                <a:cubicBezTo>
                  <a:pt x="34407" y="13259"/>
                  <a:pt x="34213" y="12402"/>
                  <a:pt x="33942" y="11560"/>
                </a:cubicBezTo>
                <a:cubicBezTo>
                  <a:pt x="33534" y="10309"/>
                  <a:pt x="32914" y="9152"/>
                  <a:pt x="32215" y="8038"/>
                </a:cubicBezTo>
                <a:cubicBezTo>
                  <a:pt x="31642" y="7132"/>
                  <a:pt x="30972" y="6304"/>
                  <a:pt x="30165" y="5596"/>
                </a:cubicBezTo>
                <a:cubicBezTo>
                  <a:pt x="29628" y="5133"/>
                  <a:pt x="29078" y="4676"/>
                  <a:pt x="28514" y="4247"/>
                </a:cubicBezTo>
                <a:cubicBezTo>
                  <a:pt x="27407" y="3397"/>
                  <a:pt x="26223" y="2662"/>
                  <a:pt x="24958" y="2062"/>
                </a:cubicBezTo>
                <a:cubicBezTo>
                  <a:pt x="23971" y="1586"/>
                  <a:pt x="22952" y="1345"/>
                  <a:pt x="21901" y="1345"/>
                </a:cubicBezTo>
                <a:cubicBezTo>
                  <a:pt x="21455" y="1345"/>
                  <a:pt x="21003" y="1388"/>
                  <a:pt x="20545" y="1476"/>
                </a:cubicBezTo>
                <a:cubicBezTo>
                  <a:pt x="19816" y="1620"/>
                  <a:pt x="19088" y="1791"/>
                  <a:pt x="18366" y="1969"/>
                </a:cubicBezTo>
                <a:cubicBezTo>
                  <a:pt x="17374" y="2220"/>
                  <a:pt x="16382" y="2468"/>
                  <a:pt x="15396" y="2748"/>
                </a:cubicBezTo>
                <a:cubicBezTo>
                  <a:pt x="13811" y="3205"/>
                  <a:pt x="12419" y="4026"/>
                  <a:pt x="11184" y="5118"/>
                </a:cubicBezTo>
                <a:cubicBezTo>
                  <a:pt x="9991" y="6168"/>
                  <a:pt x="8940" y="7346"/>
                  <a:pt x="8020" y="8638"/>
                </a:cubicBezTo>
                <a:cubicBezTo>
                  <a:pt x="7519" y="9339"/>
                  <a:pt x="7098" y="10088"/>
                  <a:pt x="6791" y="10895"/>
                </a:cubicBezTo>
                <a:cubicBezTo>
                  <a:pt x="6520" y="11588"/>
                  <a:pt x="6306" y="12302"/>
                  <a:pt x="6128" y="13024"/>
                </a:cubicBezTo>
                <a:cubicBezTo>
                  <a:pt x="5848" y="14145"/>
                  <a:pt x="5641" y="15280"/>
                  <a:pt x="5656" y="16445"/>
                </a:cubicBezTo>
                <a:cubicBezTo>
                  <a:pt x="5663" y="16765"/>
                  <a:pt x="5649" y="17088"/>
                  <a:pt x="5677" y="17408"/>
                </a:cubicBezTo>
                <a:cubicBezTo>
                  <a:pt x="5706" y="17758"/>
                  <a:pt x="5769" y="18107"/>
                  <a:pt x="5812" y="18459"/>
                </a:cubicBezTo>
                <a:cubicBezTo>
                  <a:pt x="5963" y="19658"/>
                  <a:pt x="6112" y="20858"/>
                  <a:pt x="6263" y="22049"/>
                </a:cubicBezTo>
                <a:cubicBezTo>
                  <a:pt x="6405" y="23129"/>
                  <a:pt x="6678" y="24164"/>
                  <a:pt x="7084" y="25170"/>
                </a:cubicBezTo>
                <a:cubicBezTo>
                  <a:pt x="7578" y="26385"/>
                  <a:pt x="8248" y="27506"/>
                  <a:pt x="8998" y="28578"/>
                </a:cubicBezTo>
                <a:cubicBezTo>
                  <a:pt x="9512" y="29320"/>
                  <a:pt x="10140" y="29949"/>
                  <a:pt x="10904" y="30447"/>
                </a:cubicBezTo>
                <a:cubicBezTo>
                  <a:pt x="11398" y="30770"/>
                  <a:pt x="11896" y="31099"/>
                  <a:pt x="12390" y="31426"/>
                </a:cubicBezTo>
                <a:cubicBezTo>
                  <a:pt x="13053" y="31861"/>
                  <a:pt x="13712" y="32312"/>
                  <a:pt x="14375" y="32741"/>
                </a:cubicBezTo>
                <a:cubicBezTo>
                  <a:pt x="14911" y="33077"/>
                  <a:pt x="15489" y="33327"/>
                  <a:pt x="16111" y="33455"/>
                </a:cubicBezTo>
                <a:cubicBezTo>
                  <a:pt x="16567" y="33555"/>
                  <a:pt x="17024" y="33584"/>
                  <a:pt x="17489" y="33604"/>
                </a:cubicBezTo>
                <a:cubicBezTo>
                  <a:pt x="17599" y="33609"/>
                  <a:pt x="17709" y="33612"/>
                  <a:pt x="17819" y="33612"/>
                </a:cubicBezTo>
                <a:cubicBezTo>
                  <a:pt x="18383" y="33612"/>
                  <a:pt x="18937" y="33547"/>
                  <a:pt x="19480" y="33404"/>
                </a:cubicBezTo>
                <a:cubicBezTo>
                  <a:pt x="20603" y="33112"/>
                  <a:pt x="21681" y="32718"/>
                  <a:pt x="22745" y="32256"/>
                </a:cubicBezTo>
                <a:cubicBezTo>
                  <a:pt x="24015" y="31699"/>
                  <a:pt x="25116" y="30912"/>
                  <a:pt x="25979" y="29813"/>
                </a:cubicBezTo>
                <a:cubicBezTo>
                  <a:pt x="26437" y="29220"/>
                  <a:pt x="26843" y="28598"/>
                  <a:pt x="27222" y="27955"/>
                </a:cubicBezTo>
                <a:cubicBezTo>
                  <a:pt x="27758" y="27035"/>
                  <a:pt x="28300" y="26120"/>
                  <a:pt x="28821" y="25186"/>
                </a:cubicBezTo>
                <a:cubicBezTo>
                  <a:pt x="29351" y="24235"/>
                  <a:pt x="29693" y="23206"/>
                  <a:pt x="30007" y="22164"/>
                </a:cubicBezTo>
                <a:cubicBezTo>
                  <a:pt x="30400" y="20879"/>
                  <a:pt x="30643" y="19564"/>
                  <a:pt x="30706" y="18229"/>
                </a:cubicBezTo>
                <a:cubicBezTo>
                  <a:pt x="30736" y="17694"/>
                  <a:pt x="30722" y="17158"/>
                  <a:pt x="30672" y="16630"/>
                </a:cubicBezTo>
                <a:cubicBezTo>
                  <a:pt x="30578" y="15579"/>
                  <a:pt x="30393" y="14551"/>
                  <a:pt x="30129" y="13531"/>
                </a:cubicBezTo>
                <a:cubicBezTo>
                  <a:pt x="29928" y="12788"/>
                  <a:pt x="29678" y="12066"/>
                  <a:pt x="29328" y="11380"/>
                </a:cubicBezTo>
                <a:cubicBezTo>
                  <a:pt x="28458" y="9667"/>
                  <a:pt x="27236" y="8225"/>
                  <a:pt x="25815" y="6940"/>
                </a:cubicBezTo>
                <a:cubicBezTo>
                  <a:pt x="24915" y="6126"/>
                  <a:pt x="23873" y="5526"/>
                  <a:pt x="22788" y="4989"/>
                </a:cubicBezTo>
                <a:cubicBezTo>
                  <a:pt x="21895" y="4554"/>
                  <a:pt x="20960" y="4268"/>
                  <a:pt x="19967" y="4204"/>
                </a:cubicBezTo>
                <a:cubicBezTo>
                  <a:pt x="19741" y="4188"/>
                  <a:pt x="19515" y="4179"/>
                  <a:pt x="19290" y="4179"/>
                </a:cubicBezTo>
                <a:cubicBezTo>
                  <a:pt x="18615" y="4179"/>
                  <a:pt x="17948" y="4260"/>
                  <a:pt x="17288" y="4468"/>
                </a:cubicBezTo>
                <a:cubicBezTo>
                  <a:pt x="16510" y="4712"/>
                  <a:pt x="15775" y="5048"/>
                  <a:pt x="15060" y="5447"/>
                </a:cubicBezTo>
                <a:cubicBezTo>
                  <a:pt x="14118" y="5982"/>
                  <a:pt x="13247" y="6618"/>
                  <a:pt x="12512" y="7418"/>
                </a:cubicBezTo>
                <a:cubicBezTo>
                  <a:pt x="11533" y="8467"/>
                  <a:pt x="10776" y="9667"/>
                  <a:pt x="10169" y="10961"/>
                </a:cubicBezTo>
                <a:cubicBezTo>
                  <a:pt x="9855" y="11617"/>
                  <a:pt x="9662" y="12316"/>
                  <a:pt x="9555" y="13031"/>
                </a:cubicBezTo>
                <a:cubicBezTo>
                  <a:pt x="9447" y="13746"/>
                  <a:pt x="9463" y="14465"/>
                  <a:pt x="9454" y="15180"/>
                </a:cubicBezTo>
                <a:cubicBezTo>
                  <a:pt x="9447" y="15681"/>
                  <a:pt x="9483" y="16172"/>
                  <a:pt x="9506" y="16673"/>
                </a:cubicBezTo>
                <a:cubicBezTo>
                  <a:pt x="9526" y="17122"/>
                  <a:pt x="9562" y="17573"/>
                  <a:pt x="9583" y="18022"/>
                </a:cubicBezTo>
                <a:cubicBezTo>
                  <a:pt x="9634" y="18851"/>
                  <a:pt x="9734" y="19679"/>
                  <a:pt x="9876" y="20500"/>
                </a:cubicBezTo>
                <a:cubicBezTo>
                  <a:pt x="10105" y="21835"/>
                  <a:pt x="10577" y="23078"/>
                  <a:pt x="11290" y="24228"/>
                </a:cubicBezTo>
                <a:cubicBezTo>
                  <a:pt x="11862" y="25150"/>
                  <a:pt x="12512" y="26007"/>
                  <a:pt x="13204" y="26841"/>
                </a:cubicBezTo>
                <a:cubicBezTo>
                  <a:pt x="13953" y="27757"/>
                  <a:pt x="14882" y="28463"/>
                  <a:pt x="15960" y="28956"/>
                </a:cubicBezTo>
                <a:cubicBezTo>
                  <a:pt x="16797" y="29341"/>
                  <a:pt x="17652" y="29530"/>
                  <a:pt x="18521" y="29530"/>
                </a:cubicBezTo>
                <a:cubicBezTo>
                  <a:pt x="19070" y="29530"/>
                  <a:pt x="19623" y="29455"/>
                  <a:pt x="20181" y="29306"/>
                </a:cubicBezTo>
                <a:cubicBezTo>
                  <a:pt x="21580" y="28927"/>
                  <a:pt x="22881" y="28320"/>
                  <a:pt x="24094" y="27520"/>
                </a:cubicBezTo>
                <a:cubicBezTo>
                  <a:pt x="24631" y="27164"/>
                  <a:pt x="25109" y="26749"/>
                  <a:pt x="25522" y="26264"/>
                </a:cubicBezTo>
                <a:cubicBezTo>
                  <a:pt x="26243" y="25450"/>
                  <a:pt x="26737" y="24500"/>
                  <a:pt x="27073" y="23472"/>
                </a:cubicBezTo>
                <a:cubicBezTo>
                  <a:pt x="27565" y="21979"/>
                  <a:pt x="27980" y="20464"/>
                  <a:pt x="28365" y="18944"/>
                </a:cubicBezTo>
                <a:cubicBezTo>
                  <a:pt x="28643" y="17873"/>
                  <a:pt x="28758" y="16788"/>
                  <a:pt x="28679" y="15681"/>
                </a:cubicBezTo>
                <a:cubicBezTo>
                  <a:pt x="28622" y="14937"/>
                  <a:pt x="28435" y="14224"/>
                  <a:pt x="28221" y="13523"/>
                </a:cubicBezTo>
                <a:cubicBezTo>
                  <a:pt x="27765" y="12023"/>
                  <a:pt x="27064" y="10661"/>
                  <a:pt x="26015" y="9488"/>
                </a:cubicBezTo>
                <a:cubicBezTo>
                  <a:pt x="25165" y="8532"/>
                  <a:pt x="24130" y="7853"/>
                  <a:pt x="22894" y="7497"/>
                </a:cubicBezTo>
                <a:cubicBezTo>
                  <a:pt x="22186" y="7287"/>
                  <a:pt x="21468" y="7187"/>
                  <a:pt x="20747" y="7187"/>
                </a:cubicBezTo>
                <a:cubicBezTo>
                  <a:pt x="20140" y="7187"/>
                  <a:pt x="19531" y="7258"/>
                  <a:pt x="18923" y="7396"/>
                </a:cubicBezTo>
                <a:cubicBezTo>
                  <a:pt x="17917" y="7625"/>
                  <a:pt x="16975" y="8011"/>
                  <a:pt x="16096" y="8561"/>
                </a:cubicBezTo>
                <a:cubicBezTo>
                  <a:pt x="15317" y="9060"/>
                  <a:pt x="14632" y="9660"/>
                  <a:pt x="14011" y="10338"/>
                </a:cubicBezTo>
                <a:cubicBezTo>
                  <a:pt x="13340" y="11067"/>
                  <a:pt x="12733" y="11838"/>
                  <a:pt x="12291" y="12724"/>
                </a:cubicBezTo>
                <a:cubicBezTo>
                  <a:pt x="11847" y="13602"/>
                  <a:pt x="11576" y="14524"/>
                  <a:pt x="11526" y="15509"/>
                </a:cubicBezTo>
                <a:cubicBezTo>
                  <a:pt x="11483" y="16316"/>
                  <a:pt x="11540" y="17115"/>
                  <a:pt x="11675" y="17915"/>
                </a:cubicBezTo>
                <a:cubicBezTo>
                  <a:pt x="11948" y="19537"/>
                  <a:pt x="12462" y="21072"/>
                  <a:pt x="13211" y="22536"/>
                </a:cubicBezTo>
                <a:cubicBezTo>
                  <a:pt x="13797" y="23671"/>
                  <a:pt x="14632" y="24550"/>
                  <a:pt x="15739" y="25177"/>
                </a:cubicBezTo>
                <a:cubicBezTo>
                  <a:pt x="16474" y="25596"/>
                  <a:pt x="17245" y="25803"/>
                  <a:pt x="18049" y="25803"/>
                </a:cubicBezTo>
                <a:cubicBezTo>
                  <a:pt x="18330" y="25803"/>
                  <a:pt x="18614" y="25778"/>
                  <a:pt x="18903" y="25727"/>
                </a:cubicBezTo>
                <a:cubicBezTo>
                  <a:pt x="19816" y="25571"/>
                  <a:pt x="20603" y="25143"/>
                  <a:pt x="21289" y="24528"/>
                </a:cubicBezTo>
                <a:cubicBezTo>
                  <a:pt x="22380" y="23542"/>
                  <a:pt x="23208" y="22365"/>
                  <a:pt x="23787" y="21014"/>
                </a:cubicBezTo>
                <a:cubicBezTo>
                  <a:pt x="24173" y="20121"/>
                  <a:pt x="24552" y="19221"/>
                  <a:pt x="24937" y="18322"/>
                </a:cubicBezTo>
                <a:cubicBezTo>
                  <a:pt x="25123" y="17886"/>
                  <a:pt x="25280" y="17444"/>
                  <a:pt x="25380" y="16980"/>
                </a:cubicBezTo>
                <a:cubicBezTo>
                  <a:pt x="25530" y="16251"/>
                  <a:pt x="25573" y="15523"/>
                  <a:pt x="25373" y="14794"/>
                </a:cubicBezTo>
                <a:cubicBezTo>
                  <a:pt x="25165" y="14052"/>
                  <a:pt x="24879" y="13331"/>
                  <a:pt x="24536" y="12638"/>
                </a:cubicBezTo>
                <a:cubicBezTo>
                  <a:pt x="24288" y="12138"/>
                  <a:pt x="23937" y="11709"/>
                  <a:pt x="23481" y="11374"/>
                </a:cubicBezTo>
                <a:cubicBezTo>
                  <a:pt x="23224" y="11188"/>
                  <a:pt x="22951" y="11010"/>
                  <a:pt x="22673" y="10846"/>
                </a:cubicBezTo>
                <a:cubicBezTo>
                  <a:pt x="21948" y="10413"/>
                  <a:pt x="21162" y="10237"/>
                  <a:pt x="20346" y="10237"/>
                </a:cubicBezTo>
                <a:cubicBezTo>
                  <a:pt x="20150" y="10237"/>
                  <a:pt x="19952" y="10247"/>
                  <a:pt x="19753" y="10266"/>
                </a:cubicBezTo>
                <a:cubicBezTo>
                  <a:pt x="19117" y="10325"/>
                  <a:pt x="18553" y="10582"/>
                  <a:pt x="18039" y="10952"/>
                </a:cubicBezTo>
                <a:cubicBezTo>
                  <a:pt x="17252" y="11509"/>
                  <a:pt x="16675" y="12253"/>
                  <a:pt x="16246" y="13103"/>
                </a:cubicBezTo>
                <a:cubicBezTo>
                  <a:pt x="15753" y="14052"/>
                  <a:pt x="15439" y="15074"/>
                  <a:pt x="15175" y="16102"/>
                </a:cubicBezTo>
                <a:cubicBezTo>
                  <a:pt x="14954" y="16993"/>
                  <a:pt x="14796" y="17893"/>
                  <a:pt x="14810" y="18815"/>
                </a:cubicBezTo>
                <a:cubicBezTo>
                  <a:pt x="14810" y="18944"/>
                  <a:pt x="14832" y="19072"/>
                  <a:pt x="14839" y="19201"/>
                </a:cubicBezTo>
                <a:cubicBezTo>
                  <a:pt x="14868" y="19929"/>
                  <a:pt x="15017" y="20635"/>
                  <a:pt x="15297" y="21307"/>
                </a:cubicBezTo>
                <a:cubicBezTo>
                  <a:pt x="15453" y="21686"/>
                  <a:pt x="15667" y="22029"/>
                  <a:pt x="16003" y="22272"/>
                </a:cubicBezTo>
                <a:cubicBezTo>
                  <a:pt x="16387" y="22553"/>
                  <a:pt x="16801" y="22713"/>
                  <a:pt x="17243" y="22713"/>
                </a:cubicBezTo>
                <a:cubicBezTo>
                  <a:pt x="17418" y="22713"/>
                  <a:pt x="17598" y="22688"/>
                  <a:pt x="17782" y="22636"/>
                </a:cubicBezTo>
                <a:cubicBezTo>
                  <a:pt x="18281" y="22493"/>
                  <a:pt x="18718" y="22229"/>
                  <a:pt x="19110" y="21887"/>
                </a:cubicBezTo>
                <a:cubicBezTo>
                  <a:pt x="19952" y="21143"/>
                  <a:pt x="20637" y="20272"/>
                  <a:pt x="21230" y="19323"/>
                </a:cubicBezTo>
                <a:cubicBezTo>
                  <a:pt x="21381" y="19079"/>
                  <a:pt x="21494" y="18829"/>
                  <a:pt x="21559" y="18551"/>
                </a:cubicBezTo>
                <a:cubicBezTo>
                  <a:pt x="21717" y="17915"/>
                  <a:pt x="21688" y="17273"/>
                  <a:pt x="21537" y="16644"/>
                </a:cubicBezTo>
                <a:cubicBezTo>
                  <a:pt x="21409" y="16066"/>
                  <a:pt x="21223" y="15502"/>
                  <a:pt x="21059" y="14930"/>
                </a:cubicBezTo>
                <a:cubicBezTo>
                  <a:pt x="20996" y="14709"/>
                  <a:pt x="20917" y="14488"/>
                  <a:pt x="20838" y="14273"/>
                </a:cubicBezTo>
                <a:cubicBezTo>
                  <a:pt x="20752" y="14030"/>
                  <a:pt x="20574" y="13881"/>
                  <a:pt x="20331" y="13802"/>
                </a:cubicBezTo>
                <a:cubicBezTo>
                  <a:pt x="20129" y="13737"/>
                  <a:pt x="19924" y="13708"/>
                  <a:pt x="19714" y="13708"/>
                </a:cubicBezTo>
                <a:cubicBezTo>
                  <a:pt x="19649" y="13708"/>
                  <a:pt x="19583" y="13711"/>
                  <a:pt x="19516" y="13716"/>
                </a:cubicBezTo>
                <a:cubicBezTo>
                  <a:pt x="18831" y="13788"/>
                  <a:pt x="18217" y="14066"/>
                  <a:pt x="17653" y="14452"/>
                </a:cubicBezTo>
                <a:cubicBezTo>
                  <a:pt x="17417" y="14616"/>
                  <a:pt x="17268" y="14837"/>
                  <a:pt x="17182" y="15108"/>
                </a:cubicBezTo>
                <a:cubicBezTo>
                  <a:pt x="17132" y="15280"/>
                  <a:pt x="17090" y="15451"/>
                  <a:pt x="17060" y="15622"/>
                </a:cubicBezTo>
                <a:cubicBezTo>
                  <a:pt x="16975" y="16066"/>
                  <a:pt x="16975" y="16508"/>
                  <a:pt x="16988" y="16951"/>
                </a:cubicBezTo>
                <a:cubicBezTo>
                  <a:pt x="16995" y="17151"/>
                  <a:pt x="17018" y="17365"/>
                  <a:pt x="17074" y="17559"/>
                </a:cubicBezTo>
                <a:cubicBezTo>
                  <a:pt x="17160" y="17859"/>
                  <a:pt x="17203" y="18173"/>
                  <a:pt x="17232" y="18479"/>
                </a:cubicBezTo>
                <a:cubicBezTo>
                  <a:pt x="17246" y="18608"/>
                  <a:pt x="17275" y="18736"/>
                  <a:pt x="17304" y="18865"/>
                </a:cubicBezTo>
                <a:cubicBezTo>
                  <a:pt x="17331" y="19000"/>
                  <a:pt x="17424" y="19072"/>
                  <a:pt x="17561" y="19086"/>
                </a:cubicBezTo>
                <a:cubicBezTo>
                  <a:pt x="17655" y="19100"/>
                  <a:pt x="17747" y="19107"/>
                  <a:pt x="17838" y="19107"/>
                </a:cubicBezTo>
                <a:cubicBezTo>
                  <a:pt x="18231" y="19107"/>
                  <a:pt x="18593" y="18977"/>
                  <a:pt x="18889" y="18694"/>
                </a:cubicBezTo>
                <a:cubicBezTo>
                  <a:pt x="19424" y="18193"/>
                  <a:pt x="19503" y="17544"/>
                  <a:pt x="19388" y="16858"/>
                </a:cubicBezTo>
                <a:cubicBezTo>
                  <a:pt x="19309" y="16394"/>
                  <a:pt x="19189" y="15944"/>
                  <a:pt x="19067" y="15487"/>
                </a:cubicBezTo>
                <a:cubicBezTo>
                  <a:pt x="19045" y="15387"/>
                  <a:pt x="19018" y="15266"/>
                  <a:pt x="18910" y="15216"/>
                </a:cubicBezTo>
                <a:cubicBezTo>
                  <a:pt x="18876" y="15201"/>
                  <a:pt x="18837" y="15194"/>
                  <a:pt x="18797" y="15194"/>
                </a:cubicBezTo>
                <a:cubicBezTo>
                  <a:pt x="18664" y="15194"/>
                  <a:pt x="18511" y="15267"/>
                  <a:pt x="18445" y="15365"/>
                </a:cubicBezTo>
                <a:cubicBezTo>
                  <a:pt x="18296" y="15595"/>
                  <a:pt x="18138" y="15816"/>
                  <a:pt x="17989" y="16037"/>
                </a:cubicBezTo>
                <a:cubicBezTo>
                  <a:pt x="17960" y="16080"/>
                  <a:pt x="17938" y="16130"/>
                  <a:pt x="17895" y="16208"/>
                </a:cubicBezTo>
                <a:cubicBezTo>
                  <a:pt x="17996" y="16166"/>
                  <a:pt x="18060" y="16136"/>
                  <a:pt x="18118" y="16116"/>
                </a:cubicBezTo>
                <a:cubicBezTo>
                  <a:pt x="18172" y="16091"/>
                  <a:pt x="18225" y="16081"/>
                  <a:pt x="18279" y="16081"/>
                </a:cubicBezTo>
                <a:cubicBezTo>
                  <a:pt x="18367" y="16081"/>
                  <a:pt x="18454" y="16109"/>
                  <a:pt x="18538" y="16145"/>
                </a:cubicBezTo>
                <a:cubicBezTo>
                  <a:pt x="18646" y="16188"/>
                  <a:pt x="18632" y="16301"/>
                  <a:pt x="18653" y="16387"/>
                </a:cubicBezTo>
                <a:cubicBezTo>
                  <a:pt x="18745" y="16693"/>
                  <a:pt x="18810" y="17016"/>
                  <a:pt x="18923" y="17316"/>
                </a:cubicBezTo>
                <a:cubicBezTo>
                  <a:pt x="19018" y="17559"/>
                  <a:pt x="18953" y="17758"/>
                  <a:pt x="18817" y="17945"/>
                </a:cubicBezTo>
                <a:cubicBezTo>
                  <a:pt x="18725" y="18065"/>
                  <a:pt x="18623" y="18179"/>
                  <a:pt x="18510" y="18279"/>
                </a:cubicBezTo>
                <a:cubicBezTo>
                  <a:pt x="18347" y="18417"/>
                  <a:pt x="18169" y="18461"/>
                  <a:pt x="17981" y="18461"/>
                </a:cubicBezTo>
                <a:cubicBezTo>
                  <a:pt x="17856" y="18461"/>
                  <a:pt x="17727" y="18441"/>
                  <a:pt x="17595" y="18416"/>
                </a:cubicBezTo>
                <a:cubicBezTo>
                  <a:pt x="17581" y="18294"/>
                  <a:pt x="17575" y="18193"/>
                  <a:pt x="17561" y="18094"/>
                </a:cubicBezTo>
                <a:cubicBezTo>
                  <a:pt x="17532" y="17859"/>
                  <a:pt x="17532" y="17616"/>
                  <a:pt x="17467" y="17388"/>
                </a:cubicBezTo>
                <a:cubicBezTo>
                  <a:pt x="17338" y="16908"/>
                  <a:pt x="17331" y="16430"/>
                  <a:pt x="17354" y="15944"/>
                </a:cubicBezTo>
                <a:cubicBezTo>
                  <a:pt x="17367" y="15645"/>
                  <a:pt x="17439" y="15374"/>
                  <a:pt x="17703" y="15194"/>
                </a:cubicBezTo>
                <a:cubicBezTo>
                  <a:pt x="18260" y="14817"/>
                  <a:pt x="18853" y="14537"/>
                  <a:pt x="19539" y="14501"/>
                </a:cubicBezTo>
                <a:cubicBezTo>
                  <a:pt x="19573" y="14500"/>
                  <a:pt x="19607" y="14500"/>
                  <a:pt x="19639" y="14500"/>
                </a:cubicBezTo>
                <a:cubicBezTo>
                  <a:pt x="20157" y="14500"/>
                  <a:pt x="20364" y="14662"/>
                  <a:pt x="20538" y="15187"/>
                </a:cubicBezTo>
                <a:cubicBezTo>
                  <a:pt x="20723" y="15759"/>
                  <a:pt x="20894" y="16337"/>
                  <a:pt x="20989" y="16930"/>
                </a:cubicBezTo>
                <a:cubicBezTo>
                  <a:pt x="21002" y="17059"/>
                  <a:pt x="21002" y="17194"/>
                  <a:pt x="20973" y="17316"/>
                </a:cubicBezTo>
                <a:cubicBezTo>
                  <a:pt x="20881" y="17837"/>
                  <a:pt x="20660" y="18301"/>
                  <a:pt x="20373" y="18743"/>
                </a:cubicBezTo>
                <a:cubicBezTo>
                  <a:pt x="19967" y="19372"/>
                  <a:pt x="19510" y="19972"/>
                  <a:pt x="19018" y="20543"/>
                </a:cubicBezTo>
                <a:cubicBezTo>
                  <a:pt x="18659" y="20951"/>
                  <a:pt x="18267" y="21314"/>
                  <a:pt x="17789" y="21587"/>
                </a:cubicBezTo>
                <a:cubicBezTo>
                  <a:pt x="17582" y="21701"/>
                  <a:pt x="17374" y="21750"/>
                  <a:pt x="17160" y="21750"/>
                </a:cubicBezTo>
                <a:cubicBezTo>
                  <a:pt x="17040" y="21750"/>
                  <a:pt x="16919" y="21735"/>
                  <a:pt x="16796" y="21707"/>
                </a:cubicBezTo>
                <a:cubicBezTo>
                  <a:pt x="16233" y="21578"/>
                  <a:pt x="15854" y="21215"/>
                  <a:pt x="15633" y="20701"/>
                </a:cubicBezTo>
                <a:cubicBezTo>
                  <a:pt x="15403" y="20180"/>
                  <a:pt x="15275" y="19622"/>
                  <a:pt x="15254" y="19050"/>
                </a:cubicBezTo>
                <a:cubicBezTo>
                  <a:pt x="15239" y="18815"/>
                  <a:pt x="15239" y="18579"/>
                  <a:pt x="15254" y="18337"/>
                </a:cubicBezTo>
                <a:cubicBezTo>
                  <a:pt x="15261" y="18087"/>
                  <a:pt x="15275" y="17837"/>
                  <a:pt x="15317" y="17586"/>
                </a:cubicBezTo>
                <a:cubicBezTo>
                  <a:pt x="15475" y="16565"/>
                  <a:pt x="15753" y="15573"/>
                  <a:pt x="16118" y="14609"/>
                </a:cubicBezTo>
                <a:cubicBezTo>
                  <a:pt x="16467" y="13694"/>
                  <a:pt x="16946" y="12873"/>
                  <a:pt x="17653" y="12188"/>
                </a:cubicBezTo>
                <a:cubicBezTo>
                  <a:pt x="18348" y="11505"/>
                  <a:pt x="19143" y="11155"/>
                  <a:pt x="20055" y="11155"/>
                </a:cubicBezTo>
                <a:cubicBezTo>
                  <a:pt x="20278" y="11155"/>
                  <a:pt x="20508" y="11176"/>
                  <a:pt x="20745" y="11218"/>
                </a:cubicBezTo>
                <a:cubicBezTo>
                  <a:pt x="21553" y="11360"/>
                  <a:pt x="22281" y="11696"/>
                  <a:pt x="22944" y="12160"/>
                </a:cubicBezTo>
                <a:cubicBezTo>
                  <a:pt x="23438" y="12503"/>
                  <a:pt x="23823" y="12938"/>
                  <a:pt x="24116" y="13459"/>
                </a:cubicBezTo>
                <a:cubicBezTo>
                  <a:pt x="24480" y="14116"/>
                  <a:pt x="24730" y="14817"/>
                  <a:pt x="24922" y="15530"/>
                </a:cubicBezTo>
                <a:cubicBezTo>
                  <a:pt x="24980" y="15717"/>
                  <a:pt x="25001" y="15909"/>
                  <a:pt x="25008" y="16102"/>
                </a:cubicBezTo>
                <a:cubicBezTo>
                  <a:pt x="25037" y="16608"/>
                  <a:pt x="24879" y="17079"/>
                  <a:pt x="24680" y="17544"/>
                </a:cubicBezTo>
                <a:cubicBezTo>
                  <a:pt x="24331" y="18358"/>
                  <a:pt x="23979" y="19172"/>
                  <a:pt x="23630" y="19986"/>
                </a:cubicBezTo>
                <a:cubicBezTo>
                  <a:pt x="23380" y="20593"/>
                  <a:pt x="23131" y="21201"/>
                  <a:pt x="22766" y="21749"/>
                </a:cubicBezTo>
                <a:cubicBezTo>
                  <a:pt x="22231" y="22586"/>
                  <a:pt x="21609" y="23350"/>
                  <a:pt x="20809" y="23943"/>
                </a:cubicBezTo>
                <a:cubicBezTo>
                  <a:pt x="20123" y="24442"/>
                  <a:pt x="19374" y="24807"/>
                  <a:pt x="18495" y="24843"/>
                </a:cubicBezTo>
                <a:cubicBezTo>
                  <a:pt x="18420" y="24846"/>
                  <a:pt x="18346" y="24847"/>
                  <a:pt x="18271" y="24847"/>
                </a:cubicBezTo>
                <a:cubicBezTo>
                  <a:pt x="17545" y="24847"/>
                  <a:pt x="16844" y="24719"/>
                  <a:pt x="16203" y="24349"/>
                </a:cubicBezTo>
                <a:cubicBezTo>
                  <a:pt x="15161" y="23743"/>
                  <a:pt x="14318" y="22929"/>
                  <a:pt x="13775" y="21835"/>
                </a:cubicBezTo>
                <a:cubicBezTo>
                  <a:pt x="13190" y="20665"/>
                  <a:pt x="12769" y="19444"/>
                  <a:pt x="12462" y="18179"/>
                </a:cubicBezTo>
                <a:cubicBezTo>
                  <a:pt x="12248" y="17280"/>
                  <a:pt x="12083" y="16380"/>
                  <a:pt x="12169" y="15444"/>
                </a:cubicBezTo>
                <a:cubicBezTo>
                  <a:pt x="12219" y="14902"/>
                  <a:pt x="12325" y="14380"/>
                  <a:pt x="12561" y="13888"/>
                </a:cubicBezTo>
                <a:cubicBezTo>
                  <a:pt x="13376" y="12138"/>
                  <a:pt x="14568" y="10703"/>
                  <a:pt x="16132" y="9581"/>
                </a:cubicBezTo>
                <a:cubicBezTo>
                  <a:pt x="17424" y="8647"/>
                  <a:pt x="18867" y="8117"/>
                  <a:pt x="20481" y="8097"/>
                </a:cubicBezTo>
                <a:cubicBezTo>
                  <a:pt x="20522" y="8096"/>
                  <a:pt x="20562" y="8096"/>
                  <a:pt x="20602" y="8096"/>
                </a:cubicBezTo>
                <a:cubicBezTo>
                  <a:pt x="21905" y="8096"/>
                  <a:pt x="23107" y="8445"/>
                  <a:pt x="24223" y="9125"/>
                </a:cubicBezTo>
                <a:cubicBezTo>
                  <a:pt x="25116" y="9660"/>
                  <a:pt x="25815" y="10395"/>
                  <a:pt x="26408" y="11231"/>
                </a:cubicBezTo>
                <a:cubicBezTo>
                  <a:pt x="27073" y="12181"/>
                  <a:pt x="27565" y="13223"/>
                  <a:pt x="27894" y="14337"/>
                </a:cubicBezTo>
                <a:cubicBezTo>
                  <a:pt x="28086" y="14980"/>
                  <a:pt x="28250" y="15631"/>
                  <a:pt x="28293" y="16301"/>
                </a:cubicBezTo>
                <a:cubicBezTo>
                  <a:pt x="28336" y="17016"/>
                  <a:pt x="28300" y="17722"/>
                  <a:pt x="28115" y="18416"/>
                </a:cubicBezTo>
                <a:cubicBezTo>
                  <a:pt x="27815" y="19521"/>
                  <a:pt x="27493" y="20622"/>
                  <a:pt x="27179" y="21722"/>
                </a:cubicBezTo>
                <a:cubicBezTo>
                  <a:pt x="26936" y="22557"/>
                  <a:pt x="26629" y="23371"/>
                  <a:pt x="26243" y="24149"/>
                </a:cubicBezTo>
                <a:cubicBezTo>
                  <a:pt x="25772" y="25107"/>
                  <a:pt x="25145" y="25921"/>
                  <a:pt x="24252" y="26528"/>
                </a:cubicBezTo>
                <a:cubicBezTo>
                  <a:pt x="22973" y="27392"/>
                  <a:pt x="21580" y="28014"/>
                  <a:pt x="20089" y="28391"/>
                </a:cubicBezTo>
                <a:cubicBezTo>
                  <a:pt x="19599" y="28511"/>
                  <a:pt x="19109" y="28573"/>
                  <a:pt x="18619" y="28573"/>
                </a:cubicBezTo>
                <a:cubicBezTo>
                  <a:pt x="18295" y="28573"/>
                  <a:pt x="17971" y="28546"/>
                  <a:pt x="17647" y="28492"/>
                </a:cubicBezTo>
                <a:cubicBezTo>
                  <a:pt x="16132" y="28228"/>
                  <a:pt x="14882" y="27470"/>
                  <a:pt x="13847" y="26363"/>
                </a:cubicBezTo>
                <a:cubicBezTo>
                  <a:pt x="13112" y="25578"/>
                  <a:pt x="12483" y="24699"/>
                  <a:pt x="11862" y="23815"/>
                </a:cubicBezTo>
                <a:cubicBezTo>
                  <a:pt x="11254" y="22942"/>
                  <a:pt x="10834" y="21993"/>
                  <a:pt x="10568" y="20971"/>
                </a:cubicBezTo>
                <a:cubicBezTo>
                  <a:pt x="10268" y="19808"/>
                  <a:pt x="10140" y="18615"/>
                  <a:pt x="10054" y="17415"/>
                </a:cubicBezTo>
                <a:cubicBezTo>
                  <a:pt x="10011" y="16815"/>
                  <a:pt x="9977" y="16215"/>
                  <a:pt x="9968" y="15615"/>
                </a:cubicBezTo>
                <a:cubicBezTo>
                  <a:pt x="9955" y="14830"/>
                  <a:pt x="9919" y="14046"/>
                  <a:pt x="9998" y="13259"/>
                </a:cubicBezTo>
                <a:cubicBezTo>
                  <a:pt x="10047" y="12760"/>
                  <a:pt x="10176" y="12266"/>
                  <a:pt x="10354" y="11795"/>
                </a:cubicBezTo>
                <a:cubicBezTo>
                  <a:pt x="10568" y="11245"/>
                  <a:pt x="10848" y="10731"/>
                  <a:pt x="11154" y="10224"/>
                </a:cubicBezTo>
                <a:cubicBezTo>
                  <a:pt x="11718" y="9317"/>
                  <a:pt x="12340" y="8453"/>
                  <a:pt x="13132" y="7725"/>
                </a:cubicBezTo>
                <a:cubicBezTo>
                  <a:pt x="14118" y="6804"/>
                  <a:pt x="15232" y="6076"/>
                  <a:pt x="16474" y="5539"/>
                </a:cubicBezTo>
                <a:cubicBezTo>
                  <a:pt x="17304" y="5182"/>
                  <a:pt x="18155" y="5025"/>
                  <a:pt x="19024" y="5025"/>
                </a:cubicBezTo>
                <a:cubicBezTo>
                  <a:pt x="19404" y="5025"/>
                  <a:pt x="19788" y="5055"/>
                  <a:pt x="20175" y="5111"/>
                </a:cubicBezTo>
                <a:cubicBezTo>
                  <a:pt x="20996" y="5233"/>
                  <a:pt x="21774" y="5497"/>
                  <a:pt x="22523" y="5862"/>
                </a:cubicBezTo>
                <a:cubicBezTo>
                  <a:pt x="23745" y="6446"/>
                  <a:pt x="24872" y="7168"/>
                  <a:pt x="25851" y="8117"/>
                </a:cubicBezTo>
                <a:cubicBezTo>
                  <a:pt x="26859" y="9103"/>
                  <a:pt x="27750" y="10181"/>
                  <a:pt x="28507" y="11360"/>
                </a:cubicBezTo>
                <a:cubicBezTo>
                  <a:pt x="28992" y="12109"/>
                  <a:pt x="29351" y="12923"/>
                  <a:pt x="29585" y="13788"/>
                </a:cubicBezTo>
                <a:cubicBezTo>
                  <a:pt x="29815" y="14637"/>
                  <a:pt x="29978" y="15502"/>
                  <a:pt x="30107" y="16373"/>
                </a:cubicBezTo>
                <a:cubicBezTo>
                  <a:pt x="30165" y="16772"/>
                  <a:pt x="30235" y="17173"/>
                  <a:pt x="30257" y="17573"/>
                </a:cubicBezTo>
                <a:cubicBezTo>
                  <a:pt x="30271" y="17987"/>
                  <a:pt x="30257" y="18400"/>
                  <a:pt x="30228" y="18822"/>
                </a:cubicBezTo>
                <a:cubicBezTo>
                  <a:pt x="30165" y="19580"/>
                  <a:pt x="29978" y="20315"/>
                  <a:pt x="29779" y="21043"/>
                </a:cubicBezTo>
                <a:cubicBezTo>
                  <a:pt x="29457" y="22186"/>
                  <a:pt x="29100" y="23321"/>
                  <a:pt x="28543" y="24379"/>
                </a:cubicBezTo>
                <a:cubicBezTo>
                  <a:pt x="27822" y="25756"/>
                  <a:pt x="27022" y="27085"/>
                  <a:pt x="26158" y="28370"/>
                </a:cubicBezTo>
                <a:cubicBezTo>
                  <a:pt x="25287" y="29676"/>
                  <a:pt x="24108" y="30627"/>
                  <a:pt x="22687" y="31284"/>
                </a:cubicBezTo>
                <a:cubicBezTo>
                  <a:pt x="21717" y="31719"/>
                  <a:pt x="20723" y="32069"/>
                  <a:pt x="19703" y="32369"/>
                </a:cubicBezTo>
                <a:cubicBezTo>
                  <a:pt x="19162" y="32530"/>
                  <a:pt x="18613" y="32622"/>
                  <a:pt x="18049" y="32622"/>
                </a:cubicBezTo>
                <a:cubicBezTo>
                  <a:pt x="17989" y="32622"/>
                  <a:pt x="17928" y="32621"/>
                  <a:pt x="17868" y="32619"/>
                </a:cubicBezTo>
                <a:cubicBezTo>
                  <a:pt x="17674" y="32612"/>
                  <a:pt x="17482" y="32619"/>
                  <a:pt x="17288" y="32605"/>
                </a:cubicBezTo>
                <a:cubicBezTo>
                  <a:pt x="16560" y="32562"/>
                  <a:pt x="15854" y="32427"/>
                  <a:pt x="15196" y="32091"/>
                </a:cubicBezTo>
                <a:cubicBezTo>
                  <a:pt x="14853" y="31913"/>
                  <a:pt x="14519" y="31712"/>
                  <a:pt x="14190" y="31498"/>
                </a:cubicBezTo>
                <a:cubicBezTo>
                  <a:pt x="13148" y="30812"/>
                  <a:pt x="12104" y="30120"/>
                  <a:pt x="11069" y="29419"/>
                </a:cubicBezTo>
                <a:cubicBezTo>
                  <a:pt x="10433" y="28991"/>
                  <a:pt x="9898" y="28463"/>
                  <a:pt x="9447" y="27842"/>
                </a:cubicBezTo>
                <a:cubicBezTo>
                  <a:pt x="8870" y="27042"/>
                  <a:pt x="8369" y="26192"/>
                  <a:pt x="7920" y="25314"/>
                </a:cubicBezTo>
                <a:cubicBezTo>
                  <a:pt x="7440" y="24385"/>
                  <a:pt x="7106" y="23414"/>
                  <a:pt x="6913" y="22385"/>
                </a:cubicBezTo>
                <a:cubicBezTo>
                  <a:pt x="6734" y="21407"/>
                  <a:pt x="6642" y="20414"/>
                  <a:pt x="6520" y="19422"/>
                </a:cubicBezTo>
                <a:cubicBezTo>
                  <a:pt x="6441" y="18822"/>
                  <a:pt x="6369" y="18222"/>
                  <a:pt x="6284" y="17622"/>
                </a:cubicBezTo>
                <a:cubicBezTo>
                  <a:pt x="6191" y="16908"/>
                  <a:pt x="6148" y="16202"/>
                  <a:pt x="6220" y="15480"/>
                </a:cubicBezTo>
                <a:cubicBezTo>
                  <a:pt x="6313" y="14474"/>
                  <a:pt x="6534" y="13488"/>
                  <a:pt x="6806" y="12517"/>
                </a:cubicBezTo>
                <a:cubicBezTo>
                  <a:pt x="7226" y="11017"/>
                  <a:pt x="7927" y="9653"/>
                  <a:pt x="8890" y="8439"/>
                </a:cubicBezTo>
                <a:cubicBezTo>
                  <a:pt x="9634" y="7504"/>
                  <a:pt x="10448" y="6640"/>
                  <a:pt x="11348" y="5853"/>
                </a:cubicBezTo>
                <a:cubicBezTo>
                  <a:pt x="12404" y="4940"/>
                  <a:pt x="13576" y="4211"/>
                  <a:pt x="14896" y="3733"/>
                </a:cubicBezTo>
                <a:cubicBezTo>
                  <a:pt x="16217" y="3248"/>
                  <a:pt x="17568" y="2862"/>
                  <a:pt x="18939" y="2540"/>
                </a:cubicBezTo>
                <a:cubicBezTo>
                  <a:pt x="19710" y="2355"/>
                  <a:pt x="20488" y="2211"/>
                  <a:pt x="21289" y="2204"/>
                </a:cubicBezTo>
                <a:cubicBezTo>
                  <a:pt x="21767" y="2204"/>
                  <a:pt x="22245" y="2227"/>
                  <a:pt x="22716" y="2319"/>
                </a:cubicBezTo>
                <a:cubicBezTo>
                  <a:pt x="23637" y="2490"/>
                  <a:pt x="24494" y="2840"/>
                  <a:pt x="25308" y="3298"/>
                </a:cubicBezTo>
                <a:cubicBezTo>
                  <a:pt x="26559" y="3997"/>
                  <a:pt x="27736" y="4804"/>
                  <a:pt x="28837" y="5725"/>
                </a:cubicBezTo>
                <a:cubicBezTo>
                  <a:pt x="29472" y="6254"/>
                  <a:pt x="30093" y="6796"/>
                  <a:pt x="30650" y="7418"/>
                </a:cubicBezTo>
                <a:cubicBezTo>
                  <a:pt x="31229" y="8067"/>
                  <a:pt x="31707" y="8789"/>
                  <a:pt x="32156" y="9531"/>
                </a:cubicBezTo>
                <a:cubicBezTo>
                  <a:pt x="32914" y="10767"/>
                  <a:pt x="33449" y="12088"/>
                  <a:pt x="33771" y="13502"/>
                </a:cubicBezTo>
                <a:cubicBezTo>
                  <a:pt x="33963" y="14380"/>
                  <a:pt x="34048" y="15280"/>
                  <a:pt x="34120" y="16172"/>
                </a:cubicBezTo>
                <a:cubicBezTo>
                  <a:pt x="34170" y="16779"/>
                  <a:pt x="34220" y="17388"/>
                  <a:pt x="34249" y="17994"/>
                </a:cubicBezTo>
                <a:cubicBezTo>
                  <a:pt x="34285" y="18680"/>
                  <a:pt x="34306" y="19372"/>
                  <a:pt x="34328" y="20058"/>
                </a:cubicBezTo>
                <a:cubicBezTo>
                  <a:pt x="34335" y="20371"/>
                  <a:pt x="34299" y="20687"/>
                  <a:pt x="34299" y="21000"/>
                </a:cubicBezTo>
                <a:cubicBezTo>
                  <a:pt x="34299" y="21578"/>
                  <a:pt x="34285" y="22157"/>
                  <a:pt x="34220" y="22735"/>
                </a:cubicBezTo>
                <a:cubicBezTo>
                  <a:pt x="34134" y="23542"/>
                  <a:pt x="33949" y="24320"/>
                  <a:pt x="33656" y="25078"/>
                </a:cubicBezTo>
                <a:cubicBezTo>
                  <a:pt x="33371" y="25792"/>
                  <a:pt x="33006" y="26463"/>
                  <a:pt x="32607" y="27114"/>
                </a:cubicBezTo>
                <a:cubicBezTo>
                  <a:pt x="31536" y="28871"/>
                  <a:pt x="30364" y="30549"/>
                  <a:pt x="28979" y="32069"/>
                </a:cubicBezTo>
                <a:cubicBezTo>
                  <a:pt x="28444" y="32662"/>
                  <a:pt x="27858" y="33212"/>
                  <a:pt x="27208" y="33676"/>
                </a:cubicBezTo>
                <a:cubicBezTo>
                  <a:pt x="26173" y="34418"/>
                  <a:pt x="25023" y="34890"/>
                  <a:pt x="23787" y="35154"/>
                </a:cubicBezTo>
                <a:cubicBezTo>
                  <a:pt x="23016" y="35325"/>
                  <a:pt x="22238" y="35433"/>
                  <a:pt x="21460" y="35497"/>
                </a:cubicBezTo>
                <a:cubicBezTo>
                  <a:pt x="20603" y="35568"/>
                  <a:pt x="19753" y="35647"/>
                  <a:pt x="18903" y="35675"/>
                </a:cubicBezTo>
                <a:cubicBezTo>
                  <a:pt x="18571" y="35684"/>
                  <a:pt x="18238" y="35690"/>
                  <a:pt x="17906" y="35690"/>
                </a:cubicBezTo>
                <a:cubicBezTo>
                  <a:pt x="16979" y="35690"/>
                  <a:pt x="16052" y="35647"/>
                  <a:pt x="15132" y="35526"/>
                </a:cubicBezTo>
                <a:cubicBezTo>
                  <a:pt x="14382" y="35433"/>
                  <a:pt x="13633" y="35289"/>
                  <a:pt x="12911" y="35061"/>
                </a:cubicBezTo>
                <a:cubicBezTo>
                  <a:pt x="11441" y="34590"/>
                  <a:pt x="10097" y="33861"/>
                  <a:pt x="8841" y="32975"/>
                </a:cubicBezTo>
                <a:cubicBezTo>
                  <a:pt x="7012" y="31669"/>
                  <a:pt x="5463" y="30084"/>
                  <a:pt x="4114" y="28284"/>
                </a:cubicBezTo>
                <a:cubicBezTo>
                  <a:pt x="2770" y="26485"/>
                  <a:pt x="1850" y="24492"/>
                  <a:pt x="1329" y="22315"/>
                </a:cubicBezTo>
                <a:cubicBezTo>
                  <a:pt x="964" y="20800"/>
                  <a:pt x="743" y="19273"/>
                  <a:pt x="693" y="17722"/>
                </a:cubicBezTo>
                <a:cubicBezTo>
                  <a:pt x="664" y="16693"/>
                  <a:pt x="671" y="15674"/>
                  <a:pt x="815" y="14652"/>
                </a:cubicBezTo>
                <a:cubicBezTo>
                  <a:pt x="936" y="13802"/>
                  <a:pt x="1157" y="12974"/>
                  <a:pt x="1507" y="12181"/>
                </a:cubicBezTo>
                <a:cubicBezTo>
                  <a:pt x="1836" y="11416"/>
                  <a:pt x="2278" y="10717"/>
                  <a:pt x="2750" y="10038"/>
                </a:cubicBezTo>
                <a:cubicBezTo>
                  <a:pt x="3857" y="8460"/>
                  <a:pt x="5170" y="7082"/>
                  <a:pt x="6685" y="5882"/>
                </a:cubicBezTo>
                <a:cubicBezTo>
                  <a:pt x="7713" y="5068"/>
                  <a:pt x="8777" y="4283"/>
                  <a:pt x="9905" y="3598"/>
                </a:cubicBezTo>
                <a:cubicBezTo>
                  <a:pt x="11211" y="2797"/>
                  <a:pt x="12591" y="2168"/>
                  <a:pt x="14039" y="1670"/>
                </a:cubicBezTo>
                <a:cubicBezTo>
                  <a:pt x="14853" y="1390"/>
                  <a:pt x="15682" y="1183"/>
                  <a:pt x="16524" y="984"/>
                </a:cubicBezTo>
                <a:cubicBezTo>
                  <a:pt x="17396" y="777"/>
                  <a:pt x="18274" y="626"/>
                  <a:pt x="19167" y="540"/>
                </a:cubicBezTo>
                <a:cubicBezTo>
                  <a:pt x="19681" y="490"/>
                  <a:pt x="20202" y="463"/>
                  <a:pt x="20723" y="454"/>
                </a:cubicBezTo>
                <a:cubicBezTo>
                  <a:pt x="21602" y="454"/>
                  <a:pt x="22466" y="562"/>
                  <a:pt x="23323" y="770"/>
                </a:cubicBezTo>
                <a:cubicBezTo>
                  <a:pt x="23438" y="797"/>
                  <a:pt x="23559" y="826"/>
                  <a:pt x="23679" y="849"/>
                </a:cubicBezTo>
                <a:cubicBezTo>
                  <a:pt x="23697" y="852"/>
                  <a:pt x="23714" y="854"/>
                  <a:pt x="23729" y="854"/>
                </a:cubicBezTo>
                <a:cubicBezTo>
                  <a:pt x="23800" y="854"/>
                  <a:pt x="23842" y="814"/>
                  <a:pt x="23866" y="727"/>
                </a:cubicBezTo>
                <a:cubicBezTo>
                  <a:pt x="23530" y="562"/>
                  <a:pt x="22745" y="298"/>
                  <a:pt x="22360" y="240"/>
                </a:cubicBezTo>
                <a:cubicBezTo>
                  <a:pt x="21359" y="77"/>
                  <a:pt x="20360" y="34"/>
                  <a:pt x="19352" y="5"/>
                </a:cubicBezTo>
                <a:cubicBezTo>
                  <a:pt x="19253" y="2"/>
                  <a:pt x="19155" y="1"/>
                  <a:pt x="190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8644274" y="2229759"/>
            <a:ext cx="1218453" cy="683985"/>
          </a:xfrm>
          <a:custGeom>
            <a:avLst/>
            <a:gdLst/>
            <a:ahLst/>
            <a:cxnLst/>
            <a:rect l="l" t="t" r="r" b="b"/>
            <a:pathLst>
              <a:path w="33257" h="18669" extrusionOk="0">
                <a:moveTo>
                  <a:pt x="17319" y="1"/>
                </a:moveTo>
                <a:cubicBezTo>
                  <a:pt x="16529" y="1"/>
                  <a:pt x="15732" y="185"/>
                  <a:pt x="14997" y="581"/>
                </a:cubicBezTo>
                <a:cubicBezTo>
                  <a:pt x="14255" y="973"/>
                  <a:pt x="13804" y="1631"/>
                  <a:pt x="13398" y="2330"/>
                </a:cubicBezTo>
                <a:cubicBezTo>
                  <a:pt x="13019" y="2966"/>
                  <a:pt x="12762" y="3659"/>
                  <a:pt x="12527" y="4351"/>
                </a:cubicBezTo>
                <a:cubicBezTo>
                  <a:pt x="12436" y="4614"/>
                  <a:pt x="12322" y="4743"/>
                  <a:pt x="12191" y="4743"/>
                </a:cubicBezTo>
                <a:cubicBezTo>
                  <a:pt x="12076" y="4743"/>
                  <a:pt x="11949" y="4645"/>
                  <a:pt x="11812" y="4452"/>
                </a:cubicBezTo>
                <a:cubicBezTo>
                  <a:pt x="11655" y="4216"/>
                  <a:pt x="11542" y="3959"/>
                  <a:pt x="11391" y="3724"/>
                </a:cubicBezTo>
                <a:cubicBezTo>
                  <a:pt x="11019" y="3115"/>
                  <a:pt x="10548" y="2601"/>
                  <a:pt x="9941" y="2231"/>
                </a:cubicBezTo>
                <a:cubicBezTo>
                  <a:pt x="9497" y="1954"/>
                  <a:pt x="9068" y="1816"/>
                  <a:pt x="8654" y="1816"/>
                </a:cubicBezTo>
                <a:cubicBezTo>
                  <a:pt x="8109" y="1816"/>
                  <a:pt x="7590" y="2055"/>
                  <a:pt x="7099" y="2531"/>
                </a:cubicBezTo>
                <a:cubicBezTo>
                  <a:pt x="6684" y="2923"/>
                  <a:pt x="6384" y="3395"/>
                  <a:pt x="6199" y="3929"/>
                </a:cubicBezTo>
                <a:cubicBezTo>
                  <a:pt x="5857" y="4924"/>
                  <a:pt x="5514" y="5923"/>
                  <a:pt x="5528" y="6994"/>
                </a:cubicBezTo>
                <a:cubicBezTo>
                  <a:pt x="5528" y="7318"/>
                  <a:pt x="5434" y="7480"/>
                  <a:pt x="5232" y="7480"/>
                </a:cubicBezTo>
                <a:cubicBezTo>
                  <a:pt x="5154" y="7480"/>
                  <a:pt x="5061" y="7456"/>
                  <a:pt x="4950" y="7409"/>
                </a:cubicBezTo>
                <a:cubicBezTo>
                  <a:pt x="4510" y="7224"/>
                  <a:pt x="4089" y="7143"/>
                  <a:pt x="3683" y="7143"/>
                </a:cubicBezTo>
                <a:cubicBezTo>
                  <a:pt x="2738" y="7143"/>
                  <a:pt x="1876" y="7581"/>
                  <a:pt x="1058" y="8164"/>
                </a:cubicBezTo>
                <a:cubicBezTo>
                  <a:pt x="372" y="8658"/>
                  <a:pt x="0" y="9393"/>
                  <a:pt x="144" y="10271"/>
                </a:cubicBezTo>
                <a:cubicBezTo>
                  <a:pt x="293" y="11179"/>
                  <a:pt x="972" y="11608"/>
                  <a:pt x="1764" y="11885"/>
                </a:cubicBezTo>
                <a:cubicBezTo>
                  <a:pt x="2188" y="12029"/>
                  <a:pt x="2619" y="12081"/>
                  <a:pt x="3148" y="12081"/>
                </a:cubicBezTo>
                <a:cubicBezTo>
                  <a:pt x="3333" y="12081"/>
                  <a:pt x="3530" y="12075"/>
                  <a:pt x="3743" y="12064"/>
                </a:cubicBezTo>
                <a:cubicBezTo>
                  <a:pt x="5020" y="11921"/>
                  <a:pt x="6443" y="11507"/>
                  <a:pt x="7713" y="10643"/>
                </a:cubicBezTo>
                <a:cubicBezTo>
                  <a:pt x="7822" y="10566"/>
                  <a:pt x="7935" y="10449"/>
                  <a:pt x="8055" y="10449"/>
                </a:cubicBezTo>
                <a:cubicBezTo>
                  <a:pt x="8116" y="10449"/>
                  <a:pt x="8178" y="10479"/>
                  <a:pt x="8242" y="10557"/>
                </a:cubicBezTo>
                <a:cubicBezTo>
                  <a:pt x="8371" y="10708"/>
                  <a:pt x="8213" y="10871"/>
                  <a:pt x="8148" y="11028"/>
                </a:cubicBezTo>
                <a:cubicBezTo>
                  <a:pt x="7548" y="12492"/>
                  <a:pt x="7363" y="13999"/>
                  <a:pt x="7699" y="15563"/>
                </a:cubicBezTo>
                <a:cubicBezTo>
                  <a:pt x="7963" y="16784"/>
                  <a:pt x="8685" y="17641"/>
                  <a:pt x="9799" y="18141"/>
                </a:cubicBezTo>
                <a:cubicBezTo>
                  <a:pt x="10610" y="18503"/>
                  <a:pt x="11408" y="18668"/>
                  <a:pt x="12196" y="18668"/>
                </a:cubicBezTo>
                <a:cubicBezTo>
                  <a:pt x="13322" y="18668"/>
                  <a:pt x="14424" y="18330"/>
                  <a:pt x="15504" y="17742"/>
                </a:cubicBezTo>
                <a:cubicBezTo>
                  <a:pt x="16532" y="17192"/>
                  <a:pt x="17353" y="16384"/>
                  <a:pt x="18089" y="15485"/>
                </a:cubicBezTo>
                <a:cubicBezTo>
                  <a:pt x="18289" y="15241"/>
                  <a:pt x="18467" y="14984"/>
                  <a:pt x="18675" y="14742"/>
                </a:cubicBezTo>
                <a:cubicBezTo>
                  <a:pt x="18976" y="14394"/>
                  <a:pt x="19198" y="14226"/>
                  <a:pt x="19445" y="14226"/>
                </a:cubicBezTo>
                <a:cubicBezTo>
                  <a:pt x="19649" y="14226"/>
                  <a:pt x="19871" y="14341"/>
                  <a:pt x="20168" y="14564"/>
                </a:cubicBezTo>
                <a:cubicBezTo>
                  <a:pt x="20445" y="14770"/>
                  <a:pt x="20695" y="15020"/>
                  <a:pt x="20982" y="15221"/>
                </a:cubicBezTo>
                <a:cubicBezTo>
                  <a:pt x="22119" y="16034"/>
                  <a:pt x="23332" y="16481"/>
                  <a:pt x="24614" y="16481"/>
                </a:cubicBezTo>
                <a:cubicBezTo>
                  <a:pt x="25201" y="16481"/>
                  <a:pt x="25802" y="16387"/>
                  <a:pt x="26416" y="16192"/>
                </a:cubicBezTo>
                <a:cubicBezTo>
                  <a:pt x="29237" y="15306"/>
                  <a:pt x="30615" y="12106"/>
                  <a:pt x="29400" y="9380"/>
                </a:cubicBezTo>
                <a:cubicBezTo>
                  <a:pt x="29051" y="8608"/>
                  <a:pt x="29057" y="8593"/>
                  <a:pt x="29880" y="8536"/>
                </a:cubicBezTo>
                <a:cubicBezTo>
                  <a:pt x="30893" y="8464"/>
                  <a:pt x="31779" y="8122"/>
                  <a:pt x="32451" y="7330"/>
                </a:cubicBezTo>
                <a:cubicBezTo>
                  <a:pt x="33200" y="6444"/>
                  <a:pt x="33256" y="5379"/>
                  <a:pt x="32607" y="4416"/>
                </a:cubicBezTo>
                <a:cubicBezTo>
                  <a:pt x="32415" y="4123"/>
                  <a:pt x="32172" y="3859"/>
                  <a:pt x="31921" y="3630"/>
                </a:cubicBezTo>
                <a:cubicBezTo>
                  <a:pt x="30716" y="2532"/>
                  <a:pt x="29080" y="1977"/>
                  <a:pt x="27448" y="1977"/>
                </a:cubicBezTo>
                <a:cubicBezTo>
                  <a:pt x="25938" y="1977"/>
                  <a:pt x="24430" y="2452"/>
                  <a:pt x="23266" y="3408"/>
                </a:cubicBezTo>
                <a:cubicBezTo>
                  <a:pt x="23131" y="3516"/>
                  <a:pt x="23016" y="3659"/>
                  <a:pt x="22874" y="3751"/>
                </a:cubicBezTo>
                <a:cubicBezTo>
                  <a:pt x="22757" y="3826"/>
                  <a:pt x="22653" y="3875"/>
                  <a:pt x="22563" y="3875"/>
                </a:cubicBezTo>
                <a:cubicBezTo>
                  <a:pt x="22439" y="3875"/>
                  <a:pt x="22338" y="3784"/>
                  <a:pt x="22260" y="3544"/>
                </a:cubicBezTo>
                <a:cubicBezTo>
                  <a:pt x="21566" y="1362"/>
                  <a:pt x="19467" y="1"/>
                  <a:pt x="17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rot="10800000" flipH="1">
            <a:off x="-394676" y="4721209"/>
            <a:ext cx="1218453" cy="683985"/>
          </a:xfrm>
          <a:custGeom>
            <a:avLst/>
            <a:gdLst/>
            <a:ahLst/>
            <a:cxnLst/>
            <a:rect l="l" t="t" r="r" b="b"/>
            <a:pathLst>
              <a:path w="33257" h="18669" extrusionOk="0">
                <a:moveTo>
                  <a:pt x="17319" y="1"/>
                </a:moveTo>
                <a:cubicBezTo>
                  <a:pt x="16529" y="1"/>
                  <a:pt x="15732" y="185"/>
                  <a:pt x="14997" y="581"/>
                </a:cubicBezTo>
                <a:cubicBezTo>
                  <a:pt x="14255" y="973"/>
                  <a:pt x="13804" y="1631"/>
                  <a:pt x="13398" y="2330"/>
                </a:cubicBezTo>
                <a:cubicBezTo>
                  <a:pt x="13019" y="2966"/>
                  <a:pt x="12762" y="3659"/>
                  <a:pt x="12527" y="4351"/>
                </a:cubicBezTo>
                <a:cubicBezTo>
                  <a:pt x="12436" y="4614"/>
                  <a:pt x="12322" y="4743"/>
                  <a:pt x="12191" y="4743"/>
                </a:cubicBezTo>
                <a:cubicBezTo>
                  <a:pt x="12076" y="4743"/>
                  <a:pt x="11949" y="4645"/>
                  <a:pt x="11812" y="4452"/>
                </a:cubicBezTo>
                <a:cubicBezTo>
                  <a:pt x="11655" y="4216"/>
                  <a:pt x="11542" y="3959"/>
                  <a:pt x="11391" y="3724"/>
                </a:cubicBezTo>
                <a:cubicBezTo>
                  <a:pt x="11019" y="3115"/>
                  <a:pt x="10548" y="2601"/>
                  <a:pt x="9941" y="2231"/>
                </a:cubicBezTo>
                <a:cubicBezTo>
                  <a:pt x="9497" y="1954"/>
                  <a:pt x="9068" y="1816"/>
                  <a:pt x="8654" y="1816"/>
                </a:cubicBezTo>
                <a:cubicBezTo>
                  <a:pt x="8109" y="1816"/>
                  <a:pt x="7590" y="2055"/>
                  <a:pt x="7099" y="2531"/>
                </a:cubicBezTo>
                <a:cubicBezTo>
                  <a:pt x="6684" y="2923"/>
                  <a:pt x="6384" y="3395"/>
                  <a:pt x="6199" y="3929"/>
                </a:cubicBezTo>
                <a:cubicBezTo>
                  <a:pt x="5857" y="4924"/>
                  <a:pt x="5514" y="5923"/>
                  <a:pt x="5528" y="6994"/>
                </a:cubicBezTo>
                <a:cubicBezTo>
                  <a:pt x="5528" y="7318"/>
                  <a:pt x="5434" y="7480"/>
                  <a:pt x="5232" y="7480"/>
                </a:cubicBezTo>
                <a:cubicBezTo>
                  <a:pt x="5154" y="7480"/>
                  <a:pt x="5061" y="7456"/>
                  <a:pt x="4950" y="7409"/>
                </a:cubicBezTo>
                <a:cubicBezTo>
                  <a:pt x="4510" y="7224"/>
                  <a:pt x="4089" y="7143"/>
                  <a:pt x="3683" y="7143"/>
                </a:cubicBezTo>
                <a:cubicBezTo>
                  <a:pt x="2738" y="7143"/>
                  <a:pt x="1876" y="7581"/>
                  <a:pt x="1058" y="8164"/>
                </a:cubicBezTo>
                <a:cubicBezTo>
                  <a:pt x="372" y="8658"/>
                  <a:pt x="0" y="9393"/>
                  <a:pt x="144" y="10271"/>
                </a:cubicBezTo>
                <a:cubicBezTo>
                  <a:pt x="293" y="11179"/>
                  <a:pt x="972" y="11608"/>
                  <a:pt x="1764" y="11885"/>
                </a:cubicBezTo>
                <a:cubicBezTo>
                  <a:pt x="2188" y="12029"/>
                  <a:pt x="2619" y="12081"/>
                  <a:pt x="3148" y="12081"/>
                </a:cubicBezTo>
                <a:cubicBezTo>
                  <a:pt x="3333" y="12081"/>
                  <a:pt x="3530" y="12075"/>
                  <a:pt x="3743" y="12064"/>
                </a:cubicBezTo>
                <a:cubicBezTo>
                  <a:pt x="5020" y="11921"/>
                  <a:pt x="6443" y="11507"/>
                  <a:pt x="7713" y="10643"/>
                </a:cubicBezTo>
                <a:cubicBezTo>
                  <a:pt x="7822" y="10566"/>
                  <a:pt x="7935" y="10449"/>
                  <a:pt x="8055" y="10449"/>
                </a:cubicBezTo>
                <a:cubicBezTo>
                  <a:pt x="8116" y="10449"/>
                  <a:pt x="8178" y="10479"/>
                  <a:pt x="8242" y="10557"/>
                </a:cubicBezTo>
                <a:cubicBezTo>
                  <a:pt x="8371" y="10708"/>
                  <a:pt x="8213" y="10871"/>
                  <a:pt x="8148" y="11028"/>
                </a:cubicBezTo>
                <a:cubicBezTo>
                  <a:pt x="7548" y="12492"/>
                  <a:pt x="7363" y="13999"/>
                  <a:pt x="7699" y="15563"/>
                </a:cubicBezTo>
                <a:cubicBezTo>
                  <a:pt x="7963" y="16784"/>
                  <a:pt x="8685" y="17641"/>
                  <a:pt x="9799" y="18141"/>
                </a:cubicBezTo>
                <a:cubicBezTo>
                  <a:pt x="10610" y="18503"/>
                  <a:pt x="11408" y="18668"/>
                  <a:pt x="12196" y="18668"/>
                </a:cubicBezTo>
                <a:cubicBezTo>
                  <a:pt x="13322" y="18668"/>
                  <a:pt x="14424" y="18330"/>
                  <a:pt x="15504" y="17742"/>
                </a:cubicBezTo>
                <a:cubicBezTo>
                  <a:pt x="16532" y="17192"/>
                  <a:pt x="17353" y="16384"/>
                  <a:pt x="18089" y="15485"/>
                </a:cubicBezTo>
                <a:cubicBezTo>
                  <a:pt x="18289" y="15241"/>
                  <a:pt x="18467" y="14984"/>
                  <a:pt x="18675" y="14742"/>
                </a:cubicBezTo>
                <a:cubicBezTo>
                  <a:pt x="18976" y="14394"/>
                  <a:pt x="19198" y="14226"/>
                  <a:pt x="19445" y="14226"/>
                </a:cubicBezTo>
                <a:cubicBezTo>
                  <a:pt x="19649" y="14226"/>
                  <a:pt x="19871" y="14341"/>
                  <a:pt x="20168" y="14564"/>
                </a:cubicBezTo>
                <a:cubicBezTo>
                  <a:pt x="20445" y="14770"/>
                  <a:pt x="20695" y="15020"/>
                  <a:pt x="20982" y="15221"/>
                </a:cubicBezTo>
                <a:cubicBezTo>
                  <a:pt x="22119" y="16034"/>
                  <a:pt x="23332" y="16481"/>
                  <a:pt x="24614" y="16481"/>
                </a:cubicBezTo>
                <a:cubicBezTo>
                  <a:pt x="25201" y="16481"/>
                  <a:pt x="25802" y="16387"/>
                  <a:pt x="26416" y="16192"/>
                </a:cubicBezTo>
                <a:cubicBezTo>
                  <a:pt x="29237" y="15306"/>
                  <a:pt x="30615" y="12106"/>
                  <a:pt x="29400" y="9380"/>
                </a:cubicBezTo>
                <a:cubicBezTo>
                  <a:pt x="29051" y="8608"/>
                  <a:pt x="29057" y="8593"/>
                  <a:pt x="29880" y="8536"/>
                </a:cubicBezTo>
                <a:cubicBezTo>
                  <a:pt x="30893" y="8464"/>
                  <a:pt x="31779" y="8122"/>
                  <a:pt x="32451" y="7330"/>
                </a:cubicBezTo>
                <a:cubicBezTo>
                  <a:pt x="33200" y="6444"/>
                  <a:pt x="33256" y="5379"/>
                  <a:pt x="32607" y="4416"/>
                </a:cubicBezTo>
                <a:cubicBezTo>
                  <a:pt x="32415" y="4123"/>
                  <a:pt x="32172" y="3859"/>
                  <a:pt x="31921" y="3630"/>
                </a:cubicBezTo>
                <a:cubicBezTo>
                  <a:pt x="30716" y="2532"/>
                  <a:pt x="29080" y="1977"/>
                  <a:pt x="27448" y="1977"/>
                </a:cubicBezTo>
                <a:cubicBezTo>
                  <a:pt x="25938" y="1977"/>
                  <a:pt x="24430" y="2452"/>
                  <a:pt x="23266" y="3408"/>
                </a:cubicBezTo>
                <a:cubicBezTo>
                  <a:pt x="23131" y="3516"/>
                  <a:pt x="23016" y="3659"/>
                  <a:pt x="22874" y="3751"/>
                </a:cubicBezTo>
                <a:cubicBezTo>
                  <a:pt x="22757" y="3826"/>
                  <a:pt x="22653" y="3875"/>
                  <a:pt x="22563" y="3875"/>
                </a:cubicBezTo>
                <a:cubicBezTo>
                  <a:pt x="22439" y="3875"/>
                  <a:pt x="22338" y="3784"/>
                  <a:pt x="22260" y="3544"/>
                </a:cubicBezTo>
                <a:cubicBezTo>
                  <a:pt x="21566" y="1362"/>
                  <a:pt x="19467" y="1"/>
                  <a:pt x="17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7988000" y="4450429"/>
            <a:ext cx="1427589" cy="1512674"/>
          </a:xfrm>
          <a:custGeom>
            <a:avLst/>
            <a:gdLst/>
            <a:ahLst/>
            <a:cxnLst/>
            <a:rect l="l" t="t" r="r" b="b"/>
            <a:pathLst>
              <a:path w="34849" h="36926" extrusionOk="0">
                <a:moveTo>
                  <a:pt x="19056" y="1"/>
                </a:moveTo>
                <a:cubicBezTo>
                  <a:pt x="18263" y="1"/>
                  <a:pt x="17470" y="101"/>
                  <a:pt x="16682" y="233"/>
                </a:cubicBezTo>
                <a:cubicBezTo>
                  <a:pt x="15804" y="377"/>
                  <a:pt x="14954" y="619"/>
                  <a:pt x="14111" y="905"/>
                </a:cubicBezTo>
                <a:cubicBezTo>
                  <a:pt x="13026" y="1268"/>
                  <a:pt x="11991" y="1733"/>
                  <a:pt x="11005" y="2319"/>
                </a:cubicBezTo>
                <a:cubicBezTo>
                  <a:pt x="9840" y="3005"/>
                  <a:pt x="8741" y="3776"/>
                  <a:pt x="7663" y="4590"/>
                </a:cubicBezTo>
                <a:cubicBezTo>
                  <a:pt x="6191" y="5704"/>
                  <a:pt x="4770" y="6875"/>
                  <a:pt x="3514" y="8239"/>
                </a:cubicBezTo>
                <a:cubicBezTo>
                  <a:pt x="2736" y="9082"/>
                  <a:pt x="2021" y="9982"/>
                  <a:pt x="1464" y="10995"/>
                </a:cubicBezTo>
                <a:cubicBezTo>
                  <a:pt x="1022" y="11795"/>
                  <a:pt x="679" y="12645"/>
                  <a:pt x="449" y="13538"/>
                </a:cubicBezTo>
                <a:cubicBezTo>
                  <a:pt x="172" y="14603"/>
                  <a:pt x="79" y="15701"/>
                  <a:pt x="36" y="16795"/>
                </a:cubicBezTo>
                <a:cubicBezTo>
                  <a:pt x="0" y="17751"/>
                  <a:pt x="43" y="18707"/>
                  <a:pt x="143" y="19658"/>
                </a:cubicBezTo>
                <a:cubicBezTo>
                  <a:pt x="258" y="20707"/>
                  <a:pt x="429" y="21743"/>
                  <a:pt x="650" y="22771"/>
                </a:cubicBezTo>
                <a:cubicBezTo>
                  <a:pt x="1128" y="24963"/>
                  <a:pt x="1999" y="26977"/>
                  <a:pt x="3293" y="28812"/>
                </a:cubicBezTo>
                <a:cubicBezTo>
                  <a:pt x="4278" y="30213"/>
                  <a:pt x="5406" y="31491"/>
                  <a:pt x="6678" y="32648"/>
                </a:cubicBezTo>
                <a:cubicBezTo>
                  <a:pt x="7835" y="33690"/>
                  <a:pt x="9091" y="34590"/>
                  <a:pt x="10469" y="35318"/>
                </a:cubicBezTo>
                <a:cubicBezTo>
                  <a:pt x="12011" y="36132"/>
                  <a:pt x="13646" y="36633"/>
                  <a:pt x="15383" y="36797"/>
                </a:cubicBezTo>
                <a:cubicBezTo>
                  <a:pt x="15933" y="36847"/>
                  <a:pt x="16481" y="36874"/>
                  <a:pt x="17031" y="36904"/>
                </a:cubicBezTo>
                <a:cubicBezTo>
                  <a:pt x="17406" y="36918"/>
                  <a:pt x="17781" y="36926"/>
                  <a:pt x="18156" y="36926"/>
                </a:cubicBezTo>
                <a:cubicBezTo>
                  <a:pt x="18710" y="36926"/>
                  <a:pt x="19263" y="36909"/>
                  <a:pt x="19816" y="36874"/>
                </a:cubicBezTo>
                <a:cubicBezTo>
                  <a:pt x="20416" y="36832"/>
                  <a:pt x="21016" y="36775"/>
                  <a:pt x="21616" y="36719"/>
                </a:cubicBezTo>
                <a:cubicBezTo>
                  <a:pt x="22673" y="36617"/>
                  <a:pt x="23709" y="36419"/>
                  <a:pt x="24723" y="36090"/>
                </a:cubicBezTo>
                <a:cubicBezTo>
                  <a:pt x="25745" y="35760"/>
                  <a:pt x="26694" y="35289"/>
                  <a:pt x="27551" y="34640"/>
                </a:cubicBezTo>
                <a:cubicBezTo>
                  <a:pt x="28444" y="33969"/>
                  <a:pt x="29207" y="33169"/>
                  <a:pt x="29928" y="32326"/>
                </a:cubicBezTo>
                <a:cubicBezTo>
                  <a:pt x="31035" y="31034"/>
                  <a:pt x="32014" y="29649"/>
                  <a:pt x="32914" y="28199"/>
                </a:cubicBezTo>
                <a:cubicBezTo>
                  <a:pt x="33428" y="27371"/>
                  <a:pt x="33863" y="26505"/>
                  <a:pt x="34177" y="25585"/>
                </a:cubicBezTo>
                <a:cubicBezTo>
                  <a:pt x="34614" y="24293"/>
                  <a:pt x="34792" y="22958"/>
                  <a:pt x="34828" y="21600"/>
                </a:cubicBezTo>
                <a:cubicBezTo>
                  <a:pt x="34849" y="20651"/>
                  <a:pt x="34820" y="19701"/>
                  <a:pt x="34792" y="18750"/>
                </a:cubicBezTo>
                <a:cubicBezTo>
                  <a:pt x="34763" y="17951"/>
                  <a:pt x="34720" y="17144"/>
                  <a:pt x="34671" y="16344"/>
                </a:cubicBezTo>
                <a:cubicBezTo>
                  <a:pt x="34621" y="15609"/>
                  <a:pt x="34578" y="14873"/>
                  <a:pt x="34499" y="14138"/>
                </a:cubicBezTo>
                <a:cubicBezTo>
                  <a:pt x="34407" y="13259"/>
                  <a:pt x="34213" y="12402"/>
                  <a:pt x="33942" y="11560"/>
                </a:cubicBezTo>
                <a:cubicBezTo>
                  <a:pt x="33534" y="10309"/>
                  <a:pt x="32914" y="9152"/>
                  <a:pt x="32215" y="8038"/>
                </a:cubicBezTo>
                <a:cubicBezTo>
                  <a:pt x="31642" y="7132"/>
                  <a:pt x="30972" y="6304"/>
                  <a:pt x="30165" y="5596"/>
                </a:cubicBezTo>
                <a:cubicBezTo>
                  <a:pt x="29628" y="5133"/>
                  <a:pt x="29078" y="4676"/>
                  <a:pt x="28514" y="4247"/>
                </a:cubicBezTo>
                <a:cubicBezTo>
                  <a:pt x="27407" y="3397"/>
                  <a:pt x="26223" y="2662"/>
                  <a:pt x="24958" y="2062"/>
                </a:cubicBezTo>
                <a:cubicBezTo>
                  <a:pt x="23971" y="1586"/>
                  <a:pt x="22952" y="1345"/>
                  <a:pt x="21901" y="1345"/>
                </a:cubicBezTo>
                <a:cubicBezTo>
                  <a:pt x="21455" y="1345"/>
                  <a:pt x="21003" y="1388"/>
                  <a:pt x="20545" y="1476"/>
                </a:cubicBezTo>
                <a:cubicBezTo>
                  <a:pt x="19816" y="1620"/>
                  <a:pt x="19088" y="1791"/>
                  <a:pt x="18366" y="1969"/>
                </a:cubicBezTo>
                <a:cubicBezTo>
                  <a:pt x="17374" y="2220"/>
                  <a:pt x="16382" y="2468"/>
                  <a:pt x="15396" y="2748"/>
                </a:cubicBezTo>
                <a:cubicBezTo>
                  <a:pt x="13811" y="3205"/>
                  <a:pt x="12419" y="4026"/>
                  <a:pt x="11184" y="5118"/>
                </a:cubicBezTo>
                <a:cubicBezTo>
                  <a:pt x="9991" y="6168"/>
                  <a:pt x="8940" y="7346"/>
                  <a:pt x="8020" y="8638"/>
                </a:cubicBezTo>
                <a:cubicBezTo>
                  <a:pt x="7519" y="9339"/>
                  <a:pt x="7098" y="10088"/>
                  <a:pt x="6791" y="10895"/>
                </a:cubicBezTo>
                <a:cubicBezTo>
                  <a:pt x="6520" y="11588"/>
                  <a:pt x="6306" y="12302"/>
                  <a:pt x="6128" y="13024"/>
                </a:cubicBezTo>
                <a:cubicBezTo>
                  <a:pt x="5848" y="14145"/>
                  <a:pt x="5641" y="15280"/>
                  <a:pt x="5656" y="16445"/>
                </a:cubicBezTo>
                <a:cubicBezTo>
                  <a:pt x="5663" y="16765"/>
                  <a:pt x="5649" y="17088"/>
                  <a:pt x="5677" y="17408"/>
                </a:cubicBezTo>
                <a:cubicBezTo>
                  <a:pt x="5706" y="17758"/>
                  <a:pt x="5769" y="18107"/>
                  <a:pt x="5812" y="18459"/>
                </a:cubicBezTo>
                <a:cubicBezTo>
                  <a:pt x="5963" y="19658"/>
                  <a:pt x="6112" y="20858"/>
                  <a:pt x="6263" y="22049"/>
                </a:cubicBezTo>
                <a:cubicBezTo>
                  <a:pt x="6405" y="23129"/>
                  <a:pt x="6678" y="24164"/>
                  <a:pt x="7084" y="25170"/>
                </a:cubicBezTo>
                <a:cubicBezTo>
                  <a:pt x="7578" y="26385"/>
                  <a:pt x="8248" y="27506"/>
                  <a:pt x="8998" y="28578"/>
                </a:cubicBezTo>
                <a:cubicBezTo>
                  <a:pt x="9512" y="29320"/>
                  <a:pt x="10140" y="29949"/>
                  <a:pt x="10904" y="30447"/>
                </a:cubicBezTo>
                <a:cubicBezTo>
                  <a:pt x="11398" y="30770"/>
                  <a:pt x="11896" y="31099"/>
                  <a:pt x="12390" y="31426"/>
                </a:cubicBezTo>
                <a:cubicBezTo>
                  <a:pt x="13053" y="31861"/>
                  <a:pt x="13712" y="32312"/>
                  <a:pt x="14375" y="32741"/>
                </a:cubicBezTo>
                <a:cubicBezTo>
                  <a:pt x="14911" y="33077"/>
                  <a:pt x="15489" y="33327"/>
                  <a:pt x="16111" y="33455"/>
                </a:cubicBezTo>
                <a:cubicBezTo>
                  <a:pt x="16567" y="33555"/>
                  <a:pt x="17024" y="33584"/>
                  <a:pt x="17489" y="33604"/>
                </a:cubicBezTo>
                <a:cubicBezTo>
                  <a:pt x="17599" y="33609"/>
                  <a:pt x="17709" y="33612"/>
                  <a:pt x="17819" y="33612"/>
                </a:cubicBezTo>
                <a:cubicBezTo>
                  <a:pt x="18383" y="33612"/>
                  <a:pt x="18937" y="33547"/>
                  <a:pt x="19480" y="33404"/>
                </a:cubicBezTo>
                <a:cubicBezTo>
                  <a:pt x="20603" y="33112"/>
                  <a:pt x="21681" y="32718"/>
                  <a:pt x="22745" y="32256"/>
                </a:cubicBezTo>
                <a:cubicBezTo>
                  <a:pt x="24015" y="31699"/>
                  <a:pt x="25116" y="30912"/>
                  <a:pt x="25979" y="29813"/>
                </a:cubicBezTo>
                <a:cubicBezTo>
                  <a:pt x="26437" y="29220"/>
                  <a:pt x="26843" y="28598"/>
                  <a:pt x="27222" y="27955"/>
                </a:cubicBezTo>
                <a:cubicBezTo>
                  <a:pt x="27758" y="27035"/>
                  <a:pt x="28300" y="26120"/>
                  <a:pt x="28821" y="25186"/>
                </a:cubicBezTo>
                <a:cubicBezTo>
                  <a:pt x="29351" y="24235"/>
                  <a:pt x="29693" y="23206"/>
                  <a:pt x="30007" y="22164"/>
                </a:cubicBezTo>
                <a:cubicBezTo>
                  <a:pt x="30400" y="20879"/>
                  <a:pt x="30643" y="19564"/>
                  <a:pt x="30706" y="18229"/>
                </a:cubicBezTo>
                <a:cubicBezTo>
                  <a:pt x="30736" y="17694"/>
                  <a:pt x="30722" y="17158"/>
                  <a:pt x="30672" y="16630"/>
                </a:cubicBezTo>
                <a:cubicBezTo>
                  <a:pt x="30578" y="15579"/>
                  <a:pt x="30393" y="14551"/>
                  <a:pt x="30129" y="13531"/>
                </a:cubicBezTo>
                <a:cubicBezTo>
                  <a:pt x="29928" y="12788"/>
                  <a:pt x="29678" y="12066"/>
                  <a:pt x="29328" y="11380"/>
                </a:cubicBezTo>
                <a:cubicBezTo>
                  <a:pt x="28458" y="9667"/>
                  <a:pt x="27236" y="8225"/>
                  <a:pt x="25815" y="6940"/>
                </a:cubicBezTo>
                <a:cubicBezTo>
                  <a:pt x="24915" y="6126"/>
                  <a:pt x="23873" y="5526"/>
                  <a:pt x="22788" y="4989"/>
                </a:cubicBezTo>
                <a:cubicBezTo>
                  <a:pt x="21895" y="4554"/>
                  <a:pt x="20960" y="4268"/>
                  <a:pt x="19967" y="4204"/>
                </a:cubicBezTo>
                <a:cubicBezTo>
                  <a:pt x="19741" y="4188"/>
                  <a:pt x="19515" y="4179"/>
                  <a:pt x="19290" y="4179"/>
                </a:cubicBezTo>
                <a:cubicBezTo>
                  <a:pt x="18615" y="4179"/>
                  <a:pt x="17948" y="4260"/>
                  <a:pt x="17288" y="4468"/>
                </a:cubicBezTo>
                <a:cubicBezTo>
                  <a:pt x="16510" y="4712"/>
                  <a:pt x="15775" y="5048"/>
                  <a:pt x="15060" y="5447"/>
                </a:cubicBezTo>
                <a:cubicBezTo>
                  <a:pt x="14118" y="5982"/>
                  <a:pt x="13247" y="6618"/>
                  <a:pt x="12512" y="7418"/>
                </a:cubicBezTo>
                <a:cubicBezTo>
                  <a:pt x="11533" y="8467"/>
                  <a:pt x="10776" y="9667"/>
                  <a:pt x="10169" y="10961"/>
                </a:cubicBezTo>
                <a:cubicBezTo>
                  <a:pt x="9855" y="11617"/>
                  <a:pt x="9662" y="12316"/>
                  <a:pt x="9555" y="13031"/>
                </a:cubicBezTo>
                <a:cubicBezTo>
                  <a:pt x="9447" y="13746"/>
                  <a:pt x="9463" y="14465"/>
                  <a:pt x="9454" y="15180"/>
                </a:cubicBezTo>
                <a:cubicBezTo>
                  <a:pt x="9447" y="15681"/>
                  <a:pt x="9483" y="16172"/>
                  <a:pt x="9506" y="16673"/>
                </a:cubicBezTo>
                <a:cubicBezTo>
                  <a:pt x="9526" y="17122"/>
                  <a:pt x="9562" y="17573"/>
                  <a:pt x="9583" y="18022"/>
                </a:cubicBezTo>
                <a:cubicBezTo>
                  <a:pt x="9634" y="18851"/>
                  <a:pt x="9734" y="19679"/>
                  <a:pt x="9876" y="20500"/>
                </a:cubicBezTo>
                <a:cubicBezTo>
                  <a:pt x="10105" y="21835"/>
                  <a:pt x="10577" y="23078"/>
                  <a:pt x="11290" y="24228"/>
                </a:cubicBezTo>
                <a:cubicBezTo>
                  <a:pt x="11862" y="25150"/>
                  <a:pt x="12512" y="26007"/>
                  <a:pt x="13204" y="26841"/>
                </a:cubicBezTo>
                <a:cubicBezTo>
                  <a:pt x="13953" y="27757"/>
                  <a:pt x="14882" y="28463"/>
                  <a:pt x="15960" y="28956"/>
                </a:cubicBezTo>
                <a:cubicBezTo>
                  <a:pt x="16797" y="29341"/>
                  <a:pt x="17652" y="29530"/>
                  <a:pt x="18521" y="29530"/>
                </a:cubicBezTo>
                <a:cubicBezTo>
                  <a:pt x="19070" y="29530"/>
                  <a:pt x="19623" y="29455"/>
                  <a:pt x="20181" y="29306"/>
                </a:cubicBezTo>
                <a:cubicBezTo>
                  <a:pt x="21580" y="28927"/>
                  <a:pt x="22881" y="28320"/>
                  <a:pt x="24094" y="27520"/>
                </a:cubicBezTo>
                <a:cubicBezTo>
                  <a:pt x="24631" y="27164"/>
                  <a:pt x="25109" y="26749"/>
                  <a:pt x="25522" y="26264"/>
                </a:cubicBezTo>
                <a:cubicBezTo>
                  <a:pt x="26243" y="25450"/>
                  <a:pt x="26737" y="24500"/>
                  <a:pt x="27073" y="23472"/>
                </a:cubicBezTo>
                <a:cubicBezTo>
                  <a:pt x="27565" y="21979"/>
                  <a:pt x="27980" y="20464"/>
                  <a:pt x="28365" y="18944"/>
                </a:cubicBezTo>
                <a:cubicBezTo>
                  <a:pt x="28643" y="17873"/>
                  <a:pt x="28758" y="16788"/>
                  <a:pt x="28679" y="15681"/>
                </a:cubicBezTo>
                <a:cubicBezTo>
                  <a:pt x="28622" y="14937"/>
                  <a:pt x="28435" y="14224"/>
                  <a:pt x="28221" y="13523"/>
                </a:cubicBezTo>
                <a:cubicBezTo>
                  <a:pt x="27765" y="12023"/>
                  <a:pt x="27064" y="10661"/>
                  <a:pt x="26015" y="9488"/>
                </a:cubicBezTo>
                <a:cubicBezTo>
                  <a:pt x="25165" y="8532"/>
                  <a:pt x="24130" y="7853"/>
                  <a:pt x="22894" y="7497"/>
                </a:cubicBezTo>
                <a:cubicBezTo>
                  <a:pt x="22186" y="7287"/>
                  <a:pt x="21468" y="7187"/>
                  <a:pt x="20747" y="7187"/>
                </a:cubicBezTo>
                <a:cubicBezTo>
                  <a:pt x="20140" y="7187"/>
                  <a:pt x="19531" y="7258"/>
                  <a:pt x="18923" y="7396"/>
                </a:cubicBezTo>
                <a:cubicBezTo>
                  <a:pt x="17917" y="7625"/>
                  <a:pt x="16975" y="8011"/>
                  <a:pt x="16096" y="8561"/>
                </a:cubicBezTo>
                <a:cubicBezTo>
                  <a:pt x="15317" y="9060"/>
                  <a:pt x="14632" y="9660"/>
                  <a:pt x="14011" y="10338"/>
                </a:cubicBezTo>
                <a:cubicBezTo>
                  <a:pt x="13340" y="11067"/>
                  <a:pt x="12733" y="11838"/>
                  <a:pt x="12291" y="12724"/>
                </a:cubicBezTo>
                <a:cubicBezTo>
                  <a:pt x="11847" y="13602"/>
                  <a:pt x="11576" y="14524"/>
                  <a:pt x="11526" y="15509"/>
                </a:cubicBezTo>
                <a:cubicBezTo>
                  <a:pt x="11483" y="16316"/>
                  <a:pt x="11540" y="17115"/>
                  <a:pt x="11675" y="17915"/>
                </a:cubicBezTo>
                <a:cubicBezTo>
                  <a:pt x="11948" y="19537"/>
                  <a:pt x="12462" y="21072"/>
                  <a:pt x="13211" y="22536"/>
                </a:cubicBezTo>
                <a:cubicBezTo>
                  <a:pt x="13797" y="23671"/>
                  <a:pt x="14632" y="24550"/>
                  <a:pt x="15739" y="25177"/>
                </a:cubicBezTo>
                <a:cubicBezTo>
                  <a:pt x="16474" y="25596"/>
                  <a:pt x="17245" y="25803"/>
                  <a:pt x="18049" y="25803"/>
                </a:cubicBezTo>
                <a:cubicBezTo>
                  <a:pt x="18330" y="25803"/>
                  <a:pt x="18614" y="25778"/>
                  <a:pt x="18903" y="25727"/>
                </a:cubicBezTo>
                <a:cubicBezTo>
                  <a:pt x="19816" y="25571"/>
                  <a:pt x="20603" y="25143"/>
                  <a:pt x="21289" y="24528"/>
                </a:cubicBezTo>
                <a:cubicBezTo>
                  <a:pt x="22380" y="23542"/>
                  <a:pt x="23208" y="22365"/>
                  <a:pt x="23787" y="21014"/>
                </a:cubicBezTo>
                <a:cubicBezTo>
                  <a:pt x="24173" y="20121"/>
                  <a:pt x="24552" y="19221"/>
                  <a:pt x="24937" y="18322"/>
                </a:cubicBezTo>
                <a:cubicBezTo>
                  <a:pt x="25123" y="17886"/>
                  <a:pt x="25280" y="17444"/>
                  <a:pt x="25380" y="16980"/>
                </a:cubicBezTo>
                <a:cubicBezTo>
                  <a:pt x="25530" y="16251"/>
                  <a:pt x="25573" y="15523"/>
                  <a:pt x="25373" y="14794"/>
                </a:cubicBezTo>
                <a:cubicBezTo>
                  <a:pt x="25165" y="14052"/>
                  <a:pt x="24879" y="13331"/>
                  <a:pt x="24536" y="12638"/>
                </a:cubicBezTo>
                <a:cubicBezTo>
                  <a:pt x="24288" y="12138"/>
                  <a:pt x="23937" y="11709"/>
                  <a:pt x="23481" y="11374"/>
                </a:cubicBezTo>
                <a:cubicBezTo>
                  <a:pt x="23224" y="11188"/>
                  <a:pt x="22951" y="11010"/>
                  <a:pt x="22673" y="10846"/>
                </a:cubicBezTo>
                <a:cubicBezTo>
                  <a:pt x="21948" y="10413"/>
                  <a:pt x="21162" y="10237"/>
                  <a:pt x="20346" y="10237"/>
                </a:cubicBezTo>
                <a:cubicBezTo>
                  <a:pt x="20150" y="10237"/>
                  <a:pt x="19952" y="10247"/>
                  <a:pt x="19753" y="10266"/>
                </a:cubicBezTo>
                <a:cubicBezTo>
                  <a:pt x="19117" y="10325"/>
                  <a:pt x="18553" y="10582"/>
                  <a:pt x="18039" y="10952"/>
                </a:cubicBezTo>
                <a:cubicBezTo>
                  <a:pt x="17252" y="11509"/>
                  <a:pt x="16675" y="12253"/>
                  <a:pt x="16246" y="13103"/>
                </a:cubicBezTo>
                <a:cubicBezTo>
                  <a:pt x="15753" y="14052"/>
                  <a:pt x="15439" y="15074"/>
                  <a:pt x="15175" y="16102"/>
                </a:cubicBezTo>
                <a:cubicBezTo>
                  <a:pt x="14954" y="16993"/>
                  <a:pt x="14796" y="17893"/>
                  <a:pt x="14810" y="18815"/>
                </a:cubicBezTo>
                <a:cubicBezTo>
                  <a:pt x="14810" y="18944"/>
                  <a:pt x="14832" y="19072"/>
                  <a:pt x="14839" y="19201"/>
                </a:cubicBezTo>
                <a:cubicBezTo>
                  <a:pt x="14868" y="19929"/>
                  <a:pt x="15017" y="20635"/>
                  <a:pt x="15297" y="21307"/>
                </a:cubicBezTo>
                <a:cubicBezTo>
                  <a:pt x="15453" y="21686"/>
                  <a:pt x="15667" y="22029"/>
                  <a:pt x="16003" y="22272"/>
                </a:cubicBezTo>
                <a:cubicBezTo>
                  <a:pt x="16387" y="22553"/>
                  <a:pt x="16801" y="22713"/>
                  <a:pt x="17243" y="22713"/>
                </a:cubicBezTo>
                <a:cubicBezTo>
                  <a:pt x="17418" y="22713"/>
                  <a:pt x="17598" y="22688"/>
                  <a:pt x="17782" y="22636"/>
                </a:cubicBezTo>
                <a:cubicBezTo>
                  <a:pt x="18281" y="22493"/>
                  <a:pt x="18718" y="22229"/>
                  <a:pt x="19110" y="21887"/>
                </a:cubicBezTo>
                <a:cubicBezTo>
                  <a:pt x="19952" y="21143"/>
                  <a:pt x="20637" y="20272"/>
                  <a:pt x="21230" y="19323"/>
                </a:cubicBezTo>
                <a:cubicBezTo>
                  <a:pt x="21381" y="19079"/>
                  <a:pt x="21494" y="18829"/>
                  <a:pt x="21559" y="18551"/>
                </a:cubicBezTo>
                <a:cubicBezTo>
                  <a:pt x="21717" y="17915"/>
                  <a:pt x="21688" y="17273"/>
                  <a:pt x="21537" y="16644"/>
                </a:cubicBezTo>
                <a:cubicBezTo>
                  <a:pt x="21409" y="16066"/>
                  <a:pt x="21223" y="15502"/>
                  <a:pt x="21059" y="14930"/>
                </a:cubicBezTo>
                <a:cubicBezTo>
                  <a:pt x="20996" y="14709"/>
                  <a:pt x="20917" y="14488"/>
                  <a:pt x="20838" y="14273"/>
                </a:cubicBezTo>
                <a:cubicBezTo>
                  <a:pt x="20752" y="14030"/>
                  <a:pt x="20574" y="13881"/>
                  <a:pt x="20331" y="13802"/>
                </a:cubicBezTo>
                <a:cubicBezTo>
                  <a:pt x="20129" y="13737"/>
                  <a:pt x="19924" y="13708"/>
                  <a:pt x="19714" y="13708"/>
                </a:cubicBezTo>
                <a:cubicBezTo>
                  <a:pt x="19649" y="13708"/>
                  <a:pt x="19583" y="13711"/>
                  <a:pt x="19516" y="13716"/>
                </a:cubicBezTo>
                <a:cubicBezTo>
                  <a:pt x="18831" y="13788"/>
                  <a:pt x="18217" y="14066"/>
                  <a:pt x="17653" y="14452"/>
                </a:cubicBezTo>
                <a:cubicBezTo>
                  <a:pt x="17417" y="14616"/>
                  <a:pt x="17268" y="14837"/>
                  <a:pt x="17182" y="15108"/>
                </a:cubicBezTo>
                <a:cubicBezTo>
                  <a:pt x="17132" y="15280"/>
                  <a:pt x="17090" y="15451"/>
                  <a:pt x="17060" y="15622"/>
                </a:cubicBezTo>
                <a:cubicBezTo>
                  <a:pt x="16975" y="16066"/>
                  <a:pt x="16975" y="16508"/>
                  <a:pt x="16988" y="16951"/>
                </a:cubicBezTo>
                <a:cubicBezTo>
                  <a:pt x="16995" y="17151"/>
                  <a:pt x="17018" y="17365"/>
                  <a:pt x="17074" y="17559"/>
                </a:cubicBezTo>
                <a:cubicBezTo>
                  <a:pt x="17160" y="17859"/>
                  <a:pt x="17203" y="18173"/>
                  <a:pt x="17232" y="18479"/>
                </a:cubicBezTo>
                <a:cubicBezTo>
                  <a:pt x="17246" y="18608"/>
                  <a:pt x="17275" y="18736"/>
                  <a:pt x="17304" y="18865"/>
                </a:cubicBezTo>
                <a:cubicBezTo>
                  <a:pt x="17331" y="19000"/>
                  <a:pt x="17424" y="19072"/>
                  <a:pt x="17561" y="19086"/>
                </a:cubicBezTo>
                <a:cubicBezTo>
                  <a:pt x="17655" y="19100"/>
                  <a:pt x="17747" y="19107"/>
                  <a:pt x="17838" y="19107"/>
                </a:cubicBezTo>
                <a:cubicBezTo>
                  <a:pt x="18231" y="19107"/>
                  <a:pt x="18593" y="18977"/>
                  <a:pt x="18889" y="18694"/>
                </a:cubicBezTo>
                <a:cubicBezTo>
                  <a:pt x="19424" y="18193"/>
                  <a:pt x="19503" y="17544"/>
                  <a:pt x="19388" y="16858"/>
                </a:cubicBezTo>
                <a:cubicBezTo>
                  <a:pt x="19309" y="16394"/>
                  <a:pt x="19189" y="15944"/>
                  <a:pt x="19067" y="15487"/>
                </a:cubicBezTo>
                <a:cubicBezTo>
                  <a:pt x="19045" y="15387"/>
                  <a:pt x="19018" y="15266"/>
                  <a:pt x="18910" y="15216"/>
                </a:cubicBezTo>
                <a:cubicBezTo>
                  <a:pt x="18876" y="15201"/>
                  <a:pt x="18837" y="15194"/>
                  <a:pt x="18797" y="15194"/>
                </a:cubicBezTo>
                <a:cubicBezTo>
                  <a:pt x="18664" y="15194"/>
                  <a:pt x="18511" y="15267"/>
                  <a:pt x="18445" y="15365"/>
                </a:cubicBezTo>
                <a:cubicBezTo>
                  <a:pt x="18296" y="15595"/>
                  <a:pt x="18138" y="15816"/>
                  <a:pt x="17989" y="16037"/>
                </a:cubicBezTo>
                <a:cubicBezTo>
                  <a:pt x="17960" y="16080"/>
                  <a:pt x="17938" y="16130"/>
                  <a:pt x="17895" y="16208"/>
                </a:cubicBezTo>
                <a:cubicBezTo>
                  <a:pt x="17996" y="16166"/>
                  <a:pt x="18060" y="16136"/>
                  <a:pt x="18118" y="16116"/>
                </a:cubicBezTo>
                <a:cubicBezTo>
                  <a:pt x="18172" y="16091"/>
                  <a:pt x="18225" y="16081"/>
                  <a:pt x="18279" y="16081"/>
                </a:cubicBezTo>
                <a:cubicBezTo>
                  <a:pt x="18367" y="16081"/>
                  <a:pt x="18454" y="16109"/>
                  <a:pt x="18538" y="16145"/>
                </a:cubicBezTo>
                <a:cubicBezTo>
                  <a:pt x="18646" y="16188"/>
                  <a:pt x="18632" y="16301"/>
                  <a:pt x="18653" y="16387"/>
                </a:cubicBezTo>
                <a:cubicBezTo>
                  <a:pt x="18745" y="16693"/>
                  <a:pt x="18810" y="17016"/>
                  <a:pt x="18923" y="17316"/>
                </a:cubicBezTo>
                <a:cubicBezTo>
                  <a:pt x="19018" y="17559"/>
                  <a:pt x="18953" y="17758"/>
                  <a:pt x="18817" y="17945"/>
                </a:cubicBezTo>
                <a:cubicBezTo>
                  <a:pt x="18725" y="18065"/>
                  <a:pt x="18623" y="18179"/>
                  <a:pt x="18510" y="18279"/>
                </a:cubicBezTo>
                <a:cubicBezTo>
                  <a:pt x="18347" y="18417"/>
                  <a:pt x="18169" y="18461"/>
                  <a:pt x="17981" y="18461"/>
                </a:cubicBezTo>
                <a:cubicBezTo>
                  <a:pt x="17856" y="18461"/>
                  <a:pt x="17727" y="18441"/>
                  <a:pt x="17595" y="18416"/>
                </a:cubicBezTo>
                <a:cubicBezTo>
                  <a:pt x="17581" y="18294"/>
                  <a:pt x="17575" y="18193"/>
                  <a:pt x="17561" y="18094"/>
                </a:cubicBezTo>
                <a:cubicBezTo>
                  <a:pt x="17532" y="17859"/>
                  <a:pt x="17532" y="17616"/>
                  <a:pt x="17467" y="17388"/>
                </a:cubicBezTo>
                <a:cubicBezTo>
                  <a:pt x="17338" y="16908"/>
                  <a:pt x="17331" y="16430"/>
                  <a:pt x="17354" y="15944"/>
                </a:cubicBezTo>
                <a:cubicBezTo>
                  <a:pt x="17367" y="15645"/>
                  <a:pt x="17439" y="15374"/>
                  <a:pt x="17703" y="15194"/>
                </a:cubicBezTo>
                <a:cubicBezTo>
                  <a:pt x="18260" y="14817"/>
                  <a:pt x="18853" y="14537"/>
                  <a:pt x="19539" y="14501"/>
                </a:cubicBezTo>
                <a:cubicBezTo>
                  <a:pt x="19573" y="14500"/>
                  <a:pt x="19607" y="14500"/>
                  <a:pt x="19639" y="14500"/>
                </a:cubicBezTo>
                <a:cubicBezTo>
                  <a:pt x="20157" y="14500"/>
                  <a:pt x="20364" y="14662"/>
                  <a:pt x="20538" y="15187"/>
                </a:cubicBezTo>
                <a:cubicBezTo>
                  <a:pt x="20723" y="15759"/>
                  <a:pt x="20894" y="16337"/>
                  <a:pt x="20989" y="16930"/>
                </a:cubicBezTo>
                <a:cubicBezTo>
                  <a:pt x="21002" y="17059"/>
                  <a:pt x="21002" y="17194"/>
                  <a:pt x="20973" y="17316"/>
                </a:cubicBezTo>
                <a:cubicBezTo>
                  <a:pt x="20881" y="17837"/>
                  <a:pt x="20660" y="18301"/>
                  <a:pt x="20373" y="18743"/>
                </a:cubicBezTo>
                <a:cubicBezTo>
                  <a:pt x="19967" y="19372"/>
                  <a:pt x="19510" y="19972"/>
                  <a:pt x="19018" y="20543"/>
                </a:cubicBezTo>
                <a:cubicBezTo>
                  <a:pt x="18659" y="20951"/>
                  <a:pt x="18267" y="21314"/>
                  <a:pt x="17789" y="21587"/>
                </a:cubicBezTo>
                <a:cubicBezTo>
                  <a:pt x="17582" y="21701"/>
                  <a:pt x="17374" y="21750"/>
                  <a:pt x="17160" y="21750"/>
                </a:cubicBezTo>
                <a:cubicBezTo>
                  <a:pt x="17040" y="21750"/>
                  <a:pt x="16919" y="21735"/>
                  <a:pt x="16796" y="21707"/>
                </a:cubicBezTo>
                <a:cubicBezTo>
                  <a:pt x="16233" y="21578"/>
                  <a:pt x="15854" y="21215"/>
                  <a:pt x="15633" y="20701"/>
                </a:cubicBezTo>
                <a:cubicBezTo>
                  <a:pt x="15403" y="20180"/>
                  <a:pt x="15275" y="19622"/>
                  <a:pt x="15254" y="19050"/>
                </a:cubicBezTo>
                <a:cubicBezTo>
                  <a:pt x="15239" y="18815"/>
                  <a:pt x="15239" y="18579"/>
                  <a:pt x="15254" y="18337"/>
                </a:cubicBezTo>
                <a:cubicBezTo>
                  <a:pt x="15261" y="18087"/>
                  <a:pt x="15275" y="17837"/>
                  <a:pt x="15317" y="17586"/>
                </a:cubicBezTo>
                <a:cubicBezTo>
                  <a:pt x="15475" y="16565"/>
                  <a:pt x="15753" y="15573"/>
                  <a:pt x="16118" y="14609"/>
                </a:cubicBezTo>
                <a:cubicBezTo>
                  <a:pt x="16467" y="13694"/>
                  <a:pt x="16946" y="12873"/>
                  <a:pt x="17653" y="12188"/>
                </a:cubicBezTo>
                <a:cubicBezTo>
                  <a:pt x="18348" y="11505"/>
                  <a:pt x="19143" y="11155"/>
                  <a:pt x="20055" y="11155"/>
                </a:cubicBezTo>
                <a:cubicBezTo>
                  <a:pt x="20278" y="11155"/>
                  <a:pt x="20508" y="11176"/>
                  <a:pt x="20745" y="11218"/>
                </a:cubicBezTo>
                <a:cubicBezTo>
                  <a:pt x="21553" y="11360"/>
                  <a:pt x="22281" y="11696"/>
                  <a:pt x="22944" y="12160"/>
                </a:cubicBezTo>
                <a:cubicBezTo>
                  <a:pt x="23438" y="12503"/>
                  <a:pt x="23823" y="12938"/>
                  <a:pt x="24116" y="13459"/>
                </a:cubicBezTo>
                <a:cubicBezTo>
                  <a:pt x="24480" y="14116"/>
                  <a:pt x="24730" y="14817"/>
                  <a:pt x="24922" y="15530"/>
                </a:cubicBezTo>
                <a:cubicBezTo>
                  <a:pt x="24980" y="15717"/>
                  <a:pt x="25001" y="15909"/>
                  <a:pt x="25008" y="16102"/>
                </a:cubicBezTo>
                <a:cubicBezTo>
                  <a:pt x="25037" y="16608"/>
                  <a:pt x="24879" y="17079"/>
                  <a:pt x="24680" y="17544"/>
                </a:cubicBezTo>
                <a:cubicBezTo>
                  <a:pt x="24331" y="18358"/>
                  <a:pt x="23979" y="19172"/>
                  <a:pt x="23630" y="19986"/>
                </a:cubicBezTo>
                <a:cubicBezTo>
                  <a:pt x="23380" y="20593"/>
                  <a:pt x="23131" y="21201"/>
                  <a:pt x="22766" y="21749"/>
                </a:cubicBezTo>
                <a:cubicBezTo>
                  <a:pt x="22231" y="22586"/>
                  <a:pt x="21609" y="23350"/>
                  <a:pt x="20809" y="23943"/>
                </a:cubicBezTo>
                <a:cubicBezTo>
                  <a:pt x="20123" y="24442"/>
                  <a:pt x="19374" y="24807"/>
                  <a:pt x="18495" y="24843"/>
                </a:cubicBezTo>
                <a:cubicBezTo>
                  <a:pt x="18420" y="24846"/>
                  <a:pt x="18346" y="24847"/>
                  <a:pt x="18271" y="24847"/>
                </a:cubicBezTo>
                <a:cubicBezTo>
                  <a:pt x="17545" y="24847"/>
                  <a:pt x="16844" y="24719"/>
                  <a:pt x="16203" y="24349"/>
                </a:cubicBezTo>
                <a:cubicBezTo>
                  <a:pt x="15161" y="23743"/>
                  <a:pt x="14318" y="22929"/>
                  <a:pt x="13775" y="21835"/>
                </a:cubicBezTo>
                <a:cubicBezTo>
                  <a:pt x="13190" y="20665"/>
                  <a:pt x="12769" y="19444"/>
                  <a:pt x="12462" y="18179"/>
                </a:cubicBezTo>
                <a:cubicBezTo>
                  <a:pt x="12248" y="17280"/>
                  <a:pt x="12083" y="16380"/>
                  <a:pt x="12169" y="15444"/>
                </a:cubicBezTo>
                <a:cubicBezTo>
                  <a:pt x="12219" y="14902"/>
                  <a:pt x="12325" y="14380"/>
                  <a:pt x="12561" y="13888"/>
                </a:cubicBezTo>
                <a:cubicBezTo>
                  <a:pt x="13376" y="12138"/>
                  <a:pt x="14568" y="10703"/>
                  <a:pt x="16132" y="9581"/>
                </a:cubicBezTo>
                <a:cubicBezTo>
                  <a:pt x="17424" y="8647"/>
                  <a:pt x="18867" y="8117"/>
                  <a:pt x="20481" y="8097"/>
                </a:cubicBezTo>
                <a:cubicBezTo>
                  <a:pt x="20522" y="8096"/>
                  <a:pt x="20562" y="8096"/>
                  <a:pt x="20602" y="8096"/>
                </a:cubicBezTo>
                <a:cubicBezTo>
                  <a:pt x="21905" y="8096"/>
                  <a:pt x="23107" y="8445"/>
                  <a:pt x="24223" y="9125"/>
                </a:cubicBezTo>
                <a:cubicBezTo>
                  <a:pt x="25116" y="9660"/>
                  <a:pt x="25815" y="10395"/>
                  <a:pt x="26408" y="11231"/>
                </a:cubicBezTo>
                <a:cubicBezTo>
                  <a:pt x="27073" y="12181"/>
                  <a:pt x="27565" y="13223"/>
                  <a:pt x="27894" y="14337"/>
                </a:cubicBezTo>
                <a:cubicBezTo>
                  <a:pt x="28086" y="14980"/>
                  <a:pt x="28250" y="15631"/>
                  <a:pt x="28293" y="16301"/>
                </a:cubicBezTo>
                <a:cubicBezTo>
                  <a:pt x="28336" y="17016"/>
                  <a:pt x="28300" y="17722"/>
                  <a:pt x="28115" y="18416"/>
                </a:cubicBezTo>
                <a:cubicBezTo>
                  <a:pt x="27815" y="19521"/>
                  <a:pt x="27493" y="20622"/>
                  <a:pt x="27179" y="21722"/>
                </a:cubicBezTo>
                <a:cubicBezTo>
                  <a:pt x="26936" y="22557"/>
                  <a:pt x="26629" y="23371"/>
                  <a:pt x="26243" y="24149"/>
                </a:cubicBezTo>
                <a:cubicBezTo>
                  <a:pt x="25772" y="25107"/>
                  <a:pt x="25145" y="25921"/>
                  <a:pt x="24252" y="26528"/>
                </a:cubicBezTo>
                <a:cubicBezTo>
                  <a:pt x="22973" y="27392"/>
                  <a:pt x="21580" y="28014"/>
                  <a:pt x="20089" y="28391"/>
                </a:cubicBezTo>
                <a:cubicBezTo>
                  <a:pt x="19599" y="28511"/>
                  <a:pt x="19109" y="28573"/>
                  <a:pt x="18619" y="28573"/>
                </a:cubicBezTo>
                <a:cubicBezTo>
                  <a:pt x="18295" y="28573"/>
                  <a:pt x="17971" y="28546"/>
                  <a:pt x="17647" y="28492"/>
                </a:cubicBezTo>
                <a:cubicBezTo>
                  <a:pt x="16132" y="28228"/>
                  <a:pt x="14882" y="27470"/>
                  <a:pt x="13847" y="26363"/>
                </a:cubicBezTo>
                <a:cubicBezTo>
                  <a:pt x="13112" y="25578"/>
                  <a:pt x="12483" y="24699"/>
                  <a:pt x="11862" y="23815"/>
                </a:cubicBezTo>
                <a:cubicBezTo>
                  <a:pt x="11254" y="22942"/>
                  <a:pt x="10834" y="21993"/>
                  <a:pt x="10568" y="20971"/>
                </a:cubicBezTo>
                <a:cubicBezTo>
                  <a:pt x="10268" y="19808"/>
                  <a:pt x="10140" y="18615"/>
                  <a:pt x="10054" y="17415"/>
                </a:cubicBezTo>
                <a:cubicBezTo>
                  <a:pt x="10011" y="16815"/>
                  <a:pt x="9977" y="16215"/>
                  <a:pt x="9968" y="15615"/>
                </a:cubicBezTo>
                <a:cubicBezTo>
                  <a:pt x="9955" y="14830"/>
                  <a:pt x="9919" y="14046"/>
                  <a:pt x="9998" y="13259"/>
                </a:cubicBezTo>
                <a:cubicBezTo>
                  <a:pt x="10047" y="12760"/>
                  <a:pt x="10176" y="12266"/>
                  <a:pt x="10354" y="11795"/>
                </a:cubicBezTo>
                <a:cubicBezTo>
                  <a:pt x="10568" y="11245"/>
                  <a:pt x="10848" y="10731"/>
                  <a:pt x="11154" y="10224"/>
                </a:cubicBezTo>
                <a:cubicBezTo>
                  <a:pt x="11718" y="9317"/>
                  <a:pt x="12340" y="8453"/>
                  <a:pt x="13132" y="7725"/>
                </a:cubicBezTo>
                <a:cubicBezTo>
                  <a:pt x="14118" y="6804"/>
                  <a:pt x="15232" y="6076"/>
                  <a:pt x="16474" y="5539"/>
                </a:cubicBezTo>
                <a:cubicBezTo>
                  <a:pt x="17304" y="5182"/>
                  <a:pt x="18155" y="5025"/>
                  <a:pt x="19024" y="5025"/>
                </a:cubicBezTo>
                <a:cubicBezTo>
                  <a:pt x="19404" y="5025"/>
                  <a:pt x="19788" y="5055"/>
                  <a:pt x="20175" y="5111"/>
                </a:cubicBezTo>
                <a:cubicBezTo>
                  <a:pt x="20996" y="5233"/>
                  <a:pt x="21774" y="5497"/>
                  <a:pt x="22523" y="5862"/>
                </a:cubicBezTo>
                <a:cubicBezTo>
                  <a:pt x="23745" y="6446"/>
                  <a:pt x="24872" y="7168"/>
                  <a:pt x="25851" y="8117"/>
                </a:cubicBezTo>
                <a:cubicBezTo>
                  <a:pt x="26859" y="9103"/>
                  <a:pt x="27750" y="10181"/>
                  <a:pt x="28507" y="11360"/>
                </a:cubicBezTo>
                <a:cubicBezTo>
                  <a:pt x="28992" y="12109"/>
                  <a:pt x="29351" y="12923"/>
                  <a:pt x="29585" y="13788"/>
                </a:cubicBezTo>
                <a:cubicBezTo>
                  <a:pt x="29815" y="14637"/>
                  <a:pt x="29978" y="15502"/>
                  <a:pt x="30107" y="16373"/>
                </a:cubicBezTo>
                <a:cubicBezTo>
                  <a:pt x="30165" y="16772"/>
                  <a:pt x="30235" y="17173"/>
                  <a:pt x="30257" y="17573"/>
                </a:cubicBezTo>
                <a:cubicBezTo>
                  <a:pt x="30271" y="17987"/>
                  <a:pt x="30257" y="18400"/>
                  <a:pt x="30228" y="18822"/>
                </a:cubicBezTo>
                <a:cubicBezTo>
                  <a:pt x="30165" y="19580"/>
                  <a:pt x="29978" y="20315"/>
                  <a:pt x="29779" y="21043"/>
                </a:cubicBezTo>
                <a:cubicBezTo>
                  <a:pt x="29457" y="22186"/>
                  <a:pt x="29100" y="23321"/>
                  <a:pt x="28543" y="24379"/>
                </a:cubicBezTo>
                <a:cubicBezTo>
                  <a:pt x="27822" y="25756"/>
                  <a:pt x="27022" y="27085"/>
                  <a:pt x="26158" y="28370"/>
                </a:cubicBezTo>
                <a:cubicBezTo>
                  <a:pt x="25287" y="29676"/>
                  <a:pt x="24108" y="30627"/>
                  <a:pt x="22687" y="31284"/>
                </a:cubicBezTo>
                <a:cubicBezTo>
                  <a:pt x="21717" y="31719"/>
                  <a:pt x="20723" y="32069"/>
                  <a:pt x="19703" y="32369"/>
                </a:cubicBezTo>
                <a:cubicBezTo>
                  <a:pt x="19162" y="32530"/>
                  <a:pt x="18613" y="32622"/>
                  <a:pt x="18049" y="32622"/>
                </a:cubicBezTo>
                <a:cubicBezTo>
                  <a:pt x="17989" y="32622"/>
                  <a:pt x="17928" y="32621"/>
                  <a:pt x="17868" y="32619"/>
                </a:cubicBezTo>
                <a:cubicBezTo>
                  <a:pt x="17674" y="32612"/>
                  <a:pt x="17482" y="32619"/>
                  <a:pt x="17288" y="32605"/>
                </a:cubicBezTo>
                <a:cubicBezTo>
                  <a:pt x="16560" y="32562"/>
                  <a:pt x="15854" y="32427"/>
                  <a:pt x="15196" y="32091"/>
                </a:cubicBezTo>
                <a:cubicBezTo>
                  <a:pt x="14853" y="31913"/>
                  <a:pt x="14519" y="31712"/>
                  <a:pt x="14190" y="31498"/>
                </a:cubicBezTo>
                <a:cubicBezTo>
                  <a:pt x="13148" y="30812"/>
                  <a:pt x="12104" y="30120"/>
                  <a:pt x="11069" y="29419"/>
                </a:cubicBezTo>
                <a:cubicBezTo>
                  <a:pt x="10433" y="28991"/>
                  <a:pt x="9898" y="28463"/>
                  <a:pt x="9447" y="27842"/>
                </a:cubicBezTo>
                <a:cubicBezTo>
                  <a:pt x="8870" y="27042"/>
                  <a:pt x="8369" y="26192"/>
                  <a:pt x="7920" y="25314"/>
                </a:cubicBezTo>
                <a:cubicBezTo>
                  <a:pt x="7440" y="24385"/>
                  <a:pt x="7106" y="23414"/>
                  <a:pt x="6913" y="22385"/>
                </a:cubicBezTo>
                <a:cubicBezTo>
                  <a:pt x="6734" y="21407"/>
                  <a:pt x="6642" y="20414"/>
                  <a:pt x="6520" y="19422"/>
                </a:cubicBezTo>
                <a:cubicBezTo>
                  <a:pt x="6441" y="18822"/>
                  <a:pt x="6369" y="18222"/>
                  <a:pt x="6284" y="17622"/>
                </a:cubicBezTo>
                <a:cubicBezTo>
                  <a:pt x="6191" y="16908"/>
                  <a:pt x="6148" y="16202"/>
                  <a:pt x="6220" y="15480"/>
                </a:cubicBezTo>
                <a:cubicBezTo>
                  <a:pt x="6313" y="14474"/>
                  <a:pt x="6534" y="13488"/>
                  <a:pt x="6806" y="12517"/>
                </a:cubicBezTo>
                <a:cubicBezTo>
                  <a:pt x="7226" y="11017"/>
                  <a:pt x="7927" y="9653"/>
                  <a:pt x="8890" y="8439"/>
                </a:cubicBezTo>
                <a:cubicBezTo>
                  <a:pt x="9634" y="7504"/>
                  <a:pt x="10448" y="6640"/>
                  <a:pt x="11348" y="5853"/>
                </a:cubicBezTo>
                <a:cubicBezTo>
                  <a:pt x="12404" y="4940"/>
                  <a:pt x="13576" y="4211"/>
                  <a:pt x="14896" y="3733"/>
                </a:cubicBezTo>
                <a:cubicBezTo>
                  <a:pt x="16217" y="3248"/>
                  <a:pt x="17568" y="2862"/>
                  <a:pt x="18939" y="2540"/>
                </a:cubicBezTo>
                <a:cubicBezTo>
                  <a:pt x="19710" y="2355"/>
                  <a:pt x="20488" y="2211"/>
                  <a:pt x="21289" y="2204"/>
                </a:cubicBezTo>
                <a:cubicBezTo>
                  <a:pt x="21767" y="2204"/>
                  <a:pt x="22245" y="2227"/>
                  <a:pt x="22716" y="2319"/>
                </a:cubicBezTo>
                <a:cubicBezTo>
                  <a:pt x="23637" y="2490"/>
                  <a:pt x="24494" y="2840"/>
                  <a:pt x="25308" y="3298"/>
                </a:cubicBezTo>
                <a:cubicBezTo>
                  <a:pt x="26559" y="3997"/>
                  <a:pt x="27736" y="4804"/>
                  <a:pt x="28837" y="5725"/>
                </a:cubicBezTo>
                <a:cubicBezTo>
                  <a:pt x="29472" y="6254"/>
                  <a:pt x="30093" y="6796"/>
                  <a:pt x="30650" y="7418"/>
                </a:cubicBezTo>
                <a:cubicBezTo>
                  <a:pt x="31229" y="8067"/>
                  <a:pt x="31707" y="8789"/>
                  <a:pt x="32156" y="9531"/>
                </a:cubicBezTo>
                <a:cubicBezTo>
                  <a:pt x="32914" y="10767"/>
                  <a:pt x="33449" y="12088"/>
                  <a:pt x="33771" y="13502"/>
                </a:cubicBezTo>
                <a:cubicBezTo>
                  <a:pt x="33963" y="14380"/>
                  <a:pt x="34048" y="15280"/>
                  <a:pt x="34120" y="16172"/>
                </a:cubicBezTo>
                <a:cubicBezTo>
                  <a:pt x="34170" y="16779"/>
                  <a:pt x="34220" y="17388"/>
                  <a:pt x="34249" y="17994"/>
                </a:cubicBezTo>
                <a:cubicBezTo>
                  <a:pt x="34285" y="18680"/>
                  <a:pt x="34306" y="19372"/>
                  <a:pt x="34328" y="20058"/>
                </a:cubicBezTo>
                <a:cubicBezTo>
                  <a:pt x="34335" y="20371"/>
                  <a:pt x="34299" y="20687"/>
                  <a:pt x="34299" y="21000"/>
                </a:cubicBezTo>
                <a:cubicBezTo>
                  <a:pt x="34299" y="21578"/>
                  <a:pt x="34285" y="22157"/>
                  <a:pt x="34220" y="22735"/>
                </a:cubicBezTo>
                <a:cubicBezTo>
                  <a:pt x="34134" y="23542"/>
                  <a:pt x="33949" y="24320"/>
                  <a:pt x="33656" y="25078"/>
                </a:cubicBezTo>
                <a:cubicBezTo>
                  <a:pt x="33371" y="25792"/>
                  <a:pt x="33006" y="26463"/>
                  <a:pt x="32607" y="27114"/>
                </a:cubicBezTo>
                <a:cubicBezTo>
                  <a:pt x="31536" y="28871"/>
                  <a:pt x="30364" y="30549"/>
                  <a:pt x="28979" y="32069"/>
                </a:cubicBezTo>
                <a:cubicBezTo>
                  <a:pt x="28444" y="32662"/>
                  <a:pt x="27858" y="33212"/>
                  <a:pt x="27208" y="33676"/>
                </a:cubicBezTo>
                <a:cubicBezTo>
                  <a:pt x="26173" y="34418"/>
                  <a:pt x="25023" y="34890"/>
                  <a:pt x="23787" y="35154"/>
                </a:cubicBezTo>
                <a:cubicBezTo>
                  <a:pt x="23016" y="35325"/>
                  <a:pt x="22238" y="35433"/>
                  <a:pt x="21460" y="35497"/>
                </a:cubicBezTo>
                <a:cubicBezTo>
                  <a:pt x="20603" y="35568"/>
                  <a:pt x="19753" y="35647"/>
                  <a:pt x="18903" y="35675"/>
                </a:cubicBezTo>
                <a:cubicBezTo>
                  <a:pt x="18571" y="35684"/>
                  <a:pt x="18238" y="35690"/>
                  <a:pt x="17906" y="35690"/>
                </a:cubicBezTo>
                <a:cubicBezTo>
                  <a:pt x="16979" y="35690"/>
                  <a:pt x="16052" y="35647"/>
                  <a:pt x="15132" y="35526"/>
                </a:cubicBezTo>
                <a:cubicBezTo>
                  <a:pt x="14382" y="35433"/>
                  <a:pt x="13633" y="35289"/>
                  <a:pt x="12911" y="35061"/>
                </a:cubicBezTo>
                <a:cubicBezTo>
                  <a:pt x="11441" y="34590"/>
                  <a:pt x="10097" y="33861"/>
                  <a:pt x="8841" y="32975"/>
                </a:cubicBezTo>
                <a:cubicBezTo>
                  <a:pt x="7012" y="31669"/>
                  <a:pt x="5463" y="30084"/>
                  <a:pt x="4114" y="28284"/>
                </a:cubicBezTo>
                <a:cubicBezTo>
                  <a:pt x="2770" y="26485"/>
                  <a:pt x="1850" y="24492"/>
                  <a:pt x="1329" y="22315"/>
                </a:cubicBezTo>
                <a:cubicBezTo>
                  <a:pt x="964" y="20800"/>
                  <a:pt x="743" y="19273"/>
                  <a:pt x="693" y="17722"/>
                </a:cubicBezTo>
                <a:cubicBezTo>
                  <a:pt x="664" y="16693"/>
                  <a:pt x="671" y="15674"/>
                  <a:pt x="815" y="14652"/>
                </a:cubicBezTo>
                <a:cubicBezTo>
                  <a:pt x="936" y="13802"/>
                  <a:pt x="1157" y="12974"/>
                  <a:pt x="1507" y="12181"/>
                </a:cubicBezTo>
                <a:cubicBezTo>
                  <a:pt x="1836" y="11416"/>
                  <a:pt x="2278" y="10717"/>
                  <a:pt x="2750" y="10038"/>
                </a:cubicBezTo>
                <a:cubicBezTo>
                  <a:pt x="3857" y="8460"/>
                  <a:pt x="5170" y="7082"/>
                  <a:pt x="6685" y="5882"/>
                </a:cubicBezTo>
                <a:cubicBezTo>
                  <a:pt x="7713" y="5068"/>
                  <a:pt x="8777" y="4283"/>
                  <a:pt x="9905" y="3598"/>
                </a:cubicBezTo>
                <a:cubicBezTo>
                  <a:pt x="11211" y="2797"/>
                  <a:pt x="12591" y="2168"/>
                  <a:pt x="14039" y="1670"/>
                </a:cubicBezTo>
                <a:cubicBezTo>
                  <a:pt x="14853" y="1390"/>
                  <a:pt x="15682" y="1183"/>
                  <a:pt x="16524" y="984"/>
                </a:cubicBezTo>
                <a:cubicBezTo>
                  <a:pt x="17396" y="777"/>
                  <a:pt x="18274" y="626"/>
                  <a:pt x="19167" y="540"/>
                </a:cubicBezTo>
                <a:cubicBezTo>
                  <a:pt x="19681" y="490"/>
                  <a:pt x="20202" y="463"/>
                  <a:pt x="20723" y="454"/>
                </a:cubicBezTo>
                <a:cubicBezTo>
                  <a:pt x="21602" y="454"/>
                  <a:pt x="22466" y="562"/>
                  <a:pt x="23323" y="770"/>
                </a:cubicBezTo>
                <a:cubicBezTo>
                  <a:pt x="23438" y="797"/>
                  <a:pt x="23559" y="826"/>
                  <a:pt x="23679" y="849"/>
                </a:cubicBezTo>
                <a:cubicBezTo>
                  <a:pt x="23697" y="852"/>
                  <a:pt x="23714" y="854"/>
                  <a:pt x="23729" y="854"/>
                </a:cubicBezTo>
                <a:cubicBezTo>
                  <a:pt x="23800" y="854"/>
                  <a:pt x="23842" y="814"/>
                  <a:pt x="23866" y="727"/>
                </a:cubicBezTo>
                <a:cubicBezTo>
                  <a:pt x="23530" y="562"/>
                  <a:pt x="22745" y="298"/>
                  <a:pt x="22360" y="240"/>
                </a:cubicBezTo>
                <a:cubicBezTo>
                  <a:pt x="21359" y="77"/>
                  <a:pt x="20360" y="34"/>
                  <a:pt x="19352" y="5"/>
                </a:cubicBezTo>
                <a:cubicBezTo>
                  <a:pt x="19253" y="2"/>
                  <a:pt x="19155" y="1"/>
                  <a:pt x="190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4911667"/>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7"/>
        <p:cNvGrpSpPr/>
        <p:nvPr/>
      </p:nvGrpSpPr>
      <p:grpSpPr>
        <a:xfrm>
          <a:off x="0" y="0"/>
          <a:ext cx="0" cy="0"/>
          <a:chOff x="0" y="0"/>
          <a:chExt cx="0" cy="0"/>
        </a:xfrm>
      </p:grpSpPr>
      <p:sp>
        <p:nvSpPr>
          <p:cNvPr id="18" name="Google Shape;18;p3"/>
          <p:cNvSpPr txBox="1">
            <a:spLocks noGrp="1"/>
          </p:cNvSpPr>
          <p:nvPr>
            <p:ph type="title"/>
          </p:nvPr>
        </p:nvSpPr>
        <p:spPr>
          <a:xfrm>
            <a:off x="784010" y="1969227"/>
            <a:ext cx="3903000" cy="8418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900">
                <a:solidFill>
                  <a:schemeClr val="accent5"/>
                </a:solidFill>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9" name="Google Shape;19;p3"/>
          <p:cNvSpPr txBox="1">
            <a:spLocks noGrp="1"/>
          </p:cNvSpPr>
          <p:nvPr>
            <p:ph type="title" idx="2" hasCustomPrompt="1"/>
          </p:nvPr>
        </p:nvSpPr>
        <p:spPr>
          <a:xfrm>
            <a:off x="1896860" y="1154004"/>
            <a:ext cx="16773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82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20" name="Google Shape;20;p3"/>
          <p:cNvSpPr txBox="1">
            <a:spLocks noGrp="1"/>
          </p:cNvSpPr>
          <p:nvPr>
            <p:ph type="subTitle" idx="1"/>
          </p:nvPr>
        </p:nvSpPr>
        <p:spPr>
          <a:xfrm>
            <a:off x="1007360" y="3100389"/>
            <a:ext cx="3456300" cy="713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 name="Google Shape;21;p3"/>
          <p:cNvSpPr/>
          <p:nvPr/>
        </p:nvSpPr>
        <p:spPr>
          <a:xfrm>
            <a:off x="7599540" y="-382756"/>
            <a:ext cx="2340478" cy="1276843"/>
          </a:xfrm>
          <a:custGeom>
            <a:avLst/>
            <a:gdLst/>
            <a:ahLst/>
            <a:cxnLst/>
            <a:rect l="l" t="t" r="r" b="b"/>
            <a:pathLst>
              <a:path w="29815" h="16265" extrusionOk="0">
                <a:moveTo>
                  <a:pt x="14574" y="206"/>
                </a:moveTo>
                <a:cubicBezTo>
                  <a:pt x="14853" y="206"/>
                  <a:pt x="15127" y="221"/>
                  <a:pt x="15382" y="247"/>
                </a:cubicBezTo>
                <a:cubicBezTo>
                  <a:pt x="17189" y="439"/>
                  <a:pt x="18625" y="1146"/>
                  <a:pt x="19775" y="2416"/>
                </a:cubicBezTo>
                <a:cubicBezTo>
                  <a:pt x="20296" y="2989"/>
                  <a:pt x="20738" y="3553"/>
                  <a:pt x="21117" y="4123"/>
                </a:cubicBezTo>
                <a:cubicBezTo>
                  <a:pt x="21266" y="4353"/>
                  <a:pt x="21367" y="4466"/>
                  <a:pt x="21502" y="4473"/>
                </a:cubicBezTo>
                <a:cubicBezTo>
                  <a:pt x="21645" y="4466"/>
                  <a:pt x="21753" y="4360"/>
                  <a:pt x="21909" y="4146"/>
                </a:cubicBezTo>
                <a:cubicBezTo>
                  <a:pt x="22152" y="3823"/>
                  <a:pt x="22488" y="3602"/>
                  <a:pt x="22930" y="3481"/>
                </a:cubicBezTo>
                <a:cubicBezTo>
                  <a:pt x="23373" y="3362"/>
                  <a:pt x="23778" y="3301"/>
                  <a:pt x="24160" y="3301"/>
                </a:cubicBezTo>
                <a:cubicBezTo>
                  <a:pt x="24531" y="3301"/>
                  <a:pt x="24879" y="3358"/>
                  <a:pt x="25216" y="3474"/>
                </a:cubicBezTo>
                <a:cubicBezTo>
                  <a:pt x="26545" y="3931"/>
                  <a:pt x="27237" y="5030"/>
                  <a:pt x="27073" y="6423"/>
                </a:cubicBezTo>
                <a:cubicBezTo>
                  <a:pt x="27037" y="6710"/>
                  <a:pt x="27023" y="6852"/>
                  <a:pt x="27109" y="6944"/>
                </a:cubicBezTo>
                <a:cubicBezTo>
                  <a:pt x="27187" y="7037"/>
                  <a:pt x="27316" y="7044"/>
                  <a:pt x="27564" y="7044"/>
                </a:cubicBezTo>
                <a:lnTo>
                  <a:pt x="27616" y="7044"/>
                </a:lnTo>
                <a:cubicBezTo>
                  <a:pt x="28708" y="7044"/>
                  <a:pt x="29458" y="7765"/>
                  <a:pt x="29544" y="8895"/>
                </a:cubicBezTo>
                <a:cubicBezTo>
                  <a:pt x="29607" y="9772"/>
                  <a:pt x="29301" y="10629"/>
                  <a:pt x="28687" y="11315"/>
                </a:cubicBezTo>
                <a:cubicBezTo>
                  <a:pt x="28051" y="12030"/>
                  <a:pt x="27136" y="12451"/>
                  <a:pt x="26193" y="12485"/>
                </a:cubicBezTo>
                <a:cubicBezTo>
                  <a:pt x="26091" y="12489"/>
                  <a:pt x="25991" y="12492"/>
                  <a:pt x="25891" y="12492"/>
                </a:cubicBezTo>
                <a:cubicBezTo>
                  <a:pt x="24736" y="12492"/>
                  <a:pt x="23739" y="12216"/>
                  <a:pt x="22844" y="11658"/>
                </a:cubicBezTo>
                <a:cubicBezTo>
                  <a:pt x="22831" y="11651"/>
                  <a:pt x="22808" y="11637"/>
                  <a:pt x="22795" y="11622"/>
                </a:cubicBezTo>
                <a:cubicBezTo>
                  <a:pt x="22745" y="11586"/>
                  <a:pt x="22664" y="11529"/>
                  <a:pt x="22568" y="11529"/>
                </a:cubicBezTo>
                <a:cubicBezTo>
                  <a:pt x="22512" y="11529"/>
                  <a:pt x="22451" y="11548"/>
                  <a:pt x="22389" y="11601"/>
                </a:cubicBezTo>
                <a:cubicBezTo>
                  <a:pt x="22251" y="11723"/>
                  <a:pt x="22303" y="11879"/>
                  <a:pt x="22330" y="11971"/>
                </a:cubicBezTo>
                <a:lnTo>
                  <a:pt x="22337" y="12000"/>
                </a:lnTo>
                <a:cubicBezTo>
                  <a:pt x="22574" y="12785"/>
                  <a:pt x="22337" y="13457"/>
                  <a:pt x="21624" y="14050"/>
                </a:cubicBezTo>
                <a:cubicBezTo>
                  <a:pt x="19995" y="15391"/>
                  <a:pt x="18359" y="16056"/>
                  <a:pt x="16666" y="16056"/>
                </a:cubicBezTo>
                <a:cubicBezTo>
                  <a:pt x="16051" y="16056"/>
                  <a:pt x="15428" y="15968"/>
                  <a:pt x="14796" y="15793"/>
                </a:cubicBezTo>
                <a:cubicBezTo>
                  <a:pt x="14033" y="15586"/>
                  <a:pt x="13082" y="15221"/>
                  <a:pt x="12482" y="14321"/>
                </a:cubicBezTo>
                <a:cubicBezTo>
                  <a:pt x="12419" y="14228"/>
                  <a:pt x="12304" y="14136"/>
                  <a:pt x="12191" y="14136"/>
                </a:cubicBezTo>
                <a:cubicBezTo>
                  <a:pt x="12176" y="14136"/>
                  <a:pt x="12162" y="14143"/>
                  <a:pt x="12148" y="14143"/>
                </a:cubicBezTo>
                <a:cubicBezTo>
                  <a:pt x="12090" y="14150"/>
                  <a:pt x="11997" y="14192"/>
                  <a:pt x="11968" y="14350"/>
                </a:cubicBezTo>
                <a:cubicBezTo>
                  <a:pt x="11876" y="14772"/>
                  <a:pt x="11548" y="14885"/>
                  <a:pt x="11197" y="15007"/>
                </a:cubicBezTo>
                <a:lnTo>
                  <a:pt x="11127" y="15036"/>
                </a:lnTo>
                <a:cubicBezTo>
                  <a:pt x="10647" y="15207"/>
                  <a:pt x="10141" y="15294"/>
                  <a:pt x="9613" y="15294"/>
                </a:cubicBezTo>
                <a:cubicBezTo>
                  <a:pt x="9261" y="15294"/>
                  <a:pt x="8898" y="15255"/>
                  <a:pt x="8527" y="15178"/>
                </a:cubicBezTo>
                <a:cubicBezTo>
                  <a:pt x="7462" y="14950"/>
                  <a:pt x="6499" y="14456"/>
                  <a:pt x="5656" y="13701"/>
                </a:cubicBezTo>
                <a:cubicBezTo>
                  <a:pt x="4878" y="12993"/>
                  <a:pt x="4492" y="12280"/>
                  <a:pt x="4463" y="11466"/>
                </a:cubicBezTo>
                <a:cubicBezTo>
                  <a:pt x="4456" y="11301"/>
                  <a:pt x="4413" y="11186"/>
                  <a:pt x="4321" y="11130"/>
                </a:cubicBezTo>
                <a:cubicBezTo>
                  <a:pt x="4277" y="11096"/>
                  <a:pt x="4223" y="11080"/>
                  <a:pt x="4161" y="11080"/>
                </a:cubicBezTo>
                <a:cubicBezTo>
                  <a:pt x="4103" y="11080"/>
                  <a:pt x="4037" y="11095"/>
                  <a:pt x="3964" y="11123"/>
                </a:cubicBezTo>
                <a:cubicBezTo>
                  <a:pt x="3879" y="11150"/>
                  <a:pt x="3800" y="11186"/>
                  <a:pt x="3728" y="11229"/>
                </a:cubicBezTo>
                <a:cubicBezTo>
                  <a:pt x="3671" y="11258"/>
                  <a:pt x="3622" y="11286"/>
                  <a:pt x="3563" y="11308"/>
                </a:cubicBezTo>
                <a:cubicBezTo>
                  <a:pt x="3214" y="11454"/>
                  <a:pt x="2875" y="11524"/>
                  <a:pt x="2554" y="11524"/>
                </a:cubicBezTo>
                <a:cubicBezTo>
                  <a:pt x="1728" y="11524"/>
                  <a:pt x="1029" y="11052"/>
                  <a:pt x="622" y="10172"/>
                </a:cubicBezTo>
                <a:cubicBezTo>
                  <a:pt x="228" y="9315"/>
                  <a:pt x="214" y="8401"/>
                  <a:pt x="564" y="7380"/>
                </a:cubicBezTo>
                <a:cubicBezTo>
                  <a:pt x="794" y="6710"/>
                  <a:pt x="1193" y="6144"/>
                  <a:pt x="1743" y="5709"/>
                </a:cubicBezTo>
                <a:cubicBezTo>
                  <a:pt x="2844" y="4847"/>
                  <a:pt x="4105" y="4409"/>
                  <a:pt x="5499" y="4409"/>
                </a:cubicBezTo>
                <a:cubicBezTo>
                  <a:pt x="5606" y="4409"/>
                  <a:pt x="5713" y="4411"/>
                  <a:pt x="5820" y="4416"/>
                </a:cubicBezTo>
                <a:cubicBezTo>
                  <a:pt x="6391" y="4446"/>
                  <a:pt x="6977" y="4531"/>
                  <a:pt x="7413" y="4996"/>
                </a:cubicBezTo>
                <a:cubicBezTo>
                  <a:pt x="7500" y="5088"/>
                  <a:pt x="7579" y="5109"/>
                  <a:pt x="7638" y="5109"/>
                </a:cubicBezTo>
                <a:cubicBezTo>
                  <a:pt x="7662" y="5109"/>
                  <a:pt x="7682" y="5106"/>
                  <a:pt x="7699" y="5102"/>
                </a:cubicBezTo>
                <a:cubicBezTo>
                  <a:pt x="7762" y="5081"/>
                  <a:pt x="7848" y="5016"/>
                  <a:pt x="7884" y="4831"/>
                </a:cubicBezTo>
                <a:cubicBezTo>
                  <a:pt x="7891" y="4781"/>
                  <a:pt x="7891" y="4730"/>
                  <a:pt x="7891" y="4680"/>
                </a:cubicBezTo>
                <a:lnTo>
                  <a:pt x="7884" y="4631"/>
                </a:lnTo>
                <a:cubicBezTo>
                  <a:pt x="7898" y="3496"/>
                  <a:pt x="8398" y="2567"/>
                  <a:pt x="9420" y="1796"/>
                </a:cubicBezTo>
                <a:cubicBezTo>
                  <a:pt x="10583" y="917"/>
                  <a:pt x="11977" y="425"/>
                  <a:pt x="13797" y="247"/>
                </a:cubicBezTo>
                <a:cubicBezTo>
                  <a:pt x="14054" y="219"/>
                  <a:pt x="14317" y="206"/>
                  <a:pt x="14574" y="206"/>
                </a:cubicBezTo>
                <a:close/>
                <a:moveTo>
                  <a:pt x="14558" y="0"/>
                </a:moveTo>
                <a:cubicBezTo>
                  <a:pt x="14298" y="0"/>
                  <a:pt x="14034" y="13"/>
                  <a:pt x="13776" y="39"/>
                </a:cubicBezTo>
                <a:cubicBezTo>
                  <a:pt x="11912" y="224"/>
                  <a:pt x="10491" y="732"/>
                  <a:pt x="9298" y="1631"/>
                </a:cubicBezTo>
                <a:cubicBezTo>
                  <a:pt x="8234" y="2432"/>
                  <a:pt x="7692" y="3438"/>
                  <a:pt x="7683" y="4631"/>
                </a:cubicBezTo>
                <a:lnTo>
                  <a:pt x="7683" y="4687"/>
                </a:lnTo>
                <a:cubicBezTo>
                  <a:pt x="7683" y="4730"/>
                  <a:pt x="7683" y="4766"/>
                  <a:pt x="7677" y="4802"/>
                </a:cubicBezTo>
                <a:cubicBezTo>
                  <a:pt x="7663" y="4874"/>
                  <a:pt x="7641" y="4901"/>
                  <a:pt x="7634" y="4901"/>
                </a:cubicBezTo>
                <a:cubicBezTo>
                  <a:pt x="7634" y="4901"/>
                  <a:pt x="7606" y="4895"/>
                  <a:pt x="7563" y="4852"/>
                </a:cubicBezTo>
                <a:cubicBezTo>
                  <a:pt x="7077" y="4338"/>
                  <a:pt x="6441" y="4238"/>
                  <a:pt x="5827" y="4209"/>
                </a:cubicBezTo>
                <a:cubicBezTo>
                  <a:pt x="5721" y="4204"/>
                  <a:pt x="5615" y="4202"/>
                  <a:pt x="5510" y="4202"/>
                </a:cubicBezTo>
                <a:cubicBezTo>
                  <a:pt x="4065" y="4202"/>
                  <a:pt x="2759" y="4653"/>
                  <a:pt x="1615" y="5544"/>
                </a:cubicBezTo>
                <a:cubicBezTo>
                  <a:pt x="1035" y="6009"/>
                  <a:pt x="614" y="6602"/>
                  <a:pt x="372" y="7309"/>
                </a:cubicBezTo>
                <a:cubicBezTo>
                  <a:pt x="0" y="8388"/>
                  <a:pt x="22" y="9351"/>
                  <a:pt x="435" y="10257"/>
                </a:cubicBezTo>
                <a:cubicBezTo>
                  <a:pt x="875" y="11210"/>
                  <a:pt x="1658" y="11727"/>
                  <a:pt x="2566" y="11727"/>
                </a:cubicBezTo>
                <a:cubicBezTo>
                  <a:pt x="2910" y="11727"/>
                  <a:pt x="3273" y="11653"/>
                  <a:pt x="3642" y="11500"/>
                </a:cubicBezTo>
                <a:cubicBezTo>
                  <a:pt x="3699" y="11473"/>
                  <a:pt x="3764" y="11443"/>
                  <a:pt x="3820" y="11407"/>
                </a:cubicBezTo>
                <a:cubicBezTo>
                  <a:pt x="3892" y="11371"/>
                  <a:pt x="3964" y="11337"/>
                  <a:pt x="4035" y="11315"/>
                </a:cubicBezTo>
                <a:cubicBezTo>
                  <a:pt x="4082" y="11297"/>
                  <a:pt x="4124" y="11288"/>
                  <a:pt x="4156" y="11288"/>
                </a:cubicBezTo>
                <a:cubicBezTo>
                  <a:pt x="4178" y="11288"/>
                  <a:pt x="4195" y="11292"/>
                  <a:pt x="4206" y="11301"/>
                </a:cubicBezTo>
                <a:cubicBezTo>
                  <a:pt x="4235" y="11322"/>
                  <a:pt x="4256" y="11380"/>
                  <a:pt x="4256" y="11473"/>
                </a:cubicBezTo>
                <a:cubicBezTo>
                  <a:pt x="4292" y="12350"/>
                  <a:pt x="4693" y="13108"/>
                  <a:pt x="5521" y="13850"/>
                </a:cubicBezTo>
                <a:cubicBezTo>
                  <a:pt x="6384" y="14628"/>
                  <a:pt x="7384" y="15142"/>
                  <a:pt x="8484" y="15378"/>
                </a:cubicBezTo>
                <a:cubicBezTo>
                  <a:pt x="8869" y="15458"/>
                  <a:pt x="9246" y="15498"/>
                  <a:pt x="9613" y="15498"/>
                </a:cubicBezTo>
                <a:cubicBezTo>
                  <a:pt x="10165" y="15498"/>
                  <a:pt x="10695" y="15408"/>
                  <a:pt x="11197" y="15228"/>
                </a:cubicBezTo>
                <a:lnTo>
                  <a:pt x="11269" y="15200"/>
                </a:lnTo>
                <a:cubicBezTo>
                  <a:pt x="11634" y="15072"/>
                  <a:pt x="12054" y="14921"/>
                  <a:pt x="12169" y="14393"/>
                </a:cubicBezTo>
                <a:cubicBezTo>
                  <a:pt x="12176" y="14357"/>
                  <a:pt x="12182" y="14350"/>
                  <a:pt x="12182" y="14343"/>
                </a:cubicBezTo>
                <a:cubicBezTo>
                  <a:pt x="12198" y="14343"/>
                  <a:pt x="12261" y="14364"/>
                  <a:pt x="12311" y="14436"/>
                </a:cubicBezTo>
                <a:cubicBezTo>
                  <a:pt x="12954" y="15392"/>
                  <a:pt x="13948" y="15771"/>
                  <a:pt x="14739" y="15992"/>
                </a:cubicBezTo>
                <a:cubicBezTo>
                  <a:pt x="15396" y="16170"/>
                  <a:pt x="16039" y="16265"/>
                  <a:pt x="16668" y="16265"/>
                </a:cubicBezTo>
                <a:cubicBezTo>
                  <a:pt x="18411" y="16265"/>
                  <a:pt x="20082" y="15586"/>
                  <a:pt x="21753" y="14208"/>
                </a:cubicBezTo>
                <a:cubicBezTo>
                  <a:pt x="22531" y="13572"/>
                  <a:pt x="22795" y="12808"/>
                  <a:pt x="22538" y="11937"/>
                </a:cubicBezTo>
                <a:lnTo>
                  <a:pt x="22524" y="11908"/>
                </a:lnTo>
                <a:cubicBezTo>
                  <a:pt x="22495" y="11808"/>
                  <a:pt x="22495" y="11786"/>
                  <a:pt x="22524" y="11757"/>
                </a:cubicBezTo>
                <a:cubicBezTo>
                  <a:pt x="22542" y="11743"/>
                  <a:pt x="22554" y="11735"/>
                  <a:pt x="22570" y="11735"/>
                </a:cubicBezTo>
                <a:cubicBezTo>
                  <a:pt x="22593" y="11735"/>
                  <a:pt x="22621" y="11752"/>
                  <a:pt x="22680" y="11793"/>
                </a:cubicBezTo>
                <a:cubicBezTo>
                  <a:pt x="22695" y="11808"/>
                  <a:pt x="22716" y="11822"/>
                  <a:pt x="22731" y="11829"/>
                </a:cubicBezTo>
                <a:cubicBezTo>
                  <a:pt x="23663" y="12411"/>
                  <a:pt x="24706" y="12698"/>
                  <a:pt x="25909" y="12698"/>
                </a:cubicBezTo>
                <a:cubicBezTo>
                  <a:pt x="26006" y="12698"/>
                  <a:pt x="26103" y="12696"/>
                  <a:pt x="26202" y="12693"/>
                </a:cubicBezTo>
                <a:cubicBezTo>
                  <a:pt x="27201" y="12657"/>
                  <a:pt x="28164" y="12208"/>
                  <a:pt x="28836" y="11450"/>
                </a:cubicBezTo>
                <a:cubicBezTo>
                  <a:pt x="29493" y="10722"/>
                  <a:pt x="29815" y="9808"/>
                  <a:pt x="29750" y="8879"/>
                </a:cubicBezTo>
                <a:cubicBezTo>
                  <a:pt x="29657" y="7637"/>
                  <a:pt x="28822" y="6838"/>
                  <a:pt x="27623" y="6838"/>
                </a:cubicBezTo>
                <a:lnTo>
                  <a:pt x="27616" y="6838"/>
                </a:lnTo>
                <a:cubicBezTo>
                  <a:pt x="27445" y="6838"/>
                  <a:pt x="27287" y="6838"/>
                  <a:pt x="27258" y="6809"/>
                </a:cubicBezTo>
                <a:cubicBezTo>
                  <a:pt x="27237" y="6780"/>
                  <a:pt x="27251" y="6624"/>
                  <a:pt x="27273" y="6453"/>
                </a:cubicBezTo>
                <a:cubicBezTo>
                  <a:pt x="27451" y="4953"/>
                  <a:pt x="26708" y="3767"/>
                  <a:pt x="25280" y="3282"/>
                </a:cubicBezTo>
                <a:cubicBezTo>
                  <a:pt x="24916" y="3157"/>
                  <a:pt x="24542" y="3094"/>
                  <a:pt x="24147" y="3094"/>
                </a:cubicBezTo>
                <a:cubicBezTo>
                  <a:pt x="23752" y="3094"/>
                  <a:pt x="23334" y="3157"/>
                  <a:pt x="22880" y="3282"/>
                </a:cubicBezTo>
                <a:cubicBezTo>
                  <a:pt x="22389" y="3417"/>
                  <a:pt x="22017" y="3659"/>
                  <a:pt x="21746" y="4024"/>
                </a:cubicBezTo>
                <a:cubicBezTo>
                  <a:pt x="21624" y="4188"/>
                  <a:pt x="21545" y="4259"/>
                  <a:pt x="21509" y="4267"/>
                </a:cubicBezTo>
                <a:cubicBezTo>
                  <a:pt x="21453" y="4267"/>
                  <a:pt x="21331" y="4074"/>
                  <a:pt x="21288" y="4010"/>
                </a:cubicBezTo>
                <a:cubicBezTo>
                  <a:pt x="20903" y="3431"/>
                  <a:pt x="20452" y="2860"/>
                  <a:pt x="19924" y="2274"/>
                </a:cubicBezTo>
                <a:cubicBezTo>
                  <a:pt x="18738" y="968"/>
                  <a:pt x="17261" y="240"/>
                  <a:pt x="15404" y="46"/>
                </a:cubicBezTo>
                <a:cubicBezTo>
                  <a:pt x="15139" y="16"/>
                  <a:pt x="14852" y="0"/>
                  <a:pt x="145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3"/>
          <p:cNvSpPr/>
          <p:nvPr/>
        </p:nvSpPr>
        <p:spPr>
          <a:xfrm>
            <a:off x="-571610" y="4075362"/>
            <a:ext cx="1349353" cy="1429775"/>
          </a:xfrm>
          <a:custGeom>
            <a:avLst/>
            <a:gdLst/>
            <a:ahLst/>
            <a:cxnLst/>
            <a:rect l="l" t="t" r="r" b="b"/>
            <a:pathLst>
              <a:path w="34849" h="36926" extrusionOk="0">
                <a:moveTo>
                  <a:pt x="19056" y="1"/>
                </a:moveTo>
                <a:cubicBezTo>
                  <a:pt x="18263" y="1"/>
                  <a:pt x="17470" y="101"/>
                  <a:pt x="16682" y="233"/>
                </a:cubicBezTo>
                <a:cubicBezTo>
                  <a:pt x="15804" y="377"/>
                  <a:pt x="14954" y="619"/>
                  <a:pt x="14111" y="905"/>
                </a:cubicBezTo>
                <a:cubicBezTo>
                  <a:pt x="13026" y="1268"/>
                  <a:pt x="11991" y="1733"/>
                  <a:pt x="11005" y="2319"/>
                </a:cubicBezTo>
                <a:cubicBezTo>
                  <a:pt x="9840" y="3005"/>
                  <a:pt x="8741" y="3776"/>
                  <a:pt x="7663" y="4590"/>
                </a:cubicBezTo>
                <a:cubicBezTo>
                  <a:pt x="6191" y="5704"/>
                  <a:pt x="4770" y="6875"/>
                  <a:pt x="3514" y="8239"/>
                </a:cubicBezTo>
                <a:cubicBezTo>
                  <a:pt x="2736" y="9082"/>
                  <a:pt x="2021" y="9982"/>
                  <a:pt x="1464" y="10995"/>
                </a:cubicBezTo>
                <a:cubicBezTo>
                  <a:pt x="1022" y="11795"/>
                  <a:pt x="679" y="12645"/>
                  <a:pt x="449" y="13538"/>
                </a:cubicBezTo>
                <a:cubicBezTo>
                  <a:pt x="172" y="14603"/>
                  <a:pt x="79" y="15701"/>
                  <a:pt x="36" y="16795"/>
                </a:cubicBezTo>
                <a:cubicBezTo>
                  <a:pt x="0" y="17751"/>
                  <a:pt x="43" y="18707"/>
                  <a:pt x="143" y="19658"/>
                </a:cubicBezTo>
                <a:cubicBezTo>
                  <a:pt x="258" y="20707"/>
                  <a:pt x="429" y="21743"/>
                  <a:pt x="650" y="22771"/>
                </a:cubicBezTo>
                <a:cubicBezTo>
                  <a:pt x="1128" y="24963"/>
                  <a:pt x="1999" y="26977"/>
                  <a:pt x="3293" y="28812"/>
                </a:cubicBezTo>
                <a:cubicBezTo>
                  <a:pt x="4278" y="30213"/>
                  <a:pt x="5406" y="31491"/>
                  <a:pt x="6678" y="32648"/>
                </a:cubicBezTo>
                <a:cubicBezTo>
                  <a:pt x="7835" y="33690"/>
                  <a:pt x="9091" y="34590"/>
                  <a:pt x="10469" y="35318"/>
                </a:cubicBezTo>
                <a:cubicBezTo>
                  <a:pt x="12011" y="36132"/>
                  <a:pt x="13646" y="36633"/>
                  <a:pt x="15383" y="36797"/>
                </a:cubicBezTo>
                <a:cubicBezTo>
                  <a:pt x="15933" y="36847"/>
                  <a:pt x="16481" y="36874"/>
                  <a:pt x="17031" y="36904"/>
                </a:cubicBezTo>
                <a:cubicBezTo>
                  <a:pt x="17406" y="36918"/>
                  <a:pt x="17781" y="36926"/>
                  <a:pt x="18156" y="36926"/>
                </a:cubicBezTo>
                <a:cubicBezTo>
                  <a:pt x="18710" y="36926"/>
                  <a:pt x="19263" y="36909"/>
                  <a:pt x="19816" y="36874"/>
                </a:cubicBezTo>
                <a:cubicBezTo>
                  <a:pt x="20416" y="36832"/>
                  <a:pt x="21016" y="36775"/>
                  <a:pt x="21616" y="36719"/>
                </a:cubicBezTo>
                <a:cubicBezTo>
                  <a:pt x="22673" y="36617"/>
                  <a:pt x="23709" y="36419"/>
                  <a:pt x="24723" y="36090"/>
                </a:cubicBezTo>
                <a:cubicBezTo>
                  <a:pt x="25745" y="35760"/>
                  <a:pt x="26694" y="35289"/>
                  <a:pt x="27551" y="34640"/>
                </a:cubicBezTo>
                <a:cubicBezTo>
                  <a:pt x="28444" y="33969"/>
                  <a:pt x="29207" y="33169"/>
                  <a:pt x="29928" y="32326"/>
                </a:cubicBezTo>
                <a:cubicBezTo>
                  <a:pt x="31035" y="31034"/>
                  <a:pt x="32014" y="29649"/>
                  <a:pt x="32914" y="28199"/>
                </a:cubicBezTo>
                <a:cubicBezTo>
                  <a:pt x="33428" y="27371"/>
                  <a:pt x="33863" y="26505"/>
                  <a:pt x="34177" y="25585"/>
                </a:cubicBezTo>
                <a:cubicBezTo>
                  <a:pt x="34614" y="24293"/>
                  <a:pt x="34792" y="22958"/>
                  <a:pt x="34828" y="21600"/>
                </a:cubicBezTo>
                <a:cubicBezTo>
                  <a:pt x="34849" y="20651"/>
                  <a:pt x="34820" y="19701"/>
                  <a:pt x="34792" y="18750"/>
                </a:cubicBezTo>
                <a:cubicBezTo>
                  <a:pt x="34763" y="17951"/>
                  <a:pt x="34720" y="17144"/>
                  <a:pt x="34671" y="16344"/>
                </a:cubicBezTo>
                <a:cubicBezTo>
                  <a:pt x="34621" y="15609"/>
                  <a:pt x="34578" y="14873"/>
                  <a:pt x="34499" y="14138"/>
                </a:cubicBezTo>
                <a:cubicBezTo>
                  <a:pt x="34407" y="13259"/>
                  <a:pt x="34213" y="12402"/>
                  <a:pt x="33942" y="11560"/>
                </a:cubicBezTo>
                <a:cubicBezTo>
                  <a:pt x="33534" y="10309"/>
                  <a:pt x="32914" y="9152"/>
                  <a:pt x="32215" y="8038"/>
                </a:cubicBezTo>
                <a:cubicBezTo>
                  <a:pt x="31642" y="7132"/>
                  <a:pt x="30972" y="6304"/>
                  <a:pt x="30165" y="5596"/>
                </a:cubicBezTo>
                <a:cubicBezTo>
                  <a:pt x="29628" y="5133"/>
                  <a:pt x="29078" y="4676"/>
                  <a:pt x="28514" y="4247"/>
                </a:cubicBezTo>
                <a:cubicBezTo>
                  <a:pt x="27407" y="3397"/>
                  <a:pt x="26223" y="2662"/>
                  <a:pt x="24958" y="2062"/>
                </a:cubicBezTo>
                <a:cubicBezTo>
                  <a:pt x="23971" y="1586"/>
                  <a:pt x="22952" y="1345"/>
                  <a:pt x="21901" y="1345"/>
                </a:cubicBezTo>
                <a:cubicBezTo>
                  <a:pt x="21455" y="1345"/>
                  <a:pt x="21003" y="1388"/>
                  <a:pt x="20545" y="1476"/>
                </a:cubicBezTo>
                <a:cubicBezTo>
                  <a:pt x="19816" y="1620"/>
                  <a:pt x="19088" y="1791"/>
                  <a:pt x="18366" y="1969"/>
                </a:cubicBezTo>
                <a:cubicBezTo>
                  <a:pt x="17374" y="2220"/>
                  <a:pt x="16382" y="2468"/>
                  <a:pt x="15396" y="2748"/>
                </a:cubicBezTo>
                <a:cubicBezTo>
                  <a:pt x="13811" y="3205"/>
                  <a:pt x="12419" y="4026"/>
                  <a:pt x="11184" y="5118"/>
                </a:cubicBezTo>
                <a:cubicBezTo>
                  <a:pt x="9991" y="6168"/>
                  <a:pt x="8940" y="7346"/>
                  <a:pt x="8020" y="8638"/>
                </a:cubicBezTo>
                <a:cubicBezTo>
                  <a:pt x="7519" y="9339"/>
                  <a:pt x="7098" y="10088"/>
                  <a:pt x="6791" y="10895"/>
                </a:cubicBezTo>
                <a:cubicBezTo>
                  <a:pt x="6520" y="11588"/>
                  <a:pt x="6306" y="12302"/>
                  <a:pt x="6128" y="13024"/>
                </a:cubicBezTo>
                <a:cubicBezTo>
                  <a:pt x="5848" y="14145"/>
                  <a:pt x="5641" y="15280"/>
                  <a:pt x="5656" y="16445"/>
                </a:cubicBezTo>
                <a:cubicBezTo>
                  <a:pt x="5663" y="16765"/>
                  <a:pt x="5649" y="17088"/>
                  <a:pt x="5677" y="17408"/>
                </a:cubicBezTo>
                <a:cubicBezTo>
                  <a:pt x="5706" y="17758"/>
                  <a:pt x="5769" y="18107"/>
                  <a:pt x="5812" y="18459"/>
                </a:cubicBezTo>
                <a:cubicBezTo>
                  <a:pt x="5963" y="19658"/>
                  <a:pt x="6112" y="20858"/>
                  <a:pt x="6263" y="22049"/>
                </a:cubicBezTo>
                <a:cubicBezTo>
                  <a:pt x="6405" y="23129"/>
                  <a:pt x="6678" y="24164"/>
                  <a:pt x="7084" y="25170"/>
                </a:cubicBezTo>
                <a:cubicBezTo>
                  <a:pt x="7578" y="26385"/>
                  <a:pt x="8248" y="27506"/>
                  <a:pt x="8998" y="28578"/>
                </a:cubicBezTo>
                <a:cubicBezTo>
                  <a:pt x="9512" y="29320"/>
                  <a:pt x="10140" y="29949"/>
                  <a:pt x="10904" y="30447"/>
                </a:cubicBezTo>
                <a:cubicBezTo>
                  <a:pt x="11398" y="30770"/>
                  <a:pt x="11896" y="31099"/>
                  <a:pt x="12390" y="31426"/>
                </a:cubicBezTo>
                <a:cubicBezTo>
                  <a:pt x="13053" y="31861"/>
                  <a:pt x="13712" y="32312"/>
                  <a:pt x="14375" y="32741"/>
                </a:cubicBezTo>
                <a:cubicBezTo>
                  <a:pt x="14911" y="33077"/>
                  <a:pt x="15489" y="33327"/>
                  <a:pt x="16111" y="33455"/>
                </a:cubicBezTo>
                <a:cubicBezTo>
                  <a:pt x="16567" y="33555"/>
                  <a:pt x="17024" y="33584"/>
                  <a:pt x="17489" y="33604"/>
                </a:cubicBezTo>
                <a:cubicBezTo>
                  <a:pt x="17599" y="33609"/>
                  <a:pt x="17709" y="33612"/>
                  <a:pt x="17819" y="33612"/>
                </a:cubicBezTo>
                <a:cubicBezTo>
                  <a:pt x="18383" y="33612"/>
                  <a:pt x="18937" y="33547"/>
                  <a:pt x="19480" y="33404"/>
                </a:cubicBezTo>
                <a:cubicBezTo>
                  <a:pt x="20603" y="33112"/>
                  <a:pt x="21681" y="32718"/>
                  <a:pt x="22745" y="32256"/>
                </a:cubicBezTo>
                <a:cubicBezTo>
                  <a:pt x="24015" y="31699"/>
                  <a:pt x="25116" y="30912"/>
                  <a:pt x="25979" y="29813"/>
                </a:cubicBezTo>
                <a:cubicBezTo>
                  <a:pt x="26437" y="29220"/>
                  <a:pt x="26843" y="28598"/>
                  <a:pt x="27222" y="27955"/>
                </a:cubicBezTo>
                <a:cubicBezTo>
                  <a:pt x="27758" y="27035"/>
                  <a:pt x="28300" y="26120"/>
                  <a:pt x="28821" y="25186"/>
                </a:cubicBezTo>
                <a:cubicBezTo>
                  <a:pt x="29351" y="24235"/>
                  <a:pt x="29693" y="23206"/>
                  <a:pt x="30007" y="22164"/>
                </a:cubicBezTo>
                <a:cubicBezTo>
                  <a:pt x="30400" y="20879"/>
                  <a:pt x="30643" y="19564"/>
                  <a:pt x="30706" y="18229"/>
                </a:cubicBezTo>
                <a:cubicBezTo>
                  <a:pt x="30736" y="17694"/>
                  <a:pt x="30722" y="17158"/>
                  <a:pt x="30672" y="16630"/>
                </a:cubicBezTo>
                <a:cubicBezTo>
                  <a:pt x="30578" y="15579"/>
                  <a:pt x="30393" y="14551"/>
                  <a:pt x="30129" y="13531"/>
                </a:cubicBezTo>
                <a:cubicBezTo>
                  <a:pt x="29928" y="12788"/>
                  <a:pt x="29678" y="12066"/>
                  <a:pt x="29328" y="11380"/>
                </a:cubicBezTo>
                <a:cubicBezTo>
                  <a:pt x="28458" y="9667"/>
                  <a:pt x="27236" y="8225"/>
                  <a:pt x="25815" y="6940"/>
                </a:cubicBezTo>
                <a:cubicBezTo>
                  <a:pt x="24915" y="6126"/>
                  <a:pt x="23873" y="5526"/>
                  <a:pt x="22788" y="4989"/>
                </a:cubicBezTo>
                <a:cubicBezTo>
                  <a:pt x="21895" y="4554"/>
                  <a:pt x="20960" y="4268"/>
                  <a:pt x="19967" y="4204"/>
                </a:cubicBezTo>
                <a:cubicBezTo>
                  <a:pt x="19741" y="4188"/>
                  <a:pt x="19515" y="4179"/>
                  <a:pt x="19290" y="4179"/>
                </a:cubicBezTo>
                <a:cubicBezTo>
                  <a:pt x="18615" y="4179"/>
                  <a:pt x="17948" y="4260"/>
                  <a:pt x="17288" y="4468"/>
                </a:cubicBezTo>
                <a:cubicBezTo>
                  <a:pt x="16510" y="4712"/>
                  <a:pt x="15775" y="5048"/>
                  <a:pt x="15060" y="5447"/>
                </a:cubicBezTo>
                <a:cubicBezTo>
                  <a:pt x="14118" y="5982"/>
                  <a:pt x="13247" y="6618"/>
                  <a:pt x="12512" y="7418"/>
                </a:cubicBezTo>
                <a:cubicBezTo>
                  <a:pt x="11533" y="8467"/>
                  <a:pt x="10776" y="9667"/>
                  <a:pt x="10169" y="10961"/>
                </a:cubicBezTo>
                <a:cubicBezTo>
                  <a:pt x="9855" y="11617"/>
                  <a:pt x="9662" y="12316"/>
                  <a:pt x="9555" y="13031"/>
                </a:cubicBezTo>
                <a:cubicBezTo>
                  <a:pt x="9447" y="13746"/>
                  <a:pt x="9463" y="14465"/>
                  <a:pt x="9454" y="15180"/>
                </a:cubicBezTo>
                <a:cubicBezTo>
                  <a:pt x="9447" y="15681"/>
                  <a:pt x="9483" y="16172"/>
                  <a:pt x="9506" y="16673"/>
                </a:cubicBezTo>
                <a:cubicBezTo>
                  <a:pt x="9526" y="17122"/>
                  <a:pt x="9562" y="17573"/>
                  <a:pt x="9583" y="18022"/>
                </a:cubicBezTo>
                <a:cubicBezTo>
                  <a:pt x="9634" y="18851"/>
                  <a:pt x="9734" y="19679"/>
                  <a:pt x="9876" y="20500"/>
                </a:cubicBezTo>
                <a:cubicBezTo>
                  <a:pt x="10105" y="21835"/>
                  <a:pt x="10577" y="23078"/>
                  <a:pt x="11290" y="24228"/>
                </a:cubicBezTo>
                <a:cubicBezTo>
                  <a:pt x="11862" y="25150"/>
                  <a:pt x="12512" y="26007"/>
                  <a:pt x="13204" y="26841"/>
                </a:cubicBezTo>
                <a:cubicBezTo>
                  <a:pt x="13953" y="27757"/>
                  <a:pt x="14882" y="28463"/>
                  <a:pt x="15960" y="28956"/>
                </a:cubicBezTo>
                <a:cubicBezTo>
                  <a:pt x="16797" y="29341"/>
                  <a:pt x="17652" y="29530"/>
                  <a:pt x="18521" y="29530"/>
                </a:cubicBezTo>
                <a:cubicBezTo>
                  <a:pt x="19070" y="29530"/>
                  <a:pt x="19623" y="29455"/>
                  <a:pt x="20181" y="29306"/>
                </a:cubicBezTo>
                <a:cubicBezTo>
                  <a:pt x="21580" y="28927"/>
                  <a:pt x="22881" y="28320"/>
                  <a:pt x="24094" y="27520"/>
                </a:cubicBezTo>
                <a:cubicBezTo>
                  <a:pt x="24631" y="27164"/>
                  <a:pt x="25109" y="26749"/>
                  <a:pt x="25522" y="26264"/>
                </a:cubicBezTo>
                <a:cubicBezTo>
                  <a:pt x="26243" y="25450"/>
                  <a:pt x="26737" y="24500"/>
                  <a:pt x="27073" y="23472"/>
                </a:cubicBezTo>
                <a:cubicBezTo>
                  <a:pt x="27565" y="21979"/>
                  <a:pt x="27980" y="20464"/>
                  <a:pt x="28365" y="18944"/>
                </a:cubicBezTo>
                <a:cubicBezTo>
                  <a:pt x="28643" y="17873"/>
                  <a:pt x="28758" y="16788"/>
                  <a:pt x="28679" y="15681"/>
                </a:cubicBezTo>
                <a:cubicBezTo>
                  <a:pt x="28622" y="14937"/>
                  <a:pt x="28435" y="14224"/>
                  <a:pt x="28221" y="13523"/>
                </a:cubicBezTo>
                <a:cubicBezTo>
                  <a:pt x="27765" y="12023"/>
                  <a:pt x="27064" y="10661"/>
                  <a:pt x="26015" y="9488"/>
                </a:cubicBezTo>
                <a:cubicBezTo>
                  <a:pt x="25165" y="8532"/>
                  <a:pt x="24130" y="7853"/>
                  <a:pt x="22894" y="7497"/>
                </a:cubicBezTo>
                <a:cubicBezTo>
                  <a:pt x="22186" y="7287"/>
                  <a:pt x="21468" y="7187"/>
                  <a:pt x="20747" y="7187"/>
                </a:cubicBezTo>
                <a:cubicBezTo>
                  <a:pt x="20140" y="7187"/>
                  <a:pt x="19531" y="7258"/>
                  <a:pt x="18923" y="7396"/>
                </a:cubicBezTo>
                <a:cubicBezTo>
                  <a:pt x="17917" y="7625"/>
                  <a:pt x="16975" y="8011"/>
                  <a:pt x="16096" y="8561"/>
                </a:cubicBezTo>
                <a:cubicBezTo>
                  <a:pt x="15317" y="9060"/>
                  <a:pt x="14632" y="9660"/>
                  <a:pt x="14011" y="10338"/>
                </a:cubicBezTo>
                <a:cubicBezTo>
                  <a:pt x="13340" y="11067"/>
                  <a:pt x="12733" y="11838"/>
                  <a:pt x="12291" y="12724"/>
                </a:cubicBezTo>
                <a:cubicBezTo>
                  <a:pt x="11847" y="13602"/>
                  <a:pt x="11576" y="14524"/>
                  <a:pt x="11526" y="15509"/>
                </a:cubicBezTo>
                <a:cubicBezTo>
                  <a:pt x="11483" y="16316"/>
                  <a:pt x="11540" y="17115"/>
                  <a:pt x="11675" y="17915"/>
                </a:cubicBezTo>
                <a:cubicBezTo>
                  <a:pt x="11948" y="19537"/>
                  <a:pt x="12462" y="21072"/>
                  <a:pt x="13211" y="22536"/>
                </a:cubicBezTo>
                <a:cubicBezTo>
                  <a:pt x="13797" y="23671"/>
                  <a:pt x="14632" y="24550"/>
                  <a:pt x="15739" y="25177"/>
                </a:cubicBezTo>
                <a:cubicBezTo>
                  <a:pt x="16474" y="25596"/>
                  <a:pt x="17245" y="25803"/>
                  <a:pt x="18049" y="25803"/>
                </a:cubicBezTo>
                <a:cubicBezTo>
                  <a:pt x="18330" y="25803"/>
                  <a:pt x="18614" y="25778"/>
                  <a:pt x="18903" y="25727"/>
                </a:cubicBezTo>
                <a:cubicBezTo>
                  <a:pt x="19816" y="25571"/>
                  <a:pt x="20603" y="25143"/>
                  <a:pt x="21289" y="24528"/>
                </a:cubicBezTo>
                <a:cubicBezTo>
                  <a:pt x="22380" y="23542"/>
                  <a:pt x="23208" y="22365"/>
                  <a:pt x="23787" y="21014"/>
                </a:cubicBezTo>
                <a:cubicBezTo>
                  <a:pt x="24173" y="20121"/>
                  <a:pt x="24552" y="19221"/>
                  <a:pt x="24937" y="18322"/>
                </a:cubicBezTo>
                <a:cubicBezTo>
                  <a:pt x="25123" y="17886"/>
                  <a:pt x="25280" y="17444"/>
                  <a:pt x="25380" y="16980"/>
                </a:cubicBezTo>
                <a:cubicBezTo>
                  <a:pt x="25530" y="16251"/>
                  <a:pt x="25573" y="15523"/>
                  <a:pt x="25373" y="14794"/>
                </a:cubicBezTo>
                <a:cubicBezTo>
                  <a:pt x="25165" y="14052"/>
                  <a:pt x="24879" y="13331"/>
                  <a:pt x="24536" y="12638"/>
                </a:cubicBezTo>
                <a:cubicBezTo>
                  <a:pt x="24288" y="12138"/>
                  <a:pt x="23937" y="11709"/>
                  <a:pt x="23481" y="11374"/>
                </a:cubicBezTo>
                <a:cubicBezTo>
                  <a:pt x="23224" y="11188"/>
                  <a:pt x="22951" y="11010"/>
                  <a:pt x="22673" y="10846"/>
                </a:cubicBezTo>
                <a:cubicBezTo>
                  <a:pt x="21948" y="10413"/>
                  <a:pt x="21162" y="10237"/>
                  <a:pt x="20346" y="10237"/>
                </a:cubicBezTo>
                <a:cubicBezTo>
                  <a:pt x="20150" y="10237"/>
                  <a:pt x="19952" y="10247"/>
                  <a:pt x="19753" y="10266"/>
                </a:cubicBezTo>
                <a:cubicBezTo>
                  <a:pt x="19117" y="10325"/>
                  <a:pt x="18553" y="10582"/>
                  <a:pt x="18039" y="10952"/>
                </a:cubicBezTo>
                <a:cubicBezTo>
                  <a:pt x="17252" y="11509"/>
                  <a:pt x="16675" y="12253"/>
                  <a:pt x="16246" y="13103"/>
                </a:cubicBezTo>
                <a:cubicBezTo>
                  <a:pt x="15753" y="14052"/>
                  <a:pt x="15439" y="15074"/>
                  <a:pt x="15175" y="16102"/>
                </a:cubicBezTo>
                <a:cubicBezTo>
                  <a:pt x="14954" y="16993"/>
                  <a:pt x="14796" y="17893"/>
                  <a:pt x="14810" y="18815"/>
                </a:cubicBezTo>
                <a:cubicBezTo>
                  <a:pt x="14810" y="18944"/>
                  <a:pt x="14832" y="19072"/>
                  <a:pt x="14839" y="19201"/>
                </a:cubicBezTo>
                <a:cubicBezTo>
                  <a:pt x="14868" y="19929"/>
                  <a:pt x="15017" y="20635"/>
                  <a:pt x="15297" y="21307"/>
                </a:cubicBezTo>
                <a:cubicBezTo>
                  <a:pt x="15453" y="21686"/>
                  <a:pt x="15667" y="22029"/>
                  <a:pt x="16003" y="22272"/>
                </a:cubicBezTo>
                <a:cubicBezTo>
                  <a:pt x="16387" y="22553"/>
                  <a:pt x="16801" y="22713"/>
                  <a:pt x="17243" y="22713"/>
                </a:cubicBezTo>
                <a:cubicBezTo>
                  <a:pt x="17418" y="22713"/>
                  <a:pt x="17598" y="22688"/>
                  <a:pt x="17782" y="22636"/>
                </a:cubicBezTo>
                <a:cubicBezTo>
                  <a:pt x="18281" y="22493"/>
                  <a:pt x="18718" y="22229"/>
                  <a:pt x="19110" y="21887"/>
                </a:cubicBezTo>
                <a:cubicBezTo>
                  <a:pt x="19952" y="21143"/>
                  <a:pt x="20637" y="20272"/>
                  <a:pt x="21230" y="19323"/>
                </a:cubicBezTo>
                <a:cubicBezTo>
                  <a:pt x="21381" y="19079"/>
                  <a:pt x="21494" y="18829"/>
                  <a:pt x="21559" y="18551"/>
                </a:cubicBezTo>
                <a:cubicBezTo>
                  <a:pt x="21717" y="17915"/>
                  <a:pt x="21688" y="17273"/>
                  <a:pt x="21537" y="16644"/>
                </a:cubicBezTo>
                <a:cubicBezTo>
                  <a:pt x="21409" y="16066"/>
                  <a:pt x="21223" y="15502"/>
                  <a:pt x="21059" y="14930"/>
                </a:cubicBezTo>
                <a:cubicBezTo>
                  <a:pt x="20996" y="14709"/>
                  <a:pt x="20917" y="14488"/>
                  <a:pt x="20838" y="14273"/>
                </a:cubicBezTo>
                <a:cubicBezTo>
                  <a:pt x="20752" y="14030"/>
                  <a:pt x="20574" y="13881"/>
                  <a:pt x="20331" y="13802"/>
                </a:cubicBezTo>
                <a:cubicBezTo>
                  <a:pt x="20129" y="13737"/>
                  <a:pt x="19924" y="13708"/>
                  <a:pt x="19714" y="13708"/>
                </a:cubicBezTo>
                <a:cubicBezTo>
                  <a:pt x="19649" y="13708"/>
                  <a:pt x="19583" y="13711"/>
                  <a:pt x="19516" y="13716"/>
                </a:cubicBezTo>
                <a:cubicBezTo>
                  <a:pt x="18831" y="13788"/>
                  <a:pt x="18217" y="14066"/>
                  <a:pt x="17653" y="14452"/>
                </a:cubicBezTo>
                <a:cubicBezTo>
                  <a:pt x="17417" y="14616"/>
                  <a:pt x="17268" y="14837"/>
                  <a:pt x="17182" y="15108"/>
                </a:cubicBezTo>
                <a:cubicBezTo>
                  <a:pt x="17132" y="15280"/>
                  <a:pt x="17090" y="15451"/>
                  <a:pt x="17060" y="15622"/>
                </a:cubicBezTo>
                <a:cubicBezTo>
                  <a:pt x="16975" y="16066"/>
                  <a:pt x="16975" y="16508"/>
                  <a:pt x="16988" y="16951"/>
                </a:cubicBezTo>
                <a:cubicBezTo>
                  <a:pt x="16995" y="17151"/>
                  <a:pt x="17018" y="17365"/>
                  <a:pt x="17074" y="17559"/>
                </a:cubicBezTo>
                <a:cubicBezTo>
                  <a:pt x="17160" y="17859"/>
                  <a:pt x="17203" y="18173"/>
                  <a:pt x="17232" y="18479"/>
                </a:cubicBezTo>
                <a:cubicBezTo>
                  <a:pt x="17246" y="18608"/>
                  <a:pt x="17275" y="18736"/>
                  <a:pt x="17304" y="18865"/>
                </a:cubicBezTo>
                <a:cubicBezTo>
                  <a:pt x="17331" y="19000"/>
                  <a:pt x="17424" y="19072"/>
                  <a:pt x="17561" y="19086"/>
                </a:cubicBezTo>
                <a:cubicBezTo>
                  <a:pt x="17655" y="19100"/>
                  <a:pt x="17747" y="19107"/>
                  <a:pt x="17838" y="19107"/>
                </a:cubicBezTo>
                <a:cubicBezTo>
                  <a:pt x="18231" y="19107"/>
                  <a:pt x="18593" y="18977"/>
                  <a:pt x="18889" y="18694"/>
                </a:cubicBezTo>
                <a:cubicBezTo>
                  <a:pt x="19424" y="18193"/>
                  <a:pt x="19503" y="17544"/>
                  <a:pt x="19388" y="16858"/>
                </a:cubicBezTo>
                <a:cubicBezTo>
                  <a:pt x="19309" y="16394"/>
                  <a:pt x="19189" y="15944"/>
                  <a:pt x="19067" y="15487"/>
                </a:cubicBezTo>
                <a:cubicBezTo>
                  <a:pt x="19045" y="15387"/>
                  <a:pt x="19018" y="15266"/>
                  <a:pt x="18910" y="15216"/>
                </a:cubicBezTo>
                <a:cubicBezTo>
                  <a:pt x="18876" y="15201"/>
                  <a:pt x="18837" y="15194"/>
                  <a:pt x="18797" y="15194"/>
                </a:cubicBezTo>
                <a:cubicBezTo>
                  <a:pt x="18664" y="15194"/>
                  <a:pt x="18511" y="15267"/>
                  <a:pt x="18445" y="15365"/>
                </a:cubicBezTo>
                <a:cubicBezTo>
                  <a:pt x="18296" y="15595"/>
                  <a:pt x="18138" y="15816"/>
                  <a:pt x="17989" y="16037"/>
                </a:cubicBezTo>
                <a:cubicBezTo>
                  <a:pt x="17960" y="16080"/>
                  <a:pt x="17938" y="16130"/>
                  <a:pt x="17895" y="16208"/>
                </a:cubicBezTo>
                <a:cubicBezTo>
                  <a:pt x="17996" y="16166"/>
                  <a:pt x="18060" y="16136"/>
                  <a:pt x="18118" y="16116"/>
                </a:cubicBezTo>
                <a:cubicBezTo>
                  <a:pt x="18172" y="16091"/>
                  <a:pt x="18225" y="16081"/>
                  <a:pt x="18279" y="16081"/>
                </a:cubicBezTo>
                <a:cubicBezTo>
                  <a:pt x="18367" y="16081"/>
                  <a:pt x="18454" y="16109"/>
                  <a:pt x="18538" y="16145"/>
                </a:cubicBezTo>
                <a:cubicBezTo>
                  <a:pt x="18646" y="16188"/>
                  <a:pt x="18632" y="16301"/>
                  <a:pt x="18653" y="16387"/>
                </a:cubicBezTo>
                <a:cubicBezTo>
                  <a:pt x="18745" y="16693"/>
                  <a:pt x="18810" y="17016"/>
                  <a:pt x="18923" y="17316"/>
                </a:cubicBezTo>
                <a:cubicBezTo>
                  <a:pt x="19018" y="17559"/>
                  <a:pt x="18953" y="17758"/>
                  <a:pt x="18817" y="17945"/>
                </a:cubicBezTo>
                <a:cubicBezTo>
                  <a:pt x="18725" y="18065"/>
                  <a:pt x="18623" y="18179"/>
                  <a:pt x="18510" y="18279"/>
                </a:cubicBezTo>
                <a:cubicBezTo>
                  <a:pt x="18347" y="18417"/>
                  <a:pt x="18169" y="18461"/>
                  <a:pt x="17981" y="18461"/>
                </a:cubicBezTo>
                <a:cubicBezTo>
                  <a:pt x="17856" y="18461"/>
                  <a:pt x="17727" y="18441"/>
                  <a:pt x="17595" y="18416"/>
                </a:cubicBezTo>
                <a:cubicBezTo>
                  <a:pt x="17581" y="18294"/>
                  <a:pt x="17575" y="18193"/>
                  <a:pt x="17561" y="18094"/>
                </a:cubicBezTo>
                <a:cubicBezTo>
                  <a:pt x="17532" y="17859"/>
                  <a:pt x="17532" y="17616"/>
                  <a:pt x="17467" y="17388"/>
                </a:cubicBezTo>
                <a:cubicBezTo>
                  <a:pt x="17338" y="16908"/>
                  <a:pt x="17331" y="16430"/>
                  <a:pt x="17354" y="15944"/>
                </a:cubicBezTo>
                <a:cubicBezTo>
                  <a:pt x="17367" y="15645"/>
                  <a:pt x="17439" y="15374"/>
                  <a:pt x="17703" y="15194"/>
                </a:cubicBezTo>
                <a:cubicBezTo>
                  <a:pt x="18260" y="14817"/>
                  <a:pt x="18853" y="14537"/>
                  <a:pt x="19539" y="14501"/>
                </a:cubicBezTo>
                <a:cubicBezTo>
                  <a:pt x="19573" y="14500"/>
                  <a:pt x="19607" y="14500"/>
                  <a:pt x="19639" y="14500"/>
                </a:cubicBezTo>
                <a:cubicBezTo>
                  <a:pt x="20157" y="14500"/>
                  <a:pt x="20364" y="14662"/>
                  <a:pt x="20538" y="15187"/>
                </a:cubicBezTo>
                <a:cubicBezTo>
                  <a:pt x="20723" y="15759"/>
                  <a:pt x="20894" y="16337"/>
                  <a:pt x="20989" y="16930"/>
                </a:cubicBezTo>
                <a:cubicBezTo>
                  <a:pt x="21002" y="17059"/>
                  <a:pt x="21002" y="17194"/>
                  <a:pt x="20973" y="17316"/>
                </a:cubicBezTo>
                <a:cubicBezTo>
                  <a:pt x="20881" y="17837"/>
                  <a:pt x="20660" y="18301"/>
                  <a:pt x="20373" y="18743"/>
                </a:cubicBezTo>
                <a:cubicBezTo>
                  <a:pt x="19967" y="19372"/>
                  <a:pt x="19510" y="19972"/>
                  <a:pt x="19018" y="20543"/>
                </a:cubicBezTo>
                <a:cubicBezTo>
                  <a:pt x="18659" y="20951"/>
                  <a:pt x="18267" y="21314"/>
                  <a:pt x="17789" y="21587"/>
                </a:cubicBezTo>
                <a:cubicBezTo>
                  <a:pt x="17582" y="21701"/>
                  <a:pt x="17374" y="21750"/>
                  <a:pt x="17160" y="21750"/>
                </a:cubicBezTo>
                <a:cubicBezTo>
                  <a:pt x="17040" y="21750"/>
                  <a:pt x="16919" y="21735"/>
                  <a:pt x="16796" y="21707"/>
                </a:cubicBezTo>
                <a:cubicBezTo>
                  <a:pt x="16233" y="21578"/>
                  <a:pt x="15854" y="21215"/>
                  <a:pt x="15633" y="20701"/>
                </a:cubicBezTo>
                <a:cubicBezTo>
                  <a:pt x="15403" y="20180"/>
                  <a:pt x="15275" y="19622"/>
                  <a:pt x="15254" y="19050"/>
                </a:cubicBezTo>
                <a:cubicBezTo>
                  <a:pt x="15239" y="18815"/>
                  <a:pt x="15239" y="18579"/>
                  <a:pt x="15254" y="18337"/>
                </a:cubicBezTo>
                <a:cubicBezTo>
                  <a:pt x="15261" y="18087"/>
                  <a:pt x="15275" y="17837"/>
                  <a:pt x="15317" y="17586"/>
                </a:cubicBezTo>
                <a:cubicBezTo>
                  <a:pt x="15475" y="16565"/>
                  <a:pt x="15753" y="15573"/>
                  <a:pt x="16118" y="14609"/>
                </a:cubicBezTo>
                <a:cubicBezTo>
                  <a:pt x="16467" y="13694"/>
                  <a:pt x="16946" y="12873"/>
                  <a:pt x="17653" y="12188"/>
                </a:cubicBezTo>
                <a:cubicBezTo>
                  <a:pt x="18348" y="11505"/>
                  <a:pt x="19143" y="11155"/>
                  <a:pt x="20055" y="11155"/>
                </a:cubicBezTo>
                <a:cubicBezTo>
                  <a:pt x="20278" y="11155"/>
                  <a:pt x="20508" y="11176"/>
                  <a:pt x="20745" y="11218"/>
                </a:cubicBezTo>
                <a:cubicBezTo>
                  <a:pt x="21553" y="11360"/>
                  <a:pt x="22281" y="11696"/>
                  <a:pt x="22944" y="12160"/>
                </a:cubicBezTo>
                <a:cubicBezTo>
                  <a:pt x="23438" y="12503"/>
                  <a:pt x="23823" y="12938"/>
                  <a:pt x="24116" y="13459"/>
                </a:cubicBezTo>
                <a:cubicBezTo>
                  <a:pt x="24480" y="14116"/>
                  <a:pt x="24730" y="14817"/>
                  <a:pt x="24922" y="15530"/>
                </a:cubicBezTo>
                <a:cubicBezTo>
                  <a:pt x="24980" y="15717"/>
                  <a:pt x="25001" y="15909"/>
                  <a:pt x="25008" y="16102"/>
                </a:cubicBezTo>
                <a:cubicBezTo>
                  <a:pt x="25037" y="16608"/>
                  <a:pt x="24879" y="17079"/>
                  <a:pt x="24680" y="17544"/>
                </a:cubicBezTo>
                <a:cubicBezTo>
                  <a:pt x="24331" y="18358"/>
                  <a:pt x="23979" y="19172"/>
                  <a:pt x="23630" y="19986"/>
                </a:cubicBezTo>
                <a:cubicBezTo>
                  <a:pt x="23380" y="20593"/>
                  <a:pt x="23131" y="21201"/>
                  <a:pt x="22766" y="21749"/>
                </a:cubicBezTo>
                <a:cubicBezTo>
                  <a:pt x="22231" y="22586"/>
                  <a:pt x="21609" y="23350"/>
                  <a:pt x="20809" y="23943"/>
                </a:cubicBezTo>
                <a:cubicBezTo>
                  <a:pt x="20123" y="24442"/>
                  <a:pt x="19374" y="24807"/>
                  <a:pt x="18495" y="24843"/>
                </a:cubicBezTo>
                <a:cubicBezTo>
                  <a:pt x="18420" y="24846"/>
                  <a:pt x="18346" y="24847"/>
                  <a:pt x="18271" y="24847"/>
                </a:cubicBezTo>
                <a:cubicBezTo>
                  <a:pt x="17545" y="24847"/>
                  <a:pt x="16844" y="24719"/>
                  <a:pt x="16203" y="24349"/>
                </a:cubicBezTo>
                <a:cubicBezTo>
                  <a:pt x="15161" y="23743"/>
                  <a:pt x="14318" y="22929"/>
                  <a:pt x="13775" y="21835"/>
                </a:cubicBezTo>
                <a:cubicBezTo>
                  <a:pt x="13190" y="20665"/>
                  <a:pt x="12769" y="19444"/>
                  <a:pt x="12462" y="18179"/>
                </a:cubicBezTo>
                <a:cubicBezTo>
                  <a:pt x="12248" y="17280"/>
                  <a:pt x="12083" y="16380"/>
                  <a:pt x="12169" y="15444"/>
                </a:cubicBezTo>
                <a:cubicBezTo>
                  <a:pt x="12219" y="14902"/>
                  <a:pt x="12325" y="14380"/>
                  <a:pt x="12561" y="13888"/>
                </a:cubicBezTo>
                <a:cubicBezTo>
                  <a:pt x="13376" y="12138"/>
                  <a:pt x="14568" y="10703"/>
                  <a:pt x="16132" y="9581"/>
                </a:cubicBezTo>
                <a:cubicBezTo>
                  <a:pt x="17424" y="8647"/>
                  <a:pt x="18867" y="8117"/>
                  <a:pt x="20481" y="8097"/>
                </a:cubicBezTo>
                <a:cubicBezTo>
                  <a:pt x="20522" y="8096"/>
                  <a:pt x="20562" y="8096"/>
                  <a:pt x="20602" y="8096"/>
                </a:cubicBezTo>
                <a:cubicBezTo>
                  <a:pt x="21905" y="8096"/>
                  <a:pt x="23107" y="8445"/>
                  <a:pt x="24223" y="9125"/>
                </a:cubicBezTo>
                <a:cubicBezTo>
                  <a:pt x="25116" y="9660"/>
                  <a:pt x="25815" y="10395"/>
                  <a:pt x="26408" y="11231"/>
                </a:cubicBezTo>
                <a:cubicBezTo>
                  <a:pt x="27073" y="12181"/>
                  <a:pt x="27565" y="13223"/>
                  <a:pt x="27894" y="14337"/>
                </a:cubicBezTo>
                <a:cubicBezTo>
                  <a:pt x="28086" y="14980"/>
                  <a:pt x="28250" y="15631"/>
                  <a:pt x="28293" y="16301"/>
                </a:cubicBezTo>
                <a:cubicBezTo>
                  <a:pt x="28336" y="17016"/>
                  <a:pt x="28300" y="17722"/>
                  <a:pt x="28115" y="18416"/>
                </a:cubicBezTo>
                <a:cubicBezTo>
                  <a:pt x="27815" y="19521"/>
                  <a:pt x="27493" y="20622"/>
                  <a:pt x="27179" y="21722"/>
                </a:cubicBezTo>
                <a:cubicBezTo>
                  <a:pt x="26936" y="22557"/>
                  <a:pt x="26629" y="23371"/>
                  <a:pt x="26243" y="24149"/>
                </a:cubicBezTo>
                <a:cubicBezTo>
                  <a:pt x="25772" y="25107"/>
                  <a:pt x="25145" y="25921"/>
                  <a:pt x="24252" y="26528"/>
                </a:cubicBezTo>
                <a:cubicBezTo>
                  <a:pt x="22973" y="27392"/>
                  <a:pt x="21580" y="28014"/>
                  <a:pt x="20089" y="28391"/>
                </a:cubicBezTo>
                <a:cubicBezTo>
                  <a:pt x="19599" y="28511"/>
                  <a:pt x="19109" y="28573"/>
                  <a:pt x="18619" y="28573"/>
                </a:cubicBezTo>
                <a:cubicBezTo>
                  <a:pt x="18295" y="28573"/>
                  <a:pt x="17971" y="28546"/>
                  <a:pt x="17647" y="28492"/>
                </a:cubicBezTo>
                <a:cubicBezTo>
                  <a:pt x="16132" y="28228"/>
                  <a:pt x="14882" y="27470"/>
                  <a:pt x="13847" y="26363"/>
                </a:cubicBezTo>
                <a:cubicBezTo>
                  <a:pt x="13112" y="25578"/>
                  <a:pt x="12483" y="24699"/>
                  <a:pt x="11862" y="23815"/>
                </a:cubicBezTo>
                <a:cubicBezTo>
                  <a:pt x="11254" y="22942"/>
                  <a:pt x="10834" y="21993"/>
                  <a:pt x="10568" y="20971"/>
                </a:cubicBezTo>
                <a:cubicBezTo>
                  <a:pt x="10268" y="19808"/>
                  <a:pt x="10140" y="18615"/>
                  <a:pt x="10054" y="17415"/>
                </a:cubicBezTo>
                <a:cubicBezTo>
                  <a:pt x="10011" y="16815"/>
                  <a:pt x="9977" y="16215"/>
                  <a:pt x="9968" y="15615"/>
                </a:cubicBezTo>
                <a:cubicBezTo>
                  <a:pt x="9955" y="14830"/>
                  <a:pt x="9919" y="14046"/>
                  <a:pt x="9998" y="13259"/>
                </a:cubicBezTo>
                <a:cubicBezTo>
                  <a:pt x="10047" y="12760"/>
                  <a:pt x="10176" y="12266"/>
                  <a:pt x="10354" y="11795"/>
                </a:cubicBezTo>
                <a:cubicBezTo>
                  <a:pt x="10568" y="11245"/>
                  <a:pt x="10848" y="10731"/>
                  <a:pt x="11154" y="10224"/>
                </a:cubicBezTo>
                <a:cubicBezTo>
                  <a:pt x="11718" y="9317"/>
                  <a:pt x="12340" y="8453"/>
                  <a:pt x="13132" y="7725"/>
                </a:cubicBezTo>
                <a:cubicBezTo>
                  <a:pt x="14118" y="6804"/>
                  <a:pt x="15232" y="6076"/>
                  <a:pt x="16474" y="5539"/>
                </a:cubicBezTo>
                <a:cubicBezTo>
                  <a:pt x="17304" y="5182"/>
                  <a:pt x="18155" y="5025"/>
                  <a:pt x="19024" y="5025"/>
                </a:cubicBezTo>
                <a:cubicBezTo>
                  <a:pt x="19404" y="5025"/>
                  <a:pt x="19788" y="5055"/>
                  <a:pt x="20175" y="5111"/>
                </a:cubicBezTo>
                <a:cubicBezTo>
                  <a:pt x="20996" y="5233"/>
                  <a:pt x="21774" y="5497"/>
                  <a:pt x="22523" y="5862"/>
                </a:cubicBezTo>
                <a:cubicBezTo>
                  <a:pt x="23745" y="6446"/>
                  <a:pt x="24872" y="7168"/>
                  <a:pt x="25851" y="8117"/>
                </a:cubicBezTo>
                <a:cubicBezTo>
                  <a:pt x="26859" y="9103"/>
                  <a:pt x="27750" y="10181"/>
                  <a:pt x="28507" y="11360"/>
                </a:cubicBezTo>
                <a:cubicBezTo>
                  <a:pt x="28992" y="12109"/>
                  <a:pt x="29351" y="12923"/>
                  <a:pt x="29585" y="13788"/>
                </a:cubicBezTo>
                <a:cubicBezTo>
                  <a:pt x="29815" y="14637"/>
                  <a:pt x="29978" y="15502"/>
                  <a:pt x="30107" y="16373"/>
                </a:cubicBezTo>
                <a:cubicBezTo>
                  <a:pt x="30165" y="16772"/>
                  <a:pt x="30235" y="17173"/>
                  <a:pt x="30257" y="17573"/>
                </a:cubicBezTo>
                <a:cubicBezTo>
                  <a:pt x="30271" y="17987"/>
                  <a:pt x="30257" y="18400"/>
                  <a:pt x="30228" y="18822"/>
                </a:cubicBezTo>
                <a:cubicBezTo>
                  <a:pt x="30165" y="19580"/>
                  <a:pt x="29978" y="20315"/>
                  <a:pt x="29779" y="21043"/>
                </a:cubicBezTo>
                <a:cubicBezTo>
                  <a:pt x="29457" y="22186"/>
                  <a:pt x="29100" y="23321"/>
                  <a:pt x="28543" y="24379"/>
                </a:cubicBezTo>
                <a:cubicBezTo>
                  <a:pt x="27822" y="25756"/>
                  <a:pt x="27022" y="27085"/>
                  <a:pt x="26158" y="28370"/>
                </a:cubicBezTo>
                <a:cubicBezTo>
                  <a:pt x="25287" y="29676"/>
                  <a:pt x="24108" y="30627"/>
                  <a:pt x="22687" y="31284"/>
                </a:cubicBezTo>
                <a:cubicBezTo>
                  <a:pt x="21717" y="31719"/>
                  <a:pt x="20723" y="32069"/>
                  <a:pt x="19703" y="32369"/>
                </a:cubicBezTo>
                <a:cubicBezTo>
                  <a:pt x="19162" y="32530"/>
                  <a:pt x="18613" y="32622"/>
                  <a:pt x="18049" y="32622"/>
                </a:cubicBezTo>
                <a:cubicBezTo>
                  <a:pt x="17989" y="32622"/>
                  <a:pt x="17928" y="32621"/>
                  <a:pt x="17868" y="32619"/>
                </a:cubicBezTo>
                <a:cubicBezTo>
                  <a:pt x="17674" y="32612"/>
                  <a:pt x="17482" y="32619"/>
                  <a:pt x="17288" y="32605"/>
                </a:cubicBezTo>
                <a:cubicBezTo>
                  <a:pt x="16560" y="32562"/>
                  <a:pt x="15854" y="32427"/>
                  <a:pt x="15196" y="32091"/>
                </a:cubicBezTo>
                <a:cubicBezTo>
                  <a:pt x="14853" y="31913"/>
                  <a:pt x="14519" y="31712"/>
                  <a:pt x="14190" y="31498"/>
                </a:cubicBezTo>
                <a:cubicBezTo>
                  <a:pt x="13148" y="30812"/>
                  <a:pt x="12104" y="30120"/>
                  <a:pt x="11069" y="29419"/>
                </a:cubicBezTo>
                <a:cubicBezTo>
                  <a:pt x="10433" y="28991"/>
                  <a:pt x="9898" y="28463"/>
                  <a:pt x="9447" y="27842"/>
                </a:cubicBezTo>
                <a:cubicBezTo>
                  <a:pt x="8870" y="27042"/>
                  <a:pt x="8369" y="26192"/>
                  <a:pt x="7920" y="25314"/>
                </a:cubicBezTo>
                <a:cubicBezTo>
                  <a:pt x="7440" y="24385"/>
                  <a:pt x="7106" y="23414"/>
                  <a:pt x="6913" y="22385"/>
                </a:cubicBezTo>
                <a:cubicBezTo>
                  <a:pt x="6734" y="21407"/>
                  <a:pt x="6642" y="20414"/>
                  <a:pt x="6520" y="19422"/>
                </a:cubicBezTo>
                <a:cubicBezTo>
                  <a:pt x="6441" y="18822"/>
                  <a:pt x="6369" y="18222"/>
                  <a:pt x="6284" y="17622"/>
                </a:cubicBezTo>
                <a:cubicBezTo>
                  <a:pt x="6191" y="16908"/>
                  <a:pt x="6148" y="16202"/>
                  <a:pt x="6220" y="15480"/>
                </a:cubicBezTo>
                <a:cubicBezTo>
                  <a:pt x="6313" y="14474"/>
                  <a:pt x="6534" y="13488"/>
                  <a:pt x="6806" y="12517"/>
                </a:cubicBezTo>
                <a:cubicBezTo>
                  <a:pt x="7226" y="11017"/>
                  <a:pt x="7927" y="9653"/>
                  <a:pt x="8890" y="8439"/>
                </a:cubicBezTo>
                <a:cubicBezTo>
                  <a:pt x="9634" y="7504"/>
                  <a:pt x="10448" y="6640"/>
                  <a:pt x="11348" y="5853"/>
                </a:cubicBezTo>
                <a:cubicBezTo>
                  <a:pt x="12404" y="4940"/>
                  <a:pt x="13576" y="4211"/>
                  <a:pt x="14896" y="3733"/>
                </a:cubicBezTo>
                <a:cubicBezTo>
                  <a:pt x="16217" y="3248"/>
                  <a:pt x="17568" y="2862"/>
                  <a:pt x="18939" y="2540"/>
                </a:cubicBezTo>
                <a:cubicBezTo>
                  <a:pt x="19710" y="2355"/>
                  <a:pt x="20488" y="2211"/>
                  <a:pt x="21289" y="2204"/>
                </a:cubicBezTo>
                <a:cubicBezTo>
                  <a:pt x="21767" y="2204"/>
                  <a:pt x="22245" y="2227"/>
                  <a:pt x="22716" y="2319"/>
                </a:cubicBezTo>
                <a:cubicBezTo>
                  <a:pt x="23637" y="2490"/>
                  <a:pt x="24494" y="2840"/>
                  <a:pt x="25308" y="3298"/>
                </a:cubicBezTo>
                <a:cubicBezTo>
                  <a:pt x="26559" y="3997"/>
                  <a:pt x="27736" y="4804"/>
                  <a:pt x="28837" y="5725"/>
                </a:cubicBezTo>
                <a:cubicBezTo>
                  <a:pt x="29472" y="6254"/>
                  <a:pt x="30093" y="6796"/>
                  <a:pt x="30650" y="7418"/>
                </a:cubicBezTo>
                <a:cubicBezTo>
                  <a:pt x="31229" y="8067"/>
                  <a:pt x="31707" y="8789"/>
                  <a:pt x="32156" y="9531"/>
                </a:cubicBezTo>
                <a:cubicBezTo>
                  <a:pt x="32914" y="10767"/>
                  <a:pt x="33449" y="12088"/>
                  <a:pt x="33771" y="13502"/>
                </a:cubicBezTo>
                <a:cubicBezTo>
                  <a:pt x="33963" y="14380"/>
                  <a:pt x="34048" y="15280"/>
                  <a:pt x="34120" y="16172"/>
                </a:cubicBezTo>
                <a:cubicBezTo>
                  <a:pt x="34170" y="16779"/>
                  <a:pt x="34220" y="17388"/>
                  <a:pt x="34249" y="17994"/>
                </a:cubicBezTo>
                <a:cubicBezTo>
                  <a:pt x="34285" y="18680"/>
                  <a:pt x="34306" y="19372"/>
                  <a:pt x="34328" y="20058"/>
                </a:cubicBezTo>
                <a:cubicBezTo>
                  <a:pt x="34335" y="20371"/>
                  <a:pt x="34299" y="20687"/>
                  <a:pt x="34299" y="21000"/>
                </a:cubicBezTo>
                <a:cubicBezTo>
                  <a:pt x="34299" y="21578"/>
                  <a:pt x="34285" y="22157"/>
                  <a:pt x="34220" y="22735"/>
                </a:cubicBezTo>
                <a:cubicBezTo>
                  <a:pt x="34134" y="23542"/>
                  <a:pt x="33949" y="24320"/>
                  <a:pt x="33656" y="25078"/>
                </a:cubicBezTo>
                <a:cubicBezTo>
                  <a:pt x="33371" y="25792"/>
                  <a:pt x="33006" y="26463"/>
                  <a:pt x="32607" y="27114"/>
                </a:cubicBezTo>
                <a:cubicBezTo>
                  <a:pt x="31536" y="28871"/>
                  <a:pt x="30364" y="30549"/>
                  <a:pt x="28979" y="32069"/>
                </a:cubicBezTo>
                <a:cubicBezTo>
                  <a:pt x="28444" y="32662"/>
                  <a:pt x="27858" y="33212"/>
                  <a:pt x="27208" y="33676"/>
                </a:cubicBezTo>
                <a:cubicBezTo>
                  <a:pt x="26173" y="34418"/>
                  <a:pt x="25023" y="34890"/>
                  <a:pt x="23787" y="35154"/>
                </a:cubicBezTo>
                <a:cubicBezTo>
                  <a:pt x="23016" y="35325"/>
                  <a:pt x="22238" y="35433"/>
                  <a:pt x="21460" y="35497"/>
                </a:cubicBezTo>
                <a:cubicBezTo>
                  <a:pt x="20603" y="35568"/>
                  <a:pt x="19753" y="35647"/>
                  <a:pt x="18903" y="35675"/>
                </a:cubicBezTo>
                <a:cubicBezTo>
                  <a:pt x="18571" y="35684"/>
                  <a:pt x="18238" y="35690"/>
                  <a:pt x="17906" y="35690"/>
                </a:cubicBezTo>
                <a:cubicBezTo>
                  <a:pt x="16979" y="35690"/>
                  <a:pt x="16052" y="35647"/>
                  <a:pt x="15132" y="35526"/>
                </a:cubicBezTo>
                <a:cubicBezTo>
                  <a:pt x="14382" y="35433"/>
                  <a:pt x="13633" y="35289"/>
                  <a:pt x="12911" y="35061"/>
                </a:cubicBezTo>
                <a:cubicBezTo>
                  <a:pt x="11441" y="34590"/>
                  <a:pt x="10097" y="33861"/>
                  <a:pt x="8841" y="32975"/>
                </a:cubicBezTo>
                <a:cubicBezTo>
                  <a:pt x="7012" y="31669"/>
                  <a:pt x="5463" y="30084"/>
                  <a:pt x="4114" y="28284"/>
                </a:cubicBezTo>
                <a:cubicBezTo>
                  <a:pt x="2770" y="26485"/>
                  <a:pt x="1850" y="24492"/>
                  <a:pt x="1329" y="22315"/>
                </a:cubicBezTo>
                <a:cubicBezTo>
                  <a:pt x="964" y="20800"/>
                  <a:pt x="743" y="19273"/>
                  <a:pt x="693" y="17722"/>
                </a:cubicBezTo>
                <a:cubicBezTo>
                  <a:pt x="664" y="16693"/>
                  <a:pt x="671" y="15674"/>
                  <a:pt x="815" y="14652"/>
                </a:cubicBezTo>
                <a:cubicBezTo>
                  <a:pt x="936" y="13802"/>
                  <a:pt x="1157" y="12974"/>
                  <a:pt x="1507" y="12181"/>
                </a:cubicBezTo>
                <a:cubicBezTo>
                  <a:pt x="1836" y="11416"/>
                  <a:pt x="2278" y="10717"/>
                  <a:pt x="2750" y="10038"/>
                </a:cubicBezTo>
                <a:cubicBezTo>
                  <a:pt x="3857" y="8460"/>
                  <a:pt x="5170" y="7082"/>
                  <a:pt x="6685" y="5882"/>
                </a:cubicBezTo>
                <a:cubicBezTo>
                  <a:pt x="7713" y="5068"/>
                  <a:pt x="8777" y="4283"/>
                  <a:pt x="9905" y="3598"/>
                </a:cubicBezTo>
                <a:cubicBezTo>
                  <a:pt x="11211" y="2797"/>
                  <a:pt x="12591" y="2168"/>
                  <a:pt x="14039" y="1670"/>
                </a:cubicBezTo>
                <a:cubicBezTo>
                  <a:pt x="14853" y="1390"/>
                  <a:pt x="15682" y="1183"/>
                  <a:pt x="16524" y="984"/>
                </a:cubicBezTo>
                <a:cubicBezTo>
                  <a:pt x="17396" y="777"/>
                  <a:pt x="18274" y="626"/>
                  <a:pt x="19167" y="540"/>
                </a:cubicBezTo>
                <a:cubicBezTo>
                  <a:pt x="19681" y="490"/>
                  <a:pt x="20202" y="463"/>
                  <a:pt x="20723" y="454"/>
                </a:cubicBezTo>
                <a:cubicBezTo>
                  <a:pt x="21602" y="454"/>
                  <a:pt x="22466" y="562"/>
                  <a:pt x="23323" y="770"/>
                </a:cubicBezTo>
                <a:cubicBezTo>
                  <a:pt x="23438" y="797"/>
                  <a:pt x="23559" y="826"/>
                  <a:pt x="23679" y="849"/>
                </a:cubicBezTo>
                <a:cubicBezTo>
                  <a:pt x="23697" y="852"/>
                  <a:pt x="23714" y="854"/>
                  <a:pt x="23729" y="854"/>
                </a:cubicBezTo>
                <a:cubicBezTo>
                  <a:pt x="23800" y="854"/>
                  <a:pt x="23842" y="814"/>
                  <a:pt x="23866" y="727"/>
                </a:cubicBezTo>
                <a:cubicBezTo>
                  <a:pt x="23530" y="562"/>
                  <a:pt x="22745" y="298"/>
                  <a:pt x="22360" y="240"/>
                </a:cubicBezTo>
                <a:cubicBezTo>
                  <a:pt x="21359" y="77"/>
                  <a:pt x="20360" y="34"/>
                  <a:pt x="19352" y="5"/>
                </a:cubicBezTo>
                <a:cubicBezTo>
                  <a:pt x="19253" y="2"/>
                  <a:pt x="19155" y="1"/>
                  <a:pt x="190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 name="Google Shape;23;p3"/>
          <p:cNvGrpSpPr/>
          <p:nvPr/>
        </p:nvGrpSpPr>
        <p:grpSpPr>
          <a:xfrm>
            <a:off x="-257338" y="-164823"/>
            <a:ext cx="1349322" cy="1178509"/>
            <a:chOff x="4174688" y="2867426"/>
            <a:chExt cx="675133" cy="589667"/>
          </a:xfrm>
        </p:grpSpPr>
        <p:sp>
          <p:nvSpPr>
            <p:cNvPr id="24" name="Google Shape;24;p3"/>
            <p:cNvSpPr/>
            <p:nvPr/>
          </p:nvSpPr>
          <p:spPr>
            <a:xfrm>
              <a:off x="4174688" y="2867426"/>
              <a:ext cx="379395" cy="589667"/>
            </a:xfrm>
            <a:custGeom>
              <a:avLst/>
              <a:gdLst/>
              <a:ahLst/>
              <a:cxnLst/>
              <a:rect l="l" t="t" r="r" b="b"/>
              <a:pathLst>
                <a:path w="19288" h="29978" extrusionOk="0">
                  <a:moveTo>
                    <a:pt x="17185" y="522"/>
                  </a:moveTo>
                  <a:lnTo>
                    <a:pt x="17185" y="522"/>
                  </a:lnTo>
                  <a:cubicBezTo>
                    <a:pt x="17270" y="1656"/>
                    <a:pt x="17200" y="2800"/>
                    <a:pt x="17022" y="3927"/>
                  </a:cubicBezTo>
                  <a:cubicBezTo>
                    <a:pt x="16650" y="6191"/>
                    <a:pt x="15849" y="8370"/>
                    <a:pt x="14871" y="10440"/>
                  </a:cubicBezTo>
                  <a:cubicBezTo>
                    <a:pt x="14194" y="11883"/>
                    <a:pt x="13436" y="13311"/>
                    <a:pt x="12487" y="14605"/>
                  </a:cubicBezTo>
                  <a:cubicBezTo>
                    <a:pt x="12593" y="14411"/>
                    <a:pt x="12694" y="14219"/>
                    <a:pt x="12794" y="14026"/>
                  </a:cubicBezTo>
                  <a:cubicBezTo>
                    <a:pt x="14129" y="11383"/>
                    <a:pt x="15150" y="8591"/>
                    <a:pt x="15951" y="5735"/>
                  </a:cubicBezTo>
                  <a:cubicBezTo>
                    <a:pt x="15951" y="5726"/>
                    <a:pt x="15943" y="5722"/>
                    <a:pt x="15936" y="5722"/>
                  </a:cubicBezTo>
                  <a:cubicBezTo>
                    <a:pt x="15932" y="5722"/>
                    <a:pt x="15928" y="5724"/>
                    <a:pt x="15928" y="5727"/>
                  </a:cubicBezTo>
                  <a:cubicBezTo>
                    <a:pt x="15693" y="6514"/>
                    <a:pt x="15428" y="7292"/>
                    <a:pt x="15150" y="8063"/>
                  </a:cubicBezTo>
                  <a:cubicBezTo>
                    <a:pt x="14657" y="9441"/>
                    <a:pt x="14100" y="10805"/>
                    <a:pt x="13493" y="12140"/>
                  </a:cubicBezTo>
                  <a:cubicBezTo>
                    <a:pt x="13200" y="12797"/>
                    <a:pt x="12879" y="13448"/>
                    <a:pt x="12557" y="14098"/>
                  </a:cubicBezTo>
                  <a:cubicBezTo>
                    <a:pt x="12394" y="14418"/>
                    <a:pt x="12230" y="14740"/>
                    <a:pt x="12036" y="15040"/>
                  </a:cubicBezTo>
                  <a:cubicBezTo>
                    <a:pt x="12000" y="15090"/>
                    <a:pt x="11966" y="15140"/>
                    <a:pt x="11937" y="15189"/>
                  </a:cubicBezTo>
                  <a:cubicBezTo>
                    <a:pt x="12171" y="14733"/>
                    <a:pt x="12379" y="14269"/>
                    <a:pt x="12557" y="13791"/>
                  </a:cubicBezTo>
                  <a:cubicBezTo>
                    <a:pt x="12965" y="12661"/>
                    <a:pt x="13236" y="11498"/>
                    <a:pt x="13529" y="10341"/>
                  </a:cubicBezTo>
                  <a:cubicBezTo>
                    <a:pt x="13829" y="9177"/>
                    <a:pt x="14178" y="8027"/>
                    <a:pt x="14579" y="6892"/>
                  </a:cubicBezTo>
                  <a:cubicBezTo>
                    <a:pt x="15342" y="4728"/>
                    <a:pt x="16278" y="2628"/>
                    <a:pt x="17185" y="522"/>
                  </a:cubicBezTo>
                  <a:close/>
                  <a:moveTo>
                    <a:pt x="6495" y="3129"/>
                  </a:moveTo>
                  <a:lnTo>
                    <a:pt x="6495" y="3129"/>
                  </a:lnTo>
                  <a:cubicBezTo>
                    <a:pt x="7609" y="3499"/>
                    <a:pt x="8523" y="4321"/>
                    <a:pt x="9301" y="5170"/>
                  </a:cubicBezTo>
                  <a:cubicBezTo>
                    <a:pt x="10058" y="5999"/>
                    <a:pt x="10730" y="6920"/>
                    <a:pt x="11116" y="7984"/>
                  </a:cubicBezTo>
                  <a:cubicBezTo>
                    <a:pt x="11486" y="8976"/>
                    <a:pt x="11623" y="10034"/>
                    <a:pt x="11666" y="11091"/>
                  </a:cubicBezTo>
                  <a:cubicBezTo>
                    <a:pt x="11729" y="12519"/>
                    <a:pt x="11644" y="14012"/>
                    <a:pt x="11159" y="15354"/>
                  </a:cubicBezTo>
                  <a:cubicBezTo>
                    <a:pt x="11165" y="15325"/>
                    <a:pt x="11165" y="15297"/>
                    <a:pt x="11172" y="15268"/>
                  </a:cubicBezTo>
                  <a:cubicBezTo>
                    <a:pt x="11237" y="14912"/>
                    <a:pt x="11265" y="14547"/>
                    <a:pt x="11272" y="14190"/>
                  </a:cubicBezTo>
                  <a:cubicBezTo>
                    <a:pt x="11287" y="12776"/>
                    <a:pt x="10922" y="11383"/>
                    <a:pt x="10500" y="10041"/>
                  </a:cubicBezTo>
                  <a:cubicBezTo>
                    <a:pt x="10080" y="8676"/>
                    <a:pt x="9551" y="7348"/>
                    <a:pt x="8766" y="6142"/>
                  </a:cubicBezTo>
                  <a:cubicBezTo>
                    <a:pt x="8764" y="6138"/>
                    <a:pt x="8761" y="6136"/>
                    <a:pt x="8757" y="6136"/>
                  </a:cubicBezTo>
                  <a:cubicBezTo>
                    <a:pt x="8749" y="6136"/>
                    <a:pt x="8739" y="6146"/>
                    <a:pt x="8744" y="6155"/>
                  </a:cubicBezTo>
                  <a:cubicBezTo>
                    <a:pt x="9165" y="6849"/>
                    <a:pt x="9501" y="7585"/>
                    <a:pt x="9801" y="8334"/>
                  </a:cubicBezTo>
                  <a:cubicBezTo>
                    <a:pt x="10302" y="9612"/>
                    <a:pt x="10715" y="10970"/>
                    <a:pt x="10929" y="12325"/>
                  </a:cubicBezTo>
                  <a:cubicBezTo>
                    <a:pt x="11037" y="12997"/>
                    <a:pt x="11087" y="13669"/>
                    <a:pt x="11044" y="14348"/>
                  </a:cubicBezTo>
                  <a:cubicBezTo>
                    <a:pt x="11023" y="14675"/>
                    <a:pt x="10980" y="15004"/>
                    <a:pt x="10915" y="15333"/>
                  </a:cubicBezTo>
                  <a:cubicBezTo>
                    <a:pt x="10908" y="15347"/>
                    <a:pt x="10908" y="15354"/>
                    <a:pt x="10901" y="15367"/>
                  </a:cubicBezTo>
                  <a:cubicBezTo>
                    <a:pt x="10895" y="15110"/>
                    <a:pt x="10859" y="14846"/>
                    <a:pt x="10809" y="14589"/>
                  </a:cubicBezTo>
                  <a:cubicBezTo>
                    <a:pt x="10615" y="13626"/>
                    <a:pt x="10209" y="12711"/>
                    <a:pt x="9858" y="11804"/>
                  </a:cubicBezTo>
                  <a:cubicBezTo>
                    <a:pt x="9472" y="10812"/>
                    <a:pt x="9095" y="9827"/>
                    <a:pt x="8716" y="8834"/>
                  </a:cubicBezTo>
                  <a:cubicBezTo>
                    <a:pt x="8331" y="7849"/>
                    <a:pt x="7952" y="6856"/>
                    <a:pt x="7573" y="5871"/>
                  </a:cubicBezTo>
                  <a:cubicBezTo>
                    <a:pt x="7217" y="4956"/>
                    <a:pt x="6874" y="4035"/>
                    <a:pt x="6495" y="3129"/>
                  </a:cubicBezTo>
                  <a:close/>
                  <a:moveTo>
                    <a:pt x="18749" y="9497"/>
                  </a:moveTo>
                  <a:lnTo>
                    <a:pt x="18749" y="9497"/>
                  </a:lnTo>
                  <a:cubicBezTo>
                    <a:pt x="18564" y="10133"/>
                    <a:pt x="18328" y="10733"/>
                    <a:pt x="17999" y="11312"/>
                  </a:cubicBezTo>
                  <a:cubicBezTo>
                    <a:pt x="16679" y="13669"/>
                    <a:pt x="14422" y="15225"/>
                    <a:pt x="11993" y="16296"/>
                  </a:cubicBezTo>
                  <a:cubicBezTo>
                    <a:pt x="12237" y="16175"/>
                    <a:pt x="12471" y="16046"/>
                    <a:pt x="12694" y="15911"/>
                  </a:cubicBezTo>
                  <a:cubicBezTo>
                    <a:pt x="13186" y="15625"/>
                    <a:pt x="13657" y="15290"/>
                    <a:pt x="14100" y="14925"/>
                  </a:cubicBezTo>
                  <a:cubicBezTo>
                    <a:pt x="14986" y="14197"/>
                    <a:pt x="15779" y="13354"/>
                    <a:pt x="16535" y="12483"/>
                  </a:cubicBezTo>
                  <a:cubicBezTo>
                    <a:pt x="16541" y="12477"/>
                    <a:pt x="16533" y="12467"/>
                    <a:pt x="16522" y="12467"/>
                  </a:cubicBezTo>
                  <a:cubicBezTo>
                    <a:pt x="16520" y="12467"/>
                    <a:pt x="16517" y="12468"/>
                    <a:pt x="16514" y="12469"/>
                  </a:cubicBezTo>
                  <a:cubicBezTo>
                    <a:pt x="15728" y="13304"/>
                    <a:pt x="14900" y="14111"/>
                    <a:pt x="13993" y="14819"/>
                  </a:cubicBezTo>
                  <a:cubicBezTo>
                    <a:pt x="13558" y="15153"/>
                    <a:pt x="13100" y="15475"/>
                    <a:pt x="12622" y="15746"/>
                  </a:cubicBezTo>
                  <a:cubicBezTo>
                    <a:pt x="12401" y="15875"/>
                    <a:pt x="12165" y="15996"/>
                    <a:pt x="11937" y="16104"/>
                  </a:cubicBezTo>
                  <a:cubicBezTo>
                    <a:pt x="12144" y="15940"/>
                    <a:pt x="12351" y="15769"/>
                    <a:pt x="12550" y="15582"/>
                  </a:cubicBezTo>
                  <a:cubicBezTo>
                    <a:pt x="13087" y="15097"/>
                    <a:pt x="13585" y="14569"/>
                    <a:pt x="14108" y="14062"/>
                  </a:cubicBezTo>
                  <a:cubicBezTo>
                    <a:pt x="14672" y="13505"/>
                    <a:pt x="15272" y="12977"/>
                    <a:pt x="15865" y="12440"/>
                  </a:cubicBezTo>
                  <a:cubicBezTo>
                    <a:pt x="16885" y="11520"/>
                    <a:pt x="17899" y="10584"/>
                    <a:pt x="18749" y="9497"/>
                  </a:cubicBezTo>
                  <a:close/>
                  <a:moveTo>
                    <a:pt x="11537" y="16490"/>
                  </a:moveTo>
                  <a:cubicBezTo>
                    <a:pt x="11409" y="16547"/>
                    <a:pt x="11280" y="16596"/>
                    <a:pt x="11152" y="16646"/>
                  </a:cubicBezTo>
                  <a:cubicBezTo>
                    <a:pt x="11194" y="16625"/>
                    <a:pt x="11229" y="16596"/>
                    <a:pt x="11265" y="16576"/>
                  </a:cubicBezTo>
                  <a:cubicBezTo>
                    <a:pt x="11357" y="16554"/>
                    <a:pt x="11452" y="16524"/>
                    <a:pt x="11537" y="16490"/>
                  </a:cubicBezTo>
                  <a:close/>
                  <a:moveTo>
                    <a:pt x="5038" y="9098"/>
                  </a:moveTo>
                  <a:lnTo>
                    <a:pt x="5038" y="9098"/>
                  </a:lnTo>
                  <a:cubicBezTo>
                    <a:pt x="5487" y="9840"/>
                    <a:pt x="5859" y="10620"/>
                    <a:pt x="6159" y="11434"/>
                  </a:cubicBezTo>
                  <a:cubicBezTo>
                    <a:pt x="6788" y="13182"/>
                    <a:pt x="7088" y="15061"/>
                    <a:pt x="7253" y="16903"/>
                  </a:cubicBezTo>
                  <a:cubicBezTo>
                    <a:pt x="7395" y="18560"/>
                    <a:pt x="7381" y="20252"/>
                    <a:pt x="7009" y="21880"/>
                  </a:cubicBezTo>
                  <a:cubicBezTo>
                    <a:pt x="6995" y="21639"/>
                    <a:pt x="6953" y="21395"/>
                    <a:pt x="6930" y="21167"/>
                  </a:cubicBezTo>
                  <a:cubicBezTo>
                    <a:pt x="6894" y="20809"/>
                    <a:pt x="6852" y="20459"/>
                    <a:pt x="6816" y="20103"/>
                  </a:cubicBezTo>
                  <a:cubicBezTo>
                    <a:pt x="6738" y="19417"/>
                    <a:pt x="6660" y="18725"/>
                    <a:pt x="6574" y="18039"/>
                  </a:cubicBezTo>
                  <a:cubicBezTo>
                    <a:pt x="6387" y="16646"/>
                    <a:pt x="6159" y="15261"/>
                    <a:pt x="5909" y="13868"/>
                  </a:cubicBezTo>
                  <a:cubicBezTo>
                    <a:pt x="5909" y="13862"/>
                    <a:pt x="5902" y="13858"/>
                    <a:pt x="5895" y="13858"/>
                  </a:cubicBezTo>
                  <a:cubicBezTo>
                    <a:pt x="5886" y="13858"/>
                    <a:pt x="5877" y="13864"/>
                    <a:pt x="5881" y="13876"/>
                  </a:cubicBezTo>
                  <a:cubicBezTo>
                    <a:pt x="6080" y="15261"/>
                    <a:pt x="6245" y="16653"/>
                    <a:pt x="6409" y="18046"/>
                  </a:cubicBezTo>
                  <a:cubicBezTo>
                    <a:pt x="6488" y="18739"/>
                    <a:pt x="6558" y="19424"/>
                    <a:pt x="6630" y="20110"/>
                  </a:cubicBezTo>
                  <a:cubicBezTo>
                    <a:pt x="6666" y="20466"/>
                    <a:pt x="6696" y="20818"/>
                    <a:pt x="6730" y="21174"/>
                  </a:cubicBezTo>
                  <a:cubicBezTo>
                    <a:pt x="6738" y="21310"/>
                    <a:pt x="6745" y="21452"/>
                    <a:pt x="6752" y="21596"/>
                  </a:cubicBezTo>
                  <a:cubicBezTo>
                    <a:pt x="6488" y="20867"/>
                    <a:pt x="6252" y="20132"/>
                    <a:pt x="6060" y="19375"/>
                  </a:cubicBezTo>
                  <a:cubicBezTo>
                    <a:pt x="5609" y="17611"/>
                    <a:pt x="5352" y="15805"/>
                    <a:pt x="5223" y="13990"/>
                  </a:cubicBezTo>
                  <a:cubicBezTo>
                    <a:pt x="5153" y="13069"/>
                    <a:pt x="5117" y="12154"/>
                    <a:pt x="5102" y="11234"/>
                  </a:cubicBezTo>
                  <a:cubicBezTo>
                    <a:pt x="5088" y="10526"/>
                    <a:pt x="5131" y="9806"/>
                    <a:pt x="5038" y="9098"/>
                  </a:cubicBezTo>
                  <a:close/>
                  <a:moveTo>
                    <a:pt x="18806" y="15654"/>
                  </a:moveTo>
                  <a:lnTo>
                    <a:pt x="18806" y="15654"/>
                  </a:lnTo>
                  <a:cubicBezTo>
                    <a:pt x="18292" y="16411"/>
                    <a:pt x="17714" y="17117"/>
                    <a:pt x="17071" y="17767"/>
                  </a:cubicBezTo>
                  <a:cubicBezTo>
                    <a:pt x="15728" y="19117"/>
                    <a:pt x="14136" y="20218"/>
                    <a:pt x="12394" y="20989"/>
                  </a:cubicBezTo>
                  <a:cubicBezTo>
                    <a:pt x="10922" y="21639"/>
                    <a:pt x="9366" y="22038"/>
                    <a:pt x="7767" y="22216"/>
                  </a:cubicBezTo>
                  <a:cubicBezTo>
                    <a:pt x="7981" y="22137"/>
                    <a:pt x="8187" y="22045"/>
                    <a:pt x="8394" y="21959"/>
                  </a:cubicBezTo>
                  <a:cubicBezTo>
                    <a:pt x="8730" y="21817"/>
                    <a:pt x="9059" y="21675"/>
                    <a:pt x="9395" y="21524"/>
                  </a:cubicBezTo>
                  <a:cubicBezTo>
                    <a:pt x="10566" y="21010"/>
                    <a:pt x="11716" y="20466"/>
                    <a:pt x="12836" y="19853"/>
                  </a:cubicBezTo>
                  <a:cubicBezTo>
                    <a:pt x="13980" y="19224"/>
                    <a:pt x="15051" y="18524"/>
                    <a:pt x="16079" y="17724"/>
                  </a:cubicBezTo>
                  <a:lnTo>
                    <a:pt x="16079" y="17724"/>
                  </a:lnTo>
                  <a:cubicBezTo>
                    <a:pt x="15500" y="18146"/>
                    <a:pt x="14886" y="18531"/>
                    <a:pt x="14264" y="18896"/>
                  </a:cubicBezTo>
                  <a:cubicBezTo>
                    <a:pt x="13143" y="19560"/>
                    <a:pt x="11973" y="20139"/>
                    <a:pt x="10787" y="20667"/>
                  </a:cubicBezTo>
                  <a:cubicBezTo>
                    <a:pt x="10194" y="20931"/>
                    <a:pt x="9594" y="21188"/>
                    <a:pt x="8994" y="21438"/>
                  </a:cubicBezTo>
                  <a:cubicBezTo>
                    <a:pt x="8624" y="21596"/>
                    <a:pt x="8229" y="21738"/>
                    <a:pt x="7852" y="21909"/>
                  </a:cubicBezTo>
                  <a:cubicBezTo>
                    <a:pt x="8444" y="21409"/>
                    <a:pt x="9052" y="20924"/>
                    <a:pt x="9673" y="20453"/>
                  </a:cubicBezTo>
                  <a:cubicBezTo>
                    <a:pt x="10430" y="19875"/>
                    <a:pt x="11222" y="19352"/>
                    <a:pt x="12072" y="18917"/>
                  </a:cubicBezTo>
                  <a:cubicBezTo>
                    <a:pt x="12866" y="18504"/>
                    <a:pt x="13693" y="18146"/>
                    <a:pt x="14521" y="17789"/>
                  </a:cubicBezTo>
                  <a:cubicBezTo>
                    <a:pt x="15985" y="17160"/>
                    <a:pt x="17471" y="16540"/>
                    <a:pt x="18806" y="15654"/>
                  </a:cubicBezTo>
                  <a:close/>
                  <a:moveTo>
                    <a:pt x="2003" y="15796"/>
                  </a:moveTo>
                  <a:cubicBezTo>
                    <a:pt x="2325" y="16567"/>
                    <a:pt x="2560" y="17374"/>
                    <a:pt x="2754" y="18175"/>
                  </a:cubicBezTo>
                  <a:cubicBezTo>
                    <a:pt x="3153" y="19832"/>
                    <a:pt x="3317" y="21546"/>
                    <a:pt x="3246" y="23245"/>
                  </a:cubicBezTo>
                  <a:cubicBezTo>
                    <a:pt x="3189" y="24580"/>
                    <a:pt x="2975" y="25937"/>
                    <a:pt x="2467" y="27180"/>
                  </a:cubicBezTo>
                  <a:cubicBezTo>
                    <a:pt x="2497" y="26936"/>
                    <a:pt x="2510" y="26701"/>
                    <a:pt x="2524" y="26458"/>
                  </a:cubicBezTo>
                  <a:cubicBezTo>
                    <a:pt x="2659" y="24216"/>
                    <a:pt x="2368" y="21975"/>
                    <a:pt x="2060" y="19760"/>
                  </a:cubicBezTo>
                  <a:cubicBezTo>
                    <a:pt x="2060" y="19757"/>
                    <a:pt x="2056" y="19755"/>
                    <a:pt x="2053" y="19755"/>
                  </a:cubicBezTo>
                  <a:cubicBezTo>
                    <a:pt x="2049" y="19755"/>
                    <a:pt x="2046" y="19757"/>
                    <a:pt x="2046" y="19760"/>
                  </a:cubicBezTo>
                  <a:cubicBezTo>
                    <a:pt x="2102" y="20381"/>
                    <a:pt x="2154" y="21003"/>
                    <a:pt x="2203" y="21616"/>
                  </a:cubicBezTo>
                  <a:cubicBezTo>
                    <a:pt x="2289" y="22694"/>
                    <a:pt x="2359" y="23781"/>
                    <a:pt x="2353" y="24866"/>
                  </a:cubicBezTo>
                  <a:cubicBezTo>
                    <a:pt x="2353" y="25409"/>
                    <a:pt x="2325" y="25959"/>
                    <a:pt x="2282" y="26501"/>
                  </a:cubicBezTo>
                  <a:cubicBezTo>
                    <a:pt x="2260" y="26773"/>
                    <a:pt x="2239" y="27051"/>
                    <a:pt x="2188" y="27322"/>
                  </a:cubicBezTo>
                  <a:cubicBezTo>
                    <a:pt x="2181" y="27358"/>
                    <a:pt x="2174" y="27394"/>
                    <a:pt x="2167" y="27430"/>
                  </a:cubicBezTo>
                  <a:cubicBezTo>
                    <a:pt x="1996" y="26715"/>
                    <a:pt x="1861" y="25994"/>
                    <a:pt x="1753" y="25274"/>
                  </a:cubicBezTo>
                  <a:cubicBezTo>
                    <a:pt x="1511" y="23652"/>
                    <a:pt x="1417" y="22009"/>
                    <a:pt x="1468" y="20374"/>
                  </a:cubicBezTo>
                  <a:cubicBezTo>
                    <a:pt x="1496" y="19539"/>
                    <a:pt x="1561" y="18710"/>
                    <a:pt x="1660" y="17882"/>
                  </a:cubicBezTo>
                  <a:cubicBezTo>
                    <a:pt x="1746" y="17182"/>
                    <a:pt x="1874" y="16497"/>
                    <a:pt x="2003" y="15796"/>
                  </a:cubicBezTo>
                  <a:close/>
                  <a:moveTo>
                    <a:pt x="14907" y="23637"/>
                  </a:moveTo>
                  <a:lnTo>
                    <a:pt x="14907" y="23637"/>
                  </a:lnTo>
                  <a:cubicBezTo>
                    <a:pt x="14250" y="24288"/>
                    <a:pt x="13543" y="24873"/>
                    <a:pt x="12780" y="25394"/>
                  </a:cubicBezTo>
                  <a:cubicBezTo>
                    <a:pt x="11229" y="26444"/>
                    <a:pt x="9487" y="27202"/>
                    <a:pt x="7666" y="27637"/>
                  </a:cubicBezTo>
                  <a:cubicBezTo>
                    <a:pt x="6507" y="27911"/>
                    <a:pt x="5327" y="28043"/>
                    <a:pt x="4142" y="28043"/>
                  </a:cubicBezTo>
                  <a:cubicBezTo>
                    <a:pt x="3787" y="28043"/>
                    <a:pt x="3430" y="28031"/>
                    <a:pt x="3074" y="28007"/>
                  </a:cubicBezTo>
                  <a:cubicBezTo>
                    <a:pt x="3146" y="27994"/>
                    <a:pt x="3210" y="27980"/>
                    <a:pt x="3282" y="27965"/>
                  </a:cubicBezTo>
                  <a:cubicBezTo>
                    <a:pt x="3617" y="27901"/>
                    <a:pt x="3953" y="27822"/>
                    <a:pt x="4288" y="27750"/>
                  </a:cubicBezTo>
                  <a:cubicBezTo>
                    <a:pt x="6745" y="27186"/>
                    <a:pt x="9152" y="26395"/>
                    <a:pt x="11443" y="25351"/>
                  </a:cubicBezTo>
                  <a:cubicBezTo>
                    <a:pt x="11452" y="25351"/>
                    <a:pt x="11452" y="25344"/>
                    <a:pt x="11443" y="25344"/>
                  </a:cubicBezTo>
                  <a:cubicBezTo>
                    <a:pt x="10787" y="25617"/>
                    <a:pt x="10130" y="25865"/>
                    <a:pt x="9458" y="26102"/>
                  </a:cubicBezTo>
                  <a:cubicBezTo>
                    <a:pt x="8281" y="26516"/>
                    <a:pt x="7088" y="26880"/>
                    <a:pt x="5873" y="27186"/>
                  </a:cubicBezTo>
                  <a:cubicBezTo>
                    <a:pt x="5266" y="27344"/>
                    <a:pt x="4659" y="27480"/>
                    <a:pt x="4046" y="27608"/>
                  </a:cubicBezTo>
                  <a:cubicBezTo>
                    <a:pt x="3739" y="27673"/>
                    <a:pt x="3431" y="27730"/>
                    <a:pt x="3124" y="27779"/>
                  </a:cubicBezTo>
                  <a:cubicBezTo>
                    <a:pt x="3681" y="27450"/>
                    <a:pt x="4245" y="27137"/>
                    <a:pt x="4817" y="26830"/>
                  </a:cubicBezTo>
                  <a:cubicBezTo>
                    <a:pt x="6466" y="25951"/>
                    <a:pt x="8180" y="25238"/>
                    <a:pt x="10008" y="24802"/>
                  </a:cubicBezTo>
                  <a:cubicBezTo>
                    <a:pt x="11644" y="24424"/>
                    <a:pt x="13315" y="24180"/>
                    <a:pt x="14907" y="23637"/>
                  </a:cubicBezTo>
                  <a:close/>
                  <a:moveTo>
                    <a:pt x="17246" y="1"/>
                  </a:moveTo>
                  <a:cubicBezTo>
                    <a:pt x="17211" y="1"/>
                    <a:pt x="17177" y="18"/>
                    <a:pt x="17157" y="57"/>
                  </a:cubicBezTo>
                  <a:cubicBezTo>
                    <a:pt x="16593" y="1286"/>
                    <a:pt x="16050" y="2529"/>
                    <a:pt x="15529" y="3785"/>
                  </a:cubicBezTo>
                  <a:cubicBezTo>
                    <a:pt x="14614" y="5984"/>
                    <a:pt x="13815" y="8227"/>
                    <a:pt x="13229" y="10534"/>
                  </a:cubicBezTo>
                  <a:cubicBezTo>
                    <a:pt x="12737" y="12462"/>
                    <a:pt x="12257" y="14504"/>
                    <a:pt x="11066" y="16118"/>
                  </a:cubicBezTo>
                  <a:cubicBezTo>
                    <a:pt x="11400" y="15390"/>
                    <a:pt x="11601" y="14596"/>
                    <a:pt x="11716" y="13798"/>
                  </a:cubicBezTo>
                  <a:cubicBezTo>
                    <a:pt x="11865" y="12747"/>
                    <a:pt x="11871" y="11669"/>
                    <a:pt x="11794" y="10605"/>
                  </a:cubicBezTo>
                  <a:cubicBezTo>
                    <a:pt x="11716" y="9527"/>
                    <a:pt x="11515" y="8449"/>
                    <a:pt x="11057" y="7463"/>
                  </a:cubicBezTo>
                  <a:cubicBezTo>
                    <a:pt x="10586" y="6435"/>
                    <a:pt x="9866" y="5528"/>
                    <a:pt x="9086" y="4721"/>
                  </a:cubicBezTo>
                  <a:cubicBezTo>
                    <a:pt x="8295" y="3900"/>
                    <a:pt x="7395" y="3214"/>
                    <a:pt x="6317" y="2829"/>
                  </a:cubicBezTo>
                  <a:cubicBezTo>
                    <a:pt x="6307" y="2825"/>
                    <a:pt x="6297" y="2824"/>
                    <a:pt x="6288" y="2824"/>
                  </a:cubicBezTo>
                  <a:cubicBezTo>
                    <a:pt x="6214" y="2824"/>
                    <a:pt x="6156" y="2916"/>
                    <a:pt x="6181" y="2985"/>
                  </a:cubicBezTo>
                  <a:cubicBezTo>
                    <a:pt x="6558" y="4092"/>
                    <a:pt x="7002" y="5185"/>
                    <a:pt x="7424" y="6277"/>
                  </a:cubicBezTo>
                  <a:cubicBezTo>
                    <a:pt x="8159" y="8191"/>
                    <a:pt x="8901" y="10106"/>
                    <a:pt x="9637" y="12019"/>
                  </a:cubicBezTo>
                  <a:cubicBezTo>
                    <a:pt x="10209" y="13505"/>
                    <a:pt x="11159" y="15397"/>
                    <a:pt x="10344" y="16946"/>
                  </a:cubicBezTo>
                  <a:cubicBezTo>
                    <a:pt x="10338" y="16953"/>
                    <a:pt x="10338" y="16961"/>
                    <a:pt x="10329" y="16968"/>
                  </a:cubicBezTo>
                  <a:cubicBezTo>
                    <a:pt x="10322" y="16975"/>
                    <a:pt x="10322" y="16982"/>
                    <a:pt x="10322" y="16989"/>
                  </a:cubicBezTo>
                  <a:cubicBezTo>
                    <a:pt x="10272" y="17068"/>
                    <a:pt x="10223" y="17153"/>
                    <a:pt x="10173" y="17232"/>
                  </a:cubicBezTo>
                  <a:cubicBezTo>
                    <a:pt x="10151" y="17261"/>
                    <a:pt x="10144" y="17289"/>
                    <a:pt x="10151" y="17318"/>
                  </a:cubicBezTo>
                  <a:cubicBezTo>
                    <a:pt x="9679" y="18010"/>
                    <a:pt x="9224" y="18710"/>
                    <a:pt x="8752" y="19404"/>
                  </a:cubicBezTo>
                  <a:cubicBezTo>
                    <a:pt x="8265" y="20110"/>
                    <a:pt x="7787" y="20818"/>
                    <a:pt x="7295" y="21517"/>
                  </a:cubicBezTo>
                  <a:cubicBezTo>
                    <a:pt x="7431" y="20831"/>
                    <a:pt x="7501" y="20132"/>
                    <a:pt x="7530" y="19431"/>
                  </a:cubicBezTo>
                  <a:cubicBezTo>
                    <a:pt x="7602" y="17532"/>
                    <a:pt x="7373" y="15597"/>
                    <a:pt x="6987" y="13739"/>
                  </a:cubicBezTo>
                  <a:cubicBezTo>
                    <a:pt x="6601" y="11897"/>
                    <a:pt x="5967" y="10077"/>
                    <a:pt x="4917" y="8498"/>
                  </a:cubicBezTo>
                  <a:cubicBezTo>
                    <a:pt x="4891" y="8464"/>
                    <a:pt x="4859" y="8450"/>
                    <a:pt x="4826" y="8450"/>
                  </a:cubicBezTo>
                  <a:cubicBezTo>
                    <a:pt x="4758" y="8450"/>
                    <a:pt x="4693" y="8516"/>
                    <a:pt x="4716" y="8598"/>
                  </a:cubicBezTo>
                  <a:cubicBezTo>
                    <a:pt x="4845" y="9105"/>
                    <a:pt x="4860" y="9626"/>
                    <a:pt x="4860" y="10149"/>
                  </a:cubicBezTo>
                  <a:cubicBezTo>
                    <a:pt x="4860" y="10663"/>
                    <a:pt x="4860" y="11177"/>
                    <a:pt x="4874" y="11691"/>
                  </a:cubicBezTo>
                  <a:cubicBezTo>
                    <a:pt x="4953" y="15290"/>
                    <a:pt x="5410" y="18924"/>
                    <a:pt x="6738" y="22288"/>
                  </a:cubicBezTo>
                  <a:cubicBezTo>
                    <a:pt x="6087" y="23188"/>
                    <a:pt x="5424" y="24081"/>
                    <a:pt x="4716" y="24938"/>
                  </a:cubicBezTo>
                  <a:cubicBezTo>
                    <a:pt x="4046" y="25766"/>
                    <a:pt x="3338" y="26580"/>
                    <a:pt x="2603" y="27358"/>
                  </a:cubicBezTo>
                  <a:cubicBezTo>
                    <a:pt x="2846" y="26801"/>
                    <a:pt x="3024" y="26216"/>
                    <a:pt x="3153" y="25623"/>
                  </a:cubicBezTo>
                  <a:cubicBezTo>
                    <a:pt x="3516" y="23916"/>
                    <a:pt x="3532" y="22124"/>
                    <a:pt x="3331" y="20396"/>
                  </a:cubicBezTo>
                  <a:cubicBezTo>
                    <a:pt x="3239" y="19546"/>
                    <a:pt x="3081" y="18696"/>
                    <a:pt x="2867" y="17868"/>
                  </a:cubicBezTo>
                  <a:cubicBezTo>
                    <a:pt x="2653" y="17025"/>
                    <a:pt x="2353" y="16204"/>
                    <a:pt x="2060" y="15390"/>
                  </a:cubicBezTo>
                  <a:cubicBezTo>
                    <a:pt x="2043" y="15338"/>
                    <a:pt x="1999" y="15313"/>
                    <a:pt x="1955" y="15313"/>
                  </a:cubicBezTo>
                  <a:cubicBezTo>
                    <a:pt x="1908" y="15313"/>
                    <a:pt x="1860" y="15342"/>
                    <a:pt x="1845" y="15397"/>
                  </a:cubicBezTo>
                  <a:cubicBezTo>
                    <a:pt x="1604" y="16303"/>
                    <a:pt x="1475" y="17239"/>
                    <a:pt x="1374" y="18168"/>
                  </a:cubicBezTo>
                  <a:cubicBezTo>
                    <a:pt x="1004" y="21431"/>
                    <a:pt x="1225" y="24751"/>
                    <a:pt x="2017" y="27930"/>
                  </a:cubicBezTo>
                  <a:cubicBezTo>
                    <a:pt x="1996" y="27944"/>
                    <a:pt x="1982" y="27965"/>
                    <a:pt x="1982" y="27987"/>
                  </a:cubicBezTo>
                  <a:cubicBezTo>
                    <a:pt x="1347" y="28616"/>
                    <a:pt x="682" y="29207"/>
                    <a:pt x="54" y="29843"/>
                  </a:cubicBezTo>
                  <a:cubicBezTo>
                    <a:pt x="1" y="29896"/>
                    <a:pt x="54" y="29977"/>
                    <a:pt x="118" y="29977"/>
                  </a:cubicBezTo>
                  <a:cubicBezTo>
                    <a:pt x="132" y="29977"/>
                    <a:pt x="146" y="29974"/>
                    <a:pt x="161" y="29965"/>
                  </a:cubicBezTo>
                  <a:cubicBezTo>
                    <a:pt x="682" y="29601"/>
                    <a:pt x="1160" y="29173"/>
                    <a:pt x="1617" y="28736"/>
                  </a:cubicBezTo>
                  <a:cubicBezTo>
                    <a:pt x="1725" y="28636"/>
                    <a:pt x="1832" y="28530"/>
                    <a:pt x="1940" y="28429"/>
                  </a:cubicBezTo>
                  <a:cubicBezTo>
                    <a:pt x="1953" y="28437"/>
                    <a:pt x="1969" y="28441"/>
                    <a:pt x="1986" y="28441"/>
                  </a:cubicBezTo>
                  <a:cubicBezTo>
                    <a:pt x="2003" y="28441"/>
                    <a:pt x="2021" y="28437"/>
                    <a:pt x="2039" y="28429"/>
                  </a:cubicBezTo>
                  <a:cubicBezTo>
                    <a:pt x="2203" y="28330"/>
                    <a:pt x="2368" y="28230"/>
                    <a:pt x="2531" y="28129"/>
                  </a:cubicBezTo>
                  <a:cubicBezTo>
                    <a:pt x="3078" y="28199"/>
                    <a:pt x="3629" y="28232"/>
                    <a:pt x="4182" y="28232"/>
                  </a:cubicBezTo>
                  <a:cubicBezTo>
                    <a:pt x="4531" y="28232"/>
                    <a:pt x="4881" y="28219"/>
                    <a:pt x="5230" y="28194"/>
                  </a:cubicBezTo>
                  <a:cubicBezTo>
                    <a:pt x="7138" y="28066"/>
                    <a:pt x="9023" y="27565"/>
                    <a:pt x="10751" y="26758"/>
                  </a:cubicBezTo>
                  <a:cubicBezTo>
                    <a:pt x="12464" y="25951"/>
                    <a:pt x="14050" y="24845"/>
                    <a:pt x="15342" y="23466"/>
                  </a:cubicBezTo>
                  <a:cubicBezTo>
                    <a:pt x="15399" y="23404"/>
                    <a:pt x="15351" y="23303"/>
                    <a:pt x="15276" y="23303"/>
                  </a:cubicBezTo>
                  <a:cubicBezTo>
                    <a:pt x="15265" y="23303"/>
                    <a:pt x="15254" y="23305"/>
                    <a:pt x="15243" y="23310"/>
                  </a:cubicBezTo>
                  <a:cubicBezTo>
                    <a:pt x="14279" y="23688"/>
                    <a:pt x="13279" y="23923"/>
                    <a:pt x="12266" y="24137"/>
                  </a:cubicBezTo>
                  <a:cubicBezTo>
                    <a:pt x="11380" y="24331"/>
                    <a:pt x="10480" y="24494"/>
                    <a:pt x="9594" y="24717"/>
                  </a:cubicBezTo>
                  <a:cubicBezTo>
                    <a:pt x="8687" y="24945"/>
                    <a:pt x="7810" y="25245"/>
                    <a:pt x="6944" y="25608"/>
                  </a:cubicBezTo>
                  <a:cubicBezTo>
                    <a:pt x="5438" y="26237"/>
                    <a:pt x="4003" y="27030"/>
                    <a:pt x="2596" y="27865"/>
                  </a:cubicBezTo>
                  <a:cubicBezTo>
                    <a:pt x="2560" y="27872"/>
                    <a:pt x="2524" y="27879"/>
                    <a:pt x="2488" y="27887"/>
                  </a:cubicBezTo>
                  <a:cubicBezTo>
                    <a:pt x="2653" y="27723"/>
                    <a:pt x="2810" y="27552"/>
                    <a:pt x="2975" y="27387"/>
                  </a:cubicBezTo>
                  <a:cubicBezTo>
                    <a:pt x="3081" y="27272"/>
                    <a:pt x="3182" y="27159"/>
                    <a:pt x="3288" y="27044"/>
                  </a:cubicBezTo>
                  <a:cubicBezTo>
                    <a:pt x="3431" y="26893"/>
                    <a:pt x="3568" y="26744"/>
                    <a:pt x="3710" y="26587"/>
                  </a:cubicBezTo>
                  <a:cubicBezTo>
                    <a:pt x="3845" y="26431"/>
                    <a:pt x="3981" y="26273"/>
                    <a:pt x="4116" y="26115"/>
                  </a:cubicBezTo>
                  <a:cubicBezTo>
                    <a:pt x="4253" y="25959"/>
                    <a:pt x="4389" y="25802"/>
                    <a:pt x="4524" y="25644"/>
                  </a:cubicBezTo>
                  <a:cubicBezTo>
                    <a:pt x="4653" y="25488"/>
                    <a:pt x="4788" y="25323"/>
                    <a:pt x="4917" y="25166"/>
                  </a:cubicBezTo>
                  <a:cubicBezTo>
                    <a:pt x="5052" y="25001"/>
                    <a:pt x="5180" y="24845"/>
                    <a:pt x="5309" y="24681"/>
                  </a:cubicBezTo>
                  <a:cubicBezTo>
                    <a:pt x="5438" y="24516"/>
                    <a:pt x="5566" y="24352"/>
                    <a:pt x="5688" y="24187"/>
                  </a:cubicBezTo>
                  <a:cubicBezTo>
                    <a:pt x="5816" y="24023"/>
                    <a:pt x="5945" y="23860"/>
                    <a:pt x="6067" y="23695"/>
                  </a:cubicBezTo>
                  <a:cubicBezTo>
                    <a:pt x="6195" y="23531"/>
                    <a:pt x="6317" y="23359"/>
                    <a:pt x="6438" y="23195"/>
                  </a:cubicBezTo>
                  <a:cubicBezTo>
                    <a:pt x="6502" y="23109"/>
                    <a:pt x="6567" y="23023"/>
                    <a:pt x="6624" y="22945"/>
                  </a:cubicBezTo>
                  <a:cubicBezTo>
                    <a:pt x="6653" y="22902"/>
                    <a:pt x="6687" y="22859"/>
                    <a:pt x="6716" y="22816"/>
                  </a:cubicBezTo>
                  <a:cubicBezTo>
                    <a:pt x="6745" y="22773"/>
                    <a:pt x="6766" y="22737"/>
                    <a:pt x="6802" y="22703"/>
                  </a:cubicBezTo>
                  <a:cubicBezTo>
                    <a:pt x="6858" y="22631"/>
                    <a:pt x="6930" y="22581"/>
                    <a:pt x="7016" y="22538"/>
                  </a:cubicBezTo>
                  <a:cubicBezTo>
                    <a:pt x="7052" y="22523"/>
                    <a:pt x="7088" y="22509"/>
                    <a:pt x="7124" y="22496"/>
                  </a:cubicBezTo>
                  <a:cubicBezTo>
                    <a:pt x="7131" y="22489"/>
                    <a:pt x="7145" y="22480"/>
                    <a:pt x="7158" y="22480"/>
                  </a:cubicBezTo>
                  <a:cubicBezTo>
                    <a:pt x="7217" y="22473"/>
                    <a:pt x="7280" y="22473"/>
                    <a:pt x="7345" y="22473"/>
                  </a:cubicBezTo>
                  <a:cubicBezTo>
                    <a:pt x="8281" y="22424"/>
                    <a:pt x="9208" y="22266"/>
                    <a:pt x="10108" y="22031"/>
                  </a:cubicBezTo>
                  <a:cubicBezTo>
                    <a:pt x="11986" y="21537"/>
                    <a:pt x="13765" y="20681"/>
                    <a:pt x="15328" y="19539"/>
                  </a:cubicBezTo>
                  <a:cubicBezTo>
                    <a:pt x="16885" y="18396"/>
                    <a:pt x="18221" y="16975"/>
                    <a:pt x="19241" y="15340"/>
                  </a:cubicBezTo>
                  <a:cubicBezTo>
                    <a:pt x="19287" y="15272"/>
                    <a:pt x="19225" y="15194"/>
                    <a:pt x="19157" y="15194"/>
                  </a:cubicBezTo>
                  <a:cubicBezTo>
                    <a:pt x="19140" y="15194"/>
                    <a:pt x="19122" y="15200"/>
                    <a:pt x="19106" y="15212"/>
                  </a:cubicBezTo>
                  <a:cubicBezTo>
                    <a:pt x="18278" y="15811"/>
                    <a:pt x="17385" y="16310"/>
                    <a:pt x="16456" y="16747"/>
                  </a:cubicBezTo>
                  <a:cubicBezTo>
                    <a:pt x="14850" y="17510"/>
                    <a:pt x="13179" y="18125"/>
                    <a:pt x="11614" y="18975"/>
                  </a:cubicBezTo>
                  <a:cubicBezTo>
                    <a:pt x="9979" y="19860"/>
                    <a:pt x="8516" y="21052"/>
                    <a:pt x="7115" y="22266"/>
                  </a:cubicBezTo>
                  <a:lnTo>
                    <a:pt x="7115" y="22252"/>
                  </a:lnTo>
                  <a:cubicBezTo>
                    <a:pt x="7167" y="22196"/>
                    <a:pt x="7210" y="22130"/>
                    <a:pt x="7253" y="22074"/>
                  </a:cubicBezTo>
                  <a:cubicBezTo>
                    <a:pt x="8324" y="20561"/>
                    <a:pt x="9344" y="18996"/>
                    <a:pt x="10302" y="17404"/>
                  </a:cubicBezTo>
                  <a:cubicBezTo>
                    <a:pt x="10329" y="17397"/>
                    <a:pt x="10365" y="17381"/>
                    <a:pt x="10387" y="17347"/>
                  </a:cubicBezTo>
                  <a:cubicBezTo>
                    <a:pt x="10451" y="17253"/>
                    <a:pt x="10516" y="17153"/>
                    <a:pt x="10566" y="17054"/>
                  </a:cubicBezTo>
                  <a:cubicBezTo>
                    <a:pt x="10615" y="17004"/>
                    <a:pt x="10665" y="16946"/>
                    <a:pt x="10715" y="16896"/>
                  </a:cubicBezTo>
                  <a:lnTo>
                    <a:pt x="10730" y="16896"/>
                  </a:lnTo>
                  <a:cubicBezTo>
                    <a:pt x="11580" y="16625"/>
                    <a:pt x="12415" y="16296"/>
                    <a:pt x="13208" y="15890"/>
                  </a:cubicBezTo>
                  <a:cubicBezTo>
                    <a:pt x="14622" y="15176"/>
                    <a:pt x="15928" y="14233"/>
                    <a:pt x="16970" y="13033"/>
                  </a:cubicBezTo>
                  <a:cubicBezTo>
                    <a:pt x="17978" y="11890"/>
                    <a:pt x="18799" y="10469"/>
                    <a:pt x="19128" y="8970"/>
                  </a:cubicBezTo>
                  <a:cubicBezTo>
                    <a:pt x="19151" y="8880"/>
                    <a:pt x="19085" y="8830"/>
                    <a:pt x="19016" y="8830"/>
                  </a:cubicBezTo>
                  <a:cubicBezTo>
                    <a:pt x="18975" y="8830"/>
                    <a:pt x="18933" y="8847"/>
                    <a:pt x="18907" y="8884"/>
                  </a:cubicBezTo>
                  <a:cubicBezTo>
                    <a:pt x="18400" y="9605"/>
                    <a:pt x="17814" y="10269"/>
                    <a:pt x="17193" y="10891"/>
                  </a:cubicBezTo>
                  <a:cubicBezTo>
                    <a:pt x="16113" y="11969"/>
                    <a:pt x="14943" y="12941"/>
                    <a:pt x="13865" y="14012"/>
                  </a:cubicBezTo>
                  <a:cubicBezTo>
                    <a:pt x="13021" y="14846"/>
                    <a:pt x="12201" y="15762"/>
                    <a:pt x="11186" y="16404"/>
                  </a:cubicBezTo>
                  <a:cubicBezTo>
                    <a:pt x="12065" y="15532"/>
                    <a:pt x="12807" y="14540"/>
                    <a:pt x="13457" y="13491"/>
                  </a:cubicBezTo>
                  <a:cubicBezTo>
                    <a:pt x="14122" y="12404"/>
                    <a:pt x="14699" y="11263"/>
                    <a:pt x="15229" y="10106"/>
                  </a:cubicBezTo>
                  <a:cubicBezTo>
                    <a:pt x="15707" y="9048"/>
                    <a:pt x="16136" y="7977"/>
                    <a:pt x="16485" y="6870"/>
                  </a:cubicBezTo>
                  <a:cubicBezTo>
                    <a:pt x="17185" y="4685"/>
                    <a:pt x="17543" y="2393"/>
                    <a:pt x="17356" y="100"/>
                  </a:cubicBezTo>
                  <a:cubicBezTo>
                    <a:pt x="17352" y="40"/>
                    <a:pt x="17298" y="1"/>
                    <a:pt x="172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3"/>
            <p:cNvSpPr/>
            <p:nvPr/>
          </p:nvSpPr>
          <p:spPr>
            <a:xfrm>
              <a:off x="4443793" y="3122565"/>
              <a:ext cx="405064" cy="228349"/>
            </a:xfrm>
            <a:custGeom>
              <a:avLst/>
              <a:gdLst/>
              <a:ahLst/>
              <a:cxnLst/>
              <a:rect l="l" t="t" r="r" b="b"/>
              <a:pathLst>
                <a:path w="20593" h="11609" extrusionOk="0">
                  <a:moveTo>
                    <a:pt x="19603" y="236"/>
                  </a:moveTo>
                  <a:cubicBezTo>
                    <a:pt x="19923" y="236"/>
                    <a:pt x="20161" y="358"/>
                    <a:pt x="20058" y="804"/>
                  </a:cubicBezTo>
                  <a:cubicBezTo>
                    <a:pt x="19993" y="1077"/>
                    <a:pt x="19772" y="1368"/>
                    <a:pt x="19623" y="1612"/>
                  </a:cubicBezTo>
                  <a:cubicBezTo>
                    <a:pt x="18908" y="2775"/>
                    <a:pt x="17873" y="3618"/>
                    <a:pt x="16700" y="4282"/>
                  </a:cubicBezTo>
                  <a:cubicBezTo>
                    <a:pt x="15622" y="4897"/>
                    <a:pt x="14438" y="5533"/>
                    <a:pt x="13259" y="5896"/>
                  </a:cubicBezTo>
                  <a:cubicBezTo>
                    <a:pt x="11832" y="6347"/>
                    <a:pt x="10368" y="6669"/>
                    <a:pt x="8925" y="7068"/>
                  </a:cubicBezTo>
                  <a:lnTo>
                    <a:pt x="8925" y="7068"/>
                  </a:lnTo>
                  <a:cubicBezTo>
                    <a:pt x="10629" y="4270"/>
                    <a:pt x="13203" y="2625"/>
                    <a:pt x="16179" y="1348"/>
                  </a:cubicBezTo>
                  <a:cubicBezTo>
                    <a:pt x="17023" y="983"/>
                    <a:pt x="17916" y="554"/>
                    <a:pt x="18822" y="362"/>
                  </a:cubicBezTo>
                  <a:cubicBezTo>
                    <a:pt x="19049" y="312"/>
                    <a:pt x="19352" y="236"/>
                    <a:pt x="19603" y="236"/>
                  </a:cubicBezTo>
                  <a:close/>
                  <a:moveTo>
                    <a:pt x="19581" y="0"/>
                  </a:moveTo>
                  <a:cubicBezTo>
                    <a:pt x="18791" y="0"/>
                    <a:pt x="18034" y="281"/>
                    <a:pt x="17266" y="590"/>
                  </a:cubicBezTo>
                  <a:cubicBezTo>
                    <a:pt x="16051" y="1077"/>
                    <a:pt x="14844" y="1591"/>
                    <a:pt x="13694" y="2211"/>
                  </a:cubicBezTo>
                  <a:cubicBezTo>
                    <a:pt x="11522" y="3384"/>
                    <a:pt x="9759" y="5027"/>
                    <a:pt x="8531" y="7180"/>
                  </a:cubicBezTo>
                  <a:lnTo>
                    <a:pt x="8531" y="7180"/>
                  </a:lnTo>
                  <a:cubicBezTo>
                    <a:pt x="5515" y="8062"/>
                    <a:pt x="2799" y="9714"/>
                    <a:pt x="134" y="11338"/>
                  </a:cubicBezTo>
                  <a:cubicBezTo>
                    <a:pt x="0" y="11416"/>
                    <a:pt x="82" y="11608"/>
                    <a:pt x="207" y="11608"/>
                  </a:cubicBezTo>
                  <a:cubicBezTo>
                    <a:pt x="229" y="11608"/>
                    <a:pt x="252" y="11602"/>
                    <a:pt x="276" y="11588"/>
                  </a:cubicBezTo>
                  <a:cubicBezTo>
                    <a:pt x="2369" y="10310"/>
                    <a:pt x="4475" y="9017"/>
                    <a:pt x="6760" y="8104"/>
                  </a:cubicBezTo>
                  <a:cubicBezTo>
                    <a:pt x="8938" y="7225"/>
                    <a:pt x="11281" y="6861"/>
                    <a:pt x="13509" y="6117"/>
                  </a:cubicBezTo>
                  <a:cubicBezTo>
                    <a:pt x="16486" y="5132"/>
                    <a:pt x="19393" y="3325"/>
                    <a:pt x="20565" y="306"/>
                  </a:cubicBezTo>
                  <a:cubicBezTo>
                    <a:pt x="20593" y="234"/>
                    <a:pt x="20536" y="148"/>
                    <a:pt x="20464" y="126"/>
                  </a:cubicBezTo>
                  <a:cubicBezTo>
                    <a:pt x="20164" y="38"/>
                    <a:pt x="19870" y="0"/>
                    <a:pt x="195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3"/>
            <p:cNvSpPr/>
            <p:nvPr/>
          </p:nvSpPr>
          <p:spPr>
            <a:xfrm>
              <a:off x="4565472" y="3030273"/>
              <a:ext cx="133225" cy="255041"/>
            </a:xfrm>
            <a:custGeom>
              <a:avLst/>
              <a:gdLst/>
              <a:ahLst/>
              <a:cxnLst/>
              <a:rect l="l" t="t" r="r" b="b"/>
              <a:pathLst>
                <a:path w="6773" h="12966" extrusionOk="0">
                  <a:moveTo>
                    <a:pt x="5941" y="498"/>
                  </a:moveTo>
                  <a:cubicBezTo>
                    <a:pt x="6030" y="498"/>
                    <a:pt x="6060" y="584"/>
                    <a:pt x="6117" y="855"/>
                  </a:cubicBezTo>
                  <a:cubicBezTo>
                    <a:pt x="6259" y="1512"/>
                    <a:pt x="6074" y="2326"/>
                    <a:pt x="5909" y="2961"/>
                  </a:cubicBezTo>
                  <a:cubicBezTo>
                    <a:pt x="5560" y="4261"/>
                    <a:pt x="4910" y="5453"/>
                    <a:pt x="4252" y="6626"/>
                  </a:cubicBezTo>
                  <a:cubicBezTo>
                    <a:pt x="3155" y="8586"/>
                    <a:pt x="2034" y="10546"/>
                    <a:pt x="537" y="12222"/>
                  </a:cubicBezTo>
                  <a:lnTo>
                    <a:pt x="537" y="12222"/>
                  </a:lnTo>
                  <a:cubicBezTo>
                    <a:pt x="1087" y="10395"/>
                    <a:pt x="860" y="8446"/>
                    <a:pt x="1325" y="6583"/>
                  </a:cubicBezTo>
                  <a:cubicBezTo>
                    <a:pt x="1875" y="4418"/>
                    <a:pt x="3174" y="2461"/>
                    <a:pt x="4937" y="1098"/>
                  </a:cubicBezTo>
                  <a:cubicBezTo>
                    <a:pt x="5138" y="948"/>
                    <a:pt x="5445" y="661"/>
                    <a:pt x="5681" y="576"/>
                  </a:cubicBezTo>
                  <a:cubicBezTo>
                    <a:pt x="5805" y="532"/>
                    <a:pt x="5885" y="498"/>
                    <a:pt x="5941" y="498"/>
                  </a:cubicBezTo>
                  <a:close/>
                  <a:moveTo>
                    <a:pt x="6138" y="1"/>
                  </a:moveTo>
                  <a:cubicBezTo>
                    <a:pt x="6114" y="1"/>
                    <a:pt x="6089" y="7"/>
                    <a:pt x="6067" y="19"/>
                  </a:cubicBezTo>
                  <a:cubicBezTo>
                    <a:pt x="4060" y="1148"/>
                    <a:pt x="2468" y="2889"/>
                    <a:pt x="1559" y="5018"/>
                  </a:cubicBezTo>
                  <a:cubicBezTo>
                    <a:pt x="488" y="7503"/>
                    <a:pt x="1097" y="10288"/>
                    <a:pt x="53" y="12744"/>
                  </a:cubicBezTo>
                  <a:cubicBezTo>
                    <a:pt x="52" y="12746"/>
                    <a:pt x="51" y="12748"/>
                    <a:pt x="51" y="12750"/>
                  </a:cubicBezTo>
                  <a:lnTo>
                    <a:pt x="51" y="12750"/>
                  </a:lnTo>
                  <a:cubicBezTo>
                    <a:pt x="0" y="12841"/>
                    <a:pt x="69" y="12945"/>
                    <a:pt x="155" y="12960"/>
                  </a:cubicBezTo>
                  <a:lnTo>
                    <a:pt x="155" y="12960"/>
                  </a:lnTo>
                  <a:cubicBezTo>
                    <a:pt x="167" y="12963"/>
                    <a:pt x="179" y="12965"/>
                    <a:pt x="192" y="12965"/>
                  </a:cubicBezTo>
                  <a:cubicBezTo>
                    <a:pt x="231" y="12965"/>
                    <a:pt x="269" y="12945"/>
                    <a:pt x="292" y="12897"/>
                  </a:cubicBezTo>
                  <a:lnTo>
                    <a:pt x="292" y="12897"/>
                  </a:lnTo>
                  <a:cubicBezTo>
                    <a:pt x="2039" y="11101"/>
                    <a:pt x="3286" y="8939"/>
                    <a:pt x="4495" y="6768"/>
                  </a:cubicBezTo>
                  <a:cubicBezTo>
                    <a:pt x="5645" y="4718"/>
                    <a:pt x="6773" y="2519"/>
                    <a:pt x="6281" y="104"/>
                  </a:cubicBezTo>
                  <a:cubicBezTo>
                    <a:pt x="6265" y="38"/>
                    <a:pt x="6202" y="1"/>
                    <a:pt x="6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3"/>
            <p:cNvSpPr/>
            <p:nvPr/>
          </p:nvSpPr>
          <p:spPr>
            <a:xfrm>
              <a:off x="4571097" y="3041131"/>
              <a:ext cx="111332" cy="238695"/>
            </a:xfrm>
            <a:custGeom>
              <a:avLst/>
              <a:gdLst/>
              <a:ahLst/>
              <a:cxnLst/>
              <a:rect l="l" t="t" r="r" b="b"/>
              <a:pathLst>
                <a:path w="5660" h="12135" extrusionOk="0">
                  <a:moveTo>
                    <a:pt x="5484" y="0"/>
                  </a:moveTo>
                  <a:cubicBezTo>
                    <a:pt x="5427" y="0"/>
                    <a:pt x="5369" y="29"/>
                    <a:pt x="5344" y="96"/>
                  </a:cubicBezTo>
                  <a:cubicBezTo>
                    <a:pt x="4552" y="2166"/>
                    <a:pt x="3059" y="3859"/>
                    <a:pt x="2139" y="5866"/>
                  </a:cubicBezTo>
                  <a:cubicBezTo>
                    <a:pt x="1224" y="7837"/>
                    <a:pt x="802" y="9937"/>
                    <a:pt x="39" y="11964"/>
                  </a:cubicBezTo>
                  <a:cubicBezTo>
                    <a:pt x="0" y="12067"/>
                    <a:pt x="85" y="12134"/>
                    <a:pt x="173" y="12134"/>
                  </a:cubicBezTo>
                  <a:cubicBezTo>
                    <a:pt x="232" y="12134"/>
                    <a:pt x="292" y="12105"/>
                    <a:pt x="317" y="12036"/>
                  </a:cubicBezTo>
                  <a:cubicBezTo>
                    <a:pt x="1160" y="9793"/>
                    <a:pt x="1596" y="7472"/>
                    <a:pt x="2716" y="5323"/>
                  </a:cubicBezTo>
                  <a:cubicBezTo>
                    <a:pt x="3639" y="3573"/>
                    <a:pt x="4909" y="2038"/>
                    <a:pt x="5616" y="175"/>
                  </a:cubicBezTo>
                  <a:cubicBezTo>
                    <a:pt x="5659" y="70"/>
                    <a:pt x="5573" y="0"/>
                    <a:pt x="54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3"/>
            <p:cNvSpPr/>
            <p:nvPr/>
          </p:nvSpPr>
          <p:spPr>
            <a:xfrm>
              <a:off x="4611401" y="3124985"/>
              <a:ext cx="238420" cy="143729"/>
            </a:xfrm>
            <a:custGeom>
              <a:avLst/>
              <a:gdLst/>
              <a:ahLst/>
              <a:cxnLst/>
              <a:rect l="l" t="t" r="r" b="b"/>
              <a:pathLst>
                <a:path w="12121" h="7307" extrusionOk="0">
                  <a:moveTo>
                    <a:pt x="11905" y="0"/>
                  </a:moveTo>
                  <a:cubicBezTo>
                    <a:pt x="11883" y="0"/>
                    <a:pt x="11860" y="6"/>
                    <a:pt x="11837" y="18"/>
                  </a:cubicBezTo>
                  <a:cubicBezTo>
                    <a:pt x="7837" y="2196"/>
                    <a:pt x="3895" y="4481"/>
                    <a:pt x="124" y="7030"/>
                  </a:cubicBezTo>
                  <a:cubicBezTo>
                    <a:pt x="1" y="7119"/>
                    <a:pt x="77" y="7306"/>
                    <a:pt x="193" y="7306"/>
                  </a:cubicBezTo>
                  <a:cubicBezTo>
                    <a:pt x="217" y="7306"/>
                    <a:pt x="242" y="7298"/>
                    <a:pt x="268" y="7280"/>
                  </a:cubicBezTo>
                  <a:cubicBezTo>
                    <a:pt x="4039" y="4731"/>
                    <a:pt x="7981" y="2438"/>
                    <a:pt x="11979" y="268"/>
                  </a:cubicBezTo>
                  <a:cubicBezTo>
                    <a:pt x="12120" y="195"/>
                    <a:pt x="12036" y="0"/>
                    <a:pt x="119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3"/>
            <p:cNvSpPr/>
            <p:nvPr/>
          </p:nvSpPr>
          <p:spPr>
            <a:xfrm>
              <a:off x="4564311" y="3278981"/>
              <a:ext cx="228782" cy="99766"/>
            </a:xfrm>
            <a:custGeom>
              <a:avLst/>
              <a:gdLst/>
              <a:ahLst/>
              <a:cxnLst/>
              <a:rect l="l" t="t" r="r" b="b"/>
              <a:pathLst>
                <a:path w="11631" h="5072" extrusionOk="0">
                  <a:moveTo>
                    <a:pt x="352" y="308"/>
                  </a:moveTo>
                  <a:cubicBezTo>
                    <a:pt x="2481" y="527"/>
                    <a:pt x="4648" y="500"/>
                    <a:pt x="6746" y="966"/>
                  </a:cubicBezTo>
                  <a:cubicBezTo>
                    <a:pt x="7668" y="1172"/>
                    <a:pt x="8575" y="1465"/>
                    <a:pt x="9410" y="1915"/>
                  </a:cubicBezTo>
                  <a:cubicBezTo>
                    <a:pt x="9860" y="2150"/>
                    <a:pt x="10296" y="2436"/>
                    <a:pt x="10688" y="2765"/>
                  </a:cubicBezTo>
                  <a:cubicBezTo>
                    <a:pt x="10774" y="2836"/>
                    <a:pt x="11139" y="3086"/>
                    <a:pt x="11153" y="3194"/>
                  </a:cubicBezTo>
                  <a:cubicBezTo>
                    <a:pt x="11182" y="3458"/>
                    <a:pt x="10659" y="3735"/>
                    <a:pt x="10488" y="3828"/>
                  </a:cubicBezTo>
                  <a:cubicBezTo>
                    <a:pt x="9412" y="4393"/>
                    <a:pt x="7818" y="4817"/>
                    <a:pt x="6371" y="4817"/>
                  </a:cubicBezTo>
                  <a:cubicBezTo>
                    <a:pt x="5676" y="4817"/>
                    <a:pt x="5015" y="4720"/>
                    <a:pt x="4462" y="4493"/>
                  </a:cubicBezTo>
                  <a:cubicBezTo>
                    <a:pt x="2746" y="3797"/>
                    <a:pt x="952" y="2105"/>
                    <a:pt x="352" y="308"/>
                  </a:cubicBezTo>
                  <a:close/>
                  <a:moveTo>
                    <a:pt x="142" y="0"/>
                  </a:moveTo>
                  <a:cubicBezTo>
                    <a:pt x="83" y="0"/>
                    <a:pt x="45" y="32"/>
                    <a:pt x="27" y="74"/>
                  </a:cubicBezTo>
                  <a:lnTo>
                    <a:pt x="27" y="74"/>
                  </a:lnTo>
                  <a:cubicBezTo>
                    <a:pt x="8" y="104"/>
                    <a:pt x="0" y="142"/>
                    <a:pt x="12" y="186"/>
                  </a:cubicBezTo>
                  <a:cubicBezTo>
                    <a:pt x="333" y="1315"/>
                    <a:pt x="991" y="2215"/>
                    <a:pt x="1848" y="3000"/>
                  </a:cubicBezTo>
                  <a:cubicBezTo>
                    <a:pt x="2705" y="3785"/>
                    <a:pt x="3697" y="4642"/>
                    <a:pt x="4847" y="4935"/>
                  </a:cubicBezTo>
                  <a:cubicBezTo>
                    <a:pt x="5235" y="5033"/>
                    <a:pt x="5642" y="5071"/>
                    <a:pt x="6055" y="5071"/>
                  </a:cubicBezTo>
                  <a:cubicBezTo>
                    <a:pt x="6823" y="5071"/>
                    <a:pt x="7612" y="4939"/>
                    <a:pt x="8332" y="4814"/>
                  </a:cubicBezTo>
                  <a:cubicBezTo>
                    <a:pt x="9531" y="4599"/>
                    <a:pt x="10625" y="4207"/>
                    <a:pt x="11567" y="3422"/>
                  </a:cubicBezTo>
                  <a:cubicBezTo>
                    <a:pt x="11631" y="3372"/>
                    <a:pt x="11617" y="3271"/>
                    <a:pt x="11567" y="3221"/>
                  </a:cubicBezTo>
                  <a:cubicBezTo>
                    <a:pt x="8638" y="66"/>
                    <a:pt x="4069" y="429"/>
                    <a:pt x="155" y="1"/>
                  </a:cubicBezTo>
                  <a:cubicBezTo>
                    <a:pt x="150" y="1"/>
                    <a:pt x="146" y="0"/>
                    <a:pt x="1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3"/>
            <p:cNvSpPr/>
            <p:nvPr/>
          </p:nvSpPr>
          <p:spPr>
            <a:xfrm>
              <a:off x="4566554" y="3278765"/>
              <a:ext cx="226815" cy="71579"/>
            </a:xfrm>
            <a:custGeom>
              <a:avLst/>
              <a:gdLst/>
              <a:ahLst/>
              <a:cxnLst/>
              <a:rect l="l" t="t" r="r" b="b"/>
              <a:pathLst>
                <a:path w="11531" h="3639" extrusionOk="0">
                  <a:moveTo>
                    <a:pt x="198" y="1"/>
                  </a:moveTo>
                  <a:cubicBezTo>
                    <a:pt x="99" y="1"/>
                    <a:pt x="1" y="103"/>
                    <a:pt x="70" y="212"/>
                  </a:cubicBezTo>
                  <a:cubicBezTo>
                    <a:pt x="934" y="1697"/>
                    <a:pt x="3055" y="2290"/>
                    <a:pt x="4598" y="2768"/>
                  </a:cubicBezTo>
                  <a:cubicBezTo>
                    <a:pt x="6489" y="3355"/>
                    <a:pt x="8450" y="3638"/>
                    <a:pt x="10424" y="3638"/>
                  </a:cubicBezTo>
                  <a:cubicBezTo>
                    <a:pt x="10731" y="3638"/>
                    <a:pt x="11038" y="3632"/>
                    <a:pt x="11345" y="3618"/>
                  </a:cubicBezTo>
                  <a:cubicBezTo>
                    <a:pt x="11521" y="3611"/>
                    <a:pt x="11530" y="3333"/>
                    <a:pt x="11354" y="3333"/>
                  </a:cubicBezTo>
                  <a:cubicBezTo>
                    <a:pt x="11351" y="3333"/>
                    <a:pt x="11348" y="3333"/>
                    <a:pt x="11345" y="3333"/>
                  </a:cubicBezTo>
                  <a:cubicBezTo>
                    <a:pt x="11041" y="3346"/>
                    <a:pt x="10737" y="3353"/>
                    <a:pt x="10433" y="3353"/>
                  </a:cubicBezTo>
                  <a:cubicBezTo>
                    <a:pt x="8726" y="3353"/>
                    <a:pt x="7030" y="3146"/>
                    <a:pt x="5376" y="2698"/>
                  </a:cubicBezTo>
                  <a:cubicBezTo>
                    <a:pt x="3732" y="2254"/>
                    <a:pt x="1227" y="1633"/>
                    <a:pt x="313" y="68"/>
                  </a:cubicBezTo>
                  <a:cubicBezTo>
                    <a:pt x="284" y="21"/>
                    <a:pt x="241" y="1"/>
                    <a:pt x="1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 name="Google Shape;31;p3"/>
          <p:cNvSpPr/>
          <p:nvPr/>
        </p:nvSpPr>
        <p:spPr>
          <a:xfrm>
            <a:off x="3210104" y="-382753"/>
            <a:ext cx="1677317" cy="941571"/>
          </a:xfrm>
          <a:custGeom>
            <a:avLst/>
            <a:gdLst/>
            <a:ahLst/>
            <a:cxnLst/>
            <a:rect l="l" t="t" r="r" b="b"/>
            <a:pathLst>
              <a:path w="33257" h="18669" extrusionOk="0">
                <a:moveTo>
                  <a:pt x="17319" y="1"/>
                </a:moveTo>
                <a:cubicBezTo>
                  <a:pt x="16529" y="1"/>
                  <a:pt x="15732" y="185"/>
                  <a:pt x="14997" y="581"/>
                </a:cubicBezTo>
                <a:cubicBezTo>
                  <a:pt x="14255" y="973"/>
                  <a:pt x="13804" y="1631"/>
                  <a:pt x="13398" y="2330"/>
                </a:cubicBezTo>
                <a:cubicBezTo>
                  <a:pt x="13019" y="2966"/>
                  <a:pt x="12762" y="3659"/>
                  <a:pt x="12527" y="4351"/>
                </a:cubicBezTo>
                <a:cubicBezTo>
                  <a:pt x="12436" y="4614"/>
                  <a:pt x="12322" y="4743"/>
                  <a:pt x="12191" y="4743"/>
                </a:cubicBezTo>
                <a:cubicBezTo>
                  <a:pt x="12076" y="4743"/>
                  <a:pt x="11949" y="4645"/>
                  <a:pt x="11812" y="4452"/>
                </a:cubicBezTo>
                <a:cubicBezTo>
                  <a:pt x="11655" y="4216"/>
                  <a:pt x="11542" y="3959"/>
                  <a:pt x="11391" y="3724"/>
                </a:cubicBezTo>
                <a:cubicBezTo>
                  <a:pt x="11019" y="3115"/>
                  <a:pt x="10548" y="2601"/>
                  <a:pt x="9941" y="2231"/>
                </a:cubicBezTo>
                <a:cubicBezTo>
                  <a:pt x="9497" y="1954"/>
                  <a:pt x="9068" y="1816"/>
                  <a:pt x="8654" y="1816"/>
                </a:cubicBezTo>
                <a:cubicBezTo>
                  <a:pt x="8109" y="1816"/>
                  <a:pt x="7590" y="2055"/>
                  <a:pt x="7099" y="2531"/>
                </a:cubicBezTo>
                <a:cubicBezTo>
                  <a:pt x="6684" y="2923"/>
                  <a:pt x="6384" y="3395"/>
                  <a:pt x="6199" y="3929"/>
                </a:cubicBezTo>
                <a:cubicBezTo>
                  <a:pt x="5857" y="4924"/>
                  <a:pt x="5514" y="5923"/>
                  <a:pt x="5528" y="6994"/>
                </a:cubicBezTo>
                <a:cubicBezTo>
                  <a:pt x="5528" y="7318"/>
                  <a:pt x="5434" y="7480"/>
                  <a:pt x="5232" y="7480"/>
                </a:cubicBezTo>
                <a:cubicBezTo>
                  <a:pt x="5154" y="7480"/>
                  <a:pt x="5061" y="7456"/>
                  <a:pt x="4950" y="7409"/>
                </a:cubicBezTo>
                <a:cubicBezTo>
                  <a:pt x="4510" y="7224"/>
                  <a:pt x="4089" y="7143"/>
                  <a:pt x="3683" y="7143"/>
                </a:cubicBezTo>
                <a:cubicBezTo>
                  <a:pt x="2738" y="7143"/>
                  <a:pt x="1876" y="7581"/>
                  <a:pt x="1058" y="8164"/>
                </a:cubicBezTo>
                <a:cubicBezTo>
                  <a:pt x="372" y="8658"/>
                  <a:pt x="0" y="9393"/>
                  <a:pt x="144" y="10271"/>
                </a:cubicBezTo>
                <a:cubicBezTo>
                  <a:pt x="293" y="11179"/>
                  <a:pt x="972" y="11608"/>
                  <a:pt x="1764" y="11885"/>
                </a:cubicBezTo>
                <a:cubicBezTo>
                  <a:pt x="2188" y="12029"/>
                  <a:pt x="2619" y="12081"/>
                  <a:pt x="3148" y="12081"/>
                </a:cubicBezTo>
                <a:cubicBezTo>
                  <a:pt x="3333" y="12081"/>
                  <a:pt x="3530" y="12075"/>
                  <a:pt x="3743" y="12064"/>
                </a:cubicBezTo>
                <a:cubicBezTo>
                  <a:pt x="5020" y="11921"/>
                  <a:pt x="6443" y="11507"/>
                  <a:pt x="7713" y="10643"/>
                </a:cubicBezTo>
                <a:cubicBezTo>
                  <a:pt x="7822" y="10566"/>
                  <a:pt x="7935" y="10449"/>
                  <a:pt x="8055" y="10449"/>
                </a:cubicBezTo>
                <a:cubicBezTo>
                  <a:pt x="8116" y="10449"/>
                  <a:pt x="8178" y="10479"/>
                  <a:pt x="8242" y="10557"/>
                </a:cubicBezTo>
                <a:cubicBezTo>
                  <a:pt x="8371" y="10708"/>
                  <a:pt x="8213" y="10871"/>
                  <a:pt x="8148" y="11028"/>
                </a:cubicBezTo>
                <a:cubicBezTo>
                  <a:pt x="7548" y="12492"/>
                  <a:pt x="7363" y="13999"/>
                  <a:pt x="7699" y="15563"/>
                </a:cubicBezTo>
                <a:cubicBezTo>
                  <a:pt x="7963" y="16784"/>
                  <a:pt x="8685" y="17641"/>
                  <a:pt x="9799" y="18141"/>
                </a:cubicBezTo>
                <a:cubicBezTo>
                  <a:pt x="10610" y="18503"/>
                  <a:pt x="11408" y="18668"/>
                  <a:pt x="12196" y="18668"/>
                </a:cubicBezTo>
                <a:cubicBezTo>
                  <a:pt x="13322" y="18668"/>
                  <a:pt x="14424" y="18330"/>
                  <a:pt x="15504" y="17742"/>
                </a:cubicBezTo>
                <a:cubicBezTo>
                  <a:pt x="16532" y="17192"/>
                  <a:pt x="17353" y="16384"/>
                  <a:pt x="18089" y="15485"/>
                </a:cubicBezTo>
                <a:cubicBezTo>
                  <a:pt x="18289" y="15241"/>
                  <a:pt x="18467" y="14984"/>
                  <a:pt x="18675" y="14742"/>
                </a:cubicBezTo>
                <a:cubicBezTo>
                  <a:pt x="18976" y="14394"/>
                  <a:pt x="19198" y="14226"/>
                  <a:pt x="19445" y="14226"/>
                </a:cubicBezTo>
                <a:cubicBezTo>
                  <a:pt x="19649" y="14226"/>
                  <a:pt x="19871" y="14341"/>
                  <a:pt x="20168" y="14564"/>
                </a:cubicBezTo>
                <a:cubicBezTo>
                  <a:pt x="20445" y="14770"/>
                  <a:pt x="20695" y="15020"/>
                  <a:pt x="20982" y="15221"/>
                </a:cubicBezTo>
                <a:cubicBezTo>
                  <a:pt x="22119" y="16034"/>
                  <a:pt x="23332" y="16481"/>
                  <a:pt x="24614" y="16481"/>
                </a:cubicBezTo>
                <a:cubicBezTo>
                  <a:pt x="25201" y="16481"/>
                  <a:pt x="25802" y="16387"/>
                  <a:pt x="26416" y="16192"/>
                </a:cubicBezTo>
                <a:cubicBezTo>
                  <a:pt x="29237" y="15306"/>
                  <a:pt x="30615" y="12106"/>
                  <a:pt x="29400" y="9380"/>
                </a:cubicBezTo>
                <a:cubicBezTo>
                  <a:pt x="29051" y="8608"/>
                  <a:pt x="29057" y="8593"/>
                  <a:pt x="29880" y="8536"/>
                </a:cubicBezTo>
                <a:cubicBezTo>
                  <a:pt x="30893" y="8464"/>
                  <a:pt x="31779" y="8122"/>
                  <a:pt x="32451" y="7330"/>
                </a:cubicBezTo>
                <a:cubicBezTo>
                  <a:pt x="33200" y="6444"/>
                  <a:pt x="33256" y="5379"/>
                  <a:pt x="32607" y="4416"/>
                </a:cubicBezTo>
                <a:cubicBezTo>
                  <a:pt x="32415" y="4123"/>
                  <a:pt x="32172" y="3859"/>
                  <a:pt x="31921" y="3630"/>
                </a:cubicBezTo>
                <a:cubicBezTo>
                  <a:pt x="30716" y="2532"/>
                  <a:pt x="29080" y="1977"/>
                  <a:pt x="27448" y="1977"/>
                </a:cubicBezTo>
                <a:cubicBezTo>
                  <a:pt x="25938" y="1977"/>
                  <a:pt x="24430" y="2452"/>
                  <a:pt x="23266" y="3408"/>
                </a:cubicBezTo>
                <a:cubicBezTo>
                  <a:pt x="23131" y="3516"/>
                  <a:pt x="23016" y="3659"/>
                  <a:pt x="22874" y="3751"/>
                </a:cubicBezTo>
                <a:cubicBezTo>
                  <a:pt x="22757" y="3826"/>
                  <a:pt x="22653" y="3875"/>
                  <a:pt x="22563" y="3875"/>
                </a:cubicBezTo>
                <a:cubicBezTo>
                  <a:pt x="22439" y="3875"/>
                  <a:pt x="22338" y="3784"/>
                  <a:pt x="22260" y="3544"/>
                </a:cubicBezTo>
                <a:cubicBezTo>
                  <a:pt x="21566" y="1362"/>
                  <a:pt x="19467" y="1"/>
                  <a:pt x="17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3"/>
          <p:cNvSpPr/>
          <p:nvPr/>
        </p:nvSpPr>
        <p:spPr>
          <a:xfrm rot="10800000" flipH="1">
            <a:off x="7914276" y="4423842"/>
            <a:ext cx="1170039" cy="1081283"/>
          </a:xfrm>
          <a:custGeom>
            <a:avLst/>
            <a:gdLst/>
            <a:ahLst/>
            <a:cxnLst/>
            <a:rect l="l" t="t" r="r" b="b"/>
            <a:pathLst>
              <a:path w="17475" h="16150" extrusionOk="0">
                <a:moveTo>
                  <a:pt x="9420" y="252"/>
                </a:moveTo>
                <a:cubicBezTo>
                  <a:pt x="9834" y="1030"/>
                  <a:pt x="9706" y="2129"/>
                  <a:pt x="9606" y="2972"/>
                </a:cubicBezTo>
                <a:cubicBezTo>
                  <a:pt x="9498" y="3836"/>
                  <a:pt x="9248" y="4657"/>
                  <a:pt x="8955" y="5479"/>
                </a:cubicBezTo>
                <a:cubicBezTo>
                  <a:pt x="8777" y="5414"/>
                  <a:pt x="8585" y="5378"/>
                  <a:pt x="8391" y="5365"/>
                </a:cubicBezTo>
                <a:cubicBezTo>
                  <a:pt x="8378" y="5272"/>
                  <a:pt x="8434" y="5143"/>
                  <a:pt x="8450" y="5051"/>
                </a:cubicBezTo>
                <a:cubicBezTo>
                  <a:pt x="8470" y="4821"/>
                  <a:pt x="8434" y="4564"/>
                  <a:pt x="8434" y="4329"/>
                </a:cubicBezTo>
                <a:cubicBezTo>
                  <a:pt x="8450" y="3829"/>
                  <a:pt x="8492" y="3322"/>
                  <a:pt x="8578" y="2830"/>
                </a:cubicBezTo>
                <a:cubicBezTo>
                  <a:pt x="8734" y="1930"/>
                  <a:pt x="9041" y="1080"/>
                  <a:pt x="9420" y="252"/>
                </a:cubicBezTo>
                <a:close/>
                <a:moveTo>
                  <a:pt x="6057" y="1206"/>
                </a:moveTo>
                <a:cubicBezTo>
                  <a:pt x="6585" y="1206"/>
                  <a:pt x="7921" y="4948"/>
                  <a:pt x="8107" y="5365"/>
                </a:cubicBezTo>
                <a:lnTo>
                  <a:pt x="8114" y="5371"/>
                </a:lnTo>
                <a:cubicBezTo>
                  <a:pt x="8078" y="5378"/>
                  <a:pt x="8042" y="5378"/>
                  <a:pt x="7999" y="5385"/>
                </a:cubicBezTo>
                <a:cubicBezTo>
                  <a:pt x="7821" y="5414"/>
                  <a:pt x="7642" y="5464"/>
                  <a:pt x="7478" y="5536"/>
                </a:cubicBezTo>
                <a:cubicBezTo>
                  <a:pt x="7171" y="4850"/>
                  <a:pt x="6821" y="4194"/>
                  <a:pt x="6542" y="3493"/>
                </a:cubicBezTo>
                <a:cubicBezTo>
                  <a:pt x="6400" y="3143"/>
                  <a:pt x="6271" y="2780"/>
                  <a:pt x="6170" y="2415"/>
                </a:cubicBezTo>
                <a:cubicBezTo>
                  <a:pt x="6114" y="2223"/>
                  <a:pt x="5814" y="1366"/>
                  <a:pt x="5992" y="1229"/>
                </a:cubicBezTo>
                <a:cubicBezTo>
                  <a:pt x="6012" y="1213"/>
                  <a:pt x="6034" y="1206"/>
                  <a:pt x="6057" y="1206"/>
                </a:cubicBezTo>
                <a:close/>
                <a:moveTo>
                  <a:pt x="12044" y="1288"/>
                </a:moveTo>
                <a:cubicBezTo>
                  <a:pt x="12058" y="1288"/>
                  <a:pt x="12071" y="1290"/>
                  <a:pt x="12083" y="1294"/>
                </a:cubicBezTo>
                <a:cubicBezTo>
                  <a:pt x="12477" y="1443"/>
                  <a:pt x="11348" y="3044"/>
                  <a:pt x="11170" y="3315"/>
                </a:cubicBezTo>
                <a:cubicBezTo>
                  <a:pt x="10626" y="4143"/>
                  <a:pt x="10085" y="4972"/>
                  <a:pt x="9498" y="5764"/>
                </a:cubicBezTo>
                <a:cubicBezTo>
                  <a:pt x="9449" y="5728"/>
                  <a:pt x="9399" y="5700"/>
                  <a:pt x="9349" y="5671"/>
                </a:cubicBezTo>
                <a:cubicBezTo>
                  <a:pt x="9613" y="4794"/>
                  <a:pt x="9913" y="3964"/>
                  <a:pt x="10398" y="3179"/>
                </a:cubicBezTo>
                <a:cubicBezTo>
                  <a:pt x="10642" y="2780"/>
                  <a:pt x="10912" y="2401"/>
                  <a:pt x="11219" y="2052"/>
                </a:cubicBezTo>
                <a:cubicBezTo>
                  <a:pt x="11362" y="1896"/>
                  <a:pt x="11809" y="1288"/>
                  <a:pt x="12044" y="1288"/>
                </a:cubicBezTo>
                <a:close/>
                <a:moveTo>
                  <a:pt x="3121" y="693"/>
                </a:moveTo>
                <a:cubicBezTo>
                  <a:pt x="3263" y="693"/>
                  <a:pt x="3654" y="1090"/>
                  <a:pt x="3757" y="1179"/>
                </a:cubicBezTo>
                <a:cubicBezTo>
                  <a:pt x="3951" y="1366"/>
                  <a:pt x="4136" y="1572"/>
                  <a:pt x="4300" y="1786"/>
                </a:cubicBezTo>
                <a:cubicBezTo>
                  <a:pt x="4621" y="2180"/>
                  <a:pt x="4893" y="2609"/>
                  <a:pt x="5178" y="3022"/>
                </a:cubicBezTo>
                <a:cubicBezTo>
                  <a:pt x="5814" y="3937"/>
                  <a:pt x="6449" y="4857"/>
                  <a:pt x="7056" y="5786"/>
                </a:cubicBezTo>
                <a:cubicBezTo>
                  <a:pt x="6993" y="5843"/>
                  <a:pt x="6928" y="5899"/>
                  <a:pt x="6864" y="5958"/>
                </a:cubicBezTo>
                <a:cubicBezTo>
                  <a:pt x="6213" y="5179"/>
                  <a:pt x="5536" y="4429"/>
                  <a:pt x="4857" y="3671"/>
                </a:cubicBezTo>
                <a:cubicBezTo>
                  <a:pt x="4456" y="3222"/>
                  <a:pt x="4050" y="2787"/>
                  <a:pt x="3694" y="2300"/>
                </a:cubicBezTo>
                <a:cubicBezTo>
                  <a:pt x="3543" y="2094"/>
                  <a:pt x="2607" y="794"/>
                  <a:pt x="3107" y="694"/>
                </a:cubicBezTo>
                <a:cubicBezTo>
                  <a:pt x="3112" y="693"/>
                  <a:pt x="3116" y="693"/>
                  <a:pt x="3121" y="693"/>
                </a:cubicBezTo>
                <a:close/>
                <a:moveTo>
                  <a:pt x="15116" y="1900"/>
                </a:moveTo>
                <a:cubicBezTo>
                  <a:pt x="15120" y="1900"/>
                  <a:pt x="15123" y="1900"/>
                  <a:pt x="15125" y="1901"/>
                </a:cubicBezTo>
                <a:cubicBezTo>
                  <a:pt x="15339" y="1966"/>
                  <a:pt x="15226" y="2165"/>
                  <a:pt x="15177" y="2266"/>
                </a:cubicBezTo>
                <a:cubicBezTo>
                  <a:pt x="15125" y="2358"/>
                  <a:pt x="15012" y="2444"/>
                  <a:pt x="14940" y="2514"/>
                </a:cubicBezTo>
                <a:cubicBezTo>
                  <a:pt x="14733" y="2722"/>
                  <a:pt x="14512" y="2909"/>
                  <a:pt x="14291" y="3094"/>
                </a:cubicBezTo>
                <a:cubicBezTo>
                  <a:pt x="13826" y="3493"/>
                  <a:pt x="13312" y="3822"/>
                  <a:pt x="12791" y="4151"/>
                </a:cubicBezTo>
                <a:cubicBezTo>
                  <a:pt x="11799" y="4778"/>
                  <a:pt x="10798" y="5394"/>
                  <a:pt x="9792" y="6000"/>
                </a:cubicBezTo>
                <a:lnTo>
                  <a:pt x="9778" y="6014"/>
                </a:lnTo>
                <a:cubicBezTo>
                  <a:pt x="9742" y="5971"/>
                  <a:pt x="9699" y="5935"/>
                  <a:pt x="9656" y="5892"/>
                </a:cubicBezTo>
                <a:cubicBezTo>
                  <a:pt x="9684" y="5856"/>
                  <a:pt x="9726" y="5800"/>
                  <a:pt x="9778" y="5728"/>
                </a:cubicBezTo>
                <a:cubicBezTo>
                  <a:pt x="10626" y="5065"/>
                  <a:pt x="11440" y="4365"/>
                  <a:pt x="12270" y="3680"/>
                </a:cubicBezTo>
                <a:cubicBezTo>
                  <a:pt x="12698" y="3322"/>
                  <a:pt x="13127" y="2958"/>
                  <a:pt x="13591" y="2658"/>
                </a:cubicBezTo>
                <a:cubicBezTo>
                  <a:pt x="13862" y="2494"/>
                  <a:pt x="14155" y="2358"/>
                  <a:pt x="14440" y="2223"/>
                </a:cubicBezTo>
                <a:cubicBezTo>
                  <a:pt x="14531" y="2188"/>
                  <a:pt x="15015" y="1900"/>
                  <a:pt x="15116" y="1900"/>
                </a:cubicBezTo>
                <a:close/>
                <a:moveTo>
                  <a:pt x="2646" y="4280"/>
                </a:moveTo>
                <a:cubicBezTo>
                  <a:pt x="2958" y="4280"/>
                  <a:pt x="3362" y="4413"/>
                  <a:pt x="3615" y="4478"/>
                </a:cubicBezTo>
                <a:cubicBezTo>
                  <a:pt x="4036" y="4580"/>
                  <a:pt x="4449" y="4722"/>
                  <a:pt x="4842" y="4907"/>
                </a:cubicBezTo>
                <a:cubicBezTo>
                  <a:pt x="5521" y="5229"/>
                  <a:pt x="6100" y="5728"/>
                  <a:pt x="6763" y="6064"/>
                </a:cubicBezTo>
                <a:cubicBezTo>
                  <a:pt x="6657" y="6185"/>
                  <a:pt x="6564" y="6314"/>
                  <a:pt x="6492" y="6449"/>
                </a:cubicBezTo>
                <a:lnTo>
                  <a:pt x="6485" y="6443"/>
                </a:lnTo>
                <a:cubicBezTo>
                  <a:pt x="5764" y="6156"/>
                  <a:pt x="5022" y="5978"/>
                  <a:pt x="4285" y="5743"/>
                </a:cubicBezTo>
                <a:cubicBezTo>
                  <a:pt x="3865" y="5615"/>
                  <a:pt x="3450" y="5457"/>
                  <a:pt x="3071" y="5243"/>
                </a:cubicBezTo>
                <a:cubicBezTo>
                  <a:pt x="2900" y="5143"/>
                  <a:pt x="1894" y="4528"/>
                  <a:pt x="2393" y="4322"/>
                </a:cubicBezTo>
                <a:cubicBezTo>
                  <a:pt x="2464" y="4293"/>
                  <a:pt x="2551" y="4280"/>
                  <a:pt x="2646" y="4280"/>
                </a:cubicBezTo>
                <a:close/>
                <a:moveTo>
                  <a:pt x="14495" y="4785"/>
                </a:moveTo>
                <a:cubicBezTo>
                  <a:pt x="14724" y="4785"/>
                  <a:pt x="14878" y="4855"/>
                  <a:pt x="14512" y="5257"/>
                </a:cubicBezTo>
                <a:cubicBezTo>
                  <a:pt x="14376" y="5407"/>
                  <a:pt x="14126" y="5457"/>
                  <a:pt x="13941" y="5529"/>
                </a:cubicBezTo>
                <a:cubicBezTo>
                  <a:pt x="13512" y="5678"/>
                  <a:pt x="13062" y="5800"/>
                  <a:pt x="12626" y="5935"/>
                </a:cubicBezTo>
                <a:cubicBezTo>
                  <a:pt x="11826" y="6192"/>
                  <a:pt x="11012" y="6429"/>
                  <a:pt x="10220" y="6700"/>
                </a:cubicBezTo>
                <a:cubicBezTo>
                  <a:pt x="10155" y="6551"/>
                  <a:pt x="10078" y="6407"/>
                  <a:pt x="9984" y="6271"/>
                </a:cubicBezTo>
                <a:cubicBezTo>
                  <a:pt x="10678" y="6007"/>
                  <a:pt x="11370" y="5743"/>
                  <a:pt x="12062" y="5479"/>
                </a:cubicBezTo>
                <a:cubicBezTo>
                  <a:pt x="12748" y="5222"/>
                  <a:pt x="13490" y="4844"/>
                  <a:pt x="14234" y="4801"/>
                </a:cubicBezTo>
                <a:cubicBezTo>
                  <a:pt x="14316" y="4795"/>
                  <a:pt x="14411" y="4785"/>
                  <a:pt x="14495" y="4785"/>
                </a:cubicBezTo>
                <a:close/>
                <a:moveTo>
                  <a:pt x="9742" y="6208"/>
                </a:moveTo>
                <a:lnTo>
                  <a:pt x="9742" y="6208"/>
                </a:lnTo>
                <a:cubicBezTo>
                  <a:pt x="9785" y="6251"/>
                  <a:pt x="9821" y="6300"/>
                  <a:pt x="9855" y="6350"/>
                </a:cubicBezTo>
                <a:cubicBezTo>
                  <a:pt x="9949" y="6479"/>
                  <a:pt x="10020" y="6621"/>
                  <a:pt x="10078" y="6772"/>
                </a:cubicBezTo>
                <a:cubicBezTo>
                  <a:pt x="10069" y="6778"/>
                  <a:pt x="10069" y="6785"/>
                  <a:pt x="10062" y="6792"/>
                </a:cubicBezTo>
                <a:cubicBezTo>
                  <a:pt x="9992" y="6585"/>
                  <a:pt x="9884" y="6386"/>
                  <a:pt x="9742" y="6208"/>
                </a:cubicBezTo>
                <a:close/>
                <a:moveTo>
                  <a:pt x="10112" y="6943"/>
                </a:moveTo>
                <a:cubicBezTo>
                  <a:pt x="10112" y="6943"/>
                  <a:pt x="10121" y="6950"/>
                  <a:pt x="10127" y="6950"/>
                </a:cubicBezTo>
                <a:cubicBezTo>
                  <a:pt x="10155" y="7056"/>
                  <a:pt x="10170" y="7164"/>
                  <a:pt x="10177" y="7270"/>
                </a:cubicBezTo>
                <a:cubicBezTo>
                  <a:pt x="10163" y="7157"/>
                  <a:pt x="10141" y="7049"/>
                  <a:pt x="10112" y="6943"/>
                </a:cubicBezTo>
                <a:close/>
                <a:moveTo>
                  <a:pt x="3949" y="6592"/>
                </a:moveTo>
                <a:cubicBezTo>
                  <a:pt x="4754" y="6592"/>
                  <a:pt x="5545" y="6700"/>
                  <a:pt x="6350" y="6729"/>
                </a:cubicBezTo>
                <a:cubicBezTo>
                  <a:pt x="6271" y="6936"/>
                  <a:pt x="6222" y="7150"/>
                  <a:pt x="6199" y="7371"/>
                </a:cubicBezTo>
                <a:cubicBezTo>
                  <a:pt x="6050" y="7357"/>
                  <a:pt x="5902" y="7351"/>
                  <a:pt x="5754" y="7351"/>
                </a:cubicBezTo>
                <a:cubicBezTo>
                  <a:pt x="5020" y="7351"/>
                  <a:pt x="4305" y="7514"/>
                  <a:pt x="3586" y="7692"/>
                </a:cubicBezTo>
                <a:cubicBezTo>
                  <a:pt x="3008" y="7836"/>
                  <a:pt x="2422" y="7985"/>
                  <a:pt x="1829" y="8028"/>
                </a:cubicBezTo>
                <a:cubicBezTo>
                  <a:pt x="1741" y="8035"/>
                  <a:pt x="1654" y="8037"/>
                  <a:pt x="1567" y="8037"/>
                </a:cubicBezTo>
                <a:cubicBezTo>
                  <a:pt x="1422" y="8037"/>
                  <a:pt x="1278" y="8031"/>
                  <a:pt x="1136" y="8031"/>
                </a:cubicBezTo>
                <a:cubicBezTo>
                  <a:pt x="1076" y="8031"/>
                  <a:pt x="1017" y="8032"/>
                  <a:pt x="958" y="8035"/>
                </a:cubicBezTo>
                <a:cubicBezTo>
                  <a:pt x="878" y="8041"/>
                  <a:pt x="758" y="8080"/>
                  <a:pt x="672" y="8080"/>
                </a:cubicBezTo>
                <a:cubicBezTo>
                  <a:pt x="659" y="8080"/>
                  <a:pt x="647" y="8080"/>
                  <a:pt x="636" y="8078"/>
                </a:cubicBezTo>
                <a:cubicBezTo>
                  <a:pt x="523" y="7999"/>
                  <a:pt x="401" y="7929"/>
                  <a:pt x="286" y="7857"/>
                </a:cubicBezTo>
                <a:cubicBezTo>
                  <a:pt x="336" y="7771"/>
                  <a:pt x="401" y="7707"/>
                  <a:pt x="480" y="7656"/>
                </a:cubicBezTo>
                <a:cubicBezTo>
                  <a:pt x="780" y="7428"/>
                  <a:pt x="1193" y="7329"/>
                  <a:pt x="1529" y="7150"/>
                </a:cubicBezTo>
                <a:cubicBezTo>
                  <a:pt x="2115" y="6842"/>
                  <a:pt x="2693" y="6664"/>
                  <a:pt x="3358" y="6614"/>
                </a:cubicBezTo>
                <a:cubicBezTo>
                  <a:pt x="3556" y="6599"/>
                  <a:pt x="3753" y="6592"/>
                  <a:pt x="3949" y="6592"/>
                </a:cubicBezTo>
                <a:close/>
                <a:moveTo>
                  <a:pt x="12921" y="6910"/>
                </a:moveTo>
                <a:cubicBezTo>
                  <a:pt x="14281" y="6910"/>
                  <a:pt x="15630" y="7048"/>
                  <a:pt x="16882" y="7656"/>
                </a:cubicBezTo>
                <a:cubicBezTo>
                  <a:pt x="16961" y="7692"/>
                  <a:pt x="17096" y="7742"/>
                  <a:pt x="17154" y="7814"/>
                </a:cubicBezTo>
                <a:cubicBezTo>
                  <a:pt x="17160" y="8241"/>
                  <a:pt x="17051" y="8455"/>
                  <a:pt x="16828" y="8455"/>
                </a:cubicBezTo>
                <a:cubicBezTo>
                  <a:pt x="16790" y="8455"/>
                  <a:pt x="16749" y="8448"/>
                  <a:pt x="16704" y="8436"/>
                </a:cubicBezTo>
                <a:cubicBezTo>
                  <a:pt x="16625" y="8436"/>
                  <a:pt x="16555" y="8420"/>
                  <a:pt x="16489" y="8400"/>
                </a:cubicBezTo>
                <a:cubicBezTo>
                  <a:pt x="16255" y="8342"/>
                  <a:pt x="16054" y="8271"/>
                  <a:pt x="15819" y="8249"/>
                </a:cubicBezTo>
                <a:cubicBezTo>
                  <a:pt x="15247" y="8206"/>
                  <a:pt x="14690" y="8186"/>
                  <a:pt x="14119" y="8084"/>
                </a:cubicBezTo>
                <a:cubicBezTo>
                  <a:pt x="12877" y="7863"/>
                  <a:pt x="11627" y="7622"/>
                  <a:pt x="10385" y="7365"/>
                </a:cubicBezTo>
                <a:lnTo>
                  <a:pt x="10349" y="7365"/>
                </a:lnTo>
                <a:cubicBezTo>
                  <a:pt x="10349" y="7236"/>
                  <a:pt x="10335" y="7114"/>
                  <a:pt x="10306" y="6993"/>
                </a:cubicBezTo>
                <a:cubicBezTo>
                  <a:pt x="11167" y="6967"/>
                  <a:pt x="12046" y="6910"/>
                  <a:pt x="12921" y="6910"/>
                </a:cubicBezTo>
                <a:close/>
                <a:moveTo>
                  <a:pt x="7241" y="9449"/>
                </a:moveTo>
                <a:cubicBezTo>
                  <a:pt x="7241" y="9449"/>
                  <a:pt x="7250" y="9456"/>
                  <a:pt x="7257" y="9456"/>
                </a:cubicBezTo>
                <a:cubicBezTo>
                  <a:pt x="7250" y="9464"/>
                  <a:pt x="7241" y="9471"/>
                  <a:pt x="7241" y="9478"/>
                </a:cubicBezTo>
                <a:lnTo>
                  <a:pt x="7241" y="9449"/>
                </a:lnTo>
                <a:close/>
                <a:moveTo>
                  <a:pt x="8374" y="5580"/>
                </a:moveTo>
                <a:cubicBezTo>
                  <a:pt x="8721" y="5580"/>
                  <a:pt x="9068" y="5677"/>
                  <a:pt x="9370" y="5872"/>
                </a:cubicBezTo>
                <a:cubicBezTo>
                  <a:pt x="10405" y="6736"/>
                  <a:pt x="10306" y="8492"/>
                  <a:pt x="9248" y="9277"/>
                </a:cubicBezTo>
                <a:cubicBezTo>
                  <a:pt x="9228" y="9284"/>
                  <a:pt x="9205" y="9300"/>
                  <a:pt x="9192" y="9313"/>
                </a:cubicBezTo>
                <a:cubicBezTo>
                  <a:pt x="9049" y="9413"/>
                  <a:pt x="8892" y="9498"/>
                  <a:pt x="8714" y="9557"/>
                </a:cubicBezTo>
                <a:cubicBezTo>
                  <a:pt x="8539" y="9616"/>
                  <a:pt x="8370" y="9643"/>
                  <a:pt x="8207" y="9643"/>
                </a:cubicBezTo>
                <a:cubicBezTo>
                  <a:pt x="7842" y="9643"/>
                  <a:pt x="7511" y="9507"/>
                  <a:pt x="7234" y="9284"/>
                </a:cubicBezTo>
                <a:lnTo>
                  <a:pt x="7234" y="9270"/>
                </a:lnTo>
                <a:cubicBezTo>
                  <a:pt x="7230" y="9246"/>
                  <a:pt x="7215" y="9235"/>
                  <a:pt x="7199" y="9235"/>
                </a:cubicBezTo>
                <a:cubicBezTo>
                  <a:pt x="7192" y="9235"/>
                  <a:pt x="7184" y="9237"/>
                  <a:pt x="7178" y="9241"/>
                </a:cubicBezTo>
                <a:cubicBezTo>
                  <a:pt x="6492" y="8650"/>
                  <a:pt x="6163" y="7527"/>
                  <a:pt x="6556" y="6713"/>
                </a:cubicBezTo>
                <a:cubicBezTo>
                  <a:pt x="6864" y="6071"/>
                  <a:pt x="7464" y="5678"/>
                  <a:pt x="8107" y="5592"/>
                </a:cubicBezTo>
                <a:lnTo>
                  <a:pt x="8107" y="5592"/>
                </a:lnTo>
                <a:cubicBezTo>
                  <a:pt x="8091" y="5615"/>
                  <a:pt x="8085" y="5642"/>
                  <a:pt x="8091" y="5678"/>
                </a:cubicBezTo>
                <a:cubicBezTo>
                  <a:pt x="8101" y="5717"/>
                  <a:pt x="8134" y="5735"/>
                  <a:pt x="8168" y="5735"/>
                </a:cubicBezTo>
                <a:cubicBezTo>
                  <a:pt x="8216" y="5735"/>
                  <a:pt x="8267" y="5701"/>
                  <a:pt x="8263" y="5642"/>
                </a:cubicBezTo>
                <a:cubicBezTo>
                  <a:pt x="8263" y="5615"/>
                  <a:pt x="8249" y="5599"/>
                  <a:pt x="8235" y="5586"/>
                </a:cubicBezTo>
                <a:cubicBezTo>
                  <a:pt x="8282" y="5582"/>
                  <a:pt x="8328" y="5580"/>
                  <a:pt x="8374" y="5580"/>
                </a:cubicBezTo>
                <a:close/>
                <a:moveTo>
                  <a:pt x="6213" y="7836"/>
                </a:moveTo>
                <a:cubicBezTo>
                  <a:pt x="6228" y="7929"/>
                  <a:pt x="6242" y="8021"/>
                  <a:pt x="6271" y="8107"/>
                </a:cubicBezTo>
                <a:cubicBezTo>
                  <a:pt x="6307" y="8242"/>
                  <a:pt x="6357" y="8364"/>
                  <a:pt x="6413" y="8492"/>
                </a:cubicBezTo>
                <a:cubicBezTo>
                  <a:pt x="5493" y="8864"/>
                  <a:pt x="4578" y="9250"/>
                  <a:pt x="3642" y="9584"/>
                </a:cubicBezTo>
                <a:cubicBezTo>
                  <a:pt x="3157" y="9764"/>
                  <a:pt x="2672" y="9927"/>
                  <a:pt x="2185" y="10091"/>
                </a:cubicBezTo>
                <a:cubicBezTo>
                  <a:pt x="1944" y="10170"/>
                  <a:pt x="1700" y="10249"/>
                  <a:pt x="1457" y="10328"/>
                </a:cubicBezTo>
                <a:cubicBezTo>
                  <a:pt x="1328" y="10371"/>
                  <a:pt x="1208" y="10407"/>
                  <a:pt x="1087" y="10441"/>
                </a:cubicBezTo>
                <a:cubicBezTo>
                  <a:pt x="1017" y="10478"/>
                  <a:pt x="962" y="10497"/>
                  <a:pt x="919" y="10497"/>
                </a:cubicBezTo>
                <a:cubicBezTo>
                  <a:pt x="829" y="10497"/>
                  <a:pt x="796" y="10416"/>
                  <a:pt x="814" y="10256"/>
                </a:cubicBezTo>
                <a:cubicBezTo>
                  <a:pt x="751" y="9913"/>
                  <a:pt x="1001" y="9785"/>
                  <a:pt x="1279" y="9577"/>
                </a:cubicBezTo>
                <a:cubicBezTo>
                  <a:pt x="1472" y="9442"/>
                  <a:pt x="1680" y="9327"/>
                  <a:pt x="1885" y="9214"/>
                </a:cubicBezTo>
                <a:cubicBezTo>
                  <a:pt x="2357" y="8964"/>
                  <a:pt x="2837" y="8743"/>
                  <a:pt x="3335" y="8556"/>
                </a:cubicBezTo>
                <a:cubicBezTo>
                  <a:pt x="4257" y="8206"/>
                  <a:pt x="5227" y="7942"/>
                  <a:pt x="6213" y="7836"/>
                </a:cubicBezTo>
                <a:close/>
                <a:moveTo>
                  <a:pt x="10241" y="8107"/>
                </a:moveTo>
                <a:cubicBezTo>
                  <a:pt x="11170" y="8479"/>
                  <a:pt x="12098" y="8842"/>
                  <a:pt x="12969" y="9327"/>
                </a:cubicBezTo>
                <a:cubicBezTo>
                  <a:pt x="13454" y="9600"/>
                  <a:pt x="13925" y="9899"/>
                  <a:pt x="14354" y="10249"/>
                </a:cubicBezTo>
                <a:cubicBezTo>
                  <a:pt x="14548" y="10407"/>
                  <a:pt x="14733" y="10570"/>
                  <a:pt x="14911" y="10750"/>
                </a:cubicBezTo>
                <a:cubicBezTo>
                  <a:pt x="15048" y="10892"/>
                  <a:pt x="15483" y="11241"/>
                  <a:pt x="15497" y="11435"/>
                </a:cubicBezTo>
                <a:cubicBezTo>
                  <a:pt x="15504" y="11627"/>
                  <a:pt x="15262" y="11677"/>
                  <a:pt x="15141" y="11677"/>
                </a:cubicBezTo>
                <a:cubicBezTo>
                  <a:pt x="15134" y="11677"/>
                  <a:pt x="15127" y="11678"/>
                  <a:pt x="15120" y="11678"/>
                </a:cubicBezTo>
                <a:cubicBezTo>
                  <a:pt x="15031" y="11678"/>
                  <a:pt x="14927" y="11639"/>
                  <a:pt x="14848" y="11620"/>
                </a:cubicBezTo>
                <a:cubicBezTo>
                  <a:pt x="14584" y="11555"/>
                  <a:pt x="14326" y="11456"/>
                  <a:pt x="14083" y="11341"/>
                </a:cubicBezTo>
                <a:cubicBezTo>
                  <a:pt x="13619" y="11113"/>
                  <a:pt x="13197" y="10820"/>
                  <a:pt x="12791" y="10513"/>
                </a:cubicBezTo>
                <a:cubicBezTo>
                  <a:pt x="11891" y="9841"/>
                  <a:pt x="11005" y="9128"/>
                  <a:pt x="10121" y="8427"/>
                </a:cubicBezTo>
                <a:cubicBezTo>
                  <a:pt x="10170" y="8328"/>
                  <a:pt x="10206" y="8222"/>
                  <a:pt x="10241" y="8107"/>
                </a:cubicBezTo>
                <a:close/>
                <a:moveTo>
                  <a:pt x="6628" y="8849"/>
                </a:moveTo>
                <a:cubicBezTo>
                  <a:pt x="6671" y="8907"/>
                  <a:pt x="6713" y="8964"/>
                  <a:pt x="6763" y="9020"/>
                </a:cubicBezTo>
                <a:cubicBezTo>
                  <a:pt x="5956" y="9735"/>
                  <a:pt x="5193" y="10484"/>
                  <a:pt x="4413" y="11221"/>
                </a:cubicBezTo>
                <a:cubicBezTo>
                  <a:pt x="3978" y="11634"/>
                  <a:pt x="3556" y="12056"/>
                  <a:pt x="3085" y="12421"/>
                </a:cubicBezTo>
                <a:cubicBezTo>
                  <a:pt x="2886" y="12577"/>
                  <a:pt x="2679" y="12721"/>
                  <a:pt x="2458" y="12849"/>
                </a:cubicBezTo>
                <a:cubicBezTo>
                  <a:pt x="2352" y="12911"/>
                  <a:pt x="1961" y="13146"/>
                  <a:pt x="1743" y="13146"/>
                </a:cubicBezTo>
                <a:cubicBezTo>
                  <a:pt x="1638" y="13146"/>
                  <a:pt x="1573" y="13091"/>
                  <a:pt x="1601" y="12935"/>
                </a:cubicBezTo>
                <a:cubicBezTo>
                  <a:pt x="1680" y="12527"/>
                  <a:pt x="2329" y="12020"/>
                  <a:pt x="2629" y="11769"/>
                </a:cubicBezTo>
                <a:cubicBezTo>
                  <a:pt x="3035" y="11427"/>
                  <a:pt x="3471" y="11113"/>
                  <a:pt x="3899" y="10799"/>
                </a:cubicBezTo>
                <a:cubicBezTo>
                  <a:pt x="4799" y="10141"/>
                  <a:pt x="5714" y="9492"/>
                  <a:pt x="6628" y="8849"/>
                </a:cubicBezTo>
                <a:close/>
                <a:moveTo>
                  <a:pt x="9555" y="9214"/>
                </a:moveTo>
                <a:cubicBezTo>
                  <a:pt x="10283" y="9978"/>
                  <a:pt x="11048" y="10714"/>
                  <a:pt x="11799" y="11449"/>
                </a:cubicBezTo>
                <a:cubicBezTo>
                  <a:pt x="12227" y="11870"/>
                  <a:pt x="12662" y="12283"/>
                  <a:pt x="13048" y="12741"/>
                </a:cubicBezTo>
                <a:cubicBezTo>
                  <a:pt x="13206" y="12935"/>
                  <a:pt x="13362" y="13134"/>
                  <a:pt x="13490" y="13348"/>
                </a:cubicBezTo>
                <a:cubicBezTo>
                  <a:pt x="13614" y="13535"/>
                  <a:pt x="14046" y="14207"/>
                  <a:pt x="13655" y="14207"/>
                </a:cubicBezTo>
                <a:cubicBezTo>
                  <a:pt x="13642" y="14207"/>
                  <a:pt x="13627" y="14206"/>
                  <a:pt x="13612" y="14205"/>
                </a:cubicBezTo>
                <a:cubicBezTo>
                  <a:pt x="13391" y="14184"/>
                  <a:pt x="13104" y="13884"/>
                  <a:pt x="12940" y="13749"/>
                </a:cubicBezTo>
                <a:cubicBezTo>
                  <a:pt x="12777" y="13598"/>
                  <a:pt x="12613" y="13440"/>
                  <a:pt x="12462" y="13278"/>
                </a:cubicBezTo>
                <a:cubicBezTo>
                  <a:pt x="12083" y="12870"/>
                  <a:pt x="11749" y="12421"/>
                  <a:pt x="11406" y="11984"/>
                </a:cubicBezTo>
                <a:cubicBezTo>
                  <a:pt x="10727" y="11120"/>
                  <a:pt x="10055" y="10249"/>
                  <a:pt x="9399" y="9370"/>
                </a:cubicBezTo>
                <a:lnTo>
                  <a:pt x="9492" y="9277"/>
                </a:lnTo>
                <a:cubicBezTo>
                  <a:pt x="9521" y="9257"/>
                  <a:pt x="9534" y="9234"/>
                  <a:pt x="9555" y="9214"/>
                </a:cubicBezTo>
                <a:close/>
                <a:moveTo>
                  <a:pt x="6921" y="9185"/>
                </a:moveTo>
                <a:cubicBezTo>
                  <a:pt x="6993" y="9264"/>
                  <a:pt x="7078" y="9336"/>
                  <a:pt x="7164" y="9392"/>
                </a:cubicBezTo>
                <a:cubicBezTo>
                  <a:pt x="7149" y="10292"/>
                  <a:pt x="6813" y="11149"/>
                  <a:pt x="6542" y="11992"/>
                </a:cubicBezTo>
                <a:cubicBezTo>
                  <a:pt x="6400" y="12463"/>
                  <a:pt x="6292" y="12935"/>
                  <a:pt x="6213" y="13420"/>
                </a:cubicBezTo>
                <a:cubicBezTo>
                  <a:pt x="6150" y="13877"/>
                  <a:pt x="6114" y="14448"/>
                  <a:pt x="5922" y="14870"/>
                </a:cubicBezTo>
                <a:cubicBezTo>
                  <a:pt x="5899" y="14991"/>
                  <a:pt x="5827" y="15084"/>
                  <a:pt x="5721" y="15147"/>
                </a:cubicBezTo>
                <a:cubicBezTo>
                  <a:pt x="5670" y="15251"/>
                  <a:pt x="5613" y="15302"/>
                  <a:pt x="5549" y="15302"/>
                </a:cubicBezTo>
                <a:cubicBezTo>
                  <a:pt x="5489" y="15302"/>
                  <a:pt x="5422" y="15256"/>
                  <a:pt x="5349" y="15163"/>
                </a:cubicBezTo>
                <a:cubicBezTo>
                  <a:pt x="5121" y="15012"/>
                  <a:pt x="5099" y="14976"/>
                  <a:pt x="5092" y="14719"/>
                </a:cubicBezTo>
                <a:cubicBezTo>
                  <a:pt x="5085" y="14484"/>
                  <a:pt x="5142" y="14241"/>
                  <a:pt x="5185" y="14013"/>
                </a:cubicBezTo>
                <a:cubicBezTo>
                  <a:pt x="5299" y="13483"/>
                  <a:pt x="5442" y="12962"/>
                  <a:pt x="5606" y="12455"/>
                </a:cubicBezTo>
                <a:cubicBezTo>
                  <a:pt x="5964" y="11334"/>
                  <a:pt x="6427" y="10256"/>
                  <a:pt x="6921" y="9185"/>
                </a:cubicBezTo>
                <a:close/>
                <a:moveTo>
                  <a:pt x="8878" y="9721"/>
                </a:moveTo>
                <a:cubicBezTo>
                  <a:pt x="8885" y="9721"/>
                  <a:pt x="8885" y="9728"/>
                  <a:pt x="8885" y="9728"/>
                </a:cubicBezTo>
                <a:cubicBezTo>
                  <a:pt x="9478" y="10691"/>
                  <a:pt x="10020" y="11706"/>
                  <a:pt x="10506" y="12727"/>
                </a:cubicBezTo>
                <a:cubicBezTo>
                  <a:pt x="10755" y="13248"/>
                  <a:pt x="10978" y="13769"/>
                  <a:pt x="11206" y="14297"/>
                </a:cubicBezTo>
                <a:cubicBezTo>
                  <a:pt x="11277" y="14461"/>
                  <a:pt x="11884" y="15758"/>
                  <a:pt x="11448" y="15758"/>
                </a:cubicBezTo>
                <a:cubicBezTo>
                  <a:pt x="11406" y="15758"/>
                  <a:pt x="11354" y="15746"/>
                  <a:pt x="11291" y="15720"/>
                </a:cubicBezTo>
                <a:cubicBezTo>
                  <a:pt x="11163" y="15662"/>
                  <a:pt x="10962" y="15391"/>
                  <a:pt x="10849" y="15283"/>
                </a:cubicBezTo>
                <a:cubicBezTo>
                  <a:pt x="10619" y="15069"/>
                  <a:pt x="10455" y="14827"/>
                  <a:pt x="10299" y="14563"/>
                </a:cubicBezTo>
                <a:cubicBezTo>
                  <a:pt x="10006" y="14049"/>
                  <a:pt x="9735" y="13519"/>
                  <a:pt x="9492" y="12978"/>
                </a:cubicBezTo>
                <a:cubicBezTo>
                  <a:pt x="9034" y="11963"/>
                  <a:pt x="8684" y="10899"/>
                  <a:pt x="8407" y="9821"/>
                </a:cubicBezTo>
                <a:lnTo>
                  <a:pt x="8407" y="9821"/>
                </a:lnTo>
                <a:cubicBezTo>
                  <a:pt x="8418" y="9821"/>
                  <a:pt x="8430" y="9821"/>
                  <a:pt x="8441" y="9821"/>
                </a:cubicBezTo>
                <a:cubicBezTo>
                  <a:pt x="8593" y="9821"/>
                  <a:pt x="8744" y="9780"/>
                  <a:pt x="8878" y="9721"/>
                </a:cubicBezTo>
                <a:close/>
                <a:moveTo>
                  <a:pt x="7442" y="9570"/>
                </a:moveTo>
                <a:cubicBezTo>
                  <a:pt x="7613" y="9656"/>
                  <a:pt x="7791" y="9721"/>
                  <a:pt x="7978" y="9756"/>
                </a:cubicBezTo>
                <a:cubicBezTo>
                  <a:pt x="8071" y="10777"/>
                  <a:pt x="8242" y="11785"/>
                  <a:pt x="8306" y="12813"/>
                </a:cubicBezTo>
                <a:cubicBezTo>
                  <a:pt x="8342" y="13320"/>
                  <a:pt x="8364" y="13819"/>
                  <a:pt x="8371" y="14326"/>
                </a:cubicBezTo>
                <a:cubicBezTo>
                  <a:pt x="8377" y="14594"/>
                  <a:pt x="8496" y="15867"/>
                  <a:pt x="8085" y="15867"/>
                </a:cubicBezTo>
                <a:cubicBezTo>
                  <a:pt x="8056" y="15867"/>
                  <a:pt x="8026" y="15861"/>
                  <a:pt x="7992" y="15848"/>
                </a:cubicBezTo>
                <a:cubicBezTo>
                  <a:pt x="7721" y="15740"/>
                  <a:pt x="7606" y="15111"/>
                  <a:pt x="7570" y="14870"/>
                </a:cubicBezTo>
                <a:cubicBezTo>
                  <a:pt x="7534" y="14633"/>
                  <a:pt x="7521" y="14398"/>
                  <a:pt x="7498" y="14162"/>
                </a:cubicBezTo>
                <a:cubicBezTo>
                  <a:pt x="7464" y="13684"/>
                  <a:pt x="7435" y="13212"/>
                  <a:pt x="7413" y="12734"/>
                </a:cubicBezTo>
                <a:cubicBezTo>
                  <a:pt x="7378" y="11692"/>
                  <a:pt x="7336" y="10606"/>
                  <a:pt x="7442" y="9570"/>
                </a:cubicBezTo>
                <a:close/>
                <a:moveTo>
                  <a:pt x="9418" y="0"/>
                </a:moveTo>
                <a:cubicBezTo>
                  <a:pt x="9388" y="0"/>
                  <a:pt x="9357" y="17"/>
                  <a:pt x="9341" y="45"/>
                </a:cubicBezTo>
                <a:cubicBezTo>
                  <a:pt x="8835" y="938"/>
                  <a:pt x="8513" y="1937"/>
                  <a:pt x="8355" y="2951"/>
                </a:cubicBezTo>
                <a:cubicBezTo>
                  <a:pt x="8285" y="3407"/>
                  <a:pt x="8249" y="3872"/>
                  <a:pt x="8256" y="4336"/>
                </a:cubicBezTo>
                <a:cubicBezTo>
                  <a:pt x="8256" y="4622"/>
                  <a:pt x="8278" y="4907"/>
                  <a:pt x="8263" y="5193"/>
                </a:cubicBezTo>
                <a:cubicBezTo>
                  <a:pt x="8263" y="5279"/>
                  <a:pt x="8249" y="5322"/>
                  <a:pt x="8249" y="5365"/>
                </a:cubicBezTo>
                <a:lnTo>
                  <a:pt x="8235" y="5365"/>
                </a:lnTo>
                <a:lnTo>
                  <a:pt x="8235" y="5329"/>
                </a:lnTo>
                <a:cubicBezTo>
                  <a:pt x="7999" y="4357"/>
                  <a:pt x="7593" y="3387"/>
                  <a:pt x="7164" y="2487"/>
                </a:cubicBezTo>
                <a:cubicBezTo>
                  <a:pt x="6955" y="2054"/>
                  <a:pt x="6584" y="985"/>
                  <a:pt x="5983" y="985"/>
                </a:cubicBezTo>
                <a:cubicBezTo>
                  <a:pt x="5967" y="985"/>
                  <a:pt x="5951" y="986"/>
                  <a:pt x="5935" y="987"/>
                </a:cubicBezTo>
                <a:cubicBezTo>
                  <a:pt x="5899" y="994"/>
                  <a:pt x="5863" y="1015"/>
                  <a:pt x="5856" y="1051"/>
                </a:cubicBezTo>
                <a:cubicBezTo>
                  <a:pt x="5735" y="1765"/>
                  <a:pt x="6021" y="2530"/>
                  <a:pt x="6264" y="3186"/>
                </a:cubicBezTo>
                <a:cubicBezTo>
                  <a:pt x="6571" y="4007"/>
                  <a:pt x="6950" y="4821"/>
                  <a:pt x="7378" y="5586"/>
                </a:cubicBezTo>
                <a:cubicBezTo>
                  <a:pt x="7320" y="5615"/>
                  <a:pt x="7264" y="5651"/>
                  <a:pt x="7214" y="5678"/>
                </a:cubicBezTo>
                <a:cubicBezTo>
                  <a:pt x="6449" y="4521"/>
                  <a:pt x="5656" y="3371"/>
                  <a:pt x="4857" y="2237"/>
                </a:cubicBezTo>
                <a:cubicBezTo>
                  <a:pt x="4528" y="1772"/>
                  <a:pt x="4179" y="1315"/>
                  <a:pt x="3743" y="938"/>
                </a:cubicBezTo>
                <a:cubicBezTo>
                  <a:pt x="3604" y="816"/>
                  <a:pt x="3262" y="478"/>
                  <a:pt x="3000" y="478"/>
                </a:cubicBezTo>
                <a:cubicBezTo>
                  <a:pt x="2951" y="478"/>
                  <a:pt x="2905" y="489"/>
                  <a:pt x="2864" y="516"/>
                </a:cubicBezTo>
                <a:cubicBezTo>
                  <a:pt x="2043" y="1066"/>
                  <a:pt x="5056" y="4264"/>
                  <a:pt x="6335" y="5579"/>
                </a:cubicBezTo>
                <a:cubicBezTo>
                  <a:pt x="5699" y="5150"/>
                  <a:pt x="4979" y="4778"/>
                  <a:pt x="4285" y="4544"/>
                </a:cubicBezTo>
                <a:cubicBezTo>
                  <a:pt x="3865" y="4400"/>
                  <a:pt x="3421" y="4300"/>
                  <a:pt x="2972" y="4264"/>
                </a:cubicBezTo>
                <a:cubicBezTo>
                  <a:pt x="2819" y="4249"/>
                  <a:pt x="2582" y="4204"/>
                  <a:pt x="2365" y="4204"/>
                </a:cubicBezTo>
                <a:cubicBezTo>
                  <a:pt x="2195" y="4204"/>
                  <a:pt x="2038" y="4231"/>
                  <a:pt x="1944" y="4322"/>
                </a:cubicBezTo>
                <a:cubicBezTo>
                  <a:pt x="1928" y="4336"/>
                  <a:pt x="1921" y="4372"/>
                  <a:pt x="1928" y="4393"/>
                </a:cubicBezTo>
                <a:cubicBezTo>
                  <a:pt x="2165" y="5035"/>
                  <a:pt x="3085" y="5464"/>
                  <a:pt x="3678" y="5694"/>
                </a:cubicBezTo>
                <a:cubicBezTo>
                  <a:pt x="4578" y="6043"/>
                  <a:pt x="5543" y="6172"/>
                  <a:pt x="6443" y="6521"/>
                </a:cubicBezTo>
                <a:lnTo>
                  <a:pt x="6449" y="6521"/>
                </a:lnTo>
                <a:cubicBezTo>
                  <a:pt x="6436" y="6542"/>
                  <a:pt x="6427" y="6557"/>
                  <a:pt x="6420" y="6578"/>
                </a:cubicBezTo>
                <a:cubicBezTo>
                  <a:pt x="5772" y="6429"/>
                  <a:pt x="5043" y="6353"/>
                  <a:pt x="4325" y="6353"/>
                </a:cubicBezTo>
                <a:cubicBezTo>
                  <a:pt x="3768" y="6353"/>
                  <a:pt x="3217" y="6399"/>
                  <a:pt x="2715" y="6492"/>
                </a:cubicBezTo>
                <a:cubicBezTo>
                  <a:pt x="2014" y="6628"/>
                  <a:pt x="1457" y="7006"/>
                  <a:pt x="801" y="7264"/>
                </a:cubicBezTo>
                <a:cubicBezTo>
                  <a:pt x="543" y="7365"/>
                  <a:pt x="187" y="7507"/>
                  <a:pt x="79" y="7800"/>
                </a:cubicBezTo>
                <a:cubicBezTo>
                  <a:pt x="0" y="8021"/>
                  <a:pt x="122" y="8213"/>
                  <a:pt x="336" y="8285"/>
                </a:cubicBezTo>
                <a:cubicBezTo>
                  <a:pt x="398" y="8305"/>
                  <a:pt x="465" y="8313"/>
                  <a:pt x="533" y="8313"/>
                </a:cubicBezTo>
                <a:cubicBezTo>
                  <a:pt x="732" y="8313"/>
                  <a:pt x="948" y="8249"/>
                  <a:pt x="1130" y="8249"/>
                </a:cubicBezTo>
                <a:cubicBezTo>
                  <a:pt x="1493" y="8242"/>
                  <a:pt x="1851" y="8249"/>
                  <a:pt x="2208" y="8199"/>
                </a:cubicBezTo>
                <a:cubicBezTo>
                  <a:pt x="3460" y="8020"/>
                  <a:pt x="4651" y="7535"/>
                  <a:pt x="5919" y="7535"/>
                </a:cubicBezTo>
                <a:cubicBezTo>
                  <a:pt x="6010" y="7535"/>
                  <a:pt x="6101" y="7538"/>
                  <a:pt x="6192" y="7543"/>
                </a:cubicBezTo>
                <a:lnTo>
                  <a:pt x="6192" y="7635"/>
                </a:lnTo>
                <a:cubicBezTo>
                  <a:pt x="4986" y="7827"/>
                  <a:pt x="3822" y="8120"/>
                  <a:pt x="2693" y="8614"/>
                </a:cubicBezTo>
                <a:cubicBezTo>
                  <a:pt x="2172" y="8842"/>
                  <a:pt x="1637" y="9092"/>
                  <a:pt x="1172" y="9421"/>
                </a:cubicBezTo>
                <a:cubicBezTo>
                  <a:pt x="915" y="9606"/>
                  <a:pt x="358" y="9999"/>
                  <a:pt x="401" y="10378"/>
                </a:cubicBezTo>
                <a:cubicBezTo>
                  <a:pt x="434" y="10616"/>
                  <a:pt x="663" y="10680"/>
                  <a:pt x="870" y="10680"/>
                </a:cubicBezTo>
                <a:cubicBezTo>
                  <a:pt x="893" y="10680"/>
                  <a:pt x="914" y="10679"/>
                  <a:pt x="936" y="10678"/>
                </a:cubicBezTo>
                <a:cubicBezTo>
                  <a:pt x="1486" y="10635"/>
                  <a:pt x="2086" y="10342"/>
                  <a:pt x="2614" y="10163"/>
                </a:cubicBezTo>
                <a:cubicBezTo>
                  <a:pt x="3922" y="9713"/>
                  <a:pt x="5236" y="9221"/>
                  <a:pt x="6492" y="8635"/>
                </a:cubicBezTo>
                <a:cubicBezTo>
                  <a:pt x="6499" y="8657"/>
                  <a:pt x="6513" y="8677"/>
                  <a:pt x="6521" y="8693"/>
                </a:cubicBezTo>
                <a:cubicBezTo>
                  <a:pt x="5356" y="9514"/>
                  <a:pt x="4192" y="10342"/>
                  <a:pt x="3051" y="11205"/>
                </a:cubicBezTo>
                <a:cubicBezTo>
                  <a:pt x="2600" y="11548"/>
                  <a:pt x="2151" y="11913"/>
                  <a:pt x="1793" y="12355"/>
                </a:cubicBezTo>
                <a:cubicBezTo>
                  <a:pt x="1637" y="12549"/>
                  <a:pt x="1215" y="12991"/>
                  <a:pt x="1394" y="13255"/>
                </a:cubicBezTo>
                <a:cubicBezTo>
                  <a:pt x="1455" y="13345"/>
                  <a:pt x="1549" y="13386"/>
                  <a:pt x="1669" y="13386"/>
                </a:cubicBezTo>
                <a:cubicBezTo>
                  <a:pt x="2709" y="13386"/>
                  <a:pt x="5704" y="10288"/>
                  <a:pt x="6614" y="9327"/>
                </a:cubicBezTo>
                <a:lnTo>
                  <a:pt x="6614" y="9327"/>
                </a:lnTo>
                <a:cubicBezTo>
                  <a:pt x="6060" y="10599"/>
                  <a:pt x="3972" y="15506"/>
                  <a:pt x="5477" y="15506"/>
                </a:cubicBezTo>
                <a:cubicBezTo>
                  <a:pt x="5485" y="15506"/>
                  <a:pt x="5492" y="15506"/>
                  <a:pt x="5500" y="15506"/>
                </a:cubicBezTo>
                <a:cubicBezTo>
                  <a:pt x="5879" y="15497"/>
                  <a:pt x="6064" y="15098"/>
                  <a:pt x="6150" y="14784"/>
                </a:cubicBezTo>
                <a:cubicBezTo>
                  <a:pt x="6335" y="14155"/>
                  <a:pt x="6357" y="13483"/>
                  <a:pt x="6492" y="12841"/>
                </a:cubicBezTo>
                <a:cubicBezTo>
                  <a:pt x="6707" y="11792"/>
                  <a:pt x="7178" y="10813"/>
                  <a:pt x="7234" y="9749"/>
                </a:cubicBezTo>
                <a:lnTo>
                  <a:pt x="7234" y="9749"/>
                </a:lnTo>
                <a:cubicBezTo>
                  <a:pt x="7257" y="10984"/>
                  <a:pt x="7185" y="12213"/>
                  <a:pt x="7264" y="13449"/>
                </a:cubicBezTo>
                <a:cubicBezTo>
                  <a:pt x="7300" y="14040"/>
                  <a:pt x="7300" y="14662"/>
                  <a:pt x="7456" y="15233"/>
                </a:cubicBezTo>
                <a:cubicBezTo>
                  <a:pt x="7526" y="15484"/>
                  <a:pt x="7779" y="16150"/>
                  <a:pt x="8137" y="16150"/>
                </a:cubicBezTo>
                <a:cubicBezTo>
                  <a:pt x="8146" y="16150"/>
                  <a:pt x="8154" y="16149"/>
                  <a:pt x="8163" y="16148"/>
                </a:cubicBezTo>
                <a:cubicBezTo>
                  <a:pt x="8842" y="16076"/>
                  <a:pt x="8549" y="14112"/>
                  <a:pt x="8535" y="13756"/>
                </a:cubicBezTo>
                <a:cubicBezTo>
                  <a:pt x="8484" y="12441"/>
                  <a:pt x="8420" y="11049"/>
                  <a:pt x="8091" y="9771"/>
                </a:cubicBezTo>
                <a:lnTo>
                  <a:pt x="8091" y="9771"/>
                </a:lnTo>
                <a:cubicBezTo>
                  <a:pt x="8114" y="9778"/>
                  <a:pt x="8127" y="9778"/>
                  <a:pt x="8141" y="9778"/>
                </a:cubicBezTo>
                <a:cubicBezTo>
                  <a:pt x="8177" y="9785"/>
                  <a:pt x="8206" y="9792"/>
                  <a:pt x="8235" y="9798"/>
                </a:cubicBezTo>
                <a:cubicBezTo>
                  <a:pt x="8549" y="11163"/>
                  <a:pt x="9034" y="12484"/>
                  <a:pt x="9663" y="13740"/>
                </a:cubicBezTo>
                <a:cubicBezTo>
                  <a:pt x="9941" y="14290"/>
                  <a:pt x="10220" y="14926"/>
                  <a:pt x="10678" y="15355"/>
                </a:cubicBezTo>
                <a:cubicBezTo>
                  <a:pt x="10841" y="15512"/>
                  <a:pt x="11171" y="15981"/>
                  <a:pt x="11477" y="15981"/>
                </a:cubicBezTo>
                <a:cubicBezTo>
                  <a:pt x="11530" y="15981"/>
                  <a:pt x="11583" y="15967"/>
                  <a:pt x="11634" y="15934"/>
                </a:cubicBezTo>
                <a:cubicBezTo>
                  <a:pt x="11855" y="15790"/>
                  <a:pt x="11805" y="15427"/>
                  <a:pt x="11756" y="15206"/>
                </a:cubicBezTo>
                <a:cubicBezTo>
                  <a:pt x="11612" y="14584"/>
                  <a:pt x="11235" y="13948"/>
                  <a:pt x="10969" y="13370"/>
                </a:cubicBezTo>
                <a:cubicBezTo>
                  <a:pt x="10385" y="12085"/>
                  <a:pt x="9706" y="10878"/>
                  <a:pt x="8941" y="9692"/>
                </a:cubicBezTo>
                <a:cubicBezTo>
                  <a:pt x="9049" y="9636"/>
                  <a:pt x="9156" y="9564"/>
                  <a:pt x="9248" y="9485"/>
                </a:cubicBezTo>
                <a:cubicBezTo>
                  <a:pt x="10098" y="10606"/>
                  <a:pt x="10948" y="11720"/>
                  <a:pt x="11835" y="12813"/>
                </a:cubicBezTo>
                <a:cubicBezTo>
                  <a:pt x="12191" y="13255"/>
                  <a:pt x="12570" y="13691"/>
                  <a:pt x="13019" y="14033"/>
                </a:cubicBezTo>
                <a:cubicBezTo>
                  <a:pt x="13183" y="14157"/>
                  <a:pt x="13513" y="14455"/>
                  <a:pt x="13773" y="14455"/>
                </a:cubicBezTo>
                <a:cubicBezTo>
                  <a:pt x="13831" y="14455"/>
                  <a:pt x="13886" y="14440"/>
                  <a:pt x="13934" y="14405"/>
                </a:cubicBezTo>
                <a:cubicBezTo>
                  <a:pt x="14854" y="13740"/>
                  <a:pt x="10319" y="9749"/>
                  <a:pt x="9634" y="9135"/>
                </a:cubicBezTo>
                <a:cubicBezTo>
                  <a:pt x="9792" y="8971"/>
                  <a:pt x="9927" y="8785"/>
                  <a:pt x="10035" y="8592"/>
                </a:cubicBezTo>
                <a:cubicBezTo>
                  <a:pt x="11098" y="9428"/>
                  <a:pt x="12134" y="10328"/>
                  <a:pt x="13269" y="11070"/>
                </a:cubicBezTo>
                <a:cubicBezTo>
                  <a:pt x="13720" y="11370"/>
                  <a:pt x="14205" y="11627"/>
                  <a:pt x="14733" y="11769"/>
                </a:cubicBezTo>
                <a:cubicBezTo>
                  <a:pt x="14863" y="11801"/>
                  <a:pt x="15130" y="11882"/>
                  <a:pt x="15356" y="11882"/>
                </a:cubicBezTo>
                <a:cubicBezTo>
                  <a:pt x="15500" y="11882"/>
                  <a:pt x="15627" y="11849"/>
                  <a:pt x="15691" y="11749"/>
                </a:cubicBezTo>
                <a:cubicBezTo>
                  <a:pt x="15854" y="11492"/>
                  <a:pt x="15434" y="11099"/>
                  <a:pt x="15297" y="10942"/>
                </a:cubicBezTo>
                <a:cubicBezTo>
                  <a:pt x="14854" y="10434"/>
                  <a:pt x="14340" y="10006"/>
                  <a:pt x="13783" y="9627"/>
                </a:cubicBezTo>
                <a:cubicBezTo>
                  <a:pt x="12712" y="8914"/>
                  <a:pt x="11492" y="8414"/>
                  <a:pt x="10283" y="7965"/>
                </a:cubicBezTo>
                <a:cubicBezTo>
                  <a:pt x="10319" y="7836"/>
                  <a:pt x="10335" y="7699"/>
                  <a:pt x="10342" y="7563"/>
                </a:cubicBezTo>
                <a:lnTo>
                  <a:pt x="10349" y="7563"/>
                </a:lnTo>
                <a:cubicBezTo>
                  <a:pt x="11905" y="7821"/>
                  <a:pt x="13463" y="8222"/>
                  <a:pt x="15033" y="8350"/>
                </a:cubicBezTo>
                <a:cubicBezTo>
                  <a:pt x="15411" y="8384"/>
                  <a:pt x="15797" y="8342"/>
                  <a:pt x="16169" y="8436"/>
                </a:cubicBezTo>
                <a:cubicBezTo>
                  <a:pt x="16385" y="8488"/>
                  <a:pt x="16596" y="8588"/>
                  <a:pt x="16823" y="8588"/>
                </a:cubicBezTo>
                <a:cubicBezTo>
                  <a:pt x="16873" y="8588"/>
                  <a:pt x="16924" y="8583"/>
                  <a:pt x="16976" y="8571"/>
                </a:cubicBezTo>
                <a:cubicBezTo>
                  <a:pt x="17240" y="8506"/>
                  <a:pt x="17475" y="8278"/>
                  <a:pt x="17411" y="7985"/>
                </a:cubicBezTo>
                <a:cubicBezTo>
                  <a:pt x="17333" y="7635"/>
                  <a:pt x="16890" y="7500"/>
                  <a:pt x="16597" y="7407"/>
                </a:cubicBezTo>
                <a:cubicBezTo>
                  <a:pt x="15982" y="7200"/>
                  <a:pt x="15382" y="6993"/>
                  <a:pt x="14740" y="6893"/>
                </a:cubicBezTo>
                <a:cubicBezTo>
                  <a:pt x="14134" y="6795"/>
                  <a:pt x="13517" y="6754"/>
                  <a:pt x="12897" y="6754"/>
                </a:cubicBezTo>
                <a:cubicBezTo>
                  <a:pt x="12026" y="6754"/>
                  <a:pt x="11150" y="6836"/>
                  <a:pt x="10299" y="6957"/>
                </a:cubicBezTo>
                <a:cubicBezTo>
                  <a:pt x="10292" y="6943"/>
                  <a:pt x="10292" y="6936"/>
                  <a:pt x="10292" y="6928"/>
                </a:cubicBezTo>
                <a:cubicBezTo>
                  <a:pt x="11413" y="6578"/>
                  <a:pt x="12527" y="6179"/>
                  <a:pt x="13648" y="5807"/>
                </a:cubicBezTo>
                <a:cubicBezTo>
                  <a:pt x="13919" y="5714"/>
                  <a:pt x="15375" y="5229"/>
                  <a:pt x="14890" y="4715"/>
                </a:cubicBezTo>
                <a:cubicBezTo>
                  <a:pt x="14813" y="4635"/>
                  <a:pt x="14654" y="4611"/>
                  <a:pt x="14486" y="4611"/>
                </a:cubicBezTo>
                <a:cubicBezTo>
                  <a:pt x="14295" y="4611"/>
                  <a:pt x="14093" y="4642"/>
                  <a:pt x="13991" y="4657"/>
                </a:cubicBezTo>
                <a:cubicBezTo>
                  <a:pt x="13562" y="4722"/>
                  <a:pt x="13147" y="4880"/>
                  <a:pt x="12741" y="5029"/>
                </a:cubicBezTo>
                <a:cubicBezTo>
                  <a:pt x="11799" y="5394"/>
                  <a:pt x="10834" y="5736"/>
                  <a:pt x="9920" y="6185"/>
                </a:cubicBezTo>
                <a:cubicBezTo>
                  <a:pt x="9913" y="6172"/>
                  <a:pt x="9906" y="6165"/>
                  <a:pt x="9898" y="6156"/>
                </a:cubicBezTo>
                <a:cubicBezTo>
                  <a:pt x="11149" y="5394"/>
                  <a:pt x="12419" y="4643"/>
                  <a:pt x="13626" y="3822"/>
                </a:cubicBezTo>
                <a:cubicBezTo>
                  <a:pt x="14162" y="3457"/>
                  <a:pt x="14676" y="3037"/>
                  <a:pt x="15125" y="2573"/>
                </a:cubicBezTo>
                <a:cubicBezTo>
                  <a:pt x="15276" y="2415"/>
                  <a:pt x="15639" y="2108"/>
                  <a:pt x="15497" y="1851"/>
                </a:cubicBezTo>
                <a:cubicBezTo>
                  <a:pt x="15438" y="1747"/>
                  <a:pt x="15346" y="1708"/>
                  <a:pt x="15240" y="1708"/>
                </a:cubicBezTo>
                <a:cubicBezTo>
                  <a:pt x="14975" y="1708"/>
                  <a:pt x="14622" y="1951"/>
                  <a:pt x="14469" y="2022"/>
                </a:cubicBezTo>
                <a:cubicBezTo>
                  <a:pt x="13848" y="2300"/>
                  <a:pt x="13283" y="2629"/>
                  <a:pt x="12748" y="3058"/>
                </a:cubicBezTo>
                <a:cubicBezTo>
                  <a:pt x="11848" y="3772"/>
                  <a:pt x="10962" y="4514"/>
                  <a:pt x="10098" y="5279"/>
                </a:cubicBezTo>
                <a:cubicBezTo>
                  <a:pt x="11027" y="3971"/>
                  <a:pt x="12863" y="1251"/>
                  <a:pt x="12241" y="980"/>
                </a:cubicBezTo>
                <a:cubicBezTo>
                  <a:pt x="12211" y="967"/>
                  <a:pt x="12180" y="961"/>
                  <a:pt x="12150" y="961"/>
                </a:cubicBezTo>
                <a:cubicBezTo>
                  <a:pt x="11950" y="961"/>
                  <a:pt x="11751" y="1218"/>
                  <a:pt x="11634" y="1330"/>
                </a:cubicBezTo>
                <a:cubicBezTo>
                  <a:pt x="11235" y="1736"/>
                  <a:pt x="10856" y="2151"/>
                  <a:pt x="10527" y="2622"/>
                </a:cubicBezTo>
                <a:cubicBezTo>
                  <a:pt x="9920" y="3500"/>
                  <a:pt x="9413" y="4537"/>
                  <a:pt x="9228" y="5599"/>
                </a:cubicBezTo>
                <a:cubicBezTo>
                  <a:pt x="9192" y="5579"/>
                  <a:pt x="9163" y="5565"/>
                  <a:pt x="9127" y="5550"/>
                </a:cubicBezTo>
                <a:cubicBezTo>
                  <a:pt x="9505" y="4643"/>
                  <a:pt x="9692" y="3658"/>
                  <a:pt x="9778" y="2679"/>
                </a:cubicBezTo>
                <a:cubicBezTo>
                  <a:pt x="9841" y="1822"/>
                  <a:pt x="9941" y="800"/>
                  <a:pt x="9478" y="38"/>
                </a:cubicBezTo>
                <a:cubicBezTo>
                  <a:pt x="9465" y="12"/>
                  <a:pt x="9442" y="0"/>
                  <a:pt x="94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3"/>
          <p:cNvSpPr/>
          <p:nvPr/>
        </p:nvSpPr>
        <p:spPr>
          <a:xfrm>
            <a:off x="3309649" y="4821134"/>
            <a:ext cx="1218453" cy="683985"/>
          </a:xfrm>
          <a:custGeom>
            <a:avLst/>
            <a:gdLst/>
            <a:ahLst/>
            <a:cxnLst/>
            <a:rect l="l" t="t" r="r" b="b"/>
            <a:pathLst>
              <a:path w="33257" h="18669" extrusionOk="0">
                <a:moveTo>
                  <a:pt x="17319" y="1"/>
                </a:moveTo>
                <a:cubicBezTo>
                  <a:pt x="16529" y="1"/>
                  <a:pt x="15732" y="185"/>
                  <a:pt x="14997" y="581"/>
                </a:cubicBezTo>
                <a:cubicBezTo>
                  <a:pt x="14255" y="973"/>
                  <a:pt x="13804" y="1631"/>
                  <a:pt x="13398" y="2330"/>
                </a:cubicBezTo>
                <a:cubicBezTo>
                  <a:pt x="13019" y="2966"/>
                  <a:pt x="12762" y="3659"/>
                  <a:pt x="12527" y="4351"/>
                </a:cubicBezTo>
                <a:cubicBezTo>
                  <a:pt x="12436" y="4614"/>
                  <a:pt x="12322" y="4743"/>
                  <a:pt x="12191" y="4743"/>
                </a:cubicBezTo>
                <a:cubicBezTo>
                  <a:pt x="12076" y="4743"/>
                  <a:pt x="11949" y="4645"/>
                  <a:pt x="11812" y="4452"/>
                </a:cubicBezTo>
                <a:cubicBezTo>
                  <a:pt x="11655" y="4216"/>
                  <a:pt x="11542" y="3959"/>
                  <a:pt x="11391" y="3724"/>
                </a:cubicBezTo>
                <a:cubicBezTo>
                  <a:pt x="11019" y="3115"/>
                  <a:pt x="10548" y="2601"/>
                  <a:pt x="9941" y="2231"/>
                </a:cubicBezTo>
                <a:cubicBezTo>
                  <a:pt x="9497" y="1954"/>
                  <a:pt x="9068" y="1816"/>
                  <a:pt x="8654" y="1816"/>
                </a:cubicBezTo>
                <a:cubicBezTo>
                  <a:pt x="8109" y="1816"/>
                  <a:pt x="7590" y="2055"/>
                  <a:pt x="7099" y="2531"/>
                </a:cubicBezTo>
                <a:cubicBezTo>
                  <a:pt x="6684" y="2923"/>
                  <a:pt x="6384" y="3395"/>
                  <a:pt x="6199" y="3929"/>
                </a:cubicBezTo>
                <a:cubicBezTo>
                  <a:pt x="5857" y="4924"/>
                  <a:pt x="5514" y="5923"/>
                  <a:pt x="5528" y="6994"/>
                </a:cubicBezTo>
                <a:cubicBezTo>
                  <a:pt x="5528" y="7318"/>
                  <a:pt x="5434" y="7480"/>
                  <a:pt x="5232" y="7480"/>
                </a:cubicBezTo>
                <a:cubicBezTo>
                  <a:pt x="5154" y="7480"/>
                  <a:pt x="5061" y="7456"/>
                  <a:pt x="4950" y="7409"/>
                </a:cubicBezTo>
                <a:cubicBezTo>
                  <a:pt x="4510" y="7224"/>
                  <a:pt x="4089" y="7143"/>
                  <a:pt x="3683" y="7143"/>
                </a:cubicBezTo>
                <a:cubicBezTo>
                  <a:pt x="2738" y="7143"/>
                  <a:pt x="1876" y="7581"/>
                  <a:pt x="1058" y="8164"/>
                </a:cubicBezTo>
                <a:cubicBezTo>
                  <a:pt x="372" y="8658"/>
                  <a:pt x="0" y="9393"/>
                  <a:pt x="144" y="10271"/>
                </a:cubicBezTo>
                <a:cubicBezTo>
                  <a:pt x="293" y="11179"/>
                  <a:pt x="972" y="11608"/>
                  <a:pt x="1764" y="11885"/>
                </a:cubicBezTo>
                <a:cubicBezTo>
                  <a:pt x="2188" y="12029"/>
                  <a:pt x="2619" y="12081"/>
                  <a:pt x="3148" y="12081"/>
                </a:cubicBezTo>
                <a:cubicBezTo>
                  <a:pt x="3333" y="12081"/>
                  <a:pt x="3530" y="12075"/>
                  <a:pt x="3743" y="12064"/>
                </a:cubicBezTo>
                <a:cubicBezTo>
                  <a:pt x="5020" y="11921"/>
                  <a:pt x="6443" y="11507"/>
                  <a:pt x="7713" y="10643"/>
                </a:cubicBezTo>
                <a:cubicBezTo>
                  <a:pt x="7822" y="10566"/>
                  <a:pt x="7935" y="10449"/>
                  <a:pt x="8055" y="10449"/>
                </a:cubicBezTo>
                <a:cubicBezTo>
                  <a:pt x="8116" y="10449"/>
                  <a:pt x="8178" y="10479"/>
                  <a:pt x="8242" y="10557"/>
                </a:cubicBezTo>
                <a:cubicBezTo>
                  <a:pt x="8371" y="10708"/>
                  <a:pt x="8213" y="10871"/>
                  <a:pt x="8148" y="11028"/>
                </a:cubicBezTo>
                <a:cubicBezTo>
                  <a:pt x="7548" y="12492"/>
                  <a:pt x="7363" y="13999"/>
                  <a:pt x="7699" y="15563"/>
                </a:cubicBezTo>
                <a:cubicBezTo>
                  <a:pt x="7963" y="16784"/>
                  <a:pt x="8685" y="17641"/>
                  <a:pt x="9799" y="18141"/>
                </a:cubicBezTo>
                <a:cubicBezTo>
                  <a:pt x="10610" y="18503"/>
                  <a:pt x="11408" y="18668"/>
                  <a:pt x="12196" y="18668"/>
                </a:cubicBezTo>
                <a:cubicBezTo>
                  <a:pt x="13322" y="18668"/>
                  <a:pt x="14424" y="18330"/>
                  <a:pt x="15504" y="17742"/>
                </a:cubicBezTo>
                <a:cubicBezTo>
                  <a:pt x="16532" y="17192"/>
                  <a:pt x="17353" y="16384"/>
                  <a:pt x="18089" y="15485"/>
                </a:cubicBezTo>
                <a:cubicBezTo>
                  <a:pt x="18289" y="15241"/>
                  <a:pt x="18467" y="14984"/>
                  <a:pt x="18675" y="14742"/>
                </a:cubicBezTo>
                <a:cubicBezTo>
                  <a:pt x="18976" y="14394"/>
                  <a:pt x="19198" y="14226"/>
                  <a:pt x="19445" y="14226"/>
                </a:cubicBezTo>
                <a:cubicBezTo>
                  <a:pt x="19649" y="14226"/>
                  <a:pt x="19871" y="14341"/>
                  <a:pt x="20168" y="14564"/>
                </a:cubicBezTo>
                <a:cubicBezTo>
                  <a:pt x="20445" y="14770"/>
                  <a:pt x="20695" y="15020"/>
                  <a:pt x="20982" y="15221"/>
                </a:cubicBezTo>
                <a:cubicBezTo>
                  <a:pt x="22119" y="16034"/>
                  <a:pt x="23332" y="16481"/>
                  <a:pt x="24614" y="16481"/>
                </a:cubicBezTo>
                <a:cubicBezTo>
                  <a:pt x="25201" y="16481"/>
                  <a:pt x="25802" y="16387"/>
                  <a:pt x="26416" y="16192"/>
                </a:cubicBezTo>
                <a:cubicBezTo>
                  <a:pt x="29237" y="15306"/>
                  <a:pt x="30615" y="12106"/>
                  <a:pt x="29400" y="9380"/>
                </a:cubicBezTo>
                <a:cubicBezTo>
                  <a:pt x="29051" y="8608"/>
                  <a:pt x="29057" y="8593"/>
                  <a:pt x="29880" y="8536"/>
                </a:cubicBezTo>
                <a:cubicBezTo>
                  <a:pt x="30893" y="8464"/>
                  <a:pt x="31779" y="8122"/>
                  <a:pt x="32451" y="7330"/>
                </a:cubicBezTo>
                <a:cubicBezTo>
                  <a:pt x="33200" y="6444"/>
                  <a:pt x="33256" y="5379"/>
                  <a:pt x="32607" y="4416"/>
                </a:cubicBezTo>
                <a:cubicBezTo>
                  <a:pt x="32415" y="4123"/>
                  <a:pt x="32172" y="3859"/>
                  <a:pt x="31921" y="3630"/>
                </a:cubicBezTo>
                <a:cubicBezTo>
                  <a:pt x="30716" y="2532"/>
                  <a:pt x="29080" y="1977"/>
                  <a:pt x="27448" y="1977"/>
                </a:cubicBezTo>
                <a:cubicBezTo>
                  <a:pt x="25938" y="1977"/>
                  <a:pt x="24430" y="2452"/>
                  <a:pt x="23266" y="3408"/>
                </a:cubicBezTo>
                <a:cubicBezTo>
                  <a:pt x="23131" y="3516"/>
                  <a:pt x="23016" y="3659"/>
                  <a:pt x="22874" y="3751"/>
                </a:cubicBezTo>
                <a:cubicBezTo>
                  <a:pt x="22757" y="3826"/>
                  <a:pt x="22653" y="3875"/>
                  <a:pt x="22563" y="3875"/>
                </a:cubicBezTo>
                <a:cubicBezTo>
                  <a:pt x="22439" y="3875"/>
                  <a:pt x="22338" y="3784"/>
                  <a:pt x="22260" y="3544"/>
                </a:cubicBezTo>
                <a:cubicBezTo>
                  <a:pt x="21566" y="1362"/>
                  <a:pt x="19467" y="1"/>
                  <a:pt x="17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917745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Background">
  <p:cSld name="CUSTOM_5_1_1">
    <p:spTree>
      <p:nvGrpSpPr>
        <p:cNvPr id="1" name="Shape 828"/>
        <p:cNvGrpSpPr/>
        <p:nvPr/>
      </p:nvGrpSpPr>
      <p:grpSpPr>
        <a:xfrm>
          <a:off x="0" y="0"/>
          <a:ext cx="0" cy="0"/>
          <a:chOff x="0" y="0"/>
          <a:chExt cx="0" cy="0"/>
        </a:xfrm>
      </p:grpSpPr>
      <p:grpSp>
        <p:nvGrpSpPr>
          <p:cNvPr id="829" name="Google Shape;829;p23"/>
          <p:cNvGrpSpPr/>
          <p:nvPr/>
        </p:nvGrpSpPr>
        <p:grpSpPr>
          <a:xfrm flipH="1">
            <a:off x="-297723" y="-391764"/>
            <a:ext cx="9946946" cy="5614267"/>
            <a:chOff x="-539780" y="-391764"/>
            <a:chExt cx="9946946" cy="5614267"/>
          </a:xfrm>
        </p:grpSpPr>
        <p:sp>
          <p:nvSpPr>
            <p:cNvPr id="830" name="Google Shape;830;p23"/>
            <p:cNvSpPr/>
            <p:nvPr/>
          </p:nvSpPr>
          <p:spPr>
            <a:xfrm rot="10800000">
              <a:off x="6306883" y="100"/>
              <a:ext cx="2837116" cy="1382800"/>
            </a:xfrm>
            <a:custGeom>
              <a:avLst/>
              <a:gdLst/>
              <a:ahLst/>
              <a:cxnLst/>
              <a:rect l="l" t="t" r="r" b="b"/>
              <a:pathLst>
                <a:path w="47781" h="38911" extrusionOk="0">
                  <a:moveTo>
                    <a:pt x="1" y="1"/>
                  </a:moveTo>
                  <a:lnTo>
                    <a:pt x="1" y="38910"/>
                  </a:lnTo>
                  <a:lnTo>
                    <a:pt x="47781" y="38910"/>
                  </a:lnTo>
                  <a:cubicBezTo>
                    <a:pt x="47495" y="37696"/>
                    <a:pt x="47030" y="36529"/>
                    <a:pt x="46376" y="35469"/>
                  </a:cubicBezTo>
                  <a:cubicBezTo>
                    <a:pt x="44161" y="31826"/>
                    <a:pt x="40220" y="29409"/>
                    <a:pt x="36041" y="28516"/>
                  </a:cubicBezTo>
                  <a:cubicBezTo>
                    <a:pt x="30814" y="27385"/>
                    <a:pt x="24873" y="28290"/>
                    <a:pt x="20515" y="25194"/>
                  </a:cubicBezTo>
                  <a:cubicBezTo>
                    <a:pt x="17598" y="23134"/>
                    <a:pt x="16039" y="19622"/>
                    <a:pt x="15229" y="16133"/>
                  </a:cubicBezTo>
                  <a:cubicBezTo>
                    <a:pt x="14443" y="12693"/>
                    <a:pt x="14217" y="8990"/>
                    <a:pt x="12348" y="6001"/>
                  </a:cubicBezTo>
                  <a:cubicBezTo>
                    <a:pt x="10740" y="3441"/>
                    <a:pt x="8038" y="1667"/>
                    <a:pt x="5132" y="786"/>
                  </a:cubicBezTo>
                  <a:cubicBezTo>
                    <a:pt x="3466" y="286"/>
                    <a:pt x="1739" y="4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1" name="Google Shape;831;p23"/>
            <p:cNvGrpSpPr/>
            <p:nvPr/>
          </p:nvGrpSpPr>
          <p:grpSpPr>
            <a:xfrm rot="10380338" flipH="1">
              <a:off x="8281697" y="841273"/>
              <a:ext cx="298372" cy="866322"/>
              <a:chOff x="1460575" y="5630575"/>
              <a:chExt cx="645350" cy="1873775"/>
            </a:xfrm>
          </p:grpSpPr>
          <p:sp>
            <p:nvSpPr>
              <p:cNvPr id="832" name="Google Shape;832;p23"/>
              <p:cNvSpPr/>
              <p:nvPr/>
            </p:nvSpPr>
            <p:spPr>
              <a:xfrm>
                <a:off x="1648400" y="5630575"/>
                <a:ext cx="269700" cy="175650"/>
              </a:xfrm>
              <a:custGeom>
                <a:avLst/>
                <a:gdLst/>
                <a:ahLst/>
                <a:cxnLst/>
                <a:rect l="l" t="t" r="r" b="b"/>
                <a:pathLst>
                  <a:path w="10788" h="7026" extrusionOk="0">
                    <a:moveTo>
                      <a:pt x="656" y="1"/>
                    </a:moveTo>
                    <a:cubicBezTo>
                      <a:pt x="287" y="1"/>
                      <a:pt x="1" y="298"/>
                      <a:pt x="1" y="656"/>
                    </a:cubicBezTo>
                    <a:lnTo>
                      <a:pt x="1" y="6371"/>
                    </a:lnTo>
                    <a:cubicBezTo>
                      <a:pt x="1" y="6740"/>
                      <a:pt x="298" y="7025"/>
                      <a:pt x="656" y="7025"/>
                    </a:cubicBezTo>
                    <a:lnTo>
                      <a:pt x="10133" y="7025"/>
                    </a:lnTo>
                    <a:cubicBezTo>
                      <a:pt x="10490" y="7025"/>
                      <a:pt x="10776" y="6740"/>
                      <a:pt x="10788" y="6371"/>
                    </a:cubicBezTo>
                    <a:lnTo>
                      <a:pt x="10788" y="656"/>
                    </a:lnTo>
                    <a:cubicBezTo>
                      <a:pt x="10788" y="275"/>
                      <a:pt x="10490" y="1"/>
                      <a:pt x="101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23"/>
              <p:cNvSpPr/>
              <p:nvPr/>
            </p:nvSpPr>
            <p:spPr>
              <a:xfrm>
                <a:off x="1460575" y="5806500"/>
                <a:ext cx="645350" cy="1697850"/>
              </a:xfrm>
              <a:custGeom>
                <a:avLst/>
                <a:gdLst/>
                <a:ahLst/>
                <a:cxnLst/>
                <a:rect l="l" t="t" r="r" b="b"/>
                <a:pathLst>
                  <a:path w="25814" h="67914" extrusionOk="0">
                    <a:moveTo>
                      <a:pt x="8597" y="0"/>
                    </a:moveTo>
                    <a:lnTo>
                      <a:pt x="8597" y="512"/>
                    </a:lnTo>
                    <a:cubicBezTo>
                      <a:pt x="8597" y="941"/>
                      <a:pt x="8347" y="1322"/>
                      <a:pt x="7942" y="1489"/>
                    </a:cubicBezTo>
                    <a:cubicBezTo>
                      <a:pt x="3275" y="3441"/>
                      <a:pt x="1" y="8037"/>
                      <a:pt x="1" y="13407"/>
                    </a:cubicBezTo>
                    <a:lnTo>
                      <a:pt x="1" y="63651"/>
                    </a:lnTo>
                    <a:lnTo>
                      <a:pt x="132" y="63651"/>
                    </a:lnTo>
                    <a:cubicBezTo>
                      <a:pt x="132" y="66008"/>
                      <a:pt x="2192" y="67913"/>
                      <a:pt x="4704" y="67913"/>
                    </a:cubicBezTo>
                    <a:cubicBezTo>
                      <a:pt x="6359" y="67913"/>
                      <a:pt x="7800" y="67092"/>
                      <a:pt x="8597" y="65866"/>
                    </a:cubicBezTo>
                    <a:cubicBezTo>
                      <a:pt x="9407" y="67092"/>
                      <a:pt x="10848" y="67913"/>
                      <a:pt x="12503" y="67913"/>
                    </a:cubicBezTo>
                    <a:cubicBezTo>
                      <a:pt x="14550" y="67913"/>
                      <a:pt x="16301" y="66639"/>
                      <a:pt x="16872" y="64901"/>
                    </a:cubicBezTo>
                    <a:cubicBezTo>
                      <a:pt x="17456" y="66639"/>
                      <a:pt x="19182" y="67913"/>
                      <a:pt x="21254" y="67913"/>
                    </a:cubicBezTo>
                    <a:cubicBezTo>
                      <a:pt x="23778" y="67913"/>
                      <a:pt x="25814" y="66008"/>
                      <a:pt x="25814" y="63651"/>
                    </a:cubicBezTo>
                    <a:lnTo>
                      <a:pt x="25814" y="13407"/>
                    </a:lnTo>
                    <a:cubicBezTo>
                      <a:pt x="25814" y="8037"/>
                      <a:pt x="22540" y="3441"/>
                      <a:pt x="17872" y="1489"/>
                    </a:cubicBezTo>
                    <a:cubicBezTo>
                      <a:pt x="17467" y="1310"/>
                      <a:pt x="17206" y="941"/>
                      <a:pt x="17206" y="512"/>
                    </a:cubicBezTo>
                    <a:lnTo>
                      <a:pt x="17206" y="0"/>
                    </a:lnTo>
                    <a:close/>
                  </a:path>
                </a:pathLst>
              </a:custGeom>
              <a:solidFill>
                <a:srgbClr val="25BF7C">
                  <a:alpha val="51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4" name="Google Shape;834;p23"/>
            <p:cNvSpPr/>
            <p:nvPr/>
          </p:nvSpPr>
          <p:spPr>
            <a:xfrm rot="-9019529" flipH="1">
              <a:off x="8349447" y="1480618"/>
              <a:ext cx="121194" cy="85584"/>
            </a:xfrm>
            <a:prstGeom prst="ellipse">
              <a:avLst/>
            </a:prstGeom>
            <a:solidFill>
              <a:schemeClr val="accent1">
                <a:alpha val="3184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3"/>
            <p:cNvSpPr/>
            <p:nvPr/>
          </p:nvSpPr>
          <p:spPr>
            <a:xfrm rot="-1866940">
              <a:off x="6657505" y="-262757"/>
              <a:ext cx="179690" cy="117011"/>
            </a:xfrm>
            <a:custGeom>
              <a:avLst/>
              <a:gdLst/>
              <a:ahLst/>
              <a:cxnLst/>
              <a:rect l="l" t="t" r="r" b="b"/>
              <a:pathLst>
                <a:path w="10788" h="7025" extrusionOk="0">
                  <a:moveTo>
                    <a:pt x="644" y="0"/>
                  </a:moveTo>
                  <a:cubicBezTo>
                    <a:pt x="275" y="0"/>
                    <a:pt x="1" y="298"/>
                    <a:pt x="1" y="655"/>
                  </a:cubicBezTo>
                  <a:lnTo>
                    <a:pt x="1" y="6370"/>
                  </a:lnTo>
                  <a:cubicBezTo>
                    <a:pt x="1" y="6739"/>
                    <a:pt x="298" y="7025"/>
                    <a:pt x="644" y="7025"/>
                  </a:cubicBezTo>
                  <a:lnTo>
                    <a:pt x="10133" y="7025"/>
                  </a:lnTo>
                  <a:cubicBezTo>
                    <a:pt x="10490" y="7025"/>
                    <a:pt x="10788" y="6739"/>
                    <a:pt x="10788" y="6370"/>
                  </a:cubicBezTo>
                  <a:lnTo>
                    <a:pt x="10788" y="655"/>
                  </a:lnTo>
                  <a:cubicBezTo>
                    <a:pt x="10788" y="274"/>
                    <a:pt x="10490" y="0"/>
                    <a:pt x="10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3"/>
            <p:cNvSpPr/>
            <p:nvPr/>
          </p:nvSpPr>
          <p:spPr>
            <a:xfrm rot="-1866940">
              <a:off x="6870167" y="-235692"/>
              <a:ext cx="400620" cy="1131205"/>
            </a:xfrm>
            <a:custGeom>
              <a:avLst/>
              <a:gdLst/>
              <a:ahLst/>
              <a:cxnLst/>
              <a:rect l="l" t="t" r="r" b="b"/>
              <a:pathLst>
                <a:path w="24052" h="67914" extrusionOk="0">
                  <a:moveTo>
                    <a:pt x="8002" y="1"/>
                  </a:moveTo>
                  <a:lnTo>
                    <a:pt x="8002" y="1989"/>
                  </a:lnTo>
                  <a:cubicBezTo>
                    <a:pt x="8002" y="2334"/>
                    <a:pt x="7907" y="2668"/>
                    <a:pt x="7704" y="2941"/>
                  </a:cubicBezTo>
                  <a:lnTo>
                    <a:pt x="798" y="12800"/>
                  </a:lnTo>
                  <a:cubicBezTo>
                    <a:pt x="287" y="13562"/>
                    <a:pt x="1" y="14455"/>
                    <a:pt x="1" y="15360"/>
                  </a:cubicBezTo>
                  <a:lnTo>
                    <a:pt x="1" y="24837"/>
                  </a:lnTo>
                  <a:lnTo>
                    <a:pt x="167" y="25135"/>
                  </a:lnTo>
                  <a:cubicBezTo>
                    <a:pt x="489" y="25742"/>
                    <a:pt x="656" y="26421"/>
                    <a:pt x="656" y="27099"/>
                  </a:cubicBezTo>
                  <a:lnTo>
                    <a:pt x="656" y="47816"/>
                  </a:lnTo>
                  <a:cubicBezTo>
                    <a:pt x="656" y="48280"/>
                    <a:pt x="560" y="48733"/>
                    <a:pt x="370" y="49161"/>
                  </a:cubicBezTo>
                  <a:lnTo>
                    <a:pt x="1" y="50007"/>
                  </a:lnTo>
                  <a:lnTo>
                    <a:pt x="1" y="63651"/>
                  </a:lnTo>
                  <a:lnTo>
                    <a:pt x="120" y="63651"/>
                  </a:lnTo>
                  <a:cubicBezTo>
                    <a:pt x="120" y="66009"/>
                    <a:pt x="2025" y="67914"/>
                    <a:pt x="4370" y="67914"/>
                  </a:cubicBezTo>
                  <a:cubicBezTo>
                    <a:pt x="5906" y="67914"/>
                    <a:pt x="7264" y="67092"/>
                    <a:pt x="8002" y="65866"/>
                  </a:cubicBezTo>
                  <a:cubicBezTo>
                    <a:pt x="8752" y="67092"/>
                    <a:pt x="10109" y="67914"/>
                    <a:pt x="11633" y="67914"/>
                  </a:cubicBezTo>
                  <a:cubicBezTo>
                    <a:pt x="13562" y="67914"/>
                    <a:pt x="15181" y="66640"/>
                    <a:pt x="15717" y="64901"/>
                  </a:cubicBezTo>
                  <a:cubicBezTo>
                    <a:pt x="16253" y="66640"/>
                    <a:pt x="17872" y="67914"/>
                    <a:pt x="19789" y="67914"/>
                  </a:cubicBezTo>
                  <a:cubicBezTo>
                    <a:pt x="22146" y="67914"/>
                    <a:pt x="24051" y="66009"/>
                    <a:pt x="24051" y="63651"/>
                  </a:cubicBezTo>
                  <a:lnTo>
                    <a:pt x="24051" y="50007"/>
                  </a:lnTo>
                  <a:lnTo>
                    <a:pt x="23682" y="49161"/>
                  </a:lnTo>
                  <a:cubicBezTo>
                    <a:pt x="23504" y="48745"/>
                    <a:pt x="23397" y="48280"/>
                    <a:pt x="23397" y="47816"/>
                  </a:cubicBezTo>
                  <a:lnTo>
                    <a:pt x="23397" y="27099"/>
                  </a:lnTo>
                  <a:cubicBezTo>
                    <a:pt x="23361" y="26421"/>
                    <a:pt x="23528" y="25730"/>
                    <a:pt x="23861" y="25135"/>
                  </a:cubicBezTo>
                  <a:lnTo>
                    <a:pt x="24016" y="24837"/>
                  </a:lnTo>
                  <a:lnTo>
                    <a:pt x="24016" y="15360"/>
                  </a:lnTo>
                  <a:cubicBezTo>
                    <a:pt x="24016" y="14431"/>
                    <a:pt x="23742" y="13538"/>
                    <a:pt x="23218" y="12800"/>
                  </a:cubicBezTo>
                  <a:lnTo>
                    <a:pt x="16312" y="2941"/>
                  </a:lnTo>
                  <a:cubicBezTo>
                    <a:pt x="16122" y="2668"/>
                    <a:pt x="16015" y="2334"/>
                    <a:pt x="16015" y="1989"/>
                  </a:cubicBezTo>
                  <a:lnTo>
                    <a:pt x="16015" y="1"/>
                  </a:lnTo>
                  <a:close/>
                </a:path>
              </a:pathLst>
            </a:custGeom>
            <a:solidFill>
              <a:srgbClr val="25BF7C">
                <a:alpha val="51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23"/>
            <p:cNvSpPr/>
            <p:nvPr/>
          </p:nvSpPr>
          <p:spPr>
            <a:xfrm rot="1865792">
              <a:off x="83352" y="3799273"/>
              <a:ext cx="202861" cy="726207"/>
            </a:xfrm>
            <a:custGeom>
              <a:avLst/>
              <a:gdLst/>
              <a:ahLst/>
              <a:cxnLst/>
              <a:rect l="l" t="t" r="r" b="b"/>
              <a:pathLst>
                <a:path w="7359" h="26344" extrusionOk="0">
                  <a:moveTo>
                    <a:pt x="2447" y="1"/>
                  </a:moveTo>
                  <a:cubicBezTo>
                    <a:pt x="2378" y="1"/>
                    <a:pt x="2308" y="6"/>
                    <a:pt x="2238" y="19"/>
                  </a:cubicBezTo>
                  <a:cubicBezTo>
                    <a:pt x="1441" y="138"/>
                    <a:pt x="988" y="959"/>
                    <a:pt x="714" y="1709"/>
                  </a:cubicBezTo>
                  <a:cubicBezTo>
                    <a:pt x="12" y="3769"/>
                    <a:pt x="0" y="6031"/>
                    <a:pt x="655" y="8079"/>
                  </a:cubicBezTo>
                  <a:cubicBezTo>
                    <a:pt x="1107" y="9448"/>
                    <a:pt x="1846" y="10722"/>
                    <a:pt x="2262" y="12103"/>
                  </a:cubicBezTo>
                  <a:cubicBezTo>
                    <a:pt x="3131" y="14925"/>
                    <a:pt x="2631" y="18045"/>
                    <a:pt x="3572" y="20855"/>
                  </a:cubicBezTo>
                  <a:cubicBezTo>
                    <a:pt x="3822" y="21640"/>
                    <a:pt x="5763" y="26343"/>
                    <a:pt x="5763" y="26343"/>
                  </a:cubicBezTo>
                  <a:cubicBezTo>
                    <a:pt x="5763" y="26343"/>
                    <a:pt x="5977" y="23295"/>
                    <a:pt x="6227" y="22533"/>
                  </a:cubicBezTo>
                  <a:cubicBezTo>
                    <a:pt x="6882" y="20462"/>
                    <a:pt x="7358" y="18247"/>
                    <a:pt x="6858" y="16092"/>
                  </a:cubicBezTo>
                  <a:cubicBezTo>
                    <a:pt x="6620" y="15020"/>
                    <a:pt x="6144" y="14008"/>
                    <a:pt x="5834" y="12949"/>
                  </a:cubicBezTo>
                  <a:cubicBezTo>
                    <a:pt x="5120" y="10603"/>
                    <a:pt x="5179" y="8079"/>
                    <a:pt x="5167" y="5626"/>
                  </a:cubicBezTo>
                  <a:cubicBezTo>
                    <a:pt x="5167" y="3841"/>
                    <a:pt x="5036" y="1852"/>
                    <a:pt x="3739" y="614"/>
                  </a:cubicBezTo>
                  <a:cubicBezTo>
                    <a:pt x="3385" y="271"/>
                    <a:pt x="2923"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23"/>
            <p:cNvSpPr/>
            <p:nvPr/>
          </p:nvSpPr>
          <p:spPr>
            <a:xfrm rot="1865792">
              <a:off x="133591" y="4102064"/>
              <a:ext cx="254713" cy="645879"/>
            </a:xfrm>
            <a:custGeom>
              <a:avLst/>
              <a:gdLst/>
              <a:ahLst/>
              <a:cxnLst/>
              <a:rect l="l" t="t" r="r" b="b"/>
              <a:pathLst>
                <a:path w="9240" h="23430" extrusionOk="0">
                  <a:moveTo>
                    <a:pt x="7573" y="1"/>
                  </a:moveTo>
                  <a:cubicBezTo>
                    <a:pt x="7215" y="1"/>
                    <a:pt x="6845" y="121"/>
                    <a:pt x="6549" y="332"/>
                  </a:cubicBezTo>
                  <a:cubicBezTo>
                    <a:pt x="6013" y="701"/>
                    <a:pt x="5667" y="1296"/>
                    <a:pt x="5417" y="1891"/>
                  </a:cubicBezTo>
                  <a:cubicBezTo>
                    <a:pt x="3715" y="5785"/>
                    <a:pt x="4584" y="10476"/>
                    <a:pt x="2643" y="14274"/>
                  </a:cubicBezTo>
                  <a:cubicBezTo>
                    <a:pt x="2286" y="14988"/>
                    <a:pt x="1822" y="15643"/>
                    <a:pt x="1465" y="16369"/>
                  </a:cubicBezTo>
                  <a:cubicBezTo>
                    <a:pt x="857" y="17572"/>
                    <a:pt x="0" y="21299"/>
                    <a:pt x="274" y="23430"/>
                  </a:cubicBezTo>
                  <a:cubicBezTo>
                    <a:pt x="1167" y="21251"/>
                    <a:pt x="2346" y="18858"/>
                    <a:pt x="3548" y="16810"/>
                  </a:cubicBezTo>
                  <a:cubicBezTo>
                    <a:pt x="5834" y="12976"/>
                    <a:pt x="7572" y="8821"/>
                    <a:pt x="8715" y="4511"/>
                  </a:cubicBezTo>
                  <a:cubicBezTo>
                    <a:pt x="9001" y="3451"/>
                    <a:pt x="9239" y="2332"/>
                    <a:pt x="8966" y="1260"/>
                  </a:cubicBezTo>
                  <a:cubicBezTo>
                    <a:pt x="8870" y="879"/>
                    <a:pt x="8692" y="486"/>
                    <a:pt x="8370" y="248"/>
                  </a:cubicBezTo>
                  <a:cubicBezTo>
                    <a:pt x="8142" y="78"/>
                    <a:pt x="7861" y="1"/>
                    <a:pt x="75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23"/>
            <p:cNvSpPr/>
            <p:nvPr/>
          </p:nvSpPr>
          <p:spPr>
            <a:xfrm rot="1865792">
              <a:off x="30265" y="4350154"/>
              <a:ext cx="264223" cy="615694"/>
            </a:xfrm>
            <a:custGeom>
              <a:avLst/>
              <a:gdLst/>
              <a:ahLst/>
              <a:cxnLst/>
              <a:rect l="l" t="t" r="r" b="b"/>
              <a:pathLst>
                <a:path w="9585" h="22335" extrusionOk="0">
                  <a:moveTo>
                    <a:pt x="8295" y="0"/>
                  </a:moveTo>
                  <a:cubicBezTo>
                    <a:pt x="7885" y="0"/>
                    <a:pt x="7450" y="190"/>
                    <a:pt x="7120" y="475"/>
                  </a:cubicBezTo>
                  <a:cubicBezTo>
                    <a:pt x="5120" y="2201"/>
                    <a:pt x="6096" y="5952"/>
                    <a:pt x="4025" y="7607"/>
                  </a:cubicBezTo>
                  <a:cubicBezTo>
                    <a:pt x="3655" y="7904"/>
                    <a:pt x="3227" y="8095"/>
                    <a:pt x="2882" y="8404"/>
                  </a:cubicBezTo>
                  <a:cubicBezTo>
                    <a:pt x="2048" y="9130"/>
                    <a:pt x="1810" y="10309"/>
                    <a:pt x="1762" y="11428"/>
                  </a:cubicBezTo>
                  <a:cubicBezTo>
                    <a:pt x="1727" y="12524"/>
                    <a:pt x="1822" y="13655"/>
                    <a:pt x="1465" y="14703"/>
                  </a:cubicBezTo>
                  <a:cubicBezTo>
                    <a:pt x="1286" y="15226"/>
                    <a:pt x="1012" y="15703"/>
                    <a:pt x="798" y="16203"/>
                  </a:cubicBezTo>
                  <a:cubicBezTo>
                    <a:pt x="12" y="18048"/>
                    <a:pt x="0" y="20406"/>
                    <a:pt x="417" y="22335"/>
                  </a:cubicBezTo>
                  <a:cubicBezTo>
                    <a:pt x="572" y="19632"/>
                    <a:pt x="2155" y="17393"/>
                    <a:pt x="3477" y="15131"/>
                  </a:cubicBezTo>
                  <a:cubicBezTo>
                    <a:pt x="5156" y="12286"/>
                    <a:pt x="6453" y="9226"/>
                    <a:pt x="7739" y="6178"/>
                  </a:cubicBezTo>
                  <a:cubicBezTo>
                    <a:pt x="8251" y="4940"/>
                    <a:pt x="8775" y="3701"/>
                    <a:pt x="9192" y="2415"/>
                  </a:cubicBezTo>
                  <a:cubicBezTo>
                    <a:pt x="9442" y="1641"/>
                    <a:pt x="9585" y="653"/>
                    <a:pt x="8930" y="189"/>
                  </a:cubicBezTo>
                  <a:cubicBezTo>
                    <a:pt x="8740" y="58"/>
                    <a:pt x="8521" y="0"/>
                    <a:pt x="8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3"/>
            <p:cNvSpPr/>
            <p:nvPr/>
          </p:nvSpPr>
          <p:spPr>
            <a:xfrm rot="1865792">
              <a:off x="-47046" y="4585932"/>
              <a:ext cx="300004" cy="602379"/>
            </a:xfrm>
            <a:custGeom>
              <a:avLst/>
              <a:gdLst/>
              <a:ahLst/>
              <a:cxnLst/>
              <a:rect l="l" t="t" r="r" b="b"/>
              <a:pathLst>
                <a:path w="10883" h="21852" extrusionOk="0">
                  <a:moveTo>
                    <a:pt x="9750" y="1"/>
                  </a:moveTo>
                  <a:cubicBezTo>
                    <a:pt x="9429" y="1"/>
                    <a:pt x="9097" y="124"/>
                    <a:pt x="8823" y="289"/>
                  </a:cubicBezTo>
                  <a:cubicBezTo>
                    <a:pt x="7382" y="1182"/>
                    <a:pt x="6965" y="3075"/>
                    <a:pt x="5941" y="4433"/>
                  </a:cubicBezTo>
                  <a:cubicBezTo>
                    <a:pt x="5417" y="5123"/>
                    <a:pt x="4715" y="5707"/>
                    <a:pt x="4310" y="6481"/>
                  </a:cubicBezTo>
                  <a:cubicBezTo>
                    <a:pt x="3751" y="7588"/>
                    <a:pt x="3881" y="8874"/>
                    <a:pt x="3774" y="10112"/>
                  </a:cubicBezTo>
                  <a:cubicBezTo>
                    <a:pt x="3751" y="10422"/>
                    <a:pt x="3703" y="10743"/>
                    <a:pt x="3560" y="11017"/>
                  </a:cubicBezTo>
                  <a:cubicBezTo>
                    <a:pt x="3358" y="11374"/>
                    <a:pt x="3000" y="11612"/>
                    <a:pt x="2727" y="11898"/>
                  </a:cubicBezTo>
                  <a:cubicBezTo>
                    <a:pt x="1798" y="12850"/>
                    <a:pt x="1655" y="14279"/>
                    <a:pt x="1488" y="15601"/>
                  </a:cubicBezTo>
                  <a:cubicBezTo>
                    <a:pt x="1357" y="16732"/>
                    <a:pt x="1143" y="17851"/>
                    <a:pt x="905" y="18958"/>
                  </a:cubicBezTo>
                  <a:cubicBezTo>
                    <a:pt x="738" y="19673"/>
                    <a:pt x="0" y="21232"/>
                    <a:pt x="369" y="21852"/>
                  </a:cubicBezTo>
                  <a:cubicBezTo>
                    <a:pt x="2941" y="15696"/>
                    <a:pt x="6489" y="10279"/>
                    <a:pt x="9751" y="4457"/>
                  </a:cubicBezTo>
                  <a:cubicBezTo>
                    <a:pt x="10239" y="3576"/>
                    <a:pt x="10716" y="2671"/>
                    <a:pt x="10823" y="1671"/>
                  </a:cubicBezTo>
                  <a:cubicBezTo>
                    <a:pt x="10882" y="1075"/>
                    <a:pt x="10739" y="397"/>
                    <a:pt x="10228" y="111"/>
                  </a:cubicBezTo>
                  <a:cubicBezTo>
                    <a:pt x="10078" y="34"/>
                    <a:pt x="9915" y="1"/>
                    <a:pt x="97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3"/>
            <p:cNvSpPr/>
            <p:nvPr/>
          </p:nvSpPr>
          <p:spPr>
            <a:xfrm rot="1865792">
              <a:off x="-210435" y="4171368"/>
              <a:ext cx="303616" cy="641027"/>
            </a:xfrm>
            <a:custGeom>
              <a:avLst/>
              <a:gdLst/>
              <a:ahLst/>
              <a:cxnLst/>
              <a:rect l="l" t="t" r="r" b="b"/>
              <a:pathLst>
                <a:path w="11014" h="23254" extrusionOk="0">
                  <a:moveTo>
                    <a:pt x="1532" y="0"/>
                  </a:moveTo>
                  <a:cubicBezTo>
                    <a:pt x="1396" y="0"/>
                    <a:pt x="1258" y="23"/>
                    <a:pt x="1120" y="72"/>
                  </a:cubicBezTo>
                  <a:cubicBezTo>
                    <a:pt x="167" y="418"/>
                    <a:pt x="0" y="1668"/>
                    <a:pt x="72" y="2668"/>
                  </a:cubicBezTo>
                  <a:cubicBezTo>
                    <a:pt x="405" y="6859"/>
                    <a:pt x="2215" y="10836"/>
                    <a:pt x="4501" y="14396"/>
                  </a:cubicBezTo>
                  <a:cubicBezTo>
                    <a:pt x="6465" y="17444"/>
                    <a:pt x="8692" y="20456"/>
                    <a:pt x="11014" y="23254"/>
                  </a:cubicBezTo>
                  <a:cubicBezTo>
                    <a:pt x="10966" y="22111"/>
                    <a:pt x="9954" y="20718"/>
                    <a:pt x="9335" y="19801"/>
                  </a:cubicBezTo>
                  <a:cubicBezTo>
                    <a:pt x="8763" y="18968"/>
                    <a:pt x="8132" y="18158"/>
                    <a:pt x="7906" y="17182"/>
                  </a:cubicBezTo>
                  <a:cubicBezTo>
                    <a:pt x="7632" y="15967"/>
                    <a:pt x="8073" y="14598"/>
                    <a:pt x="7454" y="13515"/>
                  </a:cubicBezTo>
                  <a:cubicBezTo>
                    <a:pt x="7001" y="12681"/>
                    <a:pt x="6025" y="12253"/>
                    <a:pt x="5346" y="11586"/>
                  </a:cubicBezTo>
                  <a:cubicBezTo>
                    <a:pt x="4108" y="10371"/>
                    <a:pt x="3858" y="8478"/>
                    <a:pt x="3858" y="6764"/>
                  </a:cubicBezTo>
                  <a:cubicBezTo>
                    <a:pt x="3858" y="5025"/>
                    <a:pt x="4037" y="3240"/>
                    <a:pt x="3406" y="1632"/>
                  </a:cubicBezTo>
                  <a:cubicBezTo>
                    <a:pt x="3089" y="816"/>
                    <a:pt x="2345" y="0"/>
                    <a:pt x="15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3"/>
            <p:cNvSpPr/>
            <p:nvPr/>
          </p:nvSpPr>
          <p:spPr>
            <a:xfrm rot="1865792">
              <a:off x="-446738" y="4508734"/>
              <a:ext cx="436237" cy="481666"/>
            </a:xfrm>
            <a:custGeom>
              <a:avLst/>
              <a:gdLst/>
              <a:ahLst/>
              <a:cxnLst/>
              <a:rect l="l" t="t" r="r" b="b"/>
              <a:pathLst>
                <a:path w="15825" h="17473" extrusionOk="0">
                  <a:moveTo>
                    <a:pt x="1787" y="0"/>
                  </a:moveTo>
                  <a:cubicBezTo>
                    <a:pt x="1712" y="0"/>
                    <a:pt x="1636" y="6"/>
                    <a:pt x="1561" y="18"/>
                  </a:cubicBezTo>
                  <a:cubicBezTo>
                    <a:pt x="489" y="197"/>
                    <a:pt x="1" y="1471"/>
                    <a:pt x="1" y="2566"/>
                  </a:cubicBezTo>
                  <a:cubicBezTo>
                    <a:pt x="13" y="4554"/>
                    <a:pt x="1001" y="6447"/>
                    <a:pt x="2335" y="7924"/>
                  </a:cubicBezTo>
                  <a:cubicBezTo>
                    <a:pt x="3680" y="9388"/>
                    <a:pt x="5347" y="10519"/>
                    <a:pt x="7002" y="11638"/>
                  </a:cubicBezTo>
                  <a:cubicBezTo>
                    <a:pt x="8442" y="12627"/>
                    <a:pt x="9895" y="13591"/>
                    <a:pt x="11371" y="14556"/>
                  </a:cubicBezTo>
                  <a:cubicBezTo>
                    <a:pt x="12752" y="15484"/>
                    <a:pt x="14288" y="16877"/>
                    <a:pt x="15824" y="17473"/>
                  </a:cubicBezTo>
                  <a:cubicBezTo>
                    <a:pt x="15670" y="16258"/>
                    <a:pt x="14824" y="14734"/>
                    <a:pt x="13931" y="13901"/>
                  </a:cubicBezTo>
                  <a:cubicBezTo>
                    <a:pt x="13276" y="13305"/>
                    <a:pt x="12479" y="12901"/>
                    <a:pt x="11836" y="12305"/>
                  </a:cubicBezTo>
                  <a:cubicBezTo>
                    <a:pt x="10395" y="10936"/>
                    <a:pt x="9931" y="8614"/>
                    <a:pt x="8157" y="7721"/>
                  </a:cubicBezTo>
                  <a:cubicBezTo>
                    <a:pt x="7276" y="7293"/>
                    <a:pt x="6180" y="7245"/>
                    <a:pt x="5525" y="6519"/>
                  </a:cubicBezTo>
                  <a:cubicBezTo>
                    <a:pt x="5192" y="6162"/>
                    <a:pt x="5049" y="5673"/>
                    <a:pt x="4894" y="5209"/>
                  </a:cubicBezTo>
                  <a:cubicBezTo>
                    <a:pt x="4644" y="4364"/>
                    <a:pt x="4382" y="3530"/>
                    <a:pt x="4120" y="2685"/>
                  </a:cubicBezTo>
                  <a:cubicBezTo>
                    <a:pt x="3918" y="2030"/>
                    <a:pt x="3728" y="1375"/>
                    <a:pt x="3311" y="840"/>
                  </a:cubicBezTo>
                  <a:cubicBezTo>
                    <a:pt x="2951" y="364"/>
                    <a:pt x="2385" y="0"/>
                    <a:pt x="17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23"/>
            <p:cNvSpPr/>
            <p:nvPr/>
          </p:nvSpPr>
          <p:spPr>
            <a:xfrm rot="1865792">
              <a:off x="-62853" y="3785949"/>
              <a:ext cx="249778" cy="1465481"/>
            </a:xfrm>
            <a:custGeom>
              <a:avLst/>
              <a:gdLst/>
              <a:ahLst/>
              <a:cxnLst/>
              <a:rect l="l" t="t" r="r" b="b"/>
              <a:pathLst>
                <a:path w="9061" h="53162" extrusionOk="0">
                  <a:moveTo>
                    <a:pt x="441" y="0"/>
                  </a:moveTo>
                  <a:lnTo>
                    <a:pt x="0" y="83"/>
                  </a:lnTo>
                  <a:cubicBezTo>
                    <a:pt x="1381" y="6787"/>
                    <a:pt x="2286" y="14180"/>
                    <a:pt x="3239" y="22015"/>
                  </a:cubicBezTo>
                  <a:cubicBezTo>
                    <a:pt x="4548" y="32754"/>
                    <a:pt x="5906" y="43875"/>
                    <a:pt x="8632" y="53161"/>
                  </a:cubicBezTo>
                  <a:lnTo>
                    <a:pt x="9061" y="53042"/>
                  </a:lnTo>
                  <a:cubicBezTo>
                    <a:pt x="6358" y="43779"/>
                    <a:pt x="5001" y="32695"/>
                    <a:pt x="3691" y="21967"/>
                  </a:cubicBezTo>
                  <a:cubicBezTo>
                    <a:pt x="2739" y="14121"/>
                    <a:pt x="1846" y="6727"/>
                    <a:pt x="4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23"/>
            <p:cNvSpPr/>
            <p:nvPr/>
          </p:nvSpPr>
          <p:spPr>
            <a:xfrm rot="1865792">
              <a:off x="142149" y="4097871"/>
              <a:ext cx="226816" cy="630828"/>
            </a:xfrm>
            <a:custGeom>
              <a:avLst/>
              <a:gdLst/>
              <a:ahLst/>
              <a:cxnLst/>
              <a:rect l="l" t="t" r="r" b="b"/>
              <a:pathLst>
                <a:path w="8228" h="22884" extrusionOk="0">
                  <a:moveTo>
                    <a:pt x="7834" y="0"/>
                  </a:moveTo>
                  <a:cubicBezTo>
                    <a:pt x="6584" y="1989"/>
                    <a:pt x="6037" y="4596"/>
                    <a:pt x="5513" y="7132"/>
                  </a:cubicBezTo>
                  <a:cubicBezTo>
                    <a:pt x="5215" y="8561"/>
                    <a:pt x="4929" y="9906"/>
                    <a:pt x="4548" y="11109"/>
                  </a:cubicBezTo>
                  <a:cubicBezTo>
                    <a:pt x="4024" y="12704"/>
                    <a:pt x="3286" y="14228"/>
                    <a:pt x="2572" y="15716"/>
                  </a:cubicBezTo>
                  <a:cubicBezTo>
                    <a:pt x="1465" y="17967"/>
                    <a:pt x="357" y="20288"/>
                    <a:pt x="0" y="22824"/>
                  </a:cubicBezTo>
                  <a:lnTo>
                    <a:pt x="453" y="22884"/>
                  </a:lnTo>
                  <a:cubicBezTo>
                    <a:pt x="798" y="20419"/>
                    <a:pt x="1917" y="18133"/>
                    <a:pt x="2989" y="15907"/>
                  </a:cubicBezTo>
                  <a:cubicBezTo>
                    <a:pt x="3703" y="14407"/>
                    <a:pt x="4453" y="12859"/>
                    <a:pt x="4977" y="11252"/>
                  </a:cubicBezTo>
                  <a:cubicBezTo>
                    <a:pt x="5382" y="10025"/>
                    <a:pt x="5668" y="8668"/>
                    <a:pt x="5965" y="7239"/>
                  </a:cubicBezTo>
                  <a:cubicBezTo>
                    <a:pt x="6477" y="4751"/>
                    <a:pt x="7001" y="2179"/>
                    <a:pt x="8227" y="250"/>
                  </a:cubicBezTo>
                  <a:lnTo>
                    <a:pt x="783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3"/>
            <p:cNvSpPr/>
            <p:nvPr/>
          </p:nvSpPr>
          <p:spPr>
            <a:xfrm rot="1865792">
              <a:off x="42855" y="4350098"/>
              <a:ext cx="247821" cy="579637"/>
            </a:xfrm>
            <a:custGeom>
              <a:avLst/>
              <a:gdLst/>
              <a:ahLst/>
              <a:cxnLst/>
              <a:rect l="l" t="t" r="r" b="b"/>
              <a:pathLst>
                <a:path w="8990" h="21027" extrusionOk="0">
                  <a:moveTo>
                    <a:pt x="8680" y="0"/>
                  </a:moveTo>
                  <a:cubicBezTo>
                    <a:pt x="7239" y="1358"/>
                    <a:pt x="6096" y="3620"/>
                    <a:pt x="5715" y="5930"/>
                  </a:cubicBezTo>
                  <a:cubicBezTo>
                    <a:pt x="5692" y="6084"/>
                    <a:pt x="5680" y="6251"/>
                    <a:pt x="5644" y="6418"/>
                  </a:cubicBezTo>
                  <a:cubicBezTo>
                    <a:pt x="5442" y="7692"/>
                    <a:pt x="5227" y="9001"/>
                    <a:pt x="4513" y="10049"/>
                  </a:cubicBezTo>
                  <a:cubicBezTo>
                    <a:pt x="4394" y="10216"/>
                    <a:pt x="4275" y="10371"/>
                    <a:pt x="4144" y="10537"/>
                  </a:cubicBezTo>
                  <a:cubicBezTo>
                    <a:pt x="3918" y="10823"/>
                    <a:pt x="3679" y="11121"/>
                    <a:pt x="3513" y="11442"/>
                  </a:cubicBezTo>
                  <a:cubicBezTo>
                    <a:pt x="3263" y="11918"/>
                    <a:pt x="3168" y="12442"/>
                    <a:pt x="3084" y="12954"/>
                  </a:cubicBezTo>
                  <a:cubicBezTo>
                    <a:pt x="3037" y="13157"/>
                    <a:pt x="3013" y="13395"/>
                    <a:pt x="2953" y="13609"/>
                  </a:cubicBezTo>
                  <a:cubicBezTo>
                    <a:pt x="2703" y="14621"/>
                    <a:pt x="2144" y="15574"/>
                    <a:pt x="1632" y="16479"/>
                  </a:cubicBezTo>
                  <a:cubicBezTo>
                    <a:pt x="1513" y="16705"/>
                    <a:pt x="1370" y="16907"/>
                    <a:pt x="1251" y="17133"/>
                  </a:cubicBezTo>
                  <a:cubicBezTo>
                    <a:pt x="679" y="18193"/>
                    <a:pt x="0" y="19586"/>
                    <a:pt x="143" y="21027"/>
                  </a:cubicBezTo>
                  <a:lnTo>
                    <a:pt x="584" y="20967"/>
                  </a:lnTo>
                  <a:cubicBezTo>
                    <a:pt x="477" y="19658"/>
                    <a:pt x="1060" y="18395"/>
                    <a:pt x="1655" y="17336"/>
                  </a:cubicBezTo>
                  <a:cubicBezTo>
                    <a:pt x="1774" y="17133"/>
                    <a:pt x="1905" y="16907"/>
                    <a:pt x="2025" y="16705"/>
                  </a:cubicBezTo>
                  <a:cubicBezTo>
                    <a:pt x="2572" y="15764"/>
                    <a:pt x="3132" y="14800"/>
                    <a:pt x="3394" y="13704"/>
                  </a:cubicBezTo>
                  <a:cubicBezTo>
                    <a:pt x="3441" y="13490"/>
                    <a:pt x="3489" y="13252"/>
                    <a:pt x="3525" y="13026"/>
                  </a:cubicBezTo>
                  <a:cubicBezTo>
                    <a:pt x="3620" y="12538"/>
                    <a:pt x="3715" y="12073"/>
                    <a:pt x="3918" y="11657"/>
                  </a:cubicBezTo>
                  <a:cubicBezTo>
                    <a:pt x="4060" y="11371"/>
                    <a:pt x="4275" y="11109"/>
                    <a:pt x="4501" y="10835"/>
                  </a:cubicBezTo>
                  <a:cubicBezTo>
                    <a:pt x="4632" y="10668"/>
                    <a:pt x="4763" y="10514"/>
                    <a:pt x="4882" y="10335"/>
                  </a:cubicBezTo>
                  <a:cubicBezTo>
                    <a:pt x="5680" y="9192"/>
                    <a:pt x="5882" y="7835"/>
                    <a:pt x="6096" y="6501"/>
                  </a:cubicBezTo>
                  <a:cubicBezTo>
                    <a:pt x="6120" y="6346"/>
                    <a:pt x="6132" y="6180"/>
                    <a:pt x="6168" y="6013"/>
                  </a:cubicBezTo>
                  <a:cubicBezTo>
                    <a:pt x="6537" y="3810"/>
                    <a:pt x="7609" y="1643"/>
                    <a:pt x="8990" y="346"/>
                  </a:cubicBezTo>
                  <a:lnTo>
                    <a:pt x="86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3"/>
            <p:cNvSpPr/>
            <p:nvPr/>
          </p:nvSpPr>
          <p:spPr>
            <a:xfrm rot="1865792">
              <a:off x="-421050" y="4475648"/>
              <a:ext cx="688607" cy="610484"/>
            </a:xfrm>
            <a:custGeom>
              <a:avLst/>
              <a:gdLst/>
              <a:ahLst/>
              <a:cxnLst/>
              <a:rect l="l" t="t" r="r" b="b"/>
              <a:pathLst>
                <a:path w="24980" h="22146" extrusionOk="0">
                  <a:moveTo>
                    <a:pt x="24694" y="0"/>
                  </a:moveTo>
                  <a:cubicBezTo>
                    <a:pt x="23420" y="1012"/>
                    <a:pt x="22610" y="2810"/>
                    <a:pt x="22241" y="3798"/>
                  </a:cubicBezTo>
                  <a:cubicBezTo>
                    <a:pt x="22110" y="4120"/>
                    <a:pt x="22003" y="4453"/>
                    <a:pt x="21884" y="4775"/>
                  </a:cubicBezTo>
                  <a:cubicBezTo>
                    <a:pt x="21539" y="5739"/>
                    <a:pt x="21193" y="6727"/>
                    <a:pt x="20681" y="7608"/>
                  </a:cubicBezTo>
                  <a:cubicBezTo>
                    <a:pt x="20455" y="7977"/>
                    <a:pt x="20181" y="8335"/>
                    <a:pt x="19931" y="8692"/>
                  </a:cubicBezTo>
                  <a:cubicBezTo>
                    <a:pt x="19586" y="9168"/>
                    <a:pt x="19229" y="9668"/>
                    <a:pt x="18955" y="10204"/>
                  </a:cubicBezTo>
                  <a:cubicBezTo>
                    <a:pt x="18610" y="10883"/>
                    <a:pt x="18395" y="11609"/>
                    <a:pt x="18193" y="12323"/>
                  </a:cubicBezTo>
                  <a:cubicBezTo>
                    <a:pt x="18062" y="12788"/>
                    <a:pt x="17919" y="13276"/>
                    <a:pt x="17740" y="13716"/>
                  </a:cubicBezTo>
                  <a:cubicBezTo>
                    <a:pt x="17550" y="14216"/>
                    <a:pt x="17312" y="14693"/>
                    <a:pt x="17086" y="15145"/>
                  </a:cubicBezTo>
                  <a:cubicBezTo>
                    <a:pt x="16931" y="15466"/>
                    <a:pt x="16764" y="15800"/>
                    <a:pt x="16609" y="16133"/>
                  </a:cubicBezTo>
                  <a:cubicBezTo>
                    <a:pt x="16216" y="17026"/>
                    <a:pt x="15919" y="17979"/>
                    <a:pt x="15633" y="18884"/>
                  </a:cubicBezTo>
                  <a:lnTo>
                    <a:pt x="14883" y="21265"/>
                  </a:lnTo>
                  <a:cubicBezTo>
                    <a:pt x="14740" y="21122"/>
                    <a:pt x="14585" y="20967"/>
                    <a:pt x="14442" y="20800"/>
                  </a:cubicBezTo>
                  <a:cubicBezTo>
                    <a:pt x="13311" y="19634"/>
                    <a:pt x="12025" y="18324"/>
                    <a:pt x="10799" y="17407"/>
                  </a:cubicBezTo>
                  <a:lnTo>
                    <a:pt x="10466" y="17169"/>
                  </a:lnTo>
                  <a:cubicBezTo>
                    <a:pt x="9847" y="16717"/>
                    <a:pt x="9204" y="16252"/>
                    <a:pt x="8680" y="15681"/>
                  </a:cubicBezTo>
                  <a:cubicBezTo>
                    <a:pt x="8489" y="15466"/>
                    <a:pt x="8299" y="15205"/>
                    <a:pt x="8096" y="14966"/>
                  </a:cubicBezTo>
                  <a:cubicBezTo>
                    <a:pt x="7858" y="14669"/>
                    <a:pt x="7620" y="14371"/>
                    <a:pt x="7358" y="14097"/>
                  </a:cubicBezTo>
                  <a:cubicBezTo>
                    <a:pt x="6930" y="13657"/>
                    <a:pt x="6418" y="13300"/>
                    <a:pt x="5929" y="12966"/>
                  </a:cubicBezTo>
                  <a:cubicBezTo>
                    <a:pt x="5739" y="12823"/>
                    <a:pt x="5537" y="12692"/>
                    <a:pt x="5358" y="12561"/>
                  </a:cubicBezTo>
                  <a:cubicBezTo>
                    <a:pt x="2822" y="10680"/>
                    <a:pt x="929" y="7561"/>
                    <a:pt x="453" y="4418"/>
                  </a:cubicBezTo>
                  <a:lnTo>
                    <a:pt x="0" y="4489"/>
                  </a:lnTo>
                  <a:cubicBezTo>
                    <a:pt x="512" y="7739"/>
                    <a:pt x="2465" y="10978"/>
                    <a:pt x="5096" y="12930"/>
                  </a:cubicBezTo>
                  <a:cubicBezTo>
                    <a:pt x="5287" y="13085"/>
                    <a:pt x="5477" y="13216"/>
                    <a:pt x="5679" y="13347"/>
                  </a:cubicBezTo>
                  <a:cubicBezTo>
                    <a:pt x="6180" y="13704"/>
                    <a:pt x="6644" y="14038"/>
                    <a:pt x="7049" y="14431"/>
                  </a:cubicBezTo>
                  <a:cubicBezTo>
                    <a:pt x="7299" y="14693"/>
                    <a:pt x="7501" y="14966"/>
                    <a:pt x="7739" y="15264"/>
                  </a:cubicBezTo>
                  <a:cubicBezTo>
                    <a:pt x="7942" y="15526"/>
                    <a:pt x="8132" y="15776"/>
                    <a:pt x="8358" y="16014"/>
                  </a:cubicBezTo>
                  <a:cubicBezTo>
                    <a:pt x="8906" y="16621"/>
                    <a:pt x="9573" y="17098"/>
                    <a:pt x="10216" y="17562"/>
                  </a:cubicBezTo>
                  <a:lnTo>
                    <a:pt x="10537" y="17800"/>
                  </a:lnTo>
                  <a:cubicBezTo>
                    <a:pt x="11752" y="18681"/>
                    <a:pt x="13014" y="19991"/>
                    <a:pt x="14133" y="21134"/>
                  </a:cubicBezTo>
                  <a:cubicBezTo>
                    <a:pt x="14371" y="21396"/>
                    <a:pt x="14609" y="21634"/>
                    <a:pt x="14847" y="21872"/>
                  </a:cubicBezTo>
                  <a:lnTo>
                    <a:pt x="15109" y="22146"/>
                  </a:lnTo>
                  <a:lnTo>
                    <a:pt x="16097" y="18991"/>
                  </a:lnTo>
                  <a:cubicBezTo>
                    <a:pt x="16371" y="18074"/>
                    <a:pt x="16657" y="17157"/>
                    <a:pt x="17050" y="16276"/>
                  </a:cubicBezTo>
                  <a:cubicBezTo>
                    <a:pt x="17193" y="15955"/>
                    <a:pt x="17348" y="15621"/>
                    <a:pt x="17502" y="15312"/>
                  </a:cubicBezTo>
                  <a:cubicBezTo>
                    <a:pt x="17740" y="14835"/>
                    <a:pt x="17979" y="14347"/>
                    <a:pt x="18181" y="13835"/>
                  </a:cubicBezTo>
                  <a:cubicBezTo>
                    <a:pt x="18360" y="13383"/>
                    <a:pt x="18502" y="12883"/>
                    <a:pt x="18633" y="12407"/>
                  </a:cubicBezTo>
                  <a:cubicBezTo>
                    <a:pt x="18836" y="11728"/>
                    <a:pt x="19038" y="11025"/>
                    <a:pt x="19372" y="10383"/>
                  </a:cubicBezTo>
                  <a:cubicBezTo>
                    <a:pt x="19634" y="9871"/>
                    <a:pt x="19979" y="9394"/>
                    <a:pt x="20324" y="8930"/>
                  </a:cubicBezTo>
                  <a:cubicBezTo>
                    <a:pt x="20574" y="8573"/>
                    <a:pt x="20836" y="8204"/>
                    <a:pt x="21074" y="7811"/>
                  </a:cubicBezTo>
                  <a:cubicBezTo>
                    <a:pt x="21634" y="6906"/>
                    <a:pt x="21991" y="5894"/>
                    <a:pt x="22324" y="4906"/>
                  </a:cubicBezTo>
                  <a:cubicBezTo>
                    <a:pt x="22432" y="4584"/>
                    <a:pt x="22551" y="4275"/>
                    <a:pt x="22670" y="3941"/>
                  </a:cubicBezTo>
                  <a:cubicBezTo>
                    <a:pt x="23015" y="3001"/>
                    <a:pt x="23789" y="1298"/>
                    <a:pt x="24979" y="357"/>
                  </a:cubicBezTo>
                  <a:lnTo>
                    <a:pt x="2469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3"/>
            <p:cNvSpPr/>
            <p:nvPr/>
          </p:nvSpPr>
          <p:spPr>
            <a:xfrm rot="1865792">
              <a:off x="-184266" y="4178291"/>
              <a:ext cx="290494" cy="628237"/>
            </a:xfrm>
            <a:custGeom>
              <a:avLst/>
              <a:gdLst/>
              <a:ahLst/>
              <a:cxnLst/>
              <a:rect l="l" t="t" r="r" b="b"/>
              <a:pathLst>
                <a:path w="10538" h="22790" extrusionOk="0">
                  <a:moveTo>
                    <a:pt x="322" y="1"/>
                  </a:moveTo>
                  <a:lnTo>
                    <a:pt x="322" y="1"/>
                  </a:lnTo>
                  <a:cubicBezTo>
                    <a:pt x="1" y="1382"/>
                    <a:pt x="215" y="2751"/>
                    <a:pt x="501" y="4275"/>
                  </a:cubicBezTo>
                  <a:cubicBezTo>
                    <a:pt x="977" y="6895"/>
                    <a:pt x="1572" y="9657"/>
                    <a:pt x="3037" y="11955"/>
                  </a:cubicBezTo>
                  <a:cubicBezTo>
                    <a:pt x="3239" y="12252"/>
                    <a:pt x="3442" y="12550"/>
                    <a:pt x="3656" y="12848"/>
                  </a:cubicBezTo>
                  <a:cubicBezTo>
                    <a:pt x="3954" y="13253"/>
                    <a:pt x="4239" y="13669"/>
                    <a:pt x="4489" y="14098"/>
                  </a:cubicBezTo>
                  <a:cubicBezTo>
                    <a:pt x="4763" y="14586"/>
                    <a:pt x="5013" y="15110"/>
                    <a:pt x="5227" y="15634"/>
                  </a:cubicBezTo>
                  <a:cubicBezTo>
                    <a:pt x="5347" y="15932"/>
                    <a:pt x="5489" y="16241"/>
                    <a:pt x="5632" y="16539"/>
                  </a:cubicBezTo>
                  <a:cubicBezTo>
                    <a:pt x="6763" y="18908"/>
                    <a:pt x="8514" y="20885"/>
                    <a:pt x="10204" y="22790"/>
                  </a:cubicBezTo>
                  <a:lnTo>
                    <a:pt x="10538" y="22480"/>
                  </a:lnTo>
                  <a:cubicBezTo>
                    <a:pt x="8871" y="20599"/>
                    <a:pt x="7144" y="18646"/>
                    <a:pt x="6049" y="16348"/>
                  </a:cubicBezTo>
                  <a:lnTo>
                    <a:pt x="5644" y="15455"/>
                  </a:lnTo>
                  <a:cubicBezTo>
                    <a:pt x="5418" y="14931"/>
                    <a:pt x="5180" y="14384"/>
                    <a:pt x="4882" y="13872"/>
                  </a:cubicBezTo>
                  <a:cubicBezTo>
                    <a:pt x="4632" y="13407"/>
                    <a:pt x="4335" y="12991"/>
                    <a:pt x="4037" y="12574"/>
                  </a:cubicBezTo>
                  <a:cubicBezTo>
                    <a:pt x="3834" y="12300"/>
                    <a:pt x="3620" y="12002"/>
                    <a:pt x="3430" y="11705"/>
                  </a:cubicBezTo>
                  <a:cubicBezTo>
                    <a:pt x="2001" y="9466"/>
                    <a:pt x="1417" y="6776"/>
                    <a:pt x="941" y="4180"/>
                  </a:cubicBezTo>
                  <a:cubicBezTo>
                    <a:pt x="679" y="2716"/>
                    <a:pt x="477" y="1382"/>
                    <a:pt x="763" y="108"/>
                  </a:cubicBezTo>
                  <a:lnTo>
                    <a:pt x="32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23"/>
            <p:cNvSpPr/>
            <p:nvPr/>
          </p:nvSpPr>
          <p:spPr>
            <a:xfrm rot="3492532">
              <a:off x="6233657" y="-64667"/>
              <a:ext cx="210056" cy="540624"/>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23"/>
            <p:cNvSpPr/>
            <p:nvPr/>
          </p:nvSpPr>
          <p:spPr>
            <a:xfrm rot="3492532">
              <a:off x="6095836" y="336713"/>
              <a:ext cx="193063" cy="35270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3"/>
            <p:cNvSpPr/>
            <p:nvPr/>
          </p:nvSpPr>
          <p:spPr>
            <a:xfrm rot="3492532">
              <a:off x="5883564" y="164879"/>
              <a:ext cx="252040" cy="283898"/>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3"/>
            <p:cNvSpPr/>
            <p:nvPr/>
          </p:nvSpPr>
          <p:spPr>
            <a:xfrm rot="3492532">
              <a:off x="6120466" y="-64129"/>
              <a:ext cx="236663" cy="900682"/>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3"/>
            <p:cNvSpPr/>
            <p:nvPr/>
          </p:nvSpPr>
          <p:spPr>
            <a:xfrm rot="3492532">
              <a:off x="5836154" y="187942"/>
              <a:ext cx="485471" cy="426494"/>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3"/>
            <p:cNvSpPr/>
            <p:nvPr/>
          </p:nvSpPr>
          <p:spPr>
            <a:xfrm rot="3492532">
              <a:off x="6370591" y="95465"/>
              <a:ext cx="96222" cy="10422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3"/>
            <p:cNvSpPr/>
            <p:nvPr/>
          </p:nvSpPr>
          <p:spPr>
            <a:xfrm rot="3492532">
              <a:off x="6247431" y="137660"/>
              <a:ext cx="148816" cy="143673"/>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23"/>
            <p:cNvSpPr/>
            <p:nvPr/>
          </p:nvSpPr>
          <p:spPr>
            <a:xfrm rot="3492532">
              <a:off x="6168474" y="210915"/>
              <a:ext cx="146877" cy="119624"/>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23"/>
            <p:cNvSpPr/>
            <p:nvPr/>
          </p:nvSpPr>
          <p:spPr>
            <a:xfrm rot="3492532">
              <a:off x="6210662" y="491695"/>
              <a:ext cx="65737" cy="83053"/>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23"/>
            <p:cNvSpPr/>
            <p:nvPr/>
          </p:nvSpPr>
          <p:spPr>
            <a:xfrm rot="3492532">
              <a:off x="6120561" y="484652"/>
              <a:ext cx="89489" cy="105836"/>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3"/>
            <p:cNvSpPr/>
            <p:nvPr/>
          </p:nvSpPr>
          <p:spPr>
            <a:xfrm rot="3492532">
              <a:off x="5962324" y="210914"/>
              <a:ext cx="69615" cy="86931"/>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23"/>
            <p:cNvSpPr/>
            <p:nvPr/>
          </p:nvSpPr>
          <p:spPr>
            <a:xfrm rot="3492532">
              <a:off x="5935368" y="287068"/>
              <a:ext cx="83699" cy="100396"/>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23"/>
            <p:cNvSpPr/>
            <p:nvPr/>
          </p:nvSpPr>
          <p:spPr>
            <a:xfrm rot="2131633">
              <a:off x="7884376" y="330587"/>
              <a:ext cx="148962" cy="301767"/>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23"/>
            <p:cNvSpPr/>
            <p:nvPr/>
          </p:nvSpPr>
          <p:spPr>
            <a:xfrm rot="-2281775">
              <a:off x="689767" y="4755524"/>
              <a:ext cx="148956" cy="301766"/>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23"/>
            <p:cNvSpPr/>
            <p:nvPr/>
          </p:nvSpPr>
          <p:spPr>
            <a:xfrm rot="2422028" flipH="1">
              <a:off x="317710" y="2839431"/>
              <a:ext cx="158193" cy="103013"/>
            </a:xfrm>
            <a:custGeom>
              <a:avLst/>
              <a:gdLst/>
              <a:ahLst/>
              <a:cxnLst/>
              <a:rect l="l" t="t" r="r" b="b"/>
              <a:pathLst>
                <a:path w="10788" h="7025" extrusionOk="0">
                  <a:moveTo>
                    <a:pt x="644" y="0"/>
                  </a:moveTo>
                  <a:cubicBezTo>
                    <a:pt x="275" y="0"/>
                    <a:pt x="1" y="298"/>
                    <a:pt x="1" y="655"/>
                  </a:cubicBezTo>
                  <a:lnTo>
                    <a:pt x="1" y="6370"/>
                  </a:lnTo>
                  <a:cubicBezTo>
                    <a:pt x="1" y="6739"/>
                    <a:pt x="298" y="7025"/>
                    <a:pt x="644" y="7025"/>
                  </a:cubicBezTo>
                  <a:lnTo>
                    <a:pt x="10133" y="7025"/>
                  </a:lnTo>
                  <a:cubicBezTo>
                    <a:pt x="10490" y="7025"/>
                    <a:pt x="10788" y="6739"/>
                    <a:pt x="10788" y="6370"/>
                  </a:cubicBezTo>
                  <a:lnTo>
                    <a:pt x="10788" y="655"/>
                  </a:lnTo>
                  <a:cubicBezTo>
                    <a:pt x="10788" y="274"/>
                    <a:pt x="10490" y="0"/>
                    <a:pt x="10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23"/>
            <p:cNvSpPr/>
            <p:nvPr/>
          </p:nvSpPr>
          <p:spPr>
            <a:xfrm rot="2422028" flipH="1">
              <a:off x="-135914" y="2811407"/>
              <a:ext cx="352694" cy="995878"/>
            </a:xfrm>
            <a:custGeom>
              <a:avLst/>
              <a:gdLst/>
              <a:ahLst/>
              <a:cxnLst/>
              <a:rect l="l" t="t" r="r" b="b"/>
              <a:pathLst>
                <a:path w="24052" h="67914" extrusionOk="0">
                  <a:moveTo>
                    <a:pt x="8002" y="1"/>
                  </a:moveTo>
                  <a:lnTo>
                    <a:pt x="8002" y="1989"/>
                  </a:lnTo>
                  <a:cubicBezTo>
                    <a:pt x="8002" y="2334"/>
                    <a:pt x="7907" y="2668"/>
                    <a:pt x="7704" y="2941"/>
                  </a:cubicBezTo>
                  <a:lnTo>
                    <a:pt x="798" y="12800"/>
                  </a:lnTo>
                  <a:cubicBezTo>
                    <a:pt x="287" y="13562"/>
                    <a:pt x="1" y="14455"/>
                    <a:pt x="1" y="15360"/>
                  </a:cubicBezTo>
                  <a:lnTo>
                    <a:pt x="1" y="24837"/>
                  </a:lnTo>
                  <a:lnTo>
                    <a:pt x="167" y="25135"/>
                  </a:lnTo>
                  <a:cubicBezTo>
                    <a:pt x="489" y="25742"/>
                    <a:pt x="656" y="26421"/>
                    <a:pt x="656" y="27099"/>
                  </a:cubicBezTo>
                  <a:lnTo>
                    <a:pt x="656" y="47816"/>
                  </a:lnTo>
                  <a:cubicBezTo>
                    <a:pt x="656" y="48280"/>
                    <a:pt x="560" y="48733"/>
                    <a:pt x="370" y="49161"/>
                  </a:cubicBezTo>
                  <a:lnTo>
                    <a:pt x="1" y="50007"/>
                  </a:lnTo>
                  <a:lnTo>
                    <a:pt x="1" y="63651"/>
                  </a:lnTo>
                  <a:lnTo>
                    <a:pt x="120" y="63651"/>
                  </a:lnTo>
                  <a:cubicBezTo>
                    <a:pt x="120" y="66009"/>
                    <a:pt x="2025" y="67914"/>
                    <a:pt x="4370" y="67914"/>
                  </a:cubicBezTo>
                  <a:cubicBezTo>
                    <a:pt x="5906" y="67914"/>
                    <a:pt x="7264" y="67092"/>
                    <a:pt x="8002" y="65866"/>
                  </a:cubicBezTo>
                  <a:cubicBezTo>
                    <a:pt x="8752" y="67092"/>
                    <a:pt x="10109" y="67914"/>
                    <a:pt x="11633" y="67914"/>
                  </a:cubicBezTo>
                  <a:cubicBezTo>
                    <a:pt x="13562" y="67914"/>
                    <a:pt x="15181" y="66640"/>
                    <a:pt x="15717" y="64901"/>
                  </a:cubicBezTo>
                  <a:cubicBezTo>
                    <a:pt x="16253" y="66640"/>
                    <a:pt x="17872" y="67914"/>
                    <a:pt x="19789" y="67914"/>
                  </a:cubicBezTo>
                  <a:cubicBezTo>
                    <a:pt x="22146" y="67914"/>
                    <a:pt x="24051" y="66009"/>
                    <a:pt x="24051" y="63651"/>
                  </a:cubicBezTo>
                  <a:lnTo>
                    <a:pt x="24051" y="50007"/>
                  </a:lnTo>
                  <a:lnTo>
                    <a:pt x="23682" y="49161"/>
                  </a:lnTo>
                  <a:cubicBezTo>
                    <a:pt x="23504" y="48745"/>
                    <a:pt x="23397" y="48280"/>
                    <a:pt x="23397" y="47816"/>
                  </a:cubicBezTo>
                  <a:lnTo>
                    <a:pt x="23397" y="27099"/>
                  </a:lnTo>
                  <a:cubicBezTo>
                    <a:pt x="23361" y="26421"/>
                    <a:pt x="23528" y="25730"/>
                    <a:pt x="23861" y="25135"/>
                  </a:cubicBezTo>
                  <a:lnTo>
                    <a:pt x="24016" y="24837"/>
                  </a:lnTo>
                  <a:lnTo>
                    <a:pt x="24016" y="15360"/>
                  </a:lnTo>
                  <a:cubicBezTo>
                    <a:pt x="24016" y="14431"/>
                    <a:pt x="23742" y="13538"/>
                    <a:pt x="23218" y="12800"/>
                  </a:cubicBezTo>
                  <a:lnTo>
                    <a:pt x="16312" y="2941"/>
                  </a:lnTo>
                  <a:cubicBezTo>
                    <a:pt x="16122" y="2668"/>
                    <a:pt x="16015" y="2334"/>
                    <a:pt x="16015" y="1989"/>
                  </a:cubicBezTo>
                  <a:lnTo>
                    <a:pt x="16015" y="1"/>
                  </a:lnTo>
                  <a:close/>
                </a:path>
              </a:pathLst>
            </a:custGeom>
            <a:solidFill>
              <a:srgbClr val="25BF7C">
                <a:alpha val="51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23"/>
            <p:cNvSpPr/>
            <p:nvPr/>
          </p:nvSpPr>
          <p:spPr>
            <a:xfrm rot="-7738681" flipH="1">
              <a:off x="8719071" y="1884738"/>
              <a:ext cx="131163" cy="213849"/>
            </a:xfrm>
            <a:custGeom>
              <a:avLst/>
              <a:gdLst/>
              <a:ahLst/>
              <a:cxnLst/>
              <a:rect l="l" t="t" r="r" b="b"/>
              <a:pathLst>
                <a:path w="5942" h="9688" extrusionOk="0">
                  <a:moveTo>
                    <a:pt x="2057" y="0"/>
                  </a:moveTo>
                  <a:cubicBezTo>
                    <a:pt x="1465" y="0"/>
                    <a:pt x="885" y="319"/>
                    <a:pt x="465" y="1058"/>
                  </a:cubicBezTo>
                  <a:cubicBezTo>
                    <a:pt x="131" y="1642"/>
                    <a:pt x="24" y="2332"/>
                    <a:pt x="12" y="2999"/>
                  </a:cubicBezTo>
                  <a:cubicBezTo>
                    <a:pt x="0" y="5737"/>
                    <a:pt x="1715" y="8416"/>
                    <a:pt x="4191" y="9547"/>
                  </a:cubicBezTo>
                  <a:cubicBezTo>
                    <a:pt x="4357" y="9620"/>
                    <a:pt x="4540" y="9687"/>
                    <a:pt x="4712" y="9687"/>
                  </a:cubicBezTo>
                  <a:cubicBezTo>
                    <a:pt x="4824" y="9687"/>
                    <a:pt x="4931" y="9658"/>
                    <a:pt x="5025" y="9583"/>
                  </a:cubicBezTo>
                  <a:cubicBezTo>
                    <a:pt x="5132" y="9512"/>
                    <a:pt x="5203" y="9393"/>
                    <a:pt x="5263" y="9262"/>
                  </a:cubicBezTo>
                  <a:cubicBezTo>
                    <a:pt x="5941" y="7845"/>
                    <a:pt x="5656" y="6178"/>
                    <a:pt x="5299" y="4642"/>
                  </a:cubicBezTo>
                  <a:cubicBezTo>
                    <a:pt x="5013" y="3440"/>
                    <a:pt x="4668" y="2237"/>
                    <a:pt x="3989" y="1213"/>
                  </a:cubicBezTo>
                  <a:cubicBezTo>
                    <a:pt x="3501" y="464"/>
                    <a:pt x="2770" y="0"/>
                    <a:pt x="2057" y="0"/>
                  </a:cubicBezTo>
                  <a:close/>
                </a:path>
              </a:pathLst>
            </a:custGeom>
            <a:solidFill>
              <a:srgbClr val="FDB2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23"/>
            <p:cNvSpPr/>
            <p:nvPr/>
          </p:nvSpPr>
          <p:spPr>
            <a:xfrm rot="-7738681" flipH="1">
              <a:off x="8839235" y="2011455"/>
              <a:ext cx="201072" cy="167803"/>
            </a:xfrm>
            <a:custGeom>
              <a:avLst/>
              <a:gdLst/>
              <a:ahLst/>
              <a:cxnLst/>
              <a:rect l="l" t="t" r="r" b="b"/>
              <a:pathLst>
                <a:path w="9109" h="7602" extrusionOk="0">
                  <a:moveTo>
                    <a:pt x="7160" y="0"/>
                  </a:moveTo>
                  <a:cubicBezTo>
                    <a:pt x="5976" y="0"/>
                    <a:pt x="4647" y="949"/>
                    <a:pt x="3858" y="1555"/>
                  </a:cubicBezTo>
                  <a:cubicBezTo>
                    <a:pt x="2334" y="2746"/>
                    <a:pt x="1084" y="4270"/>
                    <a:pt x="238" y="6008"/>
                  </a:cubicBezTo>
                  <a:cubicBezTo>
                    <a:pt x="119" y="6246"/>
                    <a:pt x="0" y="6497"/>
                    <a:pt x="60" y="6770"/>
                  </a:cubicBezTo>
                  <a:cubicBezTo>
                    <a:pt x="119" y="7032"/>
                    <a:pt x="345" y="7247"/>
                    <a:pt x="584" y="7378"/>
                  </a:cubicBezTo>
                  <a:cubicBezTo>
                    <a:pt x="882" y="7539"/>
                    <a:pt x="1202" y="7602"/>
                    <a:pt x="1530" y="7602"/>
                  </a:cubicBezTo>
                  <a:cubicBezTo>
                    <a:pt x="2000" y="7602"/>
                    <a:pt x="2485" y="7472"/>
                    <a:pt x="2941" y="7318"/>
                  </a:cubicBezTo>
                  <a:cubicBezTo>
                    <a:pt x="4429" y="6818"/>
                    <a:pt x="5822" y="6044"/>
                    <a:pt x="7037" y="5044"/>
                  </a:cubicBezTo>
                  <a:cubicBezTo>
                    <a:pt x="8108" y="4163"/>
                    <a:pt x="9108" y="2913"/>
                    <a:pt x="8930" y="1544"/>
                  </a:cubicBezTo>
                  <a:cubicBezTo>
                    <a:pt x="8894" y="1222"/>
                    <a:pt x="8775" y="889"/>
                    <a:pt x="8561" y="639"/>
                  </a:cubicBezTo>
                  <a:cubicBezTo>
                    <a:pt x="8158" y="178"/>
                    <a:pt x="7672" y="0"/>
                    <a:pt x="7160" y="0"/>
                  </a:cubicBezTo>
                  <a:close/>
                </a:path>
              </a:pathLst>
            </a:custGeom>
            <a:solidFill>
              <a:srgbClr val="FDB2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23"/>
            <p:cNvSpPr/>
            <p:nvPr/>
          </p:nvSpPr>
          <p:spPr>
            <a:xfrm rot="-7738681" flipH="1">
              <a:off x="8748559" y="1914412"/>
              <a:ext cx="119067" cy="251109"/>
            </a:xfrm>
            <a:custGeom>
              <a:avLst/>
              <a:gdLst/>
              <a:ahLst/>
              <a:cxnLst/>
              <a:rect l="l" t="t" r="r" b="b"/>
              <a:pathLst>
                <a:path w="5394" h="11376" extrusionOk="0">
                  <a:moveTo>
                    <a:pt x="2755" y="0"/>
                  </a:moveTo>
                  <a:cubicBezTo>
                    <a:pt x="2745" y="0"/>
                    <a:pt x="2736" y="1"/>
                    <a:pt x="2727" y="1"/>
                  </a:cubicBezTo>
                  <a:cubicBezTo>
                    <a:pt x="2132" y="13"/>
                    <a:pt x="1584" y="358"/>
                    <a:pt x="1215" y="810"/>
                  </a:cubicBezTo>
                  <a:cubicBezTo>
                    <a:pt x="834" y="1263"/>
                    <a:pt x="631" y="1834"/>
                    <a:pt x="477" y="2406"/>
                  </a:cubicBezTo>
                  <a:cubicBezTo>
                    <a:pt x="0" y="4275"/>
                    <a:pt x="203" y="6263"/>
                    <a:pt x="810" y="8085"/>
                  </a:cubicBezTo>
                  <a:cubicBezTo>
                    <a:pt x="1167" y="9168"/>
                    <a:pt x="1703" y="10240"/>
                    <a:pt x="2548" y="11014"/>
                  </a:cubicBezTo>
                  <a:cubicBezTo>
                    <a:pt x="2757" y="11189"/>
                    <a:pt x="2986" y="11375"/>
                    <a:pt x="3253" y="11375"/>
                  </a:cubicBezTo>
                  <a:cubicBezTo>
                    <a:pt x="3276" y="11375"/>
                    <a:pt x="3299" y="11374"/>
                    <a:pt x="3322" y="11371"/>
                  </a:cubicBezTo>
                  <a:cubicBezTo>
                    <a:pt x="3787" y="11323"/>
                    <a:pt x="4013" y="10788"/>
                    <a:pt x="4132" y="10347"/>
                  </a:cubicBezTo>
                  <a:cubicBezTo>
                    <a:pt x="4703" y="8156"/>
                    <a:pt x="4977" y="5942"/>
                    <a:pt x="5227" y="3703"/>
                  </a:cubicBezTo>
                  <a:cubicBezTo>
                    <a:pt x="5393" y="2258"/>
                    <a:pt x="4510" y="0"/>
                    <a:pt x="2755" y="0"/>
                  </a:cubicBezTo>
                  <a:close/>
                </a:path>
              </a:pathLst>
            </a:custGeom>
            <a:solidFill>
              <a:srgbClr val="FDB2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23"/>
            <p:cNvSpPr/>
            <p:nvPr/>
          </p:nvSpPr>
          <p:spPr>
            <a:xfrm rot="-7738681" flipH="1">
              <a:off x="8762456" y="1956668"/>
              <a:ext cx="202661" cy="257025"/>
            </a:xfrm>
            <a:custGeom>
              <a:avLst/>
              <a:gdLst/>
              <a:ahLst/>
              <a:cxnLst/>
              <a:rect l="l" t="t" r="r" b="b"/>
              <a:pathLst>
                <a:path w="9181" h="11644" extrusionOk="0">
                  <a:moveTo>
                    <a:pt x="6145" y="0"/>
                  </a:moveTo>
                  <a:cubicBezTo>
                    <a:pt x="5827" y="0"/>
                    <a:pt x="5508" y="43"/>
                    <a:pt x="5203" y="128"/>
                  </a:cubicBezTo>
                  <a:cubicBezTo>
                    <a:pt x="3929" y="474"/>
                    <a:pt x="2905" y="1414"/>
                    <a:pt x="2084" y="2438"/>
                  </a:cubicBezTo>
                  <a:cubicBezTo>
                    <a:pt x="977" y="3819"/>
                    <a:pt x="143" y="5462"/>
                    <a:pt x="60" y="7213"/>
                  </a:cubicBezTo>
                  <a:cubicBezTo>
                    <a:pt x="0" y="8665"/>
                    <a:pt x="500" y="10368"/>
                    <a:pt x="1667" y="11296"/>
                  </a:cubicBezTo>
                  <a:cubicBezTo>
                    <a:pt x="1986" y="11544"/>
                    <a:pt x="2376" y="11644"/>
                    <a:pt x="2789" y="11644"/>
                  </a:cubicBezTo>
                  <a:cubicBezTo>
                    <a:pt x="3686" y="11644"/>
                    <a:pt x="4691" y="11173"/>
                    <a:pt x="5311" y="10725"/>
                  </a:cubicBezTo>
                  <a:cubicBezTo>
                    <a:pt x="6096" y="10165"/>
                    <a:pt x="6715" y="9380"/>
                    <a:pt x="7251" y="8570"/>
                  </a:cubicBezTo>
                  <a:cubicBezTo>
                    <a:pt x="8323" y="6951"/>
                    <a:pt x="9180" y="5105"/>
                    <a:pt x="9168" y="3164"/>
                  </a:cubicBezTo>
                  <a:cubicBezTo>
                    <a:pt x="9168" y="2510"/>
                    <a:pt x="9049" y="1831"/>
                    <a:pt x="8704" y="1283"/>
                  </a:cubicBezTo>
                  <a:cubicBezTo>
                    <a:pt x="8169" y="432"/>
                    <a:pt x="7159" y="0"/>
                    <a:pt x="6145" y="0"/>
                  </a:cubicBezTo>
                  <a:close/>
                </a:path>
              </a:pathLst>
            </a:custGeom>
            <a:solidFill>
              <a:srgbClr val="FDB2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23"/>
            <p:cNvSpPr/>
            <p:nvPr/>
          </p:nvSpPr>
          <p:spPr>
            <a:xfrm rot="-7738681" flipH="1">
              <a:off x="8806495" y="1901317"/>
              <a:ext cx="142995" cy="55603"/>
            </a:xfrm>
            <a:custGeom>
              <a:avLst/>
              <a:gdLst/>
              <a:ahLst/>
              <a:cxnLst/>
              <a:rect l="l" t="t" r="r" b="b"/>
              <a:pathLst>
                <a:path w="6478" h="2519" extrusionOk="0">
                  <a:moveTo>
                    <a:pt x="1" y="0"/>
                  </a:moveTo>
                  <a:lnTo>
                    <a:pt x="1" y="0"/>
                  </a:lnTo>
                  <a:cubicBezTo>
                    <a:pt x="287" y="977"/>
                    <a:pt x="870" y="1965"/>
                    <a:pt x="1822" y="2334"/>
                  </a:cubicBezTo>
                  <a:cubicBezTo>
                    <a:pt x="2180" y="2469"/>
                    <a:pt x="2556" y="2518"/>
                    <a:pt x="2940" y="2518"/>
                  </a:cubicBezTo>
                  <a:cubicBezTo>
                    <a:pt x="3603" y="2518"/>
                    <a:pt x="4290" y="2373"/>
                    <a:pt x="4954" y="2275"/>
                  </a:cubicBezTo>
                  <a:cubicBezTo>
                    <a:pt x="5192" y="2239"/>
                    <a:pt x="5487" y="2182"/>
                    <a:pt x="5765" y="2182"/>
                  </a:cubicBezTo>
                  <a:cubicBezTo>
                    <a:pt x="6043" y="2182"/>
                    <a:pt x="6305" y="2239"/>
                    <a:pt x="6478" y="2429"/>
                  </a:cubicBezTo>
                  <a:cubicBezTo>
                    <a:pt x="6204" y="1572"/>
                    <a:pt x="5430" y="917"/>
                    <a:pt x="4573" y="798"/>
                  </a:cubicBezTo>
                  <a:cubicBezTo>
                    <a:pt x="4458" y="784"/>
                    <a:pt x="4342" y="778"/>
                    <a:pt x="4227" y="778"/>
                  </a:cubicBezTo>
                  <a:cubicBezTo>
                    <a:pt x="3582" y="778"/>
                    <a:pt x="2931" y="965"/>
                    <a:pt x="2289" y="965"/>
                  </a:cubicBezTo>
                  <a:cubicBezTo>
                    <a:pt x="2272" y="965"/>
                    <a:pt x="2256" y="965"/>
                    <a:pt x="2239" y="965"/>
                  </a:cubicBezTo>
                  <a:cubicBezTo>
                    <a:pt x="1406" y="953"/>
                    <a:pt x="584" y="596"/>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23"/>
            <p:cNvSpPr/>
            <p:nvPr/>
          </p:nvSpPr>
          <p:spPr>
            <a:xfrm rot="-7738681" flipH="1">
              <a:off x="8923866" y="1964602"/>
              <a:ext cx="146924" cy="75668"/>
            </a:xfrm>
            <a:custGeom>
              <a:avLst/>
              <a:gdLst/>
              <a:ahLst/>
              <a:cxnLst/>
              <a:rect l="l" t="t" r="r" b="b"/>
              <a:pathLst>
                <a:path w="6656" h="3428" extrusionOk="0">
                  <a:moveTo>
                    <a:pt x="1594" y="0"/>
                  </a:moveTo>
                  <a:cubicBezTo>
                    <a:pt x="1021" y="0"/>
                    <a:pt x="449" y="179"/>
                    <a:pt x="0" y="532"/>
                  </a:cubicBezTo>
                  <a:cubicBezTo>
                    <a:pt x="143" y="501"/>
                    <a:pt x="288" y="486"/>
                    <a:pt x="433" y="486"/>
                  </a:cubicBezTo>
                  <a:cubicBezTo>
                    <a:pt x="1326" y="486"/>
                    <a:pt x="2213" y="1061"/>
                    <a:pt x="2572" y="1901"/>
                  </a:cubicBezTo>
                  <a:cubicBezTo>
                    <a:pt x="2715" y="2163"/>
                    <a:pt x="2775" y="2449"/>
                    <a:pt x="2929" y="2699"/>
                  </a:cubicBezTo>
                  <a:cubicBezTo>
                    <a:pt x="3249" y="3189"/>
                    <a:pt x="3847" y="3427"/>
                    <a:pt x="4432" y="3427"/>
                  </a:cubicBezTo>
                  <a:cubicBezTo>
                    <a:pt x="4544" y="3427"/>
                    <a:pt x="4654" y="3419"/>
                    <a:pt x="4763" y="3402"/>
                  </a:cubicBezTo>
                  <a:cubicBezTo>
                    <a:pt x="5453" y="3306"/>
                    <a:pt x="6061" y="2925"/>
                    <a:pt x="6656" y="2580"/>
                  </a:cubicBezTo>
                  <a:lnTo>
                    <a:pt x="6656" y="2580"/>
                  </a:lnTo>
                  <a:cubicBezTo>
                    <a:pt x="6512" y="2627"/>
                    <a:pt x="6365" y="2649"/>
                    <a:pt x="6218" y="2649"/>
                  </a:cubicBezTo>
                  <a:cubicBezTo>
                    <a:pt x="5619" y="2649"/>
                    <a:pt x="5009" y="2296"/>
                    <a:pt x="4560" y="1866"/>
                  </a:cubicBezTo>
                  <a:cubicBezTo>
                    <a:pt x="3989" y="1330"/>
                    <a:pt x="3513" y="675"/>
                    <a:pt x="2834" y="306"/>
                  </a:cubicBezTo>
                  <a:cubicBezTo>
                    <a:pt x="2456" y="101"/>
                    <a:pt x="2025" y="0"/>
                    <a:pt x="15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3"/>
            <p:cNvSpPr/>
            <p:nvPr/>
          </p:nvSpPr>
          <p:spPr>
            <a:xfrm rot="-7738681" flipH="1">
              <a:off x="8869793" y="1971113"/>
              <a:ext cx="74146" cy="121537"/>
            </a:xfrm>
            <a:custGeom>
              <a:avLst/>
              <a:gdLst/>
              <a:ahLst/>
              <a:cxnLst/>
              <a:rect l="l" t="t" r="r" b="b"/>
              <a:pathLst>
                <a:path w="3359" h="5506" extrusionOk="0">
                  <a:moveTo>
                    <a:pt x="3358" y="0"/>
                  </a:moveTo>
                  <a:lnTo>
                    <a:pt x="3358" y="0"/>
                  </a:lnTo>
                  <a:cubicBezTo>
                    <a:pt x="2798" y="905"/>
                    <a:pt x="1679" y="1322"/>
                    <a:pt x="941" y="2096"/>
                  </a:cubicBezTo>
                  <a:cubicBezTo>
                    <a:pt x="310" y="2763"/>
                    <a:pt x="1" y="3703"/>
                    <a:pt x="48" y="4620"/>
                  </a:cubicBezTo>
                  <a:cubicBezTo>
                    <a:pt x="58" y="4811"/>
                    <a:pt x="119" y="5506"/>
                    <a:pt x="333" y="5506"/>
                  </a:cubicBezTo>
                  <a:cubicBezTo>
                    <a:pt x="372" y="5506"/>
                    <a:pt x="415" y="5483"/>
                    <a:pt x="465" y="5430"/>
                  </a:cubicBezTo>
                  <a:cubicBezTo>
                    <a:pt x="584" y="5310"/>
                    <a:pt x="620" y="4894"/>
                    <a:pt x="715" y="4727"/>
                  </a:cubicBezTo>
                  <a:cubicBezTo>
                    <a:pt x="834" y="4501"/>
                    <a:pt x="1001" y="4287"/>
                    <a:pt x="1179" y="4084"/>
                  </a:cubicBezTo>
                  <a:cubicBezTo>
                    <a:pt x="1608" y="3584"/>
                    <a:pt x="2144" y="3179"/>
                    <a:pt x="2513" y="2632"/>
                  </a:cubicBezTo>
                  <a:cubicBezTo>
                    <a:pt x="3049" y="1858"/>
                    <a:pt x="3215" y="917"/>
                    <a:pt x="33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3"/>
            <p:cNvSpPr/>
            <p:nvPr/>
          </p:nvSpPr>
          <p:spPr>
            <a:xfrm rot="-7738681" flipH="1">
              <a:off x="8940605" y="1760196"/>
              <a:ext cx="99885" cy="223936"/>
            </a:xfrm>
            <a:custGeom>
              <a:avLst/>
              <a:gdLst/>
              <a:ahLst/>
              <a:cxnLst/>
              <a:rect l="l" t="t" r="r" b="b"/>
              <a:pathLst>
                <a:path w="4525" h="10145" extrusionOk="0">
                  <a:moveTo>
                    <a:pt x="4061" y="1"/>
                  </a:moveTo>
                  <a:cubicBezTo>
                    <a:pt x="3894" y="2918"/>
                    <a:pt x="2525" y="5608"/>
                    <a:pt x="1132" y="8121"/>
                  </a:cubicBezTo>
                  <a:cubicBezTo>
                    <a:pt x="775" y="8775"/>
                    <a:pt x="429" y="9347"/>
                    <a:pt x="1" y="9835"/>
                  </a:cubicBezTo>
                  <a:lnTo>
                    <a:pt x="334" y="10145"/>
                  </a:lnTo>
                  <a:cubicBezTo>
                    <a:pt x="798" y="9621"/>
                    <a:pt x="1144" y="9014"/>
                    <a:pt x="1525" y="8359"/>
                  </a:cubicBezTo>
                  <a:cubicBezTo>
                    <a:pt x="2953" y="5799"/>
                    <a:pt x="4358" y="3049"/>
                    <a:pt x="4525" y="24"/>
                  </a:cubicBezTo>
                  <a:lnTo>
                    <a:pt x="40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2" name="Google Shape;872;p23"/>
            <p:cNvGrpSpPr/>
            <p:nvPr/>
          </p:nvGrpSpPr>
          <p:grpSpPr>
            <a:xfrm rot="-1324913">
              <a:off x="8697861" y="-353468"/>
              <a:ext cx="470024" cy="1364716"/>
              <a:chOff x="1460575" y="5630575"/>
              <a:chExt cx="645350" cy="1873775"/>
            </a:xfrm>
          </p:grpSpPr>
          <p:sp>
            <p:nvSpPr>
              <p:cNvPr id="873" name="Google Shape;873;p23"/>
              <p:cNvSpPr/>
              <p:nvPr/>
            </p:nvSpPr>
            <p:spPr>
              <a:xfrm>
                <a:off x="1648400" y="5630575"/>
                <a:ext cx="269700" cy="175650"/>
              </a:xfrm>
              <a:custGeom>
                <a:avLst/>
                <a:gdLst/>
                <a:ahLst/>
                <a:cxnLst/>
                <a:rect l="l" t="t" r="r" b="b"/>
                <a:pathLst>
                  <a:path w="10788" h="7026" extrusionOk="0">
                    <a:moveTo>
                      <a:pt x="656" y="1"/>
                    </a:moveTo>
                    <a:cubicBezTo>
                      <a:pt x="287" y="1"/>
                      <a:pt x="1" y="298"/>
                      <a:pt x="1" y="656"/>
                    </a:cubicBezTo>
                    <a:lnTo>
                      <a:pt x="1" y="6371"/>
                    </a:lnTo>
                    <a:cubicBezTo>
                      <a:pt x="1" y="6740"/>
                      <a:pt x="298" y="7025"/>
                      <a:pt x="656" y="7025"/>
                    </a:cubicBezTo>
                    <a:lnTo>
                      <a:pt x="10133" y="7025"/>
                    </a:lnTo>
                    <a:cubicBezTo>
                      <a:pt x="10490" y="7025"/>
                      <a:pt x="10776" y="6740"/>
                      <a:pt x="10788" y="6371"/>
                    </a:cubicBezTo>
                    <a:lnTo>
                      <a:pt x="10788" y="656"/>
                    </a:lnTo>
                    <a:cubicBezTo>
                      <a:pt x="10788" y="275"/>
                      <a:pt x="10490" y="1"/>
                      <a:pt x="101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23"/>
              <p:cNvSpPr/>
              <p:nvPr/>
            </p:nvSpPr>
            <p:spPr>
              <a:xfrm>
                <a:off x="1460575" y="5806500"/>
                <a:ext cx="645350" cy="1697850"/>
              </a:xfrm>
              <a:custGeom>
                <a:avLst/>
                <a:gdLst/>
                <a:ahLst/>
                <a:cxnLst/>
                <a:rect l="l" t="t" r="r" b="b"/>
                <a:pathLst>
                  <a:path w="25814" h="67914" extrusionOk="0">
                    <a:moveTo>
                      <a:pt x="8597" y="0"/>
                    </a:moveTo>
                    <a:lnTo>
                      <a:pt x="8597" y="512"/>
                    </a:lnTo>
                    <a:cubicBezTo>
                      <a:pt x="8597" y="941"/>
                      <a:pt x="8347" y="1322"/>
                      <a:pt x="7942" y="1489"/>
                    </a:cubicBezTo>
                    <a:cubicBezTo>
                      <a:pt x="3275" y="3441"/>
                      <a:pt x="1" y="8037"/>
                      <a:pt x="1" y="13407"/>
                    </a:cubicBezTo>
                    <a:lnTo>
                      <a:pt x="1" y="63651"/>
                    </a:lnTo>
                    <a:lnTo>
                      <a:pt x="132" y="63651"/>
                    </a:lnTo>
                    <a:cubicBezTo>
                      <a:pt x="132" y="66008"/>
                      <a:pt x="2192" y="67913"/>
                      <a:pt x="4704" y="67913"/>
                    </a:cubicBezTo>
                    <a:cubicBezTo>
                      <a:pt x="6359" y="67913"/>
                      <a:pt x="7800" y="67092"/>
                      <a:pt x="8597" y="65866"/>
                    </a:cubicBezTo>
                    <a:cubicBezTo>
                      <a:pt x="9407" y="67092"/>
                      <a:pt x="10848" y="67913"/>
                      <a:pt x="12503" y="67913"/>
                    </a:cubicBezTo>
                    <a:cubicBezTo>
                      <a:pt x="14550" y="67913"/>
                      <a:pt x="16301" y="66639"/>
                      <a:pt x="16872" y="64901"/>
                    </a:cubicBezTo>
                    <a:cubicBezTo>
                      <a:pt x="17456" y="66639"/>
                      <a:pt x="19182" y="67913"/>
                      <a:pt x="21254" y="67913"/>
                    </a:cubicBezTo>
                    <a:cubicBezTo>
                      <a:pt x="23778" y="67913"/>
                      <a:pt x="25814" y="66008"/>
                      <a:pt x="25814" y="63651"/>
                    </a:cubicBezTo>
                    <a:lnTo>
                      <a:pt x="25814" y="13407"/>
                    </a:lnTo>
                    <a:cubicBezTo>
                      <a:pt x="25814" y="8037"/>
                      <a:pt x="22540" y="3441"/>
                      <a:pt x="17872" y="1489"/>
                    </a:cubicBezTo>
                    <a:cubicBezTo>
                      <a:pt x="17467" y="1310"/>
                      <a:pt x="17206" y="941"/>
                      <a:pt x="17206" y="512"/>
                    </a:cubicBezTo>
                    <a:lnTo>
                      <a:pt x="17206" y="0"/>
                    </a:lnTo>
                    <a:close/>
                  </a:path>
                </a:pathLst>
              </a:custGeom>
              <a:solidFill>
                <a:srgbClr val="25BF7C">
                  <a:alpha val="51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5" name="Google Shape;875;p23"/>
            <p:cNvSpPr/>
            <p:nvPr/>
          </p:nvSpPr>
          <p:spPr>
            <a:xfrm rot="-3525496">
              <a:off x="8618451" y="-65787"/>
              <a:ext cx="190880" cy="134748"/>
            </a:xfrm>
            <a:prstGeom prst="ellipse">
              <a:avLst/>
            </a:prstGeom>
            <a:solidFill>
              <a:schemeClr val="accent1">
                <a:alpha val="3184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34"/>
        <p:cNvGrpSpPr/>
        <p:nvPr/>
      </p:nvGrpSpPr>
      <p:grpSpPr>
        <a:xfrm>
          <a:off x="0" y="0"/>
          <a:ext cx="0" cy="0"/>
          <a:chOff x="0" y="0"/>
          <a:chExt cx="0" cy="0"/>
        </a:xfrm>
      </p:grpSpPr>
      <p:sp>
        <p:nvSpPr>
          <p:cNvPr id="35" name="Google Shape;35;p4"/>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700"/>
              <a:buNone/>
              <a:defRPr/>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a:endParaRPr/>
          </a:p>
        </p:txBody>
      </p:sp>
      <p:sp>
        <p:nvSpPr>
          <p:cNvPr id="36" name="Google Shape;36;p4"/>
          <p:cNvSpPr txBox="1">
            <a:spLocks noGrp="1"/>
          </p:cNvSpPr>
          <p:nvPr>
            <p:ph type="body" idx="1"/>
          </p:nvPr>
        </p:nvSpPr>
        <p:spPr>
          <a:xfrm>
            <a:off x="720000" y="1152475"/>
            <a:ext cx="7704000" cy="34164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SzPts val="1200"/>
              <a:buAutoNum type="arabicPeriod"/>
              <a:defRPr sz="1250">
                <a:solidFill>
                  <a:srgbClr val="434343"/>
                </a:solidFill>
              </a:defRPr>
            </a:lvl1pPr>
            <a:lvl2pPr marL="914400" lvl="1" indent="-304800" rtl="0">
              <a:lnSpc>
                <a:spcPct val="115000"/>
              </a:lnSpc>
              <a:spcBef>
                <a:spcPts val="0"/>
              </a:spcBef>
              <a:spcAft>
                <a:spcPts val="0"/>
              </a:spcAft>
              <a:buClr>
                <a:srgbClr val="434343"/>
              </a:buClr>
              <a:buSzPts val="1200"/>
              <a:buFont typeface="Roboto Condensed Light"/>
              <a:buAutoNum type="alphaLcPeriod"/>
              <a:defRPr>
                <a:solidFill>
                  <a:srgbClr val="434343"/>
                </a:solidFill>
              </a:defRPr>
            </a:lvl2pPr>
            <a:lvl3pPr marL="1371600" lvl="2" indent="-304800" rtl="0">
              <a:lnSpc>
                <a:spcPct val="115000"/>
              </a:lnSpc>
              <a:spcBef>
                <a:spcPts val="0"/>
              </a:spcBef>
              <a:spcAft>
                <a:spcPts val="0"/>
              </a:spcAft>
              <a:buClr>
                <a:srgbClr val="434343"/>
              </a:buClr>
              <a:buSzPts val="1200"/>
              <a:buFont typeface="Roboto Condensed Light"/>
              <a:buAutoNum type="romanLcPeriod"/>
              <a:defRPr>
                <a:solidFill>
                  <a:srgbClr val="434343"/>
                </a:solidFill>
              </a:defRPr>
            </a:lvl3pPr>
            <a:lvl4pPr marL="1828800" lvl="3" indent="-304800" rtl="0">
              <a:lnSpc>
                <a:spcPct val="115000"/>
              </a:lnSpc>
              <a:spcBef>
                <a:spcPts val="0"/>
              </a:spcBef>
              <a:spcAft>
                <a:spcPts val="0"/>
              </a:spcAft>
              <a:buClr>
                <a:srgbClr val="434343"/>
              </a:buClr>
              <a:buSzPts val="1200"/>
              <a:buFont typeface="Roboto Condensed Light"/>
              <a:buAutoNum type="arabicPeriod"/>
              <a:defRPr>
                <a:solidFill>
                  <a:srgbClr val="434343"/>
                </a:solidFill>
              </a:defRPr>
            </a:lvl4pPr>
            <a:lvl5pPr marL="2286000" lvl="4" indent="-304800" rtl="0">
              <a:lnSpc>
                <a:spcPct val="115000"/>
              </a:lnSpc>
              <a:spcBef>
                <a:spcPts val="0"/>
              </a:spcBef>
              <a:spcAft>
                <a:spcPts val="0"/>
              </a:spcAft>
              <a:buClr>
                <a:srgbClr val="434343"/>
              </a:buClr>
              <a:buSzPts val="1200"/>
              <a:buFont typeface="Roboto Condensed Light"/>
              <a:buAutoNum type="alphaLcPeriod"/>
              <a:defRPr>
                <a:solidFill>
                  <a:srgbClr val="434343"/>
                </a:solidFill>
              </a:defRPr>
            </a:lvl5pPr>
            <a:lvl6pPr marL="2743200" lvl="5" indent="-304800" rtl="0">
              <a:lnSpc>
                <a:spcPct val="115000"/>
              </a:lnSpc>
              <a:spcBef>
                <a:spcPts val="0"/>
              </a:spcBef>
              <a:spcAft>
                <a:spcPts val="0"/>
              </a:spcAft>
              <a:buClr>
                <a:srgbClr val="434343"/>
              </a:buClr>
              <a:buSzPts val="1200"/>
              <a:buFont typeface="Roboto Condensed Light"/>
              <a:buAutoNum type="romanLcPeriod"/>
              <a:defRPr>
                <a:solidFill>
                  <a:srgbClr val="434343"/>
                </a:solidFill>
              </a:defRPr>
            </a:lvl6pPr>
            <a:lvl7pPr marL="3200400" lvl="6" indent="-304800" rtl="0">
              <a:lnSpc>
                <a:spcPct val="115000"/>
              </a:lnSpc>
              <a:spcBef>
                <a:spcPts val="0"/>
              </a:spcBef>
              <a:spcAft>
                <a:spcPts val="0"/>
              </a:spcAft>
              <a:buClr>
                <a:srgbClr val="434343"/>
              </a:buClr>
              <a:buSzPts val="1200"/>
              <a:buFont typeface="Roboto Condensed Light"/>
              <a:buAutoNum type="arabicPeriod"/>
              <a:defRPr>
                <a:solidFill>
                  <a:srgbClr val="434343"/>
                </a:solidFill>
              </a:defRPr>
            </a:lvl7pPr>
            <a:lvl8pPr marL="3657600" lvl="7" indent="-304800" rtl="0">
              <a:lnSpc>
                <a:spcPct val="115000"/>
              </a:lnSpc>
              <a:spcBef>
                <a:spcPts val="0"/>
              </a:spcBef>
              <a:spcAft>
                <a:spcPts val="0"/>
              </a:spcAft>
              <a:buClr>
                <a:srgbClr val="434343"/>
              </a:buClr>
              <a:buSzPts val="1200"/>
              <a:buFont typeface="Roboto Condensed Light"/>
              <a:buAutoNum type="alphaLcPeriod"/>
              <a:defRPr>
                <a:solidFill>
                  <a:srgbClr val="434343"/>
                </a:solidFill>
              </a:defRPr>
            </a:lvl8pPr>
            <a:lvl9pPr marL="4114800" lvl="8" indent="-304800" rtl="0">
              <a:lnSpc>
                <a:spcPct val="115000"/>
              </a:lnSpc>
              <a:spcBef>
                <a:spcPts val="0"/>
              </a:spcBef>
              <a:spcAft>
                <a:spcPts val="0"/>
              </a:spcAft>
              <a:buClr>
                <a:srgbClr val="434343"/>
              </a:buClr>
              <a:buSzPts val="1200"/>
              <a:buFont typeface="Roboto Condensed Light"/>
              <a:buAutoNum type="romanLcPeriod"/>
              <a:defRPr>
                <a:solidFill>
                  <a:srgbClr val="434343"/>
                </a:solidFill>
              </a:defRPr>
            </a:lvl9pPr>
          </a:lstStyle>
          <a:p>
            <a:endParaRPr/>
          </a:p>
        </p:txBody>
      </p:sp>
      <p:sp>
        <p:nvSpPr>
          <p:cNvPr id="37" name="Google Shape;37;p4"/>
          <p:cNvSpPr/>
          <p:nvPr/>
        </p:nvSpPr>
        <p:spPr>
          <a:xfrm>
            <a:off x="7970740" y="-341075"/>
            <a:ext cx="1349353" cy="1429775"/>
          </a:xfrm>
          <a:custGeom>
            <a:avLst/>
            <a:gdLst/>
            <a:ahLst/>
            <a:cxnLst/>
            <a:rect l="l" t="t" r="r" b="b"/>
            <a:pathLst>
              <a:path w="34849" h="36926" extrusionOk="0">
                <a:moveTo>
                  <a:pt x="19056" y="1"/>
                </a:moveTo>
                <a:cubicBezTo>
                  <a:pt x="18263" y="1"/>
                  <a:pt x="17470" y="101"/>
                  <a:pt x="16682" y="233"/>
                </a:cubicBezTo>
                <a:cubicBezTo>
                  <a:pt x="15804" y="377"/>
                  <a:pt x="14954" y="619"/>
                  <a:pt x="14111" y="905"/>
                </a:cubicBezTo>
                <a:cubicBezTo>
                  <a:pt x="13026" y="1268"/>
                  <a:pt x="11991" y="1733"/>
                  <a:pt x="11005" y="2319"/>
                </a:cubicBezTo>
                <a:cubicBezTo>
                  <a:pt x="9840" y="3005"/>
                  <a:pt x="8741" y="3776"/>
                  <a:pt x="7663" y="4590"/>
                </a:cubicBezTo>
                <a:cubicBezTo>
                  <a:pt x="6191" y="5704"/>
                  <a:pt x="4770" y="6875"/>
                  <a:pt x="3514" y="8239"/>
                </a:cubicBezTo>
                <a:cubicBezTo>
                  <a:pt x="2736" y="9082"/>
                  <a:pt x="2021" y="9982"/>
                  <a:pt x="1464" y="10995"/>
                </a:cubicBezTo>
                <a:cubicBezTo>
                  <a:pt x="1022" y="11795"/>
                  <a:pt x="679" y="12645"/>
                  <a:pt x="449" y="13538"/>
                </a:cubicBezTo>
                <a:cubicBezTo>
                  <a:pt x="172" y="14603"/>
                  <a:pt x="79" y="15701"/>
                  <a:pt x="36" y="16795"/>
                </a:cubicBezTo>
                <a:cubicBezTo>
                  <a:pt x="0" y="17751"/>
                  <a:pt x="43" y="18707"/>
                  <a:pt x="143" y="19658"/>
                </a:cubicBezTo>
                <a:cubicBezTo>
                  <a:pt x="258" y="20707"/>
                  <a:pt x="429" y="21743"/>
                  <a:pt x="650" y="22771"/>
                </a:cubicBezTo>
                <a:cubicBezTo>
                  <a:pt x="1128" y="24963"/>
                  <a:pt x="1999" y="26977"/>
                  <a:pt x="3293" y="28812"/>
                </a:cubicBezTo>
                <a:cubicBezTo>
                  <a:pt x="4278" y="30213"/>
                  <a:pt x="5406" y="31491"/>
                  <a:pt x="6678" y="32648"/>
                </a:cubicBezTo>
                <a:cubicBezTo>
                  <a:pt x="7835" y="33690"/>
                  <a:pt x="9091" y="34590"/>
                  <a:pt x="10469" y="35318"/>
                </a:cubicBezTo>
                <a:cubicBezTo>
                  <a:pt x="12011" y="36132"/>
                  <a:pt x="13646" y="36633"/>
                  <a:pt x="15383" y="36797"/>
                </a:cubicBezTo>
                <a:cubicBezTo>
                  <a:pt x="15933" y="36847"/>
                  <a:pt x="16481" y="36874"/>
                  <a:pt x="17031" y="36904"/>
                </a:cubicBezTo>
                <a:cubicBezTo>
                  <a:pt x="17406" y="36918"/>
                  <a:pt x="17781" y="36926"/>
                  <a:pt x="18156" y="36926"/>
                </a:cubicBezTo>
                <a:cubicBezTo>
                  <a:pt x="18710" y="36926"/>
                  <a:pt x="19263" y="36909"/>
                  <a:pt x="19816" y="36874"/>
                </a:cubicBezTo>
                <a:cubicBezTo>
                  <a:pt x="20416" y="36832"/>
                  <a:pt x="21016" y="36775"/>
                  <a:pt x="21616" y="36719"/>
                </a:cubicBezTo>
                <a:cubicBezTo>
                  <a:pt x="22673" y="36617"/>
                  <a:pt x="23709" y="36419"/>
                  <a:pt x="24723" y="36090"/>
                </a:cubicBezTo>
                <a:cubicBezTo>
                  <a:pt x="25745" y="35760"/>
                  <a:pt x="26694" y="35289"/>
                  <a:pt x="27551" y="34640"/>
                </a:cubicBezTo>
                <a:cubicBezTo>
                  <a:pt x="28444" y="33969"/>
                  <a:pt x="29207" y="33169"/>
                  <a:pt x="29928" y="32326"/>
                </a:cubicBezTo>
                <a:cubicBezTo>
                  <a:pt x="31035" y="31034"/>
                  <a:pt x="32014" y="29649"/>
                  <a:pt x="32914" y="28199"/>
                </a:cubicBezTo>
                <a:cubicBezTo>
                  <a:pt x="33428" y="27371"/>
                  <a:pt x="33863" y="26505"/>
                  <a:pt x="34177" y="25585"/>
                </a:cubicBezTo>
                <a:cubicBezTo>
                  <a:pt x="34614" y="24293"/>
                  <a:pt x="34792" y="22958"/>
                  <a:pt x="34828" y="21600"/>
                </a:cubicBezTo>
                <a:cubicBezTo>
                  <a:pt x="34849" y="20651"/>
                  <a:pt x="34820" y="19701"/>
                  <a:pt x="34792" y="18750"/>
                </a:cubicBezTo>
                <a:cubicBezTo>
                  <a:pt x="34763" y="17951"/>
                  <a:pt x="34720" y="17144"/>
                  <a:pt x="34671" y="16344"/>
                </a:cubicBezTo>
                <a:cubicBezTo>
                  <a:pt x="34621" y="15609"/>
                  <a:pt x="34578" y="14873"/>
                  <a:pt x="34499" y="14138"/>
                </a:cubicBezTo>
                <a:cubicBezTo>
                  <a:pt x="34407" y="13259"/>
                  <a:pt x="34213" y="12402"/>
                  <a:pt x="33942" y="11560"/>
                </a:cubicBezTo>
                <a:cubicBezTo>
                  <a:pt x="33534" y="10309"/>
                  <a:pt x="32914" y="9152"/>
                  <a:pt x="32215" y="8038"/>
                </a:cubicBezTo>
                <a:cubicBezTo>
                  <a:pt x="31642" y="7132"/>
                  <a:pt x="30972" y="6304"/>
                  <a:pt x="30165" y="5596"/>
                </a:cubicBezTo>
                <a:cubicBezTo>
                  <a:pt x="29628" y="5133"/>
                  <a:pt x="29078" y="4676"/>
                  <a:pt x="28514" y="4247"/>
                </a:cubicBezTo>
                <a:cubicBezTo>
                  <a:pt x="27407" y="3397"/>
                  <a:pt x="26223" y="2662"/>
                  <a:pt x="24958" y="2062"/>
                </a:cubicBezTo>
                <a:cubicBezTo>
                  <a:pt x="23971" y="1586"/>
                  <a:pt x="22952" y="1345"/>
                  <a:pt x="21901" y="1345"/>
                </a:cubicBezTo>
                <a:cubicBezTo>
                  <a:pt x="21455" y="1345"/>
                  <a:pt x="21003" y="1388"/>
                  <a:pt x="20545" y="1476"/>
                </a:cubicBezTo>
                <a:cubicBezTo>
                  <a:pt x="19816" y="1620"/>
                  <a:pt x="19088" y="1791"/>
                  <a:pt x="18366" y="1969"/>
                </a:cubicBezTo>
                <a:cubicBezTo>
                  <a:pt x="17374" y="2220"/>
                  <a:pt x="16382" y="2468"/>
                  <a:pt x="15396" y="2748"/>
                </a:cubicBezTo>
                <a:cubicBezTo>
                  <a:pt x="13811" y="3205"/>
                  <a:pt x="12419" y="4026"/>
                  <a:pt x="11184" y="5118"/>
                </a:cubicBezTo>
                <a:cubicBezTo>
                  <a:pt x="9991" y="6168"/>
                  <a:pt x="8940" y="7346"/>
                  <a:pt x="8020" y="8638"/>
                </a:cubicBezTo>
                <a:cubicBezTo>
                  <a:pt x="7519" y="9339"/>
                  <a:pt x="7098" y="10088"/>
                  <a:pt x="6791" y="10895"/>
                </a:cubicBezTo>
                <a:cubicBezTo>
                  <a:pt x="6520" y="11588"/>
                  <a:pt x="6306" y="12302"/>
                  <a:pt x="6128" y="13024"/>
                </a:cubicBezTo>
                <a:cubicBezTo>
                  <a:pt x="5848" y="14145"/>
                  <a:pt x="5641" y="15280"/>
                  <a:pt x="5656" y="16445"/>
                </a:cubicBezTo>
                <a:cubicBezTo>
                  <a:pt x="5663" y="16765"/>
                  <a:pt x="5649" y="17088"/>
                  <a:pt x="5677" y="17408"/>
                </a:cubicBezTo>
                <a:cubicBezTo>
                  <a:pt x="5706" y="17758"/>
                  <a:pt x="5769" y="18107"/>
                  <a:pt x="5812" y="18459"/>
                </a:cubicBezTo>
                <a:cubicBezTo>
                  <a:pt x="5963" y="19658"/>
                  <a:pt x="6112" y="20858"/>
                  <a:pt x="6263" y="22049"/>
                </a:cubicBezTo>
                <a:cubicBezTo>
                  <a:pt x="6405" y="23129"/>
                  <a:pt x="6678" y="24164"/>
                  <a:pt x="7084" y="25170"/>
                </a:cubicBezTo>
                <a:cubicBezTo>
                  <a:pt x="7578" y="26385"/>
                  <a:pt x="8248" y="27506"/>
                  <a:pt x="8998" y="28578"/>
                </a:cubicBezTo>
                <a:cubicBezTo>
                  <a:pt x="9512" y="29320"/>
                  <a:pt x="10140" y="29949"/>
                  <a:pt x="10904" y="30447"/>
                </a:cubicBezTo>
                <a:cubicBezTo>
                  <a:pt x="11398" y="30770"/>
                  <a:pt x="11896" y="31099"/>
                  <a:pt x="12390" y="31426"/>
                </a:cubicBezTo>
                <a:cubicBezTo>
                  <a:pt x="13053" y="31861"/>
                  <a:pt x="13712" y="32312"/>
                  <a:pt x="14375" y="32741"/>
                </a:cubicBezTo>
                <a:cubicBezTo>
                  <a:pt x="14911" y="33077"/>
                  <a:pt x="15489" y="33327"/>
                  <a:pt x="16111" y="33455"/>
                </a:cubicBezTo>
                <a:cubicBezTo>
                  <a:pt x="16567" y="33555"/>
                  <a:pt x="17024" y="33584"/>
                  <a:pt x="17489" y="33604"/>
                </a:cubicBezTo>
                <a:cubicBezTo>
                  <a:pt x="17599" y="33609"/>
                  <a:pt x="17709" y="33612"/>
                  <a:pt x="17819" y="33612"/>
                </a:cubicBezTo>
                <a:cubicBezTo>
                  <a:pt x="18383" y="33612"/>
                  <a:pt x="18937" y="33547"/>
                  <a:pt x="19480" y="33404"/>
                </a:cubicBezTo>
                <a:cubicBezTo>
                  <a:pt x="20603" y="33112"/>
                  <a:pt x="21681" y="32718"/>
                  <a:pt x="22745" y="32256"/>
                </a:cubicBezTo>
                <a:cubicBezTo>
                  <a:pt x="24015" y="31699"/>
                  <a:pt x="25116" y="30912"/>
                  <a:pt x="25979" y="29813"/>
                </a:cubicBezTo>
                <a:cubicBezTo>
                  <a:pt x="26437" y="29220"/>
                  <a:pt x="26843" y="28598"/>
                  <a:pt x="27222" y="27955"/>
                </a:cubicBezTo>
                <a:cubicBezTo>
                  <a:pt x="27758" y="27035"/>
                  <a:pt x="28300" y="26120"/>
                  <a:pt x="28821" y="25186"/>
                </a:cubicBezTo>
                <a:cubicBezTo>
                  <a:pt x="29351" y="24235"/>
                  <a:pt x="29693" y="23206"/>
                  <a:pt x="30007" y="22164"/>
                </a:cubicBezTo>
                <a:cubicBezTo>
                  <a:pt x="30400" y="20879"/>
                  <a:pt x="30643" y="19564"/>
                  <a:pt x="30706" y="18229"/>
                </a:cubicBezTo>
                <a:cubicBezTo>
                  <a:pt x="30736" y="17694"/>
                  <a:pt x="30722" y="17158"/>
                  <a:pt x="30672" y="16630"/>
                </a:cubicBezTo>
                <a:cubicBezTo>
                  <a:pt x="30578" y="15579"/>
                  <a:pt x="30393" y="14551"/>
                  <a:pt x="30129" y="13531"/>
                </a:cubicBezTo>
                <a:cubicBezTo>
                  <a:pt x="29928" y="12788"/>
                  <a:pt x="29678" y="12066"/>
                  <a:pt x="29328" y="11380"/>
                </a:cubicBezTo>
                <a:cubicBezTo>
                  <a:pt x="28458" y="9667"/>
                  <a:pt x="27236" y="8225"/>
                  <a:pt x="25815" y="6940"/>
                </a:cubicBezTo>
                <a:cubicBezTo>
                  <a:pt x="24915" y="6126"/>
                  <a:pt x="23873" y="5526"/>
                  <a:pt x="22788" y="4989"/>
                </a:cubicBezTo>
                <a:cubicBezTo>
                  <a:pt x="21895" y="4554"/>
                  <a:pt x="20960" y="4268"/>
                  <a:pt x="19967" y="4204"/>
                </a:cubicBezTo>
                <a:cubicBezTo>
                  <a:pt x="19741" y="4188"/>
                  <a:pt x="19515" y="4179"/>
                  <a:pt x="19290" y="4179"/>
                </a:cubicBezTo>
                <a:cubicBezTo>
                  <a:pt x="18615" y="4179"/>
                  <a:pt x="17948" y="4260"/>
                  <a:pt x="17288" y="4468"/>
                </a:cubicBezTo>
                <a:cubicBezTo>
                  <a:pt x="16510" y="4712"/>
                  <a:pt x="15775" y="5048"/>
                  <a:pt x="15060" y="5447"/>
                </a:cubicBezTo>
                <a:cubicBezTo>
                  <a:pt x="14118" y="5982"/>
                  <a:pt x="13247" y="6618"/>
                  <a:pt x="12512" y="7418"/>
                </a:cubicBezTo>
                <a:cubicBezTo>
                  <a:pt x="11533" y="8467"/>
                  <a:pt x="10776" y="9667"/>
                  <a:pt x="10169" y="10961"/>
                </a:cubicBezTo>
                <a:cubicBezTo>
                  <a:pt x="9855" y="11617"/>
                  <a:pt x="9662" y="12316"/>
                  <a:pt x="9555" y="13031"/>
                </a:cubicBezTo>
                <a:cubicBezTo>
                  <a:pt x="9447" y="13746"/>
                  <a:pt x="9463" y="14465"/>
                  <a:pt x="9454" y="15180"/>
                </a:cubicBezTo>
                <a:cubicBezTo>
                  <a:pt x="9447" y="15681"/>
                  <a:pt x="9483" y="16172"/>
                  <a:pt x="9506" y="16673"/>
                </a:cubicBezTo>
                <a:cubicBezTo>
                  <a:pt x="9526" y="17122"/>
                  <a:pt x="9562" y="17573"/>
                  <a:pt x="9583" y="18022"/>
                </a:cubicBezTo>
                <a:cubicBezTo>
                  <a:pt x="9634" y="18851"/>
                  <a:pt x="9734" y="19679"/>
                  <a:pt x="9876" y="20500"/>
                </a:cubicBezTo>
                <a:cubicBezTo>
                  <a:pt x="10105" y="21835"/>
                  <a:pt x="10577" y="23078"/>
                  <a:pt x="11290" y="24228"/>
                </a:cubicBezTo>
                <a:cubicBezTo>
                  <a:pt x="11862" y="25150"/>
                  <a:pt x="12512" y="26007"/>
                  <a:pt x="13204" y="26841"/>
                </a:cubicBezTo>
                <a:cubicBezTo>
                  <a:pt x="13953" y="27757"/>
                  <a:pt x="14882" y="28463"/>
                  <a:pt x="15960" y="28956"/>
                </a:cubicBezTo>
                <a:cubicBezTo>
                  <a:pt x="16797" y="29341"/>
                  <a:pt x="17652" y="29530"/>
                  <a:pt x="18521" y="29530"/>
                </a:cubicBezTo>
                <a:cubicBezTo>
                  <a:pt x="19070" y="29530"/>
                  <a:pt x="19623" y="29455"/>
                  <a:pt x="20181" y="29306"/>
                </a:cubicBezTo>
                <a:cubicBezTo>
                  <a:pt x="21580" y="28927"/>
                  <a:pt x="22881" y="28320"/>
                  <a:pt x="24094" y="27520"/>
                </a:cubicBezTo>
                <a:cubicBezTo>
                  <a:pt x="24631" y="27164"/>
                  <a:pt x="25109" y="26749"/>
                  <a:pt x="25522" y="26264"/>
                </a:cubicBezTo>
                <a:cubicBezTo>
                  <a:pt x="26243" y="25450"/>
                  <a:pt x="26737" y="24500"/>
                  <a:pt x="27073" y="23472"/>
                </a:cubicBezTo>
                <a:cubicBezTo>
                  <a:pt x="27565" y="21979"/>
                  <a:pt x="27980" y="20464"/>
                  <a:pt x="28365" y="18944"/>
                </a:cubicBezTo>
                <a:cubicBezTo>
                  <a:pt x="28643" y="17873"/>
                  <a:pt x="28758" y="16788"/>
                  <a:pt x="28679" y="15681"/>
                </a:cubicBezTo>
                <a:cubicBezTo>
                  <a:pt x="28622" y="14937"/>
                  <a:pt x="28435" y="14224"/>
                  <a:pt x="28221" y="13523"/>
                </a:cubicBezTo>
                <a:cubicBezTo>
                  <a:pt x="27765" y="12023"/>
                  <a:pt x="27064" y="10661"/>
                  <a:pt x="26015" y="9488"/>
                </a:cubicBezTo>
                <a:cubicBezTo>
                  <a:pt x="25165" y="8532"/>
                  <a:pt x="24130" y="7853"/>
                  <a:pt x="22894" y="7497"/>
                </a:cubicBezTo>
                <a:cubicBezTo>
                  <a:pt x="22186" y="7287"/>
                  <a:pt x="21468" y="7187"/>
                  <a:pt x="20747" y="7187"/>
                </a:cubicBezTo>
                <a:cubicBezTo>
                  <a:pt x="20140" y="7187"/>
                  <a:pt x="19531" y="7258"/>
                  <a:pt x="18923" y="7396"/>
                </a:cubicBezTo>
                <a:cubicBezTo>
                  <a:pt x="17917" y="7625"/>
                  <a:pt x="16975" y="8011"/>
                  <a:pt x="16096" y="8561"/>
                </a:cubicBezTo>
                <a:cubicBezTo>
                  <a:pt x="15317" y="9060"/>
                  <a:pt x="14632" y="9660"/>
                  <a:pt x="14011" y="10338"/>
                </a:cubicBezTo>
                <a:cubicBezTo>
                  <a:pt x="13340" y="11067"/>
                  <a:pt x="12733" y="11838"/>
                  <a:pt x="12291" y="12724"/>
                </a:cubicBezTo>
                <a:cubicBezTo>
                  <a:pt x="11847" y="13602"/>
                  <a:pt x="11576" y="14524"/>
                  <a:pt x="11526" y="15509"/>
                </a:cubicBezTo>
                <a:cubicBezTo>
                  <a:pt x="11483" y="16316"/>
                  <a:pt x="11540" y="17115"/>
                  <a:pt x="11675" y="17915"/>
                </a:cubicBezTo>
                <a:cubicBezTo>
                  <a:pt x="11948" y="19537"/>
                  <a:pt x="12462" y="21072"/>
                  <a:pt x="13211" y="22536"/>
                </a:cubicBezTo>
                <a:cubicBezTo>
                  <a:pt x="13797" y="23671"/>
                  <a:pt x="14632" y="24550"/>
                  <a:pt x="15739" y="25177"/>
                </a:cubicBezTo>
                <a:cubicBezTo>
                  <a:pt x="16474" y="25596"/>
                  <a:pt x="17245" y="25803"/>
                  <a:pt x="18049" y="25803"/>
                </a:cubicBezTo>
                <a:cubicBezTo>
                  <a:pt x="18330" y="25803"/>
                  <a:pt x="18614" y="25778"/>
                  <a:pt x="18903" y="25727"/>
                </a:cubicBezTo>
                <a:cubicBezTo>
                  <a:pt x="19816" y="25571"/>
                  <a:pt x="20603" y="25143"/>
                  <a:pt x="21289" y="24528"/>
                </a:cubicBezTo>
                <a:cubicBezTo>
                  <a:pt x="22380" y="23542"/>
                  <a:pt x="23208" y="22365"/>
                  <a:pt x="23787" y="21014"/>
                </a:cubicBezTo>
                <a:cubicBezTo>
                  <a:pt x="24173" y="20121"/>
                  <a:pt x="24552" y="19221"/>
                  <a:pt x="24937" y="18322"/>
                </a:cubicBezTo>
                <a:cubicBezTo>
                  <a:pt x="25123" y="17886"/>
                  <a:pt x="25280" y="17444"/>
                  <a:pt x="25380" y="16980"/>
                </a:cubicBezTo>
                <a:cubicBezTo>
                  <a:pt x="25530" y="16251"/>
                  <a:pt x="25573" y="15523"/>
                  <a:pt x="25373" y="14794"/>
                </a:cubicBezTo>
                <a:cubicBezTo>
                  <a:pt x="25165" y="14052"/>
                  <a:pt x="24879" y="13331"/>
                  <a:pt x="24536" y="12638"/>
                </a:cubicBezTo>
                <a:cubicBezTo>
                  <a:pt x="24288" y="12138"/>
                  <a:pt x="23937" y="11709"/>
                  <a:pt x="23481" y="11374"/>
                </a:cubicBezTo>
                <a:cubicBezTo>
                  <a:pt x="23224" y="11188"/>
                  <a:pt x="22951" y="11010"/>
                  <a:pt x="22673" y="10846"/>
                </a:cubicBezTo>
                <a:cubicBezTo>
                  <a:pt x="21948" y="10413"/>
                  <a:pt x="21162" y="10237"/>
                  <a:pt x="20346" y="10237"/>
                </a:cubicBezTo>
                <a:cubicBezTo>
                  <a:pt x="20150" y="10237"/>
                  <a:pt x="19952" y="10247"/>
                  <a:pt x="19753" y="10266"/>
                </a:cubicBezTo>
                <a:cubicBezTo>
                  <a:pt x="19117" y="10325"/>
                  <a:pt x="18553" y="10582"/>
                  <a:pt x="18039" y="10952"/>
                </a:cubicBezTo>
                <a:cubicBezTo>
                  <a:pt x="17252" y="11509"/>
                  <a:pt x="16675" y="12253"/>
                  <a:pt x="16246" y="13103"/>
                </a:cubicBezTo>
                <a:cubicBezTo>
                  <a:pt x="15753" y="14052"/>
                  <a:pt x="15439" y="15074"/>
                  <a:pt x="15175" y="16102"/>
                </a:cubicBezTo>
                <a:cubicBezTo>
                  <a:pt x="14954" y="16993"/>
                  <a:pt x="14796" y="17893"/>
                  <a:pt x="14810" y="18815"/>
                </a:cubicBezTo>
                <a:cubicBezTo>
                  <a:pt x="14810" y="18944"/>
                  <a:pt x="14832" y="19072"/>
                  <a:pt x="14839" y="19201"/>
                </a:cubicBezTo>
                <a:cubicBezTo>
                  <a:pt x="14868" y="19929"/>
                  <a:pt x="15017" y="20635"/>
                  <a:pt x="15297" y="21307"/>
                </a:cubicBezTo>
                <a:cubicBezTo>
                  <a:pt x="15453" y="21686"/>
                  <a:pt x="15667" y="22029"/>
                  <a:pt x="16003" y="22272"/>
                </a:cubicBezTo>
                <a:cubicBezTo>
                  <a:pt x="16387" y="22553"/>
                  <a:pt x="16801" y="22713"/>
                  <a:pt x="17243" y="22713"/>
                </a:cubicBezTo>
                <a:cubicBezTo>
                  <a:pt x="17418" y="22713"/>
                  <a:pt x="17598" y="22688"/>
                  <a:pt x="17782" y="22636"/>
                </a:cubicBezTo>
                <a:cubicBezTo>
                  <a:pt x="18281" y="22493"/>
                  <a:pt x="18718" y="22229"/>
                  <a:pt x="19110" y="21887"/>
                </a:cubicBezTo>
                <a:cubicBezTo>
                  <a:pt x="19952" y="21143"/>
                  <a:pt x="20637" y="20272"/>
                  <a:pt x="21230" y="19323"/>
                </a:cubicBezTo>
                <a:cubicBezTo>
                  <a:pt x="21381" y="19079"/>
                  <a:pt x="21494" y="18829"/>
                  <a:pt x="21559" y="18551"/>
                </a:cubicBezTo>
                <a:cubicBezTo>
                  <a:pt x="21717" y="17915"/>
                  <a:pt x="21688" y="17273"/>
                  <a:pt x="21537" y="16644"/>
                </a:cubicBezTo>
                <a:cubicBezTo>
                  <a:pt x="21409" y="16066"/>
                  <a:pt x="21223" y="15502"/>
                  <a:pt x="21059" y="14930"/>
                </a:cubicBezTo>
                <a:cubicBezTo>
                  <a:pt x="20996" y="14709"/>
                  <a:pt x="20917" y="14488"/>
                  <a:pt x="20838" y="14273"/>
                </a:cubicBezTo>
                <a:cubicBezTo>
                  <a:pt x="20752" y="14030"/>
                  <a:pt x="20574" y="13881"/>
                  <a:pt x="20331" y="13802"/>
                </a:cubicBezTo>
                <a:cubicBezTo>
                  <a:pt x="20129" y="13737"/>
                  <a:pt x="19924" y="13708"/>
                  <a:pt x="19714" y="13708"/>
                </a:cubicBezTo>
                <a:cubicBezTo>
                  <a:pt x="19649" y="13708"/>
                  <a:pt x="19583" y="13711"/>
                  <a:pt x="19516" y="13716"/>
                </a:cubicBezTo>
                <a:cubicBezTo>
                  <a:pt x="18831" y="13788"/>
                  <a:pt x="18217" y="14066"/>
                  <a:pt x="17653" y="14452"/>
                </a:cubicBezTo>
                <a:cubicBezTo>
                  <a:pt x="17417" y="14616"/>
                  <a:pt x="17268" y="14837"/>
                  <a:pt x="17182" y="15108"/>
                </a:cubicBezTo>
                <a:cubicBezTo>
                  <a:pt x="17132" y="15280"/>
                  <a:pt x="17090" y="15451"/>
                  <a:pt x="17060" y="15622"/>
                </a:cubicBezTo>
                <a:cubicBezTo>
                  <a:pt x="16975" y="16066"/>
                  <a:pt x="16975" y="16508"/>
                  <a:pt x="16988" y="16951"/>
                </a:cubicBezTo>
                <a:cubicBezTo>
                  <a:pt x="16995" y="17151"/>
                  <a:pt x="17018" y="17365"/>
                  <a:pt x="17074" y="17559"/>
                </a:cubicBezTo>
                <a:cubicBezTo>
                  <a:pt x="17160" y="17859"/>
                  <a:pt x="17203" y="18173"/>
                  <a:pt x="17232" y="18479"/>
                </a:cubicBezTo>
                <a:cubicBezTo>
                  <a:pt x="17246" y="18608"/>
                  <a:pt x="17275" y="18736"/>
                  <a:pt x="17304" y="18865"/>
                </a:cubicBezTo>
                <a:cubicBezTo>
                  <a:pt x="17331" y="19000"/>
                  <a:pt x="17424" y="19072"/>
                  <a:pt x="17561" y="19086"/>
                </a:cubicBezTo>
                <a:cubicBezTo>
                  <a:pt x="17655" y="19100"/>
                  <a:pt x="17747" y="19107"/>
                  <a:pt x="17838" y="19107"/>
                </a:cubicBezTo>
                <a:cubicBezTo>
                  <a:pt x="18231" y="19107"/>
                  <a:pt x="18593" y="18977"/>
                  <a:pt x="18889" y="18694"/>
                </a:cubicBezTo>
                <a:cubicBezTo>
                  <a:pt x="19424" y="18193"/>
                  <a:pt x="19503" y="17544"/>
                  <a:pt x="19388" y="16858"/>
                </a:cubicBezTo>
                <a:cubicBezTo>
                  <a:pt x="19309" y="16394"/>
                  <a:pt x="19189" y="15944"/>
                  <a:pt x="19067" y="15487"/>
                </a:cubicBezTo>
                <a:cubicBezTo>
                  <a:pt x="19045" y="15387"/>
                  <a:pt x="19018" y="15266"/>
                  <a:pt x="18910" y="15216"/>
                </a:cubicBezTo>
                <a:cubicBezTo>
                  <a:pt x="18876" y="15201"/>
                  <a:pt x="18837" y="15194"/>
                  <a:pt x="18797" y="15194"/>
                </a:cubicBezTo>
                <a:cubicBezTo>
                  <a:pt x="18664" y="15194"/>
                  <a:pt x="18511" y="15267"/>
                  <a:pt x="18445" y="15365"/>
                </a:cubicBezTo>
                <a:cubicBezTo>
                  <a:pt x="18296" y="15595"/>
                  <a:pt x="18138" y="15816"/>
                  <a:pt x="17989" y="16037"/>
                </a:cubicBezTo>
                <a:cubicBezTo>
                  <a:pt x="17960" y="16080"/>
                  <a:pt x="17938" y="16130"/>
                  <a:pt x="17895" y="16208"/>
                </a:cubicBezTo>
                <a:cubicBezTo>
                  <a:pt x="17996" y="16166"/>
                  <a:pt x="18060" y="16136"/>
                  <a:pt x="18118" y="16116"/>
                </a:cubicBezTo>
                <a:cubicBezTo>
                  <a:pt x="18172" y="16091"/>
                  <a:pt x="18225" y="16081"/>
                  <a:pt x="18279" y="16081"/>
                </a:cubicBezTo>
                <a:cubicBezTo>
                  <a:pt x="18367" y="16081"/>
                  <a:pt x="18454" y="16109"/>
                  <a:pt x="18538" y="16145"/>
                </a:cubicBezTo>
                <a:cubicBezTo>
                  <a:pt x="18646" y="16188"/>
                  <a:pt x="18632" y="16301"/>
                  <a:pt x="18653" y="16387"/>
                </a:cubicBezTo>
                <a:cubicBezTo>
                  <a:pt x="18745" y="16693"/>
                  <a:pt x="18810" y="17016"/>
                  <a:pt x="18923" y="17316"/>
                </a:cubicBezTo>
                <a:cubicBezTo>
                  <a:pt x="19018" y="17559"/>
                  <a:pt x="18953" y="17758"/>
                  <a:pt x="18817" y="17945"/>
                </a:cubicBezTo>
                <a:cubicBezTo>
                  <a:pt x="18725" y="18065"/>
                  <a:pt x="18623" y="18179"/>
                  <a:pt x="18510" y="18279"/>
                </a:cubicBezTo>
                <a:cubicBezTo>
                  <a:pt x="18347" y="18417"/>
                  <a:pt x="18169" y="18461"/>
                  <a:pt x="17981" y="18461"/>
                </a:cubicBezTo>
                <a:cubicBezTo>
                  <a:pt x="17856" y="18461"/>
                  <a:pt x="17727" y="18441"/>
                  <a:pt x="17595" y="18416"/>
                </a:cubicBezTo>
                <a:cubicBezTo>
                  <a:pt x="17581" y="18294"/>
                  <a:pt x="17575" y="18193"/>
                  <a:pt x="17561" y="18094"/>
                </a:cubicBezTo>
                <a:cubicBezTo>
                  <a:pt x="17532" y="17859"/>
                  <a:pt x="17532" y="17616"/>
                  <a:pt x="17467" y="17388"/>
                </a:cubicBezTo>
                <a:cubicBezTo>
                  <a:pt x="17338" y="16908"/>
                  <a:pt x="17331" y="16430"/>
                  <a:pt x="17354" y="15944"/>
                </a:cubicBezTo>
                <a:cubicBezTo>
                  <a:pt x="17367" y="15645"/>
                  <a:pt x="17439" y="15374"/>
                  <a:pt x="17703" y="15194"/>
                </a:cubicBezTo>
                <a:cubicBezTo>
                  <a:pt x="18260" y="14817"/>
                  <a:pt x="18853" y="14537"/>
                  <a:pt x="19539" y="14501"/>
                </a:cubicBezTo>
                <a:cubicBezTo>
                  <a:pt x="19573" y="14500"/>
                  <a:pt x="19607" y="14500"/>
                  <a:pt x="19639" y="14500"/>
                </a:cubicBezTo>
                <a:cubicBezTo>
                  <a:pt x="20157" y="14500"/>
                  <a:pt x="20364" y="14662"/>
                  <a:pt x="20538" y="15187"/>
                </a:cubicBezTo>
                <a:cubicBezTo>
                  <a:pt x="20723" y="15759"/>
                  <a:pt x="20894" y="16337"/>
                  <a:pt x="20989" y="16930"/>
                </a:cubicBezTo>
                <a:cubicBezTo>
                  <a:pt x="21002" y="17059"/>
                  <a:pt x="21002" y="17194"/>
                  <a:pt x="20973" y="17316"/>
                </a:cubicBezTo>
                <a:cubicBezTo>
                  <a:pt x="20881" y="17837"/>
                  <a:pt x="20660" y="18301"/>
                  <a:pt x="20373" y="18743"/>
                </a:cubicBezTo>
                <a:cubicBezTo>
                  <a:pt x="19967" y="19372"/>
                  <a:pt x="19510" y="19972"/>
                  <a:pt x="19018" y="20543"/>
                </a:cubicBezTo>
                <a:cubicBezTo>
                  <a:pt x="18659" y="20951"/>
                  <a:pt x="18267" y="21314"/>
                  <a:pt x="17789" y="21587"/>
                </a:cubicBezTo>
                <a:cubicBezTo>
                  <a:pt x="17582" y="21701"/>
                  <a:pt x="17374" y="21750"/>
                  <a:pt x="17160" y="21750"/>
                </a:cubicBezTo>
                <a:cubicBezTo>
                  <a:pt x="17040" y="21750"/>
                  <a:pt x="16919" y="21735"/>
                  <a:pt x="16796" y="21707"/>
                </a:cubicBezTo>
                <a:cubicBezTo>
                  <a:pt x="16233" y="21578"/>
                  <a:pt x="15854" y="21215"/>
                  <a:pt x="15633" y="20701"/>
                </a:cubicBezTo>
                <a:cubicBezTo>
                  <a:pt x="15403" y="20180"/>
                  <a:pt x="15275" y="19622"/>
                  <a:pt x="15254" y="19050"/>
                </a:cubicBezTo>
                <a:cubicBezTo>
                  <a:pt x="15239" y="18815"/>
                  <a:pt x="15239" y="18579"/>
                  <a:pt x="15254" y="18337"/>
                </a:cubicBezTo>
                <a:cubicBezTo>
                  <a:pt x="15261" y="18087"/>
                  <a:pt x="15275" y="17837"/>
                  <a:pt x="15317" y="17586"/>
                </a:cubicBezTo>
                <a:cubicBezTo>
                  <a:pt x="15475" y="16565"/>
                  <a:pt x="15753" y="15573"/>
                  <a:pt x="16118" y="14609"/>
                </a:cubicBezTo>
                <a:cubicBezTo>
                  <a:pt x="16467" y="13694"/>
                  <a:pt x="16946" y="12873"/>
                  <a:pt x="17653" y="12188"/>
                </a:cubicBezTo>
                <a:cubicBezTo>
                  <a:pt x="18348" y="11505"/>
                  <a:pt x="19143" y="11155"/>
                  <a:pt x="20055" y="11155"/>
                </a:cubicBezTo>
                <a:cubicBezTo>
                  <a:pt x="20278" y="11155"/>
                  <a:pt x="20508" y="11176"/>
                  <a:pt x="20745" y="11218"/>
                </a:cubicBezTo>
                <a:cubicBezTo>
                  <a:pt x="21553" y="11360"/>
                  <a:pt x="22281" y="11696"/>
                  <a:pt x="22944" y="12160"/>
                </a:cubicBezTo>
                <a:cubicBezTo>
                  <a:pt x="23438" y="12503"/>
                  <a:pt x="23823" y="12938"/>
                  <a:pt x="24116" y="13459"/>
                </a:cubicBezTo>
                <a:cubicBezTo>
                  <a:pt x="24480" y="14116"/>
                  <a:pt x="24730" y="14817"/>
                  <a:pt x="24922" y="15530"/>
                </a:cubicBezTo>
                <a:cubicBezTo>
                  <a:pt x="24980" y="15717"/>
                  <a:pt x="25001" y="15909"/>
                  <a:pt x="25008" y="16102"/>
                </a:cubicBezTo>
                <a:cubicBezTo>
                  <a:pt x="25037" y="16608"/>
                  <a:pt x="24879" y="17079"/>
                  <a:pt x="24680" y="17544"/>
                </a:cubicBezTo>
                <a:cubicBezTo>
                  <a:pt x="24331" y="18358"/>
                  <a:pt x="23979" y="19172"/>
                  <a:pt x="23630" y="19986"/>
                </a:cubicBezTo>
                <a:cubicBezTo>
                  <a:pt x="23380" y="20593"/>
                  <a:pt x="23131" y="21201"/>
                  <a:pt x="22766" y="21749"/>
                </a:cubicBezTo>
                <a:cubicBezTo>
                  <a:pt x="22231" y="22586"/>
                  <a:pt x="21609" y="23350"/>
                  <a:pt x="20809" y="23943"/>
                </a:cubicBezTo>
                <a:cubicBezTo>
                  <a:pt x="20123" y="24442"/>
                  <a:pt x="19374" y="24807"/>
                  <a:pt x="18495" y="24843"/>
                </a:cubicBezTo>
                <a:cubicBezTo>
                  <a:pt x="18420" y="24846"/>
                  <a:pt x="18346" y="24847"/>
                  <a:pt x="18271" y="24847"/>
                </a:cubicBezTo>
                <a:cubicBezTo>
                  <a:pt x="17545" y="24847"/>
                  <a:pt x="16844" y="24719"/>
                  <a:pt x="16203" y="24349"/>
                </a:cubicBezTo>
                <a:cubicBezTo>
                  <a:pt x="15161" y="23743"/>
                  <a:pt x="14318" y="22929"/>
                  <a:pt x="13775" y="21835"/>
                </a:cubicBezTo>
                <a:cubicBezTo>
                  <a:pt x="13190" y="20665"/>
                  <a:pt x="12769" y="19444"/>
                  <a:pt x="12462" y="18179"/>
                </a:cubicBezTo>
                <a:cubicBezTo>
                  <a:pt x="12248" y="17280"/>
                  <a:pt x="12083" y="16380"/>
                  <a:pt x="12169" y="15444"/>
                </a:cubicBezTo>
                <a:cubicBezTo>
                  <a:pt x="12219" y="14902"/>
                  <a:pt x="12325" y="14380"/>
                  <a:pt x="12561" y="13888"/>
                </a:cubicBezTo>
                <a:cubicBezTo>
                  <a:pt x="13376" y="12138"/>
                  <a:pt x="14568" y="10703"/>
                  <a:pt x="16132" y="9581"/>
                </a:cubicBezTo>
                <a:cubicBezTo>
                  <a:pt x="17424" y="8647"/>
                  <a:pt x="18867" y="8117"/>
                  <a:pt x="20481" y="8097"/>
                </a:cubicBezTo>
                <a:cubicBezTo>
                  <a:pt x="20522" y="8096"/>
                  <a:pt x="20562" y="8096"/>
                  <a:pt x="20602" y="8096"/>
                </a:cubicBezTo>
                <a:cubicBezTo>
                  <a:pt x="21905" y="8096"/>
                  <a:pt x="23107" y="8445"/>
                  <a:pt x="24223" y="9125"/>
                </a:cubicBezTo>
                <a:cubicBezTo>
                  <a:pt x="25116" y="9660"/>
                  <a:pt x="25815" y="10395"/>
                  <a:pt x="26408" y="11231"/>
                </a:cubicBezTo>
                <a:cubicBezTo>
                  <a:pt x="27073" y="12181"/>
                  <a:pt x="27565" y="13223"/>
                  <a:pt x="27894" y="14337"/>
                </a:cubicBezTo>
                <a:cubicBezTo>
                  <a:pt x="28086" y="14980"/>
                  <a:pt x="28250" y="15631"/>
                  <a:pt x="28293" y="16301"/>
                </a:cubicBezTo>
                <a:cubicBezTo>
                  <a:pt x="28336" y="17016"/>
                  <a:pt x="28300" y="17722"/>
                  <a:pt x="28115" y="18416"/>
                </a:cubicBezTo>
                <a:cubicBezTo>
                  <a:pt x="27815" y="19521"/>
                  <a:pt x="27493" y="20622"/>
                  <a:pt x="27179" y="21722"/>
                </a:cubicBezTo>
                <a:cubicBezTo>
                  <a:pt x="26936" y="22557"/>
                  <a:pt x="26629" y="23371"/>
                  <a:pt x="26243" y="24149"/>
                </a:cubicBezTo>
                <a:cubicBezTo>
                  <a:pt x="25772" y="25107"/>
                  <a:pt x="25145" y="25921"/>
                  <a:pt x="24252" y="26528"/>
                </a:cubicBezTo>
                <a:cubicBezTo>
                  <a:pt x="22973" y="27392"/>
                  <a:pt x="21580" y="28014"/>
                  <a:pt x="20089" y="28391"/>
                </a:cubicBezTo>
                <a:cubicBezTo>
                  <a:pt x="19599" y="28511"/>
                  <a:pt x="19109" y="28573"/>
                  <a:pt x="18619" y="28573"/>
                </a:cubicBezTo>
                <a:cubicBezTo>
                  <a:pt x="18295" y="28573"/>
                  <a:pt x="17971" y="28546"/>
                  <a:pt x="17647" y="28492"/>
                </a:cubicBezTo>
                <a:cubicBezTo>
                  <a:pt x="16132" y="28228"/>
                  <a:pt x="14882" y="27470"/>
                  <a:pt x="13847" y="26363"/>
                </a:cubicBezTo>
                <a:cubicBezTo>
                  <a:pt x="13112" y="25578"/>
                  <a:pt x="12483" y="24699"/>
                  <a:pt x="11862" y="23815"/>
                </a:cubicBezTo>
                <a:cubicBezTo>
                  <a:pt x="11254" y="22942"/>
                  <a:pt x="10834" y="21993"/>
                  <a:pt x="10568" y="20971"/>
                </a:cubicBezTo>
                <a:cubicBezTo>
                  <a:pt x="10268" y="19808"/>
                  <a:pt x="10140" y="18615"/>
                  <a:pt x="10054" y="17415"/>
                </a:cubicBezTo>
                <a:cubicBezTo>
                  <a:pt x="10011" y="16815"/>
                  <a:pt x="9977" y="16215"/>
                  <a:pt x="9968" y="15615"/>
                </a:cubicBezTo>
                <a:cubicBezTo>
                  <a:pt x="9955" y="14830"/>
                  <a:pt x="9919" y="14046"/>
                  <a:pt x="9998" y="13259"/>
                </a:cubicBezTo>
                <a:cubicBezTo>
                  <a:pt x="10047" y="12760"/>
                  <a:pt x="10176" y="12266"/>
                  <a:pt x="10354" y="11795"/>
                </a:cubicBezTo>
                <a:cubicBezTo>
                  <a:pt x="10568" y="11245"/>
                  <a:pt x="10848" y="10731"/>
                  <a:pt x="11154" y="10224"/>
                </a:cubicBezTo>
                <a:cubicBezTo>
                  <a:pt x="11718" y="9317"/>
                  <a:pt x="12340" y="8453"/>
                  <a:pt x="13132" y="7725"/>
                </a:cubicBezTo>
                <a:cubicBezTo>
                  <a:pt x="14118" y="6804"/>
                  <a:pt x="15232" y="6076"/>
                  <a:pt x="16474" y="5539"/>
                </a:cubicBezTo>
                <a:cubicBezTo>
                  <a:pt x="17304" y="5182"/>
                  <a:pt x="18155" y="5025"/>
                  <a:pt x="19024" y="5025"/>
                </a:cubicBezTo>
                <a:cubicBezTo>
                  <a:pt x="19404" y="5025"/>
                  <a:pt x="19788" y="5055"/>
                  <a:pt x="20175" y="5111"/>
                </a:cubicBezTo>
                <a:cubicBezTo>
                  <a:pt x="20996" y="5233"/>
                  <a:pt x="21774" y="5497"/>
                  <a:pt x="22523" y="5862"/>
                </a:cubicBezTo>
                <a:cubicBezTo>
                  <a:pt x="23745" y="6446"/>
                  <a:pt x="24872" y="7168"/>
                  <a:pt x="25851" y="8117"/>
                </a:cubicBezTo>
                <a:cubicBezTo>
                  <a:pt x="26859" y="9103"/>
                  <a:pt x="27750" y="10181"/>
                  <a:pt x="28507" y="11360"/>
                </a:cubicBezTo>
                <a:cubicBezTo>
                  <a:pt x="28992" y="12109"/>
                  <a:pt x="29351" y="12923"/>
                  <a:pt x="29585" y="13788"/>
                </a:cubicBezTo>
                <a:cubicBezTo>
                  <a:pt x="29815" y="14637"/>
                  <a:pt x="29978" y="15502"/>
                  <a:pt x="30107" y="16373"/>
                </a:cubicBezTo>
                <a:cubicBezTo>
                  <a:pt x="30165" y="16772"/>
                  <a:pt x="30235" y="17173"/>
                  <a:pt x="30257" y="17573"/>
                </a:cubicBezTo>
                <a:cubicBezTo>
                  <a:pt x="30271" y="17987"/>
                  <a:pt x="30257" y="18400"/>
                  <a:pt x="30228" y="18822"/>
                </a:cubicBezTo>
                <a:cubicBezTo>
                  <a:pt x="30165" y="19580"/>
                  <a:pt x="29978" y="20315"/>
                  <a:pt x="29779" y="21043"/>
                </a:cubicBezTo>
                <a:cubicBezTo>
                  <a:pt x="29457" y="22186"/>
                  <a:pt x="29100" y="23321"/>
                  <a:pt x="28543" y="24379"/>
                </a:cubicBezTo>
                <a:cubicBezTo>
                  <a:pt x="27822" y="25756"/>
                  <a:pt x="27022" y="27085"/>
                  <a:pt x="26158" y="28370"/>
                </a:cubicBezTo>
                <a:cubicBezTo>
                  <a:pt x="25287" y="29676"/>
                  <a:pt x="24108" y="30627"/>
                  <a:pt x="22687" y="31284"/>
                </a:cubicBezTo>
                <a:cubicBezTo>
                  <a:pt x="21717" y="31719"/>
                  <a:pt x="20723" y="32069"/>
                  <a:pt x="19703" y="32369"/>
                </a:cubicBezTo>
                <a:cubicBezTo>
                  <a:pt x="19162" y="32530"/>
                  <a:pt x="18613" y="32622"/>
                  <a:pt x="18049" y="32622"/>
                </a:cubicBezTo>
                <a:cubicBezTo>
                  <a:pt x="17989" y="32622"/>
                  <a:pt x="17928" y="32621"/>
                  <a:pt x="17868" y="32619"/>
                </a:cubicBezTo>
                <a:cubicBezTo>
                  <a:pt x="17674" y="32612"/>
                  <a:pt x="17482" y="32619"/>
                  <a:pt x="17288" y="32605"/>
                </a:cubicBezTo>
                <a:cubicBezTo>
                  <a:pt x="16560" y="32562"/>
                  <a:pt x="15854" y="32427"/>
                  <a:pt x="15196" y="32091"/>
                </a:cubicBezTo>
                <a:cubicBezTo>
                  <a:pt x="14853" y="31913"/>
                  <a:pt x="14519" y="31712"/>
                  <a:pt x="14190" y="31498"/>
                </a:cubicBezTo>
                <a:cubicBezTo>
                  <a:pt x="13148" y="30812"/>
                  <a:pt x="12104" y="30120"/>
                  <a:pt x="11069" y="29419"/>
                </a:cubicBezTo>
                <a:cubicBezTo>
                  <a:pt x="10433" y="28991"/>
                  <a:pt x="9898" y="28463"/>
                  <a:pt x="9447" y="27842"/>
                </a:cubicBezTo>
                <a:cubicBezTo>
                  <a:pt x="8870" y="27042"/>
                  <a:pt x="8369" y="26192"/>
                  <a:pt x="7920" y="25314"/>
                </a:cubicBezTo>
                <a:cubicBezTo>
                  <a:pt x="7440" y="24385"/>
                  <a:pt x="7106" y="23414"/>
                  <a:pt x="6913" y="22385"/>
                </a:cubicBezTo>
                <a:cubicBezTo>
                  <a:pt x="6734" y="21407"/>
                  <a:pt x="6642" y="20414"/>
                  <a:pt x="6520" y="19422"/>
                </a:cubicBezTo>
                <a:cubicBezTo>
                  <a:pt x="6441" y="18822"/>
                  <a:pt x="6369" y="18222"/>
                  <a:pt x="6284" y="17622"/>
                </a:cubicBezTo>
                <a:cubicBezTo>
                  <a:pt x="6191" y="16908"/>
                  <a:pt x="6148" y="16202"/>
                  <a:pt x="6220" y="15480"/>
                </a:cubicBezTo>
                <a:cubicBezTo>
                  <a:pt x="6313" y="14474"/>
                  <a:pt x="6534" y="13488"/>
                  <a:pt x="6806" y="12517"/>
                </a:cubicBezTo>
                <a:cubicBezTo>
                  <a:pt x="7226" y="11017"/>
                  <a:pt x="7927" y="9653"/>
                  <a:pt x="8890" y="8439"/>
                </a:cubicBezTo>
                <a:cubicBezTo>
                  <a:pt x="9634" y="7504"/>
                  <a:pt x="10448" y="6640"/>
                  <a:pt x="11348" y="5853"/>
                </a:cubicBezTo>
                <a:cubicBezTo>
                  <a:pt x="12404" y="4940"/>
                  <a:pt x="13576" y="4211"/>
                  <a:pt x="14896" y="3733"/>
                </a:cubicBezTo>
                <a:cubicBezTo>
                  <a:pt x="16217" y="3248"/>
                  <a:pt x="17568" y="2862"/>
                  <a:pt x="18939" y="2540"/>
                </a:cubicBezTo>
                <a:cubicBezTo>
                  <a:pt x="19710" y="2355"/>
                  <a:pt x="20488" y="2211"/>
                  <a:pt x="21289" y="2204"/>
                </a:cubicBezTo>
                <a:cubicBezTo>
                  <a:pt x="21767" y="2204"/>
                  <a:pt x="22245" y="2227"/>
                  <a:pt x="22716" y="2319"/>
                </a:cubicBezTo>
                <a:cubicBezTo>
                  <a:pt x="23637" y="2490"/>
                  <a:pt x="24494" y="2840"/>
                  <a:pt x="25308" y="3298"/>
                </a:cubicBezTo>
                <a:cubicBezTo>
                  <a:pt x="26559" y="3997"/>
                  <a:pt x="27736" y="4804"/>
                  <a:pt x="28837" y="5725"/>
                </a:cubicBezTo>
                <a:cubicBezTo>
                  <a:pt x="29472" y="6254"/>
                  <a:pt x="30093" y="6796"/>
                  <a:pt x="30650" y="7418"/>
                </a:cubicBezTo>
                <a:cubicBezTo>
                  <a:pt x="31229" y="8067"/>
                  <a:pt x="31707" y="8789"/>
                  <a:pt x="32156" y="9531"/>
                </a:cubicBezTo>
                <a:cubicBezTo>
                  <a:pt x="32914" y="10767"/>
                  <a:pt x="33449" y="12088"/>
                  <a:pt x="33771" y="13502"/>
                </a:cubicBezTo>
                <a:cubicBezTo>
                  <a:pt x="33963" y="14380"/>
                  <a:pt x="34048" y="15280"/>
                  <a:pt x="34120" y="16172"/>
                </a:cubicBezTo>
                <a:cubicBezTo>
                  <a:pt x="34170" y="16779"/>
                  <a:pt x="34220" y="17388"/>
                  <a:pt x="34249" y="17994"/>
                </a:cubicBezTo>
                <a:cubicBezTo>
                  <a:pt x="34285" y="18680"/>
                  <a:pt x="34306" y="19372"/>
                  <a:pt x="34328" y="20058"/>
                </a:cubicBezTo>
                <a:cubicBezTo>
                  <a:pt x="34335" y="20371"/>
                  <a:pt x="34299" y="20687"/>
                  <a:pt x="34299" y="21000"/>
                </a:cubicBezTo>
                <a:cubicBezTo>
                  <a:pt x="34299" y="21578"/>
                  <a:pt x="34285" y="22157"/>
                  <a:pt x="34220" y="22735"/>
                </a:cubicBezTo>
                <a:cubicBezTo>
                  <a:pt x="34134" y="23542"/>
                  <a:pt x="33949" y="24320"/>
                  <a:pt x="33656" y="25078"/>
                </a:cubicBezTo>
                <a:cubicBezTo>
                  <a:pt x="33371" y="25792"/>
                  <a:pt x="33006" y="26463"/>
                  <a:pt x="32607" y="27114"/>
                </a:cubicBezTo>
                <a:cubicBezTo>
                  <a:pt x="31536" y="28871"/>
                  <a:pt x="30364" y="30549"/>
                  <a:pt x="28979" y="32069"/>
                </a:cubicBezTo>
                <a:cubicBezTo>
                  <a:pt x="28444" y="32662"/>
                  <a:pt x="27858" y="33212"/>
                  <a:pt x="27208" y="33676"/>
                </a:cubicBezTo>
                <a:cubicBezTo>
                  <a:pt x="26173" y="34418"/>
                  <a:pt x="25023" y="34890"/>
                  <a:pt x="23787" y="35154"/>
                </a:cubicBezTo>
                <a:cubicBezTo>
                  <a:pt x="23016" y="35325"/>
                  <a:pt x="22238" y="35433"/>
                  <a:pt x="21460" y="35497"/>
                </a:cubicBezTo>
                <a:cubicBezTo>
                  <a:pt x="20603" y="35568"/>
                  <a:pt x="19753" y="35647"/>
                  <a:pt x="18903" y="35675"/>
                </a:cubicBezTo>
                <a:cubicBezTo>
                  <a:pt x="18571" y="35684"/>
                  <a:pt x="18238" y="35690"/>
                  <a:pt x="17906" y="35690"/>
                </a:cubicBezTo>
                <a:cubicBezTo>
                  <a:pt x="16979" y="35690"/>
                  <a:pt x="16052" y="35647"/>
                  <a:pt x="15132" y="35526"/>
                </a:cubicBezTo>
                <a:cubicBezTo>
                  <a:pt x="14382" y="35433"/>
                  <a:pt x="13633" y="35289"/>
                  <a:pt x="12911" y="35061"/>
                </a:cubicBezTo>
                <a:cubicBezTo>
                  <a:pt x="11441" y="34590"/>
                  <a:pt x="10097" y="33861"/>
                  <a:pt x="8841" y="32975"/>
                </a:cubicBezTo>
                <a:cubicBezTo>
                  <a:pt x="7012" y="31669"/>
                  <a:pt x="5463" y="30084"/>
                  <a:pt x="4114" y="28284"/>
                </a:cubicBezTo>
                <a:cubicBezTo>
                  <a:pt x="2770" y="26485"/>
                  <a:pt x="1850" y="24492"/>
                  <a:pt x="1329" y="22315"/>
                </a:cubicBezTo>
                <a:cubicBezTo>
                  <a:pt x="964" y="20800"/>
                  <a:pt x="743" y="19273"/>
                  <a:pt x="693" y="17722"/>
                </a:cubicBezTo>
                <a:cubicBezTo>
                  <a:pt x="664" y="16693"/>
                  <a:pt x="671" y="15674"/>
                  <a:pt x="815" y="14652"/>
                </a:cubicBezTo>
                <a:cubicBezTo>
                  <a:pt x="936" y="13802"/>
                  <a:pt x="1157" y="12974"/>
                  <a:pt x="1507" y="12181"/>
                </a:cubicBezTo>
                <a:cubicBezTo>
                  <a:pt x="1836" y="11416"/>
                  <a:pt x="2278" y="10717"/>
                  <a:pt x="2750" y="10038"/>
                </a:cubicBezTo>
                <a:cubicBezTo>
                  <a:pt x="3857" y="8460"/>
                  <a:pt x="5170" y="7082"/>
                  <a:pt x="6685" y="5882"/>
                </a:cubicBezTo>
                <a:cubicBezTo>
                  <a:pt x="7713" y="5068"/>
                  <a:pt x="8777" y="4283"/>
                  <a:pt x="9905" y="3598"/>
                </a:cubicBezTo>
                <a:cubicBezTo>
                  <a:pt x="11211" y="2797"/>
                  <a:pt x="12591" y="2168"/>
                  <a:pt x="14039" y="1670"/>
                </a:cubicBezTo>
                <a:cubicBezTo>
                  <a:pt x="14853" y="1390"/>
                  <a:pt x="15682" y="1183"/>
                  <a:pt x="16524" y="984"/>
                </a:cubicBezTo>
                <a:cubicBezTo>
                  <a:pt x="17396" y="777"/>
                  <a:pt x="18274" y="626"/>
                  <a:pt x="19167" y="540"/>
                </a:cubicBezTo>
                <a:cubicBezTo>
                  <a:pt x="19681" y="490"/>
                  <a:pt x="20202" y="463"/>
                  <a:pt x="20723" y="454"/>
                </a:cubicBezTo>
                <a:cubicBezTo>
                  <a:pt x="21602" y="454"/>
                  <a:pt x="22466" y="562"/>
                  <a:pt x="23323" y="770"/>
                </a:cubicBezTo>
                <a:cubicBezTo>
                  <a:pt x="23438" y="797"/>
                  <a:pt x="23559" y="826"/>
                  <a:pt x="23679" y="849"/>
                </a:cubicBezTo>
                <a:cubicBezTo>
                  <a:pt x="23697" y="852"/>
                  <a:pt x="23714" y="854"/>
                  <a:pt x="23729" y="854"/>
                </a:cubicBezTo>
                <a:cubicBezTo>
                  <a:pt x="23800" y="854"/>
                  <a:pt x="23842" y="814"/>
                  <a:pt x="23866" y="727"/>
                </a:cubicBezTo>
                <a:cubicBezTo>
                  <a:pt x="23530" y="562"/>
                  <a:pt x="22745" y="298"/>
                  <a:pt x="22360" y="240"/>
                </a:cubicBezTo>
                <a:cubicBezTo>
                  <a:pt x="21359" y="77"/>
                  <a:pt x="20360" y="34"/>
                  <a:pt x="19352" y="5"/>
                </a:cubicBezTo>
                <a:cubicBezTo>
                  <a:pt x="19253" y="2"/>
                  <a:pt x="19155" y="1"/>
                  <a:pt x="190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4"/>
          <p:cNvSpPr/>
          <p:nvPr/>
        </p:nvSpPr>
        <p:spPr>
          <a:xfrm>
            <a:off x="-653851" y="2229759"/>
            <a:ext cx="1218453" cy="683985"/>
          </a:xfrm>
          <a:custGeom>
            <a:avLst/>
            <a:gdLst/>
            <a:ahLst/>
            <a:cxnLst/>
            <a:rect l="l" t="t" r="r" b="b"/>
            <a:pathLst>
              <a:path w="33257" h="18669" extrusionOk="0">
                <a:moveTo>
                  <a:pt x="17319" y="1"/>
                </a:moveTo>
                <a:cubicBezTo>
                  <a:pt x="16529" y="1"/>
                  <a:pt x="15732" y="185"/>
                  <a:pt x="14997" y="581"/>
                </a:cubicBezTo>
                <a:cubicBezTo>
                  <a:pt x="14255" y="973"/>
                  <a:pt x="13804" y="1631"/>
                  <a:pt x="13398" y="2330"/>
                </a:cubicBezTo>
                <a:cubicBezTo>
                  <a:pt x="13019" y="2966"/>
                  <a:pt x="12762" y="3659"/>
                  <a:pt x="12527" y="4351"/>
                </a:cubicBezTo>
                <a:cubicBezTo>
                  <a:pt x="12436" y="4614"/>
                  <a:pt x="12322" y="4743"/>
                  <a:pt x="12191" y="4743"/>
                </a:cubicBezTo>
                <a:cubicBezTo>
                  <a:pt x="12076" y="4743"/>
                  <a:pt x="11949" y="4645"/>
                  <a:pt x="11812" y="4452"/>
                </a:cubicBezTo>
                <a:cubicBezTo>
                  <a:pt x="11655" y="4216"/>
                  <a:pt x="11542" y="3959"/>
                  <a:pt x="11391" y="3724"/>
                </a:cubicBezTo>
                <a:cubicBezTo>
                  <a:pt x="11019" y="3115"/>
                  <a:pt x="10548" y="2601"/>
                  <a:pt x="9941" y="2231"/>
                </a:cubicBezTo>
                <a:cubicBezTo>
                  <a:pt x="9497" y="1954"/>
                  <a:pt x="9068" y="1816"/>
                  <a:pt x="8654" y="1816"/>
                </a:cubicBezTo>
                <a:cubicBezTo>
                  <a:pt x="8109" y="1816"/>
                  <a:pt x="7590" y="2055"/>
                  <a:pt x="7099" y="2531"/>
                </a:cubicBezTo>
                <a:cubicBezTo>
                  <a:pt x="6684" y="2923"/>
                  <a:pt x="6384" y="3395"/>
                  <a:pt x="6199" y="3929"/>
                </a:cubicBezTo>
                <a:cubicBezTo>
                  <a:pt x="5857" y="4924"/>
                  <a:pt x="5514" y="5923"/>
                  <a:pt x="5528" y="6994"/>
                </a:cubicBezTo>
                <a:cubicBezTo>
                  <a:pt x="5528" y="7318"/>
                  <a:pt x="5434" y="7480"/>
                  <a:pt x="5232" y="7480"/>
                </a:cubicBezTo>
                <a:cubicBezTo>
                  <a:pt x="5154" y="7480"/>
                  <a:pt x="5061" y="7456"/>
                  <a:pt x="4950" y="7409"/>
                </a:cubicBezTo>
                <a:cubicBezTo>
                  <a:pt x="4510" y="7224"/>
                  <a:pt x="4089" y="7143"/>
                  <a:pt x="3683" y="7143"/>
                </a:cubicBezTo>
                <a:cubicBezTo>
                  <a:pt x="2738" y="7143"/>
                  <a:pt x="1876" y="7581"/>
                  <a:pt x="1058" y="8164"/>
                </a:cubicBezTo>
                <a:cubicBezTo>
                  <a:pt x="372" y="8658"/>
                  <a:pt x="0" y="9393"/>
                  <a:pt x="144" y="10271"/>
                </a:cubicBezTo>
                <a:cubicBezTo>
                  <a:pt x="293" y="11179"/>
                  <a:pt x="972" y="11608"/>
                  <a:pt x="1764" y="11885"/>
                </a:cubicBezTo>
                <a:cubicBezTo>
                  <a:pt x="2188" y="12029"/>
                  <a:pt x="2619" y="12081"/>
                  <a:pt x="3148" y="12081"/>
                </a:cubicBezTo>
                <a:cubicBezTo>
                  <a:pt x="3333" y="12081"/>
                  <a:pt x="3530" y="12075"/>
                  <a:pt x="3743" y="12064"/>
                </a:cubicBezTo>
                <a:cubicBezTo>
                  <a:pt x="5020" y="11921"/>
                  <a:pt x="6443" y="11507"/>
                  <a:pt x="7713" y="10643"/>
                </a:cubicBezTo>
                <a:cubicBezTo>
                  <a:pt x="7822" y="10566"/>
                  <a:pt x="7935" y="10449"/>
                  <a:pt x="8055" y="10449"/>
                </a:cubicBezTo>
                <a:cubicBezTo>
                  <a:pt x="8116" y="10449"/>
                  <a:pt x="8178" y="10479"/>
                  <a:pt x="8242" y="10557"/>
                </a:cubicBezTo>
                <a:cubicBezTo>
                  <a:pt x="8371" y="10708"/>
                  <a:pt x="8213" y="10871"/>
                  <a:pt x="8148" y="11028"/>
                </a:cubicBezTo>
                <a:cubicBezTo>
                  <a:pt x="7548" y="12492"/>
                  <a:pt x="7363" y="13999"/>
                  <a:pt x="7699" y="15563"/>
                </a:cubicBezTo>
                <a:cubicBezTo>
                  <a:pt x="7963" y="16784"/>
                  <a:pt x="8685" y="17641"/>
                  <a:pt x="9799" y="18141"/>
                </a:cubicBezTo>
                <a:cubicBezTo>
                  <a:pt x="10610" y="18503"/>
                  <a:pt x="11408" y="18668"/>
                  <a:pt x="12196" y="18668"/>
                </a:cubicBezTo>
                <a:cubicBezTo>
                  <a:pt x="13322" y="18668"/>
                  <a:pt x="14424" y="18330"/>
                  <a:pt x="15504" y="17742"/>
                </a:cubicBezTo>
                <a:cubicBezTo>
                  <a:pt x="16532" y="17192"/>
                  <a:pt x="17353" y="16384"/>
                  <a:pt x="18089" y="15485"/>
                </a:cubicBezTo>
                <a:cubicBezTo>
                  <a:pt x="18289" y="15241"/>
                  <a:pt x="18467" y="14984"/>
                  <a:pt x="18675" y="14742"/>
                </a:cubicBezTo>
                <a:cubicBezTo>
                  <a:pt x="18976" y="14394"/>
                  <a:pt x="19198" y="14226"/>
                  <a:pt x="19445" y="14226"/>
                </a:cubicBezTo>
                <a:cubicBezTo>
                  <a:pt x="19649" y="14226"/>
                  <a:pt x="19871" y="14341"/>
                  <a:pt x="20168" y="14564"/>
                </a:cubicBezTo>
                <a:cubicBezTo>
                  <a:pt x="20445" y="14770"/>
                  <a:pt x="20695" y="15020"/>
                  <a:pt x="20982" y="15221"/>
                </a:cubicBezTo>
                <a:cubicBezTo>
                  <a:pt x="22119" y="16034"/>
                  <a:pt x="23332" y="16481"/>
                  <a:pt x="24614" y="16481"/>
                </a:cubicBezTo>
                <a:cubicBezTo>
                  <a:pt x="25201" y="16481"/>
                  <a:pt x="25802" y="16387"/>
                  <a:pt x="26416" y="16192"/>
                </a:cubicBezTo>
                <a:cubicBezTo>
                  <a:pt x="29237" y="15306"/>
                  <a:pt x="30615" y="12106"/>
                  <a:pt x="29400" y="9380"/>
                </a:cubicBezTo>
                <a:cubicBezTo>
                  <a:pt x="29051" y="8608"/>
                  <a:pt x="29057" y="8593"/>
                  <a:pt x="29880" y="8536"/>
                </a:cubicBezTo>
                <a:cubicBezTo>
                  <a:pt x="30893" y="8464"/>
                  <a:pt x="31779" y="8122"/>
                  <a:pt x="32451" y="7330"/>
                </a:cubicBezTo>
                <a:cubicBezTo>
                  <a:pt x="33200" y="6444"/>
                  <a:pt x="33256" y="5379"/>
                  <a:pt x="32607" y="4416"/>
                </a:cubicBezTo>
                <a:cubicBezTo>
                  <a:pt x="32415" y="4123"/>
                  <a:pt x="32172" y="3859"/>
                  <a:pt x="31921" y="3630"/>
                </a:cubicBezTo>
                <a:cubicBezTo>
                  <a:pt x="30716" y="2532"/>
                  <a:pt x="29080" y="1977"/>
                  <a:pt x="27448" y="1977"/>
                </a:cubicBezTo>
                <a:cubicBezTo>
                  <a:pt x="25938" y="1977"/>
                  <a:pt x="24430" y="2452"/>
                  <a:pt x="23266" y="3408"/>
                </a:cubicBezTo>
                <a:cubicBezTo>
                  <a:pt x="23131" y="3516"/>
                  <a:pt x="23016" y="3659"/>
                  <a:pt x="22874" y="3751"/>
                </a:cubicBezTo>
                <a:cubicBezTo>
                  <a:pt x="22757" y="3826"/>
                  <a:pt x="22653" y="3875"/>
                  <a:pt x="22563" y="3875"/>
                </a:cubicBezTo>
                <a:cubicBezTo>
                  <a:pt x="22439" y="3875"/>
                  <a:pt x="22338" y="3784"/>
                  <a:pt x="22260" y="3544"/>
                </a:cubicBezTo>
                <a:cubicBezTo>
                  <a:pt x="21566" y="1362"/>
                  <a:pt x="19467" y="1"/>
                  <a:pt x="17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4"/>
          <p:cNvSpPr/>
          <p:nvPr/>
        </p:nvSpPr>
        <p:spPr>
          <a:xfrm>
            <a:off x="2051335" y="4917329"/>
            <a:ext cx="1349348" cy="730007"/>
          </a:xfrm>
          <a:custGeom>
            <a:avLst/>
            <a:gdLst/>
            <a:ahLst/>
            <a:cxnLst/>
            <a:rect l="l" t="t" r="r" b="b"/>
            <a:pathLst>
              <a:path w="29687" h="16060" extrusionOk="0">
                <a:moveTo>
                  <a:pt x="14479" y="1"/>
                </a:moveTo>
                <a:cubicBezTo>
                  <a:pt x="14224" y="1"/>
                  <a:pt x="13960" y="14"/>
                  <a:pt x="13698" y="41"/>
                </a:cubicBezTo>
                <a:cubicBezTo>
                  <a:pt x="12090" y="204"/>
                  <a:pt x="10577" y="625"/>
                  <a:pt x="9269" y="1611"/>
                </a:cubicBezTo>
                <a:cubicBezTo>
                  <a:pt x="8306" y="2339"/>
                  <a:pt x="7699" y="3275"/>
                  <a:pt x="7692" y="4531"/>
                </a:cubicBezTo>
                <a:cubicBezTo>
                  <a:pt x="7692" y="4590"/>
                  <a:pt x="7699" y="4653"/>
                  <a:pt x="7692" y="4718"/>
                </a:cubicBezTo>
                <a:cubicBezTo>
                  <a:pt x="7671" y="4844"/>
                  <a:pt x="7617" y="4909"/>
                  <a:pt x="7547" y="4909"/>
                </a:cubicBezTo>
                <a:cubicBezTo>
                  <a:pt x="7502" y="4909"/>
                  <a:pt x="7449" y="4881"/>
                  <a:pt x="7392" y="4824"/>
                </a:cubicBezTo>
                <a:cubicBezTo>
                  <a:pt x="6935" y="4339"/>
                  <a:pt x="6342" y="4240"/>
                  <a:pt x="5735" y="4211"/>
                </a:cubicBezTo>
                <a:cubicBezTo>
                  <a:pt x="5626" y="4206"/>
                  <a:pt x="5517" y="4203"/>
                  <a:pt x="5410" y="4203"/>
                </a:cubicBezTo>
                <a:cubicBezTo>
                  <a:pt x="3997" y="4203"/>
                  <a:pt x="2721" y="4642"/>
                  <a:pt x="1586" y="5532"/>
                </a:cubicBezTo>
                <a:cubicBezTo>
                  <a:pt x="1015" y="5981"/>
                  <a:pt x="607" y="6561"/>
                  <a:pt x="372" y="7246"/>
                </a:cubicBezTo>
                <a:cubicBezTo>
                  <a:pt x="43" y="8202"/>
                  <a:pt x="0" y="9174"/>
                  <a:pt x="436" y="10117"/>
                </a:cubicBezTo>
                <a:cubicBezTo>
                  <a:pt x="859" y="11033"/>
                  <a:pt x="1601" y="11526"/>
                  <a:pt x="2464" y="11526"/>
                </a:cubicBezTo>
                <a:cubicBezTo>
                  <a:pt x="2797" y="11526"/>
                  <a:pt x="3149" y="11453"/>
                  <a:pt x="3507" y="11301"/>
                </a:cubicBezTo>
                <a:cubicBezTo>
                  <a:pt x="3642" y="11245"/>
                  <a:pt x="3771" y="11166"/>
                  <a:pt x="3906" y="11116"/>
                </a:cubicBezTo>
                <a:cubicBezTo>
                  <a:pt x="3964" y="11096"/>
                  <a:pt x="4016" y="11085"/>
                  <a:pt x="4061" y="11085"/>
                </a:cubicBezTo>
                <a:cubicBezTo>
                  <a:pt x="4190" y="11085"/>
                  <a:pt x="4266" y="11171"/>
                  <a:pt x="4271" y="11366"/>
                </a:cubicBezTo>
                <a:cubicBezTo>
                  <a:pt x="4307" y="12329"/>
                  <a:pt x="4813" y="13058"/>
                  <a:pt x="5499" y="13673"/>
                </a:cubicBezTo>
                <a:cubicBezTo>
                  <a:pt x="6335" y="14429"/>
                  <a:pt x="7314" y="14943"/>
                  <a:pt x="8412" y="15180"/>
                </a:cubicBezTo>
                <a:cubicBezTo>
                  <a:pt x="8784" y="15256"/>
                  <a:pt x="9154" y="15298"/>
                  <a:pt x="9522" y="15298"/>
                </a:cubicBezTo>
                <a:cubicBezTo>
                  <a:pt x="10045" y="15298"/>
                  <a:pt x="10562" y="15214"/>
                  <a:pt x="11069" y="15029"/>
                </a:cubicBezTo>
                <a:cubicBezTo>
                  <a:pt x="11447" y="14893"/>
                  <a:pt x="11862" y="14780"/>
                  <a:pt x="11977" y="14266"/>
                </a:cubicBezTo>
                <a:cubicBezTo>
                  <a:pt x="11996" y="14177"/>
                  <a:pt x="12042" y="14142"/>
                  <a:pt x="12096" y="14142"/>
                </a:cubicBezTo>
                <a:cubicBezTo>
                  <a:pt x="12167" y="14142"/>
                  <a:pt x="12252" y="14203"/>
                  <a:pt x="12304" y="14280"/>
                </a:cubicBezTo>
                <a:cubicBezTo>
                  <a:pt x="12877" y="15130"/>
                  <a:pt x="13741" y="15536"/>
                  <a:pt x="14676" y="15793"/>
                </a:cubicBezTo>
                <a:cubicBezTo>
                  <a:pt x="15333" y="15975"/>
                  <a:pt x="15965" y="16060"/>
                  <a:pt x="16577" y="16060"/>
                </a:cubicBezTo>
                <a:cubicBezTo>
                  <a:pt x="18421" y="16060"/>
                  <a:pt x="20073" y="15285"/>
                  <a:pt x="21595" y="14030"/>
                </a:cubicBezTo>
                <a:cubicBezTo>
                  <a:pt x="22274" y="13473"/>
                  <a:pt x="22617" y="12773"/>
                  <a:pt x="22346" y="11867"/>
                </a:cubicBezTo>
                <a:cubicBezTo>
                  <a:pt x="22317" y="11766"/>
                  <a:pt x="22267" y="11666"/>
                  <a:pt x="22367" y="11581"/>
                </a:cubicBezTo>
                <a:cubicBezTo>
                  <a:pt x="22406" y="11547"/>
                  <a:pt x="22443" y="11535"/>
                  <a:pt x="22478" y="11535"/>
                </a:cubicBezTo>
                <a:cubicBezTo>
                  <a:pt x="22556" y="11535"/>
                  <a:pt x="22626" y="11600"/>
                  <a:pt x="22696" y="11644"/>
                </a:cubicBezTo>
                <a:cubicBezTo>
                  <a:pt x="23661" y="12247"/>
                  <a:pt x="24724" y="12499"/>
                  <a:pt x="25839" y="12499"/>
                </a:cubicBezTo>
                <a:cubicBezTo>
                  <a:pt x="25929" y="12499"/>
                  <a:pt x="26018" y="12497"/>
                  <a:pt x="26108" y="12494"/>
                </a:cubicBezTo>
                <a:cubicBezTo>
                  <a:pt x="28101" y="12415"/>
                  <a:pt x="29687" y="10701"/>
                  <a:pt x="29551" y="8789"/>
                </a:cubicBezTo>
                <a:cubicBezTo>
                  <a:pt x="29466" y="7603"/>
                  <a:pt x="28665" y="6838"/>
                  <a:pt x="27522" y="6838"/>
                </a:cubicBezTo>
                <a:cubicBezTo>
                  <a:pt x="27023" y="6838"/>
                  <a:pt x="27023" y="6838"/>
                  <a:pt x="27080" y="6339"/>
                </a:cubicBezTo>
                <a:cubicBezTo>
                  <a:pt x="27251" y="4896"/>
                  <a:pt x="26523" y="3746"/>
                  <a:pt x="25152" y="3275"/>
                </a:cubicBezTo>
                <a:cubicBezTo>
                  <a:pt x="24788" y="3152"/>
                  <a:pt x="24423" y="3098"/>
                  <a:pt x="24058" y="3098"/>
                </a:cubicBezTo>
                <a:cubicBezTo>
                  <a:pt x="23641" y="3098"/>
                  <a:pt x="23224" y="3168"/>
                  <a:pt x="22809" y="3282"/>
                </a:cubicBezTo>
                <a:cubicBezTo>
                  <a:pt x="22380" y="3397"/>
                  <a:pt x="22017" y="3611"/>
                  <a:pt x="21738" y="3990"/>
                </a:cubicBezTo>
                <a:cubicBezTo>
                  <a:pt x="21598" y="4175"/>
                  <a:pt x="21507" y="4268"/>
                  <a:pt x="21419" y="4268"/>
                </a:cubicBezTo>
                <a:cubicBezTo>
                  <a:pt x="21328" y="4268"/>
                  <a:pt x="21241" y="4168"/>
                  <a:pt x="21110" y="3967"/>
                </a:cubicBezTo>
                <a:cubicBezTo>
                  <a:pt x="20702" y="3361"/>
                  <a:pt x="20253" y="2790"/>
                  <a:pt x="19760" y="2247"/>
                </a:cubicBezTo>
                <a:cubicBezTo>
                  <a:pt x="18582" y="954"/>
                  <a:pt x="17119" y="240"/>
                  <a:pt x="15297" y="48"/>
                </a:cubicBezTo>
                <a:cubicBezTo>
                  <a:pt x="15044" y="17"/>
                  <a:pt x="14767" y="1"/>
                  <a:pt x="14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 name="Google Shape;40;p4"/>
          <p:cNvGrpSpPr/>
          <p:nvPr/>
        </p:nvGrpSpPr>
        <p:grpSpPr>
          <a:xfrm>
            <a:off x="8499307" y="4340143"/>
            <a:ext cx="1013442" cy="956542"/>
            <a:chOff x="2971651" y="3782061"/>
            <a:chExt cx="391079" cy="369108"/>
          </a:xfrm>
        </p:grpSpPr>
        <p:sp>
          <p:nvSpPr>
            <p:cNvPr id="41" name="Google Shape;41;p4"/>
            <p:cNvSpPr/>
            <p:nvPr/>
          </p:nvSpPr>
          <p:spPr>
            <a:xfrm>
              <a:off x="2973756" y="3784087"/>
              <a:ext cx="387715" cy="364997"/>
            </a:xfrm>
            <a:custGeom>
              <a:avLst/>
              <a:gdLst/>
              <a:ahLst/>
              <a:cxnLst/>
              <a:rect l="l" t="t" r="r" b="b"/>
              <a:pathLst>
                <a:path w="19711" h="18556" extrusionOk="0">
                  <a:moveTo>
                    <a:pt x="187" y="195"/>
                  </a:moveTo>
                  <a:lnTo>
                    <a:pt x="187" y="195"/>
                  </a:lnTo>
                  <a:cubicBezTo>
                    <a:pt x="200" y="202"/>
                    <a:pt x="223" y="208"/>
                    <a:pt x="236" y="208"/>
                  </a:cubicBezTo>
                  <a:cubicBezTo>
                    <a:pt x="1328" y="1566"/>
                    <a:pt x="2415" y="2930"/>
                    <a:pt x="3542" y="4252"/>
                  </a:cubicBezTo>
                  <a:cubicBezTo>
                    <a:pt x="3230" y="4356"/>
                    <a:pt x="2916" y="4396"/>
                    <a:pt x="2602" y="4396"/>
                  </a:cubicBezTo>
                  <a:cubicBezTo>
                    <a:pt x="2016" y="4396"/>
                    <a:pt x="1428" y="4260"/>
                    <a:pt x="843" y="4157"/>
                  </a:cubicBezTo>
                  <a:cubicBezTo>
                    <a:pt x="744" y="3729"/>
                    <a:pt x="651" y="3300"/>
                    <a:pt x="565" y="2865"/>
                  </a:cubicBezTo>
                  <a:cubicBezTo>
                    <a:pt x="401" y="1981"/>
                    <a:pt x="272" y="1088"/>
                    <a:pt x="187" y="195"/>
                  </a:cubicBezTo>
                  <a:close/>
                  <a:moveTo>
                    <a:pt x="865" y="4229"/>
                  </a:moveTo>
                  <a:cubicBezTo>
                    <a:pt x="1409" y="4397"/>
                    <a:pt x="1998" y="4530"/>
                    <a:pt x="2579" y="4530"/>
                  </a:cubicBezTo>
                  <a:cubicBezTo>
                    <a:pt x="2935" y="4530"/>
                    <a:pt x="3289" y="4480"/>
                    <a:pt x="3628" y="4358"/>
                  </a:cubicBezTo>
                  <a:lnTo>
                    <a:pt x="3650" y="4380"/>
                  </a:lnTo>
                  <a:cubicBezTo>
                    <a:pt x="3763" y="4522"/>
                    <a:pt x="3885" y="4658"/>
                    <a:pt x="4007" y="4793"/>
                  </a:cubicBezTo>
                  <a:cubicBezTo>
                    <a:pt x="3687" y="4876"/>
                    <a:pt x="3360" y="4903"/>
                    <a:pt x="3034" y="4903"/>
                  </a:cubicBezTo>
                  <a:cubicBezTo>
                    <a:pt x="2829" y="4903"/>
                    <a:pt x="2625" y="4893"/>
                    <a:pt x="2421" y="4879"/>
                  </a:cubicBezTo>
                  <a:cubicBezTo>
                    <a:pt x="2158" y="4865"/>
                    <a:pt x="1894" y="4836"/>
                    <a:pt x="1637" y="4800"/>
                  </a:cubicBezTo>
                  <a:cubicBezTo>
                    <a:pt x="1407" y="4773"/>
                    <a:pt x="1150" y="4737"/>
                    <a:pt x="951" y="4601"/>
                  </a:cubicBezTo>
                  <a:cubicBezTo>
                    <a:pt x="922" y="4479"/>
                    <a:pt x="893" y="4358"/>
                    <a:pt x="865" y="4229"/>
                  </a:cubicBezTo>
                  <a:close/>
                  <a:moveTo>
                    <a:pt x="401" y="258"/>
                  </a:moveTo>
                  <a:lnTo>
                    <a:pt x="401" y="258"/>
                  </a:lnTo>
                  <a:cubicBezTo>
                    <a:pt x="2122" y="723"/>
                    <a:pt x="3763" y="1415"/>
                    <a:pt x="5313" y="2287"/>
                  </a:cubicBezTo>
                  <a:cubicBezTo>
                    <a:pt x="5856" y="2587"/>
                    <a:pt x="6384" y="2908"/>
                    <a:pt x="6898" y="3244"/>
                  </a:cubicBezTo>
                  <a:cubicBezTo>
                    <a:pt x="6914" y="3386"/>
                    <a:pt x="6934" y="3530"/>
                    <a:pt x="6934" y="3672"/>
                  </a:cubicBezTo>
                  <a:cubicBezTo>
                    <a:pt x="6934" y="3844"/>
                    <a:pt x="6920" y="4022"/>
                    <a:pt x="6898" y="4200"/>
                  </a:cubicBezTo>
                  <a:cubicBezTo>
                    <a:pt x="6855" y="4515"/>
                    <a:pt x="6806" y="4836"/>
                    <a:pt x="6735" y="5151"/>
                  </a:cubicBezTo>
                  <a:cubicBezTo>
                    <a:pt x="6598" y="5785"/>
                    <a:pt x="6406" y="6408"/>
                    <a:pt x="6156" y="7007"/>
                  </a:cubicBezTo>
                  <a:cubicBezTo>
                    <a:pt x="5493" y="6279"/>
                    <a:pt x="4835" y="5544"/>
                    <a:pt x="4185" y="4793"/>
                  </a:cubicBezTo>
                  <a:cubicBezTo>
                    <a:pt x="2985" y="3422"/>
                    <a:pt x="1822" y="2030"/>
                    <a:pt x="678" y="610"/>
                  </a:cubicBezTo>
                  <a:cubicBezTo>
                    <a:pt x="586" y="495"/>
                    <a:pt x="493" y="373"/>
                    <a:pt x="401" y="258"/>
                  </a:cubicBezTo>
                  <a:close/>
                  <a:moveTo>
                    <a:pt x="7042" y="3336"/>
                  </a:moveTo>
                  <a:lnTo>
                    <a:pt x="7042" y="3336"/>
                  </a:lnTo>
                  <a:cubicBezTo>
                    <a:pt x="7207" y="3444"/>
                    <a:pt x="7363" y="3551"/>
                    <a:pt x="7527" y="3659"/>
                  </a:cubicBezTo>
                  <a:cubicBezTo>
                    <a:pt x="7642" y="4365"/>
                    <a:pt x="7520" y="5100"/>
                    <a:pt x="7392" y="5794"/>
                  </a:cubicBezTo>
                  <a:cubicBezTo>
                    <a:pt x="7335" y="6128"/>
                    <a:pt x="7256" y="6464"/>
                    <a:pt x="7155" y="6786"/>
                  </a:cubicBezTo>
                  <a:cubicBezTo>
                    <a:pt x="7063" y="7107"/>
                    <a:pt x="6934" y="7407"/>
                    <a:pt x="6806" y="7714"/>
                  </a:cubicBezTo>
                  <a:cubicBezTo>
                    <a:pt x="6614" y="7508"/>
                    <a:pt x="6427" y="7301"/>
                    <a:pt x="6242" y="7100"/>
                  </a:cubicBezTo>
                  <a:cubicBezTo>
                    <a:pt x="6242" y="7093"/>
                    <a:pt x="6249" y="7086"/>
                    <a:pt x="6249" y="7079"/>
                  </a:cubicBezTo>
                  <a:cubicBezTo>
                    <a:pt x="6513" y="6457"/>
                    <a:pt x="6713" y="5808"/>
                    <a:pt x="6855" y="5143"/>
                  </a:cubicBezTo>
                  <a:cubicBezTo>
                    <a:pt x="6927" y="4809"/>
                    <a:pt x="6984" y="4473"/>
                    <a:pt x="7020" y="4130"/>
                  </a:cubicBezTo>
                  <a:cubicBezTo>
                    <a:pt x="7049" y="3886"/>
                    <a:pt x="7085" y="3593"/>
                    <a:pt x="7042" y="3336"/>
                  </a:cubicBezTo>
                  <a:close/>
                  <a:moveTo>
                    <a:pt x="978" y="4723"/>
                  </a:moveTo>
                  <a:lnTo>
                    <a:pt x="978" y="4723"/>
                  </a:lnTo>
                  <a:cubicBezTo>
                    <a:pt x="1136" y="4829"/>
                    <a:pt x="1314" y="4879"/>
                    <a:pt x="1515" y="4915"/>
                  </a:cubicBezTo>
                  <a:cubicBezTo>
                    <a:pt x="1815" y="4958"/>
                    <a:pt x="2115" y="4994"/>
                    <a:pt x="2421" y="5014"/>
                  </a:cubicBezTo>
                  <a:cubicBezTo>
                    <a:pt x="2656" y="5027"/>
                    <a:pt x="2893" y="5038"/>
                    <a:pt x="3132" y="5038"/>
                  </a:cubicBezTo>
                  <a:cubicBezTo>
                    <a:pt x="3186" y="5038"/>
                    <a:pt x="3239" y="5038"/>
                    <a:pt x="3292" y="5036"/>
                  </a:cubicBezTo>
                  <a:cubicBezTo>
                    <a:pt x="3565" y="5030"/>
                    <a:pt x="3842" y="5000"/>
                    <a:pt x="4093" y="4894"/>
                  </a:cubicBezTo>
                  <a:cubicBezTo>
                    <a:pt x="5135" y="6094"/>
                    <a:pt x="6199" y="7278"/>
                    <a:pt x="7292" y="8442"/>
                  </a:cubicBezTo>
                  <a:cubicBezTo>
                    <a:pt x="8542" y="9770"/>
                    <a:pt x="9827" y="11071"/>
                    <a:pt x="11133" y="12356"/>
                  </a:cubicBezTo>
                  <a:cubicBezTo>
                    <a:pt x="11262" y="12485"/>
                    <a:pt x="11397" y="12607"/>
                    <a:pt x="11526" y="12735"/>
                  </a:cubicBezTo>
                  <a:cubicBezTo>
                    <a:pt x="10826" y="13112"/>
                    <a:pt x="10048" y="13284"/>
                    <a:pt x="9270" y="13421"/>
                  </a:cubicBezTo>
                  <a:cubicBezTo>
                    <a:pt x="8449" y="13556"/>
                    <a:pt x="7620" y="13656"/>
                    <a:pt x="6785" y="13712"/>
                  </a:cubicBezTo>
                  <a:cubicBezTo>
                    <a:pt x="6524" y="13731"/>
                    <a:pt x="6261" y="13752"/>
                    <a:pt x="5998" y="13752"/>
                  </a:cubicBezTo>
                  <a:cubicBezTo>
                    <a:pt x="5851" y="13752"/>
                    <a:pt x="5703" y="13745"/>
                    <a:pt x="5556" y="13728"/>
                  </a:cubicBezTo>
                  <a:cubicBezTo>
                    <a:pt x="5035" y="13006"/>
                    <a:pt x="4557" y="12249"/>
                    <a:pt x="4142" y="11457"/>
                  </a:cubicBezTo>
                  <a:cubicBezTo>
                    <a:pt x="4528" y="11170"/>
                    <a:pt x="4857" y="10828"/>
                    <a:pt x="5135" y="10435"/>
                  </a:cubicBezTo>
                  <a:cubicBezTo>
                    <a:pt x="5177" y="10379"/>
                    <a:pt x="5141" y="10307"/>
                    <a:pt x="5071" y="10307"/>
                  </a:cubicBezTo>
                  <a:cubicBezTo>
                    <a:pt x="4643" y="10307"/>
                    <a:pt x="4221" y="10314"/>
                    <a:pt x="3793" y="10327"/>
                  </a:cubicBezTo>
                  <a:cubicBezTo>
                    <a:pt x="3687" y="10332"/>
                    <a:pt x="3579" y="10341"/>
                    <a:pt x="3472" y="10341"/>
                  </a:cubicBezTo>
                  <a:cubicBezTo>
                    <a:pt x="3392" y="10341"/>
                    <a:pt x="3312" y="10336"/>
                    <a:pt x="3236" y="10320"/>
                  </a:cubicBezTo>
                  <a:cubicBezTo>
                    <a:pt x="3042" y="10284"/>
                    <a:pt x="2922" y="10149"/>
                    <a:pt x="2828" y="9978"/>
                  </a:cubicBezTo>
                  <a:cubicBezTo>
                    <a:pt x="2636" y="9621"/>
                    <a:pt x="2493" y="9229"/>
                    <a:pt x="2336" y="8850"/>
                  </a:cubicBezTo>
                  <a:cubicBezTo>
                    <a:pt x="2178" y="8464"/>
                    <a:pt x="2036" y="8079"/>
                    <a:pt x="1894" y="7686"/>
                  </a:cubicBezTo>
                  <a:cubicBezTo>
                    <a:pt x="1535" y="6714"/>
                    <a:pt x="1235" y="5722"/>
                    <a:pt x="978" y="4723"/>
                  </a:cubicBezTo>
                  <a:close/>
                  <a:moveTo>
                    <a:pt x="11620" y="12828"/>
                  </a:moveTo>
                  <a:cubicBezTo>
                    <a:pt x="11898" y="13092"/>
                    <a:pt x="12177" y="13363"/>
                    <a:pt x="12455" y="13626"/>
                  </a:cubicBezTo>
                  <a:cubicBezTo>
                    <a:pt x="12083" y="13764"/>
                    <a:pt x="11712" y="13913"/>
                    <a:pt x="11327" y="14034"/>
                  </a:cubicBezTo>
                  <a:cubicBezTo>
                    <a:pt x="10905" y="14163"/>
                    <a:pt x="10477" y="14269"/>
                    <a:pt x="10041" y="14363"/>
                  </a:cubicBezTo>
                  <a:cubicBezTo>
                    <a:pt x="9220" y="14542"/>
                    <a:pt x="8384" y="14684"/>
                    <a:pt x="7541" y="14713"/>
                  </a:cubicBezTo>
                  <a:cubicBezTo>
                    <a:pt x="7485" y="14715"/>
                    <a:pt x="7430" y="14716"/>
                    <a:pt x="7375" y="14716"/>
                  </a:cubicBezTo>
                  <a:cubicBezTo>
                    <a:pt x="6998" y="14716"/>
                    <a:pt x="6629" y="14677"/>
                    <a:pt x="6255" y="14627"/>
                  </a:cubicBezTo>
                  <a:cubicBezTo>
                    <a:pt x="6142" y="14483"/>
                    <a:pt x="6027" y="14341"/>
                    <a:pt x="5913" y="14199"/>
                  </a:cubicBezTo>
                  <a:cubicBezTo>
                    <a:pt x="5813" y="14070"/>
                    <a:pt x="5721" y="13942"/>
                    <a:pt x="5621" y="13820"/>
                  </a:cubicBezTo>
                  <a:lnTo>
                    <a:pt x="5621" y="13820"/>
                  </a:lnTo>
                  <a:cubicBezTo>
                    <a:pt x="5792" y="13839"/>
                    <a:pt x="5964" y="13846"/>
                    <a:pt x="6135" y="13846"/>
                  </a:cubicBezTo>
                  <a:cubicBezTo>
                    <a:pt x="6284" y="13846"/>
                    <a:pt x="6432" y="13841"/>
                    <a:pt x="6578" y="13834"/>
                  </a:cubicBezTo>
                  <a:cubicBezTo>
                    <a:pt x="7013" y="13813"/>
                    <a:pt x="7448" y="13770"/>
                    <a:pt x="7877" y="13721"/>
                  </a:cubicBezTo>
                  <a:cubicBezTo>
                    <a:pt x="8720" y="13626"/>
                    <a:pt x="9570" y="13520"/>
                    <a:pt x="10391" y="13306"/>
                  </a:cubicBezTo>
                  <a:cubicBezTo>
                    <a:pt x="10813" y="13191"/>
                    <a:pt x="11234" y="13042"/>
                    <a:pt x="11620" y="12828"/>
                  </a:cubicBezTo>
                  <a:close/>
                  <a:moveTo>
                    <a:pt x="7656" y="3751"/>
                  </a:moveTo>
                  <a:cubicBezTo>
                    <a:pt x="8470" y="4308"/>
                    <a:pt x="9255" y="4901"/>
                    <a:pt x="10019" y="5515"/>
                  </a:cubicBezTo>
                  <a:cubicBezTo>
                    <a:pt x="10227" y="5686"/>
                    <a:pt x="10434" y="5851"/>
                    <a:pt x="10641" y="6022"/>
                  </a:cubicBezTo>
                  <a:cubicBezTo>
                    <a:pt x="10833" y="6180"/>
                    <a:pt x="11140" y="6358"/>
                    <a:pt x="11183" y="6615"/>
                  </a:cubicBezTo>
                  <a:cubicBezTo>
                    <a:pt x="11212" y="6764"/>
                    <a:pt x="11198" y="6922"/>
                    <a:pt x="11191" y="7071"/>
                  </a:cubicBezTo>
                  <a:cubicBezTo>
                    <a:pt x="11183" y="7229"/>
                    <a:pt x="11183" y="7379"/>
                    <a:pt x="11169" y="7535"/>
                  </a:cubicBezTo>
                  <a:cubicBezTo>
                    <a:pt x="11155" y="7864"/>
                    <a:pt x="11133" y="8185"/>
                    <a:pt x="11106" y="8514"/>
                  </a:cubicBezTo>
                  <a:cubicBezTo>
                    <a:pt x="11106" y="8568"/>
                    <a:pt x="11150" y="8627"/>
                    <a:pt x="11202" y="8627"/>
                  </a:cubicBezTo>
                  <a:cubicBezTo>
                    <a:pt x="11219" y="8627"/>
                    <a:pt x="11237" y="8621"/>
                    <a:pt x="11255" y="8606"/>
                  </a:cubicBezTo>
                  <a:cubicBezTo>
                    <a:pt x="11600" y="8333"/>
                    <a:pt x="12075" y="7993"/>
                    <a:pt x="12544" y="7993"/>
                  </a:cubicBezTo>
                  <a:cubicBezTo>
                    <a:pt x="12687" y="7993"/>
                    <a:pt x="12830" y="8024"/>
                    <a:pt x="12969" y="8099"/>
                  </a:cubicBezTo>
                  <a:cubicBezTo>
                    <a:pt x="13275" y="8264"/>
                    <a:pt x="13519" y="8571"/>
                    <a:pt x="13740" y="8828"/>
                  </a:cubicBezTo>
                  <a:cubicBezTo>
                    <a:pt x="13983" y="9107"/>
                    <a:pt x="14204" y="9400"/>
                    <a:pt x="14412" y="9714"/>
                  </a:cubicBezTo>
                  <a:cubicBezTo>
                    <a:pt x="14811" y="10314"/>
                    <a:pt x="15140" y="10956"/>
                    <a:pt x="15404" y="11628"/>
                  </a:cubicBezTo>
                  <a:cubicBezTo>
                    <a:pt x="15682" y="12314"/>
                    <a:pt x="15939" y="13042"/>
                    <a:pt x="16040" y="13770"/>
                  </a:cubicBezTo>
                  <a:cubicBezTo>
                    <a:pt x="16133" y="14413"/>
                    <a:pt x="16061" y="15178"/>
                    <a:pt x="15569" y="15633"/>
                  </a:cubicBezTo>
                  <a:cubicBezTo>
                    <a:pt x="15562" y="15640"/>
                    <a:pt x="15546" y="15640"/>
                    <a:pt x="15540" y="15656"/>
                  </a:cubicBezTo>
                  <a:cubicBezTo>
                    <a:pt x="15504" y="15683"/>
                    <a:pt x="15461" y="15719"/>
                    <a:pt x="15425" y="15748"/>
                  </a:cubicBezTo>
                  <a:cubicBezTo>
                    <a:pt x="15404" y="15769"/>
                    <a:pt x="15382" y="15784"/>
                    <a:pt x="15361" y="15798"/>
                  </a:cubicBezTo>
                  <a:cubicBezTo>
                    <a:pt x="15348" y="15805"/>
                    <a:pt x="15339" y="15820"/>
                    <a:pt x="15339" y="15827"/>
                  </a:cubicBezTo>
                  <a:cubicBezTo>
                    <a:pt x="15332" y="15834"/>
                    <a:pt x="15325" y="15841"/>
                    <a:pt x="15318" y="15841"/>
                  </a:cubicBezTo>
                  <a:cubicBezTo>
                    <a:pt x="14040" y="14869"/>
                    <a:pt x="12847" y="13798"/>
                    <a:pt x="11690" y="12684"/>
                  </a:cubicBezTo>
                  <a:cubicBezTo>
                    <a:pt x="10384" y="11434"/>
                    <a:pt x="9106" y="10149"/>
                    <a:pt x="7863" y="8836"/>
                  </a:cubicBezTo>
                  <a:cubicBezTo>
                    <a:pt x="7527" y="8485"/>
                    <a:pt x="7191" y="8128"/>
                    <a:pt x="6864" y="7772"/>
                  </a:cubicBezTo>
                  <a:cubicBezTo>
                    <a:pt x="7220" y="7186"/>
                    <a:pt x="7385" y="6464"/>
                    <a:pt x="7498" y="5794"/>
                  </a:cubicBezTo>
                  <a:cubicBezTo>
                    <a:pt x="7563" y="5436"/>
                    <a:pt x="7613" y="5072"/>
                    <a:pt x="7649" y="4707"/>
                  </a:cubicBezTo>
                  <a:cubicBezTo>
                    <a:pt x="7685" y="4394"/>
                    <a:pt x="7712" y="4065"/>
                    <a:pt x="7656" y="3751"/>
                  </a:cubicBezTo>
                  <a:close/>
                  <a:moveTo>
                    <a:pt x="12563" y="13721"/>
                  </a:moveTo>
                  <a:cubicBezTo>
                    <a:pt x="13291" y="14406"/>
                    <a:pt x="14040" y="15070"/>
                    <a:pt x="14818" y="15692"/>
                  </a:cubicBezTo>
                  <a:cubicBezTo>
                    <a:pt x="14933" y="15784"/>
                    <a:pt x="15055" y="15877"/>
                    <a:pt x="15168" y="15969"/>
                  </a:cubicBezTo>
                  <a:cubicBezTo>
                    <a:pt x="14050" y="16885"/>
                    <a:pt x="12647" y="17464"/>
                    <a:pt x="11200" y="17464"/>
                  </a:cubicBezTo>
                  <a:cubicBezTo>
                    <a:pt x="10920" y="17464"/>
                    <a:pt x="10637" y="17442"/>
                    <a:pt x="10355" y="17397"/>
                  </a:cubicBezTo>
                  <a:cubicBezTo>
                    <a:pt x="9442" y="17248"/>
                    <a:pt x="8605" y="16862"/>
                    <a:pt x="7884" y="16283"/>
                  </a:cubicBezTo>
                  <a:cubicBezTo>
                    <a:pt x="7327" y="15834"/>
                    <a:pt x="6828" y="15313"/>
                    <a:pt x="6363" y="14756"/>
                  </a:cubicBezTo>
                  <a:lnTo>
                    <a:pt x="6363" y="14756"/>
                  </a:lnTo>
                  <a:cubicBezTo>
                    <a:pt x="6677" y="14819"/>
                    <a:pt x="7006" y="14835"/>
                    <a:pt x="7327" y="14835"/>
                  </a:cubicBezTo>
                  <a:cubicBezTo>
                    <a:pt x="7748" y="14835"/>
                    <a:pt x="8163" y="14799"/>
                    <a:pt x="8578" y="14740"/>
                  </a:cubicBezTo>
                  <a:cubicBezTo>
                    <a:pt x="9455" y="14621"/>
                    <a:pt x="10334" y="14456"/>
                    <a:pt x="11183" y="14219"/>
                  </a:cubicBezTo>
                  <a:cubicBezTo>
                    <a:pt x="11654" y="14091"/>
                    <a:pt x="12125" y="13942"/>
                    <a:pt x="12563" y="13721"/>
                  </a:cubicBezTo>
                  <a:close/>
                  <a:moveTo>
                    <a:pt x="90" y="0"/>
                  </a:moveTo>
                  <a:cubicBezTo>
                    <a:pt x="44" y="0"/>
                    <a:pt x="0" y="41"/>
                    <a:pt x="8" y="95"/>
                  </a:cubicBezTo>
                  <a:cubicBezTo>
                    <a:pt x="200" y="1809"/>
                    <a:pt x="522" y="3515"/>
                    <a:pt x="978" y="5179"/>
                  </a:cubicBezTo>
                  <a:cubicBezTo>
                    <a:pt x="1208" y="6015"/>
                    <a:pt x="1465" y="6836"/>
                    <a:pt x="1756" y="7657"/>
                  </a:cubicBezTo>
                  <a:cubicBezTo>
                    <a:pt x="1907" y="8072"/>
                    <a:pt x="2065" y="8478"/>
                    <a:pt x="2228" y="8893"/>
                  </a:cubicBezTo>
                  <a:cubicBezTo>
                    <a:pt x="2379" y="9265"/>
                    <a:pt x="2521" y="9650"/>
                    <a:pt x="2708" y="10014"/>
                  </a:cubicBezTo>
                  <a:cubicBezTo>
                    <a:pt x="2785" y="10171"/>
                    <a:pt x="2893" y="10320"/>
                    <a:pt x="3050" y="10406"/>
                  </a:cubicBezTo>
                  <a:cubicBezTo>
                    <a:pt x="3206" y="10478"/>
                    <a:pt x="3385" y="10485"/>
                    <a:pt x="3556" y="10492"/>
                  </a:cubicBezTo>
                  <a:cubicBezTo>
                    <a:pt x="4014" y="10492"/>
                    <a:pt x="4471" y="10485"/>
                    <a:pt x="4927" y="10471"/>
                  </a:cubicBezTo>
                  <a:lnTo>
                    <a:pt x="4927" y="10471"/>
                  </a:lnTo>
                  <a:cubicBezTo>
                    <a:pt x="4670" y="10821"/>
                    <a:pt x="4356" y="11121"/>
                    <a:pt x="4000" y="11371"/>
                  </a:cubicBezTo>
                  <a:cubicBezTo>
                    <a:pt x="3957" y="11398"/>
                    <a:pt x="3957" y="11441"/>
                    <a:pt x="3978" y="11477"/>
                  </a:cubicBezTo>
                  <a:cubicBezTo>
                    <a:pt x="4435" y="12399"/>
                    <a:pt x="4979" y="13284"/>
                    <a:pt x="5599" y="14098"/>
                  </a:cubicBezTo>
                  <a:cubicBezTo>
                    <a:pt x="6199" y="14884"/>
                    <a:pt x="6864" y="15656"/>
                    <a:pt x="7620" y="16283"/>
                  </a:cubicBezTo>
                  <a:cubicBezTo>
                    <a:pt x="8341" y="16883"/>
                    <a:pt x="9162" y="17320"/>
                    <a:pt x="10084" y="17505"/>
                  </a:cubicBezTo>
                  <a:cubicBezTo>
                    <a:pt x="10457" y="17582"/>
                    <a:pt x="10835" y="17619"/>
                    <a:pt x="11213" y="17619"/>
                  </a:cubicBezTo>
                  <a:cubicBezTo>
                    <a:pt x="11750" y="17619"/>
                    <a:pt x="12286" y="17544"/>
                    <a:pt x="12804" y="17397"/>
                  </a:cubicBezTo>
                  <a:cubicBezTo>
                    <a:pt x="13726" y="17140"/>
                    <a:pt x="14561" y="16669"/>
                    <a:pt x="15276" y="16048"/>
                  </a:cubicBezTo>
                  <a:cubicBezTo>
                    <a:pt x="16426" y="16926"/>
                    <a:pt x="17646" y="17706"/>
                    <a:pt x="18960" y="18305"/>
                  </a:cubicBezTo>
                  <a:cubicBezTo>
                    <a:pt x="19139" y="18391"/>
                    <a:pt x="19324" y="18468"/>
                    <a:pt x="19511" y="18547"/>
                  </a:cubicBezTo>
                  <a:cubicBezTo>
                    <a:pt x="19525" y="18553"/>
                    <a:pt x="19539" y="18555"/>
                    <a:pt x="19552" y="18555"/>
                  </a:cubicBezTo>
                  <a:cubicBezTo>
                    <a:pt x="19651" y="18555"/>
                    <a:pt x="19711" y="18406"/>
                    <a:pt x="19603" y="18362"/>
                  </a:cubicBezTo>
                  <a:cubicBezTo>
                    <a:pt x="18104" y="17748"/>
                    <a:pt x="16710" y="16898"/>
                    <a:pt x="15425" y="15920"/>
                  </a:cubicBezTo>
                  <a:cubicBezTo>
                    <a:pt x="15490" y="15855"/>
                    <a:pt x="15562" y="15798"/>
                    <a:pt x="15625" y="15726"/>
                  </a:cubicBezTo>
                  <a:cubicBezTo>
                    <a:pt x="15632" y="15726"/>
                    <a:pt x="15632" y="15719"/>
                    <a:pt x="15632" y="15712"/>
                  </a:cubicBezTo>
                  <a:cubicBezTo>
                    <a:pt x="16061" y="15340"/>
                    <a:pt x="16275" y="14756"/>
                    <a:pt x="16268" y="14192"/>
                  </a:cubicBezTo>
                  <a:cubicBezTo>
                    <a:pt x="16268" y="13791"/>
                    <a:pt x="16182" y="13392"/>
                    <a:pt x="16076" y="13013"/>
                  </a:cubicBezTo>
                  <a:cubicBezTo>
                    <a:pt x="15968" y="12620"/>
                    <a:pt x="15839" y="12235"/>
                    <a:pt x="15704" y="11856"/>
                  </a:cubicBezTo>
                  <a:cubicBezTo>
                    <a:pt x="15425" y="11121"/>
                    <a:pt x="15082" y="10399"/>
                    <a:pt x="14653" y="9736"/>
                  </a:cubicBezTo>
                  <a:cubicBezTo>
                    <a:pt x="14439" y="9407"/>
                    <a:pt x="14204" y="9093"/>
                    <a:pt x="13954" y="8793"/>
                  </a:cubicBezTo>
                  <a:cubicBezTo>
                    <a:pt x="13719" y="8521"/>
                    <a:pt x="13469" y="8214"/>
                    <a:pt x="13169" y="8013"/>
                  </a:cubicBezTo>
                  <a:cubicBezTo>
                    <a:pt x="12977" y="7889"/>
                    <a:pt x="12777" y="7838"/>
                    <a:pt x="12577" y="7838"/>
                  </a:cubicBezTo>
                  <a:cubicBezTo>
                    <a:pt x="12135" y="7838"/>
                    <a:pt x="11690" y="8085"/>
                    <a:pt x="11311" y="8336"/>
                  </a:cubicBezTo>
                  <a:cubicBezTo>
                    <a:pt x="11354" y="7851"/>
                    <a:pt x="11377" y="7350"/>
                    <a:pt x="11383" y="6857"/>
                  </a:cubicBezTo>
                  <a:cubicBezTo>
                    <a:pt x="11390" y="6600"/>
                    <a:pt x="11341" y="6394"/>
                    <a:pt x="11149" y="6207"/>
                  </a:cubicBezTo>
                  <a:cubicBezTo>
                    <a:pt x="10969" y="6043"/>
                    <a:pt x="10784" y="5900"/>
                    <a:pt x="10598" y="5751"/>
                  </a:cubicBezTo>
                  <a:cubicBezTo>
                    <a:pt x="9841" y="5129"/>
                    <a:pt x="9063" y="4529"/>
                    <a:pt x="8262" y="3958"/>
                  </a:cubicBezTo>
                  <a:cubicBezTo>
                    <a:pt x="6677" y="2822"/>
                    <a:pt x="4999" y="1816"/>
                    <a:pt x="3206" y="1045"/>
                  </a:cubicBezTo>
                  <a:cubicBezTo>
                    <a:pt x="2200" y="610"/>
                    <a:pt x="1165" y="251"/>
                    <a:pt x="101" y="1"/>
                  </a:cubicBezTo>
                  <a:cubicBezTo>
                    <a:pt x="97" y="1"/>
                    <a:pt x="94"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4"/>
            <p:cNvSpPr/>
            <p:nvPr/>
          </p:nvSpPr>
          <p:spPr>
            <a:xfrm>
              <a:off x="2971651" y="3782061"/>
              <a:ext cx="391079" cy="369108"/>
            </a:xfrm>
            <a:custGeom>
              <a:avLst/>
              <a:gdLst/>
              <a:ahLst/>
              <a:cxnLst/>
              <a:rect l="l" t="t" r="r" b="b"/>
              <a:pathLst>
                <a:path w="19882" h="18765" extrusionOk="0">
                  <a:moveTo>
                    <a:pt x="422" y="575"/>
                  </a:moveTo>
                  <a:lnTo>
                    <a:pt x="729" y="961"/>
                  </a:lnTo>
                  <a:cubicBezTo>
                    <a:pt x="1615" y="2061"/>
                    <a:pt x="2535" y="3204"/>
                    <a:pt x="3464" y="4303"/>
                  </a:cubicBezTo>
                  <a:cubicBezTo>
                    <a:pt x="3214" y="4369"/>
                    <a:pt x="2960" y="4395"/>
                    <a:pt x="2705" y="4395"/>
                  </a:cubicBezTo>
                  <a:cubicBezTo>
                    <a:pt x="2240" y="4395"/>
                    <a:pt x="1771" y="4309"/>
                    <a:pt x="1315" y="4226"/>
                  </a:cubicBezTo>
                  <a:cubicBezTo>
                    <a:pt x="1221" y="4211"/>
                    <a:pt x="1128" y="4190"/>
                    <a:pt x="1036" y="4175"/>
                  </a:cubicBezTo>
                  <a:cubicBezTo>
                    <a:pt x="943" y="3762"/>
                    <a:pt x="851" y="3354"/>
                    <a:pt x="779" y="2947"/>
                  </a:cubicBezTo>
                  <a:cubicBezTo>
                    <a:pt x="629" y="2190"/>
                    <a:pt x="515" y="1412"/>
                    <a:pt x="422" y="575"/>
                  </a:cubicBezTo>
                  <a:close/>
                  <a:moveTo>
                    <a:pt x="3771" y="4461"/>
                  </a:moveTo>
                  <a:lnTo>
                    <a:pt x="3778" y="4468"/>
                  </a:lnTo>
                  <a:lnTo>
                    <a:pt x="3757" y="4483"/>
                  </a:lnTo>
                  <a:lnTo>
                    <a:pt x="3757" y="4483"/>
                  </a:lnTo>
                  <a:lnTo>
                    <a:pt x="3771" y="4461"/>
                  </a:lnTo>
                  <a:close/>
                  <a:moveTo>
                    <a:pt x="1108" y="4483"/>
                  </a:moveTo>
                  <a:lnTo>
                    <a:pt x="1108" y="4483"/>
                  </a:lnTo>
                  <a:cubicBezTo>
                    <a:pt x="1702" y="4652"/>
                    <a:pt x="2224" y="4736"/>
                    <a:pt x="2693" y="4736"/>
                  </a:cubicBezTo>
                  <a:cubicBezTo>
                    <a:pt x="3058" y="4736"/>
                    <a:pt x="3390" y="4685"/>
                    <a:pt x="3699" y="4582"/>
                  </a:cubicBezTo>
                  <a:cubicBezTo>
                    <a:pt x="3771" y="4654"/>
                    <a:pt x="3834" y="4732"/>
                    <a:pt x="3900" y="4810"/>
                  </a:cubicBezTo>
                  <a:lnTo>
                    <a:pt x="3920" y="4833"/>
                  </a:lnTo>
                  <a:cubicBezTo>
                    <a:pt x="3652" y="4886"/>
                    <a:pt x="3379" y="4904"/>
                    <a:pt x="3110" y="4904"/>
                  </a:cubicBezTo>
                  <a:cubicBezTo>
                    <a:pt x="2915" y="4904"/>
                    <a:pt x="2722" y="4895"/>
                    <a:pt x="2535" y="4882"/>
                  </a:cubicBezTo>
                  <a:cubicBezTo>
                    <a:pt x="2271" y="4869"/>
                    <a:pt x="2014" y="4840"/>
                    <a:pt x="1757" y="4804"/>
                  </a:cubicBezTo>
                  <a:cubicBezTo>
                    <a:pt x="1536" y="4774"/>
                    <a:pt x="1315" y="4740"/>
                    <a:pt x="1151" y="4639"/>
                  </a:cubicBezTo>
                  <a:cubicBezTo>
                    <a:pt x="1135" y="4589"/>
                    <a:pt x="1121" y="4533"/>
                    <a:pt x="1108" y="4483"/>
                  </a:cubicBezTo>
                  <a:close/>
                  <a:moveTo>
                    <a:pt x="779" y="541"/>
                  </a:moveTo>
                  <a:lnTo>
                    <a:pt x="779" y="541"/>
                  </a:lnTo>
                  <a:cubicBezTo>
                    <a:pt x="2321" y="983"/>
                    <a:pt x="3870" y="1633"/>
                    <a:pt x="5370" y="2476"/>
                  </a:cubicBezTo>
                  <a:cubicBezTo>
                    <a:pt x="5871" y="2761"/>
                    <a:pt x="6378" y="3061"/>
                    <a:pt x="6913" y="3412"/>
                  </a:cubicBezTo>
                  <a:cubicBezTo>
                    <a:pt x="6913" y="3439"/>
                    <a:pt x="6919" y="3468"/>
                    <a:pt x="6919" y="3504"/>
                  </a:cubicBezTo>
                  <a:cubicBezTo>
                    <a:pt x="6928" y="3597"/>
                    <a:pt x="6942" y="3683"/>
                    <a:pt x="6942" y="3768"/>
                  </a:cubicBezTo>
                  <a:cubicBezTo>
                    <a:pt x="6942" y="3960"/>
                    <a:pt x="6919" y="4147"/>
                    <a:pt x="6906" y="4289"/>
                  </a:cubicBezTo>
                  <a:cubicBezTo>
                    <a:pt x="6863" y="4596"/>
                    <a:pt x="6813" y="4912"/>
                    <a:pt x="6741" y="5232"/>
                  </a:cubicBezTo>
                  <a:cubicBezTo>
                    <a:pt x="6620" y="5796"/>
                    <a:pt x="6448" y="6368"/>
                    <a:pt x="6227" y="6925"/>
                  </a:cubicBezTo>
                  <a:cubicBezTo>
                    <a:pt x="5591" y="6224"/>
                    <a:pt x="4971" y="5525"/>
                    <a:pt x="4371" y="4833"/>
                  </a:cubicBezTo>
                  <a:cubicBezTo>
                    <a:pt x="3171" y="3462"/>
                    <a:pt x="1992" y="2054"/>
                    <a:pt x="864" y="647"/>
                  </a:cubicBezTo>
                  <a:cubicBezTo>
                    <a:pt x="835" y="611"/>
                    <a:pt x="808" y="575"/>
                    <a:pt x="779" y="541"/>
                  </a:cubicBezTo>
                  <a:close/>
                  <a:moveTo>
                    <a:pt x="7271" y="3647"/>
                  </a:moveTo>
                  <a:lnTo>
                    <a:pt x="7271" y="3647"/>
                  </a:lnTo>
                  <a:cubicBezTo>
                    <a:pt x="7363" y="3703"/>
                    <a:pt x="7449" y="3762"/>
                    <a:pt x="7542" y="3825"/>
                  </a:cubicBezTo>
                  <a:cubicBezTo>
                    <a:pt x="7634" y="4474"/>
                    <a:pt x="7535" y="5139"/>
                    <a:pt x="7399" y="5882"/>
                  </a:cubicBezTo>
                  <a:cubicBezTo>
                    <a:pt x="7334" y="6240"/>
                    <a:pt x="7255" y="6560"/>
                    <a:pt x="7163" y="6860"/>
                  </a:cubicBezTo>
                  <a:cubicBezTo>
                    <a:pt x="7084" y="7124"/>
                    <a:pt x="6985" y="7374"/>
                    <a:pt x="6877" y="7625"/>
                  </a:cubicBezTo>
                  <a:cubicBezTo>
                    <a:pt x="6741" y="7482"/>
                    <a:pt x="6606" y="7332"/>
                    <a:pt x="6470" y="7182"/>
                  </a:cubicBezTo>
                  <a:cubicBezTo>
                    <a:pt x="6727" y="6560"/>
                    <a:pt x="6928" y="5918"/>
                    <a:pt x="7063" y="5268"/>
                  </a:cubicBezTo>
                  <a:cubicBezTo>
                    <a:pt x="7142" y="4918"/>
                    <a:pt x="7199" y="4576"/>
                    <a:pt x="7235" y="4240"/>
                  </a:cubicBezTo>
                  <a:lnTo>
                    <a:pt x="7235" y="4217"/>
                  </a:lnTo>
                  <a:cubicBezTo>
                    <a:pt x="7255" y="4039"/>
                    <a:pt x="7278" y="3840"/>
                    <a:pt x="7271" y="3647"/>
                  </a:cubicBezTo>
                  <a:close/>
                  <a:moveTo>
                    <a:pt x="1243" y="5025"/>
                  </a:moveTo>
                  <a:lnTo>
                    <a:pt x="1243" y="5025"/>
                  </a:lnTo>
                  <a:cubicBezTo>
                    <a:pt x="1372" y="5074"/>
                    <a:pt x="1500" y="5097"/>
                    <a:pt x="1600" y="5117"/>
                  </a:cubicBezTo>
                  <a:cubicBezTo>
                    <a:pt x="1879" y="5160"/>
                    <a:pt x="2179" y="5196"/>
                    <a:pt x="2522" y="5218"/>
                  </a:cubicBezTo>
                  <a:cubicBezTo>
                    <a:pt x="2767" y="5234"/>
                    <a:pt x="2990" y="5241"/>
                    <a:pt x="3197" y="5241"/>
                  </a:cubicBezTo>
                  <a:cubicBezTo>
                    <a:pt x="3266" y="5241"/>
                    <a:pt x="3333" y="5241"/>
                    <a:pt x="3399" y="5239"/>
                  </a:cubicBezTo>
                  <a:cubicBezTo>
                    <a:pt x="3620" y="5239"/>
                    <a:pt x="3906" y="5218"/>
                    <a:pt x="4170" y="5117"/>
                  </a:cubicBezTo>
                  <a:cubicBezTo>
                    <a:pt x="5185" y="6289"/>
                    <a:pt x="6242" y="7460"/>
                    <a:pt x="7327" y="8610"/>
                  </a:cubicBezTo>
                  <a:cubicBezTo>
                    <a:pt x="8513" y="9882"/>
                    <a:pt x="9770" y="11159"/>
                    <a:pt x="11170" y="12530"/>
                  </a:cubicBezTo>
                  <a:lnTo>
                    <a:pt x="11461" y="12816"/>
                  </a:lnTo>
                  <a:cubicBezTo>
                    <a:pt x="10798" y="13145"/>
                    <a:pt x="10063" y="13301"/>
                    <a:pt x="9355" y="13416"/>
                  </a:cubicBezTo>
                  <a:cubicBezTo>
                    <a:pt x="8541" y="13551"/>
                    <a:pt x="7713" y="13652"/>
                    <a:pt x="6885" y="13716"/>
                  </a:cubicBezTo>
                  <a:lnTo>
                    <a:pt x="6856" y="13716"/>
                  </a:lnTo>
                  <a:cubicBezTo>
                    <a:pt x="6618" y="13734"/>
                    <a:pt x="6378" y="13752"/>
                    <a:pt x="6140" y="13752"/>
                  </a:cubicBezTo>
                  <a:cubicBezTo>
                    <a:pt x="5999" y="13752"/>
                    <a:pt x="5858" y="13745"/>
                    <a:pt x="5720" y="13729"/>
                  </a:cubicBezTo>
                  <a:cubicBezTo>
                    <a:pt x="5221" y="13044"/>
                    <a:pt x="4770" y="12324"/>
                    <a:pt x="4378" y="11587"/>
                  </a:cubicBezTo>
                  <a:cubicBezTo>
                    <a:pt x="4734" y="11316"/>
                    <a:pt x="5056" y="10980"/>
                    <a:pt x="5327" y="10602"/>
                  </a:cubicBezTo>
                  <a:cubicBezTo>
                    <a:pt x="5370" y="10538"/>
                    <a:pt x="5377" y="10466"/>
                    <a:pt x="5343" y="10410"/>
                  </a:cubicBezTo>
                  <a:cubicBezTo>
                    <a:pt x="5314" y="10345"/>
                    <a:pt x="5248" y="10310"/>
                    <a:pt x="5178" y="10310"/>
                  </a:cubicBezTo>
                  <a:cubicBezTo>
                    <a:pt x="4770" y="10310"/>
                    <a:pt x="4349" y="10317"/>
                    <a:pt x="3893" y="10324"/>
                  </a:cubicBezTo>
                  <a:cubicBezTo>
                    <a:pt x="3850" y="10331"/>
                    <a:pt x="3800" y="10331"/>
                    <a:pt x="3749" y="10331"/>
                  </a:cubicBezTo>
                  <a:cubicBezTo>
                    <a:pt x="3677" y="10335"/>
                    <a:pt x="3604" y="10341"/>
                    <a:pt x="3532" y="10341"/>
                  </a:cubicBezTo>
                  <a:cubicBezTo>
                    <a:pt x="3474" y="10341"/>
                    <a:pt x="3417" y="10337"/>
                    <a:pt x="3363" y="10324"/>
                  </a:cubicBezTo>
                  <a:cubicBezTo>
                    <a:pt x="3228" y="10302"/>
                    <a:pt x="3121" y="10209"/>
                    <a:pt x="3029" y="10031"/>
                  </a:cubicBezTo>
                  <a:cubicBezTo>
                    <a:pt x="2871" y="9745"/>
                    <a:pt x="2750" y="9431"/>
                    <a:pt x="2628" y="9131"/>
                  </a:cubicBezTo>
                  <a:lnTo>
                    <a:pt x="2542" y="8917"/>
                  </a:lnTo>
                  <a:cubicBezTo>
                    <a:pt x="2386" y="8531"/>
                    <a:pt x="2235" y="8139"/>
                    <a:pt x="2093" y="7753"/>
                  </a:cubicBezTo>
                  <a:cubicBezTo>
                    <a:pt x="1771" y="6860"/>
                    <a:pt x="1486" y="5947"/>
                    <a:pt x="1243" y="5025"/>
                  </a:cubicBezTo>
                  <a:close/>
                  <a:moveTo>
                    <a:pt x="11711" y="13052"/>
                  </a:moveTo>
                  <a:cubicBezTo>
                    <a:pt x="11926" y="13267"/>
                    <a:pt x="12147" y="13481"/>
                    <a:pt x="12370" y="13687"/>
                  </a:cubicBezTo>
                  <a:cubicBezTo>
                    <a:pt x="12318" y="13709"/>
                    <a:pt x="12268" y="13729"/>
                    <a:pt x="12219" y="13745"/>
                  </a:cubicBezTo>
                  <a:cubicBezTo>
                    <a:pt x="11955" y="13844"/>
                    <a:pt x="11684" y="13952"/>
                    <a:pt x="11405" y="14038"/>
                  </a:cubicBezTo>
                  <a:cubicBezTo>
                    <a:pt x="11005" y="14158"/>
                    <a:pt x="10577" y="14273"/>
                    <a:pt x="10126" y="14365"/>
                  </a:cubicBezTo>
                  <a:cubicBezTo>
                    <a:pt x="9391" y="14523"/>
                    <a:pt x="8520" y="14688"/>
                    <a:pt x="7648" y="14708"/>
                  </a:cubicBezTo>
                  <a:cubicBezTo>
                    <a:pt x="7587" y="14710"/>
                    <a:pt x="7526" y="14711"/>
                    <a:pt x="7465" y="14711"/>
                  </a:cubicBezTo>
                  <a:cubicBezTo>
                    <a:pt x="7098" y="14711"/>
                    <a:pt x="6738" y="14675"/>
                    <a:pt x="6421" y="14638"/>
                  </a:cubicBezTo>
                  <a:cubicBezTo>
                    <a:pt x="6313" y="14501"/>
                    <a:pt x="6206" y="14372"/>
                    <a:pt x="6098" y="14237"/>
                  </a:cubicBezTo>
                  <a:cubicBezTo>
                    <a:pt x="6049" y="14173"/>
                    <a:pt x="5999" y="14108"/>
                    <a:pt x="5949" y="14045"/>
                  </a:cubicBezTo>
                  <a:lnTo>
                    <a:pt x="5949" y="14045"/>
                  </a:lnTo>
                  <a:cubicBezTo>
                    <a:pt x="6050" y="14050"/>
                    <a:pt x="6150" y="14052"/>
                    <a:pt x="6247" y="14052"/>
                  </a:cubicBezTo>
                  <a:cubicBezTo>
                    <a:pt x="6404" y="14052"/>
                    <a:pt x="6555" y="14046"/>
                    <a:pt x="6692" y="14038"/>
                  </a:cubicBezTo>
                  <a:cubicBezTo>
                    <a:pt x="7070" y="14023"/>
                    <a:pt x="7485" y="13987"/>
                    <a:pt x="7999" y="13930"/>
                  </a:cubicBezTo>
                  <a:cubicBezTo>
                    <a:pt x="8770" y="13844"/>
                    <a:pt x="9662" y="13729"/>
                    <a:pt x="10519" y="13508"/>
                  </a:cubicBezTo>
                  <a:cubicBezTo>
                    <a:pt x="10969" y="13387"/>
                    <a:pt x="11355" y="13238"/>
                    <a:pt x="11711" y="13052"/>
                  </a:cubicBezTo>
                  <a:close/>
                  <a:moveTo>
                    <a:pt x="7898" y="4068"/>
                  </a:moveTo>
                  <a:lnTo>
                    <a:pt x="7898" y="4068"/>
                  </a:lnTo>
                  <a:cubicBezTo>
                    <a:pt x="8606" y="4569"/>
                    <a:pt x="9312" y="5097"/>
                    <a:pt x="10063" y="5703"/>
                  </a:cubicBezTo>
                  <a:cubicBezTo>
                    <a:pt x="10270" y="5868"/>
                    <a:pt x="10476" y="6032"/>
                    <a:pt x="10683" y="6204"/>
                  </a:cubicBezTo>
                  <a:cubicBezTo>
                    <a:pt x="10719" y="6240"/>
                    <a:pt x="10762" y="6267"/>
                    <a:pt x="10812" y="6303"/>
                  </a:cubicBezTo>
                  <a:cubicBezTo>
                    <a:pt x="10976" y="6425"/>
                    <a:pt x="11161" y="6567"/>
                    <a:pt x="11190" y="6739"/>
                  </a:cubicBezTo>
                  <a:cubicBezTo>
                    <a:pt x="11213" y="6840"/>
                    <a:pt x="11204" y="6960"/>
                    <a:pt x="11197" y="7068"/>
                  </a:cubicBezTo>
                  <a:lnTo>
                    <a:pt x="11197" y="7167"/>
                  </a:lnTo>
                  <a:cubicBezTo>
                    <a:pt x="11190" y="7325"/>
                    <a:pt x="11184" y="7482"/>
                    <a:pt x="11177" y="7631"/>
                  </a:cubicBezTo>
                  <a:cubicBezTo>
                    <a:pt x="11170" y="7868"/>
                    <a:pt x="11148" y="8096"/>
                    <a:pt x="11134" y="8331"/>
                  </a:cubicBezTo>
                  <a:lnTo>
                    <a:pt x="11112" y="8610"/>
                  </a:lnTo>
                  <a:cubicBezTo>
                    <a:pt x="11105" y="8689"/>
                    <a:pt x="11154" y="8775"/>
                    <a:pt x="11226" y="8811"/>
                  </a:cubicBezTo>
                  <a:cubicBezTo>
                    <a:pt x="11254" y="8825"/>
                    <a:pt x="11284" y="8832"/>
                    <a:pt x="11314" y="8832"/>
                  </a:cubicBezTo>
                  <a:cubicBezTo>
                    <a:pt x="11354" y="8832"/>
                    <a:pt x="11394" y="8820"/>
                    <a:pt x="11427" y="8795"/>
                  </a:cubicBezTo>
                  <a:cubicBezTo>
                    <a:pt x="11793" y="8505"/>
                    <a:pt x="12235" y="8203"/>
                    <a:pt x="12656" y="8203"/>
                  </a:cubicBezTo>
                  <a:cubicBezTo>
                    <a:pt x="12784" y="8203"/>
                    <a:pt x="12911" y="8231"/>
                    <a:pt x="13033" y="8296"/>
                  </a:cubicBezTo>
                  <a:cubicBezTo>
                    <a:pt x="13290" y="8432"/>
                    <a:pt x="13511" y="8696"/>
                    <a:pt x="13712" y="8924"/>
                  </a:cubicBezTo>
                  <a:lnTo>
                    <a:pt x="13768" y="8996"/>
                  </a:lnTo>
                  <a:cubicBezTo>
                    <a:pt x="14005" y="9267"/>
                    <a:pt x="14226" y="9560"/>
                    <a:pt x="14433" y="9873"/>
                  </a:cubicBezTo>
                  <a:cubicBezTo>
                    <a:pt x="14812" y="10439"/>
                    <a:pt x="15139" y="11073"/>
                    <a:pt x="15419" y="11767"/>
                  </a:cubicBezTo>
                  <a:cubicBezTo>
                    <a:pt x="15669" y="12394"/>
                    <a:pt x="15940" y="13138"/>
                    <a:pt x="16046" y="13887"/>
                  </a:cubicBezTo>
                  <a:cubicBezTo>
                    <a:pt x="16097" y="14244"/>
                    <a:pt x="16161" y="15130"/>
                    <a:pt x="15626" y="15651"/>
                  </a:cubicBezTo>
                  <a:cubicBezTo>
                    <a:pt x="15604" y="15658"/>
                    <a:pt x="15590" y="15666"/>
                    <a:pt x="15575" y="15680"/>
                  </a:cubicBezTo>
                  <a:cubicBezTo>
                    <a:pt x="15540" y="15716"/>
                    <a:pt x="15504" y="15743"/>
                    <a:pt x="15475" y="15772"/>
                  </a:cubicBezTo>
                  <a:lnTo>
                    <a:pt x="15455" y="15786"/>
                  </a:lnTo>
                  <a:cubicBezTo>
                    <a:pt x="15439" y="15795"/>
                    <a:pt x="15432" y="15802"/>
                    <a:pt x="15419" y="15808"/>
                  </a:cubicBezTo>
                  <a:cubicBezTo>
                    <a:pt x="14332" y="14981"/>
                    <a:pt x="13233" y="14023"/>
                    <a:pt x="11869" y="12717"/>
                  </a:cubicBezTo>
                  <a:cubicBezTo>
                    <a:pt x="10613" y="11517"/>
                    <a:pt x="9362" y="10259"/>
                    <a:pt x="8042" y="8867"/>
                  </a:cubicBezTo>
                  <a:cubicBezTo>
                    <a:pt x="7727" y="8538"/>
                    <a:pt x="7413" y="8202"/>
                    <a:pt x="7099" y="7859"/>
                  </a:cubicBezTo>
                  <a:cubicBezTo>
                    <a:pt x="7442" y="7260"/>
                    <a:pt x="7598" y="6547"/>
                    <a:pt x="7706" y="5911"/>
                  </a:cubicBezTo>
                  <a:cubicBezTo>
                    <a:pt x="7770" y="5575"/>
                    <a:pt x="7819" y="5211"/>
                    <a:pt x="7862" y="4817"/>
                  </a:cubicBezTo>
                  <a:cubicBezTo>
                    <a:pt x="7891" y="4576"/>
                    <a:pt x="7913" y="4325"/>
                    <a:pt x="7898" y="4068"/>
                  </a:cubicBezTo>
                  <a:close/>
                  <a:moveTo>
                    <a:pt x="12647" y="13952"/>
                  </a:moveTo>
                  <a:cubicBezTo>
                    <a:pt x="13448" y="14694"/>
                    <a:pt x="14176" y="15323"/>
                    <a:pt x="14862" y="15872"/>
                  </a:cubicBezTo>
                  <a:cubicBezTo>
                    <a:pt x="14940" y="15937"/>
                    <a:pt x="15026" y="16000"/>
                    <a:pt x="15112" y="16072"/>
                  </a:cubicBezTo>
                  <a:cubicBezTo>
                    <a:pt x="13959" y="16977"/>
                    <a:pt x="12607" y="17465"/>
                    <a:pt x="11297" y="17465"/>
                  </a:cubicBezTo>
                  <a:cubicBezTo>
                    <a:pt x="11024" y="17465"/>
                    <a:pt x="10752" y="17444"/>
                    <a:pt x="10484" y="17401"/>
                  </a:cubicBezTo>
                  <a:cubicBezTo>
                    <a:pt x="9605" y="17258"/>
                    <a:pt x="8791" y="16886"/>
                    <a:pt x="8056" y="16309"/>
                  </a:cubicBezTo>
                  <a:cubicBezTo>
                    <a:pt x="7620" y="15958"/>
                    <a:pt x="7185" y="15529"/>
                    <a:pt x="6727" y="15008"/>
                  </a:cubicBezTo>
                  <a:lnTo>
                    <a:pt x="6727" y="15008"/>
                  </a:lnTo>
                  <a:cubicBezTo>
                    <a:pt x="6998" y="15037"/>
                    <a:pt x="7249" y="15044"/>
                    <a:pt x="7434" y="15044"/>
                  </a:cubicBezTo>
                  <a:cubicBezTo>
                    <a:pt x="7812" y="15037"/>
                    <a:pt x="8227" y="15008"/>
                    <a:pt x="8698" y="14945"/>
                  </a:cubicBezTo>
                  <a:cubicBezTo>
                    <a:pt x="9662" y="14816"/>
                    <a:pt x="10519" y="14645"/>
                    <a:pt x="11319" y="14424"/>
                  </a:cubicBezTo>
                  <a:cubicBezTo>
                    <a:pt x="11761" y="14302"/>
                    <a:pt x="12226" y="14158"/>
                    <a:pt x="12647" y="13952"/>
                  </a:cubicBezTo>
                  <a:close/>
                  <a:moveTo>
                    <a:pt x="199" y="0"/>
                  </a:moveTo>
                  <a:cubicBezTo>
                    <a:pt x="153" y="0"/>
                    <a:pt x="106" y="19"/>
                    <a:pt x="72" y="48"/>
                  </a:cubicBezTo>
                  <a:cubicBezTo>
                    <a:pt x="30" y="90"/>
                    <a:pt x="1" y="147"/>
                    <a:pt x="7" y="205"/>
                  </a:cubicBezTo>
                  <a:cubicBezTo>
                    <a:pt x="201" y="1926"/>
                    <a:pt x="528" y="3647"/>
                    <a:pt x="986" y="5311"/>
                  </a:cubicBezTo>
                  <a:cubicBezTo>
                    <a:pt x="1221" y="6161"/>
                    <a:pt x="1478" y="6996"/>
                    <a:pt x="1764" y="7789"/>
                  </a:cubicBezTo>
                  <a:cubicBezTo>
                    <a:pt x="1915" y="8211"/>
                    <a:pt x="2071" y="8624"/>
                    <a:pt x="2235" y="9032"/>
                  </a:cubicBezTo>
                  <a:lnTo>
                    <a:pt x="2321" y="9239"/>
                  </a:lnTo>
                  <a:cubicBezTo>
                    <a:pt x="2443" y="9546"/>
                    <a:pt x="2571" y="9866"/>
                    <a:pt x="2720" y="10166"/>
                  </a:cubicBezTo>
                  <a:cubicBezTo>
                    <a:pt x="2792" y="10302"/>
                    <a:pt x="2907" y="10495"/>
                    <a:pt x="3115" y="10602"/>
                  </a:cubicBezTo>
                  <a:cubicBezTo>
                    <a:pt x="3286" y="10687"/>
                    <a:pt x="3471" y="10696"/>
                    <a:pt x="3663" y="10696"/>
                  </a:cubicBezTo>
                  <a:cubicBezTo>
                    <a:pt x="3753" y="10698"/>
                    <a:pt x="3845" y="10699"/>
                    <a:pt x="3939" y="10699"/>
                  </a:cubicBezTo>
                  <a:cubicBezTo>
                    <a:pt x="4204" y="10699"/>
                    <a:pt x="4489" y="10692"/>
                    <a:pt x="4820" y="10680"/>
                  </a:cubicBezTo>
                  <a:lnTo>
                    <a:pt x="4820" y="10680"/>
                  </a:lnTo>
                  <a:cubicBezTo>
                    <a:pt x="4606" y="10944"/>
                    <a:pt x="4342" y="11181"/>
                    <a:pt x="4042" y="11388"/>
                  </a:cubicBezTo>
                  <a:cubicBezTo>
                    <a:pt x="3972" y="11438"/>
                    <a:pt x="3942" y="11537"/>
                    <a:pt x="3992" y="11630"/>
                  </a:cubicBezTo>
                  <a:cubicBezTo>
                    <a:pt x="4463" y="12573"/>
                    <a:pt x="5014" y="13459"/>
                    <a:pt x="5627" y="14266"/>
                  </a:cubicBezTo>
                  <a:cubicBezTo>
                    <a:pt x="6349" y="15215"/>
                    <a:pt x="6998" y="15915"/>
                    <a:pt x="7663" y="16472"/>
                  </a:cubicBezTo>
                  <a:cubicBezTo>
                    <a:pt x="8435" y="17108"/>
                    <a:pt x="9276" y="17529"/>
                    <a:pt x="10169" y="17707"/>
                  </a:cubicBezTo>
                  <a:cubicBezTo>
                    <a:pt x="10550" y="17786"/>
                    <a:pt x="10939" y="17825"/>
                    <a:pt x="11331" y="17825"/>
                  </a:cubicBezTo>
                  <a:cubicBezTo>
                    <a:pt x="11871" y="17825"/>
                    <a:pt x="12414" y="17750"/>
                    <a:pt x="12940" y="17601"/>
                  </a:cubicBezTo>
                  <a:cubicBezTo>
                    <a:pt x="13826" y="17358"/>
                    <a:pt x="14647" y="16916"/>
                    <a:pt x="15389" y="16287"/>
                  </a:cubicBezTo>
                  <a:cubicBezTo>
                    <a:pt x="16625" y="17222"/>
                    <a:pt x="17811" y="17951"/>
                    <a:pt x="19025" y="18501"/>
                  </a:cubicBezTo>
                  <a:cubicBezTo>
                    <a:pt x="19203" y="18587"/>
                    <a:pt x="19388" y="18665"/>
                    <a:pt x="19575" y="18743"/>
                  </a:cubicBezTo>
                  <a:cubicBezTo>
                    <a:pt x="19602" y="18758"/>
                    <a:pt x="19631" y="18765"/>
                    <a:pt x="19660" y="18765"/>
                  </a:cubicBezTo>
                  <a:cubicBezTo>
                    <a:pt x="19703" y="18765"/>
                    <a:pt x="19746" y="18751"/>
                    <a:pt x="19782" y="18722"/>
                  </a:cubicBezTo>
                  <a:cubicBezTo>
                    <a:pt x="19846" y="18672"/>
                    <a:pt x="19882" y="18593"/>
                    <a:pt x="19868" y="18521"/>
                  </a:cubicBezTo>
                  <a:cubicBezTo>
                    <a:pt x="19859" y="18451"/>
                    <a:pt x="19816" y="18393"/>
                    <a:pt x="19746" y="18366"/>
                  </a:cubicBezTo>
                  <a:cubicBezTo>
                    <a:pt x="18396" y="17815"/>
                    <a:pt x="17067" y="17044"/>
                    <a:pt x="15689" y="16016"/>
                  </a:cubicBezTo>
                  <a:cubicBezTo>
                    <a:pt x="15725" y="15980"/>
                    <a:pt x="15768" y="15944"/>
                    <a:pt x="15804" y="15908"/>
                  </a:cubicBezTo>
                  <a:lnTo>
                    <a:pt x="15818" y="15887"/>
                  </a:lnTo>
                  <a:cubicBezTo>
                    <a:pt x="16240" y="15508"/>
                    <a:pt x="16483" y="14915"/>
                    <a:pt x="16474" y="14295"/>
                  </a:cubicBezTo>
                  <a:cubicBezTo>
                    <a:pt x="16474" y="13844"/>
                    <a:pt x="16368" y="13416"/>
                    <a:pt x="16282" y="13087"/>
                  </a:cubicBezTo>
                  <a:cubicBezTo>
                    <a:pt x="16174" y="12694"/>
                    <a:pt x="16046" y="12309"/>
                    <a:pt x="15904" y="11923"/>
                  </a:cubicBezTo>
                  <a:cubicBezTo>
                    <a:pt x="15611" y="11138"/>
                    <a:pt x="15254" y="10423"/>
                    <a:pt x="14846" y="9788"/>
                  </a:cubicBezTo>
                  <a:cubicBezTo>
                    <a:pt x="14625" y="9445"/>
                    <a:pt x="14390" y="9124"/>
                    <a:pt x="14140" y="8824"/>
                  </a:cubicBezTo>
                  <a:lnTo>
                    <a:pt x="14083" y="8768"/>
                  </a:lnTo>
                  <a:cubicBezTo>
                    <a:pt x="13869" y="8511"/>
                    <a:pt x="13626" y="8224"/>
                    <a:pt x="13333" y="8031"/>
                  </a:cubicBezTo>
                  <a:cubicBezTo>
                    <a:pt x="13122" y="7893"/>
                    <a:pt x="12904" y="7837"/>
                    <a:pt x="12686" y="7837"/>
                  </a:cubicBezTo>
                  <a:cubicBezTo>
                    <a:pt x="12286" y="7837"/>
                    <a:pt x="11888" y="8026"/>
                    <a:pt x="11540" y="8238"/>
                  </a:cubicBezTo>
                  <a:cubicBezTo>
                    <a:pt x="11569" y="7839"/>
                    <a:pt x="11590" y="7410"/>
                    <a:pt x="11598" y="6968"/>
                  </a:cubicBezTo>
                  <a:cubicBezTo>
                    <a:pt x="11598" y="6739"/>
                    <a:pt x="11569" y="6468"/>
                    <a:pt x="11319" y="6240"/>
                  </a:cubicBezTo>
                  <a:cubicBezTo>
                    <a:pt x="11190" y="6118"/>
                    <a:pt x="11055" y="6003"/>
                    <a:pt x="10920" y="5897"/>
                  </a:cubicBezTo>
                  <a:lnTo>
                    <a:pt x="10769" y="5775"/>
                  </a:lnTo>
                  <a:cubicBezTo>
                    <a:pt x="9955" y="5103"/>
                    <a:pt x="9190" y="4517"/>
                    <a:pt x="8428" y="3976"/>
                  </a:cubicBezTo>
                  <a:cubicBezTo>
                    <a:pt x="6671" y="2718"/>
                    <a:pt x="5007" y="1761"/>
                    <a:pt x="3356" y="1047"/>
                  </a:cubicBezTo>
                  <a:cubicBezTo>
                    <a:pt x="2301" y="598"/>
                    <a:pt x="1250" y="248"/>
                    <a:pt x="235" y="5"/>
                  </a:cubicBezTo>
                  <a:cubicBezTo>
                    <a:pt x="223" y="2"/>
                    <a:pt x="211" y="0"/>
                    <a:pt x="1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 name="Google Shape;43;p4"/>
          <p:cNvGrpSpPr/>
          <p:nvPr/>
        </p:nvGrpSpPr>
        <p:grpSpPr>
          <a:xfrm>
            <a:off x="-719276" y="-341073"/>
            <a:ext cx="1349322" cy="1178509"/>
            <a:chOff x="4174688" y="2867426"/>
            <a:chExt cx="675133" cy="589667"/>
          </a:xfrm>
        </p:grpSpPr>
        <p:sp>
          <p:nvSpPr>
            <p:cNvPr id="44" name="Google Shape;44;p4"/>
            <p:cNvSpPr/>
            <p:nvPr/>
          </p:nvSpPr>
          <p:spPr>
            <a:xfrm>
              <a:off x="4174688" y="2867426"/>
              <a:ext cx="379395" cy="589667"/>
            </a:xfrm>
            <a:custGeom>
              <a:avLst/>
              <a:gdLst/>
              <a:ahLst/>
              <a:cxnLst/>
              <a:rect l="l" t="t" r="r" b="b"/>
              <a:pathLst>
                <a:path w="19288" h="29978" extrusionOk="0">
                  <a:moveTo>
                    <a:pt x="17185" y="522"/>
                  </a:moveTo>
                  <a:lnTo>
                    <a:pt x="17185" y="522"/>
                  </a:lnTo>
                  <a:cubicBezTo>
                    <a:pt x="17270" y="1656"/>
                    <a:pt x="17200" y="2800"/>
                    <a:pt x="17022" y="3927"/>
                  </a:cubicBezTo>
                  <a:cubicBezTo>
                    <a:pt x="16650" y="6191"/>
                    <a:pt x="15849" y="8370"/>
                    <a:pt x="14871" y="10440"/>
                  </a:cubicBezTo>
                  <a:cubicBezTo>
                    <a:pt x="14194" y="11883"/>
                    <a:pt x="13436" y="13311"/>
                    <a:pt x="12487" y="14605"/>
                  </a:cubicBezTo>
                  <a:cubicBezTo>
                    <a:pt x="12593" y="14411"/>
                    <a:pt x="12694" y="14219"/>
                    <a:pt x="12794" y="14026"/>
                  </a:cubicBezTo>
                  <a:cubicBezTo>
                    <a:pt x="14129" y="11383"/>
                    <a:pt x="15150" y="8591"/>
                    <a:pt x="15951" y="5735"/>
                  </a:cubicBezTo>
                  <a:cubicBezTo>
                    <a:pt x="15951" y="5726"/>
                    <a:pt x="15943" y="5722"/>
                    <a:pt x="15936" y="5722"/>
                  </a:cubicBezTo>
                  <a:cubicBezTo>
                    <a:pt x="15932" y="5722"/>
                    <a:pt x="15928" y="5724"/>
                    <a:pt x="15928" y="5727"/>
                  </a:cubicBezTo>
                  <a:cubicBezTo>
                    <a:pt x="15693" y="6514"/>
                    <a:pt x="15428" y="7292"/>
                    <a:pt x="15150" y="8063"/>
                  </a:cubicBezTo>
                  <a:cubicBezTo>
                    <a:pt x="14657" y="9441"/>
                    <a:pt x="14100" y="10805"/>
                    <a:pt x="13493" y="12140"/>
                  </a:cubicBezTo>
                  <a:cubicBezTo>
                    <a:pt x="13200" y="12797"/>
                    <a:pt x="12879" y="13448"/>
                    <a:pt x="12557" y="14098"/>
                  </a:cubicBezTo>
                  <a:cubicBezTo>
                    <a:pt x="12394" y="14418"/>
                    <a:pt x="12230" y="14740"/>
                    <a:pt x="12036" y="15040"/>
                  </a:cubicBezTo>
                  <a:cubicBezTo>
                    <a:pt x="12000" y="15090"/>
                    <a:pt x="11966" y="15140"/>
                    <a:pt x="11937" y="15189"/>
                  </a:cubicBezTo>
                  <a:cubicBezTo>
                    <a:pt x="12171" y="14733"/>
                    <a:pt x="12379" y="14269"/>
                    <a:pt x="12557" y="13791"/>
                  </a:cubicBezTo>
                  <a:cubicBezTo>
                    <a:pt x="12965" y="12661"/>
                    <a:pt x="13236" y="11498"/>
                    <a:pt x="13529" y="10341"/>
                  </a:cubicBezTo>
                  <a:cubicBezTo>
                    <a:pt x="13829" y="9177"/>
                    <a:pt x="14178" y="8027"/>
                    <a:pt x="14579" y="6892"/>
                  </a:cubicBezTo>
                  <a:cubicBezTo>
                    <a:pt x="15342" y="4728"/>
                    <a:pt x="16278" y="2628"/>
                    <a:pt x="17185" y="522"/>
                  </a:cubicBezTo>
                  <a:close/>
                  <a:moveTo>
                    <a:pt x="6495" y="3129"/>
                  </a:moveTo>
                  <a:lnTo>
                    <a:pt x="6495" y="3129"/>
                  </a:lnTo>
                  <a:cubicBezTo>
                    <a:pt x="7609" y="3499"/>
                    <a:pt x="8523" y="4321"/>
                    <a:pt x="9301" y="5170"/>
                  </a:cubicBezTo>
                  <a:cubicBezTo>
                    <a:pt x="10058" y="5999"/>
                    <a:pt x="10730" y="6920"/>
                    <a:pt x="11116" y="7984"/>
                  </a:cubicBezTo>
                  <a:cubicBezTo>
                    <a:pt x="11486" y="8976"/>
                    <a:pt x="11623" y="10034"/>
                    <a:pt x="11666" y="11091"/>
                  </a:cubicBezTo>
                  <a:cubicBezTo>
                    <a:pt x="11729" y="12519"/>
                    <a:pt x="11644" y="14012"/>
                    <a:pt x="11159" y="15354"/>
                  </a:cubicBezTo>
                  <a:cubicBezTo>
                    <a:pt x="11165" y="15325"/>
                    <a:pt x="11165" y="15297"/>
                    <a:pt x="11172" y="15268"/>
                  </a:cubicBezTo>
                  <a:cubicBezTo>
                    <a:pt x="11237" y="14912"/>
                    <a:pt x="11265" y="14547"/>
                    <a:pt x="11272" y="14190"/>
                  </a:cubicBezTo>
                  <a:cubicBezTo>
                    <a:pt x="11287" y="12776"/>
                    <a:pt x="10922" y="11383"/>
                    <a:pt x="10500" y="10041"/>
                  </a:cubicBezTo>
                  <a:cubicBezTo>
                    <a:pt x="10080" y="8676"/>
                    <a:pt x="9551" y="7348"/>
                    <a:pt x="8766" y="6142"/>
                  </a:cubicBezTo>
                  <a:cubicBezTo>
                    <a:pt x="8764" y="6138"/>
                    <a:pt x="8761" y="6136"/>
                    <a:pt x="8757" y="6136"/>
                  </a:cubicBezTo>
                  <a:cubicBezTo>
                    <a:pt x="8749" y="6136"/>
                    <a:pt x="8739" y="6146"/>
                    <a:pt x="8744" y="6155"/>
                  </a:cubicBezTo>
                  <a:cubicBezTo>
                    <a:pt x="9165" y="6849"/>
                    <a:pt x="9501" y="7585"/>
                    <a:pt x="9801" y="8334"/>
                  </a:cubicBezTo>
                  <a:cubicBezTo>
                    <a:pt x="10302" y="9612"/>
                    <a:pt x="10715" y="10970"/>
                    <a:pt x="10929" y="12325"/>
                  </a:cubicBezTo>
                  <a:cubicBezTo>
                    <a:pt x="11037" y="12997"/>
                    <a:pt x="11087" y="13669"/>
                    <a:pt x="11044" y="14348"/>
                  </a:cubicBezTo>
                  <a:cubicBezTo>
                    <a:pt x="11023" y="14675"/>
                    <a:pt x="10980" y="15004"/>
                    <a:pt x="10915" y="15333"/>
                  </a:cubicBezTo>
                  <a:cubicBezTo>
                    <a:pt x="10908" y="15347"/>
                    <a:pt x="10908" y="15354"/>
                    <a:pt x="10901" y="15367"/>
                  </a:cubicBezTo>
                  <a:cubicBezTo>
                    <a:pt x="10895" y="15110"/>
                    <a:pt x="10859" y="14846"/>
                    <a:pt x="10809" y="14589"/>
                  </a:cubicBezTo>
                  <a:cubicBezTo>
                    <a:pt x="10615" y="13626"/>
                    <a:pt x="10209" y="12711"/>
                    <a:pt x="9858" y="11804"/>
                  </a:cubicBezTo>
                  <a:cubicBezTo>
                    <a:pt x="9472" y="10812"/>
                    <a:pt x="9095" y="9827"/>
                    <a:pt x="8716" y="8834"/>
                  </a:cubicBezTo>
                  <a:cubicBezTo>
                    <a:pt x="8331" y="7849"/>
                    <a:pt x="7952" y="6856"/>
                    <a:pt x="7573" y="5871"/>
                  </a:cubicBezTo>
                  <a:cubicBezTo>
                    <a:pt x="7217" y="4956"/>
                    <a:pt x="6874" y="4035"/>
                    <a:pt x="6495" y="3129"/>
                  </a:cubicBezTo>
                  <a:close/>
                  <a:moveTo>
                    <a:pt x="18749" y="9497"/>
                  </a:moveTo>
                  <a:lnTo>
                    <a:pt x="18749" y="9497"/>
                  </a:lnTo>
                  <a:cubicBezTo>
                    <a:pt x="18564" y="10133"/>
                    <a:pt x="18328" y="10733"/>
                    <a:pt x="17999" y="11312"/>
                  </a:cubicBezTo>
                  <a:cubicBezTo>
                    <a:pt x="16679" y="13669"/>
                    <a:pt x="14422" y="15225"/>
                    <a:pt x="11993" y="16296"/>
                  </a:cubicBezTo>
                  <a:cubicBezTo>
                    <a:pt x="12237" y="16175"/>
                    <a:pt x="12471" y="16046"/>
                    <a:pt x="12694" y="15911"/>
                  </a:cubicBezTo>
                  <a:cubicBezTo>
                    <a:pt x="13186" y="15625"/>
                    <a:pt x="13657" y="15290"/>
                    <a:pt x="14100" y="14925"/>
                  </a:cubicBezTo>
                  <a:cubicBezTo>
                    <a:pt x="14986" y="14197"/>
                    <a:pt x="15779" y="13354"/>
                    <a:pt x="16535" y="12483"/>
                  </a:cubicBezTo>
                  <a:cubicBezTo>
                    <a:pt x="16541" y="12477"/>
                    <a:pt x="16533" y="12467"/>
                    <a:pt x="16522" y="12467"/>
                  </a:cubicBezTo>
                  <a:cubicBezTo>
                    <a:pt x="16520" y="12467"/>
                    <a:pt x="16517" y="12468"/>
                    <a:pt x="16514" y="12469"/>
                  </a:cubicBezTo>
                  <a:cubicBezTo>
                    <a:pt x="15728" y="13304"/>
                    <a:pt x="14900" y="14111"/>
                    <a:pt x="13993" y="14819"/>
                  </a:cubicBezTo>
                  <a:cubicBezTo>
                    <a:pt x="13558" y="15153"/>
                    <a:pt x="13100" y="15475"/>
                    <a:pt x="12622" y="15746"/>
                  </a:cubicBezTo>
                  <a:cubicBezTo>
                    <a:pt x="12401" y="15875"/>
                    <a:pt x="12165" y="15996"/>
                    <a:pt x="11937" y="16104"/>
                  </a:cubicBezTo>
                  <a:cubicBezTo>
                    <a:pt x="12144" y="15940"/>
                    <a:pt x="12351" y="15769"/>
                    <a:pt x="12550" y="15582"/>
                  </a:cubicBezTo>
                  <a:cubicBezTo>
                    <a:pt x="13087" y="15097"/>
                    <a:pt x="13585" y="14569"/>
                    <a:pt x="14108" y="14062"/>
                  </a:cubicBezTo>
                  <a:cubicBezTo>
                    <a:pt x="14672" y="13505"/>
                    <a:pt x="15272" y="12977"/>
                    <a:pt x="15865" y="12440"/>
                  </a:cubicBezTo>
                  <a:cubicBezTo>
                    <a:pt x="16885" y="11520"/>
                    <a:pt x="17899" y="10584"/>
                    <a:pt x="18749" y="9497"/>
                  </a:cubicBezTo>
                  <a:close/>
                  <a:moveTo>
                    <a:pt x="11537" y="16490"/>
                  </a:moveTo>
                  <a:cubicBezTo>
                    <a:pt x="11409" y="16547"/>
                    <a:pt x="11280" y="16596"/>
                    <a:pt x="11152" y="16646"/>
                  </a:cubicBezTo>
                  <a:cubicBezTo>
                    <a:pt x="11194" y="16625"/>
                    <a:pt x="11229" y="16596"/>
                    <a:pt x="11265" y="16576"/>
                  </a:cubicBezTo>
                  <a:cubicBezTo>
                    <a:pt x="11357" y="16554"/>
                    <a:pt x="11452" y="16524"/>
                    <a:pt x="11537" y="16490"/>
                  </a:cubicBezTo>
                  <a:close/>
                  <a:moveTo>
                    <a:pt x="5038" y="9098"/>
                  </a:moveTo>
                  <a:lnTo>
                    <a:pt x="5038" y="9098"/>
                  </a:lnTo>
                  <a:cubicBezTo>
                    <a:pt x="5487" y="9840"/>
                    <a:pt x="5859" y="10620"/>
                    <a:pt x="6159" y="11434"/>
                  </a:cubicBezTo>
                  <a:cubicBezTo>
                    <a:pt x="6788" y="13182"/>
                    <a:pt x="7088" y="15061"/>
                    <a:pt x="7253" y="16903"/>
                  </a:cubicBezTo>
                  <a:cubicBezTo>
                    <a:pt x="7395" y="18560"/>
                    <a:pt x="7381" y="20252"/>
                    <a:pt x="7009" y="21880"/>
                  </a:cubicBezTo>
                  <a:cubicBezTo>
                    <a:pt x="6995" y="21639"/>
                    <a:pt x="6953" y="21395"/>
                    <a:pt x="6930" y="21167"/>
                  </a:cubicBezTo>
                  <a:cubicBezTo>
                    <a:pt x="6894" y="20809"/>
                    <a:pt x="6852" y="20459"/>
                    <a:pt x="6816" y="20103"/>
                  </a:cubicBezTo>
                  <a:cubicBezTo>
                    <a:pt x="6738" y="19417"/>
                    <a:pt x="6660" y="18725"/>
                    <a:pt x="6574" y="18039"/>
                  </a:cubicBezTo>
                  <a:cubicBezTo>
                    <a:pt x="6387" y="16646"/>
                    <a:pt x="6159" y="15261"/>
                    <a:pt x="5909" y="13868"/>
                  </a:cubicBezTo>
                  <a:cubicBezTo>
                    <a:pt x="5909" y="13862"/>
                    <a:pt x="5902" y="13858"/>
                    <a:pt x="5895" y="13858"/>
                  </a:cubicBezTo>
                  <a:cubicBezTo>
                    <a:pt x="5886" y="13858"/>
                    <a:pt x="5877" y="13864"/>
                    <a:pt x="5881" y="13876"/>
                  </a:cubicBezTo>
                  <a:cubicBezTo>
                    <a:pt x="6080" y="15261"/>
                    <a:pt x="6245" y="16653"/>
                    <a:pt x="6409" y="18046"/>
                  </a:cubicBezTo>
                  <a:cubicBezTo>
                    <a:pt x="6488" y="18739"/>
                    <a:pt x="6558" y="19424"/>
                    <a:pt x="6630" y="20110"/>
                  </a:cubicBezTo>
                  <a:cubicBezTo>
                    <a:pt x="6666" y="20466"/>
                    <a:pt x="6696" y="20818"/>
                    <a:pt x="6730" y="21174"/>
                  </a:cubicBezTo>
                  <a:cubicBezTo>
                    <a:pt x="6738" y="21310"/>
                    <a:pt x="6745" y="21452"/>
                    <a:pt x="6752" y="21596"/>
                  </a:cubicBezTo>
                  <a:cubicBezTo>
                    <a:pt x="6488" y="20867"/>
                    <a:pt x="6252" y="20132"/>
                    <a:pt x="6060" y="19375"/>
                  </a:cubicBezTo>
                  <a:cubicBezTo>
                    <a:pt x="5609" y="17611"/>
                    <a:pt x="5352" y="15805"/>
                    <a:pt x="5223" y="13990"/>
                  </a:cubicBezTo>
                  <a:cubicBezTo>
                    <a:pt x="5153" y="13069"/>
                    <a:pt x="5117" y="12154"/>
                    <a:pt x="5102" y="11234"/>
                  </a:cubicBezTo>
                  <a:cubicBezTo>
                    <a:pt x="5088" y="10526"/>
                    <a:pt x="5131" y="9806"/>
                    <a:pt x="5038" y="9098"/>
                  </a:cubicBezTo>
                  <a:close/>
                  <a:moveTo>
                    <a:pt x="18806" y="15654"/>
                  </a:moveTo>
                  <a:lnTo>
                    <a:pt x="18806" y="15654"/>
                  </a:lnTo>
                  <a:cubicBezTo>
                    <a:pt x="18292" y="16411"/>
                    <a:pt x="17714" y="17117"/>
                    <a:pt x="17071" y="17767"/>
                  </a:cubicBezTo>
                  <a:cubicBezTo>
                    <a:pt x="15728" y="19117"/>
                    <a:pt x="14136" y="20218"/>
                    <a:pt x="12394" y="20989"/>
                  </a:cubicBezTo>
                  <a:cubicBezTo>
                    <a:pt x="10922" y="21639"/>
                    <a:pt x="9366" y="22038"/>
                    <a:pt x="7767" y="22216"/>
                  </a:cubicBezTo>
                  <a:cubicBezTo>
                    <a:pt x="7981" y="22137"/>
                    <a:pt x="8187" y="22045"/>
                    <a:pt x="8394" y="21959"/>
                  </a:cubicBezTo>
                  <a:cubicBezTo>
                    <a:pt x="8730" y="21817"/>
                    <a:pt x="9059" y="21675"/>
                    <a:pt x="9395" y="21524"/>
                  </a:cubicBezTo>
                  <a:cubicBezTo>
                    <a:pt x="10566" y="21010"/>
                    <a:pt x="11716" y="20466"/>
                    <a:pt x="12836" y="19853"/>
                  </a:cubicBezTo>
                  <a:cubicBezTo>
                    <a:pt x="13980" y="19224"/>
                    <a:pt x="15051" y="18524"/>
                    <a:pt x="16079" y="17724"/>
                  </a:cubicBezTo>
                  <a:lnTo>
                    <a:pt x="16079" y="17724"/>
                  </a:lnTo>
                  <a:cubicBezTo>
                    <a:pt x="15500" y="18146"/>
                    <a:pt x="14886" y="18531"/>
                    <a:pt x="14264" y="18896"/>
                  </a:cubicBezTo>
                  <a:cubicBezTo>
                    <a:pt x="13143" y="19560"/>
                    <a:pt x="11973" y="20139"/>
                    <a:pt x="10787" y="20667"/>
                  </a:cubicBezTo>
                  <a:cubicBezTo>
                    <a:pt x="10194" y="20931"/>
                    <a:pt x="9594" y="21188"/>
                    <a:pt x="8994" y="21438"/>
                  </a:cubicBezTo>
                  <a:cubicBezTo>
                    <a:pt x="8624" y="21596"/>
                    <a:pt x="8229" y="21738"/>
                    <a:pt x="7852" y="21909"/>
                  </a:cubicBezTo>
                  <a:cubicBezTo>
                    <a:pt x="8444" y="21409"/>
                    <a:pt x="9052" y="20924"/>
                    <a:pt x="9673" y="20453"/>
                  </a:cubicBezTo>
                  <a:cubicBezTo>
                    <a:pt x="10430" y="19875"/>
                    <a:pt x="11222" y="19352"/>
                    <a:pt x="12072" y="18917"/>
                  </a:cubicBezTo>
                  <a:cubicBezTo>
                    <a:pt x="12866" y="18504"/>
                    <a:pt x="13693" y="18146"/>
                    <a:pt x="14521" y="17789"/>
                  </a:cubicBezTo>
                  <a:cubicBezTo>
                    <a:pt x="15985" y="17160"/>
                    <a:pt x="17471" y="16540"/>
                    <a:pt x="18806" y="15654"/>
                  </a:cubicBezTo>
                  <a:close/>
                  <a:moveTo>
                    <a:pt x="2003" y="15796"/>
                  </a:moveTo>
                  <a:cubicBezTo>
                    <a:pt x="2325" y="16567"/>
                    <a:pt x="2560" y="17374"/>
                    <a:pt x="2754" y="18175"/>
                  </a:cubicBezTo>
                  <a:cubicBezTo>
                    <a:pt x="3153" y="19832"/>
                    <a:pt x="3317" y="21546"/>
                    <a:pt x="3246" y="23245"/>
                  </a:cubicBezTo>
                  <a:cubicBezTo>
                    <a:pt x="3189" y="24580"/>
                    <a:pt x="2975" y="25937"/>
                    <a:pt x="2467" y="27180"/>
                  </a:cubicBezTo>
                  <a:cubicBezTo>
                    <a:pt x="2497" y="26936"/>
                    <a:pt x="2510" y="26701"/>
                    <a:pt x="2524" y="26458"/>
                  </a:cubicBezTo>
                  <a:cubicBezTo>
                    <a:pt x="2659" y="24216"/>
                    <a:pt x="2368" y="21975"/>
                    <a:pt x="2060" y="19760"/>
                  </a:cubicBezTo>
                  <a:cubicBezTo>
                    <a:pt x="2060" y="19757"/>
                    <a:pt x="2056" y="19755"/>
                    <a:pt x="2053" y="19755"/>
                  </a:cubicBezTo>
                  <a:cubicBezTo>
                    <a:pt x="2049" y="19755"/>
                    <a:pt x="2046" y="19757"/>
                    <a:pt x="2046" y="19760"/>
                  </a:cubicBezTo>
                  <a:cubicBezTo>
                    <a:pt x="2102" y="20381"/>
                    <a:pt x="2154" y="21003"/>
                    <a:pt x="2203" y="21616"/>
                  </a:cubicBezTo>
                  <a:cubicBezTo>
                    <a:pt x="2289" y="22694"/>
                    <a:pt x="2359" y="23781"/>
                    <a:pt x="2353" y="24866"/>
                  </a:cubicBezTo>
                  <a:cubicBezTo>
                    <a:pt x="2353" y="25409"/>
                    <a:pt x="2325" y="25959"/>
                    <a:pt x="2282" y="26501"/>
                  </a:cubicBezTo>
                  <a:cubicBezTo>
                    <a:pt x="2260" y="26773"/>
                    <a:pt x="2239" y="27051"/>
                    <a:pt x="2188" y="27322"/>
                  </a:cubicBezTo>
                  <a:cubicBezTo>
                    <a:pt x="2181" y="27358"/>
                    <a:pt x="2174" y="27394"/>
                    <a:pt x="2167" y="27430"/>
                  </a:cubicBezTo>
                  <a:cubicBezTo>
                    <a:pt x="1996" y="26715"/>
                    <a:pt x="1861" y="25994"/>
                    <a:pt x="1753" y="25274"/>
                  </a:cubicBezTo>
                  <a:cubicBezTo>
                    <a:pt x="1511" y="23652"/>
                    <a:pt x="1417" y="22009"/>
                    <a:pt x="1468" y="20374"/>
                  </a:cubicBezTo>
                  <a:cubicBezTo>
                    <a:pt x="1496" y="19539"/>
                    <a:pt x="1561" y="18710"/>
                    <a:pt x="1660" y="17882"/>
                  </a:cubicBezTo>
                  <a:cubicBezTo>
                    <a:pt x="1746" y="17182"/>
                    <a:pt x="1874" y="16497"/>
                    <a:pt x="2003" y="15796"/>
                  </a:cubicBezTo>
                  <a:close/>
                  <a:moveTo>
                    <a:pt x="14907" y="23637"/>
                  </a:moveTo>
                  <a:lnTo>
                    <a:pt x="14907" y="23637"/>
                  </a:lnTo>
                  <a:cubicBezTo>
                    <a:pt x="14250" y="24288"/>
                    <a:pt x="13543" y="24873"/>
                    <a:pt x="12780" y="25394"/>
                  </a:cubicBezTo>
                  <a:cubicBezTo>
                    <a:pt x="11229" y="26444"/>
                    <a:pt x="9487" y="27202"/>
                    <a:pt x="7666" y="27637"/>
                  </a:cubicBezTo>
                  <a:cubicBezTo>
                    <a:pt x="6507" y="27911"/>
                    <a:pt x="5327" y="28043"/>
                    <a:pt x="4142" y="28043"/>
                  </a:cubicBezTo>
                  <a:cubicBezTo>
                    <a:pt x="3787" y="28043"/>
                    <a:pt x="3430" y="28031"/>
                    <a:pt x="3074" y="28007"/>
                  </a:cubicBezTo>
                  <a:cubicBezTo>
                    <a:pt x="3146" y="27994"/>
                    <a:pt x="3210" y="27980"/>
                    <a:pt x="3282" y="27965"/>
                  </a:cubicBezTo>
                  <a:cubicBezTo>
                    <a:pt x="3617" y="27901"/>
                    <a:pt x="3953" y="27822"/>
                    <a:pt x="4288" y="27750"/>
                  </a:cubicBezTo>
                  <a:cubicBezTo>
                    <a:pt x="6745" y="27186"/>
                    <a:pt x="9152" y="26395"/>
                    <a:pt x="11443" y="25351"/>
                  </a:cubicBezTo>
                  <a:cubicBezTo>
                    <a:pt x="11452" y="25351"/>
                    <a:pt x="11452" y="25344"/>
                    <a:pt x="11443" y="25344"/>
                  </a:cubicBezTo>
                  <a:cubicBezTo>
                    <a:pt x="10787" y="25617"/>
                    <a:pt x="10130" y="25865"/>
                    <a:pt x="9458" y="26102"/>
                  </a:cubicBezTo>
                  <a:cubicBezTo>
                    <a:pt x="8281" y="26516"/>
                    <a:pt x="7088" y="26880"/>
                    <a:pt x="5873" y="27186"/>
                  </a:cubicBezTo>
                  <a:cubicBezTo>
                    <a:pt x="5266" y="27344"/>
                    <a:pt x="4659" y="27480"/>
                    <a:pt x="4046" y="27608"/>
                  </a:cubicBezTo>
                  <a:cubicBezTo>
                    <a:pt x="3739" y="27673"/>
                    <a:pt x="3431" y="27730"/>
                    <a:pt x="3124" y="27779"/>
                  </a:cubicBezTo>
                  <a:cubicBezTo>
                    <a:pt x="3681" y="27450"/>
                    <a:pt x="4245" y="27137"/>
                    <a:pt x="4817" y="26830"/>
                  </a:cubicBezTo>
                  <a:cubicBezTo>
                    <a:pt x="6466" y="25951"/>
                    <a:pt x="8180" y="25238"/>
                    <a:pt x="10008" y="24802"/>
                  </a:cubicBezTo>
                  <a:cubicBezTo>
                    <a:pt x="11644" y="24424"/>
                    <a:pt x="13315" y="24180"/>
                    <a:pt x="14907" y="23637"/>
                  </a:cubicBezTo>
                  <a:close/>
                  <a:moveTo>
                    <a:pt x="17246" y="1"/>
                  </a:moveTo>
                  <a:cubicBezTo>
                    <a:pt x="17211" y="1"/>
                    <a:pt x="17177" y="18"/>
                    <a:pt x="17157" y="57"/>
                  </a:cubicBezTo>
                  <a:cubicBezTo>
                    <a:pt x="16593" y="1286"/>
                    <a:pt x="16050" y="2529"/>
                    <a:pt x="15529" y="3785"/>
                  </a:cubicBezTo>
                  <a:cubicBezTo>
                    <a:pt x="14614" y="5984"/>
                    <a:pt x="13815" y="8227"/>
                    <a:pt x="13229" y="10534"/>
                  </a:cubicBezTo>
                  <a:cubicBezTo>
                    <a:pt x="12737" y="12462"/>
                    <a:pt x="12257" y="14504"/>
                    <a:pt x="11066" y="16118"/>
                  </a:cubicBezTo>
                  <a:cubicBezTo>
                    <a:pt x="11400" y="15390"/>
                    <a:pt x="11601" y="14596"/>
                    <a:pt x="11716" y="13798"/>
                  </a:cubicBezTo>
                  <a:cubicBezTo>
                    <a:pt x="11865" y="12747"/>
                    <a:pt x="11871" y="11669"/>
                    <a:pt x="11794" y="10605"/>
                  </a:cubicBezTo>
                  <a:cubicBezTo>
                    <a:pt x="11716" y="9527"/>
                    <a:pt x="11515" y="8449"/>
                    <a:pt x="11057" y="7463"/>
                  </a:cubicBezTo>
                  <a:cubicBezTo>
                    <a:pt x="10586" y="6435"/>
                    <a:pt x="9866" y="5528"/>
                    <a:pt x="9086" y="4721"/>
                  </a:cubicBezTo>
                  <a:cubicBezTo>
                    <a:pt x="8295" y="3900"/>
                    <a:pt x="7395" y="3214"/>
                    <a:pt x="6317" y="2829"/>
                  </a:cubicBezTo>
                  <a:cubicBezTo>
                    <a:pt x="6307" y="2825"/>
                    <a:pt x="6297" y="2824"/>
                    <a:pt x="6288" y="2824"/>
                  </a:cubicBezTo>
                  <a:cubicBezTo>
                    <a:pt x="6214" y="2824"/>
                    <a:pt x="6156" y="2916"/>
                    <a:pt x="6181" y="2985"/>
                  </a:cubicBezTo>
                  <a:cubicBezTo>
                    <a:pt x="6558" y="4092"/>
                    <a:pt x="7002" y="5185"/>
                    <a:pt x="7424" y="6277"/>
                  </a:cubicBezTo>
                  <a:cubicBezTo>
                    <a:pt x="8159" y="8191"/>
                    <a:pt x="8901" y="10106"/>
                    <a:pt x="9637" y="12019"/>
                  </a:cubicBezTo>
                  <a:cubicBezTo>
                    <a:pt x="10209" y="13505"/>
                    <a:pt x="11159" y="15397"/>
                    <a:pt x="10344" y="16946"/>
                  </a:cubicBezTo>
                  <a:cubicBezTo>
                    <a:pt x="10338" y="16953"/>
                    <a:pt x="10338" y="16961"/>
                    <a:pt x="10329" y="16968"/>
                  </a:cubicBezTo>
                  <a:cubicBezTo>
                    <a:pt x="10322" y="16975"/>
                    <a:pt x="10322" y="16982"/>
                    <a:pt x="10322" y="16989"/>
                  </a:cubicBezTo>
                  <a:cubicBezTo>
                    <a:pt x="10272" y="17068"/>
                    <a:pt x="10223" y="17153"/>
                    <a:pt x="10173" y="17232"/>
                  </a:cubicBezTo>
                  <a:cubicBezTo>
                    <a:pt x="10151" y="17261"/>
                    <a:pt x="10144" y="17289"/>
                    <a:pt x="10151" y="17318"/>
                  </a:cubicBezTo>
                  <a:cubicBezTo>
                    <a:pt x="9679" y="18010"/>
                    <a:pt x="9224" y="18710"/>
                    <a:pt x="8752" y="19404"/>
                  </a:cubicBezTo>
                  <a:cubicBezTo>
                    <a:pt x="8265" y="20110"/>
                    <a:pt x="7787" y="20818"/>
                    <a:pt x="7295" y="21517"/>
                  </a:cubicBezTo>
                  <a:cubicBezTo>
                    <a:pt x="7431" y="20831"/>
                    <a:pt x="7501" y="20132"/>
                    <a:pt x="7530" y="19431"/>
                  </a:cubicBezTo>
                  <a:cubicBezTo>
                    <a:pt x="7602" y="17532"/>
                    <a:pt x="7373" y="15597"/>
                    <a:pt x="6987" y="13739"/>
                  </a:cubicBezTo>
                  <a:cubicBezTo>
                    <a:pt x="6601" y="11897"/>
                    <a:pt x="5967" y="10077"/>
                    <a:pt x="4917" y="8498"/>
                  </a:cubicBezTo>
                  <a:cubicBezTo>
                    <a:pt x="4891" y="8464"/>
                    <a:pt x="4859" y="8450"/>
                    <a:pt x="4826" y="8450"/>
                  </a:cubicBezTo>
                  <a:cubicBezTo>
                    <a:pt x="4758" y="8450"/>
                    <a:pt x="4693" y="8516"/>
                    <a:pt x="4716" y="8598"/>
                  </a:cubicBezTo>
                  <a:cubicBezTo>
                    <a:pt x="4845" y="9105"/>
                    <a:pt x="4860" y="9626"/>
                    <a:pt x="4860" y="10149"/>
                  </a:cubicBezTo>
                  <a:cubicBezTo>
                    <a:pt x="4860" y="10663"/>
                    <a:pt x="4860" y="11177"/>
                    <a:pt x="4874" y="11691"/>
                  </a:cubicBezTo>
                  <a:cubicBezTo>
                    <a:pt x="4953" y="15290"/>
                    <a:pt x="5410" y="18924"/>
                    <a:pt x="6738" y="22288"/>
                  </a:cubicBezTo>
                  <a:cubicBezTo>
                    <a:pt x="6087" y="23188"/>
                    <a:pt x="5424" y="24081"/>
                    <a:pt x="4716" y="24938"/>
                  </a:cubicBezTo>
                  <a:cubicBezTo>
                    <a:pt x="4046" y="25766"/>
                    <a:pt x="3338" y="26580"/>
                    <a:pt x="2603" y="27358"/>
                  </a:cubicBezTo>
                  <a:cubicBezTo>
                    <a:pt x="2846" y="26801"/>
                    <a:pt x="3024" y="26216"/>
                    <a:pt x="3153" y="25623"/>
                  </a:cubicBezTo>
                  <a:cubicBezTo>
                    <a:pt x="3516" y="23916"/>
                    <a:pt x="3532" y="22124"/>
                    <a:pt x="3331" y="20396"/>
                  </a:cubicBezTo>
                  <a:cubicBezTo>
                    <a:pt x="3239" y="19546"/>
                    <a:pt x="3081" y="18696"/>
                    <a:pt x="2867" y="17868"/>
                  </a:cubicBezTo>
                  <a:cubicBezTo>
                    <a:pt x="2653" y="17025"/>
                    <a:pt x="2353" y="16204"/>
                    <a:pt x="2060" y="15390"/>
                  </a:cubicBezTo>
                  <a:cubicBezTo>
                    <a:pt x="2043" y="15338"/>
                    <a:pt x="1999" y="15313"/>
                    <a:pt x="1955" y="15313"/>
                  </a:cubicBezTo>
                  <a:cubicBezTo>
                    <a:pt x="1908" y="15313"/>
                    <a:pt x="1860" y="15342"/>
                    <a:pt x="1845" y="15397"/>
                  </a:cubicBezTo>
                  <a:cubicBezTo>
                    <a:pt x="1604" y="16303"/>
                    <a:pt x="1475" y="17239"/>
                    <a:pt x="1374" y="18168"/>
                  </a:cubicBezTo>
                  <a:cubicBezTo>
                    <a:pt x="1004" y="21431"/>
                    <a:pt x="1225" y="24751"/>
                    <a:pt x="2017" y="27930"/>
                  </a:cubicBezTo>
                  <a:cubicBezTo>
                    <a:pt x="1996" y="27944"/>
                    <a:pt x="1982" y="27965"/>
                    <a:pt x="1982" y="27987"/>
                  </a:cubicBezTo>
                  <a:cubicBezTo>
                    <a:pt x="1347" y="28616"/>
                    <a:pt x="682" y="29207"/>
                    <a:pt x="54" y="29843"/>
                  </a:cubicBezTo>
                  <a:cubicBezTo>
                    <a:pt x="1" y="29896"/>
                    <a:pt x="54" y="29977"/>
                    <a:pt x="118" y="29977"/>
                  </a:cubicBezTo>
                  <a:cubicBezTo>
                    <a:pt x="132" y="29977"/>
                    <a:pt x="146" y="29974"/>
                    <a:pt x="161" y="29965"/>
                  </a:cubicBezTo>
                  <a:cubicBezTo>
                    <a:pt x="682" y="29601"/>
                    <a:pt x="1160" y="29173"/>
                    <a:pt x="1617" y="28736"/>
                  </a:cubicBezTo>
                  <a:cubicBezTo>
                    <a:pt x="1725" y="28636"/>
                    <a:pt x="1832" y="28530"/>
                    <a:pt x="1940" y="28429"/>
                  </a:cubicBezTo>
                  <a:cubicBezTo>
                    <a:pt x="1953" y="28437"/>
                    <a:pt x="1969" y="28441"/>
                    <a:pt x="1986" y="28441"/>
                  </a:cubicBezTo>
                  <a:cubicBezTo>
                    <a:pt x="2003" y="28441"/>
                    <a:pt x="2021" y="28437"/>
                    <a:pt x="2039" y="28429"/>
                  </a:cubicBezTo>
                  <a:cubicBezTo>
                    <a:pt x="2203" y="28330"/>
                    <a:pt x="2368" y="28230"/>
                    <a:pt x="2531" y="28129"/>
                  </a:cubicBezTo>
                  <a:cubicBezTo>
                    <a:pt x="3078" y="28199"/>
                    <a:pt x="3629" y="28232"/>
                    <a:pt x="4182" y="28232"/>
                  </a:cubicBezTo>
                  <a:cubicBezTo>
                    <a:pt x="4531" y="28232"/>
                    <a:pt x="4881" y="28219"/>
                    <a:pt x="5230" y="28194"/>
                  </a:cubicBezTo>
                  <a:cubicBezTo>
                    <a:pt x="7138" y="28066"/>
                    <a:pt x="9023" y="27565"/>
                    <a:pt x="10751" y="26758"/>
                  </a:cubicBezTo>
                  <a:cubicBezTo>
                    <a:pt x="12464" y="25951"/>
                    <a:pt x="14050" y="24845"/>
                    <a:pt x="15342" y="23466"/>
                  </a:cubicBezTo>
                  <a:cubicBezTo>
                    <a:pt x="15399" y="23404"/>
                    <a:pt x="15351" y="23303"/>
                    <a:pt x="15276" y="23303"/>
                  </a:cubicBezTo>
                  <a:cubicBezTo>
                    <a:pt x="15265" y="23303"/>
                    <a:pt x="15254" y="23305"/>
                    <a:pt x="15243" y="23310"/>
                  </a:cubicBezTo>
                  <a:cubicBezTo>
                    <a:pt x="14279" y="23688"/>
                    <a:pt x="13279" y="23923"/>
                    <a:pt x="12266" y="24137"/>
                  </a:cubicBezTo>
                  <a:cubicBezTo>
                    <a:pt x="11380" y="24331"/>
                    <a:pt x="10480" y="24494"/>
                    <a:pt x="9594" y="24717"/>
                  </a:cubicBezTo>
                  <a:cubicBezTo>
                    <a:pt x="8687" y="24945"/>
                    <a:pt x="7810" y="25245"/>
                    <a:pt x="6944" y="25608"/>
                  </a:cubicBezTo>
                  <a:cubicBezTo>
                    <a:pt x="5438" y="26237"/>
                    <a:pt x="4003" y="27030"/>
                    <a:pt x="2596" y="27865"/>
                  </a:cubicBezTo>
                  <a:cubicBezTo>
                    <a:pt x="2560" y="27872"/>
                    <a:pt x="2524" y="27879"/>
                    <a:pt x="2488" y="27887"/>
                  </a:cubicBezTo>
                  <a:cubicBezTo>
                    <a:pt x="2653" y="27723"/>
                    <a:pt x="2810" y="27552"/>
                    <a:pt x="2975" y="27387"/>
                  </a:cubicBezTo>
                  <a:cubicBezTo>
                    <a:pt x="3081" y="27272"/>
                    <a:pt x="3182" y="27159"/>
                    <a:pt x="3288" y="27044"/>
                  </a:cubicBezTo>
                  <a:cubicBezTo>
                    <a:pt x="3431" y="26893"/>
                    <a:pt x="3568" y="26744"/>
                    <a:pt x="3710" y="26587"/>
                  </a:cubicBezTo>
                  <a:cubicBezTo>
                    <a:pt x="3845" y="26431"/>
                    <a:pt x="3981" y="26273"/>
                    <a:pt x="4116" y="26115"/>
                  </a:cubicBezTo>
                  <a:cubicBezTo>
                    <a:pt x="4253" y="25959"/>
                    <a:pt x="4389" y="25802"/>
                    <a:pt x="4524" y="25644"/>
                  </a:cubicBezTo>
                  <a:cubicBezTo>
                    <a:pt x="4653" y="25488"/>
                    <a:pt x="4788" y="25323"/>
                    <a:pt x="4917" y="25166"/>
                  </a:cubicBezTo>
                  <a:cubicBezTo>
                    <a:pt x="5052" y="25001"/>
                    <a:pt x="5180" y="24845"/>
                    <a:pt x="5309" y="24681"/>
                  </a:cubicBezTo>
                  <a:cubicBezTo>
                    <a:pt x="5438" y="24516"/>
                    <a:pt x="5566" y="24352"/>
                    <a:pt x="5688" y="24187"/>
                  </a:cubicBezTo>
                  <a:cubicBezTo>
                    <a:pt x="5816" y="24023"/>
                    <a:pt x="5945" y="23860"/>
                    <a:pt x="6067" y="23695"/>
                  </a:cubicBezTo>
                  <a:cubicBezTo>
                    <a:pt x="6195" y="23531"/>
                    <a:pt x="6317" y="23359"/>
                    <a:pt x="6438" y="23195"/>
                  </a:cubicBezTo>
                  <a:cubicBezTo>
                    <a:pt x="6502" y="23109"/>
                    <a:pt x="6567" y="23023"/>
                    <a:pt x="6624" y="22945"/>
                  </a:cubicBezTo>
                  <a:cubicBezTo>
                    <a:pt x="6653" y="22902"/>
                    <a:pt x="6687" y="22859"/>
                    <a:pt x="6716" y="22816"/>
                  </a:cubicBezTo>
                  <a:cubicBezTo>
                    <a:pt x="6745" y="22773"/>
                    <a:pt x="6766" y="22737"/>
                    <a:pt x="6802" y="22703"/>
                  </a:cubicBezTo>
                  <a:cubicBezTo>
                    <a:pt x="6858" y="22631"/>
                    <a:pt x="6930" y="22581"/>
                    <a:pt x="7016" y="22538"/>
                  </a:cubicBezTo>
                  <a:cubicBezTo>
                    <a:pt x="7052" y="22523"/>
                    <a:pt x="7088" y="22509"/>
                    <a:pt x="7124" y="22496"/>
                  </a:cubicBezTo>
                  <a:cubicBezTo>
                    <a:pt x="7131" y="22489"/>
                    <a:pt x="7145" y="22480"/>
                    <a:pt x="7158" y="22480"/>
                  </a:cubicBezTo>
                  <a:cubicBezTo>
                    <a:pt x="7217" y="22473"/>
                    <a:pt x="7280" y="22473"/>
                    <a:pt x="7345" y="22473"/>
                  </a:cubicBezTo>
                  <a:cubicBezTo>
                    <a:pt x="8281" y="22424"/>
                    <a:pt x="9208" y="22266"/>
                    <a:pt x="10108" y="22031"/>
                  </a:cubicBezTo>
                  <a:cubicBezTo>
                    <a:pt x="11986" y="21537"/>
                    <a:pt x="13765" y="20681"/>
                    <a:pt x="15328" y="19539"/>
                  </a:cubicBezTo>
                  <a:cubicBezTo>
                    <a:pt x="16885" y="18396"/>
                    <a:pt x="18221" y="16975"/>
                    <a:pt x="19241" y="15340"/>
                  </a:cubicBezTo>
                  <a:cubicBezTo>
                    <a:pt x="19287" y="15272"/>
                    <a:pt x="19225" y="15194"/>
                    <a:pt x="19157" y="15194"/>
                  </a:cubicBezTo>
                  <a:cubicBezTo>
                    <a:pt x="19140" y="15194"/>
                    <a:pt x="19122" y="15200"/>
                    <a:pt x="19106" y="15212"/>
                  </a:cubicBezTo>
                  <a:cubicBezTo>
                    <a:pt x="18278" y="15811"/>
                    <a:pt x="17385" y="16310"/>
                    <a:pt x="16456" y="16747"/>
                  </a:cubicBezTo>
                  <a:cubicBezTo>
                    <a:pt x="14850" y="17510"/>
                    <a:pt x="13179" y="18125"/>
                    <a:pt x="11614" y="18975"/>
                  </a:cubicBezTo>
                  <a:cubicBezTo>
                    <a:pt x="9979" y="19860"/>
                    <a:pt x="8516" y="21052"/>
                    <a:pt x="7115" y="22266"/>
                  </a:cubicBezTo>
                  <a:lnTo>
                    <a:pt x="7115" y="22252"/>
                  </a:lnTo>
                  <a:cubicBezTo>
                    <a:pt x="7167" y="22196"/>
                    <a:pt x="7210" y="22130"/>
                    <a:pt x="7253" y="22074"/>
                  </a:cubicBezTo>
                  <a:cubicBezTo>
                    <a:pt x="8324" y="20561"/>
                    <a:pt x="9344" y="18996"/>
                    <a:pt x="10302" y="17404"/>
                  </a:cubicBezTo>
                  <a:cubicBezTo>
                    <a:pt x="10329" y="17397"/>
                    <a:pt x="10365" y="17381"/>
                    <a:pt x="10387" y="17347"/>
                  </a:cubicBezTo>
                  <a:cubicBezTo>
                    <a:pt x="10451" y="17253"/>
                    <a:pt x="10516" y="17153"/>
                    <a:pt x="10566" y="17054"/>
                  </a:cubicBezTo>
                  <a:cubicBezTo>
                    <a:pt x="10615" y="17004"/>
                    <a:pt x="10665" y="16946"/>
                    <a:pt x="10715" y="16896"/>
                  </a:cubicBezTo>
                  <a:lnTo>
                    <a:pt x="10730" y="16896"/>
                  </a:lnTo>
                  <a:cubicBezTo>
                    <a:pt x="11580" y="16625"/>
                    <a:pt x="12415" y="16296"/>
                    <a:pt x="13208" y="15890"/>
                  </a:cubicBezTo>
                  <a:cubicBezTo>
                    <a:pt x="14622" y="15176"/>
                    <a:pt x="15928" y="14233"/>
                    <a:pt x="16970" y="13033"/>
                  </a:cubicBezTo>
                  <a:cubicBezTo>
                    <a:pt x="17978" y="11890"/>
                    <a:pt x="18799" y="10469"/>
                    <a:pt x="19128" y="8970"/>
                  </a:cubicBezTo>
                  <a:cubicBezTo>
                    <a:pt x="19151" y="8880"/>
                    <a:pt x="19085" y="8830"/>
                    <a:pt x="19016" y="8830"/>
                  </a:cubicBezTo>
                  <a:cubicBezTo>
                    <a:pt x="18975" y="8830"/>
                    <a:pt x="18933" y="8847"/>
                    <a:pt x="18907" y="8884"/>
                  </a:cubicBezTo>
                  <a:cubicBezTo>
                    <a:pt x="18400" y="9605"/>
                    <a:pt x="17814" y="10269"/>
                    <a:pt x="17193" y="10891"/>
                  </a:cubicBezTo>
                  <a:cubicBezTo>
                    <a:pt x="16113" y="11969"/>
                    <a:pt x="14943" y="12941"/>
                    <a:pt x="13865" y="14012"/>
                  </a:cubicBezTo>
                  <a:cubicBezTo>
                    <a:pt x="13021" y="14846"/>
                    <a:pt x="12201" y="15762"/>
                    <a:pt x="11186" y="16404"/>
                  </a:cubicBezTo>
                  <a:cubicBezTo>
                    <a:pt x="12065" y="15532"/>
                    <a:pt x="12807" y="14540"/>
                    <a:pt x="13457" y="13491"/>
                  </a:cubicBezTo>
                  <a:cubicBezTo>
                    <a:pt x="14122" y="12404"/>
                    <a:pt x="14699" y="11263"/>
                    <a:pt x="15229" y="10106"/>
                  </a:cubicBezTo>
                  <a:cubicBezTo>
                    <a:pt x="15707" y="9048"/>
                    <a:pt x="16136" y="7977"/>
                    <a:pt x="16485" y="6870"/>
                  </a:cubicBezTo>
                  <a:cubicBezTo>
                    <a:pt x="17185" y="4685"/>
                    <a:pt x="17543" y="2393"/>
                    <a:pt x="17356" y="100"/>
                  </a:cubicBezTo>
                  <a:cubicBezTo>
                    <a:pt x="17352" y="40"/>
                    <a:pt x="17298" y="1"/>
                    <a:pt x="172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4"/>
            <p:cNvSpPr/>
            <p:nvPr/>
          </p:nvSpPr>
          <p:spPr>
            <a:xfrm>
              <a:off x="4443793" y="3122565"/>
              <a:ext cx="405064" cy="228349"/>
            </a:xfrm>
            <a:custGeom>
              <a:avLst/>
              <a:gdLst/>
              <a:ahLst/>
              <a:cxnLst/>
              <a:rect l="l" t="t" r="r" b="b"/>
              <a:pathLst>
                <a:path w="20593" h="11609" extrusionOk="0">
                  <a:moveTo>
                    <a:pt x="19603" y="236"/>
                  </a:moveTo>
                  <a:cubicBezTo>
                    <a:pt x="19923" y="236"/>
                    <a:pt x="20161" y="358"/>
                    <a:pt x="20058" y="804"/>
                  </a:cubicBezTo>
                  <a:cubicBezTo>
                    <a:pt x="19993" y="1077"/>
                    <a:pt x="19772" y="1368"/>
                    <a:pt x="19623" y="1612"/>
                  </a:cubicBezTo>
                  <a:cubicBezTo>
                    <a:pt x="18908" y="2775"/>
                    <a:pt x="17873" y="3618"/>
                    <a:pt x="16700" y="4282"/>
                  </a:cubicBezTo>
                  <a:cubicBezTo>
                    <a:pt x="15622" y="4897"/>
                    <a:pt x="14438" y="5533"/>
                    <a:pt x="13259" y="5896"/>
                  </a:cubicBezTo>
                  <a:cubicBezTo>
                    <a:pt x="11832" y="6347"/>
                    <a:pt x="10368" y="6669"/>
                    <a:pt x="8925" y="7068"/>
                  </a:cubicBezTo>
                  <a:lnTo>
                    <a:pt x="8925" y="7068"/>
                  </a:lnTo>
                  <a:cubicBezTo>
                    <a:pt x="10629" y="4270"/>
                    <a:pt x="13203" y="2625"/>
                    <a:pt x="16179" y="1348"/>
                  </a:cubicBezTo>
                  <a:cubicBezTo>
                    <a:pt x="17023" y="983"/>
                    <a:pt x="17916" y="554"/>
                    <a:pt x="18822" y="362"/>
                  </a:cubicBezTo>
                  <a:cubicBezTo>
                    <a:pt x="19049" y="312"/>
                    <a:pt x="19352" y="236"/>
                    <a:pt x="19603" y="236"/>
                  </a:cubicBezTo>
                  <a:close/>
                  <a:moveTo>
                    <a:pt x="19581" y="0"/>
                  </a:moveTo>
                  <a:cubicBezTo>
                    <a:pt x="18791" y="0"/>
                    <a:pt x="18034" y="281"/>
                    <a:pt x="17266" y="590"/>
                  </a:cubicBezTo>
                  <a:cubicBezTo>
                    <a:pt x="16051" y="1077"/>
                    <a:pt x="14844" y="1591"/>
                    <a:pt x="13694" y="2211"/>
                  </a:cubicBezTo>
                  <a:cubicBezTo>
                    <a:pt x="11522" y="3384"/>
                    <a:pt x="9759" y="5027"/>
                    <a:pt x="8531" y="7180"/>
                  </a:cubicBezTo>
                  <a:lnTo>
                    <a:pt x="8531" y="7180"/>
                  </a:lnTo>
                  <a:cubicBezTo>
                    <a:pt x="5515" y="8062"/>
                    <a:pt x="2799" y="9714"/>
                    <a:pt x="134" y="11338"/>
                  </a:cubicBezTo>
                  <a:cubicBezTo>
                    <a:pt x="0" y="11416"/>
                    <a:pt x="82" y="11608"/>
                    <a:pt x="207" y="11608"/>
                  </a:cubicBezTo>
                  <a:cubicBezTo>
                    <a:pt x="229" y="11608"/>
                    <a:pt x="252" y="11602"/>
                    <a:pt x="276" y="11588"/>
                  </a:cubicBezTo>
                  <a:cubicBezTo>
                    <a:pt x="2369" y="10310"/>
                    <a:pt x="4475" y="9017"/>
                    <a:pt x="6760" y="8104"/>
                  </a:cubicBezTo>
                  <a:cubicBezTo>
                    <a:pt x="8938" y="7225"/>
                    <a:pt x="11281" y="6861"/>
                    <a:pt x="13509" y="6117"/>
                  </a:cubicBezTo>
                  <a:cubicBezTo>
                    <a:pt x="16486" y="5132"/>
                    <a:pt x="19393" y="3325"/>
                    <a:pt x="20565" y="306"/>
                  </a:cubicBezTo>
                  <a:cubicBezTo>
                    <a:pt x="20593" y="234"/>
                    <a:pt x="20536" y="148"/>
                    <a:pt x="20464" y="126"/>
                  </a:cubicBezTo>
                  <a:cubicBezTo>
                    <a:pt x="20164" y="38"/>
                    <a:pt x="19870" y="0"/>
                    <a:pt x="195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4"/>
            <p:cNvSpPr/>
            <p:nvPr/>
          </p:nvSpPr>
          <p:spPr>
            <a:xfrm>
              <a:off x="4565472" y="3030273"/>
              <a:ext cx="133225" cy="255041"/>
            </a:xfrm>
            <a:custGeom>
              <a:avLst/>
              <a:gdLst/>
              <a:ahLst/>
              <a:cxnLst/>
              <a:rect l="l" t="t" r="r" b="b"/>
              <a:pathLst>
                <a:path w="6773" h="12966" extrusionOk="0">
                  <a:moveTo>
                    <a:pt x="5941" y="498"/>
                  </a:moveTo>
                  <a:cubicBezTo>
                    <a:pt x="6030" y="498"/>
                    <a:pt x="6060" y="584"/>
                    <a:pt x="6117" y="855"/>
                  </a:cubicBezTo>
                  <a:cubicBezTo>
                    <a:pt x="6259" y="1512"/>
                    <a:pt x="6074" y="2326"/>
                    <a:pt x="5909" y="2961"/>
                  </a:cubicBezTo>
                  <a:cubicBezTo>
                    <a:pt x="5560" y="4261"/>
                    <a:pt x="4910" y="5453"/>
                    <a:pt x="4252" y="6626"/>
                  </a:cubicBezTo>
                  <a:cubicBezTo>
                    <a:pt x="3155" y="8586"/>
                    <a:pt x="2034" y="10546"/>
                    <a:pt x="537" y="12222"/>
                  </a:cubicBezTo>
                  <a:lnTo>
                    <a:pt x="537" y="12222"/>
                  </a:lnTo>
                  <a:cubicBezTo>
                    <a:pt x="1087" y="10395"/>
                    <a:pt x="860" y="8446"/>
                    <a:pt x="1325" y="6583"/>
                  </a:cubicBezTo>
                  <a:cubicBezTo>
                    <a:pt x="1875" y="4418"/>
                    <a:pt x="3174" y="2461"/>
                    <a:pt x="4937" y="1098"/>
                  </a:cubicBezTo>
                  <a:cubicBezTo>
                    <a:pt x="5138" y="948"/>
                    <a:pt x="5445" y="661"/>
                    <a:pt x="5681" y="576"/>
                  </a:cubicBezTo>
                  <a:cubicBezTo>
                    <a:pt x="5805" y="532"/>
                    <a:pt x="5885" y="498"/>
                    <a:pt x="5941" y="498"/>
                  </a:cubicBezTo>
                  <a:close/>
                  <a:moveTo>
                    <a:pt x="6138" y="1"/>
                  </a:moveTo>
                  <a:cubicBezTo>
                    <a:pt x="6114" y="1"/>
                    <a:pt x="6089" y="7"/>
                    <a:pt x="6067" y="19"/>
                  </a:cubicBezTo>
                  <a:cubicBezTo>
                    <a:pt x="4060" y="1148"/>
                    <a:pt x="2468" y="2889"/>
                    <a:pt x="1559" y="5018"/>
                  </a:cubicBezTo>
                  <a:cubicBezTo>
                    <a:pt x="488" y="7503"/>
                    <a:pt x="1097" y="10288"/>
                    <a:pt x="53" y="12744"/>
                  </a:cubicBezTo>
                  <a:cubicBezTo>
                    <a:pt x="52" y="12746"/>
                    <a:pt x="51" y="12748"/>
                    <a:pt x="51" y="12750"/>
                  </a:cubicBezTo>
                  <a:lnTo>
                    <a:pt x="51" y="12750"/>
                  </a:lnTo>
                  <a:cubicBezTo>
                    <a:pt x="0" y="12841"/>
                    <a:pt x="69" y="12945"/>
                    <a:pt x="155" y="12960"/>
                  </a:cubicBezTo>
                  <a:lnTo>
                    <a:pt x="155" y="12960"/>
                  </a:lnTo>
                  <a:cubicBezTo>
                    <a:pt x="167" y="12963"/>
                    <a:pt x="179" y="12965"/>
                    <a:pt x="192" y="12965"/>
                  </a:cubicBezTo>
                  <a:cubicBezTo>
                    <a:pt x="231" y="12965"/>
                    <a:pt x="269" y="12945"/>
                    <a:pt x="292" y="12897"/>
                  </a:cubicBezTo>
                  <a:lnTo>
                    <a:pt x="292" y="12897"/>
                  </a:lnTo>
                  <a:cubicBezTo>
                    <a:pt x="2039" y="11101"/>
                    <a:pt x="3286" y="8939"/>
                    <a:pt x="4495" y="6768"/>
                  </a:cubicBezTo>
                  <a:cubicBezTo>
                    <a:pt x="5645" y="4718"/>
                    <a:pt x="6773" y="2519"/>
                    <a:pt x="6281" y="104"/>
                  </a:cubicBezTo>
                  <a:cubicBezTo>
                    <a:pt x="6265" y="38"/>
                    <a:pt x="6202" y="1"/>
                    <a:pt x="6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4"/>
            <p:cNvSpPr/>
            <p:nvPr/>
          </p:nvSpPr>
          <p:spPr>
            <a:xfrm>
              <a:off x="4571097" y="3041131"/>
              <a:ext cx="111332" cy="238695"/>
            </a:xfrm>
            <a:custGeom>
              <a:avLst/>
              <a:gdLst/>
              <a:ahLst/>
              <a:cxnLst/>
              <a:rect l="l" t="t" r="r" b="b"/>
              <a:pathLst>
                <a:path w="5660" h="12135" extrusionOk="0">
                  <a:moveTo>
                    <a:pt x="5484" y="0"/>
                  </a:moveTo>
                  <a:cubicBezTo>
                    <a:pt x="5427" y="0"/>
                    <a:pt x="5369" y="29"/>
                    <a:pt x="5344" y="96"/>
                  </a:cubicBezTo>
                  <a:cubicBezTo>
                    <a:pt x="4552" y="2166"/>
                    <a:pt x="3059" y="3859"/>
                    <a:pt x="2139" y="5866"/>
                  </a:cubicBezTo>
                  <a:cubicBezTo>
                    <a:pt x="1224" y="7837"/>
                    <a:pt x="802" y="9937"/>
                    <a:pt x="39" y="11964"/>
                  </a:cubicBezTo>
                  <a:cubicBezTo>
                    <a:pt x="0" y="12067"/>
                    <a:pt x="85" y="12134"/>
                    <a:pt x="173" y="12134"/>
                  </a:cubicBezTo>
                  <a:cubicBezTo>
                    <a:pt x="232" y="12134"/>
                    <a:pt x="292" y="12105"/>
                    <a:pt x="317" y="12036"/>
                  </a:cubicBezTo>
                  <a:cubicBezTo>
                    <a:pt x="1160" y="9793"/>
                    <a:pt x="1596" y="7472"/>
                    <a:pt x="2716" y="5323"/>
                  </a:cubicBezTo>
                  <a:cubicBezTo>
                    <a:pt x="3639" y="3573"/>
                    <a:pt x="4909" y="2038"/>
                    <a:pt x="5616" y="175"/>
                  </a:cubicBezTo>
                  <a:cubicBezTo>
                    <a:pt x="5659" y="70"/>
                    <a:pt x="5573" y="0"/>
                    <a:pt x="54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4"/>
            <p:cNvSpPr/>
            <p:nvPr/>
          </p:nvSpPr>
          <p:spPr>
            <a:xfrm>
              <a:off x="4611401" y="3124985"/>
              <a:ext cx="238420" cy="143729"/>
            </a:xfrm>
            <a:custGeom>
              <a:avLst/>
              <a:gdLst/>
              <a:ahLst/>
              <a:cxnLst/>
              <a:rect l="l" t="t" r="r" b="b"/>
              <a:pathLst>
                <a:path w="12121" h="7307" extrusionOk="0">
                  <a:moveTo>
                    <a:pt x="11905" y="0"/>
                  </a:moveTo>
                  <a:cubicBezTo>
                    <a:pt x="11883" y="0"/>
                    <a:pt x="11860" y="6"/>
                    <a:pt x="11837" y="18"/>
                  </a:cubicBezTo>
                  <a:cubicBezTo>
                    <a:pt x="7837" y="2196"/>
                    <a:pt x="3895" y="4481"/>
                    <a:pt x="124" y="7030"/>
                  </a:cubicBezTo>
                  <a:cubicBezTo>
                    <a:pt x="1" y="7119"/>
                    <a:pt x="77" y="7306"/>
                    <a:pt x="193" y="7306"/>
                  </a:cubicBezTo>
                  <a:cubicBezTo>
                    <a:pt x="217" y="7306"/>
                    <a:pt x="242" y="7298"/>
                    <a:pt x="268" y="7280"/>
                  </a:cubicBezTo>
                  <a:cubicBezTo>
                    <a:pt x="4039" y="4731"/>
                    <a:pt x="7981" y="2438"/>
                    <a:pt x="11979" y="268"/>
                  </a:cubicBezTo>
                  <a:cubicBezTo>
                    <a:pt x="12120" y="195"/>
                    <a:pt x="12036" y="0"/>
                    <a:pt x="119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4"/>
            <p:cNvSpPr/>
            <p:nvPr/>
          </p:nvSpPr>
          <p:spPr>
            <a:xfrm>
              <a:off x="4564311" y="3278981"/>
              <a:ext cx="228782" cy="99766"/>
            </a:xfrm>
            <a:custGeom>
              <a:avLst/>
              <a:gdLst/>
              <a:ahLst/>
              <a:cxnLst/>
              <a:rect l="l" t="t" r="r" b="b"/>
              <a:pathLst>
                <a:path w="11631" h="5072" extrusionOk="0">
                  <a:moveTo>
                    <a:pt x="352" y="308"/>
                  </a:moveTo>
                  <a:cubicBezTo>
                    <a:pt x="2481" y="527"/>
                    <a:pt x="4648" y="500"/>
                    <a:pt x="6746" y="966"/>
                  </a:cubicBezTo>
                  <a:cubicBezTo>
                    <a:pt x="7668" y="1172"/>
                    <a:pt x="8575" y="1465"/>
                    <a:pt x="9410" y="1915"/>
                  </a:cubicBezTo>
                  <a:cubicBezTo>
                    <a:pt x="9860" y="2150"/>
                    <a:pt x="10296" y="2436"/>
                    <a:pt x="10688" y="2765"/>
                  </a:cubicBezTo>
                  <a:cubicBezTo>
                    <a:pt x="10774" y="2836"/>
                    <a:pt x="11139" y="3086"/>
                    <a:pt x="11153" y="3194"/>
                  </a:cubicBezTo>
                  <a:cubicBezTo>
                    <a:pt x="11182" y="3458"/>
                    <a:pt x="10659" y="3735"/>
                    <a:pt x="10488" y="3828"/>
                  </a:cubicBezTo>
                  <a:cubicBezTo>
                    <a:pt x="9412" y="4393"/>
                    <a:pt x="7818" y="4817"/>
                    <a:pt x="6371" y="4817"/>
                  </a:cubicBezTo>
                  <a:cubicBezTo>
                    <a:pt x="5676" y="4817"/>
                    <a:pt x="5015" y="4720"/>
                    <a:pt x="4462" y="4493"/>
                  </a:cubicBezTo>
                  <a:cubicBezTo>
                    <a:pt x="2746" y="3797"/>
                    <a:pt x="952" y="2105"/>
                    <a:pt x="352" y="308"/>
                  </a:cubicBezTo>
                  <a:close/>
                  <a:moveTo>
                    <a:pt x="142" y="0"/>
                  </a:moveTo>
                  <a:cubicBezTo>
                    <a:pt x="83" y="0"/>
                    <a:pt x="45" y="32"/>
                    <a:pt x="27" y="74"/>
                  </a:cubicBezTo>
                  <a:lnTo>
                    <a:pt x="27" y="74"/>
                  </a:lnTo>
                  <a:cubicBezTo>
                    <a:pt x="8" y="104"/>
                    <a:pt x="0" y="142"/>
                    <a:pt x="12" y="186"/>
                  </a:cubicBezTo>
                  <a:cubicBezTo>
                    <a:pt x="333" y="1315"/>
                    <a:pt x="991" y="2215"/>
                    <a:pt x="1848" y="3000"/>
                  </a:cubicBezTo>
                  <a:cubicBezTo>
                    <a:pt x="2705" y="3785"/>
                    <a:pt x="3697" y="4642"/>
                    <a:pt x="4847" y="4935"/>
                  </a:cubicBezTo>
                  <a:cubicBezTo>
                    <a:pt x="5235" y="5033"/>
                    <a:pt x="5642" y="5071"/>
                    <a:pt x="6055" y="5071"/>
                  </a:cubicBezTo>
                  <a:cubicBezTo>
                    <a:pt x="6823" y="5071"/>
                    <a:pt x="7612" y="4939"/>
                    <a:pt x="8332" y="4814"/>
                  </a:cubicBezTo>
                  <a:cubicBezTo>
                    <a:pt x="9531" y="4599"/>
                    <a:pt x="10625" y="4207"/>
                    <a:pt x="11567" y="3422"/>
                  </a:cubicBezTo>
                  <a:cubicBezTo>
                    <a:pt x="11631" y="3372"/>
                    <a:pt x="11617" y="3271"/>
                    <a:pt x="11567" y="3221"/>
                  </a:cubicBezTo>
                  <a:cubicBezTo>
                    <a:pt x="8638" y="66"/>
                    <a:pt x="4069" y="429"/>
                    <a:pt x="155" y="1"/>
                  </a:cubicBezTo>
                  <a:cubicBezTo>
                    <a:pt x="150" y="1"/>
                    <a:pt x="146" y="0"/>
                    <a:pt x="1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4"/>
            <p:cNvSpPr/>
            <p:nvPr/>
          </p:nvSpPr>
          <p:spPr>
            <a:xfrm>
              <a:off x="4566554" y="3278765"/>
              <a:ext cx="226815" cy="71579"/>
            </a:xfrm>
            <a:custGeom>
              <a:avLst/>
              <a:gdLst/>
              <a:ahLst/>
              <a:cxnLst/>
              <a:rect l="l" t="t" r="r" b="b"/>
              <a:pathLst>
                <a:path w="11531" h="3639" extrusionOk="0">
                  <a:moveTo>
                    <a:pt x="198" y="1"/>
                  </a:moveTo>
                  <a:cubicBezTo>
                    <a:pt x="99" y="1"/>
                    <a:pt x="1" y="103"/>
                    <a:pt x="70" y="212"/>
                  </a:cubicBezTo>
                  <a:cubicBezTo>
                    <a:pt x="934" y="1697"/>
                    <a:pt x="3055" y="2290"/>
                    <a:pt x="4598" y="2768"/>
                  </a:cubicBezTo>
                  <a:cubicBezTo>
                    <a:pt x="6489" y="3355"/>
                    <a:pt x="8450" y="3638"/>
                    <a:pt x="10424" y="3638"/>
                  </a:cubicBezTo>
                  <a:cubicBezTo>
                    <a:pt x="10731" y="3638"/>
                    <a:pt x="11038" y="3632"/>
                    <a:pt x="11345" y="3618"/>
                  </a:cubicBezTo>
                  <a:cubicBezTo>
                    <a:pt x="11521" y="3611"/>
                    <a:pt x="11530" y="3333"/>
                    <a:pt x="11354" y="3333"/>
                  </a:cubicBezTo>
                  <a:cubicBezTo>
                    <a:pt x="11351" y="3333"/>
                    <a:pt x="11348" y="3333"/>
                    <a:pt x="11345" y="3333"/>
                  </a:cubicBezTo>
                  <a:cubicBezTo>
                    <a:pt x="11041" y="3346"/>
                    <a:pt x="10737" y="3353"/>
                    <a:pt x="10433" y="3353"/>
                  </a:cubicBezTo>
                  <a:cubicBezTo>
                    <a:pt x="8726" y="3353"/>
                    <a:pt x="7030" y="3146"/>
                    <a:pt x="5376" y="2698"/>
                  </a:cubicBezTo>
                  <a:cubicBezTo>
                    <a:pt x="3732" y="2254"/>
                    <a:pt x="1227" y="1633"/>
                    <a:pt x="313" y="68"/>
                  </a:cubicBezTo>
                  <a:cubicBezTo>
                    <a:pt x="284" y="21"/>
                    <a:pt x="241" y="1"/>
                    <a:pt x="1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 name="Google Shape;51;p4"/>
          <p:cNvSpPr/>
          <p:nvPr/>
        </p:nvSpPr>
        <p:spPr>
          <a:xfrm>
            <a:off x="566000" y="1017725"/>
            <a:ext cx="8012002" cy="3899590"/>
          </a:xfrm>
          <a:custGeom>
            <a:avLst/>
            <a:gdLst/>
            <a:ahLst/>
            <a:cxnLst/>
            <a:rect l="l" t="t" r="r" b="b"/>
            <a:pathLst>
              <a:path w="166717" h="73989" extrusionOk="0">
                <a:moveTo>
                  <a:pt x="99158" y="0"/>
                </a:moveTo>
                <a:cubicBezTo>
                  <a:pt x="95755" y="0"/>
                  <a:pt x="92345" y="91"/>
                  <a:pt x="88927" y="286"/>
                </a:cubicBezTo>
                <a:cubicBezTo>
                  <a:pt x="73277" y="1175"/>
                  <a:pt x="57820" y="2064"/>
                  <a:pt x="42277" y="2064"/>
                </a:cubicBezTo>
                <a:cubicBezTo>
                  <a:pt x="34079" y="2064"/>
                  <a:pt x="25856" y="1817"/>
                  <a:pt x="17568" y="1191"/>
                </a:cubicBezTo>
                <a:lnTo>
                  <a:pt x="16391" y="1191"/>
                </a:lnTo>
                <a:cubicBezTo>
                  <a:pt x="16029" y="1191"/>
                  <a:pt x="15938" y="1191"/>
                  <a:pt x="15667" y="1101"/>
                </a:cubicBezTo>
                <a:cubicBezTo>
                  <a:pt x="15214" y="1055"/>
                  <a:pt x="14784" y="1033"/>
                  <a:pt x="14354" y="1033"/>
                </a:cubicBezTo>
                <a:cubicBezTo>
                  <a:pt x="13923" y="1033"/>
                  <a:pt x="13493" y="1055"/>
                  <a:pt x="13040" y="1101"/>
                </a:cubicBezTo>
                <a:lnTo>
                  <a:pt x="12678" y="1101"/>
                </a:lnTo>
                <a:cubicBezTo>
                  <a:pt x="11954" y="1101"/>
                  <a:pt x="11229" y="1191"/>
                  <a:pt x="10595" y="1372"/>
                </a:cubicBezTo>
                <a:lnTo>
                  <a:pt x="9871" y="1372"/>
                </a:lnTo>
                <a:cubicBezTo>
                  <a:pt x="7879" y="1372"/>
                  <a:pt x="5977" y="2006"/>
                  <a:pt x="4438" y="3274"/>
                </a:cubicBezTo>
                <a:cubicBezTo>
                  <a:pt x="3623" y="3908"/>
                  <a:pt x="3079" y="4723"/>
                  <a:pt x="2626" y="5719"/>
                </a:cubicBezTo>
                <a:cubicBezTo>
                  <a:pt x="2536" y="5900"/>
                  <a:pt x="2445" y="6081"/>
                  <a:pt x="2355" y="6353"/>
                </a:cubicBezTo>
                <a:cubicBezTo>
                  <a:pt x="2222" y="6486"/>
                  <a:pt x="2187" y="6570"/>
                  <a:pt x="2177" y="6570"/>
                </a:cubicBezTo>
                <a:cubicBezTo>
                  <a:pt x="2174" y="6570"/>
                  <a:pt x="2174" y="6558"/>
                  <a:pt x="2174" y="6534"/>
                </a:cubicBezTo>
                <a:cubicBezTo>
                  <a:pt x="1811" y="7259"/>
                  <a:pt x="1630" y="8074"/>
                  <a:pt x="1630" y="8889"/>
                </a:cubicBezTo>
                <a:cubicBezTo>
                  <a:pt x="1268" y="23831"/>
                  <a:pt x="453" y="38682"/>
                  <a:pt x="453" y="53533"/>
                </a:cubicBezTo>
                <a:cubicBezTo>
                  <a:pt x="453" y="60778"/>
                  <a:pt x="0" y="65034"/>
                  <a:pt x="7154" y="68204"/>
                </a:cubicBezTo>
                <a:cubicBezTo>
                  <a:pt x="17025" y="72641"/>
                  <a:pt x="32420" y="72007"/>
                  <a:pt x="43105" y="72732"/>
                </a:cubicBezTo>
                <a:cubicBezTo>
                  <a:pt x="53669" y="73344"/>
                  <a:pt x="64168" y="73568"/>
                  <a:pt x="74712" y="73568"/>
                </a:cubicBezTo>
                <a:cubicBezTo>
                  <a:pt x="76641" y="73568"/>
                  <a:pt x="78572" y="73561"/>
                  <a:pt x="80506" y="73547"/>
                </a:cubicBezTo>
                <a:cubicBezTo>
                  <a:pt x="92912" y="73547"/>
                  <a:pt x="105137" y="73275"/>
                  <a:pt x="117453" y="73184"/>
                </a:cubicBezTo>
                <a:cubicBezTo>
                  <a:pt x="117638" y="73183"/>
                  <a:pt x="117824" y="73182"/>
                  <a:pt x="118011" y="73182"/>
                </a:cubicBezTo>
                <a:cubicBezTo>
                  <a:pt x="124238" y="73182"/>
                  <a:pt x="131794" y="73988"/>
                  <a:pt x="139052" y="73988"/>
                </a:cubicBezTo>
                <a:cubicBezTo>
                  <a:pt x="144731" y="73988"/>
                  <a:pt x="150228" y="73495"/>
                  <a:pt x="154763" y="71736"/>
                </a:cubicBezTo>
                <a:cubicBezTo>
                  <a:pt x="162641" y="68747"/>
                  <a:pt x="163094" y="60416"/>
                  <a:pt x="164271" y="52718"/>
                </a:cubicBezTo>
                <a:cubicBezTo>
                  <a:pt x="166173" y="39769"/>
                  <a:pt x="166716" y="26547"/>
                  <a:pt x="165811" y="13417"/>
                </a:cubicBezTo>
                <a:cubicBezTo>
                  <a:pt x="165448" y="9975"/>
                  <a:pt x="162913" y="7259"/>
                  <a:pt x="159562" y="6715"/>
                </a:cubicBezTo>
                <a:cubicBezTo>
                  <a:pt x="139551" y="3225"/>
                  <a:pt x="119473" y="0"/>
                  <a:pt x="991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44287742"/>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52"/>
        <p:cNvGrpSpPr/>
        <p:nvPr/>
      </p:nvGrpSpPr>
      <p:grpSpPr>
        <a:xfrm>
          <a:off x="0" y="0"/>
          <a:ext cx="0" cy="0"/>
          <a:chOff x="0" y="0"/>
          <a:chExt cx="0" cy="0"/>
        </a:xfrm>
      </p:grpSpPr>
      <p:sp>
        <p:nvSpPr>
          <p:cNvPr id="53" name="Google Shape;53;p5"/>
          <p:cNvSpPr txBox="1">
            <a:spLocks noGrp="1"/>
          </p:cNvSpPr>
          <p:nvPr>
            <p:ph type="subTitle" idx="1"/>
          </p:nvPr>
        </p:nvSpPr>
        <p:spPr>
          <a:xfrm>
            <a:off x="1049720" y="2737768"/>
            <a:ext cx="3156900" cy="3474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2500"/>
              <a:buFont typeface="Bebas Neue"/>
              <a:buNone/>
              <a:defRPr sz="2800" b="1">
                <a:solidFill>
                  <a:schemeClr val="accent5"/>
                </a:solidFill>
                <a:latin typeface="Gaegu"/>
                <a:ea typeface="Gaegu"/>
                <a:cs typeface="Gaegu"/>
                <a:sym typeface="Gaegu"/>
              </a:defRPr>
            </a:lvl1pPr>
            <a:lvl2pPr lvl="1"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54" name="Google Shape;54;p5"/>
          <p:cNvSpPr txBox="1">
            <a:spLocks noGrp="1"/>
          </p:cNvSpPr>
          <p:nvPr>
            <p:ph type="subTitle" idx="2"/>
          </p:nvPr>
        </p:nvSpPr>
        <p:spPr>
          <a:xfrm>
            <a:off x="1049707" y="3089675"/>
            <a:ext cx="3156900" cy="93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5" name="Google Shape;55;p5"/>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700"/>
              <a:buNone/>
              <a:defRPr/>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a:endParaRPr/>
          </a:p>
        </p:txBody>
      </p:sp>
      <p:sp>
        <p:nvSpPr>
          <p:cNvPr id="56" name="Google Shape;56;p5"/>
          <p:cNvSpPr txBox="1">
            <a:spLocks noGrp="1"/>
          </p:cNvSpPr>
          <p:nvPr>
            <p:ph type="subTitle" idx="3"/>
          </p:nvPr>
        </p:nvSpPr>
        <p:spPr>
          <a:xfrm>
            <a:off x="5030795" y="2737768"/>
            <a:ext cx="3156900" cy="347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2800" b="1">
                <a:solidFill>
                  <a:schemeClr val="accent5"/>
                </a:solidFill>
                <a:latin typeface="Gaegu"/>
                <a:ea typeface="Gaegu"/>
                <a:cs typeface="Gaegu"/>
                <a:sym typeface="Gaegu"/>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57" name="Google Shape;57;p5"/>
          <p:cNvSpPr txBox="1">
            <a:spLocks noGrp="1"/>
          </p:cNvSpPr>
          <p:nvPr>
            <p:ph type="subTitle" idx="4"/>
          </p:nvPr>
        </p:nvSpPr>
        <p:spPr>
          <a:xfrm>
            <a:off x="5030802" y="3088025"/>
            <a:ext cx="3156900" cy="93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8" name="Google Shape;58;p5"/>
          <p:cNvSpPr/>
          <p:nvPr/>
        </p:nvSpPr>
        <p:spPr>
          <a:xfrm>
            <a:off x="-955723" y="112561"/>
            <a:ext cx="1555057" cy="1437148"/>
          </a:xfrm>
          <a:custGeom>
            <a:avLst/>
            <a:gdLst/>
            <a:ahLst/>
            <a:cxnLst/>
            <a:rect l="l" t="t" r="r" b="b"/>
            <a:pathLst>
              <a:path w="17475" h="16150" extrusionOk="0">
                <a:moveTo>
                  <a:pt x="9420" y="252"/>
                </a:moveTo>
                <a:cubicBezTo>
                  <a:pt x="9834" y="1030"/>
                  <a:pt x="9706" y="2129"/>
                  <a:pt x="9606" y="2972"/>
                </a:cubicBezTo>
                <a:cubicBezTo>
                  <a:pt x="9498" y="3836"/>
                  <a:pt x="9248" y="4657"/>
                  <a:pt x="8955" y="5479"/>
                </a:cubicBezTo>
                <a:cubicBezTo>
                  <a:pt x="8777" y="5414"/>
                  <a:pt x="8585" y="5378"/>
                  <a:pt x="8391" y="5365"/>
                </a:cubicBezTo>
                <a:cubicBezTo>
                  <a:pt x="8378" y="5272"/>
                  <a:pt x="8434" y="5143"/>
                  <a:pt x="8450" y="5051"/>
                </a:cubicBezTo>
                <a:cubicBezTo>
                  <a:pt x="8470" y="4821"/>
                  <a:pt x="8434" y="4564"/>
                  <a:pt x="8434" y="4329"/>
                </a:cubicBezTo>
                <a:cubicBezTo>
                  <a:pt x="8450" y="3829"/>
                  <a:pt x="8492" y="3322"/>
                  <a:pt x="8578" y="2830"/>
                </a:cubicBezTo>
                <a:cubicBezTo>
                  <a:pt x="8734" y="1930"/>
                  <a:pt x="9041" y="1080"/>
                  <a:pt x="9420" y="252"/>
                </a:cubicBezTo>
                <a:close/>
                <a:moveTo>
                  <a:pt x="6057" y="1206"/>
                </a:moveTo>
                <a:cubicBezTo>
                  <a:pt x="6585" y="1206"/>
                  <a:pt x="7921" y="4948"/>
                  <a:pt x="8107" y="5365"/>
                </a:cubicBezTo>
                <a:lnTo>
                  <a:pt x="8114" y="5371"/>
                </a:lnTo>
                <a:cubicBezTo>
                  <a:pt x="8078" y="5378"/>
                  <a:pt x="8042" y="5378"/>
                  <a:pt x="7999" y="5385"/>
                </a:cubicBezTo>
                <a:cubicBezTo>
                  <a:pt x="7821" y="5414"/>
                  <a:pt x="7642" y="5464"/>
                  <a:pt x="7478" y="5536"/>
                </a:cubicBezTo>
                <a:cubicBezTo>
                  <a:pt x="7171" y="4850"/>
                  <a:pt x="6821" y="4194"/>
                  <a:pt x="6542" y="3493"/>
                </a:cubicBezTo>
                <a:cubicBezTo>
                  <a:pt x="6400" y="3143"/>
                  <a:pt x="6271" y="2780"/>
                  <a:pt x="6170" y="2415"/>
                </a:cubicBezTo>
                <a:cubicBezTo>
                  <a:pt x="6114" y="2223"/>
                  <a:pt x="5814" y="1366"/>
                  <a:pt x="5992" y="1229"/>
                </a:cubicBezTo>
                <a:cubicBezTo>
                  <a:pt x="6012" y="1213"/>
                  <a:pt x="6034" y="1206"/>
                  <a:pt x="6057" y="1206"/>
                </a:cubicBezTo>
                <a:close/>
                <a:moveTo>
                  <a:pt x="12044" y="1288"/>
                </a:moveTo>
                <a:cubicBezTo>
                  <a:pt x="12058" y="1288"/>
                  <a:pt x="12071" y="1290"/>
                  <a:pt x="12083" y="1294"/>
                </a:cubicBezTo>
                <a:cubicBezTo>
                  <a:pt x="12477" y="1443"/>
                  <a:pt x="11348" y="3044"/>
                  <a:pt x="11170" y="3315"/>
                </a:cubicBezTo>
                <a:cubicBezTo>
                  <a:pt x="10626" y="4143"/>
                  <a:pt x="10085" y="4972"/>
                  <a:pt x="9498" y="5764"/>
                </a:cubicBezTo>
                <a:cubicBezTo>
                  <a:pt x="9449" y="5728"/>
                  <a:pt x="9399" y="5700"/>
                  <a:pt x="9349" y="5671"/>
                </a:cubicBezTo>
                <a:cubicBezTo>
                  <a:pt x="9613" y="4794"/>
                  <a:pt x="9913" y="3964"/>
                  <a:pt x="10398" y="3179"/>
                </a:cubicBezTo>
                <a:cubicBezTo>
                  <a:pt x="10642" y="2780"/>
                  <a:pt x="10912" y="2401"/>
                  <a:pt x="11219" y="2052"/>
                </a:cubicBezTo>
                <a:cubicBezTo>
                  <a:pt x="11362" y="1896"/>
                  <a:pt x="11809" y="1288"/>
                  <a:pt x="12044" y="1288"/>
                </a:cubicBezTo>
                <a:close/>
                <a:moveTo>
                  <a:pt x="3121" y="693"/>
                </a:moveTo>
                <a:cubicBezTo>
                  <a:pt x="3263" y="693"/>
                  <a:pt x="3654" y="1090"/>
                  <a:pt x="3757" y="1179"/>
                </a:cubicBezTo>
                <a:cubicBezTo>
                  <a:pt x="3951" y="1366"/>
                  <a:pt x="4136" y="1572"/>
                  <a:pt x="4300" y="1786"/>
                </a:cubicBezTo>
                <a:cubicBezTo>
                  <a:pt x="4621" y="2180"/>
                  <a:pt x="4893" y="2609"/>
                  <a:pt x="5178" y="3022"/>
                </a:cubicBezTo>
                <a:cubicBezTo>
                  <a:pt x="5814" y="3937"/>
                  <a:pt x="6449" y="4857"/>
                  <a:pt x="7056" y="5786"/>
                </a:cubicBezTo>
                <a:cubicBezTo>
                  <a:pt x="6993" y="5843"/>
                  <a:pt x="6928" y="5899"/>
                  <a:pt x="6864" y="5958"/>
                </a:cubicBezTo>
                <a:cubicBezTo>
                  <a:pt x="6213" y="5179"/>
                  <a:pt x="5536" y="4429"/>
                  <a:pt x="4857" y="3671"/>
                </a:cubicBezTo>
                <a:cubicBezTo>
                  <a:pt x="4456" y="3222"/>
                  <a:pt x="4050" y="2787"/>
                  <a:pt x="3694" y="2300"/>
                </a:cubicBezTo>
                <a:cubicBezTo>
                  <a:pt x="3543" y="2094"/>
                  <a:pt x="2607" y="794"/>
                  <a:pt x="3107" y="694"/>
                </a:cubicBezTo>
                <a:cubicBezTo>
                  <a:pt x="3112" y="693"/>
                  <a:pt x="3116" y="693"/>
                  <a:pt x="3121" y="693"/>
                </a:cubicBezTo>
                <a:close/>
                <a:moveTo>
                  <a:pt x="15116" y="1900"/>
                </a:moveTo>
                <a:cubicBezTo>
                  <a:pt x="15120" y="1900"/>
                  <a:pt x="15123" y="1900"/>
                  <a:pt x="15125" y="1901"/>
                </a:cubicBezTo>
                <a:cubicBezTo>
                  <a:pt x="15339" y="1966"/>
                  <a:pt x="15226" y="2165"/>
                  <a:pt x="15177" y="2266"/>
                </a:cubicBezTo>
                <a:cubicBezTo>
                  <a:pt x="15125" y="2358"/>
                  <a:pt x="15012" y="2444"/>
                  <a:pt x="14940" y="2514"/>
                </a:cubicBezTo>
                <a:cubicBezTo>
                  <a:pt x="14733" y="2722"/>
                  <a:pt x="14512" y="2909"/>
                  <a:pt x="14291" y="3094"/>
                </a:cubicBezTo>
                <a:cubicBezTo>
                  <a:pt x="13826" y="3493"/>
                  <a:pt x="13312" y="3822"/>
                  <a:pt x="12791" y="4151"/>
                </a:cubicBezTo>
                <a:cubicBezTo>
                  <a:pt x="11799" y="4778"/>
                  <a:pt x="10798" y="5394"/>
                  <a:pt x="9792" y="6000"/>
                </a:cubicBezTo>
                <a:lnTo>
                  <a:pt x="9778" y="6014"/>
                </a:lnTo>
                <a:cubicBezTo>
                  <a:pt x="9742" y="5971"/>
                  <a:pt x="9699" y="5935"/>
                  <a:pt x="9656" y="5892"/>
                </a:cubicBezTo>
                <a:cubicBezTo>
                  <a:pt x="9684" y="5856"/>
                  <a:pt x="9726" y="5800"/>
                  <a:pt x="9778" y="5728"/>
                </a:cubicBezTo>
                <a:cubicBezTo>
                  <a:pt x="10626" y="5065"/>
                  <a:pt x="11440" y="4365"/>
                  <a:pt x="12270" y="3680"/>
                </a:cubicBezTo>
                <a:cubicBezTo>
                  <a:pt x="12698" y="3322"/>
                  <a:pt x="13127" y="2958"/>
                  <a:pt x="13591" y="2658"/>
                </a:cubicBezTo>
                <a:cubicBezTo>
                  <a:pt x="13862" y="2494"/>
                  <a:pt x="14155" y="2358"/>
                  <a:pt x="14440" y="2223"/>
                </a:cubicBezTo>
                <a:cubicBezTo>
                  <a:pt x="14531" y="2188"/>
                  <a:pt x="15015" y="1900"/>
                  <a:pt x="15116" y="1900"/>
                </a:cubicBezTo>
                <a:close/>
                <a:moveTo>
                  <a:pt x="2646" y="4280"/>
                </a:moveTo>
                <a:cubicBezTo>
                  <a:pt x="2958" y="4280"/>
                  <a:pt x="3362" y="4413"/>
                  <a:pt x="3615" y="4478"/>
                </a:cubicBezTo>
                <a:cubicBezTo>
                  <a:pt x="4036" y="4580"/>
                  <a:pt x="4449" y="4722"/>
                  <a:pt x="4842" y="4907"/>
                </a:cubicBezTo>
                <a:cubicBezTo>
                  <a:pt x="5521" y="5229"/>
                  <a:pt x="6100" y="5728"/>
                  <a:pt x="6763" y="6064"/>
                </a:cubicBezTo>
                <a:cubicBezTo>
                  <a:pt x="6657" y="6185"/>
                  <a:pt x="6564" y="6314"/>
                  <a:pt x="6492" y="6449"/>
                </a:cubicBezTo>
                <a:lnTo>
                  <a:pt x="6485" y="6443"/>
                </a:lnTo>
                <a:cubicBezTo>
                  <a:pt x="5764" y="6156"/>
                  <a:pt x="5022" y="5978"/>
                  <a:pt x="4285" y="5743"/>
                </a:cubicBezTo>
                <a:cubicBezTo>
                  <a:pt x="3865" y="5615"/>
                  <a:pt x="3450" y="5457"/>
                  <a:pt x="3071" y="5243"/>
                </a:cubicBezTo>
                <a:cubicBezTo>
                  <a:pt x="2900" y="5143"/>
                  <a:pt x="1894" y="4528"/>
                  <a:pt x="2393" y="4322"/>
                </a:cubicBezTo>
                <a:cubicBezTo>
                  <a:pt x="2464" y="4293"/>
                  <a:pt x="2551" y="4280"/>
                  <a:pt x="2646" y="4280"/>
                </a:cubicBezTo>
                <a:close/>
                <a:moveTo>
                  <a:pt x="14495" y="4785"/>
                </a:moveTo>
                <a:cubicBezTo>
                  <a:pt x="14724" y="4785"/>
                  <a:pt x="14878" y="4855"/>
                  <a:pt x="14512" y="5257"/>
                </a:cubicBezTo>
                <a:cubicBezTo>
                  <a:pt x="14376" y="5407"/>
                  <a:pt x="14126" y="5457"/>
                  <a:pt x="13941" y="5529"/>
                </a:cubicBezTo>
                <a:cubicBezTo>
                  <a:pt x="13512" y="5678"/>
                  <a:pt x="13062" y="5800"/>
                  <a:pt x="12626" y="5935"/>
                </a:cubicBezTo>
                <a:cubicBezTo>
                  <a:pt x="11826" y="6192"/>
                  <a:pt x="11012" y="6429"/>
                  <a:pt x="10220" y="6700"/>
                </a:cubicBezTo>
                <a:cubicBezTo>
                  <a:pt x="10155" y="6551"/>
                  <a:pt x="10078" y="6407"/>
                  <a:pt x="9984" y="6271"/>
                </a:cubicBezTo>
                <a:cubicBezTo>
                  <a:pt x="10678" y="6007"/>
                  <a:pt x="11370" y="5743"/>
                  <a:pt x="12062" y="5479"/>
                </a:cubicBezTo>
                <a:cubicBezTo>
                  <a:pt x="12748" y="5222"/>
                  <a:pt x="13490" y="4844"/>
                  <a:pt x="14234" y="4801"/>
                </a:cubicBezTo>
                <a:cubicBezTo>
                  <a:pt x="14316" y="4795"/>
                  <a:pt x="14411" y="4785"/>
                  <a:pt x="14495" y="4785"/>
                </a:cubicBezTo>
                <a:close/>
                <a:moveTo>
                  <a:pt x="9742" y="6208"/>
                </a:moveTo>
                <a:lnTo>
                  <a:pt x="9742" y="6208"/>
                </a:lnTo>
                <a:cubicBezTo>
                  <a:pt x="9785" y="6251"/>
                  <a:pt x="9821" y="6300"/>
                  <a:pt x="9855" y="6350"/>
                </a:cubicBezTo>
                <a:cubicBezTo>
                  <a:pt x="9949" y="6479"/>
                  <a:pt x="10020" y="6621"/>
                  <a:pt x="10078" y="6772"/>
                </a:cubicBezTo>
                <a:cubicBezTo>
                  <a:pt x="10069" y="6778"/>
                  <a:pt x="10069" y="6785"/>
                  <a:pt x="10062" y="6792"/>
                </a:cubicBezTo>
                <a:cubicBezTo>
                  <a:pt x="9992" y="6585"/>
                  <a:pt x="9884" y="6386"/>
                  <a:pt x="9742" y="6208"/>
                </a:cubicBezTo>
                <a:close/>
                <a:moveTo>
                  <a:pt x="10112" y="6943"/>
                </a:moveTo>
                <a:cubicBezTo>
                  <a:pt x="10112" y="6943"/>
                  <a:pt x="10121" y="6950"/>
                  <a:pt x="10127" y="6950"/>
                </a:cubicBezTo>
                <a:cubicBezTo>
                  <a:pt x="10155" y="7056"/>
                  <a:pt x="10170" y="7164"/>
                  <a:pt x="10177" y="7270"/>
                </a:cubicBezTo>
                <a:cubicBezTo>
                  <a:pt x="10163" y="7157"/>
                  <a:pt x="10141" y="7049"/>
                  <a:pt x="10112" y="6943"/>
                </a:cubicBezTo>
                <a:close/>
                <a:moveTo>
                  <a:pt x="3949" y="6592"/>
                </a:moveTo>
                <a:cubicBezTo>
                  <a:pt x="4754" y="6592"/>
                  <a:pt x="5545" y="6700"/>
                  <a:pt x="6350" y="6729"/>
                </a:cubicBezTo>
                <a:cubicBezTo>
                  <a:pt x="6271" y="6936"/>
                  <a:pt x="6222" y="7150"/>
                  <a:pt x="6199" y="7371"/>
                </a:cubicBezTo>
                <a:cubicBezTo>
                  <a:pt x="6050" y="7357"/>
                  <a:pt x="5902" y="7351"/>
                  <a:pt x="5754" y="7351"/>
                </a:cubicBezTo>
                <a:cubicBezTo>
                  <a:pt x="5020" y="7351"/>
                  <a:pt x="4305" y="7514"/>
                  <a:pt x="3586" y="7692"/>
                </a:cubicBezTo>
                <a:cubicBezTo>
                  <a:pt x="3008" y="7836"/>
                  <a:pt x="2422" y="7985"/>
                  <a:pt x="1829" y="8028"/>
                </a:cubicBezTo>
                <a:cubicBezTo>
                  <a:pt x="1741" y="8035"/>
                  <a:pt x="1654" y="8037"/>
                  <a:pt x="1567" y="8037"/>
                </a:cubicBezTo>
                <a:cubicBezTo>
                  <a:pt x="1422" y="8037"/>
                  <a:pt x="1278" y="8031"/>
                  <a:pt x="1136" y="8031"/>
                </a:cubicBezTo>
                <a:cubicBezTo>
                  <a:pt x="1076" y="8031"/>
                  <a:pt x="1017" y="8032"/>
                  <a:pt x="958" y="8035"/>
                </a:cubicBezTo>
                <a:cubicBezTo>
                  <a:pt x="878" y="8041"/>
                  <a:pt x="758" y="8080"/>
                  <a:pt x="672" y="8080"/>
                </a:cubicBezTo>
                <a:cubicBezTo>
                  <a:pt x="659" y="8080"/>
                  <a:pt x="647" y="8080"/>
                  <a:pt x="636" y="8078"/>
                </a:cubicBezTo>
                <a:cubicBezTo>
                  <a:pt x="523" y="7999"/>
                  <a:pt x="401" y="7929"/>
                  <a:pt x="286" y="7857"/>
                </a:cubicBezTo>
                <a:cubicBezTo>
                  <a:pt x="336" y="7771"/>
                  <a:pt x="401" y="7707"/>
                  <a:pt x="480" y="7656"/>
                </a:cubicBezTo>
                <a:cubicBezTo>
                  <a:pt x="780" y="7428"/>
                  <a:pt x="1193" y="7329"/>
                  <a:pt x="1529" y="7150"/>
                </a:cubicBezTo>
                <a:cubicBezTo>
                  <a:pt x="2115" y="6842"/>
                  <a:pt x="2693" y="6664"/>
                  <a:pt x="3358" y="6614"/>
                </a:cubicBezTo>
                <a:cubicBezTo>
                  <a:pt x="3556" y="6599"/>
                  <a:pt x="3753" y="6592"/>
                  <a:pt x="3949" y="6592"/>
                </a:cubicBezTo>
                <a:close/>
                <a:moveTo>
                  <a:pt x="12921" y="6910"/>
                </a:moveTo>
                <a:cubicBezTo>
                  <a:pt x="14281" y="6910"/>
                  <a:pt x="15630" y="7048"/>
                  <a:pt x="16882" y="7656"/>
                </a:cubicBezTo>
                <a:cubicBezTo>
                  <a:pt x="16961" y="7692"/>
                  <a:pt x="17096" y="7742"/>
                  <a:pt x="17154" y="7814"/>
                </a:cubicBezTo>
                <a:cubicBezTo>
                  <a:pt x="17160" y="8241"/>
                  <a:pt x="17051" y="8455"/>
                  <a:pt x="16828" y="8455"/>
                </a:cubicBezTo>
                <a:cubicBezTo>
                  <a:pt x="16790" y="8455"/>
                  <a:pt x="16749" y="8448"/>
                  <a:pt x="16704" y="8436"/>
                </a:cubicBezTo>
                <a:cubicBezTo>
                  <a:pt x="16625" y="8436"/>
                  <a:pt x="16555" y="8420"/>
                  <a:pt x="16489" y="8400"/>
                </a:cubicBezTo>
                <a:cubicBezTo>
                  <a:pt x="16255" y="8342"/>
                  <a:pt x="16054" y="8271"/>
                  <a:pt x="15819" y="8249"/>
                </a:cubicBezTo>
                <a:cubicBezTo>
                  <a:pt x="15247" y="8206"/>
                  <a:pt x="14690" y="8186"/>
                  <a:pt x="14119" y="8084"/>
                </a:cubicBezTo>
                <a:cubicBezTo>
                  <a:pt x="12877" y="7863"/>
                  <a:pt x="11627" y="7622"/>
                  <a:pt x="10385" y="7365"/>
                </a:cubicBezTo>
                <a:lnTo>
                  <a:pt x="10349" y="7365"/>
                </a:lnTo>
                <a:cubicBezTo>
                  <a:pt x="10349" y="7236"/>
                  <a:pt x="10335" y="7114"/>
                  <a:pt x="10306" y="6993"/>
                </a:cubicBezTo>
                <a:cubicBezTo>
                  <a:pt x="11167" y="6967"/>
                  <a:pt x="12046" y="6910"/>
                  <a:pt x="12921" y="6910"/>
                </a:cubicBezTo>
                <a:close/>
                <a:moveTo>
                  <a:pt x="7241" y="9449"/>
                </a:moveTo>
                <a:cubicBezTo>
                  <a:pt x="7241" y="9449"/>
                  <a:pt x="7250" y="9456"/>
                  <a:pt x="7257" y="9456"/>
                </a:cubicBezTo>
                <a:cubicBezTo>
                  <a:pt x="7250" y="9464"/>
                  <a:pt x="7241" y="9471"/>
                  <a:pt x="7241" y="9478"/>
                </a:cubicBezTo>
                <a:lnTo>
                  <a:pt x="7241" y="9449"/>
                </a:lnTo>
                <a:close/>
                <a:moveTo>
                  <a:pt x="8374" y="5580"/>
                </a:moveTo>
                <a:cubicBezTo>
                  <a:pt x="8721" y="5580"/>
                  <a:pt x="9068" y="5677"/>
                  <a:pt x="9370" y="5872"/>
                </a:cubicBezTo>
                <a:cubicBezTo>
                  <a:pt x="10405" y="6736"/>
                  <a:pt x="10306" y="8492"/>
                  <a:pt x="9248" y="9277"/>
                </a:cubicBezTo>
                <a:cubicBezTo>
                  <a:pt x="9228" y="9284"/>
                  <a:pt x="9205" y="9300"/>
                  <a:pt x="9192" y="9313"/>
                </a:cubicBezTo>
                <a:cubicBezTo>
                  <a:pt x="9049" y="9413"/>
                  <a:pt x="8892" y="9498"/>
                  <a:pt x="8714" y="9557"/>
                </a:cubicBezTo>
                <a:cubicBezTo>
                  <a:pt x="8539" y="9616"/>
                  <a:pt x="8370" y="9643"/>
                  <a:pt x="8207" y="9643"/>
                </a:cubicBezTo>
                <a:cubicBezTo>
                  <a:pt x="7842" y="9643"/>
                  <a:pt x="7511" y="9507"/>
                  <a:pt x="7234" y="9284"/>
                </a:cubicBezTo>
                <a:lnTo>
                  <a:pt x="7234" y="9270"/>
                </a:lnTo>
                <a:cubicBezTo>
                  <a:pt x="7230" y="9246"/>
                  <a:pt x="7215" y="9235"/>
                  <a:pt x="7199" y="9235"/>
                </a:cubicBezTo>
                <a:cubicBezTo>
                  <a:pt x="7192" y="9235"/>
                  <a:pt x="7184" y="9237"/>
                  <a:pt x="7178" y="9241"/>
                </a:cubicBezTo>
                <a:cubicBezTo>
                  <a:pt x="6492" y="8650"/>
                  <a:pt x="6163" y="7527"/>
                  <a:pt x="6556" y="6713"/>
                </a:cubicBezTo>
                <a:cubicBezTo>
                  <a:pt x="6864" y="6071"/>
                  <a:pt x="7464" y="5678"/>
                  <a:pt x="8107" y="5592"/>
                </a:cubicBezTo>
                <a:lnTo>
                  <a:pt x="8107" y="5592"/>
                </a:lnTo>
                <a:cubicBezTo>
                  <a:pt x="8091" y="5615"/>
                  <a:pt x="8085" y="5642"/>
                  <a:pt x="8091" y="5678"/>
                </a:cubicBezTo>
                <a:cubicBezTo>
                  <a:pt x="8101" y="5717"/>
                  <a:pt x="8134" y="5735"/>
                  <a:pt x="8168" y="5735"/>
                </a:cubicBezTo>
                <a:cubicBezTo>
                  <a:pt x="8216" y="5735"/>
                  <a:pt x="8267" y="5701"/>
                  <a:pt x="8263" y="5642"/>
                </a:cubicBezTo>
                <a:cubicBezTo>
                  <a:pt x="8263" y="5615"/>
                  <a:pt x="8249" y="5599"/>
                  <a:pt x="8235" y="5586"/>
                </a:cubicBezTo>
                <a:cubicBezTo>
                  <a:pt x="8282" y="5582"/>
                  <a:pt x="8328" y="5580"/>
                  <a:pt x="8374" y="5580"/>
                </a:cubicBezTo>
                <a:close/>
                <a:moveTo>
                  <a:pt x="6213" y="7836"/>
                </a:moveTo>
                <a:cubicBezTo>
                  <a:pt x="6228" y="7929"/>
                  <a:pt x="6242" y="8021"/>
                  <a:pt x="6271" y="8107"/>
                </a:cubicBezTo>
                <a:cubicBezTo>
                  <a:pt x="6307" y="8242"/>
                  <a:pt x="6357" y="8364"/>
                  <a:pt x="6413" y="8492"/>
                </a:cubicBezTo>
                <a:cubicBezTo>
                  <a:pt x="5493" y="8864"/>
                  <a:pt x="4578" y="9250"/>
                  <a:pt x="3642" y="9584"/>
                </a:cubicBezTo>
                <a:cubicBezTo>
                  <a:pt x="3157" y="9764"/>
                  <a:pt x="2672" y="9927"/>
                  <a:pt x="2185" y="10091"/>
                </a:cubicBezTo>
                <a:cubicBezTo>
                  <a:pt x="1944" y="10170"/>
                  <a:pt x="1700" y="10249"/>
                  <a:pt x="1457" y="10328"/>
                </a:cubicBezTo>
                <a:cubicBezTo>
                  <a:pt x="1328" y="10371"/>
                  <a:pt x="1208" y="10407"/>
                  <a:pt x="1087" y="10441"/>
                </a:cubicBezTo>
                <a:cubicBezTo>
                  <a:pt x="1017" y="10478"/>
                  <a:pt x="962" y="10497"/>
                  <a:pt x="919" y="10497"/>
                </a:cubicBezTo>
                <a:cubicBezTo>
                  <a:pt x="829" y="10497"/>
                  <a:pt x="796" y="10416"/>
                  <a:pt x="814" y="10256"/>
                </a:cubicBezTo>
                <a:cubicBezTo>
                  <a:pt x="751" y="9913"/>
                  <a:pt x="1001" y="9785"/>
                  <a:pt x="1279" y="9577"/>
                </a:cubicBezTo>
                <a:cubicBezTo>
                  <a:pt x="1472" y="9442"/>
                  <a:pt x="1680" y="9327"/>
                  <a:pt x="1885" y="9214"/>
                </a:cubicBezTo>
                <a:cubicBezTo>
                  <a:pt x="2357" y="8964"/>
                  <a:pt x="2837" y="8743"/>
                  <a:pt x="3335" y="8556"/>
                </a:cubicBezTo>
                <a:cubicBezTo>
                  <a:pt x="4257" y="8206"/>
                  <a:pt x="5227" y="7942"/>
                  <a:pt x="6213" y="7836"/>
                </a:cubicBezTo>
                <a:close/>
                <a:moveTo>
                  <a:pt x="10241" y="8107"/>
                </a:moveTo>
                <a:cubicBezTo>
                  <a:pt x="11170" y="8479"/>
                  <a:pt x="12098" y="8842"/>
                  <a:pt x="12969" y="9327"/>
                </a:cubicBezTo>
                <a:cubicBezTo>
                  <a:pt x="13454" y="9600"/>
                  <a:pt x="13925" y="9899"/>
                  <a:pt x="14354" y="10249"/>
                </a:cubicBezTo>
                <a:cubicBezTo>
                  <a:pt x="14548" y="10407"/>
                  <a:pt x="14733" y="10570"/>
                  <a:pt x="14911" y="10750"/>
                </a:cubicBezTo>
                <a:cubicBezTo>
                  <a:pt x="15048" y="10892"/>
                  <a:pt x="15483" y="11241"/>
                  <a:pt x="15497" y="11435"/>
                </a:cubicBezTo>
                <a:cubicBezTo>
                  <a:pt x="15504" y="11627"/>
                  <a:pt x="15262" y="11677"/>
                  <a:pt x="15141" y="11677"/>
                </a:cubicBezTo>
                <a:cubicBezTo>
                  <a:pt x="15134" y="11677"/>
                  <a:pt x="15127" y="11678"/>
                  <a:pt x="15120" y="11678"/>
                </a:cubicBezTo>
                <a:cubicBezTo>
                  <a:pt x="15031" y="11678"/>
                  <a:pt x="14927" y="11639"/>
                  <a:pt x="14848" y="11620"/>
                </a:cubicBezTo>
                <a:cubicBezTo>
                  <a:pt x="14584" y="11555"/>
                  <a:pt x="14326" y="11456"/>
                  <a:pt x="14083" y="11341"/>
                </a:cubicBezTo>
                <a:cubicBezTo>
                  <a:pt x="13619" y="11113"/>
                  <a:pt x="13197" y="10820"/>
                  <a:pt x="12791" y="10513"/>
                </a:cubicBezTo>
                <a:cubicBezTo>
                  <a:pt x="11891" y="9841"/>
                  <a:pt x="11005" y="9128"/>
                  <a:pt x="10121" y="8427"/>
                </a:cubicBezTo>
                <a:cubicBezTo>
                  <a:pt x="10170" y="8328"/>
                  <a:pt x="10206" y="8222"/>
                  <a:pt x="10241" y="8107"/>
                </a:cubicBezTo>
                <a:close/>
                <a:moveTo>
                  <a:pt x="6628" y="8849"/>
                </a:moveTo>
                <a:cubicBezTo>
                  <a:pt x="6671" y="8907"/>
                  <a:pt x="6713" y="8964"/>
                  <a:pt x="6763" y="9020"/>
                </a:cubicBezTo>
                <a:cubicBezTo>
                  <a:pt x="5956" y="9735"/>
                  <a:pt x="5193" y="10484"/>
                  <a:pt x="4413" y="11221"/>
                </a:cubicBezTo>
                <a:cubicBezTo>
                  <a:pt x="3978" y="11634"/>
                  <a:pt x="3556" y="12056"/>
                  <a:pt x="3085" y="12421"/>
                </a:cubicBezTo>
                <a:cubicBezTo>
                  <a:pt x="2886" y="12577"/>
                  <a:pt x="2679" y="12721"/>
                  <a:pt x="2458" y="12849"/>
                </a:cubicBezTo>
                <a:cubicBezTo>
                  <a:pt x="2352" y="12911"/>
                  <a:pt x="1961" y="13146"/>
                  <a:pt x="1743" y="13146"/>
                </a:cubicBezTo>
                <a:cubicBezTo>
                  <a:pt x="1638" y="13146"/>
                  <a:pt x="1573" y="13091"/>
                  <a:pt x="1601" y="12935"/>
                </a:cubicBezTo>
                <a:cubicBezTo>
                  <a:pt x="1680" y="12527"/>
                  <a:pt x="2329" y="12020"/>
                  <a:pt x="2629" y="11769"/>
                </a:cubicBezTo>
                <a:cubicBezTo>
                  <a:pt x="3035" y="11427"/>
                  <a:pt x="3471" y="11113"/>
                  <a:pt x="3899" y="10799"/>
                </a:cubicBezTo>
                <a:cubicBezTo>
                  <a:pt x="4799" y="10141"/>
                  <a:pt x="5714" y="9492"/>
                  <a:pt x="6628" y="8849"/>
                </a:cubicBezTo>
                <a:close/>
                <a:moveTo>
                  <a:pt x="9555" y="9214"/>
                </a:moveTo>
                <a:cubicBezTo>
                  <a:pt x="10283" y="9978"/>
                  <a:pt x="11048" y="10714"/>
                  <a:pt x="11799" y="11449"/>
                </a:cubicBezTo>
                <a:cubicBezTo>
                  <a:pt x="12227" y="11870"/>
                  <a:pt x="12662" y="12283"/>
                  <a:pt x="13048" y="12741"/>
                </a:cubicBezTo>
                <a:cubicBezTo>
                  <a:pt x="13206" y="12935"/>
                  <a:pt x="13362" y="13134"/>
                  <a:pt x="13490" y="13348"/>
                </a:cubicBezTo>
                <a:cubicBezTo>
                  <a:pt x="13614" y="13535"/>
                  <a:pt x="14046" y="14207"/>
                  <a:pt x="13655" y="14207"/>
                </a:cubicBezTo>
                <a:cubicBezTo>
                  <a:pt x="13642" y="14207"/>
                  <a:pt x="13627" y="14206"/>
                  <a:pt x="13612" y="14205"/>
                </a:cubicBezTo>
                <a:cubicBezTo>
                  <a:pt x="13391" y="14184"/>
                  <a:pt x="13104" y="13884"/>
                  <a:pt x="12940" y="13749"/>
                </a:cubicBezTo>
                <a:cubicBezTo>
                  <a:pt x="12777" y="13598"/>
                  <a:pt x="12613" y="13440"/>
                  <a:pt x="12462" y="13278"/>
                </a:cubicBezTo>
                <a:cubicBezTo>
                  <a:pt x="12083" y="12870"/>
                  <a:pt x="11749" y="12421"/>
                  <a:pt x="11406" y="11984"/>
                </a:cubicBezTo>
                <a:cubicBezTo>
                  <a:pt x="10727" y="11120"/>
                  <a:pt x="10055" y="10249"/>
                  <a:pt x="9399" y="9370"/>
                </a:cubicBezTo>
                <a:lnTo>
                  <a:pt x="9492" y="9277"/>
                </a:lnTo>
                <a:cubicBezTo>
                  <a:pt x="9521" y="9257"/>
                  <a:pt x="9534" y="9234"/>
                  <a:pt x="9555" y="9214"/>
                </a:cubicBezTo>
                <a:close/>
                <a:moveTo>
                  <a:pt x="6921" y="9185"/>
                </a:moveTo>
                <a:cubicBezTo>
                  <a:pt x="6993" y="9264"/>
                  <a:pt x="7078" y="9336"/>
                  <a:pt x="7164" y="9392"/>
                </a:cubicBezTo>
                <a:cubicBezTo>
                  <a:pt x="7149" y="10292"/>
                  <a:pt x="6813" y="11149"/>
                  <a:pt x="6542" y="11992"/>
                </a:cubicBezTo>
                <a:cubicBezTo>
                  <a:pt x="6400" y="12463"/>
                  <a:pt x="6292" y="12935"/>
                  <a:pt x="6213" y="13420"/>
                </a:cubicBezTo>
                <a:cubicBezTo>
                  <a:pt x="6150" y="13877"/>
                  <a:pt x="6114" y="14448"/>
                  <a:pt x="5922" y="14870"/>
                </a:cubicBezTo>
                <a:cubicBezTo>
                  <a:pt x="5899" y="14991"/>
                  <a:pt x="5827" y="15084"/>
                  <a:pt x="5721" y="15147"/>
                </a:cubicBezTo>
                <a:cubicBezTo>
                  <a:pt x="5670" y="15251"/>
                  <a:pt x="5613" y="15302"/>
                  <a:pt x="5549" y="15302"/>
                </a:cubicBezTo>
                <a:cubicBezTo>
                  <a:pt x="5489" y="15302"/>
                  <a:pt x="5422" y="15256"/>
                  <a:pt x="5349" y="15163"/>
                </a:cubicBezTo>
                <a:cubicBezTo>
                  <a:pt x="5121" y="15012"/>
                  <a:pt x="5099" y="14976"/>
                  <a:pt x="5092" y="14719"/>
                </a:cubicBezTo>
                <a:cubicBezTo>
                  <a:pt x="5085" y="14484"/>
                  <a:pt x="5142" y="14241"/>
                  <a:pt x="5185" y="14013"/>
                </a:cubicBezTo>
                <a:cubicBezTo>
                  <a:pt x="5299" y="13483"/>
                  <a:pt x="5442" y="12962"/>
                  <a:pt x="5606" y="12455"/>
                </a:cubicBezTo>
                <a:cubicBezTo>
                  <a:pt x="5964" y="11334"/>
                  <a:pt x="6427" y="10256"/>
                  <a:pt x="6921" y="9185"/>
                </a:cubicBezTo>
                <a:close/>
                <a:moveTo>
                  <a:pt x="8878" y="9721"/>
                </a:moveTo>
                <a:cubicBezTo>
                  <a:pt x="8885" y="9721"/>
                  <a:pt x="8885" y="9728"/>
                  <a:pt x="8885" y="9728"/>
                </a:cubicBezTo>
                <a:cubicBezTo>
                  <a:pt x="9478" y="10691"/>
                  <a:pt x="10020" y="11706"/>
                  <a:pt x="10506" y="12727"/>
                </a:cubicBezTo>
                <a:cubicBezTo>
                  <a:pt x="10755" y="13248"/>
                  <a:pt x="10978" y="13769"/>
                  <a:pt x="11206" y="14297"/>
                </a:cubicBezTo>
                <a:cubicBezTo>
                  <a:pt x="11277" y="14461"/>
                  <a:pt x="11884" y="15758"/>
                  <a:pt x="11448" y="15758"/>
                </a:cubicBezTo>
                <a:cubicBezTo>
                  <a:pt x="11406" y="15758"/>
                  <a:pt x="11354" y="15746"/>
                  <a:pt x="11291" y="15720"/>
                </a:cubicBezTo>
                <a:cubicBezTo>
                  <a:pt x="11163" y="15662"/>
                  <a:pt x="10962" y="15391"/>
                  <a:pt x="10849" y="15283"/>
                </a:cubicBezTo>
                <a:cubicBezTo>
                  <a:pt x="10619" y="15069"/>
                  <a:pt x="10455" y="14827"/>
                  <a:pt x="10299" y="14563"/>
                </a:cubicBezTo>
                <a:cubicBezTo>
                  <a:pt x="10006" y="14049"/>
                  <a:pt x="9735" y="13519"/>
                  <a:pt x="9492" y="12978"/>
                </a:cubicBezTo>
                <a:cubicBezTo>
                  <a:pt x="9034" y="11963"/>
                  <a:pt x="8684" y="10899"/>
                  <a:pt x="8407" y="9821"/>
                </a:cubicBezTo>
                <a:lnTo>
                  <a:pt x="8407" y="9821"/>
                </a:lnTo>
                <a:cubicBezTo>
                  <a:pt x="8418" y="9821"/>
                  <a:pt x="8430" y="9821"/>
                  <a:pt x="8441" y="9821"/>
                </a:cubicBezTo>
                <a:cubicBezTo>
                  <a:pt x="8593" y="9821"/>
                  <a:pt x="8744" y="9780"/>
                  <a:pt x="8878" y="9721"/>
                </a:cubicBezTo>
                <a:close/>
                <a:moveTo>
                  <a:pt x="7442" y="9570"/>
                </a:moveTo>
                <a:cubicBezTo>
                  <a:pt x="7613" y="9656"/>
                  <a:pt x="7791" y="9721"/>
                  <a:pt x="7978" y="9756"/>
                </a:cubicBezTo>
                <a:cubicBezTo>
                  <a:pt x="8071" y="10777"/>
                  <a:pt x="8242" y="11785"/>
                  <a:pt x="8306" y="12813"/>
                </a:cubicBezTo>
                <a:cubicBezTo>
                  <a:pt x="8342" y="13320"/>
                  <a:pt x="8364" y="13819"/>
                  <a:pt x="8371" y="14326"/>
                </a:cubicBezTo>
                <a:cubicBezTo>
                  <a:pt x="8377" y="14594"/>
                  <a:pt x="8496" y="15867"/>
                  <a:pt x="8085" y="15867"/>
                </a:cubicBezTo>
                <a:cubicBezTo>
                  <a:pt x="8056" y="15867"/>
                  <a:pt x="8026" y="15861"/>
                  <a:pt x="7992" y="15848"/>
                </a:cubicBezTo>
                <a:cubicBezTo>
                  <a:pt x="7721" y="15740"/>
                  <a:pt x="7606" y="15111"/>
                  <a:pt x="7570" y="14870"/>
                </a:cubicBezTo>
                <a:cubicBezTo>
                  <a:pt x="7534" y="14633"/>
                  <a:pt x="7521" y="14398"/>
                  <a:pt x="7498" y="14162"/>
                </a:cubicBezTo>
                <a:cubicBezTo>
                  <a:pt x="7464" y="13684"/>
                  <a:pt x="7435" y="13212"/>
                  <a:pt x="7413" y="12734"/>
                </a:cubicBezTo>
                <a:cubicBezTo>
                  <a:pt x="7378" y="11692"/>
                  <a:pt x="7336" y="10606"/>
                  <a:pt x="7442" y="9570"/>
                </a:cubicBezTo>
                <a:close/>
                <a:moveTo>
                  <a:pt x="9418" y="0"/>
                </a:moveTo>
                <a:cubicBezTo>
                  <a:pt x="9388" y="0"/>
                  <a:pt x="9357" y="17"/>
                  <a:pt x="9341" y="45"/>
                </a:cubicBezTo>
                <a:cubicBezTo>
                  <a:pt x="8835" y="938"/>
                  <a:pt x="8513" y="1937"/>
                  <a:pt x="8355" y="2951"/>
                </a:cubicBezTo>
                <a:cubicBezTo>
                  <a:pt x="8285" y="3407"/>
                  <a:pt x="8249" y="3872"/>
                  <a:pt x="8256" y="4336"/>
                </a:cubicBezTo>
                <a:cubicBezTo>
                  <a:pt x="8256" y="4622"/>
                  <a:pt x="8278" y="4907"/>
                  <a:pt x="8263" y="5193"/>
                </a:cubicBezTo>
                <a:cubicBezTo>
                  <a:pt x="8263" y="5279"/>
                  <a:pt x="8249" y="5322"/>
                  <a:pt x="8249" y="5365"/>
                </a:cubicBezTo>
                <a:lnTo>
                  <a:pt x="8235" y="5365"/>
                </a:lnTo>
                <a:lnTo>
                  <a:pt x="8235" y="5329"/>
                </a:lnTo>
                <a:cubicBezTo>
                  <a:pt x="7999" y="4357"/>
                  <a:pt x="7593" y="3387"/>
                  <a:pt x="7164" y="2487"/>
                </a:cubicBezTo>
                <a:cubicBezTo>
                  <a:pt x="6955" y="2054"/>
                  <a:pt x="6584" y="985"/>
                  <a:pt x="5983" y="985"/>
                </a:cubicBezTo>
                <a:cubicBezTo>
                  <a:pt x="5967" y="985"/>
                  <a:pt x="5951" y="986"/>
                  <a:pt x="5935" y="987"/>
                </a:cubicBezTo>
                <a:cubicBezTo>
                  <a:pt x="5899" y="994"/>
                  <a:pt x="5863" y="1015"/>
                  <a:pt x="5856" y="1051"/>
                </a:cubicBezTo>
                <a:cubicBezTo>
                  <a:pt x="5735" y="1765"/>
                  <a:pt x="6021" y="2530"/>
                  <a:pt x="6264" y="3186"/>
                </a:cubicBezTo>
                <a:cubicBezTo>
                  <a:pt x="6571" y="4007"/>
                  <a:pt x="6950" y="4821"/>
                  <a:pt x="7378" y="5586"/>
                </a:cubicBezTo>
                <a:cubicBezTo>
                  <a:pt x="7320" y="5615"/>
                  <a:pt x="7264" y="5651"/>
                  <a:pt x="7214" y="5678"/>
                </a:cubicBezTo>
                <a:cubicBezTo>
                  <a:pt x="6449" y="4521"/>
                  <a:pt x="5656" y="3371"/>
                  <a:pt x="4857" y="2237"/>
                </a:cubicBezTo>
                <a:cubicBezTo>
                  <a:pt x="4528" y="1772"/>
                  <a:pt x="4179" y="1315"/>
                  <a:pt x="3743" y="938"/>
                </a:cubicBezTo>
                <a:cubicBezTo>
                  <a:pt x="3604" y="816"/>
                  <a:pt x="3262" y="478"/>
                  <a:pt x="3000" y="478"/>
                </a:cubicBezTo>
                <a:cubicBezTo>
                  <a:pt x="2951" y="478"/>
                  <a:pt x="2905" y="489"/>
                  <a:pt x="2864" y="516"/>
                </a:cubicBezTo>
                <a:cubicBezTo>
                  <a:pt x="2043" y="1066"/>
                  <a:pt x="5056" y="4264"/>
                  <a:pt x="6335" y="5579"/>
                </a:cubicBezTo>
                <a:cubicBezTo>
                  <a:pt x="5699" y="5150"/>
                  <a:pt x="4979" y="4778"/>
                  <a:pt x="4285" y="4544"/>
                </a:cubicBezTo>
                <a:cubicBezTo>
                  <a:pt x="3865" y="4400"/>
                  <a:pt x="3421" y="4300"/>
                  <a:pt x="2972" y="4264"/>
                </a:cubicBezTo>
                <a:cubicBezTo>
                  <a:pt x="2819" y="4249"/>
                  <a:pt x="2582" y="4204"/>
                  <a:pt x="2365" y="4204"/>
                </a:cubicBezTo>
                <a:cubicBezTo>
                  <a:pt x="2195" y="4204"/>
                  <a:pt x="2038" y="4231"/>
                  <a:pt x="1944" y="4322"/>
                </a:cubicBezTo>
                <a:cubicBezTo>
                  <a:pt x="1928" y="4336"/>
                  <a:pt x="1921" y="4372"/>
                  <a:pt x="1928" y="4393"/>
                </a:cubicBezTo>
                <a:cubicBezTo>
                  <a:pt x="2165" y="5035"/>
                  <a:pt x="3085" y="5464"/>
                  <a:pt x="3678" y="5694"/>
                </a:cubicBezTo>
                <a:cubicBezTo>
                  <a:pt x="4578" y="6043"/>
                  <a:pt x="5543" y="6172"/>
                  <a:pt x="6443" y="6521"/>
                </a:cubicBezTo>
                <a:lnTo>
                  <a:pt x="6449" y="6521"/>
                </a:lnTo>
                <a:cubicBezTo>
                  <a:pt x="6436" y="6542"/>
                  <a:pt x="6427" y="6557"/>
                  <a:pt x="6420" y="6578"/>
                </a:cubicBezTo>
                <a:cubicBezTo>
                  <a:pt x="5772" y="6429"/>
                  <a:pt x="5043" y="6353"/>
                  <a:pt x="4325" y="6353"/>
                </a:cubicBezTo>
                <a:cubicBezTo>
                  <a:pt x="3768" y="6353"/>
                  <a:pt x="3217" y="6399"/>
                  <a:pt x="2715" y="6492"/>
                </a:cubicBezTo>
                <a:cubicBezTo>
                  <a:pt x="2014" y="6628"/>
                  <a:pt x="1457" y="7006"/>
                  <a:pt x="801" y="7264"/>
                </a:cubicBezTo>
                <a:cubicBezTo>
                  <a:pt x="543" y="7365"/>
                  <a:pt x="187" y="7507"/>
                  <a:pt x="79" y="7800"/>
                </a:cubicBezTo>
                <a:cubicBezTo>
                  <a:pt x="0" y="8021"/>
                  <a:pt x="122" y="8213"/>
                  <a:pt x="336" y="8285"/>
                </a:cubicBezTo>
                <a:cubicBezTo>
                  <a:pt x="398" y="8305"/>
                  <a:pt x="465" y="8313"/>
                  <a:pt x="533" y="8313"/>
                </a:cubicBezTo>
                <a:cubicBezTo>
                  <a:pt x="732" y="8313"/>
                  <a:pt x="948" y="8249"/>
                  <a:pt x="1130" y="8249"/>
                </a:cubicBezTo>
                <a:cubicBezTo>
                  <a:pt x="1493" y="8242"/>
                  <a:pt x="1851" y="8249"/>
                  <a:pt x="2208" y="8199"/>
                </a:cubicBezTo>
                <a:cubicBezTo>
                  <a:pt x="3460" y="8020"/>
                  <a:pt x="4651" y="7535"/>
                  <a:pt x="5919" y="7535"/>
                </a:cubicBezTo>
                <a:cubicBezTo>
                  <a:pt x="6010" y="7535"/>
                  <a:pt x="6101" y="7538"/>
                  <a:pt x="6192" y="7543"/>
                </a:cubicBezTo>
                <a:lnTo>
                  <a:pt x="6192" y="7635"/>
                </a:lnTo>
                <a:cubicBezTo>
                  <a:pt x="4986" y="7827"/>
                  <a:pt x="3822" y="8120"/>
                  <a:pt x="2693" y="8614"/>
                </a:cubicBezTo>
                <a:cubicBezTo>
                  <a:pt x="2172" y="8842"/>
                  <a:pt x="1637" y="9092"/>
                  <a:pt x="1172" y="9421"/>
                </a:cubicBezTo>
                <a:cubicBezTo>
                  <a:pt x="915" y="9606"/>
                  <a:pt x="358" y="9999"/>
                  <a:pt x="401" y="10378"/>
                </a:cubicBezTo>
                <a:cubicBezTo>
                  <a:pt x="434" y="10616"/>
                  <a:pt x="663" y="10680"/>
                  <a:pt x="870" y="10680"/>
                </a:cubicBezTo>
                <a:cubicBezTo>
                  <a:pt x="893" y="10680"/>
                  <a:pt x="914" y="10679"/>
                  <a:pt x="936" y="10678"/>
                </a:cubicBezTo>
                <a:cubicBezTo>
                  <a:pt x="1486" y="10635"/>
                  <a:pt x="2086" y="10342"/>
                  <a:pt x="2614" y="10163"/>
                </a:cubicBezTo>
                <a:cubicBezTo>
                  <a:pt x="3922" y="9713"/>
                  <a:pt x="5236" y="9221"/>
                  <a:pt x="6492" y="8635"/>
                </a:cubicBezTo>
                <a:cubicBezTo>
                  <a:pt x="6499" y="8657"/>
                  <a:pt x="6513" y="8677"/>
                  <a:pt x="6521" y="8693"/>
                </a:cubicBezTo>
                <a:cubicBezTo>
                  <a:pt x="5356" y="9514"/>
                  <a:pt x="4192" y="10342"/>
                  <a:pt x="3051" y="11205"/>
                </a:cubicBezTo>
                <a:cubicBezTo>
                  <a:pt x="2600" y="11548"/>
                  <a:pt x="2151" y="11913"/>
                  <a:pt x="1793" y="12355"/>
                </a:cubicBezTo>
                <a:cubicBezTo>
                  <a:pt x="1637" y="12549"/>
                  <a:pt x="1215" y="12991"/>
                  <a:pt x="1394" y="13255"/>
                </a:cubicBezTo>
                <a:cubicBezTo>
                  <a:pt x="1455" y="13345"/>
                  <a:pt x="1549" y="13386"/>
                  <a:pt x="1669" y="13386"/>
                </a:cubicBezTo>
                <a:cubicBezTo>
                  <a:pt x="2709" y="13386"/>
                  <a:pt x="5704" y="10288"/>
                  <a:pt x="6614" y="9327"/>
                </a:cubicBezTo>
                <a:lnTo>
                  <a:pt x="6614" y="9327"/>
                </a:lnTo>
                <a:cubicBezTo>
                  <a:pt x="6060" y="10599"/>
                  <a:pt x="3972" y="15506"/>
                  <a:pt x="5477" y="15506"/>
                </a:cubicBezTo>
                <a:cubicBezTo>
                  <a:pt x="5485" y="15506"/>
                  <a:pt x="5492" y="15506"/>
                  <a:pt x="5500" y="15506"/>
                </a:cubicBezTo>
                <a:cubicBezTo>
                  <a:pt x="5879" y="15497"/>
                  <a:pt x="6064" y="15098"/>
                  <a:pt x="6150" y="14784"/>
                </a:cubicBezTo>
                <a:cubicBezTo>
                  <a:pt x="6335" y="14155"/>
                  <a:pt x="6357" y="13483"/>
                  <a:pt x="6492" y="12841"/>
                </a:cubicBezTo>
                <a:cubicBezTo>
                  <a:pt x="6707" y="11792"/>
                  <a:pt x="7178" y="10813"/>
                  <a:pt x="7234" y="9749"/>
                </a:cubicBezTo>
                <a:lnTo>
                  <a:pt x="7234" y="9749"/>
                </a:lnTo>
                <a:cubicBezTo>
                  <a:pt x="7257" y="10984"/>
                  <a:pt x="7185" y="12213"/>
                  <a:pt x="7264" y="13449"/>
                </a:cubicBezTo>
                <a:cubicBezTo>
                  <a:pt x="7300" y="14040"/>
                  <a:pt x="7300" y="14662"/>
                  <a:pt x="7456" y="15233"/>
                </a:cubicBezTo>
                <a:cubicBezTo>
                  <a:pt x="7526" y="15484"/>
                  <a:pt x="7779" y="16150"/>
                  <a:pt x="8137" y="16150"/>
                </a:cubicBezTo>
                <a:cubicBezTo>
                  <a:pt x="8146" y="16150"/>
                  <a:pt x="8154" y="16149"/>
                  <a:pt x="8163" y="16148"/>
                </a:cubicBezTo>
                <a:cubicBezTo>
                  <a:pt x="8842" y="16076"/>
                  <a:pt x="8549" y="14112"/>
                  <a:pt x="8535" y="13756"/>
                </a:cubicBezTo>
                <a:cubicBezTo>
                  <a:pt x="8484" y="12441"/>
                  <a:pt x="8420" y="11049"/>
                  <a:pt x="8091" y="9771"/>
                </a:cubicBezTo>
                <a:lnTo>
                  <a:pt x="8091" y="9771"/>
                </a:lnTo>
                <a:cubicBezTo>
                  <a:pt x="8114" y="9778"/>
                  <a:pt x="8127" y="9778"/>
                  <a:pt x="8141" y="9778"/>
                </a:cubicBezTo>
                <a:cubicBezTo>
                  <a:pt x="8177" y="9785"/>
                  <a:pt x="8206" y="9792"/>
                  <a:pt x="8235" y="9798"/>
                </a:cubicBezTo>
                <a:cubicBezTo>
                  <a:pt x="8549" y="11163"/>
                  <a:pt x="9034" y="12484"/>
                  <a:pt x="9663" y="13740"/>
                </a:cubicBezTo>
                <a:cubicBezTo>
                  <a:pt x="9941" y="14290"/>
                  <a:pt x="10220" y="14926"/>
                  <a:pt x="10678" y="15355"/>
                </a:cubicBezTo>
                <a:cubicBezTo>
                  <a:pt x="10841" y="15512"/>
                  <a:pt x="11171" y="15981"/>
                  <a:pt x="11477" y="15981"/>
                </a:cubicBezTo>
                <a:cubicBezTo>
                  <a:pt x="11530" y="15981"/>
                  <a:pt x="11583" y="15967"/>
                  <a:pt x="11634" y="15934"/>
                </a:cubicBezTo>
                <a:cubicBezTo>
                  <a:pt x="11855" y="15790"/>
                  <a:pt x="11805" y="15427"/>
                  <a:pt x="11756" y="15206"/>
                </a:cubicBezTo>
                <a:cubicBezTo>
                  <a:pt x="11612" y="14584"/>
                  <a:pt x="11235" y="13948"/>
                  <a:pt x="10969" y="13370"/>
                </a:cubicBezTo>
                <a:cubicBezTo>
                  <a:pt x="10385" y="12085"/>
                  <a:pt x="9706" y="10878"/>
                  <a:pt x="8941" y="9692"/>
                </a:cubicBezTo>
                <a:cubicBezTo>
                  <a:pt x="9049" y="9636"/>
                  <a:pt x="9156" y="9564"/>
                  <a:pt x="9248" y="9485"/>
                </a:cubicBezTo>
                <a:cubicBezTo>
                  <a:pt x="10098" y="10606"/>
                  <a:pt x="10948" y="11720"/>
                  <a:pt x="11835" y="12813"/>
                </a:cubicBezTo>
                <a:cubicBezTo>
                  <a:pt x="12191" y="13255"/>
                  <a:pt x="12570" y="13691"/>
                  <a:pt x="13019" y="14033"/>
                </a:cubicBezTo>
                <a:cubicBezTo>
                  <a:pt x="13183" y="14157"/>
                  <a:pt x="13513" y="14455"/>
                  <a:pt x="13773" y="14455"/>
                </a:cubicBezTo>
                <a:cubicBezTo>
                  <a:pt x="13831" y="14455"/>
                  <a:pt x="13886" y="14440"/>
                  <a:pt x="13934" y="14405"/>
                </a:cubicBezTo>
                <a:cubicBezTo>
                  <a:pt x="14854" y="13740"/>
                  <a:pt x="10319" y="9749"/>
                  <a:pt x="9634" y="9135"/>
                </a:cubicBezTo>
                <a:cubicBezTo>
                  <a:pt x="9792" y="8971"/>
                  <a:pt x="9927" y="8785"/>
                  <a:pt x="10035" y="8592"/>
                </a:cubicBezTo>
                <a:cubicBezTo>
                  <a:pt x="11098" y="9428"/>
                  <a:pt x="12134" y="10328"/>
                  <a:pt x="13269" y="11070"/>
                </a:cubicBezTo>
                <a:cubicBezTo>
                  <a:pt x="13720" y="11370"/>
                  <a:pt x="14205" y="11627"/>
                  <a:pt x="14733" y="11769"/>
                </a:cubicBezTo>
                <a:cubicBezTo>
                  <a:pt x="14863" y="11801"/>
                  <a:pt x="15130" y="11882"/>
                  <a:pt x="15356" y="11882"/>
                </a:cubicBezTo>
                <a:cubicBezTo>
                  <a:pt x="15500" y="11882"/>
                  <a:pt x="15627" y="11849"/>
                  <a:pt x="15691" y="11749"/>
                </a:cubicBezTo>
                <a:cubicBezTo>
                  <a:pt x="15854" y="11492"/>
                  <a:pt x="15434" y="11099"/>
                  <a:pt x="15297" y="10942"/>
                </a:cubicBezTo>
                <a:cubicBezTo>
                  <a:pt x="14854" y="10434"/>
                  <a:pt x="14340" y="10006"/>
                  <a:pt x="13783" y="9627"/>
                </a:cubicBezTo>
                <a:cubicBezTo>
                  <a:pt x="12712" y="8914"/>
                  <a:pt x="11492" y="8414"/>
                  <a:pt x="10283" y="7965"/>
                </a:cubicBezTo>
                <a:cubicBezTo>
                  <a:pt x="10319" y="7836"/>
                  <a:pt x="10335" y="7699"/>
                  <a:pt x="10342" y="7563"/>
                </a:cubicBezTo>
                <a:lnTo>
                  <a:pt x="10349" y="7563"/>
                </a:lnTo>
                <a:cubicBezTo>
                  <a:pt x="11905" y="7821"/>
                  <a:pt x="13463" y="8222"/>
                  <a:pt x="15033" y="8350"/>
                </a:cubicBezTo>
                <a:cubicBezTo>
                  <a:pt x="15411" y="8384"/>
                  <a:pt x="15797" y="8342"/>
                  <a:pt x="16169" y="8436"/>
                </a:cubicBezTo>
                <a:cubicBezTo>
                  <a:pt x="16385" y="8488"/>
                  <a:pt x="16596" y="8588"/>
                  <a:pt x="16823" y="8588"/>
                </a:cubicBezTo>
                <a:cubicBezTo>
                  <a:pt x="16873" y="8588"/>
                  <a:pt x="16924" y="8583"/>
                  <a:pt x="16976" y="8571"/>
                </a:cubicBezTo>
                <a:cubicBezTo>
                  <a:pt x="17240" y="8506"/>
                  <a:pt x="17475" y="8278"/>
                  <a:pt x="17411" y="7985"/>
                </a:cubicBezTo>
                <a:cubicBezTo>
                  <a:pt x="17333" y="7635"/>
                  <a:pt x="16890" y="7500"/>
                  <a:pt x="16597" y="7407"/>
                </a:cubicBezTo>
                <a:cubicBezTo>
                  <a:pt x="15982" y="7200"/>
                  <a:pt x="15382" y="6993"/>
                  <a:pt x="14740" y="6893"/>
                </a:cubicBezTo>
                <a:cubicBezTo>
                  <a:pt x="14134" y="6795"/>
                  <a:pt x="13517" y="6754"/>
                  <a:pt x="12897" y="6754"/>
                </a:cubicBezTo>
                <a:cubicBezTo>
                  <a:pt x="12026" y="6754"/>
                  <a:pt x="11150" y="6836"/>
                  <a:pt x="10299" y="6957"/>
                </a:cubicBezTo>
                <a:cubicBezTo>
                  <a:pt x="10292" y="6943"/>
                  <a:pt x="10292" y="6936"/>
                  <a:pt x="10292" y="6928"/>
                </a:cubicBezTo>
                <a:cubicBezTo>
                  <a:pt x="11413" y="6578"/>
                  <a:pt x="12527" y="6179"/>
                  <a:pt x="13648" y="5807"/>
                </a:cubicBezTo>
                <a:cubicBezTo>
                  <a:pt x="13919" y="5714"/>
                  <a:pt x="15375" y="5229"/>
                  <a:pt x="14890" y="4715"/>
                </a:cubicBezTo>
                <a:cubicBezTo>
                  <a:pt x="14813" y="4635"/>
                  <a:pt x="14654" y="4611"/>
                  <a:pt x="14486" y="4611"/>
                </a:cubicBezTo>
                <a:cubicBezTo>
                  <a:pt x="14295" y="4611"/>
                  <a:pt x="14093" y="4642"/>
                  <a:pt x="13991" y="4657"/>
                </a:cubicBezTo>
                <a:cubicBezTo>
                  <a:pt x="13562" y="4722"/>
                  <a:pt x="13147" y="4880"/>
                  <a:pt x="12741" y="5029"/>
                </a:cubicBezTo>
                <a:cubicBezTo>
                  <a:pt x="11799" y="5394"/>
                  <a:pt x="10834" y="5736"/>
                  <a:pt x="9920" y="6185"/>
                </a:cubicBezTo>
                <a:cubicBezTo>
                  <a:pt x="9913" y="6172"/>
                  <a:pt x="9906" y="6165"/>
                  <a:pt x="9898" y="6156"/>
                </a:cubicBezTo>
                <a:cubicBezTo>
                  <a:pt x="11149" y="5394"/>
                  <a:pt x="12419" y="4643"/>
                  <a:pt x="13626" y="3822"/>
                </a:cubicBezTo>
                <a:cubicBezTo>
                  <a:pt x="14162" y="3457"/>
                  <a:pt x="14676" y="3037"/>
                  <a:pt x="15125" y="2573"/>
                </a:cubicBezTo>
                <a:cubicBezTo>
                  <a:pt x="15276" y="2415"/>
                  <a:pt x="15639" y="2108"/>
                  <a:pt x="15497" y="1851"/>
                </a:cubicBezTo>
                <a:cubicBezTo>
                  <a:pt x="15438" y="1747"/>
                  <a:pt x="15346" y="1708"/>
                  <a:pt x="15240" y="1708"/>
                </a:cubicBezTo>
                <a:cubicBezTo>
                  <a:pt x="14975" y="1708"/>
                  <a:pt x="14622" y="1951"/>
                  <a:pt x="14469" y="2022"/>
                </a:cubicBezTo>
                <a:cubicBezTo>
                  <a:pt x="13848" y="2300"/>
                  <a:pt x="13283" y="2629"/>
                  <a:pt x="12748" y="3058"/>
                </a:cubicBezTo>
                <a:cubicBezTo>
                  <a:pt x="11848" y="3772"/>
                  <a:pt x="10962" y="4514"/>
                  <a:pt x="10098" y="5279"/>
                </a:cubicBezTo>
                <a:cubicBezTo>
                  <a:pt x="11027" y="3971"/>
                  <a:pt x="12863" y="1251"/>
                  <a:pt x="12241" y="980"/>
                </a:cubicBezTo>
                <a:cubicBezTo>
                  <a:pt x="12211" y="967"/>
                  <a:pt x="12180" y="961"/>
                  <a:pt x="12150" y="961"/>
                </a:cubicBezTo>
                <a:cubicBezTo>
                  <a:pt x="11950" y="961"/>
                  <a:pt x="11751" y="1218"/>
                  <a:pt x="11634" y="1330"/>
                </a:cubicBezTo>
                <a:cubicBezTo>
                  <a:pt x="11235" y="1736"/>
                  <a:pt x="10856" y="2151"/>
                  <a:pt x="10527" y="2622"/>
                </a:cubicBezTo>
                <a:cubicBezTo>
                  <a:pt x="9920" y="3500"/>
                  <a:pt x="9413" y="4537"/>
                  <a:pt x="9228" y="5599"/>
                </a:cubicBezTo>
                <a:cubicBezTo>
                  <a:pt x="9192" y="5579"/>
                  <a:pt x="9163" y="5565"/>
                  <a:pt x="9127" y="5550"/>
                </a:cubicBezTo>
                <a:cubicBezTo>
                  <a:pt x="9505" y="4643"/>
                  <a:pt x="9692" y="3658"/>
                  <a:pt x="9778" y="2679"/>
                </a:cubicBezTo>
                <a:cubicBezTo>
                  <a:pt x="9841" y="1822"/>
                  <a:pt x="9941" y="800"/>
                  <a:pt x="9478" y="38"/>
                </a:cubicBezTo>
                <a:cubicBezTo>
                  <a:pt x="9465" y="12"/>
                  <a:pt x="9442" y="0"/>
                  <a:pt x="94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5"/>
          <p:cNvSpPr/>
          <p:nvPr/>
        </p:nvSpPr>
        <p:spPr>
          <a:xfrm>
            <a:off x="-758625" y="4446327"/>
            <a:ext cx="1761623" cy="988897"/>
          </a:xfrm>
          <a:custGeom>
            <a:avLst/>
            <a:gdLst/>
            <a:ahLst/>
            <a:cxnLst/>
            <a:rect l="l" t="t" r="r" b="b"/>
            <a:pathLst>
              <a:path w="33257" h="18669" extrusionOk="0">
                <a:moveTo>
                  <a:pt x="17319" y="1"/>
                </a:moveTo>
                <a:cubicBezTo>
                  <a:pt x="16529" y="1"/>
                  <a:pt x="15732" y="185"/>
                  <a:pt x="14997" y="581"/>
                </a:cubicBezTo>
                <a:cubicBezTo>
                  <a:pt x="14255" y="973"/>
                  <a:pt x="13804" y="1631"/>
                  <a:pt x="13398" y="2330"/>
                </a:cubicBezTo>
                <a:cubicBezTo>
                  <a:pt x="13019" y="2966"/>
                  <a:pt x="12762" y="3659"/>
                  <a:pt x="12527" y="4351"/>
                </a:cubicBezTo>
                <a:cubicBezTo>
                  <a:pt x="12436" y="4614"/>
                  <a:pt x="12322" y="4743"/>
                  <a:pt x="12191" y="4743"/>
                </a:cubicBezTo>
                <a:cubicBezTo>
                  <a:pt x="12076" y="4743"/>
                  <a:pt x="11949" y="4645"/>
                  <a:pt x="11812" y="4452"/>
                </a:cubicBezTo>
                <a:cubicBezTo>
                  <a:pt x="11655" y="4216"/>
                  <a:pt x="11542" y="3959"/>
                  <a:pt x="11391" y="3724"/>
                </a:cubicBezTo>
                <a:cubicBezTo>
                  <a:pt x="11019" y="3115"/>
                  <a:pt x="10548" y="2601"/>
                  <a:pt x="9941" y="2231"/>
                </a:cubicBezTo>
                <a:cubicBezTo>
                  <a:pt x="9497" y="1954"/>
                  <a:pt x="9068" y="1816"/>
                  <a:pt x="8654" y="1816"/>
                </a:cubicBezTo>
                <a:cubicBezTo>
                  <a:pt x="8109" y="1816"/>
                  <a:pt x="7590" y="2055"/>
                  <a:pt x="7099" y="2531"/>
                </a:cubicBezTo>
                <a:cubicBezTo>
                  <a:pt x="6684" y="2923"/>
                  <a:pt x="6384" y="3395"/>
                  <a:pt x="6199" y="3929"/>
                </a:cubicBezTo>
                <a:cubicBezTo>
                  <a:pt x="5857" y="4924"/>
                  <a:pt x="5514" y="5923"/>
                  <a:pt x="5528" y="6994"/>
                </a:cubicBezTo>
                <a:cubicBezTo>
                  <a:pt x="5528" y="7318"/>
                  <a:pt x="5434" y="7480"/>
                  <a:pt x="5232" y="7480"/>
                </a:cubicBezTo>
                <a:cubicBezTo>
                  <a:pt x="5154" y="7480"/>
                  <a:pt x="5061" y="7456"/>
                  <a:pt x="4950" y="7409"/>
                </a:cubicBezTo>
                <a:cubicBezTo>
                  <a:pt x="4510" y="7224"/>
                  <a:pt x="4089" y="7143"/>
                  <a:pt x="3683" y="7143"/>
                </a:cubicBezTo>
                <a:cubicBezTo>
                  <a:pt x="2738" y="7143"/>
                  <a:pt x="1876" y="7581"/>
                  <a:pt x="1058" y="8164"/>
                </a:cubicBezTo>
                <a:cubicBezTo>
                  <a:pt x="372" y="8658"/>
                  <a:pt x="0" y="9393"/>
                  <a:pt x="144" y="10271"/>
                </a:cubicBezTo>
                <a:cubicBezTo>
                  <a:pt x="293" y="11179"/>
                  <a:pt x="972" y="11608"/>
                  <a:pt x="1764" y="11885"/>
                </a:cubicBezTo>
                <a:cubicBezTo>
                  <a:pt x="2188" y="12029"/>
                  <a:pt x="2619" y="12081"/>
                  <a:pt x="3148" y="12081"/>
                </a:cubicBezTo>
                <a:cubicBezTo>
                  <a:pt x="3333" y="12081"/>
                  <a:pt x="3530" y="12075"/>
                  <a:pt x="3743" y="12064"/>
                </a:cubicBezTo>
                <a:cubicBezTo>
                  <a:pt x="5020" y="11921"/>
                  <a:pt x="6443" y="11507"/>
                  <a:pt x="7713" y="10643"/>
                </a:cubicBezTo>
                <a:cubicBezTo>
                  <a:pt x="7822" y="10566"/>
                  <a:pt x="7935" y="10449"/>
                  <a:pt x="8055" y="10449"/>
                </a:cubicBezTo>
                <a:cubicBezTo>
                  <a:pt x="8116" y="10449"/>
                  <a:pt x="8178" y="10479"/>
                  <a:pt x="8242" y="10557"/>
                </a:cubicBezTo>
                <a:cubicBezTo>
                  <a:pt x="8371" y="10708"/>
                  <a:pt x="8213" y="10871"/>
                  <a:pt x="8148" y="11028"/>
                </a:cubicBezTo>
                <a:cubicBezTo>
                  <a:pt x="7548" y="12492"/>
                  <a:pt x="7363" y="13999"/>
                  <a:pt x="7699" y="15563"/>
                </a:cubicBezTo>
                <a:cubicBezTo>
                  <a:pt x="7963" y="16784"/>
                  <a:pt x="8685" y="17641"/>
                  <a:pt x="9799" y="18141"/>
                </a:cubicBezTo>
                <a:cubicBezTo>
                  <a:pt x="10610" y="18503"/>
                  <a:pt x="11408" y="18668"/>
                  <a:pt x="12196" y="18668"/>
                </a:cubicBezTo>
                <a:cubicBezTo>
                  <a:pt x="13322" y="18668"/>
                  <a:pt x="14424" y="18330"/>
                  <a:pt x="15504" y="17742"/>
                </a:cubicBezTo>
                <a:cubicBezTo>
                  <a:pt x="16532" y="17192"/>
                  <a:pt x="17353" y="16384"/>
                  <a:pt x="18089" y="15485"/>
                </a:cubicBezTo>
                <a:cubicBezTo>
                  <a:pt x="18289" y="15241"/>
                  <a:pt x="18467" y="14984"/>
                  <a:pt x="18675" y="14742"/>
                </a:cubicBezTo>
                <a:cubicBezTo>
                  <a:pt x="18976" y="14394"/>
                  <a:pt x="19198" y="14226"/>
                  <a:pt x="19445" y="14226"/>
                </a:cubicBezTo>
                <a:cubicBezTo>
                  <a:pt x="19649" y="14226"/>
                  <a:pt x="19871" y="14341"/>
                  <a:pt x="20168" y="14564"/>
                </a:cubicBezTo>
                <a:cubicBezTo>
                  <a:pt x="20445" y="14770"/>
                  <a:pt x="20695" y="15020"/>
                  <a:pt x="20982" y="15221"/>
                </a:cubicBezTo>
                <a:cubicBezTo>
                  <a:pt x="22119" y="16034"/>
                  <a:pt x="23332" y="16481"/>
                  <a:pt x="24614" y="16481"/>
                </a:cubicBezTo>
                <a:cubicBezTo>
                  <a:pt x="25201" y="16481"/>
                  <a:pt x="25802" y="16387"/>
                  <a:pt x="26416" y="16192"/>
                </a:cubicBezTo>
                <a:cubicBezTo>
                  <a:pt x="29237" y="15306"/>
                  <a:pt x="30615" y="12106"/>
                  <a:pt x="29400" y="9380"/>
                </a:cubicBezTo>
                <a:cubicBezTo>
                  <a:pt x="29051" y="8608"/>
                  <a:pt x="29057" y="8593"/>
                  <a:pt x="29880" y="8536"/>
                </a:cubicBezTo>
                <a:cubicBezTo>
                  <a:pt x="30893" y="8464"/>
                  <a:pt x="31779" y="8122"/>
                  <a:pt x="32451" y="7330"/>
                </a:cubicBezTo>
                <a:cubicBezTo>
                  <a:pt x="33200" y="6444"/>
                  <a:pt x="33256" y="5379"/>
                  <a:pt x="32607" y="4416"/>
                </a:cubicBezTo>
                <a:cubicBezTo>
                  <a:pt x="32415" y="4123"/>
                  <a:pt x="32172" y="3859"/>
                  <a:pt x="31921" y="3630"/>
                </a:cubicBezTo>
                <a:cubicBezTo>
                  <a:pt x="30716" y="2532"/>
                  <a:pt x="29080" y="1977"/>
                  <a:pt x="27448" y="1977"/>
                </a:cubicBezTo>
                <a:cubicBezTo>
                  <a:pt x="25938" y="1977"/>
                  <a:pt x="24430" y="2452"/>
                  <a:pt x="23266" y="3408"/>
                </a:cubicBezTo>
                <a:cubicBezTo>
                  <a:pt x="23131" y="3516"/>
                  <a:pt x="23016" y="3659"/>
                  <a:pt x="22874" y="3751"/>
                </a:cubicBezTo>
                <a:cubicBezTo>
                  <a:pt x="22757" y="3826"/>
                  <a:pt x="22653" y="3875"/>
                  <a:pt x="22563" y="3875"/>
                </a:cubicBezTo>
                <a:cubicBezTo>
                  <a:pt x="22439" y="3875"/>
                  <a:pt x="22338" y="3784"/>
                  <a:pt x="22260" y="3544"/>
                </a:cubicBezTo>
                <a:cubicBezTo>
                  <a:pt x="21566" y="1362"/>
                  <a:pt x="19467" y="1"/>
                  <a:pt x="17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5"/>
          <p:cNvSpPr/>
          <p:nvPr/>
        </p:nvSpPr>
        <p:spPr>
          <a:xfrm flipH="1">
            <a:off x="7573402" y="-412505"/>
            <a:ext cx="1915650" cy="2029822"/>
          </a:xfrm>
          <a:custGeom>
            <a:avLst/>
            <a:gdLst/>
            <a:ahLst/>
            <a:cxnLst/>
            <a:rect l="l" t="t" r="r" b="b"/>
            <a:pathLst>
              <a:path w="34849" h="36926" extrusionOk="0">
                <a:moveTo>
                  <a:pt x="19056" y="1"/>
                </a:moveTo>
                <a:cubicBezTo>
                  <a:pt x="18263" y="1"/>
                  <a:pt x="17470" y="101"/>
                  <a:pt x="16682" y="233"/>
                </a:cubicBezTo>
                <a:cubicBezTo>
                  <a:pt x="15804" y="377"/>
                  <a:pt x="14954" y="619"/>
                  <a:pt x="14111" y="905"/>
                </a:cubicBezTo>
                <a:cubicBezTo>
                  <a:pt x="13026" y="1268"/>
                  <a:pt x="11991" y="1733"/>
                  <a:pt x="11005" y="2319"/>
                </a:cubicBezTo>
                <a:cubicBezTo>
                  <a:pt x="9840" y="3005"/>
                  <a:pt x="8741" y="3776"/>
                  <a:pt x="7663" y="4590"/>
                </a:cubicBezTo>
                <a:cubicBezTo>
                  <a:pt x="6191" y="5704"/>
                  <a:pt x="4770" y="6875"/>
                  <a:pt x="3514" y="8239"/>
                </a:cubicBezTo>
                <a:cubicBezTo>
                  <a:pt x="2736" y="9082"/>
                  <a:pt x="2021" y="9982"/>
                  <a:pt x="1464" y="10995"/>
                </a:cubicBezTo>
                <a:cubicBezTo>
                  <a:pt x="1022" y="11795"/>
                  <a:pt x="679" y="12645"/>
                  <a:pt x="449" y="13538"/>
                </a:cubicBezTo>
                <a:cubicBezTo>
                  <a:pt x="172" y="14603"/>
                  <a:pt x="79" y="15701"/>
                  <a:pt x="36" y="16795"/>
                </a:cubicBezTo>
                <a:cubicBezTo>
                  <a:pt x="0" y="17751"/>
                  <a:pt x="43" y="18707"/>
                  <a:pt x="143" y="19658"/>
                </a:cubicBezTo>
                <a:cubicBezTo>
                  <a:pt x="258" y="20707"/>
                  <a:pt x="429" y="21743"/>
                  <a:pt x="650" y="22771"/>
                </a:cubicBezTo>
                <a:cubicBezTo>
                  <a:pt x="1128" y="24963"/>
                  <a:pt x="1999" y="26977"/>
                  <a:pt x="3293" y="28812"/>
                </a:cubicBezTo>
                <a:cubicBezTo>
                  <a:pt x="4278" y="30213"/>
                  <a:pt x="5406" y="31491"/>
                  <a:pt x="6678" y="32648"/>
                </a:cubicBezTo>
                <a:cubicBezTo>
                  <a:pt x="7835" y="33690"/>
                  <a:pt x="9091" y="34590"/>
                  <a:pt x="10469" y="35318"/>
                </a:cubicBezTo>
                <a:cubicBezTo>
                  <a:pt x="12011" y="36132"/>
                  <a:pt x="13646" y="36633"/>
                  <a:pt x="15383" y="36797"/>
                </a:cubicBezTo>
                <a:cubicBezTo>
                  <a:pt x="15933" y="36847"/>
                  <a:pt x="16481" y="36874"/>
                  <a:pt x="17031" y="36904"/>
                </a:cubicBezTo>
                <a:cubicBezTo>
                  <a:pt x="17406" y="36918"/>
                  <a:pt x="17781" y="36926"/>
                  <a:pt x="18156" y="36926"/>
                </a:cubicBezTo>
                <a:cubicBezTo>
                  <a:pt x="18710" y="36926"/>
                  <a:pt x="19263" y="36909"/>
                  <a:pt x="19816" y="36874"/>
                </a:cubicBezTo>
                <a:cubicBezTo>
                  <a:pt x="20416" y="36832"/>
                  <a:pt x="21016" y="36775"/>
                  <a:pt x="21616" y="36719"/>
                </a:cubicBezTo>
                <a:cubicBezTo>
                  <a:pt x="22673" y="36617"/>
                  <a:pt x="23709" y="36419"/>
                  <a:pt x="24723" y="36090"/>
                </a:cubicBezTo>
                <a:cubicBezTo>
                  <a:pt x="25745" y="35760"/>
                  <a:pt x="26694" y="35289"/>
                  <a:pt x="27551" y="34640"/>
                </a:cubicBezTo>
                <a:cubicBezTo>
                  <a:pt x="28444" y="33969"/>
                  <a:pt x="29207" y="33169"/>
                  <a:pt x="29928" y="32326"/>
                </a:cubicBezTo>
                <a:cubicBezTo>
                  <a:pt x="31035" y="31034"/>
                  <a:pt x="32014" y="29649"/>
                  <a:pt x="32914" y="28199"/>
                </a:cubicBezTo>
                <a:cubicBezTo>
                  <a:pt x="33428" y="27371"/>
                  <a:pt x="33863" y="26505"/>
                  <a:pt x="34177" y="25585"/>
                </a:cubicBezTo>
                <a:cubicBezTo>
                  <a:pt x="34614" y="24293"/>
                  <a:pt x="34792" y="22958"/>
                  <a:pt x="34828" y="21600"/>
                </a:cubicBezTo>
                <a:cubicBezTo>
                  <a:pt x="34849" y="20651"/>
                  <a:pt x="34820" y="19701"/>
                  <a:pt x="34792" y="18750"/>
                </a:cubicBezTo>
                <a:cubicBezTo>
                  <a:pt x="34763" y="17951"/>
                  <a:pt x="34720" y="17144"/>
                  <a:pt x="34671" y="16344"/>
                </a:cubicBezTo>
                <a:cubicBezTo>
                  <a:pt x="34621" y="15609"/>
                  <a:pt x="34578" y="14873"/>
                  <a:pt x="34499" y="14138"/>
                </a:cubicBezTo>
                <a:cubicBezTo>
                  <a:pt x="34407" y="13259"/>
                  <a:pt x="34213" y="12402"/>
                  <a:pt x="33942" y="11560"/>
                </a:cubicBezTo>
                <a:cubicBezTo>
                  <a:pt x="33534" y="10309"/>
                  <a:pt x="32914" y="9152"/>
                  <a:pt x="32215" y="8038"/>
                </a:cubicBezTo>
                <a:cubicBezTo>
                  <a:pt x="31642" y="7132"/>
                  <a:pt x="30972" y="6304"/>
                  <a:pt x="30165" y="5596"/>
                </a:cubicBezTo>
                <a:cubicBezTo>
                  <a:pt x="29628" y="5133"/>
                  <a:pt x="29078" y="4676"/>
                  <a:pt x="28514" y="4247"/>
                </a:cubicBezTo>
                <a:cubicBezTo>
                  <a:pt x="27407" y="3397"/>
                  <a:pt x="26223" y="2662"/>
                  <a:pt x="24958" y="2062"/>
                </a:cubicBezTo>
                <a:cubicBezTo>
                  <a:pt x="23971" y="1586"/>
                  <a:pt x="22952" y="1345"/>
                  <a:pt x="21901" y="1345"/>
                </a:cubicBezTo>
                <a:cubicBezTo>
                  <a:pt x="21455" y="1345"/>
                  <a:pt x="21003" y="1388"/>
                  <a:pt x="20545" y="1476"/>
                </a:cubicBezTo>
                <a:cubicBezTo>
                  <a:pt x="19816" y="1620"/>
                  <a:pt x="19088" y="1791"/>
                  <a:pt x="18366" y="1969"/>
                </a:cubicBezTo>
                <a:cubicBezTo>
                  <a:pt x="17374" y="2220"/>
                  <a:pt x="16382" y="2468"/>
                  <a:pt x="15396" y="2748"/>
                </a:cubicBezTo>
                <a:cubicBezTo>
                  <a:pt x="13811" y="3205"/>
                  <a:pt x="12419" y="4026"/>
                  <a:pt x="11184" y="5118"/>
                </a:cubicBezTo>
                <a:cubicBezTo>
                  <a:pt x="9991" y="6168"/>
                  <a:pt x="8940" y="7346"/>
                  <a:pt x="8020" y="8638"/>
                </a:cubicBezTo>
                <a:cubicBezTo>
                  <a:pt x="7519" y="9339"/>
                  <a:pt x="7098" y="10088"/>
                  <a:pt x="6791" y="10895"/>
                </a:cubicBezTo>
                <a:cubicBezTo>
                  <a:pt x="6520" y="11588"/>
                  <a:pt x="6306" y="12302"/>
                  <a:pt x="6128" y="13024"/>
                </a:cubicBezTo>
                <a:cubicBezTo>
                  <a:pt x="5848" y="14145"/>
                  <a:pt x="5641" y="15280"/>
                  <a:pt x="5656" y="16445"/>
                </a:cubicBezTo>
                <a:cubicBezTo>
                  <a:pt x="5663" y="16765"/>
                  <a:pt x="5649" y="17088"/>
                  <a:pt x="5677" y="17408"/>
                </a:cubicBezTo>
                <a:cubicBezTo>
                  <a:pt x="5706" y="17758"/>
                  <a:pt x="5769" y="18107"/>
                  <a:pt x="5812" y="18459"/>
                </a:cubicBezTo>
                <a:cubicBezTo>
                  <a:pt x="5963" y="19658"/>
                  <a:pt x="6112" y="20858"/>
                  <a:pt x="6263" y="22049"/>
                </a:cubicBezTo>
                <a:cubicBezTo>
                  <a:pt x="6405" y="23129"/>
                  <a:pt x="6678" y="24164"/>
                  <a:pt x="7084" y="25170"/>
                </a:cubicBezTo>
                <a:cubicBezTo>
                  <a:pt x="7578" y="26385"/>
                  <a:pt x="8248" y="27506"/>
                  <a:pt x="8998" y="28578"/>
                </a:cubicBezTo>
                <a:cubicBezTo>
                  <a:pt x="9512" y="29320"/>
                  <a:pt x="10140" y="29949"/>
                  <a:pt x="10904" y="30447"/>
                </a:cubicBezTo>
                <a:cubicBezTo>
                  <a:pt x="11398" y="30770"/>
                  <a:pt x="11896" y="31099"/>
                  <a:pt x="12390" y="31426"/>
                </a:cubicBezTo>
                <a:cubicBezTo>
                  <a:pt x="13053" y="31861"/>
                  <a:pt x="13712" y="32312"/>
                  <a:pt x="14375" y="32741"/>
                </a:cubicBezTo>
                <a:cubicBezTo>
                  <a:pt x="14911" y="33077"/>
                  <a:pt x="15489" y="33327"/>
                  <a:pt x="16111" y="33455"/>
                </a:cubicBezTo>
                <a:cubicBezTo>
                  <a:pt x="16567" y="33555"/>
                  <a:pt x="17024" y="33584"/>
                  <a:pt x="17489" y="33604"/>
                </a:cubicBezTo>
                <a:cubicBezTo>
                  <a:pt x="17599" y="33609"/>
                  <a:pt x="17709" y="33612"/>
                  <a:pt x="17819" y="33612"/>
                </a:cubicBezTo>
                <a:cubicBezTo>
                  <a:pt x="18383" y="33612"/>
                  <a:pt x="18937" y="33547"/>
                  <a:pt x="19480" y="33404"/>
                </a:cubicBezTo>
                <a:cubicBezTo>
                  <a:pt x="20603" y="33112"/>
                  <a:pt x="21681" y="32718"/>
                  <a:pt x="22745" y="32256"/>
                </a:cubicBezTo>
                <a:cubicBezTo>
                  <a:pt x="24015" y="31699"/>
                  <a:pt x="25116" y="30912"/>
                  <a:pt x="25979" y="29813"/>
                </a:cubicBezTo>
                <a:cubicBezTo>
                  <a:pt x="26437" y="29220"/>
                  <a:pt x="26843" y="28598"/>
                  <a:pt x="27222" y="27955"/>
                </a:cubicBezTo>
                <a:cubicBezTo>
                  <a:pt x="27758" y="27035"/>
                  <a:pt x="28300" y="26120"/>
                  <a:pt x="28821" y="25186"/>
                </a:cubicBezTo>
                <a:cubicBezTo>
                  <a:pt x="29351" y="24235"/>
                  <a:pt x="29693" y="23206"/>
                  <a:pt x="30007" y="22164"/>
                </a:cubicBezTo>
                <a:cubicBezTo>
                  <a:pt x="30400" y="20879"/>
                  <a:pt x="30643" y="19564"/>
                  <a:pt x="30706" y="18229"/>
                </a:cubicBezTo>
                <a:cubicBezTo>
                  <a:pt x="30736" y="17694"/>
                  <a:pt x="30722" y="17158"/>
                  <a:pt x="30672" y="16630"/>
                </a:cubicBezTo>
                <a:cubicBezTo>
                  <a:pt x="30578" y="15579"/>
                  <a:pt x="30393" y="14551"/>
                  <a:pt x="30129" y="13531"/>
                </a:cubicBezTo>
                <a:cubicBezTo>
                  <a:pt x="29928" y="12788"/>
                  <a:pt x="29678" y="12066"/>
                  <a:pt x="29328" y="11380"/>
                </a:cubicBezTo>
                <a:cubicBezTo>
                  <a:pt x="28458" y="9667"/>
                  <a:pt x="27236" y="8225"/>
                  <a:pt x="25815" y="6940"/>
                </a:cubicBezTo>
                <a:cubicBezTo>
                  <a:pt x="24915" y="6126"/>
                  <a:pt x="23873" y="5526"/>
                  <a:pt x="22788" y="4989"/>
                </a:cubicBezTo>
                <a:cubicBezTo>
                  <a:pt x="21895" y="4554"/>
                  <a:pt x="20960" y="4268"/>
                  <a:pt x="19967" y="4204"/>
                </a:cubicBezTo>
                <a:cubicBezTo>
                  <a:pt x="19741" y="4188"/>
                  <a:pt x="19515" y="4179"/>
                  <a:pt x="19290" y="4179"/>
                </a:cubicBezTo>
                <a:cubicBezTo>
                  <a:pt x="18615" y="4179"/>
                  <a:pt x="17948" y="4260"/>
                  <a:pt x="17288" y="4468"/>
                </a:cubicBezTo>
                <a:cubicBezTo>
                  <a:pt x="16510" y="4712"/>
                  <a:pt x="15775" y="5048"/>
                  <a:pt x="15060" y="5447"/>
                </a:cubicBezTo>
                <a:cubicBezTo>
                  <a:pt x="14118" y="5982"/>
                  <a:pt x="13247" y="6618"/>
                  <a:pt x="12512" y="7418"/>
                </a:cubicBezTo>
                <a:cubicBezTo>
                  <a:pt x="11533" y="8467"/>
                  <a:pt x="10776" y="9667"/>
                  <a:pt x="10169" y="10961"/>
                </a:cubicBezTo>
                <a:cubicBezTo>
                  <a:pt x="9855" y="11617"/>
                  <a:pt x="9662" y="12316"/>
                  <a:pt x="9555" y="13031"/>
                </a:cubicBezTo>
                <a:cubicBezTo>
                  <a:pt x="9447" y="13746"/>
                  <a:pt x="9463" y="14465"/>
                  <a:pt x="9454" y="15180"/>
                </a:cubicBezTo>
                <a:cubicBezTo>
                  <a:pt x="9447" y="15681"/>
                  <a:pt x="9483" y="16172"/>
                  <a:pt x="9506" y="16673"/>
                </a:cubicBezTo>
                <a:cubicBezTo>
                  <a:pt x="9526" y="17122"/>
                  <a:pt x="9562" y="17573"/>
                  <a:pt x="9583" y="18022"/>
                </a:cubicBezTo>
                <a:cubicBezTo>
                  <a:pt x="9634" y="18851"/>
                  <a:pt x="9734" y="19679"/>
                  <a:pt x="9876" y="20500"/>
                </a:cubicBezTo>
                <a:cubicBezTo>
                  <a:pt x="10105" y="21835"/>
                  <a:pt x="10577" y="23078"/>
                  <a:pt x="11290" y="24228"/>
                </a:cubicBezTo>
                <a:cubicBezTo>
                  <a:pt x="11862" y="25150"/>
                  <a:pt x="12512" y="26007"/>
                  <a:pt x="13204" y="26841"/>
                </a:cubicBezTo>
                <a:cubicBezTo>
                  <a:pt x="13953" y="27757"/>
                  <a:pt x="14882" y="28463"/>
                  <a:pt x="15960" y="28956"/>
                </a:cubicBezTo>
                <a:cubicBezTo>
                  <a:pt x="16797" y="29341"/>
                  <a:pt x="17652" y="29530"/>
                  <a:pt x="18521" y="29530"/>
                </a:cubicBezTo>
                <a:cubicBezTo>
                  <a:pt x="19070" y="29530"/>
                  <a:pt x="19623" y="29455"/>
                  <a:pt x="20181" y="29306"/>
                </a:cubicBezTo>
                <a:cubicBezTo>
                  <a:pt x="21580" y="28927"/>
                  <a:pt x="22881" y="28320"/>
                  <a:pt x="24094" y="27520"/>
                </a:cubicBezTo>
                <a:cubicBezTo>
                  <a:pt x="24631" y="27164"/>
                  <a:pt x="25109" y="26749"/>
                  <a:pt x="25522" y="26264"/>
                </a:cubicBezTo>
                <a:cubicBezTo>
                  <a:pt x="26243" y="25450"/>
                  <a:pt x="26737" y="24500"/>
                  <a:pt x="27073" y="23472"/>
                </a:cubicBezTo>
                <a:cubicBezTo>
                  <a:pt x="27565" y="21979"/>
                  <a:pt x="27980" y="20464"/>
                  <a:pt x="28365" y="18944"/>
                </a:cubicBezTo>
                <a:cubicBezTo>
                  <a:pt x="28643" y="17873"/>
                  <a:pt x="28758" y="16788"/>
                  <a:pt x="28679" y="15681"/>
                </a:cubicBezTo>
                <a:cubicBezTo>
                  <a:pt x="28622" y="14937"/>
                  <a:pt x="28435" y="14224"/>
                  <a:pt x="28221" y="13523"/>
                </a:cubicBezTo>
                <a:cubicBezTo>
                  <a:pt x="27765" y="12023"/>
                  <a:pt x="27064" y="10661"/>
                  <a:pt x="26015" y="9488"/>
                </a:cubicBezTo>
                <a:cubicBezTo>
                  <a:pt x="25165" y="8532"/>
                  <a:pt x="24130" y="7853"/>
                  <a:pt x="22894" y="7497"/>
                </a:cubicBezTo>
                <a:cubicBezTo>
                  <a:pt x="22186" y="7287"/>
                  <a:pt x="21468" y="7187"/>
                  <a:pt x="20747" y="7187"/>
                </a:cubicBezTo>
                <a:cubicBezTo>
                  <a:pt x="20140" y="7187"/>
                  <a:pt x="19531" y="7258"/>
                  <a:pt x="18923" y="7396"/>
                </a:cubicBezTo>
                <a:cubicBezTo>
                  <a:pt x="17917" y="7625"/>
                  <a:pt x="16975" y="8011"/>
                  <a:pt x="16096" y="8561"/>
                </a:cubicBezTo>
                <a:cubicBezTo>
                  <a:pt x="15317" y="9060"/>
                  <a:pt x="14632" y="9660"/>
                  <a:pt x="14011" y="10338"/>
                </a:cubicBezTo>
                <a:cubicBezTo>
                  <a:pt x="13340" y="11067"/>
                  <a:pt x="12733" y="11838"/>
                  <a:pt x="12291" y="12724"/>
                </a:cubicBezTo>
                <a:cubicBezTo>
                  <a:pt x="11847" y="13602"/>
                  <a:pt x="11576" y="14524"/>
                  <a:pt x="11526" y="15509"/>
                </a:cubicBezTo>
                <a:cubicBezTo>
                  <a:pt x="11483" y="16316"/>
                  <a:pt x="11540" y="17115"/>
                  <a:pt x="11675" y="17915"/>
                </a:cubicBezTo>
                <a:cubicBezTo>
                  <a:pt x="11948" y="19537"/>
                  <a:pt x="12462" y="21072"/>
                  <a:pt x="13211" y="22536"/>
                </a:cubicBezTo>
                <a:cubicBezTo>
                  <a:pt x="13797" y="23671"/>
                  <a:pt x="14632" y="24550"/>
                  <a:pt x="15739" y="25177"/>
                </a:cubicBezTo>
                <a:cubicBezTo>
                  <a:pt x="16474" y="25596"/>
                  <a:pt x="17245" y="25803"/>
                  <a:pt x="18049" y="25803"/>
                </a:cubicBezTo>
                <a:cubicBezTo>
                  <a:pt x="18330" y="25803"/>
                  <a:pt x="18614" y="25778"/>
                  <a:pt x="18903" y="25727"/>
                </a:cubicBezTo>
                <a:cubicBezTo>
                  <a:pt x="19816" y="25571"/>
                  <a:pt x="20603" y="25143"/>
                  <a:pt x="21289" y="24528"/>
                </a:cubicBezTo>
                <a:cubicBezTo>
                  <a:pt x="22380" y="23542"/>
                  <a:pt x="23208" y="22365"/>
                  <a:pt x="23787" y="21014"/>
                </a:cubicBezTo>
                <a:cubicBezTo>
                  <a:pt x="24173" y="20121"/>
                  <a:pt x="24552" y="19221"/>
                  <a:pt x="24937" y="18322"/>
                </a:cubicBezTo>
                <a:cubicBezTo>
                  <a:pt x="25123" y="17886"/>
                  <a:pt x="25280" y="17444"/>
                  <a:pt x="25380" y="16980"/>
                </a:cubicBezTo>
                <a:cubicBezTo>
                  <a:pt x="25530" y="16251"/>
                  <a:pt x="25573" y="15523"/>
                  <a:pt x="25373" y="14794"/>
                </a:cubicBezTo>
                <a:cubicBezTo>
                  <a:pt x="25165" y="14052"/>
                  <a:pt x="24879" y="13331"/>
                  <a:pt x="24536" y="12638"/>
                </a:cubicBezTo>
                <a:cubicBezTo>
                  <a:pt x="24288" y="12138"/>
                  <a:pt x="23937" y="11709"/>
                  <a:pt x="23481" y="11374"/>
                </a:cubicBezTo>
                <a:cubicBezTo>
                  <a:pt x="23224" y="11188"/>
                  <a:pt x="22951" y="11010"/>
                  <a:pt x="22673" y="10846"/>
                </a:cubicBezTo>
                <a:cubicBezTo>
                  <a:pt x="21948" y="10413"/>
                  <a:pt x="21162" y="10237"/>
                  <a:pt x="20346" y="10237"/>
                </a:cubicBezTo>
                <a:cubicBezTo>
                  <a:pt x="20150" y="10237"/>
                  <a:pt x="19952" y="10247"/>
                  <a:pt x="19753" y="10266"/>
                </a:cubicBezTo>
                <a:cubicBezTo>
                  <a:pt x="19117" y="10325"/>
                  <a:pt x="18553" y="10582"/>
                  <a:pt x="18039" y="10952"/>
                </a:cubicBezTo>
                <a:cubicBezTo>
                  <a:pt x="17252" y="11509"/>
                  <a:pt x="16675" y="12253"/>
                  <a:pt x="16246" y="13103"/>
                </a:cubicBezTo>
                <a:cubicBezTo>
                  <a:pt x="15753" y="14052"/>
                  <a:pt x="15439" y="15074"/>
                  <a:pt x="15175" y="16102"/>
                </a:cubicBezTo>
                <a:cubicBezTo>
                  <a:pt x="14954" y="16993"/>
                  <a:pt x="14796" y="17893"/>
                  <a:pt x="14810" y="18815"/>
                </a:cubicBezTo>
                <a:cubicBezTo>
                  <a:pt x="14810" y="18944"/>
                  <a:pt x="14832" y="19072"/>
                  <a:pt x="14839" y="19201"/>
                </a:cubicBezTo>
                <a:cubicBezTo>
                  <a:pt x="14868" y="19929"/>
                  <a:pt x="15017" y="20635"/>
                  <a:pt x="15297" y="21307"/>
                </a:cubicBezTo>
                <a:cubicBezTo>
                  <a:pt x="15453" y="21686"/>
                  <a:pt x="15667" y="22029"/>
                  <a:pt x="16003" y="22272"/>
                </a:cubicBezTo>
                <a:cubicBezTo>
                  <a:pt x="16387" y="22553"/>
                  <a:pt x="16801" y="22713"/>
                  <a:pt x="17243" y="22713"/>
                </a:cubicBezTo>
                <a:cubicBezTo>
                  <a:pt x="17418" y="22713"/>
                  <a:pt x="17598" y="22688"/>
                  <a:pt x="17782" y="22636"/>
                </a:cubicBezTo>
                <a:cubicBezTo>
                  <a:pt x="18281" y="22493"/>
                  <a:pt x="18718" y="22229"/>
                  <a:pt x="19110" y="21887"/>
                </a:cubicBezTo>
                <a:cubicBezTo>
                  <a:pt x="19952" y="21143"/>
                  <a:pt x="20637" y="20272"/>
                  <a:pt x="21230" y="19323"/>
                </a:cubicBezTo>
                <a:cubicBezTo>
                  <a:pt x="21381" y="19079"/>
                  <a:pt x="21494" y="18829"/>
                  <a:pt x="21559" y="18551"/>
                </a:cubicBezTo>
                <a:cubicBezTo>
                  <a:pt x="21717" y="17915"/>
                  <a:pt x="21688" y="17273"/>
                  <a:pt x="21537" y="16644"/>
                </a:cubicBezTo>
                <a:cubicBezTo>
                  <a:pt x="21409" y="16066"/>
                  <a:pt x="21223" y="15502"/>
                  <a:pt x="21059" y="14930"/>
                </a:cubicBezTo>
                <a:cubicBezTo>
                  <a:pt x="20996" y="14709"/>
                  <a:pt x="20917" y="14488"/>
                  <a:pt x="20838" y="14273"/>
                </a:cubicBezTo>
                <a:cubicBezTo>
                  <a:pt x="20752" y="14030"/>
                  <a:pt x="20574" y="13881"/>
                  <a:pt x="20331" y="13802"/>
                </a:cubicBezTo>
                <a:cubicBezTo>
                  <a:pt x="20129" y="13737"/>
                  <a:pt x="19924" y="13708"/>
                  <a:pt x="19714" y="13708"/>
                </a:cubicBezTo>
                <a:cubicBezTo>
                  <a:pt x="19649" y="13708"/>
                  <a:pt x="19583" y="13711"/>
                  <a:pt x="19516" y="13716"/>
                </a:cubicBezTo>
                <a:cubicBezTo>
                  <a:pt x="18831" y="13788"/>
                  <a:pt x="18217" y="14066"/>
                  <a:pt x="17653" y="14452"/>
                </a:cubicBezTo>
                <a:cubicBezTo>
                  <a:pt x="17417" y="14616"/>
                  <a:pt x="17268" y="14837"/>
                  <a:pt x="17182" y="15108"/>
                </a:cubicBezTo>
                <a:cubicBezTo>
                  <a:pt x="17132" y="15280"/>
                  <a:pt x="17090" y="15451"/>
                  <a:pt x="17060" y="15622"/>
                </a:cubicBezTo>
                <a:cubicBezTo>
                  <a:pt x="16975" y="16066"/>
                  <a:pt x="16975" y="16508"/>
                  <a:pt x="16988" y="16951"/>
                </a:cubicBezTo>
                <a:cubicBezTo>
                  <a:pt x="16995" y="17151"/>
                  <a:pt x="17018" y="17365"/>
                  <a:pt x="17074" y="17559"/>
                </a:cubicBezTo>
                <a:cubicBezTo>
                  <a:pt x="17160" y="17859"/>
                  <a:pt x="17203" y="18173"/>
                  <a:pt x="17232" y="18479"/>
                </a:cubicBezTo>
                <a:cubicBezTo>
                  <a:pt x="17246" y="18608"/>
                  <a:pt x="17275" y="18736"/>
                  <a:pt x="17304" y="18865"/>
                </a:cubicBezTo>
                <a:cubicBezTo>
                  <a:pt x="17331" y="19000"/>
                  <a:pt x="17424" y="19072"/>
                  <a:pt x="17561" y="19086"/>
                </a:cubicBezTo>
                <a:cubicBezTo>
                  <a:pt x="17655" y="19100"/>
                  <a:pt x="17747" y="19107"/>
                  <a:pt x="17838" y="19107"/>
                </a:cubicBezTo>
                <a:cubicBezTo>
                  <a:pt x="18231" y="19107"/>
                  <a:pt x="18593" y="18977"/>
                  <a:pt x="18889" y="18694"/>
                </a:cubicBezTo>
                <a:cubicBezTo>
                  <a:pt x="19424" y="18193"/>
                  <a:pt x="19503" y="17544"/>
                  <a:pt x="19388" y="16858"/>
                </a:cubicBezTo>
                <a:cubicBezTo>
                  <a:pt x="19309" y="16394"/>
                  <a:pt x="19189" y="15944"/>
                  <a:pt x="19067" y="15487"/>
                </a:cubicBezTo>
                <a:cubicBezTo>
                  <a:pt x="19045" y="15387"/>
                  <a:pt x="19018" y="15266"/>
                  <a:pt x="18910" y="15216"/>
                </a:cubicBezTo>
                <a:cubicBezTo>
                  <a:pt x="18876" y="15201"/>
                  <a:pt x="18837" y="15194"/>
                  <a:pt x="18797" y="15194"/>
                </a:cubicBezTo>
                <a:cubicBezTo>
                  <a:pt x="18664" y="15194"/>
                  <a:pt x="18511" y="15267"/>
                  <a:pt x="18445" y="15365"/>
                </a:cubicBezTo>
                <a:cubicBezTo>
                  <a:pt x="18296" y="15595"/>
                  <a:pt x="18138" y="15816"/>
                  <a:pt x="17989" y="16037"/>
                </a:cubicBezTo>
                <a:cubicBezTo>
                  <a:pt x="17960" y="16080"/>
                  <a:pt x="17938" y="16130"/>
                  <a:pt x="17895" y="16208"/>
                </a:cubicBezTo>
                <a:cubicBezTo>
                  <a:pt x="17996" y="16166"/>
                  <a:pt x="18060" y="16136"/>
                  <a:pt x="18118" y="16116"/>
                </a:cubicBezTo>
                <a:cubicBezTo>
                  <a:pt x="18172" y="16091"/>
                  <a:pt x="18225" y="16081"/>
                  <a:pt x="18279" y="16081"/>
                </a:cubicBezTo>
                <a:cubicBezTo>
                  <a:pt x="18367" y="16081"/>
                  <a:pt x="18454" y="16109"/>
                  <a:pt x="18538" y="16145"/>
                </a:cubicBezTo>
                <a:cubicBezTo>
                  <a:pt x="18646" y="16188"/>
                  <a:pt x="18632" y="16301"/>
                  <a:pt x="18653" y="16387"/>
                </a:cubicBezTo>
                <a:cubicBezTo>
                  <a:pt x="18745" y="16693"/>
                  <a:pt x="18810" y="17016"/>
                  <a:pt x="18923" y="17316"/>
                </a:cubicBezTo>
                <a:cubicBezTo>
                  <a:pt x="19018" y="17559"/>
                  <a:pt x="18953" y="17758"/>
                  <a:pt x="18817" y="17945"/>
                </a:cubicBezTo>
                <a:cubicBezTo>
                  <a:pt x="18725" y="18065"/>
                  <a:pt x="18623" y="18179"/>
                  <a:pt x="18510" y="18279"/>
                </a:cubicBezTo>
                <a:cubicBezTo>
                  <a:pt x="18347" y="18417"/>
                  <a:pt x="18169" y="18461"/>
                  <a:pt x="17981" y="18461"/>
                </a:cubicBezTo>
                <a:cubicBezTo>
                  <a:pt x="17856" y="18461"/>
                  <a:pt x="17727" y="18441"/>
                  <a:pt x="17595" y="18416"/>
                </a:cubicBezTo>
                <a:cubicBezTo>
                  <a:pt x="17581" y="18294"/>
                  <a:pt x="17575" y="18193"/>
                  <a:pt x="17561" y="18094"/>
                </a:cubicBezTo>
                <a:cubicBezTo>
                  <a:pt x="17532" y="17859"/>
                  <a:pt x="17532" y="17616"/>
                  <a:pt x="17467" y="17388"/>
                </a:cubicBezTo>
                <a:cubicBezTo>
                  <a:pt x="17338" y="16908"/>
                  <a:pt x="17331" y="16430"/>
                  <a:pt x="17354" y="15944"/>
                </a:cubicBezTo>
                <a:cubicBezTo>
                  <a:pt x="17367" y="15645"/>
                  <a:pt x="17439" y="15374"/>
                  <a:pt x="17703" y="15194"/>
                </a:cubicBezTo>
                <a:cubicBezTo>
                  <a:pt x="18260" y="14817"/>
                  <a:pt x="18853" y="14537"/>
                  <a:pt x="19539" y="14501"/>
                </a:cubicBezTo>
                <a:cubicBezTo>
                  <a:pt x="19573" y="14500"/>
                  <a:pt x="19607" y="14500"/>
                  <a:pt x="19639" y="14500"/>
                </a:cubicBezTo>
                <a:cubicBezTo>
                  <a:pt x="20157" y="14500"/>
                  <a:pt x="20364" y="14662"/>
                  <a:pt x="20538" y="15187"/>
                </a:cubicBezTo>
                <a:cubicBezTo>
                  <a:pt x="20723" y="15759"/>
                  <a:pt x="20894" y="16337"/>
                  <a:pt x="20989" y="16930"/>
                </a:cubicBezTo>
                <a:cubicBezTo>
                  <a:pt x="21002" y="17059"/>
                  <a:pt x="21002" y="17194"/>
                  <a:pt x="20973" y="17316"/>
                </a:cubicBezTo>
                <a:cubicBezTo>
                  <a:pt x="20881" y="17837"/>
                  <a:pt x="20660" y="18301"/>
                  <a:pt x="20373" y="18743"/>
                </a:cubicBezTo>
                <a:cubicBezTo>
                  <a:pt x="19967" y="19372"/>
                  <a:pt x="19510" y="19972"/>
                  <a:pt x="19018" y="20543"/>
                </a:cubicBezTo>
                <a:cubicBezTo>
                  <a:pt x="18659" y="20951"/>
                  <a:pt x="18267" y="21314"/>
                  <a:pt x="17789" y="21587"/>
                </a:cubicBezTo>
                <a:cubicBezTo>
                  <a:pt x="17582" y="21701"/>
                  <a:pt x="17374" y="21750"/>
                  <a:pt x="17160" y="21750"/>
                </a:cubicBezTo>
                <a:cubicBezTo>
                  <a:pt x="17040" y="21750"/>
                  <a:pt x="16919" y="21735"/>
                  <a:pt x="16796" y="21707"/>
                </a:cubicBezTo>
                <a:cubicBezTo>
                  <a:pt x="16233" y="21578"/>
                  <a:pt x="15854" y="21215"/>
                  <a:pt x="15633" y="20701"/>
                </a:cubicBezTo>
                <a:cubicBezTo>
                  <a:pt x="15403" y="20180"/>
                  <a:pt x="15275" y="19622"/>
                  <a:pt x="15254" y="19050"/>
                </a:cubicBezTo>
                <a:cubicBezTo>
                  <a:pt x="15239" y="18815"/>
                  <a:pt x="15239" y="18579"/>
                  <a:pt x="15254" y="18337"/>
                </a:cubicBezTo>
                <a:cubicBezTo>
                  <a:pt x="15261" y="18087"/>
                  <a:pt x="15275" y="17837"/>
                  <a:pt x="15317" y="17586"/>
                </a:cubicBezTo>
                <a:cubicBezTo>
                  <a:pt x="15475" y="16565"/>
                  <a:pt x="15753" y="15573"/>
                  <a:pt x="16118" y="14609"/>
                </a:cubicBezTo>
                <a:cubicBezTo>
                  <a:pt x="16467" y="13694"/>
                  <a:pt x="16946" y="12873"/>
                  <a:pt x="17653" y="12188"/>
                </a:cubicBezTo>
                <a:cubicBezTo>
                  <a:pt x="18348" y="11505"/>
                  <a:pt x="19143" y="11155"/>
                  <a:pt x="20055" y="11155"/>
                </a:cubicBezTo>
                <a:cubicBezTo>
                  <a:pt x="20278" y="11155"/>
                  <a:pt x="20508" y="11176"/>
                  <a:pt x="20745" y="11218"/>
                </a:cubicBezTo>
                <a:cubicBezTo>
                  <a:pt x="21553" y="11360"/>
                  <a:pt x="22281" y="11696"/>
                  <a:pt x="22944" y="12160"/>
                </a:cubicBezTo>
                <a:cubicBezTo>
                  <a:pt x="23438" y="12503"/>
                  <a:pt x="23823" y="12938"/>
                  <a:pt x="24116" y="13459"/>
                </a:cubicBezTo>
                <a:cubicBezTo>
                  <a:pt x="24480" y="14116"/>
                  <a:pt x="24730" y="14817"/>
                  <a:pt x="24922" y="15530"/>
                </a:cubicBezTo>
                <a:cubicBezTo>
                  <a:pt x="24980" y="15717"/>
                  <a:pt x="25001" y="15909"/>
                  <a:pt x="25008" y="16102"/>
                </a:cubicBezTo>
                <a:cubicBezTo>
                  <a:pt x="25037" y="16608"/>
                  <a:pt x="24879" y="17079"/>
                  <a:pt x="24680" y="17544"/>
                </a:cubicBezTo>
                <a:cubicBezTo>
                  <a:pt x="24331" y="18358"/>
                  <a:pt x="23979" y="19172"/>
                  <a:pt x="23630" y="19986"/>
                </a:cubicBezTo>
                <a:cubicBezTo>
                  <a:pt x="23380" y="20593"/>
                  <a:pt x="23131" y="21201"/>
                  <a:pt x="22766" y="21749"/>
                </a:cubicBezTo>
                <a:cubicBezTo>
                  <a:pt x="22231" y="22586"/>
                  <a:pt x="21609" y="23350"/>
                  <a:pt x="20809" y="23943"/>
                </a:cubicBezTo>
                <a:cubicBezTo>
                  <a:pt x="20123" y="24442"/>
                  <a:pt x="19374" y="24807"/>
                  <a:pt x="18495" y="24843"/>
                </a:cubicBezTo>
                <a:cubicBezTo>
                  <a:pt x="18420" y="24846"/>
                  <a:pt x="18346" y="24847"/>
                  <a:pt x="18271" y="24847"/>
                </a:cubicBezTo>
                <a:cubicBezTo>
                  <a:pt x="17545" y="24847"/>
                  <a:pt x="16844" y="24719"/>
                  <a:pt x="16203" y="24349"/>
                </a:cubicBezTo>
                <a:cubicBezTo>
                  <a:pt x="15161" y="23743"/>
                  <a:pt x="14318" y="22929"/>
                  <a:pt x="13775" y="21835"/>
                </a:cubicBezTo>
                <a:cubicBezTo>
                  <a:pt x="13190" y="20665"/>
                  <a:pt x="12769" y="19444"/>
                  <a:pt x="12462" y="18179"/>
                </a:cubicBezTo>
                <a:cubicBezTo>
                  <a:pt x="12248" y="17280"/>
                  <a:pt x="12083" y="16380"/>
                  <a:pt x="12169" y="15444"/>
                </a:cubicBezTo>
                <a:cubicBezTo>
                  <a:pt x="12219" y="14902"/>
                  <a:pt x="12325" y="14380"/>
                  <a:pt x="12561" y="13888"/>
                </a:cubicBezTo>
                <a:cubicBezTo>
                  <a:pt x="13376" y="12138"/>
                  <a:pt x="14568" y="10703"/>
                  <a:pt x="16132" y="9581"/>
                </a:cubicBezTo>
                <a:cubicBezTo>
                  <a:pt x="17424" y="8647"/>
                  <a:pt x="18867" y="8117"/>
                  <a:pt x="20481" y="8097"/>
                </a:cubicBezTo>
                <a:cubicBezTo>
                  <a:pt x="20522" y="8096"/>
                  <a:pt x="20562" y="8096"/>
                  <a:pt x="20602" y="8096"/>
                </a:cubicBezTo>
                <a:cubicBezTo>
                  <a:pt x="21905" y="8096"/>
                  <a:pt x="23107" y="8445"/>
                  <a:pt x="24223" y="9125"/>
                </a:cubicBezTo>
                <a:cubicBezTo>
                  <a:pt x="25116" y="9660"/>
                  <a:pt x="25815" y="10395"/>
                  <a:pt x="26408" y="11231"/>
                </a:cubicBezTo>
                <a:cubicBezTo>
                  <a:pt x="27073" y="12181"/>
                  <a:pt x="27565" y="13223"/>
                  <a:pt x="27894" y="14337"/>
                </a:cubicBezTo>
                <a:cubicBezTo>
                  <a:pt x="28086" y="14980"/>
                  <a:pt x="28250" y="15631"/>
                  <a:pt x="28293" y="16301"/>
                </a:cubicBezTo>
                <a:cubicBezTo>
                  <a:pt x="28336" y="17016"/>
                  <a:pt x="28300" y="17722"/>
                  <a:pt x="28115" y="18416"/>
                </a:cubicBezTo>
                <a:cubicBezTo>
                  <a:pt x="27815" y="19521"/>
                  <a:pt x="27493" y="20622"/>
                  <a:pt x="27179" y="21722"/>
                </a:cubicBezTo>
                <a:cubicBezTo>
                  <a:pt x="26936" y="22557"/>
                  <a:pt x="26629" y="23371"/>
                  <a:pt x="26243" y="24149"/>
                </a:cubicBezTo>
                <a:cubicBezTo>
                  <a:pt x="25772" y="25107"/>
                  <a:pt x="25145" y="25921"/>
                  <a:pt x="24252" y="26528"/>
                </a:cubicBezTo>
                <a:cubicBezTo>
                  <a:pt x="22973" y="27392"/>
                  <a:pt x="21580" y="28014"/>
                  <a:pt x="20089" y="28391"/>
                </a:cubicBezTo>
                <a:cubicBezTo>
                  <a:pt x="19599" y="28511"/>
                  <a:pt x="19109" y="28573"/>
                  <a:pt x="18619" y="28573"/>
                </a:cubicBezTo>
                <a:cubicBezTo>
                  <a:pt x="18295" y="28573"/>
                  <a:pt x="17971" y="28546"/>
                  <a:pt x="17647" y="28492"/>
                </a:cubicBezTo>
                <a:cubicBezTo>
                  <a:pt x="16132" y="28228"/>
                  <a:pt x="14882" y="27470"/>
                  <a:pt x="13847" y="26363"/>
                </a:cubicBezTo>
                <a:cubicBezTo>
                  <a:pt x="13112" y="25578"/>
                  <a:pt x="12483" y="24699"/>
                  <a:pt x="11862" y="23815"/>
                </a:cubicBezTo>
                <a:cubicBezTo>
                  <a:pt x="11254" y="22942"/>
                  <a:pt x="10834" y="21993"/>
                  <a:pt x="10568" y="20971"/>
                </a:cubicBezTo>
                <a:cubicBezTo>
                  <a:pt x="10268" y="19808"/>
                  <a:pt x="10140" y="18615"/>
                  <a:pt x="10054" y="17415"/>
                </a:cubicBezTo>
                <a:cubicBezTo>
                  <a:pt x="10011" y="16815"/>
                  <a:pt x="9977" y="16215"/>
                  <a:pt x="9968" y="15615"/>
                </a:cubicBezTo>
                <a:cubicBezTo>
                  <a:pt x="9955" y="14830"/>
                  <a:pt x="9919" y="14046"/>
                  <a:pt x="9998" y="13259"/>
                </a:cubicBezTo>
                <a:cubicBezTo>
                  <a:pt x="10047" y="12760"/>
                  <a:pt x="10176" y="12266"/>
                  <a:pt x="10354" y="11795"/>
                </a:cubicBezTo>
                <a:cubicBezTo>
                  <a:pt x="10568" y="11245"/>
                  <a:pt x="10848" y="10731"/>
                  <a:pt x="11154" y="10224"/>
                </a:cubicBezTo>
                <a:cubicBezTo>
                  <a:pt x="11718" y="9317"/>
                  <a:pt x="12340" y="8453"/>
                  <a:pt x="13132" y="7725"/>
                </a:cubicBezTo>
                <a:cubicBezTo>
                  <a:pt x="14118" y="6804"/>
                  <a:pt x="15232" y="6076"/>
                  <a:pt x="16474" y="5539"/>
                </a:cubicBezTo>
                <a:cubicBezTo>
                  <a:pt x="17304" y="5182"/>
                  <a:pt x="18155" y="5025"/>
                  <a:pt x="19024" y="5025"/>
                </a:cubicBezTo>
                <a:cubicBezTo>
                  <a:pt x="19404" y="5025"/>
                  <a:pt x="19788" y="5055"/>
                  <a:pt x="20175" y="5111"/>
                </a:cubicBezTo>
                <a:cubicBezTo>
                  <a:pt x="20996" y="5233"/>
                  <a:pt x="21774" y="5497"/>
                  <a:pt x="22523" y="5862"/>
                </a:cubicBezTo>
                <a:cubicBezTo>
                  <a:pt x="23745" y="6446"/>
                  <a:pt x="24872" y="7168"/>
                  <a:pt x="25851" y="8117"/>
                </a:cubicBezTo>
                <a:cubicBezTo>
                  <a:pt x="26859" y="9103"/>
                  <a:pt x="27750" y="10181"/>
                  <a:pt x="28507" y="11360"/>
                </a:cubicBezTo>
                <a:cubicBezTo>
                  <a:pt x="28992" y="12109"/>
                  <a:pt x="29351" y="12923"/>
                  <a:pt x="29585" y="13788"/>
                </a:cubicBezTo>
                <a:cubicBezTo>
                  <a:pt x="29815" y="14637"/>
                  <a:pt x="29978" y="15502"/>
                  <a:pt x="30107" y="16373"/>
                </a:cubicBezTo>
                <a:cubicBezTo>
                  <a:pt x="30165" y="16772"/>
                  <a:pt x="30235" y="17173"/>
                  <a:pt x="30257" y="17573"/>
                </a:cubicBezTo>
                <a:cubicBezTo>
                  <a:pt x="30271" y="17987"/>
                  <a:pt x="30257" y="18400"/>
                  <a:pt x="30228" y="18822"/>
                </a:cubicBezTo>
                <a:cubicBezTo>
                  <a:pt x="30165" y="19580"/>
                  <a:pt x="29978" y="20315"/>
                  <a:pt x="29779" y="21043"/>
                </a:cubicBezTo>
                <a:cubicBezTo>
                  <a:pt x="29457" y="22186"/>
                  <a:pt x="29100" y="23321"/>
                  <a:pt x="28543" y="24379"/>
                </a:cubicBezTo>
                <a:cubicBezTo>
                  <a:pt x="27822" y="25756"/>
                  <a:pt x="27022" y="27085"/>
                  <a:pt x="26158" y="28370"/>
                </a:cubicBezTo>
                <a:cubicBezTo>
                  <a:pt x="25287" y="29676"/>
                  <a:pt x="24108" y="30627"/>
                  <a:pt x="22687" y="31284"/>
                </a:cubicBezTo>
                <a:cubicBezTo>
                  <a:pt x="21717" y="31719"/>
                  <a:pt x="20723" y="32069"/>
                  <a:pt x="19703" y="32369"/>
                </a:cubicBezTo>
                <a:cubicBezTo>
                  <a:pt x="19162" y="32530"/>
                  <a:pt x="18613" y="32622"/>
                  <a:pt x="18049" y="32622"/>
                </a:cubicBezTo>
                <a:cubicBezTo>
                  <a:pt x="17989" y="32622"/>
                  <a:pt x="17928" y="32621"/>
                  <a:pt x="17868" y="32619"/>
                </a:cubicBezTo>
                <a:cubicBezTo>
                  <a:pt x="17674" y="32612"/>
                  <a:pt x="17482" y="32619"/>
                  <a:pt x="17288" y="32605"/>
                </a:cubicBezTo>
                <a:cubicBezTo>
                  <a:pt x="16560" y="32562"/>
                  <a:pt x="15854" y="32427"/>
                  <a:pt x="15196" y="32091"/>
                </a:cubicBezTo>
                <a:cubicBezTo>
                  <a:pt x="14853" y="31913"/>
                  <a:pt x="14519" y="31712"/>
                  <a:pt x="14190" y="31498"/>
                </a:cubicBezTo>
                <a:cubicBezTo>
                  <a:pt x="13148" y="30812"/>
                  <a:pt x="12104" y="30120"/>
                  <a:pt x="11069" y="29419"/>
                </a:cubicBezTo>
                <a:cubicBezTo>
                  <a:pt x="10433" y="28991"/>
                  <a:pt x="9898" y="28463"/>
                  <a:pt x="9447" y="27842"/>
                </a:cubicBezTo>
                <a:cubicBezTo>
                  <a:pt x="8870" y="27042"/>
                  <a:pt x="8369" y="26192"/>
                  <a:pt x="7920" y="25314"/>
                </a:cubicBezTo>
                <a:cubicBezTo>
                  <a:pt x="7440" y="24385"/>
                  <a:pt x="7106" y="23414"/>
                  <a:pt x="6913" y="22385"/>
                </a:cubicBezTo>
                <a:cubicBezTo>
                  <a:pt x="6734" y="21407"/>
                  <a:pt x="6642" y="20414"/>
                  <a:pt x="6520" y="19422"/>
                </a:cubicBezTo>
                <a:cubicBezTo>
                  <a:pt x="6441" y="18822"/>
                  <a:pt x="6369" y="18222"/>
                  <a:pt x="6284" y="17622"/>
                </a:cubicBezTo>
                <a:cubicBezTo>
                  <a:pt x="6191" y="16908"/>
                  <a:pt x="6148" y="16202"/>
                  <a:pt x="6220" y="15480"/>
                </a:cubicBezTo>
                <a:cubicBezTo>
                  <a:pt x="6313" y="14474"/>
                  <a:pt x="6534" y="13488"/>
                  <a:pt x="6806" y="12517"/>
                </a:cubicBezTo>
                <a:cubicBezTo>
                  <a:pt x="7226" y="11017"/>
                  <a:pt x="7927" y="9653"/>
                  <a:pt x="8890" y="8439"/>
                </a:cubicBezTo>
                <a:cubicBezTo>
                  <a:pt x="9634" y="7504"/>
                  <a:pt x="10448" y="6640"/>
                  <a:pt x="11348" y="5853"/>
                </a:cubicBezTo>
                <a:cubicBezTo>
                  <a:pt x="12404" y="4940"/>
                  <a:pt x="13576" y="4211"/>
                  <a:pt x="14896" y="3733"/>
                </a:cubicBezTo>
                <a:cubicBezTo>
                  <a:pt x="16217" y="3248"/>
                  <a:pt x="17568" y="2862"/>
                  <a:pt x="18939" y="2540"/>
                </a:cubicBezTo>
                <a:cubicBezTo>
                  <a:pt x="19710" y="2355"/>
                  <a:pt x="20488" y="2211"/>
                  <a:pt x="21289" y="2204"/>
                </a:cubicBezTo>
                <a:cubicBezTo>
                  <a:pt x="21767" y="2204"/>
                  <a:pt x="22245" y="2227"/>
                  <a:pt x="22716" y="2319"/>
                </a:cubicBezTo>
                <a:cubicBezTo>
                  <a:pt x="23637" y="2490"/>
                  <a:pt x="24494" y="2840"/>
                  <a:pt x="25308" y="3298"/>
                </a:cubicBezTo>
                <a:cubicBezTo>
                  <a:pt x="26559" y="3997"/>
                  <a:pt x="27736" y="4804"/>
                  <a:pt x="28837" y="5725"/>
                </a:cubicBezTo>
                <a:cubicBezTo>
                  <a:pt x="29472" y="6254"/>
                  <a:pt x="30093" y="6796"/>
                  <a:pt x="30650" y="7418"/>
                </a:cubicBezTo>
                <a:cubicBezTo>
                  <a:pt x="31229" y="8067"/>
                  <a:pt x="31707" y="8789"/>
                  <a:pt x="32156" y="9531"/>
                </a:cubicBezTo>
                <a:cubicBezTo>
                  <a:pt x="32914" y="10767"/>
                  <a:pt x="33449" y="12088"/>
                  <a:pt x="33771" y="13502"/>
                </a:cubicBezTo>
                <a:cubicBezTo>
                  <a:pt x="33963" y="14380"/>
                  <a:pt x="34048" y="15280"/>
                  <a:pt x="34120" y="16172"/>
                </a:cubicBezTo>
                <a:cubicBezTo>
                  <a:pt x="34170" y="16779"/>
                  <a:pt x="34220" y="17388"/>
                  <a:pt x="34249" y="17994"/>
                </a:cubicBezTo>
                <a:cubicBezTo>
                  <a:pt x="34285" y="18680"/>
                  <a:pt x="34306" y="19372"/>
                  <a:pt x="34328" y="20058"/>
                </a:cubicBezTo>
                <a:cubicBezTo>
                  <a:pt x="34335" y="20371"/>
                  <a:pt x="34299" y="20687"/>
                  <a:pt x="34299" y="21000"/>
                </a:cubicBezTo>
                <a:cubicBezTo>
                  <a:pt x="34299" y="21578"/>
                  <a:pt x="34285" y="22157"/>
                  <a:pt x="34220" y="22735"/>
                </a:cubicBezTo>
                <a:cubicBezTo>
                  <a:pt x="34134" y="23542"/>
                  <a:pt x="33949" y="24320"/>
                  <a:pt x="33656" y="25078"/>
                </a:cubicBezTo>
                <a:cubicBezTo>
                  <a:pt x="33371" y="25792"/>
                  <a:pt x="33006" y="26463"/>
                  <a:pt x="32607" y="27114"/>
                </a:cubicBezTo>
                <a:cubicBezTo>
                  <a:pt x="31536" y="28871"/>
                  <a:pt x="30364" y="30549"/>
                  <a:pt x="28979" y="32069"/>
                </a:cubicBezTo>
                <a:cubicBezTo>
                  <a:pt x="28444" y="32662"/>
                  <a:pt x="27858" y="33212"/>
                  <a:pt x="27208" y="33676"/>
                </a:cubicBezTo>
                <a:cubicBezTo>
                  <a:pt x="26173" y="34418"/>
                  <a:pt x="25023" y="34890"/>
                  <a:pt x="23787" y="35154"/>
                </a:cubicBezTo>
                <a:cubicBezTo>
                  <a:pt x="23016" y="35325"/>
                  <a:pt x="22238" y="35433"/>
                  <a:pt x="21460" y="35497"/>
                </a:cubicBezTo>
                <a:cubicBezTo>
                  <a:pt x="20603" y="35568"/>
                  <a:pt x="19753" y="35647"/>
                  <a:pt x="18903" y="35675"/>
                </a:cubicBezTo>
                <a:cubicBezTo>
                  <a:pt x="18571" y="35684"/>
                  <a:pt x="18238" y="35690"/>
                  <a:pt x="17906" y="35690"/>
                </a:cubicBezTo>
                <a:cubicBezTo>
                  <a:pt x="16979" y="35690"/>
                  <a:pt x="16052" y="35647"/>
                  <a:pt x="15132" y="35526"/>
                </a:cubicBezTo>
                <a:cubicBezTo>
                  <a:pt x="14382" y="35433"/>
                  <a:pt x="13633" y="35289"/>
                  <a:pt x="12911" y="35061"/>
                </a:cubicBezTo>
                <a:cubicBezTo>
                  <a:pt x="11441" y="34590"/>
                  <a:pt x="10097" y="33861"/>
                  <a:pt x="8841" y="32975"/>
                </a:cubicBezTo>
                <a:cubicBezTo>
                  <a:pt x="7012" y="31669"/>
                  <a:pt x="5463" y="30084"/>
                  <a:pt x="4114" y="28284"/>
                </a:cubicBezTo>
                <a:cubicBezTo>
                  <a:pt x="2770" y="26485"/>
                  <a:pt x="1850" y="24492"/>
                  <a:pt x="1329" y="22315"/>
                </a:cubicBezTo>
                <a:cubicBezTo>
                  <a:pt x="964" y="20800"/>
                  <a:pt x="743" y="19273"/>
                  <a:pt x="693" y="17722"/>
                </a:cubicBezTo>
                <a:cubicBezTo>
                  <a:pt x="664" y="16693"/>
                  <a:pt x="671" y="15674"/>
                  <a:pt x="815" y="14652"/>
                </a:cubicBezTo>
                <a:cubicBezTo>
                  <a:pt x="936" y="13802"/>
                  <a:pt x="1157" y="12974"/>
                  <a:pt x="1507" y="12181"/>
                </a:cubicBezTo>
                <a:cubicBezTo>
                  <a:pt x="1836" y="11416"/>
                  <a:pt x="2278" y="10717"/>
                  <a:pt x="2750" y="10038"/>
                </a:cubicBezTo>
                <a:cubicBezTo>
                  <a:pt x="3857" y="8460"/>
                  <a:pt x="5170" y="7082"/>
                  <a:pt x="6685" y="5882"/>
                </a:cubicBezTo>
                <a:cubicBezTo>
                  <a:pt x="7713" y="5068"/>
                  <a:pt x="8777" y="4283"/>
                  <a:pt x="9905" y="3598"/>
                </a:cubicBezTo>
                <a:cubicBezTo>
                  <a:pt x="11211" y="2797"/>
                  <a:pt x="12591" y="2168"/>
                  <a:pt x="14039" y="1670"/>
                </a:cubicBezTo>
                <a:cubicBezTo>
                  <a:pt x="14853" y="1390"/>
                  <a:pt x="15682" y="1183"/>
                  <a:pt x="16524" y="984"/>
                </a:cubicBezTo>
                <a:cubicBezTo>
                  <a:pt x="17396" y="777"/>
                  <a:pt x="18274" y="626"/>
                  <a:pt x="19167" y="540"/>
                </a:cubicBezTo>
                <a:cubicBezTo>
                  <a:pt x="19681" y="490"/>
                  <a:pt x="20202" y="463"/>
                  <a:pt x="20723" y="454"/>
                </a:cubicBezTo>
                <a:cubicBezTo>
                  <a:pt x="21602" y="454"/>
                  <a:pt x="22466" y="562"/>
                  <a:pt x="23323" y="770"/>
                </a:cubicBezTo>
                <a:cubicBezTo>
                  <a:pt x="23438" y="797"/>
                  <a:pt x="23559" y="826"/>
                  <a:pt x="23679" y="849"/>
                </a:cubicBezTo>
                <a:cubicBezTo>
                  <a:pt x="23697" y="852"/>
                  <a:pt x="23714" y="854"/>
                  <a:pt x="23729" y="854"/>
                </a:cubicBezTo>
                <a:cubicBezTo>
                  <a:pt x="23800" y="854"/>
                  <a:pt x="23842" y="814"/>
                  <a:pt x="23866" y="727"/>
                </a:cubicBezTo>
                <a:cubicBezTo>
                  <a:pt x="23530" y="562"/>
                  <a:pt x="22745" y="298"/>
                  <a:pt x="22360" y="240"/>
                </a:cubicBezTo>
                <a:cubicBezTo>
                  <a:pt x="21359" y="77"/>
                  <a:pt x="20360" y="34"/>
                  <a:pt x="19352" y="5"/>
                </a:cubicBezTo>
                <a:cubicBezTo>
                  <a:pt x="19253" y="2"/>
                  <a:pt x="19155" y="1"/>
                  <a:pt x="190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 name="Google Shape;61;p5"/>
          <p:cNvGrpSpPr/>
          <p:nvPr/>
        </p:nvGrpSpPr>
        <p:grpSpPr>
          <a:xfrm flipH="1">
            <a:off x="7930965" y="3986652"/>
            <a:ext cx="1349322" cy="1178509"/>
            <a:chOff x="4174688" y="2867426"/>
            <a:chExt cx="675133" cy="589667"/>
          </a:xfrm>
        </p:grpSpPr>
        <p:sp>
          <p:nvSpPr>
            <p:cNvPr id="62" name="Google Shape;62;p5"/>
            <p:cNvSpPr/>
            <p:nvPr/>
          </p:nvSpPr>
          <p:spPr>
            <a:xfrm>
              <a:off x="4174688" y="2867426"/>
              <a:ext cx="379395" cy="589667"/>
            </a:xfrm>
            <a:custGeom>
              <a:avLst/>
              <a:gdLst/>
              <a:ahLst/>
              <a:cxnLst/>
              <a:rect l="l" t="t" r="r" b="b"/>
              <a:pathLst>
                <a:path w="19288" h="29978" extrusionOk="0">
                  <a:moveTo>
                    <a:pt x="17185" y="522"/>
                  </a:moveTo>
                  <a:lnTo>
                    <a:pt x="17185" y="522"/>
                  </a:lnTo>
                  <a:cubicBezTo>
                    <a:pt x="17270" y="1656"/>
                    <a:pt x="17200" y="2800"/>
                    <a:pt x="17022" y="3927"/>
                  </a:cubicBezTo>
                  <a:cubicBezTo>
                    <a:pt x="16650" y="6191"/>
                    <a:pt x="15849" y="8370"/>
                    <a:pt x="14871" y="10440"/>
                  </a:cubicBezTo>
                  <a:cubicBezTo>
                    <a:pt x="14194" y="11883"/>
                    <a:pt x="13436" y="13311"/>
                    <a:pt x="12487" y="14605"/>
                  </a:cubicBezTo>
                  <a:cubicBezTo>
                    <a:pt x="12593" y="14411"/>
                    <a:pt x="12694" y="14219"/>
                    <a:pt x="12794" y="14026"/>
                  </a:cubicBezTo>
                  <a:cubicBezTo>
                    <a:pt x="14129" y="11383"/>
                    <a:pt x="15150" y="8591"/>
                    <a:pt x="15951" y="5735"/>
                  </a:cubicBezTo>
                  <a:cubicBezTo>
                    <a:pt x="15951" y="5726"/>
                    <a:pt x="15943" y="5722"/>
                    <a:pt x="15936" y="5722"/>
                  </a:cubicBezTo>
                  <a:cubicBezTo>
                    <a:pt x="15932" y="5722"/>
                    <a:pt x="15928" y="5724"/>
                    <a:pt x="15928" y="5727"/>
                  </a:cubicBezTo>
                  <a:cubicBezTo>
                    <a:pt x="15693" y="6514"/>
                    <a:pt x="15428" y="7292"/>
                    <a:pt x="15150" y="8063"/>
                  </a:cubicBezTo>
                  <a:cubicBezTo>
                    <a:pt x="14657" y="9441"/>
                    <a:pt x="14100" y="10805"/>
                    <a:pt x="13493" y="12140"/>
                  </a:cubicBezTo>
                  <a:cubicBezTo>
                    <a:pt x="13200" y="12797"/>
                    <a:pt x="12879" y="13448"/>
                    <a:pt x="12557" y="14098"/>
                  </a:cubicBezTo>
                  <a:cubicBezTo>
                    <a:pt x="12394" y="14418"/>
                    <a:pt x="12230" y="14740"/>
                    <a:pt x="12036" y="15040"/>
                  </a:cubicBezTo>
                  <a:cubicBezTo>
                    <a:pt x="12000" y="15090"/>
                    <a:pt x="11966" y="15140"/>
                    <a:pt x="11937" y="15189"/>
                  </a:cubicBezTo>
                  <a:cubicBezTo>
                    <a:pt x="12171" y="14733"/>
                    <a:pt x="12379" y="14269"/>
                    <a:pt x="12557" y="13791"/>
                  </a:cubicBezTo>
                  <a:cubicBezTo>
                    <a:pt x="12965" y="12661"/>
                    <a:pt x="13236" y="11498"/>
                    <a:pt x="13529" y="10341"/>
                  </a:cubicBezTo>
                  <a:cubicBezTo>
                    <a:pt x="13829" y="9177"/>
                    <a:pt x="14178" y="8027"/>
                    <a:pt x="14579" y="6892"/>
                  </a:cubicBezTo>
                  <a:cubicBezTo>
                    <a:pt x="15342" y="4728"/>
                    <a:pt x="16278" y="2628"/>
                    <a:pt x="17185" y="522"/>
                  </a:cubicBezTo>
                  <a:close/>
                  <a:moveTo>
                    <a:pt x="6495" y="3129"/>
                  </a:moveTo>
                  <a:lnTo>
                    <a:pt x="6495" y="3129"/>
                  </a:lnTo>
                  <a:cubicBezTo>
                    <a:pt x="7609" y="3499"/>
                    <a:pt x="8523" y="4321"/>
                    <a:pt x="9301" y="5170"/>
                  </a:cubicBezTo>
                  <a:cubicBezTo>
                    <a:pt x="10058" y="5999"/>
                    <a:pt x="10730" y="6920"/>
                    <a:pt x="11116" y="7984"/>
                  </a:cubicBezTo>
                  <a:cubicBezTo>
                    <a:pt x="11486" y="8976"/>
                    <a:pt x="11623" y="10034"/>
                    <a:pt x="11666" y="11091"/>
                  </a:cubicBezTo>
                  <a:cubicBezTo>
                    <a:pt x="11729" y="12519"/>
                    <a:pt x="11644" y="14012"/>
                    <a:pt x="11159" y="15354"/>
                  </a:cubicBezTo>
                  <a:cubicBezTo>
                    <a:pt x="11165" y="15325"/>
                    <a:pt x="11165" y="15297"/>
                    <a:pt x="11172" y="15268"/>
                  </a:cubicBezTo>
                  <a:cubicBezTo>
                    <a:pt x="11237" y="14912"/>
                    <a:pt x="11265" y="14547"/>
                    <a:pt x="11272" y="14190"/>
                  </a:cubicBezTo>
                  <a:cubicBezTo>
                    <a:pt x="11287" y="12776"/>
                    <a:pt x="10922" y="11383"/>
                    <a:pt x="10500" y="10041"/>
                  </a:cubicBezTo>
                  <a:cubicBezTo>
                    <a:pt x="10080" y="8676"/>
                    <a:pt x="9551" y="7348"/>
                    <a:pt x="8766" y="6142"/>
                  </a:cubicBezTo>
                  <a:cubicBezTo>
                    <a:pt x="8764" y="6138"/>
                    <a:pt x="8761" y="6136"/>
                    <a:pt x="8757" y="6136"/>
                  </a:cubicBezTo>
                  <a:cubicBezTo>
                    <a:pt x="8749" y="6136"/>
                    <a:pt x="8739" y="6146"/>
                    <a:pt x="8744" y="6155"/>
                  </a:cubicBezTo>
                  <a:cubicBezTo>
                    <a:pt x="9165" y="6849"/>
                    <a:pt x="9501" y="7585"/>
                    <a:pt x="9801" y="8334"/>
                  </a:cubicBezTo>
                  <a:cubicBezTo>
                    <a:pt x="10302" y="9612"/>
                    <a:pt x="10715" y="10970"/>
                    <a:pt x="10929" y="12325"/>
                  </a:cubicBezTo>
                  <a:cubicBezTo>
                    <a:pt x="11037" y="12997"/>
                    <a:pt x="11087" y="13669"/>
                    <a:pt x="11044" y="14348"/>
                  </a:cubicBezTo>
                  <a:cubicBezTo>
                    <a:pt x="11023" y="14675"/>
                    <a:pt x="10980" y="15004"/>
                    <a:pt x="10915" y="15333"/>
                  </a:cubicBezTo>
                  <a:cubicBezTo>
                    <a:pt x="10908" y="15347"/>
                    <a:pt x="10908" y="15354"/>
                    <a:pt x="10901" y="15367"/>
                  </a:cubicBezTo>
                  <a:cubicBezTo>
                    <a:pt x="10895" y="15110"/>
                    <a:pt x="10859" y="14846"/>
                    <a:pt x="10809" y="14589"/>
                  </a:cubicBezTo>
                  <a:cubicBezTo>
                    <a:pt x="10615" y="13626"/>
                    <a:pt x="10209" y="12711"/>
                    <a:pt x="9858" y="11804"/>
                  </a:cubicBezTo>
                  <a:cubicBezTo>
                    <a:pt x="9472" y="10812"/>
                    <a:pt x="9095" y="9827"/>
                    <a:pt x="8716" y="8834"/>
                  </a:cubicBezTo>
                  <a:cubicBezTo>
                    <a:pt x="8331" y="7849"/>
                    <a:pt x="7952" y="6856"/>
                    <a:pt x="7573" y="5871"/>
                  </a:cubicBezTo>
                  <a:cubicBezTo>
                    <a:pt x="7217" y="4956"/>
                    <a:pt x="6874" y="4035"/>
                    <a:pt x="6495" y="3129"/>
                  </a:cubicBezTo>
                  <a:close/>
                  <a:moveTo>
                    <a:pt x="18749" y="9497"/>
                  </a:moveTo>
                  <a:lnTo>
                    <a:pt x="18749" y="9497"/>
                  </a:lnTo>
                  <a:cubicBezTo>
                    <a:pt x="18564" y="10133"/>
                    <a:pt x="18328" y="10733"/>
                    <a:pt x="17999" y="11312"/>
                  </a:cubicBezTo>
                  <a:cubicBezTo>
                    <a:pt x="16679" y="13669"/>
                    <a:pt x="14422" y="15225"/>
                    <a:pt x="11993" y="16296"/>
                  </a:cubicBezTo>
                  <a:cubicBezTo>
                    <a:pt x="12237" y="16175"/>
                    <a:pt x="12471" y="16046"/>
                    <a:pt x="12694" y="15911"/>
                  </a:cubicBezTo>
                  <a:cubicBezTo>
                    <a:pt x="13186" y="15625"/>
                    <a:pt x="13657" y="15290"/>
                    <a:pt x="14100" y="14925"/>
                  </a:cubicBezTo>
                  <a:cubicBezTo>
                    <a:pt x="14986" y="14197"/>
                    <a:pt x="15779" y="13354"/>
                    <a:pt x="16535" y="12483"/>
                  </a:cubicBezTo>
                  <a:cubicBezTo>
                    <a:pt x="16541" y="12477"/>
                    <a:pt x="16533" y="12467"/>
                    <a:pt x="16522" y="12467"/>
                  </a:cubicBezTo>
                  <a:cubicBezTo>
                    <a:pt x="16520" y="12467"/>
                    <a:pt x="16517" y="12468"/>
                    <a:pt x="16514" y="12469"/>
                  </a:cubicBezTo>
                  <a:cubicBezTo>
                    <a:pt x="15728" y="13304"/>
                    <a:pt x="14900" y="14111"/>
                    <a:pt x="13993" y="14819"/>
                  </a:cubicBezTo>
                  <a:cubicBezTo>
                    <a:pt x="13558" y="15153"/>
                    <a:pt x="13100" y="15475"/>
                    <a:pt x="12622" y="15746"/>
                  </a:cubicBezTo>
                  <a:cubicBezTo>
                    <a:pt x="12401" y="15875"/>
                    <a:pt x="12165" y="15996"/>
                    <a:pt x="11937" y="16104"/>
                  </a:cubicBezTo>
                  <a:cubicBezTo>
                    <a:pt x="12144" y="15940"/>
                    <a:pt x="12351" y="15769"/>
                    <a:pt x="12550" y="15582"/>
                  </a:cubicBezTo>
                  <a:cubicBezTo>
                    <a:pt x="13087" y="15097"/>
                    <a:pt x="13585" y="14569"/>
                    <a:pt x="14108" y="14062"/>
                  </a:cubicBezTo>
                  <a:cubicBezTo>
                    <a:pt x="14672" y="13505"/>
                    <a:pt x="15272" y="12977"/>
                    <a:pt x="15865" y="12440"/>
                  </a:cubicBezTo>
                  <a:cubicBezTo>
                    <a:pt x="16885" y="11520"/>
                    <a:pt x="17899" y="10584"/>
                    <a:pt x="18749" y="9497"/>
                  </a:cubicBezTo>
                  <a:close/>
                  <a:moveTo>
                    <a:pt x="11537" y="16490"/>
                  </a:moveTo>
                  <a:cubicBezTo>
                    <a:pt x="11409" y="16547"/>
                    <a:pt x="11280" y="16596"/>
                    <a:pt x="11152" y="16646"/>
                  </a:cubicBezTo>
                  <a:cubicBezTo>
                    <a:pt x="11194" y="16625"/>
                    <a:pt x="11229" y="16596"/>
                    <a:pt x="11265" y="16576"/>
                  </a:cubicBezTo>
                  <a:cubicBezTo>
                    <a:pt x="11357" y="16554"/>
                    <a:pt x="11452" y="16524"/>
                    <a:pt x="11537" y="16490"/>
                  </a:cubicBezTo>
                  <a:close/>
                  <a:moveTo>
                    <a:pt x="5038" y="9098"/>
                  </a:moveTo>
                  <a:lnTo>
                    <a:pt x="5038" y="9098"/>
                  </a:lnTo>
                  <a:cubicBezTo>
                    <a:pt x="5487" y="9840"/>
                    <a:pt x="5859" y="10620"/>
                    <a:pt x="6159" y="11434"/>
                  </a:cubicBezTo>
                  <a:cubicBezTo>
                    <a:pt x="6788" y="13182"/>
                    <a:pt x="7088" y="15061"/>
                    <a:pt x="7253" y="16903"/>
                  </a:cubicBezTo>
                  <a:cubicBezTo>
                    <a:pt x="7395" y="18560"/>
                    <a:pt x="7381" y="20252"/>
                    <a:pt x="7009" y="21880"/>
                  </a:cubicBezTo>
                  <a:cubicBezTo>
                    <a:pt x="6995" y="21639"/>
                    <a:pt x="6953" y="21395"/>
                    <a:pt x="6930" y="21167"/>
                  </a:cubicBezTo>
                  <a:cubicBezTo>
                    <a:pt x="6894" y="20809"/>
                    <a:pt x="6852" y="20459"/>
                    <a:pt x="6816" y="20103"/>
                  </a:cubicBezTo>
                  <a:cubicBezTo>
                    <a:pt x="6738" y="19417"/>
                    <a:pt x="6660" y="18725"/>
                    <a:pt x="6574" y="18039"/>
                  </a:cubicBezTo>
                  <a:cubicBezTo>
                    <a:pt x="6387" y="16646"/>
                    <a:pt x="6159" y="15261"/>
                    <a:pt x="5909" y="13868"/>
                  </a:cubicBezTo>
                  <a:cubicBezTo>
                    <a:pt x="5909" y="13862"/>
                    <a:pt x="5902" y="13858"/>
                    <a:pt x="5895" y="13858"/>
                  </a:cubicBezTo>
                  <a:cubicBezTo>
                    <a:pt x="5886" y="13858"/>
                    <a:pt x="5877" y="13864"/>
                    <a:pt x="5881" y="13876"/>
                  </a:cubicBezTo>
                  <a:cubicBezTo>
                    <a:pt x="6080" y="15261"/>
                    <a:pt x="6245" y="16653"/>
                    <a:pt x="6409" y="18046"/>
                  </a:cubicBezTo>
                  <a:cubicBezTo>
                    <a:pt x="6488" y="18739"/>
                    <a:pt x="6558" y="19424"/>
                    <a:pt x="6630" y="20110"/>
                  </a:cubicBezTo>
                  <a:cubicBezTo>
                    <a:pt x="6666" y="20466"/>
                    <a:pt x="6696" y="20818"/>
                    <a:pt x="6730" y="21174"/>
                  </a:cubicBezTo>
                  <a:cubicBezTo>
                    <a:pt x="6738" y="21310"/>
                    <a:pt x="6745" y="21452"/>
                    <a:pt x="6752" y="21596"/>
                  </a:cubicBezTo>
                  <a:cubicBezTo>
                    <a:pt x="6488" y="20867"/>
                    <a:pt x="6252" y="20132"/>
                    <a:pt x="6060" y="19375"/>
                  </a:cubicBezTo>
                  <a:cubicBezTo>
                    <a:pt x="5609" y="17611"/>
                    <a:pt x="5352" y="15805"/>
                    <a:pt x="5223" y="13990"/>
                  </a:cubicBezTo>
                  <a:cubicBezTo>
                    <a:pt x="5153" y="13069"/>
                    <a:pt x="5117" y="12154"/>
                    <a:pt x="5102" y="11234"/>
                  </a:cubicBezTo>
                  <a:cubicBezTo>
                    <a:pt x="5088" y="10526"/>
                    <a:pt x="5131" y="9806"/>
                    <a:pt x="5038" y="9098"/>
                  </a:cubicBezTo>
                  <a:close/>
                  <a:moveTo>
                    <a:pt x="18806" y="15654"/>
                  </a:moveTo>
                  <a:lnTo>
                    <a:pt x="18806" y="15654"/>
                  </a:lnTo>
                  <a:cubicBezTo>
                    <a:pt x="18292" y="16411"/>
                    <a:pt x="17714" y="17117"/>
                    <a:pt x="17071" y="17767"/>
                  </a:cubicBezTo>
                  <a:cubicBezTo>
                    <a:pt x="15728" y="19117"/>
                    <a:pt x="14136" y="20218"/>
                    <a:pt x="12394" y="20989"/>
                  </a:cubicBezTo>
                  <a:cubicBezTo>
                    <a:pt x="10922" y="21639"/>
                    <a:pt x="9366" y="22038"/>
                    <a:pt x="7767" y="22216"/>
                  </a:cubicBezTo>
                  <a:cubicBezTo>
                    <a:pt x="7981" y="22137"/>
                    <a:pt x="8187" y="22045"/>
                    <a:pt x="8394" y="21959"/>
                  </a:cubicBezTo>
                  <a:cubicBezTo>
                    <a:pt x="8730" y="21817"/>
                    <a:pt x="9059" y="21675"/>
                    <a:pt x="9395" y="21524"/>
                  </a:cubicBezTo>
                  <a:cubicBezTo>
                    <a:pt x="10566" y="21010"/>
                    <a:pt x="11716" y="20466"/>
                    <a:pt x="12836" y="19853"/>
                  </a:cubicBezTo>
                  <a:cubicBezTo>
                    <a:pt x="13980" y="19224"/>
                    <a:pt x="15051" y="18524"/>
                    <a:pt x="16079" y="17724"/>
                  </a:cubicBezTo>
                  <a:lnTo>
                    <a:pt x="16079" y="17724"/>
                  </a:lnTo>
                  <a:cubicBezTo>
                    <a:pt x="15500" y="18146"/>
                    <a:pt x="14886" y="18531"/>
                    <a:pt x="14264" y="18896"/>
                  </a:cubicBezTo>
                  <a:cubicBezTo>
                    <a:pt x="13143" y="19560"/>
                    <a:pt x="11973" y="20139"/>
                    <a:pt x="10787" y="20667"/>
                  </a:cubicBezTo>
                  <a:cubicBezTo>
                    <a:pt x="10194" y="20931"/>
                    <a:pt x="9594" y="21188"/>
                    <a:pt x="8994" y="21438"/>
                  </a:cubicBezTo>
                  <a:cubicBezTo>
                    <a:pt x="8624" y="21596"/>
                    <a:pt x="8229" y="21738"/>
                    <a:pt x="7852" y="21909"/>
                  </a:cubicBezTo>
                  <a:cubicBezTo>
                    <a:pt x="8444" y="21409"/>
                    <a:pt x="9052" y="20924"/>
                    <a:pt x="9673" y="20453"/>
                  </a:cubicBezTo>
                  <a:cubicBezTo>
                    <a:pt x="10430" y="19875"/>
                    <a:pt x="11222" y="19352"/>
                    <a:pt x="12072" y="18917"/>
                  </a:cubicBezTo>
                  <a:cubicBezTo>
                    <a:pt x="12866" y="18504"/>
                    <a:pt x="13693" y="18146"/>
                    <a:pt x="14521" y="17789"/>
                  </a:cubicBezTo>
                  <a:cubicBezTo>
                    <a:pt x="15985" y="17160"/>
                    <a:pt x="17471" y="16540"/>
                    <a:pt x="18806" y="15654"/>
                  </a:cubicBezTo>
                  <a:close/>
                  <a:moveTo>
                    <a:pt x="2003" y="15796"/>
                  </a:moveTo>
                  <a:cubicBezTo>
                    <a:pt x="2325" y="16567"/>
                    <a:pt x="2560" y="17374"/>
                    <a:pt x="2754" y="18175"/>
                  </a:cubicBezTo>
                  <a:cubicBezTo>
                    <a:pt x="3153" y="19832"/>
                    <a:pt x="3317" y="21546"/>
                    <a:pt x="3246" y="23245"/>
                  </a:cubicBezTo>
                  <a:cubicBezTo>
                    <a:pt x="3189" y="24580"/>
                    <a:pt x="2975" y="25937"/>
                    <a:pt x="2467" y="27180"/>
                  </a:cubicBezTo>
                  <a:cubicBezTo>
                    <a:pt x="2497" y="26936"/>
                    <a:pt x="2510" y="26701"/>
                    <a:pt x="2524" y="26458"/>
                  </a:cubicBezTo>
                  <a:cubicBezTo>
                    <a:pt x="2659" y="24216"/>
                    <a:pt x="2368" y="21975"/>
                    <a:pt x="2060" y="19760"/>
                  </a:cubicBezTo>
                  <a:cubicBezTo>
                    <a:pt x="2060" y="19757"/>
                    <a:pt x="2056" y="19755"/>
                    <a:pt x="2053" y="19755"/>
                  </a:cubicBezTo>
                  <a:cubicBezTo>
                    <a:pt x="2049" y="19755"/>
                    <a:pt x="2046" y="19757"/>
                    <a:pt x="2046" y="19760"/>
                  </a:cubicBezTo>
                  <a:cubicBezTo>
                    <a:pt x="2102" y="20381"/>
                    <a:pt x="2154" y="21003"/>
                    <a:pt x="2203" y="21616"/>
                  </a:cubicBezTo>
                  <a:cubicBezTo>
                    <a:pt x="2289" y="22694"/>
                    <a:pt x="2359" y="23781"/>
                    <a:pt x="2353" y="24866"/>
                  </a:cubicBezTo>
                  <a:cubicBezTo>
                    <a:pt x="2353" y="25409"/>
                    <a:pt x="2325" y="25959"/>
                    <a:pt x="2282" y="26501"/>
                  </a:cubicBezTo>
                  <a:cubicBezTo>
                    <a:pt x="2260" y="26773"/>
                    <a:pt x="2239" y="27051"/>
                    <a:pt x="2188" y="27322"/>
                  </a:cubicBezTo>
                  <a:cubicBezTo>
                    <a:pt x="2181" y="27358"/>
                    <a:pt x="2174" y="27394"/>
                    <a:pt x="2167" y="27430"/>
                  </a:cubicBezTo>
                  <a:cubicBezTo>
                    <a:pt x="1996" y="26715"/>
                    <a:pt x="1861" y="25994"/>
                    <a:pt x="1753" y="25274"/>
                  </a:cubicBezTo>
                  <a:cubicBezTo>
                    <a:pt x="1511" y="23652"/>
                    <a:pt x="1417" y="22009"/>
                    <a:pt x="1468" y="20374"/>
                  </a:cubicBezTo>
                  <a:cubicBezTo>
                    <a:pt x="1496" y="19539"/>
                    <a:pt x="1561" y="18710"/>
                    <a:pt x="1660" y="17882"/>
                  </a:cubicBezTo>
                  <a:cubicBezTo>
                    <a:pt x="1746" y="17182"/>
                    <a:pt x="1874" y="16497"/>
                    <a:pt x="2003" y="15796"/>
                  </a:cubicBezTo>
                  <a:close/>
                  <a:moveTo>
                    <a:pt x="14907" y="23637"/>
                  </a:moveTo>
                  <a:lnTo>
                    <a:pt x="14907" y="23637"/>
                  </a:lnTo>
                  <a:cubicBezTo>
                    <a:pt x="14250" y="24288"/>
                    <a:pt x="13543" y="24873"/>
                    <a:pt x="12780" y="25394"/>
                  </a:cubicBezTo>
                  <a:cubicBezTo>
                    <a:pt x="11229" y="26444"/>
                    <a:pt x="9487" y="27202"/>
                    <a:pt x="7666" y="27637"/>
                  </a:cubicBezTo>
                  <a:cubicBezTo>
                    <a:pt x="6507" y="27911"/>
                    <a:pt x="5327" y="28043"/>
                    <a:pt x="4142" y="28043"/>
                  </a:cubicBezTo>
                  <a:cubicBezTo>
                    <a:pt x="3787" y="28043"/>
                    <a:pt x="3430" y="28031"/>
                    <a:pt x="3074" y="28007"/>
                  </a:cubicBezTo>
                  <a:cubicBezTo>
                    <a:pt x="3146" y="27994"/>
                    <a:pt x="3210" y="27980"/>
                    <a:pt x="3282" y="27965"/>
                  </a:cubicBezTo>
                  <a:cubicBezTo>
                    <a:pt x="3617" y="27901"/>
                    <a:pt x="3953" y="27822"/>
                    <a:pt x="4288" y="27750"/>
                  </a:cubicBezTo>
                  <a:cubicBezTo>
                    <a:pt x="6745" y="27186"/>
                    <a:pt x="9152" y="26395"/>
                    <a:pt x="11443" y="25351"/>
                  </a:cubicBezTo>
                  <a:cubicBezTo>
                    <a:pt x="11452" y="25351"/>
                    <a:pt x="11452" y="25344"/>
                    <a:pt x="11443" y="25344"/>
                  </a:cubicBezTo>
                  <a:cubicBezTo>
                    <a:pt x="10787" y="25617"/>
                    <a:pt x="10130" y="25865"/>
                    <a:pt x="9458" y="26102"/>
                  </a:cubicBezTo>
                  <a:cubicBezTo>
                    <a:pt x="8281" y="26516"/>
                    <a:pt x="7088" y="26880"/>
                    <a:pt x="5873" y="27186"/>
                  </a:cubicBezTo>
                  <a:cubicBezTo>
                    <a:pt x="5266" y="27344"/>
                    <a:pt x="4659" y="27480"/>
                    <a:pt x="4046" y="27608"/>
                  </a:cubicBezTo>
                  <a:cubicBezTo>
                    <a:pt x="3739" y="27673"/>
                    <a:pt x="3431" y="27730"/>
                    <a:pt x="3124" y="27779"/>
                  </a:cubicBezTo>
                  <a:cubicBezTo>
                    <a:pt x="3681" y="27450"/>
                    <a:pt x="4245" y="27137"/>
                    <a:pt x="4817" y="26830"/>
                  </a:cubicBezTo>
                  <a:cubicBezTo>
                    <a:pt x="6466" y="25951"/>
                    <a:pt x="8180" y="25238"/>
                    <a:pt x="10008" y="24802"/>
                  </a:cubicBezTo>
                  <a:cubicBezTo>
                    <a:pt x="11644" y="24424"/>
                    <a:pt x="13315" y="24180"/>
                    <a:pt x="14907" y="23637"/>
                  </a:cubicBezTo>
                  <a:close/>
                  <a:moveTo>
                    <a:pt x="17246" y="1"/>
                  </a:moveTo>
                  <a:cubicBezTo>
                    <a:pt x="17211" y="1"/>
                    <a:pt x="17177" y="18"/>
                    <a:pt x="17157" y="57"/>
                  </a:cubicBezTo>
                  <a:cubicBezTo>
                    <a:pt x="16593" y="1286"/>
                    <a:pt x="16050" y="2529"/>
                    <a:pt x="15529" y="3785"/>
                  </a:cubicBezTo>
                  <a:cubicBezTo>
                    <a:pt x="14614" y="5984"/>
                    <a:pt x="13815" y="8227"/>
                    <a:pt x="13229" y="10534"/>
                  </a:cubicBezTo>
                  <a:cubicBezTo>
                    <a:pt x="12737" y="12462"/>
                    <a:pt x="12257" y="14504"/>
                    <a:pt x="11066" y="16118"/>
                  </a:cubicBezTo>
                  <a:cubicBezTo>
                    <a:pt x="11400" y="15390"/>
                    <a:pt x="11601" y="14596"/>
                    <a:pt x="11716" y="13798"/>
                  </a:cubicBezTo>
                  <a:cubicBezTo>
                    <a:pt x="11865" y="12747"/>
                    <a:pt x="11871" y="11669"/>
                    <a:pt x="11794" y="10605"/>
                  </a:cubicBezTo>
                  <a:cubicBezTo>
                    <a:pt x="11716" y="9527"/>
                    <a:pt x="11515" y="8449"/>
                    <a:pt x="11057" y="7463"/>
                  </a:cubicBezTo>
                  <a:cubicBezTo>
                    <a:pt x="10586" y="6435"/>
                    <a:pt x="9866" y="5528"/>
                    <a:pt x="9086" y="4721"/>
                  </a:cubicBezTo>
                  <a:cubicBezTo>
                    <a:pt x="8295" y="3900"/>
                    <a:pt x="7395" y="3214"/>
                    <a:pt x="6317" y="2829"/>
                  </a:cubicBezTo>
                  <a:cubicBezTo>
                    <a:pt x="6307" y="2825"/>
                    <a:pt x="6297" y="2824"/>
                    <a:pt x="6288" y="2824"/>
                  </a:cubicBezTo>
                  <a:cubicBezTo>
                    <a:pt x="6214" y="2824"/>
                    <a:pt x="6156" y="2916"/>
                    <a:pt x="6181" y="2985"/>
                  </a:cubicBezTo>
                  <a:cubicBezTo>
                    <a:pt x="6558" y="4092"/>
                    <a:pt x="7002" y="5185"/>
                    <a:pt x="7424" y="6277"/>
                  </a:cubicBezTo>
                  <a:cubicBezTo>
                    <a:pt x="8159" y="8191"/>
                    <a:pt x="8901" y="10106"/>
                    <a:pt x="9637" y="12019"/>
                  </a:cubicBezTo>
                  <a:cubicBezTo>
                    <a:pt x="10209" y="13505"/>
                    <a:pt x="11159" y="15397"/>
                    <a:pt x="10344" y="16946"/>
                  </a:cubicBezTo>
                  <a:cubicBezTo>
                    <a:pt x="10338" y="16953"/>
                    <a:pt x="10338" y="16961"/>
                    <a:pt x="10329" y="16968"/>
                  </a:cubicBezTo>
                  <a:cubicBezTo>
                    <a:pt x="10322" y="16975"/>
                    <a:pt x="10322" y="16982"/>
                    <a:pt x="10322" y="16989"/>
                  </a:cubicBezTo>
                  <a:cubicBezTo>
                    <a:pt x="10272" y="17068"/>
                    <a:pt x="10223" y="17153"/>
                    <a:pt x="10173" y="17232"/>
                  </a:cubicBezTo>
                  <a:cubicBezTo>
                    <a:pt x="10151" y="17261"/>
                    <a:pt x="10144" y="17289"/>
                    <a:pt x="10151" y="17318"/>
                  </a:cubicBezTo>
                  <a:cubicBezTo>
                    <a:pt x="9679" y="18010"/>
                    <a:pt x="9224" y="18710"/>
                    <a:pt x="8752" y="19404"/>
                  </a:cubicBezTo>
                  <a:cubicBezTo>
                    <a:pt x="8265" y="20110"/>
                    <a:pt x="7787" y="20818"/>
                    <a:pt x="7295" y="21517"/>
                  </a:cubicBezTo>
                  <a:cubicBezTo>
                    <a:pt x="7431" y="20831"/>
                    <a:pt x="7501" y="20132"/>
                    <a:pt x="7530" y="19431"/>
                  </a:cubicBezTo>
                  <a:cubicBezTo>
                    <a:pt x="7602" y="17532"/>
                    <a:pt x="7373" y="15597"/>
                    <a:pt x="6987" y="13739"/>
                  </a:cubicBezTo>
                  <a:cubicBezTo>
                    <a:pt x="6601" y="11897"/>
                    <a:pt x="5967" y="10077"/>
                    <a:pt x="4917" y="8498"/>
                  </a:cubicBezTo>
                  <a:cubicBezTo>
                    <a:pt x="4891" y="8464"/>
                    <a:pt x="4859" y="8450"/>
                    <a:pt x="4826" y="8450"/>
                  </a:cubicBezTo>
                  <a:cubicBezTo>
                    <a:pt x="4758" y="8450"/>
                    <a:pt x="4693" y="8516"/>
                    <a:pt x="4716" y="8598"/>
                  </a:cubicBezTo>
                  <a:cubicBezTo>
                    <a:pt x="4845" y="9105"/>
                    <a:pt x="4860" y="9626"/>
                    <a:pt x="4860" y="10149"/>
                  </a:cubicBezTo>
                  <a:cubicBezTo>
                    <a:pt x="4860" y="10663"/>
                    <a:pt x="4860" y="11177"/>
                    <a:pt x="4874" y="11691"/>
                  </a:cubicBezTo>
                  <a:cubicBezTo>
                    <a:pt x="4953" y="15290"/>
                    <a:pt x="5410" y="18924"/>
                    <a:pt x="6738" y="22288"/>
                  </a:cubicBezTo>
                  <a:cubicBezTo>
                    <a:pt x="6087" y="23188"/>
                    <a:pt x="5424" y="24081"/>
                    <a:pt x="4716" y="24938"/>
                  </a:cubicBezTo>
                  <a:cubicBezTo>
                    <a:pt x="4046" y="25766"/>
                    <a:pt x="3338" y="26580"/>
                    <a:pt x="2603" y="27358"/>
                  </a:cubicBezTo>
                  <a:cubicBezTo>
                    <a:pt x="2846" y="26801"/>
                    <a:pt x="3024" y="26216"/>
                    <a:pt x="3153" y="25623"/>
                  </a:cubicBezTo>
                  <a:cubicBezTo>
                    <a:pt x="3516" y="23916"/>
                    <a:pt x="3532" y="22124"/>
                    <a:pt x="3331" y="20396"/>
                  </a:cubicBezTo>
                  <a:cubicBezTo>
                    <a:pt x="3239" y="19546"/>
                    <a:pt x="3081" y="18696"/>
                    <a:pt x="2867" y="17868"/>
                  </a:cubicBezTo>
                  <a:cubicBezTo>
                    <a:pt x="2653" y="17025"/>
                    <a:pt x="2353" y="16204"/>
                    <a:pt x="2060" y="15390"/>
                  </a:cubicBezTo>
                  <a:cubicBezTo>
                    <a:pt x="2043" y="15338"/>
                    <a:pt x="1999" y="15313"/>
                    <a:pt x="1955" y="15313"/>
                  </a:cubicBezTo>
                  <a:cubicBezTo>
                    <a:pt x="1908" y="15313"/>
                    <a:pt x="1860" y="15342"/>
                    <a:pt x="1845" y="15397"/>
                  </a:cubicBezTo>
                  <a:cubicBezTo>
                    <a:pt x="1604" y="16303"/>
                    <a:pt x="1475" y="17239"/>
                    <a:pt x="1374" y="18168"/>
                  </a:cubicBezTo>
                  <a:cubicBezTo>
                    <a:pt x="1004" y="21431"/>
                    <a:pt x="1225" y="24751"/>
                    <a:pt x="2017" y="27930"/>
                  </a:cubicBezTo>
                  <a:cubicBezTo>
                    <a:pt x="1996" y="27944"/>
                    <a:pt x="1982" y="27965"/>
                    <a:pt x="1982" y="27987"/>
                  </a:cubicBezTo>
                  <a:cubicBezTo>
                    <a:pt x="1347" y="28616"/>
                    <a:pt x="682" y="29207"/>
                    <a:pt x="54" y="29843"/>
                  </a:cubicBezTo>
                  <a:cubicBezTo>
                    <a:pt x="1" y="29896"/>
                    <a:pt x="54" y="29977"/>
                    <a:pt x="118" y="29977"/>
                  </a:cubicBezTo>
                  <a:cubicBezTo>
                    <a:pt x="132" y="29977"/>
                    <a:pt x="146" y="29974"/>
                    <a:pt x="161" y="29965"/>
                  </a:cubicBezTo>
                  <a:cubicBezTo>
                    <a:pt x="682" y="29601"/>
                    <a:pt x="1160" y="29173"/>
                    <a:pt x="1617" y="28736"/>
                  </a:cubicBezTo>
                  <a:cubicBezTo>
                    <a:pt x="1725" y="28636"/>
                    <a:pt x="1832" y="28530"/>
                    <a:pt x="1940" y="28429"/>
                  </a:cubicBezTo>
                  <a:cubicBezTo>
                    <a:pt x="1953" y="28437"/>
                    <a:pt x="1969" y="28441"/>
                    <a:pt x="1986" y="28441"/>
                  </a:cubicBezTo>
                  <a:cubicBezTo>
                    <a:pt x="2003" y="28441"/>
                    <a:pt x="2021" y="28437"/>
                    <a:pt x="2039" y="28429"/>
                  </a:cubicBezTo>
                  <a:cubicBezTo>
                    <a:pt x="2203" y="28330"/>
                    <a:pt x="2368" y="28230"/>
                    <a:pt x="2531" y="28129"/>
                  </a:cubicBezTo>
                  <a:cubicBezTo>
                    <a:pt x="3078" y="28199"/>
                    <a:pt x="3629" y="28232"/>
                    <a:pt x="4182" y="28232"/>
                  </a:cubicBezTo>
                  <a:cubicBezTo>
                    <a:pt x="4531" y="28232"/>
                    <a:pt x="4881" y="28219"/>
                    <a:pt x="5230" y="28194"/>
                  </a:cubicBezTo>
                  <a:cubicBezTo>
                    <a:pt x="7138" y="28066"/>
                    <a:pt x="9023" y="27565"/>
                    <a:pt x="10751" y="26758"/>
                  </a:cubicBezTo>
                  <a:cubicBezTo>
                    <a:pt x="12464" y="25951"/>
                    <a:pt x="14050" y="24845"/>
                    <a:pt x="15342" y="23466"/>
                  </a:cubicBezTo>
                  <a:cubicBezTo>
                    <a:pt x="15399" y="23404"/>
                    <a:pt x="15351" y="23303"/>
                    <a:pt x="15276" y="23303"/>
                  </a:cubicBezTo>
                  <a:cubicBezTo>
                    <a:pt x="15265" y="23303"/>
                    <a:pt x="15254" y="23305"/>
                    <a:pt x="15243" y="23310"/>
                  </a:cubicBezTo>
                  <a:cubicBezTo>
                    <a:pt x="14279" y="23688"/>
                    <a:pt x="13279" y="23923"/>
                    <a:pt x="12266" y="24137"/>
                  </a:cubicBezTo>
                  <a:cubicBezTo>
                    <a:pt x="11380" y="24331"/>
                    <a:pt x="10480" y="24494"/>
                    <a:pt x="9594" y="24717"/>
                  </a:cubicBezTo>
                  <a:cubicBezTo>
                    <a:pt x="8687" y="24945"/>
                    <a:pt x="7810" y="25245"/>
                    <a:pt x="6944" y="25608"/>
                  </a:cubicBezTo>
                  <a:cubicBezTo>
                    <a:pt x="5438" y="26237"/>
                    <a:pt x="4003" y="27030"/>
                    <a:pt x="2596" y="27865"/>
                  </a:cubicBezTo>
                  <a:cubicBezTo>
                    <a:pt x="2560" y="27872"/>
                    <a:pt x="2524" y="27879"/>
                    <a:pt x="2488" y="27887"/>
                  </a:cubicBezTo>
                  <a:cubicBezTo>
                    <a:pt x="2653" y="27723"/>
                    <a:pt x="2810" y="27552"/>
                    <a:pt x="2975" y="27387"/>
                  </a:cubicBezTo>
                  <a:cubicBezTo>
                    <a:pt x="3081" y="27272"/>
                    <a:pt x="3182" y="27159"/>
                    <a:pt x="3288" y="27044"/>
                  </a:cubicBezTo>
                  <a:cubicBezTo>
                    <a:pt x="3431" y="26893"/>
                    <a:pt x="3568" y="26744"/>
                    <a:pt x="3710" y="26587"/>
                  </a:cubicBezTo>
                  <a:cubicBezTo>
                    <a:pt x="3845" y="26431"/>
                    <a:pt x="3981" y="26273"/>
                    <a:pt x="4116" y="26115"/>
                  </a:cubicBezTo>
                  <a:cubicBezTo>
                    <a:pt x="4253" y="25959"/>
                    <a:pt x="4389" y="25802"/>
                    <a:pt x="4524" y="25644"/>
                  </a:cubicBezTo>
                  <a:cubicBezTo>
                    <a:pt x="4653" y="25488"/>
                    <a:pt x="4788" y="25323"/>
                    <a:pt x="4917" y="25166"/>
                  </a:cubicBezTo>
                  <a:cubicBezTo>
                    <a:pt x="5052" y="25001"/>
                    <a:pt x="5180" y="24845"/>
                    <a:pt x="5309" y="24681"/>
                  </a:cubicBezTo>
                  <a:cubicBezTo>
                    <a:pt x="5438" y="24516"/>
                    <a:pt x="5566" y="24352"/>
                    <a:pt x="5688" y="24187"/>
                  </a:cubicBezTo>
                  <a:cubicBezTo>
                    <a:pt x="5816" y="24023"/>
                    <a:pt x="5945" y="23860"/>
                    <a:pt x="6067" y="23695"/>
                  </a:cubicBezTo>
                  <a:cubicBezTo>
                    <a:pt x="6195" y="23531"/>
                    <a:pt x="6317" y="23359"/>
                    <a:pt x="6438" y="23195"/>
                  </a:cubicBezTo>
                  <a:cubicBezTo>
                    <a:pt x="6502" y="23109"/>
                    <a:pt x="6567" y="23023"/>
                    <a:pt x="6624" y="22945"/>
                  </a:cubicBezTo>
                  <a:cubicBezTo>
                    <a:pt x="6653" y="22902"/>
                    <a:pt x="6687" y="22859"/>
                    <a:pt x="6716" y="22816"/>
                  </a:cubicBezTo>
                  <a:cubicBezTo>
                    <a:pt x="6745" y="22773"/>
                    <a:pt x="6766" y="22737"/>
                    <a:pt x="6802" y="22703"/>
                  </a:cubicBezTo>
                  <a:cubicBezTo>
                    <a:pt x="6858" y="22631"/>
                    <a:pt x="6930" y="22581"/>
                    <a:pt x="7016" y="22538"/>
                  </a:cubicBezTo>
                  <a:cubicBezTo>
                    <a:pt x="7052" y="22523"/>
                    <a:pt x="7088" y="22509"/>
                    <a:pt x="7124" y="22496"/>
                  </a:cubicBezTo>
                  <a:cubicBezTo>
                    <a:pt x="7131" y="22489"/>
                    <a:pt x="7145" y="22480"/>
                    <a:pt x="7158" y="22480"/>
                  </a:cubicBezTo>
                  <a:cubicBezTo>
                    <a:pt x="7217" y="22473"/>
                    <a:pt x="7280" y="22473"/>
                    <a:pt x="7345" y="22473"/>
                  </a:cubicBezTo>
                  <a:cubicBezTo>
                    <a:pt x="8281" y="22424"/>
                    <a:pt x="9208" y="22266"/>
                    <a:pt x="10108" y="22031"/>
                  </a:cubicBezTo>
                  <a:cubicBezTo>
                    <a:pt x="11986" y="21537"/>
                    <a:pt x="13765" y="20681"/>
                    <a:pt x="15328" y="19539"/>
                  </a:cubicBezTo>
                  <a:cubicBezTo>
                    <a:pt x="16885" y="18396"/>
                    <a:pt x="18221" y="16975"/>
                    <a:pt x="19241" y="15340"/>
                  </a:cubicBezTo>
                  <a:cubicBezTo>
                    <a:pt x="19287" y="15272"/>
                    <a:pt x="19225" y="15194"/>
                    <a:pt x="19157" y="15194"/>
                  </a:cubicBezTo>
                  <a:cubicBezTo>
                    <a:pt x="19140" y="15194"/>
                    <a:pt x="19122" y="15200"/>
                    <a:pt x="19106" y="15212"/>
                  </a:cubicBezTo>
                  <a:cubicBezTo>
                    <a:pt x="18278" y="15811"/>
                    <a:pt x="17385" y="16310"/>
                    <a:pt x="16456" y="16747"/>
                  </a:cubicBezTo>
                  <a:cubicBezTo>
                    <a:pt x="14850" y="17510"/>
                    <a:pt x="13179" y="18125"/>
                    <a:pt x="11614" y="18975"/>
                  </a:cubicBezTo>
                  <a:cubicBezTo>
                    <a:pt x="9979" y="19860"/>
                    <a:pt x="8516" y="21052"/>
                    <a:pt x="7115" y="22266"/>
                  </a:cubicBezTo>
                  <a:lnTo>
                    <a:pt x="7115" y="22252"/>
                  </a:lnTo>
                  <a:cubicBezTo>
                    <a:pt x="7167" y="22196"/>
                    <a:pt x="7210" y="22130"/>
                    <a:pt x="7253" y="22074"/>
                  </a:cubicBezTo>
                  <a:cubicBezTo>
                    <a:pt x="8324" y="20561"/>
                    <a:pt x="9344" y="18996"/>
                    <a:pt x="10302" y="17404"/>
                  </a:cubicBezTo>
                  <a:cubicBezTo>
                    <a:pt x="10329" y="17397"/>
                    <a:pt x="10365" y="17381"/>
                    <a:pt x="10387" y="17347"/>
                  </a:cubicBezTo>
                  <a:cubicBezTo>
                    <a:pt x="10451" y="17253"/>
                    <a:pt x="10516" y="17153"/>
                    <a:pt x="10566" y="17054"/>
                  </a:cubicBezTo>
                  <a:cubicBezTo>
                    <a:pt x="10615" y="17004"/>
                    <a:pt x="10665" y="16946"/>
                    <a:pt x="10715" y="16896"/>
                  </a:cubicBezTo>
                  <a:lnTo>
                    <a:pt x="10730" y="16896"/>
                  </a:lnTo>
                  <a:cubicBezTo>
                    <a:pt x="11580" y="16625"/>
                    <a:pt x="12415" y="16296"/>
                    <a:pt x="13208" y="15890"/>
                  </a:cubicBezTo>
                  <a:cubicBezTo>
                    <a:pt x="14622" y="15176"/>
                    <a:pt x="15928" y="14233"/>
                    <a:pt x="16970" y="13033"/>
                  </a:cubicBezTo>
                  <a:cubicBezTo>
                    <a:pt x="17978" y="11890"/>
                    <a:pt x="18799" y="10469"/>
                    <a:pt x="19128" y="8970"/>
                  </a:cubicBezTo>
                  <a:cubicBezTo>
                    <a:pt x="19151" y="8880"/>
                    <a:pt x="19085" y="8830"/>
                    <a:pt x="19016" y="8830"/>
                  </a:cubicBezTo>
                  <a:cubicBezTo>
                    <a:pt x="18975" y="8830"/>
                    <a:pt x="18933" y="8847"/>
                    <a:pt x="18907" y="8884"/>
                  </a:cubicBezTo>
                  <a:cubicBezTo>
                    <a:pt x="18400" y="9605"/>
                    <a:pt x="17814" y="10269"/>
                    <a:pt x="17193" y="10891"/>
                  </a:cubicBezTo>
                  <a:cubicBezTo>
                    <a:pt x="16113" y="11969"/>
                    <a:pt x="14943" y="12941"/>
                    <a:pt x="13865" y="14012"/>
                  </a:cubicBezTo>
                  <a:cubicBezTo>
                    <a:pt x="13021" y="14846"/>
                    <a:pt x="12201" y="15762"/>
                    <a:pt x="11186" y="16404"/>
                  </a:cubicBezTo>
                  <a:cubicBezTo>
                    <a:pt x="12065" y="15532"/>
                    <a:pt x="12807" y="14540"/>
                    <a:pt x="13457" y="13491"/>
                  </a:cubicBezTo>
                  <a:cubicBezTo>
                    <a:pt x="14122" y="12404"/>
                    <a:pt x="14699" y="11263"/>
                    <a:pt x="15229" y="10106"/>
                  </a:cubicBezTo>
                  <a:cubicBezTo>
                    <a:pt x="15707" y="9048"/>
                    <a:pt x="16136" y="7977"/>
                    <a:pt x="16485" y="6870"/>
                  </a:cubicBezTo>
                  <a:cubicBezTo>
                    <a:pt x="17185" y="4685"/>
                    <a:pt x="17543" y="2393"/>
                    <a:pt x="17356" y="100"/>
                  </a:cubicBezTo>
                  <a:cubicBezTo>
                    <a:pt x="17352" y="40"/>
                    <a:pt x="17298" y="1"/>
                    <a:pt x="172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5"/>
            <p:cNvSpPr/>
            <p:nvPr/>
          </p:nvSpPr>
          <p:spPr>
            <a:xfrm>
              <a:off x="4443793" y="3122565"/>
              <a:ext cx="405064" cy="228349"/>
            </a:xfrm>
            <a:custGeom>
              <a:avLst/>
              <a:gdLst/>
              <a:ahLst/>
              <a:cxnLst/>
              <a:rect l="l" t="t" r="r" b="b"/>
              <a:pathLst>
                <a:path w="20593" h="11609" extrusionOk="0">
                  <a:moveTo>
                    <a:pt x="19603" y="236"/>
                  </a:moveTo>
                  <a:cubicBezTo>
                    <a:pt x="19923" y="236"/>
                    <a:pt x="20161" y="358"/>
                    <a:pt x="20058" y="804"/>
                  </a:cubicBezTo>
                  <a:cubicBezTo>
                    <a:pt x="19993" y="1077"/>
                    <a:pt x="19772" y="1368"/>
                    <a:pt x="19623" y="1612"/>
                  </a:cubicBezTo>
                  <a:cubicBezTo>
                    <a:pt x="18908" y="2775"/>
                    <a:pt x="17873" y="3618"/>
                    <a:pt x="16700" y="4282"/>
                  </a:cubicBezTo>
                  <a:cubicBezTo>
                    <a:pt x="15622" y="4897"/>
                    <a:pt x="14438" y="5533"/>
                    <a:pt x="13259" y="5896"/>
                  </a:cubicBezTo>
                  <a:cubicBezTo>
                    <a:pt x="11832" y="6347"/>
                    <a:pt x="10368" y="6669"/>
                    <a:pt x="8925" y="7068"/>
                  </a:cubicBezTo>
                  <a:lnTo>
                    <a:pt x="8925" y="7068"/>
                  </a:lnTo>
                  <a:cubicBezTo>
                    <a:pt x="10629" y="4270"/>
                    <a:pt x="13203" y="2625"/>
                    <a:pt x="16179" y="1348"/>
                  </a:cubicBezTo>
                  <a:cubicBezTo>
                    <a:pt x="17023" y="983"/>
                    <a:pt x="17916" y="554"/>
                    <a:pt x="18822" y="362"/>
                  </a:cubicBezTo>
                  <a:cubicBezTo>
                    <a:pt x="19049" y="312"/>
                    <a:pt x="19352" y="236"/>
                    <a:pt x="19603" y="236"/>
                  </a:cubicBezTo>
                  <a:close/>
                  <a:moveTo>
                    <a:pt x="19581" y="0"/>
                  </a:moveTo>
                  <a:cubicBezTo>
                    <a:pt x="18791" y="0"/>
                    <a:pt x="18034" y="281"/>
                    <a:pt x="17266" y="590"/>
                  </a:cubicBezTo>
                  <a:cubicBezTo>
                    <a:pt x="16051" y="1077"/>
                    <a:pt x="14844" y="1591"/>
                    <a:pt x="13694" y="2211"/>
                  </a:cubicBezTo>
                  <a:cubicBezTo>
                    <a:pt x="11522" y="3384"/>
                    <a:pt x="9759" y="5027"/>
                    <a:pt x="8531" y="7180"/>
                  </a:cubicBezTo>
                  <a:lnTo>
                    <a:pt x="8531" y="7180"/>
                  </a:lnTo>
                  <a:cubicBezTo>
                    <a:pt x="5515" y="8062"/>
                    <a:pt x="2799" y="9714"/>
                    <a:pt x="134" y="11338"/>
                  </a:cubicBezTo>
                  <a:cubicBezTo>
                    <a:pt x="0" y="11416"/>
                    <a:pt x="82" y="11608"/>
                    <a:pt x="207" y="11608"/>
                  </a:cubicBezTo>
                  <a:cubicBezTo>
                    <a:pt x="229" y="11608"/>
                    <a:pt x="252" y="11602"/>
                    <a:pt x="276" y="11588"/>
                  </a:cubicBezTo>
                  <a:cubicBezTo>
                    <a:pt x="2369" y="10310"/>
                    <a:pt x="4475" y="9017"/>
                    <a:pt x="6760" y="8104"/>
                  </a:cubicBezTo>
                  <a:cubicBezTo>
                    <a:pt x="8938" y="7225"/>
                    <a:pt x="11281" y="6861"/>
                    <a:pt x="13509" y="6117"/>
                  </a:cubicBezTo>
                  <a:cubicBezTo>
                    <a:pt x="16486" y="5132"/>
                    <a:pt x="19393" y="3325"/>
                    <a:pt x="20565" y="306"/>
                  </a:cubicBezTo>
                  <a:cubicBezTo>
                    <a:pt x="20593" y="234"/>
                    <a:pt x="20536" y="148"/>
                    <a:pt x="20464" y="126"/>
                  </a:cubicBezTo>
                  <a:cubicBezTo>
                    <a:pt x="20164" y="38"/>
                    <a:pt x="19870" y="0"/>
                    <a:pt x="195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5"/>
            <p:cNvSpPr/>
            <p:nvPr/>
          </p:nvSpPr>
          <p:spPr>
            <a:xfrm>
              <a:off x="4565472" y="3030273"/>
              <a:ext cx="133225" cy="255041"/>
            </a:xfrm>
            <a:custGeom>
              <a:avLst/>
              <a:gdLst/>
              <a:ahLst/>
              <a:cxnLst/>
              <a:rect l="l" t="t" r="r" b="b"/>
              <a:pathLst>
                <a:path w="6773" h="12966" extrusionOk="0">
                  <a:moveTo>
                    <a:pt x="5941" y="498"/>
                  </a:moveTo>
                  <a:cubicBezTo>
                    <a:pt x="6030" y="498"/>
                    <a:pt x="6060" y="584"/>
                    <a:pt x="6117" y="855"/>
                  </a:cubicBezTo>
                  <a:cubicBezTo>
                    <a:pt x="6259" y="1512"/>
                    <a:pt x="6074" y="2326"/>
                    <a:pt x="5909" y="2961"/>
                  </a:cubicBezTo>
                  <a:cubicBezTo>
                    <a:pt x="5560" y="4261"/>
                    <a:pt x="4910" y="5453"/>
                    <a:pt x="4252" y="6626"/>
                  </a:cubicBezTo>
                  <a:cubicBezTo>
                    <a:pt x="3155" y="8586"/>
                    <a:pt x="2034" y="10546"/>
                    <a:pt x="537" y="12222"/>
                  </a:cubicBezTo>
                  <a:lnTo>
                    <a:pt x="537" y="12222"/>
                  </a:lnTo>
                  <a:cubicBezTo>
                    <a:pt x="1087" y="10395"/>
                    <a:pt x="860" y="8446"/>
                    <a:pt x="1325" y="6583"/>
                  </a:cubicBezTo>
                  <a:cubicBezTo>
                    <a:pt x="1875" y="4418"/>
                    <a:pt x="3174" y="2461"/>
                    <a:pt x="4937" y="1098"/>
                  </a:cubicBezTo>
                  <a:cubicBezTo>
                    <a:pt x="5138" y="948"/>
                    <a:pt x="5445" y="661"/>
                    <a:pt x="5681" y="576"/>
                  </a:cubicBezTo>
                  <a:cubicBezTo>
                    <a:pt x="5805" y="532"/>
                    <a:pt x="5885" y="498"/>
                    <a:pt x="5941" y="498"/>
                  </a:cubicBezTo>
                  <a:close/>
                  <a:moveTo>
                    <a:pt x="6138" y="1"/>
                  </a:moveTo>
                  <a:cubicBezTo>
                    <a:pt x="6114" y="1"/>
                    <a:pt x="6089" y="7"/>
                    <a:pt x="6067" y="19"/>
                  </a:cubicBezTo>
                  <a:cubicBezTo>
                    <a:pt x="4060" y="1148"/>
                    <a:pt x="2468" y="2889"/>
                    <a:pt x="1559" y="5018"/>
                  </a:cubicBezTo>
                  <a:cubicBezTo>
                    <a:pt x="488" y="7503"/>
                    <a:pt x="1097" y="10288"/>
                    <a:pt x="53" y="12744"/>
                  </a:cubicBezTo>
                  <a:cubicBezTo>
                    <a:pt x="52" y="12746"/>
                    <a:pt x="51" y="12748"/>
                    <a:pt x="51" y="12750"/>
                  </a:cubicBezTo>
                  <a:lnTo>
                    <a:pt x="51" y="12750"/>
                  </a:lnTo>
                  <a:cubicBezTo>
                    <a:pt x="0" y="12841"/>
                    <a:pt x="69" y="12945"/>
                    <a:pt x="155" y="12960"/>
                  </a:cubicBezTo>
                  <a:lnTo>
                    <a:pt x="155" y="12960"/>
                  </a:lnTo>
                  <a:cubicBezTo>
                    <a:pt x="167" y="12963"/>
                    <a:pt x="179" y="12965"/>
                    <a:pt x="192" y="12965"/>
                  </a:cubicBezTo>
                  <a:cubicBezTo>
                    <a:pt x="231" y="12965"/>
                    <a:pt x="269" y="12945"/>
                    <a:pt x="292" y="12897"/>
                  </a:cubicBezTo>
                  <a:lnTo>
                    <a:pt x="292" y="12897"/>
                  </a:lnTo>
                  <a:cubicBezTo>
                    <a:pt x="2039" y="11101"/>
                    <a:pt x="3286" y="8939"/>
                    <a:pt x="4495" y="6768"/>
                  </a:cubicBezTo>
                  <a:cubicBezTo>
                    <a:pt x="5645" y="4718"/>
                    <a:pt x="6773" y="2519"/>
                    <a:pt x="6281" y="104"/>
                  </a:cubicBezTo>
                  <a:cubicBezTo>
                    <a:pt x="6265" y="38"/>
                    <a:pt x="6202" y="1"/>
                    <a:pt x="6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5"/>
            <p:cNvSpPr/>
            <p:nvPr/>
          </p:nvSpPr>
          <p:spPr>
            <a:xfrm>
              <a:off x="4571097" y="3041131"/>
              <a:ext cx="111332" cy="238695"/>
            </a:xfrm>
            <a:custGeom>
              <a:avLst/>
              <a:gdLst/>
              <a:ahLst/>
              <a:cxnLst/>
              <a:rect l="l" t="t" r="r" b="b"/>
              <a:pathLst>
                <a:path w="5660" h="12135" extrusionOk="0">
                  <a:moveTo>
                    <a:pt x="5484" y="0"/>
                  </a:moveTo>
                  <a:cubicBezTo>
                    <a:pt x="5427" y="0"/>
                    <a:pt x="5369" y="29"/>
                    <a:pt x="5344" y="96"/>
                  </a:cubicBezTo>
                  <a:cubicBezTo>
                    <a:pt x="4552" y="2166"/>
                    <a:pt x="3059" y="3859"/>
                    <a:pt x="2139" y="5866"/>
                  </a:cubicBezTo>
                  <a:cubicBezTo>
                    <a:pt x="1224" y="7837"/>
                    <a:pt x="802" y="9937"/>
                    <a:pt x="39" y="11964"/>
                  </a:cubicBezTo>
                  <a:cubicBezTo>
                    <a:pt x="0" y="12067"/>
                    <a:pt x="85" y="12134"/>
                    <a:pt x="173" y="12134"/>
                  </a:cubicBezTo>
                  <a:cubicBezTo>
                    <a:pt x="232" y="12134"/>
                    <a:pt x="292" y="12105"/>
                    <a:pt x="317" y="12036"/>
                  </a:cubicBezTo>
                  <a:cubicBezTo>
                    <a:pt x="1160" y="9793"/>
                    <a:pt x="1596" y="7472"/>
                    <a:pt x="2716" y="5323"/>
                  </a:cubicBezTo>
                  <a:cubicBezTo>
                    <a:pt x="3639" y="3573"/>
                    <a:pt x="4909" y="2038"/>
                    <a:pt x="5616" y="175"/>
                  </a:cubicBezTo>
                  <a:cubicBezTo>
                    <a:pt x="5659" y="70"/>
                    <a:pt x="5573" y="0"/>
                    <a:pt x="54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5"/>
            <p:cNvSpPr/>
            <p:nvPr/>
          </p:nvSpPr>
          <p:spPr>
            <a:xfrm>
              <a:off x="4611401" y="3124985"/>
              <a:ext cx="238420" cy="143729"/>
            </a:xfrm>
            <a:custGeom>
              <a:avLst/>
              <a:gdLst/>
              <a:ahLst/>
              <a:cxnLst/>
              <a:rect l="l" t="t" r="r" b="b"/>
              <a:pathLst>
                <a:path w="12121" h="7307" extrusionOk="0">
                  <a:moveTo>
                    <a:pt x="11905" y="0"/>
                  </a:moveTo>
                  <a:cubicBezTo>
                    <a:pt x="11883" y="0"/>
                    <a:pt x="11860" y="6"/>
                    <a:pt x="11837" y="18"/>
                  </a:cubicBezTo>
                  <a:cubicBezTo>
                    <a:pt x="7837" y="2196"/>
                    <a:pt x="3895" y="4481"/>
                    <a:pt x="124" y="7030"/>
                  </a:cubicBezTo>
                  <a:cubicBezTo>
                    <a:pt x="1" y="7119"/>
                    <a:pt x="77" y="7306"/>
                    <a:pt x="193" y="7306"/>
                  </a:cubicBezTo>
                  <a:cubicBezTo>
                    <a:pt x="217" y="7306"/>
                    <a:pt x="242" y="7298"/>
                    <a:pt x="268" y="7280"/>
                  </a:cubicBezTo>
                  <a:cubicBezTo>
                    <a:pt x="4039" y="4731"/>
                    <a:pt x="7981" y="2438"/>
                    <a:pt x="11979" y="268"/>
                  </a:cubicBezTo>
                  <a:cubicBezTo>
                    <a:pt x="12120" y="195"/>
                    <a:pt x="12036" y="0"/>
                    <a:pt x="119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5"/>
            <p:cNvSpPr/>
            <p:nvPr/>
          </p:nvSpPr>
          <p:spPr>
            <a:xfrm>
              <a:off x="4564311" y="3278981"/>
              <a:ext cx="228782" cy="99766"/>
            </a:xfrm>
            <a:custGeom>
              <a:avLst/>
              <a:gdLst/>
              <a:ahLst/>
              <a:cxnLst/>
              <a:rect l="l" t="t" r="r" b="b"/>
              <a:pathLst>
                <a:path w="11631" h="5072" extrusionOk="0">
                  <a:moveTo>
                    <a:pt x="352" y="308"/>
                  </a:moveTo>
                  <a:cubicBezTo>
                    <a:pt x="2481" y="527"/>
                    <a:pt x="4648" y="500"/>
                    <a:pt x="6746" y="966"/>
                  </a:cubicBezTo>
                  <a:cubicBezTo>
                    <a:pt x="7668" y="1172"/>
                    <a:pt x="8575" y="1465"/>
                    <a:pt x="9410" y="1915"/>
                  </a:cubicBezTo>
                  <a:cubicBezTo>
                    <a:pt x="9860" y="2150"/>
                    <a:pt x="10296" y="2436"/>
                    <a:pt x="10688" y="2765"/>
                  </a:cubicBezTo>
                  <a:cubicBezTo>
                    <a:pt x="10774" y="2836"/>
                    <a:pt x="11139" y="3086"/>
                    <a:pt x="11153" y="3194"/>
                  </a:cubicBezTo>
                  <a:cubicBezTo>
                    <a:pt x="11182" y="3458"/>
                    <a:pt x="10659" y="3735"/>
                    <a:pt x="10488" y="3828"/>
                  </a:cubicBezTo>
                  <a:cubicBezTo>
                    <a:pt x="9412" y="4393"/>
                    <a:pt x="7818" y="4817"/>
                    <a:pt x="6371" y="4817"/>
                  </a:cubicBezTo>
                  <a:cubicBezTo>
                    <a:pt x="5676" y="4817"/>
                    <a:pt x="5015" y="4720"/>
                    <a:pt x="4462" y="4493"/>
                  </a:cubicBezTo>
                  <a:cubicBezTo>
                    <a:pt x="2746" y="3797"/>
                    <a:pt x="952" y="2105"/>
                    <a:pt x="352" y="308"/>
                  </a:cubicBezTo>
                  <a:close/>
                  <a:moveTo>
                    <a:pt x="142" y="0"/>
                  </a:moveTo>
                  <a:cubicBezTo>
                    <a:pt x="83" y="0"/>
                    <a:pt x="45" y="32"/>
                    <a:pt x="27" y="74"/>
                  </a:cubicBezTo>
                  <a:lnTo>
                    <a:pt x="27" y="74"/>
                  </a:lnTo>
                  <a:cubicBezTo>
                    <a:pt x="8" y="104"/>
                    <a:pt x="0" y="142"/>
                    <a:pt x="12" y="186"/>
                  </a:cubicBezTo>
                  <a:cubicBezTo>
                    <a:pt x="333" y="1315"/>
                    <a:pt x="991" y="2215"/>
                    <a:pt x="1848" y="3000"/>
                  </a:cubicBezTo>
                  <a:cubicBezTo>
                    <a:pt x="2705" y="3785"/>
                    <a:pt x="3697" y="4642"/>
                    <a:pt x="4847" y="4935"/>
                  </a:cubicBezTo>
                  <a:cubicBezTo>
                    <a:pt x="5235" y="5033"/>
                    <a:pt x="5642" y="5071"/>
                    <a:pt x="6055" y="5071"/>
                  </a:cubicBezTo>
                  <a:cubicBezTo>
                    <a:pt x="6823" y="5071"/>
                    <a:pt x="7612" y="4939"/>
                    <a:pt x="8332" y="4814"/>
                  </a:cubicBezTo>
                  <a:cubicBezTo>
                    <a:pt x="9531" y="4599"/>
                    <a:pt x="10625" y="4207"/>
                    <a:pt x="11567" y="3422"/>
                  </a:cubicBezTo>
                  <a:cubicBezTo>
                    <a:pt x="11631" y="3372"/>
                    <a:pt x="11617" y="3271"/>
                    <a:pt x="11567" y="3221"/>
                  </a:cubicBezTo>
                  <a:cubicBezTo>
                    <a:pt x="8638" y="66"/>
                    <a:pt x="4069" y="429"/>
                    <a:pt x="155" y="1"/>
                  </a:cubicBezTo>
                  <a:cubicBezTo>
                    <a:pt x="150" y="1"/>
                    <a:pt x="146" y="0"/>
                    <a:pt x="1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5"/>
            <p:cNvSpPr/>
            <p:nvPr/>
          </p:nvSpPr>
          <p:spPr>
            <a:xfrm>
              <a:off x="4566554" y="3278765"/>
              <a:ext cx="226815" cy="71579"/>
            </a:xfrm>
            <a:custGeom>
              <a:avLst/>
              <a:gdLst/>
              <a:ahLst/>
              <a:cxnLst/>
              <a:rect l="l" t="t" r="r" b="b"/>
              <a:pathLst>
                <a:path w="11531" h="3639" extrusionOk="0">
                  <a:moveTo>
                    <a:pt x="198" y="1"/>
                  </a:moveTo>
                  <a:cubicBezTo>
                    <a:pt x="99" y="1"/>
                    <a:pt x="1" y="103"/>
                    <a:pt x="70" y="212"/>
                  </a:cubicBezTo>
                  <a:cubicBezTo>
                    <a:pt x="934" y="1697"/>
                    <a:pt x="3055" y="2290"/>
                    <a:pt x="4598" y="2768"/>
                  </a:cubicBezTo>
                  <a:cubicBezTo>
                    <a:pt x="6489" y="3355"/>
                    <a:pt x="8450" y="3638"/>
                    <a:pt x="10424" y="3638"/>
                  </a:cubicBezTo>
                  <a:cubicBezTo>
                    <a:pt x="10731" y="3638"/>
                    <a:pt x="11038" y="3632"/>
                    <a:pt x="11345" y="3618"/>
                  </a:cubicBezTo>
                  <a:cubicBezTo>
                    <a:pt x="11521" y="3611"/>
                    <a:pt x="11530" y="3333"/>
                    <a:pt x="11354" y="3333"/>
                  </a:cubicBezTo>
                  <a:cubicBezTo>
                    <a:pt x="11351" y="3333"/>
                    <a:pt x="11348" y="3333"/>
                    <a:pt x="11345" y="3333"/>
                  </a:cubicBezTo>
                  <a:cubicBezTo>
                    <a:pt x="11041" y="3346"/>
                    <a:pt x="10737" y="3353"/>
                    <a:pt x="10433" y="3353"/>
                  </a:cubicBezTo>
                  <a:cubicBezTo>
                    <a:pt x="8726" y="3353"/>
                    <a:pt x="7030" y="3146"/>
                    <a:pt x="5376" y="2698"/>
                  </a:cubicBezTo>
                  <a:cubicBezTo>
                    <a:pt x="3732" y="2254"/>
                    <a:pt x="1227" y="1633"/>
                    <a:pt x="313" y="68"/>
                  </a:cubicBezTo>
                  <a:cubicBezTo>
                    <a:pt x="284" y="21"/>
                    <a:pt x="241" y="1"/>
                    <a:pt x="1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 name="Google Shape;69;p5"/>
          <p:cNvSpPr/>
          <p:nvPr/>
        </p:nvSpPr>
        <p:spPr>
          <a:xfrm rot="10800000" flipH="1">
            <a:off x="3391347" y="4853957"/>
            <a:ext cx="1349278" cy="736113"/>
          </a:xfrm>
          <a:custGeom>
            <a:avLst/>
            <a:gdLst/>
            <a:ahLst/>
            <a:cxnLst/>
            <a:rect l="l" t="t" r="r" b="b"/>
            <a:pathLst>
              <a:path w="29815" h="16265" extrusionOk="0">
                <a:moveTo>
                  <a:pt x="14574" y="206"/>
                </a:moveTo>
                <a:cubicBezTo>
                  <a:pt x="14853" y="206"/>
                  <a:pt x="15127" y="221"/>
                  <a:pt x="15382" y="247"/>
                </a:cubicBezTo>
                <a:cubicBezTo>
                  <a:pt x="17189" y="439"/>
                  <a:pt x="18625" y="1146"/>
                  <a:pt x="19775" y="2416"/>
                </a:cubicBezTo>
                <a:cubicBezTo>
                  <a:pt x="20296" y="2989"/>
                  <a:pt x="20738" y="3553"/>
                  <a:pt x="21117" y="4123"/>
                </a:cubicBezTo>
                <a:cubicBezTo>
                  <a:pt x="21266" y="4353"/>
                  <a:pt x="21367" y="4466"/>
                  <a:pt x="21502" y="4473"/>
                </a:cubicBezTo>
                <a:cubicBezTo>
                  <a:pt x="21645" y="4466"/>
                  <a:pt x="21753" y="4360"/>
                  <a:pt x="21909" y="4146"/>
                </a:cubicBezTo>
                <a:cubicBezTo>
                  <a:pt x="22152" y="3823"/>
                  <a:pt x="22488" y="3602"/>
                  <a:pt x="22930" y="3481"/>
                </a:cubicBezTo>
                <a:cubicBezTo>
                  <a:pt x="23373" y="3362"/>
                  <a:pt x="23778" y="3301"/>
                  <a:pt x="24160" y="3301"/>
                </a:cubicBezTo>
                <a:cubicBezTo>
                  <a:pt x="24531" y="3301"/>
                  <a:pt x="24879" y="3358"/>
                  <a:pt x="25216" y="3474"/>
                </a:cubicBezTo>
                <a:cubicBezTo>
                  <a:pt x="26545" y="3931"/>
                  <a:pt x="27237" y="5030"/>
                  <a:pt x="27073" y="6423"/>
                </a:cubicBezTo>
                <a:cubicBezTo>
                  <a:pt x="27037" y="6710"/>
                  <a:pt x="27023" y="6852"/>
                  <a:pt x="27109" y="6944"/>
                </a:cubicBezTo>
                <a:cubicBezTo>
                  <a:pt x="27187" y="7037"/>
                  <a:pt x="27316" y="7044"/>
                  <a:pt x="27564" y="7044"/>
                </a:cubicBezTo>
                <a:lnTo>
                  <a:pt x="27616" y="7044"/>
                </a:lnTo>
                <a:cubicBezTo>
                  <a:pt x="28708" y="7044"/>
                  <a:pt x="29458" y="7765"/>
                  <a:pt x="29544" y="8895"/>
                </a:cubicBezTo>
                <a:cubicBezTo>
                  <a:pt x="29607" y="9772"/>
                  <a:pt x="29301" y="10629"/>
                  <a:pt x="28687" y="11315"/>
                </a:cubicBezTo>
                <a:cubicBezTo>
                  <a:pt x="28051" y="12030"/>
                  <a:pt x="27136" y="12451"/>
                  <a:pt x="26193" y="12485"/>
                </a:cubicBezTo>
                <a:cubicBezTo>
                  <a:pt x="26091" y="12489"/>
                  <a:pt x="25991" y="12492"/>
                  <a:pt x="25891" y="12492"/>
                </a:cubicBezTo>
                <a:cubicBezTo>
                  <a:pt x="24736" y="12492"/>
                  <a:pt x="23739" y="12216"/>
                  <a:pt x="22844" y="11658"/>
                </a:cubicBezTo>
                <a:cubicBezTo>
                  <a:pt x="22831" y="11651"/>
                  <a:pt x="22808" y="11637"/>
                  <a:pt x="22795" y="11622"/>
                </a:cubicBezTo>
                <a:cubicBezTo>
                  <a:pt x="22745" y="11586"/>
                  <a:pt x="22664" y="11529"/>
                  <a:pt x="22568" y="11529"/>
                </a:cubicBezTo>
                <a:cubicBezTo>
                  <a:pt x="22512" y="11529"/>
                  <a:pt x="22451" y="11548"/>
                  <a:pt x="22389" y="11601"/>
                </a:cubicBezTo>
                <a:cubicBezTo>
                  <a:pt x="22251" y="11723"/>
                  <a:pt x="22303" y="11879"/>
                  <a:pt x="22330" y="11971"/>
                </a:cubicBezTo>
                <a:lnTo>
                  <a:pt x="22337" y="12000"/>
                </a:lnTo>
                <a:cubicBezTo>
                  <a:pt x="22574" y="12785"/>
                  <a:pt x="22337" y="13457"/>
                  <a:pt x="21624" y="14050"/>
                </a:cubicBezTo>
                <a:cubicBezTo>
                  <a:pt x="19995" y="15391"/>
                  <a:pt x="18359" y="16056"/>
                  <a:pt x="16666" y="16056"/>
                </a:cubicBezTo>
                <a:cubicBezTo>
                  <a:pt x="16051" y="16056"/>
                  <a:pt x="15428" y="15968"/>
                  <a:pt x="14796" y="15793"/>
                </a:cubicBezTo>
                <a:cubicBezTo>
                  <a:pt x="14033" y="15586"/>
                  <a:pt x="13082" y="15221"/>
                  <a:pt x="12482" y="14321"/>
                </a:cubicBezTo>
                <a:cubicBezTo>
                  <a:pt x="12419" y="14228"/>
                  <a:pt x="12304" y="14136"/>
                  <a:pt x="12191" y="14136"/>
                </a:cubicBezTo>
                <a:cubicBezTo>
                  <a:pt x="12176" y="14136"/>
                  <a:pt x="12162" y="14143"/>
                  <a:pt x="12148" y="14143"/>
                </a:cubicBezTo>
                <a:cubicBezTo>
                  <a:pt x="12090" y="14150"/>
                  <a:pt x="11997" y="14192"/>
                  <a:pt x="11968" y="14350"/>
                </a:cubicBezTo>
                <a:cubicBezTo>
                  <a:pt x="11876" y="14772"/>
                  <a:pt x="11548" y="14885"/>
                  <a:pt x="11197" y="15007"/>
                </a:cubicBezTo>
                <a:lnTo>
                  <a:pt x="11127" y="15036"/>
                </a:lnTo>
                <a:cubicBezTo>
                  <a:pt x="10647" y="15207"/>
                  <a:pt x="10141" y="15294"/>
                  <a:pt x="9613" y="15294"/>
                </a:cubicBezTo>
                <a:cubicBezTo>
                  <a:pt x="9261" y="15294"/>
                  <a:pt x="8898" y="15255"/>
                  <a:pt x="8527" y="15178"/>
                </a:cubicBezTo>
                <a:cubicBezTo>
                  <a:pt x="7462" y="14950"/>
                  <a:pt x="6499" y="14456"/>
                  <a:pt x="5656" y="13701"/>
                </a:cubicBezTo>
                <a:cubicBezTo>
                  <a:pt x="4878" y="12993"/>
                  <a:pt x="4492" y="12280"/>
                  <a:pt x="4463" y="11466"/>
                </a:cubicBezTo>
                <a:cubicBezTo>
                  <a:pt x="4456" y="11301"/>
                  <a:pt x="4413" y="11186"/>
                  <a:pt x="4321" y="11130"/>
                </a:cubicBezTo>
                <a:cubicBezTo>
                  <a:pt x="4277" y="11096"/>
                  <a:pt x="4223" y="11080"/>
                  <a:pt x="4161" y="11080"/>
                </a:cubicBezTo>
                <a:cubicBezTo>
                  <a:pt x="4103" y="11080"/>
                  <a:pt x="4037" y="11095"/>
                  <a:pt x="3964" y="11123"/>
                </a:cubicBezTo>
                <a:cubicBezTo>
                  <a:pt x="3879" y="11150"/>
                  <a:pt x="3800" y="11186"/>
                  <a:pt x="3728" y="11229"/>
                </a:cubicBezTo>
                <a:cubicBezTo>
                  <a:pt x="3671" y="11258"/>
                  <a:pt x="3622" y="11286"/>
                  <a:pt x="3563" y="11308"/>
                </a:cubicBezTo>
                <a:cubicBezTo>
                  <a:pt x="3214" y="11454"/>
                  <a:pt x="2875" y="11524"/>
                  <a:pt x="2554" y="11524"/>
                </a:cubicBezTo>
                <a:cubicBezTo>
                  <a:pt x="1728" y="11524"/>
                  <a:pt x="1029" y="11052"/>
                  <a:pt x="622" y="10172"/>
                </a:cubicBezTo>
                <a:cubicBezTo>
                  <a:pt x="228" y="9315"/>
                  <a:pt x="214" y="8401"/>
                  <a:pt x="564" y="7380"/>
                </a:cubicBezTo>
                <a:cubicBezTo>
                  <a:pt x="794" y="6710"/>
                  <a:pt x="1193" y="6144"/>
                  <a:pt x="1743" y="5709"/>
                </a:cubicBezTo>
                <a:cubicBezTo>
                  <a:pt x="2844" y="4847"/>
                  <a:pt x="4105" y="4409"/>
                  <a:pt x="5499" y="4409"/>
                </a:cubicBezTo>
                <a:cubicBezTo>
                  <a:pt x="5606" y="4409"/>
                  <a:pt x="5713" y="4411"/>
                  <a:pt x="5820" y="4416"/>
                </a:cubicBezTo>
                <a:cubicBezTo>
                  <a:pt x="6391" y="4446"/>
                  <a:pt x="6977" y="4531"/>
                  <a:pt x="7413" y="4996"/>
                </a:cubicBezTo>
                <a:cubicBezTo>
                  <a:pt x="7500" y="5088"/>
                  <a:pt x="7579" y="5109"/>
                  <a:pt x="7638" y="5109"/>
                </a:cubicBezTo>
                <a:cubicBezTo>
                  <a:pt x="7662" y="5109"/>
                  <a:pt x="7682" y="5106"/>
                  <a:pt x="7699" y="5102"/>
                </a:cubicBezTo>
                <a:cubicBezTo>
                  <a:pt x="7762" y="5081"/>
                  <a:pt x="7848" y="5016"/>
                  <a:pt x="7884" y="4831"/>
                </a:cubicBezTo>
                <a:cubicBezTo>
                  <a:pt x="7891" y="4781"/>
                  <a:pt x="7891" y="4730"/>
                  <a:pt x="7891" y="4680"/>
                </a:cubicBezTo>
                <a:lnTo>
                  <a:pt x="7884" y="4631"/>
                </a:lnTo>
                <a:cubicBezTo>
                  <a:pt x="7898" y="3496"/>
                  <a:pt x="8398" y="2567"/>
                  <a:pt x="9420" y="1796"/>
                </a:cubicBezTo>
                <a:cubicBezTo>
                  <a:pt x="10583" y="917"/>
                  <a:pt x="11977" y="425"/>
                  <a:pt x="13797" y="247"/>
                </a:cubicBezTo>
                <a:cubicBezTo>
                  <a:pt x="14054" y="219"/>
                  <a:pt x="14317" y="206"/>
                  <a:pt x="14574" y="206"/>
                </a:cubicBezTo>
                <a:close/>
                <a:moveTo>
                  <a:pt x="14558" y="0"/>
                </a:moveTo>
                <a:cubicBezTo>
                  <a:pt x="14298" y="0"/>
                  <a:pt x="14034" y="13"/>
                  <a:pt x="13776" y="39"/>
                </a:cubicBezTo>
                <a:cubicBezTo>
                  <a:pt x="11912" y="224"/>
                  <a:pt x="10491" y="732"/>
                  <a:pt x="9298" y="1631"/>
                </a:cubicBezTo>
                <a:cubicBezTo>
                  <a:pt x="8234" y="2432"/>
                  <a:pt x="7692" y="3438"/>
                  <a:pt x="7683" y="4631"/>
                </a:cubicBezTo>
                <a:lnTo>
                  <a:pt x="7683" y="4687"/>
                </a:lnTo>
                <a:cubicBezTo>
                  <a:pt x="7683" y="4730"/>
                  <a:pt x="7683" y="4766"/>
                  <a:pt x="7677" y="4802"/>
                </a:cubicBezTo>
                <a:cubicBezTo>
                  <a:pt x="7663" y="4874"/>
                  <a:pt x="7641" y="4901"/>
                  <a:pt x="7634" y="4901"/>
                </a:cubicBezTo>
                <a:cubicBezTo>
                  <a:pt x="7634" y="4901"/>
                  <a:pt x="7606" y="4895"/>
                  <a:pt x="7563" y="4852"/>
                </a:cubicBezTo>
                <a:cubicBezTo>
                  <a:pt x="7077" y="4338"/>
                  <a:pt x="6441" y="4238"/>
                  <a:pt x="5827" y="4209"/>
                </a:cubicBezTo>
                <a:cubicBezTo>
                  <a:pt x="5721" y="4204"/>
                  <a:pt x="5615" y="4202"/>
                  <a:pt x="5510" y="4202"/>
                </a:cubicBezTo>
                <a:cubicBezTo>
                  <a:pt x="4065" y="4202"/>
                  <a:pt x="2759" y="4653"/>
                  <a:pt x="1615" y="5544"/>
                </a:cubicBezTo>
                <a:cubicBezTo>
                  <a:pt x="1035" y="6009"/>
                  <a:pt x="614" y="6602"/>
                  <a:pt x="372" y="7309"/>
                </a:cubicBezTo>
                <a:cubicBezTo>
                  <a:pt x="0" y="8388"/>
                  <a:pt x="22" y="9351"/>
                  <a:pt x="435" y="10257"/>
                </a:cubicBezTo>
                <a:cubicBezTo>
                  <a:pt x="875" y="11210"/>
                  <a:pt x="1658" y="11727"/>
                  <a:pt x="2566" y="11727"/>
                </a:cubicBezTo>
                <a:cubicBezTo>
                  <a:pt x="2910" y="11727"/>
                  <a:pt x="3273" y="11653"/>
                  <a:pt x="3642" y="11500"/>
                </a:cubicBezTo>
                <a:cubicBezTo>
                  <a:pt x="3699" y="11473"/>
                  <a:pt x="3764" y="11443"/>
                  <a:pt x="3820" y="11407"/>
                </a:cubicBezTo>
                <a:cubicBezTo>
                  <a:pt x="3892" y="11371"/>
                  <a:pt x="3964" y="11337"/>
                  <a:pt x="4035" y="11315"/>
                </a:cubicBezTo>
                <a:cubicBezTo>
                  <a:pt x="4082" y="11297"/>
                  <a:pt x="4124" y="11288"/>
                  <a:pt x="4156" y="11288"/>
                </a:cubicBezTo>
                <a:cubicBezTo>
                  <a:pt x="4178" y="11288"/>
                  <a:pt x="4195" y="11292"/>
                  <a:pt x="4206" y="11301"/>
                </a:cubicBezTo>
                <a:cubicBezTo>
                  <a:pt x="4235" y="11322"/>
                  <a:pt x="4256" y="11380"/>
                  <a:pt x="4256" y="11473"/>
                </a:cubicBezTo>
                <a:cubicBezTo>
                  <a:pt x="4292" y="12350"/>
                  <a:pt x="4693" y="13108"/>
                  <a:pt x="5521" y="13850"/>
                </a:cubicBezTo>
                <a:cubicBezTo>
                  <a:pt x="6384" y="14628"/>
                  <a:pt x="7384" y="15142"/>
                  <a:pt x="8484" y="15378"/>
                </a:cubicBezTo>
                <a:cubicBezTo>
                  <a:pt x="8869" y="15458"/>
                  <a:pt x="9246" y="15498"/>
                  <a:pt x="9613" y="15498"/>
                </a:cubicBezTo>
                <a:cubicBezTo>
                  <a:pt x="10165" y="15498"/>
                  <a:pt x="10695" y="15408"/>
                  <a:pt x="11197" y="15228"/>
                </a:cubicBezTo>
                <a:lnTo>
                  <a:pt x="11269" y="15200"/>
                </a:lnTo>
                <a:cubicBezTo>
                  <a:pt x="11634" y="15072"/>
                  <a:pt x="12054" y="14921"/>
                  <a:pt x="12169" y="14393"/>
                </a:cubicBezTo>
                <a:cubicBezTo>
                  <a:pt x="12176" y="14357"/>
                  <a:pt x="12182" y="14350"/>
                  <a:pt x="12182" y="14343"/>
                </a:cubicBezTo>
                <a:cubicBezTo>
                  <a:pt x="12198" y="14343"/>
                  <a:pt x="12261" y="14364"/>
                  <a:pt x="12311" y="14436"/>
                </a:cubicBezTo>
                <a:cubicBezTo>
                  <a:pt x="12954" y="15392"/>
                  <a:pt x="13948" y="15771"/>
                  <a:pt x="14739" y="15992"/>
                </a:cubicBezTo>
                <a:cubicBezTo>
                  <a:pt x="15396" y="16170"/>
                  <a:pt x="16039" y="16265"/>
                  <a:pt x="16668" y="16265"/>
                </a:cubicBezTo>
                <a:cubicBezTo>
                  <a:pt x="18411" y="16265"/>
                  <a:pt x="20082" y="15586"/>
                  <a:pt x="21753" y="14208"/>
                </a:cubicBezTo>
                <a:cubicBezTo>
                  <a:pt x="22531" y="13572"/>
                  <a:pt x="22795" y="12808"/>
                  <a:pt x="22538" y="11937"/>
                </a:cubicBezTo>
                <a:lnTo>
                  <a:pt x="22524" y="11908"/>
                </a:lnTo>
                <a:cubicBezTo>
                  <a:pt x="22495" y="11808"/>
                  <a:pt x="22495" y="11786"/>
                  <a:pt x="22524" y="11757"/>
                </a:cubicBezTo>
                <a:cubicBezTo>
                  <a:pt x="22542" y="11743"/>
                  <a:pt x="22554" y="11735"/>
                  <a:pt x="22570" y="11735"/>
                </a:cubicBezTo>
                <a:cubicBezTo>
                  <a:pt x="22593" y="11735"/>
                  <a:pt x="22621" y="11752"/>
                  <a:pt x="22680" y="11793"/>
                </a:cubicBezTo>
                <a:cubicBezTo>
                  <a:pt x="22695" y="11808"/>
                  <a:pt x="22716" y="11822"/>
                  <a:pt x="22731" y="11829"/>
                </a:cubicBezTo>
                <a:cubicBezTo>
                  <a:pt x="23663" y="12411"/>
                  <a:pt x="24706" y="12698"/>
                  <a:pt x="25909" y="12698"/>
                </a:cubicBezTo>
                <a:cubicBezTo>
                  <a:pt x="26006" y="12698"/>
                  <a:pt x="26103" y="12696"/>
                  <a:pt x="26202" y="12693"/>
                </a:cubicBezTo>
                <a:cubicBezTo>
                  <a:pt x="27201" y="12657"/>
                  <a:pt x="28164" y="12208"/>
                  <a:pt x="28836" y="11450"/>
                </a:cubicBezTo>
                <a:cubicBezTo>
                  <a:pt x="29493" y="10722"/>
                  <a:pt x="29815" y="9808"/>
                  <a:pt x="29750" y="8879"/>
                </a:cubicBezTo>
                <a:cubicBezTo>
                  <a:pt x="29657" y="7637"/>
                  <a:pt x="28822" y="6838"/>
                  <a:pt x="27623" y="6838"/>
                </a:cubicBezTo>
                <a:lnTo>
                  <a:pt x="27616" y="6838"/>
                </a:lnTo>
                <a:cubicBezTo>
                  <a:pt x="27445" y="6838"/>
                  <a:pt x="27287" y="6838"/>
                  <a:pt x="27258" y="6809"/>
                </a:cubicBezTo>
                <a:cubicBezTo>
                  <a:pt x="27237" y="6780"/>
                  <a:pt x="27251" y="6624"/>
                  <a:pt x="27273" y="6453"/>
                </a:cubicBezTo>
                <a:cubicBezTo>
                  <a:pt x="27451" y="4953"/>
                  <a:pt x="26708" y="3767"/>
                  <a:pt x="25280" y="3282"/>
                </a:cubicBezTo>
                <a:cubicBezTo>
                  <a:pt x="24916" y="3157"/>
                  <a:pt x="24542" y="3094"/>
                  <a:pt x="24147" y="3094"/>
                </a:cubicBezTo>
                <a:cubicBezTo>
                  <a:pt x="23752" y="3094"/>
                  <a:pt x="23334" y="3157"/>
                  <a:pt x="22880" y="3282"/>
                </a:cubicBezTo>
                <a:cubicBezTo>
                  <a:pt x="22389" y="3417"/>
                  <a:pt x="22017" y="3659"/>
                  <a:pt x="21746" y="4024"/>
                </a:cubicBezTo>
                <a:cubicBezTo>
                  <a:pt x="21624" y="4188"/>
                  <a:pt x="21545" y="4259"/>
                  <a:pt x="21509" y="4267"/>
                </a:cubicBezTo>
                <a:cubicBezTo>
                  <a:pt x="21453" y="4267"/>
                  <a:pt x="21331" y="4074"/>
                  <a:pt x="21288" y="4010"/>
                </a:cubicBezTo>
                <a:cubicBezTo>
                  <a:pt x="20903" y="3431"/>
                  <a:pt x="20452" y="2860"/>
                  <a:pt x="19924" y="2274"/>
                </a:cubicBezTo>
                <a:cubicBezTo>
                  <a:pt x="18738" y="968"/>
                  <a:pt x="17261" y="240"/>
                  <a:pt x="15404" y="46"/>
                </a:cubicBezTo>
                <a:cubicBezTo>
                  <a:pt x="15139" y="16"/>
                  <a:pt x="14852" y="0"/>
                  <a:pt x="145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5"/>
          <p:cNvSpPr/>
          <p:nvPr/>
        </p:nvSpPr>
        <p:spPr>
          <a:xfrm>
            <a:off x="5476261" y="-321396"/>
            <a:ext cx="881982" cy="554707"/>
          </a:xfrm>
          <a:custGeom>
            <a:avLst/>
            <a:gdLst/>
            <a:ahLst/>
            <a:cxnLst/>
            <a:rect l="l" t="t" r="r" b="b"/>
            <a:pathLst>
              <a:path w="47083" h="29612" extrusionOk="0">
                <a:moveTo>
                  <a:pt x="25392" y="1"/>
                </a:moveTo>
                <a:cubicBezTo>
                  <a:pt x="24571" y="1"/>
                  <a:pt x="23700" y="241"/>
                  <a:pt x="22782" y="684"/>
                </a:cubicBezTo>
                <a:cubicBezTo>
                  <a:pt x="19511" y="2254"/>
                  <a:pt x="17489" y="6067"/>
                  <a:pt x="17918" y="9817"/>
                </a:cubicBezTo>
                <a:cubicBezTo>
                  <a:pt x="17947" y="10081"/>
                  <a:pt x="17832" y="10223"/>
                  <a:pt x="17633" y="10331"/>
                </a:cubicBezTo>
                <a:cubicBezTo>
                  <a:pt x="17588" y="10355"/>
                  <a:pt x="17548" y="10366"/>
                  <a:pt x="17511" y="10366"/>
                </a:cubicBezTo>
                <a:cubicBezTo>
                  <a:pt x="17396" y="10366"/>
                  <a:pt x="17318" y="10263"/>
                  <a:pt x="17247" y="10160"/>
                </a:cubicBezTo>
                <a:cubicBezTo>
                  <a:pt x="16905" y="9702"/>
                  <a:pt x="16476" y="9346"/>
                  <a:pt x="16019" y="9024"/>
                </a:cubicBezTo>
                <a:cubicBezTo>
                  <a:pt x="15053" y="8356"/>
                  <a:pt x="14054" y="8026"/>
                  <a:pt x="13079" y="8026"/>
                </a:cubicBezTo>
                <a:cubicBezTo>
                  <a:pt x="11811" y="8026"/>
                  <a:pt x="10582" y="8583"/>
                  <a:pt x="9513" y="9682"/>
                </a:cubicBezTo>
                <a:cubicBezTo>
                  <a:pt x="8520" y="10710"/>
                  <a:pt x="7848" y="11917"/>
                  <a:pt x="7456" y="13288"/>
                </a:cubicBezTo>
                <a:cubicBezTo>
                  <a:pt x="7310" y="13795"/>
                  <a:pt x="7244" y="13933"/>
                  <a:pt x="6944" y="13933"/>
                </a:cubicBezTo>
                <a:cubicBezTo>
                  <a:pt x="6864" y="13933"/>
                  <a:pt x="6768" y="13923"/>
                  <a:pt x="6649" y="13908"/>
                </a:cubicBezTo>
                <a:cubicBezTo>
                  <a:pt x="6409" y="13878"/>
                  <a:pt x="6173" y="13863"/>
                  <a:pt x="5941" y="13863"/>
                </a:cubicBezTo>
                <a:cubicBezTo>
                  <a:pt x="4752" y="13863"/>
                  <a:pt x="3652" y="14245"/>
                  <a:pt x="2607" y="14873"/>
                </a:cubicBezTo>
                <a:cubicBezTo>
                  <a:pt x="2215" y="15101"/>
                  <a:pt x="1872" y="15401"/>
                  <a:pt x="1559" y="15737"/>
                </a:cubicBezTo>
                <a:cubicBezTo>
                  <a:pt x="129" y="17257"/>
                  <a:pt x="1" y="19758"/>
                  <a:pt x="1622" y="21050"/>
                </a:cubicBezTo>
                <a:cubicBezTo>
                  <a:pt x="1687" y="21100"/>
                  <a:pt x="1744" y="21156"/>
                  <a:pt x="1793" y="21221"/>
                </a:cubicBezTo>
                <a:cubicBezTo>
                  <a:pt x="1893" y="21357"/>
                  <a:pt x="1958" y="21499"/>
                  <a:pt x="1836" y="21657"/>
                </a:cubicBezTo>
                <a:cubicBezTo>
                  <a:pt x="1250" y="22392"/>
                  <a:pt x="1593" y="23093"/>
                  <a:pt x="1958" y="23749"/>
                </a:cubicBezTo>
                <a:cubicBezTo>
                  <a:pt x="2472" y="24670"/>
                  <a:pt x="3279" y="25285"/>
                  <a:pt x="4164" y="25792"/>
                </a:cubicBezTo>
                <a:cubicBezTo>
                  <a:pt x="5722" y="26684"/>
                  <a:pt x="7420" y="27098"/>
                  <a:pt x="9199" y="27170"/>
                </a:cubicBezTo>
                <a:cubicBezTo>
                  <a:pt x="9371" y="27177"/>
                  <a:pt x="9541" y="27180"/>
                  <a:pt x="9711" y="27180"/>
                </a:cubicBezTo>
                <a:cubicBezTo>
                  <a:pt x="12008" y="27180"/>
                  <a:pt x="14146" y="26589"/>
                  <a:pt x="16061" y="25199"/>
                </a:cubicBezTo>
                <a:cubicBezTo>
                  <a:pt x="16265" y="25052"/>
                  <a:pt x="16392" y="24969"/>
                  <a:pt x="16483" y="24969"/>
                </a:cubicBezTo>
                <a:cubicBezTo>
                  <a:pt x="16600" y="24969"/>
                  <a:pt x="16658" y="25105"/>
                  <a:pt x="16747" y="25414"/>
                </a:cubicBezTo>
                <a:cubicBezTo>
                  <a:pt x="17076" y="26564"/>
                  <a:pt x="17825" y="27326"/>
                  <a:pt x="18869" y="27777"/>
                </a:cubicBezTo>
                <a:cubicBezTo>
                  <a:pt x="19993" y="28262"/>
                  <a:pt x="21103" y="28513"/>
                  <a:pt x="22196" y="28513"/>
                </a:cubicBezTo>
                <a:cubicBezTo>
                  <a:pt x="23630" y="28513"/>
                  <a:pt x="25033" y="28081"/>
                  <a:pt x="26394" y="27177"/>
                </a:cubicBezTo>
                <a:cubicBezTo>
                  <a:pt x="26624" y="27024"/>
                  <a:pt x="26781" y="26939"/>
                  <a:pt x="26898" y="26939"/>
                </a:cubicBezTo>
                <a:cubicBezTo>
                  <a:pt x="27064" y="26939"/>
                  <a:pt x="27148" y="27111"/>
                  <a:pt x="27244" y="27506"/>
                </a:cubicBezTo>
                <a:cubicBezTo>
                  <a:pt x="27508" y="28584"/>
                  <a:pt x="28209" y="29205"/>
                  <a:pt x="29238" y="29477"/>
                </a:cubicBezTo>
                <a:cubicBezTo>
                  <a:pt x="29585" y="29568"/>
                  <a:pt x="29941" y="29612"/>
                  <a:pt x="30297" y="29612"/>
                </a:cubicBezTo>
                <a:cubicBezTo>
                  <a:pt x="32115" y="29612"/>
                  <a:pt x="33940" y="28478"/>
                  <a:pt x="34657" y="26769"/>
                </a:cubicBezTo>
                <a:cubicBezTo>
                  <a:pt x="34786" y="26469"/>
                  <a:pt x="34878" y="26156"/>
                  <a:pt x="35000" y="25863"/>
                </a:cubicBezTo>
                <a:cubicBezTo>
                  <a:pt x="35072" y="25683"/>
                  <a:pt x="35157" y="25591"/>
                  <a:pt x="35248" y="25591"/>
                </a:cubicBezTo>
                <a:cubicBezTo>
                  <a:pt x="35327" y="25591"/>
                  <a:pt x="35410" y="25660"/>
                  <a:pt x="35493" y="25799"/>
                </a:cubicBezTo>
                <a:cubicBezTo>
                  <a:pt x="35692" y="26149"/>
                  <a:pt x="35843" y="26521"/>
                  <a:pt x="36021" y="26884"/>
                </a:cubicBezTo>
                <a:cubicBezTo>
                  <a:pt x="36428" y="27710"/>
                  <a:pt x="37079" y="28199"/>
                  <a:pt x="37992" y="28199"/>
                </a:cubicBezTo>
                <a:cubicBezTo>
                  <a:pt x="38011" y="28199"/>
                  <a:pt x="38030" y="28199"/>
                  <a:pt x="38049" y="28199"/>
                </a:cubicBezTo>
                <a:cubicBezTo>
                  <a:pt x="38978" y="28176"/>
                  <a:pt x="39650" y="27691"/>
                  <a:pt x="40049" y="26828"/>
                </a:cubicBezTo>
                <a:cubicBezTo>
                  <a:pt x="40213" y="26478"/>
                  <a:pt x="40327" y="26127"/>
                  <a:pt x="40349" y="25741"/>
                </a:cubicBezTo>
                <a:cubicBezTo>
                  <a:pt x="40392" y="25177"/>
                  <a:pt x="40428" y="24613"/>
                  <a:pt x="40299" y="24056"/>
                </a:cubicBezTo>
                <a:cubicBezTo>
                  <a:pt x="40263" y="23885"/>
                  <a:pt x="40141" y="23664"/>
                  <a:pt x="40399" y="23571"/>
                </a:cubicBezTo>
                <a:cubicBezTo>
                  <a:pt x="40438" y="23556"/>
                  <a:pt x="40476" y="23550"/>
                  <a:pt x="40514" y="23550"/>
                </a:cubicBezTo>
                <a:cubicBezTo>
                  <a:pt x="40658" y="23550"/>
                  <a:pt x="40783" y="23650"/>
                  <a:pt x="40892" y="23763"/>
                </a:cubicBezTo>
                <a:cubicBezTo>
                  <a:pt x="40942" y="23821"/>
                  <a:pt x="40978" y="23898"/>
                  <a:pt x="41012" y="23970"/>
                </a:cubicBezTo>
                <a:cubicBezTo>
                  <a:pt x="41249" y="24392"/>
                  <a:pt x="41634" y="24534"/>
                  <a:pt x="42083" y="24534"/>
                </a:cubicBezTo>
                <a:cubicBezTo>
                  <a:pt x="43747" y="24527"/>
                  <a:pt x="45083" y="23898"/>
                  <a:pt x="46005" y="22457"/>
                </a:cubicBezTo>
                <a:cubicBezTo>
                  <a:pt x="46404" y="21835"/>
                  <a:pt x="46625" y="21149"/>
                  <a:pt x="46790" y="20436"/>
                </a:cubicBezTo>
                <a:cubicBezTo>
                  <a:pt x="47083" y="19057"/>
                  <a:pt x="46904" y="17658"/>
                  <a:pt x="46291" y="16522"/>
                </a:cubicBezTo>
                <a:cubicBezTo>
                  <a:pt x="45146" y="14418"/>
                  <a:pt x="42474" y="12950"/>
                  <a:pt x="40025" y="12950"/>
                </a:cubicBezTo>
                <a:cubicBezTo>
                  <a:pt x="39599" y="12950"/>
                  <a:pt x="39180" y="12994"/>
                  <a:pt x="38777" y="13087"/>
                </a:cubicBezTo>
                <a:cubicBezTo>
                  <a:pt x="37636" y="13351"/>
                  <a:pt x="36565" y="13766"/>
                  <a:pt x="36265" y="15123"/>
                </a:cubicBezTo>
                <a:cubicBezTo>
                  <a:pt x="36237" y="15232"/>
                  <a:pt x="36175" y="15316"/>
                  <a:pt x="36056" y="15316"/>
                </a:cubicBezTo>
                <a:cubicBezTo>
                  <a:pt x="36051" y="15316"/>
                  <a:pt x="36047" y="15316"/>
                  <a:pt x="36042" y="15315"/>
                </a:cubicBezTo>
                <a:cubicBezTo>
                  <a:pt x="35929" y="15302"/>
                  <a:pt x="35850" y="15230"/>
                  <a:pt x="35800" y="15130"/>
                </a:cubicBezTo>
                <a:cubicBezTo>
                  <a:pt x="35728" y="15002"/>
                  <a:pt x="35728" y="14873"/>
                  <a:pt x="35785" y="14745"/>
                </a:cubicBezTo>
                <a:cubicBezTo>
                  <a:pt x="36229" y="13787"/>
                  <a:pt x="35972" y="12844"/>
                  <a:pt x="35692" y="11917"/>
                </a:cubicBezTo>
                <a:cubicBezTo>
                  <a:pt x="35457" y="11145"/>
                  <a:pt x="34950" y="10552"/>
                  <a:pt x="34222" y="10196"/>
                </a:cubicBezTo>
                <a:cubicBezTo>
                  <a:pt x="33571" y="9868"/>
                  <a:pt x="32907" y="9647"/>
                  <a:pt x="32221" y="9647"/>
                </a:cubicBezTo>
                <a:cubicBezTo>
                  <a:pt x="31799" y="9647"/>
                  <a:pt x="31370" y="9730"/>
                  <a:pt x="30929" y="9923"/>
                </a:cubicBezTo>
                <a:cubicBezTo>
                  <a:pt x="30836" y="9965"/>
                  <a:pt x="30758" y="9987"/>
                  <a:pt x="30696" y="9987"/>
                </a:cubicBezTo>
                <a:cubicBezTo>
                  <a:pt x="30547" y="9987"/>
                  <a:pt x="30493" y="9862"/>
                  <a:pt x="30544" y="9610"/>
                </a:cubicBezTo>
                <a:cubicBezTo>
                  <a:pt x="30636" y="9152"/>
                  <a:pt x="30643" y="8703"/>
                  <a:pt x="30659" y="8246"/>
                </a:cubicBezTo>
                <a:cubicBezTo>
                  <a:pt x="30737" y="6268"/>
                  <a:pt x="30458" y="4346"/>
                  <a:pt x="29409" y="2669"/>
                </a:cubicBezTo>
                <a:cubicBezTo>
                  <a:pt x="28248" y="813"/>
                  <a:pt x="26904" y="1"/>
                  <a:pt x="253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47966019"/>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71"/>
        <p:cNvGrpSpPr/>
        <p:nvPr/>
      </p:nvGrpSpPr>
      <p:grpSpPr>
        <a:xfrm>
          <a:off x="0" y="0"/>
          <a:ext cx="0" cy="0"/>
          <a:chOff x="0" y="0"/>
          <a:chExt cx="0" cy="0"/>
        </a:xfrm>
      </p:grpSpPr>
      <p:sp>
        <p:nvSpPr>
          <p:cNvPr id="72" name="Google Shape;72;p6"/>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700"/>
              <a:buNone/>
              <a:defRPr/>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a:endParaRPr/>
          </a:p>
        </p:txBody>
      </p:sp>
      <p:sp>
        <p:nvSpPr>
          <p:cNvPr id="73" name="Google Shape;73;p6"/>
          <p:cNvSpPr/>
          <p:nvPr/>
        </p:nvSpPr>
        <p:spPr>
          <a:xfrm>
            <a:off x="-653851" y="2229759"/>
            <a:ext cx="1218453" cy="683985"/>
          </a:xfrm>
          <a:custGeom>
            <a:avLst/>
            <a:gdLst/>
            <a:ahLst/>
            <a:cxnLst/>
            <a:rect l="l" t="t" r="r" b="b"/>
            <a:pathLst>
              <a:path w="33257" h="18669" extrusionOk="0">
                <a:moveTo>
                  <a:pt x="17319" y="1"/>
                </a:moveTo>
                <a:cubicBezTo>
                  <a:pt x="16529" y="1"/>
                  <a:pt x="15732" y="185"/>
                  <a:pt x="14997" y="581"/>
                </a:cubicBezTo>
                <a:cubicBezTo>
                  <a:pt x="14255" y="973"/>
                  <a:pt x="13804" y="1631"/>
                  <a:pt x="13398" y="2330"/>
                </a:cubicBezTo>
                <a:cubicBezTo>
                  <a:pt x="13019" y="2966"/>
                  <a:pt x="12762" y="3659"/>
                  <a:pt x="12527" y="4351"/>
                </a:cubicBezTo>
                <a:cubicBezTo>
                  <a:pt x="12436" y="4614"/>
                  <a:pt x="12322" y="4743"/>
                  <a:pt x="12191" y="4743"/>
                </a:cubicBezTo>
                <a:cubicBezTo>
                  <a:pt x="12076" y="4743"/>
                  <a:pt x="11949" y="4645"/>
                  <a:pt x="11812" y="4452"/>
                </a:cubicBezTo>
                <a:cubicBezTo>
                  <a:pt x="11655" y="4216"/>
                  <a:pt x="11542" y="3959"/>
                  <a:pt x="11391" y="3724"/>
                </a:cubicBezTo>
                <a:cubicBezTo>
                  <a:pt x="11019" y="3115"/>
                  <a:pt x="10548" y="2601"/>
                  <a:pt x="9941" y="2231"/>
                </a:cubicBezTo>
                <a:cubicBezTo>
                  <a:pt x="9497" y="1954"/>
                  <a:pt x="9068" y="1816"/>
                  <a:pt x="8654" y="1816"/>
                </a:cubicBezTo>
                <a:cubicBezTo>
                  <a:pt x="8109" y="1816"/>
                  <a:pt x="7590" y="2055"/>
                  <a:pt x="7099" y="2531"/>
                </a:cubicBezTo>
                <a:cubicBezTo>
                  <a:pt x="6684" y="2923"/>
                  <a:pt x="6384" y="3395"/>
                  <a:pt x="6199" y="3929"/>
                </a:cubicBezTo>
                <a:cubicBezTo>
                  <a:pt x="5857" y="4924"/>
                  <a:pt x="5514" y="5923"/>
                  <a:pt x="5528" y="6994"/>
                </a:cubicBezTo>
                <a:cubicBezTo>
                  <a:pt x="5528" y="7318"/>
                  <a:pt x="5434" y="7480"/>
                  <a:pt x="5232" y="7480"/>
                </a:cubicBezTo>
                <a:cubicBezTo>
                  <a:pt x="5154" y="7480"/>
                  <a:pt x="5061" y="7456"/>
                  <a:pt x="4950" y="7409"/>
                </a:cubicBezTo>
                <a:cubicBezTo>
                  <a:pt x="4510" y="7224"/>
                  <a:pt x="4089" y="7143"/>
                  <a:pt x="3683" y="7143"/>
                </a:cubicBezTo>
                <a:cubicBezTo>
                  <a:pt x="2738" y="7143"/>
                  <a:pt x="1876" y="7581"/>
                  <a:pt x="1058" y="8164"/>
                </a:cubicBezTo>
                <a:cubicBezTo>
                  <a:pt x="372" y="8658"/>
                  <a:pt x="0" y="9393"/>
                  <a:pt x="144" y="10271"/>
                </a:cubicBezTo>
                <a:cubicBezTo>
                  <a:pt x="293" y="11179"/>
                  <a:pt x="972" y="11608"/>
                  <a:pt x="1764" y="11885"/>
                </a:cubicBezTo>
                <a:cubicBezTo>
                  <a:pt x="2188" y="12029"/>
                  <a:pt x="2619" y="12081"/>
                  <a:pt x="3148" y="12081"/>
                </a:cubicBezTo>
                <a:cubicBezTo>
                  <a:pt x="3333" y="12081"/>
                  <a:pt x="3530" y="12075"/>
                  <a:pt x="3743" y="12064"/>
                </a:cubicBezTo>
                <a:cubicBezTo>
                  <a:pt x="5020" y="11921"/>
                  <a:pt x="6443" y="11507"/>
                  <a:pt x="7713" y="10643"/>
                </a:cubicBezTo>
                <a:cubicBezTo>
                  <a:pt x="7822" y="10566"/>
                  <a:pt x="7935" y="10449"/>
                  <a:pt x="8055" y="10449"/>
                </a:cubicBezTo>
                <a:cubicBezTo>
                  <a:pt x="8116" y="10449"/>
                  <a:pt x="8178" y="10479"/>
                  <a:pt x="8242" y="10557"/>
                </a:cubicBezTo>
                <a:cubicBezTo>
                  <a:pt x="8371" y="10708"/>
                  <a:pt x="8213" y="10871"/>
                  <a:pt x="8148" y="11028"/>
                </a:cubicBezTo>
                <a:cubicBezTo>
                  <a:pt x="7548" y="12492"/>
                  <a:pt x="7363" y="13999"/>
                  <a:pt x="7699" y="15563"/>
                </a:cubicBezTo>
                <a:cubicBezTo>
                  <a:pt x="7963" y="16784"/>
                  <a:pt x="8685" y="17641"/>
                  <a:pt x="9799" y="18141"/>
                </a:cubicBezTo>
                <a:cubicBezTo>
                  <a:pt x="10610" y="18503"/>
                  <a:pt x="11408" y="18668"/>
                  <a:pt x="12196" y="18668"/>
                </a:cubicBezTo>
                <a:cubicBezTo>
                  <a:pt x="13322" y="18668"/>
                  <a:pt x="14424" y="18330"/>
                  <a:pt x="15504" y="17742"/>
                </a:cubicBezTo>
                <a:cubicBezTo>
                  <a:pt x="16532" y="17192"/>
                  <a:pt x="17353" y="16384"/>
                  <a:pt x="18089" y="15485"/>
                </a:cubicBezTo>
                <a:cubicBezTo>
                  <a:pt x="18289" y="15241"/>
                  <a:pt x="18467" y="14984"/>
                  <a:pt x="18675" y="14742"/>
                </a:cubicBezTo>
                <a:cubicBezTo>
                  <a:pt x="18976" y="14394"/>
                  <a:pt x="19198" y="14226"/>
                  <a:pt x="19445" y="14226"/>
                </a:cubicBezTo>
                <a:cubicBezTo>
                  <a:pt x="19649" y="14226"/>
                  <a:pt x="19871" y="14341"/>
                  <a:pt x="20168" y="14564"/>
                </a:cubicBezTo>
                <a:cubicBezTo>
                  <a:pt x="20445" y="14770"/>
                  <a:pt x="20695" y="15020"/>
                  <a:pt x="20982" y="15221"/>
                </a:cubicBezTo>
                <a:cubicBezTo>
                  <a:pt x="22119" y="16034"/>
                  <a:pt x="23332" y="16481"/>
                  <a:pt x="24614" y="16481"/>
                </a:cubicBezTo>
                <a:cubicBezTo>
                  <a:pt x="25201" y="16481"/>
                  <a:pt x="25802" y="16387"/>
                  <a:pt x="26416" y="16192"/>
                </a:cubicBezTo>
                <a:cubicBezTo>
                  <a:pt x="29237" y="15306"/>
                  <a:pt x="30615" y="12106"/>
                  <a:pt x="29400" y="9380"/>
                </a:cubicBezTo>
                <a:cubicBezTo>
                  <a:pt x="29051" y="8608"/>
                  <a:pt x="29057" y="8593"/>
                  <a:pt x="29880" y="8536"/>
                </a:cubicBezTo>
                <a:cubicBezTo>
                  <a:pt x="30893" y="8464"/>
                  <a:pt x="31779" y="8122"/>
                  <a:pt x="32451" y="7330"/>
                </a:cubicBezTo>
                <a:cubicBezTo>
                  <a:pt x="33200" y="6444"/>
                  <a:pt x="33256" y="5379"/>
                  <a:pt x="32607" y="4416"/>
                </a:cubicBezTo>
                <a:cubicBezTo>
                  <a:pt x="32415" y="4123"/>
                  <a:pt x="32172" y="3859"/>
                  <a:pt x="31921" y="3630"/>
                </a:cubicBezTo>
                <a:cubicBezTo>
                  <a:pt x="30716" y="2532"/>
                  <a:pt x="29080" y="1977"/>
                  <a:pt x="27448" y="1977"/>
                </a:cubicBezTo>
                <a:cubicBezTo>
                  <a:pt x="25938" y="1977"/>
                  <a:pt x="24430" y="2452"/>
                  <a:pt x="23266" y="3408"/>
                </a:cubicBezTo>
                <a:cubicBezTo>
                  <a:pt x="23131" y="3516"/>
                  <a:pt x="23016" y="3659"/>
                  <a:pt x="22874" y="3751"/>
                </a:cubicBezTo>
                <a:cubicBezTo>
                  <a:pt x="22757" y="3826"/>
                  <a:pt x="22653" y="3875"/>
                  <a:pt x="22563" y="3875"/>
                </a:cubicBezTo>
                <a:cubicBezTo>
                  <a:pt x="22439" y="3875"/>
                  <a:pt x="22338" y="3784"/>
                  <a:pt x="22260" y="3544"/>
                </a:cubicBezTo>
                <a:cubicBezTo>
                  <a:pt x="21566" y="1362"/>
                  <a:pt x="19467" y="1"/>
                  <a:pt x="17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6"/>
          <p:cNvSpPr/>
          <p:nvPr/>
        </p:nvSpPr>
        <p:spPr>
          <a:xfrm>
            <a:off x="2051335" y="4917329"/>
            <a:ext cx="1349348" cy="730007"/>
          </a:xfrm>
          <a:custGeom>
            <a:avLst/>
            <a:gdLst/>
            <a:ahLst/>
            <a:cxnLst/>
            <a:rect l="l" t="t" r="r" b="b"/>
            <a:pathLst>
              <a:path w="29687" h="16060" extrusionOk="0">
                <a:moveTo>
                  <a:pt x="14479" y="1"/>
                </a:moveTo>
                <a:cubicBezTo>
                  <a:pt x="14224" y="1"/>
                  <a:pt x="13960" y="14"/>
                  <a:pt x="13698" y="41"/>
                </a:cubicBezTo>
                <a:cubicBezTo>
                  <a:pt x="12090" y="204"/>
                  <a:pt x="10577" y="625"/>
                  <a:pt x="9269" y="1611"/>
                </a:cubicBezTo>
                <a:cubicBezTo>
                  <a:pt x="8306" y="2339"/>
                  <a:pt x="7699" y="3275"/>
                  <a:pt x="7692" y="4531"/>
                </a:cubicBezTo>
                <a:cubicBezTo>
                  <a:pt x="7692" y="4590"/>
                  <a:pt x="7699" y="4653"/>
                  <a:pt x="7692" y="4718"/>
                </a:cubicBezTo>
                <a:cubicBezTo>
                  <a:pt x="7671" y="4844"/>
                  <a:pt x="7617" y="4909"/>
                  <a:pt x="7547" y="4909"/>
                </a:cubicBezTo>
                <a:cubicBezTo>
                  <a:pt x="7502" y="4909"/>
                  <a:pt x="7449" y="4881"/>
                  <a:pt x="7392" y="4824"/>
                </a:cubicBezTo>
                <a:cubicBezTo>
                  <a:pt x="6935" y="4339"/>
                  <a:pt x="6342" y="4240"/>
                  <a:pt x="5735" y="4211"/>
                </a:cubicBezTo>
                <a:cubicBezTo>
                  <a:pt x="5626" y="4206"/>
                  <a:pt x="5517" y="4203"/>
                  <a:pt x="5410" y="4203"/>
                </a:cubicBezTo>
                <a:cubicBezTo>
                  <a:pt x="3997" y="4203"/>
                  <a:pt x="2721" y="4642"/>
                  <a:pt x="1586" y="5532"/>
                </a:cubicBezTo>
                <a:cubicBezTo>
                  <a:pt x="1015" y="5981"/>
                  <a:pt x="607" y="6561"/>
                  <a:pt x="372" y="7246"/>
                </a:cubicBezTo>
                <a:cubicBezTo>
                  <a:pt x="43" y="8202"/>
                  <a:pt x="0" y="9174"/>
                  <a:pt x="436" y="10117"/>
                </a:cubicBezTo>
                <a:cubicBezTo>
                  <a:pt x="859" y="11033"/>
                  <a:pt x="1601" y="11526"/>
                  <a:pt x="2464" y="11526"/>
                </a:cubicBezTo>
                <a:cubicBezTo>
                  <a:pt x="2797" y="11526"/>
                  <a:pt x="3149" y="11453"/>
                  <a:pt x="3507" y="11301"/>
                </a:cubicBezTo>
                <a:cubicBezTo>
                  <a:pt x="3642" y="11245"/>
                  <a:pt x="3771" y="11166"/>
                  <a:pt x="3906" y="11116"/>
                </a:cubicBezTo>
                <a:cubicBezTo>
                  <a:pt x="3964" y="11096"/>
                  <a:pt x="4016" y="11085"/>
                  <a:pt x="4061" y="11085"/>
                </a:cubicBezTo>
                <a:cubicBezTo>
                  <a:pt x="4190" y="11085"/>
                  <a:pt x="4266" y="11171"/>
                  <a:pt x="4271" y="11366"/>
                </a:cubicBezTo>
                <a:cubicBezTo>
                  <a:pt x="4307" y="12329"/>
                  <a:pt x="4813" y="13058"/>
                  <a:pt x="5499" y="13673"/>
                </a:cubicBezTo>
                <a:cubicBezTo>
                  <a:pt x="6335" y="14429"/>
                  <a:pt x="7314" y="14943"/>
                  <a:pt x="8412" y="15180"/>
                </a:cubicBezTo>
                <a:cubicBezTo>
                  <a:pt x="8784" y="15256"/>
                  <a:pt x="9154" y="15298"/>
                  <a:pt x="9522" y="15298"/>
                </a:cubicBezTo>
                <a:cubicBezTo>
                  <a:pt x="10045" y="15298"/>
                  <a:pt x="10562" y="15214"/>
                  <a:pt x="11069" y="15029"/>
                </a:cubicBezTo>
                <a:cubicBezTo>
                  <a:pt x="11447" y="14893"/>
                  <a:pt x="11862" y="14780"/>
                  <a:pt x="11977" y="14266"/>
                </a:cubicBezTo>
                <a:cubicBezTo>
                  <a:pt x="11996" y="14177"/>
                  <a:pt x="12042" y="14142"/>
                  <a:pt x="12096" y="14142"/>
                </a:cubicBezTo>
                <a:cubicBezTo>
                  <a:pt x="12167" y="14142"/>
                  <a:pt x="12252" y="14203"/>
                  <a:pt x="12304" y="14280"/>
                </a:cubicBezTo>
                <a:cubicBezTo>
                  <a:pt x="12877" y="15130"/>
                  <a:pt x="13741" y="15536"/>
                  <a:pt x="14676" y="15793"/>
                </a:cubicBezTo>
                <a:cubicBezTo>
                  <a:pt x="15333" y="15975"/>
                  <a:pt x="15965" y="16060"/>
                  <a:pt x="16577" y="16060"/>
                </a:cubicBezTo>
                <a:cubicBezTo>
                  <a:pt x="18421" y="16060"/>
                  <a:pt x="20073" y="15285"/>
                  <a:pt x="21595" y="14030"/>
                </a:cubicBezTo>
                <a:cubicBezTo>
                  <a:pt x="22274" y="13473"/>
                  <a:pt x="22617" y="12773"/>
                  <a:pt x="22346" y="11867"/>
                </a:cubicBezTo>
                <a:cubicBezTo>
                  <a:pt x="22317" y="11766"/>
                  <a:pt x="22267" y="11666"/>
                  <a:pt x="22367" y="11581"/>
                </a:cubicBezTo>
                <a:cubicBezTo>
                  <a:pt x="22406" y="11547"/>
                  <a:pt x="22443" y="11535"/>
                  <a:pt x="22478" y="11535"/>
                </a:cubicBezTo>
                <a:cubicBezTo>
                  <a:pt x="22556" y="11535"/>
                  <a:pt x="22626" y="11600"/>
                  <a:pt x="22696" y="11644"/>
                </a:cubicBezTo>
                <a:cubicBezTo>
                  <a:pt x="23661" y="12247"/>
                  <a:pt x="24724" y="12499"/>
                  <a:pt x="25839" y="12499"/>
                </a:cubicBezTo>
                <a:cubicBezTo>
                  <a:pt x="25929" y="12499"/>
                  <a:pt x="26018" y="12497"/>
                  <a:pt x="26108" y="12494"/>
                </a:cubicBezTo>
                <a:cubicBezTo>
                  <a:pt x="28101" y="12415"/>
                  <a:pt x="29687" y="10701"/>
                  <a:pt x="29551" y="8789"/>
                </a:cubicBezTo>
                <a:cubicBezTo>
                  <a:pt x="29466" y="7603"/>
                  <a:pt x="28665" y="6838"/>
                  <a:pt x="27522" y="6838"/>
                </a:cubicBezTo>
                <a:cubicBezTo>
                  <a:pt x="27023" y="6838"/>
                  <a:pt x="27023" y="6838"/>
                  <a:pt x="27080" y="6339"/>
                </a:cubicBezTo>
                <a:cubicBezTo>
                  <a:pt x="27251" y="4896"/>
                  <a:pt x="26523" y="3746"/>
                  <a:pt x="25152" y="3275"/>
                </a:cubicBezTo>
                <a:cubicBezTo>
                  <a:pt x="24788" y="3152"/>
                  <a:pt x="24423" y="3098"/>
                  <a:pt x="24058" y="3098"/>
                </a:cubicBezTo>
                <a:cubicBezTo>
                  <a:pt x="23641" y="3098"/>
                  <a:pt x="23224" y="3168"/>
                  <a:pt x="22809" y="3282"/>
                </a:cubicBezTo>
                <a:cubicBezTo>
                  <a:pt x="22380" y="3397"/>
                  <a:pt x="22017" y="3611"/>
                  <a:pt x="21738" y="3990"/>
                </a:cubicBezTo>
                <a:cubicBezTo>
                  <a:pt x="21598" y="4175"/>
                  <a:pt x="21507" y="4268"/>
                  <a:pt x="21419" y="4268"/>
                </a:cubicBezTo>
                <a:cubicBezTo>
                  <a:pt x="21328" y="4268"/>
                  <a:pt x="21241" y="4168"/>
                  <a:pt x="21110" y="3967"/>
                </a:cubicBezTo>
                <a:cubicBezTo>
                  <a:pt x="20702" y="3361"/>
                  <a:pt x="20253" y="2790"/>
                  <a:pt x="19760" y="2247"/>
                </a:cubicBezTo>
                <a:cubicBezTo>
                  <a:pt x="18582" y="954"/>
                  <a:pt x="17119" y="240"/>
                  <a:pt x="15297" y="48"/>
                </a:cubicBezTo>
                <a:cubicBezTo>
                  <a:pt x="15044" y="17"/>
                  <a:pt x="14767" y="1"/>
                  <a:pt x="14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 name="Google Shape;75;p6"/>
          <p:cNvGrpSpPr/>
          <p:nvPr/>
        </p:nvGrpSpPr>
        <p:grpSpPr>
          <a:xfrm>
            <a:off x="8499307" y="4340143"/>
            <a:ext cx="1013442" cy="956542"/>
            <a:chOff x="2971651" y="3782061"/>
            <a:chExt cx="391079" cy="369108"/>
          </a:xfrm>
        </p:grpSpPr>
        <p:sp>
          <p:nvSpPr>
            <p:cNvPr id="76" name="Google Shape;76;p6"/>
            <p:cNvSpPr/>
            <p:nvPr/>
          </p:nvSpPr>
          <p:spPr>
            <a:xfrm>
              <a:off x="2973756" y="3784087"/>
              <a:ext cx="387715" cy="364997"/>
            </a:xfrm>
            <a:custGeom>
              <a:avLst/>
              <a:gdLst/>
              <a:ahLst/>
              <a:cxnLst/>
              <a:rect l="l" t="t" r="r" b="b"/>
              <a:pathLst>
                <a:path w="19711" h="18556" extrusionOk="0">
                  <a:moveTo>
                    <a:pt x="187" y="195"/>
                  </a:moveTo>
                  <a:lnTo>
                    <a:pt x="187" y="195"/>
                  </a:lnTo>
                  <a:cubicBezTo>
                    <a:pt x="200" y="202"/>
                    <a:pt x="223" y="208"/>
                    <a:pt x="236" y="208"/>
                  </a:cubicBezTo>
                  <a:cubicBezTo>
                    <a:pt x="1328" y="1566"/>
                    <a:pt x="2415" y="2930"/>
                    <a:pt x="3542" y="4252"/>
                  </a:cubicBezTo>
                  <a:cubicBezTo>
                    <a:pt x="3230" y="4356"/>
                    <a:pt x="2916" y="4396"/>
                    <a:pt x="2602" y="4396"/>
                  </a:cubicBezTo>
                  <a:cubicBezTo>
                    <a:pt x="2016" y="4396"/>
                    <a:pt x="1428" y="4260"/>
                    <a:pt x="843" y="4157"/>
                  </a:cubicBezTo>
                  <a:cubicBezTo>
                    <a:pt x="744" y="3729"/>
                    <a:pt x="651" y="3300"/>
                    <a:pt x="565" y="2865"/>
                  </a:cubicBezTo>
                  <a:cubicBezTo>
                    <a:pt x="401" y="1981"/>
                    <a:pt x="272" y="1088"/>
                    <a:pt x="187" y="195"/>
                  </a:cubicBezTo>
                  <a:close/>
                  <a:moveTo>
                    <a:pt x="865" y="4229"/>
                  </a:moveTo>
                  <a:cubicBezTo>
                    <a:pt x="1409" y="4397"/>
                    <a:pt x="1998" y="4530"/>
                    <a:pt x="2579" y="4530"/>
                  </a:cubicBezTo>
                  <a:cubicBezTo>
                    <a:pt x="2935" y="4530"/>
                    <a:pt x="3289" y="4480"/>
                    <a:pt x="3628" y="4358"/>
                  </a:cubicBezTo>
                  <a:lnTo>
                    <a:pt x="3650" y="4380"/>
                  </a:lnTo>
                  <a:cubicBezTo>
                    <a:pt x="3763" y="4522"/>
                    <a:pt x="3885" y="4658"/>
                    <a:pt x="4007" y="4793"/>
                  </a:cubicBezTo>
                  <a:cubicBezTo>
                    <a:pt x="3687" y="4876"/>
                    <a:pt x="3360" y="4903"/>
                    <a:pt x="3034" y="4903"/>
                  </a:cubicBezTo>
                  <a:cubicBezTo>
                    <a:pt x="2829" y="4903"/>
                    <a:pt x="2625" y="4893"/>
                    <a:pt x="2421" y="4879"/>
                  </a:cubicBezTo>
                  <a:cubicBezTo>
                    <a:pt x="2158" y="4865"/>
                    <a:pt x="1894" y="4836"/>
                    <a:pt x="1637" y="4800"/>
                  </a:cubicBezTo>
                  <a:cubicBezTo>
                    <a:pt x="1407" y="4773"/>
                    <a:pt x="1150" y="4737"/>
                    <a:pt x="951" y="4601"/>
                  </a:cubicBezTo>
                  <a:cubicBezTo>
                    <a:pt x="922" y="4479"/>
                    <a:pt x="893" y="4358"/>
                    <a:pt x="865" y="4229"/>
                  </a:cubicBezTo>
                  <a:close/>
                  <a:moveTo>
                    <a:pt x="401" y="258"/>
                  </a:moveTo>
                  <a:lnTo>
                    <a:pt x="401" y="258"/>
                  </a:lnTo>
                  <a:cubicBezTo>
                    <a:pt x="2122" y="723"/>
                    <a:pt x="3763" y="1415"/>
                    <a:pt x="5313" y="2287"/>
                  </a:cubicBezTo>
                  <a:cubicBezTo>
                    <a:pt x="5856" y="2587"/>
                    <a:pt x="6384" y="2908"/>
                    <a:pt x="6898" y="3244"/>
                  </a:cubicBezTo>
                  <a:cubicBezTo>
                    <a:pt x="6914" y="3386"/>
                    <a:pt x="6934" y="3530"/>
                    <a:pt x="6934" y="3672"/>
                  </a:cubicBezTo>
                  <a:cubicBezTo>
                    <a:pt x="6934" y="3844"/>
                    <a:pt x="6920" y="4022"/>
                    <a:pt x="6898" y="4200"/>
                  </a:cubicBezTo>
                  <a:cubicBezTo>
                    <a:pt x="6855" y="4515"/>
                    <a:pt x="6806" y="4836"/>
                    <a:pt x="6735" y="5151"/>
                  </a:cubicBezTo>
                  <a:cubicBezTo>
                    <a:pt x="6598" y="5785"/>
                    <a:pt x="6406" y="6408"/>
                    <a:pt x="6156" y="7007"/>
                  </a:cubicBezTo>
                  <a:cubicBezTo>
                    <a:pt x="5493" y="6279"/>
                    <a:pt x="4835" y="5544"/>
                    <a:pt x="4185" y="4793"/>
                  </a:cubicBezTo>
                  <a:cubicBezTo>
                    <a:pt x="2985" y="3422"/>
                    <a:pt x="1822" y="2030"/>
                    <a:pt x="678" y="610"/>
                  </a:cubicBezTo>
                  <a:cubicBezTo>
                    <a:pt x="586" y="495"/>
                    <a:pt x="493" y="373"/>
                    <a:pt x="401" y="258"/>
                  </a:cubicBezTo>
                  <a:close/>
                  <a:moveTo>
                    <a:pt x="7042" y="3336"/>
                  </a:moveTo>
                  <a:lnTo>
                    <a:pt x="7042" y="3336"/>
                  </a:lnTo>
                  <a:cubicBezTo>
                    <a:pt x="7207" y="3444"/>
                    <a:pt x="7363" y="3551"/>
                    <a:pt x="7527" y="3659"/>
                  </a:cubicBezTo>
                  <a:cubicBezTo>
                    <a:pt x="7642" y="4365"/>
                    <a:pt x="7520" y="5100"/>
                    <a:pt x="7392" y="5794"/>
                  </a:cubicBezTo>
                  <a:cubicBezTo>
                    <a:pt x="7335" y="6128"/>
                    <a:pt x="7256" y="6464"/>
                    <a:pt x="7155" y="6786"/>
                  </a:cubicBezTo>
                  <a:cubicBezTo>
                    <a:pt x="7063" y="7107"/>
                    <a:pt x="6934" y="7407"/>
                    <a:pt x="6806" y="7714"/>
                  </a:cubicBezTo>
                  <a:cubicBezTo>
                    <a:pt x="6614" y="7508"/>
                    <a:pt x="6427" y="7301"/>
                    <a:pt x="6242" y="7100"/>
                  </a:cubicBezTo>
                  <a:cubicBezTo>
                    <a:pt x="6242" y="7093"/>
                    <a:pt x="6249" y="7086"/>
                    <a:pt x="6249" y="7079"/>
                  </a:cubicBezTo>
                  <a:cubicBezTo>
                    <a:pt x="6513" y="6457"/>
                    <a:pt x="6713" y="5808"/>
                    <a:pt x="6855" y="5143"/>
                  </a:cubicBezTo>
                  <a:cubicBezTo>
                    <a:pt x="6927" y="4809"/>
                    <a:pt x="6984" y="4473"/>
                    <a:pt x="7020" y="4130"/>
                  </a:cubicBezTo>
                  <a:cubicBezTo>
                    <a:pt x="7049" y="3886"/>
                    <a:pt x="7085" y="3593"/>
                    <a:pt x="7042" y="3336"/>
                  </a:cubicBezTo>
                  <a:close/>
                  <a:moveTo>
                    <a:pt x="978" y="4723"/>
                  </a:moveTo>
                  <a:lnTo>
                    <a:pt x="978" y="4723"/>
                  </a:lnTo>
                  <a:cubicBezTo>
                    <a:pt x="1136" y="4829"/>
                    <a:pt x="1314" y="4879"/>
                    <a:pt x="1515" y="4915"/>
                  </a:cubicBezTo>
                  <a:cubicBezTo>
                    <a:pt x="1815" y="4958"/>
                    <a:pt x="2115" y="4994"/>
                    <a:pt x="2421" y="5014"/>
                  </a:cubicBezTo>
                  <a:cubicBezTo>
                    <a:pt x="2656" y="5027"/>
                    <a:pt x="2893" y="5038"/>
                    <a:pt x="3132" y="5038"/>
                  </a:cubicBezTo>
                  <a:cubicBezTo>
                    <a:pt x="3186" y="5038"/>
                    <a:pt x="3239" y="5038"/>
                    <a:pt x="3292" y="5036"/>
                  </a:cubicBezTo>
                  <a:cubicBezTo>
                    <a:pt x="3565" y="5030"/>
                    <a:pt x="3842" y="5000"/>
                    <a:pt x="4093" y="4894"/>
                  </a:cubicBezTo>
                  <a:cubicBezTo>
                    <a:pt x="5135" y="6094"/>
                    <a:pt x="6199" y="7278"/>
                    <a:pt x="7292" y="8442"/>
                  </a:cubicBezTo>
                  <a:cubicBezTo>
                    <a:pt x="8542" y="9770"/>
                    <a:pt x="9827" y="11071"/>
                    <a:pt x="11133" y="12356"/>
                  </a:cubicBezTo>
                  <a:cubicBezTo>
                    <a:pt x="11262" y="12485"/>
                    <a:pt x="11397" y="12607"/>
                    <a:pt x="11526" y="12735"/>
                  </a:cubicBezTo>
                  <a:cubicBezTo>
                    <a:pt x="10826" y="13112"/>
                    <a:pt x="10048" y="13284"/>
                    <a:pt x="9270" y="13421"/>
                  </a:cubicBezTo>
                  <a:cubicBezTo>
                    <a:pt x="8449" y="13556"/>
                    <a:pt x="7620" y="13656"/>
                    <a:pt x="6785" y="13712"/>
                  </a:cubicBezTo>
                  <a:cubicBezTo>
                    <a:pt x="6524" y="13731"/>
                    <a:pt x="6261" y="13752"/>
                    <a:pt x="5998" y="13752"/>
                  </a:cubicBezTo>
                  <a:cubicBezTo>
                    <a:pt x="5851" y="13752"/>
                    <a:pt x="5703" y="13745"/>
                    <a:pt x="5556" y="13728"/>
                  </a:cubicBezTo>
                  <a:cubicBezTo>
                    <a:pt x="5035" y="13006"/>
                    <a:pt x="4557" y="12249"/>
                    <a:pt x="4142" y="11457"/>
                  </a:cubicBezTo>
                  <a:cubicBezTo>
                    <a:pt x="4528" y="11170"/>
                    <a:pt x="4857" y="10828"/>
                    <a:pt x="5135" y="10435"/>
                  </a:cubicBezTo>
                  <a:cubicBezTo>
                    <a:pt x="5177" y="10379"/>
                    <a:pt x="5141" y="10307"/>
                    <a:pt x="5071" y="10307"/>
                  </a:cubicBezTo>
                  <a:cubicBezTo>
                    <a:pt x="4643" y="10307"/>
                    <a:pt x="4221" y="10314"/>
                    <a:pt x="3793" y="10327"/>
                  </a:cubicBezTo>
                  <a:cubicBezTo>
                    <a:pt x="3687" y="10332"/>
                    <a:pt x="3579" y="10341"/>
                    <a:pt x="3472" y="10341"/>
                  </a:cubicBezTo>
                  <a:cubicBezTo>
                    <a:pt x="3392" y="10341"/>
                    <a:pt x="3312" y="10336"/>
                    <a:pt x="3236" y="10320"/>
                  </a:cubicBezTo>
                  <a:cubicBezTo>
                    <a:pt x="3042" y="10284"/>
                    <a:pt x="2922" y="10149"/>
                    <a:pt x="2828" y="9978"/>
                  </a:cubicBezTo>
                  <a:cubicBezTo>
                    <a:pt x="2636" y="9621"/>
                    <a:pt x="2493" y="9229"/>
                    <a:pt x="2336" y="8850"/>
                  </a:cubicBezTo>
                  <a:cubicBezTo>
                    <a:pt x="2178" y="8464"/>
                    <a:pt x="2036" y="8079"/>
                    <a:pt x="1894" y="7686"/>
                  </a:cubicBezTo>
                  <a:cubicBezTo>
                    <a:pt x="1535" y="6714"/>
                    <a:pt x="1235" y="5722"/>
                    <a:pt x="978" y="4723"/>
                  </a:cubicBezTo>
                  <a:close/>
                  <a:moveTo>
                    <a:pt x="11620" y="12828"/>
                  </a:moveTo>
                  <a:cubicBezTo>
                    <a:pt x="11898" y="13092"/>
                    <a:pt x="12177" y="13363"/>
                    <a:pt x="12455" y="13626"/>
                  </a:cubicBezTo>
                  <a:cubicBezTo>
                    <a:pt x="12083" y="13764"/>
                    <a:pt x="11712" y="13913"/>
                    <a:pt x="11327" y="14034"/>
                  </a:cubicBezTo>
                  <a:cubicBezTo>
                    <a:pt x="10905" y="14163"/>
                    <a:pt x="10477" y="14269"/>
                    <a:pt x="10041" y="14363"/>
                  </a:cubicBezTo>
                  <a:cubicBezTo>
                    <a:pt x="9220" y="14542"/>
                    <a:pt x="8384" y="14684"/>
                    <a:pt x="7541" y="14713"/>
                  </a:cubicBezTo>
                  <a:cubicBezTo>
                    <a:pt x="7485" y="14715"/>
                    <a:pt x="7430" y="14716"/>
                    <a:pt x="7375" y="14716"/>
                  </a:cubicBezTo>
                  <a:cubicBezTo>
                    <a:pt x="6998" y="14716"/>
                    <a:pt x="6629" y="14677"/>
                    <a:pt x="6255" y="14627"/>
                  </a:cubicBezTo>
                  <a:cubicBezTo>
                    <a:pt x="6142" y="14483"/>
                    <a:pt x="6027" y="14341"/>
                    <a:pt x="5913" y="14199"/>
                  </a:cubicBezTo>
                  <a:cubicBezTo>
                    <a:pt x="5813" y="14070"/>
                    <a:pt x="5721" y="13942"/>
                    <a:pt x="5621" y="13820"/>
                  </a:cubicBezTo>
                  <a:lnTo>
                    <a:pt x="5621" y="13820"/>
                  </a:lnTo>
                  <a:cubicBezTo>
                    <a:pt x="5792" y="13839"/>
                    <a:pt x="5964" y="13846"/>
                    <a:pt x="6135" y="13846"/>
                  </a:cubicBezTo>
                  <a:cubicBezTo>
                    <a:pt x="6284" y="13846"/>
                    <a:pt x="6432" y="13841"/>
                    <a:pt x="6578" y="13834"/>
                  </a:cubicBezTo>
                  <a:cubicBezTo>
                    <a:pt x="7013" y="13813"/>
                    <a:pt x="7448" y="13770"/>
                    <a:pt x="7877" y="13721"/>
                  </a:cubicBezTo>
                  <a:cubicBezTo>
                    <a:pt x="8720" y="13626"/>
                    <a:pt x="9570" y="13520"/>
                    <a:pt x="10391" y="13306"/>
                  </a:cubicBezTo>
                  <a:cubicBezTo>
                    <a:pt x="10813" y="13191"/>
                    <a:pt x="11234" y="13042"/>
                    <a:pt x="11620" y="12828"/>
                  </a:cubicBezTo>
                  <a:close/>
                  <a:moveTo>
                    <a:pt x="7656" y="3751"/>
                  </a:moveTo>
                  <a:cubicBezTo>
                    <a:pt x="8470" y="4308"/>
                    <a:pt x="9255" y="4901"/>
                    <a:pt x="10019" y="5515"/>
                  </a:cubicBezTo>
                  <a:cubicBezTo>
                    <a:pt x="10227" y="5686"/>
                    <a:pt x="10434" y="5851"/>
                    <a:pt x="10641" y="6022"/>
                  </a:cubicBezTo>
                  <a:cubicBezTo>
                    <a:pt x="10833" y="6180"/>
                    <a:pt x="11140" y="6358"/>
                    <a:pt x="11183" y="6615"/>
                  </a:cubicBezTo>
                  <a:cubicBezTo>
                    <a:pt x="11212" y="6764"/>
                    <a:pt x="11198" y="6922"/>
                    <a:pt x="11191" y="7071"/>
                  </a:cubicBezTo>
                  <a:cubicBezTo>
                    <a:pt x="11183" y="7229"/>
                    <a:pt x="11183" y="7379"/>
                    <a:pt x="11169" y="7535"/>
                  </a:cubicBezTo>
                  <a:cubicBezTo>
                    <a:pt x="11155" y="7864"/>
                    <a:pt x="11133" y="8185"/>
                    <a:pt x="11106" y="8514"/>
                  </a:cubicBezTo>
                  <a:cubicBezTo>
                    <a:pt x="11106" y="8568"/>
                    <a:pt x="11150" y="8627"/>
                    <a:pt x="11202" y="8627"/>
                  </a:cubicBezTo>
                  <a:cubicBezTo>
                    <a:pt x="11219" y="8627"/>
                    <a:pt x="11237" y="8621"/>
                    <a:pt x="11255" y="8606"/>
                  </a:cubicBezTo>
                  <a:cubicBezTo>
                    <a:pt x="11600" y="8333"/>
                    <a:pt x="12075" y="7993"/>
                    <a:pt x="12544" y="7993"/>
                  </a:cubicBezTo>
                  <a:cubicBezTo>
                    <a:pt x="12687" y="7993"/>
                    <a:pt x="12830" y="8024"/>
                    <a:pt x="12969" y="8099"/>
                  </a:cubicBezTo>
                  <a:cubicBezTo>
                    <a:pt x="13275" y="8264"/>
                    <a:pt x="13519" y="8571"/>
                    <a:pt x="13740" y="8828"/>
                  </a:cubicBezTo>
                  <a:cubicBezTo>
                    <a:pt x="13983" y="9107"/>
                    <a:pt x="14204" y="9400"/>
                    <a:pt x="14412" y="9714"/>
                  </a:cubicBezTo>
                  <a:cubicBezTo>
                    <a:pt x="14811" y="10314"/>
                    <a:pt x="15140" y="10956"/>
                    <a:pt x="15404" y="11628"/>
                  </a:cubicBezTo>
                  <a:cubicBezTo>
                    <a:pt x="15682" y="12314"/>
                    <a:pt x="15939" y="13042"/>
                    <a:pt x="16040" y="13770"/>
                  </a:cubicBezTo>
                  <a:cubicBezTo>
                    <a:pt x="16133" y="14413"/>
                    <a:pt x="16061" y="15178"/>
                    <a:pt x="15569" y="15633"/>
                  </a:cubicBezTo>
                  <a:cubicBezTo>
                    <a:pt x="15562" y="15640"/>
                    <a:pt x="15546" y="15640"/>
                    <a:pt x="15540" y="15656"/>
                  </a:cubicBezTo>
                  <a:cubicBezTo>
                    <a:pt x="15504" y="15683"/>
                    <a:pt x="15461" y="15719"/>
                    <a:pt x="15425" y="15748"/>
                  </a:cubicBezTo>
                  <a:cubicBezTo>
                    <a:pt x="15404" y="15769"/>
                    <a:pt x="15382" y="15784"/>
                    <a:pt x="15361" y="15798"/>
                  </a:cubicBezTo>
                  <a:cubicBezTo>
                    <a:pt x="15348" y="15805"/>
                    <a:pt x="15339" y="15820"/>
                    <a:pt x="15339" y="15827"/>
                  </a:cubicBezTo>
                  <a:cubicBezTo>
                    <a:pt x="15332" y="15834"/>
                    <a:pt x="15325" y="15841"/>
                    <a:pt x="15318" y="15841"/>
                  </a:cubicBezTo>
                  <a:cubicBezTo>
                    <a:pt x="14040" y="14869"/>
                    <a:pt x="12847" y="13798"/>
                    <a:pt x="11690" y="12684"/>
                  </a:cubicBezTo>
                  <a:cubicBezTo>
                    <a:pt x="10384" y="11434"/>
                    <a:pt x="9106" y="10149"/>
                    <a:pt x="7863" y="8836"/>
                  </a:cubicBezTo>
                  <a:cubicBezTo>
                    <a:pt x="7527" y="8485"/>
                    <a:pt x="7191" y="8128"/>
                    <a:pt x="6864" y="7772"/>
                  </a:cubicBezTo>
                  <a:cubicBezTo>
                    <a:pt x="7220" y="7186"/>
                    <a:pt x="7385" y="6464"/>
                    <a:pt x="7498" y="5794"/>
                  </a:cubicBezTo>
                  <a:cubicBezTo>
                    <a:pt x="7563" y="5436"/>
                    <a:pt x="7613" y="5072"/>
                    <a:pt x="7649" y="4707"/>
                  </a:cubicBezTo>
                  <a:cubicBezTo>
                    <a:pt x="7685" y="4394"/>
                    <a:pt x="7712" y="4065"/>
                    <a:pt x="7656" y="3751"/>
                  </a:cubicBezTo>
                  <a:close/>
                  <a:moveTo>
                    <a:pt x="12563" y="13721"/>
                  </a:moveTo>
                  <a:cubicBezTo>
                    <a:pt x="13291" y="14406"/>
                    <a:pt x="14040" y="15070"/>
                    <a:pt x="14818" y="15692"/>
                  </a:cubicBezTo>
                  <a:cubicBezTo>
                    <a:pt x="14933" y="15784"/>
                    <a:pt x="15055" y="15877"/>
                    <a:pt x="15168" y="15969"/>
                  </a:cubicBezTo>
                  <a:cubicBezTo>
                    <a:pt x="14050" y="16885"/>
                    <a:pt x="12647" y="17464"/>
                    <a:pt x="11200" y="17464"/>
                  </a:cubicBezTo>
                  <a:cubicBezTo>
                    <a:pt x="10920" y="17464"/>
                    <a:pt x="10637" y="17442"/>
                    <a:pt x="10355" y="17397"/>
                  </a:cubicBezTo>
                  <a:cubicBezTo>
                    <a:pt x="9442" y="17248"/>
                    <a:pt x="8605" y="16862"/>
                    <a:pt x="7884" y="16283"/>
                  </a:cubicBezTo>
                  <a:cubicBezTo>
                    <a:pt x="7327" y="15834"/>
                    <a:pt x="6828" y="15313"/>
                    <a:pt x="6363" y="14756"/>
                  </a:cubicBezTo>
                  <a:lnTo>
                    <a:pt x="6363" y="14756"/>
                  </a:lnTo>
                  <a:cubicBezTo>
                    <a:pt x="6677" y="14819"/>
                    <a:pt x="7006" y="14835"/>
                    <a:pt x="7327" y="14835"/>
                  </a:cubicBezTo>
                  <a:cubicBezTo>
                    <a:pt x="7748" y="14835"/>
                    <a:pt x="8163" y="14799"/>
                    <a:pt x="8578" y="14740"/>
                  </a:cubicBezTo>
                  <a:cubicBezTo>
                    <a:pt x="9455" y="14621"/>
                    <a:pt x="10334" y="14456"/>
                    <a:pt x="11183" y="14219"/>
                  </a:cubicBezTo>
                  <a:cubicBezTo>
                    <a:pt x="11654" y="14091"/>
                    <a:pt x="12125" y="13942"/>
                    <a:pt x="12563" y="13721"/>
                  </a:cubicBezTo>
                  <a:close/>
                  <a:moveTo>
                    <a:pt x="90" y="0"/>
                  </a:moveTo>
                  <a:cubicBezTo>
                    <a:pt x="44" y="0"/>
                    <a:pt x="0" y="41"/>
                    <a:pt x="8" y="95"/>
                  </a:cubicBezTo>
                  <a:cubicBezTo>
                    <a:pt x="200" y="1809"/>
                    <a:pt x="522" y="3515"/>
                    <a:pt x="978" y="5179"/>
                  </a:cubicBezTo>
                  <a:cubicBezTo>
                    <a:pt x="1208" y="6015"/>
                    <a:pt x="1465" y="6836"/>
                    <a:pt x="1756" y="7657"/>
                  </a:cubicBezTo>
                  <a:cubicBezTo>
                    <a:pt x="1907" y="8072"/>
                    <a:pt x="2065" y="8478"/>
                    <a:pt x="2228" y="8893"/>
                  </a:cubicBezTo>
                  <a:cubicBezTo>
                    <a:pt x="2379" y="9265"/>
                    <a:pt x="2521" y="9650"/>
                    <a:pt x="2708" y="10014"/>
                  </a:cubicBezTo>
                  <a:cubicBezTo>
                    <a:pt x="2785" y="10171"/>
                    <a:pt x="2893" y="10320"/>
                    <a:pt x="3050" y="10406"/>
                  </a:cubicBezTo>
                  <a:cubicBezTo>
                    <a:pt x="3206" y="10478"/>
                    <a:pt x="3385" y="10485"/>
                    <a:pt x="3556" y="10492"/>
                  </a:cubicBezTo>
                  <a:cubicBezTo>
                    <a:pt x="4014" y="10492"/>
                    <a:pt x="4471" y="10485"/>
                    <a:pt x="4927" y="10471"/>
                  </a:cubicBezTo>
                  <a:lnTo>
                    <a:pt x="4927" y="10471"/>
                  </a:lnTo>
                  <a:cubicBezTo>
                    <a:pt x="4670" y="10821"/>
                    <a:pt x="4356" y="11121"/>
                    <a:pt x="4000" y="11371"/>
                  </a:cubicBezTo>
                  <a:cubicBezTo>
                    <a:pt x="3957" y="11398"/>
                    <a:pt x="3957" y="11441"/>
                    <a:pt x="3978" y="11477"/>
                  </a:cubicBezTo>
                  <a:cubicBezTo>
                    <a:pt x="4435" y="12399"/>
                    <a:pt x="4979" y="13284"/>
                    <a:pt x="5599" y="14098"/>
                  </a:cubicBezTo>
                  <a:cubicBezTo>
                    <a:pt x="6199" y="14884"/>
                    <a:pt x="6864" y="15656"/>
                    <a:pt x="7620" y="16283"/>
                  </a:cubicBezTo>
                  <a:cubicBezTo>
                    <a:pt x="8341" y="16883"/>
                    <a:pt x="9162" y="17320"/>
                    <a:pt x="10084" y="17505"/>
                  </a:cubicBezTo>
                  <a:cubicBezTo>
                    <a:pt x="10457" y="17582"/>
                    <a:pt x="10835" y="17619"/>
                    <a:pt x="11213" y="17619"/>
                  </a:cubicBezTo>
                  <a:cubicBezTo>
                    <a:pt x="11750" y="17619"/>
                    <a:pt x="12286" y="17544"/>
                    <a:pt x="12804" y="17397"/>
                  </a:cubicBezTo>
                  <a:cubicBezTo>
                    <a:pt x="13726" y="17140"/>
                    <a:pt x="14561" y="16669"/>
                    <a:pt x="15276" y="16048"/>
                  </a:cubicBezTo>
                  <a:cubicBezTo>
                    <a:pt x="16426" y="16926"/>
                    <a:pt x="17646" y="17706"/>
                    <a:pt x="18960" y="18305"/>
                  </a:cubicBezTo>
                  <a:cubicBezTo>
                    <a:pt x="19139" y="18391"/>
                    <a:pt x="19324" y="18468"/>
                    <a:pt x="19511" y="18547"/>
                  </a:cubicBezTo>
                  <a:cubicBezTo>
                    <a:pt x="19525" y="18553"/>
                    <a:pt x="19539" y="18555"/>
                    <a:pt x="19552" y="18555"/>
                  </a:cubicBezTo>
                  <a:cubicBezTo>
                    <a:pt x="19651" y="18555"/>
                    <a:pt x="19711" y="18406"/>
                    <a:pt x="19603" y="18362"/>
                  </a:cubicBezTo>
                  <a:cubicBezTo>
                    <a:pt x="18104" y="17748"/>
                    <a:pt x="16710" y="16898"/>
                    <a:pt x="15425" y="15920"/>
                  </a:cubicBezTo>
                  <a:cubicBezTo>
                    <a:pt x="15490" y="15855"/>
                    <a:pt x="15562" y="15798"/>
                    <a:pt x="15625" y="15726"/>
                  </a:cubicBezTo>
                  <a:cubicBezTo>
                    <a:pt x="15632" y="15726"/>
                    <a:pt x="15632" y="15719"/>
                    <a:pt x="15632" y="15712"/>
                  </a:cubicBezTo>
                  <a:cubicBezTo>
                    <a:pt x="16061" y="15340"/>
                    <a:pt x="16275" y="14756"/>
                    <a:pt x="16268" y="14192"/>
                  </a:cubicBezTo>
                  <a:cubicBezTo>
                    <a:pt x="16268" y="13791"/>
                    <a:pt x="16182" y="13392"/>
                    <a:pt x="16076" y="13013"/>
                  </a:cubicBezTo>
                  <a:cubicBezTo>
                    <a:pt x="15968" y="12620"/>
                    <a:pt x="15839" y="12235"/>
                    <a:pt x="15704" y="11856"/>
                  </a:cubicBezTo>
                  <a:cubicBezTo>
                    <a:pt x="15425" y="11121"/>
                    <a:pt x="15082" y="10399"/>
                    <a:pt x="14653" y="9736"/>
                  </a:cubicBezTo>
                  <a:cubicBezTo>
                    <a:pt x="14439" y="9407"/>
                    <a:pt x="14204" y="9093"/>
                    <a:pt x="13954" y="8793"/>
                  </a:cubicBezTo>
                  <a:cubicBezTo>
                    <a:pt x="13719" y="8521"/>
                    <a:pt x="13469" y="8214"/>
                    <a:pt x="13169" y="8013"/>
                  </a:cubicBezTo>
                  <a:cubicBezTo>
                    <a:pt x="12977" y="7889"/>
                    <a:pt x="12777" y="7838"/>
                    <a:pt x="12577" y="7838"/>
                  </a:cubicBezTo>
                  <a:cubicBezTo>
                    <a:pt x="12135" y="7838"/>
                    <a:pt x="11690" y="8085"/>
                    <a:pt x="11311" y="8336"/>
                  </a:cubicBezTo>
                  <a:cubicBezTo>
                    <a:pt x="11354" y="7851"/>
                    <a:pt x="11377" y="7350"/>
                    <a:pt x="11383" y="6857"/>
                  </a:cubicBezTo>
                  <a:cubicBezTo>
                    <a:pt x="11390" y="6600"/>
                    <a:pt x="11341" y="6394"/>
                    <a:pt x="11149" y="6207"/>
                  </a:cubicBezTo>
                  <a:cubicBezTo>
                    <a:pt x="10969" y="6043"/>
                    <a:pt x="10784" y="5900"/>
                    <a:pt x="10598" y="5751"/>
                  </a:cubicBezTo>
                  <a:cubicBezTo>
                    <a:pt x="9841" y="5129"/>
                    <a:pt x="9063" y="4529"/>
                    <a:pt x="8262" y="3958"/>
                  </a:cubicBezTo>
                  <a:cubicBezTo>
                    <a:pt x="6677" y="2822"/>
                    <a:pt x="4999" y="1816"/>
                    <a:pt x="3206" y="1045"/>
                  </a:cubicBezTo>
                  <a:cubicBezTo>
                    <a:pt x="2200" y="610"/>
                    <a:pt x="1165" y="251"/>
                    <a:pt x="101" y="1"/>
                  </a:cubicBezTo>
                  <a:cubicBezTo>
                    <a:pt x="97" y="1"/>
                    <a:pt x="94"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6"/>
            <p:cNvSpPr/>
            <p:nvPr/>
          </p:nvSpPr>
          <p:spPr>
            <a:xfrm>
              <a:off x="2971651" y="3782061"/>
              <a:ext cx="391079" cy="369108"/>
            </a:xfrm>
            <a:custGeom>
              <a:avLst/>
              <a:gdLst/>
              <a:ahLst/>
              <a:cxnLst/>
              <a:rect l="l" t="t" r="r" b="b"/>
              <a:pathLst>
                <a:path w="19882" h="18765" extrusionOk="0">
                  <a:moveTo>
                    <a:pt x="422" y="575"/>
                  </a:moveTo>
                  <a:lnTo>
                    <a:pt x="729" y="961"/>
                  </a:lnTo>
                  <a:cubicBezTo>
                    <a:pt x="1615" y="2061"/>
                    <a:pt x="2535" y="3204"/>
                    <a:pt x="3464" y="4303"/>
                  </a:cubicBezTo>
                  <a:cubicBezTo>
                    <a:pt x="3214" y="4369"/>
                    <a:pt x="2960" y="4395"/>
                    <a:pt x="2705" y="4395"/>
                  </a:cubicBezTo>
                  <a:cubicBezTo>
                    <a:pt x="2240" y="4395"/>
                    <a:pt x="1771" y="4309"/>
                    <a:pt x="1315" y="4226"/>
                  </a:cubicBezTo>
                  <a:cubicBezTo>
                    <a:pt x="1221" y="4211"/>
                    <a:pt x="1128" y="4190"/>
                    <a:pt x="1036" y="4175"/>
                  </a:cubicBezTo>
                  <a:cubicBezTo>
                    <a:pt x="943" y="3762"/>
                    <a:pt x="851" y="3354"/>
                    <a:pt x="779" y="2947"/>
                  </a:cubicBezTo>
                  <a:cubicBezTo>
                    <a:pt x="629" y="2190"/>
                    <a:pt x="515" y="1412"/>
                    <a:pt x="422" y="575"/>
                  </a:cubicBezTo>
                  <a:close/>
                  <a:moveTo>
                    <a:pt x="3771" y="4461"/>
                  </a:moveTo>
                  <a:lnTo>
                    <a:pt x="3778" y="4468"/>
                  </a:lnTo>
                  <a:lnTo>
                    <a:pt x="3757" y="4483"/>
                  </a:lnTo>
                  <a:lnTo>
                    <a:pt x="3757" y="4483"/>
                  </a:lnTo>
                  <a:lnTo>
                    <a:pt x="3771" y="4461"/>
                  </a:lnTo>
                  <a:close/>
                  <a:moveTo>
                    <a:pt x="1108" y="4483"/>
                  </a:moveTo>
                  <a:lnTo>
                    <a:pt x="1108" y="4483"/>
                  </a:lnTo>
                  <a:cubicBezTo>
                    <a:pt x="1702" y="4652"/>
                    <a:pt x="2224" y="4736"/>
                    <a:pt x="2693" y="4736"/>
                  </a:cubicBezTo>
                  <a:cubicBezTo>
                    <a:pt x="3058" y="4736"/>
                    <a:pt x="3390" y="4685"/>
                    <a:pt x="3699" y="4582"/>
                  </a:cubicBezTo>
                  <a:cubicBezTo>
                    <a:pt x="3771" y="4654"/>
                    <a:pt x="3834" y="4732"/>
                    <a:pt x="3900" y="4810"/>
                  </a:cubicBezTo>
                  <a:lnTo>
                    <a:pt x="3920" y="4833"/>
                  </a:lnTo>
                  <a:cubicBezTo>
                    <a:pt x="3652" y="4886"/>
                    <a:pt x="3379" y="4904"/>
                    <a:pt x="3110" y="4904"/>
                  </a:cubicBezTo>
                  <a:cubicBezTo>
                    <a:pt x="2915" y="4904"/>
                    <a:pt x="2722" y="4895"/>
                    <a:pt x="2535" y="4882"/>
                  </a:cubicBezTo>
                  <a:cubicBezTo>
                    <a:pt x="2271" y="4869"/>
                    <a:pt x="2014" y="4840"/>
                    <a:pt x="1757" y="4804"/>
                  </a:cubicBezTo>
                  <a:cubicBezTo>
                    <a:pt x="1536" y="4774"/>
                    <a:pt x="1315" y="4740"/>
                    <a:pt x="1151" y="4639"/>
                  </a:cubicBezTo>
                  <a:cubicBezTo>
                    <a:pt x="1135" y="4589"/>
                    <a:pt x="1121" y="4533"/>
                    <a:pt x="1108" y="4483"/>
                  </a:cubicBezTo>
                  <a:close/>
                  <a:moveTo>
                    <a:pt x="779" y="541"/>
                  </a:moveTo>
                  <a:lnTo>
                    <a:pt x="779" y="541"/>
                  </a:lnTo>
                  <a:cubicBezTo>
                    <a:pt x="2321" y="983"/>
                    <a:pt x="3870" y="1633"/>
                    <a:pt x="5370" y="2476"/>
                  </a:cubicBezTo>
                  <a:cubicBezTo>
                    <a:pt x="5871" y="2761"/>
                    <a:pt x="6378" y="3061"/>
                    <a:pt x="6913" y="3412"/>
                  </a:cubicBezTo>
                  <a:cubicBezTo>
                    <a:pt x="6913" y="3439"/>
                    <a:pt x="6919" y="3468"/>
                    <a:pt x="6919" y="3504"/>
                  </a:cubicBezTo>
                  <a:cubicBezTo>
                    <a:pt x="6928" y="3597"/>
                    <a:pt x="6942" y="3683"/>
                    <a:pt x="6942" y="3768"/>
                  </a:cubicBezTo>
                  <a:cubicBezTo>
                    <a:pt x="6942" y="3960"/>
                    <a:pt x="6919" y="4147"/>
                    <a:pt x="6906" y="4289"/>
                  </a:cubicBezTo>
                  <a:cubicBezTo>
                    <a:pt x="6863" y="4596"/>
                    <a:pt x="6813" y="4912"/>
                    <a:pt x="6741" y="5232"/>
                  </a:cubicBezTo>
                  <a:cubicBezTo>
                    <a:pt x="6620" y="5796"/>
                    <a:pt x="6448" y="6368"/>
                    <a:pt x="6227" y="6925"/>
                  </a:cubicBezTo>
                  <a:cubicBezTo>
                    <a:pt x="5591" y="6224"/>
                    <a:pt x="4971" y="5525"/>
                    <a:pt x="4371" y="4833"/>
                  </a:cubicBezTo>
                  <a:cubicBezTo>
                    <a:pt x="3171" y="3462"/>
                    <a:pt x="1992" y="2054"/>
                    <a:pt x="864" y="647"/>
                  </a:cubicBezTo>
                  <a:cubicBezTo>
                    <a:pt x="835" y="611"/>
                    <a:pt x="808" y="575"/>
                    <a:pt x="779" y="541"/>
                  </a:cubicBezTo>
                  <a:close/>
                  <a:moveTo>
                    <a:pt x="7271" y="3647"/>
                  </a:moveTo>
                  <a:lnTo>
                    <a:pt x="7271" y="3647"/>
                  </a:lnTo>
                  <a:cubicBezTo>
                    <a:pt x="7363" y="3703"/>
                    <a:pt x="7449" y="3762"/>
                    <a:pt x="7542" y="3825"/>
                  </a:cubicBezTo>
                  <a:cubicBezTo>
                    <a:pt x="7634" y="4474"/>
                    <a:pt x="7535" y="5139"/>
                    <a:pt x="7399" y="5882"/>
                  </a:cubicBezTo>
                  <a:cubicBezTo>
                    <a:pt x="7334" y="6240"/>
                    <a:pt x="7255" y="6560"/>
                    <a:pt x="7163" y="6860"/>
                  </a:cubicBezTo>
                  <a:cubicBezTo>
                    <a:pt x="7084" y="7124"/>
                    <a:pt x="6985" y="7374"/>
                    <a:pt x="6877" y="7625"/>
                  </a:cubicBezTo>
                  <a:cubicBezTo>
                    <a:pt x="6741" y="7482"/>
                    <a:pt x="6606" y="7332"/>
                    <a:pt x="6470" y="7182"/>
                  </a:cubicBezTo>
                  <a:cubicBezTo>
                    <a:pt x="6727" y="6560"/>
                    <a:pt x="6928" y="5918"/>
                    <a:pt x="7063" y="5268"/>
                  </a:cubicBezTo>
                  <a:cubicBezTo>
                    <a:pt x="7142" y="4918"/>
                    <a:pt x="7199" y="4576"/>
                    <a:pt x="7235" y="4240"/>
                  </a:cubicBezTo>
                  <a:lnTo>
                    <a:pt x="7235" y="4217"/>
                  </a:lnTo>
                  <a:cubicBezTo>
                    <a:pt x="7255" y="4039"/>
                    <a:pt x="7278" y="3840"/>
                    <a:pt x="7271" y="3647"/>
                  </a:cubicBezTo>
                  <a:close/>
                  <a:moveTo>
                    <a:pt x="1243" y="5025"/>
                  </a:moveTo>
                  <a:lnTo>
                    <a:pt x="1243" y="5025"/>
                  </a:lnTo>
                  <a:cubicBezTo>
                    <a:pt x="1372" y="5074"/>
                    <a:pt x="1500" y="5097"/>
                    <a:pt x="1600" y="5117"/>
                  </a:cubicBezTo>
                  <a:cubicBezTo>
                    <a:pt x="1879" y="5160"/>
                    <a:pt x="2179" y="5196"/>
                    <a:pt x="2522" y="5218"/>
                  </a:cubicBezTo>
                  <a:cubicBezTo>
                    <a:pt x="2767" y="5234"/>
                    <a:pt x="2990" y="5241"/>
                    <a:pt x="3197" y="5241"/>
                  </a:cubicBezTo>
                  <a:cubicBezTo>
                    <a:pt x="3266" y="5241"/>
                    <a:pt x="3333" y="5241"/>
                    <a:pt x="3399" y="5239"/>
                  </a:cubicBezTo>
                  <a:cubicBezTo>
                    <a:pt x="3620" y="5239"/>
                    <a:pt x="3906" y="5218"/>
                    <a:pt x="4170" y="5117"/>
                  </a:cubicBezTo>
                  <a:cubicBezTo>
                    <a:pt x="5185" y="6289"/>
                    <a:pt x="6242" y="7460"/>
                    <a:pt x="7327" y="8610"/>
                  </a:cubicBezTo>
                  <a:cubicBezTo>
                    <a:pt x="8513" y="9882"/>
                    <a:pt x="9770" y="11159"/>
                    <a:pt x="11170" y="12530"/>
                  </a:cubicBezTo>
                  <a:lnTo>
                    <a:pt x="11461" y="12816"/>
                  </a:lnTo>
                  <a:cubicBezTo>
                    <a:pt x="10798" y="13145"/>
                    <a:pt x="10063" y="13301"/>
                    <a:pt x="9355" y="13416"/>
                  </a:cubicBezTo>
                  <a:cubicBezTo>
                    <a:pt x="8541" y="13551"/>
                    <a:pt x="7713" y="13652"/>
                    <a:pt x="6885" y="13716"/>
                  </a:cubicBezTo>
                  <a:lnTo>
                    <a:pt x="6856" y="13716"/>
                  </a:lnTo>
                  <a:cubicBezTo>
                    <a:pt x="6618" y="13734"/>
                    <a:pt x="6378" y="13752"/>
                    <a:pt x="6140" y="13752"/>
                  </a:cubicBezTo>
                  <a:cubicBezTo>
                    <a:pt x="5999" y="13752"/>
                    <a:pt x="5858" y="13745"/>
                    <a:pt x="5720" y="13729"/>
                  </a:cubicBezTo>
                  <a:cubicBezTo>
                    <a:pt x="5221" y="13044"/>
                    <a:pt x="4770" y="12324"/>
                    <a:pt x="4378" y="11587"/>
                  </a:cubicBezTo>
                  <a:cubicBezTo>
                    <a:pt x="4734" y="11316"/>
                    <a:pt x="5056" y="10980"/>
                    <a:pt x="5327" y="10602"/>
                  </a:cubicBezTo>
                  <a:cubicBezTo>
                    <a:pt x="5370" y="10538"/>
                    <a:pt x="5377" y="10466"/>
                    <a:pt x="5343" y="10410"/>
                  </a:cubicBezTo>
                  <a:cubicBezTo>
                    <a:pt x="5314" y="10345"/>
                    <a:pt x="5248" y="10310"/>
                    <a:pt x="5178" y="10310"/>
                  </a:cubicBezTo>
                  <a:cubicBezTo>
                    <a:pt x="4770" y="10310"/>
                    <a:pt x="4349" y="10317"/>
                    <a:pt x="3893" y="10324"/>
                  </a:cubicBezTo>
                  <a:cubicBezTo>
                    <a:pt x="3850" y="10331"/>
                    <a:pt x="3800" y="10331"/>
                    <a:pt x="3749" y="10331"/>
                  </a:cubicBezTo>
                  <a:cubicBezTo>
                    <a:pt x="3677" y="10335"/>
                    <a:pt x="3604" y="10341"/>
                    <a:pt x="3532" y="10341"/>
                  </a:cubicBezTo>
                  <a:cubicBezTo>
                    <a:pt x="3474" y="10341"/>
                    <a:pt x="3417" y="10337"/>
                    <a:pt x="3363" y="10324"/>
                  </a:cubicBezTo>
                  <a:cubicBezTo>
                    <a:pt x="3228" y="10302"/>
                    <a:pt x="3121" y="10209"/>
                    <a:pt x="3029" y="10031"/>
                  </a:cubicBezTo>
                  <a:cubicBezTo>
                    <a:pt x="2871" y="9745"/>
                    <a:pt x="2750" y="9431"/>
                    <a:pt x="2628" y="9131"/>
                  </a:cubicBezTo>
                  <a:lnTo>
                    <a:pt x="2542" y="8917"/>
                  </a:lnTo>
                  <a:cubicBezTo>
                    <a:pt x="2386" y="8531"/>
                    <a:pt x="2235" y="8139"/>
                    <a:pt x="2093" y="7753"/>
                  </a:cubicBezTo>
                  <a:cubicBezTo>
                    <a:pt x="1771" y="6860"/>
                    <a:pt x="1486" y="5947"/>
                    <a:pt x="1243" y="5025"/>
                  </a:cubicBezTo>
                  <a:close/>
                  <a:moveTo>
                    <a:pt x="11711" y="13052"/>
                  </a:moveTo>
                  <a:cubicBezTo>
                    <a:pt x="11926" y="13267"/>
                    <a:pt x="12147" y="13481"/>
                    <a:pt x="12370" y="13687"/>
                  </a:cubicBezTo>
                  <a:cubicBezTo>
                    <a:pt x="12318" y="13709"/>
                    <a:pt x="12268" y="13729"/>
                    <a:pt x="12219" y="13745"/>
                  </a:cubicBezTo>
                  <a:cubicBezTo>
                    <a:pt x="11955" y="13844"/>
                    <a:pt x="11684" y="13952"/>
                    <a:pt x="11405" y="14038"/>
                  </a:cubicBezTo>
                  <a:cubicBezTo>
                    <a:pt x="11005" y="14158"/>
                    <a:pt x="10577" y="14273"/>
                    <a:pt x="10126" y="14365"/>
                  </a:cubicBezTo>
                  <a:cubicBezTo>
                    <a:pt x="9391" y="14523"/>
                    <a:pt x="8520" y="14688"/>
                    <a:pt x="7648" y="14708"/>
                  </a:cubicBezTo>
                  <a:cubicBezTo>
                    <a:pt x="7587" y="14710"/>
                    <a:pt x="7526" y="14711"/>
                    <a:pt x="7465" y="14711"/>
                  </a:cubicBezTo>
                  <a:cubicBezTo>
                    <a:pt x="7098" y="14711"/>
                    <a:pt x="6738" y="14675"/>
                    <a:pt x="6421" y="14638"/>
                  </a:cubicBezTo>
                  <a:cubicBezTo>
                    <a:pt x="6313" y="14501"/>
                    <a:pt x="6206" y="14372"/>
                    <a:pt x="6098" y="14237"/>
                  </a:cubicBezTo>
                  <a:cubicBezTo>
                    <a:pt x="6049" y="14173"/>
                    <a:pt x="5999" y="14108"/>
                    <a:pt x="5949" y="14045"/>
                  </a:cubicBezTo>
                  <a:lnTo>
                    <a:pt x="5949" y="14045"/>
                  </a:lnTo>
                  <a:cubicBezTo>
                    <a:pt x="6050" y="14050"/>
                    <a:pt x="6150" y="14052"/>
                    <a:pt x="6247" y="14052"/>
                  </a:cubicBezTo>
                  <a:cubicBezTo>
                    <a:pt x="6404" y="14052"/>
                    <a:pt x="6555" y="14046"/>
                    <a:pt x="6692" y="14038"/>
                  </a:cubicBezTo>
                  <a:cubicBezTo>
                    <a:pt x="7070" y="14023"/>
                    <a:pt x="7485" y="13987"/>
                    <a:pt x="7999" y="13930"/>
                  </a:cubicBezTo>
                  <a:cubicBezTo>
                    <a:pt x="8770" y="13844"/>
                    <a:pt x="9662" y="13729"/>
                    <a:pt x="10519" y="13508"/>
                  </a:cubicBezTo>
                  <a:cubicBezTo>
                    <a:pt x="10969" y="13387"/>
                    <a:pt x="11355" y="13238"/>
                    <a:pt x="11711" y="13052"/>
                  </a:cubicBezTo>
                  <a:close/>
                  <a:moveTo>
                    <a:pt x="7898" y="4068"/>
                  </a:moveTo>
                  <a:lnTo>
                    <a:pt x="7898" y="4068"/>
                  </a:lnTo>
                  <a:cubicBezTo>
                    <a:pt x="8606" y="4569"/>
                    <a:pt x="9312" y="5097"/>
                    <a:pt x="10063" y="5703"/>
                  </a:cubicBezTo>
                  <a:cubicBezTo>
                    <a:pt x="10270" y="5868"/>
                    <a:pt x="10476" y="6032"/>
                    <a:pt x="10683" y="6204"/>
                  </a:cubicBezTo>
                  <a:cubicBezTo>
                    <a:pt x="10719" y="6240"/>
                    <a:pt x="10762" y="6267"/>
                    <a:pt x="10812" y="6303"/>
                  </a:cubicBezTo>
                  <a:cubicBezTo>
                    <a:pt x="10976" y="6425"/>
                    <a:pt x="11161" y="6567"/>
                    <a:pt x="11190" y="6739"/>
                  </a:cubicBezTo>
                  <a:cubicBezTo>
                    <a:pt x="11213" y="6840"/>
                    <a:pt x="11204" y="6960"/>
                    <a:pt x="11197" y="7068"/>
                  </a:cubicBezTo>
                  <a:lnTo>
                    <a:pt x="11197" y="7167"/>
                  </a:lnTo>
                  <a:cubicBezTo>
                    <a:pt x="11190" y="7325"/>
                    <a:pt x="11184" y="7482"/>
                    <a:pt x="11177" y="7631"/>
                  </a:cubicBezTo>
                  <a:cubicBezTo>
                    <a:pt x="11170" y="7868"/>
                    <a:pt x="11148" y="8096"/>
                    <a:pt x="11134" y="8331"/>
                  </a:cubicBezTo>
                  <a:lnTo>
                    <a:pt x="11112" y="8610"/>
                  </a:lnTo>
                  <a:cubicBezTo>
                    <a:pt x="11105" y="8689"/>
                    <a:pt x="11154" y="8775"/>
                    <a:pt x="11226" y="8811"/>
                  </a:cubicBezTo>
                  <a:cubicBezTo>
                    <a:pt x="11254" y="8825"/>
                    <a:pt x="11284" y="8832"/>
                    <a:pt x="11314" y="8832"/>
                  </a:cubicBezTo>
                  <a:cubicBezTo>
                    <a:pt x="11354" y="8832"/>
                    <a:pt x="11394" y="8820"/>
                    <a:pt x="11427" y="8795"/>
                  </a:cubicBezTo>
                  <a:cubicBezTo>
                    <a:pt x="11793" y="8505"/>
                    <a:pt x="12235" y="8203"/>
                    <a:pt x="12656" y="8203"/>
                  </a:cubicBezTo>
                  <a:cubicBezTo>
                    <a:pt x="12784" y="8203"/>
                    <a:pt x="12911" y="8231"/>
                    <a:pt x="13033" y="8296"/>
                  </a:cubicBezTo>
                  <a:cubicBezTo>
                    <a:pt x="13290" y="8432"/>
                    <a:pt x="13511" y="8696"/>
                    <a:pt x="13712" y="8924"/>
                  </a:cubicBezTo>
                  <a:lnTo>
                    <a:pt x="13768" y="8996"/>
                  </a:lnTo>
                  <a:cubicBezTo>
                    <a:pt x="14005" y="9267"/>
                    <a:pt x="14226" y="9560"/>
                    <a:pt x="14433" y="9873"/>
                  </a:cubicBezTo>
                  <a:cubicBezTo>
                    <a:pt x="14812" y="10439"/>
                    <a:pt x="15139" y="11073"/>
                    <a:pt x="15419" y="11767"/>
                  </a:cubicBezTo>
                  <a:cubicBezTo>
                    <a:pt x="15669" y="12394"/>
                    <a:pt x="15940" y="13138"/>
                    <a:pt x="16046" y="13887"/>
                  </a:cubicBezTo>
                  <a:cubicBezTo>
                    <a:pt x="16097" y="14244"/>
                    <a:pt x="16161" y="15130"/>
                    <a:pt x="15626" y="15651"/>
                  </a:cubicBezTo>
                  <a:cubicBezTo>
                    <a:pt x="15604" y="15658"/>
                    <a:pt x="15590" y="15666"/>
                    <a:pt x="15575" y="15680"/>
                  </a:cubicBezTo>
                  <a:cubicBezTo>
                    <a:pt x="15540" y="15716"/>
                    <a:pt x="15504" y="15743"/>
                    <a:pt x="15475" y="15772"/>
                  </a:cubicBezTo>
                  <a:lnTo>
                    <a:pt x="15455" y="15786"/>
                  </a:lnTo>
                  <a:cubicBezTo>
                    <a:pt x="15439" y="15795"/>
                    <a:pt x="15432" y="15802"/>
                    <a:pt x="15419" y="15808"/>
                  </a:cubicBezTo>
                  <a:cubicBezTo>
                    <a:pt x="14332" y="14981"/>
                    <a:pt x="13233" y="14023"/>
                    <a:pt x="11869" y="12717"/>
                  </a:cubicBezTo>
                  <a:cubicBezTo>
                    <a:pt x="10613" y="11517"/>
                    <a:pt x="9362" y="10259"/>
                    <a:pt x="8042" y="8867"/>
                  </a:cubicBezTo>
                  <a:cubicBezTo>
                    <a:pt x="7727" y="8538"/>
                    <a:pt x="7413" y="8202"/>
                    <a:pt x="7099" y="7859"/>
                  </a:cubicBezTo>
                  <a:cubicBezTo>
                    <a:pt x="7442" y="7260"/>
                    <a:pt x="7598" y="6547"/>
                    <a:pt x="7706" y="5911"/>
                  </a:cubicBezTo>
                  <a:cubicBezTo>
                    <a:pt x="7770" y="5575"/>
                    <a:pt x="7819" y="5211"/>
                    <a:pt x="7862" y="4817"/>
                  </a:cubicBezTo>
                  <a:cubicBezTo>
                    <a:pt x="7891" y="4576"/>
                    <a:pt x="7913" y="4325"/>
                    <a:pt x="7898" y="4068"/>
                  </a:cubicBezTo>
                  <a:close/>
                  <a:moveTo>
                    <a:pt x="12647" y="13952"/>
                  </a:moveTo>
                  <a:cubicBezTo>
                    <a:pt x="13448" y="14694"/>
                    <a:pt x="14176" y="15323"/>
                    <a:pt x="14862" y="15872"/>
                  </a:cubicBezTo>
                  <a:cubicBezTo>
                    <a:pt x="14940" y="15937"/>
                    <a:pt x="15026" y="16000"/>
                    <a:pt x="15112" y="16072"/>
                  </a:cubicBezTo>
                  <a:cubicBezTo>
                    <a:pt x="13959" y="16977"/>
                    <a:pt x="12607" y="17465"/>
                    <a:pt x="11297" y="17465"/>
                  </a:cubicBezTo>
                  <a:cubicBezTo>
                    <a:pt x="11024" y="17465"/>
                    <a:pt x="10752" y="17444"/>
                    <a:pt x="10484" y="17401"/>
                  </a:cubicBezTo>
                  <a:cubicBezTo>
                    <a:pt x="9605" y="17258"/>
                    <a:pt x="8791" y="16886"/>
                    <a:pt x="8056" y="16309"/>
                  </a:cubicBezTo>
                  <a:cubicBezTo>
                    <a:pt x="7620" y="15958"/>
                    <a:pt x="7185" y="15529"/>
                    <a:pt x="6727" y="15008"/>
                  </a:cubicBezTo>
                  <a:lnTo>
                    <a:pt x="6727" y="15008"/>
                  </a:lnTo>
                  <a:cubicBezTo>
                    <a:pt x="6998" y="15037"/>
                    <a:pt x="7249" y="15044"/>
                    <a:pt x="7434" y="15044"/>
                  </a:cubicBezTo>
                  <a:cubicBezTo>
                    <a:pt x="7812" y="15037"/>
                    <a:pt x="8227" y="15008"/>
                    <a:pt x="8698" y="14945"/>
                  </a:cubicBezTo>
                  <a:cubicBezTo>
                    <a:pt x="9662" y="14816"/>
                    <a:pt x="10519" y="14645"/>
                    <a:pt x="11319" y="14424"/>
                  </a:cubicBezTo>
                  <a:cubicBezTo>
                    <a:pt x="11761" y="14302"/>
                    <a:pt x="12226" y="14158"/>
                    <a:pt x="12647" y="13952"/>
                  </a:cubicBezTo>
                  <a:close/>
                  <a:moveTo>
                    <a:pt x="199" y="0"/>
                  </a:moveTo>
                  <a:cubicBezTo>
                    <a:pt x="153" y="0"/>
                    <a:pt x="106" y="19"/>
                    <a:pt x="72" y="48"/>
                  </a:cubicBezTo>
                  <a:cubicBezTo>
                    <a:pt x="30" y="90"/>
                    <a:pt x="1" y="147"/>
                    <a:pt x="7" y="205"/>
                  </a:cubicBezTo>
                  <a:cubicBezTo>
                    <a:pt x="201" y="1926"/>
                    <a:pt x="528" y="3647"/>
                    <a:pt x="986" y="5311"/>
                  </a:cubicBezTo>
                  <a:cubicBezTo>
                    <a:pt x="1221" y="6161"/>
                    <a:pt x="1478" y="6996"/>
                    <a:pt x="1764" y="7789"/>
                  </a:cubicBezTo>
                  <a:cubicBezTo>
                    <a:pt x="1915" y="8211"/>
                    <a:pt x="2071" y="8624"/>
                    <a:pt x="2235" y="9032"/>
                  </a:cubicBezTo>
                  <a:lnTo>
                    <a:pt x="2321" y="9239"/>
                  </a:lnTo>
                  <a:cubicBezTo>
                    <a:pt x="2443" y="9546"/>
                    <a:pt x="2571" y="9866"/>
                    <a:pt x="2720" y="10166"/>
                  </a:cubicBezTo>
                  <a:cubicBezTo>
                    <a:pt x="2792" y="10302"/>
                    <a:pt x="2907" y="10495"/>
                    <a:pt x="3115" y="10602"/>
                  </a:cubicBezTo>
                  <a:cubicBezTo>
                    <a:pt x="3286" y="10687"/>
                    <a:pt x="3471" y="10696"/>
                    <a:pt x="3663" y="10696"/>
                  </a:cubicBezTo>
                  <a:cubicBezTo>
                    <a:pt x="3753" y="10698"/>
                    <a:pt x="3845" y="10699"/>
                    <a:pt x="3939" y="10699"/>
                  </a:cubicBezTo>
                  <a:cubicBezTo>
                    <a:pt x="4204" y="10699"/>
                    <a:pt x="4489" y="10692"/>
                    <a:pt x="4820" y="10680"/>
                  </a:cubicBezTo>
                  <a:lnTo>
                    <a:pt x="4820" y="10680"/>
                  </a:lnTo>
                  <a:cubicBezTo>
                    <a:pt x="4606" y="10944"/>
                    <a:pt x="4342" y="11181"/>
                    <a:pt x="4042" y="11388"/>
                  </a:cubicBezTo>
                  <a:cubicBezTo>
                    <a:pt x="3972" y="11438"/>
                    <a:pt x="3942" y="11537"/>
                    <a:pt x="3992" y="11630"/>
                  </a:cubicBezTo>
                  <a:cubicBezTo>
                    <a:pt x="4463" y="12573"/>
                    <a:pt x="5014" y="13459"/>
                    <a:pt x="5627" y="14266"/>
                  </a:cubicBezTo>
                  <a:cubicBezTo>
                    <a:pt x="6349" y="15215"/>
                    <a:pt x="6998" y="15915"/>
                    <a:pt x="7663" y="16472"/>
                  </a:cubicBezTo>
                  <a:cubicBezTo>
                    <a:pt x="8435" y="17108"/>
                    <a:pt x="9276" y="17529"/>
                    <a:pt x="10169" y="17707"/>
                  </a:cubicBezTo>
                  <a:cubicBezTo>
                    <a:pt x="10550" y="17786"/>
                    <a:pt x="10939" y="17825"/>
                    <a:pt x="11331" y="17825"/>
                  </a:cubicBezTo>
                  <a:cubicBezTo>
                    <a:pt x="11871" y="17825"/>
                    <a:pt x="12414" y="17750"/>
                    <a:pt x="12940" y="17601"/>
                  </a:cubicBezTo>
                  <a:cubicBezTo>
                    <a:pt x="13826" y="17358"/>
                    <a:pt x="14647" y="16916"/>
                    <a:pt x="15389" y="16287"/>
                  </a:cubicBezTo>
                  <a:cubicBezTo>
                    <a:pt x="16625" y="17222"/>
                    <a:pt x="17811" y="17951"/>
                    <a:pt x="19025" y="18501"/>
                  </a:cubicBezTo>
                  <a:cubicBezTo>
                    <a:pt x="19203" y="18587"/>
                    <a:pt x="19388" y="18665"/>
                    <a:pt x="19575" y="18743"/>
                  </a:cubicBezTo>
                  <a:cubicBezTo>
                    <a:pt x="19602" y="18758"/>
                    <a:pt x="19631" y="18765"/>
                    <a:pt x="19660" y="18765"/>
                  </a:cubicBezTo>
                  <a:cubicBezTo>
                    <a:pt x="19703" y="18765"/>
                    <a:pt x="19746" y="18751"/>
                    <a:pt x="19782" y="18722"/>
                  </a:cubicBezTo>
                  <a:cubicBezTo>
                    <a:pt x="19846" y="18672"/>
                    <a:pt x="19882" y="18593"/>
                    <a:pt x="19868" y="18521"/>
                  </a:cubicBezTo>
                  <a:cubicBezTo>
                    <a:pt x="19859" y="18451"/>
                    <a:pt x="19816" y="18393"/>
                    <a:pt x="19746" y="18366"/>
                  </a:cubicBezTo>
                  <a:cubicBezTo>
                    <a:pt x="18396" y="17815"/>
                    <a:pt x="17067" y="17044"/>
                    <a:pt x="15689" y="16016"/>
                  </a:cubicBezTo>
                  <a:cubicBezTo>
                    <a:pt x="15725" y="15980"/>
                    <a:pt x="15768" y="15944"/>
                    <a:pt x="15804" y="15908"/>
                  </a:cubicBezTo>
                  <a:lnTo>
                    <a:pt x="15818" y="15887"/>
                  </a:lnTo>
                  <a:cubicBezTo>
                    <a:pt x="16240" y="15508"/>
                    <a:pt x="16483" y="14915"/>
                    <a:pt x="16474" y="14295"/>
                  </a:cubicBezTo>
                  <a:cubicBezTo>
                    <a:pt x="16474" y="13844"/>
                    <a:pt x="16368" y="13416"/>
                    <a:pt x="16282" y="13087"/>
                  </a:cubicBezTo>
                  <a:cubicBezTo>
                    <a:pt x="16174" y="12694"/>
                    <a:pt x="16046" y="12309"/>
                    <a:pt x="15904" y="11923"/>
                  </a:cubicBezTo>
                  <a:cubicBezTo>
                    <a:pt x="15611" y="11138"/>
                    <a:pt x="15254" y="10423"/>
                    <a:pt x="14846" y="9788"/>
                  </a:cubicBezTo>
                  <a:cubicBezTo>
                    <a:pt x="14625" y="9445"/>
                    <a:pt x="14390" y="9124"/>
                    <a:pt x="14140" y="8824"/>
                  </a:cubicBezTo>
                  <a:lnTo>
                    <a:pt x="14083" y="8768"/>
                  </a:lnTo>
                  <a:cubicBezTo>
                    <a:pt x="13869" y="8511"/>
                    <a:pt x="13626" y="8224"/>
                    <a:pt x="13333" y="8031"/>
                  </a:cubicBezTo>
                  <a:cubicBezTo>
                    <a:pt x="13122" y="7893"/>
                    <a:pt x="12904" y="7837"/>
                    <a:pt x="12686" y="7837"/>
                  </a:cubicBezTo>
                  <a:cubicBezTo>
                    <a:pt x="12286" y="7837"/>
                    <a:pt x="11888" y="8026"/>
                    <a:pt x="11540" y="8238"/>
                  </a:cubicBezTo>
                  <a:cubicBezTo>
                    <a:pt x="11569" y="7839"/>
                    <a:pt x="11590" y="7410"/>
                    <a:pt x="11598" y="6968"/>
                  </a:cubicBezTo>
                  <a:cubicBezTo>
                    <a:pt x="11598" y="6739"/>
                    <a:pt x="11569" y="6468"/>
                    <a:pt x="11319" y="6240"/>
                  </a:cubicBezTo>
                  <a:cubicBezTo>
                    <a:pt x="11190" y="6118"/>
                    <a:pt x="11055" y="6003"/>
                    <a:pt x="10920" y="5897"/>
                  </a:cubicBezTo>
                  <a:lnTo>
                    <a:pt x="10769" y="5775"/>
                  </a:lnTo>
                  <a:cubicBezTo>
                    <a:pt x="9955" y="5103"/>
                    <a:pt x="9190" y="4517"/>
                    <a:pt x="8428" y="3976"/>
                  </a:cubicBezTo>
                  <a:cubicBezTo>
                    <a:pt x="6671" y="2718"/>
                    <a:pt x="5007" y="1761"/>
                    <a:pt x="3356" y="1047"/>
                  </a:cubicBezTo>
                  <a:cubicBezTo>
                    <a:pt x="2301" y="598"/>
                    <a:pt x="1250" y="248"/>
                    <a:pt x="235" y="5"/>
                  </a:cubicBezTo>
                  <a:cubicBezTo>
                    <a:pt x="223" y="2"/>
                    <a:pt x="211" y="0"/>
                    <a:pt x="1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 name="Google Shape;78;p6"/>
          <p:cNvGrpSpPr/>
          <p:nvPr/>
        </p:nvGrpSpPr>
        <p:grpSpPr>
          <a:xfrm>
            <a:off x="-719276" y="-341073"/>
            <a:ext cx="1349322" cy="1178509"/>
            <a:chOff x="4174688" y="2867426"/>
            <a:chExt cx="675133" cy="589667"/>
          </a:xfrm>
        </p:grpSpPr>
        <p:sp>
          <p:nvSpPr>
            <p:cNvPr id="79" name="Google Shape;79;p6"/>
            <p:cNvSpPr/>
            <p:nvPr/>
          </p:nvSpPr>
          <p:spPr>
            <a:xfrm>
              <a:off x="4174688" y="2867426"/>
              <a:ext cx="379395" cy="589667"/>
            </a:xfrm>
            <a:custGeom>
              <a:avLst/>
              <a:gdLst/>
              <a:ahLst/>
              <a:cxnLst/>
              <a:rect l="l" t="t" r="r" b="b"/>
              <a:pathLst>
                <a:path w="19288" h="29978" extrusionOk="0">
                  <a:moveTo>
                    <a:pt x="17185" y="522"/>
                  </a:moveTo>
                  <a:lnTo>
                    <a:pt x="17185" y="522"/>
                  </a:lnTo>
                  <a:cubicBezTo>
                    <a:pt x="17270" y="1656"/>
                    <a:pt x="17200" y="2800"/>
                    <a:pt x="17022" y="3927"/>
                  </a:cubicBezTo>
                  <a:cubicBezTo>
                    <a:pt x="16650" y="6191"/>
                    <a:pt x="15849" y="8370"/>
                    <a:pt x="14871" y="10440"/>
                  </a:cubicBezTo>
                  <a:cubicBezTo>
                    <a:pt x="14194" y="11883"/>
                    <a:pt x="13436" y="13311"/>
                    <a:pt x="12487" y="14605"/>
                  </a:cubicBezTo>
                  <a:cubicBezTo>
                    <a:pt x="12593" y="14411"/>
                    <a:pt x="12694" y="14219"/>
                    <a:pt x="12794" y="14026"/>
                  </a:cubicBezTo>
                  <a:cubicBezTo>
                    <a:pt x="14129" y="11383"/>
                    <a:pt x="15150" y="8591"/>
                    <a:pt x="15951" y="5735"/>
                  </a:cubicBezTo>
                  <a:cubicBezTo>
                    <a:pt x="15951" y="5726"/>
                    <a:pt x="15943" y="5722"/>
                    <a:pt x="15936" y="5722"/>
                  </a:cubicBezTo>
                  <a:cubicBezTo>
                    <a:pt x="15932" y="5722"/>
                    <a:pt x="15928" y="5724"/>
                    <a:pt x="15928" y="5727"/>
                  </a:cubicBezTo>
                  <a:cubicBezTo>
                    <a:pt x="15693" y="6514"/>
                    <a:pt x="15428" y="7292"/>
                    <a:pt x="15150" y="8063"/>
                  </a:cubicBezTo>
                  <a:cubicBezTo>
                    <a:pt x="14657" y="9441"/>
                    <a:pt x="14100" y="10805"/>
                    <a:pt x="13493" y="12140"/>
                  </a:cubicBezTo>
                  <a:cubicBezTo>
                    <a:pt x="13200" y="12797"/>
                    <a:pt x="12879" y="13448"/>
                    <a:pt x="12557" y="14098"/>
                  </a:cubicBezTo>
                  <a:cubicBezTo>
                    <a:pt x="12394" y="14418"/>
                    <a:pt x="12230" y="14740"/>
                    <a:pt x="12036" y="15040"/>
                  </a:cubicBezTo>
                  <a:cubicBezTo>
                    <a:pt x="12000" y="15090"/>
                    <a:pt x="11966" y="15140"/>
                    <a:pt x="11937" y="15189"/>
                  </a:cubicBezTo>
                  <a:cubicBezTo>
                    <a:pt x="12171" y="14733"/>
                    <a:pt x="12379" y="14269"/>
                    <a:pt x="12557" y="13791"/>
                  </a:cubicBezTo>
                  <a:cubicBezTo>
                    <a:pt x="12965" y="12661"/>
                    <a:pt x="13236" y="11498"/>
                    <a:pt x="13529" y="10341"/>
                  </a:cubicBezTo>
                  <a:cubicBezTo>
                    <a:pt x="13829" y="9177"/>
                    <a:pt x="14178" y="8027"/>
                    <a:pt x="14579" y="6892"/>
                  </a:cubicBezTo>
                  <a:cubicBezTo>
                    <a:pt x="15342" y="4728"/>
                    <a:pt x="16278" y="2628"/>
                    <a:pt x="17185" y="522"/>
                  </a:cubicBezTo>
                  <a:close/>
                  <a:moveTo>
                    <a:pt x="6495" y="3129"/>
                  </a:moveTo>
                  <a:lnTo>
                    <a:pt x="6495" y="3129"/>
                  </a:lnTo>
                  <a:cubicBezTo>
                    <a:pt x="7609" y="3499"/>
                    <a:pt x="8523" y="4321"/>
                    <a:pt x="9301" y="5170"/>
                  </a:cubicBezTo>
                  <a:cubicBezTo>
                    <a:pt x="10058" y="5999"/>
                    <a:pt x="10730" y="6920"/>
                    <a:pt x="11116" y="7984"/>
                  </a:cubicBezTo>
                  <a:cubicBezTo>
                    <a:pt x="11486" y="8976"/>
                    <a:pt x="11623" y="10034"/>
                    <a:pt x="11666" y="11091"/>
                  </a:cubicBezTo>
                  <a:cubicBezTo>
                    <a:pt x="11729" y="12519"/>
                    <a:pt x="11644" y="14012"/>
                    <a:pt x="11159" y="15354"/>
                  </a:cubicBezTo>
                  <a:cubicBezTo>
                    <a:pt x="11165" y="15325"/>
                    <a:pt x="11165" y="15297"/>
                    <a:pt x="11172" y="15268"/>
                  </a:cubicBezTo>
                  <a:cubicBezTo>
                    <a:pt x="11237" y="14912"/>
                    <a:pt x="11265" y="14547"/>
                    <a:pt x="11272" y="14190"/>
                  </a:cubicBezTo>
                  <a:cubicBezTo>
                    <a:pt x="11287" y="12776"/>
                    <a:pt x="10922" y="11383"/>
                    <a:pt x="10500" y="10041"/>
                  </a:cubicBezTo>
                  <a:cubicBezTo>
                    <a:pt x="10080" y="8676"/>
                    <a:pt x="9551" y="7348"/>
                    <a:pt x="8766" y="6142"/>
                  </a:cubicBezTo>
                  <a:cubicBezTo>
                    <a:pt x="8764" y="6138"/>
                    <a:pt x="8761" y="6136"/>
                    <a:pt x="8757" y="6136"/>
                  </a:cubicBezTo>
                  <a:cubicBezTo>
                    <a:pt x="8749" y="6136"/>
                    <a:pt x="8739" y="6146"/>
                    <a:pt x="8744" y="6155"/>
                  </a:cubicBezTo>
                  <a:cubicBezTo>
                    <a:pt x="9165" y="6849"/>
                    <a:pt x="9501" y="7585"/>
                    <a:pt x="9801" y="8334"/>
                  </a:cubicBezTo>
                  <a:cubicBezTo>
                    <a:pt x="10302" y="9612"/>
                    <a:pt x="10715" y="10970"/>
                    <a:pt x="10929" y="12325"/>
                  </a:cubicBezTo>
                  <a:cubicBezTo>
                    <a:pt x="11037" y="12997"/>
                    <a:pt x="11087" y="13669"/>
                    <a:pt x="11044" y="14348"/>
                  </a:cubicBezTo>
                  <a:cubicBezTo>
                    <a:pt x="11023" y="14675"/>
                    <a:pt x="10980" y="15004"/>
                    <a:pt x="10915" y="15333"/>
                  </a:cubicBezTo>
                  <a:cubicBezTo>
                    <a:pt x="10908" y="15347"/>
                    <a:pt x="10908" y="15354"/>
                    <a:pt x="10901" y="15367"/>
                  </a:cubicBezTo>
                  <a:cubicBezTo>
                    <a:pt x="10895" y="15110"/>
                    <a:pt x="10859" y="14846"/>
                    <a:pt x="10809" y="14589"/>
                  </a:cubicBezTo>
                  <a:cubicBezTo>
                    <a:pt x="10615" y="13626"/>
                    <a:pt x="10209" y="12711"/>
                    <a:pt x="9858" y="11804"/>
                  </a:cubicBezTo>
                  <a:cubicBezTo>
                    <a:pt x="9472" y="10812"/>
                    <a:pt x="9095" y="9827"/>
                    <a:pt x="8716" y="8834"/>
                  </a:cubicBezTo>
                  <a:cubicBezTo>
                    <a:pt x="8331" y="7849"/>
                    <a:pt x="7952" y="6856"/>
                    <a:pt x="7573" y="5871"/>
                  </a:cubicBezTo>
                  <a:cubicBezTo>
                    <a:pt x="7217" y="4956"/>
                    <a:pt x="6874" y="4035"/>
                    <a:pt x="6495" y="3129"/>
                  </a:cubicBezTo>
                  <a:close/>
                  <a:moveTo>
                    <a:pt x="18749" y="9497"/>
                  </a:moveTo>
                  <a:lnTo>
                    <a:pt x="18749" y="9497"/>
                  </a:lnTo>
                  <a:cubicBezTo>
                    <a:pt x="18564" y="10133"/>
                    <a:pt x="18328" y="10733"/>
                    <a:pt x="17999" y="11312"/>
                  </a:cubicBezTo>
                  <a:cubicBezTo>
                    <a:pt x="16679" y="13669"/>
                    <a:pt x="14422" y="15225"/>
                    <a:pt x="11993" y="16296"/>
                  </a:cubicBezTo>
                  <a:cubicBezTo>
                    <a:pt x="12237" y="16175"/>
                    <a:pt x="12471" y="16046"/>
                    <a:pt x="12694" y="15911"/>
                  </a:cubicBezTo>
                  <a:cubicBezTo>
                    <a:pt x="13186" y="15625"/>
                    <a:pt x="13657" y="15290"/>
                    <a:pt x="14100" y="14925"/>
                  </a:cubicBezTo>
                  <a:cubicBezTo>
                    <a:pt x="14986" y="14197"/>
                    <a:pt x="15779" y="13354"/>
                    <a:pt x="16535" y="12483"/>
                  </a:cubicBezTo>
                  <a:cubicBezTo>
                    <a:pt x="16541" y="12477"/>
                    <a:pt x="16533" y="12467"/>
                    <a:pt x="16522" y="12467"/>
                  </a:cubicBezTo>
                  <a:cubicBezTo>
                    <a:pt x="16520" y="12467"/>
                    <a:pt x="16517" y="12468"/>
                    <a:pt x="16514" y="12469"/>
                  </a:cubicBezTo>
                  <a:cubicBezTo>
                    <a:pt x="15728" y="13304"/>
                    <a:pt x="14900" y="14111"/>
                    <a:pt x="13993" y="14819"/>
                  </a:cubicBezTo>
                  <a:cubicBezTo>
                    <a:pt x="13558" y="15153"/>
                    <a:pt x="13100" y="15475"/>
                    <a:pt x="12622" y="15746"/>
                  </a:cubicBezTo>
                  <a:cubicBezTo>
                    <a:pt x="12401" y="15875"/>
                    <a:pt x="12165" y="15996"/>
                    <a:pt x="11937" y="16104"/>
                  </a:cubicBezTo>
                  <a:cubicBezTo>
                    <a:pt x="12144" y="15940"/>
                    <a:pt x="12351" y="15769"/>
                    <a:pt x="12550" y="15582"/>
                  </a:cubicBezTo>
                  <a:cubicBezTo>
                    <a:pt x="13087" y="15097"/>
                    <a:pt x="13585" y="14569"/>
                    <a:pt x="14108" y="14062"/>
                  </a:cubicBezTo>
                  <a:cubicBezTo>
                    <a:pt x="14672" y="13505"/>
                    <a:pt x="15272" y="12977"/>
                    <a:pt x="15865" y="12440"/>
                  </a:cubicBezTo>
                  <a:cubicBezTo>
                    <a:pt x="16885" y="11520"/>
                    <a:pt x="17899" y="10584"/>
                    <a:pt x="18749" y="9497"/>
                  </a:cubicBezTo>
                  <a:close/>
                  <a:moveTo>
                    <a:pt x="11537" y="16490"/>
                  </a:moveTo>
                  <a:cubicBezTo>
                    <a:pt x="11409" y="16547"/>
                    <a:pt x="11280" y="16596"/>
                    <a:pt x="11152" y="16646"/>
                  </a:cubicBezTo>
                  <a:cubicBezTo>
                    <a:pt x="11194" y="16625"/>
                    <a:pt x="11229" y="16596"/>
                    <a:pt x="11265" y="16576"/>
                  </a:cubicBezTo>
                  <a:cubicBezTo>
                    <a:pt x="11357" y="16554"/>
                    <a:pt x="11452" y="16524"/>
                    <a:pt x="11537" y="16490"/>
                  </a:cubicBezTo>
                  <a:close/>
                  <a:moveTo>
                    <a:pt x="5038" y="9098"/>
                  </a:moveTo>
                  <a:lnTo>
                    <a:pt x="5038" y="9098"/>
                  </a:lnTo>
                  <a:cubicBezTo>
                    <a:pt x="5487" y="9840"/>
                    <a:pt x="5859" y="10620"/>
                    <a:pt x="6159" y="11434"/>
                  </a:cubicBezTo>
                  <a:cubicBezTo>
                    <a:pt x="6788" y="13182"/>
                    <a:pt x="7088" y="15061"/>
                    <a:pt x="7253" y="16903"/>
                  </a:cubicBezTo>
                  <a:cubicBezTo>
                    <a:pt x="7395" y="18560"/>
                    <a:pt x="7381" y="20252"/>
                    <a:pt x="7009" y="21880"/>
                  </a:cubicBezTo>
                  <a:cubicBezTo>
                    <a:pt x="6995" y="21639"/>
                    <a:pt x="6953" y="21395"/>
                    <a:pt x="6930" y="21167"/>
                  </a:cubicBezTo>
                  <a:cubicBezTo>
                    <a:pt x="6894" y="20809"/>
                    <a:pt x="6852" y="20459"/>
                    <a:pt x="6816" y="20103"/>
                  </a:cubicBezTo>
                  <a:cubicBezTo>
                    <a:pt x="6738" y="19417"/>
                    <a:pt x="6660" y="18725"/>
                    <a:pt x="6574" y="18039"/>
                  </a:cubicBezTo>
                  <a:cubicBezTo>
                    <a:pt x="6387" y="16646"/>
                    <a:pt x="6159" y="15261"/>
                    <a:pt x="5909" y="13868"/>
                  </a:cubicBezTo>
                  <a:cubicBezTo>
                    <a:pt x="5909" y="13862"/>
                    <a:pt x="5902" y="13858"/>
                    <a:pt x="5895" y="13858"/>
                  </a:cubicBezTo>
                  <a:cubicBezTo>
                    <a:pt x="5886" y="13858"/>
                    <a:pt x="5877" y="13864"/>
                    <a:pt x="5881" y="13876"/>
                  </a:cubicBezTo>
                  <a:cubicBezTo>
                    <a:pt x="6080" y="15261"/>
                    <a:pt x="6245" y="16653"/>
                    <a:pt x="6409" y="18046"/>
                  </a:cubicBezTo>
                  <a:cubicBezTo>
                    <a:pt x="6488" y="18739"/>
                    <a:pt x="6558" y="19424"/>
                    <a:pt x="6630" y="20110"/>
                  </a:cubicBezTo>
                  <a:cubicBezTo>
                    <a:pt x="6666" y="20466"/>
                    <a:pt x="6696" y="20818"/>
                    <a:pt x="6730" y="21174"/>
                  </a:cubicBezTo>
                  <a:cubicBezTo>
                    <a:pt x="6738" y="21310"/>
                    <a:pt x="6745" y="21452"/>
                    <a:pt x="6752" y="21596"/>
                  </a:cubicBezTo>
                  <a:cubicBezTo>
                    <a:pt x="6488" y="20867"/>
                    <a:pt x="6252" y="20132"/>
                    <a:pt x="6060" y="19375"/>
                  </a:cubicBezTo>
                  <a:cubicBezTo>
                    <a:pt x="5609" y="17611"/>
                    <a:pt x="5352" y="15805"/>
                    <a:pt x="5223" y="13990"/>
                  </a:cubicBezTo>
                  <a:cubicBezTo>
                    <a:pt x="5153" y="13069"/>
                    <a:pt x="5117" y="12154"/>
                    <a:pt x="5102" y="11234"/>
                  </a:cubicBezTo>
                  <a:cubicBezTo>
                    <a:pt x="5088" y="10526"/>
                    <a:pt x="5131" y="9806"/>
                    <a:pt x="5038" y="9098"/>
                  </a:cubicBezTo>
                  <a:close/>
                  <a:moveTo>
                    <a:pt x="18806" y="15654"/>
                  </a:moveTo>
                  <a:lnTo>
                    <a:pt x="18806" y="15654"/>
                  </a:lnTo>
                  <a:cubicBezTo>
                    <a:pt x="18292" y="16411"/>
                    <a:pt x="17714" y="17117"/>
                    <a:pt x="17071" y="17767"/>
                  </a:cubicBezTo>
                  <a:cubicBezTo>
                    <a:pt x="15728" y="19117"/>
                    <a:pt x="14136" y="20218"/>
                    <a:pt x="12394" y="20989"/>
                  </a:cubicBezTo>
                  <a:cubicBezTo>
                    <a:pt x="10922" y="21639"/>
                    <a:pt x="9366" y="22038"/>
                    <a:pt x="7767" y="22216"/>
                  </a:cubicBezTo>
                  <a:cubicBezTo>
                    <a:pt x="7981" y="22137"/>
                    <a:pt x="8187" y="22045"/>
                    <a:pt x="8394" y="21959"/>
                  </a:cubicBezTo>
                  <a:cubicBezTo>
                    <a:pt x="8730" y="21817"/>
                    <a:pt x="9059" y="21675"/>
                    <a:pt x="9395" y="21524"/>
                  </a:cubicBezTo>
                  <a:cubicBezTo>
                    <a:pt x="10566" y="21010"/>
                    <a:pt x="11716" y="20466"/>
                    <a:pt x="12836" y="19853"/>
                  </a:cubicBezTo>
                  <a:cubicBezTo>
                    <a:pt x="13980" y="19224"/>
                    <a:pt x="15051" y="18524"/>
                    <a:pt x="16079" y="17724"/>
                  </a:cubicBezTo>
                  <a:lnTo>
                    <a:pt x="16079" y="17724"/>
                  </a:lnTo>
                  <a:cubicBezTo>
                    <a:pt x="15500" y="18146"/>
                    <a:pt x="14886" y="18531"/>
                    <a:pt x="14264" y="18896"/>
                  </a:cubicBezTo>
                  <a:cubicBezTo>
                    <a:pt x="13143" y="19560"/>
                    <a:pt x="11973" y="20139"/>
                    <a:pt x="10787" y="20667"/>
                  </a:cubicBezTo>
                  <a:cubicBezTo>
                    <a:pt x="10194" y="20931"/>
                    <a:pt x="9594" y="21188"/>
                    <a:pt x="8994" y="21438"/>
                  </a:cubicBezTo>
                  <a:cubicBezTo>
                    <a:pt x="8624" y="21596"/>
                    <a:pt x="8229" y="21738"/>
                    <a:pt x="7852" y="21909"/>
                  </a:cubicBezTo>
                  <a:cubicBezTo>
                    <a:pt x="8444" y="21409"/>
                    <a:pt x="9052" y="20924"/>
                    <a:pt x="9673" y="20453"/>
                  </a:cubicBezTo>
                  <a:cubicBezTo>
                    <a:pt x="10430" y="19875"/>
                    <a:pt x="11222" y="19352"/>
                    <a:pt x="12072" y="18917"/>
                  </a:cubicBezTo>
                  <a:cubicBezTo>
                    <a:pt x="12866" y="18504"/>
                    <a:pt x="13693" y="18146"/>
                    <a:pt x="14521" y="17789"/>
                  </a:cubicBezTo>
                  <a:cubicBezTo>
                    <a:pt x="15985" y="17160"/>
                    <a:pt x="17471" y="16540"/>
                    <a:pt x="18806" y="15654"/>
                  </a:cubicBezTo>
                  <a:close/>
                  <a:moveTo>
                    <a:pt x="2003" y="15796"/>
                  </a:moveTo>
                  <a:cubicBezTo>
                    <a:pt x="2325" y="16567"/>
                    <a:pt x="2560" y="17374"/>
                    <a:pt x="2754" y="18175"/>
                  </a:cubicBezTo>
                  <a:cubicBezTo>
                    <a:pt x="3153" y="19832"/>
                    <a:pt x="3317" y="21546"/>
                    <a:pt x="3246" y="23245"/>
                  </a:cubicBezTo>
                  <a:cubicBezTo>
                    <a:pt x="3189" y="24580"/>
                    <a:pt x="2975" y="25937"/>
                    <a:pt x="2467" y="27180"/>
                  </a:cubicBezTo>
                  <a:cubicBezTo>
                    <a:pt x="2497" y="26936"/>
                    <a:pt x="2510" y="26701"/>
                    <a:pt x="2524" y="26458"/>
                  </a:cubicBezTo>
                  <a:cubicBezTo>
                    <a:pt x="2659" y="24216"/>
                    <a:pt x="2368" y="21975"/>
                    <a:pt x="2060" y="19760"/>
                  </a:cubicBezTo>
                  <a:cubicBezTo>
                    <a:pt x="2060" y="19757"/>
                    <a:pt x="2056" y="19755"/>
                    <a:pt x="2053" y="19755"/>
                  </a:cubicBezTo>
                  <a:cubicBezTo>
                    <a:pt x="2049" y="19755"/>
                    <a:pt x="2046" y="19757"/>
                    <a:pt x="2046" y="19760"/>
                  </a:cubicBezTo>
                  <a:cubicBezTo>
                    <a:pt x="2102" y="20381"/>
                    <a:pt x="2154" y="21003"/>
                    <a:pt x="2203" y="21616"/>
                  </a:cubicBezTo>
                  <a:cubicBezTo>
                    <a:pt x="2289" y="22694"/>
                    <a:pt x="2359" y="23781"/>
                    <a:pt x="2353" y="24866"/>
                  </a:cubicBezTo>
                  <a:cubicBezTo>
                    <a:pt x="2353" y="25409"/>
                    <a:pt x="2325" y="25959"/>
                    <a:pt x="2282" y="26501"/>
                  </a:cubicBezTo>
                  <a:cubicBezTo>
                    <a:pt x="2260" y="26773"/>
                    <a:pt x="2239" y="27051"/>
                    <a:pt x="2188" y="27322"/>
                  </a:cubicBezTo>
                  <a:cubicBezTo>
                    <a:pt x="2181" y="27358"/>
                    <a:pt x="2174" y="27394"/>
                    <a:pt x="2167" y="27430"/>
                  </a:cubicBezTo>
                  <a:cubicBezTo>
                    <a:pt x="1996" y="26715"/>
                    <a:pt x="1861" y="25994"/>
                    <a:pt x="1753" y="25274"/>
                  </a:cubicBezTo>
                  <a:cubicBezTo>
                    <a:pt x="1511" y="23652"/>
                    <a:pt x="1417" y="22009"/>
                    <a:pt x="1468" y="20374"/>
                  </a:cubicBezTo>
                  <a:cubicBezTo>
                    <a:pt x="1496" y="19539"/>
                    <a:pt x="1561" y="18710"/>
                    <a:pt x="1660" y="17882"/>
                  </a:cubicBezTo>
                  <a:cubicBezTo>
                    <a:pt x="1746" y="17182"/>
                    <a:pt x="1874" y="16497"/>
                    <a:pt x="2003" y="15796"/>
                  </a:cubicBezTo>
                  <a:close/>
                  <a:moveTo>
                    <a:pt x="14907" y="23637"/>
                  </a:moveTo>
                  <a:lnTo>
                    <a:pt x="14907" y="23637"/>
                  </a:lnTo>
                  <a:cubicBezTo>
                    <a:pt x="14250" y="24288"/>
                    <a:pt x="13543" y="24873"/>
                    <a:pt x="12780" y="25394"/>
                  </a:cubicBezTo>
                  <a:cubicBezTo>
                    <a:pt x="11229" y="26444"/>
                    <a:pt x="9487" y="27202"/>
                    <a:pt x="7666" y="27637"/>
                  </a:cubicBezTo>
                  <a:cubicBezTo>
                    <a:pt x="6507" y="27911"/>
                    <a:pt x="5327" y="28043"/>
                    <a:pt x="4142" y="28043"/>
                  </a:cubicBezTo>
                  <a:cubicBezTo>
                    <a:pt x="3787" y="28043"/>
                    <a:pt x="3430" y="28031"/>
                    <a:pt x="3074" y="28007"/>
                  </a:cubicBezTo>
                  <a:cubicBezTo>
                    <a:pt x="3146" y="27994"/>
                    <a:pt x="3210" y="27980"/>
                    <a:pt x="3282" y="27965"/>
                  </a:cubicBezTo>
                  <a:cubicBezTo>
                    <a:pt x="3617" y="27901"/>
                    <a:pt x="3953" y="27822"/>
                    <a:pt x="4288" y="27750"/>
                  </a:cubicBezTo>
                  <a:cubicBezTo>
                    <a:pt x="6745" y="27186"/>
                    <a:pt x="9152" y="26395"/>
                    <a:pt x="11443" y="25351"/>
                  </a:cubicBezTo>
                  <a:cubicBezTo>
                    <a:pt x="11452" y="25351"/>
                    <a:pt x="11452" y="25344"/>
                    <a:pt x="11443" y="25344"/>
                  </a:cubicBezTo>
                  <a:cubicBezTo>
                    <a:pt x="10787" y="25617"/>
                    <a:pt x="10130" y="25865"/>
                    <a:pt x="9458" y="26102"/>
                  </a:cubicBezTo>
                  <a:cubicBezTo>
                    <a:pt x="8281" y="26516"/>
                    <a:pt x="7088" y="26880"/>
                    <a:pt x="5873" y="27186"/>
                  </a:cubicBezTo>
                  <a:cubicBezTo>
                    <a:pt x="5266" y="27344"/>
                    <a:pt x="4659" y="27480"/>
                    <a:pt x="4046" y="27608"/>
                  </a:cubicBezTo>
                  <a:cubicBezTo>
                    <a:pt x="3739" y="27673"/>
                    <a:pt x="3431" y="27730"/>
                    <a:pt x="3124" y="27779"/>
                  </a:cubicBezTo>
                  <a:cubicBezTo>
                    <a:pt x="3681" y="27450"/>
                    <a:pt x="4245" y="27137"/>
                    <a:pt x="4817" y="26830"/>
                  </a:cubicBezTo>
                  <a:cubicBezTo>
                    <a:pt x="6466" y="25951"/>
                    <a:pt x="8180" y="25238"/>
                    <a:pt x="10008" y="24802"/>
                  </a:cubicBezTo>
                  <a:cubicBezTo>
                    <a:pt x="11644" y="24424"/>
                    <a:pt x="13315" y="24180"/>
                    <a:pt x="14907" y="23637"/>
                  </a:cubicBezTo>
                  <a:close/>
                  <a:moveTo>
                    <a:pt x="17246" y="1"/>
                  </a:moveTo>
                  <a:cubicBezTo>
                    <a:pt x="17211" y="1"/>
                    <a:pt x="17177" y="18"/>
                    <a:pt x="17157" y="57"/>
                  </a:cubicBezTo>
                  <a:cubicBezTo>
                    <a:pt x="16593" y="1286"/>
                    <a:pt x="16050" y="2529"/>
                    <a:pt x="15529" y="3785"/>
                  </a:cubicBezTo>
                  <a:cubicBezTo>
                    <a:pt x="14614" y="5984"/>
                    <a:pt x="13815" y="8227"/>
                    <a:pt x="13229" y="10534"/>
                  </a:cubicBezTo>
                  <a:cubicBezTo>
                    <a:pt x="12737" y="12462"/>
                    <a:pt x="12257" y="14504"/>
                    <a:pt x="11066" y="16118"/>
                  </a:cubicBezTo>
                  <a:cubicBezTo>
                    <a:pt x="11400" y="15390"/>
                    <a:pt x="11601" y="14596"/>
                    <a:pt x="11716" y="13798"/>
                  </a:cubicBezTo>
                  <a:cubicBezTo>
                    <a:pt x="11865" y="12747"/>
                    <a:pt x="11871" y="11669"/>
                    <a:pt x="11794" y="10605"/>
                  </a:cubicBezTo>
                  <a:cubicBezTo>
                    <a:pt x="11716" y="9527"/>
                    <a:pt x="11515" y="8449"/>
                    <a:pt x="11057" y="7463"/>
                  </a:cubicBezTo>
                  <a:cubicBezTo>
                    <a:pt x="10586" y="6435"/>
                    <a:pt x="9866" y="5528"/>
                    <a:pt x="9086" y="4721"/>
                  </a:cubicBezTo>
                  <a:cubicBezTo>
                    <a:pt x="8295" y="3900"/>
                    <a:pt x="7395" y="3214"/>
                    <a:pt x="6317" y="2829"/>
                  </a:cubicBezTo>
                  <a:cubicBezTo>
                    <a:pt x="6307" y="2825"/>
                    <a:pt x="6297" y="2824"/>
                    <a:pt x="6288" y="2824"/>
                  </a:cubicBezTo>
                  <a:cubicBezTo>
                    <a:pt x="6214" y="2824"/>
                    <a:pt x="6156" y="2916"/>
                    <a:pt x="6181" y="2985"/>
                  </a:cubicBezTo>
                  <a:cubicBezTo>
                    <a:pt x="6558" y="4092"/>
                    <a:pt x="7002" y="5185"/>
                    <a:pt x="7424" y="6277"/>
                  </a:cubicBezTo>
                  <a:cubicBezTo>
                    <a:pt x="8159" y="8191"/>
                    <a:pt x="8901" y="10106"/>
                    <a:pt x="9637" y="12019"/>
                  </a:cubicBezTo>
                  <a:cubicBezTo>
                    <a:pt x="10209" y="13505"/>
                    <a:pt x="11159" y="15397"/>
                    <a:pt x="10344" y="16946"/>
                  </a:cubicBezTo>
                  <a:cubicBezTo>
                    <a:pt x="10338" y="16953"/>
                    <a:pt x="10338" y="16961"/>
                    <a:pt x="10329" y="16968"/>
                  </a:cubicBezTo>
                  <a:cubicBezTo>
                    <a:pt x="10322" y="16975"/>
                    <a:pt x="10322" y="16982"/>
                    <a:pt x="10322" y="16989"/>
                  </a:cubicBezTo>
                  <a:cubicBezTo>
                    <a:pt x="10272" y="17068"/>
                    <a:pt x="10223" y="17153"/>
                    <a:pt x="10173" y="17232"/>
                  </a:cubicBezTo>
                  <a:cubicBezTo>
                    <a:pt x="10151" y="17261"/>
                    <a:pt x="10144" y="17289"/>
                    <a:pt x="10151" y="17318"/>
                  </a:cubicBezTo>
                  <a:cubicBezTo>
                    <a:pt x="9679" y="18010"/>
                    <a:pt x="9224" y="18710"/>
                    <a:pt x="8752" y="19404"/>
                  </a:cubicBezTo>
                  <a:cubicBezTo>
                    <a:pt x="8265" y="20110"/>
                    <a:pt x="7787" y="20818"/>
                    <a:pt x="7295" y="21517"/>
                  </a:cubicBezTo>
                  <a:cubicBezTo>
                    <a:pt x="7431" y="20831"/>
                    <a:pt x="7501" y="20132"/>
                    <a:pt x="7530" y="19431"/>
                  </a:cubicBezTo>
                  <a:cubicBezTo>
                    <a:pt x="7602" y="17532"/>
                    <a:pt x="7373" y="15597"/>
                    <a:pt x="6987" y="13739"/>
                  </a:cubicBezTo>
                  <a:cubicBezTo>
                    <a:pt x="6601" y="11897"/>
                    <a:pt x="5967" y="10077"/>
                    <a:pt x="4917" y="8498"/>
                  </a:cubicBezTo>
                  <a:cubicBezTo>
                    <a:pt x="4891" y="8464"/>
                    <a:pt x="4859" y="8450"/>
                    <a:pt x="4826" y="8450"/>
                  </a:cubicBezTo>
                  <a:cubicBezTo>
                    <a:pt x="4758" y="8450"/>
                    <a:pt x="4693" y="8516"/>
                    <a:pt x="4716" y="8598"/>
                  </a:cubicBezTo>
                  <a:cubicBezTo>
                    <a:pt x="4845" y="9105"/>
                    <a:pt x="4860" y="9626"/>
                    <a:pt x="4860" y="10149"/>
                  </a:cubicBezTo>
                  <a:cubicBezTo>
                    <a:pt x="4860" y="10663"/>
                    <a:pt x="4860" y="11177"/>
                    <a:pt x="4874" y="11691"/>
                  </a:cubicBezTo>
                  <a:cubicBezTo>
                    <a:pt x="4953" y="15290"/>
                    <a:pt x="5410" y="18924"/>
                    <a:pt x="6738" y="22288"/>
                  </a:cubicBezTo>
                  <a:cubicBezTo>
                    <a:pt x="6087" y="23188"/>
                    <a:pt x="5424" y="24081"/>
                    <a:pt x="4716" y="24938"/>
                  </a:cubicBezTo>
                  <a:cubicBezTo>
                    <a:pt x="4046" y="25766"/>
                    <a:pt x="3338" y="26580"/>
                    <a:pt x="2603" y="27358"/>
                  </a:cubicBezTo>
                  <a:cubicBezTo>
                    <a:pt x="2846" y="26801"/>
                    <a:pt x="3024" y="26216"/>
                    <a:pt x="3153" y="25623"/>
                  </a:cubicBezTo>
                  <a:cubicBezTo>
                    <a:pt x="3516" y="23916"/>
                    <a:pt x="3532" y="22124"/>
                    <a:pt x="3331" y="20396"/>
                  </a:cubicBezTo>
                  <a:cubicBezTo>
                    <a:pt x="3239" y="19546"/>
                    <a:pt x="3081" y="18696"/>
                    <a:pt x="2867" y="17868"/>
                  </a:cubicBezTo>
                  <a:cubicBezTo>
                    <a:pt x="2653" y="17025"/>
                    <a:pt x="2353" y="16204"/>
                    <a:pt x="2060" y="15390"/>
                  </a:cubicBezTo>
                  <a:cubicBezTo>
                    <a:pt x="2043" y="15338"/>
                    <a:pt x="1999" y="15313"/>
                    <a:pt x="1955" y="15313"/>
                  </a:cubicBezTo>
                  <a:cubicBezTo>
                    <a:pt x="1908" y="15313"/>
                    <a:pt x="1860" y="15342"/>
                    <a:pt x="1845" y="15397"/>
                  </a:cubicBezTo>
                  <a:cubicBezTo>
                    <a:pt x="1604" y="16303"/>
                    <a:pt x="1475" y="17239"/>
                    <a:pt x="1374" y="18168"/>
                  </a:cubicBezTo>
                  <a:cubicBezTo>
                    <a:pt x="1004" y="21431"/>
                    <a:pt x="1225" y="24751"/>
                    <a:pt x="2017" y="27930"/>
                  </a:cubicBezTo>
                  <a:cubicBezTo>
                    <a:pt x="1996" y="27944"/>
                    <a:pt x="1982" y="27965"/>
                    <a:pt x="1982" y="27987"/>
                  </a:cubicBezTo>
                  <a:cubicBezTo>
                    <a:pt x="1347" y="28616"/>
                    <a:pt x="682" y="29207"/>
                    <a:pt x="54" y="29843"/>
                  </a:cubicBezTo>
                  <a:cubicBezTo>
                    <a:pt x="1" y="29896"/>
                    <a:pt x="54" y="29977"/>
                    <a:pt x="118" y="29977"/>
                  </a:cubicBezTo>
                  <a:cubicBezTo>
                    <a:pt x="132" y="29977"/>
                    <a:pt x="146" y="29974"/>
                    <a:pt x="161" y="29965"/>
                  </a:cubicBezTo>
                  <a:cubicBezTo>
                    <a:pt x="682" y="29601"/>
                    <a:pt x="1160" y="29173"/>
                    <a:pt x="1617" y="28736"/>
                  </a:cubicBezTo>
                  <a:cubicBezTo>
                    <a:pt x="1725" y="28636"/>
                    <a:pt x="1832" y="28530"/>
                    <a:pt x="1940" y="28429"/>
                  </a:cubicBezTo>
                  <a:cubicBezTo>
                    <a:pt x="1953" y="28437"/>
                    <a:pt x="1969" y="28441"/>
                    <a:pt x="1986" y="28441"/>
                  </a:cubicBezTo>
                  <a:cubicBezTo>
                    <a:pt x="2003" y="28441"/>
                    <a:pt x="2021" y="28437"/>
                    <a:pt x="2039" y="28429"/>
                  </a:cubicBezTo>
                  <a:cubicBezTo>
                    <a:pt x="2203" y="28330"/>
                    <a:pt x="2368" y="28230"/>
                    <a:pt x="2531" y="28129"/>
                  </a:cubicBezTo>
                  <a:cubicBezTo>
                    <a:pt x="3078" y="28199"/>
                    <a:pt x="3629" y="28232"/>
                    <a:pt x="4182" y="28232"/>
                  </a:cubicBezTo>
                  <a:cubicBezTo>
                    <a:pt x="4531" y="28232"/>
                    <a:pt x="4881" y="28219"/>
                    <a:pt x="5230" y="28194"/>
                  </a:cubicBezTo>
                  <a:cubicBezTo>
                    <a:pt x="7138" y="28066"/>
                    <a:pt x="9023" y="27565"/>
                    <a:pt x="10751" y="26758"/>
                  </a:cubicBezTo>
                  <a:cubicBezTo>
                    <a:pt x="12464" y="25951"/>
                    <a:pt x="14050" y="24845"/>
                    <a:pt x="15342" y="23466"/>
                  </a:cubicBezTo>
                  <a:cubicBezTo>
                    <a:pt x="15399" y="23404"/>
                    <a:pt x="15351" y="23303"/>
                    <a:pt x="15276" y="23303"/>
                  </a:cubicBezTo>
                  <a:cubicBezTo>
                    <a:pt x="15265" y="23303"/>
                    <a:pt x="15254" y="23305"/>
                    <a:pt x="15243" y="23310"/>
                  </a:cubicBezTo>
                  <a:cubicBezTo>
                    <a:pt x="14279" y="23688"/>
                    <a:pt x="13279" y="23923"/>
                    <a:pt x="12266" y="24137"/>
                  </a:cubicBezTo>
                  <a:cubicBezTo>
                    <a:pt x="11380" y="24331"/>
                    <a:pt x="10480" y="24494"/>
                    <a:pt x="9594" y="24717"/>
                  </a:cubicBezTo>
                  <a:cubicBezTo>
                    <a:pt x="8687" y="24945"/>
                    <a:pt x="7810" y="25245"/>
                    <a:pt x="6944" y="25608"/>
                  </a:cubicBezTo>
                  <a:cubicBezTo>
                    <a:pt x="5438" y="26237"/>
                    <a:pt x="4003" y="27030"/>
                    <a:pt x="2596" y="27865"/>
                  </a:cubicBezTo>
                  <a:cubicBezTo>
                    <a:pt x="2560" y="27872"/>
                    <a:pt x="2524" y="27879"/>
                    <a:pt x="2488" y="27887"/>
                  </a:cubicBezTo>
                  <a:cubicBezTo>
                    <a:pt x="2653" y="27723"/>
                    <a:pt x="2810" y="27552"/>
                    <a:pt x="2975" y="27387"/>
                  </a:cubicBezTo>
                  <a:cubicBezTo>
                    <a:pt x="3081" y="27272"/>
                    <a:pt x="3182" y="27159"/>
                    <a:pt x="3288" y="27044"/>
                  </a:cubicBezTo>
                  <a:cubicBezTo>
                    <a:pt x="3431" y="26893"/>
                    <a:pt x="3568" y="26744"/>
                    <a:pt x="3710" y="26587"/>
                  </a:cubicBezTo>
                  <a:cubicBezTo>
                    <a:pt x="3845" y="26431"/>
                    <a:pt x="3981" y="26273"/>
                    <a:pt x="4116" y="26115"/>
                  </a:cubicBezTo>
                  <a:cubicBezTo>
                    <a:pt x="4253" y="25959"/>
                    <a:pt x="4389" y="25802"/>
                    <a:pt x="4524" y="25644"/>
                  </a:cubicBezTo>
                  <a:cubicBezTo>
                    <a:pt x="4653" y="25488"/>
                    <a:pt x="4788" y="25323"/>
                    <a:pt x="4917" y="25166"/>
                  </a:cubicBezTo>
                  <a:cubicBezTo>
                    <a:pt x="5052" y="25001"/>
                    <a:pt x="5180" y="24845"/>
                    <a:pt x="5309" y="24681"/>
                  </a:cubicBezTo>
                  <a:cubicBezTo>
                    <a:pt x="5438" y="24516"/>
                    <a:pt x="5566" y="24352"/>
                    <a:pt x="5688" y="24187"/>
                  </a:cubicBezTo>
                  <a:cubicBezTo>
                    <a:pt x="5816" y="24023"/>
                    <a:pt x="5945" y="23860"/>
                    <a:pt x="6067" y="23695"/>
                  </a:cubicBezTo>
                  <a:cubicBezTo>
                    <a:pt x="6195" y="23531"/>
                    <a:pt x="6317" y="23359"/>
                    <a:pt x="6438" y="23195"/>
                  </a:cubicBezTo>
                  <a:cubicBezTo>
                    <a:pt x="6502" y="23109"/>
                    <a:pt x="6567" y="23023"/>
                    <a:pt x="6624" y="22945"/>
                  </a:cubicBezTo>
                  <a:cubicBezTo>
                    <a:pt x="6653" y="22902"/>
                    <a:pt x="6687" y="22859"/>
                    <a:pt x="6716" y="22816"/>
                  </a:cubicBezTo>
                  <a:cubicBezTo>
                    <a:pt x="6745" y="22773"/>
                    <a:pt x="6766" y="22737"/>
                    <a:pt x="6802" y="22703"/>
                  </a:cubicBezTo>
                  <a:cubicBezTo>
                    <a:pt x="6858" y="22631"/>
                    <a:pt x="6930" y="22581"/>
                    <a:pt x="7016" y="22538"/>
                  </a:cubicBezTo>
                  <a:cubicBezTo>
                    <a:pt x="7052" y="22523"/>
                    <a:pt x="7088" y="22509"/>
                    <a:pt x="7124" y="22496"/>
                  </a:cubicBezTo>
                  <a:cubicBezTo>
                    <a:pt x="7131" y="22489"/>
                    <a:pt x="7145" y="22480"/>
                    <a:pt x="7158" y="22480"/>
                  </a:cubicBezTo>
                  <a:cubicBezTo>
                    <a:pt x="7217" y="22473"/>
                    <a:pt x="7280" y="22473"/>
                    <a:pt x="7345" y="22473"/>
                  </a:cubicBezTo>
                  <a:cubicBezTo>
                    <a:pt x="8281" y="22424"/>
                    <a:pt x="9208" y="22266"/>
                    <a:pt x="10108" y="22031"/>
                  </a:cubicBezTo>
                  <a:cubicBezTo>
                    <a:pt x="11986" y="21537"/>
                    <a:pt x="13765" y="20681"/>
                    <a:pt x="15328" y="19539"/>
                  </a:cubicBezTo>
                  <a:cubicBezTo>
                    <a:pt x="16885" y="18396"/>
                    <a:pt x="18221" y="16975"/>
                    <a:pt x="19241" y="15340"/>
                  </a:cubicBezTo>
                  <a:cubicBezTo>
                    <a:pt x="19287" y="15272"/>
                    <a:pt x="19225" y="15194"/>
                    <a:pt x="19157" y="15194"/>
                  </a:cubicBezTo>
                  <a:cubicBezTo>
                    <a:pt x="19140" y="15194"/>
                    <a:pt x="19122" y="15200"/>
                    <a:pt x="19106" y="15212"/>
                  </a:cubicBezTo>
                  <a:cubicBezTo>
                    <a:pt x="18278" y="15811"/>
                    <a:pt x="17385" y="16310"/>
                    <a:pt x="16456" y="16747"/>
                  </a:cubicBezTo>
                  <a:cubicBezTo>
                    <a:pt x="14850" y="17510"/>
                    <a:pt x="13179" y="18125"/>
                    <a:pt x="11614" y="18975"/>
                  </a:cubicBezTo>
                  <a:cubicBezTo>
                    <a:pt x="9979" y="19860"/>
                    <a:pt x="8516" y="21052"/>
                    <a:pt x="7115" y="22266"/>
                  </a:cubicBezTo>
                  <a:lnTo>
                    <a:pt x="7115" y="22252"/>
                  </a:lnTo>
                  <a:cubicBezTo>
                    <a:pt x="7167" y="22196"/>
                    <a:pt x="7210" y="22130"/>
                    <a:pt x="7253" y="22074"/>
                  </a:cubicBezTo>
                  <a:cubicBezTo>
                    <a:pt x="8324" y="20561"/>
                    <a:pt x="9344" y="18996"/>
                    <a:pt x="10302" y="17404"/>
                  </a:cubicBezTo>
                  <a:cubicBezTo>
                    <a:pt x="10329" y="17397"/>
                    <a:pt x="10365" y="17381"/>
                    <a:pt x="10387" y="17347"/>
                  </a:cubicBezTo>
                  <a:cubicBezTo>
                    <a:pt x="10451" y="17253"/>
                    <a:pt x="10516" y="17153"/>
                    <a:pt x="10566" y="17054"/>
                  </a:cubicBezTo>
                  <a:cubicBezTo>
                    <a:pt x="10615" y="17004"/>
                    <a:pt x="10665" y="16946"/>
                    <a:pt x="10715" y="16896"/>
                  </a:cubicBezTo>
                  <a:lnTo>
                    <a:pt x="10730" y="16896"/>
                  </a:lnTo>
                  <a:cubicBezTo>
                    <a:pt x="11580" y="16625"/>
                    <a:pt x="12415" y="16296"/>
                    <a:pt x="13208" y="15890"/>
                  </a:cubicBezTo>
                  <a:cubicBezTo>
                    <a:pt x="14622" y="15176"/>
                    <a:pt x="15928" y="14233"/>
                    <a:pt x="16970" y="13033"/>
                  </a:cubicBezTo>
                  <a:cubicBezTo>
                    <a:pt x="17978" y="11890"/>
                    <a:pt x="18799" y="10469"/>
                    <a:pt x="19128" y="8970"/>
                  </a:cubicBezTo>
                  <a:cubicBezTo>
                    <a:pt x="19151" y="8880"/>
                    <a:pt x="19085" y="8830"/>
                    <a:pt x="19016" y="8830"/>
                  </a:cubicBezTo>
                  <a:cubicBezTo>
                    <a:pt x="18975" y="8830"/>
                    <a:pt x="18933" y="8847"/>
                    <a:pt x="18907" y="8884"/>
                  </a:cubicBezTo>
                  <a:cubicBezTo>
                    <a:pt x="18400" y="9605"/>
                    <a:pt x="17814" y="10269"/>
                    <a:pt x="17193" y="10891"/>
                  </a:cubicBezTo>
                  <a:cubicBezTo>
                    <a:pt x="16113" y="11969"/>
                    <a:pt x="14943" y="12941"/>
                    <a:pt x="13865" y="14012"/>
                  </a:cubicBezTo>
                  <a:cubicBezTo>
                    <a:pt x="13021" y="14846"/>
                    <a:pt x="12201" y="15762"/>
                    <a:pt x="11186" y="16404"/>
                  </a:cubicBezTo>
                  <a:cubicBezTo>
                    <a:pt x="12065" y="15532"/>
                    <a:pt x="12807" y="14540"/>
                    <a:pt x="13457" y="13491"/>
                  </a:cubicBezTo>
                  <a:cubicBezTo>
                    <a:pt x="14122" y="12404"/>
                    <a:pt x="14699" y="11263"/>
                    <a:pt x="15229" y="10106"/>
                  </a:cubicBezTo>
                  <a:cubicBezTo>
                    <a:pt x="15707" y="9048"/>
                    <a:pt x="16136" y="7977"/>
                    <a:pt x="16485" y="6870"/>
                  </a:cubicBezTo>
                  <a:cubicBezTo>
                    <a:pt x="17185" y="4685"/>
                    <a:pt x="17543" y="2393"/>
                    <a:pt x="17356" y="100"/>
                  </a:cubicBezTo>
                  <a:cubicBezTo>
                    <a:pt x="17352" y="40"/>
                    <a:pt x="17298" y="1"/>
                    <a:pt x="172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6"/>
            <p:cNvSpPr/>
            <p:nvPr/>
          </p:nvSpPr>
          <p:spPr>
            <a:xfrm>
              <a:off x="4443793" y="3122565"/>
              <a:ext cx="405064" cy="228349"/>
            </a:xfrm>
            <a:custGeom>
              <a:avLst/>
              <a:gdLst/>
              <a:ahLst/>
              <a:cxnLst/>
              <a:rect l="l" t="t" r="r" b="b"/>
              <a:pathLst>
                <a:path w="20593" h="11609" extrusionOk="0">
                  <a:moveTo>
                    <a:pt x="19603" y="236"/>
                  </a:moveTo>
                  <a:cubicBezTo>
                    <a:pt x="19923" y="236"/>
                    <a:pt x="20161" y="358"/>
                    <a:pt x="20058" y="804"/>
                  </a:cubicBezTo>
                  <a:cubicBezTo>
                    <a:pt x="19993" y="1077"/>
                    <a:pt x="19772" y="1368"/>
                    <a:pt x="19623" y="1612"/>
                  </a:cubicBezTo>
                  <a:cubicBezTo>
                    <a:pt x="18908" y="2775"/>
                    <a:pt x="17873" y="3618"/>
                    <a:pt x="16700" y="4282"/>
                  </a:cubicBezTo>
                  <a:cubicBezTo>
                    <a:pt x="15622" y="4897"/>
                    <a:pt x="14438" y="5533"/>
                    <a:pt x="13259" y="5896"/>
                  </a:cubicBezTo>
                  <a:cubicBezTo>
                    <a:pt x="11832" y="6347"/>
                    <a:pt x="10368" y="6669"/>
                    <a:pt x="8925" y="7068"/>
                  </a:cubicBezTo>
                  <a:lnTo>
                    <a:pt x="8925" y="7068"/>
                  </a:lnTo>
                  <a:cubicBezTo>
                    <a:pt x="10629" y="4270"/>
                    <a:pt x="13203" y="2625"/>
                    <a:pt x="16179" y="1348"/>
                  </a:cubicBezTo>
                  <a:cubicBezTo>
                    <a:pt x="17023" y="983"/>
                    <a:pt x="17916" y="554"/>
                    <a:pt x="18822" y="362"/>
                  </a:cubicBezTo>
                  <a:cubicBezTo>
                    <a:pt x="19049" y="312"/>
                    <a:pt x="19352" y="236"/>
                    <a:pt x="19603" y="236"/>
                  </a:cubicBezTo>
                  <a:close/>
                  <a:moveTo>
                    <a:pt x="19581" y="0"/>
                  </a:moveTo>
                  <a:cubicBezTo>
                    <a:pt x="18791" y="0"/>
                    <a:pt x="18034" y="281"/>
                    <a:pt x="17266" y="590"/>
                  </a:cubicBezTo>
                  <a:cubicBezTo>
                    <a:pt x="16051" y="1077"/>
                    <a:pt x="14844" y="1591"/>
                    <a:pt x="13694" y="2211"/>
                  </a:cubicBezTo>
                  <a:cubicBezTo>
                    <a:pt x="11522" y="3384"/>
                    <a:pt x="9759" y="5027"/>
                    <a:pt x="8531" y="7180"/>
                  </a:cubicBezTo>
                  <a:lnTo>
                    <a:pt x="8531" y="7180"/>
                  </a:lnTo>
                  <a:cubicBezTo>
                    <a:pt x="5515" y="8062"/>
                    <a:pt x="2799" y="9714"/>
                    <a:pt x="134" y="11338"/>
                  </a:cubicBezTo>
                  <a:cubicBezTo>
                    <a:pt x="0" y="11416"/>
                    <a:pt x="82" y="11608"/>
                    <a:pt x="207" y="11608"/>
                  </a:cubicBezTo>
                  <a:cubicBezTo>
                    <a:pt x="229" y="11608"/>
                    <a:pt x="252" y="11602"/>
                    <a:pt x="276" y="11588"/>
                  </a:cubicBezTo>
                  <a:cubicBezTo>
                    <a:pt x="2369" y="10310"/>
                    <a:pt x="4475" y="9017"/>
                    <a:pt x="6760" y="8104"/>
                  </a:cubicBezTo>
                  <a:cubicBezTo>
                    <a:pt x="8938" y="7225"/>
                    <a:pt x="11281" y="6861"/>
                    <a:pt x="13509" y="6117"/>
                  </a:cubicBezTo>
                  <a:cubicBezTo>
                    <a:pt x="16486" y="5132"/>
                    <a:pt x="19393" y="3325"/>
                    <a:pt x="20565" y="306"/>
                  </a:cubicBezTo>
                  <a:cubicBezTo>
                    <a:pt x="20593" y="234"/>
                    <a:pt x="20536" y="148"/>
                    <a:pt x="20464" y="126"/>
                  </a:cubicBezTo>
                  <a:cubicBezTo>
                    <a:pt x="20164" y="38"/>
                    <a:pt x="19870" y="0"/>
                    <a:pt x="195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6"/>
            <p:cNvSpPr/>
            <p:nvPr/>
          </p:nvSpPr>
          <p:spPr>
            <a:xfrm>
              <a:off x="4565472" y="3030273"/>
              <a:ext cx="133225" cy="255041"/>
            </a:xfrm>
            <a:custGeom>
              <a:avLst/>
              <a:gdLst/>
              <a:ahLst/>
              <a:cxnLst/>
              <a:rect l="l" t="t" r="r" b="b"/>
              <a:pathLst>
                <a:path w="6773" h="12966" extrusionOk="0">
                  <a:moveTo>
                    <a:pt x="5941" y="498"/>
                  </a:moveTo>
                  <a:cubicBezTo>
                    <a:pt x="6030" y="498"/>
                    <a:pt x="6060" y="584"/>
                    <a:pt x="6117" y="855"/>
                  </a:cubicBezTo>
                  <a:cubicBezTo>
                    <a:pt x="6259" y="1512"/>
                    <a:pt x="6074" y="2326"/>
                    <a:pt x="5909" y="2961"/>
                  </a:cubicBezTo>
                  <a:cubicBezTo>
                    <a:pt x="5560" y="4261"/>
                    <a:pt x="4910" y="5453"/>
                    <a:pt x="4252" y="6626"/>
                  </a:cubicBezTo>
                  <a:cubicBezTo>
                    <a:pt x="3155" y="8586"/>
                    <a:pt x="2034" y="10546"/>
                    <a:pt x="537" y="12222"/>
                  </a:cubicBezTo>
                  <a:lnTo>
                    <a:pt x="537" y="12222"/>
                  </a:lnTo>
                  <a:cubicBezTo>
                    <a:pt x="1087" y="10395"/>
                    <a:pt x="860" y="8446"/>
                    <a:pt x="1325" y="6583"/>
                  </a:cubicBezTo>
                  <a:cubicBezTo>
                    <a:pt x="1875" y="4418"/>
                    <a:pt x="3174" y="2461"/>
                    <a:pt x="4937" y="1098"/>
                  </a:cubicBezTo>
                  <a:cubicBezTo>
                    <a:pt x="5138" y="948"/>
                    <a:pt x="5445" y="661"/>
                    <a:pt x="5681" y="576"/>
                  </a:cubicBezTo>
                  <a:cubicBezTo>
                    <a:pt x="5805" y="532"/>
                    <a:pt x="5885" y="498"/>
                    <a:pt x="5941" y="498"/>
                  </a:cubicBezTo>
                  <a:close/>
                  <a:moveTo>
                    <a:pt x="6138" y="1"/>
                  </a:moveTo>
                  <a:cubicBezTo>
                    <a:pt x="6114" y="1"/>
                    <a:pt x="6089" y="7"/>
                    <a:pt x="6067" y="19"/>
                  </a:cubicBezTo>
                  <a:cubicBezTo>
                    <a:pt x="4060" y="1148"/>
                    <a:pt x="2468" y="2889"/>
                    <a:pt x="1559" y="5018"/>
                  </a:cubicBezTo>
                  <a:cubicBezTo>
                    <a:pt x="488" y="7503"/>
                    <a:pt x="1097" y="10288"/>
                    <a:pt x="53" y="12744"/>
                  </a:cubicBezTo>
                  <a:cubicBezTo>
                    <a:pt x="52" y="12746"/>
                    <a:pt x="51" y="12748"/>
                    <a:pt x="51" y="12750"/>
                  </a:cubicBezTo>
                  <a:lnTo>
                    <a:pt x="51" y="12750"/>
                  </a:lnTo>
                  <a:cubicBezTo>
                    <a:pt x="0" y="12841"/>
                    <a:pt x="69" y="12945"/>
                    <a:pt x="155" y="12960"/>
                  </a:cubicBezTo>
                  <a:lnTo>
                    <a:pt x="155" y="12960"/>
                  </a:lnTo>
                  <a:cubicBezTo>
                    <a:pt x="167" y="12963"/>
                    <a:pt x="179" y="12965"/>
                    <a:pt x="192" y="12965"/>
                  </a:cubicBezTo>
                  <a:cubicBezTo>
                    <a:pt x="231" y="12965"/>
                    <a:pt x="269" y="12945"/>
                    <a:pt x="292" y="12897"/>
                  </a:cubicBezTo>
                  <a:lnTo>
                    <a:pt x="292" y="12897"/>
                  </a:lnTo>
                  <a:cubicBezTo>
                    <a:pt x="2039" y="11101"/>
                    <a:pt x="3286" y="8939"/>
                    <a:pt x="4495" y="6768"/>
                  </a:cubicBezTo>
                  <a:cubicBezTo>
                    <a:pt x="5645" y="4718"/>
                    <a:pt x="6773" y="2519"/>
                    <a:pt x="6281" y="104"/>
                  </a:cubicBezTo>
                  <a:cubicBezTo>
                    <a:pt x="6265" y="38"/>
                    <a:pt x="6202" y="1"/>
                    <a:pt x="6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6"/>
            <p:cNvSpPr/>
            <p:nvPr/>
          </p:nvSpPr>
          <p:spPr>
            <a:xfrm>
              <a:off x="4571097" y="3041131"/>
              <a:ext cx="111332" cy="238695"/>
            </a:xfrm>
            <a:custGeom>
              <a:avLst/>
              <a:gdLst/>
              <a:ahLst/>
              <a:cxnLst/>
              <a:rect l="l" t="t" r="r" b="b"/>
              <a:pathLst>
                <a:path w="5660" h="12135" extrusionOk="0">
                  <a:moveTo>
                    <a:pt x="5484" y="0"/>
                  </a:moveTo>
                  <a:cubicBezTo>
                    <a:pt x="5427" y="0"/>
                    <a:pt x="5369" y="29"/>
                    <a:pt x="5344" y="96"/>
                  </a:cubicBezTo>
                  <a:cubicBezTo>
                    <a:pt x="4552" y="2166"/>
                    <a:pt x="3059" y="3859"/>
                    <a:pt x="2139" y="5866"/>
                  </a:cubicBezTo>
                  <a:cubicBezTo>
                    <a:pt x="1224" y="7837"/>
                    <a:pt x="802" y="9937"/>
                    <a:pt x="39" y="11964"/>
                  </a:cubicBezTo>
                  <a:cubicBezTo>
                    <a:pt x="0" y="12067"/>
                    <a:pt x="85" y="12134"/>
                    <a:pt x="173" y="12134"/>
                  </a:cubicBezTo>
                  <a:cubicBezTo>
                    <a:pt x="232" y="12134"/>
                    <a:pt x="292" y="12105"/>
                    <a:pt x="317" y="12036"/>
                  </a:cubicBezTo>
                  <a:cubicBezTo>
                    <a:pt x="1160" y="9793"/>
                    <a:pt x="1596" y="7472"/>
                    <a:pt x="2716" y="5323"/>
                  </a:cubicBezTo>
                  <a:cubicBezTo>
                    <a:pt x="3639" y="3573"/>
                    <a:pt x="4909" y="2038"/>
                    <a:pt x="5616" y="175"/>
                  </a:cubicBezTo>
                  <a:cubicBezTo>
                    <a:pt x="5659" y="70"/>
                    <a:pt x="5573" y="0"/>
                    <a:pt x="54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6"/>
            <p:cNvSpPr/>
            <p:nvPr/>
          </p:nvSpPr>
          <p:spPr>
            <a:xfrm>
              <a:off x="4611401" y="3124985"/>
              <a:ext cx="238420" cy="143729"/>
            </a:xfrm>
            <a:custGeom>
              <a:avLst/>
              <a:gdLst/>
              <a:ahLst/>
              <a:cxnLst/>
              <a:rect l="l" t="t" r="r" b="b"/>
              <a:pathLst>
                <a:path w="12121" h="7307" extrusionOk="0">
                  <a:moveTo>
                    <a:pt x="11905" y="0"/>
                  </a:moveTo>
                  <a:cubicBezTo>
                    <a:pt x="11883" y="0"/>
                    <a:pt x="11860" y="6"/>
                    <a:pt x="11837" y="18"/>
                  </a:cubicBezTo>
                  <a:cubicBezTo>
                    <a:pt x="7837" y="2196"/>
                    <a:pt x="3895" y="4481"/>
                    <a:pt x="124" y="7030"/>
                  </a:cubicBezTo>
                  <a:cubicBezTo>
                    <a:pt x="1" y="7119"/>
                    <a:pt x="77" y="7306"/>
                    <a:pt x="193" y="7306"/>
                  </a:cubicBezTo>
                  <a:cubicBezTo>
                    <a:pt x="217" y="7306"/>
                    <a:pt x="242" y="7298"/>
                    <a:pt x="268" y="7280"/>
                  </a:cubicBezTo>
                  <a:cubicBezTo>
                    <a:pt x="4039" y="4731"/>
                    <a:pt x="7981" y="2438"/>
                    <a:pt x="11979" y="268"/>
                  </a:cubicBezTo>
                  <a:cubicBezTo>
                    <a:pt x="12120" y="195"/>
                    <a:pt x="12036" y="0"/>
                    <a:pt x="119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6"/>
            <p:cNvSpPr/>
            <p:nvPr/>
          </p:nvSpPr>
          <p:spPr>
            <a:xfrm>
              <a:off x="4564311" y="3278981"/>
              <a:ext cx="228782" cy="99766"/>
            </a:xfrm>
            <a:custGeom>
              <a:avLst/>
              <a:gdLst/>
              <a:ahLst/>
              <a:cxnLst/>
              <a:rect l="l" t="t" r="r" b="b"/>
              <a:pathLst>
                <a:path w="11631" h="5072" extrusionOk="0">
                  <a:moveTo>
                    <a:pt x="352" y="308"/>
                  </a:moveTo>
                  <a:cubicBezTo>
                    <a:pt x="2481" y="527"/>
                    <a:pt x="4648" y="500"/>
                    <a:pt x="6746" y="966"/>
                  </a:cubicBezTo>
                  <a:cubicBezTo>
                    <a:pt x="7668" y="1172"/>
                    <a:pt x="8575" y="1465"/>
                    <a:pt x="9410" y="1915"/>
                  </a:cubicBezTo>
                  <a:cubicBezTo>
                    <a:pt x="9860" y="2150"/>
                    <a:pt x="10296" y="2436"/>
                    <a:pt x="10688" y="2765"/>
                  </a:cubicBezTo>
                  <a:cubicBezTo>
                    <a:pt x="10774" y="2836"/>
                    <a:pt x="11139" y="3086"/>
                    <a:pt x="11153" y="3194"/>
                  </a:cubicBezTo>
                  <a:cubicBezTo>
                    <a:pt x="11182" y="3458"/>
                    <a:pt x="10659" y="3735"/>
                    <a:pt x="10488" y="3828"/>
                  </a:cubicBezTo>
                  <a:cubicBezTo>
                    <a:pt x="9412" y="4393"/>
                    <a:pt x="7818" y="4817"/>
                    <a:pt x="6371" y="4817"/>
                  </a:cubicBezTo>
                  <a:cubicBezTo>
                    <a:pt x="5676" y="4817"/>
                    <a:pt x="5015" y="4720"/>
                    <a:pt x="4462" y="4493"/>
                  </a:cubicBezTo>
                  <a:cubicBezTo>
                    <a:pt x="2746" y="3797"/>
                    <a:pt x="952" y="2105"/>
                    <a:pt x="352" y="308"/>
                  </a:cubicBezTo>
                  <a:close/>
                  <a:moveTo>
                    <a:pt x="142" y="0"/>
                  </a:moveTo>
                  <a:cubicBezTo>
                    <a:pt x="83" y="0"/>
                    <a:pt x="45" y="32"/>
                    <a:pt x="27" y="74"/>
                  </a:cubicBezTo>
                  <a:lnTo>
                    <a:pt x="27" y="74"/>
                  </a:lnTo>
                  <a:cubicBezTo>
                    <a:pt x="8" y="104"/>
                    <a:pt x="0" y="142"/>
                    <a:pt x="12" y="186"/>
                  </a:cubicBezTo>
                  <a:cubicBezTo>
                    <a:pt x="333" y="1315"/>
                    <a:pt x="991" y="2215"/>
                    <a:pt x="1848" y="3000"/>
                  </a:cubicBezTo>
                  <a:cubicBezTo>
                    <a:pt x="2705" y="3785"/>
                    <a:pt x="3697" y="4642"/>
                    <a:pt x="4847" y="4935"/>
                  </a:cubicBezTo>
                  <a:cubicBezTo>
                    <a:pt x="5235" y="5033"/>
                    <a:pt x="5642" y="5071"/>
                    <a:pt x="6055" y="5071"/>
                  </a:cubicBezTo>
                  <a:cubicBezTo>
                    <a:pt x="6823" y="5071"/>
                    <a:pt x="7612" y="4939"/>
                    <a:pt x="8332" y="4814"/>
                  </a:cubicBezTo>
                  <a:cubicBezTo>
                    <a:pt x="9531" y="4599"/>
                    <a:pt x="10625" y="4207"/>
                    <a:pt x="11567" y="3422"/>
                  </a:cubicBezTo>
                  <a:cubicBezTo>
                    <a:pt x="11631" y="3372"/>
                    <a:pt x="11617" y="3271"/>
                    <a:pt x="11567" y="3221"/>
                  </a:cubicBezTo>
                  <a:cubicBezTo>
                    <a:pt x="8638" y="66"/>
                    <a:pt x="4069" y="429"/>
                    <a:pt x="155" y="1"/>
                  </a:cubicBezTo>
                  <a:cubicBezTo>
                    <a:pt x="150" y="1"/>
                    <a:pt x="146" y="0"/>
                    <a:pt x="1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6"/>
            <p:cNvSpPr/>
            <p:nvPr/>
          </p:nvSpPr>
          <p:spPr>
            <a:xfrm>
              <a:off x="4566554" y="3278765"/>
              <a:ext cx="226815" cy="71579"/>
            </a:xfrm>
            <a:custGeom>
              <a:avLst/>
              <a:gdLst/>
              <a:ahLst/>
              <a:cxnLst/>
              <a:rect l="l" t="t" r="r" b="b"/>
              <a:pathLst>
                <a:path w="11531" h="3639" extrusionOk="0">
                  <a:moveTo>
                    <a:pt x="198" y="1"/>
                  </a:moveTo>
                  <a:cubicBezTo>
                    <a:pt x="99" y="1"/>
                    <a:pt x="1" y="103"/>
                    <a:pt x="70" y="212"/>
                  </a:cubicBezTo>
                  <a:cubicBezTo>
                    <a:pt x="934" y="1697"/>
                    <a:pt x="3055" y="2290"/>
                    <a:pt x="4598" y="2768"/>
                  </a:cubicBezTo>
                  <a:cubicBezTo>
                    <a:pt x="6489" y="3355"/>
                    <a:pt x="8450" y="3638"/>
                    <a:pt x="10424" y="3638"/>
                  </a:cubicBezTo>
                  <a:cubicBezTo>
                    <a:pt x="10731" y="3638"/>
                    <a:pt x="11038" y="3632"/>
                    <a:pt x="11345" y="3618"/>
                  </a:cubicBezTo>
                  <a:cubicBezTo>
                    <a:pt x="11521" y="3611"/>
                    <a:pt x="11530" y="3333"/>
                    <a:pt x="11354" y="3333"/>
                  </a:cubicBezTo>
                  <a:cubicBezTo>
                    <a:pt x="11351" y="3333"/>
                    <a:pt x="11348" y="3333"/>
                    <a:pt x="11345" y="3333"/>
                  </a:cubicBezTo>
                  <a:cubicBezTo>
                    <a:pt x="11041" y="3346"/>
                    <a:pt x="10737" y="3353"/>
                    <a:pt x="10433" y="3353"/>
                  </a:cubicBezTo>
                  <a:cubicBezTo>
                    <a:pt x="8726" y="3353"/>
                    <a:pt x="7030" y="3146"/>
                    <a:pt x="5376" y="2698"/>
                  </a:cubicBezTo>
                  <a:cubicBezTo>
                    <a:pt x="3732" y="2254"/>
                    <a:pt x="1227" y="1633"/>
                    <a:pt x="313" y="68"/>
                  </a:cubicBezTo>
                  <a:cubicBezTo>
                    <a:pt x="284" y="21"/>
                    <a:pt x="241" y="1"/>
                    <a:pt x="1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 name="Google Shape;86;p6"/>
          <p:cNvSpPr/>
          <p:nvPr/>
        </p:nvSpPr>
        <p:spPr>
          <a:xfrm>
            <a:off x="7970740" y="-341075"/>
            <a:ext cx="1349353" cy="1429775"/>
          </a:xfrm>
          <a:custGeom>
            <a:avLst/>
            <a:gdLst/>
            <a:ahLst/>
            <a:cxnLst/>
            <a:rect l="l" t="t" r="r" b="b"/>
            <a:pathLst>
              <a:path w="34849" h="36926" extrusionOk="0">
                <a:moveTo>
                  <a:pt x="19056" y="1"/>
                </a:moveTo>
                <a:cubicBezTo>
                  <a:pt x="18263" y="1"/>
                  <a:pt x="17470" y="101"/>
                  <a:pt x="16682" y="233"/>
                </a:cubicBezTo>
                <a:cubicBezTo>
                  <a:pt x="15804" y="377"/>
                  <a:pt x="14954" y="619"/>
                  <a:pt x="14111" y="905"/>
                </a:cubicBezTo>
                <a:cubicBezTo>
                  <a:pt x="13026" y="1268"/>
                  <a:pt x="11991" y="1733"/>
                  <a:pt x="11005" y="2319"/>
                </a:cubicBezTo>
                <a:cubicBezTo>
                  <a:pt x="9840" y="3005"/>
                  <a:pt x="8741" y="3776"/>
                  <a:pt x="7663" y="4590"/>
                </a:cubicBezTo>
                <a:cubicBezTo>
                  <a:pt x="6191" y="5704"/>
                  <a:pt x="4770" y="6875"/>
                  <a:pt x="3514" y="8239"/>
                </a:cubicBezTo>
                <a:cubicBezTo>
                  <a:pt x="2736" y="9082"/>
                  <a:pt x="2021" y="9982"/>
                  <a:pt x="1464" y="10995"/>
                </a:cubicBezTo>
                <a:cubicBezTo>
                  <a:pt x="1022" y="11795"/>
                  <a:pt x="679" y="12645"/>
                  <a:pt x="449" y="13538"/>
                </a:cubicBezTo>
                <a:cubicBezTo>
                  <a:pt x="172" y="14603"/>
                  <a:pt x="79" y="15701"/>
                  <a:pt x="36" y="16795"/>
                </a:cubicBezTo>
                <a:cubicBezTo>
                  <a:pt x="0" y="17751"/>
                  <a:pt x="43" y="18707"/>
                  <a:pt x="143" y="19658"/>
                </a:cubicBezTo>
                <a:cubicBezTo>
                  <a:pt x="258" y="20707"/>
                  <a:pt x="429" y="21743"/>
                  <a:pt x="650" y="22771"/>
                </a:cubicBezTo>
                <a:cubicBezTo>
                  <a:pt x="1128" y="24963"/>
                  <a:pt x="1999" y="26977"/>
                  <a:pt x="3293" y="28812"/>
                </a:cubicBezTo>
                <a:cubicBezTo>
                  <a:pt x="4278" y="30213"/>
                  <a:pt x="5406" y="31491"/>
                  <a:pt x="6678" y="32648"/>
                </a:cubicBezTo>
                <a:cubicBezTo>
                  <a:pt x="7835" y="33690"/>
                  <a:pt x="9091" y="34590"/>
                  <a:pt x="10469" y="35318"/>
                </a:cubicBezTo>
                <a:cubicBezTo>
                  <a:pt x="12011" y="36132"/>
                  <a:pt x="13646" y="36633"/>
                  <a:pt x="15383" y="36797"/>
                </a:cubicBezTo>
                <a:cubicBezTo>
                  <a:pt x="15933" y="36847"/>
                  <a:pt x="16481" y="36874"/>
                  <a:pt x="17031" y="36904"/>
                </a:cubicBezTo>
                <a:cubicBezTo>
                  <a:pt x="17406" y="36918"/>
                  <a:pt x="17781" y="36926"/>
                  <a:pt x="18156" y="36926"/>
                </a:cubicBezTo>
                <a:cubicBezTo>
                  <a:pt x="18710" y="36926"/>
                  <a:pt x="19263" y="36909"/>
                  <a:pt x="19816" y="36874"/>
                </a:cubicBezTo>
                <a:cubicBezTo>
                  <a:pt x="20416" y="36832"/>
                  <a:pt x="21016" y="36775"/>
                  <a:pt x="21616" y="36719"/>
                </a:cubicBezTo>
                <a:cubicBezTo>
                  <a:pt x="22673" y="36617"/>
                  <a:pt x="23709" y="36419"/>
                  <a:pt x="24723" y="36090"/>
                </a:cubicBezTo>
                <a:cubicBezTo>
                  <a:pt x="25745" y="35760"/>
                  <a:pt x="26694" y="35289"/>
                  <a:pt x="27551" y="34640"/>
                </a:cubicBezTo>
                <a:cubicBezTo>
                  <a:pt x="28444" y="33969"/>
                  <a:pt x="29207" y="33169"/>
                  <a:pt x="29928" y="32326"/>
                </a:cubicBezTo>
                <a:cubicBezTo>
                  <a:pt x="31035" y="31034"/>
                  <a:pt x="32014" y="29649"/>
                  <a:pt x="32914" y="28199"/>
                </a:cubicBezTo>
                <a:cubicBezTo>
                  <a:pt x="33428" y="27371"/>
                  <a:pt x="33863" y="26505"/>
                  <a:pt x="34177" y="25585"/>
                </a:cubicBezTo>
                <a:cubicBezTo>
                  <a:pt x="34614" y="24293"/>
                  <a:pt x="34792" y="22958"/>
                  <a:pt x="34828" y="21600"/>
                </a:cubicBezTo>
                <a:cubicBezTo>
                  <a:pt x="34849" y="20651"/>
                  <a:pt x="34820" y="19701"/>
                  <a:pt x="34792" y="18750"/>
                </a:cubicBezTo>
                <a:cubicBezTo>
                  <a:pt x="34763" y="17951"/>
                  <a:pt x="34720" y="17144"/>
                  <a:pt x="34671" y="16344"/>
                </a:cubicBezTo>
                <a:cubicBezTo>
                  <a:pt x="34621" y="15609"/>
                  <a:pt x="34578" y="14873"/>
                  <a:pt x="34499" y="14138"/>
                </a:cubicBezTo>
                <a:cubicBezTo>
                  <a:pt x="34407" y="13259"/>
                  <a:pt x="34213" y="12402"/>
                  <a:pt x="33942" y="11560"/>
                </a:cubicBezTo>
                <a:cubicBezTo>
                  <a:pt x="33534" y="10309"/>
                  <a:pt x="32914" y="9152"/>
                  <a:pt x="32215" y="8038"/>
                </a:cubicBezTo>
                <a:cubicBezTo>
                  <a:pt x="31642" y="7132"/>
                  <a:pt x="30972" y="6304"/>
                  <a:pt x="30165" y="5596"/>
                </a:cubicBezTo>
                <a:cubicBezTo>
                  <a:pt x="29628" y="5133"/>
                  <a:pt x="29078" y="4676"/>
                  <a:pt x="28514" y="4247"/>
                </a:cubicBezTo>
                <a:cubicBezTo>
                  <a:pt x="27407" y="3397"/>
                  <a:pt x="26223" y="2662"/>
                  <a:pt x="24958" y="2062"/>
                </a:cubicBezTo>
                <a:cubicBezTo>
                  <a:pt x="23971" y="1586"/>
                  <a:pt x="22952" y="1345"/>
                  <a:pt x="21901" y="1345"/>
                </a:cubicBezTo>
                <a:cubicBezTo>
                  <a:pt x="21455" y="1345"/>
                  <a:pt x="21003" y="1388"/>
                  <a:pt x="20545" y="1476"/>
                </a:cubicBezTo>
                <a:cubicBezTo>
                  <a:pt x="19816" y="1620"/>
                  <a:pt x="19088" y="1791"/>
                  <a:pt x="18366" y="1969"/>
                </a:cubicBezTo>
                <a:cubicBezTo>
                  <a:pt x="17374" y="2220"/>
                  <a:pt x="16382" y="2468"/>
                  <a:pt x="15396" y="2748"/>
                </a:cubicBezTo>
                <a:cubicBezTo>
                  <a:pt x="13811" y="3205"/>
                  <a:pt x="12419" y="4026"/>
                  <a:pt x="11184" y="5118"/>
                </a:cubicBezTo>
                <a:cubicBezTo>
                  <a:pt x="9991" y="6168"/>
                  <a:pt x="8940" y="7346"/>
                  <a:pt x="8020" y="8638"/>
                </a:cubicBezTo>
                <a:cubicBezTo>
                  <a:pt x="7519" y="9339"/>
                  <a:pt x="7098" y="10088"/>
                  <a:pt x="6791" y="10895"/>
                </a:cubicBezTo>
                <a:cubicBezTo>
                  <a:pt x="6520" y="11588"/>
                  <a:pt x="6306" y="12302"/>
                  <a:pt x="6128" y="13024"/>
                </a:cubicBezTo>
                <a:cubicBezTo>
                  <a:pt x="5848" y="14145"/>
                  <a:pt x="5641" y="15280"/>
                  <a:pt x="5656" y="16445"/>
                </a:cubicBezTo>
                <a:cubicBezTo>
                  <a:pt x="5663" y="16765"/>
                  <a:pt x="5649" y="17088"/>
                  <a:pt x="5677" y="17408"/>
                </a:cubicBezTo>
                <a:cubicBezTo>
                  <a:pt x="5706" y="17758"/>
                  <a:pt x="5769" y="18107"/>
                  <a:pt x="5812" y="18459"/>
                </a:cubicBezTo>
                <a:cubicBezTo>
                  <a:pt x="5963" y="19658"/>
                  <a:pt x="6112" y="20858"/>
                  <a:pt x="6263" y="22049"/>
                </a:cubicBezTo>
                <a:cubicBezTo>
                  <a:pt x="6405" y="23129"/>
                  <a:pt x="6678" y="24164"/>
                  <a:pt x="7084" y="25170"/>
                </a:cubicBezTo>
                <a:cubicBezTo>
                  <a:pt x="7578" y="26385"/>
                  <a:pt x="8248" y="27506"/>
                  <a:pt x="8998" y="28578"/>
                </a:cubicBezTo>
                <a:cubicBezTo>
                  <a:pt x="9512" y="29320"/>
                  <a:pt x="10140" y="29949"/>
                  <a:pt x="10904" y="30447"/>
                </a:cubicBezTo>
                <a:cubicBezTo>
                  <a:pt x="11398" y="30770"/>
                  <a:pt x="11896" y="31099"/>
                  <a:pt x="12390" y="31426"/>
                </a:cubicBezTo>
                <a:cubicBezTo>
                  <a:pt x="13053" y="31861"/>
                  <a:pt x="13712" y="32312"/>
                  <a:pt x="14375" y="32741"/>
                </a:cubicBezTo>
                <a:cubicBezTo>
                  <a:pt x="14911" y="33077"/>
                  <a:pt x="15489" y="33327"/>
                  <a:pt x="16111" y="33455"/>
                </a:cubicBezTo>
                <a:cubicBezTo>
                  <a:pt x="16567" y="33555"/>
                  <a:pt x="17024" y="33584"/>
                  <a:pt x="17489" y="33604"/>
                </a:cubicBezTo>
                <a:cubicBezTo>
                  <a:pt x="17599" y="33609"/>
                  <a:pt x="17709" y="33612"/>
                  <a:pt x="17819" y="33612"/>
                </a:cubicBezTo>
                <a:cubicBezTo>
                  <a:pt x="18383" y="33612"/>
                  <a:pt x="18937" y="33547"/>
                  <a:pt x="19480" y="33404"/>
                </a:cubicBezTo>
                <a:cubicBezTo>
                  <a:pt x="20603" y="33112"/>
                  <a:pt x="21681" y="32718"/>
                  <a:pt x="22745" y="32256"/>
                </a:cubicBezTo>
                <a:cubicBezTo>
                  <a:pt x="24015" y="31699"/>
                  <a:pt x="25116" y="30912"/>
                  <a:pt x="25979" y="29813"/>
                </a:cubicBezTo>
                <a:cubicBezTo>
                  <a:pt x="26437" y="29220"/>
                  <a:pt x="26843" y="28598"/>
                  <a:pt x="27222" y="27955"/>
                </a:cubicBezTo>
                <a:cubicBezTo>
                  <a:pt x="27758" y="27035"/>
                  <a:pt x="28300" y="26120"/>
                  <a:pt x="28821" y="25186"/>
                </a:cubicBezTo>
                <a:cubicBezTo>
                  <a:pt x="29351" y="24235"/>
                  <a:pt x="29693" y="23206"/>
                  <a:pt x="30007" y="22164"/>
                </a:cubicBezTo>
                <a:cubicBezTo>
                  <a:pt x="30400" y="20879"/>
                  <a:pt x="30643" y="19564"/>
                  <a:pt x="30706" y="18229"/>
                </a:cubicBezTo>
                <a:cubicBezTo>
                  <a:pt x="30736" y="17694"/>
                  <a:pt x="30722" y="17158"/>
                  <a:pt x="30672" y="16630"/>
                </a:cubicBezTo>
                <a:cubicBezTo>
                  <a:pt x="30578" y="15579"/>
                  <a:pt x="30393" y="14551"/>
                  <a:pt x="30129" y="13531"/>
                </a:cubicBezTo>
                <a:cubicBezTo>
                  <a:pt x="29928" y="12788"/>
                  <a:pt x="29678" y="12066"/>
                  <a:pt x="29328" y="11380"/>
                </a:cubicBezTo>
                <a:cubicBezTo>
                  <a:pt x="28458" y="9667"/>
                  <a:pt x="27236" y="8225"/>
                  <a:pt x="25815" y="6940"/>
                </a:cubicBezTo>
                <a:cubicBezTo>
                  <a:pt x="24915" y="6126"/>
                  <a:pt x="23873" y="5526"/>
                  <a:pt x="22788" y="4989"/>
                </a:cubicBezTo>
                <a:cubicBezTo>
                  <a:pt x="21895" y="4554"/>
                  <a:pt x="20960" y="4268"/>
                  <a:pt x="19967" y="4204"/>
                </a:cubicBezTo>
                <a:cubicBezTo>
                  <a:pt x="19741" y="4188"/>
                  <a:pt x="19515" y="4179"/>
                  <a:pt x="19290" y="4179"/>
                </a:cubicBezTo>
                <a:cubicBezTo>
                  <a:pt x="18615" y="4179"/>
                  <a:pt x="17948" y="4260"/>
                  <a:pt x="17288" y="4468"/>
                </a:cubicBezTo>
                <a:cubicBezTo>
                  <a:pt x="16510" y="4712"/>
                  <a:pt x="15775" y="5048"/>
                  <a:pt x="15060" y="5447"/>
                </a:cubicBezTo>
                <a:cubicBezTo>
                  <a:pt x="14118" y="5982"/>
                  <a:pt x="13247" y="6618"/>
                  <a:pt x="12512" y="7418"/>
                </a:cubicBezTo>
                <a:cubicBezTo>
                  <a:pt x="11533" y="8467"/>
                  <a:pt x="10776" y="9667"/>
                  <a:pt x="10169" y="10961"/>
                </a:cubicBezTo>
                <a:cubicBezTo>
                  <a:pt x="9855" y="11617"/>
                  <a:pt x="9662" y="12316"/>
                  <a:pt x="9555" y="13031"/>
                </a:cubicBezTo>
                <a:cubicBezTo>
                  <a:pt x="9447" y="13746"/>
                  <a:pt x="9463" y="14465"/>
                  <a:pt x="9454" y="15180"/>
                </a:cubicBezTo>
                <a:cubicBezTo>
                  <a:pt x="9447" y="15681"/>
                  <a:pt x="9483" y="16172"/>
                  <a:pt x="9506" y="16673"/>
                </a:cubicBezTo>
                <a:cubicBezTo>
                  <a:pt x="9526" y="17122"/>
                  <a:pt x="9562" y="17573"/>
                  <a:pt x="9583" y="18022"/>
                </a:cubicBezTo>
                <a:cubicBezTo>
                  <a:pt x="9634" y="18851"/>
                  <a:pt x="9734" y="19679"/>
                  <a:pt x="9876" y="20500"/>
                </a:cubicBezTo>
                <a:cubicBezTo>
                  <a:pt x="10105" y="21835"/>
                  <a:pt x="10577" y="23078"/>
                  <a:pt x="11290" y="24228"/>
                </a:cubicBezTo>
                <a:cubicBezTo>
                  <a:pt x="11862" y="25150"/>
                  <a:pt x="12512" y="26007"/>
                  <a:pt x="13204" y="26841"/>
                </a:cubicBezTo>
                <a:cubicBezTo>
                  <a:pt x="13953" y="27757"/>
                  <a:pt x="14882" y="28463"/>
                  <a:pt x="15960" y="28956"/>
                </a:cubicBezTo>
                <a:cubicBezTo>
                  <a:pt x="16797" y="29341"/>
                  <a:pt x="17652" y="29530"/>
                  <a:pt x="18521" y="29530"/>
                </a:cubicBezTo>
                <a:cubicBezTo>
                  <a:pt x="19070" y="29530"/>
                  <a:pt x="19623" y="29455"/>
                  <a:pt x="20181" y="29306"/>
                </a:cubicBezTo>
                <a:cubicBezTo>
                  <a:pt x="21580" y="28927"/>
                  <a:pt x="22881" y="28320"/>
                  <a:pt x="24094" y="27520"/>
                </a:cubicBezTo>
                <a:cubicBezTo>
                  <a:pt x="24631" y="27164"/>
                  <a:pt x="25109" y="26749"/>
                  <a:pt x="25522" y="26264"/>
                </a:cubicBezTo>
                <a:cubicBezTo>
                  <a:pt x="26243" y="25450"/>
                  <a:pt x="26737" y="24500"/>
                  <a:pt x="27073" y="23472"/>
                </a:cubicBezTo>
                <a:cubicBezTo>
                  <a:pt x="27565" y="21979"/>
                  <a:pt x="27980" y="20464"/>
                  <a:pt x="28365" y="18944"/>
                </a:cubicBezTo>
                <a:cubicBezTo>
                  <a:pt x="28643" y="17873"/>
                  <a:pt x="28758" y="16788"/>
                  <a:pt x="28679" y="15681"/>
                </a:cubicBezTo>
                <a:cubicBezTo>
                  <a:pt x="28622" y="14937"/>
                  <a:pt x="28435" y="14224"/>
                  <a:pt x="28221" y="13523"/>
                </a:cubicBezTo>
                <a:cubicBezTo>
                  <a:pt x="27765" y="12023"/>
                  <a:pt x="27064" y="10661"/>
                  <a:pt x="26015" y="9488"/>
                </a:cubicBezTo>
                <a:cubicBezTo>
                  <a:pt x="25165" y="8532"/>
                  <a:pt x="24130" y="7853"/>
                  <a:pt x="22894" y="7497"/>
                </a:cubicBezTo>
                <a:cubicBezTo>
                  <a:pt x="22186" y="7287"/>
                  <a:pt x="21468" y="7187"/>
                  <a:pt x="20747" y="7187"/>
                </a:cubicBezTo>
                <a:cubicBezTo>
                  <a:pt x="20140" y="7187"/>
                  <a:pt x="19531" y="7258"/>
                  <a:pt x="18923" y="7396"/>
                </a:cubicBezTo>
                <a:cubicBezTo>
                  <a:pt x="17917" y="7625"/>
                  <a:pt x="16975" y="8011"/>
                  <a:pt x="16096" y="8561"/>
                </a:cubicBezTo>
                <a:cubicBezTo>
                  <a:pt x="15317" y="9060"/>
                  <a:pt x="14632" y="9660"/>
                  <a:pt x="14011" y="10338"/>
                </a:cubicBezTo>
                <a:cubicBezTo>
                  <a:pt x="13340" y="11067"/>
                  <a:pt x="12733" y="11838"/>
                  <a:pt x="12291" y="12724"/>
                </a:cubicBezTo>
                <a:cubicBezTo>
                  <a:pt x="11847" y="13602"/>
                  <a:pt x="11576" y="14524"/>
                  <a:pt x="11526" y="15509"/>
                </a:cubicBezTo>
                <a:cubicBezTo>
                  <a:pt x="11483" y="16316"/>
                  <a:pt x="11540" y="17115"/>
                  <a:pt x="11675" y="17915"/>
                </a:cubicBezTo>
                <a:cubicBezTo>
                  <a:pt x="11948" y="19537"/>
                  <a:pt x="12462" y="21072"/>
                  <a:pt x="13211" y="22536"/>
                </a:cubicBezTo>
                <a:cubicBezTo>
                  <a:pt x="13797" y="23671"/>
                  <a:pt x="14632" y="24550"/>
                  <a:pt x="15739" y="25177"/>
                </a:cubicBezTo>
                <a:cubicBezTo>
                  <a:pt x="16474" y="25596"/>
                  <a:pt x="17245" y="25803"/>
                  <a:pt x="18049" y="25803"/>
                </a:cubicBezTo>
                <a:cubicBezTo>
                  <a:pt x="18330" y="25803"/>
                  <a:pt x="18614" y="25778"/>
                  <a:pt x="18903" y="25727"/>
                </a:cubicBezTo>
                <a:cubicBezTo>
                  <a:pt x="19816" y="25571"/>
                  <a:pt x="20603" y="25143"/>
                  <a:pt x="21289" y="24528"/>
                </a:cubicBezTo>
                <a:cubicBezTo>
                  <a:pt x="22380" y="23542"/>
                  <a:pt x="23208" y="22365"/>
                  <a:pt x="23787" y="21014"/>
                </a:cubicBezTo>
                <a:cubicBezTo>
                  <a:pt x="24173" y="20121"/>
                  <a:pt x="24552" y="19221"/>
                  <a:pt x="24937" y="18322"/>
                </a:cubicBezTo>
                <a:cubicBezTo>
                  <a:pt x="25123" y="17886"/>
                  <a:pt x="25280" y="17444"/>
                  <a:pt x="25380" y="16980"/>
                </a:cubicBezTo>
                <a:cubicBezTo>
                  <a:pt x="25530" y="16251"/>
                  <a:pt x="25573" y="15523"/>
                  <a:pt x="25373" y="14794"/>
                </a:cubicBezTo>
                <a:cubicBezTo>
                  <a:pt x="25165" y="14052"/>
                  <a:pt x="24879" y="13331"/>
                  <a:pt x="24536" y="12638"/>
                </a:cubicBezTo>
                <a:cubicBezTo>
                  <a:pt x="24288" y="12138"/>
                  <a:pt x="23937" y="11709"/>
                  <a:pt x="23481" y="11374"/>
                </a:cubicBezTo>
                <a:cubicBezTo>
                  <a:pt x="23224" y="11188"/>
                  <a:pt x="22951" y="11010"/>
                  <a:pt x="22673" y="10846"/>
                </a:cubicBezTo>
                <a:cubicBezTo>
                  <a:pt x="21948" y="10413"/>
                  <a:pt x="21162" y="10237"/>
                  <a:pt x="20346" y="10237"/>
                </a:cubicBezTo>
                <a:cubicBezTo>
                  <a:pt x="20150" y="10237"/>
                  <a:pt x="19952" y="10247"/>
                  <a:pt x="19753" y="10266"/>
                </a:cubicBezTo>
                <a:cubicBezTo>
                  <a:pt x="19117" y="10325"/>
                  <a:pt x="18553" y="10582"/>
                  <a:pt x="18039" y="10952"/>
                </a:cubicBezTo>
                <a:cubicBezTo>
                  <a:pt x="17252" y="11509"/>
                  <a:pt x="16675" y="12253"/>
                  <a:pt x="16246" y="13103"/>
                </a:cubicBezTo>
                <a:cubicBezTo>
                  <a:pt x="15753" y="14052"/>
                  <a:pt x="15439" y="15074"/>
                  <a:pt x="15175" y="16102"/>
                </a:cubicBezTo>
                <a:cubicBezTo>
                  <a:pt x="14954" y="16993"/>
                  <a:pt x="14796" y="17893"/>
                  <a:pt x="14810" y="18815"/>
                </a:cubicBezTo>
                <a:cubicBezTo>
                  <a:pt x="14810" y="18944"/>
                  <a:pt x="14832" y="19072"/>
                  <a:pt x="14839" y="19201"/>
                </a:cubicBezTo>
                <a:cubicBezTo>
                  <a:pt x="14868" y="19929"/>
                  <a:pt x="15017" y="20635"/>
                  <a:pt x="15297" y="21307"/>
                </a:cubicBezTo>
                <a:cubicBezTo>
                  <a:pt x="15453" y="21686"/>
                  <a:pt x="15667" y="22029"/>
                  <a:pt x="16003" y="22272"/>
                </a:cubicBezTo>
                <a:cubicBezTo>
                  <a:pt x="16387" y="22553"/>
                  <a:pt x="16801" y="22713"/>
                  <a:pt x="17243" y="22713"/>
                </a:cubicBezTo>
                <a:cubicBezTo>
                  <a:pt x="17418" y="22713"/>
                  <a:pt x="17598" y="22688"/>
                  <a:pt x="17782" y="22636"/>
                </a:cubicBezTo>
                <a:cubicBezTo>
                  <a:pt x="18281" y="22493"/>
                  <a:pt x="18718" y="22229"/>
                  <a:pt x="19110" y="21887"/>
                </a:cubicBezTo>
                <a:cubicBezTo>
                  <a:pt x="19952" y="21143"/>
                  <a:pt x="20637" y="20272"/>
                  <a:pt x="21230" y="19323"/>
                </a:cubicBezTo>
                <a:cubicBezTo>
                  <a:pt x="21381" y="19079"/>
                  <a:pt x="21494" y="18829"/>
                  <a:pt x="21559" y="18551"/>
                </a:cubicBezTo>
                <a:cubicBezTo>
                  <a:pt x="21717" y="17915"/>
                  <a:pt x="21688" y="17273"/>
                  <a:pt x="21537" y="16644"/>
                </a:cubicBezTo>
                <a:cubicBezTo>
                  <a:pt x="21409" y="16066"/>
                  <a:pt x="21223" y="15502"/>
                  <a:pt x="21059" y="14930"/>
                </a:cubicBezTo>
                <a:cubicBezTo>
                  <a:pt x="20996" y="14709"/>
                  <a:pt x="20917" y="14488"/>
                  <a:pt x="20838" y="14273"/>
                </a:cubicBezTo>
                <a:cubicBezTo>
                  <a:pt x="20752" y="14030"/>
                  <a:pt x="20574" y="13881"/>
                  <a:pt x="20331" y="13802"/>
                </a:cubicBezTo>
                <a:cubicBezTo>
                  <a:pt x="20129" y="13737"/>
                  <a:pt x="19924" y="13708"/>
                  <a:pt x="19714" y="13708"/>
                </a:cubicBezTo>
                <a:cubicBezTo>
                  <a:pt x="19649" y="13708"/>
                  <a:pt x="19583" y="13711"/>
                  <a:pt x="19516" y="13716"/>
                </a:cubicBezTo>
                <a:cubicBezTo>
                  <a:pt x="18831" y="13788"/>
                  <a:pt x="18217" y="14066"/>
                  <a:pt x="17653" y="14452"/>
                </a:cubicBezTo>
                <a:cubicBezTo>
                  <a:pt x="17417" y="14616"/>
                  <a:pt x="17268" y="14837"/>
                  <a:pt x="17182" y="15108"/>
                </a:cubicBezTo>
                <a:cubicBezTo>
                  <a:pt x="17132" y="15280"/>
                  <a:pt x="17090" y="15451"/>
                  <a:pt x="17060" y="15622"/>
                </a:cubicBezTo>
                <a:cubicBezTo>
                  <a:pt x="16975" y="16066"/>
                  <a:pt x="16975" y="16508"/>
                  <a:pt x="16988" y="16951"/>
                </a:cubicBezTo>
                <a:cubicBezTo>
                  <a:pt x="16995" y="17151"/>
                  <a:pt x="17018" y="17365"/>
                  <a:pt x="17074" y="17559"/>
                </a:cubicBezTo>
                <a:cubicBezTo>
                  <a:pt x="17160" y="17859"/>
                  <a:pt x="17203" y="18173"/>
                  <a:pt x="17232" y="18479"/>
                </a:cubicBezTo>
                <a:cubicBezTo>
                  <a:pt x="17246" y="18608"/>
                  <a:pt x="17275" y="18736"/>
                  <a:pt x="17304" y="18865"/>
                </a:cubicBezTo>
                <a:cubicBezTo>
                  <a:pt x="17331" y="19000"/>
                  <a:pt x="17424" y="19072"/>
                  <a:pt x="17561" y="19086"/>
                </a:cubicBezTo>
                <a:cubicBezTo>
                  <a:pt x="17655" y="19100"/>
                  <a:pt x="17747" y="19107"/>
                  <a:pt x="17838" y="19107"/>
                </a:cubicBezTo>
                <a:cubicBezTo>
                  <a:pt x="18231" y="19107"/>
                  <a:pt x="18593" y="18977"/>
                  <a:pt x="18889" y="18694"/>
                </a:cubicBezTo>
                <a:cubicBezTo>
                  <a:pt x="19424" y="18193"/>
                  <a:pt x="19503" y="17544"/>
                  <a:pt x="19388" y="16858"/>
                </a:cubicBezTo>
                <a:cubicBezTo>
                  <a:pt x="19309" y="16394"/>
                  <a:pt x="19189" y="15944"/>
                  <a:pt x="19067" y="15487"/>
                </a:cubicBezTo>
                <a:cubicBezTo>
                  <a:pt x="19045" y="15387"/>
                  <a:pt x="19018" y="15266"/>
                  <a:pt x="18910" y="15216"/>
                </a:cubicBezTo>
                <a:cubicBezTo>
                  <a:pt x="18876" y="15201"/>
                  <a:pt x="18837" y="15194"/>
                  <a:pt x="18797" y="15194"/>
                </a:cubicBezTo>
                <a:cubicBezTo>
                  <a:pt x="18664" y="15194"/>
                  <a:pt x="18511" y="15267"/>
                  <a:pt x="18445" y="15365"/>
                </a:cubicBezTo>
                <a:cubicBezTo>
                  <a:pt x="18296" y="15595"/>
                  <a:pt x="18138" y="15816"/>
                  <a:pt x="17989" y="16037"/>
                </a:cubicBezTo>
                <a:cubicBezTo>
                  <a:pt x="17960" y="16080"/>
                  <a:pt x="17938" y="16130"/>
                  <a:pt x="17895" y="16208"/>
                </a:cubicBezTo>
                <a:cubicBezTo>
                  <a:pt x="17996" y="16166"/>
                  <a:pt x="18060" y="16136"/>
                  <a:pt x="18118" y="16116"/>
                </a:cubicBezTo>
                <a:cubicBezTo>
                  <a:pt x="18172" y="16091"/>
                  <a:pt x="18225" y="16081"/>
                  <a:pt x="18279" y="16081"/>
                </a:cubicBezTo>
                <a:cubicBezTo>
                  <a:pt x="18367" y="16081"/>
                  <a:pt x="18454" y="16109"/>
                  <a:pt x="18538" y="16145"/>
                </a:cubicBezTo>
                <a:cubicBezTo>
                  <a:pt x="18646" y="16188"/>
                  <a:pt x="18632" y="16301"/>
                  <a:pt x="18653" y="16387"/>
                </a:cubicBezTo>
                <a:cubicBezTo>
                  <a:pt x="18745" y="16693"/>
                  <a:pt x="18810" y="17016"/>
                  <a:pt x="18923" y="17316"/>
                </a:cubicBezTo>
                <a:cubicBezTo>
                  <a:pt x="19018" y="17559"/>
                  <a:pt x="18953" y="17758"/>
                  <a:pt x="18817" y="17945"/>
                </a:cubicBezTo>
                <a:cubicBezTo>
                  <a:pt x="18725" y="18065"/>
                  <a:pt x="18623" y="18179"/>
                  <a:pt x="18510" y="18279"/>
                </a:cubicBezTo>
                <a:cubicBezTo>
                  <a:pt x="18347" y="18417"/>
                  <a:pt x="18169" y="18461"/>
                  <a:pt x="17981" y="18461"/>
                </a:cubicBezTo>
                <a:cubicBezTo>
                  <a:pt x="17856" y="18461"/>
                  <a:pt x="17727" y="18441"/>
                  <a:pt x="17595" y="18416"/>
                </a:cubicBezTo>
                <a:cubicBezTo>
                  <a:pt x="17581" y="18294"/>
                  <a:pt x="17575" y="18193"/>
                  <a:pt x="17561" y="18094"/>
                </a:cubicBezTo>
                <a:cubicBezTo>
                  <a:pt x="17532" y="17859"/>
                  <a:pt x="17532" y="17616"/>
                  <a:pt x="17467" y="17388"/>
                </a:cubicBezTo>
                <a:cubicBezTo>
                  <a:pt x="17338" y="16908"/>
                  <a:pt x="17331" y="16430"/>
                  <a:pt x="17354" y="15944"/>
                </a:cubicBezTo>
                <a:cubicBezTo>
                  <a:pt x="17367" y="15645"/>
                  <a:pt x="17439" y="15374"/>
                  <a:pt x="17703" y="15194"/>
                </a:cubicBezTo>
                <a:cubicBezTo>
                  <a:pt x="18260" y="14817"/>
                  <a:pt x="18853" y="14537"/>
                  <a:pt x="19539" y="14501"/>
                </a:cubicBezTo>
                <a:cubicBezTo>
                  <a:pt x="19573" y="14500"/>
                  <a:pt x="19607" y="14500"/>
                  <a:pt x="19639" y="14500"/>
                </a:cubicBezTo>
                <a:cubicBezTo>
                  <a:pt x="20157" y="14500"/>
                  <a:pt x="20364" y="14662"/>
                  <a:pt x="20538" y="15187"/>
                </a:cubicBezTo>
                <a:cubicBezTo>
                  <a:pt x="20723" y="15759"/>
                  <a:pt x="20894" y="16337"/>
                  <a:pt x="20989" y="16930"/>
                </a:cubicBezTo>
                <a:cubicBezTo>
                  <a:pt x="21002" y="17059"/>
                  <a:pt x="21002" y="17194"/>
                  <a:pt x="20973" y="17316"/>
                </a:cubicBezTo>
                <a:cubicBezTo>
                  <a:pt x="20881" y="17837"/>
                  <a:pt x="20660" y="18301"/>
                  <a:pt x="20373" y="18743"/>
                </a:cubicBezTo>
                <a:cubicBezTo>
                  <a:pt x="19967" y="19372"/>
                  <a:pt x="19510" y="19972"/>
                  <a:pt x="19018" y="20543"/>
                </a:cubicBezTo>
                <a:cubicBezTo>
                  <a:pt x="18659" y="20951"/>
                  <a:pt x="18267" y="21314"/>
                  <a:pt x="17789" y="21587"/>
                </a:cubicBezTo>
                <a:cubicBezTo>
                  <a:pt x="17582" y="21701"/>
                  <a:pt x="17374" y="21750"/>
                  <a:pt x="17160" y="21750"/>
                </a:cubicBezTo>
                <a:cubicBezTo>
                  <a:pt x="17040" y="21750"/>
                  <a:pt x="16919" y="21735"/>
                  <a:pt x="16796" y="21707"/>
                </a:cubicBezTo>
                <a:cubicBezTo>
                  <a:pt x="16233" y="21578"/>
                  <a:pt x="15854" y="21215"/>
                  <a:pt x="15633" y="20701"/>
                </a:cubicBezTo>
                <a:cubicBezTo>
                  <a:pt x="15403" y="20180"/>
                  <a:pt x="15275" y="19622"/>
                  <a:pt x="15254" y="19050"/>
                </a:cubicBezTo>
                <a:cubicBezTo>
                  <a:pt x="15239" y="18815"/>
                  <a:pt x="15239" y="18579"/>
                  <a:pt x="15254" y="18337"/>
                </a:cubicBezTo>
                <a:cubicBezTo>
                  <a:pt x="15261" y="18087"/>
                  <a:pt x="15275" y="17837"/>
                  <a:pt x="15317" y="17586"/>
                </a:cubicBezTo>
                <a:cubicBezTo>
                  <a:pt x="15475" y="16565"/>
                  <a:pt x="15753" y="15573"/>
                  <a:pt x="16118" y="14609"/>
                </a:cubicBezTo>
                <a:cubicBezTo>
                  <a:pt x="16467" y="13694"/>
                  <a:pt x="16946" y="12873"/>
                  <a:pt x="17653" y="12188"/>
                </a:cubicBezTo>
                <a:cubicBezTo>
                  <a:pt x="18348" y="11505"/>
                  <a:pt x="19143" y="11155"/>
                  <a:pt x="20055" y="11155"/>
                </a:cubicBezTo>
                <a:cubicBezTo>
                  <a:pt x="20278" y="11155"/>
                  <a:pt x="20508" y="11176"/>
                  <a:pt x="20745" y="11218"/>
                </a:cubicBezTo>
                <a:cubicBezTo>
                  <a:pt x="21553" y="11360"/>
                  <a:pt x="22281" y="11696"/>
                  <a:pt x="22944" y="12160"/>
                </a:cubicBezTo>
                <a:cubicBezTo>
                  <a:pt x="23438" y="12503"/>
                  <a:pt x="23823" y="12938"/>
                  <a:pt x="24116" y="13459"/>
                </a:cubicBezTo>
                <a:cubicBezTo>
                  <a:pt x="24480" y="14116"/>
                  <a:pt x="24730" y="14817"/>
                  <a:pt x="24922" y="15530"/>
                </a:cubicBezTo>
                <a:cubicBezTo>
                  <a:pt x="24980" y="15717"/>
                  <a:pt x="25001" y="15909"/>
                  <a:pt x="25008" y="16102"/>
                </a:cubicBezTo>
                <a:cubicBezTo>
                  <a:pt x="25037" y="16608"/>
                  <a:pt x="24879" y="17079"/>
                  <a:pt x="24680" y="17544"/>
                </a:cubicBezTo>
                <a:cubicBezTo>
                  <a:pt x="24331" y="18358"/>
                  <a:pt x="23979" y="19172"/>
                  <a:pt x="23630" y="19986"/>
                </a:cubicBezTo>
                <a:cubicBezTo>
                  <a:pt x="23380" y="20593"/>
                  <a:pt x="23131" y="21201"/>
                  <a:pt x="22766" y="21749"/>
                </a:cubicBezTo>
                <a:cubicBezTo>
                  <a:pt x="22231" y="22586"/>
                  <a:pt x="21609" y="23350"/>
                  <a:pt x="20809" y="23943"/>
                </a:cubicBezTo>
                <a:cubicBezTo>
                  <a:pt x="20123" y="24442"/>
                  <a:pt x="19374" y="24807"/>
                  <a:pt x="18495" y="24843"/>
                </a:cubicBezTo>
                <a:cubicBezTo>
                  <a:pt x="18420" y="24846"/>
                  <a:pt x="18346" y="24847"/>
                  <a:pt x="18271" y="24847"/>
                </a:cubicBezTo>
                <a:cubicBezTo>
                  <a:pt x="17545" y="24847"/>
                  <a:pt x="16844" y="24719"/>
                  <a:pt x="16203" y="24349"/>
                </a:cubicBezTo>
                <a:cubicBezTo>
                  <a:pt x="15161" y="23743"/>
                  <a:pt x="14318" y="22929"/>
                  <a:pt x="13775" y="21835"/>
                </a:cubicBezTo>
                <a:cubicBezTo>
                  <a:pt x="13190" y="20665"/>
                  <a:pt x="12769" y="19444"/>
                  <a:pt x="12462" y="18179"/>
                </a:cubicBezTo>
                <a:cubicBezTo>
                  <a:pt x="12248" y="17280"/>
                  <a:pt x="12083" y="16380"/>
                  <a:pt x="12169" y="15444"/>
                </a:cubicBezTo>
                <a:cubicBezTo>
                  <a:pt x="12219" y="14902"/>
                  <a:pt x="12325" y="14380"/>
                  <a:pt x="12561" y="13888"/>
                </a:cubicBezTo>
                <a:cubicBezTo>
                  <a:pt x="13376" y="12138"/>
                  <a:pt x="14568" y="10703"/>
                  <a:pt x="16132" y="9581"/>
                </a:cubicBezTo>
                <a:cubicBezTo>
                  <a:pt x="17424" y="8647"/>
                  <a:pt x="18867" y="8117"/>
                  <a:pt x="20481" y="8097"/>
                </a:cubicBezTo>
                <a:cubicBezTo>
                  <a:pt x="20522" y="8096"/>
                  <a:pt x="20562" y="8096"/>
                  <a:pt x="20602" y="8096"/>
                </a:cubicBezTo>
                <a:cubicBezTo>
                  <a:pt x="21905" y="8096"/>
                  <a:pt x="23107" y="8445"/>
                  <a:pt x="24223" y="9125"/>
                </a:cubicBezTo>
                <a:cubicBezTo>
                  <a:pt x="25116" y="9660"/>
                  <a:pt x="25815" y="10395"/>
                  <a:pt x="26408" y="11231"/>
                </a:cubicBezTo>
                <a:cubicBezTo>
                  <a:pt x="27073" y="12181"/>
                  <a:pt x="27565" y="13223"/>
                  <a:pt x="27894" y="14337"/>
                </a:cubicBezTo>
                <a:cubicBezTo>
                  <a:pt x="28086" y="14980"/>
                  <a:pt x="28250" y="15631"/>
                  <a:pt x="28293" y="16301"/>
                </a:cubicBezTo>
                <a:cubicBezTo>
                  <a:pt x="28336" y="17016"/>
                  <a:pt x="28300" y="17722"/>
                  <a:pt x="28115" y="18416"/>
                </a:cubicBezTo>
                <a:cubicBezTo>
                  <a:pt x="27815" y="19521"/>
                  <a:pt x="27493" y="20622"/>
                  <a:pt x="27179" y="21722"/>
                </a:cubicBezTo>
                <a:cubicBezTo>
                  <a:pt x="26936" y="22557"/>
                  <a:pt x="26629" y="23371"/>
                  <a:pt x="26243" y="24149"/>
                </a:cubicBezTo>
                <a:cubicBezTo>
                  <a:pt x="25772" y="25107"/>
                  <a:pt x="25145" y="25921"/>
                  <a:pt x="24252" y="26528"/>
                </a:cubicBezTo>
                <a:cubicBezTo>
                  <a:pt x="22973" y="27392"/>
                  <a:pt x="21580" y="28014"/>
                  <a:pt x="20089" y="28391"/>
                </a:cubicBezTo>
                <a:cubicBezTo>
                  <a:pt x="19599" y="28511"/>
                  <a:pt x="19109" y="28573"/>
                  <a:pt x="18619" y="28573"/>
                </a:cubicBezTo>
                <a:cubicBezTo>
                  <a:pt x="18295" y="28573"/>
                  <a:pt x="17971" y="28546"/>
                  <a:pt x="17647" y="28492"/>
                </a:cubicBezTo>
                <a:cubicBezTo>
                  <a:pt x="16132" y="28228"/>
                  <a:pt x="14882" y="27470"/>
                  <a:pt x="13847" y="26363"/>
                </a:cubicBezTo>
                <a:cubicBezTo>
                  <a:pt x="13112" y="25578"/>
                  <a:pt x="12483" y="24699"/>
                  <a:pt x="11862" y="23815"/>
                </a:cubicBezTo>
                <a:cubicBezTo>
                  <a:pt x="11254" y="22942"/>
                  <a:pt x="10834" y="21993"/>
                  <a:pt x="10568" y="20971"/>
                </a:cubicBezTo>
                <a:cubicBezTo>
                  <a:pt x="10268" y="19808"/>
                  <a:pt x="10140" y="18615"/>
                  <a:pt x="10054" y="17415"/>
                </a:cubicBezTo>
                <a:cubicBezTo>
                  <a:pt x="10011" y="16815"/>
                  <a:pt x="9977" y="16215"/>
                  <a:pt x="9968" y="15615"/>
                </a:cubicBezTo>
                <a:cubicBezTo>
                  <a:pt x="9955" y="14830"/>
                  <a:pt x="9919" y="14046"/>
                  <a:pt x="9998" y="13259"/>
                </a:cubicBezTo>
                <a:cubicBezTo>
                  <a:pt x="10047" y="12760"/>
                  <a:pt x="10176" y="12266"/>
                  <a:pt x="10354" y="11795"/>
                </a:cubicBezTo>
                <a:cubicBezTo>
                  <a:pt x="10568" y="11245"/>
                  <a:pt x="10848" y="10731"/>
                  <a:pt x="11154" y="10224"/>
                </a:cubicBezTo>
                <a:cubicBezTo>
                  <a:pt x="11718" y="9317"/>
                  <a:pt x="12340" y="8453"/>
                  <a:pt x="13132" y="7725"/>
                </a:cubicBezTo>
                <a:cubicBezTo>
                  <a:pt x="14118" y="6804"/>
                  <a:pt x="15232" y="6076"/>
                  <a:pt x="16474" y="5539"/>
                </a:cubicBezTo>
                <a:cubicBezTo>
                  <a:pt x="17304" y="5182"/>
                  <a:pt x="18155" y="5025"/>
                  <a:pt x="19024" y="5025"/>
                </a:cubicBezTo>
                <a:cubicBezTo>
                  <a:pt x="19404" y="5025"/>
                  <a:pt x="19788" y="5055"/>
                  <a:pt x="20175" y="5111"/>
                </a:cubicBezTo>
                <a:cubicBezTo>
                  <a:pt x="20996" y="5233"/>
                  <a:pt x="21774" y="5497"/>
                  <a:pt x="22523" y="5862"/>
                </a:cubicBezTo>
                <a:cubicBezTo>
                  <a:pt x="23745" y="6446"/>
                  <a:pt x="24872" y="7168"/>
                  <a:pt x="25851" y="8117"/>
                </a:cubicBezTo>
                <a:cubicBezTo>
                  <a:pt x="26859" y="9103"/>
                  <a:pt x="27750" y="10181"/>
                  <a:pt x="28507" y="11360"/>
                </a:cubicBezTo>
                <a:cubicBezTo>
                  <a:pt x="28992" y="12109"/>
                  <a:pt x="29351" y="12923"/>
                  <a:pt x="29585" y="13788"/>
                </a:cubicBezTo>
                <a:cubicBezTo>
                  <a:pt x="29815" y="14637"/>
                  <a:pt x="29978" y="15502"/>
                  <a:pt x="30107" y="16373"/>
                </a:cubicBezTo>
                <a:cubicBezTo>
                  <a:pt x="30165" y="16772"/>
                  <a:pt x="30235" y="17173"/>
                  <a:pt x="30257" y="17573"/>
                </a:cubicBezTo>
                <a:cubicBezTo>
                  <a:pt x="30271" y="17987"/>
                  <a:pt x="30257" y="18400"/>
                  <a:pt x="30228" y="18822"/>
                </a:cubicBezTo>
                <a:cubicBezTo>
                  <a:pt x="30165" y="19580"/>
                  <a:pt x="29978" y="20315"/>
                  <a:pt x="29779" y="21043"/>
                </a:cubicBezTo>
                <a:cubicBezTo>
                  <a:pt x="29457" y="22186"/>
                  <a:pt x="29100" y="23321"/>
                  <a:pt x="28543" y="24379"/>
                </a:cubicBezTo>
                <a:cubicBezTo>
                  <a:pt x="27822" y="25756"/>
                  <a:pt x="27022" y="27085"/>
                  <a:pt x="26158" y="28370"/>
                </a:cubicBezTo>
                <a:cubicBezTo>
                  <a:pt x="25287" y="29676"/>
                  <a:pt x="24108" y="30627"/>
                  <a:pt x="22687" y="31284"/>
                </a:cubicBezTo>
                <a:cubicBezTo>
                  <a:pt x="21717" y="31719"/>
                  <a:pt x="20723" y="32069"/>
                  <a:pt x="19703" y="32369"/>
                </a:cubicBezTo>
                <a:cubicBezTo>
                  <a:pt x="19162" y="32530"/>
                  <a:pt x="18613" y="32622"/>
                  <a:pt x="18049" y="32622"/>
                </a:cubicBezTo>
                <a:cubicBezTo>
                  <a:pt x="17989" y="32622"/>
                  <a:pt x="17928" y="32621"/>
                  <a:pt x="17868" y="32619"/>
                </a:cubicBezTo>
                <a:cubicBezTo>
                  <a:pt x="17674" y="32612"/>
                  <a:pt x="17482" y="32619"/>
                  <a:pt x="17288" y="32605"/>
                </a:cubicBezTo>
                <a:cubicBezTo>
                  <a:pt x="16560" y="32562"/>
                  <a:pt x="15854" y="32427"/>
                  <a:pt x="15196" y="32091"/>
                </a:cubicBezTo>
                <a:cubicBezTo>
                  <a:pt x="14853" y="31913"/>
                  <a:pt x="14519" y="31712"/>
                  <a:pt x="14190" y="31498"/>
                </a:cubicBezTo>
                <a:cubicBezTo>
                  <a:pt x="13148" y="30812"/>
                  <a:pt x="12104" y="30120"/>
                  <a:pt x="11069" y="29419"/>
                </a:cubicBezTo>
                <a:cubicBezTo>
                  <a:pt x="10433" y="28991"/>
                  <a:pt x="9898" y="28463"/>
                  <a:pt x="9447" y="27842"/>
                </a:cubicBezTo>
                <a:cubicBezTo>
                  <a:pt x="8870" y="27042"/>
                  <a:pt x="8369" y="26192"/>
                  <a:pt x="7920" y="25314"/>
                </a:cubicBezTo>
                <a:cubicBezTo>
                  <a:pt x="7440" y="24385"/>
                  <a:pt x="7106" y="23414"/>
                  <a:pt x="6913" y="22385"/>
                </a:cubicBezTo>
                <a:cubicBezTo>
                  <a:pt x="6734" y="21407"/>
                  <a:pt x="6642" y="20414"/>
                  <a:pt x="6520" y="19422"/>
                </a:cubicBezTo>
                <a:cubicBezTo>
                  <a:pt x="6441" y="18822"/>
                  <a:pt x="6369" y="18222"/>
                  <a:pt x="6284" y="17622"/>
                </a:cubicBezTo>
                <a:cubicBezTo>
                  <a:pt x="6191" y="16908"/>
                  <a:pt x="6148" y="16202"/>
                  <a:pt x="6220" y="15480"/>
                </a:cubicBezTo>
                <a:cubicBezTo>
                  <a:pt x="6313" y="14474"/>
                  <a:pt x="6534" y="13488"/>
                  <a:pt x="6806" y="12517"/>
                </a:cubicBezTo>
                <a:cubicBezTo>
                  <a:pt x="7226" y="11017"/>
                  <a:pt x="7927" y="9653"/>
                  <a:pt x="8890" y="8439"/>
                </a:cubicBezTo>
                <a:cubicBezTo>
                  <a:pt x="9634" y="7504"/>
                  <a:pt x="10448" y="6640"/>
                  <a:pt x="11348" y="5853"/>
                </a:cubicBezTo>
                <a:cubicBezTo>
                  <a:pt x="12404" y="4940"/>
                  <a:pt x="13576" y="4211"/>
                  <a:pt x="14896" y="3733"/>
                </a:cubicBezTo>
                <a:cubicBezTo>
                  <a:pt x="16217" y="3248"/>
                  <a:pt x="17568" y="2862"/>
                  <a:pt x="18939" y="2540"/>
                </a:cubicBezTo>
                <a:cubicBezTo>
                  <a:pt x="19710" y="2355"/>
                  <a:pt x="20488" y="2211"/>
                  <a:pt x="21289" y="2204"/>
                </a:cubicBezTo>
                <a:cubicBezTo>
                  <a:pt x="21767" y="2204"/>
                  <a:pt x="22245" y="2227"/>
                  <a:pt x="22716" y="2319"/>
                </a:cubicBezTo>
                <a:cubicBezTo>
                  <a:pt x="23637" y="2490"/>
                  <a:pt x="24494" y="2840"/>
                  <a:pt x="25308" y="3298"/>
                </a:cubicBezTo>
                <a:cubicBezTo>
                  <a:pt x="26559" y="3997"/>
                  <a:pt x="27736" y="4804"/>
                  <a:pt x="28837" y="5725"/>
                </a:cubicBezTo>
                <a:cubicBezTo>
                  <a:pt x="29472" y="6254"/>
                  <a:pt x="30093" y="6796"/>
                  <a:pt x="30650" y="7418"/>
                </a:cubicBezTo>
                <a:cubicBezTo>
                  <a:pt x="31229" y="8067"/>
                  <a:pt x="31707" y="8789"/>
                  <a:pt x="32156" y="9531"/>
                </a:cubicBezTo>
                <a:cubicBezTo>
                  <a:pt x="32914" y="10767"/>
                  <a:pt x="33449" y="12088"/>
                  <a:pt x="33771" y="13502"/>
                </a:cubicBezTo>
                <a:cubicBezTo>
                  <a:pt x="33963" y="14380"/>
                  <a:pt x="34048" y="15280"/>
                  <a:pt x="34120" y="16172"/>
                </a:cubicBezTo>
                <a:cubicBezTo>
                  <a:pt x="34170" y="16779"/>
                  <a:pt x="34220" y="17388"/>
                  <a:pt x="34249" y="17994"/>
                </a:cubicBezTo>
                <a:cubicBezTo>
                  <a:pt x="34285" y="18680"/>
                  <a:pt x="34306" y="19372"/>
                  <a:pt x="34328" y="20058"/>
                </a:cubicBezTo>
                <a:cubicBezTo>
                  <a:pt x="34335" y="20371"/>
                  <a:pt x="34299" y="20687"/>
                  <a:pt x="34299" y="21000"/>
                </a:cubicBezTo>
                <a:cubicBezTo>
                  <a:pt x="34299" y="21578"/>
                  <a:pt x="34285" y="22157"/>
                  <a:pt x="34220" y="22735"/>
                </a:cubicBezTo>
                <a:cubicBezTo>
                  <a:pt x="34134" y="23542"/>
                  <a:pt x="33949" y="24320"/>
                  <a:pt x="33656" y="25078"/>
                </a:cubicBezTo>
                <a:cubicBezTo>
                  <a:pt x="33371" y="25792"/>
                  <a:pt x="33006" y="26463"/>
                  <a:pt x="32607" y="27114"/>
                </a:cubicBezTo>
                <a:cubicBezTo>
                  <a:pt x="31536" y="28871"/>
                  <a:pt x="30364" y="30549"/>
                  <a:pt x="28979" y="32069"/>
                </a:cubicBezTo>
                <a:cubicBezTo>
                  <a:pt x="28444" y="32662"/>
                  <a:pt x="27858" y="33212"/>
                  <a:pt x="27208" y="33676"/>
                </a:cubicBezTo>
                <a:cubicBezTo>
                  <a:pt x="26173" y="34418"/>
                  <a:pt x="25023" y="34890"/>
                  <a:pt x="23787" y="35154"/>
                </a:cubicBezTo>
                <a:cubicBezTo>
                  <a:pt x="23016" y="35325"/>
                  <a:pt x="22238" y="35433"/>
                  <a:pt x="21460" y="35497"/>
                </a:cubicBezTo>
                <a:cubicBezTo>
                  <a:pt x="20603" y="35568"/>
                  <a:pt x="19753" y="35647"/>
                  <a:pt x="18903" y="35675"/>
                </a:cubicBezTo>
                <a:cubicBezTo>
                  <a:pt x="18571" y="35684"/>
                  <a:pt x="18238" y="35690"/>
                  <a:pt x="17906" y="35690"/>
                </a:cubicBezTo>
                <a:cubicBezTo>
                  <a:pt x="16979" y="35690"/>
                  <a:pt x="16052" y="35647"/>
                  <a:pt x="15132" y="35526"/>
                </a:cubicBezTo>
                <a:cubicBezTo>
                  <a:pt x="14382" y="35433"/>
                  <a:pt x="13633" y="35289"/>
                  <a:pt x="12911" y="35061"/>
                </a:cubicBezTo>
                <a:cubicBezTo>
                  <a:pt x="11441" y="34590"/>
                  <a:pt x="10097" y="33861"/>
                  <a:pt x="8841" y="32975"/>
                </a:cubicBezTo>
                <a:cubicBezTo>
                  <a:pt x="7012" y="31669"/>
                  <a:pt x="5463" y="30084"/>
                  <a:pt x="4114" y="28284"/>
                </a:cubicBezTo>
                <a:cubicBezTo>
                  <a:pt x="2770" y="26485"/>
                  <a:pt x="1850" y="24492"/>
                  <a:pt x="1329" y="22315"/>
                </a:cubicBezTo>
                <a:cubicBezTo>
                  <a:pt x="964" y="20800"/>
                  <a:pt x="743" y="19273"/>
                  <a:pt x="693" y="17722"/>
                </a:cubicBezTo>
                <a:cubicBezTo>
                  <a:pt x="664" y="16693"/>
                  <a:pt x="671" y="15674"/>
                  <a:pt x="815" y="14652"/>
                </a:cubicBezTo>
                <a:cubicBezTo>
                  <a:pt x="936" y="13802"/>
                  <a:pt x="1157" y="12974"/>
                  <a:pt x="1507" y="12181"/>
                </a:cubicBezTo>
                <a:cubicBezTo>
                  <a:pt x="1836" y="11416"/>
                  <a:pt x="2278" y="10717"/>
                  <a:pt x="2750" y="10038"/>
                </a:cubicBezTo>
                <a:cubicBezTo>
                  <a:pt x="3857" y="8460"/>
                  <a:pt x="5170" y="7082"/>
                  <a:pt x="6685" y="5882"/>
                </a:cubicBezTo>
                <a:cubicBezTo>
                  <a:pt x="7713" y="5068"/>
                  <a:pt x="8777" y="4283"/>
                  <a:pt x="9905" y="3598"/>
                </a:cubicBezTo>
                <a:cubicBezTo>
                  <a:pt x="11211" y="2797"/>
                  <a:pt x="12591" y="2168"/>
                  <a:pt x="14039" y="1670"/>
                </a:cubicBezTo>
                <a:cubicBezTo>
                  <a:pt x="14853" y="1390"/>
                  <a:pt x="15682" y="1183"/>
                  <a:pt x="16524" y="984"/>
                </a:cubicBezTo>
                <a:cubicBezTo>
                  <a:pt x="17396" y="777"/>
                  <a:pt x="18274" y="626"/>
                  <a:pt x="19167" y="540"/>
                </a:cubicBezTo>
                <a:cubicBezTo>
                  <a:pt x="19681" y="490"/>
                  <a:pt x="20202" y="463"/>
                  <a:pt x="20723" y="454"/>
                </a:cubicBezTo>
                <a:cubicBezTo>
                  <a:pt x="21602" y="454"/>
                  <a:pt x="22466" y="562"/>
                  <a:pt x="23323" y="770"/>
                </a:cubicBezTo>
                <a:cubicBezTo>
                  <a:pt x="23438" y="797"/>
                  <a:pt x="23559" y="826"/>
                  <a:pt x="23679" y="849"/>
                </a:cubicBezTo>
                <a:cubicBezTo>
                  <a:pt x="23697" y="852"/>
                  <a:pt x="23714" y="854"/>
                  <a:pt x="23729" y="854"/>
                </a:cubicBezTo>
                <a:cubicBezTo>
                  <a:pt x="23800" y="854"/>
                  <a:pt x="23842" y="814"/>
                  <a:pt x="23866" y="727"/>
                </a:cubicBezTo>
                <a:cubicBezTo>
                  <a:pt x="23530" y="562"/>
                  <a:pt x="22745" y="298"/>
                  <a:pt x="22360" y="240"/>
                </a:cubicBezTo>
                <a:cubicBezTo>
                  <a:pt x="21359" y="77"/>
                  <a:pt x="20360" y="34"/>
                  <a:pt x="19352" y="5"/>
                </a:cubicBezTo>
                <a:cubicBezTo>
                  <a:pt x="19253" y="2"/>
                  <a:pt x="19155" y="1"/>
                  <a:pt x="190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6"/>
          <p:cNvSpPr/>
          <p:nvPr/>
        </p:nvSpPr>
        <p:spPr>
          <a:xfrm>
            <a:off x="4740399" y="-367350"/>
            <a:ext cx="1412038" cy="770392"/>
          </a:xfrm>
          <a:custGeom>
            <a:avLst/>
            <a:gdLst/>
            <a:ahLst/>
            <a:cxnLst/>
            <a:rect l="l" t="t" r="r" b="b"/>
            <a:pathLst>
              <a:path w="29815" h="16265" extrusionOk="0">
                <a:moveTo>
                  <a:pt x="14574" y="206"/>
                </a:moveTo>
                <a:cubicBezTo>
                  <a:pt x="14853" y="206"/>
                  <a:pt x="15127" y="221"/>
                  <a:pt x="15382" y="247"/>
                </a:cubicBezTo>
                <a:cubicBezTo>
                  <a:pt x="17189" y="439"/>
                  <a:pt x="18625" y="1146"/>
                  <a:pt x="19775" y="2416"/>
                </a:cubicBezTo>
                <a:cubicBezTo>
                  <a:pt x="20296" y="2989"/>
                  <a:pt x="20738" y="3553"/>
                  <a:pt x="21117" y="4123"/>
                </a:cubicBezTo>
                <a:cubicBezTo>
                  <a:pt x="21266" y="4353"/>
                  <a:pt x="21367" y="4466"/>
                  <a:pt x="21502" y="4473"/>
                </a:cubicBezTo>
                <a:cubicBezTo>
                  <a:pt x="21645" y="4466"/>
                  <a:pt x="21753" y="4360"/>
                  <a:pt x="21909" y="4146"/>
                </a:cubicBezTo>
                <a:cubicBezTo>
                  <a:pt x="22152" y="3823"/>
                  <a:pt x="22488" y="3602"/>
                  <a:pt x="22930" y="3481"/>
                </a:cubicBezTo>
                <a:cubicBezTo>
                  <a:pt x="23373" y="3362"/>
                  <a:pt x="23778" y="3301"/>
                  <a:pt x="24160" y="3301"/>
                </a:cubicBezTo>
                <a:cubicBezTo>
                  <a:pt x="24531" y="3301"/>
                  <a:pt x="24879" y="3358"/>
                  <a:pt x="25216" y="3474"/>
                </a:cubicBezTo>
                <a:cubicBezTo>
                  <a:pt x="26545" y="3931"/>
                  <a:pt x="27237" y="5030"/>
                  <a:pt x="27073" y="6423"/>
                </a:cubicBezTo>
                <a:cubicBezTo>
                  <a:pt x="27037" y="6710"/>
                  <a:pt x="27023" y="6852"/>
                  <a:pt x="27109" y="6944"/>
                </a:cubicBezTo>
                <a:cubicBezTo>
                  <a:pt x="27187" y="7037"/>
                  <a:pt x="27316" y="7044"/>
                  <a:pt x="27564" y="7044"/>
                </a:cubicBezTo>
                <a:lnTo>
                  <a:pt x="27616" y="7044"/>
                </a:lnTo>
                <a:cubicBezTo>
                  <a:pt x="28708" y="7044"/>
                  <a:pt x="29458" y="7765"/>
                  <a:pt x="29544" y="8895"/>
                </a:cubicBezTo>
                <a:cubicBezTo>
                  <a:pt x="29607" y="9772"/>
                  <a:pt x="29301" y="10629"/>
                  <a:pt x="28687" y="11315"/>
                </a:cubicBezTo>
                <a:cubicBezTo>
                  <a:pt x="28051" y="12030"/>
                  <a:pt x="27136" y="12451"/>
                  <a:pt x="26193" y="12485"/>
                </a:cubicBezTo>
                <a:cubicBezTo>
                  <a:pt x="26091" y="12489"/>
                  <a:pt x="25991" y="12492"/>
                  <a:pt x="25891" y="12492"/>
                </a:cubicBezTo>
                <a:cubicBezTo>
                  <a:pt x="24736" y="12492"/>
                  <a:pt x="23739" y="12216"/>
                  <a:pt x="22844" y="11658"/>
                </a:cubicBezTo>
                <a:cubicBezTo>
                  <a:pt x="22831" y="11651"/>
                  <a:pt x="22808" y="11637"/>
                  <a:pt x="22795" y="11622"/>
                </a:cubicBezTo>
                <a:cubicBezTo>
                  <a:pt x="22745" y="11586"/>
                  <a:pt x="22664" y="11529"/>
                  <a:pt x="22568" y="11529"/>
                </a:cubicBezTo>
                <a:cubicBezTo>
                  <a:pt x="22512" y="11529"/>
                  <a:pt x="22451" y="11548"/>
                  <a:pt x="22389" y="11601"/>
                </a:cubicBezTo>
                <a:cubicBezTo>
                  <a:pt x="22251" y="11723"/>
                  <a:pt x="22303" y="11879"/>
                  <a:pt x="22330" y="11971"/>
                </a:cubicBezTo>
                <a:lnTo>
                  <a:pt x="22337" y="12000"/>
                </a:lnTo>
                <a:cubicBezTo>
                  <a:pt x="22574" y="12785"/>
                  <a:pt x="22337" y="13457"/>
                  <a:pt x="21624" y="14050"/>
                </a:cubicBezTo>
                <a:cubicBezTo>
                  <a:pt x="19995" y="15391"/>
                  <a:pt x="18359" y="16056"/>
                  <a:pt x="16666" y="16056"/>
                </a:cubicBezTo>
                <a:cubicBezTo>
                  <a:pt x="16051" y="16056"/>
                  <a:pt x="15428" y="15968"/>
                  <a:pt x="14796" y="15793"/>
                </a:cubicBezTo>
                <a:cubicBezTo>
                  <a:pt x="14033" y="15586"/>
                  <a:pt x="13082" y="15221"/>
                  <a:pt x="12482" y="14321"/>
                </a:cubicBezTo>
                <a:cubicBezTo>
                  <a:pt x="12419" y="14228"/>
                  <a:pt x="12304" y="14136"/>
                  <a:pt x="12191" y="14136"/>
                </a:cubicBezTo>
                <a:cubicBezTo>
                  <a:pt x="12176" y="14136"/>
                  <a:pt x="12162" y="14143"/>
                  <a:pt x="12148" y="14143"/>
                </a:cubicBezTo>
                <a:cubicBezTo>
                  <a:pt x="12090" y="14150"/>
                  <a:pt x="11997" y="14192"/>
                  <a:pt x="11968" y="14350"/>
                </a:cubicBezTo>
                <a:cubicBezTo>
                  <a:pt x="11876" y="14772"/>
                  <a:pt x="11548" y="14885"/>
                  <a:pt x="11197" y="15007"/>
                </a:cubicBezTo>
                <a:lnTo>
                  <a:pt x="11127" y="15036"/>
                </a:lnTo>
                <a:cubicBezTo>
                  <a:pt x="10647" y="15207"/>
                  <a:pt x="10141" y="15294"/>
                  <a:pt x="9613" y="15294"/>
                </a:cubicBezTo>
                <a:cubicBezTo>
                  <a:pt x="9261" y="15294"/>
                  <a:pt x="8898" y="15255"/>
                  <a:pt x="8527" y="15178"/>
                </a:cubicBezTo>
                <a:cubicBezTo>
                  <a:pt x="7462" y="14950"/>
                  <a:pt x="6499" y="14456"/>
                  <a:pt x="5656" y="13701"/>
                </a:cubicBezTo>
                <a:cubicBezTo>
                  <a:pt x="4878" y="12993"/>
                  <a:pt x="4492" y="12280"/>
                  <a:pt x="4463" y="11466"/>
                </a:cubicBezTo>
                <a:cubicBezTo>
                  <a:pt x="4456" y="11301"/>
                  <a:pt x="4413" y="11186"/>
                  <a:pt x="4321" y="11130"/>
                </a:cubicBezTo>
                <a:cubicBezTo>
                  <a:pt x="4277" y="11096"/>
                  <a:pt x="4223" y="11080"/>
                  <a:pt x="4161" y="11080"/>
                </a:cubicBezTo>
                <a:cubicBezTo>
                  <a:pt x="4103" y="11080"/>
                  <a:pt x="4037" y="11095"/>
                  <a:pt x="3964" y="11123"/>
                </a:cubicBezTo>
                <a:cubicBezTo>
                  <a:pt x="3879" y="11150"/>
                  <a:pt x="3800" y="11186"/>
                  <a:pt x="3728" y="11229"/>
                </a:cubicBezTo>
                <a:cubicBezTo>
                  <a:pt x="3671" y="11258"/>
                  <a:pt x="3622" y="11286"/>
                  <a:pt x="3563" y="11308"/>
                </a:cubicBezTo>
                <a:cubicBezTo>
                  <a:pt x="3214" y="11454"/>
                  <a:pt x="2875" y="11524"/>
                  <a:pt x="2554" y="11524"/>
                </a:cubicBezTo>
                <a:cubicBezTo>
                  <a:pt x="1728" y="11524"/>
                  <a:pt x="1029" y="11052"/>
                  <a:pt x="622" y="10172"/>
                </a:cubicBezTo>
                <a:cubicBezTo>
                  <a:pt x="228" y="9315"/>
                  <a:pt x="214" y="8401"/>
                  <a:pt x="564" y="7380"/>
                </a:cubicBezTo>
                <a:cubicBezTo>
                  <a:pt x="794" y="6710"/>
                  <a:pt x="1193" y="6144"/>
                  <a:pt x="1743" y="5709"/>
                </a:cubicBezTo>
                <a:cubicBezTo>
                  <a:pt x="2844" y="4847"/>
                  <a:pt x="4105" y="4409"/>
                  <a:pt x="5499" y="4409"/>
                </a:cubicBezTo>
                <a:cubicBezTo>
                  <a:pt x="5606" y="4409"/>
                  <a:pt x="5713" y="4411"/>
                  <a:pt x="5820" y="4416"/>
                </a:cubicBezTo>
                <a:cubicBezTo>
                  <a:pt x="6391" y="4446"/>
                  <a:pt x="6977" y="4531"/>
                  <a:pt x="7413" y="4996"/>
                </a:cubicBezTo>
                <a:cubicBezTo>
                  <a:pt x="7500" y="5088"/>
                  <a:pt x="7579" y="5109"/>
                  <a:pt x="7638" y="5109"/>
                </a:cubicBezTo>
                <a:cubicBezTo>
                  <a:pt x="7662" y="5109"/>
                  <a:pt x="7682" y="5106"/>
                  <a:pt x="7699" y="5102"/>
                </a:cubicBezTo>
                <a:cubicBezTo>
                  <a:pt x="7762" y="5081"/>
                  <a:pt x="7848" y="5016"/>
                  <a:pt x="7884" y="4831"/>
                </a:cubicBezTo>
                <a:cubicBezTo>
                  <a:pt x="7891" y="4781"/>
                  <a:pt x="7891" y="4730"/>
                  <a:pt x="7891" y="4680"/>
                </a:cubicBezTo>
                <a:lnTo>
                  <a:pt x="7884" y="4631"/>
                </a:lnTo>
                <a:cubicBezTo>
                  <a:pt x="7898" y="3496"/>
                  <a:pt x="8398" y="2567"/>
                  <a:pt x="9420" y="1796"/>
                </a:cubicBezTo>
                <a:cubicBezTo>
                  <a:pt x="10583" y="917"/>
                  <a:pt x="11977" y="425"/>
                  <a:pt x="13797" y="247"/>
                </a:cubicBezTo>
                <a:cubicBezTo>
                  <a:pt x="14054" y="219"/>
                  <a:pt x="14317" y="206"/>
                  <a:pt x="14574" y="206"/>
                </a:cubicBezTo>
                <a:close/>
                <a:moveTo>
                  <a:pt x="14558" y="0"/>
                </a:moveTo>
                <a:cubicBezTo>
                  <a:pt x="14298" y="0"/>
                  <a:pt x="14034" y="13"/>
                  <a:pt x="13776" y="39"/>
                </a:cubicBezTo>
                <a:cubicBezTo>
                  <a:pt x="11912" y="224"/>
                  <a:pt x="10491" y="732"/>
                  <a:pt x="9298" y="1631"/>
                </a:cubicBezTo>
                <a:cubicBezTo>
                  <a:pt x="8234" y="2432"/>
                  <a:pt x="7692" y="3438"/>
                  <a:pt x="7683" y="4631"/>
                </a:cubicBezTo>
                <a:lnTo>
                  <a:pt x="7683" y="4687"/>
                </a:lnTo>
                <a:cubicBezTo>
                  <a:pt x="7683" y="4730"/>
                  <a:pt x="7683" y="4766"/>
                  <a:pt x="7677" y="4802"/>
                </a:cubicBezTo>
                <a:cubicBezTo>
                  <a:pt x="7663" y="4874"/>
                  <a:pt x="7641" y="4901"/>
                  <a:pt x="7634" y="4901"/>
                </a:cubicBezTo>
                <a:cubicBezTo>
                  <a:pt x="7634" y="4901"/>
                  <a:pt x="7606" y="4895"/>
                  <a:pt x="7563" y="4852"/>
                </a:cubicBezTo>
                <a:cubicBezTo>
                  <a:pt x="7077" y="4338"/>
                  <a:pt x="6441" y="4238"/>
                  <a:pt x="5827" y="4209"/>
                </a:cubicBezTo>
                <a:cubicBezTo>
                  <a:pt x="5721" y="4204"/>
                  <a:pt x="5615" y="4202"/>
                  <a:pt x="5510" y="4202"/>
                </a:cubicBezTo>
                <a:cubicBezTo>
                  <a:pt x="4065" y="4202"/>
                  <a:pt x="2759" y="4653"/>
                  <a:pt x="1615" y="5544"/>
                </a:cubicBezTo>
                <a:cubicBezTo>
                  <a:pt x="1035" y="6009"/>
                  <a:pt x="614" y="6602"/>
                  <a:pt x="372" y="7309"/>
                </a:cubicBezTo>
                <a:cubicBezTo>
                  <a:pt x="0" y="8388"/>
                  <a:pt x="22" y="9351"/>
                  <a:pt x="435" y="10257"/>
                </a:cubicBezTo>
                <a:cubicBezTo>
                  <a:pt x="875" y="11210"/>
                  <a:pt x="1658" y="11727"/>
                  <a:pt x="2566" y="11727"/>
                </a:cubicBezTo>
                <a:cubicBezTo>
                  <a:pt x="2910" y="11727"/>
                  <a:pt x="3273" y="11653"/>
                  <a:pt x="3642" y="11500"/>
                </a:cubicBezTo>
                <a:cubicBezTo>
                  <a:pt x="3699" y="11473"/>
                  <a:pt x="3764" y="11443"/>
                  <a:pt x="3820" y="11407"/>
                </a:cubicBezTo>
                <a:cubicBezTo>
                  <a:pt x="3892" y="11371"/>
                  <a:pt x="3964" y="11337"/>
                  <a:pt x="4035" y="11315"/>
                </a:cubicBezTo>
                <a:cubicBezTo>
                  <a:pt x="4082" y="11297"/>
                  <a:pt x="4124" y="11288"/>
                  <a:pt x="4156" y="11288"/>
                </a:cubicBezTo>
                <a:cubicBezTo>
                  <a:pt x="4178" y="11288"/>
                  <a:pt x="4195" y="11292"/>
                  <a:pt x="4206" y="11301"/>
                </a:cubicBezTo>
                <a:cubicBezTo>
                  <a:pt x="4235" y="11322"/>
                  <a:pt x="4256" y="11380"/>
                  <a:pt x="4256" y="11473"/>
                </a:cubicBezTo>
                <a:cubicBezTo>
                  <a:pt x="4292" y="12350"/>
                  <a:pt x="4693" y="13108"/>
                  <a:pt x="5521" y="13850"/>
                </a:cubicBezTo>
                <a:cubicBezTo>
                  <a:pt x="6384" y="14628"/>
                  <a:pt x="7384" y="15142"/>
                  <a:pt x="8484" y="15378"/>
                </a:cubicBezTo>
                <a:cubicBezTo>
                  <a:pt x="8869" y="15458"/>
                  <a:pt x="9246" y="15498"/>
                  <a:pt x="9613" y="15498"/>
                </a:cubicBezTo>
                <a:cubicBezTo>
                  <a:pt x="10165" y="15498"/>
                  <a:pt x="10695" y="15408"/>
                  <a:pt x="11197" y="15228"/>
                </a:cubicBezTo>
                <a:lnTo>
                  <a:pt x="11269" y="15200"/>
                </a:lnTo>
                <a:cubicBezTo>
                  <a:pt x="11634" y="15072"/>
                  <a:pt x="12054" y="14921"/>
                  <a:pt x="12169" y="14393"/>
                </a:cubicBezTo>
                <a:cubicBezTo>
                  <a:pt x="12176" y="14357"/>
                  <a:pt x="12182" y="14350"/>
                  <a:pt x="12182" y="14343"/>
                </a:cubicBezTo>
                <a:cubicBezTo>
                  <a:pt x="12198" y="14343"/>
                  <a:pt x="12261" y="14364"/>
                  <a:pt x="12311" y="14436"/>
                </a:cubicBezTo>
                <a:cubicBezTo>
                  <a:pt x="12954" y="15392"/>
                  <a:pt x="13948" y="15771"/>
                  <a:pt x="14739" y="15992"/>
                </a:cubicBezTo>
                <a:cubicBezTo>
                  <a:pt x="15396" y="16170"/>
                  <a:pt x="16039" y="16265"/>
                  <a:pt x="16668" y="16265"/>
                </a:cubicBezTo>
                <a:cubicBezTo>
                  <a:pt x="18411" y="16265"/>
                  <a:pt x="20082" y="15586"/>
                  <a:pt x="21753" y="14208"/>
                </a:cubicBezTo>
                <a:cubicBezTo>
                  <a:pt x="22531" y="13572"/>
                  <a:pt x="22795" y="12808"/>
                  <a:pt x="22538" y="11937"/>
                </a:cubicBezTo>
                <a:lnTo>
                  <a:pt x="22524" y="11908"/>
                </a:lnTo>
                <a:cubicBezTo>
                  <a:pt x="22495" y="11808"/>
                  <a:pt x="22495" y="11786"/>
                  <a:pt x="22524" y="11757"/>
                </a:cubicBezTo>
                <a:cubicBezTo>
                  <a:pt x="22542" y="11743"/>
                  <a:pt x="22554" y="11735"/>
                  <a:pt x="22570" y="11735"/>
                </a:cubicBezTo>
                <a:cubicBezTo>
                  <a:pt x="22593" y="11735"/>
                  <a:pt x="22621" y="11752"/>
                  <a:pt x="22680" y="11793"/>
                </a:cubicBezTo>
                <a:cubicBezTo>
                  <a:pt x="22695" y="11808"/>
                  <a:pt x="22716" y="11822"/>
                  <a:pt x="22731" y="11829"/>
                </a:cubicBezTo>
                <a:cubicBezTo>
                  <a:pt x="23663" y="12411"/>
                  <a:pt x="24706" y="12698"/>
                  <a:pt x="25909" y="12698"/>
                </a:cubicBezTo>
                <a:cubicBezTo>
                  <a:pt x="26006" y="12698"/>
                  <a:pt x="26103" y="12696"/>
                  <a:pt x="26202" y="12693"/>
                </a:cubicBezTo>
                <a:cubicBezTo>
                  <a:pt x="27201" y="12657"/>
                  <a:pt x="28164" y="12208"/>
                  <a:pt x="28836" y="11450"/>
                </a:cubicBezTo>
                <a:cubicBezTo>
                  <a:pt x="29493" y="10722"/>
                  <a:pt x="29815" y="9808"/>
                  <a:pt x="29750" y="8879"/>
                </a:cubicBezTo>
                <a:cubicBezTo>
                  <a:pt x="29657" y="7637"/>
                  <a:pt x="28822" y="6838"/>
                  <a:pt x="27623" y="6838"/>
                </a:cubicBezTo>
                <a:lnTo>
                  <a:pt x="27616" y="6838"/>
                </a:lnTo>
                <a:cubicBezTo>
                  <a:pt x="27445" y="6838"/>
                  <a:pt x="27287" y="6838"/>
                  <a:pt x="27258" y="6809"/>
                </a:cubicBezTo>
                <a:cubicBezTo>
                  <a:pt x="27237" y="6780"/>
                  <a:pt x="27251" y="6624"/>
                  <a:pt x="27273" y="6453"/>
                </a:cubicBezTo>
                <a:cubicBezTo>
                  <a:pt x="27451" y="4953"/>
                  <a:pt x="26708" y="3767"/>
                  <a:pt x="25280" y="3282"/>
                </a:cubicBezTo>
                <a:cubicBezTo>
                  <a:pt x="24916" y="3157"/>
                  <a:pt x="24542" y="3094"/>
                  <a:pt x="24147" y="3094"/>
                </a:cubicBezTo>
                <a:cubicBezTo>
                  <a:pt x="23752" y="3094"/>
                  <a:pt x="23334" y="3157"/>
                  <a:pt x="22880" y="3282"/>
                </a:cubicBezTo>
                <a:cubicBezTo>
                  <a:pt x="22389" y="3417"/>
                  <a:pt x="22017" y="3659"/>
                  <a:pt x="21746" y="4024"/>
                </a:cubicBezTo>
                <a:cubicBezTo>
                  <a:pt x="21624" y="4188"/>
                  <a:pt x="21545" y="4259"/>
                  <a:pt x="21509" y="4267"/>
                </a:cubicBezTo>
                <a:cubicBezTo>
                  <a:pt x="21453" y="4267"/>
                  <a:pt x="21331" y="4074"/>
                  <a:pt x="21288" y="4010"/>
                </a:cubicBezTo>
                <a:cubicBezTo>
                  <a:pt x="20903" y="3431"/>
                  <a:pt x="20452" y="2860"/>
                  <a:pt x="19924" y="2274"/>
                </a:cubicBezTo>
                <a:cubicBezTo>
                  <a:pt x="18738" y="968"/>
                  <a:pt x="17261" y="240"/>
                  <a:pt x="15404" y="46"/>
                </a:cubicBezTo>
                <a:cubicBezTo>
                  <a:pt x="15139" y="16"/>
                  <a:pt x="14852" y="0"/>
                  <a:pt x="145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73823993"/>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36"/>
        <p:cNvGrpSpPr/>
        <p:nvPr/>
      </p:nvGrpSpPr>
      <p:grpSpPr>
        <a:xfrm>
          <a:off x="0" y="0"/>
          <a:ext cx="0" cy="0"/>
          <a:chOff x="0" y="0"/>
          <a:chExt cx="0" cy="0"/>
        </a:xfrm>
      </p:grpSpPr>
      <p:sp>
        <p:nvSpPr>
          <p:cNvPr id="137" name="Google Shape;137;p8"/>
          <p:cNvSpPr txBox="1">
            <a:spLocks noGrp="1"/>
          </p:cNvSpPr>
          <p:nvPr>
            <p:ph type="title"/>
          </p:nvPr>
        </p:nvSpPr>
        <p:spPr>
          <a:xfrm>
            <a:off x="1705500" y="1503900"/>
            <a:ext cx="5733000" cy="2135700"/>
          </a:xfrm>
          <a:prstGeom prst="rect">
            <a:avLst/>
          </a:prstGeom>
        </p:spPr>
        <p:txBody>
          <a:bodyPr spcFirstLastPara="1" wrap="square" lIns="91425" tIns="91425" rIns="91425" bIns="91425" anchor="ctr" anchorCtr="0">
            <a:noAutofit/>
          </a:bodyPr>
          <a:lstStyle>
            <a:lvl1pPr lvl="0" algn="ctr">
              <a:spcBef>
                <a:spcPts val="0"/>
              </a:spcBef>
              <a:spcAft>
                <a:spcPts val="0"/>
              </a:spcAft>
              <a:buSzPts val="6000"/>
              <a:buNone/>
              <a:defRPr sz="75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grpSp>
        <p:nvGrpSpPr>
          <p:cNvPr id="138" name="Google Shape;138;p8"/>
          <p:cNvGrpSpPr/>
          <p:nvPr/>
        </p:nvGrpSpPr>
        <p:grpSpPr>
          <a:xfrm>
            <a:off x="7226678" y="2852407"/>
            <a:ext cx="2323634" cy="3061379"/>
            <a:chOff x="5450897" y="3655524"/>
            <a:chExt cx="455990" cy="600741"/>
          </a:xfrm>
        </p:grpSpPr>
        <p:sp>
          <p:nvSpPr>
            <p:cNvPr id="139" name="Google Shape;139;p8"/>
            <p:cNvSpPr/>
            <p:nvPr/>
          </p:nvSpPr>
          <p:spPr>
            <a:xfrm>
              <a:off x="5450897" y="3772600"/>
              <a:ext cx="327702" cy="476073"/>
            </a:xfrm>
            <a:custGeom>
              <a:avLst/>
              <a:gdLst/>
              <a:ahLst/>
              <a:cxnLst/>
              <a:rect l="l" t="t" r="r" b="b"/>
              <a:pathLst>
                <a:path w="16660" h="24203" extrusionOk="0">
                  <a:moveTo>
                    <a:pt x="16290" y="1"/>
                  </a:moveTo>
                  <a:lnTo>
                    <a:pt x="15803" y="21"/>
                  </a:lnTo>
                  <a:cubicBezTo>
                    <a:pt x="16161" y="8442"/>
                    <a:pt x="11854" y="14440"/>
                    <a:pt x="8176" y="17990"/>
                  </a:cubicBezTo>
                  <a:cubicBezTo>
                    <a:pt x="4184" y="21853"/>
                    <a:pt x="44" y="23738"/>
                    <a:pt x="1" y="23752"/>
                  </a:cubicBezTo>
                  <a:lnTo>
                    <a:pt x="200" y="24202"/>
                  </a:lnTo>
                  <a:cubicBezTo>
                    <a:pt x="243" y="24180"/>
                    <a:pt x="4448" y="22266"/>
                    <a:pt x="8505" y="18353"/>
                  </a:cubicBezTo>
                  <a:cubicBezTo>
                    <a:pt x="12262" y="14733"/>
                    <a:pt x="16660" y="8606"/>
                    <a:pt x="162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8"/>
            <p:cNvSpPr/>
            <p:nvPr/>
          </p:nvSpPr>
          <p:spPr>
            <a:xfrm>
              <a:off x="5490139" y="3972034"/>
              <a:ext cx="151085" cy="235175"/>
            </a:xfrm>
            <a:custGeom>
              <a:avLst/>
              <a:gdLst/>
              <a:ahLst/>
              <a:cxnLst/>
              <a:rect l="l" t="t" r="r" b="b"/>
              <a:pathLst>
                <a:path w="7681" h="11956" extrusionOk="0">
                  <a:moveTo>
                    <a:pt x="3091" y="1"/>
                  </a:moveTo>
                  <a:cubicBezTo>
                    <a:pt x="1" y="1"/>
                    <a:pt x="1554" y="11955"/>
                    <a:pt x="1554" y="11955"/>
                  </a:cubicBezTo>
                  <a:cubicBezTo>
                    <a:pt x="1554" y="11955"/>
                    <a:pt x="7681" y="1873"/>
                    <a:pt x="3739" y="152"/>
                  </a:cubicBezTo>
                  <a:cubicBezTo>
                    <a:pt x="3503" y="49"/>
                    <a:pt x="3288" y="1"/>
                    <a:pt x="30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8"/>
            <p:cNvSpPr/>
            <p:nvPr/>
          </p:nvSpPr>
          <p:spPr>
            <a:xfrm>
              <a:off x="5504144" y="4183349"/>
              <a:ext cx="245344" cy="72917"/>
            </a:xfrm>
            <a:custGeom>
              <a:avLst/>
              <a:gdLst/>
              <a:ahLst/>
              <a:cxnLst/>
              <a:rect l="l" t="t" r="r" b="b"/>
              <a:pathLst>
                <a:path w="12473" h="3707" extrusionOk="0">
                  <a:moveTo>
                    <a:pt x="8509" y="0"/>
                  </a:moveTo>
                  <a:cubicBezTo>
                    <a:pt x="4951" y="0"/>
                    <a:pt x="0" y="1205"/>
                    <a:pt x="0" y="1205"/>
                  </a:cubicBezTo>
                  <a:cubicBezTo>
                    <a:pt x="0" y="1205"/>
                    <a:pt x="5366" y="3707"/>
                    <a:pt x="8951" y="3707"/>
                  </a:cubicBezTo>
                  <a:cubicBezTo>
                    <a:pt x="10428" y="3707"/>
                    <a:pt x="11602" y="3283"/>
                    <a:pt x="11975" y="2085"/>
                  </a:cubicBezTo>
                  <a:cubicBezTo>
                    <a:pt x="12472" y="488"/>
                    <a:pt x="10772" y="0"/>
                    <a:pt x="85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8"/>
            <p:cNvSpPr/>
            <p:nvPr/>
          </p:nvSpPr>
          <p:spPr>
            <a:xfrm>
              <a:off x="5532724" y="3887040"/>
              <a:ext cx="153603" cy="202621"/>
            </a:xfrm>
            <a:custGeom>
              <a:avLst/>
              <a:gdLst/>
              <a:ahLst/>
              <a:cxnLst/>
              <a:rect l="l" t="t" r="r" b="b"/>
              <a:pathLst>
                <a:path w="7809" h="10301" extrusionOk="0">
                  <a:moveTo>
                    <a:pt x="3766" y="1"/>
                  </a:moveTo>
                  <a:cubicBezTo>
                    <a:pt x="1" y="1"/>
                    <a:pt x="5953" y="10300"/>
                    <a:pt x="5953" y="10300"/>
                  </a:cubicBezTo>
                  <a:cubicBezTo>
                    <a:pt x="5953" y="10300"/>
                    <a:pt x="7809" y="181"/>
                    <a:pt x="3860" y="3"/>
                  </a:cubicBezTo>
                  <a:cubicBezTo>
                    <a:pt x="3828" y="2"/>
                    <a:pt x="3797" y="1"/>
                    <a:pt x="3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8"/>
            <p:cNvSpPr/>
            <p:nvPr/>
          </p:nvSpPr>
          <p:spPr>
            <a:xfrm>
              <a:off x="5611444" y="3842094"/>
              <a:ext cx="109719" cy="167628"/>
            </a:xfrm>
            <a:custGeom>
              <a:avLst/>
              <a:gdLst/>
              <a:ahLst/>
              <a:cxnLst/>
              <a:rect l="l" t="t" r="r" b="b"/>
              <a:pathLst>
                <a:path w="5578" h="8522" extrusionOk="0">
                  <a:moveTo>
                    <a:pt x="2695" y="0"/>
                  </a:moveTo>
                  <a:cubicBezTo>
                    <a:pt x="0" y="0"/>
                    <a:pt x="4806" y="8521"/>
                    <a:pt x="4806" y="8521"/>
                  </a:cubicBezTo>
                  <a:cubicBezTo>
                    <a:pt x="4806" y="8521"/>
                    <a:pt x="5577" y="123"/>
                    <a:pt x="2756" y="2"/>
                  </a:cubicBezTo>
                  <a:cubicBezTo>
                    <a:pt x="2735" y="1"/>
                    <a:pt x="2715" y="0"/>
                    <a:pt x="26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8"/>
            <p:cNvSpPr/>
            <p:nvPr/>
          </p:nvSpPr>
          <p:spPr>
            <a:xfrm>
              <a:off x="5652731" y="3766108"/>
              <a:ext cx="109719" cy="167765"/>
            </a:xfrm>
            <a:custGeom>
              <a:avLst/>
              <a:gdLst/>
              <a:ahLst/>
              <a:cxnLst/>
              <a:rect l="l" t="t" r="r" b="b"/>
              <a:pathLst>
                <a:path w="5578" h="8529" extrusionOk="0">
                  <a:moveTo>
                    <a:pt x="2696" y="0"/>
                  </a:moveTo>
                  <a:cubicBezTo>
                    <a:pt x="1" y="0"/>
                    <a:pt x="4807" y="8528"/>
                    <a:pt x="4807" y="8528"/>
                  </a:cubicBezTo>
                  <a:cubicBezTo>
                    <a:pt x="4807" y="8528"/>
                    <a:pt x="5578" y="123"/>
                    <a:pt x="2757" y="2"/>
                  </a:cubicBezTo>
                  <a:cubicBezTo>
                    <a:pt x="2736" y="1"/>
                    <a:pt x="2716" y="0"/>
                    <a:pt x="26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8"/>
            <p:cNvSpPr/>
            <p:nvPr/>
          </p:nvSpPr>
          <p:spPr>
            <a:xfrm>
              <a:off x="5760896" y="3746478"/>
              <a:ext cx="134012" cy="147781"/>
            </a:xfrm>
            <a:custGeom>
              <a:avLst/>
              <a:gdLst/>
              <a:ahLst/>
              <a:cxnLst/>
              <a:rect l="l" t="t" r="r" b="b"/>
              <a:pathLst>
                <a:path w="6813" h="7513" extrusionOk="0">
                  <a:moveTo>
                    <a:pt x="4439" y="0"/>
                  </a:moveTo>
                  <a:cubicBezTo>
                    <a:pt x="2619" y="0"/>
                    <a:pt x="0" y="7512"/>
                    <a:pt x="0" y="7512"/>
                  </a:cubicBezTo>
                  <a:cubicBezTo>
                    <a:pt x="0" y="7512"/>
                    <a:pt x="6813" y="2542"/>
                    <a:pt x="5042" y="336"/>
                  </a:cubicBezTo>
                  <a:cubicBezTo>
                    <a:pt x="4856" y="104"/>
                    <a:pt x="4653" y="0"/>
                    <a:pt x="44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8"/>
            <p:cNvSpPr/>
            <p:nvPr/>
          </p:nvSpPr>
          <p:spPr>
            <a:xfrm>
              <a:off x="5691776" y="3949256"/>
              <a:ext cx="190484" cy="96304"/>
            </a:xfrm>
            <a:custGeom>
              <a:avLst/>
              <a:gdLst/>
              <a:ahLst/>
              <a:cxnLst/>
              <a:rect l="l" t="t" r="r" b="b"/>
              <a:pathLst>
                <a:path w="9684" h="4896" extrusionOk="0">
                  <a:moveTo>
                    <a:pt x="8292" y="1"/>
                  </a:moveTo>
                  <a:cubicBezTo>
                    <a:pt x="5915" y="1"/>
                    <a:pt x="1" y="4895"/>
                    <a:pt x="1" y="4895"/>
                  </a:cubicBezTo>
                  <a:cubicBezTo>
                    <a:pt x="1" y="4895"/>
                    <a:pt x="9684" y="4059"/>
                    <a:pt x="9249" y="825"/>
                  </a:cubicBezTo>
                  <a:cubicBezTo>
                    <a:pt x="9171" y="240"/>
                    <a:pt x="8818" y="1"/>
                    <a:pt x="82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8"/>
            <p:cNvSpPr/>
            <p:nvPr/>
          </p:nvSpPr>
          <p:spPr>
            <a:xfrm>
              <a:off x="5741502" y="3863121"/>
              <a:ext cx="165385" cy="83519"/>
            </a:xfrm>
            <a:custGeom>
              <a:avLst/>
              <a:gdLst/>
              <a:ahLst/>
              <a:cxnLst/>
              <a:rect l="l" t="t" r="r" b="b"/>
              <a:pathLst>
                <a:path w="8408" h="4246" extrusionOk="0">
                  <a:moveTo>
                    <a:pt x="7200" y="1"/>
                  </a:moveTo>
                  <a:cubicBezTo>
                    <a:pt x="5131" y="1"/>
                    <a:pt x="1" y="4246"/>
                    <a:pt x="1" y="4246"/>
                  </a:cubicBezTo>
                  <a:cubicBezTo>
                    <a:pt x="1" y="4246"/>
                    <a:pt x="8407" y="3517"/>
                    <a:pt x="8035" y="719"/>
                  </a:cubicBezTo>
                  <a:cubicBezTo>
                    <a:pt x="7967" y="209"/>
                    <a:pt x="7658" y="1"/>
                    <a:pt x="72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8"/>
            <p:cNvSpPr/>
            <p:nvPr/>
          </p:nvSpPr>
          <p:spPr>
            <a:xfrm>
              <a:off x="5589394" y="4064856"/>
              <a:ext cx="227228" cy="87807"/>
            </a:xfrm>
            <a:custGeom>
              <a:avLst/>
              <a:gdLst/>
              <a:ahLst/>
              <a:cxnLst/>
              <a:rect l="l" t="t" r="r" b="b"/>
              <a:pathLst>
                <a:path w="11552" h="4464" extrusionOk="0">
                  <a:moveTo>
                    <a:pt x="10206" y="1"/>
                  </a:moveTo>
                  <a:cubicBezTo>
                    <a:pt x="7163" y="1"/>
                    <a:pt x="1" y="4431"/>
                    <a:pt x="1" y="4431"/>
                  </a:cubicBezTo>
                  <a:cubicBezTo>
                    <a:pt x="1" y="4431"/>
                    <a:pt x="635" y="4463"/>
                    <a:pt x="1606" y="4463"/>
                  </a:cubicBezTo>
                  <a:cubicBezTo>
                    <a:pt x="4776" y="4463"/>
                    <a:pt x="11536" y="4116"/>
                    <a:pt x="11547" y="1152"/>
                  </a:cubicBezTo>
                  <a:cubicBezTo>
                    <a:pt x="11552" y="326"/>
                    <a:pt x="11030" y="1"/>
                    <a:pt x="10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8"/>
            <p:cNvSpPr/>
            <p:nvPr/>
          </p:nvSpPr>
          <p:spPr>
            <a:xfrm>
              <a:off x="5705879" y="3655524"/>
              <a:ext cx="104212" cy="172860"/>
            </a:xfrm>
            <a:custGeom>
              <a:avLst/>
              <a:gdLst/>
              <a:ahLst/>
              <a:cxnLst/>
              <a:rect l="l" t="t" r="r" b="b"/>
              <a:pathLst>
                <a:path w="5298" h="8788" extrusionOk="0">
                  <a:moveTo>
                    <a:pt x="2291" y="1"/>
                  </a:moveTo>
                  <a:cubicBezTo>
                    <a:pt x="1" y="1"/>
                    <a:pt x="2984" y="8787"/>
                    <a:pt x="2984" y="8787"/>
                  </a:cubicBezTo>
                  <a:cubicBezTo>
                    <a:pt x="2984" y="8787"/>
                    <a:pt x="5298" y="676"/>
                    <a:pt x="2549" y="33"/>
                  </a:cubicBezTo>
                  <a:cubicBezTo>
                    <a:pt x="2456" y="11"/>
                    <a:pt x="2371" y="1"/>
                    <a:pt x="22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 name="Google Shape;150;p8"/>
          <p:cNvSpPr/>
          <p:nvPr/>
        </p:nvSpPr>
        <p:spPr>
          <a:xfrm>
            <a:off x="-1090327" y="2935040"/>
            <a:ext cx="2533894" cy="1429792"/>
          </a:xfrm>
          <a:custGeom>
            <a:avLst/>
            <a:gdLst/>
            <a:ahLst/>
            <a:cxnLst/>
            <a:rect l="l" t="t" r="r" b="b"/>
            <a:pathLst>
              <a:path w="33464" h="18882" extrusionOk="0">
                <a:moveTo>
                  <a:pt x="16041" y="207"/>
                </a:moveTo>
                <a:cubicBezTo>
                  <a:pt x="16835" y="207"/>
                  <a:pt x="17616" y="397"/>
                  <a:pt x="18316" y="771"/>
                </a:cubicBezTo>
                <a:cubicBezTo>
                  <a:pt x="19067" y="1177"/>
                  <a:pt x="19516" y="1872"/>
                  <a:pt x="19881" y="2485"/>
                </a:cubicBezTo>
                <a:cubicBezTo>
                  <a:pt x="20267" y="3148"/>
                  <a:pt x="20524" y="3870"/>
                  <a:pt x="20738" y="4492"/>
                </a:cubicBezTo>
                <a:cubicBezTo>
                  <a:pt x="20838" y="4777"/>
                  <a:pt x="20966" y="4927"/>
                  <a:pt x="21131" y="4948"/>
                </a:cubicBezTo>
                <a:cubicBezTo>
                  <a:pt x="21145" y="4950"/>
                  <a:pt x="21159" y="4951"/>
                  <a:pt x="21173" y="4951"/>
                </a:cubicBezTo>
                <a:cubicBezTo>
                  <a:pt x="21323" y="4951"/>
                  <a:pt x="21474" y="4841"/>
                  <a:pt x="21631" y="4614"/>
                </a:cubicBezTo>
                <a:cubicBezTo>
                  <a:pt x="21730" y="4470"/>
                  <a:pt x="21809" y="4321"/>
                  <a:pt x="21888" y="4177"/>
                </a:cubicBezTo>
                <a:cubicBezTo>
                  <a:pt x="21945" y="4077"/>
                  <a:pt x="22001" y="3978"/>
                  <a:pt x="22060" y="3877"/>
                </a:cubicBezTo>
                <a:cubicBezTo>
                  <a:pt x="22452" y="3250"/>
                  <a:pt x="22916" y="2771"/>
                  <a:pt x="23474" y="2420"/>
                </a:cubicBezTo>
                <a:cubicBezTo>
                  <a:pt x="23904" y="2154"/>
                  <a:pt x="24315" y="2021"/>
                  <a:pt x="24711" y="2021"/>
                </a:cubicBezTo>
                <a:cubicBezTo>
                  <a:pt x="25229" y="2021"/>
                  <a:pt x="25720" y="2249"/>
                  <a:pt x="26193" y="2706"/>
                </a:cubicBezTo>
                <a:cubicBezTo>
                  <a:pt x="26593" y="3092"/>
                  <a:pt x="26886" y="3549"/>
                  <a:pt x="27064" y="4070"/>
                </a:cubicBezTo>
                <a:cubicBezTo>
                  <a:pt x="27400" y="5034"/>
                  <a:pt x="27743" y="6035"/>
                  <a:pt x="27736" y="7099"/>
                </a:cubicBezTo>
                <a:cubicBezTo>
                  <a:pt x="27736" y="7370"/>
                  <a:pt x="27792" y="7541"/>
                  <a:pt x="27921" y="7627"/>
                </a:cubicBezTo>
                <a:cubicBezTo>
                  <a:pt x="27982" y="7667"/>
                  <a:pt x="28052" y="7687"/>
                  <a:pt x="28133" y="7687"/>
                </a:cubicBezTo>
                <a:cubicBezTo>
                  <a:pt x="28224" y="7687"/>
                  <a:pt x="28329" y="7662"/>
                  <a:pt x="28451" y="7613"/>
                </a:cubicBezTo>
                <a:cubicBezTo>
                  <a:pt x="28879" y="7431"/>
                  <a:pt x="29290" y="7355"/>
                  <a:pt x="29679" y="7355"/>
                </a:cubicBezTo>
                <a:cubicBezTo>
                  <a:pt x="30685" y="7355"/>
                  <a:pt x="31552" y="7861"/>
                  <a:pt x="32242" y="8355"/>
                </a:cubicBezTo>
                <a:cubicBezTo>
                  <a:pt x="32934" y="8847"/>
                  <a:pt x="33249" y="9562"/>
                  <a:pt x="33121" y="10362"/>
                </a:cubicBezTo>
                <a:cubicBezTo>
                  <a:pt x="32999" y="11091"/>
                  <a:pt x="32521" y="11562"/>
                  <a:pt x="31563" y="11889"/>
                </a:cubicBezTo>
                <a:cubicBezTo>
                  <a:pt x="31135" y="12038"/>
                  <a:pt x="30699" y="12084"/>
                  <a:pt x="30194" y="12084"/>
                </a:cubicBezTo>
                <a:cubicBezTo>
                  <a:pt x="30017" y="12084"/>
                  <a:pt x="29832" y="12078"/>
                  <a:pt x="29635" y="12069"/>
                </a:cubicBezTo>
                <a:cubicBezTo>
                  <a:pt x="28164" y="11898"/>
                  <a:pt x="26807" y="11411"/>
                  <a:pt x="25715" y="10662"/>
                </a:cubicBezTo>
                <a:cubicBezTo>
                  <a:pt x="25686" y="10647"/>
                  <a:pt x="25666" y="10626"/>
                  <a:pt x="25636" y="10604"/>
                </a:cubicBezTo>
                <a:cubicBezTo>
                  <a:pt x="25554" y="10539"/>
                  <a:pt x="25437" y="10450"/>
                  <a:pt x="25307" y="10450"/>
                </a:cubicBezTo>
                <a:cubicBezTo>
                  <a:pt x="25223" y="10450"/>
                  <a:pt x="25133" y="10487"/>
                  <a:pt x="25043" y="10590"/>
                </a:cubicBezTo>
                <a:cubicBezTo>
                  <a:pt x="24901" y="10761"/>
                  <a:pt x="25001" y="10940"/>
                  <a:pt x="25066" y="11068"/>
                </a:cubicBezTo>
                <a:cubicBezTo>
                  <a:pt x="25086" y="11104"/>
                  <a:pt x="25109" y="11140"/>
                  <a:pt x="25115" y="11176"/>
                </a:cubicBezTo>
                <a:cubicBezTo>
                  <a:pt x="25729" y="12669"/>
                  <a:pt x="25880" y="14169"/>
                  <a:pt x="25564" y="15646"/>
                </a:cubicBezTo>
                <a:cubicBezTo>
                  <a:pt x="25316" y="16817"/>
                  <a:pt x="24622" y="17660"/>
                  <a:pt x="23523" y="18153"/>
                </a:cubicBezTo>
                <a:cubicBezTo>
                  <a:pt x="22746" y="18500"/>
                  <a:pt x="21963" y="18674"/>
                  <a:pt x="21166" y="18674"/>
                </a:cubicBezTo>
                <a:cubicBezTo>
                  <a:pt x="20112" y="18674"/>
                  <a:pt x="19033" y="18369"/>
                  <a:pt x="17910" y="17759"/>
                </a:cubicBezTo>
                <a:cubicBezTo>
                  <a:pt x="17024" y="17281"/>
                  <a:pt x="16210" y="16568"/>
                  <a:pt x="15353" y="15524"/>
                </a:cubicBezTo>
                <a:cubicBezTo>
                  <a:pt x="15274" y="15418"/>
                  <a:pt x="15189" y="15317"/>
                  <a:pt x="15110" y="15211"/>
                </a:cubicBezTo>
                <a:cubicBezTo>
                  <a:pt x="15004" y="15068"/>
                  <a:pt x="14889" y="14918"/>
                  <a:pt x="14767" y="14782"/>
                </a:cubicBezTo>
                <a:cubicBezTo>
                  <a:pt x="14446" y="14410"/>
                  <a:pt x="14196" y="14225"/>
                  <a:pt x="13919" y="14225"/>
                </a:cubicBezTo>
                <a:cubicBezTo>
                  <a:pt x="13689" y="14225"/>
                  <a:pt x="13447" y="14347"/>
                  <a:pt x="13132" y="14582"/>
                </a:cubicBezTo>
                <a:cubicBezTo>
                  <a:pt x="13003" y="14683"/>
                  <a:pt x="12875" y="14789"/>
                  <a:pt x="12753" y="14889"/>
                </a:cubicBezTo>
                <a:cubicBezTo>
                  <a:pt x="12618" y="15010"/>
                  <a:pt x="12469" y="15132"/>
                  <a:pt x="12318" y="15240"/>
                </a:cubicBezTo>
                <a:cubicBezTo>
                  <a:pt x="11165" y="16068"/>
                  <a:pt x="9966" y="16482"/>
                  <a:pt x="8739" y="16482"/>
                </a:cubicBezTo>
                <a:cubicBezTo>
                  <a:pt x="8158" y="16482"/>
                  <a:pt x="7570" y="16389"/>
                  <a:pt x="6977" y="16203"/>
                </a:cubicBezTo>
                <a:cubicBezTo>
                  <a:pt x="5683" y="15788"/>
                  <a:pt x="4621" y="14839"/>
                  <a:pt x="4055" y="13589"/>
                </a:cubicBezTo>
                <a:cubicBezTo>
                  <a:pt x="3478" y="12304"/>
                  <a:pt x="3478" y="10818"/>
                  <a:pt x="4055" y="9526"/>
                </a:cubicBezTo>
                <a:cubicBezTo>
                  <a:pt x="4249" y="9104"/>
                  <a:pt x="4341" y="8890"/>
                  <a:pt x="4249" y="8741"/>
                </a:cubicBezTo>
                <a:cubicBezTo>
                  <a:pt x="4156" y="8583"/>
                  <a:pt x="3920" y="8569"/>
                  <a:pt x="3491" y="8540"/>
                </a:cubicBezTo>
                <a:cubicBezTo>
                  <a:pt x="2413" y="8461"/>
                  <a:pt x="1599" y="8084"/>
                  <a:pt x="993" y="7370"/>
                </a:cubicBezTo>
                <a:cubicBezTo>
                  <a:pt x="278" y="6520"/>
                  <a:pt x="221" y="5505"/>
                  <a:pt x="842" y="4578"/>
                </a:cubicBezTo>
                <a:cubicBezTo>
                  <a:pt x="1013" y="4321"/>
                  <a:pt x="1243" y="4057"/>
                  <a:pt x="1514" y="3807"/>
                </a:cubicBezTo>
                <a:cubicBezTo>
                  <a:pt x="2708" y="2720"/>
                  <a:pt x="4312" y="2171"/>
                  <a:pt x="5914" y="2171"/>
                </a:cubicBezTo>
                <a:cubicBezTo>
                  <a:pt x="7398" y="2171"/>
                  <a:pt x="8880" y="2641"/>
                  <a:pt x="10033" y="3592"/>
                </a:cubicBezTo>
                <a:cubicBezTo>
                  <a:pt x="10083" y="3635"/>
                  <a:pt x="10133" y="3678"/>
                  <a:pt x="10175" y="3728"/>
                </a:cubicBezTo>
                <a:cubicBezTo>
                  <a:pt x="10261" y="3800"/>
                  <a:pt x="10340" y="3877"/>
                  <a:pt x="10433" y="3942"/>
                </a:cubicBezTo>
                <a:cubicBezTo>
                  <a:pt x="10539" y="4009"/>
                  <a:pt x="10673" y="4081"/>
                  <a:pt x="10805" y="4081"/>
                </a:cubicBezTo>
                <a:cubicBezTo>
                  <a:pt x="10840" y="4081"/>
                  <a:pt x="10876" y="4076"/>
                  <a:pt x="10911" y="4064"/>
                </a:cubicBezTo>
                <a:cubicBezTo>
                  <a:pt x="11039" y="4021"/>
                  <a:pt x="11134" y="3899"/>
                  <a:pt x="11197" y="3678"/>
                </a:cubicBezTo>
                <a:cubicBezTo>
                  <a:pt x="11648" y="2285"/>
                  <a:pt x="12703" y="1157"/>
                  <a:pt x="14117" y="586"/>
                </a:cubicBezTo>
                <a:cubicBezTo>
                  <a:pt x="14742" y="333"/>
                  <a:pt x="15396" y="207"/>
                  <a:pt x="16041" y="207"/>
                </a:cubicBezTo>
                <a:close/>
                <a:moveTo>
                  <a:pt x="16046" y="1"/>
                </a:moveTo>
                <a:cubicBezTo>
                  <a:pt x="15372" y="1"/>
                  <a:pt x="14690" y="133"/>
                  <a:pt x="14039" y="399"/>
                </a:cubicBezTo>
                <a:cubicBezTo>
                  <a:pt x="12575" y="992"/>
                  <a:pt x="11468" y="2163"/>
                  <a:pt x="11005" y="3620"/>
                </a:cubicBezTo>
                <a:cubicBezTo>
                  <a:pt x="10954" y="3764"/>
                  <a:pt x="10897" y="3849"/>
                  <a:pt x="10840" y="3870"/>
                </a:cubicBezTo>
                <a:cubicBezTo>
                  <a:pt x="10828" y="3875"/>
                  <a:pt x="10814" y="3877"/>
                  <a:pt x="10799" y="3877"/>
                </a:cubicBezTo>
                <a:cubicBezTo>
                  <a:pt x="10741" y="3877"/>
                  <a:pt x="10660" y="3844"/>
                  <a:pt x="10547" y="3771"/>
                </a:cubicBezTo>
                <a:cubicBezTo>
                  <a:pt x="10469" y="3721"/>
                  <a:pt x="10397" y="3649"/>
                  <a:pt x="10319" y="3577"/>
                </a:cubicBezTo>
                <a:cubicBezTo>
                  <a:pt x="10268" y="3527"/>
                  <a:pt x="10218" y="3477"/>
                  <a:pt x="10162" y="3435"/>
                </a:cubicBezTo>
                <a:cubicBezTo>
                  <a:pt x="8970" y="2452"/>
                  <a:pt x="7440" y="1966"/>
                  <a:pt x="5910" y="1966"/>
                </a:cubicBezTo>
                <a:cubicBezTo>
                  <a:pt x="4257" y="1966"/>
                  <a:pt x="2605" y="2533"/>
                  <a:pt x="1378" y="3656"/>
                </a:cubicBezTo>
                <a:cubicBezTo>
                  <a:pt x="1085" y="3920"/>
                  <a:pt x="850" y="4192"/>
                  <a:pt x="670" y="4463"/>
                </a:cubicBezTo>
                <a:cubicBezTo>
                  <a:pt x="0" y="5471"/>
                  <a:pt x="57" y="6585"/>
                  <a:pt x="835" y="7498"/>
                </a:cubicBezTo>
                <a:cubicBezTo>
                  <a:pt x="1478" y="8256"/>
                  <a:pt x="2341" y="8662"/>
                  <a:pt x="3478" y="8741"/>
                </a:cubicBezTo>
                <a:cubicBezTo>
                  <a:pt x="3748" y="8761"/>
                  <a:pt x="4035" y="8784"/>
                  <a:pt x="4071" y="8847"/>
                </a:cubicBezTo>
                <a:cubicBezTo>
                  <a:pt x="4113" y="8905"/>
                  <a:pt x="3992" y="9169"/>
                  <a:pt x="3870" y="9447"/>
                </a:cubicBezTo>
                <a:cubicBezTo>
                  <a:pt x="3270" y="10791"/>
                  <a:pt x="3270" y="12333"/>
                  <a:pt x="3870" y="13675"/>
                </a:cubicBezTo>
                <a:cubicBezTo>
                  <a:pt x="4456" y="14974"/>
                  <a:pt x="5570" y="15968"/>
                  <a:pt x="6919" y="16397"/>
                </a:cubicBezTo>
                <a:cubicBezTo>
                  <a:pt x="7535" y="16593"/>
                  <a:pt x="8146" y="16690"/>
                  <a:pt x="8750" y="16690"/>
                </a:cubicBezTo>
                <a:cubicBezTo>
                  <a:pt x="10016" y="16690"/>
                  <a:pt x="11250" y="16262"/>
                  <a:pt x="12440" y="15411"/>
                </a:cubicBezTo>
                <a:cubicBezTo>
                  <a:pt x="12597" y="15296"/>
                  <a:pt x="12746" y="15175"/>
                  <a:pt x="12890" y="15046"/>
                </a:cubicBezTo>
                <a:cubicBezTo>
                  <a:pt x="13010" y="14947"/>
                  <a:pt x="13132" y="14846"/>
                  <a:pt x="13254" y="14746"/>
                </a:cubicBezTo>
                <a:cubicBezTo>
                  <a:pt x="13531" y="14539"/>
                  <a:pt x="13730" y="14432"/>
                  <a:pt x="13913" y="14432"/>
                </a:cubicBezTo>
                <a:cubicBezTo>
                  <a:pt x="14133" y="14432"/>
                  <a:pt x="14329" y="14589"/>
                  <a:pt x="14611" y="14918"/>
                </a:cubicBezTo>
                <a:cubicBezTo>
                  <a:pt x="14733" y="15053"/>
                  <a:pt x="14839" y="15197"/>
                  <a:pt x="14947" y="15332"/>
                </a:cubicBezTo>
                <a:cubicBezTo>
                  <a:pt x="15033" y="15439"/>
                  <a:pt x="15110" y="15547"/>
                  <a:pt x="15195" y="15653"/>
                </a:cubicBezTo>
                <a:cubicBezTo>
                  <a:pt x="16068" y="16717"/>
                  <a:pt x="16896" y="17446"/>
                  <a:pt x="17809" y="17939"/>
                </a:cubicBezTo>
                <a:cubicBezTo>
                  <a:pt x="18966" y="18567"/>
                  <a:pt x="20080" y="18882"/>
                  <a:pt x="21167" y="18882"/>
                </a:cubicBezTo>
                <a:cubicBezTo>
                  <a:pt x="21994" y="18882"/>
                  <a:pt x="22802" y="18702"/>
                  <a:pt x="23602" y="18339"/>
                </a:cubicBezTo>
                <a:cubicBezTo>
                  <a:pt x="24773" y="17818"/>
                  <a:pt x="25501" y="16925"/>
                  <a:pt x="25765" y="15689"/>
                </a:cubicBezTo>
                <a:cubicBezTo>
                  <a:pt x="26094" y="14169"/>
                  <a:pt x="25936" y="12626"/>
                  <a:pt x="25307" y="11097"/>
                </a:cubicBezTo>
                <a:cubicBezTo>
                  <a:pt x="25294" y="11055"/>
                  <a:pt x="25273" y="11012"/>
                  <a:pt x="25251" y="10976"/>
                </a:cubicBezTo>
                <a:cubicBezTo>
                  <a:pt x="25172" y="10833"/>
                  <a:pt x="25158" y="10784"/>
                  <a:pt x="25201" y="10725"/>
                </a:cubicBezTo>
                <a:cubicBezTo>
                  <a:pt x="25241" y="10679"/>
                  <a:pt x="25273" y="10657"/>
                  <a:pt x="25310" y="10657"/>
                </a:cubicBezTo>
                <a:cubicBezTo>
                  <a:pt x="25358" y="10657"/>
                  <a:pt x="25415" y="10695"/>
                  <a:pt x="25508" y="10768"/>
                </a:cubicBezTo>
                <a:cubicBezTo>
                  <a:pt x="25537" y="10791"/>
                  <a:pt x="25564" y="10811"/>
                  <a:pt x="25594" y="10833"/>
                </a:cubicBezTo>
                <a:cubicBezTo>
                  <a:pt x="26721" y="11605"/>
                  <a:pt x="28108" y="12097"/>
                  <a:pt x="29614" y="12268"/>
                </a:cubicBezTo>
                <a:cubicBezTo>
                  <a:pt x="29830" y="12280"/>
                  <a:pt x="30035" y="12288"/>
                  <a:pt x="30233" y="12288"/>
                </a:cubicBezTo>
                <a:cubicBezTo>
                  <a:pt x="30742" y="12288"/>
                  <a:pt x="31198" y="12237"/>
                  <a:pt x="31635" y="12083"/>
                </a:cubicBezTo>
                <a:cubicBezTo>
                  <a:pt x="32278" y="11862"/>
                  <a:pt x="33148" y="11447"/>
                  <a:pt x="33320" y="10398"/>
                </a:cubicBezTo>
                <a:cubicBezTo>
                  <a:pt x="33464" y="9512"/>
                  <a:pt x="33121" y="8727"/>
                  <a:pt x="32363" y="8184"/>
                </a:cubicBezTo>
                <a:cubicBezTo>
                  <a:pt x="31645" y="7670"/>
                  <a:pt x="30739" y="7146"/>
                  <a:pt x="29681" y="7146"/>
                </a:cubicBezTo>
                <a:cubicBezTo>
                  <a:pt x="29267" y="7146"/>
                  <a:pt x="28830" y="7226"/>
                  <a:pt x="28372" y="7419"/>
                </a:cubicBezTo>
                <a:cubicBezTo>
                  <a:pt x="28300" y="7452"/>
                  <a:pt x="28211" y="7482"/>
                  <a:pt x="28135" y="7482"/>
                </a:cubicBezTo>
                <a:cubicBezTo>
                  <a:pt x="28097" y="7482"/>
                  <a:pt x="28062" y="7474"/>
                  <a:pt x="28036" y="7455"/>
                </a:cubicBezTo>
                <a:cubicBezTo>
                  <a:pt x="27972" y="7413"/>
                  <a:pt x="27936" y="7291"/>
                  <a:pt x="27943" y="7106"/>
                </a:cubicBezTo>
                <a:cubicBezTo>
                  <a:pt x="27950" y="6005"/>
                  <a:pt x="27601" y="4984"/>
                  <a:pt x="27265" y="3998"/>
                </a:cubicBezTo>
                <a:cubicBezTo>
                  <a:pt x="27073" y="3448"/>
                  <a:pt x="26757" y="2963"/>
                  <a:pt x="26336" y="2557"/>
                </a:cubicBezTo>
                <a:cubicBezTo>
                  <a:pt x="25825" y="2066"/>
                  <a:pt x="25282" y="1819"/>
                  <a:pt x="24712" y="1819"/>
                </a:cubicBezTo>
                <a:cubicBezTo>
                  <a:pt x="24278" y="1819"/>
                  <a:pt x="23829" y="1962"/>
                  <a:pt x="23366" y="2249"/>
                </a:cubicBezTo>
                <a:cubicBezTo>
                  <a:pt x="22779" y="2614"/>
                  <a:pt x="22294" y="3106"/>
                  <a:pt x="21888" y="3771"/>
                </a:cubicBezTo>
                <a:cubicBezTo>
                  <a:pt x="21823" y="3870"/>
                  <a:pt x="21766" y="3978"/>
                  <a:pt x="21708" y="4077"/>
                </a:cubicBezTo>
                <a:cubicBezTo>
                  <a:pt x="21631" y="4220"/>
                  <a:pt x="21552" y="4364"/>
                  <a:pt x="21467" y="4492"/>
                </a:cubicBezTo>
                <a:cubicBezTo>
                  <a:pt x="21353" y="4652"/>
                  <a:pt x="21251" y="4744"/>
                  <a:pt x="21175" y="4744"/>
                </a:cubicBezTo>
                <a:cubicBezTo>
                  <a:pt x="21170" y="4744"/>
                  <a:pt x="21165" y="4743"/>
                  <a:pt x="21160" y="4742"/>
                </a:cubicBezTo>
                <a:cubicBezTo>
                  <a:pt x="21081" y="4734"/>
                  <a:pt x="21002" y="4621"/>
                  <a:pt x="20937" y="4427"/>
                </a:cubicBezTo>
                <a:cubicBezTo>
                  <a:pt x="20716" y="3791"/>
                  <a:pt x="20452" y="3056"/>
                  <a:pt x="20059" y="2386"/>
                </a:cubicBezTo>
                <a:cubicBezTo>
                  <a:pt x="19681" y="1743"/>
                  <a:pt x="19216" y="1021"/>
                  <a:pt x="18418" y="593"/>
                </a:cubicBezTo>
                <a:cubicBezTo>
                  <a:pt x="17686" y="199"/>
                  <a:pt x="16872" y="1"/>
                  <a:pt x="16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 name="Google Shape;151;p8"/>
          <p:cNvGrpSpPr/>
          <p:nvPr/>
        </p:nvGrpSpPr>
        <p:grpSpPr>
          <a:xfrm>
            <a:off x="8305206" y="2852406"/>
            <a:ext cx="721948" cy="654123"/>
            <a:chOff x="3346266" y="1265304"/>
            <a:chExt cx="227307" cy="205965"/>
          </a:xfrm>
        </p:grpSpPr>
        <p:sp>
          <p:nvSpPr>
            <p:cNvPr id="152" name="Google Shape;152;p8"/>
            <p:cNvSpPr/>
            <p:nvPr/>
          </p:nvSpPr>
          <p:spPr>
            <a:xfrm>
              <a:off x="3453291" y="1265304"/>
              <a:ext cx="96540" cy="85505"/>
            </a:xfrm>
            <a:custGeom>
              <a:avLst/>
              <a:gdLst/>
              <a:ahLst/>
              <a:cxnLst/>
              <a:rect l="l" t="t" r="r" b="b"/>
              <a:pathLst>
                <a:path w="4908" h="4347" extrusionOk="0">
                  <a:moveTo>
                    <a:pt x="2812" y="0"/>
                  </a:moveTo>
                  <a:cubicBezTo>
                    <a:pt x="2073" y="0"/>
                    <a:pt x="1329" y="308"/>
                    <a:pt x="844" y="869"/>
                  </a:cubicBezTo>
                  <a:cubicBezTo>
                    <a:pt x="501" y="1261"/>
                    <a:pt x="287" y="1755"/>
                    <a:pt x="165" y="2262"/>
                  </a:cubicBezTo>
                  <a:cubicBezTo>
                    <a:pt x="1" y="2933"/>
                    <a:pt x="1" y="3697"/>
                    <a:pt x="422" y="4247"/>
                  </a:cubicBezTo>
                  <a:lnTo>
                    <a:pt x="1665" y="4346"/>
                  </a:lnTo>
                  <a:cubicBezTo>
                    <a:pt x="2765" y="4182"/>
                    <a:pt x="3787" y="3555"/>
                    <a:pt x="4429" y="2648"/>
                  </a:cubicBezTo>
                  <a:cubicBezTo>
                    <a:pt x="4700" y="2269"/>
                    <a:pt x="4908" y="1812"/>
                    <a:pt x="4836" y="1354"/>
                  </a:cubicBezTo>
                  <a:cubicBezTo>
                    <a:pt x="4757" y="855"/>
                    <a:pt x="4344" y="454"/>
                    <a:pt x="3886" y="240"/>
                  </a:cubicBezTo>
                  <a:cubicBezTo>
                    <a:pt x="3552" y="78"/>
                    <a:pt x="3183" y="0"/>
                    <a:pt x="2812"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8"/>
            <p:cNvSpPr/>
            <p:nvPr/>
          </p:nvSpPr>
          <p:spPr>
            <a:xfrm>
              <a:off x="3450360" y="1328858"/>
              <a:ext cx="123213" cy="97819"/>
            </a:xfrm>
            <a:custGeom>
              <a:avLst/>
              <a:gdLst/>
              <a:ahLst/>
              <a:cxnLst/>
              <a:rect l="l" t="t" r="r" b="b"/>
              <a:pathLst>
                <a:path w="6264" h="4973" extrusionOk="0">
                  <a:moveTo>
                    <a:pt x="3721" y="0"/>
                  </a:moveTo>
                  <a:cubicBezTo>
                    <a:pt x="2660" y="0"/>
                    <a:pt x="1594" y="482"/>
                    <a:pt x="921" y="1309"/>
                  </a:cubicBezTo>
                  <a:lnTo>
                    <a:pt x="1" y="2787"/>
                  </a:lnTo>
                  <a:cubicBezTo>
                    <a:pt x="201" y="3594"/>
                    <a:pt x="772" y="4308"/>
                    <a:pt x="1514" y="4672"/>
                  </a:cubicBezTo>
                  <a:cubicBezTo>
                    <a:pt x="1913" y="4871"/>
                    <a:pt x="2358" y="4972"/>
                    <a:pt x="2804" y="4972"/>
                  </a:cubicBezTo>
                  <a:cubicBezTo>
                    <a:pt x="3189" y="4972"/>
                    <a:pt x="3574" y="4896"/>
                    <a:pt x="3929" y="4744"/>
                  </a:cubicBezTo>
                  <a:cubicBezTo>
                    <a:pt x="4392" y="4536"/>
                    <a:pt x="4800" y="4216"/>
                    <a:pt x="5171" y="3858"/>
                  </a:cubicBezTo>
                  <a:cubicBezTo>
                    <a:pt x="5492" y="3537"/>
                    <a:pt x="5799" y="3188"/>
                    <a:pt x="5992" y="2773"/>
                  </a:cubicBezTo>
                  <a:cubicBezTo>
                    <a:pt x="6184" y="2358"/>
                    <a:pt x="6263" y="1880"/>
                    <a:pt x="6135" y="1438"/>
                  </a:cubicBezTo>
                  <a:cubicBezTo>
                    <a:pt x="5927" y="723"/>
                    <a:pt x="5214" y="259"/>
                    <a:pt x="4486" y="87"/>
                  </a:cubicBezTo>
                  <a:cubicBezTo>
                    <a:pt x="4235" y="29"/>
                    <a:pt x="3978" y="0"/>
                    <a:pt x="3721"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8"/>
            <p:cNvSpPr/>
            <p:nvPr/>
          </p:nvSpPr>
          <p:spPr>
            <a:xfrm>
              <a:off x="3372545" y="1368788"/>
              <a:ext cx="100160" cy="102481"/>
            </a:xfrm>
            <a:custGeom>
              <a:avLst/>
              <a:gdLst/>
              <a:ahLst/>
              <a:cxnLst/>
              <a:rect l="l" t="t" r="r" b="b"/>
              <a:pathLst>
                <a:path w="5092" h="5210" extrusionOk="0">
                  <a:moveTo>
                    <a:pt x="2306" y="1"/>
                  </a:moveTo>
                  <a:cubicBezTo>
                    <a:pt x="1564" y="271"/>
                    <a:pt x="892" y="779"/>
                    <a:pt x="500" y="1464"/>
                  </a:cubicBezTo>
                  <a:cubicBezTo>
                    <a:pt x="100" y="2150"/>
                    <a:pt x="1" y="3014"/>
                    <a:pt x="279" y="3756"/>
                  </a:cubicBezTo>
                  <a:cubicBezTo>
                    <a:pt x="565" y="4491"/>
                    <a:pt x="1250" y="5084"/>
                    <a:pt x="2035" y="5192"/>
                  </a:cubicBezTo>
                  <a:cubicBezTo>
                    <a:pt x="2124" y="5204"/>
                    <a:pt x="2212" y="5209"/>
                    <a:pt x="2301" y="5209"/>
                  </a:cubicBezTo>
                  <a:cubicBezTo>
                    <a:pt x="3026" y="5209"/>
                    <a:pt x="3739" y="4833"/>
                    <a:pt x="4250" y="4292"/>
                  </a:cubicBezTo>
                  <a:cubicBezTo>
                    <a:pt x="4748" y="3756"/>
                    <a:pt x="5091" y="3043"/>
                    <a:pt x="5091" y="2306"/>
                  </a:cubicBezTo>
                  <a:cubicBezTo>
                    <a:pt x="5084" y="1564"/>
                    <a:pt x="4714" y="822"/>
                    <a:pt x="4078" y="450"/>
                  </a:cubicBezTo>
                  <a:lnTo>
                    <a:pt x="2306" y="1"/>
                  </a:ln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8"/>
            <p:cNvSpPr/>
            <p:nvPr/>
          </p:nvSpPr>
          <p:spPr>
            <a:xfrm>
              <a:off x="3346266" y="1329369"/>
              <a:ext cx="93728" cy="73999"/>
            </a:xfrm>
            <a:custGeom>
              <a:avLst/>
              <a:gdLst/>
              <a:ahLst/>
              <a:cxnLst/>
              <a:rect l="l" t="t" r="r" b="b"/>
              <a:pathLst>
                <a:path w="4765" h="3762" extrusionOk="0">
                  <a:moveTo>
                    <a:pt x="2979" y="0"/>
                  </a:moveTo>
                  <a:cubicBezTo>
                    <a:pt x="2770" y="0"/>
                    <a:pt x="2560" y="25"/>
                    <a:pt x="2357" y="68"/>
                  </a:cubicBezTo>
                  <a:cubicBezTo>
                    <a:pt x="1858" y="176"/>
                    <a:pt x="1380" y="397"/>
                    <a:pt x="965" y="704"/>
                  </a:cubicBezTo>
                  <a:cubicBezTo>
                    <a:pt x="643" y="954"/>
                    <a:pt x="352" y="1261"/>
                    <a:pt x="194" y="1633"/>
                  </a:cubicBezTo>
                  <a:cubicBezTo>
                    <a:pt x="29" y="2012"/>
                    <a:pt x="0" y="2454"/>
                    <a:pt x="172" y="2819"/>
                  </a:cubicBezTo>
                  <a:cubicBezTo>
                    <a:pt x="372" y="3232"/>
                    <a:pt x="787" y="3504"/>
                    <a:pt x="1222" y="3640"/>
                  </a:cubicBezTo>
                  <a:cubicBezTo>
                    <a:pt x="1491" y="3724"/>
                    <a:pt x="1770" y="3762"/>
                    <a:pt x="2051" y="3762"/>
                  </a:cubicBezTo>
                  <a:cubicBezTo>
                    <a:pt x="2464" y="3762"/>
                    <a:pt x="2880" y="3679"/>
                    <a:pt x="3272" y="3539"/>
                  </a:cubicBezTo>
                  <a:cubicBezTo>
                    <a:pt x="3850" y="3333"/>
                    <a:pt x="4429" y="2954"/>
                    <a:pt x="4600" y="2361"/>
                  </a:cubicBezTo>
                  <a:lnTo>
                    <a:pt x="4765" y="1105"/>
                  </a:lnTo>
                  <a:cubicBezTo>
                    <a:pt x="4607" y="654"/>
                    <a:pt x="4221" y="305"/>
                    <a:pt x="3771" y="133"/>
                  </a:cubicBezTo>
                  <a:cubicBezTo>
                    <a:pt x="3518" y="41"/>
                    <a:pt x="3249" y="0"/>
                    <a:pt x="2979"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8"/>
            <p:cNvSpPr/>
            <p:nvPr/>
          </p:nvSpPr>
          <p:spPr>
            <a:xfrm>
              <a:off x="3382361" y="1274962"/>
              <a:ext cx="105943" cy="90659"/>
            </a:xfrm>
            <a:custGeom>
              <a:avLst/>
              <a:gdLst/>
              <a:ahLst/>
              <a:cxnLst/>
              <a:rect l="l" t="t" r="r" b="b"/>
              <a:pathLst>
                <a:path w="5386" h="4609" extrusionOk="0">
                  <a:moveTo>
                    <a:pt x="3027" y="0"/>
                  </a:moveTo>
                  <a:cubicBezTo>
                    <a:pt x="2544" y="0"/>
                    <a:pt x="2062" y="114"/>
                    <a:pt x="1636" y="342"/>
                  </a:cubicBezTo>
                  <a:cubicBezTo>
                    <a:pt x="923" y="714"/>
                    <a:pt x="373" y="1377"/>
                    <a:pt x="152" y="2148"/>
                  </a:cubicBezTo>
                  <a:cubicBezTo>
                    <a:pt x="37" y="2514"/>
                    <a:pt x="1" y="2913"/>
                    <a:pt x="116" y="3278"/>
                  </a:cubicBezTo>
                  <a:cubicBezTo>
                    <a:pt x="301" y="3898"/>
                    <a:pt x="887" y="4334"/>
                    <a:pt x="1507" y="4498"/>
                  </a:cubicBezTo>
                  <a:cubicBezTo>
                    <a:pt x="1795" y="4578"/>
                    <a:pt x="2092" y="4608"/>
                    <a:pt x="2391" y="4608"/>
                  </a:cubicBezTo>
                  <a:cubicBezTo>
                    <a:pt x="2738" y="4608"/>
                    <a:pt x="3087" y="4567"/>
                    <a:pt x="3429" y="4514"/>
                  </a:cubicBezTo>
                  <a:lnTo>
                    <a:pt x="4836" y="3071"/>
                  </a:lnTo>
                  <a:cubicBezTo>
                    <a:pt x="5122" y="2442"/>
                    <a:pt x="5386" y="1720"/>
                    <a:pt x="5115" y="1086"/>
                  </a:cubicBezTo>
                  <a:cubicBezTo>
                    <a:pt x="4914" y="621"/>
                    <a:pt x="4450" y="315"/>
                    <a:pt x="3972" y="150"/>
                  </a:cubicBezTo>
                  <a:cubicBezTo>
                    <a:pt x="3667" y="50"/>
                    <a:pt x="3347" y="0"/>
                    <a:pt x="3027"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8"/>
            <p:cNvSpPr/>
            <p:nvPr/>
          </p:nvSpPr>
          <p:spPr>
            <a:xfrm>
              <a:off x="3470148" y="1346167"/>
              <a:ext cx="72091" cy="10681"/>
            </a:xfrm>
            <a:custGeom>
              <a:avLst/>
              <a:gdLst/>
              <a:ahLst/>
              <a:cxnLst/>
              <a:rect l="l" t="t" r="r" b="b"/>
              <a:pathLst>
                <a:path w="3665" h="543" extrusionOk="0">
                  <a:moveTo>
                    <a:pt x="2380" y="1"/>
                  </a:moveTo>
                  <a:cubicBezTo>
                    <a:pt x="2314" y="1"/>
                    <a:pt x="2251" y="1"/>
                    <a:pt x="2186" y="8"/>
                  </a:cubicBezTo>
                  <a:cubicBezTo>
                    <a:pt x="1951" y="8"/>
                    <a:pt x="1715" y="21"/>
                    <a:pt x="1480" y="57"/>
                  </a:cubicBezTo>
                  <a:cubicBezTo>
                    <a:pt x="1243" y="86"/>
                    <a:pt x="1015" y="129"/>
                    <a:pt x="787" y="186"/>
                  </a:cubicBezTo>
                  <a:cubicBezTo>
                    <a:pt x="551" y="251"/>
                    <a:pt x="330" y="328"/>
                    <a:pt x="109" y="422"/>
                  </a:cubicBezTo>
                  <a:cubicBezTo>
                    <a:pt x="80" y="436"/>
                    <a:pt x="52" y="450"/>
                    <a:pt x="23" y="465"/>
                  </a:cubicBezTo>
                  <a:cubicBezTo>
                    <a:pt x="1" y="472"/>
                    <a:pt x="1" y="499"/>
                    <a:pt x="9" y="522"/>
                  </a:cubicBezTo>
                  <a:cubicBezTo>
                    <a:pt x="16" y="535"/>
                    <a:pt x="30" y="542"/>
                    <a:pt x="44" y="542"/>
                  </a:cubicBezTo>
                  <a:cubicBezTo>
                    <a:pt x="52" y="542"/>
                    <a:pt x="59" y="535"/>
                    <a:pt x="66" y="535"/>
                  </a:cubicBezTo>
                  <a:cubicBezTo>
                    <a:pt x="280" y="436"/>
                    <a:pt x="501" y="357"/>
                    <a:pt x="729" y="294"/>
                  </a:cubicBezTo>
                  <a:cubicBezTo>
                    <a:pt x="959" y="229"/>
                    <a:pt x="1187" y="179"/>
                    <a:pt x="1415" y="150"/>
                  </a:cubicBezTo>
                  <a:cubicBezTo>
                    <a:pt x="1644" y="114"/>
                    <a:pt x="1872" y="100"/>
                    <a:pt x="2109" y="93"/>
                  </a:cubicBezTo>
                  <a:cubicBezTo>
                    <a:pt x="2194" y="86"/>
                    <a:pt x="2287" y="86"/>
                    <a:pt x="2380" y="86"/>
                  </a:cubicBezTo>
                  <a:cubicBezTo>
                    <a:pt x="2522" y="86"/>
                    <a:pt x="2673" y="93"/>
                    <a:pt x="2815" y="100"/>
                  </a:cubicBezTo>
                  <a:cubicBezTo>
                    <a:pt x="3058" y="107"/>
                    <a:pt x="3293" y="122"/>
                    <a:pt x="3536" y="143"/>
                  </a:cubicBezTo>
                  <a:cubicBezTo>
                    <a:pt x="3566" y="150"/>
                    <a:pt x="3593" y="150"/>
                    <a:pt x="3622" y="150"/>
                  </a:cubicBezTo>
                  <a:lnTo>
                    <a:pt x="3629" y="150"/>
                  </a:lnTo>
                  <a:cubicBezTo>
                    <a:pt x="3651" y="150"/>
                    <a:pt x="3665" y="129"/>
                    <a:pt x="3665" y="107"/>
                  </a:cubicBezTo>
                  <a:cubicBezTo>
                    <a:pt x="3665" y="86"/>
                    <a:pt x="3651" y="71"/>
                    <a:pt x="3622" y="64"/>
                  </a:cubicBezTo>
                  <a:cubicBezTo>
                    <a:pt x="3379" y="44"/>
                    <a:pt x="3144" y="28"/>
                    <a:pt x="2901" y="14"/>
                  </a:cubicBezTo>
                  <a:cubicBezTo>
                    <a:pt x="2722" y="8"/>
                    <a:pt x="2551" y="1"/>
                    <a:pt x="238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8"/>
            <p:cNvSpPr/>
            <p:nvPr/>
          </p:nvSpPr>
          <p:spPr>
            <a:xfrm>
              <a:off x="3468909" y="1368080"/>
              <a:ext cx="53955" cy="12943"/>
            </a:xfrm>
            <a:custGeom>
              <a:avLst/>
              <a:gdLst/>
              <a:ahLst/>
              <a:cxnLst/>
              <a:rect l="l" t="t" r="r" b="b"/>
              <a:pathLst>
                <a:path w="2743" h="658" extrusionOk="0">
                  <a:moveTo>
                    <a:pt x="50" y="1"/>
                  </a:moveTo>
                  <a:cubicBezTo>
                    <a:pt x="21" y="1"/>
                    <a:pt x="0" y="21"/>
                    <a:pt x="7" y="44"/>
                  </a:cubicBezTo>
                  <a:cubicBezTo>
                    <a:pt x="7" y="64"/>
                    <a:pt x="21" y="86"/>
                    <a:pt x="50" y="86"/>
                  </a:cubicBezTo>
                  <a:cubicBezTo>
                    <a:pt x="221" y="86"/>
                    <a:pt x="400" y="100"/>
                    <a:pt x="578" y="114"/>
                  </a:cubicBezTo>
                  <a:cubicBezTo>
                    <a:pt x="758" y="136"/>
                    <a:pt x="921" y="157"/>
                    <a:pt x="1092" y="186"/>
                  </a:cubicBezTo>
                  <a:cubicBezTo>
                    <a:pt x="1272" y="215"/>
                    <a:pt x="1443" y="251"/>
                    <a:pt x="1615" y="294"/>
                  </a:cubicBezTo>
                  <a:cubicBezTo>
                    <a:pt x="1786" y="343"/>
                    <a:pt x="1958" y="386"/>
                    <a:pt x="2120" y="443"/>
                  </a:cubicBezTo>
                  <a:cubicBezTo>
                    <a:pt x="2292" y="499"/>
                    <a:pt x="2456" y="565"/>
                    <a:pt x="2621" y="628"/>
                  </a:cubicBezTo>
                  <a:cubicBezTo>
                    <a:pt x="2635" y="637"/>
                    <a:pt x="2657" y="650"/>
                    <a:pt x="2677" y="657"/>
                  </a:cubicBezTo>
                  <a:lnTo>
                    <a:pt x="2700" y="657"/>
                  </a:lnTo>
                  <a:cubicBezTo>
                    <a:pt x="2713" y="657"/>
                    <a:pt x="2729" y="657"/>
                    <a:pt x="2736" y="643"/>
                  </a:cubicBezTo>
                  <a:cubicBezTo>
                    <a:pt x="2742" y="621"/>
                    <a:pt x="2742" y="594"/>
                    <a:pt x="2720" y="578"/>
                  </a:cubicBezTo>
                  <a:cubicBezTo>
                    <a:pt x="2549" y="508"/>
                    <a:pt x="2386" y="443"/>
                    <a:pt x="2215" y="386"/>
                  </a:cubicBezTo>
                  <a:cubicBezTo>
                    <a:pt x="2050" y="328"/>
                    <a:pt x="1879" y="278"/>
                    <a:pt x="1707" y="229"/>
                  </a:cubicBezTo>
                  <a:cubicBezTo>
                    <a:pt x="1529" y="186"/>
                    <a:pt x="1358" y="150"/>
                    <a:pt x="1186" y="114"/>
                  </a:cubicBezTo>
                  <a:cubicBezTo>
                    <a:pt x="1006" y="86"/>
                    <a:pt x="828" y="57"/>
                    <a:pt x="650" y="37"/>
                  </a:cubicBezTo>
                  <a:cubicBezTo>
                    <a:pt x="472" y="21"/>
                    <a:pt x="293" y="8"/>
                    <a:pt x="115"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8"/>
            <p:cNvSpPr/>
            <p:nvPr/>
          </p:nvSpPr>
          <p:spPr>
            <a:xfrm>
              <a:off x="3461178" y="1370302"/>
              <a:ext cx="31216" cy="36567"/>
            </a:xfrm>
            <a:custGeom>
              <a:avLst/>
              <a:gdLst/>
              <a:ahLst/>
              <a:cxnLst/>
              <a:rect l="l" t="t" r="r" b="b"/>
              <a:pathLst>
                <a:path w="1587" h="1859" extrusionOk="0">
                  <a:moveTo>
                    <a:pt x="50" y="1"/>
                  </a:moveTo>
                  <a:cubicBezTo>
                    <a:pt x="37" y="1"/>
                    <a:pt x="28" y="9"/>
                    <a:pt x="21" y="16"/>
                  </a:cubicBezTo>
                  <a:cubicBezTo>
                    <a:pt x="1" y="37"/>
                    <a:pt x="1" y="59"/>
                    <a:pt x="21" y="80"/>
                  </a:cubicBezTo>
                  <a:cubicBezTo>
                    <a:pt x="114" y="194"/>
                    <a:pt x="215" y="309"/>
                    <a:pt x="308" y="422"/>
                  </a:cubicBezTo>
                  <a:cubicBezTo>
                    <a:pt x="407" y="537"/>
                    <a:pt x="500" y="652"/>
                    <a:pt x="601" y="765"/>
                  </a:cubicBezTo>
                  <a:cubicBezTo>
                    <a:pt x="693" y="880"/>
                    <a:pt x="793" y="995"/>
                    <a:pt x="885" y="1115"/>
                  </a:cubicBezTo>
                  <a:cubicBezTo>
                    <a:pt x="986" y="1230"/>
                    <a:pt x="1079" y="1345"/>
                    <a:pt x="1178" y="1458"/>
                  </a:cubicBezTo>
                  <a:cubicBezTo>
                    <a:pt x="1279" y="1572"/>
                    <a:pt x="1372" y="1687"/>
                    <a:pt x="1471" y="1800"/>
                  </a:cubicBezTo>
                  <a:cubicBezTo>
                    <a:pt x="1478" y="1816"/>
                    <a:pt x="1494" y="1830"/>
                    <a:pt x="1507" y="1843"/>
                  </a:cubicBezTo>
                  <a:cubicBezTo>
                    <a:pt x="1514" y="1852"/>
                    <a:pt x="1521" y="1859"/>
                    <a:pt x="1536" y="1859"/>
                  </a:cubicBezTo>
                  <a:cubicBezTo>
                    <a:pt x="1543" y="1859"/>
                    <a:pt x="1557" y="1852"/>
                    <a:pt x="1564" y="1843"/>
                  </a:cubicBezTo>
                  <a:cubicBezTo>
                    <a:pt x="1586" y="1823"/>
                    <a:pt x="1579" y="1800"/>
                    <a:pt x="1564" y="1787"/>
                  </a:cubicBezTo>
                  <a:cubicBezTo>
                    <a:pt x="1471" y="1665"/>
                    <a:pt x="1372" y="1552"/>
                    <a:pt x="1271" y="1437"/>
                  </a:cubicBezTo>
                  <a:cubicBezTo>
                    <a:pt x="1178" y="1322"/>
                    <a:pt x="1079" y="1209"/>
                    <a:pt x="986" y="1094"/>
                  </a:cubicBezTo>
                  <a:cubicBezTo>
                    <a:pt x="885" y="979"/>
                    <a:pt x="793" y="866"/>
                    <a:pt x="693" y="752"/>
                  </a:cubicBezTo>
                  <a:cubicBezTo>
                    <a:pt x="601" y="637"/>
                    <a:pt x="500" y="515"/>
                    <a:pt x="407" y="402"/>
                  </a:cubicBezTo>
                  <a:cubicBezTo>
                    <a:pt x="308" y="287"/>
                    <a:pt x="215" y="172"/>
                    <a:pt x="114" y="59"/>
                  </a:cubicBezTo>
                  <a:cubicBezTo>
                    <a:pt x="100" y="44"/>
                    <a:pt x="93" y="30"/>
                    <a:pt x="80" y="16"/>
                  </a:cubicBezTo>
                  <a:cubicBezTo>
                    <a:pt x="71" y="9"/>
                    <a:pt x="57"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8"/>
            <p:cNvSpPr/>
            <p:nvPr/>
          </p:nvSpPr>
          <p:spPr>
            <a:xfrm>
              <a:off x="3424100" y="1372840"/>
              <a:ext cx="10838" cy="6766"/>
            </a:xfrm>
            <a:custGeom>
              <a:avLst/>
              <a:gdLst/>
              <a:ahLst/>
              <a:cxnLst/>
              <a:rect l="l" t="t" r="r" b="b"/>
              <a:pathLst>
                <a:path w="551" h="344" extrusionOk="0">
                  <a:moveTo>
                    <a:pt x="479" y="0"/>
                  </a:moveTo>
                  <a:cubicBezTo>
                    <a:pt x="307" y="101"/>
                    <a:pt x="150" y="215"/>
                    <a:pt x="1" y="343"/>
                  </a:cubicBezTo>
                  <a:cubicBezTo>
                    <a:pt x="100" y="300"/>
                    <a:pt x="199" y="251"/>
                    <a:pt x="300" y="201"/>
                  </a:cubicBezTo>
                  <a:cubicBezTo>
                    <a:pt x="307" y="194"/>
                    <a:pt x="314" y="194"/>
                    <a:pt x="321" y="194"/>
                  </a:cubicBezTo>
                  <a:lnTo>
                    <a:pt x="336" y="194"/>
                  </a:lnTo>
                  <a:cubicBezTo>
                    <a:pt x="371" y="165"/>
                    <a:pt x="422" y="137"/>
                    <a:pt x="465" y="115"/>
                  </a:cubicBezTo>
                  <a:cubicBezTo>
                    <a:pt x="479" y="101"/>
                    <a:pt x="499" y="86"/>
                    <a:pt x="522" y="79"/>
                  </a:cubicBezTo>
                  <a:cubicBezTo>
                    <a:pt x="542" y="65"/>
                    <a:pt x="551" y="36"/>
                    <a:pt x="535" y="23"/>
                  </a:cubicBezTo>
                  <a:cubicBezTo>
                    <a:pt x="528" y="9"/>
                    <a:pt x="515" y="0"/>
                    <a:pt x="499"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8"/>
            <p:cNvSpPr/>
            <p:nvPr/>
          </p:nvSpPr>
          <p:spPr>
            <a:xfrm>
              <a:off x="3396700" y="1398962"/>
              <a:ext cx="13926" cy="25040"/>
            </a:xfrm>
            <a:custGeom>
              <a:avLst/>
              <a:gdLst/>
              <a:ahLst/>
              <a:cxnLst/>
              <a:rect l="l" t="t" r="r" b="b"/>
              <a:pathLst>
                <a:path w="708" h="1273" extrusionOk="0">
                  <a:moveTo>
                    <a:pt x="708" y="1"/>
                  </a:moveTo>
                  <a:lnTo>
                    <a:pt x="708" y="1"/>
                  </a:lnTo>
                  <a:cubicBezTo>
                    <a:pt x="665" y="16"/>
                    <a:pt x="622" y="30"/>
                    <a:pt x="586" y="43"/>
                  </a:cubicBezTo>
                  <a:cubicBezTo>
                    <a:pt x="487" y="201"/>
                    <a:pt x="401" y="366"/>
                    <a:pt x="322" y="537"/>
                  </a:cubicBezTo>
                  <a:cubicBezTo>
                    <a:pt x="221" y="729"/>
                    <a:pt x="136" y="930"/>
                    <a:pt x="43" y="1137"/>
                  </a:cubicBezTo>
                  <a:cubicBezTo>
                    <a:pt x="29" y="1157"/>
                    <a:pt x="22" y="1187"/>
                    <a:pt x="7" y="1209"/>
                  </a:cubicBezTo>
                  <a:cubicBezTo>
                    <a:pt x="0" y="1229"/>
                    <a:pt x="0" y="1259"/>
                    <a:pt x="22" y="1265"/>
                  </a:cubicBezTo>
                  <a:cubicBezTo>
                    <a:pt x="29" y="1272"/>
                    <a:pt x="36" y="1272"/>
                    <a:pt x="43" y="1272"/>
                  </a:cubicBezTo>
                  <a:cubicBezTo>
                    <a:pt x="65" y="1272"/>
                    <a:pt x="79" y="1265"/>
                    <a:pt x="86" y="1252"/>
                  </a:cubicBezTo>
                  <a:cubicBezTo>
                    <a:pt x="172" y="1051"/>
                    <a:pt x="264" y="851"/>
                    <a:pt x="358" y="652"/>
                  </a:cubicBezTo>
                  <a:cubicBezTo>
                    <a:pt x="458" y="458"/>
                    <a:pt x="557" y="258"/>
                    <a:pt x="665" y="73"/>
                  </a:cubicBezTo>
                  <a:cubicBezTo>
                    <a:pt x="679" y="43"/>
                    <a:pt x="693" y="23"/>
                    <a:pt x="708"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8"/>
            <p:cNvSpPr/>
            <p:nvPr/>
          </p:nvSpPr>
          <p:spPr>
            <a:xfrm>
              <a:off x="3408227" y="1381003"/>
              <a:ext cx="16877" cy="18824"/>
            </a:xfrm>
            <a:custGeom>
              <a:avLst/>
              <a:gdLst/>
              <a:ahLst/>
              <a:cxnLst/>
              <a:rect l="l" t="t" r="r" b="b"/>
              <a:pathLst>
                <a:path w="858" h="957" extrusionOk="0">
                  <a:moveTo>
                    <a:pt x="857" y="0"/>
                  </a:moveTo>
                  <a:lnTo>
                    <a:pt x="857" y="0"/>
                  </a:lnTo>
                  <a:cubicBezTo>
                    <a:pt x="778" y="43"/>
                    <a:pt x="700" y="79"/>
                    <a:pt x="621" y="115"/>
                  </a:cubicBezTo>
                  <a:lnTo>
                    <a:pt x="614" y="115"/>
                  </a:lnTo>
                  <a:cubicBezTo>
                    <a:pt x="544" y="194"/>
                    <a:pt x="472" y="279"/>
                    <a:pt x="406" y="357"/>
                  </a:cubicBezTo>
                  <a:cubicBezTo>
                    <a:pt x="271" y="521"/>
                    <a:pt x="158" y="686"/>
                    <a:pt x="50" y="864"/>
                  </a:cubicBezTo>
                  <a:cubicBezTo>
                    <a:pt x="36" y="893"/>
                    <a:pt x="14" y="929"/>
                    <a:pt x="0" y="956"/>
                  </a:cubicBezTo>
                  <a:cubicBezTo>
                    <a:pt x="36" y="943"/>
                    <a:pt x="79" y="929"/>
                    <a:pt x="122" y="914"/>
                  </a:cubicBezTo>
                  <a:cubicBezTo>
                    <a:pt x="165" y="843"/>
                    <a:pt x="208" y="778"/>
                    <a:pt x="251" y="708"/>
                  </a:cubicBezTo>
                  <a:cubicBezTo>
                    <a:pt x="278" y="672"/>
                    <a:pt x="307" y="629"/>
                    <a:pt x="336" y="593"/>
                  </a:cubicBezTo>
                  <a:cubicBezTo>
                    <a:pt x="350" y="571"/>
                    <a:pt x="364" y="550"/>
                    <a:pt x="379" y="528"/>
                  </a:cubicBezTo>
                  <a:cubicBezTo>
                    <a:pt x="386" y="521"/>
                    <a:pt x="393" y="514"/>
                    <a:pt x="400" y="501"/>
                  </a:cubicBezTo>
                  <a:cubicBezTo>
                    <a:pt x="400" y="501"/>
                    <a:pt x="406" y="494"/>
                    <a:pt x="406" y="485"/>
                  </a:cubicBezTo>
                  <a:cubicBezTo>
                    <a:pt x="415" y="485"/>
                    <a:pt x="415" y="485"/>
                    <a:pt x="415" y="478"/>
                  </a:cubicBezTo>
                  <a:lnTo>
                    <a:pt x="422" y="478"/>
                  </a:lnTo>
                  <a:cubicBezTo>
                    <a:pt x="535" y="322"/>
                    <a:pt x="672" y="178"/>
                    <a:pt x="808" y="43"/>
                  </a:cubicBezTo>
                  <a:cubicBezTo>
                    <a:pt x="828" y="29"/>
                    <a:pt x="844" y="14"/>
                    <a:pt x="857"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8"/>
            <p:cNvSpPr/>
            <p:nvPr/>
          </p:nvSpPr>
          <p:spPr>
            <a:xfrm>
              <a:off x="3422409" y="1380019"/>
              <a:ext cx="20260" cy="47346"/>
            </a:xfrm>
            <a:custGeom>
              <a:avLst/>
              <a:gdLst/>
              <a:ahLst/>
              <a:cxnLst/>
              <a:rect l="l" t="t" r="r" b="b"/>
              <a:pathLst>
                <a:path w="1030" h="2407" extrusionOk="0">
                  <a:moveTo>
                    <a:pt x="971" y="0"/>
                  </a:moveTo>
                  <a:cubicBezTo>
                    <a:pt x="964" y="0"/>
                    <a:pt x="957" y="0"/>
                    <a:pt x="950" y="7"/>
                  </a:cubicBezTo>
                  <a:cubicBezTo>
                    <a:pt x="829" y="93"/>
                    <a:pt x="729" y="215"/>
                    <a:pt x="650" y="343"/>
                  </a:cubicBezTo>
                  <a:cubicBezTo>
                    <a:pt x="565" y="472"/>
                    <a:pt x="508" y="614"/>
                    <a:pt x="450" y="749"/>
                  </a:cubicBezTo>
                  <a:cubicBezTo>
                    <a:pt x="386" y="914"/>
                    <a:pt x="328" y="1085"/>
                    <a:pt x="272" y="1250"/>
                  </a:cubicBezTo>
                  <a:cubicBezTo>
                    <a:pt x="215" y="1421"/>
                    <a:pt x="172" y="1593"/>
                    <a:pt x="129" y="1764"/>
                  </a:cubicBezTo>
                  <a:cubicBezTo>
                    <a:pt x="87" y="1935"/>
                    <a:pt x="44" y="2107"/>
                    <a:pt x="15" y="2285"/>
                  </a:cubicBezTo>
                  <a:cubicBezTo>
                    <a:pt x="8" y="2307"/>
                    <a:pt x="8" y="2328"/>
                    <a:pt x="1" y="2350"/>
                  </a:cubicBezTo>
                  <a:cubicBezTo>
                    <a:pt x="1" y="2371"/>
                    <a:pt x="8" y="2400"/>
                    <a:pt x="28" y="2400"/>
                  </a:cubicBezTo>
                  <a:cubicBezTo>
                    <a:pt x="37" y="2407"/>
                    <a:pt x="37" y="2407"/>
                    <a:pt x="44" y="2407"/>
                  </a:cubicBezTo>
                  <a:cubicBezTo>
                    <a:pt x="57" y="2407"/>
                    <a:pt x="80" y="2393"/>
                    <a:pt x="87" y="2371"/>
                  </a:cubicBezTo>
                  <a:cubicBezTo>
                    <a:pt x="114" y="2199"/>
                    <a:pt x="150" y="2028"/>
                    <a:pt x="193" y="1857"/>
                  </a:cubicBezTo>
                  <a:cubicBezTo>
                    <a:pt x="236" y="1685"/>
                    <a:pt x="278" y="1514"/>
                    <a:pt x="328" y="1342"/>
                  </a:cubicBezTo>
                  <a:cubicBezTo>
                    <a:pt x="386" y="1178"/>
                    <a:pt x="443" y="1006"/>
                    <a:pt x="508" y="844"/>
                  </a:cubicBezTo>
                  <a:cubicBezTo>
                    <a:pt x="522" y="808"/>
                    <a:pt x="536" y="772"/>
                    <a:pt x="551" y="736"/>
                  </a:cubicBezTo>
                  <a:cubicBezTo>
                    <a:pt x="551" y="729"/>
                    <a:pt x="558" y="722"/>
                    <a:pt x="558" y="715"/>
                  </a:cubicBezTo>
                  <a:cubicBezTo>
                    <a:pt x="558" y="707"/>
                    <a:pt x="565" y="707"/>
                    <a:pt x="565" y="700"/>
                  </a:cubicBezTo>
                  <a:lnTo>
                    <a:pt x="565" y="693"/>
                  </a:lnTo>
                  <a:cubicBezTo>
                    <a:pt x="572" y="672"/>
                    <a:pt x="578" y="657"/>
                    <a:pt x="585" y="643"/>
                  </a:cubicBezTo>
                  <a:cubicBezTo>
                    <a:pt x="621" y="571"/>
                    <a:pt x="650" y="508"/>
                    <a:pt x="686" y="443"/>
                  </a:cubicBezTo>
                  <a:cubicBezTo>
                    <a:pt x="707" y="407"/>
                    <a:pt x="729" y="379"/>
                    <a:pt x="750" y="350"/>
                  </a:cubicBezTo>
                  <a:cubicBezTo>
                    <a:pt x="757" y="329"/>
                    <a:pt x="765" y="314"/>
                    <a:pt x="779" y="300"/>
                  </a:cubicBezTo>
                  <a:cubicBezTo>
                    <a:pt x="786" y="293"/>
                    <a:pt x="786" y="287"/>
                    <a:pt x="793" y="278"/>
                  </a:cubicBezTo>
                  <a:lnTo>
                    <a:pt x="799" y="271"/>
                  </a:lnTo>
                  <a:lnTo>
                    <a:pt x="808" y="264"/>
                  </a:lnTo>
                  <a:cubicBezTo>
                    <a:pt x="851" y="208"/>
                    <a:pt x="901" y="158"/>
                    <a:pt x="957" y="107"/>
                  </a:cubicBezTo>
                  <a:cubicBezTo>
                    <a:pt x="964" y="107"/>
                    <a:pt x="964" y="100"/>
                    <a:pt x="971" y="100"/>
                  </a:cubicBezTo>
                  <a:lnTo>
                    <a:pt x="979" y="93"/>
                  </a:lnTo>
                  <a:lnTo>
                    <a:pt x="986" y="86"/>
                  </a:lnTo>
                  <a:lnTo>
                    <a:pt x="993" y="79"/>
                  </a:lnTo>
                  <a:cubicBezTo>
                    <a:pt x="1014" y="64"/>
                    <a:pt x="1029" y="43"/>
                    <a:pt x="1014" y="21"/>
                  </a:cubicBezTo>
                  <a:cubicBezTo>
                    <a:pt x="1007" y="7"/>
                    <a:pt x="986" y="0"/>
                    <a:pt x="971"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8"/>
            <p:cNvSpPr/>
            <p:nvPr/>
          </p:nvSpPr>
          <p:spPr>
            <a:xfrm>
              <a:off x="3449081" y="1381711"/>
              <a:ext cx="5508" cy="34127"/>
            </a:xfrm>
            <a:custGeom>
              <a:avLst/>
              <a:gdLst/>
              <a:ahLst/>
              <a:cxnLst/>
              <a:rect l="l" t="t" r="r" b="b"/>
              <a:pathLst>
                <a:path w="280" h="1735" extrusionOk="0">
                  <a:moveTo>
                    <a:pt x="43" y="0"/>
                  </a:moveTo>
                  <a:cubicBezTo>
                    <a:pt x="43" y="0"/>
                    <a:pt x="37" y="0"/>
                    <a:pt x="37" y="7"/>
                  </a:cubicBezTo>
                  <a:cubicBezTo>
                    <a:pt x="16" y="14"/>
                    <a:pt x="1" y="36"/>
                    <a:pt x="9" y="57"/>
                  </a:cubicBezTo>
                  <a:cubicBezTo>
                    <a:pt x="30" y="165"/>
                    <a:pt x="52" y="271"/>
                    <a:pt x="66" y="372"/>
                  </a:cubicBezTo>
                  <a:cubicBezTo>
                    <a:pt x="86" y="478"/>
                    <a:pt x="102" y="586"/>
                    <a:pt x="122" y="693"/>
                  </a:cubicBezTo>
                  <a:lnTo>
                    <a:pt x="122" y="706"/>
                  </a:lnTo>
                  <a:lnTo>
                    <a:pt x="122" y="729"/>
                  </a:lnTo>
                  <a:cubicBezTo>
                    <a:pt x="122" y="742"/>
                    <a:pt x="129" y="749"/>
                    <a:pt x="129" y="765"/>
                  </a:cubicBezTo>
                  <a:cubicBezTo>
                    <a:pt x="129" y="792"/>
                    <a:pt x="138" y="821"/>
                    <a:pt x="138" y="850"/>
                  </a:cubicBezTo>
                  <a:cubicBezTo>
                    <a:pt x="144" y="900"/>
                    <a:pt x="151" y="956"/>
                    <a:pt x="158" y="1006"/>
                  </a:cubicBezTo>
                  <a:cubicBezTo>
                    <a:pt x="165" y="1114"/>
                    <a:pt x="172" y="1220"/>
                    <a:pt x="180" y="1328"/>
                  </a:cubicBezTo>
                  <a:cubicBezTo>
                    <a:pt x="187" y="1443"/>
                    <a:pt x="187" y="1549"/>
                    <a:pt x="194" y="1657"/>
                  </a:cubicBezTo>
                  <a:lnTo>
                    <a:pt x="194" y="1692"/>
                  </a:lnTo>
                  <a:cubicBezTo>
                    <a:pt x="194" y="1721"/>
                    <a:pt x="208" y="1735"/>
                    <a:pt x="230" y="1735"/>
                  </a:cubicBezTo>
                  <a:lnTo>
                    <a:pt x="237" y="1735"/>
                  </a:lnTo>
                  <a:cubicBezTo>
                    <a:pt x="258" y="1735"/>
                    <a:pt x="280" y="1721"/>
                    <a:pt x="280" y="1692"/>
                  </a:cubicBezTo>
                  <a:cubicBezTo>
                    <a:pt x="273" y="1585"/>
                    <a:pt x="273" y="1477"/>
                    <a:pt x="266" y="1371"/>
                  </a:cubicBezTo>
                  <a:cubicBezTo>
                    <a:pt x="258" y="1263"/>
                    <a:pt x="251" y="1150"/>
                    <a:pt x="244" y="1042"/>
                  </a:cubicBezTo>
                  <a:cubicBezTo>
                    <a:pt x="237" y="936"/>
                    <a:pt x="223" y="828"/>
                    <a:pt x="208" y="722"/>
                  </a:cubicBezTo>
                  <a:cubicBezTo>
                    <a:pt x="194" y="614"/>
                    <a:pt x="180" y="501"/>
                    <a:pt x="158" y="393"/>
                  </a:cubicBezTo>
                  <a:cubicBezTo>
                    <a:pt x="138" y="286"/>
                    <a:pt x="122" y="178"/>
                    <a:pt x="95" y="72"/>
                  </a:cubicBezTo>
                  <a:cubicBezTo>
                    <a:pt x="95" y="57"/>
                    <a:pt x="95" y="50"/>
                    <a:pt x="86" y="36"/>
                  </a:cubicBezTo>
                  <a:cubicBezTo>
                    <a:pt x="86" y="14"/>
                    <a:pt x="66" y="0"/>
                    <a:pt x="43"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8"/>
            <p:cNvSpPr/>
            <p:nvPr/>
          </p:nvSpPr>
          <p:spPr>
            <a:xfrm>
              <a:off x="3484645" y="1271874"/>
              <a:ext cx="28246" cy="32711"/>
            </a:xfrm>
            <a:custGeom>
              <a:avLst/>
              <a:gdLst/>
              <a:ahLst/>
              <a:cxnLst/>
              <a:rect l="l" t="t" r="r" b="b"/>
              <a:pathLst>
                <a:path w="1436" h="1663" extrusionOk="0">
                  <a:moveTo>
                    <a:pt x="1392" y="0"/>
                  </a:moveTo>
                  <a:cubicBezTo>
                    <a:pt x="1379" y="0"/>
                    <a:pt x="1372" y="7"/>
                    <a:pt x="1356" y="14"/>
                  </a:cubicBezTo>
                  <a:cubicBezTo>
                    <a:pt x="1158" y="185"/>
                    <a:pt x="964" y="370"/>
                    <a:pt x="786" y="571"/>
                  </a:cubicBezTo>
                  <a:cubicBezTo>
                    <a:pt x="592" y="772"/>
                    <a:pt x="414" y="986"/>
                    <a:pt x="242" y="1207"/>
                  </a:cubicBezTo>
                  <a:cubicBezTo>
                    <a:pt x="163" y="1313"/>
                    <a:pt x="78" y="1428"/>
                    <a:pt x="1" y="1534"/>
                  </a:cubicBezTo>
                  <a:cubicBezTo>
                    <a:pt x="8" y="1577"/>
                    <a:pt x="14" y="1620"/>
                    <a:pt x="21" y="1663"/>
                  </a:cubicBezTo>
                  <a:cubicBezTo>
                    <a:pt x="93" y="1550"/>
                    <a:pt x="172" y="1442"/>
                    <a:pt x="249" y="1342"/>
                  </a:cubicBezTo>
                  <a:cubicBezTo>
                    <a:pt x="414" y="1121"/>
                    <a:pt x="592" y="907"/>
                    <a:pt x="779" y="700"/>
                  </a:cubicBezTo>
                  <a:cubicBezTo>
                    <a:pt x="957" y="506"/>
                    <a:pt x="1142" y="314"/>
                    <a:pt x="1343" y="143"/>
                  </a:cubicBezTo>
                  <a:cubicBezTo>
                    <a:pt x="1372" y="120"/>
                    <a:pt x="1392" y="100"/>
                    <a:pt x="1421" y="77"/>
                  </a:cubicBezTo>
                  <a:cubicBezTo>
                    <a:pt x="1435" y="64"/>
                    <a:pt x="1435" y="28"/>
                    <a:pt x="1421" y="14"/>
                  </a:cubicBezTo>
                  <a:cubicBezTo>
                    <a:pt x="1415" y="7"/>
                    <a:pt x="1399" y="0"/>
                    <a:pt x="1392"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8"/>
            <p:cNvSpPr/>
            <p:nvPr/>
          </p:nvSpPr>
          <p:spPr>
            <a:xfrm>
              <a:off x="3463401" y="1302048"/>
              <a:ext cx="21676" cy="38652"/>
            </a:xfrm>
            <a:custGeom>
              <a:avLst/>
              <a:gdLst/>
              <a:ahLst/>
              <a:cxnLst/>
              <a:rect l="l" t="t" r="r" b="b"/>
              <a:pathLst>
                <a:path w="1102" h="1965" extrusionOk="0">
                  <a:moveTo>
                    <a:pt x="1081" y="0"/>
                  </a:moveTo>
                  <a:cubicBezTo>
                    <a:pt x="995" y="122"/>
                    <a:pt x="916" y="244"/>
                    <a:pt x="837" y="365"/>
                  </a:cubicBezTo>
                  <a:cubicBezTo>
                    <a:pt x="680" y="600"/>
                    <a:pt x="537" y="843"/>
                    <a:pt x="409" y="1087"/>
                  </a:cubicBezTo>
                  <a:cubicBezTo>
                    <a:pt x="280" y="1322"/>
                    <a:pt x="159" y="1565"/>
                    <a:pt x="52" y="1808"/>
                  </a:cubicBezTo>
                  <a:cubicBezTo>
                    <a:pt x="37" y="1836"/>
                    <a:pt x="23" y="1865"/>
                    <a:pt x="16" y="1901"/>
                  </a:cubicBezTo>
                  <a:cubicBezTo>
                    <a:pt x="1" y="1921"/>
                    <a:pt x="9" y="1944"/>
                    <a:pt x="30" y="1957"/>
                  </a:cubicBezTo>
                  <a:cubicBezTo>
                    <a:pt x="37" y="1957"/>
                    <a:pt x="44" y="1964"/>
                    <a:pt x="52" y="1964"/>
                  </a:cubicBezTo>
                  <a:cubicBezTo>
                    <a:pt x="66" y="1964"/>
                    <a:pt x="80" y="1957"/>
                    <a:pt x="87" y="1944"/>
                  </a:cubicBezTo>
                  <a:cubicBezTo>
                    <a:pt x="195" y="1694"/>
                    <a:pt x="309" y="1457"/>
                    <a:pt x="429" y="1222"/>
                  </a:cubicBezTo>
                  <a:cubicBezTo>
                    <a:pt x="566" y="979"/>
                    <a:pt x="702" y="737"/>
                    <a:pt x="851" y="501"/>
                  </a:cubicBezTo>
                  <a:cubicBezTo>
                    <a:pt x="930" y="372"/>
                    <a:pt x="1016" y="250"/>
                    <a:pt x="1101" y="129"/>
                  </a:cubicBezTo>
                  <a:cubicBezTo>
                    <a:pt x="1094" y="86"/>
                    <a:pt x="1088" y="43"/>
                    <a:pt x="1081"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8"/>
            <p:cNvSpPr/>
            <p:nvPr/>
          </p:nvSpPr>
          <p:spPr>
            <a:xfrm>
              <a:off x="3462162" y="1349098"/>
              <a:ext cx="4642" cy="4111"/>
            </a:xfrm>
            <a:custGeom>
              <a:avLst/>
              <a:gdLst/>
              <a:ahLst/>
              <a:cxnLst/>
              <a:rect l="l" t="t" r="r" b="b"/>
              <a:pathLst>
                <a:path w="236" h="209" extrusionOk="0">
                  <a:moveTo>
                    <a:pt x="129" y="1"/>
                  </a:moveTo>
                  <a:cubicBezTo>
                    <a:pt x="107" y="30"/>
                    <a:pt x="86" y="59"/>
                    <a:pt x="57" y="86"/>
                  </a:cubicBezTo>
                  <a:cubicBezTo>
                    <a:pt x="43" y="102"/>
                    <a:pt x="30" y="122"/>
                    <a:pt x="14" y="136"/>
                  </a:cubicBezTo>
                  <a:cubicBezTo>
                    <a:pt x="0" y="158"/>
                    <a:pt x="0" y="179"/>
                    <a:pt x="14" y="201"/>
                  </a:cubicBezTo>
                  <a:cubicBezTo>
                    <a:pt x="30" y="208"/>
                    <a:pt x="36" y="208"/>
                    <a:pt x="50" y="208"/>
                  </a:cubicBezTo>
                  <a:cubicBezTo>
                    <a:pt x="57" y="208"/>
                    <a:pt x="72" y="208"/>
                    <a:pt x="79" y="201"/>
                  </a:cubicBezTo>
                  <a:cubicBezTo>
                    <a:pt x="129" y="136"/>
                    <a:pt x="186" y="73"/>
                    <a:pt x="235" y="8"/>
                  </a:cubicBezTo>
                  <a:lnTo>
                    <a:pt x="129" y="1"/>
                  </a:lnTo>
                  <a:close/>
                </a:path>
              </a:pathLst>
            </a:custGeom>
            <a:solidFill>
              <a:srgbClr val="FBEE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8"/>
            <p:cNvSpPr/>
            <p:nvPr/>
          </p:nvSpPr>
          <p:spPr>
            <a:xfrm>
              <a:off x="3464699" y="1310191"/>
              <a:ext cx="40874" cy="39065"/>
            </a:xfrm>
            <a:custGeom>
              <a:avLst/>
              <a:gdLst/>
              <a:ahLst/>
              <a:cxnLst/>
              <a:rect l="l" t="t" r="r" b="b"/>
              <a:pathLst>
                <a:path w="2078" h="1986" extrusionOk="0">
                  <a:moveTo>
                    <a:pt x="2028" y="1"/>
                  </a:moveTo>
                  <a:cubicBezTo>
                    <a:pt x="2021" y="1"/>
                    <a:pt x="2014" y="1"/>
                    <a:pt x="2007" y="8"/>
                  </a:cubicBezTo>
                  <a:cubicBezTo>
                    <a:pt x="1836" y="87"/>
                    <a:pt x="1685" y="195"/>
                    <a:pt x="1536" y="308"/>
                  </a:cubicBezTo>
                  <a:cubicBezTo>
                    <a:pt x="1378" y="429"/>
                    <a:pt x="1236" y="565"/>
                    <a:pt x="1092" y="700"/>
                  </a:cubicBezTo>
                  <a:cubicBezTo>
                    <a:pt x="972" y="829"/>
                    <a:pt x="850" y="966"/>
                    <a:pt x="728" y="1101"/>
                  </a:cubicBezTo>
                  <a:cubicBezTo>
                    <a:pt x="699" y="1158"/>
                    <a:pt x="672" y="1223"/>
                    <a:pt x="650" y="1280"/>
                  </a:cubicBezTo>
                  <a:lnTo>
                    <a:pt x="178" y="1758"/>
                  </a:lnTo>
                  <a:cubicBezTo>
                    <a:pt x="122" y="1830"/>
                    <a:pt x="63" y="1909"/>
                    <a:pt x="0" y="1979"/>
                  </a:cubicBezTo>
                  <a:lnTo>
                    <a:pt x="106" y="1986"/>
                  </a:lnTo>
                  <a:cubicBezTo>
                    <a:pt x="171" y="1909"/>
                    <a:pt x="235" y="1823"/>
                    <a:pt x="307" y="1744"/>
                  </a:cubicBezTo>
                  <a:cubicBezTo>
                    <a:pt x="429" y="1586"/>
                    <a:pt x="557" y="1429"/>
                    <a:pt x="692" y="1273"/>
                  </a:cubicBezTo>
                  <a:cubicBezTo>
                    <a:pt x="821" y="1122"/>
                    <a:pt x="956" y="966"/>
                    <a:pt x="1100" y="822"/>
                  </a:cubicBezTo>
                  <a:cubicBezTo>
                    <a:pt x="1243" y="680"/>
                    <a:pt x="1385" y="544"/>
                    <a:pt x="1536" y="416"/>
                  </a:cubicBezTo>
                  <a:cubicBezTo>
                    <a:pt x="1556" y="400"/>
                    <a:pt x="1579" y="387"/>
                    <a:pt x="1592" y="373"/>
                  </a:cubicBezTo>
                  <a:cubicBezTo>
                    <a:pt x="1599" y="366"/>
                    <a:pt x="1606" y="366"/>
                    <a:pt x="1606" y="357"/>
                  </a:cubicBezTo>
                  <a:lnTo>
                    <a:pt x="1615" y="357"/>
                  </a:lnTo>
                  <a:cubicBezTo>
                    <a:pt x="1628" y="344"/>
                    <a:pt x="1635" y="337"/>
                    <a:pt x="1642" y="330"/>
                  </a:cubicBezTo>
                  <a:cubicBezTo>
                    <a:pt x="1685" y="301"/>
                    <a:pt x="1721" y="280"/>
                    <a:pt x="1757" y="251"/>
                  </a:cubicBezTo>
                  <a:cubicBezTo>
                    <a:pt x="1836" y="201"/>
                    <a:pt x="1914" y="152"/>
                    <a:pt x="1992" y="109"/>
                  </a:cubicBezTo>
                  <a:cubicBezTo>
                    <a:pt x="2014" y="100"/>
                    <a:pt x="2028" y="87"/>
                    <a:pt x="2050" y="80"/>
                  </a:cubicBezTo>
                  <a:cubicBezTo>
                    <a:pt x="2070" y="66"/>
                    <a:pt x="2077" y="37"/>
                    <a:pt x="2064" y="23"/>
                  </a:cubicBezTo>
                  <a:cubicBezTo>
                    <a:pt x="2057" y="8"/>
                    <a:pt x="2043" y="1"/>
                    <a:pt x="2028"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8"/>
            <p:cNvSpPr/>
            <p:nvPr/>
          </p:nvSpPr>
          <p:spPr>
            <a:xfrm>
              <a:off x="3468201" y="1331848"/>
              <a:ext cx="10838" cy="12923"/>
            </a:xfrm>
            <a:custGeom>
              <a:avLst/>
              <a:gdLst/>
              <a:ahLst/>
              <a:cxnLst/>
              <a:rect l="l" t="t" r="r" b="b"/>
              <a:pathLst>
                <a:path w="551" h="657" extrusionOk="0">
                  <a:moveTo>
                    <a:pt x="550" y="0"/>
                  </a:moveTo>
                  <a:lnTo>
                    <a:pt x="550" y="0"/>
                  </a:lnTo>
                  <a:cubicBezTo>
                    <a:pt x="537" y="21"/>
                    <a:pt x="514" y="36"/>
                    <a:pt x="501" y="57"/>
                  </a:cubicBezTo>
                  <a:cubicBezTo>
                    <a:pt x="365" y="208"/>
                    <a:pt x="244" y="364"/>
                    <a:pt x="115" y="521"/>
                  </a:cubicBezTo>
                  <a:cubicBezTo>
                    <a:pt x="79" y="564"/>
                    <a:pt x="36" y="614"/>
                    <a:pt x="0" y="657"/>
                  </a:cubicBezTo>
                  <a:lnTo>
                    <a:pt x="472" y="179"/>
                  </a:lnTo>
                  <a:cubicBezTo>
                    <a:pt x="494" y="122"/>
                    <a:pt x="521" y="57"/>
                    <a:pt x="5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8"/>
            <p:cNvSpPr/>
            <p:nvPr/>
          </p:nvSpPr>
          <p:spPr>
            <a:xfrm>
              <a:off x="3437456" y="1312866"/>
              <a:ext cx="14753" cy="37943"/>
            </a:xfrm>
            <a:custGeom>
              <a:avLst/>
              <a:gdLst/>
              <a:ahLst/>
              <a:cxnLst/>
              <a:rect l="l" t="t" r="r" b="b"/>
              <a:pathLst>
                <a:path w="750" h="1929" extrusionOk="0">
                  <a:moveTo>
                    <a:pt x="43" y="0"/>
                  </a:moveTo>
                  <a:cubicBezTo>
                    <a:pt x="28" y="0"/>
                    <a:pt x="21" y="7"/>
                    <a:pt x="14" y="16"/>
                  </a:cubicBezTo>
                  <a:cubicBezTo>
                    <a:pt x="7" y="23"/>
                    <a:pt x="0" y="36"/>
                    <a:pt x="0" y="43"/>
                  </a:cubicBezTo>
                  <a:cubicBezTo>
                    <a:pt x="0" y="59"/>
                    <a:pt x="7" y="65"/>
                    <a:pt x="14" y="72"/>
                  </a:cubicBezTo>
                  <a:cubicBezTo>
                    <a:pt x="14" y="79"/>
                    <a:pt x="21" y="86"/>
                    <a:pt x="28" y="93"/>
                  </a:cubicBezTo>
                  <a:cubicBezTo>
                    <a:pt x="28" y="101"/>
                    <a:pt x="34" y="101"/>
                    <a:pt x="34" y="108"/>
                  </a:cubicBezTo>
                  <a:cubicBezTo>
                    <a:pt x="50" y="122"/>
                    <a:pt x="57" y="129"/>
                    <a:pt x="64" y="144"/>
                  </a:cubicBezTo>
                  <a:cubicBezTo>
                    <a:pt x="86" y="172"/>
                    <a:pt x="106" y="201"/>
                    <a:pt x="120" y="221"/>
                  </a:cubicBezTo>
                  <a:cubicBezTo>
                    <a:pt x="156" y="280"/>
                    <a:pt x="192" y="329"/>
                    <a:pt x="228" y="386"/>
                  </a:cubicBezTo>
                  <a:cubicBezTo>
                    <a:pt x="292" y="501"/>
                    <a:pt x="350" y="616"/>
                    <a:pt x="406" y="729"/>
                  </a:cubicBezTo>
                  <a:cubicBezTo>
                    <a:pt x="413" y="744"/>
                    <a:pt x="420" y="758"/>
                    <a:pt x="420" y="772"/>
                  </a:cubicBezTo>
                  <a:lnTo>
                    <a:pt x="420" y="778"/>
                  </a:lnTo>
                  <a:lnTo>
                    <a:pt x="429" y="778"/>
                  </a:lnTo>
                  <a:lnTo>
                    <a:pt x="429" y="787"/>
                  </a:lnTo>
                  <a:cubicBezTo>
                    <a:pt x="436" y="801"/>
                    <a:pt x="436" y="808"/>
                    <a:pt x="442" y="814"/>
                  </a:cubicBezTo>
                  <a:cubicBezTo>
                    <a:pt x="449" y="844"/>
                    <a:pt x="463" y="873"/>
                    <a:pt x="472" y="900"/>
                  </a:cubicBezTo>
                  <a:cubicBezTo>
                    <a:pt x="499" y="965"/>
                    <a:pt x="514" y="1022"/>
                    <a:pt x="535" y="1087"/>
                  </a:cubicBezTo>
                  <a:cubicBezTo>
                    <a:pt x="571" y="1207"/>
                    <a:pt x="600" y="1335"/>
                    <a:pt x="621" y="1464"/>
                  </a:cubicBezTo>
                  <a:cubicBezTo>
                    <a:pt x="628" y="1493"/>
                    <a:pt x="634" y="1529"/>
                    <a:pt x="643" y="1558"/>
                  </a:cubicBezTo>
                  <a:lnTo>
                    <a:pt x="643" y="1565"/>
                  </a:lnTo>
                  <a:lnTo>
                    <a:pt x="643" y="1572"/>
                  </a:lnTo>
                  <a:lnTo>
                    <a:pt x="643" y="1601"/>
                  </a:lnTo>
                  <a:cubicBezTo>
                    <a:pt x="650" y="1615"/>
                    <a:pt x="650" y="1629"/>
                    <a:pt x="650" y="1651"/>
                  </a:cubicBezTo>
                  <a:cubicBezTo>
                    <a:pt x="650" y="1678"/>
                    <a:pt x="657" y="1701"/>
                    <a:pt x="657" y="1737"/>
                  </a:cubicBezTo>
                  <a:cubicBezTo>
                    <a:pt x="686" y="1757"/>
                    <a:pt x="720" y="1779"/>
                    <a:pt x="749" y="1807"/>
                  </a:cubicBezTo>
                  <a:cubicBezTo>
                    <a:pt x="742" y="1701"/>
                    <a:pt x="729" y="1593"/>
                    <a:pt x="713" y="1486"/>
                  </a:cubicBezTo>
                  <a:cubicBezTo>
                    <a:pt x="693" y="1358"/>
                    <a:pt x="663" y="1236"/>
                    <a:pt x="628" y="1108"/>
                  </a:cubicBezTo>
                  <a:cubicBezTo>
                    <a:pt x="592" y="979"/>
                    <a:pt x="549" y="857"/>
                    <a:pt x="499" y="729"/>
                  </a:cubicBezTo>
                  <a:cubicBezTo>
                    <a:pt x="449" y="616"/>
                    <a:pt x="393" y="494"/>
                    <a:pt x="321" y="386"/>
                  </a:cubicBezTo>
                  <a:cubicBezTo>
                    <a:pt x="257" y="273"/>
                    <a:pt x="185" y="165"/>
                    <a:pt x="106" y="59"/>
                  </a:cubicBezTo>
                  <a:cubicBezTo>
                    <a:pt x="93" y="43"/>
                    <a:pt x="86" y="29"/>
                    <a:pt x="70" y="16"/>
                  </a:cubicBezTo>
                  <a:cubicBezTo>
                    <a:pt x="64" y="7"/>
                    <a:pt x="50" y="0"/>
                    <a:pt x="43" y="0"/>
                  </a:cubicBezTo>
                  <a:close/>
                  <a:moveTo>
                    <a:pt x="663" y="1850"/>
                  </a:moveTo>
                  <a:lnTo>
                    <a:pt x="663" y="1886"/>
                  </a:lnTo>
                  <a:cubicBezTo>
                    <a:pt x="663" y="1908"/>
                    <a:pt x="686" y="1928"/>
                    <a:pt x="706" y="1928"/>
                  </a:cubicBezTo>
                  <a:cubicBezTo>
                    <a:pt x="729" y="1928"/>
                    <a:pt x="749" y="1915"/>
                    <a:pt x="749" y="1886"/>
                  </a:cubicBezTo>
                  <a:lnTo>
                    <a:pt x="749" y="1879"/>
                  </a:lnTo>
                  <a:cubicBezTo>
                    <a:pt x="742" y="1886"/>
                    <a:pt x="735" y="1886"/>
                    <a:pt x="729" y="1886"/>
                  </a:cubicBezTo>
                  <a:cubicBezTo>
                    <a:pt x="713" y="1886"/>
                    <a:pt x="706" y="1879"/>
                    <a:pt x="699" y="1872"/>
                  </a:cubicBezTo>
                  <a:cubicBezTo>
                    <a:pt x="686" y="1865"/>
                    <a:pt x="677" y="1858"/>
                    <a:pt x="663" y="185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8"/>
            <p:cNvSpPr/>
            <p:nvPr/>
          </p:nvSpPr>
          <p:spPr>
            <a:xfrm>
              <a:off x="3425654" y="1325101"/>
              <a:ext cx="26987" cy="24863"/>
            </a:xfrm>
            <a:custGeom>
              <a:avLst/>
              <a:gdLst/>
              <a:ahLst/>
              <a:cxnLst/>
              <a:rect l="l" t="t" r="r" b="b"/>
              <a:pathLst>
                <a:path w="1372" h="1264" extrusionOk="0">
                  <a:moveTo>
                    <a:pt x="50" y="0"/>
                  </a:moveTo>
                  <a:cubicBezTo>
                    <a:pt x="35" y="0"/>
                    <a:pt x="21" y="7"/>
                    <a:pt x="14" y="14"/>
                  </a:cubicBezTo>
                  <a:cubicBezTo>
                    <a:pt x="0" y="36"/>
                    <a:pt x="0" y="57"/>
                    <a:pt x="14" y="79"/>
                  </a:cubicBezTo>
                  <a:cubicBezTo>
                    <a:pt x="93" y="156"/>
                    <a:pt x="172" y="242"/>
                    <a:pt x="249" y="321"/>
                  </a:cubicBezTo>
                  <a:cubicBezTo>
                    <a:pt x="335" y="400"/>
                    <a:pt x="413" y="479"/>
                    <a:pt x="499" y="558"/>
                  </a:cubicBezTo>
                  <a:cubicBezTo>
                    <a:pt x="578" y="636"/>
                    <a:pt x="664" y="713"/>
                    <a:pt x="749" y="785"/>
                  </a:cubicBezTo>
                  <a:cubicBezTo>
                    <a:pt x="828" y="864"/>
                    <a:pt x="914" y="936"/>
                    <a:pt x="1000" y="1007"/>
                  </a:cubicBezTo>
                  <a:cubicBezTo>
                    <a:pt x="1085" y="1085"/>
                    <a:pt x="1178" y="1157"/>
                    <a:pt x="1263" y="1228"/>
                  </a:cubicBezTo>
                  <a:cubicBezTo>
                    <a:pt x="1277" y="1236"/>
                    <a:pt x="1286" y="1243"/>
                    <a:pt x="1299" y="1250"/>
                  </a:cubicBezTo>
                  <a:cubicBezTo>
                    <a:pt x="1306" y="1257"/>
                    <a:pt x="1313" y="1264"/>
                    <a:pt x="1329" y="1264"/>
                  </a:cubicBezTo>
                  <a:cubicBezTo>
                    <a:pt x="1335" y="1264"/>
                    <a:pt x="1342" y="1264"/>
                    <a:pt x="1349" y="1257"/>
                  </a:cubicBezTo>
                  <a:cubicBezTo>
                    <a:pt x="1356" y="1257"/>
                    <a:pt x="1356" y="1257"/>
                    <a:pt x="1356" y="1250"/>
                  </a:cubicBezTo>
                  <a:cubicBezTo>
                    <a:pt x="1363" y="1243"/>
                    <a:pt x="1371" y="1236"/>
                    <a:pt x="1371" y="1221"/>
                  </a:cubicBezTo>
                  <a:cubicBezTo>
                    <a:pt x="1371" y="1214"/>
                    <a:pt x="1363" y="1200"/>
                    <a:pt x="1356" y="1193"/>
                  </a:cubicBezTo>
                  <a:cubicBezTo>
                    <a:pt x="1356" y="1185"/>
                    <a:pt x="1349" y="1185"/>
                    <a:pt x="1349" y="1185"/>
                  </a:cubicBezTo>
                  <a:cubicBezTo>
                    <a:pt x="1320" y="1157"/>
                    <a:pt x="1286" y="1135"/>
                    <a:pt x="1257" y="1115"/>
                  </a:cubicBezTo>
                  <a:cubicBezTo>
                    <a:pt x="1200" y="1065"/>
                    <a:pt x="1149" y="1022"/>
                    <a:pt x="1092" y="979"/>
                  </a:cubicBezTo>
                  <a:cubicBezTo>
                    <a:pt x="1006" y="907"/>
                    <a:pt x="921" y="828"/>
                    <a:pt x="835" y="756"/>
                  </a:cubicBezTo>
                  <a:cubicBezTo>
                    <a:pt x="749" y="679"/>
                    <a:pt x="670" y="600"/>
                    <a:pt x="585" y="528"/>
                  </a:cubicBezTo>
                  <a:cubicBezTo>
                    <a:pt x="506" y="450"/>
                    <a:pt x="420" y="371"/>
                    <a:pt x="343" y="294"/>
                  </a:cubicBezTo>
                  <a:cubicBezTo>
                    <a:pt x="264" y="208"/>
                    <a:pt x="185" y="129"/>
                    <a:pt x="107" y="43"/>
                  </a:cubicBezTo>
                  <a:cubicBezTo>
                    <a:pt x="100" y="36"/>
                    <a:pt x="86" y="28"/>
                    <a:pt x="77" y="14"/>
                  </a:cubicBezTo>
                  <a:cubicBezTo>
                    <a:pt x="71" y="7"/>
                    <a:pt x="57" y="0"/>
                    <a:pt x="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8"/>
            <p:cNvSpPr/>
            <p:nvPr/>
          </p:nvSpPr>
          <p:spPr>
            <a:xfrm>
              <a:off x="3413007" y="1340975"/>
              <a:ext cx="27833" cy="10268"/>
            </a:xfrm>
            <a:custGeom>
              <a:avLst/>
              <a:gdLst/>
              <a:ahLst/>
              <a:cxnLst/>
              <a:rect l="l" t="t" r="r" b="b"/>
              <a:pathLst>
                <a:path w="1415" h="522" extrusionOk="0">
                  <a:moveTo>
                    <a:pt x="50" y="1"/>
                  </a:moveTo>
                  <a:cubicBezTo>
                    <a:pt x="35" y="1"/>
                    <a:pt x="14" y="8"/>
                    <a:pt x="8" y="21"/>
                  </a:cubicBezTo>
                  <a:cubicBezTo>
                    <a:pt x="1" y="44"/>
                    <a:pt x="8" y="64"/>
                    <a:pt x="28" y="78"/>
                  </a:cubicBezTo>
                  <a:cubicBezTo>
                    <a:pt x="107" y="129"/>
                    <a:pt x="186" y="164"/>
                    <a:pt x="271" y="206"/>
                  </a:cubicBezTo>
                  <a:cubicBezTo>
                    <a:pt x="357" y="249"/>
                    <a:pt x="443" y="285"/>
                    <a:pt x="529" y="314"/>
                  </a:cubicBezTo>
                  <a:cubicBezTo>
                    <a:pt x="614" y="350"/>
                    <a:pt x="700" y="378"/>
                    <a:pt x="792" y="407"/>
                  </a:cubicBezTo>
                  <a:cubicBezTo>
                    <a:pt x="878" y="429"/>
                    <a:pt x="964" y="450"/>
                    <a:pt x="1056" y="472"/>
                  </a:cubicBezTo>
                  <a:cubicBezTo>
                    <a:pt x="1149" y="493"/>
                    <a:pt x="1243" y="506"/>
                    <a:pt x="1336" y="522"/>
                  </a:cubicBezTo>
                  <a:lnTo>
                    <a:pt x="1372" y="522"/>
                  </a:lnTo>
                  <a:cubicBezTo>
                    <a:pt x="1379" y="522"/>
                    <a:pt x="1392" y="515"/>
                    <a:pt x="1399" y="506"/>
                  </a:cubicBezTo>
                  <a:cubicBezTo>
                    <a:pt x="1406" y="499"/>
                    <a:pt x="1415" y="493"/>
                    <a:pt x="1415" y="479"/>
                  </a:cubicBezTo>
                  <a:cubicBezTo>
                    <a:pt x="1415" y="472"/>
                    <a:pt x="1406" y="457"/>
                    <a:pt x="1399" y="450"/>
                  </a:cubicBezTo>
                  <a:cubicBezTo>
                    <a:pt x="1392" y="443"/>
                    <a:pt x="1379" y="436"/>
                    <a:pt x="1372" y="436"/>
                  </a:cubicBezTo>
                  <a:cubicBezTo>
                    <a:pt x="1349" y="436"/>
                    <a:pt x="1336" y="436"/>
                    <a:pt x="1320" y="429"/>
                  </a:cubicBezTo>
                  <a:cubicBezTo>
                    <a:pt x="1200" y="414"/>
                    <a:pt x="1086" y="393"/>
                    <a:pt x="971" y="364"/>
                  </a:cubicBezTo>
                  <a:cubicBezTo>
                    <a:pt x="849" y="335"/>
                    <a:pt x="736" y="301"/>
                    <a:pt x="621" y="265"/>
                  </a:cubicBezTo>
                  <a:cubicBezTo>
                    <a:pt x="565" y="236"/>
                    <a:pt x="499" y="215"/>
                    <a:pt x="436" y="186"/>
                  </a:cubicBezTo>
                  <a:cubicBezTo>
                    <a:pt x="343" y="150"/>
                    <a:pt x="242" y="100"/>
                    <a:pt x="150" y="50"/>
                  </a:cubicBezTo>
                  <a:cubicBezTo>
                    <a:pt x="121" y="35"/>
                    <a:pt x="93" y="21"/>
                    <a:pt x="71" y="8"/>
                  </a:cubicBezTo>
                  <a:cubicBezTo>
                    <a:pt x="64" y="1"/>
                    <a:pt x="57"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8"/>
            <p:cNvSpPr/>
            <p:nvPr/>
          </p:nvSpPr>
          <p:spPr>
            <a:xfrm>
              <a:off x="3451206" y="1283086"/>
              <a:ext cx="11684" cy="62806"/>
            </a:xfrm>
            <a:custGeom>
              <a:avLst/>
              <a:gdLst/>
              <a:ahLst/>
              <a:cxnLst/>
              <a:rect l="l" t="t" r="r" b="b"/>
              <a:pathLst>
                <a:path w="594" h="3193" extrusionOk="0">
                  <a:moveTo>
                    <a:pt x="50" y="1"/>
                  </a:moveTo>
                  <a:cubicBezTo>
                    <a:pt x="43" y="1"/>
                    <a:pt x="36" y="8"/>
                    <a:pt x="30" y="8"/>
                  </a:cubicBezTo>
                  <a:cubicBezTo>
                    <a:pt x="7" y="22"/>
                    <a:pt x="0" y="51"/>
                    <a:pt x="14" y="64"/>
                  </a:cubicBezTo>
                  <a:cubicBezTo>
                    <a:pt x="122" y="244"/>
                    <a:pt x="208" y="423"/>
                    <a:pt x="278" y="615"/>
                  </a:cubicBezTo>
                  <a:cubicBezTo>
                    <a:pt x="350" y="808"/>
                    <a:pt x="400" y="1007"/>
                    <a:pt x="436" y="1208"/>
                  </a:cubicBezTo>
                  <a:cubicBezTo>
                    <a:pt x="472" y="1415"/>
                    <a:pt x="492" y="1615"/>
                    <a:pt x="501" y="1821"/>
                  </a:cubicBezTo>
                  <a:cubicBezTo>
                    <a:pt x="508" y="2029"/>
                    <a:pt x="501" y="2243"/>
                    <a:pt x="486" y="2450"/>
                  </a:cubicBezTo>
                  <a:cubicBezTo>
                    <a:pt x="465" y="2658"/>
                    <a:pt x="436" y="2858"/>
                    <a:pt x="400" y="3064"/>
                  </a:cubicBezTo>
                  <a:cubicBezTo>
                    <a:pt x="393" y="3086"/>
                    <a:pt x="386" y="3115"/>
                    <a:pt x="379" y="3143"/>
                  </a:cubicBezTo>
                  <a:cubicBezTo>
                    <a:pt x="379" y="3165"/>
                    <a:pt x="386" y="3185"/>
                    <a:pt x="415" y="3192"/>
                  </a:cubicBezTo>
                  <a:lnTo>
                    <a:pt x="422" y="3192"/>
                  </a:lnTo>
                  <a:cubicBezTo>
                    <a:pt x="443" y="3192"/>
                    <a:pt x="465" y="3179"/>
                    <a:pt x="465" y="3165"/>
                  </a:cubicBezTo>
                  <a:cubicBezTo>
                    <a:pt x="508" y="2957"/>
                    <a:pt x="535" y="2743"/>
                    <a:pt x="557" y="2536"/>
                  </a:cubicBezTo>
                  <a:cubicBezTo>
                    <a:pt x="578" y="2322"/>
                    <a:pt x="593" y="2107"/>
                    <a:pt x="587" y="1900"/>
                  </a:cubicBezTo>
                  <a:cubicBezTo>
                    <a:pt x="587" y="1686"/>
                    <a:pt x="564" y="1472"/>
                    <a:pt x="535" y="1264"/>
                  </a:cubicBezTo>
                  <a:cubicBezTo>
                    <a:pt x="501" y="1058"/>
                    <a:pt x="450" y="858"/>
                    <a:pt x="386" y="657"/>
                  </a:cubicBezTo>
                  <a:cubicBezTo>
                    <a:pt x="314" y="465"/>
                    <a:pt x="228" y="272"/>
                    <a:pt x="129" y="94"/>
                  </a:cubicBezTo>
                  <a:cubicBezTo>
                    <a:pt x="115" y="64"/>
                    <a:pt x="100" y="44"/>
                    <a:pt x="86" y="22"/>
                  </a:cubicBezTo>
                  <a:cubicBezTo>
                    <a:pt x="79" y="8"/>
                    <a:pt x="64"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8"/>
            <p:cNvSpPr/>
            <p:nvPr/>
          </p:nvSpPr>
          <p:spPr>
            <a:xfrm>
              <a:off x="3390248" y="1352068"/>
              <a:ext cx="3541" cy="1849"/>
            </a:xfrm>
            <a:custGeom>
              <a:avLst/>
              <a:gdLst/>
              <a:ahLst/>
              <a:cxnLst/>
              <a:rect l="l" t="t" r="r" b="b"/>
              <a:pathLst>
                <a:path w="180" h="94" extrusionOk="0">
                  <a:moveTo>
                    <a:pt x="100" y="1"/>
                  </a:moveTo>
                  <a:cubicBezTo>
                    <a:pt x="78" y="1"/>
                    <a:pt x="64" y="7"/>
                    <a:pt x="50" y="7"/>
                  </a:cubicBezTo>
                  <a:cubicBezTo>
                    <a:pt x="28" y="7"/>
                    <a:pt x="1" y="21"/>
                    <a:pt x="8" y="50"/>
                  </a:cubicBezTo>
                  <a:cubicBezTo>
                    <a:pt x="8" y="71"/>
                    <a:pt x="21" y="93"/>
                    <a:pt x="44" y="93"/>
                  </a:cubicBezTo>
                  <a:lnTo>
                    <a:pt x="50" y="93"/>
                  </a:lnTo>
                  <a:cubicBezTo>
                    <a:pt x="93" y="86"/>
                    <a:pt x="136" y="86"/>
                    <a:pt x="179" y="79"/>
                  </a:cubicBezTo>
                  <a:cubicBezTo>
                    <a:pt x="150" y="50"/>
                    <a:pt x="121" y="28"/>
                    <a:pt x="10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8"/>
            <p:cNvSpPr/>
            <p:nvPr/>
          </p:nvSpPr>
          <p:spPr>
            <a:xfrm>
              <a:off x="3392215" y="1351498"/>
              <a:ext cx="40028" cy="5350"/>
            </a:xfrm>
            <a:custGeom>
              <a:avLst/>
              <a:gdLst/>
              <a:ahLst/>
              <a:cxnLst/>
              <a:rect l="l" t="t" r="r" b="b"/>
              <a:pathLst>
                <a:path w="2035" h="272" extrusionOk="0">
                  <a:moveTo>
                    <a:pt x="550" y="0"/>
                  </a:moveTo>
                  <a:cubicBezTo>
                    <a:pt x="501" y="0"/>
                    <a:pt x="449" y="0"/>
                    <a:pt x="400" y="7"/>
                  </a:cubicBezTo>
                  <a:cubicBezTo>
                    <a:pt x="264" y="7"/>
                    <a:pt x="129" y="14"/>
                    <a:pt x="0" y="30"/>
                  </a:cubicBezTo>
                  <a:cubicBezTo>
                    <a:pt x="21" y="57"/>
                    <a:pt x="50" y="79"/>
                    <a:pt x="79" y="108"/>
                  </a:cubicBezTo>
                  <a:cubicBezTo>
                    <a:pt x="172" y="100"/>
                    <a:pt x="257" y="93"/>
                    <a:pt x="350" y="93"/>
                  </a:cubicBezTo>
                  <a:cubicBezTo>
                    <a:pt x="415" y="93"/>
                    <a:pt x="478" y="86"/>
                    <a:pt x="550" y="86"/>
                  </a:cubicBezTo>
                  <a:cubicBezTo>
                    <a:pt x="614" y="86"/>
                    <a:pt x="679" y="93"/>
                    <a:pt x="749" y="93"/>
                  </a:cubicBezTo>
                  <a:cubicBezTo>
                    <a:pt x="878" y="100"/>
                    <a:pt x="1015" y="108"/>
                    <a:pt x="1150" y="122"/>
                  </a:cubicBezTo>
                  <a:cubicBezTo>
                    <a:pt x="1178" y="122"/>
                    <a:pt x="1214" y="129"/>
                    <a:pt x="1250" y="129"/>
                  </a:cubicBezTo>
                  <a:cubicBezTo>
                    <a:pt x="1263" y="136"/>
                    <a:pt x="1279" y="136"/>
                    <a:pt x="1299" y="136"/>
                  </a:cubicBezTo>
                  <a:lnTo>
                    <a:pt x="1306" y="136"/>
                  </a:lnTo>
                  <a:cubicBezTo>
                    <a:pt x="1315" y="136"/>
                    <a:pt x="1315" y="143"/>
                    <a:pt x="1315" y="143"/>
                  </a:cubicBezTo>
                  <a:lnTo>
                    <a:pt x="1315" y="136"/>
                  </a:lnTo>
                  <a:cubicBezTo>
                    <a:pt x="1322" y="143"/>
                    <a:pt x="1328" y="143"/>
                    <a:pt x="1335" y="143"/>
                  </a:cubicBezTo>
                  <a:cubicBezTo>
                    <a:pt x="1407" y="151"/>
                    <a:pt x="1471" y="165"/>
                    <a:pt x="1536" y="172"/>
                  </a:cubicBezTo>
                  <a:cubicBezTo>
                    <a:pt x="1671" y="201"/>
                    <a:pt x="1800" y="222"/>
                    <a:pt x="1928" y="258"/>
                  </a:cubicBezTo>
                  <a:cubicBezTo>
                    <a:pt x="1942" y="258"/>
                    <a:pt x="1964" y="264"/>
                    <a:pt x="1978" y="271"/>
                  </a:cubicBezTo>
                  <a:lnTo>
                    <a:pt x="1985" y="271"/>
                  </a:lnTo>
                  <a:cubicBezTo>
                    <a:pt x="2007" y="271"/>
                    <a:pt x="2028" y="258"/>
                    <a:pt x="2028" y="237"/>
                  </a:cubicBezTo>
                  <a:cubicBezTo>
                    <a:pt x="2035" y="215"/>
                    <a:pt x="2021" y="194"/>
                    <a:pt x="2000" y="186"/>
                  </a:cubicBezTo>
                  <a:cubicBezTo>
                    <a:pt x="1872" y="151"/>
                    <a:pt x="1735" y="122"/>
                    <a:pt x="1606" y="100"/>
                  </a:cubicBezTo>
                  <a:cubicBezTo>
                    <a:pt x="1471" y="79"/>
                    <a:pt x="1335" y="57"/>
                    <a:pt x="1200" y="43"/>
                  </a:cubicBezTo>
                  <a:cubicBezTo>
                    <a:pt x="1071" y="23"/>
                    <a:pt x="936" y="14"/>
                    <a:pt x="801" y="7"/>
                  </a:cubicBezTo>
                  <a:cubicBezTo>
                    <a:pt x="715" y="7"/>
                    <a:pt x="636" y="0"/>
                    <a:pt x="5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8"/>
            <p:cNvSpPr/>
            <p:nvPr/>
          </p:nvSpPr>
          <p:spPr>
            <a:xfrm>
              <a:off x="3382675" y="1364854"/>
              <a:ext cx="42153" cy="14752"/>
            </a:xfrm>
            <a:custGeom>
              <a:avLst/>
              <a:gdLst/>
              <a:ahLst/>
              <a:cxnLst/>
              <a:rect l="l" t="t" r="r" b="b"/>
              <a:pathLst>
                <a:path w="2143" h="750" extrusionOk="0">
                  <a:moveTo>
                    <a:pt x="1834" y="0"/>
                  </a:moveTo>
                  <a:cubicBezTo>
                    <a:pt x="1714" y="29"/>
                    <a:pt x="1599" y="50"/>
                    <a:pt x="1478" y="86"/>
                  </a:cubicBezTo>
                  <a:cubicBezTo>
                    <a:pt x="1320" y="129"/>
                    <a:pt x="1157" y="178"/>
                    <a:pt x="999" y="228"/>
                  </a:cubicBezTo>
                  <a:cubicBezTo>
                    <a:pt x="842" y="286"/>
                    <a:pt x="686" y="350"/>
                    <a:pt x="528" y="422"/>
                  </a:cubicBezTo>
                  <a:cubicBezTo>
                    <a:pt x="377" y="485"/>
                    <a:pt x="228" y="557"/>
                    <a:pt x="77" y="636"/>
                  </a:cubicBezTo>
                  <a:cubicBezTo>
                    <a:pt x="64" y="650"/>
                    <a:pt x="43" y="657"/>
                    <a:pt x="28" y="672"/>
                  </a:cubicBezTo>
                  <a:cubicBezTo>
                    <a:pt x="7" y="679"/>
                    <a:pt x="0" y="706"/>
                    <a:pt x="14" y="729"/>
                  </a:cubicBezTo>
                  <a:cubicBezTo>
                    <a:pt x="21" y="742"/>
                    <a:pt x="34" y="749"/>
                    <a:pt x="50" y="749"/>
                  </a:cubicBezTo>
                  <a:cubicBezTo>
                    <a:pt x="57" y="749"/>
                    <a:pt x="64" y="742"/>
                    <a:pt x="70" y="742"/>
                  </a:cubicBezTo>
                  <a:cubicBezTo>
                    <a:pt x="214" y="663"/>
                    <a:pt x="364" y="586"/>
                    <a:pt x="514" y="521"/>
                  </a:cubicBezTo>
                  <a:cubicBezTo>
                    <a:pt x="549" y="501"/>
                    <a:pt x="591" y="485"/>
                    <a:pt x="627" y="471"/>
                  </a:cubicBezTo>
                  <a:cubicBezTo>
                    <a:pt x="634" y="465"/>
                    <a:pt x="650" y="465"/>
                    <a:pt x="657" y="458"/>
                  </a:cubicBezTo>
                  <a:lnTo>
                    <a:pt x="663" y="458"/>
                  </a:lnTo>
                  <a:cubicBezTo>
                    <a:pt x="670" y="449"/>
                    <a:pt x="670" y="449"/>
                    <a:pt x="677" y="449"/>
                  </a:cubicBezTo>
                  <a:cubicBezTo>
                    <a:pt x="699" y="442"/>
                    <a:pt x="713" y="429"/>
                    <a:pt x="735" y="422"/>
                  </a:cubicBezTo>
                  <a:cubicBezTo>
                    <a:pt x="814" y="393"/>
                    <a:pt x="891" y="364"/>
                    <a:pt x="970" y="336"/>
                  </a:cubicBezTo>
                  <a:cubicBezTo>
                    <a:pt x="1128" y="278"/>
                    <a:pt x="1286" y="228"/>
                    <a:pt x="1442" y="185"/>
                  </a:cubicBezTo>
                  <a:cubicBezTo>
                    <a:pt x="1599" y="142"/>
                    <a:pt x="1764" y="100"/>
                    <a:pt x="1928" y="72"/>
                  </a:cubicBezTo>
                  <a:cubicBezTo>
                    <a:pt x="1999" y="57"/>
                    <a:pt x="2071" y="43"/>
                    <a:pt x="2143" y="29"/>
                  </a:cubicBezTo>
                  <a:cubicBezTo>
                    <a:pt x="2035" y="29"/>
                    <a:pt x="1935" y="14"/>
                    <a:pt x="1834"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8"/>
            <p:cNvSpPr/>
            <p:nvPr/>
          </p:nvSpPr>
          <p:spPr>
            <a:xfrm>
              <a:off x="3418750" y="1362887"/>
              <a:ext cx="13356" cy="2557"/>
            </a:xfrm>
            <a:custGeom>
              <a:avLst/>
              <a:gdLst/>
              <a:ahLst/>
              <a:cxnLst/>
              <a:rect l="l" t="t" r="r" b="b"/>
              <a:pathLst>
                <a:path w="679" h="130" extrusionOk="0">
                  <a:moveTo>
                    <a:pt x="636" y="1"/>
                  </a:moveTo>
                  <a:cubicBezTo>
                    <a:pt x="471" y="21"/>
                    <a:pt x="300" y="44"/>
                    <a:pt x="137" y="71"/>
                  </a:cubicBezTo>
                  <a:cubicBezTo>
                    <a:pt x="94" y="86"/>
                    <a:pt x="43" y="93"/>
                    <a:pt x="0" y="100"/>
                  </a:cubicBezTo>
                  <a:cubicBezTo>
                    <a:pt x="101" y="114"/>
                    <a:pt x="201" y="129"/>
                    <a:pt x="309" y="129"/>
                  </a:cubicBezTo>
                  <a:lnTo>
                    <a:pt x="336" y="129"/>
                  </a:lnTo>
                  <a:cubicBezTo>
                    <a:pt x="379" y="121"/>
                    <a:pt x="422" y="114"/>
                    <a:pt x="458" y="107"/>
                  </a:cubicBezTo>
                  <a:lnTo>
                    <a:pt x="487" y="107"/>
                  </a:lnTo>
                  <a:cubicBezTo>
                    <a:pt x="494" y="107"/>
                    <a:pt x="507" y="100"/>
                    <a:pt x="514" y="100"/>
                  </a:cubicBezTo>
                  <a:cubicBezTo>
                    <a:pt x="536" y="100"/>
                    <a:pt x="557" y="93"/>
                    <a:pt x="579" y="93"/>
                  </a:cubicBezTo>
                  <a:cubicBezTo>
                    <a:pt x="600" y="93"/>
                    <a:pt x="615" y="86"/>
                    <a:pt x="636" y="86"/>
                  </a:cubicBezTo>
                  <a:cubicBezTo>
                    <a:pt x="658" y="86"/>
                    <a:pt x="679" y="71"/>
                    <a:pt x="679" y="44"/>
                  </a:cubicBezTo>
                  <a:cubicBezTo>
                    <a:pt x="679" y="21"/>
                    <a:pt x="665" y="1"/>
                    <a:pt x="643"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8"/>
            <p:cNvSpPr/>
            <p:nvPr/>
          </p:nvSpPr>
          <p:spPr>
            <a:xfrm>
              <a:off x="3380984" y="1376656"/>
              <a:ext cx="50414" cy="21794"/>
            </a:xfrm>
            <a:custGeom>
              <a:avLst/>
              <a:gdLst/>
              <a:ahLst/>
              <a:cxnLst/>
              <a:rect l="l" t="t" r="r" b="b"/>
              <a:pathLst>
                <a:path w="2563" h="1108" extrusionOk="0">
                  <a:moveTo>
                    <a:pt x="2513" y="0"/>
                  </a:moveTo>
                  <a:cubicBezTo>
                    <a:pt x="2506" y="0"/>
                    <a:pt x="2499" y="0"/>
                    <a:pt x="2492" y="7"/>
                  </a:cubicBezTo>
                  <a:cubicBezTo>
                    <a:pt x="2391" y="57"/>
                    <a:pt x="2292" y="106"/>
                    <a:pt x="2193" y="149"/>
                  </a:cubicBezTo>
                  <a:cubicBezTo>
                    <a:pt x="2134" y="178"/>
                    <a:pt x="2078" y="207"/>
                    <a:pt x="2028" y="235"/>
                  </a:cubicBezTo>
                  <a:cubicBezTo>
                    <a:pt x="1870" y="307"/>
                    <a:pt x="1706" y="379"/>
                    <a:pt x="1550" y="442"/>
                  </a:cubicBezTo>
                  <a:cubicBezTo>
                    <a:pt x="1392" y="514"/>
                    <a:pt x="1234" y="578"/>
                    <a:pt x="1078" y="643"/>
                  </a:cubicBezTo>
                  <a:cubicBezTo>
                    <a:pt x="914" y="706"/>
                    <a:pt x="749" y="771"/>
                    <a:pt x="592" y="828"/>
                  </a:cubicBezTo>
                  <a:cubicBezTo>
                    <a:pt x="429" y="886"/>
                    <a:pt x="264" y="943"/>
                    <a:pt x="100" y="999"/>
                  </a:cubicBezTo>
                  <a:cubicBezTo>
                    <a:pt x="78" y="1006"/>
                    <a:pt x="57" y="1015"/>
                    <a:pt x="35" y="1022"/>
                  </a:cubicBezTo>
                  <a:cubicBezTo>
                    <a:pt x="14" y="1028"/>
                    <a:pt x="0" y="1049"/>
                    <a:pt x="7" y="1071"/>
                  </a:cubicBezTo>
                  <a:cubicBezTo>
                    <a:pt x="14" y="1092"/>
                    <a:pt x="28" y="1107"/>
                    <a:pt x="50" y="1107"/>
                  </a:cubicBezTo>
                  <a:lnTo>
                    <a:pt x="57" y="1107"/>
                  </a:lnTo>
                  <a:cubicBezTo>
                    <a:pt x="228" y="1049"/>
                    <a:pt x="386" y="992"/>
                    <a:pt x="549" y="936"/>
                  </a:cubicBezTo>
                  <a:cubicBezTo>
                    <a:pt x="713" y="871"/>
                    <a:pt x="878" y="814"/>
                    <a:pt x="1043" y="749"/>
                  </a:cubicBezTo>
                  <a:cubicBezTo>
                    <a:pt x="1207" y="686"/>
                    <a:pt x="1372" y="614"/>
                    <a:pt x="1528" y="550"/>
                  </a:cubicBezTo>
                  <a:cubicBezTo>
                    <a:pt x="1685" y="478"/>
                    <a:pt x="1850" y="406"/>
                    <a:pt x="1999" y="336"/>
                  </a:cubicBezTo>
                  <a:lnTo>
                    <a:pt x="2006" y="336"/>
                  </a:lnTo>
                  <a:cubicBezTo>
                    <a:pt x="2085" y="300"/>
                    <a:pt x="2163" y="264"/>
                    <a:pt x="2242" y="221"/>
                  </a:cubicBezTo>
                  <a:cubicBezTo>
                    <a:pt x="2321" y="185"/>
                    <a:pt x="2400" y="149"/>
                    <a:pt x="2477" y="106"/>
                  </a:cubicBezTo>
                  <a:cubicBezTo>
                    <a:pt x="2499" y="99"/>
                    <a:pt x="2520" y="93"/>
                    <a:pt x="2535" y="79"/>
                  </a:cubicBezTo>
                  <a:cubicBezTo>
                    <a:pt x="2556" y="72"/>
                    <a:pt x="2563" y="43"/>
                    <a:pt x="2549" y="21"/>
                  </a:cubicBezTo>
                  <a:cubicBezTo>
                    <a:pt x="2542" y="14"/>
                    <a:pt x="2535" y="7"/>
                    <a:pt x="2528"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8"/>
            <p:cNvSpPr/>
            <p:nvPr/>
          </p:nvSpPr>
          <p:spPr>
            <a:xfrm>
              <a:off x="3421701" y="1336745"/>
              <a:ext cx="55391" cy="51555"/>
            </a:xfrm>
            <a:custGeom>
              <a:avLst/>
              <a:gdLst/>
              <a:ahLst/>
              <a:cxnLst/>
              <a:rect l="l" t="t" r="r" b="b"/>
              <a:pathLst>
                <a:path w="2816" h="2621" extrusionOk="0">
                  <a:moveTo>
                    <a:pt x="1744" y="1"/>
                  </a:moveTo>
                  <a:cubicBezTo>
                    <a:pt x="1210" y="1"/>
                    <a:pt x="779" y="337"/>
                    <a:pt x="443" y="843"/>
                  </a:cubicBezTo>
                  <a:cubicBezTo>
                    <a:pt x="258" y="1150"/>
                    <a:pt x="1" y="1643"/>
                    <a:pt x="87" y="1993"/>
                  </a:cubicBezTo>
                  <a:cubicBezTo>
                    <a:pt x="178" y="2383"/>
                    <a:pt x="594" y="2620"/>
                    <a:pt x="994" y="2620"/>
                  </a:cubicBezTo>
                  <a:cubicBezTo>
                    <a:pt x="1027" y="2620"/>
                    <a:pt x="1060" y="2618"/>
                    <a:pt x="1093" y="2615"/>
                  </a:cubicBezTo>
                  <a:cubicBezTo>
                    <a:pt x="1521" y="2564"/>
                    <a:pt x="1893" y="2300"/>
                    <a:pt x="2200" y="2000"/>
                  </a:cubicBezTo>
                  <a:cubicBezTo>
                    <a:pt x="2407" y="1793"/>
                    <a:pt x="2608" y="1558"/>
                    <a:pt x="2707" y="1287"/>
                  </a:cubicBezTo>
                  <a:cubicBezTo>
                    <a:pt x="2815" y="1008"/>
                    <a:pt x="2815" y="678"/>
                    <a:pt x="2657" y="430"/>
                  </a:cubicBezTo>
                  <a:cubicBezTo>
                    <a:pt x="2493" y="173"/>
                    <a:pt x="2186" y="36"/>
                    <a:pt x="1886" y="8"/>
                  </a:cubicBezTo>
                  <a:cubicBezTo>
                    <a:pt x="1838" y="3"/>
                    <a:pt x="1791" y="1"/>
                    <a:pt x="17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 name="Google Shape;180;p8"/>
          <p:cNvGrpSpPr/>
          <p:nvPr/>
        </p:nvGrpSpPr>
        <p:grpSpPr>
          <a:xfrm>
            <a:off x="-281384" y="-506744"/>
            <a:ext cx="2533882" cy="2173702"/>
            <a:chOff x="3242763" y="3032968"/>
            <a:chExt cx="449637" cy="385709"/>
          </a:xfrm>
        </p:grpSpPr>
        <p:sp>
          <p:nvSpPr>
            <p:cNvPr id="181" name="Google Shape;181;p8"/>
            <p:cNvSpPr/>
            <p:nvPr/>
          </p:nvSpPr>
          <p:spPr>
            <a:xfrm>
              <a:off x="3316938" y="3124158"/>
              <a:ext cx="375461" cy="211177"/>
            </a:xfrm>
            <a:custGeom>
              <a:avLst/>
              <a:gdLst/>
              <a:ahLst/>
              <a:cxnLst/>
              <a:rect l="l" t="t" r="r" b="b"/>
              <a:pathLst>
                <a:path w="19088" h="10736" extrusionOk="0">
                  <a:moveTo>
                    <a:pt x="18555" y="1"/>
                  </a:moveTo>
                  <a:cubicBezTo>
                    <a:pt x="17430" y="1"/>
                    <a:pt x="14656" y="108"/>
                    <a:pt x="11526" y="1039"/>
                  </a:cubicBezTo>
                  <a:cubicBezTo>
                    <a:pt x="7776" y="2153"/>
                    <a:pt x="2727" y="4715"/>
                    <a:pt x="0" y="10578"/>
                  </a:cubicBezTo>
                  <a:lnTo>
                    <a:pt x="334" y="10736"/>
                  </a:lnTo>
                  <a:cubicBezTo>
                    <a:pt x="2999" y="5001"/>
                    <a:pt x="7947" y="2487"/>
                    <a:pt x="11619" y="1395"/>
                  </a:cubicBezTo>
                  <a:cubicBezTo>
                    <a:pt x="14724" y="469"/>
                    <a:pt x="17478" y="365"/>
                    <a:pt x="18569" y="365"/>
                  </a:cubicBezTo>
                  <a:cubicBezTo>
                    <a:pt x="18883" y="365"/>
                    <a:pt x="19059" y="374"/>
                    <a:pt x="19067" y="374"/>
                  </a:cubicBezTo>
                  <a:lnTo>
                    <a:pt x="19088" y="10"/>
                  </a:lnTo>
                  <a:cubicBezTo>
                    <a:pt x="19079" y="10"/>
                    <a:pt x="18891" y="1"/>
                    <a:pt x="185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8"/>
            <p:cNvSpPr/>
            <p:nvPr/>
          </p:nvSpPr>
          <p:spPr>
            <a:xfrm>
              <a:off x="3485195" y="3129096"/>
              <a:ext cx="148922" cy="148174"/>
            </a:xfrm>
            <a:custGeom>
              <a:avLst/>
              <a:gdLst/>
              <a:ahLst/>
              <a:cxnLst/>
              <a:rect l="l" t="t" r="r" b="b"/>
              <a:pathLst>
                <a:path w="7571" h="7533" extrusionOk="0">
                  <a:moveTo>
                    <a:pt x="7570" y="1"/>
                  </a:moveTo>
                  <a:cubicBezTo>
                    <a:pt x="7570" y="1"/>
                    <a:pt x="0" y="4608"/>
                    <a:pt x="2036" y="7114"/>
                  </a:cubicBezTo>
                  <a:cubicBezTo>
                    <a:pt x="2271" y="7404"/>
                    <a:pt x="2526" y="7532"/>
                    <a:pt x="2792" y="7532"/>
                  </a:cubicBezTo>
                  <a:cubicBezTo>
                    <a:pt x="4832" y="7532"/>
                    <a:pt x="7570" y="1"/>
                    <a:pt x="7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8"/>
            <p:cNvSpPr/>
            <p:nvPr/>
          </p:nvSpPr>
          <p:spPr>
            <a:xfrm>
              <a:off x="3449376" y="3032968"/>
              <a:ext cx="195697" cy="102048"/>
            </a:xfrm>
            <a:custGeom>
              <a:avLst/>
              <a:gdLst/>
              <a:ahLst/>
              <a:cxnLst/>
              <a:rect l="l" t="t" r="r" b="b"/>
              <a:pathLst>
                <a:path w="9949" h="5188" extrusionOk="0">
                  <a:moveTo>
                    <a:pt x="3390" y="1"/>
                  </a:moveTo>
                  <a:cubicBezTo>
                    <a:pt x="2971" y="1"/>
                    <a:pt x="2591" y="139"/>
                    <a:pt x="2272" y="461"/>
                  </a:cubicBezTo>
                  <a:cubicBezTo>
                    <a:pt x="1" y="2761"/>
                    <a:pt x="9948" y="5188"/>
                    <a:pt x="9948" y="5188"/>
                  </a:cubicBezTo>
                  <a:cubicBezTo>
                    <a:pt x="9948" y="5188"/>
                    <a:pt x="5954" y="1"/>
                    <a:pt x="33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8"/>
            <p:cNvSpPr/>
            <p:nvPr/>
          </p:nvSpPr>
          <p:spPr>
            <a:xfrm>
              <a:off x="3414383" y="3162948"/>
              <a:ext cx="100120" cy="152442"/>
            </a:xfrm>
            <a:custGeom>
              <a:avLst/>
              <a:gdLst/>
              <a:ahLst/>
              <a:cxnLst/>
              <a:rect l="l" t="t" r="r" b="b"/>
              <a:pathLst>
                <a:path w="5090" h="7750" extrusionOk="0">
                  <a:moveTo>
                    <a:pt x="4736" y="1"/>
                  </a:moveTo>
                  <a:cubicBezTo>
                    <a:pt x="4736" y="1"/>
                    <a:pt x="1" y="6100"/>
                    <a:pt x="2572" y="7585"/>
                  </a:cubicBezTo>
                  <a:cubicBezTo>
                    <a:pt x="2767" y="7697"/>
                    <a:pt x="2945" y="7749"/>
                    <a:pt x="3107" y="7749"/>
                  </a:cubicBezTo>
                  <a:cubicBezTo>
                    <a:pt x="5089" y="7749"/>
                    <a:pt x="4736" y="1"/>
                    <a:pt x="47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8"/>
            <p:cNvSpPr/>
            <p:nvPr/>
          </p:nvSpPr>
          <p:spPr>
            <a:xfrm>
              <a:off x="3375220" y="3196662"/>
              <a:ext cx="71697" cy="127914"/>
            </a:xfrm>
            <a:custGeom>
              <a:avLst/>
              <a:gdLst/>
              <a:ahLst/>
              <a:cxnLst/>
              <a:rect l="l" t="t" r="r" b="b"/>
              <a:pathLst>
                <a:path w="3645" h="6503" extrusionOk="0">
                  <a:moveTo>
                    <a:pt x="3413" y="1"/>
                  </a:moveTo>
                  <a:lnTo>
                    <a:pt x="3413" y="1"/>
                  </a:lnTo>
                  <a:cubicBezTo>
                    <a:pt x="3413" y="1"/>
                    <a:pt x="0" y="5336"/>
                    <a:pt x="1843" y="6400"/>
                  </a:cubicBezTo>
                  <a:cubicBezTo>
                    <a:pt x="1964" y="6470"/>
                    <a:pt x="2076" y="6503"/>
                    <a:pt x="2180" y="6503"/>
                  </a:cubicBezTo>
                  <a:cubicBezTo>
                    <a:pt x="3644" y="6503"/>
                    <a:pt x="3413" y="1"/>
                    <a:pt x="34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8"/>
            <p:cNvSpPr/>
            <p:nvPr/>
          </p:nvSpPr>
          <p:spPr>
            <a:xfrm>
              <a:off x="3321423" y="3233071"/>
              <a:ext cx="71697" cy="127776"/>
            </a:xfrm>
            <a:custGeom>
              <a:avLst/>
              <a:gdLst/>
              <a:ahLst/>
              <a:cxnLst/>
              <a:rect l="l" t="t" r="r" b="b"/>
              <a:pathLst>
                <a:path w="3645" h="6496" extrusionOk="0">
                  <a:moveTo>
                    <a:pt x="3421" y="1"/>
                  </a:moveTo>
                  <a:cubicBezTo>
                    <a:pt x="3421" y="1"/>
                    <a:pt x="0" y="5334"/>
                    <a:pt x="1842" y="6392"/>
                  </a:cubicBezTo>
                  <a:cubicBezTo>
                    <a:pt x="1965" y="6463"/>
                    <a:pt x="2078" y="6496"/>
                    <a:pt x="2182" y="6496"/>
                  </a:cubicBezTo>
                  <a:cubicBezTo>
                    <a:pt x="3645" y="6496"/>
                    <a:pt x="3421" y="1"/>
                    <a:pt x="34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8"/>
            <p:cNvSpPr/>
            <p:nvPr/>
          </p:nvSpPr>
          <p:spPr>
            <a:xfrm>
              <a:off x="3242763" y="3254826"/>
              <a:ext cx="123213" cy="69612"/>
            </a:xfrm>
            <a:custGeom>
              <a:avLst/>
              <a:gdLst/>
              <a:ahLst/>
              <a:cxnLst/>
              <a:rect l="l" t="t" r="r" b="b"/>
              <a:pathLst>
                <a:path w="6264" h="3539" extrusionOk="0">
                  <a:moveTo>
                    <a:pt x="6263" y="0"/>
                  </a:moveTo>
                  <a:cubicBezTo>
                    <a:pt x="6263" y="0"/>
                    <a:pt x="1" y="958"/>
                    <a:pt x="420" y="3042"/>
                  </a:cubicBezTo>
                  <a:cubicBezTo>
                    <a:pt x="492" y="3393"/>
                    <a:pt x="705" y="3539"/>
                    <a:pt x="1011" y="3539"/>
                  </a:cubicBezTo>
                  <a:cubicBezTo>
                    <a:pt x="2517" y="3539"/>
                    <a:pt x="6263" y="0"/>
                    <a:pt x="62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8"/>
            <p:cNvSpPr/>
            <p:nvPr/>
          </p:nvSpPr>
          <p:spPr>
            <a:xfrm>
              <a:off x="3309051" y="3150418"/>
              <a:ext cx="155216" cy="40815"/>
            </a:xfrm>
            <a:custGeom>
              <a:avLst/>
              <a:gdLst/>
              <a:ahLst/>
              <a:cxnLst/>
              <a:rect l="l" t="t" r="r" b="b"/>
              <a:pathLst>
                <a:path w="7891" h="2075" extrusionOk="0">
                  <a:moveTo>
                    <a:pt x="2247" y="0"/>
                  </a:moveTo>
                  <a:cubicBezTo>
                    <a:pt x="1311" y="0"/>
                    <a:pt x="564" y="238"/>
                    <a:pt x="322" y="910"/>
                  </a:cubicBezTo>
                  <a:cubicBezTo>
                    <a:pt x="0" y="1802"/>
                    <a:pt x="1067" y="2075"/>
                    <a:pt x="2494" y="2075"/>
                  </a:cubicBezTo>
                  <a:cubicBezTo>
                    <a:pt x="4744" y="2075"/>
                    <a:pt x="7891" y="1395"/>
                    <a:pt x="7891" y="1395"/>
                  </a:cubicBezTo>
                  <a:cubicBezTo>
                    <a:pt x="7891" y="1395"/>
                    <a:pt x="4514" y="0"/>
                    <a:pt x="22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8"/>
            <p:cNvSpPr/>
            <p:nvPr/>
          </p:nvSpPr>
          <p:spPr>
            <a:xfrm>
              <a:off x="3262157" y="3202740"/>
              <a:ext cx="134680" cy="35465"/>
            </a:xfrm>
            <a:custGeom>
              <a:avLst/>
              <a:gdLst/>
              <a:ahLst/>
              <a:cxnLst/>
              <a:rect l="l" t="t" r="r" b="b"/>
              <a:pathLst>
                <a:path w="6847" h="1803" extrusionOk="0">
                  <a:moveTo>
                    <a:pt x="1950" y="1"/>
                  </a:moveTo>
                  <a:cubicBezTo>
                    <a:pt x="1137" y="1"/>
                    <a:pt x="489" y="207"/>
                    <a:pt x="278" y="792"/>
                  </a:cubicBezTo>
                  <a:cubicBezTo>
                    <a:pt x="0" y="1565"/>
                    <a:pt x="927" y="1802"/>
                    <a:pt x="2166" y="1802"/>
                  </a:cubicBezTo>
                  <a:cubicBezTo>
                    <a:pt x="4119" y="1802"/>
                    <a:pt x="6847" y="1214"/>
                    <a:pt x="6847" y="1214"/>
                  </a:cubicBezTo>
                  <a:cubicBezTo>
                    <a:pt x="6847" y="1214"/>
                    <a:pt x="3918" y="1"/>
                    <a:pt x="19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8"/>
            <p:cNvSpPr/>
            <p:nvPr/>
          </p:nvSpPr>
          <p:spPr>
            <a:xfrm>
              <a:off x="3378977" y="3090798"/>
              <a:ext cx="190366" cy="53542"/>
            </a:xfrm>
            <a:custGeom>
              <a:avLst/>
              <a:gdLst/>
              <a:ahLst/>
              <a:cxnLst/>
              <a:rect l="l" t="t" r="r" b="b"/>
              <a:pathLst>
                <a:path w="9678" h="2722" extrusionOk="0">
                  <a:moveTo>
                    <a:pt x="2554" y="1"/>
                  </a:moveTo>
                  <a:cubicBezTo>
                    <a:pt x="1773" y="1"/>
                    <a:pt x="1150" y="227"/>
                    <a:pt x="845" y="813"/>
                  </a:cubicBezTo>
                  <a:cubicBezTo>
                    <a:pt x="0" y="2420"/>
                    <a:pt x="3662" y="2721"/>
                    <a:pt x="6527" y="2721"/>
                  </a:cubicBezTo>
                  <a:cubicBezTo>
                    <a:pt x="8246" y="2721"/>
                    <a:pt x="9678" y="2613"/>
                    <a:pt x="9678" y="2613"/>
                  </a:cubicBezTo>
                  <a:cubicBezTo>
                    <a:pt x="9678" y="2613"/>
                    <a:pt x="5207" y="1"/>
                    <a:pt x="2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8"/>
            <p:cNvSpPr/>
            <p:nvPr/>
          </p:nvSpPr>
          <p:spPr>
            <a:xfrm>
              <a:off x="3255233" y="3297392"/>
              <a:ext cx="85584" cy="121285"/>
            </a:xfrm>
            <a:custGeom>
              <a:avLst/>
              <a:gdLst/>
              <a:ahLst/>
              <a:cxnLst/>
              <a:rect l="l" t="t" r="r" b="b"/>
              <a:pathLst>
                <a:path w="4351" h="6166" extrusionOk="0">
                  <a:moveTo>
                    <a:pt x="4351" y="1"/>
                  </a:moveTo>
                  <a:cubicBezTo>
                    <a:pt x="4350" y="1"/>
                    <a:pt x="1" y="4606"/>
                    <a:pt x="1615" y="5992"/>
                  </a:cubicBezTo>
                  <a:cubicBezTo>
                    <a:pt x="1753" y="6111"/>
                    <a:pt x="1888" y="6166"/>
                    <a:pt x="2018" y="6166"/>
                  </a:cubicBezTo>
                  <a:cubicBezTo>
                    <a:pt x="3408" y="6166"/>
                    <a:pt x="4350" y="1"/>
                    <a:pt x="43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2" name="Google Shape;192;p8"/>
          <p:cNvSpPr/>
          <p:nvPr/>
        </p:nvSpPr>
        <p:spPr>
          <a:xfrm rot="10800000" flipH="1">
            <a:off x="7343864" y="-303521"/>
            <a:ext cx="2089241" cy="1178898"/>
          </a:xfrm>
          <a:custGeom>
            <a:avLst/>
            <a:gdLst/>
            <a:ahLst/>
            <a:cxnLst/>
            <a:rect l="l" t="t" r="r" b="b"/>
            <a:pathLst>
              <a:path w="33464" h="18882" extrusionOk="0">
                <a:moveTo>
                  <a:pt x="16041" y="207"/>
                </a:moveTo>
                <a:cubicBezTo>
                  <a:pt x="16835" y="207"/>
                  <a:pt x="17616" y="397"/>
                  <a:pt x="18316" y="771"/>
                </a:cubicBezTo>
                <a:cubicBezTo>
                  <a:pt x="19067" y="1177"/>
                  <a:pt x="19516" y="1872"/>
                  <a:pt x="19881" y="2485"/>
                </a:cubicBezTo>
                <a:cubicBezTo>
                  <a:pt x="20267" y="3148"/>
                  <a:pt x="20524" y="3870"/>
                  <a:pt x="20738" y="4492"/>
                </a:cubicBezTo>
                <a:cubicBezTo>
                  <a:pt x="20838" y="4777"/>
                  <a:pt x="20966" y="4927"/>
                  <a:pt x="21131" y="4948"/>
                </a:cubicBezTo>
                <a:cubicBezTo>
                  <a:pt x="21145" y="4950"/>
                  <a:pt x="21159" y="4951"/>
                  <a:pt x="21173" y="4951"/>
                </a:cubicBezTo>
                <a:cubicBezTo>
                  <a:pt x="21323" y="4951"/>
                  <a:pt x="21474" y="4841"/>
                  <a:pt x="21631" y="4614"/>
                </a:cubicBezTo>
                <a:cubicBezTo>
                  <a:pt x="21730" y="4470"/>
                  <a:pt x="21809" y="4321"/>
                  <a:pt x="21888" y="4177"/>
                </a:cubicBezTo>
                <a:cubicBezTo>
                  <a:pt x="21945" y="4077"/>
                  <a:pt x="22001" y="3978"/>
                  <a:pt x="22060" y="3877"/>
                </a:cubicBezTo>
                <a:cubicBezTo>
                  <a:pt x="22452" y="3250"/>
                  <a:pt x="22916" y="2771"/>
                  <a:pt x="23474" y="2420"/>
                </a:cubicBezTo>
                <a:cubicBezTo>
                  <a:pt x="23904" y="2154"/>
                  <a:pt x="24315" y="2021"/>
                  <a:pt x="24711" y="2021"/>
                </a:cubicBezTo>
                <a:cubicBezTo>
                  <a:pt x="25229" y="2021"/>
                  <a:pt x="25720" y="2249"/>
                  <a:pt x="26193" y="2706"/>
                </a:cubicBezTo>
                <a:cubicBezTo>
                  <a:pt x="26593" y="3092"/>
                  <a:pt x="26886" y="3549"/>
                  <a:pt x="27064" y="4070"/>
                </a:cubicBezTo>
                <a:cubicBezTo>
                  <a:pt x="27400" y="5034"/>
                  <a:pt x="27743" y="6035"/>
                  <a:pt x="27736" y="7099"/>
                </a:cubicBezTo>
                <a:cubicBezTo>
                  <a:pt x="27736" y="7370"/>
                  <a:pt x="27792" y="7541"/>
                  <a:pt x="27921" y="7627"/>
                </a:cubicBezTo>
                <a:cubicBezTo>
                  <a:pt x="27982" y="7667"/>
                  <a:pt x="28052" y="7687"/>
                  <a:pt x="28133" y="7687"/>
                </a:cubicBezTo>
                <a:cubicBezTo>
                  <a:pt x="28224" y="7687"/>
                  <a:pt x="28329" y="7662"/>
                  <a:pt x="28451" y="7613"/>
                </a:cubicBezTo>
                <a:cubicBezTo>
                  <a:pt x="28879" y="7431"/>
                  <a:pt x="29290" y="7355"/>
                  <a:pt x="29679" y="7355"/>
                </a:cubicBezTo>
                <a:cubicBezTo>
                  <a:pt x="30685" y="7355"/>
                  <a:pt x="31552" y="7861"/>
                  <a:pt x="32242" y="8355"/>
                </a:cubicBezTo>
                <a:cubicBezTo>
                  <a:pt x="32934" y="8847"/>
                  <a:pt x="33249" y="9562"/>
                  <a:pt x="33121" y="10362"/>
                </a:cubicBezTo>
                <a:cubicBezTo>
                  <a:pt x="32999" y="11091"/>
                  <a:pt x="32521" y="11562"/>
                  <a:pt x="31563" y="11889"/>
                </a:cubicBezTo>
                <a:cubicBezTo>
                  <a:pt x="31135" y="12038"/>
                  <a:pt x="30699" y="12084"/>
                  <a:pt x="30194" y="12084"/>
                </a:cubicBezTo>
                <a:cubicBezTo>
                  <a:pt x="30017" y="12084"/>
                  <a:pt x="29832" y="12078"/>
                  <a:pt x="29635" y="12069"/>
                </a:cubicBezTo>
                <a:cubicBezTo>
                  <a:pt x="28164" y="11898"/>
                  <a:pt x="26807" y="11411"/>
                  <a:pt x="25715" y="10662"/>
                </a:cubicBezTo>
                <a:cubicBezTo>
                  <a:pt x="25686" y="10647"/>
                  <a:pt x="25666" y="10626"/>
                  <a:pt x="25636" y="10604"/>
                </a:cubicBezTo>
                <a:cubicBezTo>
                  <a:pt x="25554" y="10539"/>
                  <a:pt x="25437" y="10450"/>
                  <a:pt x="25307" y="10450"/>
                </a:cubicBezTo>
                <a:cubicBezTo>
                  <a:pt x="25223" y="10450"/>
                  <a:pt x="25133" y="10487"/>
                  <a:pt x="25043" y="10590"/>
                </a:cubicBezTo>
                <a:cubicBezTo>
                  <a:pt x="24901" y="10761"/>
                  <a:pt x="25001" y="10940"/>
                  <a:pt x="25066" y="11068"/>
                </a:cubicBezTo>
                <a:cubicBezTo>
                  <a:pt x="25086" y="11104"/>
                  <a:pt x="25109" y="11140"/>
                  <a:pt x="25115" y="11176"/>
                </a:cubicBezTo>
                <a:cubicBezTo>
                  <a:pt x="25729" y="12669"/>
                  <a:pt x="25880" y="14169"/>
                  <a:pt x="25564" y="15646"/>
                </a:cubicBezTo>
                <a:cubicBezTo>
                  <a:pt x="25316" y="16817"/>
                  <a:pt x="24622" y="17660"/>
                  <a:pt x="23523" y="18153"/>
                </a:cubicBezTo>
                <a:cubicBezTo>
                  <a:pt x="22746" y="18500"/>
                  <a:pt x="21963" y="18674"/>
                  <a:pt x="21166" y="18674"/>
                </a:cubicBezTo>
                <a:cubicBezTo>
                  <a:pt x="20112" y="18674"/>
                  <a:pt x="19033" y="18369"/>
                  <a:pt x="17910" y="17759"/>
                </a:cubicBezTo>
                <a:cubicBezTo>
                  <a:pt x="17024" y="17281"/>
                  <a:pt x="16210" y="16568"/>
                  <a:pt x="15353" y="15524"/>
                </a:cubicBezTo>
                <a:cubicBezTo>
                  <a:pt x="15274" y="15418"/>
                  <a:pt x="15189" y="15317"/>
                  <a:pt x="15110" y="15211"/>
                </a:cubicBezTo>
                <a:cubicBezTo>
                  <a:pt x="15004" y="15068"/>
                  <a:pt x="14889" y="14918"/>
                  <a:pt x="14767" y="14782"/>
                </a:cubicBezTo>
                <a:cubicBezTo>
                  <a:pt x="14446" y="14410"/>
                  <a:pt x="14196" y="14225"/>
                  <a:pt x="13919" y="14225"/>
                </a:cubicBezTo>
                <a:cubicBezTo>
                  <a:pt x="13689" y="14225"/>
                  <a:pt x="13447" y="14347"/>
                  <a:pt x="13132" y="14582"/>
                </a:cubicBezTo>
                <a:cubicBezTo>
                  <a:pt x="13003" y="14683"/>
                  <a:pt x="12875" y="14789"/>
                  <a:pt x="12753" y="14889"/>
                </a:cubicBezTo>
                <a:cubicBezTo>
                  <a:pt x="12618" y="15010"/>
                  <a:pt x="12469" y="15132"/>
                  <a:pt x="12318" y="15240"/>
                </a:cubicBezTo>
                <a:cubicBezTo>
                  <a:pt x="11165" y="16068"/>
                  <a:pt x="9966" y="16482"/>
                  <a:pt x="8739" y="16482"/>
                </a:cubicBezTo>
                <a:cubicBezTo>
                  <a:pt x="8158" y="16482"/>
                  <a:pt x="7570" y="16389"/>
                  <a:pt x="6977" y="16203"/>
                </a:cubicBezTo>
                <a:cubicBezTo>
                  <a:pt x="5683" y="15788"/>
                  <a:pt x="4621" y="14839"/>
                  <a:pt x="4055" y="13589"/>
                </a:cubicBezTo>
                <a:cubicBezTo>
                  <a:pt x="3478" y="12304"/>
                  <a:pt x="3478" y="10818"/>
                  <a:pt x="4055" y="9526"/>
                </a:cubicBezTo>
                <a:cubicBezTo>
                  <a:pt x="4249" y="9104"/>
                  <a:pt x="4341" y="8890"/>
                  <a:pt x="4249" y="8741"/>
                </a:cubicBezTo>
                <a:cubicBezTo>
                  <a:pt x="4156" y="8583"/>
                  <a:pt x="3920" y="8569"/>
                  <a:pt x="3491" y="8540"/>
                </a:cubicBezTo>
                <a:cubicBezTo>
                  <a:pt x="2413" y="8461"/>
                  <a:pt x="1599" y="8084"/>
                  <a:pt x="993" y="7370"/>
                </a:cubicBezTo>
                <a:cubicBezTo>
                  <a:pt x="278" y="6520"/>
                  <a:pt x="221" y="5505"/>
                  <a:pt x="842" y="4578"/>
                </a:cubicBezTo>
                <a:cubicBezTo>
                  <a:pt x="1013" y="4321"/>
                  <a:pt x="1243" y="4057"/>
                  <a:pt x="1514" y="3807"/>
                </a:cubicBezTo>
                <a:cubicBezTo>
                  <a:pt x="2708" y="2720"/>
                  <a:pt x="4312" y="2171"/>
                  <a:pt x="5914" y="2171"/>
                </a:cubicBezTo>
                <a:cubicBezTo>
                  <a:pt x="7398" y="2171"/>
                  <a:pt x="8880" y="2641"/>
                  <a:pt x="10033" y="3592"/>
                </a:cubicBezTo>
                <a:cubicBezTo>
                  <a:pt x="10083" y="3635"/>
                  <a:pt x="10133" y="3678"/>
                  <a:pt x="10175" y="3728"/>
                </a:cubicBezTo>
                <a:cubicBezTo>
                  <a:pt x="10261" y="3800"/>
                  <a:pt x="10340" y="3877"/>
                  <a:pt x="10433" y="3942"/>
                </a:cubicBezTo>
                <a:cubicBezTo>
                  <a:pt x="10539" y="4009"/>
                  <a:pt x="10673" y="4081"/>
                  <a:pt x="10805" y="4081"/>
                </a:cubicBezTo>
                <a:cubicBezTo>
                  <a:pt x="10840" y="4081"/>
                  <a:pt x="10876" y="4076"/>
                  <a:pt x="10911" y="4064"/>
                </a:cubicBezTo>
                <a:cubicBezTo>
                  <a:pt x="11039" y="4021"/>
                  <a:pt x="11134" y="3899"/>
                  <a:pt x="11197" y="3678"/>
                </a:cubicBezTo>
                <a:cubicBezTo>
                  <a:pt x="11648" y="2285"/>
                  <a:pt x="12703" y="1157"/>
                  <a:pt x="14117" y="586"/>
                </a:cubicBezTo>
                <a:cubicBezTo>
                  <a:pt x="14742" y="333"/>
                  <a:pt x="15396" y="207"/>
                  <a:pt x="16041" y="207"/>
                </a:cubicBezTo>
                <a:close/>
                <a:moveTo>
                  <a:pt x="16046" y="1"/>
                </a:moveTo>
                <a:cubicBezTo>
                  <a:pt x="15372" y="1"/>
                  <a:pt x="14690" y="133"/>
                  <a:pt x="14039" y="399"/>
                </a:cubicBezTo>
                <a:cubicBezTo>
                  <a:pt x="12575" y="992"/>
                  <a:pt x="11468" y="2163"/>
                  <a:pt x="11005" y="3620"/>
                </a:cubicBezTo>
                <a:cubicBezTo>
                  <a:pt x="10954" y="3764"/>
                  <a:pt x="10897" y="3849"/>
                  <a:pt x="10840" y="3870"/>
                </a:cubicBezTo>
                <a:cubicBezTo>
                  <a:pt x="10828" y="3875"/>
                  <a:pt x="10814" y="3877"/>
                  <a:pt x="10799" y="3877"/>
                </a:cubicBezTo>
                <a:cubicBezTo>
                  <a:pt x="10741" y="3877"/>
                  <a:pt x="10660" y="3844"/>
                  <a:pt x="10547" y="3771"/>
                </a:cubicBezTo>
                <a:cubicBezTo>
                  <a:pt x="10469" y="3721"/>
                  <a:pt x="10397" y="3649"/>
                  <a:pt x="10319" y="3577"/>
                </a:cubicBezTo>
                <a:cubicBezTo>
                  <a:pt x="10268" y="3527"/>
                  <a:pt x="10218" y="3477"/>
                  <a:pt x="10162" y="3435"/>
                </a:cubicBezTo>
                <a:cubicBezTo>
                  <a:pt x="8970" y="2452"/>
                  <a:pt x="7440" y="1966"/>
                  <a:pt x="5910" y="1966"/>
                </a:cubicBezTo>
                <a:cubicBezTo>
                  <a:pt x="4257" y="1966"/>
                  <a:pt x="2605" y="2533"/>
                  <a:pt x="1378" y="3656"/>
                </a:cubicBezTo>
                <a:cubicBezTo>
                  <a:pt x="1085" y="3920"/>
                  <a:pt x="850" y="4192"/>
                  <a:pt x="670" y="4463"/>
                </a:cubicBezTo>
                <a:cubicBezTo>
                  <a:pt x="0" y="5471"/>
                  <a:pt x="57" y="6585"/>
                  <a:pt x="835" y="7498"/>
                </a:cubicBezTo>
                <a:cubicBezTo>
                  <a:pt x="1478" y="8256"/>
                  <a:pt x="2341" y="8662"/>
                  <a:pt x="3478" y="8741"/>
                </a:cubicBezTo>
                <a:cubicBezTo>
                  <a:pt x="3748" y="8761"/>
                  <a:pt x="4035" y="8784"/>
                  <a:pt x="4071" y="8847"/>
                </a:cubicBezTo>
                <a:cubicBezTo>
                  <a:pt x="4113" y="8905"/>
                  <a:pt x="3992" y="9169"/>
                  <a:pt x="3870" y="9447"/>
                </a:cubicBezTo>
                <a:cubicBezTo>
                  <a:pt x="3270" y="10791"/>
                  <a:pt x="3270" y="12333"/>
                  <a:pt x="3870" y="13675"/>
                </a:cubicBezTo>
                <a:cubicBezTo>
                  <a:pt x="4456" y="14974"/>
                  <a:pt x="5570" y="15968"/>
                  <a:pt x="6919" y="16397"/>
                </a:cubicBezTo>
                <a:cubicBezTo>
                  <a:pt x="7535" y="16593"/>
                  <a:pt x="8146" y="16690"/>
                  <a:pt x="8750" y="16690"/>
                </a:cubicBezTo>
                <a:cubicBezTo>
                  <a:pt x="10016" y="16690"/>
                  <a:pt x="11250" y="16262"/>
                  <a:pt x="12440" y="15411"/>
                </a:cubicBezTo>
                <a:cubicBezTo>
                  <a:pt x="12597" y="15296"/>
                  <a:pt x="12746" y="15175"/>
                  <a:pt x="12890" y="15046"/>
                </a:cubicBezTo>
                <a:cubicBezTo>
                  <a:pt x="13010" y="14947"/>
                  <a:pt x="13132" y="14846"/>
                  <a:pt x="13254" y="14746"/>
                </a:cubicBezTo>
                <a:cubicBezTo>
                  <a:pt x="13531" y="14539"/>
                  <a:pt x="13730" y="14432"/>
                  <a:pt x="13913" y="14432"/>
                </a:cubicBezTo>
                <a:cubicBezTo>
                  <a:pt x="14133" y="14432"/>
                  <a:pt x="14329" y="14589"/>
                  <a:pt x="14611" y="14918"/>
                </a:cubicBezTo>
                <a:cubicBezTo>
                  <a:pt x="14733" y="15053"/>
                  <a:pt x="14839" y="15197"/>
                  <a:pt x="14947" y="15332"/>
                </a:cubicBezTo>
                <a:cubicBezTo>
                  <a:pt x="15033" y="15439"/>
                  <a:pt x="15110" y="15547"/>
                  <a:pt x="15195" y="15653"/>
                </a:cubicBezTo>
                <a:cubicBezTo>
                  <a:pt x="16068" y="16717"/>
                  <a:pt x="16896" y="17446"/>
                  <a:pt x="17809" y="17939"/>
                </a:cubicBezTo>
                <a:cubicBezTo>
                  <a:pt x="18966" y="18567"/>
                  <a:pt x="20080" y="18882"/>
                  <a:pt x="21167" y="18882"/>
                </a:cubicBezTo>
                <a:cubicBezTo>
                  <a:pt x="21994" y="18882"/>
                  <a:pt x="22802" y="18702"/>
                  <a:pt x="23602" y="18339"/>
                </a:cubicBezTo>
                <a:cubicBezTo>
                  <a:pt x="24773" y="17818"/>
                  <a:pt x="25501" y="16925"/>
                  <a:pt x="25765" y="15689"/>
                </a:cubicBezTo>
                <a:cubicBezTo>
                  <a:pt x="26094" y="14169"/>
                  <a:pt x="25936" y="12626"/>
                  <a:pt x="25307" y="11097"/>
                </a:cubicBezTo>
                <a:cubicBezTo>
                  <a:pt x="25294" y="11055"/>
                  <a:pt x="25273" y="11012"/>
                  <a:pt x="25251" y="10976"/>
                </a:cubicBezTo>
                <a:cubicBezTo>
                  <a:pt x="25172" y="10833"/>
                  <a:pt x="25158" y="10784"/>
                  <a:pt x="25201" y="10725"/>
                </a:cubicBezTo>
                <a:cubicBezTo>
                  <a:pt x="25241" y="10679"/>
                  <a:pt x="25273" y="10657"/>
                  <a:pt x="25310" y="10657"/>
                </a:cubicBezTo>
                <a:cubicBezTo>
                  <a:pt x="25358" y="10657"/>
                  <a:pt x="25415" y="10695"/>
                  <a:pt x="25508" y="10768"/>
                </a:cubicBezTo>
                <a:cubicBezTo>
                  <a:pt x="25537" y="10791"/>
                  <a:pt x="25564" y="10811"/>
                  <a:pt x="25594" y="10833"/>
                </a:cubicBezTo>
                <a:cubicBezTo>
                  <a:pt x="26721" y="11605"/>
                  <a:pt x="28108" y="12097"/>
                  <a:pt x="29614" y="12268"/>
                </a:cubicBezTo>
                <a:cubicBezTo>
                  <a:pt x="29830" y="12280"/>
                  <a:pt x="30035" y="12288"/>
                  <a:pt x="30233" y="12288"/>
                </a:cubicBezTo>
                <a:cubicBezTo>
                  <a:pt x="30742" y="12288"/>
                  <a:pt x="31198" y="12237"/>
                  <a:pt x="31635" y="12083"/>
                </a:cubicBezTo>
                <a:cubicBezTo>
                  <a:pt x="32278" y="11862"/>
                  <a:pt x="33148" y="11447"/>
                  <a:pt x="33320" y="10398"/>
                </a:cubicBezTo>
                <a:cubicBezTo>
                  <a:pt x="33464" y="9512"/>
                  <a:pt x="33121" y="8727"/>
                  <a:pt x="32363" y="8184"/>
                </a:cubicBezTo>
                <a:cubicBezTo>
                  <a:pt x="31645" y="7670"/>
                  <a:pt x="30739" y="7146"/>
                  <a:pt x="29681" y="7146"/>
                </a:cubicBezTo>
                <a:cubicBezTo>
                  <a:pt x="29267" y="7146"/>
                  <a:pt x="28830" y="7226"/>
                  <a:pt x="28372" y="7419"/>
                </a:cubicBezTo>
                <a:cubicBezTo>
                  <a:pt x="28300" y="7452"/>
                  <a:pt x="28211" y="7482"/>
                  <a:pt x="28135" y="7482"/>
                </a:cubicBezTo>
                <a:cubicBezTo>
                  <a:pt x="28097" y="7482"/>
                  <a:pt x="28062" y="7474"/>
                  <a:pt x="28036" y="7455"/>
                </a:cubicBezTo>
                <a:cubicBezTo>
                  <a:pt x="27972" y="7413"/>
                  <a:pt x="27936" y="7291"/>
                  <a:pt x="27943" y="7106"/>
                </a:cubicBezTo>
                <a:cubicBezTo>
                  <a:pt x="27950" y="6005"/>
                  <a:pt x="27601" y="4984"/>
                  <a:pt x="27265" y="3998"/>
                </a:cubicBezTo>
                <a:cubicBezTo>
                  <a:pt x="27073" y="3448"/>
                  <a:pt x="26757" y="2963"/>
                  <a:pt x="26336" y="2557"/>
                </a:cubicBezTo>
                <a:cubicBezTo>
                  <a:pt x="25825" y="2066"/>
                  <a:pt x="25282" y="1819"/>
                  <a:pt x="24712" y="1819"/>
                </a:cubicBezTo>
                <a:cubicBezTo>
                  <a:pt x="24278" y="1819"/>
                  <a:pt x="23829" y="1962"/>
                  <a:pt x="23366" y="2249"/>
                </a:cubicBezTo>
                <a:cubicBezTo>
                  <a:pt x="22779" y="2614"/>
                  <a:pt x="22294" y="3106"/>
                  <a:pt x="21888" y="3771"/>
                </a:cubicBezTo>
                <a:cubicBezTo>
                  <a:pt x="21823" y="3870"/>
                  <a:pt x="21766" y="3978"/>
                  <a:pt x="21708" y="4077"/>
                </a:cubicBezTo>
                <a:cubicBezTo>
                  <a:pt x="21631" y="4220"/>
                  <a:pt x="21552" y="4364"/>
                  <a:pt x="21467" y="4492"/>
                </a:cubicBezTo>
                <a:cubicBezTo>
                  <a:pt x="21353" y="4652"/>
                  <a:pt x="21251" y="4744"/>
                  <a:pt x="21175" y="4744"/>
                </a:cubicBezTo>
                <a:cubicBezTo>
                  <a:pt x="21170" y="4744"/>
                  <a:pt x="21165" y="4743"/>
                  <a:pt x="21160" y="4742"/>
                </a:cubicBezTo>
                <a:cubicBezTo>
                  <a:pt x="21081" y="4734"/>
                  <a:pt x="21002" y="4621"/>
                  <a:pt x="20937" y="4427"/>
                </a:cubicBezTo>
                <a:cubicBezTo>
                  <a:pt x="20716" y="3791"/>
                  <a:pt x="20452" y="3056"/>
                  <a:pt x="20059" y="2386"/>
                </a:cubicBezTo>
                <a:cubicBezTo>
                  <a:pt x="19681" y="1743"/>
                  <a:pt x="19216" y="1021"/>
                  <a:pt x="18418" y="593"/>
                </a:cubicBezTo>
                <a:cubicBezTo>
                  <a:pt x="17686" y="199"/>
                  <a:pt x="16872" y="1"/>
                  <a:pt x="16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8"/>
          <p:cNvSpPr/>
          <p:nvPr/>
        </p:nvSpPr>
        <p:spPr>
          <a:xfrm>
            <a:off x="4917574" y="-364349"/>
            <a:ext cx="1325228" cy="716918"/>
          </a:xfrm>
          <a:custGeom>
            <a:avLst/>
            <a:gdLst/>
            <a:ahLst/>
            <a:cxnLst/>
            <a:rect l="l" t="t" r="r" b="b"/>
            <a:pathLst>
              <a:path w="29687" h="16060" extrusionOk="0">
                <a:moveTo>
                  <a:pt x="14479" y="1"/>
                </a:moveTo>
                <a:cubicBezTo>
                  <a:pt x="14224" y="1"/>
                  <a:pt x="13960" y="14"/>
                  <a:pt x="13698" y="41"/>
                </a:cubicBezTo>
                <a:cubicBezTo>
                  <a:pt x="12090" y="204"/>
                  <a:pt x="10577" y="625"/>
                  <a:pt x="9269" y="1611"/>
                </a:cubicBezTo>
                <a:cubicBezTo>
                  <a:pt x="8306" y="2339"/>
                  <a:pt x="7699" y="3275"/>
                  <a:pt x="7692" y="4531"/>
                </a:cubicBezTo>
                <a:cubicBezTo>
                  <a:pt x="7692" y="4590"/>
                  <a:pt x="7699" y="4653"/>
                  <a:pt x="7692" y="4718"/>
                </a:cubicBezTo>
                <a:cubicBezTo>
                  <a:pt x="7671" y="4844"/>
                  <a:pt x="7617" y="4909"/>
                  <a:pt x="7547" y="4909"/>
                </a:cubicBezTo>
                <a:cubicBezTo>
                  <a:pt x="7502" y="4909"/>
                  <a:pt x="7449" y="4881"/>
                  <a:pt x="7392" y="4824"/>
                </a:cubicBezTo>
                <a:cubicBezTo>
                  <a:pt x="6935" y="4339"/>
                  <a:pt x="6342" y="4240"/>
                  <a:pt x="5735" y="4211"/>
                </a:cubicBezTo>
                <a:cubicBezTo>
                  <a:pt x="5626" y="4206"/>
                  <a:pt x="5517" y="4203"/>
                  <a:pt x="5410" y="4203"/>
                </a:cubicBezTo>
                <a:cubicBezTo>
                  <a:pt x="3997" y="4203"/>
                  <a:pt x="2721" y="4642"/>
                  <a:pt x="1586" y="5532"/>
                </a:cubicBezTo>
                <a:cubicBezTo>
                  <a:pt x="1015" y="5981"/>
                  <a:pt x="607" y="6561"/>
                  <a:pt x="372" y="7246"/>
                </a:cubicBezTo>
                <a:cubicBezTo>
                  <a:pt x="43" y="8202"/>
                  <a:pt x="0" y="9174"/>
                  <a:pt x="436" y="10117"/>
                </a:cubicBezTo>
                <a:cubicBezTo>
                  <a:pt x="859" y="11033"/>
                  <a:pt x="1601" y="11526"/>
                  <a:pt x="2464" y="11526"/>
                </a:cubicBezTo>
                <a:cubicBezTo>
                  <a:pt x="2797" y="11526"/>
                  <a:pt x="3149" y="11453"/>
                  <a:pt x="3507" y="11301"/>
                </a:cubicBezTo>
                <a:cubicBezTo>
                  <a:pt x="3642" y="11245"/>
                  <a:pt x="3771" y="11166"/>
                  <a:pt x="3906" y="11116"/>
                </a:cubicBezTo>
                <a:cubicBezTo>
                  <a:pt x="3964" y="11096"/>
                  <a:pt x="4016" y="11085"/>
                  <a:pt x="4061" y="11085"/>
                </a:cubicBezTo>
                <a:cubicBezTo>
                  <a:pt x="4190" y="11085"/>
                  <a:pt x="4266" y="11171"/>
                  <a:pt x="4271" y="11366"/>
                </a:cubicBezTo>
                <a:cubicBezTo>
                  <a:pt x="4307" y="12329"/>
                  <a:pt x="4813" y="13058"/>
                  <a:pt x="5499" y="13673"/>
                </a:cubicBezTo>
                <a:cubicBezTo>
                  <a:pt x="6335" y="14429"/>
                  <a:pt x="7314" y="14943"/>
                  <a:pt x="8412" y="15180"/>
                </a:cubicBezTo>
                <a:cubicBezTo>
                  <a:pt x="8784" y="15256"/>
                  <a:pt x="9154" y="15298"/>
                  <a:pt x="9522" y="15298"/>
                </a:cubicBezTo>
                <a:cubicBezTo>
                  <a:pt x="10045" y="15298"/>
                  <a:pt x="10562" y="15214"/>
                  <a:pt x="11069" y="15029"/>
                </a:cubicBezTo>
                <a:cubicBezTo>
                  <a:pt x="11447" y="14893"/>
                  <a:pt x="11862" y="14780"/>
                  <a:pt x="11977" y="14266"/>
                </a:cubicBezTo>
                <a:cubicBezTo>
                  <a:pt x="11996" y="14177"/>
                  <a:pt x="12042" y="14142"/>
                  <a:pt x="12096" y="14142"/>
                </a:cubicBezTo>
                <a:cubicBezTo>
                  <a:pt x="12167" y="14142"/>
                  <a:pt x="12252" y="14203"/>
                  <a:pt x="12304" y="14280"/>
                </a:cubicBezTo>
                <a:cubicBezTo>
                  <a:pt x="12877" y="15130"/>
                  <a:pt x="13741" y="15536"/>
                  <a:pt x="14676" y="15793"/>
                </a:cubicBezTo>
                <a:cubicBezTo>
                  <a:pt x="15333" y="15975"/>
                  <a:pt x="15965" y="16060"/>
                  <a:pt x="16577" y="16060"/>
                </a:cubicBezTo>
                <a:cubicBezTo>
                  <a:pt x="18421" y="16060"/>
                  <a:pt x="20073" y="15285"/>
                  <a:pt x="21595" y="14030"/>
                </a:cubicBezTo>
                <a:cubicBezTo>
                  <a:pt x="22274" y="13473"/>
                  <a:pt x="22617" y="12773"/>
                  <a:pt x="22346" y="11867"/>
                </a:cubicBezTo>
                <a:cubicBezTo>
                  <a:pt x="22317" y="11766"/>
                  <a:pt x="22267" y="11666"/>
                  <a:pt x="22367" y="11581"/>
                </a:cubicBezTo>
                <a:cubicBezTo>
                  <a:pt x="22406" y="11547"/>
                  <a:pt x="22443" y="11535"/>
                  <a:pt x="22478" y="11535"/>
                </a:cubicBezTo>
                <a:cubicBezTo>
                  <a:pt x="22556" y="11535"/>
                  <a:pt x="22626" y="11600"/>
                  <a:pt x="22696" y="11644"/>
                </a:cubicBezTo>
                <a:cubicBezTo>
                  <a:pt x="23661" y="12247"/>
                  <a:pt x="24724" y="12499"/>
                  <a:pt x="25839" y="12499"/>
                </a:cubicBezTo>
                <a:cubicBezTo>
                  <a:pt x="25929" y="12499"/>
                  <a:pt x="26018" y="12497"/>
                  <a:pt x="26108" y="12494"/>
                </a:cubicBezTo>
                <a:cubicBezTo>
                  <a:pt x="28101" y="12415"/>
                  <a:pt x="29687" y="10701"/>
                  <a:pt x="29551" y="8789"/>
                </a:cubicBezTo>
                <a:cubicBezTo>
                  <a:pt x="29466" y="7603"/>
                  <a:pt x="28665" y="6838"/>
                  <a:pt x="27522" y="6838"/>
                </a:cubicBezTo>
                <a:cubicBezTo>
                  <a:pt x="27023" y="6838"/>
                  <a:pt x="27023" y="6838"/>
                  <a:pt x="27080" y="6339"/>
                </a:cubicBezTo>
                <a:cubicBezTo>
                  <a:pt x="27251" y="4896"/>
                  <a:pt x="26523" y="3746"/>
                  <a:pt x="25152" y="3275"/>
                </a:cubicBezTo>
                <a:cubicBezTo>
                  <a:pt x="24788" y="3152"/>
                  <a:pt x="24423" y="3098"/>
                  <a:pt x="24058" y="3098"/>
                </a:cubicBezTo>
                <a:cubicBezTo>
                  <a:pt x="23641" y="3098"/>
                  <a:pt x="23224" y="3168"/>
                  <a:pt x="22809" y="3282"/>
                </a:cubicBezTo>
                <a:cubicBezTo>
                  <a:pt x="22380" y="3397"/>
                  <a:pt x="22017" y="3611"/>
                  <a:pt x="21738" y="3990"/>
                </a:cubicBezTo>
                <a:cubicBezTo>
                  <a:pt x="21598" y="4175"/>
                  <a:pt x="21507" y="4268"/>
                  <a:pt x="21419" y="4268"/>
                </a:cubicBezTo>
                <a:cubicBezTo>
                  <a:pt x="21328" y="4268"/>
                  <a:pt x="21241" y="4168"/>
                  <a:pt x="21110" y="3967"/>
                </a:cubicBezTo>
                <a:cubicBezTo>
                  <a:pt x="20702" y="3361"/>
                  <a:pt x="20253" y="2790"/>
                  <a:pt x="19760" y="2247"/>
                </a:cubicBezTo>
                <a:cubicBezTo>
                  <a:pt x="18582" y="954"/>
                  <a:pt x="17119" y="240"/>
                  <a:pt x="15297" y="48"/>
                </a:cubicBezTo>
                <a:cubicBezTo>
                  <a:pt x="15044" y="17"/>
                  <a:pt x="14767" y="1"/>
                  <a:pt x="14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94" name="Google Shape;194;p8"/>
          <p:cNvSpPr/>
          <p:nvPr/>
        </p:nvSpPr>
        <p:spPr>
          <a:xfrm>
            <a:off x="1386199" y="4542026"/>
            <a:ext cx="1325228" cy="716918"/>
          </a:xfrm>
          <a:custGeom>
            <a:avLst/>
            <a:gdLst/>
            <a:ahLst/>
            <a:cxnLst/>
            <a:rect l="l" t="t" r="r" b="b"/>
            <a:pathLst>
              <a:path w="29687" h="16060" extrusionOk="0">
                <a:moveTo>
                  <a:pt x="14479" y="1"/>
                </a:moveTo>
                <a:cubicBezTo>
                  <a:pt x="14224" y="1"/>
                  <a:pt x="13960" y="14"/>
                  <a:pt x="13698" y="41"/>
                </a:cubicBezTo>
                <a:cubicBezTo>
                  <a:pt x="12090" y="204"/>
                  <a:pt x="10577" y="625"/>
                  <a:pt x="9269" y="1611"/>
                </a:cubicBezTo>
                <a:cubicBezTo>
                  <a:pt x="8306" y="2339"/>
                  <a:pt x="7699" y="3275"/>
                  <a:pt x="7692" y="4531"/>
                </a:cubicBezTo>
                <a:cubicBezTo>
                  <a:pt x="7692" y="4590"/>
                  <a:pt x="7699" y="4653"/>
                  <a:pt x="7692" y="4718"/>
                </a:cubicBezTo>
                <a:cubicBezTo>
                  <a:pt x="7671" y="4844"/>
                  <a:pt x="7617" y="4909"/>
                  <a:pt x="7547" y="4909"/>
                </a:cubicBezTo>
                <a:cubicBezTo>
                  <a:pt x="7502" y="4909"/>
                  <a:pt x="7449" y="4881"/>
                  <a:pt x="7392" y="4824"/>
                </a:cubicBezTo>
                <a:cubicBezTo>
                  <a:pt x="6935" y="4339"/>
                  <a:pt x="6342" y="4240"/>
                  <a:pt x="5735" y="4211"/>
                </a:cubicBezTo>
                <a:cubicBezTo>
                  <a:pt x="5626" y="4206"/>
                  <a:pt x="5517" y="4203"/>
                  <a:pt x="5410" y="4203"/>
                </a:cubicBezTo>
                <a:cubicBezTo>
                  <a:pt x="3997" y="4203"/>
                  <a:pt x="2721" y="4642"/>
                  <a:pt x="1586" y="5532"/>
                </a:cubicBezTo>
                <a:cubicBezTo>
                  <a:pt x="1015" y="5981"/>
                  <a:pt x="607" y="6561"/>
                  <a:pt x="372" y="7246"/>
                </a:cubicBezTo>
                <a:cubicBezTo>
                  <a:pt x="43" y="8202"/>
                  <a:pt x="0" y="9174"/>
                  <a:pt x="436" y="10117"/>
                </a:cubicBezTo>
                <a:cubicBezTo>
                  <a:pt x="859" y="11033"/>
                  <a:pt x="1601" y="11526"/>
                  <a:pt x="2464" y="11526"/>
                </a:cubicBezTo>
                <a:cubicBezTo>
                  <a:pt x="2797" y="11526"/>
                  <a:pt x="3149" y="11453"/>
                  <a:pt x="3507" y="11301"/>
                </a:cubicBezTo>
                <a:cubicBezTo>
                  <a:pt x="3642" y="11245"/>
                  <a:pt x="3771" y="11166"/>
                  <a:pt x="3906" y="11116"/>
                </a:cubicBezTo>
                <a:cubicBezTo>
                  <a:pt x="3964" y="11096"/>
                  <a:pt x="4016" y="11085"/>
                  <a:pt x="4061" y="11085"/>
                </a:cubicBezTo>
                <a:cubicBezTo>
                  <a:pt x="4190" y="11085"/>
                  <a:pt x="4266" y="11171"/>
                  <a:pt x="4271" y="11366"/>
                </a:cubicBezTo>
                <a:cubicBezTo>
                  <a:pt x="4307" y="12329"/>
                  <a:pt x="4813" y="13058"/>
                  <a:pt x="5499" y="13673"/>
                </a:cubicBezTo>
                <a:cubicBezTo>
                  <a:pt x="6335" y="14429"/>
                  <a:pt x="7314" y="14943"/>
                  <a:pt x="8412" y="15180"/>
                </a:cubicBezTo>
                <a:cubicBezTo>
                  <a:pt x="8784" y="15256"/>
                  <a:pt x="9154" y="15298"/>
                  <a:pt x="9522" y="15298"/>
                </a:cubicBezTo>
                <a:cubicBezTo>
                  <a:pt x="10045" y="15298"/>
                  <a:pt x="10562" y="15214"/>
                  <a:pt x="11069" y="15029"/>
                </a:cubicBezTo>
                <a:cubicBezTo>
                  <a:pt x="11447" y="14893"/>
                  <a:pt x="11862" y="14780"/>
                  <a:pt x="11977" y="14266"/>
                </a:cubicBezTo>
                <a:cubicBezTo>
                  <a:pt x="11996" y="14177"/>
                  <a:pt x="12042" y="14142"/>
                  <a:pt x="12096" y="14142"/>
                </a:cubicBezTo>
                <a:cubicBezTo>
                  <a:pt x="12167" y="14142"/>
                  <a:pt x="12252" y="14203"/>
                  <a:pt x="12304" y="14280"/>
                </a:cubicBezTo>
                <a:cubicBezTo>
                  <a:pt x="12877" y="15130"/>
                  <a:pt x="13741" y="15536"/>
                  <a:pt x="14676" y="15793"/>
                </a:cubicBezTo>
                <a:cubicBezTo>
                  <a:pt x="15333" y="15975"/>
                  <a:pt x="15965" y="16060"/>
                  <a:pt x="16577" y="16060"/>
                </a:cubicBezTo>
                <a:cubicBezTo>
                  <a:pt x="18421" y="16060"/>
                  <a:pt x="20073" y="15285"/>
                  <a:pt x="21595" y="14030"/>
                </a:cubicBezTo>
                <a:cubicBezTo>
                  <a:pt x="22274" y="13473"/>
                  <a:pt x="22617" y="12773"/>
                  <a:pt x="22346" y="11867"/>
                </a:cubicBezTo>
                <a:cubicBezTo>
                  <a:pt x="22317" y="11766"/>
                  <a:pt x="22267" y="11666"/>
                  <a:pt x="22367" y="11581"/>
                </a:cubicBezTo>
                <a:cubicBezTo>
                  <a:pt x="22406" y="11547"/>
                  <a:pt x="22443" y="11535"/>
                  <a:pt x="22478" y="11535"/>
                </a:cubicBezTo>
                <a:cubicBezTo>
                  <a:pt x="22556" y="11535"/>
                  <a:pt x="22626" y="11600"/>
                  <a:pt x="22696" y="11644"/>
                </a:cubicBezTo>
                <a:cubicBezTo>
                  <a:pt x="23661" y="12247"/>
                  <a:pt x="24724" y="12499"/>
                  <a:pt x="25839" y="12499"/>
                </a:cubicBezTo>
                <a:cubicBezTo>
                  <a:pt x="25929" y="12499"/>
                  <a:pt x="26018" y="12497"/>
                  <a:pt x="26108" y="12494"/>
                </a:cubicBezTo>
                <a:cubicBezTo>
                  <a:pt x="28101" y="12415"/>
                  <a:pt x="29687" y="10701"/>
                  <a:pt x="29551" y="8789"/>
                </a:cubicBezTo>
                <a:cubicBezTo>
                  <a:pt x="29466" y="7603"/>
                  <a:pt x="28665" y="6838"/>
                  <a:pt x="27522" y="6838"/>
                </a:cubicBezTo>
                <a:cubicBezTo>
                  <a:pt x="27023" y="6838"/>
                  <a:pt x="27023" y="6838"/>
                  <a:pt x="27080" y="6339"/>
                </a:cubicBezTo>
                <a:cubicBezTo>
                  <a:pt x="27251" y="4896"/>
                  <a:pt x="26523" y="3746"/>
                  <a:pt x="25152" y="3275"/>
                </a:cubicBezTo>
                <a:cubicBezTo>
                  <a:pt x="24788" y="3152"/>
                  <a:pt x="24423" y="3098"/>
                  <a:pt x="24058" y="3098"/>
                </a:cubicBezTo>
                <a:cubicBezTo>
                  <a:pt x="23641" y="3098"/>
                  <a:pt x="23224" y="3168"/>
                  <a:pt x="22809" y="3282"/>
                </a:cubicBezTo>
                <a:cubicBezTo>
                  <a:pt x="22380" y="3397"/>
                  <a:pt x="22017" y="3611"/>
                  <a:pt x="21738" y="3990"/>
                </a:cubicBezTo>
                <a:cubicBezTo>
                  <a:pt x="21598" y="4175"/>
                  <a:pt x="21507" y="4268"/>
                  <a:pt x="21419" y="4268"/>
                </a:cubicBezTo>
                <a:cubicBezTo>
                  <a:pt x="21328" y="4268"/>
                  <a:pt x="21241" y="4168"/>
                  <a:pt x="21110" y="3967"/>
                </a:cubicBezTo>
                <a:cubicBezTo>
                  <a:pt x="20702" y="3361"/>
                  <a:pt x="20253" y="2790"/>
                  <a:pt x="19760" y="2247"/>
                </a:cubicBezTo>
                <a:cubicBezTo>
                  <a:pt x="18582" y="954"/>
                  <a:pt x="17119" y="240"/>
                  <a:pt x="15297" y="48"/>
                </a:cubicBezTo>
                <a:cubicBezTo>
                  <a:pt x="15044" y="17"/>
                  <a:pt x="14767" y="1"/>
                  <a:pt x="14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Tree>
    <p:extLst>
      <p:ext uri="{BB962C8B-B14F-4D97-AF65-F5344CB8AC3E}">
        <p14:creationId xmlns:p14="http://schemas.microsoft.com/office/powerpoint/2010/main" val="3772858568"/>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95"/>
        <p:cNvGrpSpPr/>
        <p:nvPr/>
      </p:nvGrpSpPr>
      <p:grpSpPr>
        <a:xfrm>
          <a:off x="0" y="0"/>
          <a:ext cx="0" cy="0"/>
          <a:chOff x="0" y="0"/>
          <a:chExt cx="0" cy="0"/>
        </a:xfrm>
      </p:grpSpPr>
      <p:sp>
        <p:nvSpPr>
          <p:cNvPr id="196" name="Google Shape;196;p9"/>
          <p:cNvSpPr txBox="1">
            <a:spLocks noGrp="1"/>
          </p:cNvSpPr>
          <p:nvPr>
            <p:ph type="title"/>
          </p:nvPr>
        </p:nvSpPr>
        <p:spPr>
          <a:xfrm>
            <a:off x="1845750" y="1112612"/>
            <a:ext cx="54525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58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97" name="Google Shape;197;p9"/>
          <p:cNvSpPr txBox="1">
            <a:spLocks noGrp="1"/>
          </p:cNvSpPr>
          <p:nvPr>
            <p:ph type="subTitle" idx="1"/>
          </p:nvPr>
        </p:nvSpPr>
        <p:spPr>
          <a:xfrm>
            <a:off x="1971300" y="2233888"/>
            <a:ext cx="5201400" cy="179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198" name="Google Shape;198;p9"/>
          <p:cNvGrpSpPr/>
          <p:nvPr/>
        </p:nvGrpSpPr>
        <p:grpSpPr>
          <a:xfrm>
            <a:off x="7607561" y="3240368"/>
            <a:ext cx="1852459" cy="2440632"/>
            <a:chOff x="5450897" y="3655524"/>
            <a:chExt cx="455990" cy="600741"/>
          </a:xfrm>
        </p:grpSpPr>
        <p:sp>
          <p:nvSpPr>
            <p:cNvPr id="199" name="Google Shape;199;p9"/>
            <p:cNvSpPr/>
            <p:nvPr/>
          </p:nvSpPr>
          <p:spPr>
            <a:xfrm>
              <a:off x="5450897" y="3772600"/>
              <a:ext cx="327702" cy="476073"/>
            </a:xfrm>
            <a:custGeom>
              <a:avLst/>
              <a:gdLst/>
              <a:ahLst/>
              <a:cxnLst/>
              <a:rect l="l" t="t" r="r" b="b"/>
              <a:pathLst>
                <a:path w="16660" h="24203" extrusionOk="0">
                  <a:moveTo>
                    <a:pt x="16290" y="1"/>
                  </a:moveTo>
                  <a:lnTo>
                    <a:pt x="15803" y="21"/>
                  </a:lnTo>
                  <a:cubicBezTo>
                    <a:pt x="16161" y="8442"/>
                    <a:pt x="11854" y="14440"/>
                    <a:pt x="8176" y="17990"/>
                  </a:cubicBezTo>
                  <a:cubicBezTo>
                    <a:pt x="4184" y="21853"/>
                    <a:pt x="44" y="23738"/>
                    <a:pt x="1" y="23752"/>
                  </a:cubicBezTo>
                  <a:lnTo>
                    <a:pt x="200" y="24202"/>
                  </a:lnTo>
                  <a:cubicBezTo>
                    <a:pt x="243" y="24180"/>
                    <a:pt x="4448" y="22266"/>
                    <a:pt x="8505" y="18353"/>
                  </a:cubicBezTo>
                  <a:cubicBezTo>
                    <a:pt x="12262" y="14733"/>
                    <a:pt x="16660" y="8606"/>
                    <a:pt x="162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9"/>
            <p:cNvSpPr/>
            <p:nvPr/>
          </p:nvSpPr>
          <p:spPr>
            <a:xfrm>
              <a:off x="5490139" y="3972034"/>
              <a:ext cx="151085" cy="235175"/>
            </a:xfrm>
            <a:custGeom>
              <a:avLst/>
              <a:gdLst/>
              <a:ahLst/>
              <a:cxnLst/>
              <a:rect l="l" t="t" r="r" b="b"/>
              <a:pathLst>
                <a:path w="7681" h="11956" extrusionOk="0">
                  <a:moveTo>
                    <a:pt x="3091" y="1"/>
                  </a:moveTo>
                  <a:cubicBezTo>
                    <a:pt x="1" y="1"/>
                    <a:pt x="1554" y="11955"/>
                    <a:pt x="1554" y="11955"/>
                  </a:cubicBezTo>
                  <a:cubicBezTo>
                    <a:pt x="1554" y="11955"/>
                    <a:pt x="7681" y="1873"/>
                    <a:pt x="3739" y="152"/>
                  </a:cubicBezTo>
                  <a:cubicBezTo>
                    <a:pt x="3503" y="49"/>
                    <a:pt x="3288" y="1"/>
                    <a:pt x="30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9"/>
            <p:cNvSpPr/>
            <p:nvPr/>
          </p:nvSpPr>
          <p:spPr>
            <a:xfrm>
              <a:off x="5504144" y="4183349"/>
              <a:ext cx="245344" cy="72917"/>
            </a:xfrm>
            <a:custGeom>
              <a:avLst/>
              <a:gdLst/>
              <a:ahLst/>
              <a:cxnLst/>
              <a:rect l="l" t="t" r="r" b="b"/>
              <a:pathLst>
                <a:path w="12473" h="3707" extrusionOk="0">
                  <a:moveTo>
                    <a:pt x="8509" y="0"/>
                  </a:moveTo>
                  <a:cubicBezTo>
                    <a:pt x="4951" y="0"/>
                    <a:pt x="0" y="1205"/>
                    <a:pt x="0" y="1205"/>
                  </a:cubicBezTo>
                  <a:cubicBezTo>
                    <a:pt x="0" y="1205"/>
                    <a:pt x="5366" y="3707"/>
                    <a:pt x="8951" y="3707"/>
                  </a:cubicBezTo>
                  <a:cubicBezTo>
                    <a:pt x="10428" y="3707"/>
                    <a:pt x="11602" y="3283"/>
                    <a:pt x="11975" y="2085"/>
                  </a:cubicBezTo>
                  <a:cubicBezTo>
                    <a:pt x="12472" y="488"/>
                    <a:pt x="10772" y="0"/>
                    <a:pt x="85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9"/>
            <p:cNvSpPr/>
            <p:nvPr/>
          </p:nvSpPr>
          <p:spPr>
            <a:xfrm>
              <a:off x="5532724" y="3887040"/>
              <a:ext cx="153603" cy="202621"/>
            </a:xfrm>
            <a:custGeom>
              <a:avLst/>
              <a:gdLst/>
              <a:ahLst/>
              <a:cxnLst/>
              <a:rect l="l" t="t" r="r" b="b"/>
              <a:pathLst>
                <a:path w="7809" h="10301" extrusionOk="0">
                  <a:moveTo>
                    <a:pt x="3766" y="1"/>
                  </a:moveTo>
                  <a:cubicBezTo>
                    <a:pt x="1" y="1"/>
                    <a:pt x="5953" y="10300"/>
                    <a:pt x="5953" y="10300"/>
                  </a:cubicBezTo>
                  <a:cubicBezTo>
                    <a:pt x="5953" y="10300"/>
                    <a:pt x="7809" y="181"/>
                    <a:pt x="3860" y="3"/>
                  </a:cubicBezTo>
                  <a:cubicBezTo>
                    <a:pt x="3828" y="2"/>
                    <a:pt x="3797" y="1"/>
                    <a:pt x="3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9"/>
            <p:cNvSpPr/>
            <p:nvPr/>
          </p:nvSpPr>
          <p:spPr>
            <a:xfrm>
              <a:off x="5611444" y="3842094"/>
              <a:ext cx="109719" cy="167628"/>
            </a:xfrm>
            <a:custGeom>
              <a:avLst/>
              <a:gdLst/>
              <a:ahLst/>
              <a:cxnLst/>
              <a:rect l="l" t="t" r="r" b="b"/>
              <a:pathLst>
                <a:path w="5578" h="8522" extrusionOk="0">
                  <a:moveTo>
                    <a:pt x="2695" y="0"/>
                  </a:moveTo>
                  <a:cubicBezTo>
                    <a:pt x="0" y="0"/>
                    <a:pt x="4806" y="8521"/>
                    <a:pt x="4806" y="8521"/>
                  </a:cubicBezTo>
                  <a:cubicBezTo>
                    <a:pt x="4806" y="8521"/>
                    <a:pt x="5577" y="123"/>
                    <a:pt x="2756" y="2"/>
                  </a:cubicBezTo>
                  <a:cubicBezTo>
                    <a:pt x="2735" y="1"/>
                    <a:pt x="2715" y="0"/>
                    <a:pt x="26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9"/>
            <p:cNvSpPr/>
            <p:nvPr/>
          </p:nvSpPr>
          <p:spPr>
            <a:xfrm>
              <a:off x="5652731" y="3766108"/>
              <a:ext cx="109719" cy="167765"/>
            </a:xfrm>
            <a:custGeom>
              <a:avLst/>
              <a:gdLst/>
              <a:ahLst/>
              <a:cxnLst/>
              <a:rect l="l" t="t" r="r" b="b"/>
              <a:pathLst>
                <a:path w="5578" h="8529" extrusionOk="0">
                  <a:moveTo>
                    <a:pt x="2696" y="0"/>
                  </a:moveTo>
                  <a:cubicBezTo>
                    <a:pt x="1" y="0"/>
                    <a:pt x="4807" y="8528"/>
                    <a:pt x="4807" y="8528"/>
                  </a:cubicBezTo>
                  <a:cubicBezTo>
                    <a:pt x="4807" y="8528"/>
                    <a:pt x="5578" y="123"/>
                    <a:pt x="2757" y="2"/>
                  </a:cubicBezTo>
                  <a:cubicBezTo>
                    <a:pt x="2736" y="1"/>
                    <a:pt x="2716" y="0"/>
                    <a:pt x="26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9"/>
            <p:cNvSpPr/>
            <p:nvPr/>
          </p:nvSpPr>
          <p:spPr>
            <a:xfrm>
              <a:off x="5760896" y="3746478"/>
              <a:ext cx="134012" cy="147781"/>
            </a:xfrm>
            <a:custGeom>
              <a:avLst/>
              <a:gdLst/>
              <a:ahLst/>
              <a:cxnLst/>
              <a:rect l="l" t="t" r="r" b="b"/>
              <a:pathLst>
                <a:path w="6813" h="7513" extrusionOk="0">
                  <a:moveTo>
                    <a:pt x="4439" y="0"/>
                  </a:moveTo>
                  <a:cubicBezTo>
                    <a:pt x="2619" y="0"/>
                    <a:pt x="0" y="7512"/>
                    <a:pt x="0" y="7512"/>
                  </a:cubicBezTo>
                  <a:cubicBezTo>
                    <a:pt x="0" y="7512"/>
                    <a:pt x="6813" y="2542"/>
                    <a:pt x="5042" y="336"/>
                  </a:cubicBezTo>
                  <a:cubicBezTo>
                    <a:pt x="4856" y="104"/>
                    <a:pt x="4653" y="0"/>
                    <a:pt x="44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9"/>
            <p:cNvSpPr/>
            <p:nvPr/>
          </p:nvSpPr>
          <p:spPr>
            <a:xfrm>
              <a:off x="5691776" y="3949256"/>
              <a:ext cx="190484" cy="96304"/>
            </a:xfrm>
            <a:custGeom>
              <a:avLst/>
              <a:gdLst/>
              <a:ahLst/>
              <a:cxnLst/>
              <a:rect l="l" t="t" r="r" b="b"/>
              <a:pathLst>
                <a:path w="9684" h="4896" extrusionOk="0">
                  <a:moveTo>
                    <a:pt x="8292" y="1"/>
                  </a:moveTo>
                  <a:cubicBezTo>
                    <a:pt x="5915" y="1"/>
                    <a:pt x="1" y="4895"/>
                    <a:pt x="1" y="4895"/>
                  </a:cubicBezTo>
                  <a:cubicBezTo>
                    <a:pt x="1" y="4895"/>
                    <a:pt x="9684" y="4059"/>
                    <a:pt x="9249" y="825"/>
                  </a:cubicBezTo>
                  <a:cubicBezTo>
                    <a:pt x="9171" y="240"/>
                    <a:pt x="8818" y="1"/>
                    <a:pt x="82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9"/>
            <p:cNvSpPr/>
            <p:nvPr/>
          </p:nvSpPr>
          <p:spPr>
            <a:xfrm>
              <a:off x="5741502" y="3863121"/>
              <a:ext cx="165385" cy="83519"/>
            </a:xfrm>
            <a:custGeom>
              <a:avLst/>
              <a:gdLst/>
              <a:ahLst/>
              <a:cxnLst/>
              <a:rect l="l" t="t" r="r" b="b"/>
              <a:pathLst>
                <a:path w="8408" h="4246" extrusionOk="0">
                  <a:moveTo>
                    <a:pt x="7200" y="1"/>
                  </a:moveTo>
                  <a:cubicBezTo>
                    <a:pt x="5131" y="1"/>
                    <a:pt x="1" y="4246"/>
                    <a:pt x="1" y="4246"/>
                  </a:cubicBezTo>
                  <a:cubicBezTo>
                    <a:pt x="1" y="4246"/>
                    <a:pt x="8407" y="3517"/>
                    <a:pt x="8035" y="719"/>
                  </a:cubicBezTo>
                  <a:cubicBezTo>
                    <a:pt x="7967" y="209"/>
                    <a:pt x="7658" y="1"/>
                    <a:pt x="72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9"/>
            <p:cNvSpPr/>
            <p:nvPr/>
          </p:nvSpPr>
          <p:spPr>
            <a:xfrm>
              <a:off x="5589394" y="4064856"/>
              <a:ext cx="227228" cy="87807"/>
            </a:xfrm>
            <a:custGeom>
              <a:avLst/>
              <a:gdLst/>
              <a:ahLst/>
              <a:cxnLst/>
              <a:rect l="l" t="t" r="r" b="b"/>
              <a:pathLst>
                <a:path w="11552" h="4464" extrusionOk="0">
                  <a:moveTo>
                    <a:pt x="10206" y="1"/>
                  </a:moveTo>
                  <a:cubicBezTo>
                    <a:pt x="7163" y="1"/>
                    <a:pt x="1" y="4431"/>
                    <a:pt x="1" y="4431"/>
                  </a:cubicBezTo>
                  <a:cubicBezTo>
                    <a:pt x="1" y="4431"/>
                    <a:pt x="635" y="4463"/>
                    <a:pt x="1606" y="4463"/>
                  </a:cubicBezTo>
                  <a:cubicBezTo>
                    <a:pt x="4776" y="4463"/>
                    <a:pt x="11536" y="4116"/>
                    <a:pt x="11547" y="1152"/>
                  </a:cubicBezTo>
                  <a:cubicBezTo>
                    <a:pt x="11552" y="326"/>
                    <a:pt x="11030" y="1"/>
                    <a:pt x="10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9"/>
            <p:cNvSpPr/>
            <p:nvPr/>
          </p:nvSpPr>
          <p:spPr>
            <a:xfrm>
              <a:off x="5705879" y="3655524"/>
              <a:ext cx="104212" cy="172860"/>
            </a:xfrm>
            <a:custGeom>
              <a:avLst/>
              <a:gdLst/>
              <a:ahLst/>
              <a:cxnLst/>
              <a:rect l="l" t="t" r="r" b="b"/>
              <a:pathLst>
                <a:path w="5298" h="8788" extrusionOk="0">
                  <a:moveTo>
                    <a:pt x="2291" y="1"/>
                  </a:moveTo>
                  <a:cubicBezTo>
                    <a:pt x="1" y="1"/>
                    <a:pt x="2984" y="8787"/>
                    <a:pt x="2984" y="8787"/>
                  </a:cubicBezTo>
                  <a:cubicBezTo>
                    <a:pt x="2984" y="8787"/>
                    <a:pt x="5298" y="676"/>
                    <a:pt x="2549" y="33"/>
                  </a:cubicBezTo>
                  <a:cubicBezTo>
                    <a:pt x="2456" y="11"/>
                    <a:pt x="2371" y="1"/>
                    <a:pt x="22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0" name="Google Shape;210;p9"/>
          <p:cNvSpPr/>
          <p:nvPr/>
        </p:nvSpPr>
        <p:spPr>
          <a:xfrm>
            <a:off x="-1420927" y="2868290"/>
            <a:ext cx="2533894" cy="1429792"/>
          </a:xfrm>
          <a:custGeom>
            <a:avLst/>
            <a:gdLst/>
            <a:ahLst/>
            <a:cxnLst/>
            <a:rect l="l" t="t" r="r" b="b"/>
            <a:pathLst>
              <a:path w="33464" h="18882" extrusionOk="0">
                <a:moveTo>
                  <a:pt x="16041" y="207"/>
                </a:moveTo>
                <a:cubicBezTo>
                  <a:pt x="16835" y="207"/>
                  <a:pt x="17616" y="397"/>
                  <a:pt x="18316" y="771"/>
                </a:cubicBezTo>
                <a:cubicBezTo>
                  <a:pt x="19067" y="1177"/>
                  <a:pt x="19516" y="1872"/>
                  <a:pt x="19881" y="2485"/>
                </a:cubicBezTo>
                <a:cubicBezTo>
                  <a:pt x="20267" y="3148"/>
                  <a:pt x="20524" y="3870"/>
                  <a:pt x="20738" y="4492"/>
                </a:cubicBezTo>
                <a:cubicBezTo>
                  <a:pt x="20838" y="4777"/>
                  <a:pt x="20966" y="4927"/>
                  <a:pt x="21131" y="4948"/>
                </a:cubicBezTo>
                <a:cubicBezTo>
                  <a:pt x="21145" y="4950"/>
                  <a:pt x="21159" y="4951"/>
                  <a:pt x="21173" y="4951"/>
                </a:cubicBezTo>
                <a:cubicBezTo>
                  <a:pt x="21323" y="4951"/>
                  <a:pt x="21474" y="4841"/>
                  <a:pt x="21631" y="4614"/>
                </a:cubicBezTo>
                <a:cubicBezTo>
                  <a:pt x="21730" y="4470"/>
                  <a:pt x="21809" y="4321"/>
                  <a:pt x="21888" y="4177"/>
                </a:cubicBezTo>
                <a:cubicBezTo>
                  <a:pt x="21945" y="4077"/>
                  <a:pt x="22001" y="3978"/>
                  <a:pt x="22060" y="3877"/>
                </a:cubicBezTo>
                <a:cubicBezTo>
                  <a:pt x="22452" y="3250"/>
                  <a:pt x="22916" y="2771"/>
                  <a:pt x="23474" y="2420"/>
                </a:cubicBezTo>
                <a:cubicBezTo>
                  <a:pt x="23904" y="2154"/>
                  <a:pt x="24315" y="2021"/>
                  <a:pt x="24711" y="2021"/>
                </a:cubicBezTo>
                <a:cubicBezTo>
                  <a:pt x="25229" y="2021"/>
                  <a:pt x="25720" y="2249"/>
                  <a:pt x="26193" y="2706"/>
                </a:cubicBezTo>
                <a:cubicBezTo>
                  <a:pt x="26593" y="3092"/>
                  <a:pt x="26886" y="3549"/>
                  <a:pt x="27064" y="4070"/>
                </a:cubicBezTo>
                <a:cubicBezTo>
                  <a:pt x="27400" y="5034"/>
                  <a:pt x="27743" y="6035"/>
                  <a:pt x="27736" y="7099"/>
                </a:cubicBezTo>
                <a:cubicBezTo>
                  <a:pt x="27736" y="7370"/>
                  <a:pt x="27792" y="7541"/>
                  <a:pt x="27921" y="7627"/>
                </a:cubicBezTo>
                <a:cubicBezTo>
                  <a:pt x="27982" y="7667"/>
                  <a:pt x="28052" y="7687"/>
                  <a:pt x="28133" y="7687"/>
                </a:cubicBezTo>
                <a:cubicBezTo>
                  <a:pt x="28224" y="7687"/>
                  <a:pt x="28329" y="7662"/>
                  <a:pt x="28451" y="7613"/>
                </a:cubicBezTo>
                <a:cubicBezTo>
                  <a:pt x="28879" y="7431"/>
                  <a:pt x="29290" y="7355"/>
                  <a:pt x="29679" y="7355"/>
                </a:cubicBezTo>
                <a:cubicBezTo>
                  <a:pt x="30685" y="7355"/>
                  <a:pt x="31552" y="7861"/>
                  <a:pt x="32242" y="8355"/>
                </a:cubicBezTo>
                <a:cubicBezTo>
                  <a:pt x="32934" y="8847"/>
                  <a:pt x="33249" y="9562"/>
                  <a:pt x="33121" y="10362"/>
                </a:cubicBezTo>
                <a:cubicBezTo>
                  <a:pt x="32999" y="11091"/>
                  <a:pt x="32521" y="11562"/>
                  <a:pt x="31563" y="11889"/>
                </a:cubicBezTo>
                <a:cubicBezTo>
                  <a:pt x="31135" y="12038"/>
                  <a:pt x="30699" y="12084"/>
                  <a:pt x="30194" y="12084"/>
                </a:cubicBezTo>
                <a:cubicBezTo>
                  <a:pt x="30017" y="12084"/>
                  <a:pt x="29832" y="12078"/>
                  <a:pt x="29635" y="12069"/>
                </a:cubicBezTo>
                <a:cubicBezTo>
                  <a:pt x="28164" y="11898"/>
                  <a:pt x="26807" y="11411"/>
                  <a:pt x="25715" y="10662"/>
                </a:cubicBezTo>
                <a:cubicBezTo>
                  <a:pt x="25686" y="10647"/>
                  <a:pt x="25666" y="10626"/>
                  <a:pt x="25636" y="10604"/>
                </a:cubicBezTo>
                <a:cubicBezTo>
                  <a:pt x="25554" y="10539"/>
                  <a:pt x="25437" y="10450"/>
                  <a:pt x="25307" y="10450"/>
                </a:cubicBezTo>
                <a:cubicBezTo>
                  <a:pt x="25223" y="10450"/>
                  <a:pt x="25133" y="10487"/>
                  <a:pt x="25043" y="10590"/>
                </a:cubicBezTo>
                <a:cubicBezTo>
                  <a:pt x="24901" y="10761"/>
                  <a:pt x="25001" y="10940"/>
                  <a:pt x="25066" y="11068"/>
                </a:cubicBezTo>
                <a:cubicBezTo>
                  <a:pt x="25086" y="11104"/>
                  <a:pt x="25109" y="11140"/>
                  <a:pt x="25115" y="11176"/>
                </a:cubicBezTo>
                <a:cubicBezTo>
                  <a:pt x="25729" y="12669"/>
                  <a:pt x="25880" y="14169"/>
                  <a:pt x="25564" y="15646"/>
                </a:cubicBezTo>
                <a:cubicBezTo>
                  <a:pt x="25316" y="16817"/>
                  <a:pt x="24622" y="17660"/>
                  <a:pt x="23523" y="18153"/>
                </a:cubicBezTo>
                <a:cubicBezTo>
                  <a:pt x="22746" y="18500"/>
                  <a:pt x="21963" y="18674"/>
                  <a:pt x="21166" y="18674"/>
                </a:cubicBezTo>
                <a:cubicBezTo>
                  <a:pt x="20112" y="18674"/>
                  <a:pt x="19033" y="18369"/>
                  <a:pt x="17910" y="17759"/>
                </a:cubicBezTo>
                <a:cubicBezTo>
                  <a:pt x="17024" y="17281"/>
                  <a:pt x="16210" y="16568"/>
                  <a:pt x="15353" y="15524"/>
                </a:cubicBezTo>
                <a:cubicBezTo>
                  <a:pt x="15274" y="15418"/>
                  <a:pt x="15189" y="15317"/>
                  <a:pt x="15110" y="15211"/>
                </a:cubicBezTo>
                <a:cubicBezTo>
                  <a:pt x="15004" y="15068"/>
                  <a:pt x="14889" y="14918"/>
                  <a:pt x="14767" y="14782"/>
                </a:cubicBezTo>
                <a:cubicBezTo>
                  <a:pt x="14446" y="14410"/>
                  <a:pt x="14196" y="14225"/>
                  <a:pt x="13919" y="14225"/>
                </a:cubicBezTo>
                <a:cubicBezTo>
                  <a:pt x="13689" y="14225"/>
                  <a:pt x="13447" y="14347"/>
                  <a:pt x="13132" y="14582"/>
                </a:cubicBezTo>
                <a:cubicBezTo>
                  <a:pt x="13003" y="14683"/>
                  <a:pt x="12875" y="14789"/>
                  <a:pt x="12753" y="14889"/>
                </a:cubicBezTo>
                <a:cubicBezTo>
                  <a:pt x="12618" y="15010"/>
                  <a:pt x="12469" y="15132"/>
                  <a:pt x="12318" y="15240"/>
                </a:cubicBezTo>
                <a:cubicBezTo>
                  <a:pt x="11165" y="16068"/>
                  <a:pt x="9966" y="16482"/>
                  <a:pt x="8739" y="16482"/>
                </a:cubicBezTo>
                <a:cubicBezTo>
                  <a:pt x="8158" y="16482"/>
                  <a:pt x="7570" y="16389"/>
                  <a:pt x="6977" y="16203"/>
                </a:cubicBezTo>
                <a:cubicBezTo>
                  <a:pt x="5683" y="15788"/>
                  <a:pt x="4621" y="14839"/>
                  <a:pt x="4055" y="13589"/>
                </a:cubicBezTo>
                <a:cubicBezTo>
                  <a:pt x="3478" y="12304"/>
                  <a:pt x="3478" y="10818"/>
                  <a:pt x="4055" y="9526"/>
                </a:cubicBezTo>
                <a:cubicBezTo>
                  <a:pt x="4249" y="9104"/>
                  <a:pt x="4341" y="8890"/>
                  <a:pt x="4249" y="8741"/>
                </a:cubicBezTo>
                <a:cubicBezTo>
                  <a:pt x="4156" y="8583"/>
                  <a:pt x="3920" y="8569"/>
                  <a:pt x="3491" y="8540"/>
                </a:cubicBezTo>
                <a:cubicBezTo>
                  <a:pt x="2413" y="8461"/>
                  <a:pt x="1599" y="8084"/>
                  <a:pt x="993" y="7370"/>
                </a:cubicBezTo>
                <a:cubicBezTo>
                  <a:pt x="278" y="6520"/>
                  <a:pt x="221" y="5505"/>
                  <a:pt x="842" y="4578"/>
                </a:cubicBezTo>
                <a:cubicBezTo>
                  <a:pt x="1013" y="4321"/>
                  <a:pt x="1243" y="4057"/>
                  <a:pt x="1514" y="3807"/>
                </a:cubicBezTo>
                <a:cubicBezTo>
                  <a:pt x="2708" y="2720"/>
                  <a:pt x="4312" y="2171"/>
                  <a:pt x="5914" y="2171"/>
                </a:cubicBezTo>
                <a:cubicBezTo>
                  <a:pt x="7398" y="2171"/>
                  <a:pt x="8880" y="2641"/>
                  <a:pt x="10033" y="3592"/>
                </a:cubicBezTo>
                <a:cubicBezTo>
                  <a:pt x="10083" y="3635"/>
                  <a:pt x="10133" y="3678"/>
                  <a:pt x="10175" y="3728"/>
                </a:cubicBezTo>
                <a:cubicBezTo>
                  <a:pt x="10261" y="3800"/>
                  <a:pt x="10340" y="3877"/>
                  <a:pt x="10433" y="3942"/>
                </a:cubicBezTo>
                <a:cubicBezTo>
                  <a:pt x="10539" y="4009"/>
                  <a:pt x="10673" y="4081"/>
                  <a:pt x="10805" y="4081"/>
                </a:cubicBezTo>
                <a:cubicBezTo>
                  <a:pt x="10840" y="4081"/>
                  <a:pt x="10876" y="4076"/>
                  <a:pt x="10911" y="4064"/>
                </a:cubicBezTo>
                <a:cubicBezTo>
                  <a:pt x="11039" y="4021"/>
                  <a:pt x="11134" y="3899"/>
                  <a:pt x="11197" y="3678"/>
                </a:cubicBezTo>
                <a:cubicBezTo>
                  <a:pt x="11648" y="2285"/>
                  <a:pt x="12703" y="1157"/>
                  <a:pt x="14117" y="586"/>
                </a:cubicBezTo>
                <a:cubicBezTo>
                  <a:pt x="14742" y="333"/>
                  <a:pt x="15396" y="207"/>
                  <a:pt x="16041" y="207"/>
                </a:cubicBezTo>
                <a:close/>
                <a:moveTo>
                  <a:pt x="16046" y="1"/>
                </a:moveTo>
                <a:cubicBezTo>
                  <a:pt x="15372" y="1"/>
                  <a:pt x="14690" y="133"/>
                  <a:pt x="14039" y="399"/>
                </a:cubicBezTo>
                <a:cubicBezTo>
                  <a:pt x="12575" y="992"/>
                  <a:pt x="11468" y="2163"/>
                  <a:pt x="11005" y="3620"/>
                </a:cubicBezTo>
                <a:cubicBezTo>
                  <a:pt x="10954" y="3764"/>
                  <a:pt x="10897" y="3849"/>
                  <a:pt x="10840" y="3870"/>
                </a:cubicBezTo>
                <a:cubicBezTo>
                  <a:pt x="10828" y="3875"/>
                  <a:pt x="10814" y="3877"/>
                  <a:pt x="10799" y="3877"/>
                </a:cubicBezTo>
                <a:cubicBezTo>
                  <a:pt x="10741" y="3877"/>
                  <a:pt x="10660" y="3844"/>
                  <a:pt x="10547" y="3771"/>
                </a:cubicBezTo>
                <a:cubicBezTo>
                  <a:pt x="10469" y="3721"/>
                  <a:pt x="10397" y="3649"/>
                  <a:pt x="10319" y="3577"/>
                </a:cubicBezTo>
                <a:cubicBezTo>
                  <a:pt x="10268" y="3527"/>
                  <a:pt x="10218" y="3477"/>
                  <a:pt x="10162" y="3435"/>
                </a:cubicBezTo>
                <a:cubicBezTo>
                  <a:pt x="8970" y="2452"/>
                  <a:pt x="7440" y="1966"/>
                  <a:pt x="5910" y="1966"/>
                </a:cubicBezTo>
                <a:cubicBezTo>
                  <a:pt x="4257" y="1966"/>
                  <a:pt x="2605" y="2533"/>
                  <a:pt x="1378" y="3656"/>
                </a:cubicBezTo>
                <a:cubicBezTo>
                  <a:pt x="1085" y="3920"/>
                  <a:pt x="850" y="4192"/>
                  <a:pt x="670" y="4463"/>
                </a:cubicBezTo>
                <a:cubicBezTo>
                  <a:pt x="0" y="5471"/>
                  <a:pt x="57" y="6585"/>
                  <a:pt x="835" y="7498"/>
                </a:cubicBezTo>
                <a:cubicBezTo>
                  <a:pt x="1478" y="8256"/>
                  <a:pt x="2341" y="8662"/>
                  <a:pt x="3478" y="8741"/>
                </a:cubicBezTo>
                <a:cubicBezTo>
                  <a:pt x="3748" y="8761"/>
                  <a:pt x="4035" y="8784"/>
                  <a:pt x="4071" y="8847"/>
                </a:cubicBezTo>
                <a:cubicBezTo>
                  <a:pt x="4113" y="8905"/>
                  <a:pt x="3992" y="9169"/>
                  <a:pt x="3870" y="9447"/>
                </a:cubicBezTo>
                <a:cubicBezTo>
                  <a:pt x="3270" y="10791"/>
                  <a:pt x="3270" y="12333"/>
                  <a:pt x="3870" y="13675"/>
                </a:cubicBezTo>
                <a:cubicBezTo>
                  <a:pt x="4456" y="14974"/>
                  <a:pt x="5570" y="15968"/>
                  <a:pt x="6919" y="16397"/>
                </a:cubicBezTo>
                <a:cubicBezTo>
                  <a:pt x="7535" y="16593"/>
                  <a:pt x="8146" y="16690"/>
                  <a:pt x="8750" y="16690"/>
                </a:cubicBezTo>
                <a:cubicBezTo>
                  <a:pt x="10016" y="16690"/>
                  <a:pt x="11250" y="16262"/>
                  <a:pt x="12440" y="15411"/>
                </a:cubicBezTo>
                <a:cubicBezTo>
                  <a:pt x="12597" y="15296"/>
                  <a:pt x="12746" y="15175"/>
                  <a:pt x="12890" y="15046"/>
                </a:cubicBezTo>
                <a:cubicBezTo>
                  <a:pt x="13010" y="14947"/>
                  <a:pt x="13132" y="14846"/>
                  <a:pt x="13254" y="14746"/>
                </a:cubicBezTo>
                <a:cubicBezTo>
                  <a:pt x="13531" y="14539"/>
                  <a:pt x="13730" y="14432"/>
                  <a:pt x="13913" y="14432"/>
                </a:cubicBezTo>
                <a:cubicBezTo>
                  <a:pt x="14133" y="14432"/>
                  <a:pt x="14329" y="14589"/>
                  <a:pt x="14611" y="14918"/>
                </a:cubicBezTo>
                <a:cubicBezTo>
                  <a:pt x="14733" y="15053"/>
                  <a:pt x="14839" y="15197"/>
                  <a:pt x="14947" y="15332"/>
                </a:cubicBezTo>
                <a:cubicBezTo>
                  <a:pt x="15033" y="15439"/>
                  <a:pt x="15110" y="15547"/>
                  <a:pt x="15195" y="15653"/>
                </a:cubicBezTo>
                <a:cubicBezTo>
                  <a:pt x="16068" y="16717"/>
                  <a:pt x="16896" y="17446"/>
                  <a:pt x="17809" y="17939"/>
                </a:cubicBezTo>
                <a:cubicBezTo>
                  <a:pt x="18966" y="18567"/>
                  <a:pt x="20080" y="18882"/>
                  <a:pt x="21167" y="18882"/>
                </a:cubicBezTo>
                <a:cubicBezTo>
                  <a:pt x="21994" y="18882"/>
                  <a:pt x="22802" y="18702"/>
                  <a:pt x="23602" y="18339"/>
                </a:cubicBezTo>
                <a:cubicBezTo>
                  <a:pt x="24773" y="17818"/>
                  <a:pt x="25501" y="16925"/>
                  <a:pt x="25765" y="15689"/>
                </a:cubicBezTo>
                <a:cubicBezTo>
                  <a:pt x="26094" y="14169"/>
                  <a:pt x="25936" y="12626"/>
                  <a:pt x="25307" y="11097"/>
                </a:cubicBezTo>
                <a:cubicBezTo>
                  <a:pt x="25294" y="11055"/>
                  <a:pt x="25273" y="11012"/>
                  <a:pt x="25251" y="10976"/>
                </a:cubicBezTo>
                <a:cubicBezTo>
                  <a:pt x="25172" y="10833"/>
                  <a:pt x="25158" y="10784"/>
                  <a:pt x="25201" y="10725"/>
                </a:cubicBezTo>
                <a:cubicBezTo>
                  <a:pt x="25241" y="10679"/>
                  <a:pt x="25273" y="10657"/>
                  <a:pt x="25310" y="10657"/>
                </a:cubicBezTo>
                <a:cubicBezTo>
                  <a:pt x="25358" y="10657"/>
                  <a:pt x="25415" y="10695"/>
                  <a:pt x="25508" y="10768"/>
                </a:cubicBezTo>
                <a:cubicBezTo>
                  <a:pt x="25537" y="10791"/>
                  <a:pt x="25564" y="10811"/>
                  <a:pt x="25594" y="10833"/>
                </a:cubicBezTo>
                <a:cubicBezTo>
                  <a:pt x="26721" y="11605"/>
                  <a:pt x="28108" y="12097"/>
                  <a:pt x="29614" y="12268"/>
                </a:cubicBezTo>
                <a:cubicBezTo>
                  <a:pt x="29830" y="12280"/>
                  <a:pt x="30035" y="12288"/>
                  <a:pt x="30233" y="12288"/>
                </a:cubicBezTo>
                <a:cubicBezTo>
                  <a:pt x="30742" y="12288"/>
                  <a:pt x="31198" y="12237"/>
                  <a:pt x="31635" y="12083"/>
                </a:cubicBezTo>
                <a:cubicBezTo>
                  <a:pt x="32278" y="11862"/>
                  <a:pt x="33148" y="11447"/>
                  <a:pt x="33320" y="10398"/>
                </a:cubicBezTo>
                <a:cubicBezTo>
                  <a:pt x="33464" y="9512"/>
                  <a:pt x="33121" y="8727"/>
                  <a:pt x="32363" y="8184"/>
                </a:cubicBezTo>
                <a:cubicBezTo>
                  <a:pt x="31645" y="7670"/>
                  <a:pt x="30739" y="7146"/>
                  <a:pt x="29681" y="7146"/>
                </a:cubicBezTo>
                <a:cubicBezTo>
                  <a:pt x="29267" y="7146"/>
                  <a:pt x="28830" y="7226"/>
                  <a:pt x="28372" y="7419"/>
                </a:cubicBezTo>
                <a:cubicBezTo>
                  <a:pt x="28300" y="7452"/>
                  <a:pt x="28211" y="7482"/>
                  <a:pt x="28135" y="7482"/>
                </a:cubicBezTo>
                <a:cubicBezTo>
                  <a:pt x="28097" y="7482"/>
                  <a:pt x="28062" y="7474"/>
                  <a:pt x="28036" y="7455"/>
                </a:cubicBezTo>
                <a:cubicBezTo>
                  <a:pt x="27972" y="7413"/>
                  <a:pt x="27936" y="7291"/>
                  <a:pt x="27943" y="7106"/>
                </a:cubicBezTo>
                <a:cubicBezTo>
                  <a:pt x="27950" y="6005"/>
                  <a:pt x="27601" y="4984"/>
                  <a:pt x="27265" y="3998"/>
                </a:cubicBezTo>
                <a:cubicBezTo>
                  <a:pt x="27073" y="3448"/>
                  <a:pt x="26757" y="2963"/>
                  <a:pt x="26336" y="2557"/>
                </a:cubicBezTo>
                <a:cubicBezTo>
                  <a:pt x="25825" y="2066"/>
                  <a:pt x="25282" y="1819"/>
                  <a:pt x="24712" y="1819"/>
                </a:cubicBezTo>
                <a:cubicBezTo>
                  <a:pt x="24278" y="1819"/>
                  <a:pt x="23829" y="1962"/>
                  <a:pt x="23366" y="2249"/>
                </a:cubicBezTo>
                <a:cubicBezTo>
                  <a:pt x="22779" y="2614"/>
                  <a:pt x="22294" y="3106"/>
                  <a:pt x="21888" y="3771"/>
                </a:cubicBezTo>
                <a:cubicBezTo>
                  <a:pt x="21823" y="3870"/>
                  <a:pt x="21766" y="3978"/>
                  <a:pt x="21708" y="4077"/>
                </a:cubicBezTo>
                <a:cubicBezTo>
                  <a:pt x="21631" y="4220"/>
                  <a:pt x="21552" y="4364"/>
                  <a:pt x="21467" y="4492"/>
                </a:cubicBezTo>
                <a:cubicBezTo>
                  <a:pt x="21353" y="4652"/>
                  <a:pt x="21251" y="4744"/>
                  <a:pt x="21175" y="4744"/>
                </a:cubicBezTo>
                <a:cubicBezTo>
                  <a:pt x="21170" y="4744"/>
                  <a:pt x="21165" y="4743"/>
                  <a:pt x="21160" y="4742"/>
                </a:cubicBezTo>
                <a:cubicBezTo>
                  <a:pt x="21081" y="4734"/>
                  <a:pt x="21002" y="4621"/>
                  <a:pt x="20937" y="4427"/>
                </a:cubicBezTo>
                <a:cubicBezTo>
                  <a:pt x="20716" y="3791"/>
                  <a:pt x="20452" y="3056"/>
                  <a:pt x="20059" y="2386"/>
                </a:cubicBezTo>
                <a:cubicBezTo>
                  <a:pt x="19681" y="1743"/>
                  <a:pt x="19216" y="1021"/>
                  <a:pt x="18418" y="593"/>
                </a:cubicBezTo>
                <a:cubicBezTo>
                  <a:pt x="17686" y="199"/>
                  <a:pt x="16872" y="1"/>
                  <a:pt x="16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1" name="Google Shape;211;p9"/>
          <p:cNvGrpSpPr/>
          <p:nvPr/>
        </p:nvGrpSpPr>
        <p:grpSpPr>
          <a:xfrm>
            <a:off x="8423248" y="3204189"/>
            <a:ext cx="575563" cy="521482"/>
            <a:chOff x="3346266" y="1265304"/>
            <a:chExt cx="227307" cy="205965"/>
          </a:xfrm>
        </p:grpSpPr>
        <p:sp>
          <p:nvSpPr>
            <p:cNvPr id="212" name="Google Shape;212;p9"/>
            <p:cNvSpPr/>
            <p:nvPr/>
          </p:nvSpPr>
          <p:spPr>
            <a:xfrm>
              <a:off x="3453291" y="1265304"/>
              <a:ext cx="96540" cy="85505"/>
            </a:xfrm>
            <a:custGeom>
              <a:avLst/>
              <a:gdLst/>
              <a:ahLst/>
              <a:cxnLst/>
              <a:rect l="l" t="t" r="r" b="b"/>
              <a:pathLst>
                <a:path w="4908" h="4347" extrusionOk="0">
                  <a:moveTo>
                    <a:pt x="2812" y="0"/>
                  </a:moveTo>
                  <a:cubicBezTo>
                    <a:pt x="2073" y="0"/>
                    <a:pt x="1329" y="308"/>
                    <a:pt x="844" y="869"/>
                  </a:cubicBezTo>
                  <a:cubicBezTo>
                    <a:pt x="501" y="1261"/>
                    <a:pt x="287" y="1755"/>
                    <a:pt x="165" y="2262"/>
                  </a:cubicBezTo>
                  <a:cubicBezTo>
                    <a:pt x="1" y="2933"/>
                    <a:pt x="1" y="3697"/>
                    <a:pt x="422" y="4247"/>
                  </a:cubicBezTo>
                  <a:lnTo>
                    <a:pt x="1665" y="4346"/>
                  </a:lnTo>
                  <a:cubicBezTo>
                    <a:pt x="2765" y="4182"/>
                    <a:pt x="3787" y="3555"/>
                    <a:pt x="4429" y="2648"/>
                  </a:cubicBezTo>
                  <a:cubicBezTo>
                    <a:pt x="4700" y="2269"/>
                    <a:pt x="4908" y="1812"/>
                    <a:pt x="4836" y="1354"/>
                  </a:cubicBezTo>
                  <a:cubicBezTo>
                    <a:pt x="4757" y="855"/>
                    <a:pt x="4344" y="454"/>
                    <a:pt x="3886" y="240"/>
                  </a:cubicBezTo>
                  <a:cubicBezTo>
                    <a:pt x="3552" y="78"/>
                    <a:pt x="3183" y="0"/>
                    <a:pt x="2812"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9"/>
            <p:cNvSpPr/>
            <p:nvPr/>
          </p:nvSpPr>
          <p:spPr>
            <a:xfrm>
              <a:off x="3450360" y="1328858"/>
              <a:ext cx="123213" cy="97819"/>
            </a:xfrm>
            <a:custGeom>
              <a:avLst/>
              <a:gdLst/>
              <a:ahLst/>
              <a:cxnLst/>
              <a:rect l="l" t="t" r="r" b="b"/>
              <a:pathLst>
                <a:path w="6264" h="4973" extrusionOk="0">
                  <a:moveTo>
                    <a:pt x="3721" y="0"/>
                  </a:moveTo>
                  <a:cubicBezTo>
                    <a:pt x="2660" y="0"/>
                    <a:pt x="1594" y="482"/>
                    <a:pt x="921" y="1309"/>
                  </a:cubicBezTo>
                  <a:lnTo>
                    <a:pt x="1" y="2787"/>
                  </a:lnTo>
                  <a:cubicBezTo>
                    <a:pt x="201" y="3594"/>
                    <a:pt x="772" y="4308"/>
                    <a:pt x="1514" y="4672"/>
                  </a:cubicBezTo>
                  <a:cubicBezTo>
                    <a:pt x="1913" y="4871"/>
                    <a:pt x="2358" y="4972"/>
                    <a:pt x="2804" y="4972"/>
                  </a:cubicBezTo>
                  <a:cubicBezTo>
                    <a:pt x="3189" y="4972"/>
                    <a:pt x="3574" y="4896"/>
                    <a:pt x="3929" y="4744"/>
                  </a:cubicBezTo>
                  <a:cubicBezTo>
                    <a:pt x="4392" y="4536"/>
                    <a:pt x="4800" y="4216"/>
                    <a:pt x="5171" y="3858"/>
                  </a:cubicBezTo>
                  <a:cubicBezTo>
                    <a:pt x="5492" y="3537"/>
                    <a:pt x="5799" y="3188"/>
                    <a:pt x="5992" y="2773"/>
                  </a:cubicBezTo>
                  <a:cubicBezTo>
                    <a:pt x="6184" y="2358"/>
                    <a:pt x="6263" y="1880"/>
                    <a:pt x="6135" y="1438"/>
                  </a:cubicBezTo>
                  <a:cubicBezTo>
                    <a:pt x="5927" y="723"/>
                    <a:pt x="5214" y="259"/>
                    <a:pt x="4486" y="87"/>
                  </a:cubicBezTo>
                  <a:cubicBezTo>
                    <a:pt x="4235" y="29"/>
                    <a:pt x="3978" y="0"/>
                    <a:pt x="3721"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9"/>
            <p:cNvSpPr/>
            <p:nvPr/>
          </p:nvSpPr>
          <p:spPr>
            <a:xfrm>
              <a:off x="3372545" y="1368788"/>
              <a:ext cx="100160" cy="102481"/>
            </a:xfrm>
            <a:custGeom>
              <a:avLst/>
              <a:gdLst/>
              <a:ahLst/>
              <a:cxnLst/>
              <a:rect l="l" t="t" r="r" b="b"/>
              <a:pathLst>
                <a:path w="5092" h="5210" extrusionOk="0">
                  <a:moveTo>
                    <a:pt x="2306" y="1"/>
                  </a:moveTo>
                  <a:cubicBezTo>
                    <a:pt x="1564" y="271"/>
                    <a:pt x="892" y="779"/>
                    <a:pt x="500" y="1464"/>
                  </a:cubicBezTo>
                  <a:cubicBezTo>
                    <a:pt x="100" y="2150"/>
                    <a:pt x="1" y="3014"/>
                    <a:pt x="279" y="3756"/>
                  </a:cubicBezTo>
                  <a:cubicBezTo>
                    <a:pt x="565" y="4491"/>
                    <a:pt x="1250" y="5084"/>
                    <a:pt x="2035" y="5192"/>
                  </a:cubicBezTo>
                  <a:cubicBezTo>
                    <a:pt x="2124" y="5204"/>
                    <a:pt x="2212" y="5209"/>
                    <a:pt x="2301" y="5209"/>
                  </a:cubicBezTo>
                  <a:cubicBezTo>
                    <a:pt x="3026" y="5209"/>
                    <a:pt x="3739" y="4833"/>
                    <a:pt x="4250" y="4292"/>
                  </a:cubicBezTo>
                  <a:cubicBezTo>
                    <a:pt x="4748" y="3756"/>
                    <a:pt x="5091" y="3043"/>
                    <a:pt x="5091" y="2306"/>
                  </a:cubicBezTo>
                  <a:cubicBezTo>
                    <a:pt x="5084" y="1564"/>
                    <a:pt x="4714" y="822"/>
                    <a:pt x="4078" y="450"/>
                  </a:cubicBezTo>
                  <a:lnTo>
                    <a:pt x="2306" y="1"/>
                  </a:ln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9"/>
            <p:cNvSpPr/>
            <p:nvPr/>
          </p:nvSpPr>
          <p:spPr>
            <a:xfrm>
              <a:off x="3346266" y="1329369"/>
              <a:ext cx="93728" cy="73999"/>
            </a:xfrm>
            <a:custGeom>
              <a:avLst/>
              <a:gdLst/>
              <a:ahLst/>
              <a:cxnLst/>
              <a:rect l="l" t="t" r="r" b="b"/>
              <a:pathLst>
                <a:path w="4765" h="3762" extrusionOk="0">
                  <a:moveTo>
                    <a:pt x="2979" y="0"/>
                  </a:moveTo>
                  <a:cubicBezTo>
                    <a:pt x="2770" y="0"/>
                    <a:pt x="2560" y="25"/>
                    <a:pt x="2357" y="68"/>
                  </a:cubicBezTo>
                  <a:cubicBezTo>
                    <a:pt x="1858" y="176"/>
                    <a:pt x="1380" y="397"/>
                    <a:pt x="965" y="704"/>
                  </a:cubicBezTo>
                  <a:cubicBezTo>
                    <a:pt x="643" y="954"/>
                    <a:pt x="352" y="1261"/>
                    <a:pt x="194" y="1633"/>
                  </a:cubicBezTo>
                  <a:cubicBezTo>
                    <a:pt x="29" y="2012"/>
                    <a:pt x="0" y="2454"/>
                    <a:pt x="172" y="2819"/>
                  </a:cubicBezTo>
                  <a:cubicBezTo>
                    <a:pt x="372" y="3232"/>
                    <a:pt x="787" y="3504"/>
                    <a:pt x="1222" y="3640"/>
                  </a:cubicBezTo>
                  <a:cubicBezTo>
                    <a:pt x="1491" y="3724"/>
                    <a:pt x="1770" y="3762"/>
                    <a:pt x="2051" y="3762"/>
                  </a:cubicBezTo>
                  <a:cubicBezTo>
                    <a:pt x="2464" y="3762"/>
                    <a:pt x="2880" y="3679"/>
                    <a:pt x="3272" y="3539"/>
                  </a:cubicBezTo>
                  <a:cubicBezTo>
                    <a:pt x="3850" y="3333"/>
                    <a:pt x="4429" y="2954"/>
                    <a:pt x="4600" y="2361"/>
                  </a:cubicBezTo>
                  <a:lnTo>
                    <a:pt x="4765" y="1105"/>
                  </a:lnTo>
                  <a:cubicBezTo>
                    <a:pt x="4607" y="654"/>
                    <a:pt x="4221" y="305"/>
                    <a:pt x="3771" y="133"/>
                  </a:cubicBezTo>
                  <a:cubicBezTo>
                    <a:pt x="3518" y="41"/>
                    <a:pt x="3249" y="0"/>
                    <a:pt x="2979"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9"/>
            <p:cNvSpPr/>
            <p:nvPr/>
          </p:nvSpPr>
          <p:spPr>
            <a:xfrm>
              <a:off x="3382361" y="1274962"/>
              <a:ext cx="105943" cy="90659"/>
            </a:xfrm>
            <a:custGeom>
              <a:avLst/>
              <a:gdLst/>
              <a:ahLst/>
              <a:cxnLst/>
              <a:rect l="l" t="t" r="r" b="b"/>
              <a:pathLst>
                <a:path w="5386" h="4609" extrusionOk="0">
                  <a:moveTo>
                    <a:pt x="3027" y="0"/>
                  </a:moveTo>
                  <a:cubicBezTo>
                    <a:pt x="2544" y="0"/>
                    <a:pt x="2062" y="114"/>
                    <a:pt x="1636" y="342"/>
                  </a:cubicBezTo>
                  <a:cubicBezTo>
                    <a:pt x="923" y="714"/>
                    <a:pt x="373" y="1377"/>
                    <a:pt x="152" y="2148"/>
                  </a:cubicBezTo>
                  <a:cubicBezTo>
                    <a:pt x="37" y="2514"/>
                    <a:pt x="1" y="2913"/>
                    <a:pt x="116" y="3278"/>
                  </a:cubicBezTo>
                  <a:cubicBezTo>
                    <a:pt x="301" y="3898"/>
                    <a:pt x="887" y="4334"/>
                    <a:pt x="1507" y="4498"/>
                  </a:cubicBezTo>
                  <a:cubicBezTo>
                    <a:pt x="1795" y="4578"/>
                    <a:pt x="2092" y="4608"/>
                    <a:pt x="2391" y="4608"/>
                  </a:cubicBezTo>
                  <a:cubicBezTo>
                    <a:pt x="2738" y="4608"/>
                    <a:pt x="3087" y="4567"/>
                    <a:pt x="3429" y="4514"/>
                  </a:cubicBezTo>
                  <a:lnTo>
                    <a:pt x="4836" y="3071"/>
                  </a:lnTo>
                  <a:cubicBezTo>
                    <a:pt x="5122" y="2442"/>
                    <a:pt x="5386" y="1720"/>
                    <a:pt x="5115" y="1086"/>
                  </a:cubicBezTo>
                  <a:cubicBezTo>
                    <a:pt x="4914" y="621"/>
                    <a:pt x="4450" y="315"/>
                    <a:pt x="3972" y="150"/>
                  </a:cubicBezTo>
                  <a:cubicBezTo>
                    <a:pt x="3667" y="50"/>
                    <a:pt x="3347" y="0"/>
                    <a:pt x="3027"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9"/>
            <p:cNvSpPr/>
            <p:nvPr/>
          </p:nvSpPr>
          <p:spPr>
            <a:xfrm>
              <a:off x="3470148" y="1346167"/>
              <a:ext cx="72091" cy="10681"/>
            </a:xfrm>
            <a:custGeom>
              <a:avLst/>
              <a:gdLst/>
              <a:ahLst/>
              <a:cxnLst/>
              <a:rect l="l" t="t" r="r" b="b"/>
              <a:pathLst>
                <a:path w="3665" h="543" extrusionOk="0">
                  <a:moveTo>
                    <a:pt x="2380" y="1"/>
                  </a:moveTo>
                  <a:cubicBezTo>
                    <a:pt x="2314" y="1"/>
                    <a:pt x="2251" y="1"/>
                    <a:pt x="2186" y="8"/>
                  </a:cubicBezTo>
                  <a:cubicBezTo>
                    <a:pt x="1951" y="8"/>
                    <a:pt x="1715" y="21"/>
                    <a:pt x="1480" y="57"/>
                  </a:cubicBezTo>
                  <a:cubicBezTo>
                    <a:pt x="1243" y="86"/>
                    <a:pt x="1015" y="129"/>
                    <a:pt x="787" y="186"/>
                  </a:cubicBezTo>
                  <a:cubicBezTo>
                    <a:pt x="551" y="251"/>
                    <a:pt x="330" y="328"/>
                    <a:pt x="109" y="422"/>
                  </a:cubicBezTo>
                  <a:cubicBezTo>
                    <a:pt x="80" y="436"/>
                    <a:pt x="52" y="450"/>
                    <a:pt x="23" y="465"/>
                  </a:cubicBezTo>
                  <a:cubicBezTo>
                    <a:pt x="1" y="472"/>
                    <a:pt x="1" y="499"/>
                    <a:pt x="9" y="522"/>
                  </a:cubicBezTo>
                  <a:cubicBezTo>
                    <a:pt x="16" y="535"/>
                    <a:pt x="30" y="542"/>
                    <a:pt x="44" y="542"/>
                  </a:cubicBezTo>
                  <a:cubicBezTo>
                    <a:pt x="52" y="542"/>
                    <a:pt x="59" y="535"/>
                    <a:pt x="66" y="535"/>
                  </a:cubicBezTo>
                  <a:cubicBezTo>
                    <a:pt x="280" y="436"/>
                    <a:pt x="501" y="357"/>
                    <a:pt x="729" y="294"/>
                  </a:cubicBezTo>
                  <a:cubicBezTo>
                    <a:pt x="959" y="229"/>
                    <a:pt x="1187" y="179"/>
                    <a:pt x="1415" y="150"/>
                  </a:cubicBezTo>
                  <a:cubicBezTo>
                    <a:pt x="1644" y="114"/>
                    <a:pt x="1872" y="100"/>
                    <a:pt x="2109" y="93"/>
                  </a:cubicBezTo>
                  <a:cubicBezTo>
                    <a:pt x="2194" y="86"/>
                    <a:pt x="2287" y="86"/>
                    <a:pt x="2380" y="86"/>
                  </a:cubicBezTo>
                  <a:cubicBezTo>
                    <a:pt x="2522" y="86"/>
                    <a:pt x="2673" y="93"/>
                    <a:pt x="2815" y="100"/>
                  </a:cubicBezTo>
                  <a:cubicBezTo>
                    <a:pt x="3058" y="107"/>
                    <a:pt x="3293" y="122"/>
                    <a:pt x="3536" y="143"/>
                  </a:cubicBezTo>
                  <a:cubicBezTo>
                    <a:pt x="3566" y="150"/>
                    <a:pt x="3593" y="150"/>
                    <a:pt x="3622" y="150"/>
                  </a:cubicBezTo>
                  <a:lnTo>
                    <a:pt x="3629" y="150"/>
                  </a:lnTo>
                  <a:cubicBezTo>
                    <a:pt x="3651" y="150"/>
                    <a:pt x="3665" y="129"/>
                    <a:pt x="3665" y="107"/>
                  </a:cubicBezTo>
                  <a:cubicBezTo>
                    <a:pt x="3665" y="86"/>
                    <a:pt x="3651" y="71"/>
                    <a:pt x="3622" y="64"/>
                  </a:cubicBezTo>
                  <a:cubicBezTo>
                    <a:pt x="3379" y="44"/>
                    <a:pt x="3144" y="28"/>
                    <a:pt x="2901" y="14"/>
                  </a:cubicBezTo>
                  <a:cubicBezTo>
                    <a:pt x="2722" y="8"/>
                    <a:pt x="2551" y="1"/>
                    <a:pt x="238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9"/>
            <p:cNvSpPr/>
            <p:nvPr/>
          </p:nvSpPr>
          <p:spPr>
            <a:xfrm>
              <a:off x="3468909" y="1368080"/>
              <a:ext cx="53955" cy="12943"/>
            </a:xfrm>
            <a:custGeom>
              <a:avLst/>
              <a:gdLst/>
              <a:ahLst/>
              <a:cxnLst/>
              <a:rect l="l" t="t" r="r" b="b"/>
              <a:pathLst>
                <a:path w="2743" h="658" extrusionOk="0">
                  <a:moveTo>
                    <a:pt x="50" y="1"/>
                  </a:moveTo>
                  <a:cubicBezTo>
                    <a:pt x="21" y="1"/>
                    <a:pt x="0" y="21"/>
                    <a:pt x="7" y="44"/>
                  </a:cubicBezTo>
                  <a:cubicBezTo>
                    <a:pt x="7" y="64"/>
                    <a:pt x="21" y="86"/>
                    <a:pt x="50" y="86"/>
                  </a:cubicBezTo>
                  <a:cubicBezTo>
                    <a:pt x="221" y="86"/>
                    <a:pt x="400" y="100"/>
                    <a:pt x="578" y="114"/>
                  </a:cubicBezTo>
                  <a:cubicBezTo>
                    <a:pt x="758" y="136"/>
                    <a:pt x="921" y="157"/>
                    <a:pt x="1092" y="186"/>
                  </a:cubicBezTo>
                  <a:cubicBezTo>
                    <a:pt x="1272" y="215"/>
                    <a:pt x="1443" y="251"/>
                    <a:pt x="1615" y="294"/>
                  </a:cubicBezTo>
                  <a:cubicBezTo>
                    <a:pt x="1786" y="343"/>
                    <a:pt x="1958" y="386"/>
                    <a:pt x="2120" y="443"/>
                  </a:cubicBezTo>
                  <a:cubicBezTo>
                    <a:pt x="2292" y="499"/>
                    <a:pt x="2456" y="565"/>
                    <a:pt x="2621" y="628"/>
                  </a:cubicBezTo>
                  <a:cubicBezTo>
                    <a:pt x="2635" y="637"/>
                    <a:pt x="2657" y="650"/>
                    <a:pt x="2677" y="657"/>
                  </a:cubicBezTo>
                  <a:lnTo>
                    <a:pt x="2700" y="657"/>
                  </a:lnTo>
                  <a:cubicBezTo>
                    <a:pt x="2713" y="657"/>
                    <a:pt x="2729" y="657"/>
                    <a:pt x="2736" y="643"/>
                  </a:cubicBezTo>
                  <a:cubicBezTo>
                    <a:pt x="2742" y="621"/>
                    <a:pt x="2742" y="594"/>
                    <a:pt x="2720" y="578"/>
                  </a:cubicBezTo>
                  <a:cubicBezTo>
                    <a:pt x="2549" y="508"/>
                    <a:pt x="2386" y="443"/>
                    <a:pt x="2215" y="386"/>
                  </a:cubicBezTo>
                  <a:cubicBezTo>
                    <a:pt x="2050" y="328"/>
                    <a:pt x="1879" y="278"/>
                    <a:pt x="1707" y="229"/>
                  </a:cubicBezTo>
                  <a:cubicBezTo>
                    <a:pt x="1529" y="186"/>
                    <a:pt x="1358" y="150"/>
                    <a:pt x="1186" y="114"/>
                  </a:cubicBezTo>
                  <a:cubicBezTo>
                    <a:pt x="1006" y="86"/>
                    <a:pt x="828" y="57"/>
                    <a:pt x="650" y="37"/>
                  </a:cubicBezTo>
                  <a:cubicBezTo>
                    <a:pt x="472" y="21"/>
                    <a:pt x="293" y="8"/>
                    <a:pt x="115"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9"/>
            <p:cNvSpPr/>
            <p:nvPr/>
          </p:nvSpPr>
          <p:spPr>
            <a:xfrm>
              <a:off x="3461178" y="1370302"/>
              <a:ext cx="31216" cy="36567"/>
            </a:xfrm>
            <a:custGeom>
              <a:avLst/>
              <a:gdLst/>
              <a:ahLst/>
              <a:cxnLst/>
              <a:rect l="l" t="t" r="r" b="b"/>
              <a:pathLst>
                <a:path w="1587" h="1859" extrusionOk="0">
                  <a:moveTo>
                    <a:pt x="50" y="1"/>
                  </a:moveTo>
                  <a:cubicBezTo>
                    <a:pt x="37" y="1"/>
                    <a:pt x="28" y="9"/>
                    <a:pt x="21" y="16"/>
                  </a:cubicBezTo>
                  <a:cubicBezTo>
                    <a:pt x="1" y="37"/>
                    <a:pt x="1" y="59"/>
                    <a:pt x="21" y="80"/>
                  </a:cubicBezTo>
                  <a:cubicBezTo>
                    <a:pt x="114" y="194"/>
                    <a:pt x="215" y="309"/>
                    <a:pt x="308" y="422"/>
                  </a:cubicBezTo>
                  <a:cubicBezTo>
                    <a:pt x="407" y="537"/>
                    <a:pt x="500" y="652"/>
                    <a:pt x="601" y="765"/>
                  </a:cubicBezTo>
                  <a:cubicBezTo>
                    <a:pt x="693" y="880"/>
                    <a:pt x="793" y="995"/>
                    <a:pt x="885" y="1115"/>
                  </a:cubicBezTo>
                  <a:cubicBezTo>
                    <a:pt x="986" y="1230"/>
                    <a:pt x="1079" y="1345"/>
                    <a:pt x="1178" y="1458"/>
                  </a:cubicBezTo>
                  <a:cubicBezTo>
                    <a:pt x="1279" y="1572"/>
                    <a:pt x="1372" y="1687"/>
                    <a:pt x="1471" y="1800"/>
                  </a:cubicBezTo>
                  <a:cubicBezTo>
                    <a:pt x="1478" y="1816"/>
                    <a:pt x="1494" y="1830"/>
                    <a:pt x="1507" y="1843"/>
                  </a:cubicBezTo>
                  <a:cubicBezTo>
                    <a:pt x="1514" y="1852"/>
                    <a:pt x="1521" y="1859"/>
                    <a:pt x="1536" y="1859"/>
                  </a:cubicBezTo>
                  <a:cubicBezTo>
                    <a:pt x="1543" y="1859"/>
                    <a:pt x="1557" y="1852"/>
                    <a:pt x="1564" y="1843"/>
                  </a:cubicBezTo>
                  <a:cubicBezTo>
                    <a:pt x="1586" y="1823"/>
                    <a:pt x="1579" y="1800"/>
                    <a:pt x="1564" y="1787"/>
                  </a:cubicBezTo>
                  <a:cubicBezTo>
                    <a:pt x="1471" y="1665"/>
                    <a:pt x="1372" y="1552"/>
                    <a:pt x="1271" y="1437"/>
                  </a:cubicBezTo>
                  <a:cubicBezTo>
                    <a:pt x="1178" y="1322"/>
                    <a:pt x="1079" y="1209"/>
                    <a:pt x="986" y="1094"/>
                  </a:cubicBezTo>
                  <a:cubicBezTo>
                    <a:pt x="885" y="979"/>
                    <a:pt x="793" y="866"/>
                    <a:pt x="693" y="752"/>
                  </a:cubicBezTo>
                  <a:cubicBezTo>
                    <a:pt x="601" y="637"/>
                    <a:pt x="500" y="515"/>
                    <a:pt x="407" y="402"/>
                  </a:cubicBezTo>
                  <a:cubicBezTo>
                    <a:pt x="308" y="287"/>
                    <a:pt x="215" y="172"/>
                    <a:pt x="114" y="59"/>
                  </a:cubicBezTo>
                  <a:cubicBezTo>
                    <a:pt x="100" y="44"/>
                    <a:pt x="93" y="30"/>
                    <a:pt x="80" y="16"/>
                  </a:cubicBezTo>
                  <a:cubicBezTo>
                    <a:pt x="71" y="9"/>
                    <a:pt x="57"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9"/>
            <p:cNvSpPr/>
            <p:nvPr/>
          </p:nvSpPr>
          <p:spPr>
            <a:xfrm>
              <a:off x="3424100" y="1372840"/>
              <a:ext cx="10838" cy="6766"/>
            </a:xfrm>
            <a:custGeom>
              <a:avLst/>
              <a:gdLst/>
              <a:ahLst/>
              <a:cxnLst/>
              <a:rect l="l" t="t" r="r" b="b"/>
              <a:pathLst>
                <a:path w="551" h="344" extrusionOk="0">
                  <a:moveTo>
                    <a:pt x="479" y="0"/>
                  </a:moveTo>
                  <a:cubicBezTo>
                    <a:pt x="307" y="101"/>
                    <a:pt x="150" y="215"/>
                    <a:pt x="1" y="343"/>
                  </a:cubicBezTo>
                  <a:cubicBezTo>
                    <a:pt x="100" y="300"/>
                    <a:pt x="199" y="251"/>
                    <a:pt x="300" y="201"/>
                  </a:cubicBezTo>
                  <a:cubicBezTo>
                    <a:pt x="307" y="194"/>
                    <a:pt x="314" y="194"/>
                    <a:pt x="321" y="194"/>
                  </a:cubicBezTo>
                  <a:lnTo>
                    <a:pt x="336" y="194"/>
                  </a:lnTo>
                  <a:cubicBezTo>
                    <a:pt x="371" y="165"/>
                    <a:pt x="422" y="137"/>
                    <a:pt x="465" y="115"/>
                  </a:cubicBezTo>
                  <a:cubicBezTo>
                    <a:pt x="479" y="101"/>
                    <a:pt x="499" y="86"/>
                    <a:pt x="522" y="79"/>
                  </a:cubicBezTo>
                  <a:cubicBezTo>
                    <a:pt x="542" y="65"/>
                    <a:pt x="551" y="36"/>
                    <a:pt x="535" y="23"/>
                  </a:cubicBezTo>
                  <a:cubicBezTo>
                    <a:pt x="528" y="9"/>
                    <a:pt x="515" y="0"/>
                    <a:pt x="499"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9"/>
            <p:cNvSpPr/>
            <p:nvPr/>
          </p:nvSpPr>
          <p:spPr>
            <a:xfrm>
              <a:off x="3396700" y="1398962"/>
              <a:ext cx="13926" cy="25040"/>
            </a:xfrm>
            <a:custGeom>
              <a:avLst/>
              <a:gdLst/>
              <a:ahLst/>
              <a:cxnLst/>
              <a:rect l="l" t="t" r="r" b="b"/>
              <a:pathLst>
                <a:path w="708" h="1273" extrusionOk="0">
                  <a:moveTo>
                    <a:pt x="708" y="1"/>
                  </a:moveTo>
                  <a:lnTo>
                    <a:pt x="708" y="1"/>
                  </a:lnTo>
                  <a:cubicBezTo>
                    <a:pt x="665" y="16"/>
                    <a:pt x="622" y="30"/>
                    <a:pt x="586" y="43"/>
                  </a:cubicBezTo>
                  <a:cubicBezTo>
                    <a:pt x="487" y="201"/>
                    <a:pt x="401" y="366"/>
                    <a:pt x="322" y="537"/>
                  </a:cubicBezTo>
                  <a:cubicBezTo>
                    <a:pt x="221" y="729"/>
                    <a:pt x="136" y="930"/>
                    <a:pt x="43" y="1137"/>
                  </a:cubicBezTo>
                  <a:cubicBezTo>
                    <a:pt x="29" y="1157"/>
                    <a:pt x="22" y="1187"/>
                    <a:pt x="7" y="1209"/>
                  </a:cubicBezTo>
                  <a:cubicBezTo>
                    <a:pt x="0" y="1229"/>
                    <a:pt x="0" y="1259"/>
                    <a:pt x="22" y="1265"/>
                  </a:cubicBezTo>
                  <a:cubicBezTo>
                    <a:pt x="29" y="1272"/>
                    <a:pt x="36" y="1272"/>
                    <a:pt x="43" y="1272"/>
                  </a:cubicBezTo>
                  <a:cubicBezTo>
                    <a:pt x="65" y="1272"/>
                    <a:pt x="79" y="1265"/>
                    <a:pt x="86" y="1252"/>
                  </a:cubicBezTo>
                  <a:cubicBezTo>
                    <a:pt x="172" y="1051"/>
                    <a:pt x="264" y="851"/>
                    <a:pt x="358" y="652"/>
                  </a:cubicBezTo>
                  <a:cubicBezTo>
                    <a:pt x="458" y="458"/>
                    <a:pt x="557" y="258"/>
                    <a:pt x="665" y="73"/>
                  </a:cubicBezTo>
                  <a:cubicBezTo>
                    <a:pt x="679" y="43"/>
                    <a:pt x="693" y="23"/>
                    <a:pt x="708"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9"/>
            <p:cNvSpPr/>
            <p:nvPr/>
          </p:nvSpPr>
          <p:spPr>
            <a:xfrm>
              <a:off x="3408227" y="1381003"/>
              <a:ext cx="16877" cy="18824"/>
            </a:xfrm>
            <a:custGeom>
              <a:avLst/>
              <a:gdLst/>
              <a:ahLst/>
              <a:cxnLst/>
              <a:rect l="l" t="t" r="r" b="b"/>
              <a:pathLst>
                <a:path w="858" h="957" extrusionOk="0">
                  <a:moveTo>
                    <a:pt x="857" y="0"/>
                  </a:moveTo>
                  <a:lnTo>
                    <a:pt x="857" y="0"/>
                  </a:lnTo>
                  <a:cubicBezTo>
                    <a:pt x="778" y="43"/>
                    <a:pt x="700" y="79"/>
                    <a:pt x="621" y="115"/>
                  </a:cubicBezTo>
                  <a:lnTo>
                    <a:pt x="614" y="115"/>
                  </a:lnTo>
                  <a:cubicBezTo>
                    <a:pt x="544" y="194"/>
                    <a:pt x="472" y="279"/>
                    <a:pt x="406" y="357"/>
                  </a:cubicBezTo>
                  <a:cubicBezTo>
                    <a:pt x="271" y="521"/>
                    <a:pt x="158" y="686"/>
                    <a:pt x="50" y="864"/>
                  </a:cubicBezTo>
                  <a:cubicBezTo>
                    <a:pt x="36" y="893"/>
                    <a:pt x="14" y="929"/>
                    <a:pt x="0" y="956"/>
                  </a:cubicBezTo>
                  <a:cubicBezTo>
                    <a:pt x="36" y="943"/>
                    <a:pt x="79" y="929"/>
                    <a:pt x="122" y="914"/>
                  </a:cubicBezTo>
                  <a:cubicBezTo>
                    <a:pt x="165" y="843"/>
                    <a:pt x="208" y="778"/>
                    <a:pt x="251" y="708"/>
                  </a:cubicBezTo>
                  <a:cubicBezTo>
                    <a:pt x="278" y="672"/>
                    <a:pt x="307" y="629"/>
                    <a:pt x="336" y="593"/>
                  </a:cubicBezTo>
                  <a:cubicBezTo>
                    <a:pt x="350" y="571"/>
                    <a:pt x="364" y="550"/>
                    <a:pt x="379" y="528"/>
                  </a:cubicBezTo>
                  <a:cubicBezTo>
                    <a:pt x="386" y="521"/>
                    <a:pt x="393" y="514"/>
                    <a:pt x="400" y="501"/>
                  </a:cubicBezTo>
                  <a:cubicBezTo>
                    <a:pt x="400" y="501"/>
                    <a:pt x="406" y="494"/>
                    <a:pt x="406" y="485"/>
                  </a:cubicBezTo>
                  <a:cubicBezTo>
                    <a:pt x="415" y="485"/>
                    <a:pt x="415" y="485"/>
                    <a:pt x="415" y="478"/>
                  </a:cubicBezTo>
                  <a:lnTo>
                    <a:pt x="422" y="478"/>
                  </a:lnTo>
                  <a:cubicBezTo>
                    <a:pt x="535" y="322"/>
                    <a:pt x="672" y="178"/>
                    <a:pt x="808" y="43"/>
                  </a:cubicBezTo>
                  <a:cubicBezTo>
                    <a:pt x="828" y="29"/>
                    <a:pt x="844" y="14"/>
                    <a:pt x="857"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9"/>
            <p:cNvSpPr/>
            <p:nvPr/>
          </p:nvSpPr>
          <p:spPr>
            <a:xfrm>
              <a:off x="3422409" y="1380019"/>
              <a:ext cx="20260" cy="47346"/>
            </a:xfrm>
            <a:custGeom>
              <a:avLst/>
              <a:gdLst/>
              <a:ahLst/>
              <a:cxnLst/>
              <a:rect l="l" t="t" r="r" b="b"/>
              <a:pathLst>
                <a:path w="1030" h="2407" extrusionOk="0">
                  <a:moveTo>
                    <a:pt x="971" y="0"/>
                  </a:moveTo>
                  <a:cubicBezTo>
                    <a:pt x="964" y="0"/>
                    <a:pt x="957" y="0"/>
                    <a:pt x="950" y="7"/>
                  </a:cubicBezTo>
                  <a:cubicBezTo>
                    <a:pt x="829" y="93"/>
                    <a:pt x="729" y="215"/>
                    <a:pt x="650" y="343"/>
                  </a:cubicBezTo>
                  <a:cubicBezTo>
                    <a:pt x="565" y="472"/>
                    <a:pt x="508" y="614"/>
                    <a:pt x="450" y="749"/>
                  </a:cubicBezTo>
                  <a:cubicBezTo>
                    <a:pt x="386" y="914"/>
                    <a:pt x="328" y="1085"/>
                    <a:pt x="272" y="1250"/>
                  </a:cubicBezTo>
                  <a:cubicBezTo>
                    <a:pt x="215" y="1421"/>
                    <a:pt x="172" y="1593"/>
                    <a:pt x="129" y="1764"/>
                  </a:cubicBezTo>
                  <a:cubicBezTo>
                    <a:pt x="87" y="1935"/>
                    <a:pt x="44" y="2107"/>
                    <a:pt x="15" y="2285"/>
                  </a:cubicBezTo>
                  <a:cubicBezTo>
                    <a:pt x="8" y="2307"/>
                    <a:pt x="8" y="2328"/>
                    <a:pt x="1" y="2350"/>
                  </a:cubicBezTo>
                  <a:cubicBezTo>
                    <a:pt x="1" y="2371"/>
                    <a:pt x="8" y="2400"/>
                    <a:pt x="28" y="2400"/>
                  </a:cubicBezTo>
                  <a:cubicBezTo>
                    <a:pt x="37" y="2407"/>
                    <a:pt x="37" y="2407"/>
                    <a:pt x="44" y="2407"/>
                  </a:cubicBezTo>
                  <a:cubicBezTo>
                    <a:pt x="57" y="2407"/>
                    <a:pt x="80" y="2393"/>
                    <a:pt x="87" y="2371"/>
                  </a:cubicBezTo>
                  <a:cubicBezTo>
                    <a:pt x="114" y="2199"/>
                    <a:pt x="150" y="2028"/>
                    <a:pt x="193" y="1857"/>
                  </a:cubicBezTo>
                  <a:cubicBezTo>
                    <a:pt x="236" y="1685"/>
                    <a:pt x="278" y="1514"/>
                    <a:pt x="328" y="1342"/>
                  </a:cubicBezTo>
                  <a:cubicBezTo>
                    <a:pt x="386" y="1178"/>
                    <a:pt x="443" y="1006"/>
                    <a:pt x="508" y="844"/>
                  </a:cubicBezTo>
                  <a:cubicBezTo>
                    <a:pt x="522" y="808"/>
                    <a:pt x="536" y="772"/>
                    <a:pt x="551" y="736"/>
                  </a:cubicBezTo>
                  <a:cubicBezTo>
                    <a:pt x="551" y="729"/>
                    <a:pt x="558" y="722"/>
                    <a:pt x="558" y="715"/>
                  </a:cubicBezTo>
                  <a:cubicBezTo>
                    <a:pt x="558" y="707"/>
                    <a:pt x="565" y="707"/>
                    <a:pt x="565" y="700"/>
                  </a:cubicBezTo>
                  <a:lnTo>
                    <a:pt x="565" y="693"/>
                  </a:lnTo>
                  <a:cubicBezTo>
                    <a:pt x="572" y="672"/>
                    <a:pt x="578" y="657"/>
                    <a:pt x="585" y="643"/>
                  </a:cubicBezTo>
                  <a:cubicBezTo>
                    <a:pt x="621" y="571"/>
                    <a:pt x="650" y="508"/>
                    <a:pt x="686" y="443"/>
                  </a:cubicBezTo>
                  <a:cubicBezTo>
                    <a:pt x="707" y="407"/>
                    <a:pt x="729" y="379"/>
                    <a:pt x="750" y="350"/>
                  </a:cubicBezTo>
                  <a:cubicBezTo>
                    <a:pt x="757" y="329"/>
                    <a:pt x="765" y="314"/>
                    <a:pt x="779" y="300"/>
                  </a:cubicBezTo>
                  <a:cubicBezTo>
                    <a:pt x="786" y="293"/>
                    <a:pt x="786" y="287"/>
                    <a:pt x="793" y="278"/>
                  </a:cubicBezTo>
                  <a:lnTo>
                    <a:pt x="799" y="271"/>
                  </a:lnTo>
                  <a:lnTo>
                    <a:pt x="808" y="264"/>
                  </a:lnTo>
                  <a:cubicBezTo>
                    <a:pt x="851" y="208"/>
                    <a:pt x="901" y="158"/>
                    <a:pt x="957" y="107"/>
                  </a:cubicBezTo>
                  <a:cubicBezTo>
                    <a:pt x="964" y="107"/>
                    <a:pt x="964" y="100"/>
                    <a:pt x="971" y="100"/>
                  </a:cubicBezTo>
                  <a:lnTo>
                    <a:pt x="979" y="93"/>
                  </a:lnTo>
                  <a:lnTo>
                    <a:pt x="986" y="86"/>
                  </a:lnTo>
                  <a:lnTo>
                    <a:pt x="993" y="79"/>
                  </a:lnTo>
                  <a:cubicBezTo>
                    <a:pt x="1014" y="64"/>
                    <a:pt x="1029" y="43"/>
                    <a:pt x="1014" y="21"/>
                  </a:cubicBezTo>
                  <a:cubicBezTo>
                    <a:pt x="1007" y="7"/>
                    <a:pt x="986" y="0"/>
                    <a:pt x="971"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9"/>
            <p:cNvSpPr/>
            <p:nvPr/>
          </p:nvSpPr>
          <p:spPr>
            <a:xfrm>
              <a:off x="3449081" y="1381711"/>
              <a:ext cx="5508" cy="34127"/>
            </a:xfrm>
            <a:custGeom>
              <a:avLst/>
              <a:gdLst/>
              <a:ahLst/>
              <a:cxnLst/>
              <a:rect l="l" t="t" r="r" b="b"/>
              <a:pathLst>
                <a:path w="280" h="1735" extrusionOk="0">
                  <a:moveTo>
                    <a:pt x="43" y="0"/>
                  </a:moveTo>
                  <a:cubicBezTo>
                    <a:pt x="43" y="0"/>
                    <a:pt x="37" y="0"/>
                    <a:pt x="37" y="7"/>
                  </a:cubicBezTo>
                  <a:cubicBezTo>
                    <a:pt x="16" y="14"/>
                    <a:pt x="1" y="36"/>
                    <a:pt x="9" y="57"/>
                  </a:cubicBezTo>
                  <a:cubicBezTo>
                    <a:pt x="30" y="165"/>
                    <a:pt x="52" y="271"/>
                    <a:pt x="66" y="372"/>
                  </a:cubicBezTo>
                  <a:cubicBezTo>
                    <a:pt x="86" y="478"/>
                    <a:pt x="102" y="586"/>
                    <a:pt x="122" y="693"/>
                  </a:cubicBezTo>
                  <a:lnTo>
                    <a:pt x="122" y="706"/>
                  </a:lnTo>
                  <a:lnTo>
                    <a:pt x="122" y="729"/>
                  </a:lnTo>
                  <a:cubicBezTo>
                    <a:pt x="122" y="742"/>
                    <a:pt x="129" y="749"/>
                    <a:pt x="129" y="765"/>
                  </a:cubicBezTo>
                  <a:cubicBezTo>
                    <a:pt x="129" y="792"/>
                    <a:pt x="138" y="821"/>
                    <a:pt x="138" y="850"/>
                  </a:cubicBezTo>
                  <a:cubicBezTo>
                    <a:pt x="144" y="900"/>
                    <a:pt x="151" y="956"/>
                    <a:pt x="158" y="1006"/>
                  </a:cubicBezTo>
                  <a:cubicBezTo>
                    <a:pt x="165" y="1114"/>
                    <a:pt x="172" y="1220"/>
                    <a:pt x="180" y="1328"/>
                  </a:cubicBezTo>
                  <a:cubicBezTo>
                    <a:pt x="187" y="1443"/>
                    <a:pt x="187" y="1549"/>
                    <a:pt x="194" y="1657"/>
                  </a:cubicBezTo>
                  <a:lnTo>
                    <a:pt x="194" y="1692"/>
                  </a:lnTo>
                  <a:cubicBezTo>
                    <a:pt x="194" y="1721"/>
                    <a:pt x="208" y="1735"/>
                    <a:pt x="230" y="1735"/>
                  </a:cubicBezTo>
                  <a:lnTo>
                    <a:pt x="237" y="1735"/>
                  </a:lnTo>
                  <a:cubicBezTo>
                    <a:pt x="258" y="1735"/>
                    <a:pt x="280" y="1721"/>
                    <a:pt x="280" y="1692"/>
                  </a:cubicBezTo>
                  <a:cubicBezTo>
                    <a:pt x="273" y="1585"/>
                    <a:pt x="273" y="1477"/>
                    <a:pt x="266" y="1371"/>
                  </a:cubicBezTo>
                  <a:cubicBezTo>
                    <a:pt x="258" y="1263"/>
                    <a:pt x="251" y="1150"/>
                    <a:pt x="244" y="1042"/>
                  </a:cubicBezTo>
                  <a:cubicBezTo>
                    <a:pt x="237" y="936"/>
                    <a:pt x="223" y="828"/>
                    <a:pt x="208" y="722"/>
                  </a:cubicBezTo>
                  <a:cubicBezTo>
                    <a:pt x="194" y="614"/>
                    <a:pt x="180" y="501"/>
                    <a:pt x="158" y="393"/>
                  </a:cubicBezTo>
                  <a:cubicBezTo>
                    <a:pt x="138" y="286"/>
                    <a:pt x="122" y="178"/>
                    <a:pt x="95" y="72"/>
                  </a:cubicBezTo>
                  <a:cubicBezTo>
                    <a:pt x="95" y="57"/>
                    <a:pt x="95" y="50"/>
                    <a:pt x="86" y="36"/>
                  </a:cubicBezTo>
                  <a:cubicBezTo>
                    <a:pt x="86" y="14"/>
                    <a:pt x="66" y="0"/>
                    <a:pt x="43"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9"/>
            <p:cNvSpPr/>
            <p:nvPr/>
          </p:nvSpPr>
          <p:spPr>
            <a:xfrm>
              <a:off x="3484645" y="1271874"/>
              <a:ext cx="28246" cy="32711"/>
            </a:xfrm>
            <a:custGeom>
              <a:avLst/>
              <a:gdLst/>
              <a:ahLst/>
              <a:cxnLst/>
              <a:rect l="l" t="t" r="r" b="b"/>
              <a:pathLst>
                <a:path w="1436" h="1663" extrusionOk="0">
                  <a:moveTo>
                    <a:pt x="1392" y="0"/>
                  </a:moveTo>
                  <a:cubicBezTo>
                    <a:pt x="1379" y="0"/>
                    <a:pt x="1372" y="7"/>
                    <a:pt x="1356" y="14"/>
                  </a:cubicBezTo>
                  <a:cubicBezTo>
                    <a:pt x="1158" y="185"/>
                    <a:pt x="964" y="370"/>
                    <a:pt x="786" y="571"/>
                  </a:cubicBezTo>
                  <a:cubicBezTo>
                    <a:pt x="592" y="772"/>
                    <a:pt x="414" y="986"/>
                    <a:pt x="242" y="1207"/>
                  </a:cubicBezTo>
                  <a:cubicBezTo>
                    <a:pt x="163" y="1313"/>
                    <a:pt x="78" y="1428"/>
                    <a:pt x="1" y="1534"/>
                  </a:cubicBezTo>
                  <a:cubicBezTo>
                    <a:pt x="8" y="1577"/>
                    <a:pt x="14" y="1620"/>
                    <a:pt x="21" y="1663"/>
                  </a:cubicBezTo>
                  <a:cubicBezTo>
                    <a:pt x="93" y="1550"/>
                    <a:pt x="172" y="1442"/>
                    <a:pt x="249" y="1342"/>
                  </a:cubicBezTo>
                  <a:cubicBezTo>
                    <a:pt x="414" y="1121"/>
                    <a:pt x="592" y="907"/>
                    <a:pt x="779" y="700"/>
                  </a:cubicBezTo>
                  <a:cubicBezTo>
                    <a:pt x="957" y="506"/>
                    <a:pt x="1142" y="314"/>
                    <a:pt x="1343" y="143"/>
                  </a:cubicBezTo>
                  <a:cubicBezTo>
                    <a:pt x="1372" y="120"/>
                    <a:pt x="1392" y="100"/>
                    <a:pt x="1421" y="77"/>
                  </a:cubicBezTo>
                  <a:cubicBezTo>
                    <a:pt x="1435" y="64"/>
                    <a:pt x="1435" y="28"/>
                    <a:pt x="1421" y="14"/>
                  </a:cubicBezTo>
                  <a:cubicBezTo>
                    <a:pt x="1415" y="7"/>
                    <a:pt x="1399" y="0"/>
                    <a:pt x="1392"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9"/>
            <p:cNvSpPr/>
            <p:nvPr/>
          </p:nvSpPr>
          <p:spPr>
            <a:xfrm>
              <a:off x="3463401" y="1302048"/>
              <a:ext cx="21676" cy="38652"/>
            </a:xfrm>
            <a:custGeom>
              <a:avLst/>
              <a:gdLst/>
              <a:ahLst/>
              <a:cxnLst/>
              <a:rect l="l" t="t" r="r" b="b"/>
              <a:pathLst>
                <a:path w="1102" h="1965" extrusionOk="0">
                  <a:moveTo>
                    <a:pt x="1081" y="0"/>
                  </a:moveTo>
                  <a:cubicBezTo>
                    <a:pt x="995" y="122"/>
                    <a:pt x="916" y="244"/>
                    <a:pt x="837" y="365"/>
                  </a:cubicBezTo>
                  <a:cubicBezTo>
                    <a:pt x="680" y="600"/>
                    <a:pt x="537" y="843"/>
                    <a:pt x="409" y="1087"/>
                  </a:cubicBezTo>
                  <a:cubicBezTo>
                    <a:pt x="280" y="1322"/>
                    <a:pt x="159" y="1565"/>
                    <a:pt x="52" y="1808"/>
                  </a:cubicBezTo>
                  <a:cubicBezTo>
                    <a:pt x="37" y="1836"/>
                    <a:pt x="23" y="1865"/>
                    <a:pt x="16" y="1901"/>
                  </a:cubicBezTo>
                  <a:cubicBezTo>
                    <a:pt x="1" y="1921"/>
                    <a:pt x="9" y="1944"/>
                    <a:pt x="30" y="1957"/>
                  </a:cubicBezTo>
                  <a:cubicBezTo>
                    <a:pt x="37" y="1957"/>
                    <a:pt x="44" y="1964"/>
                    <a:pt x="52" y="1964"/>
                  </a:cubicBezTo>
                  <a:cubicBezTo>
                    <a:pt x="66" y="1964"/>
                    <a:pt x="80" y="1957"/>
                    <a:pt x="87" y="1944"/>
                  </a:cubicBezTo>
                  <a:cubicBezTo>
                    <a:pt x="195" y="1694"/>
                    <a:pt x="309" y="1457"/>
                    <a:pt x="429" y="1222"/>
                  </a:cubicBezTo>
                  <a:cubicBezTo>
                    <a:pt x="566" y="979"/>
                    <a:pt x="702" y="737"/>
                    <a:pt x="851" y="501"/>
                  </a:cubicBezTo>
                  <a:cubicBezTo>
                    <a:pt x="930" y="372"/>
                    <a:pt x="1016" y="250"/>
                    <a:pt x="1101" y="129"/>
                  </a:cubicBezTo>
                  <a:cubicBezTo>
                    <a:pt x="1094" y="86"/>
                    <a:pt x="1088" y="43"/>
                    <a:pt x="1081"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9"/>
            <p:cNvSpPr/>
            <p:nvPr/>
          </p:nvSpPr>
          <p:spPr>
            <a:xfrm>
              <a:off x="3462162" y="1349098"/>
              <a:ext cx="4642" cy="4111"/>
            </a:xfrm>
            <a:custGeom>
              <a:avLst/>
              <a:gdLst/>
              <a:ahLst/>
              <a:cxnLst/>
              <a:rect l="l" t="t" r="r" b="b"/>
              <a:pathLst>
                <a:path w="236" h="209" extrusionOk="0">
                  <a:moveTo>
                    <a:pt x="129" y="1"/>
                  </a:moveTo>
                  <a:cubicBezTo>
                    <a:pt x="107" y="30"/>
                    <a:pt x="86" y="59"/>
                    <a:pt x="57" y="86"/>
                  </a:cubicBezTo>
                  <a:cubicBezTo>
                    <a:pt x="43" y="102"/>
                    <a:pt x="30" y="122"/>
                    <a:pt x="14" y="136"/>
                  </a:cubicBezTo>
                  <a:cubicBezTo>
                    <a:pt x="0" y="158"/>
                    <a:pt x="0" y="179"/>
                    <a:pt x="14" y="201"/>
                  </a:cubicBezTo>
                  <a:cubicBezTo>
                    <a:pt x="30" y="208"/>
                    <a:pt x="36" y="208"/>
                    <a:pt x="50" y="208"/>
                  </a:cubicBezTo>
                  <a:cubicBezTo>
                    <a:pt x="57" y="208"/>
                    <a:pt x="72" y="208"/>
                    <a:pt x="79" y="201"/>
                  </a:cubicBezTo>
                  <a:cubicBezTo>
                    <a:pt x="129" y="136"/>
                    <a:pt x="186" y="73"/>
                    <a:pt x="235" y="8"/>
                  </a:cubicBezTo>
                  <a:lnTo>
                    <a:pt x="129" y="1"/>
                  </a:lnTo>
                  <a:close/>
                </a:path>
              </a:pathLst>
            </a:custGeom>
            <a:solidFill>
              <a:srgbClr val="FBEE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9"/>
            <p:cNvSpPr/>
            <p:nvPr/>
          </p:nvSpPr>
          <p:spPr>
            <a:xfrm>
              <a:off x="3464699" y="1310191"/>
              <a:ext cx="40874" cy="39065"/>
            </a:xfrm>
            <a:custGeom>
              <a:avLst/>
              <a:gdLst/>
              <a:ahLst/>
              <a:cxnLst/>
              <a:rect l="l" t="t" r="r" b="b"/>
              <a:pathLst>
                <a:path w="2078" h="1986" extrusionOk="0">
                  <a:moveTo>
                    <a:pt x="2028" y="1"/>
                  </a:moveTo>
                  <a:cubicBezTo>
                    <a:pt x="2021" y="1"/>
                    <a:pt x="2014" y="1"/>
                    <a:pt x="2007" y="8"/>
                  </a:cubicBezTo>
                  <a:cubicBezTo>
                    <a:pt x="1836" y="87"/>
                    <a:pt x="1685" y="195"/>
                    <a:pt x="1536" y="308"/>
                  </a:cubicBezTo>
                  <a:cubicBezTo>
                    <a:pt x="1378" y="429"/>
                    <a:pt x="1236" y="565"/>
                    <a:pt x="1092" y="700"/>
                  </a:cubicBezTo>
                  <a:cubicBezTo>
                    <a:pt x="972" y="829"/>
                    <a:pt x="850" y="966"/>
                    <a:pt x="728" y="1101"/>
                  </a:cubicBezTo>
                  <a:cubicBezTo>
                    <a:pt x="699" y="1158"/>
                    <a:pt x="672" y="1223"/>
                    <a:pt x="650" y="1280"/>
                  </a:cubicBezTo>
                  <a:lnTo>
                    <a:pt x="178" y="1758"/>
                  </a:lnTo>
                  <a:cubicBezTo>
                    <a:pt x="122" y="1830"/>
                    <a:pt x="63" y="1909"/>
                    <a:pt x="0" y="1979"/>
                  </a:cubicBezTo>
                  <a:lnTo>
                    <a:pt x="106" y="1986"/>
                  </a:lnTo>
                  <a:cubicBezTo>
                    <a:pt x="171" y="1909"/>
                    <a:pt x="235" y="1823"/>
                    <a:pt x="307" y="1744"/>
                  </a:cubicBezTo>
                  <a:cubicBezTo>
                    <a:pt x="429" y="1586"/>
                    <a:pt x="557" y="1429"/>
                    <a:pt x="692" y="1273"/>
                  </a:cubicBezTo>
                  <a:cubicBezTo>
                    <a:pt x="821" y="1122"/>
                    <a:pt x="956" y="966"/>
                    <a:pt x="1100" y="822"/>
                  </a:cubicBezTo>
                  <a:cubicBezTo>
                    <a:pt x="1243" y="680"/>
                    <a:pt x="1385" y="544"/>
                    <a:pt x="1536" y="416"/>
                  </a:cubicBezTo>
                  <a:cubicBezTo>
                    <a:pt x="1556" y="400"/>
                    <a:pt x="1579" y="387"/>
                    <a:pt x="1592" y="373"/>
                  </a:cubicBezTo>
                  <a:cubicBezTo>
                    <a:pt x="1599" y="366"/>
                    <a:pt x="1606" y="366"/>
                    <a:pt x="1606" y="357"/>
                  </a:cubicBezTo>
                  <a:lnTo>
                    <a:pt x="1615" y="357"/>
                  </a:lnTo>
                  <a:cubicBezTo>
                    <a:pt x="1628" y="344"/>
                    <a:pt x="1635" y="337"/>
                    <a:pt x="1642" y="330"/>
                  </a:cubicBezTo>
                  <a:cubicBezTo>
                    <a:pt x="1685" y="301"/>
                    <a:pt x="1721" y="280"/>
                    <a:pt x="1757" y="251"/>
                  </a:cubicBezTo>
                  <a:cubicBezTo>
                    <a:pt x="1836" y="201"/>
                    <a:pt x="1914" y="152"/>
                    <a:pt x="1992" y="109"/>
                  </a:cubicBezTo>
                  <a:cubicBezTo>
                    <a:pt x="2014" y="100"/>
                    <a:pt x="2028" y="87"/>
                    <a:pt x="2050" y="80"/>
                  </a:cubicBezTo>
                  <a:cubicBezTo>
                    <a:pt x="2070" y="66"/>
                    <a:pt x="2077" y="37"/>
                    <a:pt x="2064" y="23"/>
                  </a:cubicBezTo>
                  <a:cubicBezTo>
                    <a:pt x="2057" y="8"/>
                    <a:pt x="2043" y="1"/>
                    <a:pt x="2028"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9"/>
            <p:cNvSpPr/>
            <p:nvPr/>
          </p:nvSpPr>
          <p:spPr>
            <a:xfrm>
              <a:off x="3468201" y="1331848"/>
              <a:ext cx="10838" cy="12923"/>
            </a:xfrm>
            <a:custGeom>
              <a:avLst/>
              <a:gdLst/>
              <a:ahLst/>
              <a:cxnLst/>
              <a:rect l="l" t="t" r="r" b="b"/>
              <a:pathLst>
                <a:path w="551" h="657" extrusionOk="0">
                  <a:moveTo>
                    <a:pt x="550" y="0"/>
                  </a:moveTo>
                  <a:lnTo>
                    <a:pt x="550" y="0"/>
                  </a:lnTo>
                  <a:cubicBezTo>
                    <a:pt x="537" y="21"/>
                    <a:pt x="514" y="36"/>
                    <a:pt x="501" y="57"/>
                  </a:cubicBezTo>
                  <a:cubicBezTo>
                    <a:pt x="365" y="208"/>
                    <a:pt x="244" y="364"/>
                    <a:pt x="115" y="521"/>
                  </a:cubicBezTo>
                  <a:cubicBezTo>
                    <a:pt x="79" y="564"/>
                    <a:pt x="36" y="614"/>
                    <a:pt x="0" y="657"/>
                  </a:cubicBezTo>
                  <a:lnTo>
                    <a:pt x="472" y="179"/>
                  </a:lnTo>
                  <a:cubicBezTo>
                    <a:pt x="494" y="122"/>
                    <a:pt x="521" y="57"/>
                    <a:pt x="5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9"/>
            <p:cNvSpPr/>
            <p:nvPr/>
          </p:nvSpPr>
          <p:spPr>
            <a:xfrm>
              <a:off x="3437456" y="1312866"/>
              <a:ext cx="14753" cy="37943"/>
            </a:xfrm>
            <a:custGeom>
              <a:avLst/>
              <a:gdLst/>
              <a:ahLst/>
              <a:cxnLst/>
              <a:rect l="l" t="t" r="r" b="b"/>
              <a:pathLst>
                <a:path w="750" h="1929" extrusionOk="0">
                  <a:moveTo>
                    <a:pt x="43" y="0"/>
                  </a:moveTo>
                  <a:cubicBezTo>
                    <a:pt x="28" y="0"/>
                    <a:pt x="21" y="7"/>
                    <a:pt x="14" y="16"/>
                  </a:cubicBezTo>
                  <a:cubicBezTo>
                    <a:pt x="7" y="23"/>
                    <a:pt x="0" y="36"/>
                    <a:pt x="0" y="43"/>
                  </a:cubicBezTo>
                  <a:cubicBezTo>
                    <a:pt x="0" y="59"/>
                    <a:pt x="7" y="65"/>
                    <a:pt x="14" y="72"/>
                  </a:cubicBezTo>
                  <a:cubicBezTo>
                    <a:pt x="14" y="79"/>
                    <a:pt x="21" y="86"/>
                    <a:pt x="28" y="93"/>
                  </a:cubicBezTo>
                  <a:cubicBezTo>
                    <a:pt x="28" y="101"/>
                    <a:pt x="34" y="101"/>
                    <a:pt x="34" y="108"/>
                  </a:cubicBezTo>
                  <a:cubicBezTo>
                    <a:pt x="50" y="122"/>
                    <a:pt x="57" y="129"/>
                    <a:pt x="64" y="144"/>
                  </a:cubicBezTo>
                  <a:cubicBezTo>
                    <a:pt x="86" y="172"/>
                    <a:pt x="106" y="201"/>
                    <a:pt x="120" y="221"/>
                  </a:cubicBezTo>
                  <a:cubicBezTo>
                    <a:pt x="156" y="280"/>
                    <a:pt x="192" y="329"/>
                    <a:pt x="228" y="386"/>
                  </a:cubicBezTo>
                  <a:cubicBezTo>
                    <a:pt x="292" y="501"/>
                    <a:pt x="350" y="616"/>
                    <a:pt x="406" y="729"/>
                  </a:cubicBezTo>
                  <a:cubicBezTo>
                    <a:pt x="413" y="744"/>
                    <a:pt x="420" y="758"/>
                    <a:pt x="420" y="772"/>
                  </a:cubicBezTo>
                  <a:lnTo>
                    <a:pt x="420" y="778"/>
                  </a:lnTo>
                  <a:lnTo>
                    <a:pt x="429" y="778"/>
                  </a:lnTo>
                  <a:lnTo>
                    <a:pt x="429" y="787"/>
                  </a:lnTo>
                  <a:cubicBezTo>
                    <a:pt x="436" y="801"/>
                    <a:pt x="436" y="808"/>
                    <a:pt x="442" y="814"/>
                  </a:cubicBezTo>
                  <a:cubicBezTo>
                    <a:pt x="449" y="844"/>
                    <a:pt x="463" y="873"/>
                    <a:pt x="472" y="900"/>
                  </a:cubicBezTo>
                  <a:cubicBezTo>
                    <a:pt x="499" y="965"/>
                    <a:pt x="514" y="1022"/>
                    <a:pt x="535" y="1087"/>
                  </a:cubicBezTo>
                  <a:cubicBezTo>
                    <a:pt x="571" y="1207"/>
                    <a:pt x="600" y="1335"/>
                    <a:pt x="621" y="1464"/>
                  </a:cubicBezTo>
                  <a:cubicBezTo>
                    <a:pt x="628" y="1493"/>
                    <a:pt x="634" y="1529"/>
                    <a:pt x="643" y="1558"/>
                  </a:cubicBezTo>
                  <a:lnTo>
                    <a:pt x="643" y="1565"/>
                  </a:lnTo>
                  <a:lnTo>
                    <a:pt x="643" y="1572"/>
                  </a:lnTo>
                  <a:lnTo>
                    <a:pt x="643" y="1601"/>
                  </a:lnTo>
                  <a:cubicBezTo>
                    <a:pt x="650" y="1615"/>
                    <a:pt x="650" y="1629"/>
                    <a:pt x="650" y="1651"/>
                  </a:cubicBezTo>
                  <a:cubicBezTo>
                    <a:pt x="650" y="1678"/>
                    <a:pt x="657" y="1701"/>
                    <a:pt x="657" y="1737"/>
                  </a:cubicBezTo>
                  <a:cubicBezTo>
                    <a:pt x="686" y="1757"/>
                    <a:pt x="720" y="1779"/>
                    <a:pt x="749" y="1807"/>
                  </a:cubicBezTo>
                  <a:cubicBezTo>
                    <a:pt x="742" y="1701"/>
                    <a:pt x="729" y="1593"/>
                    <a:pt x="713" y="1486"/>
                  </a:cubicBezTo>
                  <a:cubicBezTo>
                    <a:pt x="693" y="1358"/>
                    <a:pt x="663" y="1236"/>
                    <a:pt x="628" y="1108"/>
                  </a:cubicBezTo>
                  <a:cubicBezTo>
                    <a:pt x="592" y="979"/>
                    <a:pt x="549" y="857"/>
                    <a:pt x="499" y="729"/>
                  </a:cubicBezTo>
                  <a:cubicBezTo>
                    <a:pt x="449" y="616"/>
                    <a:pt x="393" y="494"/>
                    <a:pt x="321" y="386"/>
                  </a:cubicBezTo>
                  <a:cubicBezTo>
                    <a:pt x="257" y="273"/>
                    <a:pt x="185" y="165"/>
                    <a:pt x="106" y="59"/>
                  </a:cubicBezTo>
                  <a:cubicBezTo>
                    <a:pt x="93" y="43"/>
                    <a:pt x="86" y="29"/>
                    <a:pt x="70" y="16"/>
                  </a:cubicBezTo>
                  <a:cubicBezTo>
                    <a:pt x="64" y="7"/>
                    <a:pt x="50" y="0"/>
                    <a:pt x="43" y="0"/>
                  </a:cubicBezTo>
                  <a:close/>
                  <a:moveTo>
                    <a:pt x="663" y="1850"/>
                  </a:moveTo>
                  <a:lnTo>
                    <a:pt x="663" y="1886"/>
                  </a:lnTo>
                  <a:cubicBezTo>
                    <a:pt x="663" y="1908"/>
                    <a:pt x="686" y="1928"/>
                    <a:pt x="706" y="1928"/>
                  </a:cubicBezTo>
                  <a:cubicBezTo>
                    <a:pt x="729" y="1928"/>
                    <a:pt x="749" y="1915"/>
                    <a:pt x="749" y="1886"/>
                  </a:cubicBezTo>
                  <a:lnTo>
                    <a:pt x="749" y="1879"/>
                  </a:lnTo>
                  <a:cubicBezTo>
                    <a:pt x="742" y="1886"/>
                    <a:pt x="735" y="1886"/>
                    <a:pt x="729" y="1886"/>
                  </a:cubicBezTo>
                  <a:cubicBezTo>
                    <a:pt x="713" y="1886"/>
                    <a:pt x="706" y="1879"/>
                    <a:pt x="699" y="1872"/>
                  </a:cubicBezTo>
                  <a:cubicBezTo>
                    <a:pt x="686" y="1865"/>
                    <a:pt x="677" y="1858"/>
                    <a:pt x="663" y="185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9"/>
            <p:cNvSpPr/>
            <p:nvPr/>
          </p:nvSpPr>
          <p:spPr>
            <a:xfrm>
              <a:off x="3425654" y="1325101"/>
              <a:ext cx="26987" cy="24863"/>
            </a:xfrm>
            <a:custGeom>
              <a:avLst/>
              <a:gdLst/>
              <a:ahLst/>
              <a:cxnLst/>
              <a:rect l="l" t="t" r="r" b="b"/>
              <a:pathLst>
                <a:path w="1372" h="1264" extrusionOk="0">
                  <a:moveTo>
                    <a:pt x="50" y="0"/>
                  </a:moveTo>
                  <a:cubicBezTo>
                    <a:pt x="35" y="0"/>
                    <a:pt x="21" y="7"/>
                    <a:pt x="14" y="14"/>
                  </a:cubicBezTo>
                  <a:cubicBezTo>
                    <a:pt x="0" y="36"/>
                    <a:pt x="0" y="57"/>
                    <a:pt x="14" y="79"/>
                  </a:cubicBezTo>
                  <a:cubicBezTo>
                    <a:pt x="93" y="156"/>
                    <a:pt x="172" y="242"/>
                    <a:pt x="249" y="321"/>
                  </a:cubicBezTo>
                  <a:cubicBezTo>
                    <a:pt x="335" y="400"/>
                    <a:pt x="413" y="479"/>
                    <a:pt x="499" y="558"/>
                  </a:cubicBezTo>
                  <a:cubicBezTo>
                    <a:pt x="578" y="636"/>
                    <a:pt x="664" y="713"/>
                    <a:pt x="749" y="785"/>
                  </a:cubicBezTo>
                  <a:cubicBezTo>
                    <a:pt x="828" y="864"/>
                    <a:pt x="914" y="936"/>
                    <a:pt x="1000" y="1007"/>
                  </a:cubicBezTo>
                  <a:cubicBezTo>
                    <a:pt x="1085" y="1085"/>
                    <a:pt x="1178" y="1157"/>
                    <a:pt x="1263" y="1228"/>
                  </a:cubicBezTo>
                  <a:cubicBezTo>
                    <a:pt x="1277" y="1236"/>
                    <a:pt x="1286" y="1243"/>
                    <a:pt x="1299" y="1250"/>
                  </a:cubicBezTo>
                  <a:cubicBezTo>
                    <a:pt x="1306" y="1257"/>
                    <a:pt x="1313" y="1264"/>
                    <a:pt x="1329" y="1264"/>
                  </a:cubicBezTo>
                  <a:cubicBezTo>
                    <a:pt x="1335" y="1264"/>
                    <a:pt x="1342" y="1264"/>
                    <a:pt x="1349" y="1257"/>
                  </a:cubicBezTo>
                  <a:cubicBezTo>
                    <a:pt x="1356" y="1257"/>
                    <a:pt x="1356" y="1257"/>
                    <a:pt x="1356" y="1250"/>
                  </a:cubicBezTo>
                  <a:cubicBezTo>
                    <a:pt x="1363" y="1243"/>
                    <a:pt x="1371" y="1236"/>
                    <a:pt x="1371" y="1221"/>
                  </a:cubicBezTo>
                  <a:cubicBezTo>
                    <a:pt x="1371" y="1214"/>
                    <a:pt x="1363" y="1200"/>
                    <a:pt x="1356" y="1193"/>
                  </a:cubicBezTo>
                  <a:cubicBezTo>
                    <a:pt x="1356" y="1185"/>
                    <a:pt x="1349" y="1185"/>
                    <a:pt x="1349" y="1185"/>
                  </a:cubicBezTo>
                  <a:cubicBezTo>
                    <a:pt x="1320" y="1157"/>
                    <a:pt x="1286" y="1135"/>
                    <a:pt x="1257" y="1115"/>
                  </a:cubicBezTo>
                  <a:cubicBezTo>
                    <a:pt x="1200" y="1065"/>
                    <a:pt x="1149" y="1022"/>
                    <a:pt x="1092" y="979"/>
                  </a:cubicBezTo>
                  <a:cubicBezTo>
                    <a:pt x="1006" y="907"/>
                    <a:pt x="921" y="828"/>
                    <a:pt x="835" y="756"/>
                  </a:cubicBezTo>
                  <a:cubicBezTo>
                    <a:pt x="749" y="679"/>
                    <a:pt x="670" y="600"/>
                    <a:pt x="585" y="528"/>
                  </a:cubicBezTo>
                  <a:cubicBezTo>
                    <a:pt x="506" y="450"/>
                    <a:pt x="420" y="371"/>
                    <a:pt x="343" y="294"/>
                  </a:cubicBezTo>
                  <a:cubicBezTo>
                    <a:pt x="264" y="208"/>
                    <a:pt x="185" y="129"/>
                    <a:pt x="107" y="43"/>
                  </a:cubicBezTo>
                  <a:cubicBezTo>
                    <a:pt x="100" y="36"/>
                    <a:pt x="86" y="28"/>
                    <a:pt x="77" y="14"/>
                  </a:cubicBezTo>
                  <a:cubicBezTo>
                    <a:pt x="71" y="7"/>
                    <a:pt x="57" y="0"/>
                    <a:pt x="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9"/>
            <p:cNvSpPr/>
            <p:nvPr/>
          </p:nvSpPr>
          <p:spPr>
            <a:xfrm>
              <a:off x="3413007" y="1340975"/>
              <a:ext cx="27833" cy="10268"/>
            </a:xfrm>
            <a:custGeom>
              <a:avLst/>
              <a:gdLst/>
              <a:ahLst/>
              <a:cxnLst/>
              <a:rect l="l" t="t" r="r" b="b"/>
              <a:pathLst>
                <a:path w="1415" h="522" extrusionOk="0">
                  <a:moveTo>
                    <a:pt x="50" y="1"/>
                  </a:moveTo>
                  <a:cubicBezTo>
                    <a:pt x="35" y="1"/>
                    <a:pt x="14" y="8"/>
                    <a:pt x="8" y="21"/>
                  </a:cubicBezTo>
                  <a:cubicBezTo>
                    <a:pt x="1" y="44"/>
                    <a:pt x="8" y="64"/>
                    <a:pt x="28" y="78"/>
                  </a:cubicBezTo>
                  <a:cubicBezTo>
                    <a:pt x="107" y="129"/>
                    <a:pt x="186" y="164"/>
                    <a:pt x="271" y="206"/>
                  </a:cubicBezTo>
                  <a:cubicBezTo>
                    <a:pt x="357" y="249"/>
                    <a:pt x="443" y="285"/>
                    <a:pt x="529" y="314"/>
                  </a:cubicBezTo>
                  <a:cubicBezTo>
                    <a:pt x="614" y="350"/>
                    <a:pt x="700" y="378"/>
                    <a:pt x="792" y="407"/>
                  </a:cubicBezTo>
                  <a:cubicBezTo>
                    <a:pt x="878" y="429"/>
                    <a:pt x="964" y="450"/>
                    <a:pt x="1056" y="472"/>
                  </a:cubicBezTo>
                  <a:cubicBezTo>
                    <a:pt x="1149" y="493"/>
                    <a:pt x="1243" y="506"/>
                    <a:pt x="1336" y="522"/>
                  </a:cubicBezTo>
                  <a:lnTo>
                    <a:pt x="1372" y="522"/>
                  </a:lnTo>
                  <a:cubicBezTo>
                    <a:pt x="1379" y="522"/>
                    <a:pt x="1392" y="515"/>
                    <a:pt x="1399" y="506"/>
                  </a:cubicBezTo>
                  <a:cubicBezTo>
                    <a:pt x="1406" y="499"/>
                    <a:pt x="1415" y="493"/>
                    <a:pt x="1415" y="479"/>
                  </a:cubicBezTo>
                  <a:cubicBezTo>
                    <a:pt x="1415" y="472"/>
                    <a:pt x="1406" y="457"/>
                    <a:pt x="1399" y="450"/>
                  </a:cubicBezTo>
                  <a:cubicBezTo>
                    <a:pt x="1392" y="443"/>
                    <a:pt x="1379" y="436"/>
                    <a:pt x="1372" y="436"/>
                  </a:cubicBezTo>
                  <a:cubicBezTo>
                    <a:pt x="1349" y="436"/>
                    <a:pt x="1336" y="436"/>
                    <a:pt x="1320" y="429"/>
                  </a:cubicBezTo>
                  <a:cubicBezTo>
                    <a:pt x="1200" y="414"/>
                    <a:pt x="1086" y="393"/>
                    <a:pt x="971" y="364"/>
                  </a:cubicBezTo>
                  <a:cubicBezTo>
                    <a:pt x="849" y="335"/>
                    <a:pt x="736" y="301"/>
                    <a:pt x="621" y="265"/>
                  </a:cubicBezTo>
                  <a:cubicBezTo>
                    <a:pt x="565" y="236"/>
                    <a:pt x="499" y="215"/>
                    <a:pt x="436" y="186"/>
                  </a:cubicBezTo>
                  <a:cubicBezTo>
                    <a:pt x="343" y="150"/>
                    <a:pt x="242" y="100"/>
                    <a:pt x="150" y="50"/>
                  </a:cubicBezTo>
                  <a:cubicBezTo>
                    <a:pt x="121" y="35"/>
                    <a:pt x="93" y="21"/>
                    <a:pt x="71" y="8"/>
                  </a:cubicBezTo>
                  <a:cubicBezTo>
                    <a:pt x="64" y="1"/>
                    <a:pt x="57"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9"/>
            <p:cNvSpPr/>
            <p:nvPr/>
          </p:nvSpPr>
          <p:spPr>
            <a:xfrm>
              <a:off x="3451206" y="1283086"/>
              <a:ext cx="11684" cy="62806"/>
            </a:xfrm>
            <a:custGeom>
              <a:avLst/>
              <a:gdLst/>
              <a:ahLst/>
              <a:cxnLst/>
              <a:rect l="l" t="t" r="r" b="b"/>
              <a:pathLst>
                <a:path w="594" h="3193" extrusionOk="0">
                  <a:moveTo>
                    <a:pt x="50" y="1"/>
                  </a:moveTo>
                  <a:cubicBezTo>
                    <a:pt x="43" y="1"/>
                    <a:pt x="36" y="8"/>
                    <a:pt x="30" y="8"/>
                  </a:cubicBezTo>
                  <a:cubicBezTo>
                    <a:pt x="7" y="22"/>
                    <a:pt x="0" y="51"/>
                    <a:pt x="14" y="64"/>
                  </a:cubicBezTo>
                  <a:cubicBezTo>
                    <a:pt x="122" y="244"/>
                    <a:pt x="208" y="423"/>
                    <a:pt x="278" y="615"/>
                  </a:cubicBezTo>
                  <a:cubicBezTo>
                    <a:pt x="350" y="808"/>
                    <a:pt x="400" y="1007"/>
                    <a:pt x="436" y="1208"/>
                  </a:cubicBezTo>
                  <a:cubicBezTo>
                    <a:pt x="472" y="1415"/>
                    <a:pt x="492" y="1615"/>
                    <a:pt x="501" y="1821"/>
                  </a:cubicBezTo>
                  <a:cubicBezTo>
                    <a:pt x="508" y="2029"/>
                    <a:pt x="501" y="2243"/>
                    <a:pt x="486" y="2450"/>
                  </a:cubicBezTo>
                  <a:cubicBezTo>
                    <a:pt x="465" y="2658"/>
                    <a:pt x="436" y="2858"/>
                    <a:pt x="400" y="3064"/>
                  </a:cubicBezTo>
                  <a:cubicBezTo>
                    <a:pt x="393" y="3086"/>
                    <a:pt x="386" y="3115"/>
                    <a:pt x="379" y="3143"/>
                  </a:cubicBezTo>
                  <a:cubicBezTo>
                    <a:pt x="379" y="3165"/>
                    <a:pt x="386" y="3185"/>
                    <a:pt x="415" y="3192"/>
                  </a:cubicBezTo>
                  <a:lnTo>
                    <a:pt x="422" y="3192"/>
                  </a:lnTo>
                  <a:cubicBezTo>
                    <a:pt x="443" y="3192"/>
                    <a:pt x="465" y="3179"/>
                    <a:pt x="465" y="3165"/>
                  </a:cubicBezTo>
                  <a:cubicBezTo>
                    <a:pt x="508" y="2957"/>
                    <a:pt x="535" y="2743"/>
                    <a:pt x="557" y="2536"/>
                  </a:cubicBezTo>
                  <a:cubicBezTo>
                    <a:pt x="578" y="2322"/>
                    <a:pt x="593" y="2107"/>
                    <a:pt x="587" y="1900"/>
                  </a:cubicBezTo>
                  <a:cubicBezTo>
                    <a:pt x="587" y="1686"/>
                    <a:pt x="564" y="1472"/>
                    <a:pt x="535" y="1264"/>
                  </a:cubicBezTo>
                  <a:cubicBezTo>
                    <a:pt x="501" y="1058"/>
                    <a:pt x="450" y="858"/>
                    <a:pt x="386" y="657"/>
                  </a:cubicBezTo>
                  <a:cubicBezTo>
                    <a:pt x="314" y="465"/>
                    <a:pt x="228" y="272"/>
                    <a:pt x="129" y="94"/>
                  </a:cubicBezTo>
                  <a:cubicBezTo>
                    <a:pt x="115" y="64"/>
                    <a:pt x="100" y="44"/>
                    <a:pt x="86" y="22"/>
                  </a:cubicBezTo>
                  <a:cubicBezTo>
                    <a:pt x="79" y="8"/>
                    <a:pt x="64"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9"/>
            <p:cNvSpPr/>
            <p:nvPr/>
          </p:nvSpPr>
          <p:spPr>
            <a:xfrm>
              <a:off x="3390248" y="1352068"/>
              <a:ext cx="3541" cy="1849"/>
            </a:xfrm>
            <a:custGeom>
              <a:avLst/>
              <a:gdLst/>
              <a:ahLst/>
              <a:cxnLst/>
              <a:rect l="l" t="t" r="r" b="b"/>
              <a:pathLst>
                <a:path w="180" h="94" extrusionOk="0">
                  <a:moveTo>
                    <a:pt x="100" y="1"/>
                  </a:moveTo>
                  <a:cubicBezTo>
                    <a:pt x="78" y="1"/>
                    <a:pt x="64" y="7"/>
                    <a:pt x="50" y="7"/>
                  </a:cubicBezTo>
                  <a:cubicBezTo>
                    <a:pt x="28" y="7"/>
                    <a:pt x="1" y="21"/>
                    <a:pt x="8" y="50"/>
                  </a:cubicBezTo>
                  <a:cubicBezTo>
                    <a:pt x="8" y="71"/>
                    <a:pt x="21" y="93"/>
                    <a:pt x="44" y="93"/>
                  </a:cubicBezTo>
                  <a:lnTo>
                    <a:pt x="50" y="93"/>
                  </a:lnTo>
                  <a:cubicBezTo>
                    <a:pt x="93" y="86"/>
                    <a:pt x="136" y="86"/>
                    <a:pt x="179" y="79"/>
                  </a:cubicBezTo>
                  <a:cubicBezTo>
                    <a:pt x="150" y="50"/>
                    <a:pt x="121" y="28"/>
                    <a:pt x="10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9"/>
            <p:cNvSpPr/>
            <p:nvPr/>
          </p:nvSpPr>
          <p:spPr>
            <a:xfrm>
              <a:off x="3392215" y="1351498"/>
              <a:ext cx="40028" cy="5350"/>
            </a:xfrm>
            <a:custGeom>
              <a:avLst/>
              <a:gdLst/>
              <a:ahLst/>
              <a:cxnLst/>
              <a:rect l="l" t="t" r="r" b="b"/>
              <a:pathLst>
                <a:path w="2035" h="272" extrusionOk="0">
                  <a:moveTo>
                    <a:pt x="550" y="0"/>
                  </a:moveTo>
                  <a:cubicBezTo>
                    <a:pt x="501" y="0"/>
                    <a:pt x="449" y="0"/>
                    <a:pt x="400" y="7"/>
                  </a:cubicBezTo>
                  <a:cubicBezTo>
                    <a:pt x="264" y="7"/>
                    <a:pt x="129" y="14"/>
                    <a:pt x="0" y="30"/>
                  </a:cubicBezTo>
                  <a:cubicBezTo>
                    <a:pt x="21" y="57"/>
                    <a:pt x="50" y="79"/>
                    <a:pt x="79" y="108"/>
                  </a:cubicBezTo>
                  <a:cubicBezTo>
                    <a:pt x="172" y="100"/>
                    <a:pt x="257" y="93"/>
                    <a:pt x="350" y="93"/>
                  </a:cubicBezTo>
                  <a:cubicBezTo>
                    <a:pt x="415" y="93"/>
                    <a:pt x="478" y="86"/>
                    <a:pt x="550" y="86"/>
                  </a:cubicBezTo>
                  <a:cubicBezTo>
                    <a:pt x="614" y="86"/>
                    <a:pt x="679" y="93"/>
                    <a:pt x="749" y="93"/>
                  </a:cubicBezTo>
                  <a:cubicBezTo>
                    <a:pt x="878" y="100"/>
                    <a:pt x="1015" y="108"/>
                    <a:pt x="1150" y="122"/>
                  </a:cubicBezTo>
                  <a:cubicBezTo>
                    <a:pt x="1178" y="122"/>
                    <a:pt x="1214" y="129"/>
                    <a:pt x="1250" y="129"/>
                  </a:cubicBezTo>
                  <a:cubicBezTo>
                    <a:pt x="1263" y="136"/>
                    <a:pt x="1279" y="136"/>
                    <a:pt x="1299" y="136"/>
                  </a:cubicBezTo>
                  <a:lnTo>
                    <a:pt x="1306" y="136"/>
                  </a:lnTo>
                  <a:cubicBezTo>
                    <a:pt x="1315" y="136"/>
                    <a:pt x="1315" y="143"/>
                    <a:pt x="1315" y="143"/>
                  </a:cubicBezTo>
                  <a:lnTo>
                    <a:pt x="1315" y="136"/>
                  </a:lnTo>
                  <a:cubicBezTo>
                    <a:pt x="1322" y="143"/>
                    <a:pt x="1328" y="143"/>
                    <a:pt x="1335" y="143"/>
                  </a:cubicBezTo>
                  <a:cubicBezTo>
                    <a:pt x="1407" y="151"/>
                    <a:pt x="1471" y="165"/>
                    <a:pt x="1536" y="172"/>
                  </a:cubicBezTo>
                  <a:cubicBezTo>
                    <a:pt x="1671" y="201"/>
                    <a:pt x="1800" y="222"/>
                    <a:pt x="1928" y="258"/>
                  </a:cubicBezTo>
                  <a:cubicBezTo>
                    <a:pt x="1942" y="258"/>
                    <a:pt x="1964" y="264"/>
                    <a:pt x="1978" y="271"/>
                  </a:cubicBezTo>
                  <a:lnTo>
                    <a:pt x="1985" y="271"/>
                  </a:lnTo>
                  <a:cubicBezTo>
                    <a:pt x="2007" y="271"/>
                    <a:pt x="2028" y="258"/>
                    <a:pt x="2028" y="237"/>
                  </a:cubicBezTo>
                  <a:cubicBezTo>
                    <a:pt x="2035" y="215"/>
                    <a:pt x="2021" y="194"/>
                    <a:pt x="2000" y="186"/>
                  </a:cubicBezTo>
                  <a:cubicBezTo>
                    <a:pt x="1872" y="151"/>
                    <a:pt x="1735" y="122"/>
                    <a:pt x="1606" y="100"/>
                  </a:cubicBezTo>
                  <a:cubicBezTo>
                    <a:pt x="1471" y="79"/>
                    <a:pt x="1335" y="57"/>
                    <a:pt x="1200" y="43"/>
                  </a:cubicBezTo>
                  <a:cubicBezTo>
                    <a:pt x="1071" y="23"/>
                    <a:pt x="936" y="14"/>
                    <a:pt x="801" y="7"/>
                  </a:cubicBezTo>
                  <a:cubicBezTo>
                    <a:pt x="715" y="7"/>
                    <a:pt x="636" y="0"/>
                    <a:pt x="5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9"/>
            <p:cNvSpPr/>
            <p:nvPr/>
          </p:nvSpPr>
          <p:spPr>
            <a:xfrm>
              <a:off x="3382675" y="1364854"/>
              <a:ext cx="42153" cy="14752"/>
            </a:xfrm>
            <a:custGeom>
              <a:avLst/>
              <a:gdLst/>
              <a:ahLst/>
              <a:cxnLst/>
              <a:rect l="l" t="t" r="r" b="b"/>
              <a:pathLst>
                <a:path w="2143" h="750" extrusionOk="0">
                  <a:moveTo>
                    <a:pt x="1834" y="0"/>
                  </a:moveTo>
                  <a:cubicBezTo>
                    <a:pt x="1714" y="29"/>
                    <a:pt x="1599" y="50"/>
                    <a:pt x="1478" y="86"/>
                  </a:cubicBezTo>
                  <a:cubicBezTo>
                    <a:pt x="1320" y="129"/>
                    <a:pt x="1157" y="178"/>
                    <a:pt x="999" y="228"/>
                  </a:cubicBezTo>
                  <a:cubicBezTo>
                    <a:pt x="842" y="286"/>
                    <a:pt x="686" y="350"/>
                    <a:pt x="528" y="422"/>
                  </a:cubicBezTo>
                  <a:cubicBezTo>
                    <a:pt x="377" y="485"/>
                    <a:pt x="228" y="557"/>
                    <a:pt x="77" y="636"/>
                  </a:cubicBezTo>
                  <a:cubicBezTo>
                    <a:pt x="64" y="650"/>
                    <a:pt x="43" y="657"/>
                    <a:pt x="28" y="672"/>
                  </a:cubicBezTo>
                  <a:cubicBezTo>
                    <a:pt x="7" y="679"/>
                    <a:pt x="0" y="706"/>
                    <a:pt x="14" y="729"/>
                  </a:cubicBezTo>
                  <a:cubicBezTo>
                    <a:pt x="21" y="742"/>
                    <a:pt x="34" y="749"/>
                    <a:pt x="50" y="749"/>
                  </a:cubicBezTo>
                  <a:cubicBezTo>
                    <a:pt x="57" y="749"/>
                    <a:pt x="64" y="742"/>
                    <a:pt x="70" y="742"/>
                  </a:cubicBezTo>
                  <a:cubicBezTo>
                    <a:pt x="214" y="663"/>
                    <a:pt x="364" y="586"/>
                    <a:pt x="514" y="521"/>
                  </a:cubicBezTo>
                  <a:cubicBezTo>
                    <a:pt x="549" y="501"/>
                    <a:pt x="591" y="485"/>
                    <a:pt x="627" y="471"/>
                  </a:cubicBezTo>
                  <a:cubicBezTo>
                    <a:pt x="634" y="465"/>
                    <a:pt x="650" y="465"/>
                    <a:pt x="657" y="458"/>
                  </a:cubicBezTo>
                  <a:lnTo>
                    <a:pt x="663" y="458"/>
                  </a:lnTo>
                  <a:cubicBezTo>
                    <a:pt x="670" y="449"/>
                    <a:pt x="670" y="449"/>
                    <a:pt x="677" y="449"/>
                  </a:cubicBezTo>
                  <a:cubicBezTo>
                    <a:pt x="699" y="442"/>
                    <a:pt x="713" y="429"/>
                    <a:pt x="735" y="422"/>
                  </a:cubicBezTo>
                  <a:cubicBezTo>
                    <a:pt x="814" y="393"/>
                    <a:pt x="891" y="364"/>
                    <a:pt x="970" y="336"/>
                  </a:cubicBezTo>
                  <a:cubicBezTo>
                    <a:pt x="1128" y="278"/>
                    <a:pt x="1286" y="228"/>
                    <a:pt x="1442" y="185"/>
                  </a:cubicBezTo>
                  <a:cubicBezTo>
                    <a:pt x="1599" y="142"/>
                    <a:pt x="1764" y="100"/>
                    <a:pt x="1928" y="72"/>
                  </a:cubicBezTo>
                  <a:cubicBezTo>
                    <a:pt x="1999" y="57"/>
                    <a:pt x="2071" y="43"/>
                    <a:pt x="2143" y="29"/>
                  </a:cubicBezTo>
                  <a:cubicBezTo>
                    <a:pt x="2035" y="29"/>
                    <a:pt x="1935" y="14"/>
                    <a:pt x="1834"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9"/>
            <p:cNvSpPr/>
            <p:nvPr/>
          </p:nvSpPr>
          <p:spPr>
            <a:xfrm>
              <a:off x="3418750" y="1362887"/>
              <a:ext cx="13356" cy="2557"/>
            </a:xfrm>
            <a:custGeom>
              <a:avLst/>
              <a:gdLst/>
              <a:ahLst/>
              <a:cxnLst/>
              <a:rect l="l" t="t" r="r" b="b"/>
              <a:pathLst>
                <a:path w="679" h="130" extrusionOk="0">
                  <a:moveTo>
                    <a:pt x="636" y="1"/>
                  </a:moveTo>
                  <a:cubicBezTo>
                    <a:pt x="471" y="21"/>
                    <a:pt x="300" y="44"/>
                    <a:pt x="137" y="71"/>
                  </a:cubicBezTo>
                  <a:cubicBezTo>
                    <a:pt x="94" y="86"/>
                    <a:pt x="43" y="93"/>
                    <a:pt x="0" y="100"/>
                  </a:cubicBezTo>
                  <a:cubicBezTo>
                    <a:pt x="101" y="114"/>
                    <a:pt x="201" y="129"/>
                    <a:pt x="309" y="129"/>
                  </a:cubicBezTo>
                  <a:lnTo>
                    <a:pt x="336" y="129"/>
                  </a:lnTo>
                  <a:cubicBezTo>
                    <a:pt x="379" y="121"/>
                    <a:pt x="422" y="114"/>
                    <a:pt x="458" y="107"/>
                  </a:cubicBezTo>
                  <a:lnTo>
                    <a:pt x="487" y="107"/>
                  </a:lnTo>
                  <a:cubicBezTo>
                    <a:pt x="494" y="107"/>
                    <a:pt x="507" y="100"/>
                    <a:pt x="514" y="100"/>
                  </a:cubicBezTo>
                  <a:cubicBezTo>
                    <a:pt x="536" y="100"/>
                    <a:pt x="557" y="93"/>
                    <a:pt x="579" y="93"/>
                  </a:cubicBezTo>
                  <a:cubicBezTo>
                    <a:pt x="600" y="93"/>
                    <a:pt x="615" y="86"/>
                    <a:pt x="636" y="86"/>
                  </a:cubicBezTo>
                  <a:cubicBezTo>
                    <a:pt x="658" y="86"/>
                    <a:pt x="679" y="71"/>
                    <a:pt x="679" y="44"/>
                  </a:cubicBezTo>
                  <a:cubicBezTo>
                    <a:pt x="679" y="21"/>
                    <a:pt x="665" y="1"/>
                    <a:pt x="643"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9"/>
            <p:cNvSpPr/>
            <p:nvPr/>
          </p:nvSpPr>
          <p:spPr>
            <a:xfrm>
              <a:off x="3380984" y="1376656"/>
              <a:ext cx="50414" cy="21794"/>
            </a:xfrm>
            <a:custGeom>
              <a:avLst/>
              <a:gdLst/>
              <a:ahLst/>
              <a:cxnLst/>
              <a:rect l="l" t="t" r="r" b="b"/>
              <a:pathLst>
                <a:path w="2563" h="1108" extrusionOk="0">
                  <a:moveTo>
                    <a:pt x="2513" y="0"/>
                  </a:moveTo>
                  <a:cubicBezTo>
                    <a:pt x="2506" y="0"/>
                    <a:pt x="2499" y="0"/>
                    <a:pt x="2492" y="7"/>
                  </a:cubicBezTo>
                  <a:cubicBezTo>
                    <a:pt x="2391" y="57"/>
                    <a:pt x="2292" y="106"/>
                    <a:pt x="2193" y="149"/>
                  </a:cubicBezTo>
                  <a:cubicBezTo>
                    <a:pt x="2134" y="178"/>
                    <a:pt x="2078" y="207"/>
                    <a:pt x="2028" y="235"/>
                  </a:cubicBezTo>
                  <a:cubicBezTo>
                    <a:pt x="1870" y="307"/>
                    <a:pt x="1706" y="379"/>
                    <a:pt x="1550" y="442"/>
                  </a:cubicBezTo>
                  <a:cubicBezTo>
                    <a:pt x="1392" y="514"/>
                    <a:pt x="1234" y="578"/>
                    <a:pt x="1078" y="643"/>
                  </a:cubicBezTo>
                  <a:cubicBezTo>
                    <a:pt x="914" y="706"/>
                    <a:pt x="749" y="771"/>
                    <a:pt x="592" y="828"/>
                  </a:cubicBezTo>
                  <a:cubicBezTo>
                    <a:pt x="429" y="886"/>
                    <a:pt x="264" y="943"/>
                    <a:pt x="100" y="999"/>
                  </a:cubicBezTo>
                  <a:cubicBezTo>
                    <a:pt x="78" y="1006"/>
                    <a:pt x="57" y="1015"/>
                    <a:pt x="35" y="1022"/>
                  </a:cubicBezTo>
                  <a:cubicBezTo>
                    <a:pt x="14" y="1028"/>
                    <a:pt x="0" y="1049"/>
                    <a:pt x="7" y="1071"/>
                  </a:cubicBezTo>
                  <a:cubicBezTo>
                    <a:pt x="14" y="1092"/>
                    <a:pt x="28" y="1107"/>
                    <a:pt x="50" y="1107"/>
                  </a:cubicBezTo>
                  <a:lnTo>
                    <a:pt x="57" y="1107"/>
                  </a:lnTo>
                  <a:cubicBezTo>
                    <a:pt x="228" y="1049"/>
                    <a:pt x="386" y="992"/>
                    <a:pt x="549" y="936"/>
                  </a:cubicBezTo>
                  <a:cubicBezTo>
                    <a:pt x="713" y="871"/>
                    <a:pt x="878" y="814"/>
                    <a:pt x="1043" y="749"/>
                  </a:cubicBezTo>
                  <a:cubicBezTo>
                    <a:pt x="1207" y="686"/>
                    <a:pt x="1372" y="614"/>
                    <a:pt x="1528" y="550"/>
                  </a:cubicBezTo>
                  <a:cubicBezTo>
                    <a:pt x="1685" y="478"/>
                    <a:pt x="1850" y="406"/>
                    <a:pt x="1999" y="336"/>
                  </a:cubicBezTo>
                  <a:lnTo>
                    <a:pt x="2006" y="336"/>
                  </a:lnTo>
                  <a:cubicBezTo>
                    <a:pt x="2085" y="300"/>
                    <a:pt x="2163" y="264"/>
                    <a:pt x="2242" y="221"/>
                  </a:cubicBezTo>
                  <a:cubicBezTo>
                    <a:pt x="2321" y="185"/>
                    <a:pt x="2400" y="149"/>
                    <a:pt x="2477" y="106"/>
                  </a:cubicBezTo>
                  <a:cubicBezTo>
                    <a:pt x="2499" y="99"/>
                    <a:pt x="2520" y="93"/>
                    <a:pt x="2535" y="79"/>
                  </a:cubicBezTo>
                  <a:cubicBezTo>
                    <a:pt x="2556" y="72"/>
                    <a:pt x="2563" y="43"/>
                    <a:pt x="2549" y="21"/>
                  </a:cubicBezTo>
                  <a:cubicBezTo>
                    <a:pt x="2542" y="14"/>
                    <a:pt x="2535" y="7"/>
                    <a:pt x="2528"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9"/>
            <p:cNvSpPr/>
            <p:nvPr/>
          </p:nvSpPr>
          <p:spPr>
            <a:xfrm>
              <a:off x="3421701" y="1336745"/>
              <a:ext cx="55391" cy="51555"/>
            </a:xfrm>
            <a:custGeom>
              <a:avLst/>
              <a:gdLst/>
              <a:ahLst/>
              <a:cxnLst/>
              <a:rect l="l" t="t" r="r" b="b"/>
              <a:pathLst>
                <a:path w="2816" h="2621" extrusionOk="0">
                  <a:moveTo>
                    <a:pt x="1744" y="1"/>
                  </a:moveTo>
                  <a:cubicBezTo>
                    <a:pt x="1210" y="1"/>
                    <a:pt x="779" y="337"/>
                    <a:pt x="443" y="843"/>
                  </a:cubicBezTo>
                  <a:cubicBezTo>
                    <a:pt x="258" y="1150"/>
                    <a:pt x="1" y="1643"/>
                    <a:pt x="87" y="1993"/>
                  </a:cubicBezTo>
                  <a:cubicBezTo>
                    <a:pt x="178" y="2383"/>
                    <a:pt x="594" y="2620"/>
                    <a:pt x="994" y="2620"/>
                  </a:cubicBezTo>
                  <a:cubicBezTo>
                    <a:pt x="1027" y="2620"/>
                    <a:pt x="1060" y="2618"/>
                    <a:pt x="1093" y="2615"/>
                  </a:cubicBezTo>
                  <a:cubicBezTo>
                    <a:pt x="1521" y="2564"/>
                    <a:pt x="1893" y="2300"/>
                    <a:pt x="2200" y="2000"/>
                  </a:cubicBezTo>
                  <a:cubicBezTo>
                    <a:pt x="2407" y="1793"/>
                    <a:pt x="2608" y="1558"/>
                    <a:pt x="2707" y="1287"/>
                  </a:cubicBezTo>
                  <a:cubicBezTo>
                    <a:pt x="2815" y="1008"/>
                    <a:pt x="2815" y="678"/>
                    <a:pt x="2657" y="430"/>
                  </a:cubicBezTo>
                  <a:cubicBezTo>
                    <a:pt x="2493" y="173"/>
                    <a:pt x="2186" y="36"/>
                    <a:pt x="1886" y="8"/>
                  </a:cubicBezTo>
                  <a:cubicBezTo>
                    <a:pt x="1838" y="3"/>
                    <a:pt x="1791" y="1"/>
                    <a:pt x="17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 name="Google Shape;240;p9"/>
          <p:cNvGrpSpPr/>
          <p:nvPr/>
        </p:nvGrpSpPr>
        <p:grpSpPr>
          <a:xfrm>
            <a:off x="-501679" y="-577791"/>
            <a:ext cx="2094812" cy="1797018"/>
            <a:chOff x="3242763" y="3032968"/>
            <a:chExt cx="449637" cy="385709"/>
          </a:xfrm>
        </p:grpSpPr>
        <p:sp>
          <p:nvSpPr>
            <p:cNvPr id="241" name="Google Shape;241;p9"/>
            <p:cNvSpPr/>
            <p:nvPr/>
          </p:nvSpPr>
          <p:spPr>
            <a:xfrm>
              <a:off x="3316938" y="3124158"/>
              <a:ext cx="375461" cy="211177"/>
            </a:xfrm>
            <a:custGeom>
              <a:avLst/>
              <a:gdLst/>
              <a:ahLst/>
              <a:cxnLst/>
              <a:rect l="l" t="t" r="r" b="b"/>
              <a:pathLst>
                <a:path w="19088" h="10736" extrusionOk="0">
                  <a:moveTo>
                    <a:pt x="18555" y="1"/>
                  </a:moveTo>
                  <a:cubicBezTo>
                    <a:pt x="17430" y="1"/>
                    <a:pt x="14656" y="108"/>
                    <a:pt x="11526" y="1039"/>
                  </a:cubicBezTo>
                  <a:cubicBezTo>
                    <a:pt x="7776" y="2153"/>
                    <a:pt x="2727" y="4715"/>
                    <a:pt x="0" y="10578"/>
                  </a:cubicBezTo>
                  <a:lnTo>
                    <a:pt x="334" y="10736"/>
                  </a:lnTo>
                  <a:cubicBezTo>
                    <a:pt x="2999" y="5001"/>
                    <a:pt x="7947" y="2487"/>
                    <a:pt x="11619" y="1395"/>
                  </a:cubicBezTo>
                  <a:cubicBezTo>
                    <a:pt x="14724" y="469"/>
                    <a:pt x="17478" y="365"/>
                    <a:pt x="18569" y="365"/>
                  </a:cubicBezTo>
                  <a:cubicBezTo>
                    <a:pt x="18883" y="365"/>
                    <a:pt x="19059" y="374"/>
                    <a:pt x="19067" y="374"/>
                  </a:cubicBezTo>
                  <a:lnTo>
                    <a:pt x="19088" y="10"/>
                  </a:lnTo>
                  <a:cubicBezTo>
                    <a:pt x="19079" y="10"/>
                    <a:pt x="18891" y="1"/>
                    <a:pt x="185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9"/>
            <p:cNvSpPr/>
            <p:nvPr/>
          </p:nvSpPr>
          <p:spPr>
            <a:xfrm>
              <a:off x="3485195" y="3129096"/>
              <a:ext cx="148922" cy="148174"/>
            </a:xfrm>
            <a:custGeom>
              <a:avLst/>
              <a:gdLst/>
              <a:ahLst/>
              <a:cxnLst/>
              <a:rect l="l" t="t" r="r" b="b"/>
              <a:pathLst>
                <a:path w="7571" h="7533" extrusionOk="0">
                  <a:moveTo>
                    <a:pt x="7570" y="1"/>
                  </a:moveTo>
                  <a:cubicBezTo>
                    <a:pt x="7570" y="1"/>
                    <a:pt x="0" y="4608"/>
                    <a:pt x="2036" y="7114"/>
                  </a:cubicBezTo>
                  <a:cubicBezTo>
                    <a:pt x="2271" y="7404"/>
                    <a:pt x="2526" y="7532"/>
                    <a:pt x="2792" y="7532"/>
                  </a:cubicBezTo>
                  <a:cubicBezTo>
                    <a:pt x="4832" y="7532"/>
                    <a:pt x="7570" y="1"/>
                    <a:pt x="7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9"/>
            <p:cNvSpPr/>
            <p:nvPr/>
          </p:nvSpPr>
          <p:spPr>
            <a:xfrm>
              <a:off x="3449376" y="3032968"/>
              <a:ext cx="195697" cy="102048"/>
            </a:xfrm>
            <a:custGeom>
              <a:avLst/>
              <a:gdLst/>
              <a:ahLst/>
              <a:cxnLst/>
              <a:rect l="l" t="t" r="r" b="b"/>
              <a:pathLst>
                <a:path w="9949" h="5188" extrusionOk="0">
                  <a:moveTo>
                    <a:pt x="3390" y="1"/>
                  </a:moveTo>
                  <a:cubicBezTo>
                    <a:pt x="2971" y="1"/>
                    <a:pt x="2591" y="139"/>
                    <a:pt x="2272" y="461"/>
                  </a:cubicBezTo>
                  <a:cubicBezTo>
                    <a:pt x="1" y="2761"/>
                    <a:pt x="9948" y="5188"/>
                    <a:pt x="9948" y="5188"/>
                  </a:cubicBezTo>
                  <a:cubicBezTo>
                    <a:pt x="9948" y="5188"/>
                    <a:pt x="5954" y="1"/>
                    <a:pt x="33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9"/>
            <p:cNvSpPr/>
            <p:nvPr/>
          </p:nvSpPr>
          <p:spPr>
            <a:xfrm>
              <a:off x="3414383" y="3162948"/>
              <a:ext cx="100120" cy="152442"/>
            </a:xfrm>
            <a:custGeom>
              <a:avLst/>
              <a:gdLst/>
              <a:ahLst/>
              <a:cxnLst/>
              <a:rect l="l" t="t" r="r" b="b"/>
              <a:pathLst>
                <a:path w="5090" h="7750" extrusionOk="0">
                  <a:moveTo>
                    <a:pt x="4736" y="1"/>
                  </a:moveTo>
                  <a:cubicBezTo>
                    <a:pt x="4736" y="1"/>
                    <a:pt x="1" y="6100"/>
                    <a:pt x="2572" y="7585"/>
                  </a:cubicBezTo>
                  <a:cubicBezTo>
                    <a:pt x="2767" y="7697"/>
                    <a:pt x="2945" y="7749"/>
                    <a:pt x="3107" y="7749"/>
                  </a:cubicBezTo>
                  <a:cubicBezTo>
                    <a:pt x="5089" y="7749"/>
                    <a:pt x="4736" y="1"/>
                    <a:pt x="47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9"/>
            <p:cNvSpPr/>
            <p:nvPr/>
          </p:nvSpPr>
          <p:spPr>
            <a:xfrm>
              <a:off x="3375220" y="3196662"/>
              <a:ext cx="71697" cy="127914"/>
            </a:xfrm>
            <a:custGeom>
              <a:avLst/>
              <a:gdLst/>
              <a:ahLst/>
              <a:cxnLst/>
              <a:rect l="l" t="t" r="r" b="b"/>
              <a:pathLst>
                <a:path w="3645" h="6503" extrusionOk="0">
                  <a:moveTo>
                    <a:pt x="3413" y="1"/>
                  </a:moveTo>
                  <a:lnTo>
                    <a:pt x="3413" y="1"/>
                  </a:lnTo>
                  <a:cubicBezTo>
                    <a:pt x="3413" y="1"/>
                    <a:pt x="0" y="5336"/>
                    <a:pt x="1843" y="6400"/>
                  </a:cubicBezTo>
                  <a:cubicBezTo>
                    <a:pt x="1964" y="6470"/>
                    <a:pt x="2076" y="6503"/>
                    <a:pt x="2180" y="6503"/>
                  </a:cubicBezTo>
                  <a:cubicBezTo>
                    <a:pt x="3644" y="6503"/>
                    <a:pt x="3413" y="1"/>
                    <a:pt x="34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9"/>
            <p:cNvSpPr/>
            <p:nvPr/>
          </p:nvSpPr>
          <p:spPr>
            <a:xfrm>
              <a:off x="3321423" y="3233071"/>
              <a:ext cx="71697" cy="127776"/>
            </a:xfrm>
            <a:custGeom>
              <a:avLst/>
              <a:gdLst/>
              <a:ahLst/>
              <a:cxnLst/>
              <a:rect l="l" t="t" r="r" b="b"/>
              <a:pathLst>
                <a:path w="3645" h="6496" extrusionOk="0">
                  <a:moveTo>
                    <a:pt x="3421" y="1"/>
                  </a:moveTo>
                  <a:cubicBezTo>
                    <a:pt x="3421" y="1"/>
                    <a:pt x="0" y="5334"/>
                    <a:pt x="1842" y="6392"/>
                  </a:cubicBezTo>
                  <a:cubicBezTo>
                    <a:pt x="1965" y="6463"/>
                    <a:pt x="2078" y="6496"/>
                    <a:pt x="2182" y="6496"/>
                  </a:cubicBezTo>
                  <a:cubicBezTo>
                    <a:pt x="3645" y="6496"/>
                    <a:pt x="3421" y="1"/>
                    <a:pt x="34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9"/>
            <p:cNvSpPr/>
            <p:nvPr/>
          </p:nvSpPr>
          <p:spPr>
            <a:xfrm>
              <a:off x="3242763" y="3254826"/>
              <a:ext cx="123213" cy="69612"/>
            </a:xfrm>
            <a:custGeom>
              <a:avLst/>
              <a:gdLst/>
              <a:ahLst/>
              <a:cxnLst/>
              <a:rect l="l" t="t" r="r" b="b"/>
              <a:pathLst>
                <a:path w="6264" h="3539" extrusionOk="0">
                  <a:moveTo>
                    <a:pt x="6263" y="0"/>
                  </a:moveTo>
                  <a:cubicBezTo>
                    <a:pt x="6263" y="0"/>
                    <a:pt x="1" y="958"/>
                    <a:pt x="420" y="3042"/>
                  </a:cubicBezTo>
                  <a:cubicBezTo>
                    <a:pt x="492" y="3393"/>
                    <a:pt x="705" y="3539"/>
                    <a:pt x="1011" y="3539"/>
                  </a:cubicBezTo>
                  <a:cubicBezTo>
                    <a:pt x="2517" y="3539"/>
                    <a:pt x="6263" y="0"/>
                    <a:pt x="62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9"/>
            <p:cNvSpPr/>
            <p:nvPr/>
          </p:nvSpPr>
          <p:spPr>
            <a:xfrm>
              <a:off x="3309051" y="3150418"/>
              <a:ext cx="155216" cy="40815"/>
            </a:xfrm>
            <a:custGeom>
              <a:avLst/>
              <a:gdLst/>
              <a:ahLst/>
              <a:cxnLst/>
              <a:rect l="l" t="t" r="r" b="b"/>
              <a:pathLst>
                <a:path w="7891" h="2075" extrusionOk="0">
                  <a:moveTo>
                    <a:pt x="2247" y="0"/>
                  </a:moveTo>
                  <a:cubicBezTo>
                    <a:pt x="1311" y="0"/>
                    <a:pt x="564" y="238"/>
                    <a:pt x="322" y="910"/>
                  </a:cubicBezTo>
                  <a:cubicBezTo>
                    <a:pt x="0" y="1802"/>
                    <a:pt x="1067" y="2075"/>
                    <a:pt x="2494" y="2075"/>
                  </a:cubicBezTo>
                  <a:cubicBezTo>
                    <a:pt x="4744" y="2075"/>
                    <a:pt x="7891" y="1395"/>
                    <a:pt x="7891" y="1395"/>
                  </a:cubicBezTo>
                  <a:cubicBezTo>
                    <a:pt x="7891" y="1395"/>
                    <a:pt x="4514" y="0"/>
                    <a:pt x="22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9"/>
            <p:cNvSpPr/>
            <p:nvPr/>
          </p:nvSpPr>
          <p:spPr>
            <a:xfrm>
              <a:off x="3262157" y="3202740"/>
              <a:ext cx="134680" cy="35465"/>
            </a:xfrm>
            <a:custGeom>
              <a:avLst/>
              <a:gdLst/>
              <a:ahLst/>
              <a:cxnLst/>
              <a:rect l="l" t="t" r="r" b="b"/>
              <a:pathLst>
                <a:path w="6847" h="1803" extrusionOk="0">
                  <a:moveTo>
                    <a:pt x="1950" y="1"/>
                  </a:moveTo>
                  <a:cubicBezTo>
                    <a:pt x="1137" y="1"/>
                    <a:pt x="489" y="207"/>
                    <a:pt x="278" y="792"/>
                  </a:cubicBezTo>
                  <a:cubicBezTo>
                    <a:pt x="0" y="1565"/>
                    <a:pt x="927" y="1802"/>
                    <a:pt x="2166" y="1802"/>
                  </a:cubicBezTo>
                  <a:cubicBezTo>
                    <a:pt x="4119" y="1802"/>
                    <a:pt x="6847" y="1214"/>
                    <a:pt x="6847" y="1214"/>
                  </a:cubicBezTo>
                  <a:cubicBezTo>
                    <a:pt x="6847" y="1214"/>
                    <a:pt x="3918" y="1"/>
                    <a:pt x="19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9"/>
            <p:cNvSpPr/>
            <p:nvPr/>
          </p:nvSpPr>
          <p:spPr>
            <a:xfrm>
              <a:off x="3378977" y="3090798"/>
              <a:ext cx="190366" cy="53542"/>
            </a:xfrm>
            <a:custGeom>
              <a:avLst/>
              <a:gdLst/>
              <a:ahLst/>
              <a:cxnLst/>
              <a:rect l="l" t="t" r="r" b="b"/>
              <a:pathLst>
                <a:path w="9678" h="2722" extrusionOk="0">
                  <a:moveTo>
                    <a:pt x="2554" y="1"/>
                  </a:moveTo>
                  <a:cubicBezTo>
                    <a:pt x="1773" y="1"/>
                    <a:pt x="1150" y="227"/>
                    <a:pt x="845" y="813"/>
                  </a:cubicBezTo>
                  <a:cubicBezTo>
                    <a:pt x="0" y="2420"/>
                    <a:pt x="3662" y="2721"/>
                    <a:pt x="6527" y="2721"/>
                  </a:cubicBezTo>
                  <a:cubicBezTo>
                    <a:pt x="8246" y="2721"/>
                    <a:pt x="9678" y="2613"/>
                    <a:pt x="9678" y="2613"/>
                  </a:cubicBezTo>
                  <a:cubicBezTo>
                    <a:pt x="9678" y="2613"/>
                    <a:pt x="5207" y="1"/>
                    <a:pt x="2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9"/>
            <p:cNvSpPr/>
            <p:nvPr/>
          </p:nvSpPr>
          <p:spPr>
            <a:xfrm>
              <a:off x="3255233" y="3297392"/>
              <a:ext cx="85584" cy="121285"/>
            </a:xfrm>
            <a:custGeom>
              <a:avLst/>
              <a:gdLst/>
              <a:ahLst/>
              <a:cxnLst/>
              <a:rect l="l" t="t" r="r" b="b"/>
              <a:pathLst>
                <a:path w="4351" h="6166" extrusionOk="0">
                  <a:moveTo>
                    <a:pt x="4351" y="1"/>
                  </a:moveTo>
                  <a:cubicBezTo>
                    <a:pt x="4350" y="1"/>
                    <a:pt x="1" y="4606"/>
                    <a:pt x="1615" y="5992"/>
                  </a:cubicBezTo>
                  <a:cubicBezTo>
                    <a:pt x="1753" y="6111"/>
                    <a:pt x="1888" y="6166"/>
                    <a:pt x="2018" y="6166"/>
                  </a:cubicBezTo>
                  <a:cubicBezTo>
                    <a:pt x="3408" y="6166"/>
                    <a:pt x="4350" y="1"/>
                    <a:pt x="43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2" name="Google Shape;252;p9"/>
          <p:cNvSpPr/>
          <p:nvPr/>
        </p:nvSpPr>
        <p:spPr>
          <a:xfrm>
            <a:off x="1243453" y="4797553"/>
            <a:ext cx="963937" cy="521468"/>
          </a:xfrm>
          <a:custGeom>
            <a:avLst/>
            <a:gdLst/>
            <a:ahLst/>
            <a:cxnLst/>
            <a:rect l="l" t="t" r="r" b="b"/>
            <a:pathLst>
              <a:path w="29687" h="16060" extrusionOk="0">
                <a:moveTo>
                  <a:pt x="14479" y="1"/>
                </a:moveTo>
                <a:cubicBezTo>
                  <a:pt x="14224" y="1"/>
                  <a:pt x="13960" y="14"/>
                  <a:pt x="13698" y="41"/>
                </a:cubicBezTo>
                <a:cubicBezTo>
                  <a:pt x="12090" y="204"/>
                  <a:pt x="10577" y="625"/>
                  <a:pt x="9269" y="1611"/>
                </a:cubicBezTo>
                <a:cubicBezTo>
                  <a:pt x="8306" y="2339"/>
                  <a:pt x="7699" y="3275"/>
                  <a:pt x="7692" y="4531"/>
                </a:cubicBezTo>
                <a:cubicBezTo>
                  <a:pt x="7692" y="4590"/>
                  <a:pt x="7699" y="4653"/>
                  <a:pt x="7692" y="4718"/>
                </a:cubicBezTo>
                <a:cubicBezTo>
                  <a:pt x="7671" y="4844"/>
                  <a:pt x="7617" y="4909"/>
                  <a:pt x="7547" y="4909"/>
                </a:cubicBezTo>
                <a:cubicBezTo>
                  <a:pt x="7502" y="4909"/>
                  <a:pt x="7449" y="4881"/>
                  <a:pt x="7392" y="4824"/>
                </a:cubicBezTo>
                <a:cubicBezTo>
                  <a:pt x="6935" y="4339"/>
                  <a:pt x="6342" y="4240"/>
                  <a:pt x="5735" y="4211"/>
                </a:cubicBezTo>
                <a:cubicBezTo>
                  <a:pt x="5626" y="4206"/>
                  <a:pt x="5517" y="4203"/>
                  <a:pt x="5410" y="4203"/>
                </a:cubicBezTo>
                <a:cubicBezTo>
                  <a:pt x="3997" y="4203"/>
                  <a:pt x="2721" y="4642"/>
                  <a:pt x="1586" y="5532"/>
                </a:cubicBezTo>
                <a:cubicBezTo>
                  <a:pt x="1015" y="5981"/>
                  <a:pt x="607" y="6561"/>
                  <a:pt x="372" y="7246"/>
                </a:cubicBezTo>
                <a:cubicBezTo>
                  <a:pt x="43" y="8202"/>
                  <a:pt x="0" y="9174"/>
                  <a:pt x="436" y="10117"/>
                </a:cubicBezTo>
                <a:cubicBezTo>
                  <a:pt x="859" y="11033"/>
                  <a:pt x="1601" y="11526"/>
                  <a:pt x="2464" y="11526"/>
                </a:cubicBezTo>
                <a:cubicBezTo>
                  <a:pt x="2797" y="11526"/>
                  <a:pt x="3149" y="11453"/>
                  <a:pt x="3507" y="11301"/>
                </a:cubicBezTo>
                <a:cubicBezTo>
                  <a:pt x="3642" y="11245"/>
                  <a:pt x="3771" y="11166"/>
                  <a:pt x="3906" y="11116"/>
                </a:cubicBezTo>
                <a:cubicBezTo>
                  <a:pt x="3964" y="11096"/>
                  <a:pt x="4016" y="11085"/>
                  <a:pt x="4061" y="11085"/>
                </a:cubicBezTo>
                <a:cubicBezTo>
                  <a:pt x="4190" y="11085"/>
                  <a:pt x="4266" y="11171"/>
                  <a:pt x="4271" y="11366"/>
                </a:cubicBezTo>
                <a:cubicBezTo>
                  <a:pt x="4307" y="12329"/>
                  <a:pt x="4813" y="13058"/>
                  <a:pt x="5499" y="13673"/>
                </a:cubicBezTo>
                <a:cubicBezTo>
                  <a:pt x="6335" y="14429"/>
                  <a:pt x="7314" y="14943"/>
                  <a:pt x="8412" y="15180"/>
                </a:cubicBezTo>
                <a:cubicBezTo>
                  <a:pt x="8784" y="15256"/>
                  <a:pt x="9154" y="15298"/>
                  <a:pt x="9522" y="15298"/>
                </a:cubicBezTo>
                <a:cubicBezTo>
                  <a:pt x="10045" y="15298"/>
                  <a:pt x="10562" y="15214"/>
                  <a:pt x="11069" y="15029"/>
                </a:cubicBezTo>
                <a:cubicBezTo>
                  <a:pt x="11447" y="14893"/>
                  <a:pt x="11862" y="14780"/>
                  <a:pt x="11977" y="14266"/>
                </a:cubicBezTo>
                <a:cubicBezTo>
                  <a:pt x="11996" y="14177"/>
                  <a:pt x="12042" y="14142"/>
                  <a:pt x="12096" y="14142"/>
                </a:cubicBezTo>
                <a:cubicBezTo>
                  <a:pt x="12167" y="14142"/>
                  <a:pt x="12252" y="14203"/>
                  <a:pt x="12304" y="14280"/>
                </a:cubicBezTo>
                <a:cubicBezTo>
                  <a:pt x="12877" y="15130"/>
                  <a:pt x="13741" y="15536"/>
                  <a:pt x="14676" y="15793"/>
                </a:cubicBezTo>
                <a:cubicBezTo>
                  <a:pt x="15333" y="15975"/>
                  <a:pt x="15965" y="16060"/>
                  <a:pt x="16577" y="16060"/>
                </a:cubicBezTo>
                <a:cubicBezTo>
                  <a:pt x="18421" y="16060"/>
                  <a:pt x="20073" y="15285"/>
                  <a:pt x="21595" y="14030"/>
                </a:cubicBezTo>
                <a:cubicBezTo>
                  <a:pt x="22274" y="13473"/>
                  <a:pt x="22617" y="12773"/>
                  <a:pt x="22346" y="11867"/>
                </a:cubicBezTo>
                <a:cubicBezTo>
                  <a:pt x="22317" y="11766"/>
                  <a:pt x="22267" y="11666"/>
                  <a:pt x="22367" y="11581"/>
                </a:cubicBezTo>
                <a:cubicBezTo>
                  <a:pt x="22406" y="11547"/>
                  <a:pt x="22443" y="11535"/>
                  <a:pt x="22478" y="11535"/>
                </a:cubicBezTo>
                <a:cubicBezTo>
                  <a:pt x="22556" y="11535"/>
                  <a:pt x="22626" y="11600"/>
                  <a:pt x="22696" y="11644"/>
                </a:cubicBezTo>
                <a:cubicBezTo>
                  <a:pt x="23661" y="12247"/>
                  <a:pt x="24724" y="12499"/>
                  <a:pt x="25839" y="12499"/>
                </a:cubicBezTo>
                <a:cubicBezTo>
                  <a:pt x="25929" y="12499"/>
                  <a:pt x="26018" y="12497"/>
                  <a:pt x="26108" y="12494"/>
                </a:cubicBezTo>
                <a:cubicBezTo>
                  <a:pt x="28101" y="12415"/>
                  <a:pt x="29687" y="10701"/>
                  <a:pt x="29551" y="8789"/>
                </a:cubicBezTo>
                <a:cubicBezTo>
                  <a:pt x="29466" y="7603"/>
                  <a:pt x="28665" y="6838"/>
                  <a:pt x="27522" y="6838"/>
                </a:cubicBezTo>
                <a:cubicBezTo>
                  <a:pt x="27023" y="6838"/>
                  <a:pt x="27023" y="6838"/>
                  <a:pt x="27080" y="6339"/>
                </a:cubicBezTo>
                <a:cubicBezTo>
                  <a:pt x="27251" y="4896"/>
                  <a:pt x="26523" y="3746"/>
                  <a:pt x="25152" y="3275"/>
                </a:cubicBezTo>
                <a:cubicBezTo>
                  <a:pt x="24788" y="3152"/>
                  <a:pt x="24423" y="3098"/>
                  <a:pt x="24058" y="3098"/>
                </a:cubicBezTo>
                <a:cubicBezTo>
                  <a:pt x="23641" y="3098"/>
                  <a:pt x="23224" y="3168"/>
                  <a:pt x="22809" y="3282"/>
                </a:cubicBezTo>
                <a:cubicBezTo>
                  <a:pt x="22380" y="3397"/>
                  <a:pt x="22017" y="3611"/>
                  <a:pt x="21738" y="3990"/>
                </a:cubicBezTo>
                <a:cubicBezTo>
                  <a:pt x="21598" y="4175"/>
                  <a:pt x="21507" y="4268"/>
                  <a:pt x="21419" y="4268"/>
                </a:cubicBezTo>
                <a:cubicBezTo>
                  <a:pt x="21328" y="4268"/>
                  <a:pt x="21241" y="4168"/>
                  <a:pt x="21110" y="3967"/>
                </a:cubicBezTo>
                <a:cubicBezTo>
                  <a:pt x="20702" y="3361"/>
                  <a:pt x="20253" y="2790"/>
                  <a:pt x="19760" y="2247"/>
                </a:cubicBezTo>
                <a:cubicBezTo>
                  <a:pt x="18582" y="954"/>
                  <a:pt x="17119" y="240"/>
                  <a:pt x="15297" y="48"/>
                </a:cubicBezTo>
                <a:cubicBezTo>
                  <a:pt x="15044" y="17"/>
                  <a:pt x="14767" y="1"/>
                  <a:pt x="14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53" name="Google Shape;253;p9"/>
          <p:cNvSpPr/>
          <p:nvPr/>
        </p:nvSpPr>
        <p:spPr>
          <a:xfrm rot="10800000" flipH="1">
            <a:off x="7745798" y="-93107"/>
            <a:ext cx="1765644" cy="996309"/>
          </a:xfrm>
          <a:custGeom>
            <a:avLst/>
            <a:gdLst/>
            <a:ahLst/>
            <a:cxnLst/>
            <a:rect l="l" t="t" r="r" b="b"/>
            <a:pathLst>
              <a:path w="33464" h="18882" extrusionOk="0">
                <a:moveTo>
                  <a:pt x="16041" y="207"/>
                </a:moveTo>
                <a:cubicBezTo>
                  <a:pt x="16835" y="207"/>
                  <a:pt x="17616" y="397"/>
                  <a:pt x="18316" y="771"/>
                </a:cubicBezTo>
                <a:cubicBezTo>
                  <a:pt x="19067" y="1177"/>
                  <a:pt x="19516" y="1872"/>
                  <a:pt x="19881" y="2485"/>
                </a:cubicBezTo>
                <a:cubicBezTo>
                  <a:pt x="20267" y="3148"/>
                  <a:pt x="20524" y="3870"/>
                  <a:pt x="20738" y="4492"/>
                </a:cubicBezTo>
                <a:cubicBezTo>
                  <a:pt x="20838" y="4777"/>
                  <a:pt x="20966" y="4927"/>
                  <a:pt x="21131" y="4948"/>
                </a:cubicBezTo>
                <a:cubicBezTo>
                  <a:pt x="21145" y="4950"/>
                  <a:pt x="21159" y="4951"/>
                  <a:pt x="21173" y="4951"/>
                </a:cubicBezTo>
                <a:cubicBezTo>
                  <a:pt x="21323" y="4951"/>
                  <a:pt x="21474" y="4841"/>
                  <a:pt x="21631" y="4614"/>
                </a:cubicBezTo>
                <a:cubicBezTo>
                  <a:pt x="21730" y="4470"/>
                  <a:pt x="21809" y="4321"/>
                  <a:pt x="21888" y="4177"/>
                </a:cubicBezTo>
                <a:cubicBezTo>
                  <a:pt x="21945" y="4077"/>
                  <a:pt x="22001" y="3978"/>
                  <a:pt x="22060" y="3877"/>
                </a:cubicBezTo>
                <a:cubicBezTo>
                  <a:pt x="22452" y="3250"/>
                  <a:pt x="22916" y="2771"/>
                  <a:pt x="23474" y="2420"/>
                </a:cubicBezTo>
                <a:cubicBezTo>
                  <a:pt x="23904" y="2154"/>
                  <a:pt x="24315" y="2021"/>
                  <a:pt x="24711" y="2021"/>
                </a:cubicBezTo>
                <a:cubicBezTo>
                  <a:pt x="25229" y="2021"/>
                  <a:pt x="25720" y="2249"/>
                  <a:pt x="26193" y="2706"/>
                </a:cubicBezTo>
                <a:cubicBezTo>
                  <a:pt x="26593" y="3092"/>
                  <a:pt x="26886" y="3549"/>
                  <a:pt x="27064" y="4070"/>
                </a:cubicBezTo>
                <a:cubicBezTo>
                  <a:pt x="27400" y="5034"/>
                  <a:pt x="27743" y="6035"/>
                  <a:pt x="27736" y="7099"/>
                </a:cubicBezTo>
                <a:cubicBezTo>
                  <a:pt x="27736" y="7370"/>
                  <a:pt x="27792" y="7541"/>
                  <a:pt x="27921" y="7627"/>
                </a:cubicBezTo>
                <a:cubicBezTo>
                  <a:pt x="27982" y="7667"/>
                  <a:pt x="28052" y="7687"/>
                  <a:pt x="28133" y="7687"/>
                </a:cubicBezTo>
                <a:cubicBezTo>
                  <a:pt x="28224" y="7687"/>
                  <a:pt x="28329" y="7662"/>
                  <a:pt x="28451" y="7613"/>
                </a:cubicBezTo>
                <a:cubicBezTo>
                  <a:pt x="28879" y="7431"/>
                  <a:pt x="29290" y="7355"/>
                  <a:pt x="29679" y="7355"/>
                </a:cubicBezTo>
                <a:cubicBezTo>
                  <a:pt x="30685" y="7355"/>
                  <a:pt x="31552" y="7861"/>
                  <a:pt x="32242" y="8355"/>
                </a:cubicBezTo>
                <a:cubicBezTo>
                  <a:pt x="32934" y="8847"/>
                  <a:pt x="33249" y="9562"/>
                  <a:pt x="33121" y="10362"/>
                </a:cubicBezTo>
                <a:cubicBezTo>
                  <a:pt x="32999" y="11091"/>
                  <a:pt x="32521" y="11562"/>
                  <a:pt x="31563" y="11889"/>
                </a:cubicBezTo>
                <a:cubicBezTo>
                  <a:pt x="31135" y="12038"/>
                  <a:pt x="30699" y="12084"/>
                  <a:pt x="30194" y="12084"/>
                </a:cubicBezTo>
                <a:cubicBezTo>
                  <a:pt x="30017" y="12084"/>
                  <a:pt x="29832" y="12078"/>
                  <a:pt x="29635" y="12069"/>
                </a:cubicBezTo>
                <a:cubicBezTo>
                  <a:pt x="28164" y="11898"/>
                  <a:pt x="26807" y="11411"/>
                  <a:pt x="25715" y="10662"/>
                </a:cubicBezTo>
                <a:cubicBezTo>
                  <a:pt x="25686" y="10647"/>
                  <a:pt x="25666" y="10626"/>
                  <a:pt x="25636" y="10604"/>
                </a:cubicBezTo>
                <a:cubicBezTo>
                  <a:pt x="25554" y="10539"/>
                  <a:pt x="25437" y="10450"/>
                  <a:pt x="25307" y="10450"/>
                </a:cubicBezTo>
                <a:cubicBezTo>
                  <a:pt x="25223" y="10450"/>
                  <a:pt x="25133" y="10487"/>
                  <a:pt x="25043" y="10590"/>
                </a:cubicBezTo>
                <a:cubicBezTo>
                  <a:pt x="24901" y="10761"/>
                  <a:pt x="25001" y="10940"/>
                  <a:pt x="25066" y="11068"/>
                </a:cubicBezTo>
                <a:cubicBezTo>
                  <a:pt x="25086" y="11104"/>
                  <a:pt x="25109" y="11140"/>
                  <a:pt x="25115" y="11176"/>
                </a:cubicBezTo>
                <a:cubicBezTo>
                  <a:pt x="25729" y="12669"/>
                  <a:pt x="25880" y="14169"/>
                  <a:pt x="25564" y="15646"/>
                </a:cubicBezTo>
                <a:cubicBezTo>
                  <a:pt x="25316" y="16817"/>
                  <a:pt x="24622" y="17660"/>
                  <a:pt x="23523" y="18153"/>
                </a:cubicBezTo>
                <a:cubicBezTo>
                  <a:pt x="22746" y="18500"/>
                  <a:pt x="21963" y="18674"/>
                  <a:pt x="21166" y="18674"/>
                </a:cubicBezTo>
                <a:cubicBezTo>
                  <a:pt x="20112" y="18674"/>
                  <a:pt x="19033" y="18369"/>
                  <a:pt x="17910" y="17759"/>
                </a:cubicBezTo>
                <a:cubicBezTo>
                  <a:pt x="17024" y="17281"/>
                  <a:pt x="16210" y="16568"/>
                  <a:pt x="15353" y="15524"/>
                </a:cubicBezTo>
                <a:cubicBezTo>
                  <a:pt x="15274" y="15418"/>
                  <a:pt x="15189" y="15317"/>
                  <a:pt x="15110" y="15211"/>
                </a:cubicBezTo>
                <a:cubicBezTo>
                  <a:pt x="15004" y="15068"/>
                  <a:pt x="14889" y="14918"/>
                  <a:pt x="14767" y="14782"/>
                </a:cubicBezTo>
                <a:cubicBezTo>
                  <a:pt x="14446" y="14410"/>
                  <a:pt x="14196" y="14225"/>
                  <a:pt x="13919" y="14225"/>
                </a:cubicBezTo>
                <a:cubicBezTo>
                  <a:pt x="13689" y="14225"/>
                  <a:pt x="13447" y="14347"/>
                  <a:pt x="13132" y="14582"/>
                </a:cubicBezTo>
                <a:cubicBezTo>
                  <a:pt x="13003" y="14683"/>
                  <a:pt x="12875" y="14789"/>
                  <a:pt x="12753" y="14889"/>
                </a:cubicBezTo>
                <a:cubicBezTo>
                  <a:pt x="12618" y="15010"/>
                  <a:pt x="12469" y="15132"/>
                  <a:pt x="12318" y="15240"/>
                </a:cubicBezTo>
                <a:cubicBezTo>
                  <a:pt x="11165" y="16068"/>
                  <a:pt x="9966" y="16482"/>
                  <a:pt x="8739" y="16482"/>
                </a:cubicBezTo>
                <a:cubicBezTo>
                  <a:pt x="8158" y="16482"/>
                  <a:pt x="7570" y="16389"/>
                  <a:pt x="6977" y="16203"/>
                </a:cubicBezTo>
                <a:cubicBezTo>
                  <a:pt x="5683" y="15788"/>
                  <a:pt x="4621" y="14839"/>
                  <a:pt x="4055" y="13589"/>
                </a:cubicBezTo>
                <a:cubicBezTo>
                  <a:pt x="3478" y="12304"/>
                  <a:pt x="3478" y="10818"/>
                  <a:pt x="4055" y="9526"/>
                </a:cubicBezTo>
                <a:cubicBezTo>
                  <a:pt x="4249" y="9104"/>
                  <a:pt x="4341" y="8890"/>
                  <a:pt x="4249" y="8741"/>
                </a:cubicBezTo>
                <a:cubicBezTo>
                  <a:pt x="4156" y="8583"/>
                  <a:pt x="3920" y="8569"/>
                  <a:pt x="3491" y="8540"/>
                </a:cubicBezTo>
                <a:cubicBezTo>
                  <a:pt x="2413" y="8461"/>
                  <a:pt x="1599" y="8084"/>
                  <a:pt x="993" y="7370"/>
                </a:cubicBezTo>
                <a:cubicBezTo>
                  <a:pt x="278" y="6520"/>
                  <a:pt x="221" y="5505"/>
                  <a:pt x="842" y="4578"/>
                </a:cubicBezTo>
                <a:cubicBezTo>
                  <a:pt x="1013" y="4321"/>
                  <a:pt x="1243" y="4057"/>
                  <a:pt x="1514" y="3807"/>
                </a:cubicBezTo>
                <a:cubicBezTo>
                  <a:pt x="2708" y="2720"/>
                  <a:pt x="4312" y="2171"/>
                  <a:pt x="5914" y="2171"/>
                </a:cubicBezTo>
                <a:cubicBezTo>
                  <a:pt x="7398" y="2171"/>
                  <a:pt x="8880" y="2641"/>
                  <a:pt x="10033" y="3592"/>
                </a:cubicBezTo>
                <a:cubicBezTo>
                  <a:pt x="10083" y="3635"/>
                  <a:pt x="10133" y="3678"/>
                  <a:pt x="10175" y="3728"/>
                </a:cubicBezTo>
                <a:cubicBezTo>
                  <a:pt x="10261" y="3800"/>
                  <a:pt x="10340" y="3877"/>
                  <a:pt x="10433" y="3942"/>
                </a:cubicBezTo>
                <a:cubicBezTo>
                  <a:pt x="10539" y="4009"/>
                  <a:pt x="10673" y="4081"/>
                  <a:pt x="10805" y="4081"/>
                </a:cubicBezTo>
                <a:cubicBezTo>
                  <a:pt x="10840" y="4081"/>
                  <a:pt x="10876" y="4076"/>
                  <a:pt x="10911" y="4064"/>
                </a:cubicBezTo>
                <a:cubicBezTo>
                  <a:pt x="11039" y="4021"/>
                  <a:pt x="11134" y="3899"/>
                  <a:pt x="11197" y="3678"/>
                </a:cubicBezTo>
                <a:cubicBezTo>
                  <a:pt x="11648" y="2285"/>
                  <a:pt x="12703" y="1157"/>
                  <a:pt x="14117" y="586"/>
                </a:cubicBezTo>
                <a:cubicBezTo>
                  <a:pt x="14742" y="333"/>
                  <a:pt x="15396" y="207"/>
                  <a:pt x="16041" y="207"/>
                </a:cubicBezTo>
                <a:close/>
                <a:moveTo>
                  <a:pt x="16046" y="1"/>
                </a:moveTo>
                <a:cubicBezTo>
                  <a:pt x="15372" y="1"/>
                  <a:pt x="14690" y="133"/>
                  <a:pt x="14039" y="399"/>
                </a:cubicBezTo>
                <a:cubicBezTo>
                  <a:pt x="12575" y="992"/>
                  <a:pt x="11468" y="2163"/>
                  <a:pt x="11005" y="3620"/>
                </a:cubicBezTo>
                <a:cubicBezTo>
                  <a:pt x="10954" y="3764"/>
                  <a:pt x="10897" y="3849"/>
                  <a:pt x="10840" y="3870"/>
                </a:cubicBezTo>
                <a:cubicBezTo>
                  <a:pt x="10828" y="3875"/>
                  <a:pt x="10814" y="3877"/>
                  <a:pt x="10799" y="3877"/>
                </a:cubicBezTo>
                <a:cubicBezTo>
                  <a:pt x="10741" y="3877"/>
                  <a:pt x="10660" y="3844"/>
                  <a:pt x="10547" y="3771"/>
                </a:cubicBezTo>
                <a:cubicBezTo>
                  <a:pt x="10469" y="3721"/>
                  <a:pt x="10397" y="3649"/>
                  <a:pt x="10319" y="3577"/>
                </a:cubicBezTo>
                <a:cubicBezTo>
                  <a:pt x="10268" y="3527"/>
                  <a:pt x="10218" y="3477"/>
                  <a:pt x="10162" y="3435"/>
                </a:cubicBezTo>
                <a:cubicBezTo>
                  <a:pt x="8970" y="2452"/>
                  <a:pt x="7440" y="1966"/>
                  <a:pt x="5910" y="1966"/>
                </a:cubicBezTo>
                <a:cubicBezTo>
                  <a:pt x="4257" y="1966"/>
                  <a:pt x="2605" y="2533"/>
                  <a:pt x="1378" y="3656"/>
                </a:cubicBezTo>
                <a:cubicBezTo>
                  <a:pt x="1085" y="3920"/>
                  <a:pt x="850" y="4192"/>
                  <a:pt x="670" y="4463"/>
                </a:cubicBezTo>
                <a:cubicBezTo>
                  <a:pt x="0" y="5471"/>
                  <a:pt x="57" y="6585"/>
                  <a:pt x="835" y="7498"/>
                </a:cubicBezTo>
                <a:cubicBezTo>
                  <a:pt x="1478" y="8256"/>
                  <a:pt x="2341" y="8662"/>
                  <a:pt x="3478" y="8741"/>
                </a:cubicBezTo>
                <a:cubicBezTo>
                  <a:pt x="3748" y="8761"/>
                  <a:pt x="4035" y="8784"/>
                  <a:pt x="4071" y="8847"/>
                </a:cubicBezTo>
                <a:cubicBezTo>
                  <a:pt x="4113" y="8905"/>
                  <a:pt x="3992" y="9169"/>
                  <a:pt x="3870" y="9447"/>
                </a:cubicBezTo>
                <a:cubicBezTo>
                  <a:pt x="3270" y="10791"/>
                  <a:pt x="3270" y="12333"/>
                  <a:pt x="3870" y="13675"/>
                </a:cubicBezTo>
                <a:cubicBezTo>
                  <a:pt x="4456" y="14974"/>
                  <a:pt x="5570" y="15968"/>
                  <a:pt x="6919" y="16397"/>
                </a:cubicBezTo>
                <a:cubicBezTo>
                  <a:pt x="7535" y="16593"/>
                  <a:pt x="8146" y="16690"/>
                  <a:pt x="8750" y="16690"/>
                </a:cubicBezTo>
                <a:cubicBezTo>
                  <a:pt x="10016" y="16690"/>
                  <a:pt x="11250" y="16262"/>
                  <a:pt x="12440" y="15411"/>
                </a:cubicBezTo>
                <a:cubicBezTo>
                  <a:pt x="12597" y="15296"/>
                  <a:pt x="12746" y="15175"/>
                  <a:pt x="12890" y="15046"/>
                </a:cubicBezTo>
                <a:cubicBezTo>
                  <a:pt x="13010" y="14947"/>
                  <a:pt x="13132" y="14846"/>
                  <a:pt x="13254" y="14746"/>
                </a:cubicBezTo>
                <a:cubicBezTo>
                  <a:pt x="13531" y="14539"/>
                  <a:pt x="13730" y="14432"/>
                  <a:pt x="13913" y="14432"/>
                </a:cubicBezTo>
                <a:cubicBezTo>
                  <a:pt x="14133" y="14432"/>
                  <a:pt x="14329" y="14589"/>
                  <a:pt x="14611" y="14918"/>
                </a:cubicBezTo>
                <a:cubicBezTo>
                  <a:pt x="14733" y="15053"/>
                  <a:pt x="14839" y="15197"/>
                  <a:pt x="14947" y="15332"/>
                </a:cubicBezTo>
                <a:cubicBezTo>
                  <a:pt x="15033" y="15439"/>
                  <a:pt x="15110" y="15547"/>
                  <a:pt x="15195" y="15653"/>
                </a:cubicBezTo>
                <a:cubicBezTo>
                  <a:pt x="16068" y="16717"/>
                  <a:pt x="16896" y="17446"/>
                  <a:pt x="17809" y="17939"/>
                </a:cubicBezTo>
                <a:cubicBezTo>
                  <a:pt x="18966" y="18567"/>
                  <a:pt x="20080" y="18882"/>
                  <a:pt x="21167" y="18882"/>
                </a:cubicBezTo>
                <a:cubicBezTo>
                  <a:pt x="21994" y="18882"/>
                  <a:pt x="22802" y="18702"/>
                  <a:pt x="23602" y="18339"/>
                </a:cubicBezTo>
                <a:cubicBezTo>
                  <a:pt x="24773" y="17818"/>
                  <a:pt x="25501" y="16925"/>
                  <a:pt x="25765" y="15689"/>
                </a:cubicBezTo>
                <a:cubicBezTo>
                  <a:pt x="26094" y="14169"/>
                  <a:pt x="25936" y="12626"/>
                  <a:pt x="25307" y="11097"/>
                </a:cubicBezTo>
                <a:cubicBezTo>
                  <a:pt x="25294" y="11055"/>
                  <a:pt x="25273" y="11012"/>
                  <a:pt x="25251" y="10976"/>
                </a:cubicBezTo>
                <a:cubicBezTo>
                  <a:pt x="25172" y="10833"/>
                  <a:pt x="25158" y="10784"/>
                  <a:pt x="25201" y="10725"/>
                </a:cubicBezTo>
                <a:cubicBezTo>
                  <a:pt x="25241" y="10679"/>
                  <a:pt x="25273" y="10657"/>
                  <a:pt x="25310" y="10657"/>
                </a:cubicBezTo>
                <a:cubicBezTo>
                  <a:pt x="25358" y="10657"/>
                  <a:pt x="25415" y="10695"/>
                  <a:pt x="25508" y="10768"/>
                </a:cubicBezTo>
                <a:cubicBezTo>
                  <a:pt x="25537" y="10791"/>
                  <a:pt x="25564" y="10811"/>
                  <a:pt x="25594" y="10833"/>
                </a:cubicBezTo>
                <a:cubicBezTo>
                  <a:pt x="26721" y="11605"/>
                  <a:pt x="28108" y="12097"/>
                  <a:pt x="29614" y="12268"/>
                </a:cubicBezTo>
                <a:cubicBezTo>
                  <a:pt x="29830" y="12280"/>
                  <a:pt x="30035" y="12288"/>
                  <a:pt x="30233" y="12288"/>
                </a:cubicBezTo>
                <a:cubicBezTo>
                  <a:pt x="30742" y="12288"/>
                  <a:pt x="31198" y="12237"/>
                  <a:pt x="31635" y="12083"/>
                </a:cubicBezTo>
                <a:cubicBezTo>
                  <a:pt x="32278" y="11862"/>
                  <a:pt x="33148" y="11447"/>
                  <a:pt x="33320" y="10398"/>
                </a:cubicBezTo>
                <a:cubicBezTo>
                  <a:pt x="33464" y="9512"/>
                  <a:pt x="33121" y="8727"/>
                  <a:pt x="32363" y="8184"/>
                </a:cubicBezTo>
                <a:cubicBezTo>
                  <a:pt x="31645" y="7670"/>
                  <a:pt x="30739" y="7146"/>
                  <a:pt x="29681" y="7146"/>
                </a:cubicBezTo>
                <a:cubicBezTo>
                  <a:pt x="29267" y="7146"/>
                  <a:pt x="28830" y="7226"/>
                  <a:pt x="28372" y="7419"/>
                </a:cubicBezTo>
                <a:cubicBezTo>
                  <a:pt x="28300" y="7452"/>
                  <a:pt x="28211" y="7482"/>
                  <a:pt x="28135" y="7482"/>
                </a:cubicBezTo>
                <a:cubicBezTo>
                  <a:pt x="28097" y="7482"/>
                  <a:pt x="28062" y="7474"/>
                  <a:pt x="28036" y="7455"/>
                </a:cubicBezTo>
                <a:cubicBezTo>
                  <a:pt x="27972" y="7413"/>
                  <a:pt x="27936" y="7291"/>
                  <a:pt x="27943" y="7106"/>
                </a:cubicBezTo>
                <a:cubicBezTo>
                  <a:pt x="27950" y="6005"/>
                  <a:pt x="27601" y="4984"/>
                  <a:pt x="27265" y="3998"/>
                </a:cubicBezTo>
                <a:cubicBezTo>
                  <a:pt x="27073" y="3448"/>
                  <a:pt x="26757" y="2963"/>
                  <a:pt x="26336" y="2557"/>
                </a:cubicBezTo>
                <a:cubicBezTo>
                  <a:pt x="25825" y="2066"/>
                  <a:pt x="25282" y="1819"/>
                  <a:pt x="24712" y="1819"/>
                </a:cubicBezTo>
                <a:cubicBezTo>
                  <a:pt x="24278" y="1819"/>
                  <a:pt x="23829" y="1962"/>
                  <a:pt x="23366" y="2249"/>
                </a:cubicBezTo>
                <a:cubicBezTo>
                  <a:pt x="22779" y="2614"/>
                  <a:pt x="22294" y="3106"/>
                  <a:pt x="21888" y="3771"/>
                </a:cubicBezTo>
                <a:cubicBezTo>
                  <a:pt x="21823" y="3870"/>
                  <a:pt x="21766" y="3978"/>
                  <a:pt x="21708" y="4077"/>
                </a:cubicBezTo>
                <a:cubicBezTo>
                  <a:pt x="21631" y="4220"/>
                  <a:pt x="21552" y="4364"/>
                  <a:pt x="21467" y="4492"/>
                </a:cubicBezTo>
                <a:cubicBezTo>
                  <a:pt x="21353" y="4652"/>
                  <a:pt x="21251" y="4744"/>
                  <a:pt x="21175" y="4744"/>
                </a:cubicBezTo>
                <a:cubicBezTo>
                  <a:pt x="21170" y="4744"/>
                  <a:pt x="21165" y="4743"/>
                  <a:pt x="21160" y="4742"/>
                </a:cubicBezTo>
                <a:cubicBezTo>
                  <a:pt x="21081" y="4734"/>
                  <a:pt x="21002" y="4621"/>
                  <a:pt x="20937" y="4427"/>
                </a:cubicBezTo>
                <a:cubicBezTo>
                  <a:pt x="20716" y="3791"/>
                  <a:pt x="20452" y="3056"/>
                  <a:pt x="20059" y="2386"/>
                </a:cubicBezTo>
                <a:cubicBezTo>
                  <a:pt x="19681" y="1743"/>
                  <a:pt x="19216" y="1021"/>
                  <a:pt x="18418" y="593"/>
                </a:cubicBezTo>
                <a:cubicBezTo>
                  <a:pt x="17686" y="199"/>
                  <a:pt x="16872" y="1"/>
                  <a:pt x="16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98816518"/>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254"/>
        <p:cNvGrpSpPr/>
        <p:nvPr/>
      </p:nvGrpSpPr>
      <p:grpSpPr>
        <a:xfrm>
          <a:off x="0" y="0"/>
          <a:ext cx="0" cy="0"/>
          <a:chOff x="0" y="0"/>
          <a:chExt cx="0" cy="0"/>
        </a:xfrm>
      </p:grpSpPr>
      <p:grpSp>
        <p:nvGrpSpPr>
          <p:cNvPr id="255" name="Google Shape;255;p10"/>
          <p:cNvGrpSpPr/>
          <p:nvPr/>
        </p:nvGrpSpPr>
        <p:grpSpPr>
          <a:xfrm rot="2334430" flipH="1">
            <a:off x="-777195" y="3101709"/>
            <a:ext cx="1852463" cy="2440639"/>
            <a:chOff x="5450897" y="3655524"/>
            <a:chExt cx="455990" cy="600741"/>
          </a:xfrm>
        </p:grpSpPr>
        <p:sp>
          <p:nvSpPr>
            <p:cNvPr id="256" name="Google Shape;256;p10"/>
            <p:cNvSpPr/>
            <p:nvPr/>
          </p:nvSpPr>
          <p:spPr>
            <a:xfrm>
              <a:off x="5450897" y="3772600"/>
              <a:ext cx="327702" cy="476073"/>
            </a:xfrm>
            <a:custGeom>
              <a:avLst/>
              <a:gdLst/>
              <a:ahLst/>
              <a:cxnLst/>
              <a:rect l="l" t="t" r="r" b="b"/>
              <a:pathLst>
                <a:path w="16660" h="24203" extrusionOk="0">
                  <a:moveTo>
                    <a:pt x="16290" y="1"/>
                  </a:moveTo>
                  <a:lnTo>
                    <a:pt x="15803" y="21"/>
                  </a:lnTo>
                  <a:cubicBezTo>
                    <a:pt x="16161" y="8442"/>
                    <a:pt x="11854" y="14440"/>
                    <a:pt x="8176" y="17990"/>
                  </a:cubicBezTo>
                  <a:cubicBezTo>
                    <a:pt x="4184" y="21853"/>
                    <a:pt x="44" y="23738"/>
                    <a:pt x="1" y="23752"/>
                  </a:cubicBezTo>
                  <a:lnTo>
                    <a:pt x="200" y="24202"/>
                  </a:lnTo>
                  <a:cubicBezTo>
                    <a:pt x="243" y="24180"/>
                    <a:pt x="4448" y="22266"/>
                    <a:pt x="8505" y="18353"/>
                  </a:cubicBezTo>
                  <a:cubicBezTo>
                    <a:pt x="12262" y="14733"/>
                    <a:pt x="16660" y="8606"/>
                    <a:pt x="162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10"/>
            <p:cNvSpPr/>
            <p:nvPr/>
          </p:nvSpPr>
          <p:spPr>
            <a:xfrm>
              <a:off x="5490139" y="3972034"/>
              <a:ext cx="151085" cy="235175"/>
            </a:xfrm>
            <a:custGeom>
              <a:avLst/>
              <a:gdLst/>
              <a:ahLst/>
              <a:cxnLst/>
              <a:rect l="l" t="t" r="r" b="b"/>
              <a:pathLst>
                <a:path w="7681" h="11956" extrusionOk="0">
                  <a:moveTo>
                    <a:pt x="3091" y="1"/>
                  </a:moveTo>
                  <a:cubicBezTo>
                    <a:pt x="1" y="1"/>
                    <a:pt x="1554" y="11955"/>
                    <a:pt x="1554" y="11955"/>
                  </a:cubicBezTo>
                  <a:cubicBezTo>
                    <a:pt x="1554" y="11955"/>
                    <a:pt x="7681" y="1873"/>
                    <a:pt x="3739" y="152"/>
                  </a:cubicBezTo>
                  <a:cubicBezTo>
                    <a:pt x="3503" y="49"/>
                    <a:pt x="3288" y="1"/>
                    <a:pt x="30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10"/>
            <p:cNvSpPr/>
            <p:nvPr/>
          </p:nvSpPr>
          <p:spPr>
            <a:xfrm>
              <a:off x="5504144" y="4183349"/>
              <a:ext cx="245344" cy="72917"/>
            </a:xfrm>
            <a:custGeom>
              <a:avLst/>
              <a:gdLst/>
              <a:ahLst/>
              <a:cxnLst/>
              <a:rect l="l" t="t" r="r" b="b"/>
              <a:pathLst>
                <a:path w="12473" h="3707" extrusionOk="0">
                  <a:moveTo>
                    <a:pt x="8509" y="0"/>
                  </a:moveTo>
                  <a:cubicBezTo>
                    <a:pt x="4951" y="0"/>
                    <a:pt x="0" y="1205"/>
                    <a:pt x="0" y="1205"/>
                  </a:cubicBezTo>
                  <a:cubicBezTo>
                    <a:pt x="0" y="1205"/>
                    <a:pt x="5366" y="3707"/>
                    <a:pt x="8951" y="3707"/>
                  </a:cubicBezTo>
                  <a:cubicBezTo>
                    <a:pt x="10428" y="3707"/>
                    <a:pt x="11602" y="3283"/>
                    <a:pt x="11975" y="2085"/>
                  </a:cubicBezTo>
                  <a:cubicBezTo>
                    <a:pt x="12472" y="488"/>
                    <a:pt x="10772" y="0"/>
                    <a:pt x="85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10"/>
            <p:cNvSpPr/>
            <p:nvPr/>
          </p:nvSpPr>
          <p:spPr>
            <a:xfrm>
              <a:off x="5532724" y="3887040"/>
              <a:ext cx="153603" cy="202621"/>
            </a:xfrm>
            <a:custGeom>
              <a:avLst/>
              <a:gdLst/>
              <a:ahLst/>
              <a:cxnLst/>
              <a:rect l="l" t="t" r="r" b="b"/>
              <a:pathLst>
                <a:path w="7809" h="10301" extrusionOk="0">
                  <a:moveTo>
                    <a:pt x="3766" y="1"/>
                  </a:moveTo>
                  <a:cubicBezTo>
                    <a:pt x="1" y="1"/>
                    <a:pt x="5953" y="10300"/>
                    <a:pt x="5953" y="10300"/>
                  </a:cubicBezTo>
                  <a:cubicBezTo>
                    <a:pt x="5953" y="10300"/>
                    <a:pt x="7809" y="181"/>
                    <a:pt x="3860" y="3"/>
                  </a:cubicBezTo>
                  <a:cubicBezTo>
                    <a:pt x="3828" y="2"/>
                    <a:pt x="3797" y="1"/>
                    <a:pt x="3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10"/>
            <p:cNvSpPr/>
            <p:nvPr/>
          </p:nvSpPr>
          <p:spPr>
            <a:xfrm>
              <a:off x="5611444" y="3842094"/>
              <a:ext cx="109719" cy="167628"/>
            </a:xfrm>
            <a:custGeom>
              <a:avLst/>
              <a:gdLst/>
              <a:ahLst/>
              <a:cxnLst/>
              <a:rect l="l" t="t" r="r" b="b"/>
              <a:pathLst>
                <a:path w="5578" h="8522" extrusionOk="0">
                  <a:moveTo>
                    <a:pt x="2695" y="0"/>
                  </a:moveTo>
                  <a:cubicBezTo>
                    <a:pt x="0" y="0"/>
                    <a:pt x="4806" y="8521"/>
                    <a:pt x="4806" y="8521"/>
                  </a:cubicBezTo>
                  <a:cubicBezTo>
                    <a:pt x="4806" y="8521"/>
                    <a:pt x="5577" y="123"/>
                    <a:pt x="2756" y="2"/>
                  </a:cubicBezTo>
                  <a:cubicBezTo>
                    <a:pt x="2735" y="1"/>
                    <a:pt x="2715" y="0"/>
                    <a:pt x="26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10"/>
            <p:cNvSpPr/>
            <p:nvPr/>
          </p:nvSpPr>
          <p:spPr>
            <a:xfrm>
              <a:off x="5652731" y="3766108"/>
              <a:ext cx="109719" cy="167765"/>
            </a:xfrm>
            <a:custGeom>
              <a:avLst/>
              <a:gdLst/>
              <a:ahLst/>
              <a:cxnLst/>
              <a:rect l="l" t="t" r="r" b="b"/>
              <a:pathLst>
                <a:path w="5578" h="8529" extrusionOk="0">
                  <a:moveTo>
                    <a:pt x="2696" y="0"/>
                  </a:moveTo>
                  <a:cubicBezTo>
                    <a:pt x="1" y="0"/>
                    <a:pt x="4807" y="8528"/>
                    <a:pt x="4807" y="8528"/>
                  </a:cubicBezTo>
                  <a:cubicBezTo>
                    <a:pt x="4807" y="8528"/>
                    <a:pt x="5578" y="123"/>
                    <a:pt x="2757" y="2"/>
                  </a:cubicBezTo>
                  <a:cubicBezTo>
                    <a:pt x="2736" y="1"/>
                    <a:pt x="2716" y="0"/>
                    <a:pt x="26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10"/>
            <p:cNvSpPr/>
            <p:nvPr/>
          </p:nvSpPr>
          <p:spPr>
            <a:xfrm>
              <a:off x="5760896" y="3746478"/>
              <a:ext cx="134012" cy="147781"/>
            </a:xfrm>
            <a:custGeom>
              <a:avLst/>
              <a:gdLst/>
              <a:ahLst/>
              <a:cxnLst/>
              <a:rect l="l" t="t" r="r" b="b"/>
              <a:pathLst>
                <a:path w="6813" h="7513" extrusionOk="0">
                  <a:moveTo>
                    <a:pt x="4439" y="0"/>
                  </a:moveTo>
                  <a:cubicBezTo>
                    <a:pt x="2619" y="0"/>
                    <a:pt x="0" y="7512"/>
                    <a:pt x="0" y="7512"/>
                  </a:cubicBezTo>
                  <a:cubicBezTo>
                    <a:pt x="0" y="7512"/>
                    <a:pt x="6813" y="2542"/>
                    <a:pt x="5042" y="336"/>
                  </a:cubicBezTo>
                  <a:cubicBezTo>
                    <a:pt x="4856" y="104"/>
                    <a:pt x="4653" y="0"/>
                    <a:pt x="44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10"/>
            <p:cNvSpPr/>
            <p:nvPr/>
          </p:nvSpPr>
          <p:spPr>
            <a:xfrm>
              <a:off x="5691776" y="3949256"/>
              <a:ext cx="190484" cy="96304"/>
            </a:xfrm>
            <a:custGeom>
              <a:avLst/>
              <a:gdLst/>
              <a:ahLst/>
              <a:cxnLst/>
              <a:rect l="l" t="t" r="r" b="b"/>
              <a:pathLst>
                <a:path w="9684" h="4896" extrusionOk="0">
                  <a:moveTo>
                    <a:pt x="8292" y="1"/>
                  </a:moveTo>
                  <a:cubicBezTo>
                    <a:pt x="5915" y="1"/>
                    <a:pt x="1" y="4895"/>
                    <a:pt x="1" y="4895"/>
                  </a:cubicBezTo>
                  <a:cubicBezTo>
                    <a:pt x="1" y="4895"/>
                    <a:pt x="9684" y="4059"/>
                    <a:pt x="9249" y="825"/>
                  </a:cubicBezTo>
                  <a:cubicBezTo>
                    <a:pt x="9171" y="240"/>
                    <a:pt x="8818" y="1"/>
                    <a:pt x="82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10"/>
            <p:cNvSpPr/>
            <p:nvPr/>
          </p:nvSpPr>
          <p:spPr>
            <a:xfrm>
              <a:off x="5741502" y="3863121"/>
              <a:ext cx="165385" cy="83519"/>
            </a:xfrm>
            <a:custGeom>
              <a:avLst/>
              <a:gdLst/>
              <a:ahLst/>
              <a:cxnLst/>
              <a:rect l="l" t="t" r="r" b="b"/>
              <a:pathLst>
                <a:path w="8408" h="4246" extrusionOk="0">
                  <a:moveTo>
                    <a:pt x="7200" y="1"/>
                  </a:moveTo>
                  <a:cubicBezTo>
                    <a:pt x="5131" y="1"/>
                    <a:pt x="1" y="4246"/>
                    <a:pt x="1" y="4246"/>
                  </a:cubicBezTo>
                  <a:cubicBezTo>
                    <a:pt x="1" y="4246"/>
                    <a:pt x="8407" y="3517"/>
                    <a:pt x="8035" y="719"/>
                  </a:cubicBezTo>
                  <a:cubicBezTo>
                    <a:pt x="7967" y="209"/>
                    <a:pt x="7658" y="1"/>
                    <a:pt x="72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10"/>
            <p:cNvSpPr/>
            <p:nvPr/>
          </p:nvSpPr>
          <p:spPr>
            <a:xfrm>
              <a:off x="5589394" y="4064856"/>
              <a:ext cx="227228" cy="87807"/>
            </a:xfrm>
            <a:custGeom>
              <a:avLst/>
              <a:gdLst/>
              <a:ahLst/>
              <a:cxnLst/>
              <a:rect l="l" t="t" r="r" b="b"/>
              <a:pathLst>
                <a:path w="11552" h="4464" extrusionOk="0">
                  <a:moveTo>
                    <a:pt x="10206" y="1"/>
                  </a:moveTo>
                  <a:cubicBezTo>
                    <a:pt x="7163" y="1"/>
                    <a:pt x="1" y="4431"/>
                    <a:pt x="1" y="4431"/>
                  </a:cubicBezTo>
                  <a:cubicBezTo>
                    <a:pt x="1" y="4431"/>
                    <a:pt x="635" y="4463"/>
                    <a:pt x="1606" y="4463"/>
                  </a:cubicBezTo>
                  <a:cubicBezTo>
                    <a:pt x="4776" y="4463"/>
                    <a:pt x="11536" y="4116"/>
                    <a:pt x="11547" y="1152"/>
                  </a:cubicBezTo>
                  <a:cubicBezTo>
                    <a:pt x="11552" y="326"/>
                    <a:pt x="11030" y="1"/>
                    <a:pt x="10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10"/>
            <p:cNvSpPr/>
            <p:nvPr/>
          </p:nvSpPr>
          <p:spPr>
            <a:xfrm>
              <a:off x="5705879" y="3655524"/>
              <a:ext cx="104212" cy="172860"/>
            </a:xfrm>
            <a:custGeom>
              <a:avLst/>
              <a:gdLst/>
              <a:ahLst/>
              <a:cxnLst/>
              <a:rect l="l" t="t" r="r" b="b"/>
              <a:pathLst>
                <a:path w="5298" h="8788" extrusionOk="0">
                  <a:moveTo>
                    <a:pt x="2291" y="1"/>
                  </a:moveTo>
                  <a:cubicBezTo>
                    <a:pt x="1" y="1"/>
                    <a:pt x="2984" y="8787"/>
                    <a:pt x="2984" y="8787"/>
                  </a:cubicBezTo>
                  <a:cubicBezTo>
                    <a:pt x="2984" y="8787"/>
                    <a:pt x="5298" y="676"/>
                    <a:pt x="2549" y="33"/>
                  </a:cubicBezTo>
                  <a:cubicBezTo>
                    <a:pt x="2456" y="11"/>
                    <a:pt x="2371" y="1"/>
                    <a:pt x="22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7" name="Google Shape;267;p10"/>
          <p:cNvSpPr txBox="1">
            <a:spLocks noGrp="1"/>
          </p:cNvSpPr>
          <p:nvPr>
            <p:ph type="title"/>
          </p:nvPr>
        </p:nvSpPr>
        <p:spPr>
          <a:xfrm>
            <a:off x="625000" y="4141538"/>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700"/>
              <a:buNone/>
              <a:defRPr sz="3200"/>
            </a:lvl1pPr>
            <a:lvl2pPr lvl="1" algn="ctr" rtl="0">
              <a:spcBef>
                <a:spcPts val="0"/>
              </a:spcBef>
              <a:spcAft>
                <a:spcPts val="0"/>
              </a:spcAft>
              <a:buSzPts val="3700"/>
              <a:buNone/>
              <a:defRPr/>
            </a:lvl2pPr>
            <a:lvl3pPr lvl="2" algn="ctr" rtl="0">
              <a:spcBef>
                <a:spcPts val="0"/>
              </a:spcBef>
              <a:spcAft>
                <a:spcPts val="0"/>
              </a:spcAft>
              <a:buSzPts val="3700"/>
              <a:buNone/>
              <a:defRPr/>
            </a:lvl3pPr>
            <a:lvl4pPr lvl="3" algn="ctr" rtl="0">
              <a:spcBef>
                <a:spcPts val="0"/>
              </a:spcBef>
              <a:spcAft>
                <a:spcPts val="0"/>
              </a:spcAft>
              <a:buSzPts val="3700"/>
              <a:buNone/>
              <a:defRPr/>
            </a:lvl4pPr>
            <a:lvl5pPr lvl="4" algn="ctr" rtl="0">
              <a:spcBef>
                <a:spcPts val="0"/>
              </a:spcBef>
              <a:spcAft>
                <a:spcPts val="0"/>
              </a:spcAft>
              <a:buSzPts val="3700"/>
              <a:buNone/>
              <a:defRPr/>
            </a:lvl5pPr>
            <a:lvl6pPr lvl="5" algn="ctr" rtl="0">
              <a:spcBef>
                <a:spcPts val="0"/>
              </a:spcBef>
              <a:spcAft>
                <a:spcPts val="0"/>
              </a:spcAft>
              <a:buSzPts val="3700"/>
              <a:buNone/>
              <a:defRPr/>
            </a:lvl6pPr>
            <a:lvl7pPr lvl="6" algn="ctr" rtl="0">
              <a:spcBef>
                <a:spcPts val="0"/>
              </a:spcBef>
              <a:spcAft>
                <a:spcPts val="0"/>
              </a:spcAft>
              <a:buSzPts val="3700"/>
              <a:buNone/>
              <a:defRPr/>
            </a:lvl7pPr>
            <a:lvl8pPr lvl="7" algn="ctr" rtl="0">
              <a:spcBef>
                <a:spcPts val="0"/>
              </a:spcBef>
              <a:spcAft>
                <a:spcPts val="0"/>
              </a:spcAft>
              <a:buSzPts val="3700"/>
              <a:buNone/>
              <a:defRPr/>
            </a:lvl8pPr>
            <a:lvl9pPr lvl="8" algn="ctr" rtl="0">
              <a:spcBef>
                <a:spcPts val="0"/>
              </a:spcBef>
              <a:spcAft>
                <a:spcPts val="0"/>
              </a:spcAft>
              <a:buSzPts val="3700"/>
              <a:buNone/>
              <a:defRPr/>
            </a:lvl9pPr>
          </a:lstStyle>
          <a:p>
            <a:endParaRPr/>
          </a:p>
        </p:txBody>
      </p:sp>
      <p:sp>
        <p:nvSpPr>
          <p:cNvPr id="268" name="Google Shape;268;p10"/>
          <p:cNvSpPr/>
          <p:nvPr/>
        </p:nvSpPr>
        <p:spPr>
          <a:xfrm>
            <a:off x="8276615" y="-341063"/>
            <a:ext cx="1349353" cy="1429775"/>
          </a:xfrm>
          <a:custGeom>
            <a:avLst/>
            <a:gdLst/>
            <a:ahLst/>
            <a:cxnLst/>
            <a:rect l="l" t="t" r="r" b="b"/>
            <a:pathLst>
              <a:path w="34849" h="36926" extrusionOk="0">
                <a:moveTo>
                  <a:pt x="19056" y="1"/>
                </a:moveTo>
                <a:cubicBezTo>
                  <a:pt x="18263" y="1"/>
                  <a:pt x="17470" y="101"/>
                  <a:pt x="16682" y="233"/>
                </a:cubicBezTo>
                <a:cubicBezTo>
                  <a:pt x="15804" y="377"/>
                  <a:pt x="14954" y="619"/>
                  <a:pt x="14111" y="905"/>
                </a:cubicBezTo>
                <a:cubicBezTo>
                  <a:pt x="13026" y="1268"/>
                  <a:pt x="11991" y="1733"/>
                  <a:pt x="11005" y="2319"/>
                </a:cubicBezTo>
                <a:cubicBezTo>
                  <a:pt x="9840" y="3005"/>
                  <a:pt x="8741" y="3776"/>
                  <a:pt x="7663" y="4590"/>
                </a:cubicBezTo>
                <a:cubicBezTo>
                  <a:pt x="6191" y="5704"/>
                  <a:pt x="4770" y="6875"/>
                  <a:pt x="3514" y="8239"/>
                </a:cubicBezTo>
                <a:cubicBezTo>
                  <a:pt x="2736" y="9082"/>
                  <a:pt x="2021" y="9982"/>
                  <a:pt x="1464" y="10995"/>
                </a:cubicBezTo>
                <a:cubicBezTo>
                  <a:pt x="1022" y="11795"/>
                  <a:pt x="679" y="12645"/>
                  <a:pt x="449" y="13538"/>
                </a:cubicBezTo>
                <a:cubicBezTo>
                  <a:pt x="172" y="14603"/>
                  <a:pt x="79" y="15701"/>
                  <a:pt x="36" y="16795"/>
                </a:cubicBezTo>
                <a:cubicBezTo>
                  <a:pt x="0" y="17751"/>
                  <a:pt x="43" y="18707"/>
                  <a:pt x="143" y="19658"/>
                </a:cubicBezTo>
                <a:cubicBezTo>
                  <a:pt x="258" y="20707"/>
                  <a:pt x="429" y="21743"/>
                  <a:pt x="650" y="22771"/>
                </a:cubicBezTo>
                <a:cubicBezTo>
                  <a:pt x="1128" y="24963"/>
                  <a:pt x="1999" y="26977"/>
                  <a:pt x="3293" y="28812"/>
                </a:cubicBezTo>
                <a:cubicBezTo>
                  <a:pt x="4278" y="30213"/>
                  <a:pt x="5406" y="31491"/>
                  <a:pt x="6678" y="32648"/>
                </a:cubicBezTo>
                <a:cubicBezTo>
                  <a:pt x="7835" y="33690"/>
                  <a:pt x="9091" y="34590"/>
                  <a:pt x="10469" y="35318"/>
                </a:cubicBezTo>
                <a:cubicBezTo>
                  <a:pt x="12011" y="36132"/>
                  <a:pt x="13646" y="36633"/>
                  <a:pt x="15383" y="36797"/>
                </a:cubicBezTo>
                <a:cubicBezTo>
                  <a:pt x="15933" y="36847"/>
                  <a:pt x="16481" y="36874"/>
                  <a:pt x="17031" y="36904"/>
                </a:cubicBezTo>
                <a:cubicBezTo>
                  <a:pt x="17406" y="36918"/>
                  <a:pt x="17781" y="36926"/>
                  <a:pt x="18156" y="36926"/>
                </a:cubicBezTo>
                <a:cubicBezTo>
                  <a:pt x="18710" y="36926"/>
                  <a:pt x="19263" y="36909"/>
                  <a:pt x="19816" y="36874"/>
                </a:cubicBezTo>
                <a:cubicBezTo>
                  <a:pt x="20416" y="36832"/>
                  <a:pt x="21016" y="36775"/>
                  <a:pt x="21616" y="36719"/>
                </a:cubicBezTo>
                <a:cubicBezTo>
                  <a:pt x="22673" y="36617"/>
                  <a:pt x="23709" y="36419"/>
                  <a:pt x="24723" y="36090"/>
                </a:cubicBezTo>
                <a:cubicBezTo>
                  <a:pt x="25745" y="35760"/>
                  <a:pt x="26694" y="35289"/>
                  <a:pt x="27551" y="34640"/>
                </a:cubicBezTo>
                <a:cubicBezTo>
                  <a:pt x="28444" y="33969"/>
                  <a:pt x="29207" y="33169"/>
                  <a:pt x="29928" y="32326"/>
                </a:cubicBezTo>
                <a:cubicBezTo>
                  <a:pt x="31035" y="31034"/>
                  <a:pt x="32014" y="29649"/>
                  <a:pt x="32914" y="28199"/>
                </a:cubicBezTo>
                <a:cubicBezTo>
                  <a:pt x="33428" y="27371"/>
                  <a:pt x="33863" y="26505"/>
                  <a:pt x="34177" y="25585"/>
                </a:cubicBezTo>
                <a:cubicBezTo>
                  <a:pt x="34614" y="24293"/>
                  <a:pt x="34792" y="22958"/>
                  <a:pt x="34828" y="21600"/>
                </a:cubicBezTo>
                <a:cubicBezTo>
                  <a:pt x="34849" y="20651"/>
                  <a:pt x="34820" y="19701"/>
                  <a:pt x="34792" y="18750"/>
                </a:cubicBezTo>
                <a:cubicBezTo>
                  <a:pt x="34763" y="17951"/>
                  <a:pt x="34720" y="17144"/>
                  <a:pt x="34671" y="16344"/>
                </a:cubicBezTo>
                <a:cubicBezTo>
                  <a:pt x="34621" y="15609"/>
                  <a:pt x="34578" y="14873"/>
                  <a:pt x="34499" y="14138"/>
                </a:cubicBezTo>
                <a:cubicBezTo>
                  <a:pt x="34407" y="13259"/>
                  <a:pt x="34213" y="12402"/>
                  <a:pt x="33942" y="11560"/>
                </a:cubicBezTo>
                <a:cubicBezTo>
                  <a:pt x="33534" y="10309"/>
                  <a:pt x="32914" y="9152"/>
                  <a:pt x="32215" y="8038"/>
                </a:cubicBezTo>
                <a:cubicBezTo>
                  <a:pt x="31642" y="7132"/>
                  <a:pt x="30972" y="6304"/>
                  <a:pt x="30165" y="5596"/>
                </a:cubicBezTo>
                <a:cubicBezTo>
                  <a:pt x="29628" y="5133"/>
                  <a:pt x="29078" y="4676"/>
                  <a:pt x="28514" y="4247"/>
                </a:cubicBezTo>
                <a:cubicBezTo>
                  <a:pt x="27407" y="3397"/>
                  <a:pt x="26223" y="2662"/>
                  <a:pt x="24958" y="2062"/>
                </a:cubicBezTo>
                <a:cubicBezTo>
                  <a:pt x="23971" y="1586"/>
                  <a:pt x="22952" y="1345"/>
                  <a:pt x="21901" y="1345"/>
                </a:cubicBezTo>
                <a:cubicBezTo>
                  <a:pt x="21455" y="1345"/>
                  <a:pt x="21003" y="1388"/>
                  <a:pt x="20545" y="1476"/>
                </a:cubicBezTo>
                <a:cubicBezTo>
                  <a:pt x="19816" y="1620"/>
                  <a:pt x="19088" y="1791"/>
                  <a:pt x="18366" y="1969"/>
                </a:cubicBezTo>
                <a:cubicBezTo>
                  <a:pt x="17374" y="2220"/>
                  <a:pt x="16382" y="2468"/>
                  <a:pt x="15396" y="2748"/>
                </a:cubicBezTo>
                <a:cubicBezTo>
                  <a:pt x="13811" y="3205"/>
                  <a:pt x="12419" y="4026"/>
                  <a:pt x="11184" y="5118"/>
                </a:cubicBezTo>
                <a:cubicBezTo>
                  <a:pt x="9991" y="6168"/>
                  <a:pt x="8940" y="7346"/>
                  <a:pt x="8020" y="8638"/>
                </a:cubicBezTo>
                <a:cubicBezTo>
                  <a:pt x="7519" y="9339"/>
                  <a:pt x="7098" y="10088"/>
                  <a:pt x="6791" y="10895"/>
                </a:cubicBezTo>
                <a:cubicBezTo>
                  <a:pt x="6520" y="11588"/>
                  <a:pt x="6306" y="12302"/>
                  <a:pt x="6128" y="13024"/>
                </a:cubicBezTo>
                <a:cubicBezTo>
                  <a:pt x="5848" y="14145"/>
                  <a:pt x="5641" y="15280"/>
                  <a:pt x="5656" y="16445"/>
                </a:cubicBezTo>
                <a:cubicBezTo>
                  <a:pt x="5663" y="16765"/>
                  <a:pt x="5649" y="17088"/>
                  <a:pt x="5677" y="17408"/>
                </a:cubicBezTo>
                <a:cubicBezTo>
                  <a:pt x="5706" y="17758"/>
                  <a:pt x="5769" y="18107"/>
                  <a:pt x="5812" y="18459"/>
                </a:cubicBezTo>
                <a:cubicBezTo>
                  <a:pt x="5963" y="19658"/>
                  <a:pt x="6112" y="20858"/>
                  <a:pt x="6263" y="22049"/>
                </a:cubicBezTo>
                <a:cubicBezTo>
                  <a:pt x="6405" y="23129"/>
                  <a:pt x="6678" y="24164"/>
                  <a:pt x="7084" y="25170"/>
                </a:cubicBezTo>
                <a:cubicBezTo>
                  <a:pt x="7578" y="26385"/>
                  <a:pt x="8248" y="27506"/>
                  <a:pt x="8998" y="28578"/>
                </a:cubicBezTo>
                <a:cubicBezTo>
                  <a:pt x="9512" y="29320"/>
                  <a:pt x="10140" y="29949"/>
                  <a:pt x="10904" y="30447"/>
                </a:cubicBezTo>
                <a:cubicBezTo>
                  <a:pt x="11398" y="30770"/>
                  <a:pt x="11896" y="31099"/>
                  <a:pt x="12390" y="31426"/>
                </a:cubicBezTo>
                <a:cubicBezTo>
                  <a:pt x="13053" y="31861"/>
                  <a:pt x="13712" y="32312"/>
                  <a:pt x="14375" y="32741"/>
                </a:cubicBezTo>
                <a:cubicBezTo>
                  <a:pt x="14911" y="33077"/>
                  <a:pt x="15489" y="33327"/>
                  <a:pt x="16111" y="33455"/>
                </a:cubicBezTo>
                <a:cubicBezTo>
                  <a:pt x="16567" y="33555"/>
                  <a:pt x="17024" y="33584"/>
                  <a:pt x="17489" y="33604"/>
                </a:cubicBezTo>
                <a:cubicBezTo>
                  <a:pt x="17599" y="33609"/>
                  <a:pt x="17709" y="33612"/>
                  <a:pt x="17819" y="33612"/>
                </a:cubicBezTo>
                <a:cubicBezTo>
                  <a:pt x="18383" y="33612"/>
                  <a:pt x="18937" y="33547"/>
                  <a:pt x="19480" y="33404"/>
                </a:cubicBezTo>
                <a:cubicBezTo>
                  <a:pt x="20603" y="33112"/>
                  <a:pt x="21681" y="32718"/>
                  <a:pt x="22745" y="32256"/>
                </a:cubicBezTo>
                <a:cubicBezTo>
                  <a:pt x="24015" y="31699"/>
                  <a:pt x="25116" y="30912"/>
                  <a:pt x="25979" y="29813"/>
                </a:cubicBezTo>
                <a:cubicBezTo>
                  <a:pt x="26437" y="29220"/>
                  <a:pt x="26843" y="28598"/>
                  <a:pt x="27222" y="27955"/>
                </a:cubicBezTo>
                <a:cubicBezTo>
                  <a:pt x="27758" y="27035"/>
                  <a:pt x="28300" y="26120"/>
                  <a:pt x="28821" y="25186"/>
                </a:cubicBezTo>
                <a:cubicBezTo>
                  <a:pt x="29351" y="24235"/>
                  <a:pt x="29693" y="23206"/>
                  <a:pt x="30007" y="22164"/>
                </a:cubicBezTo>
                <a:cubicBezTo>
                  <a:pt x="30400" y="20879"/>
                  <a:pt x="30643" y="19564"/>
                  <a:pt x="30706" y="18229"/>
                </a:cubicBezTo>
                <a:cubicBezTo>
                  <a:pt x="30736" y="17694"/>
                  <a:pt x="30722" y="17158"/>
                  <a:pt x="30672" y="16630"/>
                </a:cubicBezTo>
                <a:cubicBezTo>
                  <a:pt x="30578" y="15579"/>
                  <a:pt x="30393" y="14551"/>
                  <a:pt x="30129" y="13531"/>
                </a:cubicBezTo>
                <a:cubicBezTo>
                  <a:pt x="29928" y="12788"/>
                  <a:pt x="29678" y="12066"/>
                  <a:pt x="29328" y="11380"/>
                </a:cubicBezTo>
                <a:cubicBezTo>
                  <a:pt x="28458" y="9667"/>
                  <a:pt x="27236" y="8225"/>
                  <a:pt x="25815" y="6940"/>
                </a:cubicBezTo>
                <a:cubicBezTo>
                  <a:pt x="24915" y="6126"/>
                  <a:pt x="23873" y="5526"/>
                  <a:pt x="22788" y="4989"/>
                </a:cubicBezTo>
                <a:cubicBezTo>
                  <a:pt x="21895" y="4554"/>
                  <a:pt x="20960" y="4268"/>
                  <a:pt x="19967" y="4204"/>
                </a:cubicBezTo>
                <a:cubicBezTo>
                  <a:pt x="19741" y="4188"/>
                  <a:pt x="19515" y="4179"/>
                  <a:pt x="19290" y="4179"/>
                </a:cubicBezTo>
                <a:cubicBezTo>
                  <a:pt x="18615" y="4179"/>
                  <a:pt x="17948" y="4260"/>
                  <a:pt x="17288" y="4468"/>
                </a:cubicBezTo>
                <a:cubicBezTo>
                  <a:pt x="16510" y="4712"/>
                  <a:pt x="15775" y="5048"/>
                  <a:pt x="15060" y="5447"/>
                </a:cubicBezTo>
                <a:cubicBezTo>
                  <a:pt x="14118" y="5982"/>
                  <a:pt x="13247" y="6618"/>
                  <a:pt x="12512" y="7418"/>
                </a:cubicBezTo>
                <a:cubicBezTo>
                  <a:pt x="11533" y="8467"/>
                  <a:pt x="10776" y="9667"/>
                  <a:pt x="10169" y="10961"/>
                </a:cubicBezTo>
                <a:cubicBezTo>
                  <a:pt x="9855" y="11617"/>
                  <a:pt x="9662" y="12316"/>
                  <a:pt x="9555" y="13031"/>
                </a:cubicBezTo>
                <a:cubicBezTo>
                  <a:pt x="9447" y="13746"/>
                  <a:pt x="9463" y="14465"/>
                  <a:pt x="9454" y="15180"/>
                </a:cubicBezTo>
                <a:cubicBezTo>
                  <a:pt x="9447" y="15681"/>
                  <a:pt x="9483" y="16172"/>
                  <a:pt x="9506" y="16673"/>
                </a:cubicBezTo>
                <a:cubicBezTo>
                  <a:pt x="9526" y="17122"/>
                  <a:pt x="9562" y="17573"/>
                  <a:pt x="9583" y="18022"/>
                </a:cubicBezTo>
                <a:cubicBezTo>
                  <a:pt x="9634" y="18851"/>
                  <a:pt x="9734" y="19679"/>
                  <a:pt x="9876" y="20500"/>
                </a:cubicBezTo>
                <a:cubicBezTo>
                  <a:pt x="10105" y="21835"/>
                  <a:pt x="10577" y="23078"/>
                  <a:pt x="11290" y="24228"/>
                </a:cubicBezTo>
                <a:cubicBezTo>
                  <a:pt x="11862" y="25150"/>
                  <a:pt x="12512" y="26007"/>
                  <a:pt x="13204" y="26841"/>
                </a:cubicBezTo>
                <a:cubicBezTo>
                  <a:pt x="13953" y="27757"/>
                  <a:pt x="14882" y="28463"/>
                  <a:pt x="15960" y="28956"/>
                </a:cubicBezTo>
                <a:cubicBezTo>
                  <a:pt x="16797" y="29341"/>
                  <a:pt x="17652" y="29530"/>
                  <a:pt x="18521" y="29530"/>
                </a:cubicBezTo>
                <a:cubicBezTo>
                  <a:pt x="19070" y="29530"/>
                  <a:pt x="19623" y="29455"/>
                  <a:pt x="20181" y="29306"/>
                </a:cubicBezTo>
                <a:cubicBezTo>
                  <a:pt x="21580" y="28927"/>
                  <a:pt x="22881" y="28320"/>
                  <a:pt x="24094" y="27520"/>
                </a:cubicBezTo>
                <a:cubicBezTo>
                  <a:pt x="24631" y="27164"/>
                  <a:pt x="25109" y="26749"/>
                  <a:pt x="25522" y="26264"/>
                </a:cubicBezTo>
                <a:cubicBezTo>
                  <a:pt x="26243" y="25450"/>
                  <a:pt x="26737" y="24500"/>
                  <a:pt x="27073" y="23472"/>
                </a:cubicBezTo>
                <a:cubicBezTo>
                  <a:pt x="27565" y="21979"/>
                  <a:pt x="27980" y="20464"/>
                  <a:pt x="28365" y="18944"/>
                </a:cubicBezTo>
                <a:cubicBezTo>
                  <a:pt x="28643" y="17873"/>
                  <a:pt x="28758" y="16788"/>
                  <a:pt x="28679" y="15681"/>
                </a:cubicBezTo>
                <a:cubicBezTo>
                  <a:pt x="28622" y="14937"/>
                  <a:pt x="28435" y="14224"/>
                  <a:pt x="28221" y="13523"/>
                </a:cubicBezTo>
                <a:cubicBezTo>
                  <a:pt x="27765" y="12023"/>
                  <a:pt x="27064" y="10661"/>
                  <a:pt x="26015" y="9488"/>
                </a:cubicBezTo>
                <a:cubicBezTo>
                  <a:pt x="25165" y="8532"/>
                  <a:pt x="24130" y="7853"/>
                  <a:pt x="22894" y="7497"/>
                </a:cubicBezTo>
                <a:cubicBezTo>
                  <a:pt x="22186" y="7287"/>
                  <a:pt x="21468" y="7187"/>
                  <a:pt x="20747" y="7187"/>
                </a:cubicBezTo>
                <a:cubicBezTo>
                  <a:pt x="20140" y="7187"/>
                  <a:pt x="19531" y="7258"/>
                  <a:pt x="18923" y="7396"/>
                </a:cubicBezTo>
                <a:cubicBezTo>
                  <a:pt x="17917" y="7625"/>
                  <a:pt x="16975" y="8011"/>
                  <a:pt x="16096" y="8561"/>
                </a:cubicBezTo>
                <a:cubicBezTo>
                  <a:pt x="15317" y="9060"/>
                  <a:pt x="14632" y="9660"/>
                  <a:pt x="14011" y="10338"/>
                </a:cubicBezTo>
                <a:cubicBezTo>
                  <a:pt x="13340" y="11067"/>
                  <a:pt x="12733" y="11838"/>
                  <a:pt x="12291" y="12724"/>
                </a:cubicBezTo>
                <a:cubicBezTo>
                  <a:pt x="11847" y="13602"/>
                  <a:pt x="11576" y="14524"/>
                  <a:pt x="11526" y="15509"/>
                </a:cubicBezTo>
                <a:cubicBezTo>
                  <a:pt x="11483" y="16316"/>
                  <a:pt x="11540" y="17115"/>
                  <a:pt x="11675" y="17915"/>
                </a:cubicBezTo>
                <a:cubicBezTo>
                  <a:pt x="11948" y="19537"/>
                  <a:pt x="12462" y="21072"/>
                  <a:pt x="13211" y="22536"/>
                </a:cubicBezTo>
                <a:cubicBezTo>
                  <a:pt x="13797" y="23671"/>
                  <a:pt x="14632" y="24550"/>
                  <a:pt x="15739" y="25177"/>
                </a:cubicBezTo>
                <a:cubicBezTo>
                  <a:pt x="16474" y="25596"/>
                  <a:pt x="17245" y="25803"/>
                  <a:pt x="18049" y="25803"/>
                </a:cubicBezTo>
                <a:cubicBezTo>
                  <a:pt x="18330" y="25803"/>
                  <a:pt x="18614" y="25778"/>
                  <a:pt x="18903" y="25727"/>
                </a:cubicBezTo>
                <a:cubicBezTo>
                  <a:pt x="19816" y="25571"/>
                  <a:pt x="20603" y="25143"/>
                  <a:pt x="21289" y="24528"/>
                </a:cubicBezTo>
                <a:cubicBezTo>
                  <a:pt x="22380" y="23542"/>
                  <a:pt x="23208" y="22365"/>
                  <a:pt x="23787" y="21014"/>
                </a:cubicBezTo>
                <a:cubicBezTo>
                  <a:pt x="24173" y="20121"/>
                  <a:pt x="24552" y="19221"/>
                  <a:pt x="24937" y="18322"/>
                </a:cubicBezTo>
                <a:cubicBezTo>
                  <a:pt x="25123" y="17886"/>
                  <a:pt x="25280" y="17444"/>
                  <a:pt x="25380" y="16980"/>
                </a:cubicBezTo>
                <a:cubicBezTo>
                  <a:pt x="25530" y="16251"/>
                  <a:pt x="25573" y="15523"/>
                  <a:pt x="25373" y="14794"/>
                </a:cubicBezTo>
                <a:cubicBezTo>
                  <a:pt x="25165" y="14052"/>
                  <a:pt x="24879" y="13331"/>
                  <a:pt x="24536" y="12638"/>
                </a:cubicBezTo>
                <a:cubicBezTo>
                  <a:pt x="24288" y="12138"/>
                  <a:pt x="23937" y="11709"/>
                  <a:pt x="23481" y="11374"/>
                </a:cubicBezTo>
                <a:cubicBezTo>
                  <a:pt x="23224" y="11188"/>
                  <a:pt x="22951" y="11010"/>
                  <a:pt x="22673" y="10846"/>
                </a:cubicBezTo>
                <a:cubicBezTo>
                  <a:pt x="21948" y="10413"/>
                  <a:pt x="21162" y="10237"/>
                  <a:pt x="20346" y="10237"/>
                </a:cubicBezTo>
                <a:cubicBezTo>
                  <a:pt x="20150" y="10237"/>
                  <a:pt x="19952" y="10247"/>
                  <a:pt x="19753" y="10266"/>
                </a:cubicBezTo>
                <a:cubicBezTo>
                  <a:pt x="19117" y="10325"/>
                  <a:pt x="18553" y="10582"/>
                  <a:pt x="18039" y="10952"/>
                </a:cubicBezTo>
                <a:cubicBezTo>
                  <a:pt x="17252" y="11509"/>
                  <a:pt x="16675" y="12253"/>
                  <a:pt x="16246" y="13103"/>
                </a:cubicBezTo>
                <a:cubicBezTo>
                  <a:pt x="15753" y="14052"/>
                  <a:pt x="15439" y="15074"/>
                  <a:pt x="15175" y="16102"/>
                </a:cubicBezTo>
                <a:cubicBezTo>
                  <a:pt x="14954" y="16993"/>
                  <a:pt x="14796" y="17893"/>
                  <a:pt x="14810" y="18815"/>
                </a:cubicBezTo>
                <a:cubicBezTo>
                  <a:pt x="14810" y="18944"/>
                  <a:pt x="14832" y="19072"/>
                  <a:pt x="14839" y="19201"/>
                </a:cubicBezTo>
                <a:cubicBezTo>
                  <a:pt x="14868" y="19929"/>
                  <a:pt x="15017" y="20635"/>
                  <a:pt x="15297" y="21307"/>
                </a:cubicBezTo>
                <a:cubicBezTo>
                  <a:pt x="15453" y="21686"/>
                  <a:pt x="15667" y="22029"/>
                  <a:pt x="16003" y="22272"/>
                </a:cubicBezTo>
                <a:cubicBezTo>
                  <a:pt x="16387" y="22553"/>
                  <a:pt x="16801" y="22713"/>
                  <a:pt x="17243" y="22713"/>
                </a:cubicBezTo>
                <a:cubicBezTo>
                  <a:pt x="17418" y="22713"/>
                  <a:pt x="17598" y="22688"/>
                  <a:pt x="17782" y="22636"/>
                </a:cubicBezTo>
                <a:cubicBezTo>
                  <a:pt x="18281" y="22493"/>
                  <a:pt x="18718" y="22229"/>
                  <a:pt x="19110" y="21887"/>
                </a:cubicBezTo>
                <a:cubicBezTo>
                  <a:pt x="19952" y="21143"/>
                  <a:pt x="20637" y="20272"/>
                  <a:pt x="21230" y="19323"/>
                </a:cubicBezTo>
                <a:cubicBezTo>
                  <a:pt x="21381" y="19079"/>
                  <a:pt x="21494" y="18829"/>
                  <a:pt x="21559" y="18551"/>
                </a:cubicBezTo>
                <a:cubicBezTo>
                  <a:pt x="21717" y="17915"/>
                  <a:pt x="21688" y="17273"/>
                  <a:pt x="21537" y="16644"/>
                </a:cubicBezTo>
                <a:cubicBezTo>
                  <a:pt x="21409" y="16066"/>
                  <a:pt x="21223" y="15502"/>
                  <a:pt x="21059" y="14930"/>
                </a:cubicBezTo>
                <a:cubicBezTo>
                  <a:pt x="20996" y="14709"/>
                  <a:pt x="20917" y="14488"/>
                  <a:pt x="20838" y="14273"/>
                </a:cubicBezTo>
                <a:cubicBezTo>
                  <a:pt x="20752" y="14030"/>
                  <a:pt x="20574" y="13881"/>
                  <a:pt x="20331" y="13802"/>
                </a:cubicBezTo>
                <a:cubicBezTo>
                  <a:pt x="20129" y="13737"/>
                  <a:pt x="19924" y="13708"/>
                  <a:pt x="19714" y="13708"/>
                </a:cubicBezTo>
                <a:cubicBezTo>
                  <a:pt x="19649" y="13708"/>
                  <a:pt x="19583" y="13711"/>
                  <a:pt x="19516" y="13716"/>
                </a:cubicBezTo>
                <a:cubicBezTo>
                  <a:pt x="18831" y="13788"/>
                  <a:pt x="18217" y="14066"/>
                  <a:pt x="17653" y="14452"/>
                </a:cubicBezTo>
                <a:cubicBezTo>
                  <a:pt x="17417" y="14616"/>
                  <a:pt x="17268" y="14837"/>
                  <a:pt x="17182" y="15108"/>
                </a:cubicBezTo>
                <a:cubicBezTo>
                  <a:pt x="17132" y="15280"/>
                  <a:pt x="17090" y="15451"/>
                  <a:pt x="17060" y="15622"/>
                </a:cubicBezTo>
                <a:cubicBezTo>
                  <a:pt x="16975" y="16066"/>
                  <a:pt x="16975" y="16508"/>
                  <a:pt x="16988" y="16951"/>
                </a:cubicBezTo>
                <a:cubicBezTo>
                  <a:pt x="16995" y="17151"/>
                  <a:pt x="17018" y="17365"/>
                  <a:pt x="17074" y="17559"/>
                </a:cubicBezTo>
                <a:cubicBezTo>
                  <a:pt x="17160" y="17859"/>
                  <a:pt x="17203" y="18173"/>
                  <a:pt x="17232" y="18479"/>
                </a:cubicBezTo>
                <a:cubicBezTo>
                  <a:pt x="17246" y="18608"/>
                  <a:pt x="17275" y="18736"/>
                  <a:pt x="17304" y="18865"/>
                </a:cubicBezTo>
                <a:cubicBezTo>
                  <a:pt x="17331" y="19000"/>
                  <a:pt x="17424" y="19072"/>
                  <a:pt x="17561" y="19086"/>
                </a:cubicBezTo>
                <a:cubicBezTo>
                  <a:pt x="17655" y="19100"/>
                  <a:pt x="17747" y="19107"/>
                  <a:pt x="17838" y="19107"/>
                </a:cubicBezTo>
                <a:cubicBezTo>
                  <a:pt x="18231" y="19107"/>
                  <a:pt x="18593" y="18977"/>
                  <a:pt x="18889" y="18694"/>
                </a:cubicBezTo>
                <a:cubicBezTo>
                  <a:pt x="19424" y="18193"/>
                  <a:pt x="19503" y="17544"/>
                  <a:pt x="19388" y="16858"/>
                </a:cubicBezTo>
                <a:cubicBezTo>
                  <a:pt x="19309" y="16394"/>
                  <a:pt x="19189" y="15944"/>
                  <a:pt x="19067" y="15487"/>
                </a:cubicBezTo>
                <a:cubicBezTo>
                  <a:pt x="19045" y="15387"/>
                  <a:pt x="19018" y="15266"/>
                  <a:pt x="18910" y="15216"/>
                </a:cubicBezTo>
                <a:cubicBezTo>
                  <a:pt x="18876" y="15201"/>
                  <a:pt x="18837" y="15194"/>
                  <a:pt x="18797" y="15194"/>
                </a:cubicBezTo>
                <a:cubicBezTo>
                  <a:pt x="18664" y="15194"/>
                  <a:pt x="18511" y="15267"/>
                  <a:pt x="18445" y="15365"/>
                </a:cubicBezTo>
                <a:cubicBezTo>
                  <a:pt x="18296" y="15595"/>
                  <a:pt x="18138" y="15816"/>
                  <a:pt x="17989" y="16037"/>
                </a:cubicBezTo>
                <a:cubicBezTo>
                  <a:pt x="17960" y="16080"/>
                  <a:pt x="17938" y="16130"/>
                  <a:pt x="17895" y="16208"/>
                </a:cubicBezTo>
                <a:cubicBezTo>
                  <a:pt x="17996" y="16166"/>
                  <a:pt x="18060" y="16136"/>
                  <a:pt x="18118" y="16116"/>
                </a:cubicBezTo>
                <a:cubicBezTo>
                  <a:pt x="18172" y="16091"/>
                  <a:pt x="18225" y="16081"/>
                  <a:pt x="18279" y="16081"/>
                </a:cubicBezTo>
                <a:cubicBezTo>
                  <a:pt x="18367" y="16081"/>
                  <a:pt x="18454" y="16109"/>
                  <a:pt x="18538" y="16145"/>
                </a:cubicBezTo>
                <a:cubicBezTo>
                  <a:pt x="18646" y="16188"/>
                  <a:pt x="18632" y="16301"/>
                  <a:pt x="18653" y="16387"/>
                </a:cubicBezTo>
                <a:cubicBezTo>
                  <a:pt x="18745" y="16693"/>
                  <a:pt x="18810" y="17016"/>
                  <a:pt x="18923" y="17316"/>
                </a:cubicBezTo>
                <a:cubicBezTo>
                  <a:pt x="19018" y="17559"/>
                  <a:pt x="18953" y="17758"/>
                  <a:pt x="18817" y="17945"/>
                </a:cubicBezTo>
                <a:cubicBezTo>
                  <a:pt x="18725" y="18065"/>
                  <a:pt x="18623" y="18179"/>
                  <a:pt x="18510" y="18279"/>
                </a:cubicBezTo>
                <a:cubicBezTo>
                  <a:pt x="18347" y="18417"/>
                  <a:pt x="18169" y="18461"/>
                  <a:pt x="17981" y="18461"/>
                </a:cubicBezTo>
                <a:cubicBezTo>
                  <a:pt x="17856" y="18461"/>
                  <a:pt x="17727" y="18441"/>
                  <a:pt x="17595" y="18416"/>
                </a:cubicBezTo>
                <a:cubicBezTo>
                  <a:pt x="17581" y="18294"/>
                  <a:pt x="17575" y="18193"/>
                  <a:pt x="17561" y="18094"/>
                </a:cubicBezTo>
                <a:cubicBezTo>
                  <a:pt x="17532" y="17859"/>
                  <a:pt x="17532" y="17616"/>
                  <a:pt x="17467" y="17388"/>
                </a:cubicBezTo>
                <a:cubicBezTo>
                  <a:pt x="17338" y="16908"/>
                  <a:pt x="17331" y="16430"/>
                  <a:pt x="17354" y="15944"/>
                </a:cubicBezTo>
                <a:cubicBezTo>
                  <a:pt x="17367" y="15645"/>
                  <a:pt x="17439" y="15374"/>
                  <a:pt x="17703" y="15194"/>
                </a:cubicBezTo>
                <a:cubicBezTo>
                  <a:pt x="18260" y="14817"/>
                  <a:pt x="18853" y="14537"/>
                  <a:pt x="19539" y="14501"/>
                </a:cubicBezTo>
                <a:cubicBezTo>
                  <a:pt x="19573" y="14500"/>
                  <a:pt x="19607" y="14500"/>
                  <a:pt x="19639" y="14500"/>
                </a:cubicBezTo>
                <a:cubicBezTo>
                  <a:pt x="20157" y="14500"/>
                  <a:pt x="20364" y="14662"/>
                  <a:pt x="20538" y="15187"/>
                </a:cubicBezTo>
                <a:cubicBezTo>
                  <a:pt x="20723" y="15759"/>
                  <a:pt x="20894" y="16337"/>
                  <a:pt x="20989" y="16930"/>
                </a:cubicBezTo>
                <a:cubicBezTo>
                  <a:pt x="21002" y="17059"/>
                  <a:pt x="21002" y="17194"/>
                  <a:pt x="20973" y="17316"/>
                </a:cubicBezTo>
                <a:cubicBezTo>
                  <a:pt x="20881" y="17837"/>
                  <a:pt x="20660" y="18301"/>
                  <a:pt x="20373" y="18743"/>
                </a:cubicBezTo>
                <a:cubicBezTo>
                  <a:pt x="19967" y="19372"/>
                  <a:pt x="19510" y="19972"/>
                  <a:pt x="19018" y="20543"/>
                </a:cubicBezTo>
                <a:cubicBezTo>
                  <a:pt x="18659" y="20951"/>
                  <a:pt x="18267" y="21314"/>
                  <a:pt x="17789" y="21587"/>
                </a:cubicBezTo>
                <a:cubicBezTo>
                  <a:pt x="17582" y="21701"/>
                  <a:pt x="17374" y="21750"/>
                  <a:pt x="17160" y="21750"/>
                </a:cubicBezTo>
                <a:cubicBezTo>
                  <a:pt x="17040" y="21750"/>
                  <a:pt x="16919" y="21735"/>
                  <a:pt x="16796" y="21707"/>
                </a:cubicBezTo>
                <a:cubicBezTo>
                  <a:pt x="16233" y="21578"/>
                  <a:pt x="15854" y="21215"/>
                  <a:pt x="15633" y="20701"/>
                </a:cubicBezTo>
                <a:cubicBezTo>
                  <a:pt x="15403" y="20180"/>
                  <a:pt x="15275" y="19622"/>
                  <a:pt x="15254" y="19050"/>
                </a:cubicBezTo>
                <a:cubicBezTo>
                  <a:pt x="15239" y="18815"/>
                  <a:pt x="15239" y="18579"/>
                  <a:pt x="15254" y="18337"/>
                </a:cubicBezTo>
                <a:cubicBezTo>
                  <a:pt x="15261" y="18087"/>
                  <a:pt x="15275" y="17837"/>
                  <a:pt x="15317" y="17586"/>
                </a:cubicBezTo>
                <a:cubicBezTo>
                  <a:pt x="15475" y="16565"/>
                  <a:pt x="15753" y="15573"/>
                  <a:pt x="16118" y="14609"/>
                </a:cubicBezTo>
                <a:cubicBezTo>
                  <a:pt x="16467" y="13694"/>
                  <a:pt x="16946" y="12873"/>
                  <a:pt x="17653" y="12188"/>
                </a:cubicBezTo>
                <a:cubicBezTo>
                  <a:pt x="18348" y="11505"/>
                  <a:pt x="19143" y="11155"/>
                  <a:pt x="20055" y="11155"/>
                </a:cubicBezTo>
                <a:cubicBezTo>
                  <a:pt x="20278" y="11155"/>
                  <a:pt x="20508" y="11176"/>
                  <a:pt x="20745" y="11218"/>
                </a:cubicBezTo>
                <a:cubicBezTo>
                  <a:pt x="21553" y="11360"/>
                  <a:pt x="22281" y="11696"/>
                  <a:pt x="22944" y="12160"/>
                </a:cubicBezTo>
                <a:cubicBezTo>
                  <a:pt x="23438" y="12503"/>
                  <a:pt x="23823" y="12938"/>
                  <a:pt x="24116" y="13459"/>
                </a:cubicBezTo>
                <a:cubicBezTo>
                  <a:pt x="24480" y="14116"/>
                  <a:pt x="24730" y="14817"/>
                  <a:pt x="24922" y="15530"/>
                </a:cubicBezTo>
                <a:cubicBezTo>
                  <a:pt x="24980" y="15717"/>
                  <a:pt x="25001" y="15909"/>
                  <a:pt x="25008" y="16102"/>
                </a:cubicBezTo>
                <a:cubicBezTo>
                  <a:pt x="25037" y="16608"/>
                  <a:pt x="24879" y="17079"/>
                  <a:pt x="24680" y="17544"/>
                </a:cubicBezTo>
                <a:cubicBezTo>
                  <a:pt x="24331" y="18358"/>
                  <a:pt x="23979" y="19172"/>
                  <a:pt x="23630" y="19986"/>
                </a:cubicBezTo>
                <a:cubicBezTo>
                  <a:pt x="23380" y="20593"/>
                  <a:pt x="23131" y="21201"/>
                  <a:pt x="22766" y="21749"/>
                </a:cubicBezTo>
                <a:cubicBezTo>
                  <a:pt x="22231" y="22586"/>
                  <a:pt x="21609" y="23350"/>
                  <a:pt x="20809" y="23943"/>
                </a:cubicBezTo>
                <a:cubicBezTo>
                  <a:pt x="20123" y="24442"/>
                  <a:pt x="19374" y="24807"/>
                  <a:pt x="18495" y="24843"/>
                </a:cubicBezTo>
                <a:cubicBezTo>
                  <a:pt x="18420" y="24846"/>
                  <a:pt x="18346" y="24847"/>
                  <a:pt x="18271" y="24847"/>
                </a:cubicBezTo>
                <a:cubicBezTo>
                  <a:pt x="17545" y="24847"/>
                  <a:pt x="16844" y="24719"/>
                  <a:pt x="16203" y="24349"/>
                </a:cubicBezTo>
                <a:cubicBezTo>
                  <a:pt x="15161" y="23743"/>
                  <a:pt x="14318" y="22929"/>
                  <a:pt x="13775" y="21835"/>
                </a:cubicBezTo>
                <a:cubicBezTo>
                  <a:pt x="13190" y="20665"/>
                  <a:pt x="12769" y="19444"/>
                  <a:pt x="12462" y="18179"/>
                </a:cubicBezTo>
                <a:cubicBezTo>
                  <a:pt x="12248" y="17280"/>
                  <a:pt x="12083" y="16380"/>
                  <a:pt x="12169" y="15444"/>
                </a:cubicBezTo>
                <a:cubicBezTo>
                  <a:pt x="12219" y="14902"/>
                  <a:pt x="12325" y="14380"/>
                  <a:pt x="12561" y="13888"/>
                </a:cubicBezTo>
                <a:cubicBezTo>
                  <a:pt x="13376" y="12138"/>
                  <a:pt x="14568" y="10703"/>
                  <a:pt x="16132" y="9581"/>
                </a:cubicBezTo>
                <a:cubicBezTo>
                  <a:pt x="17424" y="8647"/>
                  <a:pt x="18867" y="8117"/>
                  <a:pt x="20481" y="8097"/>
                </a:cubicBezTo>
                <a:cubicBezTo>
                  <a:pt x="20522" y="8096"/>
                  <a:pt x="20562" y="8096"/>
                  <a:pt x="20602" y="8096"/>
                </a:cubicBezTo>
                <a:cubicBezTo>
                  <a:pt x="21905" y="8096"/>
                  <a:pt x="23107" y="8445"/>
                  <a:pt x="24223" y="9125"/>
                </a:cubicBezTo>
                <a:cubicBezTo>
                  <a:pt x="25116" y="9660"/>
                  <a:pt x="25815" y="10395"/>
                  <a:pt x="26408" y="11231"/>
                </a:cubicBezTo>
                <a:cubicBezTo>
                  <a:pt x="27073" y="12181"/>
                  <a:pt x="27565" y="13223"/>
                  <a:pt x="27894" y="14337"/>
                </a:cubicBezTo>
                <a:cubicBezTo>
                  <a:pt x="28086" y="14980"/>
                  <a:pt x="28250" y="15631"/>
                  <a:pt x="28293" y="16301"/>
                </a:cubicBezTo>
                <a:cubicBezTo>
                  <a:pt x="28336" y="17016"/>
                  <a:pt x="28300" y="17722"/>
                  <a:pt x="28115" y="18416"/>
                </a:cubicBezTo>
                <a:cubicBezTo>
                  <a:pt x="27815" y="19521"/>
                  <a:pt x="27493" y="20622"/>
                  <a:pt x="27179" y="21722"/>
                </a:cubicBezTo>
                <a:cubicBezTo>
                  <a:pt x="26936" y="22557"/>
                  <a:pt x="26629" y="23371"/>
                  <a:pt x="26243" y="24149"/>
                </a:cubicBezTo>
                <a:cubicBezTo>
                  <a:pt x="25772" y="25107"/>
                  <a:pt x="25145" y="25921"/>
                  <a:pt x="24252" y="26528"/>
                </a:cubicBezTo>
                <a:cubicBezTo>
                  <a:pt x="22973" y="27392"/>
                  <a:pt x="21580" y="28014"/>
                  <a:pt x="20089" y="28391"/>
                </a:cubicBezTo>
                <a:cubicBezTo>
                  <a:pt x="19599" y="28511"/>
                  <a:pt x="19109" y="28573"/>
                  <a:pt x="18619" y="28573"/>
                </a:cubicBezTo>
                <a:cubicBezTo>
                  <a:pt x="18295" y="28573"/>
                  <a:pt x="17971" y="28546"/>
                  <a:pt x="17647" y="28492"/>
                </a:cubicBezTo>
                <a:cubicBezTo>
                  <a:pt x="16132" y="28228"/>
                  <a:pt x="14882" y="27470"/>
                  <a:pt x="13847" y="26363"/>
                </a:cubicBezTo>
                <a:cubicBezTo>
                  <a:pt x="13112" y="25578"/>
                  <a:pt x="12483" y="24699"/>
                  <a:pt x="11862" y="23815"/>
                </a:cubicBezTo>
                <a:cubicBezTo>
                  <a:pt x="11254" y="22942"/>
                  <a:pt x="10834" y="21993"/>
                  <a:pt x="10568" y="20971"/>
                </a:cubicBezTo>
                <a:cubicBezTo>
                  <a:pt x="10268" y="19808"/>
                  <a:pt x="10140" y="18615"/>
                  <a:pt x="10054" y="17415"/>
                </a:cubicBezTo>
                <a:cubicBezTo>
                  <a:pt x="10011" y="16815"/>
                  <a:pt x="9977" y="16215"/>
                  <a:pt x="9968" y="15615"/>
                </a:cubicBezTo>
                <a:cubicBezTo>
                  <a:pt x="9955" y="14830"/>
                  <a:pt x="9919" y="14046"/>
                  <a:pt x="9998" y="13259"/>
                </a:cubicBezTo>
                <a:cubicBezTo>
                  <a:pt x="10047" y="12760"/>
                  <a:pt x="10176" y="12266"/>
                  <a:pt x="10354" y="11795"/>
                </a:cubicBezTo>
                <a:cubicBezTo>
                  <a:pt x="10568" y="11245"/>
                  <a:pt x="10848" y="10731"/>
                  <a:pt x="11154" y="10224"/>
                </a:cubicBezTo>
                <a:cubicBezTo>
                  <a:pt x="11718" y="9317"/>
                  <a:pt x="12340" y="8453"/>
                  <a:pt x="13132" y="7725"/>
                </a:cubicBezTo>
                <a:cubicBezTo>
                  <a:pt x="14118" y="6804"/>
                  <a:pt x="15232" y="6076"/>
                  <a:pt x="16474" y="5539"/>
                </a:cubicBezTo>
                <a:cubicBezTo>
                  <a:pt x="17304" y="5182"/>
                  <a:pt x="18155" y="5025"/>
                  <a:pt x="19024" y="5025"/>
                </a:cubicBezTo>
                <a:cubicBezTo>
                  <a:pt x="19404" y="5025"/>
                  <a:pt x="19788" y="5055"/>
                  <a:pt x="20175" y="5111"/>
                </a:cubicBezTo>
                <a:cubicBezTo>
                  <a:pt x="20996" y="5233"/>
                  <a:pt x="21774" y="5497"/>
                  <a:pt x="22523" y="5862"/>
                </a:cubicBezTo>
                <a:cubicBezTo>
                  <a:pt x="23745" y="6446"/>
                  <a:pt x="24872" y="7168"/>
                  <a:pt x="25851" y="8117"/>
                </a:cubicBezTo>
                <a:cubicBezTo>
                  <a:pt x="26859" y="9103"/>
                  <a:pt x="27750" y="10181"/>
                  <a:pt x="28507" y="11360"/>
                </a:cubicBezTo>
                <a:cubicBezTo>
                  <a:pt x="28992" y="12109"/>
                  <a:pt x="29351" y="12923"/>
                  <a:pt x="29585" y="13788"/>
                </a:cubicBezTo>
                <a:cubicBezTo>
                  <a:pt x="29815" y="14637"/>
                  <a:pt x="29978" y="15502"/>
                  <a:pt x="30107" y="16373"/>
                </a:cubicBezTo>
                <a:cubicBezTo>
                  <a:pt x="30165" y="16772"/>
                  <a:pt x="30235" y="17173"/>
                  <a:pt x="30257" y="17573"/>
                </a:cubicBezTo>
                <a:cubicBezTo>
                  <a:pt x="30271" y="17987"/>
                  <a:pt x="30257" y="18400"/>
                  <a:pt x="30228" y="18822"/>
                </a:cubicBezTo>
                <a:cubicBezTo>
                  <a:pt x="30165" y="19580"/>
                  <a:pt x="29978" y="20315"/>
                  <a:pt x="29779" y="21043"/>
                </a:cubicBezTo>
                <a:cubicBezTo>
                  <a:pt x="29457" y="22186"/>
                  <a:pt x="29100" y="23321"/>
                  <a:pt x="28543" y="24379"/>
                </a:cubicBezTo>
                <a:cubicBezTo>
                  <a:pt x="27822" y="25756"/>
                  <a:pt x="27022" y="27085"/>
                  <a:pt x="26158" y="28370"/>
                </a:cubicBezTo>
                <a:cubicBezTo>
                  <a:pt x="25287" y="29676"/>
                  <a:pt x="24108" y="30627"/>
                  <a:pt x="22687" y="31284"/>
                </a:cubicBezTo>
                <a:cubicBezTo>
                  <a:pt x="21717" y="31719"/>
                  <a:pt x="20723" y="32069"/>
                  <a:pt x="19703" y="32369"/>
                </a:cubicBezTo>
                <a:cubicBezTo>
                  <a:pt x="19162" y="32530"/>
                  <a:pt x="18613" y="32622"/>
                  <a:pt x="18049" y="32622"/>
                </a:cubicBezTo>
                <a:cubicBezTo>
                  <a:pt x="17989" y="32622"/>
                  <a:pt x="17928" y="32621"/>
                  <a:pt x="17868" y="32619"/>
                </a:cubicBezTo>
                <a:cubicBezTo>
                  <a:pt x="17674" y="32612"/>
                  <a:pt x="17482" y="32619"/>
                  <a:pt x="17288" y="32605"/>
                </a:cubicBezTo>
                <a:cubicBezTo>
                  <a:pt x="16560" y="32562"/>
                  <a:pt x="15854" y="32427"/>
                  <a:pt x="15196" y="32091"/>
                </a:cubicBezTo>
                <a:cubicBezTo>
                  <a:pt x="14853" y="31913"/>
                  <a:pt x="14519" y="31712"/>
                  <a:pt x="14190" y="31498"/>
                </a:cubicBezTo>
                <a:cubicBezTo>
                  <a:pt x="13148" y="30812"/>
                  <a:pt x="12104" y="30120"/>
                  <a:pt x="11069" y="29419"/>
                </a:cubicBezTo>
                <a:cubicBezTo>
                  <a:pt x="10433" y="28991"/>
                  <a:pt x="9898" y="28463"/>
                  <a:pt x="9447" y="27842"/>
                </a:cubicBezTo>
                <a:cubicBezTo>
                  <a:pt x="8870" y="27042"/>
                  <a:pt x="8369" y="26192"/>
                  <a:pt x="7920" y="25314"/>
                </a:cubicBezTo>
                <a:cubicBezTo>
                  <a:pt x="7440" y="24385"/>
                  <a:pt x="7106" y="23414"/>
                  <a:pt x="6913" y="22385"/>
                </a:cubicBezTo>
                <a:cubicBezTo>
                  <a:pt x="6734" y="21407"/>
                  <a:pt x="6642" y="20414"/>
                  <a:pt x="6520" y="19422"/>
                </a:cubicBezTo>
                <a:cubicBezTo>
                  <a:pt x="6441" y="18822"/>
                  <a:pt x="6369" y="18222"/>
                  <a:pt x="6284" y="17622"/>
                </a:cubicBezTo>
                <a:cubicBezTo>
                  <a:pt x="6191" y="16908"/>
                  <a:pt x="6148" y="16202"/>
                  <a:pt x="6220" y="15480"/>
                </a:cubicBezTo>
                <a:cubicBezTo>
                  <a:pt x="6313" y="14474"/>
                  <a:pt x="6534" y="13488"/>
                  <a:pt x="6806" y="12517"/>
                </a:cubicBezTo>
                <a:cubicBezTo>
                  <a:pt x="7226" y="11017"/>
                  <a:pt x="7927" y="9653"/>
                  <a:pt x="8890" y="8439"/>
                </a:cubicBezTo>
                <a:cubicBezTo>
                  <a:pt x="9634" y="7504"/>
                  <a:pt x="10448" y="6640"/>
                  <a:pt x="11348" y="5853"/>
                </a:cubicBezTo>
                <a:cubicBezTo>
                  <a:pt x="12404" y="4940"/>
                  <a:pt x="13576" y="4211"/>
                  <a:pt x="14896" y="3733"/>
                </a:cubicBezTo>
                <a:cubicBezTo>
                  <a:pt x="16217" y="3248"/>
                  <a:pt x="17568" y="2862"/>
                  <a:pt x="18939" y="2540"/>
                </a:cubicBezTo>
                <a:cubicBezTo>
                  <a:pt x="19710" y="2355"/>
                  <a:pt x="20488" y="2211"/>
                  <a:pt x="21289" y="2204"/>
                </a:cubicBezTo>
                <a:cubicBezTo>
                  <a:pt x="21767" y="2204"/>
                  <a:pt x="22245" y="2227"/>
                  <a:pt x="22716" y="2319"/>
                </a:cubicBezTo>
                <a:cubicBezTo>
                  <a:pt x="23637" y="2490"/>
                  <a:pt x="24494" y="2840"/>
                  <a:pt x="25308" y="3298"/>
                </a:cubicBezTo>
                <a:cubicBezTo>
                  <a:pt x="26559" y="3997"/>
                  <a:pt x="27736" y="4804"/>
                  <a:pt x="28837" y="5725"/>
                </a:cubicBezTo>
                <a:cubicBezTo>
                  <a:pt x="29472" y="6254"/>
                  <a:pt x="30093" y="6796"/>
                  <a:pt x="30650" y="7418"/>
                </a:cubicBezTo>
                <a:cubicBezTo>
                  <a:pt x="31229" y="8067"/>
                  <a:pt x="31707" y="8789"/>
                  <a:pt x="32156" y="9531"/>
                </a:cubicBezTo>
                <a:cubicBezTo>
                  <a:pt x="32914" y="10767"/>
                  <a:pt x="33449" y="12088"/>
                  <a:pt x="33771" y="13502"/>
                </a:cubicBezTo>
                <a:cubicBezTo>
                  <a:pt x="33963" y="14380"/>
                  <a:pt x="34048" y="15280"/>
                  <a:pt x="34120" y="16172"/>
                </a:cubicBezTo>
                <a:cubicBezTo>
                  <a:pt x="34170" y="16779"/>
                  <a:pt x="34220" y="17388"/>
                  <a:pt x="34249" y="17994"/>
                </a:cubicBezTo>
                <a:cubicBezTo>
                  <a:pt x="34285" y="18680"/>
                  <a:pt x="34306" y="19372"/>
                  <a:pt x="34328" y="20058"/>
                </a:cubicBezTo>
                <a:cubicBezTo>
                  <a:pt x="34335" y="20371"/>
                  <a:pt x="34299" y="20687"/>
                  <a:pt x="34299" y="21000"/>
                </a:cubicBezTo>
                <a:cubicBezTo>
                  <a:pt x="34299" y="21578"/>
                  <a:pt x="34285" y="22157"/>
                  <a:pt x="34220" y="22735"/>
                </a:cubicBezTo>
                <a:cubicBezTo>
                  <a:pt x="34134" y="23542"/>
                  <a:pt x="33949" y="24320"/>
                  <a:pt x="33656" y="25078"/>
                </a:cubicBezTo>
                <a:cubicBezTo>
                  <a:pt x="33371" y="25792"/>
                  <a:pt x="33006" y="26463"/>
                  <a:pt x="32607" y="27114"/>
                </a:cubicBezTo>
                <a:cubicBezTo>
                  <a:pt x="31536" y="28871"/>
                  <a:pt x="30364" y="30549"/>
                  <a:pt x="28979" y="32069"/>
                </a:cubicBezTo>
                <a:cubicBezTo>
                  <a:pt x="28444" y="32662"/>
                  <a:pt x="27858" y="33212"/>
                  <a:pt x="27208" y="33676"/>
                </a:cubicBezTo>
                <a:cubicBezTo>
                  <a:pt x="26173" y="34418"/>
                  <a:pt x="25023" y="34890"/>
                  <a:pt x="23787" y="35154"/>
                </a:cubicBezTo>
                <a:cubicBezTo>
                  <a:pt x="23016" y="35325"/>
                  <a:pt x="22238" y="35433"/>
                  <a:pt x="21460" y="35497"/>
                </a:cubicBezTo>
                <a:cubicBezTo>
                  <a:pt x="20603" y="35568"/>
                  <a:pt x="19753" y="35647"/>
                  <a:pt x="18903" y="35675"/>
                </a:cubicBezTo>
                <a:cubicBezTo>
                  <a:pt x="18571" y="35684"/>
                  <a:pt x="18238" y="35690"/>
                  <a:pt x="17906" y="35690"/>
                </a:cubicBezTo>
                <a:cubicBezTo>
                  <a:pt x="16979" y="35690"/>
                  <a:pt x="16052" y="35647"/>
                  <a:pt x="15132" y="35526"/>
                </a:cubicBezTo>
                <a:cubicBezTo>
                  <a:pt x="14382" y="35433"/>
                  <a:pt x="13633" y="35289"/>
                  <a:pt x="12911" y="35061"/>
                </a:cubicBezTo>
                <a:cubicBezTo>
                  <a:pt x="11441" y="34590"/>
                  <a:pt x="10097" y="33861"/>
                  <a:pt x="8841" y="32975"/>
                </a:cubicBezTo>
                <a:cubicBezTo>
                  <a:pt x="7012" y="31669"/>
                  <a:pt x="5463" y="30084"/>
                  <a:pt x="4114" y="28284"/>
                </a:cubicBezTo>
                <a:cubicBezTo>
                  <a:pt x="2770" y="26485"/>
                  <a:pt x="1850" y="24492"/>
                  <a:pt x="1329" y="22315"/>
                </a:cubicBezTo>
                <a:cubicBezTo>
                  <a:pt x="964" y="20800"/>
                  <a:pt x="743" y="19273"/>
                  <a:pt x="693" y="17722"/>
                </a:cubicBezTo>
                <a:cubicBezTo>
                  <a:pt x="664" y="16693"/>
                  <a:pt x="671" y="15674"/>
                  <a:pt x="815" y="14652"/>
                </a:cubicBezTo>
                <a:cubicBezTo>
                  <a:pt x="936" y="13802"/>
                  <a:pt x="1157" y="12974"/>
                  <a:pt x="1507" y="12181"/>
                </a:cubicBezTo>
                <a:cubicBezTo>
                  <a:pt x="1836" y="11416"/>
                  <a:pt x="2278" y="10717"/>
                  <a:pt x="2750" y="10038"/>
                </a:cubicBezTo>
                <a:cubicBezTo>
                  <a:pt x="3857" y="8460"/>
                  <a:pt x="5170" y="7082"/>
                  <a:pt x="6685" y="5882"/>
                </a:cubicBezTo>
                <a:cubicBezTo>
                  <a:pt x="7713" y="5068"/>
                  <a:pt x="8777" y="4283"/>
                  <a:pt x="9905" y="3598"/>
                </a:cubicBezTo>
                <a:cubicBezTo>
                  <a:pt x="11211" y="2797"/>
                  <a:pt x="12591" y="2168"/>
                  <a:pt x="14039" y="1670"/>
                </a:cubicBezTo>
                <a:cubicBezTo>
                  <a:pt x="14853" y="1390"/>
                  <a:pt x="15682" y="1183"/>
                  <a:pt x="16524" y="984"/>
                </a:cubicBezTo>
                <a:cubicBezTo>
                  <a:pt x="17396" y="777"/>
                  <a:pt x="18274" y="626"/>
                  <a:pt x="19167" y="540"/>
                </a:cubicBezTo>
                <a:cubicBezTo>
                  <a:pt x="19681" y="490"/>
                  <a:pt x="20202" y="463"/>
                  <a:pt x="20723" y="454"/>
                </a:cubicBezTo>
                <a:cubicBezTo>
                  <a:pt x="21602" y="454"/>
                  <a:pt x="22466" y="562"/>
                  <a:pt x="23323" y="770"/>
                </a:cubicBezTo>
                <a:cubicBezTo>
                  <a:pt x="23438" y="797"/>
                  <a:pt x="23559" y="826"/>
                  <a:pt x="23679" y="849"/>
                </a:cubicBezTo>
                <a:cubicBezTo>
                  <a:pt x="23697" y="852"/>
                  <a:pt x="23714" y="854"/>
                  <a:pt x="23729" y="854"/>
                </a:cubicBezTo>
                <a:cubicBezTo>
                  <a:pt x="23800" y="854"/>
                  <a:pt x="23842" y="814"/>
                  <a:pt x="23866" y="727"/>
                </a:cubicBezTo>
                <a:cubicBezTo>
                  <a:pt x="23530" y="562"/>
                  <a:pt x="22745" y="298"/>
                  <a:pt x="22360" y="240"/>
                </a:cubicBezTo>
                <a:cubicBezTo>
                  <a:pt x="21359" y="77"/>
                  <a:pt x="20360" y="34"/>
                  <a:pt x="19352" y="5"/>
                </a:cubicBezTo>
                <a:cubicBezTo>
                  <a:pt x="19253" y="2"/>
                  <a:pt x="19155" y="1"/>
                  <a:pt x="190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9" name="Google Shape;269;p10"/>
          <p:cNvGrpSpPr/>
          <p:nvPr/>
        </p:nvGrpSpPr>
        <p:grpSpPr>
          <a:xfrm flipH="1">
            <a:off x="8386612" y="1841002"/>
            <a:ext cx="1349322" cy="1178509"/>
            <a:chOff x="4174688" y="2867426"/>
            <a:chExt cx="675133" cy="589667"/>
          </a:xfrm>
        </p:grpSpPr>
        <p:sp>
          <p:nvSpPr>
            <p:cNvPr id="270" name="Google Shape;270;p10"/>
            <p:cNvSpPr/>
            <p:nvPr/>
          </p:nvSpPr>
          <p:spPr>
            <a:xfrm>
              <a:off x="4174688" y="2867426"/>
              <a:ext cx="379395" cy="589667"/>
            </a:xfrm>
            <a:custGeom>
              <a:avLst/>
              <a:gdLst/>
              <a:ahLst/>
              <a:cxnLst/>
              <a:rect l="l" t="t" r="r" b="b"/>
              <a:pathLst>
                <a:path w="19288" h="29978" extrusionOk="0">
                  <a:moveTo>
                    <a:pt x="17185" y="522"/>
                  </a:moveTo>
                  <a:lnTo>
                    <a:pt x="17185" y="522"/>
                  </a:lnTo>
                  <a:cubicBezTo>
                    <a:pt x="17270" y="1656"/>
                    <a:pt x="17200" y="2800"/>
                    <a:pt x="17022" y="3927"/>
                  </a:cubicBezTo>
                  <a:cubicBezTo>
                    <a:pt x="16650" y="6191"/>
                    <a:pt x="15849" y="8370"/>
                    <a:pt x="14871" y="10440"/>
                  </a:cubicBezTo>
                  <a:cubicBezTo>
                    <a:pt x="14194" y="11883"/>
                    <a:pt x="13436" y="13311"/>
                    <a:pt x="12487" y="14605"/>
                  </a:cubicBezTo>
                  <a:cubicBezTo>
                    <a:pt x="12593" y="14411"/>
                    <a:pt x="12694" y="14219"/>
                    <a:pt x="12794" y="14026"/>
                  </a:cubicBezTo>
                  <a:cubicBezTo>
                    <a:pt x="14129" y="11383"/>
                    <a:pt x="15150" y="8591"/>
                    <a:pt x="15951" y="5735"/>
                  </a:cubicBezTo>
                  <a:cubicBezTo>
                    <a:pt x="15951" y="5726"/>
                    <a:pt x="15943" y="5722"/>
                    <a:pt x="15936" y="5722"/>
                  </a:cubicBezTo>
                  <a:cubicBezTo>
                    <a:pt x="15932" y="5722"/>
                    <a:pt x="15928" y="5724"/>
                    <a:pt x="15928" y="5727"/>
                  </a:cubicBezTo>
                  <a:cubicBezTo>
                    <a:pt x="15693" y="6514"/>
                    <a:pt x="15428" y="7292"/>
                    <a:pt x="15150" y="8063"/>
                  </a:cubicBezTo>
                  <a:cubicBezTo>
                    <a:pt x="14657" y="9441"/>
                    <a:pt x="14100" y="10805"/>
                    <a:pt x="13493" y="12140"/>
                  </a:cubicBezTo>
                  <a:cubicBezTo>
                    <a:pt x="13200" y="12797"/>
                    <a:pt x="12879" y="13448"/>
                    <a:pt x="12557" y="14098"/>
                  </a:cubicBezTo>
                  <a:cubicBezTo>
                    <a:pt x="12394" y="14418"/>
                    <a:pt x="12230" y="14740"/>
                    <a:pt x="12036" y="15040"/>
                  </a:cubicBezTo>
                  <a:cubicBezTo>
                    <a:pt x="12000" y="15090"/>
                    <a:pt x="11966" y="15140"/>
                    <a:pt x="11937" y="15189"/>
                  </a:cubicBezTo>
                  <a:cubicBezTo>
                    <a:pt x="12171" y="14733"/>
                    <a:pt x="12379" y="14269"/>
                    <a:pt x="12557" y="13791"/>
                  </a:cubicBezTo>
                  <a:cubicBezTo>
                    <a:pt x="12965" y="12661"/>
                    <a:pt x="13236" y="11498"/>
                    <a:pt x="13529" y="10341"/>
                  </a:cubicBezTo>
                  <a:cubicBezTo>
                    <a:pt x="13829" y="9177"/>
                    <a:pt x="14178" y="8027"/>
                    <a:pt x="14579" y="6892"/>
                  </a:cubicBezTo>
                  <a:cubicBezTo>
                    <a:pt x="15342" y="4728"/>
                    <a:pt x="16278" y="2628"/>
                    <a:pt x="17185" y="522"/>
                  </a:cubicBezTo>
                  <a:close/>
                  <a:moveTo>
                    <a:pt x="6495" y="3129"/>
                  </a:moveTo>
                  <a:lnTo>
                    <a:pt x="6495" y="3129"/>
                  </a:lnTo>
                  <a:cubicBezTo>
                    <a:pt x="7609" y="3499"/>
                    <a:pt x="8523" y="4321"/>
                    <a:pt x="9301" y="5170"/>
                  </a:cubicBezTo>
                  <a:cubicBezTo>
                    <a:pt x="10058" y="5999"/>
                    <a:pt x="10730" y="6920"/>
                    <a:pt x="11116" y="7984"/>
                  </a:cubicBezTo>
                  <a:cubicBezTo>
                    <a:pt x="11486" y="8976"/>
                    <a:pt x="11623" y="10034"/>
                    <a:pt x="11666" y="11091"/>
                  </a:cubicBezTo>
                  <a:cubicBezTo>
                    <a:pt x="11729" y="12519"/>
                    <a:pt x="11644" y="14012"/>
                    <a:pt x="11159" y="15354"/>
                  </a:cubicBezTo>
                  <a:cubicBezTo>
                    <a:pt x="11165" y="15325"/>
                    <a:pt x="11165" y="15297"/>
                    <a:pt x="11172" y="15268"/>
                  </a:cubicBezTo>
                  <a:cubicBezTo>
                    <a:pt x="11237" y="14912"/>
                    <a:pt x="11265" y="14547"/>
                    <a:pt x="11272" y="14190"/>
                  </a:cubicBezTo>
                  <a:cubicBezTo>
                    <a:pt x="11287" y="12776"/>
                    <a:pt x="10922" y="11383"/>
                    <a:pt x="10500" y="10041"/>
                  </a:cubicBezTo>
                  <a:cubicBezTo>
                    <a:pt x="10080" y="8676"/>
                    <a:pt x="9551" y="7348"/>
                    <a:pt x="8766" y="6142"/>
                  </a:cubicBezTo>
                  <a:cubicBezTo>
                    <a:pt x="8764" y="6138"/>
                    <a:pt x="8761" y="6136"/>
                    <a:pt x="8757" y="6136"/>
                  </a:cubicBezTo>
                  <a:cubicBezTo>
                    <a:pt x="8749" y="6136"/>
                    <a:pt x="8739" y="6146"/>
                    <a:pt x="8744" y="6155"/>
                  </a:cubicBezTo>
                  <a:cubicBezTo>
                    <a:pt x="9165" y="6849"/>
                    <a:pt x="9501" y="7585"/>
                    <a:pt x="9801" y="8334"/>
                  </a:cubicBezTo>
                  <a:cubicBezTo>
                    <a:pt x="10302" y="9612"/>
                    <a:pt x="10715" y="10970"/>
                    <a:pt x="10929" y="12325"/>
                  </a:cubicBezTo>
                  <a:cubicBezTo>
                    <a:pt x="11037" y="12997"/>
                    <a:pt x="11087" y="13669"/>
                    <a:pt x="11044" y="14348"/>
                  </a:cubicBezTo>
                  <a:cubicBezTo>
                    <a:pt x="11023" y="14675"/>
                    <a:pt x="10980" y="15004"/>
                    <a:pt x="10915" y="15333"/>
                  </a:cubicBezTo>
                  <a:cubicBezTo>
                    <a:pt x="10908" y="15347"/>
                    <a:pt x="10908" y="15354"/>
                    <a:pt x="10901" y="15367"/>
                  </a:cubicBezTo>
                  <a:cubicBezTo>
                    <a:pt x="10895" y="15110"/>
                    <a:pt x="10859" y="14846"/>
                    <a:pt x="10809" y="14589"/>
                  </a:cubicBezTo>
                  <a:cubicBezTo>
                    <a:pt x="10615" y="13626"/>
                    <a:pt x="10209" y="12711"/>
                    <a:pt x="9858" y="11804"/>
                  </a:cubicBezTo>
                  <a:cubicBezTo>
                    <a:pt x="9472" y="10812"/>
                    <a:pt x="9095" y="9827"/>
                    <a:pt x="8716" y="8834"/>
                  </a:cubicBezTo>
                  <a:cubicBezTo>
                    <a:pt x="8331" y="7849"/>
                    <a:pt x="7952" y="6856"/>
                    <a:pt x="7573" y="5871"/>
                  </a:cubicBezTo>
                  <a:cubicBezTo>
                    <a:pt x="7217" y="4956"/>
                    <a:pt x="6874" y="4035"/>
                    <a:pt x="6495" y="3129"/>
                  </a:cubicBezTo>
                  <a:close/>
                  <a:moveTo>
                    <a:pt x="18749" y="9497"/>
                  </a:moveTo>
                  <a:lnTo>
                    <a:pt x="18749" y="9497"/>
                  </a:lnTo>
                  <a:cubicBezTo>
                    <a:pt x="18564" y="10133"/>
                    <a:pt x="18328" y="10733"/>
                    <a:pt x="17999" y="11312"/>
                  </a:cubicBezTo>
                  <a:cubicBezTo>
                    <a:pt x="16679" y="13669"/>
                    <a:pt x="14422" y="15225"/>
                    <a:pt x="11993" y="16296"/>
                  </a:cubicBezTo>
                  <a:cubicBezTo>
                    <a:pt x="12237" y="16175"/>
                    <a:pt x="12471" y="16046"/>
                    <a:pt x="12694" y="15911"/>
                  </a:cubicBezTo>
                  <a:cubicBezTo>
                    <a:pt x="13186" y="15625"/>
                    <a:pt x="13657" y="15290"/>
                    <a:pt x="14100" y="14925"/>
                  </a:cubicBezTo>
                  <a:cubicBezTo>
                    <a:pt x="14986" y="14197"/>
                    <a:pt x="15779" y="13354"/>
                    <a:pt x="16535" y="12483"/>
                  </a:cubicBezTo>
                  <a:cubicBezTo>
                    <a:pt x="16541" y="12477"/>
                    <a:pt x="16533" y="12467"/>
                    <a:pt x="16522" y="12467"/>
                  </a:cubicBezTo>
                  <a:cubicBezTo>
                    <a:pt x="16520" y="12467"/>
                    <a:pt x="16517" y="12468"/>
                    <a:pt x="16514" y="12469"/>
                  </a:cubicBezTo>
                  <a:cubicBezTo>
                    <a:pt x="15728" y="13304"/>
                    <a:pt x="14900" y="14111"/>
                    <a:pt x="13993" y="14819"/>
                  </a:cubicBezTo>
                  <a:cubicBezTo>
                    <a:pt x="13558" y="15153"/>
                    <a:pt x="13100" y="15475"/>
                    <a:pt x="12622" y="15746"/>
                  </a:cubicBezTo>
                  <a:cubicBezTo>
                    <a:pt x="12401" y="15875"/>
                    <a:pt x="12165" y="15996"/>
                    <a:pt x="11937" y="16104"/>
                  </a:cubicBezTo>
                  <a:cubicBezTo>
                    <a:pt x="12144" y="15940"/>
                    <a:pt x="12351" y="15769"/>
                    <a:pt x="12550" y="15582"/>
                  </a:cubicBezTo>
                  <a:cubicBezTo>
                    <a:pt x="13087" y="15097"/>
                    <a:pt x="13585" y="14569"/>
                    <a:pt x="14108" y="14062"/>
                  </a:cubicBezTo>
                  <a:cubicBezTo>
                    <a:pt x="14672" y="13505"/>
                    <a:pt x="15272" y="12977"/>
                    <a:pt x="15865" y="12440"/>
                  </a:cubicBezTo>
                  <a:cubicBezTo>
                    <a:pt x="16885" y="11520"/>
                    <a:pt x="17899" y="10584"/>
                    <a:pt x="18749" y="9497"/>
                  </a:cubicBezTo>
                  <a:close/>
                  <a:moveTo>
                    <a:pt x="11537" y="16490"/>
                  </a:moveTo>
                  <a:cubicBezTo>
                    <a:pt x="11409" y="16547"/>
                    <a:pt x="11280" y="16596"/>
                    <a:pt x="11152" y="16646"/>
                  </a:cubicBezTo>
                  <a:cubicBezTo>
                    <a:pt x="11194" y="16625"/>
                    <a:pt x="11229" y="16596"/>
                    <a:pt x="11265" y="16576"/>
                  </a:cubicBezTo>
                  <a:cubicBezTo>
                    <a:pt x="11357" y="16554"/>
                    <a:pt x="11452" y="16524"/>
                    <a:pt x="11537" y="16490"/>
                  </a:cubicBezTo>
                  <a:close/>
                  <a:moveTo>
                    <a:pt x="5038" y="9098"/>
                  </a:moveTo>
                  <a:lnTo>
                    <a:pt x="5038" y="9098"/>
                  </a:lnTo>
                  <a:cubicBezTo>
                    <a:pt x="5487" y="9840"/>
                    <a:pt x="5859" y="10620"/>
                    <a:pt x="6159" y="11434"/>
                  </a:cubicBezTo>
                  <a:cubicBezTo>
                    <a:pt x="6788" y="13182"/>
                    <a:pt x="7088" y="15061"/>
                    <a:pt x="7253" y="16903"/>
                  </a:cubicBezTo>
                  <a:cubicBezTo>
                    <a:pt x="7395" y="18560"/>
                    <a:pt x="7381" y="20252"/>
                    <a:pt x="7009" y="21880"/>
                  </a:cubicBezTo>
                  <a:cubicBezTo>
                    <a:pt x="6995" y="21639"/>
                    <a:pt x="6953" y="21395"/>
                    <a:pt x="6930" y="21167"/>
                  </a:cubicBezTo>
                  <a:cubicBezTo>
                    <a:pt x="6894" y="20809"/>
                    <a:pt x="6852" y="20459"/>
                    <a:pt x="6816" y="20103"/>
                  </a:cubicBezTo>
                  <a:cubicBezTo>
                    <a:pt x="6738" y="19417"/>
                    <a:pt x="6660" y="18725"/>
                    <a:pt x="6574" y="18039"/>
                  </a:cubicBezTo>
                  <a:cubicBezTo>
                    <a:pt x="6387" y="16646"/>
                    <a:pt x="6159" y="15261"/>
                    <a:pt x="5909" y="13868"/>
                  </a:cubicBezTo>
                  <a:cubicBezTo>
                    <a:pt x="5909" y="13862"/>
                    <a:pt x="5902" y="13858"/>
                    <a:pt x="5895" y="13858"/>
                  </a:cubicBezTo>
                  <a:cubicBezTo>
                    <a:pt x="5886" y="13858"/>
                    <a:pt x="5877" y="13864"/>
                    <a:pt x="5881" y="13876"/>
                  </a:cubicBezTo>
                  <a:cubicBezTo>
                    <a:pt x="6080" y="15261"/>
                    <a:pt x="6245" y="16653"/>
                    <a:pt x="6409" y="18046"/>
                  </a:cubicBezTo>
                  <a:cubicBezTo>
                    <a:pt x="6488" y="18739"/>
                    <a:pt x="6558" y="19424"/>
                    <a:pt x="6630" y="20110"/>
                  </a:cubicBezTo>
                  <a:cubicBezTo>
                    <a:pt x="6666" y="20466"/>
                    <a:pt x="6696" y="20818"/>
                    <a:pt x="6730" y="21174"/>
                  </a:cubicBezTo>
                  <a:cubicBezTo>
                    <a:pt x="6738" y="21310"/>
                    <a:pt x="6745" y="21452"/>
                    <a:pt x="6752" y="21596"/>
                  </a:cubicBezTo>
                  <a:cubicBezTo>
                    <a:pt x="6488" y="20867"/>
                    <a:pt x="6252" y="20132"/>
                    <a:pt x="6060" y="19375"/>
                  </a:cubicBezTo>
                  <a:cubicBezTo>
                    <a:pt x="5609" y="17611"/>
                    <a:pt x="5352" y="15805"/>
                    <a:pt x="5223" y="13990"/>
                  </a:cubicBezTo>
                  <a:cubicBezTo>
                    <a:pt x="5153" y="13069"/>
                    <a:pt x="5117" y="12154"/>
                    <a:pt x="5102" y="11234"/>
                  </a:cubicBezTo>
                  <a:cubicBezTo>
                    <a:pt x="5088" y="10526"/>
                    <a:pt x="5131" y="9806"/>
                    <a:pt x="5038" y="9098"/>
                  </a:cubicBezTo>
                  <a:close/>
                  <a:moveTo>
                    <a:pt x="18806" y="15654"/>
                  </a:moveTo>
                  <a:lnTo>
                    <a:pt x="18806" y="15654"/>
                  </a:lnTo>
                  <a:cubicBezTo>
                    <a:pt x="18292" y="16411"/>
                    <a:pt x="17714" y="17117"/>
                    <a:pt x="17071" y="17767"/>
                  </a:cubicBezTo>
                  <a:cubicBezTo>
                    <a:pt x="15728" y="19117"/>
                    <a:pt x="14136" y="20218"/>
                    <a:pt x="12394" y="20989"/>
                  </a:cubicBezTo>
                  <a:cubicBezTo>
                    <a:pt x="10922" y="21639"/>
                    <a:pt x="9366" y="22038"/>
                    <a:pt x="7767" y="22216"/>
                  </a:cubicBezTo>
                  <a:cubicBezTo>
                    <a:pt x="7981" y="22137"/>
                    <a:pt x="8187" y="22045"/>
                    <a:pt x="8394" y="21959"/>
                  </a:cubicBezTo>
                  <a:cubicBezTo>
                    <a:pt x="8730" y="21817"/>
                    <a:pt x="9059" y="21675"/>
                    <a:pt x="9395" y="21524"/>
                  </a:cubicBezTo>
                  <a:cubicBezTo>
                    <a:pt x="10566" y="21010"/>
                    <a:pt x="11716" y="20466"/>
                    <a:pt x="12836" y="19853"/>
                  </a:cubicBezTo>
                  <a:cubicBezTo>
                    <a:pt x="13980" y="19224"/>
                    <a:pt x="15051" y="18524"/>
                    <a:pt x="16079" y="17724"/>
                  </a:cubicBezTo>
                  <a:lnTo>
                    <a:pt x="16079" y="17724"/>
                  </a:lnTo>
                  <a:cubicBezTo>
                    <a:pt x="15500" y="18146"/>
                    <a:pt x="14886" y="18531"/>
                    <a:pt x="14264" y="18896"/>
                  </a:cubicBezTo>
                  <a:cubicBezTo>
                    <a:pt x="13143" y="19560"/>
                    <a:pt x="11973" y="20139"/>
                    <a:pt x="10787" y="20667"/>
                  </a:cubicBezTo>
                  <a:cubicBezTo>
                    <a:pt x="10194" y="20931"/>
                    <a:pt x="9594" y="21188"/>
                    <a:pt x="8994" y="21438"/>
                  </a:cubicBezTo>
                  <a:cubicBezTo>
                    <a:pt x="8624" y="21596"/>
                    <a:pt x="8229" y="21738"/>
                    <a:pt x="7852" y="21909"/>
                  </a:cubicBezTo>
                  <a:cubicBezTo>
                    <a:pt x="8444" y="21409"/>
                    <a:pt x="9052" y="20924"/>
                    <a:pt x="9673" y="20453"/>
                  </a:cubicBezTo>
                  <a:cubicBezTo>
                    <a:pt x="10430" y="19875"/>
                    <a:pt x="11222" y="19352"/>
                    <a:pt x="12072" y="18917"/>
                  </a:cubicBezTo>
                  <a:cubicBezTo>
                    <a:pt x="12866" y="18504"/>
                    <a:pt x="13693" y="18146"/>
                    <a:pt x="14521" y="17789"/>
                  </a:cubicBezTo>
                  <a:cubicBezTo>
                    <a:pt x="15985" y="17160"/>
                    <a:pt x="17471" y="16540"/>
                    <a:pt x="18806" y="15654"/>
                  </a:cubicBezTo>
                  <a:close/>
                  <a:moveTo>
                    <a:pt x="2003" y="15796"/>
                  </a:moveTo>
                  <a:cubicBezTo>
                    <a:pt x="2325" y="16567"/>
                    <a:pt x="2560" y="17374"/>
                    <a:pt x="2754" y="18175"/>
                  </a:cubicBezTo>
                  <a:cubicBezTo>
                    <a:pt x="3153" y="19832"/>
                    <a:pt x="3317" y="21546"/>
                    <a:pt x="3246" y="23245"/>
                  </a:cubicBezTo>
                  <a:cubicBezTo>
                    <a:pt x="3189" y="24580"/>
                    <a:pt x="2975" y="25937"/>
                    <a:pt x="2467" y="27180"/>
                  </a:cubicBezTo>
                  <a:cubicBezTo>
                    <a:pt x="2497" y="26936"/>
                    <a:pt x="2510" y="26701"/>
                    <a:pt x="2524" y="26458"/>
                  </a:cubicBezTo>
                  <a:cubicBezTo>
                    <a:pt x="2659" y="24216"/>
                    <a:pt x="2368" y="21975"/>
                    <a:pt x="2060" y="19760"/>
                  </a:cubicBezTo>
                  <a:cubicBezTo>
                    <a:pt x="2060" y="19757"/>
                    <a:pt x="2056" y="19755"/>
                    <a:pt x="2053" y="19755"/>
                  </a:cubicBezTo>
                  <a:cubicBezTo>
                    <a:pt x="2049" y="19755"/>
                    <a:pt x="2046" y="19757"/>
                    <a:pt x="2046" y="19760"/>
                  </a:cubicBezTo>
                  <a:cubicBezTo>
                    <a:pt x="2102" y="20381"/>
                    <a:pt x="2154" y="21003"/>
                    <a:pt x="2203" y="21616"/>
                  </a:cubicBezTo>
                  <a:cubicBezTo>
                    <a:pt x="2289" y="22694"/>
                    <a:pt x="2359" y="23781"/>
                    <a:pt x="2353" y="24866"/>
                  </a:cubicBezTo>
                  <a:cubicBezTo>
                    <a:pt x="2353" y="25409"/>
                    <a:pt x="2325" y="25959"/>
                    <a:pt x="2282" y="26501"/>
                  </a:cubicBezTo>
                  <a:cubicBezTo>
                    <a:pt x="2260" y="26773"/>
                    <a:pt x="2239" y="27051"/>
                    <a:pt x="2188" y="27322"/>
                  </a:cubicBezTo>
                  <a:cubicBezTo>
                    <a:pt x="2181" y="27358"/>
                    <a:pt x="2174" y="27394"/>
                    <a:pt x="2167" y="27430"/>
                  </a:cubicBezTo>
                  <a:cubicBezTo>
                    <a:pt x="1996" y="26715"/>
                    <a:pt x="1861" y="25994"/>
                    <a:pt x="1753" y="25274"/>
                  </a:cubicBezTo>
                  <a:cubicBezTo>
                    <a:pt x="1511" y="23652"/>
                    <a:pt x="1417" y="22009"/>
                    <a:pt x="1468" y="20374"/>
                  </a:cubicBezTo>
                  <a:cubicBezTo>
                    <a:pt x="1496" y="19539"/>
                    <a:pt x="1561" y="18710"/>
                    <a:pt x="1660" y="17882"/>
                  </a:cubicBezTo>
                  <a:cubicBezTo>
                    <a:pt x="1746" y="17182"/>
                    <a:pt x="1874" y="16497"/>
                    <a:pt x="2003" y="15796"/>
                  </a:cubicBezTo>
                  <a:close/>
                  <a:moveTo>
                    <a:pt x="14907" y="23637"/>
                  </a:moveTo>
                  <a:lnTo>
                    <a:pt x="14907" y="23637"/>
                  </a:lnTo>
                  <a:cubicBezTo>
                    <a:pt x="14250" y="24288"/>
                    <a:pt x="13543" y="24873"/>
                    <a:pt x="12780" y="25394"/>
                  </a:cubicBezTo>
                  <a:cubicBezTo>
                    <a:pt x="11229" y="26444"/>
                    <a:pt x="9487" y="27202"/>
                    <a:pt x="7666" y="27637"/>
                  </a:cubicBezTo>
                  <a:cubicBezTo>
                    <a:pt x="6507" y="27911"/>
                    <a:pt x="5327" y="28043"/>
                    <a:pt x="4142" y="28043"/>
                  </a:cubicBezTo>
                  <a:cubicBezTo>
                    <a:pt x="3787" y="28043"/>
                    <a:pt x="3430" y="28031"/>
                    <a:pt x="3074" y="28007"/>
                  </a:cubicBezTo>
                  <a:cubicBezTo>
                    <a:pt x="3146" y="27994"/>
                    <a:pt x="3210" y="27980"/>
                    <a:pt x="3282" y="27965"/>
                  </a:cubicBezTo>
                  <a:cubicBezTo>
                    <a:pt x="3617" y="27901"/>
                    <a:pt x="3953" y="27822"/>
                    <a:pt x="4288" y="27750"/>
                  </a:cubicBezTo>
                  <a:cubicBezTo>
                    <a:pt x="6745" y="27186"/>
                    <a:pt x="9152" y="26395"/>
                    <a:pt x="11443" y="25351"/>
                  </a:cubicBezTo>
                  <a:cubicBezTo>
                    <a:pt x="11452" y="25351"/>
                    <a:pt x="11452" y="25344"/>
                    <a:pt x="11443" y="25344"/>
                  </a:cubicBezTo>
                  <a:cubicBezTo>
                    <a:pt x="10787" y="25617"/>
                    <a:pt x="10130" y="25865"/>
                    <a:pt x="9458" y="26102"/>
                  </a:cubicBezTo>
                  <a:cubicBezTo>
                    <a:pt x="8281" y="26516"/>
                    <a:pt x="7088" y="26880"/>
                    <a:pt x="5873" y="27186"/>
                  </a:cubicBezTo>
                  <a:cubicBezTo>
                    <a:pt x="5266" y="27344"/>
                    <a:pt x="4659" y="27480"/>
                    <a:pt x="4046" y="27608"/>
                  </a:cubicBezTo>
                  <a:cubicBezTo>
                    <a:pt x="3739" y="27673"/>
                    <a:pt x="3431" y="27730"/>
                    <a:pt x="3124" y="27779"/>
                  </a:cubicBezTo>
                  <a:cubicBezTo>
                    <a:pt x="3681" y="27450"/>
                    <a:pt x="4245" y="27137"/>
                    <a:pt x="4817" y="26830"/>
                  </a:cubicBezTo>
                  <a:cubicBezTo>
                    <a:pt x="6466" y="25951"/>
                    <a:pt x="8180" y="25238"/>
                    <a:pt x="10008" y="24802"/>
                  </a:cubicBezTo>
                  <a:cubicBezTo>
                    <a:pt x="11644" y="24424"/>
                    <a:pt x="13315" y="24180"/>
                    <a:pt x="14907" y="23637"/>
                  </a:cubicBezTo>
                  <a:close/>
                  <a:moveTo>
                    <a:pt x="17246" y="1"/>
                  </a:moveTo>
                  <a:cubicBezTo>
                    <a:pt x="17211" y="1"/>
                    <a:pt x="17177" y="18"/>
                    <a:pt x="17157" y="57"/>
                  </a:cubicBezTo>
                  <a:cubicBezTo>
                    <a:pt x="16593" y="1286"/>
                    <a:pt x="16050" y="2529"/>
                    <a:pt x="15529" y="3785"/>
                  </a:cubicBezTo>
                  <a:cubicBezTo>
                    <a:pt x="14614" y="5984"/>
                    <a:pt x="13815" y="8227"/>
                    <a:pt x="13229" y="10534"/>
                  </a:cubicBezTo>
                  <a:cubicBezTo>
                    <a:pt x="12737" y="12462"/>
                    <a:pt x="12257" y="14504"/>
                    <a:pt x="11066" y="16118"/>
                  </a:cubicBezTo>
                  <a:cubicBezTo>
                    <a:pt x="11400" y="15390"/>
                    <a:pt x="11601" y="14596"/>
                    <a:pt x="11716" y="13798"/>
                  </a:cubicBezTo>
                  <a:cubicBezTo>
                    <a:pt x="11865" y="12747"/>
                    <a:pt x="11871" y="11669"/>
                    <a:pt x="11794" y="10605"/>
                  </a:cubicBezTo>
                  <a:cubicBezTo>
                    <a:pt x="11716" y="9527"/>
                    <a:pt x="11515" y="8449"/>
                    <a:pt x="11057" y="7463"/>
                  </a:cubicBezTo>
                  <a:cubicBezTo>
                    <a:pt x="10586" y="6435"/>
                    <a:pt x="9866" y="5528"/>
                    <a:pt x="9086" y="4721"/>
                  </a:cubicBezTo>
                  <a:cubicBezTo>
                    <a:pt x="8295" y="3900"/>
                    <a:pt x="7395" y="3214"/>
                    <a:pt x="6317" y="2829"/>
                  </a:cubicBezTo>
                  <a:cubicBezTo>
                    <a:pt x="6307" y="2825"/>
                    <a:pt x="6297" y="2824"/>
                    <a:pt x="6288" y="2824"/>
                  </a:cubicBezTo>
                  <a:cubicBezTo>
                    <a:pt x="6214" y="2824"/>
                    <a:pt x="6156" y="2916"/>
                    <a:pt x="6181" y="2985"/>
                  </a:cubicBezTo>
                  <a:cubicBezTo>
                    <a:pt x="6558" y="4092"/>
                    <a:pt x="7002" y="5185"/>
                    <a:pt x="7424" y="6277"/>
                  </a:cubicBezTo>
                  <a:cubicBezTo>
                    <a:pt x="8159" y="8191"/>
                    <a:pt x="8901" y="10106"/>
                    <a:pt x="9637" y="12019"/>
                  </a:cubicBezTo>
                  <a:cubicBezTo>
                    <a:pt x="10209" y="13505"/>
                    <a:pt x="11159" y="15397"/>
                    <a:pt x="10344" y="16946"/>
                  </a:cubicBezTo>
                  <a:cubicBezTo>
                    <a:pt x="10338" y="16953"/>
                    <a:pt x="10338" y="16961"/>
                    <a:pt x="10329" y="16968"/>
                  </a:cubicBezTo>
                  <a:cubicBezTo>
                    <a:pt x="10322" y="16975"/>
                    <a:pt x="10322" y="16982"/>
                    <a:pt x="10322" y="16989"/>
                  </a:cubicBezTo>
                  <a:cubicBezTo>
                    <a:pt x="10272" y="17068"/>
                    <a:pt x="10223" y="17153"/>
                    <a:pt x="10173" y="17232"/>
                  </a:cubicBezTo>
                  <a:cubicBezTo>
                    <a:pt x="10151" y="17261"/>
                    <a:pt x="10144" y="17289"/>
                    <a:pt x="10151" y="17318"/>
                  </a:cubicBezTo>
                  <a:cubicBezTo>
                    <a:pt x="9679" y="18010"/>
                    <a:pt x="9224" y="18710"/>
                    <a:pt x="8752" y="19404"/>
                  </a:cubicBezTo>
                  <a:cubicBezTo>
                    <a:pt x="8265" y="20110"/>
                    <a:pt x="7787" y="20818"/>
                    <a:pt x="7295" y="21517"/>
                  </a:cubicBezTo>
                  <a:cubicBezTo>
                    <a:pt x="7431" y="20831"/>
                    <a:pt x="7501" y="20132"/>
                    <a:pt x="7530" y="19431"/>
                  </a:cubicBezTo>
                  <a:cubicBezTo>
                    <a:pt x="7602" y="17532"/>
                    <a:pt x="7373" y="15597"/>
                    <a:pt x="6987" y="13739"/>
                  </a:cubicBezTo>
                  <a:cubicBezTo>
                    <a:pt x="6601" y="11897"/>
                    <a:pt x="5967" y="10077"/>
                    <a:pt x="4917" y="8498"/>
                  </a:cubicBezTo>
                  <a:cubicBezTo>
                    <a:pt x="4891" y="8464"/>
                    <a:pt x="4859" y="8450"/>
                    <a:pt x="4826" y="8450"/>
                  </a:cubicBezTo>
                  <a:cubicBezTo>
                    <a:pt x="4758" y="8450"/>
                    <a:pt x="4693" y="8516"/>
                    <a:pt x="4716" y="8598"/>
                  </a:cubicBezTo>
                  <a:cubicBezTo>
                    <a:pt x="4845" y="9105"/>
                    <a:pt x="4860" y="9626"/>
                    <a:pt x="4860" y="10149"/>
                  </a:cubicBezTo>
                  <a:cubicBezTo>
                    <a:pt x="4860" y="10663"/>
                    <a:pt x="4860" y="11177"/>
                    <a:pt x="4874" y="11691"/>
                  </a:cubicBezTo>
                  <a:cubicBezTo>
                    <a:pt x="4953" y="15290"/>
                    <a:pt x="5410" y="18924"/>
                    <a:pt x="6738" y="22288"/>
                  </a:cubicBezTo>
                  <a:cubicBezTo>
                    <a:pt x="6087" y="23188"/>
                    <a:pt x="5424" y="24081"/>
                    <a:pt x="4716" y="24938"/>
                  </a:cubicBezTo>
                  <a:cubicBezTo>
                    <a:pt x="4046" y="25766"/>
                    <a:pt x="3338" y="26580"/>
                    <a:pt x="2603" y="27358"/>
                  </a:cubicBezTo>
                  <a:cubicBezTo>
                    <a:pt x="2846" y="26801"/>
                    <a:pt x="3024" y="26216"/>
                    <a:pt x="3153" y="25623"/>
                  </a:cubicBezTo>
                  <a:cubicBezTo>
                    <a:pt x="3516" y="23916"/>
                    <a:pt x="3532" y="22124"/>
                    <a:pt x="3331" y="20396"/>
                  </a:cubicBezTo>
                  <a:cubicBezTo>
                    <a:pt x="3239" y="19546"/>
                    <a:pt x="3081" y="18696"/>
                    <a:pt x="2867" y="17868"/>
                  </a:cubicBezTo>
                  <a:cubicBezTo>
                    <a:pt x="2653" y="17025"/>
                    <a:pt x="2353" y="16204"/>
                    <a:pt x="2060" y="15390"/>
                  </a:cubicBezTo>
                  <a:cubicBezTo>
                    <a:pt x="2043" y="15338"/>
                    <a:pt x="1999" y="15313"/>
                    <a:pt x="1955" y="15313"/>
                  </a:cubicBezTo>
                  <a:cubicBezTo>
                    <a:pt x="1908" y="15313"/>
                    <a:pt x="1860" y="15342"/>
                    <a:pt x="1845" y="15397"/>
                  </a:cubicBezTo>
                  <a:cubicBezTo>
                    <a:pt x="1604" y="16303"/>
                    <a:pt x="1475" y="17239"/>
                    <a:pt x="1374" y="18168"/>
                  </a:cubicBezTo>
                  <a:cubicBezTo>
                    <a:pt x="1004" y="21431"/>
                    <a:pt x="1225" y="24751"/>
                    <a:pt x="2017" y="27930"/>
                  </a:cubicBezTo>
                  <a:cubicBezTo>
                    <a:pt x="1996" y="27944"/>
                    <a:pt x="1982" y="27965"/>
                    <a:pt x="1982" y="27987"/>
                  </a:cubicBezTo>
                  <a:cubicBezTo>
                    <a:pt x="1347" y="28616"/>
                    <a:pt x="682" y="29207"/>
                    <a:pt x="54" y="29843"/>
                  </a:cubicBezTo>
                  <a:cubicBezTo>
                    <a:pt x="1" y="29896"/>
                    <a:pt x="54" y="29977"/>
                    <a:pt x="118" y="29977"/>
                  </a:cubicBezTo>
                  <a:cubicBezTo>
                    <a:pt x="132" y="29977"/>
                    <a:pt x="146" y="29974"/>
                    <a:pt x="161" y="29965"/>
                  </a:cubicBezTo>
                  <a:cubicBezTo>
                    <a:pt x="682" y="29601"/>
                    <a:pt x="1160" y="29173"/>
                    <a:pt x="1617" y="28736"/>
                  </a:cubicBezTo>
                  <a:cubicBezTo>
                    <a:pt x="1725" y="28636"/>
                    <a:pt x="1832" y="28530"/>
                    <a:pt x="1940" y="28429"/>
                  </a:cubicBezTo>
                  <a:cubicBezTo>
                    <a:pt x="1953" y="28437"/>
                    <a:pt x="1969" y="28441"/>
                    <a:pt x="1986" y="28441"/>
                  </a:cubicBezTo>
                  <a:cubicBezTo>
                    <a:pt x="2003" y="28441"/>
                    <a:pt x="2021" y="28437"/>
                    <a:pt x="2039" y="28429"/>
                  </a:cubicBezTo>
                  <a:cubicBezTo>
                    <a:pt x="2203" y="28330"/>
                    <a:pt x="2368" y="28230"/>
                    <a:pt x="2531" y="28129"/>
                  </a:cubicBezTo>
                  <a:cubicBezTo>
                    <a:pt x="3078" y="28199"/>
                    <a:pt x="3629" y="28232"/>
                    <a:pt x="4182" y="28232"/>
                  </a:cubicBezTo>
                  <a:cubicBezTo>
                    <a:pt x="4531" y="28232"/>
                    <a:pt x="4881" y="28219"/>
                    <a:pt x="5230" y="28194"/>
                  </a:cubicBezTo>
                  <a:cubicBezTo>
                    <a:pt x="7138" y="28066"/>
                    <a:pt x="9023" y="27565"/>
                    <a:pt x="10751" y="26758"/>
                  </a:cubicBezTo>
                  <a:cubicBezTo>
                    <a:pt x="12464" y="25951"/>
                    <a:pt x="14050" y="24845"/>
                    <a:pt x="15342" y="23466"/>
                  </a:cubicBezTo>
                  <a:cubicBezTo>
                    <a:pt x="15399" y="23404"/>
                    <a:pt x="15351" y="23303"/>
                    <a:pt x="15276" y="23303"/>
                  </a:cubicBezTo>
                  <a:cubicBezTo>
                    <a:pt x="15265" y="23303"/>
                    <a:pt x="15254" y="23305"/>
                    <a:pt x="15243" y="23310"/>
                  </a:cubicBezTo>
                  <a:cubicBezTo>
                    <a:pt x="14279" y="23688"/>
                    <a:pt x="13279" y="23923"/>
                    <a:pt x="12266" y="24137"/>
                  </a:cubicBezTo>
                  <a:cubicBezTo>
                    <a:pt x="11380" y="24331"/>
                    <a:pt x="10480" y="24494"/>
                    <a:pt x="9594" y="24717"/>
                  </a:cubicBezTo>
                  <a:cubicBezTo>
                    <a:pt x="8687" y="24945"/>
                    <a:pt x="7810" y="25245"/>
                    <a:pt x="6944" y="25608"/>
                  </a:cubicBezTo>
                  <a:cubicBezTo>
                    <a:pt x="5438" y="26237"/>
                    <a:pt x="4003" y="27030"/>
                    <a:pt x="2596" y="27865"/>
                  </a:cubicBezTo>
                  <a:cubicBezTo>
                    <a:pt x="2560" y="27872"/>
                    <a:pt x="2524" y="27879"/>
                    <a:pt x="2488" y="27887"/>
                  </a:cubicBezTo>
                  <a:cubicBezTo>
                    <a:pt x="2653" y="27723"/>
                    <a:pt x="2810" y="27552"/>
                    <a:pt x="2975" y="27387"/>
                  </a:cubicBezTo>
                  <a:cubicBezTo>
                    <a:pt x="3081" y="27272"/>
                    <a:pt x="3182" y="27159"/>
                    <a:pt x="3288" y="27044"/>
                  </a:cubicBezTo>
                  <a:cubicBezTo>
                    <a:pt x="3431" y="26893"/>
                    <a:pt x="3568" y="26744"/>
                    <a:pt x="3710" y="26587"/>
                  </a:cubicBezTo>
                  <a:cubicBezTo>
                    <a:pt x="3845" y="26431"/>
                    <a:pt x="3981" y="26273"/>
                    <a:pt x="4116" y="26115"/>
                  </a:cubicBezTo>
                  <a:cubicBezTo>
                    <a:pt x="4253" y="25959"/>
                    <a:pt x="4389" y="25802"/>
                    <a:pt x="4524" y="25644"/>
                  </a:cubicBezTo>
                  <a:cubicBezTo>
                    <a:pt x="4653" y="25488"/>
                    <a:pt x="4788" y="25323"/>
                    <a:pt x="4917" y="25166"/>
                  </a:cubicBezTo>
                  <a:cubicBezTo>
                    <a:pt x="5052" y="25001"/>
                    <a:pt x="5180" y="24845"/>
                    <a:pt x="5309" y="24681"/>
                  </a:cubicBezTo>
                  <a:cubicBezTo>
                    <a:pt x="5438" y="24516"/>
                    <a:pt x="5566" y="24352"/>
                    <a:pt x="5688" y="24187"/>
                  </a:cubicBezTo>
                  <a:cubicBezTo>
                    <a:pt x="5816" y="24023"/>
                    <a:pt x="5945" y="23860"/>
                    <a:pt x="6067" y="23695"/>
                  </a:cubicBezTo>
                  <a:cubicBezTo>
                    <a:pt x="6195" y="23531"/>
                    <a:pt x="6317" y="23359"/>
                    <a:pt x="6438" y="23195"/>
                  </a:cubicBezTo>
                  <a:cubicBezTo>
                    <a:pt x="6502" y="23109"/>
                    <a:pt x="6567" y="23023"/>
                    <a:pt x="6624" y="22945"/>
                  </a:cubicBezTo>
                  <a:cubicBezTo>
                    <a:pt x="6653" y="22902"/>
                    <a:pt x="6687" y="22859"/>
                    <a:pt x="6716" y="22816"/>
                  </a:cubicBezTo>
                  <a:cubicBezTo>
                    <a:pt x="6745" y="22773"/>
                    <a:pt x="6766" y="22737"/>
                    <a:pt x="6802" y="22703"/>
                  </a:cubicBezTo>
                  <a:cubicBezTo>
                    <a:pt x="6858" y="22631"/>
                    <a:pt x="6930" y="22581"/>
                    <a:pt x="7016" y="22538"/>
                  </a:cubicBezTo>
                  <a:cubicBezTo>
                    <a:pt x="7052" y="22523"/>
                    <a:pt x="7088" y="22509"/>
                    <a:pt x="7124" y="22496"/>
                  </a:cubicBezTo>
                  <a:cubicBezTo>
                    <a:pt x="7131" y="22489"/>
                    <a:pt x="7145" y="22480"/>
                    <a:pt x="7158" y="22480"/>
                  </a:cubicBezTo>
                  <a:cubicBezTo>
                    <a:pt x="7217" y="22473"/>
                    <a:pt x="7280" y="22473"/>
                    <a:pt x="7345" y="22473"/>
                  </a:cubicBezTo>
                  <a:cubicBezTo>
                    <a:pt x="8281" y="22424"/>
                    <a:pt x="9208" y="22266"/>
                    <a:pt x="10108" y="22031"/>
                  </a:cubicBezTo>
                  <a:cubicBezTo>
                    <a:pt x="11986" y="21537"/>
                    <a:pt x="13765" y="20681"/>
                    <a:pt x="15328" y="19539"/>
                  </a:cubicBezTo>
                  <a:cubicBezTo>
                    <a:pt x="16885" y="18396"/>
                    <a:pt x="18221" y="16975"/>
                    <a:pt x="19241" y="15340"/>
                  </a:cubicBezTo>
                  <a:cubicBezTo>
                    <a:pt x="19287" y="15272"/>
                    <a:pt x="19225" y="15194"/>
                    <a:pt x="19157" y="15194"/>
                  </a:cubicBezTo>
                  <a:cubicBezTo>
                    <a:pt x="19140" y="15194"/>
                    <a:pt x="19122" y="15200"/>
                    <a:pt x="19106" y="15212"/>
                  </a:cubicBezTo>
                  <a:cubicBezTo>
                    <a:pt x="18278" y="15811"/>
                    <a:pt x="17385" y="16310"/>
                    <a:pt x="16456" y="16747"/>
                  </a:cubicBezTo>
                  <a:cubicBezTo>
                    <a:pt x="14850" y="17510"/>
                    <a:pt x="13179" y="18125"/>
                    <a:pt x="11614" y="18975"/>
                  </a:cubicBezTo>
                  <a:cubicBezTo>
                    <a:pt x="9979" y="19860"/>
                    <a:pt x="8516" y="21052"/>
                    <a:pt x="7115" y="22266"/>
                  </a:cubicBezTo>
                  <a:lnTo>
                    <a:pt x="7115" y="22252"/>
                  </a:lnTo>
                  <a:cubicBezTo>
                    <a:pt x="7167" y="22196"/>
                    <a:pt x="7210" y="22130"/>
                    <a:pt x="7253" y="22074"/>
                  </a:cubicBezTo>
                  <a:cubicBezTo>
                    <a:pt x="8324" y="20561"/>
                    <a:pt x="9344" y="18996"/>
                    <a:pt x="10302" y="17404"/>
                  </a:cubicBezTo>
                  <a:cubicBezTo>
                    <a:pt x="10329" y="17397"/>
                    <a:pt x="10365" y="17381"/>
                    <a:pt x="10387" y="17347"/>
                  </a:cubicBezTo>
                  <a:cubicBezTo>
                    <a:pt x="10451" y="17253"/>
                    <a:pt x="10516" y="17153"/>
                    <a:pt x="10566" y="17054"/>
                  </a:cubicBezTo>
                  <a:cubicBezTo>
                    <a:pt x="10615" y="17004"/>
                    <a:pt x="10665" y="16946"/>
                    <a:pt x="10715" y="16896"/>
                  </a:cubicBezTo>
                  <a:lnTo>
                    <a:pt x="10730" y="16896"/>
                  </a:lnTo>
                  <a:cubicBezTo>
                    <a:pt x="11580" y="16625"/>
                    <a:pt x="12415" y="16296"/>
                    <a:pt x="13208" y="15890"/>
                  </a:cubicBezTo>
                  <a:cubicBezTo>
                    <a:pt x="14622" y="15176"/>
                    <a:pt x="15928" y="14233"/>
                    <a:pt x="16970" y="13033"/>
                  </a:cubicBezTo>
                  <a:cubicBezTo>
                    <a:pt x="17978" y="11890"/>
                    <a:pt x="18799" y="10469"/>
                    <a:pt x="19128" y="8970"/>
                  </a:cubicBezTo>
                  <a:cubicBezTo>
                    <a:pt x="19151" y="8880"/>
                    <a:pt x="19085" y="8830"/>
                    <a:pt x="19016" y="8830"/>
                  </a:cubicBezTo>
                  <a:cubicBezTo>
                    <a:pt x="18975" y="8830"/>
                    <a:pt x="18933" y="8847"/>
                    <a:pt x="18907" y="8884"/>
                  </a:cubicBezTo>
                  <a:cubicBezTo>
                    <a:pt x="18400" y="9605"/>
                    <a:pt x="17814" y="10269"/>
                    <a:pt x="17193" y="10891"/>
                  </a:cubicBezTo>
                  <a:cubicBezTo>
                    <a:pt x="16113" y="11969"/>
                    <a:pt x="14943" y="12941"/>
                    <a:pt x="13865" y="14012"/>
                  </a:cubicBezTo>
                  <a:cubicBezTo>
                    <a:pt x="13021" y="14846"/>
                    <a:pt x="12201" y="15762"/>
                    <a:pt x="11186" y="16404"/>
                  </a:cubicBezTo>
                  <a:cubicBezTo>
                    <a:pt x="12065" y="15532"/>
                    <a:pt x="12807" y="14540"/>
                    <a:pt x="13457" y="13491"/>
                  </a:cubicBezTo>
                  <a:cubicBezTo>
                    <a:pt x="14122" y="12404"/>
                    <a:pt x="14699" y="11263"/>
                    <a:pt x="15229" y="10106"/>
                  </a:cubicBezTo>
                  <a:cubicBezTo>
                    <a:pt x="15707" y="9048"/>
                    <a:pt x="16136" y="7977"/>
                    <a:pt x="16485" y="6870"/>
                  </a:cubicBezTo>
                  <a:cubicBezTo>
                    <a:pt x="17185" y="4685"/>
                    <a:pt x="17543" y="2393"/>
                    <a:pt x="17356" y="100"/>
                  </a:cubicBezTo>
                  <a:cubicBezTo>
                    <a:pt x="17352" y="40"/>
                    <a:pt x="17298" y="1"/>
                    <a:pt x="172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10"/>
            <p:cNvSpPr/>
            <p:nvPr/>
          </p:nvSpPr>
          <p:spPr>
            <a:xfrm>
              <a:off x="4443793" y="3122565"/>
              <a:ext cx="405064" cy="228349"/>
            </a:xfrm>
            <a:custGeom>
              <a:avLst/>
              <a:gdLst/>
              <a:ahLst/>
              <a:cxnLst/>
              <a:rect l="l" t="t" r="r" b="b"/>
              <a:pathLst>
                <a:path w="20593" h="11609" extrusionOk="0">
                  <a:moveTo>
                    <a:pt x="19603" y="236"/>
                  </a:moveTo>
                  <a:cubicBezTo>
                    <a:pt x="19923" y="236"/>
                    <a:pt x="20161" y="358"/>
                    <a:pt x="20058" y="804"/>
                  </a:cubicBezTo>
                  <a:cubicBezTo>
                    <a:pt x="19993" y="1077"/>
                    <a:pt x="19772" y="1368"/>
                    <a:pt x="19623" y="1612"/>
                  </a:cubicBezTo>
                  <a:cubicBezTo>
                    <a:pt x="18908" y="2775"/>
                    <a:pt x="17873" y="3618"/>
                    <a:pt x="16700" y="4282"/>
                  </a:cubicBezTo>
                  <a:cubicBezTo>
                    <a:pt x="15622" y="4897"/>
                    <a:pt x="14438" y="5533"/>
                    <a:pt x="13259" y="5896"/>
                  </a:cubicBezTo>
                  <a:cubicBezTo>
                    <a:pt x="11832" y="6347"/>
                    <a:pt x="10368" y="6669"/>
                    <a:pt x="8925" y="7068"/>
                  </a:cubicBezTo>
                  <a:lnTo>
                    <a:pt x="8925" y="7068"/>
                  </a:lnTo>
                  <a:cubicBezTo>
                    <a:pt x="10629" y="4270"/>
                    <a:pt x="13203" y="2625"/>
                    <a:pt x="16179" y="1348"/>
                  </a:cubicBezTo>
                  <a:cubicBezTo>
                    <a:pt x="17023" y="983"/>
                    <a:pt x="17916" y="554"/>
                    <a:pt x="18822" y="362"/>
                  </a:cubicBezTo>
                  <a:cubicBezTo>
                    <a:pt x="19049" y="312"/>
                    <a:pt x="19352" y="236"/>
                    <a:pt x="19603" y="236"/>
                  </a:cubicBezTo>
                  <a:close/>
                  <a:moveTo>
                    <a:pt x="19581" y="0"/>
                  </a:moveTo>
                  <a:cubicBezTo>
                    <a:pt x="18791" y="0"/>
                    <a:pt x="18034" y="281"/>
                    <a:pt x="17266" y="590"/>
                  </a:cubicBezTo>
                  <a:cubicBezTo>
                    <a:pt x="16051" y="1077"/>
                    <a:pt x="14844" y="1591"/>
                    <a:pt x="13694" y="2211"/>
                  </a:cubicBezTo>
                  <a:cubicBezTo>
                    <a:pt x="11522" y="3384"/>
                    <a:pt x="9759" y="5027"/>
                    <a:pt x="8531" y="7180"/>
                  </a:cubicBezTo>
                  <a:lnTo>
                    <a:pt x="8531" y="7180"/>
                  </a:lnTo>
                  <a:cubicBezTo>
                    <a:pt x="5515" y="8062"/>
                    <a:pt x="2799" y="9714"/>
                    <a:pt x="134" y="11338"/>
                  </a:cubicBezTo>
                  <a:cubicBezTo>
                    <a:pt x="0" y="11416"/>
                    <a:pt x="82" y="11608"/>
                    <a:pt x="207" y="11608"/>
                  </a:cubicBezTo>
                  <a:cubicBezTo>
                    <a:pt x="229" y="11608"/>
                    <a:pt x="252" y="11602"/>
                    <a:pt x="276" y="11588"/>
                  </a:cubicBezTo>
                  <a:cubicBezTo>
                    <a:pt x="2369" y="10310"/>
                    <a:pt x="4475" y="9017"/>
                    <a:pt x="6760" y="8104"/>
                  </a:cubicBezTo>
                  <a:cubicBezTo>
                    <a:pt x="8938" y="7225"/>
                    <a:pt x="11281" y="6861"/>
                    <a:pt x="13509" y="6117"/>
                  </a:cubicBezTo>
                  <a:cubicBezTo>
                    <a:pt x="16486" y="5132"/>
                    <a:pt x="19393" y="3325"/>
                    <a:pt x="20565" y="306"/>
                  </a:cubicBezTo>
                  <a:cubicBezTo>
                    <a:pt x="20593" y="234"/>
                    <a:pt x="20536" y="148"/>
                    <a:pt x="20464" y="126"/>
                  </a:cubicBezTo>
                  <a:cubicBezTo>
                    <a:pt x="20164" y="38"/>
                    <a:pt x="19870" y="0"/>
                    <a:pt x="195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10"/>
            <p:cNvSpPr/>
            <p:nvPr/>
          </p:nvSpPr>
          <p:spPr>
            <a:xfrm>
              <a:off x="4565472" y="3030273"/>
              <a:ext cx="133225" cy="255041"/>
            </a:xfrm>
            <a:custGeom>
              <a:avLst/>
              <a:gdLst/>
              <a:ahLst/>
              <a:cxnLst/>
              <a:rect l="l" t="t" r="r" b="b"/>
              <a:pathLst>
                <a:path w="6773" h="12966" extrusionOk="0">
                  <a:moveTo>
                    <a:pt x="5941" y="498"/>
                  </a:moveTo>
                  <a:cubicBezTo>
                    <a:pt x="6030" y="498"/>
                    <a:pt x="6060" y="584"/>
                    <a:pt x="6117" y="855"/>
                  </a:cubicBezTo>
                  <a:cubicBezTo>
                    <a:pt x="6259" y="1512"/>
                    <a:pt x="6074" y="2326"/>
                    <a:pt x="5909" y="2961"/>
                  </a:cubicBezTo>
                  <a:cubicBezTo>
                    <a:pt x="5560" y="4261"/>
                    <a:pt x="4910" y="5453"/>
                    <a:pt x="4252" y="6626"/>
                  </a:cubicBezTo>
                  <a:cubicBezTo>
                    <a:pt x="3155" y="8586"/>
                    <a:pt x="2034" y="10546"/>
                    <a:pt x="537" y="12222"/>
                  </a:cubicBezTo>
                  <a:lnTo>
                    <a:pt x="537" y="12222"/>
                  </a:lnTo>
                  <a:cubicBezTo>
                    <a:pt x="1087" y="10395"/>
                    <a:pt x="860" y="8446"/>
                    <a:pt x="1325" y="6583"/>
                  </a:cubicBezTo>
                  <a:cubicBezTo>
                    <a:pt x="1875" y="4418"/>
                    <a:pt x="3174" y="2461"/>
                    <a:pt x="4937" y="1098"/>
                  </a:cubicBezTo>
                  <a:cubicBezTo>
                    <a:pt x="5138" y="948"/>
                    <a:pt x="5445" y="661"/>
                    <a:pt x="5681" y="576"/>
                  </a:cubicBezTo>
                  <a:cubicBezTo>
                    <a:pt x="5805" y="532"/>
                    <a:pt x="5885" y="498"/>
                    <a:pt x="5941" y="498"/>
                  </a:cubicBezTo>
                  <a:close/>
                  <a:moveTo>
                    <a:pt x="6138" y="1"/>
                  </a:moveTo>
                  <a:cubicBezTo>
                    <a:pt x="6114" y="1"/>
                    <a:pt x="6089" y="7"/>
                    <a:pt x="6067" y="19"/>
                  </a:cubicBezTo>
                  <a:cubicBezTo>
                    <a:pt x="4060" y="1148"/>
                    <a:pt x="2468" y="2889"/>
                    <a:pt x="1559" y="5018"/>
                  </a:cubicBezTo>
                  <a:cubicBezTo>
                    <a:pt x="488" y="7503"/>
                    <a:pt x="1097" y="10288"/>
                    <a:pt x="53" y="12744"/>
                  </a:cubicBezTo>
                  <a:cubicBezTo>
                    <a:pt x="52" y="12746"/>
                    <a:pt x="51" y="12748"/>
                    <a:pt x="51" y="12750"/>
                  </a:cubicBezTo>
                  <a:lnTo>
                    <a:pt x="51" y="12750"/>
                  </a:lnTo>
                  <a:cubicBezTo>
                    <a:pt x="0" y="12841"/>
                    <a:pt x="69" y="12945"/>
                    <a:pt x="155" y="12960"/>
                  </a:cubicBezTo>
                  <a:lnTo>
                    <a:pt x="155" y="12960"/>
                  </a:lnTo>
                  <a:cubicBezTo>
                    <a:pt x="167" y="12963"/>
                    <a:pt x="179" y="12965"/>
                    <a:pt x="192" y="12965"/>
                  </a:cubicBezTo>
                  <a:cubicBezTo>
                    <a:pt x="231" y="12965"/>
                    <a:pt x="269" y="12945"/>
                    <a:pt x="292" y="12897"/>
                  </a:cubicBezTo>
                  <a:lnTo>
                    <a:pt x="292" y="12897"/>
                  </a:lnTo>
                  <a:cubicBezTo>
                    <a:pt x="2039" y="11101"/>
                    <a:pt x="3286" y="8939"/>
                    <a:pt x="4495" y="6768"/>
                  </a:cubicBezTo>
                  <a:cubicBezTo>
                    <a:pt x="5645" y="4718"/>
                    <a:pt x="6773" y="2519"/>
                    <a:pt x="6281" y="104"/>
                  </a:cubicBezTo>
                  <a:cubicBezTo>
                    <a:pt x="6265" y="38"/>
                    <a:pt x="6202" y="1"/>
                    <a:pt x="6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10"/>
            <p:cNvSpPr/>
            <p:nvPr/>
          </p:nvSpPr>
          <p:spPr>
            <a:xfrm>
              <a:off x="4571097" y="3041131"/>
              <a:ext cx="111332" cy="238695"/>
            </a:xfrm>
            <a:custGeom>
              <a:avLst/>
              <a:gdLst/>
              <a:ahLst/>
              <a:cxnLst/>
              <a:rect l="l" t="t" r="r" b="b"/>
              <a:pathLst>
                <a:path w="5660" h="12135" extrusionOk="0">
                  <a:moveTo>
                    <a:pt x="5484" y="0"/>
                  </a:moveTo>
                  <a:cubicBezTo>
                    <a:pt x="5427" y="0"/>
                    <a:pt x="5369" y="29"/>
                    <a:pt x="5344" y="96"/>
                  </a:cubicBezTo>
                  <a:cubicBezTo>
                    <a:pt x="4552" y="2166"/>
                    <a:pt x="3059" y="3859"/>
                    <a:pt x="2139" y="5866"/>
                  </a:cubicBezTo>
                  <a:cubicBezTo>
                    <a:pt x="1224" y="7837"/>
                    <a:pt x="802" y="9937"/>
                    <a:pt x="39" y="11964"/>
                  </a:cubicBezTo>
                  <a:cubicBezTo>
                    <a:pt x="0" y="12067"/>
                    <a:pt x="85" y="12134"/>
                    <a:pt x="173" y="12134"/>
                  </a:cubicBezTo>
                  <a:cubicBezTo>
                    <a:pt x="232" y="12134"/>
                    <a:pt x="292" y="12105"/>
                    <a:pt x="317" y="12036"/>
                  </a:cubicBezTo>
                  <a:cubicBezTo>
                    <a:pt x="1160" y="9793"/>
                    <a:pt x="1596" y="7472"/>
                    <a:pt x="2716" y="5323"/>
                  </a:cubicBezTo>
                  <a:cubicBezTo>
                    <a:pt x="3639" y="3573"/>
                    <a:pt x="4909" y="2038"/>
                    <a:pt x="5616" y="175"/>
                  </a:cubicBezTo>
                  <a:cubicBezTo>
                    <a:pt x="5659" y="70"/>
                    <a:pt x="5573" y="0"/>
                    <a:pt x="54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10"/>
            <p:cNvSpPr/>
            <p:nvPr/>
          </p:nvSpPr>
          <p:spPr>
            <a:xfrm>
              <a:off x="4611401" y="3124985"/>
              <a:ext cx="238420" cy="143729"/>
            </a:xfrm>
            <a:custGeom>
              <a:avLst/>
              <a:gdLst/>
              <a:ahLst/>
              <a:cxnLst/>
              <a:rect l="l" t="t" r="r" b="b"/>
              <a:pathLst>
                <a:path w="12121" h="7307" extrusionOk="0">
                  <a:moveTo>
                    <a:pt x="11905" y="0"/>
                  </a:moveTo>
                  <a:cubicBezTo>
                    <a:pt x="11883" y="0"/>
                    <a:pt x="11860" y="6"/>
                    <a:pt x="11837" y="18"/>
                  </a:cubicBezTo>
                  <a:cubicBezTo>
                    <a:pt x="7837" y="2196"/>
                    <a:pt x="3895" y="4481"/>
                    <a:pt x="124" y="7030"/>
                  </a:cubicBezTo>
                  <a:cubicBezTo>
                    <a:pt x="1" y="7119"/>
                    <a:pt x="77" y="7306"/>
                    <a:pt x="193" y="7306"/>
                  </a:cubicBezTo>
                  <a:cubicBezTo>
                    <a:pt x="217" y="7306"/>
                    <a:pt x="242" y="7298"/>
                    <a:pt x="268" y="7280"/>
                  </a:cubicBezTo>
                  <a:cubicBezTo>
                    <a:pt x="4039" y="4731"/>
                    <a:pt x="7981" y="2438"/>
                    <a:pt x="11979" y="268"/>
                  </a:cubicBezTo>
                  <a:cubicBezTo>
                    <a:pt x="12120" y="195"/>
                    <a:pt x="12036" y="0"/>
                    <a:pt x="119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10"/>
            <p:cNvSpPr/>
            <p:nvPr/>
          </p:nvSpPr>
          <p:spPr>
            <a:xfrm>
              <a:off x="4564311" y="3278981"/>
              <a:ext cx="228782" cy="99766"/>
            </a:xfrm>
            <a:custGeom>
              <a:avLst/>
              <a:gdLst/>
              <a:ahLst/>
              <a:cxnLst/>
              <a:rect l="l" t="t" r="r" b="b"/>
              <a:pathLst>
                <a:path w="11631" h="5072" extrusionOk="0">
                  <a:moveTo>
                    <a:pt x="352" y="308"/>
                  </a:moveTo>
                  <a:cubicBezTo>
                    <a:pt x="2481" y="527"/>
                    <a:pt x="4648" y="500"/>
                    <a:pt x="6746" y="966"/>
                  </a:cubicBezTo>
                  <a:cubicBezTo>
                    <a:pt x="7668" y="1172"/>
                    <a:pt x="8575" y="1465"/>
                    <a:pt x="9410" y="1915"/>
                  </a:cubicBezTo>
                  <a:cubicBezTo>
                    <a:pt x="9860" y="2150"/>
                    <a:pt x="10296" y="2436"/>
                    <a:pt x="10688" y="2765"/>
                  </a:cubicBezTo>
                  <a:cubicBezTo>
                    <a:pt x="10774" y="2836"/>
                    <a:pt x="11139" y="3086"/>
                    <a:pt x="11153" y="3194"/>
                  </a:cubicBezTo>
                  <a:cubicBezTo>
                    <a:pt x="11182" y="3458"/>
                    <a:pt x="10659" y="3735"/>
                    <a:pt x="10488" y="3828"/>
                  </a:cubicBezTo>
                  <a:cubicBezTo>
                    <a:pt x="9412" y="4393"/>
                    <a:pt x="7818" y="4817"/>
                    <a:pt x="6371" y="4817"/>
                  </a:cubicBezTo>
                  <a:cubicBezTo>
                    <a:pt x="5676" y="4817"/>
                    <a:pt x="5015" y="4720"/>
                    <a:pt x="4462" y="4493"/>
                  </a:cubicBezTo>
                  <a:cubicBezTo>
                    <a:pt x="2746" y="3797"/>
                    <a:pt x="952" y="2105"/>
                    <a:pt x="352" y="308"/>
                  </a:cubicBezTo>
                  <a:close/>
                  <a:moveTo>
                    <a:pt x="142" y="0"/>
                  </a:moveTo>
                  <a:cubicBezTo>
                    <a:pt x="83" y="0"/>
                    <a:pt x="45" y="32"/>
                    <a:pt x="27" y="74"/>
                  </a:cubicBezTo>
                  <a:lnTo>
                    <a:pt x="27" y="74"/>
                  </a:lnTo>
                  <a:cubicBezTo>
                    <a:pt x="8" y="104"/>
                    <a:pt x="0" y="142"/>
                    <a:pt x="12" y="186"/>
                  </a:cubicBezTo>
                  <a:cubicBezTo>
                    <a:pt x="333" y="1315"/>
                    <a:pt x="991" y="2215"/>
                    <a:pt x="1848" y="3000"/>
                  </a:cubicBezTo>
                  <a:cubicBezTo>
                    <a:pt x="2705" y="3785"/>
                    <a:pt x="3697" y="4642"/>
                    <a:pt x="4847" y="4935"/>
                  </a:cubicBezTo>
                  <a:cubicBezTo>
                    <a:pt x="5235" y="5033"/>
                    <a:pt x="5642" y="5071"/>
                    <a:pt x="6055" y="5071"/>
                  </a:cubicBezTo>
                  <a:cubicBezTo>
                    <a:pt x="6823" y="5071"/>
                    <a:pt x="7612" y="4939"/>
                    <a:pt x="8332" y="4814"/>
                  </a:cubicBezTo>
                  <a:cubicBezTo>
                    <a:pt x="9531" y="4599"/>
                    <a:pt x="10625" y="4207"/>
                    <a:pt x="11567" y="3422"/>
                  </a:cubicBezTo>
                  <a:cubicBezTo>
                    <a:pt x="11631" y="3372"/>
                    <a:pt x="11617" y="3271"/>
                    <a:pt x="11567" y="3221"/>
                  </a:cubicBezTo>
                  <a:cubicBezTo>
                    <a:pt x="8638" y="66"/>
                    <a:pt x="4069" y="429"/>
                    <a:pt x="155" y="1"/>
                  </a:cubicBezTo>
                  <a:cubicBezTo>
                    <a:pt x="150" y="1"/>
                    <a:pt x="146" y="0"/>
                    <a:pt x="1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10"/>
            <p:cNvSpPr/>
            <p:nvPr/>
          </p:nvSpPr>
          <p:spPr>
            <a:xfrm>
              <a:off x="4566554" y="3278765"/>
              <a:ext cx="226815" cy="71579"/>
            </a:xfrm>
            <a:custGeom>
              <a:avLst/>
              <a:gdLst/>
              <a:ahLst/>
              <a:cxnLst/>
              <a:rect l="l" t="t" r="r" b="b"/>
              <a:pathLst>
                <a:path w="11531" h="3639" extrusionOk="0">
                  <a:moveTo>
                    <a:pt x="198" y="1"/>
                  </a:moveTo>
                  <a:cubicBezTo>
                    <a:pt x="99" y="1"/>
                    <a:pt x="1" y="103"/>
                    <a:pt x="70" y="212"/>
                  </a:cubicBezTo>
                  <a:cubicBezTo>
                    <a:pt x="934" y="1697"/>
                    <a:pt x="3055" y="2290"/>
                    <a:pt x="4598" y="2768"/>
                  </a:cubicBezTo>
                  <a:cubicBezTo>
                    <a:pt x="6489" y="3355"/>
                    <a:pt x="8450" y="3638"/>
                    <a:pt x="10424" y="3638"/>
                  </a:cubicBezTo>
                  <a:cubicBezTo>
                    <a:pt x="10731" y="3638"/>
                    <a:pt x="11038" y="3632"/>
                    <a:pt x="11345" y="3618"/>
                  </a:cubicBezTo>
                  <a:cubicBezTo>
                    <a:pt x="11521" y="3611"/>
                    <a:pt x="11530" y="3333"/>
                    <a:pt x="11354" y="3333"/>
                  </a:cubicBezTo>
                  <a:cubicBezTo>
                    <a:pt x="11351" y="3333"/>
                    <a:pt x="11348" y="3333"/>
                    <a:pt x="11345" y="3333"/>
                  </a:cubicBezTo>
                  <a:cubicBezTo>
                    <a:pt x="11041" y="3346"/>
                    <a:pt x="10737" y="3353"/>
                    <a:pt x="10433" y="3353"/>
                  </a:cubicBezTo>
                  <a:cubicBezTo>
                    <a:pt x="8726" y="3353"/>
                    <a:pt x="7030" y="3146"/>
                    <a:pt x="5376" y="2698"/>
                  </a:cubicBezTo>
                  <a:cubicBezTo>
                    <a:pt x="3732" y="2254"/>
                    <a:pt x="1227" y="1633"/>
                    <a:pt x="313" y="68"/>
                  </a:cubicBezTo>
                  <a:cubicBezTo>
                    <a:pt x="284" y="21"/>
                    <a:pt x="241" y="1"/>
                    <a:pt x="1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 name="Google Shape;277;p10"/>
          <p:cNvGrpSpPr/>
          <p:nvPr/>
        </p:nvGrpSpPr>
        <p:grpSpPr>
          <a:xfrm flipH="1">
            <a:off x="84148" y="3492439"/>
            <a:ext cx="575563" cy="521482"/>
            <a:chOff x="3346266" y="1265304"/>
            <a:chExt cx="227307" cy="205965"/>
          </a:xfrm>
        </p:grpSpPr>
        <p:sp>
          <p:nvSpPr>
            <p:cNvPr id="278" name="Google Shape;278;p10"/>
            <p:cNvSpPr/>
            <p:nvPr/>
          </p:nvSpPr>
          <p:spPr>
            <a:xfrm>
              <a:off x="3453291" y="1265304"/>
              <a:ext cx="96540" cy="85505"/>
            </a:xfrm>
            <a:custGeom>
              <a:avLst/>
              <a:gdLst/>
              <a:ahLst/>
              <a:cxnLst/>
              <a:rect l="l" t="t" r="r" b="b"/>
              <a:pathLst>
                <a:path w="4908" h="4347" extrusionOk="0">
                  <a:moveTo>
                    <a:pt x="2812" y="0"/>
                  </a:moveTo>
                  <a:cubicBezTo>
                    <a:pt x="2073" y="0"/>
                    <a:pt x="1329" y="308"/>
                    <a:pt x="844" y="869"/>
                  </a:cubicBezTo>
                  <a:cubicBezTo>
                    <a:pt x="501" y="1261"/>
                    <a:pt x="287" y="1755"/>
                    <a:pt x="165" y="2262"/>
                  </a:cubicBezTo>
                  <a:cubicBezTo>
                    <a:pt x="1" y="2933"/>
                    <a:pt x="1" y="3697"/>
                    <a:pt x="422" y="4247"/>
                  </a:cubicBezTo>
                  <a:lnTo>
                    <a:pt x="1665" y="4346"/>
                  </a:lnTo>
                  <a:cubicBezTo>
                    <a:pt x="2765" y="4182"/>
                    <a:pt x="3787" y="3555"/>
                    <a:pt x="4429" y="2648"/>
                  </a:cubicBezTo>
                  <a:cubicBezTo>
                    <a:pt x="4700" y="2269"/>
                    <a:pt x="4908" y="1812"/>
                    <a:pt x="4836" y="1354"/>
                  </a:cubicBezTo>
                  <a:cubicBezTo>
                    <a:pt x="4757" y="855"/>
                    <a:pt x="4344" y="454"/>
                    <a:pt x="3886" y="240"/>
                  </a:cubicBezTo>
                  <a:cubicBezTo>
                    <a:pt x="3552" y="78"/>
                    <a:pt x="3183" y="0"/>
                    <a:pt x="2812"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10"/>
            <p:cNvSpPr/>
            <p:nvPr/>
          </p:nvSpPr>
          <p:spPr>
            <a:xfrm>
              <a:off x="3450360" y="1328858"/>
              <a:ext cx="123213" cy="97819"/>
            </a:xfrm>
            <a:custGeom>
              <a:avLst/>
              <a:gdLst/>
              <a:ahLst/>
              <a:cxnLst/>
              <a:rect l="l" t="t" r="r" b="b"/>
              <a:pathLst>
                <a:path w="6264" h="4973" extrusionOk="0">
                  <a:moveTo>
                    <a:pt x="3721" y="0"/>
                  </a:moveTo>
                  <a:cubicBezTo>
                    <a:pt x="2660" y="0"/>
                    <a:pt x="1594" y="482"/>
                    <a:pt x="921" y="1309"/>
                  </a:cubicBezTo>
                  <a:lnTo>
                    <a:pt x="1" y="2787"/>
                  </a:lnTo>
                  <a:cubicBezTo>
                    <a:pt x="201" y="3594"/>
                    <a:pt x="772" y="4308"/>
                    <a:pt x="1514" y="4672"/>
                  </a:cubicBezTo>
                  <a:cubicBezTo>
                    <a:pt x="1913" y="4871"/>
                    <a:pt x="2358" y="4972"/>
                    <a:pt x="2804" y="4972"/>
                  </a:cubicBezTo>
                  <a:cubicBezTo>
                    <a:pt x="3189" y="4972"/>
                    <a:pt x="3574" y="4896"/>
                    <a:pt x="3929" y="4744"/>
                  </a:cubicBezTo>
                  <a:cubicBezTo>
                    <a:pt x="4392" y="4536"/>
                    <a:pt x="4800" y="4216"/>
                    <a:pt x="5171" y="3858"/>
                  </a:cubicBezTo>
                  <a:cubicBezTo>
                    <a:pt x="5492" y="3537"/>
                    <a:pt x="5799" y="3188"/>
                    <a:pt x="5992" y="2773"/>
                  </a:cubicBezTo>
                  <a:cubicBezTo>
                    <a:pt x="6184" y="2358"/>
                    <a:pt x="6263" y="1880"/>
                    <a:pt x="6135" y="1438"/>
                  </a:cubicBezTo>
                  <a:cubicBezTo>
                    <a:pt x="5927" y="723"/>
                    <a:pt x="5214" y="259"/>
                    <a:pt x="4486" y="87"/>
                  </a:cubicBezTo>
                  <a:cubicBezTo>
                    <a:pt x="4235" y="29"/>
                    <a:pt x="3978" y="0"/>
                    <a:pt x="3721"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10"/>
            <p:cNvSpPr/>
            <p:nvPr/>
          </p:nvSpPr>
          <p:spPr>
            <a:xfrm>
              <a:off x="3372545" y="1368788"/>
              <a:ext cx="100160" cy="102481"/>
            </a:xfrm>
            <a:custGeom>
              <a:avLst/>
              <a:gdLst/>
              <a:ahLst/>
              <a:cxnLst/>
              <a:rect l="l" t="t" r="r" b="b"/>
              <a:pathLst>
                <a:path w="5092" h="5210" extrusionOk="0">
                  <a:moveTo>
                    <a:pt x="2306" y="1"/>
                  </a:moveTo>
                  <a:cubicBezTo>
                    <a:pt x="1564" y="271"/>
                    <a:pt x="892" y="779"/>
                    <a:pt x="500" y="1464"/>
                  </a:cubicBezTo>
                  <a:cubicBezTo>
                    <a:pt x="100" y="2150"/>
                    <a:pt x="1" y="3014"/>
                    <a:pt x="279" y="3756"/>
                  </a:cubicBezTo>
                  <a:cubicBezTo>
                    <a:pt x="565" y="4491"/>
                    <a:pt x="1250" y="5084"/>
                    <a:pt x="2035" y="5192"/>
                  </a:cubicBezTo>
                  <a:cubicBezTo>
                    <a:pt x="2124" y="5204"/>
                    <a:pt x="2212" y="5209"/>
                    <a:pt x="2301" y="5209"/>
                  </a:cubicBezTo>
                  <a:cubicBezTo>
                    <a:pt x="3026" y="5209"/>
                    <a:pt x="3739" y="4833"/>
                    <a:pt x="4250" y="4292"/>
                  </a:cubicBezTo>
                  <a:cubicBezTo>
                    <a:pt x="4748" y="3756"/>
                    <a:pt x="5091" y="3043"/>
                    <a:pt x="5091" y="2306"/>
                  </a:cubicBezTo>
                  <a:cubicBezTo>
                    <a:pt x="5084" y="1564"/>
                    <a:pt x="4714" y="822"/>
                    <a:pt x="4078" y="450"/>
                  </a:cubicBezTo>
                  <a:lnTo>
                    <a:pt x="2306" y="1"/>
                  </a:ln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10"/>
            <p:cNvSpPr/>
            <p:nvPr/>
          </p:nvSpPr>
          <p:spPr>
            <a:xfrm>
              <a:off x="3346266" y="1329369"/>
              <a:ext cx="93728" cy="73999"/>
            </a:xfrm>
            <a:custGeom>
              <a:avLst/>
              <a:gdLst/>
              <a:ahLst/>
              <a:cxnLst/>
              <a:rect l="l" t="t" r="r" b="b"/>
              <a:pathLst>
                <a:path w="4765" h="3762" extrusionOk="0">
                  <a:moveTo>
                    <a:pt x="2979" y="0"/>
                  </a:moveTo>
                  <a:cubicBezTo>
                    <a:pt x="2770" y="0"/>
                    <a:pt x="2560" y="25"/>
                    <a:pt x="2357" y="68"/>
                  </a:cubicBezTo>
                  <a:cubicBezTo>
                    <a:pt x="1858" y="176"/>
                    <a:pt x="1380" y="397"/>
                    <a:pt x="965" y="704"/>
                  </a:cubicBezTo>
                  <a:cubicBezTo>
                    <a:pt x="643" y="954"/>
                    <a:pt x="352" y="1261"/>
                    <a:pt x="194" y="1633"/>
                  </a:cubicBezTo>
                  <a:cubicBezTo>
                    <a:pt x="29" y="2012"/>
                    <a:pt x="0" y="2454"/>
                    <a:pt x="172" y="2819"/>
                  </a:cubicBezTo>
                  <a:cubicBezTo>
                    <a:pt x="372" y="3232"/>
                    <a:pt x="787" y="3504"/>
                    <a:pt x="1222" y="3640"/>
                  </a:cubicBezTo>
                  <a:cubicBezTo>
                    <a:pt x="1491" y="3724"/>
                    <a:pt x="1770" y="3762"/>
                    <a:pt x="2051" y="3762"/>
                  </a:cubicBezTo>
                  <a:cubicBezTo>
                    <a:pt x="2464" y="3762"/>
                    <a:pt x="2880" y="3679"/>
                    <a:pt x="3272" y="3539"/>
                  </a:cubicBezTo>
                  <a:cubicBezTo>
                    <a:pt x="3850" y="3333"/>
                    <a:pt x="4429" y="2954"/>
                    <a:pt x="4600" y="2361"/>
                  </a:cubicBezTo>
                  <a:lnTo>
                    <a:pt x="4765" y="1105"/>
                  </a:lnTo>
                  <a:cubicBezTo>
                    <a:pt x="4607" y="654"/>
                    <a:pt x="4221" y="305"/>
                    <a:pt x="3771" y="133"/>
                  </a:cubicBezTo>
                  <a:cubicBezTo>
                    <a:pt x="3518" y="41"/>
                    <a:pt x="3249" y="0"/>
                    <a:pt x="2979"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10"/>
            <p:cNvSpPr/>
            <p:nvPr/>
          </p:nvSpPr>
          <p:spPr>
            <a:xfrm>
              <a:off x="3382361" y="1274962"/>
              <a:ext cx="105943" cy="90659"/>
            </a:xfrm>
            <a:custGeom>
              <a:avLst/>
              <a:gdLst/>
              <a:ahLst/>
              <a:cxnLst/>
              <a:rect l="l" t="t" r="r" b="b"/>
              <a:pathLst>
                <a:path w="5386" h="4609" extrusionOk="0">
                  <a:moveTo>
                    <a:pt x="3027" y="0"/>
                  </a:moveTo>
                  <a:cubicBezTo>
                    <a:pt x="2544" y="0"/>
                    <a:pt x="2062" y="114"/>
                    <a:pt x="1636" y="342"/>
                  </a:cubicBezTo>
                  <a:cubicBezTo>
                    <a:pt x="923" y="714"/>
                    <a:pt x="373" y="1377"/>
                    <a:pt x="152" y="2148"/>
                  </a:cubicBezTo>
                  <a:cubicBezTo>
                    <a:pt x="37" y="2514"/>
                    <a:pt x="1" y="2913"/>
                    <a:pt x="116" y="3278"/>
                  </a:cubicBezTo>
                  <a:cubicBezTo>
                    <a:pt x="301" y="3898"/>
                    <a:pt x="887" y="4334"/>
                    <a:pt x="1507" y="4498"/>
                  </a:cubicBezTo>
                  <a:cubicBezTo>
                    <a:pt x="1795" y="4578"/>
                    <a:pt x="2092" y="4608"/>
                    <a:pt x="2391" y="4608"/>
                  </a:cubicBezTo>
                  <a:cubicBezTo>
                    <a:pt x="2738" y="4608"/>
                    <a:pt x="3087" y="4567"/>
                    <a:pt x="3429" y="4514"/>
                  </a:cubicBezTo>
                  <a:lnTo>
                    <a:pt x="4836" y="3071"/>
                  </a:lnTo>
                  <a:cubicBezTo>
                    <a:pt x="5122" y="2442"/>
                    <a:pt x="5386" y="1720"/>
                    <a:pt x="5115" y="1086"/>
                  </a:cubicBezTo>
                  <a:cubicBezTo>
                    <a:pt x="4914" y="621"/>
                    <a:pt x="4450" y="315"/>
                    <a:pt x="3972" y="150"/>
                  </a:cubicBezTo>
                  <a:cubicBezTo>
                    <a:pt x="3667" y="50"/>
                    <a:pt x="3347" y="0"/>
                    <a:pt x="3027"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10"/>
            <p:cNvSpPr/>
            <p:nvPr/>
          </p:nvSpPr>
          <p:spPr>
            <a:xfrm>
              <a:off x="3470148" y="1346167"/>
              <a:ext cx="72091" cy="10681"/>
            </a:xfrm>
            <a:custGeom>
              <a:avLst/>
              <a:gdLst/>
              <a:ahLst/>
              <a:cxnLst/>
              <a:rect l="l" t="t" r="r" b="b"/>
              <a:pathLst>
                <a:path w="3665" h="543" extrusionOk="0">
                  <a:moveTo>
                    <a:pt x="2380" y="1"/>
                  </a:moveTo>
                  <a:cubicBezTo>
                    <a:pt x="2314" y="1"/>
                    <a:pt x="2251" y="1"/>
                    <a:pt x="2186" y="8"/>
                  </a:cubicBezTo>
                  <a:cubicBezTo>
                    <a:pt x="1951" y="8"/>
                    <a:pt x="1715" y="21"/>
                    <a:pt x="1480" y="57"/>
                  </a:cubicBezTo>
                  <a:cubicBezTo>
                    <a:pt x="1243" y="86"/>
                    <a:pt x="1015" y="129"/>
                    <a:pt x="787" y="186"/>
                  </a:cubicBezTo>
                  <a:cubicBezTo>
                    <a:pt x="551" y="251"/>
                    <a:pt x="330" y="328"/>
                    <a:pt x="109" y="422"/>
                  </a:cubicBezTo>
                  <a:cubicBezTo>
                    <a:pt x="80" y="436"/>
                    <a:pt x="52" y="450"/>
                    <a:pt x="23" y="465"/>
                  </a:cubicBezTo>
                  <a:cubicBezTo>
                    <a:pt x="1" y="472"/>
                    <a:pt x="1" y="499"/>
                    <a:pt x="9" y="522"/>
                  </a:cubicBezTo>
                  <a:cubicBezTo>
                    <a:pt x="16" y="535"/>
                    <a:pt x="30" y="542"/>
                    <a:pt x="44" y="542"/>
                  </a:cubicBezTo>
                  <a:cubicBezTo>
                    <a:pt x="52" y="542"/>
                    <a:pt x="59" y="535"/>
                    <a:pt x="66" y="535"/>
                  </a:cubicBezTo>
                  <a:cubicBezTo>
                    <a:pt x="280" y="436"/>
                    <a:pt x="501" y="357"/>
                    <a:pt x="729" y="294"/>
                  </a:cubicBezTo>
                  <a:cubicBezTo>
                    <a:pt x="959" y="229"/>
                    <a:pt x="1187" y="179"/>
                    <a:pt x="1415" y="150"/>
                  </a:cubicBezTo>
                  <a:cubicBezTo>
                    <a:pt x="1644" y="114"/>
                    <a:pt x="1872" y="100"/>
                    <a:pt x="2109" y="93"/>
                  </a:cubicBezTo>
                  <a:cubicBezTo>
                    <a:pt x="2194" y="86"/>
                    <a:pt x="2287" y="86"/>
                    <a:pt x="2380" y="86"/>
                  </a:cubicBezTo>
                  <a:cubicBezTo>
                    <a:pt x="2522" y="86"/>
                    <a:pt x="2673" y="93"/>
                    <a:pt x="2815" y="100"/>
                  </a:cubicBezTo>
                  <a:cubicBezTo>
                    <a:pt x="3058" y="107"/>
                    <a:pt x="3293" y="122"/>
                    <a:pt x="3536" y="143"/>
                  </a:cubicBezTo>
                  <a:cubicBezTo>
                    <a:pt x="3566" y="150"/>
                    <a:pt x="3593" y="150"/>
                    <a:pt x="3622" y="150"/>
                  </a:cubicBezTo>
                  <a:lnTo>
                    <a:pt x="3629" y="150"/>
                  </a:lnTo>
                  <a:cubicBezTo>
                    <a:pt x="3651" y="150"/>
                    <a:pt x="3665" y="129"/>
                    <a:pt x="3665" y="107"/>
                  </a:cubicBezTo>
                  <a:cubicBezTo>
                    <a:pt x="3665" y="86"/>
                    <a:pt x="3651" y="71"/>
                    <a:pt x="3622" y="64"/>
                  </a:cubicBezTo>
                  <a:cubicBezTo>
                    <a:pt x="3379" y="44"/>
                    <a:pt x="3144" y="28"/>
                    <a:pt x="2901" y="14"/>
                  </a:cubicBezTo>
                  <a:cubicBezTo>
                    <a:pt x="2722" y="8"/>
                    <a:pt x="2551" y="1"/>
                    <a:pt x="238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10"/>
            <p:cNvSpPr/>
            <p:nvPr/>
          </p:nvSpPr>
          <p:spPr>
            <a:xfrm>
              <a:off x="3468909" y="1368080"/>
              <a:ext cx="53955" cy="12943"/>
            </a:xfrm>
            <a:custGeom>
              <a:avLst/>
              <a:gdLst/>
              <a:ahLst/>
              <a:cxnLst/>
              <a:rect l="l" t="t" r="r" b="b"/>
              <a:pathLst>
                <a:path w="2743" h="658" extrusionOk="0">
                  <a:moveTo>
                    <a:pt x="50" y="1"/>
                  </a:moveTo>
                  <a:cubicBezTo>
                    <a:pt x="21" y="1"/>
                    <a:pt x="0" y="21"/>
                    <a:pt x="7" y="44"/>
                  </a:cubicBezTo>
                  <a:cubicBezTo>
                    <a:pt x="7" y="64"/>
                    <a:pt x="21" y="86"/>
                    <a:pt x="50" y="86"/>
                  </a:cubicBezTo>
                  <a:cubicBezTo>
                    <a:pt x="221" y="86"/>
                    <a:pt x="400" y="100"/>
                    <a:pt x="578" y="114"/>
                  </a:cubicBezTo>
                  <a:cubicBezTo>
                    <a:pt x="758" y="136"/>
                    <a:pt x="921" y="157"/>
                    <a:pt x="1092" y="186"/>
                  </a:cubicBezTo>
                  <a:cubicBezTo>
                    <a:pt x="1272" y="215"/>
                    <a:pt x="1443" y="251"/>
                    <a:pt x="1615" y="294"/>
                  </a:cubicBezTo>
                  <a:cubicBezTo>
                    <a:pt x="1786" y="343"/>
                    <a:pt x="1958" y="386"/>
                    <a:pt x="2120" y="443"/>
                  </a:cubicBezTo>
                  <a:cubicBezTo>
                    <a:pt x="2292" y="499"/>
                    <a:pt x="2456" y="565"/>
                    <a:pt x="2621" y="628"/>
                  </a:cubicBezTo>
                  <a:cubicBezTo>
                    <a:pt x="2635" y="637"/>
                    <a:pt x="2657" y="650"/>
                    <a:pt x="2677" y="657"/>
                  </a:cubicBezTo>
                  <a:lnTo>
                    <a:pt x="2700" y="657"/>
                  </a:lnTo>
                  <a:cubicBezTo>
                    <a:pt x="2713" y="657"/>
                    <a:pt x="2729" y="657"/>
                    <a:pt x="2736" y="643"/>
                  </a:cubicBezTo>
                  <a:cubicBezTo>
                    <a:pt x="2742" y="621"/>
                    <a:pt x="2742" y="594"/>
                    <a:pt x="2720" y="578"/>
                  </a:cubicBezTo>
                  <a:cubicBezTo>
                    <a:pt x="2549" y="508"/>
                    <a:pt x="2386" y="443"/>
                    <a:pt x="2215" y="386"/>
                  </a:cubicBezTo>
                  <a:cubicBezTo>
                    <a:pt x="2050" y="328"/>
                    <a:pt x="1879" y="278"/>
                    <a:pt x="1707" y="229"/>
                  </a:cubicBezTo>
                  <a:cubicBezTo>
                    <a:pt x="1529" y="186"/>
                    <a:pt x="1358" y="150"/>
                    <a:pt x="1186" y="114"/>
                  </a:cubicBezTo>
                  <a:cubicBezTo>
                    <a:pt x="1006" y="86"/>
                    <a:pt x="828" y="57"/>
                    <a:pt x="650" y="37"/>
                  </a:cubicBezTo>
                  <a:cubicBezTo>
                    <a:pt x="472" y="21"/>
                    <a:pt x="293" y="8"/>
                    <a:pt x="115"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10"/>
            <p:cNvSpPr/>
            <p:nvPr/>
          </p:nvSpPr>
          <p:spPr>
            <a:xfrm>
              <a:off x="3461178" y="1370302"/>
              <a:ext cx="31216" cy="36567"/>
            </a:xfrm>
            <a:custGeom>
              <a:avLst/>
              <a:gdLst/>
              <a:ahLst/>
              <a:cxnLst/>
              <a:rect l="l" t="t" r="r" b="b"/>
              <a:pathLst>
                <a:path w="1587" h="1859" extrusionOk="0">
                  <a:moveTo>
                    <a:pt x="50" y="1"/>
                  </a:moveTo>
                  <a:cubicBezTo>
                    <a:pt x="37" y="1"/>
                    <a:pt x="28" y="9"/>
                    <a:pt x="21" y="16"/>
                  </a:cubicBezTo>
                  <a:cubicBezTo>
                    <a:pt x="1" y="37"/>
                    <a:pt x="1" y="59"/>
                    <a:pt x="21" y="80"/>
                  </a:cubicBezTo>
                  <a:cubicBezTo>
                    <a:pt x="114" y="194"/>
                    <a:pt x="215" y="309"/>
                    <a:pt x="308" y="422"/>
                  </a:cubicBezTo>
                  <a:cubicBezTo>
                    <a:pt x="407" y="537"/>
                    <a:pt x="500" y="652"/>
                    <a:pt x="601" y="765"/>
                  </a:cubicBezTo>
                  <a:cubicBezTo>
                    <a:pt x="693" y="880"/>
                    <a:pt x="793" y="995"/>
                    <a:pt x="885" y="1115"/>
                  </a:cubicBezTo>
                  <a:cubicBezTo>
                    <a:pt x="986" y="1230"/>
                    <a:pt x="1079" y="1345"/>
                    <a:pt x="1178" y="1458"/>
                  </a:cubicBezTo>
                  <a:cubicBezTo>
                    <a:pt x="1279" y="1572"/>
                    <a:pt x="1372" y="1687"/>
                    <a:pt x="1471" y="1800"/>
                  </a:cubicBezTo>
                  <a:cubicBezTo>
                    <a:pt x="1478" y="1816"/>
                    <a:pt x="1494" y="1830"/>
                    <a:pt x="1507" y="1843"/>
                  </a:cubicBezTo>
                  <a:cubicBezTo>
                    <a:pt x="1514" y="1852"/>
                    <a:pt x="1521" y="1859"/>
                    <a:pt x="1536" y="1859"/>
                  </a:cubicBezTo>
                  <a:cubicBezTo>
                    <a:pt x="1543" y="1859"/>
                    <a:pt x="1557" y="1852"/>
                    <a:pt x="1564" y="1843"/>
                  </a:cubicBezTo>
                  <a:cubicBezTo>
                    <a:pt x="1586" y="1823"/>
                    <a:pt x="1579" y="1800"/>
                    <a:pt x="1564" y="1787"/>
                  </a:cubicBezTo>
                  <a:cubicBezTo>
                    <a:pt x="1471" y="1665"/>
                    <a:pt x="1372" y="1552"/>
                    <a:pt x="1271" y="1437"/>
                  </a:cubicBezTo>
                  <a:cubicBezTo>
                    <a:pt x="1178" y="1322"/>
                    <a:pt x="1079" y="1209"/>
                    <a:pt x="986" y="1094"/>
                  </a:cubicBezTo>
                  <a:cubicBezTo>
                    <a:pt x="885" y="979"/>
                    <a:pt x="793" y="866"/>
                    <a:pt x="693" y="752"/>
                  </a:cubicBezTo>
                  <a:cubicBezTo>
                    <a:pt x="601" y="637"/>
                    <a:pt x="500" y="515"/>
                    <a:pt x="407" y="402"/>
                  </a:cubicBezTo>
                  <a:cubicBezTo>
                    <a:pt x="308" y="287"/>
                    <a:pt x="215" y="172"/>
                    <a:pt x="114" y="59"/>
                  </a:cubicBezTo>
                  <a:cubicBezTo>
                    <a:pt x="100" y="44"/>
                    <a:pt x="93" y="30"/>
                    <a:pt x="80" y="16"/>
                  </a:cubicBezTo>
                  <a:cubicBezTo>
                    <a:pt x="71" y="9"/>
                    <a:pt x="57"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10"/>
            <p:cNvSpPr/>
            <p:nvPr/>
          </p:nvSpPr>
          <p:spPr>
            <a:xfrm>
              <a:off x="3424100" y="1372840"/>
              <a:ext cx="10838" cy="6766"/>
            </a:xfrm>
            <a:custGeom>
              <a:avLst/>
              <a:gdLst/>
              <a:ahLst/>
              <a:cxnLst/>
              <a:rect l="l" t="t" r="r" b="b"/>
              <a:pathLst>
                <a:path w="551" h="344" extrusionOk="0">
                  <a:moveTo>
                    <a:pt x="479" y="0"/>
                  </a:moveTo>
                  <a:cubicBezTo>
                    <a:pt x="307" y="101"/>
                    <a:pt x="150" y="215"/>
                    <a:pt x="1" y="343"/>
                  </a:cubicBezTo>
                  <a:cubicBezTo>
                    <a:pt x="100" y="300"/>
                    <a:pt x="199" y="251"/>
                    <a:pt x="300" y="201"/>
                  </a:cubicBezTo>
                  <a:cubicBezTo>
                    <a:pt x="307" y="194"/>
                    <a:pt x="314" y="194"/>
                    <a:pt x="321" y="194"/>
                  </a:cubicBezTo>
                  <a:lnTo>
                    <a:pt x="336" y="194"/>
                  </a:lnTo>
                  <a:cubicBezTo>
                    <a:pt x="371" y="165"/>
                    <a:pt x="422" y="137"/>
                    <a:pt x="465" y="115"/>
                  </a:cubicBezTo>
                  <a:cubicBezTo>
                    <a:pt x="479" y="101"/>
                    <a:pt x="499" y="86"/>
                    <a:pt x="522" y="79"/>
                  </a:cubicBezTo>
                  <a:cubicBezTo>
                    <a:pt x="542" y="65"/>
                    <a:pt x="551" y="36"/>
                    <a:pt x="535" y="23"/>
                  </a:cubicBezTo>
                  <a:cubicBezTo>
                    <a:pt x="528" y="9"/>
                    <a:pt x="515" y="0"/>
                    <a:pt x="499"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10"/>
            <p:cNvSpPr/>
            <p:nvPr/>
          </p:nvSpPr>
          <p:spPr>
            <a:xfrm>
              <a:off x="3396700" y="1398962"/>
              <a:ext cx="13926" cy="25040"/>
            </a:xfrm>
            <a:custGeom>
              <a:avLst/>
              <a:gdLst/>
              <a:ahLst/>
              <a:cxnLst/>
              <a:rect l="l" t="t" r="r" b="b"/>
              <a:pathLst>
                <a:path w="708" h="1273" extrusionOk="0">
                  <a:moveTo>
                    <a:pt x="708" y="1"/>
                  </a:moveTo>
                  <a:lnTo>
                    <a:pt x="708" y="1"/>
                  </a:lnTo>
                  <a:cubicBezTo>
                    <a:pt x="665" y="16"/>
                    <a:pt x="622" y="30"/>
                    <a:pt x="586" y="43"/>
                  </a:cubicBezTo>
                  <a:cubicBezTo>
                    <a:pt x="487" y="201"/>
                    <a:pt x="401" y="366"/>
                    <a:pt x="322" y="537"/>
                  </a:cubicBezTo>
                  <a:cubicBezTo>
                    <a:pt x="221" y="729"/>
                    <a:pt x="136" y="930"/>
                    <a:pt x="43" y="1137"/>
                  </a:cubicBezTo>
                  <a:cubicBezTo>
                    <a:pt x="29" y="1157"/>
                    <a:pt x="22" y="1187"/>
                    <a:pt x="7" y="1209"/>
                  </a:cubicBezTo>
                  <a:cubicBezTo>
                    <a:pt x="0" y="1229"/>
                    <a:pt x="0" y="1259"/>
                    <a:pt x="22" y="1265"/>
                  </a:cubicBezTo>
                  <a:cubicBezTo>
                    <a:pt x="29" y="1272"/>
                    <a:pt x="36" y="1272"/>
                    <a:pt x="43" y="1272"/>
                  </a:cubicBezTo>
                  <a:cubicBezTo>
                    <a:pt x="65" y="1272"/>
                    <a:pt x="79" y="1265"/>
                    <a:pt x="86" y="1252"/>
                  </a:cubicBezTo>
                  <a:cubicBezTo>
                    <a:pt x="172" y="1051"/>
                    <a:pt x="264" y="851"/>
                    <a:pt x="358" y="652"/>
                  </a:cubicBezTo>
                  <a:cubicBezTo>
                    <a:pt x="458" y="458"/>
                    <a:pt x="557" y="258"/>
                    <a:pt x="665" y="73"/>
                  </a:cubicBezTo>
                  <a:cubicBezTo>
                    <a:pt x="679" y="43"/>
                    <a:pt x="693" y="23"/>
                    <a:pt x="708"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10"/>
            <p:cNvSpPr/>
            <p:nvPr/>
          </p:nvSpPr>
          <p:spPr>
            <a:xfrm>
              <a:off x="3408227" y="1381003"/>
              <a:ext cx="16877" cy="18824"/>
            </a:xfrm>
            <a:custGeom>
              <a:avLst/>
              <a:gdLst/>
              <a:ahLst/>
              <a:cxnLst/>
              <a:rect l="l" t="t" r="r" b="b"/>
              <a:pathLst>
                <a:path w="858" h="957" extrusionOk="0">
                  <a:moveTo>
                    <a:pt x="857" y="0"/>
                  </a:moveTo>
                  <a:lnTo>
                    <a:pt x="857" y="0"/>
                  </a:lnTo>
                  <a:cubicBezTo>
                    <a:pt x="778" y="43"/>
                    <a:pt x="700" y="79"/>
                    <a:pt x="621" y="115"/>
                  </a:cubicBezTo>
                  <a:lnTo>
                    <a:pt x="614" y="115"/>
                  </a:lnTo>
                  <a:cubicBezTo>
                    <a:pt x="544" y="194"/>
                    <a:pt x="472" y="279"/>
                    <a:pt x="406" y="357"/>
                  </a:cubicBezTo>
                  <a:cubicBezTo>
                    <a:pt x="271" y="521"/>
                    <a:pt x="158" y="686"/>
                    <a:pt x="50" y="864"/>
                  </a:cubicBezTo>
                  <a:cubicBezTo>
                    <a:pt x="36" y="893"/>
                    <a:pt x="14" y="929"/>
                    <a:pt x="0" y="956"/>
                  </a:cubicBezTo>
                  <a:cubicBezTo>
                    <a:pt x="36" y="943"/>
                    <a:pt x="79" y="929"/>
                    <a:pt x="122" y="914"/>
                  </a:cubicBezTo>
                  <a:cubicBezTo>
                    <a:pt x="165" y="843"/>
                    <a:pt x="208" y="778"/>
                    <a:pt x="251" y="708"/>
                  </a:cubicBezTo>
                  <a:cubicBezTo>
                    <a:pt x="278" y="672"/>
                    <a:pt x="307" y="629"/>
                    <a:pt x="336" y="593"/>
                  </a:cubicBezTo>
                  <a:cubicBezTo>
                    <a:pt x="350" y="571"/>
                    <a:pt x="364" y="550"/>
                    <a:pt x="379" y="528"/>
                  </a:cubicBezTo>
                  <a:cubicBezTo>
                    <a:pt x="386" y="521"/>
                    <a:pt x="393" y="514"/>
                    <a:pt x="400" y="501"/>
                  </a:cubicBezTo>
                  <a:cubicBezTo>
                    <a:pt x="400" y="501"/>
                    <a:pt x="406" y="494"/>
                    <a:pt x="406" y="485"/>
                  </a:cubicBezTo>
                  <a:cubicBezTo>
                    <a:pt x="415" y="485"/>
                    <a:pt x="415" y="485"/>
                    <a:pt x="415" y="478"/>
                  </a:cubicBezTo>
                  <a:lnTo>
                    <a:pt x="422" y="478"/>
                  </a:lnTo>
                  <a:cubicBezTo>
                    <a:pt x="535" y="322"/>
                    <a:pt x="672" y="178"/>
                    <a:pt x="808" y="43"/>
                  </a:cubicBezTo>
                  <a:cubicBezTo>
                    <a:pt x="828" y="29"/>
                    <a:pt x="844" y="14"/>
                    <a:pt x="857"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10"/>
            <p:cNvSpPr/>
            <p:nvPr/>
          </p:nvSpPr>
          <p:spPr>
            <a:xfrm>
              <a:off x="3422409" y="1380019"/>
              <a:ext cx="20260" cy="47346"/>
            </a:xfrm>
            <a:custGeom>
              <a:avLst/>
              <a:gdLst/>
              <a:ahLst/>
              <a:cxnLst/>
              <a:rect l="l" t="t" r="r" b="b"/>
              <a:pathLst>
                <a:path w="1030" h="2407" extrusionOk="0">
                  <a:moveTo>
                    <a:pt x="971" y="0"/>
                  </a:moveTo>
                  <a:cubicBezTo>
                    <a:pt x="964" y="0"/>
                    <a:pt x="957" y="0"/>
                    <a:pt x="950" y="7"/>
                  </a:cubicBezTo>
                  <a:cubicBezTo>
                    <a:pt x="829" y="93"/>
                    <a:pt x="729" y="215"/>
                    <a:pt x="650" y="343"/>
                  </a:cubicBezTo>
                  <a:cubicBezTo>
                    <a:pt x="565" y="472"/>
                    <a:pt x="508" y="614"/>
                    <a:pt x="450" y="749"/>
                  </a:cubicBezTo>
                  <a:cubicBezTo>
                    <a:pt x="386" y="914"/>
                    <a:pt x="328" y="1085"/>
                    <a:pt x="272" y="1250"/>
                  </a:cubicBezTo>
                  <a:cubicBezTo>
                    <a:pt x="215" y="1421"/>
                    <a:pt x="172" y="1593"/>
                    <a:pt x="129" y="1764"/>
                  </a:cubicBezTo>
                  <a:cubicBezTo>
                    <a:pt x="87" y="1935"/>
                    <a:pt x="44" y="2107"/>
                    <a:pt x="15" y="2285"/>
                  </a:cubicBezTo>
                  <a:cubicBezTo>
                    <a:pt x="8" y="2307"/>
                    <a:pt x="8" y="2328"/>
                    <a:pt x="1" y="2350"/>
                  </a:cubicBezTo>
                  <a:cubicBezTo>
                    <a:pt x="1" y="2371"/>
                    <a:pt x="8" y="2400"/>
                    <a:pt x="28" y="2400"/>
                  </a:cubicBezTo>
                  <a:cubicBezTo>
                    <a:pt x="37" y="2407"/>
                    <a:pt x="37" y="2407"/>
                    <a:pt x="44" y="2407"/>
                  </a:cubicBezTo>
                  <a:cubicBezTo>
                    <a:pt x="57" y="2407"/>
                    <a:pt x="80" y="2393"/>
                    <a:pt x="87" y="2371"/>
                  </a:cubicBezTo>
                  <a:cubicBezTo>
                    <a:pt x="114" y="2199"/>
                    <a:pt x="150" y="2028"/>
                    <a:pt x="193" y="1857"/>
                  </a:cubicBezTo>
                  <a:cubicBezTo>
                    <a:pt x="236" y="1685"/>
                    <a:pt x="278" y="1514"/>
                    <a:pt x="328" y="1342"/>
                  </a:cubicBezTo>
                  <a:cubicBezTo>
                    <a:pt x="386" y="1178"/>
                    <a:pt x="443" y="1006"/>
                    <a:pt x="508" y="844"/>
                  </a:cubicBezTo>
                  <a:cubicBezTo>
                    <a:pt x="522" y="808"/>
                    <a:pt x="536" y="772"/>
                    <a:pt x="551" y="736"/>
                  </a:cubicBezTo>
                  <a:cubicBezTo>
                    <a:pt x="551" y="729"/>
                    <a:pt x="558" y="722"/>
                    <a:pt x="558" y="715"/>
                  </a:cubicBezTo>
                  <a:cubicBezTo>
                    <a:pt x="558" y="707"/>
                    <a:pt x="565" y="707"/>
                    <a:pt x="565" y="700"/>
                  </a:cubicBezTo>
                  <a:lnTo>
                    <a:pt x="565" y="693"/>
                  </a:lnTo>
                  <a:cubicBezTo>
                    <a:pt x="572" y="672"/>
                    <a:pt x="578" y="657"/>
                    <a:pt x="585" y="643"/>
                  </a:cubicBezTo>
                  <a:cubicBezTo>
                    <a:pt x="621" y="571"/>
                    <a:pt x="650" y="508"/>
                    <a:pt x="686" y="443"/>
                  </a:cubicBezTo>
                  <a:cubicBezTo>
                    <a:pt x="707" y="407"/>
                    <a:pt x="729" y="379"/>
                    <a:pt x="750" y="350"/>
                  </a:cubicBezTo>
                  <a:cubicBezTo>
                    <a:pt x="757" y="329"/>
                    <a:pt x="765" y="314"/>
                    <a:pt x="779" y="300"/>
                  </a:cubicBezTo>
                  <a:cubicBezTo>
                    <a:pt x="786" y="293"/>
                    <a:pt x="786" y="287"/>
                    <a:pt x="793" y="278"/>
                  </a:cubicBezTo>
                  <a:lnTo>
                    <a:pt x="799" y="271"/>
                  </a:lnTo>
                  <a:lnTo>
                    <a:pt x="808" y="264"/>
                  </a:lnTo>
                  <a:cubicBezTo>
                    <a:pt x="851" y="208"/>
                    <a:pt x="901" y="158"/>
                    <a:pt x="957" y="107"/>
                  </a:cubicBezTo>
                  <a:cubicBezTo>
                    <a:pt x="964" y="107"/>
                    <a:pt x="964" y="100"/>
                    <a:pt x="971" y="100"/>
                  </a:cubicBezTo>
                  <a:lnTo>
                    <a:pt x="979" y="93"/>
                  </a:lnTo>
                  <a:lnTo>
                    <a:pt x="986" y="86"/>
                  </a:lnTo>
                  <a:lnTo>
                    <a:pt x="993" y="79"/>
                  </a:lnTo>
                  <a:cubicBezTo>
                    <a:pt x="1014" y="64"/>
                    <a:pt x="1029" y="43"/>
                    <a:pt x="1014" y="21"/>
                  </a:cubicBezTo>
                  <a:cubicBezTo>
                    <a:pt x="1007" y="7"/>
                    <a:pt x="986" y="0"/>
                    <a:pt x="971"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10"/>
            <p:cNvSpPr/>
            <p:nvPr/>
          </p:nvSpPr>
          <p:spPr>
            <a:xfrm>
              <a:off x="3449081" y="1381711"/>
              <a:ext cx="5508" cy="34127"/>
            </a:xfrm>
            <a:custGeom>
              <a:avLst/>
              <a:gdLst/>
              <a:ahLst/>
              <a:cxnLst/>
              <a:rect l="l" t="t" r="r" b="b"/>
              <a:pathLst>
                <a:path w="280" h="1735" extrusionOk="0">
                  <a:moveTo>
                    <a:pt x="43" y="0"/>
                  </a:moveTo>
                  <a:cubicBezTo>
                    <a:pt x="43" y="0"/>
                    <a:pt x="37" y="0"/>
                    <a:pt x="37" y="7"/>
                  </a:cubicBezTo>
                  <a:cubicBezTo>
                    <a:pt x="16" y="14"/>
                    <a:pt x="1" y="36"/>
                    <a:pt x="9" y="57"/>
                  </a:cubicBezTo>
                  <a:cubicBezTo>
                    <a:pt x="30" y="165"/>
                    <a:pt x="52" y="271"/>
                    <a:pt x="66" y="372"/>
                  </a:cubicBezTo>
                  <a:cubicBezTo>
                    <a:pt x="86" y="478"/>
                    <a:pt x="102" y="586"/>
                    <a:pt x="122" y="693"/>
                  </a:cubicBezTo>
                  <a:lnTo>
                    <a:pt x="122" y="706"/>
                  </a:lnTo>
                  <a:lnTo>
                    <a:pt x="122" y="729"/>
                  </a:lnTo>
                  <a:cubicBezTo>
                    <a:pt x="122" y="742"/>
                    <a:pt x="129" y="749"/>
                    <a:pt x="129" y="765"/>
                  </a:cubicBezTo>
                  <a:cubicBezTo>
                    <a:pt x="129" y="792"/>
                    <a:pt x="138" y="821"/>
                    <a:pt x="138" y="850"/>
                  </a:cubicBezTo>
                  <a:cubicBezTo>
                    <a:pt x="144" y="900"/>
                    <a:pt x="151" y="956"/>
                    <a:pt x="158" y="1006"/>
                  </a:cubicBezTo>
                  <a:cubicBezTo>
                    <a:pt x="165" y="1114"/>
                    <a:pt x="172" y="1220"/>
                    <a:pt x="180" y="1328"/>
                  </a:cubicBezTo>
                  <a:cubicBezTo>
                    <a:pt x="187" y="1443"/>
                    <a:pt x="187" y="1549"/>
                    <a:pt x="194" y="1657"/>
                  </a:cubicBezTo>
                  <a:lnTo>
                    <a:pt x="194" y="1692"/>
                  </a:lnTo>
                  <a:cubicBezTo>
                    <a:pt x="194" y="1721"/>
                    <a:pt x="208" y="1735"/>
                    <a:pt x="230" y="1735"/>
                  </a:cubicBezTo>
                  <a:lnTo>
                    <a:pt x="237" y="1735"/>
                  </a:lnTo>
                  <a:cubicBezTo>
                    <a:pt x="258" y="1735"/>
                    <a:pt x="280" y="1721"/>
                    <a:pt x="280" y="1692"/>
                  </a:cubicBezTo>
                  <a:cubicBezTo>
                    <a:pt x="273" y="1585"/>
                    <a:pt x="273" y="1477"/>
                    <a:pt x="266" y="1371"/>
                  </a:cubicBezTo>
                  <a:cubicBezTo>
                    <a:pt x="258" y="1263"/>
                    <a:pt x="251" y="1150"/>
                    <a:pt x="244" y="1042"/>
                  </a:cubicBezTo>
                  <a:cubicBezTo>
                    <a:pt x="237" y="936"/>
                    <a:pt x="223" y="828"/>
                    <a:pt x="208" y="722"/>
                  </a:cubicBezTo>
                  <a:cubicBezTo>
                    <a:pt x="194" y="614"/>
                    <a:pt x="180" y="501"/>
                    <a:pt x="158" y="393"/>
                  </a:cubicBezTo>
                  <a:cubicBezTo>
                    <a:pt x="138" y="286"/>
                    <a:pt x="122" y="178"/>
                    <a:pt x="95" y="72"/>
                  </a:cubicBezTo>
                  <a:cubicBezTo>
                    <a:pt x="95" y="57"/>
                    <a:pt x="95" y="50"/>
                    <a:pt x="86" y="36"/>
                  </a:cubicBezTo>
                  <a:cubicBezTo>
                    <a:pt x="86" y="14"/>
                    <a:pt x="66" y="0"/>
                    <a:pt x="43"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10"/>
            <p:cNvSpPr/>
            <p:nvPr/>
          </p:nvSpPr>
          <p:spPr>
            <a:xfrm>
              <a:off x="3484645" y="1271874"/>
              <a:ext cx="28246" cy="32711"/>
            </a:xfrm>
            <a:custGeom>
              <a:avLst/>
              <a:gdLst/>
              <a:ahLst/>
              <a:cxnLst/>
              <a:rect l="l" t="t" r="r" b="b"/>
              <a:pathLst>
                <a:path w="1436" h="1663" extrusionOk="0">
                  <a:moveTo>
                    <a:pt x="1392" y="0"/>
                  </a:moveTo>
                  <a:cubicBezTo>
                    <a:pt x="1379" y="0"/>
                    <a:pt x="1372" y="7"/>
                    <a:pt x="1356" y="14"/>
                  </a:cubicBezTo>
                  <a:cubicBezTo>
                    <a:pt x="1158" y="185"/>
                    <a:pt x="964" y="370"/>
                    <a:pt x="786" y="571"/>
                  </a:cubicBezTo>
                  <a:cubicBezTo>
                    <a:pt x="592" y="772"/>
                    <a:pt x="414" y="986"/>
                    <a:pt x="242" y="1207"/>
                  </a:cubicBezTo>
                  <a:cubicBezTo>
                    <a:pt x="163" y="1313"/>
                    <a:pt x="78" y="1428"/>
                    <a:pt x="1" y="1534"/>
                  </a:cubicBezTo>
                  <a:cubicBezTo>
                    <a:pt x="8" y="1577"/>
                    <a:pt x="14" y="1620"/>
                    <a:pt x="21" y="1663"/>
                  </a:cubicBezTo>
                  <a:cubicBezTo>
                    <a:pt x="93" y="1550"/>
                    <a:pt x="172" y="1442"/>
                    <a:pt x="249" y="1342"/>
                  </a:cubicBezTo>
                  <a:cubicBezTo>
                    <a:pt x="414" y="1121"/>
                    <a:pt x="592" y="907"/>
                    <a:pt x="779" y="700"/>
                  </a:cubicBezTo>
                  <a:cubicBezTo>
                    <a:pt x="957" y="506"/>
                    <a:pt x="1142" y="314"/>
                    <a:pt x="1343" y="143"/>
                  </a:cubicBezTo>
                  <a:cubicBezTo>
                    <a:pt x="1372" y="120"/>
                    <a:pt x="1392" y="100"/>
                    <a:pt x="1421" y="77"/>
                  </a:cubicBezTo>
                  <a:cubicBezTo>
                    <a:pt x="1435" y="64"/>
                    <a:pt x="1435" y="28"/>
                    <a:pt x="1421" y="14"/>
                  </a:cubicBezTo>
                  <a:cubicBezTo>
                    <a:pt x="1415" y="7"/>
                    <a:pt x="1399" y="0"/>
                    <a:pt x="1392"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10"/>
            <p:cNvSpPr/>
            <p:nvPr/>
          </p:nvSpPr>
          <p:spPr>
            <a:xfrm>
              <a:off x="3463401" y="1302048"/>
              <a:ext cx="21676" cy="38652"/>
            </a:xfrm>
            <a:custGeom>
              <a:avLst/>
              <a:gdLst/>
              <a:ahLst/>
              <a:cxnLst/>
              <a:rect l="l" t="t" r="r" b="b"/>
              <a:pathLst>
                <a:path w="1102" h="1965" extrusionOk="0">
                  <a:moveTo>
                    <a:pt x="1081" y="0"/>
                  </a:moveTo>
                  <a:cubicBezTo>
                    <a:pt x="995" y="122"/>
                    <a:pt x="916" y="244"/>
                    <a:pt x="837" y="365"/>
                  </a:cubicBezTo>
                  <a:cubicBezTo>
                    <a:pt x="680" y="600"/>
                    <a:pt x="537" y="843"/>
                    <a:pt x="409" y="1087"/>
                  </a:cubicBezTo>
                  <a:cubicBezTo>
                    <a:pt x="280" y="1322"/>
                    <a:pt x="159" y="1565"/>
                    <a:pt x="52" y="1808"/>
                  </a:cubicBezTo>
                  <a:cubicBezTo>
                    <a:pt x="37" y="1836"/>
                    <a:pt x="23" y="1865"/>
                    <a:pt x="16" y="1901"/>
                  </a:cubicBezTo>
                  <a:cubicBezTo>
                    <a:pt x="1" y="1921"/>
                    <a:pt x="9" y="1944"/>
                    <a:pt x="30" y="1957"/>
                  </a:cubicBezTo>
                  <a:cubicBezTo>
                    <a:pt x="37" y="1957"/>
                    <a:pt x="44" y="1964"/>
                    <a:pt x="52" y="1964"/>
                  </a:cubicBezTo>
                  <a:cubicBezTo>
                    <a:pt x="66" y="1964"/>
                    <a:pt x="80" y="1957"/>
                    <a:pt x="87" y="1944"/>
                  </a:cubicBezTo>
                  <a:cubicBezTo>
                    <a:pt x="195" y="1694"/>
                    <a:pt x="309" y="1457"/>
                    <a:pt x="429" y="1222"/>
                  </a:cubicBezTo>
                  <a:cubicBezTo>
                    <a:pt x="566" y="979"/>
                    <a:pt x="702" y="737"/>
                    <a:pt x="851" y="501"/>
                  </a:cubicBezTo>
                  <a:cubicBezTo>
                    <a:pt x="930" y="372"/>
                    <a:pt x="1016" y="250"/>
                    <a:pt x="1101" y="129"/>
                  </a:cubicBezTo>
                  <a:cubicBezTo>
                    <a:pt x="1094" y="86"/>
                    <a:pt x="1088" y="43"/>
                    <a:pt x="1081"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10"/>
            <p:cNvSpPr/>
            <p:nvPr/>
          </p:nvSpPr>
          <p:spPr>
            <a:xfrm>
              <a:off x="3462162" y="1349098"/>
              <a:ext cx="4642" cy="4111"/>
            </a:xfrm>
            <a:custGeom>
              <a:avLst/>
              <a:gdLst/>
              <a:ahLst/>
              <a:cxnLst/>
              <a:rect l="l" t="t" r="r" b="b"/>
              <a:pathLst>
                <a:path w="236" h="209" extrusionOk="0">
                  <a:moveTo>
                    <a:pt x="129" y="1"/>
                  </a:moveTo>
                  <a:cubicBezTo>
                    <a:pt x="107" y="30"/>
                    <a:pt x="86" y="59"/>
                    <a:pt x="57" y="86"/>
                  </a:cubicBezTo>
                  <a:cubicBezTo>
                    <a:pt x="43" y="102"/>
                    <a:pt x="30" y="122"/>
                    <a:pt x="14" y="136"/>
                  </a:cubicBezTo>
                  <a:cubicBezTo>
                    <a:pt x="0" y="158"/>
                    <a:pt x="0" y="179"/>
                    <a:pt x="14" y="201"/>
                  </a:cubicBezTo>
                  <a:cubicBezTo>
                    <a:pt x="30" y="208"/>
                    <a:pt x="36" y="208"/>
                    <a:pt x="50" y="208"/>
                  </a:cubicBezTo>
                  <a:cubicBezTo>
                    <a:pt x="57" y="208"/>
                    <a:pt x="72" y="208"/>
                    <a:pt x="79" y="201"/>
                  </a:cubicBezTo>
                  <a:cubicBezTo>
                    <a:pt x="129" y="136"/>
                    <a:pt x="186" y="73"/>
                    <a:pt x="235" y="8"/>
                  </a:cubicBezTo>
                  <a:lnTo>
                    <a:pt x="129" y="1"/>
                  </a:lnTo>
                  <a:close/>
                </a:path>
              </a:pathLst>
            </a:custGeom>
            <a:solidFill>
              <a:srgbClr val="FBEE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10"/>
            <p:cNvSpPr/>
            <p:nvPr/>
          </p:nvSpPr>
          <p:spPr>
            <a:xfrm>
              <a:off x="3464699" y="1310191"/>
              <a:ext cx="40874" cy="39065"/>
            </a:xfrm>
            <a:custGeom>
              <a:avLst/>
              <a:gdLst/>
              <a:ahLst/>
              <a:cxnLst/>
              <a:rect l="l" t="t" r="r" b="b"/>
              <a:pathLst>
                <a:path w="2078" h="1986" extrusionOk="0">
                  <a:moveTo>
                    <a:pt x="2028" y="1"/>
                  </a:moveTo>
                  <a:cubicBezTo>
                    <a:pt x="2021" y="1"/>
                    <a:pt x="2014" y="1"/>
                    <a:pt x="2007" y="8"/>
                  </a:cubicBezTo>
                  <a:cubicBezTo>
                    <a:pt x="1836" y="87"/>
                    <a:pt x="1685" y="195"/>
                    <a:pt x="1536" y="308"/>
                  </a:cubicBezTo>
                  <a:cubicBezTo>
                    <a:pt x="1378" y="429"/>
                    <a:pt x="1236" y="565"/>
                    <a:pt x="1092" y="700"/>
                  </a:cubicBezTo>
                  <a:cubicBezTo>
                    <a:pt x="972" y="829"/>
                    <a:pt x="850" y="966"/>
                    <a:pt x="728" y="1101"/>
                  </a:cubicBezTo>
                  <a:cubicBezTo>
                    <a:pt x="699" y="1158"/>
                    <a:pt x="672" y="1223"/>
                    <a:pt x="650" y="1280"/>
                  </a:cubicBezTo>
                  <a:lnTo>
                    <a:pt x="178" y="1758"/>
                  </a:lnTo>
                  <a:cubicBezTo>
                    <a:pt x="122" y="1830"/>
                    <a:pt x="63" y="1909"/>
                    <a:pt x="0" y="1979"/>
                  </a:cubicBezTo>
                  <a:lnTo>
                    <a:pt x="106" y="1986"/>
                  </a:lnTo>
                  <a:cubicBezTo>
                    <a:pt x="171" y="1909"/>
                    <a:pt x="235" y="1823"/>
                    <a:pt x="307" y="1744"/>
                  </a:cubicBezTo>
                  <a:cubicBezTo>
                    <a:pt x="429" y="1586"/>
                    <a:pt x="557" y="1429"/>
                    <a:pt x="692" y="1273"/>
                  </a:cubicBezTo>
                  <a:cubicBezTo>
                    <a:pt x="821" y="1122"/>
                    <a:pt x="956" y="966"/>
                    <a:pt x="1100" y="822"/>
                  </a:cubicBezTo>
                  <a:cubicBezTo>
                    <a:pt x="1243" y="680"/>
                    <a:pt x="1385" y="544"/>
                    <a:pt x="1536" y="416"/>
                  </a:cubicBezTo>
                  <a:cubicBezTo>
                    <a:pt x="1556" y="400"/>
                    <a:pt x="1579" y="387"/>
                    <a:pt x="1592" y="373"/>
                  </a:cubicBezTo>
                  <a:cubicBezTo>
                    <a:pt x="1599" y="366"/>
                    <a:pt x="1606" y="366"/>
                    <a:pt x="1606" y="357"/>
                  </a:cubicBezTo>
                  <a:lnTo>
                    <a:pt x="1615" y="357"/>
                  </a:lnTo>
                  <a:cubicBezTo>
                    <a:pt x="1628" y="344"/>
                    <a:pt x="1635" y="337"/>
                    <a:pt x="1642" y="330"/>
                  </a:cubicBezTo>
                  <a:cubicBezTo>
                    <a:pt x="1685" y="301"/>
                    <a:pt x="1721" y="280"/>
                    <a:pt x="1757" y="251"/>
                  </a:cubicBezTo>
                  <a:cubicBezTo>
                    <a:pt x="1836" y="201"/>
                    <a:pt x="1914" y="152"/>
                    <a:pt x="1992" y="109"/>
                  </a:cubicBezTo>
                  <a:cubicBezTo>
                    <a:pt x="2014" y="100"/>
                    <a:pt x="2028" y="87"/>
                    <a:pt x="2050" y="80"/>
                  </a:cubicBezTo>
                  <a:cubicBezTo>
                    <a:pt x="2070" y="66"/>
                    <a:pt x="2077" y="37"/>
                    <a:pt x="2064" y="23"/>
                  </a:cubicBezTo>
                  <a:cubicBezTo>
                    <a:pt x="2057" y="8"/>
                    <a:pt x="2043" y="1"/>
                    <a:pt x="2028"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10"/>
            <p:cNvSpPr/>
            <p:nvPr/>
          </p:nvSpPr>
          <p:spPr>
            <a:xfrm>
              <a:off x="3468201" y="1331848"/>
              <a:ext cx="10838" cy="12923"/>
            </a:xfrm>
            <a:custGeom>
              <a:avLst/>
              <a:gdLst/>
              <a:ahLst/>
              <a:cxnLst/>
              <a:rect l="l" t="t" r="r" b="b"/>
              <a:pathLst>
                <a:path w="551" h="657" extrusionOk="0">
                  <a:moveTo>
                    <a:pt x="550" y="0"/>
                  </a:moveTo>
                  <a:lnTo>
                    <a:pt x="550" y="0"/>
                  </a:lnTo>
                  <a:cubicBezTo>
                    <a:pt x="537" y="21"/>
                    <a:pt x="514" y="36"/>
                    <a:pt x="501" y="57"/>
                  </a:cubicBezTo>
                  <a:cubicBezTo>
                    <a:pt x="365" y="208"/>
                    <a:pt x="244" y="364"/>
                    <a:pt x="115" y="521"/>
                  </a:cubicBezTo>
                  <a:cubicBezTo>
                    <a:pt x="79" y="564"/>
                    <a:pt x="36" y="614"/>
                    <a:pt x="0" y="657"/>
                  </a:cubicBezTo>
                  <a:lnTo>
                    <a:pt x="472" y="179"/>
                  </a:lnTo>
                  <a:cubicBezTo>
                    <a:pt x="494" y="122"/>
                    <a:pt x="521" y="57"/>
                    <a:pt x="5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10"/>
            <p:cNvSpPr/>
            <p:nvPr/>
          </p:nvSpPr>
          <p:spPr>
            <a:xfrm>
              <a:off x="3437456" y="1312866"/>
              <a:ext cx="14753" cy="37943"/>
            </a:xfrm>
            <a:custGeom>
              <a:avLst/>
              <a:gdLst/>
              <a:ahLst/>
              <a:cxnLst/>
              <a:rect l="l" t="t" r="r" b="b"/>
              <a:pathLst>
                <a:path w="750" h="1929" extrusionOk="0">
                  <a:moveTo>
                    <a:pt x="43" y="0"/>
                  </a:moveTo>
                  <a:cubicBezTo>
                    <a:pt x="28" y="0"/>
                    <a:pt x="21" y="7"/>
                    <a:pt x="14" y="16"/>
                  </a:cubicBezTo>
                  <a:cubicBezTo>
                    <a:pt x="7" y="23"/>
                    <a:pt x="0" y="36"/>
                    <a:pt x="0" y="43"/>
                  </a:cubicBezTo>
                  <a:cubicBezTo>
                    <a:pt x="0" y="59"/>
                    <a:pt x="7" y="65"/>
                    <a:pt x="14" y="72"/>
                  </a:cubicBezTo>
                  <a:cubicBezTo>
                    <a:pt x="14" y="79"/>
                    <a:pt x="21" y="86"/>
                    <a:pt x="28" y="93"/>
                  </a:cubicBezTo>
                  <a:cubicBezTo>
                    <a:pt x="28" y="101"/>
                    <a:pt x="34" y="101"/>
                    <a:pt x="34" y="108"/>
                  </a:cubicBezTo>
                  <a:cubicBezTo>
                    <a:pt x="50" y="122"/>
                    <a:pt x="57" y="129"/>
                    <a:pt x="64" y="144"/>
                  </a:cubicBezTo>
                  <a:cubicBezTo>
                    <a:pt x="86" y="172"/>
                    <a:pt x="106" y="201"/>
                    <a:pt x="120" y="221"/>
                  </a:cubicBezTo>
                  <a:cubicBezTo>
                    <a:pt x="156" y="280"/>
                    <a:pt x="192" y="329"/>
                    <a:pt x="228" y="386"/>
                  </a:cubicBezTo>
                  <a:cubicBezTo>
                    <a:pt x="292" y="501"/>
                    <a:pt x="350" y="616"/>
                    <a:pt x="406" y="729"/>
                  </a:cubicBezTo>
                  <a:cubicBezTo>
                    <a:pt x="413" y="744"/>
                    <a:pt x="420" y="758"/>
                    <a:pt x="420" y="772"/>
                  </a:cubicBezTo>
                  <a:lnTo>
                    <a:pt x="420" y="778"/>
                  </a:lnTo>
                  <a:lnTo>
                    <a:pt x="429" y="778"/>
                  </a:lnTo>
                  <a:lnTo>
                    <a:pt x="429" y="787"/>
                  </a:lnTo>
                  <a:cubicBezTo>
                    <a:pt x="436" y="801"/>
                    <a:pt x="436" y="808"/>
                    <a:pt x="442" y="814"/>
                  </a:cubicBezTo>
                  <a:cubicBezTo>
                    <a:pt x="449" y="844"/>
                    <a:pt x="463" y="873"/>
                    <a:pt x="472" y="900"/>
                  </a:cubicBezTo>
                  <a:cubicBezTo>
                    <a:pt x="499" y="965"/>
                    <a:pt x="514" y="1022"/>
                    <a:pt x="535" y="1087"/>
                  </a:cubicBezTo>
                  <a:cubicBezTo>
                    <a:pt x="571" y="1207"/>
                    <a:pt x="600" y="1335"/>
                    <a:pt x="621" y="1464"/>
                  </a:cubicBezTo>
                  <a:cubicBezTo>
                    <a:pt x="628" y="1493"/>
                    <a:pt x="634" y="1529"/>
                    <a:pt x="643" y="1558"/>
                  </a:cubicBezTo>
                  <a:lnTo>
                    <a:pt x="643" y="1565"/>
                  </a:lnTo>
                  <a:lnTo>
                    <a:pt x="643" y="1572"/>
                  </a:lnTo>
                  <a:lnTo>
                    <a:pt x="643" y="1601"/>
                  </a:lnTo>
                  <a:cubicBezTo>
                    <a:pt x="650" y="1615"/>
                    <a:pt x="650" y="1629"/>
                    <a:pt x="650" y="1651"/>
                  </a:cubicBezTo>
                  <a:cubicBezTo>
                    <a:pt x="650" y="1678"/>
                    <a:pt x="657" y="1701"/>
                    <a:pt x="657" y="1737"/>
                  </a:cubicBezTo>
                  <a:cubicBezTo>
                    <a:pt x="686" y="1757"/>
                    <a:pt x="720" y="1779"/>
                    <a:pt x="749" y="1807"/>
                  </a:cubicBezTo>
                  <a:cubicBezTo>
                    <a:pt x="742" y="1701"/>
                    <a:pt x="729" y="1593"/>
                    <a:pt x="713" y="1486"/>
                  </a:cubicBezTo>
                  <a:cubicBezTo>
                    <a:pt x="693" y="1358"/>
                    <a:pt x="663" y="1236"/>
                    <a:pt x="628" y="1108"/>
                  </a:cubicBezTo>
                  <a:cubicBezTo>
                    <a:pt x="592" y="979"/>
                    <a:pt x="549" y="857"/>
                    <a:pt x="499" y="729"/>
                  </a:cubicBezTo>
                  <a:cubicBezTo>
                    <a:pt x="449" y="616"/>
                    <a:pt x="393" y="494"/>
                    <a:pt x="321" y="386"/>
                  </a:cubicBezTo>
                  <a:cubicBezTo>
                    <a:pt x="257" y="273"/>
                    <a:pt x="185" y="165"/>
                    <a:pt x="106" y="59"/>
                  </a:cubicBezTo>
                  <a:cubicBezTo>
                    <a:pt x="93" y="43"/>
                    <a:pt x="86" y="29"/>
                    <a:pt x="70" y="16"/>
                  </a:cubicBezTo>
                  <a:cubicBezTo>
                    <a:pt x="64" y="7"/>
                    <a:pt x="50" y="0"/>
                    <a:pt x="43" y="0"/>
                  </a:cubicBezTo>
                  <a:close/>
                  <a:moveTo>
                    <a:pt x="663" y="1850"/>
                  </a:moveTo>
                  <a:lnTo>
                    <a:pt x="663" y="1886"/>
                  </a:lnTo>
                  <a:cubicBezTo>
                    <a:pt x="663" y="1908"/>
                    <a:pt x="686" y="1928"/>
                    <a:pt x="706" y="1928"/>
                  </a:cubicBezTo>
                  <a:cubicBezTo>
                    <a:pt x="729" y="1928"/>
                    <a:pt x="749" y="1915"/>
                    <a:pt x="749" y="1886"/>
                  </a:cubicBezTo>
                  <a:lnTo>
                    <a:pt x="749" y="1879"/>
                  </a:lnTo>
                  <a:cubicBezTo>
                    <a:pt x="742" y="1886"/>
                    <a:pt x="735" y="1886"/>
                    <a:pt x="729" y="1886"/>
                  </a:cubicBezTo>
                  <a:cubicBezTo>
                    <a:pt x="713" y="1886"/>
                    <a:pt x="706" y="1879"/>
                    <a:pt x="699" y="1872"/>
                  </a:cubicBezTo>
                  <a:cubicBezTo>
                    <a:pt x="686" y="1865"/>
                    <a:pt x="677" y="1858"/>
                    <a:pt x="663" y="185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10"/>
            <p:cNvSpPr/>
            <p:nvPr/>
          </p:nvSpPr>
          <p:spPr>
            <a:xfrm>
              <a:off x="3425654" y="1325101"/>
              <a:ext cx="26987" cy="24863"/>
            </a:xfrm>
            <a:custGeom>
              <a:avLst/>
              <a:gdLst/>
              <a:ahLst/>
              <a:cxnLst/>
              <a:rect l="l" t="t" r="r" b="b"/>
              <a:pathLst>
                <a:path w="1372" h="1264" extrusionOk="0">
                  <a:moveTo>
                    <a:pt x="50" y="0"/>
                  </a:moveTo>
                  <a:cubicBezTo>
                    <a:pt x="35" y="0"/>
                    <a:pt x="21" y="7"/>
                    <a:pt x="14" y="14"/>
                  </a:cubicBezTo>
                  <a:cubicBezTo>
                    <a:pt x="0" y="36"/>
                    <a:pt x="0" y="57"/>
                    <a:pt x="14" y="79"/>
                  </a:cubicBezTo>
                  <a:cubicBezTo>
                    <a:pt x="93" y="156"/>
                    <a:pt x="172" y="242"/>
                    <a:pt x="249" y="321"/>
                  </a:cubicBezTo>
                  <a:cubicBezTo>
                    <a:pt x="335" y="400"/>
                    <a:pt x="413" y="479"/>
                    <a:pt x="499" y="558"/>
                  </a:cubicBezTo>
                  <a:cubicBezTo>
                    <a:pt x="578" y="636"/>
                    <a:pt x="664" y="713"/>
                    <a:pt x="749" y="785"/>
                  </a:cubicBezTo>
                  <a:cubicBezTo>
                    <a:pt x="828" y="864"/>
                    <a:pt x="914" y="936"/>
                    <a:pt x="1000" y="1007"/>
                  </a:cubicBezTo>
                  <a:cubicBezTo>
                    <a:pt x="1085" y="1085"/>
                    <a:pt x="1178" y="1157"/>
                    <a:pt x="1263" y="1228"/>
                  </a:cubicBezTo>
                  <a:cubicBezTo>
                    <a:pt x="1277" y="1236"/>
                    <a:pt x="1286" y="1243"/>
                    <a:pt x="1299" y="1250"/>
                  </a:cubicBezTo>
                  <a:cubicBezTo>
                    <a:pt x="1306" y="1257"/>
                    <a:pt x="1313" y="1264"/>
                    <a:pt x="1329" y="1264"/>
                  </a:cubicBezTo>
                  <a:cubicBezTo>
                    <a:pt x="1335" y="1264"/>
                    <a:pt x="1342" y="1264"/>
                    <a:pt x="1349" y="1257"/>
                  </a:cubicBezTo>
                  <a:cubicBezTo>
                    <a:pt x="1356" y="1257"/>
                    <a:pt x="1356" y="1257"/>
                    <a:pt x="1356" y="1250"/>
                  </a:cubicBezTo>
                  <a:cubicBezTo>
                    <a:pt x="1363" y="1243"/>
                    <a:pt x="1371" y="1236"/>
                    <a:pt x="1371" y="1221"/>
                  </a:cubicBezTo>
                  <a:cubicBezTo>
                    <a:pt x="1371" y="1214"/>
                    <a:pt x="1363" y="1200"/>
                    <a:pt x="1356" y="1193"/>
                  </a:cubicBezTo>
                  <a:cubicBezTo>
                    <a:pt x="1356" y="1185"/>
                    <a:pt x="1349" y="1185"/>
                    <a:pt x="1349" y="1185"/>
                  </a:cubicBezTo>
                  <a:cubicBezTo>
                    <a:pt x="1320" y="1157"/>
                    <a:pt x="1286" y="1135"/>
                    <a:pt x="1257" y="1115"/>
                  </a:cubicBezTo>
                  <a:cubicBezTo>
                    <a:pt x="1200" y="1065"/>
                    <a:pt x="1149" y="1022"/>
                    <a:pt x="1092" y="979"/>
                  </a:cubicBezTo>
                  <a:cubicBezTo>
                    <a:pt x="1006" y="907"/>
                    <a:pt x="921" y="828"/>
                    <a:pt x="835" y="756"/>
                  </a:cubicBezTo>
                  <a:cubicBezTo>
                    <a:pt x="749" y="679"/>
                    <a:pt x="670" y="600"/>
                    <a:pt x="585" y="528"/>
                  </a:cubicBezTo>
                  <a:cubicBezTo>
                    <a:pt x="506" y="450"/>
                    <a:pt x="420" y="371"/>
                    <a:pt x="343" y="294"/>
                  </a:cubicBezTo>
                  <a:cubicBezTo>
                    <a:pt x="264" y="208"/>
                    <a:pt x="185" y="129"/>
                    <a:pt x="107" y="43"/>
                  </a:cubicBezTo>
                  <a:cubicBezTo>
                    <a:pt x="100" y="36"/>
                    <a:pt x="86" y="28"/>
                    <a:pt x="77" y="14"/>
                  </a:cubicBezTo>
                  <a:cubicBezTo>
                    <a:pt x="71" y="7"/>
                    <a:pt x="57" y="0"/>
                    <a:pt x="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10"/>
            <p:cNvSpPr/>
            <p:nvPr/>
          </p:nvSpPr>
          <p:spPr>
            <a:xfrm>
              <a:off x="3413007" y="1340975"/>
              <a:ext cx="27833" cy="10268"/>
            </a:xfrm>
            <a:custGeom>
              <a:avLst/>
              <a:gdLst/>
              <a:ahLst/>
              <a:cxnLst/>
              <a:rect l="l" t="t" r="r" b="b"/>
              <a:pathLst>
                <a:path w="1415" h="522" extrusionOk="0">
                  <a:moveTo>
                    <a:pt x="50" y="1"/>
                  </a:moveTo>
                  <a:cubicBezTo>
                    <a:pt x="35" y="1"/>
                    <a:pt x="14" y="8"/>
                    <a:pt x="8" y="21"/>
                  </a:cubicBezTo>
                  <a:cubicBezTo>
                    <a:pt x="1" y="44"/>
                    <a:pt x="8" y="64"/>
                    <a:pt x="28" y="78"/>
                  </a:cubicBezTo>
                  <a:cubicBezTo>
                    <a:pt x="107" y="129"/>
                    <a:pt x="186" y="164"/>
                    <a:pt x="271" y="206"/>
                  </a:cubicBezTo>
                  <a:cubicBezTo>
                    <a:pt x="357" y="249"/>
                    <a:pt x="443" y="285"/>
                    <a:pt x="529" y="314"/>
                  </a:cubicBezTo>
                  <a:cubicBezTo>
                    <a:pt x="614" y="350"/>
                    <a:pt x="700" y="378"/>
                    <a:pt x="792" y="407"/>
                  </a:cubicBezTo>
                  <a:cubicBezTo>
                    <a:pt x="878" y="429"/>
                    <a:pt x="964" y="450"/>
                    <a:pt x="1056" y="472"/>
                  </a:cubicBezTo>
                  <a:cubicBezTo>
                    <a:pt x="1149" y="493"/>
                    <a:pt x="1243" y="506"/>
                    <a:pt x="1336" y="522"/>
                  </a:cubicBezTo>
                  <a:lnTo>
                    <a:pt x="1372" y="522"/>
                  </a:lnTo>
                  <a:cubicBezTo>
                    <a:pt x="1379" y="522"/>
                    <a:pt x="1392" y="515"/>
                    <a:pt x="1399" y="506"/>
                  </a:cubicBezTo>
                  <a:cubicBezTo>
                    <a:pt x="1406" y="499"/>
                    <a:pt x="1415" y="493"/>
                    <a:pt x="1415" y="479"/>
                  </a:cubicBezTo>
                  <a:cubicBezTo>
                    <a:pt x="1415" y="472"/>
                    <a:pt x="1406" y="457"/>
                    <a:pt x="1399" y="450"/>
                  </a:cubicBezTo>
                  <a:cubicBezTo>
                    <a:pt x="1392" y="443"/>
                    <a:pt x="1379" y="436"/>
                    <a:pt x="1372" y="436"/>
                  </a:cubicBezTo>
                  <a:cubicBezTo>
                    <a:pt x="1349" y="436"/>
                    <a:pt x="1336" y="436"/>
                    <a:pt x="1320" y="429"/>
                  </a:cubicBezTo>
                  <a:cubicBezTo>
                    <a:pt x="1200" y="414"/>
                    <a:pt x="1086" y="393"/>
                    <a:pt x="971" y="364"/>
                  </a:cubicBezTo>
                  <a:cubicBezTo>
                    <a:pt x="849" y="335"/>
                    <a:pt x="736" y="301"/>
                    <a:pt x="621" y="265"/>
                  </a:cubicBezTo>
                  <a:cubicBezTo>
                    <a:pt x="565" y="236"/>
                    <a:pt x="499" y="215"/>
                    <a:pt x="436" y="186"/>
                  </a:cubicBezTo>
                  <a:cubicBezTo>
                    <a:pt x="343" y="150"/>
                    <a:pt x="242" y="100"/>
                    <a:pt x="150" y="50"/>
                  </a:cubicBezTo>
                  <a:cubicBezTo>
                    <a:pt x="121" y="35"/>
                    <a:pt x="93" y="21"/>
                    <a:pt x="71" y="8"/>
                  </a:cubicBezTo>
                  <a:cubicBezTo>
                    <a:pt x="64" y="1"/>
                    <a:pt x="57"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10"/>
            <p:cNvSpPr/>
            <p:nvPr/>
          </p:nvSpPr>
          <p:spPr>
            <a:xfrm>
              <a:off x="3451206" y="1283086"/>
              <a:ext cx="11684" cy="62806"/>
            </a:xfrm>
            <a:custGeom>
              <a:avLst/>
              <a:gdLst/>
              <a:ahLst/>
              <a:cxnLst/>
              <a:rect l="l" t="t" r="r" b="b"/>
              <a:pathLst>
                <a:path w="594" h="3193" extrusionOk="0">
                  <a:moveTo>
                    <a:pt x="50" y="1"/>
                  </a:moveTo>
                  <a:cubicBezTo>
                    <a:pt x="43" y="1"/>
                    <a:pt x="36" y="8"/>
                    <a:pt x="30" y="8"/>
                  </a:cubicBezTo>
                  <a:cubicBezTo>
                    <a:pt x="7" y="22"/>
                    <a:pt x="0" y="51"/>
                    <a:pt x="14" y="64"/>
                  </a:cubicBezTo>
                  <a:cubicBezTo>
                    <a:pt x="122" y="244"/>
                    <a:pt x="208" y="423"/>
                    <a:pt x="278" y="615"/>
                  </a:cubicBezTo>
                  <a:cubicBezTo>
                    <a:pt x="350" y="808"/>
                    <a:pt x="400" y="1007"/>
                    <a:pt x="436" y="1208"/>
                  </a:cubicBezTo>
                  <a:cubicBezTo>
                    <a:pt x="472" y="1415"/>
                    <a:pt x="492" y="1615"/>
                    <a:pt x="501" y="1821"/>
                  </a:cubicBezTo>
                  <a:cubicBezTo>
                    <a:pt x="508" y="2029"/>
                    <a:pt x="501" y="2243"/>
                    <a:pt x="486" y="2450"/>
                  </a:cubicBezTo>
                  <a:cubicBezTo>
                    <a:pt x="465" y="2658"/>
                    <a:pt x="436" y="2858"/>
                    <a:pt x="400" y="3064"/>
                  </a:cubicBezTo>
                  <a:cubicBezTo>
                    <a:pt x="393" y="3086"/>
                    <a:pt x="386" y="3115"/>
                    <a:pt x="379" y="3143"/>
                  </a:cubicBezTo>
                  <a:cubicBezTo>
                    <a:pt x="379" y="3165"/>
                    <a:pt x="386" y="3185"/>
                    <a:pt x="415" y="3192"/>
                  </a:cubicBezTo>
                  <a:lnTo>
                    <a:pt x="422" y="3192"/>
                  </a:lnTo>
                  <a:cubicBezTo>
                    <a:pt x="443" y="3192"/>
                    <a:pt x="465" y="3179"/>
                    <a:pt x="465" y="3165"/>
                  </a:cubicBezTo>
                  <a:cubicBezTo>
                    <a:pt x="508" y="2957"/>
                    <a:pt x="535" y="2743"/>
                    <a:pt x="557" y="2536"/>
                  </a:cubicBezTo>
                  <a:cubicBezTo>
                    <a:pt x="578" y="2322"/>
                    <a:pt x="593" y="2107"/>
                    <a:pt x="587" y="1900"/>
                  </a:cubicBezTo>
                  <a:cubicBezTo>
                    <a:pt x="587" y="1686"/>
                    <a:pt x="564" y="1472"/>
                    <a:pt x="535" y="1264"/>
                  </a:cubicBezTo>
                  <a:cubicBezTo>
                    <a:pt x="501" y="1058"/>
                    <a:pt x="450" y="858"/>
                    <a:pt x="386" y="657"/>
                  </a:cubicBezTo>
                  <a:cubicBezTo>
                    <a:pt x="314" y="465"/>
                    <a:pt x="228" y="272"/>
                    <a:pt x="129" y="94"/>
                  </a:cubicBezTo>
                  <a:cubicBezTo>
                    <a:pt x="115" y="64"/>
                    <a:pt x="100" y="44"/>
                    <a:pt x="86" y="22"/>
                  </a:cubicBezTo>
                  <a:cubicBezTo>
                    <a:pt x="79" y="8"/>
                    <a:pt x="64"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10"/>
            <p:cNvSpPr/>
            <p:nvPr/>
          </p:nvSpPr>
          <p:spPr>
            <a:xfrm>
              <a:off x="3390248" y="1352068"/>
              <a:ext cx="3541" cy="1849"/>
            </a:xfrm>
            <a:custGeom>
              <a:avLst/>
              <a:gdLst/>
              <a:ahLst/>
              <a:cxnLst/>
              <a:rect l="l" t="t" r="r" b="b"/>
              <a:pathLst>
                <a:path w="180" h="94" extrusionOk="0">
                  <a:moveTo>
                    <a:pt x="100" y="1"/>
                  </a:moveTo>
                  <a:cubicBezTo>
                    <a:pt x="78" y="1"/>
                    <a:pt x="64" y="7"/>
                    <a:pt x="50" y="7"/>
                  </a:cubicBezTo>
                  <a:cubicBezTo>
                    <a:pt x="28" y="7"/>
                    <a:pt x="1" y="21"/>
                    <a:pt x="8" y="50"/>
                  </a:cubicBezTo>
                  <a:cubicBezTo>
                    <a:pt x="8" y="71"/>
                    <a:pt x="21" y="93"/>
                    <a:pt x="44" y="93"/>
                  </a:cubicBezTo>
                  <a:lnTo>
                    <a:pt x="50" y="93"/>
                  </a:lnTo>
                  <a:cubicBezTo>
                    <a:pt x="93" y="86"/>
                    <a:pt x="136" y="86"/>
                    <a:pt x="179" y="79"/>
                  </a:cubicBezTo>
                  <a:cubicBezTo>
                    <a:pt x="150" y="50"/>
                    <a:pt x="121" y="28"/>
                    <a:pt x="10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10"/>
            <p:cNvSpPr/>
            <p:nvPr/>
          </p:nvSpPr>
          <p:spPr>
            <a:xfrm>
              <a:off x="3392215" y="1351498"/>
              <a:ext cx="40028" cy="5350"/>
            </a:xfrm>
            <a:custGeom>
              <a:avLst/>
              <a:gdLst/>
              <a:ahLst/>
              <a:cxnLst/>
              <a:rect l="l" t="t" r="r" b="b"/>
              <a:pathLst>
                <a:path w="2035" h="272" extrusionOk="0">
                  <a:moveTo>
                    <a:pt x="550" y="0"/>
                  </a:moveTo>
                  <a:cubicBezTo>
                    <a:pt x="501" y="0"/>
                    <a:pt x="449" y="0"/>
                    <a:pt x="400" y="7"/>
                  </a:cubicBezTo>
                  <a:cubicBezTo>
                    <a:pt x="264" y="7"/>
                    <a:pt x="129" y="14"/>
                    <a:pt x="0" y="30"/>
                  </a:cubicBezTo>
                  <a:cubicBezTo>
                    <a:pt x="21" y="57"/>
                    <a:pt x="50" y="79"/>
                    <a:pt x="79" y="108"/>
                  </a:cubicBezTo>
                  <a:cubicBezTo>
                    <a:pt x="172" y="100"/>
                    <a:pt x="257" y="93"/>
                    <a:pt x="350" y="93"/>
                  </a:cubicBezTo>
                  <a:cubicBezTo>
                    <a:pt x="415" y="93"/>
                    <a:pt x="478" y="86"/>
                    <a:pt x="550" y="86"/>
                  </a:cubicBezTo>
                  <a:cubicBezTo>
                    <a:pt x="614" y="86"/>
                    <a:pt x="679" y="93"/>
                    <a:pt x="749" y="93"/>
                  </a:cubicBezTo>
                  <a:cubicBezTo>
                    <a:pt x="878" y="100"/>
                    <a:pt x="1015" y="108"/>
                    <a:pt x="1150" y="122"/>
                  </a:cubicBezTo>
                  <a:cubicBezTo>
                    <a:pt x="1178" y="122"/>
                    <a:pt x="1214" y="129"/>
                    <a:pt x="1250" y="129"/>
                  </a:cubicBezTo>
                  <a:cubicBezTo>
                    <a:pt x="1263" y="136"/>
                    <a:pt x="1279" y="136"/>
                    <a:pt x="1299" y="136"/>
                  </a:cubicBezTo>
                  <a:lnTo>
                    <a:pt x="1306" y="136"/>
                  </a:lnTo>
                  <a:cubicBezTo>
                    <a:pt x="1315" y="136"/>
                    <a:pt x="1315" y="143"/>
                    <a:pt x="1315" y="143"/>
                  </a:cubicBezTo>
                  <a:lnTo>
                    <a:pt x="1315" y="136"/>
                  </a:lnTo>
                  <a:cubicBezTo>
                    <a:pt x="1322" y="143"/>
                    <a:pt x="1328" y="143"/>
                    <a:pt x="1335" y="143"/>
                  </a:cubicBezTo>
                  <a:cubicBezTo>
                    <a:pt x="1407" y="151"/>
                    <a:pt x="1471" y="165"/>
                    <a:pt x="1536" y="172"/>
                  </a:cubicBezTo>
                  <a:cubicBezTo>
                    <a:pt x="1671" y="201"/>
                    <a:pt x="1800" y="222"/>
                    <a:pt x="1928" y="258"/>
                  </a:cubicBezTo>
                  <a:cubicBezTo>
                    <a:pt x="1942" y="258"/>
                    <a:pt x="1964" y="264"/>
                    <a:pt x="1978" y="271"/>
                  </a:cubicBezTo>
                  <a:lnTo>
                    <a:pt x="1985" y="271"/>
                  </a:lnTo>
                  <a:cubicBezTo>
                    <a:pt x="2007" y="271"/>
                    <a:pt x="2028" y="258"/>
                    <a:pt x="2028" y="237"/>
                  </a:cubicBezTo>
                  <a:cubicBezTo>
                    <a:pt x="2035" y="215"/>
                    <a:pt x="2021" y="194"/>
                    <a:pt x="2000" y="186"/>
                  </a:cubicBezTo>
                  <a:cubicBezTo>
                    <a:pt x="1872" y="151"/>
                    <a:pt x="1735" y="122"/>
                    <a:pt x="1606" y="100"/>
                  </a:cubicBezTo>
                  <a:cubicBezTo>
                    <a:pt x="1471" y="79"/>
                    <a:pt x="1335" y="57"/>
                    <a:pt x="1200" y="43"/>
                  </a:cubicBezTo>
                  <a:cubicBezTo>
                    <a:pt x="1071" y="23"/>
                    <a:pt x="936" y="14"/>
                    <a:pt x="801" y="7"/>
                  </a:cubicBezTo>
                  <a:cubicBezTo>
                    <a:pt x="715" y="7"/>
                    <a:pt x="636" y="0"/>
                    <a:pt x="5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10"/>
            <p:cNvSpPr/>
            <p:nvPr/>
          </p:nvSpPr>
          <p:spPr>
            <a:xfrm>
              <a:off x="3382675" y="1364854"/>
              <a:ext cx="42153" cy="14752"/>
            </a:xfrm>
            <a:custGeom>
              <a:avLst/>
              <a:gdLst/>
              <a:ahLst/>
              <a:cxnLst/>
              <a:rect l="l" t="t" r="r" b="b"/>
              <a:pathLst>
                <a:path w="2143" h="750" extrusionOk="0">
                  <a:moveTo>
                    <a:pt x="1834" y="0"/>
                  </a:moveTo>
                  <a:cubicBezTo>
                    <a:pt x="1714" y="29"/>
                    <a:pt x="1599" y="50"/>
                    <a:pt x="1478" y="86"/>
                  </a:cubicBezTo>
                  <a:cubicBezTo>
                    <a:pt x="1320" y="129"/>
                    <a:pt x="1157" y="178"/>
                    <a:pt x="999" y="228"/>
                  </a:cubicBezTo>
                  <a:cubicBezTo>
                    <a:pt x="842" y="286"/>
                    <a:pt x="686" y="350"/>
                    <a:pt x="528" y="422"/>
                  </a:cubicBezTo>
                  <a:cubicBezTo>
                    <a:pt x="377" y="485"/>
                    <a:pt x="228" y="557"/>
                    <a:pt x="77" y="636"/>
                  </a:cubicBezTo>
                  <a:cubicBezTo>
                    <a:pt x="64" y="650"/>
                    <a:pt x="43" y="657"/>
                    <a:pt x="28" y="672"/>
                  </a:cubicBezTo>
                  <a:cubicBezTo>
                    <a:pt x="7" y="679"/>
                    <a:pt x="0" y="706"/>
                    <a:pt x="14" y="729"/>
                  </a:cubicBezTo>
                  <a:cubicBezTo>
                    <a:pt x="21" y="742"/>
                    <a:pt x="34" y="749"/>
                    <a:pt x="50" y="749"/>
                  </a:cubicBezTo>
                  <a:cubicBezTo>
                    <a:pt x="57" y="749"/>
                    <a:pt x="64" y="742"/>
                    <a:pt x="70" y="742"/>
                  </a:cubicBezTo>
                  <a:cubicBezTo>
                    <a:pt x="214" y="663"/>
                    <a:pt x="364" y="586"/>
                    <a:pt x="514" y="521"/>
                  </a:cubicBezTo>
                  <a:cubicBezTo>
                    <a:pt x="549" y="501"/>
                    <a:pt x="591" y="485"/>
                    <a:pt x="627" y="471"/>
                  </a:cubicBezTo>
                  <a:cubicBezTo>
                    <a:pt x="634" y="465"/>
                    <a:pt x="650" y="465"/>
                    <a:pt x="657" y="458"/>
                  </a:cubicBezTo>
                  <a:lnTo>
                    <a:pt x="663" y="458"/>
                  </a:lnTo>
                  <a:cubicBezTo>
                    <a:pt x="670" y="449"/>
                    <a:pt x="670" y="449"/>
                    <a:pt x="677" y="449"/>
                  </a:cubicBezTo>
                  <a:cubicBezTo>
                    <a:pt x="699" y="442"/>
                    <a:pt x="713" y="429"/>
                    <a:pt x="735" y="422"/>
                  </a:cubicBezTo>
                  <a:cubicBezTo>
                    <a:pt x="814" y="393"/>
                    <a:pt x="891" y="364"/>
                    <a:pt x="970" y="336"/>
                  </a:cubicBezTo>
                  <a:cubicBezTo>
                    <a:pt x="1128" y="278"/>
                    <a:pt x="1286" y="228"/>
                    <a:pt x="1442" y="185"/>
                  </a:cubicBezTo>
                  <a:cubicBezTo>
                    <a:pt x="1599" y="142"/>
                    <a:pt x="1764" y="100"/>
                    <a:pt x="1928" y="72"/>
                  </a:cubicBezTo>
                  <a:cubicBezTo>
                    <a:pt x="1999" y="57"/>
                    <a:pt x="2071" y="43"/>
                    <a:pt x="2143" y="29"/>
                  </a:cubicBezTo>
                  <a:cubicBezTo>
                    <a:pt x="2035" y="29"/>
                    <a:pt x="1935" y="14"/>
                    <a:pt x="1834"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10"/>
            <p:cNvSpPr/>
            <p:nvPr/>
          </p:nvSpPr>
          <p:spPr>
            <a:xfrm>
              <a:off x="3418750" y="1362887"/>
              <a:ext cx="13356" cy="2557"/>
            </a:xfrm>
            <a:custGeom>
              <a:avLst/>
              <a:gdLst/>
              <a:ahLst/>
              <a:cxnLst/>
              <a:rect l="l" t="t" r="r" b="b"/>
              <a:pathLst>
                <a:path w="679" h="130" extrusionOk="0">
                  <a:moveTo>
                    <a:pt x="636" y="1"/>
                  </a:moveTo>
                  <a:cubicBezTo>
                    <a:pt x="471" y="21"/>
                    <a:pt x="300" y="44"/>
                    <a:pt x="137" y="71"/>
                  </a:cubicBezTo>
                  <a:cubicBezTo>
                    <a:pt x="94" y="86"/>
                    <a:pt x="43" y="93"/>
                    <a:pt x="0" y="100"/>
                  </a:cubicBezTo>
                  <a:cubicBezTo>
                    <a:pt x="101" y="114"/>
                    <a:pt x="201" y="129"/>
                    <a:pt x="309" y="129"/>
                  </a:cubicBezTo>
                  <a:lnTo>
                    <a:pt x="336" y="129"/>
                  </a:lnTo>
                  <a:cubicBezTo>
                    <a:pt x="379" y="121"/>
                    <a:pt x="422" y="114"/>
                    <a:pt x="458" y="107"/>
                  </a:cubicBezTo>
                  <a:lnTo>
                    <a:pt x="487" y="107"/>
                  </a:lnTo>
                  <a:cubicBezTo>
                    <a:pt x="494" y="107"/>
                    <a:pt x="507" y="100"/>
                    <a:pt x="514" y="100"/>
                  </a:cubicBezTo>
                  <a:cubicBezTo>
                    <a:pt x="536" y="100"/>
                    <a:pt x="557" y="93"/>
                    <a:pt x="579" y="93"/>
                  </a:cubicBezTo>
                  <a:cubicBezTo>
                    <a:pt x="600" y="93"/>
                    <a:pt x="615" y="86"/>
                    <a:pt x="636" y="86"/>
                  </a:cubicBezTo>
                  <a:cubicBezTo>
                    <a:pt x="658" y="86"/>
                    <a:pt x="679" y="71"/>
                    <a:pt x="679" y="44"/>
                  </a:cubicBezTo>
                  <a:cubicBezTo>
                    <a:pt x="679" y="21"/>
                    <a:pt x="665" y="1"/>
                    <a:pt x="643"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10"/>
            <p:cNvSpPr/>
            <p:nvPr/>
          </p:nvSpPr>
          <p:spPr>
            <a:xfrm>
              <a:off x="3380984" y="1376656"/>
              <a:ext cx="50414" cy="21794"/>
            </a:xfrm>
            <a:custGeom>
              <a:avLst/>
              <a:gdLst/>
              <a:ahLst/>
              <a:cxnLst/>
              <a:rect l="l" t="t" r="r" b="b"/>
              <a:pathLst>
                <a:path w="2563" h="1108" extrusionOk="0">
                  <a:moveTo>
                    <a:pt x="2513" y="0"/>
                  </a:moveTo>
                  <a:cubicBezTo>
                    <a:pt x="2506" y="0"/>
                    <a:pt x="2499" y="0"/>
                    <a:pt x="2492" y="7"/>
                  </a:cubicBezTo>
                  <a:cubicBezTo>
                    <a:pt x="2391" y="57"/>
                    <a:pt x="2292" y="106"/>
                    <a:pt x="2193" y="149"/>
                  </a:cubicBezTo>
                  <a:cubicBezTo>
                    <a:pt x="2134" y="178"/>
                    <a:pt x="2078" y="207"/>
                    <a:pt x="2028" y="235"/>
                  </a:cubicBezTo>
                  <a:cubicBezTo>
                    <a:pt x="1870" y="307"/>
                    <a:pt x="1706" y="379"/>
                    <a:pt x="1550" y="442"/>
                  </a:cubicBezTo>
                  <a:cubicBezTo>
                    <a:pt x="1392" y="514"/>
                    <a:pt x="1234" y="578"/>
                    <a:pt x="1078" y="643"/>
                  </a:cubicBezTo>
                  <a:cubicBezTo>
                    <a:pt x="914" y="706"/>
                    <a:pt x="749" y="771"/>
                    <a:pt x="592" y="828"/>
                  </a:cubicBezTo>
                  <a:cubicBezTo>
                    <a:pt x="429" y="886"/>
                    <a:pt x="264" y="943"/>
                    <a:pt x="100" y="999"/>
                  </a:cubicBezTo>
                  <a:cubicBezTo>
                    <a:pt x="78" y="1006"/>
                    <a:pt x="57" y="1015"/>
                    <a:pt x="35" y="1022"/>
                  </a:cubicBezTo>
                  <a:cubicBezTo>
                    <a:pt x="14" y="1028"/>
                    <a:pt x="0" y="1049"/>
                    <a:pt x="7" y="1071"/>
                  </a:cubicBezTo>
                  <a:cubicBezTo>
                    <a:pt x="14" y="1092"/>
                    <a:pt x="28" y="1107"/>
                    <a:pt x="50" y="1107"/>
                  </a:cubicBezTo>
                  <a:lnTo>
                    <a:pt x="57" y="1107"/>
                  </a:lnTo>
                  <a:cubicBezTo>
                    <a:pt x="228" y="1049"/>
                    <a:pt x="386" y="992"/>
                    <a:pt x="549" y="936"/>
                  </a:cubicBezTo>
                  <a:cubicBezTo>
                    <a:pt x="713" y="871"/>
                    <a:pt x="878" y="814"/>
                    <a:pt x="1043" y="749"/>
                  </a:cubicBezTo>
                  <a:cubicBezTo>
                    <a:pt x="1207" y="686"/>
                    <a:pt x="1372" y="614"/>
                    <a:pt x="1528" y="550"/>
                  </a:cubicBezTo>
                  <a:cubicBezTo>
                    <a:pt x="1685" y="478"/>
                    <a:pt x="1850" y="406"/>
                    <a:pt x="1999" y="336"/>
                  </a:cubicBezTo>
                  <a:lnTo>
                    <a:pt x="2006" y="336"/>
                  </a:lnTo>
                  <a:cubicBezTo>
                    <a:pt x="2085" y="300"/>
                    <a:pt x="2163" y="264"/>
                    <a:pt x="2242" y="221"/>
                  </a:cubicBezTo>
                  <a:cubicBezTo>
                    <a:pt x="2321" y="185"/>
                    <a:pt x="2400" y="149"/>
                    <a:pt x="2477" y="106"/>
                  </a:cubicBezTo>
                  <a:cubicBezTo>
                    <a:pt x="2499" y="99"/>
                    <a:pt x="2520" y="93"/>
                    <a:pt x="2535" y="79"/>
                  </a:cubicBezTo>
                  <a:cubicBezTo>
                    <a:pt x="2556" y="72"/>
                    <a:pt x="2563" y="43"/>
                    <a:pt x="2549" y="21"/>
                  </a:cubicBezTo>
                  <a:cubicBezTo>
                    <a:pt x="2542" y="14"/>
                    <a:pt x="2535" y="7"/>
                    <a:pt x="2528"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10"/>
            <p:cNvSpPr/>
            <p:nvPr/>
          </p:nvSpPr>
          <p:spPr>
            <a:xfrm>
              <a:off x="3421701" y="1336745"/>
              <a:ext cx="55391" cy="51555"/>
            </a:xfrm>
            <a:custGeom>
              <a:avLst/>
              <a:gdLst/>
              <a:ahLst/>
              <a:cxnLst/>
              <a:rect l="l" t="t" r="r" b="b"/>
              <a:pathLst>
                <a:path w="2816" h="2621" extrusionOk="0">
                  <a:moveTo>
                    <a:pt x="1744" y="1"/>
                  </a:moveTo>
                  <a:cubicBezTo>
                    <a:pt x="1210" y="1"/>
                    <a:pt x="779" y="337"/>
                    <a:pt x="443" y="843"/>
                  </a:cubicBezTo>
                  <a:cubicBezTo>
                    <a:pt x="258" y="1150"/>
                    <a:pt x="1" y="1643"/>
                    <a:pt x="87" y="1993"/>
                  </a:cubicBezTo>
                  <a:cubicBezTo>
                    <a:pt x="178" y="2383"/>
                    <a:pt x="594" y="2620"/>
                    <a:pt x="994" y="2620"/>
                  </a:cubicBezTo>
                  <a:cubicBezTo>
                    <a:pt x="1027" y="2620"/>
                    <a:pt x="1060" y="2618"/>
                    <a:pt x="1093" y="2615"/>
                  </a:cubicBezTo>
                  <a:cubicBezTo>
                    <a:pt x="1521" y="2564"/>
                    <a:pt x="1893" y="2300"/>
                    <a:pt x="2200" y="2000"/>
                  </a:cubicBezTo>
                  <a:cubicBezTo>
                    <a:pt x="2407" y="1793"/>
                    <a:pt x="2608" y="1558"/>
                    <a:pt x="2707" y="1287"/>
                  </a:cubicBezTo>
                  <a:cubicBezTo>
                    <a:pt x="2815" y="1008"/>
                    <a:pt x="2815" y="678"/>
                    <a:pt x="2657" y="430"/>
                  </a:cubicBezTo>
                  <a:cubicBezTo>
                    <a:pt x="2493" y="173"/>
                    <a:pt x="2186" y="36"/>
                    <a:pt x="1886" y="8"/>
                  </a:cubicBezTo>
                  <a:cubicBezTo>
                    <a:pt x="1838" y="3"/>
                    <a:pt x="1791" y="1"/>
                    <a:pt x="17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6" name="Google Shape;306;p10"/>
          <p:cNvSpPr/>
          <p:nvPr/>
        </p:nvSpPr>
        <p:spPr>
          <a:xfrm>
            <a:off x="-346712" y="-210403"/>
            <a:ext cx="1141762" cy="617668"/>
          </a:xfrm>
          <a:custGeom>
            <a:avLst/>
            <a:gdLst/>
            <a:ahLst/>
            <a:cxnLst/>
            <a:rect l="l" t="t" r="r" b="b"/>
            <a:pathLst>
              <a:path w="29687" h="16060" extrusionOk="0">
                <a:moveTo>
                  <a:pt x="14479" y="1"/>
                </a:moveTo>
                <a:cubicBezTo>
                  <a:pt x="14224" y="1"/>
                  <a:pt x="13960" y="14"/>
                  <a:pt x="13698" y="41"/>
                </a:cubicBezTo>
                <a:cubicBezTo>
                  <a:pt x="12090" y="204"/>
                  <a:pt x="10577" y="625"/>
                  <a:pt x="9269" y="1611"/>
                </a:cubicBezTo>
                <a:cubicBezTo>
                  <a:pt x="8306" y="2339"/>
                  <a:pt x="7699" y="3275"/>
                  <a:pt x="7692" y="4531"/>
                </a:cubicBezTo>
                <a:cubicBezTo>
                  <a:pt x="7692" y="4590"/>
                  <a:pt x="7699" y="4653"/>
                  <a:pt x="7692" y="4718"/>
                </a:cubicBezTo>
                <a:cubicBezTo>
                  <a:pt x="7671" y="4844"/>
                  <a:pt x="7617" y="4909"/>
                  <a:pt x="7547" y="4909"/>
                </a:cubicBezTo>
                <a:cubicBezTo>
                  <a:pt x="7502" y="4909"/>
                  <a:pt x="7449" y="4881"/>
                  <a:pt x="7392" y="4824"/>
                </a:cubicBezTo>
                <a:cubicBezTo>
                  <a:pt x="6935" y="4339"/>
                  <a:pt x="6342" y="4240"/>
                  <a:pt x="5735" y="4211"/>
                </a:cubicBezTo>
                <a:cubicBezTo>
                  <a:pt x="5626" y="4206"/>
                  <a:pt x="5517" y="4203"/>
                  <a:pt x="5410" y="4203"/>
                </a:cubicBezTo>
                <a:cubicBezTo>
                  <a:pt x="3997" y="4203"/>
                  <a:pt x="2721" y="4642"/>
                  <a:pt x="1586" y="5532"/>
                </a:cubicBezTo>
                <a:cubicBezTo>
                  <a:pt x="1015" y="5981"/>
                  <a:pt x="607" y="6561"/>
                  <a:pt x="372" y="7246"/>
                </a:cubicBezTo>
                <a:cubicBezTo>
                  <a:pt x="43" y="8202"/>
                  <a:pt x="0" y="9174"/>
                  <a:pt x="436" y="10117"/>
                </a:cubicBezTo>
                <a:cubicBezTo>
                  <a:pt x="859" y="11033"/>
                  <a:pt x="1601" y="11526"/>
                  <a:pt x="2464" y="11526"/>
                </a:cubicBezTo>
                <a:cubicBezTo>
                  <a:pt x="2797" y="11526"/>
                  <a:pt x="3149" y="11453"/>
                  <a:pt x="3507" y="11301"/>
                </a:cubicBezTo>
                <a:cubicBezTo>
                  <a:pt x="3642" y="11245"/>
                  <a:pt x="3771" y="11166"/>
                  <a:pt x="3906" y="11116"/>
                </a:cubicBezTo>
                <a:cubicBezTo>
                  <a:pt x="3964" y="11096"/>
                  <a:pt x="4016" y="11085"/>
                  <a:pt x="4061" y="11085"/>
                </a:cubicBezTo>
                <a:cubicBezTo>
                  <a:pt x="4190" y="11085"/>
                  <a:pt x="4266" y="11171"/>
                  <a:pt x="4271" y="11366"/>
                </a:cubicBezTo>
                <a:cubicBezTo>
                  <a:pt x="4307" y="12329"/>
                  <a:pt x="4813" y="13058"/>
                  <a:pt x="5499" y="13673"/>
                </a:cubicBezTo>
                <a:cubicBezTo>
                  <a:pt x="6335" y="14429"/>
                  <a:pt x="7314" y="14943"/>
                  <a:pt x="8412" y="15180"/>
                </a:cubicBezTo>
                <a:cubicBezTo>
                  <a:pt x="8784" y="15256"/>
                  <a:pt x="9154" y="15298"/>
                  <a:pt x="9522" y="15298"/>
                </a:cubicBezTo>
                <a:cubicBezTo>
                  <a:pt x="10045" y="15298"/>
                  <a:pt x="10562" y="15214"/>
                  <a:pt x="11069" y="15029"/>
                </a:cubicBezTo>
                <a:cubicBezTo>
                  <a:pt x="11447" y="14893"/>
                  <a:pt x="11862" y="14780"/>
                  <a:pt x="11977" y="14266"/>
                </a:cubicBezTo>
                <a:cubicBezTo>
                  <a:pt x="11996" y="14177"/>
                  <a:pt x="12042" y="14142"/>
                  <a:pt x="12096" y="14142"/>
                </a:cubicBezTo>
                <a:cubicBezTo>
                  <a:pt x="12167" y="14142"/>
                  <a:pt x="12252" y="14203"/>
                  <a:pt x="12304" y="14280"/>
                </a:cubicBezTo>
                <a:cubicBezTo>
                  <a:pt x="12877" y="15130"/>
                  <a:pt x="13741" y="15536"/>
                  <a:pt x="14676" y="15793"/>
                </a:cubicBezTo>
                <a:cubicBezTo>
                  <a:pt x="15333" y="15975"/>
                  <a:pt x="15965" y="16060"/>
                  <a:pt x="16577" y="16060"/>
                </a:cubicBezTo>
                <a:cubicBezTo>
                  <a:pt x="18421" y="16060"/>
                  <a:pt x="20073" y="15285"/>
                  <a:pt x="21595" y="14030"/>
                </a:cubicBezTo>
                <a:cubicBezTo>
                  <a:pt x="22274" y="13473"/>
                  <a:pt x="22617" y="12773"/>
                  <a:pt x="22346" y="11867"/>
                </a:cubicBezTo>
                <a:cubicBezTo>
                  <a:pt x="22317" y="11766"/>
                  <a:pt x="22267" y="11666"/>
                  <a:pt x="22367" y="11581"/>
                </a:cubicBezTo>
                <a:cubicBezTo>
                  <a:pt x="22406" y="11547"/>
                  <a:pt x="22443" y="11535"/>
                  <a:pt x="22478" y="11535"/>
                </a:cubicBezTo>
                <a:cubicBezTo>
                  <a:pt x="22556" y="11535"/>
                  <a:pt x="22626" y="11600"/>
                  <a:pt x="22696" y="11644"/>
                </a:cubicBezTo>
                <a:cubicBezTo>
                  <a:pt x="23661" y="12247"/>
                  <a:pt x="24724" y="12499"/>
                  <a:pt x="25839" y="12499"/>
                </a:cubicBezTo>
                <a:cubicBezTo>
                  <a:pt x="25929" y="12499"/>
                  <a:pt x="26018" y="12497"/>
                  <a:pt x="26108" y="12494"/>
                </a:cubicBezTo>
                <a:cubicBezTo>
                  <a:pt x="28101" y="12415"/>
                  <a:pt x="29687" y="10701"/>
                  <a:pt x="29551" y="8789"/>
                </a:cubicBezTo>
                <a:cubicBezTo>
                  <a:pt x="29466" y="7603"/>
                  <a:pt x="28665" y="6838"/>
                  <a:pt x="27522" y="6838"/>
                </a:cubicBezTo>
                <a:cubicBezTo>
                  <a:pt x="27023" y="6838"/>
                  <a:pt x="27023" y="6838"/>
                  <a:pt x="27080" y="6339"/>
                </a:cubicBezTo>
                <a:cubicBezTo>
                  <a:pt x="27251" y="4896"/>
                  <a:pt x="26523" y="3746"/>
                  <a:pt x="25152" y="3275"/>
                </a:cubicBezTo>
                <a:cubicBezTo>
                  <a:pt x="24788" y="3152"/>
                  <a:pt x="24423" y="3098"/>
                  <a:pt x="24058" y="3098"/>
                </a:cubicBezTo>
                <a:cubicBezTo>
                  <a:pt x="23641" y="3098"/>
                  <a:pt x="23224" y="3168"/>
                  <a:pt x="22809" y="3282"/>
                </a:cubicBezTo>
                <a:cubicBezTo>
                  <a:pt x="22380" y="3397"/>
                  <a:pt x="22017" y="3611"/>
                  <a:pt x="21738" y="3990"/>
                </a:cubicBezTo>
                <a:cubicBezTo>
                  <a:pt x="21598" y="4175"/>
                  <a:pt x="21507" y="4268"/>
                  <a:pt x="21419" y="4268"/>
                </a:cubicBezTo>
                <a:cubicBezTo>
                  <a:pt x="21328" y="4268"/>
                  <a:pt x="21241" y="4168"/>
                  <a:pt x="21110" y="3967"/>
                </a:cubicBezTo>
                <a:cubicBezTo>
                  <a:pt x="20702" y="3361"/>
                  <a:pt x="20253" y="2790"/>
                  <a:pt x="19760" y="2247"/>
                </a:cubicBezTo>
                <a:cubicBezTo>
                  <a:pt x="18582" y="954"/>
                  <a:pt x="17119" y="240"/>
                  <a:pt x="15297" y="48"/>
                </a:cubicBezTo>
                <a:cubicBezTo>
                  <a:pt x="15044" y="17"/>
                  <a:pt x="14767" y="1"/>
                  <a:pt x="14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07" name="Google Shape;307;p10"/>
          <p:cNvSpPr/>
          <p:nvPr/>
        </p:nvSpPr>
        <p:spPr>
          <a:xfrm>
            <a:off x="5777223" y="206187"/>
            <a:ext cx="619642" cy="335253"/>
          </a:xfrm>
          <a:custGeom>
            <a:avLst/>
            <a:gdLst/>
            <a:ahLst/>
            <a:cxnLst/>
            <a:rect l="l" t="t" r="r" b="b"/>
            <a:pathLst>
              <a:path w="29687" h="16060" extrusionOk="0">
                <a:moveTo>
                  <a:pt x="14479" y="1"/>
                </a:moveTo>
                <a:cubicBezTo>
                  <a:pt x="14224" y="1"/>
                  <a:pt x="13960" y="14"/>
                  <a:pt x="13698" y="41"/>
                </a:cubicBezTo>
                <a:cubicBezTo>
                  <a:pt x="12090" y="204"/>
                  <a:pt x="10577" y="625"/>
                  <a:pt x="9269" y="1611"/>
                </a:cubicBezTo>
                <a:cubicBezTo>
                  <a:pt x="8306" y="2339"/>
                  <a:pt x="7699" y="3275"/>
                  <a:pt x="7692" y="4531"/>
                </a:cubicBezTo>
                <a:cubicBezTo>
                  <a:pt x="7692" y="4590"/>
                  <a:pt x="7699" y="4653"/>
                  <a:pt x="7692" y="4718"/>
                </a:cubicBezTo>
                <a:cubicBezTo>
                  <a:pt x="7671" y="4844"/>
                  <a:pt x="7617" y="4909"/>
                  <a:pt x="7547" y="4909"/>
                </a:cubicBezTo>
                <a:cubicBezTo>
                  <a:pt x="7502" y="4909"/>
                  <a:pt x="7449" y="4881"/>
                  <a:pt x="7392" y="4824"/>
                </a:cubicBezTo>
                <a:cubicBezTo>
                  <a:pt x="6935" y="4339"/>
                  <a:pt x="6342" y="4240"/>
                  <a:pt x="5735" y="4211"/>
                </a:cubicBezTo>
                <a:cubicBezTo>
                  <a:pt x="5626" y="4206"/>
                  <a:pt x="5517" y="4203"/>
                  <a:pt x="5410" y="4203"/>
                </a:cubicBezTo>
                <a:cubicBezTo>
                  <a:pt x="3997" y="4203"/>
                  <a:pt x="2721" y="4642"/>
                  <a:pt x="1586" y="5532"/>
                </a:cubicBezTo>
                <a:cubicBezTo>
                  <a:pt x="1015" y="5981"/>
                  <a:pt x="607" y="6561"/>
                  <a:pt x="372" y="7246"/>
                </a:cubicBezTo>
                <a:cubicBezTo>
                  <a:pt x="43" y="8202"/>
                  <a:pt x="0" y="9174"/>
                  <a:pt x="436" y="10117"/>
                </a:cubicBezTo>
                <a:cubicBezTo>
                  <a:pt x="859" y="11033"/>
                  <a:pt x="1601" y="11526"/>
                  <a:pt x="2464" y="11526"/>
                </a:cubicBezTo>
                <a:cubicBezTo>
                  <a:pt x="2797" y="11526"/>
                  <a:pt x="3149" y="11453"/>
                  <a:pt x="3507" y="11301"/>
                </a:cubicBezTo>
                <a:cubicBezTo>
                  <a:pt x="3642" y="11245"/>
                  <a:pt x="3771" y="11166"/>
                  <a:pt x="3906" y="11116"/>
                </a:cubicBezTo>
                <a:cubicBezTo>
                  <a:pt x="3964" y="11096"/>
                  <a:pt x="4016" y="11085"/>
                  <a:pt x="4061" y="11085"/>
                </a:cubicBezTo>
                <a:cubicBezTo>
                  <a:pt x="4190" y="11085"/>
                  <a:pt x="4266" y="11171"/>
                  <a:pt x="4271" y="11366"/>
                </a:cubicBezTo>
                <a:cubicBezTo>
                  <a:pt x="4307" y="12329"/>
                  <a:pt x="4813" y="13058"/>
                  <a:pt x="5499" y="13673"/>
                </a:cubicBezTo>
                <a:cubicBezTo>
                  <a:pt x="6335" y="14429"/>
                  <a:pt x="7314" y="14943"/>
                  <a:pt x="8412" y="15180"/>
                </a:cubicBezTo>
                <a:cubicBezTo>
                  <a:pt x="8784" y="15256"/>
                  <a:pt x="9154" y="15298"/>
                  <a:pt x="9522" y="15298"/>
                </a:cubicBezTo>
                <a:cubicBezTo>
                  <a:pt x="10045" y="15298"/>
                  <a:pt x="10562" y="15214"/>
                  <a:pt x="11069" y="15029"/>
                </a:cubicBezTo>
                <a:cubicBezTo>
                  <a:pt x="11447" y="14893"/>
                  <a:pt x="11862" y="14780"/>
                  <a:pt x="11977" y="14266"/>
                </a:cubicBezTo>
                <a:cubicBezTo>
                  <a:pt x="11996" y="14177"/>
                  <a:pt x="12042" y="14142"/>
                  <a:pt x="12096" y="14142"/>
                </a:cubicBezTo>
                <a:cubicBezTo>
                  <a:pt x="12167" y="14142"/>
                  <a:pt x="12252" y="14203"/>
                  <a:pt x="12304" y="14280"/>
                </a:cubicBezTo>
                <a:cubicBezTo>
                  <a:pt x="12877" y="15130"/>
                  <a:pt x="13741" y="15536"/>
                  <a:pt x="14676" y="15793"/>
                </a:cubicBezTo>
                <a:cubicBezTo>
                  <a:pt x="15333" y="15975"/>
                  <a:pt x="15965" y="16060"/>
                  <a:pt x="16577" y="16060"/>
                </a:cubicBezTo>
                <a:cubicBezTo>
                  <a:pt x="18421" y="16060"/>
                  <a:pt x="20073" y="15285"/>
                  <a:pt x="21595" y="14030"/>
                </a:cubicBezTo>
                <a:cubicBezTo>
                  <a:pt x="22274" y="13473"/>
                  <a:pt x="22617" y="12773"/>
                  <a:pt x="22346" y="11867"/>
                </a:cubicBezTo>
                <a:cubicBezTo>
                  <a:pt x="22317" y="11766"/>
                  <a:pt x="22267" y="11666"/>
                  <a:pt x="22367" y="11581"/>
                </a:cubicBezTo>
                <a:cubicBezTo>
                  <a:pt x="22406" y="11547"/>
                  <a:pt x="22443" y="11535"/>
                  <a:pt x="22478" y="11535"/>
                </a:cubicBezTo>
                <a:cubicBezTo>
                  <a:pt x="22556" y="11535"/>
                  <a:pt x="22626" y="11600"/>
                  <a:pt x="22696" y="11644"/>
                </a:cubicBezTo>
                <a:cubicBezTo>
                  <a:pt x="23661" y="12247"/>
                  <a:pt x="24724" y="12499"/>
                  <a:pt x="25839" y="12499"/>
                </a:cubicBezTo>
                <a:cubicBezTo>
                  <a:pt x="25929" y="12499"/>
                  <a:pt x="26018" y="12497"/>
                  <a:pt x="26108" y="12494"/>
                </a:cubicBezTo>
                <a:cubicBezTo>
                  <a:pt x="28101" y="12415"/>
                  <a:pt x="29687" y="10701"/>
                  <a:pt x="29551" y="8789"/>
                </a:cubicBezTo>
                <a:cubicBezTo>
                  <a:pt x="29466" y="7603"/>
                  <a:pt x="28665" y="6838"/>
                  <a:pt x="27522" y="6838"/>
                </a:cubicBezTo>
                <a:cubicBezTo>
                  <a:pt x="27023" y="6838"/>
                  <a:pt x="27023" y="6838"/>
                  <a:pt x="27080" y="6339"/>
                </a:cubicBezTo>
                <a:cubicBezTo>
                  <a:pt x="27251" y="4896"/>
                  <a:pt x="26523" y="3746"/>
                  <a:pt x="25152" y="3275"/>
                </a:cubicBezTo>
                <a:cubicBezTo>
                  <a:pt x="24788" y="3152"/>
                  <a:pt x="24423" y="3098"/>
                  <a:pt x="24058" y="3098"/>
                </a:cubicBezTo>
                <a:cubicBezTo>
                  <a:pt x="23641" y="3098"/>
                  <a:pt x="23224" y="3168"/>
                  <a:pt x="22809" y="3282"/>
                </a:cubicBezTo>
                <a:cubicBezTo>
                  <a:pt x="22380" y="3397"/>
                  <a:pt x="22017" y="3611"/>
                  <a:pt x="21738" y="3990"/>
                </a:cubicBezTo>
                <a:cubicBezTo>
                  <a:pt x="21598" y="4175"/>
                  <a:pt x="21507" y="4268"/>
                  <a:pt x="21419" y="4268"/>
                </a:cubicBezTo>
                <a:cubicBezTo>
                  <a:pt x="21328" y="4268"/>
                  <a:pt x="21241" y="4168"/>
                  <a:pt x="21110" y="3967"/>
                </a:cubicBezTo>
                <a:cubicBezTo>
                  <a:pt x="20702" y="3361"/>
                  <a:pt x="20253" y="2790"/>
                  <a:pt x="19760" y="2247"/>
                </a:cubicBezTo>
                <a:cubicBezTo>
                  <a:pt x="18582" y="954"/>
                  <a:pt x="17119" y="240"/>
                  <a:pt x="15297" y="48"/>
                </a:cubicBezTo>
                <a:cubicBezTo>
                  <a:pt x="15044" y="17"/>
                  <a:pt x="14767" y="1"/>
                  <a:pt x="14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Tree>
    <p:extLst>
      <p:ext uri="{BB962C8B-B14F-4D97-AF65-F5344CB8AC3E}">
        <p14:creationId xmlns:p14="http://schemas.microsoft.com/office/powerpoint/2010/main" val="1696467873"/>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308"/>
        <p:cNvGrpSpPr/>
        <p:nvPr/>
      </p:nvGrpSpPr>
      <p:grpSpPr>
        <a:xfrm>
          <a:off x="0" y="0"/>
          <a:ext cx="0" cy="0"/>
          <a:chOff x="0" y="0"/>
          <a:chExt cx="0" cy="0"/>
        </a:xfrm>
      </p:grpSpPr>
      <p:sp>
        <p:nvSpPr>
          <p:cNvPr id="309" name="Google Shape;309;p11"/>
          <p:cNvSpPr txBox="1">
            <a:spLocks noGrp="1"/>
          </p:cNvSpPr>
          <p:nvPr>
            <p:ph type="title" hasCustomPrompt="1"/>
          </p:nvPr>
        </p:nvSpPr>
        <p:spPr>
          <a:xfrm>
            <a:off x="1458287" y="1645802"/>
            <a:ext cx="5958600" cy="1170600"/>
          </a:xfrm>
          <a:prstGeom prst="rect">
            <a:avLst/>
          </a:prstGeom>
        </p:spPr>
        <p:txBody>
          <a:bodyPr spcFirstLastPara="1" wrap="square" lIns="91425" tIns="91425" rIns="91425" bIns="91425" anchor="b" anchorCtr="0">
            <a:noAutofit/>
          </a:bodyPr>
          <a:lstStyle>
            <a:lvl1pPr lvl="0" algn="ctr">
              <a:spcBef>
                <a:spcPts val="0"/>
              </a:spcBef>
              <a:spcAft>
                <a:spcPts val="0"/>
              </a:spcAft>
              <a:buSzPts val="9600"/>
              <a:buNone/>
              <a:defRPr sz="111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310" name="Google Shape;310;p11"/>
          <p:cNvSpPr txBox="1">
            <a:spLocks noGrp="1"/>
          </p:cNvSpPr>
          <p:nvPr>
            <p:ph type="subTitle" idx="1"/>
          </p:nvPr>
        </p:nvSpPr>
        <p:spPr>
          <a:xfrm>
            <a:off x="1458287" y="2912790"/>
            <a:ext cx="5958600" cy="420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8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grpSp>
        <p:nvGrpSpPr>
          <p:cNvPr id="311" name="Google Shape;311;p11"/>
          <p:cNvGrpSpPr/>
          <p:nvPr/>
        </p:nvGrpSpPr>
        <p:grpSpPr>
          <a:xfrm>
            <a:off x="7607561" y="3240368"/>
            <a:ext cx="1852459" cy="2440632"/>
            <a:chOff x="5450897" y="3655524"/>
            <a:chExt cx="455990" cy="600741"/>
          </a:xfrm>
        </p:grpSpPr>
        <p:sp>
          <p:nvSpPr>
            <p:cNvPr id="312" name="Google Shape;312;p11"/>
            <p:cNvSpPr/>
            <p:nvPr/>
          </p:nvSpPr>
          <p:spPr>
            <a:xfrm>
              <a:off x="5450897" y="3772600"/>
              <a:ext cx="327702" cy="476073"/>
            </a:xfrm>
            <a:custGeom>
              <a:avLst/>
              <a:gdLst/>
              <a:ahLst/>
              <a:cxnLst/>
              <a:rect l="l" t="t" r="r" b="b"/>
              <a:pathLst>
                <a:path w="16660" h="24203" extrusionOk="0">
                  <a:moveTo>
                    <a:pt x="16290" y="1"/>
                  </a:moveTo>
                  <a:lnTo>
                    <a:pt x="15803" y="21"/>
                  </a:lnTo>
                  <a:cubicBezTo>
                    <a:pt x="16161" y="8442"/>
                    <a:pt x="11854" y="14440"/>
                    <a:pt x="8176" y="17990"/>
                  </a:cubicBezTo>
                  <a:cubicBezTo>
                    <a:pt x="4184" y="21853"/>
                    <a:pt x="44" y="23738"/>
                    <a:pt x="1" y="23752"/>
                  </a:cubicBezTo>
                  <a:lnTo>
                    <a:pt x="200" y="24202"/>
                  </a:lnTo>
                  <a:cubicBezTo>
                    <a:pt x="243" y="24180"/>
                    <a:pt x="4448" y="22266"/>
                    <a:pt x="8505" y="18353"/>
                  </a:cubicBezTo>
                  <a:cubicBezTo>
                    <a:pt x="12262" y="14733"/>
                    <a:pt x="16660" y="8606"/>
                    <a:pt x="162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11"/>
            <p:cNvSpPr/>
            <p:nvPr/>
          </p:nvSpPr>
          <p:spPr>
            <a:xfrm>
              <a:off x="5490139" y="3972034"/>
              <a:ext cx="151085" cy="235175"/>
            </a:xfrm>
            <a:custGeom>
              <a:avLst/>
              <a:gdLst/>
              <a:ahLst/>
              <a:cxnLst/>
              <a:rect l="l" t="t" r="r" b="b"/>
              <a:pathLst>
                <a:path w="7681" h="11956" extrusionOk="0">
                  <a:moveTo>
                    <a:pt x="3091" y="1"/>
                  </a:moveTo>
                  <a:cubicBezTo>
                    <a:pt x="1" y="1"/>
                    <a:pt x="1554" y="11955"/>
                    <a:pt x="1554" y="11955"/>
                  </a:cubicBezTo>
                  <a:cubicBezTo>
                    <a:pt x="1554" y="11955"/>
                    <a:pt x="7681" y="1873"/>
                    <a:pt x="3739" y="152"/>
                  </a:cubicBezTo>
                  <a:cubicBezTo>
                    <a:pt x="3503" y="49"/>
                    <a:pt x="3288" y="1"/>
                    <a:pt x="30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11"/>
            <p:cNvSpPr/>
            <p:nvPr/>
          </p:nvSpPr>
          <p:spPr>
            <a:xfrm>
              <a:off x="5504144" y="4183349"/>
              <a:ext cx="245344" cy="72917"/>
            </a:xfrm>
            <a:custGeom>
              <a:avLst/>
              <a:gdLst/>
              <a:ahLst/>
              <a:cxnLst/>
              <a:rect l="l" t="t" r="r" b="b"/>
              <a:pathLst>
                <a:path w="12473" h="3707" extrusionOk="0">
                  <a:moveTo>
                    <a:pt x="8509" y="0"/>
                  </a:moveTo>
                  <a:cubicBezTo>
                    <a:pt x="4951" y="0"/>
                    <a:pt x="0" y="1205"/>
                    <a:pt x="0" y="1205"/>
                  </a:cubicBezTo>
                  <a:cubicBezTo>
                    <a:pt x="0" y="1205"/>
                    <a:pt x="5366" y="3707"/>
                    <a:pt x="8951" y="3707"/>
                  </a:cubicBezTo>
                  <a:cubicBezTo>
                    <a:pt x="10428" y="3707"/>
                    <a:pt x="11602" y="3283"/>
                    <a:pt x="11975" y="2085"/>
                  </a:cubicBezTo>
                  <a:cubicBezTo>
                    <a:pt x="12472" y="488"/>
                    <a:pt x="10772" y="0"/>
                    <a:pt x="85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11"/>
            <p:cNvSpPr/>
            <p:nvPr/>
          </p:nvSpPr>
          <p:spPr>
            <a:xfrm>
              <a:off x="5532724" y="3887040"/>
              <a:ext cx="153603" cy="202621"/>
            </a:xfrm>
            <a:custGeom>
              <a:avLst/>
              <a:gdLst/>
              <a:ahLst/>
              <a:cxnLst/>
              <a:rect l="l" t="t" r="r" b="b"/>
              <a:pathLst>
                <a:path w="7809" h="10301" extrusionOk="0">
                  <a:moveTo>
                    <a:pt x="3766" y="1"/>
                  </a:moveTo>
                  <a:cubicBezTo>
                    <a:pt x="1" y="1"/>
                    <a:pt x="5953" y="10300"/>
                    <a:pt x="5953" y="10300"/>
                  </a:cubicBezTo>
                  <a:cubicBezTo>
                    <a:pt x="5953" y="10300"/>
                    <a:pt x="7809" y="181"/>
                    <a:pt x="3860" y="3"/>
                  </a:cubicBezTo>
                  <a:cubicBezTo>
                    <a:pt x="3828" y="2"/>
                    <a:pt x="3797" y="1"/>
                    <a:pt x="3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11"/>
            <p:cNvSpPr/>
            <p:nvPr/>
          </p:nvSpPr>
          <p:spPr>
            <a:xfrm>
              <a:off x="5611444" y="3842094"/>
              <a:ext cx="109719" cy="167628"/>
            </a:xfrm>
            <a:custGeom>
              <a:avLst/>
              <a:gdLst/>
              <a:ahLst/>
              <a:cxnLst/>
              <a:rect l="l" t="t" r="r" b="b"/>
              <a:pathLst>
                <a:path w="5578" h="8522" extrusionOk="0">
                  <a:moveTo>
                    <a:pt x="2695" y="0"/>
                  </a:moveTo>
                  <a:cubicBezTo>
                    <a:pt x="0" y="0"/>
                    <a:pt x="4806" y="8521"/>
                    <a:pt x="4806" y="8521"/>
                  </a:cubicBezTo>
                  <a:cubicBezTo>
                    <a:pt x="4806" y="8521"/>
                    <a:pt x="5577" y="123"/>
                    <a:pt x="2756" y="2"/>
                  </a:cubicBezTo>
                  <a:cubicBezTo>
                    <a:pt x="2735" y="1"/>
                    <a:pt x="2715" y="0"/>
                    <a:pt x="26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11"/>
            <p:cNvSpPr/>
            <p:nvPr/>
          </p:nvSpPr>
          <p:spPr>
            <a:xfrm>
              <a:off x="5652731" y="3766108"/>
              <a:ext cx="109719" cy="167765"/>
            </a:xfrm>
            <a:custGeom>
              <a:avLst/>
              <a:gdLst/>
              <a:ahLst/>
              <a:cxnLst/>
              <a:rect l="l" t="t" r="r" b="b"/>
              <a:pathLst>
                <a:path w="5578" h="8529" extrusionOk="0">
                  <a:moveTo>
                    <a:pt x="2696" y="0"/>
                  </a:moveTo>
                  <a:cubicBezTo>
                    <a:pt x="1" y="0"/>
                    <a:pt x="4807" y="8528"/>
                    <a:pt x="4807" y="8528"/>
                  </a:cubicBezTo>
                  <a:cubicBezTo>
                    <a:pt x="4807" y="8528"/>
                    <a:pt x="5578" y="123"/>
                    <a:pt x="2757" y="2"/>
                  </a:cubicBezTo>
                  <a:cubicBezTo>
                    <a:pt x="2736" y="1"/>
                    <a:pt x="2716" y="0"/>
                    <a:pt x="26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11"/>
            <p:cNvSpPr/>
            <p:nvPr/>
          </p:nvSpPr>
          <p:spPr>
            <a:xfrm>
              <a:off x="5760896" y="3746478"/>
              <a:ext cx="134012" cy="147781"/>
            </a:xfrm>
            <a:custGeom>
              <a:avLst/>
              <a:gdLst/>
              <a:ahLst/>
              <a:cxnLst/>
              <a:rect l="l" t="t" r="r" b="b"/>
              <a:pathLst>
                <a:path w="6813" h="7513" extrusionOk="0">
                  <a:moveTo>
                    <a:pt x="4439" y="0"/>
                  </a:moveTo>
                  <a:cubicBezTo>
                    <a:pt x="2619" y="0"/>
                    <a:pt x="0" y="7512"/>
                    <a:pt x="0" y="7512"/>
                  </a:cubicBezTo>
                  <a:cubicBezTo>
                    <a:pt x="0" y="7512"/>
                    <a:pt x="6813" y="2542"/>
                    <a:pt x="5042" y="336"/>
                  </a:cubicBezTo>
                  <a:cubicBezTo>
                    <a:pt x="4856" y="104"/>
                    <a:pt x="4653" y="0"/>
                    <a:pt x="44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11"/>
            <p:cNvSpPr/>
            <p:nvPr/>
          </p:nvSpPr>
          <p:spPr>
            <a:xfrm>
              <a:off x="5691776" y="3949256"/>
              <a:ext cx="190484" cy="96304"/>
            </a:xfrm>
            <a:custGeom>
              <a:avLst/>
              <a:gdLst/>
              <a:ahLst/>
              <a:cxnLst/>
              <a:rect l="l" t="t" r="r" b="b"/>
              <a:pathLst>
                <a:path w="9684" h="4896" extrusionOk="0">
                  <a:moveTo>
                    <a:pt x="8292" y="1"/>
                  </a:moveTo>
                  <a:cubicBezTo>
                    <a:pt x="5915" y="1"/>
                    <a:pt x="1" y="4895"/>
                    <a:pt x="1" y="4895"/>
                  </a:cubicBezTo>
                  <a:cubicBezTo>
                    <a:pt x="1" y="4895"/>
                    <a:pt x="9684" y="4059"/>
                    <a:pt x="9249" y="825"/>
                  </a:cubicBezTo>
                  <a:cubicBezTo>
                    <a:pt x="9171" y="240"/>
                    <a:pt x="8818" y="1"/>
                    <a:pt x="82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11"/>
            <p:cNvSpPr/>
            <p:nvPr/>
          </p:nvSpPr>
          <p:spPr>
            <a:xfrm>
              <a:off x="5741502" y="3863121"/>
              <a:ext cx="165385" cy="83519"/>
            </a:xfrm>
            <a:custGeom>
              <a:avLst/>
              <a:gdLst/>
              <a:ahLst/>
              <a:cxnLst/>
              <a:rect l="l" t="t" r="r" b="b"/>
              <a:pathLst>
                <a:path w="8408" h="4246" extrusionOk="0">
                  <a:moveTo>
                    <a:pt x="7200" y="1"/>
                  </a:moveTo>
                  <a:cubicBezTo>
                    <a:pt x="5131" y="1"/>
                    <a:pt x="1" y="4246"/>
                    <a:pt x="1" y="4246"/>
                  </a:cubicBezTo>
                  <a:cubicBezTo>
                    <a:pt x="1" y="4246"/>
                    <a:pt x="8407" y="3517"/>
                    <a:pt x="8035" y="719"/>
                  </a:cubicBezTo>
                  <a:cubicBezTo>
                    <a:pt x="7967" y="209"/>
                    <a:pt x="7658" y="1"/>
                    <a:pt x="72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11"/>
            <p:cNvSpPr/>
            <p:nvPr/>
          </p:nvSpPr>
          <p:spPr>
            <a:xfrm>
              <a:off x="5589394" y="4064856"/>
              <a:ext cx="227228" cy="87807"/>
            </a:xfrm>
            <a:custGeom>
              <a:avLst/>
              <a:gdLst/>
              <a:ahLst/>
              <a:cxnLst/>
              <a:rect l="l" t="t" r="r" b="b"/>
              <a:pathLst>
                <a:path w="11552" h="4464" extrusionOk="0">
                  <a:moveTo>
                    <a:pt x="10206" y="1"/>
                  </a:moveTo>
                  <a:cubicBezTo>
                    <a:pt x="7163" y="1"/>
                    <a:pt x="1" y="4431"/>
                    <a:pt x="1" y="4431"/>
                  </a:cubicBezTo>
                  <a:cubicBezTo>
                    <a:pt x="1" y="4431"/>
                    <a:pt x="635" y="4463"/>
                    <a:pt x="1606" y="4463"/>
                  </a:cubicBezTo>
                  <a:cubicBezTo>
                    <a:pt x="4776" y="4463"/>
                    <a:pt x="11536" y="4116"/>
                    <a:pt x="11547" y="1152"/>
                  </a:cubicBezTo>
                  <a:cubicBezTo>
                    <a:pt x="11552" y="326"/>
                    <a:pt x="11030" y="1"/>
                    <a:pt x="10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11"/>
            <p:cNvSpPr/>
            <p:nvPr/>
          </p:nvSpPr>
          <p:spPr>
            <a:xfrm>
              <a:off x="5705879" y="3655524"/>
              <a:ext cx="104212" cy="172860"/>
            </a:xfrm>
            <a:custGeom>
              <a:avLst/>
              <a:gdLst/>
              <a:ahLst/>
              <a:cxnLst/>
              <a:rect l="l" t="t" r="r" b="b"/>
              <a:pathLst>
                <a:path w="5298" h="8788" extrusionOk="0">
                  <a:moveTo>
                    <a:pt x="2291" y="1"/>
                  </a:moveTo>
                  <a:cubicBezTo>
                    <a:pt x="1" y="1"/>
                    <a:pt x="2984" y="8787"/>
                    <a:pt x="2984" y="8787"/>
                  </a:cubicBezTo>
                  <a:cubicBezTo>
                    <a:pt x="2984" y="8787"/>
                    <a:pt x="5298" y="676"/>
                    <a:pt x="2549" y="33"/>
                  </a:cubicBezTo>
                  <a:cubicBezTo>
                    <a:pt x="2456" y="11"/>
                    <a:pt x="2371" y="1"/>
                    <a:pt x="22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3" name="Google Shape;323;p11"/>
          <p:cNvSpPr/>
          <p:nvPr/>
        </p:nvSpPr>
        <p:spPr>
          <a:xfrm>
            <a:off x="-1420927" y="2868290"/>
            <a:ext cx="2533894" cy="1429792"/>
          </a:xfrm>
          <a:custGeom>
            <a:avLst/>
            <a:gdLst/>
            <a:ahLst/>
            <a:cxnLst/>
            <a:rect l="l" t="t" r="r" b="b"/>
            <a:pathLst>
              <a:path w="33464" h="18882" extrusionOk="0">
                <a:moveTo>
                  <a:pt x="16041" y="207"/>
                </a:moveTo>
                <a:cubicBezTo>
                  <a:pt x="16835" y="207"/>
                  <a:pt x="17616" y="397"/>
                  <a:pt x="18316" y="771"/>
                </a:cubicBezTo>
                <a:cubicBezTo>
                  <a:pt x="19067" y="1177"/>
                  <a:pt x="19516" y="1872"/>
                  <a:pt x="19881" y="2485"/>
                </a:cubicBezTo>
                <a:cubicBezTo>
                  <a:pt x="20267" y="3148"/>
                  <a:pt x="20524" y="3870"/>
                  <a:pt x="20738" y="4492"/>
                </a:cubicBezTo>
                <a:cubicBezTo>
                  <a:pt x="20838" y="4777"/>
                  <a:pt x="20966" y="4927"/>
                  <a:pt x="21131" y="4948"/>
                </a:cubicBezTo>
                <a:cubicBezTo>
                  <a:pt x="21145" y="4950"/>
                  <a:pt x="21159" y="4951"/>
                  <a:pt x="21173" y="4951"/>
                </a:cubicBezTo>
                <a:cubicBezTo>
                  <a:pt x="21323" y="4951"/>
                  <a:pt x="21474" y="4841"/>
                  <a:pt x="21631" y="4614"/>
                </a:cubicBezTo>
                <a:cubicBezTo>
                  <a:pt x="21730" y="4470"/>
                  <a:pt x="21809" y="4321"/>
                  <a:pt x="21888" y="4177"/>
                </a:cubicBezTo>
                <a:cubicBezTo>
                  <a:pt x="21945" y="4077"/>
                  <a:pt x="22001" y="3978"/>
                  <a:pt x="22060" y="3877"/>
                </a:cubicBezTo>
                <a:cubicBezTo>
                  <a:pt x="22452" y="3250"/>
                  <a:pt x="22916" y="2771"/>
                  <a:pt x="23474" y="2420"/>
                </a:cubicBezTo>
                <a:cubicBezTo>
                  <a:pt x="23904" y="2154"/>
                  <a:pt x="24315" y="2021"/>
                  <a:pt x="24711" y="2021"/>
                </a:cubicBezTo>
                <a:cubicBezTo>
                  <a:pt x="25229" y="2021"/>
                  <a:pt x="25720" y="2249"/>
                  <a:pt x="26193" y="2706"/>
                </a:cubicBezTo>
                <a:cubicBezTo>
                  <a:pt x="26593" y="3092"/>
                  <a:pt x="26886" y="3549"/>
                  <a:pt x="27064" y="4070"/>
                </a:cubicBezTo>
                <a:cubicBezTo>
                  <a:pt x="27400" y="5034"/>
                  <a:pt x="27743" y="6035"/>
                  <a:pt x="27736" y="7099"/>
                </a:cubicBezTo>
                <a:cubicBezTo>
                  <a:pt x="27736" y="7370"/>
                  <a:pt x="27792" y="7541"/>
                  <a:pt x="27921" y="7627"/>
                </a:cubicBezTo>
                <a:cubicBezTo>
                  <a:pt x="27982" y="7667"/>
                  <a:pt x="28052" y="7687"/>
                  <a:pt x="28133" y="7687"/>
                </a:cubicBezTo>
                <a:cubicBezTo>
                  <a:pt x="28224" y="7687"/>
                  <a:pt x="28329" y="7662"/>
                  <a:pt x="28451" y="7613"/>
                </a:cubicBezTo>
                <a:cubicBezTo>
                  <a:pt x="28879" y="7431"/>
                  <a:pt x="29290" y="7355"/>
                  <a:pt x="29679" y="7355"/>
                </a:cubicBezTo>
                <a:cubicBezTo>
                  <a:pt x="30685" y="7355"/>
                  <a:pt x="31552" y="7861"/>
                  <a:pt x="32242" y="8355"/>
                </a:cubicBezTo>
                <a:cubicBezTo>
                  <a:pt x="32934" y="8847"/>
                  <a:pt x="33249" y="9562"/>
                  <a:pt x="33121" y="10362"/>
                </a:cubicBezTo>
                <a:cubicBezTo>
                  <a:pt x="32999" y="11091"/>
                  <a:pt x="32521" y="11562"/>
                  <a:pt x="31563" y="11889"/>
                </a:cubicBezTo>
                <a:cubicBezTo>
                  <a:pt x="31135" y="12038"/>
                  <a:pt x="30699" y="12084"/>
                  <a:pt x="30194" y="12084"/>
                </a:cubicBezTo>
                <a:cubicBezTo>
                  <a:pt x="30017" y="12084"/>
                  <a:pt x="29832" y="12078"/>
                  <a:pt x="29635" y="12069"/>
                </a:cubicBezTo>
                <a:cubicBezTo>
                  <a:pt x="28164" y="11898"/>
                  <a:pt x="26807" y="11411"/>
                  <a:pt x="25715" y="10662"/>
                </a:cubicBezTo>
                <a:cubicBezTo>
                  <a:pt x="25686" y="10647"/>
                  <a:pt x="25666" y="10626"/>
                  <a:pt x="25636" y="10604"/>
                </a:cubicBezTo>
                <a:cubicBezTo>
                  <a:pt x="25554" y="10539"/>
                  <a:pt x="25437" y="10450"/>
                  <a:pt x="25307" y="10450"/>
                </a:cubicBezTo>
                <a:cubicBezTo>
                  <a:pt x="25223" y="10450"/>
                  <a:pt x="25133" y="10487"/>
                  <a:pt x="25043" y="10590"/>
                </a:cubicBezTo>
                <a:cubicBezTo>
                  <a:pt x="24901" y="10761"/>
                  <a:pt x="25001" y="10940"/>
                  <a:pt x="25066" y="11068"/>
                </a:cubicBezTo>
                <a:cubicBezTo>
                  <a:pt x="25086" y="11104"/>
                  <a:pt x="25109" y="11140"/>
                  <a:pt x="25115" y="11176"/>
                </a:cubicBezTo>
                <a:cubicBezTo>
                  <a:pt x="25729" y="12669"/>
                  <a:pt x="25880" y="14169"/>
                  <a:pt x="25564" y="15646"/>
                </a:cubicBezTo>
                <a:cubicBezTo>
                  <a:pt x="25316" y="16817"/>
                  <a:pt x="24622" y="17660"/>
                  <a:pt x="23523" y="18153"/>
                </a:cubicBezTo>
                <a:cubicBezTo>
                  <a:pt x="22746" y="18500"/>
                  <a:pt x="21963" y="18674"/>
                  <a:pt x="21166" y="18674"/>
                </a:cubicBezTo>
                <a:cubicBezTo>
                  <a:pt x="20112" y="18674"/>
                  <a:pt x="19033" y="18369"/>
                  <a:pt x="17910" y="17759"/>
                </a:cubicBezTo>
                <a:cubicBezTo>
                  <a:pt x="17024" y="17281"/>
                  <a:pt x="16210" y="16568"/>
                  <a:pt x="15353" y="15524"/>
                </a:cubicBezTo>
                <a:cubicBezTo>
                  <a:pt x="15274" y="15418"/>
                  <a:pt x="15189" y="15317"/>
                  <a:pt x="15110" y="15211"/>
                </a:cubicBezTo>
                <a:cubicBezTo>
                  <a:pt x="15004" y="15068"/>
                  <a:pt x="14889" y="14918"/>
                  <a:pt x="14767" y="14782"/>
                </a:cubicBezTo>
                <a:cubicBezTo>
                  <a:pt x="14446" y="14410"/>
                  <a:pt x="14196" y="14225"/>
                  <a:pt x="13919" y="14225"/>
                </a:cubicBezTo>
                <a:cubicBezTo>
                  <a:pt x="13689" y="14225"/>
                  <a:pt x="13447" y="14347"/>
                  <a:pt x="13132" y="14582"/>
                </a:cubicBezTo>
                <a:cubicBezTo>
                  <a:pt x="13003" y="14683"/>
                  <a:pt x="12875" y="14789"/>
                  <a:pt x="12753" y="14889"/>
                </a:cubicBezTo>
                <a:cubicBezTo>
                  <a:pt x="12618" y="15010"/>
                  <a:pt x="12469" y="15132"/>
                  <a:pt x="12318" y="15240"/>
                </a:cubicBezTo>
                <a:cubicBezTo>
                  <a:pt x="11165" y="16068"/>
                  <a:pt x="9966" y="16482"/>
                  <a:pt x="8739" y="16482"/>
                </a:cubicBezTo>
                <a:cubicBezTo>
                  <a:pt x="8158" y="16482"/>
                  <a:pt x="7570" y="16389"/>
                  <a:pt x="6977" y="16203"/>
                </a:cubicBezTo>
                <a:cubicBezTo>
                  <a:pt x="5683" y="15788"/>
                  <a:pt x="4621" y="14839"/>
                  <a:pt x="4055" y="13589"/>
                </a:cubicBezTo>
                <a:cubicBezTo>
                  <a:pt x="3478" y="12304"/>
                  <a:pt x="3478" y="10818"/>
                  <a:pt x="4055" y="9526"/>
                </a:cubicBezTo>
                <a:cubicBezTo>
                  <a:pt x="4249" y="9104"/>
                  <a:pt x="4341" y="8890"/>
                  <a:pt x="4249" y="8741"/>
                </a:cubicBezTo>
                <a:cubicBezTo>
                  <a:pt x="4156" y="8583"/>
                  <a:pt x="3920" y="8569"/>
                  <a:pt x="3491" y="8540"/>
                </a:cubicBezTo>
                <a:cubicBezTo>
                  <a:pt x="2413" y="8461"/>
                  <a:pt x="1599" y="8084"/>
                  <a:pt x="993" y="7370"/>
                </a:cubicBezTo>
                <a:cubicBezTo>
                  <a:pt x="278" y="6520"/>
                  <a:pt x="221" y="5505"/>
                  <a:pt x="842" y="4578"/>
                </a:cubicBezTo>
                <a:cubicBezTo>
                  <a:pt x="1013" y="4321"/>
                  <a:pt x="1243" y="4057"/>
                  <a:pt x="1514" y="3807"/>
                </a:cubicBezTo>
                <a:cubicBezTo>
                  <a:pt x="2708" y="2720"/>
                  <a:pt x="4312" y="2171"/>
                  <a:pt x="5914" y="2171"/>
                </a:cubicBezTo>
                <a:cubicBezTo>
                  <a:pt x="7398" y="2171"/>
                  <a:pt x="8880" y="2641"/>
                  <a:pt x="10033" y="3592"/>
                </a:cubicBezTo>
                <a:cubicBezTo>
                  <a:pt x="10083" y="3635"/>
                  <a:pt x="10133" y="3678"/>
                  <a:pt x="10175" y="3728"/>
                </a:cubicBezTo>
                <a:cubicBezTo>
                  <a:pt x="10261" y="3800"/>
                  <a:pt x="10340" y="3877"/>
                  <a:pt x="10433" y="3942"/>
                </a:cubicBezTo>
                <a:cubicBezTo>
                  <a:pt x="10539" y="4009"/>
                  <a:pt x="10673" y="4081"/>
                  <a:pt x="10805" y="4081"/>
                </a:cubicBezTo>
                <a:cubicBezTo>
                  <a:pt x="10840" y="4081"/>
                  <a:pt x="10876" y="4076"/>
                  <a:pt x="10911" y="4064"/>
                </a:cubicBezTo>
                <a:cubicBezTo>
                  <a:pt x="11039" y="4021"/>
                  <a:pt x="11134" y="3899"/>
                  <a:pt x="11197" y="3678"/>
                </a:cubicBezTo>
                <a:cubicBezTo>
                  <a:pt x="11648" y="2285"/>
                  <a:pt x="12703" y="1157"/>
                  <a:pt x="14117" y="586"/>
                </a:cubicBezTo>
                <a:cubicBezTo>
                  <a:pt x="14742" y="333"/>
                  <a:pt x="15396" y="207"/>
                  <a:pt x="16041" y="207"/>
                </a:cubicBezTo>
                <a:close/>
                <a:moveTo>
                  <a:pt x="16046" y="1"/>
                </a:moveTo>
                <a:cubicBezTo>
                  <a:pt x="15372" y="1"/>
                  <a:pt x="14690" y="133"/>
                  <a:pt x="14039" y="399"/>
                </a:cubicBezTo>
                <a:cubicBezTo>
                  <a:pt x="12575" y="992"/>
                  <a:pt x="11468" y="2163"/>
                  <a:pt x="11005" y="3620"/>
                </a:cubicBezTo>
                <a:cubicBezTo>
                  <a:pt x="10954" y="3764"/>
                  <a:pt x="10897" y="3849"/>
                  <a:pt x="10840" y="3870"/>
                </a:cubicBezTo>
                <a:cubicBezTo>
                  <a:pt x="10828" y="3875"/>
                  <a:pt x="10814" y="3877"/>
                  <a:pt x="10799" y="3877"/>
                </a:cubicBezTo>
                <a:cubicBezTo>
                  <a:pt x="10741" y="3877"/>
                  <a:pt x="10660" y="3844"/>
                  <a:pt x="10547" y="3771"/>
                </a:cubicBezTo>
                <a:cubicBezTo>
                  <a:pt x="10469" y="3721"/>
                  <a:pt x="10397" y="3649"/>
                  <a:pt x="10319" y="3577"/>
                </a:cubicBezTo>
                <a:cubicBezTo>
                  <a:pt x="10268" y="3527"/>
                  <a:pt x="10218" y="3477"/>
                  <a:pt x="10162" y="3435"/>
                </a:cubicBezTo>
                <a:cubicBezTo>
                  <a:pt x="8970" y="2452"/>
                  <a:pt x="7440" y="1966"/>
                  <a:pt x="5910" y="1966"/>
                </a:cubicBezTo>
                <a:cubicBezTo>
                  <a:pt x="4257" y="1966"/>
                  <a:pt x="2605" y="2533"/>
                  <a:pt x="1378" y="3656"/>
                </a:cubicBezTo>
                <a:cubicBezTo>
                  <a:pt x="1085" y="3920"/>
                  <a:pt x="850" y="4192"/>
                  <a:pt x="670" y="4463"/>
                </a:cubicBezTo>
                <a:cubicBezTo>
                  <a:pt x="0" y="5471"/>
                  <a:pt x="57" y="6585"/>
                  <a:pt x="835" y="7498"/>
                </a:cubicBezTo>
                <a:cubicBezTo>
                  <a:pt x="1478" y="8256"/>
                  <a:pt x="2341" y="8662"/>
                  <a:pt x="3478" y="8741"/>
                </a:cubicBezTo>
                <a:cubicBezTo>
                  <a:pt x="3748" y="8761"/>
                  <a:pt x="4035" y="8784"/>
                  <a:pt x="4071" y="8847"/>
                </a:cubicBezTo>
                <a:cubicBezTo>
                  <a:pt x="4113" y="8905"/>
                  <a:pt x="3992" y="9169"/>
                  <a:pt x="3870" y="9447"/>
                </a:cubicBezTo>
                <a:cubicBezTo>
                  <a:pt x="3270" y="10791"/>
                  <a:pt x="3270" y="12333"/>
                  <a:pt x="3870" y="13675"/>
                </a:cubicBezTo>
                <a:cubicBezTo>
                  <a:pt x="4456" y="14974"/>
                  <a:pt x="5570" y="15968"/>
                  <a:pt x="6919" y="16397"/>
                </a:cubicBezTo>
                <a:cubicBezTo>
                  <a:pt x="7535" y="16593"/>
                  <a:pt x="8146" y="16690"/>
                  <a:pt x="8750" y="16690"/>
                </a:cubicBezTo>
                <a:cubicBezTo>
                  <a:pt x="10016" y="16690"/>
                  <a:pt x="11250" y="16262"/>
                  <a:pt x="12440" y="15411"/>
                </a:cubicBezTo>
                <a:cubicBezTo>
                  <a:pt x="12597" y="15296"/>
                  <a:pt x="12746" y="15175"/>
                  <a:pt x="12890" y="15046"/>
                </a:cubicBezTo>
                <a:cubicBezTo>
                  <a:pt x="13010" y="14947"/>
                  <a:pt x="13132" y="14846"/>
                  <a:pt x="13254" y="14746"/>
                </a:cubicBezTo>
                <a:cubicBezTo>
                  <a:pt x="13531" y="14539"/>
                  <a:pt x="13730" y="14432"/>
                  <a:pt x="13913" y="14432"/>
                </a:cubicBezTo>
                <a:cubicBezTo>
                  <a:pt x="14133" y="14432"/>
                  <a:pt x="14329" y="14589"/>
                  <a:pt x="14611" y="14918"/>
                </a:cubicBezTo>
                <a:cubicBezTo>
                  <a:pt x="14733" y="15053"/>
                  <a:pt x="14839" y="15197"/>
                  <a:pt x="14947" y="15332"/>
                </a:cubicBezTo>
                <a:cubicBezTo>
                  <a:pt x="15033" y="15439"/>
                  <a:pt x="15110" y="15547"/>
                  <a:pt x="15195" y="15653"/>
                </a:cubicBezTo>
                <a:cubicBezTo>
                  <a:pt x="16068" y="16717"/>
                  <a:pt x="16896" y="17446"/>
                  <a:pt x="17809" y="17939"/>
                </a:cubicBezTo>
                <a:cubicBezTo>
                  <a:pt x="18966" y="18567"/>
                  <a:pt x="20080" y="18882"/>
                  <a:pt x="21167" y="18882"/>
                </a:cubicBezTo>
                <a:cubicBezTo>
                  <a:pt x="21994" y="18882"/>
                  <a:pt x="22802" y="18702"/>
                  <a:pt x="23602" y="18339"/>
                </a:cubicBezTo>
                <a:cubicBezTo>
                  <a:pt x="24773" y="17818"/>
                  <a:pt x="25501" y="16925"/>
                  <a:pt x="25765" y="15689"/>
                </a:cubicBezTo>
                <a:cubicBezTo>
                  <a:pt x="26094" y="14169"/>
                  <a:pt x="25936" y="12626"/>
                  <a:pt x="25307" y="11097"/>
                </a:cubicBezTo>
                <a:cubicBezTo>
                  <a:pt x="25294" y="11055"/>
                  <a:pt x="25273" y="11012"/>
                  <a:pt x="25251" y="10976"/>
                </a:cubicBezTo>
                <a:cubicBezTo>
                  <a:pt x="25172" y="10833"/>
                  <a:pt x="25158" y="10784"/>
                  <a:pt x="25201" y="10725"/>
                </a:cubicBezTo>
                <a:cubicBezTo>
                  <a:pt x="25241" y="10679"/>
                  <a:pt x="25273" y="10657"/>
                  <a:pt x="25310" y="10657"/>
                </a:cubicBezTo>
                <a:cubicBezTo>
                  <a:pt x="25358" y="10657"/>
                  <a:pt x="25415" y="10695"/>
                  <a:pt x="25508" y="10768"/>
                </a:cubicBezTo>
                <a:cubicBezTo>
                  <a:pt x="25537" y="10791"/>
                  <a:pt x="25564" y="10811"/>
                  <a:pt x="25594" y="10833"/>
                </a:cubicBezTo>
                <a:cubicBezTo>
                  <a:pt x="26721" y="11605"/>
                  <a:pt x="28108" y="12097"/>
                  <a:pt x="29614" y="12268"/>
                </a:cubicBezTo>
                <a:cubicBezTo>
                  <a:pt x="29830" y="12280"/>
                  <a:pt x="30035" y="12288"/>
                  <a:pt x="30233" y="12288"/>
                </a:cubicBezTo>
                <a:cubicBezTo>
                  <a:pt x="30742" y="12288"/>
                  <a:pt x="31198" y="12237"/>
                  <a:pt x="31635" y="12083"/>
                </a:cubicBezTo>
                <a:cubicBezTo>
                  <a:pt x="32278" y="11862"/>
                  <a:pt x="33148" y="11447"/>
                  <a:pt x="33320" y="10398"/>
                </a:cubicBezTo>
                <a:cubicBezTo>
                  <a:pt x="33464" y="9512"/>
                  <a:pt x="33121" y="8727"/>
                  <a:pt x="32363" y="8184"/>
                </a:cubicBezTo>
                <a:cubicBezTo>
                  <a:pt x="31645" y="7670"/>
                  <a:pt x="30739" y="7146"/>
                  <a:pt x="29681" y="7146"/>
                </a:cubicBezTo>
                <a:cubicBezTo>
                  <a:pt x="29267" y="7146"/>
                  <a:pt x="28830" y="7226"/>
                  <a:pt x="28372" y="7419"/>
                </a:cubicBezTo>
                <a:cubicBezTo>
                  <a:pt x="28300" y="7452"/>
                  <a:pt x="28211" y="7482"/>
                  <a:pt x="28135" y="7482"/>
                </a:cubicBezTo>
                <a:cubicBezTo>
                  <a:pt x="28097" y="7482"/>
                  <a:pt x="28062" y="7474"/>
                  <a:pt x="28036" y="7455"/>
                </a:cubicBezTo>
                <a:cubicBezTo>
                  <a:pt x="27972" y="7413"/>
                  <a:pt x="27936" y="7291"/>
                  <a:pt x="27943" y="7106"/>
                </a:cubicBezTo>
                <a:cubicBezTo>
                  <a:pt x="27950" y="6005"/>
                  <a:pt x="27601" y="4984"/>
                  <a:pt x="27265" y="3998"/>
                </a:cubicBezTo>
                <a:cubicBezTo>
                  <a:pt x="27073" y="3448"/>
                  <a:pt x="26757" y="2963"/>
                  <a:pt x="26336" y="2557"/>
                </a:cubicBezTo>
                <a:cubicBezTo>
                  <a:pt x="25825" y="2066"/>
                  <a:pt x="25282" y="1819"/>
                  <a:pt x="24712" y="1819"/>
                </a:cubicBezTo>
                <a:cubicBezTo>
                  <a:pt x="24278" y="1819"/>
                  <a:pt x="23829" y="1962"/>
                  <a:pt x="23366" y="2249"/>
                </a:cubicBezTo>
                <a:cubicBezTo>
                  <a:pt x="22779" y="2614"/>
                  <a:pt x="22294" y="3106"/>
                  <a:pt x="21888" y="3771"/>
                </a:cubicBezTo>
                <a:cubicBezTo>
                  <a:pt x="21823" y="3870"/>
                  <a:pt x="21766" y="3978"/>
                  <a:pt x="21708" y="4077"/>
                </a:cubicBezTo>
                <a:cubicBezTo>
                  <a:pt x="21631" y="4220"/>
                  <a:pt x="21552" y="4364"/>
                  <a:pt x="21467" y="4492"/>
                </a:cubicBezTo>
                <a:cubicBezTo>
                  <a:pt x="21353" y="4652"/>
                  <a:pt x="21251" y="4744"/>
                  <a:pt x="21175" y="4744"/>
                </a:cubicBezTo>
                <a:cubicBezTo>
                  <a:pt x="21170" y="4744"/>
                  <a:pt x="21165" y="4743"/>
                  <a:pt x="21160" y="4742"/>
                </a:cubicBezTo>
                <a:cubicBezTo>
                  <a:pt x="21081" y="4734"/>
                  <a:pt x="21002" y="4621"/>
                  <a:pt x="20937" y="4427"/>
                </a:cubicBezTo>
                <a:cubicBezTo>
                  <a:pt x="20716" y="3791"/>
                  <a:pt x="20452" y="3056"/>
                  <a:pt x="20059" y="2386"/>
                </a:cubicBezTo>
                <a:cubicBezTo>
                  <a:pt x="19681" y="1743"/>
                  <a:pt x="19216" y="1021"/>
                  <a:pt x="18418" y="593"/>
                </a:cubicBezTo>
                <a:cubicBezTo>
                  <a:pt x="17686" y="199"/>
                  <a:pt x="16872" y="1"/>
                  <a:pt x="16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4" name="Google Shape;324;p11"/>
          <p:cNvGrpSpPr/>
          <p:nvPr/>
        </p:nvGrpSpPr>
        <p:grpSpPr>
          <a:xfrm>
            <a:off x="8423248" y="3204189"/>
            <a:ext cx="575563" cy="521482"/>
            <a:chOff x="3346266" y="1265304"/>
            <a:chExt cx="227307" cy="205965"/>
          </a:xfrm>
        </p:grpSpPr>
        <p:sp>
          <p:nvSpPr>
            <p:cNvPr id="325" name="Google Shape;325;p11"/>
            <p:cNvSpPr/>
            <p:nvPr/>
          </p:nvSpPr>
          <p:spPr>
            <a:xfrm>
              <a:off x="3453291" y="1265304"/>
              <a:ext cx="96540" cy="85505"/>
            </a:xfrm>
            <a:custGeom>
              <a:avLst/>
              <a:gdLst/>
              <a:ahLst/>
              <a:cxnLst/>
              <a:rect l="l" t="t" r="r" b="b"/>
              <a:pathLst>
                <a:path w="4908" h="4347" extrusionOk="0">
                  <a:moveTo>
                    <a:pt x="2812" y="0"/>
                  </a:moveTo>
                  <a:cubicBezTo>
                    <a:pt x="2073" y="0"/>
                    <a:pt x="1329" y="308"/>
                    <a:pt x="844" y="869"/>
                  </a:cubicBezTo>
                  <a:cubicBezTo>
                    <a:pt x="501" y="1261"/>
                    <a:pt x="287" y="1755"/>
                    <a:pt x="165" y="2262"/>
                  </a:cubicBezTo>
                  <a:cubicBezTo>
                    <a:pt x="1" y="2933"/>
                    <a:pt x="1" y="3697"/>
                    <a:pt x="422" y="4247"/>
                  </a:cubicBezTo>
                  <a:lnTo>
                    <a:pt x="1665" y="4346"/>
                  </a:lnTo>
                  <a:cubicBezTo>
                    <a:pt x="2765" y="4182"/>
                    <a:pt x="3787" y="3555"/>
                    <a:pt x="4429" y="2648"/>
                  </a:cubicBezTo>
                  <a:cubicBezTo>
                    <a:pt x="4700" y="2269"/>
                    <a:pt x="4908" y="1812"/>
                    <a:pt x="4836" y="1354"/>
                  </a:cubicBezTo>
                  <a:cubicBezTo>
                    <a:pt x="4757" y="855"/>
                    <a:pt x="4344" y="454"/>
                    <a:pt x="3886" y="240"/>
                  </a:cubicBezTo>
                  <a:cubicBezTo>
                    <a:pt x="3552" y="78"/>
                    <a:pt x="3183" y="0"/>
                    <a:pt x="2812"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11"/>
            <p:cNvSpPr/>
            <p:nvPr/>
          </p:nvSpPr>
          <p:spPr>
            <a:xfrm>
              <a:off x="3450360" y="1328858"/>
              <a:ext cx="123213" cy="97819"/>
            </a:xfrm>
            <a:custGeom>
              <a:avLst/>
              <a:gdLst/>
              <a:ahLst/>
              <a:cxnLst/>
              <a:rect l="l" t="t" r="r" b="b"/>
              <a:pathLst>
                <a:path w="6264" h="4973" extrusionOk="0">
                  <a:moveTo>
                    <a:pt x="3721" y="0"/>
                  </a:moveTo>
                  <a:cubicBezTo>
                    <a:pt x="2660" y="0"/>
                    <a:pt x="1594" y="482"/>
                    <a:pt x="921" y="1309"/>
                  </a:cubicBezTo>
                  <a:lnTo>
                    <a:pt x="1" y="2787"/>
                  </a:lnTo>
                  <a:cubicBezTo>
                    <a:pt x="201" y="3594"/>
                    <a:pt x="772" y="4308"/>
                    <a:pt x="1514" y="4672"/>
                  </a:cubicBezTo>
                  <a:cubicBezTo>
                    <a:pt x="1913" y="4871"/>
                    <a:pt x="2358" y="4972"/>
                    <a:pt x="2804" y="4972"/>
                  </a:cubicBezTo>
                  <a:cubicBezTo>
                    <a:pt x="3189" y="4972"/>
                    <a:pt x="3574" y="4896"/>
                    <a:pt x="3929" y="4744"/>
                  </a:cubicBezTo>
                  <a:cubicBezTo>
                    <a:pt x="4392" y="4536"/>
                    <a:pt x="4800" y="4216"/>
                    <a:pt x="5171" y="3858"/>
                  </a:cubicBezTo>
                  <a:cubicBezTo>
                    <a:pt x="5492" y="3537"/>
                    <a:pt x="5799" y="3188"/>
                    <a:pt x="5992" y="2773"/>
                  </a:cubicBezTo>
                  <a:cubicBezTo>
                    <a:pt x="6184" y="2358"/>
                    <a:pt x="6263" y="1880"/>
                    <a:pt x="6135" y="1438"/>
                  </a:cubicBezTo>
                  <a:cubicBezTo>
                    <a:pt x="5927" y="723"/>
                    <a:pt x="5214" y="259"/>
                    <a:pt x="4486" y="87"/>
                  </a:cubicBezTo>
                  <a:cubicBezTo>
                    <a:pt x="4235" y="29"/>
                    <a:pt x="3978" y="0"/>
                    <a:pt x="3721"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11"/>
            <p:cNvSpPr/>
            <p:nvPr/>
          </p:nvSpPr>
          <p:spPr>
            <a:xfrm>
              <a:off x="3372545" y="1368788"/>
              <a:ext cx="100160" cy="102481"/>
            </a:xfrm>
            <a:custGeom>
              <a:avLst/>
              <a:gdLst/>
              <a:ahLst/>
              <a:cxnLst/>
              <a:rect l="l" t="t" r="r" b="b"/>
              <a:pathLst>
                <a:path w="5092" h="5210" extrusionOk="0">
                  <a:moveTo>
                    <a:pt x="2306" y="1"/>
                  </a:moveTo>
                  <a:cubicBezTo>
                    <a:pt x="1564" y="271"/>
                    <a:pt x="892" y="779"/>
                    <a:pt x="500" y="1464"/>
                  </a:cubicBezTo>
                  <a:cubicBezTo>
                    <a:pt x="100" y="2150"/>
                    <a:pt x="1" y="3014"/>
                    <a:pt x="279" y="3756"/>
                  </a:cubicBezTo>
                  <a:cubicBezTo>
                    <a:pt x="565" y="4491"/>
                    <a:pt x="1250" y="5084"/>
                    <a:pt x="2035" y="5192"/>
                  </a:cubicBezTo>
                  <a:cubicBezTo>
                    <a:pt x="2124" y="5204"/>
                    <a:pt x="2212" y="5209"/>
                    <a:pt x="2301" y="5209"/>
                  </a:cubicBezTo>
                  <a:cubicBezTo>
                    <a:pt x="3026" y="5209"/>
                    <a:pt x="3739" y="4833"/>
                    <a:pt x="4250" y="4292"/>
                  </a:cubicBezTo>
                  <a:cubicBezTo>
                    <a:pt x="4748" y="3756"/>
                    <a:pt x="5091" y="3043"/>
                    <a:pt x="5091" y="2306"/>
                  </a:cubicBezTo>
                  <a:cubicBezTo>
                    <a:pt x="5084" y="1564"/>
                    <a:pt x="4714" y="822"/>
                    <a:pt x="4078" y="450"/>
                  </a:cubicBezTo>
                  <a:lnTo>
                    <a:pt x="2306" y="1"/>
                  </a:ln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11"/>
            <p:cNvSpPr/>
            <p:nvPr/>
          </p:nvSpPr>
          <p:spPr>
            <a:xfrm>
              <a:off x="3346266" y="1329369"/>
              <a:ext cx="93728" cy="73999"/>
            </a:xfrm>
            <a:custGeom>
              <a:avLst/>
              <a:gdLst/>
              <a:ahLst/>
              <a:cxnLst/>
              <a:rect l="l" t="t" r="r" b="b"/>
              <a:pathLst>
                <a:path w="4765" h="3762" extrusionOk="0">
                  <a:moveTo>
                    <a:pt x="2979" y="0"/>
                  </a:moveTo>
                  <a:cubicBezTo>
                    <a:pt x="2770" y="0"/>
                    <a:pt x="2560" y="25"/>
                    <a:pt x="2357" y="68"/>
                  </a:cubicBezTo>
                  <a:cubicBezTo>
                    <a:pt x="1858" y="176"/>
                    <a:pt x="1380" y="397"/>
                    <a:pt x="965" y="704"/>
                  </a:cubicBezTo>
                  <a:cubicBezTo>
                    <a:pt x="643" y="954"/>
                    <a:pt x="352" y="1261"/>
                    <a:pt x="194" y="1633"/>
                  </a:cubicBezTo>
                  <a:cubicBezTo>
                    <a:pt x="29" y="2012"/>
                    <a:pt x="0" y="2454"/>
                    <a:pt x="172" y="2819"/>
                  </a:cubicBezTo>
                  <a:cubicBezTo>
                    <a:pt x="372" y="3232"/>
                    <a:pt x="787" y="3504"/>
                    <a:pt x="1222" y="3640"/>
                  </a:cubicBezTo>
                  <a:cubicBezTo>
                    <a:pt x="1491" y="3724"/>
                    <a:pt x="1770" y="3762"/>
                    <a:pt x="2051" y="3762"/>
                  </a:cubicBezTo>
                  <a:cubicBezTo>
                    <a:pt x="2464" y="3762"/>
                    <a:pt x="2880" y="3679"/>
                    <a:pt x="3272" y="3539"/>
                  </a:cubicBezTo>
                  <a:cubicBezTo>
                    <a:pt x="3850" y="3333"/>
                    <a:pt x="4429" y="2954"/>
                    <a:pt x="4600" y="2361"/>
                  </a:cubicBezTo>
                  <a:lnTo>
                    <a:pt x="4765" y="1105"/>
                  </a:lnTo>
                  <a:cubicBezTo>
                    <a:pt x="4607" y="654"/>
                    <a:pt x="4221" y="305"/>
                    <a:pt x="3771" y="133"/>
                  </a:cubicBezTo>
                  <a:cubicBezTo>
                    <a:pt x="3518" y="41"/>
                    <a:pt x="3249" y="0"/>
                    <a:pt x="2979"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11"/>
            <p:cNvSpPr/>
            <p:nvPr/>
          </p:nvSpPr>
          <p:spPr>
            <a:xfrm>
              <a:off x="3382361" y="1274962"/>
              <a:ext cx="105943" cy="90659"/>
            </a:xfrm>
            <a:custGeom>
              <a:avLst/>
              <a:gdLst/>
              <a:ahLst/>
              <a:cxnLst/>
              <a:rect l="l" t="t" r="r" b="b"/>
              <a:pathLst>
                <a:path w="5386" h="4609" extrusionOk="0">
                  <a:moveTo>
                    <a:pt x="3027" y="0"/>
                  </a:moveTo>
                  <a:cubicBezTo>
                    <a:pt x="2544" y="0"/>
                    <a:pt x="2062" y="114"/>
                    <a:pt x="1636" y="342"/>
                  </a:cubicBezTo>
                  <a:cubicBezTo>
                    <a:pt x="923" y="714"/>
                    <a:pt x="373" y="1377"/>
                    <a:pt x="152" y="2148"/>
                  </a:cubicBezTo>
                  <a:cubicBezTo>
                    <a:pt x="37" y="2514"/>
                    <a:pt x="1" y="2913"/>
                    <a:pt x="116" y="3278"/>
                  </a:cubicBezTo>
                  <a:cubicBezTo>
                    <a:pt x="301" y="3898"/>
                    <a:pt x="887" y="4334"/>
                    <a:pt x="1507" y="4498"/>
                  </a:cubicBezTo>
                  <a:cubicBezTo>
                    <a:pt x="1795" y="4578"/>
                    <a:pt x="2092" y="4608"/>
                    <a:pt x="2391" y="4608"/>
                  </a:cubicBezTo>
                  <a:cubicBezTo>
                    <a:pt x="2738" y="4608"/>
                    <a:pt x="3087" y="4567"/>
                    <a:pt x="3429" y="4514"/>
                  </a:cubicBezTo>
                  <a:lnTo>
                    <a:pt x="4836" y="3071"/>
                  </a:lnTo>
                  <a:cubicBezTo>
                    <a:pt x="5122" y="2442"/>
                    <a:pt x="5386" y="1720"/>
                    <a:pt x="5115" y="1086"/>
                  </a:cubicBezTo>
                  <a:cubicBezTo>
                    <a:pt x="4914" y="621"/>
                    <a:pt x="4450" y="315"/>
                    <a:pt x="3972" y="150"/>
                  </a:cubicBezTo>
                  <a:cubicBezTo>
                    <a:pt x="3667" y="50"/>
                    <a:pt x="3347" y="0"/>
                    <a:pt x="3027"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11"/>
            <p:cNvSpPr/>
            <p:nvPr/>
          </p:nvSpPr>
          <p:spPr>
            <a:xfrm>
              <a:off x="3470148" y="1346167"/>
              <a:ext cx="72091" cy="10681"/>
            </a:xfrm>
            <a:custGeom>
              <a:avLst/>
              <a:gdLst/>
              <a:ahLst/>
              <a:cxnLst/>
              <a:rect l="l" t="t" r="r" b="b"/>
              <a:pathLst>
                <a:path w="3665" h="543" extrusionOk="0">
                  <a:moveTo>
                    <a:pt x="2380" y="1"/>
                  </a:moveTo>
                  <a:cubicBezTo>
                    <a:pt x="2314" y="1"/>
                    <a:pt x="2251" y="1"/>
                    <a:pt x="2186" y="8"/>
                  </a:cubicBezTo>
                  <a:cubicBezTo>
                    <a:pt x="1951" y="8"/>
                    <a:pt x="1715" y="21"/>
                    <a:pt x="1480" y="57"/>
                  </a:cubicBezTo>
                  <a:cubicBezTo>
                    <a:pt x="1243" y="86"/>
                    <a:pt x="1015" y="129"/>
                    <a:pt x="787" y="186"/>
                  </a:cubicBezTo>
                  <a:cubicBezTo>
                    <a:pt x="551" y="251"/>
                    <a:pt x="330" y="328"/>
                    <a:pt x="109" y="422"/>
                  </a:cubicBezTo>
                  <a:cubicBezTo>
                    <a:pt x="80" y="436"/>
                    <a:pt x="52" y="450"/>
                    <a:pt x="23" y="465"/>
                  </a:cubicBezTo>
                  <a:cubicBezTo>
                    <a:pt x="1" y="472"/>
                    <a:pt x="1" y="499"/>
                    <a:pt x="9" y="522"/>
                  </a:cubicBezTo>
                  <a:cubicBezTo>
                    <a:pt x="16" y="535"/>
                    <a:pt x="30" y="542"/>
                    <a:pt x="44" y="542"/>
                  </a:cubicBezTo>
                  <a:cubicBezTo>
                    <a:pt x="52" y="542"/>
                    <a:pt x="59" y="535"/>
                    <a:pt x="66" y="535"/>
                  </a:cubicBezTo>
                  <a:cubicBezTo>
                    <a:pt x="280" y="436"/>
                    <a:pt x="501" y="357"/>
                    <a:pt x="729" y="294"/>
                  </a:cubicBezTo>
                  <a:cubicBezTo>
                    <a:pt x="959" y="229"/>
                    <a:pt x="1187" y="179"/>
                    <a:pt x="1415" y="150"/>
                  </a:cubicBezTo>
                  <a:cubicBezTo>
                    <a:pt x="1644" y="114"/>
                    <a:pt x="1872" y="100"/>
                    <a:pt x="2109" y="93"/>
                  </a:cubicBezTo>
                  <a:cubicBezTo>
                    <a:pt x="2194" y="86"/>
                    <a:pt x="2287" y="86"/>
                    <a:pt x="2380" y="86"/>
                  </a:cubicBezTo>
                  <a:cubicBezTo>
                    <a:pt x="2522" y="86"/>
                    <a:pt x="2673" y="93"/>
                    <a:pt x="2815" y="100"/>
                  </a:cubicBezTo>
                  <a:cubicBezTo>
                    <a:pt x="3058" y="107"/>
                    <a:pt x="3293" y="122"/>
                    <a:pt x="3536" y="143"/>
                  </a:cubicBezTo>
                  <a:cubicBezTo>
                    <a:pt x="3566" y="150"/>
                    <a:pt x="3593" y="150"/>
                    <a:pt x="3622" y="150"/>
                  </a:cubicBezTo>
                  <a:lnTo>
                    <a:pt x="3629" y="150"/>
                  </a:lnTo>
                  <a:cubicBezTo>
                    <a:pt x="3651" y="150"/>
                    <a:pt x="3665" y="129"/>
                    <a:pt x="3665" y="107"/>
                  </a:cubicBezTo>
                  <a:cubicBezTo>
                    <a:pt x="3665" y="86"/>
                    <a:pt x="3651" y="71"/>
                    <a:pt x="3622" y="64"/>
                  </a:cubicBezTo>
                  <a:cubicBezTo>
                    <a:pt x="3379" y="44"/>
                    <a:pt x="3144" y="28"/>
                    <a:pt x="2901" y="14"/>
                  </a:cubicBezTo>
                  <a:cubicBezTo>
                    <a:pt x="2722" y="8"/>
                    <a:pt x="2551" y="1"/>
                    <a:pt x="238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11"/>
            <p:cNvSpPr/>
            <p:nvPr/>
          </p:nvSpPr>
          <p:spPr>
            <a:xfrm>
              <a:off x="3468909" y="1368080"/>
              <a:ext cx="53955" cy="12943"/>
            </a:xfrm>
            <a:custGeom>
              <a:avLst/>
              <a:gdLst/>
              <a:ahLst/>
              <a:cxnLst/>
              <a:rect l="l" t="t" r="r" b="b"/>
              <a:pathLst>
                <a:path w="2743" h="658" extrusionOk="0">
                  <a:moveTo>
                    <a:pt x="50" y="1"/>
                  </a:moveTo>
                  <a:cubicBezTo>
                    <a:pt x="21" y="1"/>
                    <a:pt x="0" y="21"/>
                    <a:pt x="7" y="44"/>
                  </a:cubicBezTo>
                  <a:cubicBezTo>
                    <a:pt x="7" y="64"/>
                    <a:pt x="21" y="86"/>
                    <a:pt x="50" y="86"/>
                  </a:cubicBezTo>
                  <a:cubicBezTo>
                    <a:pt x="221" y="86"/>
                    <a:pt x="400" y="100"/>
                    <a:pt x="578" y="114"/>
                  </a:cubicBezTo>
                  <a:cubicBezTo>
                    <a:pt x="758" y="136"/>
                    <a:pt x="921" y="157"/>
                    <a:pt x="1092" y="186"/>
                  </a:cubicBezTo>
                  <a:cubicBezTo>
                    <a:pt x="1272" y="215"/>
                    <a:pt x="1443" y="251"/>
                    <a:pt x="1615" y="294"/>
                  </a:cubicBezTo>
                  <a:cubicBezTo>
                    <a:pt x="1786" y="343"/>
                    <a:pt x="1958" y="386"/>
                    <a:pt x="2120" y="443"/>
                  </a:cubicBezTo>
                  <a:cubicBezTo>
                    <a:pt x="2292" y="499"/>
                    <a:pt x="2456" y="565"/>
                    <a:pt x="2621" y="628"/>
                  </a:cubicBezTo>
                  <a:cubicBezTo>
                    <a:pt x="2635" y="637"/>
                    <a:pt x="2657" y="650"/>
                    <a:pt x="2677" y="657"/>
                  </a:cubicBezTo>
                  <a:lnTo>
                    <a:pt x="2700" y="657"/>
                  </a:lnTo>
                  <a:cubicBezTo>
                    <a:pt x="2713" y="657"/>
                    <a:pt x="2729" y="657"/>
                    <a:pt x="2736" y="643"/>
                  </a:cubicBezTo>
                  <a:cubicBezTo>
                    <a:pt x="2742" y="621"/>
                    <a:pt x="2742" y="594"/>
                    <a:pt x="2720" y="578"/>
                  </a:cubicBezTo>
                  <a:cubicBezTo>
                    <a:pt x="2549" y="508"/>
                    <a:pt x="2386" y="443"/>
                    <a:pt x="2215" y="386"/>
                  </a:cubicBezTo>
                  <a:cubicBezTo>
                    <a:pt x="2050" y="328"/>
                    <a:pt x="1879" y="278"/>
                    <a:pt x="1707" y="229"/>
                  </a:cubicBezTo>
                  <a:cubicBezTo>
                    <a:pt x="1529" y="186"/>
                    <a:pt x="1358" y="150"/>
                    <a:pt x="1186" y="114"/>
                  </a:cubicBezTo>
                  <a:cubicBezTo>
                    <a:pt x="1006" y="86"/>
                    <a:pt x="828" y="57"/>
                    <a:pt x="650" y="37"/>
                  </a:cubicBezTo>
                  <a:cubicBezTo>
                    <a:pt x="472" y="21"/>
                    <a:pt x="293" y="8"/>
                    <a:pt x="115"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11"/>
            <p:cNvSpPr/>
            <p:nvPr/>
          </p:nvSpPr>
          <p:spPr>
            <a:xfrm>
              <a:off x="3461178" y="1370302"/>
              <a:ext cx="31216" cy="36567"/>
            </a:xfrm>
            <a:custGeom>
              <a:avLst/>
              <a:gdLst/>
              <a:ahLst/>
              <a:cxnLst/>
              <a:rect l="l" t="t" r="r" b="b"/>
              <a:pathLst>
                <a:path w="1587" h="1859" extrusionOk="0">
                  <a:moveTo>
                    <a:pt x="50" y="1"/>
                  </a:moveTo>
                  <a:cubicBezTo>
                    <a:pt x="37" y="1"/>
                    <a:pt x="28" y="9"/>
                    <a:pt x="21" y="16"/>
                  </a:cubicBezTo>
                  <a:cubicBezTo>
                    <a:pt x="1" y="37"/>
                    <a:pt x="1" y="59"/>
                    <a:pt x="21" y="80"/>
                  </a:cubicBezTo>
                  <a:cubicBezTo>
                    <a:pt x="114" y="194"/>
                    <a:pt x="215" y="309"/>
                    <a:pt x="308" y="422"/>
                  </a:cubicBezTo>
                  <a:cubicBezTo>
                    <a:pt x="407" y="537"/>
                    <a:pt x="500" y="652"/>
                    <a:pt x="601" y="765"/>
                  </a:cubicBezTo>
                  <a:cubicBezTo>
                    <a:pt x="693" y="880"/>
                    <a:pt x="793" y="995"/>
                    <a:pt x="885" y="1115"/>
                  </a:cubicBezTo>
                  <a:cubicBezTo>
                    <a:pt x="986" y="1230"/>
                    <a:pt x="1079" y="1345"/>
                    <a:pt x="1178" y="1458"/>
                  </a:cubicBezTo>
                  <a:cubicBezTo>
                    <a:pt x="1279" y="1572"/>
                    <a:pt x="1372" y="1687"/>
                    <a:pt x="1471" y="1800"/>
                  </a:cubicBezTo>
                  <a:cubicBezTo>
                    <a:pt x="1478" y="1816"/>
                    <a:pt x="1494" y="1830"/>
                    <a:pt x="1507" y="1843"/>
                  </a:cubicBezTo>
                  <a:cubicBezTo>
                    <a:pt x="1514" y="1852"/>
                    <a:pt x="1521" y="1859"/>
                    <a:pt x="1536" y="1859"/>
                  </a:cubicBezTo>
                  <a:cubicBezTo>
                    <a:pt x="1543" y="1859"/>
                    <a:pt x="1557" y="1852"/>
                    <a:pt x="1564" y="1843"/>
                  </a:cubicBezTo>
                  <a:cubicBezTo>
                    <a:pt x="1586" y="1823"/>
                    <a:pt x="1579" y="1800"/>
                    <a:pt x="1564" y="1787"/>
                  </a:cubicBezTo>
                  <a:cubicBezTo>
                    <a:pt x="1471" y="1665"/>
                    <a:pt x="1372" y="1552"/>
                    <a:pt x="1271" y="1437"/>
                  </a:cubicBezTo>
                  <a:cubicBezTo>
                    <a:pt x="1178" y="1322"/>
                    <a:pt x="1079" y="1209"/>
                    <a:pt x="986" y="1094"/>
                  </a:cubicBezTo>
                  <a:cubicBezTo>
                    <a:pt x="885" y="979"/>
                    <a:pt x="793" y="866"/>
                    <a:pt x="693" y="752"/>
                  </a:cubicBezTo>
                  <a:cubicBezTo>
                    <a:pt x="601" y="637"/>
                    <a:pt x="500" y="515"/>
                    <a:pt x="407" y="402"/>
                  </a:cubicBezTo>
                  <a:cubicBezTo>
                    <a:pt x="308" y="287"/>
                    <a:pt x="215" y="172"/>
                    <a:pt x="114" y="59"/>
                  </a:cubicBezTo>
                  <a:cubicBezTo>
                    <a:pt x="100" y="44"/>
                    <a:pt x="93" y="30"/>
                    <a:pt x="80" y="16"/>
                  </a:cubicBezTo>
                  <a:cubicBezTo>
                    <a:pt x="71" y="9"/>
                    <a:pt x="57"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11"/>
            <p:cNvSpPr/>
            <p:nvPr/>
          </p:nvSpPr>
          <p:spPr>
            <a:xfrm>
              <a:off x="3424100" y="1372840"/>
              <a:ext cx="10838" cy="6766"/>
            </a:xfrm>
            <a:custGeom>
              <a:avLst/>
              <a:gdLst/>
              <a:ahLst/>
              <a:cxnLst/>
              <a:rect l="l" t="t" r="r" b="b"/>
              <a:pathLst>
                <a:path w="551" h="344" extrusionOk="0">
                  <a:moveTo>
                    <a:pt x="479" y="0"/>
                  </a:moveTo>
                  <a:cubicBezTo>
                    <a:pt x="307" y="101"/>
                    <a:pt x="150" y="215"/>
                    <a:pt x="1" y="343"/>
                  </a:cubicBezTo>
                  <a:cubicBezTo>
                    <a:pt x="100" y="300"/>
                    <a:pt x="199" y="251"/>
                    <a:pt x="300" y="201"/>
                  </a:cubicBezTo>
                  <a:cubicBezTo>
                    <a:pt x="307" y="194"/>
                    <a:pt x="314" y="194"/>
                    <a:pt x="321" y="194"/>
                  </a:cubicBezTo>
                  <a:lnTo>
                    <a:pt x="336" y="194"/>
                  </a:lnTo>
                  <a:cubicBezTo>
                    <a:pt x="371" y="165"/>
                    <a:pt x="422" y="137"/>
                    <a:pt x="465" y="115"/>
                  </a:cubicBezTo>
                  <a:cubicBezTo>
                    <a:pt x="479" y="101"/>
                    <a:pt x="499" y="86"/>
                    <a:pt x="522" y="79"/>
                  </a:cubicBezTo>
                  <a:cubicBezTo>
                    <a:pt x="542" y="65"/>
                    <a:pt x="551" y="36"/>
                    <a:pt x="535" y="23"/>
                  </a:cubicBezTo>
                  <a:cubicBezTo>
                    <a:pt x="528" y="9"/>
                    <a:pt x="515" y="0"/>
                    <a:pt x="499"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11"/>
            <p:cNvSpPr/>
            <p:nvPr/>
          </p:nvSpPr>
          <p:spPr>
            <a:xfrm>
              <a:off x="3396700" y="1398962"/>
              <a:ext cx="13926" cy="25040"/>
            </a:xfrm>
            <a:custGeom>
              <a:avLst/>
              <a:gdLst/>
              <a:ahLst/>
              <a:cxnLst/>
              <a:rect l="l" t="t" r="r" b="b"/>
              <a:pathLst>
                <a:path w="708" h="1273" extrusionOk="0">
                  <a:moveTo>
                    <a:pt x="708" y="1"/>
                  </a:moveTo>
                  <a:lnTo>
                    <a:pt x="708" y="1"/>
                  </a:lnTo>
                  <a:cubicBezTo>
                    <a:pt x="665" y="16"/>
                    <a:pt x="622" y="30"/>
                    <a:pt x="586" y="43"/>
                  </a:cubicBezTo>
                  <a:cubicBezTo>
                    <a:pt x="487" y="201"/>
                    <a:pt x="401" y="366"/>
                    <a:pt x="322" y="537"/>
                  </a:cubicBezTo>
                  <a:cubicBezTo>
                    <a:pt x="221" y="729"/>
                    <a:pt x="136" y="930"/>
                    <a:pt x="43" y="1137"/>
                  </a:cubicBezTo>
                  <a:cubicBezTo>
                    <a:pt x="29" y="1157"/>
                    <a:pt x="22" y="1187"/>
                    <a:pt x="7" y="1209"/>
                  </a:cubicBezTo>
                  <a:cubicBezTo>
                    <a:pt x="0" y="1229"/>
                    <a:pt x="0" y="1259"/>
                    <a:pt x="22" y="1265"/>
                  </a:cubicBezTo>
                  <a:cubicBezTo>
                    <a:pt x="29" y="1272"/>
                    <a:pt x="36" y="1272"/>
                    <a:pt x="43" y="1272"/>
                  </a:cubicBezTo>
                  <a:cubicBezTo>
                    <a:pt x="65" y="1272"/>
                    <a:pt x="79" y="1265"/>
                    <a:pt x="86" y="1252"/>
                  </a:cubicBezTo>
                  <a:cubicBezTo>
                    <a:pt x="172" y="1051"/>
                    <a:pt x="264" y="851"/>
                    <a:pt x="358" y="652"/>
                  </a:cubicBezTo>
                  <a:cubicBezTo>
                    <a:pt x="458" y="458"/>
                    <a:pt x="557" y="258"/>
                    <a:pt x="665" y="73"/>
                  </a:cubicBezTo>
                  <a:cubicBezTo>
                    <a:pt x="679" y="43"/>
                    <a:pt x="693" y="23"/>
                    <a:pt x="708"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11"/>
            <p:cNvSpPr/>
            <p:nvPr/>
          </p:nvSpPr>
          <p:spPr>
            <a:xfrm>
              <a:off x="3408227" y="1381003"/>
              <a:ext cx="16877" cy="18824"/>
            </a:xfrm>
            <a:custGeom>
              <a:avLst/>
              <a:gdLst/>
              <a:ahLst/>
              <a:cxnLst/>
              <a:rect l="l" t="t" r="r" b="b"/>
              <a:pathLst>
                <a:path w="858" h="957" extrusionOk="0">
                  <a:moveTo>
                    <a:pt x="857" y="0"/>
                  </a:moveTo>
                  <a:lnTo>
                    <a:pt x="857" y="0"/>
                  </a:lnTo>
                  <a:cubicBezTo>
                    <a:pt x="778" y="43"/>
                    <a:pt x="700" y="79"/>
                    <a:pt x="621" y="115"/>
                  </a:cubicBezTo>
                  <a:lnTo>
                    <a:pt x="614" y="115"/>
                  </a:lnTo>
                  <a:cubicBezTo>
                    <a:pt x="544" y="194"/>
                    <a:pt x="472" y="279"/>
                    <a:pt x="406" y="357"/>
                  </a:cubicBezTo>
                  <a:cubicBezTo>
                    <a:pt x="271" y="521"/>
                    <a:pt x="158" y="686"/>
                    <a:pt x="50" y="864"/>
                  </a:cubicBezTo>
                  <a:cubicBezTo>
                    <a:pt x="36" y="893"/>
                    <a:pt x="14" y="929"/>
                    <a:pt x="0" y="956"/>
                  </a:cubicBezTo>
                  <a:cubicBezTo>
                    <a:pt x="36" y="943"/>
                    <a:pt x="79" y="929"/>
                    <a:pt x="122" y="914"/>
                  </a:cubicBezTo>
                  <a:cubicBezTo>
                    <a:pt x="165" y="843"/>
                    <a:pt x="208" y="778"/>
                    <a:pt x="251" y="708"/>
                  </a:cubicBezTo>
                  <a:cubicBezTo>
                    <a:pt x="278" y="672"/>
                    <a:pt x="307" y="629"/>
                    <a:pt x="336" y="593"/>
                  </a:cubicBezTo>
                  <a:cubicBezTo>
                    <a:pt x="350" y="571"/>
                    <a:pt x="364" y="550"/>
                    <a:pt x="379" y="528"/>
                  </a:cubicBezTo>
                  <a:cubicBezTo>
                    <a:pt x="386" y="521"/>
                    <a:pt x="393" y="514"/>
                    <a:pt x="400" y="501"/>
                  </a:cubicBezTo>
                  <a:cubicBezTo>
                    <a:pt x="400" y="501"/>
                    <a:pt x="406" y="494"/>
                    <a:pt x="406" y="485"/>
                  </a:cubicBezTo>
                  <a:cubicBezTo>
                    <a:pt x="415" y="485"/>
                    <a:pt x="415" y="485"/>
                    <a:pt x="415" y="478"/>
                  </a:cubicBezTo>
                  <a:lnTo>
                    <a:pt x="422" y="478"/>
                  </a:lnTo>
                  <a:cubicBezTo>
                    <a:pt x="535" y="322"/>
                    <a:pt x="672" y="178"/>
                    <a:pt x="808" y="43"/>
                  </a:cubicBezTo>
                  <a:cubicBezTo>
                    <a:pt x="828" y="29"/>
                    <a:pt x="844" y="14"/>
                    <a:pt x="857"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11"/>
            <p:cNvSpPr/>
            <p:nvPr/>
          </p:nvSpPr>
          <p:spPr>
            <a:xfrm>
              <a:off x="3422409" y="1380019"/>
              <a:ext cx="20260" cy="47346"/>
            </a:xfrm>
            <a:custGeom>
              <a:avLst/>
              <a:gdLst/>
              <a:ahLst/>
              <a:cxnLst/>
              <a:rect l="l" t="t" r="r" b="b"/>
              <a:pathLst>
                <a:path w="1030" h="2407" extrusionOk="0">
                  <a:moveTo>
                    <a:pt x="971" y="0"/>
                  </a:moveTo>
                  <a:cubicBezTo>
                    <a:pt x="964" y="0"/>
                    <a:pt x="957" y="0"/>
                    <a:pt x="950" y="7"/>
                  </a:cubicBezTo>
                  <a:cubicBezTo>
                    <a:pt x="829" y="93"/>
                    <a:pt x="729" y="215"/>
                    <a:pt x="650" y="343"/>
                  </a:cubicBezTo>
                  <a:cubicBezTo>
                    <a:pt x="565" y="472"/>
                    <a:pt x="508" y="614"/>
                    <a:pt x="450" y="749"/>
                  </a:cubicBezTo>
                  <a:cubicBezTo>
                    <a:pt x="386" y="914"/>
                    <a:pt x="328" y="1085"/>
                    <a:pt x="272" y="1250"/>
                  </a:cubicBezTo>
                  <a:cubicBezTo>
                    <a:pt x="215" y="1421"/>
                    <a:pt x="172" y="1593"/>
                    <a:pt x="129" y="1764"/>
                  </a:cubicBezTo>
                  <a:cubicBezTo>
                    <a:pt x="87" y="1935"/>
                    <a:pt x="44" y="2107"/>
                    <a:pt x="15" y="2285"/>
                  </a:cubicBezTo>
                  <a:cubicBezTo>
                    <a:pt x="8" y="2307"/>
                    <a:pt x="8" y="2328"/>
                    <a:pt x="1" y="2350"/>
                  </a:cubicBezTo>
                  <a:cubicBezTo>
                    <a:pt x="1" y="2371"/>
                    <a:pt x="8" y="2400"/>
                    <a:pt x="28" y="2400"/>
                  </a:cubicBezTo>
                  <a:cubicBezTo>
                    <a:pt x="37" y="2407"/>
                    <a:pt x="37" y="2407"/>
                    <a:pt x="44" y="2407"/>
                  </a:cubicBezTo>
                  <a:cubicBezTo>
                    <a:pt x="57" y="2407"/>
                    <a:pt x="80" y="2393"/>
                    <a:pt x="87" y="2371"/>
                  </a:cubicBezTo>
                  <a:cubicBezTo>
                    <a:pt x="114" y="2199"/>
                    <a:pt x="150" y="2028"/>
                    <a:pt x="193" y="1857"/>
                  </a:cubicBezTo>
                  <a:cubicBezTo>
                    <a:pt x="236" y="1685"/>
                    <a:pt x="278" y="1514"/>
                    <a:pt x="328" y="1342"/>
                  </a:cubicBezTo>
                  <a:cubicBezTo>
                    <a:pt x="386" y="1178"/>
                    <a:pt x="443" y="1006"/>
                    <a:pt x="508" y="844"/>
                  </a:cubicBezTo>
                  <a:cubicBezTo>
                    <a:pt x="522" y="808"/>
                    <a:pt x="536" y="772"/>
                    <a:pt x="551" y="736"/>
                  </a:cubicBezTo>
                  <a:cubicBezTo>
                    <a:pt x="551" y="729"/>
                    <a:pt x="558" y="722"/>
                    <a:pt x="558" y="715"/>
                  </a:cubicBezTo>
                  <a:cubicBezTo>
                    <a:pt x="558" y="707"/>
                    <a:pt x="565" y="707"/>
                    <a:pt x="565" y="700"/>
                  </a:cubicBezTo>
                  <a:lnTo>
                    <a:pt x="565" y="693"/>
                  </a:lnTo>
                  <a:cubicBezTo>
                    <a:pt x="572" y="672"/>
                    <a:pt x="578" y="657"/>
                    <a:pt x="585" y="643"/>
                  </a:cubicBezTo>
                  <a:cubicBezTo>
                    <a:pt x="621" y="571"/>
                    <a:pt x="650" y="508"/>
                    <a:pt x="686" y="443"/>
                  </a:cubicBezTo>
                  <a:cubicBezTo>
                    <a:pt x="707" y="407"/>
                    <a:pt x="729" y="379"/>
                    <a:pt x="750" y="350"/>
                  </a:cubicBezTo>
                  <a:cubicBezTo>
                    <a:pt x="757" y="329"/>
                    <a:pt x="765" y="314"/>
                    <a:pt x="779" y="300"/>
                  </a:cubicBezTo>
                  <a:cubicBezTo>
                    <a:pt x="786" y="293"/>
                    <a:pt x="786" y="287"/>
                    <a:pt x="793" y="278"/>
                  </a:cubicBezTo>
                  <a:lnTo>
                    <a:pt x="799" y="271"/>
                  </a:lnTo>
                  <a:lnTo>
                    <a:pt x="808" y="264"/>
                  </a:lnTo>
                  <a:cubicBezTo>
                    <a:pt x="851" y="208"/>
                    <a:pt x="901" y="158"/>
                    <a:pt x="957" y="107"/>
                  </a:cubicBezTo>
                  <a:cubicBezTo>
                    <a:pt x="964" y="107"/>
                    <a:pt x="964" y="100"/>
                    <a:pt x="971" y="100"/>
                  </a:cubicBezTo>
                  <a:lnTo>
                    <a:pt x="979" y="93"/>
                  </a:lnTo>
                  <a:lnTo>
                    <a:pt x="986" y="86"/>
                  </a:lnTo>
                  <a:lnTo>
                    <a:pt x="993" y="79"/>
                  </a:lnTo>
                  <a:cubicBezTo>
                    <a:pt x="1014" y="64"/>
                    <a:pt x="1029" y="43"/>
                    <a:pt x="1014" y="21"/>
                  </a:cubicBezTo>
                  <a:cubicBezTo>
                    <a:pt x="1007" y="7"/>
                    <a:pt x="986" y="0"/>
                    <a:pt x="971"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11"/>
            <p:cNvSpPr/>
            <p:nvPr/>
          </p:nvSpPr>
          <p:spPr>
            <a:xfrm>
              <a:off x="3449081" y="1381711"/>
              <a:ext cx="5508" cy="34127"/>
            </a:xfrm>
            <a:custGeom>
              <a:avLst/>
              <a:gdLst/>
              <a:ahLst/>
              <a:cxnLst/>
              <a:rect l="l" t="t" r="r" b="b"/>
              <a:pathLst>
                <a:path w="280" h="1735" extrusionOk="0">
                  <a:moveTo>
                    <a:pt x="43" y="0"/>
                  </a:moveTo>
                  <a:cubicBezTo>
                    <a:pt x="43" y="0"/>
                    <a:pt x="37" y="0"/>
                    <a:pt x="37" y="7"/>
                  </a:cubicBezTo>
                  <a:cubicBezTo>
                    <a:pt x="16" y="14"/>
                    <a:pt x="1" y="36"/>
                    <a:pt x="9" y="57"/>
                  </a:cubicBezTo>
                  <a:cubicBezTo>
                    <a:pt x="30" y="165"/>
                    <a:pt x="52" y="271"/>
                    <a:pt x="66" y="372"/>
                  </a:cubicBezTo>
                  <a:cubicBezTo>
                    <a:pt x="86" y="478"/>
                    <a:pt x="102" y="586"/>
                    <a:pt x="122" y="693"/>
                  </a:cubicBezTo>
                  <a:lnTo>
                    <a:pt x="122" y="706"/>
                  </a:lnTo>
                  <a:lnTo>
                    <a:pt x="122" y="729"/>
                  </a:lnTo>
                  <a:cubicBezTo>
                    <a:pt x="122" y="742"/>
                    <a:pt x="129" y="749"/>
                    <a:pt x="129" y="765"/>
                  </a:cubicBezTo>
                  <a:cubicBezTo>
                    <a:pt x="129" y="792"/>
                    <a:pt x="138" y="821"/>
                    <a:pt x="138" y="850"/>
                  </a:cubicBezTo>
                  <a:cubicBezTo>
                    <a:pt x="144" y="900"/>
                    <a:pt x="151" y="956"/>
                    <a:pt x="158" y="1006"/>
                  </a:cubicBezTo>
                  <a:cubicBezTo>
                    <a:pt x="165" y="1114"/>
                    <a:pt x="172" y="1220"/>
                    <a:pt x="180" y="1328"/>
                  </a:cubicBezTo>
                  <a:cubicBezTo>
                    <a:pt x="187" y="1443"/>
                    <a:pt x="187" y="1549"/>
                    <a:pt x="194" y="1657"/>
                  </a:cubicBezTo>
                  <a:lnTo>
                    <a:pt x="194" y="1692"/>
                  </a:lnTo>
                  <a:cubicBezTo>
                    <a:pt x="194" y="1721"/>
                    <a:pt x="208" y="1735"/>
                    <a:pt x="230" y="1735"/>
                  </a:cubicBezTo>
                  <a:lnTo>
                    <a:pt x="237" y="1735"/>
                  </a:lnTo>
                  <a:cubicBezTo>
                    <a:pt x="258" y="1735"/>
                    <a:pt x="280" y="1721"/>
                    <a:pt x="280" y="1692"/>
                  </a:cubicBezTo>
                  <a:cubicBezTo>
                    <a:pt x="273" y="1585"/>
                    <a:pt x="273" y="1477"/>
                    <a:pt x="266" y="1371"/>
                  </a:cubicBezTo>
                  <a:cubicBezTo>
                    <a:pt x="258" y="1263"/>
                    <a:pt x="251" y="1150"/>
                    <a:pt x="244" y="1042"/>
                  </a:cubicBezTo>
                  <a:cubicBezTo>
                    <a:pt x="237" y="936"/>
                    <a:pt x="223" y="828"/>
                    <a:pt x="208" y="722"/>
                  </a:cubicBezTo>
                  <a:cubicBezTo>
                    <a:pt x="194" y="614"/>
                    <a:pt x="180" y="501"/>
                    <a:pt x="158" y="393"/>
                  </a:cubicBezTo>
                  <a:cubicBezTo>
                    <a:pt x="138" y="286"/>
                    <a:pt x="122" y="178"/>
                    <a:pt x="95" y="72"/>
                  </a:cubicBezTo>
                  <a:cubicBezTo>
                    <a:pt x="95" y="57"/>
                    <a:pt x="95" y="50"/>
                    <a:pt x="86" y="36"/>
                  </a:cubicBezTo>
                  <a:cubicBezTo>
                    <a:pt x="86" y="14"/>
                    <a:pt x="66" y="0"/>
                    <a:pt x="43"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11"/>
            <p:cNvSpPr/>
            <p:nvPr/>
          </p:nvSpPr>
          <p:spPr>
            <a:xfrm>
              <a:off x="3484645" y="1271874"/>
              <a:ext cx="28246" cy="32711"/>
            </a:xfrm>
            <a:custGeom>
              <a:avLst/>
              <a:gdLst/>
              <a:ahLst/>
              <a:cxnLst/>
              <a:rect l="l" t="t" r="r" b="b"/>
              <a:pathLst>
                <a:path w="1436" h="1663" extrusionOk="0">
                  <a:moveTo>
                    <a:pt x="1392" y="0"/>
                  </a:moveTo>
                  <a:cubicBezTo>
                    <a:pt x="1379" y="0"/>
                    <a:pt x="1372" y="7"/>
                    <a:pt x="1356" y="14"/>
                  </a:cubicBezTo>
                  <a:cubicBezTo>
                    <a:pt x="1158" y="185"/>
                    <a:pt x="964" y="370"/>
                    <a:pt x="786" y="571"/>
                  </a:cubicBezTo>
                  <a:cubicBezTo>
                    <a:pt x="592" y="772"/>
                    <a:pt x="414" y="986"/>
                    <a:pt x="242" y="1207"/>
                  </a:cubicBezTo>
                  <a:cubicBezTo>
                    <a:pt x="163" y="1313"/>
                    <a:pt x="78" y="1428"/>
                    <a:pt x="1" y="1534"/>
                  </a:cubicBezTo>
                  <a:cubicBezTo>
                    <a:pt x="8" y="1577"/>
                    <a:pt x="14" y="1620"/>
                    <a:pt x="21" y="1663"/>
                  </a:cubicBezTo>
                  <a:cubicBezTo>
                    <a:pt x="93" y="1550"/>
                    <a:pt x="172" y="1442"/>
                    <a:pt x="249" y="1342"/>
                  </a:cubicBezTo>
                  <a:cubicBezTo>
                    <a:pt x="414" y="1121"/>
                    <a:pt x="592" y="907"/>
                    <a:pt x="779" y="700"/>
                  </a:cubicBezTo>
                  <a:cubicBezTo>
                    <a:pt x="957" y="506"/>
                    <a:pt x="1142" y="314"/>
                    <a:pt x="1343" y="143"/>
                  </a:cubicBezTo>
                  <a:cubicBezTo>
                    <a:pt x="1372" y="120"/>
                    <a:pt x="1392" y="100"/>
                    <a:pt x="1421" y="77"/>
                  </a:cubicBezTo>
                  <a:cubicBezTo>
                    <a:pt x="1435" y="64"/>
                    <a:pt x="1435" y="28"/>
                    <a:pt x="1421" y="14"/>
                  </a:cubicBezTo>
                  <a:cubicBezTo>
                    <a:pt x="1415" y="7"/>
                    <a:pt x="1399" y="0"/>
                    <a:pt x="1392"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11"/>
            <p:cNvSpPr/>
            <p:nvPr/>
          </p:nvSpPr>
          <p:spPr>
            <a:xfrm>
              <a:off x="3463401" y="1302048"/>
              <a:ext cx="21676" cy="38652"/>
            </a:xfrm>
            <a:custGeom>
              <a:avLst/>
              <a:gdLst/>
              <a:ahLst/>
              <a:cxnLst/>
              <a:rect l="l" t="t" r="r" b="b"/>
              <a:pathLst>
                <a:path w="1102" h="1965" extrusionOk="0">
                  <a:moveTo>
                    <a:pt x="1081" y="0"/>
                  </a:moveTo>
                  <a:cubicBezTo>
                    <a:pt x="995" y="122"/>
                    <a:pt x="916" y="244"/>
                    <a:pt x="837" y="365"/>
                  </a:cubicBezTo>
                  <a:cubicBezTo>
                    <a:pt x="680" y="600"/>
                    <a:pt x="537" y="843"/>
                    <a:pt x="409" y="1087"/>
                  </a:cubicBezTo>
                  <a:cubicBezTo>
                    <a:pt x="280" y="1322"/>
                    <a:pt x="159" y="1565"/>
                    <a:pt x="52" y="1808"/>
                  </a:cubicBezTo>
                  <a:cubicBezTo>
                    <a:pt x="37" y="1836"/>
                    <a:pt x="23" y="1865"/>
                    <a:pt x="16" y="1901"/>
                  </a:cubicBezTo>
                  <a:cubicBezTo>
                    <a:pt x="1" y="1921"/>
                    <a:pt x="9" y="1944"/>
                    <a:pt x="30" y="1957"/>
                  </a:cubicBezTo>
                  <a:cubicBezTo>
                    <a:pt x="37" y="1957"/>
                    <a:pt x="44" y="1964"/>
                    <a:pt x="52" y="1964"/>
                  </a:cubicBezTo>
                  <a:cubicBezTo>
                    <a:pt x="66" y="1964"/>
                    <a:pt x="80" y="1957"/>
                    <a:pt x="87" y="1944"/>
                  </a:cubicBezTo>
                  <a:cubicBezTo>
                    <a:pt x="195" y="1694"/>
                    <a:pt x="309" y="1457"/>
                    <a:pt x="429" y="1222"/>
                  </a:cubicBezTo>
                  <a:cubicBezTo>
                    <a:pt x="566" y="979"/>
                    <a:pt x="702" y="737"/>
                    <a:pt x="851" y="501"/>
                  </a:cubicBezTo>
                  <a:cubicBezTo>
                    <a:pt x="930" y="372"/>
                    <a:pt x="1016" y="250"/>
                    <a:pt x="1101" y="129"/>
                  </a:cubicBezTo>
                  <a:cubicBezTo>
                    <a:pt x="1094" y="86"/>
                    <a:pt x="1088" y="43"/>
                    <a:pt x="1081"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11"/>
            <p:cNvSpPr/>
            <p:nvPr/>
          </p:nvSpPr>
          <p:spPr>
            <a:xfrm>
              <a:off x="3462162" y="1349098"/>
              <a:ext cx="4642" cy="4111"/>
            </a:xfrm>
            <a:custGeom>
              <a:avLst/>
              <a:gdLst/>
              <a:ahLst/>
              <a:cxnLst/>
              <a:rect l="l" t="t" r="r" b="b"/>
              <a:pathLst>
                <a:path w="236" h="209" extrusionOk="0">
                  <a:moveTo>
                    <a:pt x="129" y="1"/>
                  </a:moveTo>
                  <a:cubicBezTo>
                    <a:pt x="107" y="30"/>
                    <a:pt x="86" y="59"/>
                    <a:pt x="57" y="86"/>
                  </a:cubicBezTo>
                  <a:cubicBezTo>
                    <a:pt x="43" y="102"/>
                    <a:pt x="30" y="122"/>
                    <a:pt x="14" y="136"/>
                  </a:cubicBezTo>
                  <a:cubicBezTo>
                    <a:pt x="0" y="158"/>
                    <a:pt x="0" y="179"/>
                    <a:pt x="14" y="201"/>
                  </a:cubicBezTo>
                  <a:cubicBezTo>
                    <a:pt x="30" y="208"/>
                    <a:pt x="36" y="208"/>
                    <a:pt x="50" y="208"/>
                  </a:cubicBezTo>
                  <a:cubicBezTo>
                    <a:pt x="57" y="208"/>
                    <a:pt x="72" y="208"/>
                    <a:pt x="79" y="201"/>
                  </a:cubicBezTo>
                  <a:cubicBezTo>
                    <a:pt x="129" y="136"/>
                    <a:pt x="186" y="73"/>
                    <a:pt x="235" y="8"/>
                  </a:cubicBezTo>
                  <a:lnTo>
                    <a:pt x="129" y="1"/>
                  </a:lnTo>
                  <a:close/>
                </a:path>
              </a:pathLst>
            </a:custGeom>
            <a:solidFill>
              <a:srgbClr val="FBEE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11"/>
            <p:cNvSpPr/>
            <p:nvPr/>
          </p:nvSpPr>
          <p:spPr>
            <a:xfrm>
              <a:off x="3464699" y="1310191"/>
              <a:ext cx="40874" cy="39065"/>
            </a:xfrm>
            <a:custGeom>
              <a:avLst/>
              <a:gdLst/>
              <a:ahLst/>
              <a:cxnLst/>
              <a:rect l="l" t="t" r="r" b="b"/>
              <a:pathLst>
                <a:path w="2078" h="1986" extrusionOk="0">
                  <a:moveTo>
                    <a:pt x="2028" y="1"/>
                  </a:moveTo>
                  <a:cubicBezTo>
                    <a:pt x="2021" y="1"/>
                    <a:pt x="2014" y="1"/>
                    <a:pt x="2007" y="8"/>
                  </a:cubicBezTo>
                  <a:cubicBezTo>
                    <a:pt x="1836" y="87"/>
                    <a:pt x="1685" y="195"/>
                    <a:pt x="1536" y="308"/>
                  </a:cubicBezTo>
                  <a:cubicBezTo>
                    <a:pt x="1378" y="429"/>
                    <a:pt x="1236" y="565"/>
                    <a:pt x="1092" y="700"/>
                  </a:cubicBezTo>
                  <a:cubicBezTo>
                    <a:pt x="972" y="829"/>
                    <a:pt x="850" y="966"/>
                    <a:pt x="728" y="1101"/>
                  </a:cubicBezTo>
                  <a:cubicBezTo>
                    <a:pt x="699" y="1158"/>
                    <a:pt x="672" y="1223"/>
                    <a:pt x="650" y="1280"/>
                  </a:cubicBezTo>
                  <a:lnTo>
                    <a:pt x="178" y="1758"/>
                  </a:lnTo>
                  <a:cubicBezTo>
                    <a:pt x="122" y="1830"/>
                    <a:pt x="63" y="1909"/>
                    <a:pt x="0" y="1979"/>
                  </a:cubicBezTo>
                  <a:lnTo>
                    <a:pt x="106" y="1986"/>
                  </a:lnTo>
                  <a:cubicBezTo>
                    <a:pt x="171" y="1909"/>
                    <a:pt x="235" y="1823"/>
                    <a:pt x="307" y="1744"/>
                  </a:cubicBezTo>
                  <a:cubicBezTo>
                    <a:pt x="429" y="1586"/>
                    <a:pt x="557" y="1429"/>
                    <a:pt x="692" y="1273"/>
                  </a:cubicBezTo>
                  <a:cubicBezTo>
                    <a:pt x="821" y="1122"/>
                    <a:pt x="956" y="966"/>
                    <a:pt x="1100" y="822"/>
                  </a:cubicBezTo>
                  <a:cubicBezTo>
                    <a:pt x="1243" y="680"/>
                    <a:pt x="1385" y="544"/>
                    <a:pt x="1536" y="416"/>
                  </a:cubicBezTo>
                  <a:cubicBezTo>
                    <a:pt x="1556" y="400"/>
                    <a:pt x="1579" y="387"/>
                    <a:pt x="1592" y="373"/>
                  </a:cubicBezTo>
                  <a:cubicBezTo>
                    <a:pt x="1599" y="366"/>
                    <a:pt x="1606" y="366"/>
                    <a:pt x="1606" y="357"/>
                  </a:cubicBezTo>
                  <a:lnTo>
                    <a:pt x="1615" y="357"/>
                  </a:lnTo>
                  <a:cubicBezTo>
                    <a:pt x="1628" y="344"/>
                    <a:pt x="1635" y="337"/>
                    <a:pt x="1642" y="330"/>
                  </a:cubicBezTo>
                  <a:cubicBezTo>
                    <a:pt x="1685" y="301"/>
                    <a:pt x="1721" y="280"/>
                    <a:pt x="1757" y="251"/>
                  </a:cubicBezTo>
                  <a:cubicBezTo>
                    <a:pt x="1836" y="201"/>
                    <a:pt x="1914" y="152"/>
                    <a:pt x="1992" y="109"/>
                  </a:cubicBezTo>
                  <a:cubicBezTo>
                    <a:pt x="2014" y="100"/>
                    <a:pt x="2028" y="87"/>
                    <a:pt x="2050" y="80"/>
                  </a:cubicBezTo>
                  <a:cubicBezTo>
                    <a:pt x="2070" y="66"/>
                    <a:pt x="2077" y="37"/>
                    <a:pt x="2064" y="23"/>
                  </a:cubicBezTo>
                  <a:cubicBezTo>
                    <a:pt x="2057" y="8"/>
                    <a:pt x="2043" y="1"/>
                    <a:pt x="2028"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11"/>
            <p:cNvSpPr/>
            <p:nvPr/>
          </p:nvSpPr>
          <p:spPr>
            <a:xfrm>
              <a:off x="3468201" y="1331848"/>
              <a:ext cx="10838" cy="12923"/>
            </a:xfrm>
            <a:custGeom>
              <a:avLst/>
              <a:gdLst/>
              <a:ahLst/>
              <a:cxnLst/>
              <a:rect l="l" t="t" r="r" b="b"/>
              <a:pathLst>
                <a:path w="551" h="657" extrusionOk="0">
                  <a:moveTo>
                    <a:pt x="550" y="0"/>
                  </a:moveTo>
                  <a:lnTo>
                    <a:pt x="550" y="0"/>
                  </a:lnTo>
                  <a:cubicBezTo>
                    <a:pt x="537" y="21"/>
                    <a:pt x="514" y="36"/>
                    <a:pt x="501" y="57"/>
                  </a:cubicBezTo>
                  <a:cubicBezTo>
                    <a:pt x="365" y="208"/>
                    <a:pt x="244" y="364"/>
                    <a:pt x="115" y="521"/>
                  </a:cubicBezTo>
                  <a:cubicBezTo>
                    <a:pt x="79" y="564"/>
                    <a:pt x="36" y="614"/>
                    <a:pt x="0" y="657"/>
                  </a:cubicBezTo>
                  <a:lnTo>
                    <a:pt x="472" y="179"/>
                  </a:lnTo>
                  <a:cubicBezTo>
                    <a:pt x="494" y="122"/>
                    <a:pt x="521" y="57"/>
                    <a:pt x="5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11"/>
            <p:cNvSpPr/>
            <p:nvPr/>
          </p:nvSpPr>
          <p:spPr>
            <a:xfrm>
              <a:off x="3437456" y="1312866"/>
              <a:ext cx="14753" cy="37943"/>
            </a:xfrm>
            <a:custGeom>
              <a:avLst/>
              <a:gdLst/>
              <a:ahLst/>
              <a:cxnLst/>
              <a:rect l="l" t="t" r="r" b="b"/>
              <a:pathLst>
                <a:path w="750" h="1929" extrusionOk="0">
                  <a:moveTo>
                    <a:pt x="43" y="0"/>
                  </a:moveTo>
                  <a:cubicBezTo>
                    <a:pt x="28" y="0"/>
                    <a:pt x="21" y="7"/>
                    <a:pt x="14" y="16"/>
                  </a:cubicBezTo>
                  <a:cubicBezTo>
                    <a:pt x="7" y="23"/>
                    <a:pt x="0" y="36"/>
                    <a:pt x="0" y="43"/>
                  </a:cubicBezTo>
                  <a:cubicBezTo>
                    <a:pt x="0" y="59"/>
                    <a:pt x="7" y="65"/>
                    <a:pt x="14" y="72"/>
                  </a:cubicBezTo>
                  <a:cubicBezTo>
                    <a:pt x="14" y="79"/>
                    <a:pt x="21" y="86"/>
                    <a:pt x="28" y="93"/>
                  </a:cubicBezTo>
                  <a:cubicBezTo>
                    <a:pt x="28" y="101"/>
                    <a:pt x="34" y="101"/>
                    <a:pt x="34" y="108"/>
                  </a:cubicBezTo>
                  <a:cubicBezTo>
                    <a:pt x="50" y="122"/>
                    <a:pt x="57" y="129"/>
                    <a:pt x="64" y="144"/>
                  </a:cubicBezTo>
                  <a:cubicBezTo>
                    <a:pt x="86" y="172"/>
                    <a:pt x="106" y="201"/>
                    <a:pt x="120" y="221"/>
                  </a:cubicBezTo>
                  <a:cubicBezTo>
                    <a:pt x="156" y="280"/>
                    <a:pt x="192" y="329"/>
                    <a:pt x="228" y="386"/>
                  </a:cubicBezTo>
                  <a:cubicBezTo>
                    <a:pt x="292" y="501"/>
                    <a:pt x="350" y="616"/>
                    <a:pt x="406" y="729"/>
                  </a:cubicBezTo>
                  <a:cubicBezTo>
                    <a:pt x="413" y="744"/>
                    <a:pt x="420" y="758"/>
                    <a:pt x="420" y="772"/>
                  </a:cubicBezTo>
                  <a:lnTo>
                    <a:pt x="420" y="778"/>
                  </a:lnTo>
                  <a:lnTo>
                    <a:pt x="429" y="778"/>
                  </a:lnTo>
                  <a:lnTo>
                    <a:pt x="429" y="787"/>
                  </a:lnTo>
                  <a:cubicBezTo>
                    <a:pt x="436" y="801"/>
                    <a:pt x="436" y="808"/>
                    <a:pt x="442" y="814"/>
                  </a:cubicBezTo>
                  <a:cubicBezTo>
                    <a:pt x="449" y="844"/>
                    <a:pt x="463" y="873"/>
                    <a:pt x="472" y="900"/>
                  </a:cubicBezTo>
                  <a:cubicBezTo>
                    <a:pt x="499" y="965"/>
                    <a:pt x="514" y="1022"/>
                    <a:pt x="535" y="1087"/>
                  </a:cubicBezTo>
                  <a:cubicBezTo>
                    <a:pt x="571" y="1207"/>
                    <a:pt x="600" y="1335"/>
                    <a:pt x="621" y="1464"/>
                  </a:cubicBezTo>
                  <a:cubicBezTo>
                    <a:pt x="628" y="1493"/>
                    <a:pt x="634" y="1529"/>
                    <a:pt x="643" y="1558"/>
                  </a:cubicBezTo>
                  <a:lnTo>
                    <a:pt x="643" y="1565"/>
                  </a:lnTo>
                  <a:lnTo>
                    <a:pt x="643" y="1572"/>
                  </a:lnTo>
                  <a:lnTo>
                    <a:pt x="643" y="1601"/>
                  </a:lnTo>
                  <a:cubicBezTo>
                    <a:pt x="650" y="1615"/>
                    <a:pt x="650" y="1629"/>
                    <a:pt x="650" y="1651"/>
                  </a:cubicBezTo>
                  <a:cubicBezTo>
                    <a:pt x="650" y="1678"/>
                    <a:pt x="657" y="1701"/>
                    <a:pt x="657" y="1737"/>
                  </a:cubicBezTo>
                  <a:cubicBezTo>
                    <a:pt x="686" y="1757"/>
                    <a:pt x="720" y="1779"/>
                    <a:pt x="749" y="1807"/>
                  </a:cubicBezTo>
                  <a:cubicBezTo>
                    <a:pt x="742" y="1701"/>
                    <a:pt x="729" y="1593"/>
                    <a:pt x="713" y="1486"/>
                  </a:cubicBezTo>
                  <a:cubicBezTo>
                    <a:pt x="693" y="1358"/>
                    <a:pt x="663" y="1236"/>
                    <a:pt x="628" y="1108"/>
                  </a:cubicBezTo>
                  <a:cubicBezTo>
                    <a:pt x="592" y="979"/>
                    <a:pt x="549" y="857"/>
                    <a:pt x="499" y="729"/>
                  </a:cubicBezTo>
                  <a:cubicBezTo>
                    <a:pt x="449" y="616"/>
                    <a:pt x="393" y="494"/>
                    <a:pt x="321" y="386"/>
                  </a:cubicBezTo>
                  <a:cubicBezTo>
                    <a:pt x="257" y="273"/>
                    <a:pt x="185" y="165"/>
                    <a:pt x="106" y="59"/>
                  </a:cubicBezTo>
                  <a:cubicBezTo>
                    <a:pt x="93" y="43"/>
                    <a:pt x="86" y="29"/>
                    <a:pt x="70" y="16"/>
                  </a:cubicBezTo>
                  <a:cubicBezTo>
                    <a:pt x="64" y="7"/>
                    <a:pt x="50" y="0"/>
                    <a:pt x="43" y="0"/>
                  </a:cubicBezTo>
                  <a:close/>
                  <a:moveTo>
                    <a:pt x="663" y="1850"/>
                  </a:moveTo>
                  <a:lnTo>
                    <a:pt x="663" y="1886"/>
                  </a:lnTo>
                  <a:cubicBezTo>
                    <a:pt x="663" y="1908"/>
                    <a:pt x="686" y="1928"/>
                    <a:pt x="706" y="1928"/>
                  </a:cubicBezTo>
                  <a:cubicBezTo>
                    <a:pt x="729" y="1928"/>
                    <a:pt x="749" y="1915"/>
                    <a:pt x="749" y="1886"/>
                  </a:cubicBezTo>
                  <a:lnTo>
                    <a:pt x="749" y="1879"/>
                  </a:lnTo>
                  <a:cubicBezTo>
                    <a:pt x="742" y="1886"/>
                    <a:pt x="735" y="1886"/>
                    <a:pt x="729" y="1886"/>
                  </a:cubicBezTo>
                  <a:cubicBezTo>
                    <a:pt x="713" y="1886"/>
                    <a:pt x="706" y="1879"/>
                    <a:pt x="699" y="1872"/>
                  </a:cubicBezTo>
                  <a:cubicBezTo>
                    <a:pt x="686" y="1865"/>
                    <a:pt x="677" y="1858"/>
                    <a:pt x="663" y="185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11"/>
            <p:cNvSpPr/>
            <p:nvPr/>
          </p:nvSpPr>
          <p:spPr>
            <a:xfrm>
              <a:off x="3425654" y="1325101"/>
              <a:ext cx="26987" cy="24863"/>
            </a:xfrm>
            <a:custGeom>
              <a:avLst/>
              <a:gdLst/>
              <a:ahLst/>
              <a:cxnLst/>
              <a:rect l="l" t="t" r="r" b="b"/>
              <a:pathLst>
                <a:path w="1372" h="1264" extrusionOk="0">
                  <a:moveTo>
                    <a:pt x="50" y="0"/>
                  </a:moveTo>
                  <a:cubicBezTo>
                    <a:pt x="35" y="0"/>
                    <a:pt x="21" y="7"/>
                    <a:pt x="14" y="14"/>
                  </a:cubicBezTo>
                  <a:cubicBezTo>
                    <a:pt x="0" y="36"/>
                    <a:pt x="0" y="57"/>
                    <a:pt x="14" y="79"/>
                  </a:cubicBezTo>
                  <a:cubicBezTo>
                    <a:pt x="93" y="156"/>
                    <a:pt x="172" y="242"/>
                    <a:pt x="249" y="321"/>
                  </a:cubicBezTo>
                  <a:cubicBezTo>
                    <a:pt x="335" y="400"/>
                    <a:pt x="413" y="479"/>
                    <a:pt x="499" y="558"/>
                  </a:cubicBezTo>
                  <a:cubicBezTo>
                    <a:pt x="578" y="636"/>
                    <a:pt x="664" y="713"/>
                    <a:pt x="749" y="785"/>
                  </a:cubicBezTo>
                  <a:cubicBezTo>
                    <a:pt x="828" y="864"/>
                    <a:pt x="914" y="936"/>
                    <a:pt x="1000" y="1007"/>
                  </a:cubicBezTo>
                  <a:cubicBezTo>
                    <a:pt x="1085" y="1085"/>
                    <a:pt x="1178" y="1157"/>
                    <a:pt x="1263" y="1228"/>
                  </a:cubicBezTo>
                  <a:cubicBezTo>
                    <a:pt x="1277" y="1236"/>
                    <a:pt x="1286" y="1243"/>
                    <a:pt x="1299" y="1250"/>
                  </a:cubicBezTo>
                  <a:cubicBezTo>
                    <a:pt x="1306" y="1257"/>
                    <a:pt x="1313" y="1264"/>
                    <a:pt x="1329" y="1264"/>
                  </a:cubicBezTo>
                  <a:cubicBezTo>
                    <a:pt x="1335" y="1264"/>
                    <a:pt x="1342" y="1264"/>
                    <a:pt x="1349" y="1257"/>
                  </a:cubicBezTo>
                  <a:cubicBezTo>
                    <a:pt x="1356" y="1257"/>
                    <a:pt x="1356" y="1257"/>
                    <a:pt x="1356" y="1250"/>
                  </a:cubicBezTo>
                  <a:cubicBezTo>
                    <a:pt x="1363" y="1243"/>
                    <a:pt x="1371" y="1236"/>
                    <a:pt x="1371" y="1221"/>
                  </a:cubicBezTo>
                  <a:cubicBezTo>
                    <a:pt x="1371" y="1214"/>
                    <a:pt x="1363" y="1200"/>
                    <a:pt x="1356" y="1193"/>
                  </a:cubicBezTo>
                  <a:cubicBezTo>
                    <a:pt x="1356" y="1185"/>
                    <a:pt x="1349" y="1185"/>
                    <a:pt x="1349" y="1185"/>
                  </a:cubicBezTo>
                  <a:cubicBezTo>
                    <a:pt x="1320" y="1157"/>
                    <a:pt x="1286" y="1135"/>
                    <a:pt x="1257" y="1115"/>
                  </a:cubicBezTo>
                  <a:cubicBezTo>
                    <a:pt x="1200" y="1065"/>
                    <a:pt x="1149" y="1022"/>
                    <a:pt x="1092" y="979"/>
                  </a:cubicBezTo>
                  <a:cubicBezTo>
                    <a:pt x="1006" y="907"/>
                    <a:pt x="921" y="828"/>
                    <a:pt x="835" y="756"/>
                  </a:cubicBezTo>
                  <a:cubicBezTo>
                    <a:pt x="749" y="679"/>
                    <a:pt x="670" y="600"/>
                    <a:pt x="585" y="528"/>
                  </a:cubicBezTo>
                  <a:cubicBezTo>
                    <a:pt x="506" y="450"/>
                    <a:pt x="420" y="371"/>
                    <a:pt x="343" y="294"/>
                  </a:cubicBezTo>
                  <a:cubicBezTo>
                    <a:pt x="264" y="208"/>
                    <a:pt x="185" y="129"/>
                    <a:pt x="107" y="43"/>
                  </a:cubicBezTo>
                  <a:cubicBezTo>
                    <a:pt x="100" y="36"/>
                    <a:pt x="86" y="28"/>
                    <a:pt x="77" y="14"/>
                  </a:cubicBezTo>
                  <a:cubicBezTo>
                    <a:pt x="71" y="7"/>
                    <a:pt x="57" y="0"/>
                    <a:pt x="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11"/>
            <p:cNvSpPr/>
            <p:nvPr/>
          </p:nvSpPr>
          <p:spPr>
            <a:xfrm>
              <a:off x="3413007" y="1340975"/>
              <a:ext cx="27833" cy="10268"/>
            </a:xfrm>
            <a:custGeom>
              <a:avLst/>
              <a:gdLst/>
              <a:ahLst/>
              <a:cxnLst/>
              <a:rect l="l" t="t" r="r" b="b"/>
              <a:pathLst>
                <a:path w="1415" h="522" extrusionOk="0">
                  <a:moveTo>
                    <a:pt x="50" y="1"/>
                  </a:moveTo>
                  <a:cubicBezTo>
                    <a:pt x="35" y="1"/>
                    <a:pt x="14" y="8"/>
                    <a:pt x="8" y="21"/>
                  </a:cubicBezTo>
                  <a:cubicBezTo>
                    <a:pt x="1" y="44"/>
                    <a:pt x="8" y="64"/>
                    <a:pt x="28" y="78"/>
                  </a:cubicBezTo>
                  <a:cubicBezTo>
                    <a:pt x="107" y="129"/>
                    <a:pt x="186" y="164"/>
                    <a:pt x="271" y="206"/>
                  </a:cubicBezTo>
                  <a:cubicBezTo>
                    <a:pt x="357" y="249"/>
                    <a:pt x="443" y="285"/>
                    <a:pt x="529" y="314"/>
                  </a:cubicBezTo>
                  <a:cubicBezTo>
                    <a:pt x="614" y="350"/>
                    <a:pt x="700" y="378"/>
                    <a:pt x="792" y="407"/>
                  </a:cubicBezTo>
                  <a:cubicBezTo>
                    <a:pt x="878" y="429"/>
                    <a:pt x="964" y="450"/>
                    <a:pt x="1056" y="472"/>
                  </a:cubicBezTo>
                  <a:cubicBezTo>
                    <a:pt x="1149" y="493"/>
                    <a:pt x="1243" y="506"/>
                    <a:pt x="1336" y="522"/>
                  </a:cubicBezTo>
                  <a:lnTo>
                    <a:pt x="1372" y="522"/>
                  </a:lnTo>
                  <a:cubicBezTo>
                    <a:pt x="1379" y="522"/>
                    <a:pt x="1392" y="515"/>
                    <a:pt x="1399" y="506"/>
                  </a:cubicBezTo>
                  <a:cubicBezTo>
                    <a:pt x="1406" y="499"/>
                    <a:pt x="1415" y="493"/>
                    <a:pt x="1415" y="479"/>
                  </a:cubicBezTo>
                  <a:cubicBezTo>
                    <a:pt x="1415" y="472"/>
                    <a:pt x="1406" y="457"/>
                    <a:pt x="1399" y="450"/>
                  </a:cubicBezTo>
                  <a:cubicBezTo>
                    <a:pt x="1392" y="443"/>
                    <a:pt x="1379" y="436"/>
                    <a:pt x="1372" y="436"/>
                  </a:cubicBezTo>
                  <a:cubicBezTo>
                    <a:pt x="1349" y="436"/>
                    <a:pt x="1336" y="436"/>
                    <a:pt x="1320" y="429"/>
                  </a:cubicBezTo>
                  <a:cubicBezTo>
                    <a:pt x="1200" y="414"/>
                    <a:pt x="1086" y="393"/>
                    <a:pt x="971" y="364"/>
                  </a:cubicBezTo>
                  <a:cubicBezTo>
                    <a:pt x="849" y="335"/>
                    <a:pt x="736" y="301"/>
                    <a:pt x="621" y="265"/>
                  </a:cubicBezTo>
                  <a:cubicBezTo>
                    <a:pt x="565" y="236"/>
                    <a:pt x="499" y="215"/>
                    <a:pt x="436" y="186"/>
                  </a:cubicBezTo>
                  <a:cubicBezTo>
                    <a:pt x="343" y="150"/>
                    <a:pt x="242" y="100"/>
                    <a:pt x="150" y="50"/>
                  </a:cubicBezTo>
                  <a:cubicBezTo>
                    <a:pt x="121" y="35"/>
                    <a:pt x="93" y="21"/>
                    <a:pt x="71" y="8"/>
                  </a:cubicBezTo>
                  <a:cubicBezTo>
                    <a:pt x="64" y="1"/>
                    <a:pt x="57"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11"/>
            <p:cNvSpPr/>
            <p:nvPr/>
          </p:nvSpPr>
          <p:spPr>
            <a:xfrm>
              <a:off x="3451206" y="1283086"/>
              <a:ext cx="11684" cy="62806"/>
            </a:xfrm>
            <a:custGeom>
              <a:avLst/>
              <a:gdLst/>
              <a:ahLst/>
              <a:cxnLst/>
              <a:rect l="l" t="t" r="r" b="b"/>
              <a:pathLst>
                <a:path w="594" h="3193" extrusionOk="0">
                  <a:moveTo>
                    <a:pt x="50" y="1"/>
                  </a:moveTo>
                  <a:cubicBezTo>
                    <a:pt x="43" y="1"/>
                    <a:pt x="36" y="8"/>
                    <a:pt x="30" y="8"/>
                  </a:cubicBezTo>
                  <a:cubicBezTo>
                    <a:pt x="7" y="22"/>
                    <a:pt x="0" y="51"/>
                    <a:pt x="14" y="64"/>
                  </a:cubicBezTo>
                  <a:cubicBezTo>
                    <a:pt x="122" y="244"/>
                    <a:pt x="208" y="423"/>
                    <a:pt x="278" y="615"/>
                  </a:cubicBezTo>
                  <a:cubicBezTo>
                    <a:pt x="350" y="808"/>
                    <a:pt x="400" y="1007"/>
                    <a:pt x="436" y="1208"/>
                  </a:cubicBezTo>
                  <a:cubicBezTo>
                    <a:pt x="472" y="1415"/>
                    <a:pt x="492" y="1615"/>
                    <a:pt x="501" y="1821"/>
                  </a:cubicBezTo>
                  <a:cubicBezTo>
                    <a:pt x="508" y="2029"/>
                    <a:pt x="501" y="2243"/>
                    <a:pt x="486" y="2450"/>
                  </a:cubicBezTo>
                  <a:cubicBezTo>
                    <a:pt x="465" y="2658"/>
                    <a:pt x="436" y="2858"/>
                    <a:pt x="400" y="3064"/>
                  </a:cubicBezTo>
                  <a:cubicBezTo>
                    <a:pt x="393" y="3086"/>
                    <a:pt x="386" y="3115"/>
                    <a:pt x="379" y="3143"/>
                  </a:cubicBezTo>
                  <a:cubicBezTo>
                    <a:pt x="379" y="3165"/>
                    <a:pt x="386" y="3185"/>
                    <a:pt x="415" y="3192"/>
                  </a:cubicBezTo>
                  <a:lnTo>
                    <a:pt x="422" y="3192"/>
                  </a:lnTo>
                  <a:cubicBezTo>
                    <a:pt x="443" y="3192"/>
                    <a:pt x="465" y="3179"/>
                    <a:pt x="465" y="3165"/>
                  </a:cubicBezTo>
                  <a:cubicBezTo>
                    <a:pt x="508" y="2957"/>
                    <a:pt x="535" y="2743"/>
                    <a:pt x="557" y="2536"/>
                  </a:cubicBezTo>
                  <a:cubicBezTo>
                    <a:pt x="578" y="2322"/>
                    <a:pt x="593" y="2107"/>
                    <a:pt x="587" y="1900"/>
                  </a:cubicBezTo>
                  <a:cubicBezTo>
                    <a:pt x="587" y="1686"/>
                    <a:pt x="564" y="1472"/>
                    <a:pt x="535" y="1264"/>
                  </a:cubicBezTo>
                  <a:cubicBezTo>
                    <a:pt x="501" y="1058"/>
                    <a:pt x="450" y="858"/>
                    <a:pt x="386" y="657"/>
                  </a:cubicBezTo>
                  <a:cubicBezTo>
                    <a:pt x="314" y="465"/>
                    <a:pt x="228" y="272"/>
                    <a:pt x="129" y="94"/>
                  </a:cubicBezTo>
                  <a:cubicBezTo>
                    <a:pt x="115" y="64"/>
                    <a:pt x="100" y="44"/>
                    <a:pt x="86" y="22"/>
                  </a:cubicBezTo>
                  <a:cubicBezTo>
                    <a:pt x="79" y="8"/>
                    <a:pt x="64"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11"/>
            <p:cNvSpPr/>
            <p:nvPr/>
          </p:nvSpPr>
          <p:spPr>
            <a:xfrm>
              <a:off x="3390248" y="1352068"/>
              <a:ext cx="3541" cy="1849"/>
            </a:xfrm>
            <a:custGeom>
              <a:avLst/>
              <a:gdLst/>
              <a:ahLst/>
              <a:cxnLst/>
              <a:rect l="l" t="t" r="r" b="b"/>
              <a:pathLst>
                <a:path w="180" h="94" extrusionOk="0">
                  <a:moveTo>
                    <a:pt x="100" y="1"/>
                  </a:moveTo>
                  <a:cubicBezTo>
                    <a:pt x="78" y="1"/>
                    <a:pt x="64" y="7"/>
                    <a:pt x="50" y="7"/>
                  </a:cubicBezTo>
                  <a:cubicBezTo>
                    <a:pt x="28" y="7"/>
                    <a:pt x="1" y="21"/>
                    <a:pt x="8" y="50"/>
                  </a:cubicBezTo>
                  <a:cubicBezTo>
                    <a:pt x="8" y="71"/>
                    <a:pt x="21" y="93"/>
                    <a:pt x="44" y="93"/>
                  </a:cubicBezTo>
                  <a:lnTo>
                    <a:pt x="50" y="93"/>
                  </a:lnTo>
                  <a:cubicBezTo>
                    <a:pt x="93" y="86"/>
                    <a:pt x="136" y="86"/>
                    <a:pt x="179" y="79"/>
                  </a:cubicBezTo>
                  <a:cubicBezTo>
                    <a:pt x="150" y="50"/>
                    <a:pt x="121" y="28"/>
                    <a:pt x="10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11"/>
            <p:cNvSpPr/>
            <p:nvPr/>
          </p:nvSpPr>
          <p:spPr>
            <a:xfrm>
              <a:off x="3392215" y="1351498"/>
              <a:ext cx="40028" cy="5350"/>
            </a:xfrm>
            <a:custGeom>
              <a:avLst/>
              <a:gdLst/>
              <a:ahLst/>
              <a:cxnLst/>
              <a:rect l="l" t="t" r="r" b="b"/>
              <a:pathLst>
                <a:path w="2035" h="272" extrusionOk="0">
                  <a:moveTo>
                    <a:pt x="550" y="0"/>
                  </a:moveTo>
                  <a:cubicBezTo>
                    <a:pt x="501" y="0"/>
                    <a:pt x="449" y="0"/>
                    <a:pt x="400" y="7"/>
                  </a:cubicBezTo>
                  <a:cubicBezTo>
                    <a:pt x="264" y="7"/>
                    <a:pt x="129" y="14"/>
                    <a:pt x="0" y="30"/>
                  </a:cubicBezTo>
                  <a:cubicBezTo>
                    <a:pt x="21" y="57"/>
                    <a:pt x="50" y="79"/>
                    <a:pt x="79" y="108"/>
                  </a:cubicBezTo>
                  <a:cubicBezTo>
                    <a:pt x="172" y="100"/>
                    <a:pt x="257" y="93"/>
                    <a:pt x="350" y="93"/>
                  </a:cubicBezTo>
                  <a:cubicBezTo>
                    <a:pt x="415" y="93"/>
                    <a:pt x="478" y="86"/>
                    <a:pt x="550" y="86"/>
                  </a:cubicBezTo>
                  <a:cubicBezTo>
                    <a:pt x="614" y="86"/>
                    <a:pt x="679" y="93"/>
                    <a:pt x="749" y="93"/>
                  </a:cubicBezTo>
                  <a:cubicBezTo>
                    <a:pt x="878" y="100"/>
                    <a:pt x="1015" y="108"/>
                    <a:pt x="1150" y="122"/>
                  </a:cubicBezTo>
                  <a:cubicBezTo>
                    <a:pt x="1178" y="122"/>
                    <a:pt x="1214" y="129"/>
                    <a:pt x="1250" y="129"/>
                  </a:cubicBezTo>
                  <a:cubicBezTo>
                    <a:pt x="1263" y="136"/>
                    <a:pt x="1279" y="136"/>
                    <a:pt x="1299" y="136"/>
                  </a:cubicBezTo>
                  <a:lnTo>
                    <a:pt x="1306" y="136"/>
                  </a:lnTo>
                  <a:cubicBezTo>
                    <a:pt x="1315" y="136"/>
                    <a:pt x="1315" y="143"/>
                    <a:pt x="1315" y="143"/>
                  </a:cubicBezTo>
                  <a:lnTo>
                    <a:pt x="1315" y="136"/>
                  </a:lnTo>
                  <a:cubicBezTo>
                    <a:pt x="1322" y="143"/>
                    <a:pt x="1328" y="143"/>
                    <a:pt x="1335" y="143"/>
                  </a:cubicBezTo>
                  <a:cubicBezTo>
                    <a:pt x="1407" y="151"/>
                    <a:pt x="1471" y="165"/>
                    <a:pt x="1536" y="172"/>
                  </a:cubicBezTo>
                  <a:cubicBezTo>
                    <a:pt x="1671" y="201"/>
                    <a:pt x="1800" y="222"/>
                    <a:pt x="1928" y="258"/>
                  </a:cubicBezTo>
                  <a:cubicBezTo>
                    <a:pt x="1942" y="258"/>
                    <a:pt x="1964" y="264"/>
                    <a:pt x="1978" y="271"/>
                  </a:cubicBezTo>
                  <a:lnTo>
                    <a:pt x="1985" y="271"/>
                  </a:lnTo>
                  <a:cubicBezTo>
                    <a:pt x="2007" y="271"/>
                    <a:pt x="2028" y="258"/>
                    <a:pt x="2028" y="237"/>
                  </a:cubicBezTo>
                  <a:cubicBezTo>
                    <a:pt x="2035" y="215"/>
                    <a:pt x="2021" y="194"/>
                    <a:pt x="2000" y="186"/>
                  </a:cubicBezTo>
                  <a:cubicBezTo>
                    <a:pt x="1872" y="151"/>
                    <a:pt x="1735" y="122"/>
                    <a:pt x="1606" y="100"/>
                  </a:cubicBezTo>
                  <a:cubicBezTo>
                    <a:pt x="1471" y="79"/>
                    <a:pt x="1335" y="57"/>
                    <a:pt x="1200" y="43"/>
                  </a:cubicBezTo>
                  <a:cubicBezTo>
                    <a:pt x="1071" y="23"/>
                    <a:pt x="936" y="14"/>
                    <a:pt x="801" y="7"/>
                  </a:cubicBezTo>
                  <a:cubicBezTo>
                    <a:pt x="715" y="7"/>
                    <a:pt x="636" y="0"/>
                    <a:pt x="5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11"/>
            <p:cNvSpPr/>
            <p:nvPr/>
          </p:nvSpPr>
          <p:spPr>
            <a:xfrm>
              <a:off x="3382675" y="1364854"/>
              <a:ext cx="42153" cy="14752"/>
            </a:xfrm>
            <a:custGeom>
              <a:avLst/>
              <a:gdLst/>
              <a:ahLst/>
              <a:cxnLst/>
              <a:rect l="l" t="t" r="r" b="b"/>
              <a:pathLst>
                <a:path w="2143" h="750" extrusionOk="0">
                  <a:moveTo>
                    <a:pt x="1834" y="0"/>
                  </a:moveTo>
                  <a:cubicBezTo>
                    <a:pt x="1714" y="29"/>
                    <a:pt x="1599" y="50"/>
                    <a:pt x="1478" y="86"/>
                  </a:cubicBezTo>
                  <a:cubicBezTo>
                    <a:pt x="1320" y="129"/>
                    <a:pt x="1157" y="178"/>
                    <a:pt x="999" y="228"/>
                  </a:cubicBezTo>
                  <a:cubicBezTo>
                    <a:pt x="842" y="286"/>
                    <a:pt x="686" y="350"/>
                    <a:pt x="528" y="422"/>
                  </a:cubicBezTo>
                  <a:cubicBezTo>
                    <a:pt x="377" y="485"/>
                    <a:pt x="228" y="557"/>
                    <a:pt x="77" y="636"/>
                  </a:cubicBezTo>
                  <a:cubicBezTo>
                    <a:pt x="64" y="650"/>
                    <a:pt x="43" y="657"/>
                    <a:pt x="28" y="672"/>
                  </a:cubicBezTo>
                  <a:cubicBezTo>
                    <a:pt x="7" y="679"/>
                    <a:pt x="0" y="706"/>
                    <a:pt x="14" y="729"/>
                  </a:cubicBezTo>
                  <a:cubicBezTo>
                    <a:pt x="21" y="742"/>
                    <a:pt x="34" y="749"/>
                    <a:pt x="50" y="749"/>
                  </a:cubicBezTo>
                  <a:cubicBezTo>
                    <a:pt x="57" y="749"/>
                    <a:pt x="64" y="742"/>
                    <a:pt x="70" y="742"/>
                  </a:cubicBezTo>
                  <a:cubicBezTo>
                    <a:pt x="214" y="663"/>
                    <a:pt x="364" y="586"/>
                    <a:pt x="514" y="521"/>
                  </a:cubicBezTo>
                  <a:cubicBezTo>
                    <a:pt x="549" y="501"/>
                    <a:pt x="591" y="485"/>
                    <a:pt x="627" y="471"/>
                  </a:cubicBezTo>
                  <a:cubicBezTo>
                    <a:pt x="634" y="465"/>
                    <a:pt x="650" y="465"/>
                    <a:pt x="657" y="458"/>
                  </a:cubicBezTo>
                  <a:lnTo>
                    <a:pt x="663" y="458"/>
                  </a:lnTo>
                  <a:cubicBezTo>
                    <a:pt x="670" y="449"/>
                    <a:pt x="670" y="449"/>
                    <a:pt x="677" y="449"/>
                  </a:cubicBezTo>
                  <a:cubicBezTo>
                    <a:pt x="699" y="442"/>
                    <a:pt x="713" y="429"/>
                    <a:pt x="735" y="422"/>
                  </a:cubicBezTo>
                  <a:cubicBezTo>
                    <a:pt x="814" y="393"/>
                    <a:pt x="891" y="364"/>
                    <a:pt x="970" y="336"/>
                  </a:cubicBezTo>
                  <a:cubicBezTo>
                    <a:pt x="1128" y="278"/>
                    <a:pt x="1286" y="228"/>
                    <a:pt x="1442" y="185"/>
                  </a:cubicBezTo>
                  <a:cubicBezTo>
                    <a:pt x="1599" y="142"/>
                    <a:pt x="1764" y="100"/>
                    <a:pt x="1928" y="72"/>
                  </a:cubicBezTo>
                  <a:cubicBezTo>
                    <a:pt x="1999" y="57"/>
                    <a:pt x="2071" y="43"/>
                    <a:pt x="2143" y="29"/>
                  </a:cubicBezTo>
                  <a:cubicBezTo>
                    <a:pt x="2035" y="29"/>
                    <a:pt x="1935" y="14"/>
                    <a:pt x="1834"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11"/>
            <p:cNvSpPr/>
            <p:nvPr/>
          </p:nvSpPr>
          <p:spPr>
            <a:xfrm>
              <a:off x="3418750" y="1362887"/>
              <a:ext cx="13356" cy="2557"/>
            </a:xfrm>
            <a:custGeom>
              <a:avLst/>
              <a:gdLst/>
              <a:ahLst/>
              <a:cxnLst/>
              <a:rect l="l" t="t" r="r" b="b"/>
              <a:pathLst>
                <a:path w="679" h="130" extrusionOk="0">
                  <a:moveTo>
                    <a:pt x="636" y="1"/>
                  </a:moveTo>
                  <a:cubicBezTo>
                    <a:pt x="471" y="21"/>
                    <a:pt x="300" y="44"/>
                    <a:pt x="137" y="71"/>
                  </a:cubicBezTo>
                  <a:cubicBezTo>
                    <a:pt x="94" y="86"/>
                    <a:pt x="43" y="93"/>
                    <a:pt x="0" y="100"/>
                  </a:cubicBezTo>
                  <a:cubicBezTo>
                    <a:pt x="101" y="114"/>
                    <a:pt x="201" y="129"/>
                    <a:pt x="309" y="129"/>
                  </a:cubicBezTo>
                  <a:lnTo>
                    <a:pt x="336" y="129"/>
                  </a:lnTo>
                  <a:cubicBezTo>
                    <a:pt x="379" y="121"/>
                    <a:pt x="422" y="114"/>
                    <a:pt x="458" y="107"/>
                  </a:cubicBezTo>
                  <a:lnTo>
                    <a:pt x="487" y="107"/>
                  </a:lnTo>
                  <a:cubicBezTo>
                    <a:pt x="494" y="107"/>
                    <a:pt x="507" y="100"/>
                    <a:pt x="514" y="100"/>
                  </a:cubicBezTo>
                  <a:cubicBezTo>
                    <a:pt x="536" y="100"/>
                    <a:pt x="557" y="93"/>
                    <a:pt x="579" y="93"/>
                  </a:cubicBezTo>
                  <a:cubicBezTo>
                    <a:pt x="600" y="93"/>
                    <a:pt x="615" y="86"/>
                    <a:pt x="636" y="86"/>
                  </a:cubicBezTo>
                  <a:cubicBezTo>
                    <a:pt x="658" y="86"/>
                    <a:pt x="679" y="71"/>
                    <a:pt x="679" y="44"/>
                  </a:cubicBezTo>
                  <a:cubicBezTo>
                    <a:pt x="679" y="21"/>
                    <a:pt x="665" y="1"/>
                    <a:pt x="643"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11"/>
            <p:cNvSpPr/>
            <p:nvPr/>
          </p:nvSpPr>
          <p:spPr>
            <a:xfrm>
              <a:off x="3380984" y="1376656"/>
              <a:ext cx="50414" cy="21794"/>
            </a:xfrm>
            <a:custGeom>
              <a:avLst/>
              <a:gdLst/>
              <a:ahLst/>
              <a:cxnLst/>
              <a:rect l="l" t="t" r="r" b="b"/>
              <a:pathLst>
                <a:path w="2563" h="1108" extrusionOk="0">
                  <a:moveTo>
                    <a:pt x="2513" y="0"/>
                  </a:moveTo>
                  <a:cubicBezTo>
                    <a:pt x="2506" y="0"/>
                    <a:pt x="2499" y="0"/>
                    <a:pt x="2492" y="7"/>
                  </a:cubicBezTo>
                  <a:cubicBezTo>
                    <a:pt x="2391" y="57"/>
                    <a:pt x="2292" y="106"/>
                    <a:pt x="2193" y="149"/>
                  </a:cubicBezTo>
                  <a:cubicBezTo>
                    <a:pt x="2134" y="178"/>
                    <a:pt x="2078" y="207"/>
                    <a:pt x="2028" y="235"/>
                  </a:cubicBezTo>
                  <a:cubicBezTo>
                    <a:pt x="1870" y="307"/>
                    <a:pt x="1706" y="379"/>
                    <a:pt x="1550" y="442"/>
                  </a:cubicBezTo>
                  <a:cubicBezTo>
                    <a:pt x="1392" y="514"/>
                    <a:pt x="1234" y="578"/>
                    <a:pt x="1078" y="643"/>
                  </a:cubicBezTo>
                  <a:cubicBezTo>
                    <a:pt x="914" y="706"/>
                    <a:pt x="749" y="771"/>
                    <a:pt x="592" y="828"/>
                  </a:cubicBezTo>
                  <a:cubicBezTo>
                    <a:pt x="429" y="886"/>
                    <a:pt x="264" y="943"/>
                    <a:pt x="100" y="999"/>
                  </a:cubicBezTo>
                  <a:cubicBezTo>
                    <a:pt x="78" y="1006"/>
                    <a:pt x="57" y="1015"/>
                    <a:pt x="35" y="1022"/>
                  </a:cubicBezTo>
                  <a:cubicBezTo>
                    <a:pt x="14" y="1028"/>
                    <a:pt x="0" y="1049"/>
                    <a:pt x="7" y="1071"/>
                  </a:cubicBezTo>
                  <a:cubicBezTo>
                    <a:pt x="14" y="1092"/>
                    <a:pt x="28" y="1107"/>
                    <a:pt x="50" y="1107"/>
                  </a:cubicBezTo>
                  <a:lnTo>
                    <a:pt x="57" y="1107"/>
                  </a:lnTo>
                  <a:cubicBezTo>
                    <a:pt x="228" y="1049"/>
                    <a:pt x="386" y="992"/>
                    <a:pt x="549" y="936"/>
                  </a:cubicBezTo>
                  <a:cubicBezTo>
                    <a:pt x="713" y="871"/>
                    <a:pt x="878" y="814"/>
                    <a:pt x="1043" y="749"/>
                  </a:cubicBezTo>
                  <a:cubicBezTo>
                    <a:pt x="1207" y="686"/>
                    <a:pt x="1372" y="614"/>
                    <a:pt x="1528" y="550"/>
                  </a:cubicBezTo>
                  <a:cubicBezTo>
                    <a:pt x="1685" y="478"/>
                    <a:pt x="1850" y="406"/>
                    <a:pt x="1999" y="336"/>
                  </a:cubicBezTo>
                  <a:lnTo>
                    <a:pt x="2006" y="336"/>
                  </a:lnTo>
                  <a:cubicBezTo>
                    <a:pt x="2085" y="300"/>
                    <a:pt x="2163" y="264"/>
                    <a:pt x="2242" y="221"/>
                  </a:cubicBezTo>
                  <a:cubicBezTo>
                    <a:pt x="2321" y="185"/>
                    <a:pt x="2400" y="149"/>
                    <a:pt x="2477" y="106"/>
                  </a:cubicBezTo>
                  <a:cubicBezTo>
                    <a:pt x="2499" y="99"/>
                    <a:pt x="2520" y="93"/>
                    <a:pt x="2535" y="79"/>
                  </a:cubicBezTo>
                  <a:cubicBezTo>
                    <a:pt x="2556" y="72"/>
                    <a:pt x="2563" y="43"/>
                    <a:pt x="2549" y="21"/>
                  </a:cubicBezTo>
                  <a:cubicBezTo>
                    <a:pt x="2542" y="14"/>
                    <a:pt x="2535" y="7"/>
                    <a:pt x="2528"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11"/>
            <p:cNvSpPr/>
            <p:nvPr/>
          </p:nvSpPr>
          <p:spPr>
            <a:xfrm>
              <a:off x="3421701" y="1336745"/>
              <a:ext cx="55391" cy="51555"/>
            </a:xfrm>
            <a:custGeom>
              <a:avLst/>
              <a:gdLst/>
              <a:ahLst/>
              <a:cxnLst/>
              <a:rect l="l" t="t" r="r" b="b"/>
              <a:pathLst>
                <a:path w="2816" h="2621" extrusionOk="0">
                  <a:moveTo>
                    <a:pt x="1744" y="1"/>
                  </a:moveTo>
                  <a:cubicBezTo>
                    <a:pt x="1210" y="1"/>
                    <a:pt x="779" y="337"/>
                    <a:pt x="443" y="843"/>
                  </a:cubicBezTo>
                  <a:cubicBezTo>
                    <a:pt x="258" y="1150"/>
                    <a:pt x="1" y="1643"/>
                    <a:pt x="87" y="1993"/>
                  </a:cubicBezTo>
                  <a:cubicBezTo>
                    <a:pt x="178" y="2383"/>
                    <a:pt x="594" y="2620"/>
                    <a:pt x="994" y="2620"/>
                  </a:cubicBezTo>
                  <a:cubicBezTo>
                    <a:pt x="1027" y="2620"/>
                    <a:pt x="1060" y="2618"/>
                    <a:pt x="1093" y="2615"/>
                  </a:cubicBezTo>
                  <a:cubicBezTo>
                    <a:pt x="1521" y="2564"/>
                    <a:pt x="1893" y="2300"/>
                    <a:pt x="2200" y="2000"/>
                  </a:cubicBezTo>
                  <a:cubicBezTo>
                    <a:pt x="2407" y="1793"/>
                    <a:pt x="2608" y="1558"/>
                    <a:pt x="2707" y="1287"/>
                  </a:cubicBezTo>
                  <a:cubicBezTo>
                    <a:pt x="2815" y="1008"/>
                    <a:pt x="2815" y="678"/>
                    <a:pt x="2657" y="430"/>
                  </a:cubicBezTo>
                  <a:cubicBezTo>
                    <a:pt x="2493" y="173"/>
                    <a:pt x="2186" y="36"/>
                    <a:pt x="1886" y="8"/>
                  </a:cubicBezTo>
                  <a:cubicBezTo>
                    <a:pt x="1838" y="3"/>
                    <a:pt x="1791" y="1"/>
                    <a:pt x="17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 name="Google Shape;353;p11"/>
          <p:cNvGrpSpPr/>
          <p:nvPr/>
        </p:nvGrpSpPr>
        <p:grpSpPr>
          <a:xfrm>
            <a:off x="-501679" y="-577791"/>
            <a:ext cx="2094812" cy="1797018"/>
            <a:chOff x="3242763" y="3032968"/>
            <a:chExt cx="449637" cy="385709"/>
          </a:xfrm>
        </p:grpSpPr>
        <p:sp>
          <p:nvSpPr>
            <p:cNvPr id="354" name="Google Shape;354;p11"/>
            <p:cNvSpPr/>
            <p:nvPr/>
          </p:nvSpPr>
          <p:spPr>
            <a:xfrm>
              <a:off x="3316938" y="3124158"/>
              <a:ext cx="375461" cy="211177"/>
            </a:xfrm>
            <a:custGeom>
              <a:avLst/>
              <a:gdLst/>
              <a:ahLst/>
              <a:cxnLst/>
              <a:rect l="l" t="t" r="r" b="b"/>
              <a:pathLst>
                <a:path w="19088" h="10736" extrusionOk="0">
                  <a:moveTo>
                    <a:pt x="18555" y="1"/>
                  </a:moveTo>
                  <a:cubicBezTo>
                    <a:pt x="17430" y="1"/>
                    <a:pt x="14656" y="108"/>
                    <a:pt x="11526" y="1039"/>
                  </a:cubicBezTo>
                  <a:cubicBezTo>
                    <a:pt x="7776" y="2153"/>
                    <a:pt x="2727" y="4715"/>
                    <a:pt x="0" y="10578"/>
                  </a:cubicBezTo>
                  <a:lnTo>
                    <a:pt x="334" y="10736"/>
                  </a:lnTo>
                  <a:cubicBezTo>
                    <a:pt x="2999" y="5001"/>
                    <a:pt x="7947" y="2487"/>
                    <a:pt x="11619" y="1395"/>
                  </a:cubicBezTo>
                  <a:cubicBezTo>
                    <a:pt x="14724" y="469"/>
                    <a:pt x="17478" y="365"/>
                    <a:pt x="18569" y="365"/>
                  </a:cubicBezTo>
                  <a:cubicBezTo>
                    <a:pt x="18883" y="365"/>
                    <a:pt x="19059" y="374"/>
                    <a:pt x="19067" y="374"/>
                  </a:cubicBezTo>
                  <a:lnTo>
                    <a:pt x="19088" y="10"/>
                  </a:lnTo>
                  <a:cubicBezTo>
                    <a:pt x="19079" y="10"/>
                    <a:pt x="18891" y="1"/>
                    <a:pt x="185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11"/>
            <p:cNvSpPr/>
            <p:nvPr/>
          </p:nvSpPr>
          <p:spPr>
            <a:xfrm>
              <a:off x="3485195" y="3129096"/>
              <a:ext cx="148922" cy="148174"/>
            </a:xfrm>
            <a:custGeom>
              <a:avLst/>
              <a:gdLst/>
              <a:ahLst/>
              <a:cxnLst/>
              <a:rect l="l" t="t" r="r" b="b"/>
              <a:pathLst>
                <a:path w="7571" h="7533" extrusionOk="0">
                  <a:moveTo>
                    <a:pt x="7570" y="1"/>
                  </a:moveTo>
                  <a:cubicBezTo>
                    <a:pt x="7570" y="1"/>
                    <a:pt x="0" y="4608"/>
                    <a:pt x="2036" y="7114"/>
                  </a:cubicBezTo>
                  <a:cubicBezTo>
                    <a:pt x="2271" y="7404"/>
                    <a:pt x="2526" y="7532"/>
                    <a:pt x="2792" y="7532"/>
                  </a:cubicBezTo>
                  <a:cubicBezTo>
                    <a:pt x="4832" y="7532"/>
                    <a:pt x="7570" y="1"/>
                    <a:pt x="7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11"/>
            <p:cNvSpPr/>
            <p:nvPr/>
          </p:nvSpPr>
          <p:spPr>
            <a:xfrm>
              <a:off x="3449376" y="3032968"/>
              <a:ext cx="195697" cy="102048"/>
            </a:xfrm>
            <a:custGeom>
              <a:avLst/>
              <a:gdLst/>
              <a:ahLst/>
              <a:cxnLst/>
              <a:rect l="l" t="t" r="r" b="b"/>
              <a:pathLst>
                <a:path w="9949" h="5188" extrusionOk="0">
                  <a:moveTo>
                    <a:pt x="3390" y="1"/>
                  </a:moveTo>
                  <a:cubicBezTo>
                    <a:pt x="2971" y="1"/>
                    <a:pt x="2591" y="139"/>
                    <a:pt x="2272" y="461"/>
                  </a:cubicBezTo>
                  <a:cubicBezTo>
                    <a:pt x="1" y="2761"/>
                    <a:pt x="9948" y="5188"/>
                    <a:pt x="9948" y="5188"/>
                  </a:cubicBezTo>
                  <a:cubicBezTo>
                    <a:pt x="9948" y="5188"/>
                    <a:pt x="5954" y="1"/>
                    <a:pt x="33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11"/>
            <p:cNvSpPr/>
            <p:nvPr/>
          </p:nvSpPr>
          <p:spPr>
            <a:xfrm>
              <a:off x="3414383" y="3162948"/>
              <a:ext cx="100120" cy="152442"/>
            </a:xfrm>
            <a:custGeom>
              <a:avLst/>
              <a:gdLst/>
              <a:ahLst/>
              <a:cxnLst/>
              <a:rect l="l" t="t" r="r" b="b"/>
              <a:pathLst>
                <a:path w="5090" h="7750" extrusionOk="0">
                  <a:moveTo>
                    <a:pt x="4736" y="1"/>
                  </a:moveTo>
                  <a:cubicBezTo>
                    <a:pt x="4736" y="1"/>
                    <a:pt x="1" y="6100"/>
                    <a:pt x="2572" y="7585"/>
                  </a:cubicBezTo>
                  <a:cubicBezTo>
                    <a:pt x="2767" y="7697"/>
                    <a:pt x="2945" y="7749"/>
                    <a:pt x="3107" y="7749"/>
                  </a:cubicBezTo>
                  <a:cubicBezTo>
                    <a:pt x="5089" y="7749"/>
                    <a:pt x="4736" y="1"/>
                    <a:pt x="47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11"/>
            <p:cNvSpPr/>
            <p:nvPr/>
          </p:nvSpPr>
          <p:spPr>
            <a:xfrm>
              <a:off x="3375220" y="3196662"/>
              <a:ext cx="71697" cy="127914"/>
            </a:xfrm>
            <a:custGeom>
              <a:avLst/>
              <a:gdLst/>
              <a:ahLst/>
              <a:cxnLst/>
              <a:rect l="l" t="t" r="r" b="b"/>
              <a:pathLst>
                <a:path w="3645" h="6503" extrusionOk="0">
                  <a:moveTo>
                    <a:pt x="3413" y="1"/>
                  </a:moveTo>
                  <a:lnTo>
                    <a:pt x="3413" y="1"/>
                  </a:lnTo>
                  <a:cubicBezTo>
                    <a:pt x="3413" y="1"/>
                    <a:pt x="0" y="5336"/>
                    <a:pt x="1843" y="6400"/>
                  </a:cubicBezTo>
                  <a:cubicBezTo>
                    <a:pt x="1964" y="6470"/>
                    <a:pt x="2076" y="6503"/>
                    <a:pt x="2180" y="6503"/>
                  </a:cubicBezTo>
                  <a:cubicBezTo>
                    <a:pt x="3644" y="6503"/>
                    <a:pt x="3413" y="1"/>
                    <a:pt x="34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11"/>
            <p:cNvSpPr/>
            <p:nvPr/>
          </p:nvSpPr>
          <p:spPr>
            <a:xfrm>
              <a:off x="3321423" y="3233071"/>
              <a:ext cx="71697" cy="127776"/>
            </a:xfrm>
            <a:custGeom>
              <a:avLst/>
              <a:gdLst/>
              <a:ahLst/>
              <a:cxnLst/>
              <a:rect l="l" t="t" r="r" b="b"/>
              <a:pathLst>
                <a:path w="3645" h="6496" extrusionOk="0">
                  <a:moveTo>
                    <a:pt x="3421" y="1"/>
                  </a:moveTo>
                  <a:cubicBezTo>
                    <a:pt x="3421" y="1"/>
                    <a:pt x="0" y="5334"/>
                    <a:pt x="1842" y="6392"/>
                  </a:cubicBezTo>
                  <a:cubicBezTo>
                    <a:pt x="1965" y="6463"/>
                    <a:pt x="2078" y="6496"/>
                    <a:pt x="2182" y="6496"/>
                  </a:cubicBezTo>
                  <a:cubicBezTo>
                    <a:pt x="3645" y="6496"/>
                    <a:pt x="3421" y="1"/>
                    <a:pt x="34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11"/>
            <p:cNvSpPr/>
            <p:nvPr/>
          </p:nvSpPr>
          <p:spPr>
            <a:xfrm>
              <a:off x="3242763" y="3254826"/>
              <a:ext cx="123213" cy="69612"/>
            </a:xfrm>
            <a:custGeom>
              <a:avLst/>
              <a:gdLst/>
              <a:ahLst/>
              <a:cxnLst/>
              <a:rect l="l" t="t" r="r" b="b"/>
              <a:pathLst>
                <a:path w="6264" h="3539" extrusionOk="0">
                  <a:moveTo>
                    <a:pt x="6263" y="0"/>
                  </a:moveTo>
                  <a:cubicBezTo>
                    <a:pt x="6263" y="0"/>
                    <a:pt x="1" y="958"/>
                    <a:pt x="420" y="3042"/>
                  </a:cubicBezTo>
                  <a:cubicBezTo>
                    <a:pt x="492" y="3393"/>
                    <a:pt x="705" y="3539"/>
                    <a:pt x="1011" y="3539"/>
                  </a:cubicBezTo>
                  <a:cubicBezTo>
                    <a:pt x="2517" y="3539"/>
                    <a:pt x="6263" y="0"/>
                    <a:pt x="62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11"/>
            <p:cNvSpPr/>
            <p:nvPr/>
          </p:nvSpPr>
          <p:spPr>
            <a:xfrm>
              <a:off x="3309051" y="3150418"/>
              <a:ext cx="155216" cy="40815"/>
            </a:xfrm>
            <a:custGeom>
              <a:avLst/>
              <a:gdLst/>
              <a:ahLst/>
              <a:cxnLst/>
              <a:rect l="l" t="t" r="r" b="b"/>
              <a:pathLst>
                <a:path w="7891" h="2075" extrusionOk="0">
                  <a:moveTo>
                    <a:pt x="2247" y="0"/>
                  </a:moveTo>
                  <a:cubicBezTo>
                    <a:pt x="1311" y="0"/>
                    <a:pt x="564" y="238"/>
                    <a:pt x="322" y="910"/>
                  </a:cubicBezTo>
                  <a:cubicBezTo>
                    <a:pt x="0" y="1802"/>
                    <a:pt x="1067" y="2075"/>
                    <a:pt x="2494" y="2075"/>
                  </a:cubicBezTo>
                  <a:cubicBezTo>
                    <a:pt x="4744" y="2075"/>
                    <a:pt x="7891" y="1395"/>
                    <a:pt x="7891" y="1395"/>
                  </a:cubicBezTo>
                  <a:cubicBezTo>
                    <a:pt x="7891" y="1395"/>
                    <a:pt x="4514" y="0"/>
                    <a:pt x="22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11"/>
            <p:cNvSpPr/>
            <p:nvPr/>
          </p:nvSpPr>
          <p:spPr>
            <a:xfrm>
              <a:off x="3262157" y="3202740"/>
              <a:ext cx="134680" cy="35465"/>
            </a:xfrm>
            <a:custGeom>
              <a:avLst/>
              <a:gdLst/>
              <a:ahLst/>
              <a:cxnLst/>
              <a:rect l="l" t="t" r="r" b="b"/>
              <a:pathLst>
                <a:path w="6847" h="1803" extrusionOk="0">
                  <a:moveTo>
                    <a:pt x="1950" y="1"/>
                  </a:moveTo>
                  <a:cubicBezTo>
                    <a:pt x="1137" y="1"/>
                    <a:pt x="489" y="207"/>
                    <a:pt x="278" y="792"/>
                  </a:cubicBezTo>
                  <a:cubicBezTo>
                    <a:pt x="0" y="1565"/>
                    <a:pt x="927" y="1802"/>
                    <a:pt x="2166" y="1802"/>
                  </a:cubicBezTo>
                  <a:cubicBezTo>
                    <a:pt x="4119" y="1802"/>
                    <a:pt x="6847" y="1214"/>
                    <a:pt x="6847" y="1214"/>
                  </a:cubicBezTo>
                  <a:cubicBezTo>
                    <a:pt x="6847" y="1214"/>
                    <a:pt x="3918" y="1"/>
                    <a:pt x="19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11"/>
            <p:cNvSpPr/>
            <p:nvPr/>
          </p:nvSpPr>
          <p:spPr>
            <a:xfrm>
              <a:off x="3378977" y="3090798"/>
              <a:ext cx="190366" cy="53542"/>
            </a:xfrm>
            <a:custGeom>
              <a:avLst/>
              <a:gdLst/>
              <a:ahLst/>
              <a:cxnLst/>
              <a:rect l="l" t="t" r="r" b="b"/>
              <a:pathLst>
                <a:path w="9678" h="2722" extrusionOk="0">
                  <a:moveTo>
                    <a:pt x="2554" y="1"/>
                  </a:moveTo>
                  <a:cubicBezTo>
                    <a:pt x="1773" y="1"/>
                    <a:pt x="1150" y="227"/>
                    <a:pt x="845" y="813"/>
                  </a:cubicBezTo>
                  <a:cubicBezTo>
                    <a:pt x="0" y="2420"/>
                    <a:pt x="3662" y="2721"/>
                    <a:pt x="6527" y="2721"/>
                  </a:cubicBezTo>
                  <a:cubicBezTo>
                    <a:pt x="8246" y="2721"/>
                    <a:pt x="9678" y="2613"/>
                    <a:pt x="9678" y="2613"/>
                  </a:cubicBezTo>
                  <a:cubicBezTo>
                    <a:pt x="9678" y="2613"/>
                    <a:pt x="5207" y="1"/>
                    <a:pt x="2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11"/>
            <p:cNvSpPr/>
            <p:nvPr/>
          </p:nvSpPr>
          <p:spPr>
            <a:xfrm>
              <a:off x="3255233" y="3297392"/>
              <a:ext cx="85584" cy="121285"/>
            </a:xfrm>
            <a:custGeom>
              <a:avLst/>
              <a:gdLst/>
              <a:ahLst/>
              <a:cxnLst/>
              <a:rect l="l" t="t" r="r" b="b"/>
              <a:pathLst>
                <a:path w="4351" h="6166" extrusionOk="0">
                  <a:moveTo>
                    <a:pt x="4351" y="1"/>
                  </a:moveTo>
                  <a:cubicBezTo>
                    <a:pt x="4350" y="1"/>
                    <a:pt x="1" y="4606"/>
                    <a:pt x="1615" y="5992"/>
                  </a:cubicBezTo>
                  <a:cubicBezTo>
                    <a:pt x="1753" y="6111"/>
                    <a:pt x="1888" y="6166"/>
                    <a:pt x="2018" y="6166"/>
                  </a:cubicBezTo>
                  <a:cubicBezTo>
                    <a:pt x="3408" y="6166"/>
                    <a:pt x="4350" y="1"/>
                    <a:pt x="43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5" name="Google Shape;365;p11"/>
          <p:cNvSpPr/>
          <p:nvPr/>
        </p:nvSpPr>
        <p:spPr>
          <a:xfrm rot="10800000" flipH="1">
            <a:off x="7745798" y="-93107"/>
            <a:ext cx="1765644" cy="996309"/>
          </a:xfrm>
          <a:custGeom>
            <a:avLst/>
            <a:gdLst/>
            <a:ahLst/>
            <a:cxnLst/>
            <a:rect l="l" t="t" r="r" b="b"/>
            <a:pathLst>
              <a:path w="33464" h="18882" extrusionOk="0">
                <a:moveTo>
                  <a:pt x="16041" y="207"/>
                </a:moveTo>
                <a:cubicBezTo>
                  <a:pt x="16835" y="207"/>
                  <a:pt x="17616" y="397"/>
                  <a:pt x="18316" y="771"/>
                </a:cubicBezTo>
                <a:cubicBezTo>
                  <a:pt x="19067" y="1177"/>
                  <a:pt x="19516" y="1872"/>
                  <a:pt x="19881" y="2485"/>
                </a:cubicBezTo>
                <a:cubicBezTo>
                  <a:pt x="20267" y="3148"/>
                  <a:pt x="20524" y="3870"/>
                  <a:pt x="20738" y="4492"/>
                </a:cubicBezTo>
                <a:cubicBezTo>
                  <a:pt x="20838" y="4777"/>
                  <a:pt x="20966" y="4927"/>
                  <a:pt x="21131" y="4948"/>
                </a:cubicBezTo>
                <a:cubicBezTo>
                  <a:pt x="21145" y="4950"/>
                  <a:pt x="21159" y="4951"/>
                  <a:pt x="21173" y="4951"/>
                </a:cubicBezTo>
                <a:cubicBezTo>
                  <a:pt x="21323" y="4951"/>
                  <a:pt x="21474" y="4841"/>
                  <a:pt x="21631" y="4614"/>
                </a:cubicBezTo>
                <a:cubicBezTo>
                  <a:pt x="21730" y="4470"/>
                  <a:pt x="21809" y="4321"/>
                  <a:pt x="21888" y="4177"/>
                </a:cubicBezTo>
                <a:cubicBezTo>
                  <a:pt x="21945" y="4077"/>
                  <a:pt x="22001" y="3978"/>
                  <a:pt x="22060" y="3877"/>
                </a:cubicBezTo>
                <a:cubicBezTo>
                  <a:pt x="22452" y="3250"/>
                  <a:pt x="22916" y="2771"/>
                  <a:pt x="23474" y="2420"/>
                </a:cubicBezTo>
                <a:cubicBezTo>
                  <a:pt x="23904" y="2154"/>
                  <a:pt x="24315" y="2021"/>
                  <a:pt x="24711" y="2021"/>
                </a:cubicBezTo>
                <a:cubicBezTo>
                  <a:pt x="25229" y="2021"/>
                  <a:pt x="25720" y="2249"/>
                  <a:pt x="26193" y="2706"/>
                </a:cubicBezTo>
                <a:cubicBezTo>
                  <a:pt x="26593" y="3092"/>
                  <a:pt x="26886" y="3549"/>
                  <a:pt x="27064" y="4070"/>
                </a:cubicBezTo>
                <a:cubicBezTo>
                  <a:pt x="27400" y="5034"/>
                  <a:pt x="27743" y="6035"/>
                  <a:pt x="27736" y="7099"/>
                </a:cubicBezTo>
                <a:cubicBezTo>
                  <a:pt x="27736" y="7370"/>
                  <a:pt x="27792" y="7541"/>
                  <a:pt x="27921" y="7627"/>
                </a:cubicBezTo>
                <a:cubicBezTo>
                  <a:pt x="27982" y="7667"/>
                  <a:pt x="28052" y="7687"/>
                  <a:pt x="28133" y="7687"/>
                </a:cubicBezTo>
                <a:cubicBezTo>
                  <a:pt x="28224" y="7687"/>
                  <a:pt x="28329" y="7662"/>
                  <a:pt x="28451" y="7613"/>
                </a:cubicBezTo>
                <a:cubicBezTo>
                  <a:pt x="28879" y="7431"/>
                  <a:pt x="29290" y="7355"/>
                  <a:pt x="29679" y="7355"/>
                </a:cubicBezTo>
                <a:cubicBezTo>
                  <a:pt x="30685" y="7355"/>
                  <a:pt x="31552" y="7861"/>
                  <a:pt x="32242" y="8355"/>
                </a:cubicBezTo>
                <a:cubicBezTo>
                  <a:pt x="32934" y="8847"/>
                  <a:pt x="33249" y="9562"/>
                  <a:pt x="33121" y="10362"/>
                </a:cubicBezTo>
                <a:cubicBezTo>
                  <a:pt x="32999" y="11091"/>
                  <a:pt x="32521" y="11562"/>
                  <a:pt x="31563" y="11889"/>
                </a:cubicBezTo>
                <a:cubicBezTo>
                  <a:pt x="31135" y="12038"/>
                  <a:pt x="30699" y="12084"/>
                  <a:pt x="30194" y="12084"/>
                </a:cubicBezTo>
                <a:cubicBezTo>
                  <a:pt x="30017" y="12084"/>
                  <a:pt x="29832" y="12078"/>
                  <a:pt x="29635" y="12069"/>
                </a:cubicBezTo>
                <a:cubicBezTo>
                  <a:pt x="28164" y="11898"/>
                  <a:pt x="26807" y="11411"/>
                  <a:pt x="25715" y="10662"/>
                </a:cubicBezTo>
                <a:cubicBezTo>
                  <a:pt x="25686" y="10647"/>
                  <a:pt x="25666" y="10626"/>
                  <a:pt x="25636" y="10604"/>
                </a:cubicBezTo>
                <a:cubicBezTo>
                  <a:pt x="25554" y="10539"/>
                  <a:pt x="25437" y="10450"/>
                  <a:pt x="25307" y="10450"/>
                </a:cubicBezTo>
                <a:cubicBezTo>
                  <a:pt x="25223" y="10450"/>
                  <a:pt x="25133" y="10487"/>
                  <a:pt x="25043" y="10590"/>
                </a:cubicBezTo>
                <a:cubicBezTo>
                  <a:pt x="24901" y="10761"/>
                  <a:pt x="25001" y="10940"/>
                  <a:pt x="25066" y="11068"/>
                </a:cubicBezTo>
                <a:cubicBezTo>
                  <a:pt x="25086" y="11104"/>
                  <a:pt x="25109" y="11140"/>
                  <a:pt x="25115" y="11176"/>
                </a:cubicBezTo>
                <a:cubicBezTo>
                  <a:pt x="25729" y="12669"/>
                  <a:pt x="25880" y="14169"/>
                  <a:pt x="25564" y="15646"/>
                </a:cubicBezTo>
                <a:cubicBezTo>
                  <a:pt x="25316" y="16817"/>
                  <a:pt x="24622" y="17660"/>
                  <a:pt x="23523" y="18153"/>
                </a:cubicBezTo>
                <a:cubicBezTo>
                  <a:pt x="22746" y="18500"/>
                  <a:pt x="21963" y="18674"/>
                  <a:pt x="21166" y="18674"/>
                </a:cubicBezTo>
                <a:cubicBezTo>
                  <a:pt x="20112" y="18674"/>
                  <a:pt x="19033" y="18369"/>
                  <a:pt x="17910" y="17759"/>
                </a:cubicBezTo>
                <a:cubicBezTo>
                  <a:pt x="17024" y="17281"/>
                  <a:pt x="16210" y="16568"/>
                  <a:pt x="15353" y="15524"/>
                </a:cubicBezTo>
                <a:cubicBezTo>
                  <a:pt x="15274" y="15418"/>
                  <a:pt x="15189" y="15317"/>
                  <a:pt x="15110" y="15211"/>
                </a:cubicBezTo>
                <a:cubicBezTo>
                  <a:pt x="15004" y="15068"/>
                  <a:pt x="14889" y="14918"/>
                  <a:pt x="14767" y="14782"/>
                </a:cubicBezTo>
                <a:cubicBezTo>
                  <a:pt x="14446" y="14410"/>
                  <a:pt x="14196" y="14225"/>
                  <a:pt x="13919" y="14225"/>
                </a:cubicBezTo>
                <a:cubicBezTo>
                  <a:pt x="13689" y="14225"/>
                  <a:pt x="13447" y="14347"/>
                  <a:pt x="13132" y="14582"/>
                </a:cubicBezTo>
                <a:cubicBezTo>
                  <a:pt x="13003" y="14683"/>
                  <a:pt x="12875" y="14789"/>
                  <a:pt x="12753" y="14889"/>
                </a:cubicBezTo>
                <a:cubicBezTo>
                  <a:pt x="12618" y="15010"/>
                  <a:pt x="12469" y="15132"/>
                  <a:pt x="12318" y="15240"/>
                </a:cubicBezTo>
                <a:cubicBezTo>
                  <a:pt x="11165" y="16068"/>
                  <a:pt x="9966" y="16482"/>
                  <a:pt x="8739" y="16482"/>
                </a:cubicBezTo>
                <a:cubicBezTo>
                  <a:pt x="8158" y="16482"/>
                  <a:pt x="7570" y="16389"/>
                  <a:pt x="6977" y="16203"/>
                </a:cubicBezTo>
                <a:cubicBezTo>
                  <a:pt x="5683" y="15788"/>
                  <a:pt x="4621" y="14839"/>
                  <a:pt x="4055" y="13589"/>
                </a:cubicBezTo>
                <a:cubicBezTo>
                  <a:pt x="3478" y="12304"/>
                  <a:pt x="3478" y="10818"/>
                  <a:pt x="4055" y="9526"/>
                </a:cubicBezTo>
                <a:cubicBezTo>
                  <a:pt x="4249" y="9104"/>
                  <a:pt x="4341" y="8890"/>
                  <a:pt x="4249" y="8741"/>
                </a:cubicBezTo>
                <a:cubicBezTo>
                  <a:pt x="4156" y="8583"/>
                  <a:pt x="3920" y="8569"/>
                  <a:pt x="3491" y="8540"/>
                </a:cubicBezTo>
                <a:cubicBezTo>
                  <a:pt x="2413" y="8461"/>
                  <a:pt x="1599" y="8084"/>
                  <a:pt x="993" y="7370"/>
                </a:cubicBezTo>
                <a:cubicBezTo>
                  <a:pt x="278" y="6520"/>
                  <a:pt x="221" y="5505"/>
                  <a:pt x="842" y="4578"/>
                </a:cubicBezTo>
                <a:cubicBezTo>
                  <a:pt x="1013" y="4321"/>
                  <a:pt x="1243" y="4057"/>
                  <a:pt x="1514" y="3807"/>
                </a:cubicBezTo>
                <a:cubicBezTo>
                  <a:pt x="2708" y="2720"/>
                  <a:pt x="4312" y="2171"/>
                  <a:pt x="5914" y="2171"/>
                </a:cubicBezTo>
                <a:cubicBezTo>
                  <a:pt x="7398" y="2171"/>
                  <a:pt x="8880" y="2641"/>
                  <a:pt x="10033" y="3592"/>
                </a:cubicBezTo>
                <a:cubicBezTo>
                  <a:pt x="10083" y="3635"/>
                  <a:pt x="10133" y="3678"/>
                  <a:pt x="10175" y="3728"/>
                </a:cubicBezTo>
                <a:cubicBezTo>
                  <a:pt x="10261" y="3800"/>
                  <a:pt x="10340" y="3877"/>
                  <a:pt x="10433" y="3942"/>
                </a:cubicBezTo>
                <a:cubicBezTo>
                  <a:pt x="10539" y="4009"/>
                  <a:pt x="10673" y="4081"/>
                  <a:pt x="10805" y="4081"/>
                </a:cubicBezTo>
                <a:cubicBezTo>
                  <a:pt x="10840" y="4081"/>
                  <a:pt x="10876" y="4076"/>
                  <a:pt x="10911" y="4064"/>
                </a:cubicBezTo>
                <a:cubicBezTo>
                  <a:pt x="11039" y="4021"/>
                  <a:pt x="11134" y="3899"/>
                  <a:pt x="11197" y="3678"/>
                </a:cubicBezTo>
                <a:cubicBezTo>
                  <a:pt x="11648" y="2285"/>
                  <a:pt x="12703" y="1157"/>
                  <a:pt x="14117" y="586"/>
                </a:cubicBezTo>
                <a:cubicBezTo>
                  <a:pt x="14742" y="333"/>
                  <a:pt x="15396" y="207"/>
                  <a:pt x="16041" y="207"/>
                </a:cubicBezTo>
                <a:close/>
                <a:moveTo>
                  <a:pt x="16046" y="1"/>
                </a:moveTo>
                <a:cubicBezTo>
                  <a:pt x="15372" y="1"/>
                  <a:pt x="14690" y="133"/>
                  <a:pt x="14039" y="399"/>
                </a:cubicBezTo>
                <a:cubicBezTo>
                  <a:pt x="12575" y="992"/>
                  <a:pt x="11468" y="2163"/>
                  <a:pt x="11005" y="3620"/>
                </a:cubicBezTo>
                <a:cubicBezTo>
                  <a:pt x="10954" y="3764"/>
                  <a:pt x="10897" y="3849"/>
                  <a:pt x="10840" y="3870"/>
                </a:cubicBezTo>
                <a:cubicBezTo>
                  <a:pt x="10828" y="3875"/>
                  <a:pt x="10814" y="3877"/>
                  <a:pt x="10799" y="3877"/>
                </a:cubicBezTo>
                <a:cubicBezTo>
                  <a:pt x="10741" y="3877"/>
                  <a:pt x="10660" y="3844"/>
                  <a:pt x="10547" y="3771"/>
                </a:cubicBezTo>
                <a:cubicBezTo>
                  <a:pt x="10469" y="3721"/>
                  <a:pt x="10397" y="3649"/>
                  <a:pt x="10319" y="3577"/>
                </a:cubicBezTo>
                <a:cubicBezTo>
                  <a:pt x="10268" y="3527"/>
                  <a:pt x="10218" y="3477"/>
                  <a:pt x="10162" y="3435"/>
                </a:cubicBezTo>
                <a:cubicBezTo>
                  <a:pt x="8970" y="2452"/>
                  <a:pt x="7440" y="1966"/>
                  <a:pt x="5910" y="1966"/>
                </a:cubicBezTo>
                <a:cubicBezTo>
                  <a:pt x="4257" y="1966"/>
                  <a:pt x="2605" y="2533"/>
                  <a:pt x="1378" y="3656"/>
                </a:cubicBezTo>
                <a:cubicBezTo>
                  <a:pt x="1085" y="3920"/>
                  <a:pt x="850" y="4192"/>
                  <a:pt x="670" y="4463"/>
                </a:cubicBezTo>
                <a:cubicBezTo>
                  <a:pt x="0" y="5471"/>
                  <a:pt x="57" y="6585"/>
                  <a:pt x="835" y="7498"/>
                </a:cubicBezTo>
                <a:cubicBezTo>
                  <a:pt x="1478" y="8256"/>
                  <a:pt x="2341" y="8662"/>
                  <a:pt x="3478" y="8741"/>
                </a:cubicBezTo>
                <a:cubicBezTo>
                  <a:pt x="3748" y="8761"/>
                  <a:pt x="4035" y="8784"/>
                  <a:pt x="4071" y="8847"/>
                </a:cubicBezTo>
                <a:cubicBezTo>
                  <a:pt x="4113" y="8905"/>
                  <a:pt x="3992" y="9169"/>
                  <a:pt x="3870" y="9447"/>
                </a:cubicBezTo>
                <a:cubicBezTo>
                  <a:pt x="3270" y="10791"/>
                  <a:pt x="3270" y="12333"/>
                  <a:pt x="3870" y="13675"/>
                </a:cubicBezTo>
                <a:cubicBezTo>
                  <a:pt x="4456" y="14974"/>
                  <a:pt x="5570" y="15968"/>
                  <a:pt x="6919" y="16397"/>
                </a:cubicBezTo>
                <a:cubicBezTo>
                  <a:pt x="7535" y="16593"/>
                  <a:pt x="8146" y="16690"/>
                  <a:pt x="8750" y="16690"/>
                </a:cubicBezTo>
                <a:cubicBezTo>
                  <a:pt x="10016" y="16690"/>
                  <a:pt x="11250" y="16262"/>
                  <a:pt x="12440" y="15411"/>
                </a:cubicBezTo>
                <a:cubicBezTo>
                  <a:pt x="12597" y="15296"/>
                  <a:pt x="12746" y="15175"/>
                  <a:pt x="12890" y="15046"/>
                </a:cubicBezTo>
                <a:cubicBezTo>
                  <a:pt x="13010" y="14947"/>
                  <a:pt x="13132" y="14846"/>
                  <a:pt x="13254" y="14746"/>
                </a:cubicBezTo>
                <a:cubicBezTo>
                  <a:pt x="13531" y="14539"/>
                  <a:pt x="13730" y="14432"/>
                  <a:pt x="13913" y="14432"/>
                </a:cubicBezTo>
                <a:cubicBezTo>
                  <a:pt x="14133" y="14432"/>
                  <a:pt x="14329" y="14589"/>
                  <a:pt x="14611" y="14918"/>
                </a:cubicBezTo>
                <a:cubicBezTo>
                  <a:pt x="14733" y="15053"/>
                  <a:pt x="14839" y="15197"/>
                  <a:pt x="14947" y="15332"/>
                </a:cubicBezTo>
                <a:cubicBezTo>
                  <a:pt x="15033" y="15439"/>
                  <a:pt x="15110" y="15547"/>
                  <a:pt x="15195" y="15653"/>
                </a:cubicBezTo>
                <a:cubicBezTo>
                  <a:pt x="16068" y="16717"/>
                  <a:pt x="16896" y="17446"/>
                  <a:pt x="17809" y="17939"/>
                </a:cubicBezTo>
                <a:cubicBezTo>
                  <a:pt x="18966" y="18567"/>
                  <a:pt x="20080" y="18882"/>
                  <a:pt x="21167" y="18882"/>
                </a:cubicBezTo>
                <a:cubicBezTo>
                  <a:pt x="21994" y="18882"/>
                  <a:pt x="22802" y="18702"/>
                  <a:pt x="23602" y="18339"/>
                </a:cubicBezTo>
                <a:cubicBezTo>
                  <a:pt x="24773" y="17818"/>
                  <a:pt x="25501" y="16925"/>
                  <a:pt x="25765" y="15689"/>
                </a:cubicBezTo>
                <a:cubicBezTo>
                  <a:pt x="26094" y="14169"/>
                  <a:pt x="25936" y="12626"/>
                  <a:pt x="25307" y="11097"/>
                </a:cubicBezTo>
                <a:cubicBezTo>
                  <a:pt x="25294" y="11055"/>
                  <a:pt x="25273" y="11012"/>
                  <a:pt x="25251" y="10976"/>
                </a:cubicBezTo>
                <a:cubicBezTo>
                  <a:pt x="25172" y="10833"/>
                  <a:pt x="25158" y="10784"/>
                  <a:pt x="25201" y="10725"/>
                </a:cubicBezTo>
                <a:cubicBezTo>
                  <a:pt x="25241" y="10679"/>
                  <a:pt x="25273" y="10657"/>
                  <a:pt x="25310" y="10657"/>
                </a:cubicBezTo>
                <a:cubicBezTo>
                  <a:pt x="25358" y="10657"/>
                  <a:pt x="25415" y="10695"/>
                  <a:pt x="25508" y="10768"/>
                </a:cubicBezTo>
                <a:cubicBezTo>
                  <a:pt x="25537" y="10791"/>
                  <a:pt x="25564" y="10811"/>
                  <a:pt x="25594" y="10833"/>
                </a:cubicBezTo>
                <a:cubicBezTo>
                  <a:pt x="26721" y="11605"/>
                  <a:pt x="28108" y="12097"/>
                  <a:pt x="29614" y="12268"/>
                </a:cubicBezTo>
                <a:cubicBezTo>
                  <a:pt x="29830" y="12280"/>
                  <a:pt x="30035" y="12288"/>
                  <a:pt x="30233" y="12288"/>
                </a:cubicBezTo>
                <a:cubicBezTo>
                  <a:pt x="30742" y="12288"/>
                  <a:pt x="31198" y="12237"/>
                  <a:pt x="31635" y="12083"/>
                </a:cubicBezTo>
                <a:cubicBezTo>
                  <a:pt x="32278" y="11862"/>
                  <a:pt x="33148" y="11447"/>
                  <a:pt x="33320" y="10398"/>
                </a:cubicBezTo>
                <a:cubicBezTo>
                  <a:pt x="33464" y="9512"/>
                  <a:pt x="33121" y="8727"/>
                  <a:pt x="32363" y="8184"/>
                </a:cubicBezTo>
                <a:cubicBezTo>
                  <a:pt x="31645" y="7670"/>
                  <a:pt x="30739" y="7146"/>
                  <a:pt x="29681" y="7146"/>
                </a:cubicBezTo>
                <a:cubicBezTo>
                  <a:pt x="29267" y="7146"/>
                  <a:pt x="28830" y="7226"/>
                  <a:pt x="28372" y="7419"/>
                </a:cubicBezTo>
                <a:cubicBezTo>
                  <a:pt x="28300" y="7452"/>
                  <a:pt x="28211" y="7482"/>
                  <a:pt x="28135" y="7482"/>
                </a:cubicBezTo>
                <a:cubicBezTo>
                  <a:pt x="28097" y="7482"/>
                  <a:pt x="28062" y="7474"/>
                  <a:pt x="28036" y="7455"/>
                </a:cubicBezTo>
                <a:cubicBezTo>
                  <a:pt x="27972" y="7413"/>
                  <a:pt x="27936" y="7291"/>
                  <a:pt x="27943" y="7106"/>
                </a:cubicBezTo>
                <a:cubicBezTo>
                  <a:pt x="27950" y="6005"/>
                  <a:pt x="27601" y="4984"/>
                  <a:pt x="27265" y="3998"/>
                </a:cubicBezTo>
                <a:cubicBezTo>
                  <a:pt x="27073" y="3448"/>
                  <a:pt x="26757" y="2963"/>
                  <a:pt x="26336" y="2557"/>
                </a:cubicBezTo>
                <a:cubicBezTo>
                  <a:pt x="25825" y="2066"/>
                  <a:pt x="25282" y="1819"/>
                  <a:pt x="24712" y="1819"/>
                </a:cubicBezTo>
                <a:cubicBezTo>
                  <a:pt x="24278" y="1819"/>
                  <a:pt x="23829" y="1962"/>
                  <a:pt x="23366" y="2249"/>
                </a:cubicBezTo>
                <a:cubicBezTo>
                  <a:pt x="22779" y="2614"/>
                  <a:pt x="22294" y="3106"/>
                  <a:pt x="21888" y="3771"/>
                </a:cubicBezTo>
                <a:cubicBezTo>
                  <a:pt x="21823" y="3870"/>
                  <a:pt x="21766" y="3978"/>
                  <a:pt x="21708" y="4077"/>
                </a:cubicBezTo>
                <a:cubicBezTo>
                  <a:pt x="21631" y="4220"/>
                  <a:pt x="21552" y="4364"/>
                  <a:pt x="21467" y="4492"/>
                </a:cubicBezTo>
                <a:cubicBezTo>
                  <a:pt x="21353" y="4652"/>
                  <a:pt x="21251" y="4744"/>
                  <a:pt x="21175" y="4744"/>
                </a:cubicBezTo>
                <a:cubicBezTo>
                  <a:pt x="21170" y="4744"/>
                  <a:pt x="21165" y="4743"/>
                  <a:pt x="21160" y="4742"/>
                </a:cubicBezTo>
                <a:cubicBezTo>
                  <a:pt x="21081" y="4734"/>
                  <a:pt x="21002" y="4621"/>
                  <a:pt x="20937" y="4427"/>
                </a:cubicBezTo>
                <a:cubicBezTo>
                  <a:pt x="20716" y="3791"/>
                  <a:pt x="20452" y="3056"/>
                  <a:pt x="20059" y="2386"/>
                </a:cubicBezTo>
                <a:cubicBezTo>
                  <a:pt x="19681" y="1743"/>
                  <a:pt x="19216" y="1021"/>
                  <a:pt x="18418" y="593"/>
                </a:cubicBezTo>
                <a:cubicBezTo>
                  <a:pt x="17686" y="199"/>
                  <a:pt x="16872" y="1"/>
                  <a:pt x="16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11"/>
          <p:cNvSpPr/>
          <p:nvPr/>
        </p:nvSpPr>
        <p:spPr>
          <a:xfrm>
            <a:off x="4406493" y="4492515"/>
            <a:ext cx="1765644" cy="996309"/>
          </a:xfrm>
          <a:custGeom>
            <a:avLst/>
            <a:gdLst/>
            <a:ahLst/>
            <a:cxnLst/>
            <a:rect l="l" t="t" r="r" b="b"/>
            <a:pathLst>
              <a:path w="33464" h="18882" extrusionOk="0">
                <a:moveTo>
                  <a:pt x="16041" y="207"/>
                </a:moveTo>
                <a:cubicBezTo>
                  <a:pt x="16835" y="207"/>
                  <a:pt x="17616" y="397"/>
                  <a:pt x="18316" y="771"/>
                </a:cubicBezTo>
                <a:cubicBezTo>
                  <a:pt x="19067" y="1177"/>
                  <a:pt x="19516" y="1872"/>
                  <a:pt x="19881" y="2485"/>
                </a:cubicBezTo>
                <a:cubicBezTo>
                  <a:pt x="20267" y="3148"/>
                  <a:pt x="20524" y="3870"/>
                  <a:pt x="20738" y="4492"/>
                </a:cubicBezTo>
                <a:cubicBezTo>
                  <a:pt x="20838" y="4777"/>
                  <a:pt x="20966" y="4927"/>
                  <a:pt x="21131" y="4948"/>
                </a:cubicBezTo>
                <a:cubicBezTo>
                  <a:pt x="21145" y="4950"/>
                  <a:pt x="21159" y="4951"/>
                  <a:pt x="21173" y="4951"/>
                </a:cubicBezTo>
                <a:cubicBezTo>
                  <a:pt x="21323" y="4951"/>
                  <a:pt x="21474" y="4841"/>
                  <a:pt x="21631" y="4614"/>
                </a:cubicBezTo>
                <a:cubicBezTo>
                  <a:pt x="21730" y="4470"/>
                  <a:pt x="21809" y="4321"/>
                  <a:pt x="21888" y="4177"/>
                </a:cubicBezTo>
                <a:cubicBezTo>
                  <a:pt x="21945" y="4077"/>
                  <a:pt x="22001" y="3978"/>
                  <a:pt x="22060" y="3877"/>
                </a:cubicBezTo>
                <a:cubicBezTo>
                  <a:pt x="22452" y="3250"/>
                  <a:pt x="22916" y="2771"/>
                  <a:pt x="23474" y="2420"/>
                </a:cubicBezTo>
                <a:cubicBezTo>
                  <a:pt x="23904" y="2154"/>
                  <a:pt x="24315" y="2021"/>
                  <a:pt x="24711" y="2021"/>
                </a:cubicBezTo>
                <a:cubicBezTo>
                  <a:pt x="25229" y="2021"/>
                  <a:pt x="25720" y="2249"/>
                  <a:pt x="26193" y="2706"/>
                </a:cubicBezTo>
                <a:cubicBezTo>
                  <a:pt x="26593" y="3092"/>
                  <a:pt x="26886" y="3549"/>
                  <a:pt x="27064" y="4070"/>
                </a:cubicBezTo>
                <a:cubicBezTo>
                  <a:pt x="27400" y="5034"/>
                  <a:pt x="27743" y="6035"/>
                  <a:pt x="27736" y="7099"/>
                </a:cubicBezTo>
                <a:cubicBezTo>
                  <a:pt x="27736" y="7370"/>
                  <a:pt x="27792" y="7541"/>
                  <a:pt x="27921" y="7627"/>
                </a:cubicBezTo>
                <a:cubicBezTo>
                  <a:pt x="27982" y="7667"/>
                  <a:pt x="28052" y="7687"/>
                  <a:pt x="28133" y="7687"/>
                </a:cubicBezTo>
                <a:cubicBezTo>
                  <a:pt x="28224" y="7687"/>
                  <a:pt x="28329" y="7662"/>
                  <a:pt x="28451" y="7613"/>
                </a:cubicBezTo>
                <a:cubicBezTo>
                  <a:pt x="28879" y="7431"/>
                  <a:pt x="29290" y="7355"/>
                  <a:pt x="29679" y="7355"/>
                </a:cubicBezTo>
                <a:cubicBezTo>
                  <a:pt x="30685" y="7355"/>
                  <a:pt x="31552" y="7861"/>
                  <a:pt x="32242" y="8355"/>
                </a:cubicBezTo>
                <a:cubicBezTo>
                  <a:pt x="32934" y="8847"/>
                  <a:pt x="33249" y="9562"/>
                  <a:pt x="33121" y="10362"/>
                </a:cubicBezTo>
                <a:cubicBezTo>
                  <a:pt x="32999" y="11091"/>
                  <a:pt x="32521" y="11562"/>
                  <a:pt x="31563" y="11889"/>
                </a:cubicBezTo>
                <a:cubicBezTo>
                  <a:pt x="31135" y="12038"/>
                  <a:pt x="30699" y="12084"/>
                  <a:pt x="30194" y="12084"/>
                </a:cubicBezTo>
                <a:cubicBezTo>
                  <a:pt x="30017" y="12084"/>
                  <a:pt x="29832" y="12078"/>
                  <a:pt x="29635" y="12069"/>
                </a:cubicBezTo>
                <a:cubicBezTo>
                  <a:pt x="28164" y="11898"/>
                  <a:pt x="26807" y="11411"/>
                  <a:pt x="25715" y="10662"/>
                </a:cubicBezTo>
                <a:cubicBezTo>
                  <a:pt x="25686" y="10647"/>
                  <a:pt x="25666" y="10626"/>
                  <a:pt x="25636" y="10604"/>
                </a:cubicBezTo>
                <a:cubicBezTo>
                  <a:pt x="25554" y="10539"/>
                  <a:pt x="25437" y="10450"/>
                  <a:pt x="25307" y="10450"/>
                </a:cubicBezTo>
                <a:cubicBezTo>
                  <a:pt x="25223" y="10450"/>
                  <a:pt x="25133" y="10487"/>
                  <a:pt x="25043" y="10590"/>
                </a:cubicBezTo>
                <a:cubicBezTo>
                  <a:pt x="24901" y="10761"/>
                  <a:pt x="25001" y="10940"/>
                  <a:pt x="25066" y="11068"/>
                </a:cubicBezTo>
                <a:cubicBezTo>
                  <a:pt x="25086" y="11104"/>
                  <a:pt x="25109" y="11140"/>
                  <a:pt x="25115" y="11176"/>
                </a:cubicBezTo>
                <a:cubicBezTo>
                  <a:pt x="25729" y="12669"/>
                  <a:pt x="25880" y="14169"/>
                  <a:pt x="25564" y="15646"/>
                </a:cubicBezTo>
                <a:cubicBezTo>
                  <a:pt x="25316" y="16817"/>
                  <a:pt x="24622" y="17660"/>
                  <a:pt x="23523" y="18153"/>
                </a:cubicBezTo>
                <a:cubicBezTo>
                  <a:pt x="22746" y="18500"/>
                  <a:pt x="21963" y="18674"/>
                  <a:pt x="21166" y="18674"/>
                </a:cubicBezTo>
                <a:cubicBezTo>
                  <a:pt x="20112" y="18674"/>
                  <a:pt x="19033" y="18369"/>
                  <a:pt x="17910" y="17759"/>
                </a:cubicBezTo>
                <a:cubicBezTo>
                  <a:pt x="17024" y="17281"/>
                  <a:pt x="16210" y="16568"/>
                  <a:pt x="15353" y="15524"/>
                </a:cubicBezTo>
                <a:cubicBezTo>
                  <a:pt x="15274" y="15418"/>
                  <a:pt x="15189" y="15317"/>
                  <a:pt x="15110" y="15211"/>
                </a:cubicBezTo>
                <a:cubicBezTo>
                  <a:pt x="15004" y="15068"/>
                  <a:pt x="14889" y="14918"/>
                  <a:pt x="14767" y="14782"/>
                </a:cubicBezTo>
                <a:cubicBezTo>
                  <a:pt x="14446" y="14410"/>
                  <a:pt x="14196" y="14225"/>
                  <a:pt x="13919" y="14225"/>
                </a:cubicBezTo>
                <a:cubicBezTo>
                  <a:pt x="13689" y="14225"/>
                  <a:pt x="13447" y="14347"/>
                  <a:pt x="13132" y="14582"/>
                </a:cubicBezTo>
                <a:cubicBezTo>
                  <a:pt x="13003" y="14683"/>
                  <a:pt x="12875" y="14789"/>
                  <a:pt x="12753" y="14889"/>
                </a:cubicBezTo>
                <a:cubicBezTo>
                  <a:pt x="12618" y="15010"/>
                  <a:pt x="12469" y="15132"/>
                  <a:pt x="12318" y="15240"/>
                </a:cubicBezTo>
                <a:cubicBezTo>
                  <a:pt x="11165" y="16068"/>
                  <a:pt x="9966" y="16482"/>
                  <a:pt x="8739" y="16482"/>
                </a:cubicBezTo>
                <a:cubicBezTo>
                  <a:pt x="8158" y="16482"/>
                  <a:pt x="7570" y="16389"/>
                  <a:pt x="6977" y="16203"/>
                </a:cubicBezTo>
                <a:cubicBezTo>
                  <a:pt x="5683" y="15788"/>
                  <a:pt x="4621" y="14839"/>
                  <a:pt x="4055" y="13589"/>
                </a:cubicBezTo>
                <a:cubicBezTo>
                  <a:pt x="3478" y="12304"/>
                  <a:pt x="3478" y="10818"/>
                  <a:pt x="4055" y="9526"/>
                </a:cubicBezTo>
                <a:cubicBezTo>
                  <a:pt x="4249" y="9104"/>
                  <a:pt x="4341" y="8890"/>
                  <a:pt x="4249" y="8741"/>
                </a:cubicBezTo>
                <a:cubicBezTo>
                  <a:pt x="4156" y="8583"/>
                  <a:pt x="3920" y="8569"/>
                  <a:pt x="3491" y="8540"/>
                </a:cubicBezTo>
                <a:cubicBezTo>
                  <a:pt x="2413" y="8461"/>
                  <a:pt x="1599" y="8084"/>
                  <a:pt x="993" y="7370"/>
                </a:cubicBezTo>
                <a:cubicBezTo>
                  <a:pt x="278" y="6520"/>
                  <a:pt x="221" y="5505"/>
                  <a:pt x="842" y="4578"/>
                </a:cubicBezTo>
                <a:cubicBezTo>
                  <a:pt x="1013" y="4321"/>
                  <a:pt x="1243" y="4057"/>
                  <a:pt x="1514" y="3807"/>
                </a:cubicBezTo>
                <a:cubicBezTo>
                  <a:pt x="2708" y="2720"/>
                  <a:pt x="4312" y="2171"/>
                  <a:pt x="5914" y="2171"/>
                </a:cubicBezTo>
                <a:cubicBezTo>
                  <a:pt x="7398" y="2171"/>
                  <a:pt x="8880" y="2641"/>
                  <a:pt x="10033" y="3592"/>
                </a:cubicBezTo>
                <a:cubicBezTo>
                  <a:pt x="10083" y="3635"/>
                  <a:pt x="10133" y="3678"/>
                  <a:pt x="10175" y="3728"/>
                </a:cubicBezTo>
                <a:cubicBezTo>
                  <a:pt x="10261" y="3800"/>
                  <a:pt x="10340" y="3877"/>
                  <a:pt x="10433" y="3942"/>
                </a:cubicBezTo>
                <a:cubicBezTo>
                  <a:pt x="10539" y="4009"/>
                  <a:pt x="10673" y="4081"/>
                  <a:pt x="10805" y="4081"/>
                </a:cubicBezTo>
                <a:cubicBezTo>
                  <a:pt x="10840" y="4081"/>
                  <a:pt x="10876" y="4076"/>
                  <a:pt x="10911" y="4064"/>
                </a:cubicBezTo>
                <a:cubicBezTo>
                  <a:pt x="11039" y="4021"/>
                  <a:pt x="11134" y="3899"/>
                  <a:pt x="11197" y="3678"/>
                </a:cubicBezTo>
                <a:cubicBezTo>
                  <a:pt x="11648" y="2285"/>
                  <a:pt x="12703" y="1157"/>
                  <a:pt x="14117" y="586"/>
                </a:cubicBezTo>
                <a:cubicBezTo>
                  <a:pt x="14742" y="333"/>
                  <a:pt x="15396" y="207"/>
                  <a:pt x="16041" y="207"/>
                </a:cubicBezTo>
                <a:close/>
                <a:moveTo>
                  <a:pt x="16046" y="1"/>
                </a:moveTo>
                <a:cubicBezTo>
                  <a:pt x="15372" y="1"/>
                  <a:pt x="14690" y="133"/>
                  <a:pt x="14039" y="399"/>
                </a:cubicBezTo>
                <a:cubicBezTo>
                  <a:pt x="12575" y="992"/>
                  <a:pt x="11468" y="2163"/>
                  <a:pt x="11005" y="3620"/>
                </a:cubicBezTo>
                <a:cubicBezTo>
                  <a:pt x="10954" y="3764"/>
                  <a:pt x="10897" y="3849"/>
                  <a:pt x="10840" y="3870"/>
                </a:cubicBezTo>
                <a:cubicBezTo>
                  <a:pt x="10828" y="3875"/>
                  <a:pt x="10814" y="3877"/>
                  <a:pt x="10799" y="3877"/>
                </a:cubicBezTo>
                <a:cubicBezTo>
                  <a:pt x="10741" y="3877"/>
                  <a:pt x="10660" y="3844"/>
                  <a:pt x="10547" y="3771"/>
                </a:cubicBezTo>
                <a:cubicBezTo>
                  <a:pt x="10469" y="3721"/>
                  <a:pt x="10397" y="3649"/>
                  <a:pt x="10319" y="3577"/>
                </a:cubicBezTo>
                <a:cubicBezTo>
                  <a:pt x="10268" y="3527"/>
                  <a:pt x="10218" y="3477"/>
                  <a:pt x="10162" y="3435"/>
                </a:cubicBezTo>
                <a:cubicBezTo>
                  <a:pt x="8970" y="2452"/>
                  <a:pt x="7440" y="1966"/>
                  <a:pt x="5910" y="1966"/>
                </a:cubicBezTo>
                <a:cubicBezTo>
                  <a:pt x="4257" y="1966"/>
                  <a:pt x="2605" y="2533"/>
                  <a:pt x="1378" y="3656"/>
                </a:cubicBezTo>
                <a:cubicBezTo>
                  <a:pt x="1085" y="3920"/>
                  <a:pt x="850" y="4192"/>
                  <a:pt x="670" y="4463"/>
                </a:cubicBezTo>
                <a:cubicBezTo>
                  <a:pt x="0" y="5471"/>
                  <a:pt x="57" y="6585"/>
                  <a:pt x="835" y="7498"/>
                </a:cubicBezTo>
                <a:cubicBezTo>
                  <a:pt x="1478" y="8256"/>
                  <a:pt x="2341" y="8662"/>
                  <a:pt x="3478" y="8741"/>
                </a:cubicBezTo>
                <a:cubicBezTo>
                  <a:pt x="3748" y="8761"/>
                  <a:pt x="4035" y="8784"/>
                  <a:pt x="4071" y="8847"/>
                </a:cubicBezTo>
                <a:cubicBezTo>
                  <a:pt x="4113" y="8905"/>
                  <a:pt x="3992" y="9169"/>
                  <a:pt x="3870" y="9447"/>
                </a:cubicBezTo>
                <a:cubicBezTo>
                  <a:pt x="3270" y="10791"/>
                  <a:pt x="3270" y="12333"/>
                  <a:pt x="3870" y="13675"/>
                </a:cubicBezTo>
                <a:cubicBezTo>
                  <a:pt x="4456" y="14974"/>
                  <a:pt x="5570" y="15968"/>
                  <a:pt x="6919" y="16397"/>
                </a:cubicBezTo>
                <a:cubicBezTo>
                  <a:pt x="7535" y="16593"/>
                  <a:pt x="8146" y="16690"/>
                  <a:pt x="8750" y="16690"/>
                </a:cubicBezTo>
                <a:cubicBezTo>
                  <a:pt x="10016" y="16690"/>
                  <a:pt x="11250" y="16262"/>
                  <a:pt x="12440" y="15411"/>
                </a:cubicBezTo>
                <a:cubicBezTo>
                  <a:pt x="12597" y="15296"/>
                  <a:pt x="12746" y="15175"/>
                  <a:pt x="12890" y="15046"/>
                </a:cubicBezTo>
                <a:cubicBezTo>
                  <a:pt x="13010" y="14947"/>
                  <a:pt x="13132" y="14846"/>
                  <a:pt x="13254" y="14746"/>
                </a:cubicBezTo>
                <a:cubicBezTo>
                  <a:pt x="13531" y="14539"/>
                  <a:pt x="13730" y="14432"/>
                  <a:pt x="13913" y="14432"/>
                </a:cubicBezTo>
                <a:cubicBezTo>
                  <a:pt x="14133" y="14432"/>
                  <a:pt x="14329" y="14589"/>
                  <a:pt x="14611" y="14918"/>
                </a:cubicBezTo>
                <a:cubicBezTo>
                  <a:pt x="14733" y="15053"/>
                  <a:pt x="14839" y="15197"/>
                  <a:pt x="14947" y="15332"/>
                </a:cubicBezTo>
                <a:cubicBezTo>
                  <a:pt x="15033" y="15439"/>
                  <a:pt x="15110" y="15547"/>
                  <a:pt x="15195" y="15653"/>
                </a:cubicBezTo>
                <a:cubicBezTo>
                  <a:pt x="16068" y="16717"/>
                  <a:pt x="16896" y="17446"/>
                  <a:pt x="17809" y="17939"/>
                </a:cubicBezTo>
                <a:cubicBezTo>
                  <a:pt x="18966" y="18567"/>
                  <a:pt x="20080" y="18882"/>
                  <a:pt x="21167" y="18882"/>
                </a:cubicBezTo>
                <a:cubicBezTo>
                  <a:pt x="21994" y="18882"/>
                  <a:pt x="22802" y="18702"/>
                  <a:pt x="23602" y="18339"/>
                </a:cubicBezTo>
                <a:cubicBezTo>
                  <a:pt x="24773" y="17818"/>
                  <a:pt x="25501" y="16925"/>
                  <a:pt x="25765" y="15689"/>
                </a:cubicBezTo>
                <a:cubicBezTo>
                  <a:pt x="26094" y="14169"/>
                  <a:pt x="25936" y="12626"/>
                  <a:pt x="25307" y="11097"/>
                </a:cubicBezTo>
                <a:cubicBezTo>
                  <a:pt x="25294" y="11055"/>
                  <a:pt x="25273" y="11012"/>
                  <a:pt x="25251" y="10976"/>
                </a:cubicBezTo>
                <a:cubicBezTo>
                  <a:pt x="25172" y="10833"/>
                  <a:pt x="25158" y="10784"/>
                  <a:pt x="25201" y="10725"/>
                </a:cubicBezTo>
                <a:cubicBezTo>
                  <a:pt x="25241" y="10679"/>
                  <a:pt x="25273" y="10657"/>
                  <a:pt x="25310" y="10657"/>
                </a:cubicBezTo>
                <a:cubicBezTo>
                  <a:pt x="25358" y="10657"/>
                  <a:pt x="25415" y="10695"/>
                  <a:pt x="25508" y="10768"/>
                </a:cubicBezTo>
                <a:cubicBezTo>
                  <a:pt x="25537" y="10791"/>
                  <a:pt x="25564" y="10811"/>
                  <a:pt x="25594" y="10833"/>
                </a:cubicBezTo>
                <a:cubicBezTo>
                  <a:pt x="26721" y="11605"/>
                  <a:pt x="28108" y="12097"/>
                  <a:pt x="29614" y="12268"/>
                </a:cubicBezTo>
                <a:cubicBezTo>
                  <a:pt x="29830" y="12280"/>
                  <a:pt x="30035" y="12288"/>
                  <a:pt x="30233" y="12288"/>
                </a:cubicBezTo>
                <a:cubicBezTo>
                  <a:pt x="30742" y="12288"/>
                  <a:pt x="31198" y="12237"/>
                  <a:pt x="31635" y="12083"/>
                </a:cubicBezTo>
                <a:cubicBezTo>
                  <a:pt x="32278" y="11862"/>
                  <a:pt x="33148" y="11447"/>
                  <a:pt x="33320" y="10398"/>
                </a:cubicBezTo>
                <a:cubicBezTo>
                  <a:pt x="33464" y="9512"/>
                  <a:pt x="33121" y="8727"/>
                  <a:pt x="32363" y="8184"/>
                </a:cubicBezTo>
                <a:cubicBezTo>
                  <a:pt x="31645" y="7670"/>
                  <a:pt x="30739" y="7146"/>
                  <a:pt x="29681" y="7146"/>
                </a:cubicBezTo>
                <a:cubicBezTo>
                  <a:pt x="29267" y="7146"/>
                  <a:pt x="28830" y="7226"/>
                  <a:pt x="28372" y="7419"/>
                </a:cubicBezTo>
                <a:cubicBezTo>
                  <a:pt x="28300" y="7452"/>
                  <a:pt x="28211" y="7482"/>
                  <a:pt x="28135" y="7482"/>
                </a:cubicBezTo>
                <a:cubicBezTo>
                  <a:pt x="28097" y="7482"/>
                  <a:pt x="28062" y="7474"/>
                  <a:pt x="28036" y="7455"/>
                </a:cubicBezTo>
                <a:cubicBezTo>
                  <a:pt x="27972" y="7413"/>
                  <a:pt x="27936" y="7291"/>
                  <a:pt x="27943" y="7106"/>
                </a:cubicBezTo>
                <a:cubicBezTo>
                  <a:pt x="27950" y="6005"/>
                  <a:pt x="27601" y="4984"/>
                  <a:pt x="27265" y="3998"/>
                </a:cubicBezTo>
                <a:cubicBezTo>
                  <a:pt x="27073" y="3448"/>
                  <a:pt x="26757" y="2963"/>
                  <a:pt x="26336" y="2557"/>
                </a:cubicBezTo>
                <a:cubicBezTo>
                  <a:pt x="25825" y="2066"/>
                  <a:pt x="25282" y="1819"/>
                  <a:pt x="24712" y="1819"/>
                </a:cubicBezTo>
                <a:cubicBezTo>
                  <a:pt x="24278" y="1819"/>
                  <a:pt x="23829" y="1962"/>
                  <a:pt x="23366" y="2249"/>
                </a:cubicBezTo>
                <a:cubicBezTo>
                  <a:pt x="22779" y="2614"/>
                  <a:pt x="22294" y="3106"/>
                  <a:pt x="21888" y="3771"/>
                </a:cubicBezTo>
                <a:cubicBezTo>
                  <a:pt x="21823" y="3870"/>
                  <a:pt x="21766" y="3978"/>
                  <a:pt x="21708" y="4077"/>
                </a:cubicBezTo>
                <a:cubicBezTo>
                  <a:pt x="21631" y="4220"/>
                  <a:pt x="21552" y="4364"/>
                  <a:pt x="21467" y="4492"/>
                </a:cubicBezTo>
                <a:cubicBezTo>
                  <a:pt x="21353" y="4652"/>
                  <a:pt x="21251" y="4744"/>
                  <a:pt x="21175" y="4744"/>
                </a:cubicBezTo>
                <a:cubicBezTo>
                  <a:pt x="21170" y="4744"/>
                  <a:pt x="21165" y="4743"/>
                  <a:pt x="21160" y="4742"/>
                </a:cubicBezTo>
                <a:cubicBezTo>
                  <a:pt x="21081" y="4734"/>
                  <a:pt x="21002" y="4621"/>
                  <a:pt x="20937" y="4427"/>
                </a:cubicBezTo>
                <a:cubicBezTo>
                  <a:pt x="20716" y="3791"/>
                  <a:pt x="20452" y="3056"/>
                  <a:pt x="20059" y="2386"/>
                </a:cubicBezTo>
                <a:cubicBezTo>
                  <a:pt x="19681" y="1743"/>
                  <a:pt x="19216" y="1021"/>
                  <a:pt x="18418" y="593"/>
                </a:cubicBezTo>
                <a:cubicBezTo>
                  <a:pt x="17686" y="199"/>
                  <a:pt x="16872" y="1"/>
                  <a:pt x="16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11"/>
          <p:cNvSpPr/>
          <p:nvPr/>
        </p:nvSpPr>
        <p:spPr>
          <a:xfrm>
            <a:off x="3335555" y="-694879"/>
            <a:ext cx="2204037" cy="1192335"/>
          </a:xfrm>
          <a:custGeom>
            <a:avLst/>
            <a:gdLst/>
            <a:ahLst/>
            <a:cxnLst/>
            <a:rect l="l" t="t" r="r" b="b"/>
            <a:pathLst>
              <a:path w="29687" h="16060" extrusionOk="0">
                <a:moveTo>
                  <a:pt x="14479" y="1"/>
                </a:moveTo>
                <a:cubicBezTo>
                  <a:pt x="14224" y="1"/>
                  <a:pt x="13960" y="14"/>
                  <a:pt x="13698" y="41"/>
                </a:cubicBezTo>
                <a:cubicBezTo>
                  <a:pt x="12090" y="204"/>
                  <a:pt x="10577" y="625"/>
                  <a:pt x="9269" y="1611"/>
                </a:cubicBezTo>
                <a:cubicBezTo>
                  <a:pt x="8306" y="2339"/>
                  <a:pt x="7699" y="3275"/>
                  <a:pt x="7692" y="4531"/>
                </a:cubicBezTo>
                <a:cubicBezTo>
                  <a:pt x="7692" y="4590"/>
                  <a:pt x="7699" y="4653"/>
                  <a:pt x="7692" y="4718"/>
                </a:cubicBezTo>
                <a:cubicBezTo>
                  <a:pt x="7671" y="4844"/>
                  <a:pt x="7617" y="4909"/>
                  <a:pt x="7547" y="4909"/>
                </a:cubicBezTo>
                <a:cubicBezTo>
                  <a:pt x="7502" y="4909"/>
                  <a:pt x="7449" y="4881"/>
                  <a:pt x="7392" y="4824"/>
                </a:cubicBezTo>
                <a:cubicBezTo>
                  <a:pt x="6935" y="4339"/>
                  <a:pt x="6342" y="4240"/>
                  <a:pt x="5735" y="4211"/>
                </a:cubicBezTo>
                <a:cubicBezTo>
                  <a:pt x="5626" y="4206"/>
                  <a:pt x="5517" y="4203"/>
                  <a:pt x="5410" y="4203"/>
                </a:cubicBezTo>
                <a:cubicBezTo>
                  <a:pt x="3997" y="4203"/>
                  <a:pt x="2721" y="4642"/>
                  <a:pt x="1586" y="5532"/>
                </a:cubicBezTo>
                <a:cubicBezTo>
                  <a:pt x="1015" y="5981"/>
                  <a:pt x="607" y="6561"/>
                  <a:pt x="372" y="7246"/>
                </a:cubicBezTo>
                <a:cubicBezTo>
                  <a:pt x="43" y="8202"/>
                  <a:pt x="0" y="9174"/>
                  <a:pt x="436" y="10117"/>
                </a:cubicBezTo>
                <a:cubicBezTo>
                  <a:pt x="859" y="11033"/>
                  <a:pt x="1601" y="11526"/>
                  <a:pt x="2464" y="11526"/>
                </a:cubicBezTo>
                <a:cubicBezTo>
                  <a:pt x="2797" y="11526"/>
                  <a:pt x="3149" y="11453"/>
                  <a:pt x="3507" y="11301"/>
                </a:cubicBezTo>
                <a:cubicBezTo>
                  <a:pt x="3642" y="11245"/>
                  <a:pt x="3771" y="11166"/>
                  <a:pt x="3906" y="11116"/>
                </a:cubicBezTo>
                <a:cubicBezTo>
                  <a:pt x="3964" y="11096"/>
                  <a:pt x="4016" y="11085"/>
                  <a:pt x="4061" y="11085"/>
                </a:cubicBezTo>
                <a:cubicBezTo>
                  <a:pt x="4190" y="11085"/>
                  <a:pt x="4266" y="11171"/>
                  <a:pt x="4271" y="11366"/>
                </a:cubicBezTo>
                <a:cubicBezTo>
                  <a:pt x="4307" y="12329"/>
                  <a:pt x="4813" y="13058"/>
                  <a:pt x="5499" y="13673"/>
                </a:cubicBezTo>
                <a:cubicBezTo>
                  <a:pt x="6335" y="14429"/>
                  <a:pt x="7314" y="14943"/>
                  <a:pt x="8412" y="15180"/>
                </a:cubicBezTo>
                <a:cubicBezTo>
                  <a:pt x="8784" y="15256"/>
                  <a:pt x="9154" y="15298"/>
                  <a:pt x="9522" y="15298"/>
                </a:cubicBezTo>
                <a:cubicBezTo>
                  <a:pt x="10045" y="15298"/>
                  <a:pt x="10562" y="15214"/>
                  <a:pt x="11069" y="15029"/>
                </a:cubicBezTo>
                <a:cubicBezTo>
                  <a:pt x="11447" y="14893"/>
                  <a:pt x="11862" y="14780"/>
                  <a:pt x="11977" y="14266"/>
                </a:cubicBezTo>
                <a:cubicBezTo>
                  <a:pt x="11996" y="14177"/>
                  <a:pt x="12042" y="14142"/>
                  <a:pt x="12096" y="14142"/>
                </a:cubicBezTo>
                <a:cubicBezTo>
                  <a:pt x="12167" y="14142"/>
                  <a:pt x="12252" y="14203"/>
                  <a:pt x="12304" y="14280"/>
                </a:cubicBezTo>
                <a:cubicBezTo>
                  <a:pt x="12877" y="15130"/>
                  <a:pt x="13741" y="15536"/>
                  <a:pt x="14676" y="15793"/>
                </a:cubicBezTo>
                <a:cubicBezTo>
                  <a:pt x="15333" y="15975"/>
                  <a:pt x="15965" y="16060"/>
                  <a:pt x="16577" y="16060"/>
                </a:cubicBezTo>
                <a:cubicBezTo>
                  <a:pt x="18421" y="16060"/>
                  <a:pt x="20073" y="15285"/>
                  <a:pt x="21595" y="14030"/>
                </a:cubicBezTo>
                <a:cubicBezTo>
                  <a:pt x="22274" y="13473"/>
                  <a:pt x="22617" y="12773"/>
                  <a:pt x="22346" y="11867"/>
                </a:cubicBezTo>
                <a:cubicBezTo>
                  <a:pt x="22317" y="11766"/>
                  <a:pt x="22267" y="11666"/>
                  <a:pt x="22367" y="11581"/>
                </a:cubicBezTo>
                <a:cubicBezTo>
                  <a:pt x="22406" y="11547"/>
                  <a:pt x="22443" y="11535"/>
                  <a:pt x="22478" y="11535"/>
                </a:cubicBezTo>
                <a:cubicBezTo>
                  <a:pt x="22556" y="11535"/>
                  <a:pt x="22626" y="11600"/>
                  <a:pt x="22696" y="11644"/>
                </a:cubicBezTo>
                <a:cubicBezTo>
                  <a:pt x="23661" y="12247"/>
                  <a:pt x="24724" y="12499"/>
                  <a:pt x="25839" y="12499"/>
                </a:cubicBezTo>
                <a:cubicBezTo>
                  <a:pt x="25929" y="12499"/>
                  <a:pt x="26018" y="12497"/>
                  <a:pt x="26108" y="12494"/>
                </a:cubicBezTo>
                <a:cubicBezTo>
                  <a:pt x="28101" y="12415"/>
                  <a:pt x="29687" y="10701"/>
                  <a:pt x="29551" y="8789"/>
                </a:cubicBezTo>
                <a:cubicBezTo>
                  <a:pt x="29466" y="7603"/>
                  <a:pt x="28665" y="6838"/>
                  <a:pt x="27522" y="6838"/>
                </a:cubicBezTo>
                <a:cubicBezTo>
                  <a:pt x="27023" y="6838"/>
                  <a:pt x="27023" y="6838"/>
                  <a:pt x="27080" y="6339"/>
                </a:cubicBezTo>
                <a:cubicBezTo>
                  <a:pt x="27251" y="4896"/>
                  <a:pt x="26523" y="3746"/>
                  <a:pt x="25152" y="3275"/>
                </a:cubicBezTo>
                <a:cubicBezTo>
                  <a:pt x="24788" y="3152"/>
                  <a:pt x="24423" y="3098"/>
                  <a:pt x="24058" y="3098"/>
                </a:cubicBezTo>
                <a:cubicBezTo>
                  <a:pt x="23641" y="3098"/>
                  <a:pt x="23224" y="3168"/>
                  <a:pt x="22809" y="3282"/>
                </a:cubicBezTo>
                <a:cubicBezTo>
                  <a:pt x="22380" y="3397"/>
                  <a:pt x="22017" y="3611"/>
                  <a:pt x="21738" y="3990"/>
                </a:cubicBezTo>
                <a:cubicBezTo>
                  <a:pt x="21598" y="4175"/>
                  <a:pt x="21507" y="4268"/>
                  <a:pt x="21419" y="4268"/>
                </a:cubicBezTo>
                <a:cubicBezTo>
                  <a:pt x="21328" y="4268"/>
                  <a:pt x="21241" y="4168"/>
                  <a:pt x="21110" y="3967"/>
                </a:cubicBezTo>
                <a:cubicBezTo>
                  <a:pt x="20702" y="3361"/>
                  <a:pt x="20253" y="2790"/>
                  <a:pt x="19760" y="2247"/>
                </a:cubicBezTo>
                <a:cubicBezTo>
                  <a:pt x="18582" y="954"/>
                  <a:pt x="17119" y="240"/>
                  <a:pt x="15297" y="48"/>
                </a:cubicBezTo>
                <a:cubicBezTo>
                  <a:pt x="15044" y="17"/>
                  <a:pt x="14767" y="1"/>
                  <a:pt x="14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68" name="Google Shape;368;p11"/>
          <p:cNvSpPr/>
          <p:nvPr/>
        </p:nvSpPr>
        <p:spPr>
          <a:xfrm>
            <a:off x="1243453" y="4797553"/>
            <a:ext cx="963937" cy="521468"/>
          </a:xfrm>
          <a:custGeom>
            <a:avLst/>
            <a:gdLst/>
            <a:ahLst/>
            <a:cxnLst/>
            <a:rect l="l" t="t" r="r" b="b"/>
            <a:pathLst>
              <a:path w="29687" h="16060" extrusionOk="0">
                <a:moveTo>
                  <a:pt x="14479" y="1"/>
                </a:moveTo>
                <a:cubicBezTo>
                  <a:pt x="14224" y="1"/>
                  <a:pt x="13960" y="14"/>
                  <a:pt x="13698" y="41"/>
                </a:cubicBezTo>
                <a:cubicBezTo>
                  <a:pt x="12090" y="204"/>
                  <a:pt x="10577" y="625"/>
                  <a:pt x="9269" y="1611"/>
                </a:cubicBezTo>
                <a:cubicBezTo>
                  <a:pt x="8306" y="2339"/>
                  <a:pt x="7699" y="3275"/>
                  <a:pt x="7692" y="4531"/>
                </a:cubicBezTo>
                <a:cubicBezTo>
                  <a:pt x="7692" y="4590"/>
                  <a:pt x="7699" y="4653"/>
                  <a:pt x="7692" y="4718"/>
                </a:cubicBezTo>
                <a:cubicBezTo>
                  <a:pt x="7671" y="4844"/>
                  <a:pt x="7617" y="4909"/>
                  <a:pt x="7547" y="4909"/>
                </a:cubicBezTo>
                <a:cubicBezTo>
                  <a:pt x="7502" y="4909"/>
                  <a:pt x="7449" y="4881"/>
                  <a:pt x="7392" y="4824"/>
                </a:cubicBezTo>
                <a:cubicBezTo>
                  <a:pt x="6935" y="4339"/>
                  <a:pt x="6342" y="4240"/>
                  <a:pt x="5735" y="4211"/>
                </a:cubicBezTo>
                <a:cubicBezTo>
                  <a:pt x="5626" y="4206"/>
                  <a:pt x="5517" y="4203"/>
                  <a:pt x="5410" y="4203"/>
                </a:cubicBezTo>
                <a:cubicBezTo>
                  <a:pt x="3997" y="4203"/>
                  <a:pt x="2721" y="4642"/>
                  <a:pt x="1586" y="5532"/>
                </a:cubicBezTo>
                <a:cubicBezTo>
                  <a:pt x="1015" y="5981"/>
                  <a:pt x="607" y="6561"/>
                  <a:pt x="372" y="7246"/>
                </a:cubicBezTo>
                <a:cubicBezTo>
                  <a:pt x="43" y="8202"/>
                  <a:pt x="0" y="9174"/>
                  <a:pt x="436" y="10117"/>
                </a:cubicBezTo>
                <a:cubicBezTo>
                  <a:pt x="859" y="11033"/>
                  <a:pt x="1601" y="11526"/>
                  <a:pt x="2464" y="11526"/>
                </a:cubicBezTo>
                <a:cubicBezTo>
                  <a:pt x="2797" y="11526"/>
                  <a:pt x="3149" y="11453"/>
                  <a:pt x="3507" y="11301"/>
                </a:cubicBezTo>
                <a:cubicBezTo>
                  <a:pt x="3642" y="11245"/>
                  <a:pt x="3771" y="11166"/>
                  <a:pt x="3906" y="11116"/>
                </a:cubicBezTo>
                <a:cubicBezTo>
                  <a:pt x="3964" y="11096"/>
                  <a:pt x="4016" y="11085"/>
                  <a:pt x="4061" y="11085"/>
                </a:cubicBezTo>
                <a:cubicBezTo>
                  <a:pt x="4190" y="11085"/>
                  <a:pt x="4266" y="11171"/>
                  <a:pt x="4271" y="11366"/>
                </a:cubicBezTo>
                <a:cubicBezTo>
                  <a:pt x="4307" y="12329"/>
                  <a:pt x="4813" y="13058"/>
                  <a:pt x="5499" y="13673"/>
                </a:cubicBezTo>
                <a:cubicBezTo>
                  <a:pt x="6335" y="14429"/>
                  <a:pt x="7314" y="14943"/>
                  <a:pt x="8412" y="15180"/>
                </a:cubicBezTo>
                <a:cubicBezTo>
                  <a:pt x="8784" y="15256"/>
                  <a:pt x="9154" y="15298"/>
                  <a:pt x="9522" y="15298"/>
                </a:cubicBezTo>
                <a:cubicBezTo>
                  <a:pt x="10045" y="15298"/>
                  <a:pt x="10562" y="15214"/>
                  <a:pt x="11069" y="15029"/>
                </a:cubicBezTo>
                <a:cubicBezTo>
                  <a:pt x="11447" y="14893"/>
                  <a:pt x="11862" y="14780"/>
                  <a:pt x="11977" y="14266"/>
                </a:cubicBezTo>
                <a:cubicBezTo>
                  <a:pt x="11996" y="14177"/>
                  <a:pt x="12042" y="14142"/>
                  <a:pt x="12096" y="14142"/>
                </a:cubicBezTo>
                <a:cubicBezTo>
                  <a:pt x="12167" y="14142"/>
                  <a:pt x="12252" y="14203"/>
                  <a:pt x="12304" y="14280"/>
                </a:cubicBezTo>
                <a:cubicBezTo>
                  <a:pt x="12877" y="15130"/>
                  <a:pt x="13741" y="15536"/>
                  <a:pt x="14676" y="15793"/>
                </a:cubicBezTo>
                <a:cubicBezTo>
                  <a:pt x="15333" y="15975"/>
                  <a:pt x="15965" y="16060"/>
                  <a:pt x="16577" y="16060"/>
                </a:cubicBezTo>
                <a:cubicBezTo>
                  <a:pt x="18421" y="16060"/>
                  <a:pt x="20073" y="15285"/>
                  <a:pt x="21595" y="14030"/>
                </a:cubicBezTo>
                <a:cubicBezTo>
                  <a:pt x="22274" y="13473"/>
                  <a:pt x="22617" y="12773"/>
                  <a:pt x="22346" y="11867"/>
                </a:cubicBezTo>
                <a:cubicBezTo>
                  <a:pt x="22317" y="11766"/>
                  <a:pt x="22267" y="11666"/>
                  <a:pt x="22367" y="11581"/>
                </a:cubicBezTo>
                <a:cubicBezTo>
                  <a:pt x="22406" y="11547"/>
                  <a:pt x="22443" y="11535"/>
                  <a:pt x="22478" y="11535"/>
                </a:cubicBezTo>
                <a:cubicBezTo>
                  <a:pt x="22556" y="11535"/>
                  <a:pt x="22626" y="11600"/>
                  <a:pt x="22696" y="11644"/>
                </a:cubicBezTo>
                <a:cubicBezTo>
                  <a:pt x="23661" y="12247"/>
                  <a:pt x="24724" y="12499"/>
                  <a:pt x="25839" y="12499"/>
                </a:cubicBezTo>
                <a:cubicBezTo>
                  <a:pt x="25929" y="12499"/>
                  <a:pt x="26018" y="12497"/>
                  <a:pt x="26108" y="12494"/>
                </a:cubicBezTo>
                <a:cubicBezTo>
                  <a:pt x="28101" y="12415"/>
                  <a:pt x="29687" y="10701"/>
                  <a:pt x="29551" y="8789"/>
                </a:cubicBezTo>
                <a:cubicBezTo>
                  <a:pt x="29466" y="7603"/>
                  <a:pt x="28665" y="6838"/>
                  <a:pt x="27522" y="6838"/>
                </a:cubicBezTo>
                <a:cubicBezTo>
                  <a:pt x="27023" y="6838"/>
                  <a:pt x="27023" y="6838"/>
                  <a:pt x="27080" y="6339"/>
                </a:cubicBezTo>
                <a:cubicBezTo>
                  <a:pt x="27251" y="4896"/>
                  <a:pt x="26523" y="3746"/>
                  <a:pt x="25152" y="3275"/>
                </a:cubicBezTo>
                <a:cubicBezTo>
                  <a:pt x="24788" y="3152"/>
                  <a:pt x="24423" y="3098"/>
                  <a:pt x="24058" y="3098"/>
                </a:cubicBezTo>
                <a:cubicBezTo>
                  <a:pt x="23641" y="3098"/>
                  <a:pt x="23224" y="3168"/>
                  <a:pt x="22809" y="3282"/>
                </a:cubicBezTo>
                <a:cubicBezTo>
                  <a:pt x="22380" y="3397"/>
                  <a:pt x="22017" y="3611"/>
                  <a:pt x="21738" y="3990"/>
                </a:cubicBezTo>
                <a:cubicBezTo>
                  <a:pt x="21598" y="4175"/>
                  <a:pt x="21507" y="4268"/>
                  <a:pt x="21419" y="4268"/>
                </a:cubicBezTo>
                <a:cubicBezTo>
                  <a:pt x="21328" y="4268"/>
                  <a:pt x="21241" y="4168"/>
                  <a:pt x="21110" y="3967"/>
                </a:cubicBezTo>
                <a:cubicBezTo>
                  <a:pt x="20702" y="3361"/>
                  <a:pt x="20253" y="2790"/>
                  <a:pt x="19760" y="2247"/>
                </a:cubicBezTo>
                <a:cubicBezTo>
                  <a:pt x="18582" y="954"/>
                  <a:pt x="17119" y="240"/>
                  <a:pt x="15297" y="48"/>
                </a:cubicBezTo>
                <a:cubicBezTo>
                  <a:pt x="15044" y="17"/>
                  <a:pt x="14767" y="1"/>
                  <a:pt x="14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Tree>
    <p:extLst>
      <p:ext uri="{BB962C8B-B14F-4D97-AF65-F5344CB8AC3E}">
        <p14:creationId xmlns:p14="http://schemas.microsoft.com/office/powerpoint/2010/main" val="3257066697"/>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369"/>
        <p:cNvGrpSpPr/>
        <p:nvPr/>
      </p:nvGrpSpPr>
      <p:grpSpPr>
        <a:xfrm>
          <a:off x="0" y="0"/>
          <a:ext cx="0" cy="0"/>
          <a:chOff x="0" y="0"/>
          <a:chExt cx="0" cy="0"/>
        </a:xfrm>
      </p:grpSpPr>
    </p:spTree>
    <p:extLst>
      <p:ext uri="{BB962C8B-B14F-4D97-AF65-F5344CB8AC3E}">
        <p14:creationId xmlns:p14="http://schemas.microsoft.com/office/powerpoint/2010/main" val="3440534356"/>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370"/>
        <p:cNvGrpSpPr/>
        <p:nvPr/>
      </p:nvGrpSpPr>
      <p:grpSpPr>
        <a:xfrm>
          <a:off x="0" y="0"/>
          <a:ext cx="0" cy="0"/>
          <a:chOff x="0" y="0"/>
          <a:chExt cx="0" cy="0"/>
        </a:xfrm>
      </p:grpSpPr>
      <p:sp>
        <p:nvSpPr>
          <p:cNvPr id="371" name="Google Shape;371;p13"/>
          <p:cNvSpPr txBox="1">
            <a:spLocks noGrp="1"/>
          </p:cNvSpPr>
          <p:nvPr>
            <p:ph type="title"/>
          </p:nvPr>
        </p:nvSpPr>
        <p:spPr>
          <a:xfrm>
            <a:off x="720000" y="1901260"/>
            <a:ext cx="2336400" cy="347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800">
                <a:solidFill>
                  <a:schemeClr val="accent5"/>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372" name="Google Shape;372;p13"/>
          <p:cNvSpPr txBox="1">
            <a:spLocks noGrp="1"/>
          </p:cNvSpPr>
          <p:nvPr>
            <p:ph type="title" idx="2" hasCustomPrompt="1"/>
          </p:nvPr>
        </p:nvSpPr>
        <p:spPr>
          <a:xfrm>
            <a:off x="1432350" y="1405433"/>
            <a:ext cx="911700" cy="41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5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73" name="Google Shape;373;p13"/>
          <p:cNvSpPr txBox="1">
            <a:spLocks noGrp="1"/>
          </p:cNvSpPr>
          <p:nvPr>
            <p:ph type="subTitle" idx="1"/>
          </p:nvPr>
        </p:nvSpPr>
        <p:spPr>
          <a:xfrm>
            <a:off x="720000" y="2253100"/>
            <a:ext cx="23364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74" name="Google Shape;374;p13"/>
          <p:cNvSpPr txBox="1">
            <a:spLocks noGrp="1"/>
          </p:cNvSpPr>
          <p:nvPr>
            <p:ph type="title" idx="3"/>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700"/>
              <a:buNone/>
              <a:defRPr/>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a:endParaRPr/>
          </a:p>
        </p:txBody>
      </p:sp>
      <p:sp>
        <p:nvSpPr>
          <p:cNvPr id="375" name="Google Shape;375;p13"/>
          <p:cNvSpPr txBox="1">
            <a:spLocks noGrp="1"/>
          </p:cNvSpPr>
          <p:nvPr>
            <p:ph type="title" idx="4"/>
          </p:nvPr>
        </p:nvSpPr>
        <p:spPr>
          <a:xfrm>
            <a:off x="3403800" y="1901260"/>
            <a:ext cx="2336400" cy="347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800">
                <a:solidFill>
                  <a:schemeClr val="accent5"/>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376" name="Google Shape;376;p13"/>
          <p:cNvSpPr txBox="1">
            <a:spLocks noGrp="1"/>
          </p:cNvSpPr>
          <p:nvPr>
            <p:ph type="title" idx="5" hasCustomPrompt="1"/>
          </p:nvPr>
        </p:nvSpPr>
        <p:spPr>
          <a:xfrm>
            <a:off x="4116150" y="1405433"/>
            <a:ext cx="911700" cy="41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5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77" name="Google Shape;377;p13"/>
          <p:cNvSpPr txBox="1">
            <a:spLocks noGrp="1"/>
          </p:cNvSpPr>
          <p:nvPr>
            <p:ph type="subTitle" idx="6"/>
          </p:nvPr>
        </p:nvSpPr>
        <p:spPr>
          <a:xfrm>
            <a:off x="3403800" y="2253100"/>
            <a:ext cx="23364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78" name="Google Shape;378;p13"/>
          <p:cNvSpPr txBox="1">
            <a:spLocks noGrp="1"/>
          </p:cNvSpPr>
          <p:nvPr>
            <p:ph type="title" idx="7"/>
          </p:nvPr>
        </p:nvSpPr>
        <p:spPr>
          <a:xfrm>
            <a:off x="6087600" y="1901260"/>
            <a:ext cx="2336400" cy="347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800">
                <a:solidFill>
                  <a:schemeClr val="accent5"/>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379" name="Google Shape;379;p13"/>
          <p:cNvSpPr txBox="1">
            <a:spLocks noGrp="1"/>
          </p:cNvSpPr>
          <p:nvPr>
            <p:ph type="title" idx="8" hasCustomPrompt="1"/>
          </p:nvPr>
        </p:nvSpPr>
        <p:spPr>
          <a:xfrm>
            <a:off x="6799950" y="1405433"/>
            <a:ext cx="911700" cy="41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5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80" name="Google Shape;380;p13"/>
          <p:cNvSpPr txBox="1">
            <a:spLocks noGrp="1"/>
          </p:cNvSpPr>
          <p:nvPr>
            <p:ph type="subTitle" idx="9"/>
          </p:nvPr>
        </p:nvSpPr>
        <p:spPr>
          <a:xfrm>
            <a:off x="6087600" y="2253100"/>
            <a:ext cx="23364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81" name="Google Shape;381;p13"/>
          <p:cNvSpPr txBox="1">
            <a:spLocks noGrp="1"/>
          </p:cNvSpPr>
          <p:nvPr>
            <p:ph type="title" idx="13"/>
          </p:nvPr>
        </p:nvSpPr>
        <p:spPr>
          <a:xfrm>
            <a:off x="2061900" y="3738710"/>
            <a:ext cx="2336400" cy="347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800">
                <a:solidFill>
                  <a:schemeClr val="accent5"/>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382" name="Google Shape;382;p13"/>
          <p:cNvSpPr txBox="1">
            <a:spLocks noGrp="1"/>
          </p:cNvSpPr>
          <p:nvPr>
            <p:ph type="title" idx="14" hasCustomPrompt="1"/>
          </p:nvPr>
        </p:nvSpPr>
        <p:spPr>
          <a:xfrm>
            <a:off x="2774250" y="3242883"/>
            <a:ext cx="911700" cy="41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5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83" name="Google Shape;383;p13"/>
          <p:cNvSpPr txBox="1">
            <a:spLocks noGrp="1"/>
          </p:cNvSpPr>
          <p:nvPr>
            <p:ph type="subTitle" idx="15"/>
          </p:nvPr>
        </p:nvSpPr>
        <p:spPr>
          <a:xfrm>
            <a:off x="2061900" y="4090550"/>
            <a:ext cx="23364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84" name="Google Shape;384;p13"/>
          <p:cNvSpPr txBox="1">
            <a:spLocks noGrp="1"/>
          </p:cNvSpPr>
          <p:nvPr>
            <p:ph type="title" idx="16"/>
          </p:nvPr>
        </p:nvSpPr>
        <p:spPr>
          <a:xfrm>
            <a:off x="4745700" y="3738710"/>
            <a:ext cx="2336400" cy="347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800">
                <a:solidFill>
                  <a:schemeClr val="accent5"/>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385" name="Google Shape;385;p13"/>
          <p:cNvSpPr txBox="1">
            <a:spLocks noGrp="1"/>
          </p:cNvSpPr>
          <p:nvPr>
            <p:ph type="title" idx="17" hasCustomPrompt="1"/>
          </p:nvPr>
        </p:nvSpPr>
        <p:spPr>
          <a:xfrm>
            <a:off x="5458050" y="3242883"/>
            <a:ext cx="911700" cy="41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5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86" name="Google Shape;386;p13"/>
          <p:cNvSpPr txBox="1">
            <a:spLocks noGrp="1"/>
          </p:cNvSpPr>
          <p:nvPr>
            <p:ph type="subTitle" idx="18"/>
          </p:nvPr>
        </p:nvSpPr>
        <p:spPr>
          <a:xfrm>
            <a:off x="4745700" y="4090550"/>
            <a:ext cx="23364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87" name="Google Shape;387;p13"/>
          <p:cNvSpPr/>
          <p:nvPr/>
        </p:nvSpPr>
        <p:spPr>
          <a:xfrm>
            <a:off x="8279552" y="142611"/>
            <a:ext cx="1555057" cy="1437148"/>
          </a:xfrm>
          <a:custGeom>
            <a:avLst/>
            <a:gdLst/>
            <a:ahLst/>
            <a:cxnLst/>
            <a:rect l="l" t="t" r="r" b="b"/>
            <a:pathLst>
              <a:path w="17475" h="16150" extrusionOk="0">
                <a:moveTo>
                  <a:pt x="9420" y="252"/>
                </a:moveTo>
                <a:cubicBezTo>
                  <a:pt x="9834" y="1030"/>
                  <a:pt x="9706" y="2129"/>
                  <a:pt x="9606" y="2972"/>
                </a:cubicBezTo>
                <a:cubicBezTo>
                  <a:pt x="9498" y="3836"/>
                  <a:pt x="9248" y="4657"/>
                  <a:pt x="8955" y="5479"/>
                </a:cubicBezTo>
                <a:cubicBezTo>
                  <a:pt x="8777" y="5414"/>
                  <a:pt x="8585" y="5378"/>
                  <a:pt x="8391" y="5365"/>
                </a:cubicBezTo>
                <a:cubicBezTo>
                  <a:pt x="8378" y="5272"/>
                  <a:pt x="8434" y="5143"/>
                  <a:pt x="8450" y="5051"/>
                </a:cubicBezTo>
                <a:cubicBezTo>
                  <a:pt x="8470" y="4821"/>
                  <a:pt x="8434" y="4564"/>
                  <a:pt x="8434" y="4329"/>
                </a:cubicBezTo>
                <a:cubicBezTo>
                  <a:pt x="8450" y="3829"/>
                  <a:pt x="8492" y="3322"/>
                  <a:pt x="8578" y="2830"/>
                </a:cubicBezTo>
                <a:cubicBezTo>
                  <a:pt x="8734" y="1930"/>
                  <a:pt x="9041" y="1080"/>
                  <a:pt x="9420" y="252"/>
                </a:cubicBezTo>
                <a:close/>
                <a:moveTo>
                  <a:pt x="6057" y="1206"/>
                </a:moveTo>
                <a:cubicBezTo>
                  <a:pt x="6585" y="1206"/>
                  <a:pt x="7921" y="4948"/>
                  <a:pt x="8107" y="5365"/>
                </a:cubicBezTo>
                <a:lnTo>
                  <a:pt x="8114" y="5371"/>
                </a:lnTo>
                <a:cubicBezTo>
                  <a:pt x="8078" y="5378"/>
                  <a:pt x="8042" y="5378"/>
                  <a:pt x="7999" y="5385"/>
                </a:cubicBezTo>
                <a:cubicBezTo>
                  <a:pt x="7821" y="5414"/>
                  <a:pt x="7642" y="5464"/>
                  <a:pt x="7478" y="5536"/>
                </a:cubicBezTo>
                <a:cubicBezTo>
                  <a:pt x="7171" y="4850"/>
                  <a:pt x="6821" y="4194"/>
                  <a:pt x="6542" y="3493"/>
                </a:cubicBezTo>
                <a:cubicBezTo>
                  <a:pt x="6400" y="3143"/>
                  <a:pt x="6271" y="2780"/>
                  <a:pt x="6170" y="2415"/>
                </a:cubicBezTo>
                <a:cubicBezTo>
                  <a:pt x="6114" y="2223"/>
                  <a:pt x="5814" y="1366"/>
                  <a:pt x="5992" y="1229"/>
                </a:cubicBezTo>
                <a:cubicBezTo>
                  <a:pt x="6012" y="1213"/>
                  <a:pt x="6034" y="1206"/>
                  <a:pt x="6057" y="1206"/>
                </a:cubicBezTo>
                <a:close/>
                <a:moveTo>
                  <a:pt x="12044" y="1288"/>
                </a:moveTo>
                <a:cubicBezTo>
                  <a:pt x="12058" y="1288"/>
                  <a:pt x="12071" y="1290"/>
                  <a:pt x="12083" y="1294"/>
                </a:cubicBezTo>
                <a:cubicBezTo>
                  <a:pt x="12477" y="1443"/>
                  <a:pt x="11348" y="3044"/>
                  <a:pt x="11170" y="3315"/>
                </a:cubicBezTo>
                <a:cubicBezTo>
                  <a:pt x="10626" y="4143"/>
                  <a:pt x="10085" y="4972"/>
                  <a:pt x="9498" y="5764"/>
                </a:cubicBezTo>
                <a:cubicBezTo>
                  <a:pt x="9449" y="5728"/>
                  <a:pt x="9399" y="5700"/>
                  <a:pt x="9349" y="5671"/>
                </a:cubicBezTo>
                <a:cubicBezTo>
                  <a:pt x="9613" y="4794"/>
                  <a:pt x="9913" y="3964"/>
                  <a:pt x="10398" y="3179"/>
                </a:cubicBezTo>
                <a:cubicBezTo>
                  <a:pt x="10642" y="2780"/>
                  <a:pt x="10912" y="2401"/>
                  <a:pt x="11219" y="2052"/>
                </a:cubicBezTo>
                <a:cubicBezTo>
                  <a:pt x="11362" y="1896"/>
                  <a:pt x="11809" y="1288"/>
                  <a:pt x="12044" y="1288"/>
                </a:cubicBezTo>
                <a:close/>
                <a:moveTo>
                  <a:pt x="3121" y="693"/>
                </a:moveTo>
                <a:cubicBezTo>
                  <a:pt x="3263" y="693"/>
                  <a:pt x="3654" y="1090"/>
                  <a:pt x="3757" y="1179"/>
                </a:cubicBezTo>
                <a:cubicBezTo>
                  <a:pt x="3951" y="1366"/>
                  <a:pt x="4136" y="1572"/>
                  <a:pt x="4300" y="1786"/>
                </a:cubicBezTo>
                <a:cubicBezTo>
                  <a:pt x="4621" y="2180"/>
                  <a:pt x="4893" y="2609"/>
                  <a:pt x="5178" y="3022"/>
                </a:cubicBezTo>
                <a:cubicBezTo>
                  <a:pt x="5814" y="3937"/>
                  <a:pt x="6449" y="4857"/>
                  <a:pt x="7056" y="5786"/>
                </a:cubicBezTo>
                <a:cubicBezTo>
                  <a:pt x="6993" y="5843"/>
                  <a:pt x="6928" y="5899"/>
                  <a:pt x="6864" y="5958"/>
                </a:cubicBezTo>
                <a:cubicBezTo>
                  <a:pt x="6213" y="5179"/>
                  <a:pt x="5536" y="4429"/>
                  <a:pt x="4857" y="3671"/>
                </a:cubicBezTo>
                <a:cubicBezTo>
                  <a:pt x="4456" y="3222"/>
                  <a:pt x="4050" y="2787"/>
                  <a:pt x="3694" y="2300"/>
                </a:cubicBezTo>
                <a:cubicBezTo>
                  <a:pt x="3543" y="2094"/>
                  <a:pt x="2607" y="794"/>
                  <a:pt x="3107" y="694"/>
                </a:cubicBezTo>
                <a:cubicBezTo>
                  <a:pt x="3112" y="693"/>
                  <a:pt x="3116" y="693"/>
                  <a:pt x="3121" y="693"/>
                </a:cubicBezTo>
                <a:close/>
                <a:moveTo>
                  <a:pt x="15116" y="1900"/>
                </a:moveTo>
                <a:cubicBezTo>
                  <a:pt x="15120" y="1900"/>
                  <a:pt x="15123" y="1900"/>
                  <a:pt x="15125" y="1901"/>
                </a:cubicBezTo>
                <a:cubicBezTo>
                  <a:pt x="15339" y="1966"/>
                  <a:pt x="15226" y="2165"/>
                  <a:pt x="15177" y="2266"/>
                </a:cubicBezTo>
                <a:cubicBezTo>
                  <a:pt x="15125" y="2358"/>
                  <a:pt x="15012" y="2444"/>
                  <a:pt x="14940" y="2514"/>
                </a:cubicBezTo>
                <a:cubicBezTo>
                  <a:pt x="14733" y="2722"/>
                  <a:pt x="14512" y="2909"/>
                  <a:pt x="14291" y="3094"/>
                </a:cubicBezTo>
                <a:cubicBezTo>
                  <a:pt x="13826" y="3493"/>
                  <a:pt x="13312" y="3822"/>
                  <a:pt x="12791" y="4151"/>
                </a:cubicBezTo>
                <a:cubicBezTo>
                  <a:pt x="11799" y="4778"/>
                  <a:pt x="10798" y="5394"/>
                  <a:pt x="9792" y="6000"/>
                </a:cubicBezTo>
                <a:lnTo>
                  <a:pt x="9778" y="6014"/>
                </a:lnTo>
                <a:cubicBezTo>
                  <a:pt x="9742" y="5971"/>
                  <a:pt x="9699" y="5935"/>
                  <a:pt x="9656" y="5892"/>
                </a:cubicBezTo>
                <a:cubicBezTo>
                  <a:pt x="9684" y="5856"/>
                  <a:pt x="9726" y="5800"/>
                  <a:pt x="9778" y="5728"/>
                </a:cubicBezTo>
                <a:cubicBezTo>
                  <a:pt x="10626" y="5065"/>
                  <a:pt x="11440" y="4365"/>
                  <a:pt x="12270" y="3680"/>
                </a:cubicBezTo>
                <a:cubicBezTo>
                  <a:pt x="12698" y="3322"/>
                  <a:pt x="13127" y="2958"/>
                  <a:pt x="13591" y="2658"/>
                </a:cubicBezTo>
                <a:cubicBezTo>
                  <a:pt x="13862" y="2494"/>
                  <a:pt x="14155" y="2358"/>
                  <a:pt x="14440" y="2223"/>
                </a:cubicBezTo>
                <a:cubicBezTo>
                  <a:pt x="14531" y="2188"/>
                  <a:pt x="15015" y="1900"/>
                  <a:pt x="15116" y="1900"/>
                </a:cubicBezTo>
                <a:close/>
                <a:moveTo>
                  <a:pt x="2646" y="4280"/>
                </a:moveTo>
                <a:cubicBezTo>
                  <a:pt x="2958" y="4280"/>
                  <a:pt x="3362" y="4413"/>
                  <a:pt x="3615" y="4478"/>
                </a:cubicBezTo>
                <a:cubicBezTo>
                  <a:pt x="4036" y="4580"/>
                  <a:pt x="4449" y="4722"/>
                  <a:pt x="4842" y="4907"/>
                </a:cubicBezTo>
                <a:cubicBezTo>
                  <a:pt x="5521" y="5229"/>
                  <a:pt x="6100" y="5728"/>
                  <a:pt x="6763" y="6064"/>
                </a:cubicBezTo>
                <a:cubicBezTo>
                  <a:pt x="6657" y="6185"/>
                  <a:pt x="6564" y="6314"/>
                  <a:pt x="6492" y="6449"/>
                </a:cubicBezTo>
                <a:lnTo>
                  <a:pt x="6485" y="6443"/>
                </a:lnTo>
                <a:cubicBezTo>
                  <a:pt x="5764" y="6156"/>
                  <a:pt x="5022" y="5978"/>
                  <a:pt x="4285" y="5743"/>
                </a:cubicBezTo>
                <a:cubicBezTo>
                  <a:pt x="3865" y="5615"/>
                  <a:pt x="3450" y="5457"/>
                  <a:pt x="3071" y="5243"/>
                </a:cubicBezTo>
                <a:cubicBezTo>
                  <a:pt x="2900" y="5143"/>
                  <a:pt x="1894" y="4528"/>
                  <a:pt x="2393" y="4322"/>
                </a:cubicBezTo>
                <a:cubicBezTo>
                  <a:pt x="2464" y="4293"/>
                  <a:pt x="2551" y="4280"/>
                  <a:pt x="2646" y="4280"/>
                </a:cubicBezTo>
                <a:close/>
                <a:moveTo>
                  <a:pt x="14495" y="4785"/>
                </a:moveTo>
                <a:cubicBezTo>
                  <a:pt x="14724" y="4785"/>
                  <a:pt x="14878" y="4855"/>
                  <a:pt x="14512" y="5257"/>
                </a:cubicBezTo>
                <a:cubicBezTo>
                  <a:pt x="14376" y="5407"/>
                  <a:pt x="14126" y="5457"/>
                  <a:pt x="13941" y="5529"/>
                </a:cubicBezTo>
                <a:cubicBezTo>
                  <a:pt x="13512" y="5678"/>
                  <a:pt x="13062" y="5800"/>
                  <a:pt x="12626" y="5935"/>
                </a:cubicBezTo>
                <a:cubicBezTo>
                  <a:pt x="11826" y="6192"/>
                  <a:pt x="11012" y="6429"/>
                  <a:pt x="10220" y="6700"/>
                </a:cubicBezTo>
                <a:cubicBezTo>
                  <a:pt x="10155" y="6551"/>
                  <a:pt x="10078" y="6407"/>
                  <a:pt x="9984" y="6271"/>
                </a:cubicBezTo>
                <a:cubicBezTo>
                  <a:pt x="10678" y="6007"/>
                  <a:pt x="11370" y="5743"/>
                  <a:pt x="12062" y="5479"/>
                </a:cubicBezTo>
                <a:cubicBezTo>
                  <a:pt x="12748" y="5222"/>
                  <a:pt x="13490" y="4844"/>
                  <a:pt x="14234" y="4801"/>
                </a:cubicBezTo>
                <a:cubicBezTo>
                  <a:pt x="14316" y="4795"/>
                  <a:pt x="14411" y="4785"/>
                  <a:pt x="14495" y="4785"/>
                </a:cubicBezTo>
                <a:close/>
                <a:moveTo>
                  <a:pt x="9742" y="6208"/>
                </a:moveTo>
                <a:lnTo>
                  <a:pt x="9742" y="6208"/>
                </a:lnTo>
                <a:cubicBezTo>
                  <a:pt x="9785" y="6251"/>
                  <a:pt x="9821" y="6300"/>
                  <a:pt x="9855" y="6350"/>
                </a:cubicBezTo>
                <a:cubicBezTo>
                  <a:pt x="9949" y="6479"/>
                  <a:pt x="10020" y="6621"/>
                  <a:pt x="10078" y="6772"/>
                </a:cubicBezTo>
                <a:cubicBezTo>
                  <a:pt x="10069" y="6778"/>
                  <a:pt x="10069" y="6785"/>
                  <a:pt x="10062" y="6792"/>
                </a:cubicBezTo>
                <a:cubicBezTo>
                  <a:pt x="9992" y="6585"/>
                  <a:pt x="9884" y="6386"/>
                  <a:pt x="9742" y="6208"/>
                </a:cubicBezTo>
                <a:close/>
                <a:moveTo>
                  <a:pt x="10112" y="6943"/>
                </a:moveTo>
                <a:cubicBezTo>
                  <a:pt x="10112" y="6943"/>
                  <a:pt x="10121" y="6950"/>
                  <a:pt x="10127" y="6950"/>
                </a:cubicBezTo>
                <a:cubicBezTo>
                  <a:pt x="10155" y="7056"/>
                  <a:pt x="10170" y="7164"/>
                  <a:pt x="10177" y="7270"/>
                </a:cubicBezTo>
                <a:cubicBezTo>
                  <a:pt x="10163" y="7157"/>
                  <a:pt x="10141" y="7049"/>
                  <a:pt x="10112" y="6943"/>
                </a:cubicBezTo>
                <a:close/>
                <a:moveTo>
                  <a:pt x="3949" y="6592"/>
                </a:moveTo>
                <a:cubicBezTo>
                  <a:pt x="4754" y="6592"/>
                  <a:pt x="5545" y="6700"/>
                  <a:pt x="6350" y="6729"/>
                </a:cubicBezTo>
                <a:cubicBezTo>
                  <a:pt x="6271" y="6936"/>
                  <a:pt x="6222" y="7150"/>
                  <a:pt x="6199" y="7371"/>
                </a:cubicBezTo>
                <a:cubicBezTo>
                  <a:pt x="6050" y="7357"/>
                  <a:pt x="5902" y="7351"/>
                  <a:pt x="5754" y="7351"/>
                </a:cubicBezTo>
                <a:cubicBezTo>
                  <a:pt x="5020" y="7351"/>
                  <a:pt x="4305" y="7514"/>
                  <a:pt x="3586" y="7692"/>
                </a:cubicBezTo>
                <a:cubicBezTo>
                  <a:pt x="3008" y="7836"/>
                  <a:pt x="2422" y="7985"/>
                  <a:pt x="1829" y="8028"/>
                </a:cubicBezTo>
                <a:cubicBezTo>
                  <a:pt x="1741" y="8035"/>
                  <a:pt x="1654" y="8037"/>
                  <a:pt x="1567" y="8037"/>
                </a:cubicBezTo>
                <a:cubicBezTo>
                  <a:pt x="1422" y="8037"/>
                  <a:pt x="1278" y="8031"/>
                  <a:pt x="1136" y="8031"/>
                </a:cubicBezTo>
                <a:cubicBezTo>
                  <a:pt x="1076" y="8031"/>
                  <a:pt x="1017" y="8032"/>
                  <a:pt x="958" y="8035"/>
                </a:cubicBezTo>
                <a:cubicBezTo>
                  <a:pt x="878" y="8041"/>
                  <a:pt x="758" y="8080"/>
                  <a:pt x="672" y="8080"/>
                </a:cubicBezTo>
                <a:cubicBezTo>
                  <a:pt x="659" y="8080"/>
                  <a:pt x="647" y="8080"/>
                  <a:pt x="636" y="8078"/>
                </a:cubicBezTo>
                <a:cubicBezTo>
                  <a:pt x="523" y="7999"/>
                  <a:pt x="401" y="7929"/>
                  <a:pt x="286" y="7857"/>
                </a:cubicBezTo>
                <a:cubicBezTo>
                  <a:pt x="336" y="7771"/>
                  <a:pt x="401" y="7707"/>
                  <a:pt x="480" y="7656"/>
                </a:cubicBezTo>
                <a:cubicBezTo>
                  <a:pt x="780" y="7428"/>
                  <a:pt x="1193" y="7329"/>
                  <a:pt x="1529" y="7150"/>
                </a:cubicBezTo>
                <a:cubicBezTo>
                  <a:pt x="2115" y="6842"/>
                  <a:pt x="2693" y="6664"/>
                  <a:pt x="3358" y="6614"/>
                </a:cubicBezTo>
                <a:cubicBezTo>
                  <a:pt x="3556" y="6599"/>
                  <a:pt x="3753" y="6592"/>
                  <a:pt x="3949" y="6592"/>
                </a:cubicBezTo>
                <a:close/>
                <a:moveTo>
                  <a:pt x="12921" y="6910"/>
                </a:moveTo>
                <a:cubicBezTo>
                  <a:pt x="14281" y="6910"/>
                  <a:pt x="15630" y="7048"/>
                  <a:pt x="16882" y="7656"/>
                </a:cubicBezTo>
                <a:cubicBezTo>
                  <a:pt x="16961" y="7692"/>
                  <a:pt x="17096" y="7742"/>
                  <a:pt x="17154" y="7814"/>
                </a:cubicBezTo>
                <a:cubicBezTo>
                  <a:pt x="17160" y="8241"/>
                  <a:pt x="17051" y="8455"/>
                  <a:pt x="16828" y="8455"/>
                </a:cubicBezTo>
                <a:cubicBezTo>
                  <a:pt x="16790" y="8455"/>
                  <a:pt x="16749" y="8448"/>
                  <a:pt x="16704" y="8436"/>
                </a:cubicBezTo>
                <a:cubicBezTo>
                  <a:pt x="16625" y="8436"/>
                  <a:pt x="16555" y="8420"/>
                  <a:pt x="16489" y="8400"/>
                </a:cubicBezTo>
                <a:cubicBezTo>
                  <a:pt x="16255" y="8342"/>
                  <a:pt x="16054" y="8271"/>
                  <a:pt x="15819" y="8249"/>
                </a:cubicBezTo>
                <a:cubicBezTo>
                  <a:pt x="15247" y="8206"/>
                  <a:pt x="14690" y="8186"/>
                  <a:pt x="14119" y="8084"/>
                </a:cubicBezTo>
                <a:cubicBezTo>
                  <a:pt x="12877" y="7863"/>
                  <a:pt x="11627" y="7622"/>
                  <a:pt x="10385" y="7365"/>
                </a:cubicBezTo>
                <a:lnTo>
                  <a:pt x="10349" y="7365"/>
                </a:lnTo>
                <a:cubicBezTo>
                  <a:pt x="10349" y="7236"/>
                  <a:pt x="10335" y="7114"/>
                  <a:pt x="10306" y="6993"/>
                </a:cubicBezTo>
                <a:cubicBezTo>
                  <a:pt x="11167" y="6967"/>
                  <a:pt x="12046" y="6910"/>
                  <a:pt x="12921" y="6910"/>
                </a:cubicBezTo>
                <a:close/>
                <a:moveTo>
                  <a:pt x="7241" y="9449"/>
                </a:moveTo>
                <a:cubicBezTo>
                  <a:pt x="7241" y="9449"/>
                  <a:pt x="7250" y="9456"/>
                  <a:pt x="7257" y="9456"/>
                </a:cubicBezTo>
                <a:cubicBezTo>
                  <a:pt x="7250" y="9464"/>
                  <a:pt x="7241" y="9471"/>
                  <a:pt x="7241" y="9478"/>
                </a:cubicBezTo>
                <a:lnTo>
                  <a:pt x="7241" y="9449"/>
                </a:lnTo>
                <a:close/>
                <a:moveTo>
                  <a:pt x="8374" y="5580"/>
                </a:moveTo>
                <a:cubicBezTo>
                  <a:pt x="8721" y="5580"/>
                  <a:pt x="9068" y="5677"/>
                  <a:pt x="9370" y="5872"/>
                </a:cubicBezTo>
                <a:cubicBezTo>
                  <a:pt x="10405" y="6736"/>
                  <a:pt x="10306" y="8492"/>
                  <a:pt x="9248" y="9277"/>
                </a:cubicBezTo>
                <a:cubicBezTo>
                  <a:pt x="9228" y="9284"/>
                  <a:pt x="9205" y="9300"/>
                  <a:pt x="9192" y="9313"/>
                </a:cubicBezTo>
                <a:cubicBezTo>
                  <a:pt x="9049" y="9413"/>
                  <a:pt x="8892" y="9498"/>
                  <a:pt x="8714" y="9557"/>
                </a:cubicBezTo>
                <a:cubicBezTo>
                  <a:pt x="8539" y="9616"/>
                  <a:pt x="8370" y="9643"/>
                  <a:pt x="8207" y="9643"/>
                </a:cubicBezTo>
                <a:cubicBezTo>
                  <a:pt x="7842" y="9643"/>
                  <a:pt x="7511" y="9507"/>
                  <a:pt x="7234" y="9284"/>
                </a:cubicBezTo>
                <a:lnTo>
                  <a:pt x="7234" y="9270"/>
                </a:lnTo>
                <a:cubicBezTo>
                  <a:pt x="7230" y="9246"/>
                  <a:pt x="7215" y="9235"/>
                  <a:pt x="7199" y="9235"/>
                </a:cubicBezTo>
                <a:cubicBezTo>
                  <a:pt x="7192" y="9235"/>
                  <a:pt x="7184" y="9237"/>
                  <a:pt x="7178" y="9241"/>
                </a:cubicBezTo>
                <a:cubicBezTo>
                  <a:pt x="6492" y="8650"/>
                  <a:pt x="6163" y="7527"/>
                  <a:pt x="6556" y="6713"/>
                </a:cubicBezTo>
                <a:cubicBezTo>
                  <a:pt x="6864" y="6071"/>
                  <a:pt x="7464" y="5678"/>
                  <a:pt x="8107" y="5592"/>
                </a:cubicBezTo>
                <a:lnTo>
                  <a:pt x="8107" y="5592"/>
                </a:lnTo>
                <a:cubicBezTo>
                  <a:pt x="8091" y="5615"/>
                  <a:pt x="8085" y="5642"/>
                  <a:pt x="8091" y="5678"/>
                </a:cubicBezTo>
                <a:cubicBezTo>
                  <a:pt x="8101" y="5717"/>
                  <a:pt x="8134" y="5735"/>
                  <a:pt x="8168" y="5735"/>
                </a:cubicBezTo>
                <a:cubicBezTo>
                  <a:pt x="8216" y="5735"/>
                  <a:pt x="8267" y="5701"/>
                  <a:pt x="8263" y="5642"/>
                </a:cubicBezTo>
                <a:cubicBezTo>
                  <a:pt x="8263" y="5615"/>
                  <a:pt x="8249" y="5599"/>
                  <a:pt x="8235" y="5586"/>
                </a:cubicBezTo>
                <a:cubicBezTo>
                  <a:pt x="8282" y="5582"/>
                  <a:pt x="8328" y="5580"/>
                  <a:pt x="8374" y="5580"/>
                </a:cubicBezTo>
                <a:close/>
                <a:moveTo>
                  <a:pt x="6213" y="7836"/>
                </a:moveTo>
                <a:cubicBezTo>
                  <a:pt x="6228" y="7929"/>
                  <a:pt x="6242" y="8021"/>
                  <a:pt x="6271" y="8107"/>
                </a:cubicBezTo>
                <a:cubicBezTo>
                  <a:pt x="6307" y="8242"/>
                  <a:pt x="6357" y="8364"/>
                  <a:pt x="6413" y="8492"/>
                </a:cubicBezTo>
                <a:cubicBezTo>
                  <a:pt x="5493" y="8864"/>
                  <a:pt x="4578" y="9250"/>
                  <a:pt x="3642" y="9584"/>
                </a:cubicBezTo>
                <a:cubicBezTo>
                  <a:pt x="3157" y="9764"/>
                  <a:pt x="2672" y="9927"/>
                  <a:pt x="2185" y="10091"/>
                </a:cubicBezTo>
                <a:cubicBezTo>
                  <a:pt x="1944" y="10170"/>
                  <a:pt x="1700" y="10249"/>
                  <a:pt x="1457" y="10328"/>
                </a:cubicBezTo>
                <a:cubicBezTo>
                  <a:pt x="1328" y="10371"/>
                  <a:pt x="1208" y="10407"/>
                  <a:pt x="1087" y="10441"/>
                </a:cubicBezTo>
                <a:cubicBezTo>
                  <a:pt x="1017" y="10478"/>
                  <a:pt x="962" y="10497"/>
                  <a:pt x="919" y="10497"/>
                </a:cubicBezTo>
                <a:cubicBezTo>
                  <a:pt x="829" y="10497"/>
                  <a:pt x="796" y="10416"/>
                  <a:pt x="814" y="10256"/>
                </a:cubicBezTo>
                <a:cubicBezTo>
                  <a:pt x="751" y="9913"/>
                  <a:pt x="1001" y="9785"/>
                  <a:pt x="1279" y="9577"/>
                </a:cubicBezTo>
                <a:cubicBezTo>
                  <a:pt x="1472" y="9442"/>
                  <a:pt x="1680" y="9327"/>
                  <a:pt x="1885" y="9214"/>
                </a:cubicBezTo>
                <a:cubicBezTo>
                  <a:pt x="2357" y="8964"/>
                  <a:pt x="2837" y="8743"/>
                  <a:pt x="3335" y="8556"/>
                </a:cubicBezTo>
                <a:cubicBezTo>
                  <a:pt x="4257" y="8206"/>
                  <a:pt x="5227" y="7942"/>
                  <a:pt x="6213" y="7836"/>
                </a:cubicBezTo>
                <a:close/>
                <a:moveTo>
                  <a:pt x="10241" y="8107"/>
                </a:moveTo>
                <a:cubicBezTo>
                  <a:pt x="11170" y="8479"/>
                  <a:pt x="12098" y="8842"/>
                  <a:pt x="12969" y="9327"/>
                </a:cubicBezTo>
                <a:cubicBezTo>
                  <a:pt x="13454" y="9600"/>
                  <a:pt x="13925" y="9899"/>
                  <a:pt x="14354" y="10249"/>
                </a:cubicBezTo>
                <a:cubicBezTo>
                  <a:pt x="14548" y="10407"/>
                  <a:pt x="14733" y="10570"/>
                  <a:pt x="14911" y="10750"/>
                </a:cubicBezTo>
                <a:cubicBezTo>
                  <a:pt x="15048" y="10892"/>
                  <a:pt x="15483" y="11241"/>
                  <a:pt x="15497" y="11435"/>
                </a:cubicBezTo>
                <a:cubicBezTo>
                  <a:pt x="15504" y="11627"/>
                  <a:pt x="15262" y="11677"/>
                  <a:pt x="15141" y="11677"/>
                </a:cubicBezTo>
                <a:cubicBezTo>
                  <a:pt x="15134" y="11677"/>
                  <a:pt x="15127" y="11678"/>
                  <a:pt x="15120" y="11678"/>
                </a:cubicBezTo>
                <a:cubicBezTo>
                  <a:pt x="15031" y="11678"/>
                  <a:pt x="14927" y="11639"/>
                  <a:pt x="14848" y="11620"/>
                </a:cubicBezTo>
                <a:cubicBezTo>
                  <a:pt x="14584" y="11555"/>
                  <a:pt x="14326" y="11456"/>
                  <a:pt x="14083" y="11341"/>
                </a:cubicBezTo>
                <a:cubicBezTo>
                  <a:pt x="13619" y="11113"/>
                  <a:pt x="13197" y="10820"/>
                  <a:pt x="12791" y="10513"/>
                </a:cubicBezTo>
                <a:cubicBezTo>
                  <a:pt x="11891" y="9841"/>
                  <a:pt x="11005" y="9128"/>
                  <a:pt x="10121" y="8427"/>
                </a:cubicBezTo>
                <a:cubicBezTo>
                  <a:pt x="10170" y="8328"/>
                  <a:pt x="10206" y="8222"/>
                  <a:pt x="10241" y="8107"/>
                </a:cubicBezTo>
                <a:close/>
                <a:moveTo>
                  <a:pt x="6628" y="8849"/>
                </a:moveTo>
                <a:cubicBezTo>
                  <a:pt x="6671" y="8907"/>
                  <a:pt x="6713" y="8964"/>
                  <a:pt x="6763" y="9020"/>
                </a:cubicBezTo>
                <a:cubicBezTo>
                  <a:pt x="5956" y="9735"/>
                  <a:pt x="5193" y="10484"/>
                  <a:pt x="4413" y="11221"/>
                </a:cubicBezTo>
                <a:cubicBezTo>
                  <a:pt x="3978" y="11634"/>
                  <a:pt x="3556" y="12056"/>
                  <a:pt x="3085" y="12421"/>
                </a:cubicBezTo>
                <a:cubicBezTo>
                  <a:pt x="2886" y="12577"/>
                  <a:pt x="2679" y="12721"/>
                  <a:pt x="2458" y="12849"/>
                </a:cubicBezTo>
                <a:cubicBezTo>
                  <a:pt x="2352" y="12911"/>
                  <a:pt x="1961" y="13146"/>
                  <a:pt x="1743" y="13146"/>
                </a:cubicBezTo>
                <a:cubicBezTo>
                  <a:pt x="1638" y="13146"/>
                  <a:pt x="1573" y="13091"/>
                  <a:pt x="1601" y="12935"/>
                </a:cubicBezTo>
                <a:cubicBezTo>
                  <a:pt x="1680" y="12527"/>
                  <a:pt x="2329" y="12020"/>
                  <a:pt x="2629" y="11769"/>
                </a:cubicBezTo>
                <a:cubicBezTo>
                  <a:pt x="3035" y="11427"/>
                  <a:pt x="3471" y="11113"/>
                  <a:pt x="3899" y="10799"/>
                </a:cubicBezTo>
                <a:cubicBezTo>
                  <a:pt x="4799" y="10141"/>
                  <a:pt x="5714" y="9492"/>
                  <a:pt x="6628" y="8849"/>
                </a:cubicBezTo>
                <a:close/>
                <a:moveTo>
                  <a:pt x="9555" y="9214"/>
                </a:moveTo>
                <a:cubicBezTo>
                  <a:pt x="10283" y="9978"/>
                  <a:pt x="11048" y="10714"/>
                  <a:pt x="11799" y="11449"/>
                </a:cubicBezTo>
                <a:cubicBezTo>
                  <a:pt x="12227" y="11870"/>
                  <a:pt x="12662" y="12283"/>
                  <a:pt x="13048" y="12741"/>
                </a:cubicBezTo>
                <a:cubicBezTo>
                  <a:pt x="13206" y="12935"/>
                  <a:pt x="13362" y="13134"/>
                  <a:pt x="13490" y="13348"/>
                </a:cubicBezTo>
                <a:cubicBezTo>
                  <a:pt x="13614" y="13535"/>
                  <a:pt x="14046" y="14207"/>
                  <a:pt x="13655" y="14207"/>
                </a:cubicBezTo>
                <a:cubicBezTo>
                  <a:pt x="13642" y="14207"/>
                  <a:pt x="13627" y="14206"/>
                  <a:pt x="13612" y="14205"/>
                </a:cubicBezTo>
                <a:cubicBezTo>
                  <a:pt x="13391" y="14184"/>
                  <a:pt x="13104" y="13884"/>
                  <a:pt x="12940" y="13749"/>
                </a:cubicBezTo>
                <a:cubicBezTo>
                  <a:pt x="12777" y="13598"/>
                  <a:pt x="12613" y="13440"/>
                  <a:pt x="12462" y="13278"/>
                </a:cubicBezTo>
                <a:cubicBezTo>
                  <a:pt x="12083" y="12870"/>
                  <a:pt x="11749" y="12421"/>
                  <a:pt x="11406" y="11984"/>
                </a:cubicBezTo>
                <a:cubicBezTo>
                  <a:pt x="10727" y="11120"/>
                  <a:pt x="10055" y="10249"/>
                  <a:pt x="9399" y="9370"/>
                </a:cubicBezTo>
                <a:lnTo>
                  <a:pt x="9492" y="9277"/>
                </a:lnTo>
                <a:cubicBezTo>
                  <a:pt x="9521" y="9257"/>
                  <a:pt x="9534" y="9234"/>
                  <a:pt x="9555" y="9214"/>
                </a:cubicBezTo>
                <a:close/>
                <a:moveTo>
                  <a:pt x="6921" y="9185"/>
                </a:moveTo>
                <a:cubicBezTo>
                  <a:pt x="6993" y="9264"/>
                  <a:pt x="7078" y="9336"/>
                  <a:pt x="7164" y="9392"/>
                </a:cubicBezTo>
                <a:cubicBezTo>
                  <a:pt x="7149" y="10292"/>
                  <a:pt x="6813" y="11149"/>
                  <a:pt x="6542" y="11992"/>
                </a:cubicBezTo>
                <a:cubicBezTo>
                  <a:pt x="6400" y="12463"/>
                  <a:pt x="6292" y="12935"/>
                  <a:pt x="6213" y="13420"/>
                </a:cubicBezTo>
                <a:cubicBezTo>
                  <a:pt x="6150" y="13877"/>
                  <a:pt x="6114" y="14448"/>
                  <a:pt x="5922" y="14870"/>
                </a:cubicBezTo>
                <a:cubicBezTo>
                  <a:pt x="5899" y="14991"/>
                  <a:pt x="5827" y="15084"/>
                  <a:pt x="5721" y="15147"/>
                </a:cubicBezTo>
                <a:cubicBezTo>
                  <a:pt x="5670" y="15251"/>
                  <a:pt x="5613" y="15302"/>
                  <a:pt x="5549" y="15302"/>
                </a:cubicBezTo>
                <a:cubicBezTo>
                  <a:pt x="5489" y="15302"/>
                  <a:pt x="5422" y="15256"/>
                  <a:pt x="5349" y="15163"/>
                </a:cubicBezTo>
                <a:cubicBezTo>
                  <a:pt x="5121" y="15012"/>
                  <a:pt x="5099" y="14976"/>
                  <a:pt x="5092" y="14719"/>
                </a:cubicBezTo>
                <a:cubicBezTo>
                  <a:pt x="5085" y="14484"/>
                  <a:pt x="5142" y="14241"/>
                  <a:pt x="5185" y="14013"/>
                </a:cubicBezTo>
                <a:cubicBezTo>
                  <a:pt x="5299" y="13483"/>
                  <a:pt x="5442" y="12962"/>
                  <a:pt x="5606" y="12455"/>
                </a:cubicBezTo>
                <a:cubicBezTo>
                  <a:pt x="5964" y="11334"/>
                  <a:pt x="6427" y="10256"/>
                  <a:pt x="6921" y="9185"/>
                </a:cubicBezTo>
                <a:close/>
                <a:moveTo>
                  <a:pt x="8878" y="9721"/>
                </a:moveTo>
                <a:cubicBezTo>
                  <a:pt x="8885" y="9721"/>
                  <a:pt x="8885" y="9728"/>
                  <a:pt x="8885" y="9728"/>
                </a:cubicBezTo>
                <a:cubicBezTo>
                  <a:pt x="9478" y="10691"/>
                  <a:pt x="10020" y="11706"/>
                  <a:pt x="10506" y="12727"/>
                </a:cubicBezTo>
                <a:cubicBezTo>
                  <a:pt x="10755" y="13248"/>
                  <a:pt x="10978" y="13769"/>
                  <a:pt x="11206" y="14297"/>
                </a:cubicBezTo>
                <a:cubicBezTo>
                  <a:pt x="11277" y="14461"/>
                  <a:pt x="11884" y="15758"/>
                  <a:pt x="11448" y="15758"/>
                </a:cubicBezTo>
                <a:cubicBezTo>
                  <a:pt x="11406" y="15758"/>
                  <a:pt x="11354" y="15746"/>
                  <a:pt x="11291" y="15720"/>
                </a:cubicBezTo>
                <a:cubicBezTo>
                  <a:pt x="11163" y="15662"/>
                  <a:pt x="10962" y="15391"/>
                  <a:pt x="10849" y="15283"/>
                </a:cubicBezTo>
                <a:cubicBezTo>
                  <a:pt x="10619" y="15069"/>
                  <a:pt x="10455" y="14827"/>
                  <a:pt x="10299" y="14563"/>
                </a:cubicBezTo>
                <a:cubicBezTo>
                  <a:pt x="10006" y="14049"/>
                  <a:pt x="9735" y="13519"/>
                  <a:pt x="9492" y="12978"/>
                </a:cubicBezTo>
                <a:cubicBezTo>
                  <a:pt x="9034" y="11963"/>
                  <a:pt x="8684" y="10899"/>
                  <a:pt x="8407" y="9821"/>
                </a:cubicBezTo>
                <a:lnTo>
                  <a:pt x="8407" y="9821"/>
                </a:lnTo>
                <a:cubicBezTo>
                  <a:pt x="8418" y="9821"/>
                  <a:pt x="8430" y="9821"/>
                  <a:pt x="8441" y="9821"/>
                </a:cubicBezTo>
                <a:cubicBezTo>
                  <a:pt x="8593" y="9821"/>
                  <a:pt x="8744" y="9780"/>
                  <a:pt x="8878" y="9721"/>
                </a:cubicBezTo>
                <a:close/>
                <a:moveTo>
                  <a:pt x="7442" y="9570"/>
                </a:moveTo>
                <a:cubicBezTo>
                  <a:pt x="7613" y="9656"/>
                  <a:pt x="7791" y="9721"/>
                  <a:pt x="7978" y="9756"/>
                </a:cubicBezTo>
                <a:cubicBezTo>
                  <a:pt x="8071" y="10777"/>
                  <a:pt x="8242" y="11785"/>
                  <a:pt x="8306" y="12813"/>
                </a:cubicBezTo>
                <a:cubicBezTo>
                  <a:pt x="8342" y="13320"/>
                  <a:pt x="8364" y="13819"/>
                  <a:pt x="8371" y="14326"/>
                </a:cubicBezTo>
                <a:cubicBezTo>
                  <a:pt x="8377" y="14594"/>
                  <a:pt x="8496" y="15867"/>
                  <a:pt x="8085" y="15867"/>
                </a:cubicBezTo>
                <a:cubicBezTo>
                  <a:pt x="8056" y="15867"/>
                  <a:pt x="8026" y="15861"/>
                  <a:pt x="7992" y="15848"/>
                </a:cubicBezTo>
                <a:cubicBezTo>
                  <a:pt x="7721" y="15740"/>
                  <a:pt x="7606" y="15111"/>
                  <a:pt x="7570" y="14870"/>
                </a:cubicBezTo>
                <a:cubicBezTo>
                  <a:pt x="7534" y="14633"/>
                  <a:pt x="7521" y="14398"/>
                  <a:pt x="7498" y="14162"/>
                </a:cubicBezTo>
                <a:cubicBezTo>
                  <a:pt x="7464" y="13684"/>
                  <a:pt x="7435" y="13212"/>
                  <a:pt x="7413" y="12734"/>
                </a:cubicBezTo>
                <a:cubicBezTo>
                  <a:pt x="7378" y="11692"/>
                  <a:pt x="7336" y="10606"/>
                  <a:pt x="7442" y="9570"/>
                </a:cubicBezTo>
                <a:close/>
                <a:moveTo>
                  <a:pt x="9418" y="0"/>
                </a:moveTo>
                <a:cubicBezTo>
                  <a:pt x="9388" y="0"/>
                  <a:pt x="9357" y="17"/>
                  <a:pt x="9341" y="45"/>
                </a:cubicBezTo>
                <a:cubicBezTo>
                  <a:pt x="8835" y="938"/>
                  <a:pt x="8513" y="1937"/>
                  <a:pt x="8355" y="2951"/>
                </a:cubicBezTo>
                <a:cubicBezTo>
                  <a:pt x="8285" y="3407"/>
                  <a:pt x="8249" y="3872"/>
                  <a:pt x="8256" y="4336"/>
                </a:cubicBezTo>
                <a:cubicBezTo>
                  <a:pt x="8256" y="4622"/>
                  <a:pt x="8278" y="4907"/>
                  <a:pt x="8263" y="5193"/>
                </a:cubicBezTo>
                <a:cubicBezTo>
                  <a:pt x="8263" y="5279"/>
                  <a:pt x="8249" y="5322"/>
                  <a:pt x="8249" y="5365"/>
                </a:cubicBezTo>
                <a:lnTo>
                  <a:pt x="8235" y="5365"/>
                </a:lnTo>
                <a:lnTo>
                  <a:pt x="8235" y="5329"/>
                </a:lnTo>
                <a:cubicBezTo>
                  <a:pt x="7999" y="4357"/>
                  <a:pt x="7593" y="3387"/>
                  <a:pt x="7164" y="2487"/>
                </a:cubicBezTo>
                <a:cubicBezTo>
                  <a:pt x="6955" y="2054"/>
                  <a:pt x="6584" y="985"/>
                  <a:pt x="5983" y="985"/>
                </a:cubicBezTo>
                <a:cubicBezTo>
                  <a:pt x="5967" y="985"/>
                  <a:pt x="5951" y="986"/>
                  <a:pt x="5935" y="987"/>
                </a:cubicBezTo>
                <a:cubicBezTo>
                  <a:pt x="5899" y="994"/>
                  <a:pt x="5863" y="1015"/>
                  <a:pt x="5856" y="1051"/>
                </a:cubicBezTo>
                <a:cubicBezTo>
                  <a:pt x="5735" y="1765"/>
                  <a:pt x="6021" y="2530"/>
                  <a:pt x="6264" y="3186"/>
                </a:cubicBezTo>
                <a:cubicBezTo>
                  <a:pt x="6571" y="4007"/>
                  <a:pt x="6950" y="4821"/>
                  <a:pt x="7378" y="5586"/>
                </a:cubicBezTo>
                <a:cubicBezTo>
                  <a:pt x="7320" y="5615"/>
                  <a:pt x="7264" y="5651"/>
                  <a:pt x="7214" y="5678"/>
                </a:cubicBezTo>
                <a:cubicBezTo>
                  <a:pt x="6449" y="4521"/>
                  <a:pt x="5656" y="3371"/>
                  <a:pt x="4857" y="2237"/>
                </a:cubicBezTo>
                <a:cubicBezTo>
                  <a:pt x="4528" y="1772"/>
                  <a:pt x="4179" y="1315"/>
                  <a:pt x="3743" y="938"/>
                </a:cubicBezTo>
                <a:cubicBezTo>
                  <a:pt x="3604" y="816"/>
                  <a:pt x="3262" y="478"/>
                  <a:pt x="3000" y="478"/>
                </a:cubicBezTo>
                <a:cubicBezTo>
                  <a:pt x="2951" y="478"/>
                  <a:pt x="2905" y="489"/>
                  <a:pt x="2864" y="516"/>
                </a:cubicBezTo>
                <a:cubicBezTo>
                  <a:pt x="2043" y="1066"/>
                  <a:pt x="5056" y="4264"/>
                  <a:pt x="6335" y="5579"/>
                </a:cubicBezTo>
                <a:cubicBezTo>
                  <a:pt x="5699" y="5150"/>
                  <a:pt x="4979" y="4778"/>
                  <a:pt x="4285" y="4544"/>
                </a:cubicBezTo>
                <a:cubicBezTo>
                  <a:pt x="3865" y="4400"/>
                  <a:pt x="3421" y="4300"/>
                  <a:pt x="2972" y="4264"/>
                </a:cubicBezTo>
                <a:cubicBezTo>
                  <a:pt x="2819" y="4249"/>
                  <a:pt x="2582" y="4204"/>
                  <a:pt x="2365" y="4204"/>
                </a:cubicBezTo>
                <a:cubicBezTo>
                  <a:pt x="2195" y="4204"/>
                  <a:pt x="2038" y="4231"/>
                  <a:pt x="1944" y="4322"/>
                </a:cubicBezTo>
                <a:cubicBezTo>
                  <a:pt x="1928" y="4336"/>
                  <a:pt x="1921" y="4372"/>
                  <a:pt x="1928" y="4393"/>
                </a:cubicBezTo>
                <a:cubicBezTo>
                  <a:pt x="2165" y="5035"/>
                  <a:pt x="3085" y="5464"/>
                  <a:pt x="3678" y="5694"/>
                </a:cubicBezTo>
                <a:cubicBezTo>
                  <a:pt x="4578" y="6043"/>
                  <a:pt x="5543" y="6172"/>
                  <a:pt x="6443" y="6521"/>
                </a:cubicBezTo>
                <a:lnTo>
                  <a:pt x="6449" y="6521"/>
                </a:lnTo>
                <a:cubicBezTo>
                  <a:pt x="6436" y="6542"/>
                  <a:pt x="6427" y="6557"/>
                  <a:pt x="6420" y="6578"/>
                </a:cubicBezTo>
                <a:cubicBezTo>
                  <a:pt x="5772" y="6429"/>
                  <a:pt x="5043" y="6353"/>
                  <a:pt x="4325" y="6353"/>
                </a:cubicBezTo>
                <a:cubicBezTo>
                  <a:pt x="3768" y="6353"/>
                  <a:pt x="3217" y="6399"/>
                  <a:pt x="2715" y="6492"/>
                </a:cubicBezTo>
                <a:cubicBezTo>
                  <a:pt x="2014" y="6628"/>
                  <a:pt x="1457" y="7006"/>
                  <a:pt x="801" y="7264"/>
                </a:cubicBezTo>
                <a:cubicBezTo>
                  <a:pt x="543" y="7365"/>
                  <a:pt x="187" y="7507"/>
                  <a:pt x="79" y="7800"/>
                </a:cubicBezTo>
                <a:cubicBezTo>
                  <a:pt x="0" y="8021"/>
                  <a:pt x="122" y="8213"/>
                  <a:pt x="336" y="8285"/>
                </a:cubicBezTo>
                <a:cubicBezTo>
                  <a:pt x="398" y="8305"/>
                  <a:pt x="465" y="8313"/>
                  <a:pt x="533" y="8313"/>
                </a:cubicBezTo>
                <a:cubicBezTo>
                  <a:pt x="732" y="8313"/>
                  <a:pt x="948" y="8249"/>
                  <a:pt x="1130" y="8249"/>
                </a:cubicBezTo>
                <a:cubicBezTo>
                  <a:pt x="1493" y="8242"/>
                  <a:pt x="1851" y="8249"/>
                  <a:pt x="2208" y="8199"/>
                </a:cubicBezTo>
                <a:cubicBezTo>
                  <a:pt x="3460" y="8020"/>
                  <a:pt x="4651" y="7535"/>
                  <a:pt x="5919" y="7535"/>
                </a:cubicBezTo>
                <a:cubicBezTo>
                  <a:pt x="6010" y="7535"/>
                  <a:pt x="6101" y="7538"/>
                  <a:pt x="6192" y="7543"/>
                </a:cubicBezTo>
                <a:lnTo>
                  <a:pt x="6192" y="7635"/>
                </a:lnTo>
                <a:cubicBezTo>
                  <a:pt x="4986" y="7827"/>
                  <a:pt x="3822" y="8120"/>
                  <a:pt x="2693" y="8614"/>
                </a:cubicBezTo>
                <a:cubicBezTo>
                  <a:pt x="2172" y="8842"/>
                  <a:pt x="1637" y="9092"/>
                  <a:pt x="1172" y="9421"/>
                </a:cubicBezTo>
                <a:cubicBezTo>
                  <a:pt x="915" y="9606"/>
                  <a:pt x="358" y="9999"/>
                  <a:pt x="401" y="10378"/>
                </a:cubicBezTo>
                <a:cubicBezTo>
                  <a:pt x="434" y="10616"/>
                  <a:pt x="663" y="10680"/>
                  <a:pt x="870" y="10680"/>
                </a:cubicBezTo>
                <a:cubicBezTo>
                  <a:pt x="893" y="10680"/>
                  <a:pt x="914" y="10679"/>
                  <a:pt x="936" y="10678"/>
                </a:cubicBezTo>
                <a:cubicBezTo>
                  <a:pt x="1486" y="10635"/>
                  <a:pt x="2086" y="10342"/>
                  <a:pt x="2614" y="10163"/>
                </a:cubicBezTo>
                <a:cubicBezTo>
                  <a:pt x="3922" y="9713"/>
                  <a:pt x="5236" y="9221"/>
                  <a:pt x="6492" y="8635"/>
                </a:cubicBezTo>
                <a:cubicBezTo>
                  <a:pt x="6499" y="8657"/>
                  <a:pt x="6513" y="8677"/>
                  <a:pt x="6521" y="8693"/>
                </a:cubicBezTo>
                <a:cubicBezTo>
                  <a:pt x="5356" y="9514"/>
                  <a:pt x="4192" y="10342"/>
                  <a:pt x="3051" y="11205"/>
                </a:cubicBezTo>
                <a:cubicBezTo>
                  <a:pt x="2600" y="11548"/>
                  <a:pt x="2151" y="11913"/>
                  <a:pt x="1793" y="12355"/>
                </a:cubicBezTo>
                <a:cubicBezTo>
                  <a:pt x="1637" y="12549"/>
                  <a:pt x="1215" y="12991"/>
                  <a:pt x="1394" y="13255"/>
                </a:cubicBezTo>
                <a:cubicBezTo>
                  <a:pt x="1455" y="13345"/>
                  <a:pt x="1549" y="13386"/>
                  <a:pt x="1669" y="13386"/>
                </a:cubicBezTo>
                <a:cubicBezTo>
                  <a:pt x="2709" y="13386"/>
                  <a:pt x="5704" y="10288"/>
                  <a:pt x="6614" y="9327"/>
                </a:cubicBezTo>
                <a:lnTo>
                  <a:pt x="6614" y="9327"/>
                </a:lnTo>
                <a:cubicBezTo>
                  <a:pt x="6060" y="10599"/>
                  <a:pt x="3972" y="15506"/>
                  <a:pt x="5477" y="15506"/>
                </a:cubicBezTo>
                <a:cubicBezTo>
                  <a:pt x="5485" y="15506"/>
                  <a:pt x="5492" y="15506"/>
                  <a:pt x="5500" y="15506"/>
                </a:cubicBezTo>
                <a:cubicBezTo>
                  <a:pt x="5879" y="15497"/>
                  <a:pt x="6064" y="15098"/>
                  <a:pt x="6150" y="14784"/>
                </a:cubicBezTo>
                <a:cubicBezTo>
                  <a:pt x="6335" y="14155"/>
                  <a:pt x="6357" y="13483"/>
                  <a:pt x="6492" y="12841"/>
                </a:cubicBezTo>
                <a:cubicBezTo>
                  <a:pt x="6707" y="11792"/>
                  <a:pt x="7178" y="10813"/>
                  <a:pt x="7234" y="9749"/>
                </a:cubicBezTo>
                <a:lnTo>
                  <a:pt x="7234" y="9749"/>
                </a:lnTo>
                <a:cubicBezTo>
                  <a:pt x="7257" y="10984"/>
                  <a:pt x="7185" y="12213"/>
                  <a:pt x="7264" y="13449"/>
                </a:cubicBezTo>
                <a:cubicBezTo>
                  <a:pt x="7300" y="14040"/>
                  <a:pt x="7300" y="14662"/>
                  <a:pt x="7456" y="15233"/>
                </a:cubicBezTo>
                <a:cubicBezTo>
                  <a:pt x="7526" y="15484"/>
                  <a:pt x="7779" y="16150"/>
                  <a:pt x="8137" y="16150"/>
                </a:cubicBezTo>
                <a:cubicBezTo>
                  <a:pt x="8146" y="16150"/>
                  <a:pt x="8154" y="16149"/>
                  <a:pt x="8163" y="16148"/>
                </a:cubicBezTo>
                <a:cubicBezTo>
                  <a:pt x="8842" y="16076"/>
                  <a:pt x="8549" y="14112"/>
                  <a:pt x="8535" y="13756"/>
                </a:cubicBezTo>
                <a:cubicBezTo>
                  <a:pt x="8484" y="12441"/>
                  <a:pt x="8420" y="11049"/>
                  <a:pt x="8091" y="9771"/>
                </a:cubicBezTo>
                <a:lnTo>
                  <a:pt x="8091" y="9771"/>
                </a:lnTo>
                <a:cubicBezTo>
                  <a:pt x="8114" y="9778"/>
                  <a:pt x="8127" y="9778"/>
                  <a:pt x="8141" y="9778"/>
                </a:cubicBezTo>
                <a:cubicBezTo>
                  <a:pt x="8177" y="9785"/>
                  <a:pt x="8206" y="9792"/>
                  <a:pt x="8235" y="9798"/>
                </a:cubicBezTo>
                <a:cubicBezTo>
                  <a:pt x="8549" y="11163"/>
                  <a:pt x="9034" y="12484"/>
                  <a:pt x="9663" y="13740"/>
                </a:cubicBezTo>
                <a:cubicBezTo>
                  <a:pt x="9941" y="14290"/>
                  <a:pt x="10220" y="14926"/>
                  <a:pt x="10678" y="15355"/>
                </a:cubicBezTo>
                <a:cubicBezTo>
                  <a:pt x="10841" y="15512"/>
                  <a:pt x="11171" y="15981"/>
                  <a:pt x="11477" y="15981"/>
                </a:cubicBezTo>
                <a:cubicBezTo>
                  <a:pt x="11530" y="15981"/>
                  <a:pt x="11583" y="15967"/>
                  <a:pt x="11634" y="15934"/>
                </a:cubicBezTo>
                <a:cubicBezTo>
                  <a:pt x="11855" y="15790"/>
                  <a:pt x="11805" y="15427"/>
                  <a:pt x="11756" y="15206"/>
                </a:cubicBezTo>
                <a:cubicBezTo>
                  <a:pt x="11612" y="14584"/>
                  <a:pt x="11235" y="13948"/>
                  <a:pt x="10969" y="13370"/>
                </a:cubicBezTo>
                <a:cubicBezTo>
                  <a:pt x="10385" y="12085"/>
                  <a:pt x="9706" y="10878"/>
                  <a:pt x="8941" y="9692"/>
                </a:cubicBezTo>
                <a:cubicBezTo>
                  <a:pt x="9049" y="9636"/>
                  <a:pt x="9156" y="9564"/>
                  <a:pt x="9248" y="9485"/>
                </a:cubicBezTo>
                <a:cubicBezTo>
                  <a:pt x="10098" y="10606"/>
                  <a:pt x="10948" y="11720"/>
                  <a:pt x="11835" y="12813"/>
                </a:cubicBezTo>
                <a:cubicBezTo>
                  <a:pt x="12191" y="13255"/>
                  <a:pt x="12570" y="13691"/>
                  <a:pt x="13019" y="14033"/>
                </a:cubicBezTo>
                <a:cubicBezTo>
                  <a:pt x="13183" y="14157"/>
                  <a:pt x="13513" y="14455"/>
                  <a:pt x="13773" y="14455"/>
                </a:cubicBezTo>
                <a:cubicBezTo>
                  <a:pt x="13831" y="14455"/>
                  <a:pt x="13886" y="14440"/>
                  <a:pt x="13934" y="14405"/>
                </a:cubicBezTo>
                <a:cubicBezTo>
                  <a:pt x="14854" y="13740"/>
                  <a:pt x="10319" y="9749"/>
                  <a:pt x="9634" y="9135"/>
                </a:cubicBezTo>
                <a:cubicBezTo>
                  <a:pt x="9792" y="8971"/>
                  <a:pt x="9927" y="8785"/>
                  <a:pt x="10035" y="8592"/>
                </a:cubicBezTo>
                <a:cubicBezTo>
                  <a:pt x="11098" y="9428"/>
                  <a:pt x="12134" y="10328"/>
                  <a:pt x="13269" y="11070"/>
                </a:cubicBezTo>
                <a:cubicBezTo>
                  <a:pt x="13720" y="11370"/>
                  <a:pt x="14205" y="11627"/>
                  <a:pt x="14733" y="11769"/>
                </a:cubicBezTo>
                <a:cubicBezTo>
                  <a:pt x="14863" y="11801"/>
                  <a:pt x="15130" y="11882"/>
                  <a:pt x="15356" y="11882"/>
                </a:cubicBezTo>
                <a:cubicBezTo>
                  <a:pt x="15500" y="11882"/>
                  <a:pt x="15627" y="11849"/>
                  <a:pt x="15691" y="11749"/>
                </a:cubicBezTo>
                <a:cubicBezTo>
                  <a:pt x="15854" y="11492"/>
                  <a:pt x="15434" y="11099"/>
                  <a:pt x="15297" y="10942"/>
                </a:cubicBezTo>
                <a:cubicBezTo>
                  <a:pt x="14854" y="10434"/>
                  <a:pt x="14340" y="10006"/>
                  <a:pt x="13783" y="9627"/>
                </a:cubicBezTo>
                <a:cubicBezTo>
                  <a:pt x="12712" y="8914"/>
                  <a:pt x="11492" y="8414"/>
                  <a:pt x="10283" y="7965"/>
                </a:cubicBezTo>
                <a:cubicBezTo>
                  <a:pt x="10319" y="7836"/>
                  <a:pt x="10335" y="7699"/>
                  <a:pt x="10342" y="7563"/>
                </a:cubicBezTo>
                <a:lnTo>
                  <a:pt x="10349" y="7563"/>
                </a:lnTo>
                <a:cubicBezTo>
                  <a:pt x="11905" y="7821"/>
                  <a:pt x="13463" y="8222"/>
                  <a:pt x="15033" y="8350"/>
                </a:cubicBezTo>
                <a:cubicBezTo>
                  <a:pt x="15411" y="8384"/>
                  <a:pt x="15797" y="8342"/>
                  <a:pt x="16169" y="8436"/>
                </a:cubicBezTo>
                <a:cubicBezTo>
                  <a:pt x="16385" y="8488"/>
                  <a:pt x="16596" y="8588"/>
                  <a:pt x="16823" y="8588"/>
                </a:cubicBezTo>
                <a:cubicBezTo>
                  <a:pt x="16873" y="8588"/>
                  <a:pt x="16924" y="8583"/>
                  <a:pt x="16976" y="8571"/>
                </a:cubicBezTo>
                <a:cubicBezTo>
                  <a:pt x="17240" y="8506"/>
                  <a:pt x="17475" y="8278"/>
                  <a:pt x="17411" y="7985"/>
                </a:cubicBezTo>
                <a:cubicBezTo>
                  <a:pt x="17333" y="7635"/>
                  <a:pt x="16890" y="7500"/>
                  <a:pt x="16597" y="7407"/>
                </a:cubicBezTo>
                <a:cubicBezTo>
                  <a:pt x="15982" y="7200"/>
                  <a:pt x="15382" y="6993"/>
                  <a:pt x="14740" y="6893"/>
                </a:cubicBezTo>
                <a:cubicBezTo>
                  <a:pt x="14134" y="6795"/>
                  <a:pt x="13517" y="6754"/>
                  <a:pt x="12897" y="6754"/>
                </a:cubicBezTo>
                <a:cubicBezTo>
                  <a:pt x="12026" y="6754"/>
                  <a:pt x="11150" y="6836"/>
                  <a:pt x="10299" y="6957"/>
                </a:cubicBezTo>
                <a:cubicBezTo>
                  <a:pt x="10292" y="6943"/>
                  <a:pt x="10292" y="6936"/>
                  <a:pt x="10292" y="6928"/>
                </a:cubicBezTo>
                <a:cubicBezTo>
                  <a:pt x="11413" y="6578"/>
                  <a:pt x="12527" y="6179"/>
                  <a:pt x="13648" y="5807"/>
                </a:cubicBezTo>
                <a:cubicBezTo>
                  <a:pt x="13919" y="5714"/>
                  <a:pt x="15375" y="5229"/>
                  <a:pt x="14890" y="4715"/>
                </a:cubicBezTo>
                <a:cubicBezTo>
                  <a:pt x="14813" y="4635"/>
                  <a:pt x="14654" y="4611"/>
                  <a:pt x="14486" y="4611"/>
                </a:cubicBezTo>
                <a:cubicBezTo>
                  <a:pt x="14295" y="4611"/>
                  <a:pt x="14093" y="4642"/>
                  <a:pt x="13991" y="4657"/>
                </a:cubicBezTo>
                <a:cubicBezTo>
                  <a:pt x="13562" y="4722"/>
                  <a:pt x="13147" y="4880"/>
                  <a:pt x="12741" y="5029"/>
                </a:cubicBezTo>
                <a:cubicBezTo>
                  <a:pt x="11799" y="5394"/>
                  <a:pt x="10834" y="5736"/>
                  <a:pt x="9920" y="6185"/>
                </a:cubicBezTo>
                <a:cubicBezTo>
                  <a:pt x="9913" y="6172"/>
                  <a:pt x="9906" y="6165"/>
                  <a:pt x="9898" y="6156"/>
                </a:cubicBezTo>
                <a:cubicBezTo>
                  <a:pt x="11149" y="5394"/>
                  <a:pt x="12419" y="4643"/>
                  <a:pt x="13626" y="3822"/>
                </a:cubicBezTo>
                <a:cubicBezTo>
                  <a:pt x="14162" y="3457"/>
                  <a:pt x="14676" y="3037"/>
                  <a:pt x="15125" y="2573"/>
                </a:cubicBezTo>
                <a:cubicBezTo>
                  <a:pt x="15276" y="2415"/>
                  <a:pt x="15639" y="2108"/>
                  <a:pt x="15497" y="1851"/>
                </a:cubicBezTo>
                <a:cubicBezTo>
                  <a:pt x="15438" y="1747"/>
                  <a:pt x="15346" y="1708"/>
                  <a:pt x="15240" y="1708"/>
                </a:cubicBezTo>
                <a:cubicBezTo>
                  <a:pt x="14975" y="1708"/>
                  <a:pt x="14622" y="1951"/>
                  <a:pt x="14469" y="2022"/>
                </a:cubicBezTo>
                <a:cubicBezTo>
                  <a:pt x="13848" y="2300"/>
                  <a:pt x="13283" y="2629"/>
                  <a:pt x="12748" y="3058"/>
                </a:cubicBezTo>
                <a:cubicBezTo>
                  <a:pt x="11848" y="3772"/>
                  <a:pt x="10962" y="4514"/>
                  <a:pt x="10098" y="5279"/>
                </a:cubicBezTo>
                <a:cubicBezTo>
                  <a:pt x="11027" y="3971"/>
                  <a:pt x="12863" y="1251"/>
                  <a:pt x="12241" y="980"/>
                </a:cubicBezTo>
                <a:cubicBezTo>
                  <a:pt x="12211" y="967"/>
                  <a:pt x="12180" y="961"/>
                  <a:pt x="12150" y="961"/>
                </a:cubicBezTo>
                <a:cubicBezTo>
                  <a:pt x="11950" y="961"/>
                  <a:pt x="11751" y="1218"/>
                  <a:pt x="11634" y="1330"/>
                </a:cubicBezTo>
                <a:cubicBezTo>
                  <a:pt x="11235" y="1736"/>
                  <a:pt x="10856" y="2151"/>
                  <a:pt x="10527" y="2622"/>
                </a:cubicBezTo>
                <a:cubicBezTo>
                  <a:pt x="9920" y="3500"/>
                  <a:pt x="9413" y="4537"/>
                  <a:pt x="9228" y="5599"/>
                </a:cubicBezTo>
                <a:cubicBezTo>
                  <a:pt x="9192" y="5579"/>
                  <a:pt x="9163" y="5565"/>
                  <a:pt x="9127" y="5550"/>
                </a:cubicBezTo>
                <a:cubicBezTo>
                  <a:pt x="9505" y="4643"/>
                  <a:pt x="9692" y="3658"/>
                  <a:pt x="9778" y="2679"/>
                </a:cubicBezTo>
                <a:cubicBezTo>
                  <a:pt x="9841" y="1822"/>
                  <a:pt x="9941" y="800"/>
                  <a:pt x="9478" y="38"/>
                </a:cubicBezTo>
                <a:cubicBezTo>
                  <a:pt x="9465" y="12"/>
                  <a:pt x="9442" y="0"/>
                  <a:pt x="94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13"/>
          <p:cNvSpPr/>
          <p:nvPr/>
        </p:nvSpPr>
        <p:spPr>
          <a:xfrm>
            <a:off x="-859885" y="-341063"/>
            <a:ext cx="1349353" cy="1429775"/>
          </a:xfrm>
          <a:custGeom>
            <a:avLst/>
            <a:gdLst/>
            <a:ahLst/>
            <a:cxnLst/>
            <a:rect l="l" t="t" r="r" b="b"/>
            <a:pathLst>
              <a:path w="34849" h="36926" extrusionOk="0">
                <a:moveTo>
                  <a:pt x="19056" y="1"/>
                </a:moveTo>
                <a:cubicBezTo>
                  <a:pt x="18263" y="1"/>
                  <a:pt x="17470" y="101"/>
                  <a:pt x="16682" y="233"/>
                </a:cubicBezTo>
                <a:cubicBezTo>
                  <a:pt x="15804" y="377"/>
                  <a:pt x="14954" y="619"/>
                  <a:pt x="14111" y="905"/>
                </a:cubicBezTo>
                <a:cubicBezTo>
                  <a:pt x="13026" y="1268"/>
                  <a:pt x="11991" y="1733"/>
                  <a:pt x="11005" y="2319"/>
                </a:cubicBezTo>
                <a:cubicBezTo>
                  <a:pt x="9840" y="3005"/>
                  <a:pt x="8741" y="3776"/>
                  <a:pt x="7663" y="4590"/>
                </a:cubicBezTo>
                <a:cubicBezTo>
                  <a:pt x="6191" y="5704"/>
                  <a:pt x="4770" y="6875"/>
                  <a:pt x="3514" y="8239"/>
                </a:cubicBezTo>
                <a:cubicBezTo>
                  <a:pt x="2736" y="9082"/>
                  <a:pt x="2021" y="9982"/>
                  <a:pt x="1464" y="10995"/>
                </a:cubicBezTo>
                <a:cubicBezTo>
                  <a:pt x="1022" y="11795"/>
                  <a:pt x="679" y="12645"/>
                  <a:pt x="449" y="13538"/>
                </a:cubicBezTo>
                <a:cubicBezTo>
                  <a:pt x="172" y="14603"/>
                  <a:pt x="79" y="15701"/>
                  <a:pt x="36" y="16795"/>
                </a:cubicBezTo>
                <a:cubicBezTo>
                  <a:pt x="0" y="17751"/>
                  <a:pt x="43" y="18707"/>
                  <a:pt x="143" y="19658"/>
                </a:cubicBezTo>
                <a:cubicBezTo>
                  <a:pt x="258" y="20707"/>
                  <a:pt x="429" y="21743"/>
                  <a:pt x="650" y="22771"/>
                </a:cubicBezTo>
                <a:cubicBezTo>
                  <a:pt x="1128" y="24963"/>
                  <a:pt x="1999" y="26977"/>
                  <a:pt x="3293" y="28812"/>
                </a:cubicBezTo>
                <a:cubicBezTo>
                  <a:pt x="4278" y="30213"/>
                  <a:pt x="5406" y="31491"/>
                  <a:pt x="6678" y="32648"/>
                </a:cubicBezTo>
                <a:cubicBezTo>
                  <a:pt x="7835" y="33690"/>
                  <a:pt x="9091" y="34590"/>
                  <a:pt x="10469" y="35318"/>
                </a:cubicBezTo>
                <a:cubicBezTo>
                  <a:pt x="12011" y="36132"/>
                  <a:pt x="13646" y="36633"/>
                  <a:pt x="15383" y="36797"/>
                </a:cubicBezTo>
                <a:cubicBezTo>
                  <a:pt x="15933" y="36847"/>
                  <a:pt x="16481" y="36874"/>
                  <a:pt x="17031" y="36904"/>
                </a:cubicBezTo>
                <a:cubicBezTo>
                  <a:pt x="17406" y="36918"/>
                  <a:pt x="17781" y="36926"/>
                  <a:pt x="18156" y="36926"/>
                </a:cubicBezTo>
                <a:cubicBezTo>
                  <a:pt x="18710" y="36926"/>
                  <a:pt x="19263" y="36909"/>
                  <a:pt x="19816" y="36874"/>
                </a:cubicBezTo>
                <a:cubicBezTo>
                  <a:pt x="20416" y="36832"/>
                  <a:pt x="21016" y="36775"/>
                  <a:pt x="21616" y="36719"/>
                </a:cubicBezTo>
                <a:cubicBezTo>
                  <a:pt x="22673" y="36617"/>
                  <a:pt x="23709" y="36419"/>
                  <a:pt x="24723" y="36090"/>
                </a:cubicBezTo>
                <a:cubicBezTo>
                  <a:pt x="25745" y="35760"/>
                  <a:pt x="26694" y="35289"/>
                  <a:pt x="27551" y="34640"/>
                </a:cubicBezTo>
                <a:cubicBezTo>
                  <a:pt x="28444" y="33969"/>
                  <a:pt x="29207" y="33169"/>
                  <a:pt x="29928" y="32326"/>
                </a:cubicBezTo>
                <a:cubicBezTo>
                  <a:pt x="31035" y="31034"/>
                  <a:pt x="32014" y="29649"/>
                  <a:pt x="32914" y="28199"/>
                </a:cubicBezTo>
                <a:cubicBezTo>
                  <a:pt x="33428" y="27371"/>
                  <a:pt x="33863" y="26505"/>
                  <a:pt x="34177" y="25585"/>
                </a:cubicBezTo>
                <a:cubicBezTo>
                  <a:pt x="34614" y="24293"/>
                  <a:pt x="34792" y="22958"/>
                  <a:pt x="34828" y="21600"/>
                </a:cubicBezTo>
                <a:cubicBezTo>
                  <a:pt x="34849" y="20651"/>
                  <a:pt x="34820" y="19701"/>
                  <a:pt x="34792" y="18750"/>
                </a:cubicBezTo>
                <a:cubicBezTo>
                  <a:pt x="34763" y="17951"/>
                  <a:pt x="34720" y="17144"/>
                  <a:pt x="34671" y="16344"/>
                </a:cubicBezTo>
                <a:cubicBezTo>
                  <a:pt x="34621" y="15609"/>
                  <a:pt x="34578" y="14873"/>
                  <a:pt x="34499" y="14138"/>
                </a:cubicBezTo>
                <a:cubicBezTo>
                  <a:pt x="34407" y="13259"/>
                  <a:pt x="34213" y="12402"/>
                  <a:pt x="33942" y="11560"/>
                </a:cubicBezTo>
                <a:cubicBezTo>
                  <a:pt x="33534" y="10309"/>
                  <a:pt x="32914" y="9152"/>
                  <a:pt x="32215" y="8038"/>
                </a:cubicBezTo>
                <a:cubicBezTo>
                  <a:pt x="31642" y="7132"/>
                  <a:pt x="30972" y="6304"/>
                  <a:pt x="30165" y="5596"/>
                </a:cubicBezTo>
                <a:cubicBezTo>
                  <a:pt x="29628" y="5133"/>
                  <a:pt x="29078" y="4676"/>
                  <a:pt x="28514" y="4247"/>
                </a:cubicBezTo>
                <a:cubicBezTo>
                  <a:pt x="27407" y="3397"/>
                  <a:pt x="26223" y="2662"/>
                  <a:pt x="24958" y="2062"/>
                </a:cubicBezTo>
                <a:cubicBezTo>
                  <a:pt x="23971" y="1586"/>
                  <a:pt x="22952" y="1345"/>
                  <a:pt x="21901" y="1345"/>
                </a:cubicBezTo>
                <a:cubicBezTo>
                  <a:pt x="21455" y="1345"/>
                  <a:pt x="21003" y="1388"/>
                  <a:pt x="20545" y="1476"/>
                </a:cubicBezTo>
                <a:cubicBezTo>
                  <a:pt x="19816" y="1620"/>
                  <a:pt x="19088" y="1791"/>
                  <a:pt x="18366" y="1969"/>
                </a:cubicBezTo>
                <a:cubicBezTo>
                  <a:pt x="17374" y="2220"/>
                  <a:pt x="16382" y="2468"/>
                  <a:pt x="15396" y="2748"/>
                </a:cubicBezTo>
                <a:cubicBezTo>
                  <a:pt x="13811" y="3205"/>
                  <a:pt x="12419" y="4026"/>
                  <a:pt x="11184" y="5118"/>
                </a:cubicBezTo>
                <a:cubicBezTo>
                  <a:pt x="9991" y="6168"/>
                  <a:pt x="8940" y="7346"/>
                  <a:pt x="8020" y="8638"/>
                </a:cubicBezTo>
                <a:cubicBezTo>
                  <a:pt x="7519" y="9339"/>
                  <a:pt x="7098" y="10088"/>
                  <a:pt x="6791" y="10895"/>
                </a:cubicBezTo>
                <a:cubicBezTo>
                  <a:pt x="6520" y="11588"/>
                  <a:pt x="6306" y="12302"/>
                  <a:pt x="6128" y="13024"/>
                </a:cubicBezTo>
                <a:cubicBezTo>
                  <a:pt x="5848" y="14145"/>
                  <a:pt x="5641" y="15280"/>
                  <a:pt x="5656" y="16445"/>
                </a:cubicBezTo>
                <a:cubicBezTo>
                  <a:pt x="5663" y="16765"/>
                  <a:pt x="5649" y="17088"/>
                  <a:pt x="5677" y="17408"/>
                </a:cubicBezTo>
                <a:cubicBezTo>
                  <a:pt x="5706" y="17758"/>
                  <a:pt x="5769" y="18107"/>
                  <a:pt x="5812" y="18459"/>
                </a:cubicBezTo>
                <a:cubicBezTo>
                  <a:pt x="5963" y="19658"/>
                  <a:pt x="6112" y="20858"/>
                  <a:pt x="6263" y="22049"/>
                </a:cubicBezTo>
                <a:cubicBezTo>
                  <a:pt x="6405" y="23129"/>
                  <a:pt x="6678" y="24164"/>
                  <a:pt x="7084" y="25170"/>
                </a:cubicBezTo>
                <a:cubicBezTo>
                  <a:pt x="7578" y="26385"/>
                  <a:pt x="8248" y="27506"/>
                  <a:pt x="8998" y="28578"/>
                </a:cubicBezTo>
                <a:cubicBezTo>
                  <a:pt x="9512" y="29320"/>
                  <a:pt x="10140" y="29949"/>
                  <a:pt x="10904" y="30447"/>
                </a:cubicBezTo>
                <a:cubicBezTo>
                  <a:pt x="11398" y="30770"/>
                  <a:pt x="11896" y="31099"/>
                  <a:pt x="12390" y="31426"/>
                </a:cubicBezTo>
                <a:cubicBezTo>
                  <a:pt x="13053" y="31861"/>
                  <a:pt x="13712" y="32312"/>
                  <a:pt x="14375" y="32741"/>
                </a:cubicBezTo>
                <a:cubicBezTo>
                  <a:pt x="14911" y="33077"/>
                  <a:pt x="15489" y="33327"/>
                  <a:pt x="16111" y="33455"/>
                </a:cubicBezTo>
                <a:cubicBezTo>
                  <a:pt x="16567" y="33555"/>
                  <a:pt x="17024" y="33584"/>
                  <a:pt x="17489" y="33604"/>
                </a:cubicBezTo>
                <a:cubicBezTo>
                  <a:pt x="17599" y="33609"/>
                  <a:pt x="17709" y="33612"/>
                  <a:pt x="17819" y="33612"/>
                </a:cubicBezTo>
                <a:cubicBezTo>
                  <a:pt x="18383" y="33612"/>
                  <a:pt x="18937" y="33547"/>
                  <a:pt x="19480" y="33404"/>
                </a:cubicBezTo>
                <a:cubicBezTo>
                  <a:pt x="20603" y="33112"/>
                  <a:pt x="21681" y="32718"/>
                  <a:pt x="22745" y="32256"/>
                </a:cubicBezTo>
                <a:cubicBezTo>
                  <a:pt x="24015" y="31699"/>
                  <a:pt x="25116" y="30912"/>
                  <a:pt x="25979" y="29813"/>
                </a:cubicBezTo>
                <a:cubicBezTo>
                  <a:pt x="26437" y="29220"/>
                  <a:pt x="26843" y="28598"/>
                  <a:pt x="27222" y="27955"/>
                </a:cubicBezTo>
                <a:cubicBezTo>
                  <a:pt x="27758" y="27035"/>
                  <a:pt x="28300" y="26120"/>
                  <a:pt x="28821" y="25186"/>
                </a:cubicBezTo>
                <a:cubicBezTo>
                  <a:pt x="29351" y="24235"/>
                  <a:pt x="29693" y="23206"/>
                  <a:pt x="30007" y="22164"/>
                </a:cubicBezTo>
                <a:cubicBezTo>
                  <a:pt x="30400" y="20879"/>
                  <a:pt x="30643" y="19564"/>
                  <a:pt x="30706" y="18229"/>
                </a:cubicBezTo>
                <a:cubicBezTo>
                  <a:pt x="30736" y="17694"/>
                  <a:pt x="30722" y="17158"/>
                  <a:pt x="30672" y="16630"/>
                </a:cubicBezTo>
                <a:cubicBezTo>
                  <a:pt x="30578" y="15579"/>
                  <a:pt x="30393" y="14551"/>
                  <a:pt x="30129" y="13531"/>
                </a:cubicBezTo>
                <a:cubicBezTo>
                  <a:pt x="29928" y="12788"/>
                  <a:pt x="29678" y="12066"/>
                  <a:pt x="29328" y="11380"/>
                </a:cubicBezTo>
                <a:cubicBezTo>
                  <a:pt x="28458" y="9667"/>
                  <a:pt x="27236" y="8225"/>
                  <a:pt x="25815" y="6940"/>
                </a:cubicBezTo>
                <a:cubicBezTo>
                  <a:pt x="24915" y="6126"/>
                  <a:pt x="23873" y="5526"/>
                  <a:pt x="22788" y="4989"/>
                </a:cubicBezTo>
                <a:cubicBezTo>
                  <a:pt x="21895" y="4554"/>
                  <a:pt x="20960" y="4268"/>
                  <a:pt x="19967" y="4204"/>
                </a:cubicBezTo>
                <a:cubicBezTo>
                  <a:pt x="19741" y="4188"/>
                  <a:pt x="19515" y="4179"/>
                  <a:pt x="19290" y="4179"/>
                </a:cubicBezTo>
                <a:cubicBezTo>
                  <a:pt x="18615" y="4179"/>
                  <a:pt x="17948" y="4260"/>
                  <a:pt x="17288" y="4468"/>
                </a:cubicBezTo>
                <a:cubicBezTo>
                  <a:pt x="16510" y="4712"/>
                  <a:pt x="15775" y="5048"/>
                  <a:pt x="15060" y="5447"/>
                </a:cubicBezTo>
                <a:cubicBezTo>
                  <a:pt x="14118" y="5982"/>
                  <a:pt x="13247" y="6618"/>
                  <a:pt x="12512" y="7418"/>
                </a:cubicBezTo>
                <a:cubicBezTo>
                  <a:pt x="11533" y="8467"/>
                  <a:pt x="10776" y="9667"/>
                  <a:pt x="10169" y="10961"/>
                </a:cubicBezTo>
                <a:cubicBezTo>
                  <a:pt x="9855" y="11617"/>
                  <a:pt x="9662" y="12316"/>
                  <a:pt x="9555" y="13031"/>
                </a:cubicBezTo>
                <a:cubicBezTo>
                  <a:pt x="9447" y="13746"/>
                  <a:pt x="9463" y="14465"/>
                  <a:pt x="9454" y="15180"/>
                </a:cubicBezTo>
                <a:cubicBezTo>
                  <a:pt x="9447" y="15681"/>
                  <a:pt x="9483" y="16172"/>
                  <a:pt x="9506" y="16673"/>
                </a:cubicBezTo>
                <a:cubicBezTo>
                  <a:pt x="9526" y="17122"/>
                  <a:pt x="9562" y="17573"/>
                  <a:pt x="9583" y="18022"/>
                </a:cubicBezTo>
                <a:cubicBezTo>
                  <a:pt x="9634" y="18851"/>
                  <a:pt x="9734" y="19679"/>
                  <a:pt x="9876" y="20500"/>
                </a:cubicBezTo>
                <a:cubicBezTo>
                  <a:pt x="10105" y="21835"/>
                  <a:pt x="10577" y="23078"/>
                  <a:pt x="11290" y="24228"/>
                </a:cubicBezTo>
                <a:cubicBezTo>
                  <a:pt x="11862" y="25150"/>
                  <a:pt x="12512" y="26007"/>
                  <a:pt x="13204" y="26841"/>
                </a:cubicBezTo>
                <a:cubicBezTo>
                  <a:pt x="13953" y="27757"/>
                  <a:pt x="14882" y="28463"/>
                  <a:pt x="15960" y="28956"/>
                </a:cubicBezTo>
                <a:cubicBezTo>
                  <a:pt x="16797" y="29341"/>
                  <a:pt x="17652" y="29530"/>
                  <a:pt x="18521" y="29530"/>
                </a:cubicBezTo>
                <a:cubicBezTo>
                  <a:pt x="19070" y="29530"/>
                  <a:pt x="19623" y="29455"/>
                  <a:pt x="20181" y="29306"/>
                </a:cubicBezTo>
                <a:cubicBezTo>
                  <a:pt x="21580" y="28927"/>
                  <a:pt x="22881" y="28320"/>
                  <a:pt x="24094" y="27520"/>
                </a:cubicBezTo>
                <a:cubicBezTo>
                  <a:pt x="24631" y="27164"/>
                  <a:pt x="25109" y="26749"/>
                  <a:pt x="25522" y="26264"/>
                </a:cubicBezTo>
                <a:cubicBezTo>
                  <a:pt x="26243" y="25450"/>
                  <a:pt x="26737" y="24500"/>
                  <a:pt x="27073" y="23472"/>
                </a:cubicBezTo>
                <a:cubicBezTo>
                  <a:pt x="27565" y="21979"/>
                  <a:pt x="27980" y="20464"/>
                  <a:pt x="28365" y="18944"/>
                </a:cubicBezTo>
                <a:cubicBezTo>
                  <a:pt x="28643" y="17873"/>
                  <a:pt x="28758" y="16788"/>
                  <a:pt x="28679" y="15681"/>
                </a:cubicBezTo>
                <a:cubicBezTo>
                  <a:pt x="28622" y="14937"/>
                  <a:pt x="28435" y="14224"/>
                  <a:pt x="28221" y="13523"/>
                </a:cubicBezTo>
                <a:cubicBezTo>
                  <a:pt x="27765" y="12023"/>
                  <a:pt x="27064" y="10661"/>
                  <a:pt x="26015" y="9488"/>
                </a:cubicBezTo>
                <a:cubicBezTo>
                  <a:pt x="25165" y="8532"/>
                  <a:pt x="24130" y="7853"/>
                  <a:pt x="22894" y="7497"/>
                </a:cubicBezTo>
                <a:cubicBezTo>
                  <a:pt x="22186" y="7287"/>
                  <a:pt x="21468" y="7187"/>
                  <a:pt x="20747" y="7187"/>
                </a:cubicBezTo>
                <a:cubicBezTo>
                  <a:pt x="20140" y="7187"/>
                  <a:pt x="19531" y="7258"/>
                  <a:pt x="18923" y="7396"/>
                </a:cubicBezTo>
                <a:cubicBezTo>
                  <a:pt x="17917" y="7625"/>
                  <a:pt x="16975" y="8011"/>
                  <a:pt x="16096" y="8561"/>
                </a:cubicBezTo>
                <a:cubicBezTo>
                  <a:pt x="15317" y="9060"/>
                  <a:pt x="14632" y="9660"/>
                  <a:pt x="14011" y="10338"/>
                </a:cubicBezTo>
                <a:cubicBezTo>
                  <a:pt x="13340" y="11067"/>
                  <a:pt x="12733" y="11838"/>
                  <a:pt x="12291" y="12724"/>
                </a:cubicBezTo>
                <a:cubicBezTo>
                  <a:pt x="11847" y="13602"/>
                  <a:pt x="11576" y="14524"/>
                  <a:pt x="11526" y="15509"/>
                </a:cubicBezTo>
                <a:cubicBezTo>
                  <a:pt x="11483" y="16316"/>
                  <a:pt x="11540" y="17115"/>
                  <a:pt x="11675" y="17915"/>
                </a:cubicBezTo>
                <a:cubicBezTo>
                  <a:pt x="11948" y="19537"/>
                  <a:pt x="12462" y="21072"/>
                  <a:pt x="13211" y="22536"/>
                </a:cubicBezTo>
                <a:cubicBezTo>
                  <a:pt x="13797" y="23671"/>
                  <a:pt x="14632" y="24550"/>
                  <a:pt x="15739" y="25177"/>
                </a:cubicBezTo>
                <a:cubicBezTo>
                  <a:pt x="16474" y="25596"/>
                  <a:pt x="17245" y="25803"/>
                  <a:pt x="18049" y="25803"/>
                </a:cubicBezTo>
                <a:cubicBezTo>
                  <a:pt x="18330" y="25803"/>
                  <a:pt x="18614" y="25778"/>
                  <a:pt x="18903" y="25727"/>
                </a:cubicBezTo>
                <a:cubicBezTo>
                  <a:pt x="19816" y="25571"/>
                  <a:pt x="20603" y="25143"/>
                  <a:pt x="21289" y="24528"/>
                </a:cubicBezTo>
                <a:cubicBezTo>
                  <a:pt x="22380" y="23542"/>
                  <a:pt x="23208" y="22365"/>
                  <a:pt x="23787" y="21014"/>
                </a:cubicBezTo>
                <a:cubicBezTo>
                  <a:pt x="24173" y="20121"/>
                  <a:pt x="24552" y="19221"/>
                  <a:pt x="24937" y="18322"/>
                </a:cubicBezTo>
                <a:cubicBezTo>
                  <a:pt x="25123" y="17886"/>
                  <a:pt x="25280" y="17444"/>
                  <a:pt x="25380" y="16980"/>
                </a:cubicBezTo>
                <a:cubicBezTo>
                  <a:pt x="25530" y="16251"/>
                  <a:pt x="25573" y="15523"/>
                  <a:pt x="25373" y="14794"/>
                </a:cubicBezTo>
                <a:cubicBezTo>
                  <a:pt x="25165" y="14052"/>
                  <a:pt x="24879" y="13331"/>
                  <a:pt x="24536" y="12638"/>
                </a:cubicBezTo>
                <a:cubicBezTo>
                  <a:pt x="24288" y="12138"/>
                  <a:pt x="23937" y="11709"/>
                  <a:pt x="23481" y="11374"/>
                </a:cubicBezTo>
                <a:cubicBezTo>
                  <a:pt x="23224" y="11188"/>
                  <a:pt x="22951" y="11010"/>
                  <a:pt x="22673" y="10846"/>
                </a:cubicBezTo>
                <a:cubicBezTo>
                  <a:pt x="21948" y="10413"/>
                  <a:pt x="21162" y="10237"/>
                  <a:pt x="20346" y="10237"/>
                </a:cubicBezTo>
                <a:cubicBezTo>
                  <a:pt x="20150" y="10237"/>
                  <a:pt x="19952" y="10247"/>
                  <a:pt x="19753" y="10266"/>
                </a:cubicBezTo>
                <a:cubicBezTo>
                  <a:pt x="19117" y="10325"/>
                  <a:pt x="18553" y="10582"/>
                  <a:pt x="18039" y="10952"/>
                </a:cubicBezTo>
                <a:cubicBezTo>
                  <a:pt x="17252" y="11509"/>
                  <a:pt x="16675" y="12253"/>
                  <a:pt x="16246" y="13103"/>
                </a:cubicBezTo>
                <a:cubicBezTo>
                  <a:pt x="15753" y="14052"/>
                  <a:pt x="15439" y="15074"/>
                  <a:pt x="15175" y="16102"/>
                </a:cubicBezTo>
                <a:cubicBezTo>
                  <a:pt x="14954" y="16993"/>
                  <a:pt x="14796" y="17893"/>
                  <a:pt x="14810" y="18815"/>
                </a:cubicBezTo>
                <a:cubicBezTo>
                  <a:pt x="14810" y="18944"/>
                  <a:pt x="14832" y="19072"/>
                  <a:pt x="14839" y="19201"/>
                </a:cubicBezTo>
                <a:cubicBezTo>
                  <a:pt x="14868" y="19929"/>
                  <a:pt x="15017" y="20635"/>
                  <a:pt x="15297" y="21307"/>
                </a:cubicBezTo>
                <a:cubicBezTo>
                  <a:pt x="15453" y="21686"/>
                  <a:pt x="15667" y="22029"/>
                  <a:pt x="16003" y="22272"/>
                </a:cubicBezTo>
                <a:cubicBezTo>
                  <a:pt x="16387" y="22553"/>
                  <a:pt x="16801" y="22713"/>
                  <a:pt x="17243" y="22713"/>
                </a:cubicBezTo>
                <a:cubicBezTo>
                  <a:pt x="17418" y="22713"/>
                  <a:pt x="17598" y="22688"/>
                  <a:pt x="17782" y="22636"/>
                </a:cubicBezTo>
                <a:cubicBezTo>
                  <a:pt x="18281" y="22493"/>
                  <a:pt x="18718" y="22229"/>
                  <a:pt x="19110" y="21887"/>
                </a:cubicBezTo>
                <a:cubicBezTo>
                  <a:pt x="19952" y="21143"/>
                  <a:pt x="20637" y="20272"/>
                  <a:pt x="21230" y="19323"/>
                </a:cubicBezTo>
                <a:cubicBezTo>
                  <a:pt x="21381" y="19079"/>
                  <a:pt x="21494" y="18829"/>
                  <a:pt x="21559" y="18551"/>
                </a:cubicBezTo>
                <a:cubicBezTo>
                  <a:pt x="21717" y="17915"/>
                  <a:pt x="21688" y="17273"/>
                  <a:pt x="21537" y="16644"/>
                </a:cubicBezTo>
                <a:cubicBezTo>
                  <a:pt x="21409" y="16066"/>
                  <a:pt x="21223" y="15502"/>
                  <a:pt x="21059" y="14930"/>
                </a:cubicBezTo>
                <a:cubicBezTo>
                  <a:pt x="20996" y="14709"/>
                  <a:pt x="20917" y="14488"/>
                  <a:pt x="20838" y="14273"/>
                </a:cubicBezTo>
                <a:cubicBezTo>
                  <a:pt x="20752" y="14030"/>
                  <a:pt x="20574" y="13881"/>
                  <a:pt x="20331" y="13802"/>
                </a:cubicBezTo>
                <a:cubicBezTo>
                  <a:pt x="20129" y="13737"/>
                  <a:pt x="19924" y="13708"/>
                  <a:pt x="19714" y="13708"/>
                </a:cubicBezTo>
                <a:cubicBezTo>
                  <a:pt x="19649" y="13708"/>
                  <a:pt x="19583" y="13711"/>
                  <a:pt x="19516" y="13716"/>
                </a:cubicBezTo>
                <a:cubicBezTo>
                  <a:pt x="18831" y="13788"/>
                  <a:pt x="18217" y="14066"/>
                  <a:pt x="17653" y="14452"/>
                </a:cubicBezTo>
                <a:cubicBezTo>
                  <a:pt x="17417" y="14616"/>
                  <a:pt x="17268" y="14837"/>
                  <a:pt x="17182" y="15108"/>
                </a:cubicBezTo>
                <a:cubicBezTo>
                  <a:pt x="17132" y="15280"/>
                  <a:pt x="17090" y="15451"/>
                  <a:pt x="17060" y="15622"/>
                </a:cubicBezTo>
                <a:cubicBezTo>
                  <a:pt x="16975" y="16066"/>
                  <a:pt x="16975" y="16508"/>
                  <a:pt x="16988" y="16951"/>
                </a:cubicBezTo>
                <a:cubicBezTo>
                  <a:pt x="16995" y="17151"/>
                  <a:pt x="17018" y="17365"/>
                  <a:pt x="17074" y="17559"/>
                </a:cubicBezTo>
                <a:cubicBezTo>
                  <a:pt x="17160" y="17859"/>
                  <a:pt x="17203" y="18173"/>
                  <a:pt x="17232" y="18479"/>
                </a:cubicBezTo>
                <a:cubicBezTo>
                  <a:pt x="17246" y="18608"/>
                  <a:pt x="17275" y="18736"/>
                  <a:pt x="17304" y="18865"/>
                </a:cubicBezTo>
                <a:cubicBezTo>
                  <a:pt x="17331" y="19000"/>
                  <a:pt x="17424" y="19072"/>
                  <a:pt x="17561" y="19086"/>
                </a:cubicBezTo>
                <a:cubicBezTo>
                  <a:pt x="17655" y="19100"/>
                  <a:pt x="17747" y="19107"/>
                  <a:pt x="17838" y="19107"/>
                </a:cubicBezTo>
                <a:cubicBezTo>
                  <a:pt x="18231" y="19107"/>
                  <a:pt x="18593" y="18977"/>
                  <a:pt x="18889" y="18694"/>
                </a:cubicBezTo>
                <a:cubicBezTo>
                  <a:pt x="19424" y="18193"/>
                  <a:pt x="19503" y="17544"/>
                  <a:pt x="19388" y="16858"/>
                </a:cubicBezTo>
                <a:cubicBezTo>
                  <a:pt x="19309" y="16394"/>
                  <a:pt x="19189" y="15944"/>
                  <a:pt x="19067" y="15487"/>
                </a:cubicBezTo>
                <a:cubicBezTo>
                  <a:pt x="19045" y="15387"/>
                  <a:pt x="19018" y="15266"/>
                  <a:pt x="18910" y="15216"/>
                </a:cubicBezTo>
                <a:cubicBezTo>
                  <a:pt x="18876" y="15201"/>
                  <a:pt x="18837" y="15194"/>
                  <a:pt x="18797" y="15194"/>
                </a:cubicBezTo>
                <a:cubicBezTo>
                  <a:pt x="18664" y="15194"/>
                  <a:pt x="18511" y="15267"/>
                  <a:pt x="18445" y="15365"/>
                </a:cubicBezTo>
                <a:cubicBezTo>
                  <a:pt x="18296" y="15595"/>
                  <a:pt x="18138" y="15816"/>
                  <a:pt x="17989" y="16037"/>
                </a:cubicBezTo>
                <a:cubicBezTo>
                  <a:pt x="17960" y="16080"/>
                  <a:pt x="17938" y="16130"/>
                  <a:pt x="17895" y="16208"/>
                </a:cubicBezTo>
                <a:cubicBezTo>
                  <a:pt x="17996" y="16166"/>
                  <a:pt x="18060" y="16136"/>
                  <a:pt x="18118" y="16116"/>
                </a:cubicBezTo>
                <a:cubicBezTo>
                  <a:pt x="18172" y="16091"/>
                  <a:pt x="18225" y="16081"/>
                  <a:pt x="18279" y="16081"/>
                </a:cubicBezTo>
                <a:cubicBezTo>
                  <a:pt x="18367" y="16081"/>
                  <a:pt x="18454" y="16109"/>
                  <a:pt x="18538" y="16145"/>
                </a:cubicBezTo>
                <a:cubicBezTo>
                  <a:pt x="18646" y="16188"/>
                  <a:pt x="18632" y="16301"/>
                  <a:pt x="18653" y="16387"/>
                </a:cubicBezTo>
                <a:cubicBezTo>
                  <a:pt x="18745" y="16693"/>
                  <a:pt x="18810" y="17016"/>
                  <a:pt x="18923" y="17316"/>
                </a:cubicBezTo>
                <a:cubicBezTo>
                  <a:pt x="19018" y="17559"/>
                  <a:pt x="18953" y="17758"/>
                  <a:pt x="18817" y="17945"/>
                </a:cubicBezTo>
                <a:cubicBezTo>
                  <a:pt x="18725" y="18065"/>
                  <a:pt x="18623" y="18179"/>
                  <a:pt x="18510" y="18279"/>
                </a:cubicBezTo>
                <a:cubicBezTo>
                  <a:pt x="18347" y="18417"/>
                  <a:pt x="18169" y="18461"/>
                  <a:pt x="17981" y="18461"/>
                </a:cubicBezTo>
                <a:cubicBezTo>
                  <a:pt x="17856" y="18461"/>
                  <a:pt x="17727" y="18441"/>
                  <a:pt x="17595" y="18416"/>
                </a:cubicBezTo>
                <a:cubicBezTo>
                  <a:pt x="17581" y="18294"/>
                  <a:pt x="17575" y="18193"/>
                  <a:pt x="17561" y="18094"/>
                </a:cubicBezTo>
                <a:cubicBezTo>
                  <a:pt x="17532" y="17859"/>
                  <a:pt x="17532" y="17616"/>
                  <a:pt x="17467" y="17388"/>
                </a:cubicBezTo>
                <a:cubicBezTo>
                  <a:pt x="17338" y="16908"/>
                  <a:pt x="17331" y="16430"/>
                  <a:pt x="17354" y="15944"/>
                </a:cubicBezTo>
                <a:cubicBezTo>
                  <a:pt x="17367" y="15645"/>
                  <a:pt x="17439" y="15374"/>
                  <a:pt x="17703" y="15194"/>
                </a:cubicBezTo>
                <a:cubicBezTo>
                  <a:pt x="18260" y="14817"/>
                  <a:pt x="18853" y="14537"/>
                  <a:pt x="19539" y="14501"/>
                </a:cubicBezTo>
                <a:cubicBezTo>
                  <a:pt x="19573" y="14500"/>
                  <a:pt x="19607" y="14500"/>
                  <a:pt x="19639" y="14500"/>
                </a:cubicBezTo>
                <a:cubicBezTo>
                  <a:pt x="20157" y="14500"/>
                  <a:pt x="20364" y="14662"/>
                  <a:pt x="20538" y="15187"/>
                </a:cubicBezTo>
                <a:cubicBezTo>
                  <a:pt x="20723" y="15759"/>
                  <a:pt x="20894" y="16337"/>
                  <a:pt x="20989" y="16930"/>
                </a:cubicBezTo>
                <a:cubicBezTo>
                  <a:pt x="21002" y="17059"/>
                  <a:pt x="21002" y="17194"/>
                  <a:pt x="20973" y="17316"/>
                </a:cubicBezTo>
                <a:cubicBezTo>
                  <a:pt x="20881" y="17837"/>
                  <a:pt x="20660" y="18301"/>
                  <a:pt x="20373" y="18743"/>
                </a:cubicBezTo>
                <a:cubicBezTo>
                  <a:pt x="19967" y="19372"/>
                  <a:pt x="19510" y="19972"/>
                  <a:pt x="19018" y="20543"/>
                </a:cubicBezTo>
                <a:cubicBezTo>
                  <a:pt x="18659" y="20951"/>
                  <a:pt x="18267" y="21314"/>
                  <a:pt x="17789" y="21587"/>
                </a:cubicBezTo>
                <a:cubicBezTo>
                  <a:pt x="17582" y="21701"/>
                  <a:pt x="17374" y="21750"/>
                  <a:pt x="17160" y="21750"/>
                </a:cubicBezTo>
                <a:cubicBezTo>
                  <a:pt x="17040" y="21750"/>
                  <a:pt x="16919" y="21735"/>
                  <a:pt x="16796" y="21707"/>
                </a:cubicBezTo>
                <a:cubicBezTo>
                  <a:pt x="16233" y="21578"/>
                  <a:pt x="15854" y="21215"/>
                  <a:pt x="15633" y="20701"/>
                </a:cubicBezTo>
                <a:cubicBezTo>
                  <a:pt x="15403" y="20180"/>
                  <a:pt x="15275" y="19622"/>
                  <a:pt x="15254" y="19050"/>
                </a:cubicBezTo>
                <a:cubicBezTo>
                  <a:pt x="15239" y="18815"/>
                  <a:pt x="15239" y="18579"/>
                  <a:pt x="15254" y="18337"/>
                </a:cubicBezTo>
                <a:cubicBezTo>
                  <a:pt x="15261" y="18087"/>
                  <a:pt x="15275" y="17837"/>
                  <a:pt x="15317" y="17586"/>
                </a:cubicBezTo>
                <a:cubicBezTo>
                  <a:pt x="15475" y="16565"/>
                  <a:pt x="15753" y="15573"/>
                  <a:pt x="16118" y="14609"/>
                </a:cubicBezTo>
                <a:cubicBezTo>
                  <a:pt x="16467" y="13694"/>
                  <a:pt x="16946" y="12873"/>
                  <a:pt x="17653" y="12188"/>
                </a:cubicBezTo>
                <a:cubicBezTo>
                  <a:pt x="18348" y="11505"/>
                  <a:pt x="19143" y="11155"/>
                  <a:pt x="20055" y="11155"/>
                </a:cubicBezTo>
                <a:cubicBezTo>
                  <a:pt x="20278" y="11155"/>
                  <a:pt x="20508" y="11176"/>
                  <a:pt x="20745" y="11218"/>
                </a:cubicBezTo>
                <a:cubicBezTo>
                  <a:pt x="21553" y="11360"/>
                  <a:pt x="22281" y="11696"/>
                  <a:pt x="22944" y="12160"/>
                </a:cubicBezTo>
                <a:cubicBezTo>
                  <a:pt x="23438" y="12503"/>
                  <a:pt x="23823" y="12938"/>
                  <a:pt x="24116" y="13459"/>
                </a:cubicBezTo>
                <a:cubicBezTo>
                  <a:pt x="24480" y="14116"/>
                  <a:pt x="24730" y="14817"/>
                  <a:pt x="24922" y="15530"/>
                </a:cubicBezTo>
                <a:cubicBezTo>
                  <a:pt x="24980" y="15717"/>
                  <a:pt x="25001" y="15909"/>
                  <a:pt x="25008" y="16102"/>
                </a:cubicBezTo>
                <a:cubicBezTo>
                  <a:pt x="25037" y="16608"/>
                  <a:pt x="24879" y="17079"/>
                  <a:pt x="24680" y="17544"/>
                </a:cubicBezTo>
                <a:cubicBezTo>
                  <a:pt x="24331" y="18358"/>
                  <a:pt x="23979" y="19172"/>
                  <a:pt x="23630" y="19986"/>
                </a:cubicBezTo>
                <a:cubicBezTo>
                  <a:pt x="23380" y="20593"/>
                  <a:pt x="23131" y="21201"/>
                  <a:pt x="22766" y="21749"/>
                </a:cubicBezTo>
                <a:cubicBezTo>
                  <a:pt x="22231" y="22586"/>
                  <a:pt x="21609" y="23350"/>
                  <a:pt x="20809" y="23943"/>
                </a:cubicBezTo>
                <a:cubicBezTo>
                  <a:pt x="20123" y="24442"/>
                  <a:pt x="19374" y="24807"/>
                  <a:pt x="18495" y="24843"/>
                </a:cubicBezTo>
                <a:cubicBezTo>
                  <a:pt x="18420" y="24846"/>
                  <a:pt x="18346" y="24847"/>
                  <a:pt x="18271" y="24847"/>
                </a:cubicBezTo>
                <a:cubicBezTo>
                  <a:pt x="17545" y="24847"/>
                  <a:pt x="16844" y="24719"/>
                  <a:pt x="16203" y="24349"/>
                </a:cubicBezTo>
                <a:cubicBezTo>
                  <a:pt x="15161" y="23743"/>
                  <a:pt x="14318" y="22929"/>
                  <a:pt x="13775" y="21835"/>
                </a:cubicBezTo>
                <a:cubicBezTo>
                  <a:pt x="13190" y="20665"/>
                  <a:pt x="12769" y="19444"/>
                  <a:pt x="12462" y="18179"/>
                </a:cubicBezTo>
                <a:cubicBezTo>
                  <a:pt x="12248" y="17280"/>
                  <a:pt x="12083" y="16380"/>
                  <a:pt x="12169" y="15444"/>
                </a:cubicBezTo>
                <a:cubicBezTo>
                  <a:pt x="12219" y="14902"/>
                  <a:pt x="12325" y="14380"/>
                  <a:pt x="12561" y="13888"/>
                </a:cubicBezTo>
                <a:cubicBezTo>
                  <a:pt x="13376" y="12138"/>
                  <a:pt x="14568" y="10703"/>
                  <a:pt x="16132" y="9581"/>
                </a:cubicBezTo>
                <a:cubicBezTo>
                  <a:pt x="17424" y="8647"/>
                  <a:pt x="18867" y="8117"/>
                  <a:pt x="20481" y="8097"/>
                </a:cubicBezTo>
                <a:cubicBezTo>
                  <a:pt x="20522" y="8096"/>
                  <a:pt x="20562" y="8096"/>
                  <a:pt x="20602" y="8096"/>
                </a:cubicBezTo>
                <a:cubicBezTo>
                  <a:pt x="21905" y="8096"/>
                  <a:pt x="23107" y="8445"/>
                  <a:pt x="24223" y="9125"/>
                </a:cubicBezTo>
                <a:cubicBezTo>
                  <a:pt x="25116" y="9660"/>
                  <a:pt x="25815" y="10395"/>
                  <a:pt x="26408" y="11231"/>
                </a:cubicBezTo>
                <a:cubicBezTo>
                  <a:pt x="27073" y="12181"/>
                  <a:pt x="27565" y="13223"/>
                  <a:pt x="27894" y="14337"/>
                </a:cubicBezTo>
                <a:cubicBezTo>
                  <a:pt x="28086" y="14980"/>
                  <a:pt x="28250" y="15631"/>
                  <a:pt x="28293" y="16301"/>
                </a:cubicBezTo>
                <a:cubicBezTo>
                  <a:pt x="28336" y="17016"/>
                  <a:pt x="28300" y="17722"/>
                  <a:pt x="28115" y="18416"/>
                </a:cubicBezTo>
                <a:cubicBezTo>
                  <a:pt x="27815" y="19521"/>
                  <a:pt x="27493" y="20622"/>
                  <a:pt x="27179" y="21722"/>
                </a:cubicBezTo>
                <a:cubicBezTo>
                  <a:pt x="26936" y="22557"/>
                  <a:pt x="26629" y="23371"/>
                  <a:pt x="26243" y="24149"/>
                </a:cubicBezTo>
                <a:cubicBezTo>
                  <a:pt x="25772" y="25107"/>
                  <a:pt x="25145" y="25921"/>
                  <a:pt x="24252" y="26528"/>
                </a:cubicBezTo>
                <a:cubicBezTo>
                  <a:pt x="22973" y="27392"/>
                  <a:pt x="21580" y="28014"/>
                  <a:pt x="20089" y="28391"/>
                </a:cubicBezTo>
                <a:cubicBezTo>
                  <a:pt x="19599" y="28511"/>
                  <a:pt x="19109" y="28573"/>
                  <a:pt x="18619" y="28573"/>
                </a:cubicBezTo>
                <a:cubicBezTo>
                  <a:pt x="18295" y="28573"/>
                  <a:pt x="17971" y="28546"/>
                  <a:pt x="17647" y="28492"/>
                </a:cubicBezTo>
                <a:cubicBezTo>
                  <a:pt x="16132" y="28228"/>
                  <a:pt x="14882" y="27470"/>
                  <a:pt x="13847" y="26363"/>
                </a:cubicBezTo>
                <a:cubicBezTo>
                  <a:pt x="13112" y="25578"/>
                  <a:pt x="12483" y="24699"/>
                  <a:pt x="11862" y="23815"/>
                </a:cubicBezTo>
                <a:cubicBezTo>
                  <a:pt x="11254" y="22942"/>
                  <a:pt x="10834" y="21993"/>
                  <a:pt x="10568" y="20971"/>
                </a:cubicBezTo>
                <a:cubicBezTo>
                  <a:pt x="10268" y="19808"/>
                  <a:pt x="10140" y="18615"/>
                  <a:pt x="10054" y="17415"/>
                </a:cubicBezTo>
                <a:cubicBezTo>
                  <a:pt x="10011" y="16815"/>
                  <a:pt x="9977" y="16215"/>
                  <a:pt x="9968" y="15615"/>
                </a:cubicBezTo>
                <a:cubicBezTo>
                  <a:pt x="9955" y="14830"/>
                  <a:pt x="9919" y="14046"/>
                  <a:pt x="9998" y="13259"/>
                </a:cubicBezTo>
                <a:cubicBezTo>
                  <a:pt x="10047" y="12760"/>
                  <a:pt x="10176" y="12266"/>
                  <a:pt x="10354" y="11795"/>
                </a:cubicBezTo>
                <a:cubicBezTo>
                  <a:pt x="10568" y="11245"/>
                  <a:pt x="10848" y="10731"/>
                  <a:pt x="11154" y="10224"/>
                </a:cubicBezTo>
                <a:cubicBezTo>
                  <a:pt x="11718" y="9317"/>
                  <a:pt x="12340" y="8453"/>
                  <a:pt x="13132" y="7725"/>
                </a:cubicBezTo>
                <a:cubicBezTo>
                  <a:pt x="14118" y="6804"/>
                  <a:pt x="15232" y="6076"/>
                  <a:pt x="16474" y="5539"/>
                </a:cubicBezTo>
                <a:cubicBezTo>
                  <a:pt x="17304" y="5182"/>
                  <a:pt x="18155" y="5025"/>
                  <a:pt x="19024" y="5025"/>
                </a:cubicBezTo>
                <a:cubicBezTo>
                  <a:pt x="19404" y="5025"/>
                  <a:pt x="19788" y="5055"/>
                  <a:pt x="20175" y="5111"/>
                </a:cubicBezTo>
                <a:cubicBezTo>
                  <a:pt x="20996" y="5233"/>
                  <a:pt x="21774" y="5497"/>
                  <a:pt x="22523" y="5862"/>
                </a:cubicBezTo>
                <a:cubicBezTo>
                  <a:pt x="23745" y="6446"/>
                  <a:pt x="24872" y="7168"/>
                  <a:pt x="25851" y="8117"/>
                </a:cubicBezTo>
                <a:cubicBezTo>
                  <a:pt x="26859" y="9103"/>
                  <a:pt x="27750" y="10181"/>
                  <a:pt x="28507" y="11360"/>
                </a:cubicBezTo>
                <a:cubicBezTo>
                  <a:pt x="28992" y="12109"/>
                  <a:pt x="29351" y="12923"/>
                  <a:pt x="29585" y="13788"/>
                </a:cubicBezTo>
                <a:cubicBezTo>
                  <a:pt x="29815" y="14637"/>
                  <a:pt x="29978" y="15502"/>
                  <a:pt x="30107" y="16373"/>
                </a:cubicBezTo>
                <a:cubicBezTo>
                  <a:pt x="30165" y="16772"/>
                  <a:pt x="30235" y="17173"/>
                  <a:pt x="30257" y="17573"/>
                </a:cubicBezTo>
                <a:cubicBezTo>
                  <a:pt x="30271" y="17987"/>
                  <a:pt x="30257" y="18400"/>
                  <a:pt x="30228" y="18822"/>
                </a:cubicBezTo>
                <a:cubicBezTo>
                  <a:pt x="30165" y="19580"/>
                  <a:pt x="29978" y="20315"/>
                  <a:pt x="29779" y="21043"/>
                </a:cubicBezTo>
                <a:cubicBezTo>
                  <a:pt x="29457" y="22186"/>
                  <a:pt x="29100" y="23321"/>
                  <a:pt x="28543" y="24379"/>
                </a:cubicBezTo>
                <a:cubicBezTo>
                  <a:pt x="27822" y="25756"/>
                  <a:pt x="27022" y="27085"/>
                  <a:pt x="26158" y="28370"/>
                </a:cubicBezTo>
                <a:cubicBezTo>
                  <a:pt x="25287" y="29676"/>
                  <a:pt x="24108" y="30627"/>
                  <a:pt x="22687" y="31284"/>
                </a:cubicBezTo>
                <a:cubicBezTo>
                  <a:pt x="21717" y="31719"/>
                  <a:pt x="20723" y="32069"/>
                  <a:pt x="19703" y="32369"/>
                </a:cubicBezTo>
                <a:cubicBezTo>
                  <a:pt x="19162" y="32530"/>
                  <a:pt x="18613" y="32622"/>
                  <a:pt x="18049" y="32622"/>
                </a:cubicBezTo>
                <a:cubicBezTo>
                  <a:pt x="17989" y="32622"/>
                  <a:pt x="17928" y="32621"/>
                  <a:pt x="17868" y="32619"/>
                </a:cubicBezTo>
                <a:cubicBezTo>
                  <a:pt x="17674" y="32612"/>
                  <a:pt x="17482" y="32619"/>
                  <a:pt x="17288" y="32605"/>
                </a:cubicBezTo>
                <a:cubicBezTo>
                  <a:pt x="16560" y="32562"/>
                  <a:pt x="15854" y="32427"/>
                  <a:pt x="15196" y="32091"/>
                </a:cubicBezTo>
                <a:cubicBezTo>
                  <a:pt x="14853" y="31913"/>
                  <a:pt x="14519" y="31712"/>
                  <a:pt x="14190" y="31498"/>
                </a:cubicBezTo>
                <a:cubicBezTo>
                  <a:pt x="13148" y="30812"/>
                  <a:pt x="12104" y="30120"/>
                  <a:pt x="11069" y="29419"/>
                </a:cubicBezTo>
                <a:cubicBezTo>
                  <a:pt x="10433" y="28991"/>
                  <a:pt x="9898" y="28463"/>
                  <a:pt x="9447" y="27842"/>
                </a:cubicBezTo>
                <a:cubicBezTo>
                  <a:pt x="8870" y="27042"/>
                  <a:pt x="8369" y="26192"/>
                  <a:pt x="7920" y="25314"/>
                </a:cubicBezTo>
                <a:cubicBezTo>
                  <a:pt x="7440" y="24385"/>
                  <a:pt x="7106" y="23414"/>
                  <a:pt x="6913" y="22385"/>
                </a:cubicBezTo>
                <a:cubicBezTo>
                  <a:pt x="6734" y="21407"/>
                  <a:pt x="6642" y="20414"/>
                  <a:pt x="6520" y="19422"/>
                </a:cubicBezTo>
                <a:cubicBezTo>
                  <a:pt x="6441" y="18822"/>
                  <a:pt x="6369" y="18222"/>
                  <a:pt x="6284" y="17622"/>
                </a:cubicBezTo>
                <a:cubicBezTo>
                  <a:pt x="6191" y="16908"/>
                  <a:pt x="6148" y="16202"/>
                  <a:pt x="6220" y="15480"/>
                </a:cubicBezTo>
                <a:cubicBezTo>
                  <a:pt x="6313" y="14474"/>
                  <a:pt x="6534" y="13488"/>
                  <a:pt x="6806" y="12517"/>
                </a:cubicBezTo>
                <a:cubicBezTo>
                  <a:pt x="7226" y="11017"/>
                  <a:pt x="7927" y="9653"/>
                  <a:pt x="8890" y="8439"/>
                </a:cubicBezTo>
                <a:cubicBezTo>
                  <a:pt x="9634" y="7504"/>
                  <a:pt x="10448" y="6640"/>
                  <a:pt x="11348" y="5853"/>
                </a:cubicBezTo>
                <a:cubicBezTo>
                  <a:pt x="12404" y="4940"/>
                  <a:pt x="13576" y="4211"/>
                  <a:pt x="14896" y="3733"/>
                </a:cubicBezTo>
                <a:cubicBezTo>
                  <a:pt x="16217" y="3248"/>
                  <a:pt x="17568" y="2862"/>
                  <a:pt x="18939" y="2540"/>
                </a:cubicBezTo>
                <a:cubicBezTo>
                  <a:pt x="19710" y="2355"/>
                  <a:pt x="20488" y="2211"/>
                  <a:pt x="21289" y="2204"/>
                </a:cubicBezTo>
                <a:cubicBezTo>
                  <a:pt x="21767" y="2204"/>
                  <a:pt x="22245" y="2227"/>
                  <a:pt x="22716" y="2319"/>
                </a:cubicBezTo>
                <a:cubicBezTo>
                  <a:pt x="23637" y="2490"/>
                  <a:pt x="24494" y="2840"/>
                  <a:pt x="25308" y="3298"/>
                </a:cubicBezTo>
                <a:cubicBezTo>
                  <a:pt x="26559" y="3997"/>
                  <a:pt x="27736" y="4804"/>
                  <a:pt x="28837" y="5725"/>
                </a:cubicBezTo>
                <a:cubicBezTo>
                  <a:pt x="29472" y="6254"/>
                  <a:pt x="30093" y="6796"/>
                  <a:pt x="30650" y="7418"/>
                </a:cubicBezTo>
                <a:cubicBezTo>
                  <a:pt x="31229" y="8067"/>
                  <a:pt x="31707" y="8789"/>
                  <a:pt x="32156" y="9531"/>
                </a:cubicBezTo>
                <a:cubicBezTo>
                  <a:pt x="32914" y="10767"/>
                  <a:pt x="33449" y="12088"/>
                  <a:pt x="33771" y="13502"/>
                </a:cubicBezTo>
                <a:cubicBezTo>
                  <a:pt x="33963" y="14380"/>
                  <a:pt x="34048" y="15280"/>
                  <a:pt x="34120" y="16172"/>
                </a:cubicBezTo>
                <a:cubicBezTo>
                  <a:pt x="34170" y="16779"/>
                  <a:pt x="34220" y="17388"/>
                  <a:pt x="34249" y="17994"/>
                </a:cubicBezTo>
                <a:cubicBezTo>
                  <a:pt x="34285" y="18680"/>
                  <a:pt x="34306" y="19372"/>
                  <a:pt x="34328" y="20058"/>
                </a:cubicBezTo>
                <a:cubicBezTo>
                  <a:pt x="34335" y="20371"/>
                  <a:pt x="34299" y="20687"/>
                  <a:pt x="34299" y="21000"/>
                </a:cubicBezTo>
                <a:cubicBezTo>
                  <a:pt x="34299" y="21578"/>
                  <a:pt x="34285" y="22157"/>
                  <a:pt x="34220" y="22735"/>
                </a:cubicBezTo>
                <a:cubicBezTo>
                  <a:pt x="34134" y="23542"/>
                  <a:pt x="33949" y="24320"/>
                  <a:pt x="33656" y="25078"/>
                </a:cubicBezTo>
                <a:cubicBezTo>
                  <a:pt x="33371" y="25792"/>
                  <a:pt x="33006" y="26463"/>
                  <a:pt x="32607" y="27114"/>
                </a:cubicBezTo>
                <a:cubicBezTo>
                  <a:pt x="31536" y="28871"/>
                  <a:pt x="30364" y="30549"/>
                  <a:pt x="28979" y="32069"/>
                </a:cubicBezTo>
                <a:cubicBezTo>
                  <a:pt x="28444" y="32662"/>
                  <a:pt x="27858" y="33212"/>
                  <a:pt x="27208" y="33676"/>
                </a:cubicBezTo>
                <a:cubicBezTo>
                  <a:pt x="26173" y="34418"/>
                  <a:pt x="25023" y="34890"/>
                  <a:pt x="23787" y="35154"/>
                </a:cubicBezTo>
                <a:cubicBezTo>
                  <a:pt x="23016" y="35325"/>
                  <a:pt x="22238" y="35433"/>
                  <a:pt x="21460" y="35497"/>
                </a:cubicBezTo>
                <a:cubicBezTo>
                  <a:pt x="20603" y="35568"/>
                  <a:pt x="19753" y="35647"/>
                  <a:pt x="18903" y="35675"/>
                </a:cubicBezTo>
                <a:cubicBezTo>
                  <a:pt x="18571" y="35684"/>
                  <a:pt x="18238" y="35690"/>
                  <a:pt x="17906" y="35690"/>
                </a:cubicBezTo>
                <a:cubicBezTo>
                  <a:pt x="16979" y="35690"/>
                  <a:pt x="16052" y="35647"/>
                  <a:pt x="15132" y="35526"/>
                </a:cubicBezTo>
                <a:cubicBezTo>
                  <a:pt x="14382" y="35433"/>
                  <a:pt x="13633" y="35289"/>
                  <a:pt x="12911" y="35061"/>
                </a:cubicBezTo>
                <a:cubicBezTo>
                  <a:pt x="11441" y="34590"/>
                  <a:pt x="10097" y="33861"/>
                  <a:pt x="8841" y="32975"/>
                </a:cubicBezTo>
                <a:cubicBezTo>
                  <a:pt x="7012" y="31669"/>
                  <a:pt x="5463" y="30084"/>
                  <a:pt x="4114" y="28284"/>
                </a:cubicBezTo>
                <a:cubicBezTo>
                  <a:pt x="2770" y="26485"/>
                  <a:pt x="1850" y="24492"/>
                  <a:pt x="1329" y="22315"/>
                </a:cubicBezTo>
                <a:cubicBezTo>
                  <a:pt x="964" y="20800"/>
                  <a:pt x="743" y="19273"/>
                  <a:pt x="693" y="17722"/>
                </a:cubicBezTo>
                <a:cubicBezTo>
                  <a:pt x="664" y="16693"/>
                  <a:pt x="671" y="15674"/>
                  <a:pt x="815" y="14652"/>
                </a:cubicBezTo>
                <a:cubicBezTo>
                  <a:pt x="936" y="13802"/>
                  <a:pt x="1157" y="12974"/>
                  <a:pt x="1507" y="12181"/>
                </a:cubicBezTo>
                <a:cubicBezTo>
                  <a:pt x="1836" y="11416"/>
                  <a:pt x="2278" y="10717"/>
                  <a:pt x="2750" y="10038"/>
                </a:cubicBezTo>
                <a:cubicBezTo>
                  <a:pt x="3857" y="8460"/>
                  <a:pt x="5170" y="7082"/>
                  <a:pt x="6685" y="5882"/>
                </a:cubicBezTo>
                <a:cubicBezTo>
                  <a:pt x="7713" y="5068"/>
                  <a:pt x="8777" y="4283"/>
                  <a:pt x="9905" y="3598"/>
                </a:cubicBezTo>
                <a:cubicBezTo>
                  <a:pt x="11211" y="2797"/>
                  <a:pt x="12591" y="2168"/>
                  <a:pt x="14039" y="1670"/>
                </a:cubicBezTo>
                <a:cubicBezTo>
                  <a:pt x="14853" y="1390"/>
                  <a:pt x="15682" y="1183"/>
                  <a:pt x="16524" y="984"/>
                </a:cubicBezTo>
                <a:cubicBezTo>
                  <a:pt x="17396" y="777"/>
                  <a:pt x="18274" y="626"/>
                  <a:pt x="19167" y="540"/>
                </a:cubicBezTo>
                <a:cubicBezTo>
                  <a:pt x="19681" y="490"/>
                  <a:pt x="20202" y="463"/>
                  <a:pt x="20723" y="454"/>
                </a:cubicBezTo>
                <a:cubicBezTo>
                  <a:pt x="21602" y="454"/>
                  <a:pt x="22466" y="562"/>
                  <a:pt x="23323" y="770"/>
                </a:cubicBezTo>
                <a:cubicBezTo>
                  <a:pt x="23438" y="797"/>
                  <a:pt x="23559" y="826"/>
                  <a:pt x="23679" y="849"/>
                </a:cubicBezTo>
                <a:cubicBezTo>
                  <a:pt x="23697" y="852"/>
                  <a:pt x="23714" y="854"/>
                  <a:pt x="23729" y="854"/>
                </a:cubicBezTo>
                <a:cubicBezTo>
                  <a:pt x="23800" y="854"/>
                  <a:pt x="23842" y="814"/>
                  <a:pt x="23866" y="727"/>
                </a:cubicBezTo>
                <a:cubicBezTo>
                  <a:pt x="23530" y="562"/>
                  <a:pt x="22745" y="298"/>
                  <a:pt x="22360" y="240"/>
                </a:cubicBezTo>
                <a:cubicBezTo>
                  <a:pt x="21359" y="77"/>
                  <a:pt x="20360" y="34"/>
                  <a:pt x="19352" y="5"/>
                </a:cubicBezTo>
                <a:cubicBezTo>
                  <a:pt x="19253" y="2"/>
                  <a:pt x="19155" y="1"/>
                  <a:pt x="190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13"/>
          <p:cNvSpPr/>
          <p:nvPr/>
        </p:nvSpPr>
        <p:spPr>
          <a:xfrm>
            <a:off x="8499299" y="4646059"/>
            <a:ext cx="1218453" cy="683985"/>
          </a:xfrm>
          <a:custGeom>
            <a:avLst/>
            <a:gdLst/>
            <a:ahLst/>
            <a:cxnLst/>
            <a:rect l="l" t="t" r="r" b="b"/>
            <a:pathLst>
              <a:path w="33257" h="18669" extrusionOk="0">
                <a:moveTo>
                  <a:pt x="17319" y="1"/>
                </a:moveTo>
                <a:cubicBezTo>
                  <a:pt x="16529" y="1"/>
                  <a:pt x="15732" y="185"/>
                  <a:pt x="14997" y="581"/>
                </a:cubicBezTo>
                <a:cubicBezTo>
                  <a:pt x="14255" y="973"/>
                  <a:pt x="13804" y="1631"/>
                  <a:pt x="13398" y="2330"/>
                </a:cubicBezTo>
                <a:cubicBezTo>
                  <a:pt x="13019" y="2966"/>
                  <a:pt x="12762" y="3659"/>
                  <a:pt x="12527" y="4351"/>
                </a:cubicBezTo>
                <a:cubicBezTo>
                  <a:pt x="12436" y="4614"/>
                  <a:pt x="12322" y="4743"/>
                  <a:pt x="12191" y="4743"/>
                </a:cubicBezTo>
                <a:cubicBezTo>
                  <a:pt x="12076" y="4743"/>
                  <a:pt x="11949" y="4645"/>
                  <a:pt x="11812" y="4452"/>
                </a:cubicBezTo>
                <a:cubicBezTo>
                  <a:pt x="11655" y="4216"/>
                  <a:pt x="11542" y="3959"/>
                  <a:pt x="11391" y="3724"/>
                </a:cubicBezTo>
                <a:cubicBezTo>
                  <a:pt x="11019" y="3115"/>
                  <a:pt x="10548" y="2601"/>
                  <a:pt x="9941" y="2231"/>
                </a:cubicBezTo>
                <a:cubicBezTo>
                  <a:pt x="9497" y="1954"/>
                  <a:pt x="9068" y="1816"/>
                  <a:pt x="8654" y="1816"/>
                </a:cubicBezTo>
                <a:cubicBezTo>
                  <a:pt x="8109" y="1816"/>
                  <a:pt x="7590" y="2055"/>
                  <a:pt x="7099" y="2531"/>
                </a:cubicBezTo>
                <a:cubicBezTo>
                  <a:pt x="6684" y="2923"/>
                  <a:pt x="6384" y="3395"/>
                  <a:pt x="6199" y="3929"/>
                </a:cubicBezTo>
                <a:cubicBezTo>
                  <a:pt x="5857" y="4924"/>
                  <a:pt x="5514" y="5923"/>
                  <a:pt x="5528" y="6994"/>
                </a:cubicBezTo>
                <a:cubicBezTo>
                  <a:pt x="5528" y="7318"/>
                  <a:pt x="5434" y="7480"/>
                  <a:pt x="5232" y="7480"/>
                </a:cubicBezTo>
                <a:cubicBezTo>
                  <a:pt x="5154" y="7480"/>
                  <a:pt x="5061" y="7456"/>
                  <a:pt x="4950" y="7409"/>
                </a:cubicBezTo>
                <a:cubicBezTo>
                  <a:pt x="4510" y="7224"/>
                  <a:pt x="4089" y="7143"/>
                  <a:pt x="3683" y="7143"/>
                </a:cubicBezTo>
                <a:cubicBezTo>
                  <a:pt x="2738" y="7143"/>
                  <a:pt x="1876" y="7581"/>
                  <a:pt x="1058" y="8164"/>
                </a:cubicBezTo>
                <a:cubicBezTo>
                  <a:pt x="372" y="8658"/>
                  <a:pt x="0" y="9393"/>
                  <a:pt x="144" y="10271"/>
                </a:cubicBezTo>
                <a:cubicBezTo>
                  <a:pt x="293" y="11179"/>
                  <a:pt x="972" y="11608"/>
                  <a:pt x="1764" y="11885"/>
                </a:cubicBezTo>
                <a:cubicBezTo>
                  <a:pt x="2188" y="12029"/>
                  <a:pt x="2619" y="12081"/>
                  <a:pt x="3148" y="12081"/>
                </a:cubicBezTo>
                <a:cubicBezTo>
                  <a:pt x="3333" y="12081"/>
                  <a:pt x="3530" y="12075"/>
                  <a:pt x="3743" y="12064"/>
                </a:cubicBezTo>
                <a:cubicBezTo>
                  <a:pt x="5020" y="11921"/>
                  <a:pt x="6443" y="11507"/>
                  <a:pt x="7713" y="10643"/>
                </a:cubicBezTo>
                <a:cubicBezTo>
                  <a:pt x="7822" y="10566"/>
                  <a:pt x="7935" y="10449"/>
                  <a:pt x="8055" y="10449"/>
                </a:cubicBezTo>
                <a:cubicBezTo>
                  <a:pt x="8116" y="10449"/>
                  <a:pt x="8178" y="10479"/>
                  <a:pt x="8242" y="10557"/>
                </a:cubicBezTo>
                <a:cubicBezTo>
                  <a:pt x="8371" y="10708"/>
                  <a:pt x="8213" y="10871"/>
                  <a:pt x="8148" y="11028"/>
                </a:cubicBezTo>
                <a:cubicBezTo>
                  <a:pt x="7548" y="12492"/>
                  <a:pt x="7363" y="13999"/>
                  <a:pt x="7699" y="15563"/>
                </a:cubicBezTo>
                <a:cubicBezTo>
                  <a:pt x="7963" y="16784"/>
                  <a:pt x="8685" y="17641"/>
                  <a:pt x="9799" y="18141"/>
                </a:cubicBezTo>
                <a:cubicBezTo>
                  <a:pt x="10610" y="18503"/>
                  <a:pt x="11408" y="18668"/>
                  <a:pt x="12196" y="18668"/>
                </a:cubicBezTo>
                <a:cubicBezTo>
                  <a:pt x="13322" y="18668"/>
                  <a:pt x="14424" y="18330"/>
                  <a:pt x="15504" y="17742"/>
                </a:cubicBezTo>
                <a:cubicBezTo>
                  <a:pt x="16532" y="17192"/>
                  <a:pt x="17353" y="16384"/>
                  <a:pt x="18089" y="15485"/>
                </a:cubicBezTo>
                <a:cubicBezTo>
                  <a:pt x="18289" y="15241"/>
                  <a:pt x="18467" y="14984"/>
                  <a:pt x="18675" y="14742"/>
                </a:cubicBezTo>
                <a:cubicBezTo>
                  <a:pt x="18976" y="14394"/>
                  <a:pt x="19198" y="14226"/>
                  <a:pt x="19445" y="14226"/>
                </a:cubicBezTo>
                <a:cubicBezTo>
                  <a:pt x="19649" y="14226"/>
                  <a:pt x="19871" y="14341"/>
                  <a:pt x="20168" y="14564"/>
                </a:cubicBezTo>
                <a:cubicBezTo>
                  <a:pt x="20445" y="14770"/>
                  <a:pt x="20695" y="15020"/>
                  <a:pt x="20982" y="15221"/>
                </a:cubicBezTo>
                <a:cubicBezTo>
                  <a:pt x="22119" y="16034"/>
                  <a:pt x="23332" y="16481"/>
                  <a:pt x="24614" y="16481"/>
                </a:cubicBezTo>
                <a:cubicBezTo>
                  <a:pt x="25201" y="16481"/>
                  <a:pt x="25802" y="16387"/>
                  <a:pt x="26416" y="16192"/>
                </a:cubicBezTo>
                <a:cubicBezTo>
                  <a:pt x="29237" y="15306"/>
                  <a:pt x="30615" y="12106"/>
                  <a:pt x="29400" y="9380"/>
                </a:cubicBezTo>
                <a:cubicBezTo>
                  <a:pt x="29051" y="8608"/>
                  <a:pt x="29057" y="8593"/>
                  <a:pt x="29880" y="8536"/>
                </a:cubicBezTo>
                <a:cubicBezTo>
                  <a:pt x="30893" y="8464"/>
                  <a:pt x="31779" y="8122"/>
                  <a:pt x="32451" y="7330"/>
                </a:cubicBezTo>
                <a:cubicBezTo>
                  <a:pt x="33200" y="6444"/>
                  <a:pt x="33256" y="5379"/>
                  <a:pt x="32607" y="4416"/>
                </a:cubicBezTo>
                <a:cubicBezTo>
                  <a:pt x="32415" y="4123"/>
                  <a:pt x="32172" y="3859"/>
                  <a:pt x="31921" y="3630"/>
                </a:cubicBezTo>
                <a:cubicBezTo>
                  <a:pt x="30716" y="2532"/>
                  <a:pt x="29080" y="1977"/>
                  <a:pt x="27448" y="1977"/>
                </a:cubicBezTo>
                <a:cubicBezTo>
                  <a:pt x="25938" y="1977"/>
                  <a:pt x="24430" y="2452"/>
                  <a:pt x="23266" y="3408"/>
                </a:cubicBezTo>
                <a:cubicBezTo>
                  <a:pt x="23131" y="3516"/>
                  <a:pt x="23016" y="3659"/>
                  <a:pt x="22874" y="3751"/>
                </a:cubicBezTo>
                <a:cubicBezTo>
                  <a:pt x="22757" y="3826"/>
                  <a:pt x="22653" y="3875"/>
                  <a:pt x="22563" y="3875"/>
                </a:cubicBezTo>
                <a:cubicBezTo>
                  <a:pt x="22439" y="3875"/>
                  <a:pt x="22338" y="3784"/>
                  <a:pt x="22260" y="3544"/>
                </a:cubicBezTo>
                <a:cubicBezTo>
                  <a:pt x="21566" y="1362"/>
                  <a:pt x="19467" y="1"/>
                  <a:pt x="17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0" name="Google Shape;390;p13"/>
          <p:cNvGrpSpPr/>
          <p:nvPr/>
        </p:nvGrpSpPr>
        <p:grpSpPr>
          <a:xfrm>
            <a:off x="-140226" y="4125677"/>
            <a:ext cx="1349322" cy="1178509"/>
            <a:chOff x="4174688" y="2867426"/>
            <a:chExt cx="675133" cy="589667"/>
          </a:xfrm>
        </p:grpSpPr>
        <p:sp>
          <p:nvSpPr>
            <p:cNvPr id="391" name="Google Shape;391;p13"/>
            <p:cNvSpPr/>
            <p:nvPr/>
          </p:nvSpPr>
          <p:spPr>
            <a:xfrm>
              <a:off x="4174688" y="2867426"/>
              <a:ext cx="379395" cy="589667"/>
            </a:xfrm>
            <a:custGeom>
              <a:avLst/>
              <a:gdLst/>
              <a:ahLst/>
              <a:cxnLst/>
              <a:rect l="l" t="t" r="r" b="b"/>
              <a:pathLst>
                <a:path w="19288" h="29978" extrusionOk="0">
                  <a:moveTo>
                    <a:pt x="17185" y="522"/>
                  </a:moveTo>
                  <a:lnTo>
                    <a:pt x="17185" y="522"/>
                  </a:lnTo>
                  <a:cubicBezTo>
                    <a:pt x="17270" y="1656"/>
                    <a:pt x="17200" y="2800"/>
                    <a:pt x="17022" y="3927"/>
                  </a:cubicBezTo>
                  <a:cubicBezTo>
                    <a:pt x="16650" y="6191"/>
                    <a:pt x="15849" y="8370"/>
                    <a:pt x="14871" y="10440"/>
                  </a:cubicBezTo>
                  <a:cubicBezTo>
                    <a:pt x="14194" y="11883"/>
                    <a:pt x="13436" y="13311"/>
                    <a:pt x="12487" y="14605"/>
                  </a:cubicBezTo>
                  <a:cubicBezTo>
                    <a:pt x="12593" y="14411"/>
                    <a:pt x="12694" y="14219"/>
                    <a:pt x="12794" y="14026"/>
                  </a:cubicBezTo>
                  <a:cubicBezTo>
                    <a:pt x="14129" y="11383"/>
                    <a:pt x="15150" y="8591"/>
                    <a:pt x="15951" y="5735"/>
                  </a:cubicBezTo>
                  <a:cubicBezTo>
                    <a:pt x="15951" y="5726"/>
                    <a:pt x="15943" y="5722"/>
                    <a:pt x="15936" y="5722"/>
                  </a:cubicBezTo>
                  <a:cubicBezTo>
                    <a:pt x="15932" y="5722"/>
                    <a:pt x="15928" y="5724"/>
                    <a:pt x="15928" y="5727"/>
                  </a:cubicBezTo>
                  <a:cubicBezTo>
                    <a:pt x="15693" y="6514"/>
                    <a:pt x="15428" y="7292"/>
                    <a:pt x="15150" y="8063"/>
                  </a:cubicBezTo>
                  <a:cubicBezTo>
                    <a:pt x="14657" y="9441"/>
                    <a:pt x="14100" y="10805"/>
                    <a:pt x="13493" y="12140"/>
                  </a:cubicBezTo>
                  <a:cubicBezTo>
                    <a:pt x="13200" y="12797"/>
                    <a:pt x="12879" y="13448"/>
                    <a:pt x="12557" y="14098"/>
                  </a:cubicBezTo>
                  <a:cubicBezTo>
                    <a:pt x="12394" y="14418"/>
                    <a:pt x="12230" y="14740"/>
                    <a:pt x="12036" y="15040"/>
                  </a:cubicBezTo>
                  <a:cubicBezTo>
                    <a:pt x="12000" y="15090"/>
                    <a:pt x="11966" y="15140"/>
                    <a:pt x="11937" y="15189"/>
                  </a:cubicBezTo>
                  <a:cubicBezTo>
                    <a:pt x="12171" y="14733"/>
                    <a:pt x="12379" y="14269"/>
                    <a:pt x="12557" y="13791"/>
                  </a:cubicBezTo>
                  <a:cubicBezTo>
                    <a:pt x="12965" y="12661"/>
                    <a:pt x="13236" y="11498"/>
                    <a:pt x="13529" y="10341"/>
                  </a:cubicBezTo>
                  <a:cubicBezTo>
                    <a:pt x="13829" y="9177"/>
                    <a:pt x="14178" y="8027"/>
                    <a:pt x="14579" y="6892"/>
                  </a:cubicBezTo>
                  <a:cubicBezTo>
                    <a:pt x="15342" y="4728"/>
                    <a:pt x="16278" y="2628"/>
                    <a:pt x="17185" y="522"/>
                  </a:cubicBezTo>
                  <a:close/>
                  <a:moveTo>
                    <a:pt x="6495" y="3129"/>
                  </a:moveTo>
                  <a:lnTo>
                    <a:pt x="6495" y="3129"/>
                  </a:lnTo>
                  <a:cubicBezTo>
                    <a:pt x="7609" y="3499"/>
                    <a:pt x="8523" y="4321"/>
                    <a:pt x="9301" y="5170"/>
                  </a:cubicBezTo>
                  <a:cubicBezTo>
                    <a:pt x="10058" y="5999"/>
                    <a:pt x="10730" y="6920"/>
                    <a:pt x="11116" y="7984"/>
                  </a:cubicBezTo>
                  <a:cubicBezTo>
                    <a:pt x="11486" y="8976"/>
                    <a:pt x="11623" y="10034"/>
                    <a:pt x="11666" y="11091"/>
                  </a:cubicBezTo>
                  <a:cubicBezTo>
                    <a:pt x="11729" y="12519"/>
                    <a:pt x="11644" y="14012"/>
                    <a:pt x="11159" y="15354"/>
                  </a:cubicBezTo>
                  <a:cubicBezTo>
                    <a:pt x="11165" y="15325"/>
                    <a:pt x="11165" y="15297"/>
                    <a:pt x="11172" y="15268"/>
                  </a:cubicBezTo>
                  <a:cubicBezTo>
                    <a:pt x="11237" y="14912"/>
                    <a:pt x="11265" y="14547"/>
                    <a:pt x="11272" y="14190"/>
                  </a:cubicBezTo>
                  <a:cubicBezTo>
                    <a:pt x="11287" y="12776"/>
                    <a:pt x="10922" y="11383"/>
                    <a:pt x="10500" y="10041"/>
                  </a:cubicBezTo>
                  <a:cubicBezTo>
                    <a:pt x="10080" y="8676"/>
                    <a:pt x="9551" y="7348"/>
                    <a:pt x="8766" y="6142"/>
                  </a:cubicBezTo>
                  <a:cubicBezTo>
                    <a:pt x="8764" y="6138"/>
                    <a:pt x="8761" y="6136"/>
                    <a:pt x="8757" y="6136"/>
                  </a:cubicBezTo>
                  <a:cubicBezTo>
                    <a:pt x="8749" y="6136"/>
                    <a:pt x="8739" y="6146"/>
                    <a:pt x="8744" y="6155"/>
                  </a:cubicBezTo>
                  <a:cubicBezTo>
                    <a:pt x="9165" y="6849"/>
                    <a:pt x="9501" y="7585"/>
                    <a:pt x="9801" y="8334"/>
                  </a:cubicBezTo>
                  <a:cubicBezTo>
                    <a:pt x="10302" y="9612"/>
                    <a:pt x="10715" y="10970"/>
                    <a:pt x="10929" y="12325"/>
                  </a:cubicBezTo>
                  <a:cubicBezTo>
                    <a:pt x="11037" y="12997"/>
                    <a:pt x="11087" y="13669"/>
                    <a:pt x="11044" y="14348"/>
                  </a:cubicBezTo>
                  <a:cubicBezTo>
                    <a:pt x="11023" y="14675"/>
                    <a:pt x="10980" y="15004"/>
                    <a:pt x="10915" y="15333"/>
                  </a:cubicBezTo>
                  <a:cubicBezTo>
                    <a:pt x="10908" y="15347"/>
                    <a:pt x="10908" y="15354"/>
                    <a:pt x="10901" y="15367"/>
                  </a:cubicBezTo>
                  <a:cubicBezTo>
                    <a:pt x="10895" y="15110"/>
                    <a:pt x="10859" y="14846"/>
                    <a:pt x="10809" y="14589"/>
                  </a:cubicBezTo>
                  <a:cubicBezTo>
                    <a:pt x="10615" y="13626"/>
                    <a:pt x="10209" y="12711"/>
                    <a:pt x="9858" y="11804"/>
                  </a:cubicBezTo>
                  <a:cubicBezTo>
                    <a:pt x="9472" y="10812"/>
                    <a:pt x="9095" y="9827"/>
                    <a:pt x="8716" y="8834"/>
                  </a:cubicBezTo>
                  <a:cubicBezTo>
                    <a:pt x="8331" y="7849"/>
                    <a:pt x="7952" y="6856"/>
                    <a:pt x="7573" y="5871"/>
                  </a:cubicBezTo>
                  <a:cubicBezTo>
                    <a:pt x="7217" y="4956"/>
                    <a:pt x="6874" y="4035"/>
                    <a:pt x="6495" y="3129"/>
                  </a:cubicBezTo>
                  <a:close/>
                  <a:moveTo>
                    <a:pt x="18749" y="9497"/>
                  </a:moveTo>
                  <a:lnTo>
                    <a:pt x="18749" y="9497"/>
                  </a:lnTo>
                  <a:cubicBezTo>
                    <a:pt x="18564" y="10133"/>
                    <a:pt x="18328" y="10733"/>
                    <a:pt x="17999" y="11312"/>
                  </a:cubicBezTo>
                  <a:cubicBezTo>
                    <a:pt x="16679" y="13669"/>
                    <a:pt x="14422" y="15225"/>
                    <a:pt x="11993" y="16296"/>
                  </a:cubicBezTo>
                  <a:cubicBezTo>
                    <a:pt x="12237" y="16175"/>
                    <a:pt x="12471" y="16046"/>
                    <a:pt x="12694" y="15911"/>
                  </a:cubicBezTo>
                  <a:cubicBezTo>
                    <a:pt x="13186" y="15625"/>
                    <a:pt x="13657" y="15290"/>
                    <a:pt x="14100" y="14925"/>
                  </a:cubicBezTo>
                  <a:cubicBezTo>
                    <a:pt x="14986" y="14197"/>
                    <a:pt x="15779" y="13354"/>
                    <a:pt x="16535" y="12483"/>
                  </a:cubicBezTo>
                  <a:cubicBezTo>
                    <a:pt x="16541" y="12477"/>
                    <a:pt x="16533" y="12467"/>
                    <a:pt x="16522" y="12467"/>
                  </a:cubicBezTo>
                  <a:cubicBezTo>
                    <a:pt x="16520" y="12467"/>
                    <a:pt x="16517" y="12468"/>
                    <a:pt x="16514" y="12469"/>
                  </a:cubicBezTo>
                  <a:cubicBezTo>
                    <a:pt x="15728" y="13304"/>
                    <a:pt x="14900" y="14111"/>
                    <a:pt x="13993" y="14819"/>
                  </a:cubicBezTo>
                  <a:cubicBezTo>
                    <a:pt x="13558" y="15153"/>
                    <a:pt x="13100" y="15475"/>
                    <a:pt x="12622" y="15746"/>
                  </a:cubicBezTo>
                  <a:cubicBezTo>
                    <a:pt x="12401" y="15875"/>
                    <a:pt x="12165" y="15996"/>
                    <a:pt x="11937" y="16104"/>
                  </a:cubicBezTo>
                  <a:cubicBezTo>
                    <a:pt x="12144" y="15940"/>
                    <a:pt x="12351" y="15769"/>
                    <a:pt x="12550" y="15582"/>
                  </a:cubicBezTo>
                  <a:cubicBezTo>
                    <a:pt x="13087" y="15097"/>
                    <a:pt x="13585" y="14569"/>
                    <a:pt x="14108" y="14062"/>
                  </a:cubicBezTo>
                  <a:cubicBezTo>
                    <a:pt x="14672" y="13505"/>
                    <a:pt x="15272" y="12977"/>
                    <a:pt x="15865" y="12440"/>
                  </a:cubicBezTo>
                  <a:cubicBezTo>
                    <a:pt x="16885" y="11520"/>
                    <a:pt x="17899" y="10584"/>
                    <a:pt x="18749" y="9497"/>
                  </a:cubicBezTo>
                  <a:close/>
                  <a:moveTo>
                    <a:pt x="11537" y="16490"/>
                  </a:moveTo>
                  <a:cubicBezTo>
                    <a:pt x="11409" y="16547"/>
                    <a:pt x="11280" y="16596"/>
                    <a:pt x="11152" y="16646"/>
                  </a:cubicBezTo>
                  <a:cubicBezTo>
                    <a:pt x="11194" y="16625"/>
                    <a:pt x="11229" y="16596"/>
                    <a:pt x="11265" y="16576"/>
                  </a:cubicBezTo>
                  <a:cubicBezTo>
                    <a:pt x="11357" y="16554"/>
                    <a:pt x="11452" y="16524"/>
                    <a:pt x="11537" y="16490"/>
                  </a:cubicBezTo>
                  <a:close/>
                  <a:moveTo>
                    <a:pt x="5038" y="9098"/>
                  </a:moveTo>
                  <a:lnTo>
                    <a:pt x="5038" y="9098"/>
                  </a:lnTo>
                  <a:cubicBezTo>
                    <a:pt x="5487" y="9840"/>
                    <a:pt x="5859" y="10620"/>
                    <a:pt x="6159" y="11434"/>
                  </a:cubicBezTo>
                  <a:cubicBezTo>
                    <a:pt x="6788" y="13182"/>
                    <a:pt x="7088" y="15061"/>
                    <a:pt x="7253" y="16903"/>
                  </a:cubicBezTo>
                  <a:cubicBezTo>
                    <a:pt x="7395" y="18560"/>
                    <a:pt x="7381" y="20252"/>
                    <a:pt x="7009" y="21880"/>
                  </a:cubicBezTo>
                  <a:cubicBezTo>
                    <a:pt x="6995" y="21639"/>
                    <a:pt x="6953" y="21395"/>
                    <a:pt x="6930" y="21167"/>
                  </a:cubicBezTo>
                  <a:cubicBezTo>
                    <a:pt x="6894" y="20809"/>
                    <a:pt x="6852" y="20459"/>
                    <a:pt x="6816" y="20103"/>
                  </a:cubicBezTo>
                  <a:cubicBezTo>
                    <a:pt x="6738" y="19417"/>
                    <a:pt x="6660" y="18725"/>
                    <a:pt x="6574" y="18039"/>
                  </a:cubicBezTo>
                  <a:cubicBezTo>
                    <a:pt x="6387" y="16646"/>
                    <a:pt x="6159" y="15261"/>
                    <a:pt x="5909" y="13868"/>
                  </a:cubicBezTo>
                  <a:cubicBezTo>
                    <a:pt x="5909" y="13862"/>
                    <a:pt x="5902" y="13858"/>
                    <a:pt x="5895" y="13858"/>
                  </a:cubicBezTo>
                  <a:cubicBezTo>
                    <a:pt x="5886" y="13858"/>
                    <a:pt x="5877" y="13864"/>
                    <a:pt x="5881" y="13876"/>
                  </a:cubicBezTo>
                  <a:cubicBezTo>
                    <a:pt x="6080" y="15261"/>
                    <a:pt x="6245" y="16653"/>
                    <a:pt x="6409" y="18046"/>
                  </a:cubicBezTo>
                  <a:cubicBezTo>
                    <a:pt x="6488" y="18739"/>
                    <a:pt x="6558" y="19424"/>
                    <a:pt x="6630" y="20110"/>
                  </a:cubicBezTo>
                  <a:cubicBezTo>
                    <a:pt x="6666" y="20466"/>
                    <a:pt x="6696" y="20818"/>
                    <a:pt x="6730" y="21174"/>
                  </a:cubicBezTo>
                  <a:cubicBezTo>
                    <a:pt x="6738" y="21310"/>
                    <a:pt x="6745" y="21452"/>
                    <a:pt x="6752" y="21596"/>
                  </a:cubicBezTo>
                  <a:cubicBezTo>
                    <a:pt x="6488" y="20867"/>
                    <a:pt x="6252" y="20132"/>
                    <a:pt x="6060" y="19375"/>
                  </a:cubicBezTo>
                  <a:cubicBezTo>
                    <a:pt x="5609" y="17611"/>
                    <a:pt x="5352" y="15805"/>
                    <a:pt x="5223" y="13990"/>
                  </a:cubicBezTo>
                  <a:cubicBezTo>
                    <a:pt x="5153" y="13069"/>
                    <a:pt x="5117" y="12154"/>
                    <a:pt x="5102" y="11234"/>
                  </a:cubicBezTo>
                  <a:cubicBezTo>
                    <a:pt x="5088" y="10526"/>
                    <a:pt x="5131" y="9806"/>
                    <a:pt x="5038" y="9098"/>
                  </a:cubicBezTo>
                  <a:close/>
                  <a:moveTo>
                    <a:pt x="18806" y="15654"/>
                  </a:moveTo>
                  <a:lnTo>
                    <a:pt x="18806" y="15654"/>
                  </a:lnTo>
                  <a:cubicBezTo>
                    <a:pt x="18292" y="16411"/>
                    <a:pt x="17714" y="17117"/>
                    <a:pt x="17071" y="17767"/>
                  </a:cubicBezTo>
                  <a:cubicBezTo>
                    <a:pt x="15728" y="19117"/>
                    <a:pt x="14136" y="20218"/>
                    <a:pt x="12394" y="20989"/>
                  </a:cubicBezTo>
                  <a:cubicBezTo>
                    <a:pt x="10922" y="21639"/>
                    <a:pt x="9366" y="22038"/>
                    <a:pt x="7767" y="22216"/>
                  </a:cubicBezTo>
                  <a:cubicBezTo>
                    <a:pt x="7981" y="22137"/>
                    <a:pt x="8187" y="22045"/>
                    <a:pt x="8394" y="21959"/>
                  </a:cubicBezTo>
                  <a:cubicBezTo>
                    <a:pt x="8730" y="21817"/>
                    <a:pt x="9059" y="21675"/>
                    <a:pt x="9395" y="21524"/>
                  </a:cubicBezTo>
                  <a:cubicBezTo>
                    <a:pt x="10566" y="21010"/>
                    <a:pt x="11716" y="20466"/>
                    <a:pt x="12836" y="19853"/>
                  </a:cubicBezTo>
                  <a:cubicBezTo>
                    <a:pt x="13980" y="19224"/>
                    <a:pt x="15051" y="18524"/>
                    <a:pt x="16079" y="17724"/>
                  </a:cubicBezTo>
                  <a:lnTo>
                    <a:pt x="16079" y="17724"/>
                  </a:lnTo>
                  <a:cubicBezTo>
                    <a:pt x="15500" y="18146"/>
                    <a:pt x="14886" y="18531"/>
                    <a:pt x="14264" y="18896"/>
                  </a:cubicBezTo>
                  <a:cubicBezTo>
                    <a:pt x="13143" y="19560"/>
                    <a:pt x="11973" y="20139"/>
                    <a:pt x="10787" y="20667"/>
                  </a:cubicBezTo>
                  <a:cubicBezTo>
                    <a:pt x="10194" y="20931"/>
                    <a:pt x="9594" y="21188"/>
                    <a:pt x="8994" y="21438"/>
                  </a:cubicBezTo>
                  <a:cubicBezTo>
                    <a:pt x="8624" y="21596"/>
                    <a:pt x="8229" y="21738"/>
                    <a:pt x="7852" y="21909"/>
                  </a:cubicBezTo>
                  <a:cubicBezTo>
                    <a:pt x="8444" y="21409"/>
                    <a:pt x="9052" y="20924"/>
                    <a:pt x="9673" y="20453"/>
                  </a:cubicBezTo>
                  <a:cubicBezTo>
                    <a:pt x="10430" y="19875"/>
                    <a:pt x="11222" y="19352"/>
                    <a:pt x="12072" y="18917"/>
                  </a:cubicBezTo>
                  <a:cubicBezTo>
                    <a:pt x="12866" y="18504"/>
                    <a:pt x="13693" y="18146"/>
                    <a:pt x="14521" y="17789"/>
                  </a:cubicBezTo>
                  <a:cubicBezTo>
                    <a:pt x="15985" y="17160"/>
                    <a:pt x="17471" y="16540"/>
                    <a:pt x="18806" y="15654"/>
                  </a:cubicBezTo>
                  <a:close/>
                  <a:moveTo>
                    <a:pt x="2003" y="15796"/>
                  </a:moveTo>
                  <a:cubicBezTo>
                    <a:pt x="2325" y="16567"/>
                    <a:pt x="2560" y="17374"/>
                    <a:pt x="2754" y="18175"/>
                  </a:cubicBezTo>
                  <a:cubicBezTo>
                    <a:pt x="3153" y="19832"/>
                    <a:pt x="3317" y="21546"/>
                    <a:pt x="3246" y="23245"/>
                  </a:cubicBezTo>
                  <a:cubicBezTo>
                    <a:pt x="3189" y="24580"/>
                    <a:pt x="2975" y="25937"/>
                    <a:pt x="2467" y="27180"/>
                  </a:cubicBezTo>
                  <a:cubicBezTo>
                    <a:pt x="2497" y="26936"/>
                    <a:pt x="2510" y="26701"/>
                    <a:pt x="2524" y="26458"/>
                  </a:cubicBezTo>
                  <a:cubicBezTo>
                    <a:pt x="2659" y="24216"/>
                    <a:pt x="2368" y="21975"/>
                    <a:pt x="2060" y="19760"/>
                  </a:cubicBezTo>
                  <a:cubicBezTo>
                    <a:pt x="2060" y="19757"/>
                    <a:pt x="2056" y="19755"/>
                    <a:pt x="2053" y="19755"/>
                  </a:cubicBezTo>
                  <a:cubicBezTo>
                    <a:pt x="2049" y="19755"/>
                    <a:pt x="2046" y="19757"/>
                    <a:pt x="2046" y="19760"/>
                  </a:cubicBezTo>
                  <a:cubicBezTo>
                    <a:pt x="2102" y="20381"/>
                    <a:pt x="2154" y="21003"/>
                    <a:pt x="2203" y="21616"/>
                  </a:cubicBezTo>
                  <a:cubicBezTo>
                    <a:pt x="2289" y="22694"/>
                    <a:pt x="2359" y="23781"/>
                    <a:pt x="2353" y="24866"/>
                  </a:cubicBezTo>
                  <a:cubicBezTo>
                    <a:pt x="2353" y="25409"/>
                    <a:pt x="2325" y="25959"/>
                    <a:pt x="2282" y="26501"/>
                  </a:cubicBezTo>
                  <a:cubicBezTo>
                    <a:pt x="2260" y="26773"/>
                    <a:pt x="2239" y="27051"/>
                    <a:pt x="2188" y="27322"/>
                  </a:cubicBezTo>
                  <a:cubicBezTo>
                    <a:pt x="2181" y="27358"/>
                    <a:pt x="2174" y="27394"/>
                    <a:pt x="2167" y="27430"/>
                  </a:cubicBezTo>
                  <a:cubicBezTo>
                    <a:pt x="1996" y="26715"/>
                    <a:pt x="1861" y="25994"/>
                    <a:pt x="1753" y="25274"/>
                  </a:cubicBezTo>
                  <a:cubicBezTo>
                    <a:pt x="1511" y="23652"/>
                    <a:pt x="1417" y="22009"/>
                    <a:pt x="1468" y="20374"/>
                  </a:cubicBezTo>
                  <a:cubicBezTo>
                    <a:pt x="1496" y="19539"/>
                    <a:pt x="1561" y="18710"/>
                    <a:pt x="1660" y="17882"/>
                  </a:cubicBezTo>
                  <a:cubicBezTo>
                    <a:pt x="1746" y="17182"/>
                    <a:pt x="1874" y="16497"/>
                    <a:pt x="2003" y="15796"/>
                  </a:cubicBezTo>
                  <a:close/>
                  <a:moveTo>
                    <a:pt x="14907" y="23637"/>
                  </a:moveTo>
                  <a:lnTo>
                    <a:pt x="14907" y="23637"/>
                  </a:lnTo>
                  <a:cubicBezTo>
                    <a:pt x="14250" y="24288"/>
                    <a:pt x="13543" y="24873"/>
                    <a:pt x="12780" y="25394"/>
                  </a:cubicBezTo>
                  <a:cubicBezTo>
                    <a:pt x="11229" y="26444"/>
                    <a:pt x="9487" y="27202"/>
                    <a:pt x="7666" y="27637"/>
                  </a:cubicBezTo>
                  <a:cubicBezTo>
                    <a:pt x="6507" y="27911"/>
                    <a:pt x="5327" y="28043"/>
                    <a:pt x="4142" y="28043"/>
                  </a:cubicBezTo>
                  <a:cubicBezTo>
                    <a:pt x="3787" y="28043"/>
                    <a:pt x="3430" y="28031"/>
                    <a:pt x="3074" y="28007"/>
                  </a:cubicBezTo>
                  <a:cubicBezTo>
                    <a:pt x="3146" y="27994"/>
                    <a:pt x="3210" y="27980"/>
                    <a:pt x="3282" y="27965"/>
                  </a:cubicBezTo>
                  <a:cubicBezTo>
                    <a:pt x="3617" y="27901"/>
                    <a:pt x="3953" y="27822"/>
                    <a:pt x="4288" y="27750"/>
                  </a:cubicBezTo>
                  <a:cubicBezTo>
                    <a:pt x="6745" y="27186"/>
                    <a:pt x="9152" y="26395"/>
                    <a:pt x="11443" y="25351"/>
                  </a:cubicBezTo>
                  <a:cubicBezTo>
                    <a:pt x="11452" y="25351"/>
                    <a:pt x="11452" y="25344"/>
                    <a:pt x="11443" y="25344"/>
                  </a:cubicBezTo>
                  <a:cubicBezTo>
                    <a:pt x="10787" y="25617"/>
                    <a:pt x="10130" y="25865"/>
                    <a:pt x="9458" y="26102"/>
                  </a:cubicBezTo>
                  <a:cubicBezTo>
                    <a:pt x="8281" y="26516"/>
                    <a:pt x="7088" y="26880"/>
                    <a:pt x="5873" y="27186"/>
                  </a:cubicBezTo>
                  <a:cubicBezTo>
                    <a:pt x="5266" y="27344"/>
                    <a:pt x="4659" y="27480"/>
                    <a:pt x="4046" y="27608"/>
                  </a:cubicBezTo>
                  <a:cubicBezTo>
                    <a:pt x="3739" y="27673"/>
                    <a:pt x="3431" y="27730"/>
                    <a:pt x="3124" y="27779"/>
                  </a:cubicBezTo>
                  <a:cubicBezTo>
                    <a:pt x="3681" y="27450"/>
                    <a:pt x="4245" y="27137"/>
                    <a:pt x="4817" y="26830"/>
                  </a:cubicBezTo>
                  <a:cubicBezTo>
                    <a:pt x="6466" y="25951"/>
                    <a:pt x="8180" y="25238"/>
                    <a:pt x="10008" y="24802"/>
                  </a:cubicBezTo>
                  <a:cubicBezTo>
                    <a:pt x="11644" y="24424"/>
                    <a:pt x="13315" y="24180"/>
                    <a:pt x="14907" y="23637"/>
                  </a:cubicBezTo>
                  <a:close/>
                  <a:moveTo>
                    <a:pt x="17246" y="1"/>
                  </a:moveTo>
                  <a:cubicBezTo>
                    <a:pt x="17211" y="1"/>
                    <a:pt x="17177" y="18"/>
                    <a:pt x="17157" y="57"/>
                  </a:cubicBezTo>
                  <a:cubicBezTo>
                    <a:pt x="16593" y="1286"/>
                    <a:pt x="16050" y="2529"/>
                    <a:pt x="15529" y="3785"/>
                  </a:cubicBezTo>
                  <a:cubicBezTo>
                    <a:pt x="14614" y="5984"/>
                    <a:pt x="13815" y="8227"/>
                    <a:pt x="13229" y="10534"/>
                  </a:cubicBezTo>
                  <a:cubicBezTo>
                    <a:pt x="12737" y="12462"/>
                    <a:pt x="12257" y="14504"/>
                    <a:pt x="11066" y="16118"/>
                  </a:cubicBezTo>
                  <a:cubicBezTo>
                    <a:pt x="11400" y="15390"/>
                    <a:pt x="11601" y="14596"/>
                    <a:pt x="11716" y="13798"/>
                  </a:cubicBezTo>
                  <a:cubicBezTo>
                    <a:pt x="11865" y="12747"/>
                    <a:pt x="11871" y="11669"/>
                    <a:pt x="11794" y="10605"/>
                  </a:cubicBezTo>
                  <a:cubicBezTo>
                    <a:pt x="11716" y="9527"/>
                    <a:pt x="11515" y="8449"/>
                    <a:pt x="11057" y="7463"/>
                  </a:cubicBezTo>
                  <a:cubicBezTo>
                    <a:pt x="10586" y="6435"/>
                    <a:pt x="9866" y="5528"/>
                    <a:pt x="9086" y="4721"/>
                  </a:cubicBezTo>
                  <a:cubicBezTo>
                    <a:pt x="8295" y="3900"/>
                    <a:pt x="7395" y="3214"/>
                    <a:pt x="6317" y="2829"/>
                  </a:cubicBezTo>
                  <a:cubicBezTo>
                    <a:pt x="6307" y="2825"/>
                    <a:pt x="6297" y="2824"/>
                    <a:pt x="6288" y="2824"/>
                  </a:cubicBezTo>
                  <a:cubicBezTo>
                    <a:pt x="6214" y="2824"/>
                    <a:pt x="6156" y="2916"/>
                    <a:pt x="6181" y="2985"/>
                  </a:cubicBezTo>
                  <a:cubicBezTo>
                    <a:pt x="6558" y="4092"/>
                    <a:pt x="7002" y="5185"/>
                    <a:pt x="7424" y="6277"/>
                  </a:cubicBezTo>
                  <a:cubicBezTo>
                    <a:pt x="8159" y="8191"/>
                    <a:pt x="8901" y="10106"/>
                    <a:pt x="9637" y="12019"/>
                  </a:cubicBezTo>
                  <a:cubicBezTo>
                    <a:pt x="10209" y="13505"/>
                    <a:pt x="11159" y="15397"/>
                    <a:pt x="10344" y="16946"/>
                  </a:cubicBezTo>
                  <a:cubicBezTo>
                    <a:pt x="10338" y="16953"/>
                    <a:pt x="10338" y="16961"/>
                    <a:pt x="10329" y="16968"/>
                  </a:cubicBezTo>
                  <a:cubicBezTo>
                    <a:pt x="10322" y="16975"/>
                    <a:pt x="10322" y="16982"/>
                    <a:pt x="10322" y="16989"/>
                  </a:cubicBezTo>
                  <a:cubicBezTo>
                    <a:pt x="10272" y="17068"/>
                    <a:pt x="10223" y="17153"/>
                    <a:pt x="10173" y="17232"/>
                  </a:cubicBezTo>
                  <a:cubicBezTo>
                    <a:pt x="10151" y="17261"/>
                    <a:pt x="10144" y="17289"/>
                    <a:pt x="10151" y="17318"/>
                  </a:cubicBezTo>
                  <a:cubicBezTo>
                    <a:pt x="9679" y="18010"/>
                    <a:pt x="9224" y="18710"/>
                    <a:pt x="8752" y="19404"/>
                  </a:cubicBezTo>
                  <a:cubicBezTo>
                    <a:pt x="8265" y="20110"/>
                    <a:pt x="7787" y="20818"/>
                    <a:pt x="7295" y="21517"/>
                  </a:cubicBezTo>
                  <a:cubicBezTo>
                    <a:pt x="7431" y="20831"/>
                    <a:pt x="7501" y="20132"/>
                    <a:pt x="7530" y="19431"/>
                  </a:cubicBezTo>
                  <a:cubicBezTo>
                    <a:pt x="7602" y="17532"/>
                    <a:pt x="7373" y="15597"/>
                    <a:pt x="6987" y="13739"/>
                  </a:cubicBezTo>
                  <a:cubicBezTo>
                    <a:pt x="6601" y="11897"/>
                    <a:pt x="5967" y="10077"/>
                    <a:pt x="4917" y="8498"/>
                  </a:cubicBezTo>
                  <a:cubicBezTo>
                    <a:pt x="4891" y="8464"/>
                    <a:pt x="4859" y="8450"/>
                    <a:pt x="4826" y="8450"/>
                  </a:cubicBezTo>
                  <a:cubicBezTo>
                    <a:pt x="4758" y="8450"/>
                    <a:pt x="4693" y="8516"/>
                    <a:pt x="4716" y="8598"/>
                  </a:cubicBezTo>
                  <a:cubicBezTo>
                    <a:pt x="4845" y="9105"/>
                    <a:pt x="4860" y="9626"/>
                    <a:pt x="4860" y="10149"/>
                  </a:cubicBezTo>
                  <a:cubicBezTo>
                    <a:pt x="4860" y="10663"/>
                    <a:pt x="4860" y="11177"/>
                    <a:pt x="4874" y="11691"/>
                  </a:cubicBezTo>
                  <a:cubicBezTo>
                    <a:pt x="4953" y="15290"/>
                    <a:pt x="5410" y="18924"/>
                    <a:pt x="6738" y="22288"/>
                  </a:cubicBezTo>
                  <a:cubicBezTo>
                    <a:pt x="6087" y="23188"/>
                    <a:pt x="5424" y="24081"/>
                    <a:pt x="4716" y="24938"/>
                  </a:cubicBezTo>
                  <a:cubicBezTo>
                    <a:pt x="4046" y="25766"/>
                    <a:pt x="3338" y="26580"/>
                    <a:pt x="2603" y="27358"/>
                  </a:cubicBezTo>
                  <a:cubicBezTo>
                    <a:pt x="2846" y="26801"/>
                    <a:pt x="3024" y="26216"/>
                    <a:pt x="3153" y="25623"/>
                  </a:cubicBezTo>
                  <a:cubicBezTo>
                    <a:pt x="3516" y="23916"/>
                    <a:pt x="3532" y="22124"/>
                    <a:pt x="3331" y="20396"/>
                  </a:cubicBezTo>
                  <a:cubicBezTo>
                    <a:pt x="3239" y="19546"/>
                    <a:pt x="3081" y="18696"/>
                    <a:pt x="2867" y="17868"/>
                  </a:cubicBezTo>
                  <a:cubicBezTo>
                    <a:pt x="2653" y="17025"/>
                    <a:pt x="2353" y="16204"/>
                    <a:pt x="2060" y="15390"/>
                  </a:cubicBezTo>
                  <a:cubicBezTo>
                    <a:pt x="2043" y="15338"/>
                    <a:pt x="1999" y="15313"/>
                    <a:pt x="1955" y="15313"/>
                  </a:cubicBezTo>
                  <a:cubicBezTo>
                    <a:pt x="1908" y="15313"/>
                    <a:pt x="1860" y="15342"/>
                    <a:pt x="1845" y="15397"/>
                  </a:cubicBezTo>
                  <a:cubicBezTo>
                    <a:pt x="1604" y="16303"/>
                    <a:pt x="1475" y="17239"/>
                    <a:pt x="1374" y="18168"/>
                  </a:cubicBezTo>
                  <a:cubicBezTo>
                    <a:pt x="1004" y="21431"/>
                    <a:pt x="1225" y="24751"/>
                    <a:pt x="2017" y="27930"/>
                  </a:cubicBezTo>
                  <a:cubicBezTo>
                    <a:pt x="1996" y="27944"/>
                    <a:pt x="1982" y="27965"/>
                    <a:pt x="1982" y="27987"/>
                  </a:cubicBezTo>
                  <a:cubicBezTo>
                    <a:pt x="1347" y="28616"/>
                    <a:pt x="682" y="29207"/>
                    <a:pt x="54" y="29843"/>
                  </a:cubicBezTo>
                  <a:cubicBezTo>
                    <a:pt x="1" y="29896"/>
                    <a:pt x="54" y="29977"/>
                    <a:pt x="118" y="29977"/>
                  </a:cubicBezTo>
                  <a:cubicBezTo>
                    <a:pt x="132" y="29977"/>
                    <a:pt x="146" y="29974"/>
                    <a:pt x="161" y="29965"/>
                  </a:cubicBezTo>
                  <a:cubicBezTo>
                    <a:pt x="682" y="29601"/>
                    <a:pt x="1160" y="29173"/>
                    <a:pt x="1617" y="28736"/>
                  </a:cubicBezTo>
                  <a:cubicBezTo>
                    <a:pt x="1725" y="28636"/>
                    <a:pt x="1832" y="28530"/>
                    <a:pt x="1940" y="28429"/>
                  </a:cubicBezTo>
                  <a:cubicBezTo>
                    <a:pt x="1953" y="28437"/>
                    <a:pt x="1969" y="28441"/>
                    <a:pt x="1986" y="28441"/>
                  </a:cubicBezTo>
                  <a:cubicBezTo>
                    <a:pt x="2003" y="28441"/>
                    <a:pt x="2021" y="28437"/>
                    <a:pt x="2039" y="28429"/>
                  </a:cubicBezTo>
                  <a:cubicBezTo>
                    <a:pt x="2203" y="28330"/>
                    <a:pt x="2368" y="28230"/>
                    <a:pt x="2531" y="28129"/>
                  </a:cubicBezTo>
                  <a:cubicBezTo>
                    <a:pt x="3078" y="28199"/>
                    <a:pt x="3629" y="28232"/>
                    <a:pt x="4182" y="28232"/>
                  </a:cubicBezTo>
                  <a:cubicBezTo>
                    <a:pt x="4531" y="28232"/>
                    <a:pt x="4881" y="28219"/>
                    <a:pt x="5230" y="28194"/>
                  </a:cubicBezTo>
                  <a:cubicBezTo>
                    <a:pt x="7138" y="28066"/>
                    <a:pt x="9023" y="27565"/>
                    <a:pt x="10751" y="26758"/>
                  </a:cubicBezTo>
                  <a:cubicBezTo>
                    <a:pt x="12464" y="25951"/>
                    <a:pt x="14050" y="24845"/>
                    <a:pt x="15342" y="23466"/>
                  </a:cubicBezTo>
                  <a:cubicBezTo>
                    <a:pt x="15399" y="23404"/>
                    <a:pt x="15351" y="23303"/>
                    <a:pt x="15276" y="23303"/>
                  </a:cubicBezTo>
                  <a:cubicBezTo>
                    <a:pt x="15265" y="23303"/>
                    <a:pt x="15254" y="23305"/>
                    <a:pt x="15243" y="23310"/>
                  </a:cubicBezTo>
                  <a:cubicBezTo>
                    <a:pt x="14279" y="23688"/>
                    <a:pt x="13279" y="23923"/>
                    <a:pt x="12266" y="24137"/>
                  </a:cubicBezTo>
                  <a:cubicBezTo>
                    <a:pt x="11380" y="24331"/>
                    <a:pt x="10480" y="24494"/>
                    <a:pt x="9594" y="24717"/>
                  </a:cubicBezTo>
                  <a:cubicBezTo>
                    <a:pt x="8687" y="24945"/>
                    <a:pt x="7810" y="25245"/>
                    <a:pt x="6944" y="25608"/>
                  </a:cubicBezTo>
                  <a:cubicBezTo>
                    <a:pt x="5438" y="26237"/>
                    <a:pt x="4003" y="27030"/>
                    <a:pt x="2596" y="27865"/>
                  </a:cubicBezTo>
                  <a:cubicBezTo>
                    <a:pt x="2560" y="27872"/>
                    <a:pt x="2524" y="27879"/>
                    <a:pt x="2488" y="27887"/>
                  </a:cubicBezTo>
                  <a:cubicBezTo>
                    <a:pt x="2653" y="27723"/>
                    <a:pt x="2810" y="27552"/>
                    <a:pt x="2975" y="27387"/>
                  </a:cubicBezTo>
                  <a:cubicBezTo>
                    <a:pt x="3081" y="27272"/>
                    <a:pt x="3182" y="27159"/>
                    <a:pt x="3288" y="27044"/>
                  </a:cubicBezTo>
                  <a:cubicBezTo>
                    <a:pt x="3431" y="26893"/>
                    <a:pt x="3568" y="26744"/>
                    <a:pt x="3710" y="26587"/>
                  </a:cubicBezTo>
                  <a:cubicBezTo>
                    <a:pt x="3845" y="26431"/>
                    <a:pt x="3981" y="26273"/>
                    <a:pt x="4116" y="26115"/>
                  </a:cubicBezTo>
                  <a:cubicBezTo>
                    <a:pt x="4253" y="25959"/>
                    <a:pt x="4389" y="25802"/>
                    <a:pt x="4524" y="25644"/>
                  </a:cubicBezTo>
                  <a:cubicBezTo>
                    <a:pt x="4653" y="25488"/>
                    <a:pt x="4788" y="25323"/>
                    <a:pt x="4917" y="25166"/>
                  </a:cubicBezTo>
                  <a:cubicBezTo>
                    <a:pt x="5052" y="25001"/>
                    <a:pt x="5180" y="24845"/>
                    <a:pt x="5309" y="24681"/>
                  </a:cubicBezTo>
                  <a:cubicBezTo>
                    <a:pt x="5438" y="24516"/>
                    <a:pt x="5566" y="24352"/>
                    <a:pt x="5688" y="24187"/>
                  </a:cubicBezTo>
                  <a:cubicBezTo>
                    <a:pt x="5816" y="24023"/>
                    <a:pt x="5945" y="23860"/>
                    <a:pt x="6067" y="23695"/>
                  </a:cubicBezTo>
                  <a:cubicBezTo>
                    <a:pt x="6195" y="23531"/>
                    <a:pt x="6317" y="23359"/>
                    <a:pt x="6438" y="23195"/>
                  </a:cubicBezTo>
                  <a:cubicBezTo>
                    <a:pt x="6502" y="23109"/>
                    <a:pt x="6567" y="23023"/>
                    <a:pt x="6624" y="22945"/>
                  </a:cubicBezTo>
                  <a:cubicBezTo>
                    <a:pt x="6653" y="22902"/>
                    <a:pt x="6687" y="22859"/>
                    <a:pt x="6716" y="22816"/>
                  </a:cubicBezTo>
                  <a:cubicBezTo>
                    <a:pt x="6745" y="22773"/>
                    <a:pt x="6766" y="22737"/>
                    <a:pt x="6802" y="22703"/>
                  </a:cubicBezTo>
                  <a:cubicBezTo>
                    <a:pt x="6858" y="22631"/>
                    <a:pt x="6930" y="22581"/>
                    <a:pt x="7016" y="22538"/>
                  </a:cubicBezTo>
                  <a:cubicBezTo>
                    <a:pt x="7052" y="22523"/>
                    <a:pt x="7088" y="22509"/>
                    <a:pt x="7124" y="22496"/>
                  </a:cubicBezTo>
                  <a:cubicBezTo>
                    <a:pt x="7131" y="22489"/>
                    <a:pt x="7145" y="22480"/>
                    <a:pt x="7158" y="22480"/>
                  </a:cubicBezTo>
                  <a:cubicBezTo>
                    <a:pt x="7217" y="22473"/>
                    <a:pt x="7280" y="22473"/>
                    <a:pt x="7345" y="22473"/>
                  </a:cubicBezTo>
                  <a:cubicBezTo>
                    <a:pt x="8281" y="22424"/>
                    <a:pt x="9208" y="22266"/>
                    <a:pt x="10108" y="22031"/>
                  </a:cubicBezTo>
                  <a:cubicBezTo>
                    <a:pt x="11986" y="21537"/>
                    <a:pt x="13765" y="20681"/>
                    <a:pt x="15328" y="19539"/>
                  </a:cubicBezTo>
                  <a:cubicBezTo>
                    <a:pt x="16885" y="18396"/>
                    <a:pt x="18221" y="16975"/>
                    <a:pt x="19241" y="15340"/>
                  </a:cubicBezTo>
                  <a:cubicBezTo>
                    <a:pt x="19287" y="15272"/>
                    <a:pt x="19225" y="15194"/>
                    <a:pt x="19157" y="15194"/>
                  </a:cubicBezTo>
                  <a:cubicBezTo>
                    <a:pt x="19140" y="15194"/>
                    <a:pt x="19122" y="15200"/>
                    <a:pt x="19106" y="15212"/>
                  </a:cubicBezTo>
                  <a:cubicBezTo>
                    <a:pt x="18278" y="15811"/>
                    <a:pt x="17385" y="16310"/>
                    <a:pt x="16456" y="16747"/>
                  </a:cubicBezTo>
                  <a:cubicBezTo>
                    <a:pt x="14850" y="17510"/>
                    <a:pt x="13179" y="18125"/>
                    <a:pt x="11614" y="18975"/>
                  </a:cubicBezTo>
                  <a:cubicBezTo>
                    <a:pt x="9979" y="19860"/>
                    <a:pt x="8516" y="21052"/>
                    <a:pt x="7115" y="22266"/>
                  </a:cubicBezTo>
                  <a:lnTo>
                    <a:pt x="7115" y="22252"/>
                  </a:lnTo>
                  <a:cubicBezTo>
                    <a:pt x="7167" y="22196"/>
                    <a:pt x="7210" y="22130"/>
                    <a:pt x="7253" y="22074"/>
                  </a:cubicBezTo>
                  <a:cubicBezTo>
                    <a:pt x="8324" y="20561"/>
                    <a:pt x="9344" y="18996"/>
                    <a:pt x="10302" y="17404"/>
                  </a:cubicBezTo>
                  <a:cubicBezTo>
                    <a:pt x="10329" y="17397"/>
                    <a:pt x="10365" y="17381"/>
                    <a:pt x="10387" y="17347"/>
                  </a:cubicBezTo>
                  <a:cubicBezTo>
                    <a:pt x="10451" y="17253"/>
                    <a:pt x="10516" y="17153"/>
                    <a:pt x="10566" y="17054"/>
                  </a:cubicBezTo>
                  <a:cubicBezTo>
                    <a:pt x="10615" y="17004"/>
                    <a:pt x="10665" y="16946"/>
                    <a:pt x="10715" y="16896"/>
                  </a:cubicBezTo>
                  <a:lnTo>
                    <a:pt x="10730" y="16896"/>
                  </a:lnTo>
                  <a:cubicBezTo>
                    <a:pt x="11580" y="16625"/>
                    <a:pt x="12415" y="16296"/>
                    <a:pt x="13208" y="15890"/>
                  </a:cubicBezTo>
                  <a:cubicBezTo>
                    <a:pt x="14622" y="15176"/>
                    <a:pt x="15928" y="14233"/>
                    <a:pt x="16970" y="13033"/>
                  </a:cubicBezTo>
                  <a:cubicBezTo>
                    <a:pt x="17978" y="11890"/>
                    <a:pt x="18799" y="10469"/>
                    <a:pt x="19128" y="8970"/>
                  </a:cubicBezTo>
                  <a:cubicBezTo>
                    <a:pt x="19151" y="8880"/>
                    <a:pt x="19085" y="8830"/>
                    <a:pt x="19016" y="8830"/>
                  </a:cubicBezTo>
                  <a:cubicBezTo>
                    <a:pt x="18975" y="8830"/>
                    <a:pt x="18933" y="8847"/>
                    <a:pt x="18907" y="8884"/>
                  </a:cubicBezTo>
                  <a:cubicBezTo>
                    <a:pt x="18400" y="9605"/>
                    <a:pt x="17814" y="10269"/>
                    <a:pt x="17193" y="10891"/>
                  </a:cubicBezTo>
                  <a:cubicBezTo>
                    <a:pt x="16113" y="11969"/>
                    <a:pt x="14943" y="12941"/>
                    <a:pt x="13865" y="14012"/>
                  </a:cubicBezTo>
                  <a:cubicBezTo>
                    <a:pt x="13021" y="14846"/>
                    <a:pt x="12201" y="15762"/>
                    <a:pt x="11186" y="16404"/>
                  </a:cubicBezTo>
                  <a:cubicBezTo>
                    <a:pt x="12065" y="15532"/>
                    <a:pt x="12807" y="14540"/>
                    <a:pt x="13457" y="13491"/>
                  </a:cubicBezTo>
                  <a:cubicBezTo>
                    <a:pt x="14122" y="12404"/>
                    <a:pt x="14699" y="11263"/>
                    <a:pt x="15229" y="10106"/>
                  </a:cubicBezTo>
                  <a:cubicBezTo>
                    <a:pt x="15707" y="9048"/>
                    <a:pt x="16136" y="7977"/>
                    <a:pt x="16485" y="6870"/>
                  </a:cubicBezTo>
                  <a:cubicBezTo>
                    <a:pt x="17185" y="4685"/>
                    <a:pt x="17543" y="2393"/>
                    <a:pt x="17356" y="100"/>
                  </a:cubicBezTo>
                  <a:cubicBezTo>
                    <a:pt x="17352" y="40"/>
                    <a:pt x="17298" y="1"/>
                    <a:pt x="172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13"/>
            <p:cNvSpPr/>
            <p:nvPr/>
          </p:nvSpPr>
          <p:spPr>
            <a:xfrm>
              <a:off x="4443793" y="3122565"/>
              <a:ext cx="405064" cy="228349"/>
            </a:xfrm>
            <a:custGeom>
              <a:avLst/>
              <a:gdLst/>
              <a:ahLst/>
              <a:cxnLst/>
              <a:rect l="l" t="t" r="r" b="b"/>
              <a:pathLst>
                <a:path w="20593" h="11609" extrusionOk="0">
                  <a:moveTo>
                    <a:pt x="19603" y="236"/>
                  </a:moveTo>
                  <a:cubicBezTo>
                    <a:pt x="19923" y="236"/>
                    <a:pt x="20161" y="358"/>
                    <a:pt x="20058" y="804"/>
                  </a:cubicBezTo>
                  <a:cubicBezTo>
                    <a:pt x="19993" y="1077"/>
                    <a:pt x="19772" y="1368"/>
                    <a:pt x="19623" y="1612"/>
                  </a:cubicBezTo>
                  <a:cubicBezTo>
                    <a:pt x="18908" y="2775"/>
                    <a:pt x="17873" y="3618"/>
                    <a:pt x="16700" y="4282"/>
                  </a:cubicBezTo>
                  <a:cubicBezTo>
                    <a:pt x="15622" y="4897"/>
                    <a:pt x="14438" y="5533"/>
                    <a:pt x="13259" y="5896"/>
                  </a:cubicBezTo>
                  <a:cubicBezTo>
                    <a:pt x="11832" y="6347"/>
                    <a:pt x="10368" y="6669"/>
                    <a:pt x="8925" y="7068"/>
                  </a:cubicBezTo>
                  <a:lnTo>
                    <a:pt x="8925" y="7068"/>
                  </a:lnTo>
                  <a:cubicBezTo>
                    <a:pt x="10629" y="4270"/>
                    <a:pt x="13203" y="2625"/>
                    <a:pt x="16179" y="1348"/>
                  </a:cubicBezTo>
                  <a:cubicBezTo>
                    <a:pt x="17023" y="983"/>
                    <a:pt x="17916" y="554"/>
                    <a:pt x="18822" y="362"/>
                  </a:cubicBezTo>
                  <a:cubicBezTo>
                    <a:pt x="19049" y="312"/>
                    <a:pt x="19352" y="236"/>
                    <a:pt x="19603" y="236"/>
                  </a:cubicBezTo>
                  <a:close/>
                  <a:moveTo>
                    <a:pt x="19581" y="0"/>
                  </a:moveTo>
                  <a:cubicBezTo>
                    <a:pt x="18791" y="0"/>
                    <a:pt x="18034" y="281"/>
                    <a:pt x="17266" y="590"/>
                  </a:cubicBezTo>
                  <a:cubicBezTo>
                    <a:pt x="16051" y="1077"/>
                    <a:pt x="14844" y="1591"/>
                    <a:pt x="13694" y="2211"/>
                  </a:cubicBezTo>
                  <a:cubicBezTo>
                    <a:pt x="11522" y="3384"/>
                    <a:pt x="9759" y="5027"/>
                    <a:pt x="8531" y="7180"/>
                  </a:cubicBezTo>
                  <a:lnTo>
                    <a:pt x="8531" y="7180"/>
                  </a:lnTo>
                  <a:cubicBezTo>
                    <a:pt x="5515" y="8062"/>
                    <a:pt x="2799" y="9714"/>
                    <a:pt x="134" y="11338"/>
                  </a:cubicBezTo>
                  <a:cubicBezTo>
                    <a:pt x="0" y="11416"/>
                    <a:pt x="82" y="11608"/>
                    <a:pt x="207" y="11608"/>
                  </a:cubicBezTo>
                  <a:cubicBezTo>
                    <a:pt x="229" y="11608"/>
                    <a:pt x="252" y="11602"/>
                    <a:pt x="276" y="11588"/>
                  </a:cubicBezTo>
                  <a:cubicBezTo>
                    <a:pt x="2369" y="10310"/>
                    <a:pt x="4475" y="9017"/>
                    <a:pt x="6760" y="8104"/>
                  </a:cubicBezTo>
                  <a:cubicBezTo>
                    <a:pt x="8938" y="7225"/>
                    <a:pt x="11281" y="6861"/>
                    <a:pt x="13509" y="6117"/>
                  </a:cubicBezTo>
                  <a:cubicBezTo>
                    <a:pt x="16486" y="5132"/>
                    <a:pt x="19393" y="3325"/>
                    <a:pt x="20565" y="306"/>
                  </a:cubicBezTo>
                  <a:cubicBezTo>
                    <a:pt x="20593" y="234"/>
                    <a:pt x="20536" y="148"/>
                    <a:pt x="20464" y="126"/>
                  </a:cubicBezTo>
                  <a:cubicBezTo>
                    <a:pt x="20164" y="38"/>
                    <a:pt x="19870" y="0"/>
                    <a:pt x="195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13"/>
            <p:cNvSpPr/>
            <p:nvPr/>
          </p:nvSpPr>
          <p:spPr>
            <a:xfrm>
              <a:off x="4565472" y="3030273"/>
              <a:ext cx="133225" cy="255041"/>
            </a:xfrm>
            <a:custGeom>
              <a:avLst/>
              <a:gdLst/>
              <a:ahLst/>
              <a:cxnLst/>
              <a:rect l="l" t="t" r="r" b="b"/>
              <a:pathLst>
                <a:path w="6773" h="12966" extrusionOk="0">
                  <a:moveTo>
                    <a:pt x="5941" y="498"/>
                  </a:moveTo>
                  <a:cubicBezTo>
                    <a:pt x="6030" y="498"/>
                    <a:pt x="6060" y="584"/>
                    <a:pt x="6117" y="855"/>
                  </a:cubicBezTo>
                  <a:cubicBezTo>
                    <a:pt x="6259" y="1512"/>
                    <a:pt x="6074" y="2326"/>
                    <a:pt x="5909" y="2961"/>
                  </a:cubicBezTo>
                  <a:cubicBezTo>
                    <a:pt x="5560" y="4261"/>
                    <a:pt x="4910" y="5453"/>
                    <a:pt x="4252" y="6626"/>
                  </a:cubicBezTo>
                  <a:cubicBezTo>
                    <a:pt x="3155" y="8586"/>
                    <a:pt x="2034" y="10546"/>
                    <a:pt x="537" y="12222"/>
                  </a:cubicBezTo>
                  <a:lnTo>
                    <a:pt x="537" y="12222"/>
                  </a:lnTo>
                  <a:cubicBezTo>
                    <a:pt x="1087" y="10395"/>
                    <a:pt x="860" y="8446"/>
                    <a:pt x="1325" y="6583"/>
                  </a:cubicBezTo>
                  <a:cubicBezTo>
                    <a:pt x="1875" y="4418"/>
                    <a:pt x="3174" y="2461"/>
                    <a:pt x="4937" y="1098"/>
                  </a:cubicBezTo>
                  <a:cubicBezTo>
                    <a:pt x="5138" y="948"/>
                    <a:pt x="5445" y="661"/>
                    <a:pt x="5681" y="576"/>
                  </a:cubicBezTo>
                  <a:cubicBezTo>
                    <a:pt x="5805" y="532"/>
                    <a:pt x="5885" y="498"/>
                    <a:pt x="5941" y="498"/>
                  </a:cubicBezTo>
                  <a:close/>
                  <a:moveTo>
                    <a:pt x="6138" y="1"/>
                  </a:moveTo>
                  <a:cubicBezTo>
                    <a:pt x="6114" y="1"/>
                    <a:pt x="6089" y="7"/>
                    <a:pt x="6067" y="19"/>
                  </a:cubicBezTo>
                  <a:cubicBezTo>
                    <a:pt x="4060" y="1148"/>
                    <a:pt x="2468" y="2889"/>
                    <a:pt x="1559" y="5018"/>
                  </a:cubicBezTo>
                  <a:cubicBezTo>
                    <a:pt x="488" y="7503"/>
                    <a:pt x="1097" y="10288"/>
                    <a:pt x="53" y="12744"/>
                  </a:cubicBezTo>
                  <a:cubicBezTo>
                    <a:pt x="52" y="12746"/>
                    <a:pt x="51" y="12748"/>
                    <a:pt x="51" y="12750"/>
                  </a:cubicBezTo>
                  <a:lnTo>
                    <a:pt x="51" y="12750"/>
                  </a:lnTo>
                  <a:cubicBezTo>
                    <a:pt x="0" y="12841"/>
                    <a:pt x="69" y="12945"/>
                    <a:pt x="155" y="12960"/>
                  </a:cubicBezTo>
                  <a:lnTo>
                    <a:pt x="155" y="12960"/>
                  </a:lnTo>
                  <a:cubicBezTo>
                    <a:pt x="167" y="12963"/>
                    <a:pt x="179" y="12965"/>
                    <a:pt x="192" y="12965"/>
                  </a:cubicBezTo>
                  <a:cubicBezTo>
                    <a:pt x="231" y="12965"/>
                    <a:pt x="269" y="12945"/>
                    <a:pt x="292" y="12897"/>
                  </a:cubicBezTo>
                  <a:lnTo>
                    <a:pt x="292" y="12897"/>
                  </a:lnTo>
                  <a:cubicBezTo>
                    <a:pt x="2039" y="11101"/>
                    <a:pt x="3286" y="8939"/>
                    <a:pt x="4495" y="6768"/>
                  </a:cubicBezTo>
                  <a:cubicBezTo>
                    <a:pt x="5645" y="4718"/>
                    <a:pt x="6773" y="2519"/>
                    <a:pt x="6281" y="104"/>
                  </a:cubicBezTo>
                  <a:cubicBezTo>
                    <a:pt x="6265" y="38"/>
                    <a:pt x="6202" y="1"/>
                    <a:pt x="6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13"/>
            <p:cNvSpPr/>
            <p:nvPr/>
          </p:nvSpPr>
          <p:spPr>
            <a:xfrm>
              <a:off x="4571097" y="3041131"/>
              <a:ext cx="111332" cy="238695"/>
            </a:xfrm>
            <a:custGeom>
              <a:avLst/>
              <a:gdLst/>
              <a:ahLst/>
              <a:cxnLst/>
              <a:rect l="l" t="t" r="r" b="b"/>
              <a:pathLst>
                <a:path w="5660" h="12135" extrusionOk="0">
                  <a:moveTo>
                    <a:pt x="5484" y="0"/>
                  </a:moveTo>
                  <a:cubicBezTo>
                    <a:pt x="5427" y="0"/>
                    <a:pt x="5369" y="29"/>
                    <a:pt x="5344" y="96"/>
                  </a:cubicBezTo>
                  <a:cubicBezTo>
                    <a:pt x="4552" y="2166"/>
                    <a:pt x="3059" y="3859"/>
                    <a:pt x="2139" y="5866"/>
                  </a:cubicBezTo>
                  <a:cubicBezTo>
                    <a:pt x="1224" y="7837"/>
                    <a:pt x="802" y="9937"/>
                    <a:pt x="39" y="11964"/>
                  </a:cubicBezTo>
                  <a:cubicBezTo>
                    <a:pt x="0" y="12067"/>
                    <a:pt x="85" y="12134"/>
                    <a:pt x="173" y="12134"/>
                  </a:cubicBezTo>
                  <a:cubicBezTo>
                    <a:pt x="232" y="12134"/>
                    <a:pt x="292" y="12105"/>
                    <a:pt x="317" y="12036"/>
                  </a:cubicBezTo>
                  <a:cubicBezTo>
                    <a:pt x="1160" y="9793"/>
                    <a:pt x="1596" y="7472"/>
                    <a:pt x="2716" y="5323"/>
                  </a:cubicBezTo>
                  <a:cubicBezTo>
                    <a:pt x="3639" y="3573"/>
                    <a:pt x="4909" y="2038"/>
                    <a:pt x="5616" y="175"/>
                  </a:cubicBezTo>
                  <a:cubicBezTo>
                    <a:pt x="5659" y="70"/>
                    <a:pt x="5573" y="0"/>
                    <a:pt x="54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13"/>
            <p:cNvSpPr/>
            <p:nvPr/>
          </p:nvSpPr>
          <p:spPr>
            <a:xfrm>
              <a:off x="4611401" y="3124985"/>
              <a:ext cx="238420" cy="143729"/>
            </a:xfrm>
            <a:custGeom>
              <a:avLst/>
              <a:gdLst/>
              <a:ahLst/>
              <a:cxnLst/>
              <a:rect l="l" t="t" r="r" b="b"/>
              <a:pathLst>
                <a:path w="12121" h="7307" extrusionOk="0">
                  <a:moveTo>
                    <a:pt x="11905" y="0"/>
                  </a:moveTo>
                  <a:cubicBezTo>
                    <a:pt x="11883" y="0"/>
                    <a:pt x="11860" y="6"/>
                    <a:pt x="11837" y="18"/>
                  </a:cubicBezTo>
                  <a:cubicBezTo>
                    <a:pt x="7837" y="2196"/>
                    <a:pt x="3895" y="4481"/>
                    <a:pt x="124" y="7030"/>
                  </a:cubicBezTo>
                  <a:cubicBezTo>
                    <a:pt x="1" y="7119"/>
                    <a:pt x="77" y="7306"/>
                    <a:pt x="193" y="7306"/>
                  </a:cubicBezTo>
                  <a:cubicBezTo>
                    <a:pt x="217" y="7306"/>
                    <a:pt x="242" y="7298"/>
                    <a:pt x="268" y="7280"/>
                  </a:cubicBezTo>
                  <a:cubicBezTo>
                    <a:pt x="4039" y="4731"/>
                    <a:pt x="7981" y="2438"/>
                    <a:pt x="11979" y="268"/>
                  </a:cubicBezTo>
                  <a:cubicBezTo>
                    <a:pt x="12120" y="195"/>
                    <a:pt x="12036" y="0"/>
                    <a:pt x="119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13"/>
            <p:cNvSpPr/>
            <p:nvPr/>
          </p:nvSpPr>
          <p:spPr>
            <a:xfrm>
              <a:off x="4564311" y="3278981"/>
              <a:ext cx="228782" cy="99766"/>
            </a:xfrm>
            <a:custGeom>
              <a:avLst/>
              <a:gdLst/>
              <a:ahLst/>
              <a:cxnLst/>
              <a:rect l="l" t="t" r="r" b="b"/>
              <a:pathLst>
                <a:path w="11631" h="5072" extrusionOk="0">
                  <a:moveTo>
                    <a:pt x="352" y="308"/>
                  </a:moveTo>
                  <a:cubicBezTo>
                    <a:pt x="2481" y="527"/>
                    <a:pt x="4648" y="500"/>
                    <a:pt x="6746" y="966"/>
                  </a:cubicBezTo>
                  <a:cubicBezTo>
                    <a:pt x="7668" y="1172"/>
                    <a:pt x="8575" y="1465"/>
                    <a:pt x="9410" y="1915"/>
                  </a:cubicBezTo>
                  <a:cubicBezTo>
                    <a:pt x="9860" y="2150"/>
                    <a:pt x="10296" y="2436"/>
                    <a:pt x="10688" y="2765"/>
                  </a:cubicBezTo>
                  <a:cubicBezTo>
                    <a:pt x="10774" y="2836"/>
                    <a:pt x="11139" y="3086"/>
                    <a:pt x="11153" y="3194"/>
                  </a:cubicBezTo>
                  <a:cubicBezTo>
                    <a:pt x="11182" y="3458"/>
                    <a:pt x="10659" y="3735"/>
                    <a:pt x="10488" y="3828"/>
                  </a:cubicBezTo>
                  <a:cubicBezTo>
                    <a:pt x="9412" y="4393"/>
                    <a:pt x="7818" y="4817"/>
                    <a:pt x="6371" y="4817"/>
                  </a:cubicBezTo>
                  <a:cubicBezTo>
                    <a:pt x="5676" y="4817"/>
                    <a:pt x="5015" y="4720"/>
                    <a:pt x="4462" y="4493"/>
                  </a:cubicBezTo>
                  <a:cubicBezTo>
                    <a:pt x="2746" y="3797"/>
                    <a:pt x="952" y="2105"/>
                    <a:pt x="352" y="308"/>
                  </a:cubicBezTo>
                  <a:close/>
                  <a:moveTo>
                    <a:pt x="142" y="0"/>
                  </a:moveTo>
                  <a:cubicBezTo>
                    <a:pt x="83" y="0"/>
                    <a:pt x="45" y="32"/>
                    <a:pt x="27" y="74"/>
                  </a:cubicBezTo>
                  <a:lnTo>
                    <a:pt x="27" y="74"/>
                  </a:lnTo>
                  <a:cubicBezTo>
                    <a:pt x="8" y="104"/>
                    <a:pt x="0" y="142"/>
                    <a:pt x="12" y="186"/>
                  </a:cubicBezTo>
                  <a:cubicBezTo>
                    <a:pt x="333" y="1315"/>
                    <a:pt x="991" y="2215"/>
                    <a:pt x="1848" y="3000"/>
                  </a:cubicBezTo>
                  <a:cubicBezTo>
                    <a:pt x="2705" y="3785"/>
                    <a:pt x="3697" y="4642"/>
                    <a:pt x="4847" y="4935"/>
                  </a:cubicBezTo>
                  <a:cubicBezTo>
                    <a:pt x="5235" y="5033"/>
                    <a:pt x="5642" y="5071"/>
                    <a:pt x="6055" y="5071"/>
                  </a:cubicBezTo>
                  <a:cubicBezTo>
                    <a:pt x="6823" y="5071"/>
                    <a:pt x="7612" y="4939"/>
                    <a:pt x="8332" y="4814"/>
                  </a:cubicBezTo>
                  <a:cubicBezTo>
                    <a:pt x="9531" y="4599"/>
                    <a:pt x="10625" y="4207"/>
                    <a:pt x="11567" y="3422"/>
                  </a:cubicBezTo>
                  <a:cubicBezTo>
                    <a:pt x="11631" y="3372"/>
                    <a:pt x="11617" y="3271"/>
                    <a:pt x="11567" y="3221"/>
                  </a:cubicBezTo>
                  <a:cubicBezTo>
                    <a:pt x="8638" y="66"/>
                    <a:pt x="4069" y="429"/>
                    <a:pt x="155" y="1"/>
                  </a:cubicBezTo>
                  <a:cubicBezTo>
                    <a:pt x="150" y="1"/>
                    <a:pt x="146" y="0"/>
                    <a:pt x="1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13"/>
            <p:cNvSpPr/>
            <p:nvPr/>
          </p:nvSpPr>
          <p:spPr>
            <a:xfrm>
              <a:off x="4566554" y="3278765"/>
              <a:ext cx="226815" cy="71579"/>
            </a:xfrm>
            <a:custGeom>
              <a:avLst/>
              <a:gdLst/>
              <a:ahLst/>
              <a:cxnLst/>
              <a:rect l="l" t="t" r="r" b="b"/>
              <a:pathLst>
                <a:path w="11531" h="3639" extrusionOk="0">
                  <a:moveTo>
                    <a:pt x="198" y="1"/>
                  </a:moveTo>
                  <a:cubicBezTo>
                    <a:pt x="99" y="1"/>
                    <a:pt x="1" y="103"/>
                    <a:pt x="70" y="212"/>
                  </a:cubicBezTo>
                  <a:cubicBezTo>
                    <a:pt x="934" y="1697"/>
                    <a:pt x="3055" y="2290"/>
                    <a:pt x="4598" y="2768"/>
                  </a:cubicBezTo>
                  <a:cubicBezTo>
                    <a:pt x="6489" y="3355"/>
                    <a:pt x="8450" y="3638"/>
                    <a:pt x="10424" y="3638"/>
                  </a:cubicBezTo>
                  <a:cubicBezTo>
                    <a:pt x="10731" y="3638"/>
                    <a:pt x="11038" y="3632"/>
                    <a:pt x="11345" y="3618"/>
                  </a:cubicBezTo>
                  <a:cubicBezTo>
                    <a:pt x="11521" y="3611"/>
                    <a:pt x="11530" y="3333"/>
                    <a:pt x="11354" y="3333"/>
                  </a:cubicBezTo>
                  <a:cubicBezTo>
                    <a:pt x="11351" y="3333"/>
                    <a:pt x="11348" y="3333"/>
                    <a:pt x="11345" y="3333"/>
                  </a:cubicBezTo>
                  <a:cubicBezTo>
                    <a:pt x="11041" y="3346"/>
                    <a:pt x="10737" y="3353"/>
                    <a:pt x="10433" y="3353"/>
                  </a:cubicBezTo>
                  <a:cubicBezTo>
                    <a:pt x="8726" y="3353"/>
                    <a:pt x="7030" y="3146"/>
                    <a:pt x="5376" y="2698"/>
                  </a:cubicBezTo>
                  <a:cubicBezTo>
                    <a:pt x="3732" y="2254"/>
                    <a:pt x="1227" y="1633"/>
                    <a:pt x="313" y="68"/>
                  </a:cubicBezTo>
                  <a:cubicBezTo>
                    <a:pt x="284" y="21"/>
                    <a:pt x="241" y="1"/>
                    <a:pt x="1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8" name="Google Shape;398;p13"/>
          <p:cNvSpPr/>
          <p:nvPr/>
        </p:nvSpPr>
        <p:spPr>
          <a:xfrm>
            <a:off x="6240260" y="-341071"/>
            <a:ext cx="1349348" cy="730007"/>
          </a:xfrm>
          <a:custGeom>
            <a:avLst/>
            <a:gdLst/>
            <a:ahLst/>
            <a:cxnLst/>
            <a:rect l="l" t="t" r="r" b="b"/>
            <a:pathLst>
              <a:path w="29687" h="16060" extrusionOk="0">
                <a:moveTo>
                  <a:pt x="14479" y="1"/>
                </a:moveTo>
                <a:cubicBezTo>
                  <a:pt x="14224" y="1"/>
                  <a:pt x="13960" y="14"/>
                  <a:pt x="13698" y="41"/>
                </a:cubicBezTo>
                <a:cubicBezTo>
                  <a:pt x="12090" y="204"/>
                  <a:pt x="10577" y="625"/>
                  <a:pt x="9269" y="1611"/>
                </a:cubicBezTo>
                <a:cubicBezTo>
                  <a:pt x="8306" y="2339"/>
                  <a:pt x="7699" y="3275"/>
                  <a:pt x="7692" y="4531"/>
                </a:cubicBezTo>
                <a:cubicBezTo>
                  <a:pt x="7692" y="4590"/>
                  <a:pt x="7699" y="4653"/>
                  <a:pt x="7692" y="4718"/>
                </a:cubicBezTo>
                <a:cubicBezTo>
                  <a:pt x="7671" y="4844"/>
                  <a:pt x="7617" y="4909"/>
                  <a:pt x="7547" y="4909"/>
                </a:cubicBezTo>
                <a:cubicBezTo>
                  <a:pt x="7502" y="4909"/>
                  <a:pt x="7449" y="4881"/>
                  <a:pt x="7392" y="4824"/>
                </a:cubicBezTo>
                <a:cubicBezTo>
                  <a:pt x="6935" y="4339"/>
                  <a:pt x="6342" y="4240"/>
                  <a:pt x="5735" y="4211"/>
                </a:cubicBezTo>
                <a:cubicBezTo>
                  <a:pt x="5626" y="4206"/>
                  <a:pt x="5517" y="4203"/>
                  <a:pt x="5410" y="4203"/>
                </a:cubicBezTo>
                <a:cubicBezTo>
                  <a:pt x="3997" y="4203"/>
                  <a:pt x="2721" y="4642"/>
                  <a:pt x="1586" y="5532"/>
                </a:cubicBezTo>
                <a:cubicBezTo>
                  <a:pt x="1015" y="5981"/>
                  <a:pt x="607" y="6561"/>
                  <a:pt x="372" y="7246"/>
                </a:cubicBezTo>
                <a:cubicBezTo>
                  <a:pt x="43" y="8202"/>
                  <a:pt x="0" y="9174"/>
                  <a:pt x="436" y="10117"/>
                </a:cubicBezTo>
                <a:cubicBezTo>
                  <a:pt x="859" y="11033"/>
                  <a:pt x="1601" y="11526"/>
                  <a:pt x="2464" y="11526"/>
                </a:cubicBezTo>
                <a:cubicBezTo>
                  <a:pt x="2797" y="11526"/>
                  <a:pt x="3149" y="11453"/>
                  <a:pt x="3507" y="11301"/>
                </a:cubicBezTo>
                <a:cubicBezTo>
                  <a:pt x="3642" y="11245"/>
                  <a:pt x="3771" y="11166"/>
                  <a:pt x="3906" y="11116"/>
                </a:cubicBezTo>
                <a:cubicBezTo>
                  <a:pt x="3964" y="11096"/>
                  <a:pt x="4016" y="11085"/>
                  <a:pt x="4061" y="11085"/>
                </a:cubicBezTo>
                <a:cubicBezTo>
                  <a:pt x="4190" y="11085"/>
                  <a:pt x="4266" y="11171"/>
                  <a:pt x="4271" y="11366"/>
                </a:cubicBezTo>
                <a:cubicBezTo>
                  <a:pt x="4307" y="12329"/>
                  <a:pt x="4813" y="13058"/>
                  <a:pt x="5499" y="13673"/>
                </a:cubicBezTo>
                <a:cubicBezTo>
                  <a:pt x="6335" y="14429"/>
                  <a:pt x="7314" y="14943"/>
                  <a:pt x="8412" y="15180"/>
                </a:cubicBezTo>
                <a:cubicBezTo>
                  <a:pt x="8784" y="15256"/>
                  <a:pt x="9154" y="15298"/>
                  <a:pt x="9522" y="15298"/>
                </a:cubicBezTo>
                <a:cubicBezTo>
                  <a:pt x="10045" y="15298"/>
                  <a:pt x="10562" y="15214"/>
                  <a:pt x="11069" y="15029"/>
                </a:cubicBezTo>
                <a:cubicBezTo>
                  <a:pt x="11447" y="14893"/>
                  <a:pt x="11862" y="14780"/>
                  <a:pt x="11977" y="14266"/>
                </a:cubicBezTo>
                <a:cubicBezTo>
                  <a:pt x="11996" y="14177"/>
                  <a:pt x="12042" y="14142"/>
                  <a:pt x="12096" y="14142"/>
                </a:cubicBezTo>
                <a:cubicBezTo>
                  <a:pt x="12167" y="14142"/>
                  <a:pt x="12252" y="14203"/>
                  <a:pt x="12304" y="14280"/>
                </a:cubicBezTo>
                <a:cubicBezTo>
                  <a:pt x="12877" y="15130"/>
                  <a:pt x="13741" y="15536"/>
                  <a:pt x="14676" y="15793"/>
                </a:cubicBezTo>
                <a:cubicBezTo>
                  <a:pt x="15333" y="15975"/>
                  <a:pt x="15965" y="16060"/>
                  <a:pt x="16577" y="16060"/>
                </a:cubicBezTo>
                <a:cubicBezTo>
                  <a:pt x="18421" y="16060"/>
                  <a:pt x="20073" y="15285"/>
                  <a:pt x="21595" y="14030"/>
                </a:cubicBezTo>
                <a:cubicBezTo>
                  <a:pt x="22274" y="13473"/>
                  <a:pt x="22617" y="12773"/>
                  <a:pt x="22346" y="11867"/>
                </a:cubicBezTo>
                <a:cubicBezTo>
                  <a:pt x="22317" y="11766"/>
                  <a:pt x="22267" y="11666"/>
                  <a:pt x="22367" y="11581"/>
                </a:cubicBezTo>
                <a:cubicBezTo>
                  <a:pt x="22406" y="11547"/>
                  <a:pt x="22443" y="11535"/>
                  <a:pt x="22478" y="11535"/>
                </a:cubicBezTo>
                <a:cubicBezTo>
                  <a:pt x="22556" y="11535"/>
                  <a:pt x="22626" y="11600"/>
                  <a:pt x="22696" y="11644"/>
                </a:cubicBezTo>
                <a:cubicBezTo>
                  <a:pt x="23661" y="12247"/>
                  <a:pt x="24724" y="12499"/>
                  <a:pt x="25839" y="12499"/>
                </a:cubicBezTo>
                <a:cubicBezTo>
                  <a:pt x="25929" y="12499"/>
                  <a:pt x="26018" y="12497"/>
                  <a:pt x="26108" y="12494"/>
                </a:cubicBezTo>
                <a:cubicBezTo>
                  <a:pt x="28101" y="12415"/>
                  <a:pt x="29687" y="10701"/>
                  <a:pt x="29551" y="8789"/>
                </a:cubicBezTo>
                <a:cubicBezTo>
                  <a:pt x="29466" y="7603"/>
                  <a:pt x="28665" y="6838"/>
                  <a:pt x="27522" y="6838"/>
                </a:cubicBezTo>
                <a:cubicBezTo>
                  <a:pt x="27023" y="6838"/>
                  <a:pt x="27023" y="6838"/>
                  <a:pt x="27080" y="6339"/>
                </a:cubicBezTo>
                <a:cubicBezTo>
                  <a:pt x="27251" y="4896"/>
                  <a:pt x="26523" y="3746"/>
                  <a:pt x="25152" y="3275"/>
                </a:cubicBezTo>
                <a:cubicBezTo>
                  <a:pt x="24788" y="3152"/>
                  <a:pt x="24423" y="3098"/>
                  <a:pt x="24058" y="3098"/>
                </a:cubicBezTo>
                <a:cubicBezTo>
                  <a:pt x="23641" y="3098"/>
                  <a:pt x="23224" y="3168"/>
                  <a:pt x="22809" y="3282"/>
                </a:cubicBezTo>
                <a:cubicBezTo>
                  <a:pt x="22380" y="3397"/>
                  <a:pt x="22017" y="3611"/>
                  <a:pt x="21738" y="3990"/>
                </a:cubicBezTo>
                <a:cubicBezTo>
                  <a:pt x="21598" y="4175"/>
                  <a:pt x="21507" y="4268"/>
                  <a:pt x="21419" y="4268"/>
                </a:cubicBezTo>
                <a:cubicBezTo>
                  <a:pt x="21328" y="4268"/>
                  <a:pt x="21241" y="4168"/>
                  <a:pt x="21110" y="3967"/>
                </a:cubicBezTo>
                <a:cubicBezTo>
                  <a:pt x="20702" y="3361"/>
                  <a:pt x="20253" y="2790"/>
                  <a:pt x="19760" y="2247"/>
                </a:cubicBezTo>
                <a:cubicBezTo>
                  <a:pt x="18582" y="954"/>
                  <a:pt x="17119" y="240"/>
                  <a:pt x="15297" y="48"/>
                </a:cubicBezTo>
                <a:cubicBezTo>
                  <a:pt x="15044" y="17"/>
                  <a:pt x="14767" y="1"/>
                  <a:pt x="14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76240904"/>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399"/>
        <p:cNvGrpSpPr/>
        <p:nvPr/>
      </p:nvGrpSpPr>
      <p:grpSpPr>
        <a:xfrm>
          <a:off x="0" y="0"/>
          <a:ext cx="0" cy="0"/>
          <a:chOff x="0" y="0"/>
          <a:chExt cx="0" cy="0"/>
        </a:xfrm>
      </p:grpSpPr>
      <p:sp>
        <p:nvSpPr>
          <p:cNvPr id="400" name="Google Shape;400;p14"/>
          <p:cNvSpPr txBox="1">
            <a:spLocks noGrp="1"/>
          </p:cNvSpPr>
          <p:nvPr>
            <p:ph type="title"/>
          </p:nvPr>
        </p:nvSpPr>
        <p:spPr>
          <a:xfrm flipH="1">
            <a:off x="2913313" y="3512014"/>
            <a:ext cx="5042100" cy="5319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32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401" name="Google Shape;401;p14"/>
          <p:cNvSpPr txBox="1">
            <a:spLocks noGrp="1"/>
          </p:cNvSpPr>
          <p:nvPr>
            <p:ph type="subTitle" idx="1"/>
          </p:nvPr>
        </p:nvSpPr>
        <p:spPr>
          <a:xfrm flipH="1">
            <a:off x="2542800" y="1412184"/>
            <a:ext cx="5545200" cy="17403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2500"/>
              <a:buNone/>
              <a:defRPr sz="26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sp>
        <p:nvSpPr>
          <p:cNvPr id="402" name="Google Shape;402;p14"/>
          <p:cNvSpPr/>
          <p:nvPr/>
        </p:nvSpPr>
        <p:spPr>
          <a:xfrm>
            <a:off x="-1036700" y="1057374"/>
            <a:ext cx="2980055" cy="2754060"/>
          </a:xfrm>
          <a:custGeom>
            <a:avLst/>
            <a:gdLst/>
            <a:ahLst/>
            <a:cxnLst/>
            <a:rect l="l" t="t" r="r" b="b"/>
            <a:pathLst>
              <a:path w="17475" h="16150" extrusionOk="0">
                <a:moveTo>
                  <a:pt x="9420" y="252"/>
                </a:moveTo>
                <a:cubicBezTo>
                  <a:pt x="9834" y="1030"/>
                  <a:pt x="9706" y="2129"/>
                  <a:pt x="9606" y="2972"/>
                </a:cubicBezTo>
                <a:cubicBezTo>
                  <a:pt x="9498" y="3836"/>
                  <a:pt x="9248" y="4657"/>
                  <a:pt x="8955" y="5479"/>
                </a:cubicBezTo>
                <a:cubicBezTo>
                  <a:pt x="8777" y="5414"/>
                  <a:pt x="8585" y="5378"/>
                  <a:pt x="8391" y="5365"/>
                </a:cubicBezTo>
                <a:cubicBezTo>
                  <a:pt x="8378" y="5272"/>
                  <a:pt x="8434" y="5143"/>
                  <a:pt x="8450" y="5051"/>
                </a:cubicBezTo>
                <a:cubicBezTo>
                  <a:pt x="8470" y="4821"/>
                  <a:pt x="8434" y="4564"/>
                  <a:pt x="8434" y="4329"/>
                </a:cubicBezTo>
                <a:cubicBezTo>
                  <a:pt x="8450" y="3829"/>
                  <a:pt x="8492" y="3322"/>
                  <a:pt x="8578" y="2830"/>
                </a:cubicBezTo>
                <a:cubicBezTo>
                  <a:pt x="8734" y="1930"/>
                  <a:pt x="9041" y="1080"/>
                  <a:pt x="9420" y="252"/>
                </a:cubicBezTo>
                <a:close/>
                <a:moveTo>
                  <a:pt x="6057" y="1206"/>
                </a:moveTo>
                <a:cubicBezTo>
                  <a:pt x="6585" y="1206"/>
                  <a:pt x="7921" y="4948"/>
                  <a:pt x="8107" y="5365"/>
                </a:cubicBezTo>
                <a:lnTo>
                  <a:pt x="8114" y="5371"/>
                </a:lnTo>
                <a:cubicBezTo>
                  <a:pt x="8078" y="5378"/>
                  <a:pt x="8042" y="5378"/>
                  <a:pt x="7999" y="5385"/>
                </a:cubicBezTo>
                <a:cubicBezTo>
                  <a:pt x="7821" y="5414"/>
                  <a:pt x="7642" y="5464"/>
                  <a:pt x="7478" y="5536"/>
                </a:cubicBezTo>
                <a:cubicBezTo>
                  <a:pt x="7171" y="4850"/>
                  <a:pt x="6821" y="4194"/>
                  <a:pt x="6542" y="3493"/>
                </a:cubicBezTo>
                <a:cubicBezTo>
                  <a:pt x="6400" y="3143"/>
                  <a:pt x="6271" y="2780"/>
                  <a:pt x="6170" y="2415"/>
                </a:cubicBezTo>
                <a:cubicBezTo>
                  <a:pt x="6114" y="2223"/>
                  <a:pt x="5814" y="1366"/>
                  <a:pt x="5992" y="1229"/>
                </a:cubicBezTo>
                <a:cubicBezTo>
                  <a:pt x="6012" y="1213"/>
                  <a:pt x="6034" y="1206"/>
                  <a:pt x="6057" y="1206"/>
                </a:cubicBezTo>
                <a:close/>
                <a:moveTo>
                  <a:pt x="12044" y="1288"/>
                </a:moveTo>
                <a:cubicBezTo>
                  <a:pt x="12058" y="1288"/>
                  <a:pt x="12071" y="1290"/>
                  <a:pt x="12083" y="1294"/>
                </a:cubicBezTo>
                <a:cubicBezTo>
                  <a:pt x="12477" y="1443"/>
                  <a:pt x="11348" y="3044"/>
                  <a:pt x="11170" y="3315"/>
                </a:cubicBezTo>
                <a:cubicBezTo>
                  <a:pt x="10626" y="4143"/>
                  <a:pt x="10085" y="4972"/>
                  <a:pt x="9498" y="5764"/>
                </a:cubicBezTo>
                <a:cubicBezTo>
                  <a:pt x="9449" y="5728"/>
                  <a:pt x="9399" y="5700"/>
                  <a:pt x="9349" y="5671"/>
                </a:cubicBezTo>
                <a:cubicBezTo>
                  <a:pt x="9613" y="4794"/>
                  <a:pt x="9913" y="3964"/>
                  <a:pt x="10398" y="3179"/>
                </a:cubicBezTo>
                <a:cubicBezTo>
                  <a:pt x="10642" y="2780"/>
                  <a:pt x="10912" y="2401"/>
                  <a:pt x="11219" y="2052"/>
                </a:cubicBezTo>
                <a:cubicBezTo>
                  <a:pt x="11362" y="1896"/>
                  <a:pt x="11809" y="1288"/>
                  <a:pt x="12044" y="1288"/>
                </a:cubicBezTo>
                <a:close/>
                <a:moveTo>
                  <a:pt x="3121" y="693"/>
                </a:moveTo>
                <a:cubicBezTo>
                  <a:pt x="3263" y="693"/>
                  <a:pt x="3654" y="1090"/>
                  <a:pt x="3757" y="1179"/>
                </a:cubicBezTo>
                <a:cubicBezTo>
                  <a:pt x="3951" y="1366"/>
                  <a:pt x="4136" y="1572"/>
                  <a:pt x="4300" y="1786"/>
                </a:cubicBezTo>
                <a:cubicBezTo>
                  <a:pt x="4621" y="2180"/>
                  <a:pt x="4893" y="2609"/>
                  <a:pt x="5178" y="3022"/>
                </a:cubicBezTo>
                <a:cubicBezTo>
                  <a:pt x="5814" y="3937"/>
                  <a:pt x="6449" y="4857"/>
                  <a:pt x="7056" y="5786"/>
                </a:cubicBezTo>
                <a:cubicBezTo>
                  <a:pt x="6993" y="5843"/>
                  <a:pt x="6928" y="5899"/>
                  <a:pt x="6864" y="5958"/>
                </a:cubicBezTo>
                <a:cubicBezTo>
                  <a:pt x="6213" y="5179"/>
                  <a:pt x="5536" y="4429"/>
                  <a:pt x="4857" y="3671"/>
                </a:cubicBezTo>
                <a:cubicBezTo>
                  <a:pt x="4456" y="3222"/>
                  <a:pt x="4050" y="2787"/>
                  <a:pt x="3694" y="2300"/>
                </a:cubicBezTo>
                <a:cubicBezTo>
                  <a:pt x="3543" y="2094"/>
                  <a:pt x="2607" y="794"/>
                  <a:pt x="3107" y="694"/>
                </a:cubicBezTo>
                <a:cubicBezTo>
                  <a:pt x="3112" y="693"/>
                  <a:pt x="3116" y="693"/>
                  <a:pt x="3121" y="693"/>
                </a:cubicBezTo>
                <a:close/>
                <a:moveTo>
                  <a:pt x="15116" y="1900"/>
                </a:moveTo>
                <a:cubicBezTo>
                  <a:pt x="15120" y="1900"/>
                  <a:pt x="15123" y="1900"/>
                  <a:pt x="15125" y="1901"/>
                </a:cubicBezTo>
                <a:cubicBezTo>
                  <a:pt x="15339" y="1966"/>
                  <a:pt x="15226" y="2165"/>
                  <a:pt x="15177" y="2266"/>
                </a:cubicBezTo>
                <a:cubicBezTo>
                  <a:pt x="15125" y="2358"/>
                  <a:pt x="15012" y="2444"/>
                  <a:pt x="14940" y="2514"/>
                </a:cubicBezTo>
                <a:cubicBezTo>
                  <a:pt x="14733" y="2722"/>
                  <a:pt x="14512" y="2909"/>
                  <a:pt x="14291" y="3094"/>
                </a:cubicBezTo>
                <a:cubicBezTo>
                  <a:pt x="13826" y="3493"/>
                  <a:pt x="13312" y="3822"/>
                  <a:pt x="12791" y="4151"/>
                </a:cubicBezTo>
                <a:cubicBezTo>
                  <a:pt x="11799" y="4778"/>
                  <a:pt x="10798" y="5394"/>
                  <a:pt x="9792" y="6000"/>
                </a:cubicBezTo>
                <a:lnTo>
                  <a:pt x="9778" y="6014"/>
                </a:lnTo>
                <a:cubicBezTo>
                  <a:pt x="9742" y="5971"/>
                  <a:pt x="9699" y="5935"/>
                  <a:pt x="9656" y="5892"/>
                </a:cubicBezTo>
                <a:cubicBezTo>
                  <a:pt x="9684" y="5856"/>
                  <a:pt x="9726" y="5800"/>
                  <a:pt x="9778" y="5728"/>
                </a:cubicBezTo>
                <a:cubicBezTo>
                  <a:pt x="10626" y="5065"/>
                  <a:pt x="11440" y="4365"/>
                  <a:pt x="12270" y="3680"/>
                </a:cubicBezTo>
                <a:cubicBezTo>
                  <a:pt x="12698" y="3322"/>
                  <a:pt x="13127" y="2958"/>
                  <a:pt x="13591" y="2658"/>
                </a:cubicBezTo>
                <a:cubicBezTo>
                  <a:pt x="13862" y="2494"/>
                  <a:pt x="14155" y="2358"/>
                  <a:pt x="14440" y="2223"/>
                </a:cubicBezTo>
                <a:cubicBezTo>
                  <a:pt x="14531" y="2188"/>
                  <a:pt x="15015" y="1900"/>
                  <a:pt x="15116" y="1900"/>
                </a:cubicBezTo>
                <a:close/>
                <a:moveTo>
                  <a:pt x="2646" y="4280"/>
                </a:moveTo>
                <a:cubicBezTo>
                  <a:pt x="2958" y="4280"/>
                  <a:pt x="3362" y="4413"/>
                  <a:pt x="3615" y="4478"/>
                </a:cubicBezTo>
                <a:cubicBezTo>
                  <a:pt x="4036" y="4580"/>
                  <a:pt x="4449" y="4722"/>
                  <a:pt x="4842" y="4907"/>
                </a:cubicBezTo>
                <a:cubicBezTo>
                  <a:pt x="5521" y="5229"/>
                  <a:pt x="6100" y="5728"/>
                  <a:pt x="6763" y="6064"/>
                </a:cubicBezTo>
                <a:cubicBezTo>
                  <a:pt x="6657" y="6185"/>
                  <a:pt x="6564" y="6314"/>
                  <a:pt x="6492" y="6449"/>
                </a:cubicBezTo>
                <a:lnTo>
                  <a:pt x="6485" y="6443"/>
                </a:lnTo>
                <a:cubicBezTo>
                  <a:pt x="5764" y="6156"/>
                  <a:pt x="5022" y="5978"/>
                  <a:pt x="4285" y="5743"/>
                </a:cubicBezTo>
                <a:cubicBezTo>
                  <a:pt x="3865" y="5615"/>
                  <a:pt x="3450" y="5457"/>
                  <a:pt x="3071" y="5243"/>
                </a:cubicBezTo>
                <a:cubicBezTo>
                  <a:pt x="2900" y="5143"/>
                  <a:pt x="1894" y="4528"/>
                  <a:pt x="2393" y="4322"/>
                </a:cubicBezTo>
                <a:cubicBezTo>
                  <a:pt x="2464" y="4293"/>
                  <a:pt x="2551" y="4280"/>
                  <a:pt x="2646" y="4280"/>
                </a:cubicBezTo>
                <a:close/>
                <a:moveTo>
                  <a:pt x="14495" y="4785"/>
                </a:moveTo>
                <a:cubicBezTo>
                  <a:pt x="14724" y="4785"/>
                  <a:pt x="14878" y="4855"/>
                  <a:pt x="14512" y="5257"/>
                </a:cubicBezTo>
                <a:cubicBezTo>
                  <a:pt x="14376" y="5407"/>
                  <a:pt x="14126" y="5457"/>
                  <a:pt x="13941" y="5529"/>
                </a:cubicBezTo>
                <a:cubicBezTo>
                  <a:pt x="13512" y="5678"/>
                  <a:pt x="13062" y="5800"/>
                  <a:pt x="12626" y="5935"/>
                </a:cubicBezTo>
                <a:cubicBezTo>
                  <a:pt x="11826" y="6192"/>
                  <a:pt x="11012" y="6429"/>
                  <a:pt x="10220" y="6700"/>
                </a:cubicBezTo>
                <a:cubicBezTo>
                  <a:pt x="10155" y="6551"/>
                  <a:pt x="10078" y="6407"/>
                  <a:pt x="9984" y="6271"/>
                </a:cubicBezTo>
                <a:cubicBezTo>
                  <a:pt x="10678" y="6007"/>
                  <a:pt x="11370" y="5743"/>
                  <a:pt x="12062" y="5479"/>
                </a:cubicBezTo>
                <a:cubicBezTo>
                  <a:pt x="12748" y="5222"/>
                  <a:pt x="13490" y="4844"/>
                  <a:pt x="14234" y="4801"/>
                </a:cubicBezTo>
                <a:cubicBezTo>
                  <a:pt x="14316" y="4795"/>
                  <a:pt x="14411" y="4785"/>
                  <a:pt x="14495" y="4785"/>
                </a:cubicBezTo>
                <a:close/>
                <a:moveTo>
                  <a:pt x="9742" y="6208"/>
                </a:moveTo>
                <a:lnTo>
                  <a:pt x="9742" y="6208"/>
                </a:lnTo>
                <a:cubicBezTo>
                  <a:pt x="9785" y="6251"/>
                  <a:pt x="9821" y="6300"/>
                  <a:pt x="9855" y="6350"/>
                </a:cubicBezTo>
                <a:cubicBezTo>
                  <a:pt x="9949" y="6479"/>
                  <a:pt x="10020" y="6621"/>
                  <a:pt x="10078" y="6772"/>
                </a:cubicBezTo>
                <a:cubicBezTo>
                  <a:pt x="10069" y="6778"/>
                  <a:pt x="10069" y="6785"/>
                  <a:pt x="10062" y="6792"/>
                </a:cubicBezTo>
                <a:cubicBezTo>
                  <a:pt x="9992" y="6585"/>
                  <a:pt x="9884" y="6386"/>
                  <a:pt x="9742" y="6208"/>
                </a:cubicBezTo>
                <a:close/>
                <a:moveTo>
                  <a:pt x="10112" y="6943"/>
                </a:moveTo>
                <a:cubicBezTo>
                  <a:pt x="10112" y="6943"/>
                  <a:pt x="10121" y="6950"/>
                  <a:pt x="10127" y="6950"/>
                </a:cubicBezTo>
                <a:cubicBezTo>
                  <a:pt x="10155" y="7056"/>
                  <a:pt x="10170" y="7164"/>
                  <a:pt x="10177" y="7270"/>
                </a:cubicBezTo>
                <a:cubicBezTo>
                  <a:pt x="10163" y="7157"/>
                  <a:pt x="10141" y="7049"/>
                  <a:pt x="10112" y="6943"/>
                </a:cubicBezTo>
                <a:close/>
                <a:moveTo>
                  <a:pt x="3949" y="6592"/>
                </a:moveTo>
                <a:cubicBezTo>
                  <a:pt x="4754" y="6592"/>
                  <a:pt x="5545" y="6700"/>
                  <a:pt x="6350" y="6729"/>
                </a:cubicBezTo>
                <a:cubicBezTo>
                  <a:pt x="6271" y="6936"/>
                  <a:pt x="6222" y="7150"/>
                  <a:pt x="6199" y="7371"/>
                </a:cubicBezTo>
                <a:cubicBezTo>
                  <a:pt x="6050" y="7357"/>
                  <a:pt x="5902" y="7351"/>
                  <a:pt x="5754" y="7351"/>
                </a:cubicBezTo>
                <a:cubicBezTo>
                  <a:pt x="5020" y="7351"/>
                  <a:pt x="4305" y="7514"/>
                  <a:pt x="3586" y="7692"/>
                </a:cubicBezTo>
                <a:cubicBezTo>
                  <a:pt x="3008" y="7836"/>
                  <a:pt x="2422" y="7985"/>
                  <a:pt x="1829" y="8028"/>
                </a:cubicBezTo>
                <a:cubicBezTo>
                  <a:pt x="1741" y="8035"/>
                  <a:pt x="1654" y="8037"/>
                  <a:pt x="1567" y="8037"/>
                </a:cubicBezTo>
                <a:cubicBezTo>
                  <a:pt x="1422" y="8037"/>
                  <a:pt x="1278" y="8031"/>
                  <a:pt x="1136" y="8031"/>
                </a:cubicBezTo>
                <a:cubicBezTo>
                  <a:pt x="1076" y="8031"/>
                  <a:pt x="1017" y="8032"/>
                  <a:pt x="958" y="8035"/>
                </a:cubicBezTo>
                <a:cubicBezTo>
                  <a:pt x="878" y="8041"/>
                  <a:pt x="758" y="8080"/>
                  <a:pt x="672" y="8080"/>
                </a:cubicBezTo>
                <a:cubicBezTo>
                  <a:pt x="659" y="8080"/>
                  <a:pt x="647" y="8080"/>
                  <a:pt x="636" y="8078"/>
                </a:cubicBezTo>
                <a:cubicBezTo>
                  <a:pt x="523" y="7999"/>
                  <a:pt x="401" y="7929"/>
                  <a:pt x="286" y="7857"/>
                </a:cubicBezTo>
                <a:cubicBezTo>
                  <a:pt x="336" y="7771"/>
                  <a:pt x="401" y="7707"/>
                  <a:pt x="480" y="7656"/>
                </a:cubicBezTo>
                <a:cubicBezTo>
                  <a:pt x="780" y="7428"/>
                  <a:pt x="1193" y="7329"/>
                  <a:pt x="1529" y="7150"/>
                </a:cubicBezTo>
                <a:cubicBezTo>
                  <a:pt x="2115" y="6842"/>
                  <a:pt x="2693" y="6664"/>
                  <a:pt x="3358" y="6614"/>
                </a:cubicBezTo>
                <a:cubicBezTo>
                  <a:pt x="3556" y="6599"/>
                  <a:pt x="3753" y="6592"/>
                  <a:pt x="3949" y="6592"/>
                </a:cubicBezTo>
                <a:close/>
                <a:moveTo>
                  <a:pt x="12921" y="6910"/>
                </a:moveTo>
                <a:cubicBezTo>
                  <a:pt x="14281" y="6910"/>
                  <a:pt x="15630" y="7048"/>
                  <a:pt x="16882" y="7656"/>
                </a:cubicBezTo>
                <a:cubicBezTo>
                  <a:pt x="16961" y="7692"/>
                  <a:pt x="17096" y="7742"/>
                  <a:pt x="17154" y="7814"/>
                </a:cubicBezTo>
                <a:cubicBezTo>
                  <a:pt x="17160" y="8241"/>
                  <a:pt x="17051" y="8455"/>
                  <a:pt x="16828" y="8455"/>
                </a:cubicBezTo>
                <a:cubicBezTo>
                  <a:pt x="16790" y="8455"/>
                  <a:pt x="16749" y="8448"/>
                  <a:pt x="16704" y="8436"/>
                </a:cubicBezTo>
                <a:cubicBezTo>
                  <a:pt x="16625" y="8436"/>
                  <a:pt x="16555" y="8420"/>
                  <a:pt x="16489" y="8400"/>
                </a:cubicBezTo>
                <a:cubicBezTo>
                  <a:pt x="16255" y="8342"/>
                  <a:pt x="16054" y="8271"/>
                  <a:pt x="15819" y="8249"/>
                </a:cubicBezTo>
                <a:cubicBezTo>
                  <a:pt x="15247" y="8206"/>
                  <a:pt x="14690" y="8186"/>
                  <a:pt x="14119" y="8084"/>
                </a:cubicBezTo>
                <a:cubicBezTo>
                  <a:pt x="12877" y="7863"/>
                  <a:pt x="11627" y="7622"/>
                  <a:pt x="10385" y="7365"/>
                </a:cubicBezTo>
                <a:lnTo>
                  <a:pt x="10349" y="7365"/>
                </a:lnTo>
                <a:cubicBezTo>
                  <a:pt x="10349" y="7236"/>
                  <a:pt x="10335" y="7114"/>
                  <a:pt x="10306" y="6993"/>
                </a:cubicBezTo>
                <a:cubicBezTo>
                  <a:pt x="11167" y="6967"/>
                  <a:pt x="12046" y="6910"/>
                  <a:pt x="12921" y="6910"/>
                </a:cubicBezTo>
                <a:close/>
                <a:moveTo>
                  <a:pt x="7241" y="9449"/>
                </a:moveTo>
                <a:cubicBezTo>
                  <a:pt x="7241" y="9449"/>
                  <a:pt x="7250" y="9456"/>
                  <a:pt x="7257" y="9456"/>
                </a:cubicBezTo>
                <a:cubicBezTo>
                  <a:pt x="7250" y="9464"/>
                  <a:pt x="7241" y="9471"/>
                  <a:pt x="7241" y="9478"/>
                </a:cubicBezTo>
                <a:lnTo>
                  <a:pt x="7241" y="9449"/>
                </a:lnTo>
                <a:close/>
                <a:moveTo>
                  <a:pt x="8374" y="5580"/>
                </a:moveTo>
                <a:cubicBezTo>
                  <a:pt x="8721" y="5580"/>
                  <a:pt x="9068" y="5677"/>
                  <a:pt x="9370" y="5872"/>
                </a:cubicBezTo>
                <a:cubicBezTo>
                  <a:pt x="10405" y="6736"/>
                  <a:pt x="10306" y="8492"/>
                  <a:pt x="9248" y="9277"/>
                </a:cubicBezTo>
                <a:cubicBezTo>
                  <a:pt x="9228" y="9284"/>
                  <a:pt x="9205" y="9300"/>
                  <a:pt x="9192" y="9313"/>
                </a:cubicBezTo>
                <a:cubicBezTo>
                  <a:pt x="9049" y="9413"/>
                  <a:pt x="8892" y="9498"/>
                  <a:pt x="8714" y="9557"/>
                </a:cubicBezTo>
                <a:cubicBezTo>
                  <a:pt x="8539" y="9616"/>
                  <a:pt x="8370" y="9643"/>
                  <a:pt x="8207" y="9643"/>
                </a:cubicBezTo>
                <a:cubicBezTo>
                  <a:pt x="7842" y="9643"/>
                  <a:pt x="7511" y="9507"/>
                  <a:pt x="7234" y="9284"/>
                </a:cubicBezTo>
                <a:lnTo>
                  <a:pt x="7234" y="9270"/>
                </a:lnTo>
                <a:cubicBezTo>
                  <a:pt x="7230" y="9246"/>
                  <a:pt x="7215" y="9235"/>
                  <a:pt x="7199" y="9235"/>
                </a:cubicBezTo>
                <a:cubicBezTo>
                  <a:pt x="7192" y="9235"/>
                  <a:pt x="7184" y="9237"/>
                  <a:pt x="7178" y="9241"/>
                </a:cubicBezTo>
                <a:cubicBezTo>
                  <a:pt x="6492" y="8650"/>
                  <a:pt x="6163" y="7527"/>
                  <a:pt x="6556" y="6713"/>
                </a:cubicBezTo>
                <a:cubicBezTo>
                  <a:pt x="6864" y="6071"/>
                  <a:pt x="7464" y="5678"/>
                  <a:pt x="8107" y="5592"/>
                </a:cubicBezTo>
                <a:lnTo>
                  <a:pt x="8107" y="5592"/>
                </a:lnTo>
                <a:cubicBezTo>
                  <a:pt x="8091" y="5615"/>
                  <a:pt x="8085" y="5642"/>
                  <a:pt x="8091" y="5678"/>
                </a:cubicBezTo>
                <a:cubicBezTo>
                  <a:pt x="8101" y="5717"/>
                  <a:pt x="8134" y="5735"/>
                  <a:pt x="8168" y="5735"/>
                </a:cubicBezTo>
                <a:cubicBezTo>
                  <a:pt x="8216" y="5735"/>
                  <a:pt x="8267" y="5701"/>
                  <a:pt x="8263" y="5642"/>
                </a:cubicBezTo>
                <a:cubicBezTo>
                  <a:pt x="8263" y="5615"/>
                  <a:pt x="8249" y="5599"/>
                  <a:pt x="8235" y="5586"/>
                </a:cubicBezTo>
                <a:cubicBezTo>
                  <a:pt x="8282" y="5582"/>
                  <a:pt x="8328" y="5580"/>
                  <a:pt x="8374" y="5580"/>
                </a:cubicBezTo>
                <a:close/>
                <a:moveTo>
                  <a:pt x="6213" y="7836"/>
                </a:moveTo>
                <a:cubicBezTo>
                  <a:pt x="6228" y="7929"/>
                  <a:pt x="6242" y="8021"/>
                  <a:pt x="6271" y="8107"/>
                </a:cubicBezTo>
                <a:cubicBezTo>
                  <a:pt x="6307" y="8242"/>
                  <a:pt x="6357" y="8364"/>
                  <a:pt x="6413" y="8492"/>
                </a:cubicBezTo>
                <a:cubicBezTo>
                  <a:pt x="5493" y="8864"/>
                  <a:pt x="4578" y="9250"/>
                  <a:pt x="3642" y="9584"/>
                </a:cubicBezTo>
                <a:cubicBezTo>
                  <a:pt x="3157" y="9764"/>
                  <a:pt x="2672" y="9927"/>
                  <a:pt x="2185" y="10091"/>
                </a:cubicBezTo>
                <a:cubicBezTo>
                  <a:pt x="1944" y="10170"/>
                  <a:pt x="1700" y="10249"/>
                  <a:pt x="1457" y="10328"/>
                </a:cubicBezTo>
                <a:cubicBezTo>
                  <a:pt x="1328" y="10371"/>
                  <a:pt x="1208" y="10407"/>
                  <a:pt x="1087" y="10441"/>
                </a:cubicBezTo>
                <a:cubicBezTo>
                  <a:pt x="1017" y="10478"/>
                  <a:pt x="962" y="10497"/>
                  <a:pt x="919" y="10497"/>
                </a:cubicBezTo>
                <a:cubicBezTo>
                  <a:pt x="829" y="10497"/>
                  <a:pt x="796" y="10416"/>
                  <a:pt x="814" y="10256"/>
                </a:cubicBezTo>
                <a:cubicBezTo>
                  <a:pt x="751" y="9913"/>
                  <a:pt x="1001" y="9785"/>
                  <a:pt x="1279" y="9577"/>
                </a:cubicBezTo>
                <a:cubicBezTo>
                  <a:pt x="1472" y="9442"/>
                  <a:pt x="1680" y="9327"/>
                  <a:pt x="1885" y="9214"/>
                </a:cubicBezTo>
                <a:cubicBezTo>
                  <a:pt x="2357" y="8964"/>
                  <a:pt x="2837" y="8743"/>
                  <a:pt x="3335" y="8556"/>
                </a:cubicBezTo>
                <a:cubicBezTo>
                  <a:pt x="4257" y="8206"/>
                  <a:pt x="5227" y="7942"/>
                  <a:pt x="6213" y="7836"/>
                </a:cubicBezTo>
                <a:close/>
                <a:moveTo>
                  <a:pt x="10241" y="8107"/>
                </a:moveTo>
                <a:cubicBezTo>
                  <a:pt x="11170" y="8479"/>
                  <a:pt x="12098" y="8842"/>
                  <a:pt x="12969" y="9327"/>
                </a:cubicBezTo>
                <a:cubicBezTo>
                  <a:pt x="13454" y="9600"/>
                  <a:pt x="13925" y="9899"/>
                  <a:pt x="14354" y="10249"/>
                </a:cubicBezTo>
                <a:cubicBezTo>
                  <a:pt x="14548" y="10407"/>
                  <a:pt x="14733" y="10570"/>
                  <a:pt x="14911" y="10750"/>
                </a:cubicBezTo>
                <a:cubicBezTo>
                  <a:pt x="15048" y="10892"/>
                  <a:pt x="15483" y="11241"/>
                  <a:pt x="15497" y="11435"/>
                </a:cubicBezTo>
                <a:cubicBezTo>
                  <a:pt x="15504" y="11627"/>
                  <a:pt x="15262" y="11677"/>
                  <a:pt x="15141" y="11677"/>
                </a:cubicBezTo>
                <a:cubicBezTo>
                  <a:pt x="15134" y="11677"/>
                  <a:pt x="15127" y="11678"/>
                  <a:pt x="15120" y="11678"/>
                </a:cubicBezTo>
                <a:cubicBezTo>
                  <a:pt x="15031" y="11678"/>
                  <a:pt x="14927" y="11639"/>
                  <a:pt x="14848" y="11620"/>
                </a:cubicBezTo>
                <a:cubicBezTo>
                  <a:pt x="14584" y="11555"/>
                  <a:pt x="14326" y="11456"/>
                  <a:pt x="14083" y="11341"/>
                </a:cubicBezTo>
                <a:cubicBezTo>
                  <a:pt x="13619" y="11113"/>
                  <a:pt x="13197" y="10820"/>
                  <a:pt x="12791" y="10513"/>
                </a:cubicBezTo>
                <a:cubicBezTo>
                  <a:pt x="11891" y="9841"/>
                  <a:pt x="11005" y="9128"/>
                  <a:pt x="10121" y="8427"/>
                </a:cubicBezTo>
                <a:cubicBezTo>
                  <a:pt x="10170" y="8328"/>
                  <a:pt x="10206" y="8222"/>
                  <a:pt x="10241" y="8107"/>
                </a:cubicBezTo>
                <a:close/>
                <a:moveTo>
                  <a:pt x="6628" y="8849"/>
                </a:moveTo>
                <a:cubicBezTo>
                  <a:pt x="6671" y="8907"/>
                  <a:pt x="6713" y="8964"/>
                  <a:pt x="6763" y="9020"/>
                </a:cubicBezTo>
                <a:cubicBezTo>
                  <a:pt x="5956" y="9735"/>
                  <a:pt x="5193" y="10484"/>
                  <a:pt x="4413" y="11221"/>
                </a:cubicBezTo>
                <a:cubicBezTo>
                  <a:pt x="3978" y="11634"/>
                  <a:pt x="3556" y="12056"/>
                  <a:pt x="3085" y="12421"/>
                </a:cubicBezTo>
                <a:cubicBezTo>
                  <a:pt x="2886" y="12577"/>
                  <a:pt x="2679" y="12721"/>
                  <a:pt x="2458" y="12849"/>
                </a:cubicBezTo>
                <a:cubicBezTo>
                  <a:pt x="2352" y="12911"/>
                  <a:pt x="1961" y="13146"/>
                  <a:pt x="1743" y="13146"/>
                </a:cubicBezTo>
                <a:cubicBezTo>
                  <a:pt x="1638" y="13146"/>
                  <a:pt x="1573" y="13091"/>
                  <a:pt x="1601" y="12935"/>
                </a:cubicBezTo>
                <a:cubicBezTo>
                  <a:pt x="1680" y="12527"/>
                  <a:pt x="2329" y="12020"/>
                  <a:pt x="2629" y="11769"/>
                </a:cubicBezTo>
                <a:cubicBezTo>
                  <a:pt x="3035" y="11427"/>
                  <a:pt x="3471" y="11113"/>
                  <a:pt x="3899" y="10799"/>
                </a:cubicBezTo>
                <a:cubicBezTo>
                  <a:pt x="4799" y="10141"/>
                  <a:pt x="5714" y="9492"/>
                  <a:pt x="6628" y="8849"/>
                </a:cubicBezTo>
                <a:close/>
                <a:moveTo>
                  <a:pt x="9555" y="9214"/>
                </a:moveTo>
                <a:cubicBezTo>
                  <a:pt x="10283" y="9978"/>
                  <a:pt x="11048" y="10714"/>
                  <a:pt x="11799" y="11449"/>
                </a:cubicBezTo>
                <a:cubicBezTo>
                  <a:pt x="12227" y="11870"/>
                  <a:pt x="12662" y="12283"/>
                  <a:pt x="13048" y="12741"/>
                </a:cubicBezTo>
                <a:cubicBezTo>
                  <a:pt x="13206" y="12935"/>
                  <a:pt x="13362" y="13134"/>
                  <a:pt x="13490" y="13348"/>
                </a:cubicBezTo>
                <a:cubicBezTo>
                  <a:pt x="13614" y="13535"/>
                  <a:pt x="14046" y="14207"/>
                  <a:pt x="13655" y="14207"/>
                </a:cubicBezTo>
                <a:cubicBezTo>
                  <a:pt x="13642" y="14207"/>
                  <a:pt x="13627" y="14206"/>
                  <a:pt x="13612" y="14205"/>
                </a:cubicBezTo>
                <a:cubicBezTo>
                  <a:pt x="13391" y="14184"/>
                  <a:pt x="13104" y="13884"/>
                  <a:pt x="12940" y="13749"/>
                </a:cubicBezTo>
                <a:cubicBezTo>
                  <a:pt x="12777" y="13598"/>
                  <a:pt x="12613" y="13440"/>
                  <a:pt x="12462" y="13278"/>
                </a:cubicBezTo>
                <a:cubicBezTo>
                  <a:pt x="12083" y="12870"/>
                  <a:pt x="11749" y="12421"/>
                  <a:pt x="11406" y="11984"/>
                </a:cubicBezTo>
                <a:cubicBezTo>
                  <a:pt x="10727" y="11120"/>
                  <a:pt x="10055" y="10249"/>
                  <a:pt x="9399" y="9370"/>
                </a:cubicBezTo>
                <a:lnTo>
                  <a:pt x="9492" y="9277"/>
                </a:lnTo>
                <a:cubicBezTo>
                  <a:pt x="9521" y="9257"/>
                  <a:pt x="9534" y="9234"/>
                  <a:pt x="9555" y="9214"/>
                </a:cubicBezTo>
                <a:close/>
                <a:moveTo>
                  <a:pt x="6921" y="9185"/>
                </a:moveTo>
                <a:cubicBezTo>
                  <a:pt x="6993" y="9264"/>
                  <a:pt x="7078" y="9336"/>
                  <a:pt x="7164" y="9392"/>
                </a:cubicBezTo>
                <a:cubicBezTo>
                  <a:pt x="7149" y="10292"/>
                  <a:pt x="6813" y="11149"/>
                  <a:pt x="6542" y="11992"/>
                </a:cubicBezTo>
                <a:cubicBezTo>
                  <a:pt x="6400" y="12463"/>
                  <a:pt x="6292" y="12935"/>
                  <a:pt x="6213" y="13420"/>
                </a:cubicBezTo>
                <a:cubicBezTo>
                  <a:pt x="6150" y="13877"/>
                  <a:pt x="6114" y="14448"/>
                  <a:pt x="5922" y="14870"/>
                </a:cubicBezTo>
                <a:cubicBezTo>
                  <a:pt x="5899" y="14991"/>
                  <a:pt x="5827" y="15084"/>
                  <a:pt x="5721" y="15147"/>
                </a:cubicBezTo>
                <a:cubicBezTo>
                  <a:pt x="5670" y="15251"/>
                  <a:pt x="5613" y="15302"/>
                  <a:pt x="5549" y="15302"/>
                </a:cubicBezTo>
                <a:cubicBezTo>
                  <a:pt x="5489" y="15302"/>
                  <a:pt x="5422" y="15256"/>
                  <a:pt x="5349" y="15163"/>
                </a:cubicBezTo>
                <a:cubicBezTo>
                  <a:pt x="5121" y="15012"/>
                  <a:pt x="5099" y="14976"/>
                  <a:pt x="5092" y="14719"/>
                </a:cubicBezTo>
                <a:cubicBezTo>
                  <a:pt x="5085" y="14484"/>
                  <a:pt x="5142" y="14241"/>
                  <a:pt x="5185" y="14013"/>
                </a:cubicBezTo>
                <a:cubicBezTo>
                  <a:pt x="5299" y="13483"/>
                  <a:pt x="5442" y="12962"/>
                  <a:pt x="5606" y="12455"/>
                </a:cubicBezTo>
                <a:cubicBezTo>
                  <a:pt x="5964" y="11334"/>
                  <a:pt x="6427" y="10256"/>
                  <a:pt x="6921" y="9185"/>
                </a:cubicBezTo>
                <a:close/>
                <a:moveTo>
                  <a:pt x="8878" y="9721"/>
                </a:moveTo>
                <a:cubicBezTo>
                  <a:pt x="8885" y="9721"/>
                  <a:pt x="8885" y="9728"/>
                  <a:pt x="8885" y="9728"/>
                </a:cubicBezTo>
                <a:cubicBezTo>
                  <a:pt x="9478" y="10691"/>
                  <a:pt x="10020" y="11706"/>
                  <a:pt x="10506" y="12727"/>
                </a:cubicBezTo>
                <a:cubicBezTo>
                  <a:pt x="10755" y="13248"/>
                  <a:pt x="10978" y="13769"/>
                  <a:pt x="11206" y="14297"/>
                </a:cubicBezTo>
                <a:cubicBezTo>
                  <a:pt x="11277" y="14461"/>
                  <a:pt x="11884" y="15758"/>
                  <a:pt x="11448" y="15758"/>
                </a:cubicBezTo>
                <a:cubicBezTo>
                  <a:pt x="11406" y="15758"/>
                  <a:pt x="11354" y="15746"/>
                  <a:pt x="11291" y="15720"/>
                </a:cubicBezTo>
                <a:cubicBezTo>
                  <a:pt x="11163" y="15662"/>
                  <a:pt x="10962" y="15391"/>
                  <a:pt x="10849" y="15283"/>
                </a:cubicBezTo>
                <a:cubicBezTo>
                  <a:pt x="10619" y="15069"/>
                  <a:pt x="10455" y="14827"/>
                  <a:pt x="10299" y="14563"/>
                </a:cubicBezTo>
                <a:cubicBezTo>
                  <a:pt x="10006" y="14049"/>
                  <a:pt x="9735" y="13519"/>
                  <a:pt x="9492" y="12978"/>
                </a:cubicBezTo>
                <a:cubicBezTo>
                  <a:pt x="9034" y="11963"/>
                  <a:pt x="8684" y="10899"/>
                  <a:pt x="8407" y="9821"/>
                </a:cubicBezTo>
                <a:lnTo>
                  <a:pt x="8407" y="9821"/>
                </a:lnTo>
                <a:cubicBezTo>
                  <a:pt x="8418" y="9821"/>
                  <a:pt x="8430" y="9821"/>
                  <a:pt x="8441" y="9821"/>
                </a:cubicBezTo>
                <a:cubicBezTo>
                  <a:pt x="8593" y="9821"/>
                  <a:pt x="8744" y="9780"/>
                  <a:pt x="8878" y="9721"/>
                </a:cubicBezTo>
                <a:close/>
                <a:moveTo>
                  <a:pt x="7442" y="9570"/>
                </a:moveTo>
                <a:cubicBezTo>
                  <a:pt x="7613" y="9656"/>
                  <a:pt x="7791" y="9721"/>
                  <a:pt x="7978" y="9756"/>
                </a:cubicBezTo>
                <a:cubicBezTo>
                  <a:pt x="8071" y="10777"/>
                  <a:pt x="8242" y="11785"/>
                  <a:pt x="8306" y="12813"/>
                </a:cubicBezTo>
                <a:cubicBezTo>
                  <a:pt x="8342" y="13320"/>
                  <a:pt x="8364" y="13819"/>
                  <a:pt x="8371" y="14326"/>
                </a:cubicBezTo>
                <a:cubicBezTo>
                  <a:pt x="8377" y="14594"/>
                  <a:pt x="8496" y="15867"/>
                  <a:pt x="8085" y="15867"/>
                </a:cubicBezTo>
                <a:cubicBezTo>
                  <a:pt x="8056" y="15867"/>
                  <a:pt x="8026" y="15861"/>
                  <a:pt x="7992" y="15848"/>
                </a:cubicBezTo>
                <a:cubicBezTo>
                  <a:pt x="7721" y="15740"/>
                  <a:pt x="7606" y="15111"/>
                  <a:pt x="7570" y="14870"/>
                </a:cubicBezTo>
                <a:cubicBezTo>
                  <a:pt x="7534" y="14633"/>
                  <a:pt x="7521" y="14398"/>
                  <a:pt x="7498" y="14162"/>
                </a:cubicBezTo>
                <a:cubicBezTo>
                  <a:pt x="7464" y="13684"/>
                  <a:pt x="7435" y="13212"/>
                  <a:pt x="7413" y="12734"/>
                </a:cubicBezTo>
                <a:cubicBezTo>
                  <a:pt x="7378" y="11692"/>
                  <a:pt x="7336" y="10606"/>
                  <a:pt x="7442" y="9570"/>
                </a:cubicBezTo>
                <a:close/>
                <a:moveTo>
                  <a:pt x="9418" y="0"/>
                </a:moveTo>
                <a:cubicBezTo>
                  <a:pt x="9388" y="0"/>
                  <a:pt x="9357" y="17"/>
                  <a:pt x="9341" y="45"/>
                </a:cubicBezTo>
                <a:cubicBezTo>
                  <a:pt x="8835" y="938"/>
                  <a:pt x="8513" y="1937"/>
                  <a:pt x="8355" y="2951"/>
                </a:cubicBezTo>
                <a:cubicBezTo>
                  <a:pt x="8285" y="3407"/>
                  <a:pt x="8249" y="3872"/>
                  <a:pt x="8256" y="4336"/>
                </a:cubicBezTo>
                <a:cubicBezTo>
                  <a:pt x="8256" y="4622"/>
                  <a:pt x="8278" y="4907"/>
                  <a:pt x="8263" y="5193"/>
                </a:cubicBezTo>
                <a:cubicBezTo>
                  <a:pt x="8263" y="5279"/>
                  <a:pt x="8249" y="5322"/>
                  <a:pt x="8249" y="5365"/>
                </a:cubicBezTo>
                <a:lnTo>
                  <a:pt x="8235" y="5365"/>
                </a:lnTo>
                <a:lnTo>
                  <a:pt x="8235" y="5329"/>
                </a:lnTo>
                <a:cubicBezTo>
                  <a:pt x="7999" y="4357"/>
                  <a:pt x="7593" y="3387"/>
                  <a:pt x="7164" y="2487"/>
                </a:cubicBezTo>
                <a:cubicBezTo>
                  <a:pt x="6955" y="2054"/>
                  <a:pt x="6584" y="985"/>
                  <a:pt x="5983" y="985"/>
                </a:cubicBezTo>
                <a:cubicBezTo>
                  <a:pt x="5967" y="985"/>
                  <a:pt x="5951" y="986"/>
                  <a:pt x="5935" y="987"/>
                </a:cubicBezTo>
                <a:cubicBezTo>
                  <a:pt x="5899" y="994"/>
                  <a:pt x="5863" y="1015"/>
                  <a:pt x="5856" y="1051"/>
                </a:cubicBezTo>
                <a:cubicBezTo>
                  <a:pt x="5735" y="1765"/>
                  <a:pt x="6021" y="2530"/>
                  <a:pt x="6264" y="3186"/>
                </a:cubicBezTo>
                <a:cubicBezTo>
                  <a:pt x="6571" y="4007"/>
                  <a:pt x="6950" y="4821"/>
                  <a:pt x="7378" y="5586"/>
                </a:cubicBezTo>
                <a:cubicBezTo>
                  <a:pt x="7320" y="5615"/>
                  <a:pt x="7264" y="5651"/>
                  <a:pt x="7214" y="5678"/>
                </a:cubicBezTo>
                <a:cubicBezTo>
                  <a:pt x="6449" y="4521"/>
                  <a:pt x="5656" y="3371"/>
                  <a:pt x="4857" y="2237"/>
                </a:cubicBezTo>
                <a:cubicBezTo>
                  <a:pt x="4528" y="1772"/>
                  <a:pt x="4179" y="1315"/>
                  <a:pt x="3743" y="938"/>
                </a:cubicBezTo>
                <a:cubicBezTo>
                  <a:pt x="3604" y="816"/>
                  <a:pt x="3262" y="478"/>
                  <a:pt x="3000" y="478"/>
                </a:cubicBezTo>
                <a:cubicBezTo>
                  <a:pt x="2951" y="478"/>
                  <a:pt x="2905" y="489"/>
                  <a:pt x="2864" y="516"/>
                </a:cubicBezTo>
                <a:cubicBezTo>
                  <a:pt x="2043" y="1066"/>
                  <a:pt x="5056" y="4264"/>
                  <a:pt x="6335" y="5579"/>
                </a:cubicBezTo>
                <a:cubicBezTo>
                  <a:pt x="5699" y="5150"/>
                  <a:pt x="4979" y="4778"/>
                  <a:pt x="4285" y="4544"/>
                </a:cubicBezTo>
                <a:cubicBezTo>
                  <a:pt x="3865" y="4400"/>
                  <a:pt x="3421" y="4300"/>
                  <a:pt x="2972" y="4264"/>
                </a:cubicBezTo>
                <a:cubicBezTo>
                  <a:pt x="2819" y="4249"/>
                  <a:pt x="2582" y="4204"/>
                  <a:pt x="2365" y="4204"/>
                </a:cubicBezTo>
                <a:cubicBezTo>
                  <a:pt x="2195" y="4204"/>
                  <a:pt x="2038" y="4231"/>
                  <a:pt x="1944" y="4322"/>
                </a:cubicBezTo>
                <a:cubicBezTo>
                  <a:pt x="1928" y="4336"/>
                  <a:pt x="1921" y="4372"/>
                  <a:pt x="1928" y="4393"/>
                </a:cubicBezTo>
                <a:cubicBezTo>
                  <a:pt x="2165" y="5035"/>
                  <a:pt x="3085" y="5464"/>
                  <a:pt x="3678" y="5694"/>
                </a:cubicBezTo>
                <a:cubicBezTo>
                  <a:pt x="4578" y="6043"/>
                  <a:pt x="5543" y="6172"/>
                  <a:pt x="6443" y="6521"/>
                </a:cubicBezTo>
                <a:lnTo>
                  <a:pt x="6449" y="6521"/>
                </a:lnTo>
                <a:cubicBezTo>
                  <a:pt x="6436" y="6542"/>
                  <a:pt x="6427" y="6557"/>
                  <a:pt x="6420" y="6578"/>
                </a:cubicBezTo>
                <a:cubicBezTo>
                  <a:pt x="5772" y="6429"/>
                  <a:pt x="5043" y="6353"/>
                  <a:pt x="4325" y="6353"/>
                </a:cubicBezTo>
                <a:cubicBezTo>
                  <a:pt x="3768" y="6353"/>
                  <a:pt x="3217" y="6399"/>
                  <a:pt x="2715" y="6492"/>
                </a:cubicBezTo>
                <a:cubicBezTo>
                  <a:pt x="2014" y="6628"/>
                  <a:pt x="1457" y="7006"/>
                  <a:pt x="801" y="7264"/>
                </a:cubicBezTo>
                <a:cubicBezTo>
                  <a:pt x="543" y="7365"/>
                  <a:pt x="187" y="7507"/>
                  <a:pt x="79" y="7800"/>
                </a:cubicBezTo>
                <a:cubicBezTo>
                  <a:pt x="0" y="8021"/>
                  <a:pt x="122" y="8213"/>
                  <a:pt x="336" y="8285"/>
                </a:cubicBezTo>
                <a:cubicBezTo>
                  <a:pt x="398" y="8305"/>
                  <a:pt x="465" y="8313"/>
                  <a:pt x="533" y="8313"/>
                </a:cubicBezTo>
                <a:cubicBezTo>
                  <a:pt x="732" y="8313"/>
                  <a:pt x="948" y="8249"/>
                  <a:pt x="1130" y="8249"/>
                </a:cubicBezTo>
                <a:cubicBezTo>
                  <a:pt x="1493" y="8242"/>
                  <a:pt x="1851" y="8249"/>
                  <a:pt x="2208" y="8199"/>
                </a:cubicBezTo>
                <a:cubicBezTo>
                  <a:pt x="3460" y="8020"/>
                  <a:pt x="4651" y="7535"/>
                  <a:pt x="5919" y="7535"/>
                </a:cubicBezTo>
                <a:cubicBezTo>
                  <a:pt x="6010" y="7535"/>
                  <a:pt x="6101" y="7538"/>
                  <a:pt x="6192" y="7543"/>
                </a:cubicBezTo>
                <a:lnTo>
                  <a:pt x="6192" y="7635"/>
                </a:lnTo>
                <a:cubicBezTo>
                  <a:pt x="4986" y="7827"/>
                  <a:pt x="3822" y="8120"/>
                  <a:pt x="2693" y="8614"/>
                </a:cubicBezTo>
                <a:cubicBezTo>
                  <a:pt x="2172" y="8842"/>
                  <a:pt x="1637" y="9092"/>
                  <a:pt x="1172" y="9421"/>
                </a:cubicBezTo>
                <a:cubicBezTo>
                  <a:pt x="915" y="9606"/>
                  <a:pt x="358" y="9999"/>
                  <a:pt x="401" y="10378"/>
                </a:cubicBezTo>
                <a:cubicBezTo>
                  <a:pt x="434" y="10616"/>
                  <a:pt x="663" y="10680"/>
                  <a:pt x="870" y="10680"/>
                </a:cubicBezTo>
                <a:cubicBezTo>
                  <a:pt x="893" y="10680"/>
                  <a:pt x="914" y="10679"/>
                  <a:pt x="936" y="10678"/>
                </a:cubicBezTo>
                <a:cubicBezTo>
                  <a:pt x="1486" y="10635"/>
                  <a:pt x="2086" y="10342"/>
                  <a:pt x="2614" y="10163"/>
                </a:cubicBezTo>
                <a:cubicBezTo>
                  <a:pt x="3922" y="9713"/>
                  <a:pt x="5236" y="9221"/>
                  <a:pt x="6492" y="8635"/>
                </a:cubicBezTo>
                <a:cubicBezTo>
                  <a:pt x="6499" y="8657"/>
                  <a:pt x="6513" y="8677"/>
                  <a:pt x="6521" y="8693"/>
                </a:cubicBezTo>
                <a:cubicBezTo>
                  <a:pt x="5356" y="9514"/>
                  <a:pt x="4192" y="10342"/>
                  <a:pt x="3051" y="11205"/>
                </a:cubicBezTo>
                <a:cubicBezTo>
                  <a:pt x="2600" y="11548"/>
                  <a:pt x="2151" y="11913"/>
                  <a:pt x="1793" y="12355"/>
                </a:cubicBezTo>
                <a:cubicBezTo>
                  <a:pt x="1637" y="12549"/>
                  <a:pt x="1215" y="12991"/>
                  <a:pt x="1394" y="13255"/>
                </a:cubicBezTo>
                <a:cubicBezTo>
                  <a:pt x="1455" y="13345"/>
                  <a:pt x="1549" y="13386"/>
                  <a:pt x="1669" y="13386"/>
                </a:cubicBezTo>
                <a:cubicBezTo>
                  <a:pt x="2709" y="13386"/>
                  <a:pt x="5704" y="10288"/>
                  <a:pt x="6614" y="9327"/>
                </a:cubicBezTo>
                <a:lnTo>
                  <a:pt x="6614" y="9327"/>
                </a:lnTo>
                <a:cubicBezTo>
                  <a:pt x="6060" y="10599"/>
                  <a:pt x="3972" y="15506"/>
                  <a:pt x="5477" y="15506"/>
                </a:cubicBezTo>
                <a:cubicBezTo>
                  <a:pt x="5485" y="15506"/>
                  <a:pt x="5492" y="15506"/>
                  <a:pt x="5500" y="15506"/>
                </a:cubicBezTo>
                <a:cubicBezTo>
                  <a:pt x="5879" y="15497"/>
                  <a:pt x="6064" y="15098"/>
                  <a:pt x="6150" y="14784"/>
                </a:cubicBezTo>
                <a:cubicBezTo>
                  <a:pt x="6335" y="14155"/>
                  <a:pt x="6357" y="13483"/>
                  <a:pt x="6492" y="12841"/>
                </a:cubicBezTo>
                <a:cubicBezTo>
                  <a:pt x="6707" y="11792"/>
                  <a:pt x="7178" y="10813"/>
                  <a:pt x="7234" y="9749"/>
                </a:cubicBezTo>
                <a:lnTo>
                  <a:pt x="7234" y="9749"/>
                </a:lnTo>
                <a:cubicBezTo>
                  <a:pt x="7257" y="10984"/>
                  <a:pt x="7185" y="12213"/>
                  <a:pt x="7264" y="13449"/>
                </a:cubicBezTo>
                <a:cubicBezTo>
                  <a:pt x="7300" y="14040"/>
                  <a:pt x="7300" y="14662"/>
                  <a:pt x="7456" y="15233"/>
                </a:cubicBezTo>
                <a:cubicBezTo>
                  <a:pt x="7526" y="15484"/>
                  <a:pt x="7779" y="16150"/>
                  <a:pt x="8137" y="16150"/>
                </a:cubicBezTo>
                <a:cubicBezTo>
                  <a:pt x="8146" y="16150"/>
                  <a:pt x="8154" y="16149"/>
                  <a:pt x="8163" y="16148"/>
                </a:cubicBezTo>
                <a:cubicBezTo>
                  <a:pt x="8842" y="16076"/>
                  <a:pt x="8549" y="14112"/>
                  <a:pt x="8535" y="13756"/>
                </a:cubicBezTo>
                <a:cubicBezTo>
                  <a:pt x="8484" y="12441"/>
                  <a:pt x="8420" y="11049"/>
                  <a:pt x="8091" y="9771"/>
                </a:cubicBezTo>
                <a:lnTo>
                  <a:pt x="8091" y="9771"/>
                </a:lnTo>
                <a:cubicBezTo>
                  <a:pt x="8114" y="9778"/>
                  <a:pt x="8127" y="9778"/>
                  <a:pt x="8141" y="9778"/>
                </a:cubicBezTo>
                <a:cubicBezTo>
                  <a:pt x="8177" y="9785"/>
                  <a:pt x="8206" y="9792"/>
                  <a:pt x="8235" y="9798"/>
                </a:cubicBezTo>
                <a:cubicBezTo>
                  <a:pt x="8549" y="11163"/>
                  <a:pt x="9034" y="12484"/>
                  <a:pt x="9663" y="13740"/>
                </a:cubicBezTo>
                <a:cubicBezTo>
                  <a:pt x="9941" y="14290"/>
                  <a:pt x="10220" y="14926"/>
                  <a:pt x="10678" y="15355"/>
                </a:cubicBezTo>
                <a:cubicBezTo>
                  <a:pt x="10841" y="15512"/>
                  <a:pt x="11171" y="15981"/>
                  <a:pt x="11477" y="15981"/>
                </a:cubicBezTo>
                <a:cubicBezTo>
                  <a:pt x="11530" y="15981"/>
                  <a:pt x="11583" y="15967"/>
                  <a:pt x="11634" y="15934"/>
                </a:cubicBezTo>
                <a:cubicBezTo>
                  <a:pt x="11855" y="15790"/>
                  <a:pt x="11805" y="15427"/>
                  <a:pt x="11756" y="15206"/>
                </a:cubicBezTo>
                <a:cubicBezTo>
                  <a:pt x="11612" y="14584"/>
                  <a:pt x="11235" y="13948"/>
                  <a:pt x="10969" y="13370"/>
                </a:cubicBezTo>
                <a:cubicBezTo>
                  <a:pt x="10385" y="12085"/>
                  <a:pt x="9706" y="10878"/>
                  <a:pt x="8941" y="9692"/>
                </a:cubicBezTo>
                <a:cubicBezTo>
                  <a:pt x="9049" y="9636"/>
                  <a:pt x="9156" y="9564"/>
                  <a:pt x="9248" y="9485"/>
                </a:cubicBezTo>
                <a:cubicBezTo>
                  <a:pt x="10098" y="10606"/>
                  <a:pt x="10948" y="11720"/>
                  <a:pt x="11835" y="12813"/>
                </a:cubicBezTo>
                <a:cubicBezTo>
                  <a:pt x="12191" y="13255"/>
                  <a:pt x="12570" y="13691"/>
                  <a:pt x="13019" y="14033"/>
                </a:cubicBezTo>
                <a:cubicBezTo>
                  <a:pt x="13183" y="14157"/>
                  <a:pt x="13513" y="14455"/>
                  <a:pt x="13773" y="14455"/>
                </a:cubicBezTo>
                <a:cubicBezTo>
                  <a:pt x="13831" y="14455"/>
                  <a:pt x="13886" y="14440"/>
                  <a:pt x="13934" y="14405"/>
                </a:cubicBezTo>
                <a:cubicBezTo>
                  <a:pt x="14854" y="13740"/>
                  <a:pt x="10319" y="9749"/>
                  <a:pt x="9634" y="9135"/>
                </a:cubicBezTo>
                <a:cubicBezTo>
                  <a:pt x="9792" y="8971"/>
                  <a:pt x="9927" y="8785"/>
                  <a:pt x="10035" y="8592"/>
                </a:cubicBezTo>
                <a:cubicBezTo>
                  <a:pt x="11098" y="9428"/>
                  <a:pt x="12134" y="10328"/>
                  <a:pt x="13269" y="11070"/>
                </a:cubicBezTo>
                <a:cubicBezTo>
                  <a:pt x="13720" y="11370"/>
                  <a:pt x="14205" y="11627"/>
                  <a:pt x="14733" y="11769"/>
                </a:cubicBezTo>
                <a:cubicBezTo>
                  <a:pt x="14863" y="11801"/>
                  <a:pt x="15130" y="11882"/>
                  <a:pt x="15356" y="11882"/>
                </a:cubicBezTo>
                <a:cubicBezTo>
                  <a:pt x="15500" y="11882"/>
                  <a:pt x="15627" y="11849"/>
                  <a:pt x="15691" y="11749"/>
                </a:cubicBezTo>
                <a:cubicBezTo>
                  <a:pt x="15854" y="11492"/>
                  <a:pt x="15434" y="11099"/>
                  <a:pt x="15297" y="10942"/>
                </a:cubicBezTo>
                <a:cubicBezTo>
                  <a:pt x="14854" y="10434"/>
                  <a:pt x="14340" y="10006"/>
                  <a:pt x="13783" y="9627"/>
                </a:cubicBezTo>
                <a:cubicBezTo>
                  <a:pt x="12712" y="8914"/>
                  <a:pt x="11492" y="8414"/>
                  <a:pt x="10283" y="7965"/>
                </a:cubicBezTo>
                <a:cubicBezTo>
                  <a:pt x="10319" y="7836"/>
                  <a:pt x="10335" y="7699"/>
                  <a:pt x="10342" y="7563"/>
                </a:cubicBezTo>
                <a:lnTo>
                  <a:pt x="10349" y="7563"/>
                </a:lnTo>
                <a:cubicBezTo>
                  <a:pt x="11905" y="7821"/>
                  <a:pt x="13463" y="8222"/>
                  <a:pt x="15033" y="8350"/>
                </a:cubicBezTo>
                <a:cubicBezTo>
                  <a:pt x="15411" y="8384"/>
                  <a:pt x="15797" y="8342"/>
                  <a:pt x="16169" y="8436"/>
                </a:cubicBezTo>
                <a:cubicBezTo>
                  <a:pt x="16385" y="8488"/>
                  <a:pt x="16596" y="8588"/>
                  <a:pt x="16823" y="8588"/>
                </a:cubicBezTo>
                <a:cubicBezTo>
                  <a:pt x="16873" y="8588"/>
                  <a:pt x="16924" y="8583"/>
                  <a:pt x="16976" y="8571"/>
                </a:cubicBezTo>
                <a:cubicBezTo>
                  <a:pt x="17240" y="8506"/>
                  <a:pt x="17475" y="8278"/>
                  <a:pt x="17411" y="7985"/>
                </a:cubicBezTo>
                <a:cubicBezTo>
                  <a:pt x="17333" y="7635"/>
                  <a:pt x="16890" y="7500"/>
                  <a:pt x="16597" y="7407"/>
                </a:cubicBezTo>
                <a:cubicBezTo>
                  <a:pt x="15982" y="7200"/>
                  <a:pt x="15382" y="6993"/>
                  <a:pt x="14740" y="6893"/>
                </a:cubicBezTo>
                <a:cubicBezTo>
                  <a:pt x="14134" y="6795"/>
                  <a:pt x="13517" y="6754"/>
                  <a:pt x="12897" y="6754"/>
                </a:cubicBezTo>
                <a:cubicBezTo>
                  <a:pt x="12026" y="6754"/>
                  <a:pt x="11150" y="6836"/>
                  <a:pt x="10299" y="6957"/>
                </a:cubicBezTo>
                <a:cubicBezTo>
                  <a:pt x="10292" y="6943"/>
                  <a:pt x="10292" y="6936"/>
                  <a:pt x="10292" y="6928"/>
                </a:cubicBezTo>
                <a:cubicBezTo>
                  <a:pt x="11413" y="6578"/>
                  <a:pt x="12527" y="6179"/>
                  <a:pt x="13648" y="5807"/>
                </a:cubicBezTo>
                <a:cubicBezTo>
                  <a:pt x="13919" y="5714"/>
                  <a:pt x="15375" y="5229"/>
                  <a:pt x="14890" y="4715"/>
                </a:cubicBezTo>
                <a:cubicBezTo>
                  <a:pt x="14813" y="4635"/>
                  <a:pt x="14654" y="4611"/>
                  <a:pt x="14486" y="4611"/>
                </a:cubicBezTo>
                <a:cubicBezTo>
                  <a:pt x="14295" y="4611"/>
                  <a:pt x="14093" y="4642"/>
                  <a:pt x="13991" y="4657"/>
                </a:cubicBezTo>
                <a:cubicBezTo>
                  <a:pt x="13562" y="4722"/>
                  <a:pt x="13147" y="4880"/>
                  <a:pt x="12741" y="5029"/>
                </a:cubicBezTo>
                <a:cubicBezTo>
                  <a:pt x="11799" y="5394"/>
                  <a:pt x="10834" y="5736"/>
                  <a:pt x="9920" y="6185"/>
                </a:cubicBezTo>
                <a:cubicBezTo>
                  <a:pt x="9913" y="6172"/>
                  <a:pt x="9906" y="6165"/>
                  <a:pt x="9898" y="6156"/>
                </a:cubicBezTo>
                <a:cubicBezTo>
                  <a:pt x="11149" y="5394"/>
                  <a:pt x="12419" y="4643"/>
                  <a:pt x="13626" y="3822"/>
                </a:cubicBezTo>
                <a:cubicBezTo>
                  <a:pt x="14162" y="3457"/>
                  <a:pt x="14676" y="3037"/>
                  <a:pt x="15125" y="2573"/>
                </a:cubicBezTo>
                <a:cubicBezTo>
                  <a:pt x="15276" y="2415"/>
                  <a:pt x="15639" y="2108"/>
                  <a:pt x="15497" y="1851"/>
                </a:cubicBezTo>
                <a:cubicBezTo>
                  <a:pt x="15438" y="1747"/>
                  <a:pt x="15346" y="1708"/>
                  <a:pt x="15240" y="1708"/>
                </a:cubicBezTo>
                <a:cubicBezTo>
                  <a:pt x="14975" y="1708"/>
                  <a:pt x="14622" y="1951"/>
                  <a:pt x="14469" y="2022"/>
                </a:cubicBezTo>
                <a:cubicBezTo>
                  <a:pt x="13848" y="2300"/>
                  <a:pt x="13283" y="2629"/>
                  <a:pt x="12748" y="3058"/>
                </a:cubicBezTo>
                <a:cubicBezTo>
                  <a:pt x="11848" y="3772"/>
                  <a:pt x="10962" y="4514"/>
                  <a:pt x="10098" y="5279"/>
                </a:cubicBezTo>
                <a:cubicBezTo>
                  <a:pt x="11027" y="3971"/>
                  <a:pt x="12863" y="1251"/>
                  <a:pt x="12241" y="980"/>
                </a:cubicBezTo>
                <a:cubicBezTo>
                  <a:pt x="12211" y="967"/>
                  <a:pt x="12180" y="961"/>
                  <a:pt x="12150" y="961"/>
                </a:cubicBezTo>
                <a:cubicBezTo>
                  <a:pt x="11950" y="961"/>
                  <a:pt x="11751" y="1218"/>
                  <a:pt x="11634" y="1330"/>
                </a:cubicBezTo>
                <a:cubicBezTo>
                  <a:pt x="11235" y="1736"/>
                  <a:pt x="10856" y="2151"/>
                  <a:pt x="10527" y="2622"/>
                </a:cubicBezTo>
                <a:cubicBezTo>
                  <a:pt x="9920" y="3500"/>
                  <a:pt x="9413" y="4537"/>
                  <a:pt x="9228" y="5599"/>
                </a:cubicBezTo>
                <a:cubicBezTo>
                  <a:pt x="9192" y="5579"/>
                  <a:pt x="9163" y="5565"/>
                  <a:pt x="9127" y="5550"/>
                </a:cubicBezTo>
                <a:cubicBezTo>
                  <a:pt x="9505" y="4643"/>
                  <a:pt x="9692" y="3658"/>
                  <a:pt x="9778" y="2679"/>
                </a:cubicBezTo>
                <a:cubicBezTo>
                  <a:pt x="9841" y="1822"/>
                  <a:pt x="9941" y="800"/>
                  <a:pt x="9478" y="38"/>
                </a:cubicBezTo>
                <a:cubicBezTo>
                  <a:pt x="9465" y="12"/>
                  <a:pt x="9442" y="0"/>
                  <a:pt x="94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14"/>
          <p:cNvSpPr/>
          <p:nvPr/>
        </p:nvSpPr>
        <p:spPr>
          <a:xfrm>
            <a:off x="8204215" y="4075362"/>
            <a:ext cx="1349353" cy="1429775"/>
          </a:xfrm>
          <a:custGeom>
            <a:avLst/>
            <a:gdLst/>
            <a:ahLst/>
            <a:cxnLst/>
            <a:rect l="l" t="t" r="r" b="b"/>
            <a:pathLst>
              <a:path w="34849" h="36926" extrusionOk="0">
                <a:moveTo>
                  <a:pt x="19056" y="1"/>
                </a:moveTo>
                <a:cubicBezTo>
                  <a:pt x="18263" y="1"/>
                  <a:pt x="17470" y="101"/>
                  <a:pt x="16682" y="233"/>
                </a:cubicBezTo>
                <a:cubicBezTo>
                  <a:pt x="15804" y="377"/>
                  <a:pt x="14954" y="619"/>
                  <a:pt x="14111" y="905"/>
                </a:cubicBezTo>
                <a:cubicBezTo>
                  <a:pt x="13026" y="1268"/>
                  <a:pt x="11991" y="1733"/>
                  <a:pt x="11005" y="2319"/>
                </a:cubicBezTo>
                <a:cubicBezTo>
                  <a:pt x="9840" y="3005"/>
                  <a:pt x="8741" y="3776"/>
                  <a:pt x="7663" y="4590"/>
                </a:cubicBezTo>
                <a:cubicBezTo>
                  <a:pt x="6191" y="5704"/>
                  <a:pt x="4770" y="6875"/>
                  <a:pt x="3514" y="8239"/>
                </a:cubicBezTo>
                <a:cubicBezTo>
                  <a:pt x="2736" y="9082"/>
                  <a:pt x="2021" y="9982"/>
                  <a:pt x="1464" y="10995"/>
                </a:cubicBezTo>
                <a:cubicBezTo>
                  <a:pt x="1022" y="11795"/>
                  <a:pt x="679" y="12645"/>
                  <a:pt x="449" y="13538"/>
                </a:cubicBezTo>
                <a:cubicBezTo>
                  <a:pt x="172" y="14603"/>
                  <a:pt x="79" y="15701"/>
                  <a:pt x="36" y="16795"/>
                </a:cubicBezTo>
                <a:cubicBezTo>
                  <a:pt x="0" y="17751"/>
                  <a:pt x="43" y="18707"/>
                  <a:pt x="143" y="19658"/>
                </a:cubicBezTo>
                <a:cubicBezTo>
                  <a:pt x="258" y="20707"/>
                  <a:pt x="429" y="21743"/>
                  <a:pt x="650" y="22771"/>
                </a:cubicBezTo>
                <a:cubicBezTo>
                  <a:pt x="1128" y="24963"/>
                  <a:pt x="1999" y="26977"/>
                  <a:pt x="3293" y="28812"/>
                </a:cubicBezTo>
                <a:cubicBezTo>
                  <a:pt x="4278" y="30213"/>
                  <a:pt x="5406" y="31491"/>
                  <a:pt x="6678" y="32648"/>
                </a:cubicBezTo>
                <a:cubicBezTo>
                  <a:pt x="7835" y="33690"/>
                  <a:pt x="9091" y="34590"/>
                  <a:pt x="10469" y="35318"/>
                </a:cubicBezTo>
                <a:cubicBezTo>
                  <a:pt x="12011" y="36132"/>
                  <a:pt x="13646" y="36633"/>
                  <a:pt x="15383" y="36797"/>
                </a:cubicBezTo>
                <a:cubicBezTo>
                  <a:pt x="15933" y="36847"/>
                  <a:pt x="16481" y="36874"/>
                  <a:pt x="17031" y="36904"/>
                </a:cubicBezTo>
                <a:cubicBezTo>
                  <a:pt x="17406" y="36918"/>
                  <a:pt x="17781" y="36926"/>
                  <a:pt x="18156" y="36926"/>
                </a:cubicBezTo>
                <a:cubicBezTo>
                  <a:pt x="18710" y="36926"/>
                  <a:pt x="19263" y="36909"/>
                  <a:pt x="19816" y="36874"/>
                </a:cubicBezTo>
                <a:cubicBezTo>
                  <a:pt x="20416" y="36832"/>
                  <a:pt x="21016" y="36775"/>
                  <a:pt x="21616" y="36719"/>
                </a:cubicBezTo>
                <a:cubicBezTo>
                  <a:pt x="22673" y="36617"/>
                  <a:pt x="23709" y="36419"/>
                  <a:pt x="24723" y="36090"/>
                </a:cubicBezTo>
                <a:cubicBezTo>
                  <a:pt x="25745" y="35760"/>
                  <a:pt x="26694" y="35289"/>
                  <a:pt x="27551" y="34640"/>
                </a:cubicBezTo>
                <a:cubicBezTo>
                  <a:pt x="28444" y="33969"/>
                  <a:pt x="29207" y="33169"/>
                  <a:pt x="29928" y="32326"/>
                </a:cubicBezTo>
                <a:cubicBezTo>
                  <a:pt x="31035" y="31034"/>
                  <a:pt x="32014" y="29649"/>
                  <a:pt x="32914" y="28199"/>
                </a:cubicBezTo>
                <a:cubicBezTo>
                  <a:pt x="33428" y="27371"/>
                  <a:pt x="33863" y="26505"/>
                  <a:pt x="34177" y="25585"/>
                </a:cubicBezTo>
                <a:cubicBezTo>
                  <a:pt x="34614" y="24293"/>
                  <a:pt x="34792" y="22958"/>
                  <a:pt x="34828" y="21600"/>
                </a:cubicBezTo>
                <a:cubicBezTo>
                  <a:pt x="34849" y="20651"/>
                  <a:pt x="34820" y="19701"/>
                  <a:pt x="34792" y="18750"/>
                </a:cubicBezTo>
                <a:cubicBezTo>
                  <a:pt x="34763" y="17951"/>
                  <a:pt x="34720" y="17144"/>
                  <a:pt x="34671" y="16344"/>
                </a:cubicBezTo>
                <a:cubicBezTo>
                  <a:pt x="34621" y="15609"/>
                  <a:pt x="34578" y="14873"/>
                  <a:pt x="34499" y="14138"/>
                </a:cubicBezTo>
                <a:cubicBezTo>
                  <a:pt x="34407" y="13259"/>
                  <a:pt x="34213" y="12402"/>
                  <a:pt x="33942" y="11560"/>
                </a:cubicBezTo>
                <a:cubicBezTo>
                  <a:pt x="33534" y="10309"/>
                  <a:pt x="32914" y="9152"/>
                  <a:pt x="32215" y="8038"/>
                </a:cubicBezTo>
                <a:cubicBezTo>
                  <a:pt x="31642" y="7132"/>
                  <a:pt x="30972" y="6304"/>
                  <a:pt x="30165" y="5596"/>
                </a:cubicBezTo>
                <a:cubicBezTo>
                  <a:pt x="29628" y="5133"/>
                  <a:pt x="29078" y="4676"/>
                  <a:pt x="28514" y="4247"/>
                </a:cubicBezTo>
                <a:cubicBezTo>
                  <a:pt x="27407" y="3397"/>
                  <a:pt x="26223" y="2662"/>
                  <a:pt x="24958" y="2062"/>
                </a:cubicBezTo>
                <a:cubicBezTo>
                  <a:pt x="23971" y="1586"/>
                  <a:pt x="22952" y="1345"/>
                  <a:pt x="21901" y="1345"/>
                </a:cubicBezTo>
                <a:cubicBezTo>
                  <a:pt x="21455" y="1345"/>
                  <a:pt x="21003" y="1388"/>
                  <a:pt x="20545" y="1476"/>
                </a:cubicBezTo>
                <a:cubicBezTo>
                  <a:pt x="19816" y="1620"/>
                  <a:pt x="19088" y="1791"/>
                  <a:pt x="18366" y="1969"/>
                </a:cubicBezTo>
                <a:cubicBezTo>
                  <a:pt x="17374" y="2220"/>
                  <a:pt x="16382" y="2468"/>
                  <a:pt x="15396" y="2748"/>
                </a:cubicBezTo>
                <a:cubicBezTo>
                  <a:pt x="13811" y="3205"/>
                  <a:pt x="12419" y="4026"/>
                  <a:pt x="11184" y="5118"/>
                </a:cubicBezTo>
                <a:cubicBezTo>
                  <a:pt x="9991" y="6168"/>
                  <a:pt x="8940" y="7346"/>
                  <a:pt x="8020" y="8638"/>
                </a:cubicBezTo>
                <a:cubicBezTo>
                  <a:pt x="7519" y="9339"/>
                  <a:pt x="7098" y="10088"/>
                  <a:pt x="6791" y="10895"/>
                </a:cubicBezTo>
                <a:cubicBezTo>
                  <a:pt x="6520" y="11588"/>
                  <a:pt x="6306" y="12302"/>
                  <a:pt x="6128" y="13024"/>
                </a:cubicBezTo>
                <a:cubicBezTo>
                  <a:pt x="5848" y="14145"/>
                  <a:pt x="5641" y="15280"/>
                  <a:pt x="5656" y="16445"/>
                </a:cubicBezTo>
                <a:cubicBezTo>
                  <a:pt x="5663" y="16765"/>
                  <a:pt x="5649" y="17088"/>
                  <a:pt x="5677" y="17408"/>
                </a:cubicBezTo>
                <a:cubicBezTo>
                  <a:pt x="5706" y="17758"/>
                  <a:pt x="5769" y="18107"/>
                  <a:pt x="5812" y="18459"/>
                </a:cubicBezTo>
                <a:cubicBezTo>
                  <a:pt x="5963" y="19658"/>
                  <a:pt x="6112" y="20858"/>
                  <a:pt x="6263" y="22049"/>
                </a:cubicBezTo>
                <a:cubicBezTo>
                  <a:pt x="6405" y="23129"/>
                  <a:pt x="6678" y="24164"/>
                  <a:pt x="7084" y="25170"/>
                </a:cubicBezTo>
                <a:cubicBezTo>
                  <a:pt x="7578" y="26385"/>
                  <a:pt x="8248" y="27506"/>
                  <a:pt x="8998" y="28578"/>
                </a:cubicBezTo>
                <a:cubicBezTo>
                  <a:pt x="9512" y="29320"/>
                  <a:pt x="10140" y="29949"/>
                  <a:pt x="10904" y="30447"/>
                </a:cubicBezTo>
                <a:cubicBezTo>
                  <a:pt x="11398" y="30770"/>
                  <a:pt x="11896" y="31099"/>
                  <a:pt x="12390" y="31426"/>
                </a:cubicBezTo>
                <a:cubicBezTo>
                  <a:pt x="13053" y="31861"/>
                  <a:pt x="13712" y="32312"/>
                  <a:pt x="14375" y="32741"/>
                </a:cubicBezTo>
                <a:cubicBezTo>
                  <a:pt x="14911" y="33077"/>
                  <a:pt x="15489" y="33327"/>
                  <a:pt x="16111" y="33455"/>
                </a:cubicBezTo>
                <a:cubicBezTo>
                  <a:pt x="16567" y="33555"/>
                  <a:pt x="17024" y="33584"/>
                  <a:pt x="17489" y="33604"/>
                </a:cubicBezTo>
                <a:cubicBezTo>
                  <a:pt x="17599" y="33609"/>
                  <a:pt x="17709" y="33612"/>
                  <a:pt x="17819" y="33612"/>
                </a:cubicBezTo>
                <a:cubicBezTo>
                  <a:pt x="18383" y="33612"/>
                  <a:pt x="18937" y="33547"/>
                  <a:pt x="19480" y="33404"/>
                </a:cubicBezTo>
                <a:cubicBezTo>
                  <a:pt x="20603" y="33112"/>
                  <a:pt x="21681" y="32718"/>
                  <a:pt x="22745" y="32256"/>
                </a:cubicBezTo>
                <a:cubicBezTo>
                  <a:pt x="24015" y="31699"/>
                  <a:pt x="25116" y="30912"/>
                  <a:pt x="25979" y="29813"/>
                </a:cubicBezTo>
                <a:cubicBezTo>
                  <a:pt x="26437" y="29220"/>
                  <a:pt x="26843" y="28598"/>
                  <a:pt x="27222" y="27955"/>
                </a:cubicBezTo>
                <a:cubicBezTo>
                  <a:pt x="27758" y="27035"/>
                  <a:pt x="28300" y="26120"/>
                  <a:pt x="28821" y="25186"/>
                </a:cubicBezTo>
                <a:cubicBezTo>
                  <a:pt x="29351" y="24235"/>
                  <a:pt x="29693" y="23206"/>
                  <a:pt x="30007" y="22164"/>
                </a:cubicBezTo>
                <a:cubicBezTo>
                  <a:pt x="30400" y="20879"/>
                  <a:pt x="30643" y="19564"/>
                  <a:pt x="30706" y="18229"/>
                </a:cubicBezTo>
                <a:cubicBezTo>
                  <a:pt x="30736" y="17694"/>
                  <a:pt x="30722" y="17158"/>
                  <a:pt x="30672" y="16630"/>
                </a:cubicBezTo>
                <a:cubicBezTo>
                  <a:pt x="30578" y="15579"/>
                  <a:pt x="30393" y="14551"/>
                  <a:pt x="30129" y="13531"/>
                </a:cubicBezTo>
                <a:cubicBezTo>
                  <a:pt x="29928" y="12788"/>
                  <a:pt x="29678" y="12066"/>
                  <a:pt x="29328" y="11380"/>
                </a:cubicBezTo>
                <a:cubicBezTo>
                  <a:pt x="28458" y="9667"/>
                  <a:pt x="27236" y="8225"/>
                  <a:pt x="25815" y="6940"/>
                </a:cubicBezTo>
                <a:cubicBezTo>
                  <a:pt x="24915" y="6126"/>
                  <a:pt x="23873" y="5526"/>
                  <a:pt x="22788" y="4989"/>
                </a:cubicBezTo>
                <a:cubicBezTo>
                  <a:pt x="21895" y="4554"/>
                  <a:pt x="20960" y="4268"/>
                  <a:pt x="19967" y="4204"/>
                </a:cubicBezTo>
                <a:cubicBezTo>
                  <a:pt x="19741" y="4188"/>
                  <a:pt x="19515" y="4179"/>
                  <a:pt x="19290" y="4179"/>
                </a:cubicBezTo>
                <a:cubicBezTo>
                  <a:pt x="18615" y="4179"/>
                  <a:pt x="17948" y="4260"/>
                  <a:pt x="17288" y="4468"/>
                </a:cubicBezTo>
                <a:cubicBezTo>
                  <a:pt x="16510" y="4712"/>
                  <a:pt x="15775" y="5048"/>
                  <a:pt x="15060" y="5447"/>
                </a:cubicBezTo>
                <a:cubicBezTo>
                  <a:pt x="14118" y="5982"/>
                  <a:pt x="13247" y="6618"/>
                  <a:pt x="12512" y="7418"/>
                </a:cubicBezTo>
                <a:cubicBezTo>
                  <a:pt x="11533" y="8467"/>
                  <a:pt x="10776" y="9667"/>
                  <a:pt x="10169" y="10961"/>
                </a:cubicBezTo>
                <a:cubicBezTo>
                  <a:pt x="9855" y="11617"/>
                  <a:pt x="9662" y="12316"/>
                  <a:pt x="9555" y="13031"/>
                </a:cubicBezTo>
                <a:cubicBezTo>
                  <a:pt x="9447" y="13746"/>
                  <a:pt x="9463" y="14465"/>
                  <a:pt x="9454" y="15180"/>
                </a:cubicBezTo>
                <a:cubicBezTo>
                  <a:pt x="9447" y="15681"/>
                  <a:pt x="9483" y="16172"/>
                  <a:pt x="9506" y="16673"/>
                </a:cubicBezTo>
                <a:cubicBezTo>
                  <a:pt x="9526" y="17122"/>
                  <a:pt x="9562" y="17573"/>
                  <a:pt x="9583" y="18022"/>
                </a:cubicBezTo>
                <a:cubicBezTo>
                  <a:pt x="9634" y="18851"/>
                  <a:pt x="9734" y="19679"/>
                  <a:pt x="9876" y="20500"/>
                </a:cubicBezTo>
                <a:cubicBezTo>
                  <a:pt x="10105" y="21835"/>
                  <a:pt x="10577" y="23078"/>
                  <a:pt x="11290" y="24228"/>
                </a:cubicBezTo>
                <a:cubicBezTo>
                  <a:pt x="11862" y="25150"/>
                  <a:pt x="12512" y="26007"/>
                  <a:pt x="13204" y="26841"/>
                </a:cubicBezTo>
                <a:cubicBezTo>
                  <a:pt x="13953" y="27757"/>
                  <a:pt x="14882" y="28463"/>
                  <a:pt x="15960" y="28956"/>
                </a:cubicBezTo>
                <a:cubicBezTo>
                  <a:pt x="16797" y="29341"/>
                  <a:pt x="17652" y="29530"/>
                  <a:pt x="18521" y="29530"/>
                </a:cubicBezTo>
                <a:cubicBezTo>
                  <a:pt x="19070" y="29530"/>
                  <a:pt x="19623" y="29455"/>
                  <a:pt x="20181" y="29306"/>
                </a:cubicBezTo>
                <a:cubicBezTo>
                  <a:pt x="21580" y="28927"/>
                  <a:pt x="22881" y="28320"/>
                  <a:pt x="24094" y="27520"/>
                </a:cubicBezTo>
                <a:cubicBezTo>
                  <a:pt x="24631" y="27164"/>
                  <a:pt x="25109" y="26749"/>
                  <a:pt x="25522" y="26264"/>
                </a:cubicBezTo>
                <a:cubicBezTo>
                  <a:pt x="26243" y="25450"/>
                  <a:pt x="26737" y="24500"/>
                  <a:pt x="27073" y="23472"/>
                </a:cubicBezTo>
                <a:cubicBezTo>
                  <a:pt x="27565" y="21979"/>
                  <a:pt x="27980" y="20464"/>
                  <a:pt x="28365" y="18944"/>
                </a:cubicBezTo>
                <a:cubicBezTo>
                  <a:pt x="28643" y="17873"/>
                  <a:pt x="28758" y="16788"/>
                  <a:pt x="28679" y="15681"/>
                </a:cubicBezTo>
                <a:cubicBezTo>
                  <a:pt x="28622" y="14937"/>
                  <a:pt x="28435" y="14224"/>
                  <a:pt x="28221" y="13523"/>
                </a:cubicBezTo>
                <a:cubicBezTo>
                  <a:pt x="27765" y="12023"/>
                  <a:pt x="27064" y="10661"/>
                  <a:pt x="26015" y="9488"/>
                </a:cubicBezTo>
                <a:cubicBezTo>
                  <a:pt x="25165" y="8532"/>
                  <a:pt x="24130" y="7853"/>
                  <a:pt x="22894" y="7497"/>
                </a:cubicBezTo>
                <a:cubicBezTo>
                  <a:pt x="22186" y="7287"/>
                  <a:pt x="21468" y="7187"/>
                  <a:pt x="20747" y="7187"/>
                </a:cubicBezTo>
                <a:cubicBezTo>
                  <a:pt x="20140" y="7187"/>
                  <a:pt x="19531" y="7258"/>
                  <a:pt x="18923" y="7396"/>
                </a:cubicBezTo>
                <a:cubicBezTo>
                  <a:pt x="17917" y="7625"/>
                  <a:pt x="16975" y="8011"/>
                  <a:pt x="16096" y="8561"/>
                </a:cubicBezTo>
                <a:cubicBezTo>
                  <a:pt x="15317" y="9060"/>
                  <a:pt x="14632" y="9660"/>
                  <a:pt x="14011" y="10338"/>
                </a:cubicBezTo>
                <a:cubicBezTo>
                  <a:pt x="13340" y="11067"/>
                  <a:pt x="12733" y="11838"/>
                  <a:pt x="12291" y="12724"/>
                </a:cubicBezTo>
                <a:cubicBezTo>
                  <a:pt x="11847" y="13602"/>
                  <a:pt x="11576" y="14524"/>
                  <a:pt x="11526" y="15509"/>
                </a:cubicBezTo>
                <a:cubicBezTo>
                  <a:pt x="11483" y="16316"/>
                  <a:pt x="11540" y="17115"/>
                  <a:pt x="11675" y="17915"/>
                </a:cubicBezTo>
                <a:cubicBezTo>
                  <a:pt x="11948" y="19537"/>
                  <a:pt x="12462" y="21072"/>
                  <a:pt x="13211" y="22536"/>
                </a:cubicBezTo>
                <a:cubicBezTo>
                  <a:pt x="13797" y="23671"/>
                  <a:pt x="14632" y="24550"/>
                  <a:pt x="15739" y="25177"/>
                </a:cubicBezTo>
                <a:cubicBezTo>
                  <a:pt x="16474" y="25596"/>
                  <a:pt x="17245" y="25803"/>
                  <a:pt x="18049" y="25803"/>
                </a:cubicBezTo>
                <a:cubicBezTo>
                  <a:pt x="18330" y="25803"/>
                  <a:pt x="18614" y="25778"/>
                  <a:pt x="18903" y="25727"/>
                </a:cubicBezTo>
                <a:cubicBezTo>
                  <a:pt x="19816" y="25571"/>
                  <a:pt x="20603" y="25143"/>
                  <a:pt x="21289" y="24528"/>
                </a:cubicBezTo>
                <a:cubicBezTo>
                  <a:pt x="22380" y="23542"/>
                  <a:pt x="23208" y="22365"/>
                  <a:pt x="23787" y="21014"/>
                </a:cubicBezTo>
                <a:cubicBezTo>
                  <a:pt x="24173" y="20121"/>
                  <a:pt x="24552" y="19221"/>
                  <a:pt x="24937" y="18322"/>
                </a:cubicBezTo>
                <a:cubicBezTo>
                  <a:pt x="25123" y="17886"/>
                  <a:pt x="25280" y="17444"/>
                  <a:pt x="25380" y="16980"/>
                </a:cubicBezTo>
                <a:cubicBezTo>
                  <a:pt x="25530" y="16251"/>
                  <a:pt x="25573" y="15523"/>
                  <a:pt x="25373" y="14794"/>
                </a:cubicBezTo>
                <a:cubicBezTo>
                  <a:pt x="25165" y="14052"/>
                  <a:pt x="24879" y="13331"/>
                  <a:pt x="24536" y="12638"/>
                </a:cubicBezTo>
                <a:cubicBezTo>
                  <a:pt x="24288" y="12138"/>
                  <a:pt x="23937" y="11709"/>
                  <a:pt x="23481" y="11374"/>
                </a:cubicBezTo>
                <a:cubicBezTo>
                  <a:pt x="23224" y="11188"/>
                  <a:pt x="22951" y="11010"/>
                  <a:pt x="22673" y="10846"/>
                </a:cubicBezTo>
                <a:cubicBezTo>
                  <a:pt x="21948" y="10413"/>
                  <a:pt x="21162" y="10237"/>
                  <a:pt x="20346" y="10237"/>
                </a:cubicBezTo>
                <a:cubicBezTo>
                  <a:pt x="20150" y="10237"/>
                  <a:pt x="19952" y="10247"/>
                  <a:pt x="19753" y="10266"/>
                </a:cubicBezTo>
                <a:cubicBezTo>
                  <a:pt x="19117" y="10325"/>
                  <a:pt x="18553" y="10582"/>
                  <a:pt x="18039" y="10952"/>
                </a:cubicBezTo>
                <a:cubicBezTo>
                  <a:pt x="17252" y="11509"/>
                  <a:pt x="16675" y="12253"/>
                  <a:pt x="16246" y="13103"/>
                </a:cubicBezTo>
                <a:cubicBezTo>
                  <a:pt x="15753" y="14052"/>
                  <a:pt x="15439" y="15074"/>
                  <a:pt x="15175" y="16102"/>
                </a:cubicBezTo>
                <a:cubicBezTo>
                  <a:pt x="14954" y="16993"/>
                  <a:pt x="14796" y="17893"/>
                  <a:pt x="14810" y="18815"/>
                </a:cubicBezTo>
                <a:cubicBezTo>
                  <a:pt x="14810" y="18944"/>
                  <a:pt x="14832" y="19072"/>
                  <a:pt x="14839" y="19201"/>
                </a:cubicBezTo>
                <a:cubicBezTo>
                  <a:pt x="14868" y="19929"/>
                  <a:pt x="15017" y="20635"/>
                  <a:pt x="15297" y="21307"/>
                </a:cubicBezTo>
                <a:cubicBezTo>
                  <a:pt x="15453" y="21686"/>
                  <a:pt x="15667" y="22029"/>
                  <a:pt x="16003" y="22272"/>
                </a:cubicBezTo>
                <a:cubicBezTo>
                  <a:pt x="16387" y="22553"/>
                  <a:pt x="16801" y="22713"/>
                  <a:pt x="17243" y="22713"/>
                </a:cubicBezTo>
                <a:cubicBezTo>
                  <a:pt x="17418" y="22713"/>
                  <a:pt x="17598" y="22688"/>
                  <a:pt x="17782" y="22636"/>
                </a:cubicBezTo>
                <a:cubicBezTo>
                  <a:pt x="18281" y="22493"/>
                  <a:pt x="18718" y="22229"/>
                  <a:pt x="19110" y="21887"/>
                </a:cubicBezTo>
                <a:cubicBezTo>
                  <a:pt x="19952" y="21143"/>
                  <a:pt x="20637" y="20272"/>
                  <a:pt x="21230" y="19323"/>
                </a:cubicBezTo>
                <a:cubicBezTo>
                  <a:pt x="21381" y="19079"/>
                  <a:pt x="21494" y="18829"/>
                  <a:pt x="21559" y="18551"/>
                </a:cubicBezTo>
                <a:cubicBezTo>
                  <a:pt x="21717" y="17915"/>
                  <a:pt x="21688" y="17273"/>
                  <a:pt x="21537" y="16644"/>
                </a:cubicBezTo>
                <a:cubicBezTo>
                  <a:pt x="21409" y="16066"/>
                  <a:pt x="21223" y="15502"/>
                  <a:pt x="21059" y="14930"/>
                </a:cubicBezTo>
                <a:cubicBezTo>
                  <a:pt x="20996" y="14709"/>
                  <a:pt x="20917" y="14488"/>
                  <a:pt x="20838" y="14273"/>
                </a:cubicBezTo>
                <a:cubicBezTo>
                  <a:pt x="20752" y="14030"/>
                  <a:pt x="20574" y="13881"/>
                  <a:pt x="20331" y="13802"/>
                </a:cubicBezTo>
                <a:cubicBezTo>
                  <a:pt x="20129" y="13737"/>
                  <a:pt x="19924" y="13708"/>
                  <a:pt x="19714" y="13708"/>
                </a:cubicBezTo>
                <a:cubicBezTo>
                  <a:pt x="19649" y="13708"/>
                  <a:pt x="19583" y="13711"/>
                  <a:pt x="19516" y="13716"/>
                </a:cubicBezTo>
                <a:cubicBezTo>
                  <a:pt x="18831" y="13788"/>
                  <a:pt x="18217" y="14066"/>
                  <a:pt x="17653" y="14452"/>
                </a:cubicBezTo>
                <a:cubicBezTo>
                  <a:pt x="17417" y="14616"/>
                  <a:pt x="17268" y="14837"/>
                  <a:pt x="17182" y="15108"/>
                </a:cubicBezTo>
                <a:cubicBezTo>
                  <a:pt x="17132" y="15280"/>
                  <a:pt x="17090" y="15451"/>
                  <a:pt x="17060" y="15622"/>
                </a:cubicBezTo>
                <a:cubicBezTo>
                  <a:pt x="16975" y="16066"/>
                  <a:pt x="16975" y="16508"/>
                  <a:pt x="16988" y="16951"/>
                </a:cubicBezTo>
                <a:cubicBezTo>
                  <a:pt x="16995" y="17151"/>
                  <a:pt x="17018" y="17365"/>
                  <a:pt x="17074" y="17559"/>
                </a:cubicBezTo>
                <a:cubicBezTo>
                  <a:pt x="17160" y="17859"/>
                  <a:pt x="17203" y="18173"/>
                  <a:pt x="17232" y="18479"/>
                </a:cubicBezTo>
                <a:cubicBezTo>
                  <a:pt x="17246" y="18608"/>
                  <a:pt x="17275" y="18736"/>
                  <a:pt x="17304" y="18865"/>
                </a:cubicBezTo>
                <a:cubicBezTo>
                  <a:pt x="17331" y="19000"/>
                  <a:pt x="17424" y="19072"/>
                  <a:pt x="17561" y="19086"/>
                </a:cubicBezTo>
                <a:cubicBezTo>
                  <a:pt x="17655" y="19100"/>
                  <a:pt x="17747" y="19107"/>
                  <a:pt x="17838" y="19107"/>
                </a:cubicBezTo>
                <a:cubicBezTo>
                  <a:pt x="18231" y="19107"/>
                  <a:pt x="18593" y="18977"/>
                  <a:pt x="18889" y="18694"/>
                </a:cubicBezTo>
                <a:cubicBezTo>
                  <a:pt x="19424" y="18193"/>
                  <a:pt x="19503" y="17544"/>
                  <a:pt x="19388" y="16858"/>
                </a:cubicBezTo>
                <a:cubicBezTo>
                  <a:pt x="19309" y="16394"/>
                  <a:pt x="19189" y="15944"/>
                  <a:pt x="19067" y="15487"/>
                </a:cubicBezTo>
                <a:cubicBezTo>
                  <a:pt x="19045" y="15387"/>
                  <a:pt x="19018" y="15266"/>
                  <a:pt x="18910" y="15216"/>
                </a:cubicBezTo>
                <a:cubicBezTo>
                  <a:pt x="18876" y="15201"/>
                  <a:pt x="18837" y="15194"/>
                  <a:pt x="18797" y="15194"/>
                </a:cubicBezTo>
                <a:cubicBezTo>
                  <a:pt x="18664" y="15194"/>
                  <a:pt x="18511" y="15267"/>
                  <a:pt x="18445" y="15365"/>
                </a:cubicBezTo>
                <a:cubicBezTo>
                  <a:pt x="18296" y="15595"/>
                  <a:pt x="18138" y="15816"/>
                  <a:pt x="17989" y="16037"/>
                </a:cubicBezTo>
                <a:cubicBezTo>
                  <a:pt x="17960" y="16080"/>
                  <a:pt x="17938" y="16130"/>
                  <a:pt x="17895" y="16208"/>
                </a:cubicBezTo>
                <a:cubicBezTo>
                  <a:pt x="17996" y="16166"/>
                  <a:pt x="18060" y="16136"/>
                  <a:pt x="18118" y="16116"/>
                </a:cubicBezTo>
                <a:cubicBezTo>
                  <a:pt x="18172" y="16091"/>
                  <a:pt x="18225" y="16081"/>
                  <a:pt x="18279" y="16081"/>
                </a:cubicBezTo>
                <a:cubicBezTo>
                  <a:pt x="18367" y="16081"/>
                  <a:pt x="18454" y="16109"/>
                  <a:pt x="18538" y="16145"/>
                </a:cubicBezTo>
                <a:cubicBezTo>
                  <a:pt x="18646" y="16188"/>
                  <a:pt x="18632" y="16301"/>
                  <a:pt x="18653" y="16387"/>
                </a:cubicBezTo>
                <a:cubicBezTo>
                  <a:pt x="18745" y="16693"/>
                  <a:pt x="18810" y="17016"/>
                  <a:pt x="18923" y="17316"/>
                </a:cubicBezTo>
                <a:cubicBezTo>
                  <a:pt x="19018" y="17559"/>
                  <a:pt x="18953" y="17758"/>
                  <a:pt x="18817" y="17945"/>
                </a:cubicBezTo>
                <a:cubicBezTo>
                  <a:pt x="18725" y="18065"/>
                  <a:pt x="18623" y="18179"/>
                  <a:pt x="18510" y="18279"/>
                </a:cubicBezTo>
                <a:cubicBezTo>
                  <a:pt x="18347" y="18417"/>
                  <a:pt x="18169" y="18461"/>
                  <a:pt x="17981" y="18461"/>
                </a:cubicBezTo>
                <a:cubicBezTo>
                  <a:pt x="17856" y="18461"/>
                  <a:pt x="17727" y="18441"/>
                  <a:pt x="17595" y="18416"/>
                </a:cubicBezTo>
                <a:cubicBezTo>
                  <a:pt x="17581" y="18294"/>
                  <a:pt x="17575" y="18193"/>
                  <a:pt x="17561" y="18094"/>
                </a:cubicBezTo>
                <a:cubicBezTo>
                  <a:pt x="17532" y="17859"/>
                  <a:pt x="17532" y="17616"/>
                  <a:pt x="17467" y="17388"/>
                </a:cubicBezTo>
                <a:cubicBezTo>
                  <a:pt x="17338" y="16908"/>
                  <a:pt x="17331" y="16430"/>
                  <a:pt x="17354" y="15944"/>
                </a:cubicBezTo>
                <a:cubicBezTo>
                  <a:pt x="17367" y="15645"/>
                  <a:pt x="17439" y="15374"/>
                  <a:pt x="17703" y="15194"/>
                </a:cubicBezTo>
                <a:cubicBezTo>
                  <a:pt x="18260" y="14817"/>
                  <a:pt x="18853" y="14537"/>
                  <a:pt x="19539" y="14501"/>
                </a:cubicBezTo>
                <a:cubicBezTo>
                  <a:pt x="19573" y="14500"/>
                  <a:pt x="19607" y="14500"/>
                  <a:pt x="19639" y="14500"/>
                </a:cubicBezTo>
                <a:cubicBezTo>
                  <a:pt x="20157" y="14500"/>
                  <a:pt x="20364" y="14662"/>
                  <a:pt x="20538" y="15187"/>
                </a:cubicBezTo>
                <a:cubicBezTo>
                  <a:pt x="20723" y="15759"/>
                  <a:pt x="20894" y="16337"/>
                  <a:pt x="20989" y="16930"/>
                </a:cubicBezTo>
                <a:cubicBezTo>
                  <a:pt x="21002" y="17059"/>
                  <a:pt x="21002" y="17194"/>
                  <a:pt x="20973" y="17316"/>
                </a:cubicBezTo>
                <a:cubicBezTo>
                  <a:pt x="20881" y="17837"/>
                  <a:pt x="20660" y="18301"/>
                  <a:pt x="20373" y="18743"/>
                </a:cubicBezTo>
                <a:cubicBezTo>
                  <a:pt x="19967" y="19372"/>
                  <a:pt x="19510" y="19972"/>
                  <a:pt x="19018" y="20543"/>
                </a:cubicBezTo>
                <a:cubicBezTo>
                  <a:pt x="18659" y="20951"/>
                  <a:pt x="18267" y="21314"/>
                  <a:pt x="17789" y="21587"/>
                </a:cubicBezTo>
                <a:cubicBezTo>
                  <a:pt x="17582" y="21701"/>
                  <a:pt x="17374" y="21750"/>
                  <a:pt x="17160" y="21750"/>
                </a:cubicBezTo>
                <a:cubicBezTo>
                  <a:pt x="17040" y="21750"/>
                  <a:pt x="16919" y="21735"/>
                  <a:pt x="16796" y="21707"/>
                </a:cubicBezTo>
                <a:cubicBezTo>
                  <a:pt x="16233" y="21578"/>
                  <a:pt x="15854" y="21215"/>
                  <a:pt x="15633" y="20701"/>
                </a:cubicBezTo>
                <a:cubicBezTo>
                  <a:pt x="15403" y="20180"/>
                  <a:pt x="15275" y="19622"/>
                  <a:pt x="15254" y="19050"/>
                </a:cubicBezTo>
                <a:cubicBezTo>
                  <a:pt x="15239" y="18815"/>
                  <a:pt x="15239" y="18579"/>
                  <a:pt x="15254" y="18337"/>
                </a:cubicBezTo>
                <a:cubicBezTo>
                  <a:pt x="15261" y="18087"/>
                  <a:pt x="15275" y="17837"/>
                  <a:pt x="15317" y="17586"/>
                </a:cubicBezTo>
                <a:cubicBezTo>
                  <a:pt x="15475" y="16565"/>
                  <a:pt x="15753" y="15573"/>
                  <a:pt x="16118" y="14609"/>
                </a:cubicBezTo>
                <a:cubicBezTo>
                  <a:pt x="16467" y="13694"/>
                  <a:pt x="16946" y="12873"/>
                  <a:pt x="17653" y="12188"/>
                </a:cubicBezTo>
                <a:cubicBezTo>
                  <a:pt x="18348" y="11505"/>
                  <a:pt x="19143" y="11155"/>
                  <a:pt x="20055" y="11155"/>
                </a:cubicBezTo>
                <a:cubicBezTo>
                  <a:pt x="20278" y="11155"/>
                  <a:pt x="20508" y="11176"/>
                  <a:pt x="20745" y="11218"/>
                </a:cubicBezTo>
                <a:cubicBezTo>
                  <a:pt x="21553" y="11360"/>
                  <a:pt x="22281" y="11696"/>
                  <a:pt x="22944" y="12160"/>
                </a:cubicBezTo>
                <a:cubicBezTo>
                  <a:pt x="23438" y="12503"/>
                  <a:pt x="23823" y="12938"/>
                  <a:pt x="24116" y="13459"/>
                </a:cubicBezTo>
                <a:cubicBezTo>
                  <a:pt x="24480" y="14116"/>
                  <a:pt x="24730" y="14817"/>
                  <a:pt x="24922" y="15530"/>
                </a:cubicBezTo>
                <a:cubicBezTo>
                  <a:pt x="24980" y="15717"/>
                  <a:pt x="25001" y="15909"/>
                  <a:pt x="25008" y="16102"/>
                </a:cubicBezTo>
                <a:cubicBezTo>
                  <a:pt x="25037" y="16608"/>
                  <a:pt x="24879" y="17079"/>
                  <a:pt x="24680" y="17544"/>
                </a:cubicBezTo>
                <a:cubicBezTo>
                  <a:pt x="24331" y="18358"/>
                  <a:pt x="23979" y="19172"/>
                  <a:pt x="23630" y="19986"/>
                </a:cubicBezTo>
                <a:cubicBezTo>
                  <a:pt x="23380" y="20593"/>
                  <a:pt x="23131" y="21201"/>
                  <a:pt x="22766" y="21749"/>
                </a:cubicBezTo>
                <a:cubicBezTo>
                  <a:pt x="22231" y="22586"/>
                  <a:pt x="21609" y="23350"/>
                  <a:pt x="20809" y="23943"/>
                </a:cubicBezTo>
                <a:cubicBezTo>
                  <a:pt x="20123" y="24442"/>
                  <a:pt x="19374" y="24807"/>
                  <a:pt x="18495" y="24843"/>
                </a:cubicBezTo>
                <a:cubicBezTo>
                  <a:pt x="18420" y="24846"/>
                  <a:pt x="18346" y="24847"/>
                  <a:pt x="18271" y="24847"/>
                </a:cubicBezTo>
                <a:cubicBezTo>
                  <a:pt x="17545" y="24847"/>
                  <a:pt x="16844" y="24719"/>
                  <a:pt x="16203" y="24349"/>
                </a:cubicBezTo>
                <a:cubicBezTo>
                  <a:pt x="15161" y="23743"/>
                  <a:pt x="14318" y="22929"/>
                  <a:pt x="13775" y="21835"/>
                </a:cubicBezTo>
                <a:cubicBezTo>
                  <a:pt x="13190" y="20665"/>
                  <a:pt x="12769" y="19444"/>
                  <a:pt x="12462" y="18179"/>
                </a:cubicBezTo>
                <a:cubicBezTo>
                  <a:pt x="12248" y="17280"/>
                  <a:pt x="12083" y="16380"/>
                  <a:pt x="12169" y="15444"/>
                </a:cubicBezTo>
                <a:cubicBezTo>
                  <a:pt x="12219" y="14902"/>
                  <a:pt x="12325" y="14380"/>
                  <a:pt x="12561" y="13888"/>
                </a:cubicBezTo>
                <a:cubicBezTo>
                  <a:pt x="13376" y="12138"/>
                  <a:pt x="14568" y="10703"/>
                  <a:pt x="16132" y="9581"/>
                </a:cubicBezTo>
                <a:cubicBezTo>
                  <a:pt x="17424" y="8647"/>
                  <a:pt x="18867" y="8117"/>
                  <a:pt x="20481" y="8097"/>
                </a:cubicBezTo>
                <a:cubicBezTo>
                  <a:pt x="20522" y="8096"/>
                  <a:pt x="20562" y="8096"/>
                  <a:pt x="20602" y="8096"/>
                </a:cubicBezTo>
                <a:cubicBezTo>
                  <a:pt x="21905" y="8096"/>
                  <a:pt x="23107" y="8445"/>
                  <a:pt x="24223" y="9125"/>
                </a:cubicBezTo>
                <a:cubicBezTo>
                  <a:pt x="25116" y="9660"/>
                  <a:pt x="25815" y="10395"/>
                  <a:pt x="26408" y="11231"/>
                </a:cubicBezTo>
                <a:cubicBezTo>
                  <a:pt x="27073" y="12181"/>
                  <a:pt x="27565" y="13223"/>
                  <a:pt x="27894" y="14337"/>
                </a:cubicBezTo>
                <a:cubicBezTo>
                  <a:pt x="28086" y="14980"/>
                  <a:pt x="28250" y="15631"/>
                  <a:pt x="28293" y="16301"/>
                </a:cubicBezTo>
                <a:cubicBezTo>
                  <a:pt x="28336" y="17016"/>
                  <a:pt x="28300" y="17722"/>
                  <a:pt x="28115" y="18416"/>
                </a:cubicBezTo>
                <a:cubicBezTo>
                  <a:pt x="27815" y="19521"/>
                  <a:pt x="27493" y="20622"/>
                  <a:pt x="27179" y="21722"/>
                </a:cubicBezTo>
                <a:cubicBezTo>
                  <a:pt x="26936" y="22557"/>
                  <a:pt x="26629" y="23371"/>
                  <a:pt x="26243" y="24149"/>
                </a:cubicBezTo>
                <a:cubicBezTo>
                  <a:pt x="25772" y="25107"/>
                  <a:pt x="25145" y="25921"/>
                  <a:pt x="24252" y="26528"/>
                </a:cubicBezTo>
                <a:cubicBezTo>
                  <a:pt x="22973" y="27392"/>
                  <a:pt x="21580" y="28014"/>
                  <a:pt x="20089" y="28391"/>
                </a:cubicBezTo>
                <a:cubicBezTo>
                  <a:pt x="19599" y="28511"/>
                  <a:pt x="19109" y="28573"/>
                  <a:pt x="18619" y="28573"/>
                </a:cubicBezTo>
                <a:cubicBezTo>
                  <a:pt x="18295" y="28573"/>
                  <a:pt x="17971" y="28546"/>
                  <a:pt x="17647" y="28492"/>
                </a:cubicBezTo>
                <a:cubicBezTo>
                  <a:pt x="16132" y="28228"/>
                  <a:pt x="14882" y="27470"/>
                  <a:pt x="13847" y="26363"/>
                </a:cubicBezTo>
                <a:cubicBezTo>
                  <a:pt x="13112" y="25578"/>
                  <a:pt x="12483" y="24699"/>
                  <a:pt x="11862" y="23815"/>
                </a:cubicBezTo>
                <a:cubicBezTo>
                  <a:pt x="11254" y="22942"/>
                  <a:pt x="10834" y="21993"/>
                  <a:pt x="10568" y="20971"/>
                </a:cubicBezTo>
                <a:cubicBezTo>
                  <a:pt x="10268" y="19808"/>
                  <a:pt x="10140" y="18615"/>
                  <a:pt x="10054" y="17415"/>
                </a:cubicBezTo>
                <a:cubicBezTo>
                  <a:pt x="10011" y="16815"/>
                  <a:pt x="9977" y="16215"/>
                  <a:pt x="9968" y="15615"/>
                </a:cubicBezTo>
                <a:cubicBezTo>
                  <a:pt x="9955" y="14830"/>
                  <a:pt x="9919" y="14046"/>
                  <a:pt x="9998" y="13259"/>
                </a:cubicBezTo>
                <a:cubicBezTo>
                  <a:pt x="10047" y="12760"/>
                  <a:pt x="10176" y="12266"/>
                  <a:pt x="10354" y="11795"/>
                </a:cubicBezTo>
                <a:cubicBezTo>
                  <a:pt x="10568" y="11245"/>
                  <a:pt x="10848" y="10731"/>
                  <a:pt x="11154" y="10224"/>
                </a:cubicBezTo>
                <a:cubicBezTo>
                  <a:pt x="11718" y="9317"/>
                  <a:pt x="12340" y="8453"/>
                  <a:pt x="13132" y="7725"/>
                </a:cubicBezTo>
                <a:cubicBezTo>
                  <a:pt x="14118" y="6804"/>
                  <a:pt x="15232" y="6076"/>
                  <a:pt x="16474" y="5539"/>
                </a:cubicBezTo>
                <a:cubicBezTo>
                  <a:pt x="17304" y="5182"/>
                  <a:pt x="18155" y="5025"/>
                  <a:pt x="19024" y="5025"/>
                </a:cubicBezTo>
                <a:cubicBezTo>
                  <a:pt x="19404" y="5025"/>
                  <a:pt x="19788" y="5055"/>
                  <a:pt x="20175" y="5111"/>
                </a:cubicBezTo>
                <a:cubicBezTo>
                  <a:pt x="20996" y="5233"/>
                  <a:pt x="21774" y="5497"/>
                  <a:pt x="22523" y="5862"/>
                </a:cubicBezTo>
                <a:cubicBezTo>
                  <a:pt x="23745" y="6446"/>
                  <a:pt x="24872" y="7168"/>
                  <a:pt x="25851" y="8117"/>
                </a:cubicBezTo>
                <a:cubicBezTo>
                  <a:pt x="26859" y="9103"/>
                  <a:pt x="27750" y="10181"/>
                  <a:pt x="28507" y="11360"/>
                </a:cubicBezTo>
                <a:cubicBezTo>
                  <a:pt x="28992" y="12109"/>
                  <a:pt x="29351" y="12923"/>
                  <a:pt x="29585" y="13788"/>
                </a:cubicBezTo>
                <a:cubicBezTo>
                  <a:pt x="29815" y="14637"/>
                  <a:pt x="29978" y="15502"/>
                  <a:pt x="30107" y="16373"/>
                </a:cubicBezTo>
                <a:cubicBezTo>
                  <a:pt x="30165" y="16772"/>
                  <a:pt x="30235" y="17173"/>
                  <a:pt x="30257" y="17573"/>
                </a:cubicBezTo>
                <a:cubicBezTo>
                  <a:pt x="30271" y="17987"/>
                  <a:pt x="30257" y="18400"/>
                  <a:pt x="30228" y="18822"/>
                </a:cubicBezTo>
                <a:cubicBezTo>
                  <a:pt x="30165" y="19580"/>
                  <a:pt x="29978" y="20315"/>
                  <a:pt x="29779" y="21043"/>
                </a:cubicBezTo>
                <a:cubicBezTo>
                  <a:pt x="29457" y="22186"/>
                  <a:pt x="29100" y="23321"/>
                  <a:pt x="28543" y="24379"/>
                </a:cubicBezTo>
                <a:cubicBezTo>
                  <a:pt x="27822" y="25756"/>
                  <a:pt x="27022" y="27085"/>
                  <a:pt x="26158" y="28370"/>
                </a:cubicBezTo>
                <a:cubicBezTo>
                  <a:pt x="25287" y="29676"/>
                  <a:pt x="24108" y="30627"/>
                  <a:pt x="22687" y="31284"/>
                </a:cubicBezTo>
                <a:cubicBezTo>
                  <a:pt x="21717" y="31719"/>
                  <a:pt x="20723" y="32069"/>
                  <a:pt x="19703" y="32369"/>
                </a:cubicBezTo>
                <a:cubicBezTo>
                  <a:pt x="19162" y="32530"/>
                  <a:pt x="18613" y="32622"/>
                  <a:pt x="18049" y="32622"/>
                </a:cubicBezTo>
                <a:cubicBezTo>
                  <a:pt x="17989" y="32622"/>
                  <a:pt x="17928" y="32621"/>
                  <a:pt x="17868" y="32619"/>
                </a:cubicBezTo>
                <a:cubicBezTo>
                  <a:pt x="17674" y="32612"/>
                  <a:pt x="17482" y="32619"/>
                  <a:pt x="17288" y="32605"/>
                </a:cubicBezTo>
                <a:cubicBezTo>
                  <a:pt x="16560" y="32562"/>
                  <a:pt x="15854" y="32427"/>
                  <a:pt x="15196" y="32091"/>
                </a:cubicBezTo>
                <a:cubicBezTo>
                  <a:pt x="14853" y="31913"/>
                  <a:pt x="14519" y="31712"/>
                  <a:pt x="14190" y="31498"/>
                </a:cubicBezTo>
                <a:cubicBezTo>
                  <a:pt x="13148" y="30812"/>
                  <a:pt x="12104" y="30120"/>
                  <a:pt x="11069" y="29419"/>
                </a:cubicBezTo>
                <a:cubicBezTo>
                  <a:pt x="10433" y="28991"/>
                  <a:pt x="9898" y="28463"/>
                  <a:pt x="9447" y="27842"/>
                </a:cubicBezTo>
                <a:cubicBezTo>
                  <a:pt x="8870" y="27042"/>
                  <a:pt x="8369" y="26192"/>
                  <a:pt x="7920" y="25314"/>
                </a:cubicBezTo>
                <a:cubicBezTo>
                  <a:pt x="7440" y="24385"/>
                  <a:pt x="7106" y="23414"/>
                  <a:pt x="6913" y="22385"/>
                </a:cubicBezTo>
                <a:cubicBezTo>
                  <a:pt x="6734" y="21407"/>
                  <a:pt x="6642" y="20414"/>
                  <a:pt x="6520" y="19422"/>
                </a:cubicBezTo>
                <a:cubicBezTo>
                  <a:pt x="6441" y="18822"/>
                  <a:pt x="6369" y="18222"/>
                  <a:pt x="6284" y="17622"/>
                </a:cubicBezTo>
                <a:cubicBezTo>
                  <a:pt x="6191" y="16908"/>
                  <a:pt x="6148" y="16202"/>
                  <a:pt x="6220" y="15480"/>
                </a:cubicBezTo>
                <a:cubicBezTo>
                  <a:pt x="6313" y="14474"/>
                  <a:pt x="6534" y="13488"/>
                  <a:pt x="6806" y="12517"/>
                </a:cubicBezTo>
                <a:cubicBezTo>
                  <a:pt x="7226" y="11017"/>
                  <a:pt x="7927" y="9653"/>
                  <a:pt x="8890" y="8439"/>
                </a:cubicBezTo>
                <a:cubicBezTo>
                  <a:pt x="9634" y="7504"/>
                  <a:pt x="10448" y="6640"/>
                  <a:pt x="11348" y="5853"/>
                </a:cubicBezTo>
                <a:cubicBezTo>
                  <a:pt x="12404" y="4940"/>
                  <a:pt x="13576" y="4211"/>
                  <a:pt x="14896" y="3733"/>
                </a:cubicBezTo>
                <a:cubicBezTo>
                  <a:pt x="16217" y="3248"/>
                  <a:pt x="17568" y="2862"/>
                  <a:pt x="18939" y="2540"/>
                </a:cubicBezTo>
                <a:cubicBezTo>
                  <a:pt x="19710" y="2355"/>
                  <a:pt x="20488" y="2211"/>
                  <a:pt x="21289" y="2204"/>
                </a:cubicBezTo>
                <a:cubicBezTo>
                  <a:pt x="21767" y="2204"/>
                  <a:pt x="22245" y="2227"/>
                  <a:pt x="22716" y="2319"/>
                </a:cubicBezTo>
                <a:cubicBezTo>
                  <a:pt x="23637" y="2490"/>
                  <a:pt x="24494" y="2840"/>
                  <a:pt x="25308" y="3298"/>
                </a:cubicBezTo>
                <a:cubicBezTo>
                  <a:pt x="26559" y="3997"/>
                  <a:pt x="27736" y="4804"/>
                  <a:pt x="28837" y="5725"/>
                </a:cubicBezTo>
                <a:cubicBezTo>
                  <a:pt x="29472" y="6254"/>
                  <a:pt x="30093" y="6796"/>
                  <a:pt x="30650" y="7418"/>
                </a:cubicBezTo>
                <a:cubicBezTo>
                  <a:pt x="31229" y="8067"/>
                  <a:pt x="31707" y="8789"/>
                  <a:pt x="32156" y="9531"/>
                </a:cubicBezTo>
                <a:cubicBezTo>
                  <a:pt x="32914" y="10767"/>
                  <a:pt x="33449" y="12088"/>
                  <a:pt x="33771" y="13502"/>
                </a:cubicBezTo>
                <a:cubicBezTo>
                  <a:pt x="33963" y="14380"/>
                  <a:pt x="34048" y="15280"/>
                  <a:pt x="34120" y="16172"/>
                </a:cubicBezTo>
                <a:cubicBezTo>
                  <a:pt x="34170" y="16779"/>
                  <a:pt x="34220" y="17388"/>
                  <a:pt x="34249" y="17994"/>
                </a:cubicBezTo>
                <a:cubicBezTo>
                  <a:pt x="34285" y="18680"/>
                  <a:pt x="34306" y="19372"/>
                  <a:pt x="34328" y="20058"/>
                </a:cubicBezTo>
                <a:cubicBezTo>
                  <a:pt x="34335" y="20371"/>
                  <a:pt x="34299" y="20687"/>
                  <a:pt x="34299" y="21000"/>
                </a:cubicBezTo>
                <a:cubicBezTo>
                  <a:pt x="34299" y="21578"/>
                  <a:pt x="34285" y="22157"/>
                  <a:pt x="34220" y="22735"/>
                </a:cubicBezTo>
                <a:cubicBezTo>
                  <a:pt x="34134" y="23542"/>
                  <a:pt x="33949" y="24320"/>
                  <a:pt x="33656" y="25078"/>
                </a:cubicBezTo>
                <a:cubicBezTo>
                  <a:pt x="33371" y="25792"/>
                  <a:pt x="33006" y="26463"/>
                  <a:pt x="32607" y="27114"/>
                </a:cubicBezTo>
                <a:cubicBezTo>
                  <a:pt x="31536" y="28871"/>
                  <a:pt x="30364" y="30549"/>
                  <a:pt x="28979" y="32069"/>
                </a:cubicBezTo>
                <a:cubicBezTo>
                  <a:pt x="28444" y="32662"/>
                  <a:pt x="27858" y="33212"/>
                  <a:pt x="27208" y="33676"/>
                </a:cubicBezTo>
                <a:cubicBezTo>
                  <a:pt x="26173" y="34418"/>
                  <a:pt x="25023" y="34890"/>
                  <a:pt x="23787" y="35154"/>
                </a:cubicBezTo>
                <a:cubicBezTo>
                  <a:pt x="23016" y="35325"/>
                  <a:pt x="22238" y="35433"/>
                  <a:pt x="21460" y="35497"/>
                </a:cubicBezTo>
                <a:cubicBezTo>
                  <a:pt x="20603" y="35568"/>
                  <a:pt x="19753" y="35647"/>
                  <a:pt x="18903" y="35675"/>
                </a:cubicBezTo>
                <a:cubicBezTo>
                  <a:pt x="18571" y="35684"/>
                  <a:pt x="18238" y="35690"/>
                  <a:pt x="17906" y="35690"/>
                </a:cubicBezTo>
                <a:cubicBezTo>
                  <a:pt x="16979" y="35690"/>
                  <a:pt x="16052" y="35647"/>
                  <a:pt x="15132" y="35526"/>
                </a:cubicBezTo>
                <a:cubicBezTo>
                  <a:pt x="14382" y="35433"/>
                  <a:pt x="13633" y="35289"/>
                  <a:pt x="12911" y="35061"/>
                </a:cubicBezTo>
                <a:cubicBezTo>
                  <a:pt x="11441" y="34590"/>
                  <a:pt x="10097" y="33861"/>
                  <a:pt x="8841" y="32975"/>
                </a:cubicBezTo>
                <a:cubicBezTo>
                  <a:pt x="7012" y="31669"/>
                  <a:pt x="5463" y="30084"/>
                  <a:pt x="4114" y="28284"/>
                </a:cubicBezTo>
                <a:cubicBezTo>
                  <a:pt x="2770" y="26485"/>
                  <a:pt x="1850" y="24492"/>
                  <a:pt x="1329" y="22315"/>
                </a:cubicBezTo>
                <a:cubicBezTo>
                  <a:pt x="964" y="20800"/>
                  <a:pt x="743" y="19273"/>
                  <a:pt x="693" y="17722"/>
                </a:cubicBezTo>
                <a:cubicBezTo>
                  <a:pt x="664" y="16693"/>
                  <a:pt x="671" y="15674"/>
                  <a:pt x="815" y="14652"/>
                </a:cubicBezTo>
                <a:cubicBezTo>
                  <a:pt x="936" y="13802"/>
                  <a:pt x="1157" y="12974"/>
                  <a:pt x="1507" y="12181"/>
                </a:cubicBezTo>
                <a:cubicBezTo>
                  <a:pt x="1836" y="11416"/>
                  <a:pt x="2278" y="10717"/>
                  <a:pt x="2750" y="10038"/>
                </a:cubicBezTo>
                <a:cubicBezTo>
                  <a:pt x="3857" y="8460"/>
                  <a:pt x="5170" y="7082"/>
                  <a:pt x="6685" y="5882"/>
                </a:cubicBezTo>
                <a:cubicBezTo>
                  <a:pt x="7713" y="5068"/>
                  <a:pt x="8777" y="4283"/>
                  <a:pt x="9905" y="3598"/>
                </a:cubicBezTo>
                <a:cubicBezTo>
                  <a:pt x="11211" y="2797"/>
                  <a:pt x="12591" y="2168"/>
                  <a:pt x="14039" y="1670"/>
                </a:cubicBezTo>
                <a:cubicBezTo>
                  <a:pt x="14853" y="1390"/>
                  <a:pt x="15682" y="1183"/>
                  <a:pt x="16524" y="984"/>
                </a:cubicBezTo>
                <a:cubicBezTo>
                  <a:pt x="17396" y="777"/>
                  <a:pt x="18274" y="626"/>
                  <a:pt x="19167" y="540"/>
                </a:cubicBezTo>
                <a:cubicBezTo>
                  <a:pt x="19681" y="490"/>
                  <a:pt x="20202" y="463"/>
                  <a:pt x="20723" y="454"/>
                </a:cubicBezTo>
                <a:cubicBezTo>
                  <a:pt x="21602" y="454"/>
                  <a:pt x="22466" y="562"/>
                  <a:pt x="23323" y="770"/>
                </a:cubicBezTo>
                <a:cubicBezTo>
                  <a:pt x="23438" y="797"/>
                  <a:pt x="23559" y="826"/>
                  <a:pt x="23679" y="849"/>
                </a:cubicBezTo>
                <a:cubicBezTo>
                  <a:pt x="23697" y="852"/>
                  <a:pt x="23714" y="854"/>
                  <a:pt x="23729" y="854"/>
                </a:cubicBezTo>
                <a:cubicBezTo>
                  <a:pt x="23800" y="854"/>
                  <a:pt x="23842" y="814"/>
                  <a:pt x="23866" y="727"/>
                </a:cubicBezTo>
                <a:cubicBezTo>
                  <a:pt x="23530" y="562"/>
                  <a:pt x="22745" y="298"/>
                  <a:pt x="22360" y="240"/>
                </a:cubicBezTo>
                <a:cubicBezTo>
                  <a:pt x="21359" y="77"/>
                  <a:pt x="20360" y="34"/>
                  <a:pt x="19352" y="5"/>
                </a:cubicBezTo>
                <a:cubicBezTo>
                  <a:pt x="19253" y="2"/>
                  <a:pt x="19155" y="1"/>
                  <a:pt x="190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4" name="Google Shape;404;p14"/>
          <p:cNvGrpSpPr/>
          <p:nvPr/>
        </p:nvGrpSpPr>
        <p:grpSpPr>
          <a:xfrm flipH="1">
            <a:off x="8204237" y="-164823"/>
            <a:ext cx="1349322" cy="1178509"/>
            <a:chOff x="4174688" y="2867426"/>
            <a:chExt cx="675133" cy="589667"/>
          </a:xfrm>
        </p:grpSpPr>
        <p:sp>
          <p:nvSpPr>
            <p:cNvPr id="405" name="Google Shape;405;p14"/>
            <p:cNvSpPr/>
            <p:nvPr/>
          </p:nvSpPr>
          <p:spPr>
            <a:xfrm>
              <a:off x="4174688" y="2867426"/>
              <a:ext cx="379395" cy="589667"/>
            </a:xfrm>
            <a:custGeom>
              <a:avLst/>
              <a:gdLst/>
              <a:ahLst/>
              <a:cxnLst/>
              <a:rect l="l" t="t" r="r" b="b"/>
              <a:pathLst>
                <a:path w="19288" h="29978" extrusionOk="0">
                  <a:moveTo>
                    <a:pt x="17185" y="522"/>
                  </a:moveTo>
                  <a:lnTo>
                    <a:pt x="17185" y="522"/>
                  </a:lnTo>
                  <a:cubicBezTo>
                    <a:pt x="17270" y="1656"/>
                    <a:pt x="17200" y="2800"/>
                    <a:pt x="17022" y="3927"/>
                  </a:cubicBezTo>
                  <a:cubicBezTo>
                    <a:pt x="16650" y="6191"/>
                    <a:pt x="15849" y="8370"/>
                    <a:pt x="14871" y="10440"/>
                  </a:cubicBezTo>
                  <a:cubicBezTo>
                    <a:pt x="14194" y="11883"/>
                    <a:pt x="13436" y="13311"/>
                    <a:pt x="12487" y="14605"/>
                  </a:cubicBezTo>
                  <a:cubicBezTo>
                    <a:pt x="12593" y="14411"/>
                    <a:pt x="12694" y="14219"/>
                    <a:pt x="12794" y="14026"/>
                  </a:cubicBezTo>
                  <a:cubicBezTo>
                    <a:pt x="14129" y="11383"/>
                    <a:pt x="15150" y="8591"/>
                    <a:pt x="15951" y="5735"/>
                  </a:cubicBezTo>
                  <a:cubicBezTo>
                    <a:pt x="15951" y="5726"/>
                    <a:pt x="15943" y="5722"/>
                    <a:pt x="15936" y="5722"/>
                  </a:cubicBezTo>
                  <a:cubicBezTo>
                    <a:pt x="15932" y="5722"/>
                    <a:pt x="15928" y="5724"/>
                    <a:pt x="15928" y="5727"/>
                  </a:cubicBezTo>
                  <a:cubicBezTo>
                    <a:pt x="15693" y="6514"/>
                    <a:pt x="15428" y="7292"/>
                    <a:pt x="15150" y="8063"/>
                  </a:cubicBezTo>
                  <a:cubicBezTo>
                    <a:pt x="14657" y="9441"/>
                    <a:pt x="14100" y="10805"/>
                    <a:pt x="13493" y="12140"/>
                  </a:cubicBezTo>
                  <a:cubicBezTo>
                    <a:pt x="13200" y="12797"/>
                    <a:pt x="12879" y="13448"/>
                    <a:pt x="12557" y="14098"/>
                  </a:cubicBezTo>
                  <a:cubicBezTo>
                    <a:pt x="12394" y="14418"/>
                    <a:pt x="12230" y="14740"/>
                    <a:pt x="12036" y="15040"/>
                  </a:cubicBezTo>
                  <a:cubicBezTo>
                    <a:pt x="12000" y="15090"/>
                    <a:pt x="11966" y="15140"/>
                    <a:pt x="11937" y="15189"/>
                  </a:cubicBezTo>
                  <a:cubicBezTo>
                    <a:pt x="12171" y="14733"/>
                    <a:pt x="12379" y="14269"/>
                    <a:pt x="12557" y="13791"/>
                  </a:cubicBezTo>
                  <a:cubicBezTo>
                    <a:pt x="12965" y="12661"/>
                    <a:pt x="13236" y="11498"/>
                    <a:pt x="13529" y="10341"/>
                  </a:cubicBezTo>
                  <a:cubicBezTo>
                    <a:pt x="13829" y="9177"/>
                    <a:pt x="14178" y="8027"/>
                    <a:pt x="14579" y="6892"/>
                  </a:cubicBezTo>
                  <a:cubicBezTo>
                    <a:pt x="15342" y="4728"/>
                    <a:pt x="16278" y="2628"/>
                    <a:pt x="17185" y="522"/>
                  </a:cubicBezTo>
                  <a:close/>
                  <a:moveTo>
                    <a:pt x="6495" y="3129"/>
                  </a:moveTo>
                  <a:lnTo>
                    <a:pt x="6495" y="3129"/>
                  </a:lnTo>
                  <a:cubicBezTo>
                    <a:pt x="7609" y="3499"/>
                    <a:pt x="8523" y="4321"/>
                    <a:pt x="9301" y="5170"/>
                  </a:cubicBezTo>
                  <a:cubicBezTo>
                    <a:pt x="10058" y="5999"/>
                    <a:pt x="10730" y="6920"/>
                    <a:pt x="11116" y="7984"/>
                  </a:cubicBezTo>
                  <a:cubicBezTo>
                    <a:pt x="11486" y="8976"/>
                    <a:pt x="11623" y="10034"/>
                    <a:pt x="11666" y="11091"/>
                  </a:cubicBezTo>
                  <a:cubicBezTo>
                    <a:pt x="11729" y="12519"/>
                    <a:pt x="11644" y="14012"/>
                    <a:pt x="11159" y="15354"/>
                  </a:cubicBezTo>
                  <a:cubicBezTo>
                    <a:pt x="11165" y="15325"/>
                    <a:pt x="11165" y="15297"/>
                    <a:pt x="11172" y="15268"/>
                  </a:cubicBezTo>
                  <a:cubicBezTo>
                    <a:pt x="11237" y="14912"/>
                    <a:pt x="11265" y="14547"/>
                    <a:pt x="11272" y="14190"/>
                  </a:cubicBezTo>
                  <a:cubicBezTo>
                    <a:pt x="11287" y="12776"/>
                    <a:pt x="10922" y="11383"/>
                    <a:pt x="10500" y="10041"/>
                  </a:cubicBezTo>
                  <a:cubicBezTo>
                    <a:pt x="10080" y="8676"/>
                    <a:pt x="9551" y="7348"/>
                    <a:pt x="8766" y="6142"/>
                  </a:cubicBezTo>
                  <a:cubicBezTo>
                    <a:pt x="8764" y="6138"/>
                    <a:pt x="8761" y="6136"/>
                    <a:pt x="8757" y="6136"/>
                  </a:cubicBezTo>
                  <a:cubicBezTo>
                    <a:pt x="8749" y="6136"/>
                    <a:pt x="8739" y="6146"/>
                    <a:pt x="8744" y="6155"/>
                  </a:cubicBezTo>
                  <a:cubicBezTo>
                    <a:pt x="9165" y="6849"/>
                    <a:pt x="9501" y="7585"/>
                    <a:pt x="9801" y="8334"/>
                  </a:cubicBezTo>
                  <a:cubicBezTo>
                    <a:pt x="10302" y="9612"/>
                    <a:pt x="10715" y="10970"/>
                    <a:pt x="10929" y="12325"/>
                  </a:cubicBezTo>
                  <a:cubicBezTo>
                    <a:pt x="11037" y="12997"/>
                    <a:pt x="11087" y="13669"/>
                    <a:pt x="11044" y="14348"/>
                  </a:cubicBezTo>
                  <a:cubicBezTo>
                    <a:pt x="11023" y="14675"/>
                    <a:pt x="10980" y="15004"/>
                    <a:pt x="10915" y="15333"/>
                  </a:cubicBezTo>
                  <a:cubicBezTo>
                    <a:pt x="10908" y="15347"/>
                    <a:pt x="10908" y="15354"/>
                    <a:pt x="10901" y="15367"/>
                  </a:cubicBezTo>
                  <a:cubicBezTo>
                    <a:pt x="10895" y="15110"/>
                    <a:pt x="10859" y="14846"/>
                    <a:pt x="10809" y="14589"/>
                  </a:cubicBezTo>
                  <a:cubicBezTo>
                    <a:pt x="10615" y="13626"/>
                    <a:pt x="10209" y="12711"/>
                    <a:pt x="9858" y="11804"/>
                  </a:cubicBezTo>
                  <a:cubicBezTo>
                    <a:pt x="9472" y="10812"/>
                    <a:pt x="9095" y="9827"/>
                    <a:pt x="8716" y="8834"/>
                  </a:cubicBezTo>
                  <a:cubicBezTo>
                    <a:pt x="8331" y="7849"/>
                    <a:pt x="7952" y="6856"/>
                    <a:pt x="7573" y="5871"/>
                  </a:cubicBezTo>
                  <a:cubicBezTo>
                    <a:pt x="7217" y="4956"/>
                    <a:pt x="6874" y="4035"/>
                    <a:pt x="6495" y="3129"/>
                  </a:cubicBezTo>
                  <a:close/>
                  <a:moveTo>
                    <a:pt x="18749" y="9497"/>
                  </a:moveTo>
                  <a:lnTo>
                    <a:pt x="18749" y="9497"/>
                  </a:lnTo>
                  <a:cubicBezTo>
                    <a:pt x="18564" y="10133"/>
                    <a:pt x="18328" y="10733"/>
                    <a:pt x="17999" y="11312"/>
                  </a:cubicBezTo>
                  <a:cubicBezTo>
                    <a:pt x="16679" y="13669"/>
                    <a:pt x="14422" y="15225"/>
                    <a:pt x="11993" y="16296"/>
                  </a:cubicBezTo>
                  <a:cubicBezTo>
                    <a:pt x="12237" y="16175"/>
                    <a:pt x="12471" y="16046"/>
                    <a:pt x="12694" y="15911"/>
                  </a:cubicBezTo>
                  <a:cubicBezTo>
                    <a:pt x="13186" y="15625"/>
                    <a:pt x="13657" y="15290"/>
                    <a:pt x="14100" y="14925"/>
                  </a:cubicBezTo>
                  <a:cubicBezTo>
                    <a:pt x="14986" y="14197"/>
                    <a:pt x="15779" y="13354"/>
                    <a:pt x="16535" y="12483"/>
                  </a:cubicBezTo>
                  <a:cubicBezTo>
                    <a:pt x="16541" y="12477"/>
                    <a:pt x="16533" y="12467"/>
                    <a:pt x="16522" y="12467"/>
                  </a:cubicBezTo>
                  <a:cubicBezTo>
                    <a:pt x="16520" y="12467"/>
                    <a:pt x="16517" y="12468"/>
                    <a:pt x="16514" y="12469"/>
                  </a:cubicBezTo>
                  <a:cubicBezTo>
                    <a:pt x="15728" y="13304"/>
                    <a:pt x="14900" y="14111"/>
                    <a:pt x="13993" y="14819"/>
                  </a:cubicBezTo>
                  <a:cubicBezTo>
                    <a:pt x="13558" y="15153"/>
                    <a:pt x="13100" y="15475"/>
                    <a:pt x="12622" y="15746"/>
                  </a:cubicBezTo>
                  <a:cubicBezTo>
                    <a:pt x="12401" y="15875"/>
                    <a:pt x="12165" y="15996"/>
                    <a:pt x="11937" y="16104"/>
                  </a:cubicBezTo>
                  <a:cubicBezTo>
                    <a:pt x="12144" y="15940"/>
                    <a:pt x="12351" y="15769"/>
                    <a:pt x="12550" y="15582"/>
                  </a:cubicBezTo>
                  <a:cubicBezTo>
                    <a:pt x="13087" y="15097"/>
                    <a:pt x="13585" y="14569"/>
                    <a:pt x="14108" y="14062"/>
                  </a:cubicBezTo>
                  <a:cubicBezTo>
                    <a:pt x="14672" y="13505"/>
                    <a:pt x="15272" y="12977"/>
                    <a:pt x="15865" y="12440"/>
                  </a:cubicBezTo>
                  <a:cubicBezTo>
                    <a:pt x="16885" y="11520"/>
                    <a:pt x="17899" y="10584"/>
                    <a:pt x="18749" y="9497"/>
                  </a:cubicBezTo>
                  <a:close/>
                  <a:moveTo>
                    <a:pt x="11537" y="16490"/>
                  </a:moveTo>
                  <a:cubicBezTo>
                    <a:pt x="11409" y="16547"/>
                    <a:pt x="11280" y="16596"/>
                    <a:pt x="11152" y="16646"/>
                  </a:cubicBezTo>
                  <a:cubicBezTo>
                    <a:pt x="11194" y="16625"/>
                    <a:pt x="11229" y="16596"/>
                    <a:pt x="11265" y="16576"/>
                  </a:cubicBezTo>
                  <a:cubicBezTo>
                    <a:pt x="11357" y="16554"/>
                    <a:pt x="11452" y="16524"/>
                    <a:pt x="11537" y="16490"/>
                  </a:cubicBezTo>
                  <a:close/>
                  <a:moveTo>
                    <a:pt x="5038" y="9098"/>
                  </a:moveTo>
                  <a:lnTo>
                    <a:pt x="5038" y="9098"/>
                  </a:lnTo>
                  <a:cubicBezTo>
                    <a:pt x="5487" y="9840"/>
                    <a:pt x="5859" y="10620"/>
                    <a:pt x="6159" y="11434"/>
                  </a:cubicBezTo>
                  <a:cubicBezTo>
                    <a:pt x="6788" y="13182"/>
                    <a:pt x="7088" y="15061"/>
                    <a:pt x="7253" y="16903"/>
                  </a:cubicBezTo>
                  <a:cubicBezTo>
                    <a:pt x="7395" y="18560"/>
                    <a:pt x="7381" y="20252"/>
                    <a:pt x="7009" y="21880"/>
                  </a:cubicBezTo>
                  <a:cubicBezTo>
                    <a:pt x="6995" y="21639"/>
                    <a:pt x="6953" y="21395"/>
                    <a:pt x="6930" y="21167"/>
                  </a:cubicBezTo>
                  <a:cubicBezTo>
                    <a:pt x="6894" y="20809"/>
                    <a:pt x="6852" y="20459"/>
                    <a:pt x="6816" y="20103"/>
                  </a:cubicBezTo>
                  <a:cubicBezTo>
                    <a:pt x="6738" y="19417"/>
                    <a:pt x="6660" y="18725"/>
                    <a:pt x="6574" y="18039"/>
                  </a:cubicBezTo>
                  <a:cubicBezTo>
                    <a:pt x="6387" y="16646"/>
                    <a:pt x="6159" y="15261"/>
                    <a:pt x="5909" y="13868"/>
                  </a:cubicBezTo>
                  <a:cubicBezTo>
                    <a:pt x="5909" y="13862"/>
                    <a:pt x="5902" y="13858"/>
                    <a:pt x="5895" y="13858"/>
                  </a:cubicBezTo>
                  <a:cubicBezTo>
                    <a:pt x="5886" y="13858"/>
                    <a:pt x="5877" y="13864"/>
                    <a:pt x="5881" y="13876"/>
                  </a:cubicBezTo>
                  <a:cubicBezTo>
                    <a:pt x="6080" y="15261"/>
                    <a:pt x="6245" y="16653"/>
                    <a:pt x="6409" y="18046"/>
                  </a:cubicBezTo>
                  <a:cubicBezTo>
                    <a:pt x="6488" y="18739"/>
                    <a:pt x="6558" y="19424"/>
                    <a:pt x="6630" y="20110"/>
                  </a:cubicBezTo>
                  <a:cubicBezTo>
                    <a:pt x="6666" y="20466"/>
                    <a:pt x="6696" y="20818"/>
                    <a:pt x="6730" y="21174"/>
                  </a:cubicBezTo>
                  <a:cubicBezTo>
                    <a:pt x="6738" y="21310"/>
                    <a:pt x="6745" y="21452"/>
                    <a:pt x="6752" y="21596"/>
                  </a:cubicBezTo>
                  <a:cubicBezTo>
                    <a:pt x="6488" y="20867"/>
                    <a:pt x="6252" y="20132"/>
                    <a:pt x="6060" y="19375"/>
                  </a:cubicBezTo>
                  <a:cubicBezTo>
                    <a:pt x="5609" y="17611"/>
                    <a:pt x="5352" y="15805"/>
                    <a:pt x="5223" y="13990"/>
                  </a:cubicBezTo>
                  <a:cubicBezTo>
                    <a:pt x="5153" y="13069"/>
                    <a:pt x="5117" y="12154"/>
                    <a:pt x="5102" y="11234"/>
                  </a:cubicBezTo>
                  <a:cubicBezTo>
                    <a:pt x="5088" y="10526"/>
                    <a:pt x="5131" y="9806"/>
                    <a:pt x="5038" y="9098"/>
                  </a:cubicBezTo>
                  <a:close/>
                  <a:moveTo>
                    <a:pt x="18806" y="15654"/>
                  </a:moveTo>
                  <a:lnTo>
                    <a:pt x="18806" y="15654"/>
                  </a:lnTo>
                  <a:cubicBezTo>
                    <a:pt x="18292" y="16411"/>
                    <a:pt x="17714" y="17117"/>
                    <a:pt x="17071" y="17767"/>
                  </a:cubicBezTo>
                  <a:cubicBezTo>
                    <a:pt x="15728" y="19117"/>
                    <a:pt x="14136" y="20218"/>
                    <a:pt x="12394" y="20989"/>
                  </a:cubicBezTo>
                  <a:cubicBezTo>
                    <a:pt x="10922" y="21639"/>
                    <a:pt x="9366" y="22038"/>
                    <a:pt x="7767" y="22216"/>
                  </a:cubicBezTo>
                  <a:cubicBezTo>
                    <a:pt x="7981" y="22137"/>
                    <a:pt x="8187" y="22045"/>
                    <a:pt x="8394" y="21959"/>
                  </a:cubicBezTo>
                  <a:cubicBezTo>
                    <a:pt x="8730" y="21817"/>
                    <a:pt x="9059" y="21675"/>
                    <a:pt x="9395" y="21524"/>
                  </a:cubicBezTo>
                  <a:cubicBezTo>
                    <a:pt x="10566" y="21010"/>
                    <a:pt x="11716" y="20466"/>
                    <a:pt x="12836" y="19853"/>
                  </a:cubicBezTo>
                  <a:cubicBezTo>
                    <a:pt x="13980" y="19224"/>
                    <a:pt x="15051" y="18524"/>
                    <a:pt x="16079" y="17724"/>
                  </a:cubicBezTo>
                  <a:lnTo>
                    <a:pt x="16079" y="17724"/>
                  </a:lnTo>
                  <a:cubicBezTo>
                    <a:pt x="15500" y="18146"/>
                    <a:pt x="14886" y="18531"/>
                    <a:pt x="14264" y="18896"/>
                  </a:cubicBezTo>
                  <a:cubicBezTo>
                    <a:pt x="13143" y="19560"/>
                    <a:pt x="11973" y="20139"/>
                    <a:pt x="10787" y="20667"/>
                  </a:cubicBezTo>
                  <a:cubicBezTo>
                    <a:pt x="10194" y="20931"/>
                    <a:pt x="9594" y="21188"/>
                    <a:pt x="8994" y="21438"/>
                  </a:cubicBezTo>
                  <a:cubicBezTo>
                    <a:pt x="8624" y="21596"/>
                    <a:pt x="8229" y="21738"/>
                    <a:pt x="7852" y="21909"/>
                  </a:cubicBezTo>
                  <a:cubicBezTo>
                    <a:pt x="8444" y="21409"/>
                    <a:pt x="9052" y="20924"/>
                    <a:pt x="9673" y="20453"/>
                  </a:cubicBezTo>
                  <a:cubicBezTo>
                    <a:pt x="10430" y="19875"/>
                    <a:pt x="11222" y="19352"/>
                    <a:pt x="12072" y="18917"/>
                  </a:cubicBezTo>
                  <a:cubicBezTo>
                    <a:pt x="12866" y="18504"/>
                    <a:pt x="13693" y="18146"/>
                    <a:pt x="14521" y="17789"/>
                  </a:cubicBezTo>
                  <a:cubicBezTo>
                    <a:pt x="15985" y="17160"/>
                    <a:pt x="17471" y="16540"/>
                    <a:pt x="18806" y="15654"/>
                  </a:cubicBezTo>
                  <a:close/>
                  <a:moveTo>
                    <a:pt x="2003" y="15796"/>
                  </a:moveTo>
                  <a:cubicBezTo>
                    <a:pt x="2325" y="16567"/>
                    <a:pt x="2560" y="17374"/>
                    <a:pt x="2754" y="18175"/>
                  </a:cubicBezTo>
                  <a:cubicBezTo>
                    <a:pt x="3153" y="19832"/>
                    <a:pt x="3317" y="21546"/>
                    <a:pt x="3246" y="23245"/>
                  </a:cubicBezTo>
                  <a:cubicBezTo>
                    <a:pt x="3189" y="24580"/>
                    <a:pt x="2975" y="25937"/>
                    <a:pt x="2467" y="27180"/>
                  </a:cubicBezTo>
                  <a:cubicBezTo>
                    <a:pt x="2497" y="26936"/>
                    <a:pt x="2510" y="26701"/>
                    <a:pt x="2524" y="26458"/>
                  </a:cubicBezTo>
                  <a:cubicBezTo>
                    <a:pt x="2659" y="24216"/>
                    <a:pt x="2368" y="21975"/>
                    <a:pt x="2060" y="19760"/>
                  </a:cubicBezTo>
                  <a:cubicBezTo>
                    <a:pt x="2060" y="19757"/>
                    <a:pt x="2056" y="19755"/>
                    <a:pt x="2053" y="19755"/>
                  </a:cubicBezTo>
                  <a:cubicBezTo>
                    <a:pt x="2049" y="19755"/>
                    <a:pt x="2046" y="19757"/>
                    <a:pt x="2046" y="19760"/>
                  </a:cubicBezTo>
                  <a:cubicBezTo>
                    <a:pt x="2102" y="20381"/>
                    <a:pt x="2154" y="21003"/>
                    <a:pt x="2203" y="21616"/>
                  </a:cubicBezTo>
                  <a:cubicBezTo>
                    <a:pt x="2289" y="22694"/>
                    <a:pt x="2359" y="23781"/>
                    <a:pt x="2353" y="24866"/>
                  </a:cubicBezTo>
                  <a:cubicBezTo>
                    <a:pt x="2353" y="25409"/>
                    <a:pt x="2325" y="25959"/>
                    <a:pt x="2282" y="26501"/>
                  </a:cubicBezTo>
                  <a:cubicBezTo>
                    <a:pt x="2260" y="26773"/>
                    <a:pt x="2239" y="27051"/>
                    <a:pt x="2188" y="27322"/>
                  </a:cubicBezTo>
                  <a:cubicBezTo>
                    <a:pt x="2181" y="27358"/>
                    <a:pt x="2174" y="27394"/>
                    <a:pt x="2167" y="27430"/>
                  </a:cubicBezTo>
                  <a:cubicBezTo>
                    <a:pt x="1996" y="26715"/>
                    <a:pt x="1861" y="25994"/>
                    <a:pt x="1753" y="25274"/>
                  </a:cubicBezTo>
                  <a:cubicBezTo>
                    <a:pt x="1511" y="23652"/>
                    <a:pt x="1417" y="22009"/>
                    <a:pt x="1468" y="20374"/>
                  </a:cubicBezTo>
                  <a:cubicBezTo>
                    <a:pt x="1496" y="19539"/>
                    <a:pt x="1561" y="18710"/>
                    <a:pt x="1660" y="17882"/>
                  </a:cubicBezTo>
                  <a:cubicBezTo>
                    <a:pt x="1746" y="17182"/>
                    <a:pt x="1874" y="16497"/>
                    <a:pt x="2003" y="15796"/>
                  </a:cubicBezTo>
                  <a:close/>
                  <a:moveTo>
                    <a:pt x="14907" y="23637"/>
                  </a:moveTo>
                  <a:lnTo>
                    <a:pt x="14907" y="23637"/>
                  </a:lnTo>
                  <a:cubicBezTo>
                    <a:pt x="14250" y="24288"/>
                    <a:pt x="13543" y="24873"/>
                    <a:pt x="12780" y="25394"/>
                  </a:cubicBezTo>
                  <a:cubicBezTo>
                    <a:pt x="11229" y="26444"/>
                    <a:pt x="9487" y="27202"/>
                    <a:pt x="7666" y="27637"/>
                  </a:cubicBezTo>
                  <a:cubicBezTo>
                    <a:pt x="6507" y="27911"/>
                    <a:pt x="5327" y="28043"/>
                    <a:pt x="4142" y="28043"/>
                  </a:cubicBezTo>
                  <a:cubicBezTo>
                    <a:pt x="3787" y="28043"/>
                    <a:pt x="3430" y="28031"/>
                    <a:pt x="3074" y="28007"/>
                  </a:cubicBezTo>
                  <a:cubicBezTo>
                    <a:pt x="3146" y="27994"/>
                    <a:pt x="3210" y="27980"/>
                    <a:pt x="3282" y="27965"/>
                  </a:cubicBezTo>
                  <a:cubicBezTo>
                    <a:pt x="3617" y="27901"/>
                    <a:pt x="3953" y="27822"/>
                    <a:pt x="4288" y="27750"/>
                  </a:cubicBezTo>
                  <a:cubicBezTo>
                    <a:pt x="6745" y="27186"/>
                    <a:pt x="9152" y="26395"/>
                    <a:pt x="11443" y="25351"/>
                  </a:cubicBezTo>
                  <a:cubicBezTo>
                    <a:pt x="11452" y="25351"/>
                    <a:pt x="11452" y="25344"/>
                    <a:pt x="11443" y="25344"/>
                  </a:cubicBezTo>
                  <a:cubicBezTo>
                    <a:pt x="10787" y="25617"/>
                    <a:pt x="10130" y="25865"/>
                    <a:pt x="9458" y="26102"/>
                  </a:cubicBezTo>
                  <a:cubicBezTo>
                    <a:pt x="8281" y="26516"/>
                    <a:pt x="7088" y="26880"/>
                    <a:pt x="5873" y="27186"/>
                  </a:cubicBezTo>
                  <a:cubicBezTo>
                    <a:pt x="5266" y="27344"/>
                    <a:pt x="4659" y="27480"/>
                    <a:pt x="4046" y="27608"/>
                  </a:cubicBezTo>
                  <a:cubicBezTo>
                    <a:pt x="3739" y="27673"/>
                    <a:pt x="3431" y="27730"/>
                    <a:pt x="3124" y="27779"/>
                  </a:cubicBezTo>
                  <a:cubicBezTo>
                    <a:pt x="3681" y="27450"/>
                    <a:pt x="4245" y="27137"/>
                    <a:pt x="4817" y="26830"/>
                  </a:cubicBezTo>
                  <a:cubicBezTo>
                    <a:pt x="6466" y="25951"/>
                    <a:pt x="8180" y="25238"/>
                    <a:pt x="10008" y="24802"/>
                  </a:cubicBezTo>
                  <a:cubicBezTo>
                    <a:pt x="11644" y="24424"/>
                    <a:pt x="13315" y="24180"/>
                    <a:pt x="14907" y="23637"/>
                  </a:cubicBezTo>
                  <a:close/>
                  <a:moveTo>
                    <a:pt x="17246" y="1"/>
                  </a:moveTo>
                  <a:cubicBezTo>
                    <a:pt x="17211" y="1"/>
                    <a:pt x="17177" y="18"/>
                    <a:pt x="17157" y="57"/>
                  </a:cubicBezTo>
                  <a:cubicBezTo>
                    <a:pt x="16593" y="1286"/>
                    <a:pt x="16050" y="2529"/>
                    <a:pt x="15529" y="3785"/>
                  </a:cubicBezTo>
                  <a:cubicBezTo>
                    <a:pt x="14614" y="5984"/>
                    <a:pt x="13815" y="8227"/>
                    <a:pt x="13229" y="10534"/>
                  </a:cubicBezTo>
                  <a:cubicBezTo>
                    <a:pt x="12737" y="12462"/>
                    <a:pt x="12257" y="14504"/>
                    <a:pt x="11066" y="16118"/>
                  </a:cubicBezTo>
                  <a:cubicBezTo>
                    <a:pt x="11400" y="15390"/>
                    <a:pt x="11601" y="14596"/>
                    <a:pt x="11716" y="13798"/>
                  </a:cubicBezTo>
                  <a:cubicBezTo>
                    <a:pt x="11865" y="12747"/>
                    <a:pt x="11871" y="11669"/>
                    <a:pt x="11794" y="10605"/>
                  </a:cubicBezTo>
                  <a:cubicBezTo>
                    <a:pt x="11716" y="9527"/>
                    <a:pt x="11515" y="8449"/>
                    <a:pt x="11057" y="7463"/>
                  </a:cubicBezTo>
                  <a:cubicBezTo>
                    <a:pt x="10586" y="6435"/>
                    <a:pt x="9866" y="5528"/>
                    <a:pt x="9086" y="4721"/>
                  </a:cubicBezTo>
                  <a:cubicBezTo>
                    <a:pt x="8295" y="3900"/>
                    <a:pt x="7395" y="3214"/>
                    <a:pt x="6317" y="2829"/>
                  </a:cubicBezTo>
                  <a:cubicBezTo>
                    <a:pt x="6307" y="2825"/>
                    <a:pt x="6297" y="2824"/>
                    <a:pt x="6288" y="2824"/>
                  </a:cubicBezTo>
                  <a:cubicBezTo>
                    <a:pt x="6214" y="2824"/>
                    <a:pt x="6156" y="2916"/>
                    <a:pt x="6181" y="2985"/>
                  </a:cubicBezTo>
                  <a:cubicBezTo>
                    <a:pt x="6558" y="4092"/>
                    <a:pt x="7002" y="5185"/>
                    <a:pt x="7424" y="6277"/>
                  </a:cubicBezTo>
                  <a:cubicBezTo>
                    <a:pt x="8159" y="8191"/>
                    <a:pt x="8901" y="10106"/>
                    <a:pt x="9637" y="12019"/>
                  </a:cubicBezTo>
                  <a:cubicBezTo>
                    <a:pt x="10209" y="13505"/>
                    <a:pt x="11159" y="15397"/>
                    <a:pt x="10344" y="16946"/>
                  </a:cubicBezTo>
                  <a:cubicBezTo>
                    <a:pt x="10338" y="16953"/>
                    <a:pt x="10338" y="16961"/>
                    <a:pt x="10329" y="16968"/>
                  </a:cubicBezTo>
                  <a:cubicBezTo>
                    <a:pt x="10322" y="16975"/>
                    <a:pt x="10322" y="16982"/>
                    <a:pt x="10322" y="16989"/>
                  </a:cubicBezTo>
                  <a:cubicBezTo>
                    <a:pt x="10272" y="17068"/>
                    <a:pt x="10223" y="17153"/>
                    <a:pt x="10173" y="17232"/>
                  </a:cubicBezTo>
                  <a:cubicBezTo>
                    <a:pt x="10151" y="17261"/>
                    <a:pt x="10144" y="17289"/>
                    <a:pt x="10151" y="17318"/>
                  </a:cubicBezTo>
                  <a:cubicBezTo>
                    <a:pt x="9679" y="18010"/>
                    <a:pt x="9224" y="18710"/>
                    <a:pt x="8752" y="19404"/>
                  </a:cubicBezTo>
                  <a:cubicBezTo>
                    <a:pt x="8265" y="20110"/>
                    <a:pt x="7787" y="20818"/>
                    <a:pt x="7295" y="21517"/>
                  </a:cubicBezTo>
                  <a:cubicBezTo>
                    <a:pt x="7431" y="20831"/>
                    <a:pt x="7501" y="20132"/>
                    <a:pt x="7530" y="19431"/>
                  </a:cubicBezTo>
                  <a:cubicBezTo>
                    <a:pt x="7602" y="17532"/>
                    <a:pt x="7373" y="15597"/>
                    <a:pt x="6987" y="13739"/>
                  </a:cubicBezTo>
                  <a:cubicBezTo>
                    <a:pt x="6601" y="11897"/>
                    <a:pt x="5967" y="10077"/>
                    <a:pt x="4917" y="8498"/>
                  </a:cubicBezTo>
                  <a:cubicBezTo>
                    <a:pt x="4891" y="8464"/>
                    <a:pt x="4859" y="8450"/>
                    <a:pt x="4826" y="8450"/>
                  </a:cubicBezTo>
                  <a:cubicBezTo>
                    <a:pt x="4758" y="8450"/>
                    <a:pt x="4693" y="8516"/>
                    <a:pt x="4716" y="8598"/>
                  </a:cubicBezTo>
                  <a:cubicBezTo>
                    <a:pt x="4845" y="9105"/>
                    <a:pt x="4860" y="9626"/>
                    <a:pt x="4860" y="10149"/>
                  </a:cubicBezTo>
                  <a:cubicBezTo>
                    <a:pt x="4860" y="10663"/>
                    <a:pt x="4860" y="11177"/>
                    <a:pt x="4874" y="11691"/>
                  </a:cubicBezTo>
                  <a:cubicBezTo>
                    <a:pt x="4953" y="15290"/>
                    <a:pt x="5410" y="18924"/>
                    <a:pt x="6738" y="22288"/>
                  </a:cubicBezTo>
                  <a:cubicBezTo>
                    <a:pt x="6087" y="23188"/>
                    <a:pt x="5424" y="24081"/>
                    <a:pt x="4716" y="24938"/>
                  </a:cubicBezTo>
                  <a:cubicBezTo>
                    <a:pt x="4046" y="25766"/>
                    <a:pt x="3338" y="26580"/>
                    <a:pt x="2603" y="27358"/>
                  </a:cubicBezTo>
                  <a:cubicBezTo>
                    <a:pt x="2846" y="26801"/>
                    <a:pt x="3024" y="26216"/>
                    <a:pt x="3153" y="25623"/>
                  </a:cubicBezTo>
                  <a:cubicBezTo>
                    <a:pt x="3516" y="23916"/>
                    <a:pt x="3532" y="22124"/>
                    <a:pt x="3331" y="20396"/>
                  </a:cubicBezTo>
                  <a:cubicBezTo>
                    <a:pt x="3239" y="19546"/>
                    <a:pt x="3081" y="18696"/>
                    <a:pt x="2867" y="17868"/>
                  </a:cubicBezTo>
                  <a:cubicBezTo>
                    <a:pt x="2653" y="17025"/>
                    <a:pt x="2353" y="16204"/>
                    <a:pt x="2060" y="15390"/>
                  </a:cubicBezTo>
                  <a:cubicBezTo>
                    <a:pt x="2043" y="15338"/>
                    <a:pt x="1999" y="15313"/>
                    <a:pt x="1955" y="15313"/>
                  </a:cubicBezTo>
                  <a:cubicBezTo>
                    <a:pt x="1908" y="15313"/>
                    <a:pt x="1860" y="15342"/>
                    <a:pt x="1845" y="15397"/>
                  </a:cubicBezTo>
                  <a:cubicBezTo>
                    <a:pt x="1604" y="16303"/>
                    <a:pt x="1475" y="17239"/>
                    <a:pt x="1374" y="18168"/>
                  </a:cubicBezTo>
                  <a:cubicBezTo>
                    <a:pt x="1004" y="21431"/>
                    <a:pt x="1225" y="24751"/>
                    <a:pt x="2017" y="27930"/>
                  </a:cubicBezTo>
                  <a:cubicBezTo>
                    <a:pt x="1996" y="27944"/>
                    <a:pt x="1982" y="27965"/>
                    <a:pt x="1982" y="27987"/>
                  </a:cubicBezTo>
                  <a:cubicBezTo>
                    <a:pt x="1347" y="28616"/>
                    <a:pt x="682" y="29207"/>
                    <a:pt x="54" y="29843"/>
                  </a:cubicBezTo>
                  <a:cubicBezTo>
                    <a:pt x="1" y="29896"/>
                    <a:pt x="54" y="29977"/>
                    <a:pt x="118" y="29977"/>
                  </a:cubicBezTo>
                  <a:cubicBezTo>
                    <a:pt x="132" y="29977"/>
                    <a:pt x="146" y="29974"/>
                    <a:pt x="161" y="29965"/>
                  </a:cubicBezTo>
                  <a:cubicBezTo>
                    <a:pt x="682" y="29601"/>
                    <a:pt x="1160" y="29173"/>
                    <a:pt x="1617" y="28736"/>
                  </a:cubicBezTo>
                  <a:cubicBezTo>
                    <a:pt x="1725" y="28636"/>
                    <a:pt x="1832" y="28530"/>
                    <a:pt x="1940" y="28429"/>
                  </a:cubicBezTo>
                  <a:cubicBezTo>
                    <a:pt x="1953" y="28437"/>
                    <a:pt x="1969" y="28441"/>
                    <a:pt x="1986" y="28441"/>
                  </a:cubicBezTo>
                  <a:cubicBezTo>
                    <a:pt x="2003" y="28441"/>
                    <a:pt x="2021" y="28437"/>
                    <a:pt x="2039" y="28429"/>
                  </a:cubicBezTo>
                  <a:cubicBezTo>
                    <a:pt x="2203" y="28330"/>
                    <a:pt x="2368" y="28230"/>
                    <a:pt x="2531" y="28129"/>
                  </a:cubicBezTo>
                  <a:cubicBezTo>
                    <a:pt x="3078" y="28199"/>
                    <a:pt x="3629" y="28232"/>
                    <a:pt x="4182" y="28232"/>
                  </a:cubicBezTo>
                  <a:cubicBezTo>
                    <a:pt x="4531" y="28232"/>
                    <a:pt x="4881" y="28219"/>
                    <a:pt x="5230" y="28194"/>
                  </a:cubicBezTo>
                  <a:cubicBezTo>
                    <a:pt x="7138" y="28066"/>
                    <a:pt x="9023" y="27565"/>
                    <a:pt x="10751" y="26758"/>
                  </a:cubicBezTo>
                  <a:cubicBezTo>
                    <a:pt x="12464" y="25951"/>
                    <a:pt x="14050" y="24845"/>
                    <a:pt x="15342" y="23466"/>
                  </a:cubicBezTo>
                  <a:cubicBezTo>
                    <a:pt x="15399" y="23404"/>
                    <a:pt x="15351" y="23303"/>
                    <a:pt x="15276" y="23303"/>
                  </a:cubicBezTo>
                  <a:cubicBezTo>
                    <a:pt x="15265" y="23303"/>
                    <a:pt x="15254" y="23305"/>
                    <a:pt x="15243" y="23310"/>
                  </a:cubicBezTo>
                  <a:cubicBezTo>
                    <a:pt x="14279" y="23688"/>
                    <a:pt x="13279" y="23923"/>
                    <a:pt x="12266" y="24137"/>
                  </a:cubicBezTo>
                  <a:cubicBezTo>
                    <a:pt x="11380" y="24331"/>
                    <a:pt x="10480" y="24494"/>
                    <a:pt x="9594" y="24717"/>
                  </a:cubicBezTo>
                  <a:cubicBezTo>
                    <a:pt x="8687" y="24945"/>
                    <a:pt x="7810" y="25245"/>
                    <a:pt x="6944" y="25608"/>
                  </a:cubicBezTo>
                  <a:cubicBezTo>
                    <a:pt x="5438" y="26237"/>
                    <a:pt x="4003" y="27030"/>
                    <a:pt x="2596" y="27865"/>
                  </a:cubicBezTo>
                  <a:cubicBezTo>
                    <a:pt x="2560" y="27872"/>
                    <a:pt x="2524" y="27879"/>
                    <a:pt x="2488" y="27887"/>
                  </a:cubicBezTo>
                  <a:cubicBezTo>
                    <a:pt x="2653" y="27723"/>
                    <a:pt x="2810" y="27552"/>
                    <a:pt x="2975" y="27387"/>
                  </a:cubicBezTo>
                  <a:cubicBezTo>
                    <a:pt x="3081" y="27272"/>
                    <a:pt x="3182" y="27159"/>
                    <a:pt x="3288" y="27044"/>
                  </a:cubicBezTo>
                  <a:cubicBezTo>
                    <a:pt x="3431" y="26893"/>
                    <a:pt x="3568" y="26744"/>
                    <a:pt x="3710" y="26587"/>
                  </a:cubicBezTo>
                  <a:cubicBezTo>
                    <a:pt x="3845" y="26431"/>
                    <a:pt x="3981" y="26273"/>
                    <a:pt x="4116" y="26115"/>
                  </a:cubicBezTo>
                  <a:cubicBezTo>
                    <a:pt x="4253" y="25959"/>
                    <a:pt x="4389" y="25802"/>
                    <a:pt x="4524" y="25644"/>
                  </a:cubicBezTo>
                  <a:cubicBezTo>
                    <a:pt x="4653" y="25488"/>
                    <a:pt x="4788" y="25323"/>
                    <a:pt x="4917" y="25166"/>
                  </a:cubicBezTo>
                  <a:cubicBezTo>
                    <a:pt x="5052" y="25001"/>
                    <a:pt x="5180" y="24845"/>
                    <a:pt x="5309" y="24681"/>
                  </a:cubicBezTo>
                  <a:cubicBezTo>
                    <a:pt x="5438" y="24516"/>
                    <a:pt x="5566" y="24352"/>
                    <a:pt x="5688" y="24187"/>
                  </a:cubicBezTo>
                  <a:cubicBezTo>
                    <a:pt x="5816" y="24023"/>
                    <a:pt x="5945" y="23860"/>
                    <a:pt x="6067" y="23695"/>
                  </a:cubicBezTo>
                  <a:cubicBezTo>
                    <a:pt x="6195" y="23531"/>
                    <a:pt x="6317" y="23359"/>
                    <a:pt x="6438" y="23195"/>
                  </a:cubicBezTo>
                  <a:cubicBezTo>
                    <a:pt x="6502" y="23109"/>
                    <a:pt x="6567" y="23023"/>
                    <a:pt x="6624" y="22945"/>
                  </a:cubicBezTo>
                  <a:cubicBezTo>
                    <a:pt x="6653" y="22902"/>
                    <a:pt x="6687" y="22859"/>
                    <a:pt x="6716" y="22816"/>
                  </a:cubicBezTo>
                  <a:cubicBezTo>
                    <a:pt x="6745" y="22773"/>
                    <a:pt x="6766" y="22737"/>
                    <a:pt x="6802" y="22703"/>
                  </a:cubicBezTo>
                  <a:cubicBezTo>
                    <a:pt x="6858" y="22631"/>
                    <a:pt x="6930" y="22581"/>
                    <a:pt x="7016" y="22538"/>
                  </a:cubicBezTo>
                  <a:cubicBezTo>
                    <a:pt x="7052" y="22523"/>
                    <a:pt x="7088" y="22509"/>
                    <a:pt x="7124" y="22496"/>
                  </a:cubicBezTo>
                  <a:cubicBezTo>
                    <a:pt x="7131" y="22489"/>
                    <a:pt x="7145" y="22480"/>
                    <a:pt x="7158" y="22480"/>
                  </a:cubicBezTo>
                  <a:cubicBezTo>
                    <a:pt x="7217" y="22473"/>
                    <a:pt x="7280" y="22473"/>
                    <a:pt x="7345" y="22473"/>
                  </a:cubicBezTo>
                  <a:cubicBezTo>
                    <a:pt x="8281" y="22424"/>
                    <a:pt x="9208" y="22266"/>
                    <a:pt x="10108" y="22031"/>
                  </a:cubicBezTo>
                  <a:cubicBezTo>
                    <a:pt x="11986" y="21537"/>
                    <a:pt x="13765" y="20681"/>
                    <a:pt x="15328" y="19539"/>
                  </a:cubicBezTo>
                  <a:cubicBezTo>
                    <a:pt x="16885" y="18396"/>
                    <a:pt x="18221" y="16975"/>
                    <a:pt x="19241" y="15340"/>
                  </a:cubicBezTo>
                  <a:cubicBezTo>
                    <a:pt x="19287" y="15272"/>
                    <a:pt x="19225" y="15194"/>
                    <a:pt x="19157" y="15194"/>
                  </a:cubicBezTo>
                  <a:cubicBezTo>
                    <a:pt x="19140" y="15194"/>
                    <a:pt x="19122" y="15200"/>
                    <a:pt x="19106" y="15212"/>
                  </a:cubicBezTo>
                  <a:cubicBezTo>
                    <a:pt x="18278" y="15811"/>
                    <a:pt x="17385" y="16310"/>
                    <a:pt x="16456" y="16747"/>
                  </a:cubicBezTo>
                  <a:cubicBezTo>
                    <a:pt x="14850" y="17510"/>
                    <a:pt x="13179" y="18125"/>
                    <a:pt x="11614" y="18975"/>
                  </a:cubicBezTo>
                  <a:cubicBezTo>
                    <a:pt x="9979" y="19860"/>
                    <a:pt x="8516" y="21052"/>
                    <a:pt x="7115" y="22266"/>
                  </a:cubicBezTo>
                  <a:lnTo>
                    <a:pt x="7115" y="22252"/>
                  </a:lnTo>
                  <a:cubicBezTo>
                    <a:pt x="7167" y="22196"/>
                    <a:pt x="7210" y="22130"/>
                    <a:pt x="7253" y="22074"/>
                  </a:cubicBezTo>
                  <a:cubicBezTo>
                    <a:pt x="8324" y="20561"/>
                    <a:pt x="9344" y="18996"/>
                    <a:pt x="10302" y="17404"/>
                  </a:cubicBezTo>
                  <a:cubicBezTo>
                    <a:pt x="10329" y="17397"/>
                    <a:pt x="10365" y="17381"/>
                    <a:pt x="10387" y="17347"/>
                  </a:cubicBezTo>
                  <a:cubicBezTo>
                    <a:pt x="10451" y="17253"/>
                    <a:pt x="10516" y="17153"/>
                    <a:pt x="10566" y="17054"/>
                  </a:cubicBezTo>
                  <a:cubicBezTo>
                    <a:pt x="10615" y="17004"/>
                    <a:pt x="10665" y="16946"/>
                    <a:pt x="10715" y="16896"/>
                  </a:cubicBezTo>
                  <a:lnTo>
                    <a:pt x="10730" y="16896"/>
                  </a:lnTo>
                  <a:cubicBezTo>
                    <a:pt x="11580" y="16625"/>
                    <a:pt x="12415" y="16296"/>
                    <a:pt x="13208" y="15890"/>
                  </a:cubicBezTo>
                  <a:cubicBezTo>
                    <a:pt x="14622" y="15176"/>
                    <a:pt x="15928" y="14233"/>
                    <a:pt x="16970" y="13033"/>
                  </a:cubicBezTo>
                  <a:cubicBezTo>
                    <a:pt x="17978" y="11890"/>
                    <a:pt x="18799" y="10469"/>
                    <a:pt x="19128" y="8970"/>
                  </a:cubicBezTo>
                  <a:cubicBezTo>
                    <a:pt x="19151" y="8880"/>
                    <a:pt x="19085" y="8830"/>
                    <a:pt x="19016" y="8830"/>
                  </a:cubicBezTo>
                  <a:cubicBezTo>
                    <a:pt x="18975" y="8830"/>
                    <a:pt x="18933" y="8847"/>
                    <a:pt x="18907" y="8884"/>
                  </a:cubicBezTo>
                  <a:cubicBezTo>
                    <a:pt x="18400" y="9605"/>
                    <a:pt x="17814" y="10269"/>
                    <a:pt x="17193" y="10891"/>
                  </a:cubicBezTo>
                  <a:cubicBezTo>
                    <a:pt x="16113" y="11969"/>
                    <a:pt x="14943" y="12941"/>
                    <a:pt x="13865" y="14012"/>
                  </a:cubicBezTo>
                  <a:cubicBezTo>
                    <a:pt x="13021" y="14846"/>
                    <a:pt x="12201" y="15762"/>
                    <a:pt x="11186" y="16404"/>
                  </a:cubicBezTo>
                  <a:cubicBezTo>
                    <a:pt x="12065" y="15532"/>
                    <a:pt x="12807" y="14540"/>
                    <a:pt x="13457" y="13491"/>
                  </a:cubicBezTo>
                  <a:cubicBezTo>
                    <a:pt x="14122" y="12404"/>
                    <a:pt x="14699" y="11263"/>
                    <a:pt x="15229" y="10106"/>
                  </a:cubicBezTo>
                  <a:cubicBezTo>
                    <a:pt x="15707" y="9048"/>
                    <a:pt x="16136" y="7977"/>
                    <a:pt x="16485" y="6870"/>
                  </a:cubicBezTo>
                  <a:cubicBezTo>
                    <a:pt x="17185" y="4685"/>
                    <a:pt x="17543" y="2393"/>
                    <a:pt x="17356" y="100"/>
                  </a:cubicBezTo>
                  <a:cubicBezTo>
                    <a:pt x="17352" y="40"/>
                    <a:pt x="17298" y="1"/>
                    <a:pt x="172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14"/>
            <p:cNvSpPr/>
            <p:nvPr/>
          </p:nvSpPr>
          <p:spPr>
            <a:xfrm>
              <a:off x="4443793" y="3122565"/>
              <a:ext cx="405064" cy="228349"/>
            </a:xfrm>
            <a:custGeom>
              <a:avLst/>
              <a:gdLst/>
              <a:ahLst/>
              <a:cxnLst/>
              <a:rect l="l" t="t" r="r" b="b"/>
              <a:pathLst>
                <a:path w="20593" h="11609" extrusionOk="0">
                  <a:moveTo>
                    <a:pt x="19603" y="236"/>
                  </a:moveTo>
                  <a:cubicBezTo>
                    <a:pt x="19923" y="236"/>
                    <a:pt x="20161" y="358"/>
                    <a:pt x="20058" y="804"/>
                  </a:cubicBezTo>
                  <a:cubicBezTo>
                    <a:pt x="19993" y="1077"/>
                    <a:pt x="19772" y="1368"/>
                    <a:pt x="19623" y="1612"/>
                  </a:cubicBezTo>
                  <a:cubicBezTo>
                    <a:pt x="18908" y="2775"/>
                    <a:pt x="17873" y="3618"/>
                    <a:pt x="16700" y="4282"/>
                  </a:cubicBezTo>
                  <a:cubicBezTo>
                    <a:pt x="15622" y="4897"/>
                    <a:pt x="14438" y="5533"/>
                    <a:pt x="13259" y="5896"/>
                  </a:cubicBezTo>
                  <a:cubicBezTo>
                    <a:pt x="11832" y="6347"/>
                    <a:pt x="10368" y="6669"/>
                    <a:pt x="8925" y="7068"/>
                  </a:cubicBezTo>
                  <a:lnTo>
                    <a:pt x="8925" y="7068"/>
                  </a:lnTo>
                  <a:cubicBezTo>
                    <a:pt x="10629" y="4270"/>
                    <a:pt x="13203" y="2625"/>
                    <a:pt x="16179" y="1348"/>
                  </a:cubicBezTo>
                  <a:cubicBezTo>
                    <a:pt x="17023" y="983"/>
                    <a:pt x="17916" y="554"/>
                    <a:pt x="18822" y="362"/>
                  </a:cubicBezTo>
                  <a:cubicBezTo>
                    <a:pt x="19049" y="312"/>
                    <a:pt x="19352" y="236"/>
                    <a:pt x="19603" y="236"/>
                  </a:cubicBezTo>
                  <a:close/>
                  <a:moveTo>
                    <a:pt x="19581" y="0"/>
                  </a:moveTo>
                  <a:cubicBezTo>
                    <a:pt x="18791" y="0"/>
                    <a:pt x="18034" y="281"/>
                    <a:pt x="17266" y="590"/>
                  </a:cubicBezTo>
                  <a:cubicBezTo>
                    <a:pt x="16051" y="1077"/>
                    <a:pt x="14844" y="1591"/>
                    <a:pt x="13694" y="2211"/>
                  </a:cubicBezTo>
                  <a:cubicBezTo>
                    <a:pt x="11522" y="3384"/>
                    <a:pt x="9759" y="5027"/>
                    <a:pt x="8531" y="7180"/>
                  </a:cubicBezTo>
                  <a:lnTo>
                    <a:pt x="8531" y="7180"/>
                  </a:lnTo>
                  <a:cubicBezTo>
                    <a:pt x="5515" y="8062"/>
                    <a:pt x="2799" y="9714"/>
                    <a:pt x="134" y="11338"/>
                  </a:cubicBezTo>
                  <a:cubicBezTo>
                    <a:pt x="0" y="11416"/>
                    <a:pt x="82" y="11608"/>
                    <a:pt x="207" y="11608"/>
                  </a:cubicBezTo>
                  <a:cubicBezTo>
                    <a:pt x="229" y="11608"/>
                    <a:pt x="252" y="11602"/>
                    <a:pt x="276" y="11588"/>
                  </a:cubicBezTo>
                  <a:cubicBezTo>
                    <a:pt x="2369" y="10310"/>
                    <a:pt x="4475" y="9017"/>
                    <a:pt x="6760" y="8104"/>
                  </a:cubicBezTo>
                  <a:cubicBezTo>
                    <a:pt x="8938" y="7225"/>
                    <a:pt x="11281" y="6861"/>
                    <a:pt x="13509" y="6117"/>
                  </a:cubicBezTo>
                  <a:cubicBezTo>
                    <a:pt x="16486" y="5132"/>
                    <a:pt x="19393" y="3325"/>
                    <a:pt x="20565" y="306"/>
                  </a:cubicBezTo>
                  <a:cubicBezTo>
                    <a:pt x="20593" y="234"/>
                    <a:pt x="20536" y="148"/>
                    <a:pt x="20464" y="126"/>
                  </a:cubicBezTo>
                  <a:cubicBezTo>
                    <a:pt x="20164" y="38"/>
                    <a:pt x="19870" y="0"/>
                    <a:pt x="195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14"/>
            <p:cNvSpPr/>
            <p:nvPr/>
          </p:nvSpPr>
          <p:spPr>
            <a:xfrm>
              <a:off x="4565472" y="3030273"/>
              <a:ext cx="133225" cy="255041"/>
            </a:xfrm>
            <a:custGeom>
              <a:avLst/>
              <a:gdLst/>
              <a:ahLst/>
              <a:cxnLst/>
              <a:rect l="l" t="t" r="r" b="b"/>
              <a:pathLst>
                <a:path w="6773" h="12966" extrusionOk="0">
                  <a:moveTo>
                    <a:pt x="5941" y="498"/>
                  </a:moveTo>
                  <a:cubicBezTo>
                    <a:pt x="6030" y="498"/>
                    <a:pt x="6060" y="584"/>
                    <a:pt x="6117" y="855"/>
                  </a:cubicBezTo>
                  <a:cubicBezTo>
                    <a:pt x="6259" y="1512"/>
                    <a:pt x="6074" y="2326"/>
                    <a:pt x="5909" y="2961"/>
                  </a:cubicBezTo>
                  <a:cubicBezTo>
                    <a:pt x="5560" y="4261"/>
                    <a:pt x="4910" y="5453"/>
                    <a:pt x="4252" y="6626"/>
                  </a:cubicBezTo>
                  <a:cubicBezTo>
                    <a:pt x="3155" y="8586"/>
                    <a:pt x="2034" y="10546"/>
                    <a:pt x="537" y="12222"/>
                  </a:cubicBezTo>
                  <a:lnTo>
                    <a:pt x="537" y="12222"/>
                  </a:lnTo>
                  <a:cubicBezTo>
                    <a:pt x="1087" y="10395"/>
                    <a:pt x="860" y="8446"/>
                    <a:pt x="1325" y="6583"/>
                  </a:cubicBezTo>
                  <a:cubicBezTo>
                    <a:pt x="1875" y="4418"/>
                    <a:pt x="3174" y="2461"/>
                    <a:pt x="4937" y="1098"/>
                  </a:cubicBezTo>
                  <a:cubicBezTo>
                    <a:pt x="5138" y="948"/>
                    <a:pt x="5445" y="661"/>
                    <a:pt x="5681" y="576"/>
                  </a:cubicBezTo>
                  <a:cubicBezTo>
                    <a:pt x="5805" y="532"/>
                    <a:pt x="5885" y="498"/>
                    <a:pt x="5941" y="498"/>
                  </a:cubicBezTo>
                  <a:close/>
                  <a:moveTo>
                    <a:pt x="6138" y="1"/>
                  </a:moveTo>
                  <a:cubicBezTo>
                    <a:pt x="6114" y="1"/>
                    <a:pt x="6089" y="7"/>
                    <a:pt x="6067" y="19"/>
                  </a:cubicBezTo>
                  <a:cubicBezTo>
                    <a:pt x="4060" y="1148"/>
                    <a:pt x="2468" y="2889"/>
                    <a:pt x="1559" y="5018"/>
                  </a:cubicBezTo>
                  <a:cubicBezTo>
                    <a:pt x="488" y="7503"/>
                    <a:pt x="1097" y="10288"/>
                    <a:pt x="53" y="12744"/>
                  </a:cubicBezTo>
                  <a:cubicBezTo>
                    <a:pt x="52" y="12746"/>
                    <a:pt x="51" y="12748"/>
                    <a:pt x="51" y="12750"/>
                  </a:cubicBezTo>
                  <a:lnTo>
                    <a:pt x="51" y="12750"/>
                  </a:lnTo>
                  <a:cubicBezTo>
                    <a:pt x="0" y="12841"/>
                    <a:pt x="69" y="12945"/>
                    <a:pt x="155" y="12960"/>
                  </a:cubicBezTo>
                  <a:lnTo>
                    <a:pt x="155" y="12960"/>
                  </a:lnTo>
                  <a:cubicBezTo>
                    <a:pt x="167" y="12963"/>
                    <a:pt x="179" y="12965"/>
                    <a:pt x="192" y="12965"/>
                  </a:cubicBezTo>
                  <a:cubicBezTo>
                    <a:pt x="231" y="12965"/>
                    <a:pt x="269" y="12945"/>
                    <a:pt x="292" y="12897"/>
                  </a:cubicBezTo>
                  <a:lnTo>
                    <a:pt x="292" y="12897"/>
                  </a:lnTo>
                  <a:cubicBezTo>
                    <a:pt x="2039" y="11101"/>
                    <a:pt x="3286" y="8939"/>
                    <a:pt x="4495" y="6768"/>
                  </a:cubicBezTo>
                  <a:cubicBezTo>
                    <a:pt x="5645" y="4718"/>
                    <a:pt x="6773" y="2519"/>
                    <a:pt x="6281" y="104"/>
                  </a:cubicBezTo>
                  <a:cubicBezTo>
                    <a:pt x="6265" y="38"/>
                    <a:pt x="6202" y="1"/>
                    <a:pt x="6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14"/>
            <p:cNvSpPr/>
            <p:nvPr/>
          </p:nvSpPr>
          <p:spPr>
            <a:xfrm>
              <a:off x="4571097" y="3041131"/>
              <a:ext cx="111332" cy="238695"/>
            </a:xfrm>
            <a:custGeom>
              <a:avLst/>
              <a:gdLst/>
              <a:ahLst/>
              <a:cxnLst/>
              <a:rect l="l" t="t" r="r" b="b"/>
              <a:pathLst>
                <a:path w="5660" h="12135" extrusionOk="0">
                  <a:moveTo>
                    <a:pt x="5484" y="0"/>
                  </a:moveTo>
                  <a:cubicBezTo>
                    <a:pt x="5427" y="0"/>
                    <a:pt x="5369" y="29"/>
                    <a:pt x="5344" y="96"/>
                  </a:cubicBezTo>
                  <a:cubicBezTo>
                    <a:pt x="4552" y="2166"/>
                    <a:pt x="3059" y="3859"/>
                    <a:pt x="2139" y="5866"/>
                  </a:cubicBezTo>
                  <a:cubicBezTo>
                    <a:pt x="1224" y="7837"/>
                    <a:pt x="802" y="9937"/>
                    <a:pt x="39" y="11964"/>
                  </a:cubicBezTo>
                  <a:cubicBezTo>
                    <a:pt x="0" y="12067"/>
                    <a:pt x="85" y="12134"/>
                    <a:pt x="173" y="12134"/>
                  </a:cubicBezTo>
                  <a:cubicBezTo>
                    <a:pt x="232" y="12134"/>
                    <a:pt x="292" y="12105"/>
                    <a:pt x="317" y="12036"/>
                  </a:cubicBezTo>
                  <a:cubicBezTo>
                    <a:pt x="1160" y="9793"/>
                    <a:pt x="1596" y="7472"/>
                    <a:pt x="2716" y="5323"/>
                  </a:cubicBezTo>
                  <a:cubicBezTo>
                    <a:pt x="3639" y="3573"/>
                    <a:pt x="4909" y="2038"/>
                    <a:pt x="5616" y="175"/>
                  </a:cubicBezTo>
                  <a:cubicBezTo>
                    <a:pt x="5659" y="70"/>
                    <a:pt x="5573" y="0"/>
                    <a:pt x="54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14"/>
            <p:cNvSpPr/>
            <p:nvPr/>
          </p:nvSpPr>
          <p:spPr>
            <a:xfrm>
              <a:off x="4611401" y="3124985"/>
              <a:ext cx="238420" cy="143729"/>
            </a:xfrm>
            <a:custGeom>
              <a:avLst/>
              <a:gdLst/>
              <a:ahLst/>
              <a:cxnLst/>
              <a:rect l="l" t="t" r="r" b="b"/>
              <a:pathLst>
                <a:path w="12121" h="7307" extrusionOk="0">
                  <a:moveTo>
                    <a:pt x="11905" y="0"/>
                  </a:moveTo>
                  <a:cubicBezTo>
                    <a:pt x="11883" y="0"/>
                    <a:pt x="11860" y="6"/>
                    <a:pt x="11837" y="18"/>
                  </a:cubicBezTo>
                  <a:cubicBezTo>
                    <a:pt x="7837" y="2196"/>
                    <a:pt x="3895" y="4481"/>
                    <a:pt x="124" y="7030"/>
                  </a:cubicBezTo>
                  <a:cubicBezTo>
                    <a:pt x="1" y="7119"/>
                    <a:pt x="77" y="7306"/>
                    <a:pt x="193" y="7306"/>
                  </a:cubicBezTo>
                  <a:cubicBezTo>
                    <a:pt x="217" y="7306"/>
                    <a:pt x="242" y="7298"/>
                    <a:pt x="268" y="7280"/>
                  </a:cubicBezTo>
                  <a:cubicBezTo>
                    <a:pt x="4039" y="4731"/>
                    <a:pt x="7981" y="2438"/>
                    <a:pt x="11979" y="268"/>
                  </a:cubicBezTo>
                  <a:cubicBezTo>
                    <a:pt x="12120" y="195"/>
                    <a:pt x="12036" y="0"/>
                    <a:pt x="119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14"/>
            <p:cNvSpPr/>
            <p:nvPr/>
          </p:nvSpPr>
          <p:spPr>
            <a:xfrm>
              <a:off x="4564311" y="3278981"/>
              <a:ext cx="228782" cy="99766"/>
            </a:xfrm>
            <a:custGeom>
              <a:avLst/>
              <a:gdLst/>
              <a:ahLst/>
              <a:cxnLst/>
              <a:rect l="l" t="t" r="r" b="b"/>
              <a:pathLst>
                <a:path w="11631" h="5072" extrusionOk="0">
                  <a:moveTo>
                    <a:pt x="352" y="308"/>
                  </a:moveTo>
                  <a:cubicBezTo>
                    <a:pt x="2481" y="527"/>
                    <a:pt x="4648" y="500"/>
                    <a:pt x="6746" y="966"/>
                  </a:cubicBezTo>
                  <a:cubicBezTo>
                    <a:pt x="7668" y="1172"/>
                    <a:pt x="8575" y="1465"/>
                    <a:pt x="9410" y="1915"/>
                  </a:cubicBezTo>
                  <a:cubicBezTo>
                    <a:pt x="9860" y="2150"/>
                    <a:pt x="10296" y="2436"/>
                    <a:pt x="10688" y="2765"/>
                  </a:cubicBezTo>
                  <a:cubicBezTo>
                    <a:pt x="10774" y="2836"/>
                    <a:pt x="11139" y="3086"/>
                    <a:pt x="11153" y="3194"/>
                  </a:cubicBezTo>
                  <a:cubicBezTo>
                    <a:pt x="11182" y="3458"/>
                    <a:pt x="10659" y="3735"/>
                    <a:pt x="10488" y="3828"/>
                  </a:cubicBezTo>
                  <a:cubicBezTo>
                    <a:pt x="9412" y="4393"/>
                    <a:pt x="7818" y="4817"/>
                    <a:pt x="6371" y="4817"/>
                  </a:cubicBezTo>
                  <a:cubicBezTo>
                    <a:pt x="5676" y="4817"/>
                    <a:pt x="5015" y="4720"/>
                    <a:pt x="4462" y="4493"/>
                  </a:cubicBezTo>
                  <a:cubicBezTo>
                    <a:pt x="2746" y="3797"/>
                    <a:pt x="952" y="2105"/>
                    <a:pt x="352" y="308"/>
                  </a:cubicBezTo>
                  <a:close/>
                  <a:moveTo>
                    <a:pt x="142" y="0"/>
                  </a:moveTo>
                  <a:cubicBezTo>
                    <a:pt x="83" y="0"/>
                    <a:pt x="45" y="32"/>
                    <a:pt x="27" y="74"/>
                  </a:cubicBezTo>
                  <a:lnTo>
                    <a:pt x="27" y="74"/>
                  </a:lnTo>
                  <a:cubicBezTo>
                    <a:pt x="8" y="104"/>
                    <a:pt x="0" y="142"/>
                    <a:pt x="12" y="186"/>
                  </a:cubicBezTo>
                  <a:cubicBezTo>
                    <a:pt x="333" y="1315"/>
                    <a:pt x="991" y="2215"/>
                    <a:pt x="1848" y="3000"/>
                  </a:cubicBezTo>
                  <a:cubicBezTo>
                    <a:pt x="2705" y="3785"/>
                    <a:pt x="3697" y="4642"/>
                    <a:pt x="4847" y="4935"/>
                  </a:cubicBezTo>
                  <a:cubicBezTo>
                    <a:pt x="5235" y="5033"/>
                    <a:pt x="5642" y="5071"/>
                    <a:pt x="6055" y="5071"/>
                  </a:cubicBezTo>
                  <a:cubicBezTo>
                    <a:pt x="6823" y="5071"/>
                    <a:pt x="7612" y="4939"/>
                    <a:pt x="8332" y="4814"/>
                  </a:cubicBezTo>
                  <a:cubicBezTo>
                    <a:pt x="9531" y="4599"/>
                    <a:pt x="10625" y="4207"/>
                    <a:pt x="11567" y="3422"/>
                  </a:cubicBezTo>
                  <a:cubicBezTo>
                    <a:pt x="11631" y="3372"/>
                    <a:pt x="11617" y="3271"/>
                    <a:pt x="11567" y="3221"/>
                  </a:cubicBezTo>
                  <a:cubicBezTo>
                    <a:pt x="8638" y="66"/>
                    <a:pt x="4069" y="429"/>
                    <a:pt x="155" y="1"/>
                  </a:cubicBezTo>
                  <a:cubicBezTo>
                    <a:pt x="150" y="1"/>
                    <a:pt x="146" y="0"/>
                    <a:pt x="1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14"/>
            <p:cNvSpPr/>
            <p:nvPr/>
          </p:nvSpPr>
          <p:spPr>
            <a:xfrm>
              <a:off x="4566554" y="3278765"/>
              <a:ext cx="226815" cy="71579"/>
            </a:xfrm>
            <a:custGeom>
              <a:avLst/>
              <a:gdLst/>
              <a:ahLst/>
              <a:cxnLst/>
              <a:rect l="l" t="t" r="r" b="b"/>
              <a:pathLst>
                <a:path w="11531" h="3639" extrusionOk="0">
                  <a:moveTo>
                    <a:pt x="198" y="1"/>
                  </a:moveTo>
                  <a:cubicBezTo>
                    <a:pt x="99" y="1"/>
                    <a:pt x="1" y="103"/>
                    <a:pt x="70" y="212"/>
                  </a:cubicBezTo>
                  <a:cubicBezTo>
                    <a:pt x="934" y="1697"/>
                    <a:pt x="3055" y="2290"/>
                    <a:pt x="4598" y="2768"/>
                  </a:cubicBezTo>
                  <a:cubicBezTo>
                    <a:pt x="6489" y="3355"/>
                    <a:pt x="8450" y="3638"/>
                    <a:pt x="10424" y="3638"/>
                  </a:cubicBezTo>
                  <a:cubicBezTo>
                    <a:pt x="10731" y="3638"/>
                    <a:pt x="11038" y="3632"/>
                    <a:pt x="11345" y="3618"/>
                  </a:cubicBezTo>
                  <a:cubicBezTo>
                    <a:pt x="11521" y="3611"/>
                    <a:pt x="11530" y="3333"/>
                    <a:pt x="11354" y="3333"/>
                  </a:cubicBezTo>
                  <a:cubicBezTo>
                    <a:pt x="11351" y="3333"/>
                    <a:pt x="11348" y="3333"/>
                    <a:pt x="11345" y="3333"/>
                  </a:cubicBezTo>
                  <a:cubicBezTo>
                    <a:pt x="11041" y="3346"/>
                    <a:pt x="10737" y="3353"/>
                    <a:pt x="10433" y="3353"/>
                  </a:cubicBezTo>
                  <a:cubicBezTo>
                    <a:pt x="8726" y="3353"/>
                    <a:pt x="7030" y="3146"/>
                    <a:pt x="5376" y="2698"/>
                  </a:cubicBezTo>
                  <a:cubicBezTo>
                    <a:pt x="3732" y="2254"/>
                    <a:pt x="1227" y="1633"/>
                    <a:pt x="313" y="68"/>
                  </a:cubicBezTo>
                  <a:cubicBezTo>
                    <a:pt x="284" y="21"/>
                    <a:pt x="241" y="1"/>
                    <a:pt x="1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2" name="Google Shape;412;p14"/>
          <p:cNvSpPr/>
          <p:nvPr/>
        </p:nvSpPr>
        <p:spPr>
          <a:xfrm>
            <a:off x="1188120" y="4509041"/>
            <a:ext cx="1540085" cy="968609"/>
          </a:xfrm>
          <a:custGeom>
            <a:avLst/>
            <a:gdLst/>
            <a:ahLst/>
            <a:cxnLst/>
            <a:rect l="l" t="t" r="r" b="b"/>
            <a:pathLst>
              <a:path w="47083" h="29612" extrusionOk="0">
                <a:moveTo>
                  <a:pt x="25392" y="1"/>
                </a:moveTo>
                <a:cubicBezTo>
                  <a:pt x="24571" y="1"/>
                  <a:pt x="23700" y="241"/>
                  <a:pt x="22782" y="684"/>
                </a:cubicBezTo>
                <a:cubicBezTo>
                  <a:pt x="19511" y="2254"/>
                  <a:pt x="17489" y="6067"/>
                  <a:pt x="17918" y="9817"/>
                </a:cubicBezTo>
                <a:cubicBezTo>
                  <a:pt x="17947" y="10081"/>
                  <a:pt x="17832" y="10223"/>
                  <a:pt x="17633" y="10331"/>
                </a:cubicBezTo>
                <a:cubicBezTo>
                  <a:pt x="17588" y="10355"/>
                  <a:pt x="17548" y="10366"/>
                  <a:pt x="17511" y="10366"/>
                </a:cubicBezTo>
                <a:cubicBezTo>
                  <a:pt x="17396" y="10366"/>
                  <a:pt x="17318" y="10263"/>
                  <a:pt x="17247" y="10160"/>
                </a:cubicBezTo>
                <a:cubicBezTo>
                  <a:pt x="16905" y="9702"/>
                  <a:pt x="16476" y="9346"/>
                  <a:pt x="16019" y="9024"/>
                </a:cubicBezTo>
                <a:cubicBezTo>
                  <a:pt x="15053" y="8356"/>
                  <a:pt x="14054" y="8026"/>
                  <a:pt x="13079" y="8026"/>
                </a:cubicBezTo>
                <a:cubicBezTo>
                  <a:pt x="11811" y="8026"/>
                  <a:pt x="10582" y="8583"/>
                  <a:pt x="9513" y="9682"/>
                </a:cubicBezTo>
                <a:cubicBezTo>
                  <a:pt x="8520" y="10710"/>
                  <a:pt x="7848" y="11917"/>
                  <a:pt x="7456" y="13288"/>
                </a:cubicBezTo>
                <a:cubicBezTo>
                  <a:pt x="7310" y="13795"/>
                  <a:pt x="7244" y="13933"/>
                  <a:pt x="6944" y="13933"/>
                </a:cubicBezTo>
                <a:cubicBezTo>
                  <a:pt x="6864" y="13933"/>
                  <a:pt x="6768" y="13923"/>
                  <a:pt x="6649" y="13908"/>
                </a:cubicBezTo>
                <a:cubicBezTo>
                  <a:pt x="6409" y="13878"/>
                  <a:pt x="6173" y="13863"/>
                  <a:pt x="5941" y="13863"/>
                </a:cubicBezTo>
                <a:cubicBezTo>
                  <a:pt x="4752" y="13863"/>
                  <a:pt x="3652" y="14245"/>
                  <a:pt x="2607" y="14873"/>
                </a:cubicBezTo>
                <a:cubicBezTo>
                  <a:pt x="2215" y="15101"/>
                  <a:pt x="1872" y="15401"/>
                  <a:pt x="1559" y="15737"/>
                </a:cubicBezTo>
                <a:cubicBezTo>
                  <a:pt x="129" y="17257"/>
                  <a:pt x="1" y="19758"/>
                  <a:pt x="1622" y="21050"/>
                </a:cubicBezTo>
                <a:cubicBezTo>
                  <a:pt x="1687" y="21100"/>
                  <a:pt x="1744" y="21156"/>
                  <a:pt x="1793" y="21221"/>
                </a:cubicBezTo>
                <a:cubicBezTo>
                  <a:pt x="1893" y="21357"/>
                  <a:pt x="1958" y="21499"/>
                  <a:pt x="1836" y="21657"/>
                </a:cubicBezTo>
                <a:cubicBezTo>
                  <a:pt x="1250" y="22392"/>
                  <a:pt x="1593" y="23093"/>
                  <a:pt x="1958" y="23749"/>
                </a:cubicBezTo>
                <a:cubicBezTo>
                  <a:pt x="2472" y="24670"/>
                  <a:pt x="3279" y="25285"/>
                  <a:pt x="4164" y="25792"/>
                </a:cubicBezTo>
                <a:cubicBezTo>
                  <a:pt x="5722" y="26684"/>
                  <a:pt x="7420" y="27098"/>
                  <a:pt x="9199" y="27170"/>
                </a:cubicBezTo>
                <a:cubicBezTo>
                  <a:pt x="9371" y="27177"/>
                  <a:pt x="9541" y="27180"/>
                  <a:pt x="9711" y="27180"/>
                </a:cubicBezTo>
                <a:cubicBezTo>
                  <a:pt x="12008" y="27180"/>
                  <a:pt x="14146" y="26589"/>
                  <a:pt x="16061" y="25199"/>
                </a:cubicBezTo>
                <a:cubicBezTo>
                  <a:pt x="16265" y="25052"/>
                  <a:pt x="16392" y="24969"/>
                  <a:pt x="16483" y="24969"/>
                </a:cubicBezTo>
                <a:cubicBezTo>
                  <a:pt x="16600" y="24969"/>
                  <a:pt x="16658" y="25105"/>
                  <a:pt x="16747" y="25414"/>
                </a:cubicBezTo>
                <a:cubicBezTo>
                  <a:pt x="17076" y="26564"/>
                  <a:pt x="17825" y="27326"/>
                  <a:pt x="18869" y="27777"/>
                </a:cubicBezTo>
                <a:cubicBezTo>
                  <a:pt x="19993" y="28262"/>
                  <a:pt x="21103" y="28513"/>
                  <a:pt x="22196" y="28513"/>
                </a:cubicBezTo>
                <a:cubicBezTo>
                  <a:pt x="23630" y="28513"/>
                  <a:pt x="25033" y="28081"/>
                  <a:pt x="26394" y="27177"/>
                </a:cubicBezTo>
                <a:cubicBezTo>
                  <a:pt x="26624" y="27024"/>
                  <a:pt x="26781" y="26939"/>
                  <a:pt x="26898" y="26939"/>
                </a:cubicBezTo>
                <a:cubicBezTo>
                  <a:pt x="27064" y="26939"/>
                  <a:pt x="27148" y="27111"/>
                  <a:pt x="27244" y="27506"/>
                </a:cubicBezTo>
                <a:cubicBezTo>
                  <a:pt x="27508" y="28584"/>
                  <a:pt x="28209" y="29205"/>
                  <a:pt x="29238" y="29477"/>
                </a:cubicBezTo>
                <a:cubicBezTo>
                  <a:pt x="29585" y="29568"/>
                  <a:pt x="29941" y="29612"/>
                  <a:pt x="30297" y="29612"/>
                </a:cubicBezTo>
                <a:cubicBezTo>
                  <a:pt x="32115" y="29612"/>
                  <a:pt x="33940" y="28478"/>
                  <a:pt x="34657" y="26769"/>
                </a:cubicBezTo>
                <a:cubicBezTo>
                  <a:pt x="34786" y="26469"/>
                  <a:pt x="34878" y="26156"/>
                  <a:pt x="35000" y="25863"/>
                </a:cubicBezTo>
                <a:cubicBezTo>
                  <a:pt x="35072" y="25683"/>
                  <a:pt x="35157" y="25591"/>
                  <a:pt x="35248" y="25591"/>
                </a:cubicBezTo>
                <a:cubicBezTo>
                  <a:pt x="35327" y="25591"/>
                  <a:pt x="35410" y="25660"/>
                  <a:pt x="35493" y="25799"/>
                </a:cubicBezTo>
                <a:cubicBezTo>
                  <a:pt x="35692" y="26149"/>
                  <a:pt x="35843" y="26521"/>
                  <a:pt x="36021" y="26884"/>
                </a:cubicBezTo>
                <a:cubicBezTo>
                  <a:pt x="36428" y="27710"/>
                  <a:pt x="37079" y="28199"/>
                  <a:pt x="37992" y="28199"/>
                </a:cubicBezTo>
                <a:cubicBezTo>
                  <a:pt x="38011" y="28199"/>
                  <a:pt x="38030" y="28199"/>
                  <a:pt x="38049" y="28199"/>
                </a:cubicBezTo>
                <a:cubicBezTo>
                  <a:pt x="38978" y="28176"/>
                  <a:pt x="39650" y="27691"/>
                  <a:pt x="40049" y="26828"/>
                </a:cubicBezTo>
                <a:cubicBezTo>
                  <a:pt x="40213" y="26478"/>
                  <a:pt x="40327" y="26127"/>
                  <a:pt x="40349" y="25741"/>
                </a:cubicBezTo>
                <a:cubicBezTo>
                  <a:pt x="40392" y="25177"/>
                  <a:pt x="40428" y="24613"/>
                  <a:pt x="40299" y="24056"/>
                </a:cubicBezTo>
                <a:cubicBezTo>
                  <a:pt x="40263" y="23885"/>
                  <a:pt x="40141" y="23664"/>
                  <a:pt x="40399" y="23571"/>
                </a:cubicBezTo>
                <a:cubicBezTo>
                  <a:pt x="40438" y="23556"/>
                  <a:pt x="40476" y="23550"/>
                  <a:pt x="40514" y="23550"/>
                </a:cubicBezTo>
                <a:cubicBezTo>
                  <a:pt x="40658" y="23550"/>
                  <a:pt x="40783" y="23650"/>
                  <a:pt x="40892" y="23763"/>
                </a:cubicBezTo>
                <a:cubicBezTo>
                  <a:pt x="40942" y="23821"/>
                  <a:pt x="40978" y="23898"/>
                  <a:pt x="41012" y="23970"/>
                </a:cubicBezTo>
                <a:cubicBezTo>
                  <a:pt x="41249" y="24392"/>
                  <a:pt x="41634" y="24534"/>
                  <a:pt x="42083" y="24534"/>
                </a:cubicBezTo>
                <a:cubicBezTo>
                  <a:pt x="43747" y="24527"/>
                  <a:pt x="45083" y="23898"/>
                  <a:pt x="46005" y="22457"/>
                </a:cubicBezTo>
                <a:cubicBezTo>
                  <a:pt x="46404" y="21835"/>
                  <a:pt x="46625" y="21149"/>
                  <a:pt x="46790" y="20436"/>
                </a:cubicBezTo>
                <a:cubicBezTo>
                  <a:pt x="47083" y="19057"/>
                  <a:pt x="46904" y="17658"/>
                  <a:pt x="46291" y="16522"/>
                </a:cubicBezTo>
                <a:cubicBezTo>
                  <a:pt x="45146" y="14418"/>
                  <a:pt x="42474" y="12950"/>
                  <a:pt x="40025" y="12950"/>
                </a:cubicBezTo>
                <a:cubicBezTo>
                  <a:pt x="39599" y="12950"/>
                  <a:pt x="39180" y="12994"/>
                  <a:pt x="38777" y="13087"/>
                </a:cubicBezTo>
                <a:cubicBezTo>
                  <a:pt x="37636" y="13351"/>
                  <a:pt x="36565" y="13766"/>
                  <a:pt x="36265" y="15123"/>
                </a:cubicBezTo>
                <a:cubicBezTo>
                  <a:pt x="36237" y="15232"/>
                  <a:pt x="36175" y="15316"/>
                  <a:pt x="36056" y="15316"/>
                </a:cubicBezTo>
                <a:cubicBezTo>
                  <a:pt x="36051" y="15316"/>
                  <a:pt x="36047" y="15316"/>
                  <a:pt x="36042" y="15315"/>
                </a:cubicBezTo>
                <a:cubicBezTo>
                  <a:pt x="35929" y="15302"/>
                  <a:pt x="35850" y="15230"/>
                  <a:pt x="35800" y="15130"/>
                </a:cubicBezTo>
                <a:cubicBezTo>
                  <a:pt x="35728" y="15002"/>
                  <a:pt x="35728" y="14873"/>
                  <a:pt x="35785" y="14745"/>
                </a:cubicBezTo>
                <a:cubicBezTo>
                  <a:pt x="36229" y="13787"/>
                  <a:pt x="35972" y="12844"/>
                  <a:pt x="35692" y="11917"/>
                </a:cubicBezTo>
                <a:cubicBezTo>
                  <a:pt x="35457" y="11145"/>
                  <a:pt x="34950" y="10552"/>
                  <a:pt x="34222" y="10196"/>
                </a:cubicBezTo>
                <a:cubicBezTo>
                  <a:pt x="33571" y="9868"/>
                  <a:pt x="32907" y="9647"/>
                  <a:pt x="32221" y="9647"/>
                </a:cubicBezTo>
                <a:cubicBezTo>
                  <a:pt x="31799" y="9647"/>
                  <a:pt x="31370" y="9730"/>
                  <a:pt x="30929" y="9923"/>
                </a:cubicBezTo>
                <a:cubicBezTo>
                  <a:pt x="30836" y="9965"/>
                  <a:pt x="30758" y="9987"/>
                  <a:pt x="30696" y="9987"/>
                </a:cubicBezTo>
                <a:cubicBezTo>
                  <a:pt x="30547" y="9987"/>
                  <a:pt x="30493" y="9862"/>
                  <a:pt x="30544" y="9610"/>
                </a:cubicBezTo>
                <a:cubicBezTo>
                  <a:pt x="30636" y="9152"/>
                  <a:pt x="30643" y="8703"/>
                  <a:pt x="30659" y="8246"/>
                </a:cubicBezTo>
                <a:cubicBezTo>
                  <a:pt x="30737" y="6268"/>
                  <a:pt x="30458" y="4346"/>
                  <a:pt x="29409" y="2669"/>
                </a:cubicBezTo>
                <a:cubicBezTo>
                  <a:pt x="28248" y="813"/>
                  <a:pt x="26904" y="1"/>
                  <a:pt x="253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14"/>
          <p:cNvSpPr/>
          <p:nvPr/>
        </p:nvSpPr>
        <p:spPr>
          <a:xfrm>
            <a:off x="4674898" y="4403487"/>
            <a:ext cx="1717874" cy="969355"/>
          </a:xfrm>
          <a:custGeom>
            <a:avLst/>
            <a:gdLst/>
            <a:ahLst/>
            <a:cxnLst/>
            <a:rect l="l" t="t" r="r" b="b"/>
            <a:pathLst>
              <a:path w="33464" h="18882" extrusionOk="0">
                <a:moveTo>
                  <a:pt x="16041" y="207"/>
                </a:moveTo>
                <a:cubicBezTo>
                  <a:pt x="16835" y="207"/>
                  <a:pt x="17616" y="397"/>
                  <a:pt x="18316" y="771"/>
                </a:cubicBezTo>
                <a:cubicBezTo>
                  <a:pt x="19067" y="1177"/>
                  <a:pt x="19516" y="1872"/>
                  <a:pt x="19881" y="2485"/>
                </a:cubicBezTo>
                <a:cubicBezTo>
                  <a:pt x="20267" y="3148"/>
                  <a:pt x="20524" y="3870"/>
                  <a:pt x="20738" y="4492"/>
                </a:cubicBezTo>
                <a:cubicBezTo>
                  <a:pt x="20838" y="4777"/>
                  <a:pt x="20966" y="4927"/>
                  <a:pt x="21131" y="4948"/>
                </a:cubicBezTo>
                <a:cubicBezTo>
                  <a:pt x="21145" y="4950"/>
                  <a:pt x="21159" y="4951"/>
                  <a:pt x="21173" y="4951"/>
                </a:cubicBezTo>
                <a:cubicBezTo>
                  <a:pt x="21323" y="4951"/>
                  <a:pt x="21474" y="4841"/>
                  <a:pt x="21631" y="4614"/>
                </a:cubicBezTo>
                <a:cubicBezTo>
                  <a:pt x="21730" y="4470"/>
                  <a:pt x="21809" y="4321"/>
                  <a:pt x="21888" y="4177"/>
                </a:cubicBezTo>
                <a:cubicBezTo>
                  <a:pt x="21945" y="4077"/>
                  <a:pt x="22001" y="3978"/>
                  <a:pt x="22060" y="3877"/>
                </a:cubicBezTo>
                <a:cubicBezTo>
                  <a:pt x="22452" y="3250"/>
                  <a:pt x="22916" y="2771"/>
                  <a:pt x="23474" y="2420"/>
                </a:cubicBezTo>
                <a:cubicBezTo>
                  <a:pt x="23904" y="2154"/>
                  <a:pt x="24315" y="2021"/>
                  <a:pt x="24711" y="2021"/>
                </a:cubicBezTo>
                <a:cubicBezTo>
                  <a:pt x="25229" y="2021"/>
                  <a:pt x="25720" y="2249"/>
                  <a:pt x="26193" y="2706"/>
                </a:cubicBezTo>
                <a:cubicBezTo>
                  <a:pt x="26593" y="3092"/>
                  <a:pt x="26886" y="3549"/>
                  <a:pt x="27064" y="4070"/>
                </a:cubicBezTo>
                <a:cubicBezTo>
                  <a:pt x="27400" y="5034"/>
                  <a:pt x="27743" y="6035"/>
                  <a:pt x="27736" y="7099"/>
                </a:cubicBezTo>
                <a:cubicBezTo>
                  <a:pt x="27736" y="7370"/>
                  <a:pt x="27792" y="7541"/>
                  <a:pt x="27921" y="7627"/>
                </a:cubicBezTo>
                <a:cubicBezTo>
                  <a:pt x="27982" y="7667"/>
                  <a:pt x="28052" y="7687"/>
                  <a:pt x="28133" y="7687"/>
                </a:cubicBezTo>
                <a:cubicBezTo>
                  <a:pt x="28224" y="7687"/>
                  <a:pt x="28329" y="7662"/>
                  <a:pt x="28451" y="7613"/>
                </a:cubicBezTo>
                <a:cubicBezTo>
                  <a:pt x="28879" y="7431"/>
                  <a:pt x="29290" y="7355"/>
                  <a:pt x="29679" y="7355"/>
                </a:cubicBezTo>
                <a:cubicBezTo>
                  <a:pt x="30685" y="7355"/>
                  <a:pt x="31552" y="7861"/>
                  <a:pt x="32242" y="8355"/>
                </a:cubicBezTo>
                <a:cubicBezTo>
                  <a:pt x="32934" y="8847"/>
                  <a:pt x="33249" y="9562"/>
                  <a:pt x="33121" y="10362"/>
                </a:cubicBezTo>
                <a:cubicBezTo>
                  <a:pt x="32999" y="11091"/>
                  <a:pt x="32521" y="11562"/>
                  <a:pt x="31563" y="11889"/>
                </a:cubicBezTo>
                <a:cubicBezTo>
                  <a:pt x="31135" y="12038"/>
                  <a:pt x="30699" y="12084"/>
                  <a:pt x="30194" y="12084"/>
                </a:cubicBezTo>
                <a:cubicBezTo>
                  <a:pt x="30017" y="12084"/>
                  <a:pt x="29832" y="12078"/>
                  <a:pt x="29635" y="12069"/>
                </a:cubicBezTo>
                <a:cubicBezTo>
                  <a:pt x="28164" y="11898"/>
                  <a:pt x="26807" y="11411"/>
                  <a:pt x="25715" y="10662"/>
                </a:cubicBezTo>
                <a:cubicBezTo>
                  <a:pt x="25686" y="10647"/>
                  <a:pt x="25666" y="10626"/>
                  <a:pt x="25636" y="10604"/>
                </a:cubicBezTo>
                <a:cubicBezTo>
                  <a:pt x="25554" y="10539"/>
                  <a:pt x="25437" y="10450"/>
                  <a:pt x="25307" y="10450"/>
                </a:cubicBezTo>
                <a:cubicBezTo>
                  <a:pt x="25223" y="10450"/>
                  <a:pt x="25133" y="10487"/>
                  <a:pt x="25043" y="10590"/>
                </a:cubicBezTo>
                <a:cubicBezTo>
                  <a:pt x="24901" y="10761"/>
                  <a:pt x="25001" y="10940"/>
                  <a:pt x="25066" y="11068"/>
                </a:cubicBezTo>
                <a:cubicBezTo>
                  <a:pt x="25086" y="11104"/>
                  <a:pt x="25109" y="11140"/>
                  <a:pt x="25115" y="11176"/>
                </a:cubicBezTo>
                <a:cubicBezTo>
                  <a:pt x="25729" y="12669"/>
                  <a:pt x="25880" y="14169"/>
                  <a:pt x="25564" y="15646"/>
                </a:cubicBezTo>
                <a:cubicBezTo>
                  <a:pt x="25316" y="16817"/>
                  <a:pt x="24622" y="17660"/>
                  <a:pt x="23523" y="18153"/>
                </a:cubicBezTo>
                <a:cubicBezTo>
                  <a:pt x="22746" y="18500"/>
                  <a:pt x="21963" y="18674"/>
                  <a:pt x="21166" y="18674"/>
                </a:cubicBezTo>
                <a:cubicBezTo>
                  <a:pt x="20112" y="18674"/>
                  <a:pt x="19033" y="18369"/>
                  <a:pt x="17910" y="17759"/>
                </a:cubicBezTo>
                <a:cubicBezTo>
                  <a:pt x="17024" y="17281"/>
                  <a:pt x="16210" y="16568"/>
                  <a:pt x="15353" y="15524"/>
                </a:cubicBezTo>
                <a:cubicBezTo>
                  <a:pt x="15274" y="15418"/>
                  <a:pt x="15189" y="15317"/>
                  <a:pt x="15110" y="15211"/>
                </a:cubicBezTo>
                <a:cubicBezTo>
                  <a:pt x="15004" y="15068"/>
                  <a:pt x="14889" y="14918"/>
                  <a:pt x="14767" y="14782"/>
                </a:cubicBezTo>
                <a:cubicBezTo>
                  <a:pt x="14446" y="14410"/>
                  <a:pt x="14196" y="14225"/>
                  <a:pt x="13919" y="14225"/>
                </a:cubicBezTo>
                <a:cubicBezTo>
                  <a:pt x="13689" y="14225"/>
                  <a:pt x="13447" y="14347"/>
                  <a:pt x="13132" y="14582"/>
                </a:cubicBezTo>
                <a:cubicBezTo>
                  <a:pt x="13003" y="14683"/>
                  <a:pt x="12875" y="14789"/>
                  <a:pt x="12753" y="14889"/>
                </a:cubicBezTo>
                <a:cubicBezTo>
                  <a:pt x="12618" y="15010"/>
                  <a:pt x="12469" y="15132"/>
                  <a:pt x="12318" y="15240"/>
                </a:cubicBezTo>
                <a:cubicBezTo>
                  <a:pt x="11165" y="16068"/>
                  <a:pt x="9966" y="16482"/>
                  <a:pt x="8739" y="16482"/>
                </a:cubicBezTo>
                <a:cubicBezTo>
                  <a:pt x="8158" y="16482"/>
                  <a:pt x="7570" y="16389"/>
                  <a:pt x="6977" y="16203"/>
                </a:cubicBezTo>
                <a:cubicBezTo>
                  <a:pt x="5683" y="15788"/>
                  <a:pt x="4621" y="14839"/>
                  <a:pt x="4055" y="13589"/>
                </a:cubicBezTo>
                <a:cubicBezTo>
                  <a:pt x="3478" y="12304"/>
                  <a:pt x="3478" y="10818"/>
                  <a:pt x="4055" y="9526"/>
                </a:cubicBezTo>
                <a:cubicBezTo>
                  <a:pt x="4249" y="9104"/>
                  <a:pt x="4341" y="8890"/>
                  <a:pt x="4249" y="8741"/>
                </a:cubicBezTo>
                <a:cubicBezTo>
                  <a:pt x="4156" y="8583"/>
                  <a:pt x="3920" y="8569"/>
                  <a:pt x="3491" y="8540"/>
                </a:cubicBezTo>
                <a:cubicBezTo>
                  <a:pt x="2413" y="8461"/>
                  <a:pt x="1599" y="8084"/>
                  <a:pt x="993" y="7370"/>
                </a:cubicBezTo>
                <a:cubicBezTo>
                  <a:pt x="278" y="6520"/>
                  <a:pt x="221" y="5505"/>
                  <a:pt x="842" y="4578"/>
                </a:cubicBezTo>
                <a:cubicBezTo>
                  <a:pt x="1013" y="4321"/>
                  <a:pt x="1243" y="4057"/>
                  <a:pt x="1514" y="3807"/>
                </a:cubicBezTo>
                <a:cubicBezTo>
                  <a:pt x="2708" y="2720"/>
                  <a:pt x="4312" y="2171"/>
                  <a:pt x="5914" y="2171"/>
                </a:cubicBezTo>
                <a:cubicBezTo>
                  <a:pt x="7398" y="2171"/>
                  <a:pt x="8880" y="2641"/>
                  <a:pt x="10033" y="3592"/>
                </a:cubicBezTo>
                <a:cubicBezTo>
                  <a:pt x="10083" y="3635"/>
                  <a:pt x="10133" y="3678"/>
                  <a:pt x="10175" y="3728"/>
                </a:cubicBezTo>
                <a:cubicBezTo>
                  <a:pt x="10261" y="3800"/>
                  <a:pt x="10340" y="3877"/>
                  <a:pt x="10433" y="3942"/>
                </a:cubicBezTo>
                <a:cubicBezTo>
                  <a:pt x="10539" y="4009"/>
                  <a:pt x="10673" y="4081"/>
                  <a:pt x="10805" y="4081"/>
                </a:cubicBezTo>
                <a:cubicBezTo>
                  <a:pt x="10840" y="4081"/>
                  <a:pt x="10876" y="4076"/>
                  <a:pt x="10911" y="4064"/>
                </a:cubicBezTo>
                <a:cubicBezTo>
                  <a:pt x="11039" y="4021"/>
                  <a:pt x="11134" y="3899"/>
                  <a:pt x="11197" y="3678"/>
                </a:cubicBezTo>
                <a:cubicBezTo>
                  <a:pt x="11648" y="2285"/>
                  <a:pt x="12703" y="1157"/>
                  <a:pt x="14117" y="586"/>
                </a:cubicBezTo>
                <a:cubicBezTo>
                  <a:pt x="14742" y="333"/>
                  <a:pt x="15396" y="207"/>
                  <a:pt x="16041" y="207"/>
                </a:cubicBezTo>
                <a:close/>
                <a:moveTo>
                  <a:pt x="16046" y="1"/>
                </a:moveTo>
                <a:cubicBezTo>
                  <a:pt x="15372" y="1"/>
                  <a:pt x="14690" y="133"/>
                  <a:pt x="14039" y="399"/>
                </a:cubicBezTo>
                <a:cubicBezTo>
                  <a:pt x="12575" y="992"/>
                  <a:pt x="11468" y="2163"/>
                  <a:pt x="11005" y="3620"/>
                </a:cubicBezTo>
                <a:cubicBezTo>
                  <a:pt x="10954" y="3764"/>
                  <a:pt x="10897" y="3849"/>
                  <a:pt x="10840" y="3870"/>
                </a:cubicBezTo>
                <a:cubicBezTo>
                  <a:pt x="10828" y="3875"/>
                  <a:pt x="10814" y="3877"/>
                  <a:pt x="10799" y="3877"/>
                </a:cubicBezTo>
                <a:cubicBezTo>
                  <a:pt x="10741" y="3877"/>
                  <a:pt x="10660" y="3844"/>
                  <a:pt x="10547" y="3771"/>
                </a:cubicBezTo>
                <a:cubicBezTo>
                  <a:pt x="10469" y="3721"/>
                  <a:pt x="10397" y="3649"/>
                  <a:pt x="10319" y="3577"/>
                </a:cubicBezTo>
                <a:cubicBezTo>
                  <a:pt x="10268" y="3527"/>
                  <a:pt x="10218" y="3477"/>
                  <a:pt x="10162" y="3435"/>
                </a:cubicBezTo>
                <a:cubicBezTo>
                  <a:pt x="8970" y="2452"/>
                  <a:pt x="7440" y="1966"/>
                  <a:pt x="5910" y="1966"/>
                </a:cubicBezTo>
                <a:cubicBezTo>
                  <a:pt x="4257" y="1966"/>
                  <a:pt x="2605" y="2533"/>
                  <a:pt x="1378" y="3656"/>
                </a:cubicBezTo>
                <a:cubicBezTo>
                  <a:pt x="1085" y="3920"/>
                  <a:pt x="850" y="4192"/>
                  <a:pt x="670" y="4463"/>
                </a:cubicBezTo>
                <a:cubicBezTo>
                  <a:pt x="0" y="5471"/>
                  <a:pt x="57" y="6585"/>
                  <a:pt x="835" y="7498"/>
                </a:cubicBezTo>
                <a:cubicBezTo>
                  <a:pt x="1478" y="8256"/>
                  <a:pt x="2341" y="8662"/>
                  <a:pt x="3478" y="8741"/>
                </a:cubicBezTo>
                <a:cubicBezTo>
                  <a:pt x="3748" y="8761"/>
                  <a:pt x="4035" y="8784"/>
                  <a:pt x="4071" y="8847"/>
                </a:cubicBezTo>
                <a:cubicBezTo>
                  <a:pt x="4113" y="8905"/>
                  <a:pt x="3992" y="9169"/>
                  <a:pt x="3870" y="9447"/>
                </a:cubicBezTo>
                <a:cubicBezTo>
                  <a:pt x="3270" y="10791"/>
                  <a:pt x="3270" y="12333"/>
                  <a:pt x="3870" y="13675"/>
                </a:cubicBezTo>
                <a:cubicBezTo>
                  <a:pt x="4456" y="14974"/>
                  <a:pt x="5570" y="15968"/>
                  <a:pt x="6919" y="16397"/>
                </a:cubicBezTo>
                <a:cubicBezTo>
                  <a:pt x="7535" y="16593"/>
                  <a:pt x="8146" y="16690"/>
                  <a:pt x="8750" y="16690"/>
                </a:cubicBezTo>
                <a:cubicBezTo>
                  <a:pt x="10016" y="16690"/>
                  <a:pt x="11250" y="16262"/>
                  <a:pt x="12440" y="15411"/>
                </a:cubicBezTo>
                <a:cubicBezTo>
                  <a:pt x="12597" y="15296"/>
                  <a:pt x="12746" y="15175"/>
                  <a:pt x="12890" y="15046"/>
                </a:cubicBezTo>
                <a:cubicBezTo>
                  <a:pt x="13010" y="14947"/>
                  <a:pt x="13132" y="14846"/>
                  <a:pt x="13254" y="14746"/>
                </a:cubicBezTo>
                <a:cubicBezTo>
                  <a:pt x="13531" y="14539"/>
                  <a:pt x="13730" y="14432"/>
                  <a:pt x="13913" y="14432"/>
                </a:cubicBezTo>
                <a:cubicBezTo>
                  <a:pt x="14133" y="14432"/>
                  <a:pt x="14329" y="14589"/>
                  <a:pt x="14611" y="14918"/>
                </a:cubicBezTo>
                <a:cubicBezTo>
                  <a:pt x="14733" y="15053"/>
                  <a:pt x="14839" y="15197"/>
                  <a:pt x="14947" y="15332"/>
                </a:cubicBezTo>
                <a:cubicBezTo>
                  <a:pt x="15033" y="15439"/>
                  <a:pt x="15110" y="15547"/>
                  <a:pt x="15195" y="15653"/>
                </a:cubicBezTo>
                <a:cubicBezTo>
                  <a:pt x="16068" y="16717"/>
                  <a:pt x="16896" y="17446"/>
                  <a:pt x="17809" y="17939"/>
                </a:cubicBezTo>
                <a:cubicBezTo>
                  <a:pt x="18966" y="18567"/>
                  <a:pt x="20080" y="18882"/>
                  <a:pt x="21167" y="18882"/>
                </a:cubicBezTo>
                <a:cubicBezTo>
                  <a:pt x="21994" y="18882"/>
                  <a:pt x="22802" y="18702"/>
                  <a:pt x="23602" y="18339"/>
                </a:cubicBezTo>
                <a:cubicBezTo>
                  <a:pt x="24773" y="17818"/>
                  <a:pt x="25501" y="16925"/>
                  <a:pt x="25765" y="15689"/>
                </a:cubicBezTo>
                <a:cubicBezTo>
                  <a:pt x="26094" y="14169"/>
                  <a:pt x="25936" y="12626"/>
                  <a:pt x="25307" y="11097"/>
                </a:cubicBezTo>
                <a:cubicBezTo>
                  <a:pt x="25294" y="11055"/>
                  <a:pt x="25273" y="11012"/>
                  <a:pt x="25251" y="10976"/>
                </a:cubicBezTo>
                <a:cubicBezTo>
                  <a:pt x="25172" y="10833"/>
                  <a:pt x="25158" y="10784"/>
                  <a:pt x="25201" y="10725"/>
                </a:cubicBezTo>
                <a:cubicBezTo>
                  <a:pt x="25241" y="10679"/>
                  <a:pt x="25273" y="10657"/>
                  <a:pt x="25310" y="10657"/>
                </a:cubicBezTo>
                <a:cubicBezTo>
                  <a:pt x="25358" y="10657"/>
                  <a:pt x="25415" y="10695"/>
                  <a:pt x="25508" y="10768"/>
                </a:cubicBezTo>
                <a:cubicBezTo>
                  <a:pt x="25537" y="10791"/>
                  <a:pt x="25564" y="10811"/>
                  <a:pt x="25594" y="10833"/>
                </a:cubicBezTo>
                <a:cubicBezTo>
                  <a:pt x="26721" y="11605"/>
                  <a:pt x="28108" y="12097"/>
                  <a:pt x="29614" y="12268"/>
                </a:cubicBezTo>
                <a:cubicBezTo>
                  <a:pt x="29830" y="12280"/>
                  <a:pt x="30035" y="12288"/>
                  <a:pt x="30233" y="12288"/>
                </a:cubicBezTo>
                <a:cubicBezTo>
                  <a:pt x="30742" y="12288"/>
                  <a:pt x="31198" y="12237"/>
                  <a:pt x="31635" y="12083"/>
                </a:cubicBezTo>
                <a:cubicBezTo>
                  <a:pt x="32278" y="11862"/>
                  <a:pt x="33148" y="11447"/>
                  <a:pt x="33320" y="10398"/>
                </a:cubicBezTo>
                <a:cubicBezTo>
                  <a:pt x="33464" y="9512"/>
                  <a:pt x="33121" y="8727"/>
                  <a:pt x="32363" y="8184"/>
                </a:cubicBezTo>
                <a:cubicBezTo>
                  <a:pt x="31645" y="7670"/>
                  <a:pt x="30739" y="7146"/>
                  <a:pt x="29681" y="7146"/>
                </a:cubicBezTo>
                <a:cubicBezTo>
                  <a:pt x="29267" y="7146"/>
                  <a:pt x="28830" y="7226"/>
                  <a:pt x="28372" y="7419"/>
                </a:cubicBezTo>
                <a:cubicBezTo>
                  <a:pt x="28300" y="7452"/>
                  <a:pt x="28211" y="7482"/>
                  <a:pt x="28135" y="7482"/>
                </a:cubicBezTo>
                <a:cubicBezTo>
                  <a:pt x="28097" y="7482"/>
                  <a:pt x="28062" y="7474"/>
                  <a:pt x="28036" y="7455"/>
                </a:cubicBezTo>
                <a:cubicBezTo>
                  <a:pt x="27972" y="7413"/>
                  <a:pt x="27936" y="7291"/>
                  <a:pt x="27943" y="7106"/>
                </a:cubicBezTo>
                <a:cubicBezTo>
                  <a:pt x="27950" y="6005"/>
                  <a:pt x="27601" y="4984"/>
                  <a:pt x="27265" y="3998"/>
                </a:cubicBezTo>
                <a:cubicBezTo>
                  <a:pt x="27073" y="3448"/>
                  <a:pt x="26757" y="2963"/>
                  <a:pt x="26336" y="2557"/>
                </a:cubicBezTo>
                <a:cubicBezTo>
                  <a:pt x="25825" y="2066"/>
                  <a:pt x="25282" y="1819"/>
                  <a:pt x="24712" y="1819"/>
                </a:cubicBezTo>
                <a:cubicBezTo>
                  <a:pt x="24278" y="1819"/>
                  <a:pt x="23829" y="1962"/>
                  <a:pt x="23366" y="2249"/>
                </a:cubicBezTo>
                <a:cubicBezTo>
                  <a:pt x="22779" y="2614"/>
                  <a:pt x="22294" y="3106"/>
                  <a:pt x="21888" y="3771"/>
                </a:cubicBezTo>
                <a:cubicBezTo>
                  <a:pt x="21823" y="3870"/>
                  <a:pt x="21766" y="3978"/>
                  <a:pt x="21708" y="4077"/>
                </a:cubicBezTo>
                <a:cubicBezTo>
                  <a:pt x="21631" y="4220"/>
                  <a:pt x="21552" y="4364"/>
                  <a:pt x="21467" y="4492"/>
                </a:cubicBezTo>
                <a:cubicBezTo>
                  <a:pt x="21353" y="4652"/>
                  <a:pt x="21251" y="4744"/>
                  <a:pt x="21175" y="4744"/>
                </a:cubicBezTo>
                <a:cubicBezTo>
                  <a:pt x="21170" y="4744"/>
                  <a:pt x="21165" y="4743"/>
                  <a:pt x="21160" y="4742"/>
                </a:cubicBezTo>
                <a:cubicBezTo>
                  <a:pt x="21081" y="4734"/>
                  <a:pt x="21002" y="4621"/>
                  <a:pt x="20937" y="4427"/>
                </a:cubicBezTo>
                <a:cubicBezTo>
                  <a:pt x="20716" y="3791"/>
                  <a:pt x="20452" y="3056"/>
                  <a:pt x="20059" y="2386"/>
                </a:cubicBezTo>
                <a:cubicBezTo>
                  <a:pt x="19681" y="1743"/>
                  <a:pt x="19216" y="1021"/>
                  <a:pt x="18418" y="593"/>
                </a:cubicBezTo>
                <a:cubicBezTo>
                  <a:pt x="17686" y="199"/>
                  <a:pt x="16872" y="1"/>
                  <a:pt x="16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14"/>
          <p:cNvSpPr/>
          <p:nvPr/>
        </p:nvSpPr>
        <p:spPr>
          <a:xfrm rot="10800000" flipH="1">
            <a:off x="2038075" y="-391346"/>
            <a:ext cx="1717890" cy="964347"/>
          </a:xfrm>
          <a:custGeom>
            <a:avLst/>
            <a:gdLst/>
            <a:ahLst/>
            <a:cxnLst/>
            <a:rect l="l" t="t" r="r" b="b"/>
            <a:pathLst>
              <a:path w="33257" h="18669" extrusionOk="0">
                <a:moveTo>
                  <a:pt x="17319" y="1"/>
                </a:moveTo>
                <a:cubicBezTo>
                  <a:pt x="16529" y="1"/>
                  <a:pt x="15732" y="185"/>
                  <a:pt x="14997" y="581"/>
                </a:cubicBezTo>
                <a:cubicBezTo>
                  <a:pt x="14255" y="973"/>
                  <a:pt x="13804" y="1631"/>
                  <a:pt x="13398" y="2330"/>
                </a:cubicBezTo>
                <a:cubicBezTo>
                  <a:pt x="13019" y="2966"/>
                  <a:pt x="12762" y="3659"/>
                  <a:pt x="12527" y="4351"/>
                </a:cubicBezTo>
                <a:cubicBezTo>
                  <a:pt x="12436" y="4614"/>
                  <a:pt x="12322" y="4743"/>
                  <a:pt x="12191" y="4743"/>
                </a:cubicBezTo>
                <a:cubicBezTo>
                  <a:pt x="12076" y="4743"/>
                  <a:pt x="11949" y="4645"/>
                  <a:pt x="11812" y="4452"/>
                </a:cubicBezTo>
                <a:cubicBezTo>
                  <a:pt x="11655" y="4216"/>
                  <a:pt x="11542" y="3959"/>
                  <a:pt x="11391" y="3724"/>
                </a:cubicBezTo>
                <a:cubicBezTo>
                  <a:pt x="11019" y="3115"/>
                  <a:pt x="10548" y="2601"/>
                  <a:pt x="9941" y="2231"/>
                </a:cubicBezTo>
                <a:cubicBezTo>
                  <a:pt x="9497" y="1954"/>
                  <a:pt x="9068" y="1816"/>
                  <a:pt x="8654" y="1816"/>
                </a:cubicBezTo>
                <a:cubicBezTo>
                  <a:pt x="8109" y="1816"/>
                  <a:pt x="7590" y="2055"/>
                  <a:pt x="7099" y="2531"/>
                </a:cubicBezTo>
                <a:cubicBezTo>
                  <a:pt x="6684" y="2923"/>
                  <a:pt x="6384" y="3395"/>
                  <a:pt x="6199" y="3929"/>
                </a:cubicBezTo>
                <a:cubicBezTo>
                  <a:pt x="5857" y="4924"/>
                  <a:pt x="5514" y="5923"/>
                  <a:pt x="5528" y="6994"/>
                </a:cubicBezTo>
                <a:cubicBezTo>
                  <a:pt x="5528" y="7318"/>
                  <a:pt x="5434" y="7480"/>
                  <a:pt x="5232" y="7480"/>
                </a:cubicBezTo>
                <a:cubicBezTo>
                  <a:pt x="5154" y="7480"/>
                  <a:pt x="5061" y="7456"/>
                  <a:pt x="4950" y="7409"/>
                </a:cubicBezTo>
                <a:cubicBezTo>
                  <a:pt x="4510" y="7224"/>
                  <a:pt x="4089" y="7143"/>
                  <a:pt x="3683" y="7143"/>
                </a:cubicBezTo>
                <a:cubicBezTo>
                  <a:pt x="2738" y="7143"/>
                  <a:pt x="1876" y="7581"/>
                  <a:pt x="1058" y="8164"/>
                </a:cubicBezTo>
                <a:cubicBezTo>
                  <a:pt x="372" y="8658"/>
                  <a:pt x="0" y="9393"/>
                  <a:pt x="144" y="10271"/>
                </a:cubicBezTo>
                <a:cubicBezTo>
                  <a:pt x="293" y="11179"/>
                  <a:pt x="972" y="11608"/>
                  <a:pt x="1764" y="11885"/>
                </a:cubicBezTo>
                <a:cubicBezTo>
                  <a:pt x="2188" y="12029"/>
                  <a:pt x="2619" y="12081"/>
                  <a:pt x="3148" y="12081"/>
                </a:cubicBezTo>
                <a:cubicBezTo>
                  <a:pt x="3333" y="12081"/>
                  <a:pt x="3530" y="12075"/>
                  <a:pt x="3743" y="12064"/>
                </a:cubicBezTo>
                <a:cubicBezTo>
                  <a:pt x="5020" y="11921"/>
                  <a:pt x="6443" y="11507"/>
                  <a:pt x="7713" y="10643"/>
                </a:cubicBezTo>
                <a:cubicBezTo>
                  <a:pt x="7822" y="10566"/>
                  <a:pt x="7935" y="10449"/>
                  <a:pt x="8055" y="10449"/>
                </a:cubicBezTo>
                <a:cubicBezTo>
                  <a:pt x="8116" y="10449"/>
                  <a:pt x="8178" y="10479"/>
                  <a:pt x="8242" y="10557"/>
                </a:cubicBezTo>
                <a:cubicBezTo>
                  <a:pt x="8371" y="10708"/>
                  <a:pt x="8213" y="10871"/>
                  <a:pt x="8148" y="11028"/>
                </a:cubicBezTo>
                <a:cubicBezTo>
                  <a:pt x="7548" y="12492"/>
                  <a:pt x="7363" y="13999"/>
                  <a:pt x="7699" y="15563"/>
                </a:cubicBezTo>
                <a:cubicBezTo>
                  <a:pt x="7963" y="16784"/>
                  <a:pt x="8685" y="17641"/>
                  <a:pt x="9799" y="18141"/>
                </a:cubicBezTo>
                <a:cubicBezTo>
                  <a:pt x="10610" y="18503"/>
                  <a:pt x="11408" y="18668"/>
                  <a:pt x="12196" y="18668"/>
                </a:cubicBezTo>
                <a:cubicBezTo>
                  <a:pt x="13322" y="18668"/>
                  <a:pt x="14424" y="18330"/>
                  <a:pt x="15504" y="17742"/>
                </a:cubicBezTo>
                <a:cubicBezTo>
                  <a:pt x="16532" y="17192"/>
                  <a:pt x="17353" y="16384"/>
                  <a:pt x="18089" y="15485"/>
                </a:cubicBezTo>
                <a:cubicBezTo>
                  <a:pt x="18289" y="15241"/>
                  <a:pt x="18467" y="14984"/>
                  <a:pt x="18675" y="14742"/>
                </a:cubicBezTo>
                <a:cubicBezTo>
                  <a:pt x="18976" y="14394"/>
                  <a:pt x="19198" y="14226"/>
                  <a:pt x="19445" y="14226"/>
                </a:cubicBezTo>
                <a:cubicBezTo>
                  <a:pt x="19649" y="14226"/>
                  <a:pt x="19871" y="14341"/>
                  <a:pt x="20168" y="14564"/>
                </a:cubicBezTo>
                <a:cubicBezTo>
                  <a:pt x="20445" y="14770"/>
                  <a:pt x="20695" y="15020"/>
                  <a:pt x="20982" y="15221"/>
                </a:cubicBezTo>
                <a:cubicBezTo>
                  <a:pt x="22119" y="16034"/>
                  <a:pt x="23332" y="16481"/>
                  <a:pt x="24614" y="16481"/>
                </a:cubicBezTo>
                <a:cubicBezTo>
                  <a:pt x="25201" y="16481"/>
                  <a:pt x="25802" y="16387"/>
                  <a:pt x="26416" y="16192"/>
                </a:cubicBezTo>
                <a:cubicBezTo>
                  <a:pt x="29237" y="15306"/>
                  <a:pt x="30615" y="12106"/>
                  <a:pt x="29400" y="9380"/>
                </a:cubicBezTo>
                <a:cubicBezTo>
                  <a:pt x="29051" y="8608"/>
                  <a:pt x="29057" y="8593"/>
                  <a:pt x="29880" y="8536"/>
                </a:cubicBezTo>
                <a:cubicBezTo>
                  <a:pt x="30893" y="8464"/>
                  <a:pt x="31779" y="8122"/>
                  <a:pt x="32451" y="7330"/>
                </a:cubicBezTo>
                <a:cubicBezTo>
                  <a:pt x="33200" y="6444"/>
                  <a:pt x="33256" y="5379"/>
                  <a:pt x="32607" y="4416"/>
                </a:cubicBezTo>
                <a:cubicBezTo>
                  <a:pt x="32415" y="4123"/>
                  <a:pt x="32172" y="3859"/>
                  <a:pt x="31921" y="3630"/>
                </a:cubicBezTo>
                <a:cubicBezTo>
                  <a:pt x="30716" y="2532"/>
                  <a:pt x="29080" y="1977"/>
                  <a:pt x="27448" y="1977"/>
                </a:cubicBezTo>
                <a:cubicBezTo>
                  <a:pt x="25938" y="1977"/>
                  <a:pt x="24430" y="2452"/>
                  <a:pt x="23266" y="3408"/>
                </a:cubicBezTo>
                <a:cubicBezTo>
                  <a:pt x="23131" y="3516"/>
                  <a:pt x="23016" y="3659"/>
                  <a:pt x="22874" y="3751"/>
                </a:cubicBezTo>
                <a:cubicBezTo>
                  <a:pt x="22757" y="3826"/>
                  <a:pt x="22653" y="3875"/>
                  <a:pt x="22563" y="3875"/>
                </a:cubicBezTo>
                <a:cubicBezTo>
                  <a:pt x="22439" y="3875"/>
                  <a:pt x="22338" y="3784"/>
                  <a:pt x="22260" y="3544"/>
                </a:cubicBezTo>
                <a:cubicBezTo>
                  <a:pt x="21566" y="1362"/>
                  <a:pt x="19467" y="1"/>
                  <a:pt x="17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2524244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ackground 1">
  <p:cSld name="SECTION_TITLE_AND_DESCRIPTION_1">
    <p:spTree>
      <p:nvGrpSpPr>
        <p:cNvPr id="1" name="Shape 876"/>
        <p:cNvGrpSpPr/>
        <p:nvPr/>
      </p:nvGrpSpPr>
      <p:grpSpPr>
        <a:xfrm>
          <a:off x="0" y="0"/>
          <a:ext cx="0" cy="0"/>
          <a:chOff x="0" y="0"/>
          <a:chExt cx="0" cy="0"/>
        </a:xfrm>
      </p:grpSpPr>
      <p:sp>
        <p:nvSpPr>
          <p:cNvPr id="877" name="Google Shape;877;p24"/>
          <p:cNvSpPr/>
          <p:nvPr/>
        </p:nvSpPr>
        <p:spPr>
          <a:xfrm rot="10800000" flipH="1">
            <a:off x="0" y="-63734"/>
            <a:ext cx="9144085" cy="2617632"/>
          </a:xfrm>
          <a:custGeom>
            <a:avLst/>
            <a:gdLst/>
            <a:ahLst/>
            <a:cxnLst/>
            <a:rect l="l" t="t" r="r" b="b"/>
            <a:pathLst>
              <a:path w="83785" h="30664" extrusionOk="0">
                <a:moveTo>
                  <a:pt x="7278" y="0"/>
                </a:moveTo>
                <a:cubicBezTo>
                  <a:pt x="6838" y="0"/>
                  <a:pt x="6397" y="6"/>
                  <a:pt x="5953" y="17"/>
                </a:cubicBezTo>
                <a:cubicBezTo>
                  <a:pt x="3906" y="77"/>
                  <a:pt x="1929" y="255"/>
                  <a:pt x="0" y="553"/>
                </a:cubicBezTo>
                <a:lnTo>
                  <a:pt x="0" y="30664"/>
                </a:lnTo>
                <a:lnTo>
                  <a:pt x="83785" y="30664"/>
                </a:lnTo>
                <a:lnTo>
                  <a:pt x="83785" y="3398"/>
                </a:lnTo>
                <a:cubicBezTo>
                  <a:pt x="82594" y="3101"/>
                  <a:pt x="81332" y="2851"/>
                  <a:pt x="79998" y="2672"/>
                </a:cubicBezTo>
                <a:cubicBezTo>
                  <a:pt x="77596" y="2332"/>
                  <a:pt x="75162" y="2197"/>
                  <a:pt x="72705" y="2197"/>
                </a:cubicBezTo>
                <a:cubicBezTo>
                  <a:pt x="63072" y="2197"/>
                  <a:pt x="53083" y="4279"/>
                  <a:pt x="43220" y="4279"/>
                </a:cubicBezTo>
                <a:cubicBezTo>
                  <a:pt x="42386" y="4279"/>
                  <a:pt x="41552" y="4264"/>
                  <a:pt x="40720" y="4232"/>
                </a:cubicBezTo>
                <a:cubicBezTo>
                  <a:pt x="29124" y="3785"/>
                  <a:pt x="18831" y="0"/>
                  <a:pt x="7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 name="Google Shape;878;p24"/>
          <p:cNvGrpSpPr/>
          <p:nvPr/>
        </p:nvGrpSpPr>
        <p:grpSpPr>
          <a:xfrm rot="-3585892" flipH="1">
            <a:off x="7782042" y="-981628"/>
            <a:ext cx="1104614" cy="2238706"/>
            <a:chOff x="1803775" y="5029925"/>
            <a:chExt cx="655775" cy="1329050"/>
          </a:xfrm>
        </p:grpSpPr>
        <p:sp>
          <p:nvSpPr>
            <p:cNvPr id="879" name="Google Shape;879;p24"/>
            <p:cNvSpPr/>
            <p:nvPr/>
          </p:nvSpPr>
          <p:spPr>
            <a:xfrm>
              <a:off x="1955600" y="5030950"/>
              <a:ext cx="183975" cy="658600"/>
            </a:xfrm>
            <a:custGeom>
              <a:avLst/>
              <a:gdLst/>
              <a:ahLst/>
              <a:cxnLst/>
              <a:rect l="l" t="t" r="r" b="b"/>
              <a:pathLst>
                <a:path w="7359" h="26344" extrusionOk="0">
                  <a:moveTo>
                    <a:pt x="2447" y="1"/>
                  </a:moveTo>
                  <a:cubicBezTo>
                    <a:pt x="2378" y="1"/>
                    <a:pt x="2308" y="6"/>
                    <a:pt x="2238" y="19"/>
                  </a:cubicBezTo>
                  <a:cubicBezTo>
                    <a:pt x="1441" y="138"/>
                    <a:pt x="988" y="959"/>
                    <a:pt x="714" y="1709"/>
                  </a:cubicBezTo>
                  <a:cubicBezTo>
                    <a:pt x="12" y="3769"/>
                    <a:pt x="0" y="6031"/>
                    <a:pt x="655" y="8079"/>
                  </a:cubicBezTo>
                  <a:cubicBezTo>
                    <a:pt x="1107" y="9448"/>
                    <a:pt x="1846" y="10722"/>
                    <a:pt x="2262" y="12103"/>
                  </a:cubicBezTo>
                  <a:cubicBezTo>
                    <a:pt x="3131" y="14925"/>
                    <a:pt x="2631" y="18045"/>
                    <a:pt x="3572" y="20855"/>
                  </a:cubicBezTo>
                  <a:cubicBezTo>
                    <a:pt x="3822" y="21640"/>
                    <a:pt x="5763" y="26343"/>
                    <a:pt x="5763" y="26343"/>
                  </a:cubicBezTo>
                  <a:cubicBezTo>
                    <a:pt x="5763" y="26343"/>
                    <a:pt x="5977" y="23295"/>
                    <a:pt x="6227" y="22533"/>
                  </a:cubicBezTo>
                  <a:cubicBezTo>
                    <a:pt x="6882" y="20462"/>
                    <a:pt x="7358" y="18247"/>
                    <a:pt x="6858" y="16092"/>
                  </a:cubicBezTo>
                  <a:cubicBezTo>
                    <a:pt x="6620" y="15020"/>
                    <a:pt x="6144" y="14008"/>
                    <a:pt x="5834" y="12949"/>
                  </a:cubicBezTo>
                  <a:cubicBezTo>
                    <a:pt x="5120" y="10603"/>
                    <a:pt x="5179" y="8079"/>
                    <a:pt x="5167" y="5626"/>
                  </a:cubicBezTo>
                  <a:cubicBezTo>
                    <a:pt x="5167" y="3841"/>
                    <a:pt x="5036" y="1852"/>
                    <a:pt x="3739" y="614"/>
                  </a:cubicBezTo>
                  <a:cubicBezTo>
                    <a:pt x="3385" y="271"/>
                    <a:pt x="2923" y="1"/>
                    <a:pt x="24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4"/>
            <p:cNvSpPr/>
            <p:nvPr/>
          </p:nvSpPr>
          <p:spPr>
            <a:xfrm>
              <a:off x="2114250" y="5235650"/>
              <a:ext cx="231000" cy="585750"/>
            </a:xfrm>
            <a:custGeom>
              <a:avLst/>
              <a:gdLst/>
              <a:ahLst/>
              <a:cxnLst/>
              <a:rect l="l" t="t" r="r" b="b"/>
              <a:pathLst>
                <a:path w="9240" h="23430" extrusionOk="0">
                  <a:moveTo>
                    <a:pt x="7573" y="1"/>
                  </a:moveTo>
                  <a:cubicBezTo>
                    <a:pt x="7215" y="1"/>
                    <a:pt x="6845" y="121"/>
                    <a:pt x="6549" y="332"/>
                  </a:cubicBezTo>
                  <a:cubicBezTo>
                    <a:pt x="6013" y="701"/>
                    <a:pt x="5667" y="1296"/>
                    <a:pt x="5417" y="1891"/>
                  </a:cubicBezTo>
                  <a:cubicBezTo>
                    <a:pt x="3715" y="5785"/>
                    <a:pt x="4584" y="10476"/>
                    <a:pt x="2643" y="14274"/>
                  </a:cubicBezTo>
                  <a:cubicBezTo>
                    <a:pt x="2286" y="14988"/>
                    <a:pt x="1822" y="15643"/>
                    <a:pt x="1465" y="16369"/>
                  </a:cubicBezTo>
                  <a:cubicBezTo>
                    <a:pt x="857" y="17572"/>
                    <a:pt x="0" y="21299"/>
                    <a:pt x="274" y="23430"/>
                  </a:cubicBezTo>
                  <a:cubicBezTo>
                    <a:pt x="1167" y="21251"/>
                    <a:pt x="2346" y="18858"/>
                    <a:pt x="3548" y="16810"/>
                  </a:cubicBezTo>
                  <a:cubicBezTo>
                    <a:pt x="5834" y="12976"/>
                    <a:pt x="7572" y="8821"/>
                    <a:pt x="8715" y="4511"/>
                  </a:cubicBezTo>
                  <a:cubicBezTo>
                    <a:pt x="9001" y="3451"/>
                    <a:pt x="9239" y="2332"/>
                    <a:pt x="8966" y="1260"/>
                  </a:cubicBezTo>
                  <a:cubicBezTo>
                    <a:pt x="8870" y="879"/>
                    <a:pt x="8692" y="486"/>
                    <a:pt x="8370" y="248"/>
                  </a:cubicBezTo>
                  <a:cubicBezTo>
                    <a:pt x="8142" y="78"/>
                    <a:pt x="7861" y="1"/>
                    <a:pt x="75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24"/>
            <p:cNvSpPr/>
            <p:nvPr/>
          </p:nvSpPr>
          <p:spPr>
            <a:xfrm>
              <a:off x="2142525" y="5476450"/>
              <a:ext cx="239625" cy="558375"/>
            </a:xfrm>
            <a:custGeom>
              <a:avLst/>
              <a:gdLst/>
              <a:ahLst/>
              <a:cxnLst/>
              <a:rect l="l" t="t" r="r" b="b"/>
              <a:pathLst>
                <a:path w="9585" h="22335" extrusionOk="0">
                  <a:moveTo>
                    <a:pt x="8295" y="0"/>
                  </a:moveTo>
                  <a:cubicBezTo>
                    <a:pt x="7885" y="0"/>
                    <a:pt x="7450" y="190"/>
                    <a:pt x="7120" y="475"/>
                  </a:cubicBezTo>
                  <a:cubicBezTo>
                    <a:pt x="5120" y="2201"/>
                    <a:pt x="6096" y="5952"/>
                    <a:pt x="4025" y="7607"/>
                  </a:cubicBezTo>
                  <a:cubicBezTo>
                    <a:pt x="3655" y="7904"/>
                    <a:pt x="3227" y="8095"/>
                    <a:pt x="2882" y="8404"/>
                  </a:cubicBezTo>
                  <a:cubicBezTo>
                    <a:pt x="2048" y="9130"/>
                    <a:pt x="1810" y="10309"/>
                    <a:pt x="1762" y="11428"/>
                  </a:cubicBezTo>
                  <a:cubicBezTo>
                    <a:pt x="1727" y="12524"/>
                    <a:pt x="1822" y="13655"/>
                    <a:pt x="1465" y="14703"/>
                  </a:cubicBezTo>
                  <a:cubicBezTo>
                    <a:pt x="1286" y="15226"/>
                    <a:pt x="1012" y="15703"/>
                    <a:pt x="798" y="16203"/>
                  </a:cubicBezTo>
                  <a:cubicBezTo>
                    <a:pt x="12" y="18048"/>
                    <a:pt x="0" y="20406"/>
                    <a:pt x="417" y="22335"/>
                  </a:cubicBezTo>
                  <a:cubicBezTo>
                    <a:pt x="572" y="19632"/>
                    <a:pt x="2155" y="17393"/>
                    <a:pt x="3477" y="15131"/>
                  </a:cubicBezTo>
                  <a:cubicBezTo>
                    <a:pt x="5156" y="12286"/>
                    <a:pt x="6453" y="9226"/>
                    <a:pt x="7739" y="6178"/>
                  </a:cubicBezTo>
                  <a:cubicBezTo>
                    <a:pt x="8251" y="4940"/>
                    <a:pt x="8775" y="3701"/>
                    <a:pt x="9192" y="2415"/>
                  </a:cubicBezTo>
                  <a:cubicBezTo>
                    <a:pt x="9442" y="1641"/>
                    <a:pt x="9585" y="653"/>
                    <a:pt x="8930" y="189"/>
                  </a:cubicBezTo>
                  <a:cubicBezTo>
                    <a:pt x="8740" y="58"/>
                    <a:pt x="8521" y="0"/>
                    <a:pt x="82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24"/>
            <p:cNvSpPr/>
            <p:nvPr/>
          </p:nvSpPr>
          <p:spPr>
            <a:xfrm>
              <a:off x="2187475" y="5688250"/>
              <a:ext cx="272075" cy="546300"/>
            </a:xfrm>
            <a:custGeom>
              <a:avLst/>
              <a:gdLst/>
              <a:ahLst/>
              <a:cxnLst/>
              <a:rect l="l" t="t" r="r" b="b"/>
              <a:pathLst>
                <a:path w="10883" h="21852" extrusionOk="0">
                  <a:moveTo>
                    <a:pt x="9750" y="1"/>
                  </a:moveTo>
                  <a:cubicBezTo>
                    <a:pt x="9429" y="1"/>
                    <a:pt x="9097" y="124"/>
                    <a:pt x="8823" y="289"/>
                  </a:cubicBezTo>
                  <a:cubicBezTo>
                    <a:pt x="7382" y="1182"/>
                    <a:pt x="6965" y="3075"/>
                    <a:pt x="5941" y="4433"/>
                  </a:cubicBezTo>
                  <a:cubicBezTo>
                    <a:pt x="5417" y="5123"/>
                    <a:pt x="4715" y="5707"/>
                    <a:pt x="4310" y="6481"/>
                  </a:cubicBezTo>
                  <a:cubicBezTo>
                    <a:pt x="3751" y="7588"/>
                    <a:pt x="3881" y="8874"/>
                    <a:pt x="3774" y="10112"/>
                  </a:cubicBezTo>
                  <a:cubicBezTo>
                    <a:pt x="3751" y="10422"/>
                    <a:pt x="3703" y="10743"/>
                    <a:pt x="3560" y="11017"/>
                  </a:cubicBezTo>
                  <a:cubicBezTo>
                    <a:pt x="3358" y="11374"/>
                    <a:pt x="3000" y="11612"/>
                    <a:pt x="2727" y="11898"/>
                  </a:cubicBezTo>
                  <a:cubicBezTo>
                    <a:pt x="1798" y="12850"/>
                    <a:pt x="1655" y="14279"/>
                    <a:pt x="1488" y="15601"/>
                  </a:cubicBezTo>
                  <a:cubicBezTo>
                    <a:pt x="1357" y="16732"/>
                    <a:pt x="1143" y="17851"/>
                    <a:pt x="905" y="18958"/>
                  </a:cubicBezTo>
                  <a:cubicBezTo>
                    <a:pt x="738" y="19673"/>
                    <a:pt x="0" y="21232"/>
                    <a:pt x="369" y="21852"/>
                  </a:cubicBezTo>
                  <a:cubicBezTo>
                    <a:pt x="2941" y="15696"/>
                    <a:pt x="6489" y="10279"/>
                    <a:pt x="9751" y="4457"/>
                  </a:cubicBezTo>
                  <a:cubicBezTo>
                    <a:pt x="10239" y="3576"/>
                    <a:pt x="10716" y="2671"/>
                    <a:pt x="10823" y="1671"/>
                  </a:cubicBezTo>
                  <a:cubicBezTo>
                    <a:pt x="10882" y="1075"/>
                    <a:pt x="10739" y="397"/>
                    <a:pt x="10228" y="111"/>
                  </a:cubicBezTo>
                  <a:cubicBezTo>
                    <a:pt x="10078" y="34"/>
                    <a:pt x="9915" y="1"/>
                    <a:pt x="97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4"/>
            <p:cNvSpPr/>
            <p:nvPr/>
          </p:nvSpPr>
          <p:spPr>
            <a:xfrm>
              <a:off x="1875225" y="5439475"/>
              <a:ext cx="275350" cy="581350"/>
            </a:xfrm>
            <a:custGeom>
              <a:avLst/>
              <a:gdLst/>
              <a:ahLst/>
              <a:cxnLst/>
              <a:rect l="l" t="t" r="r" b="b"/>
              <a:pathLst>
                <a:path w="11014" h="23254" extrusionOk="0">
                  <a:moveTo>
                    <a:pt x="1532" y="0"/>
                  </a:moveTo>
                  <a:cubicBezTo>
                    <a:pt x="1396" y="0"/>
                    <a:pt x="1258" y="23"/>
                    <a:pt x="1120" y="72"/>
                  </a:cubicBezTo>
                  <a:cubicBezTo>
                    <a:pt x="167" y="418"/>
                    <a:pt x="0" y="1668"/>
                    <a:pt x="72" y="2668"/>
                  </a:cubicBezTo>
                  <a:cubicBezTo>
                    <a:pt x="405" y="6859"/>
                    <a:pt x="2215" y="10836"/>
                    <a:pt x="4501" y="14396"/>
                  </a:cubicBezTo>
                  <a:cubicBezTo>
                    <a:pt x="6465" y="17444"/>
                    <a:pt x="8692" y="20456"/>
                    <a:pt x="11014" y="23254"/>
                  </a:cubicBezTo>
                  <a:cubicBezTo>
                    <a:pt x="10966" y="22111"/>
                    <a:pt x="9954" y="20718"/>
                    <a:pt x="9335" y="19801"/>
                  </a:cubicBezTo>
                  <a:cubicBezTo>
                    <a:pt x="8763" y="18968"/>
                    <a:pt x="8132" y="18158"/>
                    <a:pt x="7906" y="17182"/>
                  </a:cubicBezTo>
                  <a:cubicBezTo>
                    <a:pt x="7632" y="15967"/>
                    <a:pt x="8073" y="14598"/>
                    <a:pt x="7454" y="13515"/>
                  </a:cubicBezTo>
                  <a:cubicBezTo>
                    <a:pt x="7001" y="12681"/>
                    <a:pt x="6025" y="12253"/>
                    <a:pt x="5346" y="11586"/>
                  </a:cubicBezTo>
                  <a:cubicBezTo>
                    <a:pt x="4108" y="10371"/>
                    <a:pt x="3858" y="8478"/>
                    <a:pt x="3858" y="6764"/>
                  </a:cubicBezTo>
                  <a:cubicBezTo>
                    <a:pt x="3858" y="5025"/>
                    <a:pt x="4037" y="3240"/>
                    <a:pt x="3406" y="1632"/>
                  </a:cubicBezTo>
                  <a:cubicBezTo>
                    <a:pt x="3089" y="816"/>
                    <a:pt x="2345" y="0"/>
                    <a:pt x="15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4"/>
            <p:cNvSpPr/>
            <p:nvPr/>
          </p:nvSpPr>
          <p:spPr>
            <a:xfrm>
              <a:off x="1803775" y="5791475"/>
              <a:ext cx="395625" cy="436825"/>
            </a:xfrm>
            <a:custGeom>
              <a:avLst/>
              <a:gdLst/>
              <a:ahLst/>
              <a:cxnLst/>
              <a:rect l="l" t="t" r="r" b="b"/>
              <a:pathLst>
                <a:path w="15825" h="17473" extrusionOk="0">
                  <a:moveTo>
                    <a:pt x="1787" y="0"/>
                  </a:moveTo>
                  <a:cubicBezTo>
                    <a:pt x="1712" y="0"/>
                    <a:pt x="1636" y="6"/>
                    <a:pt x="1561" y="18"/>
                  </a:cubicBezTo>
                  <a:cubicBezTo>
                    <a:pt x="489" y="197"/>
                    <a:pt x="1" y="1471"/>
                    <a:pt x="1" y="2566"/>
                  </a:cubicBezTo>
                  <a:cubicBezTo>
                    <a:pt x="13" y="4554"/>
                    <a:pt x="1001" y="6447"/>
                    <a:pt x="2335" y="7924"/>
                  </a:cubicBezTo>
                  <a:cubicBezTo>
                    <a:pt x="3680" y="9388"/>
                    <a:pt x="5347" y="10519"/>
                    <a:pt x="7002" y="11638"/>
                  </a:cubicBezTo>
                  <a:cubicBezTo>
                    <a:pt x="8442" y="12627"/>
                    <a:pt x="9895" y="13591"/>
                    <a:pt x="11371" y="14556"/>
                  </a:cubicBezTo>
                  <a:cubicBezTo>
                    <a:pt x="12752" y="15484"/>
                    <a:pt x="14288" y="16877"/>
                    <a:pt x="15824" y="17473"/>
                  </a:cubicBezTo>
                  <a:cubicBezTo>
                    <a:pt x="15670" y="16258"/>
                    <a:pt x="14824" y="14734"/>
                    <a:pt x="13931" y="13901"/>
                  </a:cubicBezTo>
                  <a:cubicBezTo>
                    <a:pt x="13276" y="13305"/>
                    <a:pt x="12479" y="12901"/>
                    <a:pt x="11836" y="12305"/>
                  </a:cubicBezTo>
                  <a:cubicBezTo>
                    <a:pt x="10395" y="10936"/>
                    <a:pt x="9931" y="8614"/>
                    <a:pt x="8157" y="7721"/>
                  </a:cubicBezTo>
                  <a:cubicBezTo>
                    <a:pt x="7276" y="7293"/>
                    <a:pt x="6180" y="7245"/>
                    <a:pt x="5525" y="6519"/>
                  </a:cubicBezTo>
                  <a:cubicBezTo>
                    <a:pt x="5192" y="6162"/>
                    <a:pt x="5049" y="5673"/>
                    <a:pt x="4894" y="5209"/>
                  </a:cubicBezTo>
                  <a:cubicBezTo>
                    <a:pt x="4644" y="4364"/>
                    <a:pt x="4382" y="3530"/>
                    <a:pt x="4120" y="2685"/>
                  </a:cubicBezTo>
                  <a:cubicBezTo>
                    <a:pt x="3918" y="2030"/>
                    <a:pt x="3728" y="1375"/>
                    <a:pt x="3311" y="840"/>
                  </a:cubicBezTo>
                  <a:cubicBezTo>
                    <a:pt x="2951" y="364"/>
                    <a:pt x="2385" y="0"/>
                    <a:pt x="17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24"/>
            <p:cNvSpPr/>
            <p:nvPr/>
          </p:nvSpPr>
          <p:spPr>
            <a:xfrm>
              <a:off x="2005900" y="5029925"/>
              <a:ext cx="226525" cy="1329050"/>
            </a:xfrm>
            <a:custGeom>
              <a:avLst/>
              <a:gdLst/>
              <a:ahLst/>
              <a:cxnLst/>
              <a:rect l="l" t="t" r="r" b="b"/>
              <a:pathLst>
                <a:path w="9061" h="53162" extrusionOk="0">
                  <a:moveTo>
                    <a:pt x="441" y="0"/>
                  </a:moveTo>
                  <a:lnTo>
                    <a:pt x="0" y="83"/>
                  </a:lnTo>
                  <a:cubicBezTo>
                    <a:pt x="1381" y="6787"/>
                    <a:pt x="2286" y="14180"/>
                    <a:pt x="3239" y="22015"/>
                  </a:cubicBezTo>
                  <a:cubicBezTo>
                    <a:pt x="4548" y="32754"/>
                    <a:pt x="5906" y="43875"/>
                    <a:pt x="8632" y="53161"/>
                  </a:cubicBezTo>
                  <a:lnTo>
                    <a:pt x="9061" y="53042"/>
                  </a:lnTo>
                  <a:cubicBezTo>
                    <a:pt x="6358" y="43779"/>
                    <a:pt x="5001" y="32695"/>
                    <a:pt x="3691" y="21967"/>
                  </a:cubicBezTo>
                  <a:cubicBezTo>
                    <a:pt x="2739" y="14121"/>
                    <a:pt x="1846" y="6727"/>
                    <a:pt x="4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24"/>
            <p:cNvSpPr/>
            <p:nvPr/>
          </p:nvSpPr>
          <p:spPr>
            <a:xfrm>
              <a:off x="2117225" y="5235900"/>
              <a:ext cx="205700" cy="572100"/>
            </a:xfrm>
            <a:custGeom>
              <a:avLst/>
              <a:gdLst/>
              <a:ahLst/>
              <a:cxnLst/>
              <a:rect l="l" t="t" r="r" b="b"/>
              <a:pathLst>
                <a:path w="8228" h="22884" extrusionOk="0">
                  <a:moveTo>
                    <a:pt x="7834" y="0"/>
                  </a:moveTo>
                  <a:cubicBezTo>
                    <a:pt x="6584" y="1989"/>
                    <a:pt x="6037" y="4596"/>
                    <a:pt x="5513" y="7132"/>
                  </a:cubicBezTo>
                  <a:cubicBezTo>
                    <a:pt x="5215" y="8561"/>
                    <a:pt x="4929" y="9906"/>
                    <a:pt x="4548" y="11109"/>
                  </a:cubicBezTo>
                  <a:cubicBezTo>
                    <a:pt x="4024" y="12704"/>
                    <a:pt x="3286" y="14228"/>
                    <a:pt x="2572" y="15716"/>
                  </a:cubicBezTo>
                  <a:cubicBezTo>
                    <a:pt x="1465" y="17967"/>
                    <a:pt x="357" y="20288"/>
                    <a:pt x="0" y="22824"/>
                  </a:cubicBezTo>
                  <a:lnTo>
                    <a:pt x="453" y="22884"/>
                  </a:lnTo>
                  <a:cubicBezTo>
                    <a:pt x="798" y="20419"/>
                    <a:pt x="1917" y="18133"/>
                    <a:pt x="2989" y="15907"/>
                  </a:cubicBezTo>
                  <a:cubicBezTo>
                    <a:pt x="3703" y="14407"/>
                    <a:pt x="4453" y="12859"/>
                    <a:pt x="4977" y="11252"/>
                  </a:cubicBezTo>
                  <a:cubicBezTo>
                    <a:pt x="5382" y="10025"/>
                    <a:pt x="5668" y="8668"/>
                    <a:pt x="5965" y="7239"/>
                  </a:cubicBezTo>
                  <a:cubicBezTo>
                    <a:pt x="6477" y="4751"/>
                    <a:pt x="7001" y="2179"/>
                    <a:pt x="8227" y="250"/>
                  </a:cubicBezTo>
                  <a:lnTo>
                    <a:pt x="783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4"/>
            <p:cNvSpPr/>
            <p:nvPr/>
          </p:nvSpPr>
          <p:spPr>
            <a:xfrm>
              <a:off x="2144900" y="5476700"/>
              <a:ext cx="224750" cy="525675"/>
            </a:xfrm>
            <a:custGeom>
              <a:avLst/>
              <a:gdLst/>
              <a:ahLst/>
              <a:cxnLst/>
              <a:rect l="l" t="t" r="r" b="b"/>
              <a:pathLst>
                <a:path w="8990" h="21027" extrusionOk="0">
                  <a:moveTo>
                    <a:pt x="8680" y="0"/>
                  </a:moveTo>
                  <a:cubicBezTo>
                    <a:pt x="7239" y="1358"/>
                    <a:pt x="6096" y="3620"/>
                    <a:pt x="5715" y="5930"/>
                  </a:cubicBezTo>
                  <a:cubicBezTo>
                    <a:pt x="5692" y="6084"/>
                    <a:pt x="5680" y="6251"/>
                    <a:pt x="5644" y="6418"/>
                  </a:cubicBezTo>
                  <a:cubicBezTo>
                    <a:pt x="5442" y="7692"/>
                    <a:pt x="5227" y="9001"/>
                    <a:pt x="4513" y="10049"/>
                  </a:cubicBezTo>
                  <a:cubicBezTo>
                    <a:pt x="4394" y="10216"/>
                    <a:pt x="4275" y="10371"/>
                    <a:pt x="4144" y="10537"/>
                  </a:cubicBezTo>
                  <a:cubicBezTo>
                    <a:pt x="3918" y="10823"/>
                    <a:pt x="3679" y="11121"/>
                    <a:pt x="3513" y="11442"/>
                  </a:cubicBezTo>
                  <a:cubicBezTo>
                    <a:pt x="3263" y="11918"/>
                    <a:pt x="3168" y="12442"/>
                    <a:pt x="3084" y="12954"/>
                  </a:cubicBezTo>
                  <a:cubicBezTo>
                    <a:pt x="3037" y="13157"/>
                    <a:pt x="3013" y="13395"/>
                    <a:pt x="2953" y="13609"/>
                  </a:cubicBezTo>
                  <a:cubicBezTo>
                    <a:pt x="2703" y="14621"/>
                    <a:pt x="2144" y="15574"/>
                    <a:pt x="1632" y="16479"/>
                  </a:cubicBezTo>
                  <a:cubicBezTo>
                    <a:pt x="1513" y="16705"/>
                    <a:pt x="1370" y="16907"/>
                    <a:pt x="1251" y="17133"/>
                  </a:cubicBezTo>
                  <a:cubicBezTo>
                    <a:pt x="679" y="18193"/>
                    <a:pt x="0" y="19586"/>
                    <a:pt x="143" y="21027"/>
                  </a:cubicBezTo>
                  <a:lnTo>
                    <a:pt x="584" y="20967"/>
                  </a:lnTo>
                  <a:cubicBezTo>
                    <a:pt x="477" y="19658"/>
                    <a:pt x="1060" y="18395"/>
                    <a:pt x="1655" y="17336"/>
                  </a:cubicBezTo>
                  <a:cubicBezTo>
                    <a:pt x="1774" y="17133"/>
                    <a:pt x="1905" y="16907"/>
                    <a:pt x="2025" y="16705"/>
                  </a:cubicBezTo>
                  <a:cubicBezTo>
                    <a:pt x="2572" y="15764"/>
                    <a:pt x="3132" y="14800"/>
                    <a:pt x="3394" y="13704"/>
                  </a:cubicBezTo>
                  <a:cubicBezTo>
                    <a:pt x="3441" y="13490"/>
                    <a:pt x="3489" y="13252"/>
                    <a:pt x="3525" y="13026"/>
                  </a:cubicBezTo>
                  <a:cubicBezTo>
                    <a:pt x="3620" y="12538"/>
                    <a:pt x="3715" y="12073"/>
                    <a:pt x="3918" y="11657"/>
                  </a:cubicBezTo>
                  <a:cubicBezTo>
                    <a:pt x="4060" y="11371"/>
                    <a:pt x="4275" y="11109"/>
                    <a:pt x="4501" y="10835"/>
                  </a:cubicBezTo>
                  <a:cubicBezTo>
                    <a:pt x="4632" y="10668"/>
                    <a:pt x="4763" y="10514"/>
                    <a:pt x="4882" y="10335"/>
                  </a:cubicBezTo>
                  <a:cubicBezTo>
                    <a:pt x="5680" y="9192"/>
                    <a:pt x="5882" y="7835"/>
                    <a:pt x="6096" y="6501"/>
                  </a:cubicBezTo>
                  <a:cubicBezTo>
                    <a:pt x="6120" y="6346"/>
                    <a:pt x="6132" y="6180"/>
                    <a:pt x="6168" y="6013"/>
                  </a:cubicBezTo>
                  <a:cubicBezTo>
                    <a:pt x="6537" y="3810"/>
                    <a:pt x="7609" y="1643"/>
                    <a:pt x="8990" y="346"/>
                  </a:cubicBezTo>
                  <a:lnTo>
                    <a:pt x="86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4"/>
            <p:cNvSpPr/>
            <p:nvPr/>
          </p:nvSpPr>
          <p:spPr>
            <a:xfrm>
              <a:off x="1821950" y="5686250"/>
              <a:ext cx="624500" cy="553650"/>
            </a:xfrm>
            <a:custGeom>
              <a:avLst/>
              <a:gdLst/>
              <a:ahLst/>
              <a:cxnLst/>
              <a:rect l="l" t="t" r="r" b="b"/>
              <a:pathLst>
                <a:path w="24980" h="22146" extrusionOk="0">
                  <a:moveTo>
                    <a:pt x="24694" y="0"/>
                  </a:moveTo>
                  <a:cubicBezTo>
                    <a:pt x="23420" y="1012"/>
                    <a:pt x="22610" y="2810"/>
                    <a:pt x="22241" y="3798"/>
                  </a:cubicBezTo>
                  <a:cubicBezTo>
                    <a:pt x="22110" y="4120"/>
                    <a:pt x="22003" y="4453"/>
                    <a:pt x="21884" y="4775"/>
                  </a:cubicBezTo>
                  <a:cubicBezTo>
                    <a:pt x="21539" y="5739"/>
                    <a:pt x="21193" y="6727"/>
                    <a:pt x="20681" y="7608"/>
                  </a:cubicBezTo>
                  <a:cubicBezTo>
                    <a:pt x="20455" y="7977"/>
                    <a:pt x="20181" y="8335"/>
                    <a:pt x="19931" y="8692"/>
                  </a:cubicBezTo>
                  <a:cubicBezTo>
                    <a:pt x="19586" y="9168"/>
                    <a:pt x="19229" y="9668"/>
                    <a:pt x="18955" y="10204"/>
                  </a:cubicBezTo>
                  <a:cubicBezTo>
                    <a:pt x="18610" y="10883"/>
                    <a:pt x="18395" y="11609"/>
                    <a:pt x="18193" y="12323"/>
                  </a:cubicBezTo>
                  <a:cubicBezTo>
                    <a:pt x="18062" y="12788"/>
                    <a:pt x="17919" y="13276"/>
                    <a:pt x="17740" y="13716"/>
                  </a:cubicBezTo>
                  <a:cubicBezTo>
                    <a:pt x="17550" y="14216"/>
                    <a:pt x="17312" y="14693"/>
                    <a:pt x="17086" y="15145"/>
                  </a:cubicBezTo>
                  <a:cubicBezTo>
                    <a:pt x="16931" y="15466"/>
                    <a:pt x="16764" y="15800"/>
                    <a:pt x="16609" y="16133"/>
                  </a:cubicBezTo>
                  <a:cubicBezTo>
                    <a:pt x="16216" y="17026"/>
                    <a:pt x="15919" y="17979"/>
                    <a:pt x="15633" y="18884"/>
                  </a:cubicBezTo>
                  <a:lnTo>
                    <a:pt x="14883" y="21265"/>
                  </a:lnTo>
                  <a:cubicBezTo>
                    <a:pt x="14740" y="21122"/>
                    <a:pt x="14585" y="20967"/>
                    <a:pt x="14442" y="20800"/>
                  </a:cubicBezTo>
                  <a:cubicBezTo>
                    <a:pt x="13311" y="19634"/>
                    <a:pt x="12025" y="18324"/>
                    <a:pt x="10799" y="17407"/>
                  </a:cubicBezTo>
                  <a:lnTo>
                    <a:pt x="10466" y="17169"/>
                  </a:lnTo>
                  <a:cubicBezTo>
                    <a:pt x="9847" y="16717"/>
                    <a:pt x="9204" y="16252"/>
                    <a:pt x="8680" y="15681"/>
                  </a:cubicBezTo>
                  <a:cubicBezTo>
                    <a:pt x="8489" y="15466"/>
                    <a:pt x="8299" y="15205"/>
                    <a:pt x="8096" y="14966"/>
                  </a:cubicBezTo>
                  <a:cubicBezTo>
                    <a:pt x="7858" y="14669"/>
                    <a:pt x="7620" y="14371"/>
                    <a:pt x="7358" y="14097"/>
                  </a:cubicBezTo>
                  <a:cubicBezTo>
                    <a:pt x="6930" y="13657"/>
                    <a:pt x="6418" y="13300"/>
                    <a:pt x="5929" y="12966"/>
                  </a:cubicBezTo>
                  <a:cubicBezTo>
                    <a:pt x="5739" y="12823"/>
                    <a:pt x="5537" y="12692"/>
                    <a:pt x="5358" y="12561"/>
                  </a:cubicBezTo>
                  <a:cubicBezTo>
                    <a:pt x="2822" y="10680"/>
                    <a:pt x="929" y="7561"/>
                    <a:pt x="453" y="4418"/>
                  </a:cubicBezTo>
                  <a:lnTo>
                    <a:pt x="0" y="4489"/>
                  </a:lnTo>
                  <a:cubicBezTo>
                    <a:pt x="512" y="7739"/>
                    <a:pt x="2465" y="10978"/>
                    <a:pt x="5096" y="12930"/>
                  </a:cubicBezTo>
                  <a:cubicBezTo>
                    <a:pt x="5287" y="13085"/>
                    <a:pt x="5477" y="13216"/>
                    <a:pt x="5679" y="13347"/>
                  </a:cubicBezTo>
                  <a:cubicBezTo>
                    <a:pt x="6180" y="13704"/>
                    <a:pt x="6644" y="14038"/>
                    <a:pt x="7049" y="14431"/>
                  </a:cubicBezTo>
                  <a:cubicBezTo>
                    <a:pt x="7299" y="14693"/>
                    <a:pt x="7501" y="14966"/>
                    <a:pt x="7739" y="15264"/>
                  </a:cubicBezTo>
                  <a:cubicBezTo>
                    <a:pt x="7942" y="15526"/>
                    <a:pt x="8132" y="15776"/>
                    <a:pt x="8358" y="16014"/>
                  </a:cubicBezTo>
                  <a:cubicBezTo>
                    <a:pt x="8906" y="16621"/>
                    <a:pt x="9573" y="17098"/>
                    <a:pt x="10216" y="17562"/>
                  </a:cubicBezTo>
                  <a:lnTo>
                    <a:pt x="10537" y="17800"/>
                  </a:lnTo>
                  <a:cubicBezTo>
                    <a:pt x="11752" y="18681"/>
                    <a:pt x="13014" y="19991"/>
                    <a:pt x="14133" y="21134"/>
                  </a:cubicBezTo>
                  <a:cubicBezTo>
                    <a:pt x="14371" y="21396"/>
                    <a:pt x="14609" y="21634"/>
                    <a:pt x="14847" y="21872"/>
                  </a:cubicBezTo>
                  <a:lnTo>
                    <a:pt x="15109" y="22146"/>
                  </a:lnTo>
                  <a:lnTo>
                    <a:pt x="16097" y="18991"/>
                  </a:lnTo>
                  <a:cubicBezTo>
                    <a:pt x="16371" y="18074"/>
                    <a:pt x="16657" y="17157"/>
                    <a:pt x="17050" y="16276"/>
                  </a:cubicBezTo>
                  <a:cubicBezTo>
                    <a:pt x="17193" y="15955"/>
                    <a:pt x="17348" y="15621"/>
                    <a:pt x="17502" y="15312"/>
                  </a:cubicBezTo>
                  <a:cubicBezTo>
                    <a:pt x="17740" y="14835"/>
                    <a:pt x="17979" y="14347"/>
                    <a:pt x="18181" y="13835"/>
                  </a:cubicBezTo>
                  <a:cubicBezTo>
                    <a:pt x="18360" y="13383"/>
                    <a:pt x="18502" y="12883"/>
                    <a:pt x="18633" y="12407"/>
                  </a:cubicBezTo>
                  <a:cubicBezTo>
                    <a:pt x="18836" y="11728"/>
                    <a:pt x="19038" y="11025"/>
                    <a:pt x="19372" y="10383"/>
                  </a:cubicBezTo>
                  <a:cubicBezTo>
                    <a:pt x="19634" y="9871"/>
                    <a:pt x="19979" y="9394"/>
                    <a:pt x="20324" y="8930"/>
                  </a:cubicBezTo>
                  <a:cubicBezTo>
                    <a:pt x="20574" y="8573"/>
                    <a:pt x="20836" y="8204"/>
                    <a:pt x="21074" y="7811"/>
                  </a:cubicBezTo>
                  <a:cubicBezTo>
                    <a:pt x="21634" y="6906"/>
                    <a:pt x="21991" y="5894"/>
                    <a:pt x="22324" y="4906"/>
                  </a:cubicBezTo>
                  <a:cubicBezTo>
                    <a:pt x="22432" y="4584"/>
                    <a:pt x="22551" y="4275"/>
                    <a:pt x="22670" y="3941"/>
                  </a:cubicBezTo>
                  <a:cubicBezTo>
                    <a:pt x="23015" y="3001"/>
                    <a:pt x="23789" y="1298"/>
                    <a:pt x="24979" y="357"/>
                  </a:cubicBezTo>
                  <a:lnTo>
                    <a:pt x="2469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24"/>
            <p:cNvSpPr/>
            <p:nvPr/>
          </p:nvSpPr>
          <p:spPr>
            <a:xfrm>
              <a:off x="1896650" y="5436500"/>
              <a:ext cx="263450" cy="569750"/>
            </a:xfrm>
            <a:custGeom>
              <a:avLst/>
              <a:gdLst/>
              <a:ahLst/>
              <a:cxnLst/>
              <a:rect l="l" t="t" r="r" b="b"/>
              <a:pathLst>
                <a:path w="10538" h="22790" extrusionOk="0">
                  <a:moveTo>
                    <a:pt x="322" y="1"/>
                  </a:moveTo>
                  <a:lnTo>
                    <a:pt x="322" y="1"/>
                  </a:lnTo>
                  <a:cubicBezTo>
                    <a:pt x="1" y="1382"/>
                    <a:pt x="215" y="2751"/>
                    <a:pt x="501" y="4275"/>
                  </a:cubicBezTo>
                  <a:cubicBezTo>
                    <a:pt x="977" y="6895"/>
                    <a:pt x="1572" y="9657"/>
                    <a:pt x="3037" y="11955"/>
                  </a:cubicBezTo>
                  <a:cubicBezTo>
                    <a:pt x="3239" y="12252"/>
                    <a:pt x="3442" y="12550"/>
                    <a:pt x="3656" y="12848"/>
                  </a:cubicBezTo>
                  <a:cubicBezTo>
                    <a:pt x="3954" y="13253"/>
                    <a:pt x="4239" y="13669"/>
                    <a:pt x="4489" y="14098"/>
                  </a:cubicBezTo>
                  <a:cubicBezTo>
                    <a:pt x="4763" y="14586"/>
                    <a:pt x="5013" y="15110"/>
                    <a:pt x="5227" y="15634"/>
                  </a:cubicBezTo>
                  <a:cubicBezTo>
                    <a:pt x="5347" y="15932"/>
                    <a:pt x="5489" y="16241"/>
                    <a:pt x="5632" y="16539"/>
                  </a:cubicBezTo>
                  <a:cubicBezTo>
                    <a:pt x="6763" y="18908"/>
                    <a:pt x="8514" y="20885"/>
                    <a:pt x="10204" y="22790"/>
                  </a:cubicBezTo>
                  <a:lnTo>
                    <a:pt x="10538" y="22480"/>
                  </a:lnTo>
                  <a:cubicBezTo>
                    <a:pt x="8871" y="20599"/>
                    <a:pt x="7144" y="18646"/>
                    <a:pt x="6049" y="16348"/>
                  </a:cubicBezTo>
                  <a:lnTo>
                    <a:pt x="5644" y="15455"/>
                  </a:lnTo>
                  <a:cubicBezTo>
                    <a:pt x="5418" y="14931"/>
                    <a:pt x="5180" y="14384"/>
                    <a:pt x="4882" y="13872"/>
                  </a:cubicBezTo>
                  <a:cubicBezTo>
                    <a:pt x="4632" y="13407"/>
                    <a:pt x="4335" y="12991"/>
                    <a:pt x="4037" y="12574"/>
                  </a:cubicBezTo>
                  <a:cubicBezTo>
                    <a:pt x="3834" y="12300"/>
                    <a:pt x="3620" y="12002"/>
                    <a:pt x="3430" y="11705"/>
                  </a:cubicBezTo>
                  <a:cubicBezTo>
                    <a:pt x="2001" y="9466"/>
                    <a:pt x="1417" y="6776"/>
                    <a:pt x="941" y="4180"/>
                  </a:cubicBezTo>
                  <a:cubicBezTo>
                    <a:pt x="679" y="2716"/>
                    <a:pt x="477" y="1382"/>
                    <a:pt x="763" y="108"/>
                  </a:cubicBezTo>
                  <a:lnTo>
                    <a:pt x="32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 name="Google Shape;890;p24"/>
          <p:cNvGrpSpPr/>
          <p:nvPr/>
        </p:nvGrpSpPr>
        <p:grpSpPr>
          <a:xfrm rot="-7158830" flipH="1">
            <a:off x="8295400" y="618462"/>
            <a:ext cx="736632" cy="1342556"/>
            <a:chOff x="-214625" y="3943775"/>
            <a:chExt cx="458725" cy="836125"/>
          </a:xfrm>
        </p:grpSpPr>
        <p:sp>
          <p:nvSpPr>
            <p:cNvPr id="891" name="Google Shape;891;p24"/>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24"/>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4"/>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24"/>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24"/>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24"/>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24"/>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24"/>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24"/>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24"/>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4"/>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24"/>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 name="Google Shape;903;p24"/>
          <p:cNvGrpSpPr/>
          <p:nvPr/>
        </p:nvGrpSpPr>
        <p:grpSpPr>
          <a:xfrm rot="10800000" flipH="1">
            <a:off x="-422724" y="-457491"/>
            <a:ext cx="2828997" cy="2494679"/>
            <a:chOff x="-232214" y="3409528"/>
            <a:chExt cx="2412996" cy="2127840"/>
          </a:xfrm>
        </p:grpSpPr>
        <p:grpSp>
          <p:nvGrpSpPr>
            <p:cNvPr id="904" name="Google Shape;904;p24"/>
            <p:cNvGrpSpPr/>
            <p:nvPr/>
          </p:nvGrpSpPr>
          <p:grpSpPr>
            <a:xfrm rot="1865779">
              <a:off x="184802" y="3513544"/>
              <a:ext cx="923583" cy="1871813"/>
              <a:chOff x="1803775" y="5029925"/>
              <a:chExt cx="655775" cy="1329050"/>
            </a:xfrm>
          </p:grpSpPr>
          <p:sp>
            <p:nvSpPr>
              <p:cNvPr id="905" name="Google Shape;905;p24"/>
              <p:cNvSpPr/>
              <p:nvPr/>
            </p:nvSpPr>
            <p:spPr>
              <a:xfrm>
                <a:off x="1955600" y="5030950"/>
                <a:ext cx="183975" cy="658600"/>
              </a:xfrm>
              <a:custGeom>
                <a:avLst/>
                <a:gdLst/>
                <a:ahLst/>
                <a:cxnLst/>
                <a:rect l="l" t="t" r="r" b="b"/>
                <a:pathLst>
                  <a:path w="7359" h="26344" extrusionOk="0">
                    <a:moveTo>
                      <a:pt x="2447" y="1"/>
                    </a:moveTo>
                    <a:cubicBezTo>
                      <a:pt x="2378" y="1"/>
                      <a:pt x="2308" y="6"/>
                      <a:pt x="2238" y="19"/>
                    </a:cubicBezTo>
                    <a:cubicBezTo>
                      <a:pt x="1441" y="138"/>
                      <a:pt x="988" y="959"/>
                      <a:pt x="714" y="1709"/>
                    </a:cubicBezTo>
                    <a:cubicBezTo>
                      <a:pt x="12" y="3769"/>
                      <a:pt x="0" y="6031"/>
                      <a:pt x="655" y="8079"/>
                    </a:cubicBezTo>
                    <a:cubicBezTo>
                      <a:pt x="1107" y="9448"/>
                      <a:pt x="1846" y="10722"/>
                      <a:pt x="2262" y="12103"/>
                    </a:cubicBezTo>
                    <a:cubicBezTo>
                      <a:pt x="3131" y="14925"/>
                      <a:pt x="2631" y="18045"/>
                      <a:pt x="3572" y="20855"/>
                    </a:cubicBezTo>
                    <a:cubicBezTo>
                      <a:pt x="3822" y="21640"/>
                      <a:pt x="5763" y="26343"/>
                      <a:pt x="5763" y="26343"/>
                    </a:cubicBezTo>
                    <a:cubicBezTo>
                      <a:pt x="5763" y="26343"/>
                      <a:pt x="5977" y="23295"/>
                      <a:pt x="6227" y="22533"/>
                    </a:cubicBezTo>
                    <a:cubicBezTo>
                      <a:pt x="6882" y="20462"/>
                      <a:pt x="7358" y="18247"/>
                      <a:pt x="6858" y="16092"/>
                    </a:cubicBezTo>
                    <a:cubicBezTo>
                      <a:pt x="6620" y="15020"/>
                      <a:pt x="6144" y="14008"/>
                      <a:pt x="5834" y="12949"/>
                    </a:cubicBezTo>
                    <a:cubicBezTo>
                      <a:pt x="5120" y="10603"/>
                      <a:pt x="5179" y="8079"/>
                      <a:pt x="5167" y="5626"/>
                    </a:cubicBezTo>
                    <a:cubicBezTo>
                      <a:pt x="5167" y="3841"/>
                      <a:pt x="5036" y="1852"/>
                      <a:pt x="3739" y="614"/>
                    </a:cubicBezTo>
                    <a:cubicBezTo>
                      <a:pt x="3385" y="271"/>
                      <a:pt x="2923"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24"/>
              <p:cNvSpPr/>
              <p:nvPr/>
            </p:nvSpPr>
            <p:spPr>
              <a:xfrm>
                <a:off x="2114250" y="5235650"/>
                <a:ext cx="231000" cy="585750"/>
              </a:xfrm>
              <a:custGeom>
                <a:avLst/>
                <a:gdLst/>
                <a:ahLst/>
                <a:cxnLst/>
                <a:rect l="l" t="t" r="r" b="b"/>
                <a:pathLst>
                  <a:path w="9240" h="23430" extrusionOk="0">
                    <a:moveTo>
                      <a:pt x="7573" y="1"/>
                    </a:moveTo>
                    <a:cubicBezTo>
                      <a:pt x="7215" y="1"/>
                      <a:pt x="6845" y="121"/>
                      <a:pt x="6549" y="332"/>
                    </a:cubicBezTo>
                    <a:cubicBezTo>
                      <a:pt x="6013" y="701"/>
                      <a:pt x="5667" y="1296"/>
                      <a:pt x="5417" y="1891"/>
                    </a:cubicBezTo>
                    <a:cubicBezTo>
                      <a:pt x="3715" y="5785"/>
                      <a:pt x="4584" y="10476"/>
                      <a:pt x="2643" y="14274"/>
                    </a:cubicBezTo>
                    <a:cubicBezTo>
                      <a:pt x="2286" y="14988"/>
                      <a:pt x="1822" y="15643"/>
                      <a:pt x="1465" y="16369"/>
                    </a:cubicBezTo>
                    <a:cubicBezTo>
                      <a:pt x="857" y="17572"/>
                      <a:pt x="0" y="21299"/>
                      <a:pt x="274" y="23430"/>
                    </a:cubicBezTo>
                    <a:cubicBezTo>
                      <a:pt x="1167" y="21251"/>
                      <a:pt x="2346" y="18858"/>
                      <a:pt x="3548" y="16810"/>
                    </a:cubicBezTo>
                    <a:cubicBezTo>
                      <a:pt x="5834" y="12976"/>
                      <a:pt x="7572" y="8821"/>
                      <a:pt x="8715" y="4511"/>
                    </a:cubicBezTo>
                    <a:cubicBezTo>
                      <a:pt x="9001" y="3451"/>
                      <a:pt x="9239" y="2332"/>
                      <a:pt x="8966" y="1260"/>
                    </a:cubicBezTo>
                    <a:cubicBezTo>
                      <a:pt x="8870" y="879"/>
                      <a:pt x="8692" y="486"/>
                      <a:pt x="8370" y="248"/>
                    </a:cubicBezTo>
                    <a:cubicBezTo>
                      <a:pt x="8142" y="78"/>
                      <a:pt x="7861" y="1"/>
                      <a:pt x="75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24"/>
              <p:cNvSpPr/>
              <p:nvPr/>
            </p:nvSpPr>
            <p:spPr>
              <a:xfrm>
                <a:off x="2142525" y="5476450"/>
                <a:ext cx="239625" cy="558375"/>
              </a:xfrm>
              <a:custGeom>
                <a:avLst/>
                <a:gdLst/>
                <a:ahLst/>
                <a:cxnLst/>
                <a:rect l="l" t="t" r="r" b="b"/>
                <a:pathLst>
                  <a:path w="9585" h="22335" extrusionOk="0">
                    <a:moveTo>
                      <a:pt x="8295" y="0"/>
                    </a:moveTo>
                    <a:cubicBezTo>
                      <a:pt x="7885" y="0"/>
                      <a:pt x="7450" y="190"/>
                      <a:pt x="7120" y="475"/>
                    </a:cubicBezTo>
                    <a:cubicBezTo>
                      <a:pt x="5120" y="2201"/>
                      <a:pt x="6096" y="5952"/>
                      <a:pt x="4025" y="7607"/>
                    </a:cubicBezTo>
                    <a:cubicBezTo>
                      <a:pt x="3655" y="7904"/>
                      <a:pt x="3227" y="8095"/>
                      <a:pt x="2882" y="8404"/>
                    </a:cubicBezTo>
                    <a:cubicBezTo>
                      <a:pt x="2048" y="9130"/>
                      <a:pt x="1810" y="10309"/>
                      <a:pt x="1762" y="11428"/>
                    </a:cubicBezTo>
                    <a:cubicBezTo>
                      <a:pt x="1727" y="12524"/>
                      <a:pt x="1822" y="13655"/>
                      <a:pt x="1465" y="14703"/>
                    </a:cubicBezTo>
                    <a:cubicBezTo>
                      <a:pt x="1286" y="15226"/>
                      <a:pt x="1012" y="15703"/>
                      <a:pt x="798" y="16203"/>
                    </a:cubicBezTo>
                    <a:cubicBezTo>
                      <a:pt x="12" y="18048"/>
                      <a:pt x="0" y="20406"/>
                      <a:pt x="417" y="22335"/>
                    </a:cubicBezTo>
                    <a:cubicBezTo>
                      <a:pt x="572" y="19632"/>
                      <a:pt x="2155" y="17393"/>
                      <a:pt x="3477" y="15131"/>
                    </a:cubicBezTo>
                    <a:cubicBezTo>
                      <a:pt x="5156" y="12286"/>
                      <a:pt x="6453" y="9226"/>
                      <a:pt x="7739" y="6178"/>
                    </a:cubicBezTo>
                    <a:cubicBezTo>
                      <a:pt x="8251" y="4940"/>
                      <a:pt x="8775" y="3701"/>
                      <a:pt x="9192" y="2415"/>
                    </a:cubicBezTo>
                    <a:cubicBezTo>
                      <a:pt x="9442" y="1641"/>
                      <a:pt x="9585" y="653"/>
                      <a:pt x="8930" y="189"/>
                    </a:cubicBezTo>
                    <a:cubicBezTo>
                      <a:pt x="8740" y="58"/>
                      <a:pt x="8521" y="0"/>
                      <a:pt x="8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24"/>
              <p:cNvSpPr/>
              <p:nvPr/>
            </p:nvSpPr>
            <p:spPr>
              <a:xfrm>
                <a:off x="2187475" y="5688250"/>
                <a:ext cx="272075" cy="546300"/>
              </a:xfrm>
              <a:custGeom>
                <a:avLst/>
                <a:gdLst/>
                <a:ahLst/>
                <a:cxnLst/>
                <a:rect l="l" t="t" r="r" b="b"/>
                <a:pathLst>
                  <a:path w="10883" h="21852" extrusionOk="0">
                    <a:moveTo>
                      <a:pt x="9750" y="1"/>
                    </a:moveTo>
                    <a:cubicBezTo>
                      <a:pt x="9429" y="1"/>
                      <a:pt x="9097" y="124"/>
                      <a:pt x="8823" y="289"/>
                    </a:cubicBezTo>
                    <a:cubicBezTo>
                      <a:pt x="7382" y="1182"/>
                      <a:pt x="6965" y="3075"/>
                      <a:pt x="5941" y="4433"/>
                    </a:cubicBezTo>
                    <a:cubicBezTo>
                      <a:pt x="5417" y="5123"/>
                      <a:pt x="4715" y="5707"/>
                      <a:pt x="4310" y="6481"/>
                    </a:cubicBezTo>
                    <a:cubicBezTo>
                      <a:pt x="3751" y="7588"/>
                      <a:pt x="3881" y="8874"/>
                      <a:pt x="3774" y="10112"/>
                    </a:cubicBezTo>
                    <a:cubicBezTo>
                      <a:pt x="3751" y="10422"/>
                      <a:pt x="3703" y="10743"/>
                      <a:pt x="3560" y="11017"/>
                    </a:cubicBezTo>
                    <a:cubicBezTo>
                      <a:pt x="3358" y="11374"/>
                      <a:pt x="3000" y="11612"/>
                      <a:pt x="2727" y="11898"/>
                    </a:cubicBezTo>
                    <a:cubicBezTo>
                      <a:pt x="1798" y="12850"/>
                      <a:pt x="1655" y="14279"/>
                      <a:pt x="1488" y="15601"/>
                    </a:cubicBezTo>
                    <a:cubicBezTo>
                      <a:pt x="1357" y="16732"/>
                      <a:pt x="1143" y="17851"/>
                      <a:pt x="905" y="18958"/>
                    </a:cubicBezTo>
                    <a:cubicBezTo>
                      <a:pt x="738" y="19673"/>
                      <a:pt x="0" y="21232"/>
                      <a:pt x="369" y="21852"/>
                    </a:cubicBezTo>
                    <a:cubicBezTo>
                      <a:pt x="2941" y="15696"/>
                      <a:pt x="6489" y="10279"/>
                      <a:pt x="9751" y="4457"/>
                    </a:cubicBezTo>
                    <a:cubicBezTo>
                      <a:pt x="10239" y="3576"/>
                      <a:pt x="10716" y="2671"/>
                      <a:pt x="10823" y="1671"/>
                    </a:cubicBezTo>
                    <a:cubicBezTo>
                      <a:pt x="10882" y="1075"/>
                      <a:pt x="10739" y="397"/>
                      <a:pt x="10228" y="111"/>
                    </a:cubicBezTo>
                    <a:cubicBezTo>
                      <a:pt x="10078" y="34"/>
                      <a:pt x="9915" y="1"/>
                      <a:pt x="97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4"/>
              <p:cNvSpPr/>
              <p:nvPr/>
            </p:nvSpPr>
            <p:spPr>
              <a:xfrm>
                <a:off x="1875225" y="5439475"/>
                <a:ext cx="275350" cy="581350"/>
              </a:xfrm>
              <a:custGeom>
                <a:avLst/>
                <a:gdLst/>
                <a:ahLst/>
                <a:cxnLst/>
                <a:rect l="l" t="t" r="r" b="b"/>
                <a:pathLst>
                  <a:path w="11014" h="23254" extrusionOk="0">
                    <a:moveTo>
                      <a:pt x="1532" y="0"/>
                    </a:moveTo>
                    <a:cubicBezTo>
                      <a:pt x="1396" y="0"/>
                      <a:pt x="1258" y="23"/>
                      <a:pt x="1120" y="72"/>
                    </a:cubicBezTo>
                    <a:cubicBezTo>
                      <a:pt x="167" y="418"/>
                      <a:pt x="0" y="1668"/>
                      <a:pt x="72" y="2668"/>
                    </a:cubicBezTo>
                    <a:cubicBezTo>
                      <a:pt x="405" y="6859"/>
                      <a:pt x="2215" y="10836"/>
                      <a:pt x="4501" y="14396"/>
                    </a:cubicBezTo>
                    <a:cubicBezTo>
                      <a:pt x="6465" y="17444"/>
                      <a:pt x="8692" y="20456"/>
                      <a:pt x="11014" y="23254"/>
                    </a:cubicBezTo>
                    <a:cubicBezTo>
                      <a:pt x="10966" y="22111"/>
                      <a:pt x="9954" y="20718"/>
                      <a:pt x="9335" y="19801"/>
                    </a:cubicBezTo>
                    <a:cubicBezTo>
                      <a:pt x="8763" y="18968"/>
                      <a:pt x="8132" y="18158"/>
                      <a:pt x="7906" y="17182"/>
                    </a:cubicBezTo>
                    <a:cubicBezTo>
                      <a:pt x="7632" y="15967"/>
                      <a:pt x="8073" y="14598"/>
                      <a:pt x="7454" y="13515"/>
                    </a:cubicBezTo>
                    <a:cubicBezTo>
                      <a:pt x="7001" y="12681"/>
                      <a:pt x="6025" y="12253"/>
                      <a:pt x="5346" y="11586"/>
                    </a:cubicBezTo>
                    <a:cubicBezTo>
                      <a:pt x="4108" y="10371"/>
                      <a:pt x="3858" y="8478"/>
                      <a:pt x="3858" y="6764"/>
                    </a:cubicBezTo>
                    <a:cubicBezTo>
                      <a:pt x="3858" y="5025"/>
                      <a:pt x="4037" y="3240"/>
                      <a:pt x="3406" y="1632"/>
                    </a:cubicBezTo>
                    <a:cubicBezTo>
                      <a:pt x="3089" y="816"/>
                      <a:pt x="2345" y="0"/>
                      <a:pt x="15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4"/>
              <p:cNvSpPr/>
              <p:nvPr/>
            </p:nvSpPr>
            <p:spPr>
              <a:xfrm>
                <a:off x="1803775" y="5791475"/>
                <a:ext cx="395625" cy="436825"/>
              </a:xfrm>
              <a:custGeom>
                <a:avLst/>
                <a:gdLst/>
                <a:ahLst/>
                <a:cxnLst/>
                <a:rect l="l" t="t" r="r" b="b"/>
                <a:pathLst>
                  <a:path w="15825" h="17473" extrusionOk="0">
                    <a:moveTo>
                      <a:pt x="1787" y="0"/>
                    </a:moveTo>
                    <a:cubicBezTo>
                      <a:pt x="1712" y="0"/>
                      <a:pt x="1636" y="6"/>
                      <a:pt x="1561" y="18"/>
                    </a:cubicBezTo>
                    <a:cubicBezTo>
                      <a:pt x="489" y="197"/>
                      <a:pt x="1" y="1471"/>
                      <a:pt x="1" y="2566"/>
                    </a:cubicBezTo>
                    <a:cubicBezTo>
                      <a:pt x="13" y="4554"/>
                      <a:pt x="1001" y="6447"/>
                      <a:pt x="2335" y="7924"/>
                    </a:cubicBezTo>
                    <a:cubicBezTo>
                      <a:pt x="3680" y="9388"/>
                      <a:pt x="5347" y="10519"/>
                      <a:pt x="7002" y="11638"/>
                    </a:cubicBezTo>
                    <a:cubicBezTo>
                      <a:pt x="8442" y="12627"/>
                      <a:pt x="9895" y="13591"/>
                      <a:pt x="11371" y="14556"/>
                    </a:cubicBezTo>
                    <a:cubicBezTo>
                      <a:pt x="12752" y="15484"/>
                      <a:pt x="14288" y="16877"/>
                      <a:pt x="15824" y="17473"/>
                    </a:cubicBezTo>
                    <a:cubicBezTo>
                      <a:pt x="15670" y="16258"/>
                      <a:pt x="14824" y="14734"/>
                      <a:pt x="13931" y="13901"/>
                    </a:cubicBezTo>
                    <a:cubicBezTo>
                      <a:pt x="13276" y="13305"/>
                      <a:pt x="12479" y="12901"/>
                      <a:pt x="11836" y="12305"/>
                    </a:cubicBezTo>
                    <a:cubicBezTo>
                      <a:pt x="10395" y="10936"/>
                      <a:pt x="9931" y="8614"/>
                      <a:pt x="8157" y="7721"/>
                    </a:cubicBezTo>
                    <a:cubicBezTo>
                      <a:pt x="7276" y="7293"/>
                      <a:pt x="6180" y="7245"/>
                      <a:pt x="5525" y="6519"/>
                    </a:cubicBezTo>
                    <a:cubicBezTo>
                      <a:pt x="5192" y="6162"/>
                      <a:pt x="5049" y="5673"/>
                      <a:pt x="4894" y="5209"/>
                    </a:cubicBezTo>
                    <a:cubicBezTo>
                      <a:pt x="4644" y="4364"/>
                      <a:pt x="4382" y="3530"/>
                      <a:pt x="4120" y="2685"/>
                    </a:cubicBezTo>
                    <a:cubicBezTo>
                      <a:pt x="3918" y="2030"/>
                      <a:pt x="3728" y="1375"/>
                      <a:pt x="3311" y="840"/>
                    </a:cubicBezTo>
                    <a:cubicBezTo>
                      <a:pt x="2951" y="364"/>
                      <a:pt x="2385" y="0"/>
                      <a:pt x="17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4"/>
              <p:cNvSpPr/>
              <p:nvPr/>
            </p:nvSpPr>
            <p:spPr>
              <a:xfrm>
                <a:off x="2005900" y="5029925"/>
                <a:ext cx="226525" cy="1329050"/>
              </a:xfrm>
              <a:custGeom>
                <a:avLst/>
                <a:gdLst/>
                <a:ahLst/>
                <a:cxnLst/>
                <a:rect l="l" t="t" r="r" b="b"/>
                <a:pathLst>
                  <a:path w="9061" h="53162" extrusionOk="0">
                    <a:moveTo>
                      <a:pt x="441" y="0"/>
                    </a:moveTo>
                    <a:lnTo>
                      <a:pt x="0" y="83"/>
                    </a:lnTo>
                    <a:cubicBezTo>
                      <a:pt x="1381" y="6787"/>
                      <a:pt x="2286" y="14180"/>
                      <a:pt x="3239" y="22015"/>
                    </a:cubicBezTo>
                    <a:cubicBezTo>
                      <a:pt x="4548" y="32754"/>
                      <a:pt x="5906" y="43875"/>
                      <a:pt x="8632" y="53161"/>
                    </a:cubicBezTo>
                    <a:lnTo>
                      <a:pt x="9061" y="53042"/>
                    </a:lnTo>
                    <a:cubicBezTo>
                      <a:pt x="6358" y="43779"/>
                      <a:pt x="5001" y="32695"/>
                      <a:pt x="3691" y="21967"/>
                    </a:cubicBezTo>
                    <a:cubicBezTo>
                      <a:pt x="2739" y="14121"/>
                      <a:pt x="1846" y="6727"/>
                      <a:pt x="4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4"/>
              <p:cNvSpPr/>
              <p:nvPr/>
            </p:nvSpPr>
            <p:spPr>
              <a:xfrm>
                <a:off x="2117225" y="5235900"/>
                <a:ext cx="205700" cy="572100"/>
              </a:xfrm>
              <a:custGeom>
                <a:avLst/>
                <a:gdLst/>
                <a:ahLst/>
                <a:cxnLst/>
                <a:rect l="l" t="t" r="r" b="b"/>
                <a:pathLst>
                  <a:path w="8228" h="22884" extrusionOk="0">
                    <a:moveTo>
                      <a:pt x="7834" y="0"/>
                    </a:moveTo>
                    <a:cubicBezTo>
                      <a:pt x="6584" y="1989"/>
                      <a:pt x="6037" y="4596"/>
                      <a:pt x="5513" y="7132"/>
                    </a:cubicBezTo>
                    <a:cubicBezTo>
                      <a:pt x="5215" y="8561"/>
                      <a:pt x="4929" y="9906"/>
                      <a:pt x="4548" y="11109"/>
                    </a:cubicBezTo>
                    <a:cubicBezTo>
                      <a:pt x="4024" y="12704"/>
                      <a:pt x="3286" y="14228"/>
                      <a:pt x="2572" y="15716"/>
                    </a:cubicBezTo>
                    <a:cubicBezTo>
                      <a:pt x="1465" y="17967"/>
                      <a:pt x="357" y="20288"/>
                      <a:pt x="0" y="22824"/>
                    </a:cubicBezTo>
                    <a:lnTo>
                      <a:pt x="453" y="22884"/>
                    </a:lnTo>
                    <a:cubicBezTo>
                      <a:pt x="798" y="20419"/>
                      <a:pt x="1917" y="18133"/>
                      <a:pt x="2989" y="15907"/>
                    </a:cubicBezTo>
                    <a:cubicBezTo>
                      <a:pt x="3703" y="14407"/>
                      <a:pt x="4453" y="12859"/>
                      <a:pt x="4977" y="11252"/>
                    </a:cubicBezTo>
                    <a:cubicBezTo>
                      <a:pt x="5382" y="10025"/>
                      <a:pt x="5668" y="8668"/>
                      <a:pt x="5965" y="7239"/>
                    </a:cubicBezTo>
                    <a:cubicBezTo>
                      <a:pt x="6477" y="4751"/>
                      <a:pt x="7001" y="2179"/>
                      <a:pt x="8227" y="250"/>
                    </a:cubicBezTo>
                    <a:lnTo>
                      <a:pt x="783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24"/>
              <p:cNvSpPr/>
              <p:nvPr/>
            </p:nvSpPr>
            <p:spPr>
              <a:xfrm>
                <a:off x="2144900" y="5476700"/>
                <a:ext cx="224750" cy="525675"/>
              </a:xfrm>
              <a:custGeom>
                <a:avLst/>
                <a:gdLst/>
                <a:ahLst/>
                <a:cxnLst/>
                <a:rect l="l" t="t" r="r" b="b"/>
                <a:pathLst>
                  <a:path w="8990" h="21027" extrusionOk="0">
                    <a:moveTo>
                      <a:pt x="8680" y="0"/>
                    </a:moveTo>
                    <a:cubicBezTo>
                      <a:pt x="7239" y="1358"/>
                      <a:pt x="6096" y="3620"/>
                      <a:pt x="5715" y="5930"/>
                    </a:cubicBezTo>
                    <a:cubicBezTo>
                      <a:pt x="5692" y="6084"/>
                      <a:pt x="5680" y="6251"/>
                      <a:pt x="5644" y="6418"/>
                    </a:cubicBezTo>
                    <a:cubicBezTo>
                      <a:pt x="5442" y="7692"/>
                      <a:pt x="5227" y="9001"/>
                      <a:pt x="4513" y="10049"/>
                    </a:cubicBezTo>
                    <a:cubicBezTo>
                      <a:pt x="4394" y="10216"/>
                      <a:pt x="4275" y="10371"/>
                      <a:pt x="4144" y="10537"/>
                    </a:cubicBezTo>
                    <a:cubicBezTo>
                      <a:pt x="3918" y="10823"/>
                      <a:pt x="3679" y="11121"/>
                      <a:pt x="3513" y="11442"/>
                    </a:cubicBezTo>
                    <a:cubicBezTo>
                      <a:pt x="3263" y="11918"/>
                      <a:pt x="3168" y="12442"/>
                      <a:pt x="3084" y="12954"/>
                    </a:cubicBezTo>
                    <a:cubicBezTo>
                      <a:pt x="3037" y="13157"/>
                      <a:pt x="3013" y="13395"/>
                      <a:pt x="2953" y="13609"/>
                    </a:cubicBezTo>
                    <a:cubicBezTo>
                      <a:pt x="2703" y="14621"/>
                      <a:pt x="2144" y="15574"/>
                      <a:pt x="1632" y="16479"/>
                    </a:cubicBezTo>
                    <a:cubicBezTo>
                      <a:pt x="1513" y="16705"/>
                      <a:pt x="1370" y="16907"/>
                      <a:pt x="1251" y="17133"/>
                    </a:cubicBezTo>
                    <a:cubicBezTo>
                      <a:pt x="679" y="18193"/>
                      <a:pt x="0" y="19586"/>
                      <a:pt x="143" y="21027"/>
                    </a:cubicBezTo>
                    <a:lnTo>
                      <a:pt x="584" y="20967"/>
                    </a:lnTo>
                    <a:cubicBezTo>
                      <a:pt x="477" y="19658"/>
                      <a:pt x="1060" y="18395"/>
                      <a:pt x="1655" y="17336"/>
                    </a:cubicBezTo>
                    <a:cubicBezTo>
                      <a:pt x="1774" y="17133"/>
                      <a:pt x="1905" y="16907"/>
                      <a:pt x="2025" y="16705"/>
                    </a:cubicBezTo>
                    <a:cubicBezTo>
                      <a:pt x="2572" y="15764"/>
                      <a:pt x="3132" y="14800"/>
                      <a:pt x="3394" y="13704"/>
                    </a:cubicBezTo>
                    <a:cubicBezTo>
                      <a:pt x="3441" y="13490"/>
                      <a:pt x="3489" y="13252"/>
                      <a:pt x="3525" y="13026"/>
                    </a:cubicBezTo>
                    <a:cubicBezTo>
                      <a:pt x="3620" y="12538"/>
                      <a:pt x="3715" y="12073"/>
                      <a:pt x="3918" y="11657"/>
                    </a:cubicBezTo>
                    <a:cubicBezTo>
                      <a:pt x="4060" y="11371"/>
                      <a:pt x="4275" y="11109"/>
                      <a:pt x="4501" y="10835"/>
                    </a:cubicBezTo>
                    <a:cubicBezTo>
                      <a:pt x="4632" y="10668"/>
                      <a:pt x="4763" y="10514"/>
                      <a:pt x="4882" y="10335"/>
                    </a:cubicBezTo>
                    <a:cubicBezTo>
                      <a:pt x="5680" y="9192"/>
                      <a:pt x="5882" y="7835"/>
                      <a:pt x="6096" y="6501"/>
                    </a:cubicBezTo>
                    <a:cubicBezTo>
                      <a:pt x="6120" y="6346"/>
                      <a:pt x="6132" y="6180"/>
                      <a:pt x="6168" y="6013"/>
                    </a:cubicBezTo>
                    <a:cubicBezTo>
                      <a:pt x="6537" y="3810"/>
                      <a:pt x="7609" y="1643"/>
                      <a:pt x="8990" y="346"/>
                    </a:cubicBezTo>
                    <a:lnTo>
                      <a:pt x="86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24"/>
              <p:cNvSpPr/>
              <p:nvPr/>
            </p:nvSpPr>
            <p:spPr>
              <a:xfrm>
                <a:off x="1821950" y="5686250"/>
                <a:ext cx="624500" cy="553650"/>
              </a:xfrm>
              <a:custGeom>
                <a:avLst/>
                <a:gdLst/>
                <a:ahLst/>
                <a:cxnLst/>
                <a:rect l="l" t="t" r="r" b="b"/>
                <a:pathLst>
                  <a:path w="24980" h="22146" extrusionOk="0">
                    <a:moveTo>
                      <a:pt x="24694" y="0"/>
                    </a:moveTo>
                    <a:cubicBezTo>
                      <a:pt x="23420" y="1012"/>
                      <a:pt x="22610" y="2810"/>
                      <a:pt x="22241" y="3798"/>
                    </a:cubicBezTo>
                    <a:cubicBezTo>
                      <a:pt x="22110" y="4120"/>
                      <a:pt x="22003" y="4453"/>
                      <a:pt x="21884" y="4775"/>
                    </a:cubicBezTo>
                    <a:cubicBezTo>
                      <a:pt x="21539" y="5739"/>
                      <a:pt x="21193" y="6727"/>
                      <a:pt x="20681" y="7608"/>
                    </a:cubicBezTo>
                    <a:cubicBezTo>
                      <a:pt x="20455" y="7977"/>
                      <a:pt x="20181" y="8335"/>
                      <a:pt x="19931" y="8692"/>
                    </a:cubicBezTo>
                    <a:cubicBezTo>
                      <a:pt x="19586" y="9168"/>
                      <a:pt x="19229" y="9668"/>
                      <a:pt x="18955" y="10204"/>
                    </a:cubicBezTo>
                    <a:cubicBezTo>
                      <a:pt x="18610" y="10883"/>
                      <a:pt x="18395" y="11609"/>
                      <a:pt x="18193" y="12323"/>
                    </a:cubicBezTo>
                    <a:cubicBezTo>
                      <a:pt x="18062" y="12788"/>
                      <a:pt x="17919" y="13276"/>
                      <a:pt x="17740" y="13716"/>
                    </a:cubicBezTo>
                    <a:cubicBezTo>
                      <a:pt x="17550" y="14216"/>
                      <a:pt x="17312" y="14693"/>
                      <a:pt x="17086" y="15145"/>
                    </a:cubicBezTo>
                    <a:cubicBezTo>
                      <a:pt x="16931" y="15466"/>
                      <a:pt x="16764" y="15800"/>
                      <a:pt x="16609" y="16133"/>
                    </a:cubicBezTo>
                    <a:cubicBezTo>
                      <a:pt x="16216" y="17026"/>
                      <a:pt x="15919" y="17979"/>
                      <a:pt x="15633" y="18884"/>
                    </a:cubicBezTo>
                    <a:lnTo>
                      <a:pt x="14883" y="21265"/>
                    </a:lnTo>
                    <a:cubicBezTo>
                      <a:pt x="14740" y="21122"/>
                      <a:pt x="14585" y="20967"/>
                      <a:pt x="14442" y="20800"/>
                    </a:cubicBezTo>
                    <a:cubicBezTo>
                      <a:pt x="13311" y="19634"/>
                      <a:pt x="12025" y="18324"/>
                      <a:pt x="10799" y="17407"/>
                    </a:cubicBezTo>
                    <a:lnTo>
                      <a:pt x="10466" y="17169"/>
                    </a:lnTo>
                    <a:cubicBezTo>
                      <a:pt x="9847" y="16717"/>
                      <a:pt x="9204" y="16252"/>
                      <a:pt x="8680" y="15681"/>
                    </a:cubicBezTo>
                    <a:cubicBezTo>
                      <a:pt x="8489" y="15466"/>
                      <a:pt x="8299" y="15205"/>
                      <a:pt x="8096" y="14966"/>
                    </a:cubicBezTo>
                    <a:cubicBezTo>
                      <a:pt x="7858" y="14669"/>
                      <a:pt x="7620" y="14371"/>
                      <a:pt x="7358" y="14097"/>
                    </a:cubicBezTo>
                    <a:cubicBezTo>
                      <a:pt x="6930" y="13657"/>
                      <a:pt x="6418" y="13300"/>
                      <a:pt x="5929" y="12966"/>
                    </a:cubicBezTo>
                    <a:cubicBezTo>
                      <a:pt x="5739" y="12823"/>
                      <a:pt x="5537" y="12692"/>
                      <a:pt x="5358" y="12561"/>
                    </a:cubicBezTo>
                    <a:cubicBezTo>
                      <a:pt x="2822" y="10680"/>
                      <a:pt x="929" y="7561"/>
                      <a:pt x="453" y="4418"/>
                    </a:cubicBezTo>
                    <a:lnTo>
                      <a:pt x="0" y="4489"/>
                    </a:lnTo>
                    <a:cubicBezTo>
                      <a:pt x="512" y="7739"/>
                      <a:pt x="2465" y="10978"/>
                      <a:pt x="5096" y="12930"/>
                    </a:cubicBezTo>
                    <a:cubicBezTo>
                      <a:pt x="5287" y="13085"/>
                      <a:pt x="5477" y="13216"/>
                      <a:pt x="5679" y="13347"/>
                    </a:cubicBezTo>
                    <a:cubicBezTo>
                      <a:pt x="6180" y="13704"/>
                      <a:pt x="6644" y="14038"/>
                      <a:pt x="7049" y="14431"/>
                    </a:cubicBezTo>
                    <a:cubicBezTo>
                      <a:pt x="7299" y="14693"/>
                      <a:pt x="7501" y="14966"/>
                      <a:pt x="7739" y="15264"/>
                    </a:cubicBezTo>
                    <a:cubicBezTo>
                      <a:pt x="7942" y="15526"/>
                      <a:pt x="8132" y="15776"/>
                      <a:pt x="8358" y="16014"/>
                    </a:cubicBezTo>
                    <a:cubicBezTo>
                      <a:pt x="8906" y="16621"/>
                      <a:pt x="9573" y="17098"/>
                      <a:pt x="10216" y="17562"/>
                    </a:cubicBezTo>
                    <a:lnTo>
                      <a:pt x="10537" y="17800"/>
                    </a:lnTo>
                    <a:cubicBezTo>
                      <a:pt x="11752" y="18681"/>
                      <a:pt x="13014" y="19991"/>
                      <a:pt x="14133" y="21134"/>
                    </a:cubicBezTo>
                    <a:cubicBezTo>
                      <a:pt x="14371" y="21396"/>
                      <a:pt x="14609" y="21634"/>
                      <a:pt x="14847" y="21872"/>
                    </a:cubicBezTo>
                    <a:lnTo>
                      <a:pt x="15109" y="22146"/>
                    </a:lnTo>
                    <a:lnTo>
                      <a:pt x="16097" y="18991"/>
                    </a:lnTo>
                    <a:cubicBezTo>
                      <a:pt x="16371" y="18074"/>
                      <a:pt x="16657" y="17157"/>
                      <a:pt x="17050" y="16276"/>
                    </a:cubicBezTo>
                    <a:cubicBezTo>
                      <a:pt x="17193" y="15955"/>
                      <a:pt x="17348" y="15621"/>
                      <a:pt x="17502" y="15312"/>
                    </a:cubicBezTo>
                    <a:cubicBezTo>
                      <a:pt x="17740" y="14835"/>
                      <a:pt x="17979" y="14347"/>
                      <a:pt x="18181" y="13835"/>
                    </a:cubicBezTo>
                    <a:cubicBezTo>
                      <a:pt x="18360" y="13383"/>
                      <a:pt x="18502" y="12883"/>
                      <a:pt x="18633" y="12407"/>
                    </a:cubicBezTo>
                    <a:cubicBezTo>
                      <a:pt x="18836" y="11728"/>
                      <a:pt x="19038" y="11025"/>
                      <a:pt x="19372" y="10383"/>
                    </a:cubicBezTo>
                    <a:cubicBezTo>
                      <a:pt x="19634" y="9871"/>
                      <a:pt x="19979" y="9394"/>
                      <a:pt x="20324" y="8930"/>
                    </a:cubicBezTo>
                    <a:cubicBezTo>
                      <a:pt x="20574" y="8573"/>
                      <a:pt x="20836" y="8204"/>
                      <a:pt x="21074" y="7811"/>
                    </a:cubicBezTo>
                    <a:cubicBezTo>
                      <a:pt x="21634" y="6906"/>
                      <a:pt x="21991" y="5894"/>
                      <a:pt x="22324" y="4906"/>
                    </a:cubicBezTo>
                    <a:cubicBezTo>
                      <a:pt x="22432" y="4584"/>
                      <a:pt x="22551" y="4275"/>
                      <a:pt x="22670" y="3941"/>
                    </a:cubicBezTo>
                    <a:cubicBezTo>
                      <a:pt x="23015" y="3001"/>
                      <a:pt x="23789" y="1298"/>
                      <a:pt x="24979" y="357"/>
                    </a:cubicBezTo>
                    <a:lnTo>
                      <a:pt x="2469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24"/>
              <p:cNvSpPr/>
              <p:nvPr/>
            </p:nvSpPr>
            <p:spPr>
              <a:xfrm>
                <a:off x="1896650" y="5436500"/>
                <a:ext cx="263450" cy="569750"/>
              </a:xfrm>
              <a:custGeom>
                <a:avLst/>
                <a:gdLst/>
                <a:ahLst/>
                <a:cxnLst/>
                <a:rect l="l" t="t" r="r" b="b"/>
                <a:pathLst>
                  <a:path w="10538" h="22790" extrusionOk="0">
                    <a:moveTo>
                      <a:pt x="322" y="1"/>
                    </a:moveTo>
                    <a:lnTo>
                      <a:pt x="322" y="1"/>
                    </a:lnTo>
                    <a:cubicBezTo>
                      <a:pt x="1" y="1382"/>
                      <a:pt x="215" y="2751"/>
                      <a:pt x="501" y="4275"/>
                    </a:cubicBezTo>
                    <a:cubicBezTo>
                      <a:pt x="977" y="6895"/>
                      <a:pt x="1572" y="9657"/>
                      <a:pt x="3037" y="11955"/>
                    </a:cubicBezTo>
                    <a:cubicBezTo>
                      <a:pt x="3239" y="12252"/>
                      <a:pt x="3442" y="12550"/>
                      <a:pt x="3656" y="12848"/>
                    </a:cubicBezTo>
                    <a:cubicBezTo>
                      <a:pt x="3954" y="13253"/>
                      <a:pt x="4239" y="13669"/>
                      <a:pt x="4489" y="14098"/>
                    </a:cubicBezTo>
                    <a:cubicBezTo>
                      <a:pt x="4763" y="14586"/>
                      <a:pt x="5013" y="15110"/>
                      <a:pt x="5227" y="15634"/>
                    </a:cubicBezTo>
                    <a:cubicBezTo>
                      <a:pt x="5347" y="15932"/>
                      <a:pt x="5489" y="16241"/>
                      <a:pt x="5632" y="16539"/>
                    </a:cubicBezTo>
                    <a:cubicBezTo>
                      <a:pt x="6763" y="18908"/>
                      <a:pt x="8514" y="20885"/>
                      <a:pt x="10204" y="22790"/>
                    </a:cubicBezTo>
                    <a:lnTo>
                      <a:pt x="10538" y="22480"/>
                    </a:lnTo>
                    <a:cubicBezTo>
                      <a:pt x="8871" y="20599"/>
                      <a:pt x="7144" y="18646"/>
                      <a:pt x="6049" y="16348"/>
                    </a:cubicBezTo>
                    <a:lnTo>
                      <a:pt x="5644" y="15455"/>
                    </a:lnTo>
                    <a:cubicBezTo>
                      <a:pt x="5418" y="14931"/>
                      <a:pt x="5180" y="14384"/>
                      <a:pt x="4882" y="13872"/>
                    </a:cubicBezTo>
                    <a:cubicBezTo>
                      <a:pt x="4632" y="13407"/>
                      <a:pt x="4335" y="12991"/>
                      <a:pt x="4037" y="12574"/>
                    </a:cubicBezTo>
                    <a:cubicBezTo>
                      <a:pt x="3834" y="12300"/>
                      <a:pt x="3620" y="12002"/>
                      <a:pt x="3430" y="11705"/>
                    </a:cubicBezTo>
                    <a:cubicBezTo>
                      <a:pt x="2001" y="9466"/>
                      <a:pt x="1417" y="6776"/>
                      <a:pt x="941" y="4180"/>
                    </a:cubicBezTo>
                    <a:cubicBezTo>
                      <a:pt x="679" y="2716"/>
                      <a:pt x="477" y="1382"/>
                      <a:pt x="763" y="108"/>
                    </a:cubicBezTo>
                    <a:lnTo>
                      <a:pt x="32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 name="Google Shape;916;p24"/>
            <p:cNvGrpSpPr/>
            <p:nvPr/>
          </p:nvGrpSpPr>
          <p:grpSpPr>
            <a:xfrm rot="3492532">
              <a:off x="959485" y="4639772"/>
              <a:ext cx="494143" cy="900682"/>
              <a:chOff x="-214625" y="3943775"/>
              <a:chExt cx="458725" cy="836125"/>
            </a:xfrm>
          </p:grpSpPr>
          <p:sp>
            <p:nvSpPr>
              <p:cNvPr id="917" name="Google Shape;917;p24"/>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4"/>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4"/>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24"/>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24"/>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24"/>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24"/>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24"/>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24"/>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24"/>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24"/>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24"/>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9" name="Google Shape;929;p24"/>
            <p:cNvSpPr/>
            <p:nvPr/>
          </p:nvSpPr>
          <p:spPr>
            <a:xfrm rot="2131633">
              <a:off x="264376" y="3526762"/>
              <a:ext cx="148962" cy="301767"/>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24"/>
            <p:cNvSpPr/>
            <p:nvPr/>
          </p:nvSpPr>
          <p:spPr>
            <a:xfrm rot="-2281775">
              <a:off x="1954742" y="4656749"/>
              <a:ext cx="148956" cy="301766"/>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415"/>
        <p:cNvGrpSpPr/>
        <p:nvPr/>
      </p:nvGrpSpPr>
      <p:grpSpPr>
        <a:xfrm>
          <a:off x="0" y="0"/>
          <a:ext cx="0" cy="0"/>
          <a:chOff x="0" y="0"/>
          <a:chExt cx="0" cy="0"/>
        </a:xfrm>
      </p:grpSpPr>
      <p:sp>
        <p:nvSpPr>
          <p:cNvPr id="416" name="Google Shape;416;p15"/>
          <p:cNvSpPr txBox="1">
            <a:spLocks noGrp="1"/>
          </p:cNvSpPr>
          <p:nvPr>
            <p:ph type="subTitle" idx="1"/>
          </p:nvPr>
        </p:nvSpPr>
        <p:spPr>
          <a:xfrm>
            <a:off x="2441550" y="1520900"/>
            <a:ext cx="4260900" cy="2604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400"/>
              <a:buChar char="○"/>
              <a:defRPr/>
            </a:lvl1pPr>
            <a:lvl2pPr lvl="1" algn="ctr" rtl="0">
              <a:lnSpc>
                <a:spcPct val="100000"/>
              </a:lnSpc>
              <a:spcBef>
                <a:spcPts val="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endParaRPr/>
          </a:p>
        </p:txBody>
      </p:sp>
      <p:sp>
        <p:nvSpPr>
          <p:cNvPr id="417" name="Google Shape;417;p15"/>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700"/>
              <a:buNone/>
              <a:defRPr/>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a:endParaRPr/>
          </a:p>
        </p:txBody>
      </p:sp>
      <p:sp>
        <p:nvSpPr>
          <p:cNvPr id="418" name="Google Shape;418;p15"/>
          <p:cNvSpPr/>
          <p:nvPr/>
        </p:nvSpPr>
        <p:spPr>
          <a:xfrm>
            <a:off x="8010900" y="778890"/>
            <a:ext cx="2424787" cy="2240893"/>
          </a:xfrm>
          <a:custGeom>
            <a:avLst/>
            <a:gdLst/>
            <a:ahLst/>
            <a:cxnLst/>
            <a:rect l="l" t="t" r="r" b="b"/>
            <a:pathLst>
              <a:path w="17475" h="16150" extrusionOk="0">
                <a:moveTo>
                  <a:pt x="9420" y="252"/>
                </a:moveTo>
                <a:cubicBezTo>
                  <a:pt x="9834" y="1030"/>
                  <a:pt x="9706" y="2129"/>
                  <a:pt x="9606" y="2972"/>
                </a:cubicBezTo>
                <a:cubicBezTo>
                  <a:pt x="9498" y="3836"/>
                  <a:pt x="9248" y="4657"/>
                  <a:pt x="8955" y="5479"/>
                </a:cubicBezTo>
                <a:cubicBezTo>
                  <a:pt x="8777" y="5414"/>
                  <a:pt x="8585" y="5378"/>
                  <a:pt x="8391" y="5365"/>
                </a:cubicBezTo>
                <a:cubicBezTo>
                  <a:pt x="8378" y="5272"/>
                  <a:pt x="8434" y="5143"/>
                  <a:pt x="8450" y="5051"/>
                </a:cubicBezTo>
                <a:cubicBezTo>
                  <a:pt x="8470" y="4821"/>
                  <a:pt x="8434" y="4564"/>
                  <a:pt x="8434" y="4329"/>
                </a:cubicBezTo>
                <a:cubicBezTo>
                  <a:pt x="8450" y="3829"/>
                  <a:pt x="8492" y="3322"/>
                  <a:pt x="8578" y="2830"/>
                </a:cubicBezTo>
                <a:cubicBezTo>
                  <a:pt x="8734" y="1930"/>
                  <a:pt x="9041" y="1080"/>
                  <a:pt x="9420" y="252"/>
                </a:cubicBezTo>
                <a:close/>
                <a:moveTo>
                  <a:pt x="6057" y="1206"/>
                </a:moveTo>
                <a:cubicBezTo>
                  <a:pt x="6585" y="1206"/>
                  <a:pt x="7921" y="4948"/>
                  <a:pt x="8107" y="5365"/>
                </a:cubicBezTo>
                <a:lnTo>
                  <a:pt x="8114" y="5371"/>
                </a:lnTo>
                <a:cubicBezTo>
                  <a:pt x="8078" y="5378"/>
                  <a:pt x="8042" y="5378"/>
                  <a:pt x="7999" y="5385"/>
                </a:cubicBezTo>
                <a:cubicBezTo>
                  <a:pt x="7821" y="5414"/>
                  <a:pt x="7642" y="5464"/>
                  <a:pt x="7478" y="5536"/>
                </a:cubicBezTo>
                <a:cubicBezTo>
                  <a:pt x="7171" y="4850"/>
                  <a:pt x="6821" y="4194"/>
                  <a:pt x="6542" y="3493"/>
                </a:cubicBezTo>
                <a:cubicBezTo>
                  <a:pt x="6400" y="3143"/>
                  <a:pt x="6271" y="2780"/>
                  <a:pt x="6170" y="2415"/>
                </a:cubicBezTo>
                <a:cubicBezTo>
                  <a:pt x="6114" y="2223"/>
                  <a:pt x="5814" y="1366"/>
                  <a:pt x="5992" y="1229"/>
                </a:cubicBezTo>
                <a:cubicBezTo>
                  <a:pt x="6012" y="1213"/>
                  <a:pt x="6034" y="1206"/>
                  <a:pt x="6057" y="1206"/>
                </a:cubicBezTo>
                <a:close/>
                <a:moveTo>
                  <a:pt x="12044" y="1288"/>
                </a:moveTo>
                <a:cubicBezTo>
                  <a:pt x="12058" y="1288"/>
                  <a:pt x="12071" y="1290"/>
                  <a:pt x="12083" y="1294"/>
                </a:cubicBezTo>
                <a:cubicBezTo>
                  <a:pt x="12477" y="1443"/>
                  <a:pt x="11348" y="3044"/>
                  <a:pt x="11170" y="3315"/>
                </a:cubicBezTo>
                <a:cubicBezTo>
                  <a:pt x="10626" y="4143"/>
                  <a:pt x="10085" y="4972"/>
                  <a:pt x="9498" y="5764"/>
                </a:cubicBezTo>
                <a:cubicBezTo>
                  <a:pt x="9449" y="5728"/>
                  <a:pt x="9399" y="5700"/>
                  <a:pt x="9349" y="5671"/>
                </a:cubicBezTo>
                <a:cubicBezTo>
                  <a:pt x="9613" y="4794"/>
                  <a:pt x="9913" y="3964"/>
                  <a:pt x="10398" y="3179"/>
                </a:cubicBezTo>
                <a:cubicBezTo>
                  <a:pt x="10642" y="2780"/>
                  <a:pt x="10912" y="2401"/>
                  <a:pt x="11219" y="2052"/>
                </a:cubicBezTo>
                <a:cubicBezTo>
                  <a:pt x="11362" y="1896"/>
                  <a:pt x="11809" y="1288"/>
                  <a:pt x="12044" y="1288"/>
                </a:cubicBezTo>
                <a:close/>
                <a:moveTo>
                  <a:pt x="3121" y="693"/>
                </a:moveTo>
                <a:cubicBezTo>
                  <a:pt x="3263" y="693"/>
                  <a:pt x="3654" y="1090"/>
                  <a:pt x="3757" y="1179"/>
                </a:cubicBezTo>
                <a:cubicBezTo>
                  <a:pt x="3951" y="1366"/>
                  <a:pt x="4136" y="1572"/>
                  <a:pt x="4300" y="1786"/>
                </a:cubicBezTo>
                <a:cubicBezTo>
                  <a:pt x="4621" y="2180"/>
                  <a:pt x="4893" y="2609"/>
                  <a:pt x="5178" y="3022"/>
                </a:cubicBezTo>
                <a:cubicBezTo>
                  <a:pt x="5814" y="3937"/>
                  <a:pt x="6449" y="4857"/>
                  <a:pt x="7056" y="5786"/>
                </a:cubicBezTo>
                <a:cubicBezTo>
                  <a:pt x="6993" y="5843"/>
                  <a:pt x="6928" y="5899"/>
                  <a:pt x="6864" y="5958"/>
                </a:cubicBezTo>
                <a:cubicBezTo>
                  <a:pt x="6213" y="5179"/>
                  <a:pt x="5536" y="4429"/>
                  <a:pt x="4857" y="3671"/>
                </a:cubicBezTo>
                <a:cubicBezTo>
                  <a:pt x="4456" y="3222"/>
                  <a:pt x="4050" y="2787"/>
                  <a:pt x="3694" y="2300"/>
                </a:cubicBezTo>
                <a:cubicBezTo>
                  <a:pt x="3543" y="2094"/>
                  <a:pt x="2607" y="794"/>
                  <a:pt x="3107" y="694"/>
                </a:cubicBezTo>
                <a:cubicBezTo>
                  <a:pt x="3112" y="693"/>
                  <a:pt x="3116" y="693"/>
                  <a:pt x="3121" y="693"/>
                </a:cubicBezTo>
                <a:close/>
                <a:moveTo>
                  <a:pt x="15116" y="1900"/>
                </a:moveTo>
                <a:cubicBezTo>
                  <a:pt x="15120" y="1900"/>
                  <a:pt x="15123" y="1900"/>
                  <a:pt x="15125" y="1901"/>
                </a:cubicBezTo>
                <a:cubicBezTo>
                  <a:pt x="15339" y="1966"/>
                  <a:pt x="15226" y="2165"/>
                  <a:pt x="15177" y="2266"/>
                </a:cubicBezTo>
                <a:cubicBezTo>
                  <a:pt x="15125" y="2358"/>
                  <a:pt x="15012" y="2444"/>
                  <a:pt x="14940" y="2514"/>
                </a:cubicBezTo>
                <a:cubicBezTo>
                  <a:pt x="14733" y="2722"/>
                  <a:pt x="14512" y="2909"/>
                  <a:pt x="14291" y="3094"/>
                </a:cubicBezTo>
                <a:cubicBezTo>
                  <a:pt x="13826" y="3493"/>
                  <a:pt x="13312" y="3822"/>
                  <a:pt x="12791" y="4151"/>
                </a:cubicBezTo>
                <a:cubicBezTo>
                  <a:pt x="11799" y="4778"/>
                  <a:pt x="10798" y="5394"/>
                  <a:pt x="9792" y="6000"/>
                </a:cubicBezTo>
                <a:lnTo>
                  <a:pt x="9778" y="6014"/>
                </a:lnTo>
                <a:cubicBezTo>
                  <a:pt x="9742" y="5971"/>
                  <a:pt x="9699" y="5935"/>
                  <a:pt x="9656" y="5892"/>
                </a:cubicBezTo>
                <a:cubicBezTo>
                  <a:pt x="9684" y="5856"/>
                  <a:pt x="9726" y="5800"/>
                  <a:pt x="9778" y="5728"/>
                </a:cubicBezTo>
                <a:cubicBezTo>
                  <a:pt x="10626" y="5065"/>
                  <a:pt x="11440" y="4365"/>
                  <a:pt x="12270" y="3680"/>
                </a:cubicBezTo>
                <a:cubicBezTo>
                  <a:pt x="12698" y="3322"/>
                  <a:pt x="13127" y="2958"/>
                  <a:pt x="13591" y="2658"/>
                </a:cubicBezTo>
                <a:cubicBezTo>
                  <a:pt x="13862" y="2494"/>
                  <a:pt x="14155" y="2358"/>
                  <a:pt x="14440" y="2223"/>
                </a:cubicBezTo>
                <a:cubicBezTo>
                  <a:pt x="14531" y="2188"/>
                  <a:pt x="15015" y="1900"/>
                  <a:pt x="15116" y="1900"/>
                </a:cubicBezTo>
                <a:close/>
                <a:moveTo>
                  <a:pt x="2646" y="4280"/>
                </a:moveTo>
                <a:cubicBezTo>
                  <a:pt x="2958" y="4280"/>
                  <a:pt x="3362" y="4413"/>
                  <a:pt x="3615" y="4478"/>
                </a:cubicBezTo>
                <a:cubicBezTo>
                  <a:pt x="4036" y="4580"/>
                  <a:pt x="4449" y="4722"/>
                  <a:pt x="4842" y="4907"/>
                </a:cubicBezTo>
                <a:cubicBezTo>
                  <a:pt x="5521" y="5229"/>
                  <a:pt x="6100" y="5728"/>
                  <a:pt x="6763" y="6064"/>
                </a:cubicBezTo>
                <a:cubicBezTo>
                  <a:pt x="6657" y="6185"/>
                  <a:pt x="6564" y="6314"/>
                  <a:pt x="6492" y="6449"/>
                </a:cubicBezTo>
                <a:lnTo>
                  <a:pt x="6485" y="6443"/>
                </a:lnTo>
                <a:cubicBezTo>
                  <a:pt x="5764" y="6156"/>
                  <a:pt x="5022" y="5978"/>
                  <a:pt x="4285" y="5743"/>
                </a:cubicBezTo>
                <a:cubicBezTo>
                  <a:pt x="3865" y="5615"/>
                  <a:pt x="3450" y="5457"/>
                  <a:pt x="3071" y="5243"/>
                </a:cubicBezTo>
                <a:cubicBezTo>
                  <a:pt x="2900" y="5143"/>
                  <a:pt x="1894" y="4528"/>
                  <a:pt x="2393" y="4322"/>
                </a:cubicBezTo>
                <a:cubicBezTo>
                  <a:pt x="2464" y="4293"/>
                  <a:pt x="2551" y="4280"/>
                  <a:pt x="2646" y="4280"/>
                </a:cubicBezTo>
                <a:close/>
                <a:moveTo>
                  <a:pt x="14495" y="4785"/>
                </a:moveTo>
                <a:cubicBezTo>
                  <a:pt x="14724" y="4785"/>
                  <a:pt x="14878" y="4855"/>
                  <a:pt x="14512" y="5257"/>
                </a:cubicBezTo>
                <a:cubicBezTo>
                  <a:pt x="14376" y="5407"/>
                  <a:pt x="14126" y="5457"/>
                  <a:pt x="13941" y="5529"/>
                </a:cubicBezTo>
                <a:cubicBezTo>
                  <a:pt x="13512" y="5678"/>
                  <a:pt x="13062" y="5800"/>
                  <a:pt x="12626" y="5935"/>
                </a:cubicBezTo>
                <a:cubicBezTo>
                  <a:pt x="11826" y="6192"/>
                  <a:pt x="11012" y="6429"/>
                  <a:pt x="10220" y="6700"/>
                </a:cubicBezTo>
                <a:cubicBezTo>
                  <a:pt x="10155" y="6551"/>
                  <a:pt x="10078" y="6407"/>
                  <a:pt x="9984" y="6271"/>
                </a:cubicBezTo>
                <a:cubicBezTo>
                  <a:pt x="10678" y="6007"/>
                  <a:pt x="11370" y="5743"/>
                  <a:pt x="12062" y="5479"/>
                </a:cubicBezTo>
                <a:cubicBezTo>
                  <a:pt x="12748" y="5222"/>
                  <a:pt x="13490" y="4844"/>
                  <a:pt x="14234" y="4801"/>
                </a:cubicBezTo>
                <a:cubicBezTo>
                  <a:pt x="14316" y="4795"/>
                  <a:pt x="14411" y="4785"/>
                  <a:pt x="14495" y="4785"/>
                </a:cubicBezTo>
                <a:close/>
                <a:moveTo>
                  <a:pt x="9742" y="6208"/>
                </a:moveTo>
                <a:lnTo>
                  <a:pt x="9742" y="6208"/>
                </a:lnTo>
                <a:cubicBezTo>
                  <a:pt x="9785" y="6251"/>
                  <a:pt x="9821" y="6300"/>
                  <a:pt x="9855" y="6350"/>
                </a:cubicBezTo>
                <a:cubicBezTo>
                  <a:pt x="9949" y="6479"/>
                  <a:pt x="10020" y="6621"/>
                  <a:pt x="10078" y="6772"/>
                </a:cubicBezTo>
                <a:cubicBezTo>
                  <a:pt x="10069" y="6778"/>
                  <a:pt x="10069" y="6785"/>
                  <a:pt x="10062" y="6792"/>
                </a:cubicBezTo>
                <a:cubicBezTo>
                  <a:pt x="9992" y="6585"/>
                  <a:pt x="9884" y="6386"/>
                  <a:pt x="9742" y="6208"/>
                </a:cubicBezTo>
                <a:close/>
                <a:moveTo>
                  <a:pt x="10112" y="6943"/>
                </a:moveTo>
                <a:cubicBezTo>
                  <a:pt x="10112" y="6943"/>
                  <a:pt x="10121" y="6950"/>
                  <a:pt x="10127" y="6950"/>
                </a:cubicBezTo>
                <a:cubicBezTo>
                  <a:pt x="10155" y="7056"/>
                  <a:pt x="10170" y="7164"/>
                  <a:pt x="10177" y="7270"/>
                </a:cubicBezTo>
                <a:cubicBezTo>
                  <a:pt x="10163" y="7157"/>
                  <a:pt x="10141" y="7049"/>
                  <a:pt x="10112" y="6943"/>
                </a:cubicBezTo>
                <a:close/>
                <a:moveTo>
                  <a:pt x="3949" y="6592"/>
                </a:moveTo>
                <a:cubicBezTo>
                  <a:pt x="4754" y="6592"/>
                  <a:pt x="5545" y="6700"/>
                  <a:pt x="6350" y="6729"/>
                </a:cubicBezTo>
                <a:cubicBezTo>
                  <a:pt x="6271" y="6936"/>
                  <a:pt x="6222" y="7150"/>
                  <a:pt x="6199" y="7371"/>
                </a:cubicBezTo>
                <a:cubicBezTo>
                  <a:pt x="6050" y="7357"/>
                  <a:pt x="5902" y="7351"/>
                  <a:pt x="5754" y="7351"/>
                </a:cubicBezTo>
                <a:cubicBezTo>
                  <a:pt x="5020" y="7351"/>
                  <a:pt x="4305" y="7514"/>
                  <a:pt x="3586" y="7692"/>
                </a:cubicBezTo>
                <a:cubicBezTo>
                  <a:pt x="3008" y="7836"/>
                  <a:pt x="2422" y="7985"/>
                  <a:pt x="1829" y="8028"/>
                </a:cubicBezTo>
                <a:cubicBezTo>
                  <a:pt x="1741" y="8035"/>
                  <a:pt x="1654" y="8037"/>
                  <a:pt x="1567" y="8037"/>
                </a:cubicBezTo>
                <a:cubicBezTo>
                  <a:pt x="1422" y="8037"/>
                  <a:pt x="1278" y="8031"/>
                  <a:pt x="1136" y="8031"/>
                </a:cubicBezTo>
                <a:cubicBezTo>
                  <a:pt x="1076" y="8031"/>
                  <a:pt x="1017" y="8032"/>
                  <a:pt x="958" y="8035"/>
                </a:cubicBezTo>
                <a:cubicBezTo>
                  <a:pt x="878" y="8041"/>
                  <a:pt x="758" y="8080"/>
                  <a:pt x="672" y="8080"/>
                </a:cubicBezTo>
                <a:cubicBezTo>
                  <a:pt x="659" y="8080"/>
                  <a:pt x="647" y="8080"/>
                  <a:pt x="636" y="8078"/>
                </a:cubicBezTo>
                <a:cubicBezTo>
                  <a:pt x="523" y="7999"/>
                  <a:pt x="401" y="7929"/>
                  <a:pt x="286" y="7857"/>
                </a:cubicBezTo>
                <a:cubicBezTo>
                  <a:pt x="336" y="7771"/>
                  <a:pt x="401" y="7707"/>
                  <a:pt x="480" y="7656"/>
                </a:cubicBezTo>
                <a:cubicBezTo>
                  <a:pt x="780" y="7428"/>
                  <a:pt x="1193" y="7329"/>
                  <a:pt x="1529" y="7150"/>
                </a:cubicBezTo>
                <a:cubicBezTo>
                  <a:pt x="2115" y="6842"/>
                  <a:pt x="2693" y="6664"/>
                  <a:pt x="3358" y="6614"/>
                </a:cubicBezTo>
                <a:cubicBezTo>
                  <a:pt x="3556" y="6599"/>
                  <a:pt x="3753" y="6592"/>
                  <a:pt x="3949" y="6592"/>
                </a:cubicBezTo>
                <a:close/>
                <a:moveTo>
                  <a:pt x="12921" y="6910"/>
                </a:moveTo>
                <a:cubicBezTo>
                  <a:pt x="14281" y="6910"/>
                  <a:pt x="15630" y="7048"/>
                  <a:pt x="16882" y="7656"/>
                </a:cubicBezTo>
                <a:cubicBezTo>
                  <a:pt x="16961" y="7692"/>
                  <a:pt x="17096" y="7742"/>
                  <a:pt x="17154" y="7814"/>
                </a:cubicBezTo>
                <a:cubicBezTo>
                  <a:pt x="17160" y="8241"/>
                  <a:pt x="17051" y="8455"/>
                  <a:pt x="16828" y="8455"/>
                </a:cubicBezTo>
                <a:cubicBezTo>
                  <a:pt x="16790" y="8455"/>
                  <a:pt x="16749" y="8448"/>
                  <a:pt x="16704" y="8436"/>
                </a:cubicBezTo>
                <a:cubicBezTo>
                  <a:pt x="16625" y="8436"/>
                  <a:pt x="16555" y="8420"/>
                  <a:pt x="16489" y="8400"/>
                </a:cubicBezTo>
                <a:cubicBezTo>
                  <a:pt x="16255" y="8342"/>
                  <a:pt x="16054" y="8271"/>
                  <a:pt x="15819" y="8249"/>
                </a:cubicBezTo>
                <a:cubicBezTo>
                  <a:pt x="15247" y="8206"/>
                  <a:pt x="14690" y="8186"/>
                  <a:pt x="14119" y="8084"/>
                </a:cubicBezTo>
                <a:cubicBezTo>
                  <a:pt x="12877" y="7863"/>
                  <a:pt x="11627" y="7622"/>
                  <a:pt x="10385" y="7365"/>
                </a:cubicBezTo>
                <a:lnTo>
                  <a:pt x="10349" y="7365"/>
                </a:lnTo>
                <a:cubicBezTo>
                  <a:pt x="10349" y="7236"/>
                  <a:pt x="10335" y="7114"/>
                  <a:pt x="10306" y="6993"/>
                </a:cubicBezTo>
                <a:cubicBezTo>
                  <a:pt x="11167" y="6967"/>
                  <a:pt x="12046" y="6910"/>
                  <a:pt x="12921" y="6910"/>
                </a:cubicBezTo>
                <a:close/>
                <a:moveTo>
                  <a:pt x="7241" y="9449"/>
                </a:moveTo>
                <a:cubicBezTo>
                  <a:pt x="7241" y="9449"/>
                  <a:pt x="7250" y="9456"/>
                  <a:pt x="7257" y="9456"/>
                </a:cubicBezTo>
                <a:cubicBezTo>
                  <a:pt x="7250" y="9464"/>
                  <a:pt x="7241" y="9471"/>
                  <a:pt x="7241" y="9478"/>
                </a:cubicBezTo>
                <a:lnTo>
                  <a:pt x="7241" y="9449"/>
                </a:lnTo>
                <a:close/>
                <a:moveTo>
                  <a:pt x="8374" y="5580"/>
                </a:moveTo>
                <a:cubicBezTo>
                  <a:pt x="8721" y="5580"/>
                  <a:pt x="9068" y="5677"/>
                  <a:pt x="9370" y="5872"/>
                </a:cubicBezTo>
                <a:cubicBezTo>
                  <a:pt x="10405" y="6736"/>
                  <a:pt x="10306" y="8492"/>
                  <a:pt x="9248" y="9277"/>
                </a:cubicBezTo>
                <a:cubicBezTo>
                  <a:pt x="9228" y="9284"/>
                  <a:pt x="9205" y="9300"/>
                  <a:pt x="9192" y="9313"/>
                </a:cubicBezTo>
                <a:cubicBezTo>
                  <a:pt x="9049" y="9413"/>
                  <a:pt x="8892" y="9498"/>
                  <a:pt x="8714" y="9557"/>
                </a:cubicBezTo>
                <a:cubicBezTo>
                  <a:pt x="8539" y="9616"/>
                  <a:pt x="8370" y="9643"/>
                  <a:pt x="8207" y="9643"/>
                </a:cubicBezTo>
                <a:cubicBezTo>
                  <a:pt x="7842" y="9643"/>
                  <a:pt x="7511" y="9507"/>
                  <a:pt x="7234" y="9284"/>
                </a:cubicBezTo>
                <a:lnTo>
                  <a:pt x="7234" y="9270"/>
                </a:lnTo>
                <a:cubicBezTo>
                  <a:pt x="7230" y="9246"/>
                  <a:pt x="7215" y="9235"/>
                  <a:pt x="7199" y="9235"/>
                </a:cubicBezTo>
                <a:cubicBezTo>
                  <a:pt x="7192" y="9235"/>
                  <a:pt x="7184" y="9237"/>
                  <a:pt x="7178" y="9241"/>
                </a:cubicBezTo>
                <a:cubicBezTo>
                  <a:pt x="6492" y="8650"/>
                  <a:pt x="6163" y="7527"/>
                  <a:pt x="6556" y="6713"/>
                </a:cubicBezTo>
                <a:cubicBezTo>
                  <a:pt x="6864" y="6071"/>
                  <a:pt x="7464" y="5678"/>
                  <a:pt x="8107" y="5592"/>
                </a:cubicBezTo>
                <a:lnTo>
                  <a:pt x="8107" y="5592"/>
                </a:lnTo>
                <a:cubicBezTo>
                  <a:pt x="8091" y="5615"/>
                  <a:pt x="8085" y="5642"/>
                  <a:pt x="8091" y="5678"/>
                </a:cubicBezTo>
                <a:cubicBezTo>
                  <a:pt x="8101" y="5717"/>
                  <a:pt x="8134" y="5735"/>
                  <a:pt x="8168" y="5735"/>
                </a:cubicBezTo>
                <a:cubicBezTo>
                  <a:pt x="8216" y="5735"/>
                  <a:pt x="8267" y="5701"/>
                  <a:pt x="8263" y="5642"/>
                </a:cubicBezTo>
                <a:cubicBezTo>
                  <a:pt x="8263" y="5615"/>
                  <a:pt x="8249" y="5599"/>
                  <a:pt x="8235" y="5586"/>
                </a:cubicBezTo>
                <a:cubicBezTo>
                  <a:pt x="8282" y="5582"/>
                  <a:pt x="8328" y="5580"/>
                  <a:pt x="8374" y="5580"/>
                </a:cubicBezTo>
                <a:close/>
                <a:moveTo>
                  <a:pt x="6213" y="7836"/>
                </a:moveTo>
                <a:cubicBezTo>
                  <a:pt x="6228" y="7929"/>
                  <a:pt x="6242" y="8021"/>
                  <a:pt x="6271" y="8107"/>
                </a:cubicBezTo>
                <a:cubicBezTo>
                  <a:pt x="6307" y="8242"/>
                  <a:pt x="6357" y="8364"/>
                  <a:pt x="6413" y="8492"/>
                </a:cubicBezTo>
                <a:cubicBezTo>
                  <a:pt x="5493" y="8864"/>
                  <a:pt x="4578" y="9250"/>
                  <a:pt x="3642" y="9584"/>
                </a:cubicBezTo>
                <a:cubicBezTo>
                  <a:pt x="3157" y="9764"/>
                  <a:pt x="2672" y="9927"/>
                  <a:pt x="2185" y="10091"/>
                </a:cubicBezTo>
                <a:cubicBezTo>
                  <a:pt x="1944" y="10170"/>
                  <a:pt x="1700" y="10249"/>
                  <a:pt x="1457" y="10328"/>
                </a:cubicBezTo>
                <a:cubicBezTo>
                  <a:pt x="1328" y="10371"/>
                  <a:pt x="1208" y="10407"/>
                  <a:pt x="1087" y="10441"/>
                </a:cubicBezTo>
                <a:cubicBezTo>
                  <a:pt x="1017" y="10478"/>
                  <a:pt x="962" y="10497"/>
                  <a:pt x="919" y="10497"/>
                </a:cubicBezTo>
                <a:cubicBezTo>
                  <a:pt x="829" y="10497"/>
                  <a:pt x="796" y="10416"/>
                  <a:pt x="814" y="10256"/>
                </a:cubicBezTo>
                <a:cubicBezTo>
                  <a:pt x="751" y="9913"/>
                  <a:pt x="1001" y="9785"/>
                  <a:pt x="1279" y="9577"/>
                </a:cubicBezTo>
                <a:cubicBezTo>
                  <a:pt x="1472" y="9442"/>
                  <a:pt x="1680" y="9327"/>
                  <a:pt x="1885" y="9214"/>
                </a:cubicBezTo>
                <a:cubicBezTo>
                  <a:pt x="2357" y="8964"/>
                  <a:pt x="2837" y="8743"/>
                  <a:pt x="3335" y="8556"/>
                </a:cubicBezTo>
                <a:cubicBezTo>
                  <a:pt x="4257" y="8206"/>
                  <a:pt x="5227" y="7942"/>
                  <a:pt x="6213" y="7836"/>
                </a:cubicBezTo>
                <a:close/>
                <a:moveTo>
                  <a:pt x="10241" y="8107"/>
                </a:moveTo>
                <a:cubicBezTo>
                  <a:pt x="11170" y="8479"/>
                  <a:pt x="12098" y="8842"/>
                  <a:pt x="12969" y="9327"/>
                </a:cubicBezTo>
                <a:cubicBezTo>
                  <a:pt x="13454" y="9600"/>
                  <a:pt x="13925" y="9899"/>
                  <a:pt x="14354" y="10249"/>
                </a:cubicBezTo>
                <a:cubicBezTo>
                  <a:pt x="14548" y="10407"/>
                  <a:pt x="14733" y="10570"/>
                  <a:pt x="14911" y="10750"/>
                </a:cubicBezTo>
                <a:cubicBezTo>
                  <a:pt x="15048" y="10892"/>
                  <a:pt x="15483" y="11241"/>
                  <a:pt x="15497" y="11435"/>
                </a:cubicBezTo>
                <a:cubicBezTo>
                  <a:pt x="15504" y="11627"/>
                  <a:pt x="15262" y="11677"/>
                  <a:pt x="15141" y="11677"/>
                </a:cubicBezTo>
                <a:cubicBezTo>
                  <a:pt x="15134" y="11677"/>
                  <a:pt x="15127" y="11678"/>
                  <a:pt x="15120" y="11678"/>
                </a:cubicBezTo>
                <a:cubicBezTo>
                  <a:pt x="15031" y="11678"/>
                  <a:pt x="14927" y="11639"/>
                  <a:pt x="14848" y="11620"/>
                </a:cubicBezTo>
                <a:cubicBezTo>
                  <a:pt x="14584" y="11555"/>
                  <a:pt x="14326" y="11456"/>
                  <a:pt x="14083" y="11341"/>
                </a:cubicBezTo>
                <a:cubicBezTo>
                  <a:pt x="13619" y="11113"/>
                  <a:pt x="13197" y="10820"/>
                  <a:pt x="12791" y="10513"/>
                </a:cubicBezTo>
                <a:cubicBezTo>
                  <a:pt x="11891" y="9841"/>
                  <a:pt x="11005" y="9128"/>
                  <a:pt x="10121" y="8427"/>
                </a:cubicBezTo>
                <a:cubicBezTo>
                  <a:pt x="10170" y="8328"/>
                  <a:pt x="10206" y="8222"/>
                  <a:pt x="10241" y="8107"/>
                </a:cubicBezTo>
                <a:close/>
                <a:moveTo>
                  <a:pt x="6628" y="8849"/>
                </a:moveTo>
                <a:cubicBezTo>
                  <a:pt x="6671" y="8907"/>
                  <a:pt x="6713" y="8964"/>
                  <a:pt x="6763" y="9020"/>
                </a:cubicBezTo>
                <a:cubicBezTo>
                  <a:pt x="5956" y="9735"/>
                  <a:pt x="5193" y="10484"/>
                  <a:pt x="4413" y="11221"/>
                </a:cubicBezTo>
                <a:cubicBezTo>
                  <a:pt x="3978" y="11634"/>
                  <a:pt x="3556" y="12056"/>
                  <a:pt x="3085" y="12421"/>
                </a:cubicBezTo>
                <a:cubicBezTo>
                  <a:pt x="2886" y="12577"/>
                  <a:pt x="2679" y="12721"/>
                  <a:pt x="2458" y="12849"/>
                </a:cubicBezTo>
                <a:cubicBezTo>
                  <a:pt x="2352" y="12911"/>
                  <a:pt x="1961" y="13146"/>
                  <a:pt x="1743" y="13146"/>
                </a:cubicBezTo>
                <a:cubicBezTo>
                  <a:pt x="1638" y="13146"/>
                  <a:pt x="1573" y="13091"/>
                  <a:pt x="1601" y="12935"/>
                </a:cubicBezTo>
                <a:cubicBezTo>
                  <a:pt x="1680" y="12527"/>
                  <a:pt x="2329" y="12020"/>
                  <a:pt x="2629" y="11769"/>
                </a:cubicBezTo>
                <a:cubicBezTo>
                  <a:pt x="3035" y="11427"/>
                  <a:pt x="3471" y="11113"/>
                  <a:pt x="3899" y="10799"/>
                </a:cubicBezTo>
                <a:cubicBezTo>
                  <a:pt x="4799" y="10141"/>
                  <a:pt x="5714" y="9492"/>
                  <a:pt x="6628" y="8849"/>
                </a:cubicBezTo>
                <a:close/>
                <a:moveTo>
                  <a:pt x="9555" y="9214"/>
                </a:moveTo>
                <a:cubicBezTo>
                  <a:pt x="10283" y="9978"/>
                  <a:pt x="11048" y="10714"/>
                  <a:pt x="11799" y="11449"/>
                </a:cubicBezTo>
                <a:cubicBezTo>
                  <a:pt x="12227" y="11870"/>
                  <a:pt x="12662" y="12283"/>
                  <a:pt x="13048" y="12741"/>
                </a:cubicBezTo>
                <a:cubicBezTo>
                  <a:pt x="13206" y="12935"/>
                  <a:pt x="13362" y="13134"/>
                  <a:pt x="13490" y="13348"/>
                </a:cubicBezTo>
                <a:cubicBezTo>
                  <a:pt x="13614" y="13535"/>
                  <a:pt x="14046" y="14207"/>
                  <a:pt x="13655" y="14207"/>
                </a:cubicBezTo>
                <a:cubicBezTo>
                  <a:pt x="13642" y="14207"/>
                  <a:pt x="13627" y="14206"/>
                  <a:pt x="13612" y="14205"/>
                </a:cubicBezTo>
                <a:cubicBezTo>
                  <a:pt x="13391" y="14184"/>
                  <a:pt x="13104" y="13884"/>
                  <a:pt x="12940" y="13749"/>
                </a:cubicBezTo>
                <a:cubicBezTo>
                  <a:pt x="12777" y="13598"/>
                  <a:pt x="12613" y="13440"/>
                  <a:pt x="12462" y="13278"/>
                </a:cubicBezTo>
                <a:cubicBezTo>
                  <a:pt x="12083" y="12870"/>
                  <a:pt x="11749" y="12421"/>
                  <a:pt x="11406" y="11984"/>
                </a:cubicBezTo>
                <a:cubicBezTo>
                  <a:pt x="10727" y="11120"/>
                  <a:pt x="10055" y="10249"/>
                  <a:pt x="9399" y="9370"/>
                </a:cubicBezTo>
                <a:lnTo>
                  <a:pt x="9492" y="9277"/>
                </a:lnTo>
                <a:cubicBezTo>
                  <a:pt x="9521" y="9257"/>
                  <a:pt x="9534" y="9234"/>
                  <a:pt x="9555" y="9214"/>
                </a:cubicBezTo>
                <a:close/>
                <a:moveTo>
                  <a:pt x="6921" y="9185"/>
                </a:moveTo>
                <a:cubicBezTo>
                  <a:pt x="6993" y="9264"/>
                  <a:pt x="7078" y="9336"/>
                  <a:pt x="7164" y="9392"/>
                </a:cubicBezTo>
                <a:cubicBezTo>
                  <a:pt x="7149" y="10292"/>
                  <a:pt x="6813" y="11149"/>
                  <a:pt x="6542" y="11992"/>
                </a:cubicBezTo>
                <a:cubicBezTo>
                  <a:pt x="6400" y="12463"/>
                  <a:pt x="6292" y="12935"/>
                  <a:pt x="6213" y="13420"/>
                </a:cubicBezTo>
                <a:cubicBezTo>
                  <a:pt x="6150" y="13877"/>
                  <a:pt x="6114" y="14448"/>
                  <a:pt x="5922" y="14870"/>
                </a:cubicBezTo>
                <a:cubicBezTo>
                  <a:pt x="5899" y="14991"/>
                  <a:pt x="5827" y="15084"/>
                  <a:pt x="5721" y="15147"/>
                </a:cubicBezTo>
                <a:cubicBezTo>
                  <a:pt x="5670" y="15251"/>
                  <a:pt x="5613" y="15302"/>
                  <a:pt x="5549" y="15302"/>
                </a:cubicBezTo>
                <a:cubicBezTo>
                  <a:pt x="5489" y="15302"/>
                  <a:pt x="5422" y="15256"/>
                  <a:pt x="5349" y="15163"/>
                </a:cubicBezTo>
                <a:cubicBezTo>
                  <a:pt x="5121" y="15012"/>
                  <a:pt x="5099" y="14976"/>
                  <a:pt x="5092" y="14719"/>
                </a:cubicBezTo>
                <a:cubicBezTo>
                  <a:pt x="5085" y="14484"/>
                  <a:pt x="5142" y="14241"/>
                  <a:pt x="5185" y="14013"/>
                </a:cubicBezTo>
                <a:cubicBezTo>
                  <a:pt x="5299" y="13483"/>
                  <a:pt x="5442" y="12962"/>
                  <a:pt x="5606" y="12455"/>
                </a:cubicBezTo>
                <a:cubicBezTo>
                  <a:pt x="5964" y="11334"/>
                  <a:pt x="6427" y="10256"/>
                  <a:pt x="6921" y="9185"/>
                </a:cubicBezTo>
                <a:close/>
                <a:moveTo>
                  <a:pt x="8878" y="9721"/>
                </a:moveTo>
                <a:cubicBezTo>
                  <a:pt x="8885" y="9721"/>
                  <a:pt x="8885" y="9728"/>
                  <a:pt x="8885" y="9728"/>
                </a:cubicBezTo>
                <a:cubicBezTo>
                  <a:pt x="9478" y="10691"/>
                  <a:pt x="10020" y="11706"/>
                  <a:pt x="10506" y="12727"/>
                </a:cubicBezTo>
                <a:cubicBezTo>
                  <a:pt x="10755" y="13248"/>
                  <a:pt x="10978" y="13769"/>
                  <a:pt x="11206" y="14297"/>
                </a:cubicBezTo>
                <a:cubicBezTo>
                  <a:pt x="11277" y="14461"/>
                  <a:pt x="11884" y="15758"/>
                  <a:pt x="11448" y="15758"/>
                </a:cubicBezTo>
                <a:cubicBezTo>
                  <a:pt x="11406" y="15758"/>
                  <a:pt x="11354" y="15746"/>
                  <a:pt x="11291" y="15720"/>
                </a:cubicBezTo>
                <a:cubicBezTo>
                  <a:pt x="11163" y="15662"/>
                  <a:pt x="10962" y="15391"/>
                  <a:pt x="10849" y="15283"/>
                </a:cubicBezTo>
                <a:cubicBezTo>
                  <a:pt x="10619" y="15069"/>
                  <a:pt x="10455" y="14827"/>
                  <a:pt x="10299" y="14563"/>
                </a:cubicBezTo>
                <a:cubicBezTo>
                  <a:pt x="10006" y="14049"/>
                  <a:pt x="9735" y="13519"/>
                  <a:pt x="9492" y="12978"/>
                </a:cubicBezTo>
                <a:cubicBezTo>
                  <a:pt x="9034" y="11963"/>
                  <a:pt x="8684" y="10899"/>
                  <a:pt x="8407" y="9821"/>
                </a:cubicBezTo>
                <a:lnTo>
                  <a:pt x="8407" y="9821"/>
                </a:lnTo>
                <a:cubicBezTo>
                  <a:pt x="8418" y="9821"/>
                  <a:pt x="8430" y="9821"/>
                  <a:pt x="8441" y="9821"/>
                </a:cubicBezTo>
                <a:cubicBezTo>
                  <a:pt x="8593" y="9821"/>
                  <a:pt x="8744" y="9780"/>
                  <a:pt x="8878" y="9721"/>
                </a:cubicBezTo>
                <a:close/>
                <a:moveTo>
                  <a:pt x="7442" y="9570"/>
                </a:moveTo>
                <a:cubicBezTo>
                  <a:pt x="7613" y="9656"/>
                  <a:pt x="7791" y="9721"/>
                  <a:pt x="7978" y="9756"/>
                </a:cubicBezTo>
                <a:cubicBezTo>
                  <a:pt x="8071" y="10777"/>
                  <a:pt x="8242" y="11785"/>
                  <a:pt x="8306" y="12813"/>
                </a:cubicBezTo>
                <a:cubicBezTo>
                  <a:pt x="8342" y="13320"/>
                  <a:pt x="8364" y="13819"/>
                  <a:pt x="8371" y="14326"/>
                </a:cubicBezTo>
                <a:cubicBezTo>
                  <a:pt x="8377" y="14594"/>
                  <a:pt x="8496" y="15867"/>
                  <a:pt x="8085" y="15867"/>
                </a:cubicBezTo>
                <a:cubicBezTo>
                  <a:pt x="8056" y="15867"/>
                  <a:pt x="8026" y="15861"/>
                  <a:pt x="7992" y="15848"/>
                </a:cubicBezTo>
                <a:cubicBezTo>
                  <a:pt x="7721" y="15740"/>
                  <a:pt x="7606" y="15111"/>
                  <a:pt x="7570" y="14870"/>
                </a:cubicBezTo>
                <a:cubicBezTo>
                  <a:pt x="7534" y="14633"/>
                  <a:pt x="7521" y="14398"/>
                  <a:pt x="7498" y="14162"/>
                </a:cubicBezTo>
                <a:cubicBezTo>
                  <a:pt x="7464" y="13684"/>
                  <a:pt x="7435" y="13212"/>
                  <a:pt x="7413" y="12734"/>
                </a:cubicBezTo>
                <a:cubicBezTo>
                  <a:pt x="7378" y="11692"/>
                  <a:pt x="7336" y="10606"/>
                  <a:pt x="7442" y="9570"/>
                </a:cubicBezTo>
                <a:close/>
                <a:moveTo>
                  <a:pt x="9418" y="0"/>
                </a:moveTo>
                <a:cubicBezTo>
                  <a:pt x="9388" y="0"/>
                  <a:pt x="9357" y="17"/>
                  <a:pt x="9341" y="45"/>
                </a:cubicBezTo>
                <a:cubicBezTo>
                  <a:pt x="8835" y="938"/>
                  <a:pt x="8513" y="1937"/>
                  <a:pt x="8355" y="2951"/>
                </a:cubicBezTo>
                <a:cubicBezTo>
                  <a:pt x="8285" y="3407"/>
                  <a:pt x="8249" y="3872"/>
                  <a:pt x="8256" y="4336"/>
                </a:cubicBezTo>
                <a:cubicBezTo>
                  <a:pt x="8256" y="4622"/>
                  <a:pt x="8278" y="4907"/>
                  <a:pt x="8263" y="5193"/>
                </a:cubicBezTo>
                <a:cubicBezTo>
                  <a:pt x="8263" y="5279"/>
                  <a:pt x="8249" y="5322"/>
                  <a:pt x="8249" y="5365"/>
                </a:cubicBezTo>
                <a:lnTo>
                  <a:pt x="8235" y="5365"/>
                </a:lnTo>
                <a:lnTo>
                  <a:pt x="8235" y="5329"/>
                </a:lnTo>
                <a:cubicBezTo>
                  <a:pt x="7999" y="4357"/>
                  <a:pt x="7593" y="3387"/>
                  <a:pt x="7164" y="2487"/>
                </a:cubicBezTo>
                <a:cubicBezTo>
                  <a:pt x="6955" y="2054"/>
                  <a:pt x="6584" y="985"/>
                  <a:pt x="5983" y="985"/>
                </a:cubicBezTo>
                <a:cubicBezTo>
                  <a:pt x="5967" y="985"/>
                  <a:pt x="5951" y="986"/>
                  <a:pt x="5935" y="987"/>
                </a:cubicBezTo>
                <a:cubicBezTo>
                  <a:pt x="5899" y="994"/>
                  <a:pt x="5863" y="1015"/>
                  <a:pt x="5856" y="1051"/>
                </a:cubicBezTo>
                <a:cubicBezTo>
                  <a:pt x="5735" y="1765"/>
                  <a:pt x="6021" y="2530"/>
                  <a:pt x="6264" y="3186"/>
                </a:cubicBezTo>
                <a:cubicBezTo>
                  <a:pt x="6571" y="4007"/>
                  <a:pt x="6950" y="4821"/>
                  <a:pt x="7378" y="5586"/>
                </a:cubicBezTo>
                <a:cubicBezTo>
                  <a:pt x="7320" y="5615"/>
                  <a:pt x="7264" y="5651"/>
                  <a:pt x="7214" y="5678"/>
                </a:cubicBezTo>
                <a:cubicBezTo>
                  <a:pt x="6449" y="4521"/>
                  <a:pt x="5656" y="3371"/>
                  <a:pt x="4857" y="2237"/>
                </a:cubicBezTo>
                <a:cubicBezTo>
                  <a:pt x="4528" y="1772"/>
                  <a:pt x="4179" y="1315"/>
                  <a:pt x="3743" y="938"/>
                </a:cubicBezTo>
                <a:cubicBezTo>
                  <a:pt x="3604" y="816"/>
                  <a:pt x="3262" y="478"/>
                  <a:pt x="3000" y="478"/>
                </a:cubicBezTo>
                <a:cubicBezTo>
                  <a:pt x="2951" y="478"/>
                  <a:pt x="2905" y="489"/>
                  <a:pt x="2864" y="516"/>
                </a:cubicBezTo>
                <a:cubicBezTo>
                  <a:pt x="2043" y="1066"/>
                  <a:pt x="5056" y="4264"/>
                  <a:pt x="6335" y="5579"/>
                </a:cubicBezTo>
                <a:cubicBezTo>
                  <a:pt x="5699" y="5150"/>
                  <a:pt x="4979" y="4778"/>
                  <a:pt x="4285" y="4544"/>
                </a:cubicBezTo>
                <a:cubicBezTo>
                  <a:pt x="3865" y="4400"/>
                  <a:pt x="3421" y="4300"/>
                  <a:pt x="2972" y="4264"/>
                </a:cubicBezTo>
                <a:cubicBezTo>
                  <a:pt x="2819" y="4249"/>
                  <a:pt x="2582" y="4204"/>
                  <a:pt x="2365" y="4204"/>
                </a:cubicBezTo>
                <a:cubicBezTo>
                  <a:pt x="2195" y="4204"/>
                  <a:pt x="2038" y="4231"/>
                  <a:pt x="1944" y="4322"/>
                </a:cubicBezTo>
                <a:cubicBezTo>
                  <a:pt x="1928" y="4336"/>
                  <a:pt x="1921" y="4372"/>
                  <a:pt x="1928" y="4393"/>
                </a:cubicBezTo>
                <a:cubicBezTo>
                  <a:pt x="2165" y="5035"/>
                  <a:pt x="3085" y="5464"/>
                  <a:pt x="3678" y="5694"/>
                </a:cubicBezTo>
                <a:cubicBezTo>
                  <a:pt x="4578" y="6043"/>
                  <a:pt x="5543" y="6172"/>
                  <a:pt x="6443" y="6521"/>
                </a:cubicBezTo>
                <a:lnTo>
                  <a:pt x="6449" y="6521"/>
                </a:lnTo>
                <a:cubicBezTo>
                  <a:pt x="6436" y="6542"/>
                  <a:pt x="6427" y="6557"/>
                  <a:pt x="6420" y="6578"/>
                </a:cubicBezTo>
                <a:cubicBezTo>
                  <a:pt x="5772" y="6429"/>
                  <a:pt x="5043" y="6353"/>
                  <a:pt x="4325" y="6353"/>
                </a:cubicBezTo>
                <a:cubicBezTo>
                  <a:pt x="3768" y="6353"/>
                  <a:pt x="3217" y="6399"/>
                  <a:pt x="2715" y="6492"/>
                </a:cubicBezTo>
                <a:cubicBezTo>
                  <a:pt x="2014" y="6628"/>
                  <a:pt x="1457" y="7006"/>
                  <a:pt x="801" y="7264"/>
                </a:cubicBezTo>
                <a:cubicBezTo>
                  <a:pt x="543" y="7365"/>
                  <a:pt x="187" y="7507"/>
                  <a:pt x="79" y="7800"/>
                </a:cubicBezTo>
                <a:cubicBezTo>
                  <a:pt x="0" y="8021"/>
                  <a:pt x="122" y="8213"/>
                  <a:pt x="336" y="8285"/>
                </a:cubicBezTo>
                <a:cubicBezTo>
                  <a:pt x="398" y="8305"/>
                  <a:pt x="465" y="8313"/>
                  <a:pt x="533" y="8313"/>
                </a:cubicBezTo>
                <a:cubicBezTo>
                  <a:pt x="732" y="8313"/>
                  <a:pt x="948" y="8249"/>
                  <a:pt x="1130" y="8249"/>
                </a:cubicBezTo>
                <a:cubicBezTo>
                  <a:pt x="1493" y="8242"/>
                  <a:pt x="1851" y="8249"/>
                  <a:pt x="2208" y="8199"/>
                </a:cubicBezTo>
                <a:cubicBezTo>
                  <a:pt x="3460" y="8020"/>
                  <a:pt x="4651" y="7535"/>
                  <a:pt x="5919" y="7535"/>
                </a:cubicBezTo>
                <a:cubicBezTo>
                  <a:pt x="6010" y="7535"/>
                  <a:pt x="6101" y="7538"/>
                  <a:pt x="6192" y="7543"/>
                </a:cubicBezTo>
                <a:lnTo>
                  <a:pt x="6192" y="7635"/>
                </a:lnTo>
                <a:cubicBezTo>
                  <a:pt x="4986" y="7827"/>
                  <a:pt x="3822" y="8120"/>
                  <a:pt x="2693" y="8614"/>
                </a:cubicBezTo>
                <a:cubicBezTo>
                  <a:pt x="2172" y="8842"/>
                  <a:pt x="1637" y="9092"/>
                  <a:pt x="1172" y="9421"/>
                </a:cubicBezTo>
                <a:cubicBezTo>
                  <a:pt x="915" y="9606"/>
                  <a:pt x="358" y="9999"/>
                  <a:pt x="401" y="10378"/>
                </a:cubicBezTo>
                <a:cubicBezTo>
                  <a:pt x="434" y="10616"/>
                  <a:pt x="663" y="10680"/>
                  <a:pt x="870" y="10680"/>
                </a:cubicBezTo>
                <a:cubicBezTo>
                  <a:pt x="893" y="10680"/>
                  <a:pt x="914" y="10679"/>
                  <a:pt x="936" y="10678"/>
                </a:cubicBezTo>
                <a:cubicBezTo>
                  <a:pt x="1486" y="10635"/>
                  <a:pt x="2086" y="10342"/>
                  <a:pt x="2614" y="10163"/>
                </a:cubicBezTo>
                <a:cubicBezTo>
                  <a:pt x="3922" y="9713"/>
                  <a:pt x="5236" y="9221"/>
                  <a:pt x="6492" y="8635"/>
                </a:cubicBezTo>
                <a:cubicBezTo>
                  <a:pt x="6499" y="8657"/>
                  <a:pt x="6513" y="8677"/>
                  <a:pt x="6521" y="8693"/>
                </a:cubicBezTo>
                <a:cubicBezTo>
                  <a:pt x="5356" y="9514"/>
                  <a:pt x="4192" y="10342"/>
                  <a:pt x="3051" y="11205"/>
                </a:cubicBezTo>
                <a:cubicBezTo>
                  <a:pt x="2600" y="11548"/>
                  <a:pt x="2151" y="11913"/>
                  <a:pt x="1793" y="12355"/>
                </a:cubicBezTo>
                <a:cubicBezTo>
                  <a:pt x="1637" y="12549"/>
                  <a:pt x="1215" y="12991"/>
                  <a:pt x="1394" y="13255"/>
                </a:cubicBezTo>
                <a:cubicBezTo>
                  <a:pt x="1455" y="13345"/>
                  <a:pt x="1549" y="13386"/>
                  <a:pt x="1669" y="13386"/>
                </a:cubicBezTo>
                <a:cubicBezTo>
                  <a:pt x="2709" y="13386"/>
                  <a:pt x="5704" y="10288"/>
                  <a:pt x="6614" y="9327"/>
                </a:cubicBezTo>
                <a:lnTo>
                  <a:pt x="6614" y="9327"/>
                </a:lnTo>
                <a:cubicBezTo>
                  <a:pt x="6060" y="10599"/>
                  <a:pt x="3972" y="15506"/>
                  <a:pt x="5477" y="15506"/>
                </a:cubicBezTo>
                <a:cubicBezTo>
                  <a:pt x="5485" y="15506"/>
                  <a:pt x="5492" y="15506"/>
                  <a:pt x="5500" y="15506"/>
                </a:cubicBezTo>
                <a:cubicBezTo>
                  <a:pt x="5879" y="15497"/>
                  <a:pt x="6064" y="15098"/>
                  <a:pt x="6150" y="14784"/>
                </a:cubicBezTo>
                <a:cubicBezTo>
                  <a:pt x="6335" y="14155"/>
                  <a:pt x="6357" y="13483"/>
                  <a:pt x="6492" y="12841"/>
                </a:cubicBezTo>
                <a:cubicBezTo>
                  <a:pt x="6707" y="11792"/>
                  <a:pt x="7178" y="10813"/>
                  <a:pt x="7234" y="9749"/>
                </a:cubicBezTo>
                <a:lnTo>
                  <a:pt x="7234" y="9749"/>
                </a:lnTo>
                <a:cubicBezTo>
                  <a:pt x="7257" y="10984"/>
                  <a:pt x="7185" y="12213"/>
                  <a:pt x="7264" y="13449"/>
                </a:cubicBezTo>
                <a:cubicBezTo>
                  <a:pt x="7300" y="14040"/>
                  <a:pt x="7300" y="14662"/>
                  <a:pt x="7456" y="15233"/>
                </a:cubicBezTo>
                <a:cubicBezTo>
                  <a:pt x="7526" y="15484"/>
                  <a:pt x="7779" y="16150"/>
                  <a:pt x="8137" y="16150"/>
                </a:cubicBezTo>
                <a:cubicBezTo>
                  <a:pt x="8146" y="16150"/>
                  <a:pt x="8154" y="16149"/>
                  <a:pt x="8163" y="16148"/>
                </a:cubicBezTo>
                <a:cubicBezTo>
                  <a:pt x="8842" y="16076"/>
                  <a:pt x="8549" y="14112"/>
                  <a:pt x="8535" y="13756"/>
                </a:cubicBezTo>
                <a:cubicBezTo>
                  <a:pt x="8484" y="12441"/>
                  <a:pt x="8420" y="11049"/>
                  <a:pt x="8091" y="9771"/>
                </a:cubicBezTo>
                <a:lnTo>
                  <a:pt x="8091" y="9771"/>
                </a:lnTo>
                <a:cubicBezTo>
                  <a:pt x="8114" y="9778"/>
                  <a:pt x="8127" y="9778"/>
                  <a:pt x="8141" y="9778"/>
                </a:cubicBezTo>
                <a:cubicBezTo>
                  <a:pt x="8177" y="9785"/>
                  <a:pt x="8206" y="9792"/>
                  <a:pt x="8235" y="9798"/>
                </a:cubicBezTo>
                <a:cubicBezTo>
                  <a:pt x="8549" y="11163"/>
                  <a:pt x="9034" y="12484"/>
                  <a:pt x="9663" y="13740"/>
                </a:cubicBezTo>
                <a:cubicBezTo>
                  <a:pt x="9941" y="14290"/>
                  <a:pt x="10220" y="14926"/>
                  <a:pt x="10678" y="15355"/>
                </a:cubicBezTo>
                <a:cubicBezTo>
                  <a:pt x="10841" y="15512"/>
                  <a:pt x="11171" y="15981"/>
                  <a:pt x="11477" y="15981"/>
                </a:cubicBezTo>
                <a:cubicBezTo>
                  <a:pt x="11530" y="15981"/>
                  <a:pt x="11583" y="15967"/>
                  <a:pt x="11634" y="15934"/>
                </a:cubicBezTo>
                <a:cubicBezTo>
                  <a:pt x="11855" y="15790"/>
                  <a:pt x="11805" y="15427"/>
                  <a:pt x="11756" y="15206"/>
                </a:cubicBezTo>
                <a:cubicBezTo>
                  <a:pt x="11612" y="14584"/>
                  <a:pt x="11235" y="13948"/>
                  <a:pt x="10969" y="13370"/>
                </a:cubicBezTo>
                <a:cubicBezTo>
                  <a:pt x="10385" y="12085"/>
                  <a:pt x="9706" y="10878"/>
                  <a:pt x="8941" y="9692"/>
                </a:cubicBezTo>
                <a:cubicBezTo>
                  <a:pt x="9049" y="9636"/>
                  <a:pt x="9156" y="9564"/>
                  <a:pt x="9248" y="9485"/>
                </a:cubicBezTo>
                <a:cubicBezTo>
                  <a:pt x="10098" y="10606"/>
                  <a:pt x="10948" y="11720"/>
                  <a:pt x="11835" y="12813"/>
                </a:cubicBezTo>
                <a:cubicBezTo>
                  <a:pt x="12191" y="13255"/>
                  <a:pt x="12570" y="13691"/>
                  <a:pt x="13019" y="14033"/>
                </a:cubicBezTo>
                <a:cubicBezTo>
                  <a:pt x="13183" y="14157"/>
                  <a:pt x="13513" y="14455"/>
                  <a:pt x="13773" y="14455"/>
                </a:cubicBezTo>
                <a:cubicBezTo>
                  <a:pt x="13831" y="14455"/>
                  <a:pt x="13886" y="14440"/>
                  <a:pt x="13934" y="14405"/>
                </a:cubicBezTo>
                <a:cubicBezTo>
                  <a:pt x="14854" y="13740"/>
                  <a:pt x="10319" y="9749"/>
                  <a:pt x="9634" y="9135"/>
                </a:cubicBezTo>
                <a:cubicBezTo>
                  <a:pt x="9792" y="8971"/>
                  <a:pt x="9927" y="8785"/>
                  <a:pt x="10035" y="8592"/>
                </a:cubicBezTo>
                <a:cubicBezTo>
                  <a:pt x="11098" y="9428"/>
                  <a:pt x="12134" y="10328"/>
                  <a:pt x="13269" y="11070"/>
                </a:cubicBezTo>
                <a:cubicBezTo>
                  <a:pt x="13720" y="11370"/>
                  <a:pt x="14205" y="11627"/>
                  <a:pt x="14733" y="11769"/>
                </a:cubicBezTo>
                <a:cubicBezTo>
                  <a:pt x="14863" y="11801"/>
                  <a:pt x="15130" y="11882"/>
                  <a:pt x="15356" y="11882"/>
                </a:cubicBezTo>
                <a:cubicBezTo>
                  <a:pt x="15500" y="11882"/>
                  <a:pt x="15627" y="11849"/>
                  <a:pt x="15691" y="11749"/>
                </a:cubicBezTo>
                <a:cubicBezTo>
                  <a:pt x="15854" y="11492"/>
                  <a:pt x="15434" y="11099"/>
                  <a:pt x="15297" y="10942"/>
                </a:cubicBezTo>
                <a:cubicBezTo>
                  <a:pt x="14854" y="10434"/>
                  <a:pt x="14340" y="10006"/>
                  <a:pt x="13783" y="9627"/>
                </a:cubicBezTo>
                <a:cubicBezTo>
                  <a:pt x="12712" y="8914"/>
                  <a:pt x="11492" y="8414"/>
                  <a:pt x="10283" y="7965"/>
                </a:cubicBezTo>
                <a:cubicBezTo>
                  <a:pt x="10319" y="7836"/>
                  <a:pt x="10335" y="7699"/>
                  <a:pt x="10342" y="7563"/>
                </a:cubicBezTo>
                <a:lnTo>
                  <a:pt x="10349" y="7563"/>
                </a:lnTo>
                <a:cubicBezTo>
                  <a:pt x="11905" y="7821"/>
                  <a:pt x="13463" y="8222"/>
                  <a:pt x="15033" y="8350"/>
                </a:cubicBezTo>
                <a:cubicBezTo>
                  <a:pt x="15411" y="8384"/>
                  <a:pt x="15797" y="8342"/>
                  <a:pt x="16169" y="8436"/>
                </a:cubicBezTo>
                <a:cubicBezTo>
                  <a:pt x="16385" y="8488"/>
                  <a:pt x="16596" y="8588"/>
                  <a:pt x="16823" y="8588"/>
                </a:cubicBezTo>
                <a:cubicBezTo>
                  <a:pt x="16873" y="8588"/>
                  <a:pt x="16924" y="8583"/>
                  <a:pt x="16976" y="8571"/>
                </a:cubicBezTo>
                <a:cubicBezTo>
                  <a:pt x="17240" y="8506"/>
                  <a:pt x="17475" y="8278"/>
                  <a:pt x="17411" y="7985"/>
                </a:cubicBezTo>
                <a:cubicBezTo>
                  <a:pt x="17333" y="7635"/>
                  <a:pt x="16890" y="7500"/>
                  <a:pt x="16597" y="7407"/>
                </a:cubicBezTo>
                <a:cubicBezTo>
                  <a:pt x="15982" y="7200"/>
                  <a:pt x="15382" y="6993"/>
                  <a:pt x="14740" y="6893"/>
                </a:cubicBezTo>
                <a:cubicBezTo>
                  <a:pt x="14134" y="6795"/>
                  <a:pt x="13517" y="6754"/>
                  <a:pt x="12897" y="6754"/>
                </a:cubicBezTo>
                <a:cubicBezTo>
                  <a:pt x="12026" y="6754"/>
                  <a:pt x="11150" y="6836"/>
                  <a:pt x="10299" y="6957"/>
                </a:cubicBezTo>
                <a:cubicBezTo>
                  <a:pt x="10292" y="6943"/>
                  <a:pt x="10292" y="6936"/>
                  <a:pt x="10292" y="6928"/>
                </a:cubicBezTo>
                <a:cubicBezTo>
                  <a:pt x="11413" y="6578"/>
                  <a:pt x="12527" y="6179"/>
                  <a:pt x="13648" y="5807"/>
                </a:cubicBezTo>
                <a:cubicBezTo>
                  <a:pt x="13919" y="5714"/>
                  <a:pt x="15375" y="5229"/>
                  <a:pt x="14890" y="4715"/>
                </a:cubicBezTo>
                <a:cubicBezTo>
                  <a:pt x="14813" y="4635"/>
                  <a:pt x="14654" y="4611"/>
                  <a:pt x="14486" y="4611"/>
                </a:cubicBezTo>
                <a:cubicBezTo>
                  <a:pt x="14295" y="4611"/>
                  <a:pt x="14093" y="4642"/>
                  <a:pt x="13991" y="4657"/>
                </a:cubicBezTo>
                <a:cubicBezTo>
                  <a:pt x="13562" y="4722"/>
                  <a:pt x="13147" y="4880"/>
                  <a:pt x="12741" y="5029"/>
                </a:cubicBezTo>
                <a:cubicBezTo>
                  <a:pt x="11799" y="5394"/>
                  <a:pt x="10834" y="5736"/>
                  <a:pt x="9920" y="6185"/>
                </a:cubicBezTo>
                <a:cubicBezTo>
                  <a:pt x="9913" y="6172"/>
                  <a:pt x="9906" y="6165"/>
                  <a:pt x="9898" y="6156"/>
                </a:cubicBezTo>
                <a:cubicBezTo>
                  <a:pt x="11149" y="5394"/>
                  <a:pt x="12419" y="4643"/>
                  <a:pt x="13626" y="3822"/>
                </a:cubicBezTo>
                <a:cubicBezTo>
                  <a:pt x="14162" y="3457"/>
                  <a:pt x="14676" y="3037"/>
                  <a:pt x="15125" y="2573"/>
                </a:cubicBezTo>
                <a:cubicBezTo>
                  <a:pt x="15276" y="2415"/>
                  <a:pt x="15639" y="2108"/>
                  <a:pt x="15497" y="1851"/>
                </a:cubicBezTo>
                <a:cubicBezTo>
                  <a:pt x="15438" y="1747"/>
                  <a:pt x="15346" y="1708"/>
                  <a:pt x="15240" y="1708"/>
                </a:cubicBezTo>
                <a:cubicBezTo>
                  <a:pt x="14975" y="1708"/>
                  <a:pt x="14622" y="1951"/>
                  <a:pt x="14469" y="2022"/>
                </a:cubicBezTo>
                <a:cubicBezTo>
                  <a:pt x="13848" y="2300"/>
                  <a:pt x="13283" y="2629"/>
                  <a:pt x="12748" y="3058"/>
                </a:cubicBezTo>
                <a:cubicBezTo>
                  <a:pt x="11848" y="3772"/>
                  <a:pt x="10962" y="4514"/>
                  <a:pt x="10098" y="5279"/>
                </a:cubicBezTo>
                <a:cubicBezTo>
                  <a:pt x="11027" y="3971"/>
                  <a:pt x="12863" y="1251"/>
                  <a:pt x="12241" y="980"/>
                </a:cubicBezTo>
                <a:cubicBezTo>
                  <a:pt x="12211" y="967"/>
                  <a:pt x="12180" y="961"/>
                  <a:pt x="12150" y="961"/>
                </a:cubicBezTo>
                <a:cubicBezTo>
                  <a:pt x="11950" y="961"/>
                  <a:pt x="11751" y="1218"/>
                  <a:pt x="11634" y="1330"/>
                </a:cubicBezTo>
                <a:cubicBezTo>
                  <a:pt x="11235" y="1736"/>
                  <a:pt x="10856" y="2151"/>
                  <a:pt x="10527" y="2622"/>
                </a:cubicBezTo>
                <a:cubicBezTo>
                  <a:pt x="9920" y="3500"/>
                  <a:pt x="9413" y="4537"/>
                  <a:pt x="9228" y="5599"/>
                </a:cubicBezTo>
                <a:cubicBezTo>
                  <a:pt x="9192" y="5579"/>
                  <a:pt x="9163" y="5565"/>
                  <a:pt x="9127" y="5550"/>
                </a:cubicBezTo>
                <a:cubicBezTo>
                  <a:pt x="9505" y="4643"/>
                  <a:pt x="9692" y="3658"/>
                  <a:pt x="9778" y="2679"/>
                </a:cubicBezTo>
                <a:cubicBezTo>
                  <a:pt x="9841" y="1822"/>
                  <a:pt x="9941" y="800"/>
                  <a:pt x="9478" y="38"/>
                </a:cubicBezTo>
                <a:cubicBezTo>
                  <a:pt x="9465" y="12"/>
                  <a:pt x="9442" y="0"/>
                  <a:pt x="94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15"/>
          <p:cNvSpPr/>
          <p:nvPr/>
        </p:nvSpPr>
        <p:spPr>
          <a:xfrm>
            <a:off x="-859885" y="-341063"/>
            <a:ext cx="1349353" cy="1429775"/>
          </a:xfrm>
          <a:custGeom>
            <a:avLst/>
            <a:gdLst/>
            <a:ahLst/>
            <a:cxnLst/>
            <a:rect l="l" t="t" r="r" b="b"/>
            <a:pathLst>
              <a:path w="34849" h="36926" extrusionOk="0">
                <a:moveTo>
                  <a:pt x="19056" y="1"/>
                </a:moveTo>
                <a:cubicBezTo>
                  <a:pt x="18263" y="1"/>
                  <a:pt x="17470" y="101"/>
                  <a:pt x="16682" y="233"/>
                </a:cubicBezTo>
                <a:cubicBezTo>
                  <a:pt x="15804" y="377"/>
                  <a:pt x="14954" y="619"/>
                  <a:pt x="14111" y="905"/>
                </a:cubicBezTo>
                <a:cubicBezTo>
                  <a:pt x="13026" y="1268"/>
                  <a:pt x="11991" y="1733"/>
                  <a:pt x="11005" y="2319"/>
                </a:cubicBezTo>
                <a:cubicBezTo>
                  <a:pt x="9840" y="3005"/>
                  <a:pt x="8741" y="3776"/>
                  <a:pt x="7663" y="4590"/>
                </a:cubicBezTo>
                <a:cubicBezTo>
                  <a:pt x="6191" y="5704"/>
                  <a:pt x="4770" y="6875"/>
                  <a:pt x="3514" y="8239"/>
                </a:cubicBezTo>
                <a:cubicBezTo>
                  <a:pt x="2736" y="9082"/>
                  <a:pt x="2021" y="9982"/>
                  <a:pt x="1464" y="10995"/>
                </a:cubicBezTo>
                <a:cubicBezTo>
                  <a:pt x="1022" y="11795"/>
                  <a:pt x="679" y="12645"/>
                  <a:pt x="449" y="13538"/>
                </a:cubicBezTo>
                <a:cubicBezTo>
                  <a:pt x="172" y="14603"/>
                  <a:pt x="79" y="15701"/>
                  <a:pt x="36" y="16795"/>
                </a:cubicBezTo>
                <a:cubicBezTo>
                  <a:pt x="0" y="17751"/>
                  <a:pt x="43" y="18707"/>
                  <a:pt x="143" y="19658"/>
                </a:cubicBezTo>
                <a:cubicBezTo>
                  <a:pt x="258" y="20707"/>
                  <a:pt x="429" y="21743"/>
                  <a:pt x="650" y="22771"/>
                </a:cubicBezTo>
                <a:cubicBezTo>
                  <a:pt x="1128" y="24963"/>
                  <a:pt x="1999" y="26977"/>
                  <a:pt x="3293" y="28812"/>
                </a:cubicBezTo>
                <a:cubicBezTo>
                  <a:pt x="4278" y="30213"/>
                  <a:pt x="5406" y="31491"/>
                  <a:pt x="6678" y="32648"/>
                </a:cubicBezTo>
                <a:cubicBezTo>
                  <a:pt x="7835" y="33690"/>
                  <a:pt x="9091" y="34590"/>
                  <a:pt x="10469" y="35318"/>
                </a:cubicBezTo>
                <a:cubicBezTo>
                  <a:pt x="12011" y="36132"/>
                  <a:pt x="13646" y="36633"/>
                  <a:pt x="15383" y="36797"/>
                </a:cubicBezTo>
                <a:cubicBezTo>
                  <a:pt x="15933" y="36847"/>
                  <a:pt x="16481" y="36874"/>
                  <a:pt x="17031" y="36904"/>
                </a:cubicBezTo>
                <a:cubicBezTo>
                  <a:pt x="17406" y="36918"/>
                  <a:pt x="17781" y="36926"/>
                  <a:pt x="18156" y="36926"/>
                </a:cubicBezTo>
                <a:cubicBezTo>
                  <a:pt x="18710" y="36926"/>
                  <a:pt x="19263" y="36909"/>
                  <a:pt x="19816" y="36874"/>
                </a:cubicBezTo>
                <a:cubicBezTo>
                  <a:pt x="20416" y="36832"/>
                  <a:pt x="21016" y="36775"/>
                  <a:pt x="21616" y="36719"/>
                </a:cubicBezTo>
                <a:cubicBezTo>
                  <a:pt x="22673" y="36617"/>
                  <a:pt x="23709" y="36419"/>
                  <a:pt x="24723" y="36090"/>
                </a:cubicBezTo>
                <a:cubicBezTo>
                  <a:pt x="25745" y="35760"/>
                  <a:pt x="26694" y="35289"/>
                  <a:pt x="27551" y="34640"/>
                </a:cubicBezTo>
                <a:cubicBezTo>
                  <a:pt x="28444" y="33969"/>
                  <a:pt x="29207" y="33169"/>
                  <a:pt x="29928" y="32326"/>
                </a:cubicBezTo>
                <a:cubicBezTo>
                  <a:pt x="31035" y="31034"/>
                  <a:pt x="32014" y="29649"/>
                  <a:pt x="32914" y="28199"/>
                </a:cubicBezTo>
                <a:cubicBezTo>
                  <a:pt x="33428" y="27371"/>
                  <a:pt x="33863" y="26505"/>
                  <a:pt x="34177" y="25585"/>
                </a:cubicBezTo>
                <a:cubicBezTo>
                  <a:pt x="34614" y="24293"/>
                  <a:pt x="34792" y="22958"/>
                  <a:pt x="34828" y="21600"/>
                </a:cubicBezTo>
                <a:cubicBezTo>
                  <a:pt x="34849" y="20651"/>
                  <a:pt x="34820" y="19701"/>
                  <a:pt x="34792" y="18750"/>
                </a:cubicBezTo>
                <a:cubicBezTo>
                  <a:pt x="34763" y="17951"/>
                  <a:pt x="34720" y="17144"/>
                  <a:pt x="34671" y="16344"/>
                </a:cubicBezTo>
                <a:cubicBezTo>
                  <a:pt x="34621" y="15609"/>
                  <a:pt x="34578" y="14873"/>
                  <a:pt x="34499" y="14138"/>
                </a:cubicBezTo>
                <a:cubicBezTo>
                  <a:pt x="34407" y="13259"/>
                  <a:pt x="34213" y="12402"/>
                  <a:pt x="33942" y="11560"/>
                </a:cubicBezTo>
                <a:cubicBezTo>
                  <a:pt x="33534" y="10309"/>
                  <a:pt x="32914" y="9152"/>
                  <a:pt x="32215" y="8038"/>
                </a:cubicBezTo>
                <a:cubicBezTo>
                  <a:pt x="31642" y="7132"/>
                  <a:pt x="30972" y="6304"/>
                  <a:pt x="30165" y="5596"/>
                </a:cubicBezTo>
                <a:cubicBezTo>
                  <a:pt x="29628" y="5133"/>
                  <a:pt x="29078" y="4676"/>
                  <a:pt x="28514" y="4247"/>
                </a:cubicBezTo>
                <a:cubicBezTo>
                  <a:pt x="27407" y="3397"/>
                  <a:pt x="26223" y="2662"/>
                  <a:pt x="24958" y="2062"/>
                </a:cubicBezTo>
                <a:cubicBezTo>
                  <a:pt x="23971" y="1586"/>
                  <a:pt x="22952" y="1345"/>
                  <a:pt x="21901" y="1345"/>
                </a:cubicBezTo>
                <a:cubicBezTo>
                  <a:pt x="21455" y="1345"/>
                  <a:pt x="21003" y="1388"/>
                  <a:pt x="20545" y="1476"/>
                </a:cubicBezTo>
                <a:cubicBezTo>
                  <a:pt x="19816" y="1620"/>
                  <a:pt x="19088" y="1791"/>
                  <a:pt x="18366" y="1969"/>
                </a:cubicBezTo>
                <a:cubicBezTo>
                  <a:pt x="17374" y="2220"/>
                  <a:pt x="16382" y="2468"/>
                  <a:pt x="15396" y="2748"/>
                </a:cubicBezTo>
                <a:cubicBezTo>
                  <a:pt x="13811" y="3205"/>
                  <a:pt x="12419" y="4026"/>
                  <a:pt x="11184" y="5118"/>
                </a:cubicBezTo>
                <a:cubicBezTo>
                  <a:pt x="9991" y="6168"/>
                  <a:pt x="8940" y="7346"/>
                  <a:pt x="8020" y="8638"/>
                </a:cubicBezTo>
                <a:cubicBezTo>
                  <a:pt x="7519" y="9339"/>
                  <a:pt x="7098" y="10088"/>
                  <a:pt x="6791" y="10895"/>
                </a:cubicBezTo>
                <a:cubicBezTo>
                  <a:pt x="6520" y="11588"/>
                  <a:pt x="6306" y="12302"/>
                  <a:pt x="6128" y="13024"/>
                </a:cubicBezTo>
                <a:cubicBezTo>
                  <a:pt x="5848" y="14145"/>
                  <a:pt x="5641" y="15280"/>
                  <a:pt x="5656" y="16445"/>
                </a:cubicBezTo>
                <a:cubicBezTo>
                  <a:pt x="5663" y="16765"/>
                  <a:pt x="5649" y="17088"/>
                  <a:pt x="5677" y="17408"/>
                </a:cubicBezTo>
                <a:cubicBezTo>
                  <a:pt x="5706" y="17758"/>
                  <a:pt x="5769" y="18107"/>
                  <a:pt x="5812" y="18459"/>
                </a:cubicBezTo>
                <a:cubicBezTo>
                  <a:pt x="5963" y="19658"/>
                  <a:pt x="6112" y="20858"/>
                  <a:pt x="6263" y="22049"/>
                </a:cubicBezTo>
                <a:cubicBezTo>
                  <a:pt x="6405" y="23129"/>
                  <a:pt x="6678" y="24164"/>
                  <a:pt x="7084" y="25170"/>
                </a:cubicBezTo>
                <a:cubicBezTo>
                  <a:pt x="7578" y="26385"/>
                  <a:pt x="8248" y="27506"/>
                  <a:pt x="8998" y="28578"/>
                </a:cubicBezTo>
                <a:cubicBezTo>
                  <a:pt x="9512" y="29320"/>
                  <a:pt x="10140" y="29949"/>
                  <a:pt x="10904" y="30447"/>
                </a:cubicBezTo>
                <a:cubicBezTo>
                  <a:pt x="11398" y="30770"/>
                  <a:pt x="11896" y="31099"/>
                  <a:pt x="12390" y="31426"/>
                </a:cubicBezTo>
                <a:cubicBezTo>
                  <a:pt x="13053" y="31861"/>
                  <a:pt x="13712" y="32312"/>
                  <a:pt x="14375" y="32741"/>
                </a:cubicBezTo>
                <a:cubicBezTo>
                  <a:pt x="14911" y="33077"/>
                  <a:pt x="15489" y="33327"/>
                  <a:pt x="16111" y="33455"/>
                </a:cubicBezTo>
                <a:cubicBezTo>
                  <a:pt x="16567" y="33555"/>
                  <a:pt x="17024" y="33584"/>
                  <a:pt x="17489" y="33604"/>
                </a:cubicBezTo>
                <a:cubicBezTo>
                  <a:pt x="17599" y="33609"/>
                  <a:pt x="17709" y="33612"/>
                  <a:pt x="17819" y="33612"/>
                </a:cubicBezTo>
                <a:cubicBezTo>
                  <a:pt x="18383" y="33612"/>
                  <a:pt x="18937" y="33547"/>
                  <a:pt x="19480" y="33404"/>
                </a:cubicBezTo>
                <a:cubicBezTo>
                  <a:pt x="20603" y="33112"/>
                  <a:pt x="21681" y="32718"/>
                  <a:pt x="22745" y="32256"/>
                </a:cubicBezTo>
                <a:cubicBezTo>
                  <a:pt x="24015" y="31699"/>
                  <a:pt x="25116" y="30912"/>
                  <a:pt x="25979" y="29813"/>
                </a:cubicBezTo>
                <a:cubicBezTo>
                  <a:pt x="26437" y="29220"/>
                  <a:pt x="26843" y="28598"/>
                  <a:pt x="27222" y="27955"/>
                </a:cubicBezTo>
                <a:cubicBezTo>
                  <a:pt x="27758" y="27035"/>
                  <a:pt x="28300" y="26120"/>
                  <a:pt x="28821" y="25186"/>
                </a:cubicBezTo>
                <a:cubicBezTo>
                  <a:pt x="29351" y="24235"/>
                  <a:pt x="29693" y="23206"/>
                  <a:pt x="30007" y="22164"/>
                </a:cubicBezTo>
                <a:cubicBezTo>
                  <a:pt x="30400" y="20879"/>
                  <a:pt x="30643" y="19564"/>
                  <a:pt x="30706" y="18229"/>
                </a:cubicBezTo>
                <a:cubicBezTo>
                  <a:pt x="30736" y="17694"/>
                  <a:pt x="30722" y="17158"/>
                  <a:pt x="30672" y="16630"/>
                </a:cubicBezTo>
                <a:cubicBezTo>
                  <a:pt x="30578" y="15579"/>
                  <a:pt x="30393" y="14551"/>
                  <a:pt x="30129" y="13531"/>
                </a:cubicBezTo>
                <a:cubicBezTo>
                  <a:pt x="29928" y="12788"/>
                  <a:pt x="29678" y="12066"/>
                  <a:pt x="29328" y="11380"/>
                </a:cubicBezTo>
                <a:cubicBezTo>
                  <a:pt x="28458" y="9667"/>
                  <a:pt x="27236" y="8225"/>
                  <a:pt x="25815" y="6940"/>
                </a:cubicBezTo>
                <a:cubicBezTo>
                  <a:pt x="24915" y="6126"/>
                  <a:pt x="23873" y="5526"/>
                  <a:pt x="22788" y="4989"/>
                </a:cubicBezTo>
                <a:cubicBezTo>
                  <a:pt x="21895" y="4554"/>
                  <a:pt x="20960" y="4268"/>
                  <a:pt x="19967" y="4204"/>
                </a:cubicBezTo>
                <a:cubicBezTo>
                  <a:pt x="19741" y="4188"/>
                  <a:pt x="19515" y="4179"/>
                  <a:pt x="19290" y="4179"/>
                </a:cubicBezTo>
                <a:cubicBezTo>
                  <a:pt x="18615" y="4179"/>
                  <a:pt x="17948" y="4260"/>
                  <a:pt x="17288" y="4468"/>
                </a:cubicBezTo>
                <a:cubicBezTo>
                  <a:pt x="16510" y="4712"/>
                  <a:pt x="15775" y="5048"/>
                  <a:pt x="15060" y="5447"/>
                </a:cubicBezTo>
                <a:cubicBezTo>
                  <a:pt x="14118" y="5982"/>
                  <a:pt x="13247" y="6618"/>
                  <a:pt x="12512" y="7418"/>
                </a:cubicBezTo>
                <a:cubicBezTo>
                  <a:pt x="11533" y="8467"/>
                  <a:pt x="10776" y="9667"/>
                  <a:pt x="10169" y="10961"/>
                </a:cubicBezTo>
                <a:cubicBezTo>
                  <a:pt x="9855" y="11617"/>
                  <a:pt x="9662" y="12316"/>
                  <a:pt x="9555" y="13031"/>
                </a:cubicBezTo>
                <a:cubicBezTo>
                  <a:pt x="9447" y="13746"/>
                  <a:pt x="9463" y="14465"/>
                  <a:pt x="9454" y="15180"/>
                </a:cubicBezTo>
                <a:cubicBezTo>
                  <a:pt x="9447" y="15681"/>
                  <a:pt x="9483" y="16172"/>
                  <a:pt x="9506" y="16673"/>
                </a:cubicBezTo>
                <a:cubicBezTo>
                  <a:pt x="9526" y="17122"/>
                  <a:pt x="9562" y="17573"/>
                  <a:pt x="9583" y="18022"/>
                </a:cubicBezTo>
                <a:cubicBezTo>
                  <a:pt x="9634" y="18851"/>
                  <a:pt x="9734" y="19679"/>
                  <a:pt x="9876" y="20500"/>
                </a:cubicBezTo>
                <a:cubicBezTo>
                  <a:pt x="10105" y="21835"/>
                  <a:pt x="10577" y="23078"/>
                  <a:pt x="11290" y="24228"/>
                </a:cubicBezTo>
                <a:cubicBezTo>
                  <a:pt x="11862" y="25150"/>
                  <a:pt x="12512" y="26007"/>
                  <a:pt x="13204" y="26841"/>
                </a:cubicBezTo>
                <a:cubicBezTo>
                  <a:pt x="13953" y="27757"/>
                  <a:pt x="14882" y="28463"/>
                  <a:pt x="15960" y="28956"/>
                </a:cubicBezTo>
                <a:cubicBezTo>
                  <a:pt x="16797" y="29341"/>
                  <a:pt x="17652" y="29530"/>
                  <a:pt x="18521" y="29530"/>
                </a:cubicBezTo>
                <a:cubicBezTo>
                  <a:pt x="19070" y="29530"/>
                  <a:pt x="19623" y="29455"/>
                  <a:pt x="20181" y="29306"/>
                </a:cubicBezTo>
                <a:cubicBezTo>
                  <a:pt x="21580" y="28927"/>
                  <a:pt x="22881" y="28320"/>
                  <a:pt x="24094" y="27520"/>
                </a:cubicBezTo>
                <a:cubicBezTo>
                  <a:pt x="24631" y="27164"/>
                  <a:pt x="25109" y="26749"/>
                  <a:pt x="25522" y="26264"/>
                </a:cubicBezTo>
                <a:cubicBezTo>
                  <a:pt x="26243" y="25450"/>
                  <a:pt x="26737" y="24500"/>
                  <a:pt x="27073" y="23472"/>
                </a:cubicBezTo>
                <a:cubicBezTo>
                  <a:pt x="27565" y="21979"/>
                  <a:pt x="27980" y="20464"/>
                  <a:pt x="28365" y="18944"/>
                </a:cubicBezTo>
                <a:cubicBezTo>
                  <a:pt x="28643" y="17873"/>
                  <a:pt x="28758" y="16788"/>
                  <a:pt x="28679" y="15681"/>
                </a:cubicBezTo>
                <a:cubicBezTo>
                  <a:pt x="28622" y="14937"/>
                  <a:pt x="28435" y="14224"/>
                  <a:pt x="28221" y="13523"/>
                </a:cubicBezTo>
                <a:cubicBezTo>
                  <a:pt x="27765" y="12023"/>
                  <a:pt x="27064" y="10661"/>
                  <a:pt x="26015" y="9488"/>
                </a:cubicBezTo>
                <a:cubicBezTo>
                  <a:pt x="25165" y="8532"/>
                  <a:pt x="24130" y="7853"/>
                  <a:pt x="22894" y="7497"/>
                </a:cubicBezTo>
                <a:cubicBezTo>
                  <a:pt x="22186" y="7287"/>
                  <a:pt x="21468" y="7187"/>
                  <a:pt x="20747" y="7187"/>
                </a:cubicBezTo>
                <a:cubicBezTo>
                  <a:pt x="20140" y="7187"/>
                  <a:pt x="19531" y="7258"/>
                  <a:pt x="18923" y="7396"/>
                </a:cubicBezTo>
                <a:cubicBezTo>
                  <a:pt x="17917" y="7625"/>
                  <a:pt x="16975" y="8011"/>
                  <a:pt x="16096" y="8561"/>
                </a:cubicBezTo>
                <a:cubicBezTo>
                  <a:pt x="15317" y="9060"/>
                  <a:pt x="14632" y="9660"/>
                  <a:pt x="14011" y="10338"/>
                </a:cubicBezTo>
                <a:cubicBezTo>
                  <a:pt x="13340" y="11067"/>
                  <a:pt x="12733" y="11838"/>
                  <a:pt x="12291" y="12724"/>
                </a:cubicBezTo>
                <a:cubicBezTo>
                  <a:pt x="11847" y="13602"/>
                  <a:pt x="11576" y="14524"/>
                  <a:pt x="11526" y="15509"/>
                </a:cubicBezTo>
                <a:cubicBezTo>
                  <a:pt x="11483" y="16316"/>
                  <a:pt x="11540" y="17115"/>
                  <a:pt x="11675" y="17915"/>
                </a:cubicBezTo>
                <a:cubicBezTo>
                  <a:pt x="11948" y="19537"/>
                  <a:pt x="12462" y="21072"/>
                  <a:pt x="13211" y="22536"/>
                </a:cubicBezTo>
                <a:cubicBezTo>
                  <a:pt x="13797" y="23671"/>
                  <a:pt x="14632" y="24550"/>
                  <a:pt x="15739" y="25177"/>
                </a:cubicBezTo>
                <a:cubicBezTo>
                  <a:pt x="16474" y="25596"/>
                  <a:pt x="17245" y="25803"/>
                  <a:pt x="18049" y="25803"/>
                </a:cubicBezTo>
                <a:cubicBezTo>
                  <a:pt x="18330" y="25803"/>
                  <a:pt x="18614" y="25778"/>
                  <a:pt x="18903" y="25727"/>
                </a:cubicBezTo>
                <a:cubicBezTo>
                  <a:pt x="19816" y="25571"/>
                  <a:pt x="20603" y="25143"/>
                  <a:pt x="21289" y="24528"/>
                </a:cubicBezTo>
                <a:cubicBezTo>
                  <a:pt x="22380" y="23542"/>
                  <a:pt x="23208" y="22365"/>
                  <a:pt x="23787" y="21014"/>
                </a:cubicBezTo>
                <a:cubicBezTo>
                  <a:pt x="24173" y="20121"/>
                  <a:pt x="24552" y="19221"/>
                  <a:pt x="24937" y="18322"/>
                </a:cubicBezTo>
                <a:cubicBezTo>
                  <a:pt x="25123" y="17886"/>
                  <a:pt x="25280" y="17444"/>
                  <a:pt x="25380" y="16980"/>
                </a:cubicBezTo>
                <a:cubicBezTo>
                  <a:pt x="25530" y="16251"/>
                  <a:pt x="25573" y="15523"/>
                  <a:pt x="25373" y="14794"/>
                </a:cubicBezTo>
                <a:cubicBezTo>
                  <a:pt x="25165" y="14052"/>
                  <a:pt x="24879" y="13331"/>
                  <a:pt x="24536" y="12638"/>
                </a:cubicBezTo>
                <a:cubicBezTo>
                  <a:pt x="24288" y="12138"/>
                  <a:pt x="23937" y="11709"/>
                  <a:pt x="23481" y="11374"/>
                </a:cubicBezTo>
                <a:cubicBezTo>
                  <a:pt x="23224" y="11188"/>
                  <a:pt x="22951" y="11010"/>
                  <a:pt x="22673" y="10846"/>
                </a:cubicBezTo>
                <a:cubicBezTo>
                  <a:pt x="21948" y="10413"/>
                  <a:pt x="21162" y="10237"/>
                  <a:pt x="20346" y="10237"/>
                </a:cubicBezTo>
                <a:cubicBezTo>
                  <a:pt x="20150" y="10237"/>
                  <a:pt x="19952" y="10247"/>
                  <a:pt x="19753" y="10266"/>
                </a:cubicBezTo>
                <a:cubicBezTo>
                  <a:pt x="19117" y="10325"/>
                  <a:pt x="18553" y="10582"/>
                  <a:pt x="18039" y="10952"/>
                </a:cubicBezTo>
                <a:cubicBezTo>
                  <a:pt x="17252" y="11509"/>
                  <a:pt x="16675" y="12253"/>
                  <a:pt x="16246" y="13103"/>
                </a:cubicBezTo>
                <a:cubicBezTo>
                  <a:pt x="15753" y="14052"/>
                  <a:pt x="15439" y="15074"/>
                  <a:pt x="15175" y="16102"/>
                </a:cubicBezTo>
                <a:cubicBezTo>
                  <a:pt x="14954" y="16993"/>
                  <a:pt x="14796" y="17893"/>
                  <a:pt x="14810" y="18815"/>
                </a:cubicBezTo>
                <a:cubicBezTo>
                  <a:pt x="14810" y="18944"/>
                  <a:pt x="14832" y="19072"/>
                  <a:pt x="14839" y="19201"/>
                </a:cubicBezTo>
                <a:cubicBezTo>
                  <a:pt x="14868" y="19929"/>
                  <a:pt x="15017" y="20635"/>
                  <a:pt x="15297" y="21307"/>
                </a:cubicBezTo>
                <a:cubicBezTo>
                  <a:pt x="15453" y="21686"/>
                  <a:pt x="15667" y="22029"/>
                  <a:pt x="16003" y="22272"/>
                </a:cubicBezTo>
                <a:cubicBezTo>
                  <a:pt x="16387" y="22553"/>
                  <a:pt x="16801" y="22713"/>
                  <a:pt x="17243" y="22713"/>
                </a:cubicBezTo>
                <a:cubicBezTo>
                  <a:pt x="17418" y="22713"/>
                  <a:pt x="17598" y="22688"/>
                  <a:pt x="17782" y="22636"/>
                </a:cubicBezTo>
                <a:cubicBezTo>
                  <a:pt x="18281" y="22493"/>
                  <a:pt x="18718" y="22229"/>
                  <a:pt x="19110" y="21887"/>
                </a:cubicBezTo>
                <a:cubicBezTo>
                  <a:pt x="19952" y="21143"/>
                  <a:pt x="20637" y="20272"/>
                  <a:pt x="21230" y="19323"/>
                </a:cubicBezTo>
                <a:cubicBezTo>
                  <a:pt x="21381" y="19079"/>
                  <a:pt x="21494" y="18829"/>
                  <a:pt x="21559" y="18551"/>
                </a:cubicBezTo>
                <a:cubicBezTo>
                  <a:pt x="21717" y="17915"/>
                  <a:pt x="21688" y="17273"/>
                  <a:pt x="21537" y="16644"/>
                </a:cubicBezTo>
                <a:cubicBezTo>
                  <a:pt x="21409" y="16066"/>
                  <a:pt x="21223" y="15502"/>
                  <a:pt x="21059" y="14930"/>
                </a:cubicBezTo>
                <a:cubicBezTo>
                  <a:pt x="20996" y="14709"/>
                  <a:pt x="20917" y="14488"/>
                  <a:pt x="20838" y="14273"/>
                </a:cubicBezTo>
                <a:cubicBezTo>
                  <a:pt x="20752" y="14030"/>
                  <a:pt x="20574" y="13881"/>
                  <a:pt x="20331" y="13802"/>
                </a:cubicBezTo>
                <a:cubicBezTo>
                  <a:pt x="20129" y="13737"/>
                  <a:pt x="19924" y="13708"/>
                  <a:pt x="19714" y="13708"/>
                </a:cubicBezTo>
                <a:cubicBezTo>
                  <a:pt x="19649" y="13708"/>
                  <a:pt x="19583" y="13711"/>
                  <a:pt x="19516" y="13716"/>
                </a:cubicBezTo>
                <a:cubicBezTo>
                  <a:pt x="18831" y="13788"/>
                  <a:pt x="18217" y="14066"/>
                  <a:pt x="17653" y="14452"/>
                </a:cubicBezTo>
                <a:cubicBezTo>
                  <a:pt x="17417" y="14616"/>
                  <a:pt x="17268" y="14837"/>
                  <a:pt x="17182" y="15108"/>
                </a:cubicBezTo>
                <a:cubicBezTo>
                  <a:pt x="17132" y="15280"/>
                  <a:pt x="17090" y="15451"/>
                  <a:pt x="17060" y="15622"/>
                </a:cubicBezTo>
                <a:cubicBezTo>
                  <a:pt x="16975" y="16066"/>
                  <a:pt x="16975" y="16508"/>
                  <a:pt x="16988" y="16951"/>
                </a:cubicBezTo>
                <a:cubicBezTo>
                  <a:pt x="16995" y="17151"/>
                  <a:pt x="17018" y="17365"/>
                  <a:pt x="17074" y="17559"/>
                </a:cubicBezTo>
                <a:cubicBezTo>
                  <a:pt x="17160" y="17859"/>
                  <a:pt x="17203" y="18173"/>
                  <a:pt x="17232" y="18479"/>
                </a:cubicBezTo>
                <a:cubicBezTo>
                  <a:pt x="17246" y="18608"/>
                  <a:pt x="17275" y="18736"/>
                  <a:pt x="17304" y="18865"/>
                </a:cubicBezTo>
                <a:cubicBezTo>
                  <a:pt x="17331" y="19000"/>
                  <a:pt x="17424" y="19072"/>
                  <a:pt x="17561" y="19086"/>
                </a:cubicBezTo>
                <a:cubicBezTo>
                  <a:pt x="17655" y="19100"/>
                  <a:pt x="17747" y="19107"/>
                  <a:pt x="17838" y="19107"/>
                </a:cubicBezTo>
                <a:cubicBezTo>
                  <a:pt x="18231" y="19107"/>
                  <a:pt x="18593" y="18977"/>
                  <a:pt x="18889" y="18694"/>
                </a:cubicBezTo>
                <a:cubicBezTo>
                  <a:pt x="19424" y="18193"/>
                  <a:pt x="19503" y="17544"/>
                  <a:pt x="19388" y="16858"/>
                </a:cubicBezTo>
                <a:cubicBezTo>
                  <a:pt x="19309" y="16394"/>
                  <a:pt x="19189" y="15944"/>
                  <a:pt x="19067" y="15487"/>
                </a:cubicBezTo>
                <a:cubicBezTo>
                  <a:pt x="19045" y="15387"/>
                  <a:pt x="19018" y="15266"/>
                  <a:pt x="18910" y="15216"/>
                </a:cubicBezTo>
                <a:cubicBezTo>
                  <a:pt x="18876" y="15201"/>
                  <a:pt x="18837" y="15194"/>
                  <a:pt x="18797" y="15194"/>
                </a:cubicBezTo>
                <a:cubicBezTo>
                  <a:pt x="18664" y="15194"/>
                  <a:pt x="18511" y="15267"/>
                  <a:pt x="18445" y="15365"/>
                </a:cubicBezTo>
                <a:cubicBezTo>
                  <a:pt x="18296" y="15595"/>
                  <a:pt x="18138" y="15816"/>
                  <a:pt x="17989" y="16037"/>
                </a:cubicBezTo>
                <a:cubicBezTo>
                  <a:pt x="17960" y="16080"/>
                  <a:pt x="17938" y="16130"/>
                  <a:pt x="17895" y="16208"/>
                </a:cubicBezTo>
                <a:cubicBezTo>
                  <a:pt x="17996" y="16166"/>
                  <a:pt x="18060" y="16136"/>
                  <a:pt x="18118" y="16116"/>
                </a:cubicBezTo>
                <a:cubicBezTo>
                  <a:pt x="18172" y="16091"/>
                  <a:pt x="18225" y="16081"/>
                  <a:pt x="18279" y="16081"/>
                </a:cubicBezTo>
                <a:cubicBezTo>
                  <a:pt x="18367" y="16081"/>
                  <a:pt x="18454" y="16109"/>
                  <a:pt x="18538" y="16145"/>
                </a:cubicBezTo>
                <a:cubicBezTo>
                  <a:pt x="18646" y="16188"/>
                  <a:pt x="18632" y="16301"/>
                  <a:pt x="18653" y="16387"/>
                </a:cubicBezTo>
                <a:cubicBezTo>
                  <a:pt x="18745" y="16693"/>
                  <a:pt x="18810" y="17016"/>
                  <a:pt x="18923" y="17316"/>
                </a:cubicBezTo>
                <a:cubicBezTo>
                  <a:pt x="19018" y="17559"/>
                  <a:pt x="18953" y="17758"/>
                  <a:pt x="18817" y="17945"/>
                </a:cubicBezTo>
                <a:cubicBezTo>
                  <a:pt x="18725" y="18065"/>
                  <a:pt x="18623" y="18179"/>
                  <a:pt x="18510" y="18279"/>
                </a:cubicBezTo>
                <a:cubicBezTo>
                  <a:pt x="18347" y="18417"/>
                  <a:pt x="18169" y="18461"/>
                  <a:pt x="17981" y="18461"/>
                </a:cubicBezTo>
                <a:cubicBezTo>
                  <a:pt x="17856" y="18461"/>
                  <a:pt x="17727" y="18441"/>
                  <a:pt x="17595" y="18416"/>
                </a:cubicBezTo>
                <a:cubicBezTo>
                  <a:pt x="17581" y="18294"/>
                  <a:pt x="17575" y="18193"/>
                  <a:pt x="17561" y="18094"/>
                </a:cubicBezTo>
                <a:cubicBezTo>
                  <a:pt x="17532" y="17859"/>
                  <a:pt x="17532" y="17616"/>
                  <a:pt x="17467" y="17388"/>
                </a:cubicBezTo>
                <a:cubicBezTo>
                  <a:pt x="17338" y="16908"/>
                  <a:pt x="17331" y="16430"/>
                  <a:pt x="17354" y="15944"/>
                </a:cubicBezTo>
                <a:cubicBezTo>
                  <a:pt x="17367" y="15645"/>
                  <a:pt x="17439" y="15374"/>
                  <a:pt x="17703" y="15194"/>
                </a:cubicBezTo>
                <a:cubicBezTo>
                  <a:pt x="18260" y="14817"/>
                  <a:pt x="18853" y="14537"/>
                  <a:pt x="19539" y="14501"/>
                </a:cubicBezTo>
                <a:cubicBezTo>
                  <a:pt x="19573" y="14500"/>
                  <a:pt x="19607" y="14500"/>
                  <a:pt x="19639" y="14500"/>
                </a:cubicBezTo>
                <a:cubicBezTo>
                  <a:pt x="20157" y="14500"/>
                  <a:pt x="20364" y="14662"/>
                  <a:pt x="20538" y="15187"/>
                </a:cubicBezTo>
                <a:cubicBezTo>
                  <a:pt x="20723" y="15759"/>
                  <a:pt x="20894" y="16337"/>
                  <a:pt x="20989" y="16930"/>
                </a:cubicBezTo>
                <a:cubicBezTo>
                  <a:pt x="21002" y="17059"/>
                  <a:pt x="21002" y="17194"/>
                  <a:pt x="20973" y="17316"/>
                </a:cubicBezTo>
                <a:cubicBezTo>
                  <a:pt x="20881" y="17837"/>
                  <a:pt x="20660" y="18301"/>
                  <a:pt x="20373" y="18743"/>
                </a:cubicBezTo>
                <a:cubicBezTo>
                  <a:pt x="19967" y="19372"/>
                  <a:pt x="19510" y="19972"/>
                  <a:pt x="19018" y="20543"/>
                </a:cubicBezTo>
                <a:cubicBezTo>
                  <a:pt x="18659" y="20951"/>
                  <a:pt x="18267" y="21314"/>
                  <a:pt x="17789" y="21587"/>
                </a:cubicBezTo>
                <a:cubicBezTo>
                  <a:pt x="17582" y="21701"/>
                  <a:pt x="17374" y="21750"/>
                  <a:pt x="17160" y="21750"/>
                </a:cubicBezTo>
                <a:cubicBezTo>
                  <a:pt x="17040" y="21750"/>
                  <a:pt x="16919" y="21735"/>
                  <a:pt x="16796" y="21707"/>
                </a:cubicBezTo>
                <a:cubicBezTo>
                  <a:pt x="16233" y="21578"/>
                  <a:pt x="15854" y="21215"/>
                  <a:pt x="15633" y="20701"/>
                </a:cubicBezTo>
                <a:cubicBezTo>
                  <a:pt x="15403" y="20180"/>
                  <a:pt x="15275" y="19622"/>
                  <a:pt x="15254" y="19050"/>
                </a:cubicBezTo>
                <a:cubicBezTo>
                  <a:pt x="15239" y="18815"/>
                  <a:pt x="15239" y="18579"/>
                  <a:pt x="15254" y="18337"/>
                </a:cubicBezTo>
                <a:cubicBezTo>
                  <a:pt x="15261" y="18087"/>
                  <a:pt x="15275" y="17837"/>
                  <a:pt x="15317" y="17586"/>
                </a:cubicBezTo>
                <a:cubicBezTo>
                  <a:pt x="15475" y="16565"/>
                  <a:pt x="15753" y="15573"/>
                  <a:pt x="16118" y="14609"/>
                </a:cubicBezTo>
                <a:cubicBezTo>
                  <a:pt x="16467" y="13694"/>
                  <a:pt x="16946" y="12873"/>
                  <a:pt x="17653" y="12188"/>
                </a:cubicBezTo>
                <a:cubicBezTo>
                  <a:pt x="18348" y="11505"/>
                  <a:pt x="19143" y="11155"/>
                  <a:pt x="20055" y="11155"/>
                </a:cubicBezTo>
                <a:cubicBezTo>
                  <a:pt x="20278" y="11155"/>
                  <a:pt x="20508" y="11176"/>
                  <a:pt x="20745" y="11218"/>
                </a:cubicBezTo>
                <a:cubicBezTo>
                  <a:pt x="21553" y="11360"/>
                  <a:pt x="22281" y="11696"/>
                  <a:pt x="22944" y="12160"/>
                </a:cubicBezTo>
                <a:cubicBezTo>
                  <a:pt x="23438" y="12503"/>
                  <a:pt x="23823" y="12938"/>
                  <a:pt x="24116" y="13459"/>
                </a:cubicBezTo>
                <a:cubicBezTo>
                  <a:pt x="24480" y="14116"/>
                  <a:pt x="24730" y="14817"/>
                  <a:pt x="24922" y="15530"/>
                </a:cubicBezTo>
                <a:cubicBezTo>
                  <a:pt x="24980" y="15717"/>
                  <a:pt x="25001" y="15909"/>
                  <a:pt x="25008" y="16102"/>
                </a:cubicBezTo>
                <a:cubicBezTo>
                  <a:pt x="25037" y="16608"/>
                  <a:pt x="24879" y="17079"/>
                  <a:pt x="24680" y="17544"/>
                </a:cubicBezTo>
                <a:cubicBezTo>
                  <a:pt x="24331" y="18358"/>
                  <a:pt x="23979" y="19172"/>
                  <a:pt x="23630" y="19986"/>
                </a:cubicBezTo>
                <a:cubicBezTo>
                  <a:pt x="23380" y="20593"/>
                  <a:pt x="23131" y="21201"/>
                  <a:pt x="22766" y="21749"/>
                </a:cubicBezTo>
                <a:cubicBezTo>
                  <a:pt x="22231" y="22586"/>
                  <a:pt x="21609" y="23350"/>
                  <a:pt x="20809" y="23943"/>
                </a:cubicBezTo>
                <a:cubicBezTo>
                  <a:pt x="20123" y="24442"/>
                  <a:pt x="19374" y="24807"/>
                  <a:pt x="18495" y="24843"/>
                </a:cubicBezTo>
                <a:cubicBezTo>
                  <a:pt x="18420" y="24846"/>
                  <a:pt x="18346" y="24847"/>
                  <a:pt x="18271" y="24847"/>
                </a:cubicBezTo>
                <a:cubicBezTo>
                  <a:pt x="17545" y="24847"/>
                  <a:pt x="16844" y="24719"/>
                  <a:pt x="16203" y="24349"/>
                </a:cubicBezTo>
                <a:cubicBezTo>
                  <a:pt x="15161" y="23743"/>
                  <a:pt x="14318" y="22929"/>
                  <a:pt x="13775" y="21835"/>
                </a:cubicBezTo>
                <a:cubicBezTo>
                  <a:pt x="13190" y="20665"/>
                  <a:pt x="12769" y="19444"/>
                  <a:pt x="12462" y="18179"/>
                </a:cubicBezTo>
                <a:cubicBezTo>
                  <a:pt x="12248" y="17280"/>
                  <a:pt x="12083" y="16380"/>
                  <a:pt x="12169" y="15444"/>
                </a:cubicBezTo>
                <a:cubicBezTo>
                  <a:pt x="12219" y="14902"/>
                  <a:pt x="12325" y="14380"/>
                  <a:pt x="12561" y="13888"/>
                </a:cubicBezTo>
                <a:cubicBezTo>
                  <a:pt x="13376" y="12138"/>
                  <a:pt x="14568" y="10703"/>
                  <a:pt x="16132" y="9581"/>
                </a:cubicBezTo>
                <a:cubicBezTo>
                  <a:pt x="17424" y="8647"/>
                  <a:pt x="18867" y="8117"/>
                  <a:pt x="20481" y="8097"/>
                </a:cubicBezTo>
                <a:cubicBezTo>
                  <a:pt x="20522" y="8096"/>
                  <a:pt x="20562" y="8096"/>
                  <a:pt x="20602" y="8096"/>
                </a:cubicBezTo>
                <a:cubicBezTo>
                  <a:pt x="21905" y="8096"/>
                  <a:pt x="23107" y="8445"/>
                  <a:pt x="24223" y="9125"/>
                </a:cubicBezTo>
                <a:cubicBezTo>
                  <a:pt x="25116" y="9660"/>
                  <a:pt x="25815" y="10395"/>
                  <a:pt x="26408" y="11231"/>
                </a:cubicBezTo>
                <a:cubicBezTo>
                  <a:pt x="27073" y="12181"/>
                  <a:pt x="27565" y="13223"/>
                  <a:pt x="27894" y="14337"/>
                </a:cubicBezTo>
                <a:cubicBezTo>
                  <a:pt x="28086" y="14980"/>
                  <a:pt x="28250" y="15631"/>
                  <a:pt x="28293" y="16301"/>
                </a:cubicBezTo>
                <a:cubicBezTo>
                  <a:pt x="28336" y="17016"/>
                  <a:pt x="28300" y="17722"/>
                  <a:pt x="28115" y="18416"/>
                </a:cubicBezTo>
                <a:cubicBezTo>
                  <a:pt x="27815" y="19521"/>
                  <a:pt x="27493" y="20622"/>
                  <a:pt x="27179" y="21722"/>
                </a:cubicBezTo>
                <a:cubicBezTo>
                  <a:pt x="26936" y="22557"/>
                  <a:pt x="26629" y="23371"/>
                  <a:pt x="26243" y="24149"/>
                </a:cubicBezTo>
                <a:cubicBezTo>
                  <a:pt x="25772" y="25107"/>
                  <a:pt x="25145" y="25921"/>
                  <a:pt x="24252" y="26528"/>
                </a:cubicBezTo>
                <a:cubicBezTo>
                  <a:pt x="22973" y="27392"/>
                  <a:pt x="21580" y="28014"/>
                  <a:pt x="20089" y="28391"/>
                </a:cubicBezTo>
                <a:cubicBezTo>
                  <a:pt x="19599" y="28511"/>
                  <a:pt x="19109" y="28573"/>
                  <a:pt x="18619" y="28573"/>
                </a:cubicBezTo>
                <a:cubicBezTo>
                  <a:pt x="18295" y="28573"/>
                  <a:pt x="17971" y="28546"/>
                  <a:pt x="17647" y="28492"/>
                </a:cubicBezTo>
                <a:cubicBezTo>
                  <a:pt x="16132" y="28228"/>
                  <a:pt x="14882" y="27470"/>
                  <a:pt x="13847" y="26363"/>
                </a:cubicBezTo>
                <a:cubicBezTo>
                  <a:pt x="13112" y="25578"/>
                  <a:pt x="12483" y="24699"/>
                  <a:pt x="11862" y="23815"/>
                </a:cubicBezTo>
                <a:cubicBezTo>
                  <a:pt x="11254" y="22942"/>
                  <a:pt x="10834" y="21993"/>
                  <a:pt x="10568" y="20971"/>
                </a:cubicBezTo>
                <a:cubicBezTo>
                  <a:pt x="10268" y="19808"/>
                  <a:pt x="10140" y="18615"/>
                  <a:pt x="10054" y="17415"/>
                </a:cubicBezTo>
                <a:cubicBezTo>
                  <a:pt x="10011" y="16815"/>
                  <a:pt x="9977" y="16215"/>
                  <a:pt x="9968" y="15615"/>
                </a:cubicBezTo>
                <a:cubicBezTo>
                  <a:pt x="9955" y="14830"/>
                  <a:pt x="9919" y="14046"/>
                  <a:pt x="9998" y="13259"/>
                </a:cubicBezTo>
                <a:cubicBezTo>
                  <a:pt x="10047" y="12760"/>
                  <a:pt x="10176" y="12266"/>
                  <a:pt x="10354" y="11795"/>
                </a:cubicBezTo>
                <a:cubicBezTo>
                  <a:pt x="10568" y="11245"/>
                  <a:pt x="10848" y="10731"/>
                  <a:pt x="11154" y="10224"/>
                </a:cubicBezTo>
                <a:cubicBezTo>
                  <a:pt x="11718" y="9317"/>
                  <a:pt x="12340" y="8453"/>
                  <a:pt x="13132" y="7725"/>
                </a:cubicBezTo>
                <a:cubicBezTo>
                  <a:pt x="14118" y="6804"/>
                  <a:pt x="15232" y="6076"/>
                  <a:pt x="16474" y="5539"/>
                </a:cubicBezTo>
                <a:cubicBezTo>
                  <a:pt x="17304" y="5182"/>
                  <a:pt x="18155" y="5025"/>
                  <a:pt x="19024" y="5025"/>
                </a:cubicBezTo>
                <a:cubicBezTo>
                  <a:pt x="19404" y="5025"/>
                  <a:pt x="19788" y="5055"/>
                  <a:pt x="20175" y="5111"/>
                </a:cubicBezTo>
                <a:cubicBezTo>
                  <a:pt x="20996" y="5233"/>
                  <a:pt x="21774" y="5497"/>
                  <a:pt x="22523" y="5862"/>
                </a:cubicBezTo>
                <a:cubicBezTo>
                  <a:pt x="23745" y="6446"/>
                  <a:pt x="24872" y="7168"/>
                  <a:pt x="25851" y="8117"/>
                </a:cubicBezTo>
                <a:cubicBezTo>
                  <a:pt x="26859" y="9103"/>
                  <a:pt x="27750" y="10181"/>
                  <a:pt x="28507" y="11360"/>
                </a:cubicBezTo>
                <a:cubicBezTo>
                  <a:pt x="28992" y="12109"/>
                  <a:pt x="29351" y="12923"/>
                  <a:pt x="29585" y="13788"/>
                </a:cubicBezTo>
                <a:cubicBezTo>
                  <a:pt x="29815" y="14637"/>
                  <a:pt x="29978" y="15502"/>
                  <a:pt x="30107" y="16373"/>
                </a:cubicBezTo>
                <a:cubicBezTo>
                  <a:pt x="30165" y="16772"/>
                  <a:pt x="30235" y="17173"/>
                  <a:pt x="30257" y="17573"/>
                </a:cubicBezTo>
                <a:cubicBezTo>
                  <a:pt x="30271" y="17987"/>
                  <a:pt x="30257" y="18400"/>
                  <a:pt x="30228" y="18822"/>
                </a:cubicBezTo>
                <a:cubicBezTo>
                  <a:pt x="30165" y="19580"/>
                  <a:pt x="29978" y="20315"/>
                  <a:pt x="29779" y="21043"/>
                </a:cubicBezTo>
                <a:cubicBezTo>
                  <a:pt x="29457" y="22186"/>
                  <a:pt x="29100" y="23321"/>
                  <a:pt x="28543" y="24379"/>
                </a:cubicBezTo>
                <a:cubicBezTo>
                  <a:pt x="27822" y="25756"/>
                  <a:pt x="27022" y="27085"/>
                  <a:pt x="26158" y="28370"/>
                </a:cubicBezTo>
                <a:cubicBezTo>
                  <a:pt x="25287" y="29676"/>
                  <a:pt x="24108" y="30627"/>
                  <a:pt x="22687" y="31284"/>
                </a:cubicBezTo>
                <a:cubicBezTo>
                  <a:pt x="21717" y="31719"/>
                  <a:pt x="20723" y="32069"/>
                  <a:pt x="19703" y="32369"/>
                </a:cubicBezTo>
                <a:cubicBezTo>
                  <a:pt x="19162" y="32530"/>
                  <a:pt x="18613" y="32622"/>
                  <a:pt x="18049" y="32622"/>
                </a:cubicBezTo>
                <a:cubicBezTo>
                  <a:pt x="17989" y="32622"/>
                  <a:pt x="17928" y="32621"/>
                  <a:pt x="17868" y="32619"/>
                </a:cubicBezTo>
                <a:cubicBezTo>
                  <a:pt x="17674" y="32612"/>
                  <a:pt x="17482" y="32619"/>
                  <a:pt x="17288" y="32605"/>
                </a:cubicBezTo>
                <a:cubicBezTo>
                  <a:pt x="16560" y="32562"/>
                  <a:pt x="15854" y="32427"/>
                  <a:pt x="15196" y="32091"/>
                </a:cubicBezTo>
                <a:cubicBezTo>
                  <a:pt x="14853" y="31913"/>
                  <a:pt x="14519" y="31712"/>
                  <a:pt x="14190" y="31498"/>
                </a:cubicBezTo>
                <a:cubicBezTo>
                  <a:pt x="13148" y="30812"/>
                  <a:pt x="12104" y="30120"/>
                  <a:pt x="11069" y="29419"/>
                </a:cubicBezTo>
                <a:cubicBezTo>
                  <a:pt x="10433" y="28991"/>
                  <a:pt x="9898" y="28463"/>
                  <a:pt x="9447" y="27842"/>
                </a:cubicBezTo>
                <a:cubicBezTo>
                  <a:pt x="8870" y="27042"/>
                  <a:pt x="8369" y="26192"/>
                  <a:pt x="7920" y="25314"/>
                </a:cubicBezTo>
                <a:cubicBezTo>
                  <a:pt x="7440" y="24385"/>
                  <a:pt x="7106" y="23414"/>
                  <a:pt x="6913" y="22385"/>
                </a:cubicBezTo>
                <a:cubicBezTo>
                  <a:pt x="6734" y="21407"/>
                  <a:pt x="6642" y="20414"/>
                  <a:pt x="6520" y="19422"/>
                </a:cubicBezTo>
                <a:cubicBezTo>
                  <a:pt x="6441" y="18822"/>
                  <a:pt x="6369" y="18222"/>
                  <a:pt x="6284" y="17622"/>
                </a:cubicBezTo>
                <a:cubicBezTo>
                  <a:pt x="6191" y="16908"/>
                  <a:pt x="6148" y="16202"/>
                  <a:pt x="6220" y="15480"/>
                </a:cubicBezTo>
                <a:cubicBezTo>
                  <a:pt x="6313" y="14474"/>
                  <a:pt x="6534" y="13488"/>
                  <a:pt x="6806" y="12517"/>
                </a:cubicBezTo>
                <a:cubicBezTo>
                  <a:pt x="7226" y="11017"/>
                  <a:pt x="7927" y="9653"/>
                  <a:pt x="8890" y="8439"/>
                </a:cubicBezTo>
                <a:cubicBezTo>
                  <a:pt x="9634" y="7504"/>
                  <a:pt x="10448" y="6640"/>
                  <a:pt x="11348" y="5853"/>
                </a:cubicBezTo>
                <a:cubicBezTo>
                  <a:pt x="12404" y="4940"/>
                  <a:pt x="13576" y="4211"/>
                  <a:pt x="14896" y="3733"/>
                </a:cubicBezTo>
                <a:cubicBezTo>
                  <a:pt x="16217" y="3248"/>
                  <a:pt x="17568" y="2862"/>
                  <a:pt x="18939" y="2540"/>
                </a:cubicBezTo>
                <a:cubicBezTo>
                  <a:pt x="19710" y="2355"/>
                  <a:pt x="20488" y="2211"/>
                  <a:pt x="21289" y="2204"/>
                </a:cubicBezTo>
                <a:cubicBezTo>
                  <a:pt x="21767" y="2204"/>
                  <a:pt x="22245" y="2227"/>
                  <a:pt x="22716" y="2319"/>
                </a:cubicBezTo>
                <a:cubicBezTo>
                  <a:pt x="23637" y="2490"/>
                  <a:pt x="24494" y="2840"/>
                  <a:pt x="25308" y="3298"/>
                </a:cubicBezTo>
                <a:cubicBezTo>
                  <a:pt x="26559" y="3997"/>
                  <a:pt x="27736" y="4804"/>
                  <a:pt x="28837" y="5725"/>
                </a:cubicBezTo>
                <a:cubicBezTo>
                  <a:pt x="29472" y="6254"/>
                  <a:pt x="30093" y="6796"/>
                  <a:pt x="30650" y="7418"/>
                </a:cubicBezTo>
                <a:cubicBezTo>
                  <a:pt x="31229" y="8067"/>
                  <a:pt x="31707" y="8789"/>
                  <a:pt x="32156" y="9531"/>
                </a:cubicBezTo>
                <a:cubicBezTo>
                  <a:pt x="32914" y="10767"/>
                  <a:pt x="33449" y="12088"/>
                  <a:pt x="33771" y="13502"/>
                </a:cubicBezTo>
                <a:cubicBezTo>
                  <a:pt x="33963" y="14380"/>
                  <a:pt x="34048" y="15280"/>
                  <a:pt x="34120" y="16172"/>
                </a:cubicBezTo>
                <a:cubicBezTo>
                  <a:pt x="34170" y="16779"/>
                  <a:pt x="34220" y="17388"/>
                  <a:pt x="34249" y="17994"/>
                </a:cubicBezTo>
                <a:cubicBezTo>
                  <a:pt x="34285" y="18680"/>
                  <a:pt x="34306" y="19372"/>
                  <a:pt x="34328" y="20058"/>
                </a:cubicBezTo>
                <a:cubicBezTo>
                  <a:pt x="34335" y="20371"/>
                  <a:pt x="34299" y="20687"/>
                  <a:pt x="34299" y="21000"/>
                </a:cubicBezTo>
                <a:cubicBezTo>
                  <a:pt x="34299" y="21578"/>
                  <a:pt x="34285" y="22157"/>
                  <a:pt x="34220" y="22735"/>
                </a:cubicBezTo>
                <a:cubicBezTo>
                  <a:pt x="34134" y="23542"/>
                  <a:pt x="33949" y="24320"/>
                  <a:pt x="33656" y="25078"/>
                </a:cubicBezTo>
                <a:cubicBezTo>
                  <a:pt x="33371" y="25792"/>
                  <a:pt x="33006" y="26463"/>
                  <a:pt x="32607" y="27114"/>
                </a:cubicBezTo>
                <a:cubicBezTo>
                  <a:pt x="31536" y="28871"/>
                  <a:pt x="30364" y="30549"/>
                  <a:pt x="28979" y="32069"/>
                </a:cubicBezTo>
                <a:cubicBezTo>
                  <a:pt x="28444" y="32662"/>
                  <a:pt x="27858" y="33212"/>
                  <a:pt x="27208" y="33676"/>
                </a:cubicBezTo>
                <a:cubicBezTo>
                  <a:pt x="26173" y="34418"/>
                  <a:pt x="25023" y="34890"/>
                  <a:pt x="23787" y="35154"/>
                </a:cubicBezTo>
                <a:cubicBezTo>
                  <a:pt x="23016" y="35325"/>
                  <a:pt x="22238" y="35433"/>
                  <a:pt x="21460" y="35497"/>
                </a:cubicBezTo>
                <a:cubicBezTo>
                  <a:pt x="20603" y="35568"/>
                  <a:pt x="19753" y="35647"/>
                  <a:pt x="18903" y="35675"/>
                </a:cubicBezTo>
                <a:cubicBezTo>
                  <a:pt x="18571" y="35684"/>
                  <a:pt x="18238" y="35690"/>
                  <a:pt x="17906" y="35690"/>
                </a:cubicBezTo>
                <a:cubicBezTo>
                  <a:pt x="16979" y="35690"/>
                  <a:pt x="16052" y="35647"/>
                  <a:pt x="15132" y="35526"/>
                </a:cubicBezTo>
                <a:cubicBezTo>
                  <a:pt x="14382" y="35433"/>
                  <a:pt x="13633" y="35289"/>
                  <a:pt x="12911" y="35061"/>
                </a:cubicBezTo>
                <a:cubicBezTo>
                  <a:pt x="11441" y="34590"/>
                  <a:pt x="10097" y="33861"/>
                  <a:pt x="8841" y="32975"/>
                </a:cubicBezTo>
                <a:cubicBezTo>
                  <a:pt x="7012" y="31669"/>
                  <a:pt x="5463" y="30084"/>
                  <a:pt x="4114" y="28284"/>
                </a:cubicBezTo>
                <a:cubicBezTo>
                  <a:pt x="2770" y="26485"/>
                  <a:pt x="1850" y="24492"/>
                  <a:pt x="1329" y="22315"/>
                </a:cubicBezTo>
                <a:cubicBezTo>
                  <a:pt x="964" y="20800"/>
                  <a:pt x="743" y="19273"/>
                  <a:pt x="693" y="17722"/>
                </a:cubicBezTo>
                <a:cubicBezTo>
                  <a:pt x="664" y="16693"/>
                  <a:pt x="671" y="15674"/>
                  <a:pt x="815" y="14652"/>
                </a:cubicBezTo>
                <a:cubicBezTo>
                  <a:pt x="936" y="13802"/>
                  <a:pt x="1157" y="12974"/>
                  <a:pt x="1507" y="12181"/>
                </a:cubicBezTo>
                <a:cubicBezTo>
                  <a:pt x="1836" y="11416"/>
                  <a:pt x="2278" y="10717"/>
                  <a:pt x="2750" y="10038"/>
                </a:cubicBezTo>
                <a:cubicBezTo>
                  <a:pt x="3857" y="8460"/>
                  <a:pt x="5170" y="7082"/>
                  <a:pt x="6685" y="5882"/>
                </a:cubicBezTo>
                <a:cubicBezTo>
                  <a:pt x="7713" y="5068"/>
                  <a:pt x="8777" y="4283"/>
                  <a:pt x="9905" y="3598"/>
                </a:cubicBezTo>
                <a:cubicBezTo>
                  <a:pt x="11211" y="2797"/>
                  <a:pt x="12591" y="2168"/>
                  <a:pt x="14039" y="1670"/>
                </a:cubicBezTo>
                <a:cubicBezTo>
                  <a:pt x="14853" y="1390"/>
                  <a:pt x="15682" y="1183"/>
                  <a:pt x="16524" y="984"/>
                </a:cubicBezTo>
                <a:cubicBezTo>
                  <a:pt x="17396" y="777"/>
                  <a:pt x="18274" y="626"/>
                  <a:pt x="19167" y="540"/>
                </a:cubicBezTo>
                <a:cubicBezTo>
                  <a:pt x="19681" y="490"/>
                  <a:pt x="20202" y="463"/>
                  <a:pt x="20723" y="454"/>
                </a:cubicBezTo>
                <a:cubicBezTo>
                  <a:pt x="21602" y="454"/>
                  <a:pt x="22466" y="562"/>
                  <a:pt x="23323" y="770"/>
                </a:cubicBezTo>
                <a:cubicBezTo>
                  <a:pt x="23438" y="797"/>
                  <a:pt x="23559" y="826"/>
                  <a:pt x="23679" y="849"/>
                </a:cubicBezTo>
                <a:cubicBezTo>
                  <a:pt x="23697" y="852"/>
                  <a:pt x="23714" y="854"/>
                  <a:pt x="23729" y="854"/>
                </a:cubicBezTo>
                <a:cubicBezTo>
                  <a:pt x="23800" y="854"/>
                  <a:pt x="23842" y="814"/>
                  <a:pt x="23866" y="727"/>
                </a:cubicBezTo>
                <a:cubicBezTo>
                  <a:pt x="23530" y="562"/>
                  <a:pt x="22745" y="298"/>
                  <a:pt x="22360" y="240"/>
                </a:cubicBezTo>
                <a:cubicBezTo>
                  <a:pt x="21359" y="77"/>
                  <a:pt x="20360" y="34"/>
                  <a:pt x="19352" y="5"/>
                </a:cubicBezTo>
                <a:cubicBezTo>
                  <a:pt x="19253" y="2"/>
                  <a:pt x="19155" y="1"/>
                  <a:pt x="190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15"/>
          <p:cNvSpPr/>
          <p:nvPr/>
        </p:nvSpPr>
        <p:spPr>
          <a:xfrm>
            <a:off x="6240260" y="-341071"/>
            <a:ext cx="1349348" cy="730007"/>
          </a:xfrm>
          <a:custGeom>
            <a:avLst/>
            <a:gdLst/>
            <a:ahLst/>
            <a:cxnLst/>
            <a:rect l="l" t="t" r="r" b="b"/>
            <a:pathLst>
              <a:path w="29687" h="16060" extrusionOk="0">
                <a:moveTo>
                  <a:pt x="14479" y="1"/>
                </a:moveTo>
                <a:cubicBezTo>
                  <a:pt x="14224" y="1"/>
                  <a:pt x="13960" y="14"/>
                  <a:pt x="13698" y="41"/>
                </a:cubicBezTo>
                <a:cubicBezTo>
                  <a:pt x="12090" y="204"/>
                  <a:pt x="10577" y="625"/>
                  <a:pt x="9269" y="1611"/>
                </a:cubicBezTo>
                <a:cubicBezTo>
                  <a:pt x="8306" y="2339"/>
                  <a:pt x="7699" y="3275"/>
                  <a:pt x="7692" y="4531"/>
                </a:cubicBezTo>
                <a:cubicBezTo>
                  <a:pt x="7692" y="4590"/>
                  <a:pt x="7699" y="4653"/>
                  <a:pt x="7692" y="4718"/>
                </a:cubicBezTo>
                <a:cubicBezTo>
                  <a:pt x="7671" y="4844"/>
                  <a:pt x="7617" y="4909"/>
                  <a:pt x="7547" y="4909"/>
                </a:cubicBezTo>
                <a:cubicBezTo>
                  <a:pt x="7502" y="4909"/>
                  <a:pt x="7449" y="4881"/>
                  <a:pt x="7392" y="4824"/>
                </a:cubicBezTo>
                <a:cubicBezTo>
                  <a:pt x="6935" y="4339"/>
                  <a:pt x="6342" y="4240"/>
                  <a:pt x="5735" y="4211"/>
                </a:cubicBezTo>
                <a:cubicBezTo>
                  <a:pt x="5626" y="4206"/>
                  <a:pt x="5517" y="4203"/>
                  <a:pt x="5410" y="4203"/>
                </a:cubicBezTo>
                <a:cubicBezTo>
                  <a:pt x="3997" y="4203"/>
                  <a:pt x="2721" y="4642"/>
                  <a:pt x="1586" y="5532"/>
                </a:cubicBezTo>
                <a:cubicBezTo>
                  <a:pt x="1015" y="5981"/>
                  <a:pt x="607" y="6561"/>
                  <a:pt x="372" y="7246"/>
                </a:cubicBezTo>
                <a:cubicBezTo>
                  <a:pt x="43" y="8202"/>
                  <a:pt x="0" y="9174"/>
                  <a:pt x="436" y="10117"/>
                </a:cubicBezTo>
                <a:cubicBezTo>
                  <a:pt x="859" y="11033"/>
                  <a:pt x="1601" y="11526"/>
                  <a:pt x="2464" y="11526"/>
                </a:cubicBezTo>
                <a:cubicBezTo>
                  <a:pt x="2797" y="11526"/>
                  <a:pt x="3149" y="11453"/>
                  <a:pt x="3507" y="11301"/>
                </a:cubicBezTo>
                <a:cubicBezTo>
                  <a:pt x="3642" y="11245"/>
                  <a:pt x="3771" y="11166"/>
                  <a:pt x="3906" y="11116"/>
                </a:cubicBezTo>
                <a:cubicBezTo>
                  <a:pt x="3964" y="11096"/>
                  <a:pt x="4016" y="11085"/>
                  <a:pt x="4061" y="11085"/>
                </a:cubicBezTo>
                <a:cubicBezTo>
                  <a:pt x="4190" y="11085"/>
                  <a:pt x="4266" y="11171"/>
                  <a:pt x="4271" y="11366"/>
                </a:cubicBezTo>
                <a:cubicBezTo>
                  <a:pt x="4307" y="12329"/>
                  <a:pt x="4813" y="13058"/>
                  <a:pt x="5499" y="13673"/>
                </a:cubicBezTo>
                <a:cubicBezTo>
                  <a:pt x="6335" y="14429"/>
                  <a:pt x="7314" y="14943"/>
                  <a:pt x="8412" y="15180"/>
                </a:cubicBezTo>
                <a:cubicBezTo>
                  <a:pt x="8784" y="15256"/>
                  <a:pt x="9154" y="15298"/>
                  <a:pt x="9522" y="15298"/>
                </a:cubicBezTo>
                <a:cubicBezTo>
                  <a:pt x="10045" y="15298"/>
                  <a:pt x="10562" y="15214"/>
                  <a:pt x="11069" y="15029"/>
                </a:cubicBezTo>
                <a:cubicBezTo>
                  <a:pt x="11447" y="14893"/>
                  <a:pt x="11862" y="14780"/>
                  <a:pt x="11977" y="14266"/>
                </a:cubicBezTo>
                <a:cubicBezTo>
                  <a:pt x="11996" y="14177"/>
                  <a:pt x="12042" y="14142"/>
                  <a:pt x="12096" y="14142"/>
                </a:cubicBezTo>
                <a:cubicBezTo>
                  <a:pt x="12167" y="14142"/>
                  <a:pt x="12252" y="14203"/>
                  <a:pt x="12304" y="14280"/>
                </a:cubicBezTo>
                <a:cubicBezTo>
                  <a:pt x="12877" y="15130"/>
                  <a:pt x="13741" y="15536"/>
                  <a:pt x="14676" y="15793"/>
                </a:cubicBezTo>
                <a:cubicBezTo>
                  <a:pt x="15333" y="15975"/>
                  <a:pt x="15965" y="16060"/>
                  <a:pt x="16577" y="16060"/>
                </a:cubicBezTo>
                <a:cubicBezTo>
                  <a:pt x="18421" y="16060"/>
                  <a:pt x="20073" y="15285"/>
                  <a:pt x="21595" y="14030"/>
                </a:cubicBezTo>
                <a:cubicBezTo>
                  <a:pt x="22274" y="13473"/>
                  <a:pt x="22617" y="12773"/>
                  <a:pt x="22346" y="11867"/>
                </a:cubicBezTo>
                <a:cubicBezTo>
                  <a:pt x="22317" y="11766"/>
                  <a:pt x="22267" y="11666"/>
                  <a:pt x="22367" y="11581"/>
                </a:cubicBezTo>
                <a:cubicBezTo>
                  <a:pt x="22406" y="11547"/>
                  <a:pt x="22443" y="11535"/>
                  <a:pt x="22478" y="11535"/>
                </a:cubicBezTo>
                <a:cubicBezTo>
                  <a:pt x="22556" y="11535"/>
                  <a:pt x="22626" y="11600"/>
                  <a:pt x="22696" y="11644"/>
                </a:cubicBezTo>
                <a:cubicBezTo>
                  <a:pt x="23661" y="12247"/>
                  <a:pt x="24724" y="12499"/>
                  <a:pt x="25839" y="12499"/>
                </a:cubicBezTo>
                <a:cubicBezTo>
                  <a:pt x="25929" y="12499"/>
                  <a:pt x="26018" y="12497"/>
                  <a:pt x="26108" y="12494"/>
                </a:cubicBezTo>
                <a:cubicBezTo>
                  <a:pt x="28101" y="12415"/>
                  <a:pt x="29687" y="10701"/>
                  <a:pt x="29551" y="8789"/>
                </a:cubicBezTo>
                <a:cubicBezTo>
                  <a:pt x="29466" y="7603"/>
                  <a:pt x="28665" y="6838"/>
                  <a:pt x="27522" y="6838"/>
                </a:cubicBezTo>
                <a:cubicBezTo>
                  <a:pt x="27023" y="6838"/>
                  <a:pt x="27023" y="6838"/>
                  <a:pt x="27080" y="6339"/>
                </a:cubicBezTo>
                <a:cubicBezTo>
                  <a:pt x="27251" y="4896"/>
                  <a:pt x="26523" y="3746"/>
                  <a:pt x="25152" y="3275"/>
                </a:cubicBezTo>
                <a:cubicBezTo>
                  <a:pt x="24788" y="3152"/>
                  <a:pt x="24423" y="3098"/>
                  <a:pt x="24058" y="3098"/>
                </a:cubicBezTo>
                <a:cubicBezTo>
                  <a:pt x="23641" y="3098"/>
                  <a:pt x="23224" y="3168"/>
                  <a:pt x="22809" y="3282"/>
                </a:cubicBezTo>
                <a:cubicBezTo>
                  <a:pt x="22380" y="3397"/>
                  <a:pt x="22017" y="3611"/>
                  <a:pt x="21738" y="3990"/>
                </a:cubicBezTo>
                <a:cubicBezTo>
                  <a:pt x="21598" y="4175"/>
                  <a:pt x="21507" y="4268"/>
                  <a:pt x="21419" y="4268"/>
                </a:cubicBezTo>
                <a:cubicBezTo>
                  <a:pt x="21328" y="4268"/>
                  <a:pt x="21241" y="4168"/>
                  <a:pt x="21110" y="3967"/>
                </a:cubicBezTo>
                <a:cubicBezTo>
                  <a:pt x="20702" y="3361"/>
                  <a:pt x="20253" y="2790"/>
                  <a:pt x="19760" y="2247"/>
                </a:cubicBezTo>
                <a:cubicBezTo>
                  <a:pt x="18582" y="954"/>
                  <a:pt x="17119" y="240"/>
                  <a:pt x="15297" y="48"/>
                </a:cubicBezTo>
                <a:cubicBezTo>
                  <a:pt x="15044" y="17"/>
                  <a:pt x="14767" y="1"/>
                  <a:pt x="14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1" name="Google Shape;421;p15"/>
          <p:cNvGrpSpPr/>
          <p:nvPr/>
        </p:nvGrpSpPr>
        <p:grpSpPr>
          <a:xfrm rot="8100000" flipH="1">
            <a:off x="-642175" y="1919852"/>
            <a:ext cx="2068919" cy="1807011"/>
            <a:chOff x="4174688" y="2867426"/>
            <a:chExt cx="675133" cy="589667"/>
          </a:xfrm>
        </p:grpSpPr>
        <p:sp>
          <p:nvSpPr>
            <p:cNvPr id="422" name="Google Shape;422;p15"/>
            <p:cNvSpPr/>
            <p:nvPr/>
          </p:nvSpPr>
          <p:spPr>
            <a:xfrm>
              <a:off x="4174688" y="2867426"/>
              <a:ext cx="379395" cy="589667"/>
            </a:xfrm>
            <a:custGeom>
              <a:avLst/>
              <a:gdLst/>
              <a:ahLst/>
              <a:cxnLst/>
              <a:rect l="l" t="t" r="r" b="b"/>
              <a:pathLst>
                <a:path w="19288" h="29978" extrusionOk="0">
                  <a:moveTo>
                    <a:pt x="17185" y="522"/>
                  </a:moveTo>
                  <a:lnTo>
                    <a:pt x="17185" y="522"/>
                  </a:lnTo>
                  <a:cubicBezTo>
                    <a:pt x="17270" y="1656"/>
                    <a:pt x="17200" y="2800"/>
                    <a:pt x="17022" y="3927"/>
                  </a:cubicBezTo>
                  <a:cubicBezTo>
                    <a:pt x="16650" y="6191"/>
                    <a:pt x="15849" y="8370"/>
                    <a:pt x="14871" y="10440"/>
                  </a:cubicBezTo>
                  <a:cubicBezTo>
                    <a:pt x="14194" y="11883"/>
                    <a:pt x="13436" y="13311"/>
                    <a:pt x="12487" y="14605"/>
                  </a:cubicBezTo>
                  <a:cubicBezTo>
                    <a:pt x="12593" y="14411"/>
                    <a:pt x="12694" y="14219"/>
                    <a:pt x="12794" y="14026"/>
                  </a:cubicBezTo>
                  <a:cubicBezTo>
                    <a:pt x="14129" y="11383"/>
                    <a:pt x="15150" y="8591"/>
                    <a:pt x="15951" y="5735"/>
                  </a:cubicBezTo>
                  <a:cubicBezTo>
                    <a:pt x="15951" y="5726"/>
                    <a:pt x="15943" y="5722"/>
                    <a:pt x="15936" y="5722"/>
                  </a:cubicBezTo>
                  <a:cubicBezTo>
                    <a:pt x="15932" y="5722"/>
                    <a:pt x="15928" y="5724"/>
                    <a:pt x="15928" y="5727"/>
                  </a:cubicBezTo>
                  <a:cubicBezTo>
                    <a:pt x="15693" y="6514"/>
                    <a:pt x="15428" y="7292"/>
                    <a:pt x="15150" y="8063"/>
                  </a:cubicBezTo>
                  <a:cubicBezTo>
                    <a:pt x="14657" y="9441"/>
                    <a:pt x="14100" y="10805"/>
                    <a:pt x="13493" y="12140"/>
                  </a:cubicBezTo>
                  <a:cubicBezTo>
                    <a:pt x="13200" y="12797"/>
                    <a:pt x="12879" y="13448"/>
                    <a:pt x="12557" y="14098"/>
                  </a:cubicBezTo>
                  <a:cubicBezTo>
                    <a:pt x="12394" y="14418"/>
                    <a:pt x="12230" y="14740"/>
                    <a:pt x="12036" y="15040"/>
                  </a:cubicBezTo>
                  <a:cubicBezTo>
                    <a:pt x="12000" y="15090"/>
                    <a:pt x="11966" y="15140"/>
                    <a:pt x="11937" y="15189"/>
                  </a:cubicBezTo>
                  <a:cubicBezTo>
                    <a:pt x="12171" y="14733"/>
                    <a:pt x="12379" y="14269"/>
                    <a:pt x="12557" y="13791"/>
                  </a:cubicBezTo>
                  <a:cubicBezTo>
                    <a:pt x="12965" y="12661"/>
                    <a:pt x="13236" y="11498"/>
                    <a:pt x="13529" y="10341"/>
                  </a:cubicBezTo>
                  <a:cubicBezTo>
                    <a:pt x="13829" y="9177"/>
                    <a:pt x="14178" y="8027"/>
                    <a:pt x="14579" y="6892"/>
                  </a:cubicBezTo>
                  <a:cubicBezTo>
                    <a:pt x="15342" y="4728"/>
                    <a:pt x="16278" y="2628"/>
                    <a:pt x="17185" y="522"/>
                  </a:cubicBezTo>
                  <a:close/>
                  <a:moveTo>
                    <a:pt x="6495" y="3129"/>
                  </a:moveTo>
                  <a:lnTo>
                    <a:pt x="6495" y="3129"/>
                  </a:lnTo>
                  <a:cubicBezTo>
                    <a:pt x="7609" y="3499"/>
                    <a:pt x="8523" y="4321"/>
                    <a:pt x="9301" y="5170"/>
                  </a:cubicBezTo>
                  <a:cubicBezTo>
                    <a:pt x="10058" y="5999"/>
                    <a:pt x="10730" y="6920"/>
                    <a:pt x="11116" y="7984"/>
                  </a:cubicBezTo>
                  <a:cubicBezTo>
                    <a:pt x="11486" y="8976"/>
                    <a:pt x="11623" y="10034"/>
                    <a:pt x="11666" y="11091"/>
                  </a:cubicBezTo>
                  <a:cubicBezTo>
                    <a:pt x="11729" y="12519"/>
                    <a:pt x="11644" y="14012"/>
                    <a:pt x="11159" y="15354"/>
                  </a:cubicBezTo>
                  <a:cubicBezTo>
                    <a:pt x="11165" y="15325"/>
                    <a:pt x="11165" y="15297"/>
                    <a:pt x="11172" y="15268"/>
                  </a:cubicBezTo>
                  <a:cubicBezTo>
                    <a:pt x="11237" y="14912"/>
                    <a:pt x="11265" y="14547"/>
                    <a:pt x="11272" y="14190"/>
                  </a:cubicBezTo>
                  <a:cubicBezTo>
                    <a:pt x="11287" y="12776"/>
                    <a:pt x="10922" y="11383"/>
                    <a:pt x="10500" y="10041"/>
                  </a:cubicBezTo>
                  <a:cubicBezTo>
                    <a:pt x="10080" y="8676"/>
                    <a:pt x="9551" y="7348"/>
                    <a:pt x="8766" y="6142"/>
                  </a:cubicBezTo>
                  <a:cubicBezTo>
                    <a:pt x="8764" y="6138"/>
                    <a:pt x="8761" y="6136"/>
                    <a:pt x="8757" y="6136"/>
                  </a:cubicBezTo>
                  <a:cubicBezTo>
                    <a:pt x="8749" y="6136"/>
                    <a:pt x="8739" y="6146"/>
                    <a:pt x="8744" y="6155"/>
                  </a:cubicBezTo>
                  <a:cubicBezTo>
                    <a:pt x="9165" y="6849"/>
                    <a:pt x="9501" y="7585"/>
                    <a:pt x="9801" y="8334"/>
                  </a:cubicBezTo>
                  <a:cubicBezTo>
                    <a:pt x="10302" y="9612"/>
                    <a:pt x="10715" y="10970"/>
                    <a:pt x="10929" y="12325"/>
                  </a:cubicBezTo>
                  <a:cubicBezTo>
                    <a:pt x="11037" y="12997"/>
                    <a:pt x="11087" y="13669"/>
                    <a:pt x="11044" y="14348"/>
                  </a:cubicBezTo>
                  <a:cubicBezTo>
                    <a:pt x="11023" y="14675"/>
                    <a:pt x="10980" y="15004"/>
                    <a:pt x="10915" y="15333"/>
                  </a:cubicBezTo>
                  <a:cubicBezTo>
                    <a:pt x="10908" y="15347"/>
                    <a:pt x="10908" y="15354"/>
                    <a:pt x="10901" y="15367"/>
                  </a:cubicBezTo>
                  <a:cubicBezTo>
                    <a:pt x="10895" y="15110"/>
                    <a:pt x="10859" y="14846"/>
                    <a:pt x="10809" y="14589"/>
                  </a:cubicBezTo>
                  <a:cubicBezTo>
                    <a:pt x="10615" y="13626"/>
                    <a:pt x="10209" y="12711"/>
                    <a:pt x="9858" y="11804"/>
                  </a:cubicBezTo>
                  <a:cubicBezTo>
                    <a:pt x="9472" y="10812"/>
                    <a:pt x="9095" y="9827"/>
                    <a:pt x="8716" y="8834"/>
                  </a:cubicBezTo>
                  <a:cubicBezTo>
                    <a:pt x="8331" y="7849"/>
                    <a:pt x="7952" y="6856"/>
                    <a:pt x="7573" y="5871"/>
                  </a:cubicBezTo>
                  <a:cubicBezTo>
                    <a:pt x="7217" y="4956"/>
                    <a:pt x="6874" y="4035"/>
                    <a:pt x="6495" y="3129"/>
                  </a:cubicBezTo>
                  <a:close/>
                  <a:moveTo>
                    <a:pt x="18749" y="9497"/>
                  </a:moveTo>
                  <a:lnTo>
                    <a:pt x="18749" y="9497"/>
                  </a:lnTo>
                  <a:cubicBezTo>
                    <a:pt x="18564" y="10133"/>
                    <a:pt x="18328" y="10733"/>
                    <a:pt x="17999" y="11312"/>
                  </a:cubicBezTo>
                  <a:cubicBezTo>
                    <a:pt x="16679" y="13669"/>
                    <a:pt x="14422" y="15225"/>
                    <a:pt x="11993" y="16296"/>
                  </a:cubicBezTo>
                  <a:cubicBezTo>
                    <a:pt x="12237" y="16175"/>
                    <a:pt x="12471" y="16046"/>
                    <a:pt x="12694" y="15911"/>
                  </a:cubicBezTo>
                  <a:cubicBezTo>
                    <a:pt x="13186" y="15625"/>
                    <a:pt x="13657" y="15290"/>
                    <a:pt x="14100" y="14925"/>
                  </a:cubicBezTo>
                  <a:cubicBezTo>
                    <a:pt x="14986" y="14197"/>
                    <a:pt x="15779" y="13354"/>
                    <a:pt x="16535" y="12483"/>
                  </a:cubicBezTo>
                  <a:cubicBezTo>
                    <a:pt x="16541" y="12477"/>
                    <a:pt x="16533" y="12467"/>
                    <a:pt x="16522" y="12467"/>
                  </a:cubicBezTo>
                  <a:cubicBezTo>
                    <a:pt x="16520" y="12467"/>
                    <a:pt x="16517" y="12468"/>
                    <a:pt x="16514" y="12469"/>
                  </a:cubicBezTo>
                  <a:cubicBezTo>
                    <a:pt x="15728" y="13304"/>
                    <a:pt x="14900" y="14111"/>
                    <a:pt x="13993" y="14819"/>
                  </a:cubicBezTo>
                  <a:cubicBezTo>
                    <a:pt x="13558" y="15153"/>
                    <a:pt x="13100" y="15475"/>
                    <a:pt x="12622" y="15746"/>
                  </a:cubicBezTo>
                  <a:cubicBezTo>
                    <a:pt x="12401" y="15875"/>
                    <a:pt x="12165" y="15996"/>
                    <a:pt x="11937" y="16104"/>
                  </a:cubicBezTo>
                  <a:cubicBezTo>
                    <a:pt x="12144" y="15940"/>
                    <a:pt x="12351" y="15769"/>
                    <a:pt x="12550" y="15582"/>
                  </a:cubicBezTo>
                  <a:cubicBezTo>
                    <a:pt x="13087" y="15097"/>
                    <a:pt x="13585" y="14569"/>
                    <a:pt x="14108" y="14062"/>
                  </a:cubicBezTo>
                  <a:cubicBezTo>
                    <a:pt x="14672" y="13505"/>
                    <a:pt x="15272" y="12977"/>
                    <a:pt x="15865" y="12440"/>
                  </a:cubicBezTo>
                  <a:cubicBezTo>
                    <a:pt x="16885" y="11520"/>
                    <a:pt x="17899" y="10584"/>
                    <a:pt x="18749" y="9497"/>
                  </a:cubicBezTo>
                  <a:close/>
                  <a:moveTo>
                    <a:pt x="11537" y="16490"/>
                  </a:moveTo>
                  <a:cubicBezTo>
                    <a:pt x="11409" y="16547"/>
                    <a:pt x="11280" y="16596"/>
                    <a:pt x="11152" y="16646"/>
                  </a:cubicBezTo>
                  <a:cubicBezTo>
                    <a:pt x="11194" y="16625"/>
                    <a:pt x="11229" y="16596"/>
                    <a:pt x="11265" y="16576"/>
                  </a:cubicBezTo>
                  <a:cubicBezTo>
                    <a:pt x="11357" y="16554"/>
                    <a:pt x="11452" y="16524"/>
                    <a:pt x="11537" y="16490"/>
                  </a:cubicBezTo>
                  <a:close/>
                  <a:moveTo>
                    <a:pt x="5038" y="9098"/>
                  </a:moveTo>
                  <a:lnTo>
                    <a:pt x="5038" y="9098"/>
                  </a:lnTo>
                  <a:cubicBezTo>
                    <a:pt x="5487" y="9840"/>
                    <a:pt x="5859" y="10620"/>
                    <a:pt x="6159" y="11434"/>
                  </a:cubicBezTo>
                  <a:cubicBezTo>
                    <a:pt x="6788" y="13182"/>
                    <a:pt x="7088" y="15061"/>
                    <a:pt x="7253" y="16903"/>
                  </a:cubicBezTo>
                  <a:cubicBezTo>
                    <a:pt x="7395" y="18560"/>
                    <a:pt x="7381" y="20252"/>
                    <a:pt x="7009" y="21880"/>
                  </a:cubicBezTo>
                  <a:cubicBezTo>
                    <a:pt x="6995" y="21639"/>
                    <a:pt x="6953" y="21395"/>
                    <a:pt x="6930" y="21167"/>
                  </a:cubicBezTo>
                  <a:cubicBezTo>
                    <a:pt x="6894" y="20809"/>
                    <a:pt x="6852" y="20459"/>
                    <a:pt x="6816" y="20103"/>
                  </a:cubicBezTo>
                  <a:cubicBezTo>
                    <a:pt x="6738" y="19417"/>
                    <a:pt x="6660" y="18725"/>
                    <a:pt x="6574" y="18039"/>
                  </a:cubicBezTo>
                  <a:cubicBezTo>
                    <a:pt x="6387" y="16646"/>
                    <a:pt x="6159" y="15261"/>
                    <a:pt x="5909" y="13868"/>
                  </a:cubicBezTo>
                  <a:cubicBezTo>
                    <a:pt x="5909" y="13862"/>
                    <a:pt x="5902" y="13858"/>
                    <a:pt x="5895" y="13858"/>
                  </a:cubicBezTo>
                  <a:cubicBezTo>
                    <a:pt x="5886" y="13858"/>
                    <a:pt x="5877" y="13864"/>
                    <a:pt x="5881" y="13876"/>
                  </a:cubicBezTo>
                  <a:cubicBezTo>
                    <a:pt x="6080" y="15261"/>
                    <a:pt x="6245" y="16653"/>
                    <a:pt x="6409" y="18046"/>
                  </a:cubicBezTo>
                  <a:cubicBezTo>
                    <a:pt x="6488" y="18739"/>
                    <a:pt x="6558" y="19424"/>
                    <a:pt x="6630" y="20110"/>
                  </a:cubicBezTo>
                  <a:cubicBezTo>
                    <a:pt x="6666" y="20466"/>
                    <a:pt x="6696" y="20818"/>
                    <a:pt x="6730" y="21174"/>
                  </a:cubicBezTo>
                  <a:cubicBezTo>
                    <a:pt x="6738" y="21310"/>
                    <a:pt x="6745" y="21452"/>
                    <a:pt x="6752" y="21596"/>
                  </a:cubicBezTo>
                  <a:cubicBezTo>
                    <a:pt x="6488" y="20867"/>
                    <a:pt x="6252" y="20132"/>
                    <a:pt x="6060" y="19375"/>
                  </a:cubicBezTo>
                  <a:cubicBezTo>
                    <a:pt x="5609" y="17611"/>
                    <a:pt x="5352" y="15805"/>
                    <a:pt x="5223" y="13990"/>
                  </a:cubicBezTo>
                  <a:cubicBezTo>
                    <a:pt x="5153" y="13069"/>
                    <a:pt x="5117" y="12154"/>
                    <a:pt x="5102" y="11234"/>
                  </a:cubicBezTo>
                  <a:cubicBezTo>
                    <a:pt x="5088" y="10526"/>
                    <a:pt x="5131" y="9806"/>
                    <a:pt x="5038" y="9098"/>
                  </a:cubicBezTo>
                  <a:close/>
                  <a:moveTo>
                    <a:pt x="18806" y="15654"/>
                  </a:moveTo>
                  <a:lnTo>
                    <a:pt x="18806" y="15654"/>
                  </a:lnTo>
                  <a:cubicBezTo>
                    <a:pt x="18292" y="16411"/>
                    <a:pt x="17714" y="17117"/>
                    <a:pt x="17071" y="17767"/>
                  </a:cubicBezTo>
                  <a:cubicBezTo>
                    <a:pt x="15728" y="19117"/>
                    <a:pt x="14136" y="20218"/>
                    <a:pt x="12394" y="20989"/>
                  </a:cubicBezTo>
                  <a:cubicBezTo>
                    <a:pt x="10922" y="21639"/>
                    <a:pt x="9366" y="22038"/>
                    <a:pt x="7767" y="22216"/>
                  </a:cubicBezTo>
                  <a:cubicBezTo>
                    <a:pt x="7981" y="22137"/>
                    <a:pt x="8187" y="22045"/>
                    <a:pt x="8394" y="21959"/>
                  </a:cubicBezTo>
                  <a:cubicBezTo>
                    <a:pt x="8730" y="21817"/>
                    <a:pt x="9059" y="21675"/>
                    <a:pt x="9395" y="21524"/>
                  </a:cubicBezTo>
                  <a:cubicBezTo>
                    <a:pt x="10566" y="21010"/>
                    <a:pt x="11716" y="20466"/>
                    <a:pt x="12836" y="19853"/>
                  </a:cubicBezTo>
                  <a:cubicBezTo>
                    <a:pt x="13980" y="19224"/>
                    <a:pt x="15051" y="18524"/>
                    <a:pt x="16079" y="17724"/>
                  </a:cubicBezTo>
                  <a:lnTo>
                    <a:pt x="16079" y="17724"/>
                  </a:lnTo>
                  <a:cubicBezTo>
                    <a:pt x="15500" y="18146"/>
                    <a:pt x="14886" y="18531"/>
                    <a:pt x="14264" y="18896"/>
                  </a:cubicBezTo>
                  <a:cubicBezTo>
                    <a:pt x="13143" y="19560"/>
                    <a:pt x="11973" y="20139"/>
                    <a:pt x="10787" y="20667"/>
                  </a:cubicBezTo>
                  <a:cubicBezTo>
                    <a:pt x="10194" y="20931"/>
                    <a:pt x="9594" y="21188"/>
                    <a:pt x="8994" y="21438"/>
                  </a:cubicBezTo>
                  <a:cubicBezTo>
                    <a:pt x="8624" y="21596"/>
                    <a:pt x="8229" y="21738"/>
                    <a:pt x="7852" y="21909"/>
                  </a:cubicBezTo>
                  <a:cubicBezTo>
                    <a:pt x="8444" y="21409"/>
                    <a:pt x="9052" y="20924"/>
                    <a:pt x="9673" y="20453"/>
                  </a:cubicBezTo>
                  <a:cubicBezTo>
                    <a:pt x="10430" y="19875"/>
                    <a:pt x="11222" y="19352"/>
                    <a:pt x="12072" y="18917"/>
                  </a:cubicBezTo>
                  <a:cubicBezTo>
                    <a:pt x="12866" y="18504"/>
                    <a:pt x="13693" y="18146"/>
                    <a:pt x="14521" y="17789"/>
                  </a:cubicBezTo>
                  <a:cubicBezTo>
                    <a:pt x="15985" y="17160"/>
                    <a:pt x="17471" y="16540"/>
                    <a:pt x="18806" y="15654"/>
                  </a:cubicBezTo>
                  <a:close/>
                  <a:moveTo>
                    <a:pt x="2003" y="15796"/>
                  </a:moveTo>
                  <a:cubicBezTo>
                    <a:pt x="2325" y="16567"/>
                    <a:pt x="2560" y="17374"/>
                    <a:pt x="2754" y="18175"/>
                  </a:cubicBezTo>
                  <a:cubicBezTo>
                    <a:pt x="3153" y="19832"/>
                    <a:pt x="3317" y="21546"/>
                    <a:pt x="3246" y="23245"/>
                  </a:cubicBezTo>
                  <a:cubicBezTo>
                    <a:pt x="3189" y="24580"/>
                    <a:pt x="2975" y="25937"/>
                    <a:pt x="2467" y="27180"/>
                  </a:cubicBezTo>
                  <a:cubicBezTo>
                    <a:pt x="2497" y="26936"/>
                    <a:pt x="2510" y="26701"/>
                    <a:pt x="2524" y="26458"/>
                  </a:cubicBezTo>
                  <a:cubicBezTo>
                    <a:pt x="2659" y="24216"/>
                    <a:pt x="2368" y="21975"/>
                    <a:pt x="2060" y="19760"/>
                  </a:cubicBezTo>
                  <a:cubicBezTo>
                    <a:pt x="2060" y="19757"/>
                    <a:pt x="2056" y="19755"/>
                    <a:pt x="2053" y="19755"/>
                  </a:cubicBezTo>
                  <a:cubicBezTo>
                    <a:pt x="2049" y="19755"/>
                    <a:pt x="2046" y="19757"/>
                    <a:pt x="2046" y="19760"/>
                  </a:cubicBezTo>
                  <a:cubicBezTo>
                    <a:pt x="2102" y="20381"/>
                    <a:pt x="2154" y="21003"/>
                    <a:pt x="2203" y="21616"/>
                  </a:cubicBezTo>
                  <a:cubicBezTo>
                    <a:pt x="2289" y="22694"/>
                    <a:pt x="2359" y="23781"/>
                    <a:pt x="2353" y="24866"/>
                  </a:cubicBezTo>
                  <a:cubicBezTo>
                    <a:pt x="2353" y="25409"/>
                    <a:pt x="2325" y="25959"/>
                    <a:pt x="2282" y="26501"/>
                  </a:cubicBezTo>
                  <a:cubicBezTo>
                    <a:pt x="2260" y="26773"/>
                    <a:pt x="2239" y="27051"/>
                    <a:pt x="2188" y="27322"/>
                  </a:cubicBezTo>
                  <a:cubicBezTo>
                    <a:pt x="2181" y="27358"/>
                    <a:pt x="2174" y="27394"/>
                    <a:pt x="2167" y="27430"/>
                  </a:cubicBezTo>
                  <a:cubicBezTo>
                    <a:pt x="1996" y="26715"/>
                    <a:pt x="1861" y="25994"/>
                    <a:pt x="1753" y="25274"/>
                  </a:cubicBezTo>
                  <a:cubicBezTo>
                    <a:pt x="1511" y="23652"/>
                    <a:pt x="1417" y="22009"/>
                    <a:pt x="1468" y="20374"/>
                  </a:cubicBezTo>
                  <a:cubicBezTo>
                    <a:pt x="1496" y="19539"/>
                    <a:pt x="1561" y="18710"/>
                    <a:pt x="1660" y="17882"/>
                  </a:cubicBezTo>
                  <a:cubicBezTo>
                    <a:pt x="1746" y="17182"/>
                    <a:pt x="1874" y="16497"/>
                    <a:pt x="2003" y="15796"/>
                  </a:cubicBezTo>
                  <a:close/>
                  <a:moveTo>
                    <a:pt x="14907" y="23637"/>
                  </a:moveTo>
                  <a:lnTo>
                    <a:pt x="14907" y="23637"/>
                  </a:lnTo>
                  <a:cubicBezTo>
                    <a:pt x="14250" y="24288"/>
                    <a:pt x="13543" y="24873"/>
                    <a:pt x="12780" y="25394"/>
                  </a:cubicBezTo>
                  <a:cubicBezTo>
                    <a:pt x="11229" y="26444"/>
                    <a:pt x="9487" y="27202"/>
                    <a:pt x="7666" y="27637"/>
                  </a:cubicBezTo>
                  <a:cubicBezTo>
                    <a:pt x="6507" y="27911"/>
                    <a:pt x="5327" y="28043"/>
                    <a:pt x="4142" y="28043"/>
                  </a:cubicBezTo>
                  <a:cubicBezTo>
                    <a:pt x="3787" y="28043"/>
                    <a:pt x="3430" y="28031"/>
                    <a:pt x="3074" y="28007"/>
                  </a:cubicBezTo>
                  <a:cubicBezTo>
                    <a:pt x="3146" y="27994"/>
                    <a:pt x="3210" y="27980"/>
                    <a:pt x="3282" y="27965"/>
                  </a:cubicBezTo>
                  <a:cubicBezTo>
                    <a:pt x="3617" y="27901"/>
                    <a:pt x="3953" y="27822"/>
                    <a:pt x="4288" y="27750"/>
                  </a:cubicBezTo>
                  <a:cubicBezTo>
                    <a:pt x="6745" y="27186"/>
                    <a:pt x="9152" y="26395"/>
                    <a:pt x="11443" y="25351"/>
                  </a:cubicBezTo>
                  <a:cubicBezTo>
                    <a:pt x="11452" y="25351"/>
                    <a:pt x="11452" y="25344"/>
                    <a:pt x="11443" y="25344"/>
                  </a:cubicBezTo>
                  <a:cubicBezTo>
                    <a:pt x="10787" y="25617"/>
                    <a:pt x="10130" y="25865"/>
                    <a:pt x="9458" y="26102"/>
                  </a:cubicBezTo>
                  <a:cubicBezTo>
                    <a:pt x="8281" y="26516"/>
                    <a:pt x="7088" y="26880"/>
                    <a:pt x="5873" y="27186"/>
                  </a:cubicBezTo>
                  <a:cubicBezTo>
                    <a:pt x="5266" y="27344"/>
                    <a:pt x="4659" y="27480"/>
                    <a:pt x="4046" y="27608"/>
                  </a:cubicBezTo>
                  <a:cubicBezTo>
                    <a:pt x="3739" y="27673"/>
                    <a:pt x="3431" y="27730"/>
                    <a:pt x="3124" y="27779"/>
                  </a:cubicBezTo>
                  <a:cubicBezTo>
                    <a:pt x="3681" y="27450"/>
                    <a:pt x="4245" y="27137"/>
                    <a:pt x="4817" y="26830"/>
                  </a:cubicBezTo>
                  <a:cubicBezTo>
                    <a:pt x="6466" y="25951"/>
                    <a:pt x="8180" y="25238"/>
                    <a:pt x="10008" y="24802"/>
                  </a:cubicBezTo>
                  <a:cubicBezTo>
                    <a:pt x="11644" y="24424"/>
                    <a:pt x="13315" y="24180"/>
                    <a:pt x="14907" y="23637"/>
                  </a:cubicBezTo>
                  <a:close/>
                  <a:moveTo>
                    <a:pt x="17246" y="1"/>
                  </a:moveTo>
                  <a:cubicBezTo>
                    <a:pt x="17211" y="1"/>
                    <a:pt x="17177" y="18"/>
                    <a:pt x="17157" y="57"/>
                  </a:cubicBezTo>
                  <a:cubicBezTo>
                    <a:pt x="16593" y="1286"/>
                    <a:pt x="16050" y="2529"/>
                    <a:pt x="15529" y="3785"/>
                  </a:cubicBezTo>
                  <a:cubicBezTo>
                    <a:pt x="14614" y="5984"/>
                    <a:pt x="13815" y="8227"/>
                    <a:pt x="13229" y="10534"/>
                  </a:cubicBezTo>
                  <a:cubicBezTo>
                    <a:pt x="12737" y="12462"/>
                    <a:pt x="12257" y="14504"/>
                    <a:pt x="11066" y="16118"/>
                  </a:cubicBezTo>
                  <a:cubicBezTo>
                    <a:pt x="11400" y="15390"/>
                    <a:pt x="11601" y="14596"/>
                    <a:pt x="11716" y="13798"/>
                  </a:cubicBezTo>
                  <a:cubicBezTo>
                    <a:pt x="11865" y="12747"/>
                    <a:pt x="11871" y="11669"/>
                    <a:pt x="11794" y="10605"/>
                  </a:cubicBezTo>
                  <a:cubicBezTo>
                    <a:pt x="11716" y="9527"/>
                    <a:pt x="11515" y="8449"/>
                    <a:pt x="11057" y="7463"/>
                  </a:cubicBezTo>
                  <a:cubicBezTo>
                    <a:pt x="10586" y="6435"/>
                    <a:pt x="9866" y="5528"/>
                    <a:pt x="9086" y="4721"/>
                  </a:cubicBezTo>
                  <a:cubicBezTo>
                    <a:pt x="8295" y="3900"/>
                    <a:pt x="7395" y="3214"/>
                    <a:pt x="6317" y="2829"/>
                  </a:cubicBezTo>
                  <a:cubicBezTo>
                    <a:pt x="6307" y="2825"/>
                    <a:pt x="6297" y="2824"/>
                    <a:pt x="6288" y="2824"/>
                  </a:cubicBezTo>
                  <a:cubicBezTo>
                    <a:pt x="6214" y="2824"/>
                    <a:pt x="6156" y="2916"/>
                    <a:pt x="6181" y="2985"/>
                  </a:cubicBezTo>
                  <a:cubicBezTo>
                    <a:pt x="6558" y="4092"/>
                    <a:pt x="7002" y="5185"/>
                    <a:pt x="7424" y="6277"/>
                  </a:cubicBezTo>
                  <a:cubicBezTo>
                    <a:pt x="8159" y="8191"/>
                    <a:pt x="8901" y="10106"/>
                    <a:pt x="9637" y="12019"/>
                  </a:cubicBezTo>
                  <a:cubicBezTo>
                    <a:pt x="10209" y="13505"/>
                    <a:pt x="11159" y="15397"/>
                    <a:pt x="10344" y="16946"/>
                  </a:cubicBezTo>
                  <a:cubicBezTo>
                    <a:pt x="10338" y="16953"/>
                    <a:pt x="10338" y="16961"/>
                    <a:pt x="10329" y="16968"/>
                  </a:cubicBezTo>
                  <a:cubicBezTo>
                    <a:pt x="10322" y="16975"/>
                    <a:pt x="10322" y="16982"/>
                    <a:pt x="10322" y="16989"/>
                  </a:cubicBezTo>
                  <a:cubicBezTo>
                    <a:pt x="10272" y="17068"/>
                    <a:pt x="10223" y="17153"/>
                    <a:pt x="10173" y="17232"/>
                  </a:cubicBezTo>
                  <a:cubicBezTo>
                    <a:pt x="10151" y="17261"/>
                    <a:pt x="10144" y="17289"/>
                    <a:pt x="10151" y="17318"/>
                  </a:cubicBezTo>
                  <a:cubicBezTo>
                    <a:pt x="9679" y="18010"/>
                    <a:pt x="9224" y="18710"/>
                    <a:pt x="8752" y="19404"/>
                  </a:cubicBezTo>
                  <a:cubicBezTo>
                    <a:pt x="8265" y="20110"/>
                    <a:pt x="7787" y="20818"/>
                    <a:pt x="7295" y="21517"/>
                  </a:cubicBezTo>
                  <a:cubicBezTo>
                    <a:pt x="7431" y="20831"/>
                    <a:pt x="7501" y="20132"/>
                    <a:pt x="7530" y="19431"/>
                  </a:cubicBezTo>
                  <a:cubicBezTo>
                    <a:pt x="7602" y="17532"/>
                    <a:pt x="7373" y="15597"/>
                    <a:pt x="6987" y="13739"/>
                  </a:cubicBezTo>
                  <a:cubicBezTo>
                    <a:pt x="6601" y="11897"/>
                    <a:pt x="5967" y="10077"/>
                    <a:pt x="4917" y="8498"/>
                  </a:cubicBezTo>
                  <a:cubicBezTo>
                    <a:pt x="4891" y="8464"/>
                    <a:pt x="4859" y="8450"/>
                    <a:pt x="4826" y="8450"/>
                  </a:cubicBezTo>
                  <a:cubicBezTo>
                    <a:pt x="4758" y="8450"/>
                    <a:pt x="4693" y="8516"/>
                    <a:pt x="4716" y="8598"/>
                  </a:cubicBezTo>
                  <a:cubicBezTo>
                    <a:pt x="4845" y="9105"/>
                    <a:pt x="4860" y="9626"/>
                    <a:pt x="4860" y="10149"/>
                  </a:cubicBezTo>
                  <a:cubicBezTo>
                    <a:pt x="4860" y="10663"/>
                    <a:pt x="4860" y="11177"/>
                    <a:pt x="4874" y="11691"/>
                  </a:cubicBezTo>
                  <a:cubicBezTo>
                    <a:pt x="4953" y="15290"/>
                    <a:pt x="5410" y="18924"/>
                    <a:pt x="6738" y="22288"/>
                  </a:cubicBezTo>
                  <a:cubicBezTo>
                    <a:pt x="6087" y="23188"/>
                    <a:pt x="5424" y="24081"/>
                    <a:pt x="4716" y="24938"/>
                  </a:cubicBezTo>
                  <a:cubicBezTo>
                    <a:pt x="4046" y="25766"/>
                    <a:pt x="3338" y="26580"/>
                    <a:pt x="2603" y="27358"/>
                  </a:cubicBezTo>
                  <a:cubicBezTo>
                    <a:pt x="2846" y="26801"/>
                    <a:pt x="3024" y="26216"/>
                    <a:pt x="3153" y="25623"/>
                  </a:cubicBezTo>
                  <a:cubicBezTo>
                    <a:pt x="3516" y="23916"/>
                    <a:pt x="3532" y="22124"/>
                    <a:pt x="3331" y="20396"/>
                  </a:cubicBezTo>
                  <a:cubicBezTo>
                    <a:pt x="3239" y="19546"/>
                    <a:pt x="3081" y="18696"/>
                    <a:pt x="2867" y="17868"/>
                  </a:cubicBezTo>
                  <a:cubicBezTo>
                    <a:pt x="2653" y="17025"/>
                    <a:pt x="2353" y="16204"/>
                    <a:pt x="2060" y="15390"/>
                  </a:cubicBezTo>
                  <a:cubicBezTo>
                    <a:pt x="2043" y="15338"/>
                    <a:pt x="1999" y="15313"/>
                    <a:pt x="1955" y="15313"/>
                  </a:cubicBezTo>
                  <a:cubicBezTo>
                    <a:pt x="1908" y="15313"/>
                    <a:pt x="1860" y="15342"/>
                    <a:pt x="1845" y="15397"/>
                  </a:cubicBezTo>
                  <a:cubicBezTo>
                    <a:pt x="1604" y="16303"/>
                    <a:pt x="1475" y="17239"/>
                    <a:pt x="1374" y="18168"/>
                  </a:cubicBezTo>
                  <a:cubicBezTo>
                    <a:pt x="1004" y="21431"/>
                    <a:pt x="1225" y="24751"/>
                    <a:pt x="2017" y="27930"/>
                  </a:cubicBezTo>
                  <a:cubicBezTo>
                    <a:pt x="1996" y="27944"/>
                    <a:pt x="1982" y="27965"/>
                    <a:pt x="1982" y="27987"/>
                  </a:cubicBezTo>
                  <a:cubicBezTo>
                    <a:pt x="1347" y="28616"/>
                    <a:pt x="682" y="29207"/>
                    <a:pt x="54" y="29843"/>
                  </a:cubicBezTo>
                  <a:cubicBezTo>
                    <a:pt x="1" y="29896"/>
                    <a:pt x="54" y="29977"/>
                    <a:pt x="118" y="29977"/>
                  </a:cubicBezTo>
                  <a:cubicBezTo>
                    <a:pt x="132" y="29977"/>
                    <a:pt x="146" y="29974"/>
                    <a:pt x="161" y="29965"/>
                  </a:cubicBezTo>
                  <a:cubicBezTo>
                    <a:pt x="682" y="29601"/>
                    <a:pt x="1160" y="29173"/>
                    <a:pt x="1617" y="28736"/>
                  </a:cubicBezTo>
                  <a:cubicBezTo>
                    <a:pt x="1725" y="28636"/>
                    <a:pt x="1832" y="28530"/>
                    <a:pt x="1940" y="28429"/>
                  </a:cubicBezTo>
                  <a:cubicBezTo>
                    <a:pt x="1953" y="28437"/>
                    <a:pt x="1969" y="28441"/>
                    <a:pt x="1986" y="28441"/>
                  </a:cubicBezTo>
                  <a:cubicBezTo>
                    <a:pt x="2003" y="28441"/>
                    <a:pt x="2021" y="28437"/>
                    <a:pt x="2039" y="28429"/>
                  </a:cubicBezTo>
                  <a:cubicBezTo>
                    <a:pt x="2203" y="28330"/>
                    <a:pt x="2368" y="28230"/>
                    <a:pt x="2531" y="28129"/>
                  </a:cubicBezTo>
                  <a:cubicBezTo>
                    <a:pt x="3078" y="28199"/>
                    <a:pt x="3629" y="28232"/>
                    <a:pt x="4182" y="28232"/>
                  </a:cubicBezTo>
                  <a:cubicBezTo>
                    <a:pt x="4531" y="28232"/>
                    <a:pt x="4881" y="28219"/>
                    <a:pt x="5230" y="28194"/>
                  </a:cubicBezTo>
                  <a:cubicBezTo>
                    <a:pt x="7138" y="28066"/>
                    <a:pt x="9023" y="27565"/>
                    <a:pt x="10751" y="26758"/>
                  </a:cubicBezTo>
                  <a:cubicBezTo>
                    <a:pt x="12464" y="25951"/>
                    <a:pt x="14050" y="24845"/>
                    <a:pt x="15342" y="23466"/>
                  </a:cubicBezTo>
                  <a:cubicBezTo>
                    <a:pt x="15399" y="23404"/>
                    <a:pt x="15351" y="23303"/>
                    <a:pt x="15276" y="23303"/>
                  </a:cubicBezTo>
                  <a:cubicBezTo>
                    <a:pt x="15265" y="23303"/>
                    <a:pt x="15254" y="23305"/>
                    <a:pt x="15243" y="23310"/>
                  </a:cubicBezTo>
                  <a:cubicBezTo>
                    <a:pt x="14279" y="23688"/>
                    <a:pt x="13279" y="23923"/>
                    <a:pt x="12266" y="24137"/>
                  </a:cubicBezTo>
                  <a:cubicBezTo>
                    <a:pt x="11380" y="24331"/>
                    <a:pt x="10480" y="24494"/>
                    <a:pt x="9594" y="24717"/>
                  </a:cubicBezTo>
                  <a:cubicBezTo>
                    <a:pt x="8687" y="24945"/>
                    <a:pt x="7810" y="25245"/>
                    <a:pt x="6944" y="25608"/>
                  </a:cubicBezTo>
                  <a:cubicBezTo>
                    <a:pt x="5438" y="26237"/>
                    <a:pt x="4003" y="27030"/>
                    <a:pt x="2596" y="27865"/>
                  </a:cubicBezTo>
                  <a:cubicBezTo>
                    <a:pt x="2560" y="27872"/>
                    <a:pt x="2524" y="27879"/>
                    <a:pt x="2488" y="27887"/>
                  </a:cubicBezTo>
                  <a:cubicBezTo>
                    <a:pt x="2653" y="27723"/>
                    <a:pt x="2810" y="27552"/>
                    <a:pt x="2975" y="27387"/>
                  </a:cubicBezTo>
                  <a:cubicBezTo>
                    <a:pt x="3081" y="27272"/>
                    <a:pt x="3182" y="27159"/>
                    <a:pt x="3288" y="27044"/>
                  </a:cubicBezTo>
                  <a:cubicBezTo>
                    <a:pt x="3431" y="26893"/>
                    <a:pt x="3568" y="26744"/>
                    <a:pt x="3710" y="26587"/>
                  </a:cubicBezTo>
                  <a:cubicBezTo>
                    <a:pt x="3845" y="26431"/>
                    <a:pt x="3981" y="26273"/>
                    <a:pt x="4116" y="26115"/>
                  </a:cubicBezTo>
                  <a:cubicBezTo>
                    <a:pt x="4253" y="25959"/>
                    <a:pt x="4389" y="25802"/>
                    <a:pt x="4524" y="25644"/>
                  </a:cubicBezTo>
                  <a:cubicBezTo>
                    <a:pt x="4653" y="25488"/>
                    <a:pt x="4788" y="25323"/>
                    <a:pt x="4917" y="25166"/>
                  </a:cubicBezTo>
                  <a:cubicBezTo>
                    <a:pt x="5052" y="25001"/>
                    <a:pt x="5180" y="24845"/>
                    <a:pt x="5309" y="24681"/>
                  </a:cubicBezTo>
                  <a:cubicBezTo>
                    <a:pt x="5438" y="24516"/>
                    <a:pt x="5566" y="24352"/>
                    <a:pt x="5688" y="24187"/>
                  </a:cubicBezTo>
                  <a:cubicBezTo>
                    <a:pt x="5816" y="24023"/>
                    <a:pt x="5945" y="23860"/>
                    <a:pt x="6067" y="23695"/>
                  </a:cubicBezTo>
                  <a:cubicBezTo>
                    <a:pt x="6195" y="23531"/>
                    <a:pt x="6317" y="23359"/>
                    <a:pt x="6438" y="23195"/>
                  </a:cubicBezTo>
                  <a:cubicBezTo>
                    <a:pt x="6502" y="23109"/>
                    <a:pt x="6567" y="23023"/>
                    <a:pt x="6624" y="22945"/>
                  </a:cubicBezTo>
                  <a:cubicBezTo>
                    <a:pt x="6653" y="22902"/>
                    <a:pt x="6687" y="22859"/>
                    <a:pt x="6716" y="22816"/>
                  </a:cubicBezTo>
                  <a:cubicBezTo>
                    <a:pt x="6745" y="22773"/>
                    <a:pt x="6766" y="22737"/>
                    <a:pt x="6802" y="22703"/>
                  </a:cubicBezTo>
                  <a:cubicBezTo>
                    <a:pt x="6858" y="22631"/>
                    <a:pt x="6930" y="22581"/>
                    <a:pt x="7016" y="22538"/>
                  </a:cubicBezTo>
                  <a:cubicBezTo>
                    <a:pt x="7052" y="22523"/>
                    <a:pt x="7088" y="22509"/>
                    <a:pt x="7124" y="22496"/>
                  </a:cubicBezTo>
                  <a:cubicBezTo>
                    <a:pt x="7131" y="22489"/>
                    <a:pt x="7145" y="22480"/>
                    <a:pt x="7158" y="22480"/>
                  </a:cubicBezTo>
                  <a:cubicBezTo>
                    <a:pt x="7217" y="22473"/>
                    <a:pt x="7280" y="22473"/>
                    <a:pt x="7345" y="22473"/>
                  </a:cubicBezTo>
                  <a:cubicBezTo>
                    <a:pt x="8281" y="22424"/>
                    <a:pt x="9208" y="22266"/>
                    <a:pt x="10108" y="22031"/>
                  </a:cubicBezTo>
                  <a:cubicBezTo>
                    <a:pt x="11986" y="21537"/>
                    <a:pt x="13765" y="20681"/>
                    <a:pt x="15328" y="19539"/>
                  </a:cubicBezTo>
                  <a:cubicBezTo>
                    <a:pt x="16885" y="18396"/>
                    <a:pt x="18221" y="16975"/>
                    <a:pt x="19241" y="15340"/>
                  </a:cubicBezTo>
                  <a:cubicBezTo>
                    <a:pt x="19287" y="15272"/>
                    <a:pt x="19225" y="15194"/>
                    <a:pt x="19157" y="15194"/>
                  </a:cubicBezTo>
                  <a:cubicBezTo>
                    <a:pt x="19140" y="15194"/>
                    <a:pt x="19122" y="15200"/>
                    <a:pt x="19106" y="15212"/>
                  </a:cubicBezTo>
                  <a:cubicBezTo>
                    <a:pt x="18278" y="15811"/>
                    <a:pt x="17385" y="16310"/>
                    <a:pt x="16456" y="16747"/>
                  </a:cubicBezTo>
                  <a:cubicBezTo>
                    <a:pt x="14850" y="17510"/>
                    <a:pt x="13179" y="18125"/>
                    <a:pt x="11614" y="18975"/>
                  </a:cubicBezTo>
                  <a:cubicBezTo>
                    <a:pt x="9979" y="19860"/>
                    <a:pt x="8516" y="21052"/>
                    <a:pt x="7115" y="22266"/>
                  </a:cubicBezTo>
                  <a:lnTo>
                    <a:pt x="7115" y="22252"/>
                  </a:lnTo>
                  <a:cubicBezTo>
                    <a:pt x="7167" y="22196"/>
                    <a:pt x="7210" y="22130"/>
                    <a:pt x="7253" y="22074"/>
                  </a:cubicBezTo>
                  <a:cubicBezTo>
                    <a:pt x="8324" y="20561"/>
                    <a:pt x="9344" y="18996"/>
                    <a:pt x="10302" y="17404"/>
                  </a:cubicBezTo>
                  <a:cubicBezTo>
                    <a:pt x="10329" y="17397"/>
                    <a:pt x="10365" y="17381"/>
                    <a:pt x="10387" y="17347"/>
                  </a:cubicBezTo>
                  <a:cubicBezTo>
                    <a:pt x="10451" y="17253"/>
                    <a:pt x="10516" y="17153"/>
                    <a:pt x="10566" y="17054"/>
                  </a:cubicBezTo>
                  <a:cubicBezTo>
                    <a:pt x="10615" y="17004"/>
                    <a:pt x="10665" y="16946"/>
                    <a:pt x="10715" y="16896"/>
                  </a:cubicBezTo>
                  <a:lnTo>
                    <a:pt x="10730" y="16896"/>
                  </a:lnTo>
                  <a:cubicBezTo>
                    <a:pt x="11580" y="16625"/>
                    <a:pt x="12415" y="16296"/>
                    <a:pt x="13208" y="15890"/>
                  </a:cubicBezTo>
                  <a:cubicBezTo>
                    <a:pt x="14622" y="15176"/>
                    <a:pt x="15928" y="14233"/>
                    <a:pt x="16970" y="13033"/>
                  </a:cubicBezTo>
                  <a:cubicBezTo>
                    <a:pt x="17978" y="11890"/>
                    <a:pt x="18799" y="10469"/>
                    <a:pt x="19128" y="8970"/>
                  </a:cubicBezTo>
                  <a:cubicBezTo>
                    <a:pt x="19151" y="8880"/>
                    <a:pt x="19085" y="8830"/>
                    <a:pt x="19016" y="8830"/>
                  </a:cubicBezTo>
                  <a:cubicBezTo>
                    <a:pt x="18975" y="8830"/>
                    <a:pt x="18933" y="8847"/>
                    <a:pt x="18907" y="8884"/>
                  </a:cubicBezTo>
                  <a:cubicBezTo>
                    <a:pt x="18400" y="9605"/>
                    <a:pt x="17814" y="10269"/>
                    <a:pt x="17193" y="10891"/>
                  </a:cubicBezTo>
                  <a:cubicBezTo>
                    <a:pt x="16113" y="11969"/>
                    <a:pt x="14943" y="12941"/>
                    <a:pt x="13865" y="14012"/>
                  </a:cubicBezTo>
                  <a:cubicBezTo>
                    <a:pt x="13021" y="14846"/>
                    <a:pt x="12201" y="15762"/>
                    <a:pt x="11186" y="16404"/>
                  </a:cubicBezTo>
                  <a:cubicBezTo>
                    <a:pt x="12065" y="15532"/>
                    <a:pt x="12807" y="14540"/>
                    <a:pt x="13457" y="13491"/>
                  </a:cubicBezTo>
                  <a:cubicBezTo>
                    <a:pt x="14122" y="12404"/>
                    <a:pt x="14699" y="11263"/>
                    <a:pt x="15229" y="10106"/>
                  </a:cubicBezTo>
                  <a:cubicBezTo>
                    <a:pt x="15707" y="9048"/>
                    <a:pt x="16136" y="7977"/>
                    <a:pt x="16485" y="6870"/>
                  </a:cubicBezTo>
                  <a:cubicBezTo>
                    <a:pt x="17185" y="4685"/>
                    <a:pt x="17543" y="2393"/>
                    <a:pt x="17356" y="100"/>
                  </a:cubicBezTo>
                  <a:cubicBezTo>
                    <a:pt x="17352" y="40"/>
                    <a:pt x="17298" y="1"/>
                    <a:pt x="172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15"/>
            <p:cNvSpPr/>
            <p:nvPr/>
          </p:nvSpPr>
          <p:spPr>
            <a:xfrm>
              <a:off x="4443793" y="3122565"/>
              <a:ext cx="405064" cy="228349"/>
            </a:xfrm>
            <a:custGeom>
              <a:avLst/>
              <a:gdLst/>
              <a:ahLst/>
              <a:cxnLst/>
              <a:rect l="l" t="t" r="r" b="b"/>
              <a:pathLst>
                <a:path w="20593" h="11609" extrusionOk="0">
                  <a:moveTo>
                    <a:pt x="19603" y="236"/>
                  </a:moveTo>
                  <a:cubicBezTo>
                    <a:pt x="19923" y="236"/>
                    <a:pt x="20161" y="358"/>
                    <a:pt x="20058" y="804"/>
                  </a:cubicBezTo>
                  <a:cubicBezTo>
                    <a:pt x="19993" y="1077"/>
                    <a:pt x="19772" y="1368"/>
                    <a:pt x="19623" y="1612"/>
                  </a:cubicBezTo>
                  <a:cubicBezTo>
                    <a:pt x="18908" y="2775"/>
                    <a:pt x="17873" y="3618"/>
                    <a:pt x="16700" y="4282"/>
                  </a:cubicBezTo>
                  <a:cubicBezTo>
                    <a:pt x="15622" y="4897"/>
                    <a:pt x="14438" y="5533"/>
                    <a:pt x="13259" y="5896"/>
                  </a:cubicBezTo>
                  <a:cubicBezTo>
                    <a:pt x="11832" y="6347"/>
                    <a:pt x="10368" y="6669"/>
                    <a:pt x="8925" y="7068"/>
                  </a:cubicBezTo>
                  <a:lnTo>
                    <a:pt x="8925" y="7068"/>
                  </a:lnTo>
                  <a:cubicBezTo>
                    <a:pt x="10629" y="4270"/>
                    <a:pt x="13203" y="2625"/>
                    <a:pt x="16179" y="1348"/>
                  </a:cubicBezTo>
                  <a:cubicBezTo>
                    <a:pt x="17023" y="983"/>
                    <a:pt x="17916" y="554"/>
                    <a:pt x="18822" y="362"/>
                  </a:cubicBezTo>
                  <a:cubicBezTo>
                    <a:pt x="19049" y="312"/>
                    <a:pt x="19352" y="236"/>
                    <a:pt x="19603" y="236"/>
                  </a:cubicBezTo>
                  <a:close/>
                  <a:moveTo>
                    <a:pt x="19581" y="0"/>
                  </a:moveTo>
                  <a:cubicBezTo>
                    <a:pt x="18791" y="0"/>
                    <a:pt x="18034" y="281"/>
                    <a:pt x="17266" y="590"/>
                  </a:cubicBezTo>
                  <a:cubicBezTo>
                    <a:pt x="16051" y="1077"/>
                    <a:pt x="14844" y="1591"/>
                    <a:pt x="13694" y="2211"/>
                  </a:cubicBezTo>
                  <a:cubicBezTo>
                    <a:pt x="11522" y="3384"/>
                    <a:pt x="9759" y="5027"/>
                    <a:pt x="8531" y="7180"/>
                  </a:cubicBezTo>
                  <a:lnTo>
                    <a:pt x="8531" y="7180"/>
                  </a:lnTo>
                  <a:cubicBezTo>
                    <a:pt x="5515" y="8062"/>
                    <a:pt x="2799" y="9714"/>
                    <a:pt x="134" y="11338"/>
                  </a:cubicBezTo>
                  <a:cubicBezTo>
                    <a:pt x="0" y="11416"/>
                    <a:pt x="82" y="11608"/>
                    <a:pt x="207" y="11608"/>
                  </a:cubicBezTo>
                  <a:cubicBezTo>
                    <a:pt x="229" y="11608"/>
                    <a:pt x="252" y="11602"/>
                    <a:pt x="276" y="11588"/>
                  </a:cubicBezTo>
                  <a:cubicBezTo>
                    <a:pt x="2369" y="10310"/>
                    <a:pt x="4475" y="9017"/>
                    <a:pt x="6760" y="8104"/>
                  </a:cubicBezTo>
                  <a:cubicBezTo>
                    <a:pt x="8938" y="7225"/>
                    <a:pt x="11281" y="6861"/>
                    <a:pt x="13509" y="6117"/>
                  </a:cubicBezTo>
                  <a:cubicBezTo>
                    <a:pt x="16486" y="5132"/>
                    <a:pt x="19393" y="3325"/>
                    <a:pt x="20565" y="306"/>
                  </a:cubicBezTo>
                  <a:cubicBezTo>
                    <a:pt x="20593" y="234"/>
                    <a:pt x="20536" y="148"/>
                    <a:pt x="20464" y="126"/>
                  </a:cubicBezTo>
                  <a:cubicBezTo>
                    <a:pt x="20164" y="38"/>
                    <a:pt x="19870" y="0"/>
                    <a:pt x="195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15"/>
            <p:cNvSpPr/>
            <p:nvPr/>
          </p:nvSpPr>
          <p:spPr>
            <a:xfrm>
              <a:off x="4565472" y="3030273"/>
              <a:ext cx="133225" cy="255041"/>
            </a:xfrm>
            <a:custGeom>
              <a:avLst/>
              <a:gdLst/>
              <a:ahLst/>
              <a:cxnLst/>
              <a:rect l="l" t="t" r="r" b="b"/>
              <a:pathLst>
                <a:path w="6773" h="12966" extrusionOk="0">
                  <a:moveTo>
                    <a:pt x="5941" y="498"/>
                  </a:moveTo>
                  <a:cubicBezTo>
                    <a:pt x="6030" y="498"/>
                    <a:pt x="6060" y="584"/>
                    <a:pt x="6117" y="855"/>
                  </a:cubicBezTo>
                  <a:cubicBezTo>
                    <a:pt x="6259" y="1512"/>
                    <a:pt x="6074" y="2326"/>
                    <a:pt x="5909" y="2961"/>
                  </a:cubicBezTo>
                  <a:cubicBezTo>
                    <a:pt x="5560" y="4261"/>
                    <a:pt x="4910" y="5453"/>
                    <a:pt x="4252" y="6626"/>
                  </a:cubicBezTo>
                  <a:cubicBezTo>
                    <a:pt x="3155" y="8586"/>
                    <a:pt x="2034" y="10546"/>
                    <a:pt x="537" y="12222"/>
                  </a:cubicBezTo>
                  <a:lnTo>
                    <a:pt x="537" y="12222"/>
                  </a:lnTo>
                  <a:cubicBezTo>
                    <a:pt x="1087" y="10395"/>
                    <a:pt x="860" y="8446"/>
                    <a:pt x="1325" y="6583"/>
                  </a:cubicBezTo>
                  <a:cubicBezTo>
                    <a:pt x="1875" y="4418"/>
                    <a:pt x="3174" y="2461"/>
                    <a:pt x="4937" y="1098"/>
                  </a:cubicBezTo>
                  <a:cubicBezTo>
                    <a:pt x="5138" y="948"/>
                    <a:pt x="5445" y="661"/>
                    <a:pt x="5681" y="576"/>
                  </a:cubicBezTo>
                  <a:cubicBezTo>
                    <a:pt x="5805" y="532"/>
                    <a:pt x="5885" y="498"/>
                    <a:pt x="5941" y="498"/>
                  </a:cubicBezTo>
                  <a:close/>
                  <a:moveTo>
                    <a:pt x="6138" y="1"/>
                  </a:moveTo>
                  <a:cubicBezTo>
                    <a:pt x="6114" y="1"/>
                    <a:pt x="6089" y="7"/>
                    <a:pt x="6067" y="19"/>
                  </a:cubicBezTo>
                  <a:cubicBezTo>
                    <a:pt x="4060" y="1148"/>
                    <a:pt x="2468" y="2889"/>
                    <a:pt x="1559" y="5018"/>
                  </a:cubicBezTo>
                  <a:cubicBezTo>
                    <a:pt x="488" y="7503"/>
                    <a:pt x="1097" y="10288"/>
                    <a:pt x="53" y="12744"/>
                  </a:cubicBezTo>
                  <a:cubicBezTo>
                    <a:pt x="52" y="12746"/>
                    <a:pt x="51" y="12748"/>
                    <a:pt x="51" y="12750"/>
                  </a:cubicBezTo>
                  <a:lnTo>
                    <a:pt x="51" y="12750"/>
                  </a:lnTo>
                  <a:cubicBezTo>
                    <a:pt x="0" y="12841"/>
                    <a:pt x="69" y="12945"/>
                    <a:pt x="155" y="12960"/>
                  </a:cubicBezTo>
                  <a:lnTo>
                    <a:pt x="155" y="12960"/>
                  </a:lnTo>
                  <a:cubicBezTo>
                    <a:pt x="167" y="12963"/>
                    <a:pt x="179" y="12965"/>
                    <a:pt x="192" y="12965"/>
                  </a:cubicBezTo>
                  <a:cubicBezTo>
                    <a:pt x="231" y="12965"/>
                    <a:pt x="269" y="12945"/>
                    <a:pt x="292" y="12897"/>
                  </a:cubicBezTo>
                  <a:lnTo>
                    <a:pt x="292" y="12897"/>
                  </a:lnTo>
                  <a:cubicBezTo>
                    <a:pt x="2039" y="11101"/>
                    <a:pt x="3286" y="8939"/>
                    <a:pt x="4495" y="6768"/>
                  </a:cubicBezTo>
                  <a:cubicBezTo>
                    <a:pt x="5645" y="4718"/>
                    <a:pt x="6773" y="2519"/>
                    <a:pt x="6281" y="104"/>
                  </a:cubicBezTo>
                  <a:cubicBezTo>
                    <a:pt x="6265" y="38"/>
                    <a:pt x="6202" y="1"/>
                    <a:pt x="6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15"/>
            <p:cNvSpPr/>
            <p:nvPr/>
          </p:nvSpPr>
          <p:spPr>
            <a:xfrm>
              <a:off x="4571097" y="3041131"/>
              <a:ext cx="111332" cy="238695"/>
            </a:xfrm>
            <a:custGeom>
              <a:avLst/>
              <a:gdLst/>
              <a:ahLst/>
              <a:cxnLst/>
              <a:rect l="l" t="t" r="r" b="b"/>
              <a:pathLst>
                <a:path w="5660" h="12135" extrusionOk="0">
                  <a:moveTo>
                    <a:pt x="5484" y="0"/>
                  </a:moveTo>
                  <a:cubicBezTo>
                    <a:pt x="5427" y="0"/>
                    <a:pt x="5369" y="29"/>
                    <a:pt x="5344" y="96"/>
                  </a:cubicBezTo>
                  <a:cubicBezTo>
                    <a:pt x="4552" y="2166"/>
                    <a:pt x="3059" y="3859"/>
                    <a:pt x="2139" y="5866"/>
                  </a:cubicBezTo>
                  <a:cubicBezTo>
                    <a:pt x="1224" y="7837"/>
                    <a:pt x="802" y="9937"/>
                    <a:pt x="39" y="11964"/>
                  </a:cubicBezTo>
                  <a:cubicBezTo>
                    <a:pt x="0" y="12067"/>
                    <a:pt x="85" y="12134"/>
                    <a:pt x="173" y="12134"/>
                  </a:cubicBezTo>
                  <a:cubicBezTo>
                    <a:pt x="232" y="12134"/>
                    <a:pt x="292" y="12105"/>
                    <a:pt x="317" y="12036"/>
                  </a:cubicBezTo>
                  <a:cubicBezTo>
                    <a:pt x="1160" y="9793"/>
                    <a:pt x="1596" y="7472"/>
                    <a:pt x="2716" y="5323"/>
                  </a:cubicBezTo>
                  <a:cubicBezTo>
                    <a:pt x="3639" y="3573"/>
                    <a:pt x="4909" y="2038"/>
                    <a:pt x="5616" y="175"/>
                  </a:cubicBezTo>
                  <a:cubicBezTo>
                    <a:pt x="5659" y="70"/>
                    <a:pt x="5573" y="0"/>
                    <a:pt x="54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15"/>
            <p:cNvSpPr/>
            <p:nvPr/>
          </p:nvSpPr>
          <p:spPr>
            <a:xfrm>
              <a:off x="4611401" y="3124985"/>
              <a:ext cx="238420" cy="143729"/>
            </a:xfrm>
            <a:custGeom>
              <a:avLst/>
              <a:gdLst/>
              <a:ahLst/>
              <a:cxnLst/>
              <a:rect l="l" t="t" r="r" b="b"/>
              <a:pathLst>
                <a:path w="12121" h="7307" extrusionOk="0">
                  <a:moveTo>
                    <a:pt x="11905" y="0"/>
                  </a:moveTo>
                  <a:cubicBezTo>
                    <a:pt x="11883" y="0"/>
                    <a:pt x="11860" y="6"/>
                    <a:pt x="11837" y="18"/>
                  </a:cubicBezTo>
                  <a:cubicBezTo>
                    <a:pt x="7837" y="2196"/>
                    <a:pt x="3895" y="4481"/>
                    <a:pt x="124" y="7030"/>
                  </a:cubicBezTo>
                  <a:cubicBezTo>
                    <a:pt x="1" y="7119"/>
                    <a:pt x="77" y="7306"/>
                    <a:pt x="193" y="7306"/>
                  </a:cubicBezTo>
                  <a:cubicBezTo>
                    <a:pt x="217" y="7306"/>
                    <a:pt x="242" y="7298"/>
                    <a:pt x="268" y="7280"/>
                  </a:cubicBezTo>
                  <a:cubicBezTo>
                    <a:pt x="4039" y="4731"/>
                    <a:pt x="7981" y="2438"/>
                    <a:pt x="11979" y="268"/>
                  </a:cubicBezTo>
                  <a:cubicBezTo>
                    <a:pt x="12120" y="195"/>
                    <a:pt x="12036" y="0"/>
                    <a:pt x="119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15"/>
            <p:cNvSpPr/>
            <p:nvPr/>
          </p:nvSpPr>
          <p:spPr>
            <a:xfrm>
              <a:off x="4564311" y="3278981"/>
              <a:ext cx="228782" cy="99766"/>
            </a:xfrm>
            <a:custGeom>
              <a:avLst/>
              <a:gdLst/>
              <a:ahLst/>
              <a:cxnLst/>
              <a:rect l="l" t="t" r="r" b="b"/>
              <a:pathLst>
                <a:path w="11631" h="5072" extrusionOk="0">
                  <a:moveTo>
                    <a:pt x="352" y="308"/>
                  </a:moveTo>
                  <a:cubicBezTo>
                    <a:pt x="2481" y="527"/>
                    <a:pt x="4648" y="500"/>
                    <a:pt x="6746" y="966"/>
                  </a:cubicBezTo>
                  <a:cubicBezTo>
                    <a:pt x="7668" y="1172"/>
                    <a:pt x="8575" y="1465"/>
                    <a:pt x="9410" y="1915"/>
                  </a:cubicBezTo>
                  <a:cubicBezTo>
                    <a:pt x="9860" y="2150"/>
                    <a:pt x="10296" y="2436"/>
                    <a:pt x="10688" y="2765"/>
                  </a:cubicBezTo>
                  <a:cubicBezTo>
                    <a:pt x="10774" y="2836"/>
                    <a:pt x="11139" y="3086"/>
                    <a:pt x="11153" y="3194"/>
                  </a:cubicBezTo>
                  <a:cubicBezTo>
                    <a:pt x="11182" y="3458"/>
                    <a:pt x="10659" y="3735"/>
                    <a:pt x="10488" y="3828"/>
                  </a:cubicBezTo>
                  <a:cubicBezTo>
                    <a:pt x="9412" y="4393"/>
                    <a:pt x="7818" y="4817"/>
                    <a:pt x="6371" y="4817"/>
                  </a:cubicBezTo>
                  <a:cubicBezTo>
                    <a:pt x="5676" y="4817"/>
                    <a:pt x="5015" y="4720"/>
                    <a:pt x="4462" y="4493"/>
                  </a:cubicBezTo>
                  <a:cubicBezTo>
                    <a:pt x="2746" y="3797"/>
                    <a:pt x="952" y="2105"/>
                    <a:pt x="352" y="308"/>
                  </a:cubicBezTo>
                  <a:close/>
                  <a:moveTo>
                    <a:pt x="142" y="0"/>
                  </a:moveTo>
                  <a:cubicBezTo>
                    <a:pt x="83" y="0"/>
                    <a:pt x="45" y="32"/>
                    <a:pt x="27" y="74"/>
                  </a:cubicBezTo>
                  <a:lnTo>
                    <a:pt x="27" y="74"/>
                  </a:lnTo>
                  <a:cubicBezTo>
                    <a:pt x="8" y="104"/>
                    <a:pt x="0" y="142"/>
                    <a:pt x="12" y="186"/>
                  </a:cubicBezTo>
                  <a:cubicBezTo>
                    <a:pt x="333" y="1315"/>
                    <a:pt x="991" y="2215"/>
                    <a:pt x="1848" y="3000"/>
                  </a:cubicBezTo>
                  <a:cubicBezTo>
                    <a:pt x="2705" y="3785"/>
                    <a:pt x="3697" y="4642"/>
                    <a:pt x="4847" y="4935"/>
                  </a:cubicBezTo>
                  <a:cubicBezTo>
                    <a:pt x="5235" y="5033"/>
                    <a:pt x="5642" y="5071"/>
                    <a:pt x="6055" y="5071"/>
                  </a:cubicBezTo>
                  <a:cubicBezTo>
                    <a:pt x="6823" y="5071"/>
                    <a:pt x="7612" y="4939"/>
                    <a:pt x="8332" y="4814"/>
                  </a:cubicBezTo>
                  <a:cubicBezTo>
                    <a:pt x="9531" y="4599"/>
                    <a:pt x="10625" y="4207"/>
                    <a:pt x="11567" y="3422"/>
                  </a:cubicBezTo>
                  <a:cubicBezTo>
                    <a:pt x="11631" y="3372"/>
                    <a:pt x="11617" y="3271"/>
                    <a:pt x="11567" y="3221"/>
                  </a:cubicBezTo>
                  <a:cubicBezTo>
                    <a:pt x="8638" y="66"/>
                    <a:pt x="4069" y="429"/>
                    <a:pt x="155" y="1"/>
                  </a:cubicBezTo>
                  <a:cubicBezTo>
                    <a:pt x="150" y="1"/>
                    <a:pt x="146" y="0"/>
                    <a:pt x="1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15"/>
            <p:cNvSpPr/>
            <p:nvPr/>
          </p:nvSpPr>
          <p:spPr>
            <a:xfrm>
              <a:off x="4566554" y="3278765"/>
              <a:ext cx="226815" cy="71579"/>
            </a:xfrm>
            <a:custGeom>
              <a:avLst/>
              <a:gdLst/>
              <a:ahLst/>
              <a:cxnLst/>
              <a:rect l="l" t="t" r="r" b="b"/>
              <a:pathLst>
                <a:path w="11531" h="3639" extrusionOk="0">
                  <a:moveTo>
                    <a:pt x="198" y="1"/>
                  </a:moveTo>
                  <a:cubicBezTo>
                    <a:pt x="99" y="1"/>
                    <a:pt x="1" y="103"/>
                    <a:pt x="70" y="212"/>
                  </a:cubicBezTo>
                  <a:cubicBezTo>
                    <a:pt x="934" y="1697"/>
                    <a:pt x="3055" y="2290"/>
                    <a:pt x="4598" y="2768"/>
                  </a:cubicBezTo>
                  <a:cubicBezTo>
                    <a:pt x="6489" y="3355"/>
                    <a:pt x="8450" y="3638"/>
                    <a:pt x="10424" y="3638"/>
                  </a:cubicBezTo>
                  <a:cubicBezTo>
                    <a:pt x="10731" y="3638"/>
                    <a:pt x="11038" y="3632"/>
                    <a:pt x="11345" y="3618"/>
                  </a:cubicBezTo>
                  <a:cubicBezTo>
                    <a:pt x="11521" y="3611"/>
                    <a:pt x="11530" y="3333"/>
                    <a:pt x="11354" y="3333"/>
                  </a:cubicBezTo>
                  <a:cubicBezTo>
                    <a:pt x="11351" y="3333"/>
                    <a:pt x="11348" y="3333"/>
                    <a:pt x="11345" y="3333"/>
                  </a:cubicBezTo>
                  <a:cubicBezTo>
                    <a:pt x="11041" y="3346"/>
                    <a:pt x="10737" y="3353"/>
                    <a:pt x="10433" y="3353"/>
                  </a:cubicBezTo>
                  <a:cubicBezTo>
                    <a:pt x="8726" y="3353"/>
                    <a:pt x="7030" y="3146"/>
                    <a:pt x="5376" y="2698"/>
                  </a:cubicBezTo>
                  <a:cubicBezTo>
                    <a:pt x="3732" y="2254"/>
                    <a:pt x="1227" y="1633"/>
                    <a:pt x="313" y="68"/>
                  </a:cubicBezTo>
                  <a:cubicBezTo>
                    <a:pt x="284" y="21"/>
                    <a:pt x="241" y="1"/>
                    <a:pt x="1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9" name="Google Shape;429;p15"/>
          <p:cNvSpPr/>
          <p:nvPr/>
        </p:nvSpPr>
        <p:spPr>
          <a:xfrm>
            <a:off x="289528" y="4782896"/>
            <a:ext cx="1011436" cy="547164"/>
          </a:xfrm>
          <a:custGeom>
            <a:avLst/>
            <a:gdLst/>
            <a:ahLst/>
            <a:cxnLst/>
            <a:rect l="l" t="t" r="r" b="b"/>
            <a:pathLst>
              <a:path w="29687" h="16060" extrusionOk="0">
                <a:moveTo>
                  <a:pt x="14479" y="1"/>
                </a:moveTo>
                <a:cubicBezTo>
                  <a:pt x="14224" y="1"/>
                  <a:pt x="13960" y="14"/>
                  <a:pt x="13698" y="41"/>
                </a:cubicBezTo>
                <a:cubicBezTo>
                  <a:pt x="12090" y="204"/>
                  <a:pt x="10577" y="625"/>
                  <a:pt x="9269" y="1611"/>
                </a:cubicBezTo>
                <a:cubicBezTo>
                  <a:pt x="8306" y="2339"/>
                  <a:pt x="7699" y="3275"/>
                  <a:pt x="7692" y="4531"/>
                </a:cubicBezTo>
                <a:cubicBezTo>
                  <a:pt x="7692" y="4590"/>
                  <a:pt x="7699" y="4653"/>
                  <a:pt x="7692" y="4718"/>
                </a:cubicBezTo>
                <a:cubicBezTo>
                  <a:pt x="7671" y="4844"/>
                  <a:pt x="7617" y="4909"/>
                  <a:pt x="7547" y="4909"/>
                </a:cubicBezTo>
                <a:cubicBezTo>
                  <a:pt x="7502" y="4909"/>
                  <a:pt x="7449" y="4881"/>
                  <a:pt x="7392" y="4824"/>
                </a:cubicBezTo>
                <a:cubicBezTo>
                  <a:pt x="6935" y="4339"/>
                  <a:pt x="6342" y="4240"/>
                  <a:pt x="5735" y="4211"/>
                </a:cubicBezTo>
                <a:cubicBezTo>
                  <a:pt x="5626" y="4206"/>
                  <a:pt x="5517" y="4203"/>
                  <a:pt x="5410" y="4203"/>
                </a:cubicBezTo>
                <a:cubicBezTo>
                  <a:pt x="3997" y="4203"/>
                  <a:pt x="2721" y="4642"/>
                  <a:pt x="1586" y="5532"/>
                </a:cubicBezTo>
                <a:cubicBezTo>
                  <a:pt x="1015" y="5981"/>
                  <a:pt x="607" y="6561"/>
                  <a:pt x="372" y="7246"/>
                </a:cubicBezTo>
                <a:cubicBezTo>
                  <a:pt x="43" y="8202"/>
                  <a:pt x="0" y="9174"/>
                  <a:pt x="436" y="10117"/>
                </a:cubicBezTo>
                <a:cubicBezTo>
                  <a:pt x="859" y="11033"/>
                  <a:pt x="1601" y="11526"/>
                  <a:pt x="2464" y="11526"/>
                </a:cubicBezTo>
                <a:cubicBezTo>
                  <a:pt x="2797" y="11526"/>
                  <a:pt x="3149" y="11453"/>
                  <a:pt x="3507" y="11301"/>
                </a:cubicBezTo>
                <a:cubicBezTo>
                  <a:pt x="3642" y="11245"/>
                  <a:pt x="3771" y="11166"/>
                  <a:pt x="3906" y="11116"/>
                </a:cubicBezTo>
                <a:cubicBezTo>
                  <a:pt x="3964" y="11096"/>
                  <a:pt x="4016" y="11085"/>
                  <a:pt x="4061" y="11085"/>
                </a:cubicBezTo>
                <a:cubicBezTo>
                  <a:pt x="4190" y="11085"/>
                  <a:pt x="4266" y="11171"/>
                  <a:pt x="4271" y="11366"/>
                </a:cubicBezTo>
                <a:cubicBezTo>
                  <a:pt x="4307" y="12329"/>
                  <a:pt x="4813" y="13058"/>
                  <a:pt x="5499" y="13673"/>
                </a:cubicBezTo>
                <a:cubicBezTo>
                  <a:pt x="6335" y="14429"/>
                  <a:pt x="7314" y="14943"/>
                  <a:pt x="8412" y="15180"/>
                </a:cubicBezTo>
                <a:cubicBezTo>
                  <a:pt x="8784" y="15256"/>
                  <a:pt x="9154" y="15298"/>
                  <a:pt x="9522" y="15298"/>
                </a:cubicBezTo>
                <a:cubicBezTo>
                  <a:pt x="10045" y="15298"/>
                  <a:pt x="10562" y="15214"/>
                  <a:pt x="11069" y="15029"/>
                </a:cubicBezTo>
                <a:cubicBezTo>
                  <a:pt x="11447" y="14893"/>
                  <a:pt x="11862" y="14780"/>
                  <a:pt x="11977" y="14266"/>
                </a:cubicBezTo>
                <a:cubicBezTo>
                  <a:pt x="11996" y="14177"/>
                  <a:pt x="12042" y="14142"/>
                  <a:pt x="12096" y="14142"/>
                </a:cubicBezTo>
                <a:cubicBezTo>
                  <a:pt x="12167" y="14142"/>
                  <a:pt x="12252" y="14203"/>
                  <a:pt x="12304" y="14280"/>
                </a:cubicBezTo>
                <a:cubicBezTo>
                  <a:pt x="12877" y="15130"/>
                  <a:pt x="13741" y="15536"/>
                  <a:pt x="14676" y="15793"/>
                </a:cubicBezTo>
                <a:cubicBezTo>
                  <a:pt x="15333" y="15975"/>
                  <a:pt x="15965" y="16060"/>
                  <a:pt x="16577" y="16060"/>
                </a:cubicBezTo>
                <a:cubicBezTo>
                  <a:pt x="18421" y="16060"/>
                  <a:pt x="20073" y="15285"/>
                  <a:pt x="21595" y="14030"/>
                </a:cubicBezTo>
                <a:cubicBezTo>
                  <a:pt x="22274" y="13473"/>
                  <a:pt x="22617" y="12773"/>
                  <a:pt x="22346" y="11867"/>
                </a:cubicBezTo>
                <a:cubicBezTo>
                  <a:pt x="22317" y="11766"/>
                  <a:pt x="22267" y="11666"/>
                  <a:pt x="22367" y="11581"/>
                </a:cubicBezTo>
                <a:cubicBezTo>
                  <a:pt x="22406" y="11547"/>
                  <a:pt x="22443" y="11535"/>
                  <a:pt x="22478" y="11535"/>
                </a:cubicBezTo>
                <a:cubicBezTo>
                  <a:pt x="22556" y="11535"/>
                  <a:pt x="22626" y="11600"/>
                  <a:pt x="22696" y="11644"/>
                </a:cubicBezTo>
                <a:cubicBezTo>
                  <a:pt x="23661" y="12247"/>
                  <a:pt x="24724" y="12499"/>
                  <a:pt x="25839" y="12499"/>
                </a:cubicBezTo>
                <a:cubicBezTo>
                  <a:pt x="25929" y="12499"/>
                  <a:pt x="26018" y="12497"/>
                  <a:pt x="26108" y="12494"/>
                </a:cubicBezTo>
                <a:cubicBezTo>
                  <a:pt x="28101" y="12415"/>
                  <a:pt x="29687" y="10701"/>
                  <a:pt x="29551" y="8789"/>
                </a:cubicBezTo>
                <a:cubicBezTo>
                  <a:pt x="29466" y="7603"/>
                  <a:pt x="28665" y="6838"/>
                  <a:pt x="27522" y="6838"/>
                </a:cubicBezTo>
                <a:cubicBezTo>
                  <a:pt x="27023" y="6838"/>
                  <a:pt x="27023" y="6838"/>
                  <a:pt x="27080" y="6339"/>
                </a:cubicBezTo>
                <a:cubicBezTo>
                  <a:pt x="27251" y="4896"/>
                  <a:pt x="26523" y="3746"/>
                  <a:pt x="25152" y="3275"/>
                </a:cubicBezTo>
                <a:cubicBezTo>
                  <a:pt x="24788" y="3152"/>
                  <a:pt x="24423" y="3098"/>
                  <a:pt x="24058" y="3098"/>
                </a:cubicBezTo>
                <a:cubicBezTo>
                  <a:pt x="23641" y="3098"/>
                  <a:pt x="23224" y="3168"/>
                  <a:pt x="22809" y="3282"/>
                </a:cubicBezTo>
                <a:cubicBezTo>
                  <a:pt x="22380" y="3397"/>
                  <a:pt x="22017" y="3611"/>
                  <a:pt x="21738" y="3990"/>
                </a:cubicBezTo>
                <a:cubicBezTo>
                  <a:pt x="21598" y="4175"/>
                  <a:pt x="21507" y="4268"/>
                  <a:pt x="21419" y="4268"/>
                </a:cubicBezTo>
                <a:cubicBezTo>
                  <a:pt x="21328" y="4268"/>
                  <a:pt x="21241" y="4168"/>
                  <a:pt x="21110" y="3967"/>
                </a:cubicBezTo>
                <a:cubicBezTo>
                  <a:pt x="20702" y="3361"/>
                  <a:pt x="20253" y="2790"/>
                  <a:pt x="19760" y="2247"/>
                </a:cubicBezTo>
                <a:cubicBezTo>
                  <a:pt x="18582" y="954"/>
                  <a:pt x="17119" y="240"/>
                  <a:pt x="15297" y="48"/>
                </a:cubicBezTo>
                <a:cubicBezTo>
                  <a:pt x="15044" y="17"/>
                  <a:pt x="14767" y="1"/>
                  <a:pt x="14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15"/>
          <p:cNvSpPr/>
          <p:nvPr/>
        </p:nvSpPr>
        <p:spPr>
          <a:xfrm>
            <a:off x="4975998" y="4571377"/>
            <a:ext cx="1861686" cy="1050453"/>
          </a:xfrm>
          <a:custGeom>
            <a:avLst/>
            <a:gdLst/>
            <a:ahLst/>
            <a:cxnLst/>
            <a:rect l="l" t="t" r="r" b="b"/>
            <a:pathLst>
              <a:path w="33464" h="18882" extrusionOk="0">
                <a:moveTo>
                  <a:pt x="16041" y="207"/>
                </a:moveTo>
                <a:cubicBezTo>
                  <a:pt x="16835" y="207"/>
                  <a:pt x="17616" y="397"/>
                  <a:pt x="18316" y="771"/>
                </a:cubicBezTo>
                <a:cubicBezTo>
                  <a:pt x="19067" y="1177"/>
                  <a:pt x="19516" y="1872"/>
                  <a:pt x="19881" y="2485"/>
                </a:cubicBezTo>
                <a:cubicBezTo>
                  <a:pt x="20267" y="3148"/>
                  <a:pt x="20524" y="3870"/>
                  <a:pt x="20738" y="4492"/>
                </a:cubicBezTo>
                <a:cubicBezTo>
                  <a:pt x="20838" y="4777"/>
                  <a:pt x="20966" y="4927"/>
                  <a:pt x="21131" y="4948"/>
                </a:cubicBezTo>
                <a:cubicBezTo>
                  <a:pt x="21145" y="4950"/>
                  <a:pt x="21159" y="4951"/>
                  <a:pt x="21173" y="4951"/>
                </a:cubicBezTo>
                <a:cubicBezTo>
                  <a:pt x="21323" y="4951"/>
                  <a:pt x="21474" y="4841"/>
                  <a:pt x="21631" y="4614"/>
                </a:cubicBezTo>
                <a:cubicBezTo>
                  <a:pt x="21730" y="4470"/>
                  <a:pt x="21809" y="4321"/>
                  <a:pt x="21888" y="4177"/>
                </a:cubicBezTo>
                <a:cubicBezTo>
                  <a:pt x="21945" y="4077"/>
                  <a:pt x="22001" y="3978"/>
                  <a:pt x="22060" y="3877"/>
                </a:cubicBezTo>
                <a:cubicBezTo>
                  <a:pt x="22452" y="3250"/>
                  <a:pt x="22916" y="2771"/>
                  <a:pt x="23474" y="2420"/>
                </a:cubicBezTo>
                <a:cubicBezTo>
                  <a:pt x="23904" y="2154"/>
                  <a:pt x="24315" y="2021"/>
                  <a:pt x="24711" y="2021"/>
                </a:cubicBezTo>
                <a:cubicBezTo>
                  <a:pt x="25229" y="2021"/>
                  <a:pt x="25720" y="2249"/>
                  <a:pt x="26193" y="2706"/>
                </a:cubicBezTo>
                <a:cubicBezTo>
                  <a:pt x="26593" y="3092"/>
                  <a:pt x="26886" y="3549"/>
                  <a:pt x="27064" y="4070"/>
                </a:cubicBezTo>
                <a:cubicBezTo>
                  <a:pt x="27400" y="5034"/>
                  <a:pt x="27743" y="6035"/>
                  <a:pt x="27736" y="7099"/>
                </a:cubicBezTo>
                <a:cubicBezTo>
                  <a:pt x="27736" y="7370"/>
                  <a:pt x="27792" y="7541"/>
                  <a:pt x="27921" y="7627"/>
                </a:cubicBezTo>
                <a:cubicBezTo>
                  <a:pt x="27982" y="7667"/>
                  <a:pt x="28052" y="7687"/>
                  <a:pt x="28133" y="7687"/>
                </a:cubicBezTo>
                <a:cubicBezTo>
                  <a:pt x="28224" y="7687"/>
                  <a:pt x="28329" y="7662"/>
                  <a:pt x="28451" y="7613"/>
                </a:cubicBezTo>
                <a:cubicBezTo>
                  <a:pt x="28879" y="7431"/>
                  <a:pt x="29290" y="7355"/>
                  <a:pt x="29679" y="7355"/>
                </a:cubicBezTo>
                <a:cubicBezTo>
                  <a:pt x="30685" y="7355"/>
                  <a:pt x="31552" y="7861"/>
                  <a:pt x="32242" y="8355"/>
                </a:cubicBezTo>
                <a:cubicBezTo>
                  <a:pt x="32934" y="8847"/>
                  <a:pt x="33249" y="9562"/>
                  <a:pt x="33121" y="10362"/>
                </a:cubicBezTo>
                <a:cubicBezTo>
                  <a:pt x="32999" y="11091"/>
                  <a:pt x="32521" y="11562"/>
                  <a:pt x="31563" y="11889"/>
                </a:cubicBezTo>
                <a:cubicBezTo>
                  <a:pt x="31135" y="12038"/>
                  <a:pt x="30699" y="12084"/>
                  <a:pt x="30194" y="12084"/>
                </a:cubicBezTo>
                <a:cubicBezTo>
                  <a:pt x="30017" y="12084"/>
                  <a:pt x="29832" y="12078"/>
                  <a:pt x="29635" y="12069"/>
                </a:cubicBezTo>
                <a:cubicBezTo>
                  <a:pt x="28164" y="11898"/>
                  <a:pt x="26807" y="11411"/>
                  <a:pt x="25715" y="10662"/>
                </a:cubicBezTo>
                <a:cubicBezTo>
                  <a:pt x="25686" y="10647"/>
                  <a:pt x="25666" y="10626"/>
                  <a:pt x="25636" y="10604"/>
                </a:cubicBezTo>
                <a:cubicBezTo>
                  <a:pt x="25554" y="10539"/>
                  <a:pt x="25437" y="10450"/>
                  <a:pt x="25307" y="10450"/>
                </a:cubicBezTo>
                <a:cubicBezTo>
                  <a:pt x="25223" y="10450"/>
                  <a:pt x="25133" y="10487"/>
                  <a:pt x="25043" y="10590"/>
                </a:cubicBezTo>
                <a:cubicBezTo>
                  <a:pt x="24901" y="10761"/>
                  <a:pt x="25001" y="10940"/>
                  <a:pt x="25066" y="11068"/>
                </a:cubicBezTo>
                <a:cubicBezTo>
                  <a:pt x="25086" y="11104"/>
                  <a:pt x="25109" y="11140"/>
                  <a:pt x="25115" y="11176"/>
                </a:cubicBezTo>
                <a:cubicBezTo>
                  <a:pt x="25729" y="12669"/>
                  <a:pt x="25880" y="14169"/>
                  <a:pt x="25564" y="15646"/>
                </a:cubicBezTo>
                <a:cubicBezTo>
                  <a:pt x="25316" y="16817"/>
                  <a:pt x="24622" y="17660"/>
                  <a:pt x="23523" y="18153"/>
                </a:cubicBezTo>
                <a:cubicBezTo>
                  <a:pt x="22746" y="18500"/>
                  <a:pt x="21963" y="18674"/>
                  <a:pt x="21166" y="18674"/>
                </a:cubicBezTo>
                <a:cubicBezTo>
                  <a:pt x="20112" y="18674"/>
                  <a:pt x="19033" y="18369"/>
                  <a:pt x="17910" y="17759"/>
                </a:cubicBezTo>
                <a:cubicBezTo>
                  <a:pt x="17024" y="17281"/>
                  <a:pt x="16210" y="16568"/>
                  <a:pt x="15353" y="15524"/>
                </a:cubicBezTo>
                <a:cubicBezTo>
                  <a:pt x="15274" y="15418"/>
                  <a:pt x="15189" y="15317"/>
                  <a:pt x="15110" y="15211"/>
                </a:cubicBezTo>
                <a:cubicBezTo>
                  <a:pt x="15004" y="15068"/>
                  <a:pt x="14889" y="14918"/>
                  <a:pt x="14767" y="14782"/>
                </a:cubicBezTo>
                <a:cubicBezTo>
                  <a:pt x="14446" y="14410"/>
                  <a:pt x="14196" y="14225"/>
                  <a:pt x="13919" y="14225"/>
                </a:cubicBezTo>
                <a:cubicBezTo>
                  <a:pt x="13689" y="14225"/>
                  <a:pt x="13447" y="14347"/>
                  <a:pt x="13132" y="14582"/>
                </a:cubicBezTo>
                <a:cubicBezTo>
                  <a:pt x="13003" y="14683"/>
                  <a:pt x="12875" y="14789"/>
                  <a:pt x="12753" y="14889"/>
                </a:cubicBezTo>
                <a:cubicBezTo>
                  <a:pt x="12618" y="15010"/>
                  <a:pt x="12469" y="15132"/>
                  <a:pt x="12318" y="15240"/>
                </a:cubicBezTo>
                <a:cubicBezTo>
                  <a:pt x="11165" y="16068"/>
                  <a:pt x="9966" y="16482"/>
                  <a:pt x="8739" y="16482"/>
                </a:cubicBezTo>
                <a:cubicBezTo>
                  <a:pt x="8158" y="16482"/>
                  <a:pt x="7570" y="16389"/>
                  <a:pt x="6977" y="16203"/>
                </a:cubicBezTo>
                <a:cubicBezTo>
                  <a:pt x="5683" y="15788"/>
                  <a:pt x="4621" y="14839"/>
                  <a:pt x="4055" y="13589"/>
                </a:cubicBezTo>
                <a:cubicBezTo>
                  <a:pt x="3478" y="12304"/>
                  <a:pt x="3478" y="10818"/>
                  <a:pt x="4055" y="9526"/>
                </a:cubicBezTo>
                <a:cubicBezTo>
                  <a:pt x="4249" y="9104"/>
                  <a:pt x="4341" y="8890"/>
                  <a:pt x="4249" y="8741"/>
                </a:cubicBezTo>
                <a:cubicBezTo>
                  <a:pt x="4156" y="8583"/>
                  <a:pt x="3920" y="8569"/>
                  <a:pt x="3491" y="8540"/>
                </a:cubicBezTo>
                <a:cubicBezTo>
                  <a:pt x="2413" y="8461"/>
                  <a:pt x="1599" y="8084"/>
                  <a:pt x="993" y="7370"/>
                </a:cubicBezTo>
                <a:cubicBezTo>
                  <a:pt x="278" y="6520"/>
                  <a:pt x="221" y="5505"/>
                  <a:pt x="842" y="4578"/>
                </a:cubicBezTo>
                <a:cubicBezTo>
                  <a:pt x="1013" y="4321"/>
                  <a:pt x="1243" y="4057"/>
                  <a:pt x="1514" y="3807"/>
                </a:cubicBezTo>
                <a:cubicBezTo>
                  <a:pt x="2708" y="2720"/>
                  <a:pt x="4312" y="2171"/>
                  <a:pt x="5914" y="2171"/>
                </a:cubicBezTo>
                <a:cubicBezTo>
                  <a:pt x="7398" y="2171"/>
                  <a:pt x="8880" y="2641"/>
                  <a:pt x="10033" y="3592"/>
                </a:cubicBezTo>
                <a:cubicBezTo>
                  <a:pt x="10083" y="3635"/>
                  <a:pt x="10133" y="3678"/>
                  <a:pt x="10175" y="3728"/>
                </a:cubicBezTo>
                <a:cubicBezTo>
                  <a:pt x="10261" y="3800"/>
                  <a:pt x="10340" y="3877"/>
                  <a:pt x="10433" y="3942"/>
                </a:cubicBezTo>
                <a:cubicBezTo>
                  <a:pt x="10539" y="4009"/>
                  <a:pt x="10673" y="4081"/>
                  <a:pt x="10805" y="4081"/>
                </a:cubicBezTo>
                <a:cubicBezTo>
                  <a:pt x="10840" y="4081"/>
                  <a:pt x="10876" y="4076"/>
                  <a:pt x="10911" y="4064"/>
                </a:cubicBezTo>
                <a:cubicBezTo>
                  <a:pt x="11039" y="4021"/>
                  <a:pt x="11134" y="3899"/>
                  <a:pt x="11197" y="3678"/>
                </a:cubicBezTo>
                <a:cubicBezTo>
                  <a:pt x="11648" y="2285"/>
                  <a:pt x="12703" y="1157"/>
                  <a:pt x="14117" y="586"/>
                </a:cubicBezTo>
                <a:cubicBezTo>
                  <a:pt x="14742" y="333"/>
                  <a:pt x="15396" y="207"/>
                  <a:pt x="16041" y="207"/>
                </a:cubicBezTo>
                <a:close/>
                <a:moveTo>
                  <a:pt x="16046" y="1"/>
                </a:moveTo>
                <a:cubicBezTo>
                  <a:pt x="15372" y="1"/>
                  <a:pt x="14690" y="133"/>
                  <a:pt x="14039" y="399"/>
                </a:cubicBezTo>
                <a:cubicBezTo>
                  <a:pt x="12575" y="992"/>
                  <a:pt x="11468" y="2163"/>
                  <a:pt x="11005" y="3620"/>
                </a:cubicBezTo>
                <a:cubicBezTo>
                  <a:pt x="10954" y="3764"/>
                  <a:pt x="10897" y="3849"/>
                  <a:pt x="10840" y="3870"/>
                </a:cubicBezTo>
                <a:cubicBezTo>
                  <a:pt x="10828" y="3875"/>
                  <a:pt x="10814" y="3877"/>
                  <a:pt x="10799" y="3877"/>
                </a:cubicBezTo>
                <a:cubicBezTo>
                  <a:pt x="10741" y="3877"/>
                  <a:pt x="10660" y="3844"/>
                  <a:pt x="10547" y="3771"/>
                </a:cubicBezTo>
                <a:cubicBezTo>
                  <a:pt x="10469" y="3721"/>
                  <a:pt x="10397" y="3649"/>
                  <a:pt x="10319" y="3577"/>
                </a:cubicBezTo>
                <a:cubicBezTo>
                  <a:pt x="10268" y="3527"/>
                  <a:pt x="10218" y="3477"/>
                  <a:pt x="10162" y="3435"/>
                </a:cubicBezTo>
                <a:cubicBezTo>
                  <a:pt x="8970" y="2452"/>
                  <a:pt x="7440" y="1966"/>
                  <a:pt x="5910" y="1966"/>
                </a:cubicBezTo>
                <a:cubicBezTo>
                  <a:pt x="4257" y="1966"/>
                  <a:pt x="2605" y="2533"/>
                  <a:pt x="1378" y="3656"/>
                </a:cubicBezTo>
                <a:cubicBezTo>
                  <a:pt x="1085" y="3920"/>
                  <a:pt x="850" y="4192"/>
                  <a:pt x="670" y="4463"/>
                </a:cubicBezTo>
                <a:cubicBezTo>
                  <a:pt x="0" y="5471"/>
                  <a:pt x="57" y="6585"/>
                  <a:pt x="835" y="7498"/>
                </a:cubicBezTo>
                <a:cubicBezTo>
                  <a:pt x="1478" y="8256"/>
                  <a:pt x="2341" y="8662"/>
                  <a:pt x="3478" y="8741"/>
                </a:cubicBezTo>
                <a:cubicBezTo>
                  <a:pt x="3748" y="8761"/>
                  <a:pt x="4035" y="8784"/>
                  <a:pt x="4071" y="8847"/>
                </a:cubicBezTo>
                <a:cubicBezTo>
                  <a:pt x="4113" y="8905"/>
                  <a:pt x="3992" y="9169"/>
                  <a:pt x="3870" y="9447"/>
                </a:cubicBezTo>
                <a:cubicBezTo>
                  <a:pt x="3270" y="10791"/>
                  <a:pt x="3270" y="12333"/>
                  <a:pt x="3870" y="13675"/>
                </a:cubicBezTo>
                <a:cubicBezTo>
                  <a:pt x="4456" y="14974"/>
                  <a:pt x="5570" y="15968"/>
                  <a:pt x="6919" y="16397"/>
                </a:cubicBezTo>
                <a:cubicBezTo>
                  <a:pt x="7535" y="16593"/>
                  <a:pt x="8146" y="16690"/>
                  <a:pt x="8750" y="16690"/>
                </a:cubicBezTo>
                <a:cubicBezTo>
                  <a:pt x="10016" y="16690"/>
                  <a:pt x="11250" y="16262"/>
                  <a:pt x="12440" y="15411"/>
                </a:cubicBezTo>
                <a:cubicBezTo>
                  <a:pt x="12597" y="15296"/>
                  <a:pt x="12746" y="15175"/>
                  <a:pt x="12890" y="15046"/>
                </a:cubicBezTo>
                <a:cubicBezTo>
                  <a:pt x="13010" y="14947"/>
                  <a:pt x="13132" y="14846"/>
                  <a:pt x="13254" y="14746"/>
                </a:cubicBezTo>
                <a:cubicBezTo>
                  <a:pt x="13531" y="14539"/>
                  <a:pt x="13730" y="14432"/>
                  <a:pt x="13913" y="14432"/>
                </a:cubicBezTo>
                <a:cubicBezTo>
                  <a:pt x="14133" y="14432"/>
                  <a:pt x="14329" y="14589"/>
                  <a:pt x="14611" y="14918"/>
                </a:cubicBezTo>
                <a:cubicBezTo>
                  <a:pt x="14733" y="15053"/>
                  <a:pt x="14839" y="15197"/>
                  <a:pt x="14947" y="15332"/>
                </a:cubicBezTo>
                <a:cubicBezTo>
                  <a:pt x="15033" y="15439"/>
                  <a:pt x="15110" y="15547"/>
                  <a:pt x="15195" y="15653"/>
                </a:cubicBezTo>
                <a:cubicBezTo>
                  <a:pt x="16068" y="16717"/>
                  <a:pt x="16896" y="17446"/>
                  <a:pt x="17809" y="17939"/>
                </a:cubicBezTo>
                <a:cubicBezTo>
                  <a:pt x="18966" y="18567"/>
                  <a:pt x="20080" y="18882"/>
                  <a:pt x="21167" y="18882"/>
                </a:cubicBezTo>
                <a:cubicBezTo>
                  <a:pt x="21994" y="18882"/>
                  <a:pt x="22802" y="18702"/>
                  <a:pt x="23602" y="18339"/>
                </a:cubicBezTo>
                <a:cubicBezTo>
                  <a:pt x="24773" y="17818"/>
                  <a:pt x="25501" y="16925"/>
                  <a:pt x="25765" y="15689"/>
                </a:cubicBezTo>
                <a:cubicBezTo>
                  <a:pt x="26094" y="14169"/>
                  <a:pt x="25936" y="12626"/>
                  <a:pt x="25307" y="11097"/>
                </a:cubicBezTo>
                <a:cubicBezTo>
                  <a:pt x="25294" y="11055"/>
                  <a:pt x="25273" y="11012"/>
                  <a:pt x="25251" y="10976"/>
                </a:cubicBezTo>
                <a:cubicBezTo>
                  <a:pt x="25172" y="10833"/>
                  <a:pt x="25158" y="10784"/>
                  <a:pt x="25201" y="10725"/>
                </a:cubicBezTo>
                <a:cubicBezTo>
                  <a:pt x="25241" y="10679"/>
                  <a:pt x="25273" y="10657"/>
                  <a:pt x="25310" y="10657"/>
                </a:cubicBezTo>
                <a:cubicBezTo>
                  <a:pt x="25358" y="10657"/>
                  <a:pt x="25415" y="10695"/>
                  <a:pt x="25508" y="10768"/>
                </a:cubicBezTo>
                <a:cubicBezTo>
                  <a:pt x="25537" y="10791"/>
                  <a:pt x="25564" y="10811"/>
                  <a:pt x="25594" y="10833"/>
                </a:cubicBezTo>
                <a:cubicBezTo>
                  <a:pt x="26721" y="11605"/>
                  <a:pt x="28108" y="12097"/>
                  <a:pt x="29614" y="12268"/>
                </a:cubicBezTo>
                <a:cubicBezTo>
                  <a:pt x="29830" y="12280"/>
                  <a:pt x="30035" y="12288"/>
                  <a:pt x="30233" y="12288"/>
                </a:cubicBezTo>
                <a:cubicBezTo>
                  <a:pt x="30742" y="12288"/>
                  <a:pt x="31198" y="12237"/>
                  <a:pt x="31635" y="12083"/>
                </a:cubicBezTo>
                <a:cubicBezTo>
                  <a:pt x="32278" y="11862"/>
                  <a:pt x="33148" y="11447"/>
                  <a:pt x="33320" y="10398"/>
                </a:cubicBezTo>
                <a:cubicBezTo>
                  <a:pt x="33464" y="9512"/>
                  <a:pt x="33121" y="8727"/>
                  <a:pt x="32363" y="8184"/>
                </a:cubicBezTo>
                <a:cubicBezTo>
                  <a:pt x="31645" y="7670"/>
                  <a:pt x="30739" y="7146"/>
                  <a:pt x="29681" y="7146"/>
                </a:cubicBezTo>
                <a:cubicBezTo>
                  <a:pt x="29267" y="7146"/>
                  <a:pt x="28830" y="7226"/>
                  <a:pt x="28372" y="7419"/>
                </a:cubicBezTo>
                <a:cubicBezTo>
                  <a:pt x="28300" y="7452"/>
                  <a:pt x="28211" y="7482"/>
                  <a:pt x="28135" y="7482"/>
                </a:cubicBezTo>
                <a:cubicBezTo>
                  <a:pt x="28097" y="7482"/>
                  <a:pt x="28062" y="7474"/>
                  <a:pt x="28036" y="7455"/>
                </a:cubicBezTo>
                <a:cubicBezTo>
                  <a:pt x="27972" y="7413"/>
                  <a:pt x="27936" y="7291"/>
                  <a:pt x="27943" y="7106"/>
                </a:cubicBezTo>
                <a:cubicBezTo>
                  <a:pt x="27950" y="6005"/>
                  <a:pt x="27601" y="4984"/>
                  <a:pt x="27265" y="3998"/>
                </a:cubicBezTo>
                <a:cubicBezTo>
                  <a:pt x="27073" y="3448"/>
                  <a:pt x="26757" y="2963"/>
                  <a:pt x="26336" y="2557"/>
                </a:cubicBezTo>
                <a:cubicBezTo>
                  <a:pt x="25825" y="2066"/>
                  <a:pt x="25282" y="1819"/>
                  <a:pt x="24712" y="1819"/>
                </a:cubicBezTo>
                <a:cubicBezTo>
                  <a:pt x="24278" y="1819"/>
                  <a:pt x="23829" y="1962"/>
                  <a:pt x="23366" y="2249"/>
                </a:cubicBezTo>
                <a:cubicBezTo>
                  <a:pt x="22779" y="2614"/>
                  <a:pt x="22294" y="3106"/>
                  <a:pt x="21888" y="3771"/>
                </a:cubicBezTo>
                <a:cubicBezTo>
                  <a:pt x="21823" y="3870"/>
                  <a:pt x="21766" y="3978"/>
                  <a:pt x="21708" y="4077"/>
                </a:cubicBezTo>
                <a:cubicBezTo>
                  <a:pt x="21631" y="4220"/>
                  <a:pt x="21552" y="4364"/>
                  <a:pt x="21467" y="4492"/>
                </a:cubicBezTo>
                <a:cubicBezTo>
                  <a:pt x="21353" y="4652"/>
                  <a:pt x="21251" y="4744"/>
                  <a:pt x="21175" y="4744"/>
                </a:cubicBezTo>
                <a:cubicBezTo>
                  <a:pt x="21170" y="4744"/>
                  <a:pt x="21165" y="4743"/>
                  <a:pt x="21160" y="4742"/>
                </a:cubicBezTo>
                <a:cubicBezTo>
                  <a:pt x="21081" y="4734"/>
                  <a:pt x="21002" y="4621"/>
                  <a:pt x="20937" y="4427"/>
                </a:cubicBezTo>
                <a:cubicBezTo>
                  <a:pt x="20716" y="3791"/>
                  <a:pt x="20452" y="3056"/>
                  <a:pt x="20059" y="2386"/>
                </a:cubicBezTo>
                <a:cubicBezTo>
                  <a:pt x="19681" y="1743"/>
                  <a:pt x="19216" y="1021"/>
                  <a:pt x="18418" y="593"/>
                </a:cubicBezTo>
                <a:cubicBezTo>
                  <a:pt x="17686" y="199"/>
                  <a:pt x="16872" y="1"/>
                  <a:pt x="16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15"/>
          <p:cNvSpPr/>
          <p:nvPr/>
        </p:nvSpPr>
        <p:spPr>
          <a:xfrm>
            <a:off x="8153674" y="4571384"/>
            <a:ext cx="1218453" cy="683985"/>
          </a:xfrm>
          <a:custGeom>
            <a:avLst/>
            <a:gdLst/>
            <a:ahLst/>
            <a:cxnLst/>
            <a:rect l="l" t="t" r="r" b="b"/>
            <a:pathLst>
              <a:path w="33257" h="18669" extrusionOk="0">
                <a:moveTo>
                  <a:pt x="17319" y="1"/>
                </a:moveTo>
                <a:cubicBezTo>
                  <a:pt x="16529" y="1"/>
                  <a:pt x="15732" y="185"/>
                  <a:pt x="14997" y="581"/>
                </a:cubicBezTo>
                <a:cubicBezTo>
                  <a:pt x="14255" y="973"/>
                  <a:pt x="13804" y="1631"/>
                  <a:pt x="13398" y="2330"/>
                </a:cubicBezTo>
                <a:cubicBezTo>
                  <a:pt x="13019" y="2966"/>
                  <a:pt x="12762" y="3659"/>
                  <a:pt x="12527" y="4351"/>
                </a:cubicBezTo>
                <a:cubicBezTo>
                  <a:pt x="12436" y="4614"/>
                  <a:pt x="12322" y="4743"/>
                  <a:pt x="12191" y="4743"/>
                </a:cubicBezTo>
                <a:cubicBezTo>
                  <a:pt x="12076" y="4743"/>
                  <a:pt x="11949" y="4645"/>
                  <a:pt x="11812" y="4452"/>
                </a:cubicBezTo>
                <a:cubicBezTo>
                  <a:pt x="11655" y="4216"/>
                  <a:pt x="11542" y="3959"/>
                  <a:pt x="11391" y="3724"/>
                </a:cubicBezTo>
                <a:cubicBezTo>
                  <a:pt x="11019" y="3115"/>
                  <a:pt x="10548" y="2601"/>
                  <a:pt x="9941" y="2231"/>
                </a:cubicBezTo>
                <a:cubicBezTo>
                  <a:pt x="9497" y="1954"/>
                  <a:pt x="9068" y="1816"/>
                  <a:pt x="8654" y="1816"/>
                </a:cubicBezTo>
                <a:cubicBezTo>
                  <a:pt x="8109" y="1816"/>
                  <a:pt x="7590" y="2055"/>
                  <a:pt x="7099" y="2531"/>
                </a:cubicBezTo>
                <a:cubicBezTo>
                  <a:pt x="6684" y="2923"/>
                  <a:pt x="6384" y="3395"/>
                  <a:pt x="6199" y="3929"/>
                </a:cubicBezTo>
                <a:cubicBezTo>
                  <a:pt x="5857" y="4924"/>
                  <a:pt x="5514" y="5923"/>
                  <a:pt x="5528" y="6994"/>
                </a:cubicBezTo>
                <a:cubicBezTo>
                  <a:pt x="5528" y="7318"/>
                  <a:pt x="5434" y="7480"/>
                  <a:pt x="5232" y="7480"/>
                </a:cubicBezTo>
                <a:cubicBezTo>
                  <a:pt x="5154" y="7480"/>
                  <a:pt x="5061" y="7456"/>
                  <a:pt x="4950" y="7409"/>
                </a:cubicBezTo>
                <a:cubicBezTo>
                  <a:pt x="4510" y="7224"/>
                  <a:pt x="4089" y="7143"/>
                  <a:pt x="3683" y="7143"/>
                </a:cubicBezTo>
                <a:cubicBezTo>
                  <a:pt x="2738" y="7143"/>
                  <a:pt x="1876" y="7581"/>
                  <a:pt x="1058" y="8164"/>
                </a:cubicBezTo>
                <a:cubicBezTo>
                  <a:pt x="372" y="8658"/>
                  <a:pt x="0" y="9393"/>
                  <a:pt x="144" y="10271"/>
                </a:cubicBezTo>
                <a:cubicBezTo>
                  <a:pt x="293" y="11179"/>
                  <a:pt x="972" y="11608"/>
                  <a:pt x="1764" y="11885"/>
                </a:cubicBezTo>
                <a:cubicBezTo>
                  <a:pt x="2188" y="12029"/>
                  <a:pt x="2619" y="12081"/>
                  <a:pt x="3148" y="12081"/>
                </a:cubicBezTo>
                <a:cubicBezTo>
                  <a:pt x="3333" y="12081"/>
                  <a:pt x="3530" y="12075"/>
                  <a:pt x="3743" y="12064"/>
                </a:cubicBezTo>
                <a:cubicBezTo>
                  <a:pt x="5020" y="11921"/>
                  <a:pt x="6443" y="11507"/>
                  <a:pt x="7713" y="10643"/>
                </a:cubicBezTo>
                <a:cubicBezTo>
                  <a:pt x="7822" y="10566"/>
                  <a:pt x="7935" y="10449"/>
                  <a:pt x="8055" y="10449"/>
                </a:cubicBezTo>
                <a:cubicBezTo>
                  <a:pt x="8116" y="10449"/>
                  <a:pt x="8178" y="10479"/>
                  <a:pt x="8242" y="10557"/>
                </a:cubicBezTo>
                <a:cubicBezTo>
                  <a:pt x="8371" y="10708"/>
                  <a:pt x="8213" y="10871"/>
                  <a:pt x="8148" y="11028"/>
                </a:cubicBezTo>
                <a:cubicBezTo>
                  <a:pt x="7548" y="12492"/>
                  <a:pt x="7363" y="13999"/>
                  <a:pt x="7699" y="15563"/>
                </a:cubicBezTo>
                <a:cubicBezTo>
                  <a:pt x="7963" y="16784"/>
                  <a:pt x="8685" y="17641"/>
                  <a:pt x="9799" y="18141"/>
                </a:cubicBezTo>
                <a:cubicBezTo>
                  <a:pt x="10610" y="18503"/>
                  <a:pt x="11408" y="18668"/>
                  <a:pt x="12196" y="18668"/>
                </a:cubicBezTo>
                <a:cubicBezTo>
                  <a:pt x="13322" y="18668"/>
                  <a:pt x="14424" y="18330"/>
                  <a:pt x="15504" y="17742"/>
                </a:cubicBezTo>
                <a:cubicBezTo>
                  <a:pt x="16532" y="17192"/>
                  <a:pt x="17353" y="16384"/>
                  <a:pt x="18089" y="15485"/>
                </a:cubicBezTo>
                <a:cubicBezTo>
                  <a:pt x="18289" y="15241"/>
                  <a:pt x="18467" y="14984"/>
                  <a:pt x="18675" y="14742"/>
                </a:cubicBezTo>
                <a:cubicBezTo>
                  <a:pt x="18976" y="14394"/>
                  <a:pt x="19198" y="14226"/>
                  <a:pt x="19445" y="14226"/>
                </a:cubicBezTo>
                <a:cubicBezTo>
                  <a:pt x="19649" y="14226"/>
                  <a:pt x="19871" y="14341"/>
                  <a:pt x="20168" y="14564"/>
                </a:cubicBezTo>
                <a:cubicBezTo>
                  <a:pt x="20445" y="14770"/>
                  <a:pt x="20695" y="15020"/>
                  <a:pt x="20982" y="15221"/>
                </a:cubicBezTo>
                <a:cubicBezTo>
                  <a:pt x="22119" y="16034"/>
                  <a:pt x="23332" y="16481"/>
                  <a:pt x="24614" y="16481"/>
                </a:cubicBezTo>
                <a:cubicBezTo>
                  <a:pt x="25201" y="16481"/>
                  <a:pt x="25802" y="16387"/>
                  <a:pt x="26416" y="16192"/>
                </a:cubicBezTo>
                <a:cubicBezTo>
                  <a:pt x="29237" y="15306"/>
                  <a:pt x="30615" y="12106"/>
                  <a:pt x="29400" y="9380"/>
                </a:cubicBezTo>
                <a:cubicBezTo>
                  <a:pt x="29051" y="8608"/>
                  <a:pt x="29057" y="8593"/>
                  <a:pt x="29880" y="8536"/>
                </a:cubicBezTo>
                <a:cubicBezTo>
                  <a:pt x="30893" y="8464"/>
                  <a:pt x="31779" y="8122"/>
                  <a:pt x="32451" y="7330"/>
                </a:cubicBezTo>
                <a:cubicBezTo>
                  <a:pt x="33200" y="6444"/>
                  <a:pt x="33256" y="5379"/>
                  <a:pt x="32607" y="4416"/>
                </a:cubicBezTo>
                <a:cubicBezTo>
                  <a:pt x="32415" y="4123"/>
                  <a:pt x="32172" y="3859"/>
                  <a:pt x="31921" y="3630"/>
                </a:cubicBezTo>
                <a:cubicBezTo>
                  <a:pt x="30716" y="2532"/>
                  <a:pt x="29080" y="1977"/>
                  <a:pt x="27448" y="1977"/>
                </a:cubicBezTo>
                <a:cubicBezTo>
                  <a:pt x="25938" y="1977"/>
                  <a:pt x="24430" y="2452"/>
                  <a:pt x="23266" y="3408"/>
                </a:cubicBezTo>
                <a:cubicBezTo>
                  <a:pt x="23131" y="3516"/>
                  <a:pt x="23016" y="3659"/>
                  <a:pt x="22874" y="3751"/>
                </a:cubicBezTo>
                <a:cubicBezTo>
                  <a:pt x="22757" y="3826"/>
                  <a:pt x="22653" y="3875"/>
                  <a:pt x="22563" y="3875"/>
                </a:cubicBezTo>
                <a:cubicBezTo>
                  <a:pt x="22439" y="3875"/>
                  <a:pt x="22338" y="3784"/>
                  <a:pt x="22260" y="3544"/>
                </a:cubicBezTo>
                <a:cubicBezTo>
                  <a:pt x="21566" y="1362"/>
                  <a:pt x="19467" y="1"/>
                  <a:pt x="17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97254995"/>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432"/>
        <p:cNvGrpSpPr/>
        <p:nvPr/>
      </p:nvGrpSpPr>
      <p:grpSpPr>
        <a:xfrm>
          <a:off x="0" y="0"/>
          <a:ext cx="0" cy="0"/>
          <a:chOff x="0" y="0"/>
          <a:chExt cx="0" cy="0"/>
        </a:xfrm>
      </p:grpSpPr>
      <p:sp>
        <p:nvSpPr>
          <p:cNvPr id="433" name="Google Shape;433;p16"/>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700"/>
              <a:buNone/>
              <a:defRPr/>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a:endParaRPr/>
          </a:p>
        </p:txBody>
      </p:sp>
      <p:sp>
        <p:nvSpPr>
          <p:cNvPr id="434" name="Google Shape;434;p16"/>
          <p:cNvSpPr txBox="1">
            <a:spLocks noGrp="1"/>
          </p:cNvSpPr>
          <p:nvPr>
            <p:ph type="title" idx="2"/>
          </p:nvPr>
        </p:nvSpPr>
        <p:spPr>
          <a:xfrm>
            <a:off x="634850" y="2817425"/>
            <a:ext cx="2560200" cy="347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800">
                <a:solidFill>
                  <a:schemeClr val="accent5"/>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35" name="Google Shape;435;p16"/>
          <p:cNvSpPr txBox="1">
            <a:spLocks noGrp="1"/>
          </p:cNvSpPr>
          <p:nvPr>
            <p:ph type="subTitle" idx="1"/>
          </p:nvPr>
        </p:nvSpPr>
        <p:spPr>
          <a:xfrm>
            <a:off x="634850" y="3184881"/>
            <a:ext cx="2560200" cy="696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36" name="Google Shape;436;p16"/>
          <p:cNvSpPr txBox="1">
            <a:spLocks noGrp="1"/>
          </p:cNvSpPr>
          <p:nvPr>
            <p:ph type="title" idx="3"/>
          </p:nvPr>
        </p:nvSpPr>
        <p:spPr>
          <a:xfrm>
            <a:off x="3291900" y="1650625"/>
            <a:ext cx="2560200" cy="347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800">
                <a:solidFill>
                  <a:schemeClr val="accent5"/>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37" name="Google Shape;437;p16"/>
          <p:cNvSpPr txBox="1">
            <a:spLocks noGrp="1"/>
          </p:cNvSpPr>
          <p:nvPr>
            <p:ph type="subTitle" idx="4"/>
          </p:nvPr>
        </p:nvSpPr>
        <p:spPr>
          <a:xfrm>
            <a:off x="3291900" y="2018084"/>
            <a:ext cx="2560200" cy="696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38" name="Google Shape;438;p16"/>
          <p:cNvSpPr txBox="1">
            <a:spLocks noGrp="1"/>
          </p:cNvSpPr>
          <p:nvPr>
            <p:ph type="title" idx="5"/>
          </p:nvPr>
        </p:nvSpPr>
        <p:spPr>
          <a:xfrm>
            <a:off x="5948950" y="2817425"/>
            <a:ext cx="2560200" cy="347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800">
                <a:solidFill>
                  <a:schemeClr val="accent5"/>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39" name="Google Shape;439;p16"/>
          <p:cNvSpPr txBox="1">
            <a:spLocks noGrp="1"/>
          </p:cNvSpPr>
          <p:nvPr>
            <p:ph type="subTitle" idx="6"/>
          </p:nvPr>
        </p:nvSpPr>
        <p:spPr>
          <a:xfrm>
            <a:off x="5948950" y="3184884"/>
            <a:ext cx="2560200" cy="696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40" name="Google Shape;440;p16"/>
          <p:cNvSpPr/>
          <p:nvPr/>
        </p:nvSpPr>
        <p:spPr>
          <a:xfrm>
            <a:off x="8279552" y="142611"/>
            <a:ext cx="1555057" cy="1437148"/>
          </a:xfrm>
          <a:custGeom>
            <a:avLst/>
            <a:gdLst/>
            <a:ahLst/>
            <a:cxnLst/>
            <a:rect l="l" t="t" r="r" b="b"/>
            <a:pathLst>
              <a:path w="17475" h="16150" extrusionOk="0">
                <a:moveTo>
                  <a:pt x="9420" y="252"/>
                </a:moveTo>
                <a:cubicBezTo>
                  <a:pt x="9834" y="1030"/>
                  <a:pt x="9706" y="2129"/>
                  <a:pt x="9606" y="2972"/>
                </a:cubicBezTo>
                <a:cubicBezTo>
                  <a:pt x="9498" y="3836"/>
                  <a:pt x="9248" y="4657"/>
                  <a:pt x="8955" y="5479"/>
                </a:cubicBezTo>
                <a:cubicBezTo>
                  <a:pt x="8777" y="5414"/>
                  <a:pt x="8585" y="5378"/>
                  <a:pt x="8391" y="5365"/>
                </a:cubicBezTo>
                <a:cubicBezTo>
                  <a:pt x="8378" y="5272"/>
                  <a:pt x="8434" y="5143"/>
                  <a:pt x="8450" y="5051"/>
                </a:cubicBezTo>
                <a:cubicBezTo>
                  <a:pt x="8470" y="4821"/>
                  <a:pt x="8434" y="4564"/>
                  <a:pt x="8434" y="4329"/>
                </a:cubicBezTo>
                <a:cubicBezTo>
                  <a:pt x="8450" y="3829"/>
                  <a:pt x="8492" y="3322"/>
                  <a:pt x="8578" y="2830"/>
                </a:cubicBezTo>
                <a:cubicBezTo>
                  <a:pt x="8734" y="1930"/>
                  <a:pt x="9041" y="1080"/>
                  <a:pt x="9420" y="252"/>
                </a:cubicBezTo>
                <a:close/>
                <a:moveTo>
                  <a:pt x="6057" y="1206"/>
                </a:moveTo>
                <a:cubicBezTo>
                  <a:pt x="6585" y="1206"/>
                  <a:pt x="7921" y="4948"/>
                  <a:pt x="8107" y="5365"/>
                </a:cubicBezTo>
                <a:lnTo>
                  <a:pt x="8114" y="5371"/>
                </a:lnTo>
                <a:cubicBezTo>
                  <a:pt x="8078" y="5378"/>
                  <a:pt x="8042" y="5378"/>
                  <a:pt x="7999" y="5385"/>
                </a:cubicBezTo>
                <a:cubicBezTo>
                  <a:pt x="7821" y="5414"/>
                  <a:pt x="7642" y="5464"/>
                  <a:pt x="7478" y="5536"/>
                </a:cubicBezTo>
                <a:cubicBezTo>
                  <a:pt x="7171" y="4850"/>
                  <a:pt x="6821" y="4194"/>
                  <a:pt x="6542" y="3493"/>
                </a:cubicBezTo>
                <a:cubicBezTo>
                  <a:pt x="6400" y="3143"/>
                  <a:pt x="6271" y="2780"/>
                  <a:pt x="6170" y="2415"/>
                </a:cubicBezTo>
                <a:cubicBezTo>
                  <a:pt x="6114" y="2223"/>
                  <a:pt x="5814" y="1366"/>
                  <a:pt x="5992" y="1229"/>
                </a:cubicBezTo>
                <a:cubicBezTo>
                  <a:pt x="6012" y="1213"/>
                  <a:pt x="6034" y="1206"/>
                  <a:pt x="6057" y="1206"/>
                </a:cubicBezTo>
                <a:close/>
                <a:moveTo>
                  <a:pt x="12044" y="1288"/>
                </a:moveTo>
                <a:cubicBezTo>
                  <a:pt x="12058" y="1288"/>
                  <a:pt x="12071" y="1290"/>
                  <a:pt x="12083" y="1294"/>
                </a:cubicBezTo>
                <a:cubicBezTo>
                  <a:pt x="12477" y="1443"/>
                  <a:pt x="11348" y="3044"/>
                  <a:pt x="11170" y="3315"/>
                </a:cubicBezTo>
                <a:cubicBezTo>
                  <a:pt x="10626" y="4143"/>
                  <a:pt x="10085" y="4972"/>
                  <a:pt x="9498" y="5764"/>
                </a:cubicBezTo>
                <a:cubicBezTo>
                  <a:pt x="9449" y="5728"/>
                  <a:pt x="9399" y="5700"/>
                  <a:pt x="9349" y="5671"/>
                </a:cubicBezTo>
                <a:cubicBezTo>
                  <a:pt x="9613" y="4794"/>
                  <a:pt x="9913" y="3964"/>
                  <a:pt x="10398" y="3179"/>
                </a:cubicBezTo>
                <a:cubicBezTo>
                  <a:pt x="10642" y="2780"/>
                  <a:pt x="10912" y="2401"/>
                  <a:pt x="11219" y="2052"/>
                </a:cubicBezTo>
                <a:cubicBezTo>
                  <a:pt x="11362" y="1896"/>
                  <a:pt x="11809" y="1288"/>
                  <a:pt x="12044" y="1288"/>
                </a:cubicBezTo>
                <a:close/>
                <a:moveTo>
                  <a:pt x="3121" y="693"/>
                </a:moveTo>
                <a:cubicBezTo>
                  <a:pt x="3263" y="693"/>
                  <a:pt x="3654" y="1090"/>
                  <a:pt x="3757" y="1179"/>
                </a:cubicBezTo>
                <a:cubicBezTo>
                  <a:pt x="3951" y="1366"/>
                  <a:pt x="4136" y="1572"/>
                  <a:pt x="4300" y="1786"/>
                </a:cubicBezTo>
                <a:cubicBezTo>
                  <a:pt x="4621" y="2180"/>
                  <a:pt x="4893" y="2609"/>
                  <a:pt x="5178" y="3022"/>
                </a:cubicBezTo>
                <a:cubicBezTo>
                  <a:pt x="5814" y="3937"/>
                  <a:pt x="6449" y="4857"/>
                  <a:pt x="7056" y="5786"/>
                </a:cubicBezTo>
                <a:cubicBezTo>
                  <a:pt x="6993" y="5843"/>
                  <a:pt x="6928" y="5899"/>
                  <a:pt x="6864" y="5958"/>
                </a:cubicBezTo>
                <a:cubicBezTo>
                  <a:pt x="6213" y="5179"/>
                  <a:pt x="5536" y="4429"/>
                  <a:pt x="4857" y="3671"/>
                </a:cubicBezTo>
                <a:cubicBezTo>
                  <a:pt x="4456" y="3222"/>
                  <a:pt x="4050" y="2787"/>
                  <a:pt x="3694" y="2300"/>
                </a:cubicBezTo>
                <a:cubicBezTo>
                  <a:pt x="3543" y="2094"/>
                  <a:pt x="2607" y="794"/>
                  <a:pt x="3107" y="694"/>
                </a:cubicBezTo>
                <a:cubicBezTo>
                  <a:pt x="3112" y="693"/>
                  <a:pt x="3116" y="693"/>
                  <a:pt x="3121" y="693"/>
                </a:cubicBezTo>
                <a:close/>
                <a:moveTo>
                  <a:pt x="15116" y="1900"/>
                </a:moveTo>
                <a:cubicBezTo>
                  <a:pt x="15120" y="1900"/>
                  <a:pt x="15123" y="1900"/>
                  <a:pt x="15125" y="1901"/>
                </a:cubicBezTo>
                <a:cubicBezTo>
                  <a:pt x="15339" y="1966"/>
                  <a:pt x="15226" y="2165"/>
                  <a:pt x="15177" y="2266"/>
                </a:cubicBezTo>
                <a:cubicBezTo>
                  <a:pt x="15125" y="2358"/>
                  <a:pt x="15012" y="2444"/>
                  <a:pt x="14940" y="2514"/>
                </a:cubicBezTo>
                <a:cubicBezTo>
                  <a:pt x="14733" y="2722"/>
                  <a:pt x="14512" y="2909"/>
                  <a:pt x="14291" y="3094"/>
                </a:cubicBezTo>
                <a:cubicBezTo>
                  <a:pt x="13826" y="3493"/>
                  <a:pt x="13312" y="3822"/>
                  <a:pt x="12791" y="4151"/>
                </a:cubicBezTo>
                <a:cubicBezTo>
                  <a:pt x="11799" y="4778"/>
                  <a:pt x="10798" y="5394"/>
                  <a:pt x="9792" y="6000"/>
                </a:cubicBezTo>
                <a:lnTo>
                  <a:pt x="9778" y="6014"/>
                </a:lnTo>
                <a:cubicBezTo>
                  <a:pt x="9742" y="5971"/>
                  <a:pt x="9699" y="5935"/>
                  <a:pt x="9656" y="5892"/>
                </a:cubicBezTo>
                <a:cubicBezTo>
                  <a:pt x="9684" y="5856"/>
                  <a:pt x="9726" y="5800"/>
                  <a:pt x="9778" y="5728"/>
                </a:cubicBezTo>
                <a:cubicBezTo>
                  <a:pt x="10626" y="5065"/>
                  <a:pt x="11440" y="4365"/>
                  <a:pt x="12270" y="3680"/>
                </a:cubicBezTo>
                <a:cubicBezTo>
                  <a:pt x="12698" y="3322"/>
                  <a:pt x="13127" y="2958"/>
                  <a:pt x="13591" y="2658"/>
                </a:cubicBezTo>
                <a:cubicBezTo>
                  <a:pt x="13862" y="2494"/>
                  <a:pt x="14155" y="2358"/>
                  <a:pt x="14440" y="2223"/>
                </a:cubicBezTo>
                <a:cubicBezTo>
                  <a:pt x="14531" y="2188"/>
                  <a:pt x="15015" y="1900"/>
                  <a:pt x="15116" y="1900"/>
                </a:cubicBezTo>
                <a:close/>
                <a:moveTo>
                  <a:pt x="2646" y="4280"/>
                </a:moveTo>
                <a:cubicBezTo>
                  <a:pt x="2958" y="4280"/>
                  <a:pt x="3362" y="4413"/>
                  <a:pt x="3615" y="4478"/>
                </a:cubicBezTo>
                <a:cubicBezTo>
                  <a:pt x="4036" y="4580"/>
                  <a:pt x="4449" y="4722"/>
                  <a:pt x="4842" y="4907"/>
                </a:cubicBezTo>
                <a:cubicBezTo>
                  <a:pt x="5521" y="5229"/>
                  <a:pt x="6100" y="5728"/>
                  <a:pt x="6763" y="6064"/>
                </a:cubicBezTo>
                <a:cubicBezTo>
                  <a:pt x="6657" y="6185"/>
                  <a:pt x="6564" y="6314"/>
                  <a:pt x="6492" y="6449"/>
                </a:cubicBezTo>
                <a:lnTo>
                  <a:pt x="6485" y="6443"/>
                </a:lnTo>
                <a:cubicBezTo>
                  <a:pt x="5764" y="6156"/>
                  <a:pt x="5022" y="5978"/>
                  <a:pt x="4285" y="5743"/>
                </a:cubicBezTo>
                <a:cubicBezTo>
                  <a:pt x="3865" y="5615"/>
                  <a:pt x="3450" y="5457"/>
                  <a:pt x="3071" y="5243"/>
                </a:cubicBezTo>
                <a:cubicBezTo>
                  <a:pt x="2900" y="5143"/>
                  <a:pt x="1894" y="4528"/>
                  <a:pt x="2393" y="4322"/>
                </a:cubicBezTo>
                <a:cubicBezTo>
                  <a:pt x="2464" y="4293"/>
                  <a:pt x="2551" y="4280"/>
                  <a:pt x="2646" y="4280"/>
                </a:cubicBezTo>
                <a:close/>
                <a:moveTo>
                  <a:pt x="14495" y="4785"/>
                </a:moveTo>
                <a:cubicBezTo>
                  <a:pt x="14724" y="4785"/>
                  <a:pt x="14878" y="4855"/>
                  <a:pt x="14512" y="5257"/>
                </a:cubicBezTo>
                <a:cubicBezTo>
                  <a:pt x="14376" y="5407"/>
                  <a:pt x="14126" y="5457"/>
                  <a:pt x="13941" y="5529"/>
                </a:cubicBezTo>
                <a:cubicBezTo>
                  <a:pt x="13512" y="5678"/>
                  <a:pt x="13062" y="5800"/>
                  <a:pt x="12626" y="5935"/>
                </a:cubicBezTo>
                <a:cubicBezTo>
                  <a:pt x="11826" y="6192"/>
                  <a:pt x="11012" y="6429"/>
                  <a:pt x="10220" y="6700"/>
                </a:cubicBezTo>
                <a:cubicBezTo>
                  <a:pt x="10155" y="6551"/>
                  <a:pt x="10078" y="6407"/>
                  <a:pt x="9984" y="6271"/>
                </a:cubicBezTo>
                <a:cubicBezTo>
                  <a:pt x="10678" y="6007"/>
                  <a:pt x="11370" y="5743"/>
                  <a:pt x="12062" y="5479"/>
                </a:cubicBezTo>
                <a:cubicBezTo>
                  <a:pt x="12748" y="5222"/>
                  <a:pt x="13490" y="4844"/>
                  <a:pt x="14234" y="4801"/>
                </a:cubicBezTo>
                <a:cubicBezTo>
                  <a:pt x="14316" y="4795"/>
                  <a:pt x="14411" y="4785"/>
                  <a:pt x="14495" y="4785"/>
                </a:cubicBezTo>
                <a:close/>
                <a:moveTo>
                  <a:pt x="9742" y="6208"/>
                </a:moveTo>
                <a:lnTo>
                  <a:pt x="9742" y="6208"/>
                </a:lnTo>
                <a:cubicBezTo>
                  <a:pt x="9785" y="6251"/>
                  <a:pt x="9821" y="6300"/>
                  <a:pt x="9855" y="6350"/>
                </a:cubicBezTo>
                <a:cubicBezTo>
                  <a:pt x="9949" y="6479"/>
                  <a:pt x="10020" y="6621"/>
                  <a:pt x="10078" y="6772"/>
                </a:cubicBezTo>
                <a:cubicBezTo>
                  <a:pt x="10069" y="6778"/>
                  <a:pt x="10069" y="6785"/>
                  <a:pt x="10062" y="6792"/>
                </a:cubicBezTo>
                <a:cubicBezTo>
                  <a:pt x="9992" y="6585"/>
                  <a:pt x="9884" y="6386"/>
                  <a:pt x="9742" y="6208"/>
                </a:cubicBezTo>
                <a:close/>
                <a:moveTo>
                  <a:pt x="10112" y="6943"/>
                </a:moveTo>
                <a:cubicBezTo>
                  <a:pt x="10112" y="6943"/>
                  <a:pt x="10121" y="6950"/>
                  <a:pt x="10127" y="6950"/>
                </a:cubicBezTo>
                <a:cubicBezTo>
                  <a:pt x="10155" y="7056"/>
                  <a:pt x="10170" y="7164"/>
                  <a:pt x="10177" y="7270"/>
                </a:cubicBezTo>
                <a:cubicBezTo>
                  <a:pt x="10163" y="7157"/>
                  <a:pt x="10141" y="7049"/>
                  <a:pt x="10112" y="6943"/>
                </a:cubicBezTo>
                <a:close/>
                <a:moveTo>
                  <a:pt x="3949" y="6592"/>
                </a:moveTo>
                <a:cubicBezTo>
                  <a:pt x="4754" y="6592"/>
                  <a:pt x="5545" y="6700"/>
                  <a:pt x="6350" y="6729"/>
                </a:cubicBezTo>
                <a:cubicBezTo>
                  <a:pt x="6271" y="6936"/>
                  <a:pt x="6222" y="7150"/>
                  <a:pt x="6199" y="7371"/>
                </a:cubicBezTo>
                <a:cubicBezTo>
                  <a:pt x="6050" y="7357"/>
                  <a:pt x="5902" y="7351"/>
                  <a:pt x="5754" y="7351"/>
                </a:cubicBezTo>
                <a:cubicBezTo>
                  <a:pt x="5020" y="7351"/>
                  <a:pt x="4305" y="7514"/>
                  <a:pt x="3586" y="7692"/>
                </a:cubicBezTo>
                <a:cubicBezTo>
                  <a:pt x="3008" y="7836"/>
                  <a:pt x="2422" y="7985"/>
                  <a:pt x="1829" y="8028"/>
                </a:cubicBezTo>
                <a:cubicBezTo>
                  <a:pt x="1741" y="8035"/>
                  <a:pt x="1654" y="8037"/>
                  <a:pt x="1567" y="8037"/>
                </a:cubicBezTo>
                <a:cubicBezTo>
                  <a:pt x="1422" y="8037"/>
                  <a:pt x="1278" y="8031"/>
                  <a:pt x="1136" y="8031"/>
                </a:cubicBezTo>
                <a:cubicBezTo>
                  <a:pt x="1076" y="8031"/>
                  <a:pt x="1017" y="8032"/>
                  <a:pt x="958" y="8035"/>
                </a:cubicBezTo>
                <a:cubicBezTo>
                  <a:pt x="878" y="8041"/>
                  <a:pt x="758" y="8080"/>
                  <a:pt x="672" y="8080"/>
                </a:cubicBezTo>
                <a:cubicBezTo>
                  <a:pt x="659" y="8080"/>
                  <a:pt x="647" y="8080"/>
                  <a:pt x="636" y="8078"/>
                </a:cubicBezTo>
                <a:cubicBezTo>
                  <a:pt x="523" y="7999"/>
                  <a:pt x="401" y="7929"/>
                  <a:pt x="286" y="7857"/>
                </a:cubicBezTo>
                <a:cubicBezTo>
                  <a:pt x="336" y="7771"/>
                  <a:pt x="401" y="7707"/>
                  <a:pt x="480" y="7656"/>
                </a:cubicBezTo>
                <a:cubicBezTo>
                  <a:pt x="780" y="7428"/>
                  <a:pt x="1193" y="7329"/>
                  <a:pt x="1529" y="7150"/>
                </a:cubicBezTo>
                <a:cubicBezTo>
                  <a:pt x="2115" y="6842"/>
                  <a:pt x="2693" y="6664"/>
                  <a:pt x="3358" y="6614"/>
                </a:cubicBezTo>
                <a:cubicBezTo>
                  <a:pt x="3556" y="6599"/>
                  <a:pt x="3753" y="6592"/>
                  <a:pt x="3949" y="6592"/>
                </a:cubicBezTo>
                <a:close/>
                <a:moveTo>
                  <a:pt x="12921" y="6910"/>
                </a:moveTo>
                <a:cubicBezTo>
                  <a:pt x="14281" y="6910"/>
                  <a:pt x="15630" y="7048"/>
                  <a:pt x="16882" y="7656"/>
                </a:cubicBezTo>
                <a:cubicBezTo>
                  <a:pt x="16961" y="7692"/>
                  <a:pt x="17096" y="7742"/>
                  <a:pt x="17154" y="7814"/>
                </a:cubicBezTo>
                <a:cubicBezTo>
                  <a:pt x="17160" y="8241"/>
                  <a:pt x="17051" y="8455"/>
                  <a:pt x="16828" y="8455"/>
                </a:cubicBezTo>
                <a:cubicBezTo>
                  <a:pt x="16790" y="8455"/>
                  <a:pt x="16749" y="8448"/>
                  <a:pt x="16704" y="8436"/>
                </a:cubicBezTo>
                <a:cubicBezTo>
                  <a:pt x="16625" y="8436"/>
                  <a:pt x="16555" y="8420"/>
                  <a:pt x="16489" y="8400"/>
                </a:cubicBezTo>
                <a:cubicBezTo>
                  <a:pt x="16255" y="8342"/>
                  <a:pt x="16054" y="8271"/>
                  <a:pt x="15819" y="8249"/>
                </a:cubicBezTo>
                <a:cubicBezTo>
                  <a:pt x="15247" y="8206"/>
                  <a:pt x="14690" y="8186"/>
                  <a:pt x="14119" y="8084"/>
                </a:cubicBezTo>
                <a:cubicBezTo>
                  <a:pt x="12877" y="7863"/>
                  <a:pt x="11627" y="7622"/>
                  <a:pt x="10385" y="7365"/>
                </a:cubicBezTo>
                <a:lnTo>
                  <a:pt x="10349" y="7365"/>
                </a:lnTo>
                <a:cubicBezTo>
                  <a:pt x="10349" y="7236"/>
                  <a:pt x="10335" y="7114"/>
                  <a:pt x="10306" y="6993"/>
                </a:cubicBezTo>
                <a:cubicBezTo>
                  <a:pt x="11167" y="6967"/>
                  <a:pt x="12046" y="6910"/>
                  <a:pt x="12921" y="6910"/>
                </a:cubicBezTo>
                <a:close/>
                <a:moveTo>
                  <a:pt x="7241" y="9449"/>
                </a:moveTo>
                <a:cubicBezTo>
                  <a:pt x="7241" y="9449"/>
                  <a:pt x="7250" y="9456"/>
                  <a:pt x="7257" y="9456"/>
                </a:cubicBezTo>
                <a:cubicBezTo>
                  <a:pt x="7250" y="9464"/>
                  <a:pt x="7241" y="9471"/>
                  <a:pt x="7241" y="9478"/>
                </a:cubicBezTo>
                <a:lnTo>
                  <a:pt x="7241" y="9449"/>
                </a:lnTo>
                <a:close/>
                <a:moveTo>
                  <a:pt x="8374" y="5580"/>
                </a:moveTo>
                <a:cubicBezTo>
                  <a:pt x="8721" y="5580"/>
                  <a:pt x="9068" y="5677"/>
                  <a:pt x="9370" y="5872"/>
                </a:cubicBezTo>
                <a:cubicBezTo>
                  <a:pt x="10405" y="6736"/>
                  <a:pt x="10306" y="8492"/>
                  <a:pt x="9248" y="9277"/>
                </a:cubicBezTo>
                <a:cubicBezTo>
                  <a:pt x="9228" y="9284"/>
                  <a:pt x="9205" y="9300"/>
                  <a:pt x="9192" y="9313"/>
                </a:cubicBezTo>
                <a:cubicBezTo>
                  <a:pt x="9049" y="9413"/>
                  <a:pt x="8892" y="9498"/>
                  <a:pt x="8714" y="9557"/>
                </a:cubicBezTo>
                <a:cubicBezTo>
                  <a:pt x="8539" y="9616"/>
                  <a:pt x="8370" y="9643"/>
                  <a:pt x="8207" y="9643"/>
                </a:cubicBezTo>
                <a:cubicBezTo>
                  <a:pt x="7842" y="9643"/>
                  <a:pt x="7511" y="9507"/>
                  <a:pt x="7234" y="9284"/>
                </a:cubicBezTo>
                <a:lnTo>
                  <a:pt x="7234" y="9270"/>
                </a:lnTo>
                <a:cubicBezTo>
                  <a:pt x="7230" y="9246"/>
                  <a:pt x="7215" y="9235"/>
                  <a:pt x="7199" y="9235"/>
                </a:cubicBezTo>
                <a:cubicBezTo>
                  <a:pt x="7192" y="9235"/>
                  <a:pt x="7184" y="9237"/>
                  <a:pt x="7178" y="9241"/>
                </a:cubicBezTo>
                <a:cubicBezTo>
                  <a:pt x="6492" y="8650"/>
                  <a:pt x="6163" y="7527"/>
                  <a:pt x="6556" y="6713"/>
                </a:cubicBezTo>
                <a:cubicBezTo>
                  <a:pt x="6864" y="6071"/>
                  <a:pt x="7464" y="5678"/>
                  <a:pt x="8107" y="5592"/>
                </a:cubicBezTo>
                <a:lnTo>
                  <a:pt x="8107" y="5592"/>
                </a:lnTo>
                <a:cubicBezTo>
                  <a:pt x="8091" y="5615"/>
                  <a:pt x="8085" y="5642"/>
                  <a:pt x="8091" y="5678"/>
                </a:cubicBezTo>
                <a:cubicBezTo>
                  <a:pt x="8101" y="5717"/>
                  <a:pt x="8134" y="5735"/>
                  <a:pt x="8168" y="5735"/>
                </a:cubicBezTo>
                <a:cubicBezTo>
                  <a:pt x="8216" y="5735"/>
                  <a:pt x="8267" y="5701"/>
                  <a:pt x="8263" y="5642"/>
                </a:cubicBezTo>
                <a:cubicBezTo>
                  <a:pt x="8263" y="5615"/>
                  <a:pt x="8249" y="5599"/>
                  <a:pt x="8235" y="5586"/>
                </a:cubicBezTo>
                <a:cubicBezTo>
                  <a:pt x="8282" y="5582"/>
                  <a:pt x="8328" y="5580"/>
                  <a:pt x="8374" y="5580"/>
                </a:cubicBezTo>
                <a:close/>
                <a:moveTo>
                  <a:pt x="6213" y="7836"/>
                </a:moveTo>
                <a:cubicBezTo>
                  <a:pt x="6228" y="7929"/>
                  <a:pt x="6242" y="8021"/>
                  <a:pt x="6271" y="8107"/>
                </a:cubicBezTo>
                <a:cubicBezTo>
                  <a:pt x="6307" y="8242"/>
                  <a:pt x="6357" y="8364"/>
                  <a:pt x="6413" y="8492"/>
                </a:cubicBezTo>
                <a:cubicBezTo>
                  <a:pt x="5493" y="8864"/>
                  <a:pt x="4578" y="9250"/>
                  <a:pt x="3642" y="9584"/>
                </a:cubicBezTo>
                <a:cubicBezTo>
                  <a:pt x="3157" y="9764"/>
                  <a:pt x="2672" y="9927"/>
                  <a:pt x="2185" y="10091"/>
                </a:cubicBezTo>
                <a:cubicBezTo>
                  <a:pt x="1944" y="10170"/>
                  <a:pt x="1700" y="10249"/>
                  <a:pt x="1457" y="10328"/>
                </a:cubicBezTo>
                <a:cubicBezTo>
                  <a:pt x="1328" y="10371"/>
                  <a:pt x="1208" y="10407"/>
                  <a:pt x="1087" y="10441"/>
                </a:cubicBezTo>
                <a:cubicBezTo>
                  <a:pt x="1017" y="10478"/>
                  <a:pt x="962" y="10497"/>
                  <a:pt x="919" y="10497"/>
                </a:cubicBezTo>
                <a:cubicBezTo>
                  <a:pt x="829" y="10497"/>
                  <a:pt x="796" y="10416"/>
                  <a:pt x="814" y="10256"/>
                </a:cubicBezTo>
                <a:cubicBezTo>
                  <a:pt x="751" y="9913"/>
                  <a:pt x="1001" y="9785"/>
                  <a:pt x="1279" y="9577"/>
                </a:cubicBezTo>
                <a:cubicBezTo>
                  <a:pt x="1472" y="9442"/>
                  <a:pt x="1680" y="9327"/>
                  <a:pt x="1885" y="9214"/>
                </a:cubicBezTo>
                <a:cubicBezTo>
                  <a:pt x="2357" y="8964"/>
                  <a:pt x="2837" y="8743"/>
                  <a:pt x="3335" y="8556"/>
                </a:cubicBezTo>
                <a:cubicBezTo>
                  <a:pt x="4257" y="8206"/>
                  <a:pt x="5227" y="7942"/>
                  <a:pt x="6213" y="7836"/>
                </a:cubicBezTo>
                <a:close/>
                <a:moveTo>
                  <a:pt x="10241" y="8107"/>
                </a:moveTo>
                <a:cubicBezTo>
                  <a:pt x="11170" y="8479"/>
                  <a:pt x="12098" y="8842"/>
                  <a:pt x="12969" y="9327"/>
                </a:cubicBezTo>
                <a:cubicBezTo>
                  <a:pt x="13454" y="9600"/>
                  <a:pt x="13925" y="9899"/>
                  <a:pt x="14354" y="10249"/>
                </a:cubicBezTo>
                <a:cubicBezTo>
                  <a:pt x="14548" y="10407"/>
                  <a:pt x="14733" y="10570"/>
                  <a:pt x="14911" y="10750"/>
                </a:cubicBezTo>
                <a:cubicBezTo>
                  <a:pt x="15048" y="10892"/>
                  <a:pt x="15483" y="11241"/>
                  <a:pt x="15497" y="11435"/>
                </a:cubicBezTo>
                <a:cubicBezTo>
                  <a:pt x="15504" y="11627"/>
                  <a:pt x="15262" y="11677"/>
                  <a:pt x="15141" y="11677"/>
                </a:cubicBezTo>
                <a:cubicBezTo>
                  <a:pt x="15134" y="11677"/>
                  <a:pt x="15127" y="11678"/>
                  <a:pt x="15120" y="11678"/>
                </a:cubicBezTo>
                <a:cubicBezTo>
                  <a:pt x="15031" y="11678"/>
                  <a:pt x="14927" y="11639"/>
                  <a:pt x="14848" y="11620"/>
                </a:cubicBezTo>
                <a:cubicBezTo>
                  <a:pt x="14584" y="11555"/>
                  <a:pt x="14326" y="11456"/>
                  <a:pt x="14083" y="11341"/>
                </a:cubicBezTo>
                <a:cubicBezTo>
                  <a:pt x="13619" y="11113"/>
                  <a:pt x="13197" y="10820"/>
                  <a:pt x="12791" y="10513"/>
                </a:cubicBezTo>
                <a:cubicBezTo>
                  <a:pt x="11891" y="9841"/>
                  <a:pt x="11005" y="9128"/>
                  <a:pt x="10121" y="8427"/>
                </a:cubicBezTo>
                <a:cubicBezTo>
                  <a:pt x="10170" y="8328"/>
                  <a:pt x="10206" y="8222"/>
                  <a:pt x="10241" y="8107"/>
                </a:cubicBezTo>
                <a:close/>
                <a:moveTo>
                  <a:pt x="6628" y="8849"/>
                </a:moveTo>
                <a:cubicBezTo>
                  <a:pt x="6671" y="8907"/>
                  <a:pt x="6713" y="8964"/>
                  <a:pt x="6763" y="9020"/>
                </a:cubicBezTo>
                <a:cubicBezTo>
                  <a:pt x="5956" y="9735"/>
                  <a:pt x="5193" y="10484"/>
                  <a:pt x="4413" y="11221"/>
                </a:cubicBezTo>
                <a:cubicBezTo>
                  <a:pt x="3978" y="11634"/>
                  <a:pt x="3556" y="12056"/>
                  <a:pt x="3085" y="12421"/>
                </a:cubicBezTo>
                <a:cubicBezTo>
                  <a:pt x="2886" y="12577"/>
                  <a:pt x="2679" y="12721"/>
                  <a:pt x="2458" y="12849"/>
                </a:cubicBezTo>
                <a:cubicBezTo>
                  <a:pt x="2352" y="12911"/>
                  <a:pt x="1961" y="13146"/>
                  <a:pt x="1743" y="13146"/>
                </a:cubicBezTo>
                <a:cubicBezTo>
                  <a:pt x="1638" y="13146"/>
                  <a:pt x="1573" y="13091"/>
                  <a:pt x="1601" y="12935"/>
                </a:cubicBezTo>
                <a:cubicBezTo>
                  <a:pt x="1680" y="12527"/>
                  <a:pt x="2329" y="12020"/>
                  <a:pt x="2629" y="11769"/>
                </a:cubicBezTo>
                <a:cubicBezTo>
                  <a:pt x="3035" y="11427"/>
                  <a:pt x="3471" y="11113"/>
                  <a:pt x="3899" y="10799"/>
                </a:cubicBezTo>
                <a:cubicBezTo>
                  <a:pt x="4799" y="10141"/>
                  <a:pt x="5714" y="9492"/>
                  <a:pt x="6628" y="8849"/>
                </a:cubicBezTo>
                <a:close/>
                <a:moveTo>
                  <a:pt x="9555" y="9214"/>
                </a:moveTo>
                <a:cubicBezTo>
                  <a:pt x="10283" y="9978"/>
                  <a:pt x="11048" y="10714"/>
                  <a:pt x="11799" y="11449"/>
                </a:cubicBezTo>
                <a:cubicBezTo>
                  <a:pt x="12227" y="11870"/>
                  <a:pt x="12662" y="12283"/>
                  <a:pt x="13048" y="12741"/>
                </a:cubicBezTo>
                <a:cubicBezTo>
                  <a:pt x="13206" y="12935"/>
                  <a:pt x="13362" y="13134"/>
                  <a:pt x="13490" y="13348"/>
                </a:cubicBezTo>
                <a:cubicBezTo>
                  <a:pt x="13614" y="13535"/>
                  <a:pt x="14046" y="14207"/>
                  <a:pt x="13655" y="14207"/>
                </a:cubicBezTo>
                <a:cubicBezTo>
                  <a:pt x="13642" y="14207"/>
                  <a:pt x="13627" y="14206"/>
                  <a:pt x="13612" y="14205"/>
                </a:cubicBezTo>
                <a:cubicBezTo>
                  <a:pt x="13391" y="14184"/>
                  <a:pt x="13104" y="13884"/>
                  <a:pt x="12940" y="13749"/>
                </a:cubicBezTo>
                <a:cubicBezTo>
                  <a:pt x="12777" y="13598"/>
                  <a:pt x="12613" y="13440"/>
                  <a:pt x="12462" y="13278"/>
                </a:cubicBezTo>
                <a:cubicBezTo>
                  <a:pt x="12083" y="12870"/>
                  <a:pt x="11749" y="12421"/>
                  <a:pt x="11406" y="11984"/>
                </a:cubicBezTo>
                <a:cubicBezTo>
                  <a:pt x="10727" y="11120"/>
                  <a:pt x="10055" y="10249"/>
                  <a:pt x="9399" y="9370"/>
                </a:cubicBezTo>
                <a:lnTo>
                  <a:pt x="9492" y="9277"/>
                </a:lnTo>
                <a:cubicBezTo>
                  <a:pt x="9521" y="9257"/>
                  <a:pt x="9534" y="9234"/>
                  <a:pt x="9555" y="9214"/>
                </a:cubicBezTo>
                <a:close/>
                <a:moveTo>
                  <a:pt x="6921" y="9185"/>
                </a:moveTo>
                <a:cubicBezTo>
                  <a:pt x="6993" y="9264"/>
                  <a:pt x="7078" y="9336"/>
                  <a:pt x="7164" y="9392"/>
                </a:cubicBezTo>
                <a:cubicBezTo>
                  <a:pt x="7149" y="10292"/>
                  <a:pt x="6813" y="11149"/>
                  <a:pt x="6542" y="11992"/>
                </a:cubicBezTo>
                <a:cubicBezTo>
                  <a:pt x="6400" y="12463"/>
                  <a:pt x="6292" y="12935"/>
                  <a:pt x="6213" y="13420"/>
                </a:cubicBezTo>
                <a:cubicBezTo>
                  <a:pt x="6150" y="13877"/>
                  <a:pt x="6114" y="14448"/>
                  <a:pt x="5922" y="14870"/>
                </a:cubicBezTo>
                <a:cubicBezTo>
                  <a:pt x="5899" y="14991"/>
                  <a:pt x="5827" y="15084"/>
                  <a:pt x="5721" y="15147"/>
                </a:cubicBezTo>
                <a:cubicBezTo>
                  <a:pt x="5670" y="15251"/>
                  <a:pt x="5613" y="15302"/>
                  <a:pt x="5549" y="15302"/>
                </a:cubicBezTo>
                <a:cubicBezTo>
                  <a:pt x="5489" y="15302"/>
                  <a:pt x="5422" y="15256"/>
                  <a:pt x="5349" y="15163"/>
                </a:cubicBezTo>
                <a:cubicBezTo>
                  <a:pt x="5121" y="15012"/>
                  <a:pt x="5099" y="14976"/>
                  <a:pt x="5092" y="14719"/>
                </a:cubicBezTo>
                <a:cubicBezTo>
                  <a:pt x="5085" y="14484"/>
                  <a:pt x="5142" y="14241"/>
                  <a:pt x="5185" y="14013"/>
                </a:cubicBezTo>
                <a:cubicBezTo>
                  <a:pt x="5299" y="13483"/>
                  <a:pt x="5442" y="12962"/>
                  <a:pt x="5606" y="12455"/>
                </a:cubicBezTo>
                <a:cubicBezTo>
                  <a:pt x="5964" y="11334"/>
                  <a:pt x="6427" y="10256"/>
                  <a:pt x="6921" y="9185"/>
                </a:cubicBezTo>
                <a:close/>
                <a:moveTo>
                  <a:pt x="8878" y="9721"/>
                </a:moveTo>
                <a:cubicBezTo>
                  <a:pt x="8885" y="9721"/>
                  <a:pt x="8885" y="9728"/>
                  <a:pt x="8885" y="9728"/>
                </a:cubicBezTo>
                <a:cubicBezTo>
                  <a:pt x="9478" y="10691"/>
                  <a:pt x="10020" y="11706"/>
                  <a:pt x="10506" y="12727"/>
                </a:cubicBezTo>
                <a:cubicBezTo>
                  <a:pt x="10755" y="13248"/>
                  <a:pt x="10978" y="13769"/>
                  <a:pt x="11206" y="14297"/>
                </a:cubicBezTo>
                <a:cubicBezTo>
                  <a:pt x="11277" y="14461"/>
                  <a:pt x="11884" y="15758"/>
                  <a:pt x="11448" y="15758"/>
                </a:cubicBezTo>
                <a:cubicBezTo>
                  <a:pt x="11406" y="15758"/>
                  <a:pt x="11354" y="15746"/>
                  <a:pt x="11291" y="15720"/>
                </a:cubicBezTo>
                <a:cubicBezTo>
                  <a:pt x="11163" y="15662"/>
                  <a:pt x="10962" y="15391"/>
                  <a:pt x="10849" y="15283"/>
                </a:cubicBezTo>
                <a:cubicBezTo>
                  <a:pt x="10619" y="15069"/>
                  <a:pt x="10455" y="14827"/>
                  <a:pt x="10299" y="14563"/>
                </a:cubicBezTo>
                <a:cubicBezTo>
                  <a:pt x="10006" y="14049"/>
                  <a:pt x="9735" y="13519"/>
                  <a:pt x="9492" y="12978"/>
                </a:cubicBezTo>
                <a:cubicBezTo>
                  <a:pt x="9034" y="11963"/>
                  <a:pt x="8684" y="10899"/>
                  <a:pt x="8407" y="9821"/>
                </a:cubicBezTo>
                <a:lnTo>
                  <a:pt x="8407" y="9821"/>
                </a:lnTo>
                <a:cubicBezTo>
                  <a:pt x="8418" y="9821"/>
                  <a:pt x="8430" y="9821"/>
                  <a:pt x="8441" y="9821"/>
                </a:cubicBezTo>
                <a:cubicBezTo>
                  <a:pt x="8593" y="9821"/>
                  <a:pt x="8744" y="9780"/>
                  <a:pt x="8878" y="9721"/>
                </a:cubicBezTo>
                <a:close/>
                <a:moveTo>
                  <a:pt x="7442" y="9570"/>
                </a:moveTo>
                <a:cubicBezTo>
                  <a:pt x="7613" y="9656"/>
                  <a:pt x="7791" y="9721"/>
                  <a:pt x="7978" y="9756"/>
                </a:cubicBezTo>
                <a:cubicBezTo>
                  <a:pt x="8071" y="10777"/>
                  <a:pt x="8242" y="11785"/>
                  <a:pt x="8306" y="12813"/>
                </a:cubicBezTo>
                <a:cubicBezTo>
                  <a:pt x="8342" y="13320"/>
                  <a:pt x="8364" y="13819"/>
                  <a:pt x="8371" y="14326"/>
                </a:cubicBezTo>
                <a:cubicBezTo>
                  <a:pt x="8377" y="14594"/>
                  <a:pt x="8496" y="15867"/>
                  <a:pt x="8085" y="15867"/>
                </a:cubicBezTo>
                <a:cubicBezTo>
                  <a:pt x="8056" y="15867"/>
                  <a:pt x="8026" y="15861"/>
                  <a:pt x="7992" y="15848"/>
                </a:cubicBezTo>
                <a:cubicBezTo>
                  <a:pt x="7721" y="15740"/>
                  <a:pt x="7606" y="15111"/>
                  <a:pt x="7570" y="14870"/>
                </a:cubicBezTo>
                <a:cubicBezTo>
                  <a:pt x="7534" y="14633"/>
                  <a:pt x="7521" y="14398"/>
                  <a:pt x="7498" y="14162"/>
                </a:cubicBezTo>
                <a:cubicBezTo>
                  <a:pt x="7464" y="13684"/>
                  <a:pt x="7435" y="13212"/>
                  <a:pt x="7413" y="12734"/>
                </a:cubicBezTo>
                <a:cubicBezTo>
                  <a:pt x="7378" y="11692"/>
                  <a:pt x="7336" y="10606"/>
                  <a:pt x="7442" y="9570"/>
                </a:cubicBezTo>
                <a:close/>
                <a:moveTo>
                  <a:pt x="9418" y="0"/>
                </a:moveTo>
                <a:cubicBezTo>
                  <a:pt x="9388" y="0"/>
                  <a:pt x="9357" y="17"/>
                  <a:pt x="9341" y="45"/>
                </a:cubicBezTo>
                <a:cubicBezTo>
                  <a:pt x="8835" y="938"/>
                  <a:pt x="8513" y="1937"/>
                  <a:pt x="8355" y="2951"/>
                </a:cubicBezTo>
                <a:cubicBezTo>
                  <a:pt x="8285" y="3407"/>
                  <a:pt x="8249" y="3872"/>
                  <a:pt x="8256" y="4336"/>
                </a:cubicBezTo>
                <a:cubicBezTo>
                  <a:pt x="8256" y="4622"/>
                  <a:pt x="8278" y="4907"/>
                  <a:pt x="8263" y="5193"/>
                </a:cubicBezTo>
                <a:cubicBezTo>
                  <a:pt x="8263" y="5279"/>
                  <a:pt x="8249" y="5322"/>
                  <a:pt x="8249" y="5365"/>
                </a:cubicBezTo>
                <a:lnTo>
                  <a:pt x="8235" y="5365"/>
                </a:lnTo>
                <a:lnTo>
                  <a:pt x="8235" y="5329"/>
                </a:lnTo>
                <a:cubicBezTo>
                  <a:pt x="7999" y="4357"/>
                  <a:pt x="7593" y="3387"/>
                  <a:pt x="7164" y="2487"/>
                </a:cubicBezTo>
                <a:cubicBezTo>
                  <a:pt x="6955" y="2054"/>
                  <a:pt x="6584" y="985"/>
                  <a:pt x="5983" y="985"/>
                </a:cubicBezTo>
                <a:cubicBezTo>
                  <a:pt x="5967" y="985"/>
                  <a:pt x="5951" y="986"/>
                  <a:pt x="5935" y="987"/>
                </a:cubicBezTo>
                <a:cubicBezTo>
                  <a:pt x="5899" y="994"/>
                  <a:pt x="5863" y="1015"/>
                  <a:pt x="5856" y="1051"/>
                </a:cubicBezTo>
                <a:cubicBezTo>
                  <a:pt x="5735" y="1765"/>
                  <a:pt x="6021" y="2530"/>
                  <a:pt x="6264" y="3186"/>
                </a:cubicBezTo>
                <a:cubicBezTo>
                  <a:pt x="6571" y="4007"/>
                  <a:pt x="6950" y="4821"/>
                  <a:pt x="7378" y="5586"/>
                </a:cubicBezTo>
                <a:cubicBezTo>
                  <a:pt x="7320" y="5615"/>
                  <a:pt x="7264" y="5651"/>
                  <a:pt x="7214" y="5678"/>
                </a:cubicBezTo>
                <a:cubicBezTo>
                  <a:pt x="6449" y="4521"/>
                  <a:pt x="5656" y="3371"/>
                  <a:pt x="4857" y="2237"/>
                </a:cubicBezTo>
                <a:cubicBezTo>
                  <a:pt x="4528" y="1772"/>
                  <a:pt x="4179" y="1315"/>
                  <a:pt x="3743" y="938"/>
                </a:cubicBezTo>
                <a:cubicBezTo>
                  <a:pt x="3604" y="816"/>
                  <a:pt x="3262" y="478"/>
                  <a:pt x="3000" y="478"/>
                </a:cubicBezTo>
                <a:cubicBezTo>
                  <a:pt x="2951" y="478"/>
                  <a:pt x="2905" y="489"/>
                  <a:pt x="2864" y="516"/>
                </a:cubicBezTo>
                <a:cubicBezTo>
                  <a:pt x="2043" y="1066"/>
                  <a:pt x="5056" y="4264"/>
                  <a:pt x="6335" y="5579"/>
                </a:cubicBezTo>
                <a:cubicBezTo>
                  <a:pt x="5699" y="5150"/>
                  <a:pt x="4979" y="4778"/>
                  <a:pt x="4285" y="4544"/>
                </a:cubicBezTo>
                <a:cubicBezTo>
                  <a:pt x="3865" y="4400"/>
                  <a:pt x="3421" y="4300"/>
                  <a:pt x="2972" y="4264"/>
                </a:cubicBezTo>
                <a:cubicBezTo>
                  <a:pt x="2819" y="4249"/>
                  <a:pt x="2582" y="4204"/>
                  <a:pt x="2365" y="4204"/>
                </a:cubicBezTo>
                <a:cubicBezTo>
                  <a:pt x="2195" y="4204"/>
                  <a:pt x="2038" y="4231"/>
                  <a:pt x="1944" y="4322"/>
                </a:cubicBezTo>
                <a:cubicBezTo>
                  <a:pt x="1928" y="4336"/>
                  <a:pt x="1921" y="4372"/>
                  <a:pt x="1928" y="4393"/>
                </a:cubicBezTo>
                <a:cubicBezTo>
                  <a:pt x="2165" y="5035"/>
                  <a:pt x="3085" y="5464"/>
                  <a:pt x="3678" y="5694"/>
                </a:cubicBezTo>
                <a:cubicBezTo>
                  <a:pt x="4578" y="6043"/>
                  <a:pt x="5543" y="6172"/>
                  <a:pt x="6443" y="6521"/>
                </a:cubicBezTo>
                <a:lnTo>
                  <a:pt x="6449" y="6521"/>
                </a:lnTo>
                <a:cubicBezTo>
                  <a:pt x="6436" y="6542"/>
                  <a:pt x="6427" y="6557"/>
                  <a:pt x="6420" y="6578"/>
                </a:cubicBezTo>
                <a:cubicBezTo>
                  <a:pt x="5772" y="6429"/>
                  <a:pt x="5043" y="6353"/>
                  <a:pt x="4325" y="6353"/>
                </a:cubicBezTo>
                <a:cubicBezTo>
                  <a:pt x="3768" y="6353"/>
                  <a:pt x="3217" y="6399"/>
                  <a:pt x="2715" y="6492"/>
                </a:cubicBezTo>
                <a:cubicBezTo>
                  <a:pt x="2014" y="6628"/>
                  <a:pt x="1457" y="7006"/>
                  <a:pt x="801" y="7264"/>
                </a:cubicBezTo>
                <a:cubicBezTo>
                  <a:pt x="543" y="7365"/>
                  <a:pt x="187" y="7507"/>
                  <a:pt x="79" y="7800"/>
                </a:cubicBezTo>
                <a:cubicBezTo>
                  <a:pt x="0" y="8021"/>
                  <a:pt x="122" y="8213"/>
                  <a:pt x="336" y="8285"/>
                </a:cubicBezTo>
                <a:cubicBezTo>
                  <a:pt x="398" y="8305"/>
                  <a:pt x="465" y="8313"/>
                  <a:pt x="533" y="8313"/>
                </a:cubicBezTo>
                <a:cubicBezTo>
                  <a:pt x="732" y="8313"/>
                  <a:pt x="948" y="8249"/>
                  <a:pt x="1130" y="8249"/>
                </a:cubicBezTo>
                <a:cubicBezTo>
                  <a:pt x="1493" y="8242"/>
                  <a:pt x="1851" y="8249"/>
                  <a:pt x="2208" y="8199"/>
                </a:cubicBezTo>
                <a:cubicBezTo>
                  <a:pt x="3460" y="8020"/>
                  <a:pt x="4651" y="7535"/>
                  <a:pt x="5919" y="7535"/>
                </a:cubicBezTo>
                <a:cubicBezTo>
                  <a:pt x="6010" y="7535"/>
                  <a:pt x="6101" y="7538"/>
                  <a:pt x="6192" y="7543"/>
                </a:cubicBezTo>
                <a:lnTo>
                  <a:pt x="6192" y="7635"/>
                </a:lnTo>
                <a:cubicBezTo>
                  <a:pt x="4986" y="7827"/>
                  <a:pt x="3822" y="8120"/>
                  <a:pt x="2693" y="8614"/>
                </a:cubicBezTo>
                <a:cubicBezTo>
                  <a:pt x="2172" y="8842"/>
                  <a:pt x="1637" y="9092"/>
                  <a:pt x="1172" y="9421"/>
                </a:cubicBezTo>
                <a:cubicBezTo>
                  <a:pt x="915" y="9606"/>
                  <a:pt x="358" y="9999"/>
                  <a:pt x="401" y="10378"/>
                </a:cubicBezTo>
                <a:cubicBezTo>
                  <a:pt x="434" y="10616"/>
                  <a:pt x="663" y="10680"/>
                  <a:pt x="870" y="10680"/>
                </a:cubicBezTo>
                <a:cubicBezTo>
                  <a:pt x="893" y="10680"/>
                  <a:pt x="914" y="10679"/>
                  <a:pt x="936" y="10678"/>
                </a:cubicBezTo>
                <a:cubicBezTo>
                  <a:pt x="1486" y="10635"/>
                  <a:pt x="2086" y="10342"/>
                  <a:pt x="2614" y="10163"/>
                </a:cubicBezTo>
                <a:cubicBezTo>
                  <a:pt x="3922" y="9713"/>
                  <a:pt x="5236" y="9221"/>
                  <a:pt x="6492" y="8635"/>
                </a:cubicBezTo>
                <a:cubicBezTo>
                  <a:pt x="6499" y="8657"/>
                  <a:pt x="6513" y="8677"/>
                  <a:pt x="6521" y="8693"/>
                </a:cubicBezTo>
                <a:cubicBezTo>
                  <a:pt x="5356" y="9514"/>
                  <a:pt x="4192" y="10342"/>
                  <a:pt x="3051" y="11205"/>
                </a:cubicBezTo>
                <a:cubicBezTo>
                  <a:pt x="2600" y="11548"/>
                  <a:pt x="2151" y="11913"/>
                  <a:pt x="1793" y="12355"/>
                </a:cubicBezTo>
                <a:cubicBezTo>
                  <a:pt x="1637" y="12549"/>
                  <a:pt x="1215" y="12991"/>
                  <a:pt x="1394" y="13255"/>
                </a:cubicBezTo>
                <a:cubicBezTo>
                  <a:pt x="1455" y="13345"/>
                  <a:pt x="1549" y="13386"/>
                  <a:pt x="1669" y="13386"/>
                </a:cubicBezTo>
                <a:cubicBezTo>
                  <a:pt x="2709" y="13386"/>
                  <a:pt x="5704" y="10288"/>
                  <a:pt x="6614" y="9327"/>
                </a:cubicBezTo>
                <a:lnTo>
                  <a:pt x="6614" y="9327"/>
                </a:lnTo>
                <a:cubicBezTo>
                  <a:pt x="6060" y="10599"/>
                  <a:pt x="3972" y="15506"/>
                  <a:pt x="5477" y="15506"/>
                </a:cubicBezTo>
                <a:cubicBezTo>
                  <a:pt x="5485" y="15506"/>
                  <a:pt x="5492" y="15506"/>
                  <a:pt x="5500" y="15506"/>
                </a:cubicBezTo>
                <a:cubicBezTo>
                  <a:pt x="5879" y="15497"/>
                  <a:pt x="6064" y="15098"/>
                  <a:pt x="6150" y="14784"/>
                </a:cubicBezTo>
                <a:cubicBezTo>
                  <a:pt x="6335" y="14155"/>
                  <a:pt x="6357" y="13483"/>
                  <a:pt x="6492" y="12841"/>
                </a:cubicBezTo>
                <a:cubicBezTo>
                  <a:pt x="6707" y="11792"/>
                  <a:pt x="7178" y="10813"/>
                  <a:pt x="7234" y="9749"/>
                </a:cubicBezTo>
                <a:lnTo>
                  <a:pt x="7234" y="9749"/>
                </a:lnTo>
                <a:cubicBezTo>
                  <a:pt x="7257" y="10984"/>
                  <a:pt x="7185" y="12213"/>
                  <a:pt x="7264" y="13449"/>
                </a:cubicBezTo>
                <a:cubicBezTo>
                  <a:pt x="7300" y="14040"/>
                  <a:pt x="7300" y="14662"/>
                  <a:pt x="7456" y="15233"/>
                </a:cubicBezTo>
                <a:cubicBezTo>
                  <a:pt x="7526" y="15484"/>
                  <a:pt x="7779" y="16150"/>
                  <a:pt x="8137" y="16150"/>
                </a:cubicBezTo>
                <a:cubicBezTo>
                  <a:pt x="8146" y="16150"/>
                  <a:pt x="8154" y="16149"/>
                  <a:pt x="8163" y="16148"/>
                </a:cubicBezTo>
                <a:cubicBezTo>
                  <a:pt x="8842" y="16076"/>
                  <a:pt x="8549" y="14112"/>
                  <a:pt x="8535" y="13756"/>
                </a:cubicBezTo>
                <a:cubicBezTo>
                  <a:pt x="8484" y="12441"/>
                  <a:pt x="8420" y="11049"/>
                  <a:pt x="8091" y="9771"/>
                </a:cubicBezTo>
                <a:lnTo>
                  <a:pt x="8091" y="9771"/>
                </a:lnTo>
                <a:cubicBezTo>
                  <a:pt x="8114" y="9778"/>
                  <a:pt x="8127" y="9778"/>
                  <a:pt x="8141" y="9778"/>
                </a:cubicBezTo>
                <a:cubicBezTo>
                  <a:pt x="8177" y="9785"/>
                  <a:pt x="8206" y="9792"/>
                  <a:pt x="8235" y="9798"/>
                </a:cubicBezTo>
                <a:cubicBezTo>
                  <a:pt x="8549" y="11163"/>
                  <a:pt x="9034" y="12484"/>
                  <a:pt x="9663" y="13740"/>
                </a:cubicBezTo>
                <a:cubicBezTo>
                  <a:pt x="9941" y="14290"/>
                  <a:pt x="10220" y="14926"/>
                  <a:pt x="10678" y="15355"/>
                </a:cubicBezTo>
                <a:cubicBezTo>
                  <a:pt x="10841" y="15512"/>
                  <a:pt x="11171" y="15981"/>
                  <a:pt x="11477" y="15981"/>
                </a:cubicBezTo>
                <a:cubicBezTo>
                  <a:pt x="11530" y="15981"/>
                  <a:pt x="11583" y="15967"/>
                  <a:pt x="11634" y="15934"/>
                </a:cubicBezTo>
                <a:cubicBezTo>
                  <a:pt x="11855" y="15790"/>
                  <a:pt x="11805" y="15427"/>
                  <a:pt x="11756" y="15206"/>
                </a:cubicBezTo>
                <a:cubicBezTo>
                  <a:pt x="11612" y="14584"/>
                  <a:pt x="11235" y="13948"/>
                  <a:pt x="10969" y="13370"/>
                </a:cubicBezTo>
                <a:cubicBezTo>
                  <a:pt x="10385" y="12085"/>
                  <a:pt x="9706" y="10878"/>
                  <a:pt x="8941" y="9692"/>
                </a:cubicBezTo>
                <a:cubicBezTo>
                  <a:pt x="9049" y="9636"/>
                  <a:pt x="9156" y="9564"/>
                  <a:pt x="9248" y="9485"/>
                </a:cubicBezTo>
                <a:cubicBezTo>
                  <a:pt x="10098" y="10606"/>
                  <a:pt x="10948" y="11720"/>
                  <a:pt x="11835" y="12813"/>
                </a:cubicBezTo>
                <a:cubicBezTo>
                  <a:pt x="12191" y="13255"/>
                  <a:pt x="12570" y="13691"/>
                  <a:pt x="13019" y="14033"/>
                </a:cubicBezTo>
                <a:cubicBezTo>
                  <a:pt x="13183" y="14157"/>
                  <a:pt x="13513" y="14455"/>
                  <a:pt x="13773" y="14455"/>
                </a:cubicBezTo>
                <a:cubicBezTo>
                  <a:pt x="13831" y="14455"/>
                  <a:pt x="13886" y="14440"/>
                  <a:pt x="13934" y="14405"/>
                </a:cubicBezTo>
                <a:cubicBezTo>
                  <a:pt x="14854" y="13740"/>
                  <a:pt x="10319" y="9749"/>
                  <a:pt x="9634" y="9135"/>
                </a:cubicBezTo>
                <a:cubicBezTo>
                  <a:pt x="9792" y="8971"/>
                  <a:pt x="9927" y="8785"/>
                  <a:pt x="10035" y="8592"/>
                </a:cubicBezTo>
                <a:cubicBezTo>
                  <a:pt x="11098" y="9428"/>
                  <a:pt x="12134" y="10328"/>
                  <a:pt x="13269" y="11070"/>
                </a:cubicBezTo>
                <a:cubicBezTo>
                  <a:pt x="13720" y="11370"/>
                  <a:pt x="14205" y="11627"/>
                  <a:pt x="14733" y="11769"/>
                </a:cubicBezTo>
                <a:cubicBezTo>
                  <a:pt x="14863" y="11801"/>
                  <a:pt x="15130" y="11882"/>
                  <a:pt x="15356" y="11882"/>
                </a:cubicBezTo>
                <a:cubicBezTo>
                  <a:pt x="15500" y="11882"/>
                  <a:pt x="15627" y="11849"/>
                  <a:pt x="15691" y="11749"/>
                </a:cubicBezTo>
                <a:cubicBezTo>
                  <a:pt x="15854" y="11492"/>
                  <a:pt x="15434" y="11099"/>
                  <a:pt x="15297" y="10942"/>
                </a:cubicBezTo>
                <a:cubicBezTo>
                  <a:pt x="14854" y="10434"/>
                  <a:pt x="14340" y="10006"/>
                  <a:pt x="13783" y="9627"/>
                </a:cubicBezTo>
                <a:cubicBezTo>
                  <a:pt x="12712" y="8914"/>
                  <a:pt x="11492" y="8414"/>
                  <a:pt x="10283" y="7965"/>
                </a:cubicBezTo>
                <a:cubicBezTo>
                  <a:pt x="10319" y="7836"/>
                  <a:pt x="10335" y="7699"/>
                  <a:pt x="10342" y="7563"/>
                </a:cubicBezTo>
                <a:lnTo>
                  <a:pt x="10349" y="7563"/>
                </a:lnTo>
                <a:cubicBezTo>
                  <a:pt x="11905" y="7821"/>
                  <a:pt x="13463" y="8222"/>
                  <a:pt x="15033" y="8350"/>
                </a:cubicBezTo>
                <a:cubicBezTo>
                  <a:pt x="15411" y="8384"/>
                  <a:pt x="15797" y="8342"/>
                  <a:pt x="16169" y="8436"/>
                </a:cubicBezTo>
                <a:cubicBezTo>
                  <a:pt x="16385" y="8488"/>
                  <a:pt x="16596" y="8588"/>
                  <a:pt x="16823" y="8588"/>
                </a:cubicBezTo>
                <a:cubicBezTo>
                  <a:pt x="16873" y="8588"/>
                  <a:pt x="16924" y="8583"/>
                  <a:pt x="16976" y="8571"/>
                </a:cubicBezTo>
                <a:cubicBezTo>
                  <a:pt x="17240" y="8506"/>
                  <a:pt x="17475" y="8278"/>
                  <a:pt x="17411" y="7985"/>
                </a:cubicBezTo>
                <a:cubicBezTo>
                  <a:pt x="17333" y="7635"/>
                  <a:pt x="16890" y="7500"/>
                  <a:pt x="16597" y="7407"/>
                </a:cubicBezTo>
                <a:cubicBezTo>
                  <a:pt x="15982" y="7200"/>
                  <a:pt x="15382" y="6993"/>
                  <a:pt x="14740" y="6893"/>
                </a:cubicBezTo>
                <a:cubicBezTo>
                  <a:pt x="14134" y="6795"/>
                  <a:pt x="13517" y="6754"/>
                  <a:pt x="12897" y="6754"/>
                </a:cubicBezTo>
                <a:cubicBezTo>
                  <a:pt x="12026" y="6754"/>
                  <a:pt x="11150" y="6836"/>
                  <a:pt x="10299" y="6957"/>
                </a:cubicBezTo>
                <a:cubicBezTo>
                  <a:pt x="10292" y="6943"/>
                  <a:pt x="10292" y="6936"/>
                  <a:pt x="10292" y="6928"/>
                </a:cubicBezTo>
                <a:cubicBezTo>
                  <a:pt x="11413" y="6578"/>
                  <a:pt x="12527" y="6179"/>
                  <a:pt x="13648" y="5807"/>
                </a:cubicBezTo>
                <a:cubicBezTo>
                  <a:pt x="13919" y="5714"/>
                  <a:pt x="15375" y="5229"/>
                  <a:pt x="14890" y="4715"/>
                </a:cubicBezTo>
                <a:cubicBezTo>
                  <a:pt x="14813" y="4635"/>
                  <a:pt x="14654" y="4611"/>
                  <a:pt x="14486" y="4611"/>
                </a:cubicBezTo>
                <a:cubicBezTo>
                  <a:pt x="14295" y="4611"/>
                  <a:pt x="14093" y="4642"/>
                  <a:pt x="13991" y="4657"/>
                </a:cubicBezTo>
                <a:cubicBezTo>
                  <a:pt x="13562" y="4722"/>
                  <a:pt x="13147" y="4880"/>
                  <a:pt x="12741" y="5029"/>
                </a:cubicBezTo>
                <a:cubicBezTo>
                  <a:pt x="11799" y="5394"/>
                  <a:pt x="10834" y="5736"/>
                  <a:pt x="9920" y="6185"/>
                </a:cubicBezTo>
                <a:cubicBezTo>
                  <a:pt x="9913" y="6172"/>
                  <a:pt x="9906" y="6165"/>
                  <a:pt x="9898" y="6156"/>
                </a:cubicBezTo>
                <a:cubicBezTo>
                  <a:pt x="11149" y="5394"/>
                  <a:pt x="12419" y="4643"/>
                  <a:pt x="13626" y="3822"/>
                </a:cubicBezTo>
                <a:cubicBezTo>
                  <a:pt x="14162" y="3457"/>
                  <a:pt x="14676" y="3037"/>
                  <a:pt x="15125" y="2573"/>
                </a:cubicBezTo>
                <a:cubicBezTo>
                  <a:pt x="15276" y="2415"/>
                  <a:pt x="15639" y="2108"/>
                  <a:pt x="15497" y="1851"/>
                </a:cubicBezTo>
                <a:cubicBezTo>
                  <a:pt x="15438" y="1747"/>
                  <a:pt x="15346" y="1708"/>
                  <a:pt x="15240" y="1708"/>
                </a:cubicBezTo>
                <a:cubicBezTo>
                  <a:pt x="14975" y="1708"/>
                  <a:pt x="14622" y="1951"/>
                  <a:pt x="14469" y="2022"/>
                </a:cubicBezTo>
                <a:cubicBezTo>
                  <a:pt x="13848" y="2300"/>
                  <a:pt x="13283" y="2629"/>
                  <a:pt x="12748" y="3058"/>
                </a:cubicBezTo>
                <a:cubicBezTo>
                  <a:pt x="11848" y="3772"/>
                  <a:pt x="10962" y="4514"/>
                  <a:pt x="10098" y="5279"/>
                </a:cubicBezTo>
                <a:cubicBezTo>
                  <a:pt x="11027" y="3971"/>
                  <a:pt x="12863" y="1251"/>
                  <a:pt x="12241" y="980"/>
                </a:cubicBezTo>
                <a:cubicBezTo>
                  <a:pt x="12211" y="967"/>
                  <a:pt x="12180" y="961"/>
                  <a:pt x="12150" y="961"/>
                </a:cubicBezTo>
                <a:cubicBezTo>
                  <a:pt x="11950" y="961"/>
                  <a:pt x="11751" y="1218"/>
                  <a:pt x="11634" y="1330"/>
                </a:cubicBezTo>
                <a:cubicBezTo>
                  <a:pt x="11235" y="1736"/>
                  <a:pt x="10856" y="2151"/>
                  <a:pt x="10527" y="2622"/>
                </a:cubicBezTo>
                <a:cubicBezTo>
                  <a:pt x="9920" y="3500"/>
                  <a:pt x="9413" y="4537"/>
                  <a:pt x="9228" y="5599"/>
                </a:cubicBezTo>
                <a:cubicBezTo>
                  <a:pt x="9192" y="5579"/>
                  <a:pt x="9163" y="5565"/>
                  <a:pt x="9127" y="5550"/>
                </a:cubicBezTo>
                <a:cubicBezTo>
                  <a:pt x="9505" y="4643"/>
                  <a:pt x="9692" y="3658"/>
                  <a:pt x="9778" y="2679"/>
                </a:cubicBezTo>
                <a:cubicBezTo>
                  <a:pt x="9841" y="1822"/>
                  <a:pt x="9941" y="800"/>
                  <a:pt x="9478" y="38"/>
                </a:cubicBezTo>
                <a:cubicBezTo>
                  <a:pt x="9465" y="12"/>
                  <a:pt x="9442" y="0"/>
                  <a:pt x="94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16"/>
          <p:cNvSpPr/>
          <p:nvPr/>
        </p:nvSpPr>
        <p:spPr>
          <a:xfrm>
            <a:off x="-859885" y="-341063"/>
            <a:ext cx="1349353" cy="1429775"/>
          </a:xfrm>
          <a:custGeom>
            <a:avLst/>
            <a:gdLst/>
            <a:ahLst/>
            <a:cxnLst/>
            <a:rect l="l" t="t" r="r" b="b"/>
            <a:pathLst>
              <a:path w="34849" h="36926" extrusionOk="0">
                <a:moveTo>
                  <a:pt x="19056" y="1"/>
                </a:moveTo>
                <a:cubicBezTo>
                  <a:pt x="18263" y="1"/>
                  <a:pt x="17470" y="101"/>
                  <a:pt x="16682" y="233"/>
                </a:cubicBezTo>
                <a:cubicBezTo>
                  <a:pt x="15804" y="377"/>
                  <a:pt x="14954" y="619"/>
                  <a:pt x="14111" y="905"/>
                </a:cubicBezTo>
                <a:cubicBezTo>
                  <a:pt x="13026" y="1268"/>
                  <a:pt x="11991" y="1733"/>
                  <a:pt x="11005" y="2319"/>
                </a:cubicBezTo>
                <a:cubicBezTo>
                  <a:pt x="9840" y="3005"/>
                  <a:pt x="8741" y="3776"/>
                  <a:pt x="7663" y="4590"/>
                </a:cubicBezTo>
                <a:cubicBezTo>
                  <a:pt x="6191" y="5704"/>
                  <a:pt x="4770" y="6875"/>
                  <a:pt x="3514" y="8239"/>
                </a:cubicBezTo>
                <a:cubicBezTo>
                  <a:pt x="2736" y="9082"/>
                  <a:pt x="2021" y="9982"/>
                  <a:pt x="1464" y="10995"/>
                </a:cubicBezTo>
                <a:cubicBezTo>
                  <a:pt x="1022" y="11795"/>
                  <a:pt x="679" y="12645"/>
                  <a:pt x="449" y="13538"/>
                </a:cubicBezTo>
                <a:cubicBezTo>
                  <a:pt x="172" y="14603"/>
                  <a:pt x="79" y="15701"/>
                  <a:pt x="36" y="16795"/>
                </a:cubicBezTo>
                <a:cubicBezTo>
                  <a:pt x="0" y="17751"/>
                  <a:pt x="43" y="18707"/>
                  <a:pt x="143" y="19658"/>
                </a:cubicBezTo>
                <a:cubicBezTo>
                  <a:pt x="258" y="20707"/>
                  <a:pt x="429" y="21743"/>
                  <a:pt x="650" y="22771"/>
                </a:cubicBezTo>
                <a:cubicBezTo>
                  <a:pt x="1128" y="24963"/>
                  <a:pt x="1999" y="26977"/>
                  <a:pt x="3293" y="28812"/>
                </a:cubicBezTo>
                <a:cubicBezTo>
                  <a:pt x="4278" y="30213"/>
                  <a:pt x="5406" y="31491"/>
                  <a:pt x="6678" y="32648"/>
                </a:cubicBezTo>
                <a:cubicBezTo>
                  <a:pt x="7835" y="33690"/>
                  <a:pt x="9091" y="34590"/>
                  <a:pt x="10469" y="35318"/>
                </a:cubicBezTo>
                <a:cubicBezTo>
                  <a:pt x="12011" y="36132"/>
                  <a:pt x="13646" y="36633"/>
                  <a:pt x="15383" y="36797"/>
                </a:cubicBezTo>
                <a:cubicBezTo>
                  <a:pt x="15933" y="36847"/>
                  <a:pt x="16481" y="36874"/>
                  <a:pt x="17031" y="36904"/>
                </a:cubicBezTo>
                <a:cubicBezTo>
                  <a:pt x="17406" y="36918"/>
                  <a:pt x="17781" y="36926"/>
                  <a:pt x="18156" y="36926"/>
                </a:cubicBezTo>
                <a:cubicBezTo>
                  <a:pt x="18710" y="36926"/>
                  <a:pt x="19263" y="36909"/>
                  <a:pt x="19816" y="36874"/>
                </a:cubicBezTo>
                <a:cubicBezTo>
                  <a:pt x="20416" y="36832"/>
                  <a:pt x="21016" y="36775"/>
                  <a:pt x="21616" y="36719"/>
                </a:cubicBezTo>
                <a:cubicBezTo>
                  <a:pt x="22673" y="36617"/>
                  <a:pt x="23709" y="36419"/>
                  <a:pt x="24723" y="36090"/>
                </a:cubicBezTo>
                <a:cubicBezTo>
                  <a:pt x="25745" y="35760"/>
                  <a:pt x="26694" y="35289"/>
                  <a:pt x="27551" y="34640"/>
                </a:cubicBezTo>
                <a:cubicBezTo>
                  <a:pt x="28444" y="33969"/>
                  <a:pt x="29207" y="33169"/>
                  <a:pt x="29928" y="32326"/>
                </a:cubicBezTo>
                <a:cubicBezTo>
                  <a:pt x="31035" y="31034"/>
                  <a:pt x="32014" y="29649"/>
                  <a:pt x="32914" y="28199"/>
                </a:cubicBezTo>
                <a:cubicBezTo>
                  <a:pt x="33428" y="27371"/>
                  <a:pt x="33863" y="26505"/>
                  <a:pt x="34177" y="25585"/>
                </a:cubicBezTo>
                <a:cubicBezTo>
                  <a:pt x="34614" y="24293"/>
                  <a:pt x="34792" y="22958"/>
                  <a:pt x="34828" y="21600"/>
                </a:cubicBezTo>
                <a:cubicBezTo>
                  <a:pt x="34849" y="20651"/>
                  <a:pt x="34820" y="19701"/>
                  <a:pt x="34792" y="18750"/>
                </a:cubicBezTo>
                <a:cubicBezTo>
                  <a:pt x="34763" y="17951"/>
                  <a:pt x="34720" y="17144"/>
                  <a:pt x="34671" y="16344"/>
                </a:cubicBezTo>
                <a:cubicBezTo>
                  <a:pt x="34621" y="15609"/>
                  <a:pt x="34578" y="14873"/>
                  <a:pt x="34499" y="14138"/>
                </a:cubicBezTo>
                <a:cubicBezTo>
                  <a:pt x="34407" y="13259"/>
                  <a:pt x="34213" y="12402"/>
                  <a:pt x="33942" y="11560"/>
                </a:cubicBezTo>
                <a:cubicBezTo>
                  <a:pt x="33534" y="10309"/>
                  <a:pt x="32914" y="9152"/>
                  <a:pt x="32215" y="8038"/>
                </a:cubicBezTo>
                <a:cubicBezTo>
                  <a:pt x="31642" y="7132"/>
                  <a:pt x="30972" y="6304"/>
                  <a:pt x="30165" y="5596"/>
                </a:cubicBezTo>
                <a:cubicBezTo>
                  <a:pt x="29628" y="5133"/>
                  <a:pt x="29078" y="4676"/>
                  <a:pt x="28514" y="4247"/>
                </a:cubicBezTo>
                <a:cubicBezTo>
                  <a:pt x="27407" y="3397"/>
                  <a:pt x="26223" y="2662"/>
                  <a:pt x="24958" y="2062"/>
                </a:cubicBezTo>
                <a:cubicBezTo>
                  <a:pt x="23971" y="1586"/>
                  <a:pt x="22952" y="1345"/>
                  <a:pt x="21901" y="1345"/>
                </a:cubicBezTo>
                <a:cubicBezTo>
                  <a:pt x="21455" y="1345"/>
                  <a:pt x="21003" y="1388"/>
                  <a:pt x="20545" y="1476"/>
                </a:cubicBezTo>
                <a:cubicBezTo>
                  <a:pt x="19816" y="1620"/>
                  <a:pt x="19088" y="1791"/>
                  <a:pt x="18366" y="1969"/>
                </a:cubicBezTo>
                <a:cubicBezTo>
                  <a:pt x="17374" y="2220"/>
                  <a:pt x="16382" y="2468"/>
                  <a:pt x="15396" y="2748"/>
                </a:cubicBezTo>
                <a:cubicBezTo>
                  <a:pt x="13811" y="3205"/>
                  <a:pt x="12419" y="4026"/>
                  <a:pt x="11184" y="5118"/>
                </a:cubicBezTo>
                <a:cubicBezTo>
                  <a:pt x="9991" y="6168"/>
                  <a:pt x="8940" y="7346"/>
                  <a:pt x="8020" y="8638"/>
                </a:cubicBezTo>
                <a:cubicBezTo>
                  <a:pt x="7519" y="9339"/>
                  <a:pt x="7098" y="10088"/>
                  <a:pt x="6791" y="10895"/>
                </a:cubicBezTo>
                <a:cubicBezTo>
                  <a:pt x="6520" y="11588"/>
                  <a:pt x="6306" y="12302"/>
                  <a:pt x="6128" y="13024"/>
                </a:cubicBezTo>
                <a:cubicBezTo>
                  <a:pt x="5848" y="14145"/>
                  <a:pt x="5641" y="15280"/>
                  <a:pt x="5656" y="16445"/>
                </a:cubicBezTo>
                <a:cubicBezTo>
                  <a:pt x="5663" y="16765"/>
                  <a:pt x="5649" y="17088"/>
                  <a:pt x="5677" y="17408"/>
                </a:cubicBezTo>
                <a:cubicBezTo>
                  <a:pt x="5706" y="17758"/>
                  <a:pt x="5769" y="18107"/>
                  <a:pt x="5812" y="18459"/>
                </a:cubicBezTo>
                <a:cubicBezTo>
                  <a:pt x="5963" y="19658"/>
                  <a:pt x="6112" y="20858"/>
                  <a:pt x="6263" y="22049"/>
                </a:cubicBezTo>
                <a:cubicBezTo>
                  <a:pt x="6405" y="23129"/>
                  <a:pt x="6678" y="24164"/>
                  <a:pt x="7084" y="25170"/>
                </a:cubicBezTo>
                <a:cubicBezTo>
                  <a:pt x="7578" y="26385"/>
                  <a:pt x="8248" y="27506"/>
                  <a:pt x="8998" y="28578"/>
                </a:cubicBezTo>
                <a:cubicBezTo>
                  <a:pt x="9512" y="29320"/>
                  <a:pt x="10140" y="29949"/>
                  <a:pt x="10904" y="30447"/>
                </a:cubicBezTo>
                <a:cubicBezTo>
                  <a:pt x="11398" y="30770"/>
                  <a:pt x="11896" y="31099"/>
                  <a:pt x="12390" y="31426"/>
                </a:cubicBezTo>
                <a:cubicBezTo>
                  <a:pt x="13053" y="31861"/>
                  <a:pt x="13712" y="32312"/>
                  <a:pt x="14375" y="32741"/>
                </a:cubicBezTo>
                <a:cubicBezTo>
                  <a:pt x="14911" y="33077"/>
                  <a:pt x="15489" y="33327"/>
                  <a:pt x="16111" y="33455"/>
                </a:cubicBezTo>
                <a:cubicBezTo>
                  <a:pt x="16567" y="33555"/>
                  <a:pt x="17024" y="33584"/>
                  <a:pt x="17489" y="33604"/>
                </a:cubicBezTo>
                <a:cubicBezTo>
                  <a:pt x="17599" y="33609"/>
                  <a:pt x="17709" y="33612"/>
                  <a:pt x="17819" y="33612"/>
                </a:cubicBezTo>
                <a:cubicBezTo>
                  <a:pt x="18383" y="33612"/>
                  <a:pt x="18937" y="33547"/>
                  <a:pt x="19480" y="33404"/>
                </a:cubicBezTo>
                <a:cubicBezTo>
                  <a:pt x="20603" y="33112"/>
                  <a:pt x="21681" y="32718"/>
                  <a:pt x="22745" y="32256"/>
                </a:cubicBezTo>
                <a:cubicBezTo>
                  <a:pt x="24015" y="31699"/>
                  <a:pt x="25116" y="30912"/>
                  <a:pt x="25979" y="29813"/>
                </a:cubicBezTo>
                <a:cubicBezTo>
                  <a:pt x="26437" y="29220"/>
                  <a:pt x="26843" y="28598"/>
                  <a:pt x="27222" y="27955"/>
                </a:cubicBezTo>
                <a:cubicBezTo>
                  <a:pt x="27758" y="27035"/>
                  <a:pt x="28300" y="26120"/>
                  <a:pt x="28821" y="25186"/>
                </a:cubicBezTo>
                <a:cubicBezTo>
                  <a:pt x="29351" y="24235"/>
                  <a:pt x="29693" y="23206"/>
                  <a:pt x="30007" y="22164"/>
                </a:cubicBezTo>
                <a:cubicBezTo>
                  <a:pt x="30400" y="20879"/>
                  <a:pt x="30643" y="19564"/>
                  <a:pt x="30706" y="18229"/>
                </a:cubicBezTo>
                <a:cubicBezTo>
                  <a:pt x="30736" y="17694"/>
                  <a:pt x="30722" y="17158"/>
                  <a:pt x="30672" y="16630"/>
                </a:cubicBezTo>
                <a:cubicBezTo>
                  <a:pt x="30578" y="15579"/>
                  <a:pt x="30393" y="14551"/>
                  <a:pt x="30129" y="13531"/>
                </a:cubicBezTo>
                <a:cubicBezTo>
                  <a:pt x="29928" y="12788"/>
                  <a:pt x="29678" y="12066"/>
                  <a:pt x="29328" y="11380"/>
                </a:cubicBezTo>
                <a:cubicBezTo>
                  <a:pt x="28458" y="9667"/>
                  <a:pt x="27236" y="8225"/>
                  <a:pt x="25815" y="6940"/>
                </a:cubicBezTo>
                <a:cubicBezTo>
                  <a:pt x="24915" y="6126"/>
                  <a:pt x="23873" y="5526"/>
                  <a:pt x="22788" y="4989"/>
                </a:cubicBezTo>
                <a:cubicBezTo>
                  <a:pt x="21895" y="4554"/>
                  <a:pt x="20960" y="4268"/>
                  <a:pt x="19967" y="4204"/>
                </a:cubicBezTo>
                <a:cubicBezTo>
                  <a:pt x="19741" y="4188"/>
                  <a:pt x="19515" y="4179"/>
                  <a:pt x="19290" y="4179"/>
                </a:cubicBezTo>
                <a:cubicBezTo>
                  <a:pt x="18615" y="4179"/>
                  <a:pt x="17948" y="4260"/>
                  <a:pt x="17288" y="4468"/>
                </a:cubicBezTo>
                <a:cubicBezTo>
                  <a:pt x="16510" y="4712"/>
                  <a:pt x="15775" y="5048"/>
                  <a:pt x="15060" y="5447"/>
                </a:cubicBezTo>
                <a:cubicBezTo>
                  <a:pt x="14118" y="5982"/>
                  <a:pt x="13247" y="6618"/>
                  <a:pt x="12512" y="7418"/>
                </a:cubicBezTo>
                <a:cubicBezTo>
                  <a:pt x="11533" y="8467"/>
                  <a:pt x="10776" y="9667"/>
                  <a:pt x="10169" y="10961"/>
                </a:cubicBezTo>
                <a:cubicBezTo>
                  <a:pt x="9855" y="11617"/>
                  <a:pt x="9662" y="12316"/>
                  <a:pt x="9555" y="13031"/>
                </a:cubicBezTo>
                <a:cubicBezTo>
                  <a:pt x="9447" y="13746"/>
                  <a:pt x="9463" y="14465"/>
                  <a:pt x="9454" y="15180"/>
                </a:cubicBezTo>
                <a:cubicBezTo>
                  <a:pt x="9447" y="15681"/>
                  <a:pt x="9483" y="16172"/>
                  <a:pt x="9506" y="16673"/>
                </a:cubicBezTo>
                <a:cubicBezTo>
                  <a:pt x="9526" y="17122"/>
                  <a:pt x="9562" y="17573"/>
                  <a:pt x="9583" y="18022"/>
                </a:cubicBezTo>
                <a:cubicBezTo>
                  <a:pt x="9634" y="18851"/>
                  <a:pt x="9734" y="19679"/>
                  <a:pt x="9876" y="20500"/>
                </a:cubicBezTo>
                <a:cubicBezTo>
                  <a:pt x="10105" y="21835"/>
                  <a:pt x="10577" y="23078"/>
                  <a:pt x="11290" y="24228"/>
                </a:cubicBezTo>
                <a:cubicBezTo>
                  <a:pt x="11862" y="25150"/>
                  <a:pt x="12512" y="26007"/>
                  <a:pt x="13204" y="26841"/>
                </a:cubicBezTo>
                <a:cubicBezTo>
                  <a:pt x="13953" y="27757"/>
                  <a:pt x="14882" y="28463"/>
                  <a:pt x="15960" y="28956"/>
                </a:cubicBezTo>
                <a:cubicBezTo>
                  <a:pt x="16797" y="29341"/>
                  <a:pt x="17652" y="29530"/>
                  <a:pt x="18521" y="29530"/>
                </a:cubicBezTo>
                <a:cubicBezTo>
                  <a:pt x="19070" y="29530"/>
                  <a:pt x="19623" y="29455"/>
                  <a:pt x="20181" y="29306"/>
                </a:cubicBezTo>
                <a:cubicBezTo>
                  <a:pt x="21580" y="28927"/>
                  <a:pt x="22881" y="28320"/>
                  <a:pt x="24094" y="27520"/>
                </a:cubicBezTo>
                <a:cubicBezTo>
                  <a:pt x="24631" y="27164"/>
                  <a:pt x="25109" y="26749"/>
                  <a:pt x="25522" y="26264"/>
                </a:cubicBezTo>
                <a:cubicBezTo>
                  <a:pt x="26243" y="25450"/>
                  <a:pt x="26737" y="24500"/>
                  <a:pt x="27073" y="23472"/>
                </a:cubicBezTo>
                <a:cubicBezTo>
                  <a:pt x="27565" y="21979"/>
                  <a:pt x="27980" y="20464"/>
                  <a:pt x="28365" y="18944"/>
                </a:cubicBezTo>
                <a:cubicBezTo>
                  <a:pt x="28643" y="17873"/>
                  <a:pt x="28758" y="16788"/>
                  <a:pt x="28679" y="15681"/>
                </a:cubicBezTo>
                <a:cubicBezTo>
                  <a:pt x="28622" y="14937"/>
                  <a:pt x="28435" y="14224"/>
                  <a:pt x="28221" y="13523"/>
                </a:cubicBezTo>
                <a:cubicBezTo>
                  <a:pt x="27765" y="12023"/>
                  <a:pt x="27064" y="10661"/>
                  <a:pt x="26015" y="9488"/>
                </a:cubicBezTo>
                <a:cubicBezTo>
                  <a:pt x="25165" y="8532"/>
                  <a:pt x="24130" y="7853"/>
                  <a:pt x="22894" y="7497"/>
                </a:cubicBezTo>
                <a:cubicBezTo>
                  <a:pt x="22186" y="7287"/>
                  <a:pt x="21468" y="7187"/>
                  <a:pt x="20747" y="7187"/>
                </a:cubicBezTo>
                <a:cubicBezTo>
                  <a:pt x="20140" y="7187"/>
                  <a:pt x="19531" y="7258"/>
                  <a:pt x="18923" y="7396"/>
                </a:cubicBezTo>
                <a:cubicBezTo>
                  <a:pt x="17917" y="7625"/>
                  <a:pt x="16975" y="8011"/>
                  <a:pt x="16096" y="8561"/>
                </a:cubicBezTo>
                <a:cubicBezTo>
                  <a:pt x="15317" y="9060"/>
                  <a:pt x="14632" y="9660"/>
                  <a:pt x="14011" y="10338"/>
                </a:cubicBezTo>
                <a:cubicBezTo>
                  <a:pt x="13340" y="11067"/>
                  <a:pt x="12733" y="11838"/>
                  <a:pt x="12291" y="12724"/>
                </a:cubicBezTo>
                <a:cubicBezTo>
                  <a:pt x="11847" y="13602"/>
                  <a:pt x="11576" y="14524"/>
                  <a:pt x="11526" y="15509"/>
                </a:cubicBezTo>
                <a:cubicBezTo>
                  <a:pt x="11483" y="16316"/>
                  <a:pt x="11540" y="17115"/>
                  <a:pt x="11675" y="17915"/>
                </a:cubicBezTo>
                <a:cubicBezTo>
                  <a:pt x="11948" y="19537"/>
                  <a:pt x="12462" y="21072"/>
                  <a:pt x="13211" y="22536"/>
                </a:cubicBezTo>
                <a:cubicBezTo>
                  <a:pt x="13797" y="23671"/>
                  <a:pt x="14632" y="24550"/>
                  <a:pt x="15739" y="25177"/>
                </a:cubicBezTo>
                <a:cubicBezTo>
                  <a:pt x="16474" y="25596"/>
                  <a:pt x="17245" y="25803"/>
                  <a:pt x="18049" y="25803"/>
                </a:cubicBezTo>
                <a:cubicBezTo>
                  <a:pt x="18330" y="25803"/>
                  <a:pt x="18614" y="25778"/>
                  <a:pt x="18903" y="25727"/>
                </a:cubicBezTo>
                <a:cubicBezTo>
                  <a:pt x="19816" y="25571"/>
                  <a:pt x="20603" y="25143"/>
                  <a:pt x="21289" y="24528"/>
                </a:cubicBezTo>
                <a:cubicBezTo>
                  <a:pt x="22380" y="23542"/>
                  <a:pt x="23208" y="22365"/>
                  <a:pt x="23787" y="21014"/>
                </a:cubicBezTo>
                <a:cubicBezTo>
                  <a:pt x="24173" y="20121"/>
                  <a:pt x="24552" y="19221"/>
                  <a:pt x="24937" y="18322"/>
                </a:cubicBezTo>
                <a:cubicBezTo>
                  <a:pt x="25123" y="17886"/>
                  <a:pt x="25280" y="17444"/>
                  <a:pt x="25380" y="16980"/>
                </a:cubicBezTo>
                <a:cubicBezTo>
                  <a:pt x="25530" y="16251"/>
                  <a:pt x="25573" y="15523"/>
                  <a:pt x="25373" y="14794"/>
                </a:cubicBezTo>
                <a:cubicBezTo>
                  <a:pt x="25165" y="14052"/>
                  <a:pt x="24879" y="13331"/>
                  <a:pt x="24536" y="12638"/>
                </a:cubicBezTo>
                <a:cubicBezTo>
                  <a:pt x="24288" y="12138"/>
                  <a:pt x="23937" y="11709"/>
                  <a:pt x="23481" y="11374"/>
                </a:cubicBezTo>
                <a:cubicBezTo>
                  <a:pt x="23224" y="11188"/>
                  <a:pt x="22951" y="11010"/>
                  <a:pt x="22673" y="10846"/>
                </a:cubicBezTo>
                <a:cubicBezTo>
                  <a:pt x="21948" y="10413"/>
                  <a:pt x="21162" y="10237"/>
                  <a:pt x="20346" y="10237"/>
                </a:cubicBezTo>
                <a:cubicBezTo>
                  <a:pt x="20150" y="10237"/>
                  <a:pt x="19952" y="10247"/>
                  <a:pt x="19753" y="10266"/>
                </a:cubicBezTo>
                <a:cubicBezTo>
                  <a:pt x="19117" y="10325"/>
                  <a:pt x="18553" y="10582"/>
                  <a:pt x="18039" y="10952"/>
                </a:cubicBezTo>
                <a:cubicBezTo>
                  <a:pt x="17252" y="11509"/>
                  <a:pt x="16675" y="12253"/>
                  <a:pt x="16246" y="13103"/>
                </a:cubicBezTo>
                <a:cubicBezTo>
                  <a:pt x="15753" y="14052"/>
                  <a:pt x="15439" y="15074"/>
                  <a:pt x="15175" y="16102"/>
                </a:cubicBezTo>
                <a:cubicBezTo>
                  <a:pt x="14954" y="16993"/>
                  <a:pt x="14796" y="17893"/>
                  <a:pt x="14810" y="18815"/>
                </a:cubicBezTo>
                <a:cubicBezTo>
                  <a:pt x="14810" y="18944"/>
                  <a:pt x="14832" y="19072"/>
                  <a:pt x="14839" y="19201"/>
                </a:cubicBezTo>
                <a:cubicBezTo>
                  <a:pt x="14868" y="19929"/>
                  <a:pt x="15017" y="20635"/>
                  <a:pt x="15297" y="21307"/>
                </a:cubicBezTo>
                <a:cubicBezTo>
                  <a:pt x="15453" y="21686"/>
                  <a:pt x="15667" y="22029"/>
                  <a:pt x="16003" y="22272"/>
                </a:cubicBezTo>
                <a:cubicBezTo>
                  <a:pt x="16387" y="22553"/>
                  <a:pt x="16801" y="22713"/>
                  <a:pt x="17243" y="22713"/>
                </a:cubicBezTo>
                <a:cubicBezTo>
                  <a:pt x="17418" y="22713"/>
                  <a:pt x="17598" y="22688"/>
                  <a:pt x="17782" y="22636"/>
                </a:cubicBezTo>
                <a:cubicBezTo>
                  <a:pt x="18281" y="22493"/>
                  <a:pt x="18718" y="22229"/>
                  <a:pt x="19110" y="21887"/>
                </a:cubicBezTo>
                <a:cubicBezTo>
                  <a:pt x="19952" y="21143"/>
                  <a:pt x="20637" y="20272"/>
                  <a:pt x="21230" y="19323"/>
                </a:cubicBezTo>
                <a:cubicBezTo>
                  <a:pt x="21381" y="19079"/>
                  <a:pt x="21494" y="18829"/>
                  <a:pt x="21559" y="18551"/>
                </a:cubicBezTo>
                <a:cubicBezTo>
                  <a:pt x="21717" y="17915"/>
                  <a:pt x="21688" y="17273"/>
                  <a:pt x="21537" y="16644"/>
                </a:cubicBezTo>
                <a:cubicBezTo>
                  <a:pt x="21409" y="16066"/>
                  <a:pt x="21223" y="15502"/>
                  <a:pt x="21059" y="14930"/>
                </a:cubicBezTo>
                <a:cubicBezTo>
                  <a:pt x="20996" y="14709"/>
                  <a:pt x="20917" y="14488"/>
                  <a:pt x="20838" y="14273"/>
                </a:cubicBezTo>
                <a:cubicBezTo>
                  <a:pt x="20752" y="14030"/>
                  <a:pt x="20574" y="13881"/>
                  <a:pt x="20331" y="13802"/>
                </a:cubicBezTo>
                <a:cubicBezTo>
                  <a:pt x="20129" y="13737"/>
                  <a:pt x="19924" y="13708"/>
                  <a:pt x="19714" y="13708"/>
                </a:cubicBezTo>
                <a:cubicBezTo>
                  <a:pt x="19649" y="13708"/>
                  <a:pt x="19583" y="13711"/>
                  <a:pt x="19516" y="13716"/>
                </a:cubicBezTo>
                <a:cubicBezTo>
                  <a:pt x="18831" y="13788"/>
                  <a:pt x="18217" y="14066"/>
                  <a:pt x="17653" y="14452"/>
                </a:cubicBezTo>
                <a:cubicBezTo>
                  <a:pt x="17417" y="14616"/>
                  <a:pt x="17268" y="14837"/>
                  <a:pt x="17182" y="15108"/>
                </a:cubicBezTo>
                <a:cubicBezTo>
                  <a:pt x="17132" y="15280"/>
                  <a:pt x="17090" y="15451"/>
                  <a:pt x="17060" y="15622"/>
                </a:cubicBezTo>
                <a:cubicBezTo>
                  <a:pt x="16975" y="16066"/>
                  <a:pt x="16975" y="16508"/>
                  <a:pt x="16988" y="16951"/>
                </a:cubicBezTo>
                <a:cubicBezTo>
                  <a:pt x="16995" y="17151"/>
                  <a:pt x="17018" y="17365"/>
                  <a:pt x="17074" y="17559"/>
                </a:cubicBezTo>
                <a:cubicBezTo>
                  <a:pt x="17160" y="17859"/>
                  <a:pt x="17203" y="18173"/>
                  <a:pt x="17232" y="18479"/>
                </a:cubicBezTo>
                <a:cubicBezTo>
                  <a:pt x="17246" y="18608"/>
                  <a:pt x="17275" y="18736"/>
                  <a:pt x="17304" y="18865"/>
                </a:cubicBezTo>
                <a:cubicBezTo>
                  <a:pt x="17331" y="19000"/>
                  <a:pt x="17424" y="19072"/>
                  <a:pt x="17561" y="19086"/>
                </a:cubicBezTo>
                <a:cubicBezTo>
                  <a:pt x="17655" y="19100"/>
                  <a:pt x="17747" y="19107"/>
                  <a:pt x="17838" y="19107"/>
                </a:cubicBezTo>
                <a:cubicBezTo>
                  <a:pt x="18231" y="19107"/>
                  <a:pt x="18593" y="18977"/>
                  <a:pt x="18889" y="18694"/>
                </a:cubicBezTo>
                <a:cubicBezTo>
                  <a:pt x="19424" y="18193"/>
                  <a:pt x="19503" y="17544"/>
                  <a:pt x="19388" y="16858"/>
                </a:cubicBezTo>
                <a:cubicBezTo>
                  <a:pt x="19309" y="16394"/>
                  <a:pt x="19189" y="15944"/>
                  <a:pt x="19067" y="15487"/>
                </a:cubicBezTo>
                <a:cubicBezTo>
                  <a:pt x="19045" y="15387"/>
                  <a:pt x="19018" y="15266"/>
                  <a:pt x="18910" y="15216"/>
                </a:cubicBezTo>
                <a:cubicBezTo>
                  <a:pt x="18876" y="15201"/>
                  <a:pt x="18837" y="15194"/>
                  <a:pt x="18797" y="15194"/>
                </a:cubicBezTo>
                <a:cubicBezTo>
                  <a:pt x="18664" y="15194"/>
                  <a:pt x="18511" y="15267"/>
                  <a:pt x="18445" y="15365"/>
                </a:cubicBezTo>
                <a:cubicBezTo>
                  <a:pt x="18296" y="15595"/>
                  <a:pt x="18138" y="15816"/>
                  <a:pt x="17989" y="16037"/>
                </a:cubicBezTo>
                <a:cubicBezTo>
                  <a:pt x="17960" y="16080"/>
                  <a:pt x="17938" y="16130"/>
                  <a:pt x="17895" y="16208"/>
                </a:cubicBezTo>
                <a:cubicBezTo>
                  <a:pt x="17996" y="16166"/>
                  <a:pt x="18060" y="16136"/>
                  <a:pt x="18118" y="16116"/>
                </a:cubicBezTo>
                <a:cubicBezTo>
                  <a:pt x="18172" y="16091"/>
                  <a:pt x="18225" y="16081"/>
                  <a:pt x="18279" y="16081"/>
                </a:cubicBezTo>
                <a:cubicBezTo>
                  <a:pt x="18367" y="16081"/>
                  <a:pt x="18454" y="16109"/>
                  <a:pt x="18538" y="16145"/>
                </a:cubicBezTo>
                <a:cubicBezTo>
                  <a:pt x="18646" y="16188"/>
                  <a:pt x="18632" y="16301"/>
                  <a:pt x="18653" y="16387"/>
                </a:cubicBezTo>
                <a:cubicBezTo>
                  <a:pt x="18745" y="16693"/>
                  <a:pt x="18810" y="17016"/>
                  <a:pt x="18923" y="17316"/>
                </a:cubicBezTo>
                <a:cubicBezTo>
                  <a:pt x="19018" y="17559"/>
                  <a:pt x="18953" y="17758"/>
                  <a:pt x="18817" y="17945"/>
                </a:cubicBezTo>
                <a:cubicBezTo>
                  <a:pt x="18725" y="18065"/>
                  <a:pt x="18623" y="18179"/>
                  <a:pt x="18510" y="18279"/>
                </a:cubicBezTo>
                <a:cubicBezTo>
                  <a:pt x="18347" y="18417"/>
                  <a:pt x="18169" y="18461"/>
                  <a:pt x="17981" y="18461"/>
                </a:cubicBezTo>
                <a:cubicBezTo>
                  <a:pt x="17856" y="18461"/>
                  <a:pt x="17727" y="18441"/>
                  <a:pt x="17595" y="18416"/>
                </a:cubicBezTo>
                <a:cubicBezTo>
                  <a:pt x="17581" y="18294"/>
                  <a:pt x="17575" y="18193"/>
                  <a:pt x="17561" y="18094"/>
                </a:cubicBezTo>
                <a:cubicBezTo>
                  <a:pt x="17532" y="17859"/>
                  <a:pt x="17532" y="17616"/>
                  <a:pt x="17467" y="17388"/>
                </a:cubicBezTo>
                <a:cubicBezTo>
                  <a:pt x="17338" y="16908"/>
                  <a:pt x="17331" y="16430"/>
                  <a:pt x="17354" y="15944"/>
                </a:cubicBezTo>
                <a:cubicBezTo>
                  <a:pt x="17367" y="15645"/>
                  <a:pt x="17439" y="15374"/>
                  <a:pt x="17703" y="15194"/>
                </a:cubicBezTo>
                <a:cubicBezTo>
                  <a:pt x="18260" y="14817"/>
                  <a:pt x="18853" y="14537"/>
                  <a:pt x="19539" y="14501"/>
                </a:cubicBezTo>
                <a:cubicBezTo>
                  <a:pt x="19573" y="14500"/>
                  <a:pt x="19607" y="14500"/>
                  <a:pt x="19639" y="14500"/>
                </a:cubicBezTo>
                <a:cubicBezTo>
                  <a:pt x="20157" y="14500"/>
                  <a:pt x="20364" y="14662"/>
                  <a:pt x="20538" y="15187"/>
                </a:cubicBezTo>
                <a:cubicBezTo>
                  <a:pt x="20723" y="15759"/>
                  <a:pt x="20894" y="16337"/>
                  <a:pt x="20989" y="16930"/>
                </a:cubicBezTo>
                <a:cubicBezTo>
                  <a:pt x="21002" y="17059"/>
                  <a:pt x="21002" y="17194"/>
                  <a:pt x="20973" y="17316"/>
                </a:cubicBezTo>
                <a:cubicBezTo>
                  <a:pt x="20881" y="17837"/>
                  <a:pt x="20660" y="18301"/>
                  <a:pt x="20373" y="18743"/>
                </a:cubicBezTo>
                <a:cubicBezTo>
                  <a:pt x="19967" y="19372"/>
                  <a:pt x="19510" y="19972"/>
                  <a:pt x="19018" y="20543"/>
                </a:cubicBezTo>
                <a:cubicBezTo>
                  <a:pt x="18659" y="20951"/>
                  <a:pt x="18267" y="21314"/>
                  <a:pt x="17789" y="21587"/>
                </a:cubicBezTo>
                <a:cubicBezTo>
                  <a:pt x="17582" y="21701"/>
                  <a:pt x="17374" y="21750"/>
                  <a:pt x="17160" y="21750"/>
                </a:cubicBezTo>
                <a:cubicBezTo>
                  <a:pt x="17040" y="21750"/>
                  <a:pt x="16919" y="21735"/>
                  <a:pt x="16796" y="21707"/>
                </a:cubicBezTo>
                <a:cubicBezTo>
                  <a:pt x="16233" y="21578"/>
                  <a:pt x="15854" y="21215"/>
                  <a:pt x="15633" y="20701"/>
                </a:cubicBezTo>
                <a:cubicBezTo>
                  <a:pt x="15403" y="20180"/>
                  <a:pt x="15275" y="19622"/>
                  <a:pt x="15254" y="19050"/>
                </a:cubicBezTo>
                <a:cubicBezTo>
                  <a:pt x="15239" y="18815"/>
                  <a:pt x="15239" y="18579"/>
                  <a:pt x="15254" y="18337"/>
                </a:cubicBezTo>
                <a:cubicBezTo>
                  <a:pt x="15261" y="18087"/>
                  <a:pt x="15275" y="17837"/>
                  <a:pt x="15317" y="17586"/>
                </a:cubicBezTo>
                <a:cubicBezTo>
                  <a:pt x="15475" y="16565"/>
                  <a:pt x="15753" y="15573"/>
                  <a:pt x="16118" y="14609"/>
                </a:cubicBezTo>
                <a:cubicBezTo>
                  <a:pt x="16467" y="13694"/>
                  <a:pt x="16946" y="12873"/>
                  <a:pt x="17653" y="12188"/>
                </a:cubicBezTo>
                <a:cubicBezTo>
                  <a:pt x="18348" y="11505"/>
                  <a:pt x="19143" y="11155"/>
                  <a:pt x="20055" y="11155"/>
                </a:cubicBezTo>
                <a:cubicBezTo>
                  <a:pt x="20278" y="11155"/>
                  <a:pt x="20508" y="11176"/>
                  <a:pt x="20745" y="11218"/>
                </a:cubicBezTo>
                <a:cubicBezTo>
                  <a:pt x="21553" y="11360"/>
                  <a:pt x="22281" y="11696"/>
                  <a:pt x="22944" y="12160"/>
                </a:cubicBezTo>
                <a:cubicBezTo>
                  <a:pt x="23438" y="12503"/>
                  <a:pt x="23823" y="12938"/>
                  <a:pt x="24116" y="13459"/>
                </a:cubicBezTo>
                <a:cubicBezTo>
                  <a:pt x="24480" y="14116"/>
                  <a:pt x="24730" y="14817"/>
                  <a:pt x="24922" y="15530"/>
                </a:cubicBezTo>
                <a:cubicBezTo>
                  <a:pt x="24980" y="15717"/>
                  <a:pt x="25001" y="15909"/>
                  <a:pt x="25008" y="16102"/>
                </a:cubicBezTo>
                <a:cubicBezTo>
                  <a:pt x="25037" y="16608"/>
                  <a:pt x="24879" y="17079"/>
                  <a:pt x="24680" y="17544"/>
                </a:cubicBezTo>
                <a:cubicBezTo>
                  <a:pt x="24331" y="18358"/>
                  <a:pt x="23979" y="19172"/>
                  <a:pt x="23630" y="19986"/>
                </a:cubicBezTo>
                <a:cubicBezTo>
                  <a:pt x="23380" y="20593"/>
                  <a:pt x="23131" y="21201"/>
                  <a:pt x="22766" y="21749"/>
                </a:cubicBezTo>
                <a:cubicBezTo>
                  <a:pt x="22231" y="22586"/>
                  <a:pt x="21609" y="23350"/>
                  <a:pt x="20809" y="23943"/>
                </a:cubicBezTo>
                <a:cubicBezTo>
                  <a:pt x="20123" y="24442"/>
                  <a:pt x="19374" y="24807"/>
                  <a:pt x="18495" y="24843"/>
                </a:cubicBezTo>
                <a:cubicBezTo>
                  <a:pt x="18420" y="24846"/>
                  <a:pt x="18346" y="24847"/>
                  <a:pt x="18271" y="24847"/>
                </a:cubicBezTo>
                <a:cubicBezTo>
                  <a:pt x="17545" y="24847"/>
                  <a:pt x="16844" y="24719"/>
                  <a:pt x="16203" y="24349"/>
                </a:cubicBezTo>
                <a:cubicBezTo>
                  <a:pt x="15161" y="23743"/>
                  <a:pt x="14318" y="22929"/>
                  <a:pt x="13775" y="21835"/>
                </a:cubicBezTo>
                <a:cubicBezTo>
                  <a:pt x="13190" y="20665"/>
                  <a:pt x="12769" y="19444"/>
                  <a:pt x="12462" y="18179"/>
                </a:cubicBezTo>
                <a:cubicBezTo>
                  <a:pt x="12248" y="17280"/>
                  <a:pt x="12083" y="16380"/>
                  <a:pt x="12169" y="15444"/>
                </a:cubicBezTo>
                <a:cubicBezTo>
                  <a:pt x="12219" y="14902"/>
                  <a:pt x="12325" y="14380"/>
                  <a:pt x="12561" y="13888"/>
                </a:cubicBezTo>
                <a:cubicBezTo>
                  <a:pt x="13376" y="12138"/>
                  <a:pt x="14568" y="10703"/>
                  <a:pt x="16132" y="9581"/>
                </a:cubicBezTo>
                <a:cubicBezTo>
                  <a:pt x="17424" y="8647"/>
                  <a:pt x="18867" y="8117"/>
                  <a:pt x="20481" y="8097"/>
                </a:cubicBezTo>
                <a:cubicBezTo>
                  <a:pt x="20522" y="8096"/>
                  <a:pt x="20562" y="8096"/>
                  <a:pt x="20602" y="8096"/>
                </a:cubicBezTo>
                <a:cubicBezTo>
                  <a:pt x="21905" y="8096"/>
                  <a:pt x="23107" y="8445"/>
                  <a:pt x="24223" y="9125"/>
                </a:cubicBezTo>
                <a:cubicBezTo>
                  <a:pt x="25116" y="9660"/>
                  <a:pt x="25815" y="10395"/>
                  <a:pt x="26408" y="11231"/>
                </a:cubicBezTo>
                <a:cubicBezTo>
                  <a:pt x="27073" y="12181"/>
                  <a:pt x="27565" y="13223"/>
                  <a:pt x="27894" y="14337"/>
                </a:cubicBezTo>
                <a:cubicBezTo>
                  <a:pt x="28086" y="14980"/>
                  <a:pt x="28250" y="15631"/>
                  <a:pt x="28293" y="16301"/>
                </a:cubicBezTo>
                <a:cubicBezTo>
                  <a:pt x="28336" y="17016"/>
                  <a:pt x="28300" y="17722"/>
                  <a:pt x="28115" y="18416"/>
                </a:cubicBezTo>
                <a:cubicBezTo>
                  <a:pt x="27815" y="19521"/>
                  <a:pt x="27493" y="20622"/>
                  <a:pt x="27179" y="21722"/>
                </a:cubicBezTo>
                <a:cubicBezTo>
                  <a:pt x="26936" y="22557"/>
                  <a:pt x="26629" y="23371"/>
                  <a:pt x="26243" y="24149"/>
                </a:cubicBezTo>
                <a:cubicBezTo>
                  <a:pt x="25772" y="25107"/>
                  <a:pt x="25145" y="25921"/>
                  <a:pt x="24252" y="26528"/>
                </a:cubicBezTo>
                <a:cubicBezTo>
                  <a:pt x="22973" y="27392"/>
                  <a:pt x="21580" y="28014"/>
                  <a:pt x="20089" y="28391"/>
                </a:cubicBezTo>
                <a:cubicBezTo>
                  <a:pt x="19599" y="28511"/>
                  <a:pt x="19109" y="28573"/>
                  <a:pt x="18619" y="28573"/>
                </a:cubicBezTo>
                <a:cubicBezTo>
                  <a:pt x="18295" y="28573"/>
                  <a:pt x="17971" y="28546"/>
                  <a:pt x="17647" y="28492"/>
                </a:cubicBezTo>
                <a:cubicBezTo>
                  <a:pt x="16132" y="28228"/>
                  <a:pt x="14882" y="27470"/>
                  <a:pt x="13847" y="26363"/>
                </a:cubicBezTo>
                <a:cubicBezTo>
                  <a:pt x="13112" y="25578"/>
                  <a:pt x="12483" y="24699"/>
                  <a:pt x="11862" y="23815"/>
                </a:cubicBezTo>
                <a:cubicBezTo>
                  <a:pt x="11254" y="22942"/>
                  <a:pt x="10834" y="21993"/>
                  <a:pt x="10568" y="20971"/>
                </a:cubicBezTo>
                <a:cubicBezTo>
                  <a:pt x="10268" y="19808"/>
                  <a:pt x="10140" y="18615"/>
                  <a:pt x="10054" y="17415"/>
                </a:cubicBezTo>
                <a:cubicBezTo>
                  <a:pt x="10011" y="16815"/>
                  <a:pt x="9977" y="16215"/>
                  <a:pt x="9968" y="15615"/>
                </a:cubicBezTo>
                <a:cubicBezTo>
                  <a:pt x="9955" y="14830"/>
                  <a:pt x="9919" y="14046"/>
                  <a:pt x="9998" y="13259"/>
                </a:cubicBezTo>
                <a:cubicBezTo>
                  <a:pt x="10047" y="12760"/>
                  <a:pt x="10176" y="12266"/>
                  <a:pt x="10354" y="11795"/>
                </a:cubicBezTo>
                <a:cubicBezTo>
                  <a:pt x="10568" y="11245"/>
                  <a:pt x="10848" y="10731"/>
                  <a:pt x="11154" y="10224"/>
                </a:cubicBezTo>
                <a:cubicBezTo>
                  <a:pt x="11718" y="9317"/>
                  <a:pt x="12340" y="8453"/>
                  <a:pt x="13132" y="7725"/>
                </a:cubicBezTo>
                <a:cubicBezTo>
                  <a:pt x="14118" y="6804"/>
                  <a:pt x="15232" y="6076"/>
                  <a:pt x="16474" y="5539"/>
                </a:cubicBezTo>
                <a:cubicBezTo>
                  <a:pt x="17304" y="5182"/>
                  <a:pt x="18155" y="5025"/>
                  <a:pt x="19024" y="5025"/>
                </a:cubicBezTo>
                <a:cubicBezTo>
                  <a:pt x="19404" y="5025"/>
                  <a:pt x="19788" y="5055"/>
                  <a:pt x="20175" y="5111"/>
                </a:cubicBezTo>
                <a:cubicBezTo>
                  <a:pt x="20996" y="5233"/>
                  <a:pt x="21774" y="5497"/>
                  <a:pt x="22523" y="5862"/>
                </a:cubicBezTo>
                <a:cubicBezTo>
                  <a:pt x="23745" y="6446"/>
                  <a:pt x="24872" y="7168"/>
                  <a:pt x="25851" y="8117"/>
                </a:cubicBezTo>
                <a:cubicBezTo>
                  <a:pt x="26859" y="9103"/>
                  <a:pt x="27750" y="10181"/>
                  <a:pt x="28507" y="11360"/>
                </a:cubicBezTo>
                <a:cubicBezTo>
                  <a:pt x="28992" y="12109"/>
                  <a:pt x="29351" y="12923"/>
                  <a:pt x="29585" y="13788"/>
                </a:cubicBezTo>
                <a:cubicBezTo>
                  <a:pt x="29815" y="14637"/>
                  <a:pt x="29978" y="15502"/>
                  <a:pt x="30107" y="16373"/>
                </a:cubicBezTo>
                <a:cubicBezTo>
                  <a:pt x="30165" y="16772"/>
                  <a:pt x="30235" y="17173"/>
                  <a:pt x="30257" y="17573"/>
                </a:cubicBezTo>
                <a:cubicBezTo>
                  <a:pt x="30271" y="17987"/>
                  <a:pt x="30257" y="18400"/>
                  <a:pt x="30228" y="18822"/>
                </a:cubicBezTo>
                <a:cubicBezTo>
                  <a:pt x="30165" y="19580"/>
                  <a:pt x="29978" y="20315"/>
                  <a:pt x="29779" y="21043"/>
                </a:cubicBezTo>
                <a:cubicBezTo>
                  <a:pt x="29457" y="22186"/>
                  <a:pt x="29100" y="23321"/>
                  <a:pt x="28543" y="24379"/>
                </a:cubicBezTo>
                <a:cubicBezTo>
                  <a:pt x="27822" y="25756"/>
                  <a:pt x="27022" y="27085"/>
                  <a:pt x="26158" y="28370"/>
                </a:cubicBezTo>
                <a:cubicBezTo>
                  <a:pt x="25287" y="29676"/>
                  <a:pt x="24108" y="30627"/>
                  <a:pt x="22687" y="31284"/>
                </a:cubicBezTo>
                <a:cubicBezTo>
                  <a:pt x="21717" y="31719"/>
                  <a:pt x="20723" y="32069"/>
                  <a:pt x="19703" y="32369"/>
                </a:cubicBezTo>
                <a:cubicBezTo>
                  <a:pt x="19162" y="32530"/>
                  <a:pt x="18613" y="32622"/>
                  <a:pt x="18049" y="32622"/>
                </a:cubicBezTo>
                <a:cubicBezTo>
                  <a:pt x="17989" y="32622"/>
                  <a:pt x="17928" y="32621"/>
                  <a:pt x="17868" y="32619"/>
                </a:cubicBezTo>
                <a:cubicBezTo>
                  <a:pt x="17674" y="32612"/>
                  <a:pt x="17482" y="32619"/>
                  <a:pt x="17288" y="32605"/>
                </a:cubicBezTo>
                <a:cubicBezTo>
                  <a:pt x="16560" y="32562"/>
                  <a:pt x="15854" y="32427"/>
                  <a:pt x="15196" y="32091"/>
                </a:cubicBezTo>
                <a:cubicBezTo>
                  <a:pt x="14853" y="31913"/>
                  <a:pt x="14519" y="31712"/>
                  <a:pt x="14190" y="31498"/>
                </a:cubicBezTo>
                <a:cubicBezTo>
                  <a:pt x="13148" y="30812"/>
                  <a:pt x="12104" y="30120"/>
                  <a:pt x="11069" y="29419"/>
                </a:cubicBezTo>
                <a:cubicBezTo>
                  <a:pt x="10433" y="28991"/>
                  <a:pt x="9898" y="28463"/>
                  <a:pt x="9447" y="27842"/>
                </a:cubicBezTo>
                <a:cubicBezTo>
                  <a:pt x="8870" y="27042"/>
                  <a:pt x="8369" y="26192"/>
                  <a:pt x="7920" y="25314"/>
                </a:cubicBezTo>
                <a:cubicBezTo>
                  <a:pt x="7440" y="24385"/>
                  <a:pt x="7106" y="23414"/>
                  <a:pt x="6913" y="22385"/>
                </a:cubicBezTo>
                <a:cubicBezTo>
                  <a:pt x="6734" y="21407"/>
                  <a:pt x="6642" y="20414"/>
                  <a:pt x="6520" y="19422"/>
                </a:cubicBezTo>
                <a:cubicBezTo>
                  <a:pt x="6441" y="18822"/>
                  <a:pt x="6369" y="18222"/>
                  <a:pt x="6284" y="17622"/>
                </a:cubicBezTo>
                <a:cubicBezTo>
                  <a:pt x="6191" y="16908"/>
                  <a:pt x="6148" y="16202"/>
                  <a:pt x="6220" y="15480"/>
                </a:cubicBezTo>
                <a:cubicBezTo>
                  <a:pt x="6313" y="14474"/>
                  <a:pt x="6534" y="13488"/>
                  <a:pt x="6806" y="12517"/>
                </a:cubicBezTo>
                <a:cubicBezTo>
                  <a:pt x="7226" y="11017"/>
                  <a:pt x="7927" y="9653"/>
                  <a:pt x="8890" y="8439"/>
                </a:cubicBezTo>
                <a:cubicBezTo>
                  <a:pt x="9634" y="7504"/>
                  <a:pt x="10448" y="6640"/>
                  <a:pt x="11348" y="5853"/>
                </a:cubicBezTo>
                <a:cubicBezTo>
                  <a:pt x="12404" y="4940"/>
                  <a:pt x="13576" y="4211"/>
                  <a:pt x="14896" y="3733"/>
                </a:cubicBezTo>
                <a:cubicBezTo>
                  <a:pt x="16217" y="3248"/>
                  <a:pt x="17568" y="2862"/>
                  <a:pt x="18939" y="2540"/>
                </a:cubicBezTo>
                <a:cubicBezTo>
                  <a:pt x="19710" y="2355"/>
                  <a:pt x="20488" y="2211"/>
                  <a:pt x="21289" y="2204"/>
                </a:cubicBezTo>
                <a:cubicBezTo>
                  <a:pt x="21767" y="2204"/>
                  <a:pt x="22245" y="2227"/>
                  <a:pt x="22716" y="2319"/>
                </a:cubicBezTo>
                <a:cubicBezTo>
                  <a:pt x="23637" y="2490"/>
                  <a:pt x="24494" y="2840"/>
                  <a:pt x="25308" y="3298"/>
                </a:cubicBezTo>
                <a:cubicBezTo>
                  <a:pt x="26559" y="3997"/>
                  <a:pt x="27736" y="4804"/>
                  <a:pt x="28837" y="5725"/>
                </a:cubicBezTo>
                <a:cubicBezTo>
                  <a:pt x="29472" y="6254"/>
                  <a:pt x="30093" y="6796"/>
                  <a:pt x="30650" y="7418"/>
                </a:cubicBezTo>
                <a:cubicBezTo>
                  <a:pt x="31229" y="8067"/>
                  <a:pt x="31707" y="8789"/>
                  <a:pt x="32156" y="9531"/>
                </a:cubicBezTo>
                <a:cubicBezTo>
                  <a:pt x="32914" y="10767"/>
                  <a:pt x="33449" y="12088"/>
                  <a:pt x="33771" y="13502"/>
                </a:cubicBezTo>
                <a:cubicBezTo>
                  <a:pt x="33963" y="14380"/>
                  <a:pt x="34048" y="15280"/>
                  <a:pt x="34120" y="16172"/>
                </a:cubicBezTo>
                <a:cubicBezTo>
                  <a:pt x="34170" y="16779"/>
                  <a:pt x="34220" y="17388"/>
                  <a:pt x="34249" y="17994"/>
                </a:cubicBezTo>
                <a:cubicBezTo>
                  <a:pt x="34285" y="18680"/>
                  <a:pt x="34306" y="19372"/>
                  <a:pt x="34328" y="20058"/>
                </a:cubicBezTo>
                <a:cubicBezTo>
                  <a:pt x="34335" y="20371"/>
                  <a:pt x="34299" y="20687"/>
                  <a:pt x="34299" y="21000"/>
                </a:cubicBezTo>
                <a:cubicBezTo>
                  <a:pt x="34299" y="21578"/>
                  <a:pt x="34285" y="22157"/>
                  <a:pt x="34220" y="22735"/>
                </a:cubicBezTo>
                <a:cubicBezTo>
                  <a:pt x="34134" y="23542"/>
                  <a:pt x="33949" y="24320"/>
                  <a:pt x="33656" y="25078"/>
                </a:cubicBezTo>
                <a:cubicBezTo>
                  <a:pt x="33371" y="25792"/>
                  <a:pt x="33006" y="26463"/>
                  <a:pt x="32607" y="27114"/>
                </a:cubicBezTo>
                <a:cubicBezTo>
                  <a:pt x="31536" y="28871"/>
                  <a:pt x="30364" y="30549"/>
                  <a:pt x="28979" y="32069"/>
                </a:cubicBezTo>
                <a:cubicBezTo>
                  <a:pt x="28444" y="32662"/>
                  <a:pt x="27858" y="33212"/>
                  <a:pt x="27208" y="33676"/>
                </a:cubicBezTo>
                <a:cubicBezTo>
                  <a:pt x="26173" y="34418"/>
                  <a:pt x="25023" y="34890"/>
                  <a:pt x="23787" y="35154"/>
                </a:cubicBezTo>
                <a:cubicBezTo>
                  <a:pt x="23016" y="35325"/>
                  <a:pt x="22238" y="35433"/>
                  <a:pt x="21460" y="35497"/>
                </a:cubicBezTo>
                <a:cubicBezTo>
                  <a:pt x="20603" y="35568"/>
                  <a:pt x="19753" y="35647"/>
                  <a:pt x="18903" y="35675"/>
                </a:cubicBezTo>
                <a:cubicBezTo>
                  <a:pt x="18571" y="35684"/>
                  <a:pt x="18238" y="35690"/>
                  <a:pt x="17906" y="35690"/>
                </a:cubicBezTo>
                <a:cubicBezTo>
                  <a:pt x="16979" y="35690"/>
                  <a:pt x="16052" y="35647"/>
                  <a:pt x="15132" y="35526"/>
                </a:cubicBezTo>
                <a:cubicBezTo>
                  <a:pt x="14382" y="35433"/>
                  <a:pt x="13633" y="35289"/>
                  <a:pt x="12911" y="35061"/>
                </a:cubicBezTo>
                <a:cubicBezTo>
                  <a:pt x="11441" y="34590"/>
                  <a:pt x="10097" y="33861"/>
                  <a:pt x="8841" y="32975"/>
                </a:cubicBezTo>
                <a:cubicBezTo>
                  <a:pt x="7012" y="31669"/>
                  <a:pt x="5463" y="30084"/>
                  <a:pt x="4114" y="28284"/>
                </a:cubicBezTo>
                <a:cubicBezTo>
                  <a:pt x="2770" y="26485"/>
                  <a:pt x="1850" y="24492"/>
                  <a:pt x="1329" y="22315"/>
                </a:cubicBezTo>
                <a:cubicBezTo>
                  <a:pt x="964" y="20800"/>
                  <a:pt x="743" y="19273"/>
                  <a:pt x="693" y="17722"/>
                </a:cubicBezTo>
                <a:cubicBezTo>
                  <a:pt x="664" y="16693"/>
                  <a:pt x="671" y="15674"/>
                  <a:pt x="815" y="14652"/>
                </a:cubicBezTo>
                <a:cubicBezTo>
                  <a:pt x="936" y="13802"/>
                  <a:pt x="1157" y="12974"/>
                  <a:pt x="1507" y="12181"/>
                </a:cubicBezTo>
                <a:cubicBezTo>
                  <a:pt x="1836" y="11416"/>
                  <a:pt x="2278" y="10717"/>
                  <a:pt x="2750" y="10038"/>
                </a:cubicBezTo>
                <a:cubicBezTo>
                  <a:pt x="3857" y="8460"/>
                  <a:pt x="5170" y="7082"/>
                  <a:pt x="6685" y="5882"/>
                </a:cubicBezTo>
                <a:cubicBezTo>
                  <a:pt x="7713" y="5068"/>
                  <a:pt x="8777" y="4283"/>
                  <a:pt x="9905" y="3598"/>
                </a:cubicBezTo>
                <a:cubicBezTo>
                  <a:pt x="11211" y="2797"/>
                  <a:pt x="12591" y="2168"/>
                  <a:pt x="14039" y="1670"/>
                </a:cubicBezTo>
                <a:cubicBezTo>
                  <a:pt x="14853" y="1390"/>
                  <a:pt x="15682" y="1183"/>
                  <a:pt x="16524" y="984"/>
                </a:cubicBezTo>
                <a:cubicBezTo>
                  <a:pt x="17396" y="777"/>
                  <a:pt x="18274" y="626"/>
                  <a:pt x="19167" y="540"/>
                </a:cubicBezTo>
                <a:cubicBezTo>
                  <a:pt x="19681" y="490"/>
                  <a:pt x="20202" y="463"/>
                  <a:pt x="20723" y="454"/>
                </a:cubicBezTo>
                <a:cubicBezTo>
                  <a:pt x="21602" y="454"/>
                  <a:pt x="22466" y="562"/>
                  <a:pt x="23323" y="770"/>
                </a:cubicBezTo>
                <a:cubicBezTo>
                  <a:pt x="23438" y="797"/>
                  <a:pt x="23559" y="826"/>
                  <a:pt x="23679" y="849"/>
                </a:cubicBezTo>
                <a:cubicBezTo>
                  <a:pt x="23697" y="852"/>
                  <a:pt x="23714" y="854"/>
                  <a:pt x="23729" y="854"/>
                </a:cubicBezTo>
                <a:cubicBezTo>
                  <a:pt x="23800" y="854"/>
                  <a:pt x="23842" y="814"/>
                  <a:pt x="23866" y="727"/>
                </a:cubicBezTo>
                <a:cubicBezTo>
                  <a:pt x="23530" y="562"/>
                  <a:pt x="22745" y="298"/>
                  <a:pt x="22360" y="240"/>
                </a:cubicBezTo>
                <a:cubicBezTo>
                  <a:pt x="21359" y="77"/>
                  <a:pt x="20360" y="34"/>
                  <a:pt x="19352" y="5"/>
                </a:cubicBezTo>
                <a:cubicBezTo>
                  <a:pt x="19253" y="2"/>
                  <a:pt x="19155" y="1"/>
                  <a:pt x="190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16"/>
          <p:cNvSpPr/>
          <p:nvPr/>
        </p:nvSpPr>
        <p:spPr>
          <a:xfrm>
            <a:off x="8499299" y="4646059"/>
            <a:ext cx="1218453" cy="683985"/>
          </a:xfrm>
          <a:custGeom>
            <a:avLst/>
            <a:gdLst/>
            <a:ahLst/>
            <a:cxnLst/>
            <a:rect l="l" t="t" r="r" b="b"/>
            <a:pathLst>
              <a:path w="33257" h="18669" extrusionOk="0">
                <a:moveTo>
                  <a:pt x="17319" y="1"/>
                </a:moveTo>
                <a:cubicBezTo>
                  <a:pt x="16529" y="1"/>
                  <a:pt x="15732" y="185"/>
                  <a:pt x="14997" y="581"/>
                </a:cubicBezTo>
                <a:cubicBezTo>
                  <a:pt x="14255" y="973"/>
                  <a:pt x="13804" y="1631"/>
                  <a:pt x="13398" y="2330"/>
                </a:cubicBezTo>
                <a:cubicBezTo>
                  <a:pt x="13019" y="2966"/>
                  <a:pt x="12762" y="3659"/>
                  <a:pt x="12527" y="4351"/>
                </a:cubicBezTo>
                <a:cubicBezTo>
                  <a:pt x="12436" y="4614"/>
                  <a:pt x="12322" y="4743"/>
                  <a:pt x="12191" y="4743"/>
                </a:cubicBezTo>
                <a:cubicBezTo>
                  <a:pt x="12076" y="4743"/>
                  <a:pt x="11949" y="4645"/>
                  <a:pt x="11812" y="4452"/>
                </a:cubicBezTo>
                <a:cubicBezTo>
                  <a:pt x="11655" y="4216"/>
                  <a:pt x="11542" y="3959"/>
                  <a:pt x="11391" y="3724"/>
                </a:cubicBezTo>
                <a:cubicBezTo>
                  <a:pt x="11019" y="3115"/>
                  <a:pt x="10548" y="2601"/>
                  <a:pt x="9941" y="2231"/>
                </a:cubicBezTo>
                <a:cubicBezTo>
                  <a:pt x="9497" y="1954"/>
                  <a:pt x="9068" y="1816"/>
                  <a:pt x="8654" y="1816"/>
                </a:cubicBezTo>
                <a:cubicBezTo>
                  <a:pt x="8109" y="1816"/>
                  <a:pt x="7590" y="2055"/>
                  <a:pt x="7099" y="2531"/>
                </a:cubicBezTo>
                <a:cubicBezTo>
                  <a:pt x="6684" y="2923"/>
                  <a:pt x="6384" y="3395"/>
                  <a:pt x="6199" y="3929"/>
                </a:cubicBezTo>
                <a:cubicBezTo>
                  <a:pt x="5857" y="4924"/>
                  <a:pt x="5514" y="5923"/>
                  <a:pt x="5528" y="6994"/>
                </a:cubicBezTo>
                <a:cubicBezTo>
                  <a:pt x="5528" y="7318"/>
                  <a:pt x="5434" y="7480"/>
                  <a:pt x="5232" y="7480"/>
                </a:cubicBezTo>
                <a:cubicBezTo>
                  <a:pt x="5154" y="7480"/>
                  <a:pt x="5061" y="7456"/>
                  <a:pt x="4950" y="7409"/>
                </a:cubicBezTo>
                <a:cubicBezTo>
                  <a:pt x="4510" y="7224"/>
                  <a:pt x="4089" y="7143"/>
                  <a:pt x="3683" y="7143"/>
                </a:cubicBezTo>
                <a:cubicBezTo>
                  <a:pt x="2738" y="7143"/>
                  <a:pt x="1876" y="7581"/>
                  <a:pt x="1058" y="8164"/>
                </a:cubicBezTo>
                <a:cubicBezTo>
                  <a:pt x="372" y="8658"/>
                  <a:pt x="0" y="9393"/>
                  <a:pt x="144" y="10271"/>
                </a:cubicBezTo>
                <a:cubicBezTo>
                  <a:pt x="293" y="11179"/>
                  <a:pt x="972" y="11608"/>
                  <a:pt x="1764" y="11885"/>
                </a:cubicBezTo>
                <a:cubicBezTo>
                  <a:pt x="2188" y="12029"/>
                  <a:pt x="2619" y="12081"/>
                  <a:pt x="3148" y="12081"/>
                </a:cubicBezTo>
                <a:cubicBezTo>
                  <a:pt x="3333" y="12081"/>
                  <a:pt x="3530" y="12075"/>
                  <a:pt x="3743" y="12064"/>
                </a:cubicBezTo>
                <a:cubicBezTo>
                  <a:pt x="5020" y="11921"/>
                  <a:pt x="6443" y="11507"/>
                  <a:pt x="7713" y="10643"/>
                </a:cubicBezTo>
                <a:cubicBezTo>
                  <a:pt x="7822" y="10566"/>
                  <a:pt x="7935" y="10449"/>
                  <a:pt x="8055" y="10449"/>
                </a:cubicBezTo>
                <a:cubicBezTo>
                  <a:pt x="8116" y="10449"/>
                  <a:pt x="8178" y="10479"/>
                  <a:pt x="8242" y="10557"/>
                </a:cubicBezTo>
                <a:cubicBezTo>
                  <a:pt x="8371" y="10708"/>
                  <a:pt x="8213" y="10871"/>
                  <a:pt x="8148" y="11028"/>
                </a:cubicBezTo>
                <a:cubicBezTo>
                  <a:pt x="7548" y="12492"/>
                  <a:pt x="7363" y="13999"/>
                  <a:pt x="7699" y="15563"/>
                </a:cubicBezTo>
                <a:cubicBezTo>
                  <a:pt x="7963" y="16784"/>
                  <a:pt x="8685" y="17641"/>
                  <a:pt x="9799" y="18141"/>
                </a:cubicBezTo>
                <a:cubicBezTo>
                  <a:pt x="10610" y="18503"/>
                  <a:pt x="11408" y="18668"/>
                  <a:pt x="12196" y="18668"/>
                </a:cubicBezTo>
                <a:cubicBezTo>
                  <a:pt x="13322" y="18668"/>
                  <a:pt x="14424" y="18330"/>
                  <a:pt x="15504" y="17742"/>
                </a:cubicBezTo>
                <a:cubicBezTo>
                  <a:pt x="16532" y="17192"/>
                  <a:pt x="17353" y="16384"/>
                  <a:pt x="18089" y="15485"/>
                </a:cubicBezTo>
                <a:cubicBezTo>
                  <a:pt x="18289" y="15241"/>
                  <a:pt x="18467" y="14984"/>
                  <a:pt x="18675" y="14742"/>
                </a:cubicBezTo>
                <a:cubicBezTo>
                  <a:pt x="18976" y="14394"/>
                  <a:pt x="19198" y="14226"/>
                  <a:pt x="19445" y="14226"/>
                </a:cubicBezTo>
                <a:cubicBezTo>
                  <a:pt x="19649" y="14226"/>
                  <a:pt x="19871" y="14341"/>
                  <a:pt x="20168" y="14564"/>
                </a:cubicBezTo>
                <a:cubicBezTo>
                  <a:pt x="20445" y="14770"/>
                  <a:pt x="20695" y="15020"/>
                  <a:pt x="20982" y="15221"/>
                </a:cubicBezTo>
                <a:cubicBezTo>
                  <a:pt x="22119" y="16034"/>
                  <a:pt x="23332" y="16481"/>
                  <a:pt x="24614" y="16481"/>
                </a:cubicBezTo>
                <a:cubicBezTo>
                  <a:pt x="25201" y="16481"/>
                  <a:pt x="25802" y="16387"/>
                  <a:pt x="26416" y="16192"/>
                </a:cubicBezTo>
                <a:cubicBezTo>
                  <a:pt x="29237" y="15306"/>
                  <a:pt x="30615" y="12106"/>
                  <a:pt x="29400" y="9380"/>
                </a:cubicBezTo>
                <a:cubicBezTo>
                  <a:pt x="29051" y="8608"/>
                  <a:pt x="29057" y="8593"/>
                  <a:pt x="29880" y="8536"/>
                </a:cubicBezTo>
                <a:cubicBezTo>
                  <a:pt x="30893" y="8464"/>
                  <a:pt x="31779" y="8122"/>
                  <a:pt x="32451" y="7330"/>
                </a:cubicBezTo>
                <a:cubicBezTo>
                  <a:pt x="33200" y="6444"/>
                  <a:pt x="33256" y="5379"/>
                  <a:pt x="32607" y="4416"/>
                </a:cubicBezTo>
                <a:cubicBezTo>
                  <a:pt x="32415" y="4123"/>
                  <a:pt x="32172" y="3859"/>
                  <a:pt x="31921" y="3630"/>
                </a:cubicBezTo>
                <a:cubicBezTo>
                  <a:pt x="30716" y="2532"/>
                  <a:pt x="29080" y="1977"/>
                  <a:pt x="27448" y="1977"/>
                </a:cubicBezTo>
                <a:cubicBezTo>
                  <a:pt x="25938" y="1977"/>
                  <a:pt x="24430" y="2452"/>
                  <a:pt x="23266" y="3408"/>
                </a:cubicBezTo>
                <a:cubicBezTo>
                  <a:pt x="23131" y="3516"/>
                  <a:pt x="23016" y="3659"/>
                  <a:pt x="22874" y="3751"/>
                </a:cubicBezTo>
                <a:cubicBezTo>
                  <a:pt x="22757" y="3826"/>
                  <a:pt x="22653" y="3875"/>
                  <a:pt x="22563" y="3875"/>
                </a:cubicBezTo>
                <a:cubicBezTo>
                  <a:pt x="22439" y="3875"/>
                  <a:pt x="22338" y="3784"/>
                  <a:pt x="22260" y="3544"/>
                </a:cubicBezTo>
                <a:cubicBezTo>
                  <a:pt x="21566" y="1362"/>
                  <a:pt x="19467" y="1"/>
                  <a:pt x="17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16"/>
          <p:cNvSpPr/>
          <p:nvPr/>
        </p:nvSpPr>
        <p:spPr>
          <a:xfrm>
            <a:off x="6240260" y="-341071"/>
            <a:ext cx="1349348" cy="730007"/>
          </a:xfrm>
          <a:custGeom>
            <a:avLst/>
            <a:gdLst/>
            <a:ahLst/>
            <a:cxnLst/>
            <a:rect l="l" t="t" r="r" b="b"/>
            <a:pathLst>
              <a:path w="29687" h="16060" extrusionOk="0">
                <a:moveTo>
                  <a:pt x="14479" y="1"/>
                </a:moveTo>
                <a:cubicBezTo>
                  <a:pt x="14224" y="1"/>
                  <a:pt x="13960" y="14"/>
                  <a:pt x="13698" y="41"/>
                </a:cubicBezTo>
                <a:cubicBezTo>
                  <a:pt x="12090" y="204"/>
                  <a:pt x="10577" y="625"/>
                  <a:pt x="9269" y="1611"/>
                </a:cubicBezTo>
                <a:cubicBezTo>
                  <a:pt x="8306" y="2339"/>
                  <a:pt x="7699" y="3275"/>
                  <a:pt x="7692" y="4531"/>
                </a:cubicBezTo>
                <a:cubicBezTo>
                  <a:pt x="7692" y="4590"/>
                  <a:pt x="7699" y="4653"/>
                  <a:pt x="7692" y="4718"/>
                </a:cubicBezTo>
                <a:cubicBezTo>
                  <a:pt x="7671" y="4844"/>
                  <a:pt x="7617" y="4909"/>
                  <a:pt x="7547" y="4909"/>
                </a:cubicBezTo>
                <a:cubicBezTo>
                  <a:pt x="7502" y="4909"/>
                  <a:pt x="7449" y="4881"/>
                  <a:pt x="7392" y="4824"/>
                </a:cubicBezTo>
                <a:cubicBezTo>
                  <a:pt x="6935" y="4339"/>
                  <a:pt x="6342" y="4240"/>
                  <a:pt x="5735" y="4211"/>
                </a:cubicBezTo>
                <a:cubicBezTo>
                  <a:pt x="5626" y="4206"/>
                  <a:pt x="5517" y="4203"/>
                  <a:pt x="5410" y="4203"/>
                </a:cubicBezTo>
                <a:cubicBezTo>
                  <a:pt x="3997" y="4203"/>
                  <a:pt x="2721" y="4642"/>
                  <a:pt x="1586" y="5532"/>
                </a:cubicBezTo>
                <a:cubicBezTo>
                  <a:pt x="1015" y="5981"/>
                  <a:pt x="607" y="6561"/>
                  <a:pt x="372" y="7246"/>
                </a:cubicBezTo>
                <a:cubicBezTo>
                  <a:pt x="43" y="8202"/>
                  <a:pt x="0" y="9174"/>
                  <a:pt x="436" y="10117"/>
                </a:cubicBezTo>
                <a:cubicBezTo>
                  <a:pt x="859" y="11033"/>
                  <a:pt x="1601" y="11526"/>
                  <a:pt x="2464" y="11526"/>
                </a:cubicBezTo>
                <a:cubicBezTo>
                  <a:pt x="2797" y="11526"/>
                  <a:pt x="3149" y="11453"/>
                  <a:pt x="3507" y="11301"/>
                </a:cubicBezTo>
                <a:cubicBezTo>
                  <a:pt x="3642" y="11245"/>
                  <a:pt x="3771" y="11166"/>
                  <a:pt x="3906" y="11116"/>
                </a:cubicBezTo>
                <a:cubicBezTo>
                  <a:pt x="3964" y="11096"/>
                  <a:pt x="4016" y="11085"/>
                  <a:pt x="4061" y="11085"/>
                </a:cubicBezTo>
                <a:cubicBezTo>
                  <a:pt x="4190" y="11085"/>
                  <a:pt x="4266" y="11171"/>
                  <a:pt x="4271" y="11366"/>
                </a:cubicBezTo>
                <a:cubicBezTo>
                  <a:pt x="4307" y="12329"/>
                  <a:pt x="4813" y="13058"/>
                  <a:pt x="5499" y="13673"/>
                </a:cubicBezTo>
                <a:cubicBezTo>
                  <a:pt x="6335" y="14429"/>
                  <a:pt x="7314" y="14943"/>
                  <a:pt x="8412" y="15180"/>
                </a:cubicBezTo>
                <a:cubicBezTo>
                  <a:pt x="8784" y="15256"/>
                  <a:pt x="9154" y="15298"/>
                  <a:pt x="9522" y="15298"/>
                </a:cubicBezTo>
                <a:cubicBezTo>
                  <a:pt x="10045" y="15298"/>
                  <a:pt x="10562" y="15214"/>
                  <a:pt x="11069" y="15029"/>
                </a:cubicBezTo>
                <a:cubicBezTo>
                  <a:pt x="11447" y="14893"/>
                  <a:pt x="11862" y="14780"/>
                  <a:pt x="11977" y="14266"/>
                </a:cubicBezTo>
                <a:cubicBezTo>
                  <a:pt x="11996" y="14177"/>
                  <a:pt x="12042" y="14142"/>
                  <a:pt x="12096" y="14142"/>
                </a:cubicBezTo>
                <a:cubicBezTo>
                  <a:pt x="12167" y="14142"/>
                  <a:pt x="12252" y="14203"/>
                  <a:pt x="12304" y="14280"/>
                </a:cubicBezTo>
                <a:cubicBezTo>
                  <a:pt x="12877" y="15130"/>
                  <a:pt x="13741" y="15536"/>
                  <a:pt x="14676" y="15793"/>
                </a:cubicBezTo>
                <a:cubicBezTo>
                  <a:pt x="15333" y="15975"/>
                  <a:pt x="15965" y="16060"/>
                  <a:pt x="16577" y="16060"/>
                </a:cubicBezTo>
                <a:cubicBezTo>
                  <a:pt x="18421" y="16060"/>
                  <a:pt x="20073" y="15285"/>
                  <a:pt x="21595" y="14030"/>
                </a:cubicBezTo>
                <a:cubicBezTo>
                  <a:pt x="22274" y="13473"/>
                  <a:pt x="22617" y="12773"/>
                  <a:pt x="22346" y="11867"/>
                </a:cubicBezTo>
                <a:cubicBezTo>
                  <a:pt x="22317" y="11766"/>
                  <a:pt x="22267" y="11666"/>
                  <a:pt x="22367" y="11581"/>
                </a:cubicBezTo>
                <a:cubicBezTo>
                  <a:pt x="22406" y="11547"/>
                  <a:pt x="22443" y="11535"/>
                  <a:pt x="22478" y="11535"/>
                </a:cubicBezTo>
                <a:cubicBezTo>
                  <a:pt x="22556" y="11535"/>
                  <a:pt x="22626" y="11600"/>
                  <a:pt x="22696" y="11644"/>
                </a:cubicBezTo>
                <a:cubicBezTo>
                  <a:pt x="23661" y="12247"/>
                  <a:pt x="24724" y="12499"/>
                  <a:pt x="25839" y="12499"/>
                </a:cubicBezTo>
                <a:cubicBezTo>
                  <a:pt x="25929" y="12499"/>
                  <a:pt x="26018" y="12497"/>
                  <a:pt x="26108" y="12494"/>
                </a:cubicBezTo>
                <a:cubicBezTo>
                  <a:pt x="28101" y="12415"/>
                  <a:pt x="29687" y="10701"/>
                  <a:pt x="29551" y="8789"/>
                </a:cubicBezTo>
                <a:cubicBezTo>
                  <a:pt x="29466" y="7603"/>
                  <a:pt x="28665" y="6838"/>
                  <a:pt x="27522" y="6838"/>
                </a:cubicBezTo>
                <a:cubicBezTo>
                  <a:pt x="27023" y="6838"/>
                  <a:pt x="27023" y="6838"/>
                  <a:pt x="27080" y="6339"/>
                </a:cubicBezTo>
                <a:cubicBezTo>
                  <a:pt x="27251" y="4896"/>
                  <a:pt x="26523" y="3746"/>
                  <a:pt x="25152" y="3275"/>
                </a:cubicBezTo>
                <a:cubicBezTo>
                  <a:pt x="24788" y="3152"/>
                  <a:pt x="24423" y="3098"/>
                  <a:pt x="24058" y="3098"/>
                </a:cubicBezTo>
                <a:cubicBezTo>
                  <a:pt x="23641" y="3098"/>
                  <a:pt x="23224" y="3168"/>
                  <a:pt x="22809" y="3282"/>
                </a:cubicBezTo>
                <a:cubicBezTo>
                  <a:pt x="22380" y="3397"/>
                  <a:pt x="22017" y="3611"/>
                  <a:pt x="21738" y="3990"/>
                </a:cubicBezTo>
                <a:cubicBezTo>
                  <a:pt x="21598" y="4175"/>
                  <a:pt x="21507" y="4268"/>
                  <a:pt x="21419" y="4268"/>
                </a:cubicBezTo>
                <a:cubicBezTo>
                  <a:pt x="21328" y="4268"/>
                  <a:pt x="21241" y="4168"/>
                  <a:pt x="21110" y="3967"/>
                </a:cubicBezTo>
                <a:cubicBezTo>
                  <a:pt x="20702" y="3361"/>
                  <a:pt x="20253" y="2790"/>
                  <a:pt x="19760" y="2247"/>
                </a:cubicBezTo>
                <a:cubicBezTo>
                  <a:pt x="18582" y="954"/>
                  <a:pt x="17119" y="240"/>
                  <a:pt x="15297" y="48"/>
                </a:cubicBezTo>
                <a:cubicBezTo>
                  <a:pt x="15044" y="17"/>
                  <a:pt x="14767" y="1"/>
                  <a:pt x="14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4" name="Google Shape;444;p16"/>
          <p:cNvGrpSpPr/>
          <p:nvPr/>
        </p:nvGrpSpPr>
        <p:grpSpPr>
          <a:xfrm>
            <a:off x="-140226" y="4125677"/>
            <a:ext cx="1349322" cy="1178509"/>
            <a:chOff x="4174688" y="2867426"/>
            <a:chExt cx="675133" cy="589667"/>
          </a:xfrm>
        </p:grpSpPr>
        <p:sp>
          <p:nvSpPr>
            <p:cNvPr id="445" name="Google Shape;445;p16"/>
            <p:cNvSpPr/>
            <p:nvPr/>
          </p:nvSpPr>
          <p:spPr>
            <a:xfrm>
              <a:off x="4174688" y="2867426"/>
              <a:ext cx="379395" cy="589667"/>
            </a:xfrm>
            <a:custGeom>
              <a:avLst/>
              <a:gdLst/>
              <a:ahLst/>
              <a:cxnLst/>
              <a:rect l="l" t="t" r="r" b="b"/>
              <a:pathLst>
                <a:path w="19288" h="29978" extrusionOk="0">
                  <a:moveTo>
                    <a:pt x="17185" y="522"/>
                  </a:moveTo>
                  <a:lnTo>
                    <a:pt x="17185" y="522"/>
                  </a:lnTo>
                  <a:cubicBezTo>
                    <a:pt x="17270" y="1656"/>
                    <a:pt x="17200" y="2800"/>
                    <a:pt x="17022" y="3927"/>
                  </a:cubicBezTo>
                  <a:cubicBezTo>
                    <a:pt x="16650" y="6191"/>
                    <a:pt x="15849" y="8370"/>
                    <a:pt x="14871" y="10440"/>
                  </a:cubicBezTo>
                  <a:cubicBezTo>
                    <a:pt x="14194" y="11883"/>
                    <a:pt x="13436" y="13311"/>
                    <a:pt x="12487" y="14605"/>
                  </a:cubicBezTo>
                  <a:cubicBezTo>
                    <a:pt x="12593" y="14411"/>
                    <a:pt x="12694" y="14219"/>
                    <a:pt x="12794" y="14026"/>
                  </a:cubicBezTo>
                  <a:cubicBezTo>
                    <a:pt x="14129" y="11383"/>
                    <a:pt x="15150" y="8591"/>
                    <a:pt x="15951" y="5735"/>
                  </a:cubicBezTo>
                  <a:cubicBezTo>
                    <a:pt x="15951" y="5726"/>
                    <a:pt x="15943" y="5722"/>
                    <a:pt x="15936" y="5722"/>
                  </a:cubicBezTo>
                  <a:cubicBezTo>
                    <a:pt x="15932" y="5722"/>
                    <a:pt x="15928" y="5724"/>
                    <a:pt x="15928" y="5727"/>
                  </a:cubicBezTo>
                  <a:cubicBezTo>
                    <a:pt x="15693" y="6514"/>
                    <a:pt x="15428" y="7292"/>
                    <a:pt x="15150" y="8063"/>
                  </a:cubicBezTo>
                  <a:cubicBezTo>
                    <a:pt x="14657" y="9441"/>
                    <a:pt x="14100" y="10805"/>
                    <a:pt x="13493" y="12140"/>
                  </a:cubicBezTo>
                  <a:cubicBezTo>
                    <a:pt x="13200" y="12797"/>
                    <a:pt x="12879" y="13448"/>
                    <a:pt x="12557" y="14098"/>
                  </a:cubicBezTo>
                  <a:cubicBezTo>
                    <a:pt x="12394" y="14418"/>
                    <a:pt x="12230" y="14740"/>
                    <a:pt x="12036" y="15040"/>
                  </a:cubicBezTo>
                  <a:cubicBezTo>
                    <a:pt x="12000" y="15090"/>
                    <a:pt x="11966" y="15140"/>
                    <a:pt x="11937" y="15189"/>
                  </a:cubicBezTo>
                  <a:cubicBezTo>
                    <a:pt x="12171" y="14733"/>
                    <a:pt x="12379" y="14269"/>
                    <a:pt x="12557" y="13791"/>
                  </a:cubicBezTo>
                  <a:cubicBezTo>
                    <a:pt x="12965" y="12661"/>
                    <a:pt x="13236" y="11498"/>
                    <a:pt x="13529" y="10341"/>
                  </a:cubicBezTo>
                  <a:cubicBezTo>
                    <a:pt x="13829" y="9177"/>
                    <a:pt x="14178" y="8027"/>
                    <a:pt x="14579" y="6892"/>
                  </a:cubicBezTo>
                  <a:cubicBezTo>
                    <a:pt x="15342" y="4728"/>
                    <a:pt x="16278" y="2628"/>
                    <a:pt x="17185" y="522"/>
                  </a:cubicBezTo>
                  <a:close/>
                  <a:moveTo>
                    <a:pt x="6495" y="3129"/>
                  </a:moveTo>
                  <a:lnTo>
                    <a:pt x="6495" y="3129"/>
                  </a:lnTo>
                  <a:cubicBezTo>
                    <a:pt x="7609" y="3499"/>
                    <a:pt x="8523" y="4321"/>
                    <a:pt x="9301" y="5170"/>
                  </a:cubicBezTo>
                  <a:cubicBezTo>
                    <a:pt x="10058" y="5999"/>
                    <a:pt x="10730" y="6920"/>
                    <a:pt x="11116" y="7984"/>
                  </a:cubicBezTo>
                  <a:cubicBezTo>
                    <a:pt x="11486" y="8976"/>
                    <a:pt x="11623" y="10034"/>
                    <a:pt x="11666" y="11091"/>
                  </a:cubicBezTo>
                  <a:cubicBezTo>
                    <a:pt x="11729" y="12519"/>
                    <a:pt x="11644" y="14012"/>
                    <a:pt x="11159" y="15354"/>
                  </a:cubicBezTo>
                  <a:cubicBezTo>
                    <a:pt x="11165" y="15325"/>
                    <a:pt x="11165" y="15297"/>
                    <a:pt x="11172" y="15268"/>
                  </a:cubicBezTo>
                  <a:cubicBezTo>
                    <a:pt x="11237" y="14912"/>
                    <a:pt x="11265" y="14547"/>
                    <a:pt x="11272" y="14190"/>
                  </a:cubicBezTo>
                  <a:cubicBezTo>
                    <a:pt x="11287" y="12776"/>
                    <a:pt x="10922" y="11383"/>
                    <a:pt x="10500" y="10041"/>
                  </a:cubicBezTo>
                  <a:cubicBezTo>
                    <a:pt x="10080" y="8676"/>
                    <a:pt x="9551" y="7348"/>
                    <a:pt x="8766" y="6142"/>
                  </a:cubicBezTo>
                  <a:cubicBezTo>
                    <a:pt x="8764" y="6138"/>
                    <a:pt x="8761" y="6136"/>
                    <a:pt x="8757" y="6136"/>
                  </a:cubicBezTo>
                  <a:cubicBezTo>
                    <a:pt x="8749" y="6136"/>
                    <a:pt x="8739" y="6146"/>
                    <a:pt x="8744" y="6155"/>
                  </a:cubicBezTo>
                  <a:cubicBezTo>
                    <a:pt x="9165" y="6849"/>
                    <a:pt x="9501" y="7585"/>
                    <a:pt x="9801" y="8334"/>
                  </a:cubicBezTo>
                  <a:cubicBezTo>
                    <a:pt x="10302" y="9612"/>
                    <a:pt x="10715" y="10970"/>
                    <a:pt x="10929" y="12325"/>
                  </a:cubicBezTo>
                  <a:cubicBezTo>
                    <a:pt x="11037" y="12997"/>
                    <a:pt x="11087" y="13669"/>
                    <a:pt x="11044" y="14348"/>
                  </a:cubicBezTo>
                  <a:cubicBezTo>
                    <a:pt x="11023" y="14675"/>
                    <a:pt x="10980" y="15004"/>
                    <a:pt x="10915" y="15333"/>
                  </a:cubicBezTo>
                  <a:cubicBezTo>
                    <a:pt x="10908" y="15347"/>
                    <a:pt x="10908" y="15354"/>
                    <a:pt x="10901" y="15367"/>
                  </a:cubicBezTo>
                  <a:cubicBezTo>
                    <a:pt x="10895" y="15110"/>
                    <a:pt x="10859" y="14846"/>
                    <a:pt x="10809" y="14589"/>
                  </a:cubicBezTo>
                  <a:cubicBezTo>
                    <a:pt x="10615" y="13626"/>
                    <a:pt x="10209" y="12711"/>
                    <a:pt x="9858" y="11804"/>
                  </a:cubicBezTo>
                  <a:cubicBezTo>
                    <a:pt x="9472" y="10812"/>
                    <a:pt x="9095" y="9827"/>
                    <a:pt x="8716" y="8834"/>
                  </a:cubicBezTo>
                  <a:cubicBezTo>
                    <a:pt x="8331" y="7849"/>
                    <a:pt x="7952" y="6856"/>
                    <a:pt x="7573" y="5871"/>
                  </a:cubicBezTo>
                  <a:cubicBezTo>
                    <a:pt x="7217" y="4956"/>
                    <a:pt x="6874" y="4035"/>
                    <a:pt x="6495" y="3129"/>
                  </a:cubicBezTo>
                  <a:close/>
                  <a:moveTo>
                    <a:pt x="18749" y="9497"/>
                  </a:moveTo>
                  <a:lnTo>
                    <a:pt x="18749" y="9497"/>
                  </a:lnTo>
                  <a:cubicBezTo>
                    <a:pt x="18564" y="10133"/>
                    <a:pt x="18328" y="10733"/>
                    <a:pt x="17999" y="11312"/>
                  </a:cubicBezTo>
                  <a:cubicBezTo>
                    <a:pt x="16679" y="13669"/>
                    <a:pt x="14422" y="15225"/>
                    <a:pt x="11993" y="16296"/>
                  </a:cubicBezTo>
                  <a:cubicBezTo>
                    <a:pt x="12237" y="16175"/>
                    <a:pt x="12471" y="16046"/>
                    <a:pt x="12694" y="15911"/>
                  </a:cubicBezTo>
                  <a:cubicBezTo>
                    <a:pt x="13186" y="15625"/>
                    <a:pt x="13657" y="15290"/>
                    <a:pt x="14100" y="14925"/>
                  </a:cubicBezTo>
                  <a:cubicBezTo>
                    <a:pt x="14986" y="14197"/>
                    <a:pt x="15779" y="13354"/>
                    <a:pt x="16535" y="12483"/>
                  </a:cubicBezTo>
                  <a:cubicBezTo>
                    <a:pt x="16541" y="12477"/>
                    <a:pt x="16533" y="12467"/>
                    <a:pt x="16522" y="12467"/>
                  </a:cubicBezTo>
                  <a:cubicBezTo>
                    <a:pt x="16520" y="12467"/>
                    <a:pt x="16517" y="12468"/>
                    <a:pt x="16514" y="12469"/>
                  </a:cubicBezTo>
                  <a:cubicBezTo>
                    <a:pt x="15728" y="13304"/>
                    <a:pt x="14900" y="14111"/>
                    <a:pt x="13993" y="14819"/>
                  </a:cubicBezTo>
                  <a:cubicBezTo>
                    <a:pt x="13558" y="15153"/>
                    <a:pt x="13100" y="15475"/>
                    <a:pt x="12622" y="15746"/>
                  </a:cubicBezTo>
                  <a:cubicBezTo>
                    <a:pt x="12401" y="15875"/>
                    <a:pt x="12165" y="15996"/>
                    <a:pt x="11937" y="16104"/>
                  </a:cubicBezTo>
                  <a:cubicBezTo>
                    <a:pt x="12144" y="15940"/>
                    <a:pt x="12351" y="15769"/>
                    <a:pt x="12550" y="15582"/>
                  </a:cubicBezTo>
                  <a:cubicBezTo>
                    <a:pt x="13087" y="15097"/>
                    <a:pt x="13585" y="14569"/>
                    <a:pt x="14108" y="14062"/>
                  </a:cubicBezTo>
                  <a:cubicBezTo>
                    <a:pt x="14672" y="13505"/>
                    <a:pt x="15272" y="12977"/>
                    <a:pt x="15865" y="12440"/>
                  </a:cubicBezTo>
                  <a:cubicBezTo>
                    <a:pt x="16885" y="11520"/>
                    <a:pt x="17899" y="10584"/>
                    <a:pt x="18749" y="9497"/>
                  </a:cubicBezTo>
                  <a:close/>
                  <a:moveTo>
                    <a:pt x="11537" y="16490"/>
                  </a:moveTo>
                  <a:cubicBezTo>
                    <a:pt x="11409" y="16547"/>
                    <a:pt x="11280" y="16596"/>
                    <a:pt x="11152" y="16646"/>
                  </a:cubicBezTo>
                  <a:cubicBezTo>
                    <a:pt x="11194" y="16625"/>
                    <a:pt x="11229" y="16596"/>
                    <a:pt x="11265" y="16576"/>
                  </a:cubicBezTo>
                  <a:cubicBezTo>
                    <a:pt x="11357" y="16554"/>
                    <a:pt x="11452" y="16524"/>
                    <a:pt x="11537" y="16490"/>
                  </a:cubicBezTo>
                  <a:close/>
                  <a:moveTo>
                    <a:pt x="5038" y="9098"/>
                  </a:moveTo>
                  <a:lnTo>
                    <a:pt x="5038" y="9098"/>
                  </a:lnTo>
                  <a:cubicBezTo>
                    <a:pt x="5487" y="9840"/>
                    <a:pt x="5859" y="10620"/>
                    <a:pt x="6159" y="11434"/>
                  </a:cubicBezTo>
                  <a:cubicBezTo>
                    <a:pt x="6788" y="13182"/>
                    <a:pt x="7088" y="15061"/>
                    <a:pt x="7253" y="16903"/>
                  </a:cubicBezTo>
                  <a:cubicBezTo>
                    <a:pt x="7395" y="18560"/>
                    <a:pt x="7381" y="20252"/>
                    <a:pt x="7009" y="21880"/>
                  </a:cubicBezTo>
                  <a:cubicBezTo>
                    <a:pt x="6995" y="21639"/>
                    <a:pt x="6953" y="21395"/>
                    <a:pt x="6930" y="21167"/>
                  </a:cubicBezTo>
                  <a:cubicBezTo>
                    <a:pt x="6894" y="20809"/>
                    <a:pt x="6852" y="20459"/>
                    <a:pt x="6816" y="20103"/>
                  </a:cubicBezTo>
                  <a:cubicBezTo>
                    <a:pt x="6738" y="19417"/>
                    <a:pt x="6660" y="18725"/>
                    <a:pt x="6574" y="18039"/>
                  </a:cubicBezTo>
                  <a:cubicBezTo>
                    <a:pt x="6387" y="16646"/>
                    <a:pt x="6159" y="15261"/>
                    <a:pt x="5909" y="13868"/>
                  </a:cubicBezTo>
                  <a:cubicBezTo>
                    <a:pt x="5909" y="13862"/>
                    <a:pt x="5902" y="13858"/>
                    <a:pt x="5895" y="13858"/>
                  </a:cubicBezTo>
                  <a:cubicBezTo>
                    <a:pt x="5886" y="13858"/>
                    <a:pt x="5877" y="13864"/>
                    <a:pt x="5881" y="13876"/>
                  </a:cubicBezTo>
                  <a:cubicBezTo>
                    <a:pt x="6080" y="15261"/>
                    <a:pt x="6245" y="16653"/>
                    <a:pt x="6409" y="18046"/>
                  </a:cubicBezTo>
                  <a:cubicBezTo>
                    <a:pt x="6488" y="18739"/>
                    <a:pt x="6558" y="19424"/>
                    <a:pt x="6630" y="20110"/>
                  </a:cubicBezTo>
                  <a:cubicBezTo>
                    <a:pt x="6666" y="20466"/>
                    <a:pt x="6696" y="20818"/>
                    <a:pt x="6730" y="21174"/>
                  </a:cubicBezTo>
                  <a:cubicBezTo>
                    <a:pt x="6738" y="21310"/>
                    <a:pt x="6745" y="21452"/>
                    <a:pt x="6752" y="21596"/>
                  </a:cubicBezTo>
                  <a:cubicBezTo>
                    <a:pt x="6488" y="20867"/>
                    <a:pt x="6252" y="20132"/>
                    <a:pt x="6060" y="19375"/>
                  </a:cubicBezTo>
                  <a:cubicBezTo>
                    <a:pt x="5609" y="17611"/>
                    <a:pt x="5352" y="15805"/>
                    <a:pt x="5223" y="13990"/>
                  </a:cubicBezTo>
                  <a:cubicBezTo>
                    <a:pt x="5153" y="13069"/>
                    <a:pt x="5117" y="12154"/>
                    <a:pt x="5102" y="11234"/>
                  </a:cubicBezTo>
                  <a:cubicBezTo>
                    <a:pt x="5088" y="10526"/>
                    <a:pt x="5131" y="9806"/>
                    <a:pt x="5038" y="9098"/>
                  </a:cubicBezTo>
                  <a:close/>
                  <a:moveTo>
                    <a:pt x="18806" y="15654"/>
                  </a:moveTo>
                  <a:lnTo>
                    <a:pt x="18806" y="15654"/>
                  </a:lnTo>
                  <a:cubicBezTo>
                    <a:pt x="18292" y="16411"/>
                    <a:pt x="17714" y="17117"/>
                    <a:pt x="17071" y="17767"/>
                  </a:cubicBezTo>
                  <a:cubicBezTo>
                    <a:pt x="15728" y="19117"/>
                    <a:pt x="14136" y="20218"/>
                    <a:pt x="12394" y="20989"/>
                  </a:cubicBezTo>
                  <a:cubicBezTo>
                    <a:pt x="10922" y="21639"/>
                    <a:pt x="9366" y="22038"/>
                    <a:pt x="7767" y="22216"/>
                  </a:cubicBezTo>
                  <a:cubicBezTo>
                    <a:pt x="7981" y="22137"/>
                    <a:pt x="8187" y="22045"/>
                    <a:pt x="8394" y="21959"/>
                  </a:cubicBezTo>
                  <a:cubicBezTo>
                    <a:pt x="8730" y="21817"/>
                    <a:pt x="9059" y="21675"/>
                    <a:pt x="9395" y="21524"/>
                  </a:cubicBezTo>
                  <a:cubicBezTo>
                    <a:pt x="10566" y="21010"/>
                    <a:pt x="11716" y="20466"/>
                    <a:pt x="12836" y="19853"/>
                  </a:cubicBezTo>
                  <a:cubicBezTo>
                    <a:pt x="13980" y="19224"/>
                    <a:pt x="15051" y="18524"/>
                    <a:pt x="16079" y="17724"/>
                  </a:cubicBezTo>
                  <a:lnTo>
                    <a:pt x="16079" y="17724"/>
                  </a:lnTo>
                  <a:cubicBezTo>
                    <a:pt x="15500" y="18146"/>
                    <a:pt x="14886" y="18531"/>
                    <a:pt x="14264" y="18896"/>
                  </a:cubicBezTo>
                  <a:cubicBezTo>
                    <a:pt x="13143" y="19560"/>
                    <a:pt x="11973" y="20139"/>
                    <a:pt x="10787" y="20667"/>
                  </a:cubicBezTo>
                  <a:cubicBezTo>
                    <a:pt x="10194" y="20931"/>
                    <a:pt x="9594" y="21188"/>
                    <a:pt x="8994" y="21438"/>
                  </a:cubicBezTo>
                  <a:cubicBezTo>
                    <a:pt x="8624" y="21596"/>
                    <a:pt x="8229" y="21738"/>
                    <a:pt x="7852" y="21909"/>
                  </a:cubicBezTo>
                  <a:cubicBezTo>
                    <a:pt x="8444" y="21409"/>
                    <a:pt x="9052" y="20924"/>
                    <a:pt x="9673" y="20453"/>
                  </a:cubicBezTo>
                  <a:cubicBezTo>
                    <a:pt x="10430" y="19875"/>
                    <a:pt x="11222" y="19352"/>
                    <a:pt x="12072" y="18917"/>
                  </a:cubicBezTo>
                  <a:cubicBezTo>
                    <a:pt x="12866" y="18504"/>
                    <a:pt x="13693" y="18146"/>
                    <a:pt x="14521" y="17789"/>
                  </a:cubicBezTo>
                  <a:cubicBezTo>
                    <a:pt x="15985" y="17160"/>
                    <a:pt x="17471" y="16540"/>
                    <a:pt x="18806" y="15654"/>
                  </a:cubicBezTo>
                  <a:close/>
                  <a:moveTo>
                    <a:pt x="2003" y="15796"/>
                  </a:moveTo>
                  <a:cubicBezTo>
                    <a:pt x="2325" y="16567"/>
                    <a:pt x="2560" y="17374"/>
                    <a:pt x="2754" y="18175"/>
                  </a:cubicBezTo>
                  <a:cubicBezTo>
                    <a:pt x="3153" y="19832"/>
                    <a:pt x="3317" y="21546"/>
                    <a:pt x="3246" y="23245"/>
                  </a:cubicBezTo>
                  <a:cubicBezTo>
                    <a:pt x="3189" y="24580"/>
                    <a:pt x="2975" y="25937"/>
                    <a:pt x="2467" y="27180"/>
                  </a:cubicBezTo>
                  <a:cubicBezTo>
                    <a:pt x="2497" y="26936"/>
                    <a:pt x="2510" y="26701"/>
                    <a:pt x="2524" y="26458"/>
                  </a:cubicBezTo>
                  <a:cubicBezTo>
                    <a:pt x="2659" y="24216"/>
                    <a:pt x="2368" y="21975"/>
                    <a:pt x="2060" y="19760"/>
                  </a:cubicBezTo>
                  <a:cubicBezTo>
                    <a:pt x="2060" y="19757"/>
                    <a:pt x="2056" y="19755"/>
                    <a:pt x="2053" y="19755"/>
                  </a:cubicBezTo>
                  <a:cubicBezTo>
                    <a:pt x="2049" y="19755"/>
                    <a:pt x="2046" y="19757"/>
                    <a:pt x="2046" y="19760"/>
                  </a:cubicBezTo>
                  <a:cubicBezTo>
                    <a:pt x="2102" y="20381"/>
                    <a:pt x="2154" y="21003"/>
                    <a:pt x="2203" y="21616"/>
                  </a:cubicBezTo>
                  <a:cubicBezTo>
                    <a:pt x="2289" y="22694"/>
                    <a:pt x="2359" y="23781"/>
                    <a:pt x="2353" y="24866"/>
                  </a:cubicBezTo>
                  <a:cubicBezTo>
                    <a:pt x="2353" y="25409"/>
                    <a:pt x="2325" y="25959"/>
                    <a:pt x="2282" y="26501"/>
                  </a:cubicBezTo>
                  <a:cubicBezTo>
                    <a:pt x="2260" y="26773"/>
                    <a:pt x="2239" y="27051"/>
                    <a:pt x="2188" y="27322"/>
                  </a:cubicBezTo>
                  <a:cubicBezTo>
                    <a:pt x="2181" y="27358"/>
                    <a:pt x="2174" y="27394"/>
                    <a:pt x="2167" y="27430"/>
                  </a:cubicBezTo>
                  <a:cubicBezTo>
                    <a:pt x="1996" y="26715"/>
                    <a:pt x="1861" y="25994"/>
                    <a:pt x="1753" y="25274"/>
                  </a:cubicBezTo>
                  <a:cubicBezTo>
                    <a:pt x="1511" y="23652"/>
                    <a:pt x="1417" y="22009"/>
                    <a:pt x="1468" y="20374"/>
                  </a:cubicBezTo>
                  <a:cubicBezTo>
                    <a:pt x="1496" y="19539"/>
                    <a:pt x="1561" y="18710"/>
                    <a:pt x="1660" y="17882"/>
                  </a:cubicBezTo>
                  <a:cubicBezTo>
                    <a:pt x="1746" y="17182"/>
                    <a:pt x="1874" y="16497"/>
                    <a:pt x="2003" y="15796"/>
                  </a:cubicBezTo>
                  <a:close/>
                  <a:moveTo>
                    <a:pt x="14907" y="23637"/>
                  </a:moveTo>
                  <a:lnTo>
                    <a:pt x="14907" y="23637"/>
                  </a:lnTo>
                  <a:cubicBezTo>
                    <a:pt x="14250" y="24288"/>
                    <a:pt x="13543" y="24873"/>
                    <a:pt x="12780" y="25394"/>
                  </a:cubicBezTo>
                  <a:cubicBezTo>
                    <a:pt x="11229" y="26444"/>
                    <a:pt x="9487" y="27202"/>
                    <a:pt x="7666" y="27637"/>
                  </a:cubicBezTo>
                  <a:cubicBezTo>
                    <a:pt x="6507" y="27911"/>
                    <a:pt x="5327" y="28043"/>
                    <a:pt x="4142" y="28043"/>
                  </a:cubicBezTo>
                  <a:cubicBezTo>
                    <a:pt x="3787" y="28043"/>
                    <a:pt x="3430" y="28031"/>
                    <a:pt x="3074" y="28007"/>
                  </a:cubicBezTo>
                  <a:cubicBezTo>
                    <a:pt x="3146" y="27994"/>
                    <a:pt x="3210" y="27980"/>
                    <a:pt x="3282" y="27965"/>
                  </a:cubicBezTo>
                  <a:cubicBezTo>
                    <a:pt x="3617" y="27901"/>
                    <a:pt x="3953" y="27822"/>
                    <a:pt x="4288" y="27750"/>
                  </a:cubicBezTo>
                  <a:cubicBezTo>
                    <a:pt x="6745" y="27186"/>
                    <a:pt x="9152" y="26395"/>
                    <a:pt x="11443" y="25351"/>
                  </a:cubicBezTo>
                  <a:cubicBezTo>
                    <a:pt x="11452" y="25351"/>
                    <a:pt x="11452" y="25344"/>
                    <a:pt x="11443" y="25344"/>
                  </a:cubicBezTo>
                  <a:cubicBezTo>
                    <a:pt x="10787" y="25617"/>
                    <a:pt x="10130" y="25865"/>
                    <a:pt x="9458" y="26102"/>
                  </a:cubicBezTo>
                  <a:cubicBezTo>
                    <a:pt x="8281" y="26516"/>
                    <a:pt x="7088" y="26880"/>
                    <a:pt x="5873" y="27186"/>
                  </a:cubicBezTo>
                  <a:cubicBezTo>
                    <a:pt x="5266" y="27344"/>
                    <a:pt x="4659" y="27480"/>
                    <a:pt x="4046" y="27608"/>
                  </a:cubicBezTo>
                  <a:cubicBezTo>
                    <a:pt x="3739" y="27673"/>
                    <a:pt x="3431" y="27730"/>
                    <a:pt x="3124" y="27779"/>
                  </a:cubicBezTo>
                  <a:cubicBezTo>
                    <a:pt x="3681" y="27450"/>
                    <a:pt x="4245" y="27137"/>
                    <a:pt x="4817" y="26830"/>
                  </a:cubicBezTo>
                  <a:cubicBezTo>
                    <a:pt x="6466" y="25951"/>
                    <a:pt x="8180" y="25238"/>
                    <a:pt x="10008" y="24802"/>
                  </a:cubicBezTo>
                  <a:cubicBezTo>
                    <a:pt x="11644" y="24424"/>
                    <a:pt x="13315" y="24180"/>
                    <a:pt x="14907" y="23637"/>
                  </a:cubicBezTo>
                  <a:close/>
                  <a:moveTo>
                    <a:pt x="17246" y="1"/>
                  </a:moveTo>
                  <a:cubicBezTo>
                    <a:pt x="17211" y="1"/>
                    <a:pt x="17177" y="18"/>
                    <a:pt x="17157" y="57"/>
                  </a:cubicBezTo>
                  <a:cubicBezTo>
                    <a:pt x="16593" y="1286"/>
                    <a:pt x="16050" y="2529"/>
                    <a:pt x="15529" y="3785"/>
                  </a:cubicBezTo>
                  <a:cubicBezTo>
                    <a:pt x="14614" y="5984"/>
                    <a:pt x="13815" y="8227"/>
                    <a:pt x="13229" y="10534"/>
                  </a:cubicBezTo>
                  <a:cubicBezTo>
                    <a:pt x="12737" y="12462"/>
                    <a:pt x="12257" y="14504"/>
                    <a:pt x="11066" y="16118"/>
                  </a:cubicBezTo>
                  <a:cubicBezTo>
                    <a:pt x="11400" y="15390"/>
                    <a:pt x="11601" y="14596"/>
                    <a:pt x="11716" y="13798"/>
                  </a:cubicBezTo>
                  <a:cubicBezTo>
                    <a:pt x="11865" y="12747"/>
                    <a:pt x="11871" y="11669"/>
                    <a:pt x="11794" y="10605"/>
                  </a:cubicBezTo>
                  <a:cubicBezTo>
                    <a:pt x="11716" y="9527"/>
                    <a:pt x="11515" y="8449"/>
                    <a:pt x="11057" y="7463"/>
                  </a:cubicBezTo>
                  <a:cubicBezTo>
                    <a:pt x="10586" y="6435"/>
                    <a:pt x="9866" y="5528"/>
                    <a:pt x="9086" y="4721"/>
                  </a:cubicBezTo>
                  <a:cubicBezTo>
                    <a:pt x="8295" y="3900"/>
                    <a:pt x="7395" y="3214"/>
                    <a:pt x="6317" y="2829"/>
                  </a:cubicBezTo>
                  <a:cubicBezTo>
                    <a:pt x="6307" y="2825"/>
                    <a:pt x="6297" y="2824"/>
                    <a:pt x="6288" y="2824"/>
                  </a:cubicBezTo>
                  <a:cubicBezTo>
                    <a:pt x="6214" y="2824"/>
                    <a:pt x="6156" y="2916"/>
                    <a:pt x="6181" y="2985"/>
                  </a:cubicBezTo>
                  <a:cubicBezTo>
                    <a:pt x="6558" y="4092"/>
                    <a:pt x="7002" y="5185"/>
                    <a:pt x="7424" y="6277"/>
                  </a:cubicBezTo>
                  <a:cubicBezTo>
                    <a:pt x="8159" y="8191"/>
                    <a:pt x="8901" y="10106"/>
                    <a:pt x="9637" y="12019"/>
                  </a:cubicBezTo>
                  <a:cubicBezTo>
                    <a:pt x="10209" y="13505"/>
                    <a:pt x="11159" y="15397"/>
                    <a:pt x="10344" y="16946"/>
                  </a:cubicBezTo>
                  <a:cubicBezTo>
                    <a:pt x="10338" y="16953"/>
                    <a:pt x="10338" y="16961"/>
                    <a:pt x="10329" y="16968"/>
                  </a:cubicBezTo>
                  <a:cubicBezTo>
                    <a:pt x="10322" y="16975"/>
                    <a:pt x="10322" y="16982"/>
                    <a:pt x="10322" y="16989"/>
                  </a:cubicBezTo>
                  <a:cubicBezTo>
                    <a:pt x="10272" y="17068"/>
                    <a:pt x="10223" y="17153"/>
                    <a:pt x="10173" y="17232"/>
                  </a:cubicBezTo>
                  <a:cubicBezTo>
                    <a:pt x="10151" y="17261"/>
                    <a:pt x="10144" y="17289"/>
                    <a:pt x="10151" y="17318"/>
                  </a:cubicBezTo>
                  <a:cubicBezTo>
                    <a:pt x="9679" y="18010"/>
                    <a:pt x="9224" y="18710"/>
                    <a:pt x="8752" y="19404"/>
                  </a:cubicBezTo>
                  <a:cubicBezTo>
                    <a:pt x="8265" y="20110"/>
                    <a:pt x="7787" y="20818"/>
                    <a:pt x="7295" y="21517"/>
                  </a:cubicBezTo>
                  <a:cubicBezTo>
                    <a:pt x="7431" y="20831"/>
                    <a:pt x="7501" y="20132"/>
                    <a:pt x="7530" y="19431"/>
                  </a:cubicBezTo>
                  <a:cubicBezTo>
                    <a:pt x="7602" y="17532"/>
                    <a:pt x="7373" y="15597"/>
                    <a:pt x="6987" y="13739"/>
                  </a:cubicBezTo>
                  <a:cubicBezTo>
                    <a:pt x="6601" y="11897"/>
                    <a:pt x="5967" y="10077"/>
                    <a:pt x="4917" y="8498"/>
                  </a:cubicBezTo>
                  <a:cubicBezTo>
                    <a:pt x="4891" y="8464"/>
                    <a:pt x="4859" y="8450"/>
                    <a:pt x="4826" y="8450"/>
                  </a:cubicBezTo>
                  <a:cubicBezTo>
                    <a:pt x="4758" y="8450"/>
                    <a:pt x="4693" y="8516"/>
                    <a:pt x="4716" y="8598"/>
                  </a:cubicBezTo>
                  <a:cubicBezTo>
                    <a:pt x="4845" y="9105"/>
                    <a:pt x="4860" y="9626"/>
                    <a:pt x="4860" y="10149"/>
                  </a:cubicBezTo>
                  <a:cubicBezTo>
                    <a:pt x="4860" y="10663"/>
                    <a:pt x="4860" y="11177"/>
                    <a:pt x="4874" y="11691"/>
                  </a:cubicBezTo>
                  <a:cubicBezTo>
                    <a:pt x="4953" y="15290"/>
                    <a:pt x="5410" y="18924"/>
                    <a:pt x="6738" y="22288"/>
                  </a:cubicBezTo>
                  <a:cubicBezTo>
                    <a:pt x="6087" y="23188"/>
                    <a:pt x="5424" y="24081"/>
                    <a:pt x="4716" y="24938"/>
                  </a:cubicBezTo>
                  <a:cubicBezTo>
                    <a:pt x="4046" y="25766"/>
                    <a:pt x="3338" y="26580"/>
                    <a:pt x="2603" y="27358"/>
                  </a:cubicBezTo>
                  <a:cubicBezTo>
                    <a:pt x="2846" y="26801"/>
                    <a:pt x="3024" y="26216"/>
                    <a:pt x="3153" y="25623"/>
                  </a:cubicBezTo>
                  <a:cubicBezTo>
                    <a:pt x="3516" y="23916"/>
                    <a:pt x="3532" y="22124"/>
                    <a:pt x="3331" y="20396"/>
                  </a:cubicBezTo>
                  <a:cubicBezTo>
                    <a:pt x="3239" y="19546"/>
                    <a:pt x="3081" y="18696"/>
                    <a:pt x="2867" y="17868"/>
                  </a:cubicBezTo>
                  <a:cubicBezTo>
                    <a:pt x="2653" y="17025"/>
                    <a:pt x="2353" y="16204"/>
                    <a:pt x="2060" y="15390"/>
                  </a:cubicBezTo>
                  <a:cubicBezTo>
                    <a:pt x="2043" y="15338"/>
                    <a:pt x="1999" y="15313"/>
                    <a:pt x="1955" y="15313"/>
                  </a:cubicBezTo>
                  <a:cubicBezTo>
                    <a:pt x="1908" y="15313"/>
                    <a:pt x="1860" y="15342"/>
                    <a:pt x="1845" y="15397"/>
                  </a:cubicBezTo>
                  <a:cubicBezTo>
                    <a:pt x="1604" y="16303"/>
                    <a:pt x="1475" y="17239"/>
                    <a:pt x="1374" y="18168"/>
                  </a:cubicBezTo>
                  <a:cubicBezTo>
                    <a:pt x="1004" y="21431"/>
                    <a:pt x="1225" y="24751"/>
                    <a:pt x="2017" y="27930"/>
                  </a:cubicBezTo>
                  <a:cubicBezTo>
                    <a:pt x="1996" y="27944"/>
                    <a:pt x="1982" y="27965"/>
                    <a:pt x="1982" y="27987"/>
                  </a:cubicBezTo>
                  <a:cubicBezTo>
                    <a:pt x="1347" y="28616"/>
                    <a:pt x="682" y="29207"/>
                    <a:pt x="54" y="29843"/>
                  </a:cubicBezTo>
                  <a:cubicBezTo>
                    <a:pt x="1" y="29896"/>
                    <a:pt x="54" y="29977"/>
                    <a:pt x="118" y="29977"/>
                  </a:cubicBezTo>
                  <a:cubicBezTo>
                    <a:pt x="132" y="29977"/>
                    <a:pt x="146" y="29974"/>
                    <a:pt x="161" y="29965"/>
                  </a:cubicBezTo>
                  <a:cubicBezTo>
                    <a:pt x="682" y="29601"/>
                    <a:pt x="1160" y="29173"/>
                    <a:pt x="1617" y="28736"/>
                  </a:cubicBezTo>
                  <a:cubicBezTo>
                    <a:pt x="1725" y="28636"/>
                    <a:pt x="1832" y="28530"/>
                    <a:pt x="1940" y="28429"/>
                  </a:cubicBezTo>
                  <a:cubicBezTo>
                    <a:pt x="1953" y="28437"/>
                    <a:pt x="1969" y="28441"/>
                    <a:pt x="1986" y="28441"/>
                  </a:cubicBezTo>
                  <a:cubicBezTo>
                    <a:pt x="2003" y="28441"/>
                    <a:pt x="2021" y="28437"/>
                    <a:pt x="2039" y="28429"/>
                  </a:cubicBezTo>
                  <a:cubicBezTo>
                    <a:pt x="2203" y="28330"/>
                    <a:pt x="2368" y="28230"/>
                    <a:pt x="2531" y="28129"/>
                  </a:cubicBezTo>
                  <a:cubicBezTo>
                    <a:pt x="3078" y="28199"/>
                    <a:pt x="3629" y="28232"/>
                    <a:pt x="4182" y="28232"/>
                  </a:cubicBezTo>
                  <a:cubicBezTo>
                    <a:pt x="4531" y="28232"/>
                    <a:pt x="4881" y="28219"/>
                    <a:pt x="5230" y="28194"/>
                  </a:cubicBezTo>
                  <a:cubicBezTo>
                    <a:pt x="7138" y="28066"/>
                    <a:pt x="9023" y="27565"/>
                    <a:pt x="10751" y="26758"/>
                  </a:cubicBezTo>
                  <a:cubicBezTo>
                    <a:pt x="12464" y="25951"/>
                    <a:pt x="14050" y="24845"/>
                    <a:pt x="15342" y="23466"/>
                  </a:cubicBezTo>
                  <a:cubicBezTo>
                    <a:pt x="15399" y="23404"/>
                    <a:pt x="15351" y="23303"/>
                    <a:pt x="15276" y="23303"/>
                  </a:cubicBezTo>
                  <a:cubicBezTo>
                    <a:pt x="15265" y="23303"/>
                    <a:pt x="15254" y="23305"/>
                    <a:pt x="15243" y="23310"/>
                  </a:cubicBezTo>
                  <a:cubicBezTo>
                    <a:pt x="14279" y="23688"/>
                    <a:pt x="13279" y="23923"/>
                    <a:pt x="12266" y="24137"/>
                  </a:cubicBezTo>
                  <a:cubicBezTo>
                    <a:pt x="11380" y="24331"/>
                    <a:pt x="10480" y="24494"/>
                    <a:pt x="9594" y="24717"/>
                  </a:cubicBezTo>
                  <a:cubicBezTo>
                    <a:pt x="8687" y="24945"/>
                    <a:pt x="7810" y="25245"/>
                    <a:pt x="6944" y="25608"/>
                  </a:cubicBezTo>
                  <a:cubicBezTo>
                    <a:pt x="5438" y="26237"/>
                    <a:pt x="4003" y="27030"/>
                    <a:pt x="2596" y="27865"/>
                  </a:cubicBezTo>
                  <a:cubicBezTo>
                    <a:pt x="2560" y="27872"/>
                    <a:pt x="2524" y="27879"/>
                    <a:pt x="2488" y="27887"/>
                  </a:cubicBezTo>
                  <a:cubicBezTo>
                    <a:pt x="2653" y="27723"/>
                    <a:pt x="2810" y="27552"/>
                    <a:pt x="2975" y="27387"/>
                  </a:cubicBezTo>
                  <a:cubicBezTo>
                    <a:pt x="3081" y="27272"/>
                    <a:pt x="3182" y="27159"/>
                    <a:pt x="3288" y="27044"/>
                  </a:cubicBezTo>
                  <a:cubicBezTo>
                    <a:pt x="3431" y="26893"/>
                    <a:pt x="3568" y="26744"/>
                    <a:pt x="3710" y="26587"/>
                  </a:cubicBezTo>
                  <a:cubicBezTo>
                    <a:pt x="3845" y="26431"/>
                    <a:pt x="3981" y="26273"/>
                    <a:pt x="4116" y="26115"/>
                  </a:cubicBezTo>
                  <a:cubicBezTo>
                    <a:pt x="4253" y="25959"/>
                    <a:pt x="4389" y="25802"/>
                    <a:pt x="4524" y="25644"/>
                  </a:cubicBezTo>
                  <a:cubicBezTo>
                    <a:pt x="4653" y="25488"/>
                    <a:pt x="4788" y="25323"/>
                    <a:pt x="4917" y="25166"/>
                  </a:cubicBezTo>
                  <a:cubicBezTo>
                    <a:pt x="5052" y="25001"/>
                    <a:pt x="5180" y="24845"/>
                    <a:pt x="5309" y="24681"/>
                  </a:cubicBezTo>
                  <a:cubicBezTo>
                    <a:pt x="5438" y="24516"/>
                    <a:pt x="5566" y="24352"/>
                    <a:pt x="5688" y="24187"/>
                  </a:cubicBezTo>
                  <a:cubicBezTo>
                    <a:pt x="5816" y="24023"/>
                    <a:pt x="5945" y="23860"/>
                    <a:pt x="6067" y="23695"/>
                  </a:cubicBezTo>
                  <a:cubicBezTo>
                    <a:pt x="6195" y="23531"/>
                    <a:pt x="6317" y="23359"/>
                    <a:pt x="6438" y="23195"/>
                  </a:cubicBezTo>
                  <a:cubicBezTo>
                    <a:pt x="6502" y="23109"/>
                    <a:pt x="6567" y="23023"/>
                    <a:pt x="6624" y="22945"/>
                  </a:cubicBezTo>
                  <a:cubicBezTo>
                    <a:pt x="6653" y="22902"/>
                    <a:pt x="6687" y="22859"/>
                    <a:pt x="6716" y="22816"/>
                  </a:cubicBezTo>
                  <a:cubicBezTo>
                    <a:pt x="6745" y="22773"/>
                    <a:pt x="6766" y="22737"/>
                    <a:pt x="6802" y="22703"/>
                  </a:cubicBezTo>
                  <a:cubicBezTo>
                    <a:pt x="6858" y="22631"/>
                    <a:pt x="6930" y="22581"/>
                    <a:pt x="7016" y="22538"/>
                  </a:cubicBezTo>
                  <a:cubicBezTo>
                    <a:pt x="7052" y="22523"/>
                    <a:pt x="7088" y="22509"/>
                    <a:pt x="7124" y="22496"/>
                  </a:cubicBezTo>
                  <a:cubicBezTo>
                    <a:pt x="7131" y="22489"/>
                    <a:pt x="7145" y="22480"/>
                    <a:pt x="7158" y="22480"/>
                  </a:cubicBezTo>
                  <a:cubicBezTo>
                    <a:pt x="7217" y="22473"/>
                    <a:pt x="7280" y="22473"/>
                    <a:pt x="7345" y="22473"/>
                  </a:cubicBezTo>
                  <a:cubicBezTo>
                    <a:pt x="8281" y="22424"/>
                    <a:pt x="9208" y="22266"/>
                    <a:pt x="10108" y="22031"/>
                  </a:cubicBezTo>
                  <a:cubicBezTo>
                    <a:pt x="11986" y="21537"/>
                    <a:pt x="13765" y="20681"/>
                    <a:pt x="15328" y="19539"/>
                  </a:cubicBezTo>
                  <a:cubicBezTo>
                    <a:pt x="16885" y="18396"/>
                    <a:pt x="18221" y="16975"/>
                    <a:pt x="19241" y="15340"/>
                  </a:cubicBezTo>
                  <a:cubicBezTo>
                    <a:pt x="19287" y="15272"/>
                    <a:pt x="19225" y="15194"/>
                    <a:pt x="19157" y="15194"/>
                  </a:cubicBezTo>
                  <a:cubicBezTo>
                    <a:pt x="19140" y="15194"/>
                    <a:pt x="19122" y="15200"/>
                    <a:pt x="19106" y="15212"/>
                  </a:cubicBezTo>
                  <a:cubicBezTo>
                    <a:pt x="18278" y="15811"/>
                    <a:pt x="17385" y="16310"/>
                    <a:pt x="16456" y="16747"/>
                  </a:cubicBezTo>
                  <a:cubicBezTo>
                    <a:pt x="14850" y="17510"/>
                    <a:pt x="13179" y="18125"/>
                    <a:pt x="11614" y="18975"/>
                  </a:cubicBezTo>
                  <a:cubicBezTo>
                    <a:pt x="9979" y="19860"/>
                    <a:pt x="8516" y="21052"/>
                    <a:pt x="7115" y="22266"/>
                  </a:cubicBezTo>
                  <a:lnTo>
                    <a:pt x="7115" y="22252"/>
                  </a:lnTo>
                  <a:cubicBezTo>
                    <a:pt x="7167" y="22196"/>
                    <a:pt x="7210" y="22130"/>
                    <a:pt x="7253" y="22074"/>
                  </a:cubicBezTo>
                  <a:cubicBezTo>
                    <a:pt x="8324" y="20561"/>
                    <a:pt x="9344" y="18996"/>
                    <a:pt x="10302" y="17404"/>
                  </a:cubicBezTo>
                  <a:cubicBezTo>
                    <a:pt x="10329" y="17397"/>
                    <a:pt x="10365" y="17381"/>
                    <a:pt x="10387" y="17347"/>
                  </a:cubicBezTo>
                  <a:cubicBezTo>
                    <a:pt x="10451" y="17253"/>
                    <a:pt x="10516" y="17153"/>
                    <a:pt x="10566" y="17054"/>
                  </a:cubicBezTo>
                  <a:cubicBezTo>
                    <a:pt x="10615" y="17004"/>
                    <a:pt x="10665" y="16946"/>
                    <a:pt x="10715" y="16896"/>
                  </a:cubicBezTo>
                  <a:lnTo>
                    <a:pt x="10730" y="16896"/>
                  </a:lnTo>
                  <a:cubicBezTo>
                    <a:pt x="11580" y="16625"/>
                    <a:pt x="12415" y="16296"/>
                    <a:pt x="13208" y="15890"/>
                  </a:cubicBezTo>
                  <a:cubicBezTo>
                    <a:pt x="14622" y="15176"/>
                    <a:pt x="15928" y="14233"/>
                    <a:pt x="16970" y="13033"/>
                  </a:cubicBezTo>
                  <a:cubicBezTo>
                    <a:pt x="17978" y="11890"/>
                    <a:pt x="18799" y="10469"/>
                    <a:pt x="19128" y="8970"/>
                  </a:cubicBezTo>
                  <a:cubicBezTo>
                    <a:pt x="19151" y="8880"/>
                    <a:pt x="19085" y="8830"/>
                    <a:pt x="19016" y="8830"/>
                  </a:cubicBezTo>
                  <a:cubicBezTo>
                    <a:pt x="18975" y="8830"/>
                    <a:pt x="18933" y="8847"/>
                    <a:pt x="18907" y="8884"/>
                  </a:cubicBezTo>
                  <a:cubicBezTo>
                    <a:pt x="18400" y="9605"/>
                    <a:pt x="17814" y="10269"/>
                    <a:pt x="17193" y="10891"/>
                  </a:cubicBezTo>
                  <a:cubicBezTo>
                    <a:pt x="16113" y="11969"/>
                    <a:pt x="14943" y="12941"/>
                    <a:pt x="13865" y="14012"/>
                  </a:cubicBezTo>
                  <a:cubicBezTo>
                    <a:pt x="13021" y="14846"/>
                    <a:pt x="12201" y="15762"/>
                    <a:pt x="11186" y="16404"/>
                  </a:cubicBezTo>
                  <a:cubicBezTo>
                    <a:pt x="12065" y="15532"/>
                    <a:pt x="12807" y="14540"/>
                    <a:pt x="13457" y="13491"/>
                  </a:cubicBezTo>
                  <a:cubicBezTo>
                    <a:pt x="14122" y="12404"/>
                    <a:pt x="14699" y="11263"/>
                    <a:pt x="15229" y="10106"/>
                  </a:cubicBezTo>
                  <a:cubicBezTo>
                    <a:pt x="15707" y="9048"/>
                    <a:pt x="16136" y="7977"/>
                    <a:pt x="16485" y="6870"/>
                  </a:cubicBezTo>
                  <a:cubicBezTo>
                    <a:pt x="17185" y="4685"/>
                    <a:pt x="17543" y="2393"/>
                    <a:pt x="17356" y="100"/>
                  </a:cubicBezTo>
                  <a:cubicBezTo>
                    <a:pt x="17352" y="40"/>
                    <a:pt x="17298" y="1"/>
                    <a:pt x="172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16"/>
            <p:cNvSpPr/>
            <p:nvPr/>
          </p:nvSpPr>
          <p:spPr>
            <a:xfrm>
              <a:off x="4443793" y="3122565"/>
              <a:ext cx="405064" cy="228349"/>
            </a:xfrm>
            <a:custGeom>
              <a:avLst/>
              <a:gdLst/>
              <a:ahLst/>
              <a:cxnLst/>
              <a:rect l="l" t="t" r="r" b="b"/>
              <a:pathLst>
                <a:path w="20593" h="11609" extrusionOk="0">
                  <a:moveTo>
                    <a:pt x="19603" y="236"/>
                  </a:moveTo>
                  <a:cubicBezTo>
                    <a:pt x="19923" y="236"/>
                    <a:pt x="20161" y="358"/>
                    <a:pt x="20058" y="804"/>
                  </a:cubicBezTo>
                  <a:cubicBezTo>
                    <a:pt x="19993" y="1077"/>
                    <a:pt x="19772" y="1368"/>
                    <a:pt x="19623" y="1612"/>
                  </a:cubicBezTo>
                  <a:cubicBezTo>
                    <a:pt x="18908" y="2775"/>
                    <a:pt x="17873" y="3618"/>
                    <a:pt x="16700" y="4282"/>
                  </a:cubicBezTo>
                  <a:cubicBezTo>
                    <a:pt x="15622" y="4897"/>
                    <a:pt x="14438" y="5533"/>
                    <a:pt x="13259" y="5896"/>
                  </a:cubicBezTo>
                  <a:cubicBezTo>
                    <a:pt x="11832" y="6347"/>
                    <a:pt x="10368" y="6669"/>
                    <a:pt x="8925" y="7068"/>
                  </a:cubicBezTo>
                  <a:lnTo>
                    <a:pt x="8925" y="7068"/>
                  </a:lnTo>
                  <a:cubicBezTo>
                    <a:pt x="10629" y="4270"/>
                    <a:pt x="13203" y="2625"/>
                    <a:pt x="16179" y="1348"/>
                  </a:cubicBezTo>
                  <a:cubicBezTo>
                    <a:pt x="17023" y="983"/>
                    <a:pt x="17916" y="554"/>
                    <a:pt x="18822" y="362"/>
                  </a:cubicBezTo>
                  <a:cubicBezTo>
                    <a:pt x="19049" y="312"/>
                    <a:pt x="19352" y="236"/>
                    <a:pt x="19603" y="236"/>
                  </a:cubicBezTo>
                  <a:close/>
                  <a:moveTo>
                    <a:pt x="19581" y="0"/>
                  </a:moveTo>
                  <a:cubicBezTo>
                    <a:pt x="18791" y="0"/>
                    <a:pt x="18034" y="281"/>
                    <a:pt x="17266" y="590"/>
                  </a:cubicBezTo>
                  <a:cubicBezTo>
                    <a:pt x="16051" y="1077"/>
                    <a:pt x="14844" y="1591"/>
                    <a:pt x="13694" y="2211"/>
                  </a:cubicBezTo>
                  <a:cubicBezTo>
                    <a:pt x="11522" y="3384"/>
                    <a:pt x="9759" y="5027"/>
                    <a:pt x="8531" y="7180"/>
                  </a:cubicBezTo>
                  <a:lnTo>
                    <a:pt x="8531" y="7180"/>
                  </a:lnTo>
                  <a:cubicBezTo>
                    <a:pt x="5515" y="8062"/>
                    <a:pt x="2799" y="9714"/>
                    <a:pt x="134" y="11338"/>
                  </a:cubicBezTo>
                  <a:cubicBezTo>
                    <a:pt x="0" y="11416"/>
                    <a:pt x="82" y="11608"/>
                    <a:pt x="207" y="11608"/>
                  </a:cubicBezTo>
                  <a:cubicBezTo>
                    <a:pt x="229" y="11608"/>
                    <a:pt x="252" y="11602"/>
                    <a:pt x="276" y="11588"/>
                  </a:cubicBezTo>
                  <a:cubicBezTo>
                    <a:pt x="2369" y="10310"/>
                    <a:pt x="4475" y="9017"/>
                    <a:pt x="6760" y="8104"/>
                  </a:cubicBezTo>
                  <a:cubicBezTo>
                    <a:pt x="8938" y="7225"/>
                    <a:pt x="11281" y="6861"/>
                    <a:pt x="13509" y="6117"/>
                  </a:cubicBezTo>
                  <a:cubicBezTo>
                    <a:pt x="16486" y="5132"/>
                    <a:pt x="19393" y="3325"/>
                    <a:pt x="20565" y="306"/>
                  </a:cubicBezTo>
                  <a:cubicBezTo>
                    <a:pt x="20593" y="234"/>
                    <a:pt x="20536" y="148"/>
                    <a:pt x="20464" y="126"/>
                  </a:cubicBezTo>
                  <a:cubicBezTo>
                    <a:pt x="20164" y="38"/>
                    <a:pt x="19870" y="0"/>
                    <a:pt x="195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16"/>
            <p:cNvSpPr/>
            <p:nvPr/>
          </p:nvSpPr>
          <p:spPr>
            <a:xfrm>
              <a:off x="4565472" y="3030273"/>
              <a:ext cx="133225" cy="255041"/>
            </a:xfrm>
            <a:custGeom>
              <a:avLst/>
              <a:gdLst/>
              <a:ahLst/>
              <a:cxnLst/>
              <a:rect l="l" t="t" r="r" b="b"/>
              <a:pathLst>
                <a:path w="6773" h="12966" extrusionOk="0">
                  <a:moveTo>
                    <a:pt x="5941" y="498"/>
                  </a:moveTo>
                  <a:cubicBezTo>
                    <a:pt x="6030" y="498"/>
                    <a:pt x="6060" y="584"/>
                    <a:pt x="6117" y="855"/>
                  </a:cubicBezTo>
                  <a:cubicBezTo>
                    <a:pt x="6259" y="1512"/>
                    <a:pt x="6074" y="2326"/>
                    <a:pt x="5909" y="2961"/>
                  </a:cubicBezTo>
                  <a:cubicBezTo>
                    <a:pt x="5560" y="4261"/>
                    <a:pt x="4910" y="5453"/>
                    <a:pt x="4252" y="6626"/>
                  </a:cubicBezTo>
                  <a:cubicBezTo>
                    <a:pt x="3155" y="8586"/>
                    <a:pt x="2034" y="10546"/>
                    <a:pt x="537" y="12222"/>
                  </a:cubicBezTo>
                  <a:lnTo>
                    <a:pt x="537" y="12222"/>
                  </a:lnTo>
                  <a:cubicBezTo>
                    <a:pt x="1087" y="10395"/>
                    <a:pt x="860" y="8446"/>
                    <a:pt x="1325" y="6583"/>
                  </a:cubicBezTo>
                  <a:cubicBezTo>
                    <a:pt x="1875" y="4418"/>
                    <a:pt x="3174" y="2461"/>
                    <a:pt x="4937" y="1098"/>
                  </a:cubicBezTo>
                  <a:cubicBezTo>
                    <a:pt x="5138" y="948"/>
                    <a:pt x="5445" y="661"/>
                    <a:pt x="5681" y="576"/>
                  </a:cubicBezTo>
                  <a:cubicBezTo>
                    <a:pt x="5805" y="532"/>
                    <a:pt x="5885" y="498"/>
                    <a:pt x="5941" y="498"/>
                  </a:cubicBezTo>
                  <a:close/>
                  <a:moveTo>
                    <a:pt x="6138" y="1"/>
                  </a:moveTo>
                  <a:cubicBezTo>
                    <a:pt x="6114" y="1"/>
                    <a:pt x="6089" y="7"/>
                    <a:pt x="6067" y="19"/>
                  </a:cubicBezTo>
                  <a:cubicBezTo>
                    <a:pt x="4060" y="1148"/>
                    <a:pt x="2468" y="2889"/>
                    <a:pt x="1559" y="5018"/>
                  </a:cubicBezTo>
                  <a:cubicBezTo>
                    <a:pt x="488" y="7503"/>
                    <a:pt x="1097" y="10288"/>
                    <a:pt x="53" y="12744"/>
                  </a:cubicBezTo>
                  <a:cubicBezTo>
                    <a:pt x="52" y="12746"/>
                    <a:pt x="51" y="12748"/>
                    <a:pt x="51" y="12750"/>
                  </a:cubicBezTo>
                  <a:lnTo>
                    <a:pt x="51" y="12750"/>
                  </a:lnTo>
                  <a:cubicBezTo>
                    <a:pt x="0" y="12841"/>
                    <a:pt x="69" y="12945"/>
                    <a:pt x="155" y="12960"/>
                  </a:cubicBezTo>
                  <a:lnTo>
                    <a:pt x="155" y="12960"/>
                  </a:lnTo>
                  <a:cubicBezTo>
                    <a:pt x="167" y="12963"/>
                    <a:pt x="179" y="12965"/>
                    <a:pt x="192" y="12965"/>
                  </a:cubicBezTo>
                  <a:cubicBezTo>
                    <a:pt x="231" y="12965"/>
                    <a:pt x="269" y="12945"/>
                    <a:pt x="292" y="12897"/>
                  </a:cubicBezTo>
                  <a:lnTo>
                    <a:pt x="292" y="12897"/>
                  </a:lnTo>
                  <a:cubicBezTo>
                    <a:pt x="2039" y="11101"/>
                    <a:pt x="3286" y="8939"/>
                    <a:pt x="4495" y="6768"/>
                  </a:cubicBezTo>
                  <a:cubicBezTo>
                    <a:pt x="5645" y="4718"/>
                    <a:pt x="6773" y="2519"/>
                    <a:pt x="6281" y="104"/>
                  </a:cubicBezTo>
                  <a:cubicBezTo>
                    <a:pt x="6265" y="38"/>
                    <a:pt x="6202" y="1"/>
                    <a:pt x="6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16"/>
            <p:cNvSpPr/>
            <p:nvPr/>
          </p:nvSpPr>
          <p:spPr>
            <a:xfrm>
              <a:off x="4571097" y="3041131"/>
              <a:ext cx="111332" cy="238695"/>
            </a:xfrm>
            <a:custGeom>
              <a:avLst/>
              <a:gdLst/>
              <a:ahLst/>
              <a:cxnLst/>
              <a:rect l="l" t="t" r="r" b="b"/>
              <a:pathLst>
                <a:path w="5660" h="12135" extrusionOk="0">
                  <a:moveTo>
                    <a:pt x="5484" y="0"/>
                  </a:moveTo>
                  <a:cubicBezTo>
                    <a:pt x="5427" y="0"/>
                    <a:pt x="5369" y="29"/>
                    <a:pt x="5344" y="96"/>
                  </a:cubicBezTo>
                  <a:cubicBezTo>
                    <a:pt x="4552" y="2166"/>
                    <a:pt x="3059" y="3859"/>
                    <a:pt x="2139" y="5866"/>
                  </a:cubicBezTo>
                  <a:cubicBezTo>
                    <a:pt x="1224" y="7837"/>
                    <a:pt x="802" y="9937"/>
                    <a:pt x="39" y="11964"/>
                  </a:cubicBezTo>
                  <a:cubicBezTo>
                    <a:pt x="0" y="12067"/>
                    <a:pt x="85" y="12134"/>
                    <a:pt x="173" y="12134"/>
                  </a:cubicBezTo>
                  <a:cubicBezTo>
                    <a:pt x="232" y="12134"/>
                    <a:pt x="292" y="12105"/>
                    <a:pt x="317" y="12036"/>
                  </a:cubicBezTo>
                  <a:cubicBezTo>
                    <a:pt x="1160" y="9793"/>
                    <a:pt x="1596" y="7472"/>
                    <a:pt x="2716" y="5323"/>
                  </a:cubicBezTo>
                  <a:cubicBezTo>
                    <a:pt x="3639" y="3573"/>
                    <a:pt x="4909" y="2038"/>
                    <a:pt x="5616" y="175"/>
                  </a:cubicBezTo>
                  <a:cubicBezTo>
                    <a:pt x="5659" y="70"/>
                    <a:pt x="5573" y="0"/>
                    <a:pt x="54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16"/>
            <p:cNvSpPr/>
            <p:nvPr/>
          </p:nvSpPr>
          <p:spPr>
            <a:xfrm>
              <a:off x="4611401" y="3124985"/>
              <a:ext cx="238420" cy="143729"/>
            </a:xfrm>
            <a:custGeom>
              <a:avLst/>
              <a:gdLst/>
              <a:ahLst/>
              <a:cxnLst/>
              <a:rect l="l" t="t" r="r" b="b"/>
              <a:pathLst>
                <a:path w="12121" h="7307" extrusionOk="0">
                  <a:moveTo>
                    <a:pt x="11905" y="0"/>
                  </a:moveTo>
                  <a:cubicBezTo>
                    <a:pt x="11883" y="0"/>
                    <a:pt x="11860" y="6"/>
                    <a:pt x="11837" y="18"/>
                  </a:cubicBezTo>
                  <a:cubicBezTo>
                    <a:pt x="7837" y="2196"/>
                    <a:pt x="3895" y="4481"/>
                    <a:pt x="124" y="7030"/>
                  </a:cubicBezTo>
                  <a:cubicBezTo>
                    <a:pt x="1" y="7119"/>
                    <a:pt x="77" y="7306"/>
                    <a:pt x="193" y="7306"/>
                  </a:cubicBezTo>
                  <a:cubicBezTo>
                    <a:pt x="217" y="7306"/>
                    <a:pt x="242" y="7298"/>
                    <a:pt x="268" y="7280"/>
                  </a:cubicBezTo>
                  <a:cubicBezTo>
                    <a:pt x="4039" y="4731"/>
                    <a:pt x="7981" y="2438"/>
                    <a:pt x="11979" y="268"/>
                  </a:cubicBezTo>
                  <a:cubicBezTo>
                    <a:pt x="12120" y="195"/>
                    <a:pt x="12036" y="0"/>
                    <a:pt x="119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16"/>
            <p:cNvSpPr/>
            <p:nvPr/>
          </p:nvSpPr>
          <p:spPr>
            <a:xfrm>
              <a:off x="4564311" y="3278981"/>
              <a:ext cx="228782" cy="99766"/>
            </a:xfrm>
            <a:custGeom>
              <a:avLst/>
              <a:gdLst/>
              <a:ahLst/>
              <a:cxnLst/>
              <a:rect l="l" t="t" r="r" b="b"/>
              <a:pathLst>
                <a:path w="11631" h="5072" extrusionOk="0">
                  <a:moveTo>
                    <a:pt x="352" y="308"/>
                  </a:moveTo>
                  <a:cubicBezTo>
                    <a:pt x="2481" y="527"/>
                    <a:pt x="4648" y="500"/>
                    <a:pt x="6746" y="966"/>
                  </a:cubicBezTo>
                  <a:cubicBezTo>
                    <a:pt x="7668" y="1172"/>
                    <a:pt x="8575" y="1465"/>
                    <a:pt x="9410" y="1915"/>
                  </a:cubicBezTo>
                  <a:cubicBezTo>
                    <a:pt x="9860" y="2150"/>
                    <a:pt x="10296" y="2436"/>
                    <a:pt x="10688" y="2765"/>
                  </a:cubicBezTo>
                  <a:cubicBezTo>
                    <a:pt x="10774" y="2836"/>
                    <a:pt x="11139" y="3086"/>
                    <a:pt x="11153" y="3194"/>
                  </a:cubicBezTo>
                  <a:cubicBezTo>
                    <a:pt x="11182" y="3458"/>
                    <a:pt x="10659" y="3735"/>
                    <a:pt x="10488" y="3828"/>
                  </a:cubicBezTo>
                  <a:cubicBezTo>
                    <a:pt x="9412" y="4393"/>
                    <a:pt x="7818" y="4817"/>
                    <a:pt x="6371" y="4817"/>
                  </a:cubicBezTo>
                  <a:cubicBezTo>
                    <a:pt x="5676" y="4817"/>
                    <a:pt x="5015" y="4720"/>
                    <a:pt x="4462" y="4493"/>
                  </a:cubicBezTo>
                  <a:cubicBezTo>
                    <a:pt x="2746" y="3797"/>
                    <a:pt x="952" y="2105"/>
                    <a:pt x="352" y="308"/>
                  </a:cubicBezTo>
                  <a:close/>
                  <a:moveTo>
                    <a:pt x="142" y="0"/>
                  </a:moveTo>
                  <a:cubicBezTo>
                    <a:pt x="83" y="0"/>
                    <a:pt x="45" y="32"/>
                    <a:pt x="27" y="74"/>
                  </a:cubicBezTo>
                  <a:lnTo>
                    <a:pt x="27" y="74"/>
                  </a:lnTo>
                  <a:cubicBezTo>
                    <a:pt x="8" y="104"/>
                    <a:pt x="0" y="142"/>
                    <a:pt x="12" y="186"/>
                  </a:cubicBezTo>
                  <a:cubicBezTo>
                    <a:pt x="333" y="1315"/>
                    <a:pt x="991" y="2215"/>
                    <a:pt x="1848" y="3000"/>
                  </a:cubicBezTo>
                  <a:cubicBezTo>
                    <a:pt x="2705" y="3785"/>
                    <a:pt x="3697" y="4642"/>
                    <a:pt x="4847" y="4935"/>
                  </a:cubicBezTo>
                  <a:cubicBezTo>
                    <a:pt x="5235" y="5033"/>
                    <a:pt x="5642" y="5071"/>
                    <a:pt x="6055" y="5071"/>
                  </a:cubicBezTo>
                  <a:cubicBezTo>
                    <a:pt x="6823" y="5071"/>
                    <a:pt x="7612" y="4939"/>
                    <a:pt x="8332" y="4814"/>
                  </a:cubicBezTo>
                  <a:cubicBezTo>
                    <a:pt x="9531" y="4599"/>
                    <a:pt x="10625" y="4207"/>
                    <a:pt x="11567" y="3422"/>
                  </a:cubicBezTo>
                  <a:cubicBezTo>
                    <a:pt x="11631" y="3372"/>
                    <a:pt x="11617" y="3271"/>
                    <a:pt x="11567" y="3221"/>
                  </a:cubicBezTo>
                  <a:cubicBezTo>
                    <a:pt x="8638" y="66"/>
                    <a:pt x="4069" y="429"/>
                    <a:pt x="155" y="1"/>
                  </a:cubicBezTo>
                  <a:cubicBezTo>
                    <a:pt x="150" y="1"/>
                    <a:pt x="146" y="0"/>
                    <a:pt x="1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16"/>
            <p:cNvSpPr/>
            <p:nvPr/>
          </p:nvSpPr>
          <p:spPr>
            <a:xfrm>
              <a:off x="4566554" y="3278765"/>
              <a:ext cx="226815" cy="71579"/>
            </a:xfrm>
            <a:custGeom>
              <a:avLst/>
              <a:gdLst/>
              <a:ahLst/>
              <a:cxnLst/>
              <a:rect l="l" t="t" r="r" b="b"/>
              <a:pathLst>
                <a:path w="11531" h="3639" extrusionOk="0">
                  <a:moveTo>
                    <a:pt x="198" y="1"/>
                  </a:moveTo>
                  <a:cubicBezTo>
                    <a:pt x="99" y="1"/>
                    <a:pt x="1" y="103"/>
                    <a:pt x="70" y="212"/>
                  </a:cubicBezTo>
                  <a:cubicBezTo>
                    <a:pt x="934" y="1697"/>
                    <a:pt x="3055" y="2290"/>
                    <a:pt x="4598" y="2768"/>
                  </a:cubicBezTo>
                  <a:cubicBezTo>
                    <a:pt x="6489" y="3355"/>
                    <a:pt x="8450" y="3638"/>
                    <a:pt x="10424" y="3638"/>
                  </a:cubicBezTo>
                  <a:cubicBezTo>
                    <a:pt x="10731" y="3638"/>
                    <a:pt x="11038" y="3632"/>
                    <a:pt x="11345" y="3618"/>
                  </a:cubicBezTo>
                  <a:cubicBezTo>
                    <a:pt x="11521" y="3611"/>
                    <a:pt x="11530" y="3333"/>
                    <a:pt x="11354" y="3333"/>
                  </a:cubicBezTo>
                  <a:cubicBezTo>
                    <a:pt x="11351" y="3333"/>
                    <a:pt x="11348" y="3333"/>
                    <a:pt x="11345" y="3333"/>
                  </a:cubicBezTo>
                  <a:cubicBezTo>
                    <a:pt x="11041" y="3346"/>
                    <a:pt x="10737" y="3353"/>
                    <a:pt x="10433" y="3353"/>
                  </a:cubicBezTo>
                  <a:cubicBezTo>
                    <a:pt x="8726" y="3353"/>
                    <a:pt x="7030" y="3146"/>
                    <a:pt x="5376" y="2698"/>
                  </a:cubicBezTo>
                  <a:cubicBezTo>
                    <a:pt x="3732" y="2254"/>
                    <a:pt x="1227" y="1633"/>
                    <a:pt x="313" y="68"/>
                  </a:cubicBezTo>
                  <a:cubicBezTo>
                    <a:pt x="284" y="21"/>
                    <a:pt x="241" y="1"/>
                    <a:pt x="1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2" name="Google Shape;452;p16"/>
          <p:cNvSpPr/>
          <p:nvPr/>
        </p:nvSpPr>
        <p:spPr>
          <a:xfrm>
            <a:off x="5561375" y="4531517"/>
            <a:ext cx="975547" cy="532231"/>
          </a:xfrm>
          <a:custGeom>
            <a:avLst/>
            <a:gdLst/>
            <a:ahLst/>
            <a:cxnLst/>
            <a:rect l="l" t="t" r="r" b="b"/>
            <a:pathLst>
              <a:path w="29815" h="16265" extrusionOk="0">
                <a:moveTo>
                  <a:pt x="14574" y="206"/>
                </a:moveTo>
                <a:cubicBezTo>
                  <a:pt x="14853" y="206"/>
                  <a:pt x="15127" y="221"/>
                  <a:pt x="15382" y="247"/>
                </a:cubicBezTo>
                <a:cubicBezTo>
                  <a:pt x="17189" y="439"/>
                  <a:pt x="18625" y="1146"/>
                  <a:pt x="19775" y="2416"/>
                </a:cubicBezTo>
                <a:cubicBezTo>
                  <a:pt x="20296" y="2989"/>
                  <a:pt x="20738" y="3553"/>
                  <a:pt x="21117" y="4123"/>
                </a:cubicBezTo>
                <a:cubicBezTo>
                  <a:pt x="21266" y="4353"/>
                  <a:pt x="21367" y="4466"/>
                  <a:pt x="21502" y="4473"/>
                </a:cubicBezTo>
                <a:cubicBezTo>
                  <a:pt x="21645" y="4466"/>
                  <a:pt x="21753" y="4360"/>
                  <a:pt x="21909" y="4146"/>
                </a:cubicBezTo>
                <a:cubicBezTo>
                  <a:pt x="22152" y="3823"/>
                  <a:pt x="22488" y="3602"/>
                  <a:pt x="22930" y="3481"/>
                </a:cubicBezTo>
                <a:cubicBezTo>
                  <a:pt x="23373" y="3362"/>
                  <a:pt x="23778" y="3301"/>
                  <a:pt x="24160" y="3301"/>
                </a:cubicBezTo>
                <a:cubicBezTo>
                  <a:pt x="24531" y="3301"/>
                  <a:pt x="24879" y="3358"/>
                  <a:pt x="25216" y="3474"/>
                </a:cubicBezTo>
                <a:cubicBezTo>
                  <a:pt x="26545" y="3931"/>
                  <a:pt x="27237" y="5030"/>
                  <a:pt x="27073" y="6423"/>
                </a:cubicBezTo>
                <a:cubicBezTo>
                  <a:pt x="27037" y="6710"/>
                  <a:pt x="27023" y="6852"/>
                  <a:pt x="27109" y="6944"/>
                </a:cubicBezTo>
                <a:cubicBezTo>
                  <a:pt x="27187" y="7037"/>
                  <a:pt x="27316" y="7044"/>
                  <a:pt x="27564" y="7044"/>
                </a:cubicBezTo>
                <a:lnTo>
                  <a:pt x="27616" y="7044"/>
                </a:lnTo>
                <a:cubicBezTo>
                  <a:pt x="28708" y="7044"/>
                  <a:pt x="29458" y="7765"/>
                  <a:pt x="29544" y="8895"/>
                </a:cubicBezTo>
                <a:cubicBezTo>
                  <a:pt x="29607" y="9772"/>
                  <a:pt x="29301" y="10629"/>
                  <a:pt x="28687" y="11315"/>
                </a:cubicBezTo>
                <a:cubicBezTo>
                  <a:pt x="28051" y="12030"/>
                  <a:pt x="27136" y="12451"/>
                  <a:pt x="26193" y="12485"/>
                </a:cubicBezTo>
                <a:cubicBezTo>
                  <a:pt x="26091" y="12489"/>
                  <a:pt x="25991" y="12492"/>
                  <a:pt x="25891" y="12492"/>
                </a:cubicBezTo>
                <a:cubicBezTo>
                  <a:pt x="24736" y="12492"/>
                  <a:pt x="23739" y="12216"/>
                  <a:pt x="22844" y="11658"/>
                </a:cubicBezTo>
                <a:cubicBezTo>
                  <a:pt x="22831" y="11651"/>
                  <a:pt x="22808" y="11637"/>
                  <a:pt x="22795" y="11622"/>
                </a:cubicBezTo>
                <a:cubicBezTo>
                  <a:pt x="22745" y="11586"/>
                  <a:pt x="22664" y="11529"/>
                  <a:pt x="22568" y="11529"/>
                </a:cubicBezTo>
                <a:cubicBezTo>
                  <a:pt x="22512" y="11529"/>
                  <a:pt x="22451" y="11548"/>
                  <a:pt x="22389" y="11601"/>
                </a:cubicBezTo>
                <a:cubicBezTo>
                  <a:pt x="22251" y="11723"/>
                  <a:pt x="22303" y="11879"/>
                  <a:pt x="22330" y="11971"/>
                </a:cubicBezTo>
                <a:lnTo>
                  <a:pt x="22337" y="12000"/>
                </a:lnTo>
                <a:cubicBezTo>
                  <a:pt x="22574" y="12785"/>
                  <a:pt x="22337" y="13457"/>
                  <a:pt x="21624" y="14050"/>
                </a:cubicBezTo>
                <a:cubicBezTo>
                  <a:pt x="19995" y="15391"/>
                  <a:pt x="18359" y="16056"/>
                  <a:pt x="16666" y="16056"/>
                </a:cubicBezTo>
                <a:cubicBezTo>
                  <a:pt x="16051" y="16056"/>
                  <a:pt x="15428" y="15968"/>
                  <a:pt x="14796" y="15793"/>
                </a:cubicBezTo>
                <a:cubicBezTo>
                  <a:pt x="14033" y="15586"/>
                  <a:pt x="13082" y="15221"/>
                  <a:pt x="12482" y="14321"/>
                </a:cubicBezTo>
                <a:cubicBezTo>
                  <a:pt x="12419" y="14228"/>
                  <a:pt x="12304" y="14136"/>
                  <a:pt x="12191" y="14136"/>
                </a:cubicBezTo>
                <a:cubicBezTo>
                  <a:pt x="12176" y="14136"/>
                  <a:pt x="12162" y="14143"/>
                  <a:pt x="12148" y="14143"/>
                </a:cubicBezTo>
                <a:cubicBezTo>
                  <a:pt x="12090" y="14150"/>
                  <a:pt x="11997" y="14192"/>
                  <a:pt x="11968" y="14350"/>
                </a:cubicBezTo>
                <a:cubicBezTo>
                  <a:pt x="11876" y="14772"/>
                  <a:pt x="11548" y="14885"/>
                  <a:pt x="11197" y="15007"/>
                </a:cubicBezTo>
                <a:lnTo>
                  <a:pt x="11127" y="15036"/>
                </a:lnTo>
                <a:cubicBezTo>
                  <a:pt x="10647" y="15207"/>
                  <a:pt x="10141" y="15294"/>
                  <a:pt x="9613" y="15294"/>
                </a:cubicBezTo>
                <a:cubicBezTo>
                  <a:pt x="9261" y="15294"/>
                  <a:pt x="8898" y="15255"/>
                  <a:pt x="8527" y="15178"/>
                </a:cubicBezTo>
                <a:cubicBezTo>
                  <a:pt x="7462" y="14950"/>
                  <a:pt x="6499" y="14456"/>
                  <a:pt x="5656" y="13701"/>
                </a:cubicBezTo>
                <a:cubicBezTo>
                  <a:pt x="4878" y="12993"/>
                  <a:pt x="4492" y="12280"/>
                  <a:pt x="4463" y="11466"/>
                </a:cubicBezTo>
                <a:cubicBezTo>
                  <a:pt x="4456" y="11301"/>
                  <a:pt x="4413" y="11186"/>
                  <a:pt x="4321" y="11130"/>
                </a:cubicBezTo>
                <a:cubicBezTo>
                  <a:pt x="4277" y="11096"/>
                  <a:pt x="4223" y="11080"/>
                  <a:pt x="4161" y="11080"/>
                </a:cubicBezTo>
                <a:cubicBezTo>
                  <a:pt x="4103" y="11080"/>
                  <a:pt x="4037" y="11095"/>
                  <a:pt x="3964" y="11123"/>
                </a:cubicBezTo>
                <a:cubicBezTo>
                  <a:pt x="3879" y="11150"/>
                  <a:pt x="3800" y="11186"/>
                  <a:pt x="3728" y="11229"/>
                </a:cubicBezTo>
                <a:cubicBezTo>
                  <a:pt x="3671" y="11258"/>
                  <a:pt x="3622" y="11286"/>
                  <a:pt x="3563" y="11308"/>
                </a:cubicBezTo>
                <a:cubicBezTo>
                  <a:pt x="3214" y="11454"/>
                  <a:pt x="2875" y="11524"/>
                  <a:pt x="2554" y="11524"/>
                </a:cubicBezTo>
                <a:cubicBezTo>
                  <a:pt x="1728" y="11524"/>
                  <a:pt x="1029" y="11052"/>
                  <a:pt x="622" y="10172"/>
                </a:cubicBezTo>
                <a:cubicBezTo>
                  <a:pt x="228" y="9315"/>
                  <a:pt x="214" y="8401"/>
                  <a:pt x="564" y="7380"/>
                </a:cubicBezTo>
                <a:cubicBezTo>
                  <a:pt x="794" y="6710"/>
                  <a:pt x="1193" y="6144"/>
                  <a:pt x="1743" y="5709"/>
                </a:cubicBezTo>
                <a:cubicBezTo>
                  <a:pt x="2844" y="4847"/>
                  <a:pt x="4105" y="4409"/>
                  <a:pt x="5499" y="4409"/>
                </a:cubicBezTo>
                <a:cubicBezTo>
                  <a:pt x="5606" y="4409"/>
                  <a:pt x="5713" y="4411"/>
                  <a:pt x="5820" y="4416"/>
                </a:cubicBezTo>
                <a:cubicBezTo>
                  <a:pt x="6391" y="4446"/>
                  <a:pt x="6977" y="4531"/>
                  <a:pt x="7413" y="4996"/>
                </a:cubicBezTo>
                <a:cubicBezTo>
                  <a:pt x="7500" y="5088"/>
                  <a:pt x="7579" y="5109"/>
                  <a:pt x="7638" y="5109"/>
                </a:cubicBezTo>
                <a:cubicBezTo>
                  <a:pt x="7662" y="5109"/>
                  <a:pt x="7682" y="5106"/>
                  <a:pt x="7699" y="5102"/>
                </a:cubicBezTo>
                <a:cubicBezTo>
                  <a:pt x="7762" y="5081"/>
                  <a:pt x="7848" y="5016"/>
                  <a:pt x="7884" y="4831"/>
                </a:cubicBezTo>
                <a:cubicBezTo>
                  <a:pt x="7891" y="4781"/>
                  <a:pt x="7891" y="4730"/>
                  <a:pt x="7891" y="4680"/>
                </a:cubicBezTo>
                <a:lnTo>
                  <a:pt x="7884" y="4631"/>
                </a:lnTo>
                <a:cubicBezTo>
                  <a:pt x="7898" y="3496"/>
                  <a:pt x="8398" y="2567"/>
                  <a:pt x="9420" y="1796"/>
                </a:cubicBezTo>
                <a:cubicBezTo>
                  <a:pt x="10583" y="917"/>
                  <a:pt x="11977" y="425"/>
                  <a:pt x="13797" y="247"/>
                </a:cubicBezTo>
                <a:cubicBezTo>
                  <a:pt x="14054" y="219"/>
                  <a:pt x="14317" y="206"/>
                  <a:pt x="14574" y="206"/>
                </a:cubicBezTo>
                <a:close/>
                <a:moveTo>
                  <a:pt x="14558" y="0"/>
                </a:moveTo>
                <a:cubicBezTo>
                  <a:pt x="14298" y="0"/>
                  <a:pt x="14034" y="13"/>
                  <a:pt x="13776" y="39"/>
                </a:cubicBezTo>
                <a:cubicBezTo>
                  <a:pt x="11912" y="224"/>
                  <a:pt x="10491" y="732"/>
                  <a:pt x="9298" y="1631"/>
                </a:cubicBezTo>
                <a:cubicBezTo>
                  <a:pt x="8234" y="2432"/>
                  <a:pt x="7692" y="3438"/>
                  <a:pt x="7683" y="4631"/>
                </a:cubicBezTo>
                <a:lnTo>
                  <a:pt x="7683" y="4687"/>
                </a:lnTo>
                <a:cubicBezTo>
                  <a:pt x="7683" y="4730"/>
                  <a:pt x="7683" y="4766"/>
                  <a:pt x="7677" y="4802"/>
                </a:cubicBezTo>
                <a:cubicBezTo>
                  <a:pt x="7663" y="4874"/>
                  <a:pt x="7641" y="4901"/>
                  <a:pt x="7634" y="4901"/>
                </a:cubicBezTo>
                <a:cubicBezTo>
                  <a:pt x="7634" y="4901"/>
                  <a:pt x="7606" y="4895"/>
                  <a:pt x="7563" y="4852"/>
                </a:cubicBezTo>
                <a:cubicBezTo>
                  <a:pt x="7077" y="4338"/>
                  <a:pt x="6441" y="4238"/>
                  <a:pt x="5827" y="4209"/>
                </a:cubicBezTo>
                <a:cubicBezTo>
                  <a:pt x="5721" y="4204"/>
                  <a:pt x="5615" y="4202"/>
                  <a:pt x="5510" y="4202"/>
                </a:cubicBezTo>
                <a:cubicBezTo>
                  <a:pt x="4065" y="4202"/>
                  <a:pt x="2759" y="4653"/>
                  <a:pt x="1615" y="5544"/>
                </a:cubicBezTo>
                <a:cubicBezTo>
                  <a:pt x="1035" y="6009"/>
                  <a:pt x="614" y="6602"/>
                  <a:pt x="372" y="7309"/>
                </a:cubicBezTo>
                <a:cubicBezTo>
                  <a:pt x="0" y="8388"/>
                  <a:pt x="22" y="9351"/>
                  <a:pt x="435" y="10257"/>
                </a:cubicBezTo>
                <a:cubicBezTo>
                  <a:pt x="875" y="11210"/>
                  <a:pt x="1658" y="11727"/>
                  <a:pt x="2566" y="11727"/>
                </a:cubicBezTo>
                <a:cubicBezTo>
                  <a:pt x="2910" y="11727"/>
                  <a:pt x="3273" y="11653"/>
                  <a:pt x="3642" y="11500"/>
                </a:cubicBezTo>
                <a:cubicBezTo>
                  <a:pt x="3699" y="11473"/>
                  <a:pt x="3764" y="11443"/>
                  <a:pt x="3820" y="11407"/>
                </a:cubicBezTo>
                <a:cubicBezTo>
                  <a:pt x="3892" y="11371"/>
                  <a:pt x="3964" y="11337"/>
                  <a:pt x="4035" y="11315"/>
                </a:cubicBezTo>
                <a:cubicBezTo>
                  <a:pt x="4082" y="11297"/>
                  <a:pt x="4124" y="11288"/>
                  <a:pt x="4156" y="11288"/>
                </a:cubicBezTo>
                <a:cubicBezTo>
                  <a:pt x="4178" y="11288"/>
                  <a:pt x="4195" y="11292"/>
                  <a:pt x="4206" y="11301"/>
                </a:cubicBezTo>
                <a:cubicBezTo>
                  <a:pt x="4235" y="11322"/>
                  <a:pt x="4256" y="11380"/>
                  <a:pt x="4256" y="11473"/>
                </a:cubicBezTo>
                <a:cubicBezTo>
                  <a:pt x="4292" y="12350"/>
                  <a:pt x="4693" y="13108"/>
                  <a:pt x="5521" y="13850"/>
                </a:cubicBezTo>
                <a:cubicBezTo>
                  <a:pt x="6384" y="14628"/>
                  <a:pt x="7384" y="15142"/>
                  <a:pt x="8484" y="15378"/>
                </a:cubicBezTo>
                <a:cubicBezTo>
                  <a:pt x="8869" y="15458"/>
                  <a:pt x="9246" y="15498"/>
                  <a:pt x="9613" y="15498"/>
                </a:cubicBezTo>
                <a:cubicBezTo>
                  <a:pt x="10165" y="15498"/>
                  <a:pt x="10695" y="15408"/>
                  <a:pt x="11197" y="15228"/>
                </a:cubicBezTo>
                <a:lnTo>
                  <a:pt x="11269" y="15200"/>
                </a:lnTo>
                <a:cubicBezTo>
                  <a:pt x="11634" y="15072"/>
                  <a:pt x="12054" y="14921"/>
                  <a:pt x="12169" y="14393"/>
                </a:cubicBezTo>
                <a:cubicBezTo>
                  <a:pt x="12176" y="14357"/>
                  <a:pt x="12182" y="14350"/>
                  <a:pt x="12182" y="14343"/>
                </a:cubicBezTo>
                <a:cubicBezTo>
                  <a:pt x="12198" y="14343"/>
                  <a:pt x="12261" y="14364"/>
                  <a:pt x="12311" y="14436"/>
                </a:cubicBezTo>
                <a:cubicBezTo>
                  <a:pt x="12954" y="15392"/>
                  <a:pt x="13948" y="15771"/>
                  <a:pt x="14739" y="15992"/>
                </a:cubicBezTo>
                <a:cubicBezTo>
                  <a:pt x="15396" y="16170"/>
                  <a:pt x="16039" y="16265"/>
                  <a:pt x="16668" y="16265"/>
                </a:cubicBezTo>
                <a:cubicBezTo>
                  <a:pt x="18411" y="16265"/>
                  <a:pt x="20082" y="15586"/>
                  <a:pt x="21753" y="14208"/>
                </a:cubicBezTo>
                <a:cubicBezTo>
                  <a:pt x="22531" y="13572"/>
                  <a:pt x="22795" y="12808"/>
                  <a:pt x="22538" y="11937"/>
                </a:cubicBezTo>
                <a:lnTo>
                  <a:pt x="22524" y="11908"/>
                </a:lnTo>
                <a:cubicBezTo>
                  <a:pt x="22495" y="11808"/>
                  <a:pt x="22495" y="11786"/>
                  <a:pt x="22524" y="11757"/>
                </a:cubicBezTo>
                <a:cubicBezTo>
                  <a:pt x="22542" y="11743"/>
                  <a:pt x="22554" y="11735"/>
                  <a:pt x="22570" y="11735"/>
                </a:cubicBezTo>
                <a:cubicBezTo>
                  <a:pt x="22593" y="11735"/>
                  <a:pt x="22621" y="11752"/>
                  <a:pt x="22680" y="11793"/>
                </a:cubicBezTo>
                <a:cubicBezTo>
                  <a:pt x="22695" y="11808"/>
                  <a:pt x="22716" y="11822"/>
                  <a:pt x="22731" y="11829"/>
                </a:cubicBezTo>
                <a:cubicBezTo>
                  <a:pt x="23663" y="12411"/>
                  <a:pt x="24706" y="12698"/>
                  <a:pt x="25909" y="12698"/>
                </a:cubicBezTo>
                <a:cubicBezTo>
                  <a:pt x="26006" y="12698"/>
                  <a:pt x="26103" y="12696"/>
                  <a:pt x="26202" y="12693"/>
                </a:cubicBezTo>
                <a:cubicBezTo>
                  <a:pt x="27201" y="12657"/>
                  <a:pt x="28164" y="12208"/>
                  <a:pt x="28836" y="11450"/>
                </a:cubicBezTo>
                <a:cubicBezTo>
                  <a:pt x="29493" y="10722"/>
                  <a:pt x="29815" y="9808"/>
                  <a:pt x="29750" y="8879"/>
                </a:cubicBezTo>
                <a:cubicBezTo>
                  <a:pt x="29657" y="7637"/>
                  <a:pt x="28822" y="6838"/>
                  <a:pt x="27623" y="6838"/>
                </a:cubicBezTo>
                <a:lnTo>
                  <a:pt x="27616" y="6838"/>
                </a:lnTo>
                <a:cubicBezTo>
                  <a:pt x="27445" y="6838"/>
                  <a:pt x="27287" y="6838"/>
                  <a:pt x="27258" y="6809"/>
                </a:cubicBezTo>
                <a:cubicBezTo>
                  <a:pt x="27237" y="6780"/>
                  <a:pt x="27251" y="6624"/>
                  <a:pt x="27273" y="6453"/>
                </a:cubicBezTo>
                <a:cubicBezTo>
                  <a:pt x="27451" y="4953"/>
                  <a:pt x="26708" y="3767"/>
                  <a:pt x="25280" y="3282"/>
                </a:cubicBezTo>
                <a:cubicBezTo>
                  <a:pt x="24916" y="3157"/>
                  <a:pt x="24542" y="3094"/>
                  <a:pt x="24147" y="3094"/>
                </a:cubicBezTo>
                <a:cubicBezTo>
                  <a:pt x="23752" y="3094"/>
                  <a:pt x="23334" y="3157"/>
                  <a:pt x="22880" y="3282"/>
                </a:cubicBezTo>
                <a:cubicBezTo>
                  <a:pt x="22389" y="3417"/>
                  <a:pt x="22017" y="3659"/>
                  <a:pt x="21746" y="4024"/>
                </a:cubicBezTo>
                <a:cubicBezTo>
                  <a:pt x="21624" y="4188"/>
                  <a:pt x="21545" y="4259"/>
                  <a:pt x="21509" y="4267"/>
                </a:cubicBezTo>
                <a:cubicBezTo>
                  <a:pt x="21453" y="4267"/>
                  <a:pt x="21331" y="4074"/>
                  <a:pt x="21288" y="4010"/>
                </a:cubicBezTo>
                <a:cubicBezTo>
                  <a:pt x="20903" y="3431"/>
                  <a:pt x="20452" y="2860"/>
                  <a:pt x="19924" y="2274"/>
                </a:cubicBezTo>
                <a:cubicBezTo>
                  <a:pt x="18738" y="968"/>
                  <a:pt x="17261" y="240"/>
                  <a:pt x="15404" y="46"/>
                </a:cubicBezTo>
                <a:cubicBezTo>
                  <a:pt x="15139" y="16"/>
                  <a:pt x="14852" y="0"/>
                  <a:pt x="145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4568502"/>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453"/>
        <p:cNvGrpSpPr/>
        <p:nvPr/>
      </p:nvGrpSpPr>
      <p:grpSpPr>
        <a:xfrm>
          <a:off x="0" y="0"/>
          <a:ext cx="0" cy="0"/>
          <a:chOff x="0" y="0"/>
          <a:chExt cx="0" cy="0"/>
        </a:xfrm>
      </p:grpSpPr>
      <p:sp>
        <p:nvSpPr>
          <p:cNvPr id="454" name="Google Shape;454;p17"/>
          <p:cNvSpPr txBox="1">
            <a:spLocks noGrp="1"/>
          </p:cNvSpPr>
          <p:nvPr>
            <p:ph type="title"/>
          </p:nvPr>
        </p:nvSpPr>
        <p:spPr>
          <a:xfrm>
            <a:off x="1952776" y="1612118"/>
            <a:ext cx="2233800" cy="3474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800">
                <a:solidFill>
                  <a:schemeClr val="accent5"/>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55" name="Google Shape;455;p17"/>
          <p:cNvSpPr txBox="1">
            <a:spLocks noGrp="1"/>
          </p:cNvSpPr>
          <p:nvPr>
            <p:ph type="subTitle" idx="1"/>
          </p:nvPr>
        </p:nvSpPr>
        <p:spPr>
          <a:xfrm>
            <a:off x="1952776" y="1975343"/>
            <a:ext cx="22338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56" name="Google Shape;456;p17"/>
          <p:cNvSpPr txBox="1">
            <a:spLocks noGrp="1"/>
          </p:cNvSpPr>
          <p:nvPr>
            <p:ph type="title" idx="2"/>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700"/>
              <a:buNone/>
              <a:defRPr/>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a:endParaRPr/>
          </a:p>
        </p:txBody>
      </p:sp>
      <p:sp>
        <p:nvSpPr>
          <p:cNvPr id="457" name="Google Shape;457;p17"/>
          <p:cNvSpPr txBox="1">
            <a:spLocks noGrp="1"/>
          </p:cNvSpPr>
          <p:nvPr>
            <p:ph type="title" idx="3"/>
          </p:nvPr>
        </p:nvSpPr>
        <p:spPr>
          <a:xfrm>
            <a:off x="1952776" y="3345668"/>
            <a:ext cx="2233800" cy="3474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800">
                <a:solidFill>
                  <a:schemeClr val="accent5"/>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58" name="Google Shape;458;p17"/>
          <p:cNvSpPr txBox="1">
            <a:spLocks noGrp="1"/>
          </p:cNvSpPr>
          <p:nvPr>
            <p:ph type="subTitle" idx="4"/>
          </p:nvPr>
        </p:nvSpPr>
        <p:spPr>
          <a:xfrm>
            <a:off x="1952776" y="3708893"/>
            <a:ext cx="22338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59" name="Google Shape;459;p17"/>
          <p:cNvSpPr txBox="1">
            <a:spLocks noGrp="1"/>
          </p:cNvSpPr>
          <p:nvPr>
            <p:ph type="title" idx="5"/>
          </p:nvPr>
        </p:nvSpPr>
        <p:spPr>
          <a:xfrm>
            <a:off x="5785317" y="1612118"/>
            <a:ext cx="2233800" cy="3474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800">
                <a:solidFill>
                  <a:schemeClr val="accent5"/>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60" name="Google Shape;460;p17"/>
          <p:cNvSpPr txBox="1">
            <a:spLocks noGrp="1"/>
          </p:cNvSpPr>
          <p:nvPr>
            <p:ph type="subTitle" idx="6"/>
          </p:nvPr>
        </p:nvSpPr>
        <p:spPr>
          <a:xfrm>
            <a:off x="5785317" y="1975343"/>
            <a:ext cx="22338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61" name="Google Shape;461;p17"/>
          <p:cNvSpPr txBox="1">
            <a:spLocks noGrp="1"/>
          </p:cNvSpPr>
          <p:nvPr>
            <p:ph type="title" idx="7"/>
          </p:nvPr>
        </p:nvSpPr>
        <p:spPr>
          <a:xfrm>
            <a:off x="5785317" y="3345668"/>
            <a:ext cx="2233800" cy="3474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800">
                <a:solidFill>
                  <a:schemeClr val="accent5"/>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62" name="Google Shape;462;p17"/>
          <p:cNvSpPr txBox="1">
            <a:spLocks noGrp="1"/>
          </p:cNvSpPr>
          <p:nvPr>
            <p:ph type="subTitle" idx="8"/>
          </p:nvPr>
        </p:nvSpPr>
        <p:spPr>
          <a:xfrm>
            <a:off x="5785317" y="3708893"/>
            <a:ext cx="22338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63" name="Google Shape;463;p17"/>
          <p:cNvSpPr/>
          <p:nvPr/>
        </p:nvSpPr>
        <p:spPr>
          <a:xfrm>
            <a:off x="-653851" y="2229759"/>
            <a:ext cx="1218453" cy="683985"/>
          </a:xfrm>
          <a:custGeom>
            <a:avLst/>
            <a:gdLst/>
            <a:ahLst/>
            <a:cxnLst/>
            <a:rect l="l" t="t" r="r" b="b"/>
            <a:pathLst>
              <a:path w="33257" h="18669" extrusionOk="0">
                <a:moveTo>
                  <a:pt x="17319" y="1"/>
                </a:moveTo>
                <a:cubicBezTo>
                  <a:pt x="16529" y="1"/>
                  <a:pt x="15732" y="185"/>
                  <a:pt x="14997" y="581"/>
                </a:cubicBezTo>
                <a:cubicBezTo>
                  <a:pt x="14255" y="973"/>
                  <a:pt x="13804" y="1631"/>
                  <a:pt x="13398" y="2330"/>
                </a:cubicBezTo>
                <a:cubicBezTo>
                  <a:pt x="13019" y="2966"/>
                  <a:pt x="12762" y="3659"/>
                  <a:pt x="12527" y="4351"/>
                </a:cubicBezTo>
                <a:cubicBezTo>
                  <a:pt x="12436" y="4614"/>
                  <a:pt x="12322" y="4743"/>
                  <a:pt x="12191" y="4743"/>
                </a:cubicBezTo>
                <a:cubicBezTo>
                  <a:pt x="12076" y="4743"/>
                  <a:pt x="11949" y="4645"/>
                  <a:pt x="11812" y="4452"/>
                </a:cubicBezTo>
                <a:cubicBezTo>
                  <a:pt x="11655" y="4216"/>
                  <a:pt x="11542" y="3959"/>
                  <a:pt x="11391" y="3724"/>
                </a:cubicBezTo>
                <a:cubicBezTo>
                  <a:pt x="11019" y="3115"/>
                  <a:pt x="10548" y="2601"/>
                  <a:pt x="9941" y="2231"/>
                </a:cubicBezTo>
                <a:cubicBezTo>
                  <a:pt x="9497" y="1954"/>
                  <a:pt x="9068" y="1816"/>
                  <a:pt x="8654" y="1816"/>
                </a:cubicBezTo>
                <a:cubicBezTo>
                  <a:pt x="8109" y="1816"/>
                  <a:pt x="7590" y="2055"/>
                  <a:pt x="7099" y="2531"/>
                </a:cubicBezTo>
                <a:cubicBezTo>
                  <a:pt x="6684" y="2923"/>
                  <a:pt x="6384" y="3395"/>
                  <a:pt x="6199" y="3929"/>
                </a:cubicBezTo>
                <a:cubicBezTo>
                  <a:pt x="5857" y="4924"/>
                  <a:pt x="5514" y="5923"/>
                  <a:pt x="5528" y="6994"/>
                </a:cubicBezTo>
                <a:cubicBezTo>
                  <a:pt x="5528" y="7318"/>
                  <a:pt x="5434" y="7480"/>
                  <a:pt x="5232" y="7480"/>
                </a:cubicBezTo>
                <a:cubicBezTo>
                  <a:pt x="5154" y="7480"/>
                  <a:pt x="5061" y="7456"/>
                  <a:pt x="4950" y="7409"/>
                </a:cubicBezTo>
                <a:cubicBezTo>
                  <a:pt x="4510" y="7224"/>
                  <a:pt x="4089" y="7143"/>
                  <a:pt x="3683" y="7143"/>
                </a:cubicBezTo>
                <a:cubicBezTo>
                  <a:pt x="2738" y="7143"/>
                  <a:pt x="1876" y="7581"/>
                  <a:pt x="1058" y="8164"/>
                </a:cubicBezTo>
                <a:cubicBezTo>
                  <a:pt x="372" y="8658"/>
                  <a:pt x="0" y="9393"/>
                  <a:pt x="144" y="10271"/>
                </a:cubicBezTo>
                <a:cubicBezTo>
                  <a:pt x="293" y="11179"/>
                  <a:pt x="972" y="11608"/>
                  <a:pt x="1764" y="11885"/>
                </a:cubicBezTo>
                <a:cubicBezTo>
                  <a:pt x="2188" y="12029"/>
                  <a:pt x="2619" y="12081"/>
                  <a:pt x="3148" y="12081"/>
                </a:cubicBezTo>
                <a:cubicBezTo>
                  <a:pt x="3333" y="12081"/>
                  <a:pt x="3530" y="12075"/>
                  <a:pt x="3743" y="12064"/>
                </a:cubicBezTo>
                <a:cubicBezTo>
                  <a:pt x="5020" y="11921"/>
                  <a:pt x="6443" y="11507"/>
                  <a:pt x="7713" y="10643"/>
                </a:cubicBezTo>
                <a:cubicBezTo>
                  <a:pt x="7822" y="10566"/>
                  <a:pt x="7935" y="10449"/>
                  <a:pt x="8055" y="10449"/>
                </a:cubicBezTo>
                <a:cubicBezTo>
                  <a:pt x="8116" y="10449"/>
                  <a:pt x="8178" y="10479"/>
                  <a:pt x="8242" y="10557"/>
                </a:cubicBezTo>
                <a:cubicBezTo>
                  <a:pt x="8371" y="10708"/>
                  <a:pt x="8213" y="10871"/>
                  <a:pt x="8148" y="11028"/>
                </a:cubicBezTo>
                <a:cubicBezTo>
                  <a:pt x="7548" y="12492"/>
                  <a:pt x="7363" y="13999"/>
                  <a:pt x="7699" y="15563"/>
                </a:cubicBezTo>
                <a:cubicBezTo>
                  <a:pt x="7963" y="16784"/>
                  <a:pt x="8685" y="17641"/>
                  <a:pt x="9799" y="18141"/>
                </a:cubicBezTo>
                <a:cubicBezTo>
                  <a:pt x="10610" y="18503"/>
                  <a:pt x="11408" y="18668"/>
                  <a:pt x="12196" y="18668"/>
                </a:cubicBezTo>
                <a:cubicBezTo>
                  <a:pt x="13322" y="18668"/>
                  <a:pt x="14424" y="18330"/>
                  <a:pt x="15504" y="17742"/>
                </a:cubicBezTo>
                <a:cubicBezTo>
                  <a:pt x="16532" y="17192"/>
                  <a:pt x="17353" y="16384"/>
                  <a:pt x="18089" y="15485"/>
                </a:cubicBezTo>
                <a:cubicBezTo>
                  <a:pt x="18289" y="15241"/>
                  <a:pt x="18467" y="14984"/>
                  <a:pt x="18675" y="14742"/>
                </a:cubicBezTo>
                <a:cubicBezTo>
                  <a:pt x="18976" y="14394"/>
                  <a:pt x="19198" y="14226"/>
                  <a:pt x="19445" y="14226"/>
                </a:cubicBezTo>
                <a:cubicBezTo>
                  <a:pt x="19649" y="14226"/>
                  <a:pt x="19871" y="14341"/>
                  <a:pt x="20168" y="14564"/>
                </a:cubicBezTo>
                <a:cubicBezTo>
                  <a:pt x="20445" y="14770"/>
                  <a:pt x="20695" y="15020"/>
                  <a:pt x="20982" y="15221"/>
                </a:cubicBezTo>
                <a:cubicBezTo>
                  <a:pt x="22119" y="16034"/>
                  <a:pt x="23332" y="16481"/>
                  <a:pt x="24614" y="16481"/>
                </a:cubicBezTo>
                <a:cubicBezTo>
                  <a:pt x="25201" y="16481"/>
                  <a:pt x="25802" y="16387"/>
                  <a:pt x="26416" y="16192"/>
                </a:cubicBezTo>
                <a:cubicBezTo>
                  <a:pt x="29237" y="15306"/>
                  <a:pt x="30615" y="12106"/>
                  <a:pt x="29400" y="9380"/>
                </a:cubicBezTo>
                <a:cubicBezTo>
                  <a:pt x="29051" y="8608"/>
                  <a:pt x="29057" y="8593"/>
                  <a:pt x="29880" y="8536"/>
                </a:cubicBezTo>
                <a:cubicBezTo>
                  <a:pt x="30893" y="8464"/>
                  <a:pt x="31779" y="8122"/>
                  <a:pt x="32451" y="7330"/>
                </a:cubicBezTo>
                <a:cubicBezTo>
                  <a:pt x="33200" y="6444"/>
                  <a:pt x="33256" y="5379"/>
                  <a:pt x="32607" y="4416"/>
                </a:cubicBezTo>
                <a:cubicBezTo>
                  <a:pt x="32415" y="4123"/>
                  <a:pt x="32172" y="3859"/>
                  <a:pt x="31921" y="3630"/>
                </a:cubicBezTo>
                <a:cubicBezTo>
                  <a:pt x="30716" y="2532"/>
                  <a:pt x="29080" y="1977"/>
                  <a:pt x="27448" y="1977"/>
                </a:cubicBezTo>
                <a:cubicBezTo>
                  <a:pt x="25938" y="1977"/>
                  <a:pt x="24430" y="2452"/>
                  <a:pt x="23266" y="3408"/>
                </a:cubicBezTo>
                <a:cubicBezTo>
                  <a:pt x="23131" y="3516"/>
                  <a:pt x="23016" y="3659"/>
                  <a:pt x="22874" y="3751"/>
                </a:cubicBezTo>
                <a:cubicBezTo>
                  <a:pt x="22757" y="3826"/>
                  <a:pt x="22653" y="3875"/>
                  <a:pt x="22563" y="3875"/>
                </a:cubicBezTo>
                <a:cubicBezTo>
                  <a:pt x="22439" y="3875"/>
                  <a:pt x="22338" y="3784"/>
                  <a:pt x="22260" y="3544"/>
                </a:cubicBezTo>
                <a:cubicBezTo>
                  <a:pt x="21566" y="1362"/>
                  <a:pt x="19467" y="1"/>
                  <a:pt x="17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4" name="Google Shape;464;p17"/>
          <p:cNvGrpSpPr/>
          <p:nvPr/>
        </p:nvGrpSpPr>
        <p:grpSpPr>
          <a:xfrm>
            <a:off x="8499307" y="4340143"/>
            <a:ext cx="1013442" cy="956542"/>
            <a:chOff x="2971651" y="3782061"/>
            <a:chExt cx="391079" cy="369108"/>
          </a:xfrm>
        </p:grpSpPr>
        <p:sp>
          <p:nvSpPr>
            <p:cNvPr id="465" name="Google Shape;465;p17"/>
            <p:cNvSpPr/>
            <p:nvPr/>
          </p:nvSpPr>
          <p:spPr>
            <a:xfrm>
              <a:off x="2973756" y="3784087"/>
              <a:ext cx="387715" cy="364997"/>
            </a:xfrm>
            <a:custGeom>
              <a:avLst/>
              <a:gdLst/>
              <a:ahLst/>
              <a:cxnLst/>
              <a:rect l="l" t="t" r="r" b="b"/>
              <a:pathLst>
                <a:path w="19711" h="18556" extrusionOk="0">
                  <a:moveTo>
                    <a:pt x="187" y="195"/>
                  </a:moveTo>
                  <a:lnTo>
                    <a:pt x="187" y="195"/>
                  </a:lnTo>
                  <a:cubicBezTo>
                    <a:pt x="200" y="202"/>
                    <a:pt x="223" y="208"/>
                    <a:pt x="236" y="208"/>
                  </a:cubicBezTo>
                  <a:cubicBezTo>
                    <a:pt x="1328" y="1566"/>
                    <a:pt x="2415" y="2930"/>
                    <a:pt x="3542" y="4252"/>
                  </a:cubicBezTo>
                  <a:cubicBezTo>
                    <a:pt x="3230" y="4356"/>
                    <a:pt x="2916" y="4396"/>
                    <a:pt x="2602" y="4396"/>
                  </a:cubicBezTo>
                  <a:cubicBezTo>
                    <a:pt x="2016" y="4396"/>
                    <a:pt x="1428" y="4260"/>
                    <a:pt x="843" y="4157"/>
                  </a:cubicBezTo>
                  <a:cubicBezTo>
                    <a:pt x="744" y="3729"/>
                    <a:pt x="651" y="3300"/>
                    <a:pt x="565" y="2865"/>
                  </a:cubicBezTo>
                  <a:cubicBezTo>
                    <a:pt x="401" y="1981"/>
                    <a:pt x="272" y="1088"/>
                    <a:pt x="187" y="195"/>
                  </a:cubicBezTo>
                  <a:close/>
                  <a:moveTo>
                    <a:pt x="865" y="4229"/>
                  </a:moveTo>
                  <a:cubicBezTo>
                    <a:pt x="1409" y="4397"/>
                    <a:pt x="1998" y="4530"/>
                    <a:pt x="2579" y="4530"/>
                  </a:cubicBezTo>
                  <a:cubicBezTo>
                    <a:pt x="2935" y="4530"/>
                    <a:pt x="3289" y="4480"/>
                    <a:pt x="3628" y="4358"/>
                  </a:cubicBezTo>
                  <a:lnTo>
                    <a:pt x="3650" y="4380"/>
                  </a:lnTo>
                  <a:cubicBezTo>
                    <a:pt x="3763" y="4522"/>
                    <a:pt x="3885" y="4658"/>
                    <a:pt x="4007" y="4793"/>
                  </a:cubicBezTo>
                  <a:cubicBezTo>
                    <a:pt x="3687" y="4876"/>
                    <a:pt x="3360" y="4903"/>
                    <a:pt x="3034" y="4903"/>
                  </a:cubicBezTo>
                  <a:cubicBezTo>
                    <a:pt x="2829" y="4903"/>
                    <a:pt x="2625" y="4893"/>
                    <a:pt x="2421" y="4879"/>
                  </a:cubicBezTo>
                  <a:cubicBezTo>
                    <a:pt x="2158" y="4865"/>
                    <a:pt x="1894" y="4836"/>
                    <a:pt x="1637" y="4800"/>
                  </a:cubicBezTo>
                  <a:cubicBezTo>
                    <a:pt x="1407" y="4773"/>
                    <a:pt x="1150" y="4737"/>
                    <a:pt x="951" y="4601"/>
                  </a:cubicBezTo>
                  <a:cubicBezTo>
                    <a:pt x="922" y="4479"/>
                    <a:pt x="893" y="4358"/>
                    <a:pt x="865" y="4229"/>
                  </a:cubicBezTo>
                  <a:close/>
                  <a:moveTo>
                    <a:pt x="401" y="258"/>
                  </a:moveTo>
                  <a:lnTo>
                    <a:pt x="401" y="258"/>
                  </a:lnTo>
                  <a:cubicBezTo>
                    <a:pt x="2122" y="723"/>
                    <a:pt x="3763" y="1415"/>
                    <a:pt x="5313" y="2287"/>
                  </a:cubicBezTo>
                  <a:cubicBezTo>
                    <a:pt x="5856" y="2587"/>
                    <a:pt x="6384" y="2908"/>
                    <a:pt x="6898" y="3244"/>
                  </a:cubicBezTo>
                  <a:cubicBezTo>
                    <a:pt x="6914" y="3386"/>
                    <a:pt x="6934" y="3530"/>
                    <a:pt x="6934" y="3672"/>
                  </a:cubicBezTo>
                  <a:cubicBezTo>
                    <a:pt x="6934" y="3844"/>
                    <a:pt x="6920" y="4022"/>
                    <a:pt x="6898" y="4200"/>
                  </a:cubicBezTo>
                  <a:cubicBezTo>
                    <a:pt x="6855" y="4515"/>
                    <a:pt x="6806" y="4836"/>
                    <a:pt x="6735" y="5151"/>
                  </a:cubicBezTo>
                  <a:cubicBezTo>
                    <a:pt x="6598" y="5785"/>
                    <a:pt x="6406" y="6408"/>
                    <a:pt x="6156" y="7007"/>
                  </a:cubicBezTo>
                  <a:cubicBezTo>
                    <a:pt x="5493" y="6279"/>
                    <a:pt x="4835" y="5544"/>
                    <a:pt x="4185" y="4793"/>
                  </a:cubicBezTo>
                  <a:cubicBezTo>
                    <a:pt x="2985" y="3422"/>
                    <a:pt x="1822" y="2030"/>
                    <a:pt x="678" y="610"/>
                  </a:cubicBezTo>
                  <a:cubicBezTo>
                    <a:pt x="586" y="495"/>
                    <a:pt x="493" y="373"/>
                    <a:pt x="401" y="258"/>
                  </a:cubicBezTo>
                  <a:close/>
                  <a:moveTo>
                    <a:pt x="7042" y="3336"/>
                  </a:moveTo>
                  <a:lnTo>
                    <a:pt x="7042" y="3336"/>
                  </a:lnTo>
                  <a:cubicBezTo>
                    <a:pt x="7207" y="3444"/>
                    <a:pt x="7363" y="3551"/>
                    <a:pt x="7527" y="3659"/>
                  </a:cubicBezTo>
                  <a:cubicBezTo>
                    <a:pt x="7642" y="4365"/>
                    <a:pt x="7520" y="5100"/>
                    <a:pt x="7392" y="5794"/>
                  </a:cubicBezTo>
                  <a:cubicBezTo>
                    <a:pt x="7335" y="6128"/>
                    <a:pt x="7256" y="6464"/>
                    <a:pt x="7155" y="6786"/>
                  </a:cubicBezTo>
                  <a:cubicBezTo>
                    <a:pt x="7063" y="7107"/>
                    <a:pt x="6934" y="7407"/>
                    <a:pt x="6806" y="7714"/>
                  </a:cubicBezTo>
                  <a:cubicBezTo>
                    <a:pt x="6614" y="7508"/>
                    <a:pt x="6427" y="7301"/>
                    <a:pt x="6242" y="7100"/>
                  </a:cubicBezTo>
                  <a:cubicBezTo>
                    <a:pt x="6242" y="7093"/>
                    <a:pt x="6249" y="7086"/>
                    <a:pt x="6249" y="7079"/>
                  </a:cubicBezTo>
                  <a:cubicBezTo>
                    <a:pt x="6513" y="6457"/>
                    <a:pt x="6713" y="5808"/>
                    <a:pt x="6855" y="5143"/>
                  </a:cubicBezTo>
                  <a:cubicBezTo>
                    <a:pt x="6927" y="4809"/>
                    <a:pt x="6984" y="4473"/>
                    <a:pt x="7020" y="4130"/>
                  </a:cubicBezTo>
                  <a:cubicBezTo>
                    <a:pt x="7049" y="3886"/>
                    <a:pt x="7085" y="3593"/>
                    <a:pt x="7042" y="3336"/>
                  </a:cubicBezTo>
                  <a:close/>
                  <a:moveTo>
                    <a:pt x="978" y="4723"/>
                  </a:moveTo>
                  <a:lnTo>
                    <a:pt x="978" y="4723"/>
                  </a:lnTo>
                  <a:cubicBezTo>
                    <a:pt x="1136" y="4829"/>
                    <a:pt x="1314" y="4879"/>
                    <a:pt x="1515" y="4915"/>
                  </a:cubicBezTo>
                  <a:cubicBezTo>
                    <a:pt x="1815" y="4958"/>
                    <a:pt x="2115" y="4994"/>
                    <a:pt x="2421" y="5014"/>
                  </a:cubicBezTo>
                  <a:cubicBezTo>
                    <a:pt x="2656" y="5027"/>
                    <a:pt x="2893" y="5038"/>
                    <a:pt x="3132" y="5038"/>
                  </a:cubicBezTo>
                  <a:cubicBezTo>
                    <a:pt x="3186" y="5038"/>
                    <a:pt x="3239" y="5038"/>
                    <a:pt x="3292" y="5036"/>
                  </a:cubicBezTo>
                  <a:cubicBezTo>
                    <a:pt x="3565" y="5030"/>
                    <a:pt x="3842" y="5000"/>
                    <a:pt x="4093" y="4894"/>
                  </a:cubicBezTo>
                  <a:cubicBezTo>
                    <a:pt x="5135" y="6094"/>
                    <a:pt x="6199" y="7278"/>
                    <a:pt x="7292" y="8442"/>
                  </a:cubicBezTo>
                  <a:cubicBezTo>
                    <a:pt x="8542" y="9770"/>
                    <a:pt x="9827" y="11071"/>
                    <a:pt x="11133" y="12356"/>
                  </a:cubicBezTo>
                  <a:cubicBezTo>
                    <a:pt x="11262" y="12485"/>
                    <a:pt x="11397" y="12607"/>
                    <a:pt x="11526" y="12735"/>
                  </a:cubicBezTo>
                  <a:cubicBezTo>
                    <a:pt x="10826" y="13112"/>
                    <a:pt x="10048" y="13284"/>
                    <a:pt x="9270" y="13421"/>
                  </a:cubicBezTo>
                  <a:cubicBezTo>
                    <a:pt x="8449" y="13556"/>
                    <a:pt x="7620" y="13656"/>
                    <a:pt x="6785" y="13712"/>
                  </a:cubicBezTo>
                  <a:cubicBezTo>
                    <a:pt x="6524" y="13731"/>
                    <a:pt x="6261" y="13752"/>
                    <a:pt x="5998" y="13752"/>
                  </a:cubicBezTo>
                  <a:cubicBezTo>
                    <a:pt x="5851" y="13752"/>
                    <a:pt x="5703" y="13745"/>
                    <a:pt x="5556" y="13728"/>
                  </a:cubicBezTo>
                  <a:cubicBezTo>
                    <a:pt x="5035" y="13006"/>
                    <a:pt x="4557" y="12249"/>
                    <a:pt x="4142" y="11457"/>
                  </a:cubicBezTo>
                  <a:cubicBezTo>
                    <a:pt x="4528" y="11170"/>
                    <a:pt x="4857" y="10828"/>
                    <a:pt x="5135" y="10435"/>
                  </a:cubicBezTo>
                  <a:cubicBezTo>
                    <a:pt x="5177" y="10379"/>
                    <a:pt x="5141" y="10307"/>
                    <a:pt x="5071" y="10307"/>
                  </a:cubicBezTo>
                  <a:cubicBezTo>
                    <a:pt x="4643" y="10307"/>
                    <a:pt x="4221" y="10314"/>
                    <a:pt x="3793" y="10327"/>
                  </a:cubicBezTo>
                  <a:cubicBezTo>
                    <a:pt x="3687" y="10332"/>
                    <a:pt x="3579" y="10341"/>
                    <a:pt x="3472" y="10341"/>
                  </a:cubicBezTo>
                  <a:cubicBezTo>
                    <a:pt x="3392" y="10341"/>
                    <a:pt x="3312" y="10336"/>
                    <a:pt x="3236" y="10320"/>
                  </a:cubicBezTo>
                  <a:cubicBezTo>
                    <a:pt x="3042" y="10284"/>
                    <a:pt x="2922" y="10149"/>
                    <a:pt x="2828" y="9978"/>
                  </a:cubicBezTo>
                  <a:cubicBezTo>
                    <a:pt x="2636" y="9621"/>
                    <a:pt x="2493" y="9229"/>
                    <a:pt x="2336" y="8850"/>
                  </a:cubicBezTo>
                  <a:cubicBezTo>
                    <a:pt x="2178" y="8464"/>
                    <a:pt x="2036" y="8079"/>
                    <a:pt x="1894" y="7686"/>
                  </a:cubicBezTo>
                  <a:cubicBezTo>
                    <a:pt x="1535" y="6714"/>
                    <a:pt x="1235" y="5722"/>
                    <a:pt x="978" y="4723"/>
                  </a:cubicBezTo>
                  <a:close/>
                  <a:moveTo>
                    <a:pt x="11620" y="12828"/>
                  </a:moveTo>
                  <a:cubicBezTo>
                    <a:pt x="11898" y="13092"/>
                    <a:pt x="12177" y="13363"/>
                    <a:pt x="12455" y="13626"/>
                  </a:cubicBezTo>
                  <a:cubicBezTo>
                    <a:pt x="12083" y="13764"/>
                    <a:pt x="11712" y="13913"/>
                    <a:pt x="11327" y="14034"/>
                  </a:cubicBezTo>
                  <a:cubicBezTo>
                    <a:pt x="10905" y="14163"/>
                    <a:pt x="10477" y="14269"/>
                    <a:pt x="10041" y="14363"/>
                  </a:cubicBezTo>
                  <a:cubicBezTo>
                    <a:pt x="9220" y="14542"/>
                    <a:pt x="8384" y="14684"/>
                    <a:pt x="7541" y="14713"/>
                  </a:cubicBezTo>
                  <a:cubicBezTo>
                    <a:pt x="7485" y="14715"/>
                    <a:pt x="7430" y="14716"/>
                    <a:pt x="7375" y="14716"/>
                  </a:cubicBezTo>
                  <a:cubicBezTo>
                    <a:pt x="6998" y="14716"/>
                    <a:pt x="6629" y="14677"/>
                    <a:pt x="6255" y="14627"/>
                  </a:cubicBezTo>
                  <a:cubicBezTo>
                    <a:pt x="6142" y="14483"/>
                    <a:pt x="6027" y="14341"/>
                    <a:pt x="5913" y="14199"/>
                  </a:cubicBezTo>
                  <a:cubicBezTo>
                    <a:pt x="5813" y="14070"/>
                    <a:pt x="5721" y="13942"/>
                    <a:pt x="5621" y="13820"/>
                  </a:cubicBezTo>
                  <a:lnTo>
                    <a:pt x="5621" y="13820"/>
                  </a:lnTo>
                  <a:cubicBezTo>
                    <a:pt x="5792" y="13839"/>
                    <a:pt x="5964" y="13846"/>
                    <a:pt x="6135" y="13846"/>
                  </a:cubicBezTo>
                  <a:cubicBezTo>
                    <a:pt x="6284" y="13846"/>
                    <a:pt x="6432" y="13841"/>
                    <a:pt x="6578" y="13834"/>
                  </a:cubicBezTo>
                  <a:cubicBezTo>
                    <a:pt x="7013" y="13813"/>
                    <a:pt x="7448" y="13770"/>
                    <a:pt x="7877" y="13721"/>
                  </a:cubicBezTo>
                  <a:cubicBezTo>
                    <a:pt x="8720" y="13626"/>
                    <a:pt x="9570" y="13520"/>
                    <a:pt x="10391" y="13306"/>
                  </a:cubicBezTo>
                  <a:cubicBezTo>
                    <a:pt x="10813" y="13191"/>
                    <a:pt x="11234" y="13042"/>
                    <a:pt x="11620" y="12828"/>
                  </a:cubicBezTo>
                  <a:close/>
                  <a:moveTo>
                    <a:pt x="7656" y="3751"/>
                  </a:moveTo>
                  <a:cubicBezTo>
                    <a:pt x="8470" y="4308"/>
                    <a:pt x="9255" y="4901"/>
                    <a:pt x="10019" y="5515"/>
                  </a:cubicBezTo>
                  <a:cubicBezTo>
                    <a:pt x="10227" y="5686"/>
                    <a:pt x="10434" y="5851"/>
                    <a:pt x="10641" y="6022"/>
                  </a:cubicBezTo>
                  <a:cubicBezTo>
                    <a:pt x="10833" y="6180"/>
                    <a:pt x="11140" y="6358"/>
                    <a:pt x="11183" y="6615"/>
                  </a:cubicBezTo>
                  <a:cubicBezTo>
                    <a:pt x="11212" y="6764"/>
                    <a:pt x="11198" y="6922"/>
                    <a:pt x="11191" y="7071"/>
                  </a:cubicBezTo>
                  <a:cubicBezTo>
                    <a:pt x="11183" y="7229"/>
                    <a:pt x="11183" y="7379"/>
                    <a:pt x="11169" y="7535"/>
                  </a:cubicBezTo>
                  <a:cubicBezTo>
                    <a:pt x="11155" y="7864"/>
                    <a:pt x="11133" y="8185"/>
                    <a:pt x="11106" y="8514"/>
                  </a:cubicBezTo>
                  <a:cubicBezTo>
                    <a:pt x="11106" y="8568"/>
                    <a:pt x="11150" y="8627"/>
                    <a:pt x="11202" y="8627"/>
                  </a:cubicBezTo>
                  <a:cubicBezTo>
                    <a:pt x="11219" y="8627"/>
                    <a:pt x="11237" y="8621"/>
                    <a:pt x="11255" y="8606"/>
                  </a:cubicBezTo>
                  <a:cubicBezTo>
                    <a:pt x="11600" y="8333"/>
                    <a:pt x="12075" y="7993"/>
                    <a:pt x="12544" y="7993"/>
                  </a:cubicBezTo>
                  <a:cubicBezTo>
                    <a:pt x="12687" y="7993"/>
                    <a:pt x="12830" y="8024"/>
                    <a:pt x="12969" y="8099"/>
                  </a:cubicBezTo>
                  <a:cubicBezTo>
                    <a:pt x="13275" y="8264"/>
                    <a:pt x="13519" y="8571"/>
                    <a:pt x="13740" y="8828"/>
                  </a:cubicBezTo>
                  <a:cubicBezTo>
                    <a:pt x="13983" y="9107"/>
                    <a:pt x="14204" y="9400"/>
                    <a:pt x="14412" y="9714"/>
                  </a:cubicBezTo>
                  <a:cubicBezTo>
                    <a:pt x="14811" y="10314"/>
                    <a:pt x="15140" y="10956"/>
                    <a:pt x="15404" y="11628"/>
                  </a:cubicBezTo>
                  <a:cubicBezTo>
                    <a:pt x="15682" y="12314"/>
                    <a:pt x="15939" y="13042"/>
                    <a:pt x="16040" y="13770"/>
                  </a:cubicBezTo>
                  <a:cubicBezTo>
                    <a:pt x="16133" y="14413"/>
                    <a:pt x="16061" y="15178"/>
                    <a:pt x="15569" y="15633"/>
                  </a:cubicBezTo>
                  <a:cubicBezTo>
                    <a:pt x="15562" y="15640"/>
                    <a:pt x="15546" y="15640"/>
                    <a:pt x="15540" y="15656"/>
                  </a:cubicBezTo>
                  <a:cubicBezTo>
                    <a:pt x="15504" y="15683"/>
                    <a:pt x="15461" y="15719"/>
                    <a:pt x="15425" y="15748"/>
                  </a:cubicBezTo>
                  <a:cubicBezTo>
                    <a:pt x="15404" y="15769"/>
                    <a:pt x="15382" y="15784"/>
                    <a:pt x="15361" y="15798"/>
                  </a:cubicBezTo>
                  <a:cubicBezTo>
                    <a:pt x="15348" y="15805"/>
                    <a:pt x="15339" y="15820"/>
                    <a:pt x="15339" y="15827"/>
                  </a:cubicBezTo>
                  <a:cubicBezTo>
                    <a:pt x="15332" y="15834"/>
                    <a:pt x="15325" y="15841"/>
                    <a:pt x="15318" y="15841"/>
                  </a:cubicBezTo>
                  <a:cubicBezTo>
                    <a:pt x="14040" y="14869"/>
                    <a:pt x="12847" y="13798"/>
                    <a:pt x="11690" y="12684"/>
                  </a:cubicBezTo>
                  <a:cubicBezTo>
                    <a:pt x="10384" y="11434"/>
                    <a:pt x="9106" y="10149"/>
                    <a:pt x="7863" y="8836"/>
                  </a:cubicBezTo>
                  <a:cubicBezTo>
                    <a:pt x="7527" y="8485"/>
                    <a:pt x="7191" y="8128"/>
                    <a:pt x="6864" y="7772"/>
                  </a:cubicBezTo>
                  <a:cubicBezTo>
                    <a:pt x="7220" y="7186"/>
                    <a:pt x="7385" y="6464"/>
                    <a:pt x="7498" y="5794"/>
                  </a:cubicBezTo>
                  <a:cubicBezTo>
                    <a:pt x="7563" y="5436"/>
                    <a:pt x="7613" y="5072"/>
                    <a:pt x="7649" y="4707"/>
                  </a:cubicBezTo>
                  <a:cubicBezTo>
                    <a:pt x="7685" y="4394"/>
                    <a:pt x="7712" y="4065"/>
                    <a:pt x="7656" y="3751"/>
                  </a:cubicBezTo>
                  <a:close/>
                  <a:moveTo>
                    <a:pt x="12563" y="13721"/>
                  </a:moveTo>
                  <a:cubicBezTo>
                    <a:pt x="13291" y="14406"/>
                    <a:pt x="14040" y="15070"/>
                    <a:pt x="14818" y="15692"/>
                  </a:cubicBezTo>
                  <a:cubicBezTo>
                    <a:pt x="14933" y="15784"/>
                    <a:pt x="15055" y="15877"/>
                    <a:pt x="15168" y="15969"/>
                  </a:cubicBezTo>
                  <a:cubicBezTo>
                    <a:pt x="14050" y="16885"/>
                    <a:pt x="12647" y="17464"/>
                    <a:pt x="11200" y="17464"/>
                  </a:cubicBezTo>
                  <a:cubicBezTo>
                    <a:pt x="10920" y="17464"/>
                    <a:pt x="10637" y="17442"/>
                    <a:pt x="10355" y="17397"/>
                  </a:cubicBezTo>
                  <a:cubicBezTo>
                    <a:pt x="9442" y="17248"/>
                    <a:pt x="8605" y="16862"/>
                    <a:pt x="7884" y="16283"/>
                  </a:cubicBezTo>
                  <a:cubicBezTo>
                    <a:pt x="7327" y="15834"/>
                    <a:pt x="6828" y="15313"/>
                    <a:pt x="6363" y="14756"/>
                  </a:cubicBezTo>
                  <a:lnTo>
                    <a:pt x="6363" y="14756"/>
                  </a:lnTo>
                  <a:cubicBezTo>
                    <a:pt x="6677" y="14819"/>
                    <a:pt x="7006" y="14835"/>
                    <a:pt x="7327" y="14835"/>
                  </a:cubicBezTo>
                  <a:cubicBezTo>
                    <a:pt x="7748" y="14835"/>
                    <a:pt x="8163" y="14799"/>
                    <a:pt x="8578" y="14740"/>
                  </a:cubicBezTo>
                  <a:cubicBezTo>
                    <a:pt x="9455" y="14621"/>
                    <a:pt x="10334" y="14456"/>
                    <a:pt x="11183" y="14219"/>
                  </a:cubicBezTo>
                  <a:cubicBezTo>
                    <a:pt x="11654" y="14091"/>
                    <a:pt x="12125" y="13942"/>
                    <a:pt x="12563" y="13721"/>
                  </a:cubicBezTo>
                  <a:close/>
                  <a:moveTo>
                    <a:pt x="90" y="0"/>
                  </a:moveTo>
                  <a:cubicBezTo>
                    <a:pt x="44" y="0"/>
                    <a:pt x="0" y="41"/>
                    <a:pt x="8" y="95"/>
                  </a:cubicBezTo>
                  <a:cubicBezTo>
                    <a:pt x="200" y="1809"/>
                    <a:pt x="522" y="3515"/>
                    <a:pt x="978" y="5179"/>
                  </a:cubicBezTo>
                  <a:cubicBezTo>
                    <a:pt x="1208" y="6015"/>
                    <a:pt x="1465" y="6836"/>
                    <a:pt x="1756" y="7657"/>
                  </a:cubicBezTo>
                  <a:cubicBezTo>
                    <a:pt x="1907" y="8072"/>
                    <a:pt x="2065" y="8478"/>
                    <a:pt x="2228" y="8893"/>
                  </a:cubicBezTo>
                  <a:cubicBezTo>
                    <a:pt x="2379" y="9265"/>
                    <a:pt x="2521" y="9650"/>
                    <a:pt x="2708" y="10014"/>
                  </a:cubicBezTo>
                  <a:cubicBezTo>
                    <a:pt x="2785" y="10171"/>
                    <a:pt x="2893" y="10320"/>
                    <a:pt x="3050" y="10406"/>
                  </a:cubicBezTo>
                  <a:cubicBezTo>
                    <a:pt x="3206" y="10478"/>
                    <a:pt x="3385" y="10485"/>
                    <a:pt x="3556" y="10492"/>
                  </a:cubicBezTo>
                  <a:cubicBezTo>
                    <a:pt x="4014" y="10492"/>
                    <a:pt x="4471" y="10485"/>
                    <a:pt x="4927" y="10471"/>
                  </a:cubicBezTo>
                  <a:lnTo>
                    <a:pt x="4927" y="10471"/>
                  </a:lnTo>
                  <a:cubicBezTo>
                    <a:pt x="4670" y="10821"/>
                    <a:pt x="4356" y="11121"/>
                    <a:pt x="4000" y="11371"/>
                  </a:cubicBezTo>
                  <a:cubicBezTo>
                    <a:pt x="3957" y="11398"/>
                    <a:pt x="3957" y="11441"/>
                    <a:pt x="3978" y="11477"/>
                  </a:cubicBezTo>
                  <a:cubicBezTo>
                    <a:pt x="4435" y="12399"/>
                    <a:pt x="4979" y="13284"/>
                    <a:pt x="5599" y="14098"/>
                  </a:cubicBezTo>
                  <a:cubicBezTo>
                    <a:pt x="6199" y="14884"/>
                    <a:pt x="6864" y="15656"/>
                    <a:pt x="7620" y="16283"/>
                  </a:cubicBezTo>
                  <a:cubicBezTo>
                    <a:pt x="8341" y="16883"/>
                    <a:pt x="9162" y="17320"/>
                    <a:pt x="10084" y="17505"/>
                  </a:cubicBezTo>
                  <a:cubicBezTo>
                    <a:pt x="10457" y="17582"/>
                    <a:pt x="10835" y="17619"/>
                    <a:pt x="11213" y="17619"/>
                  </a:cubicBezTo>
                  <a:cubicBezTo>
                    <a:pt x="11750" y="17619"/>
                    <a:pt x="12286" y="17544"/>
                    <a:pt x="12804" y="17397"/>
                  </a:cubicBezTo>
                  <a:cubicBezTo>
                    <a:pt x="13726" y="17140"/>
                    <a:pt x="14561" y="16669"/>
                    <a:pt x="15276" y="16048"/>
                  </a:cubicBezTo>
                  <a:cubicBezTo>
                    <a:pt x="16426" y="16926"/>
                    <a:pt x="17646" y="17706"/>
                    <a:pt x="18960" y="18305"/>
                  </a:cubicBezTo>
                  <a:cubicBezTo>
                    <a:pt x="19139" y="18391"/>
                    <a:pt x="19324" y="18468"/>
                    <a:pt x="19511" y="18547"/>
                  </a:cubicBezTo>
                  <a:cubicBezTo>
                    <a:pt x="19525" y="18553"/>
                    <a:pt x="19539" y="18555"/>
                    <a:pt x="19552" y="18555"/>
                  </a:cubicBezTo>
                  <a:cubicBezTo>
                    <a:pt x="19651" y="18555"/>
                    <a:pt x="19711" y="18406"/>
                    <a:pt x="19603" y="18362"/>
                  </a:cubicBezTo>
                  <a:cubicBezTo>
                    <a:pt x="18104" y="17748"/>
                    <a:pt x="16710" y="16898"/>
                    <a:pt x="15425" y="15920"/>
                  </a:cubicBezTo>
                  <a:cubicBezTo>
                    <a:pt x="15490" y="15855"/>
                    <a:pt x="15562" y="15798"/>
                    <a:pt x="15625" y="15726"/>
                  </a:cubicBezTo>
                  <a:cubicBezTo>
                    <a:pt x="15632" y="15726"/>
                    <a:pt x="15632" y="15719"/>
                    <a:pt x="15632" y="15712"/>
                  </a:cubicBezTo>
                  <a:cubicBezTo>
                    <a:pt x="16061" y="15340"/>
                    <a:pt x="16275" y="14756"/>
                    <a:pt x="16268" y="14192"/>
                  </a:cubicBezTo>
                  <a:cubicBezTo>
                    <a:pt x="16268" y="13791"/>
                    <a:pt x="16182" y="13392"/>
                    <a:pt x="16076" y="13013"/>
                  </a:cubicBezTo>
                  <a:cubicBezTo>
                    <a:pt x="15968" y="12620"/>
                    <a:pt x="15839" y="12235"/>
                    <a:pt x="15704" y="11856"/>
                  </a:cubicBezTo>
                  <a:cubicBezTo>
                    <a:pt x="15425" y="11121"/>
                    <a:pt x="15082" y="10399"/>
                    <a:pt x="14653" y="9736"/>
                  </a:cubicBezTo>
                  <a:cubicBezTo>
                    <a:pt x="14439" y="9407"/>
                    <a:pt x="14204" y="9093"/>
                    <a:pt x="13954" y="8793"/>
                  </a:cubicBezTo>
                  <a:cubicBezTo>
                    <a:pt x="13719" y="8521"/>
                    <a:pt x="13469" y="8214"/>
                    <a:pt x="13169" y="8013"/>
                  </a:cubicBezTo>
                  <a:cubicBezTo>
                    <a:pt x="12977" y="7889"/>
                    <a:pt x="12777" y="7838"/>
                    <a:pt x="12577" y="7838"/>
                  </a:cubicBezTo>
                  <a:cubicBezTo>
                    <a:pt x="12135" y="7838"/>
                    <a:pt x="11690" y="8085"/>
                    <a:pt x="11311" y="8336"/>
                  </a:cubicBezTo>
                  <a:cubicBezTo>
                    <a:pt x="11354" y="7851"/>
                    <a:pt x="11377" y="7350"/>
                    <a:pt x="11383" y="6857"/>
                  </a:cubicBezTo>
                  <a:cubicBezTo>
                    <a:pt x="11390" y="6600"/>
                    <a:pt x="11341" y="6394"/>
                    <a:pt x="11149" y="6207"/>
                  </a:cubicBezTo>
                  <a:cubicBezTo>
                    <a:pt x="10969" y="6043"/>
                    <a:pt x="10784" y="5900"/>
                    <a:pt x="10598" y="5751"/>
                  </a:cubicBezTo>
                  <a:cubicBezTo>
                    <a:pt x="9841" y="5129"/>
                    <a:pt x="9063" y="4529"/>
                    <a:pt x="8262" y="3958"/>
                  </a:cubicBezTo>
                  <a:cubicBezTo>
                    <a:pt x="6677" y="2822"/>
                    <a:pt x="4999" y="1816"/>
                    <a:pt x="3206" y="1045"/>
                  </a:cubicBezTo>
                  <a:cubicBezTo>
                    <a:pt x="2200" y="610"/>
                    <a:pt x="1165" y="251"/>
                    <a:pt x="101" y="1"/>
                  </a:cubicBezTo>
                  <a:cubicBezTo>
                    <a:pt x="97" y="1"/>
                    <a:pt x="94"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17"/>
            <p:cNvSpPr/>
            <p:nvPr/>
          </p:nvSpPr>
          <p:spPr>
            <a:xfrm>
              <a:off x="2971651" y="3782061"/>
              <a:ext cx="391079" cy="369108"/>
            </a:xfrm>
            <a:custGeom>
              <a:avLst/>
              <a:gdLst/>
              <a:ahLst/>
              <a:cxnLst/>
              <a:rect l="l" t="t" r="r" b="b"/>
              <a:pathLst>
                <a:path w="19882" h="18765" extrusionOk="0">
                  <a:moveTo>
                    <a:pt x="422" y="575"/>
                  </a:moveTo>
                  <a:lnTo>
                    <a:pt x="729" y="961"/>
                  </a:lnTo>
                  <a:cubicBezTo>
                    <a:pt x="1615" y="2061"/>
                    <a:pt x="2535" y="3204"/>
                    <a:pt x="3464" y="4303"/>
                  </a:cubicBezTo>
                  <a:cubicBezTo>
                    <a:pt x="3214" y="4369"/>
                    <a:pt x="2960" y="4395"/>
                    <a:pt x="2705" y="4395"/>
                  </a:cubicBezTo>
                  <a:cubicBezTo>
                    <a:pt x="2240" y="4395"/>
                    <a:pt x="1771" y="4309"/>
                    <a:pt x="1315" y="4226"/>
                  </a:cubicBezTo>
                  <a:cubicBezTo>
                    <a:pt x="1221" y="4211"/>
                    <a:pt x="1128" y="4190"/>
                    <a:pt x="1036" y="4175"/>
                  </a:cubicBezTo>
                  <a:cubicBezTo>
                    <a:pt x="943" y="3762"/>
                    <a:pt x="851" y="3354"/>
                    <a:pt x="779" y="2947"/>
                  </a:cubicBezTo>
                  <a:cubicBezTo>
                    <a:pt x="629" y="2190"/>
                    <a:pt x="515" y="1412"/>
                    <a:pt x="422" y="575"/>
                  </a:cubicBezTo>
                  <a:close/>
                  <a:moveTo>
                    <a:pt x="3771" y="4461"/>
                  </a:moveTo>
                  <a:lnTo>
                    <a:pt x="3778" y="4468"/>
                  </a:lnTo>
                  <a:lnTo>
                    <a:pt x="3757" y="4483"/>
                  </a:lnTo>
                  <a:lnTo>
                    <a:pt x="3757" y="4483"/>
                  </a:lnTo>
                  <a:lnTo>
                    <a:pt x="3771" y="4461"/>
                  </a:lnTo>
                  <a:close/>
                  <a:moveTo>
                    <a:pt x="1108" y="4483"/>
                  </a:moveTo>
                  <a:lnTo>
                    <a:pt x="1108" y="4483"/>
                  </a:lnTo>
                  <a:cubicBezTo>
                    <a:pt x="1702" y="4652"/>
                    <a:pt x="2224" y="4736"/>
                    <a:pt x="2693" y="4736"/>
                  </a:cubicBezTo>
                  <a:cubicBezTo>
                    <a:pt x="3058" y="4736"/>
                    <a:pt x="3390" y="4685"/>
                    <a:pt x="3699" y="4582"/>
                  </a:cubicBezTo>
                  <a:cubicBezTo>
                    <a:pt x="3771" y="4654"/>
                    <a:pt x="3834" y="4732"/>
                    <a:pt x="3900" y="4810"/>
                  </a:cubicBezTo>
                  <a:lnTo>
                    <a:pt x="3920" y="4833"/>
                  </a:lnTo>
                  <a:cubicBezTo>
                    <a:pt x="3652" y="4886"/>
                    <a:pt x="3379" y="4904"/>
                    <a:pt x="3110" y="4904"/>
                  </a:cubicBezTo>
                  <a:cubicBezTo>
                    <a:pt x="2915" y="4904"/>
                    <a:pt x="2722" y="4895"/>
                    <a:pt x="2535" y="4882"/>
                  </a:cubicBezTo>
                  <a:cubicBezTo>
                    <a:pt x="2271" y="4869"/>
                    <a:pt x="2014" y="4840"/>
                    <a:pt x="1757" y="4804"/>
                  </a:cubicBezTo>
                  <a:cubicBezTo>
                    <a:pt x="1536" y="4774"/>
                    <a:pt x="1315" y="4740"/>
                    <a:pt x="1151" y="4639"/>
                  </a:cubicBezTo>
                  <a:cubicBezTo>
                    <a:pt x="1135" y="4589"/>
                    <a:pt x="1121" y="4533"/>
                    <a:pt x="1108" y="4483"/>
                  </a:cubicBezTo>
                  <a:close/>
                  <a:moveTo>
                    <a:pt x="779" y="541"/>
                  </a:moveTo>
                  <a:lnTo>
                    <a:pt x="779" y="541"/>
                  </a:lnTo>
                  <a:cubicBezTo>
                    <a:pt x="2321" y="983"/>
                    <a:pt x="3870" y="1633"/>
                    <a:pt x="5370" y="2476"/>
                  </a:cubicBezTo>
                  <a:cubicBezTo>
                    <a:pt x="5871" y="2761"/>
                    <a:pt x="6378" y="3061"/>
                    <a:pt x="6913" y="3412"/>
                  </a:cubicBezTo>
                  <a:cubicBezTo>
                    <a:pt x="6913" y="3439"/>
                    <a:pt x="6919" y="3468"/>
                    <a:pt x="6919" y="3504"/>
                  </a:cubicBezTo>
                  <a:cubicBezTo>
                    <a:pt x="6928" y="3597"/>
                    <a:pt x="6942" y="3683"/>
                    <a:pt x="6942" y="3768"/>
                  </a:cubicBezTo>
                  <a:cubicBezTo>
                    <a:pt x="6942" y="3960"/>
                    <a:pt x="6919" y="4147"/>
                    <a:pt x="6906" y="4289"/>
                  </a:cubicBezTo>
                  <a:cubicBezTo>
                    <a:pt x="6863" y="4596"/>
                    <a:pt x="6813" y="4912"/>
                    <a:pt x="6741" y="5232"/>
                  </a:cubicBezTo>
                  <a:cubicBezTo>
                    <a:pt x="6620" y="5796"/>
                    <a:pt x="6448" y="6368"/>
                    <a:pt x="6227" y="6925"/>
                  </a:cubicBezTo>
                  <a:cubicBezTo>
                    <a:pt x="5591" y="6224"/>
                    <a:pt x="4971" y="5525"/>
                    <a:pt x="4371" y="4833"/>
                  </a:cubicBezTo>
                  <a:cubicBezTo>
                    <a:pt x="3171" y="3462"/>
                    <a:pt x="1992" y="2054"/>
                    <a:pt x="864" y="647"/>
                  </a:cubicBezTo>
                  <a:cubicBezTo>
                    <a:pt x="835" y="611"/>
                    <a:pt x="808" y="575"/>
                    <a:pt x="779" y="541"/>
                  </a:cubicBezTo>
                  <a:close/>
                  <a:moveTo>
                    <a:pt x="7271" y="3647"/>
                  </a:moveTo>
                  <a:lnTo>
                    <a:pt x="7271" y="3647"/>
                  </a:lnTo>
                  <a:cubicBezTo>
                    <a:pt x="7363" y="3703"/>
                    <a:pt x="7449" y="3762"/>
                    <a:pt x="7542" y="3825"/>
                  </a:cubicBezTo>
                  <a:cubicBezTo>
                    <a:pt x="7634" y="4474"/>
                    <a:pt x="7535" y="5139"/>
                    <a:pt x="7399" y="5882"/>
                  </a:cubicBezTo>
                  <a:cubicBezTo>
                    <a:pt x="7334" y="6240"/>
                    <a:pt x="7255" y="6560"/>
                    <a:pt x="7163" y="6860"/>
                  </a:cubicBezTo>
                  <a:cubicBezTo>
                    <a:pt x="7084" y="7124"/>
                    <a:pt x="6985" y="7374"/>
                    <a:pt x="6877" y="7625"/>
                  </a:cubicBezTo>
                  <a:cubicBezTo>
                    <a:pt x="6741" y="7482"/>
                    <a:pt x="6606" y="7332"/>
                    <a:pt x="6470" y="7182"/>
                  </a:cubicBezTo>
                  <a:cubicBezTo>
                    <a:pt x="6727" y="6560"/>
                    <a:pt x="6928" y="5918"/>
                    <a:pt x="7063" y="5268"/>
                  </a:cubicBezTo>
                  <a:cubicBezTo>
                    <a:pt x="7142" y="4918"/>
                    <a:pt x="7199" y="4576"/>
                    <a:pt x="7235" y="4240"/>
                  </a:cubicBezTo>
                  <a:lnTo>
                    <a:pt x="7235" y="4217"/>
                  </a:lnTo>
                  <a:cubicBezTo>
                    <a:pt x="7255" y="4039"/>
                    <a:pt x="7278" y="3840"/>
                    <a:pt x="7271" y="3647"/>
                  </a:cubicBezTo>
                  <a:close/>
                  <a:moveTo>
                    <a:pt x="1243" y="5025"/>
                  </a:moveTo>
                  <a:lnTo>
                    <a:pt x="1243" y="5025"/>
                  </a:lnTo>
                  <a:cubicBezTo>
                    <a:pt x="1372" y="5074"/>
                    <a:pt x="1500" y="5097"/>
                    <a:pt x="1600" y="5117"/>
                  </a:cubicBezTo>
                  <a:cubicBezTo>
                    <a:pt x="1879" y="5160"/>
                    <a:pt x="2179" y="5196"/>
                    <a:pt x="2522" y="5218"/>
                  </a:cubicBezTo>
                  <a:cubicBezTo>
                    <a:pt x="2767" y="5234"/>
                    <a:pt x="2990" y="5241"/>
                    <a:pt x="3197" y="5241"/>
                  </a:cubicBezTo>
                  <a:cubicBezTo>
                    <a:pt x="3266" y="5241"/>
                    <a:pt x="3333" y="5241"/>
                    <a:pt x="3399" y="5239"/>
                  </a:cubicBezTo>
                  <a:cubicBezTo>
                    <a:pt x="3620" y="5239"/>
                    <a:pt x="3906" y="5218"/>
                    <a:pt x="4170" y="5117"/>
                  </a:cubicBezTo>
                  <a:cubicBezTo>
                    <a:pt x="5185" y="6289"/>
                    <a:pt x="6242" y="7460"/>
                    <a:pt x="7327" y="8610"/>
                  </a:cubicBezTo>
                  <a:cubicBezTo>
                    <a:pt x="8513" y="9882"/>
                    <a:pt x="9770" y="11159"/>
                    <a:pt x="11170" y="12530"/>
                  </a:cubicBezTo>
                  <a:lnTo>
                    <a:pt x="11461" y="12816"/>
                  </a:lnTo>
                  <a:cubicBezTo>
                    <a:pt x="10798" y="13145"/>
                    <a:pt x="10063" y="13301"/>
                    <a:pt x="9355" y="13416"/>
                  </a:cubicBezTo>
                  <a:cubicBezTo>
                    <a:pt x="8541" y="13551"/>
                    <a:pt x="7713" y="13652"/>
                    <a:pt x="6885" y="13716"/>
                  </a:cubicBezTo>
                  <a:lnTo>
                    <a:pt x="6856" y="13716"/>
                  </a:lnTo>
                  <a:cubicBezTo>
                    <a:pt x="6618" y="13734"/>
                    <a:pt x="6378" y="13752"/>
                    <a:pt x="6140" y="13752"/>
                  </a:cubicBezTo>
                  <a:cubicBezTo>
                    <a:pt x="5999" y="13752"/>
                    <a:pt x="5858" y="13745"/>
                    <a:pt x="5720" y="13729"/>
                  </a:cubicBezTo>
                  <a:cubicBezTo>
                    <a:pt x="5221" y="13044"/>
                    <a:pt x="4770" y="12324"/>
                    <a:pt x="4378" y="11587"/>
                  </a:cubicBezTo>
                  <a:cubicBezTo>
                    <a:pt x="4734" y="11316"/>
                    <a:pt x="5056" y="10980"/>
                    <a:pt x="5327" y="10602"/>
                  </a:cubicBezTo>
                  <a:cubicBezTo>
                    <a:pt x="5370" y="10538"/>
                    <a:pt x="5377" y="10466"/>
                    <a:pt x="5343" y="10410"/>
                  </a:cubicBezTo>
                  <a:cubicBezTo>
                    <a:pt x="5314" y="10345"/>
                    <a:pt x="5248" y="10310"/>
                    <a:pt x="5178" y="10310"/>
                  </a:cubicBezTo>
                  <a:cubicBezTo>
                    <a:pt x="4770" y="10310"/>
                    <a:pt x="4349" y="10317"/>
                    <a:pt x="3893" y="10324"/>
                  </a:cubicBezTo>
                  <a:cubicBezTo>
                    <a:pt x="3850" y="10331"/>
                    <a:pt x="3800" y="10331"/>
                    <a:pt x="3749" y="10331"/>
                  </a:cubicBezTo>
                  <a:cubicBezTo>
                    <a:pt x="3677" y="10335"/>
                    <a:pt x="3604" y="10341"/>
                    <a:pt x="3532" y="10341"/>
                  </a:cubicBezTo>
                  <a:cubicBezTo>
                    <a:pt x="3474" y="10341"/>
                    <a:pt x="3417" y="10337"/>
                    <a:pt x="3363" y="10324"/>
                  </a:cubicBezTo>
                  <a:cubicBezTo>
                    <a:pt x="3228" y="10302"/>
                    <a:pt x="3121" y="10209"/>
                    <a:pt x="3029" y="10031"/>
                  </a:cubicBezTo>
                  <a:cubicBezTo>
                    <a:pt x="2871" y="9745"/>
                    <a:pt x="2750" y="9431"/>
                    <a:pt x="2628" y="9131"/>
                  </a:cubicBezTo>
                  <a:lnTo>
                    <a:pt x="2542" y="8917"/>
                  </a:lnTo>
                  <a:cubicBezTo>
                    <a:pt x="2386" y="8531"/>
                    <a:pt x="2235" y="8139"/>
                    <a:pt x="2093" y="7753"/>
                  </a:cubicBezTo>
                  <a:cubicBezTo>
                    <a:pt x="1771" y="6860"/>
                    <a:pt x="1486" y="5947"/>
                    <a:pt x="1243" y="5025"/>
                  </a:cubicBezTo>
                  <a:close/>
                  <a:moveTo>
                    <a:pt x="11711" y="13052"/>
                  </a:moveTo>
                  <a:cubicBezTo>
                    <a:pt x="11926" y="13267"/>
                    <a:pt x="12147" y="13481"/>
                    <a:pt x="12370" y="13687"/>
                  </a:cubicBezTo>
                  <a:cubicBezTo>
                    <a:pt x="12318" y="13709"/>
                    <a:pt x="12268" y="13729"/>
                    <a:pt x="12219" y="13745"/>
                  </a:cubicBezTo>
                  <a:cubicBezTo>
                    <a:pt x="11955" y="13844"/>
                    <a:pt x="11684" y="13952"/>
                    <a:pt x="11405" y="14038"/>
                  </a:cubicBezTo>
                  <a:cubicBezTo>
                    <a:pt x="11005" y="14158"/>
                    <a:pt x="10577" y="14273"/>
                    <a:pt x="10126" y="14365"/>
                  </a:cubicBezTo>
                  <a:cubicBezTo>
                    <a:pt x="9391" y="14523"/>
                    <a:pt x="8520" y="14688"/>
                    <a:pt x="7648" y="14708"/>
                  </a:cubicBezTo>
                  <a:cubicBezTo>
                    <a:pt x="7587" y="14710"/>
                    <a:pt x="7526" y="14711"/>
                    <a:pt x="7465" y="14711"/>
                  </a:cubicBezTo>
                  <a:cubicBezTo>
                    <a:pt x="7098" y="14711"/>
                    <a:pt x="6738" y="14675"/>
                    <a:pt x="6421" y="14638"/>
                  </a:cubicBezTo>
                  <a:cubicBezTo>
                    <a:pt x="6313" y="14501"/>
                    <a:pt x="6206" y="14372"/>
                    <a:pt x="6098" y="14237"/>
                  </a:cubicBezTo>
                  <a:cubicBezTo>
                    <a:pt x="6049" y="14173"/>
                    <a:pt x="5999" y="14108"/>
                    <a:pt x="5949" y="14045"/>
                  </a:cubicBezTo>
                  <a:lnTo>
                    <a:pt x="5949" y="14045"/>
                  </a:lnTo>
                  <a:cubicBezTo>
                    <a:pt x="6050" y="14050"/>
                    <a:pt x="6150" y="14052"/>
                    <a:pt x="6247" y="14052"/>
                  </a:cubicBezTo>
                  <a:cubicBezTo>
                    <a:pt x="6404" y="14052"/>
                    <a:pt x="6555" y="14046"/>
                    <a:pt x="6692" y="14038"/>
                  </a:cubicBezTo>
                  <a:cubicBezTo>
                    <a:pt x="7070" y="14023"/>
                    <a:pt x="7485" y="13987"/>
                    <a:pt x="7999" y="13930"/>
                  </a:cubicBezTo>
                  <a:cubicBezTo>
                    <a:pt x="8770" y="13844"/>
                    <a:pt x="9662" y="13729"/>
                    <a:pt x="10519" y="13508"/>
                  </a:cubicBezTo>
                  <a:cubicBezTo>
                    <a:pt x="10969" y="13387"/>
                    <a:pt x="11355" y="13238"/>
                    <a:pt x="11711" y="13052"/>
                  </a:cubicBezTo>
                  <a:close/>
                  <a:moveTo>
                    <a:pt x="7898" y="4068"/>
                  </a:moveTo>
                  <a:lnTo>
                    <a:pt x="7898" y="4068"/>
                  </a:lnTo>
                  <a:cubicBezTo>
                    <a:pt x="8606" y="4569"/>
                    <a:pt x="9312" y="5097"/>
                    <a:pt x="10063" y="5703"/>
                  </a:cubicBezTo>
                  <a:cubicBezTo>
                    <a:pt x="10270" y="5868"/>
                    <a:pt x="10476" y="6032"/>
                    <a:pt x="10683" y="6204"/>
                  </a:cubicBezTo>
                  <a:cubicBezTo>
                    <a:pt x="10719" y="6240"/>
                    <a:pt x="10762" y="6267"/>
                    <a:pt x="10812" y="6303"/>
                  </a:cubicBezTo>
                  <a:cubicBezTo>
                    <a:pt x="10976" y="6425"/>
                    <a:pt x="11161" y="6567"/>
                    <a:pt x="11190" y="6739"/>
                  </a:cubicBezTo>
                  <a:cubicBezTo>
                    <a:pt x="11213" y="6840"/>
                    <a:pt x="11204" y="6960"/>
                    <a:pt x="11197" y="7068"/>
                  </a:cubicBezTo>
                  <a:lnTo>
                    <a:pt x="11197" y="7167"/>
                  </a:lnTo>
                  <a:cubicBezTo>
                    <a:pt x="11190" y="7325"/>
                    <a:pt x="11184" y="7482"/>
                    <a:pt x="11177" y="7631"/>
                  </a:cubicBezTo>
                  <a:cubicBezTo>
                    <a:pt x="11170" y="7868"/>
                    <a:pt x="11148" y="8096"/>
                    <a:pt x="11134" y="8331"/>
                  </a:cubicBezTo>
                  <a:lnTo>
                    <a:pt x="11112" y="8610"/>
                  </a:lnTo>
                  <a:cubicBezTo>
                    <a:pt x="11105" y="8689"/>
                    <a:pt x="11154" y="8775"/>
                    <a:pt x="11226" y="8811"/>
                  </a:cubicBezTo>
                  <a:cubicBezTo>
                    <a:pt x="11254" y="8825"/>
                    <a:pt x="11284" y="8832"/>
                    <a:pt x="11314" y="8832"/>
                  </a:cubicBezTo>
                  <a:cubicBezTo>
                    <a:pt x="11354" y="8832"/>
                    <a:pt x="11394" y="8820"/>
                    <a:pt x="11427" y="8795"/>
                  </a:cubicBezTo>
                  <a:cubicBezTo>
                    <a:pt x="11793" y="8505"/>
                    <a:pt x="12235" y="8203"/>
                    <a:pt x="12656" y="8203"/>
                  </a:cubicBezTo>
                  <a:cubicBezTo>
                    <a:pt x="12784" y="8203"/>
                    <a:pt x="12911" y="8231"/>
                    <a:pt x="13033" y="8296"/>
                  </a:cubicBezTo>
                  <a:cubicBezTo>
                    <a:pt x="13290" y="8432"/>
                    <a:pt x="13511" y="8696"/>
                    <a:pt x="13712" y="8924"/>
                  </a:cubicBezTo>
                  <a:lnTo>
                    <a:pt x="13768" y="8996"/>
                  </a:lnTo>
                  <a:cubicBezTo>
                    <a:pt x="14005" y="9267"/>
                    <a:pt x="14226" y="9560"/>
                    <a:pt x="14433" y="9873"/>
                  </a:cubicBezTo>
                  <a:cubicBezTo>
                    <a:pt x="14812" y="10439"/>
                    <a:pt x="15139" y="11073"/>
                    <a:pt x="15419" y="11767"/>
                  </a:cubicBezTo>
                  <a:cubicBezTo>
                    <a:pt x="15669" y="12394"/>
                    <a:pt x="15940" y="13138"/>
                    <a:pt x="16046" y="13887"/>
                  </a:cubicBezTo>
                  <a:cubicBezTo>
                    <a:pt x="16097" y="14244"/>
                    <a:pt x="16161" y="15130"/>
                    <a:pt x="15626" y="15651"/>
                  </a:cubicBezTo>
                  <a:cubicBezTo>
                    <a:pt x="15604" y="15658"/>
                    <a:pt x="15590" y="15666"/>
                    <a:pt x="15575" y="15680"/>
                  </a:cubicBezTo>
                  <a:cubicBezTo>
                    <a:pt x="15540" y="15716"/>
                    <a:pt x="15504" y="15743"/>
                    <a:pt x="15475" y="15772"/>
                  </a:cubicBezTo>
                  <a:lnTo>
                    <a:pt x="15455" y="15786"/>
                  </a:lnTo>
                  <a:cubicBezTo>
                    <a:pt x="15439" y="15795"/>
                    <a:pt x="15432" y="15802"/>
                    <a:pt x="15419" y="15808"/>
                  </a:cubicBezTo>
                  <a:cubicBezTo>
                    <a:pt x="14332" y="14981"/>
                    <a:pt x="13233" y="14023"/>
                    <a:pt x="11869" y="12717"/>
                  </a:cubicBezTo>
                  <a:cubicBezTo>
                    <a:pt x="10613" y="11517"/>
                    <a:pt x="9362" y="10259"/>
                    <a:pt x="8042" y="8867"/>
                  </a:cubicBezTo>
                  <a:cubicBezTo>
                    <a:pt x="7727" y="8538"/>
                    <a:pt x="7413" y="8202"/>
                    <a:pt x="7099" y="7859"/>
                  </a:cubicBezTo>
                  <a:cubicBezTo>
                    <a:pt x="7442" y="7260"/>
                    <a:pt x="7598" y="6547"/>
                    <a:pt x="7706" y="5911"/>
                  </a:cubicBezTo>
                  <a:cubicBezTo>
                    <a:pt x="7770" y="5575"/>
                    <a:pt x="7819" y="5211"/>
                    <a:pt x="7862" y="4817"/>
                  </a:cubicBezTo>
                  <a:cubicBezTo>
                    <a:pt x="7891" y="4576"/>
                    <a:pt x="7913" y="4325"/>
                    <a:pt x="7898" y="4068"/>
                  </a:cubicBezTo>
                  <a:close/>
                  <a:moveTo>
                    <a:pt x="12647" y="13952"/>
                  </a:moveTo>
                  <a:cubicBezTo>
                    <a:pt x="13448" y="14694"/>
                    <a:pt x="14176" y="15323"/>
                    <a:pt x="14862" y="15872"/>
                  </a:cubicBezTo>
                  <a:cubicBezTo>
                    <a:pt x="14940" y="15937"/>
                    <a:pt x="15026" y="16000"/>
                    <a:pt x="15112" y="16072"/>
                  </a:cubicBezTo>
                  <a:cubicBezTo>
                    <a:pt x="13959" y="16977"/>
                    <a:pt x="12607" y="17465"/>
                    <a:pt x="11297" y="17465"/>
                  </a:cubicBezTo>
                  <a:cubicBezTo>
                    <a:pt x="11024" y="17465"/>
                    <a:pt x="10752" y="17444"/>
                    <a:pt x="10484" y="17401"/>
                  </a:cubicBezTo>
                  <a:cubicBezTo>
                    <a:pt x="9605" y="17258"/>
                    <a:pt x="8791" y="16886"/>
                    <a:pt x="8056" y="16309"/>
                  </a:cubicBezTo>
                  <a:cubicBezTo>
                    <a:pt x="7620" y="15958"/>
                    <a:pt x="7185" y="15529"/>
                    <a:pt x="6727" y="15008"/>
                  </a:cubicBezTo>
                  <a:lnTo>
                    <a:pt x="6727" y="15008"/>
                  </a:lnTo>
                  <a:cubicBezTo>
                    <a:pt x="6998" y="15037"/>
                    <a:pt x="7249" y="15044"/>
                    <a:pt x="7434" y="15044"/>
                  </a:cubicBezTo>
                  <a:cubicBezTo>
                    <a:pt x="7812" y="15037"/>
                    <a:pt x="8227" y="15008"/>
                    <a:pt x="8698" y="14945"/>
                  </a:cubicBezTo>
                  <a:cubicBezTo>
                    <a:pt x="9662" y="14816"/>
                    <a:pt x="10519" y="14645"/>
                    <a:pt x="11319" y="14424"/>
                  </a:cubicBezTo>
                  <a:cubicBezTo>
                    <a:pt x="11761" y="14302"/>
                    <a:pt x="12226" y="14158"/>
                    <a:pt x="12647" y="13952"/>
                  </a:cubicBezTo>
                  <a:close/>
                  <a:moveTo>
                    <a:pt x="199" y="0"/>
                  </a:moveTo>
                  <a:cubicBezTo>
                    <a:pt x="153" y="0"/>
                    <a:pt x="106" y="19"/>
                    <a:pt x="72" y="48"/>
                  </a:cubicBezTo>
                  <a:cubicBezTo>
                    <a:pt x="30" y="90"/>
                    <a:pt x="1" y="147"/>
                    <a:pt x="7" y="205"/>
                  </a:cubicBezTo>
                  <a:cubicBezTo>
                    <a:pt x="201" y="1926"/>
                    <a:pt x="528" y="3647"/>
                    <a:pt x="986" y="5311"/>
                  </a:cubicBezTo>
                  <a:cubicBezTo>
                    <a:pt x="1221" y="6161"/>
                    <a:pt x="1478" y="6996"/>
                    <a:pt x="1764" y="7789"/>
                  </a:cubicBezTo>
                  <a:cubicBezTo>
                    <a:pt x="1915" y="8211"/>
                    <a:pt x="2071" y="8624"/>
                    <a:pt x="2235" y="9032"/>
                  </a:cubicBezTo>
                  <a:lnTo>
                    <a:pt x="2321" y="9239"/>
                  </a:lnTo>
                  <a:cubicBezTo>
                    <a:pt x="2443" y="9546"/>
                    <a:pt x="2571" y="9866"/>
                    <a:pt x="2720" y="10166"/>
                  </a:cubicBezTo>
                  <a:cubicBezTo>
                    <a:pt x="2792" y="10302"/>
                    <a:pt x="2907" y="10495"/>
                    <a:pt x="3115" y="10602"/>
                  </a:cubicBezTo>
                  <a:cubicBezTo>
                    <a:pt x="3286" y="10687"/>
                    <a:pt x="3471" y="10696"/>
                    <a:pt x="3663" y="10696"/>
                  </a:cubicBezTo>
                  <a:cubicBezTo>
                    <a:pt x="3753" y="10698"/>
                    <a:pt x="3845" y="10699"/>
                    <a:pt x="3939" y="10699"/>
                  </a:cubicBezTo>
                  <a:cubicBezTo>
                    <a:pt x="4204" y="10699"/>
                    <a:pt x="4489" y="10692"/>
                    <a:pt x="4820" y="10680"/>
                  </a:cubicBezTo>
                  <a:lnTo>
                    <a:pt x="4820" y="10680"/>
                  </a:lnTo>
                  <a:cubicBezTo>
                    <a:pt x="4606" y="10944"/>
                    <a:pt x="4342" y="11181"/>
                    <a:pt x="4042" y="11388"/>
                  </a:cubicBezTo>
                  <a:cubicBezTo>
                    <a:pt x="3972" y="11438"/>
                    <a:pt x="3942" y="11537"/>
                    <a:pt x="3992" y="11630"/>
                  </a:cubicBezTo>
                  <a:cubicBezTo>
                    <a:pt x="4463" y="12573"/>
                    <a:pt x="5014" y="13459"/>
                    <a:pt x="5627" y="14266"/>
                  </a:cubicBezTo>
                  <a:cubicBezTo>
                    <a:pt x="6349" y="15215"/>
                    <a:pt x="6998" y="15915"/>
                    <a:pt x="7663" y="16472"/>
                  </a:cubicBezTo>
                  <a:cubicBezTo>
                    <a:pt x="8435" y="17108"/>
                    <a:pt x="9276" y="17529"/>
                    <a:pt x="10169" y="17707"/>
                  </a:cubicBezTo>
                  <a:cubicBezTo>
                    <a:pt x="10550" y="17786"/>
                    <a:pt x="10939" y="17825"/>
                    <a:pt x="11331" y="17825"/>
                  </a:cubicBezTo>
                  <a:cubicBezTo>
                    <a:pt x="11871" y="17825"/>
                    <a:pt x="12414" y="17750"/>
                    <a:pt x="12940" y="17601"/>
                  </a:cubicBezTo>
                  <a:cubicBezTo>
                    <a:pt x="13826" y="17358"/>
                    <a:pt x="14647" y="16916"/>
                    <a:pt x="15389" y="16287"/>
                  </a:cubicBezTo>
                  <a:cubicBezTo>
                    <a:pt x="16625" y="17222"/>
                    <a:pt x="17811" y="17951"/>
                    <a:pt x="19025" y="18501"/>
                  </a:cubicBezTo>
                  <a:cubicBezTo>
                    <a:pt x="19203" y="18587"/>
                    <a:pt x="19388" y="18665"/>
                    <a:pt x="19575" y="18743"/>
                  </a:cubicBezTo>
                  <a:cubicBezTo>
                    <a:pt x="19602" y="18758"/>
                    <a:pt x="19631" y="18765"/>
                    <a:pt x="19660" y="18765"/>
                  </a:cubicBezTo>
                  <a:cubicBezTo>
                    <a:pt x="19703" y="18765"/>
                    <a:pt x="19746" y="18751"/>
                    <a:pt x="19782" y="18722"/>
                  </a:cubicBezTo>
                  <a:cubicBezTo>
                    <a:pt x="19846" y="18672"/>
                    <a:pt x="19882" y="18593"/>
                    <a:pt x="19868" y="18521"/>
                  </a:cubicBezTo>
                  <a:cubicBezTo>
                    <a:pt x="19859" y="18451"/>
                    <a:pt x="19816" y="18393"/>
                    <a:pt x="19746" y="18366"/>
                  </a:cubicBezTo>
                  <a:cubicBezTo>
                    <a:pt x="18396" y="17815"/>
                    <a:pt x="17067" y="17044"/>
                    <a:pt x="15689" y="16016"/>
                  </a:cubicBezTo>
                  <a:cubicBezTo>
                    <a:pt x="15725" y="15980"/>
                    <a:pt x="15768" y="15944"/>
                    <a:pt x="15804" y="15908"/>
                  </a:cubicBezTo>
                  <a:lnTo>
                    <a:pt x="15818" y="15887"/>
                  </a:lnTo>
                  <a:cubicBezTo>
                    <a:pt x="16240" y="15508"/>
                    <a:pt x="16483" y="14915"/>
                    <a:pt x="16474" y="14295"/>
                  </a:cubicBezTo>
                  <a:cubicBezTo>
                    <a:pt x="16474" y="13844"/>
                    <a:pt x="16368" y="13416"/>
                    <a:pt x="16282" y="13087"/>
                  </a:cubicBezTo>
                  <a:cubicBezTo>
                    <a:pt x="16174" y="12694"/>
                    <a:pt x="16046" y="12309"/>
                    <a:pt x="15904" y="11923"/>
                  </a:cubicBezTo>
                  <a:cubicBezTo>
                    <a:pt x="15611" y="11138"/>
                    <a:pt x="15254" y="10423"/>
                    <a:pt x="14846" y="9788"/>
                  </a:cubicBezTo>
                  <a:cubicBezTo>
                    <a:pt x="14625" y="9445"/>
                    <a:pt x="14390" y="9124"/>
                    <a:pt x="14140" y="8824"/>
                  </a:cubicBezTo>
                  <a:lnTo>
                    <a:pt x="14083" y="8768"/>
                  </a:lnTo>
                  <a:cubicBezTo>
                    <a:pt x="13869" y="8511"/>
                    <a:pt x="13626" y="8224"/>
                    <a:pt x="13333" y="8031"/>
                  </a:cubicBezTo>
                  <a:cubicBezTo>
                    <a:pt x="13122" y="7893"/>
                    <a:pt x="12904" y="7837"/>
                    <a:pt x="12686" y="7837"/>
                  </a:cubicBezTo>
                  <a:cubicBezTo>
                    <a:pt x="12286" y="7837"/>
                    <a:pt x="11888" y="8026"/>
                    <a:pt x="11540" y="8238"/>
                  </a:cubicBezTo>
                  <a:cubicBezTo>
                    <a:pt x="11569" y="7839"/>
                    <a:pt x="11590" y="7410"/>
                    <a:pt x="11598" y="6968"/>
                  </a:cubicBezTo>
                  <a:cubicBezTo>
                    <a:pt x="11598" y="6739"/>
                    <a:pt x="11569" y="6468"/>
                    <a:pt x="11319" y="6240"/>
                  </a:cubicBezTo>
                  <a:cubicBezTo>
                    <a:pt x="11190" y="6118"/>
                    <a:pt x="11055" y="6003"/>
                    <a:pt x="10920" y="5897"/>
                  </a:cubicBezTo>
                  <a:lnTo>
                    <a:pt x="10769" y="5775"/>
                  </a:lnTo>
                  <a:cubicBezTo>
                    <a:pt x="9955" y="5103"/>
                    <a:pt x="9190" y="4517"/>
                    <a:pt x="8428" y="3976"/>
                  </a:cubicBezTo>
                  <a:cubicBezTo>
                    <a:pt x="6671" y="2718"/>
                    <a:pt x="5007" y="1761"/>
                    <a:pt x="3356" y="1047"/>
                  </a:cubicBezTo>
                  <a:cubicBezTo>
                    <a:pt x="2301" y="598"/>
                    <a:pt x="1250" y="248"/>
                    <a:pt x="235" y="5"/>
                  </a:cubicBezTo>
                  <a:cubicBezTo>
                    <a:pt x="223" y="2"/>
                    <a:pt x="211" y="0"/>
                    <a:pt x="1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 name="Google Shape;467;p17"/>
          <p:cNvGrpSpPr/>
          <p:nvPr/>
        </p:nvGrpSpPr>
        <p:grpSpPr>
          <a:xfrm>
            <a:off x="-719276" y="-341073"/>
            <a:ext cx="1349322" cy="1178509"/>
            <a:chOff x="4174688" y="2867426"/>
            <a:chExt cx="675133" cy="589667"/>
          </a:xfrm>
        </p:grpSpPr>
        <p:sp>
          <p:nvSpPr>
            <p:cNvPr id="468" name="Google Shape;468;p17"/>
            <p:cNvSpPr/>
            <p:nvPr/>
          </p:nvSpPr>
          <p:spPr>
            <a:xfrm>
              <a:off x="4174688" y="2867426"/>
              <a:ext cx="379395" cy="589667"/>
            </a:xfrm>
            <a:custGeom>
              <a:avLst/>
              <a:gdLst/>
              <a:ahLst/>
              <a:cxnLst/>
              <a:rect l="l" t="t" r="r" b="b"/>
              <a:pathLst>
                <a:path w="19288" h="29978" extrusionOk="0">
                  <a:moveTo>
                    <a:pt x="17185" y="522"/>
                  </a:moveTo>
                  <a:lnTo>
                    <a:pt x="17185" y="522"/>
                  </a:lnTo>
                  <a:cubicBezTo>
                    <a:pt x="17270" y="1656"/>
                    <a:pt x="17200" y="2800"/>
                    <a:pt x="17022" y="3927"/>
                  </a:cubicBezTo>
                  <a:cubicBezTo>
                    <a:pt x="16650" y="6191"/>
                    <a:pt x="15849" y="8370"/>
                    <a:pt x="14871" y="10440"/>
                  </a:cubicBezTo>
                  <a:cubicBezTo>
                    <a:pt x="14194" y="11883"/>
                    <a:pt x="13436" y="13311"/>
                    <a:pt x="12487" y="14605"/>
                  </a:cubicBezTo>
                  <a:cubicBezTo>
                    <a:pt x="12593" y="14411"/>
                    <a:pt x="12694" y="14219"/>
                    <a:pt x="12794" y="14026"/>
                  </a:cubicBezTo>
                  <a:cubicBezTo>
                    <a:pt x="14129" y="11383"/>
                    <a:pt x="15150" y="8591"/>
                    <a:pt x="15951" y="5735"/>
                  </a:cubicBezTo>
                  <a:cubicBezTo>
                    <a:pt x="15951" y="5726"/>
                    <a:pt x="15943" y="5722"/>
                    <a:pt x="15936" y="5722"/>
                  </a:cubicBezTo>
                  <a:cubicBezTo>
                    <a:pt x="15932" y="5722"/>
                    <a:pt x="15928" y="5724"/>
                    <a:pt x="15928" y="5727"/>
                  </a:cubicBezTo>
                  <a:cubicBezTo>
                    <a:pt x="15693" y="6514"/>
                    <a:pt x="15428" y="7292"/>
                    <a:pt x="15150" y="8063"/>
                  </a:cubicBezTo>
                  <a:cubicBezTo>
                    <a:pt x="14657" y="9441"/>
                    <a:pt x="14100" y="10805"/>
                    <a:pt x="13493" y="12140"/>
                  </a:cubicBezTo>
                  <a:cubicBezTo>
                    <a:pt x="13200" y="12797"/>
                    <a:pt x="12879" y="13448"/>
                    <a:pt x="12557" y="14098"/>
                  </a:cubicBezTo>
                  <a:cubicBezTo>
                    <a:pt x="12394" y="14418"/>
                    <a:pt x="12230" y="14740"/>
                    <a:pt x="12036" y="15040"/>
                  </a:cubicBezTo>
                  <a:cubicBezTo>
                    <a:pt x="12000" y="15090"/>
                    <a:pt x="11966" y="15140"/>
                    <a:pt x="11937" y="15189"/>
                  </a:cubicBezTo>
                  <a:cubicBezTo>
                    <a:pt x="12171" y="14733"/>
                    <a:pt x="12379" y="14269"/>
                    <a:pt x="12557" y="13791"/>
                  </a:cubicBezTo>
                  <a:cubicBezTo>
                    <a:pt x="12965" y="12661"/>
                    <a:pt x="13236" y="11498"/>
                    <a:pt x="13529" y="10341"/>
                  </a:cubicBezTo>
                  <a:cubicBezTo>
                    <a:pt x="13829" y="9177"/>
                    <a:pt x="14178" y="8027"/>
                    <a:pt x="14579" y="6892"/>
                  </a:cubicBezTo>
                  <a:cubicBezTo>
                    <a:pt x="15342" y="4728"/>
                    <a:pt x="16278" y="2628"/>
                    <a:pt x="17185" y="522"/>
                  </a:cubicBezTo>
                  <a:close/>
                  <a:moveTo>
                    <a:pt x="6495" y="3129"/>
                  </a:moveTo>
                  <a:lnTo>
                    <a:pt x="6495" y="3129"/>
                  </a:lnTo>
                  <a:cubicBezTo>
                    <a:pt x="7609" y="3499"/>
                    <a:pt x="8523" y="4321"/>
                    <a:pt x="9301" y="5170"/>
                  </a:cubicBezTo>
                  <a:cubicBezTo>
                    <a:pt x="10058" y="5999"/>
                    <a:pt x="10730" y="6920"/>
                    <a:pt x="11116" y="7984"/>
                  </a:cubicBezTo>
                  <a:cubicBezTo>
                    <a:pt x="11486" y="8976"/>
                    <a:pt x="11623" y="10034"/>
                    <a:pt x="11666" y="11091"/>
                  </a:cubicBezTo>
                  <a:cubicBezTo>
                    <a:pt x="11729" y="12519"/>
                    <a:pt x="11644" y="14012"/>
                    <a:pt x="11159" y="15354"/>
                  </a:cubicBezTo>
                  <a:cubicBezTo>
                    <a:pt x="11165" y="15325"/>
                    <a:pt x="11165" y="15297"/>
                    <a:pt x="11172" y="15268"/>
                  </a:cubicBezTo>
                  <a:cubicBezTo>
                    <a:pt x="11237" y="14912"/>
                    <a:pt x="11265" y="14547"/>
                    <a:pt x="11272" y="14190"/>
                  </a:cubicBezTo>
                  <a:cubicBezTo>
                    <a:pt x="11287" y="12776"/>
                    <a:pt x="10922" y="11383"/>
                    <a:pt x="10500" y="10041"/>
                  </a:cubicBezTo>
                  <a:cubicBezTo>
                    <a:pt x="10080" y="8676"/>
                    <a:pt x="9551" y="7348"/>
                    <a:pt x="8766" y="6142"/>
                  </a:cubicBezTo>
                  <a:cubicBezTo>
                    <a:pt x="8764" y="6138"/>
                    <a:pt x="8761" y="6136"/>
                    <a:pt x="8757" y="6136"/>
                  </a:cubicBezTo>
                  <a:cubicBezTo>
                    <a:pt x="8749" y="6136"/>
                    <a:pt x="8739" y="6146"/>
                    <a:pt x="8744" y="6155"/>
                  </a:cubicBezTo>
                  <a:cubicBezTo>
                    <a:pt x="9165" y="6849"/>
                    <a:pt x="9501" y="7585"/>
                    <a:pt x="9801" y="8334"/>
                  </a:cubicBezTo>
                  <a:cubicBezTo>
                    <a:pt x="10302" y="9612"/>
                    <a:pt x="10715" y="10970"/>
                    <a:pt x="10929" y="12325"/>
                  </a:cubicBezTo>
                  <a:cubicBezTo>
                    <a:pt x="11037" y="12997"/>
                    <a:pt x="11087" y="13669"/>
                    <a:pt x="11044" y="14348"/>
                  </a:cubicBezTo>
                  <a:cubicBezTo>
                    <a:pt x="11023" y="14675"/>
                    <a:pt x="10980" y="15004"/>
                    <a:pt x="10915" y="15333"/>
                  </a:cubicBezTo>
                  <a:cubicBezTo>
                    <a:pt x="10908" y="15347"/>
                    <a:pt x="10908" y="15354"/>
                    <a:pt x="10901" y="15367"/>
                  </a:cubicBezTo>
                  <a:cubicBezTo>
                    <a:pt x="10895" y="15110"/>
                    <a:pt x="10859" y="14846"/>
                    <a:pt x="10809" y="14589"/>
                  </a:cubicBezTo>
                  <a:cubicBezTo>
                    <a:pt x="10615" y="13626"/>
                    <a:pt x="10209" y="12711"/>
                    <a:pt x="9858" y="11804"/>
                  </a:cubicBezTo>
                  <a:cubicBezTo>
                    <a:pt x="9472" y="10812"/>
                    <a:pt x="9095" y="9827"/>
                    <a:pt x="8716" y="8834"/>
                  </a:cubicBezTo>
                  <a:cubicBezTo>
                    <a:pt x="8331" y="7849"/>
                    <a:pt x="7952" y="6856"/>
                    <a:pt x="7573" y="5871"/>
                  </a:cubicBezTo>
                  <a:cubicBezTo>
                    <a:pt x="7217" y="4956"/>
                    <a:pt x="6874" y="4035"/>
                    <a:pt x="6495" y="3129"/>
                  </a:cubicBezTo>
                  <a:close/>
                  <a:moveTo>
                    <a:pt x="18749" y="9497"/>
                  </a:moveTo>
                  <a:lnTo>
                    <a:pt x="18749" y="9497"/>
                  </a:lnTo>
                  <a:cubicBezTo>
                    <a:pt x="18564" y="10133"/>
                    <a:pt x="18328" y="10733"/>
                    <a:pt x="17999" y="11312"/>
                  </a:cubicBezTo>
                  <a:cubicBezTo>
                    <a:pt x="16679" y="13669"/>
                    <a:pt x="14422" y="15225"/>
                    <a:pt x="11993" y="16296"/>
                  </a:cubicBezTo>
                  <a:cubicBezTo>
                    <a:pt x="12237" y="16175"/>
                    <a:pt x="12471" y="16046"/>
                    <a:pt x="12694" y="15911"/>
                  </a:cubicBezTo>
                  <a:cubicBezTo>
                    <a:pt x="13186" y="15625"/>
                    <a:pt x="13657" y="15290"/>
                    <a:pt x="14100" y="14925"/>
                  </a:cubicBezTo>
                  <a:cubicBezTo>
                    <a:pt x="14986" y="14197"/>
                    <a:pt x="15779" y="13354"/>
                    <a:pt x="16535" y="12483"/>
                  </a:cubicBezTo>
                  <a:cubicBezTo>
                    <a:pt x="16541" y="12477"/>
                    <a:pt x="16533" y="12467"/>
                    <a:pt x="16522" y="12467"/>
                  </a:cubicBezTo>
                  <a:cubicBezTo>
                    <a:pt x="16520" y="12467"/>
                    <a:pt x="16517" y="12468"/>
                    <a:pt x="16514" y="12469"/>
                  </a:cubicBezTo>
                  <a:cubicBezTo>
                    <a:pt x="15728" y="13304"/>
                    <a:pt x="14900" y="14111"/>
                    <a:pt x="13993" y="14819"/>
                  </a:cubicBezTo>
                  <a:cubicBezTo>
                    <a:pt x="13558" y="15153"/>
                    <a:pt x="13100" y="15475"/>
                    <a:pt x="12622" y="15746"/>
                  </a:cubicBezTo>
                  <a:cubicBezTo>
                    <a:pt x="12401" y="15875"/>
                    <a:pt x="12165" y="15996"/>
                    <a:pt x="11937" y="16104"/>
                  </a:cubicBezTo>
                  <a:cubicBezTo>
                    <a:pt x="12144" y="15940"/>
                    <a:pt x="12351" y="15769"/>
                    <a:pt x="12550" y="15582"/>
                  </a:cubicBezTo>
                  <a:cubicBezTo>
                    <a:pt x="13087" y="15097"/>
                    <a:pt x="13585" y="14569"/>
                    <a:pt x="14108" y="14062"/>
                  </a:cubicBezTo>
                  <a:cubicBezTo>
                    <a:pt x="14672" y="13505"/>
                    <a:pt x="15272" y="12977"/>
                    <a:pt x="15865" y="12440"/>
                  </a:cubicBezTo>
                  <a:cubicBezTo>
                    <a:pt x="16885" y="11520"/>
                    <a:pt x="17899" y="10584"/>
                    <a:pt x="18749" y="9497"/>
                  </a:cubicBezTo>
                  <a:close/>
                  <a:moveTo>
                    <a:pt x="11537" y="16490"/>
                  </a:moveTo>
                  <a:cubicBezTo>
                    <a:pt x="11409" y="16547"/>
                    <a:pt x="11280" y="16596"/>
                    <a:pt x="11152" y="16646"/>
                  </a:cubicBezTo>
                  <a:cubicBezTo>
                    <a:pt x="11194" y="16625"/>
                    <a:pt x="11229" y="16596"/>
                    <a:pt x="11265" y="16576"/>
                  </a:cubicBezTo>
                  <a:cubicBezTo>
                    <a:pt x="11357" y="16554"/>
                    <a:pt x="11452" y="16524"/>
                    <a:pt x="11537" y="16490"/>
                  </a:cubicBezTo>
                  <a:close/>
                  <a:moveTo>
                    <a:pt x="5038" y="9098"/>
                  </a:moveTo>
                  <a:lnTo>
                    <a:pt x="5038" y="9098"/>
                  </a:lnTo>
                  <a:cubicBezTo>
                    <a:pt x="5487" y="9840"/>
                    <a:pt x="5859" y="10620"/>
                    <a:pt x="6159" y="11434"/>
                  </a:cubicBezTo>
                  <a:cubicBezTo>
                    <a:pt x="6788" y="13182"/>
                    <a:pt x="7088" y="15061"/>
                    <a:pt x="7253" y="16903"/>
                  </a:cubicBezTo>
                  <a:cubicBezTo>
                    <a:pt x="7395" y="18560"/>
                    <a:pt x="7381" y="20252"/>
                    <a:pt x="7009" y="21880"/>
                  </a:cubicBezTo>
                  <a:cubicBezTo>
                    <a:pt x="6995" y="21639"/>
                    <a:pt x="6953" y="21395"/>
                    <a:pt x="6930" y="21167"/>
                  </a:cubicBezTo>
                  <a:cubicBezTo>
                    <a:pt x="6894" y="20809"/>
                    <a:pt x="6852" y="20459"/>
                    <a:pt x="6816" y="20103"/>
                  </a:cubicBezTo>
                  <a:cubicBezTo>
                    <a:pt x="6738" y="19417"/>
                    <a:pt x="6660" y="18725"/>
                    <a:pt x="6574" y="18039"/>
                  </a:cubicBezTo>
                  <a:cubicBezTo>
                    <a:pt x="6387" y="16646"/>
                    <a:pt x="6159" y="15261"/>
                    <a:pt x="5909" y="13868"/>
                  </a:cubicBezTo>
                  <a:cubicBezTo>
                    <a:pt x="5909" y="13862"/>
                    <a:pt x="5902" y="13858"/>
                    <a:pt x="5895" y="13858"/>
                  </a:cubicBezTo>
                  <a:cubicBezTo>
                    <a:pt x="5886" y="13858"/>
                    <a:pt x="5877" y="13864"/>
                    <a:pt x="5881" y="13876"/>
                  </a:cubicBezTo>
                  <a:cubicBezTo>
                    <a:pt x="6080" y="15261"/>
                    <a:pt x="6245" y="16653"/>
                    <a:pt x="6409" y="18046"/>
                  </a:cubicBezTo>
                  <a:cubicBezTo>
                    <a:pt x="6488" y="18739"/>
                    <a:pt x="6558" y="19424"/>
                    <a:pt x="6630" y="20110"/>
                  </a:cubicBezTo>
                  <a:cubicBezTo>
                    <a:pt x="6666" y="20466"/>
                    <a:pt x="6696" y="20818"/>
                    <a:pt x="6730" y="21174"/>
                  </a:cubicBezTo>
                  <a:cubicBezTo>
                    <a:pt x="6738" y="21310"/>
                    <a:pt x="6745" y="21452"/>
                    <a:pt x="6752" y="21596"/>
                  </a:cubicBezTo>
                  <a:cubicBezTo>
                    <a:pt x="6488" y="20867"/>
                    <a:pt x="6252" y="20132"/>
                    <a:pt x="6060" y="19375"/>
                  </a:cubicBezTo>
                  <a:cubicBezTo>
                    <a:pt x="5609" y="17611"/>
                    <a:pt x="5352" y="15805"/>
                    <a:pt x="5223" y="13990"/>
                  </a:cubicBezTo>
                  <a:cubicBezTo>
                    <a:pt x="5153" y="13069"/>
                    <a:pt x="5117" y="12154"/>
                    <a:pt x="5102" y="11234"/>
                  </a:cubicBezTo>
                  <a:cubicBezTo>
                    <a:pt x="5088" y="10526"/>
                    <a:pt x="5131" y="9806"/>
                    <a:pt x="5038" y="9098"/>
                  </a:cubicBezTo>
                  <a:close/>
                  <a:moveTo>
                    <a:pt x="18806" y="15654"/>
                  </a:moveTo>
                  <a:lnTo>
                    <a:pt x="18806" y="15654"/>
                  </a:lnTo>
                  <a:cubicBezTo>
                    <a:pt x="18292" y="16411"/>
                    <a:pt x="17714" y="17117"/>
                    <a:pt x="17071" y="17767"/>
                  </a:cubicBezTo>
                  <a:cubicBezTo>
                    <a:pt x="15728" y="19117"/>
                    <a:pt x="14136" y="20218"/>
                    <a:pt x="12394" y="20989"/>
                  </a:cubicBezTo>
                  <a:cubicBezTo>
                    <a:pt x="10922" y="21639"/>
                    <a:pt x="9366" y="22038"/>
                    <a:pt x="7767" y="22216"/>
                  </a:cubicBezTo>
                  <a:cubicBezTo>
                    <a:pt x="7981" y="22137"/>
                    <a:pt x="8187" y="22045"/>
                    <a:pt x="8394" y="21959"/>
                  </a:cubicBezTo>
                  <a:cubicBezTo>
                    <a:pt x="8730" y="21817"/>
                    <a:pt x="9059" y="21675"/>
                    <a:pt x="9395" y="21524"/>
                  </a:cubicBezTo>
                  <a:cubicBezTo>
                    <a:pt x="10566" y="21010"/>
                    <a:pt x="11716" y="20466"/>
                    <a:pt x="12836" y="19853"/>
                  </a:cubicBezTo>
                  <a:cubicBezTo>
                    <a:pt x="13980" y="19224"/>
                    <a:pt x="15051" y="18524"/>
                    <a:pt x="16079" y="17724"/>
                  </a:cubicBezTo>
                  <a:lnTo>
                    <a:pt x="16079" y="17724"/>
                  </a:lnTo>
                  <a:cubicBezTo>
                    <a:pt x="15500" y="18146"/>
                    <a:pt x="14886" y="18531"/>
                    <a:pt x="14264" y="18896"/>
                  </a:cubicBezTo>
                  <a:cubicBezTo>
                    <a:pt x="13143" y="19560"/>
                    <a:pt x="11973" y="20139"/>
                    <a:pt x="10787" y="20667"/>
                  </a:cubicBezTo>
                  <a:cubicBezTo>
                    <a:pt x="10194" y="20931"/>
                    <a:pt x="9594" y="21188"/>
                    <a:pt x="8994" y="21438"/>
                  </a:cubicBezTo>
                  <a:cubicBezTo>
                    <a:pt x="8624" y="21596"/>
                    <a:pt x="8229" y="21738"/>
                    <a:pt x="7852" y="21909"/>
                  </a:cubicBezTo>
                  <a:cubicBezTo>
                    <a:pt x="8444" y="21409"/>
                    <a:pt x="9052" y="20924"/>
                    <a:pt x="9673" y="20453"/>
                  </a:cubicBezTo>
                  <a:cubicBezTo>
                    <a:pt x="10430" y="19875"/>
                    <a:pt x="11222" y="19352"/>
                    <a:pt x="12072" y="18917"/>
                  </a:cubicBezTo>
                  <a:cubicBezTo>
                    <a:pt x="12866" y="18504"/>
                    <a:pt x="13693" y="18146"/>
                    <a:pt x="14521" y="17789"/>
                  </a:cubicBezTo>
                  <a:cubicBezTo>
                    <a:pt x="15985" y="17160"/>
                    <a:pt x="17471" y="16540"/>
                    <a:pt x="18806" y="15654"/>
                  </a:cubicBezTo>
                  <a:close/>
                  <a:moveTo>
                    <a:pt x="2003" y="15796"/>
                  </a:moveTo>
                  <a:cubicBezTo>
                    <a:pt x="2325" y="16567"/>
                    <a:pt x="2560" y="17374"/>
                    <a:pt x="2754" y="18175"/>
                  </a:cubicBezTo>
                  <a:cubicBezTo>
                    <a:pt x="3153" y="19832"/>
                    <a:pt x="3317" y="21546"/>
                    <a:pt x="3246" y="23245"/>
                  </a:cubicBezTo>
                  <a:cubicBezTo>
                    <a:pt x="3189" y="24580"/>
                    <a:pt x="2975" y="25937"/>
                    <a:pt x="2467" y="27180"/>
                  </a:cubicBezTo>
                  <a:cubicBezTo>
                    <a:pt x="2497" y="26936"/>
                    <a:pt x="2510" y="26701"/>
                    <a:pt x="2524" y="26458"/>
                  </a:cubicBezTo>
                  <a:cubicBezTo>
                    <a:pt x="2659" y="24216"/>
                    <a:pt x="2368" y="21975"/>
                    <a:pt x="2060" y="19760"/>
                  </a:cubicBezTo>
                  <a:cubicBezTo>
                    <a:pt x="2060" y="19757"/>
                    <a:pt x="2056" y="19755"/>
                    <a:pt x="2053" y="19755"/>
                  </a:cubicBezTo>
                  <a:cubicBezTo>
                    <a:pt x="2049" y="19755"/>
                    <a:pt x="2046" y="19757"/>
                    <a:pt x="2046" y="19760"/>
                  </a:cubicBezTo>
                  <a:cubicBezTo>
                    <a:pt x="2102" y="20381"/>
                    <a:pt x="2154" y="21003"/>
                    <a:pt x="2203" y="21616"/>
                  </a:cubicBezTo>
                  <a:cubicBezTo>
                    <a:pt x="2289" y="22694"/>
                    <a:pt x="2359" y="23781"/>
                    <a:pt x="2353" y="24866"/>
                  </a:cubicBezTo>
                  <a:cubicBezTo>
                    <a:pt x="2353" y="25409"/>
                    <a:pt x="2325" y="25959"/>
                    <a:pt x="2282" y="26501"/>
                  </a:cubicBezTo>
                  <a:cubicBezTo>
                    <a:pt x="2260" y="26773"/>
                    <a:pt x="2239" y="27051"/>
                    <a:pt x="2188" y="27322"/>
                  </a:cubicBezTo>
                  <a:cubicBezTo>
                    <a:pt x="2181" y="27358"/>
                    <a:pt x="2174" y="27394"/>
                    <a:pt x="2167" y="27430"/>
                  </a:cubicBezTo>
                  <a:cubicBezTo>
                    <a:pt x="1996" y="26715"/>
                    <a:pt x="1861" y="25994"/>
                    <a:pt x="1753" y="25274"/>
                  </a:cubicBezTo>
                  <a:cubicBezTo>
                    <a:pt x="1511" y="23652"/>
                    <a:pt x="1417" y="22009"/>
                    <a:pt x="1468" y="20374"/>
                  </a:cubicBezTo>
                  <a:cubicBezTo>
                    <a:pt x="1496" y="19539"/>
                    <a:pt x="1561" y="18710"/>
                    <a:pt x="1660" y="17882"/>
                  </a:cubicBezTo>
                  <a:cubicBezTo>
                    <a:pt x="1746" y="17182"/>
                    <a:pt x="1874" y="16497"/>
                    <a:pt x="2003" y="15796"/>
                  </a:cubicBezTo>
                  <a:close/>
                  <a:moveTo>
                    <a:pt x="14907" y="23637"/>
                  </a:moveTo>
                  <a:lnTo>
                    <a:pt x="14907" y="23637"/>
                  </a:lnTo>
                  <a:cubicBezTo>
                    <a:pt x="14250" y="24288"/>
                    <a:pt x="13543" y="24873"/>
                    <a:pt x="12780" y="25394"/>
                  </a:cubicBezTo>
                  <a:cubicBezTo>
                    <a:pt x="11229" y="26444"/>
                    <a:pt x="9487" y="27202"/>
                    <a:pt x="7666" y="27637"/>
                  </a:cubicBezTo>
                  <a:cubicBezTo>
                    <a:pt x="6507" y="27911"/>
                    <a:pt x="5327" y="28043"/>
                    <a:pt x="4142" y="28043"/>
                  </a:cubicBezTo>
                  <a:cubicBezTo>
                    <a:pt x="3787" y="28043"/>
                    <a:pt x="3430" y="28031"/>
                    <a:pt x="3074" y="28007"/>
                  </a:cubicBezTo>
                  <a:cubicBezTo>
                    <a:pt x="3146" y="27994"/>
                    <a:pt x="3210" y="27980"/>
                    <a:pt x="3282" y="27965"/>
                  </a:cubicBezTo>
                  <a:cubicBezTo>
                    <a:pt x="3617" y="27901"/>
                    <a:pt x="3953" y="27822"/>
                    <a:pt x="4288" y="27750"/>
                  </a:cubicBezTo>
                  <a:cubicBezTo>
                    <a:pt x="6745" y="27186"/>
                    <a:pt x="9152" y="26395"/>
                    <a:pt x="11443" y="25351"/>
                  </a:cubicBezTo>
                  <a:cubicBezTo>
                    <a:pt x="11452" y="25351"/>
                    <a:pt x="11452" y="25344"/>
                    <a:pt x="11443" y="25344"/>
                  </a:cubicBezTo>
                  <a:cubicBezTo>
                    <a:pt x="10787" y="25617"/>
                    <a:pt x="10130" y="25865"/>
                    <a:pt x="9458" y="26102"/>
                  </a:cubicBezTo>
                  <a:cubicBezTo>
                    <a:pt x="8281" y="26516"/>
                    <a:pt x="7088" y="26880"/>
                    <a:pt x="5873" y="27186"/>
                  </a:cubicBezTo>
                  <a:cubicBezTo>
                    <a:pt x="5266" y="27344"/>
                    <a:pt x="4659" y="27480"/>
                    <a:pt x="4046" y="27608"/>
                  </a:cubicBezTo>
                  <a:cubicBezTo>
                    <a:pt x="3739" y="27673"/>
                    <a:pt x="3431" y="27730"/>
                    <a:pt x="3124" y="27779"/>
                  </a:cubicBezTo>
                  <a:cubicBezTo>
                    <a:pt x="3681" y="27450"/>
                    <a:pt x="4245" y="27137"/>
                    <a:pt x="4817" y="26830"/>
                  </a:cubicBezTo>
                  <a:cubicBezTo>
                    <a:pt x="6466" y="25951"/>
                    <a:pt x="8180" y="25238"/>
                    <a:pt x="10008" y="24802"/>
                  </a:cubicBezTo>
                  <a:cubicBezTo>
                    <a:pt x="11644" y="24424"/>
                    <a:pt x="13315" y="24180"/>
                    <a:pt x="14907" y="23637"/>
                  </a:cubicBezTo>
                  <a:close/>
                  <a:moveTo>
                    <a:pt x="17246" y="1"/>
                  </a:moveTo>
                  <a:cubicBezTo>
                    <a:pt x="17211" y="1"/>
                    <a:pt x="17177" y="18"/>
                    <a:pt x="17157" y="57"/>
                  </a:cubicBezTo>
                  <a:cubicBezTo>
                    <a:pt x="16593" y="1286"/>
                    <a:pt x="16050" y="2529"/>
                    <a:pt x="15529" y="3785"/>
                  </a:cubicBezTo>
                  <a:cubicBezTo>
                    <a:pt x="14614" y="5984"/>
                    <a:pt x="13815" y="8227"/>
                    <a:pt x="13229" y="10534"/>
                  </a:cubicBezTo>
                  <a:cubicBezTo>
                    <a:pt x="12737" y="12462"/>
                    <a:pt x="12257" y="14504"/>
                    <a:pt x="11066" y="16118"/>
                  </a:cubicBezTo>
                  <a:cubicBezTo>
                    <a:pt x="11400" y="15390"/>
                    <a:pt x="11601" y="14596"/>
                    <a:pt x="11716" y="13798"/>
                  </a:cubicBezTo>
                  <a:cubicBezTo>
                    <a:pt x="11865" y="12747"/>
                    <a:pt x="11871" y="11669"/>
                    <a:pt x="11794" y="10605"/>
                  </a:cubicBezTo>
                  <a:cubicBezTo>
                    <a:pt x="11716" y="9527"/>
                    <a:pt x="11515" y="8449"/>
                    <a:pt x="11057" y="7463"/>
                  </a:cubicBezTo>
                  <a:cubicBezTo>
                    <a:pt x="10586" y="6435"/>
                    <a:pt x="9866" y="5528"/>
                    <a:pt x="9086" y="4721"/>
                  </a:cubicBezTo>
                  <a:cubicBezTo>
                    <a:pt x="8295" y="3900"/>
                    <a:pt x="7395" y="3214"/>
                    <a:pt x="6317" y="2829"/>
                  </a:cubicBezTo>
                  <a:cubicBezTo>
                    <a:pt x="6307" y="2825"/>
                    <a:pt x="6297" y="2824"/>
                    <a:pt x="6288" y="2824"/>
                  </a:cubicBezTo>
                  <a:cubicBezTo>
                    <a:pt x="6214" y="2824"/>
                    <a:pt x="6156" y="2916"/>
                    <a:pt x="6181" y="2985"/>
                  </a:cubicBezTo>
                  <a:cubicBezTo>
                    <a:pt x="6558" y="4092"/>
                    <a:pt x="7002" y="5185"/>
                    <a:pt x="7424" y="6277"/>
                  </a:cubicBezTo>
                  <a:cubicBezTo>
                    <a:pt x="8159" y="8191"/>
                    <a:pt x="8901" y="10106"/>
                    <a:pt x="9637" y="12019"/>
                  </a:cubicBezTo>
                  <a:cubicBezTo>
                    <a:pt x="10209" y="13505"/>
                    <a:pt x="11159" y="15397"/>
                    <a:pt x="10344" y="16946"/>
                  </a:cubicBezTo>
                  <a:cubicBezTo>
                    <a:pt x="10338" y="16953"/>
                    <a:pt x="10338" y="16961"/>
                    <a:pt x="10329" y="16968"/>
                  </a:cubicBezTo>
                  <a:cubicBezTo>
                    <a:pt x="10322" y="16975"/>
                    <a:pt x="10322" y="16982"/>
                    <a:pt x="10322" y="16989"/>
                  </a:cubicBezTo>
                  <a:cubicBezTo>
                    <a:pt x="10272" y="17068"/>
                    <a:pt x="10223" y="17153"/>
                    <a:pt x="10173" y="17232"/>
                  </a:cubicBezTo>
                  <a:cubicBezTo>
                    <a:pt x="10151" y="17261"/>
                    <a:pt x="10144" y="17289"/>
                    <a:pt x="10151" y="17318"/>
                  </a:cubicBezTo>
                  <a:cubicBezTo>
                    <a:pt x="9679" y="18010"/>
                    <a:pt x="9224" y="18710"/>
                    <a:pt x="8752" y="19404"/>
                  </a:cubicBezTo>
                  <a:cubicBezTo>
                    <a:pt x="8265" y="20110"/>
                    <a:pt x="7787" y="20818"/>
                    <a:pt x="7295" y="21517"/>
                  </a:cubicBezTo>
                  <a:cubicBezTo>
                    <a:pt x="7431" y="20831"/>
                    <a:pt x="7501" y="20132"/>
                    <a:pt x="7530" y="19431"/>
                  </a:cubicBezTo>
                  <a:cubicBezTo>
                    <a:pt x="7602" y="17532"/>
                    <a:pt x="7373" y="15597"/>
                    <a:pt x="6987" y="13739"/>
                  </a:cubicBezTo>
                  <a:cubicBezTo>
                    <a:pt x="6601" y="11897"/>
                    <a:pt x="5967" y="10077"/>
                    <a:pt x="4917" y="8498"/>
                  </a:cubicBezTo>
                  <a:cubicBezTo>
                    <a:pt x="4891" y="8464"/>
                    <a:pt x="4859" y="8450"/>
                    <a:pt x="4826" y="8450"/>
                  </a:cubicBezTo>
                  <a:cubicBezTo>
                    <a:pt x="4758" y="8450"/>
                    <a:pt x="4693" y="8516"/>
                    <a:pt x="4716" y="8598"/>
                  </a:cubicBezTo>
                  <a:cubicBezTo>
                    <a:pt x="4845" y="9105"/>
                    <a:pt x="4860" y="9626"/>
                    <a:pt x="4860" y="10149"/>
                  </a:cubicBezTo>
                  <a:cubicBezTo>
                    <a:pt x="4860" y="10663"/>
                    <a:pt x="4860" y="11177"/>
                    <a:pt x="4874" y="11691"/>
                  </a:cubicBezTo>
                  <a:cubicBezTo>
                    <a:pt x="4953" y="15290"/>
                    <a:pt x="5410" y="18924"/>
                    <a:pt x="6738" y="22288"/>
                  </a:cubicBezTo>
                  <a:cubicBezTo>
                    <a:pt x="6087" y="23188"/>
                    <a:pt x="5424" y="24081"/>
                    <a:pt x="4716" y="24938"/>
                  </a:cubicBezTo>
                  <a:cubicBezTo>
                    <a:pt x="4046" y="25766"/>
                    <a:pt x="3338" y="26580"/>
                    <a:pt x="2603" y="27358"/>
                  </a:cubicBezTo>
                  <a:cubicBezTo>
                    <a:pt x="2846" y="26801"/>
                    <a:pt x="3024" y="26216"/>
                    <a:pt x="3153" y="25623"/>
                  </a:cubicBezTo>
                  <a:cubicBezTo>
                    <a:pt x="3516" y="23916"/>
                    <a:pt x="3532" y="22124"/>
                    <a:pt x="3331" y="20396"/>
                  </a:cubicBezTo>
                  <a:cubicBezTo>
                    <a:pt x="3239" y="19546"/>
                    <a:pt x="3081" y="18696"/>
                    <a:pt x="2867" y="17868"/>
                  </a:cubicBezTo>
                  <a:cubicBezTo>
                    <a:pt x="2653" y="17025"/>
                    <a:pt x="2353" y="16204"/>
                    <a:pt x="2060" y="15390"/>
                  </a:cubicBezTo>
                  <a:cubicBezTo>
                    <a:pt x="2043" y="15338"/>
                    <a:pt x="1999" y="15313"/>
                    <a:pt x="1955" y="15313"/>
                  </a:cubicBezTo>
                  <a:cubicBezTo>
                    <a:pt x="1908" y="15313"/>
                    <a:pt x="1860" y="15342"/>
                    <a:pt x="1845" y="15397"/>
                  </a:cubicBezTo>
                  <a:cubicBezTo>
                    <a:pt x="1604" y="16303"/>
                    <a:pt x="1475" y="17239"/>
                    <a:pt x="1374" y="18168"/>
                  </a:cubicBezTo>
                  <a:cubicBezTo>
                    <a:pt x="1004" y="21431"/>
                    <a:pt x="1225" y="24751"/>
                    <a:pt x="2017" y="27930"/>
                  </a:cubicBezTo>
                  <a:cubicBezTo>
                    <a:pt x="1996" y="27944"/>
                    <a:pt x="1982" y="27965"/>
                    <a:pt x="1982" y="27987"/>
                  </a:cubicBezTo>
                  <a:cubicBezTo>
                    <a:pt x="1347" y="28616"/>
                    <a:pt x="682" y="29207"/>
                    <a:pt x="54" y="29843"/>
                  </a:cubicBezTo>
                  <a:cubicBezTo>
                    <a:pt x="1" y="29896"/>
                    <a:pt x="54" y="29977"/>
                    <a:pt x="118" y="29977"/>
                  </a:cubicBezTo>
                  <a:cubicBezTo>
                    <a:pt x="132" y="29977"/>
                    <a:pt x="146" y="29974"/>
                    <a:pt x="161" y="29965"/>
                  </a:cubicBezTo>
                  <a:cubicBezTo>
                    <a:pt x="682" y="29601"/>
                    <a:pt x="1160" y="29173"/>
                    <a:pt x="1617" y="28736"/>
                  </a:cubicBezTo>
                  <a:cubicBezTo>
                    <a:pt x="1725" y="28636"/>
                    <a:pt x="1832" y="28530"/>
                    <a:pt x="1940" y="28429"/>
                  </a:cubicBezTo>
                  <a:cubicBezTo>
                    <a:pt x="1953" y="28437"/>
                    <a:pt x="1969" y="28441"/>
                    <a:pt x="1986" y="28441"/>
                  </a:cubicBezTo>
                  <a:cubicBezTo>
                    <a:pt x="2003" y="28441"/>
                    <a:pt x="2021" y="28437"/>
                    <a:pt x="2039" y="28429"/>
                  </a:cubicBezTo>
                  <a:cubicBezTo>
                    <a:pt x="2203" y="28330"/>
                    <a:pt x="2368" y="28230"/>
                    <a:pt x="2531" y="28129"/>
                  </a:cubicBezTo>
                  <a:cubicBezTo>
                    <a:pt x="3078" y="28199"/>
                    <a:pt x="3629" y="28232"/>
                    <a:pt x="4182" y="28232"/>
                  </a:cubicBezTo>
                  <a:cubicBezTo>
                    <a:pt x="4531" y="28232"/>
                    <a:pt x="4881" y="28219"/>
                    <a:pt x="5230" y="28194"/>
                  </a:cubicBezTo>
                  <a:cubicBezTo>
                    <a:pt x="7138" y="28066"/>
                    <a:pt x="9023" y="27565"/>
                    <a:pt x="10751" y="26758"/>
                  </a:cubicBezTo>
                  <a:cubicBezTo>
                    <a:pt x="12464" y="25951"/>
                    <a:pt x="14050" y="24845"/>
                    <a:pt x="15342" y="23466"/>
                  </a:cubicBezTo>
                  <a:cubicBezTo>
                    <a:pt x="15399" y="23404"/>
                    <a:pt x="15351" y="23303"/>
                    <a:pt x="15276" y="23303"/>
                  </a:cubicBezTo>
                  <a:cubicBezTo>
                    <a:pt x="15265" y="23303"/>
                    <a:pt x="15254" y="23305"/>
                    <a:pt x="15243" y="23310"/>
                  </a:cubicBezTo>
                  <a:cubicBezTo>
                    <a:pt x="14279" y="23688"/>
                    <a:pt x="13279" y="23923"/>
                    <a:pt x="12266" y="24137"/>
                  </a:cubicBezTo>
                  <a:cubicBezTo>
                    <a:pt x="11380" y="24331"/>
                    <a:pt x="10480" y="24494"/>
                    <a:pt x="9594" y="24717"/>
                  </a:cubicBezTo>
                  <a:cubicBezTo>
                    <a:pt x="8687" y="24945"/>
                    <a:pt x="7810" y="25245"/>
                    <a:pt x="6944" y="25608"/>
                  </a:cubicBezTo>
                  <a:cubicBezTo>
                    <a:pt x="5438" y="26237"/>
                    <a:pt x="4003" y="27030"/>
                    <a:pt x="2596" y="27865"/>
                  </a:cubicBezTo>
                  <a:cubicBezTo>
                    <a:pt x="2560" y="27872"/>
                    <a:pt x="2524" y="27879"/>
                    <a:pt x="2488" y="27887"/>
                  </a:cubicBezTo>
                  <a:cubicBezTo>
                    <a:pt x="2653" y="27723"/>
                    <a:pt x="2810" y="27552"/>
                    <a:pt x="2975" y="27387"/>
                  </a:cubicBezTo>
                  <a:cubicBezTo>
                    <a:pt x="3081" y="27272"/>
                    <a:pt x="3182" y="27159"/>
                    <a:pt x="3288" y="27044"/>
                  </a:cubicBezTo>
                  <a:cubicBezTo>
                    <a:pt x="3431" y="26893"/>
                    <a:pt x="3568" y="26744"/>
                    <a:pt x="3710" y="26587"/>
                  </a:cubicBezTo>
                  <a:cubicBezTo>
                    <a:pt x="3845" y="26431"/>
                    <a:pt x="3981" y="26273"/>
                    <a:pt x="4116" y="26115"/>
                  </a:cubicBezTo>
                  <a:cubicBezTo>
                    <a:pt x="4253" y="25959"/>
                    <a:pt x="4389" y="25802"/>
                    <a:pt x="4524" y="25644"/>
                  </a:cubicBezTo>
                  <a:cubicBezTo>
                    <a:pt x="4653" y="25488"/>
                    <a:pt x="4788" y="25323"/>
                    <a:pt x="4917" y="25166"/>
                  </a:cubicBezTo>
                  <a:cubicBezTo>
                    <a:pt x="5052" y="25001"/>
                    <a:pt x="5180" y="24845"/>
                    <a:pt x="5309" y="24681"/>
                  </a:cubicBezTo>
                  <a:cubicBezTo>
                    <a:pt x="5438" y="24516"/>
                    <a:pt x="5566" y="24352"/>
                    <a:pt x="5688" y="24187"/>
                  </a:cubicBezTo>
                  <a:cubicBezTo>
                    <a:pt x="5816" y="24023"/>
                    <a:pt x="5945" y="23860"/>
                    <a:pt x="6067" y="23695"/>
                  </a:cubicBezTo>
                  <a:cubicBezTo>
                    <a:pt x="6195" y="23531"/>
                    <a:pt x="6317" y="23359"/>
                    <a:pt x="6438" y="23195"/>
                  </a:cubicBezTo>
                  <a:cubicBezTo>
                    <a:pt x="6502" y="23109"/>
                    <a:pt x="6567" y="23023"/>
                    <a:pt x="6624" y="22945"/>
                  </a:cubicBezTo>
                  <a:cubicBezTo>
                    <a:pt x="6653" y="22902"/>
                    <a:pt x="6687" y="22859"/>
                    <a:pt x="6716" y="22816"/>
                  </a:cubicBezTo>
                  <a:cubicBezTo>
                    <a:pt x="6745" y="22773"/>
                    <a:pt x="6766" y="22737"/>
                    <a:pt x="6802" y="22703"/>
                  </a:cubicBezTo>
                  <a:cubicBezTo>
                    <a:pt x="6858" y="22631"/>
                    <a:pt x="6930" y="22581"/>
                    <a:pt x="7016" y="22538"/>
                  </a:cubicBezTo>
                  <a:cubicBezTo>
                    <a:pt x="7052" y="22523"/>
                    <a:pt x="7088" y="22509"/>
                    <a:pt x="7124" y="22496"/>
                  </a:cubicBezTo>
                  <a:cubicBezTo>
                    <a:pt x="7131" y="22489"/>
                    <a:pt x="7145" y="22480"/>
                    <a:pt x="7158" y="22480"/>
                  </a:cubicBezTo>
                  <a:cubicBezTo>
                    <a:pt x="7217" y="22473"/>
                    <a:pt x="7280" y="22473"/>
                    <a:pt x="7345" y="22473"/>
                  </a:cubicBezTo>
                  <a:cubicBezTo>
                    <a:pt x="8281" y="22424"/>
                    <a:pt x="9208" y="22266"/>
                    <a:pt x="10108" y="22031"/>
                  </a:cubicBezTo>
                  <a:cubicBezTo>
                    <a:pt x="11986" y="21537"/>
                    <a:pt x="13765" y="20681"/>
                    <a:pt x="15328" y="19539"/>
                  </a:cubicBezTo>
                  <a:cubicBezTo>
                    <a:pt x="16885" y="18396"/>
                    <a:pt x="18221" y="16975"/>
                    <a:pt x="19241" y="15340"/>
                  </a:cubicBezTo>
                  <a:cubicBezTo>
                    <a:pt x="19287" y="15272"/>
                    <a:pt x="19225" y="15194"/>
                    <a:pt x="19157" y="15194"/>
                  </a:cubicBezTo>
                  <a:cubicBezTo>
                    <a:pt x="19140" y="15194"/>
                    <a:pt x="19122" y="15200"/>
                    <a:pt x="19106" y="15212"/>
                  </a:cubicBezTo>
                  <a:cubicBezTo>
                    <a:pt x="18278" y="15811"/>
                    <a:pt x="17385" y="16310"/>
                    <a:pt x="16456" y="16747"/>
                  </a:cubicBezTo>
                  <a:cubicBezTo>
                    <a:pt x="14850" y="17510"/>
                    <a:pt x="13179" y="18125"/>
                    <a:pt x="11614" y="18975"/>
                  </a:cubicBezTo>
                  <a:cubicBezTo>
                    <a:pt x="9979" y="19860"/>
                    <a:pt x="8516" y="21052"/>
                    <a:pt x="7115" y="22266"/>
                  </a:cubicBezTo>
                  <a:lnTo>
                    <a:pt x="7115" y="22252"/>
                  </a:lnTo>
                  <a:cubicBezTo>
                    <a:pt x="7167" y="22196"/>
                    <a:pt x="7210" y="22130"/>
                    <a:pt x="7253" y="22074"/>
                  </a:cubicBezTo>
                  <a:cubicBezTo>
                    <a:pt x="8324" y="20561"/>
                    <a:pt x="9344" y="18996"/>
                    <a:pt x="10302" y="17404"/>
                  </a:cubicBezTo>
                  <a:cubicBezTo>
                    <a:pt x="10329" y="17397"/>
                    <a:pt x="10365" y="17381"/>
                    <a:pt x="10387" y="17347"/>
                  </a:cubicBezTo>
                  <a:cubicBezTo>
                    <a:pt x="10451" y="17253"/>
                    <a:pt x="10516" y="17153"/>
                    <a:pt x="10566" y="17054"/>
                  </a:cubicBezTo>
                  <a:cubicBezTo>
                    <a:pt x="10615" y="17004"/>
                    <a:pt x="10665" y="16946"/>
                    <a:pt x="10715" y="16896"/>
                  </a:cubicBezTo>
                  <a:lnTo>
                    <a:pt x="10730" y="16896"/>
                  </a:lnTo>
                  <a:cubicBezTo>
                    <a:pt x="11580" y="16625"/>
                    <a:pt x="12415" y="16296"/>
                    <a:pt x="13208" y="15890"/>
                  </a:cubicBezTo>
                  <a:cubicBezTo>
                    <a:pt x="14622" y="15176"/>
                    <a:pt x="15928" y="14233"/>
                    <a:pt x="16970" y="13033"/>
                  </a:cubicBezTo>
                  <a:cubicBezTo>
                    <a:pt x="17978" y="11890"/>
                    <a:pt x="18799" y="10469"/>
                    <a:pt x="19128" y="8970"/>
                  </a:cubicBezTo>
                  <a:cubicBezTo>
                    <a:pt x="19151" y="8880"/>
                    <a:pt x="19085" y="8830"/>
                    <a:pt x="19016" y="8830"/>
                  </a:cubicBezTo>
                  <a:cubicBezTo>
                    <a:pt x="18975" y="8830"/>
                    <a:pt x="18933" y="8847"/>
                    <a:pt x="18907" y="8884"/>
                  </a:cubicBezTo>
                  <a:cubicBezTo>
                    <a:pt x="18400" y="9605"/>
                    <a:pt x="17814" y="10269"/>
                    <a:pt x="17193" y="10891"/>
                  </a:cubicBezTo>
                  <a:cubicBezTo>
                    <a:pt x="16113" y="11969"/>
                    <a:pt x="14943" y="12941"/>
                    <a:pt x="13865" y="14012"/>
                  </a:cubicBezTo>
                  <a:cubicBezTo>
                    <a:pt x="13021" y="14846"/>
                    <a:pt x="12201" y="15762"/>
                    <a:pt x="11186" y="16404"/>
                  </a:cubicBezTo>
                  <a:cubicBezTo>
                    <a:pt x="12065" y="15532"/>
                    <a:pt x="12807" y="14540"/>
                    <a:pt x="13457" y="13491"/>
                  </a:cubicBezTo>
                  <a:cubicBezTo>
                    <a:pt x="14122" y="12404"/>
                    <a:pt x="14699" y="11263"/>
                    <a:pt x="15229" y="10106"/>
                  </a:cubicBezTo>
                  <a:cubicBezTo>
                    <a:pt x="15707" y="9048"/>
                    <a:pt x="16136" y="7977"/>
                    <a:pt x="16485" y="6870"/>
                  </a:cubicBezTo>
                  <a:cubicBezTo>
                    <a:pt x="17185" y="4685"/>
                    <a:pt x="17543" y="2393"/>
                    <a:pt x="17356" y="100"/>
                  </a:cubicBezTo>
                  <a:cubicBezTo>
                    <a:pt x="17352" y="40"/>
                    <a:pt x="17298" y="1"/>
                    <a:pt x="172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17"/>
            <p:cNvSpPr/>
            <p:nvPr/>
          </p:nvSpPr>
          <p:spPr>
            <a:xfrm>
              <a:off x="4443793" y="3122565"/>
              <a:ext cx="405064" cy="228349"/>
            </a:xfrm>
            <a:custGeom>
              <a:avLst/>
              <a:gdLst/>
              <a:ahLst/>
              <a:cxnLst/>
              <a:rect l="l" t="t" r="r" b="b"/>
              <a:pathLst>
                <a:path w="20593" h="11609" extrusionOk="0">
                  <a:moveTo>
                    <a:pt x="19603" y="236"/>
                  </a:moveTo>
                  <a:cubicBezTo>
                    <a:pt x="19923" y="236"/>
                    <a:pt x="20161" y="358"/>
                    <a:pt x="20058" y="804"/>
                  </a:cubicBezTo>
                  <a:cubicBezTo>
                    <a:pt x="19993" y="1077"/>
                    <a:pt x="19772" y="1368"/>
                    <a:pt x="19623" y="1612"/>
                  </a:cubicBezTo>
                  <a:cubicBezTo>
                    <a:pt x="18908" y="2775"/>
                    <a:pt x="17873" y="3618"/>
                    <a:pt x="16700" y="4282"/>
                  </a:cubicBezTo>
                  <a:cubicBezTo>
                    <a:pt x="15622" y="4897"/>
                    <a:pt x="14438" y="5533"/>
                    <a:pt x="13259" y="5896"/>
                  </a:cubicBezTo>
                  <a:cubicBezTo>
                    <a:pt x="11832" y="6347"/>
                    <a:pt x="10368" y="6669"/>
                    <a:pt x="8925" y="7068"/>
                  </a:cubicBezTo>
                  <a:lnTo>
                    <a:pt x="8925" y="7068"/>
                  </a:lnTo>
                  <a:cubicBezTo>
                    <a:pt x="10629" y="4270"/>
                    <a:pt x="13203" y="2625"/>
                    <a:pt x="16179" y="1348"/>
                  </a:cubicBezTo>
                  <a:cubicBezTo>
                    <a:pt x="17023" y="983"/>
                    <a:pt x="17916" y="554"/>
                    <a:pt x="18822" y="362"/>
                  </a:cubicBezTo>
                  <a:cubicBezTo>
                    <a:pt x="19049" y="312"/>
                    <a:pt x="19352" y="236"/>
                    <a:pt x="19603" y="236"/>
                  </a:cubicBezTo>
                  <a:close/>
                  <a:moveTo>
                    <a:pt x="19581" y="0"/>
                  </a:moveTo>
                  <a:cubicBezTo>
                    <a:pt x="18791" y="0"/>
                    <a:pt x="18034" y="281"/>
                    <a:pt x="17266" y="590"/>
                  </a:cubicBezTo>
                  <a:cubicBezTo>
                    <a:pt x="16051" y="1077"/>
                    <a:pt x="14844" y="1591"/>
                    <a:pt x="13694" y="2211"/>
                  </a:cubicBezTo>
                  <a:cubicBezTo>
                    <a:pt x="11522" y="3384"/>
                    <a:pt x="9759" y="5027"/>
                    <a:pt x="8531" y="7180"/>
                  </a:cubicBezTo>
                  <a:lnTo>
                    <a:pt x="8531" y="7180"/>
                  </a:lnTo>
                  <a:cubicBezTo>
                    <a:pt x="5515" y="8062"/>
                    <a:pt x="2799" y="9714"/>
                    <a:pt x="134" y="11338"/>
                  </a:cubicBezTo>
                  <a:cubicBezTo>
                    <a:pt x="0" y="11416"/>
                    <a:pt x="82" y="11608"/>
                    <a:pt x="207" y="11608"/>
                  </a:cubicBezTo>
                  <a:cubicBezTo>
                    <a:pt x="229" y="11608"/>
                    <a:pt x="252" y="11602"/>
                    <a:pt x="276" y="11588"/>
                  </a:cubicBezTo>
                  <a:cubicBezTo>
                    <a:pt x="2369" y="10310"/>
                    <a:pt x="4475" y="9017"/>
                    <a:pt x="6760" y="8104"/>
                  </a:cubicBezTo>
                  <a:cubicBezTo>
                    <a:pt x="8938" y="7225"/>
                    <a:pt x="11281" y="6861"/>
                    <a:pt x="13509" y="6117"/>
                  </a:cubicBezTo>
                  <a:cubicBezTo>
                    <a:pt x="16486" y="5132"/>
                    <a:pt x="19393" y="3325"/>
                    <a:pt x="20565" y="306"/>
                  </a:cubicBezTo>
                  <a:cubicBezTo>
                    <a:pt x="20593" y="234"/>
                    <a:pt x="20536" y="148"/>
                    <a:pt x="20464" y="126"/>
                  </a:cubicBezTo>
                  <a:cubicBezTo>
                    <a:pt x="20164" y="38"/>
                    <a:pt x="19870" y="0"/>
                    <a:pt x="195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17"/>
            <p:cNvSpPr/>
            <p:nvPr/>
          </p:nvSpPr>
          <p:spPr>
            <a:xfrm>
              <a:off x="4565472" y="3030273"/>
              <a:ext cx="133225" cy="255041"/>
            </a:xfrm>
            <a:custGeom>
              <a:avLst/>
              <a:gdLst/>
              <a:ahLst/>
              <a:cxnLst/>
              <a:rect l="l" t="t" r="r" b="b"/>
              <a:pathLst>
                <a:path w="6773" h="12966" extrusionOk="0">
                  <a:moveTo>
                    <a:pt x="5941" y="498"/>
                  </a:moveTo>
                  <a:cubicBezTo>
                    <a:pt x="6030" y="498"/>
                    <a:pt x="6060" y="584"/>
                    <a:pt x="6117" y="855"/>
                  </a:cubicBezTo>
                  <a:cubicBezTo>
                    <a:pt x="6259" y="1512"/>
                    <a:pt x="6074" y="2326"/>
                    <a:pt x="5909" y="2961"/>
                  </a:cubicBezTo>
                  <a:cubicBezTo>
                    <a:pt x="5560" y="4261"/>
                    <a:pt x="4910" y="5453"/>
                    <a:pt x="4252" y="6626"/>
                  </a:cubicBezTo>
                  <a:cubicBezTo>
                    <a:pt x="3155" y="8586"/>
                    <a:pt x="2034" y="10546"/>
                    <a:pt x="537" y="12222"/>
                  </a:cubicBezTo>
                  <a:lnTo>
                    <a:pt x="537" y="12222"/>
                  </a:lnTo>
                  <a:cubicBezTo>
                    <a:pt x="1087" y="10395"/>
                    <a:pt x="860" y="8446"/>
                    <a:pt x="1325" y="6583"/>
                  </a:cubicBezTo>
                  <a:cubicBezTo>
                    <a:pt x="1875" y="4418"/>
                    <a:pt x="3174" y="2461"/>
                    <a:pt x="4937" y="1098"/>
                  </a:cubicBezTo>
                  <a:cubicBezTo>
                    <a:pt x="5138" y="948"/>
                    <a:pt x="5445" y="661"/>
                    <a:pt x="5681" y="576"/>
                  </a:cubicBezTo>
                  <a:cubicBezTo>
                    <a:pt x="5805" y="532"/>
                    <a:pt x="5885" y="498"/>
                    <a:pt x="5941" y="498"/>
                  </a:cubicBezTo>
                  <a:close/>
                  <a:moveTo>
                    <a:pt x="6138" y="1"/>
                  </a:moveTo>
                  <a:cubicBezTo>
                    <a:pt x="6114" y="1"/>
                    <a:pt x="6089" y="7"/>
                    <a:pt x="6067" y="19"/>
                  </a:cubicBezTo>
                  <a:cubicBezTo>
                    <a:pt x="4060" y="1148"/>
                    <a:pt x="2468" y="2889"/>
                    <a:pt x="1559" y="5018"/>
                  </a:cubicBezTo>
                  <a:cubicBezTo>
                    <a:pt x="488" y="7503"/>
                    <a:pt x="1097" y="10288"/>
                    <a:pt x="53" y="12744"/>
                  </a:cubicBezTo>
                  <a:cubicBezTo>
                    <a:pt x="52" y="12746"/>
                    <a:pt x="51" y="12748"/>
                    <a:pt x="51" y="12750"/>
                  </a:cubicBezTo>
                  <a:lnTo>
                    <a:pt x="51" y="12750"/>
                  </a:lnTo>
                  <a:cubicBezTo>
                    <a:pt x="0" y="12841"/>
                    <a:pt x="69" y="12945"/>
                    <a:pt x="155" y="12960"/>
                  </a:cubicBezTo>
                  <a:lnTo>
                    <a:pt x="155" y="12960"/>
                  </a:lnTo>
                  <a:cubicBezTo>
                    <a:pt x="167" y="12963"/>
                    <a:pt x="179" y="12965"/>
                    <a:pt x="192" y="12965"/>
                  </a:cubicBezTo>
                  <a:cubicBezTo>
                    <a:pt x="231" y="12965"/>
                    <a:pt x="269" y="12945"/>
                    <a:pt x="292" y="12897"/>
                  </a:cubicBezTo>
                  <a:lnTo>
                    <a:pt x="292" y="12897"/>
                  </a:lnTo>
                  <a:cubicBezTo>
                    <a:pt x="2039" y="11101"/>
                    <a:pt x="3286" y="8939"/>
                    <a:pt x="4495" y="6768"/>
                  </a:cubicBezTo>
                  <a:cubicBezTo>
                    <a:pt x="5645" y="4718"/>
                    <a:pt x="6773" y="2519"/>
                    <a:pt x="6281" y="104"/>
                  </a:cubicBezTo>
                  <a:cubicBezTo>
                    <a:pt x="6265" y="38"/>
                    <a:pt x="6202" y="1"/>
                    <a:pt x="6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17"/>
            <p:cNvSpPr/>
            <p:nvPr/>
          </p:nvSpPr>
          <p:spPr>
            <a:xfrm>
              <a:off x="4571097" y="3041131"/>
              <a:ext cx="111332" cy="238695"/>
            </a:xfrm>
            <a:custGeom>
              <a:avLst/>
              <a:gdLst/>
              <a:ahLst/>
              <a:cxnLst/>
              <a:rect l="l" t="t" r="r" b="b"/>
              <a:pathLst>
                <a:path w="5660" h="12135" extrusionOk="0">
                  <a:moveTo>
                    <a:pt x="5484" y="0"/>
                  </a:moveTo>
                  <a:cubicBezTo>
                    <a:pt x="5427" y="0"/>
                    <a:pt x="5369" y="29"/>
                    <a:pt x="5344" y="96"/>
                  </a:cubicBezTo>
                  <a:cubicBezTo>
                    <a:pt x="4552" y="2166"/>
                    <a:pt x="3059" y="3859"/>
                    <a:pt x="2139" y="5866"/>
                  </a:cubicBezTo>
                  <a:cubicBezTo>
                    <a:pt x="1224" y="7837"/>
                    <a:pt x="802" y="9937"/>
                    <a:pt x="39" y="11964"/>
                  </a:cubicBezTo>
                  <a:cubicBezTo>
                    <a:pt x="0" y="12067"/>
                    <a:pt x="85" y="12134"/>
                    <a:pt x="173" y="12134"/>
                  </a:cubicBezTo>
                  <a:cubicBezTo>
                    <a:pt x="232" y="12134"/>
                    <a:pt x="292" y="12105"/>
                    <a:pt x="317" y="12036"/>
                  </a:cubicBezTo>
                  <a:cubicBezTo>
                    <a:pt x="1160" y="9793"/>
                    <a:pt x="1596" y="7472"/>
                    <a:pt x="2716" y="5323"/>
                  </a:cubicBezTo>
                  <a:cubicBezTo>
                    <a:pt x="3639" y="3573"/>
                    <a:pt x="4909" y="2038"/>
                    <a:pt x="5616" y="175"/>
                  </a:cubicBezTo>
                  <a:cubicBezTo>
                    <a:pt x="5659" y="70"/>
                    <a:pt x="5573" y="0"/>
                    <a:pt x="54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17"/>
            <p:cNvSpPr/>
            <p:nvPr/>
          </p:nvSpPr>
          <p:spPr>
            <a:xfrm>
              <a:off x="4611401" y="3124985"/>
              <a:ext cx="238420" cy="143729"/>
            </a:xfrm>
            <a:custGeom>
              <a:avLst/>
              <a:gdLst/>
              <a:ahLst/>
              <a:cxnLst/>
              <a:rect l="l" t="t" r="r" b="b"/>
              <a:pathLst>
                <a:path w="12121" h="7307" extrusionOk="0">
                  <a:moveTo>
                    <a:pt x="11905" y="0"/>
                  </a:moveTo>
                  <a:cubicBezTo>
                    <a:pt x="11883" y="0"/>
                    <a:pt x="11860" y="6"/>
                    <a:pt x="11837" y="18"/>
                  </a:cubicBezTo>
                  <a:cubicBezTo>
                    <a:pt x="7837" y="2196"/>
                    <a:pt x="3895" y="4481"/>
                    <a:pt x="124" y="7030"/>
                  </a:cubicBezTo>
                  <a:cubicBezTo>
                    <a:pt x="1" y="7119"/>
                    <a:pt x="77" y="7306"/>
                    <a:pt x="193" y="7306"/>
                  </a:cubicBezTo>
                  <a:cubicBezTo>
                    <a:pt x="217" y="7306"/>
                    <a:pt x="242" y="7298"/>
                    <a:pt x="268" y="7280"/>
                  </a:cubicBezTo>
                  <a:cubicBezTo>
                    <a:pt x="4039" y="4731"/>
                    <a:pt x="7981" y="2438"/>
                    <a:pt x="11979" y="268"/>
                  </a:cubicBezTo>
                  <a:cubicBezTo>
                    <a:pt x="12120" y="195"/>
                    <a:pt x="12036" y="0"/>
                    <a:pt x="119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17"/>
            <p:cNvSpPr/>
            <p:nvPr/>
          </p:nvSpPr>
          <p:spPr>
            <a:xfrm>
              <a:off x="4564311" y="3278981"/>
              <a:ext cx="228782" cy="99766"/>
            </a:xfrm>
            <a:custGeom>
              <a:avLst/>
              <a:gdLst/>
              <a:ahLst/>
              <a:cxnLst/>
              <a:rect l="l" t="t" r="r" b="b"/>
              <a:pathLst>
                <a:path w="11631" h="5072" extrusionOk="0">
                  <a:moveTo>
                    <a:pt x="352" y="308"/>
                  </a:moveTo>
                  <a:cubicBezTo>
                    <a:pt x="2481" y="527"/>
                    <a:pt x="4648" y="500"/>
                    <a:pt x="6746" y="966"/>
                  </a:cubicBezTo>
                  <a:cubicBezTo>
                    <a:pt x="7668" y="1172"/>
                    <a:pt x="8575" y="1465"/>
                    <a:pt x="9410" y="1915"/>
                  </a:cubicBezTo>
                  <a:cubicBezTo>
                    <a:pt x="9860" y="2150"/>
                    <a:pt x="10296" y="2436"/>
                    <a:pt x="10688" y="2765"/>
                  </a:cubicBezTo>
                  <a:cubicBezTo>
                    <a:pt x="10774" y="2836"/>
                    <a:pt x="11139" y="3086"/>
                    <a:pt x="11153" y="3194"/>
                  </a:cubicBezTo>
                  <a:cubicBezTo>
                    <a:pt x="11182" y="3458"/>
                    <a:pt x="10659" y="3735"/>
                    <a:pt x="10488" y="3828"/>
                  </a:cubicBezTo>
                  <a:cubicBezTo>
                    <a:pt x="9412" y="4393"/>
                    <a:pt x="7818" y="4817"/>
                    <a:pt x="6371" y="4817"/>
                  </a:cubicBezTo>
                  <a:cubicBezTo>
                    <a:pt x="5676" y="4817"/>
                    <a:pt x="5015" y="4720"/>
                    <a:pt x="4462" y="4493"/>
                  </a:cubicBezTo>
                  <a:cubicBezTo>
                    <a:pt x="2746" y="3797"/>
                    <a:pt x="952" y="2105"/>
                    <a:pt x="352" y="308"/>
                  </a:cubicBezTo>
                  <a:close/>
                  <a:moveTo>
                    <a:pt x="142" y="0"/>
                  </a:moveTo>
                  <a:cubicBezTo>
                    <a:pt x="83" y="0"/>
                    <a:pt x="45" y="32"/>
                    <a:pt x="27" y="74"/>
                  </a:cubicBezTo>
                  <a:lnTo>
                    <a:pt x="27" y="74"/>
                  </a:lnTo>
                  <a:cubicBezTo>
                    <a:pt x="8" y="104"/>
                    <a:pt x="0" y="142"/>
                    <a:pt x="12" y="186"/>
                  </a:cubicBezTo>
                  <a:cubicBezTo>
                    <a:pt x="333" y="1315"/>
                    <a:pt x="991" y="2215"/>
                    <a:pt x="1848" y="3000"/>
                  </a:cubicBezTo>
                  <a:cubicBezTo>
                    <a:pt x="2705" y="3785"/>
                    <a:pt x="3697" y="4642"/>
                    <a:pt x="4847" y="4935"/>
                  </a:cubicBezTo>
                  <a:cubicBezTo>
                    <a:pt x="5235" y="5033"/>
                    <a:pt x="5642" y="5071"/>
                    <a:pt x="6055" y="5071"/>
                  </a:cubicBezTo>
                  <a:cubicBezTo>
                    <a:pt x="6823" y="5071"/>
                    <a:pt x="7612" y="4939"/>
                    <a:pt x="8332" y="4814"/>
                  </a:cubicBezTo>
                  <a:cubicBezTo>
                    <a:pt x="9531" y="4599"/>
                    <a:pt x="10625" y="4207"/>
                    <a:pt x="11567" y="3422"/>
                  </a:cubicBezTo>
                  <a:cubicBezTo>
                    <a:pt x="11631" y="3372"/>
                    <a:pt x="11617" y="3271"/>
                    <a:pt x="11567" y="3221"/>
                  </a:cubicBezTo>
                  <a:cubicBezTo>
                    <a:pt x="8638" y="66"/>
                    <a:pt x="4069" y="429"/>
                    <a:pt x="155" y="1"/>
                  </a:cubicBezTo>
                  <a:cubicBezTo>
                    <a:pt x="150" y="1"/>
                    <a:pt x="146" y="0"/>
                    <a:pt x="1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17"/>
            <p:cNvSpPr/>
            <p:nvPr/>
          </p:nvSpPr>
          <p:spPr>
            <a:xfrm>
              <a:off x="4566554" y="3278765"/>
              <a:ext cx="226815" cy="71579"/>
            </a:xfrm>
            <a:custGeom>
              <a:avLst/>
              <a:gdLst/>
              <a:ahLst/>
              <a:cxnLst/>
              <a:rect l="l" t="t" r="r" b="b"/>
              <a:pathLst>
                <a:path w="11531" h="3639" extrusionOk="0">
                  <a:moveTo>
                    <a:pt x="198" y="1"/>
                  </a:moveTo>
                  <a:cubicBezTo>
                    <a:pt x="99" y="1"/>
                    <a:pt x="1" y="103"/>
                    <a:pt x="70" y="212"/>
                  </a:cubicBezTo>
                  <a:cubicBezTo>
                    <a:pt x="934" y="1697"/>
                    <a:pt x="3055" y="2290"/>
                    <a:pt x="4598" y="2768"/>
                  </a:cubicBezTo>
                  <a:cubicBezTo>
                    <a:pt x="6489" y="3355"/>
                    <a:pt x="8450" y="3638"/>
                    <a:pt x="10424" y="3638"/>
                  </a:cubicBezTo>
                  <a:cubicBezTo>
                    <a:pt x="10731" y="3638"/>
                    <a:pt x="11038" y="3632"/>
                    <a:pt x="11345" y="3618"/>
                  </a:cubicBezTo>
                  <a:cubicBezTo>
                    <a:pt x="11521" y="3611"/>
                    <a:pt x="11530" y="3333"/>
                    <a:pt x="11354" y="3333"/>
                  </a:cubicBezTo>
                  <a:cubicBezTo>
                    <a:pt x="11351" y="3333"/>
                    <a:pt x="11348" y="3333"/>
                    <a:pt x="11345" y="3333"/>
                  </a:cubicBezTo>
                  <a:cubicBezTo>
                    <a:pt x="11041" y="3346"/>
                    <a:pt x="10737" y="3353"/>
                    <a:pt x="10433" y="3353"/>
                  </a:cubicBezTo>
                  <a:cubicBezTo>
                    <a:pt x="8726" y="3353"/>
                    <a:pt x="7030" y="3146"/>
                    <a:pt x="5376" y="2698"/>
                  </a:cubicBezTo>
                  <a:cubicBezTo>
                    <a:pt x="3732" y="2254"/>
                    <a:pt x="1227" y="1633"/>
                    <a:pt x="313" y="68"/>
                  </a:cubicBezTo>
                  <a:cubicBezTo>
                    <a:pt x="284" y="21"/>
                    <a:pt x="241" y="1"/>
                    <a:pt x="1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5" name="Google Shape;475;p17"/>
          <p:cNvSpPr/>
          <p:nvPr/>
        </p:nvSpPr>
        <p:spPr>
          <a:xfrm>
            <a:off x="7970740" y="-341075"/>
            <a:ext cx="1349353" cy="1429775"/>
          </a:xfrm>
          <a:custGeom>
            <a:avLst/>
            <a:gdLst/>
            <a:ahLst/>
            <a:cxnLst/>
            <a:rect l="l" t="t" r="r" b="b"/>
            <a:pathLst>
              <a:path w="34849" h="36926" extrusionOk="0">
                <a:moveTo>
                  <a:pt x="19056" y="1"/>
                </a:moveTo>
                <a:cubicBezTo>
                  <a:pt x="18263" y="1"/>
                  <a:pt x="17470" y="101"/>
                  <a:pt x="16682" y="233"/>
                </a:cubicBezTo>
                <a:cubicBezTo>
                  <a:pt x="15804" y="377"/>
                  <a:pt x="14954" y="619"/>
                  <a:pt x="14111" y="905"/>
                </a:cubicBezTo>
                <a:cubicBezTo>
                  <a:pt x="13026" y="1268"/>
                  <a:pt x="11991" y="1733"/>
                  <a:pt x="11005" y="2319"/>
                </a:cubicBezTo>
                <a:cubicBezTo>
                  <a:pt x="9840" y="3005"/>
                  <a:pt x="8741" y="3776"/>
                  <a:pt x="7663" y="4590"/>
                </a:cubicBezTo>
                <a:cubicBezTo>
                  <a:pt x="6191" y="5704"/>
                  <a:pt x="4770" y="6875"/>
                  <a:pt x="3514" y="8239"/>
                </a:cubicBezTo>
                <a:cubicBezTo>
                  <a:pt x="2736" y="9082"/>
                  <a:pt x="2021" y="9982"/>
                  <a:pt x="1464" y="10995"/>
                </a:cubicBezTo>
                <a:cubicBezTo>
                  <a:pt x="1022" y="11795"/>
                  <a:pt x="679" y="12645"/>
                  <a:pt x="449" y="13538"/>
                </a:cubicBezTo>
                <a:cubicBezTo>
                  <a:pt x="172" y="14603"/>
                  <a:pt x="79" y="15701"/>
                  <a:pt x="36" y="16795"/>
                </a:cubicBezTo>
                <a:cubicBezTo>
                  <a:pt x="0" y="17751"/>
                  <a:pt x="43" y="18707"/>
                  <a:pt x="143" y="19658"/>
                </a:cubicBezTo>
                <a:cubicBezTo>
                  <a:pt x="258" y="20707"/>
                  <a:pt x="429" y="21743"/>
                  <a:pt x="650" y="22771"/>
                </a:cubicBezTo>
                <a:cubicBezTo>
                  <a:pt x="1128" y="24963"/>
                  <a:pt x="1999" y="26977"/>
                  <a:pt x="3293" y="28812"/>
                </a:cubicBezTo>
                <a:cubicBezTo>
                  <a:pt x="4278" y="30213"/>
                  <a:pt x="5406" y="31491"/>
                  <a:pt x="6678" y="32648"/>
                </a:cubicBezTo>
                <a:cubicBezTo>
                  <a:pt x="7835" y="33690"/>
                  <a:pt x="9091" y="34590"/>
                  <a:pt x="10469" y="35318"/>
                </a:cubicBezTo>
                <a:cubicBezTo>
                  <a:pt x="12011" y="36132"/>
                  <a:pt x="13646" y="36633"/>
                  <a:pt x="15383" y="36797"/>
                </a:cubicBezTo>
                <a:cubicBezTo>
                  <a:pt x="15933" y="36847"/>
                  <a:pt x="16481" y="36874"/>
                  <a:pt x="17031" y="36904"/>
                </a:cubicBezTo>
                <a:cubicBezTo>
                  <a:pt x="17406" y="36918"/>
                  <a:pt x="17781" y="36926"/>
                  <a:pt x="18156" y="36926"/>
                </a:cubicBezTo>
                <a:cubicBezTo>
                  <a:pt x="18710" y="36926"/>
                  <a:pt x="19263" y="36909"/>
                  <a:pt x="19816" y="36874"/>
                </a:cubicBezTo>
                <a:cubicBezTo>
                  <a:pt x="20416" y="36832"/>
                  <a:pt x="21016" y="36775"/>
                  <a:pt x="21616" y="36719"/>
                </a:cubicBezTo>
                <a:cubicBezTo>
                  <a:pt x="22673" y="36617"/>
                  <a:pt x="23709" y="36419"/>
                  <a:pt x="24723" y="36090"/>
                </a:cubicBezTo>
                <a:cubicBezTo>
                  <a:pt x="25745" y="35760"/>
                  <a:pt x="26694" y="35289"/>
                  <a:pt x="27551" y="34640"/>
                </a:cubicBezTo>
                <a:cubicBezTo>
                  <a:pt x="28444" y="33969"/>
                  <a:pt x="29207" y="33169"/>
                  <a:pt x="29928" y="32326"/>
                </a:cubicBezTo>
                <a:cubicBezTo>
                  <a:pt x="31035" y="31034"/>
                  <a:pt x="32014" y="29649"/>
                  <a:pt x="32914" y="28199"/>
                </a:cubicBezTo>
                <a:cubicBezTo>
                  <a:pt x="33428" y="27371"/>
                  <a:pt x="33863" y="26505"/>
                  <a:pt x="34177" y="25585"/>
                </a:cubicBezTo>
                <a:cubicBezTo>
                  <a:pt x="34614" y="24293"/>
                  <a:pt x="34792" y="22958"/>
                  <a:pt x="34828" y="21600"/>
                </a:cubicBezTo>
                <a:cubicBezTo>
                  <a:pt x="34849" y="20651"/>
                  <a:pt x="34820" y="19701"/>
                  <a:pt x="34792" y="18750"/>
                </a:cubicBezTo>
                <a:cubicBezTo>
                  <a:pt x="34763" y="17951"/>
                  <a:pt x="34720" y="17144"/>
                  <a:pt x="34671" y="16344"/>
                </a:cubicBezTo>
                <a:cubicBezTo>
                  <a:pt x="34621" y="15609"/>
                  <a:pt x="34578" y="14873"/>
                  <a:pt x="34499" y="14138"/>
                </a:cubicBezTo>
                <a:cubicBezTo>
                  <a:pt x="34407" y="13259"/>
                  <a:pt x="34213" y="12402"/>
                  <a:pt x="33942" y="11560"/>
                </a:cubicBezTo>
                <a:cubicBezTo>
                  <a:pt x="33534" y="10309"/>
                  <a:pt x="32914" y="9152"/>
                  <a:pt x="32215" y="8038"/>
                </a:cubicBezTo>
                <a:cubicBezTo>
                  <a:pt x="31642" y="7132"/>
                  <a:pt x="30972" y="6304"/>
                  <a:pt x="30165" y="5596"/>
                </a:cubicBezTo>
                <a:cubicBezTo>
                  <a:pt x="29628" y="5133"/>
                  <a:pt x="29078" y="4676"/>
                  <a:pt x="28514" y="4247"/>
                </a:cubicBezTo>
                <a:cubicBezTo>
                  <a:pt x="27407" y="3397"/>
                  <a:pt x="26223" y="2662"/>
                  <a:pt x="24958" y="2062"/>
                </a:cubicBezTo>
                <a:cubicBezTo>
                  <a:pt x="23971" y="1586"/>
                  <a:pt x="22952" y="1345"/>
                  <a:pt x="21901" y="1345"/>
                </a:cubicBezTo>
                <a:cubicBezTo>
                  <a:pt x="21455" y="1345"/>
                  <a:pt x="21003" y="1388"/>
                  <a:pt x="20545" y="1476"/>
                </a:cubicBezTo>
                <a:cubicBezTo>
                  <a:pt x="19816" y="1620"/>
                  <a:pt x="19088" y="1791"/>
                  <a:pt x="18366" y="1969"/>
                </a:cubicBezTo>
                <a:cubicBezTo>
                  <a:pt x="17374" y="2220"/>
                  <a:pt x="16382" y="2468"/>
                  <a:pt x="15396" y="2748"/>
                </a:cubicBezTo>
                <a:cubicBezTo>
                  <a:pt x="13811" y="3205"/>
                  <a:pt x="12419" y="4026"/>
                  <a:pt x="11184" y="5118"/>
                </a:cubicBezTo>
                <a:cubicBezTo>
                  <a:pt x="9991" y="6168"/>
                  <a:pt x="8940" y="7346"/>
                  <a:pt x="8020" y="8638"/>
                </a:cubicBezTo>
                <a:cubicBezTo>
                  <a:pt x="7519" y="9339"/>
                  <a:pt x="7098" y="10088"/>
                  <a:pt x="6791" y="10895"/>
                </a:cubicBezTo>
                <a:cubicBezTo>
                  <a:pt x="6520" y="11588"/>
                  <a:pt x="6306" y="12302"/>
                  <a:pt x="6128" y="13024"/>
                </a:cubicBezTo>
                <a:cubicBezTo>
                  <a:pt x="5848" y="14145"/>
                  <a:pt x="5641" y="15280"/>
                  <a:pt x="5656" y="16445"/>
                </a:cubicBezTo>
                <a:cubicBezTo>
                  <a:pt x="5663" y="16765"/>
                  <a:pt x="5649" y="17088"/>
                  <a:pt x="5677" y="17408"/>
                </a:cubicBezTo>
                <a:cubicBezTo>
                  <a:pt x="5706" y="17758"/>
                  <a:pt x="5769" y="18107"/>
                  <a:pt x="5812" y="18459"/>
                </a:cubicBezTo>
                <a:cubicBezTo>
                  <a:pt x="5963" y="19658"/>
                  <a:pt x="6112" y="20858"/>
                  <a:pt x="6263" y="22049"/>
                </a:cubicBezTo>
                <a:cubicBezTo>
                  <a:pt x="6405" y="23129"/>
                  <a:pt x="6678" y="24164"/>
                  <a:pt x="7084" y="25170"/>
                </a:cubicBezTo>
                <a:cubicBezTo>
                  <a:pt x="7578" y="26385"/>
                  <a:pt x="8248" y="27506"/>
                  <a:pt x="8998" y="28578"/>
                </a:cubicBezTo>
                <a:cubicBezTo>
                  <a:pt x="9512" y="29320"/>
                  <a:pt x="10140" y="29949"/>
                  <a:pt x="10904" y="30447"/>
                </a:cubicBezTo>
                <a:cubicBezTo>
                  <a:pt x="11398" y="30770"/>
                  <a:pt x="11896" y="31099"/>
                  <a:pt x="12390" y="31426"/>
                </a:cubicBezTo>
                <a:cubicBezTo>
                  <a:pt x="13053" y="31861"/>
                  <a:pt x="13712" y="32312"/>
                  <a:pt x="14375" y="32741"/>
                </a:cubicBezTo>
                <a:cubicBezTo>
                  <a:pt x="14911" y="33077"/>
                  <a:pt x="15489" y="33327"/>
                  <a:pt x="16111" y="33455"/>
                </a:cubicBezTo>
                <a:cubicBezTo>
                  <a:pt x="16567" y="33555"/>
                  <a:pt x="17024" y="33584"/>
                  <a:pt x="17489" y="33604"/>
                </a:cubicBezTo>
                <a:cubicBezTo>
                  <a:pt x="17599" y="33609"/>
                  <a:pt x="17709" y="33612"/>
                  <a:pt x="17819" y="33612"/>
                </a:cubicBezTo>
                <a:cubicBezTo>
                  <a:pt x="18383" y="33612"/>
                  <a:pt x="18937" y="33547"/>
                  <a:pt x="19480" y="33404"/>
                </a:cubicBezTo>
                <a:cubicBezTo>
                  <a:pt x="20603" y="33112"/>
                  <a:pt x="21681" y="32718"/>
                  <a:pt x="22745" y="32256"/>
                </a:cubicBezTo>
                <a:cubicBezTo>
                  <a:pt x="24015" y="31699"/>
                  <a:pt x="25116" y="30912"/>
                  <a:pt x="25979" y="29813"/>
                </a:cubicBezTo>
                <a:cubicBezTo>
                  <a:pt x="26437" y="29220"/>
                  <a:pt x="26843" y="28598"/>
                  <a:pt x="27222" y="27955"/>
                </a:cubicBezTo>
                <a:cubicBezTo>
                  <a:pt x="27758" y="27035"/>
                  <a:pt x="28300" y="26120"/>
                  <a:pt x="28821" y="25186"/>
                </a:cubicBezTo>
                <a:cubicBezTo>
                  <a:pt x="29351" y="24235"/>
                  <a:pt x="29693" y="23206"/>
                  <a:pt x="30007" y="22164"/>
                </a:cubicBezTo>
                <a:cubicBezTo>
                  <a:pt x="30400" y="20879"/>
                  <a:pt x="30643" y="19564"/>
                  <a:pt x="30706" y="18229"/>
                </a:cubicBezTo>
                <a:cubicBezTo>
                  <a:pt x="30736" y="17694"/>
                  <a:pt x="30722" y="17158"/>
                  <a:pt x="30672" y="16630"/>
                </a:cubicBezTo>
                <a:cubicBezTo>
                  <a:pt x="30578" y="15579"/>
                  <a:pt x="30393" y="14551"/>
                  <a:pt x="30129" y="13531"/>
                </a:cubicBezTo>
                <a:cubicBezTo>
                  <a:pt x="29928" y="12788"/>
                  <a:pt x="29678" y="12066"/>
                  <a:pt x="29328" y="11380"/>
                </a:cubicBezTo>
                <a:cubicBezTo>
                  <a:pt x="28458" y="9667"/>
                  <a:pt x="27236" y="8225"/>
                  <a:pt x="25815" y="6940"/>
                </a:cubicBezTo>
                <a:cubicBezTo>
                  <a:pt x="24915" y="6126"/>
                  <a:pt x="23873" y="5526"/>
                  <a:pt x="22788" y="4989"/>
                </a:cubicBezTo>
                <a:cubicBezTo>
                  <a:pt x="21895" y="4554"/>
                  <a:pt x="20960" y="4268"/>
                  <a:pt x="19967" y="4204"/>
                </a:cubicBezTo>
                <a:cubicBezTo>
                  <a:pt x="19741" y="4188"/>
                  <a:pt x="19515" y="4179"/>
                  <a:pt x="19290" y="4179"/>
                </a:cubicBezTo>
                <a:cubicBezTo>
                  <a:pt x="18615" y="4179"/>
                  <a:pt x="17948" y="4260"/>
                  <a:pt x="17288" y="4468"/>
                </a:cubicBezTo>
                <a:cubicBezTo>
                  <a:pt x="16510" y="4712"/>
                  <a:pt x="15775" y="5048"/>
                  <a:pt x="15060" y="5447"/>
                </a:cubicBezTo>
                <a:cubicBezTo>
                  <a:pt x="14118" y="5982"/>
                  <a:pt x="13247" y="6618"/>
                  <a:pt x="12512" y="7418"/>
                </a:cubicBezTo>
                <a:cubicBezTo>
                  <a:pt x="11533" y="8467"/>
                  <a:pt x="10776" y="9667"/>
                  <a:pt x="10169" y="10961"/>
                </a:cubicBezTo>
                <a:cubicBezTo>
                  <a:pt x="9855" y="11617"/>
                  <a:pt x="9662" y="12316"/>
                  <a:pt x="9555" y="13031"/>
                </a:cubicBezTo>
                <a:cubicBezTo>
                  <a:pt x="9447" y="13746"/>
                  <a:pt x="9463" y="14465"/>
                  <a:pt x="9454" y="15180"/>
                </a:cubicBezTo>
                <a:cubicBezTo>
                  <a:pt x="9447" y="15681"/>
                  <a:pt x="9483" y="16172"/>
                  <a:pt x="9506" y="16673"/>
                </a:cubicBezTo>
                <a:cubicBezTo>
                  <a:pt x="9526" y="17122"/>
                  <a:pt x="9562" y="17573"/>
                  <a:pt x="9583" y="18022"/>
                </a:cubicBezTo>
                <a:cubicBezTo>
                  <a:pt x="9634" y="18851"/>
                  <a:pt x="9734" y="19679"/>
                  <a:pt x="9876" y="20500"/>
                </a:cubicBezTo>
                <a:cubicBezTo>
                  <a:pt x="10105" y="21835"/>
                  <a:pt x="10577" y="23078"/>
                  <a:pt x="11290" y="24228"/>
                </a:cubicBezTo>
                <a:cubicBezTo>
                  <a:pt x="11862" y="25150"/>
                  <a:pt x="12512" y="26007"/>
                  <a:pt x="13204" y="26841"/>
                </a:cubicBezTo>
                <a:cubicBezTo>
                  <a:pt x="13953" y="27757"/>
                  <a:pt x="14882" y="28463"/>
                  <a:pt x="15960" y="28956"/>
                </a:cubicBezTo>
                <a:cubicBezTo>
                  <a:pt x="16797" y="29341"/>
                  <a:pt x="17652" y="29530"/>
                  <a:pt x="18521" y="29530"/>
                </a:cubicBezTo>
                <a:cubicBezTo>
                  <a:pt x="19070" y="29530"/>
                  <a:pt x="19623" y="29455"/>
                  <a:pt x="20181" y="29306"/>
                </a:cubicBezTo>
                <a:cubicBezTo>
                  <a:pt x="21580" y="28927"/>
                  <a:pt x="22881" y="28320"/>
                  <a:pt x="24094" y="27520"/>
                </a:cubicBezTo>
                <a:cubicBezTo>
                  <a:pt x="24631" y="27164"/>
                  <a:pt x="25109" y="26749"/>
                  <a:pt x="25522" y="26264"/>
                </a:cubicBezTo>
                <a:cubicBezTo>
                  <a:pt x="26243" y="25450"/>
                  <a:pt x="26737" y="24500"/>
                  <a:pt x="27073" y="23472"/>
                </a:cubicBezTo>
                <a:cubicBezTo>
                  <a:pt x="27565" y="21979"/>
                  <a:pt x="27980" y="20464"/>
                  <a:pt x="28365" y="18944"/>
                </a:cubicBezTo>
                <a:cubicBezTo>
                  <a:pt x="28643" y="17873"/>
                  <a:pt x="28758" y="16788"/>
                  <a:pt x="28679" y="15681"/>
                </a:cubicBezTo>
                <a:cubicBezTo>
                  <a:pt x="28622" y="14937"/>
                  <a:pt x="28435" y="14224"/>
                  <a:pt x="28221" y="13523"/>
                </a:cubicBezTo>
                <a:cubicBezTo>
                  <a:pt x="27765" y="12023"/>
                  <a:pt x="27064" y="10661"/>
                  <a:pt x="26015" y="9488"/>
                </a:cubicBezTo>
                <a:cubicBezTo>
                  <a:pt x="25165" y="8532"/>
                  <a:pt x="24130" y="7853"/>
                  <a:pt x="22894" y="7497"/>
                </a:cubicBezTo>
                <a:cubicBezTo>
                  <a:pt x="22186" y="7287"/>
                  <a:pt x="21468" y="7187"/>
                  <a:pt x="20747" y="7187"/>
                </a:cubicBezTo>
                <a:cubicBezTo>
                  <a:pt x="20140" y="7187"/>
                  <a:pt x="19531" y="7258"/>
                  <a:pt x="18923" y="7396"/>
                </a:cubicBezTo>
                <a:cubicBezTo>
                  <a:pt x="17917" y="7625"/>
                  <a:pt x="16975" y="8011"/>
                  <a:pt x="16096" y="8561"/>
                </a:cubicBezTo>
                <a:cubicBezTo>
                  <a:pt x="15317" y="9060"/>
                  <a:pt x="14632" y="9660"/>
                  <a:pt x="14011" y="10338"/>
                </a:cubicBezTo>
                <a:cubicBezTo>
                  <a:pt x="13340" y="11067"/>
                  <a:pt x="12733" y="11838"/>
                  <a:pt x="12291" y="12724"/>
                </a:cubicBezTo>
                <a:cubicBezTo>
                  <a:pt x="11847" y="13602"/>
                  <a:pt x="11576" y="14524"/>
                  <a:pt x="11526" y="15509"/>
                </a:cubicBezTo>
                <a:cubicBezTo>
                  <a:pt x="11483" y="16316"/>
                  <a:pt x="11540" y="17115"/>
                  <a:pt x="11675" y="17915"/>
                </a:cubicBezTo>
                <a:cubicBezTo>
                  <a:pt x="11948" y="19537"/>
                  <a:pt x="12462" y="21072"/>
                  <a:pt x="13211" y="22536"/>
                </a:cubicBezTo>
                <a:cubicBezTo>
                  <a:pt x="13797" y="23671"/>
                  <a:pt x="14632" y="24550"/>
                  <a:pt x="15739" y="25177"/>
                </a:cubicBezTo>
                <a:cubicBezTo>
                  <a:pt x="16474" y="25596"/>
                  <a:pt x="17245" y="25803"/>
                  <a:pt x="18049" y="25803"/>
                </a:cubicBezTo>
                <a:cubicBezTo>
                  <a:pt x="18330" y="25803"/>
                  <a:pt x="18614" y="25778"/>
                  <a:pt x="18903" y="25727"/>
                </a:cubicBezTo>
                <a:cubicBezTo>
                  <a:pt x="19816" y="25571"/>
                  <a:pt x="20603" y="25143"/>
                  <a:pt x="21289" y="24528"/>
                </a:cubicBezTo>
                <a:cubicBezTo>
                  <a:pt x="22380" y="23542"/>
                  <a:pt x="23208" y="22365"/>
                  <a:pt x="23787" y="21014"/>
                </a:cubicBezTo>
                <a:cubicBezTo>
                  <a:pt x="24173" y="20121"/>
                  <a:pt x="24552" y="19221"/>
                  <a:pt x="24937" y="18322"/>
                </a:cubicBezTo>
                <a:cubicBezTo>
                  <a:pt x="25123" y="17886"/>
                  <a:pt x="25280" y="17444"/>
                  <a:pt x="25380" y="16980"/>
                </a:cubicBezTo>
                <a:cubicBezTo>
                  <a:pt x="25530" y="16251"/>
                  <a:pt x="25573" y="15523"/>
                  <a:pt x="25373" y="14794"/>
                </a:cubicBezTo>
                <a:cubicBezTo>
                  <a:pt x="25165" y="14052"/>
                  <a:pt x="24879" y="13331"/>
                  <a:pt x="24536" y="12638"/>
                </a:cubicBezTo>
                <a:cubicBezTo>
                  <a:pt x="24288" y="12138"/>
                  <a:pt x="23937" y="11709"/>
                  <a:pt x="23481" y="11374"/>
                </a:cubicBezTo>
                <a:cubicBezTo>
                  <a:pt x="23224" y="11188"/>
                  <a:pt x="22951" y="11010"/>
                  <a:pt x="22673" y="10846"/>
                </a:cubicBezTo>
                <a:cubicBezTo>
                  <a:pt x="21948" y="10413"/>
                  <a:pt x="21162" y="10237"/>
                  <a:pt x="20346" y="10237"/>
                </a:cubicBezTo>
                <a:cubicBezTo>
                  <a:pt x="20150" y="10237"/>
                  <a:pt x="19952" y="10247"/>
                  <a:pt x="19753" y="10266"/>
                </a:cubicBezTo>
                <a:cubicBezTo>
                  <a:pt x="19117" y="10325"/>
                  <a:pt x="18553" y="10582"/>
                  <a:pt x="18039" y="10952"/>
                </a:cubicBezTo>
                <a:cubicBezTo>
                  <a:pt x="17252" y="11509"/>
                  <a:pt x="16675" y="12253"/>
                  <a:pt x="16246" y="13103"/>
                </a:cubicBezTo>
                <a:cubicBezTo>
                  <a:pt x="15753" y="14052"/>
                  <a:pt x="15439" y="15074"/>
                  <a:pt x="15175" y="16102"/>
                </a:cubicBezTo>
                <a:cubicBezTo>
                  <a:pt x="14954" y="16993"/>
                  <a:pt x="14796" y="17893"/>
                  <a:pt x="14810" y="18815"/>
                </a:cubicBezTo>
                <a:cubicBezTo>
                  <a:pt x="14810" y="18944"/>
                  <a:pt x="14832" y="19072"/>
                  <a:pt x="14839" y="19201"/>
                </a:cubicBezTo>
                <a:cubicBezTo>
                  <a:pt x="14868" y="19929"/>
                  <a:pt x="15017" y="20635"/>
                  <a:pt x="15297" y="21307"/>
                </a:cubicBezTo>
                <a:cubicBezTo>
                  <a:pt x="15453" y="21686"/>
                  <a:pt x="15667" y="22029"/>
                  <a:pt x="16003" y="22272"/>
                </a:cubicBezTo>
                <a:cubicBezTo>
                  <a:pt x="16387" y="22553"/>
                  <a:pt x="16801" y="22713"/>
                  <a:pt x="17243" y="22713"/>
                </a:cubicBezTo>
                <a:cubicBezTo>
                  <a:pt x="17418" y="22713"/>
                  <a:pt x="17598" y="22688"/>
                  <a:pt x="17782" y="22636"/>
                </a:cubicBezTo>
                <a:cubicBezTo>
                  <a:pt x="18281" y="22493"/>
                  <a:pt x="18718" y="22229"/>
                  <a:pt x="19110" y="21887"/>
                </a:cubicBezTo>
                <a:cubicBezTo>
                  <a:pt x="19952" y="21143"/>
                  <a:pt x="20637" y="20272"/>
                  <a:pt x="21230" y="19323"/>
                </a:cubicBezTo>
                <a:cubicBezTo>
                  <a:pt x="21381" y="19079"/>
                  <a:pt x="21494" y="18829"/>
                  <a:pt x="21559" y="18551"/>
                </a:cubicBezTo>
                <a:cubicBezTo>
                  <a:pt x="21717" y="17915"/>
                  <a:pt x="21688" y="17273"/>
                  <a:pt x="21537" y="16644"/>
                </a:cubicBezTo>
                <a:cubicBezTo>
                  <a:pt x="21409" y="16066"/>
                  <a:pt x="21223" y="15502"/>
                  <a:pt x="21059" y="14930"/>
                </a:cubicBezTo>
                <a:cubicBezTo>
                  <a:pt x="20996" y="14709"/>
                  <a:pt x="20917" y="14488"/>
                  <a:pt x="20838" y="14273"/>
                </a:cubicBezTo>
                <a:cubicBezTo>
                  <a:pt x="20752" y="14030"/>
                  <a:pt x="20574" y="13881"/>
                  <a:pt x="20331" y="13802"/>
                </a:cubicBezTo>
                <a:cubicBezTo>
                  <a:pt x="20129" y="13737"/>
                  <a:pt x="19924" y="13708"/>
                  <a:pt x="19714" y="13708"/>
                </a:cubicBezTo>
                <a:cubicBezTo>
                  <a:pt x="19649" y="13708"/>
                  <a:pt x="19583" y="13711"/>
                  <a:pt x="19516" y="13716"/>
                </a:cubicBezTo>
                <a:cubicBezTo>
                  <a:pt x="18831" y="13788"/>
                  <a:pt x="18217" y="14066"/>
                  <a:pt x="17653" y="14452"/>
                </a:cubicBezTo>
                <a:cubicBezTo>
                  <a:pt x="17417" y="14616"/>
                  <a:pt x="17268" y="14837"/>
                  <a:pt x="17182" y="15108"/>
                </a:cubicBezTo>
                <a:cubicBezTo>
                  <a:pt x="17132" y="15280"/>
                  <a:pt x="17090" y="15451"/>
                  <a:pt x="17060" y="15622"/>
                </a:cubicBezTo>
                <a:cubicBezTo>
                  <a:pt x="16975" y="16066"/>
                  <a:pt x="16975" y="16508"/>
                  <a:pt x="16988" y="16951"/>
                </a:cubicBezTo>
                <a:cubicBezTo>
                  <a:pt x="16995" y="17151"/>
                  <a:pt x="17018" y="17365"/>
                  <a:pt x="17074" y="17559"/>
                </a:cubicBezTo>
                <a:cubicBezTo>
                  <a:pt x="17160" y="17859"/>
                  <a:pt x="17203" y="18173"/>
                  <a:pt x="17232" y="18479"/>
                </a:cubicBezTo>
                <a:cubicBezTo>
                  <a:pt x="17246" y="18608"/>
                  <a:pt x="17275" y="18736"/>
                  <a:pt x="17304" y="18865"/>
                </a:cubicBezTo>
                <a:cubicBezTo>
                  <a:pt x="17331" y="19000"/>
                  <a:pt x="17424" y="19072"/>
                  <a:pt x="17561" y="19086"/>
                </a:cubicBezTo>
                <a:cubicBezTo>
                  <a:pt x="17655" y="19100"/>
                  <a:pt x="17747" y="19107"/>
                  <a:pt x="17838" y="19107"/>
                </a:cubicBezTo>
                <a:cubicBezTo>
                  <a:pt x="18231" y="19107"/>
                  <a:pt x="18593" y="18977"/>
                  <a:pt x="18889" y="18694"/>
                </a:cubicBezTo>
                <a:cubicBezTo>
                  <a:pt x="19424" y="18193"/>
                  <a:pt x="19503" y="17544"/>
                  <a:pt x="19388" y="16858"/>
                </a:cubicBezTo>
                <a:cubicBezTo>
                  <a:pt x="19309" y="16394"/>
                  <a:pt x="19189" y="15944"/>
                  <a:pt x="19067" y="15487"/>
                </a:cubicBezTo>
                <a:cubicBezTo>
                  <a:pt x="19045" y="15387"/>
                  <a:pt x="19018" y="15266"/>
                  <a:pt x="18910" y="15216"/>
                </a:cubicBezTo>
                <a:cubicBezTo>
                  <a:pt x="18876" y="15201"/>
                  <a:pt x="18837" y="15194"/>
                  <a:pt x="18797" y="15194"/>
                </a:cubicBezTo>
                <a:cubicBezTo>
                  <a:pt x="18664" y="15194"/>
                  <a:pt x="18511" y="15267"/>
                  <a:pt x="18445" y="15365"/>
                </a:cubicBezTo>
                <a:cubicBezTo>
                  <a:pt x="18296" y="15595"/>
                  <a:pt x="18138" y="15816"/>
                  <a:pt x="17989" y="16037"/>
                </a:cubicBezTo>
                <a:cubicBezTo>
                  <a:pt x="17960" y="16080"/>
                  <a:pt x="17938" y="16130"/>
                  <a:pt x="17895" y="16208"/>
                </a:cubicBezTo>
                <a:cubicBezTo>
                  <a:pt x="17996" y="16166"/>
                  <a:pt x="18060" y="16136"/>
                  <a:pt x="18118" y="16116"/>
                </a:cubicBezTo>
                <a:cubicBezTo>
                  <a:pt x="18172" y="16091"/>
                  <a:pt x="18225" y="16081"/>
                  <a:pt x="18279" y="16081"/>
                </a:cubicBezTo>
                <a:cubicBezTo>
                  <a:pt x="18367" y="16081"/>
                  <a:pt x="18454" y="16109"/>
                  <a:pt x="18538" y="16145"/>
                </a:cubicBezTo>
                <a:cubicBezTo>
                  <a:pt x="18646" y="16188"/>
                  <a:pt x="18632" y="16301"/>
                  <a:pt x="18653" y="16387"/>
                </a:cubicBezTo>
                <a:cubicBezTo>
                  <a:pt x="18745" y="16693"/>
                  <a:pt x="18810" y="17016"/>
                  <a:pt x="18923" y="17316"/>
                </a:cubicBezTo>
                <a:cubicBezTo>
                  <a:pt x="19018" y="17559"/>
                  <a:pt x="18953" y="17758"/>
                  <a:pt x="18817" y="17945"/>
                </a:cubicBezTo>
                <a:cubicBezTo>
                  <a:pt x="18725" y="18065"/>
                  <a:pt x="18623" y="18179"/>
                  <a:pt x="18510" y="18279"/>
                </a:cubicBezTo>
                <a:cubicBezTo>
                  <a:pt x="18347" y="18417"/>
                  <a:pt x="18169" y="18461"/>
                  <a:pt x="17981" y="18461"/>
                </a:cubicBezTo>
                <a:cubicBezTo>
                  <a:pt x="17856" y="18461"/>
                  <a:pt x="17727" y="18441"/>
                  <a:pt x="17595" y="18416"/>
                </a:cubicBezTo>
                <a:cubicBezTo>
                  <a:pt x="17581" y="18294"/>
                  <a:pt x="17575" y="18193"/>
                  <a:pt x="17561" y="18094"/>
                </a:cubicBezTo>
                <a:cubicBezTo>
                  <a:pt x="17532" y="17859"/>
                  <a:pt x="17532" y="17616"/>
                  <a:pt x="17467" y="17388"/>
                </a:cubicBezTo>
                <a:cubicBezTo>
                  <a:pt x="17338" y="16908"/>
                  <a:pt x="17331" y="16430"/>
                  <a:pt x="17354" y="15944"/>
                </a:cubicBezTo>
                <a:cubicBezTo>
                  <a:pt x="17367" y="15645"/>
                  <a:pt x="17439" y="15374"/>
                  <a:pt x="17703" y="15194"/>
                </a:cubicBezTo>
                <a:cubicBezTo>
                  <a:pt x="18260" y="14817"/>
                  <a:pt x="18853" y="14537"/>
                  <a:pt x="19539" y="14501"/>
                </a:cubicBezTo>
                <a:cubicBezTo>
                  <a:pt x="19573" y="14500"/>
                  <a:pt x="19607" y="14500"/>
                  <a:pt x="19639" y="14500"/>
                </a:cubicBezTo>
                <a:cubicBezTo>
                  <a:pt x="20157" y="14500"/>
                  <a:pt x="20364" y="14662"/>
                  <a:pt x="20538" y="15187"/>
                </a:cubicBezTo>
                <a:cubicBezTo>
                  <a:pt x="20723" y="15759"/>
                  <a:pt x="20894" y="16337"/>
                  <a:pt x="20989" y="16930"/>
                </a:cubicBezTo>
                <a:cubicBezTo>
                  <a:pt x="21002" y="17059"/>
                  <a:pt x="21002" y="17194"/>
                  <a:pt x="20973" y="17316"/>
                </a:cubicBezTo>
                <a:cubicBezTo>
                  <a:pt x="20881" y="17837"/>
                  <a:pt x="20660" y="18301"/>
                  <a:pt x="20373" y="18743"/>
                </a:cubicBezTo>
                <a:cubicBezTo>
                  <a:pt x="19967" y="19372"/>
                  <a:pt x="19510" y="19972"/>
                  <a:pt x="19018" y="20543"/>
                </a:cubicBezTo>
                <a:cubicBezTo>
                  <a:pt x="18659" y="20951"/>
                  <a:pt x="18267" y="21314"/>
                  <a:pt x="17789" y="21587"/>
                </a:cubicBezTo>
                <a:cubicBezTo>
                  <a:pt x="17582" y="21701"/>
                  <a:pt x="17374" y="21750"/>
                  <a:pt x="17160" y="21750"/>
                </a:cubicBezTo>
                <a:cubicBezTo>
                  <a:pt x="17040" y="21750"/>
                  <a:pt x="16919" y="21735"/>
                  <a:pt x="16796" y="21707"/>
                </a:cubicBezTo>
                <a:cubicBezTo>
                  <a:pt x="16233" y="21578"/>
                  <a:pt x="15854" y="21215"/>
                  <a:pt x="15633" y="20701"/>
                </a:cubicBezTo>
                <a:cubicBezTo>
                  <a:pt x="15403" y="20180"/>
                  <a:pt x="15275" y="19622"/>
                  <a:pt x="15254" y="19050"/>
                </a:cubicBezTo>
                <a:cubicBezTo>
                  <a:pt x="15239" y="18815"/>
                  <a:pt x="15239" y="18579"/>
                  <a:pt x="15254" y="18337"/>
                </a:cubicBezTo>
                <a:cubicBezTo>
                  <a:pt x="15261" y="18087"/>
                  <a:pt x="15275" y="17837"/>
                  <a:pt x="15317" y="17586"/>
                </a:cubicBezTo>
                <a:cubicBezTo>
                  <a:pt x="15475" y="16565"/>
                  <a:pt x="15753" y="15573"/>
                  <a:pt x="16118" y="14609"/>
                </a:cubicBezTo>
                <a:cubicBezTo>
                  <a:pt x="16467" y="13694"/>
                  <a:pt x="16946" y="12873"/>
                  <a:pt x="17653" y="12188"/>
                </a:cubicBezTo>
                <a:cubicBezTo>
                  <a:pt x="18348" y="11505"/>
                  <a:pt x="19143" y="11155"/>
                  <a:pt x="20055" y="11155"/>
                </a:cubicBezTo>
                <a:cubicBezTo>
                  <a:pt x="20278" y="11155"/>
                  <a:pt x="20508" y="11176"/>
                  <a:pt x="20745" y="11218"/>
                </a:cubicBezTo>
                <a:cubicBezTo>
                  <a:pt x="21553" y="11360"/>
                  <a:pt x="22281" y="11696"/>
                  <a:pt x="22944" y="12160"/>
                </a:cubicBezTo>
                <a:cubicBezTo>
                  <a:pt x="23438" y="12503"/>
                  <a:pt x="23823" y="12938"/>
                  <a:pt x="24116" y="13459"/>
                </a:cubicBezTo>
                <a:cubicBezTo>
                  <a:pt x="24480" y="14116"/>
                  <a:pt x="24730" y="14817"/>
                  <a:pt x="24922" y="15530"/>
                </a:cubicBezTo>
                <a:cubicBezTo>
                  <a:pt x="24980" y="15717"/>
                  <a:pt x="25001" y="15909"/>
                  <a:pt x="25008" y="16102"/>
                </a:cubicBezTo>
                <a:cubicBezTo>
                  <a:pt x="25037" y="16608"/>
                  <a:pt x="24879" y="17079"/>
                  <a:pt x="24680" y="17544"/>
                </a:cubicBezTo>
                <a:cubicBezTo>
                  <a:pt x="24331" y="18358"/>
                  <a:pt x="23979" y="19172"/>
                  <a:pt x="23630" y="19986"/>
                </a:cubicBezTo>
                <a:cubicBezTo>
                  <a:pt x="23380" y="20593"/>
                  <a:pt x="23131" y="21201"/>
                  <a:pt x="22766" y="21749"/>
                </a:cubicBezTo>
                <a:cubicBezTo>
                  <a:pt x="22231" y="22586"/>
                  <a:pt x="21609" y="23350"/>
                  <a:pt x="20809" y="23943"/>
                </a:cubicBezTo>
                <a:cubicBezTo>
                  <a:pt x="20123" y="24442"/>
                  <a:pt x="19374" y="24807"/>
                  <a:pt x="18495" y="24843"/>
                </a:cubicBezTo>
                <a:cubicBezTo>
                  <a:pt x="18420" y="24846"/>
                  <a:pt x="18346" y="24847"/>
                  <a:pt x="18271" y="24847"/>
                </a:cubicBezTo>
                <a:cubicBezTo>
                  <a:pt x="17545" y="24847"/>
                  <a:pt x="16844" y="24719"/>
                  <a:pt x="16203" y="24349"/>
                </a:cubicBezTo>
                <a:cubicBezTo>
                  <a:pt x="15161" y="23743"/>
                  <a:pt x="14318" y="22929"/>
                  <a:pt x="13775" y="21835"/>
                </a:cubicBezTo>
                <a:cubicBezTo>
                  <a:pt x="13190" y="20665"/>
                  <a:pt x="12769" y="19444"/>
                  <a:pt x="12462" y="18179"/>
                </a:cubicBezTo>
                <a:cubicBezTo>
                  <a:pt x="12248" y="17280"/>
                  <a:pt x="12083" y="16380"/>
                  <a:pt x="12169" y="15444"/>
                </a:cubicBezTo>
                <a:cubicBezTo>
                  <a:pt x="12219" y="14902"/>
                  <a:pt x="12325" y="14380"/>
                  <a:pt x="12561" y="13888"/>
                </a:cubicBezTo>
                <a:cubicBezTo>
                  <a:pt x="13376" y="12138"/>
                  <a:pt x="14568" y="10703"/>
                  <a:pt x="16132" y="9581"/>
                </a:cubicBezTo>
                <a:cubicBezTo>
                  <a:pt x="17424" y="8647"/>
                  <a:pt x="18867" y="8117"/>
                  <a:pt x="20481" y="8097"/>
                </a:cubicBezTo>
                <a:cubicBezTo>
                  <a:pt x="20522" y="8096"/>
                  <a:pt x="20562" y="8096"/>
                  <a:pt x="20602" y="8096"/>
                </a:cubicBezTo>
                <a:cubicBezTo>
                  <a:pt x="21905" y="8096"/>
                  <a:pt x="23107" y="8445"/>
                  <a:pt x="24223" y="9125"/>
                </a:cubicBezTo>
                <a:cubicBezTo>
                  <a:pt x="25116" y="9660"/>
                  <a:pt x="25815" y="10395"/>
                  <a:pt x="26408" y="11231"/>
                </a:cubicBezTo>
                <a:cubicBezTo>
                  <a:pt x="27073" y="12181"/>
                  <a:pt x="27565" y="13223"/>
                  <a:pt x="27894" y="14337"/>
                </a:cubicBezTo>
                <a:cubicBezTo>
                  <a:pt x="28086" y="14980"/>
                  <a:pt x="28250" y="15631"/>
                  <a:pt x="28293" y="16301"/>
                </a:cubicBezTo>
                <a:cubicBezTo>
                  <a:pt x="28336" y="17016"/>
                  <a:pt x="28300" y="17722"/>
                  <a:pt x="28115" y="18416"/>
                </a:cubicBezTo>
                <a:cubicBezTo>
                  <a:pt x="27815" y="19521"/>
                  <a:pt x="27493" y="20622"/>
                  <a:pt x="27179" y="21722"/>
                </a:cubicBezTo>
                <a:cubicBezTo>
                  <a:pt x="26936" y="22557"/>
                  <a:pt x="26629" y="23371"/>
                  <a:pt x="26243" y="24149"/>
                </a:cubicBezTo>
                <a:cubicBezTo>
                  <a:pt x="25772" y="25107"/>
                  <a:pt x="25145" y="25921"/>
                  <a:pt x="24252" y="26528"/>
                </a:cubicBezTo>
                <a:cubicBezTo>
                  <a:pt x="22973" y="27392"/>
                  <a:pt x="21580" y="28014"/>
                  <a:pt x="20089" y="28391"/>
                </a:cubicBezTo>
                <a:cubicBezTo>
                  <a:pt x="19599" y="28511"/>
                  <a:pt x="19109" y="28573"/>
                  <a:pt x="18619" y="28573"/>
                </a:cubicBezTo>
                <a:cubicBezTo>
                  <a:pt x="18295" y="28573"/>
                  <a:pt x="17971" y="28546"/>
                  <a:pt x="17647" y="28492"/>
                </a:cubicBezTo>
                <a:cubicBezTo>
                  <a:pt x="16132" y="28228"/>
                  <a:pt x="14882" y="27470"/>
                  <a:pt x="13847" y="26363"/>
                </a:cubicBezTo>
                <a:cubicBezTo>
                  <a:pt x="13112" y="25578"/>
                  <a:pt x="12483" y="24699"/>
                  <a:pt x="11862" y="23815"/>
                </a:cubicBezTo>
                <a:cubicBezTo>
                  <a:pt x="11254" y="22942"/>
                  <a:pt x="10834" y="21993"/>
                  <a:pt x="10568" y="20971"/>
                </a:cubicBezTo>
                <a:cubicBezTo>
                  <a:pt x="10268" y="19808"/>
                  <a:pt x="10140" y="18615"/>
                  <a:pt x="10054" y="17415"/>
                </a:cubicBezTo>
                <a:cubicBezTo>
                  <a:pt x="10011" y="16815"/>
                  <a:pt x="9977" y="16215"/>
                  <a:pt x="9968" y="15615"/>
                </a:cubicBezTo>
                <a:cubicBezTo>
                  <a:pt x="9955" y="14830"/>
                  <a:pt x="9919" y="14046"/>
                  <a:pt x="9998" y="13259"/>
                </a:cubicBezTo>
                <a:cubicBezTo>
                  <a:pt x="10047" y="12760"/>
                  <a:pt x="10176" y="12266"/>
                  <a:pt x="10354" y="11795"/>
                </a:cubicBezTo>
                <a:cubicBezTo>
                  <a:pt x="10568" y="11245"/>
                  <a:pt x="10848" y="10731"/>
                  <a:pt x="11154" y="10224"/>
                </a:cubicBezTo>
                <a:cubicBezTo>
                  <a:pt x="11718" y="9317"/>
                  <a:pt x="12340" y="8453"/>
                  <a:pt x="13132" y="7725"/>
                </a:cubicBezTo>
                <a:cubicBezTo>
                  <a:pt x="14118" y="6804"/>
                  <a:pt x="15232" y="6076"/>
                  <a:pt x="16474" y="5539"/>
                </a:cubicBezTo>
                <a:cubicBezTo>
                  <a:pt x="17304" y="5182"/>
                  <a:pt x="18155" y="5025"/>
                  <a:pt x="19024" y="5025"/>
                </a:cubicBezTo>
                <a:cubicBezTo>
                  <a:pt x="19404" y="5025"/>
                  <a:pt x="19788" y="5055"/>
                  <a:pt x="20175" y="5111"/>
                </a:cubicBezTo>
                <a:cubicBezTo>
                  <a:pt x="20996" y="5233"/>
                  <a:pt x="21774" y="5497"/>
                  <a:pt x="22523" y="5862"/>
                </a:cubicBezTo>
                <a:cubicBezTo>
                  <a:pt x="23745" y="6446"/>
                  <a:pt x="24872" y="7168"/>
                  <a:pt x="25851" y="8117"/>
                </a:cubicBezTo>
                <a:cubicBezTo>
                  <a:pt x="26859" y="9103"/>
                  <a:pt x="27750" y="10181"/>
                  <a:pt x="28507" y="11360"/>
                </a:cubicBezTo>
                <a:cubicBezTo>
                  <a:pt x="28992" y="12109"/>
                  <a:pt x="29351" y="12923"/>
                  <a:pt x="29585" y="13788"/>
                </a:cubicBezTo>
                <a:cubicBezTo>
                  <a:pt x="29815" y="14637"/>
                  <a:pt x="29978" y="15502"/>
                  <a:pt x="30107" y="16373"/>
                </a:cubicBezTo>
                <a:cubicBezTo>
                  <a:pt x="30165" y="16772"/>
                  <a:pt x="30235" y="17173"/>
                  <a:pt x="30257" y="17573"/>
                </a:cubicBezTo>
                <a:cubicBezTo>
                  <a:pt x="30271" y="17987"/>
                  <a:pt x="30257" y="18400"/>
                  <a:pt x="30228" y="18822"/>
                </a:cubicBezTo>
                <a:cubicBezTo>
                  <a:pt x="30165" y="19580"/>
                  <a:pt x="29978" y="20315"/>
                  <a:pt x="29779" y="21043"/>
                </a:cubicBezTo>
                <a:cubicBezTo>
                  <a:pt x="29457" y="22186"/>
                  <a:pt x="29100" y="23321"/>
                  <a:pt x="28543" y="24379"/>
                </a:cubicBezTo>
                <a:cubicBezTo>
                  <a:pt x="27822" y="25756"/>
                  <a:pt x="27022" y="27085"/>
                  <a:pt x="26158" y="28370"/>
                </a:cubicBezTo>
                <a:cubicBezTo>
                  <a:pt x="25287" y="29676"/>
                  <a:pt x="24108" y="30627"/>
                  <a:pt x="22687" y="31284"/>
                </a:cubicBezTo>
                <a:cubicBezTo>
                  <a:pt x="21717" y="31719"/>
                  <a:pt x="20723" y="32069"/>
                  <a:pt x="19703" y="32369"/>
                </a:cubicBezTo>
                <a:cubicBezTo>
                  <a:pt x="19162" y="32530"/>
                  <a:pt x="18613" y="32622"/>
                  <a:pt x="18049" y="32622"/>
                </a:cubicBezTo>
                <a:cubicBezTo>
                  <a:pt x="17989" y="32622"/>
                  <a:pt x="17928" y="32621"/>
                  <a:pt x="17868" y="32619"/>
                </a:cubicBezTo>
                <a:cubicBezTo>
                  <a:pt x="17674" y="32612"/>
                  <a:pt x="17482" y="32619"/>
                  <a:pt x="17288" y="32605"/>
                </a:cubicBezTo>
                <a:cubicBezTo>
                  <a:pt x="16560" y="32562"/>
                  <a:pt x="15854" y="32427"/>
                  <a:pt x="15196" y="32091"/>
                </a:cubicBezTo>
                <a:cubicBezTo>
                  <a:pt x="14853" y="31913"/>
                  <a:pt x="14519" y="31712"/>
                  <a:pt x="14190" y="31498"/>
                </a:cubicBezTo>
                <a:cubicBezTo>
                  <a:pt x="13148" y="30812"/>
                  <a:pt x="12104" y="30120"/>
                  <a:pt x="11069" y="29419"/>
                </a:cubicBezTo>
                <a:cubicBezTo>
                  <a:pt x="10433" y="28991"/>
                  <a:pt x="9898" y="28463"/>
                  <a:pt x="9447" y="27842"/>
                </a:cubicBezTo>
                <a:cubicBezTo>
                  <a:pt x="8870" y="27042"/>
                  <a:pt x="8369" y="26192"/>
                  <a:pt x="7920" y="25314"/>
                </a:cubicBezTo>
                <a:cubicBezTo>
                  <a:pt x="7440" y="24385"/>
                  <a:pt x="7106" y="23414"/>
                  <a:pt x="6913" y="22385"/>
                </a:cubicBezTo>
                <a:cubicBezTo>
                  <a:pt x="6734" y="21407"/>
                  <a:pt x="6642" y="20414"/>
                  <a:pt x="6520" y="19422"/>
                </a:cubicBezTo>
                <a:cubicBezTo>
                  <a:pt x="6441" y="18822"/>
                  <a:pt x="6369" y="18222"/>
                  <a:pt x="6284" y="17622"/>
                </a:cubicBezTo>
                <a:cubicBezTo>
                  <a:pt x="6191" y="16908"/>
                  <a:pt x="6148" y="16202"/>
                  <a:pt x="6220" y="15480"/>
                </a:cubicBezTo>
                <a:cubicBezTo>
                  <a:pt x="6313" y="14474"/>
                  <a:pt x="6534" y="13488"/>
                  <a:pt x="6806" y="12517"/>
                </a:cubicBezTo>
                <a:cubicBezTo>
                  <a:pt x="7226" y="11017"/>
                  <a:pt x="7927" y="9653"/>
                  <a:pt x="8890" y="8439"/>
                </a:cubicBezTo>
                <a:cubicBezTo>
                  <a:pt x="9634" y="7504"/>
                  <a:pt x="10448" y="6640"/>
                  <a:pt x="11348" y="5853"/>
                </a:cubicBezTo>
                <a:cubicBezTo>
                  <a:pt x="12404" y="4940"/>
                  <a:pt x="13576" y="4211"/>
                  <a:pt x="14896" y="3733"/>
                </a:cubicBezTo>
                <a:cubicBezTo>
                  <a:pt x="16217" y="3248"/>
                  <a:pt x="17568" y="2862"/>
                  <a:pt x="18939" y="2540"/>
                </a:cubicBezTo>
                <a:cubicBezTo>
                  <a:pt x="19710" y="2355"/>
                  <a:pt x="20488" y="2211"/>
                  <a:pt x="21289" y="2204"/>
                </a:cubicBezTo>
                <a:cubicBezTo>
                  <a:pt x="21767" y="2204"/>
                  <a:pt x="22245" y="2227"/>
                  <a:pt x="22716" y="2319"/>
                </a:cubicBezTo>
                <a:cubicBezTo>
                  <a:pt x="23637" y="2490"/>
                  <a:pt x="24494" y="2840"/>
                  <a:pt x="25308" y="3298"/>
                </a:cubicBezTo>
                <a:cubicBezTo>
                  <a:pt x="26559" y="3997"/>
                  <a:pt x="27736" y="4804"/>
                  <a:pt x="28837" y="5725"/>
                </a:cubicBezTo>
                <a:cubicBezTo>
                  <a:pt x="29472" y="6254"/>
                  <a:pt x="30093" y="6796"/>
                  <a:pt x="30650" y="7418"/>
                </a:cubicBezTo>
                <a:cubicBezTo>
                  <a:pt x="31229" y="8067"/>
                  <a:pt x="31707" y="8789"/>
                  <a:pt x="32156" y="9531"/>
                </a:cubicBezTo>
                <a:cubicBezTo>
                  <a:pt x="32914" y="10767"/>
                  <a:pt x="33449" y="12088"/>
                  <a:pt x="33771" y="13502"/>
                </a:cubicBezTo>
                <a:cubicBezTo>
                  <a:pt x="33963" y="14380"/>
                  <a:pt x="34048" y="15280"/>
                  <a:pt x="34120" y="16172"/>
                </a:cubicBezTo>
                <a:cubicBezTo>
                  <a:pt x="34170" y="16779"/>
                  <a:pt x="34220" y="17388"/>
                  <a:pt x="34249" y="17994"/>
                </a:cubicBezTo>
                <a:cubicBezTo>
                  <a:pt x="34285" y="18680"/>
                  <a:pt x="34306" y="19372"/>
                  <a:pt x="34328" y="20058"/>
                </a:cubicBezTo>
                <a:cubicBezTo>
                  <a:pt x="34335" y="20371"/>
                  <a:pt x="34299" y="20687"/>
                  <a:pt x="34299" y="21000"/>
                </a:cubicBezTo>
                <a:cubicBezTo>
                  <a:pt x="34299" y="21578"/>
                  <a:pt x="34285" y="22157"/>
                  <a:pt x="34220" y="22735"/>
                </a:cubicBezTo>
                <a:cubicBezTo>
                  <a:pt x="34134" y="23542"/>
                  <a:pt x="33949" y="24320"/>
                  <a:pt x="33656" y="25078"/>
                </a:cubicBezTo>
                <a:cubicBezTo>
                  <a:pt x="33371" y="25792"/>
                  <a:pt x="33006" y="26463"/>
                  <a:pt x="32607" y="27114"/>
                </a:cubicBezTo>
                <a:cubicBezTo>
                  <a:pt x="31536" y="28871"/>
                  <a:pt x="30364" y="30549"/>
                  <a:pt x="28979" y="32069"/>
                </a:cubicBezTo>
                <a:cubicBezTo>
                  <a:pt x="28444" y="32662"/>
                  <a:pt x="27858" y="33212"/>
                  <a:pt x="27208" y="33676"/>
                </a:cubicBezTo>
                <a:cubicBezTo>
                  <a:pt x="26173" y="34418"/>
                  <a:pt x="25023" y="34890"/>
                  <a:pt x="23787" y="35154"/>
                </a:cubicBezTo>
                <a:cubicBezTo>
                  <a:pt x="23016" y="35325"/>
                  <a:pt x="22238" y="35433"/>
                  <a:pt x="21460" y="35497"/>
                </a:cubicBezTo>
                <a:cubicBezTo>
                  <a:pt x="20603" y="35568"/>
                  <a:pt x="19753" y="35647"/>
                  <a:pt x="18903" y="35675"/>
                </a:cubicBezTo>
                <a:cubicBezTo>
                  <a:pt x="18571" y="35684"/>
                  <a:pt x="18238" y="35690"/>
                  <a:pt x="17906" y="35690"/>
                </a:cubicBezTo>
                <a:cubicBezTo>
                  <a:pt x="16979" y="35690"/>
                  <a:pt x="16052" y="35647"/>
                  <a:pt x="15132" y="35526"/>
                </a:cubicBezTo>
                <a:cubicBezTo>
                  <a:pt x="14382" y="35433"/>
                  <a:pt x="13633" y="35289"/>
                  <a:pt x="12911" y="35061"/>
                </a:cubicBezTo>
                <a:cubicBezTo>
                  <a:pt x="11441" y="34590"/>
                  <a:pt x="10097" y="33861"/>
                  <a:pt x="8841" y="32975"/>
                </a:cubicBezTo>
                <a:cubicBezTo>
                  <a:pt x="7012" y="31669"/>
                  <a:pt x="5463" y="30084"/>
                  <a:pt x="4114" y="28284"/>
                </a:cubicBezTo>
                <a:cubicBezTo>
                  <a:pt x="2770" y="26485"/>
                  <a:pt x="1850" y="24492"/>
                  <a:pt x="1329" y="22315"/>
                </a:cubicBezTo>
                <a:cubicBezTo>
                  <a:pt x="964" y="20800"/>
                  <a:pt x="743" y="19273"/>
                  <a:pt x="693" y="17722"/>
                </a:cubicBezTo>
                <a:cubicBezTo>
                  <a:pt x="664" y="16693"/>
                  <a:pt x="671" y="15674"/>
                  <a:pt x="815" y="14652"/>
                </a:cubicBezTo>
                <a:cubicBezTo>
                  <a:pt x="936" y="13802"/>
                  <a:pt x="1157" y="12974"/>
                  <a:pt x="1507" y="12181"/>
                </a:cubicBezTo>
                <a:cubicBezTo>
                  <a:pt x="1836" y="11416"/>
                  <a:pt x="2278" y="10717"/>
                  <a:pt x="2750" y="10038"/>
                </a:cubicBezTo>
                <a:cubicBezTo>
                  <a:pt x="3857" y="8460"/>
                  <a:pt x="5170" y="7082"/>
                  <a:pt x="6685" y="5882"/>
                </a:cubicBezTo>
                <a:cubicBezTo>
                  <a:pt x="7713" y="5068"/>
                  <a:pt x="8777" y="4283"/>
                  <a:pt x="9905" y="3598"/>
                </a:cubicBezTo>
                <a:cubicBezTo>
                  <a:pt x="11211" y="2797"/>
                  <a:pt x="12591" y="2168"/>
                  <a:pt x="14039" y="1670"/>
                </a:cubicBezTo>
                <a:cubicBezTo>
                  <a:pt x="14853" y="1390"/>
                  <a:pt x="15682" y="1183"/>
                  <a:pt x="16524" y="984"/>
                </a:cubicBezTo>
                <a:cubicBezTo>
                  <a:pt x="17396" y="777"/>
                  <a:pt x="18274" y="626"/>
                  <a:pt x="19167" y="540"/>
                </a:cubicBezTo>
                <a:cubicBezTo>
                  <a:pt x="19681" y="490"/>
                  <a:pt x="20202" y="463"/>
                  <a:pt x="20723" y="454"/>
                </a:cubicBezTo>
                <a:cubicBezTo>
                  <a:pt x="21602" y="454"/>
                  <a:pt x="22466" y="562"/>
                  <a:pt x="23323" y="770"/>
                </a:cubicBezTo>
                <a:cubicBezTo>
                  <a:pt x="23438" y="797"/>
                  <a:pt x="23559" y="826"/>
                  <a:pt x="23679" y="849"/>
                </a:cubicBezTo>
                <a:cubicBezTo>
                  <a:pt x="23697" y="852"/>
                  <a:pt x="23714" y="854"/>
                  <a:pt x="23729" y="854"/>
                </a:cubicBezTo>
                <a:cubicBezTo>
                  <a:pt x="23800" y="854"/>
                  <a:pt x="23842" y="814"/>
                  <a:pt x="23866" y="727"/>
                </a:cubicBezTo>
                <a:cubicBezTo>
                  <a:pt x="23530" y="562"/>
                  <a:pt x="22745" y="298"/>
                  <a:pt x="22360" y="240"/>
                </a:cubicBezTo>
                <a:cubicBezTo>
                  <a:pt x="21359" y="77"/>
                  <a:pt x="20360" y="34"/>
                  <a:pt x="19352" y="5"/>
                </a:cubicBezTo>
                <a:cubicBezTo>
                  <a:pt x="19253" y="2"/>
                  <a:pt x="19155" y="1"/>
                  <a:pt x="190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17"/>
          <p:cNvSpPr/>
          <p:nvPr/>
        </p:nvSpPr>
        <p:spPr>
          <a:xfrm>
            <a:off x="5162548" y="-144529"/>
            <a:ext cx="1137776" cy="641988"/>
          </a:xfrm>
          <a:custGeom>
            <a:avLst/>
            <a:gdLst/>
            <a:ahLst/>
            <a:cxnLst/>
            <a:rect l="l" t="t" r="r" b="b"/>
            <a:pathLst>
              <a:path w="33464" h="18882" extrusionOk="0">
                <a:moveTo>
                  <a:pt x="16041" y="207"/>
                </a:moveTo>
                <a:cubicBezTo>
                  <a:pt x="16835" y="207"/>
                  <a:pt x="17616" y="397"/>
                  <a:pt x="18316" y="771"/>
                </a:cubicBezTo>
                <a:cubicBezTo>
                  <a:pt x="19067" y="1177"/>
                  <a:pt x="19516" y="1872"/>
                  <a:pt x="19881" y="2485"/>
                </a:cubicBezTo>
                <a:cubicBezTo>
                  <a:pt x="20267" y="3148"/>
                  <a:pt x="20524" y="3870"/>
                  <a:pt x="20738" y="4492"/>
                </a:cubicBezTo>
                <a:cubicBezTo>
                  <a:pt x="20838" y="4777"/>
                  <a:pt x="20966" y="4927"/>
                  <a:pt x="21131" y="4948"/>
                </a:cubicBezTo>
                <a:cubicBezTo>
                  <a:pt x="21145" y="4950"/>
                  <a:pt x="21159" y="4951"/>
                  <a:pt x="21173" y="4951"/>
                </a:cubicBezTo>
                <a:cubicBezTo>
                  <a:pt x="21323" y="4951"/>
                  <a:pt x="21474" y="4841"/>
                  <a:pt x="21631" y="4614"/>
                </a:cubicBezTo>
                <a:cubicBezTo>
                  <a:pt x="21730" y="4470"/>
                  <a:pt x="21809" y="4321"/>
                  <a:pt x="21888" y="4177"/>
                </a:cubicBezTo>
                <a:cubicBezTo>
                  <a:pt x="21945" y="4077"/>
                  <a:pt x="22001" y="3978"/>
                  <a:pt x="22060" y="3877"/>
                </a:cubicBezTo>
                <a:cubicBezTo>
                  <a:pt x="22452" y="3250"/>
                  <a:pt x="22916" y="2771"/>
                  <a:pt x="23474" y="2420"/>
                </a:cubicBezTo>
                <a:cubicBezTo>
                  <a:pt x="23904" y="2154"/>
                  <a:pt x="24315" y="2021"/>
                  <a:pt x="24711" y="2021"/>
                </a:cubicBezTo>
                <a:cubicBezTo>
                  <a:pt x="25229" y="2021"/>
                  <a:pt x="25720" y="2249"/>
                  <a:pt x="26193" y="2706"/>
                </a:cubicBezTo>
                <a:cubicBezTo>
                  <a:pt x="26593" y="3092"/>
                  <a:pt x="26886" y="3549"/>
                  <a:pt x="27064" y="4070"/>
                </a:cubicBezTo>
                <a:cubicBezTo>
                  <a:pt x="27400" y="5034"/>
                  <a:pt x="27743" y="6035"/>
                  <a:pt x="27736" y="7099"/>
                </a:cubicBezTo>
                <a:cubicBezTo>
                  <a:pt x="27736" y="7370"/>
                  <a:pt x="27792" y="7541"/>
                  <a:pt x="27921" y="7627"/>
                </a:cubicBezTo>
                <a:cubicBezTo>
                  <a:pt x="27982" y="7667"/>
                  <a:pt x="28052" y="7687"/>
                  <a:pt x="28133" y="7687"/>
                </a:cubicBezTo>
                <a:cubicBezTo>
                  <a:pt x="28224" y="7687"/>
                  <a:pt x="28329" y="7662"/>
                  <a:pt x="28451" y="7613"/>
                </a:cubicBezTo>
                <a:cubicBezTo>
                  <a:pt x="28879" y="7431"/>
                  <a:pt x="29290" y="7355"/>
                  <a:pt x="29679" y="7355"/>
                </a:cubicBezTo>
                <a:cubicBezTo>
                  <a:pt x="30685" y="7355"/>
                  <a:pt x="31552" y="7861"/>
                  <a:pt x="32242" y="8355"/>
                </a:cubicBezTo>
                <a:cubicBezTo>
                  <a:pt x="32934" y="8847"/>
                  <a:pt x="33249" y="9562"/>
                  <a:pt x="33121" y="10362"/>
                </a:cubicBezTo>
                <a:cubicBezTo>
                  <a:pt x="32999" y="11091"/>
                  <a:pt x="32521" y="11562"/>
                  <a:pt x="31563" y="11889"/>
                </a:cubicBezTo>
                <a:cubicBezTo>
                  <a:pt x="31135" y="12038"/>
                  <a:pt x="30699" y="12084"/>
                  <a:pt x="30194" y="12084"/>
                </a:cubicBezTo>
                <a:cubicBezTo>
                  <a:pt x="30017" y="12084"/>
                  <a:pt x="29832" y="12078"/>
                  <a:pt x="29635" y="12069"/>
                </a:cubicBezTo>
                <a:cubicBezTo>
                  <a:pt x="28164" y="11898"/>
                  <a:pt x="26807" y="11411"/>
                  <a:pt x="25715" y="10662"/>
                </a:cubicBezTo>
                <a:cubicBezTo>
                  <a:pt x="25686" y="10647"/>
                  <a:pt x="25666" y="10626"/>
                  <a:pt x="25636" y="10604"/>
                </a:cubicBezTo>
                <a:cubicBezTo>
                  <a:pt x="25554" y="10539"/>
                  <a:pt x="25437" y="10450"/>
                  <a:pt x="25307" y="10450"/>
                </a:cubicBezTo>
                <a:cubicBezTo>
                  <a:pt x="25223" y="10450"/>
                  <a:pt x="25133" y="10487"/>
                  <a:pt x="25043" y="10590"/>
                </a:cubicBezTo>
                <a:cubicBezTo>
                  <a:pt x="24901" y="10761"/>
                  <a:pt x="25001" y="10940"/>
                  <a:pt x="25066" y="11068"/>
                </a:cubicBezTo>
                <a:cubicBezTo>
                  <a:pt x="25086" y="11104"/>
                  <a:pt x="25109" y="11140"/>
                  <a:pt x="25115" y="11176"/>
                </a:cubicBezTo>
                <a:cubicBezTo>
                  <a:pt x="25729" y="12669"/>
                  <a:pt x="25880" y="14169"/>
                  <a:pt x="25564" y="15646"/>
                </a:cubicBezTo>
                <a:cubicBezTo>
                  <a:pt x="25316" y="16817"/>
                  <a:pt x="24622" y="17660"/>
                  <a:pt x="23523" y="18153"/>
                </a:cubicBezTo>
                <a:cubicBezTo>
                  <a:pt x="22746" y="18500"/>
                  <a:pt x="21963" y="18674"/>
                  <a:pt x="21166" y="18674"/>
                </a:cubicBezTo>
                <a:cubicBezTo>
                  <a:pt x="20112" y="18674"/>
                  <a:pt x="19033" y="18369"/>
                  <a:pt x="17910" y="17759"/>
                </a:cubicBezTo>
                <a:cubicBezTo>
                  <a:pt x="17024" y="17281"/>
                  <a:pt x="16210" y="16568"/>
                  <a:pt x="15353" y="15524"/>
                </a:cubicBezTo>
                <a:cubicBezTo>
                  <a:pt x="15274" y="15418"/>
                  <a:pt x="15189" y="15317"/>
                  <a:pt x="15110" y="15211"/>
                </a:cubicBezTo>
                <a:cubicBezTo>
                  <a:pt x="15004" y="15068"/>
                  <a:pt x="14889" y="14918"/>
                  <a:pt x="14767" y="14782"/>
                </a:cubicBezTo>
                <a:cubicBezTo>
                  <a:pt x="14446" y="14410"/>
                  <a:pt x="14196" y="14225"/>
                  <a:pt x="13919" y="14225"/>
                </a:cubicBezTo>
                <a:cubicBezTo>
                  <a:pt x="13689" y="14225"/>
                  <a:pt x="13447" y="14347"/>
                  <a:pt x="13132" y="14582"/>
                </a:cubicBezTo>
                <a:cubicBezTo>
                  <a:pt x="13003" y="14683"/>
                  <a:pt x="12875" y="14789"/>
                  <a:pt x="12753" y="14889"/>
                </a:cubicBezTo>
                <a:cubicBezTo>
                  <a:pt x="12618" y="15010"/>
                  <a:pt x="12469" y="15132"/>
                  <a:pt x="12318" y="15240"/>
                </a:cubicBezTo>
                <a:cubicBezTo>
                  <a:pt x="11165" y="16068"/>
                  <a:pt x="9966" y="16482"/>
                  <a:pt x="8739" y="16482"/>
                </a:cubicBezTo>
                <a:cubicBezTo>
                  <a:pt x="8158" y="16482"/>
                  <a:pt x="7570" y="16389"/>
                  <a:pt x="6977" y="16203"/>
                </a:cubicBezTo>
                <a:cubicBezTo>
                  <a:pt x="5683" y="15788"/>
                  <a:pt x="4621" y="14839"/>
                  <a:pt x="4055" y="13589"/>
                </a:cubicBezTo>
                <a:cubicBezTo>
                  <a:pt x="3478" y="12304"/>
                  <a:pt x="3478" y="10818"/>
                  <a:pt x="4055" y="9526"/>
                </a:cubicBezTo>
                <a:cubicBezTo>
                  <a:pt x="4249" y="9104"/>
                  <a:pt x="4341" y="8890"/>
                  <a:pt x="4249" y="8741"/>
                </a:cubicBezTo>
                <a:cubicBezTo>
                  <a:pt x="4156" y="8583"/>
                  <a:pt x="3920" y="8569"/>
                  <a:pt x="3491" y="8540"/>
                </a:cubicBezTo>
                <a:cubicBezTo>
                  <a:pt x="2413" y="8461"/>
                  <a:pt x="1599" y="8084"/>
                  <a:pt x="993" y="7370"/>
                </a:cubicBezTo>
                <a:cubicBezTo>
                  <a:pt x="278" y="6520"/>
                  <a:pt x="221" y="5505"/>
                  <a:pt x="842" y="4578"/>
                </a:cubicBezTo>
                <a:cubicBezTo>
                  <a:pt x="1013" y="4321"/>
                  <a:pt x="1243" y="4057"/>
                  <a:pt x="1514" y="3807"/>
                </a:cubicBezTo>
                <a:cubicBezTo>
                  <a:pt x="2708" y="2720"/>
                  <a:pt x="4312" y="2171"/>
                  <a:pt x="5914" y="2171"/>
                </a:cubicBezTo>
                <a:cubicBezTo>
                  <a:pt x="7398" y="2171"/>
                  <a:pt x="8880" y="2641"/>
                  <a:pt x="10033" y="3592"/>
                </a:cubicBezTo>
                <a:cubicBezTo>
                  <a:pt x="10083" y="3635"/>
                  <a:pt x="10133" y="3678"/>
                  <a:pt x="10175" y="3728"/>
                </a:cubicBezTo>
                <a:cubicBezTo>
                  <a:pt x="10261" y="3800"/>
                  <a:pt x="10340" y="3877"/>
                  <a:pt x="10433" y="3942"/>
                </a:cubicBezTo>
                <a:cubicBezTo>
                  <a:pt x="10539" y="4009"/>
                  <a:pt x="10673" y="4081"/>
                  <a:pt x="10805" y="4081"/>
                </a:cubicBezTo>
                <a:cubicBezTo>
                  <a:pt x="10840" y="4081"/>
                  <a:pt x="10876" y="4076"/>
                  <a:pt x="10911" y="4064"/>
                </a:cubicBezTo>
                <a:cubicBezTo>
                  <a:pt x="11039" y="4021"/>
                  <a:pt x="11134" y="3899"/>
                  <a:pt x="11197" y="3678"/>
                </a:cubicBezTo>
                <a:cubicBezTo>
                  <a:pt x="11648" y="2285"/>
                  <a:pt x="12703" y="1157"/>
                  <a:pt x="14117" y="586"/>
                </a:cubicBezTo>
                <a:cubicBezTo>
                  <a:pt x="14742" y="333"/>
                  <a:pt x="15396" y="207"/>
                  <a:pt x="16041" y="207"/>
                </a:cubicBezTo>
                <a:close/>
                <a:moveTo>
                  <a:pt x="16046" y="1"/>
                </a:moveTo>
                <a:cubicBezTo>
                  <a:pt x="15372" y="1"/>
                  <a:pt x="14690" y="133"/>
                  <a:pt x="14039" y="399"/>
                </a:cubicBezTo>
                <a:cubicBezTo>
                  <a:pt x="12575" y="992"/>
                  <a:pt x="11468" y="2163"/>
                  <a:pt x="11005" y="3620"/>
                </a:cubicBezTo>
                <a:cubicBezTo>
                  <a:pt x="10954" y="3764"/>
                  <a:pt x="10897" y="3849"/>
                  <a:pt x="10840" y="3870"/>
                </a:cubicBezTo>
                <a:cubicBezTo>
                  <a:pt x="10828" y="3875"/>
                  <a:pt x="10814" y="3877"/>
                  <a:pt x="10799" y="3877"/>
                </a:cubicBezTo>
                <a:cubicBezTo>
                  <a:pt x="10741" y="3877"/>
                  <a:pt x="10660" y="3844"/>
                  <a:pt x="10547" y="3771"/>
                </a:cubicBezTo>
                <a:cubicBezTo>
                  <a:pt x="10469" y="3721"/>
                  <a:pt x="10397" y="3649"/>
                  <a:pt x="10319" y="3577"/>
                </a:cubicBezTo>
                <a:cubicBezTo>
                  <a:pt x="10268" y="3527"/>
                  <a:pt x="10218" y="3477"/>
                  <a:pt x="10162" y="3435"/>
                </a:cubicBezTo>
                <a:cubicBezTo>
                  <a:pt x="8970" y="2452"/>
                  <a:pt x="7440" y="1966"/>
                  <a:pt x="5910" y="1966"/>
                </a:cubicBezTo>
                <a:cubicBezTo>
                  <a:pt x="4257" y="1966"/>
                  <a:pt x="2605" y="2533"/>
                  <a:pt x="1378" y="3656"/>
                </a:cubicBezTo>
                <a:cubicBezTo>
                  <a:pt x="1085" y="3920"/>
                  <a:pt x="850" y="4192"/>
                  <a:pt x="670" y="4463"/>
                </a:cubicBezTo>
                <a:cubicBezTo>
                  <a:pt x="0" y="5471"/>
                  <a:pt x="57" y="6585"/>
                  <a:pt x="835" y="7498"/>
                </a:cubicBezTo>
                <a:cubicBezTo>
                  <a:pt x="1478" y="8256"/>
                  <a:pt x="2341" y="8662"/>
                  <a:pt x="3478" y="8741"/>
                </a:cubicBezTo>
                <a:cubicBezTo>
                  <a:pt x="3748" y="8761"/>
                  <a:pt x="4035" y="8784"/>
                  <a:pt x="4071" y="8847"/>
                </a:cubicBezTo>
                <a:cubicBezTo>
                  <a:pt x="4113" y="8905"/>
                  <a:pt x="3992" y="9169"/>
                  <a:pt x="3870" y="9447"/>
                </a:cubicBezTo>
                <a:cubicBezTo>
                  <a:pt x="3270" y="10791"/>
                  <a:pt x="3270" y="12333"/>
                  <a:pt x="3870" y="13675"/>
                </a:cubicBezTo>
                <a:cubicBezTo>
                  <a:pt x="4456" y="14974"/>
                  <a:pt x="5570" y="15968"/>
                  <a:pt x="6919" y="16397"/>
                </a:cubicBezTo>
                <a:cubicBezTo>
                  <a:pt x="7535" y="16593"/>
                  <a:pt x="8146" y="16690"/>
                  <a:pt x="8750" y="16690"/>
                </a:cubicBezTo>
                <a:cubicBezTo>
                  <a:pt x="10016" y="16690"/>
                  <a:pt x="11250" y="16262"/>
                  <a:pt x="12440" y="15411"/>
                </a:cubicBezTo>
                <a:cubicBezTo>
                  <a:pt x="12597" y="15296"/>
                  <a:pt x="12746" y="15175"/>
                  <a:pt x="12890" y="15046"/>
                </a:cubicBezTo>
                <a:cubicBezTo>
                  <a:pt x="13010" y="14947"/>
                  <a:pt x="13132" y="14846"/>
                  <a:pt x="13254" y="14746"/>
                </a:cubicBezTo>
                <a:cubicBezTo>
                  <a:pt x="13531" y="14539"/>
                  <a:pt x="13730" y="14432"/>
                  <a:pt x="13913" y="14432"/>
                </a:cubicBezTo>
                <a:cubicBezTo>
                  <a:pt x="14133" y="14432"/>
                  <a:pt x="14329" y="14589"/>
                  <a:pt x="14611" y="14918"/>
                </a:cubicBezTo>
                <a:cubicBezTo>
                  <a:pt x="14733" y="15053"/>
                  <a:pt x="14839" y="15197"/>
                  <a:pt x="14947" y="15332"/>
                </a:cubicBezTo>
                <a:cubicBezTo>
                  <a:pt x="15033" y="15439"/>
                  <a:pt x="15110" y="15547"/>
                  <a:pt x="15195" y="15653"/>
                </a:cubicBezTo>
                <a:cubicBezTo>
                  <a:pt x="16068" y="16717"/>
                  <a:pt x="16896" y="17446"/>
                  <a:pt x="17809" y="17939"/>
                </a:cubicBezTo>
                <a:cubicBezTo>
                  <a:pt x="18966" y="18567"/>
                  <a:pt x="20080" y="18882"/>
                  <a:pt x="21167" y="18882"/>
                </a:cubicBezTo>
                <a:cubicBezTo>
                  <a:pt x="21994" y="18882"/>
                  <a:pt x="22802" y="18702"/>
                  <a:pt x="23602" y="18339"/>
                </a:cubicBezTo>
                <a:cubicBezTo>
                  <a:pt x="24773" y="17818"/>
                  <a:pt x="25501" y="16925"/>
                  <a:pt x="25765" y="15689"/>
                </a:cubicBezTo>
                <a:cubicBezTo>
                  <a:pt x="26094" y="14169"/>
                  <a:pt x="25936" y="12626"/>
                  <a:pt x="25307" y="11097"/>
                </a:cubicBezTo>
                <a:cubicBezTo>
                  <a:pt x="25294" y="11055"/>
                  <a:pt x="25273" y="11012"/>
                  <a:pt x="25251" y="10976"/>
                </a:cubicBezTo>
                <a:cubicBezTo>
                  <a:pt x="25172" y="10833"/>
                  <a:pt x="25158" y="10784"/>
                  <a:pt x="25201" y="10725"/>
                </a:cubicBezTo>
                <a:cubicBezTo>
                  <a:pt x="25241" y="10679"/>
                  <a:pt x="25273" y="10657"/>
                  <a:pt x="25310" y="10657"/>
                </a:cubicBezTo>
                <a:cubicBezTo>
                  <a:pt x="25358" y="10657"/>
                  <a:pt x="25415" y="10695"/>
                  <a:pt x="25508" y="10768"/>
                </a:cubicBezTo>
                <a:cubicBezTo>
                  <a:pt x="25537" y="10791"/>
                  <a:pt x="25564" y="10811"/>
                  <a:pt x="25594" y="10833"/>
                </a:cubicBezTo>
                <a:cubicBezTo>
                  <a:pt x="26721" y="11605"/>
                  <a:pt x="28108" y="12097"/>
                  <a:pt x="29614" y="12268"/>
                </a:cubicBezTo>
                <a:cubicBezTo>
                  <a:pt x="29830" y="12280"/>
                  <a:pt x="30035" y="12288"/>
                  <a:pt x="30233" y="12288"/>
                </a:cubicBezTo>
                <a:cubicBezTo>
                  <a:pt x="30742" y="12288"/>
                  <a:pt x="31198" y="12237"/>
                  <a:pt x="31635" y="12083"/>
                </a:cubicBezTo>
                <a:cubicBezTo>
                  <a:pt x="32278" y="11862"/>
                  <a:pt x="33148" y="11447"/>
                  <a:pt x="33320" y="10398"/>
                </a:cubicBezTo>
                <a:cubicBezTo>
                  <a:pt x="33464" y="9512"/>
                  <a:pt x="33121" y="8727"/>
                  <a:pt x="32363" y="8184"/>
                </a:cubicBezTo>
                <a:cubicBezTo>
                  <a:pt x="31645" y="7670"/>
                  <a:pt x="30739" y="7146"/>
                  <a:pt x="29681" y="7146"/>
                </a:cubicBezTo>
                <a:cubicBezTo>
                  <a:pt x="29267" y="7146"/>
                  <a:pt x="28830" y="7226"/>
                  <a:pt x="28372" y="7419"/>
                </a:cubicBezTo>
                <a:cubicBezTo>
                  <a:pt x="28300" y="7452"/>
                  <a:pt x="28211" y="7482"/>
                  <a:pt x="28135" y="7482"/>
                </a:cubicBezTo>
                <a:cubicBezTo>
                  <a:pt x="28097" y="7482"/>
                  <a:pt x="28062" y="7474"/>
                  <a:pt x="28036" y="7455"/>
                </a:cubicBezTo>
                <a:cubicBezTo>
                  <a:pt x="27972" y="7413"/>
                  <a:pt x="27936" y="7291"/>
                  <a:pt x="27943" y="7106"/>
                </a:cubicBezTo>
                <a:cubicBezTo>
                  <a:pt x="27950" y="6005"/>
                  <a:pt x="27601" y="4984"/>
                  <a:pt x="27265" y="3998"/>
                </a:cubicBezTo>
                <a:cubicBezTo>
                  <a:pt x="27073" y="3448"/>
                  <a:pt x="26757" y="2963"/>
                  <a:pt x="26336" y="2557"/>
                </a:cubicBezTo>
                <a:cubicBezTo>
                  <a:pt x="25825" y="2066"/>
                  <a:pt x="25282" y="1819"/>
                  <a:pt x="24712" y="1819"/>
                </a:cubicBezTo>
                <a:cubicBezTo>
                  <a:pt x="24278" y="1819"/>
                  <a:pt x="23829" y="1962"/>
                  <a:pt x="23366" y="2249"/>
                </a:cubicBezTo>
                <a:cubicBezTo>
                  <a:pt x="22779" y="2614"/>
                  <a:pt x="22294" y="3106"/>
                  <a:pt x="21888" y="3771"/>
                </a:cubicBezTo>
                <a:cubicBezTo>
                  <a:pt x="21823" y="3870"/>
                  <a:pt x="21766" y="3978"/>
                  <a:pt x="21708" y="4077"/>
                </a:cubicBezTo>
                <a:cubicBezTo>
                  <a:pt x="21631" y="4220"/>
                  <a:pt x="21552" y="4364"/>
                  <a:pt x="21467" y="4492"/>
                </a:cubicBezTo>
                <a:cubicBezTo>
                  <a:pt x="21353" y="4652"/>
                  <a:pt x="21251" y="4744"/>
                  <a:pt x="21175" y="4744"/>
                </a:cubicBezTo>
                <a:cubicBezTo>
                  <a:pt x="21170" y="4744"/>
                  <a:pt x="21165" y="4743"/>
                  <a:pt x="21160" y="4742"/>
                </a:cubicBezTo>
                <a:cubicBezTo>
                  <a:pt x="21081" y="4734"/>
                  <a:pt x="21002" y="4621"/>
                  <a:pt x="20937" y="4427"/>
                </a:cubicBezTo>
                <a:cubicBezTo>
                  <a:pt x="20716" y="3791"/>
                  <a:pt x="20452" y="3056"/>
                  <a:pt x="20059" y="2386"/>
                </a:cubicBezTo>
                <a:cubicBezTo>
                  <a:pt x="19681" y="1743"/>
                  <a:pt x="19216" y="1021"/>
                  <a:pt x="18418" y="593"/>
                </a:cubicBezTo>
                <a:cubicBezTo>
                  <a:pt x="17686" y="199"/>
                  <a:pt x="16872" y="1"/>
                  <a:pt x="16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17"/>
          <p:cNvSpPr/>
          <p:nvPr/>
        </p:nvSpPr>
        <p:spPr>
          <a:xfrm>
            <a:off x="-179800" y="4306080"/>
            <a:ext cx="1035044" cy="956524"/>
          </a:xfrm>
          <a:custGeom>
            <a:avLst/>
            <a:gdLst/>
            <a:ahLst/>
            <a:cxnLst/>
            <a:rect l="l" t="t" r="r" b="b"/>
            <a:pathLst>
              <a:path w="17475" h="16150" extrusionOk="0">
                <a:moveTo>
                  <a:pt x="9420" y="252"/>
                </a:moveTo>
                <a:cubicBezTo>
                  <a:pt x="9834" y="1030"/>
                  <a:pt x="9706" y="2129"/>
                  <a:pt x="9606" y="2972"/>
                </a:cubicBezTo>
                <a:cubicBezTo>
                  <a:pt x="9498" y="3836"/>
                  <a:pt x="9248" y="4657"/>
                  <a:pt x="8955" y="5479"/>
                </a:cubicBezTo>
                <a:cubicBezTo>
                  <a:pt x="8777" y="5414"/>
                  <a:pt x="8585" y="5378"/>
                  <a:pt x="8391" y="5365"/>
                </a:cubicBezTo>
                <a:cubicBezTo>
                  <a:pt x="8378" y="5272"/>
                  <a:pt x="8434" y="5143"/>
                  <a:pt x="8450" y="5051"/>
                </a:cubicBezTo>
                <a:cubicBezTo>
                  <a:pt x="8470" y="4821"/>
                  <a:pt x="8434" y="4564"/>
                  <a:pt x="8434" y="4329"/>
                </a:cubicBezTo>
                <a:cubicBezTo>
                  <a:pt x="8450" y="3829"/>
                  <a:pt x="8492" y="3322"/>
                  <a:pt x="8578" y="2830"/>
                </a:cubicBezTo>
                <a:cubicBezTo>
                  <a:pt x="8734" y="1930"/>
                  <a:pt x="9041" y="1080"/>
                  <a:pt x="9420" y="252"/>
                </a:cubicBezTo>
                <a:close/>
                <a:moveTo>
                  <a:pt x="6057" y="1206"/>
                </a:moveTo>
                <a:cubicBezTo>
                  <a:pt x="6585" y="1206"/>
                  <a:pt x="7921" y="4948"/>
                  <a:pt x="8107" y="5365"/>
                </a:cubicBezTo>
                <a:lnTo>
                  <a:pt x="8114" y="5371"/>
                </a:lnTo>
                <a:cubicBezTo>
                  <a:pt x="8078" y="5378"/>
                  <a:pt x="8042" y="5378"/>
                  <a:pt x="7999" y="5385"/>
                </a:cubicBezTo>
                <a:cubicBezTo>
                  <a:pt x="7821" y="5414"/>
                  <a:pt x="7642" y="5464"/>
                  <a:pt x="7478" y="5536"/>
                </a:cubicBezTo>
                <a:cubicBezTo>
                  <a:pt x="7171" y="4850"/>
                  <a:pt x="6821" y="4194"/>
                  <a:pt x="6542" y="3493"/>
                </a:cubicBezTo>
                <a:cubicBezTo>
                  <a:pt x="6400" y="3143"/>
                  <a:pt x="6271" y="2780"/>
                  <a:pt x="6170" y="2415"/>
                </a:cubicBezTo>
                <a:cubicBezTo>
                  <a:pt x="6114" y="2223"/>
                  <a:pt x="5814" y="1366"/>
                  <a:pt x="5992" y="1229"/>
                </a:cubicBezTo>
                <a:cubicBezTo>
                  <a:pt x="6012" y="1213"/>
                  <a:pt x="6034" y="1206"/>
                  <a:pt x="6057" y="1206"/>
                </a:cubicBezTo>
                <a:close/>
                <a:moveTo>
                  <a:pt x="12044" y="1288"/>
                </a:moveTo>
                <a:cubicBezTo>
                  <a:pt x="12058" y="1288"/>
                  <a:pt x="12071" y="1290"/>
                  <a:pt x="12083" y="1294"/>
                </a:cubicBezTo>
                <a:cubicBezTo>
                  <a:pt x="12477" y="1443"/>
                  <a:pt x="11348" y="3044"/>
                  <a:pt x="11170" y="3315"/>
                </a:cubicBezTo>
                <a:cubicBezTo>
                  <a:pt x="10626" y="4143"/>
                  <a:pt x="10085" y="4972"/>
                  <a:pt x="9498" y="5764"/>
                </a:cubicBezTo>
                <a:cubicBezTo>
                  <a:pt x="9449" y="5728"/>
                  <a:pt x="9399" y="5700"/>
                  <a:pt x="9349" y="5671"/>
                </a:cubicBezTo>
                <a:cubicBezTo>
                  <a:pt x="9613" y="4794"/>
                  <a:pt x="9913" y="3964"/>
                  <a:pt x="10398" y="3179"/>
                </a:cubicBezTo>
                <a:cubicBezTo>
                  <a:pt x="10642" y="2780"/>
                  <a:pt x="10912" y="2401"/>
                  <a:pt x="11219" y="2052"/>
                </a:cubicBezTo>
                <a:cubicBezTo>
                  <a:pt x="11362" y="1896"/>
                  <a:pt x="11809" y="1288"/>
                  <a:pt x="12044" y="1288"/>
                </a:cubicBezTo>
                <a:close/>
                <a:moveTo>
                  <a:pt x="3121" y="693"/>
                </a:moveTo>
                <a:cubicBezTo>
                  <a:pt x="3263" y="693"/>
                  <a:pt x="3654" y="1090"/>
                  <a:pt x="3757" y="1179"/>
                </a:cubicBezTo>
                <a:cubicBezTo>
                  <a:pt x="3951" y="1366"/>
                  <a:pt x="4136" y="1572"/>
                  <a:pt x="4300" y="1786"/>
                </a:cubicBezTo>
                <a:cubicBezTo>
                  <a:pt x="4621" y="2180"/>
                  <a:pt x="4893" y="2609"/>
                  <a:pt x="5178" y="3022"/>
                </a:cubicBezTo>
                <a:cubicBezTo>
                  <a:pt x="5814" y="3937"/>
                  <a:pt x="6449" y="4857"/>
                  <a:pt x="7056" y="5786"/>
                </a:cubicBezTo>
                <a:cubicBezTo>
                  <a:pt x="6993" y="5843"/>
                  <a:pt x="6928" y="5899"/>
                  <a:pt x="6864" y="5958"/>
                </a:cubicBezTo>
                <a:cubicBezTo>
                  <a:pt x="6213" y="5179"/>
                  <a:pt x="5536" y="4429"/>
                  <a:pt x="4857" y="3671"/>
                </a:cubicBezTo>
                <a:cubicBezTo>
                  <a:pt x="4456" y="3222"/>
                  <a:pt x="4050" y="2787"/>
                  <a:pt x="3694" y="2300"/>
                </a:cubicBezTo>
                <a:cubicBezTo>
                  <a:pt x="3543" y="2094"/>
                  <a:pt x="2607" y="794"/>
                  <a:pt x="3107" y="694"/>
                </a:cubicBezTo>
                <a:cubicBezTo>
                  <a:pt x="3112" y="693"/>
                  <a:pt x="3116" y="693"/>
                  <a:pt x="3121" y="693"/>
                </a:cubicBezTo>
                <a:close/>
                <a:moveTo>
                  <a:pt x="15116" y="1900"/>
                </a:moveTo>
                <a:cubicBezTo>
                  <a:pt x="15120" y="1900"/>
                  <a:pt x="15123" y="1900"/>
                  <a:pt x="15125" y="1901"/>
                </a:cubicBezTo>
                <a:cubicBezTo>
                  <a:pt x="15339" y="1966"/>
                  <a:pt x="15226" y="2165"/>
                  <a:pt x="15177" y="2266"/>
                </a:cubicBezTo>
                <a:cubicBezTo>
                  <a:pt x="15125" y="2358"/>
                  <a:pt x="15012" y="2444"/>
                  <a:pt x="14940" y="2514"/>
                </a:cubicBezTo>
                <a:cubicBezTo>
                  <a:pt x="14733" y="2722"/>
                  <a:pt x="14512" y="2909"/>
                  <a:pt x="14291" y="3094"/>
                </a:cubicBezTo>
                <a:cubicBezTo>
                  <a:pt x="13826" y="3493"/>
                  <a:pt x="13312" y="3822"/>
                  <a:pt x="12791" y="4151"/>
                </a:cubicBezTo>
                <a:cubicBezTo>
                  <a:pt x="11799" y="4778"/>
                  <a:pt x="10798" y="5394"/>
                  <a:pt x="9792" y="6000"/>
                </a:cubicBezTo>
                <a:lnTo>
                  <a:pt x="9778" y="6014"/>
                </a:lnTo>
                <a:cubicBezTo>
                  <a:pt x="9742" y="5971"/>
                  <a:pt x="9699" y="5935"/>
                  <a:pt x="9656" y="5892"/>
                </a:cubicBezTo>
                <a:cubicBezTo>
                  <a:pt x="9684" y="5856"/>
                  <a:pt x="9726" y="5800"/>
                  <a:pt x="9778" y="5728"/>
                </a:cubicBezTo>
                <a:cubicBezTo>
                  <a:pt x="10626" y="5065"/>
                  <a:pt x="11440" y="4365"/>
                  <a:pt x="12270" y="3680"/>
                </a:cubicBezTo>
                <a:cubicBezTo>
                  <a:pt x="12698" y="3322"/>
                  <a:pt x="13127" y="2958"/>
                  <a:pt x="13591" y="2658"/>
                </a:cubicBezTo>
                <a:cubicBezTo>
                  <a:pt x="13862" y="2494"/>
                  <a:pt x="14155" y="2358"/>
                  <a:pt x="14440" y="2223"/>
                </a:cubicBezTo>
                <a:cubicBezTo>
                  <a:pt x="14531" y="2188"/>
                  <a:pt x="15015" y="1900"/>
                  <a:pt x="15116" y="1900"/>
                </a:cubicBezTo>
                <a:close/>
                <a:moveTo>
                  <a:pt x="2646" y="4280"/>
                </a:moveTo>
                <a:cubicBezTo>
                  <a:pt x="2958" y="4280"/>
                  <a:pt x="3362" y="4413"/>
                  <a:pt x="3615" y="4478"/>
                </a:cubicBezTo>
                <a:cubicBezTo>
                  <a:pt x="4036" y="4580"/>
                  <a:pt x="4449" y="4722"/>
                  <a:pt x="4842" y="4907"/>
                </a:cubicBezTo>
                <a:cubicBezTo>
                  <a:pt x="5521" y="5229"/>
                  <a:pt x="6100" y="5728"/>
                  <a:pt x="6763" y="6064"/>
                </a:cubicBezTo>
                <a:cubicBezTo>
                  <a:pt x="6657" y="6185"/>
                  <a:pt x="6564" y="6314"/>
                  <a:pt x="6492" y="6449"/>
                </a:cubicBezTo>
                <a:lnTo>
                  <a:pt x="6485" y="6443"/>
                </a:lnTo>
                <a:cubicBezTo>
                  <a:pt x="5764" y="6156"/>
                  <a:pt x="5022" y="5978"/>
                  <a:pt x="4285" y="5743"/>
                </a:cubicBezTo>
                <a:cubicBezTo>
                  <a:pt x="3865" y="5615"/>
                  <a:pt x="3450" y="5457"/>
                  <a:pt x="3071" y="5243"/>
                </a:cubicBezTo>
                <a:cubicBezTo>
                  <a:pt x="2900" y="5143"/>
                  <a:pt x="1894" y="4528"/>
                  <a:pt x="2393" y="4322"/>
                </a:cubicBezTo>
                <a:cubicBezTo>
                  <a:pt x="2464" y="4293"/>
                  <a:pt x="2551" y="4280"/>
                  <a:pt x="2646" y="4280"/>
                </a:cubicBezTo>
                <a:close/>
                <a:moveTo>
                  <a:pt x="14495" y="4785"/>
                </a:moveTo>
                <a:cubicBezTo>
                  <a:pt x="14724" y="4785"/>
                  <a:pt x="14878" y="4855"/>
                  <a:pt x="14512" y="5257"/>
                </a:cubicBezTo>
                <a:cubicBezTo>
                  <a:pt x="14376" y="5407"/>
                  <a:pt x="14126" y="5457"/>
                  <a:pt x="13941" y="5529"/>
                </a:cubicBezTo>
                <a:cubicBezTo>
                  <a:pt x="13512" y="5678"/>
                  <a:pt x="13062" y="5800"/>
                  <a:pt x="12626" y="5935"/>
                </a:cubicBezTo>
                <a:cubicBezTo>
                  <a:pt x="11826" y="6192"/>
                  <a:pt x="11012" y="6429"/>
                  <a:pt x="10220" y="6700"/>
                </a:cubicBezTo>
                <a:cubicBezTo>
                  <a:pt x="10155" y="6551"/>
                  <a:pt x="10078" y="6407"/>
                  <a:pt x="9984" y="6271"/>
                </a:cubicBezTo>
                <a:cubicBezTo>
                  <a:pt x="10678" y="6007"/>
                  <a:pt x="11370" y="5743"/>
                  <a:pt x="12062" y="5479"/>
                </a:cubicBezTo>
                <a:cubicBezTo>
                  <a:pt x="12748" y="5222"/>
                  <a:pt x="13490" y="4844"/>
                  <a:pt x="14234" y="4801"/>
                </a:cubicBezTo>
                <a:cubicBezTo>
                  <a:pt x="14316" y="4795"/>
                  <a:pt x="14411" y="4785"/>
                  <a:pt x="14495" y="4785"/>
                </a:cubicBezTo>
                <a:close/>
                <a:moveTo>
                  <a:pt x="9742" y="6208"/>
                </a:moveTo>
                <a:lnTo>
                  <a:pt x="9742" y="6208"/>
                </a:lnTo>
                <a:cubicBezTo>
                  <a:pt x="9785" y="6251"/>
                  <a:pt x="9821" y="6300"/>
                  <a:pt x="9855" y="6350"/>
                </a:cubicBezTo>
                <a:cubicBezTo>
                  <a:pt x="9949" y="6479"/>
                  <a:pt x="10020" y="6621"/>
                  <a:pt x="10078" y="6772"/>
                </a:cubicBezTo>
                <a:cubicBezTo>
                  <a:pt x="10069" y="6778"/>
                  <a:pt x="10069" y="6785"/>
                  <a:pt x="10062" y="6792"/>
                </a:cubicBezTo>
                <a:cubicBezTo>
                  <a:pt x="9992" y="6585"/>
                  <a:pt x="9884" y="6386"/>
                  <a:pt x="9742" y="6208"/>
                </a:cubicBezTo>
                <a:close/>
                <a:moveTo>
                  <a:pt x="10112" y="6943"/>
                </a:moveTo>
                <a:cubicBezTo>
                  <a:pt x="10112" y="6943"/>
                  <a:pt x="10121" y="6950"/>
                  <a:pt x="10127" y="6950"/>
                </a:cubicBezTo>
                <a:cubicBezTo>
                  <a:pt x="10155" y="7056"/>
                  <a:pt x="10170" y="7164"/>
                  <a:pt x="10177" y="7270"/>
                </a:cubicBezTo>
                <a:cubicBezTo>
                  <a:pt x="10163" y="7157"/>
                  <a:pt x="10141" y="7049"/>
                  <a:pt x="10112" y="6943"/>
                </a:cubicBezTo>
                <a:close/>
                <a:moveTo>
                  <a:pt x="3949" y="6592"/>
                </a:moveTo>
                <a:cubicBezTo>
                  <a:pt x="4754" y="6592"/>
                  <a:pt x="5545" y="6700"/>
                  <a:pt x="6350" y="6729"/>
                </a:cubicBezTo>
                <a:cubicBezTo>
                  <a:pt x="6271" y="6936"/>
                  <a:pt x="6222" y="7150"/>
                  <a:pt x="6199" y="7371"/>
                </a:cubicBezTo>
                <a:cubicBezTo>
                  <a:pt x="6050" y="7357"/>
                  <a:pt x="5902" y="7351"/>
                  <a:pt x="5754" y="7351"/>
                </a:cubicBezTo>
                <a:cubicBezTo>
                  <a:pt x="5020" y="7351"/>
                  <a:pt x="4305" y="7514"/>
                  <a:pt x="3586" y="7692"/>
                </a:cubicBezTo>
                <a:cubicBezTo>
                  <a:pt x="3008" y="7836"/>
                  <a:pt x="2422" y="7985"/>
                  <a:pt x="1829" y="8028"/>
                </a:cubicBezTo>
                <a:cubicBezTo>
                  <a:pt x="1741" y="8035"/>
                  <a:pt x="1654" y="8037"/>
                  <a:pt x="1567" y="8037"/>
                </a:cubicBezTo>
                <a:cubicBezTo>
                  <a:pt x="1422" y="8037"/>
                  <a:pt x="1278" y="8031"/>
                  <a:pt x="1136" y="8031"/>
                </a:cubicBezTo>
                <a:cubicBezTo>
                  <a:pt x="1076" y="8031"/>
                  <a:pt x="1017" y="8032"/>
                  <a:pt x="958" y="8035"/>
                </a:cubicBezTo>
                <a:cubicBezTo>
                  <a:pt x="878" y="8041"/>
                  <a:pt x="758" y="8080"/>
                  <a:pt x="672" y="8080"/>
                </a:cubicBezTo>
                <a:cubicBezTo>
                  <a:pt x="659" y="8080"/>
                  <a:pt x="647" y="8080"/>
                  <a:pt x="636" y="8078"/>
                </a:cubicBezTo>
                <a:cubicBezTo>
                  <a:pt x="523" y="7999"/>
                  <a:pt x="401" y="7929"/>
                  <a:pt x="286" y="7857"/>
                </a:cubicBezTo>
                <a:cubicBezTo>
                  <a:pt x="336" y="7771"/>
                  <a:pt x="401" y="7707"/>
                  <a:pt x="480" y="7656"/>
                </a:cubicBezTo>
                <a:cubicBezTo>
                  <a:pt x="780" y="7428"/>
                  <a:pt x="1193" y="7329"/>
                  <a:pt x="1529" y="7150"/>
                </a:cubicBezTo>
                <a:cubicBezTo>
                  <a:pt x="2115" y="6842"/>
                  <a:pt x="2693" y="6664"/>
                  <a:pt x="3358" y="6614"/>
                </a:cubicBezTo>
                <a:cubicBezTo>
                  <a:pt x="3556" y="6599"/>
                  <a:pt x="3753" y="6592"/>
                  <a:pt x="3949" y="6592"/>
                </a:cubicBezTo>
                <a:close/>
                <a:moveTo>
                  <a:pt x="12921" y="6910"/>
                </a:moveTo>
                <a:cubicBezTo>
                  <a:pt x="14281" y="6910"/>
                  <a:pt x="15630" y="7048"/>
                  <a:pt x="16882" y="7656"/>
                </a:cubicBezTo>
                <a:cubicBezTo>
                  <a:pt x="16961" y="7692"/>
                  <a:pt x="17096" y="7742"/>
                  <a:pt x="17154" y="7814"/>
                </a:cubicBezTo>
                <a:cubicBezTo>
                  <a:pt x="17160" y="8241"/>
                  <a:pt x="17051" y="8455"/>
                  <a:pt x="16828" y="8455"/>
                </a:cubicBezTo>
                <a:cubicBezTo>
                  <a:pt x="16790" y="8455"/>
                  <a:pt x="16749" y="8448"/>
                  <a:pt x="16704" y="8436"/>
                </a:cubicBezTo>
                <a:cubicBezTo>
                  <a:pt x="16625" y="8436"/>
                  <a:pt x="16555" y="8420"/>
                  <a:pt x="16489" y="8400"/>
                </a:cubicBezTo>
                <a:cubicBezTo>
                  <a:pt x="16255" y="8342"/>
                  <a:pt x="16054" y="8271"/>
                  <a:pt x="15819" y="8249"/>
                </a:cubicBezTo>
                <a:cubicBezTo>
                  <a:pt x="15247" y="8206"/>
                  <a:pt x="14690" y="8186"/>
                  <a:pt x="14119" y="8084"/>
                </a:cubicBezTo>
                <a:cubicBezTo>
                  <a:pt x="12877" y="7863"/>
                  <a:pt x="11627" y="7622"/>
                  <a:pt x="10385" y="7365"/>
                </a:cubicBezTo>
                <a:lnTo>
                  <a:pt x="10349" y="7365"/>
                </a:lnTo>
                <a:cubicBezTo>
                  <a:pt x="10349" y="7236"/>
                  <a:pt x="10335" y="7114"/>
                  <a:pt x="10306" y="6993"/>
                </a:cubicBezTo>
                <a:cubicBezTo>
                  <a:pt x="11167" y="6967"/>
                  <a:pt x="12046" y="6910"/>
                  <a:pt x="12921" y="6910"/>
                </a:cubicBezTo>
                <a:close/>
                <a:moveTo>
                  <a:pt x="7241" y="9449"/>
                </a:moveTo>
                <a:cubicBezTo>
                  <a:pt x="7241" y="9449"/>
                  <a:pt x="7250" y="9456"/>
                  <a:pt x="7257" y="9456"/>
                </a:cubicBezTo>
                <a:cubicBezTo>
                  <a:pt x="7250" y="9464"/>
                  <a:pt x="7241" y="9471"/>
                  <a:pt x="7241" y="9478"/>
                </a:cubicBezTo>
                <a:lnTo>
                  <a:pt x="7241" y="9449"/>
                </a:lnTo>
                <a:close/>
                <a:moveTo>
                  <a:pt x="8374" y="5580"/>
                </a:moveTo>
                <a:cubicBezTo>
                  <a:pt x="8721" y="5580"/>
                  <a:pt x="9068" y="5677"/>
                  <a:pt x="9370" y="5872"/>
                </a:cubicBezTo>
                <a:cubicBezTo>
                  <a:pt x="10405" y="6736"/>
                  <a:pt x="10306" y="8492"/>
                  <a:pt x="9248" y="9277"/>
                </a:cubicBezTo>
                <a:cubicBezTo>
                  <a:pt x="9228" y="9284"/>
                  <a:pt x="9205" y="9300"/>
                  <a:pt x="9192" y="9313"/>
                </a:cubicBezTo>
                <a:cubicBezTo>
                  <a:pt x="9049" y="9413"/>
                  <a:pt x="8892" y="9498"/>
                  <a:pt x="8714" y="9557"/>
                </a:cubicBezTo>
                <a:cubicBezTo>
                  <a:pt x="8539" y="9616"/>
                  <a:pt x="8370" y="9643"/>
                  <a:pt x="8207" y="9643"/>
                </a:cubicBezTo>
                <a:cubicBezTo>
                  <a:pt x="7842" y="9643"/>
                  <a:pt x="7511" y="9507"/>
                  <a:pt x="7234" y="9284"/>
                </a:cubicBezTo>
                <a:lnTo>
                  <a:pt x="7234" y="9270"/>
                </a:lnTo>
                <a:cubicBezTo>
                  <a:pt x="7230" y="9246"/>
                  <a:pt x="7215" y="9235"/>
                  <a:pt x="7199" y="9235"/>
                </a:cubicBezTo>
                <a:cubicBezTo>
                  <a:pt x="7192" y="9235"/>
                  <a:pt x="7184" y="9237"/>
                  <a:pt x="7178" y="9241"/>
                </a:cubicBezTo>
                <a:cubicBezTo>
                  <a:pt x="6492" y="8650"/>
                  <a:pt x="6163" y="7527"/>
                  <a:pt x="6556" y="6713"/>
                </a:cubicBezTo>
                <a:cubicBezTo>
                  <a:pt x="6864" y="6071"/>
                  <a:pt x="7464" y="5678"/>
                  <a:pt x="8107" y="5592"/>
                </a:cubicBezTo>
                <a:lnTo>
                  <a:pt x="8107" y="5592"/>
                </a:lnTo>
                <a:cubicBezTo>
                  <a:pt x="8091" y="5615"/>
                  <a:pt x="8085" y="5642"/>
                  <a:pt x="8091" y="5678"/>
                </a:cubicBezTo>
                <a:cubicBezTo>
                  <a:pt x="8101" y="5717"/>
                  <a:pt x="8134" y="5735"/>
                  <a:pt x="8168" y="5735"/>
                </a:cubicBezTo>
                <a:cubicBezTo>
                  <a:pt x="8216" y="5735"/>
                  <a:pt x="8267" y="5701"/>
                  <a:pt x="8263" y="5642"/>
                </a:cubicBezTo>
                <a:cubicBezTo>
                  <a:pt x="8263" y="5615"/>
                  <a:pt x="8249" y="5599"/>
                  <a:pt x="8235" y="5586"/>
                </a:cubicBezTo>
                <a:cubicBezTo>
                  <a:pt x="8282" y="5582"/>
                  <a:pt x="8328" y="5580"/>
                  <a:pt x="8374" y="5580"/>
                </a:cubicBezTo>
                <a:close/>
                <a:moveTo>
                  <a:pt x="6213" y="7836"/>
                </a:moveTo>
                <a:cubicBezTo>
                  <a:pt x="6228" y="7929"/>
                  <a:pt x="6242" y="8021"/>
                  <a:pt x="6271" y="8107"/>
                </a:cubicBezTo>
                <a:cubicBezTo>
                  <a:pt x="6307" y="8242"/>
                  <a:pt x="6357" y="8364"/>
                  <a:pt x="6413" y="8492"/>
                </a:cubicBezTo>
                <a:cubicBezTo>
                  <a:pt x="5493" y="8864"/>
                  <a:pt x="4578" y="9250"/>
                  <a:pt x="3642" y="9584"/>
                </a:cubicBezTo>
                <a:cubicBezTo>
                  <a:pt x="3157" y="9764"/>
                  <a:pt x="2672" y="9927"/>
                  <a:pt x="2185" y="10091"/>
                </a:cubicBezTo>
                <a:cubicBezTo>
                  <a:pt x="1944" y="10170"/>
                  <a:pt x="1700" y="10249"/>
                  <a:pt x="1457" y="10328"/>
                </a:cubicBezTo>
                <a:cubicBezTo>
                  <a:pt x="1328" y="10371"/>
                  <a:pt x="1208" y="10407"/>
                  <a:pt x="1087" y="10441"/>
                </a:cubicBezTo>
                <a:cubicBezTo>
                  <a:pt x="1017" y="10478"/>
                  <a:pt x="962" y="10497"/>
                  <a:pt x="919" y="10497"/>
                </a:cubicBezTo>
                <a:cubicBezTo>
                  <a:pt x="829" y="10497"/>
                  <a:pt x="796" y="10416"/>
                  <a:pt x="814" y="10256"/>
                </a:cubicBezTo>
                <a:cubicBezTo>
                  <a:pt x="751" y="9913"/>
                  <a:pt x="1001" y="9785"/>
                  <a:pt x="1279" y="9577"/>
                </a:cubicBezTo>
                <a:cubicBezTo>
                  <a:pt x="1472" y="9442"/>
                  <a:pt x="1680" y="9327"/>
                  <a:pt x="1885" y="9214"/>
                </a:cubicBezTo>
                <a:cubicBezTo>
                  <a:pt x="2357" y="8964"/>
                  <a:pt x="2837" y="8743"/>
                  <a:pt x="3335" y="8556"/>
                </a:cubicBezTo>
                <a:cubicBezTo>
                  <a:pt x="4257" y="8206"/>
                  <a:pt x="5227" y="7942"/>
                  <a:pt x="6213" y="7836"/>
                </a:cubicBezTo>
                <a:close/>
                <a:moveTo>
                  <a:pt x="10241" y="8107"/>
                </a:moveTo>
                <a:cubicBezTo>
                  <a:pt x="11170" y="8479"/>
                  <a:pt x="12098" y="8842"/>
                  <a:pt x="12969" y="9327"/>
                </a:cubicBezTo>
                <a:cubicBezTo>
                  <a:pt x="13454" y="9600"/>
                  <a:pt x="13925" y="9899"/>
                  <a:pt x="14354" y="10249"/>
                </a:cubicBezTo>
                <a:cubicBezTo>
                  <a:pt x="14548" y="10407"/>
                  <a:pt x="14733" y="10570"/>
                  <a:pt x="14911" y="10750"/>
                </a:cubicBezTo>
                <a:cubicBezTo>
                  <a:pt x="15048" y="10892"/>
                  <a:pt x="15483" y="11241"/>
                  <a:pt x="15497" y="11435"/>
                </a:cubicBezTo>
                <a:cubicBezTo>
                  <a:pt x="15504" y="11627"/>
                  <a:pt x="15262" y="11677"/>
                  <a:pt x="15141" y="11677"/>
                </a:cubicBezTo>
                <a:cubicBezTo>
                  <a:pt x="15134" y="11677"/>
                  <a:pt x="15127" y="11678"/>
                  <a:pt x="15120" y="11678"/>
                </a:cubicBezTo>
                <a:cubicBezTo>
                  <a:pt x="15031" y="11678"/>
                  <a:pt x="14927" y="11639"/>
                  <a:pt x="14848" y="11620"/>
                </a:cubicBezTo>
                <a:cubicBezTo>
                  <a:pt x="14584" y="11555"/>
                  <a:pt x="14326" y="11456"/>
                  <a:pt x="14083" y="11341"/>
                </a:cubicBezTo>
                <a:cubicBezTo>
                  <a:pt x="13619" y="11113"/>
                  <a:pt x="13197" y="10820"/>
                  <a:pt x="12791" y="10513"/>
                </a:cubicBezTo>
                <a:cubicBezTo>
                  <a:pt x="11891" y="9841"/>
                  <a:pt x="11005" y="9128"/>
                  <a:pt x="10121" y="8427"/>
                </a:cubicBezTo>
                <a:cubicBezTo>
                  <a:pt x="10170" y="8328"/>
                  <a:pt x="10206" y="8222"/>
                  <a:pt x="10241" y="8107"/>
                </a:cubicBezTo>
                <a:close/>
                <a:moveTo>
                  <a:pt x="6628" y="8849"/>
                </a:moveTo>
                <a:cubicBezTo>
                  <a:pt x="6671" y="8907"/>
                  <a:pt x="6713" y="8964"/>
                  <a:pt x="6763" y="9020"/>
                </a:cubicBezTo>
                <a:cubicBezTo>
                  <a:pt x="5956" y="9735"/>
                  <a:pt x="5193" y="10484"/>
                  <a:pt x="4413" y="11221"/>
                </a:cubicBezTo>
                <a:cubicBezTo>
                  <a:pt x="3978" y="11634"/>
                  <a:pt x="3556" y="12056"/>
                  <a:pt x="3085" y="12421"/>
                </a:cubicBezTo>
                <a:cubicBezTo>
                  <a:pt x="2886" y="12577"/>
                  <a:pt x="2679" y="12721"/>
                  <a:pt x="2458" y="12849"/>
                </a:cubicBezTo>
                <a:cubicBezTo>
                  <a:pt x="2352" y="12911"/>
                  <a:pt x="1961" y="13146"/>
                  <a:pt x="1743" y="13146"/>
                </a:cubicBezTo>
                <a:cubicBezTo>
                  <a:pt x="1638" y="13146"/>
                  <a:pt x="1573" y="13091"/>
                  <a:pt x="1601" y="12935"/>
                </a:cubicBezTo>
                <a:cubicBezTo>
                  <a:pt x="1680" y="12527"/>
                  <a:pt x="2329" y="12020"/>
                  <a:pt x="2629" y="11769"/>
                </a:cubicBezTo>
                <a:cubicBezTo>
                  <a:pt x="3035" y="11427"/>
                  <a:pt x="3471" y="11113"/>
                  <a:pt x="3899" y="10799"/>
                </a:cubicBezTo>
                <a:cubicBezTo>
                  <a:pt x="4799" y="10141"/>
                  <a:pt x="5714" y="9492"/>
                  <a:pt x="6628" y="8849"/>
                </a:cubicBezTo>
                <a:close/>
                <a:moveTo>
                  <a:pt x="9555" y="9214"/>
                </a:moveTo>
                <a:cubicBezTo>
                  <a:pt x="10283" y="9978"/>
                  <a:pt x="11048" y="10714"/>
                  <a:pt x="11799" y="11449"/>
                </a:cubicBezTo>
                <a:cubicBezTo>
                  <a:pt x="12227" y="11870"/>
                  <a:pt x="12662" y="12283"/>
                  <a:pt x="13048" y="12741"/>
                </a:cubicBezTo>
                <a:cubicBezTo>
                  <a:pt x="13206" y="12935"/>
                  <a:pt x="13362" y="13134"/>
                  <a:pt x="13490" y="13348"/>
                </a:cubicBezTo>
                <a:cubicBezTo>
                  <a:pt x="13614" y="13535"/>
                  <a:pt x="14046" y="14207"/>
                  <a:pt x="13655" y="14207"/>
                </a:cubicBezTo>
                <a:cubicBezTo>
                  <a:pt x="13642" y="14207"/>
                  <a:pt x="13627" y="14206"/>
                  <a:pt x="13612" y="14205"/>
                </a:cubicBezTo>
                <a:cubicBezTo>
                  <a:pt x="13391" y="14184"/>
                  <a:pt x="13104" y="13884"/>
                  <a:pt x="12940" y="13749"/>
                </a:cubicBezTo>
                <a:cubicBezTo>
                  <a:pt x="12777" y="13598"/>
                  <a:pt x="12613" y="13440"/>
                  <a:pt x="12462" y="13278"/>
                </a:cubicBezTo>
                <a:cubicBezTo>
                  <a:pt x="12083" y="12870"/>
                  <a:pt x="11749" y="12421"/>
                  <a:pt x="11406" y="11984"/>
                </a:cubicBezTo>
                <a:cubicBezTo>
                  <a:pt x="10727" y="11120"/>
                  <a:pt x="10055" y="10249"/>
                  <a:pt x="9399" y="9370"/>
                </a:cubicBezTo>
                <a:lnTo>
                  <a:pt x="9492" y="9277"/>
                </a:lnTo>
                <a:cubicBezTo>
                  <a:pt x="9521" y="9257"/>
                  <a:pt x="9534" y="9234"/>
                  <a:pt x="9555" y="9214"/>
                </a:cubicBezTo>
                <a:close/>
                <a:moveTo>
                  <a:pt x="6921" y="9185"/>
                </a:moveTo>
                <a:cubicBezTo>
                  <a:pt x="6993" y="9264"/>
                  <a:pt x="7078" y="9336"/>
                  <a:pt x="7164" y="9392"/>
                </a:cubicBezTo>
                <a:cubicBezTo>
                  <a:pt x="7149" y="10292"/>
                  <a:pt x="6813" y="11149"/>
                  <a:pt x="6542" y="11992"/>
                </a:cubicBezTo>
                <a:cubicBezTo>
                  <a:pt x="6400" y="12463"/>
                  <a:pt x="6292" y="12935"/>
                  <a:pt x="6213" y="13420"/>
                </a:cubicBezTo>
                <a:cubicBezTo>
                  <a:pt x="6150" y="13877"/>
                  <a:pt x="6114" y="14448"/>
                  <a:pt x="5922" y="14870"/>
                </a:cubicBezTo>
                <a:cubicBezTo>
                  <a:pt x="5899" y="14991"/>
                  <a:pt x="5827" y="15084"/>
                  <a:pt x="5721" y="15147"/>
                </a:cubicBezTo>
                <a:cubicBezTo>
                  <a:pt x="5670" y="15251"/>
                  <a:pt x="5613" y="15302"/>
                  <a:pt x="5549" y="15302"/>
                </a:cubicBezTo>
                <a:cubicBezTo>
                  <a:pt x="5489" y="15302"/>
                  <a:pt x="5422" y="15256"/>
                  <a:pt x="5349" y="15163"/>
                </a:cubicBezTo>
                <a:cubicBezTo>
                  <a:pt x="5121" y="15012"/>
                  <a:pt x="5099" y="14976"/>
                  <a:pt x="5092" y="14719"/>
                </a:cubicBezTo>
                <a:cubicBezTo>
                  <a:pt x="5085" y="14484"/>
                  <a:pt x="5142" y="14241"/>
                  <a:pt x="5185" y="14013"/>
                </a:cubicBezTo>
                <a:cubicBezTo>
                  <a:pt x="5299" y="13483"/>
                  <a:pt x="5442" y="12962"/>
                  <a:pt x="5606" y="12455"/>
                </a:cubicBezTo>
                <a:cubicBezTo>
                  <a:pt x="5964" y="11334"/>
                  <a:pt x="6427" y="10256"/>
                  <a:pt x="6921" y="9185"/>
                </a:cubicBezTo>
                <a:close/>
                <a:moveTo>
                  <a:pt x="8878" y="9721"/>
                </a:moveTo>
                <a:cubicBezTo>
                  <a:pt x="8885" y="9721"/>
                  <a:pt x="8885" y="9728"/>
                  <a:pt x="8885" y="9728"/>
                </a:cubicBezTo>
                <a:cubicBezTo>
                  <a:pt x="9478" y="10691"/>
                  <a:pt x="10020" y="11706"/>
                  <a:pt x="10506" y="12727"/>
                </a:cubicBezTo>
                <a:cubicBezTo>
                  <a:pt x="10755" y="13248"/>
                  <a:pt x="10978" y="13769"/>
                  <a:pt x="11206" y="14297"/>
                </a:cubicBezTo>
                <a:cubicBezTo>
                  <a:pt x="11277" y="14461"/>
                  <a:pt x="11884" y="15758"/>
                  <a:pt x="11448" y="15758"/>
                </a:cubicBezTo>
                <a:cubicBezTo>
                  <a:pt x="11406" y="15758"/>
                  <a:pt x="11354" y="15746"/>
                  <a:pt x="11291" y="15720"/>
                </a:cubicBezTo>
                <a:cubicBezTo>
                  <a:pt x="11163" y="15662"/>
                  <a:pt x="10962" y="15391"/>
                  <a:pt x="10849" y="15283"/>
                </a:cubicBezTo>
                <a:cubicBezTo>
                  <a:pt x="10619" y="15069"/>
                  <a:pt x="10455" y="14827"/>
                  <a:pt x="10299" y="14563"/>
                </a:cubicBezTo>
                <a:cubicBezTo>
                  <a:pt x="10006" y="14049"/>
                  <a:pt x="9735" y="13519"/>
                  <a:pt x="9492" y="12978"/>
                </a:cubicBezTo>
                <a:cubicBezTo>
                  <a:pt x="9034" y="11963"/>
                  <a:pt x="8684" y="10899"/>
                  <a:pt x="8407" y="9821"/>
                </a:cubicBezTo>
                <a:lnTo>
                  <a:pt x="8407" y="9821"/>
                </a:lnTo>
                <a:cubicBezTo>
                  <a:pt x="8418" y="9821"/>
                  <a:pt x="8430" y="9821"/>
                  <a:pt x="8441" y="9821"/>
                </a:cubicBezTo>
                <a:cubicBezTo>
                  <a:pt x="8593" y="9821"/>
                  <a:pt x="8744" y="9780"/>
                  <a:pt x="8878" y="9721"/>
                </a:cubicBezTo>
                <a:close/>
                <a:moveTo>
                  <a:pt x="7442" y="9570"/>
                </a:moveTo>
                <a:cubicBezTo>
                  <a:pt x="7613" y="9656"/>
                  <a:pt x="7791" y="9721"/>
                  <a:pt x="7978" y="9756"/>
                </a:cubicBezTo>
                <a:cubicBezTo>
                  <a:pt x="8071" y="10777"/>
                  <a:pt x="8242" y="11785"/>
                  <a:pt x="8306" y="12813"/>
                </a:cubicBezTo>
                <a:cubicBezTo>
                  <a:pt x="8342" y="13320"/>
                  <a:pt x="8364" y="13819"/>
                  <a:pt x="8371" y="14326"/>
                </a:cubicBezTo>
                <a:cubicBezTo>
                  <a:pt x="8377" y="14594"/>
                  <a:pt x="8496" y="15867"/>
                  <a:pt x="8085" y="15867"/>
                </a:cubicBezTo>
                <a:cubicBezTo>
                  <a:pt x="8056" y="15867"/>
                  <a:pt x="8026" y="15861"/>
                  <a:pt x="7992" y="15848"/>
                </a:cubicBezTo>
                <a:cubicBezTo>
                  <a:pt x="7721" y="15740"/>
                  <a:pt x="7606" y="15111"/>
                  <a:pt x="7570" y="14870"/>
                </a:cubicBezTo>
                <a:cubicBezTo>
                  <a:pt x="7534" y="14633"/>
                  <a:pt x="7521" y="14398"/>
                  <a:pt x="7498" y="14162"/>
                </a:cubicBezTo>
                <a:cubicBezTo>
                  <a:pt x="7464" y="13684"/>
                  <a:pt x="7435" y="13212"/>
                  <a:pt x="7413" y="12734"/>
                </a:cubicBezTo>
                <a:cubicBezTo>
                  <a:pt x="7378" y="11692"/>
                  <a:pt x="7336" y="10606"/>
                  <a:pt x="7442" y="9570"/>
                </a:cubicBezTo>
                <a:close/>
                <a:moveTo>
                  <a:pt x="9418" y="0"/>
                </a:moveTo>
                <a:cubicBezTo>
                  <a:pt x="9388" y="0"/>
                  <a:pt x="9357" y="17"/>
                  <a:pt x="9341" y="45"/>
                </a:cubicBezTo>
                <a:cubicBezTo>
                  <a:pt x="8835" y="938"/>
                  <a:pt x="8513" y="1937"/>
                  <a:pt x="8355" y="2951"/>
                </a:cubicBezTo>
                <a:cubicBezTo>
                  <a:pt x="8285" y="3407"/>
                  <a:pt x="8249" y="3872"/>
                  <a:pt x="8256" y="4336"/>
                </a:cubicBezTo>
                <a:cubicBezTo>
                  <a:pt x="8256" y="4622"/>
                  <a:pt x="8278" y="4907"/>
                  <a:pt x="8263" y="5193"/>
                </a:cubicBezTo>
                <a:cubicBezTo>
                  <a:pt x="8263" y="5279"/>
                  <a:pt x="8249" y="5322"/>
                  <a:pt x="8249" y="5365"/>
                </a:cubicBezTo>
                <a:lnTo>
                  <a:pt x="8235" y="5365"/>
                </a:lnTo>
                <a:lnTo>
                  <a:pt x="8235" y="5329"/>
                </a:lnTo>
                <a:cubicBezTo>
                  <a:pt x="7999" y="4357"/>
                  <a:pt x="7593" y="3387"/>
                  <a:pt x="7164" y="2487"/>
                </a:cubicBezTo>
                <a:cubicBezTo>
                  <a:pt x="6955" y="2054"/>
                  <a:pt x="6584" y="985"/>
                  <a:pt x="5983" y="985"/>
                </a:cubicBezTo>
                <a:cubicBezTo>
                  <a:pt x="5967" y="985"/>
                  <a:pt x="5951" y="986"/>
                  <a:pt x="5935" y="987"/>
                </a:cubicBezTo>
                <a:cubicBezTo>
                  <a:pt x="5899" y="994"/>
                  <a:pt x="5863" y="1015"/>
                  <a:pt x="5856" y="1051"/>
                </a:cubicBezTo>
                <a:cubicBezTo>
                  <a:pt x="5735" y="1765"/>
                  <a:pt x="6021" y="2530"/>
                  <a:pt x="6264" y="3186"/>
                </a:cubicBezTo>
                <a:cubicBezTo>
                  <a:pt x="6571" y="4007"/>
                  <a:pt x="6950" y="4821"/>
                  <a:pt x="7378" y="5586"/>
                </a:cubicBezTo>
                <a:cubicBezTo>
                  <a:pt x="7320" y="5615"/>
                  <a:pt x="7264" y="5651"/>
                  <a:pt x="7214" y="5678"/>
                </a:cubicBezTo>
                <a:cubicBezTo>
                  <a:pt x="6449" y="4521"/>
                  <a:pt x="5656" y="3371"/>
                  <a:pt x="4857" y="2237"/>
                </a:cubicBezTo>
                <a:cubicBezTo>
                  <a:pt x="4528" y="1772"/>
                  <a:pt x="4179" y="1315"/>
                  <a:pt x="3743" y="938"/>
                </a:cubicBezTo>
                <a:cubicBezTo>
                  <a:pt x="3604" y="816"/>
                  <a:pt x="3262" y="478"/>
                  <a:pt x="3000" y="478"/>
                </a:cubicBezTo>
                <a:cubicBezTo>
                  <a:pt x="2951" y="478"/>
                  <a:pt x="2905" y="489"/>
                  <a:pt x="2864" y="516"/>
                </a:cubicBezTo>
                <a:cubicBezTo>
                  <a:pt x="2043" y="1066"/>
                  <a:pt x="5056" y="4264"/>
                  <a:pt x="6335" y="5579"/>
                </a:cubicBezTo>
                <a:cubicBezTo>
                  <a:pt x="5699" y="5150"/>
                  <a:pt x="4979" y="4778"/>
                  <a:pt x="4285" y="4544"/>
                </a:cubicBezTo>
                <a:cubicBezTo>
                  <a:pt x="3865" y="4400"/>
                  <a:pt x="3421" y="4300"/>
                  <a:pt x="2972" y="4264"/>
                </a:cubicBezTo>
                <a:cubicBezTo>
                  <a:pt x="2819" y="4249"/>
                  <a:pt x="2582" y="4204"/>
                  <a:pt x="2365" y="4204"/>
                </a:cubicBezTo>
                <a:cubicBezTo>
                  <a:pt x="2195" y="4204"/>
                  <a:pt x="2038" y="4231"/>
                  <a:pt x="1944" y="4322"/>
                </a:cubicBezTo>
                <a:cubicBezTo>
                  <a:pt x="1928" y="4336"/>
                  <a:pt x="1921" y="4372"/>
                  <a:pt x="1928" y="4393"/>
                </a:cubicBezTo>
                <a:cubicBezTo>
                  <a:pt x="2165" y="5035"/>
                  <a:pt x="3085" y="5464"/>
                  <a:pt x="3678" y="5694"/>
                </a:cubicBezTo>
                <a:cubicBezTo>
                  <a:pt x="4578" y="6043"/>
                  <a:pt x="5543" y="6172"/>
                  <a:pt x="6443" y="6521"/>
                </a:cubicBezTo>
                <a:lnTo>
                  <a:pt x="6449" y="6521"/>
                </a:lnTo>
                <a:cubicBezTo>
                  <a:pt x="6436" y="6542"/>
                  <a:pt x="6427" y="6557"/>
                  <a:pt x="6420" y="6578"/>
                </a:cubicBezTo>
                <a:cubicBezTo>
                  <a:pt x="5772" y="6429"/>
                  <a:pt x="5043" y="6353"/>
                  <a:pt x="4325" y="6353"/>
                </a:cubicBezTo>
                <a:cubicBezTo>
                  <a:pt x="3768" y="6353"/>
                  <a:pt x="3217" y="6399"/>
                  <a:pt x="2715" y="6492"/>
                </a:cubicBezTo>
                <a:cubicBezTo>
                  <a:pt x="2014" y="6628"/>
                  <a:pt x="1457" y="7006"/>
                  <a:pt x="801" y="7264"/>
                </a:cubicBezTo>
                <a:cubicBezTo>
                  <a:pt x="543" y="7365"/>
                  <a:pt x="187" y="7507"/>
                  <a:pt x="79" y="7800"/>
                </a:cubicBezTo>
                <a:cubicBezTo>
                  <a:pt x="0" y="8021"/>
                  <a:pt x="122" y="8213"/>
                  <a:pt x="336" y="8285"/>
                </a:cubicBezTo>
                <a:cubicBezTo>
                  <a:pt x="398" y="8305"/>
                  <a:pt x="465" y="8313"/>
                  <a:pt x="533" y="8313"/>
                </a:cubicBezTo>
                <a:cubicBezTo>
                  <a:pt x="732" y="8313"/>
                  <a:pt x="948" y="8249"/>
                  <a:pt x="1130" y="8249"/>
                </a:cubicBezTo>
                <a:cubicBezTo>
                  <a:pt x="1493" y="8242"/>
                  <a:pt x="1851" y="8249"/>
                  <a:pt x="2208" y="8199"/>
                </a:cubicBezTo>
                <a:cubicBezTo>
                  <a:pt x="3460" y="8020"/>
                  <a:pt x="4651" y="7535"/>
                  <a:pt x="5919" y="7535"/>
                </a:cubicBezTo>
                <a:cubicBezTo>
                  <a:pt x="6010" y="7535"/>
                  <a:pt x="6101" y="7538"/>
                  <a:pt x="6192" y="7543"/>
                </a:cubicBezTo>
                <a:lnTo>
                  <a:pt x="6192" y="7635"/>
                </a:lnTo>
                <a:cubicBezTo>
                  <a:pt x="4986" y="7827"/>
                  <a:pt x="3822" y="8120"/>
                  <a:pt x="2693" y="8614"/>
                </a:cubicBezTo>
                <a:cubicBezTo>
                  <a:pt x="2172" y="8842"/>
                  <a:pt x="1637" y="9092"/>
                  <a:pt x="1172" y="9421"/>
                </a:cubicBezTo>
                <a:cubicBezTo>
                  <a:pt x="915" y="9606"/>
                  <a:pt x="358" y="9999"/>
                  <a:pt x="401" y="10378"/>
                </a:cubicBezTo>
                <a:cubicBezTo>
                  <a:pt x="434" y="10616"/>
                  <a:pt x="663" y="10680"/>
                  <a:pt x="870" y="10680"/>
                </a:cubicBezTo>
                <a:cubicBezTo>
                  <a:pt x="893" y="10680"/>
                  <a:pt x="914" y="10679"/>
                  <a:pt x="936" y="10678"/>
                </a:cubicBezTo>
                <a:cubicBezTo>
                  <a:pt x="1486" y="10635"/>
                  <a:pt x="2086" y="10342"/>
                  <a:pt x="2614" y="10163"/>
                </a:cubicBezTo>
                <a:cubicBezTo>
                  <a:pt x="3922" y="9713"/>
                  <a:pt x="5236" y="9221"/>
                  <a:pt x="6492" y="8635"/>
                </a:cubicBezTo>
                <a:cubicBezTo>
                  <a:pt x="6499" y="8657"/>
                  <a:pt x="6513" y="8677"/>
                  <a:pt x="6521" y="8693"/>
                </a:cubicBezTo>
                <a:cubicBezTo>
                  <a:pt x="5356" y="9514"/>
                  <a:pt x="4192" y="10342"/>
                  <a:pt x="3051" y="11205"/>
                </a:cubicBezTo>
                <a:cubicBezTo>
                  <a:pt x="2600" y="11548"/>
                  <a:pt x="2151" y="11913"/>
                  <a:pt x="1793" y="12355"/>
                </a:cubicBezTo>
                <a:cubicBezTo>
                  <a:pt x="1637" y="12549"/>
                  <a:pt x="1215" y="12991"/>
                  <a:pt x="1394" y="13255"/>
                </a:cubicBezTo>
                <a:cubicBezTo>
                  <a:pt x="1455" y="13345"/>
                  <a:pt x="1549" y="13386"/>
                  <a:pt x="1669" y="13386"/>
                </a:cubicBezTo>
                <a:cubicBezTo>
                  <a:pt x="2709" y="13386"/>
                  <a:pt x="5704" y="10288"/>
                  <a:pt x="6614" y="9327"/>
                </a:cubicBezTo>
                <a:lnTo>
                  <a:pt x="6614" y="9327"/>
                </a:lnTo>
                <a:cubicBezTo>
                  <a:pt x="6060" y="10599"/>
                  <a:pt x="3972" y="15506"/>
                  <a:pt x="5477" y="15506"/>
                </a:cubicBezTo>
                <a:cubicBezTo>
                  <a:pt x="5485" y="15506"/>
                  <a:pt x="5492" y="15506"/>
                  <a:pt x="5500" y="15506"/>
                </a:cubicBezTo>
                <a:cubicBezTo>
                  <a:pt x="5879" y="15497"/>
                  <a:pt x="6064" y="15098"/>
                  <a:pt x="6150" y="14784"/>
                </a:cubicBezTo>
                <a:cubicBezTo>
                  <a:pt x="6335" y="14155"/>
                  <a:pt x="6357" y="13483"/>
                  <a:pt x="6492" y="12841"/>
                </a:cubicBezTo>
                <a:cubicBezTo>
                  <a:pt x="6707" y="11792"/>
                  <a:pt x="7178" y="10813"/>
                  <a:pt x="7234" y="9749"/>
                </a:cubicBezTo>
                <a:lnTo>
                  <a:pt x="7234" y="9749"/>
                </a:lnTo>
                <a:cubicBezTo>
                  <a:pt x="7257" y="10984"/>
                  <a:pt x="7185" y="12213"/>
                  <a:pt x="7264" y="13449"/>
                </a:cubicBezTo>
                <a:cubicBezTo>
                  <a:pt x="7300" y="14040"/>
                  <a:pt x="7300" y="14662"/>
                  <a:pt x="7456" y="15233"/>
                </a:cubicBezTo>
                <a:cubicBezTo>
                  <a:pt x="7526" y="15484"/>
                  <a:pt x="7779" y="16150"/>
                  <a:pt x="8137" y="16150"/>
                </a:cubicBezTo>
                <a:cubicBezTo>
                  <a:pt x="8146" y="16150"/>
                  <a:pt x="8154" y="16149"/>
                  <a:pt x="8163" y="16148"/>
                </a:cubicBezTo>
                <a:cubicBezTo>
                  <a:pt x="8842" y="16076"/>
                  <a:pt x="8549" y="14112"/>
                  <a:pt x="8535" y="13756"/>
                </a:cubicBezTo>
                <a:cubicBezTo>
                  <a:pt x="8484" y="12441"/>
                  <a:pt x="8420" y="11049"/>
                  <a:pt x="8091" y="9771"/>
                </a:cubicBezTo>
                <a:lnTo>
                  <a:pt x="8091" y="9771"/>
                </a:lnTo>
                <a:cubicBezTo>
                  <a:pt x="8114" y="9778"/>
                  <a:pt x="8127" y="9778"/>
                  <a:pt x="8141" y="9778"/>
                </a:cubicBezTo>
                <a:cubicBezTo>
                  <a:pt x="8177" y="9785"/>
                  <a:pt x="8206" y="9792"/>
                  <a:pt x="8235" y="9798"/>
                </a:cubicBezTo>
                <a:cubicBezTo>
                  <a:pt x="8549" y="11163"/>
                  <a:pt x="9034" y="12484"/>
                  <a:pt x="9663" y="13740"/>
                </a:cubicBezTo>
                <a:cubicBezTo>
                  <a:pt x="9941" y="14290"/>
                  <a:pt x="10220" y="14926"/>
                  <a:pt x="10678" y="15355"/>
                </a:cubicBezTo>
                <a:cubicBezTo>
                  <a:pt x="10841" y="15512"/>
                  <a:pt x="11171" y="15981"/>
                  <a:pt x="11477" y="15981"/>
                </a:cubicBezTo>
                <a:cubicBezTo>
                  <a:pt x="11530" y="15981"/>
                  <a:pt x="11583" y="15967"/>
                  <a:pt x="11634" y="15934"/>
                </a:cubicBezTo>
                <a:cubicBezTo>
                  <a:pt x="11855" y="15790"/>
                  <a:pt x="11805" y="15427"/>
                  <a:pt x="11756" y="15206"/>
                </a:cubicBezTo>
                <a:cubicBezTo>
                  <a:pt x="11612" y="14584"/>
                  <a:pt x="11235" y="13948"/>
                  <a:pt x="10969" y="13370"/>
                </a:cubicBezTo>
                <a:cubicBezTo>
                  <a:pt x="10385" y="12085"/>
                  <a:pt x="9706" y="10878"/>
                  <a:pt x="8941" y="9692"/>
                </a:cubicBezTo>
                <a:cubicBezTo>
                  <a:pt x="9049" y="9636"/>
                  <a:pt x="9156" y="9564"/>
                  <a:pt x="9248" y="9485"/>
                </a:cubicBezTo>
                <a:cubicBezTo>
                  <a:pt x="10098" y="10606"/>
                  <a:pt x="10948" y="11720"/>
                  <a:pt x="11835" y="12813"/>
                </a:cubicBezTo>
                <a:cubicBezTo>
                  <a:pt x="12191" y="13255"/>
                  <a:pt x="12570" y="13691"/>
                  <a:pt x="13019" y="14033"/>
                </a:cubicBezTo>
                <a:cubicBezTo>
                  <a:pt x="13183" y="14157"/>
                  <a:pt x="13513" y="14455"/>
                  <a:pt x="13773" y="14455"/>
                </a:cubicBezTo>
                <a:cubicBezTo>
                  <a:pt x="13831" y="14455"/>
                  <a:pt x="13886" y="14440"/>
                  <a:pt x="13934" y="14405"/>
                </a:cubicBezTo>
                <a:cubicBezTo>
                  <a:pt x="14854" y="13740"/>
                  <a:pt x="10319" y="9749"/>
                  <a:pt x="9634" y="9135"/>
                </a:cubicBezTo>
                <a:cubicBezTo>
                  <a:pt x="9792" y="8971"/>
                  <a:pt x="9927" y="8785"/>
                  <a:pt x="10035" y="8592"/>
                </a:cubicBezTo>
                <a:cubicBezTo>
                  <a:pt x="11098" y="9428"/>
                  <a:pt x="12134" y="10328"/>
                  <a:pt x="13269" y="11070"/>
                </a:cubicBezTo>
                <a:cubicBezTo>
                  <a:pt x="13720" y="11370"/>
                  <a:pt x="14205" y="11627"/>
                  <a:pt x="14733" y="11769"/>
                </a:cubicBezTo>
                <a:cubicBezTo>
                  <a:pt x="14863" y="11801"/>
                  <a:pt x="15130" y="11882"/>
                  <a:pt x="15356" y="11882"/>
                </a:cubicBezTo>
                <a:cubicBezTo>
                  <a:pt x="15500" y="11882"/>
                  <a:pt x="15627" y="11849"/>
                  <a:pt x="15691" y="11749"/>
                </a:cubicBezTo>
                <a:cubicBezTo>
                  <a:pt x="15854" y="11492"/>
                  <a:pt x="15434" y="11099"/>
                  <a:pt x="15297" y="10942"/>
                </a:cubicBezTo>
                <a:cubicBezTo>
                  <a:pt x="14854" y="10434"/>
                  <a:pt x="14340" y="10006"/>
                  <a:pt x="13783" y="9627"/>
                </a:cubicBezTo>
                <a:cubicBezTo>
                  <a:pt x="12712" y="8914"/>
                  <a:pt x="11492" y="8414"/>
                  <a:pt x="10283" y="7965"/>
                </a:cubicBezTo>
                <a:cubicBezTo>
                  <a:pt x="10319" y="7836"/>
                  <a:pt x="10335" y="7699"/>
                  <a:pt x="10342" y="7563"/>
                </a:cubicBezTo>
                <a:lnTo>
                  <a:pt x="10349" y="7563"/>
                </a:lnTo>
                <a:cubicBezTo>
                  <a:pt x="11905" y="7821"/>
                  <a:pt x="13463" y="8222"/>
                  <a:pt x="15033" y="8350"/>
                </a:cubicBezTo>
                <a:cubicBezTo>
                  <a:pt x="15411" y="8384"/>
                  <a:pt x="15797" y="8342"/>
                  <a:pt x="16169" y="8436"/>
                </a:cubicBezTo>
                <a:cubicBezTo>
                  <a:pt x="16385" y="8488"/>
                  <a:pt x="16596" y="8588"/>
                  <a:pt x="16823" y="8588"/>
                </a:cubicBezTo>
                <a:cubicBezTo>
                  <a:pt x="16873" y="8588"/>
                  <a:pt x="16924" y="8583"/>
                  <a:pt x="16976" y="8571"/>
                </a:cubicBezTo>
                <a:cubicBezTo>
                  <a:pt x="17240" y="8506"/>
                  <a:pt x="17475" y="8278"/>
                  <a:pt x="17411" y="7985"/>
                </a:cubicBezTo>
                <a:cubicBezTo>
                  <a:pt x="17333" y="7635"/>
                  <a:pt x="16890" y="7500"/>
                  <a:pt x="16597" y="7407"/>
                </a:cubicBezTo>
                <a:cubicBezTo>
                  <a:pt x="15982" y="7200"/>
                  <a:pt x="15382" y="6993"/>
                  <a:pt x="14740" y="6893"/>
                </a:cubicBezTo>
                <a:cubicBezTo>
                  <a:pt x="14134" y="6795"/>
                  <a:pt x="13517" y="6754"/>
                  <a:pt x="12897" y="6754"/>
                </a:cubicBezTo>
                <a:cubicBezTo>
                  <a:pt x="12026" y="6754"/>
                  <a:pt x="11150" y="6836"/>
                  <a:pt x="10299" y="6957"/>
                </a:cubicBezTo>
                <a:cubicBezTo>
                  <a:pt x="10292" y="6943"/>
                  <a:pt x="10292" y="6936"/>
                  <a:pt x="10292" y="6928"/>
                </a:cubicBezTo>
                <a:cubicBezTo>
                  <a:pt x="11413" y="6578"/>
                  <a:pt x="12527" y="6179"/>
                  <a:pt x="13648" y="5807"/>
                </a:cubicBezTo>
                <a:cubicBezTo>
                  <a:pt x="13919" y="5714"/>
                  <a:pt x="15375" y="5229"/>
                  <a:pt x="14890" y="4715"/>
                </a:cubicBezTo>
                <a:cubicBezTo>
                  <a:pt x="14813" y="4635"/>
                  <a:pt x="14654" y="4611"/>
                  <a:pt x="14486" y="4611"/>
                </a:cubicBezTo>
                <a:cubicBezTo>
                  <a:pt x="14295" y="4611"/>
                  <a:pt x="14093" y="4642"/>
                  <a:pt x="13991" y="4657"/>
                </a:cubicBezTo>
                <a:cubicBezTo>
                  <a:pt x="13562" y="4722"/>
                  <a:pt x="13147" y="4880"/>
                  <a:pt x="12741" y="5029"/>
                </a:cubicBezTo>
                <a:cubicBezTo>
                  <a:pt x="11799" y="5394"/>
                  <a:pt x="10834" y="5736"/>
                  <a:pt x="9920" y="6185"/>
                </a:cubicBezTo>
                <a:cubicBezTo>
                  <a:pt x="9913" y="6172"/>
                  <a:pt x="9906" y="6165"/>
                  <a:pt x="9898" y="6156"/>
                </a:cubicBezTo>
                <a:cubicBezTo>
                  <a:pt x="11149" y="5394"/>
                  <a:pt x="12419" y="4643"/>
                  <a:pt x="13626" y="3822"/>
                </a:cubicBezTo>
                <a:cubicBezTo>
                  <a:pt x="14162" y="3457"/>
                  <a:pt x="14676" y="3037"/>
                  <a:pt x="15125" y="2573"/>
                </a:cubicBezTo>
                <a:cubicBezTo>
                  <a:pt x="15276" y="2415"/>
                  <a:pt x="15639" y="2108"/>
                  <a:pt x="15497" y="1851"/>
                </a:cubicBezTo>
                <a:cubicBezTo>
                  <a:pt x="15438" y="1747"/>
                  <a:pt x="15346" y="1708"/>
                  <a:pt x="15240" y="1708"/>
                </a:cubicBezTo>
                <a:cubicBezTo>
                  <a:pt x="14975" y="1708"/>
                  <a:pt x="14622" y="1951"/>
                  <a:pt x="14469" y="2022"/>
                </a:cubicBezTo>
                <a:cubicBezTo>
                  <a:pt x="13848" y="2300"/>
                  <a:pt x="13283" y="2629"/>
                  <a:pt x="12748" y="3058"/>
                </a:cubicBezTo>
                <a:cubicBezTo>
                  <a:pt x="11848" y="3772"/>
                  <a:pt x="10962" y="4514"/>
                  <a:pt x="10098" y="5279"/>
                </a:cubicBezTo>
                <a:cubicBezTo>
                  <a:pt x="11027" y="3971"/>
                  <a:pt x="12863" y="1251"/>
                  <a:pt x="12241" y="980"/>
                </a:cubicBezTo>
                <a:cubicBezTo>
                  <a:pt x="12211" y="967"/>
                  <a:pt x="12180" y="961"/>
                  <a:pt x="12150" y="961"/>
                </a:cubicBezTo>
                <a:cubicBezTo>
                  <a:pt x="11950" y="961"/>
                  <a:pt x="11751" y="1218"/>
                  <a:pt x="11634" y="1330"/>
                </a:cubicBezTo>
                <a:cubicBezTo>
                  <a:pt x="11235" y="1736"/>
                  <a:pt x="10856" y="2151"/>
                  <a:pt x="10527" y="2622"/>
                </a:cubicBezTo>
                <a:cubicBezTo>
                  <a:pt x="9920" y="3500"/>
                  <a:pt x="9413" y="4537"/>
                  <a:pt x="9228" y="5599"/>
                </a:cubicBezTo>
                <a:cubicBezTo>
                  <a:pt x="9192" y="5579"/>
                  <a:pt x="9163" y="5565"/>
                  <a:pt x="9127" y="5550"/>
                </a:cubicBezTo>
                <a:cubicBezTo>
                  <a:pt x="9505" y="4643"/>
                  <a:pt x="9692" y="3658"/>
                  <a:pt x="9778" y="2679"/>
                </a:cubicBezTo>
                <a:cubicBezTo>
                  <a:pt x="9841" y="1822"/>
                  <a:pt x="9941" y="800"/>
                  <a:pt x="9478" y="38"/>
                </a:cubicBezTo>
                <a:cubicBezTo>
                  <a:pt x="9465" y="12"/>
                  <a:pt x="9442" y="0"/>
                  <a:pt x="94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17"/>
          <p:cNvSpPr/>
          <p:nvPr/>
        </p:nvSpPr>
        <p:spPr>
          <a:xfrm>
            <a:off x="2051335" y="4917329"/>
            <a:ext cx="1349348" cy="730007"/>
          </a:xfrm>
          <a:custGeom>
            <a:avLst/>
            <a:gdLst/>
            <a:ahLst/>
            <a:cxnLst/>
            <a:rect l="l" t="t" r="r" b="b"/>
            <a:pathLst>
              <a:path w="29687" h="16060" extrusionOk="0">
                <a:moveTo>
                  <a:pt x="14479" y="1"/>
                </a:moveTo>
                <a:cubicBezTo>
                  <a:pt x="14224" y="1"/>
                  <a:pt x="13960" y="14"/>
                  <a:pt x="13698" y="41"/>
                </a:cubicBezTo>
                <a:cubicBezTo>
                  <a:pt x="12090" y="204"/>
                  <a:pt x="10577" y="625"/>
                  <a:pt x="9269" y="1611"/>
                </a:cubicBezTo>
                <a:cubicBezTo>
                  <a:pt x="8306" y="2339"/>
                  <a:pt x="7699" y="3275"/>
                  <a:pt x="7692" y="4531"/>
                </a:cubicBezTo>
                <a:cubicBezTo>
                  <a:pt x="7692" y="4590"/>
                  <a:pt x="7699" y="4653"/>
                  <a:pt x="7692" y="4718"/>
                </a:cubicBezTo>
                <a:cubicBezTo>
                  <a:pt x="7671" y="4844"/>
                  <a:pt x="7617" y="4909"/>
                  <a:pt x="7547" y="4909"/>
                </a:cubicBezTo>
                <a:cubicBezTo>
                  <a:pt x="7502" y="4909"/>
                  <a:pt x="7449" y="4881"/>
                  <a:pt x="7392" y="4824"/>
                </a:cubicBezTo>
                <a:cubicBezTo>
                  <a:pt x="6935" y="4339"/>
                  <a:pt x="6342" y="4240"/>
                  <a:pt x="5735" y="4211"/>
                </a:cubicBezTo>
                <a:cubicBezTo>
                  <a:pt x="5626" y="4206"/>
                  <a:pt x="5517" y="4203"/>
                  <a:pt x="5410" y="4203"/>
                </a:cubicBezTo>
                <a:cubicBezTo>
                  <a:pt x="3997" y="4203"/>
                  <a:pt x="2721" y="4642"/>
                  <a:pt x="1586" y="5532"/>
                </a:cubicBezTo>
                <a:cubicBezTo>
                  <a:pt x="1015" y="5981"/>
                  <a:pt x="607" y="6561"/>
                  <a:pt x="372" y="7246"/>
                </a:cubicBezTo>
                <a:cubicBezTo>
                  <a:pt x="43" y="8202"/>
                  <a:pt x="0" y="9174"/>
                  <a:pt x="436" y="10117"/>
                </a:cubicBezTo>
                <a:cubicBezTo>
                  <a:pt x="859" y="11033"/>
                  <a:pt x="1601" y="11526"/>
                  <a:pt x="2464" y="11526"/>
                </a:cubicBezTo>
                <a:cubicBezTo>
                  <a:pt x="2797" y="11526"/>
                  <a:pt x="3149" y="11453"/>
                  <a:pt x="3507" y="11301"/>
                </a:cubicBezTo>
                <a:cubicBezTo>
                  <a:pt x="3642" y="11245"/>
                  <a:pt x="3771" y="11166"/>
                  <a:pt x="3906" y="11116"/>
                </a:cubicBezTo>
                <a:cubicBezTo>
                  <a:pt x="3964" y="11096"/>
                  <a:pt x="4016" y="11085"/>
                  <a:pt x="4061" y="11085"/>
                </a:cubicBezTo>
                <a:cubicBezTo>
                  <a:pt x="4190" y="11085"/>
                  <a:pt x="4266" y="11171"/>
                  <a:pt x="4271" y="11366"/>
                </a:cubicBezTo>
                <a:cubicBezTo>
                  <a:pt x="4307" y="12329"/>
                  <a:pt x="4813" y="13058"/>
                  <a:pt x="5499" y="13673"/>
                </a:cubicBezTo>
                <a:cubicBezTo>
                  <a:pt x="6335" y="14429"/>
                  <a:pt x="7314" y="14943"/>
                  <a:pt x="8412" y="15180"/>
                </a:cubicBezTo>
                <a:cubicBezTo>
                  <a:pt x="8784" y="15256"/>
                  <a:pt x="9154" y="15298"/>
                  <a:pt x="9522" y="15298"/>
                </a:cubicBezTo>
                <a:cubicBezTo>
                  <a:pt x="10045" y="15298"/>
                  <a:pt x="10562" y="15214"/>
                  <a:pt x="11069" y="15029"/>
                </a:cubicBezTo>
                <a:cubicBezTo>
                  <a:pt x="11447" y="14893"/>
                  <a:pt x="11862" y="14780"/>
                  <a:pt x="11977" y="14266"/>
                </a:cubicBezTo>
                <a:cubicBezTo>
                  <a:pt x="11996" y="14177"/>
                  <a:pt x="12042" y="14142"/>
                  <a:pt x="12096" y="14142"/>
                </a:cubicBezTo>
                <a:cubicBezTo>
                  <a:pt x="12167" y="14142"/>
                  <a:pt x="12252" y="14203"/>
                  <a:pt x="12304" y="14280"/>
                </a:cubicBezTo>
                <a:cubicBezTo>
                  <a:pt x="12877" y="15130"/>
                  <a:pt x="13741" y="15536"/>
                  <a:pt x="14676" y="15793"/>
                </a:cubicBezTo>
                <a:cubicBezTo>
                  <a:pt x="15333" y="15975"/>
                  <a:pt x="15965" y="16060"/>
                  <a:pt x="16577" y="16060"/>
                </a:cubicBezTo>
                <a:cubicBezTo>
                  <a:pt x="18421" y="16060"/>
                  <a:pt x="20073" y="15285"/>
                  <a:pt x="21595" y="14030"/>
                </a:cubicBezTo>
                <a:cubicBezTo>
                  <a:pt x="22274" y="13473"/>
                  <a:pt x="22617" y="12773"/>
                  <a:pt x="22346" y="11867"/>
                </a:cubicBezTo>
                <a:cubicBezTo>
                  <a:pt x="22317" y="11766"/>
                  <a:pt x="22267" y="11666"/>
                  <a:pt x="22367" y="11581"/>
                </a:cubicBezTo>
                <a:cubicBezTo>
                  <a:pt x="22406" y="11547"/>
                  <a:pt x="22443" y="11535"/>
                  <a:pt x="22478" y="11535"/>
                </a:cubicBezTo>
                <a:cubicBezTo>
                  <a:pt x="22556" y="11535"/>
                  <a:pt x="22626" y="11600"/>
                  <a:pt x="22696" y="11644"/>
                </a:cubicBezTo>
                <a:cubicBezTo>
                  <a:pt x="23661" y="12247"/>
                  <a:pt x="24724" y="12499"/>
                  <a:pt x="25839" y="12499"/>
                </a:cubicBezTo>
                <a:cubicBezTo>
                  <a:pt x="25929" y="12499"/>
                  <a:pt x="26018" y="12497"/>
                  <a:pt x="26108" y="12494"/>
                </a:cubicBezTo>
                <a:cubicBezTo>
                  <a:pt x="28101" y="12415"/>
                  <a:pt x="29687" y="10701"/>
                  <a:pt x="29551" y="8789"/>
                </a:cubicBezTo>
                <a:cubicBezTo>
                  <a:pt x="29466" y="7603"/>
                  <a:pt x="28665" y="6838"/>
                  <a:pt x="27522" y="6838"/>
                </a:cubicBezTo>
                <a:cubicBezTo>
                  <a:pt x="27023" y="6838"/>
                  <a:pt x="27023" y="6838"/>
                  <a:pt x="27080" y="6339"/>
                </a:cubicBezTo>
                <a:cubicBezTo>
                  <a:pt x="27251" y="4896"/>
                  <a:pt x="26523" y="3746"/>
                  <a:pt x="25152" y="3275"/>
                </a:cubicBezTo>
                <a:cubicBezTo>
                  <a:pt x="24788" y="3152"/>
                  <a:pt x="24423" y="3098"/>
                  <a:pt x="24058" y="3098"/>
                </a:cubicBezTo>
                <a:cubicBezTo>
                  <a:pt x="23641" y="3098"/>
                  <a:pt x="23224" y="3168"/>
                  <a:pt x="22809" y="3282"/>
                </a:cubicBezTo>
                <a:cubicBezTo>
                  <a:pt x="22380" y="3397"/>
                  <a:pt x="22017" y="3611"/>
                  <a:pt x="21738" y="3990"/>
                </a:cubicBezTo>
                <a:cubicBezTo>
                  <a:pt x="21598" y="4175"/>
                  <a:pt x="21507" y="4268"/>
                  <a:pt x="21419" y="4268"/>
                </a:cubicBezTo>
                <a:cubicBezTo>
                  <a:pt x="21328" y="4268"/>
                  <a:pt x="21241" y="4168"/>
                  <a:pt x="21110" y="3967"/>
                </a:cubicBezTo>
                <a:cubicBezTo>
                  <a:pt x="20702" y="3361"/>
                  <a:pt x="20253" y="2790"/>
                  <a:pt x="19760" y="2247"/>
                </a:cubicBezTo>
                <a:cubicBezTo>
                  <a:pt x="18582" y="954"/>
                  <a:pt x="17119" y="240"/>
                  <a:pt x="15297" y="48"/>
                </a:cubicBezTo>
                <a:cubicBezTo>
                  <a:pt x="15044" y="17"/>
                  <a:pt x="14767" y="1"/>
                  <a:pt x="14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5913892"/>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479"/>
        <p:cNvGrpSpPr/>
        <p:nvPr/>
      </p:nvGrpSpPr>
      <p:grpSpPr>
        <a:xfrm>
          <a:off x="0" y="0"/>
          <a:ext cx="0" cy="0"/>
          <a:chOff x="0" y="0"/>
          <a:chExt cx="0" cy="0"/>
        </a:xfrm>
      </p:grpSpPr>
      <p:sp>
        <p:nvSpPr>
          <p:cNvPr id="480" name="Google Shape;480;p18"/>
          <p:cNvSpPr txBox="1">
            <a:spLocks noGrp="1"/>
          </p:cNvSpPr>
          <p:nvPr>
            <p:ph type="title"/>
          </p:nvPr>
        </p:nvSpPr>
        <p:spPr>
          <a:xfrm>
            <a:off x="719977" y="1918450"/>
            <a:ext cx="2305500" cy="347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800">
                <a:solidFill>
                  <a:schemeClr val="accent5"/>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81" name="Google Shape;481;p18"/>
          <p:cNvSpPr txBox="1">
            <a:spLocks noGrp="1"/>
          </p:cNvSpPr>
          <p:nvPr>
            <p:ph type="subTitle" idx="1"/>
          </p:nvPr>
        </p:nvSpPr>
        <p:spPr>
          <a:xfrm>
            <a:off x="719977" y="2247800"/>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82" name="Google Shape;482;p18"/>
          <p:cNvSpPr txBox="1">
            <a:spLocks noGrp="1"/>
          </p:cNvSpPr>
          <p:nvPr>
            <p:ph type="title" idx="2"/>
          </p:nvPr>
        </p:nvSpPr>
        <p:spPr>
          <a:xfrm>
            <a:off x="3419250" y="1918450"/>
            <a:ext cx="2305500" cy="347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800">
                <a:solidFill>
                  <a:schemeClr val="accent5"/>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83" name="Google Shape;483;p18"/>
          <p:cNvSpPr txBox="1">
            <a:spLocks noGrp="1"/>
          </p:cNvSpPr>
          <p:nvPr>
            <p:ph type="subTitle" idx="3"/>
          </p:nvPr>
        </p:nvSpPr>
        <p:spPr>
          <a:xfrm>
            <a:off x="3419247" y="2247800"/>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84" name="Google Shape;484;p18"/>
          <p:cNvSpPr txBox="1">
            <a:spLocks noGrp="1"/>
          </p:cNvSpPr>
          <p:nvPr>
            <p:ph type="title" idx="4"/>
          </p:nvPr>
        </p:nvSpPr>
        <p:spPr>
          <a:xfrm>
            <a:off x="719977" y="3744900"/>
            <a:ext cx="2305500" cy="347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800">
                <a:solidFill>
                  <a:schemeClr val="accent5"/>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85" name="Google Shape;485;p18"/>
          <p:cNvSpPr txBox="1">
            <a:spLocks noGrp="1"/>
          </p:cNvSpPr>
          <p:nvPr>
            <p:ph type="subTitle" idx="5"/>
          </p:nvPr>
        </p:nvSpPr>
        <p:spPr>
          <a:xfrm>
            <a:off x="719977" y="4074250"/>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86" name="Google Shape;486;p18"/>
          <p:cNvSpPr txBox="1">
            <a:spLocks noGrp="1"/>
          </p:cNvSpPr>
          <p:nvPr>
            <p:ph type="title" idx="6"/>
          </p:nvPr>
        </p:nvSpPr>
        <p:spPr>
          <a:xfrm>
            <a:off x="3419250" y="3744900"/>
            <a:ext cx="2305500" cy="347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800">
                <a:solidFill>
                  <a:schemeClr val="accent5"/>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87" name="Google Shape;487;p18"/>
          <p:cNvSpPr txBox="1">
            <a:spLocks noGrp="1"/>
          </p:cNvSpPr>
          <p:nvPr>
            <p:ph type="subTitle" idx="7"/>
          </p:nvPr>
        </p:nvSpPr>
        <p:spPr>
          <a:xfrm>
            <a:off x="3419247" y="4074250"/>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88" name="Google Shape;488;p18"/>
          <p:cNvSpPr txBox="1">
            <a:spLocks noGrp="1"/>
          </p:cNvSpPr>
          <p:nvPr>
            <p:ph type="title" idx="8"/>
          </p:nvPr>
        </p:nvSpPr>
        <p:spPr>
          <a:xfrm>
            <a:off x="6118523" y="1918450"/>
            <a:ext cx="2305500" cy="347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800">
                <a:solidFill>
                  <a:schemeClr val="accent5"/>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89" name="Google Shape;489;p18"/>
          <p:cNvSpPr txBox="1">
            <a:spLocks noGrp="1"/>
          </p:cNvSpPr>
          <p:nvPr>
            <p:ph type="subTitle" idx="9"/>
          </p:nvPr>
        </p:nvSpPr>
        <p:spPr>
          <a:xfrm>
            <a:off x="6118523" y="2247800"/>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90" name="Google Shape;490;p18"/>
          <p:cNvSpPr txBox="1">
            <a:spLocks noGrp="1"/>
          </p:cNvSpPr>
          <p:nvPr>
            <p:ph type="title" idx="13"/>
          </p:nvPr>
        </p:nvSpPr>
        <p:spPr>
          <a:xfrm>
            <a:off x="6118523" y="3744900"/>
            <a:ext cx="2305500" cy="347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800">
                <a:solidFill>
                  <a:schemeClr val="accent5"/>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91" name="Google Shape;491;p18"/>
          <p:cNvSpPr txBox="1">
            <a:spLocks noGrp="1"/>
          </p:cNvSpPr>
          <p:nvPr>
            <p:ph type="subTitle" idx="14"/>
          </p:nvPr>
        </p:nvSpPr>
        <p:spPr>
          <a:xfrm>
            <a:off x="6118523" y="4074250"/>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92" name="Google Shape;492;p18"/>
          <p:cNvSpPr txBox="1">
            <a:spLocks noGrp="1"/>
          </p:cNvSpPr>
          <p:nvPr>
            <p:ph type="title" idx="15"/>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700"/>
              <a:buNone/>
              <a:defRPr/>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a:endParaRPr/>
          </a:p>
        </p:txBody>
      </p:sp>
      <p:sp>
        <p:nvSpPr>
          <p:cNvPr id="493" name="Google Shape;493;p18"/>
          <p:cNvSpPr/>
          <p:nvPr/>
        </p:nvSpPr>
        <p:spPr>
          <a:xfrm>
            <a:off x="-759051" y="3461984"/>
            <a:ext cx="1218453" cy="683985"/>
          </a:xfrm>
          <a:custGeom>
            <a:avLst/>
            <a:gdLst/>
            <a:ahLst/>
            <a:cxnLst/>
            <a:rect l="l" t="t" r="r" b="b"/>
            <a:pathLst>
              <a:path w="33257" h="18669" extrusionOk="0">
                <a:moveTo>
                  <a:pt x="17319" y="1"/>
                </a:moveTo>
                <a:cubicBezTo>
                  <a:pt x="16529" y="1"/>
                  <a:pt x="15732" y="185"/>
                  <a:pt x="14997" y="581"/>
                </a:cubicBezTo>
                <a:cubicBezTo>
                  <a:pt x="14255" y="973"/>
                  <a:pt x="13804" y="1631"/>
                  <a:pt x="13398" y="2330"/>
                </a:cubicBezTo>
                <a:cubicBezTo>
                  <a:pt x="13019" y="2966"/>
                  <a:pt x="12762" y="3659"/>
                  <a:pt x="12527" y="4351"/>
                </a:cubicBezTo>
                <a:cubicBezTo>
                  <a:pt x="12436" y="4614"/>
                  <a:pt x="12322" y="4743"/>
                  <a:pt x="12191" y="4743"/>
                </a:cubicBezTo>
                <a:cubicBezTo>
                  <a:pt x="12076" y="4743"/>
                  <a:pt x="11949" y="4645"/>
                  <a:pt x="11812" y="4452"/>
                </a:cubicBezTo>
                <a:cubicBezTo>
                  <a:pt x="11655" y="4216"/>
                  <a:pt x="11542" y="3959"/>
                  <a:pt x="11391" y="3724"/>
                </a:cubicBezTo>
                <a:cubicBezTo>
                  <a:pt x="11019" y="3115"/>
                  <a:pt x="10548" y="2601"/>
                  <a:pt x="9941" y="2231"/>
                </a:cubicBezTo>
                <a:cubicBezTo>
                  <a:pt x="9497" y="1954"/>
                  <a:pt x="9068" y="1816"/>
                  <a:pt x="8654" y="1816"/>
                </a:cubicBezTo>
                <a:cubicBezTo>
                  <a:pt x="8109" y="1816"/>
                  <a:pt x="7590" y="2055"/>
                  <a:pt x="7099" y="2531"/>
                </a:cubicBezTo>
                <a:cubicBezTo>
                  <a:pt x="6684" y="2923"/>
                  <a:pt x="6384" y="3395"/>
                  <a:pt x="6199" y="3929"/>
                </a:cubicBezTo>
                <a:cubicBezTo>
                  <a:pt x="5857" y="4924"/>
                  <a:pt x="5514" y="5923"/>
                  <a:pt x="5528" y="6994"/>
                </a:cubicBezTo>
                <a:cubicBezTo>
                  <a:pt x="5528" y="7318"/>
                  <a:pt x="5434" y="7480"/>
                  <a:pt x="5232" y="7480"/>
                </a:cubicBezTo>
                <a:cubicBezTo>
                  <a:pt x="5154" y="7480"/>
                  <a:pt x="5061" y="7456"/>
                  <a:pt x="4950" y="7409"/>
                </a:cubicBezTo>
                <a:cubicBezTo>
                  <a:pt x="4510" y="7224"/>
                  <a:pt x="4089" y="7143"/>
                  <a:pt x="3683" y="7143"/>
                </a:cubicBezTo>
                <a:cubicBezTo>
                  <a:pt x="2738" y="7143"/>
                  <a:pt x="1876" y="7581"/>
                  <a:pt x="1058" y="8164"/>
                </a:cubicBezTo>
                <a:cubicBezTo>
                  <a:pt x="372" y="8658"/>
                  <a:pt x="0" y="9393"/>
                  <a:pt x="144" y="10271"/>
                </a:cubicBezTo>
                <a:cubicBezTo>
                  <a:pt x="293" y="11179"/>
                  <a:pt x="972" y="11608"/>
                  <a:pt x="1764" y="11885"/>
                </a:cubicBezTo>
                <a:cubicBezTo>
                  <a:pt x="2188" y="12029"/>
                  <a:pt x="2619" y="12081"/>
                  <a:pt x="3148" y="12081"/>
                </a:cubicBezTo>
                <a:cubicBezTo>
                  <a:pt x="3333" y="12081"/>
                  <a:pt x="3530" y="12075"/>
                  <a:pt x="3743" y="12064"/>
                </a:cubicBezTo>
                <a:cubicBezTo>
                  <a:pt x="5020" y="11921"/>
                  <a:pt x="6443" y="11507"/>
                  <a:pt x="7713" y="10643"/>
                </a:cubicBezTo>
                <a:cubicBezTo>
                  <a:pt x="7822" y="10566"/>
                  <a:pt x="7935" y="10449"/>
                  <a:pt x="8055" y="10449"/>
                </a:cubicBezTo>
                <a:cubicBezTo>
                  <a:pt x="8116" y="10449"/>
                  <a:pt x="8178" y="10479"/>
                  <a:pt x="8242" y="10557"/>
                </a:cubicBezTo>
                <a:cubicBezTo>
                  <a:pt x="8371" y="10708"/>
                  <a:pt x="8213" y="10871"/>
                  <a:pt x="8148" y="11028"/>
                </a:cubicBezTo>
                <a:cubicBezTo>
                  <a:pt x="7548" y="12492"/>
                  <a:pt x="7363" y="13999"/>
                  <a:pt x="7699" y="15563"/>
                </a:cubicBezTo>
                <a:cubicBezTo>
                  <a:pt x="7963" y="16784"/>
                  <a:pt x="8685" y="17641"/>
                  <a:pt x="9799" y="18141"/>
                </a:cubicBezTo>
                <a:cubicBezTo>
                  <a:pt x="10610" y="18503"/>
                  <a:pt x="11408" y="18668"/>
                  <a:pt x="12196" y="18668"/>
                </a:cubicBezTo>
                <a:cubicBezTo>
                  <a:pt x="13322" y="18668"/>
                  <a:pt x="14424" y="18330"/>
                  <a:pt x="15504" y="17742"/>
                </a:cubicBezTo>
                <a:cubicBezTo>
                  <a:pt x="16532" y="17192"/>
                  <a:pt x="17353" y="16384"/>
                  <a:pt x="18089" y="15485"/>
                </a:cubicBezTo>
                <a:cubicBezTo>
                  <a:pt x="18289" y="15241"/>
                  <a:pt x="18467" y="14984"/>
                  <a:pt x="18675" y="14742"/>
                </a:cubicBezTo>
                <a:cubicBezTo>
                  <a:pt x="18976" y="14394"/>
                  <a:pt x="19198" y="14226"/>
                  <a:pt x="19445" y="14226"/>
                </a:cubicBezTo>
                <a:cubicBezTo>
                  <a:pt x="19649" y="14226"/>
                  <a:pt x="19871" y="14341"/>
                  <a:pt x="20168" y="14564"/>
                </a:cubicBezTo>
                <a:cubicBezTo>
                  <a:pt x="20445" y="14770"/>
                  <a:pt x="20695" y="15020"/>
                  <a:pt x="20982" y="15221"/>
                </a:cubicBezTo>
                <a:cubicBezTo>
                  <a:pt x="22119" y="16034"/>
                  <a:pt x="23332" y="16481"/>
                  <a:pt x="24614" y="16481"/>
                </a:cubicBezTo>
                <a:cubicBezTo>
                  <a:pt x="25201" y="16481"/>
                  <a:pt x="25802" y="16387"/>
                  <a:pt x="26416" y="16192"/>
                </a:cubicBezTo>
                <a:cubicBezTo>
                  <a:pt x="29237" y="15306"/>
                  <a:pt x="30615" y="12106"/>
                  <a:pt x="29400" y="9380"/>
                </a:cubicBezTo>
                <a:cubicBezTo>
                  <a:pt x="29051" y="8608"/>
                  <a:pt x="29057" y="8593"/>
                  <a:pt x="29880" y="8536"/>
                </a:cubicBezTo>
                <a:cubicBezTo>
                  <a:pt x="30893" y="8464"/>
                  <a:pt x="31779" y="8122"/>
                  <a:pt x="32451" y="7330"/>
                </a:cubicBezTo>
                <a:cubicBezTo>
                  <a:pt x="33200" y="6444"/>
                  <a:pt x="33256" y="5379"/>
                  <a:pt x="32607" y="4416"/>
                </a:cubicBezTo>
                <a:cubicBezTo>
                  <a:pt x="32415" y="4123"/>
                  <a:pt x="32172" y="3859"/>
                  <a:pt x="31921" y="3630"/>
                </a:cubicBezTo>
                <a:cubicBezTo>
                  <a:pt x="30716" y="2532"/>
                  <a:pt x="29080" y="1977"/>
                  <a:pt x="27448" y="1977"/>
                </a:cubicBezTo>
                <a:cubicBezTo>
                  <a:pt x="25938" y="1977"/>
                  <a:pt x="24430" y="2452"/>
                  <a:pt x="23266" y="3408"/>
                </a:cubicBezTo>
                <a:cubicBezTo>
                  <a:pt x="23131" y="3516"/>
                  <a:pt x="23016" y="3659"/>
                  <a:pt x="22874" y="3751"/>
                </a:cubicBezTo>
                <a:cubicBezTo>
                  <a:pt x="22757" y="3826"/>
                  <a:pt x="22653" y="3875"/>
                  <a:pt x="22563" y="3875"/>
                </a:cubicBezTo>
                <a:cubicBezTo>
                  <a:pt x="22439" y="3875"/>
                  <a:pt x="22338" y="3784"/>
                  <a:pt x="22260" y="3544"/>
                </a:cubicBezTo>
                <a:cubicBezTo>
                  <a:pt x="21566" y="1362"/>
                  <a:pt x="19467" y="1"/>
                  <a:pt x="17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4" name="Google Shape;494;p18"/>
          <p:cNvGrpSpPr/>
          <p:nvPr/>
        </p:nvGrpSpPr>
        <p:grpSpPr>
          <a:xfrm>
            <a:off x="8499307" y="4646043"/>
            <a:ext cx="1013442" cy="956542"/>
            <a:chOff x="2971651" y="3782061"/>
            <a:chExt cx="391079" cy="369108"/>
          </a:xfrm>
        </p:grpSpPr>
        <p:sp>
          <p:nvSpPr>
            <p:cNvPr id="495" name="Google Shape;495;p18"/>
            <p:cNvSpPr/>
            <p:nvPr/>
          </p:nvSpPr>
          <p:spPr>
            <a:xfrm>
              <a:off x="2973756" y="3784087"/>
              <a:ext cx="387715" cy="364997"/>
            </a:xfrm>
            <a:custGeom>
              <a:avLst/>
              <a:gdLst/>
              <a:ahLst/>
              <a:cxnLst/>
              <a:rect l="l" t="t" r="r" b="b"/>
              <a:pathLst>
                <a:path w="19711" h="18556" extrusionOk="0">
                  <a:moveTo>
                    <a:pt x="187" y="195"/>
                  </a:moveTo>
                  <a:lnTo>
                    <a:pt x="187" y="195"/>
                  </a:lnTo>
                  <a:cubicBezTo>
                    <a:pt x="200" y="202"/>
                    <a:pt x="223" y="208"/>
                    <a:pt x="236" y="208"/>
                  </a:cubicBezTo>
                  <a:cubicBezTo>
                    <a:pt x="1328" y="1566"/>
                    <a:pt x="2415" y="2930"/>
                    <a:pt x="3542" y="4252"/>
                  </a:cubicBezTo>
                  <a:cubicBezTo>
                    <a:pt x="3230" y="4356"/>
                    <a:pt x="2916" y="4396"/>
                    <a:pt x="2602" y="4396"/>
                  </a:cubicBezTo>
                  <a:cubicBezTo>
                    <a:pt x="2016" y="4396"/>
                    <a:pt x="1428" y="4260"/>
                    <a:pt x="843" y="4157"/>
                  </a:cubicBezTo>
                  <a:cubicBezTo>
                    <a:pt x="744" y="3729"/>
                    <a:pt x="651" y="3300"/>
                    <a:pt x="565" y="2865"/>
                  </a:cubicBezTo>
                  <a:cubicBezTo>
                    <a:pt x="401" y="1981"/>
                    <a:pt x="272" y="1088"/>
                    <a:pt x="187" y="195"/>
                  </a:cubicBezTo>
                  <a:close/>
                  <a:moveTo>
                    <a:pt x="865" y="4229"/>
                  </a:moveTo>
                  <a:cubicBezTo>
                    <a:pt x="1409" y="4397"/>
                    <a:pt x="1998" y="4530"/>
                    <a:pt x="2579" y="4530"/>
                  </a:cubicBezTo>
                  <a:cubicBezTo>
                    <a:pt x="2935" y="4530"/>
                    <a:pt x="3289" y="4480"/>
                    <a:pt x="3628" y="4358"/>
                  </a:cubicBezTo>
                  <a:lnTo>
                    <a:pt x="3650" y="4380"/>
                  </a:lnTo>
                  <a:cubicBezTo>
                    <a:pt x="3763" y="4522"/>
                    <a:pt x="3885" y="4658"/>
                    <a:pt x="4007" y="4793"/>
                  </a:cubicBezTo>
                  <a:cubicBezTo>
                    <a:pt x="3687" y="4876"/>
                    <a:pt x="3360" y="4903"/>
                    <a:pt x="3034" y="4903"/>
                  </a:cubicBezTo>
                  <a:cubicBezTo>
                    <a:pt x="2829" y="4903"/>
                    <a:pt x="2625" y="4893"/>
                    <a:pt x="2421" y="4879"/>
                  </a:cubicBezTo>
                  <a:cubicBezTo>
                    <a:pt x="2158" y="4865"/>
                    <a:pt x="1894" y="4836"/>
                    <a:pt x="1637" y="4800"/>
                  </a:cubicBezTo>
                  <a:cubicBezTo>
                    <a:pt x="1407" y="4773"/>
                    <a:pt x="1150" y="4737"/>
                    <a:pt x="951" y="4601"/>
                  </a:cubicBezTo>
                  <a:cubicBezTo>
                    <a:pt x="922" y="4479"/>
                    <a:pt x="893" y="4358"/>
                    <a:pt x="865" y="4229"/>
                  </a:cubicBezTo>
                  <a:close/>
                  <a:moveTo>
                    <a:pt x="401" y="258"/>
                  </a:moveTo>
                  <a:lnTo>
                    <a:pt x="401" y="258"/>
                  </a:lnTo>
                  <a:cubicBezTo>
                    <a:pt x="2122" y="723"/>
                    <a:pt x="3763" y="1415"/>
                    <a:pt x="5313" y="2287"/>
                  </a:cubicBezTo>
                  <a:cubicBezTo>
                    <a:pt x="5856" y="2587"/>
                    <a:pt x="6384" y="2908"/>
                    <a:pt x="6898" y="3244"/>
                  </a:cubicBezTo>
                  <a:cubicBezTo>
                    <a:pt x="6914" y="3386"/>
                    <a:pt x="6934" y="3530"/>
                    <a:pt x="6934" y="3672"/>
                  </a:cubicBezTo>
                  <a:cubicBezTo>
                    <a:pt x="6934" y="3844"/>
                    <a:pt x="6920" y="4022"/>
                    <a:pt x="6898" y="4200"/>
                  </a:cubicBezTo>
                  <a:cubicBezTo>
                    <a:pt x="6855" y="4515"/>
                    <a:pt x="6806" y="4836"/>
                    <a:pt x="6735" y="5151"/>
                  </a:cubicBezTo>
                  <a:cubicBezTo>
                    <a:pt x="6598" y="5785"/>
                    <a:pt x="6406" y="6408"/>
                    <a:pt x="6156" y="7007"/>
                  </a:cubicBezTo>
                  <a:cubicBezTo>
                    <a:pt x="5493" y="6279"/>
                    <a:pt x="4835" y="5544"/>
                    <a:pt x="4185" y="4793"/>
                  </a:cubicBezTo>
                  <a:cubicBezTo>
                    <a:pt x="2985" y="3422"/>
                    <a:pt x="1822" y="2030"/>
                    <a:pt x="678" y="610"/>
                  </a:cubicBezTo>
                  <a:cubicBezTo>
                    <a:pt x="586" y="495"/>
                    <a:pt x="493" y="373"/>
                    <a:pt x="401" y="258"/>
                  </a:cubicBezTo>
                  <a:close/>
                  <a:moveTo>
                    <a:pt x="7042" y="3336"/>
                  </a:moveTo>
                  <a:lnTo>
                    <a:pt x="7042" y="3336"/>
                  </a:lnTo>
                  <a:cubicBezTo>
                    <a:pt x="7207" y="3444"/>
                    <a:pt x="7363" y="3551"/>
                    <a:pt x="7527" y="3659"/>
                  </a:cubicBezTo>
                  <a:cubicBezTo>
                    <a:pt x="7642" y="4365"/>
                    <a:pt x="7520" y="5100"/>
                    <a:pt x="7392" y="5794"/>
                  </a:cubicBezTo>
                  <a:cubicBezTo>
                    <a:pt x="7335" y="6128"/>
                    <a:pt x="7256" y="6464"/>
                    <a:pt x="7155" y="6786"/>
                  </a:cubicBezTo>
                  <a:cubicBezTo>
                    <a:pt x="7063" y="7107"/>
                    <a:pt x="6934" y="7407"/>
                    <a:pt x="6806" y="7714"/>
                  </a:cubicBezTo>
                  <a:cubicBezTo>
                    <a:pt x="6614" y="7508"/>
                    <a:pt x="6427" y="7301"/>
                    <a:pt x="6242" y="7100"/>
                  </a:cubicBezTo>
                  <a:cubicBezTo>
                    <a:pt x="6242" y="7093"/>
                    <a:pt x="6249" y="7086"/>
                    <a:pt x="6249" y="7079"/>
                  </a:cubicBezTo>
                  <a:cubicBezTo>
                    <a:pt x="6513" y="6457"/>
                    <a:pt x="6713" y="5808"/>
                    <a:pt x="6855" y="5143"/>
                  </a:cubicBezTo>
                  <a:cubicBezTo>
                    <a:pt x="6927" y="4809"/>
                    <a:pt x="6984" y="4473"/>
                    <a:pt x="7020" y="4130"/>
                  </a:cubicBezTo>
                  <a:cubicBezTo>
                    <a:pt x="7049" y="3886"/>
                    <a:pt x="7085" y="3593"/>
                    <a:pt x="7042" y="3336"/>
                  </a:cubicBezTo>
                  <a:close/>
                  <a:moveTo>
                    <a:pt x="978" y="4723"/>
                  </a:moveTo>
                  <a:lnTo>
                    <a:pt x="978" y="4723"/>
                  </a:lnTo>
                  <a:cubicBezTo>
                    <a:pt x="1136" y="4829"/>
                    <a:pt x="1314" y="4879"/>
                    <a:pt x="1515" y="4915"/>
                  </a:cubicBezTo>
                  <a:cubicBezTo>
                    <a:pt x="1815" y="4958"/>
                    <a:pt x="2115" y="4994"/>
                    <a:pt x="2421" y="5014"/>
                  </a:cubicBezTo>
                  <a:cubicBezTo>
                    <a:pt x="2656" y="5027"/>
                    <a:pt x="2893" y="5038"/>
                    <a:pt x="3132" y="5038"/>
                  </a:cubicBezTo>
                  <a:cubicBezTo>
                    <a:pt x="3186" y="5038"/>
                    <a:pt x="3239" y="5038"/>
                    <a:pt x="3292" y="5036"/>
                  </a:cubicBezTo>
                  <a:cubicBezTo>
                    <a:pt x="3565" y="5030"/>
                    <a:pt x="3842" y="5000"/>
                    <a:pt x="4093" y="4894"/>
                  </a:cubicBezTo>
                  <a:cubicBezTo>
                    <a:pt x="5135" y="6094"/>
                    <a:pt x="6199" y="7278"/>
                    <a:pt x="7292" y="8442"/>
                  </a:cubicBezTo>
                  <a:cubicBezTo>
                    <a:pt x="8542" y="9770"/>
                    <a:pt x="9827" y="11071"/>
                    <a:pt x="11133" y="12356"/>
                  </a:cubicBezTo>
                  <a:cubicBezTo>
                    <a:pt x="11262" y="12485"/>
                    <a:pt x="11397" y="12607"/>
                    <a:pt x="11526" y="12735"/>
                  </a:cubicBezTo>
                  <a:cubicBezTo>
                    <a:pt x="10826" y="13112"/>
                    <a:pt x="10048" y="13284"/>
                    <a:pt x="9270" y="13421"/>
                  </a:cubicBezTo>
                  <a:cubicBezTo>
                    <a:pt x="8449" y="13556"/>
                    <a:pt x="7620" y="13656"/>
                    <a:pt x="6785" y="13712"/>
                  </a:cubicBezTo>
                  <a:cubicBezTo>
                    <a:pt x="6524" y="13731"/>
                    <a:pt x="6261" y="13752"/>
                    <a:pt x="5998" y="13752"/>
                  </a:cubicBezTo>
                  <a:cubicBezTo>
                    <a:pt x="5851" y="13752"/>
                    <a:pt x="5703" y="13745"/>
                    <a:pt x="5556" y="13728"/>
                  </a:cubicBezTo>
                  <a:cubicBezTo>
                    <a:pt x="5035" y="13006"/>
                    <a:pt x="4557" y="12249"/>
                    <a:pt x="4142" y="11457"/>
                  </a:cubicBezTo>
                  <a:cubicBezTo>
                    <a:pt x="4528" y="11170"/>
                    <a:pt x="4857" y="10828"/>
                    <a:pt x="5135" y="10435"/>
                  </a:cubicBezTo>
                  <a:cubicBezTo>
                    <a:pt x="5177" y="10379"/>
                    <a:pt x="5141" y="10307"/>
                    <a:pt x="5071" y="10307"/>
                  </a:cubicBezTo>
                  <a:cubicBezTo>
                    <a:pt x="4643" y="10307"/>
                    <a:pt x="4221" y="10314"/>
                    <a:pt x="3793" y="10327"/>
                  </a:cubicBezTo>
                  <a:cubicBezTo>
                    <a:pt x="3687" y="10332"/>
                    <a:pt x="3579" y="10341"/>
                    <a:pt x="3472" y="10341"/>
                  </a:cubicBezTo>
                  <a:cubicBezTo>
                    <a:pt x="3392" y="10341"/>
                    <a:pt x="3312" y="10336"/>
                    <a:pt x="3236" y="10320"/>
                  </a:cubicBezTo>
                  <a:cubicBezTo>
                    <a:pt x="3042" y="10284"/>
                    <a:pt x="2922" y="10149"/>
                    <a:pt x="2828" y="9978"/>
                  </a:cubicBezTo>
                  <a:cubicBezTo>
                    <a:pt x="2636" y="9621"/>
                    <a:pt x="2493" y="9229"/>
                    <a:pt x="2336" y="8850"/>
                  </a:cubicBezTo>
                  <a:cubicBezTo>
                    <a:pt x="2178" y="8464"/>
                    <a:pt x="2036" y="8079"/>
                    <a:pt x="1894" y="7686"/>
                  </a:cubicBezTo>
                  <a:cubicBezTo>
                    <a:pt x="1535" y="6714"/>
                    <a:pt x="1235" y="5722"/>
                    <a:pt x="978" y="4723"/>
                  </a:cubicBezTo>
                  <a:close/>
                  <a:moveTo>
                    <a:pt x="11620" y="12828"/>
                  </a:moveTo>
                  <a:cubicBezTo>
                    <a:pt x="11898" y="13092"/>
                    <a:pt x="12177" y="13363"/>
                    <a:pt x="12455" y="13626"/>
                  </a:cubicBezTo>
                  <a:cubicBezTo>
                    <a:pt x="12083" y="13764"/>
                    <a:pt x="11712" y="13913"/>
                    <a:pt x="11327" y="14034"/>
                  </a:cubicBezTo>
                  <a:cubicBezTo>
                    <a:pt x="10905" y="14163"/>
                    <a:pt x="10477" y="14269"/>
                    <a:pt x="10041" y="14363"/>
                  </a:cubicBezTo>
                  <a:cubicBezTo>
                    <a:pt x="9220" y="14542"/>
                    <a:pt x="8384" y="14684"/>
                    <a:pt x="7541" y="14713"/>
                  </a:cubicBezTo>
                  <a:cubicBezTo>
                    <a:pt x="7485" y="14715"/>
                    <a:pt x="7430" y="14716"/>
                    <a:pt x="7375" y="14716"/>
                  </a:cubicBezTo>
                  <a:cubicBezTo>
                    <a:pt x="6998" y="14716"/>
                    <a:pt x="6629" y="14677"/>
                    <a:pt x="6255" y="14627"/>
                  </a:cubicBezTo>
                  <a:cubicBezTo>
                    <a:pt x="6142" y="14483"/>
                    <a:pt x="6027" y="14341"/>
                    <a:pt x="5913" y="14199"/>
                  </a:cubicBezTo>
                  <a:cubicBezTo>
                    <a:pt x="5813" y="14070"/>
                    <a:pt x="5721" y="13942"/>
                    <a:pt x="5621" y="13820"/>
                  </a:cubicBezTo>
                  <a:lnTo>
                    <a:pt x="5621" y="13820"/>
                  </a:lnTo>
                  <a:cubicBezTo>
                    <a:pt x="5792" y="13839"/>
                    <a:pt x="5964" y="13846"/>
                    <a:pt x="6135" y="13846"/>
                  </a:cubicBezTo>
                  <a:cubicBezTo>
                    <a:pt x="6284" y="13846"/>
                    <a:pt x="6432" y="13841"/>
                    <a:pt x="6578" y="13834"/>
                  </a:cubicBezTo>
                  <a:cubicBezTo>
                    <a:pt x="7013" y="13813"/>
                    <a:pt x="7448" y="13770"/>
                    <a:pt x="7877" y="13721"/>
                  </a:cubicBezTo>
                  <a:cubicBezTo>
                    <a:pt x="8720" y="13626"/>
                    <a:pt x="9570" y="13520"/>
                    <a:pt x="10391" y="13306"/>
                  </a:cubicBezTo>
                  <a:cubicBezTo>
                    <a:pt x="10813" y="13191"/>
                    <a:pt x="11234" y="13042"/>
                    <a:pt x="11620" y="12828"/>
                  </a:cubicBezTo>
                  <a:close/>
                  <a:moveTo>
                    <a:pt x="7656" y="3751"/>
                  </a:moveTo>
                  <a:cubicBezTo>
                    <a:pt x="8470" y="4308"/>
                    <a:pt x="9255" y="4901"/>
                    <a:pt x="10019" y="5515"/>
                  </a:cubicBezTo>
                  <a:cubicBezTo>
                    <a:pt x="10227" y="5686"/>
                    <a:pt x="10434" y="5851"/>
                    <a:pt x="10641" y="6022"/>
                  </a:cubicBezTo>
                  <a:cubicBezTo>
                    <a:pt x="10833" y="6180"/>
                    <a:pt x="11140" y="6358"/>
                    <a:pt x="11183" y="6615"/>
                  </a:cubicBezTo>
                  <a:cubicBezTo>
                    <a:pt x="11212" y="6764"/>
                    <a:pt x="11198" y="6922"/>
                    <a:pt x="11191" y="7071"/>
                  </a:cubicBezTo>
                  <a:cubicBezTo>
                    <a:pt x="11183" y="7229"/>
                    <a:pt x="11183" y="7379"/>
                    <a:pt x="11169" y="7535"/>
                  </a:cubicBezTo>
                  <a:cubicBezTo>
                    <a:pt x="11155" y="7864"/>
                    <a:pt x="11133" y="8185"/>
                    <a:pt x="11106" y="8514"/>
                  </a:cubicBezTo>
                  <a:cubicBezTo>
                    <a:pt x="11106" y="8568"/>
                    <a:pt x="11150" y="8627"/>
                    <a:pt x="11202" y="8627"/>
                  </a:cubicBezTo>
                  <a:cubicBezTo>
                    <a:pt x="11219" y="8627"/>
                    <a:pt x="11237" y="8621"/>
                    <a:pt x="11255" y="8606"/>
                  </a:cubicBezTo>
                  <a:cubicBezTo>
                    <a:pt x="11600" y="8333"/>
                    <a:pt x="12075" y="7993"/>
                    <a:pt x="12544" y="7993"/>
                  </a:cubicBezTo>
                  <a:cubicBezTo>
                    <a:pt x="12687" y="7993"/>
                    <a:pt x="12830" y="8024"/>
                    <a:pt x="12969" y="8099"/>
                  </a:cubicBezTo>
                  <a:cubicBezTo>
                    <a:pt x="13275" y="8264"/>
                    <a:pt x="13519" y="8571"/>
                    <a:pt x="13740" y="8828"/>
                  </a:cubicBezTo>
                  <a:cubicBezTo>
                    <a:pt x="13983" y="9107"/>
                    <a:pt x="14204" y="9400"/>
                    <a:pt x="14412" y="9714"/>
                  </a:cubicBezTo>
                  <a:cubicBezTo>
                    <a:pt x="14811" y="10314"/>
                    <a:pt x="15140" y="10956"/>
                    <a:pt x="15404" y="11628"/>
                  </a:cubicBezTo>
                  <a:cubicBezTo>
                    <a:pt x="15682" y="12314"/>
                    <a:pt x="15939" y="13042"/>
                    <a:pt x="16040" y="13770"/>
                  </a:cubicBezTo>
                  <a:cubicBezTo>
                    <a:pt x="16133" y="14413"/>
                    <a:pt x="16061" y="15178"/>
                    <a:pt x="15569" y="15633"/>
                  </a:cubicBezTo>
                  <a:cubicBezTo>
                    <a:pt x="15562" y="15640"/>
                    <a:pt x="15546" y="15640"/>
                    <a:pt x="15540" y="15656"/>
                  </a:cubicBezTo>
                  <a:cubicBezTo>
                    <a:pt x="15504" y="15683"/>
                    <a:pt x="15461" y="15719"/>
                    <a:pt x="15425" y="15748"/>
                  </a:cubicBezTo>
                  <a:cubicBezTo>
                    <a:pt x="15404" y="15769"/>
                    <a:pt x="15382" y="15784"/>
                    <a:pt x="15361" y="15798"/>
                  </a:cubicBezTo>
                  <a:cubicBezTo>
                    <a:pt x="15348" y="15805"/>
                    <a:pt x="15339" y="15820"/>
                    <a:pt x="15339" y="15827"/>
                  </a:cubicBezTo>
                  <a:cubicBezTo>
                    <a:pt x="15332" y="15834"/>
                    <a:pt x="15325" y="15841"/>
                    <a:pt x="15318" y="15841"/>
                  </a:cubicBezTo>
                  <a:cubicBezTo>
                    <a:pt x="14040" y="14869"/>
                    <a:pt x="12847" y="13798"/>
                    <a:pt x="11690" y="12684"/>
                  </a:cubicBezTo>
                  <a:cubicBezTo>
                    <a:pt x="10384" y="11434"/>
                    <a:pt x="9106" y="10149"/>
                    <a:pt x="7863" y="8836"/>
                  </a:cubicBezTo>
                  <a:cubicBezTo>
                    <a:pt x="7527" y="8485"/>
                    <a:pt x="7191" y="8128"/>
                    <a:pt x="6864" y="7772"/>
                  </a:cubicBezTo>
                  <a:cubicBezTo>
                    <a:pt x="7220" y="7186"/>
                    <a:pt x="7385" y="6464"/>
                    <a:pt x="7498" y="5794"/>
                  </a:cubicBezTo>
                  <a:cubicBezTo>
                    <a:pt x="7563" y="5436"/>
                    <a:pt x="7613" y="5072"/>
                    <a:pt x="7649" y="4707"/>
                  </a:cubicBezTo>
                  <a:cubicBezTo>
                    <a:pt x="7685" y="4394"/>
                    <a:pt x="7712" y="4065"/>
                    <a:pt x="7656" y="3751"/>
                  </a:cubicBezTo>
                  <a:close/>
                  <a:moveTo>
                    <a:pt x="12563" y="13721"/>
                  </a:moveTo>
                  <a:cubicBezTo>
                    <a:pt x="13291" y="14406"/>
                    <a:pt x="14040" y="15070"/>
                    <a:pt x="14818" y="15692"/>
                  </a:cubicBezTo>
                  <a:cubicBezTo>
                    <a:pt x="14933" y="15784"/>
                    <a:pt x="15055" y="15877"/>
                    <a:pt x="15168" y="15969"/>
                  </a:cubicBezTo>
                  <a:cubicBezTo>
                    <a:pt x="14050" y="16885"/>
                    <a:pt x="12647" y="17464"/>
                    <a:pt x="11200" y="17464"/>
                  </a:cubicBezTo>
                  <a:cubicBezTo>
                    <a:pt x="10920" y="17464"/>
                    <a:pt x="10637" y="17442"/>
                    <a:pt x="10355" y="17397"/>
                  </a:cubicBezTo>
                  <a:cubicBezTo>
                    <a:pt x="9442" y="17248"/>
                    <a:pt x="8605" y="16862"/>
                    <a:pt x="7884" y="16283"/>
                  </a:cubicBezTo>
                  <a:cubicBezTo>
                    <a:pt x="7327" y="15834"/>
                    <a:pt x="6828" y="15313"/>
                    <a:pt x="6363" y="14756"/>
                  </a:cubicBezTo>
                  <a:lnTo>
                    <a:pt x="6363" y="14756"/>
                  </a:lnTo>
                  <a:cubicBezTo>
                    <a:pt x="6677" y="14819"/>
                    <a:pt x="7006" y="14835"/>
                    <a:pt x="7327" y="14835"/>
                  </a:cubicBezTo>
                  <a:cubicBezTo>
                    <a:pt x="7748" y="14835"/>
                    <a:pt x="8163" y="14799"/>
                    <a:pt x="8578" y="14740"/>
                  </a:cubicBezTo>
                  <a:cubicBezTo>
                    <a:pt x="9455" y="14621"/>
                    <a:pt x="10334" y="14456"/>
                    <a:pt x="11183" y="14219"/>
                  </a:cubicBezTo>
                  <a:cubicBezTo>
                    <a:pt x="11654" y="14091"/>
                    <a:pt x="12125" y="13942"/>
                    <a:pt x="12563" y="13721"/>
                  </a:cubicBezTo>
                  <a:close/>
                  <a:moveTo>
                    <a:pt x="90" y="0"/>
                  </a:moveTo>
                  <a:cubicBezTo>
                    <a:pt x="44" y="0"/>
                    <a:pt x="0" y="41"/>
                    <a:pt x="8" y="95"/>
                  </a:cubicBezTo>
                  <a:cubicBezTo>
                    <a:pt x="200" y="1809"/>
                    <a:pt x="522" y="3515"/>
                    <a:pt x="978" y="5179"/>
                  </a:cubicBezTo>
                  <a:cubicBezTo>
                    <a:pt x="1208" y="6015"/>
                    <a:pt x="1465" y="6836"/>
                    <a:pt x="1756" y="7657"/>
                  </a:cubicBezTo>
                  <a:cubicBezTo>
                    <a:pt x="1907" y="8072"/>
                    <a:pt x="2065" y="8478"/>
                    <a:pt x="2228" y="8893"/>
                  </a:cubicBezTo>
                  <a:cubicBezTo>
                    <a:pt x="2379" y="9265"/>
                    <a:pt x="2521" y="9650"/>
                    <a:pt x="2708" y="10014"/>
                  </a:cubicBezTo>
                  <a:cubicBezTo>
                    <a:pt x="2785" y="10171"/>
                    <a:pt x="2893" y="10320"/>
                    <a:pt x="3050" y="10406"/>
                  </a:cubicBezTo>
                  <a:cubicBezTo>
                    <a:pt x="3206" y="10478"/>
                    <a:pt x="3385" y="10485"/>
                    <a:pt x="3556" y="10492"/>
                  </a:cubicBezTo>
                  <a:cubicBezTo>
                    <a:pt x="4014" y="10492"/>
                    <a:pt x="4471" y="10485"/>
                    <a:pt x="4927" y="10471"/>
                  </a:cubicBezTo>
                  <a:lnTo>
                    <a:pt x="4927" y="10471"/>
                  </a:lnTo>
                  <a:cubicBezTo>
                    <a:pt x="4670" y="10821"/>
                    <a:pt x="4356" y="11121"/>
                    <a:pt x="4000" y="11371"/>
                  </a:cubicBezTo>
                  <a:cubicBezTo>
                    <a:pt x="3957" y="11398"/>
                    <a:pt x="3957" y="11441"/>
                    <a:pt x="3978" y="11477"/>
                  </a:cubicBezTo>
                  <a:cubicBezTo>
                    <a:pt x="4435" y="12399"/>
                    <a:pt x="4979" y="13284"/>
                    <a:pt x="5599" y="14098"/>
                  </a:cubicBezTo>
                  <a:cubicBezTo>
                    <a:pt x="6199" y="14884"/>
                    <a:pt x="6864" y="15656"/>
                    <a:pt x="7620" y="16283"/>
                  </a:cubicBezTo>
                  <a:cubicBezTo>
                    <a:pt x="8341" y="16883"/>
                    <a:pt x="9162" y="17320"/>
                    <a:pt x="10084" y="17505"/>
                  </a:cubicBezTo>
                  <a:cubicBezTo>
                    <a:pt x="10457" y="17582"/>
                    <a:pt x="10835" y="17619"/>
                    <a:pt x="11213" y="17619"/>
                  </a:cubicBezTo>
                  <a:cubicBezTo>
                    <a:pt x="11750" y="17619"/>
                    <a:pt x="12286" y="17544"/>
                    <a:pt x="12804" y="17397"/>
                  </a:cubicBezTo>
                  <a:cubicBezTo>
                    <a:pt x="13726" y="17140"/>
                    <a:pt x="14561" y="16669"/>
                    <a:pt x="15276" y="16048"/>
                  </a:cubicBezTo>
                  <a:cubicBezTo>
                    <a:pt x="16426" y="16926"/>
                    <a:pt x="17646" y="17706"/>
                    <a:pt x="18960" y="18305"/>
                  </a:cubicBezTo>
                  <a:cubicBezTo>
                    <a:pt x="19139" y="18391"/>
                    <a:pt x="19324" y="18468"/>
                    <a:pt x="19511" y="18547"/>
                  </a:cubicBezTo>
                  <a:cubicBezTo>
                    <a:pt x="19525" y="18553"/>
                    <a:pt x="19539" y="18555"/>
                    <a:pt x="19552" y="18555"/>
                  </a:cubicBezTo>
                  <a:cubicBezTo>
                    <a:pt x="19651" y="18555"/>
                    <a:pt x="19711" y="18406"/>
                    <a:pt x="19603" y="18362"/>
                  </a:cubicBezTo>
                  <a:cubicBezTo>
                    <a:pt x="18104" y="17748"/>
                    <a:pt x="16710" y="16898"/>
                    <a:pt x="15425" y="15920"/>
                  </a:cubicBezTo>
                  <a:cubicBezTo>
                    <a:pt x="15490" y="15855"/>
                    <a:pt x="15562" y="15798"/>
                    <a:pt x="15625" y="15726"/>
                  </a:cubicBezTo>
                  <a:cubicBezTo>
                    <a:pt x="15632" y="15726"/>
                    <a:pt x="15632" y="15719"/>
                    <a:pt x="15632" y="15712"/>
                  </a:cubicBezTo>
                  <a:cubicBezTo>
                    <a:pt x="16061" y="15340"/>
                    <a:pt x="16275" y="14756"/>
                    <a:pt x="16268" y="14192"/>
                  </a:cubicBezTo>
                  <a:cubicBezTo>
                    <a:pt x="16268" y="13791"/>
                    <a:pt x="16182" y="13392"/>
                    <a:pt x="16076" y="13013"/>
                  </a:cubicBezTo>
                  <a:cubicBezTo>
                    <a:pt x="15968" y="12620"/>
                    <a:pt x="15839" y="12235"/>
                    <a:pt x="15704" y="11856"/>
                  </a:cubicBezTo>
                  <a:cubicBezTo>
                    <a:pt x="15425" y="11121"/>
                    <a:pt x="15082" y="10399"/>
                    <a:pt x="14653" y="9736"/>
                  </a:cubicBezTo>
                  <a:cubicBezTo>
                    <a:pt x="14439" y="9407"/>
                    <a:pt x="14204" y="9093"/>
                    <a:pt x="13954" y="8793"/>
                  </a:cubicBezTo>
                  <a:cubicBezTo>
                    <a:pt x="13719" y="8521"/>
                    <a:pt x="13469" y="8214"/>
                    <a:pt x="13169" y="8013"/>
                  </a:cubicBezTo>
                  <a:cubicBezTo>
                    <a:pt x="12977" y="7889"/>
                    <a:pt x="12777" y="7838"/>
                    <a:pt x="12577" y="7838"/>
                  </a:cubicBezTo>
                  <a:cubicBezTo>
                    <a:pt x="12135" y="7838"/>
                    <a:pt x="11690" y="8085"/>
                    <a:pt x="11311" y="8336"/>
                  </a:cubicBezTo>
                  <a:cubicBezTo>
                    <a:pt x="11354" y="7851"/>
                    <a:pt x="11377" y="7350"/>
                    <a:pt x="11383" y="6857"/>
                  </a:cubicBezTo>
                  <a:cubicBezTo>
                    <a:pt x="11390" y="6600"/>
                    <a:pt x="11341" y="6394"/>
                    <a:pt x="11149" y="6207"/>
                  </a:cubicBezTo>
                  <a:cubicBezTo>
                    <a:pt x="10969" y="6043"/>
                    <a:pt x="10784" y="5900"/>
                    <a:pt x="10598" y="5751"/>
                  </a:cubicBezTo>
                  <a:cubicBezTo>
                    <a:pt x="9841" y="5129"/>
                    <a:pt x="9063" y="4529"/>
                    <a:pt x="8262" y="3958"/>
                  </a:cubicBezTo>
                  <a:cubicBezTo>
                    <a:pt x="6677" y="2822"/>
                    <a:pt x="4999" y="1816"/>
                    <a:pt x="3206" y="1045"/>
                  </a:cubicBezTo>
                  <a:cubicBezTo>
                    <a:pt x="2200" y="610"/>
                    <a:pt x="1165" y="251"/>
                    <a:pt x="101" y="1"/>
                  </a:cubicBezTo>
                  <a:cubicBezTo>
                    <a:pt x="97" y="1"/>
                    <a:pt x="94"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18"/>
            <p:cNvSpPr/>
            <p:nvPr/>
          </p:nvSpPr>
          <p:spPr>
            <a:xfrm>
              <a:off x="2971651" y="3782061"/>
              <a:ext cx="391079" cy="369108"/>
            </a:xfrm>
            <a:custGeom>
              <a:avLst/>
              <a:gdLst/>
              <a:ahLst/>
              <a:cxnLst/>
              <a:rect l="l" t="t" r="r" b="b"/>
              <a:pathLst>
                <a:path w="19882" h="18765" extrusionOk="0">
                  <a:moveTo>
                    <a:pt x="422" y="575"/>
                  </a:moveTo>
                  <a:lnTo>
                    <a:pt x="729" y="961"/>
                  </a:lnTo>
                  <a:cubicBezTo>
                    <a:pt x="1615" y="2061"/>
                    <a:pt x="2535" y="3204"/>
                    <a:pt x="3464" y="4303"/>
                  </a:cubicBezTo>
                  <a:cubicBezTo>
                    <a:pt x="3214" y="4369"/>
                    <a:pt x="2960" y="4395"/>
                    <a:pt x="2705" y="4395"/>
                  </a:cubicBezTo>
                  <a:cubicBezTo>
                    <a:pt x="2240" y="4395"/>
                    <a:pt x="1771" y="4309"/>
                    <a:pt x="1315" y="4226"/>
                  </a:cubicBezTo>
                  <a:cubicBezTo>
                    <a:pt x="1221" y="4211"/>
                    <a:pt x="1128" y="4190"/>
                    <a:pt x="1036" y="4175"/>
                  </a:cubicBezTo>
                  <a:cubicBezTo>
                    <a:pt x="943" y="3762"/>
                    <a:pt x="851" y="3354"/>
                    <a:pt x="779" y="2947"/>
                  </a:cubicBezTo>
                  <a:cubicBezTo>
                    <a:pt x="629" y="2190"/>
                    <a:pt x="515" y="1412"/>
                    <a:pt x="422" y="575"/>
                  </a:cubicBezTo>
                  <a:close/>
                  <a:moveTo>
                    <a:pt x="3771" y="4461"/>
                  </a:moveTo>
                  <a:lnTo>
                    <a:pt x="3778" y="4468"/>
                  </a:lnTo>
                  <a:lnTo>
                    <a:pt x="3757" y="4483"/>
                  </a:lnTo>
                  <a:lnTo>
                    <a:pt x="3757" y="4483"/>
                  </a:lnTo>
                  <a:lnTo>
                    <a:pt x="3771" y="4461"/>
                  </a:lnTo>
                  <a:close/>
                  <a:moveTo>
                    <a:pt x="1108" y="4483"/>
                  </a:moveTo>
                  <a:lnTo>
                    <a:pt x="1108" y="4483"/>
                  </a:lnTo>
                  <a:cubicBezTo>
                    <a:pt x="1702" y="4652"/>
                    <a:pt x="2224" y="4736"/>
                    <a:pt x="2693" y="4736"/>
                  </a:cubicBezTo>
                  <a:cubicBezTo>
                    <a:pt x="3058" y="4736"/>
                    <a:pt x="3390" y="4685"/>
                    <a:pt x="3699" y="4582"/>
                  </a:cubicBezTo>
                  <a:cubicBezTo>
                    <a:pt x="3771" y="4654"/>
                    <a:pt x="3834" y="4732"/>
                    <a:pt x="3900" y="4810"/>
                  </a:cubicBezTo>
                  <a:lnTo>
                    <a:pt x="3920" y="4833"/>
                  </a:lnTo>
                  <a:cubicBezTo>
                    <a:pt x="3652" y="4886"/>
                    <a:pt x="3379" y="4904"/>
                    <a:pt x="3110" y="4904"/>
                  </a:cubicBezTo>
                  <a:cubicBezTo>
                    <a:pt x="2915" y="4904"/>
                    <a:pt x="2722" y="4895"/>
                    <a:pt x="2535" y="4882"/>
                  </a:cubicBezTo>
                  <a:cubicBezTo>
                    <a:pt x="2271" y="4869"/>
                    <a:pt x="2014" y="4840"/>
                    <a:pt x="1757" y="4804"/>
                  </a:cubicBezTo>
                  <a:cubicBezTo>
                    <a:pt x="1536" y="4774"/>
                    <a:pt x="1315" y="4740"/>
                    <a:pt x="1151" y="4639"/>
                  </a:cubicBezTo>
                  <a:cubicBezTo>
                    <a:pt x="1135" y="4589"/>
                    <a:pt x="1121" y="4533"/>
                    <a:pt x="1108" y="4483"/>
                  </a:cubicBezTo>
                  <a:close/>
                  <a:moveTo>
                    <a:pt x="779" y="541"/>
                  </a:moveTo>
                  <a:lnTo>
                    <a:pt x="779" y="541"/>
                  </a:lnTo>
                  <a:cubicBezTo>
                    <a:pt x="2321" y="983"/>
                    <a:pt x="3870" y="1633"/>
                    <a:pt x="5370" y="2476"/>
                  </a:cubicBezTo>
                  <a:cubicBezTo>
                    <a:pt x="5871" y="2761"/>
                    <a:pt x="6378" y="3061"/>
                    <a:pt x="6913" y="3412"/>
                  </a:cubicBezTo>
                  <a:cubicBezTo>
                    <a:pt x="6913" y="3439"/>
                    <a:pt x="6919" y="3468"/>
                    <a:pt x="6919" y="3504"/>
                  </a:cubicBezTo>
                  <a:cubicBezTo>
                    <a:pt x="6928" y="3597"/>
                    <a:pt x="6942" y="3683"/>
                    <a:pt x="6942" y="3768"/>
                  </a:cubicBezTo>
                  <a:cubicBezTo>
                    <a:pt x="6942" y="3960"/>
                    <a:pt x="6919" y="4147"/>
                    <a:pt x="6906" y="4289"/>
                  </a:cubicBezTo>
                  <a:cubicBezTo>
                    <a:pt x="6863" y="4596"/>
                    <a:pt x="6813" y="4912"/>
                    <a:pt x="6741" y="5232"/>
                  </a:cubicBezTo>
                  <a:cubicBezTo>
                    <a:pt x="6620" y="5796"/>
                    <a:pt x="6448" y="6368"/>
                    <a:pt x="6227" y="6925"/>
                  </a:cubicBezTo>
                  <a:cubicBezTo>
                    <a:pt x="5591" y="6224"/>
                    <a:pt x="4971" y="5525"/>
                    <a:pt x="4371" y="4833"/>
                  </a:cubicBezTo>
                  <a:cubicBezTo>
                    <a:pt x="3171" y="3462"/>
                    <a:pt x="1992" y="2054"/>
                    <a:pt x="864" y="647"/>
                  </a:cubicBezTo>
                  <a:cubicBezTo>
                    <a:pt x="835" y="611"/>
                    <a:pt x="808" y="575"/>
                    <a:pt x="779" y="541"/>
                  </a:cubicBezTo>
                  <a:close/>
                  <a:moveTo>
                    <a:pt x="7271" y="3647"/>
                  </a:moveTo>
                  <a:lnTo>
                    <a:pt x="7271" y="3647"/>
                  </a:lnTo>
                  <a:cubicBezTo>
                    <a:pt x="7363" y="3703"/>
                    <a:pt x="7449" y="3762"/>
                    <a:pt x="7542" y="3825"/>
                  </a:cubicBezTo>
                  <a:cubicBezTo>
                    <a:pt x="7634" y="4474"/>
                    <a:pt x="7535" y="5139"/>
                    <a:pt x="7399" y="5882"/>
                  </a:cubicBezTo>
                  <a:cubicBezTo>
                    <a:pt x="7334" y="6240"/>
                    <a:pt x="7255" y="6560"/>
                    <a:pt x="7163" y="6860"/>
                  </a:cubicBezTo>
                  <a:cubicBezTo>
                    <a:pt x="7084" y="7124"/>
                    <a:pt x="6985" y="7374"/>
                    <a:pt x="6877" y="7625"/>
                  </a:cubicBezTo>
                  <a:cubicBezTo>
                    <a:pt x="6741" y="7482"/>
                    <a:pt x="6606" y="7332"/>
                    <a:pt x="6470" y="7182"/>
                  </a:cubicBezTo>
                  <a:cubicBezTo>
                    <a:pt x="6727" y="6560"/>
                    <a:pt x="6928" y="5918"/>
                    <a:pt x="7063" y="5268"/>
                  </a:cubicBezTo>
                  <a:cubicBezTo>
                    <a:pt x="7142" y="4918"/>
                    <a:pt x="7199" y="4576"/>
                    <a:pt x="7235" y="4240"/>
                  </a:cubicBezTo>
                  <a:lnTo>
                    <a:pt x="7235" y="4217"/>
                  </a:lnTo>
                  <a:cubicBezTo>
                    <a:pt x="7255" y="4039"/>
                    <a:pt x="7278" y="3840"/>
                    <a:pt x="7271" y="3647"/>
                  </a:cubicBezTo>
                  <a:close/>
                  <a:moveTo>
                    <a:pt x="1243" y="5025"/>
                  </a:moveTo>
                  <a:lnTo>
                    <a:pt x="1243" y="5025"/>
                  </a:lnTo>
                  <a:cubicBezTo>
                    <a:pt x="1372" y="5074"/>
                    <a:pt x="1500" y="5097"/>
                    <a:pt x="1600" y="5117"/>
                  </a:cubicBezTo>
                  <a:cubicBezTo>
                    <a:pt x="1879" y="5160"/>
                    <a:pt x="2179" y="5196"/>
                    <a:pt x="2522" y="5218"/>
                  </a:cubicBezTo>
                  <a:cubicBezTo>
                    <a:pt x="2767" y="5234"/>
                    <a:pt x="2990" y="5241"/>
                    <a:pt x="3197" y="5241"/>
                  </a:cubicBezTo>
                  <a:cubicBezTo>
                    <a:pt x="3266" y="5241"/>
                    <a:pt x="3333" y="5241"/>
                    <a:pt x="3399" y="5239"/>
                  </a:cubicBezTo>
                  <a:cubicBezTo>
                    <a:pt x="3620" y="5239"/>
                    <a:pt x="3906" y="5218"/>
                    <a:pt x="4170" y="5117"/>
                  </a:cubicBezTo>
                  <a:cubicBezTo>
                    <a:pt x="5185" y="6289"/>
                    <a:pt x="6242" y="7460"/>
                    <a:pt x="7327" y="8610"/>
                  </a:cubicBezTo>
                  <a:cubicBezTo>
                    <a:pt x="8513" y="9882"/>
                    <a:pt x="9770" y="11159"/>
                    <a:pt x="11170" y="12530"/>
                  </a:cubicBezTo>
                  <a:lnTo>
                    <a:pt x="11461" y="12816"/>
                  </a:lnTo>
                  <a:cubicBezTo>
                    <a:pt x="10798" y="13145"/>
                    <a:pt x="10063" y="13301"/>
                    <a:pt x="9355" y="13416"/>
                  </a:cubicBezTo>
                  <a:cubicBezTo>
                    <a:pt x="8541" y="13551"/>
                    <a:pt x="7713" y="13652"/>
                    <a:pt x="6885" y="13716"/>
                  </a:cubicBezTo>
                  <a:lnTo>
                    <a:pt x="6856" y="13716"/>
                  </a:lnTo>
                  <a:cubicBezTo>
                    <a:pt x="6618" y="13734"/>
                    <a:pt x="6378" y="13752"/>
                    <a:pt x="6140" y="13752"/>
                  </a:cubicBezTo>
                  <a:cubicBezTo>
                    <a:pt x="5999" y="13752"/>
                    <a:pt x="5858" y="13745"/>
                    <a:pt x="5720" y="13729"/>
                  </a:cubicBezTo>
                  <a:cubicBezTo>
                    <a:pt x="5221" y="13044"/>
                    <a:pt x="4770" y="12324"/>
                    <a:pt x="4378" y="11587"/>
                  </a:cubicBezTo>
                  <a:cubicBezTo>
                    <a:pt x="4734" y="11316"/>
                    <a:pt x="5056" y="10980"/>
                    <a:pt x="5327" y="10602"/>
                  </a:cubicBezTo>
                  <a:cubicBezTo>
                    <a:pt x="5370" y="10538"/>
                    <a:pt x="5377" y="10466"/>
                    <a:pt x="5343" y="10410"/>
                  </a:cubicBezTo>
                  <a:cubicBezTo>
                    <a:pt x="5314" y="10345"/>
                    <a:pt x="5248" y="10310"/>
                    <a:pt x="5178" y="10310"/>
                  </a:cubicBezTo>
                  <a:cubicBezTo>
                    <a:pt x="4770" y="10310"/>
                    <a:pt x="4349" y="10317"/>
                    <a:pt x="3893" y="10324"/>
                  </a:cubicBezTo>
                  <a:cubicBezTo>
                    <a:pt x="3850" y="10331"/>
                    <a:pt x="3800" y="10331"/>
                    <a:pt x="3749" y="10331"/>
                  </a:cubicBezTo>
                  <a:cubicBezTo>
                    <a:pt x="3677" y="10335"/>
                    <a:pt x="3604" y="10341"/>
                    <a:pt x="3532" y="10341"/>
                  </a:cubicBezTo>
                  <a:cubicBezTo>
                    <a:pt x="3474" y="10341"/>
                    <a:pt x="3417" y="10337"/>
                    <a:pt x="3363" y="10324"/>
                  </a:cubicBezTo>
                  <a:cubicBezTo>
                    <a:pt x="3228" y="10302"/>
                    <a:pt x="3121" y="10209"/>
                    <a:pt x="3029" y="10031"/>
                  </a:cubicBezTo>
                  <a:cubicBezTo>
                    <a:pt x="2871" y="9745"/>
                    <a:pt x="2750" y="9431"/>
                    <a:pt x="2628" y="9131"/>
                  </a:cubicBezTo>
                  <a:lnTo>
                    <a:pt x="2542" y="8917"/>
                  </a:lnTo>
                  <a:cubicBezTo>
                    <a:pt x="2386" y="8531"/>
                    <a:pt x="2235" y="8139"/>
                    <a:pt x="2093" y="7753"/>
                  </a:cubicBezTo>
                  <a:cubicBezTo>
                    <a:pt x="1771" y="6860"/>
                    <a:pt x="1486" y="5947"/>
                    <a:pt x="1243" y="5025"/>
                  </a:cubicBezTo>
                  <a:close/>
                  <a:moveTo>
                    <a:pt x="11711" y="13052"/>
                  </a:moveTo>
                  <a:cubicBezTo>
                    <a:pt x="11926" y="13267"/>
                    <a:pt x="12147" y="13481"/>
                    <a:pt x="12370" y="13687"/>
                  </a:cubicBezTo>
                  <a:cubicBezTo>
                    <a:pt x="12318" y="13709"/>
                    <a:pt x="12268" y="13729"/>
                    <a:pt x="12219" y="13745"/>
                  </a:cubicBezTo>
                  <a:cubicBezTo>
                    <a:pt x="11955" y="13844"/>
                    <a:pt x="11684" y="13952"/>
                    <a:pt x="11405" y="14038"/>
                  </a:cubicBezTo>
                  <a:cubicBezTo>
                    <a:pt x="11005" y="14158"/>
                    <a:pt x="10577" y="14273"/>
                    <a:pt x="10126" y="14365"/>
                  </a:cubicBezTo>
                  <a:cubicBezTo>
                    <a:pt x="9391" y="14523"/>
                    <a:pt x="8520" y="14688"/>
                    <a:pt x="7648" y="14708"/>
                  </a:cubicBezTo>
                  <a:cubicBezTo>
                    <a:pt x="7587" y="14710"/>
                    <a:pt x="7526" y="14711"/>
                    <a:pt x="7465" y="14711"/>
                  </a:cubicBezTo>
                  <a:cubicBezTo>
                    <a:pt x="7098" y="14711"/>
                    <a:pt x="6738" y="14675"/>
                    <a:pt x="6421" y="14638"/>
                  </a:cubicBezTo>
                  <a:cubicBezTo>
                    <a:pt x="6313" y="14501"/>
                    <a:pt x="6206" y="14372"/>
                    <a:pt x="6098" y="14237"/>
                  </a:cubicBezTo>
                  <a:cubicBezTo>
                    <a:pt x="6049" y="14173"/>
                    <a:pt x="5999" y="14108"/>
                    <a:pt x="5949" y="14045"/>
                  </a:cubicBezTo>
                  <a:lnTo>
                    <a:pt x="5949" y="14045"/>
                  </a:lnTo>
                  <a:cubicBezTo>
                    <a:pt x="6050" y="14050"/>
                    <a:pt x="6150" y="14052"/>
                    <a:pt x="6247" y="14052"/>
                  </a:cubicBezTo>
                  <a:cubicBezTo>
                    <a:pt x="6404" y="14052"/>
                    <a:pt x="6555" y="14046"/>
                    <a:pt x="6692" y="14038"/>
                  </a:cubicBezTo>
                  <a:cubicBezTo>
                    <a:pt x="7070" y="14023"/>
                    <a:pt x="7485" y="13987"/>
                    <a:pt x="7999" y="13930"/>
                  </a:cubicBezTo>
                  <a:cubicBezTo>
                    <a:pt x="8770" y="13844"/>
                    <a:pt x="9662" y="13729"/>
                    <a:pt x="10519" y="13508"/>
                  </a:cubicBezTo>
                  <a:cubicBezTo>
                    <a:pt x="10969" y="13387"/>
                    <a:pt x="11355" y="13238"/>
                    <a:pt x="11711" y="13052"/>
                  </a:cubicBezTo>
                  <a:close/>
                  <a:moveTo>
                    <a:pt x="7898" y="4068"/>
                  </a:moveTo>
                  <a:lnTo>
                    <a:pt x="7898" y="4068"/>
                  </a:lnTo>
                  <a:cubicBezTo>
                    <a:pt x="8606" y="4569"/>
                    <a:pt x="9312" y="5097"/>
                    <a:pt x="10063" y="5703"/>
                  </a:cubicBezTo>
                  <a:cubicBezTo>
                    <a:pt x="10270" y="5868"/>
                    <a:pt x="10476" y="6032"/>
                    <a:pt x="10683" y="6204"/>
                  </a:cubicBezTo>
                  <a:cubicBezTo>
                    <a:pt x="10719" y="6240"/>
                    <a:pt x="10762" y="6267"/>
                    <a:pt x="10812" y="6303"/>
                  </a:cubicBezTo>
                  <a:cubicBezTo>
                    <a:pt x="10976" y="6425"/>
                    <a:pt x="11161" y="6567"/>
                    <a:pt x="11190" y="6739"/>
                  </a:cubicBezTo>
                  <a:cubicBezTo>
                    <a:pt x="11213" y="6840"/>
                    <a:pt x="11204" y="6960"/>
                    <a:pt x="11197" y="7068"/>
                  </a:cubicBezTo>
                  <a:lnTo>
                    <a:pt x="11197" y="7167"/>
                  </a:lnTo>
                  <a:cubicBezTo>
                    <a:pt x="11190" y="7325"/>
                    <a:pt x="11184" y="7482"/>
                    <a:pt x="11177" y="7631"/>
                  </a:cubicBezTo>
                  <a:cubicBezTo>
                    <a:pt x="11170" y="7868"/>
                    <a:pt x="11148" y="8096"/>
                    <a:pt x="11134" y="8331"/>
                  </a:cubicBezTo>
                  <a:lnTo>
                    <a:pt x="11112" y="8610"/>
                  </a:lnTo>
                  <a:cubicBezTo>
                    <a:pt x="11105" y="8689"/>
                    <a:pt x="11154" y="8775"/>
                    <a:pt x="11226" y="8811"/>
                  </a:cubicBezTo>
                  <a:cubicBezTo>
                    <a:pt x="11254" y="8825"/>
                    <a:pt x="11284" y="8832"/>
                    <a:pt x="11314" y="8832"/>
                  </a:cubicBezTo>
                  <a:cubicBezTo>
                    <a:pt x="11354" y="8832"/>
                    <a:pt x="11394" y="8820"/>
                    <a:pt x="11427" y="8795"/>
                  </a:cubicBezTo>
                  <a:cubicBezTo>
                    <a:pt x="11793" y="8505"/>
                    <a:pt x="12235" y="8203"/>
                    <a:pt x="12656" y="8203"/>
                  </a:cubicBezTo>
                  <a:cubicBezTo>
                    <a:pt x="12784" y="8203"/>
                    <a:pt x="12911" y="8231"/>
                    <a:pt x="13033" y="8296"/>
                  </a:cubicBezTo>
                  <a:cubicBezTo>
                    <a:pt x="13290" y="8432"/>
                    <a:pt x="13511" y="8696"/>
                    <a:pt x="13712" y="8924"/>
                  </a:cubicBezTo>
                  <a:lnTo>
                    <a:pt x="13768" y="8996"/>
                  </a:lnTo>
                  <a:cubicBezTo>
                    <a:pt x="14005" y="9267"/>
                    <a:pt x="14226" y="9560"/>
                    <a:pt x="14433" y="9873"/>
                  </a:cubicBezTo>
                  <a:cubicBezTo>
                    <a:pt x="14812" y="10439"/>
                    <a:pt x="15139" y="11073"/>
                    <a:pt x="15419" y="11767"/>
                  </a:cubicBezTo>
                  <a:cubicBezTo>
                    <a:pt x="15669" y="12394"/>
                    <a:pt x="15940" y="13138"/>
                    <a:pt x="16046" y="13887"/>
                  </a:cubicBezTo>
                  <a:cubicBezTo>
                    <a:pt x="16097" y="14244"/>
                    <a:pt x="16161" y="15130"/>
                    <a:pt x="15626" y="15651"/>
                  </a:cubicBezTo>
                  <a:cubicBezTo>
                    <a:pt x="15604" y="15658"/>
                    <a:pt x="15590" y="15666"/>
                    <a:pt x="15575" y="15680"/>
                  </a:cubicBezTo>
                  <a:cubicBezTo>
                    <a:pt x="15540" y="15716"/>
                    <a:pt x="15504" y="15743"/>
                    <a:pt x="15475" y="15772"/>
                  </a:cubicBezTo>
                  <a:lnTo>
                    <a:pt x="15455" y="15786"/>
                  </a:lnTo>
                  <a:cubicBezTo>
                    <a:pt x="15439" y="15795"/>
                    <a:pt x="15432" y="15802"/>
                    <a:pt x="15419" y="15808"/>
                  </a:cubicBezTo>
                  <a:cubicBezTo>
                    <a:pt x="14332" y="14981"/>
                    <a:pt x="13233" y="14023"/>
                    <a:pt x="11869" y="12717"/>
                  </a:cubicBezTo>
                  <a:cubicBezTo>
                    <a:pt x="10613" y="11517"/>
                    <a:pt x="9362" y="10259"/>
                    <a:pt x="8042" y="8867"/>
                  </a:cubicBezTo>
                  <a:cubicBezTo>
                    <a:pt x="7727" y="8538"/>
                    <a:pt x="7413" y="8202"/>
                    <a:pt x="7099" y="7859"/>
                  </a:cubicBezTo>
                  <a:cubicBezTo>
                    <a:pt x="7442" y="7260"/>
                    <a:pt x="7598" y="6547"/>
                    <a:pt x="7706" y="5911"/>
                  </a:cubicBezTo>
                  <a:cubicBezTo>
                    <a:pt x="7770" y="5575"/>
                    <a:pt x="7819" y="5211"/>
                    <a:pt x="7862" y="4817"/>
                  </a:cubicBezTo>
                  <a:cubicBezTo>
                    <a:pt x="7891" y="4576"/>
                    <a:pt x="7913" y="4325"/>
                    <a:pt x="7898" y="4068"/>
                  </a:cubicBezTo>
                  <a:close/>
                  <a:moveTo>
                    <a:pt x="12647" y="13952"/>
                  </a:moveTo>
                  <a:cubicBezTo>
                    <a:pt x="13448" y="14694"/>
                    <a:pt x="14176" y="15323"/>
                    <a:pt x="14862" y="15872"/>
                  </a:cubicBezTo>
                  <a:cubicBezTo>
                    <a:pt x="14940" y="15937"/>
                    <a:pt x="15026" y="16000"/>
                    <a:pt x="15112" y="16072"/>
                  </a:cubicBezTo>
                  <a:cubicBezTo>
                    <a:pt x="13959" y="16977"/>
                    <a:pt x="12607" y="17465"/>
                    <a:pt x="11297" y="17465"/>
                  </a:cubicBezTo>
                  <a:cubicBezTo>
                    <a:pt x="11024" y="17465"/>
                    <a:pt x="10752" y="17444"/>
                    <a:pt x="10484" y="17401"/>
                  </a:cubicBezTo>
                  <a:cubicBezTo>
                    <a:pt x="9605" y="17258"/>
                    <a:pt x="8791" y="16886"/>
                    <a:pt x="8056" y="16309"/>
                  </a:cubicBezTo>
                  <a:cubicBezTo>
                    <a:pt x="7620" y="15958"/>
                    <a:pt x="7185" y="15529"/>
                    <a:pt x="6727" y="15008"/>
                  </a:cubicBezTo>
                  <a:lnTo>
                    <a:pt x="6727" y="15008"/>
                  </a:lnTo>
                  <a:cubicBezTo>
                    <a:pt x="6998" y="15037"/>
                    <a:pt x="7249" y="15044"/>
                    <a:pt x="7434" y="15044"/>
                  </a:cubicBezTo>
                  <a:cubicBezTo>
                    <a:pt x="7812" y="15037"/>
                    <a:pt x="8227" y="15008"/>
                    <a:pt x="8698" y="14945"/>
                  </a:cubicBezTo>
                  <a:cubicBezTo>
                    <a:pt x="9662" y="14816"/>
                    <a:pt x="10519" y="14645"/>
                    <a:pt x="11319" y="14424"/>
                  </a:cubicBezTo>
                  <a:cubicBezTo>
                    <a:pt x="11761" y="14302"/>
                    <a:pt x="12226" y="14158"/>
                    <a:pt x="12647" y="13952"/>
                  </a:cubicBezTo>
                  <a:close/>
                  <a:moveTo>
                    <a:pt x="199" y="0"/>
                  </a:moveTo>
                  <a:cubicBezTo>
                    <a:pt x="153" y="0"/>
                    <a:pt x="106" y="19"/>
                    <a:pt x="72" y="48"/>
                  </a:cubicBezTo>
                  <a:cubicBezTo>
                    <a:pt x="30" y="90"/>
                    <a:pt x="1" y="147"/>
                    <a:pt x="7" y="205"/>
                  </a:cubicBezTo>
                  <a:cubicBezTo>
                    <a:pt x="201" y="1926"/>
                    <a:pt x="528" y="3647"/>
                    <a:pt x="986" y="5311"/>
                  </a:cubicBezTo>
                  <a:cubicBezTo>
                    <a:pt x="1221" y="6161"/>
                    <a:pt x="1478" y="6996"/>
                    <a:pt x="1764" y="7789"/>
                  </a:cubicBezTo>
                  <a:cubicBezTo>
                    <a:pt x="1915" y="8211"/>
                    <a:pt x="2071" y="8624"/>
                    <a:pt x="2235" y="9032"/>
                  </a:cubicBezTo>
                  <a:lnTo>
                    <a:pt x="2321" y="9239"/>
                  </a:lnTo>
                  <a:cubicBezTo>
                    <a:pt x="2443" y="9546"/>
                    <a:pt x="2571" y="9866"/>
                    <a:pt x="2720" y="10166"/>
                  </a:cubicBezTo>
                  <a:cubicBezTo>
                    <a:pt x="2792" y="10302"/>
                    <a:pt x="2907" y="10495"/>
                    <a:pt x="3115" y="10602"/>
                  </a:cubicBezTo>
                  <a:cubicBezTo>
                    <a:pt x="3286" y="10687"/>
                    <a:pt x="3471" y="10696"/>
                    <a:pt x="3663" y="10696"/>
                  </a:cubicBezTo>
                  <a:cubicBezTo>
                    <a:pt x="3753" y="10698"/>
                    <a:pt x="3845" y="10699"/>
                    <a:pt x="3939" y="10699"/>
                  </a:cubicBezTo>
                  <a:cubicBezTo>
                    <a:pt x="4204" y="10699"/>
                    <a:pt x="4489" y="10692"/>
                    <a:pt x="4820" y="10680"/>
                  </a:cubicBezTo>
                  <a:lnTo>
                    <a:pt x="4820" y="10680"/>
                  </a:lnTo>
                  <a:cubicBezTo>
                    <a:pt x="4606" y="10944"/>
                    <a:pt x="4342" y="11181"/>
                    <a:pt x="4042" y="11388"/>
                  </a:cubicBezTo>
                  <a:cubicBezTo>
                    <a:pt x="3972" y="11438"/>
                    <a:pt x="3942" y="11537"/>
                    <a:pt x="3992" y="11630"/>
                  </a:cubicBezTo>
                  <a:cubicBezTo>
                    <a:pt x="4463" y="12573"/>
                    <a:pt x="5014" y="13459"/>
                    <a:pt x="5627" y="14266"/>
                  </a:cubicBezTo>
                  <a:cubicBezTo>
                    <a:pt x="6349" y="15215"/>
                    <a:pt x="6998" y="15915"/>
                    <a:pt x="7663" y="16472"/>
                  </a:cubicBezTo>
                  <a:cubicBezTo>
                    <a:pt x="8435" y="17108"/>
                    <a:pt x="9276" y="17529"/>
                    <a:pt x="10169" y="17707"/>
                  </a:cubicBezTo>
                  <a:cubicBezTo>
                    <a:pt x="10550" y="17786"/>
                    <a:pt x="10939" y="17825"/>
                    <a:pt x="11331" y="17825"/>
                  </a:cubicBezTo>
                  <a:cubicBezTo>
                    <a:pt x="11871" y="17825"/>
                    <a:pt x="12414" y="17750"/>
                    <a:pt x="12940" y="17601"/>
                  </a:cubicBezTo>
                  <a:cubicBezTo>
                    <a:pt x="13826" y="17358"/>
                    <a:pt x="14647" y="16916"/>
                    <a:pt x="15389" y="16287"/>
                  </a:cubicBezTo>
                  <a:cubicBezTo>
                    <a:pt x="16625" y="17222"/>
                    <a:pt x="17811" y="17951"/>
                    <a:pt x="19025" y="18501"/>
                  </a:cubicBezTo>
                  <a:cubicBezTo>
                    <a:pt x="19203" y="18587"/>
                    <a:pt x="19388" y="18665"/>
                    <a:pt x="19575" y="18743"/>
                  </a:cubicBezTo>
                  <a:cubicBezTo>
                    <a:pt x="19602" y="18758"/>
                    <a:pt x="19631" y="18765"/>
                    <a:pt x="19660" y="18765"/>
                  </a:cubicBezTo>
                  <a:cubicBezTo>
                    <a:pt x="19703" y="18765"/>
                    <a:pt x="19746" y="18751"/>
                    <a:pt x="19782" y="18722"/>
                  </a:cubicBezTo>
                  <a:cubicBezTo>
                    <a:pt x="19846" y="18672"/>
                    <a:pt x="19882" y="18593"/>
                    <a:pt x="19868" y="18521"/>
                  </a:cubicBezTo>
                  <a:cubicBezTo>
                    <a:pt x="19859" y="18451"/>
                    <a:pt x="19816" y="18393"/>
                    <a:pt x="19746" y="18366"/>
                  </a:cubicBezTo>
                  <a:cubicBezTo>
                    <a:pt x="18396" y="17815"/>
                    <a:pt x="17067" y="17044"/>
                    <a:pt x="15689" y="16016"/>
                  </a:cubicBezTo>
                  <a:cubicBezTo>
                    <a:pt x="15725" y="15980"/>
                    <a:pt x="15768" y="15944"/>
                    <a:pt x="15804" y="15908"/>
                  </a:cubicBezTo>
                  <a:lnTo>
                    <a:pt x="15818" y="15887"/>
                  </a:lnTo>
                  <a:cubicBezTo>
                    <a:pt x="16240" y="15508"/>
                    <a:pt x="16483" y="14915"/>
                    <a:pt x="16474" y="14295"/>
                  </a:cubicBezTo>
                  <a:cubicBezTo>
                    <a:pt x="16474" y="13844"/>
                    <a:pt x="16368" y="13416"/>
                    <a:pt x="16282" y="13087"/>
                  </a:cubicBezTo>
                  <a:cubicBezTo>
                    <a:pt x="16174" y="12694"/>
                    <a:pt x="16046" y="12309"/>
                    <a:pt x="15904" y="11923"/>
                  </a:cubicBezTo>
                  <a:cubicBezTo>
                    <a:pt x="15611" y="11138"/>
                    <a:pt x="15254" y="10423"/>
                    <a:pt x="14846" y="9788"/>
                  </a:cubicBezTo>
                  <a:cubicBezTo>
                    <a:pt x="14625" y="9445"/>
                    <a:pt x="14390" y="9124"/>
                    <a:pt x="14140" y="8824"/>
                  </a:cubicBezTo>
                  <a:lnTo>
                    <a:pt x="14083" y="8768"/>
                  </a:lnTo>
                  <a:cubicBezTo>
                    <a:pt x="13869" y="8511"/>
                    <a:pt x="13626" y="8224"/>
                    <a:pt x="13333" y="8031"/>
                  </a:cubicBezTo>
                  <a:cubicBezTo>
                    <a:pt x="13122" y="7893"/>
                    <a:pt x="12904" y="7837"/>
                    <a:pt x="12686" y="7837"/>
                  </a:cubicBezTo>
                  <a:cubicBezTo>
                    <a:pt x="12286" y="7837"/>
                    <a:pt x="11888" y="8026"/>
                    <a:pt x="11540" y="8238"/>
                  </a:cubicBezTo>
                  <a:cubicBezTo>
                    <a:pt x="11569" y="7839"/>
                    <a:pt x="11590" y="7410"/>
                    <a:pt x="11598" y="6968"/>
                  </a:cubicBezTo>
                  <a:cubicBezTo>
                    <a:pt x="11598" y="6739"/>
                    <a:pt x="11569" y="6468"/>
                    <a:pt x="11319" y="6240"/>
                  </a:cubicBezTo>
                  <a:cubicBezTo>
                    <a:pt x="11190" y="6118"/>
                    <a:pt x="11055" y="6003"/>
                    <a:pt x="10920" y="5897"/>
                  </a:cubicBezTo>
                  <a:lnTo>
                    <a:pt x="10769" y="5775"/>
                  </a:lnTo>
                  <a:cubicBezTo>
                    <a:pt x="9955" y="5103"/>
                    <a:pt x="9190" y="4517"/>
                    <a:pt x="8428" y="3976"/>
                  </a:cubicBezTo>
                  <a:cubicBezTo>
                    <a:pt x="6671" y="2718"/>
                    <a:pt x="5007" y="1761"/>
                    <a:pt x="3356" y="1047"/>
                  </a:cubicBezTo>
                  <a:cubicBezTo>
                    <a:pt x="2301" y="598"/>
                    <a:pt x="1250" y="248"/>
                    <a:pt x="235" y="5"/>
                  </a:cubicBezTo>
                  <a:cubicBezTo>
                    <a:pt x="223" y="2"/>
                    <a:pt x="211" y="0"/>
                    <a:pt x="1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 name="Google Shape;497;p18"/>
          <p:cNvGrpSpPr/>
          <p:nvPr/>
        </p:nvGrpSpPr>
        <p:grpSpPr>
          <a:xfrm>
            <a:off x="-719276" y="-341073"/>
            <a:ext cx="1349322" cy="1178509"/>
            <a:chOff x="4174688" y="2867426"/>
            <a:chExt cx="675133" cy="589667"/>
          </a:xfrm>
        </p:grpSpPr>
        <p:sp>
          <p:nvSpPr>
            <p:cNvPr id="498" name="Google Shape;498;p18"/>
            <p:cNvSpPr/>
            <p:nvPr/>
          </p:nvSpPr>
          <p:spPr>
            <a:xfrm>
              <a:off x="4174688" y="2867426"/>
              <a:ext cx="379395" cy="589667"/>
            </a:xfrm>
            <a:custGeom>
              <a:avLst/>
              <a:gdLst/>
              <a:ahLst/>
              <a:cxnLst/>
              <a:rect l="l" t="t" r="r" b="b"/>
              <a:pathLst>
                <a:path w="19288" h="29978" extrusionOk="0">
                  <a:moveTo>
                    <a:pt x="17185" y="522"/>
                  </a:moveTo>
                  <a:lnTo>
                    <a:pt x="17185" y="522"/>
                  </a:lnTo>
                  <a:cubicBezTo>
                    <a:pt x="17270" y="1656"/>
                    <a:pt x="17200" y="2800"/>
                    <a:pt x="17022" y="3927"/>
                  </a:cubicBezTo>
                  <a:cubicBezTo>
                    <a:pt x="16650" y="6191"/>
                    <a:pt x="15849" y="8370"/>
                    <a:pt x="14871" y="10440"/>
                  </a:cubicBezTo>
                  <a:cubicBezTo>
                    <a:pt x="14194" y="11883"/>
                    <a:pt x="13436" y="13311"/>
                    <a:pt x="12487" y="14605"/>
                  </a:cubicBezTo>
                  <a:cubicBezTo>
                    <a:pt x="12593" y="14411"/>
                    <a:pt x="12694" y="14219"/>
                    <a:pt x="12794" y="14026"/>
                  </a:cubicBezTo>
                  <a:cubicBezTo>
                    <a:pt x="14129" y="11383"/>
                    <a:pt x="15150" y="8591"/>
                    <a:pt x="15951" y="5735"/>
                  </a:cubicBezTo>
                  <a:cubicBezTo>
                    <a:pt x="15951" y="5726"/>
                    <a:pt x="15943" y="5722"/>
                    <a:pt x="15936" y="5722"/>
                  </a:cubicBezTo>
                  <a:cubicBezTo>
                    <a:pt x="15932" y="5722"/>
                    <a:pt x="15928" y="5724"/>
                    <a:pt x="15928" y="5727"/>
                  </a:cubicBezTo>
                  <a:cubicBezTo>
                    <a:pt x="15693" y="6514"/>
                    <a:pt x="15428" y="7292"/>
                    <a:pt x="15150" y="8063"/>
                  </a:cubicBezTo>
                  <a:cubicBezTo>
                    <a:pt x="14657" y="9441"/>
                    <a:pt x="14100" y="10805"/>
                    <a:pt x="13493" y="12140"/>
                  </a:cubicBezTo>
                  <a:cubicBezTo>
                    <a:pt x="13200" y="12797"/>
                    <a:pt x="12879" y="13448"/>
                    <a:pt x="12557" y="14098"/>
                  </a:cubicBezTo>
                  <a:cubicBezTo>
                    <a:pt x="12394" y="14418"/>
                    <a:pt x="12230" y="14740"/>
                    <a:pt x="12036" y="15040"/>
                  </a:cubicBezTo>
                  <a:cubicBezTo>
                    <a:pt x="12000" y="15090"/>
                    <a:pt x="11966" y="15140"/>
                    <a:pt x="11937" y="15189"/>
                  </a:cubicBezTo>
                  <a:cubicBezTo>
                    <a:pt x="12171" y="14733"/>
                    <a:pt x="12379" y="14269"/>
                    <a:pt x="12557" y="13791"/>
                  </a:cubicBezTo>
                  <a:cubicBezTo>
                    <a:pt x="12965" y="12661"/>
                    <a:pt x="13236" y="11498"/>
                    <a:pt x="13529" y="10341"/>
                  </a:cubicBezTo>
                  <a:cubicBezTo>
                    <a:pt x="13829" y="9177"/>
                    <a:pt x="14178" y="8027"/>
                    <a:pt x="14579" y="6892"/>
                  </a:cubicBezTo>
                  <a:cubicBezTo>
                    <a:pt x="15342" y="4728"/>
                    <a:pt x="16278" y="2628"/>
                    <a:pt x="17185" y="522"/>
                  </a:cubicBezTo>
                  <a:close/>
                  <a:moveTo>
                    <a:pt x="6495" y="3129"/>
                  </a:moveTo>
                  <a:lnTo>
                    <a:pt x="6495" y="3129"/>
                  </a:lnTo>
                  <a:cubicBezTo>
                    <a:pt x="7609" y="3499"/>
                    <a:pt x="8523" y="4321"/>
                    <a:pt x="9301" y="5170"/>
                  </a:cubicBezTo>
                  <a:cubicBezTo>
                    <a:pt x="10058" y="5999"/>
                    <a:pt x="10730" y="6920"/>
                    <a:pt x="11116" y="7984"/>
                  </a:cubicBezTo>
                  <a:cubicBezTo>
                    <a:pt x="11486" y="8976"/>
                    <a:pt x="11623" y="10034"/>
                    <a:pt x="11666" y="11091"/>
                  </a:cubicBezTo>
                  <a:cubicBezTo>
                    <a:pt x="11729" y="12519"/>
                    <a:pt x="11644" y="14012"/>
                    <a:pt x="11159" y="15354"/>
                  </a:cubicBezTo>
                  <a:cubicBezTo>
                    <a:pt x="11165" y="15325"/>
                    <a:pt x="11165" y="15297"/>
                    <a:pt x="11172" y="15268"/>
                  </a:cubicBezTo>
                  <a:cubicBezTo>
                    <a:pt x="11237" y="14912"/>
                    <a:pt x="11265" y="14547"/>
                    <a:pt x="11272" y="14190"/>
                  </a:cubicBezTo>
                  <a:cubicBezTo>
                    <a:pt x="11287" y="12776"/>
                    <a:pt x="10922" y="11383"/>
                    <a:pt x="10500" y="10041"/>
                  </a:cubicBezTo>
                  <a:cubicBezTo>
                    <a:pt x="10080" y="8676"/>
                    <a:pt x="9551" y="7348"/>
                    <a:pt x="8766" y="6142"/>
                  </a:cubicBezTo>
                  <a:cubicBezTo>
                    <a:pt x="8764" y="6138"/>
                    <a:pt x="8761" y="6136"/>
                    <a:pt x="8757" y="6136"/>
                  </a:cubicBezTo>
                  <a:cubicBezTo>
                    <a:pt x="8749" y="6136"/>
                    <a:pt x="8739" y="6146"/>
                    <a:pt x="8744" y="6155"/>
                  </a:cubicBezTo>
                  <a:cubicBezTo>
                    <a:pt x="9165" y="6849"/>
                    <a:pt x="9501" y="7585"/>
                    <a:pt x="9801" y="8334"/>
                  </a:cubicBezTo>
                  <a:cubicBezTo>
                    <a:pt x="10302" y="9612"/>
                    <a:pt x="10715" y="10970"/>
                    <a:pt x="10929" y="12325"/>
                  </a:cubicBezTo>
                  <a:cubicBezTo>
                    <a:pt x="11037" y="12997"/>
                    <a:pt x="11087" y="13669"/>
                    <a:pt x="11044" y="14348"/>
                  </a:cubicBezTo>
                  <a:cubicBezTo>
                    <a:pt x="11023" y="14675"/>
                    <a:pt x="10980" y="15004"/>
                    <a:pt x="10915" y="15333"/>
                  </a:cubicBezTo>
                  <a:cubicBezTo>
                    <a:pt x="10908" y="15347"/>
                    <a:pt x="10908" y="15354"/>
                    <a:pt x="10901" y="15367"/>
                  </a:cubicBezTo>
                  <a:cubicBezTo>
                    <a:pt x="10895" y="15110"/>
                    <a:pt x="10859" y="14846"/>
                    <a:pt x="10809" y="14589"/>
                  </a:cubicBezTo>
                  <a:cubicBezTo>
                    <a:pt x="10615" y="13626"/>
                    <a:pt x="10209" y="12711"/>
                    <a:pt x="9858" y="11804"/>
                  </a:cubicBezTo>
                  <a:cubicBezTo>
                    <a:pt x="9472" y="10812"/>
                    <a:pt x="9095" y="9827"/>
                    <a:pt x="8716" y="8834"/>
                  </a:cubicBezTo>
                  <a:cubicBezTo>
                    <a:pt x="8331" y="7849"/>
                    <a:pt x="7952" y="6856"/>
                    <a:pt x="7573" y="5871"/>
                  </a:cubicBezTo>
                  <a:cubicBezTo>
                    <a:pt x="7217" y="4956"/>
                    <a:pt x="6874" y="4035"/>
                    <a:pt x="6495" y="3129"/>
                  </a:cubicBezTo>
                  <a:close/>
                  <a:moveTo>
                    <a:pt x="18749" y="9497"/>
                  </a:moveTo>
                  <a:lnTo>
                    <a:pt x="18749" y="9497"/>
                  </a:lnTo>
                  <a:cubicBezTo>
                    <a:pt x="18564" y="10133"/>
                    <a:pt x="18328" y="10733"/>
                    <a:pt x="17999" y="11312"/>
                  </a:cubicBezTo>
                  <a:cubicBezTo>
                    <a:pt x="16679" y="13669"/>
                    <a:pt x="14422" y="15225"/>
                    <a:pt x="11993" y="16296"/>
                  </a:cubicBezTo>
                  <a:cubicBezTo>
                    <a:pt x="12237" y="16175"/>
                    <a:pt x="12471" y="16046"/>
                    <a:pt x="12694" y="15911"/>
                  </a:cubicBezTo>
                  <a:cubicBezTo>
                    <a:pt x="13186" y="15625"/>
                    <a:pt x="13657" y="15290"/>
                    <a:pt x="14100" y="14925"/>
                  </a:cubicBezTo>
                  <a:cubicBezTo>
                    <a:pt x="14986" y="14197"/>
                    <a:pt x="15779" y="13354"/>
                    <a:pt x="16535" y="12483"/>
                  </a:cubicBezTo>
                  <a:cubicBezTo>
                    <a:pt x="16541" y="12477"/>
                    <a:pt x="16533" y="12467"/>
                    <a:pt x="16522" y="12467"/>
                  </a:cubicBezTo>
                  <a:cubicBezTo>
                    <a:pt x="16520" y="12467"/>
                    <a:pt x="16517" y="12468"/>
                    <a:pt x="16514" y="12469"/>
                  </a:cubicBezTo>
                  <a:cubicBezTo>
                    <a:pt x="15728" y="13304"/>
                    <a:pt x="14900" y="14111"/>
                    <a:pt x="13993" y="14819"/>
                  </a:cubicBezTo>
                  <a:cubicBezTo>
                    <a:pt x="13558" y="15153"/>
                    <a:pt x="13100" y="15475"/>
                    <a:pt x="12622" y="15746"/>
                  </a:cubicBezTo>
                  <a:cubicBezTo>
                    <a:pt x="12401" y="15875"/>
                    <a:pt x="12165" y="15996"/>
                    <a:pt x="11937" y="16104"/>
                  </a:cubicBezTo>
                  <a:cubicBezTo>
                    <a:pt x="12144" y="15940"/>
                    <a:pt x="12351" y="15769"/>
                    <a:pt x="12550" y="15582"/>
                  </a:cubicBezTo>
                  <a:cubicBezTo>
                    <a:pt x="13087" y="15097"/>
                    <a:pt x="13585" y="14569"/>
                    <a:pt x="14108" y="14062"/>
                  </a:cubicBezTo>
                  <a:cubicBezTo>
                    <a:pt x="14672" y="13505"/>
                    <a:pt x="15272" y="12977"/>
                    <a:pt x="15865" y="12440"/>
                  </a:cubicBezTo>
                  <a:cubicBezTo>
                    <a:pt x="16885" y="11520"/>
                    <a:pt x="17899" y="10584"/>
                    <a:pt x="18749" y="9497"/>
                  </a:cubicBezTo>
                  <a:close/>
                  <a:moveTo>
                    <a:pt x="11537" y="16490"/>
                  </a:moveTo>
                  <a:cubicBezTo>
                    <a:pt x="11409" y="16547"/>
                    <a:pt x="11280" y="16596"/>
                    <a:pt x="11152" y="16646"/>
                  </a:cubicBezTo>
                  <a:cubicBezTo>
                    <a:pt x="11194" y="16625"/>
                    <a:pt x="11229" y="16596"/>
                    <a:pt x="11265" y="16576"/>
                  </a:cubicBezTo>
                  <a:cubicBezTo>
                    <a:pt x="11357" y="16554"/>
                    <a:pt x="11452" y="16524"/>
                    <a:pt x="11537" y="16490"/>
                  </a:cubicBezTo>
                  <a:close/>
                  <a:moveTo>
                    <a:pt x="5038" y="9098"/>
                  </a:moveTo>
                  <a:lnTo>
                    <a:pt x="5038" y="9098"/>
                  </a:lnTo>
                  <a:cubicBezTo>
                    <a:pt x="5487" y="9840"/>
                    <a:pt x="5859" y="10620"/>
                    <a:pt x="6159" y="11434"/>
                  </a:cubicBezTo>
                  <a:cubicBezTo>
                    <a:pt x="6788" y="13182"/>
                    <a:pt x="7088" y="15061"/>
                    <a:pt x="7253" y="16903"/>
                  </a:cubicBezTo>
                  <a:cubicBezTo>
                    <a:pt x="7395" y="18560"/>
                    <a:pt x="7381" y="20252"/>
                    <a:pt x="7009" y="21880"/>
                  </a:cubicBezTo>
                  <a:cubicBezTo>
                    <a:pt x="6995" y="21639"/>
                    <a:pt x="6953" y="21395"/>
                    <a:pt x="6930" y="21167"/>
                  </a:cubicBezTo>
                  <a:cubicBezTo>
                    <a:pt x="6894" y="20809"/>
                    <a:pt x="6852" y="20459"/>
                    <a:pt x="6816" y="20103"/>
                  </a:cubicBezTo>
                  <a:cubicBezTo>
                    <a:pt x="6738" y="19417"/>
                    <a:pt x="6660" y="18725"/>
                    <a:pt x="6574" y="18039"/>
                  </a:cubicBezTo>
                  <a:cubicBezTo>
                    <a:pt x="6387" y="16646"/>
                    <a:pt x="6159" y="15261"/>
                    <a:pt x="5909" y="13868"/>
                  </a:cubicBezTo>
                  <a:cubicBezTo>
                    <a:pt x="5909" y="13862"/>
                    <a:pt x="5902" y="13858"/>
                    <a:pt x="5895" y="13858"/>
                  </a:cubicBezTo>
                  <a:cubicBezTo>
                    <a:pt x="5886" y="13858"/>
                    <a:pt x="5877" y="13864"/>
                    <a:pt x="5881" y="13876"/>
                  </a:cubicBezTo>
                  <a:cubicBezTo>
                    <a:pt x="6080" y="15261"/>
                    <a:pt x="6245" y="16653"/>
                    <a:pt x="6409" y="18046"/>
                  </a:cubicBezTo>
                  <a:cubicBezTo>
                    <a:pt x="6488" y="18739"/>
                    <a:pt x="6558" y="19424"/>
                    <a:pt x="6630" y="20110"/>
                  </a:cubicBezTo>
                  <a:cubicBezTo>
                    <a:pt x="6666" y="20466"/>
                    <a:pt x="6696" y="20818"/>
                    <a:pt x="6730" y="21174"/>
                  </a:cubicBezTo>
                  <a:cubicBezTo>
                    <a:pt x="6738" y="21310"/>
                    <a:pt x="6745" y="21452"/>
                    <a:pt x="6752" y="21596"/>
                  </a:cubicBezTo>
                  <a:cubicBezTo>
                    <a:pt x="6488" y="20867"/>
                    <a:pt x="6252" y="20132"/>
                    <a:pt x="6060" y="19375"/>
                  </a:cubicBezTo>
                  <a:cubicBezTo>
                    <a:pt x="5609" y="17611"/>
                    <a:pt x="5352" y="15805"/>
                    <a:pt x="5223" y="13990"/>
                  </a:cubicBezTo>
                  <a:cubicBezTo>
                    <a:pt x="5153" y="13069"/>
                    <a:pt x="5117" y="12154"/>
                    <a:pt x="5102" y="11234"/>
                  </a:cubicBezTo>
                  <a:cubicBezTo>
                    <a:pt x="5088" y="10526"/>
                    <a:pt x="5131" y="9806"/>
                    <a:pt x="5038" y="9098"/>
                  </a:cubicBezTo>
                  <a:close/>
                  <a:moveTo>
                    <a:pt x="18806" y="15654"/>
                  </a:moveTo>
                  <a:lnTo>
                    <a:pt x="18806" y="15654"/>
                  </a:lnTo>
                  <a:cubicBezTo>
                    <a:pt x="18292" y="16411"/>
                    <a:pt x="17714" y="17117"/>
                    <a:pt x="17071" y="17767"/>
                  </a:cubicBezTo>
                  <a:cubicBezTo>
                    <a:pt x="15728" y="19117"/>
                    <a:pt x="14136" y="20218"/>
                    <a:pt x="12394" y="20989"/>
                  </a:cubicBezTo>
                  <a:cubicBezTo>
                    <a:pt x="10922" y="21639"/>
                    <a:pt x="9366" y="22038"/>
                    <a:pt x="7767" y="22216"/>
                  </a:cubicBezTo>
                  <a:cubicBezTo>
                    <a:pt x="7981" y="22137"/>
                    <a:pt x="8187" y="22045"/>
                    <a:pt x="8394" y="21959"/>
                  </a:cubicBezTo>
                  <a:cubicBezTo>
                    <a:pt x="8730" y="21817"/>
                    <a:pt x="9059" y="21675"/>
                    <a:pt x="9395" y="21524"/>
                  </a:cubicBezTo>
                  <a:cubicBezTo>
                    <a:pt x="10566" y="21010"/>
                    <a:pt x="11716" y="20466"/>
                    <a:pt x="12836" y="19853"/>
                  </a:cubicBezTo>
                  <a:cubicBezTo>
                    <a:pt x="13980" y="19224"/>
                    <a:pt x="15051" y="18524"/>
                    <a:pt x="16079" y="17724"/>
                  </a:cubicBezTo>
                  <a:lnTo>
                    <a:pt x="16079" y="17724"/>
                  </a:lnTo>
                  <a:cubicBezTo>
                    <a:pt x="15500" y="18146"/>
                    <a:pt x="14886" y="18531"/>
                    <a:pt x="14264" y="18896"/>
                  </a:cubicBezTo>
                  <a:cubicBezTo>
                    <a:pt x="13143" y="19560"/>
                    <a:pt x="11973" y="20139"/>
                    <a:pt x="10787" y="20667"/>
                  </a:cubicBezTo>
                  <a:cubicBezTo>
                    <a:pt x="10194" y="20931"/>
                    <a:pt x="9594" y="21188"/>
                    <a:pt x="8994" y="21438"/>
                  </a:cubicBezTo>
                  <a:cubicBezTo>
                    <a:pt x="8624" y="21596"/>
                    <a:pt x="8229" y="21738"/>
                    <a:pt x="7852" y="21909"/>
                  </a:cubicBezTo>
                  <a:cubicBezTo>
                    <a:pt x="8444" y="21409"/>
                    <a:pt x="9052" y="20924"/>
                    <a:pt x="9673" y="20453"/>
                  </a:cubicBezTo>
                  <a:cubicBezTo>
                    <a:pt x="10430" y="19875"/>
                    <a:pt x="11222" y="19352"/>
                    <a:pt x="12072" y="18917"/>
                  </a:cubicBezTo>
                  <a:cubicBezTo>
                    <a:pt x="12866" y="18504"/>
                    <a:pt x="13693" y="18146"/>
                    <a:pt x="14521" y="17789"/>
                  </a:cubicBezTo>
                  <a:cubicBezTo>
                    <a:pt x="15985" y="17160"/>
                    <a:pt x="17471" y="16540"/>
                    <a:pt x="18806" y="15654"/>
                  </a:cubicBezTo>
                  <a:close/>
                  <a:moveTo>
                    <a:pt x="2003" y="15796"/>
                  </a:moveTo>
                  <a:cubicBezTo>
                    <a:pt x="2325" y="16567"/>
                    <a:pt x="2560" y="17374"/>
                    <a:pt x="2754" y="18175"/>
                  </a:cubicBezTo>
                  <a:cubicBezTo>
                    <a:pt x="3153" y="19832"/>
                    <a:pt x="3317" y="21546"/>
                    <a:pt x="3246" y="23245"/>
                  </a:cubicBezTo>
                  <a:cubicBezTo>
                    <a:pt x="3189" y="24580"/>
                    <a:pt x="2975" y="25937"/>
                    <a:pt x="2467" y="27180"/>
                  </a:cubicBezTo>
                  <a:cubicBezTo>
                    <a:pt x="2497" y="26936"/>
                    <a:pt x="2510" y="26701"/>
                    <a:pt x="2524" y="26458"/>
                  </a:cubicBezTo>
                  <a:cubicBezTo>
                    <a:pt x="2659" y="24216"/>
                    <a:pt x="2368" y="21975"/>
                    <a:pt x="2060" y="19760"/>
                  </a:cubicBezTo>
                  <a:cubicBezTo>
                    <a:pt x="2060" y="19757"/>
                    <a:pt x="2056" y="19755"/>
                    <a:pt x="2053" y="19755"/>
                  </a:cubicBezTo>
                  <a:cubicBezTo>
                    <a:pt x="2049" y="19755"/>
                    <a:pt x="2046" y="19757"/>
                    <a:pt x="2046" y="19760"/>
                  </a:cubicBezTo>
                  <a:cubicBezTo>
                    <a:pt x="2102" y="20381"/>
                    <a:pt x="2154" y="21003"/>
                    <a:pt x="2203" y="21616"/>
                  </a:cubicBezTo>
                  <a:cubicBezTo>
                    <a:pt x="2289" y="22694"/>
                    <a:pt x="2359" y="23781"/>
                    <a:pt x="2353" y="24866"/>
                  </a:cubicBezTo>
                  <a:cubicBezTo>
                    <a:pt x="2353" y="25409"/>
                    <a:pt x="2325" y="25959"/>
                    <a:pt x="2282" y="26501"/>
                  </a:cubicBezTo>
                  <a:cubicBezTo>
                    <a:pt x="2260" y="26773"/>
                    <a:pt x="2239" y="27051"/>
                    <a:pt x="2188" y="27322"/>
                  </a:cubicBezTo>
                  <a:cubicBezTo>
                    <a:pt x="2181" y="27358"/>
                    <a:pt x="2174" y="27394"/>
                    <a:pt x="2167" y="27430"/>
                  </a:cubicBezTo>
                  <a:cubicBezTo>
                    <a:pt x="1996" y="26715"/>
                    <a:pt x="1861" y="25994"/>
                    <a:pt x="1753" y="25274"/>
                  </a:cubicBezTo>
                  <a:cubicBezTo>
                    <a:pt x="1511" y="23652"/>
                    <a:pt x="1417" y="22009"/>
                    <a:pt x="1468" y="20374"/>
                  </a:cubicBezTo>
                  <a:cubicBezTo>
                    <a:pt x="1496" y="19539"/>
                    <a:pt x="1561" y="18710"/>
                    <a:pt x="1660" y="17882"/>
                  </a:cubicBezTo>
                  <a:cubicBezTo>
                    <a:pt x="1746" y="17182"/>
                    <a:pt x="1874" y="16497"/>
                    <a:pt x="2003" y="15796"/>
                  </a:cubicBezTo>
                  <a:close/>
                  <a:moveTo>
                    <a:pt x="14907" y="23637"/>
                  </a:moveTo>
                  <a:lnTo>
                    <a:pt x="14907" y="23637"/>
                  </a:lnTo>
                  <a:cubicBezTo>
                    <a:pt x="14250" y="24288"/>
                    <a:pt x="13543" y="24873"/>
                    <a:pt x="12780" y="25394"/>
                  </a:cubicBezTo>
                  <a:cubicBezTo>
                    <a:pt x="11229" y="26444"/>
                    <a:pt x="9487" y="27202"/>
                    <a:pt x="7666" y="27637"/>
                  </a:cubicBezTo>
                  <a:cubicBezTo>
                    <a:pt x="6507" y="27911"/>
                    <a:pt x="5327" y="28043"/>
                    <a:pt x="4142" y="28043"/>
                  </a:cubicBezTo>
                  <a:cubicBezTo>
                    <a:pt x="3787" y="28043"/>
                    <a:pt x="3430" y="28031"/>
                    <a:pt x="3074" y="28007"/>
                  </a:cubicBezTo>
                  <a:cubicBezTo>
                    <a:pt x="3146" y="27994"/>
                    <a:pt x="3210" y="27980"/>
                    <a:pt x="3282" y="27965"/>
                  </a:cubicBezTo>
                  <a:cubicBezTo>
                    <a:pt x="3617" y="27901"/>
                    <a:pt x="3953" y="27822"/>
                    <a:pt x="4288" y="27750"/>
                  </a:cubicBezTo>
                  <a:cubicBezTo>
                    <a:pt x="6745" y="27186"/>
                    <a:pt x="9152" y="26395"/>
                    <a:pt x="11443" y="25351"/>
                  </a:cubicBezTo>
                  <a:cubicBezTo>
                    <a:pt x="11452" y="25351"/>
                    <a:pt x="11452" y="25344"/>
                    <a:pt x="11443" y="25344"/>
                  </a:cubicBezTo>
                  <a:cubicBezTo>
                    <a:pt x="10787" y="25617"/>
                    <a:pt x="10130" y="25865"/>
                    <a:pt x="9458" y="26102"/>
                  </a:cubicBezTo>
                  <a:cubicBezTo>
                    <a:pt x="8281" y="26516"/>
                    <a:pt x="7088" y="26880"/>
                    <a:pt x="5873" y="27186"/>
                  </a:cubicBezTo>
                  <a:cubicBezTo>
                    <a:pt x="5266" y="27344"/>
                    <a:pt x="4659" y="27480"/>
                    <a:pt x="4046" y="27608"/>
                  </a:cubicBezTo>
                  <a:cubicBezTo>
                    <a:pt x="3739" y="27673"/>
                    <a:pt x="3431" y="27730"/>
                    <a:pt x="3124" y="27779"/>
                  </a:cubicBezTo>
                  <a:cubicBezTo>
                    <a:pt x="3681" y="27450"/>
                    <a:pt x="4245" y="27137"/>
                    <a:pt x="4817" y="26830"/>
                  </a:cubicBezTo>
                  <a:cubicBezTo>
                    <a:pt x="6466" y="25951"/>
                    <a:pt x="8180" y="25238"/>
                    <a:pt x="10008" y="24802"/>
                  </a:cubicBezTo>
                  <a:cubicBezTo>
                    <a:pt x="11644" y="24424"/>
                    <a:pt x="13315" y="24180"/>
                    <a:pt x="14907" y="23637"/>
                  </a:cubicBezTo>
                  <a:close/>
                  <a:moveTo>
                    <a:pt x="17246" y="1"/>
                  </a:moveTo>
                  <a:cubicBezTo>
                    <a:pt x="17211" y="1"/>
                    <a:pt x="17177" y="18"/>
                    <a:pt x="17157" y="57"/>
                  </a:cubicBezTo>
                  <a:cubicBezTo>
                    <a:pt x="16593" y="1286"/>
                    <a:pt x="16050" y="2529"/>
                    <a:pt x="15529" y="3785"/>
                  </a:cubicBezTo>
                  <a:cubicBezTo>
                    <a:pt x="14614" y="5984"/>
                    <a:pt x="13815" y="8227"/>
                    <a:pt x="13229" y="10534"/>
                  </a:cubicBezTo>
                  <a:cubicBezTo>
                    <a:pt x="12737" y="12462"/>
                    <a:pt x="12257" y="14504"/>
                    <a:pt x="11066" y="16118"/>
                  </a:cubicBezTo>
                  <a:cubicBezTo>
                    <a:pt x="11400" y="15390"/>
                    <a:pt x="11601" y="14596"/>
                    <a:pt x="11716" y="13798"/>
                  </a:cubicBezTo>
                  <a:cubicBezTo>
                    <a:pt x="11865" y="12747"/>
                    <a:pt x="11871" y="11669"/>
                    <a:pt x="11794" y="10605"/>
                  </a:cubicBezTo>
                  <a:cubicBezTo>
                    <a:pt x="11716" y="9527"/>
                    <a:pt x="11515" y="8449"/>
                    <a:pt x="11057" y="7463"/>
                  </a:cubicBezTo>
                  <a:cubicBezTo>
                    <a:pt x="10586" y="6435"/>
                    <a:pt x="9866" y="5528"/>
                    <a:pt x="9086" y="4721"/>
                  </a:cubicBezTo>
                  <a:cubicBezTo>
                    <a:pt x="8295" y="3900"/>
                    <a:pt x="7395" y="3214"/>
                    <a:pt x="6317" y="2829"/>
                  </a:cubicBezTo>
                  <a:cubicBezTo>
                    <a:pt x="6307" y="2825"/>
                    <a:pt x="6297" y="2824"/>
                    <a:pt x="6288" y="2824"/>
                  </a:cubicBezTo>
                  <a:cubicBezTo>
                    <a:pt x="6214" y="2824"/>
                    <a:pt x="6156" y="2916"/>
                    <a:pt x="6181" y="2985"/>
                  </a:cubicBezTo>
                  <a:cubicBezTo>
                    <a:pt x="6558" y="4092"/>
                    <a:pt x="7002" y="5185"/>
                    <a:pt x="7424" y="6277"/>
                  </a:cubicBezTo>
                  <a:cubicBezTo>
                    <a:pt x="8159" y="8191"/>
                    <a:pt x="8901" y="10106"/>
                    <a:pt x="9637" y="12019"/>
                  </a:cubicBezTo>
                  <a:cubicBezTo>
                    <a:pt x="10209" y="13505"/>
                    <a:pt x="11159" y="15397"/>
                    <a:pt x="10344" y="16946"/>
                  </a:cubicBezTo>
                  <a:cubicBezTo>
                    <a:pt x="10338" y="16953"/>
                    <a:pt x="10338" y="16961"/>
                    <a:pt x="10329" y="16968"/>
                  </a:cubicBezTo>
                  <a:cubicBezTo>
                    <a:pt x="10322" y="16975"/>
                    <a:pt x="10322" y="16982"/>
                    <a:pt x="10322" y="16989"/>
                  </a:cubicBezTo>
                  <a:cubicBezTo>
                    <a:pt x="10272" y="17068"/>
                    <a:pt x="10223" y="17153"/>
                    <a:pt x="10173" y="17232"/>
                  </a:cubicBezTo>
                  <a:cubicBezTo>
                    <a:pt x="10151" y="17261"/>
                    <a:pt x="10144" y="17289"/>
                    <a:pt x="10151" y="17318"/>
                  </a:cubicBezTo>
                  <a:cubicBezTo>
                    <a:pt x="9679" y="18010"/>
                    <a:pt x="9224" y="18710"/>
                    <a:pt x="8752" y="19404"/>
                  </a:cubicBezTo>
                  <a:cubicBezTo>
                    <a:pt x="8265" y="20110"/>
                    <a:pt x="7787" y="20818"/>
                    <a:pt x="7295" y="21517"/>
                  </a:cubicBezTo>
                  <a:cubicBezTo>
                    <a:pt x="7431" y="20831"/>
                    <a:pt x="7501" y="20132"/>
                    <a:pt x="7530" y="19431"/>
                  </a:cubicBezTo>
                  <a:cubicBezTo>
                    <a:pt x="7602" y="17532"/>
                    <a:pt x="7373" y="15597"/>
                    <a:pt x="6987" y="13739"/>
                  </a:cubicBezTo>
                  <a:cubicBezTo>
                    <a:pt x="6601" y="11897"/>
                    <a:pt x="5967" y="10077"/>
                    <a:pt x="4917" y="8498"/>
                  </a:cubicBezTo>
                  <a:cubicBezTo>
                    <a:pt x="4891" y="8464"/>
                    <a:pt x="4859" y="8450"/>
                    <a:pt x="4826" y="8450"/>
                  </a:cubicBezTo>
                  <a:cubicBezTo>
                    <a:pt x="4758" y="8450"/>
                    <a:pt x="4693" y="8516"/>
                    <a:pt x="4716" y="8598"/>
                  </a:cubicBezTo>
                  <a:cubicBezTo>
                    <a:pt x="4845" y="9105"/>
                    <a:pt x="4860" y="9626"/>
                    <a:pt x="4860" y="10149"/>
                  </a:cubicBezTo>
                  <a:cubicBezTo>
                    <a:pt x="4860" y="10663"/>
                    <a:pt x="4860" y="11177"/>
                    <a:pt x="4874" y="11691"/>
                  </a:cubicBezTo>
                  <a:cubicBezTo>
                    <a:pt x="4953" y="15290"/>
                    <a:pt x="5410" y="18924"/>
                    <a:pt x="6738" y="22288"/>
                  </a:cubicBezTo>
                  <a:cubicBezTo>
                    <a:pt x="6087" y="23188"/>
                    <a:pt x="5424" y="24081"/>
                    <a:pt x="4716" y="24938"/>
                  </a:cubicBezTo>
                  <a:cubicBezTo>
                    <a:pt x="4046" y="25766"/>
                    <a:pt x="3338" y="26580"/>
                    <a:pt x="2603" y="27358"/>
                  </a:cubicBezTo>
                  <a:cubicBezTo>
                    <a:pt x="2846" y="26801"/>
                    <a:pt x="3024" y="26216"/>
                    <a:pt x="3153" y="25623"/>
                  </a:cubicBezTo>
                  <a:cubicBezTo>
                    <a:pt x="3516" y="23916"/>
                    <a:pt x="3532" y="22124"/>
                    <a:pt x="3331" y="20396"/>
                  </a:cubicBezTo>
                  <a:cubicBezTo>
                    <a:pt x="3239" y="19546"/>
                    <a:pt x="3081" y="18696"/>
                    <a:pt x="2867" y="17868"/>
                  </a:cubicBezTo>
                  <a:cubicBezTo>
                    <a:pt x="2653" y="17025"/>
                    <a:pt x="2353" y="16204"/>
                    <a:pt x="2060" y="15390"/>
                  </a:cubicBezTo>
                  <a:cubicBezTo>
                    <a:pt x="2043" y="15338"/>
                    <a:pt x="1999" y="15313"/>
                    <a:pt x="1955" y="15313"/>
                  </a:cubicBezTo>
                  <a:cubicBezTo>
                    <a:pt x="1908" y="15313"/>
                    <a:pt x="1860" y="15342"/>
                    <a:pt x="1845" y="15397"/>
                  </a:cubicBezTo>
                  <a:cubicBezTo>
                    <a:pt x="1604" y="16303"/>
                    <a:pt x="1475" y="17239"/>
                    <a:pt x="1374" y="18168"/>
                  </a:cubicBezTo>
                  <a:cubicBezTo>
                    <a:pt x="1004" y="21431"/>
                    <a:pt x="1225" y="24751"/>
                    <a:pt x="2017" y="27930"/>
                  </a:cubicBezTo>
                  <a:cubicBezTo>
                    <a:pt x="1996" y="27944"/>
                    <a:pt x="1982" y="27965"/>
                    <a:pt x="1982" y="27987"/>
                  </a:cubicBezTo>
                  <a:cubicBezTo>
                    <a:pt x="1347" y="28616"/>
                    <a:pt x="682" y="29207"/>
                    <a:pt x="54" y="29843"/>
                  </a:cubicBezTo>
                  <a:cubicBezTo>
                    <a:pt x="1" y="29896"/>
                    <a:pt x="54" y="29977"/>
                    <a:pt x="118" y="29977"/>
                  </a:cubicBezTo>
                  <a:cubicBezTo>
                    <a:pt x="132" y="29977"/>
                    <a:pt x="146" y="29974"/>
                    <a:pt x="161" y="29965"/>
                  </a:cubicBezTo>
                  <a:cubicBezTo>
                    <a:pt x="682" y="29601"/>
                    <a:pt x="1160" y="29173"/>
                    <a:pt x="1617" y="28736"/>
                  </a:cubicBezTo>
                  <a:cubicBezTo>
                    <a:pt x="1725" y="28636"/>
                    <a:pt x="1832" y="28530"/>
                    <a:pt x="1940" y="28429"/>
                  </a:cubicBezTo>
                  <a:cubicBezTo>
                    <a:pt x="1953" y="28437"/>
                    <a:pt x="1969" y="28441"/>
                    <a:pt x="1986" y="28441"/>
                  </a:cubicBezTo>
                  <a:cubicBezTo>
                    <a:pt x="2003" y="28441"/>
                    <a:pt x="2021" y="28437"/>
                    <a:pt x="2039" y="28429"/>
                  </a:cubicBezTo>
                  <a:cubicBezTo>
                    <a:pt x="2203" y="28330"/>
                    <a:pt x="2368" y="28230"/>
                    <a:pt x="2531" y="28129"/>
                  </a:cubicBezTo>
                  <a:cubicBezTo>
                    <a:pt x="3078" y="28199"/>
                    <a:pt x="3629" y="28232"/>
                    <a:pt x="4182" y="28232"/>
                  </a:cubicBezTo>
                  <a:cubicBezTo>
                    <a:pt x="4531" y="28232"/>
                    <a:pt x="4881" y="28219"/>
                    <a:pt x="5230" y="28194"/>
                  </a:cubicBezTo>
                  <a:cubicBezTo>
                    <a:pt x="7138" y="28066"/>
                    <a:pt x="9023" y="27565"/>
                    <a:pt x="10751" y="26758"/>
                  </a:cubicBezTo>
                  <a:cubicBezTo>
                    <a:pt x="12464" y="25951"/>
                    <a:pt x="14050" y="24845"/>
                    <a:pt x="15342" y="23466"/>
                  </a:cubicBezTo>
                  <a:cubicBezTo>
                    <a:pt x="15399" y="23404"/>
                    <a:pt x="15351" y="23303"/>
                    <a:pt x="15276" y="23303"/>
                  </a:cubicBezTo>
                  <a:cubicBezTo>
                    <a:pt x="15265" y="23303"/>
                    <a:pt x="15254" y="23305"/>
                    <a:pt x="15243" y="23310"/>
                  </a:cubicBezTo>
                  <a:cubicBezTo>
                    <a:pt x="14279" y="23688"/>
                    <a:pt x="13279" y="23923"/>
                    <a:pt x="12266" y="24137"/>
                  </a:cubicBezTo>
                  <a:cubicBezTo>
                    <a:pt x="11380" y="24331"/>
                    <a:pt x="10480" y="24494"/>
                    <a:pt x="9594" y="24717"/>
                  </a:cubicBezTo>
                  <a:cubicBezTo>
                    <a:pt x="8687" y="24945"/>
                    <a:pt x="7810" y="25245"/>
                    <a:pt x="6944" y="25608"/>
                  </a:cubicBezTo>
                  <a:cubicBezTo>
                    <a:pt x="5438" y="26237"/>
                    <a:pt x="4003" y="27030"/>
                    <a:pt x="2596" y="27865"/>
                  </a:cubicBezTo>
                  <a:cubicBezTo>
                    <a:pt x="2560" y="27872"/>
                    <a:pt x="2524" y="27879"/>
                    <a:pt x="2488" y="27887"/>
                  </a:cubicBezTo>
                  <a:cubicBezTo>
                    <a:pt x="2653" y="27723"/>
                    <a:pt x="2810" y="27552"/>
                    <a:pt x="2975" y="27387"/>
                  </a:cubicBezTo>
                  <a:cubicBezTo>
                    <a:pt x="3081" y="27272"/>
                    <a:pt x="3182" y="27159"/>
                    <a:pt x="3288" y="27044"/>
                  </a:cubicBezTo>
                  <a:cubicBezTo>
                    <a:pt x="3431" y="26893"/>
                    <a:pt x="3568" y="26744"/>
                    <a:pt x="3710" y="26587"/>
                  </a:cubicBezTo>
                  <a:cubicBezTo>
                    <a:pt x="3845" y="26431"/>
                    <a:pt x="3981" y="26273"/>
                    <a:pt x="4116" y="26115"/>
                  </a:cubicBezTo>
                  <a:cubicBezTo>
                    <a:pt x="4253" y="25959"/>
                    <a:pt x="4389" y="25802"/>
                    <a:pt x="4524" y="25644"/>
                  </a:cubicBezTo>
                  <a:cubicBezTo>
                    <a:pt x="4653" y="25488"/>
                    <a:pt x="4788" y="25323"/>
                    <a:pt x="4917" y="25166"/>
                  </a:cubicBezTo>
                  <a:cubicBezTo>
                    <a:pt x="5052" y="25001"/>
                    <a:pt x="5180" y="24845"/>
                    <a:pt x="5309" y="24681"/>
                  </a:cubicBezTo>
                  <a:cubicBezTo>
                    <a:pt x="5438" y="24516"/>
                    <a:pt x="5566" y="24352"/>
                    <a:pt x="5688" y="24187"/>
                  </a:cubicBezTo>
                  <a:cubicBezTo>
                    <a:pt x="5816" y="24023"/>
                    <a:pt x="5945" y="23860"/>
                    <a:pt x="6067" y="23695"/>
                  </a:cubicBezTo>
                  <a:cubicBezTo>
                    <a:pt x="6195" y="23531"/>
                    <a:pt x="6317" y="23359"/>
                    <a:pt x="6438" y="23195"/>
                  </a:cubicBezTo>
                  <a:cubicBezTo>
                    <a:pt x="6502" y="23109"/>
                    <a:pt x="6567" y="23023"/>
                    <a:pt x="6624" y="22945"/>
                  </a:cubicBezTo>
                  <a:cubicBezTo>
                    <a:pt x="6653" y="22902"/>
                    <a:pt x="6687" y="22859"/>
                    <a:pt x="6716" y="22816"/>
                  </a:cubicBezTo>
                  <a:cubicBezTo>
                    <a:pt x="6745" y="22773"/>
                    <a:pt x="6766" y="22737"/>
                    <a:pt x="6802" y="22703"/>
                  </a:cubicBezTo>
                  <a:cubicBezTo>
                    <a:pt x="6858" y="22631"/>
                    <a:pt x="6930" y="22581"/>
                    <a:pt x="7016" y="22538"/>
                  </a:cubicBezTo>
                  <a:cubicBezTo>
                    <a:pt x="7052" y="22523"/>
                    <a:pt x="7088" y="22509"/>
                    <a:pt x="7124" y="22496"/>
                  </a:cubicBezTo>
                  <a:cubicBezTo>
                    <a:pt x="7131" y="22489"/>
                    <a:pt x="7145" y="22480"/>
                    <a:pt x="7158" y="22480"/>
                  </a:cubicBezTo>
                  <a:cubicBezTo>
                    <a:pt x="7217" y="22473"/>
                    <a:pt x="7280" y="22473"/>
                    <a:pt x="7345" y="22473"/>
                  </a:cubicBezTo>
                  <a:cubicBezTo>
                    <a:pt x="8281" y="22424"/>
                    <a:pt x="9208" y="22266"/>
                    <a:pt x="10108" y="22031"/>
                  </a:cubicBezTo>
                  <a:cubicBezTo>
                    <a:pt x="11986" y="21537"/>
                    <a:pt x="13765" y="20681"/>
                    <a:pt x="15328" y="19539"/>
                  </a:cubicBezTo>
                  <a:cubicBezTo>
                    <a:pt x="16885" y="18396"/>
                    <a:pt x="18221" y="16975"/>
                    <a:pt x="19241" y="15340"/>
                  </a:cubicBezTo>
                  <a:cubicBezTo>
                    <a:pt x="19287" y="15272"/>
                    <a:pt x="19225" y="15194"/>
                    <a:pt x="19157" y="15194"/>
                  </a:cubicBezTo>
                  <a:cubicBezTo>
                    <a:pt x="19140" y="15194"/>
                    <a:pt x="19122" y="15200"/>
                    <a:pt x="19106" y="15212"/>
                  </a:cubicBezTo>
                  <a:cubicBezTo>
                    <a:pt x="18278" y="15811"/>
                    <a:pt x="17385" y="16310"/>
                    <a:pt x="16456" y="16747"/>
                  </a:cubicBezTo>
                  <a:cubicBezTo>
                    <a:pt x="14850" y="17510"/>
                    <a:pt x="13179" y="18125"/>
                    <a:pt x="11614" y="18975"/>
                  </a:cubicBezTo>
                  <a:cubicBezTo>
                    <a:pt x="9979" y="19860"/>
                    <a:pt x="8516" y="21052"/>
                    <a:pt x="7115" y="22266"/>
                  </a:cubicBezTo>
                  <a:lnTo>
                    <a:pt x="7115" y="22252"/>
                  </a:lnTo>
                  <a:cubicBezTo>
                    <a:pt x="7167" y="22196"/>
                    <a:pt x="7210" y="22130"/>
                    <a:pt x="7253" y="22074"/>
                  </a:cubicBezTo>
                  <a:cubicBezTo>
                    <a:pt x="8324" y="20561"/>
                    <a:pt x="9344" y="18996"/>
                    <a:pt x="10302" y="17404"/>
                  </a:cubicBezTo>
                  <a:cubicBezTo>
                    <a:pt x="10329" y="17397"/>
                    <a:pt x="10365" y="17381"/>
                    <a:pt x="10387" y="17347"/>
                  </a:cubicBezTo>
                  <a:cubicBezTo>
                    <a:pt x="10451" y="17253"/>
                    <a:pt x="10516" y="17153"/>
                    <a:pt x="10566" y="17054"/>
                  </a:cubicBezTo>
                  <a:cubicBezTo>
                    <a:pt x="10615" y="17004"/>
                    <a:pt x="10665" y="16946"/>
                    <a:pt x="10715" y="16896"/>
                  </a:cubicBezTo>
                  <a:lnTo>
                    <a:pt x="10730" y="16896"/>
                  </a:lnTo>
                  <a:cubicBezTo>
                    <a:pt x="11580" y="16625"/>
                    <a:pt x="12415" y="16296"/>
                    <a:pt x="13208" y="15890"/>
                  </a:cubicBezTo>
                  <a:cubicBezTo>
                    <a:pt x="14622" y="15176"/>
                    <a:pt x="15928" y="14233"/>
                    <a:pt x="16970" y="13033"/>
                  </a:cubicBezTo>
                  <a:cubicBezTo>
                    <a:pt x="17978" y="11890"/>
                    <a:pt x="18799" y="10469"/>
                    <a:pt x="19128" y="8970"/>
                  </a:cubicBezTo>
                  <a:cubicBezTo>
                    <a:pt x="19151" y="8880"/>
                    <a:pt x="19085" y="8830"/>
                    <a:pt x="19016" y="8830"/>
                  </a:cubicBezTo>
                  <a:cubicBezTo>
                    <a:pt x="18975" y="8830"/>
                    <a:pt x="18933" y="8847"/>
                    <a:pt x="18907" y="8884"/>
                  </a:cubicBezTo>
                  <a:cubicBezTo>
                    <a:pt x="18400" y="9605"/>
                    <a:pt x="17814" y="10269"/>
                    <a:pt x="17193" y="10891"/>
                  </a:cubicBezTo>
                  <a:cubicBezTo>
                    <a:pt x="16113" y="11969"/>
                    <a:pt x="14943" y="12941"/>
                    <a:pt x="13865" y="14012"/>
                  </a:cubicBezTo>
                  <a:cubicBezTo>
                    <a:pt x="13021" y="14846"/>
                    <a:pt x="12201" y="15762"/>
                    <a:pt x="11186" y="16404"/>
                  </a:cubicBezTo>
                  <a:cubicBezTo>
                    <a:pt x="12065" y="15532"/>
                    <a:pt x="12807" y="14540"/>
                    <a:pt x="13457" y="13491"/>
                  </a:cubicBezTo>
                  <a:cubicBezTo>
                    <a:pt x="14122" y="12404"/>
                    <a:pt x="14699" y="11263"/>
                    <a:pt x="15229" y="10106"/>
                  </a:cubicBezTo>
                  <a:cubicBezTo>
                    <a:pt x="15707" y="9048"/>
                    <a:pt x="16136" y="7977"/>
                    <a:pt x="16485" y="6870"/>
                  </a:cubicBezTo>
                  <a:cubicBezTo>
                    <a:pt x="17185" y="4685"/>
                    <a:pt x="17543" y="2393"/>
                    <a:pt x="17356" y="100"/>
                  </a:cubicBezTo>
                  <a:cubicBezTo>
                    <a:pt x="17352" y="40"/>
                    <a:pt x="17298" y="1"/>
                    <a:pt x="172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18"/>
            <p:cNvSpPr/>
            <p:nvPr/>
          </p:nvSpPr>
          <p:spPr>
            <a:xfrm>
              <a:off x="4443793" y="3122565"/>
              <a:ext cx="405064" cy="228349"/>
            </a:xfrm>
            <a:custGeom>
              <a:avLst/>
              <a:gdLst/>
              <a:ahLst/>
              <a:cxnLst/>
              <a:rect l="l" t="t" r="r" b="b"/>
              <a:pathLst>
                <a:path w="20593" h="11609" extrusionOk="0">
                  <a:moveTo>
                    <a:pt x="19603" y="236"/>
                  </a:moveTo>
                  <a:cubicBezTo>
                    <a:pt x="19923" y="236"/>
                    <a:pt x="20161" y="358"/>
                    <a:pt x="20058" y="804"/>
                  </a:cubicBezTo>
                  <a:cubicBezTo>
                    <a:pt x="19993" y="1077"/>
                    <a:pt x="19772" y="1368"/>
                    <a:pt x="19623" y="1612"/>
                  </a:cubicBezTo>
                  <a:cubicBezTo>
                    <a:pt x="18908" y="2775"/>
                    <a:pt x="17873" y="3618"/>
                    <a:pt x="16700" y="4282"/>
                  </a:cubicBezTo>
                  <a:cubicBezTo>
                    <a:pt x="15622" y="4897"/>
                    <a:pt x="14438" y="5533"/>
                    <a:pt x="13259" y="5896"/>
                  </a:cubicBezTo>
                  <a:cubicBezTo>
                    <a:pt x="11832" y="6347"/>
                    <a:pt x="10368" y="6669"/>
                    <a:pt x="8925" y="7068"/>
                  </a:cubicBezTo>
                  <a:lnTo>
                    <a:pt x="8925" y="7068"/>
                  </a:lnTo>
                  <a:cubicBezTo>
                    <a:pt x="10629" y="4270"/>
                    <a:pt x="13203" y="2625"/>
                    <a:pt x="16179" y="1348"/>
                  </a:cubicBezTo>
                  <a:cubicBezTo>
                    <a:pt x="17023" y="983"/>
                    <a:pt x="17916" y="554"/>
                    <a:pt x="18822" y="362"/>
                  </a:cubicBezTo>
                  <a:cubicBezTo>
                    <a:pt x="19049" y="312"/>
                    <a:pt x="19352" y="236"/>
                    <a:pt x="19603" y="236"/>
                  </a:cubicBezTo>
                  <a:close/>
                  <a:moveTo>
                    <a:pt x="19581" y="0"/>
                  </a:moveTo>
                  <a:cubicBezTo>
                    <a:pt x="18791" y="0"/>
                    <a:pt x="18034" y="281"/>
                    <a:pt x="17266" y="590"/>
                  </a:cubicBezTo>
                  <a:cubicBezTo>
                    <a:pt x="16051" y="1077"/>
                    <a:pt x="14844" y="1591"/>
                    <a:pt x="13694" y="2211"/>
                  </a:cubicBezTo>
                  <a:cubicBezTo>
                    <a:pt x="11522" y="3384"/>
                    <a:pt x="9759" y="5027"/>
                    <a:pt x="8531" y="7180"/>
                  </a:cubicBezTo>
                  <a:lnTo>
                    <a:pt x="8531" y="7180"/>
                  </a:lnTo>
                  <a:cubicBezTo>
                    <a:pt x="5515" y="8062"/>
                    <a:pt x="2799" y="9714"/>
                    <a:pt x="134" y="11338"/>
                  </a:cubicBezTo>
                  <a:cubicBezTo>
                    <a:pt x="0" y="11416"/>
                    <a:pt x="82" y="11608"/>
                    <a:pt x="207" y="11608"/>
                  </a:cubicBezTo>
                  <a:cubicBezTo>
                    <a:pt x="229" y="11608"/>
                    <a:pt x="252" y="11602"/>
                    <a:pt x="276" y="11588"/>
                  </a:cubicBezTo>
                  <a:cubicBezTo>
                    <a:pt x="2369" y="10310"/>
                    <a:pt x="4475" y="9017"/>
                    <a:pt x="6760" y="8104"/>
                  </a:cubicBezTo>
                  <a:cubicBezTo>
                    <a:pt x="8938" y="7225"/>
                    <a:pt x="11281" y="6861"/>
                    <a:pt x="13509" y="6117"/>
                  </a:cubicBezTo>
                  <a:cubicBezTo>
                    <a:pt x="16486" y="5132"/>
                    <a:pt x="19393" y="3325"/>
                    <a:pt x="20565" y="306"/>
                  </a:cubicBezTo>
                  <a:cubicBezTo>
                    <a:pt x="20593" y="234"/>
                    <a:pt x="20536" y="148"/>
                    <a:pt x="20464" y="126"/>
                  </a:cubicBezTo>
                  <a:cubicBezTo>
                    <a:pt x="20164" y="38"/>
                    <a:pt x="19870" y="0"/>
                    <a:pt x="195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18"/>
            <p:cNvSpPr/>
            <p:nvPr/>
          </p:nvSpPr>
          <p:spPr>
            <a:xfrm>
              <a:off x="4565472" y="3030273"/>
              <a:ext cx="133225" cy="255041"/>
            </a:xfrm>
            <a:custGeom>
              <a:avLst/>
              <a:gdLst/>
              <a:ahLst/>
              <a:cxnLst/>
              <a:rect l="l" t="t" r="r" b="b"/>
              <a:pathLst>
                <a:path w="6773" h="12966" extrusionOk="0">
                  <a:moveTo>
                    <a:pt x="5941" y="498"/>
                  </a:moveTo>
                  <a:cubicBezTo>
                    <a:pt x="6030" y="498"/>
                    <a:pt x="6060" y="584"/>
                    <a:pt x="6117" y="855"/>
                  </a:cubicBezTo>
                  <a:cubicBezTo>
                    <a:pt x="6259" y="1512"/>
                    <a:pt x="6074" y="2326"/>
                    <a:pt x="5909" y="2961"/>
                  </a:cubicBezTo>
                  <a:cubicBezTo>
                    <a:pt x="5560" y="4261"/>
                    <a:pt x="4910" y="5453"/>
                    <a:pt x="4252" y="6626"/>
                  </a:cubicBezTo>
                  <a:cubicBezTo>
                    <a:pt x="3155" y="8586"/>
                    <a:pt x="2034" y="10546"/>
                    <a:pt x="537" y="12222"/>
                  </a:cubicBezTo>
                  <a:lnTo>
                    <a:pt x="537" y="12222"/>
                  </a:lnTo>
                  <a:cubicBezTo>
                    <a:pt x="1087" y="10395"/>
                    <a:pt x="860" y="8446"/>
                    <a:pt x="1325" y="6583"/>
                  </a:cubicBezTo>
                  <a:cubicBezTo>
                    <a:pt x="1875" y="4418"/>
                    <a:pt x="3174" y="2461"/>
                    <a:pt x="4937" y="1098"/>
                  </a:cubicBezTo>
                  <a:cubicBezTo>
                    <a:pt x="5138" y="948"/>
                    <a:pt x="5445" y="661"/>
                    <a:pt x="5681" y="576"/>
                  </a:cubicBezTo>
                  <a:cubicBezTo>
                    <a:pt x="5805" y="532"/>
                    <a:pt x="5885" y="498"/>
                    <a:pt x="5941" y="498"/>
                  </a:cubicBezTo>
                  <a:close/>
                  <a:moveTo>
                    <a:pt x="6138" y="1"/>
                  </a:moveTo>
                  <a:cubicBezTo>
                    <a:pt x="6114" y="1"/>
                    <a:pt x="6089" y="7"/>
                    <a:pt x="6067" y="19"/>
                  </a:cubicBezTo>
                  <a:cubicBezTo>
                    <a:pt x="4060" y="1148"/>
                    <a:pt x="2468" y="2889"/>
                    <a:pt x="1559" y="5018"/>
                  </a:cubicBezTo>
                  <a:cubicBezTo>
                    <a:pt x="488" y="7503"/>
                    <a:pt x="1097" y="10288"/>
                    <a:pt x="53" y="12744"/>
                  </a:cubicBezTo>
                  <a:cubicBezTo>
                    <a:pt x="52" y="12746"/>
                    <a:pt x="51" y="12748"/>
                    <a:pt x="51" y="12750"/>
                  </a:cubicBezTo>
                  <a:lnTo>
                    <a:pt x="51" y="12750"/>
                  </a:lnTo>
                  <a:cubicBezTo>
                    <a:pt x="0" y="12841"/>
                    <a:pt x="69" y="12945"/>
                    <a:pt x="155" y="12960"/>
                  </a:cubicBezTo>
                  <a:lnTo>
                    <a:pt x="155" y="12960"/>
                  </a:lnTo>
                  <a:cubicBezTo>
                    <a:pt x="167" y="12963"/>
                    <a:pt x="179" y="12965"/>
                    <a:pt x="192" y="12965"/>
                  </a:cubicBezTo>
                  <a:cubicBezTo>
                    <a:pt x="231" y="12965"/>
                    <a:pt x="269" y="12945"/>
                    <a:pt x="292" y="12897"/>
                  </a:cubicBezTo>
                  <a:lnTo>
                    <a:pt x="292" y="12897"/>
                  </a:lnTo>
                  <a:cubicBezTo>
                    <a:pt x="2039" y="11101"/>
                    <a:pt x="3286" y="8939"/>
                    <a:pt x="4495" y="6768"/>
                  </a:cubicBezTo>
                  <a:cubicBezTo>
                    <a:pt x="5645" y="4718"/>
                    <a:pt x="6773" y="2519"/>
                    <a:pt x="6281" y="104"/>
                  </a:cubicBezTo>
                  <a:cubicBezTo>
                    <a:pt x="6265" y="38"/>
                    <a:pt x="6202" y="1"/>
                    <a:pt x="6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18"/>
            <p:cNvSpPr/>
            <p:nvPr/>
          </p:nvSpPr>
          <p:spPr>
            <a:xfrm>
              <a:off x="4571097" y="3041131"/>
              <a:ext cx="111332" cy="238695"/>
            </a:xfrm>
            <a:custGeom>
              <a:avLst/>
              <a:gdLst/>
              <a:ahLst/>
              <a:cxnLst/>
              <a:rect l="l" t="t" r="r" b="b"/>
              <a:pathLst>
                <a:path w="5660" h="12135" extrusionOk="0">
                  <a:moveTo>
                    <a:pt x="5484" y="0"/>
                  </a:moveTo>
                  <a:cubicBezTo>
                    <a:pt x="5427" y="0"/>
                    <a:pt x="5369" y="29"/>
                    <a:pt x="5344" y="96"/>
                  </a:cubicBezTo>
                  <a:cubicBezTo>
                    <a:pt x="4552" y="2166"/>
                    <a:pt x="3059" y="3859"/>
                    <a:pt x="2139" y="5866"/>
                  </a:cubicBezTo>
                  <a:cubicBezTo>
                    <a:pt x="1224" y="7837"/>
                    <a:pt x="802" y="9937"/>
                    <a:pt x="39" y="11964"/>
                  </a:cubicBezTo>
                  <a:cubicBezTo>
                    <a:pt x="0" y="12067"/>
                    <a:pt x="85" y="12134"/>
                    <a:pt x="173" y="12134"/>
                  </a:cubicBezTo>
                  <a:cubicBezTo>
                    <a:pt x="232" y="12134"/>
                    <a:pt x="292" y="12105"/>
                    <a:pt x="317" y="12036"/>
                  </a:cubicBezTo>
                  <a:cubicBezTo>
                    <a:pt x="1160" y="9793"/>
                    <a:pt x="1596" y="7472"/>
                    <a:pt x="2716" y="5323"/>
                  </a:cubicBezTo>
                  <a:cubicBezTo>
                    <a:pt x="3639" y="3573"/>
                    <a:pt x="4909" y="2038"/>
                    <a:pt x="5616" y="175"/>
                  </a:cubicBezTo>
                  <a:cubicBezTo>
                    <a:pt x="5659" y="70"/>
                    <a:pt x="5573" y="0"/>
                    <a:pt x="54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18"/>
            <p:cNvSpPr/>
            <p:nvPr/>
          </p:nvSpPr>
          <p:spPr>
            <a:xfrm>
              <a:off x="4611401" y="3124985"/>
              <a:ext cx="238420" cy="143729"/>
            </a:xfrm>
            <a:custGeom>
              <a:avLst/>
              <a:gdLst/>
              <a:ahLst/>
              <a:cxnLst/>
              <a:rect l="l" t="t" r="r" b="b"/>
              <a:pathLst>
                <a:path w="12121" h="7307" extrusionOk="0">
                  <a:moveTo>
                    <a:pt x="11905" y="0"/>
                  </a:moveTo>
                  <a:cubicBezTo>
                    <a:pt x="11883" y="0"/>
                    <a:pt x="11860" y="6"/>
                    <a:pt x="11837" y="18"/>
                  </a:cubicBezTo>
                  <a:cubicBezTo>
                    <a:pt x="7837" y="2196"/>
                    <a:pt x="3895" y="4481"/>
                    <a:pt x="124" y="7030"/>
                  </a:cubicBezTo>
                  <a:cubicBezTo>
                    <a:pt x="1" y="7119"/>
                    <a:pt x="77" y="7306"/>
                    <a:pt x="193" y="7306"/>
                  </a:cubicBezTo>
                  <a:cubicBezTo>
                    <a:pt x="217" y="7306"/>
                    <a:pt x="242" y="7298"/>
                    <a:pt x="268" y="7280"/>
                  </a:cubicBezTo>
                  <a:cubicBezTo>
                    <a:pt x="4039" y="4731"/>
                    <a:pt x="7981" y="2438"/>
                    <a:pt x="11979" y="268"/>
                  </a:cubicBezTo>
                  <a:cubicBezTo>
                    <a:pt x="12120" y="195"/>
                    <a:pt x="12036" y="0"/>
                    <a:pt x="119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18"/>
            <p:cNvSpPr/>
            <p:nvPr/>
          </p:nvSpPr>
          <p:spPr>
            <a:xfrm>
              <a:off x="4564311" y="3278981"/>
              <a:ext cx="228782" cy="99766"/>
            </a:xfrm>
            <a:custGeom>
              <a:avLst/>
              <a:gdLst/>
              <a:ahLst/>
              <a:cxnLst/>
              <a:rect l="l" t="t" r="r" b="b"/>
              <a:pathLst>
                <a:path w="11631" h="5072" extrusionOk="0">
                  <a:moveTo>
                    <a:pt x="352" y="308"/>
                  </a:moveTo>
                  <a:cubicBezTo>
                    <a:pt x="2481" y="527"/>
                    <a:pt x="4648" y="500"/>
                    <a:pt x="6746" y="966"/>
                  </a:cubicBezTo>
                  <a:cubicBezTo>
                    <a:pt x="7668" y="1172"/>
                    <a:pt x="8575" y="1465"/>
                    <a:pt x="9410" y="1915"/>
                  </a:cubicBezTo>
                  <a:cubicBezTo>
                    <a:pt x="9860" y="2150"/>
                    <a:pt x="10296" y="2436"/>
                    <a:pt x="10688" y="2765"/>
                  </a:cubicBezTo>
                  <a:cubicBezTo>
                    <a:pt x="10774" y="2836"/>
                    <a:pt x="11139" y="3086"/>
                    <a:pt x="11153" y="3194"/>
                  </a:cubicBezTo>
                  <a:cubicBezTo>
                    <a:pt x="11182" y="3458"/>
                    <a:pt x="10659" y="3735"/>
                    <a:pt x="10488" y="3828"/>
                  </a:cubicBezTo>
                  <a:cubicBezTo>
                    <a:pt x="9412" y="4393"/>
                    <a:pt x="7818" y="4817"/>
                    <a:pt x="6371" y="4817"/>
                  </a:cubicBezTo>
                  <a:cubicBezTo>
                    <a:pt x="5676" y="4817"/>
                    <a:pt x="5015" y="4720"/>
                    <a:pt x="4462" y="4493"/>
                  </a:cubicBezTo>
                  <a:cubicBezTo>
                    <a:pt x="2746" y="3797"/>
                    <a:pt x="952" y="2105"/>
                    <a:pt x="352" y="308"/>
                  </a:cubicBezTo>
                  <a:close/>
                  <a:moveTo>
                    <a:pt x="142" y="0"/>
                  </a:moveTo>
                  <a:cubicBezTo>
                    <a:pt x="83" y="0"/>
                    <a:pt x="45" y="32"/>
                    <a:pt x="27" y="74"/>
                  </a:cubicBezTo>
                  <a:lnTo>
                    <a:pt x="27" y="74"/>
                  </a:lnTo>
                  <a:cubicBezTo>
                    <a:pt x="8" y="104"/>
                    <a:pt x="0" y="142"/>
                    <a:pt x="12" y="186"/>
                  </a:cubicBezTo>
                  <a:cubicBezTo>
                    <a:pt x="333" y="1315"/>
                    <a:pt x="991" y="2215"/>
                    <a:pt x="1848" y="3000"/>
                  </a:cubicBezTo>
                  <a:cubicBezTo>
                    <a:pt x="2705" y="3785"/>
                    <a:pt x="3697" y="4642"/>
                    <a:pt x="4847" y="4935"/>
                  </a:cubicBezTo>
                  <a:cubicBezTo>
                    <a:pt x="5235" y="5033"/>
                    <a:pt x="5642" y="5071"/>
                    <a:pt x="6055" y="5071"/>
                  </a:cubicBezTo>
                  <a:cubicBezTo>
                    <a:pt x="6823" y="5071"/>
                    <a:pt x="7612" y="4939"/>
                    <a:pt x="8332" y="4814"/>
                  </a:cubicBezTo>
                  <a:cubicBezTo>
                    <a:pt x="9531" y="4599"/>
                    <a:pt x="10625" y="4207"/>
                    <a:pt x="11567" y="3422"/>
                  </a:cubicBezTo>
                  <a:cubicBezTo>
                    <a:pt x="11631" y="3372"/>
                    <a:pt x="11617" y="3271"/>
                    <a:pt x="11567" y="3221"/>
                  </a:cubicBezTo>
                  <a:cubicBezTo>
                    <a:pt x="8638" y="66"/>
                    <a:pt x="4069" y="429"/>
                    <a:pt x="155" y="1"/>
                  </a:cubicBezTo>
                  <a:cubicBezTo>
                    <a:pt x="150" y="1"/>
                    <a:pt x="146" y="0"/>
                    <a:pt x="1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18"/>
            <p:cNvSpPr/>
            <p:nvPr/>
          </p:nvSpPr>
          <p:spPr>
            <a:xfrm>
              <a:off x="4566554" y="3278765"/>
              <a:ext cx="226815" cy="71579"/>
            </a:xfrm>
            <a:custGeom>
              <a:avLst/>
              <a:gdLst/>
              <a:ahLst/>
              <a:cxnLst/>
              <a:rect l="l" t="t" r="r" b="b"/>
              <a:pathLst>
                <a:path w="11531" h="3639" extrusionOk="0">
                  <a:moveTo>
                    <a:pt x="198" y="1"/>
                  </a:moveTo>
                  <a:cubicBezTo>
                    <a:pt x="99" y="1"/>
                    <a:pt x="1" y="103"/>
                    <a:pt x="70" y="212"/>
                  </a:cubicBezTo>
                  <a:cubicBezTo>
                    <a:pt x="934" y="1697"/>
                    <a:pt x="3055" y="2290"/>
                    <a:pt x="4598" y="2768"/>
                  </a:cubicBezTo>
                  <a:cubicBezTo>
                    <a:pt x="6489" y="3355"/>
                    <a:pt x="8450" y="3638"/>
                    <a:pt x="10424" y="3638"/>
                  </a:cubicBezTo>
                  <a:cubicBezTo>
                    <a:pt x="10731" y="3638"/>
                    <a:pt x="11038" y="3632"/>
                    <a:pt x="11345" y="3618"/>
                  </a:cubicBezTo>
                  <a:cubicBezTo>
                    <a:pt x="11521" y="3611"/>
                    <a:pt x="11530" y="3333"/>
                    <a:pt x="11354" y="3333"/>
                  </a:cubicBezTo>
                  <a:cubicBezTo>
                    <a:pt x="11351" y="3333"/>
                    <a:pt x="11348" y="3333"/>
                    <a:pt x="11345" y="3333"/>
                  </a:cubicBezTo>
                  <a:cubicBezTo>
                    <a:pt x="11041" y="3346"/>
                    <a:pt x="10737" y="3353"/>
                    <a:pt x="10433" y="3353"/>
                  </a:cubicBezTo>
                  <a:cubicBezTo>
                    <a:pt x="8726" y="3353"/>
                    <a:pt x="7030" y="3146"/>
                    <a:pt x="5376" y="2698"/>
                  </a:cubicBezTo>
                  <a:cubicBezTo>
                    <a:pt x="3732" y="2254"/>
                    <a:pt x="1227" y="1633"/>
                    <a:pt x="313" y="68"/>
                  </a:cubicBezTo>
                  <a:cubicBezTo>
                    <a:pt x="284" y="21"/>
                    <a:pt x="241" y="1"/>
                    <a:pt x="1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5" name="Google Shape;505;p18"/>
          <p:cNvSpPr/>
          <p:nvPr/>
        </p:nvSpPr>
        <p:spPr>
          <a:xfrm>
            <a:off x="7970740" y="-341075"/>
            <a:ext cx="1349353" cy="1429775"/>
          </a:xfrm>
          <a:custGeom>
            <a:avLst/>
            <a:gdLst/>
            <a:ahLst/>
            <a:cxnLst/>
            <a:rect l="l" t="t" r="r" b="b"/>
            <a:pathLst>
              <a:path w="34849" h="36926" extrusionOk="0">
                <a:moveTo>
                  <a:pt x="19056" y="1"/>
                </a:moveTo>
                <a:cubicBezTo>
                  <a:pt x="18263" y="1"/>
                  <a:pt x="17470" y="101"/>
                  <a:pt x="16682" y="233"/>
                </a:cubicBezTo>
                <a:cubicBezTo>
                  <a:pt x="15804" y="377"/>
                  <a:pt x="14954" y="619"/>
                  <a:pt x="14111" y="905"/>
                </a:cubicBezTo>
                <a:cubicBezTo>
                  <a:pt x="13026" y="1268"/>
                  <a:pt x="11991" y="1733"/>
                  <a:pt x="11005" y="2319"/>
                </a:cubicBezTo>
                <a:cubicBezTo>
                  <a:pt x="9840" y="3005"/>
                  <a:pt x="8741" y="3776"/>
                  <a:pt x="7663" y="4590"/>
                </a:cubicBezTo>
                <a:cubicBezTo>
                  <a:pt x="6191" y="5704"/>
                  <a:pt x="4770" y="6875"/>
                  <a:pt x="3514" y="8239"/>
                </a:cubicBezTo>
                <a:cubicBezTo>
                  <a:pt x="2736" y="9082"/>
                  <a:pt x="2021" y="9982"/>
                  <a:pt x="1464" y="10995"/>
                </a:cubicBezTo>
                <a:cubicBezTo>
                  <a:pt x="1022" y="11795"/>
                  <a:pt x="679" y="12645"/>
                  <a:pt x="449" y="13538"/>
                </a:cubicBezTo>
                <a:cubicBezTo>
                  <a:pt x="172" y="14603"/>
                  <a:pt x="79" y="15701"/>
                  <a:pt x="36" y="16795"/>
                </a:cubicBezTo>
                <a:cubicBezTo>
                  <a:pt x="0" y="17751"/>
                  <a:pt x="43" y="18707"/>
                  <a:pt x="143" y="19658"/>
                </a:cubicBezTo>
                <a:cubicBezTo>
                  <a:pt x="258" y="20707"/>
                  <a:pt x="429" y="21743"/>
                  <a:pt x="650" y="22771"/>
                </a:cubicBezTo>
                <a:cubicBezTo>
                  <a:pt x="1128" y="24963"/>
                  <a:pt x="1999" y="26977"/>
                  <a:pt x="3293" y="28812"/>
                </a:cubicBezTo>
                <a:cubicBezTo>
                  <a:pt x="4278" y="30213"/>
                  <a:pt x="5406" y="31491"/>
                  <a:pt x="6678" y="32648"/>
                </a:cubicBezTo>
                <a:cubicBezTo>
                  <a:pt x="7835" y="33690"/>
                  <a:pt x="9091" y="34590"/>
                  <a:pt x="10469" y="35318"/>
                </a:cubicBezTo>
                <a:cubicBezTo>
                  <a:pt x="12011" y="36132"/>
                  <a:pt x="13646" y="36633"/>
                  <a:pt x="15383" y="36797"/>
                </a:cubicBezTo>
                <a:cubicBezTo>
                  <a:pt x="15933" y="36847"/>
                  <a:pt x="16481" y="36874"/>
                  <a:pt x="17031" y="36904"/>
                </a:cubicBezTo>
                <a:cubicBezTo>
                  <a:pt x="17406" y="36918"/>
                  <a:pt x="17781" y="36926"/>
                  <a:pt x="18156" y="36926"/>
                </a:cubicBezTo>
                <a:cubicBezTo>
                  <a:pt x="18710" y="36926"/>
                  <a:pt x="19263" y="36909"/>
                  <a:pt x="19816" y="36874"/>
                </a:cubicBezTo>
                <a:cubicBezTo>
                  <a:pt x="20416" y="36832"/>
                  <a:pt x="21016" y="36775"/>
                  <a:pt x="21616" y="36719"/>
                </a:cubicBezTo>
                <a:cubicBezTo>
                  <a:pt x="22673" y="36617"/>
                  <a:pt x="23709" y="36419"/>
                  <a:pt x="24723" y="36090"/>
                </a:cubicBezTo>
                <a:cubicBezTo>
                  <a:pt x="25745" y="35760"/>
                  <a:pt x="26694" y="35289"/>
                  <a:pt x="27551" y="34640"/>
                </a:cubicBezTo>
                <a:cubicBezTo>
                  <a:pt x="28444" y="33969"/>
                  <a:pt x="29207" y="33169"/>
                  <a:pt x="29928" y="32326"/>
                </a:cubicBezTo>
                <a:cubicBezTo>
                  <a:pt x="31035" y="31034"/>
                  <a:pt x="32014" y="29649"/>
                  <a:pt x="32914" y="28199"/>
                </a:cubicBezTo>
                <a:cubicBezTo>
                  <a:pt x="33428" y="27371"/>
                  <a:pt x="33863" y="26505"/>
                  <a:pt x="34177" y="25585"/>
                </a:cubicBezTo>
                <a:cubicBezTo>
                  <a:pt x="34614" y="24293"/>
                  <a:pt x="34792" y="22958"/>
                  <a:pt x="34828" y="21600"/>
                </a:cubicBezTo>
                <a:cubicBezTo>
                  <a:pt x="34849" y="20651"/>
                  <a:pt x="34820" y="19701"/>
                  <a:pt x="34792" y="18750"/>
                </a:cubicBezTo>
                <a:cubicBezTo>
                  <a:pt x="34763" y="17951"/>
                  <a:pt x="34720" y="17144"/>
                  <a:pt x="34671" y="16344"/>
                </a:cubicBezTo>
                <a:cubicBezTo>
                  <a:pt x="34621" y="15609"/>
                  <a:pt x="34578" y="14873"/>
                  <a:pt x="34499" y="14138"/>
                </a:cubicBezTo>
                <a:cubicBezTo>
                  <a:pt x="34407" y="13259"/>
                  <a:pt x="34213" y="12402"/>
                  <a:pt x="33942" y="11560"/>
                </a:cubicBezTo>
                <a:cubicBezTo>
                  <a:pt x="33534" y="10309"/>
                  <a:pt x="32914" y="9152"/>
                  <a:pt x="32215" y="8038"/>
                </a:cubicBezTo>
                <a:cubicBezTo>
                  <a:pt x="31642" y="7132"/>
                  <a:pt x="30972" y="6304"/>
                  <a:pt x="30165" y="5596"/>
                </a:cubicBezTo>
                <a:cubicBezTo>
                  <a:pt x="29628" y="5133"/>
                  <a:pt x="29078" y="4676"/>
                  <a:pt x="28514" y="4247"/>
                </a:cubicBezTo>
                <a:cubicBezTo>
                  <a:pt x="27407" y="3397"/>
                  <a:pt x="26223" y="2662"/>
                  <a:pt x="24958" y="2062"/>
                </a:cubicBezTo>
                <a:cubicBezTo>
                  <a:pt x="23971" y="1586"/>
                  <a:pt x="22952" y="1345"/>
                  <a:pt x="21901" y="1345"/>
                </a:cubicBezTo>
                <a:cubicBezTo>
                  <a:pt x="21455" y="1345"/>
                  <a:pt x="21003" y="1388"/>
                  <a:pt x="20545" y="1476"/>
                </a:cubicBezTo>
                <a:cubicBezTo>
                  <a:pt x="19816" y="1620"/>
                  <a:pt x="19088" y="1791"/>
                  <a:pt x="18366" y="1969"/>
                </a:cubicBezTo>
                <a:cubicBezTo>
                  <a:pt x="17374" y="2220"/>
                  <a:pt x="16382" y="2468"/>
                  <a:pt x="15396" y="2748"/>
                </a:cubicBezTo>
                <a:cubicBezTo>
                  <a:pt x="13811" y="3205"/>
                  <a:pt x="12419" y="4026"/>
                  <a:pt x="11184" y="5118"/>
                </a:cubicBezTo>
                <a:cubicBezTo>
                  <a:pt x="9991" y="6168"/>
                  <a:pt x="8940" y="7346"/>
                  <a:pt x="8020" y="8638"/>
                </a:cubicBezTo>
                <a:cubicBezTo>
                  <a:pt x="7519" y="9339"/>
                  <a:pt x="7098" y="10088"/>
                  <a:pt x="6791" y="10895"/>
                </a:cubicBezTo>
                <a:cubicBezTo>
                  <a:pt x="6520" y="11588"/>
                  <a:pt x="6306" y="12302"/>
                  <a:pt x="6128" y="13024"/>
                </a:cubicBezTo>
                <a:cubicBezTo>
                  <a:pt x="5848" y="14145"/>
                  <a:pt x="5641" y="15280"/>
                  <a:pt x="5656" y="16445"/>
                </a:cubicBezTo>
                <a:cubicBezTo>
                  <a:pt x="5663" y="16765"/>
                  <a:pt x="5649" y="17088"/>
                  <a:pt x="5677" y="17408"/>
                </a:cubicBezTo>
                <a:cubicBezTo>
                  <a:pt x="5706" y="17758"/>
                  <a:pt x="5769" y="18107"/>
                  <a:pt x="5812" y="18459"/>
                </a:cubicBezTo>
                <a:cubicBezTo>
                  <a:pt x="5963" y="19658"/>
                  <a:pt x="6112" y="20858"/>
                  <a:pt x="6263" y="22049"/>
                </a:cubicBezTo>
                <a:cubicBezTo>
                  <a:pt x="6405" y="23129"/>
                  <a:pt x="6678" y="24164"/>
                  <a:pt x="7084" y="25170"/>
                </a:cubicBezTo>
                <a:cubicBezTo>
                  <a:pt x="7578" y="26385"/>
                  <a:pt x="8248" y="27506"/>
                  <a:pt x="8998" y="28578"/>
                </a:cubicBezTo>
                <a:cubicBezTo>
                  <a:pt x="9512" y="29320"/>
                  <a:pt x="10140" y="29949"/>
                  <a:pt x="10904" y="30447"/>
                </a:cubicBezTo>
                <a:cubicBezTo>
                  <a:pt x="11398" y="30770"/>
                  <a:pt x="11896" y="31099"/>
                  <a:pt x="12390" y="31426"/>
                </a:cubicBezTo>
                <a:cubicBezTo>
                  <a:pt x="13053" y="31861"/>
                  <a:pt x="13712" y="32312"/>
                  <a:pt x="14375" y="32741"/>
                </a:cubicBezTo>
                <a:cubicBezTo>
                  <a:pt x="14911" y="33077"/>
                  <a:pt x="15489" y="33327"/>
                  <a:pt x="16111" y="33455"/>
                </a:cubicBezTo>
                <a:cubicBezTo>
                  <a:pt x="16567" y="33555"/>
                  <a:pt x="17024" y="33584"/>
                  <a:pt x="17489" y="33604"/>
                </a:cubicBezTo>
                <a:cubicBezTo>
                  <a:pt x="17599" y="33609"/>
                  <a:pt x="17709" y="33612"/>
                  <a:pt x="17819" y="33612"/>
                </a:cubicBezTo>
                <a:cubicBezTo>
                  <a:pt x="18383" y="33612"/>
                  <a:pt x="18937" y="33547"/>
                  <a:pt x="19480" y="33404"/>
                </a:cubicBezTo>
                <a:cubicBezTo>
                  <a:pt x="20603" y="33112"/>
                  <a:pt x="21681" y="32718"/>
                  <a:pt x="22745" y="32256"/>
                </a:cubicBezTo>
                <a:cubicBezTo>
                  <a:pt x="24015" y="31699"/>
                  <a:pt x="25116" y="30912"/>
                  <a:pt x="25979" y="29813"/>
                </a:cubicBezTo>
                <a:cubicBezTo>
                  <a:pt x="26437" y="29220"/>
                  <a:pt x="26843" y="28598"/>
                  <a:pt x="27222" y="27955"/>
                </a:cubicBezTo>
                <a:cubicBezTo>
                  <a:pt x="27758" y="27035"/>
                  <a:pt x="28300" y="26120"/>
                  <a:pt x="28821" y="25186"/>
                </a:cubicBezTo>
                <a:cubicBezTo>
                  <a:pt x="29351" y="24235"/>
                  <a:pt x="29693" y="23206"/>
                  <a:pt x="30007" y="22164"/>
                </a:cubicBezTo>
                <a:cubicBezTo>
                  <a:pt x="30400" y="20879"/>
                  <a:pt x="30643" y="19564"/>
                  <a:pt x="30706" y="18229"/>
                </a:cubicBezTo>
                <a:cubicBezTo>
                  <a:pt x="30736" y="17694"/>
                  <a:pt x="30722" y="17158"/>
                  <a:pt x="30672" y="16630"/>
                </a:cubicBezTo>
                <a:cubicBezTo>
                  <a:pt x="30578" y="15579"/>
                  <a:pt x="30393" y="14551"/>
                  <a:pt x="30129" y="13531"/>
                </a:cubicBezTo>
                <a:cubicBezTo>
                  <a:pt x="29928" y="12788"/>
                  <a:pt x="29678" y="12066"/>
                  <a:pt x="29328" y="11380"/>
                </a:cubicBezTo>
                <a:cubicBezTo>
                  <a:pt x="28458" y="9667"/>
                  <a:pt x="27236" y="8225"/>
                  <a:pt x="25815" y="6940"/>
                </a:cubicBezTo>
                <a:cubicBezTo>
                  <a:pt x="24915" y="6126"/>
                  <a:pt x="23873" y="5526"/>
                  <a:pt x="22788" y="4989"/>
                </a:cubicBezTo>
                <a:cubicBezTo>
                  <a:pt x="21895" y="4554"/>
                  <a:pt x="20960" y="4268"/>
                  <a:pt x="19967" y="4204"/>
                </a:cubicBezTo>
                <a:cubicBezTo>
                  <a:pt x="19741" y="4188"/>
                  <a:pt x="19515" y="4179"/>
                  <a:pt x="19290" y="4179"/>
                </a:cubicBezTo>
                <a:cubicBezTo>
                  <a:pt x="18615" y="4179"/>
                  <a:pt x="17948" y="4260"/>
                  <a:pt x="17288" y="4468"/>
                </a:cubicBezTo>
                <a:cubicBezTo>
                  <a:pt x="16510" y="4712"/>
                  <a:pt x="15775" y="5048"/>
                  <a:pt x="15060" y="5447"/>
                </a:cubicBezTo>
                <a:cubicBezTo>
                  <a:pt x="14118" y="5982"/>
                  <a:pt x="13247" y="6618"/>
                  <a:pt x="12512" y="7418"/>
                </a:cubicBezTo>
                <a:cubicBezTo>
                  <a:pt x="11533" y="8467"/>
                  <a:pt x="10776" y="9667"/>
                  <a:pt x="10169" y="10961"/>
                </a:cubicBezTo>
                <a:cubicBezTo>
                  <a:pt x="9855" y="11617"/>
                  <a:pt x="9662" y="12316"/>
                  <a:pt x="9555" y="13031"/>
                </a:cubicBezTo>
                <a:cubicBezTo>
                  <a:pt x="9447" y="13746"/>
                  <a:pt x="9463" y="14465"/>
                  <a:pt x="9454" y="15180"/>
                </a:cubicBezTo>
                <a:cubicBezTo>
                  <a:pt x="9447" y="15681"/>
                  <a:pt x="9483" y="16172"/>
                  <a:pt x="9506" y="16673"/>
                </a:cubicBezTo>
                <a:cubicBezTo>
                  <a:pt x="9526" y="17122"/>
                  <a:pt x="9562" y="17573"/>
                  <a:pt x="9583" y="18022"/>
                </a:cubicBezTo>
                <a:cubicBezTo>
                  <a:pt x="9634" y="18851"/>
                  <a:pt x="9734" y="19679"/>
                  <a:pt x="9876" y="20500"/>
                </a:cubicBezTo>
                <a:cubicBezTo>
                  <a:pt x="10105" y="21835"/>
                  <a:pt x="10577" y="23078"/>
                  <a:pt x="11290" y="24228"/>
                </a:cubicBezTo>
                <a:cubicBezTo>
                  <a:pt x="11862" y="25150"/>
                  <a:pt x="12512" y="26007"/>
                  <a:pt x="13204" y="26841"/>
                </a:cubicBezTo>
                <a:cubicBezTo>
                  <a:pt x="13953" y="27757"/>
                  <a:pt x="14882" y="28463"/>
                  <a:pt x="15960" y="28956"/>
                </a:cubicBezTo>
                <a:cubicBezTo>
                  <a:pt x="16797" y="29341"/>
                  <a:pt x="17652" y="29530"/>
                  <a:pt x="18521" y="29530"/>
                </a:cubicBezTo>
                <a:cubicBezTo>
                  <a:pt x="19070" y="29530"/>
                  <a:pt x="19623" y="29455"/>
                  <a:pt x="20181" y="29306"/>
                </a:cubicBezTo>
                <a:cubicBezTo>
                  <a:pt x="21580" y="28927"/>
                  <a:pt x="22881" y="28320"/>
                  <a:pt x="24094" y="27520"/>
                </a:cubicBezTo>
                <a:cubicBezTo>
                  <a:pt x="24631" y="27164"/>
                  <a:pt x="25109" y="26749"/>
                  <a:pt x="25522" y="26264"/>
                </a:cubicBezTo>
                <a:cubicBezTo>
                  <a:pt x="26243" y="25450"/>
                  <a:pt x="26737" y="24500"/>
                  <a:pt x="27073" y="23472"/>
                </a:cubicBezTo>
                <a:cubicBezTo>
                  <a:pt x="27565" y="21979"/>
                  <a:pt x="27980" y="20464"/>
                  <a:pt x="28365" y="18944"/>
                </a:cubicBezTo>
                <a:cubicBezTo>
                  <a:pt x="28643" y="17873"/>
                  <a:pt x="28758" y="16788"/>
                  <a:pt x="28679" y="15681"/>
                </a:cubicBezTo>
                <a:cubicBezTo>
                  <a:pt x="28622" y="14937"/>
                  <a:pt x="28435" y="14224"/>
                  <a:pt x="28221" y="13523"/>
                </a:cubicBezTo>
                <a:cubicBezTo>
                  <a:pt x="27765" y="12023"/>
                  <a:pt x="27064" y="10661"/>
                  <a:pt x="26015" y="9488"/>
                </a:cubicBezTo>
                <a:cubicBezTo>
                  <a:pt x="25165" y="8532"/>
                  <a:pt x="24130" y="7853"/>
                  <a:pt x="22894" y="7497"/>
                </a:cubicBezTo>
                <a:cubicBezTo>
                  <a:pt x="22186" y="7287"/>
                  <a:pt x="21468" y="7187"/>
                  <a:pt x="20747" y="7187"/>
                </a:cubicBezTo>
                <a:cubicBezTo>
                  <a:pt x="20140" y="7187"/>
                  <a:pt x="19531" y="7258"/>
                  <a:pt x="18923" y="7396"/>
                </a:cubicBezTo>
                <a:cubicBezTo>
                  <a:pt x="17917" y="7625"/>
                  <a:pt x="16975" y="8011"/>
                  <a:pt x="16096" y="8561"/>
                </a:cubicBezTo>
                <a:cubicBezTo>
                  <a:pt x="15317" y="9060"/>
                  <a:pt x="14632" y="9660"/>
                  <a:pt x="14011" y="10338"/>
                </a:cubicBezTo>
                <a:cubicBezTo>
                  <a:pt x="13340" y="11067"/>
                  <a:pt x="12733" y="11838"/>
                  <a:pt x="12291" y="12724"/>
                </a:cubicBezTo>
                <a:cubicBezTo>
                  <a:pt x="11847" y="13602"/>
                  <a:pt x="11576" y="14524"/>
                  <a:pt x="11526" y="15509"/>
                </a:cubicBezTo>
                <a:cubicBezTo>
                  <a:pt x="11483" y="16316"/>
                  <a:pt x="11540" y="17115"/>
                  <a:pt x="11675" y="17915"/>
                </a:cubicBezTo>
                <a:cubicBezTo>
                  <a:pt x="11948" y="19537"/>
                  <a:pt x="12462" y="21072"/>
                  <a:pt x="13211" y="22536"/>
                </a:cubicBezTo>
                <a:cubicBezTo>
                  <a:pt x="13797" y="23671"/>
                  <a:pt x="14632" y="24550"/>
                  <a:pt x="15739" y="25177"/>
                </a:cubicBezTo>
                <a:cubicBezTo>
                  <a:pt x="16474" y="25596"/>
                  <a:pt x="17245" y="25803"/>
                  <a:pt x="18049" y="25803"/>
                </a:cubicBezTo>
                <a:cubicBezTo>
                  <a:pt x="18330" y="25803"/>
                  <a:pt x="18614" y="25778"/>
                  <a:pt x="18903" y="25727"/>
                </a:cubicBezTo>
                <a:cubicBezTo>
                  <a:pt x="19816" y="25571"/>
                  <a:pt x="20603" y="25143"/>
                  <a:pt x="21289" y="24528"/>
                </a:cubicBezTo>
                <a:cubicBezTo>
                  <a:pt x="22380" y="23542"/>
                  <a:pt x="23208" y="22365"/>
                  <a:pt x="23787" y="21014"/>
                </a:cubicBezTo>
                <a:cubicBezTo>
                  <a:pt x="24173" y="20121"/>
                  <a:pt x="24552" y="19221"/>
                  <a:pt x="24937" y="18322"/>
                </a:cubicBezTo>
                <a:cubicBezTo>
                  <a:pt x="25123" y="17886"/>
                  <a:pt x="25280" y="17444"/>
                  <a:pt x="25380" y="16980"/>
                </a:cubicBezTo>
                <a:cubicBezTo>
                  <a:pt x="25530" y="16251"/>
                  <a:pt x="25573" y="15523"/>
                  <a:pt x="25373" y="14794"/>
                </a:cubicBezTo>
                <a:cubicBezTo>
                  <a:pt x="25165" y="14052"/>
                  <a:pt x="24879" y="13331"/>
                  <a:pt x="24536" y="12638"/>
                </a:cubicBezTo>
                <a:cubicBezTo>
                  <a:pt x="24288" y="12138"/>
                  <a:pt x="23937" y="11709"/>
                  <a:pt x="23481" y="11374"/>
                </a:cubicBezTo>
                <a:cubicBezTo>
                  <a:pt x="23224" y="11188"/>
                  <a:pt x="22951" y="11010"/>
                  <a:pt x="22673" y="10846"/>
                </a:cubicBezTo>
                <a:cubicBezTo>
                  <a:pt x="21948" y="10413"/>
                  <a:pt x="21162" y="10237"/>
                  <a:pt x="20346" y="10237"/>
                </a:cubicBezTo>
                <a:cubicBezTo>
                  <a:pt x="20150" y="10237"/>
                  <a:pt x="19952" y="10247"/>
                  <a:pt x="19753" y="10266"/>
                </a:cubicBezTo>
                <a:cubicBezTo>
                  <a:pt x="19117" y="10325"/>
                  <a:pt x="18553" y="10582"/>
                  <a:pt x="18039" y="10952"/>
                </a:cubicBezTo>
                <a:cubicBezTo>
                  <a:pt x="17252" y="11509"/>
                  <a:pt x="16675" y="12253"/>
                  <a:pt x="16246" y="13103"/>
                </a:cubicBezTo>
                <a:cubicBezTo>
                  <a:pt x="15753" y="14052"/>
                  <a:pt x="15439" y="15074"/>
                  <a:pt x="15175" y="16102"/>
                </a:cubicBezTo>
                <a:cubicBezTo>
                  <a:pt x="14954" y="16993"/>
                  <a:pt x="14796" y="17893"/>
                  <a:pt x="14810" y="18815"/>
                </a:cubicBezTo>
                <a:cubicBezTo>
                  <a:pt x="14810" y="18944"/>
                  <a:pt x="14832" y="19072"/>
                  <a:pt x="14839" y="19201"/>
                </a:cubicBezTo>
                <a:cubicBezTo>
                  <a:pt x="14868" y="19929"/>
                  <a:pt x="15017" y="20635"/>
                  <a:pt x="15297" y="21307"/>
                </a:cubicBezTo>
                <a:cubicBezTo>
                  <a:pt x="15453" y="21686"/>
                  <a:pt x="15667" y="22029"/>
                  <a:pt x="16003" y="22272"/>
                </a:cubicBezTo>
                <a:cubicBezTo>
                  <a:pt x="16387" y="22553"/>
                  <a:pt x="16801" y="22713"/>
                  <a:pt x="17243" y="22713"/>
                </a:cubicBezTo>
                <a:cubicBezTo>
                  <a:pt x="17418" y="22713"/>
                  <a:pt x="17598" y="22688"/>
                  <a:pt x="17782" y="22636"/>
                </a:cubicBezTo>
                <a:cubicBezTo>
                  <a:pt x="18281" y="22493"/>
                  <a:pt x="18718" y="22229"/>
                  <a:pt x="19110" y="21887"/>
                </a:cubicBezTo>
                <a:cubicBezTo>
                  <a:pt x="19952" y="21143"/>
                  <a:pt x="20637" y="20272"/>
                  <a:pt x="21230" y="19323"/>
                </a:cubicBezTo>
                <a:cubicBezTo>
                  <a:pt x="21381" y="19079"/>
                  <a:pt x="21494" y="18829"/>
                  <a:pt x="21559" y="18551"/>
                </a:cubicBezTo>
                <a:cubicBezTo>
                  <a:pt x="21717" y="17915"/>
                  <a:pt x="21688" y="17273"/>
                  <a:pt x="21537" y="16644"/>
                </a:cubicBezTo>
                <a:cubicBezTo>
                  <a:pt x="21409" y="16066"/>
                  <a:pt x="21223" y="15502"/>
                  <a:pt x="21059" y="14930"/>
                </a:cubicBezTo>
                <a:cubicBezTo>
                  <a:pt x="20996" y="14709"/>
                  <a:pt x="20917" y="14488"/>
                  <a:pt x="20838" y="14273"/>
                </a:cubicBezTo>
                <a:cubicBezTo>
                  <a:pt x="20752" y="14030"/>
                  <a:pt x="20574" y="13881"/>
                  <a:pt x="20331" y="13802"/>
                </a:cubicBezTo>
                <a:cubicBezTo>
                  <a:pt x="20129" y="13737"/>
                  <a:pt x="19924" y="13708"/>
                  <a:pt x="19714" y="13708"/>
                </a:cubicBezTo>
                <a:cubicBezTo>
                  <a:pt x="19649" y="13708"/>
                  <a:pt x="19583" y="13711"/>
                  <a:pt x="19516" y="13716"/>
                </a:cubicBezTo>
                <a:cubicBezTo>
                  <a:pt x="18831" y="13788"/>
                  <a:pt x="18217" y="14066"/>
                  <a:pt x="17653" y="14452"/>
                </a:cubicBezTo>
                <a:cubicBezTo>
                  <a:pt x="17417" y="14616"/>
                  <a:pt x="17268" y="14837"/>
                  <a:pt x="17182" y="15108"/>
                </a:cubicBezTo>
                <a:cubicBezTo>
                  <a:pt x="17132" y="15280"/>
                  <a:pt x="17090" y="15451"/>
                  <a:pt x="17060" y="15622"/>
                </a:cubicBezTo>
                <a:cubicBezTo>
                  <a:pt x="16975" y="16066"/>
                  <a:pt x="16975" y="16508"/>
                  <a:pt x="16988" y="16951"/>
                </a:cubicBezTo>
                <a:cubicBezTo>
                  <a:pt x="16995" y="17151"/>
                  <a:pt x="17018" y="17365"/>
                  <a:pt x="17074" y="17559"/>
                </a:cubicBezTo>
                <a:cubicBezTo>
                  <a:pt x="17160" y="17859"/>
                  <a:pt x="17203" y="18173"/>
                  <a:pt x="17232" y="18479"/>
                </a:cubicBezTo>
                <a:cubicBezTo>
                  <a:pt x="17246" y="18608"/>
                  <a:pt x="17275" y="18736"/>
                  <a:pt x="17304" y="18865"/>
                </a:cubicBezTo>
                <a:cubicBezTo>
                  <a:pt x="17331" y="19000"/>
                  <a:pt x="17424" y="19072"/>
                  <a:pt x="17561" y="19086"/>
                </a:cubicBezTo>
                <a:cubicBezTo>
                  <a:pt x="17655" y="19100"/>
                  <a:pt x="17747" y="19107"/>
                  <a:pt x="17838" y="19107"/>
                </a:cubicBezTo>
                <a:cubicBezTo>
                  <a:pt x="18231" y="19107"/>
                  <a:pt x="18593" y="18977"/>
                  <a:pt x="18889" y="18694"/>
                </a:cubicBezTo>
                <a:cubicBezTo>
                  <a:pt x="19424" y="18193"/>
                  <a:pt x="19503" y="17544"/>
                  <a:pt x="19388" y="16858"/>
                </a:cubicBezTo>
                <a:cubicBezTo>
                  <a:pt x="19309" y="16394"/>
                  <a:pt x="19189" y="15944"/>
                  <a:pt x="19067" y="15487"/>
                </a:cubicBezTo>
                <a:cubicBezTo>
                  <a:pt x="19045" y="15387"/>
                  <a:pt x="19018" y="15266"/>
                  <a:pt x="18910" y="15216"/>
                </a:cubicBezTo>
                <a:cubicBezTo>
                  <a:pt x="18876" y="15201"/>
                  <a:pt x="18837" y="15194"/>
                  <a:pt x="18797" y="15194"/>
                </a:cubicBezTo>
                <a:cubicBezTo>
                  <a:pt x="18664" y="15194"/>
                  <a:pt x="18511" y="15267"/>
                  <a:pt x="18445" y="15365"/>
                </a:cubicBezTo>
                <a:cubicBezTo>
                  <a:pt x="18296" y="15595"/>
                  <a:pt x="18138" y="15816"/>
                  <a:pt x="17989" y="16037"/>
                </a:cubicBezTo>
                <a:cubicBezTo>
                  <a:pt x="17960" y="16080"/>
                  <a:pt x="17938" y="16130"/>
                  <a:pt x="17895" y="16208"/>
                </a:cubicBezTo>
                <a:cubicBezTo>
                  <a:pt x="17996" y="16166"/>
                  <a:pt x="18060" y="16136"/>
                  <a:pt x="18118" y="16116"/>
                </a:cubicBezTo>
                <a:cubicBezTo>
                  <a:pt x="18172" y="16091"/>
                  <a:pt x="18225" y="16081"/>
                  <a:pt x="18279" y="16081"/>
                </a:cubicBezTo>
                <a:cubicBezTo>
                  <a:pt x="18367" y="16081"/>
                  <a:pt x="18454" y="16109"/>
                  <a:pt x="18538" y="16145"/>
                </a:cubicBezTo>
                <a:cubicBezTo>
                  <a:pt x="18646" y="16188"/>
                  <a:pt x="18632" y="16301"/>
                  <a:pt x="18653" y="16387"/>
                </a:cubicBezTo>
                <a:cubicBezTo>
                  <a:pt x="18745" y="16693"/>
                  <a:pt x="18810" y="17016"/>
                  <a:pt x="18923" y="17316"/>
                </a:cubicBezTo>
                <a:cubicBezTo>
                  <a:pt x="19018" y="17559"/>
                  <a:pt x="18953" y="17758"/>
                  <a:pt x="18817" y="17945"/>
                </a:cubicBezTo>
                <a:cubicBezTo>
                  <a:pt x="18725" y="18065"/>
                  <a:pt x="18623" y="18179"/>
                  <a:pt x="18510" y="18279"/>
                </a:cubicBezTo>
                <a:cubicBezTo>
                  <a:pt x="18347" y="18417"/>
                  <a:pt x="18169" y="18461"/>
                  <a:pt x="17981" y="18461"/>
                </a:cubicBezTo>
                <a:cubicBezTo>
                  <a:pt x="17856" y="18461"/>
                  <a:pt x="17727" y="18441"/>
                  <a:pt x="17595" y="18416"/>
                </a:cubicBezTo>
                <a:cubicBezTo>
                  <a:pt x="17581" y="18294"/>
                  <a:pt x="17575" y="18193"/>
                  <a:pt x="17561" y="18094"/>
                </a:cubicBezTo>
                <a:cubicBezTo>
                  <a:pt x="17532" y="17859"/>
                  <a:pt x="17532" y="17616"/>
                  <a:pt x="17467" y="17388"/>
                </a:cubicBezTo>
                <a:cubicBezTo>
                  <a:pt x="17338" y="16908"/>
                  <a:pt x="17331" y="16430"/>
                  <a:pt x="17354" y="15944"/>
                </a:cubicBezTo>
                <a:cubicBezTo>
                  <a:pt x="17367" y="15645"/>
                  <a:pt x="17439" y="15374"/>
                  <a:pt x="17703" y="15194"/>
                </a:cubicBezTo>
                <a:cubicBezTo>
                  <a:pt x="18260" y="14817"/>
                  <a:pt x="18853" y="14537"/>
                  <a:pt x="19539" y="14501"/>
                </a:cubicBezTo>
                <a:cubicBezTo>
                  <a:pt x="19573" y="14500"/>
                  <a:pt x="19607" y="14500"/>
                  <a:pt x="19639" y="14500"/>
                </a:cubicBezTo>
                <a:cubicBezTo>
                  <a:pt x="20157" y="14500"/>
                  <a:pt x="20364" y="14662"/>
                  <a:pt x="20538" y="15187"/>
                </a:cubicBezTo>
                <a:cubicBezTo>
                  <a:pt x="20723" y="15759"/>
                  <a:pt x="20894" y="16337"/>
                  <a:pt x="20989" y="16930"/>
                </a:cubicBezTo>
                <a:cubicBezTo>
                  <a:pt x="21002" y="17059"/>
                  <a:pt x="21002" y="17194"/>
                  <a:pt x="20973" y="17316"/>
                </a:cubicBezTo>
                <a:cubicBezTo>
                  <a:pt x="20881" y="17837"/>
                  <a:pt x="20660" y="18301"/>
                  <a:pt x="20373" y="18743"/>
                </a:cubicBezTo>
                <a:cubicBezTo>
                  <a:pt x="19967" y="19372"/>
                  <a:pt x="19510" y="19972"/>
                  <a:pt x="19018" y="20543"/>
                </a:cubicBezTo>
                <a:cubicBezTo>
                  <a:pt x="18659" y="20951"/>
                  <a:pt x="18267" y="21314"/>
                  <a:pt x="17789" y="21587"/>
                </a:cubicBezTo>
                <a:cubicBezTo>
                  <a:pt x="17582" y="21701"/>
                  <a:pt x="17374" y="21750"/>
                  <a:pt x="17160" y="21750"/>
                </a:cubicBezTo>
                <a:cubicBezTo>
                  <a:pt x="17040" y="21750"/>
                  <a:pt x="16919" y="21735"/>
                  <a:pt x="16796" y="21707"/>
                </a:cubicBezTo>
                <a:cubicBezTo>
                  <a:pt x="16233" y="21578"/>
                  <a:pt x="15854" y="21215"/>
                  <a:pt x="15633" y="20701"/>
                </a:cubicBezTo>
                <a:cubicBezTo>
                  <a:pt x="15403" y="20180"/>
                  <a:pt x="15275" y="19622"/>
                  <a:pt x="15254" y="19050"/>
                </a:cubicBezTo>
                <a:cubicBezTo>
                  <a:pt x="15239" y="18815"/>
                  <a:pt x="15239" y="18579"/>
                  <a:pt x="15254" y="18337"/>
                </a:cubicBezTo>
                <a:cubicBezTo>
                  <a:pt x="15261" y="18087"/>
                  <a:pt x="15275" y="17837"/>
                  <a:pt x="15317" y="17586"/>
                </a:cubicBezTo>
                <a:cubicBezTo>
                  <a:pt x="15475" y="16565"/>
                  <a:pt x="15753" y="15573"/>
                  <a:pt x="16118" y="14609"/>
                </a:cubicBezTo>
                <a:cubicBezTo>
                  <a:pt x="16467" y="13694"/>
                  <a:pt x="16946" y="12873"/>
                  <a:pt x="17653" y="12188"/>
                </a:cubicBezTo>
                <a:cubicBezTo>
                  <a:pt x="18348" y="11505"/>
                  <a:pt x="19143" y="11155"/>
                  <a:pt x="20055" y="11155"/>
                </a:cubicBezTo>
                <a:cubicBezTo>
                  <a:pt x="20278" y="11155"/>
                  <a:pt x="20508" y="11176"/>
                  <a:pt x="20745" y="11218"/>
                </a:cubicBezTo>
                <a:cubicBezTo>
                  <a:pt x="21553" y="11360"/>
                  <a:pt x="22281" y="11696"/>
                  <a:pt x="22944" y="12160"/>
                </a:cubicBezTo>
                <a:cubicBezTo>
                  <a:pt x="23438" y="12503"/>
                  <a:pt x="23823" y="12938"/>
                  <a:pt x="24116" y="13459"/>
                </a:cubicBezTo>
                <a:cubicBezTo>
                  <a:pt x="24480" y="14116"/>
                  <a:pt x="24730" y="14817"/>
                  <a:pt x="24922" y="15530"/>
                </a:cubicBezTo>
                <a:cubicBezTo>
                  <a:pt x="24980" y="15717"/>
                  <a:pt x="25001" y="15909"/>
                  <a:pt x="25008" y="16102"/>
                </a:cubicBezTo>
                <a:cubicBezTo>
                  <a:pt x="25037" y="16608"/>
                  <a:pt x="24879" y="17079"/>
                  <a:pt x="24680" y="17544"/>
                </a:cubicBezTo>
                <a:cubicBezTo>
                  <a:pt x="24331" y="18358"/>
                  <a:pt x="23979" y="19172"/>
                  <a:pt x="23630" y="19986"/>
                </a:cubicBezTo>
                <a:cubicBezTo>
                  <a:pt x="23380" y="20593"/>
                  <a:pt x="23131" y="21201"/>
                  <a:pt x="22766" y="21749"/>
                </a:cubicBezTo>
                <a:cubicBezTo>
                  <a:pt x="22231" y="22586"/>
                  <a:pt x="21609" y="23350"/>
                  <a:pt x="20809" y="23943"/>
                </a:cubicBezTo>
                <a:cubicBezTo>
                  <a:pt x="20123" y="24442"/>
                  <a:pt x="19374" y="24807"/>
                  <a:pt x="18495" y="24843"/>
                </a:cubicBezTo>
                <a:cubicBezTo>
                  <a:pt x="18420" y="24846"/>
                  <a:pt x="18346" y="24847"/>
                  <a:pt x="18271" y="24847"/>
                </a:cubicBezTo>
                <a:cubicBezTo>
                  <a:pt x="17545" y="24847"/>
                  <a:pt x="16844" y="24719"/>
                  <a:pt x="16203" y="24349"/>
                </a:cubicBezTo>
                <a:cubicBezTo>
                  <a:pt x="15161" y="23743"/>
                  <a:pt x="14318" y="22929"/>
                  <a:pt x="13775" y="21835"/>
                </a:cubicBezTo>
                <a:cubicBezTo>
                  <a:pt x="13190" y="20665"/>
                  <a:pt x="12769" y="19444"/>
                  <a:pt x="12462" y="18179"/>
                </a:cubicBezTo>
                <a:cubicBezTo>
                  <a:pt x="12248" y="17280"/>
                  <a:pt x="12083" y="16380"/>
                  <a:pt x="12169" y="15444"/>
                </a:cubicBezTo>
                <a:cubicBezTo>
                  <a:pt x="12219" y="14902"/>
                  <a:pt x="12325" y="14380"/>
                  <a:pt x="12561" y="13888"/>
                </a:cubicBezTo>
                <a:cubicBezTo>
                  <a:pt x="13376" y="12138"/>
                  <a:pt x="14568" y="10703"/>
                  <a:pt x="16132" y="9581"/>
                </a:cubicBezTo>
                <a:cubicBezTo>
                  <a:pt x="17424" y="8647"/>
                  <a:pt x="18867" y="8117"/>
                  <a:pt x="20481" y="8097"/>
                </a:cubicBezTo>
                <a:cubicBezTo>
                  <a:pt x="20522" y="8096"/>
                  <a:pt x="20562" y="8096"/>
                  <a:pt x="20602" y="8096"/>
                </a:cubicBezTo>
                <a:cubicBezTo>
                  <a:pt x="21905" y="8096"/>
                  <a:pt x="23107" y="8445"/>
                  <a:pt x="24223" y="9125"/>
                </a:cubicBezTo>
                <a:cubicBezTo>
                  <a:pt x="25116" y="9660"/>
                  <a:pt x="25815" y="10395"/>
                  <a:pt x="26408" y="11231"/>
                </a:cubicBezTo>
                <a:cubicBezTo>
                  <a:pt x="27073" y="12181"/>
                  <a:pt x="27565" y="13223"/>
                  <a:pt x="27894" y="14337"/>
                </a:cubicBezTo>
                <a:cubicBezTo>
                  <a:pt x="28086" y="14980"/>
                  <a:pt x="28250" y="15631"/>
                  <a:pt x="28293" y="16301"/>
                </a:cubicBezTo>
                <a:cubicBezTo>
                  <a:pt x="28336" y="17016"/>
                  <a:pt x="28300" y="17722"/>
                  <a:pt x="28115" y="18416"/>
                </a:cubicBezTo>
                <a:cubicBezTo>
                  <a:pt x="27815" y="19521"/>
                  <a:pt x="27493" y="20622"/>
                  <a:pt x="27179" y="21722"/>
                </a:cubicBezTo>
                <a:cubicBezTo>
                  <a:pt x="26936" y="22557"/>
                  <a:pt x="26629" y="23371"/>
                  <a:pt x="26243" y="24149"/>
                </a:cubicBezTo>
                <a:cubicBezTo>
                  <a:pt x="25772" y="25107"/>
                  <a:pt x="25145" y="25921"/>
                  <a:pt x="24252" y="26528"/>
                </a:cubicBezTo>
                <a:cubicBezTo>
                  <a:pt x="22973" y="27392"/>
                  <a:pt x="21580" y="28014"/>
                  <a:pt x="20089" y="28391"/>
                </a:cubicBezTo>
                <a:cubicBezTo>
                  <a:pt x="19599" y="28511"/>
                  <a:pt x="19109" y="28573"/>
                  <a:pt x="18619" y="28573"/>
                </a:cubicBezTo>
                <a:cubicBezTo>
                  <a:pt x="18295" y="28573"/>
                  <a:pt x="17971" y="28546"/>
                  <a:pt x="17647" y="28492"/>
                </a:cubicBezTo>
                <a:cubicBezTo>
                  <a:pt x="16132" y="28228"/>
                  <a:pt x="14882" y="27470"/>
                  <a:pt x="13847" y="26363"/>
                </a:cubicBezTo>
                <a:cubicBezTo>
                  <a:pt x="13112" y="25578"/>
                  <a:pt x="12483" y="24699"/>
                  <a:pt x="11862" y="23815"/>
                </a:cubicBezTo>
                <a:cubicBezTo>
                  <a:pt x="11254" y="22942"/>
                  <a:pt x="10834" y="21993"/>
                  <a:pt x="10568" y="20971"/>
                </a:cubicBezTo>
                <a:cubicBezTo>
                  <a:pt x="10268" y="19808"/>
                  <a:pt x="10140" y="18615"/>
                  <a:pt x="10054" y="17415"/>
                </a:cubicBezTo>
                <a:cubicBezTo>
                  <a:pt x="10011" y="16815"/>
                  <a:pt x="9977" y="16215"/>
                  <a:pt x="9968" y="15615"/>
                </a:cubicBezTo>
                <a:cubicBezTo>
                  <a:pt x="9955" y="14830"/>
                  <a:pt x="9919" y="14046"/>
                  <a:pt x="9998" y="13259"/>
                </a:cubicBezTo>
                <a:cubicBezTo>
                  <a:pt x="10047" y="12760"/>
                  <a:pt x="10176" y="12266"/>
                  <a:pt x="10354" y="11795"/>
                </a:cubicBezTo>
                <a:cubicBezTo>
                  <a:pt x="10568" y="11245"/>
                  <a:pt x="10848" y="10731"/>
                  <a:pt x="11154" y="10224"/>
                </a:cubicBezTo>
                <a:cubicBezTo>
                  <a:pt x="11718" y="9317"/>
                  <a:pt x="12340" y="8453"/>
                  <a:pt x="13132" y="7725"/>
                </a:cubicBezTo>
                <a:cubicBezTo>
                  <a:pt x="14118" y="6804"/>
                  <a:pt x="15232" y="6076"/>
                  <a:pt x="16474" y="5539"/>
                </a:cubicBezTo>
                <a:cubicBezTo>
                  <a:pt x="17304" y="5182"/>
                  <a:pt x="18155" y="5025"/>
                  <a:pt x="19024" y="5025"/>
                </a:cubicBezTo>
                <a:cubicBezTo>
                  <a:pt x="19404" y="5025"/>
                  <a:pt x="19788" y="5055"/>
                  <a:pt x="20175" y="5111"/>
                </a:cubicBezTo>
                <a:cubicBezTo>
                  <a:pt x="20996" y="5233"/>
                  <a:pt x="21774" y="5497"/>
                  <a:pt x="22523" y="5862"/>
                </a:cubicBezTo>
                <a:cubicBezTo>
                  <a:pt x="23745" y="6446"/>
                  <a:pt x="24872" y="7168"/>
                  <a:pt x="25851" y="8117"/>
                </a:cubicBezTo>
                <a:cubicBezTo>
                  <a:pt x="26859" y="9103"/>
                  <a:pt x="27750" y="10181"/>
                  <a:pt x="28507" y="11360"/>
                </a:cubicBezTo>
                <a:cubicBezTo>
                  <a:pt x="28992" y="12109"/>
                  <a:pt x="29351" y="12923"/>
                  <a:pt x="29585" y="13788"/>
                </a:cubicBezTo>
                <a:cubicBezTo>
                  <a:pt x="29815" y="14637"/>
                  <a:pt x="29978" y="15502"/>
                  <a:pt x="30107" y="16373"/>
                </a:cubicBezTo>
                <a:cubicBezTo>
                  <a:pt x="30165" y="16772"/>
                  <a:pt x="30235" y="17173"/>
                  <a:pt x="30257" y="17573"/>
                </a:cubicBezTo>
                <a:cubicBezTo>
                  <a:pt x="30271" y="17987"/>
                  <a:pt x="30257" y="18400"/>
                  <a:pt x="30228" y="18822"/>
                </a:cubicBezTo>
                <a:cubicBezTo>
                  <a:pt x="30165" y="19580"/>
                  <a:pt x="29978" y="20315"/>
                  <a:pt x="29779" y="21043"/>
                </a:cubicBezTo>
                <a:cubicBezTo>
                  <a:pt x="29457" y="22186"/>
                  <a:pt x="29100" y="23321"/>
                  <a:pt x="28543" y="24379"/>
                </a:cubicBezTo>
                <a:cubicBezTo>
                  <a:pt x="27822" y="25756"/>
                  <a:pt x="27022" y="27085"/>
                  <a:pt x="26158" y="28370"/>
                </a:cubicBezTo>
                <a:cubicBezTo>
                  <a:pt x="25287" y="29676"/>
                  <a:pt x="24108" y="30627"/>
                  <a:pt x="22687" y="31284"/>
                </a:cubicBezTo>
                <a:cubicBezTo>
                  <a:pt x="21717" y="31719"/>
                  <a:pt x="20723" y="32069"/>
                  <a:pt x="19703" y="32369"/>
                </a:cubicBezTo>
                <a:cubicBezTo>
                  <a:pt x="19162" y="32530"/>
                  <a:pt x="18613" y="32622"/>
                  <a:pt x="18049" y="32622"/>
                </a:cubicBezTo>
                <a:cubicBezTo>
                  <a:pt x="17989" y="32622"/>
                  <a:pt x="17928" y="32621"/>
                  <a:pt x="17868" y="32619"/>
                </a:cubicBezTo>
                <a:cubicBezTo>
                  <a:pt x="17674" y="32612"/>
                  <a:pt x="17482" y="32619"/>
                  <a:pt x="17288" y="32605"/>
                </a:cubicBezTo>
                <a:cubicBezTo>
                  <a:pt x="16560" y="32562"/>
                  <a:pt x="15854" y="32427"/>
                  <a:pt x="15196" y="32091"/>
                </a:cubicBezTo>
                <a:cubicBezTo>
                  <a:pt x="14853" y="31913"/>
                  <a:pt x="14519" y="31712"/>
                  <a:pt x="14190" y="31498"/>
                </a:cubicBezTo>
                <a:cubicBezTo>
                  <a:pt x="13148" y="30812"/>
                  <a:pt x="12104" y="30120"/>
                  <a:pt x="11069" y="29419"/>
                </a:cubicBezTo>
                <a:cubicBezTo>
                  <a:pt x="10433" y="28991"/>
                  <a:pt x="9898" y="28463"/>
                  <a:pt x="9447" y="27842"/>
                </a:cubicBezTo>
                <a:cubicBezTo>
                  <a:pt x="8870" y="27042"/>
                  <a:pt x="8369" y="26192"/>
                  <a:pt x="7920" y="25314"/>
                </a:cubicBezTo>
                <a:cubicBezTo>
                  <a:pt x="7440" y="24385"/>
                  <a:pt x="7106" y="23414"/>
                  <a:pt x="6913" y="22385"/>
                </a:cubicBezTo>
                <a:cubicBezTo>
                  <a:pt x="6734" y="21407"/>
                  <a:pt x="6642" y="20414"/>
                  <a:pt x="6520" y="19422"/>
                </a:cubicBezTo>
                <a:cubicBezTo>
                  <a:pt x="6441" y="18822"/>
                  <a:pt x="6369" y="18222"/>
                  <a:pt x="6284" y="17622"/>
                </a:cubicBezTo>
                <a:cubicBezTo>
                  <a:pt x="6191" y="16908"/>
                  <a:pt x="6148" y="16202"/>
                  <a:pt x="6220" y="15480"/>
                </a:cubicBezTo>
                <a:cubicBezTo>
                  <a:pt x="6313" y="14474"/>
                  <a:pt x="6534" y="13488"/>
                  <a:pt x="6806" y="12517"/>
                </a:cubicBezTo>
                <a:cubicBezTo>
                  <a:pt x="7226" y="11017"/>
                  <a:pt x="7927" y="9653"/>
                  <a:pt x="8890" y="8439"/>
                </a:cubicBezTo>
                <a:cubicBezTo>
                  <a:pt x="9634" y="7504"/>
                  <a:pt x="10448" y="6640"/>
                  <a:pt x="11348" y="5853"/>
                </a:cubicBezTo>
                <a:cubicBezTo>
                  <a:pt x="12404" y="4940"/>
                  <a:pt x="13576" y="4211"/>
                  <a:pt x="14896" y="3733"/>
                </a:cubicBezTo>
                <a:cubicBezTo>
                  <a:pt x="16217" y="3248"/>
                  <a:pt x="17568" y="2862"/>
                  <a:pt x="18939" y="2540"/>
                </a:cubicBezTo>
                <a:cubicBezTo>
                  <a:pt x="19710" y="2355"/>
                  <a:pt x="20488" y="2211"/>
                  <a:pt x="21289" y="2204"/>
                </a:cubicBezTo>
                <a:cubicBezTo>
                  <a:pt x="21767" y="2204"/>
                  <a:pt x="22245" y="2227"/>
                  <a:pt x="22716" y="2319"/>
                </a:cubicBezTo>
                <a:cubicBezTo>
                  <a:pt x="23637" y="2490"/>
                  <a:pt x="24494" y="2840"/>
                  <a:pt x="25308" y="3298"/>
                </a:cubicBezTo>
                <a:cubicBezTo>
                  <a:pt x="26559" y="3997"/>
                  <a:pt x="27736" y="4804"/>
                  <a:pt x="28837" y="5725"/>
                </a:cubicBezTo>
                <a:cubicBezTo>
                  <a:pt x="29472" y="6254"/>
                  <a:pt x="30093" y="6796"/>
                  <a:pt x="30650" y="7418"/>
                </a:cubicBezTo>
                <a:cubicBezTo>
                  <a:pt x="31229" y="8067"/>
                  <a:pt x="31707" y="8789"/>
                  <a:pt x="32156" y="9531"/>
                </a:cubicBezTo>
                <a:cubicBezTo>
                  <a:pt x="32914" y="10767"/>
                  <a:pt x="33449" y="12088"/>
                  <a:pt x="33771" y="13502"/>
                </a:cubicBezTo>
                <a:cubicBezTo>
                  <a:pt x="33963" y="14380"/>
                  <a:pt x="34048" y="15280"/>
                  <a:pt x="34120" y="16172"/>
                </a:cubicBezTo>
                <a:cubicBezTo>
                  <a:pt x="34170" y="16779"/>
                  <a:pt x="34220" y="17388"/>
                  <a:pt x="34249" y="17994"/>
                </a:cubicBezTo>
                <a:cubicBezTo>
                  <a:pt x="34285" y="18680"/>
                  <a:pt x="34306" y="19372"/>
                  <a:pt x="34328" y="20058"/>
                </a:cubicBezTo>
                <a:cubicBezTo>
                  <a:pt x="34335" y="20371"/>
                  <a:pt x="34299" y="20687"/>
                  <a:pt x="34299" y="21000"/>
                </a:cubicBezTo>
                <a:cubicBezTo>
                  <a:pt x="34299" y="21578"/>
                  <a:pt x="34285" y="22157"/>
                  <a:pt x="34220" y="22735"/>
                </a:cubicBezTo>
                <a:cubicBezTo>
                  <a:pt x="34134" y="23542"/>
                  <a:pt x="33949" y="24320"/>
                  <a:pt x="33656" y="25078"/>
                </a:cubicBezTo>
                <a:cubicBezTo>
                  <a:pt x="33371" y="25792"/>
                  <a:pt x="33006" y="26463"/>
                  <a:pt x="32607" y="27114"/>
                </a:cubicBezTo>
                <a:cubicBezTo>
                  <a:pt x="31536" y="28871"/>
                  <a:pt x="30364" y="30549"/>
                  <a:pt x="28979" y="32069"/>
                </a:cubicBezTo>
                <a:cubicBezTo>
                  <a:pt x="28444" y="32662"/>
                  <a:pt x="27858" y="33212"/>
                  <a:pt x="27208" y="33676"/>
                </a:cubicBezTo>
                <a:cubicBezTo>
                  <a:pt x="26173" y="34418"/>
                  <a:pt x="25023" y="34890"/>
                  <a:pt x="23787" y="35154"/>
                </a:cubicBezTo>
                <a:cubicBezTo>
                  <a:pt x="23016" y="35325"/>
                  <a:pt x="22238" y="35433"/>
                  <a:pt x="21460" y="35497"/>
                </a:cubicBezTo>
                <a:cubicBezTo>
                  <a:pt x="20603" y="35568"/>
                  <a:pt x="19753" y="35647"/>
                  <a:pt x="18903" y="35675"/>
                </a:cubicBezTo>
                <a:cubicBezTo>
                  <a:pt x="18571" y="35684"/>
                  <a:pt x="18238" y="35690"/>
                  <a:pt x="17906" y="35690"/>
                </a:cubicBezTo>
                <a:cubicBezTo>
                  <a:pt x="16979" y="35690"/>
                  <a:pt x="16052" y="35647"/>
                  <a:pt x="15132" y="35526"/>
                </a:cubicBezTo>
                <a:cubicBezTo>
                  <a:pt x="14382" y="35433"/>
                  <a:pt x="13633" y="35289"/>
                  <a:pt x="12911" y="35061"/>
                </a:cubicBezTo>
                <a:cubicBezTo>
                  <a:pt x="11441" y="34590"/>
                  <a:pt x="10097" y="33861"/>
                  <a:pt x="8841" y="32975"/>
                </a:cubicBezTo>
                <a:cubicBezTo>
                  <a:pt x="7012" y="31669"/>
                  <a:pt x="5463" y="30084"/>
                  <a:pt x="4114" y="28284"/>
                </a:cubicBezTo>
                <a:cubicBezTo>
                  <a:pt x="2770" y="26485"/>
                  <a:pt x="1850" y="24492"/>
                  <a:pt x="1329" y="22315"/>
                </a:cubicBezTo>
                <a:cubicBezTo>
                  <a:pt x="964" y="20800"/>
                  <a:pt x="743" y="19273"/>
                  <a:pt x="693" y="17722"/>
                </a:cubicBezTo>
                <a:cubicBezTo>
                  <a:pt x="664" y="16693"/>
                  <a:pt x="671" y="15674"/>
                  <a:pt x="815" y="14652"/>
                </a:cubicBezTo>
                <a:cubicBezTo>
                  <a:pt x="936" y="13802"/>
                  <a:pt x="1157" y="12974"/>
                  <a:pt x="1507" y="12181"/>
                </a:cubicBezTo>
                <a:cubicBezTo>
                  <a:pt x="1836" y="11416"/>
                  <a:pt x="2278" y="10717"/>
                  <a:pt x="2750" y="10038"/>
                </a:cubicBezTo>
                <a:cubicBezTo>
                  <a:pt x="3857" y="8460"/>
                  <a:pt x="5170" y="7082"/>
                  <a:pt x="6685" y="5882"/>
                </a:cubicBezTo>
                <a:cubicBezTo>
                  <a:pt x="7713" y="5068"/>
                  <a:pt x="8777" y="4283"/>
                  <a:pt x="9905" y="3598"/>
                </a:cubicBezTo>
                <a:cubicBezTo>
                  <a:pt x="11211" y="2797"/>
                  <a:pt x="12591" y="2168"/>
                  <a:pt x="14039" y="1670"/>
                </a:cubicBezTo>
                <a:cubicBezTo>
                  <a:pt x="14853" y="1390"/>
                  <a:pt x="15682" y="1183"/>
                  <a:pt x="16524" y="984"/>
                </a:cubicBezTo>
                <a:cubicBezTo>
                  <a:pt x="17396" y="777"/>
                  <a:pt x="18274" y="626"/>
                  <a:pt x="19167" y="540"/>
                </a:cubicBezTo>
                <a:cubicBezTo>
                  <a:pt x="19681" y="490"/>
                  <a:pt x="20202" y="463"/>
                  <a:pt x="20723" y="454"/>
                </a:cubicBezTo>
                <a:cubicBezTo>
                  <a:pt x="21602" y="454"/>
                  <a:pt x="22466" y="562"/>
                  <a:pt x="23323" y="770"/>
                </a:cubicBezTo>
                <a:cubicBezTo>
                  <a:pt x="23438" y="797"/>
                  <a:pt x="23559" y="826"/>
                  <a:pt x="23679" y="849"/>
                </a:cubicBezTo>
                <a:cubicBezTo>
                  <a:pt x="23697" y="852"/>
                  <a:pt x="23714" y="854"/>
                  <a:pt x="23729" y="854"/>
                </a:cubicBezTo>
                <a:cubicBezTo>
                  <a:pt x="23800" y="854"/>
                  <a:pt x="23842" y="814"/>
                  <a:pt x="23866" y="727"/>
                </a:cubicBezTo>
                <a:cubicBezTo>
                  <a:pt x="23530" y="562"/>
                  <a:pt x="22745" y="298"/>
                  <a:pt x="22360" y="240"/>
                </a:cubicBezTo>
                <a:cubicBezTo>
                  <a:pt x="21359" y="77"/>
                  <a:pt x="20360" y="34"/>
                  <a:pt x="19352" y="5"/>
                </a:cubicBezTo>
                <a:cubicBezTo>
                  <a:pt x="19253" y="2"/>
                  <a:pt x="19155" y="1"/>
                  <a:pt x="190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18"/>
          <p:cNvSpPr/>
          <p:nvPr/>
        </p:nvSpPr>
        <p:spPr>
          <a:xfrm>
            <a:off x="8564998" y="1778426"/>
            <a:ext cx="1101970" cy="621784"/>
          </a:xfrm>
          <a:custGeom>
            <a:avLst/>
            <a:gdLst/>
            <a:ahLst/>
            <a:cxnLst/>
            <a:rect l="l" t="t" r="r" b="b"/>
            <a:pathLst>
              <a:path w="33464" h="18882" extrusionOk="0">
                <a:moveTo>
                  <a:pt x="16041" y="207"/>
                </a:moveTo>
                <a:cubicBezTo>
                  <a:pt x="16835" y="207"/>
                  <a:pt x="17616" y="397"/>
                  <a:pt x="18316" y="771"/>
                </a:cubicBezTo>
                <a:cubicBezTo>
                  <a:pt x="19067" y="1177"/>
                  <a:pt x="19516" y="1872"/>
                  <a:pt x="19881" y="2485"/>
                </a:cubicBezTo>
                <a:cubicBezTo>
                  <a:pt x="20267" y="3148"/>
                  <a:pt x="20524" y="3870"/>
                  <a:pt x="20738" y="4492"/>
                </a:cubicBezTo>
                <a:cubicBezTo>
                  <a:pt x="20838" y="4777"/>
                  <a:pt x="20966" y="4927"/>
                  <a:pt x="21131" y="4948"/>
                </a:cubicBezTo>
                <a:cubicBezTo>
                  <a:pt x="21145" y="4950"/>
                  <a:pt x="21159" y="4951"/>
                  <a:pt x="21173" y="4951"/>
                </a:cubicBezTo>
                <a:cubicBezTo>
                  <a:pt x="21323" y="4951"/>
                  <a:pt x="21474" y="4841"/>
                  <a:pt x="21631" y="4614"/>
                </a:cubicBezTo>
                <a:cubicBezTo>
                  <a:pt x="21730" y="4470"/>
                  <a:pt x="21809" y="4321"/>
                  <a:pt x="21888" y="4177"/>
                </a:cubicBezTo>
                <a:cubicBezTo>
                  <a:pt x="21945" y="4077"/>
                  <a:pt x="22001" y="3978"/>
                  <a:pt x="22060" y="3877"/>
                </a:cubicBezTo>
                <a:cubicBezTo>
                  <a:pt x="22452" y="3250"/>
                  <a:pt x="22916" y="2771"/>
                  <a:pt x="23474" y="2420"/>
                </a:cubicBezTo>
                <a:cubicBezTo>
                  <a:pt x="23904" y="2154"/>
                  <a:pt x="24315" y="2021"/>
                  <a:pt x="24711" y="2021"/>
                </a:cubicBezTo>
                <a:cubicBezTo>
                  <a:pt x="25229" y="2021"/>
                  <a:pt x="25720" y="2249"/>
                  <a:pt x="26193" y="2706"/>
                </a:cubicBezTo>
                <a:cubicBezTo>
                  <a:pt x="26593" y="3092"/>
                  <a:pt x="26886" y="3549"/>
                  <a:pt x="27064" y="4070"/>
                </a:cubicBezTo>
                <a:cubicBezTo>
                  <a:pt x="27400" y="5034"/>
                  <a:pt x="27743" y="6035"/>
                  <a:pt x="27736" y="7099"/>
                </a:cubicBezTo>
                <a:cubicBezTo>
                  <a:pt x="27736" y="7370"/>
                  <a:pt x="27792" y="7541"/>
                  <a:pt x="27921" y="7627"/>
                </a:cubicBezTo>
                <a:cubicBezTo>
                  <a:pt x="27982" y="7667"/>
                  <a:pt x="28052" y="7687"/>
                  <a:pt x="28133" y="7687"/>
                </a:cubicBezTo>
                <a:cubicBezTo>
                  <a:pt x="28224" y="7687"/>
                  <a:pt x="28329" y="7662"/>
                  <a:pt x="28451" y="7613"/>
                </a:cubicBezTo>
                <a:cubicBezTo>
                  <a:pt x="28879" y="7431"/>
                  <a:pt x="29290" y="7355"/>
                  <a:pt x="29679" y="7355"/>
                </a:cubicBezTo>
                <a:cubicBezTo>
                  <a:pt x="30685" y="7355"/>
                  <a:pt x="31552" y="7861"/>
                  <a:pt x="32242" y="8355"/>
                </a:cubicBezTo>
                <a:cubicBezTo>
                  <a:pt x="32934" y="8847"/>
                  <a:pt x="33249" y="9562"/>
                  <a:pt x="33121" y="10362"/>
                </a:cubicBezTo>
                <a:cubicBezTo>
                  <a:pt x="32999" y="11091"/>
                  <a:pt x="32521" y="11562"/>
                  <a:pt x="31563" y="11889"/>
                </a:cubicBezTo>
                <a:cubicBezTo>
                  <a:pt x="31135" y="12038"/>
                  <a:pt x="30699" y="12084"/>
                  <a:pt x="30194" y="12084"/>
                </a:cubicBezTo>
                <a:cubicBezTo>
                  <a:pt x="30017" y="12084"/>
                  <a:pt x="29832" y="12078"/>
                  <a:pt x="29635" y="12069"/>
                </a:cubicBezTo>
                <a:cubicBezTo>
                  <a:pt x="28164" y="11898"/>
                  <a:pt x="26807" y="11411"/>
                  <a:pt x="25715" y="10662"/>
                </a:cubicBezTo>
                <a:cubicBezTo>
                  <a:pt x="25686" y="10647"/>
                  <a:pt x="25666" y="10626"/>
                  <a:pt x="25636" y="10604"/>
                </a:cubicBezTo>
                <a:cubicBezTo>
                  <a:pt x="25554" y="10539"/>
                  <a:pt x="25437" y="10450"/>
                  <a:pt x="25307" y="10450"/>
                </a:cubicBezTo>
                <a:cubicBezTo>
                  <a:pt x="25223" y="10450"/>
                  <a:pt x="25133" y="10487"/>
                  <a:pt x="25043" y="10590"/>
                </a:cubicBezTo>
                <a:cubicBezTo>
                  <a:pt x="24901" y="10761"/>
                  <a:pt x="25001" y="10940"/>
                  <a:pt x="25066" y="11068"/>
                </a:cubicBezTo>
                <a:cubicBezTo>
                  <a:pt x="25086" y="11104"/>
                  <a:pt x="25109" y="11140"/>
                  <a:pt x="25115" y="11176"/>
                </a:cubicBezTo>
                <a:cubicBezTo>
                  <a:pt x="25729" y="12669"/>
                  <a:pt x="25880" y="14169"/>
                  <a:pt x="25564" y="15646"/>
                </a:cubicBezTo>
                <a:cubicBezTo>
                  <a:pt x="25316" y="16817"/>
                  <a:pt x="24622" y="17660"/>
                  <a:pt x="23523" y="18153"/>
                </a:cubicBezTo>
                <a:cubicBezTo>
                  <a:pt x="22746" y="18500"/>
                  <a:pt x="21963" y="18674"/>
                  <a:pt x="21166" y="18674"/>
                </a:cubicBezTo>
                <a:cubicBezTo>
                  <a:pt x="20112" y="18674"/>
                  <a:pt x="19033" y="18369"/>
                  <a:pt x="17910" y="17759"/>
                </a:cubicBezTo>
                <a:cubicBezTo>
                  <a:pt x="17024" y="17281"/>
                  <a:pt x="16210" y="16568"/>
                  <a:pt x="15353" y="15524"/>
                </a:cubicBezTo>
                <a:cubicBezTo>
                  <a:pt x="15274" y="15418"/>
                  <a:pt x="15189" y="15317"/>
                  <a:pt x="15110" y="15211"/>
                </a:cubicBezTo>
                <a:cubicBezTo>
                  <a:pt x="15004" y="15068"/>
                  <a:pt x="14889" y="14918"/>
                  <a:pt x="14767" y="14782"/>
                </a:cubicBezTo>
                <a:cubicBezTo>
                  <a:pt x="14446" y="14410"/>
                  <a:pt x="14196" y="14225"/>
                  <a:pt x="13919" y="14225"/>
                </a:cubicBezTo>
                <a:cubicBezTo>
                  <a:pt x="13689" y="14225"/>
                  <a:pt x="13447" y="14347"/>
                  <a:pt x="13132" y="14582"/>
                </a:cubicBezTo>
                <a:cubicBezTo>
                  <a:pt x="13003" y="14683"/>
                  <a:pt x="12875" y="14789"/>
                  <a:pt x="12753" y="14889"/>
                </a:cubicBezTo>
                <a:cubicBezTo>
                  <a:pt x="12618" y="15010"/>
                  <a:pt x="12469" y="15132"/>
                  <a:pt x="12318" y="15240"/>
                </a:cubicBezTo>
                <a:cubicBezTo>
                  <a:pt x="11165" y="16068"/>
                  <a:pt x="9966" y="16482"/>
                  <a:pt x="8739" y="16482"/>
                </a:cubicBezTo>
                <a:cubicBezTo>
                  <a:pt x="8158" y="16482"/>
                  <a:pt x="7570" y="16389"/>
                  <a:pt x="6977" y="16203"/>
                </a:cubicBezTo>
                <a:cubicBezTo>
                  <a:pt x="5683" y="15788"/>
                  <a:pt x="4621" y="14839"/>
                  <a:pt x="4055" y="13589"/>
                </a:cubicBezTo>
                <a:cubicBezTo>
                  <a:pt x="3478" y="12304"/>
                  <a:pt x="3478" y="10818"/>
                  <a:pt x="4055" y="9526"/>
                </a:cubicBezTo>
                <a:cubicBezTo>
                  <a:pt x="4249" y="9104"/>
                  <a:pt x="4341" y="8890"/>
                  <a:pt x="4249" y="8741"/>
                </a:cubicBezTo>
                <a:cubicBezTo>
                  <a:pt x="4156" y="8583"/>
                  <a:pt x="3920" y="8569"/>
                  <a:pt x="3491" y="8540"/>
                </a:cubicBezTo>
                <a:cubicBezTo>
                  <a:pt x="2413" y="8461"/>
                  <a:pt x="1599" y="8084"/>
                  <a:pt x="993" y="7370"/>
                </a:cubicBezTo>
                <a:cubicBezTo>
                  <a:pt x="278" y="6520"/>
                  <a:pt x="221" y="5505"/>
                  <a:pt x="842" y="4578"/>
                </a:cubicBezTo>
                <a:cubicBezTo>
                  <a:pt x="1013" y="4321"/>
                  <a:pt x="1243" y="4057"/>
                  <a:pt x="1514" y="3807"/>
                </a:cubicBezTo>
                <a:cubicBezTo>
                  <a:pt x="2708" y="2720"/>
                  <a:pt x="4312" y="2171"/>
                  <a:pt x="5914" y="2171"/>
                </a:cubicBezTo>
                <a:cubicBezTo>
                  <a:pt x="7398" y="2171"/>
                  <a:pt x="8880" y="2641"/>
                  <a:pt x="10033" y="3592"/>
                </a:cubicBezTo>
                <a:cubicBezTo>
                  <a:pt x="10083" y="3635"/>
                  <a:pt x="10133" y="3678"/>
                  <a:pt x="10175" y="3728"/>
                </a:cubicBezTo>
                <a:cubicBezTo>
                  <a:pt x="10261" y="3800"/>
                  <a:pt x="10340" y="3877"/>
                  <a:pt x="10433" y="3942"/>
                </a:cubicBezTo>
                <a:cubicBezTo>
                  <a:pt x="10539" y="4009"/>
                  <a:pt x="10673" y="4081"/>
                  <a:pt x="10805" y="4081"/>
                </a:cubicBezTo>
                <a:cubicBezTo>
                  <a:pt x="10840" y="4081"/>
                  <a:pt x="10876" y="4076"/>
                  <a:pt x="10911" y="4064"/>
                </a:cubicBezTo>
                <a:cubicBezTo>
                  <a:pt x="11039" y="4021"/>
                  <a:pt x="11134" y="3899"/>
                  <a:pt x="11197" y="3678"/>
                </a:cubicBezTo>
                <a:cubicBezTo>
                  <a:pt x="11648" y="2285"/>
                  <a:pt x="12703" y="1157"/>
                  <a:pt x="14117" y="586"/>
                </a:cubicBezTo>
                <a:cubicBezTo>
                  <a:pt x="14742" y="333"/>
                  <a:pt x="15396" y="207"/>
                  <a:pt x="16041" y="207"/>
                </a:cubicBezTo>
                <a:close/>
                <a:moveTo>
                  <a:pt x="16046" y="1"/>
                </a:moveTo>
                <a:cubicBezTo>
                  <a:pt x="15372" y="1"/>
                  <a:pt x="14690" y="133"/>
                  <a:pt x="14039" y="399"/>
                </a:cubicBezTo>
                <a:cubicBezTo>
                  <a:pt x="12575" y="992"/>
                  <a:pt x="11468" y="2163"/>
                  <a:pt x="11005" y="3620"/>
                </a:cubicBezTo>
                <a:cubicBezTo>
                  <a:pt x="10954" y="3764"/>
                  <a:pt x="10897" y="3849"/>
                  <a:pt x="10840" y="3870"/>
                </a:cubicBezTo>
                <a:cubicBezTo>
                  <a:pt x="10828" y="3875"/>
                  <a:pt x="10814" y="3877"/>
                  <a:pt x="10799" y="3877"/>
                </a:cubicBezTo>
                <a:cubicBezTo>
                  <a:pt x="10741" y="3877"/>
                  <a:pt x="10660" y="3844"/>
                  <a:pt x="10547" y="3771"/>
                </a:cubicBezTo>
                <a:cubicBezTo>
                  <a:pt x="10469" y="3721"/>
                  <a:pt x="10397" y="3649"/>
                  <a:pt x="10319" y="3577"/>
                </a:cubicBezTo>
                <a:cubicBezTo>
                  <a:pt x="10268" y="3527"/>
                  <a:pt x="10218" y="3477"/>
                  <a:pt x="10162" y="3435"/>
                </a:cubicBezTo>
                <a:cubicBezTo>
                  <a:pt x="8970" y="2452"/>
                  <a:pt x="7440" y="1966"/>
                  <a:pt x="5910" y="1966"/>
                </a:cubicBezTo>
                <a:cubicBezTo>
                  <a:pt x="4257" y="1966"/>
                  <a:pt x="2605" y="2533"/>
                  <a:pt x="1378" y="3656"/>
                </a:cubicBezTo>
                <a:cubicBezTo>
                  <a:pt x="1085" y="3920"/>
                  <a:pt x="850" y="4192"/>
                  <a:pt x="670" y="4463"/>
                </a:cubicBezTo>
                <a:cubicBezTo>
                  <a:pt x="0" y="5471"/>
                  <a:pt x="57" y="6585"/>
                  <a:pt x="835" y="7498"/>
                </a:cubicBezTo>
                <a:cubicBezTo>
                  <a:pt x="1478" y="8256"/>
                  <a:pt x="2341" y="8662"/>
                  <a:pt x="3478" y="8741"/>
                </a:cubicBezTo>
                <a:cubicBezTo>
                  <a:pt x="3748" y="8761"/>
                  <a:pt x="4035" y="8784"/>
                  <a:pt x="4071" y="8847"/>
                </a:cubicBezTo>
                <a:cubicBezTo>
                  <a:pt x="4113" y="8905"/>
                  <a:pt x="3992" y="9169"/>
                  <a:pt x="3870" y="9447"/>
                </a:cubicBezTo>
                <a:cubicBezTo>
                  <a:pt x="3270" y="10791"/>
                  <a:pt x="3270" y="12333"/>
                  <a:pt x="3870" y="13675"/>
                </a:cubicBezTo>
                <a:cubicBezTo>
                  <a:pt x="4456" y="14974"/>
                  <a:pt x="5570" y="15968"/>
                  <a:pt x="6919" y="16397"/>
                </a:cubicBezTo>
                <a:cubicBezTo>
                  <a:pt x="7535" y="16593"/>
                  <a:pt x="8146" y="16690"/>
                  <a:pt x="8750" y="16690"/>
                </a:cubicBezTo>
                <a:cubicBezTo>
                  <a:pt x="10016" y="16690"/>
                  <a:pt x="11250" y="16262"/>
                  <a:pt x="12440" y="15411"/>
                </a:cubicBezTo>
                <a:cubicBezTo>
                  <a:pt x="12597" y="15296"/>
                  <a:pt x="12746" y="15175"/>
                  <a:pt x="12890" y="15046"/>
                </a:cubicBezTo>
                <a:cubicBezTo>
                  <a:pt x="13010" y="14947"/>
                  <a:pt x="13132" y="14846"/>
                  <a:pt x="13254" y="14746"/>
                </a:cubicBezTo>
                <a:cubicBezTo>
                  <a:pt x="13531" y="14539"/>
                  <a:pt x="13730" y="14432"/>
                  <a:pt x="13913" y="14432"/>
                </a:cubicBezTo>
                <a:cubicBezTo>
                  <a:pt x="14133" y="14432"/>
                  <a:pt x="14329" y="14589"/>
                  <a:pt x="14611" y="14918"/>
                </a:cubicBezTo>
                <a:cubicBezTo>
                  <a:pt x="14733" y="15053"/>
                  <a:pt x="14839" y="15197"/>
                  <a:pt x="14947" y="15332"/>
                </a:cubicBezTo>
                <a:cubicBezTo>
                  <a:pt x="15033" y="15439"/>
                  <a:pt x="15110" y="15547"/>
                  <a:pt x="15195" y="15653"/>
                </a:cubicBezTo>
                <a:cubicBezTo>
                  <a:pt x="16068" y="16717"/>
                  <a:pt x="16896" y="17446"/>
                  <a:pt x="17809" y="17939"/>
                </a:cubicBezTo>
                <a:cubicBezTo>
                  <a:pt x="18966" y="18567"/>
                  <a:pt x="20080" y="18882"/>
                  <a:pt x="21167" y="18882"/>
                </a:cubicBezTo>
                <a:cubicBezTo>
                  <a:pt x="21994" y="18882"/>
                  <a:pt x="22802" y="18702"/>
                  <a:pt x="23602" y="18339"/>
                </a:cubicBezTo>
                <a:cubicBezTo>
                  <a:pt x="24773" y="17818"/>
                  <a:pt x="25501" y="16925"/>
                  <a:pt x="25765" y="15689"/>
                </a:cubicBezTo>
                <a:cubicBezTo>
                  <a:pt x="26094" y="14169"/>
                  <a:pt x="25936" y="12626"/>
                  <a:pt x="25307" y="11097"/>
                </a:cubicBezTo>
                <a:cubicBezTo>
                  <a:pt x="25294" y="11055"/>
                  <a:pt x="25273" y="11012"/>
                  <a:pt x="25251" y="10976"/>
                </a:cubicBezTo>
                <a:cubicBezTo>
                  <a:pt x="25172" y="10833"/>
                  <a:pt x="25158" y="10784"/>
                  <a:pt x="25201" y="10725"/>
                </a:cubicBezTo>
                <a:cubicBezTo>
                  <a:pt x="25241" y="10679"/>
                  <a:pt x="25273" y="10657"/>
                  <a:pt x="25310" y="10657"/>
                </a:cubicBezTo>
                <a:cubicBezTo>
                  <a:pt x="25358" y="10657"/>
                  <a:pt x="25415" y="10695"/>
                  <a:pt x="25508" y="10768"/>
                </a:cubicBezTo>
                <a:cubicBezTo>
                  <a:pt x="25537" y="10791"/>
                  <a:pt x="25564" y="10811"/>
                  <a:pt x="25594" y="10833"/>
                </a:cubicBezTo>
                <a:cubicBezTo>
                  <a:pt x="26721" y="11605"/>
                  <a:pt x="28108" y="12097"/>
                  <a:pt x="29614" y="12268"/>
                </a:cubicBezTo>
                <a:cubicBezTo>
                  <a:pt x="29830" y="12280"/>
                  <a:pt x="30035" y="12288"/>
                  <a:pt x="30233" y="12288"/>
                </a:cubicBezTo>
                <a:cubicBezTo>
                  <a:pt x="30742" y="12288"/>
                  <a:pt x="31198" y="12237"/>
                  <a:pt x="31635" y="12083"/>
                </a:cubicBezTo>
                <a:cubicBezTo>
                  <a:pt x="32278" y="11862"/>
                  <a:pt x="33148" y="11447"/>
                  <a:pt x="33320" y="10398"/>
                </a:cubicBezTo>
                <a:cubicBezTo>
                  <a:pt x="33464" y="9512"/>
                  <a:pt x="33121" y="8727"/>
                  <a:pt x="32363" y="8184"/>
                </a:cubicBezTo>
                <a:cubicBezTo>
                  <a:pt x="31645" y="7670"/>
                  <a:pt x="30739" y="7146"/>
                  <a:pt x="29681" y="7146"/>
                </a:cubicBezTo>
                <a:cubicBezTo>
                  <a:pt x="29267" y="7146"/>
                  <a:pt x="28830" y="7226"/>
                  <a:pt x="28372" y="7419"/>
                </a:cubicBezTo>
                <a:cubicBezTo>
                  <a:pt x="28300" y="7452"/>
                  <a:pt x="28211" y="7482"/>
                  <a:pt x="28135" y="7482"/>
                </a:cubicBezTo>
                <a:cubicBezTo>
                  <a:pt x="28097" y="7482"/>
                  <a:pt x="28062" y="7474"/>
                  <a:pt x="28036" y="7455"/>
                </a:cubicBezTo>
                <a:cubicBezTo>
                  <a:pt x="27972" y="7413"/>
                  <a:pt x="27936" y="7291"/>
                  <a:pt x="27943" y="7106"/>
                </a:cubicBezTo>
                <a:cubicBezTo>
                  <a:pt x="27950" y="6005"/>
                  <a:pt x="27601" y="4984"/>
                  <a:pt x="27265" y="3998"/>
                </a:cubicBezTo>
                <a:cubicBezTo>
                  <a:pt x="27073" y="3448"/>
                  <a:pt x="26757" y="2963"/>
                  <a:pt x="26336" y="2557"/>
                </a:cubicBezTo>
                <a:cubicBezTo>
                  <a:pt x="25825" y="2066"/>
                  <a:pt x="25282" y="1819"/>
                  <a:pt x="24712" y="1819"/>
                </a:cubicBezTo>
                <a:cubicBezTo>
                  <a:pt x="24278" y="1819"/>
                  <a:pt x="23829" y="1962"/>
                  <a:pt x="23366" y="2249"/>
                </a:cubicBezTo>
                <a:cubicBezTo>
                  <a:pt x="22779" y="2614"/>
                  <a:pt x="22294" y="3106"/>
                  <a:pt x="21888" y="3771"/>
                </a:cubicBezTo>
                <a:cubicBezTo>
                  <a:pt x="21823" y="3870"/>
                  <a:pt x="21766" y="3978"/>
                  <a:pt x="21708" y="4077"/>
                </a:cubicBezTo>
                <a:cubicBezTo>
                  <a:pt x="21631" y="4220"/>
                  <a:pt x="21552" y="4364"/>
                  <a:pt x="21467" y="4492"/>
                </a:cubicBezTo>
                <a:cubicBezTo>
                  <a:pt x="21353" y="4652"/>
                  <a:pt x="21251" y="4744"/>
                  <a:pt x="21175" y="4744"/>
                </a:cubicBezTo>
                <a:cubicBezTo>
                  <a:pt x="21170" y="4744"/>
                  <a:pt x="21165" y="4743"/>
                  <a:pt x="21160" y="4742"/>
                </a:cubicBezTo>
                <a:cubicBezTo>
                  <a:pt x="21081" y="4734"/>
                  <a:pt x="21002" y="4621"/>
                  <a:pt x="20937" y="4427"/>
                </a:cubicBezTo>
                <a:cubicBezTo>
                  <a:pt x="20716" y="3791"/>
                  <a:pt x="20452" y="3056"/>
                  <a:pt x="20059" y="2386"/>
                </a:cubicBezTo>
                <a:cubicBezTo>
                  <a:pt x="19681" y="1743"/>
                  <a:pt x="19216" y="1021"/>
                  <a:pt x="18418" y="593"/>
                </a:cubicBezTo>
                <a:cubicBezTo>
                  <a:pt x="17686" y="199"/>
                  <a:pt x="16872" y="1"/>
                  <a:pt x="16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7" name="Google Shape;507;p18"/>
          <p:cNvGrpSpPr/>
          <p:nvPr/>
        </p:nvGrpSpPr>
        <p:grpSpPr>
          <a:xfrm rot="5652131">
            <a:off x="4947719" y="-977980"/>
            <a:ext cx="1218443" cy="1605291"/>
            <a:chOff x="5450897" y="3655524"/>
            <a:chExt cx="455990" cy="600741"/>
          </a:xfrm>
        </p:grpSpPr>
        <p:sp>
          <p:nvSpPr>
            <p:cNvPr id="508" name="Google Shape;508;p18"/>
            <p:cNvSpPr/>
            <p:nvPr/>
          </p:nvSpPr>
          <p:spPr>
            <a:xfrm>
              <a:off x="5450897" y="3772600"/>
              <a:ext cx="327702" cy="476073"/>
            </a:xfrm>
            <a:custGeom>
              <a:avLst/>
              <a:gdLst/>
              <a:ahLst/>
              <a:cxnLst/>
              <a:rect l="l" t="t" r="r" b="b"/>
              <a:pathLst>
                <a:path w="16660" h="24203" extrusionOk="0">
                  <a:moveTo>
                    <a:pt x="16290" y="1"/>
                  </a:moveTo>
                  <a:lnTo>
                    <a:pt x="15803" y="21"/>
                  </a:lnTo>
                  <a:cubicBezTo>
                    <a:pt x="16161" y="8442"/>
                    <a:pt x="11854" y="14440"/>
                    <a:pt x="8176" y="17990"/>
                  </a:cubicBezTo>
                  <a:cubicBezTo>
                    <a:pt x="4184" y="21853"/>
                    <a:pt x="44" y="23738"/>
                    <a:pt x="1" y="23752"/>
                  </a:cubicBezTo>
                  <a:lnTo>
                    <a:pt x="200" y="24202"/>
                  </a:lnTo>
                  <a:cubicBezTo>
                    <a:pt x="243" y="24180"/>
                    <a:pt x="4448" y="22266"/>
                    <a:pt x="8505" y="18353"/>
                  </a:cubicBezTo>
                  <a:cubicBezTo>
                    <a:pt x="12262" y="14733"/>
                    <a:pt x="16660" y="8606"/>
                    <a:pt x="162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18"/>
            <p:cNvSpPr/>
            <p:nvPr/>
          </p:nvSpPr>
          <p:spPr>
            <a:xfrm>
              <a:off x="5490139" y="3972034"/>
              <a:ext cx="151085" cy="235175"/>
            </a:xfrm>
            <a:custGeom>
              <a:avLst/>
              <a:gdLst/>
              <a:ahLst/>
              <a:cxnLst/>
              <a:rect l="l" t="t" r="r" b="b"/>
              <a:pathLst>
                <a:path w="7681" h="11956" extrusionOk="0">
                  <a:moveTo>
                    <a:pt x="3091" y="1"/>
                  </a:moveTo>
                  <a:cubicBezTo>
                    <a:pt x="1" y="1"/>
                    <a:pt x="1554" y="11955"/>
                    <a:pt x="1554" y="11955"/>
                  </a:cubicBezTo>
                  <a:cubicBezTo>
                    <a:pt x="1554" y="11955"/>
                    <a:pt x="7681" y="1873"/>
                    <a:pt x="3739" y="152"/>
                  </a:cubicBezTo>
                  <a:cubicBezTo>
                    <a:pt x="3503" y="49"/>
                    <a:pt x="3288" y="1"/>
                    <a:pt x="30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18"/>
            <p:cNvSpPr/>
            <p:nvPr/>
          </p:nvSpPr>
          <p:spPr>
            <a:xfrm>
              <a:off x="5504144" y="4183349"/>
              <a:ext cx="245344" cy="72917"/>
            </a:xfrm>
            <a:custGeom>
              <a:avLst/>
              <a:gdLst/>
              <a:ahLst/>
              <a:cxnLst/>
              <a:rect l="l" t="t" r="r" b="b"/>
              <a:pathLst>
                <a:path w="12473" h="3707" extrusionOk="0">
                  <a:moveTo>
                    <a:pt x="8509" y="0"/>
                  </a:moveTo>
                  <a:cubicBezTo>
                    <a:pt x="4951" y="0"/>
                    <a:pt x="0" y="1205"/>
                    <a:pt x="0" y="1205"/>
                  </a:cubicBezTo>
                  <a:cubicBezTo>
                    <a:pt x="0" y="1205"/>
                    <a:pt x="5366" y="3707"/>
                    <a:pt x="8951" y="3707"/>
                  </a:cubicBezTo>
                  <a:cubicBezTo>
                    <a:pt x="10428" y="3707"/>
                    <a:pt x="11602" y="3283"/>
                    <a:pt x="11975" y="2085"/>
                  </a:cubicBezTo>
                  <a:cubicBezTo>
                    <a:pt x="12472" y="488"/>
                    <a:pt x="10772" y="0"/>
                    <a:pt x="85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18"/>
            <p:cNvSpPr/>
            <p:nvPr/>
          </p:nvSpPr>
          <p:spPr>
            <a:xfrm>
              <a:off x="5532724" y="3887040"/>
              <a:ext cx="153603" cy="202621"/>
            </a:xfrm>
            <a:custGeom>
              <a:avLst/>
              <a:gdLst/>
              <a:ahLst/>
              <a:cxnLst/>
              <a:rect l="l" t="t" r="r" b="b"/>
              <a:pathLst>
                <a:path w="7809" h="10301" extrusionOk="0">
                  <a:moveTo>
                    <a:pt x="3766" y="1"/>
                  </a:moveTo>
                  <a:cubicBezTo>
                    <a:pt x="1" y="1"/>
                    <a:pt x="5953" y="10300"/>
                    <a:pt x="5953" y="10300"/>
                  </a:cubicBezTo>
                  <a:cubicBezTo>
                    <a:pt x="5953" y="10300"/>
                    <a:pt x="7809" y="181"/>
                    <a:pt x="3860" y="3"/>
                  </a:cubicBezTo>
                  <a:cubicBezTo>
                    <a:pt x="3828" y="2"/>
                    <a:pt x="3797" y="1"/>
                    <a:pt x="3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18"/>
            <p:cNvSpPr/>
            <p:nvPr/>
          </p:nvSpPr>
          <p:spPr>
            <a:xfrm>
              <a:off x="5611444" y="3842094"/>
              <a:ext cx="109719" cy="167628"/>
            </a:xfrm>
            <a:custGeom>
              <a:avLst/>
              <a:gdLst/>
              <a:ahLst/>
              <a:cxnLst/>
              <a:rect l="l" t="t" r="r" b="b"/>
              <a:pathLst>
                <a:path w="5578" h="8522" extrusionOk="0">
                  <a:moveTo>
                    <a:pt x="2695" y="0"/>
                  </a:moveTo>
                  <a:cubicBezTo>
                    <a:pt x="0" y="0"/>
                    <a:pt x="4806" y="8521"/>
                    <a:pt x="4806" y="8521"/>
                  </a:cubicBezTo>
                  <a:cubicBezTo>
                    <a:pt x="4806" y="8521"/>
                    <a:pt x="5577" y="123"/>
                    <a:pt x="2756" y="2"/>
                  </a:cubicBezTo>
                  <a:cubicBezTo>
                    <a:pt x="2735" y="1"/>
                    <a:pt x="2715" y="0"/>
                    <a:pt x="26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18"/>
            <p:cNvSpPr/>
            <p:nvPr/>
          </p:nvSpPr>
          <p:spPr>
            <a:xfrm>
              <a:off x="5652731" y="3766108"/>
              <a:ext cx="109719" cy="167765"/>
            </a:xfrm>
            <a:custGeom>
              <a:avLst/>
              <a:gdLst/>
              <a:ahLst/>
              <a:cxnLst/>
              <a:rect l="l" t="t" r="r" b="b"/>
              <a:pathLst>
                <a:path w="5578" h="8529" extrusionOk="0">
                  <a:moveTo>
                    <a:pt x="2696" y="0"/>
                  </a:moveTo>
                  <a:cubicBezTo>
                    <a:pt x="1" y="0"/>
                    <a:pt x="4807" y="8528"/>
                    <a:pt x="4807" y="8528"/>
                  </a:cubicBezTo>
                  <a:cubicBezTo>
                    <a:pt x="4807" y="8528"/>
                    <a:pt x="5578" y="123"/>
                    <a:pt x="2757" y="2"/>
                  </a:cubicBezTo>
                  <a:cubicBezTo>
                    <a:pt x="2736" y="1"/>
                    <a:pt x="2716" y="0"/>
                    <a:pt x="26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18"/>
            <p:cNvSpPr/>
            <p:nvPr/>
          </p:nvSpPr>
          <p:spPr>
            <a:xfrm>
              <a:off x="5760896" y="3746478"/>
              <a:ext cx="134012" cy="147781"/>
            </a:xfrm>
            <a:custGeom>
              <a:avLst/>
              <a:gdLst/>
              <a:ahLst/>
              <a:cxnLst/>
              <a:rect l="l" t="t" r="r" b="b"/>
              <a:pathLst>
                <a:path w="6813" h="7513" extrusionOk="0">
                  <a:moveTo>
                    <a:pt x="4439" y="0"/>
                  </a:moveTo>
                  <a:cubicBezTo>
                    <a:pt x="2619" y="0"/>
                    <a:pt x="0" y="7512"/>
                    <a:pt x="0" y="7512"/>
                  </a:cubicBezTo>
                  <a:cubicBezTo>
                    <a:pt x="0" y="7512"/>
                    <a:pt x="6813" y="2542"/>
                    <a:pt x="5042" y="336"/>
                  </a:cubicBezTo>
                  <a:cubicBezTo>
                    <a:pt x="4856" y="104"/>
                    <a:pt x="4653" y="0"/>
                    <a:pt x="44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18"/>
            <p:cNvSpPr/>
            <p:nvPr/>
          </p:nvSpPr>
          <p:spPr>
            <a:xfrm>
              <a:off x="5691776" y="3949256"/>
              <a:ext cx="190484" cy="96304"/>
            </a:xfrm>
            <a:custGeom>
              <a:avLst/>
              <a:gdLst/>
              <a:ahLst/>
              <a:cxnLst/>
              <a:rect l="l" t="t" r="r" b="b"/>
              <a:pathLst>
                <a:path w="9684" h="4896" extrusionOk="0">
                  <a:moveTo>
                    <a:pt x="8292" y="1"/>
                  </a:moveTo>
                  <a:cubicBezTo>
                    <a:pt x="5915" y="1"/>
                    <a:pt x="1" y="4895"/>
                    <a:pt x="1" y="4895"/>
                  </a:cubicBezTo>
                  <a:cubicBezTo>
                    <a:pt x="1" y="4895"/>
                    <a:pt x="9684" y="4059"/>
                    <a:pt x="9249" y="825"/>
                  </a:cubicBezTo>
                  <a:cubicBezTo>
                    <a:pt x="9171" y="240"/>
                    <a:pt x="8818" y="1"/>
                    <a:pt x="82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18"/>
            <p:cNvSpPr/>
            <p:nvPr/>
          </p:nvSpPr>
          <p:spPr>
            <a:xfrm>
              <a:off x="5741502" y="3863121"/>
              <a:ext cx="165385" cy="83519"/>
            </a:xfrm>
            <a:custGeom>
              <a:avLst/>
              <a:gdLst/>
              <a:ahLst/>
              <a:cxnLst/>
              <a:rect l="l" t="t" r="r" b="b"/>
              <a:pathLst>
                <a:path w="8408" h="4246" extrusionOk="0">
                  <a:moveTo>
                    <a:pt x="7200" y="1"/>
                  </a:moveTo>
                  <a:cubicBezTo>
                    <a:pt x="5131" y="1"/>
                    <a:pt x="1" y="4246"/>
                    <a:pt x="1" y="4246"/>
                  </a:cubicBezTo>
                  <a:cubicBezTo>
                    <a:pt x="1" y="4246"/>
                    <a:pt x="8407" y="3517"/>
                    <a:pt x="8035" y="719"/>
                  </a:cubicBezTo>
                  <a:cubicBezTo>
                    <a:pt x="7967" y="209"/>
                    <a:pt x="7658" y="1"/>
                    <a:pt x="72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18"/>
            <p:cNvSpPr/>
            <p:nvPr/>
          </p:nvSpPr>
          <p:spPr>
            <a:xfrm>
              <a:off x="5589394" y="4064856"/>
              <a:ext cx="227228" cy="87807"/>
            </a:xfrm>
            <a:custGeom>
              <a:avLst/>
              <a:gdLst/>
              <a:ahLst/>
              <a:cxnLst/>
              <a:rect l="l" t="t" r="r" b="b"/>
              <a:pathLst>
                <a:path w="11552" h="4464" extrusionOk="0">
                  <a:moveTo>
                    <a:pt x="10206" y="1"/>
                  </a:moveTo>
                  <a:cubicBezTo>
                    <a:pt x="7163" y="1"/>
                    <a:pt x="1" y="4431"/>
                    <a:pt x="1" y="4431"/>
                  </a:cubicBezTo>
                  <a:cubicBezTo>
                    <a:pt x="1" y="4431"/>
                    <a:pt x="635" y="4463"/>
                    <a:pt x="1606" y="4463"/>
                  </a:cubicBezTo>
                  <a:cubicBezTo>
                    <a:pt x="4776" y="4463"/>
                    <a:pt x="11536" y="4116"/>
                    <a:pt x="11547" y="1152"/>
                  </a:cubicBezTo>
                  <a:cubicBezTo>
                    <a:pt x="11552" y="326"/>
                    <a:pt x="11030" y="1"/>
                    <a:pt x="10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18"/>
            <p:cNvSpPr/>
            <p:nvPr/>
          </p:nvSpPr>
          <p:spPr>
            <a:xfrm>
              <a:off x="5705879" y="3655524"/>
              <a:ext cx="104212" cy="172860"/>
            </a:xfrm>
            <a:custGeom>
              <a:avLst/>
              <a:gdLst/>
              <a:ahLst/>
              <a:cxnLst/>
              <a:rect l="l" t="t" r="r" b="b"/>
              <a:pathLst>
                <a:path w="5298" h="8788" extrusionOk="0">
                  <a:moveTo>
                    <a:pt x="2291" y="1"/>
                  </a:moveTo>
                  <a:cubicBezTo>
                    <a:pt x="1" y="1"/>
                    <a:pt x="2984" y="8787"/>
                    <a:pt x="2984" y="8787"/>
                  </a:cubicBezTo>
                  <a:cubicBezTo>
                    <a:pt x="2984" y="8787"/>
                    <a:pt x="5298" y="676"/>
                    <a:pt x="2549" y="33"/>
                  </a:cubicBezTo>
                  <a:cubicBezTo>
                    <a:pt x="2456" y="11"/>
                    <a:pt x="2371" y="1"/>
                    <a:pt x="22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 name="Google Shape;519;p18"/>
          <p:cNvGrpSpPr/>
          <p:nvPr/>
        </p:nvGrpSpPr>
        <p:grpSpPr>
          <a:xfrm>
            <a:off x="5883935" y="5"/>
            <a:ext cx="378579" cy="343013"/>
            <a:chOff x="3346266" y="1265304"/>
            <a:chExt cx="227307" cy="205965"/>
          </a:xfrm>
        </p:grpSpPr>
        <p:sp>
          <p:nvSpPr>
            <p:cNvPr id="520" name="Google Shape;520;p18"/>
            <p:cNvSpPr/>
            <p:nvPr/>
          </p:nvSpPr>
          <p:spPr>
            <a:xfrm>
              <a:off x="3453291" y="1265304"/>
              <a:ext cx="96540" cy="85505"/>
            </a:xfrm>
            <a:custGeom>
              <a:avLst/>
              <a:gdLst/>
              <a:ahLst/>
              <a:cxnLst/>
              <a:rect l="l" t="t" r="r" b="b"/>
              <a:pathLst>
                <a:path w="4908" h="4347" extrusionOk="0">
                  <a:moveTo>
                    <a:pt x="2812" y="0"/>
                  </a:moveTo>
                  <a:cubicBezTo>
                    <a:pt x="2073" y="0"/>
                    <a:pt x="1329" y="308"/>
                    <a:pt x="844" y="869"/>
                  </a:cubicBezTo>
                  <a:cubicBezTo>
                    <a:pt x="501" y="1261"/>
                    <a:pt x="287" y="1755"/>
                    <a:pt x="165" y="2262"/>
                  </a:cubicBezTo>
                  <a:cubicBezTo>
                    <a:pt x="1" y="2933"/>
                    <a:pt x="1" y="3697"/>
                    <a:pt x="422" y="4247"/>
                  </a:cubicBezTo>
                  <a:lnTo>
                    <a:pt x="1665" y="4346"/>
                  </a:lnTo>
                  <a:cubicBezTo>
                    <a:pt x="2765" y="4182"/>
                    <a:pt x="3787" y="3555"/>
                    <a:pt x="4429" y="2648"/>
                  </a:cubicBezTo>
                  <a:cubicBezTo>
                    <a:pt x="4700" y="2269"/>
                    <a:pt x="4908" y="1812"/>
                    <a:pt x="4836" y="1354"/>
                  </a:cubicBezTo>
                  <a:cubicBezTo>
                    <a:pt x="4757" y="855"/>
                    <a:pt x="4344" y="454"/>
                    <a:pt x="3886" y="240"/>
                  </a:cubicBezTo>
                  <a:cubicBezTo>
                    <a:pt x="3552" y="78"/>
                    <a:pt x="3183" y="0"/>
                    <a:pt x="2812"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18"/>
            <p:cNvSpPr/>
            <p:nvPr/>
          </p:nvSpPr>
          <p:spPr>
            <a:xfrm>
              <a:off x="3450360" y="1328858"/>
              <a:ext cx="123213" cy="97819"/>
            </a:xfrm>
            <a:custGeom>
              <a:avLst/>
              <a:gdLst/>
              <a:ahLst/>
              <a:cxnLst/>
              <a:rect l="l" t="t" r="r" b="b"/>
              <a:pathLst>
                <a:path w="6264" h="4973" extrusionOk="0">
                  <a:moveTo>
                    <a:pt x="3721" y="0"/>
                  </a:moveTo>
                  <a:cubicBezTo>
                    <a:pt x="2660" y="0"/>
                    <a:pt x="1594" y="482"/>
                    <a:pt x="921" y="1309"/>
                  </a:cubicBezTo>
                  <a:lnTo>
                    <a:pt x="1" y="2787"/>
                  </a:lnTo>
                  <a:cubicBezTo>
                    <a:pt x="201" y="3594"/>
                    <a:pt x="772" y="4308"/>
                    <a:pt x="1514" y="4672"/>
                  </a:cubicBezTo>
                  <a:cubicBezTo>
                    <a:pt x="1913" y="4871"/>
                    <a:pt x="2358" y="4972"/>
                    <a:pt x="2804" y="4972"/>
                  </a:cubicBezTo>
                  <a:cubicBezTo>
                    <a:pt x="3189" y="4972"/>
                    <a:pt x="3574" y="4896"/>
                    <a:pt x="3929" y="4744"/>
                  </a:cubicBezTo>
                  <a:cubicBezTo>
                    <a:pt x="4392" y="4536"/>
                    <a:pt x="4800" y="4216"/>
                    <a:pt x="5171" y="3858"/>
                  </a:cubicBezTo>
                  <a:cubicBezTo>
                    <a:pt x="5492" y="3537"/>
                    <a:pt x="5799" y="3188"/>
                    <a:pt x="5992" y="2773"/>
                  </a:cubicBezTo>
                  <a:cubicBezTo>
                    <a:pt x="6184" y="2358"/>
                    <a:pt x="6263" y="1880"/>
                    <a:pt x="6135" y="1438"/>
                  </a:cubicBezTo>
                  <a:cubicBezTo>
                    <a:pt x="5927" y="723"/>
                    <a:pt x="5214" y="259"/>
                    <a:pt x="4486" y="87"/>
                  </a:cubicBezTo>
                  <a:cubicBezTo>
                    <a:pt x="4235" y="29"/>
                    <a:pt x="3978" y="0"/>
                    <a:pt x="3721"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18"/>
            <p:cNvSpPr/>
            <p:nvPr/>
          </p:nvSpPr>
          <p:spPr>
            <a:xfrm>
              <a:off x="3372545" y="1368788"/>
              <a:ext cx="100160" cy="102481"/>
            </a:xfrm>
            <a:custGeom>
              <a:avLst/>
              <a:gdLst/>
              <a:ahLst/>
              <a:cxnLst/>
              <a:rect l="l" t="t" r="r" b="b"/>
              <a:pathLst>
                <a:path w="5092" h="5210" extrusionOk="0">
                  <a:moveTo>
                    <a:pt x="2306" y="1"/>
                  </a:moveTo>
                  <a:cubicBezTo>
                    <a:pt x="1564" y="271"/>
                    <a:pt x="892" y="779"/>
                    <a:pt x="500" y="1464"/>
                  </a:cubicBezTo>
                  <a:cubicBezTo>
                    <a:pt x="100" y="2150"/>
                    <a:pt x="1" y="3014"/>
                    <a:pt x="279" y="3756"/>
                  </a:cubicBezTo>
                  <a:cubicBezTo>
                    <a:pt x="565" y="4491"/>
                    <a:pt x="1250" y="5084"/>
                    <a:pt x="2035" y="5192"/>
                  </a:cubicBezTo>
                  <a:cubicBezTo>
                    <a:pt x="2124" y="5204"/>
                    <a:pt x="2212" y="5209"/>
                    <a:pt x="2301" y="5209"/>
                  </a:cubicBezTo>
                  <a:cubicBezTo>
                    <a:pt x="3026" y="5209"/>
                    <a:pt x="3739" y="4833"/>
                    <a:pt x="4250" y="4292"/>
                  </a:cubicBezTo>
                  <a:cubicBezTo>
                    <a:pt x="4748" y="3756"/>
                    <a:pt x="5091" y="3043"/>
                    <a:pt x="5091" y="2306"/>
                  </a:cubicBezTo>
                  <a:cubicBezTo>
                    <a:pt x="5084" y="1564"/>
                    <a:pt x="4714" y="822"/>
                    <a:pt x="4078" y="450"/>
                  </a:cubicBezTo>
                  <a:lnTo>
                    <a:pt x="2306" y="1"/>
                  </a:ln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18"/>
            <p:cNvSpPr/>
            <p:nvPr/>
          </p:nvSpPr>
          <p:spPr>
            <a:xfrm>
              <a:off x="3346266" y="1329369"/>
              <a:ext cx="93728" cy="73999"/>
            </a:xfrm>
            <a:custGeom>
              <a:avLst/>
              <a:gdLst/>
              <a:ahLst/>
              <a:cxnLst/>
              <a:rect l="l" t="t" r="r" b="b"/>
              <a:pathLst>
                <a:path w="4765" h="3762" extrusionOk="0">
                  <a:moveTo>
                    <a:pt x="2979" y="0"/>
                  </a:moveTo>
                  <a:cubicBezTo>
                    <a:pt x="2770" y="0"/>
                    <a:pt x="2560" y="25"/>
                    <a:pt x="2357" y="68"/>
                  </a:cubicBezTo>
                  <a:cubicBezTo>
                    <a:pt x="1858" y="176"/>
                    <a:pt x="1380" y="397"/>
                    <a:pt x="965" y="704"/>
                  </a:cubicBezTo>
                  <a:cubicBezTo>
                    <a:pt x="643" y="954"/>
                    <a:pt x="352" y="1261"/>
                    <a:pt x="194" y="1633"/>
                  </a:cubicBezTo>
                  <a:cubicBezTo>
                    <a:pt x="29" y="2012"/>
                    <a:pt x="0" y="2454"/>
                    <a:pt x="172" y="2819"/>
                  </a:cubicBezTo>
                  <a:cubicBezTo>
                    <a:pt x="372" y="3232"/>
                    <a:pt x="787" y="3504"/>
                    <a:pt x="1222" y="3640"/>
                  </a:cubicBezTo>
                  <a:cubicBezTo>
                    <a:pt x="1491" y="3724"/>
                    <a:pt x="1770" y="3762"/>
                    <a:pt x="2051" y="3762"/>
                  </a:cubicBezTo>
                  <a:cubicBezTo>
                    <a:pt x="2464" y="3762"/>
                    <a:pt x="2880" y="3679"/>
                    <a:pt x="3272" y="3539"/>
                  </a:cubicBezTo>
                  <a:cubicBezTo>
                    <a:pt x="3850" y="3333"/>
                    <a:pt x="4429" y="2954"/>
                    <a:pt x="4600" y="2361"/>
                  </a:cubicBezTo>
                  <a:lnTo>
                    <a:pt x="4765" y="1105"/>
                  </a:lnTo>
                  <a:cubicBezTo>
                    <a:pt x="4607" y="654"/>
                    <a:pt x="4221" y="305"/>
                    <a:pt x="3771" y="133"/>
                  </a:cubicBezTo>
                  <a:cubicBezTo>
                    <a:pt x="3518" y="41"/>
                    <a:pt x="3249" y="0"/>
                    <a:pt x="2979"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18"/>
            <p:cNvSpPr/>
            <p:nvPr/>
          </p:nvSpPr>
          <p:spPr>
            <a:xfrm>
              <a:off x="3382361" y="1274962"/>
              <a:ext cx="105943" cy="90659"/>
            </a:xfrm>
            <a:custGeom>
              <a:avLst/>
              <a:gdLst/>
              <a:ahLst/>
              <a:cxnLst/>
              <a:rect l="l" t="t" r="r" b="b"/>
              <a:pathLst>
                <a:path w="5386" h="4609" extrusionOk="0">
                  <a:moveTo>
                    <a:pt x="3027" y="0"/>
                  </a:moveTo>
                  <a:cubicBezTo>
                    <a:pt x="2544" y="0"/>
                    <a:pt x="2062" y="114"/>
                    <a:pt x="1636" y="342"/>
                  </a:cubicBezTo>
                  <a:cubicBezTo>
                    <a:pt x="923" y="714"/>
                    <a:pt x="373" y="1377"/>
                    <a:pt x="152" y="2148"/>
                  </a:cubicBezTo>
                  <a:cubicBezTo>
                    <a:pt x="37" y="2514"/>
                    <a:pt x="1" y="2913"/>
                    <a:pt x="116" y="3278"/>
                  </a:cubicBezTo>
                  <a:cubicBezTo>
                    <a:pt x="301" y="3898"/>
                    <a:pt x="887" y="4334"/>
                    <a:pt x="1507" y="4498"/>
                  </a:cubicBezTo>
                  <a:cubicBezTo>
                    <a:pt x="1795" y="4578"/>
                    <a:pt x="2092" y="4608"/>
                    <a:pt x="2391" y="4608"/>
                  </a:cubicBezTo>
                  <a:cubicBezTo>
                    <a:pt x="2738" y="4608"/>
                    <a:pt x="3087" y="4567"/>
                    <a:pt x="3429" y="4514"/>
                  </a:cubicBezTo>
                  <a:lnTo>
                    <a:pt x="4836" y="3071"/>
                  </a:lnTo>
                  <a:cubicBezTo>
                    <a:pt x="5122" y="2442"/>
                    <a:pt x="5386" y="1720"/>
                    <a:pt x="5115" y="1086"/>
                  </a:cubicBezTo>
                  <a:cubicBezTo>
                    <a:pt x="4914" y="621"/>
                    <a:pt x="4450" y="315"/>
                    <a:pt x="3972" y="150"/>
                  </a:cubicBezTo>
                  <a:cubicBezTo>
                    <a:pt x="3667" y="50"/>
                    <a:pt x="3347" y="0"/>
                    <a:pt x="3027"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18"/>
            <p:cNvSpPr/>
            <p:nvPr/>
          </p:nvSpPr>
          <p:spPr>
            <a:xfrm>
              <a:off x="3470148" y="1346167"/>
              <a:ext cx="72091" cy="10681"/>
            </a:xfrm>
            <a:custGeom>
              <a:avLst/>
              <a:gdLst/>
              <a:ahLst/>
              <a:cxnLst/>
              <a:rect l="l" t="t" r="r" b="b"/>
              <a:pathLst>
                <a:path w="3665" h="543" extrusionOk="0">
                  <a:moveTo>
                    <a:pt x="2380" y="1"/>
                  </a:moveTo>
                  <a:cubicBezTo>
                    <a:pt x="2314" y="1"/>
                    <a:pt x="2251" y="1"/>
                    <a:pt x="2186" y="8"/>
                  </a:cubicBezTo>
                  <a:cubicBezTo>
                    <a:pt x="1951" y="8"/>
                    <a:pt x="1715" y="21"/>
                    <a:pt x="1480" y="57"/>
                  </a:cubicBezTo>
                  <a:cubicBezTo>
                    <a:pt x="1243" y="86"/>
                    <a:pt x="1015" y="129"/>
                    <a:pt x="787" y="186"/>
                  </a:cubicBezTo>
                  <a:cubicBezTo>
                    <a:pt x="551" y="251"/>
                    <a:pt x="330" y="328"/>
                    <a:pt x="109" y="422"/>
                  </a:cubicBezTo>
                  <a:cubicBezTo>
                    <a:pt x="80" y="436"/>
                    <a:pt x="52" y="450"/>
                    <a:pt x="23" y="465"/>
                  </a:cubicBezTo>
                  <a:cubicBezTo>
                    <a:pt x="1" y="472"/>
                    <a:pt x="1" y="499"/>
                    <a:pt x="9" y="522"/>
                  </a:cubicBezTo>
                  <a:cubicBezTo>
                    <a:pt x="16" y="535"/>
                    <a:pt x="30" y="542"/>
                    <a:pt x="44" y="542"/>
                  </a:cubicBezTo>
                  <a:cubicBezTo>
                    <a:pt x="52" y="542"/>
                    <a:pt x="59" y="535"/>
                    <a:pt x="66" y="535"/>
                  </a:cubicBezTo>
                  <a:cubicBezTo>
                    <a:pt x="280" y="436"/>
                    <a:pt x="501" y="357"/>
                    <a:pt x="729" y="294"/>
                  </a:cubicBezTo>
                  <a:cubicBezTo>
                    <a:pt x="959" y="229"/>
                    <a:pt x="1187" y="179"/>
                    <a:pt x="1415" y="150"/>
                  </a:cubicBezTo>
                  <a:cubicBezTo>
                    <a:pt x="1644" y="114"/>
                    <a:pt x="1872" y="100"/>
                    <a:pt x="2109" y="93"/>
                  </a:cubicBezTo>
                  <a:cubicBezTo>
                    <a:pt x="2194" y="86"/>
                    <a:pt x="2287" y="86"/>
                    <a:pt x="2380" y="86"/>
                  </a:cubicBezTo>
                  <a:cubicBezTo>
                    <a:pt x="2522" y="86"/>
                    <a:pt x="2673" y="93"/>
                    <a:pt x="2815" y="100"/>
                  </a:cubicBezTo>
                  <a:cubicBezTo>
                    <a:pt x="3058" y="107"/>
                    <a:pt x="3293" y="122"/>
                    <a:pt x="3536" y="143"/>
                  </a:cubicBezTo>
                  <a:cubicBezTo>
                    <a:pt x="3566" y="150"/>
                    <a:pt x="3593" y="150"/>
                    <a:pt x="3622" y="150"/>
                  </a:cubicBezTo>
                  <a:lnTo>
                    <a:pt x="3629" y="150"/>
                  </a:lnTo>
                  <a:cubicBezTo>
                    <a:pt x="3651" y="150"/>
                    <a:pt x="3665" y="129"/>
                    <a:pt x="3665" y="107"/>
                  </a:cubicBezTo>
                  <a:cubicBezTo>
                    <a:pt x="3665" y="86"/>
                    <a:pt x="3651" y="71"/>
                    <a:pt x="3622" y="64"/>
                  </a:cubicBezTo>
                  <a:cubicBezTo>
                    <a:pt x="3379" y="44"/>
                    <a:pt x="3144" y="28"/>
                    <a:pt x="2901" y="14"/>
                  </a:cubicBezTo>
                  <a:cubicBezTo>
                    <a:pt x="2722" y="8"/>
                    <a:pt x="2551" y="1"/>
                    <a:pt x="238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18"/>
            <p:cNvSpPr/>
            <p:nvPr/>
          </p:nvSpPr>
          <p:spPr>
            <a:xfrm>
              <a:off x="3468909" y="1368080"/>
              <a:ext cx="53955" cy="12943"/>
            </a:xfrm>
            <a:custGeom>
              <a:avLst/>
              <a:gdLst/>
              <a:ahLst/>
              <a:cxnLst/>
              <a:rect l="l" t="t" r="r" b="b"/>
              <a:pathLst>
                <a:path w="2743" h="658" extrusionOk="0">
                  <a:moveTo>
                    <a:pt x="50" y="1"/>
                  </a:moveTo>
                  <a:cubicBezTo>
                    <a:pt x="21" y="1"/>
                    <a:pt x="0" y="21"/>
                    <a:pt x="7" y="44"/>
                  </a:cubicBezTo>
                  <a:cubicBezTo>
                    <a:pt x="7" y="64"/>
                    <a:pt x="21" y="86"/>
                    <a:pt x="50" y="86"/>
                  </a:cubicBezTo>
                  <a:cubicBezTo>
                    <a:pt x="221" y="86"/>
                    <a:pt x="400" y="100"/>
                    <a:pt x="578" y="114"/>
                  </a:cubicBezTo>
                  <a:cubicBezTo>
                    <a:pt x="758" y="136"/>
                    <a:pt x="921" y="157"/>
                    <a:pt x="1092" y="186"/>
                  </a:cubicBezTo>
                  <a:cubicBezTo>
                    <a:pt x="1272" y="215"/>
                    <a:pt x="1443" y="251"/>
                    <a:pt x="1615" y="294"/>
                  </a:cubicBezTo>
                  <a:cubicBezTo>
                    <a:pt x="1786" y="343"/>
                    <a:pt x="1958" y="386"/>
                    <a:pt x="2120" y="443"/>
                  </a:cubicBezTo>
                  <a:cubicBezTo>
                    <a:pt x="2292" y="499"/>
                    <a:pt x="2456" y="565"/>
                    <a:pt x="2621" y="628"/>
                  </a:cubicBezTo>
                  <a:cubicBezTo>
                    <a:pt x="2635" y="637"/>
                    <a:pt x="2657" y="650"/>
                    <a:pt x="2677" y="657"/>
                  </a:cubicBezTo>
                  <a:lnTo>
                    <a:pt x="2700" y="657"/>
                  </a:lnTo>
                  <a:cubicBezTo>
                    <a:pt x="2713" y="657"/>
                    <a:pt x="2729" y="657"/>
                    <a:pt x="2736" y="643"/>
                  </a:cubicBezTo>
                  <a:cubicBezTo>
                    <a:pt x="2742" y="621"/>
                    <a:pt x="2742" y="594"/>
                    <a:pt x="2720" y="578"/>
                  </a:cubicBezTo>
                  <a:cubicBezTo>
                    <a:pt x="2549" y="508"/>
                    <a:pt x="2386" y="443"/>
                    <a:pt x="2215" y="386"/>
                  </a:cubicBezTo>
                  <a:cubicBezTo>
                    <a:pt x="2050" y="328"/>
                    <a:pt x="1879" y="278"/>
                    <a:pt x="1707" y="229"/>
                  </a:cubicBezTo>
                  <a:cubicBezTo>
                    <a:pt x="1529" y="186"/>
                    <a:pt x="1358" y="150"/>
                    <a:pt x="1186" y="114"/>
                  </a:cubicBezTo>
                  <a:cubicBezTo>
                    <a:pt x="1006" y="86"/>
                    <a:pt x="828" y="57"/>
                    <a:pt x="650" y="37"/>
                  </a:cubicBezTo>
                  <a:cubicBezTo>
                    <a:pt x="472" y="21"/>
                    <a:pt x="293" y="8"/>
                    <a:pt x="115"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18"/>
            <p:cNvSpPr/>
            <p:nvPr/>
          </p:nvSpPr>
          <p:spPr>
            <a:xfrm>
              <a:off x="3461178" y="1370302"/>
              <a:ext cx="31216" cy="36567"/>
            </a:xfrm>
            <a:custGeom>
              <a:avLst/>
              <a:gdLst/>
              <a:ahLst/>
              <a:cxnLst/>
              <a:rect l="l" t="t" r="r" b="b"/>
              <a:pathLst>
                <a:path w="1587" h="1859" extrusionOk="0">
                  <a:moveTo>
                    <a:pt x="50" y="1"/>
                  </a:moveTo>
                  <a:cubicBezTo>
                    <a:pt x="37" y="1"/>
                    <a:pt x="28" y="9"/>
                    <a:pt x="21" y="16"/>
                  </a:cubicBezTo>
                  <a:cubicBezTo>
                    <a:pt x="1" y="37"/>
                    <a:pt x="1" y="59"/>
                    <a:pt x="21" y="80"/>
                  </a:cubicBezTo>
                  <a:cubicBezTo>
                    <a:pt x="114" y="194"/>
                    <a:pt x="215" y="309"/>
                    <a:pt x="308" y="422"/>
                  </a:cubicBezTo>
                  <a:cubicBezTo>
                    <a:pt x="407" y="537"/>
                    <a:pt x="500" y="652"/>
                    <a:pt x="601" y="765"/>
                  </a:cubicBezTo>
                  <a:cubicBezTo>
                    <a:pt x="693" y="880"/>
                    <a:pt x="793" y="995"/>
                    <a:pt x="885" y="1115"/>
                  </a:cubicBezTo>
                  <a:cubicBezTo>
                    <a:pt x="986" y="1230"/>
                    <a:pt x="1079" y="1345"/>
                    <a:pt x="1178" y="1458"/>
                  </a:cubicBezTo>
                  <a:cubicBezTo>
                    <a:pt x="1279" y="1572"/>
                    <a:pt x="1372" y="1687"/>
                    <a:pt x="1471" y="1800"/>
                  </a:cubicBezTo>
                  <a:cubicBezTo>
                    <a:pt x="1478" y="1816"/>
                    <a:pt x="1494" y="1830"/>
                    <a:pt x="1507" y="1843"/>
                  </a:cubicBezTo>
                  <a:cubicBezTo>
                    <a:pt x="1514" y="1852"/>
                    <a:pt x="1521" y="1859"/>
                    <a:pt x="1536" y="1859"/>
                  </a:cubicBezTo>
                  <a:cubicBezTo>
                    <a:pt x="1543" y="1859"/>
                    <a:pt x="1557" y="1852"/>
                    <a:pt x="1564" y="1843"/>
                  </a:cubicBezTo>
                  <a:cubicBezTo>
                    <a:pt x="1586" y="1823"/>
                    <a:pt x="1579" y="1800"/>
                    <a:pt x="1564" y="1787"/>
                  </a:cubicBezTo>
                  <a:cubicBezTo>
                    <a:pt x="1471" y="1665"/>
                    <a:pt x="1372" y="1552"/>
                    <a:pt x="1271" y="1437"/>
                  </a:cubicBezTo>
                  <a:cubicBezTo>
                    <a:pt x="1178" y="1322"/>
                    <a:pt x="1079" y="1209"/>
                    <a:pt x="986" y="1094"/>
                  </a:cubicBezTo>
                  <a:cubicBezTo>
                    <a:pt x="885" y="979"/>
                    <a:pt x="793" y="866"/>
                    <a:pt x="693" y="752"/>
                  </a:cubicBezTo>
                  <a:cubicBezTo>
                    <a:pt x="601" y="637"/>
                    <a:pt x="500" y="515"/>
                    <a:pt x="407" y="402"/>
                  </a:cubicBezTo>
                  <a:cubicBezTo>
                    <a:pt x="308" y="287"/>
                    <a:pt x="215" y="172"/>
                    <a:pt x="114" y="59"/>
                  </a:cubicBezTo>
                  <a:cubicBezTo>
                    <a:pt x="100" y="44"/>
                    <a:pt x="93" y="30"/>
                    <a:pt x="80" y="16"/>
                  </a:cubicBezTo>
                  <a:cubicBezTo>
                    <a:pt x="71" y="9"/>
                    <a:pt x="57"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18"/>
            <p:cNvSpPr/>
            <p:nvPr/>
          </p:nvSpPr>
          <p:spPr>
            <a:xfrm>
              <a:off x="3424100" y="1372840"/>
              <a:ext cx="10838" cy="6766"/>
            </a:xfrm>
            <a:custGeom>
              <a:avLst/>
              <a:gdLst/>
              <a:ahLst/>
              <a:cxnLst/>
              <a:rect l="l" t="t" r="r" b="b"/>
              <a:pathLst>
                <a:path w="551" h="344" extrusionOk="0">
                  <a:moveTo>
                    <a:pt x="479" y="0"/>
                  </a:moveTo>
                  <a:cubicBezTo>
                    <a:pt x="307" y="101"/>
                    <a:pt x="150" y="215"/>
                    <a:pt x="1" y="343"/>
                  </a:cubicBezTo>
                  <a:cubicBezTo>
                    <a:pt x="100" y="300"/>
                    <a:pt x="199" y="251"/>
                    <a:pt x="300" y="201"/>
                  </a:cubicBezTo>
                  <a:cubicBezTo>
                    <a:pt x="307" y="194"/>
                    <a:pt x="314" y="194"/>
                    <a:pt x="321" y="194"/>
                  </a:cubicBezTo>
                  <a:lnTo>
                    <a:pt x="336" y="194"/>
                  </a:lnTo>
                  <a:cubicBezTo>
                    <a:pt x="371" y="165"/>
                    <a:pt x="422" y="137"/>
                    <a:pt x="465" y="115"/>
                  </a:cubicBezTo>
                  <a:cubicBezTo>
                    <a:pt x="479" y="101"/>
                    <a:pt x="499" y="86"/>
                    <a:pt x="522" y="79"/>
                  </a:cubicBezTo>
                  <a:cubicBezTo>
                    <a:pt x="542" y="65"/>
                    <a:pt x="551" y="36"/>
                    <a:pt x="535" y="23"/>
                  </a:cubicBezTo>
                  <a:cubicBezTo>
                    <a:pt x="528" y="9"/>
                    <a:pt x="515" y="0"/>
                    <a:pt x="499"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18"/>
            <p:cNvSpPr/>
            <p:nvPr/>
          </p:nvSpPr>
          <p:spPr>
            <a:xfrm>
              <a:off x="3396700" y="1398962"/>
              <a:ext cx="13926" cy="25040"/>
            </a:xfrm>
            <a:custGeom>
              <a:avLst/>
              <a:gdLst/>
              <a:ahLst/>
              <a:cxnLst/>
              <a:rect l="l" t="t" r="r" b="b"/>
              <a:pathLst>
                <a:path w="708" h="1273" extrusionOk="0">
                  <a:moveTo>
                    <a:pt x="708" y="1"/>
                  </a:moveTo>
                  <a:lnTo>
                    <a:pt x="708" y="1"/>
                  </a:lnTo>
                  <a:cubicBezTo>
                    <a:pt x="665" y="16"/>
                    <a:pt x="622" y="30"/>
                    <a:pt x="586" y="43"/>
                  </a:cubicBezTo>
                  <a:cubicBezTo>
                    <a:pt x="487" y="201"/>
                    <a:pt x="401" y="366"/>
                    <a:pt x="322" y="537"/>
                  </a:cubicBezTo>
                  <a:cubicBezTo>
                    <a:pt x="221" y="729"/>
                    <a:pt x="136" y="930"/>
                    <a:pt x="43" y="1137"/>
                  </a:cubicBezTo>
                  <a:cubicBezTo>
                    <a:pt x="29" y="1157"/>
                    <a:pt x="22" y="1187"/>
                    <a:pt x="7" y="1209"/>
                  </a:cubicBezTo>
                  <a:cubicBezTo>
                    <a:pt x="0" y="1229"/>
                    <a:pt x="0" y="1259"/>
                    <a:pt x="22" y="1265"/>
                  </a:cubicBezTo>
                  <a:cubicBezTo>
                    <a:pt x="29" y="1272"/>
                    <a:pt x="36" y="1272"/>
                    <a:pt x="43" y="1272"/>
                  </a:cubicBezTo>
                  <a:cubicBezTo>
                    <a:pt x="65" y="1272"/>
                    <a:pt x="79" y="1265"/>
                    <a:pt x="86" y="1252"/>
                  </a:cubicBezTo>
                  <a:cubicBezTo>
                    <a:pt x="172" y="1051"/>
                    <a:pt x="264" y="851"/>
                    <a:pt x="358" y="652"/>
                  </a:cubicBezTo>
                  <a:cubicBezTo>
                    <a:pt x="458" y="458"/>
                    <a:pt x="557" y="258"/>
                    <a:pt x="665" y="73"/>
                  </a:cubicBezTo>
                  <a:cubicBezTo>
                    <a:pt x="679" y="43"/>
                    <a:pt x="693" y="23"/>
                    <a:pt x="708"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18"/>
            <p:cNvSpPr/>
            <p:nvPr/>
          </p:nvSpPr>
          <p:spPr>
            <a:xfrm>
              <a:off x="3408227" y="1381003"/>
              <a:ext cx="16877" cy="18824"/>
            </a:xfrm>
            <a:custGeom>
              <a:avLst/>
              <a:gdLst/>
              <a:ahLst/>
              <a:cxnLst/>
              <a:rect l="l" t="t" r="r" b="b"/>
              <a:pathLst>
                <a:path w="858" h="957" extrusionOk="0">
                  <a:moveTo>
                    <a:pt x="857" y="0"/>
                  </a:moveTo>
                  <a:lnTo>
                    <a:pt x="857" y="0"/>
                  </a:lnTo>
                  <a:cubicBezTo>
                    <a:pt x="778" y="43"/>
                    <a:pt x="700" y="79"/>
                    <a:pt x="621" y="115"/>
                  </a:cubicBezTo>
                  <a:lnTo>
                    <a:pt x="614" y="115"/>
                  </a:lnTo>
                  <a:cubicBezTo>
                    <a:pt x="544" y="194"/>
                    <a:pt x="472" y="279"/>
                    <a:pt x="406" y="357"/>
                  </a:cubicBezTo>
                  <a:cubicBezTo>
                    <a:pt x="271" y="521"/>
                    <a:pt x="158" y="686"/>
                    <a:pt x="50" y="864"/>
                  </a:cubicBezTo>
                  <a:cubicBezTo>
                    <a:pt x="36" y="893"/>
                    <a:pt x="14" y="929"/>
                    <a:pt x="0" y="956"/>
                  </a:cubicBezTo>
                  <a:cubicBezTo>
                    <a:pt x="36" y="943"/>
                    <a:pt x="79" y="929"/>
                    <a:pt x="122" y="914"/>
                  </a:cubicBezTo>
                  <a:cubicBezTo>
                    <a:pt x="165" y="843"/>
                    <a:pt x="208" y="778"/>
                    <a:pt x="251" y="708"/>
                  </a:cubicBezTo>
                  <a:cubicBezTo>
                    <a:pt x="278" y="672"/>
                    <a:pt x="307" y="629"/>
                    <a:pt x="336" y="593"/>
                  </a:cubicBezTo>
                  <a:cubicBezTo>
                    <a:pt x="350" y="571"/>
                    <a:pt x="364" y="550"/>
                    <a:pt x="379" y="528"/>
                  </a:cubicBezTo>
                  <a:cubicBezTo>
                    <a:pt x="386" y="521"/>
                    <a:pt x="393" y="514"/>
                    <a:pt x="400" y="501"/>
                  </a:cubicBezTo>
                  <a:cubicBezTo>
                    <a:pt x="400" y="501"/>
                    <a:pt x="406" y="494"/>
                    <a:pt x="406" y="485"/>
                  </a:cubicBezTo>
                  <a:cubicBezTo>
                    <a:pt x="415" y="485"/>
                    <a:pt x="415" y="485"/>
                    <a:pt x="415" y="478"/>
                  </a:cubicBezTo>
                  <a:lnTo>
                    <a:pt x="422" y="478"/>
                  </a:lnTo>
                  <a:cubicBezTo>
                    <a:pt x="535" y="322"/>
                    <a:pt x="672" y="178"/>
                    <a:pt x="808" y="43"/>
                  </a:cubicBezTo>
                  <a:cubicBezTo>
                    <a:pt x="828" y="29"/>
                    <a:pt x="844" y="14"/>
                    <a:pt x="857"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18"/>
            <p:cNvSpPr/>
            <p:nvPr/>
          </p:nvSpPr>
          <p:spPr>
            <a:xfrm>
              <a:off x="3422409" y="1380019"/>
              <a:ext cx="20260" cy="47346"/>
            </a:xfrm>
            <a:custGeom>
              <a:avLst/>
              <a:gdLst/>
              <a:ahLst/>
              <a:cxnLst/>
              <a:rect l="l" t="t" r="r" b="b"/>
              <a:pathLst>
                <a:path w="1030" h="2407" extrusionOk="0">
                  <a:moveTo>
                    <a:pt x="971" y="0"/>
                  </a:moveTo>
                  <a:cubicBezTo>
                    <a:pt x="964" y="0"/>
                    <a:pt x="957" y="0"/>
                    <a:pt x="950" y="7"/>
                  </a:cubicBezTo>
                  <a:cubicBezTo>
                    <a:pt x="829" y="93"/>
                    <a:pt x="729" y="215"/>
                    <a:pt x="650" y="343"/>
                  </a:cubicBezTo>
                  <a:cubicBezTo>
                    <a:pt x="565" y="472"/>
                    <a:pt x="508" y="614"/>
                    <a:pt x="450" y="749"/>
                  </a:cubicBezTo>
                  <a:cubicBezTo>
                    <a:pt x="386" y="914"/>
                    <a:pt x="328" y="1085"/>
                    <a:pt x="272" y="1250"/>
                  </a:cubicBezTo>
                  <a:cubicBezTo>
                    <a:pt x="215" y="1421"/>
                    <a:pt x="172" y="1593"/>
                    <a:pt x="129" y="1764"/>
                  </a:cubicBezTo>
                  <a:cubicBezTo>
                    <a:pt x="87" y="1935"/>
                    <a:pt x="44" y="2107"/>
                    <a:pt x="15" y="2285"/>
                  </a:cubicBezTo>
                  <a:cubicBezTo>
                    <a:pt x="8" y="2307"/>
                    <a:pt x="8" y="2328"/>
                    <a:pt x="1" y="2350"/>
                  </a:cubicBezTo>
                  <a:cubicBezTo>
                    <a:pt x="1" y="2371"/>
                    <a:pt x="8" y="2400"/>
                    <a:pt x="28" y="2400"/>
                  </a:cubicBezTo>
                  <a:cubicBezTo>
                    <a:pt x="37" y="2407"/>
                    <a:pt x="37" y="2407"/>
                    <a:pt x="44" y="2407"/>
                  </a:cubicBezTo>
                  <a:cubicBezTo>
                    <a:pt x="57" y="2407"/>
                    <a:pt x="80" y="2393"/>
                    <a:pt x="87" y="2371"/>
                  </a:cubicBezTo>
                  <a:cubicBezTo>
                    <a:pt x="114" y="2199"/>
                    <a:pt x="150" y="2028"/>
                    <a:pt x="193" y="1857"/>
                  </a:cubicBezTo>
                  <a:cubicBezTo>
                    <a:pt x="236" y="1685"/>
                    <a:pt x="278" y="1514"/>
                    <a:pt x="328" y="1342"/>
                  </a:cubicBezTo>
                  <a:cubicBezTo>
                    <a:pt x="386" y="1178"/>
                    <a:pt x="443" y="1006"/>
                    <a:pt x="508" y="844"/>
                  </a:cubicBezTo>
                  <a:cubicBezTo>
                    <a:pt x="522" y="808"/>
                    <a:pt x="536" y="772"/>
                    <a:pt x="551" y="736"/>
                  </a:cubicBezTo>
                  <a:cubicBezTo>
                    <a:pt x="551" y="729"/>
                    <a:pt x="558" y="722"/>
                    <a:pt x="558" y="715"/>
                  </a:cubicBezTo>
                  <a:cubicBezTo>
                    <a:pt x="558" y="707"/>
                    <a:pt x="565" y="707"/>
                    <a:pt x="565" y="700"/>
                  </a:cubicBezTo>
                  <a:lnTo>
                    <a:pt x="565" y="693"/>
                  </a:lnTo>
                  <a:cubicBezTo>
                    <a:pt x="572" y="672"/>
                    <a:pt x="578" y="657"/>
                    <a:pt x="585" y="643"/>
                  </a:cubicBezTo>
                  <a:cubicBezTo>
                    <a:pt x="621" y="571"/>
                    <a:pt x="650" y="508"/>
                    <a:pt x="686" y="443"/>
                  </a:cubicBezTo>
                  <a:cubicBezTo>
                    <a:pt x="707" y="407"/>
                    <a:pt x="729" y="379"/>
                    <a:pt x="750" y="350"/>
                  </a:cubicBezTo>
                  <a:cubicBezTo>
                    <a:pt x="757" y="329"/>
                    <a:pt x="765" y="314"/>
                    <a:pt x="779" y="300"/>
                  </a:cubicBezTo>
                  <a:cubicBezTo>
                    <a:pt x="786" y="293"/>
                    <a:pt x="786" y="287"/>
                    <a:pt x="793" y="278"/>
                  </a:cubicBezTo>
                  <a:lnTo>
                    <a:pt x="799" y="271"/>
                  </a:lnTo>
                  <a:lnTo>
                    <a:pt x="808" y="264"/>
                  </a:lnTo>
                  <a:cubicBezTo>
                    <a:pt x="851" y="208"/>
                    <a:pt x="901" y="158"/>
                    <a:pt x="957" y="107"/>
                  </a:cubicBezTo>
                  <a:cubicBezTo>
                    <a:pt x="964" y="107"/>
                    <a:pt x="964" y="100"/>
                    <a:pt x="971" y="100"/>
                  </a:cubicBezTo>
                  <a:lnTo>
                    <a:pt x="979" y="93"/>
                  </a:lnTo>
                  <a:lnTo>
                    <a:pt x="986" y="86"/>
                  </a:lnTo>
                  <a:lnTo>
                    <a:pt x="993" y="79"/>
                  </a:lnTo>
                  <a:cubicBezTo>
                    <a:pt x="1014" y="64"/>
                    <a:pt x="1029" y="43"/>
                    <a:pt x="1014" y="21"/>
                  </a:cubicBezTo>
                  <a:cubicBezTo>
                    <a:pt x="1007" y="7"/>
                    <a:pt x="986" y="0"/>
                    <a:pt x="971"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18"/>
            <p:cNvSpPr/>
            <p:nvPr/>
          </p:nvSpPr>
          <p:spPr>
            <a:xfrm>
              <a:off x="3449081" y="1381711"/>
              <a:ext cx="5508" cy="34127"/>
            </a:xfrm>
            <a:custGeom>
              <a:avLst/>
              <a:gdLst/>
              <a:ahLst/>
              <a:cxnLst/>
              <a:rect l="l" t="t" r="r" b="b"/>
              <a:pathLst>
                <a:path w="280" h="1735" extrusionOk="0">
                  <a:moveTo>
                    <a:pt x="43" y="0"/>
                  </a:moveTo>
                  <a:cubicBezTo>
                    <a:pt x="43" y="0"/>
                    <a:pt x="37" y="0"/>
                    <a:pt x="37" y="7"/>
                  </a:cubicBezTo>
                  <a:cubicBezTo>
                    <a:pt x="16" y="14"/>
                    <a:pt x="1" y="36"/>
                    <a:pt x="9" y="57"/>
                  </a:cubicBezTo>
                  <a:cubicBezTo>
                    <a:pt x="30" y="165"/>
                    <a:pt x="52" y="271"/>
                    <a:pt x="66" y="372"/>
                  </a:cubicBezTo>
                  <a:cubicBezTo>
                    <a:pt x="86" y="478"/>
                    <a:pt x="102" y="586"/>
                    <a:pt x="122" y="693"/>
                  </a:cubicBezTo>
                  <a:lnTo>
                    <a:pt x="122" y="706"/>
                  </a:lnTo>
                  <a:lnTo>
                    <a:pt x="122" y="729"/>
                  </a:lnTo>
                  <a:cubicBezTo>
                    <a:pt x="122" y="742"/>
                    <a:pt x="129" y="749"/>
                    <a:pt x="129" y="765"/>
                  </a:cubicBezTo>
                  <a:cubicBezTo>
                    <a:pt x="129" y="792"/>
                    <a:pt x="138" y="821"/>
                    <a:pt x="138" y="850"/>
                  </a:cubicBezTo>
                  <a:cubicBezTo>
                    <a:pt x="144" y="900"/>
                    <a:pt x="151" y="956"/>
                    <a:pt x="158" y="1006"/>
                  </a:cubicBezTo>
                  <a:cubicBezTo>
                    <a:pt x="165" y="1114"/>
                    <a:pt x="172" y="1220"/>
                    <a:pt x="180" y="1328"/>
                  </a:cubicBezTo>
                  <a:cubicBezTo>
                    <a:pt x="187" y="1443"/>
                    <a:pt x="187" y="1549"/>
                    <a:pt x="194" y="1657"/>
                  </a:cubicBezTo>
                  <a:lnTo>
                    <a:pt x="194" y="1692"/>
                  </a:lnTo>
                  <a:cubicBezTo>
                    <a:pt x="194" y="1721"/>
                    <a:pt x="208" y="1735"/>
                    <a:pt x="230" y="1735"/>
                  </a:cubicBezTo>
                  <a:lnTo>
                    <a:pt x="237" y="1735"/>
                  </a:lnTo>
                  <a:cubicBezTo>
                    <a:pt x="258" y="1735"/>
                    <a:pt x="280" y="1721"/>
                    <a:pt x="280" y="1692"/>
                  </a:cubicBezTo>
                  <a:cubicBezTo>
                    <a:pt x="273" y="1585"/>
                    <a:pt x="273" y="1477"/>
                    <a:pt x="266" y="1371"/>
                  </a:cubicBezTo>
                  <a:cubicBezTo>
                    <a:pt x="258" y="1263"/>
                    <a:pt x="251" y="1150"/>
                    <a:pt x="244" y="1042"/>
                  </a:cubicBezTo>
                  <a:cubicBezTo>
                    <a:pt x="237" y="936"/>
                    <a:pt x="223" y="828"/>
                    <a:pt x="208" y="722"/>
                  </a:cubicBezTo>
                  <a:cubicBezTo>
                    <a:pt x="194" y="614"/>
                    <a:pt x="180" y="501"/>
                    <a:pt x="158" y="393"/>
                  </a:cubicBezTo>
                  <a:cubicBezTo>
                    <a:pt x="138" y="286"/>
                    <a:pt x="122" y="178"/>
                    <a:pt x="95" y="72"/>
                  </a:cubicBezTo>
                  <a:cubicBezTo>
                    <a:pt x="95" y="57"/>
                    <a:pt x="95" y="50"/>
                    <a:pt x="86" y="36"/>
                  </a:cubicBezTo>
                  <a:cubicBezTo>
                    <a:pt x="86" y="14"/>
                    <a:pt x="66" y="0"/>
                    <a:pt x="43"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18"/>
            <p:cNvSpPr/>
            <p:nvPr/>
          </p:nvSpPr>
          <p:spPr>
            <a:xfrm>
              <a:off x="3484645" y="1271874"/>
              <a:ext cx="28246" cy="32711"/>
            </a:xfrm>
            <a:custGeom>
              <a:avLst/>
              <a:gdLst/>
              <a:ahLst/>
              <a:cxnLst/>
              <a:rect l="l" t="t" r="r" b="b"/>
              <a:pathLst>
                <a:path w="1436" h="1663" extrusionOk="0">
                  <a:moveTo>
                    <a:pt x="1392" y="0"/>
                  </a:moveTo>
                  <a:cubicBezTo>
                    <a:pt x="1379" y="0"/>
                    <a:pt x="1372" y="7"/>
                    <a:pt x="1356" y="14"/>
                  </a:cubicBezTo>
                  <a:cubicBezTo>
                    <a:pt x="1158" y="185"/>
                    <a:pt x="964" y="370"/>
                    <a:pt x="786" y="571"/>
                  </a:cubicBezTo>
                  <a:cubicBezTo>
                    <a:pt x="592" y="772"/>
                    <a:pt x="414" y="986"/>
                    <a:pt x="242" y="1207"/>
                  </a:cubicBezTo>
                  <a:cubicBezTo>
                    <a:pt x="163" y="1313"/>
                    <a:pt x="78" y="1428"/>
                    <a:pt x="1" y="1534"/>
                  </a:cubicBezTo>
                  <a:cubicBezTo>
                    <a:pt x="8" y="1577"/>
                    <a:pt x="14" y="1620"/>
                    <a:pt x="21" y="1663"/>
                  </a:cubicBezTo>
                  <a:cubicBezTo>
                    <a:pt x="93" y="1550"/>
                    <a:pt x="172" y="1442"/>
                    <a:pt x="249" y="1342"/>
                  </a:cubicBezTo>
                  <a:cubicBezTo>
                    <a:pt x="414" y="1121"/>
                    <a:pt x="592" y="907"/>
                    <a:pt x="779" y="700"/>
                  </a:cubicBezTo>
                  <a:cubicBezTo>
                    <a:pt x="957" y="506"/>
                    <a:pt x="1142" y="314"/>
                    <a:pt x="1343" y="143"/>
                  </a:cubicBezTo>
                  <a:cubicBezTo>
                    <a:pt x="1372" y="120"/>
                    <a:pt x="1392" y="100"/>
                    <a:pt x="1421" y="77"/>
                  </a:cubicBezTo>
                  <a:cubicBezTo>
                    <a:pt x="1435" y="64"/>
                    <a:pt x="1435" y="28"/>
                    <a:pt x="1421" y="14"/>
                  </a:cubicBezTo>
                  <a:cubicBezTo>
                    <a:pt x="1415" y="7"/>
                    <a:pt x="1399" y="0"/>
                    <a:pt x="1392"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18"/>
            <p:cNvSpPr/>
            <p:nvPr/>
          </p:nvSpPr>
          <p:spPr>
            <a:xfrm>
              <a:off x="3463401" y="1302048"/>
              <a:ext cx="21676" cy="38652"/>
            </a:xfrm>
            <a:custGeom>
              <a:avLst/>
              <a:gdLst/>
              <a:ahLst/>
              <a:cxnLst/>
              <a:rect l="l" t="t" r="r" b="b"/>
              <a:pathLst>
                <a:path w="1102" h="1965" extrusionOk="0">
                  <a:moveTo>
                    <a:pt x="1081" y="0"/>
                  </a:moveTo>
                  <a:cubicBezTo>
                    <a:pt x="995" y="122"/>
                    <a:pt x="916" y="244"/>
                    <a:pt x="837" y="365"/>
                  </a:cubicBezTo>
                  <a:cubicBezTo>
                    <a:pt x="680" y="600"/>
                    <a:pt x="537" y="843"/>
                    <a:pt x="409" y="1087"/>
                  </a:cubicBezTo>
                  <a:cubicBezTo>
                    <a:pt x="280" y="1322"/>
                    <a:pt x="159" y="1565"/>
                    <a:pt x="52" y="1808"/>
                  </a:cubicBezTo>
                  <a:cubicBezTo>
                    <a:pt x="37" y="1836"/>
                    <a:pt x="23" y="1865"/>
                    <a:pt x="16" y="1901"/>
                  </a:cubicBezTo>
                  <a:cubicBezTo>
                    <a:pt x="1" y="1921"/>
                    <a:pt x="9" y="1944"/>
                    <a:pt x="30" y="1957"/>
                  </a:cubicBezTo>
                  <a:cubicBezTo>
                    <a:pt x="37" y="1957"/>
                    <a:pt x="44" y="1964"/>
                    <a:pt x="52" y="1964"/>
                  </a:cubicBezTo>
                  <a:cubicBezTo>
                    <a:pt x="66" y="1964"/>
                    <a:pt x="80" y="1957"/>
                    <a:pt x="87" y="1944"/>
                  </a:cubicBezTo>
                  <a:cubicBezTo>
                    <a:pt x="195" y="1694"/>
                    <a:pt x="309" y="1457"/>
                    <a:pt x="429" y="1222"/>
                  </a:cubicBezTo>
                  <a:cubicBezTo>
                    <a:pt x="566" y="979"/>
                    <a:pt x="702" y="737"/>
                    <a:pt x="851" y="501"/>
                  </a:cubicBezTo>
                  <a:cubicBezTo>
                    <a:pt x="930" y="372"/>
                    <a:pt x="1016" y="250"/>
                    <a:pt x="1101" y="129"/>
                  </a:cubicBezTo>
                  <a:cubicBezTo>
                    <a:pt x="1094" y="86"/>
                    <a:pt x="1088" y="43"/>
                    <a:pt x="1081"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18"/>
            <p:cNvSpPr/>
            <p:nvPr/>
          </p:nvSpPr>
          <p:spPr>
            <a:xfrm>
              <a:off x="3462162" y="1349098"/>
              <a:ext cx="4642" cy="4111"/>
            </a:xfrm>
            <a:custGeom>
              <a:avLst/>
              <a:gdLst/>
              <a:ahLst/>
              <a:cxnLst/>
              <a:rect l="l" t="t" r="r" b="b"/>
              <a:pathLst>
                <a:path w="236" h="209" extrusionOk="0">
                  <a:moveTo>
                    <a:pt x="129" y="1"/>
                  </a:moveTo>
                  <a:cubicBezTo>
                    <a:pt x="107" y="30"/>
                    <a:pt x="86" y="59"/>
                    <a:pt x="57" y="86"/>
                  </a:cubicBezTo>
                  <a:cubicBezTo>
                    <a:pt x="43" y="102"/>
                    <a:pt x="30" y="122"/>
                    <a:pt x="14" y="136"/>
                  </a:cubicBezTo>
                  <a:cubicBezTo>
                    <a:pt x="0" y="158"/>
                    <a:pt x="0" y="179"/>
                    <a:pt x="14" y="201"/>
                  </a:cubicBezTo>
                  <a:cubicBezTo>
                    <a:pt x="30" y="208"/>
                    <a:pt x="36" y="208"/>
                    <a:pt x="50" y="208"/>
                  </a:cubicBezTo>
                  <a:cubicBezTo>
                    <a:pt x="57" y="208"/>
                    <a:pt x="72" y="208"/>
                    <a:pt x="79" y="201"/>
                  </a:cubicBezTo>
                  <a:cubicBezTo>
                    <a:pt x="129" y="136"/>
                    <a:pt x="186" y="73"/>
                    <a:pt x="235" y="8"/>
                  </a:cubicBezTo>
                  <a:lnTo>
                    <a:pt x="129" y="1"/>
                  </a:lnTo>
                  <a:close/>
                </a:path>
              </a:pathLst>
            </a:custGeom>
            <a:solidFill>
              <a:srgbClr val="FBEE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18"/>
            <p:cNvSpPr/>
            <p:nvPr/>
          </p:nvSpPr>
          <p:spPr>
            <a:xfrm>
              <a:off x="3464699" y="1310191"/>
              <a:ext cx="40874" cy="39065"/>
            </a:xfrm>
            <a:custGeom>
              <a:avLst/>
              <a:gdLst/>
              <a:ahLst/>
              <a:cxnLst/>
              <a:rect l="l" t="t" r="r" b="b"/>
              <a:pathLst>
                <a:path w="2078" h="1986" extrusionOk="0">
                  <a:moveTo>
                    <a:pt x="2028" y="1"/>
                  </a:moveTo>
                  <a:cubicBezTo>
                    <a:pt x="2021" y="1"/>
                    <a:pt x="2014" y="1"/>
                    <a:pt x="2007" y="8"/>
                  </a:cubicBezTo>
                  <a:cubicBezTo>
                    <a:pt x="1836" y="87"/>
                    <a:pt x="1685" y="195"/>
                    <a:pt x="1536" y="308"/>
                  </a:cubicBezTo>
                  <a:cubicBezTo>
                    <a:pt x="1378" y="429"/>
                    <a:pt x="1236" y="565"/>
                    <a:pt x="1092" y="700"/>
                  </a:cubicBezTo>
                  <a:cubicBezTo>
                    <a:pt x="972" y="829"/>
                    <a:pt x="850" y="966"/>
                    <a:pt x="728" y="1101"/>
                  </a:cubicBezTo>
                  <a:cubicBezTo>
                    <a:pt x="699" y="1158"/>
                    <a:pt x="672" y="1223"/>
                    <a:pt x="650" y="1280"/>
                  </a:cubicBezTo>
                  <a:lnTo>
                    <a:pt x="178" y="1758"/>
                  </a:lnTo>
                  <a:cubicBezTo>
                    <a:pt x="122" y="1830"/>
                    <a:pt x="63" y="1909"/>
                    <a:pt x="0" y="1979"/>
                  </a:cubicBezTo>
                  <a:lnTo>
                    <a:pt x="106" y="1986"/>
                  </a:lnTo>
                  <a:cubicBezTo>
                    <a:pt x="171" y="1909"/>
                    <a:pt x="235" y="1823"/>
                    <a:pt x="307" y="1744"/>
                  </a:cubicBezTo>
                  <a:cubicBezTo>
                    <a:pt x="429" y="1586"/>
                    <a:pt x="557" y="1429"/>
                    <a:pt x="692" y="1273"/>
                  </a:cubicBezTo>
                  <a:cubicBezTo>
                    <a:pt x="821" y="1122"/>
                    <a:pt x="956" y="966"/>
                    <a:pt x="1100" y="822"/>
                  </a:cubicBezTo>
                  <a:cubicBezTo>
                    <a:pt x="1243" y="680"/>
                    <a:pt x="1385" y="544"/>
                    <a:pt x="1536" y="416"/>
                  </a:cubicBezTo>
                  <a:cubicBezTo>
                    <a:pt x="1556" y="400"/>
                    <a:pt x="1579" y="387"/>
                    <a:pt x="1592" y="373"/>
                  </a:cubicBezTo>
                  <a:cubicBezTo>
                    <a:pt x="1599" y="366"/>
                    <a:pt x="1606" y="366"/>
                    <a:pt x="1606" y="357"/>
                  </a:cubicBezTo>
                  <a:lnTo>
                    <a:pt x="1615" y="357"/>
                  </a:lnTo>
                  <a:cubicBezTo>
                    <a:pt x="1628" y="344"/>
                    <a:pt x="1635" y="337"/>
                    <a:pt x="1642" y="330"/>
                  </a:cubicBezTo>
                  <a:cubicBezTo>
                    <a:pt x="1685" y="301"/>
                    <a:pt x="1721" y="280"/>
                    <a:pt x="1757" y="251"/>
                  </a:cubicBezTo>
                  <a:cubicBezTo>
                    <a:pt x="1836" y="201"/>
                    <a:pt x="1914" y="152"/>
                    <a:pt x="1992" y="109"/>
                  </a:cubicBezTo>
                  <a:cubicBezTo>
                    <a:pt x="2014" y="100"/>
                    <a:pt x="2028" y="87"/>
                    <a:pt x="2050" y="80"/>
                  </a:cubicBezTo>
                  <a:cubicBezTo>
                    <a:pt x="2070" y="66"/>
                    <a:pt x="2077" y="37"/>
                    <a:pt x="2064" y="23"/>
                  </a:cubicBezTo>
                  <a:cubicBezTo>
                    <a:pt x="2057" y="8"/>
                    <a:pt x="2043" y="1"/>
                    <a:pt x="2028"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18"/>
            <p:cNvSpPr/>
            <p:nvPr/>
          </p:nvSpPr>
          <p:spPr>
            <a:xfrm>
              <a:off x="3468201" y="1331848"/>
              <a:ext cx="10838" cy="12923"/>
            </a:xfrm>
            <a:custGeom>
              <a:avLst/>
              <a:gdLst/>
              <a:ahLst/>
              <a:cxnLst/>
              <a:rect l="l" t="t" r="r" b="b"/>
              <a:pathLst>
                <a:path w="551" h="657" extrusionOk="0">
                  <a:moveTo>
                    <a:pt x="550" y="0"/>
                  </a:moveTo>
                  <a:lnTo>
                    <a:pt x="550" y="0"/>
                  </a:lnTo>
                  <a:cubicBezTo>
                    <a:pt x="537" y="21"/>
                    <a:pt x="514" y="36"/>
                    <a:pt x="501" y="57"/>
                  </a:cubicBezTo>
                  <a:cubicBezTo>
                    <a:pt x="365" y="208"/>
                    <a:pt x="244" y="364"/>
                    <a:pt x="115" y="521"/>
                  </a:cubicBezTo>
                  <a:cubicBezTo>
                    <a:pt x="79" y="564"/>
                    <a:pt x="36" y="614"/>
                    <a:pt x="0" y="657"/>
                  </a:cubicBezTo>
                  <a:lnTo>
                    <a:pt x="472" y="179"/>
                  </a:lnTo>
                  <a:cubicBezTo>
                    <a:pt x="494" y="122"/>
                    <a:pt x="521" y="57"/>
                    <a:pt x="5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18"/>
            <p:cNvSpPr/>
            <p:nvPr/>
          </p:nvSpPr>
          <p:spPr>
            <a:xfrm>
              <a:off x="3437456" y="1312866"/>
              <a:ext cx="14753" cy="37943"/>
            </a:xfrm>
            <a:custGeom>
              <a:avLst/>
              <a:gdLst/>
              <a:ahLst/>
              <a:cxnLst/>
              <a:rect l="l" t="t" r="r" b="b"/>
              <a:pathLst>
                <a:path w="750" h="1929" extrusionOk="0">
                  <a:moveTo>
                    <a:pt x="43" y="0"/>
                  </a:moveTo>
                  <a:cubicBezTo>
                    <a:pt x="28" y="0"/>
                    <a:pt x="21" y="7"/>
                    <a:pt x="14" y="16"/>
                  </a:cubicBezTo>
                  <a:cubicBezTo>
                    <a:pt x="7" y="23"/>
                    <a:pt x="0" y="36"/>
                    <a:pt x="0" y="43"/>
                  </a:cubicBezTo>
                  <a:cubicBezTo>
                    <a:pt x="0" y="59"/>
                    <a:pt x="7" y="65"/>
                    <a:pt x="14" y="72"/>
                  </a:cubicBezTo>
                  <a:cubicBezTo>
                    <a:pt x="14" y="79"/>
                    <a:pt x="21" y="86"/>
                    <a:pt x="28" y="93"/>
                  </a:cubicBezTo>
                  <a:cubicBezTo>
                    <a:pt x="28" y="101"/>
                    <a:pt x="34" y="101"/>
                    <a:pt x="34" y="108"/>
                  </a:cubicBezTo>
                  <a:cubicBezTo>
                    <a:pt x="50" y="122"/>
                    <a:pt x="57" y="129"/>
                    <a:pt x="64" y="144"/>
                  </a:cubicBezTo>
                  <a:cubicBezTo>
                    <a:pt x="86" y="172"/>
                    <a:pt x="106" y="201"/>
                    <a:pt x="120" y="221"/>
                  </a:cubicBezTo>
                  <a:cubicBezTo>
                    <a:pt x="156" y="280"/>
                    <a:pt x="192" y="329"/>
                    <a:pt x="228" y="386"/>
                  </a:cubicBezTo>
                  <a:cubicBezTo>
                    <a:pt x="292" y="501"/>
                    <a:pt x="350" y="616"/>
                    <a:pt x="406" y="729"/>
                  </a:cubicBezTo>
                  <a:cubicBezTo>
                    <a:pt x="413" y="744"/>
                    <a:pt x="420" y="758"/>
                    <a:pt x="420" y="772"/>
                  </a:cubicBezTo>
                  <a:lnTo>
                    <a:pt x="420" y="778"/>
                  </a:lnTo>
                  <a:lnTo>
                    <a:pt x="429" y="778"/>
                  </a:lnTo>
                  <a:lnTo>
                    <a:pt x="429" y="787"/>
                  </a:lnTo>
                  <a:cubicBezTo>
                    <a:pt x="436" y="801"/>
                    <a:pt x="436" y="808"/>
                    <a:pt x="442" y="814"/>
                  </a:cubicBezTo>
                  <a:cubicBezTo>
                    <a:pt x="449" y="844"/>
                    <a:pt x="463" y="873"/>
                    <a:pt x="472" y="900"/>
                  </a:cubicBezTo>
                  <a:cubicBezTo>
                    <a:pt x="499" y="965"/>
                    <a:pt x="514" y="1022"/>
                    <a:pt x="535" y="1087"/>
                  </a:cubicBezTo>
                  <a:cubicBezTo>
                    <a:pt x="571" y="1207"/>
                    <a:pt x="600" y="1335"/>
                    <a:pt x="621" y="1464"/>
                  </a:cubicBezTo>
                  <a:cubicBezTo>
                    <a:pt x="628" y="1493"/>
                    <a:pt x="634" y="1529"/>
                    <a:pt x="643" y="1558"/>
                  </a:cubicBezTo>
                  <a:lnTo>
                    <a:pt x="643" y="1565"/>
                  </a:lnTo>
                  <a:lnTo>
                    <a:pt x="643" y="1572"/>
                  </a:lnTo>
                  <a:lnTo>
                    <a:pt x="643" y="1601"/>
                  </a:lnTo>
                  <a:cubicBezTo>
                    <a:pt x="650" y="1615"/>
                    <a:pt x="650" y="1629"/>
                    <a:pt x="650" y="1651"/>
                  </a:cubicBezTo>
                  <a:cubicBezTo>
                    <a:pt x="650" y="1678"/>
                    <a:pt x="657" y="1701"/>
                    <a:pt x="657" y="1737"/>
                  </a:cubicBezTo>
                  <a:cubicBezTo>
                    <a:pt x="686" y="1757"/>
                    <a:pt x="720" y="1779"/>
                    <a:pt x="749" y="1807"/>
                  </a:cubicBezTo>
                  <a:cubicBezTo>
                    <a:pt x="742" y="1701"/>
                    <a:pt x="729" y="1593"/>
                    <a:pt x="713" y="1486"/>
                  </a:cubicBezTo>
                  <a:cubicBezTo>
                    <a:pt x="693" y="1358"/>
                    <a:pt x="663" y="1236"/>
                    <a:pt x="628" y="1108"/>
                  </a:cubicBezTo>
                  <a:cubicBezTo>
                    <a:pt x="592" y="979"/>
                    <a:pt x="549" y="857"/>
                    <a:pt x="499" y="729"/>
                  </a:cubicBezTo>
                  <a:cubicBezTo>
                    <a:pt x="449" y="616"/>
                    <a:pt x="393" y="494"/>
                    <a:pt x="321" y="386"/>
                  </a:cubicBezTo>
                  <a:cubicBezTo>
                    <a:pt x="257" y="273"/>
                    <a:pt x="185" y="165"/>
                    <a:pt x="106" y="59"/>
                  </a:cubicBezTo>
                  <a:cubicBezTo>
                    <a:pt x="93" y="43"/>
                    <a:pt x="86" y="29"/>
                    <a:pt x="70" y="16"/>
                  </a:cubicBezTo>
                  <a:cubicBezTo>
                    <a:pt x="64" y="7"/>
                    <a:pt x="50" y="0"/>
                    <a:pt x="43" y="0"/>
                  </a:cubicBezTo>
                  <a:close/>
                  <a:moveTo>
                    <a:pt x="663" y="1850"/>
                  </a:moveTo>
                  <a:lnTo>
                    <a:pt x="663" y="1886"/>
                  </a:lnTo>
                  <a:cubicBezTo>
                    <a:pt x="663" y="1908"/>
                    <a:pt x="686" y="1928"/>
                    <a:pt x="706" y="1928"/>
                  </a:cubicBezTo>
                  <a:cubicBezTo>
                    <a:pt x="729" y="1928"/>
                    <a:pt x="749" y="1915"/>
                    <a:pt x="749" y="1886"/>
                  </a:cubicBezTo>
                  <a:lnTo>
                    <a:pt x="749" y="1879"/>
                  </a:lnTo>
                  <a:cubicBezTo>
                    <a:pt x="742" y="1886"/>
                    <a:pt x="735" y="1886"/>
                    <a:pt x="729" y="1886"/>
                  </a:cubicBezTo>
                  <a:cubicBezTo>
                    <a:pt x="713" y="1886"/>
                    <a:pt x="706" y="1879"/>
                    <a:pt x="699" y="1872"/>
                  </a:cubicBezTo>
                  <a:cubicBezTo>
                    <a:pt x="686" y="1865"/>
                    <a:pt x="677" y="1858"/>
                    <a:pt x="663" y="185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18"/>
            <p:cNvSpPr/>
            <p:nvPr/>
          </p:nvSpPr>
          <p:spPr>
            <a:xfrm>
              <a:off x="3425654" y="1325101"/>
              <a:ext cx="26987" cy="24863"/>
            </a:xfrm>
            <a:custGeom>
              <a:avLst/>
              <a:gdLst/>
              <a:ahLst/>
              <a:cxnLst/>
              <a:rect l="l" t="t" r="r" b="b"/>
              <a:pathLst>
                <a:path w="1372" h="1264" extrusionOk="0">
                  <a:moveTo>
                    <a:pt x="50" y="0"/>
                  </a:moveTo>
                  <a:cubicBezTo>
                    <a:pt x="35" y="0"/>
                    <a:pt x="21" y="7"/>
                    <a:pt x="14" y="14"/>
                  </a:cubicBezTo>
                  <a:cubicBezTo>
                    <a:pt x="0" y="36"/>
                    <a:pt x="0" y="57"/>
                    <a:pt x="14" y="79"/>
                  </a:cubicBezTo>
                  <a:cubicBezTo>
                    <a:pt x="93" y="156"/>
                    <a:pt x="172" y="242"/>
                    <a:pt x="249" y="321"/>
                  </a:cubicBezTo>
                  <a:cubicBezTo>
                    <a:pt x="335" y="400"/>
                    <a:pt x="413" y="479"/>
                    <a:pt x="499" y="558"/>
                  </a:cubicBezTo>
                  <a:cubicBezTo>
                    <a:pt x="578" y="636"/>
                    <a:pt x="664" y="713"/>
                    <a:pt x="749" y="785"/>
                  </a:cubicBezTo>
                  <a:cubicBezTo>
                    <a:pt x="828" y="864"/>
                    <a:pt x="914" y="936"/>
                    <a:pt x="1000" y="1007"/>
                  </a:cubicBezTo>
                  <a:cubicBezTo>
                    <a:pt x="1085" y="1085"/>
                    <a:pt x="1178" y="1157"/>
                    <a:pt x="1263" y="1228"/>
                  </a:cubicBezTo>
                  <a:cubicBezTo>
                    <a:pt x="1277" y="1236"/>
                    <a:pt x="1286" y="1243"/>
                    <a:pt x="1299" y="1250"/>
                  </a:cubicBezTo>
                  <a:cubicBezTo>
                    <a:pt x="1306" y="1257"/>
                    <a:pt x="1313" y="1264"/>
                    <a:pt x="1329" y="1264"/>
                  </a:cubicBezTo>
                  <a:cubicBezTo>
                    <a:pt x="1335" y="1264"/>
                    <a:pt x="1342" y="1264"/>
                    <a:pt x="1349" y="1257"/>
                  </a:cubicBezTo>
                  <a:cubicBezTo>
                    <a:pt x="1356" y="1257"/>
                    <a:pt x="1356" y="1257"/>
                    <a:pt x="1356" y="1250"/>
                  </a:cubicBezTo>
                  <a:cubicBezTo>
                    <a:pt x="1363" y="1243"/>
                    <a:pt x="1371" y="1236"/>
                    <a:pt x="1371" y="1221"/>
                  </a:cubicBezTo>
                  <a:cubicBezTo>
                    <a:pt x="1371" y="1214"/>
                    <a:pt x="1363" y="1200"/>
                    <a:pt x="1356" y="1193"/>
                  </a:cubicBezTo>
                  <a:cubicBezTo>
                    <a:pt x="1356" y="1185"/>
                    <a:pt x="1349" y="1185"/>
                    <a:pt x="1349" y="1185"/>
                  </a:cubicBezTo>
                  <a:cubicBezTo>
                    <a:pt x="1320" y="1157"/>
                    <a:pt x="1286" y="1135"/>
                    <a:pt x="1257" y="1115"/>
                  </a:cubicBezTo>
                  <a:cubicBezTo>
                    <a:pt x="1200" y="1065"/>
                    <a:pt x="1149" y="1022"/>
                    <a:pt x="1092" y="979"/>
                  </a:cubicBezTo>
                  <a:cubicBezTo>
                    <a:pt x="1006" y="907"/>
                    <a:pt x="921" y="828"/>
                    <a:pt x="835" y="756"/>
                  </a:cubicBezTo>
                  <a:cubicBezTo>
                    <a:pt x="749" y="679"/>
                    <a:pt x="670" y="600"/>
                    <a:pt x="585" y="528"/>
                  </a:cubicBezTo>
                  <a:cubicBezTo>
                    <a:pt x="506" y="450"/>
                    <a:pt x="420" y="371"/>
                    <a:pt x="343" y="294"/>
                  </a:cubicBezTo>
                  <a:cubicBezTo>
                    <a:pt x="264" y="208"/>
                    <a:pt x="185" y="129"/>
                    <a:pt x="107" y="43"/>
                  </a:cubicBezTo>
                  <a:cubicBezTo>
                    <a:pt x="100" y="36"/>
                    <a:pt x="86" y="28"/>
                    <a:pt x="77" y="14"/>
                  </a:cubicBezTo>
                  <a:cubicBezTo>
                    <a:pt x="71" y="7"/>
                    <a:pt x="57" y="0"/>
                    <a:pt x="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18"/>
            <p:cNvSpPr/>
            <p:nvPr/>
          </p:nvSpPr>
          <p:spPr>
            <a:xfrm>
              <a:off x="3413007" y="1340975"/>
              <a:ext cx="27833" cy="10268"/>
            </a:xfrm>
            <a:custGeom>
              <a:avLst/>
              <a:gdLst/>
              <a:ahLst/>
              <a:cxnLst/>
              <a:rect l="l" t="t" r="r" b="b"/>
              <a:pathLst>
                <a:path w="1415" h="522" extrusionOk="0">
                  <a:moveTo>
                    <a:pt x="50" y="1"/>
                  </a:moveTo>
                  <a:cubicBezTo>
                    <a:pt x="35" y="1"/>
                    <a:pt x="14" y="8"/>
                    <a:pt x="8" y="21"/>
                  </a:cubicBezTo>
                  <a:cubicBezTo>
                    <a:pt x="1" y="44"/>
                    <a:pt x="8" y="64"/>
                    <a:pt x="28" y="78"/>
                  </a:cubicBezTo>
                  <a:cubicBezTo>
                    <a:pt x="107" y="129"/>
                    <a:pt x="186" y="164"/>
                    <a:pt x="271" y="206"/>
                  </a:cubicBezTo>
                  <a:cubicBezTo>
                    <a:pt x="357" y="249"/>
                    <a:pt x="443" y="285"/>
                    <a:pt x="529" y="314"/>
                  </a:cubicBezTo>
                  <a:cubicBezTo>
                    <a:pt x="614" y="350"/>
                    <a:pt x="700" y="378"/>
                    <a:pt x="792" y="407"/>
                  </a:cubicBezTo>
                  <a:cubicBezTo>
                    <a:pt x="878" y="429"/>
                    <a:pt x="964" y="450"/>
                    <a:pt x="1056" y="472"/>
                  </a:cubicBezTo>
                  <a:cubicBezTo>
                    <a:pt x="1149" y="493"/>
                    <a:pt x="1243" y="506"/>
                    <a:pt x="1336" y="522"/>
                  </a:cubicBezTo>
                  <a:lnTo>
                    <a:pt x="1372" y="522"/>
                  </a:lnTo>
                  <a:cubicBezTo>
                    <a:pt x="1379" y="522"/>
                    <a:pt x="1392" y="515"/>
                    <a:pt x="1399" y="506"/>
                  </a:cubicBezTo>
                  <a:cubicBezTo>
                    <a:pt x="1406" y="499"/>
                    <a:pt x="1415" y="493"/>
                    <a:pt x="1415" y="479"/>
                  </a:cubicBezTo>
                  <a:cubicBezTo>
                    <a:pt x="1415" y="472"/>
                    <a:pt x="1406" y="457"/>
                    <a:pt x="1399" y="450"/>
                  </a:cubicBezTo>
                  <a:cubicBezTo>
                    <a:pt x="1392" y="443"/>
                    <a:pt x="1379" y="436"/>
                    <a:pt x="1372" y="436"/>
                  </a:cubicBezTo>
                  <a:cubicBezTo>
                    <a:pt x="1349" y="436"/>
                    <a:pt x="1336" y="436"/>
                    <a:pt x="1320" y="429"/>
                  </a:cubicBezTo>
                  <a:cubicBezTo>
                    <a:pt x="1200" y="414"/>
                    <a:pt x="1086" y="393"/>
                    <a:pt x="971" y="364"/>
                  </a:cubicBezTo>
                  <a:cubicBezTo>
                    <a:pt x="849" y="335"/>
                    <a:pt x="736" y="301"/>
                    <a:pt x="621" y="265"/>
                  </a:cubicBezTo>
                  <a:cubicBezTo>
                    <a:pt x="565" y="236"/>
                    <a:pt x="499" y="215"/>
                    <a:pt x="436" y="186"/>
                  </a:cubicBezTo>
                  <a:cubicBezTo>
                    <a:pt x="343" y="150"/>
                    <a:pt x="242" y="100"/>
                    <a:pt x="150" y="50"/>
                  </a:cubicBezTo>
                  <a:cubicBezTo>
                    <a:pt x="121" y="35"/>
                    <a:pt x="93" y="21"/>
                    <a:pt x="71" y="8"/>
                  </a:cubicBezTo>
                  <a:cubicBezTo>
                    <a:pt x="64" y="1"/>
                    <a:pt x="57"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18"/>
            <p:cNvSpPr/>
            <p:nvPr/>
          </p:nvSpPr>
          <p:spPr>
            <a:xfrm>
              <a:off x="3451206" y="1283086"/>
              <a:ext cx="11684" cy="62806"/>
            </a:xfrm>
            <a:custGeom>
              <a:avLst/>
              <a:gdLst/>
              <a:ahLst/>
              <a:cxnLst/>
              <a:rect l="l" t="t" r="r" b="b"/>
              <a:pathLst>
                <a:path w="594" h="3193" extrusionOk="0">
                  <a:moveTo>
                    <a:pt x="50" y="1"/>
                  </a:moveTo>
                  <a:cubicBezTo>
                    <a:pt x="43" y="1"/>
                    <a:pt x="36" y="8"/>
                    <a:pt x="30" y="8"/>
                  </a:cubicBezTo>
                  <a:cubicBezTo>
                    <a:pt x="7" y="22"/>
                    <a:pt x="0" y="51"/>
                    <a:pt x="14" y="64"/>
                  </a:cubicBezTo>
                  <a:cubicBezTo>
                    <a:pt x="122" y="244"/>
                    <a:pt x="208" y="423"/>
                    <a:pt x="278" y="615"/>
                  </a:cubicBezTo>
                  <a:cubicBezTo>
                    <a:pt x="350" y="808"/>
                    <a:pt x="400" y="1007"/>
                    <a:pt x="436" y="1208"/>
                  </a:cubicBezTo>
                  <a:cubicBezTo>
                    <a:pt x="472" y="1415"/>
                    <a:pt x="492" y="1615"/>
                    <a:pt x="501" y="1821"/>
                  </a:cubicBezTo>
                  <a:cubicBezTo>
                    <a:pt x="508" y="2029"/>
                    <a:pt x="501" y="2243"/>
                    <a:pt x="486" y="2450"/>
                  </a:cubicBezTo>
                  <a:cubicBezTo>
                    <a:pt x="465" y="2658"/>
                    <a:pt x="436" y="2858"/>
                    <a:pt x="400" y="3064"/>
                  </a:cubicBezTo>
                  <a:cubicBezTo>
                    <a:pt x="393" y="3086"/>
                    <a:pt x="386" y="3115"/>
                    <a:pt x="379" y="3143"/>
                  </a:cubicBezTo>
                  <a:cubicBezTo>
                    <a:pt x="379" y="3165"/>
                    <a:pt x="386" y="3185"/>
                    <a:pt x="415" y="3192"/>
                  </a:cubicBezTo>
                  <a:lnTo>
                    <a:pt x="422" y="3192"/>
                  </a:lnTo>
                  <a:cubicBezTo>
                    <a:pt x="443" y="3192"/>
                    <a:pt x="465" y="3179"/>
                    <a:pt x="465" y="3165"/>
                  </a:cubicBezTo>
                  <a:cubicBezTo>
                    <a:pt x="508" y="2957"/>
                    <a:pt x="535" y="2743"/>
                    <a:pt x="557" y="2536"/>
                  </a:cubicBezTo>
                  <a:cubicBezTo>
                    <a:pt x="578" y="2322"/>
                    <a:pt x="593" y="2107"/>
                    <a:pt x="587" y="1900"/>
                  </a:cubicBezTo>
                  <a:cubicBezTo>
                    <a:pt x="587" y="1686"/>
                    <a:pt x="564" y="1472"/>
                    <a:pt x="535" y="1264"/>
                  </a:cubicBezTo>
                  <a:cubicBezTo>
                    <a:pt x="501" y="1058"/>
                    <a:pt x="450" y="858"/>
                    <a:pt x="386" y="657"/>
                  </a:cubicBezTo>
                  <a:cubicBezTo>
                    <a:pt x="314" y="465"/>
                    <a:pt x="228" y="272"/>
                    <a:pt x="129" y="94"/>
                  </a:cubicBezTo>
                  <a:cubicBezTo>
                    <a:pt x="115" y="64"/>
                    <a:pt x="100" y="44"/>
                    <a:pt x="86" y="22"/>
                  </a:cubicBezTo>
                  <a:cubicBezTo>
                    <a:pt x="79" y="8"/>
                    <a:pt x="64"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18"/>
            <p:cNvSpPr/>
            <p:nvPr/>
          </p:nvSpPr>
          <p:spPr>
            <a:xfrm>
              <a:off x="3390248" y="1352068"/>
              <a:ext cx="3541" cy="1849"/>
            </a:xfrm>
            <a:custGeom>
              <a:avLst/>
              <a:gdLst/>
              <a:ahLst/>
              <a:cxnLst/>
              <a:rect l="l" t="t" r="r" b="b"/>
              <a:pathLst>
                <a:path w="180" h="94" extrusionOk="0">
                  <a:moveTo>
                    <a:pt x="100" y="1"/>
                  </a:moveTo>
                  <a:cubicBezTo>
                    <a:pt x="78" y="1"/>
                    <a:pt x="64" y="7"/>
                    <a:pt x="50" y="7"/>
                  </a:cubicBezTo>
                  <a:cubicBezTo>
                    <a:pt x="28" y="7"/>
                    <a:pt x="1" y="21"/>
                    <a:pt x="8" y="50"/>
                  </a:cubicBezTo>
                  <a:cubicBezTo>
                    <a:pt x="8" y="71"/>
                    <a:pt x="21" y="93"/>
                    <a:pt x="44" y="93"/>
                  </a:cubicBezTo>
                  <a:lnTo>
                    <a:pt x="50" y="93"/>
                  </a:lnTo>
                  <a:cubicBezTo>
                    <a:pt x="93" y="86"/>
                    <a:pt x="136" y="86"/>
                    <a:pt x="179" y="79"/>
                  </a:cubicBezTo>
                  <a:cubicBezTo>
                    <a:pt x="150" y="50"/>
                    <a:pt x="121" y="28"/>
                    <a:pt x="10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18"/>
            <p:cNvSpPr/>
            <p:nvPr/>
          </p:nvSpPr>
          <p:spPr>
            <a:xfrm>
              <a:off x="3392215" y="1351498"/>
              <a:ext cx="40028" cy="5350"/>
            </a:xfrm>
            <a:custGeom>
              <a:avLst/>
              <a:gdLst/>
              <a:ahLst/>
              <a:cxnLst/>
              <a:rect l="l" t="t" r="r" b="b"/>
              <a:pathLst>
                <a:path w="2035" h="272" extrusionOk="0">
                  <a:moveTo>
                    <a:pt x="550" y="0"/>
                  </a:moveTo>
                  <a:cubicBezTo>
                    <a:pt x="501" y="0"/>
                    <a:pt x="449" y="0"/>
                    <a:pt x="400" y="7"/>
                  </a:cubicBezTo>
                  <a:cubicBezTo>
                    <a:pt x="264" y="7"/>
                    <a:pt x="129" y="14"/>
                    <a:pt x="0" y="30"/>
                  </a:cubicBezTo>
                  <a:cubicBezTo>
                    <a:pt x="21" y="57"/>
                    <a:pt x="50" y="79"/>
                    <a:pt x="79" y="108"/>
                  </a:cubicBezTo>
                  <a:cubicBezTo>
                    <a:pt x="172" y="100"/>
                    <a:pt x="257" y="93"/>
                    <a:pt x="350" y="93"/>
                  </a:cubicBezTo>
                  <a:cubicBezTo>
                    <a:pt x="415" y="93"/>
                    <a:pt x="478" y="86"/>
                    <a:pt x="550" y="86"/>
                  </a:cubicBezTo>
                  <a:cubicBezTo>
                    <a:pt x="614" y="86"/>
                    <a:pt x="679" y="93"/>
                    <a:pt x="749" y="93"/>
                  </a:cubicBezTo>
                  <a:cubicBezTo>
                    <a:pt x="878" y="100"/>
                    <a:pt x="1015" y="108"/>
                    <a:pt x="1150" y="122"/>
                  </a:cubicBezTo>
                  <a:cubicBezTo>
                    <a:pt x="1178" y="122"/>
                    <a:pt x="1214" y="129"/>
                    <a:pt x="1250" y="129"/>
                  </a:cubicBezTo>
                  <a:cubicBezTo>
                    <a:pt x="1263" y="136"/>
                    <a:pt x="1279" y="136"/>
                    <a:pt x="1299" y="136"/>
                  </a:cubicBezTo>
                  <a:lnTo>
                    <a:pt x="1306" y="136"/>
                  </a:lnTo>
                  <a:cubicBezTo>
                    <a:pt x="1315" y="136"/>
                    <a:pt x="1315" y="143"/>
                    <a:pt x="1315" y="143"/>
                  </a:cubicBezTo>
                  <a:lnTo>
                    <a:pt x="1315" y="136"/>
                  </a:lnTo>
                  <a:cubicBezTo>
                    <a:pt x="1322" y="143"/>
                    <a:pt x="1328" y="143"/>
                    <a:pt x="1335" y="143"/>
                  </a:cubicBezTo>
                  <a:cubicBezTo>
                    <a:pt x="1407" y="151"/>
                    <a:pt x="1471" y="165"/>
                    <a:pt x="1536" y="172"/>
                  </a:cubicBezTo>
                  <a:cubicBezTo>
                    <a:pt x="1671" y="201"/>
                    <a:pt x="1800" y="222"/>
                    <a:pt x="1928" y="258"/>
                  </a:cubicBezTo>
                  <a:cubicBezTo>
                    <a:pt x="1942" y="258"/>
                    <a:pt x="1964" y="264"/>
                    <a:pt x="1978" y="271"/>
                  </a:cubicBezTo>
                  <a:lnTo>
                    <a:pt x="1985" y="271"/>
                  </a:lnTo>
                  <a:cubicBezTo>
                    <a:pt x="2007" y="271"/>
                    <a:pt x="2028" y="258"/>
                    <a:pt x="2028" y="237"/>
                  </a:cubicBezTo>
                  <a:cubicBezTo>
                    <a:pt x="2035" y="215"/>
                    <a:pt x="2021" y="194"/>
                    <a:pt x="2000" y="186"/>
                  </a:cubicBezTo>
                  <a:cubicBezTo>
                    <a:pt x="1872" y="151"/>
                    <a:pt x="1735" y="122"/>
                    <a:pt x="1606" y="100"/>
                  </a:cubicBezTo>
                  <a:cubicBezTo>
                    <a:pt x="1471" y="79"/>
                    <a:pt x="1335" y="57"/>
                    <a:pt x="1200" y="43"/>
                  </a:cubicBezTo>
                  <a:cubicBezTo>
                    <a:pt x="1071" y="23"/>
                    <a:pt x="936" y="14"/>
                    <a:pt x="801" y="7"/>
                  </a:cubicBezTo>
                  <a:cubicBezTo>
                    <a:pt x="715" y="7"/>
                    <a:pt x="636" y="0"/>
                    <a:pt x="5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18"/>
            <p:cNvSpPr/>
            <p:nvPr/>
          </p:nvSpPr>
          <p:spPr>
            <a:xfrm>
              <a:off x="3382675" y="1364854"/>
              <a:ext cx="42153" cy="14752"/>
            </a:xfrm>
            <a:custGeom>
              <a:avLst/>
              <a:gdLst/>
              <a:ahLst/>
              <a:cxnLst/>
              <a:rect l="l" t="t" r="r" b="b"/>
              <a:pathLst>
                <a:path w="2143" h="750" extrusionOk="0">
                  <a:moveTo>
                    <a:pt x="1834" y="0"/>
                  </a:moveTo>
                  <a:cubicBezTo>
                    <a:pt x="1714" y="29"/>
                    <a:pt x="1599" y="50"/>
                    <a:pt x="1478" y="86"/>
                  </a:cubicBezTo>
                  <a:cubicBezTo>
                    <a:pt x="1320" y="129"/>
                    <a:pt x="1157" y="178"/>
                    <a:pt x="999" y="228"/>
                  </a:cubicBezTo>
                  <a:cubicBezTo>
                    <a:pt x="842" y="286"/>
                    <a:pt x="686" y="350"/>
                    <a:pt x="528" y="422"/>
                  </a:cubicBezTo>
                  <a:cubicBezTo>
                    <a:pt x="377" y="485"/>
                    <a:pt x="228" y="557"/>
                    <a:pt x="77" y="636"/>
                  </a:cubicBezTo>
                  <a:cubicBezTo>
                    <a:pt x="64" y="650"/>
                    <a:pt x="43" y="657"/>
                    <a:pt x="28" y="672"/>
                  </a:cubicBezTo>
                  <a:cubicBezTo>
                    <a:pt x="7" y="679"/>
                    <a:pt x="0" y="706"/>
                    <a:pt x="14" y="729"/>
                  </a:cubicBezTo>
                  <a:cubicBezTo>
                    <a:pt x="21" y="742"/>
                    <a:pt x="34" y="749"/>
                    <a:pt x="50" y="749"/>
                  </a:cubicBezTo>
                  <a:cubicBezTo>
                    <a:pt x="57" y="749"/>
                    <a:pt x="64" y="742"/>
                    <a:pt x="70" y="742"/>
                  </a:cubicBezTo>
                  <a:cubicBezTo>
                    <a:pt x="214" y="663"/>
                    <a:pt x="364" y="586"/>
                    <a:pt x="514" y="521"/>
                  </a:cubicBezTo>
                  <a:cubicBezTo>
                    <a:pt x="549" y="501"/>
                    <a:pt x="591" y="485"/>
                    <a:pt x="627" y="471"/>
                  </a:cubicBezTo>
                  <a:cubicBezTo>
                    <a:pt x="634" y="465"/>
                    <a:pt x="650" y="465"/>
                    <a:pt x="657" y="458"/>
                  </a:cubicBezTo>
                  <a:lnTo>
                    <a:pt x="663" y="458"/>
                  </a:lnTo>
                  <a:cubicBezTo>
                    <a:pt x="670" y="449"/>
                    <a:pt x="670" y="449"/>
                    <a:pt x="677" y="449"/>
                  </a:cubicBezTo>
                  <a:cubicBezTo>
                    <a:pt x="699" y="442"/>
                    <a:pt x="713" y="429"/>
                    <a:pt x="735" y="422"/>
                  </a:cubicBezTo>
                  <a:cubicBezTo>
                    <a:pt x="814" y="393"/>
                    <a:pt x="891" y="364"/>
                    <a:pt x="970" y="336"/>
                  </a:cubicBezTo>
                  <a:cubicBezTo>
                    <a:pt x="1128" y="278"/>
                    <a:pt x="1286" y="228"/>
                    <a:pt x="1442" y="185"/>
                  </a:cubicBezTo>
                  <a:cubicBezTo>
                    <a:pt x="1599" y="142"/>
                    <a:pt x="1764" y="100"/>
                    <a:pt x="1928" y="72"/>
                  </a:cubicBezTo>
                  <a:cubicBezTo>
                    <a:pt x="1999" y="57"/>
                    <a:pt x="2071" y="43"/>
                    <a:pt x="2143" y="29"/>
                  </a:cubicBezTo>
                  <a:cubicBezTo>
                    <a:pt x="2035" y="29"/>
                    <a:pt x="1935" y="14"/>
                    <a:pt x="1834"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18"/>
            <p:cNvSpPr/>
            <p:nvPr/>
          </p:nvSpPr>
          <p:spPr>
            <a:xfrm>
              <a:off x="3418750" y="1362887"/>
              <a:ext cx="13356" cy="2557"/>
            </a:xfrm>
            <a:custGeom>
              <a:avLst/>
              <a:gdLst/>
              <a:ahLst/>
              <a:cxnLst/>
              <a:rect l="l" t="t" r="r" b="b"/>
              <a:pathLst>
                <a:path w="679" h="130" extrusionOk="0">
                  <a:moveTo>
                    <a:pt x="636" y="1"/>
                  </a:moveTo>
                  <a:cubicBezTo>
                    <a:pt x="471" y="21"/>
                    <a:pt x="300" y="44"/>
                    <a:pt x="137" y="71"/>
                  </a:cubicBezTo>
                  <a:cubicBezTo>
                    <a:pt x="94" y="86"/>
                    <a:pt x="43" y="93"/>
                    <a:pt x="0" y="100"/>
                  </a:cubicBezTo>
                  <a:cubicBezTo>
                    <a:pt x="101" y="114"/>
                    <a:pt x="201" y="129"/>
                    <a:pt x="309" y="129"/>
                  </a:cubicBezTo>
                  <a:lnTo>
                    <a:pt x="336" y="129"/>
                  </a:lnTo>
                  <a:cubicBezTo>
                    <a:pt x="379" y="121"/>
                    <a:pt x="422" y="114"/>
                    <a:pt x="458" y="107"/>
                  </a:cubicBezTo>
                  <a:lnTo>
                    <a:pt x="487" y="107"/>
                  </a:lnTo>
                  <a:cubicBezTo>
                    <a:pt x="494" y="107"/>
                    <a:pt x="507" y="100"/>
                    <a:pt x="514" y="100"/>
                  </a:cubicBezTo>
                  <a:cubicBezTo>
                    <a:pt x="536" y="100"/>
                    <a:pt x="557" y="93"/>
                    <a:pt x="579" y="93"/>
                  </a:cubicBezTo>
                  <a:cubicBezTo>
                    <a:pt x="600" y="93"/>
                    <a:pt x="615" y="86"/>
                    <a:pt x="636" y="86"/>
                  </a:cubicBezTo>
                  <a:cubicBezTo>
                    <a:pt x="658" y="86"/>
                    <a:pt x="679" y="71"/>
                    <a:pt x="679" y="44"/>
                  </a:cubicBezTo>
                  <a:cubicBezTo>
                    <a:pt x="679" y="21"/>
                    <a:pt x="665" y="1"/>
                    <a:pt x="643"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18"/>
            <p:cNvSpPr/>
            <p:nvPr/>
          </p:nvSpPr>
          <p:spPr>
            <a:xfrm>
              <a:off x="3380984" y="1376656"/>
              <a:ext cx="50414" cy="21794"/>
            </a:xfrm>
            <a:custGeom>
              <a:avLst/>
              <a:gdLst/>
              <a:ahLst/>
              <a:cxnLst/>
              <a:rect l="l" t="t" r="r" b="b"/>
              <a:pathLst>
                <a:path w="2563" h="1108" extrusionOk="0">
                  <a:moveTo>
                    <a:pt x="2513" y="0"/>
                  </a:moveTo>
                  <a:cubicBezTo>
                    <a:pt x="2506" y="0"/>
                    <a:pt x="2499" y="0"/>
                    <a:pt x="2492" y="7"/>
                  </a:cubicBezTo>
                  <a:cubicBezTo>
                    <a:pt x="2391" y="57"/>
                    <a:pt x="2292" y="106"/>
                    <a:pt x="2193" y="149"/>
                  </a:cubicBezTo>
                  <a:cubicBezTo>
                    <a:pt x="2134" y="178"/>
                    <a:pt x="2078" y="207"/>
                    <a:pt x="2028" y="235"/>
                  </a:cubicBezTo>
                  <a:cubicBezTo>
                    <a:pt x="1870" y="307"/>
                    <a:pt x="1706" y="379"/>
                    <a:pt x="1550" y="442"/>
                  </a:cubicBezTo>
                  <a:cubicBezTo>
                    <a:pt x="1392" y="514"/>
                    <a:pt x="1234" y="578"/>
                    <a:pt x="1078" y="643"/>
                  </a:cubicBezTo>
                  <a:cubicBezTo>
                    <a:pt x="914" y="706"/>
                    <a:pt x="749" y="771"/>
                    <a:pt x="592" y="828"/>
                  </a:cubicBezTo>
                  <a:cubicBezTo>
                    <a:pt x="429" y="886"/>
                    <a:pt x="264" y="943"/>
                    <a:pt x="100" y="999"/>
                  </a:cubicBezTo>
                  <a:cubicBezTo>
                    <a:pt x="78" y="1006"/>
                    <a:pt x="57" y="1015"/>
                    <a:pt x="35" y="1022"/>
                  </a:cubicBezTo>
                  <a:cubicBezTo>
                    <a:pt x="14" y="1028"/>
                    <a:pt x="0" y="1049"/>
                    <a:pt x="7" y="1071"/>
                  </a:cubicBezTo>
                  <a:cubicBezTo>
                    <a:pt x="14" y="1092"/>
                    <a:pt x="28" y="1107"/>
                    <a:pt x="50" y="1107"/>
                  </a:cubicBezTo>
                  <a:lnTo>
                    <a:pt x="57" y="1107"/>
                  </a:lnTo>
                  <a:cubicBezTo>
                    <a:pt x="228" y="1049"/>
                    <a:pt x="386" y="992"/>
                    <a:pt x="549" y="936"/>
                  </a:cubicBezTo>
                  <a:cubicBezTo>
                    <a:pt x="713" y="871"/>
                    <a:pt x="878" y="814"/>
                    <a:pt x="1043" y="749"/>
                  </a:cubicBezTo>
                  <a:cubicBezTo>
                    <a:pt x="1207" y="686"/>
                    <a:pt x="1372" y="614"/>
                    <a:pt x="1528" y="550"/>
                  </a:cubicBezTo>
                  <a:cubicBezTo>
                    <a:pt x="1685" y="478"/>
                    <a:pt x="1850" y="406"/>
                    <a:pt x="1999" y="336"/>
                  </a:cubicBezTo>
                  <a:lnTo>
                    <a:pt x="2006" y="336"/>
                  </a:lnTo>
                  <a:cubicBezTo>
                    <a:pt x="2085" y="300"/>
                    <a:pt x="2163" y="264"/>
                    <a:pt x="2242" y="221"/>
                  </a:cubicBezTo>
                  <a:cubicBezTo>
                    <a:pt x="2321" y="185"/>
                    <a:pt x="2400" y="149"/>
                    <a:pt x="2477" y="106"/>
                  </a:cubicBezTo>
                  <a:cubicBezTo>
                    <a:pt x="2499" y="99"/>
                    <a:pt x="2520" y="93"/>
                    <a:pt x="2535" y="79"/>
                  </a:cubicBezTo>
                  <a:cubicBezTo>
                    <a:pt x="2556" y="72"/>
                    <a:pt x="2563" y="43"/>
                    <a:pt x="2549" y="21"/>
                  </a:cubicBezTo>
                  <a:cubicBezTo>
                    <a:pt x="2542" y="14"/>
                    <a:pt x="2535" y="7"/>
                    <a:pt x="2528"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18"/>
            <p:cNvSpPr/>
            <p:nvPr/>
          </p:nvSpPr>
          <p:spPr>
            <a:xfrm>
              <a:off x="3421701" y="1336745"/>
              <a:ext cx="55391" cy="51555"/>
            </a:xfrm>
            <a:custGeom>
              <a:avLst/>
              <a:gdLst/>
              <a:ahLst/>
              <a:cxnLst/>
              <a:rect l="l" t="t" r="r" b="b"/>
              <a:pathLst>
                <a:path w="2816" h="2621" extrusionOk="0">
                  <a:moveTo>
                    <a:pt x="1744" y="1"/>
                  </a:moveTo>
                  <a:cubicBezTo>
                    <a:pt x="1210" y="1"/>
                    <a:pt x="779" y="337"/>
                    <a:pt x="443" y="843"/>
                  </a:cubicBezTo>
                  <a:cubicBezTo>
                    <a:pt x="258" y="1150"/>
                    <a:pt x="1" y="1643"/>
                    <a:pt x="87" y="1993"/>
                  </a:cubicBezTo>
                  <a:cubicBezTo>
                    <a:pt x="178" y="2383"/>
                    <a:pt x="594" y="2620"/>
                    <a:pt x="994" y="2620"/>
                  </a:cubicBezTo>
                  <a:cubicBezTo>
                    <a:pt x="1027" y="2620"/>
                    <a:pt x="1060" y="2618"/>
                    <a:pt x="1093" y="2615"/>
                  </a:cubicBezTo>
                  <a:cubicBezTo>
                    <a:pt x="1521" y="2564"/>
                    <a:pt x="1893" y="2300"/>
                    <a:pt x="2200" y="2000"/>
                  </a:cubicBezTo>
                  <a:cubicBezTo>
                    <a:pt x="2407" y="1793"/>
                    <a:pt x="2608" y="1558"/>
                    <a:pt x="2707" y="1287"/>
                  </a:cubicBezTo>
                  <a:cubicBezTo>
                    <a:pt x="2815" y="1008"/>
                    <a:pt x="2815" y="678"/>
                    <a:pt x="2657" y="430"/>
                  </a:cubicBezTo>
                  <a:cubicBezTo>
                    <a:pt x="2493" y="173"/>
                    <a:pt x="2186" y="36"/>
                    <a:pt x="1886" y="8"/>
                  </a:cubicBezTo>
                  <a:cubicBezTo>
                    <a:pt x="1838" y="3"/>
                    <a:pt x="1791" y="1"/>
                    <a:pt x="17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8" name="Google Shape;548;p18"/>
          <p:cNvSpPr/>
          <p:nvPr/>
        </p:nvSpPr>
        <p:spPr>
          <a:xfrm>
            <a:off x="2051335" y="4917329"/>
            <a:ext cx="1349348" cy="730007"/>
          </a:xfrm>
          <a:custGeom>
            <a:avLst/>
            <a:gdLst/>
            <a:ahLst/>
            <a:cxnLst/>
            <a:rect l="l" t="t" r="r" b="b"/>
            <a:pathLst>
              <a:path w="29687" h="16060" extrusionOk="0">
                <a:moveTo>
                  <a:pt x="14479" y="1"/>
                </a:moveTo>
                <a:cubicBezTo>
                  <a:pt x="14224" y="1"/>
                  <a:pt x="13960" y="14"/>
                  <a:pt x="13698" y="41"/>
                </a:cubicBezTo>
                <a:cubicBezTo>
                  <a:pt x="12090" y="204"/>
                  <a:pt x="10577" y="625"/>
                  <a:pt x="9269" y="1611"/>
                </a:cubicBezTo>
                <a:cubicBezTo>
                  <a:pt x="8306" y="2339"/>
                  <a:pt x="7699" y="3275"/>
                  <a:pt x="7692" y="4531"/>
                </a:cubicBezTo>
                <a:cubicBezTo>
                  <a:pt x="7692" y="4590"/>
                  <a:pt x="7699" y="4653"/>
                  <a:pt x="7692" y="4718"/>
                </a:cubicBezTo>
                <a:cubicBezTo>
                  <a:pt x="7671" y="4844"/>
                  <a:pt x="7617" y="4909"/>
                  <a:pt x="7547" y="4909"/>
                </a:cubicBezTo>
                <a:cubicBezTo>
                  <a:pt x="7502" y="4909"/>
                  <a:pt x="7449" y="4881"/>
                  <a:pt x="7392" y="4824"/>
                </a:cubicBezTo>
                <a:cubicBezTo>
                  <a:pt x="6935" y="4339"/>
                  <a:pt x="6342" y="4240"/>
                  <a:pt x="5735" y="4211"/>
                </a:cubicBezTo>
                <a:cubicBezTo>
                  <a:pt x="5626" y="4206"/>
                  <a:pt x="5517" y="4203"/>
                  <a:pt x="5410" y="4203"/>
                </a:cubicBezTo>
                <a:cubicBezTo>
                  <a:pt x="3997" y="4203"/>
                  <a:pt x="2721" y="4642"/>
                  <a:pt x="1586" y="5532"/>
                </a:cubicBezTo>
                <a:cubicBezTo>
                  <a:pt x="1015" y="5981"/>
                  <a:pt x="607" y="6561"/>
                  <a:pt x="372" y="7246"/>
                </a:cubicBezTo>
                <a:cubicBezTo>
                  <a:pt x="43" y="8202"/>
                  <a:pt x="0" y="9174"/>
                  <a:pt x="436" y="10117"/>
                </a:cubicBezTo>
                <a:cubicBezTo>
                  <a:pt x="859" y="11033"/>
                  <a:pt x="1601" y="11526"/>
                  <a:pt x="2464" y="11526"/>
                </a:cubicBezTo>
                <a:cubicBezTo>
                  <a:pt x="2797" y="11526"/>
                  <a:pt x="3149" y="11453"/>
                  <a:pt x="3507" y="11301"/>
                </a:cubicBezTo>
                <a:cubicBezTo>
                  <a:pt x="3642" y="11245"/>
                  <a:pt x="3771" y="11166"/>
                  <a:pt x="3906" y="11116"/>
                </a:cubicBezTo>
                <a:cubicBezTo>
                  <a:pt x="3964" y="11096"/>
                  <a:pt x="4016" y="11085"/>
                  <a:pt x="4061" y="11085"/>
                </a:cubicBezTo>
                <a:cubicBezTo>
                  <a:pt x="4190" y="11085"/>
                  <a:pt x="4266" y="11171"/>
                  <a:pt x="4271" y="11366"/>
                </a:cubicBezTo>
                <a:cubicBezTo>
                  <a:pt x="4307" y="12329"/>
                  <a:pt x="4813" y="13058"/>
                  <a:pt x="5499" y="13673"/>
                </a:cubicBezTo>
                <a:cubicBezTo>
                  <a:pt x="6335" y="14429"/>
                  <a:pt x="7314" y="14943"/>
                  <a:pt x="8412" y="15180"/>
                </a:cubicBezTo>
                <a:cubicBezTo>
                  <a:pt x="8784" y="15256"/>
                  <a:pt x="9154" y="15298"/>
                  <a:pt x="9522" y="15298"/>
                </a:cubicBezTo>
                <a:cubicBezTo>
                  <a:pt x="10045" y="15298"/>
                  <a:pt x="10562" y="15214"/>
                  <a:pt x="11069" y="15029"/>
                </a:cubicBezTo>
                <a:cubicBezTo>
                  <a:pt x="11447" y="14893"/>
                  <a:pt x="11862" y="14780"/>
                  <a:pt x="11977" y="14266"/>
                </a:cubicBezTo>
                <a:cubicBezTo>
                  <a:pt x="11996" y="14177"/>
                  <a:pt x="12042" y="14142"/>
                  <a:pt x="12096" y="14142"/>
                </a:cubicBezTo>
                <a:cubicBezTo>
                  <a:pt x="12167" y="14142"/>
                  <a:pt x="12252" y="14203"/>
                  <a:pt x="12304" y="14280"/>
                </a:cubicBezTo>
                <a:cubicBezTo>
                  <a:pt x="12877" y="15130"/>
                  <a:pt x="13741" y="15536"/>
                  <a:pt x="14676" y="15793"/>
                </a:cubicBezTo>
                <a:cubicBezTo>
                  <a:pt x="15333" y="15975"/>
                  <a:pt x="15965" y="16060"/>
                  <a:pt x="16577" y="16060"/>
                </a:cubicBezTo>
                <a:cubicBezTo>
                  <a:pt x="18421" y="16060"/>
                  <a:pt x="20073" y="15285"/>
                  <a:pt x="21595" y="14030"/>
                </a:cubicBezTo>
                <a:cubicBezTo>
                  <a:pt x="22274" y="13473"/>
                  <a:pt x="22617" y="12773"/>
                  <a:pt x="22346" y="11867"/>
                </a:cubicBezTo>
                <a:cubicBezTo>
                  <a:pt x="22317" y="11766"/>
                  <a:pt x="22267" y="11666"/>
                  <a:pt x="22367" y="11581"/>
                </a:cubicBezTo>
                <a:cubicBezTo>
                  <a:pt x="22406" y="11547"/>
                  <a:pt x="22443" y="11535"/>
                  <a:pt x="22478" y="11535"/>
                </a:cubicBezTo>
                <a:cubicBezTo>
                  <a:pt x="22556" y="11535"/>
                  <a:pt x="22626" y="11600"/>
                  <a:pt x="22696" y="11644"/>
                </a:cubicBezTo>
                <a:cubicBezTo>
                  <a:pt x="23661" y="12247"/>
                  <a:pt x="24724" y="12499"/>
                  <a:pt x="25839" y="12499"/>
                </a:cubicBezTo>
                <a:cubicBezTo>
                  <a:pt x="25929" y="12499"/>
                  <a:pt x="26018" y="12497"/>
                  <a:pt x="26108" y="12494"/>
                </a:cubicBezTo>
                <a:cubicBezTo>
                  <a:pt x="28101" y="12415"/>
                  <a:pt x="29687" y="10701"/>
                  <a:pt x="29551" y="8789"/>
                </a:cubicBezTo>
                <a:cubicBezTo>
                  <a:pt x="29466" y="7603"/>
                  <a:pt x="28665" y="6838"/>
                  <a:pt x="27522" y="6838"/>
                </a:cubicBezTo>
                <a:cubicBezTo>
                  <a:pt x="27023" y="6838"/>
                  <a:pt x="27023" y="6838"/>
                  <a:pt x="27080" y="6339"/>
                </a:cubicBezTo>
                <a:cubicBezTo>
                  <a:pt x="27251" y="4896"/>
                  <a:pt x="26523" y="3746"/>
                  <a:pt x="25152" y="3275"/>
                </a:cubicBezTo>
                <a:cubicBezTo>
                  <a:pt x="24788" y="3152"/>
                  <a:pt x="24423" y="3098"/>
                  <a:pt x="24058" y="3098"/>
                </a:cubicBezTo>
                <a:cubicBezTo>
                  <a:pt x="23641" y="3098"/>
                  <a:pt x="23224" y="3168"/>
                  <a:pt x="22809" y="3282"/>
                </a:cubicBezTo>
                <a:cubicBezTo>
                  <a:pt x="22380" y="3397"/>
                  <a:pt x="22017" y="3611"/>
                  <a:pt x="21738" y="3990"/>
                </a:cubicBezTo>
                <a:cubicBezTo>
                  <a:pt x="21598" y="4175"/>
                  <a:pt x="21507" y="4268"/>
                  <a:pt x="21419" y="4268"/>
                </a:cubicBezTo>
                <a:cubicBezTo>
                  <a:pt x="21328" y="4268"/>
                  <a:pt x="21241" y="4168"/>
                  <a:pt x="21110" y="3967"/>
                </a:cubicBezTo>
                <a:cubicBezTo>
                  <a:pt x="20702" y="3361"/>
                  <a:pt x="20253" y="2790"/>
                  <a:pt x="19760" y="2247"/>
                </a:cubicBezTo>
                <a:cubicBezTo>
                  <a:pt x="18582" y="954"/>
                  <a:pt x="17119" y="240"/>
                  <a:pt x="15297" y="48"/>
                </a:cubicBezTo>
                <a:cubicBezTo>
                  <a:pt x="15044" y="17"/>
                  <a:pt x="14767" y="1"/>
                  <a:pt x="14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69730682"/>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549"/>
        <p:cNvGrpSpPr/>
        <p:nvPr/>
      </p:nvGrpSpPr>
      <p:grpSpPr>
        <a:xfrm>
          <a:off x="0" y="0"/>
          <a:ext cx="0" cy="0"/>
          <a:chOff x="0" y="0"/>
          <a:chExt cx="0" cy="0"/>
        </a:xfrm>
      </p:grpSpPr>
      <p:grpSp>
        <p:nvGrpSpPr>
          <p:cNvPr id="550" name="Google Shape;550;p19"/>
          <p:cNvGrpSpPr/>
          <p:nvPr/>
        </p:nvGrpSpPr>
        <p:grpSpPr>
          <a:xfrm rot="-2334434">
            <a:off x="7630097" y="3082451"/>
            <a:ext cx="2013493" cy="2652834"/>
            <a:chOff x="5450897" y="3655524"/>
            <a:chExt cx="455990" cy="600741"/>
          </a:xfrm>
        </p:grpSpPr>
        <p:sp>
          <p:nvSpPr>
            <p:cNvPr id="551" name="Google Shape;551;p19"/>
            <p:cNvSpPr/>
            <p:nvPr/>
          </p:nvSpPr>
          <p:spPr>
            <a:xfrm>
              <a:off x="5450897" y="3772600"/>
              <a:ext cx="327702" cy="476073"/>
            </a:xfrm>
            <a:custGeom>
              <a:avLst/>
              <a:gdLst/>
              <a:ahLst/>
              <a:cxnLst/>
              <a:rect l="l" t="t" r="r" b="b"/>
              <a:pathLst>
                <a:path w="16660" h="24203" extrusionOk="0">
                  <a:moveTo>
                    <a:pt x="16290" y="1"/>
                  </a:moveTo>
                  <a:lnTo>
                    <a:pt x="15803" y="21"/>
                  </a:lnTo>
                  <a:cubicBezTo>
                    <a:pt x="16161" y="8442"/>
                    <a:pt x="11854" y="14440"/>
                    <a:pt x="8176" y="17990"/>
                  </a:cubicBezTo>
                  <a:cubicBezTo>
                    <a:pt x="4184" y="21853"/>
                    <a:pt x="44" y="23738"/>
                    <a:pt x="1" y="23752"/>
                  </a:cubicBezTo>
                  <a:lnTo>
                    <a:pt x="200" y="24202"/>
                  </a:lnTo>
                  <a:cubicBezTo>
                    <a:pt x="243" y="24180"/>
                    <a:pt x="4448" y="22266"/>
                    <a:pt x="8505" y="18353"/>
                  </a:cubicBezTo>
                  <a:cubicBezTo>
                    <a:pt x="12262" y="14733"/>
                    <a:pt x="16660" y="8606"/>
                    <a:pt x="162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19"/>
            <p:cNvSpPr/>
            <p:nvPr/>
          </p:nvSpPr>
          <p:spPr>
            <a:xfrm>
              <a:off x="5490139" y="3972034"/>
              <a:ext cx="151085" cy="235175"/>
            </a:xfrm>
            <a:custGeom>
              <a:avLst/>
              <a:gdLst/>
              <a:ahLst/>
              <a:cxnLst/>
              <a:rect l="l" t="t" r="r" b="b"/>
              <a:pathLst>
                <a:path w="7681" h="11956" extrusionOk="0">
                  <a:moveTo>
                    <a:pt x="3091" y="1"/>
                  </a:moveTo>
                  <a:cubicBezTo>
                    <a:pt x="1" y="1"/>
                    <a:pt x="1554" y="11955"/>
                    <a:pt x="1554" y="11955"/>
                  </a:cubicBezTo>
                  <a:cubicBezTo>
                    <a:pt x="1554" y="11955"/>
                    <a:pt x="7681" y="1873"/>
                    <a:pt x="3739" y="152"/>
                  </a:cubicBezTo>
                  <a:cubicBezTo>
                    <a:pt x="3503" y="49"/>
                    <a:pt x="3288" y="1"/>
                    <a:pt x="30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19"/>
            <p:cNvSpPr/>
            <p:nvPr/>
          </p:nvSpPr>
          <p:spPr>
            <a:xfrm>
              <a:off x="5504144" y="4183349"/>
              <a:ext cx="245344" cy="72917"/>
            </a:xfrm>
            <a:custGeom>
              <a:avLst/>
              <a:gdLst/>
              <a:ahLst/>
              <a:cxnLst/>
              <a:rect l="l" t="t" r="r" b="b"/>
              <a:pathLst>
                <a:path w="12473" h="3707" extrusionOk="0">
                  <a:moveTo>
                    <a:pt x="8509" y="0"/>
                  </a:moveTo>
                  <a:cubicBezTo>
                    <a:pt x="4951" y="0"/>
                    <a:pt x="0" y="1205"/>
                    <a:pt x="0" y="1205"/>
                  </a:cubicBezTo>
                  <a:cubicBezTo>
                    <a:pt x="0" y="1205"/>
                    <a:pt x="5366" y="3707"/>
                    <a:pt x="8951" y="3707"/>
                  </a:cubicBezTo>
                  <a:cubicBezTo>
                    <a:pt x="10428" y="3707"/>
                    <a:pt x="11602" y="3283"/>
                    <a:pt x="11975" y="2085"/>
                  </a:cubicBezTo>
                  <a:cubicBezTo>
                    <a:pt x="12472" y="488"/>
                    <a:pt x="10772" y="0"/>
                    <a:pt x="85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19"/>
            <p:cNvSpPr/>
            <p:nvPr/>
          </p:nvSpPr>
          <p:spPr>
            <a:xfrm>
              <a:off x="5532724" y="3887040"/>
              <a:ext cx="153603" cy="202621"/>
            </a:xfrm>
            <a:custGeom>
              <a:avLst/>
              <a:gdLst/>
              <a:ahLst/>
              <a:cxnLst/>
              <a:rect l="l" t="t" r="r" b="b"/>
              <a:pathLst>
                <a:path w="7809" h="10301" extrusionOk="0">
                  <a:moveTo>
                    <a:pt x="3766" y="1"/>
                  </a:moveTo>
                  <a:cubicBezTo>
                    <a:pt x="1" y="1"/>
                    <a:pt x="5953" y="10300"/>
                    <a:pt x="5953" y="10300"/>
                  </a:cubicBezTo>
                  <a:cubicBezTo>
                    <a:pt x="5953" y="10300"/>
                    <a:pt x="7809" y="181"/>
                    <a:pt x="3860" y="3"/>
                  </a:cubicBezTo>
                  <a:cubicBezTo>
                    <a:pt x="3828" y="2"/>
                    <a:pt x="3797" y="1"/>
                    <a:pt x="3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19"/>
            <p:cNvSpPr/>
            <p:nvPr/>
          </p:nvSpPr>
          <p:spPr>
            <a:xfrm>
              <a:off x="5611444" y="3842094"/>
              <a:ext cx="109719" cy="167628"/>
            </a:xfrm>
            <a:custGeom>
              <a:avLst/>
              <a:gdLst/>
              <a:ahLst/>
              <a:cxnLst/>
              <a:rect l="l" t="t" r="r" b="b"/>
              <a:pathLst>
                <a:path w="5578" h="8522" extrusionOk="0">
                  <a:moveTo>
                    <a:pt x="2695" y="0"/>
                  </a:moveTo>
                  <a:cubicBezTo>
                    <a:pt x="0" y="0"/>
                    <a:pt x="4806" y="8521"/>
                    <a:pt x="4806" y="8521"/>
                  </a:cubicBezTo>
                  <a:cubicBezTo>
                    <a:pt x="4806" y="8521"/>
                    <a:pt x="5577" y="123"/>
                    <a:pt x="2756" y="2"/>
                  </a:cubicBezTo>
                  <a:cubicBezTo>
                    <a:pt x="2735" y="1"/>
                    <a:pt x="2715" y="0"/>
                    <a:pt x="26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19"/>
            <p:cNvSpPr/>
            <p:nvPr/>
          </p:nvSpPr>
          <p:spPr>
            <a:xfrm>
              <a:off x="5652731" y="3766108"/>
              <a:ext cx="109719" cy="167765"/>
            </a:xfrm>
            <a:custGeom>
              <a:avLst/>
              <a:gdLst/>
              <a:ahLst/>
              <a:cxnLst/>
              <a:rect l="l" t="t" r="r" b="b"/>
              <a:pathLst>
                <a:path w="5578" h="8529" extrusionOk="0">
                  <a:moveTo>
                    <a:pt x="2696" y="0"/>
                  </a:moveTo>
                  <a:cubicBezTo>
                    <a:pt x="1" y="0"/>
                    <a:pt x="4807" y="8528"/>
                    <a:pt x="4807" y="8528"/>
                  </a:cubicBezTo>
                  <a:cubicBezTo>
                    <a:pt x="4807" y="8528"/>
                    <a:pt x="5578" y="123"/>
                    <a:pt x="2757" y="2"/>
                  </a:cubicBezTo>
                  <a:cubicBezTo>
                    <a:pt x="2736" y="1"/>
                    <a:pt x="2716" y="0"/>
                    <a:pt x="26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19"/>
            <p:cNvSpPr/>
            <p:nvPr/>
          </p:nvSpPr>
          <p:spPr>
            <a:xfrm>
              <a:off x="5760896" y="3746478"/>
              <a:ext cx="134012" cy="147781"/>
            </a:xfrm>
            <a:custGeom>
              <a:avLst/>
              <a:gdLst/>
              <a:ahLst/>
              <a:cxnLst/>
              <a:rect l="l" t="t" r="r" b="b"/>
              <a:pathLst>
                <a:path w="6813" h="7513" extrusionOk="0">
                  <a:moveTo>
                    <a:pt x="4439" y="0"/>
                  </a:moveTo>
                  <a:cubicBezTo>
                    <a:pt x="2619" y="0"/>
                    <a:pt x="0" y="7512"/>
                    <a:pt x="0" y="7512"/>
                  </a:cubicBezTo>
                  <a:cubicBezTo>
                    <a:pt x="0" y="7512"/>
                    <a:pt x="6813" y="2542"/>
                    <a:pt x="5042" y="336"/>
                  </a:cubicBezTo>
                  <a:cubicBezTo>
                    <a:pt x="4856" y="104"/>
                    <a:pt x="4653" y="0"/>
                    <a:pt x="44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19"/>
            <p:cNvSpPr/>
            <p:nvPr/>
          </p:nvSpPr>
          <p:spPr>
            <a:xfrm>
              <a:off x="5691776" y="3949256"/>
              <a:ext cx="190484" cy="96304"/>
            </a:xfrm>
            <a:custGeom>
              <a:avLst/>
              <a:gdLst/>
              <a:ahLst/>
              <a:cxnLst/>
              <a:rect l="l" t="t" r="r" b="b"/>
              <a:pathLst>
                <a:path w="9684" h="4896" extrusionOk="0">
                  <a:moveTo>
                    <a:pt x="8292" y="1"/>
                  </a:moveTo>
                  <a:cubicBezTo>
                    <a:pt x="5915" y="1"/>
                    <a:pt x="1" y="4895"/>
                    <a:pt x="1" y="4895"/>
                  </a:cubicBezTo>
                  <a:cubicBezTo>
                    <a:pt x="1" y="4895"/>
                    <a:pt x="9684" y="4059"/>
                    <a:pt x="9249" y="825"/>
                  </a:cubicBezTo>
                  <a:cubicBezTo>
                    <a:pt x="9171" y="240"/>
                    <a:pt x="8818" y="1"/>
                    <a:pt x="82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19"/>
            <p:cNvSpPr/>
            <p:nvPr/>
          </p:nvSpPr>
          <p:spPr>
            <a:xfrm>
              <a:off x="5741502" y="3863121"/>
              <a:ext cx="165385" cy="83519"/>
            </a:xfrm>
            <a:custGeom>
              <a:avLst/>
              <a:gdLst/>
              <a:ahLst/>
              <a:cxnLst/>
              <a:rect l="l" t="t" r="r" b="b"/>
              <a:pathLst>
                <a:path w="8408" h="4246" extrusionOk="0">
                  <a:moveTo>
                    <a:pt x="7200" y="1"/>
                  </a:moveTo>
                  <a:cubicBezTo>
                    <a:pt x="5131" y="1"/>
                    <a:pt x="1" y="4246"/>
                    <a:pt x="1" y="4246"/>
                  </a:cubicBezTo>
                  <a:cubicBezTo>
                    <a:pt x="1" y="4246"/>
                    <a:pt x="8407" y="3517"/>
                    <a:pt x="8035" y="719"/>
                  </a:cubicBezTo>
                  <a:cubicBezTo>
                    <a:pt x="7967" y="209"/>
                    <a:pt x="7658" y="1"/>
                    <a:pt x="72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19"/>
            <p:cNvSpPr/>
            <p:nvPr/>
          </p:nvSpPr>
          <p:spPr>
            <a:xfrm>
              <a:off x="5589394" y="4064856"/>
              <a:ext cx="227228" cy="87807"/>
            </a:xfrm>
            <a:custGeom>
              <a:avLst/>
              <a:gdLst/>
              <a:ahLst/>
              <a:cxnLst/>
              <a:rect l="l" t="t" r="r" b="b"/>
              <a:pathLst>
                <a:path w="11552" h="4464" extrusionOk="0">
                  <a:moveTo>
                    <a:pt x="10206" y="1"/>
                  </a:moveTo>
                  <a:cubicBezTo>
                    <a:pt x="7163" y="1"/>
                    <a:pt x="1" y="4431"/>
                    <a:pt x="1" y="4431"/>
                  </a:cubicBezTo>
                  <a:cubicBezTo>
                    <a:pt x="1" y="4431"/>
                    <a:pt x="635" y="4463"/>
                    <a:pt x="1606" y="4463"/>
                  </a:cubicBezTo>
                  <a:cubicBezTo>
                    <a:pt x="4776" y="4463"/>
                    <a:pt x="11536" y="4116"/>
                    <a:pt x="11547" y="1152"/>
                  </a:cubicBezTo>
                  <a:cubicBezTo>
                    <a:pt x="11552" y="326"/>
                    <a:pt x="11030" y="1"/>
                    <a:pt x="10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19"/>
            <p:cNvSpPr/>
            <p:nvPr/>
          </p:nvSpPr>
          <p:spPr>
            <a:xfrm>
              <a:off x="5705879" y="3655524"/>
              <a:ext cx="104212" cy="172860"/>
            </a:xfrm>
            <a:custGeom>
              <a:avLst/>
              <a:gdLst/>
              <a:ahLst/>
              <a:cxnLst/>
              <a:rect l="l" t="t" r="r" b="b"/>
              <a:pathLst>
                <a:path w="5298" h="8788" extrusionOk="0">
                  <a:moveTo>
                    <a:pt x="2291" y="1"/>
                  </a:moveTo>
                  <a:cubicBezTo>
                    <a:pt x="1" y="1"/>
                    <a:pt x="2984" y="8787"/>
                    <a:pt x="2984" y="8787"/>
                  </a:cubicBezTo>
                  <a:cubicBezTo>
                    <a:pt x="2984" y="8787"/>
                    <a:pt x="5298" y="676"/>
                    <a:pt x="2549" y="33"/>
                  </a:cubicBezTo>
                  <a:cubicBezTo>
                    <a:pt x="2456" y="11"/>
                    <a:pt x="2371" y="1"/>
                    <a:pt x="22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2" name="Google Shape;562;p19"/>
          <p:cNvSpPr txBox="1">
            <a:spLocks noGrp="1"/>
          </p:cNvSpPr>
          <p:nvPr>
            <p:ph type="title" hasCustomPrompt="1"/>
          </p:nvPr>
        </p:nvSpPr>
        <p:spPr>
          <a:xfrm>
            <a:off x="2097502" y="633571"/>
            <a:ext cx="5039100" cy="55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54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563" name="Google Shape;563;p19"/>
          <p:cNvSpPr txBox="1">
            <a:spLocks noGrp="1"/>
          </p:cNvSpPr>
          <p:nvPr>
            <p:ph type="subTitle" idx="1"/>
          </p:nvPr>
        </p:nvSpPr>
        <p:spPr>
          <a:xfrm>
            <a:off x="2097502" y="1457559"/>
            <a:ext cx="5039100" cy="26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64" name="Google Shape;564;p19"/>
          <p:cNvSpPr txBox="1">
            <a:spLocks noGrp="1"/>
          </p:cNvSpPr>
          <p:nvPr>
            <p:ph type="title" idx="2" hasCustomPrompt="1"/>
          </p:nvPr>
        </p:nvSpPr>
        <p:spPr>
          <a:xfrm>
            <a:off x="2097502" y="1954720"/>
            <a:ext cx="5039100" cy="55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5400">
                <a:solidFill>
                  <a:schemeClr val="accent5"/>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565" name="Google Shape;565;p19"/>
          <p:cNvSpPr txBox="1">
            <a:spLocks noGrp="1"/>
          </p:cNvSpPr>
          <p:nvPr>
            <p:ph type="subTitle" idx="3"/>
          </p:nvPr>
        </p:nvSpPr>
        <p:spPr>
          <a:xfrm>
            <a:off x="2097502" y="2778708"/>
            <a:ext cx="5039100" cy="26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66" name="Google Shape;566;p19"/>
          <p:cNvSpPr txBox="1">
            <a:spLocks noGrp="1"/>
          </p:cNvSpPr>
          <p:nvPr>
            <p:ph type="title" idx="4" hasCustomPrompt="1"/>
          </p:nvPr>
        </p:nvSpPr>
        <p:spPr>
          <a:xfrm>
            <a:off x="2097502" y="3275869"/>
            <a:ext cx="5039100" cy="55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54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567" name="Google Shape;567;p19"/>
          <p:cNvSpPr txBox="1">
            <a:spLocks noGrp="1"/>
          </p:cNvSpPr>
          <p:nvPr>
            <p:ph type="subTitle" idx="5"/>
          </p:nvPr>
        </p:nvSpPr>
        <p:spPr>
          <a:xfrm>
            <a:off x="2097502" y="4099857"/>
            <a:ext cx="5039100" cy="26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68" name="Google Shape;568;p19"/>
          <p:cNvSpPr/>
          <p:nvPr/>
        </p:nvSpPr>
        <p:spPr>
          <a:xfrm>
            <a:off x="-1080077" y="2935253"/>
            <a:ext cx="2533894" cy="1429792"/>
          </a:xfrm>
          <a:custGeom>
            <a:avLst/>
            <a:gdLst/>
            <a:ahLst/>
            <a:cxnLst/>
            <a:rect l="l" t="t" r="r" b="b"/>
            <a:pathLst>
              <a:path w="33464" h="18882" extrusionOk="0">
                <a:moveTo>
                  <a:pt x="16041" y="207"/>
                </a:moveTo>
                <a:cubicBezTo>
                  <a:pt x="16835" y="207"/>
                  <a:pt x="17616" y="397"/>
                  <a:pt x="18316" y="771"/>
                </a:cubicBezTo>
                <a:cubicBezTo>
                  <a:pt x="19067" y="1177"/>
                  <a:pt x="19516" y="1872"/>
                  <a:pt x="19881" y="2485"/>
                </a:cubicBezTo>
                <a:cubicBezTo>
                  <a:pt x="20267" y="3148"/>
                  <a:pt x="20524" y="3870"/>
                  <a:pt x="20738" y="4492"/>
                </a:cubicBezTo>
                <a:cubicBezTo>
                  <a:pt x="20838" y="4777"/>
                  <a:pt x="20966" y="4927"/>
                  <a:pt x="21131" y="4948"/>
                </a:cubicBezTo>
                <a:cubicBezTo>
                  <a:pt x="21145" y="4950"/>
                  <a:pt x="21159" y="4951"/>
                  <a:pt x="21173" y="4951"/>
                </a:cubicBezTo>
                <a:cubicBezTo>
                  <a:pt x="21323" y="4951"/>
                  <a:pt x="21474" y="4841"/>
                  <a:pt x="21631" y="4614"/>
                </a:cubicBezTo>
                <a:cubicBezTo>
                  <a:pt x="21730" y="4470"/>
                  <a:pt x="21809" y="4321"/>
                  <a:pt x="21888" y="4177"/>
                </a:cubicBezTo>
                <a:cubicBezTo>
                  <a:pt x="21945" y="4077"/>
                  <a:pt x="22001" y="3978"/>
                  <a:pt x="22060" y="3877"/>
                </a:cubicBezTo>
                <a:cubicBezTo>
                  <a:pt x="22452" y="3250"/>
                  <a:pt x="22916" y="2771"/>
                  <a:pt x="23474" y="2420"/>
                </a:cubicBezTo>
                <a:cubicBezTo>
                  <a:pt x="23904" y="2154"/>
                  <a:pt x="24315" y="2021"/>
                  <a:pt x="24711" y="2021"/>
                </a:cubicBezTo>
                <a:cubicBezTo>
                  <a:pt x="25229" y="2021"/>
                  <a:pt x="25720" y="2249"/>
                  <a:pt x="26193" y="2706"/>
                </a:cubicBezTo>
                <a:cubicBezTo>
                  <a:pt x="26593" y="3092"/>
                  <a:pt x="26886" y="3549"/>
                  <a:pt x="27064" y="4070"/>
                </a:cubicBezTo>
                <a:cubicBezTo>
                  <a:pt x="27400" y="5034"/>
                  <a:pt x="27743" y="6035"/>
                  <a:pt x="27736" y="7099"/>
                </a:cubicBezTo>
                <a:cubicBezTo>
                  <a:pt x="27736" y="7370"/>
                  <a:pt x="27792" y="7541"/>
                  <a:pt x="27921" y="7627"/>
                </a:cubicBezTo>
                <a:cubicBezTo>
                  <a:pt x="27982" y="7667"/>
                  <a:pt x="28052" y="7687"/>
                  <a:pt x="28133" y="7687"/>
                </a:cubicBezTo>
                <a:cubicBezTo>
                  <a:pt x="28224" y="7687"/>
                  <a:pt x="28329" y="7662"/>
                  <a:pt x="28451" y="7613"/>
                </a:cubicBezTo>
                <a:cubicBezTo>
                  <a:pt x="28879" y="7431"/>
                  <a:pt x="29290" y="7355"/>
                  <a:pt x="29679" y="7355"/>
                </a:cubicBezTo>
                <a:cubicBezTo>
                  <a:pt x="30685" y="7355"/>
                  <a:pt x="31552" y="7861"/>
                  <a:pt x="32242" y="8355"/>
                </a:cubicBezTo>
                <a:cubicBezTo>
                  <a:pt x="32934" y="8847"/>
                  <a:pt x="33249" y="9562"/>
                  <a:pt x="33121" y="10362"/>
                </a:cubicBezTo>
                <a:cubicBezTo>
                  <a:pt x="32999" y="11091"/>
                  <a:pt x="32521" y="11562"/>
                  <a:pt x="31563" y="11889"/>
                </a:cubicBezTo>
                <a:cubicBezTo>
                  <a:pt x="31135" y="12038"/>
                  <a:pt x="30699" y="12084"/>
                  <a:pt x="30194" y="12084"/>
                </a:cubicBezTo>
                <a:cubicBezTo>
                  <a:pt x="30017" y="12084"/>
                  <a:pt x="29832" y="12078"/>
                  <a:pt x="29635" y="12069"/>
                </a:cubicBezTo>
                <a:cubicBezTo>
                  <a:pt x="28164" y="11898"/>
                  <a:pt x="26807" y="11411"/>
                  <a:pt x="25715" y="10662"/>
                </a:cubicBezTo>
                <a:cubicBezTo>
                  <a:pt x="25686" y="10647"/>
                  <a:pt x="25666" y="10626"/>
                  <a:pt x="25636" y="10604"/>
                </a:cubicBezTo>
                <a:cubicBezTo>
                  <a:pt x="25554" y="10539"/>
                  <a:pt x="25437" y="10450"/>
                  <a:pt x="25307" y="10450"/>
                </a:cubicBezTo>
                <a:cubicBezTo>
                  <a:pt x="25223" y="10450"/>
                  <a:pt x="25133" y="10487"/>
                  <a:pt x="25043" y="10590"/>
                </a:cubicBezTo>
                <a:cubicBezTo>
                  <a:pt x="24901" y="10761"/>
                  <a:pt x="25001" y="10940"/>
                  <a:pt x="25066" y="11068"/>
                </a:cubicBezTo>
                <a:cubicBezTo>
                  <a:pt x="25086" y="11104"/>
                  <a:pt x="25109" y="11140"/>
                  <a:pt x="25115" y="11176"/>
                </a:cubicBezTo>
                <a:cubicBezTo>
                  <a:pt x="25729" y="12669"/>
                  <a:pt x="25880" y="14169"/>
                  <a:pt x="25564" y="15646"/>
                </a:cubicBezTo>
                <a:cubicBezTo>
                  <a:pt x="25316" y="16817"/>
                  <a:pt x="24622" y="17660"/>
                  <a:pt x="23523" y="18153"/>
                </a:cubicBezTo>
                <a:cubicBezTo>
                  <a:pt x="22746" y="18500"/>
                  <a:pt x="21963" y="18674"/>
                  <a:pt x="21166" y="18674"/>
                </a:cubicBezTo>
                <a:cubicBezTo>
                  <a:pt x="20112" y="18674"/>
                  <a:pt x="19033" y="18369"/>
                  <a:pt x="17910" y="17759"/>
                </a:cubicBezTo>
                <a:cubicBezTo>
                  <a:pt x="17024" y="17281"/>
                  <a:pt x="16210" y="16568"/>
                  <a:pt x="15353" y="15524"/>
                </a:cubicBezTo>
                <a:cubicBezTo>
                  <a:pt x="15274" y="15418"/>
                  <a:pt x="15189" y="15317"/>
                  <a:pt x="15110" y="15211"/>
                </a:cubicBezTo>
                <a:cubicBezTo>
                  <a:pt x="15004" y="15068"/>
                  <a:pt x="14889" y="14918"/>
                  <a:pt x="14767" y="14782"/>
                </a:cubicBezTo>
                <a:cubicBezTo>
                  <a:pt x="14446" y="14410"/>
                  <a:pt x="14196" y="14225"/>
                  <a:pt x="13919" y="14225"/>
                </a:cubicBezTo>
                <a:cubicBezTo>
                  <a:pt x="13689" y="14225"/>
                  <a:pt x="13447" y="14347"/>
                  <a:pt x="13132" y="14582"/>
                </a:cubicBezTo>
                <a:cubicBezTo>
                  <a:pt x="13003" y="14683"/>
                  <a:pt x="12875" y="14789"/>
                  <a:pt x="12753" y="14889"/>
                </a:cubicBezTo>
                <a:cubicBezTo>
                  <a:pt x="12618" y="15010"/>
                  <a:pt x="12469" y="15132"/>
                  <a:pt x="12318" y="15240"/>
                </a:cubicBezTo>
                <a:cubicBezTo>
                  <a:pt x="11165" y="16068"/>
                  <a:pt x="9966" y="16482"/>
                  <a:pt x="8739" y="16482"/>
                </a:cubicBezTo>
                <a:cubicBezTo>
                  <a:pt x="8158" y="16482"/>
                  <a:pt x="7570" y="16389"/>
                  <a:pt x="6977" y="16203"/>
                </a:cubicBezTo>
                <a:cubicBezTo>
                  <a:pt x="5683" y="15788"/>
                  <a:pt x="4621" y="14839"/>
                  <a:pt x="4055" y="13589"/>
                </a:cubicBezTo>
                <a:cubicBezTo>
                  <a:pt x="3478" y="12304"/>
                  <a:pt x="3478" y="10818"/>
                  <a:pt x="4055" y="9526"/>
                </a:cubicBezTo>
                <a:cubicBezTo>
                  <a:pt x="4249" y="9104"/>
                  <a:pt x="4341" y="8890"/>
                  <a:pt x="4249" y="8741"/>
                </a:cubicBezTo>
                <a:cubicBezTo>
                  <a:pt x="4156" y="8583"/>
                  <a:pt x="3920" y="8569"/>
                  <a:pt x="3491" y="8540"/>
                </a:cubicBezTo>
                <a:cubicBezTo>
                  <a:pt x="2413" y="8461"/>
                  <a:pt x="1599" y="8084"/>
                  <a:pt x="993" y="7370"/>
                </a:cubicBezTo>
                <a:cubicBezTo>
                  <a:pt x="278" y="6520"/>
                  <a:pt x="221" y="5505"/>
                  <a:pt x="842" y="4578"/>
                </a:cubicBezTo>
                <a:cubicBezTo>
                  <a:pt x="1013" y="4321"/>
                  <a:pt x="1243" y="4057"/>
                  <a:pt x="1514" y="3807"/>
                </a:cubicBezTo>
                <a:cubicBezTo>
                  <a:pt x="2708" y="2720"/>
                  <a:pt x="4312" y="2171"/>
                  <a:pt x="5914" y="2171"/>
                </a:cubicBezTo>
                <a:cubicBezTo>
                  <a:pt x="7398" y="2171"/>
                  <a:pt x="8880" y="2641"/>
                  <a:pt x="10033" y="3592"/>
                </a:cubicBezTo>
                <a:cubicBezTo>
                  <a:pt x="10083" y="3635"/>
                  <a:pt x="10133" y="3678"/>
                  <a:pt x="10175" y="3728"/>
                </a:cubicBezTo>
                <a:cubicBezTo>
                  <a:pt x="10261" y="3800"/>
                  <a:pt x="10340" y="3877"/>
                  <a:pt x="10433" y="3942"/>
                </a:cubicBezTo>
                <a:cubicBezTo>
                  <a:pt x="10539" y="4009"/>
                  <a:pt x="10673" y="4081"/>
                  <a:pt x="10805" y="4081"/>
                </a:cubicBezTo>
                <a:cubicBezTo>
                  <a:pt x="10840" y="4081"/>
                  <a:pt x="10876" y="4076"/>
                  <a:pt x="10911" y="4064"/>
                </a:cubicBezTo>
                <a:cubicBezTo>
                  <a:pt x="11039" y="4021"/>
                  <a:pt x="11134" y="3899"/>
                  <a:pt x="11197" y="3678"/>
                </a:cubicBezTo>
                <a:cubicBezTo>
                  <a:pt x="11648" y="2285"/>
                  <a:pt x="12703" y="1157"/>
                  <a:pt x="14117" y="586"/>
                </a:cubicBezTo>
                <a:cubicBezTo>
                  <a:pt x="14742" y="333"/>
                  <a:pt x="15396" y="207"/>
                  <a:pt x="16041" y="207"/>
                </a:cubicBezTo>
                <a:close/>
                <a:moveTo>
                  <a:pt x="16046" y="1"/>
                </a:moveTo>
                <a:cubicBezTo>
                  <a:pt x="15372" y="1"/>
                  <a:pt x="14690" y="133"/>
                  <a:pt x="14039" y="399"/>
                </a:cubicBezTo>
                <a:cubicBezTo>
                  <a:pt x="12575" y="992"/>
                  <a:pt x="11468" y="2163"/>
                  <a:pt x="11005" y="3620"/>
                </a:cubicBezTo>
                <a:cubicBezTo>
                  <a:pt x="10954" y="3764"/>
                  <a:pt x="10897" y="3849"/>
                  <a:pt x="10840" y="3870"/>
                </a:cubicBezTo>
                <a:cubicBezTo>
                  <a:pt x="10828" y="3875"/>
                  <a:pt x="10814" y="3877"/>
                  <a:pt x="10799" y="3877"/>
                </a:cubicBezTo>
                <a:cubicBezTo>
                  <a:pt x="10741" y="3877"/>
                  <a:pt x="10660" y="3844"/>
                  <a:pt x="10547" y="3771"/>
                </a:cubicBezTo>
                <a:cubicBezTo>
                  <a:pt x="10469" y="3721"/>
                  <a:pt x="10397" y="3649"/>
                  <a:pt x="10319" y="3577"/>
                </a:cubicBezTo>
                <a:cubicBezTo>
                  <a:pt x="10268" y="3527"/>
                  <a:pt x="10218" y="3477"/>
                  <a:pt x="10162" y="3435"/>
                </a:cubicBezTo>
                <a:cubicBezTo>
                  <a:pt x="8970" y="2452"/>
                  <a:pt x="7440" y="1966"/>
                  <a:pt x="5910" y="1966"/>
                </a:cubicBezTo>
                <a:cubicBezTo>
                  <a:pt x="4257" y="1966"/>
                  <a:pt x="2605" y="2533"/>
                  <a:pt x="1378" y="3656"/>
                </a:cubicBezTo>
                <a:cubicBezTo>
                  <a:pt x="1085" y="3920"/>
                  <a:pt x="850" y="4192"/>
                  <a:pt x="670" y="4463"/>
                </a:cubicBezTo>
                <a:cubicBezTo>
                  <a:pt x="0" y="5471"/>
                  <a:pt x="57" y="6585"/>
                  <a:pt x="835" y="7498"/>
                </a:cubicBezTo>
                <a:cubicBezTo>
                  <a:pt x="1478" y="8256"/>
                  <a:pt x="2341" y="8662"/>
                  <a:pt x="3478" y="8741"/>
                </a:cubicBezTo>
                <a:cubicBezTo>
                  <a:pt x="3748" y="8761"/>
                  <a:pt x="4035" y="8784"/>
                  <a:pt x="4071" y="8847"/>
                </a:cubicBezTo>
                <a:cubicBezTo>
                  <a:pt x="4113" y="8905"/>
                  <a:pt x="3992" y="9169"/>
                  <a:pt x="3870" y="9447"/>
                </a:cubicBezTo>
                <a:cubicBezTo>
                  <a:pt x="3270" y="10791"/>
                  <a:pt x="3270" y="12333"/>
                  <a:pt x="3870" y="13675"/>
                </a:cubicBezTo>
                <a:cubicBezTo>
                  <a:pt x="4456" y="14974"/>
                  <a:pt x="5570" y="15968"/>
                  <a:pt x="6919" y="16397"/>
                </a:cubicBezTo>
                <a:cubicBezTo>
                  <a:pt x="7535" y="16593"/>
                  <a:pt x="8146" y="16690"/>
                  <a:pt x="8750" y="16690"/>
                </a:cubicBezTo>
                <a:cubicBezTo>
                  <a:pt x="10016" y="16690"/>
                  <a:pt x="11250" y="16262"/>
                  <a:pt x="12440" y="15411"/>
                </a:cubicBezTo>
                <a:cubicBezTo>
                  <a:pt x="12597" y="15296"/>
                  <a:pt x="12746" y="15175"/>
                  <a:pt x="12890" y="15046"/>
                </a:cubicBezTo>
                <a:cubicBezTo>
                  <a:pt x="13010" y="14947"/>
                  <a:pt x="13132" y="14846"/>
                  <a:pt x="13254" y="14746"/>
                </a:cubicBezTo>
                <a:cubicBezTo>
                  <a:pt x="13531" y="14539"/>
                  <a:pt x="13730" y="14432"/>
                  <a:pt x="13913" y="14432"/>
                </a:cubicBezTo>
                <a:cubicBezTo>
                  <a:pt x="14133" y="14432"/>
                  <a:pt x="14329" y="14589"/>
                  <a:pt x="14611" y="14918"/>
                </a:cubicBezTo>
                <a:cubicBezTo>
                  <a:pt x="14733" y="15053"/>
                  <a:pt x="14839" y="15197"/>
                  <a:pt x="14947" y="15332"/>
                </a:cubicBezTo>
                <a:cubicBezTo>
                  <a:pt x="15033" y="15439"/>
                  <a:pt x="15110" y="15547"/>
                  <a:pt x="15195" y="15653"/>
                </a:cubicBezTo>
                <a:cubicBezTo>
                  <a:pt x="16068" y="16717"/>
                  <a:pt x="16896" y="17446"/>
                  <a:pt x="17809" y="17939"/>
                </a:cubicBezTo>
                <a:cubicBezTo>
                  <a:pt x="18966" y="18567"/>
                  <a:pt x="20080" y="18882"/>
                  <a:pt x="21167" y="18882"/>
                </a:cubicBezTo>
                <a:cubicBezTo>
                  <a:pt x="21994" y="18882"/>
                  <a:pt x="22802" y="18702"/>
                  <a:pt x="23602" y="18339"/>
                </a:cubicBezTo>
                <a:cubicBezTo>
                  <a:pt x="24773" y="17818"/>
                  <a:pt x="25501" y="16925"/>
                  <a:pt x="25765" y="15689"/>
                </a:cubicBezTo>
                <a:cubicBezTo>
                  <a:pt x="26094" y="14169"/>
                  <a:pt x="25936" y="12626"/>
                  <a:pt x="25307" y="11097"/>
                </a:cubicBezTo>
                <a:cubicBezTo>
                  <a:pt x="25294" y="11055"/>
                  <a:pt x="25273" y="11012"/>
                  <a:pt x="25251" y="10976"/>
                </a:cubicBezTo>
                <a:cubicBezTo>
                  <a:pt x="25172" y="10833"/>
                  <a:pt x="25158" y="10784"/>
                  <a:pt x="25201" y="10725"/>
                </a:cubicBezTo>
                <a:cubicBezTo>
                  <a:pt x="25241" y="10679"/>
                  <a:pt x="25273" y="10657"/>
                  <a:pt x="25310" y="10657"/>
                </a:cubicBezTo>
                <a:cubicBezTo>
                  <a:pt x="25358" y="10657"/>
                  <a:pt x="25415" y="10695"/>
                  <a:pt x="25508" y="10768"/>
                </a:cubicBezTo>
                <a:cubicBezTo>
                  <a:pt x="25537" y="10791"/>
                  <a:pt x="25564" y="10811"/>
                  <a:pt x="25594" y="10833"/>
                </a:cubicBezTo>
                <a:cubicBezTo>
                  <a:pt x="26721" y="11605"/>
                  <a:pt x="28108" y="12097"/>
                  <a:pt x="29614" y="12268"/>
                </a:cubicBezTo>
                <a:cubicBezTo>
                  <a:pt x="29830" y="12280"/>
                  <a:pt x="30035" y="12288"/>
                  <a:pt x="30233" y="12288"/>
                </a:cubicBezTo>
                <a:cubicBezTo>
                  <a:pt x="30742" y="12288"/>
                  <a:pt x="31198" y="12237"/>
                  <a:pt x="31635" y="12083"/>
                </a:cubicBezTo>
                <a:cubicBezTo>
                  <a:pt x="32278" y="11862"/>
                  <a:pt x="33148" y="11447"/>
                  <a:pt x="33320" y="10398"/>
                </a:cubicBezTo>
                <a:cubicBezTo>
                  <a:pt x="33464" y="9512"/>
                  <a:pt x="33121" y="8727"/>
                  <a:pt x="32363" y="8184"/>
                </a:cubicBezTo>
                <a:cubicBezTo>
                  <a:pt x="31645" y="7670"/>
                  <a:pt x="30739" y="7146"/>
                  <a:pt x="29681" y="7146"/>
                </a:cubicBezTo>
                <a:cubicBezTo>
                  <a:pt x="29267" y="7146"/>
                  <a:pt x="28830" y="7226"/>
                  <a:pt x="28372" y="7419"/>
                </a:cubicBezTo>
                <a:cubicBezTo>
                  <a:pt x="28300" y="7452"/>
                  <a:pt x="28211" y="7482"/>
                  <a:pt x="28135" y="7482"/>
                </a:cubicBezTo>
                <a:cubicBezTo>
                  <a:pt x="28097" y="7482"/>
                  <a:pt x="28062" y="7474"/>
                  <a:pt x="28036" y="7455"/>
                </a:cubicBezTo>
                <a:cubicBezTo>
                  <a:pt x="27972" y="7413"/>
                  <a:pt x="27936" y="7291"/>
                  <a:pt x="27943" y="7106"/>
                </a:cubicBezTo>
                <a:cubicBezTo>
                  <a:pt x="27950" y="6005"/>
                  <a:pt x="27601" y="4984"/>
                  <a:pt x="27265" y="3998"/>
                </a:cubicBezTo>
                <a:cubicBezTo>
                  <a:pt x="27073" y="3448"/>
                  <a:pt x="26757" y="2963"/>
                  <a:pt x="26336" y="2557"/>
                </a:cubicBezTo>
                <a:cubicBezTo>
                  <a:pt x="25825" y="2066"/>
                  <a:pt x="25282" y="1819"/>
                  <a:pt x="24712" y="1819"/>
                </a:cubicBezTo>
                <a:cubicBezTo>
                  <a:pt x="24278" y="1819"/>
                  <a:pt x="23829" y="1962"/>
                  <a:pt x="23366" y="2249"/>
                </a:cubicBezTo>
                <a:cubicBezTo>
                  <a:pt x="22779" y="2614"/>
                  <a:pt x="22294" y="3106"/>
                  <a:pt x="21888" y="3771"/>
                </a:cubicBezTo>
                <a:cubicBezTo>
                  <a:pt x="21823" y="3870"/>
                  <a:pt x="21766" y="3978"/>
                  <a:pt x="21708" y="4077"/>
                </a:cubicBezTo>
                <a:cubicBezTo>
                  <a:pt x="21631" y="4220"/>
                  <a:pt x="21552" y="4364"/>
                  <a:pt x="21467" y="4492"/>
                </a:cubicBezTo>
                <a:cubicBezTo>
                  <a:pt x="21353" y="4652"/>
                  <a:pt x="21251" y="4744"/>
                  <a:pt x="21175" y="4744"/>
                </a:cubicBezTo>
                <a:cubicBezTo>
                  <a:pt x="21170" y="4744"/>
                  <a:pt x="21165" y="4743"/>
                  <a:pt x="21160" y="4742"/>
                </a:cubicBezTo>
                <a:cubicBezTo>
                  <a:pt x="21081" y="4734"/>
                  <a:pt x="21002" y="4621"/>
                  <a:pt x="20937" y="4427"/>
                </a:cubicBezTo>
                <a:cubicBezTo>
                  <a:pt x="20716" y="3791"/>
                  <a:pt x="20452" y="3056"/>
                  <a:pt x="20059" y="2386"/>
                </a:cubicBezTo>
                <a:cubicBezTo>
                  <a:pt x="19681" y="1743"/>
                  <a:pt x="19216" y="1021"/>
                  <a:pt x="18418" y="593"/>
                </a:cubicBezTo>
                <a:cubicBezTo>
                  <a:pt x="17686" y="199"/>
                  <a:pt x="16872" y="1"/>
                  <a:pt x="16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9" name="Google Shape;569;p19"/>
          <p:cNvGrpSpPr/>
          <p:nvPr/>
        </p:nvGrpSpPr>
        <p:grpSpPr>
          <a:xfrm>
            <a:off x="8092908" y="3564533"/>
            <a:ext cx="625593" cy="566814"/>
            <a:chOff x="3346266" y="1265304"/>
            <a:chExt cx="227307" cy="205965"/>
          </a:xfrm>
        </p:grpSpPr>
        <p:sp>
          <p:nvSpPr>
            <p:cNvPr id="570" name="Google Shape;570;p19"/>
            <p:cNvSpPr/>
            <p:nvPr/>
          </p:nvSpPr>
          <p:spPr>
            <a:xfrm>
              <a:off x="3453291" y="1265304"/>
              <a:ext cx="96540" cy="85505"/>
            </a:xfrm>
            <a:custGeom>
              <a:avLst/>
              <a:gdLst/>
              <a:ahLst/>
              <a:cxnLst/>
              <a:rect l="l" t="t" r="r" b="b"/>
              <a:pathLst>
                <a:path w="4908" h="4347" extrusionOk="0">
                  <a:moveTo>
                    <a:pt x="2812" y="0"/>
                  </a:moveTo>
                  <a:cubicBezTo>
                    <a:pt x="2073" y="0"/>
                    <a:pt x="1329" y="308"/>
                    <a:pt x="844" y="869"/>
                  </a:cubicBezTo>
                  <a:cubicBezTo>
                    <a:pt x="501" y="1261"/>
                    <a:pt x="287" y="1755"/>
                    <a:pt x="165" y="2262"/>
                  </a:cubicBezTo>
                  <a:cubicBezTo>
                    <a:pt x="1" y="2933"/>
                    <a:pt x="1" y="3697"/>
                    <a:pt x="422" y="4247"/>
                  </a:cubicBezTo>
                  <a:lnTo>
                    <a:pt x="1665" y="4346"/>
                  </a:lnTo>
                  <a:cubicBezTo>
                    <a:pt x="2765" y="4182"/>
                    <a:pt x="3787" y="3555"/>
                    <a:pt x="4429" y="2648"/>
                  </a:cubicBezTo>
                  <a:cubicBezTo>
                    <a:pt x="4700" y="2269"/>
                    <a:pt x="4908" y="1812"/>
                    <a:pt x="4836" y="1354"/>
                  </a:cubicBezTo>
                  <a:cubicBezTo>
                    <a:pt x="4757" y="855"/>
                    <a:pt x="4344" y="454"/>
                    <a:pt x="3886" y="240"/>
                  </a:cubicBezTo>
                  <a:cubicBezTo>
                    <a:pt x="3552" y="78"/>
                    <a:pt x="3183" y="0"/>
                    <a:pt x="2812"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19"/>
            <p:cNvSpPr/>
            <p:nvPr/>
          </p:nvSpPr>
          <p:spPr>
            <a:xfrm>
              <a:off x="3450360" y="1328858"/>
              <a:ext cx="123213" cy="97819"/>
            </a:xfrm>
            <a:custGeom>
              <a:avLst/>
              <a:gdLst/>
              <a:ahLst/>
              <a:cxnLst/>
              <a:rect l="l" t="t" r="r" b="b"/>
              <a:pathLst>
                <a:path w="6264" h="4973" extrusionOk="0">
                  <a:moveTo>
                    <a:pt x="3721" y="0"/>
                  </a:moveTo>
                  <a:cubicBezTo>
                    <a:pt x="2660" y="0"/>
                    <a:pt x="1594" y="482"/>
                    <a:pt x="921" y="1309"/>
                  </a:cubicBezTo>
                  <a:lnTo>
                    <a:pt x="1" y="2787"/>
                  </a:lnTo>
                  <a:cubicBezTo>
                    <a:pt x="201" y="3594"/>
                    <a:pt x="772" y="4308"/>
                    <a:pt x="1514" y="4672"/>
                  </a:cubicBezTo>
                  <a:cubicBezTo>
                    <a:pt x="1913" y="4871"/>
                    <a:pt x="2358" y="4972"/>
                    <a:pt x="2804" y="4972"/>
                  </a:cubicBezTo>
                  <a:cubicBezTo>
                    <a:pt x="3189" y="4972"/>
                    <a:pt x="3574" y="4896"/>
                    <a:pt x="3929" y="4744"/>
                  </a:cubicBezTo>
                  <a:cubicBezTo>
                    <a:pt x="4392" y="4536"/>
                    <a:pt x="4800" y="4216"/>
                    <a:pt x="5171" y="3858"/>
                  </a:cubicBezTo>
                  <a:cubicBezTo>
                    <a:pt x="5492" y="3537"/>
                    <a:pt x="5799" y="3188"/>
                    <a:pt x="5992" y="2773"/>
                  </a:cubicBezTo>
                  <a:cubicBezTo>
                    <a:pt x="6184" y="2358"/>
                    <a:pt x="6263" y="1880"/>
                    <a:pt x="6135" y="1438"/>
                  </a:cubicBezTo>
                  <a:cubicBezTo>
                    <a:pt x="5927" y="723"/>
                    <a:pt x="5214" y="259"/>
                    <a:pt x="4486" y="87"/>
                  </a:cubicBezTo>
                  <a:cubicBezTo>
                    <a:pt x="4235" y="29"/>
                    <a:pt x="3978" y="0"/>
                    <a:pt x="3721"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19"/>
            <p:cNvSpPr/>
            <p:nvPr/>
          </p:nvSpPr>
          <p:spPr>
            <a:xfrm>
              <a:off x="3372545" y="1368788"/>
              <a:ext cx="100160" cy="102481"/>
            </a:xfrm>
            <a:custGeom>
              <a:avLst/>
              <a:gdLst/>
              <a:ahLst/>
              <a:cxnLst/>
              <a:rect l="l" t="t" r="r" b="b"/>
              <a:pathLst>
                <a:path w="5092" h="5210" extrusionOk="0">
                  <a:moveTo>
                    <a:pt x="2306" y="1"/>
                  </a:moveTo>
                  <a:cubicBezTo>
                    <a:pt x="1564" y="271"/>
                    <a:pt x="892" y="779"/>
                    <a:pt x="500" y="1464"/>
                  </a:cubicBezTo>
                  <a:cubicBezTo>
                    <a:pt x="100" y="2150"/>
                    <a:pt x="1" y="3014"/>
                    <a:pt x="279" y="3756"/>
                  </a:cubicBezTo>
                  <a:cubicBezTo>
                    <a:pt x="565" y="4491"/>
                    <a:pt x="1250" y="5084"/>
                    <a:pt x="2035" y="5192"/>
                  </a:cubicBezTo>
                  <a:cubicBezTo>
                    <a:pt x="2124" y="5204"/>
                    <a:pt x="2212" y="5209"/>
                    <a:pt x="2301" y="5209"/>
                  </a:cubicBezTo>
                  <a:cubicBezTo>
                    <a:pt x="3026" y="5209"/>
                    <a:pt x="3739" y="4833"/>
                    <a:pt x="4250" y="4292"/>
                  </a:cubicBezTo>
                  <a:cubicBezTo>
                    <a:pt x="4748" y="3756"/>
                    <a:pt x="5091" y="3043"/>
                    <a:pt x="5091" y="2306"/>
                  </a:cubicBezTo>
                  <a:cubicBezTo>
                    <a:pt x="5084" y="1564"/>
                    <a:pt x="4714" y="822"/>
                    <a:pt x="4078" y="450"/>
                  </a:cubicBezTo>
                  <a:lnTo>
                    <a:pt x="2306" y="1"/>
                  </a:ln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19"/>
            <p:cNvSpPr/>
            <p:nvPr/>
          </p:nvSpPr>
          <p:spPr>
            <a:xfrm>
              <a:off x="3346266" y="1329369"/>
              <a:ext cx="93728" cy="73999"/>
            </a:xfrm>
            <a:custGeom>
              <a:avLst/>
              <a:gdLst/>
              <a:ahLst/>
              <a:cxnLst/>
              <a:rect l="l" t="t" r="r" b="b"/>
              <a:pathLst>
                <a:path w="4765" h="3762" extrusionOk="0">
                  <a:moveTo>
                    <a:pt x="2979" y="0"/>
                  </a:moveTo>
                  <a:cubicBezTo>
                    <a:pt x="2770" y="0"/>
                    <a:pt x="2560" y="25"/>
                    <a:pt x="2357" y="68"/>
                  </a:cubicBezTo>
                  <a:cubicBezTo>
                    <a:pt x="1858" y="176"/>
                    <a:pt x="1380" y="397"/>
                    <a:pt x="965" y="704"/>
                  </a:cubicBezTo>
                  <a:cubicBezTo>
                    <a:pt x="643" y="954"/>
                    <a:pt x="352" y="1261"/>
                    <a:pt x="194" y="1633"/>
                  </a:cubicBezTo>
                  <a:cubicBezTo>
                    <a:pt x="29" y="2012"/>
                    <a:pt x="0" y="2454"/>
                    <a:pt x="172" y="2819"/>
                  </a:cubicBezTo>
                  <a:cubicBezTo>
                    <a:pt x="372" y="3232"/>
                    <a:pt x="787" y="3504"/>
                    <a:pt x="1222" y="3640"/>
                  </a:cubicBezTo>
                  <a:cubicBezTo>
                    <a:pt x="1491" y="3724"/>
                    <a:pt x="1770" y="3762"/>
                    <a:pt x="2051" y="3762"/>
                  </a:cubicBezTo>
                  <a:cubicBezTo>
                    <a:pt x="2464" y="3762"/>
                    <a:pt x="2880" y="3679"/>
                    <a:pt x="3272" y="3539"/>
                  </a:cubicBezTo>
                  <a:cubicBezTo>
                    <a:pt x="3850" y="3333"/>
                    <a:pt x="4429" y="2954"/>
                    <a:pt x="4600" y="2361"/>
                  </a:cubicBezTo>
                  <a:lnTo>
                    <a:pt x="4765" y="1105"/>
                  </a:lnTo>
                  <a:cubicBezTo>
                    <a:pt x="4607" y="654"/>
                    <a:pt x="4221" y="305"/>
                    <a:pt x="3771" y="133"/>
                  </a:cubicBezTo>
                  <a:cubicBezTo>
                    <a:pt x="3518" y="41"/>
                    <a:pt x="3249" y="0"/>
                    <a:pt x="2979"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19"/>
            <p:cNvSpPr/>
            <p:nvPr/>
          </p:nvSpPr>
          <p:spPr>
            <a:xfrm>
              <a:off x="3382361" y="1274962"/>
              <a:ext cx="105943" cy="90659"/>
            </a:xfrm>
            <a:custGeom>
              <a:avLst/>
              <a:gdLst/>
              <a:ahLst/>
              <a:cxnLst/>
              <a:rect l="l" t="t" r="r" b="b"/>
              <a:pathLst>
                <a:path w="5386" h="4609" extrusionOk="0">
                  <a:moveTo>
                    <a:pt x="3027" y="0"/>
                  </a:moveTo>
                  <a:cubicBezTo>
                    <a:pt x="2544" y="0"/>
                    <a:pt x="2062" y="114"/>
                    <a:pt x="1636" y="342"/>
                  </a:cubicBezTo>
                  <a:cubicBezTo>
                    <a:pt x="923" y="714"/>
                    <a:pt x="373" y="1377"/>
                    <a:pt x="152" y="2148"/>
                  </a:cubicBezTo>
                  <a:cubicBezTo>
                    <a:pt x="37" y="2514"/>
                    <a:pt x="1" y="2913"/>
                    <a:pt x="116" y="3278"/>
                  </a:cubicBezTo>
                  <a:cubicBezTo>
                    <a:pt x="301" y="3898"/>
                    <a:pt x="887" y="4334"/>
                    <a:pt x="1507" y="4498"/>
                  </a:cubicBezTo>
                  <a:cubicBezTo>
                    <a:pt x="1795" y="4578"/>
                    <a:pt x="2092" y="4608"/>
                    <a:pt x="2391" y="4608"/>
                  </a:cubicBezTo>
                  <a:cubicBezTo>
                    <a:pt x="2738" y="4608"/>
                    <a:pt x="3087" y="4567"/>
                    <a:pt x="3429" y="4514"/>
                  </a:cubicBezTo>
                  <a:lnTo>
                    <a:pt x="4836" y="3071"/>
                  </a:lnTo>
                  <a:cubicBezTo>
                    <a:pt x="5122" y="2442"/>
                    <a:pt x="5386" y="1720"/>
                    <a:pt x="5115" y="1086"/>
                  </a:cubicBezTo>
                  <a:cubicBezTo>
                    <a:pt x="4914" y="621"/>
                    <a:pt x="4450" y="315"/>
                    <a:pt x="3972" y="150"/>
                  </a:cubicBezTo>
                  <a:cubicBezTo>
                    <a:pt x="3667" y="50"/>
                    <a:pt x="3347" y="0"/>
                    <a:pt x="3027"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19"/>
            <p:cNvSpPr/>
            <p:nvPr/>
          </p:nvSpPr>
          <p:spPr>
            <a:xfrm>
              <a:off x="3470148" y="1346167"/>
              <a:ext cx="72091" cy="10681"/>
            </a:xfrm>
            <a:custGeom>
              <a:avLst/>
              <a:gdLst/>
              <a:ahLst/>
              <a:cxnLst/>
              <a:rect l="l" t="t" r="r" b="b"/>
              <a:pathLst>
                <a:path w="3665" h="543" extrusionOk="0">
                  <a:moveTo>
                    <a:pt x="2380" y="1"/>
                  </a:moveTo>
                  <a:cubicBezTo>
                    <a:pt x="2314" y="1"/>
                    <a:pt x="2251" y="1"/>
                    <a:pt x="2186" y="8"/>
                  </a:cubicBezTo>
                  <a:cubicBezTo>
                    <a:pt x="1951" y="8"/>
                    <a:pt x="1715" y="21"/>
                    <a:pt x="1480" y="57"/>
                  </a:cubicBezTo>
                  <a:cubicBezTo>
                    <a:pt x="1243" y="86"/>
                    <a:pt x="1015" y="129"/>
                    <a:pt x="787" y="186"/>
                  </a:cubicBezTo>
                  <a:cubicBezTo>
                    <a:pt x="551" y="251"/>
                    <a:pt x="330" y="328"/>
                    <a:pt x="109" y="422"/>
                  </a:cubicBezTo>
                  <a:cubicBezTo>
                    <a:pt x="80" y="436"/>
                    <a:pt x="52" y="450"/>
                    <a:pt x="23" y="465"/>
                  </a:cubicBezTo>
                  <a:cubicBezTo>
                    <a:pt x="1" y="472"/>
                    <a:pt x="1" y="499"/>
                    <a:pt x="9" y="522"/>
                  </a:cubicBezTo>
                  <a:cubicBezTo>
                    <a:pt x="16" y="535"/>
                    <a:pt x="30" y="542"/>
                    <a:pt x="44" y="542"/>
                  </a:cubicBezTo>
                  <a:cubicBezTo>
                    <a:pt x="52" y="542"/>
                    <a:pt x="59" y="535"/>
                    <a:pt x="66" y="535"/>
                  </a:cubicBezTo>
                  <a:cubicBezTo>
                    <a:pt x="280" y="436"/>
                    <a:pt x="501" y="357"/>
                    <a:pt x="729" y="294"/>
                  </a:cubicBezTo>
                  <a:cubicBezTo>
                    <a:pt x="959" y="229"/>
                    <a:pt x="1187" y="179"/>
                    <a:pt x="1415" y="150"/>
                  </a:cubicBezTo>
                  <a:cubicBezTo>
                    <a:pt x="1644" y="114"/>
                    <a:pt x="1872" y="100"/>
                    <a:pt x="2109" y="93"/>
                  </a:cubicBezTo>
                  <a:cubicBezTo>
                    <a:pt x="2194" y="86"/>
                    <a:pt x="2287" y="86"/>
                    <a:pt x="2380" y="86"/>
                  </a:cubicBezTo>
                  <a:cubicBezTo>
                    <a:pt x="2522" y="86"/>
                    <a:pt x="2673" y="93"/>
                    <a:pt x="2815" y="100"/>
                  </a:cubicBezTo>
                  <a:cubicBezTo>
                    <a:pt x="3058" y="107"/>
                    <a:pt x="3293" y="122"/>
                    <a:pt x="3536" y="143"/>
                  </a:cubicBezTo>
                  <a:cubicBezTo>
                    <a:pt x="3566" y="150"/>
                    <a:pt x="3593" y="150"/>
                    <a:pt x="3622" y="150"/>
                  </a:cubicBezTo>
                  <a:lnTo>
                    <a:pt x="3629" y="150"/>
                  </a:lnTo>
                  <a:cubicBezTo>
                    <a:pt x="3651" y="150"/>
                    <a:pt x="3665" y="129"/>
                    <a:pt x="3665" y="107"/>
                  </a:cubicBezTo>
                  <a:cubicBezTo>
                    <a:pt x="3665" y="86"/>
                    <a:pt x="3651" y="71"/>
                    <a:pt x="3622" y="64"/>
                  </a:cubicBezTo>
                  <a:cubicBezTo>
                    <a:pt x="3379" y="44"/>
                    <a:pt x="3144" y="28"/>
                    <a:pt x="2901" y="14"/>
                  </a:cubicBezTo>
                  <a:cubicBezTo>
                    <a:pt x="2722" y="8"/>
                    <a:pt x="2551" y="1"/>
                    <a:pt x="238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19"/>
            <p:cNvSpPr/>
            <p:nvPr/>
          </p:nvSpPr>
          <p:spPr>
            <a:xfrm>
              <a:off x="3468909" y="1368080"/>
              <a:ext cx="53955" cy="12943"/>
            </a:xfrm>
            <a:custGeom>
              <a:avLst/>
              <a:gdLst/>
              <a:ahLst/>
              <a:cxnLst/>
              <a:rect l="l" t="t" r="r" b="b"/>
              <a:pathLst>
                <a:path w="2743" h="658" extrusionOk="0">
                  <a:moveTo>
                    <a:pt x="50" y="1"/>
                  </a:moveTo>
                  <a:cubicBezTo>
                    <a:pt x="21" y="1"/>
                    <a:pt x="0" y="21"/>
                    <a:pt x="7" y="44"/>
                  </a:cubicBezTo>
                  <a:cubicBezTo>
                    <a:pt x="7" y="64"/>
                    <a:pt x="21" y="86"/>
                    <a:pt x="50" y="86"/>
                  </a:cubicBezTo>
                  <a:cubicBezTo>
                    <a:pt x="221" y="86"/>
                    <a:pt x="400" y="100"/>
                    <a:pt x="578" y="114"/>
                  </a:cubicBezTo>
                  <a:cubicBezTo>
                    <a:pt x="758" y="136"/>
                    <a:pt x="921" y="157"/>
                    <a:pt x="1092" y="186"/>
                  </a:cubicBezTo>
                  <a:cubicBezTo>
                    <a:pt x="1272" y="215"/>
                    <a:pt x="1443" y="251"/>
                    <a:pt x="1615" y="294"/>
                  </a:cubicBezTo>
                  <a:cubicBezTo>
                    <a:pt x="1786" y="343"/>
                    <a:pt x="1958" y="386"/>
                    <a:pt x="2120" y="443"/>
                  </a:cubicBezTo>
                  <a:cubicBezTo>
                    <a:pt x="2292" y="499"/>
                    <a:pt x="2456" y="565"/>
                    <a:pt x="2621" y="628"/>
                  </a:cubicBezTo>
                  <a:cubicBezTo>
                    <a:pt x="2635" y="637"/>
                    <a:pt x="2657" y="650"/>
                    <a:pt x="2677" y="657"/>
                  </a:cubicBezTo>
                  <a:lnTo>
                    <a:pt x="2700" y="657"/>
                  </a:lnTo>
                  <a:cubicBezTo>
                    <a:pt x="2713" y="657"/>
                    <a:pt x="2729" y="657"/>
                    <a:pt x="2736" y="643"/>
                  </a:cubicBezTo>
                  <a:cubicBezTo>
                    <a:pt x="2742" y="621"/>
                    <a:pt x="2742" y="594"/>
                    <a:pt x="2720" y="578"/>
                  </a:cubicBezTo>
                  <a:cubicBezTo>
                    <a:pt x="2549" y="508"/>
                    <a:pt x="2386" y="443"/>
                    <a:pt x="2215" y="386"/>
                  </a:cubicBezTo>
                  <a:cubicBezTo>
                    <a:pt x="2050" y="328"/>
                    <a:pt x="1879" y="278"/>
                    <a:pt x="1707" y="229"/>
                  </a:cubicBezTo>
                  <a:cubicBezTo>
                    <a:pt x="1529" y="186"/>
                    <a:pt x="1358" y="150"/>
                    <a:pt x="1186" y="114"/>
                  </a:cubicBezTo>
                  <a:cubicBezTo>
                    <a:pt x="1006" y="86"/>
                    <a:pt x="828" y="57"/>
                    <a:pt x="650" y="37"/>
                  </a:cubicBezTo>
                  <a:cubicBezTo>
                    <a:pt x="472" y="21"/>
                    <a:pt x="293" y="8"/>
                    <a:pt x="115"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19"/>
            <p:cNvSpPr/>
            <p:nvPr/>
          </p:nvSpPr>
          <p:spPr>
            <a:xfrm>
              <a:off x="3461178" y="1370302"/>
              <a:ext cx="31216" cy="36567"/>
            </a:xfrm>
            <a:custGeom>
              <a:avLst/>
              <a:gdLst/>
              <a:ahLst/>
              <a:cxnLst/>
              <a:rect l="l" t="t" r="r" b="b"/>
              <a:pathLst>
                <a:path w="1587" h="1859" extrusionOk="0">
                  <a:moveTo>
                    <a:pt x="50" y="1"/>
                  </a:moveTo>
                  <a:cubicBezTo>
                    <a:pt x="37" y="1"/>
                    <a:pt x="28" y="9"/>
                    <a:pt x="21" y="16"/>
                  </a:cubicBezTo>
                  <a:cubicBezTo>
                    <a:pt x="1" y="37"/>
                    <a:pt x="1" y="59"/>
                    <a:pt x="21" y="80"/>
                  </a:cubicBezTo>
                  <a:cubicBezTo>
                    <a:pt x="114" y="194"/>
                    <a:pt x="215" y="309"/>
                    <a:pt x="308" y="422"/>
                  </a:cubicBezTo>
                  <a:cubicBezTo>
                    <a:pt x="407" y="537"/>
                    <a:pt x="500" y="652"/>
                    <a:pt x="601" y="765"/>
                  </a:cubicBezTo>
                  <a:cubicBezTo>
                    <a:pt x="693" y="880"/>
                    <a:pt x="793" y="995"/>
                    <a:pt x="885" y="1115"/>
                  </a:cubicBezTo>
                  <a:cubicBezTo>
                    <a:pt x="986" y="1230"/>
                    <a:pt x="1079" y="1345"/>
                    <a:pt x="1178" y="1458"/>
                  </a:cubicBezTo>
                  <a:cubicBezTo>
                    <a:pt x="1279" y="1572"/>
                    <a:pt x="1372" y="1687"/>
                    <a:pt x="1471" y="1800"/>
                  </a:cubicBezTo>
                  <a:cubicBezTo>
                    <a:pt x="1478" y="1816"/>
                    <a:pt x="1494" y="1830"/>
                    <a:pt x="1507" y="1843"/>
                  </a:cubicBezTo>
                  <a:cubicBezTo>
                    <a:pt x="1514" y="1852"/>
                    <a:pt x="1521" y="1859"/>
                    <a:pt x="1536" y="1859"/>
                  </a:cubicBezTo>
                  <a:cubicBezTo>
                    <a:pt x="1543" y="1859"/>
                    <a:pt x="1557" y="1852"/>
                    <a:pt x="1564" y="1843"/>
                  </a:cubicBezTo>
                  <a:cubicBezTo>
                    <a:pt x="1586" y="1823"/>
                    <a:pt x="1579" y="1800"/>
                    <a:pt x="1564" y="1787"/>
                  </a:cubicBezTo>
                  <a:cubicBezTo>
                    <a:pt x="1471" y="1665"/>
                    <a:pt x="1372" y="1552"/>
                    <a:pt x="1271" y="1437"/>
                  </a:cubicBezTo>
                  <a:cubicBezTo>
                    <a:pt x="1178" y="1322"/>
                    <a:pt x="1079" y="1209"/>
                    <a:pt x="986" y="1094"/>
                  </a:cubicBezTo>
                  <a:cubicBezTo>
                    <a:pt x="885" y="979"/>
                    <a:pt x="793" y="866"/>
                    <a:pt x="693" y="752"/>
                  </a:cubicBezTo>
                  <a:cubicBezTo>
                    <a:pt x="601" y="637"/>
                    <a:pt x="500" y="515"/>
                    <a:pt x="407" y="402"/>
                  </a:cubicBezTo>
                  <a:cubicBezTo>
                    <a:pt x="308" y="287"/>
                    <a:pt x="215" y="172"/>
                    <a:pt x="114" y="59"/>
                  </a:cubicBezTo>
                  <a:cubicBezTo>
                    <a:pt x="100" y="44"/>
                    <a:pt x="93" y="30"/>
                    <a:pt x="80" y="16"/>
                  </a:cubicBezTo>
                  <a:cubicBezTo>
                    <a:pt x="71" y="9"/>
                    <a:pt x="57"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19"/>
            <p:cNvSpPr/>
            <p:nvPr/>
          </p:nvSpPr>
          <p:spPr>
            <a:xfrm>
              <a:off x="3424100" y="1372840"/>
              <a:ext cx="10838" cy="6766"/>
            </a:xfrm>
            <a:custGeom>
              <a:avLst/>
              <a:gdLst/>
              <a:ahLst/>
              <a:cxnLst/>
              <a:rect l="l" t="t" r="r" b="b"/>
              <a:pathLst>
                <a:path w="551" h="344" extrusionOk="0">
                  <a:moveTo>
                    <a:pt x="479" y="0"/>
                  </a:moveTo>
                  <a:cubicBezTo>
                    <a:pt x="307" y="101"/>
                    <a:pt x="150" y="215"/>
                    <a:pt x="1" y="343"/>
                  </a:cubicBezTo>
                  <a:cubicBezTo>
                    <a:pt x="100" y="300"/>
                    <a:pt x="199" y="251"/>
                    <a:pt x="300" y="201"/>
                  </a:cubicBezTo>
                  <a:cubicBezTo>
                    <a:pt x="307" y="194"/>
                    <a:pt x="314" y="194"/>
                    <a:pt x="321" y="194"/>
                  </a:cubicBezTo>
                  <a:lnTo>
                    <a:pt x="336" y="194"/>
                  </a:lnTo>
                  <a:cubicBezTo>
                    <a:pt x="371" y="165"/>
                    <a:pt x="422" y="137"/>
                    <a:pt x="465" y="115"/>
                  </a:cubicBezTo>
                  <a:cubicBezTo>
                    <a:pt x="479" y="101"/>
                    <a:pt x="499" y="86"/>
                    <a:pt x="522" y="79"/>
                  </a:cubicBezTo>
                  <a:cubicBezTo>
                    <a:pt x="542" y="65"/>
                    <a:pt x="551" y="36"/>
                    <a:pt x="535" y="23"/>
                  </a:cubicBezTo>
                  <a:cubicBezTo>
                    <a:pt x="528" y="9"/>
                    <a:pt x="515" y="0"/>
                    <a:pt x="499"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19"/>
            <p:cNvSpPr/>
            <p:nvPr/>
          </p:nvSpPr>
          <p:spPr>
            <a:xfrm>
              <a:off x="3396700" y="1398962"/>
              <a:ext cx="13926" cy="25040"/>
            </a:xfrm>
            <a:custGeom>
              <a:avLst/>
              <a:gdLst/>
              <a:ahLst/>
              <a:cxnLst/>
              <a:rect l="l" t="t" r="r" b="b"/>
              <a:pathLst>
                <a:path w="708" h="1273" extrusionOk="0">
                  <a:moveTo>
                    <a:pt x="708" y="1"/>
                  </a:moveTo>
                  <a:lnTo>
                    <a:pt x="708" y="1"/>
                  </a:lnTo>
                  <a:cubicBezTo>
                    <a:pt x="665" y="16"/>
                    <a:pt x="622" y="30"/>
                    <a:pt x="586" y="43"/>
                  </a:cubicBezTo>
                  <a:cubicBezTo>
                    <a:pt x="487" y="201"/>
                    <a:pt x="401" y="366"/>
                    <a:pt x="322" y="537"/>
                  </a:cubicBezTo>
                  <a:cubicBezTo>
                    <a:pt x="221" y="729"/>
                    <a:pt x="136" y="930"/>
                    <a:pt x="43" y="1137"/>
                  </a:cubicBezTo>
                  <a:cubicBezTo>
                    <a:pt x="29" y="1157"/>
                    <a:pt x="22" y="1187"/>
                    <a:pt x="7" y="1209"/>
                  </a:cubicBezTo>
                  <a:cubicBezTo>
                    <a:pt x="0" y="1229"/>
                    <a:pt x="0" y="1259"/>
                    <a:pt x="22" y="1265"/>
                  </a:cubicBezTo>
                  <a:cubicBezTo>
                    <a:pt x="29" y="1272"/>
                    <a:pt x="36" y="1272"/>
                    <a:pt x="43" y="1272"/>
                  </a:cubicBezTo>
                  <a:cubicBezTo>
                    <a:pt x="65" y="1272"/>
                    <a:pt x="79" y="1265"/>
                    <a:pt x="86" y="1252"/>
                  </a:cubicBezTo>
                  <a:cubicBezTo>
                    <a:pt x="172" y="1051"/>
                    <a:pt x="264" y="851"/>
                    <a:pt x="358" y="652"/>
                  </a:cubicBezTo>
                  <a:cubicBezTo>
                    <a:pt x="458" y="458"/>
                    <a:pt x="557" y="258"/>
                    <a:pt x="665" y="73"/>
                  </a:cubicBezTo>
                  <a:cubicBezTo>
                    <a:pt x="679" y="43"/>
                    <a:pt x="693" y="23"/>
                    <a:pt x="708"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19"/>
            <p:cNvSpPr/>
            <p:nvPr/>
          </p:nvSpPr>
          <p:spPr>
            <a:xfrm>
              <a:off x="3408227" y="1381003"/>
              <a:ext cx="16877" cy="18824"/>
            </a:xfrm>
            <a:custGeom>
              <a:avLst/>
              <a:gdLst/>
              <a:ahLst/>
              <a:cxnLst/>
              <a:rect l="l" t="t" r="r" b="b"/>
              <a:pathLst>
                <a:path w="858" h="957" extrusionOk="0">
                  <a:moveTo>
                    <a:pt x="857" y="0"/>
                  </a:moveTo>
                  <a:lnTo>
                    <a:pt x="857" y="0"/>
                  </a:lnTo>
                  <a:cubicBezTo>
                    <a:pt x="778" y="43"/>
                    <a:pt x="700" y="79"/>
                    <a:pt x="621" y="115"/>
                  </a:cubicBezTo>
                  <a:lnTo>
                    <a:pt x="614" y="115"/>
                  </a:lnTo>
                  <a:cubicBezTo>
                    <a:pt x="544" y="194"/>
                    <a:pt x="472" y="279"/>
                    <a:pt x="406" y="357"/>
                  </a:cubicBezTo>
                  <a:cubicBezTo>
                    <a:pt x="271" y="521"/>
                    <a:pt x="158" y="686"/>
                    <a:pt x="50" y="864"/>
                  </a:cubicBezTo>
                  <a:cubicBezTo>
                    <a:pt x="36" y="893"/>
                    <a:pt x="14" y="929"/>
                    <a:pt x="0" y="956"/>
                  </a:cubicBezTo>
                  <a:cubicBezTo>
                    <a:pt x="36" y="943"/>
                    <a:pt x="79" y="929"/>
                    <a:pt x="122" y="914"/>
                  </a:cubicBezTo>
                  <a:cubicBezTo>
                    <a:pt x="165" y="843"/>
                    <a:pt x="208" y="778"/>
                    <a:pt x="251" y="708"/>
                  </a:cubicBezTo>
                  <a:cubicBezTo>
                    <a:pt x="278" y="672"/>
                    <a:pt x="307" y="629"/>
                    <a:pt x="336" y="593"/>
                  </a:cubicBezTo>
                  <a:cubicBezTo>
                    <a:pt x="350" y="571"/>
                    <a:pt x="364" y="550"/>
                    <a:pt x="379" y="528"/>
                  </a:cubicBezTo>
                  <a:cubicBezTo>
                    <a:pt x="386" y="521"/>
                    <a:pt x="393" y="514"/>
                    <a:pt x="400" y="501"/>
                  </a:cubicBezTo>
                  <a:cubicBezTo>
                    <a:pt x="400" y="501"/>
                    <a:pt x="406" y="494"/>
                    <a:pt x="406" y="485"/>
                  </a:cubicBezTo>
                  <a:cubicBezTo>
                    <a:pt x="415" y="485"/>
                    <a:pt x="415" y="485"/>
                    <a:pt x="415" y="478"/>
                  </a:cubicBezTo>
                  <a:lnTo>
                    <a:pt x="422" y="478"/>
                  </a:lnTo>
                  <a:cubicBezTo>
                    <a:pt x="535" y="322"/>
                    <a:pt x="672" y="178"/>
                    <a:pt x="808" y="43"/>
                  </a:cubicBezTo>
                  <a:cubicBezTo>
                    <a:pt x="828" y="29"/>
                    <a:pt x="844" y="14"/>
                    <a:pt x="857"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19"/>
            <p:cNvSpPr/>
            <p:nvPr/>
          </p:nvSpPr>
          <p:spPr>
            <a:xfrm>
              <a:off x="3422409" y="1380019"/>
              <a:ext cx="20260" cy="47346"/>
            </a:xfrm>
            <a:custGeom>
              <a:avLst/>
              <a:gdLst/>
              <a:ahLst/>
              <a:cxnLst/>
              <a:rect l="l" t="t" r="r" b="b"/>
              <a:pathLst>
                <a:path w="1030" h="2407" extrusionOk="0">
                  <a:moveTo>
                    <a:pt x="971" y="0"/>
                  </a:moveTo>
                  <a:cubicBezTo>
                    <a:pt x="964" y="0"/>
                    <a:pt x="957" y="0"/>
                    <a:pt x="950" y="7"/>
                  </a:cubicBezTo>
                  <a:cubicBezTo>
                    <a:pt x="829" y="93"/>
                    <a:pt x="729" y="215"/>
                    <a:pt x="650" y="343"/>
                  </a:cubicBezTo>
                  <a:cubicBezTo>
                    <a:pt x="565" y="472"/>
                    <a:pt x="508" y="614"/>
                    <a:pt x="450" y="749"/>
                  </a:cubicBezTo>
                  <a:cubicBezTo>
                    <a:pt x="386" y="914"/>
                    <a:pt x="328" y="1085"/>
                    <a:pt x="272" y="1250"/>
                  </a:cubicBezTo>
                  <a:cubicBezTo>
                    <a:pt x="215" y="1421"/>
                    <a:pt x="172" y="1593"/>
                    <a:pt x="129" y="1764"/>
                  </a:cubicBezTo>
                  <a:cubicBezTo>
                    <a:pt x="87" y="1935"/>
                    <a:pt x="44" y="2107"/>
                    <a:pt x="15" y="2285"/>
                  </a:cubicBezTo>
                  <a:cubicBezTo>
                    <a:pt x="8" y="2307"/>
                    <a:pt x="8" y="2328"/>
                    <a:pt x="1" y="2350"/>
                  </a:cubicBezTo>
                  <a:cubicBezTo>
                    <a:pt x="1" y="2371"/>
                    <a:pt x="8" y="2400"/>
                    <a:pt x="28" y="2400"/>
                  </a:cubicBezTo>
                  <a:cubicBezTo>
                    <a:pt x="37" y="2407"/>
                    <a:pt x="37" y="2407"/>
                    <a:pt x="44" y="2407"/>
                  </a:cubicBezTo>
                  <a:cubicBezTo>
                    <a:pt x="57" y="2407"/>
                    <a:pt x="80" y="2393"/>
                    <a:pt x="87" y="2371"/>
                  </a:cubicBezTo>
                  <a:cubicBezTo>
                    <a:pt x="114" y="2199"/>
                    <a:pt x="150" y="2028"/>
                    <a:pt x="193" y="1857"/>
                  </a:cubicBezTo>
                  <a:cubicBezTo>
                    <a:pt x="236" y="1685"/>
                    <a:pt x="278" y="1514"/>
                    <a:pt x="328" y="1342"/>
                  </a:cubicBezTo>
                  <a:cubicBezTo>
                    <a:pt x="386" y="1178"/>
                    <a:pt x="443" y="1006"/>
                    <a:pt x="508" y="844"/>
                  </a:cubicBezTo>
                  <a:cubicBezTo>
                    <a:pt x="522" y="808"/>
                    <a:pt x="536" y="772"/>
                    <a:pt x="551" y="736"/>
                  </a:cubicBezTo>
                  <a:cubicBezTo>
                    <a:pt x="551" y="729"/>
                    <a:pt x="558" y="722"/>
                    <a:pt x="558" y="715"/>
                  </a:cubicBezTo>
                  <a:cubicBezTo>
                    <a:pt x="558" y="707"/>
                    <a:pt x="565" y="707"/>
                    <a:pt x="565" y="700"/>
                  </a:cubicBezTo>
                  <a:lnTo>
                    <a:pt x="565" y="693"/>
                  </a:lnTo>
                  <a:cubicBezTo>
                    <a:pt x="572" y="672"/>
                    <a:pt x="578" y="657"/>
                    <a:pt x="585" y="643"/>
                  </a:cubicBezTo>
                  <a:cubicBezTo>
                    <a:pt x="621" y="571"/>
                    <a:pt x="650" y="508"/>
                    <a:pt x="686" y="443"/>
                  </a:cubicBezTo>
                  <a:cubicBezTo>
                    <a:pt x="707" y="407"/>
                    <a:pt x="729" y="379"/>
                    <a:pt x="750" y="350"/>
                  </a:cubicBezTo>
                  <a:cubicBezTo>
                    <a:pt x="757" y="329"/>
                    <a:pt x="765" y="314"/>
                    <a:pt x="779" y="300"/>
                  </a:cubicBezTo>
                  <a:cubicBezTo>
                    <a:pt x="786" y="293"/>
                    <a:pt x="786" y="287"/>
                    <a:pt x="793" y="278"/>
                  </a:cubicBezTo>
                  <a:lnTo>
                    <a:pt x="799" y="271"/>
                  </a:lnTo>
                  <a:lnTo>
                    <a:pt x="808" y="264"/>
                  </a:lnTo>
                  <a:cubicBezTo>
                    <a:pt x="851" y="208"/>
                    <a:pt x="901" y="158"/>
                    <a:pt x="957" y="107"/>
                  </a:cubicBezTo>
                  <a:cubicBezTo>
                    <a:pt x="964" y="107"/>
                    <a:pt x="964" y="100"/>
                    <a:pt x="971" y="100"/>
                  </a:cubicBezTo>
                  <a:lnTo>
                    <a:pt x="979" y="93"/>
                  </a:lnTo>
                  <a:lnTo>
                    <a:pt x="986" y="86"/>
                  </a:lnTo>
                  <a:lnTo>
                    <a:pt x="993" y="79"/>
                  </a:lnTo>
                  <a:cubicBezTo>
                    <a:pt x="1014" y="64"/>
                    <a:pt x="1029" y="43"/>
                    <a:pt x="1014" y="21"/>
                  </a:cubicBezTo>
                  <a:cubicBezTo>
                    <a:pt x="1007" y="7"/>
                    <a:pt x="986" y="0"/>
                    <a:pt x="971"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19"/>
            <p:cNvSpPr/>
            <p:nvPr/>
          </p:nvSpPr>
          <p:spPr>
            <a:xfrm>
              <a:off x="3449081" y="1381711"/>
              <a:ext cx="5508" cy="34127"/>
            </a:xfrm>
            <a:custGeom>
              <a:avLst/>
              <a:gdLst/>
              <a:ahLst/>
              <a:cxnLst/>
              <a:rect l="l" t="t" r="r" b="b"/>
              <a:pathLst>
                <a:path w="280" h="1735" extrusionOk="0">
                  <a:moveTo>
                    <a:pt x="43" y="0"/>
                  </a:moveTo>
                  <a:cubicBezTo>
                    <a:pt x="43" y="0"/>
                    <a:pt x="37" y="0"/>
                    <a:pt x="37" y="7"/>
                  </a:cubicBezTo>
                  <a:cubicBezTo>
                    <a:pt x="16" y="14"/>
                    <a:pt x="1" y="36"/>
                    <a:pt x="9" y="57"/>
                  </a:cubicBezTo>
                  <a:cubicBezTo>
                    <a:pt x="30" y="165"/>
                    <a:pt x="52" y="271"/>
                    <a:pt x="66" y="372"/>
                  </a:cubicBezTo>
                  <a:cubicBezTo>
                    <a:pt x="86" y="478"/>
                    <a:pt x="102" y="586"/>
                    <a:pt x="122" y="693"/>
                  </a:cubicBezTo>
                  <a:lnTo>
                    <a:pt x="122" y="706"/>
                  </a:lnTo>
                  <a:lnTo>
                    <a:pt x="122" y="729"/>
                  </a:lnTo>
                  <a:cubicBezTo>
                    <a:pt x="122" y="742"/>
                    <a:pt x="129" y="749"/>
                    <a:pt x="129" y="765"/>
                  </a:cubicBezTo>
                  <a:cubicBezTo>
                    <a:pt x="129" y="792"/>
                    <a:pt x="138" y="821"/>
                    <a:pt x="138" y="850"/>
                  </a:cubicBezTo>
                  <a:cubicBezTo>
                    <a:pt x="144" y="900"/>
                    <a:pt x="151" y="956"/>
                    <a:pt x="158" y="1006"/>
                  </a:cubicBezTo>
                  <a:cubicBezTo>
                    <a:pt x="165" y="1114"/>
                    <a:pt x="172" y="1220"/>
                    <a:pt x="180" y="1328"/>
                  </a:cubicBezTo>
                  <a:cubicBezTo>
                    <a:pt x="187" y="1443"/>
                    <a:pt x="187" y="1549"/>
                    <a:pt x="194" y="1657"/>
                  </a:cubicBezTo>
                  <a:lnTo>
                    <a:pt x="194" y="1692"/>
                  </a:lnTo>
                  <a:cubicBezTo>
                    <a:pt x="194" y="1721"/>
                    <a:pt x="208" y="1735"/>
                    <a:pt x="230" y="1735"/>
                  </a:cubicBezTo>
                  <a:lnTo>
                    <a:pt x="237" y="1735"/>
                  </a:lnTo>
                  <a:cubicBezTo>
                    <a:pt x="258" y="1735"/>
                    <a:pt x="280" y="1721"/>
                    <a:pt x="280" y="1692"/>
                  </a:cubicBezTo>
                  <a:cubicBezTo>
                    <a:pt x="273" y="1585"/>
                    <a:pt x="273" y="1477"/>
                    <a:pt x="266" y="1371"/>
                  </a:cubicBezTo>
                  <a:cubicBezTo>
                    <a:pt x="258" y="1263"/>
                    <a:pt x="251" y="1150"/>
                    <a:pt x="244" y="1042"/>
                  </a:cubicBezTo>
                  <a:cubicBezTo>
                    <a:pt x="237" y="936"/>
                    <a:pt x="223" y="828"/>
                    <a:pt x="208" y="722"/>
                  </a:cubicBezTo>
                  <a:cubicBezTo>
                    <a:pt x="194" y="614"/>
                    <a:pt x="180" y="501"/>
                    <a:pt x="158" y="393"/>
                  </a:cubicBezTo>
                  <a:cubicBezTo>
                    <a:pt x="138" y="286"/>
                    <a:pt x="122" y="178"/>
                    <a:pt x="95" y="72"/>
                  </a:cubicBezTo>
                  <a:cubicBezTo>
                    <a:pt x="95" y="57"/>
                    <a:pt x="95" y="50"/>
                    <a:pt x="86" y="36"/>
                  </a:cubicBezTo>
                  <a:cubicBezTo>
                    <a:pt x="86" y="14"/>
                    <a:pt x="66" y="0"/>
                    <a:pt x="43"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19"/>
            <p:cNvSpPr/>
            <p:nvPr/>
          </p:nvSpPr>
          <p:spPr>
            <a:xfrm>
              <a:off x="3484645" y="1271874"/>
              <a:ext cx="28246" cy="32711"/>
            </a:xfrm>
            <a:custGeom>
              <a:avLst/>
              <a:gdLst/>
              <a:ahLst/>
              <a:cxnLst/>
              <a:rect l="l" t="t" r="r" b="b"/>
              <a:pathLst>
                <a:path w="1436" h="1663" extrusionOk="0">
                  <a:moveTo>
                    <a:pt x="1392" y="0"/>
                  </a:moveTo>
                  <a:cubicBezTo>
                    <a:pt x="1379" y="0"/>
                    <a:pt x="1372" y="7"/>
                    <a:pt x="1356" y="14"/>
                  </a:cubicBezTo>
                  <a:cubicBezTo>
                    <a:pt x="1158" y="185"/>
                    <a:pt x="964" y="370"/>
                    <a:pt x="786" y="571"/>
                  </a:cubicBezTo>
                  <a:cubicBezTo>
                    <a:pt x="592" y="772"/>
                    <a:pt x="414" y="986"/>
                    <a:pt x="242" y="1207"/>
                  </a:cubicBezTo>
                  <a:cubicBezTo>
                    <a:pt x="163" y="1313"/>
                    <a:pt x="78" y="1428"/>
                    <a:pt x="1" y="1534"/>
                  </a:cubicBezTo>
                  <a:cubicBezTo>
                    <a:pt x="8" y="1577"/>
                    <a:pt x="14" y="1620"/>
                    <a:pt x="21" y="1663"/>
                  </a:cubicBezTo>
                  <a:cubicBezTo>
                    <a:pt x="93" y="1550"/>
                    <a:pt x="172" y="1442"/>
                    <a:pt x="249" y="1342"/>
                  </a:cubicBezTo>
                  <a:cubicBezTo>
                    <a:pt x="414" y="1121"/>
                    <a:pt x="592" y="907"/>
                    <a:pt x="779" y="700"/>
                  </a:cubicBezTo>
                  <a:cubicBezTo>
                    <a:pt x="957" y="506"/>
                    <a:pt x="1142" y="314"/>
                    <a:pt x="1343" y="143"/>
                  </a:cubicBezTo>
                  <a:cubicBezTo>
                    <a:pt x="1372" y="120"/>
                    <a:pt x="1392" y="100"/>
                    <a:pt x="1421" y="77"/>
                  </a:cubicBezTo>
                  <a:cubicBezTo>
                    <a:pt x="1435" y="64"/>
                    <a:pt x="1435" y="28"/>
                    <a:pt x="1421" y="14"/>
                  </a:cubicBezTo>
                  <a:cubicBezTo>
                    <a:pt x="1415" y="7"/>
                    <a:pt x="1399" y="0"/>
                    <a:pt x="1392"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19"/>
            <p:cNvSpPr/>
            <p:nvPr/>
          </p:nvSpPr>
          <p:spPr>
            <a:xfrm>
              <a:off x="3463401" y="1302048"/>
              <a:ext cx="21676" cy="38652"/>
            </a:xfrm>
            <a:custGeom>
              <a:avLst/>
              <a:gdLst/>
              <a:ahLst/>
              <a:cxnLst/>
              <a:rect l="l" t="t" r="r" b="b"/>
              <a:pathLst>
                <a:path w="1102" h="1965" extrusionOk="0">
                  <a:moveTo>
                    <a:pt x="1081" y="0"/>
                  </a:moveTo>
                  <a:cubicBezTo>
                    <a:pt x="995" y="122"/>
                    <a:pt x="916" y="244"/>
                    <a:pt x="837" y="365"/>
                  </a:cubicBezTo>
                  <a:cubicBezTo>
                    <a:pt x="680" y="600"/>
                    <a:pt x="537" y="843"/>
                    <a:pt x="409" y="1087"/>
                  </a:cubicBezTo>
                  <a:cubicBezTo>
                    <a:pt x="280" y="1322"/>
                    <a:pt x="159" y="1565"/>
                    <a:pt x="52" y="1808"/>
                  </a:cubicBezTo>
                  <a:cubicBezTo>
                    <a:pt x="37" y="1836"/>
                    <a:pt x="23" y="1865"/>
                    <a:pt x="16" y="1901"/>
                  </a:cubicBezTo>
                  <a:cubicBezTo>
                    <a:pt x="1" y="1921"/>
                    <a:pt x="9" y="1944"/>
                    <a:pt x="30" y="1957"/>
                  </a:cubicBezTo>
                  <a:cubicBezTo>
                    <a:pt x="37" y="1957"/>
                    <a:pt x="44" y="1964"/>
                    <a:pt x="52" y="1964"/>
                  </a:cubicBezTo>
                  <a:cubicBezTo>
                    <a:pt x="66" y="1964"/>
                    <a:pt x="80" y="1957"/>
                    <a:pt x="87" y="1944"/>
                  </a:cubicBezTo>
                  <a:cubicBezTo>
                    <a:pt x="195" y="1694"/>
                    <a:pt x="309" y="1457"/>
                    <a:pt x="429" y="1222"/>
                  </a:cubicBezTo>
                  <a:cubicBezTo>
                    <a:pt x="566" y="979"/>
                    <a:pt x="702" y="737"/>
                    <a:pt x="851" y="501"/>
                  </a:cubicBezTo>
                  <a:cubicBezTo>
                    <a:pt x="930" y="372"/>
                    <a:pt x="1016" y="250"/>
                    <a:pt x="1101" y="129"/>
                  </a:cubicBezTo>
                  <a:cubicBezTo>
                    <a:pt x="1094" y="86"/>
                    <a:pt x="1088" y="43"/>
                    <a:pt x="1081"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19"/>
            <p:cNvSpPr/>
            <p:nvPr/>
          </p:nvSpPr>
          <p:spPr>
            <a:xfrm>
              <a:off x="3462162" y="1349098"/>
              <a:ext cx="4642" cy="4111"/>
            </a:xfrm>
            <a:custGeom>
              <a:avLst/>
              <a:gdLst/>
              <a:ahLst/>
              <a:cxnLst/>
              <a:rect l="l" t="t" r="r" b="b"/>
              <a:pathLst>
                <a:path w="236" h="209" extrusionOk="0">
                  <a:moveTo>
                    <a:pt x="129" y="1"/>
                  </a:moveTo>
                  <a:cubicBezTo>
                    <a:pt x="107" y="30"/>
                    <a:pt x="86" y="59"/>
                    <a:pt x="57" y="86"/>
                  </a:cubicBezTo>
                  <a:cubicBezTo>
                    <a:pt x="43" y="102"/>
                    <a:pt x="30" y="122"/>
                    <a:pt x="14" y="136"/>
                  </a:cubicBezTo>
                  <a:cubicBezTo>
                    <a:pt x="0" y="158"/>
                    <a:pt x="0" y="179"/>
                    <a:pt x="14" y="201"/>
                  </a:cubicBezTo>
                  <a:cubicBezTo>
                    <a:pt x="30" y="208"/>
                    <a:pt x="36" y="208"/>
                    <a:pt x="50" y="208"/>
                  </a:cubicBezTo>
                  <a:cubicBezTo>
                    <a:pt x="57" y="208"/>
                    <a:pt x="72" y="208"/>
                    <a:pt x="79" y="201"/>
                  </a:cubicBezTo>
                  <a:cubicBezTo>
                    <a:pt x="129" y="136"/>
                    <a:pt x="186" y="73"/>
                    <a:pt x="235" y="8"/>
                  </a:cubicBezTo>
                  <a:lnTo>
                    <a:pt x="129" y="1"/>
                  </a:lnTo>
                  <a:close/>
                </a:path>
              </a:pathLst>
            </a:custGeom>
            <a:solidFill>
              <a:srgbClr val="FBEE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19"/>
            <p:cNvSpPr/>
            <p:nvPr/>
          </p:nvSpPr>
          <p:spPr>
            <a:xfrm>
              <a:off x="3464699" y="1310191"/>
              <a:ext cx="40874" cy="39065"/>
            </a:xfrm>
            <a:custGeom>
              <a:avLst/>
              <a:gdLst/>
              <a:ahLst/>
              <a:cxnLst/>
              <a:rect l="l" t="t" r="r" b="b"/>
              <a:pathLst>
                <a:path w="2078" h="1986" extrusionOk="0">
                  <a:moveTo>
                    <a:pt x="2028" y="1"/>
                  </a:moveTo>
                  <a:cubicBezTo>
                    <a:pt x="2021" y="1"/>
                    <a:pt x="2014" y="1"/>
                    <a:pt x="2007" y="8"/>
                  </a:cubicBezTo>
                  <a:cubicBezTo>
                    <a:pt x="1836" y="87"/>
                    <a:pt x="1685" y="195"/>
                    <a:pt x="1536" y="308"/>
                  </a:cubicBezTo>
                  <a:cubicBezTo>
                    <a:pt x="1378" y="429"/>
                    <a:pt x="1236" y="565"/>
                    <a:pt x="1092" y="700"/>
                  </a:cubicBezTo>
                  <a:cubicBezTo>
                    <a:pt x="972" y="829"/>
                    <a:pt x="850" y="966"/>
                    <a:pt x="728" y="1101"/>
                  </a:cubicBezTo>
                  <a:cubicBezTo>
                    <a:pt x="699" y="1158"/>
                    <a:pt x="672" y="1223"/>
                    <a:pt x="650" y="1280"/>
                  </a:cubicBezTo>
                  <a:lnTo>
                    <a:pt x="178" y="1758"/>
                  </a:lnTo>
                  <a:cubicBezTo>
                    <a:pt x="122" y="1830"/>
                    <a:pt x="63" y="1909"/>
                    <a:pt x="0" y="1979"/>
                  </a:cubicBezTo>
                  <a:lnTo>
                    <a:pt x="106" y="1986"/>
                  </a:lnTo>
                  <a:cubicBezTo>
                    <a:pt x="171" y="1909"/>
                    <a:pt x="235" y="1823"/>
                    <a:pt x="307" y="1744"/>
                  </a:cubicBezTo>
                  <a:cubicBezTo>
                    <a:pt x="429" y="1586"/>
                    <a:pt x="557" y="1429"/>
                    <a:pt x="692" y="1273"/>
                  </a:cubicBezTo>
                  <a:cubicBezTo>
                    <a:pt x="821" y="1122"/>
                    <a:pt x="956" y="966"/>
                    <a:pt x="1100" y="822"/>
                  </a:cubicBezTo>
                  <a:cubicBezTo>
                    <a:pt x="1243" y="680"/>
                    <a:pt x="1385" y="544"/>
                    <a:pt x="1536" y="416"/>
                  </a:cubicBezTo>
                  <a:cubicBezTo>
                    <a:pt x="1556" y="400"/>
                    <a:pt x="1579" y="387"/>
                    <a:pt x="1592" y="373"/>
                  </a:cubicBezTo>
                  <a:cubicBezTo>
                    <a:pt x="1599" y="366"/>
                    <a:pt x="1606" y="366"/>
                    <a:pt x="1606" y="357"/>
                  </a:cubicBezTo>
                  <a:lnTo>
                    <a:pt x="1615" y="357"/>
                  </a:lnTo>
                  <a:cubicBezTo>
                    <a:pt x="1628" y="344"/>
                    <a:pt x="1635" y="337"/>
                    <a:pt x="1642" y="330"/>
                  </a:cubicBezTo>
                  <a:cubicBezTo>
                    <a:pt x="1685" y="301"/>
                    <a:pt x="1721" y="280"/>
                    <a:pt x="1757" y="251"/>
                  </a:cubicBezTo>
                  <a:cubicBezTo>
                    <a:pt x="1836" y="201"/>
                    <a:pt x="1914" y="152"/>
                    <a:pt x="1992" y="109"/>
                  </a:cubicBezTo>
                  <a:cubicBezTo>
                    <a:pt x="2014" y="100"/>
                    <a:pt x="2028" y="87"/>
                    <a:pt x="2050" y="80"/>
                  </a:cubicBezTo>
                  <a:cubicBezTo>
                    <a:pt x="2070" y="66"/>
                    <a:pt x="2077" y="37"/>
                    <a:pt x="2064" y="23"/>
                  </a:cubicBezTo>
                  <a:cubicBezTo>
                    <a:pt x="2057" y="8"/>
                    <a:pt x="2043" y="1"/>
                    <a:pt x="2028"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19"/>
            <p:cNvSpPr/>
            <p:nvPr/>
          </p:nvSpPr>
          <p:spPr>
            <a:xfrm>
              <a:off x="3468201" y="1331848"/>
              <a:ext cx="10838" cy="12923"/>
            </a:xfrm>
            <a:custGeom>
              <a:avLst/>
              <a:gdLst/>
              <a:ahLst/>
              <a:cxnLst/>
              <a:rect l="l" t="t" r="r" b="b"/>
              <a:pathLst>
                <a:path w="551" h="657" extrusionOk="0">
                  <a:moveTo>
                    <a:pt x="550" y="0"/>
                  </a:moveTo>
                  <a:lnTo>
                    <a:pt x="550" y="0"/>
                  </a:lnTo>
                  <a:cubicBezTo>
                    <a:pt x="537" y="21"/>
                    <a:pt x="514" y="36"/>
                    <a:pt x="501" y="57"/>
                  </a:cubicBezTo>
                  <a:cubicBezTo>
                    <a:pt x="365" y="208"/>
                    <a:pt x="244" y="364"/>
                    <a:pt x="115" y="521"/>
                  </a:cubicBezTo>
                  <a:cubicBezTo>
                    <a:pt x="79" y="564"/>
                    <a:pt x="36" y="614"/>
                    <a:pt x="0" y="657"/>
                  </a:cubicBezTo>
                  <a:lnTo>
                    <a:pt x="472" y="179"/>
                  </a:lnTo>
                  <a:cubicBezTo>
                    <a:pt x="494" y="122"/>
                    <a:pt x="521" y="57"/>
                    <a:pt x="5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19"/>
            <p:cNvSpPr/>
            <p:nvPr/>
          </p:nvSpPr>
          <p:spPr>
            <a:xfrm>
              <a:off x="3437456" y="1312866"/>
              <a:ext cx="14753" cy="37943"/>
            </a:xfrm>
            <a:custGeom>
              <a:avLst/>
              <a:gdLst/>
              <a:ahLst/>
              <a:cxnLst/>
              <a:rect l="l" t="t" r="r" b="b"/>
              <a:pathLst>
                <a:path w="750" h="1929" extrusionOk="0">
                  <a:moveTo>
                    <a:pt x="43" y="0"/>
                  </a:moveTo>
                  <a:cubicBezTo>
                    <a:pt x="28" y="0"/>
                    <a:pt x="21" y="7"/>
                    <a:pt x="14" y="16"/>
                  </a:cubicBezTo>
                  <a:cubicBezTo>
                    <a:pt x="7" y="23"/>
                    <a:pt x="0" y="36"/>
                    <a:pt x="0" y="43"/>
                  </a:cubicBezTo>
                  <a:cubicBezTo>
                    <a:pt x="0" y="59"/>
                    <a:pt x="7" y="65"/>
                    <a:pt x="14" y="72"/>
                  </a:cubicBezTo>
                  <a:cubicBezTo>
                    <a:pt x="14" y="79"/>
                    <a:pt x="21" y="86"/>
                    <a:pt x="28" y="93"/>
                  </a:cubicBezTo>
                  <a:cubicBezTo>
                    <a:pt x="28" y="101"/>
                    <a:pt x="34" y="101"/>
                    <a:pt x="34" y="108"/>
                  </a:cubicBezTo>
                  <a:cubicBezTo>
                    <a:pt x="50" y="122"/>
                    <a:pt x="57" y="129"/>
                    <a:pt x="64" y="144"/>
                  </a:cubicBezTo>
                  <a:cubicBezTo>
                    <a:pt x="86" y="172"/>
                    <a:pt x="106" y="201"/>
                    <a:pt x="120" y="221"/>
                  </a:cubicBezTo>
                  <a:cubicBezTo>
                    <a:pt x="156" y="280"/>
                    <a:pt x="192" y="329"/>
                    <a:pt x="228" y="386"/>
                  </a:cubicBezTo>
                  <a:cubicBezTo>
                    <a:pt x="292" y="501"/>
                    <a:pt x="350" y="616"/>
                    <a:pt x="406" y="729"/>
                  </a:cubicBezTo>
                  <a:cubicBezTo>
                    <a:pt x="413" y="744"/>
                    <a:pt x="420" y="758"/>
                    <a:pt x="420" y="772"/>
                  </a:cubicBezTo>
                  <a:lnTo>
                    <a:pt x="420" y="778"/>
                  </a:lnTo>
                  <a:lnTo>
                    <a:pt x="429" y="778"/>
                  </a:lnTo>
                  <a:lnTo>
                    <a:pt x="429" y="787"/>
                  </a:lnTo>
                  <a:cubicBezTo>
                    <a:pt x="436" y="801"/>
                    <a:pt x="436" y="808"/>
                    <a:pt x="442" y="814"/>
                  </a:cubicBezTo>
                  <a:cubicBezTo>
                    <a:pt x="449" y="844"/>
                    <a:pt x="463" y="873"/>
                    <a:pt x="472" y="900"/>
                  </a:cubicBezTo>
                  <a:cubicBezTo>
                    <a:pt x="499" y="965"/>
                    <a:pt x="514" y="1022"/>
                    <a:pt x="535" y="1087"/>
                  </a:cubicBezTo>
                  <a:cubicBezTo>
                    <a:pt x="571" y="1207"/>
                    <a:pt x="600" y="1335"/>
                    <a:pt x="621" y="1464"/>
                  </a:cubicBezTo>
                  <a:cubicBezTo>
                    <a:pt x="628" y="1493"/>
                    <a:pt x="634" y="1529"/>
                    <a:pt x="643" y="1558"/>
                  </a:cubicBezTo>
                  <a:lnTo>
                    <a:pt x="643" y="1565"/>
                  </a:lnTo>
                  <a:lnTo>
                    <a:pt x="643" y="1572"/>
                  </a:lnTo>
                  <a:lnTo>
                    <a:pt x="643" y="1601"/>
                  </a:lnTo>
                  <a:cubicBezTo>
                    <a:pt x="650" y="1615"/>
                    <a:pt x="650" y="1629"/>
                    <a:pt x="650" y="1651"/>
                  </a:cubicBezTo>
                  <a:cubicBezTo>
                    <a:pt x="650" y="1678"/>
                    <a:pt x="657" y="1701"/>
                    <a:pt x="657" y="1737"/>
                  </a:cubicBezTo>
                  <a:cubicBezTo>
                    <a:pt x="686" y="1757"/>
                    <a:pt x="720" y="1779"/>
                    <a:pt x="749" y="1807"/>
                  </a:cubicBezTo>
                  <a:cubicBezTo>
                    <a:pt x="742" y="1701"/>
                    <a:pt x="729" y="1593"/>
                    <a:pt x="713" y="1486"/>
                  </a:cubicBezTo>
                  <a:cubicBezTo>
                    <a:pt x="693" y="1358"/>
                    <a:pt x="663" y="1236"/>
                    <a:pt x="628" y="1108"/>
                  </a:cubicBezTo>
                  <a:cubicBezTo>
                    <a:pt x="592" y="979"/>
                    <a:pt x="549" y="857"/>
                    <a:pt x="499" y="729"/>
                  </a:cubicBezTo>
                  <a:cubicBezTo>
                    <a:pt x="449" y="616"/>
                    <a:pt x="393" y="494"/>
                    <a:pt x="321" y="386"/>
                  </a:cubicBezTo>
                  <a:cubicBezTo>
                    <a:pt x="257" y="273"/>
                    <a:pt x="185" y="165"/>
                    <a:pt x="106" y="59"/>
                  </a:cubicBezTo>
                  <a:cubicBezTo>
                    <a:pt x="93" y="43"/>
                    <a:pt x="86" y="29"/>
                    <a:pt x="70" y="16"/>
                  </a:cubicBezTo>
                  <a:cubicBezTo>
                    <a:pt x="64" y="7"/>
                    <a:pt x="50" y="0"/>
                    <a:pt x="43" y="0"/>
                  </a:cubicBezTo>
                  <a:close/>
                  <a:moveTo>
                    <a:pt x="663" y="1850"/>
                  </a:moveTo>
                  <a:lnTo>
                    <a:pt x="663" y="1886"/>
                  </a:lnTo>
                  <a:cubicBezTo>
                    <a:pt x="663" y="1908"/>
                    <a:pt x="686" y="1928"/>
                    <a:pt x="706" y="1928"/>
                  </a:cubicBezTo>
                  <a:cubicBezTo>
                    <a:pt x="729" y="1928"/>
                    <a:pt x="749" y="1915"/>
                    <a:pt x="749" y="1886"/>
                  </a:cubicBezTo>
                  <a:lnTo>
                    <a:pt x="749" y="1879"/>
                  </a:lnTo>
                  <a:cubicBezTo>
                    <a:pt x="742" y="1886"/>
                    <a:pt x="735" y="1886"/>
                    <a:pt x="729" y="1886"/>
                  </a:cubicBezTo>
                  <a:cubicBezTo>
                    <a:pt x="713" y="1886"/>
                    <a:pt x="706" y="1879"/>
                    <a:pt x="699" y="1872"/>
                  </a:cubicBezTo>
                  <a:cubicBezTo>
                    <a:pt x="686" y="1865"/>
                    <a:pt x="677" y="1858"/>
                    <a:pt x="663" y="185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19"/>
            <p:cNvSpPr/>
            <p:nvPr/>
          </p:nvSpPr>
          <p:spPr>
            <a:xfrm>
              <a:off x="3425654" y="1325101"/>
              <a:ext cx="26987" cy="24863"/>
            </a:xfrm>
            <a:custGeom>
              <a:avLst/>
              <a:gdLst/>
              <a:ahLst/>
              <a:cxnLst/>
              <a:rect l="l" t="t" r="r" b="b"/>
              <a:pathLst>
                <a:path w="1372" h="1264" extrusionOk="0">
                  <a:moveTo>
                    <a:pt x="50" y="0"/>
                  </a:moveTo>
                  <a:cubicBezTo>
                    <a:pt x="35" y="0"/>
                    <a:pt x="21" y="7"/>
                    <a:pt x="14" y="14"/>
                  </a:cubicBezTo>
                  <a:cubicBezTo>
                    <a:pt x="0" y="36"/>
                    <a:pt x="0" y="57"/>
                    <a:pt x="14" y="79"/>
                  </a:cubicBezTo>
                  <a:cubicBezTo>
                    <a:pt x="93" y="156"/>
                    <a:pt x="172" y="242"/>
                    <a:pt x="249" y="321"/>
                  </a:cubicBezTo>
                  <a:cubicBezTo>
                    <a:pt x="335" y="400"/>
                    <a:pt x="413" y="479"/>
                    <a:pt x="499" y="558"/>
                  </a:cubicBezTo>
                  <a:cubicBezTo>
                    <a:pt x="578" y="636"/>
                    <a:pt x="664" y="713"/>
                    <a:pt x="749" y="785"/>
                  </a:cubicBezTo>
                  <a:cubicBezTo>
                    <a:pt x="828" y="864"/>
                    <a:pt x="914" y="936"/>
                    <a:pt x="1000" y="1007"/>
                  </a:cubicBezTo>
                  <a:cubicBezTo>
                    <a:pt x="1085" y="1085"/>
                    <a:pt x="1178" y="1157"/>
                    <a:pt x="1263" y="1228"/>
                  </a:cubicBezTo>
                  <a:cubicBezTo>
                    <a:pt x="1277" y="1236"/>
                    <a:pt x="1286" y="1243"/>
                    <a:pt x="1299" y="1250"/>
                  </a:cubicBezTo>
                  <a:cubicBezTo>
                    <a:pt x="1306" y="1257"/>
                    <a:pt x="1313" y="1264"/>
                    <a:pt x="1329" y="1264"/>
                  </a:cubicBezTo>
                  <a:cubicBezTo>
                    <a:pt x="1335" y="1264"/>
                    <a:pt x="1342" y="1264"/>
                    <a:pt x="1349" y="1257"/>
                  </a:cubicBezTo>
                  <a:cubicBezTo>
                    <a:pt x="1356" y="1257"/>
                    <a:pt x="1356" y="1257"/>
                    <a:pt x="1356" y="1250"/>
                  </a:cubicBezTo>
                  <a:cubicBezTo>
                    <a:pt x="1363" y="1243"/>
                    <a:pt x="1371" y="1236"/>
                    <a:pt x="1371" y="1221"/>
                  </a:cubicBezTo>
                  <a:cubicBezTo>
                    <a:pt x="1371" y="1214"/>
                    <a:pt x="1363" y="1200"/>
                    <a:pt x="1356" y="1193"/>
                  </a:cubicBezTo>
                  <a:cubicBezTo>
                    <a:pt x="1356" y="1185"/>
                    <a:pt x="1349" y="1185"/>
                    <a:pt x="1349" y="1185"/>
                  </a:cubicBezTo>
                  <a:cubicBezTo>
                    <a:pt x="1320" y="1157"/>
                    <a:pt x="1286" y="1135"/>
                    <a:pt x="1257" y="1115"/>
                  </a:cubicBezTo>
                  <a:cubicBezTo>
                    <a:pt x="1200" y="1065"/>
                    <a:pt x="1149" y="1022"/>
                    <a:pt x="1092" y="979"/>
                  </a:cubicBezTo>
                  <a:cubicBezTo>
                    <a:pt x="1006" y="907"/>
                    <a:pt x="921" y="828"/>
                    <a:pt x="835" y="756"/>
                  </a:cubicBezTo>
                  <a:cubicBezTo>
                    <a:pt x="749" y="679"/>
                    <a:pt x="670" y="600"/>
                    <a:pt x="585" y="528"/>
                  </a:cubicBezTo>
                  <a:cubicBezTo>
                    <a:pt x="506" y="450"/>
                    <a:pt x="420" y="371"/>
                    <a:pt x="343" y="294"/>
                  </a:cubicBezTo>
                  <a:cubicBezTo>
                    <a:pt x="264" y="208"/>
                    <a:pt x="185" y="129"/>
                    <a:pt x="107" y="43"/>
                  </a:cubicBezTo>
                  <a:cubicBezTo>
                    <a:pt x="100" y="36"/>
                    <a:pt x="86" y="28"/>
                    <a:pt x="77" y="14"/>
                  </a:cubicBezTo>
                  <a:cubicBezTo>
                    <a:pt x="71" y="7"/>
                    <a:pt x="57" y="0"/>
                    <a:pt x="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19"/>
            <p:cNvSpPr/>
            <p:nvPr/>
          </p:nvSpPr>
          <p:spPr>
            <a:xfrm>
              <a:off x="3413007" y="1340975"/>
              <a:ext cx="27833" cy="10268"/>
            </a:xfrm>
            <a:custGeom>
              <a:avLst/>
              <a:gdLst/>
              <a:ahLst/>
              <a:cxnLst/>
              <a:rect l="l" t="t" r="r" b="b"/>
              <a:pathLst>
                <a:path w="1415" h="522" extrusionOk="0">
                  <a:moveTo>
                    <a:pt x="50" y="1"/>
                  </a:moveTo>
                  <a:cubicBezTo>
                    <a:pt x="35" y="1"/>
                    <a:pt x="14" y="8"/>
                    <a:pt x="8" y="21"/>
                  </a:cubicBezTo>
                  <a:cubicBezTo>
                    <a:pt x="1" y="44"/>
                    <a:pt x="8" y="64"/>
                    <a:pt x="28" y="78"/>
                  </a:cubicBezTo>
                  <a:cubicBezTo>
                    <a:pt x="107" y="129"/>
                    <a:pt x="186" y="164"/>
                    <a:pt x="271" y="206"/>
                  </a:cubicBezTo>
                  <a:cubicBezTo>
                    <a:pt x="357" y="249"/>
                    <a:pt x="443" y="285"/>
                    <a:pt x="529" y="314"/>
                  </a:cubicBezTo>
                  <a:cubicBezTo>
                    <a:pt x="614" y="350"/>
                    <a:pt x="700" y="378"/>
                    <a:pt x="792" y="407"/>
                  </a:cubicBezTo>
                  <a:cubicBezTo>
                    <a:pt x="878" y="429"/>
                    <a:pt x="964" y="450"/>
                    <a:pt x="1056" y="472"/>
                  </a:cubicBezTo>
                  <a:cubicBezTo>
                    <a:pt x="1149" y="493"/>
                    <a:pt x="1243" y="506"/>
                    <a:pt x="1336" y="522"/>
                  </a:cubicBezTo>
                  <a:lnTo>
                    <a:pt x="1372" y="522"/>
                  </a:lnTo>
                  <a:cubicBezTo>
                    <a:pt x="1379" y="522"/>
                    <a:pt x="1392" y="515"/>
                    <a:pt x="1399" y="506"/>
                  </a:cubicBezTo>
                  <a:cubicBezTo>
                    <a:pt x="1406" y="499"/>
                    <a:pt x="1415" y="493"/>
                    <a:pt x="1415" y="479"/>
                  </a:cubicBezTo>
                  <a:cubicBezTo>
                    <a:pt x="1415" y="472"/>
                    <a:pt x="1406" y="457"/>
                    <a:pt x="1399" y="450"/>
                  </a:cubicBezTo>
                  <a:cubicBezTo>
                    <a:pt x="1392" y="443"/>
                    <a:pt x="1379" y="436"/>
                    <a:pt x="1372" y="436"/>
                  </a:cubicBezTo>
                  <a:cubicBezTo>
                    <a:pt x="1349" y="436"/>
                    <a:pt x="1336" y="436"/>
                    <a:pt x="1320" y="429"/>
                  </a:cubicBezTo>
                  <a:cubicBezTo>
                    <a:pt x="1200" y="414"/>
                    <a:pt x="1086" y="393"/>
                    <a:pt x="971" y="364"/>
                  </a:cubicBezTo>
                  <a:cubicBezTo>
                    <a:pt x="849" y="335"/>
                    <a:pt x="736" y="301"/>
                    <a:pt x="621" y="265"/>
                  </a:cubicBezTo>
                  <a:cubicBezTo>
                    <a:pt x="565" y="236"/>
                    <a:pt x="499" y="215"/>
                    <a:pt x="436" y="186"/>
                  </a:cubicBezTo>
                  <a:cubicBezTo>
                    <a:pt x="343" y="150"/>
                    <a:pt x="242" y="100"/>
                    <a:pt x="150" y="50"/>
                  </a:cubicBezTo>
                  <a:cubicBezTo>
                    <a:pt x="121" y="35"/>
                    <a:pt x="93" y="21"/>
                    <a:pt x="71" y="8"/>
                  </a:cubicBezTo>
                  <a:cubicBezTo>
                    <a:pt x="64" y="1"/>
                    <a:pt x="57"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19"/>
            <p:cNvSpPr/>
            <p:nvPr/>
          </p:nvSpPr>
          <p:spPr>
            <a:xfrm>
              <a:off x="3451206" y="1283086"/>
              <a:ext cx="11684" cy="62806"/>
            </a:xfrm>
            <a:custGeom>
              <a:avLst/>
              <a:gdLst/>
              <a:ahLst/>
              <a:cxnLst/>
              <a:rect l="l" t="t" r="r" b="b"/>
              <a:pathLst>
                <a:path w="594" h="3193" extrusionOk="0">
                  <a:moveTo>
                    <a:pt x="50" y="1"/>
                  </a:moveTo>
                  <a:cubicBezTo>
                    <a:pt x="43" y="1"/>
                    <a:pt x="36" y="8"/>
                    <a:pt x="30" y="8"/>
                  </a:cubicBezTo>
                  <a:cubicBezTo>
                    <a:pt x="7" y="22"/>
                    <a:pt x="0" y="51"/>
                    <a:pt x="14" y="64"/>
                  </a:cubicBezTo>
                  <a:cubicBezTo>
                    <a:pt x="122" y="244"/>
                    <a:pt x="208" y="423"/>
                    <a:pt x="278" y="615"/>
                  </a:cubicBezTo>
                  <a:cubicBezTo>
                    <a:pt x="350" y="808"/>
                    <a:pt x="400" y="1007"/>
                    <a:pt x="436" y="1208"/>
                  </a:cubicBezTo>
                  <a:cubicBezTo>
                    <a:pt x="472" y="1415"/>
                    <a:pt x="492" y="1615"/>
                    <a:pt x="501" y="1821"/>
                  </a:cubicBezTo>
                  <a:cubicBezTo>
                    <a:pt x="508" y="2029"/>
                    <a:pt x="501" y="2243"/>
                    <a:pt x="486" y="2450"/>
                  </a:cubicBezTo>
                  <a:cubicBezTo>
                    <a:pt x="465" y="2658"/>
                    <a:pt x="436" y="2858"/>
                    <a:pt x="400" y="3064"/>
                  </a:cubicBezTo>
                  <a:cubicBezTo>
                    <a:pt x="393" y="3086"/>
                    <a:pt x="386" y="3115"/>
                    <a:pt x="379" y="3143"/>
                  </a:cubicBezTo>
                  <a:cubicBezTo>
                    <a:pt x="379" y="3165"/>
                    <a:pt x="386" y="3185"/>
                    <a:pt x="415" y="3192"/>
                  </a:cubicBezTo>
                  <a:lnTo>
                    <a:pt x="422" y="3192"/>
                  </a:lnTo>
                  <a:cubicBezTo>
                    <a:pt x="443" y="3192"/>
                    <a:pt x="465" y="3179"/>
                    <a:pt x="465" y="3165"/>
                  </a:cubicBezTo>
                  <a:cubicBezTo>
                    <a:pt x="508" y="2957"/>
                    <a:pt x="535" y="2743"/>
                    <a:pt x="557" y="2536"/>
                  </a:cubicBezTo>
                  <a:cubicBezTo>
                    <a:pt x="578" y="2322"/>
                    <a:pt x="593" y="2107"/>
                    <a:pt x="587" y="1900"/>
                  </a:cubicBezTo>
                  <a:cubicBezTo>
                    <a:pt x="587" y="1686"/>
                    <a:pt x="564" y="1472"/>
                    <a:pt x="535" y="1264"/>
                  </a:cubicBezTo>
                  <a:cubicBezTo>
                    <a:pt x="501" y="1058"/>
                    <a:pt x="450" y="858"/>
                    <a:pt x="386" y="657"/>
                  </a:cubicBezTo>
                  <a:cubicBezTo>
                    <a:pt x="314" y="465"/>
                    <a:pt x="228" y="272"/>
                    <a:pt x="129" y="94"/>
                  </a:cubicBezTo>
                  <a:cubicBezTo>
                    <a:pt x="115" y="64"/>
                    <a:pt x="100" y="44"/>
                    <a:pt x="86" y="22"/>
                  </a:cubicBezTo>
                  <a:cubicBezTo>
                    <a:pt x="79" y="8"/>
                    <a:pt x="64"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19"/>
            <p:cNvSpPr/>
            <p:nvPr/>
          </p:nvSpPr>
          <p:spPr>
            <a:xfrm>
              <a:off x="3390248" y="1352068"/>
              <a:ext cx="3541" cy="1849"/>
            </a:xfrm>
            <a:custGeom>
              <a:avLst/>
              <a:gdLst/>
              <a:ahLst/>
              <a:cxnLst/>
              <a:rect l="l" t="t" r="r" b="b"/>
              <a:pathLst>
                <a:path w="180" h="94" extrusionOk="0">
                  <a:moveTo>
                    <a:pt x="100" y="1"/>
                  </a:moveTo>
                  <a:cubicBezTo>
                    <a:pt x="78" y="1"/>
                    <a:pt x="64" y="7"/>
                    <a:pt x="50" y="7"/>
                  </a:cubicBezTo>
                  <a:cubicBezTo>
                    <a:pt x="28" y="7"/>
                    <a:pt x="1" y="21"/>
                    <a:pt x="8" y="50"/>
                  </a:cubicBezTo>
                  <a:cubicBezTo>
                    <a:pt x="8" y="71"/>
                    <a:pt x="21" y="93"/>
                    <a:pt x="44" y="93"/>
                  </a:cubicBezTo>
                  <a:lnTo>
                    <a:pt x="50" y="93"/>
                  </a:lnTo>
                  <a:cubicBezTo>
                    <a:pt x="93" y="86"/>
                    <a:pt x="136" y="86"/>
                    <a:pt x="179" y="79"/>
                  </a:cubicBezTo>
                  <a:cubicBezTo>
                    <a:pt x="150" y="50"/>
                    <a:pt x="121" y="28"/>
                    <a:pt x="10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19"/>
            <p:cNvSpPr/>
            <p:nvPr/>
          </p:nvSpPr>
          <p:spPr>
            <a:xfrm>
              <a:off x="3392215" y="1351498"/>
              <a:ext cx="40028" cy="5350"/>
            </a:xfrm>
            <a:custGeom>
              <a:avLst/>
              <a:gdLst/>
              <a:ahLst/>
              <a:cxnLst/>
              <a:rect l="l" t="t" r="r" b="b"/>
              <a:pathLst>
                <a:path w="2035" h="272" extrusionOk="0">
                  <a:moveTo>
                    <a:pt x="550" y="0"/>
                  </a:moveTo>
                  <a:cubicBezTo>
                    <a:pt x="501" y="0"/>
                    <a:pt x="449" y="0"/>
                    <a:pt x="400" y="7"/>
                  </a:cubicBezTo>
                  <a:cubicBezTo>
                    <a:pt x="264" y="7"/>
                    <a:pt x="129" y="14"/>
                    <a:pt x="0" y="30"/>
                  </a:cubicBezTo>
                  <a:cubicBezTo>
                    <a:pt x="21" y="57"/>
                    <a:pt x="50" y="79"/>
                    <a:pt x="79" y="108"/>
                  </a:cubicBezTo>
                  <a:cubicBezTo>
                    <a:pt x="172" y="100"/>
                    <a:pt x="257" y="93"/>
                    <a:pt x="350" y="93"/>
                  </a:cubicBezTo>
                  <a:cubicBezTo>
                    <a:pt x="415" y="93"/>
                    <a:pt x="478" y="86"/>
                    <a:pt x="550" y="86"/>
                  </a:cubicBezTo>
                  <a:cubicBezTo>
                    <a:pt x="614" y="86"/>
                    <a:pt x="679" y="93"/>
                    <a:pt x="749" y="93"/>
                  </a:cubicBezTo>
                  <a:cubicBezTo>
                    <a:pt x="878" y="100"/>
                    <a:pt x="1015" y="108"/>
                    <a:pt x="1150" y="122"/>
                  </a:cubicBezTo>
                  <a:cubicBezTo>
                    <a:pt x="1178" y="122"/>
                    <a:pt x="1214" y="129"/>
                    <a:pt x="1250" y="129"/>
                  </a:cubicBezTo>
                  <a:cubicBezTo>
                    <a:pt x="1263" y="136"/>
                    <a:pt x="1279" y="136"/>
                    <a:pt x="1299" y="136"/>
                  </a:cubicBezTo>
                  <a:lnTo>
                    <a:pt x="1306" y="136"/>
                  </a:lnTo>
                  <a:cubicBezTo>
                    <a:pt x="1315" y="136"/>
                    <a:pt x="1315" y="143"/>
                    <a:pt x="1315" y="143"/>
                  </a:cubicBezTo>
                  <a:lnTo>
                    <a:pt x="1315" y="136"/>
                  </a:lnTo>
                  <a:cubicBezTo>
                    <a:pt x="1322" y="143"/>
                    <a:pt x="1328" y="143"/>
                    <a:pt x="1335" y="143"/>
                  </a:cubicBezTo>
                  <a:cubicBezTo>
                    <a:pt x="1407" y="151"/>
                    <a:pt x="1471" y="165"/>
                    <a:pt x="1536" y="172"/>
                  </a:cubicBezTo>
                  <a:cubicBezTo>
                    <a:pt x="1671" y="201"/>
                    <a:pt x="1800" y="222"/>
                    <a:pt x="1928" y="258"/>
                  </a:cubicBezTo>
                  <a:cubicBezTo>
                    <a:pt x="1942" y="258"/>
                    <a:pt x="1964" y="264"/>
                    <a:pt x="1978" y="271"/>
                  </a:cubicBezTo>
                  <a:lnTo>
                    <a:pt x="1985" y="271"/>
                  </a:lnTo>
                  <a:cubicBezTo>
                    <a:pt x="2007" y="271"/>
                    <a:pt x="2028" y="258"/>
                    <a:pt x="2028" y="237"/>
                  </a:cubicBezTo>
                  <a:cubicBezTo>
                    <a:pt x="2035" y="215"/>
                    <a:pt x="2021" y="194"/>
                    <a:pt x="2000" y="186"/>
                  </a:cubicBezTo>
                  <a:cubicBezTo>
                    <a:pt x="1872" y="151"/>
                    <a:pt x="1735" y="122"/>
                    <a:pt x="1606" y="100"/>
                  </a:cubicBezTo>
                  <a:cubicBezTo>
                    <a:pt x="1471" y="79"/>
                    <a:pt x="1335" y="57"/>
                    <a:pt x="1200" y="43"/>
                  </a:cubicBezTo>
                  <a:cubicBezTo>
                    <a:pt x="1071" y="23"/>
                    <a:pt x="936" y="14"/>
                    <a:pt x="801" y="7"/>
                  </a:cubicBezTo>
                  <a:cubicBezTo>
                    <a:pt x="715" y="7"/>
                    <a:pt x="636" y="0"/>
                    <a:pt x="5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19"/>
            <p:cNvSpPr/>
            <p:nvPr/>
          </p:nvSpPr>
          <p:spPr>
            <a:xfrm>
              <a:off x="3382675" y="1364854"/>
              <a:ext cx="42153" cy="14752"/>
            </a:xfrm>
            <a:custGeom>
              <a:avLst/>
              <a:gdLst/>
              <a:ahLst/>
              <a:cxnLst/>
              <a:rect l="l" t="t" r="r" b="b"/>
              <a:pathLst>
                <a:path w="2143" h="750" extrusionOk="0">
                  <a:moveTo>
                    <a:pt x="1834" y="0"/>
                  </a:moveTo>
                  <a:cubicBezTo>
                    <a:pt x="1714" y="29"/>
                    <a:pt x="1599" y="50"/>
                    <a:pt x="1478" y="86"/>
                  </a:cubicBezTo>
                  <a:cubicBezTo>
                    <a:pt x="1320" y="129"/>
                    <a:pt x="1157" y="178"/>
                    <a:pt x="999" y="228"/>
                  </a:cubicBezTo>
                  <a:cubicBezTo>
                    <a:pt x="842" y="286"/>
                    <a:pt x="686" y="350"/>
                    <a:pt x="528" y="422"/>
                  </a:cubicBezTo>
                  <a:cubicBezTo>
                    <a:pt x="377" y="485"/>
                    <a:pt x="228" y="557"/>
                    <a:pt x="77" y="636"/>
                  </a:cubicBezTo>
                  <a:cubicBezTo>
                    <a:pt x="64" y="650"/>
                    <a:pt x="43" y="657"/>
                    <a:pt x="28" y="672"/>
                  </a:cubicBezTo>
                  <a:cubicBezTo>
                    <a:pt x="7" y="679"/>
                    <a:pt x="0" y="706"/>
                    <a:pt x="14" y="729"/>
                  </a:cubicBezTo>
                  <a:cubicBezTo>
                    <a:pt x="21" y="742"/>
                    <a:pt x="34" y="749"/>
                    <a:pt x="50" y="749"/>
                  </a:cubicBezTo>
                  <a:cubicBezTo>
                    <a:pt x="57" y="749"/>
                    <a:pt x="64" y="742"/>
                    <a:pt x="70" y="742"/>
                  </a:cubicBezTo>
                  <a:cubicBezTo>
                    <a:pt x="214" y="663"/>
                    <a:pt x="364" y="586"/>
                    <a:pt x="514" y="521"/>
                  </a:cubicBezTo>
                  <a:cubicBezTo>
                    <a:pt x="549" y="501"/>
                    <a:pt x="591" y="485"/>
                    <a:pt x="627" y="471"/>
                  </a:cubicBezTo>
                  <a:cubicBezTo>
                    <a:pt x="634" y="465"/>
                    <a:pt x="650" y="465"/>
                    <a:pt x="657" y="458"/>
                  </a:cubicBezTo>
                  <a:lnTo>
                    <a:pt x="663" y="458"/>
                  </a:lnTo>
                  <a:cubicBezTo>
                    <a:pt x="670" y="449"/>
                    <a:pt x="670" y="449"/>
                    <a:pt x="677" y="449"/>
                  </a:cubicBezTo>
                  <a:cubicBezTo>
                    <a:pt x="699" y="442"/>
                    <a:pt x="713" y="429"/>
                    <a:pt x="735" y="422"/>
                  </a:cubicBezTo>
                  <a:cubicBezTo>
                    <a:pt x="814" y="393"/>
                    <a:pt x="891" y="364"/>
                    <a:pt x="970" y="336"/>
                  </a:cubicBezTo>
                  <a:cubicBezTo>
                    <a:pt x="1128" y="278"/>
                    <a:pt x="1286" y="228"/>
                    <a:pt x="1442" y="185"/>
                  </a:cubicBezTo>
                  <a:cubicBezTo>
                    <a:pt x="1599" y="142"/>
                    <a:pt x="1764" y="100"/>
                    <a:pt x="1928" y="72"/>
                  </a:cubicBezTo>
                  <a:cubicBezTo>
                    <a:pt x="1999" y="57"/>
                    <a:pt x="2071" y="43"/>
                    <a:pt x="2143" y="29"/>
                  </a:cubicBezTo>
                  <a:cubicBezTo>
                    <a:pt x="2035" y="29"/>
                    <a:pt x="1935" y="14"/>
                    <a:pt x="1834"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19"/>
            <p:cNvSpPr/>
            <p:nvPr/>
          </p:nvSpPr>
          <p:spPr>
            <a:xfrm>
              <a:off x="3418750" y="1362887"/>
              <a:ext cx="13356" cy="2557"/>
            </a:xfrm>
            <a:custGeom>
              <a:avLst/>
              <a:gdLst/>
              <a:ahLst/>
              <a:cxnLst/>
              <a:rect l="l" t="t" r="r" b="b"/>
              <a:pathLst>
                <a:path w="679" h="130" extrusionOk="0">
                  <a:moveTo>
                    <a:pt x="636" y="1"/>
                  </a:moveTo>
                  <a:cubicBezTo>
                    <a:pt x="471" y="21"/>
                    <a:pt x="300" y="44"/>
                    <a:pt x="137" y="71"/>
                  </a:cubicBezTo>
                  <a:cubicBezTo>
                    <a:pt x="94" y="86"/>
                    <a:pt x="43" y="93"/>
                    <a:pt x="0" y="100"/>
                  </a:cubicBezTo>
                  <a:cubicBezTo>
                    <a:pt x="101" y="114"/>
                    <a:pt x="201" y="129"/>
                    <a:pt x="309" y="129"/>
                  </a:cubicBezTo>
                  <a:lnTo>
                    <a:pt x="336" y="129"/>
                  </a:lnTo>
                  <a:cubicBezTo>
                    <a:pt x="379" y="121"/>
                    <a:pt x="422" y="114"/>
                    <a:pt x="458" y="107"/>
                  </a:cubicBezTo>
                  <a:lnTo>
                    <a:pt x="487" y="107"/>
                  </a:lnTo>
                  <a:cubicBezTo>
                    <a:pt x="494" y="107"/>
                    <a:pt x="507" y="100"/>
                    <a:pt x="514" y="100"/>
                  </a:cubicBezTo>
                  <a:cubicBezTo>
                    <a:pt x="536" y="100"/>
                    <a:pt x="557" y="93"/>
                    <a:pt x="579" y="93"/>
                  </a:cubicBezTo>
                  <a:cubicBezTo>
                    <a:pt x="600" y="93"/>
                    <a:pt x="615" y="86"/>
                    <a:pt x="636" y="86"/>
                  </a:cubicBezTo>
                  <a:cubicBezTo>
                    <a:pt x="658" y="86"/>
                    <a:pt x="679" y="71"/>
                    <a:pt x="679" y="44"/>
                  </a:cubicBezTo>
                  <a:cubicBezTo>
                    <a:pt x="679" y="21"/>
                    <a:pt x="665" y="1"/>
                    <a:pt x="643"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19"/>
            <p:cNvSpPr/>
            <p:nvPr/>
          </p:nvSpPr>
          <p:spPr>
            <a:xfrm>
              <a:off x="3380984" y="1376656"/>
              <a:ext cx="50414" cy="21794"/>
            </a:xfrm>
            <a:custGeom>
              <a:avLst/>
              <a:gdLst/>
              <a:ahLst/>
              <a:cxnLst/>
              <a:rect l="l" t="t" r="r" b="b"/>
              <a:pathLst>
                <a:path w="2563" h="1108" extrusionOk="0">
                  <a:moveTo>
                    <a:pt x="2513" y="0"/>
                  </a:moveTo>
                  <a:cubicBezTo>
                    <a:pt x="2506" y="0"/>
                    <a:pt x="2499" y="0"/>
                    <a:pt x="2492" y="7"/>
                  </a:cubicBezTo>
                  <a:cubicBezTo>
                    <a:pt x="2391" y="57"/>
                    <a:pt x="2292" y="106"/>
                    <a:pt x="2193" y="149"/>
                  </a:cubicBezTo>
                  <a:cubicBezTo>
                    <a:pt x="2134" y="178"/>
                    <a:pt x="2078" y="207"/>
                    <a:pt x="2028" y="235"/>
                  </a:cubicBezTo>
                  <a:cubicBezTo>
                    <a:pt x="1870" y="307"/>
                    <a:pt x="1706" y="379"/>
                    <a:pt x="1550" y="442"/>
                  </a:cubicBezTo>
                  <a:cubicBezTo>
                    <a:pt x="1392" y="514"/>
                    <a:pt x="1234" y="578"/>
                    <a:pt x="1078" y="643"/>
                  </a:cubicBezTo>
                  <a:cubicBezTo>
                    <a:pt x="914" y="706"/>
                    <a:pt x="749" y="771"/>
                    <a:pt x="592" y="828"/>
                  </a:cubicBezTo>
                  <a:cubicBezTo>
                    <a:pt x="429" y="886"/>
                    <a:pt x="264" y="943"/>
                    <a:pt x="100" y="999"/>
                  </a:cubicBezTo>
                  <a:cubicBezTo>
                    <a:pt x="78" y="1006"/>
                    <a:pt x="57" y="1015"/>
                    <a:pt x="35" y="1022"/>
                  </a:cubicBezTo>
                  <a:cubicBezTo>
                    <a:pt x="14" y="1028"/>
                    <a:pt x="0" y="1049"/>
                    <a:pt x="7" y="1071"/>
                  </a:cubicBezTo>
                  <a:cubicBezTo>
                    <a:pt x="14" y="1092"/>
                    <a:pt x="28" y="1107"/>
                    <a:pt x="50" y="1107"/>
                  </a:cubicBezTo>
                  <a:lnTo>
                    <a:pt x="57" y="1107"/>
                  </a:lnTo>
                  <a:cubicBezTo>
                    <a:pt x="228" y="1049"/>
                    <a:pt x="386" y="992"/>
                    <a:pt x="549" y="936"/>
                  </a:cubicBezTo>
                  <a:cubicBezTo>
                    <a:pt x="713" y="871"/>
                    <a:pt x="878" y="814"/>
                    <a:pt x="1043" y="749"/>
                  </a:cubicBezTo>
                  <a:cubicBezTo>
                    <a:pt x="1207" y="686"/>
                    <a:pt x="1372" y="614"/>
                    <a:pt x="1528" y="550"/>
                  </a:cubicBezTo>
                  <a:cubicBezTo>
                    <a:pt x="1685" y="478"/>
                    <a:pt x="1850" y="406"/>
                    <a:pt x="1999" y="336"/>
                  </a:cubicBezTo>
                  <a:lnTo>
                    <a:pt x="2006" y="336"/>
                  </a:lnTo>
                  <a:cubicBezTo>
                    <a:pt x="2085" y="300"/>
                    <a:pt x="2163" y="264"/>
                    <a:pt x="2242" y="221"/>
                  </a:cubicBezTo>
                  <a:cubicBezTo>
                    <a:pt x="2321" y="185"/>
                    <a:pt x="2400" y="149"/>
                    <a:pt x="2477" y="106"/>
                  </a:cubicBezTo>
                  <a:cubicBezTo>
                    <a:pt x="2499" y="99"/>
                    <a:pt x="2520" y="93"/>
                    <a:pt x="2535" y="79"/>
                  </a:cubicBezTo>
                  <a:cubicBezTo>
                    <a:pt x="2556" y="72"/>
                    <a:pt x="2563" y="43"/>
                    <a:pt x="2549" y="21"/>
                  </a:cubicBezTo>
                  <a:cubicBezTo>
                    <a:pt x="2542" y="14"/>
                    <a:pt x="2535" y="7"/>
                    <a:pt x="2528"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19"/>
            <p:cNvSpPr/>
            <p:nvPr/>
          </p:nvSpPr>
          <p:spPr>
            <a:xfrm>
              <a:off x="3421701" y="1336745"/>
              <a:ext cx="55391" cy="51555"/>
            </a:xfrm>
            <a:custGeom>
              <a:avLst/>
              <a:gdLst/>
              <a:ahLst/>
              <a:cxnLst/>
              <a:rect l="l" t="t" r="r" b="b"/>
              <a:pathLst>
                <a:path w="2816" h="2621" extrusionOk="0">
                  <a:moveTo>
                    <a:pt x="1744" y="1"/>
                  </a:moveTo>
                  <a:cubicBezTo>
                    <a:pt x="1210" y="1"/>
                    <a:pt x="779" y="337"/>
                    <a:pt x="443" y="843"/>
                  </a:cubicBezTo>
                  <a:cubicBezTo>
                    <a:pt x="258" y="1150"/>
                    <a:pt x="1" y="1643"/>
                    <a:pt x="87" y="1993"/>
                  </a:cubicBezTo>
                  <a:cubicBezTo>
                    <a:pt x="178" y="2383"/>
                    <a:pt x="594" y="2620"/>
                    <a:pt x="994" y="2620"/>
                  </a:cubicBezTo>
                  <a:cubicBezTo>
                    <a:pt x="1027" y="2620"/>
                    <a:pt x="1060" y="2618"/>
                    <a:pt x="1093" y="2615"/>
                  </a:cubicBezTo>
                  <a:cubicBezTo>
                    <a:pt x="1521" y="2564"/>
                    <a:pt x="1893" y="2300"/>
                    <a:pt x="2200" y="2000"/>
                  </a:cubicBezTo>
                  <a:cubicBezTo>
                    <a:pt x="2407" y="1793"/>
                    <a:pt x="2608" y="1558"/>
                    <a:pt x="2707" y="1287"/>
                  </a:cubicBezTo>
                  <a:cubicBezTo>
                    <a:pt x="2815" y="1008"/>
                    <a:pt x="2815" y="678"/>
                    <a:pt x="2657" y="430"/>
                  </a:cubicBezTo>
                  <a:cubicBezTo>
                    <a:pt x="2493" y="173"/>
                    <a:pt x="2186" y="36"/>
                    <a:pt x="1886" y="8"/>
                  </a:cubicBezTo>
                  <a:cubicBezTo>
                    <a:pt x="1838" y="3"/>
                    <a:pt x="1791" y="1"/>
                    <a:pt x="17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 name="Google Shape;598;p19"/>
          <p:cNvGrpSpPr/>
          <p:nvPr/>
        </p:nvGrpSpPr>
        <p:grpSpPr>
          <a:xfrm rot="-3482162">
            <a:off x="-795196" y="-451948"/>
            <a:ext cx="2650922" cy="2274057"/>
            <a:chOff x="3242763" y="3032968"/>
            <a:chExt cx="449637" cy="385709"/>
          </a:xfrm>
        </p:grpSpPr>
        <p:sp>
          <p:nvSpPr>
            <p:cNvPr id="599" name="Google Shape;599;p19"/>
            <p:cNvSpPr/>
            <p:nvPr/>
          </p:nvSpPr>
          <p:spPr>
            <a:xfrm>
              <a:off x="3316938" y="3124158"/>
              <a:ext cx="375461" cy="211177"/>
            </a:xfrm>
            <a:custGeom>
              <a:avLst/>
              <a:gdLst/>
              <a:ahLst/>
              <a:cxnLst/>
              <a:rect l="l" t="t" r="r" b="b"/>
              <a:pathLst>
                <a:path w="19088" h="10736" extrusionOk="0">
                  <a:moveTo>
                    <a:pt x="18555" y="1"/>
                  </a:moveTo>
                  <a:cubicBezTo>
                    <a:pt x="17430" y="1"/>
                    <a:pt x="14656" y="108"/>
                    <a:pt x="11526" y="1039"/>
                  </a:cubicBezTo>
                  <a:cubicBezTo>
                    <a:pt x="7776" y="2153"/>
                    <a:pt x="2727" y="4715"/>
                    <a:pt x="0" y="10578"/>
                  </a:cubicBezTo>
                  <a:lnTo>
                    <a:pt x="334" y="10736"/>
                  </a:lnTo>
                  <a:cubicBezTo>
                    <a:pt x="2999" y="5001"/>
                    <a:pt x="7947" y="2487"/>
                    <a:pt x="11619" y="1395"/>
                  </a:cubicBezTo>
                  <a:cubicBezTo>
                    <a:pt x="14724" y="469"/>
                    <a:pt x="17478" y="365"/>
                    <a:pt x="18569" y="365"/>
                  </a:cubicBezTo>
                  <a:cubicBezTo>
                    <a:pt x="18883" y="365"/>
                    <a:pt x="19059" y="374"/>
                    <a:pt x="19067" y="374"/>
                  </a:cubicBezTo>
                  <a:lnTo>
                    <a:pt x="19088" y="10"/>
                  </a:lnTo>
                  <a:cubicBezTo>
                    <a:pt x="19079" y="10"/>
                    <a:pt x="18891" y="1"/>
                    <a:pt x="185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19"/>
            <p:cNvSpPr/>
            <p:nvPr/>
          </p:nvSpPr>
          <p:spPr>
            <a:xfrm>
              <a:off x="3485195" y="3129096"/>
              <a:ext cx="148922" cy="148174"/>
            </a:xfrm>
            <a:custGeom>
              <a:avLst/>
              <a:gdLst/>
              <a:ahLst/>
              <a:cxnLst/>
              <a:rect l="l" t="t" r="r" b="b"/>
              <a:pathLst>
                <a:path w="7571" h="7533" extrusionOk="0">
                  <a:moveTo>
                    <a:pt x="7570" y="1"/>
                  </a:moveTo>
                  <a:cubicBezTo>
                    <a:pt x="7570" y="1"/>
                    <a:pt x="0" y="4608"/>
                    <a:pt x="2036" y="7114"/>
                  </a:cubicBezTo>
                  <a:cubicBezTo>
                    <a:pt x="2271" y="7404"/>
                    <a:pt x="2526" y="7532"/>
                    <a:pt x="2792" y="7532"/>
                  </a:cubicBezTo>
                  <a:cubicBezTo>
                    <a:pt x="4832" y="7532"/>
                    <a:pt x="7570" y="1"/>
                    <a:pt x="7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19"/>
            <p:cNvSpPr/>
            <p:nvPr/>
          </p:nvSpPr>
          <p:spPr>
            <a:xfrm>
              <a:off x="3449376" y="3032968"/>
              <a:ext cx="195697" cy="102048"/>
            </a:xfrm>
            <a:custGeom>
              <a:avLst/>
              <a:gdLst/>
              <a:ahLst/>
              <a:cxnLst/>
              <a:rect l="l" t="t" r="r" b="b"/>
              <a:pathLst>
                <a:path w="9949" h="5188" extrusionOk="0">
                  <a:moveTo>
                    <a:pt x="3390" y="1"/>
                  </a:moveTo>
                  <a:cubicBezTo>
                    <a:pt x="2971" y="1"/>
                    <a:pt x="2591" y="139"/>
                    <a:pt x="2272" y="461"/>
                  </a:cubicBezTo>
                  <a:cubicBezTo>
                    <a:pt x="1" y="2761"/>
                    <a:pt x="9948" y="5188"/>
                    <a:pt x="9948" y="5188"/>
                  </a:cubicBezTo>
                  <a:cubicBezTo>
                    <a:pt x="9948" y="5188"/>
                    <a:pt x="5954" y="1"/>
                    <a:pt x="33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19"/>
            <p:cNvSpPr/>
            <p:nvPr/>
          </p:nvSpPr>
          <p:spPr>
            <a:xfrm>
              <a:off x="3414383" y="3162948"/>
              <a:ext cx="100120" cy="152442"/>
            </a:xfrm>
            <a:custGeom>
              <a:avLst/>
              <a:gdLst/>
              <a:ahLst/>
              <a:cxnLst/>
              <a:rect l="l" t="t" r="r" b="b"/>
              <a:pathLst>
                <a:path w="5090" h="7750" extrusionOk="0">
                  <a:moveTo>
                    <a:pt x="4736" y="1"/>
                  </a:moveTo>
                  <a:cubicBezTo>
                    <a:pt x="4736" y="1"/>
                    <a:pt x="1" y="6100"/>
                    <a:pt x="2572" y="7585"/>
                  </a:cubicBezTo>
                  <a:cubicBezTo>
                    <a:pt x="2767" y="7697"/>
                    <a:pt x="2945" y="7749"/>
                    <a:pt x="3107" y="7749"/>
                  </a:cubicBezTo>
                  <a:cubicBezTo>
                    <a:pt x="5089" y="7749"/>
                    <a:pt x="4736" y="1"/>
                    <a:pt x="47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19"/>
            <p:cNvSpPr/>
            <p:nvPr/>
          </p:nvSpPr>
          <p:spPr>
            <a:xfrm>
              <a:off x="3375220" y="3196662"/>
              <a:ext cx="71697" cy="127914"/>
            </a:xfrm>
            <a:custGeom>
              <a:avLst/>
              <a:gdLst/>
              <a:ahLst/>
              <a:cxnLst/>
              <a:rect l="l" t="t" r="r" b="b"/>
              <a:pathLst>
                <a:path w="3645" h="6503" extrusionOk="0">
                  <a:moveTo>
                    <a:pt x="3413" y="1"/>
                  </a:moveTo>
                  <a:lnTo>
                    <a:pt x="3413" y="1"/>
                  </a:lnTo>
                  <a:cubicBezTo>
                    <a:pt x="3413" y="1"/>
                    <a:pt x="0" y="5336"/>
                    <a:pt x="1843" y="6400"/>
                  </a:cubicBezTo>
                  <a:cubicBezTo>
                    <a:pt x="1964" y="6470"/>
                    <a:pt x="2076" y="6503"/>
                    <a:pt x="2180" y="6503"/>
                  </a:cubicBezTo>
                  <a:cubicBezTo>
                    <a:pt x="3644" y="6503"/>
                    <a:pt x="3413" y="1"/>
                    <a:pt x="34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19"/>
            <p:cNvSpPr/>
            <p:nvPr/>
          </p:nvSpPr>
          <p:spPr>
            <a:xfrm>
              <a:off x="3321423" y="3233071"/>
              <a:ext cx="71697" cy="127776"/>
            </a:xfrm>
            <a:custGeom>
              <a:avLst/>
              <a:gdLst/>
              <a:ahLst/>
              <a:cxnLst/>
              <a:rect l="l" t="t" r="r" b="b"/>
              <a:pathLst>
                <a:path w="3645" h="6496" extrusionOk="0">
                  <a:moveTo>
                    <a:pt x="3421" y="1"/>
                  </a:moveTo>
                  <a:cubicBezTo>
                    <a:pt x="3421" y="1"/>
                    <a:pt x="0" y="5334"/>
                    <a:pt x="1842" y="6392"/>
                  </a:cubicBezTo>
                  <a:cubicBezTo>
                    <a:pt x="1965" y="6463"/>
                    <a:pt x="2078" y="6496"/>
                    <a:pt x="2182" y="6496"/>
                  </a:cubicBezTo>
                  <a:cubicBezTo>
                    <a:pt x="3645" y="6496"/>
                    <a:pt x="3421" y="1"/>
                    <a:pt x="34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19"/>
            <p:cNvSpPr/>
            <p:nvPr/>
          </p:nvSpPr>
          <p:spPr>
            <a:xfrm>
              <a:off x="3242763" y="3254826"/>
              <a:ext cx="123213" cy="69612"/>
            </a:xfrm>
            <a:custGeom>
              <a:avLst/>
              <a:gdLst/>
              <a:ahLst/>
              <a:cxnLst/>
              <a:rect l="l" t="t" r="r" b="b"/>
              <a:pathLst>
                <a:path w="6264" h="3539" extrusionOk="0">
                  <a:moveTo>
                    <a:pt x="6263" y="0"/>
                  </a:moveTo>
                  <a:cubicBezTo>
                    <a:pt x="6263" y="0"/>
                    <a:pt x="1" y="958"/>
                    <a:pt x="420" y="3042"/>
                  </a:cubicBezTo>
                  <a:cubicBezTo>
                    <a:pt x="492" y="3393"/>
                    <a:pt x="705" y="3539"/>
                    <a:pt x="1011" y="3539"/>
                  </a:cubicBezTo>
                  <a:cubicBezTo>
                    <a:pt x="2517" y="3539"/>
                    <a:pt x="6263" y="0"/>
                    <a:pt x="62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19"/>
            <p:cNvSpPr/>
            <p:nvPr/>
          </p:nvSpPr>
          <p:spPr>
            <a:xfrm>
              <a:off x="3309051" y="3150418"/>
              <a:ext cx="155216" cy="40815"/>
            </a:xfrm>
            <a:custGeom>
              <a:avLst/>
              <a:gdLst/>
              <a:ahLst/>
              <a:cxnLst/>
              <a:rect l="l" t="t" r="r" b="b"/>
              <a:pathLst>
                <a:path w="7891" h="2075" extrusionOk="0">
                  <a:moveTo>
                    <a:pt x="2247" y="0"/>
                  </a:moveTo>
                  <a:cubicBezTo>
                    <a:pt x="1311" y="0"/>
                    <a:pt x="564" y="238"/>
                    <a:pt x="322" y="910"/>
                  </a:cubicBezTo>
                  <a:cubicBezTo>
                    <a:pt x="0" y="1802"/>
                    <a:pt x="1067" y="2075"/>
                    <a:pt x="2494" y="2075"/>
                  </a:cubicBezTo>
                  <a:cubicBezTo>
                    <a:pt x="4744" y="2075"/>
                    <a:pt x="7891" y="1395"/>
                    <a:pt x="7891" y="1395"/>
                  </a:cubicBezTo>
                  <a:cubicBezTo>
                    <a:pt x="7891" y="1395"/>
                    <a:pt x="4514" y="0"/>
                    <a:pt x="22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19"/>
            <p:cNvSpPr/>
            <p:nvPr/>
          </p:nvSpPr>
          <p:spPr>
            <a:xfrm>
              <a:off x="3262157" y="3202740"/>
              <a:ext cx="134680" cy="35465"/>
            </a:xfrm>
            <a:custGeom>
              <a:avLst/>
              <a:gdLst/>
              <a:ahLst/>
              <a:cxnLst/>
              <a:rect l="l" t="t" r="r" b="b"/>
              <a:pathLst>
                <a:path w="6847" h="1803" extrusionOk="0">
                  <a:moveTo>
                    <a:pt x="1950" y="1"/>
                  </a:moveTo>
                  <a:cubicBezTo>
                    <a:pt x="1137" y="1"/>
                    <a:pt x="489" y="207"/>
                    <a:pt x="278" y="792"/>
                  </a:cubicBezTo>
                  <a:cubicBezTo>
                    <a:pt x="0" y="1565"/>
                    <a:pt x="927" y="1802"/>
                    <a:pt x="2166" y="1802"/>
                  </a:cubicBezTo>
                  <a:cubicBezTo>
                    <a:pt x="4119" y="1802"/>
                    <a:pt x="6847" y="1214"/>
                    <a:pt x="6847" y="1214"/>
                  </a:cubicBezTo>
                  <a:cubicBezTo>
                    <a:pt x="6847" y="1214"/>
                    <a:pt x="3918" y="1"/>
                    <a:pt x="19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19"/>
            <p:cNvSpPr/>
            <p:nvPr/>
          </p:nvSpPr>
          <p:spPr>
            <a:xfrm>
              <a:off x="3378977" y="3090798"/>
              <a:ext cx="190366" cy="53542"/>
            </a:xfrm>
            <a:custGeom>
              <a:avLst/>
              <a:gdLst/>
              <a:ahLst/>
              <a:cxnLst/>
              <a:rect l="l" t="t" r="r" b="b"/>
              <a:pathLst>
                <a:path w="9678" h="2722" extrusionOk="0">
                  <a:moveTo>
                    <a:pt x="2554" y="1"/>
                  </a:moveTo>
                  <a:cubicBezTo>
                    <a:pt x="1773" y="1"/>
                    <a:pt x="1150" y="227"/>
                    <a:pt x="845" y="813"/>
                  </a:cubicBezTo>
                  <a:cubicBezTo>
                    <a:pt x="0" y="2420"/>
                    <a:pt x="3662" y="2721"/>
                    <a:pt x="6527" y="2721"/>
                  </a:cubicBezTo>
                  <a:cubicBezTo>
                    <a:pt x="8246" y="2721"/>
                    <a:pt x="9678" y="2613"/>
                    <a:pt x="9678" y="2613"/>
                  </a:cubicBezTo>
                  <a:cubicBezTo>
                    <a:pt x="9678" y="2613"/>
                    <a:pt x="5207" y="1"/>
                    <a:pt x="2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19"/>
            <p:cNvSpPr/>
            <p:nvPr/>
          </p:nvSpPr>
          <p:spPr>
            <a:xfrm>
              <a:off x="3255233" y="3297392"/>
              <a:ext cx="85584" cy="121285"/>
            </a:xfrm>
            <a:custGeom>
              <a:avLst/>
              <a:gdLst/>
              <a:ahLst/>
              <a:cxnLst/>
              <a:rect l="l" t="t" r="r" b="b"/>
              <a:pathLst>
                <a:path w="4351" h="6166" extrusionOk="0">
                  <a:moveTo>
                    <a:pt x="4351" y="1"/>
                  </a:moveTo>
                  <a:cubicBezTo>
                    <a:pt x="4350" y="1"/>
                    <a:pt x="1" y="4606"/>
                    <a:pt x="1615" y="5992"/>
                  </a:cubicBezTo>
                  <a:cubicBezTo>
                    <a:pt x="1753" y="6111"/>
                    <a:pt x="1888" y="6166"/>
                    <a:pt x="2018" y="6166"/>
                  </a:cubicBezTo>
                  <a:cubicBezTo>
                    <a:pt x="3408" y="6166"/>
                    <a:pt x="4350" y="1"/>
                    <a:pt x="43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0" name="Google Shape;610;p19"/>
          <p:cNvSpPr/>
          <p:nvPr/>
        </p:nvSpPr>
        <p:spPr>
          <a:xfrm rot="10800000" flipH="1">
            <a:off x="7198023" y="-243357"/>
            <a:ext cx="1765644" cy="996309"/>
          </a:xfrm>
          <a:custGeom>
            <a:avLst/>
            <a:gdLst/>
            <a:ahLst/>
            <a:cxnLst/>
            <a:rect l="l" t="t" r="r" b="b"/>
            <a:pathLst>
              <a:path w="33464" h="18882" extrusionOk="0">
                <a:moveTo>
                  <a:pt x="16041" y="207"/>
                </a:moveTo>
                <a:cubicBezTo>
                  <a:pt x="16835" y="207"/>
                  <a:pt x="17616" y="397"/>
                  <a:pt x="18316" y="771"/>
                </a:cubicBezTo>
                <a:cubicBezTo>
                  <a:pt x="19067" y="1177"/>
                  <a:pt x="19516" y="1872"/>
                  <a:pt x="19881" y="2485"/>
                </a:cubicBezTo>
                <a:cubicBezTo>
                  <a:pt x="20267" y="3148"/>
                  <a:pt x="20524" y="3870"/>
                  <a:pt x="20738" y="4492"/>
                </a:cubicBezTo>
                <a:cubicBezTo>
                  <a:pt x="20838" y="4777"/>
                  <a:pt x="20966" y="4927"/>
                  <a:pt x="21131" y="4948"/>
                </a:cubicBezTo>
                <a:cubicBezTo>
                  <a:pt x="21145" y="4950"/>
                  <a:pt x="21159" y="4951"/>
                  <a:pt x="21173" y="4951"/>
                </a:cubicBezTo>
                <a:cubicBezTo>
                  <a:pt x="21323" y="4951"/>
                  <a:pt x="21474" y="4841"/>
                  <a:pt x="21631" y="4614"/>
                </a:cubicBezTo>
                <a:cubicBezTo>
                  <a:pt x="21730" y="4470"/>
                  <a:pt x="21809" y="4321"/>
                  <a:pt x="21888" y="4177"/>
                </a:cubicBezTo>
                <a:cubicBezTo>
                  <a:pt x="21945" y="4077"/>
                  <a:pt x="22001" y="3978"/>
                  <a:pt x="22060" y="3877"/>
                </a:cubicBezTo>
                <a:cubicBezTo>
                  <a:pt x="22452" y="3250"/>
                  <a:pt x="22916" y="2771"/>
                  <a:pt x="23474" y="2420"/>
                </a:cubicBezTo>
                <a:cubicBezTo>
                  <a:pt x="23904" y="2154"/>
                  <a:pt x="24315" y="2021"/>
                  <a:pt x="24711" y="2021"/>
                </a:cubicBezTo>
                <a:cubicBezTo>
                  <a:pt x="25229" y="2021"/>
                  <a:pt x="25720" y="2249"/>
                  <a:pt x="26193" y="2706"/>
                </a:cubicBezTo>
                <a:cubicBezTo>
                  <a:pt x="26593" y="3092"/>
                  <a:pt x="26886" y="3549"/>
                  <a:pt x="27064" y="4070"/>
                </a:cubicBezTo>
                <a:cubicBezTo>
                  <a:pt x="27400" y="5034"/>
                  <a:pt x="27743" y="6035"/>
                  <a:pt x="27736" y="7099"/>
                </a:cubicBezTo>
                <a:cubicBezTo>
                  <a:pt x="27736" y="7370"/>
                  <a:pt x="27792" y="7541"/>
                  <a:pt x="27921" y="7627"/>
                </a:cubicBezTo>
                <a:cubicBezTo>
                  <a:pt x="27982" y="7667"/>
                  <a:pt x="28052" y="7687"/>
                  <a:pt x="28133" y="7687"/>
                </a:cubicBezTo>
                <a:cubicBezTo>
                  <a:pt x="28224" y="7687"/>
                  <a:pt x="28329" y="7662"/>
                  <a:pt x="28451" y="7613"/>
                </a:cubicBezTo>
                <a:cubicBezTo>
                  <a:pt x="28879" y="7431"/>
                  <a:pt x="29290" y="7355"/>
                  <a:pt x="29679" y="7355"/>
                </a:cubicBezTo>
                <a:cubicBezTo>
                  <a:pt x="30685" y="7355"/>
                  <a:pt x="31552" y="7861"/>
                  <a:pt x="32242" y="8355"/>
                </a:cubicBezTo>
                <a:cubicBezTo>
                  <a:pt x="32934" y="8847"/>
                  <a:pt x="33249" y="9562"/>
                  <a:pt x="33121" y="10362"/>
                </a:cubicBezTo>
                <a:cubicBezTo>
                  <a:pt x="32999" y="11091"/>
                  <a:pt x="32521" y="11562"/>
                  <a:pt x="31563" y="11889"/>
                </a:cubicBezTo>
                <a:cubicBezTo>
                  <a:pt x="31135" y="12038"/>
                  <a:pt x="30699" y="12084"/>
                  <a:pt x="30194" y="12084"/>
                </a:cubicBezTo>
                <a:cubicBezTo>
                  <a:pt x="30017" y="12084"/>
                  <a:pt x="29832" y="12078"/>
                  <a:pt x="29635" y="12069"/>
                </a:cubicBezTo>
                <a:cubicBezTo>
                  <a:pt x="28164" y="11898"/>
                  <a:pt x="26807" y="11411"/>
                  <a:pt x="25715" y="10662"/>
                </a:cubicBezTo>
                <a:cubicBezTo>
                  <a:pt x="25686" y="10647"/>
                  <a:pt x="25666" y="10626"/>
                  <a:pt x="25636" y="10604"/>
                </a:cubicBezTo>
                <a:cubicBezTo>
                  <a:pt x="25554" y="10539"/>
                  <a:pt x="25437" y="10450"/>
                  <a:pt x="25307" y="10450"/>
                </a:cubicBezTo>
                <a:cubicBezTo>
                  <a:pt x="25223" y="10450"/>
                  <a:pt x="25133" y="10487"/>
                  <a:pt x="25043" y="10590"/>
                </a:cubicBezTo>
                <a:cubicBezTo>
                  <a:pt x="24901" y="10761"/>
                  <a:pt x="25001" y="10940"/>
                  <a:pt x="25066" y="11068"/>
                </a:cubicBezTo>
                <a:cubicBezTo>
                  <a:pt x="25086" y="11104"/>
                  <a:pt x="25109" y="11140"/>
                  <a:pt x="25115" y="11176"/>
                </a:cubicBezTo>
                <a:cubicBezTo>
                  <a:pt x="25729" y="12669"/>
                  <a:pt x="25880" y="14169"/>
                  <a:pt x="25564" y="15646"/>
                </a:cubicBezTo>
                <a:cubicBezTo>
                  <a:pt x="25316" y="16817"/>
                  <a:pt x="24622" y="17660"/>
                  <a:pt x="23523" y="18153"/>
                </a:cubicBezTo>
                <a:cubicBezTo>
                  <a:pt x="22746" y="18500"/>
                  <a:pt x="21963" y="18674"/>
                  <a:pt x="21166" y="18674"/>
                </a:cubicBezTo>
                <a:cubicBezTo>
                  <a:pt x="20112" y="18674"/>
                  <a:pt x="19033" y="18369"/>
                  <a:pt x="17910" y="17759"/>
                </a:cubicBezTo>
                <a:cubicBezTo>
                  <a:pt x="17024" y="17281"/>
                  <a:pt x="16210" y="16568"/>
                  <a:pt x="15353" y="15524"/>
                </a:cubicBezTo>
                <a:cubicBezTo>
                  <a:pt x="15274" y="15418"/>
                  <a:pt x="15189" y="15317"/>
                  <a:pt x="15110" y="15211"/>
                </a:cubicBezTo>
                <a:cubicBezTo>
                  <a:pt x="15004" y="15068"/>
                  <a:pt x="14889" y="14918"/>
                  <a:pt x="14767" y="14782"/>
                </a:cubicBezTo>
                <a:cubicBezTo>
                  <a:pt x="14446" y="14410"/>
                  <a:pt x="14196" y="14225"/>
                  <a:pt x="13919" y="14225"/>
                </a:cubicBezTo>
                <a:cubicBezTo>
                  <a:pt x="13689" y="14225"/>
                  <a:pt x="13447" y="14347"/>
                  <a:pt x="13132" y="14582"/>
                </a:cubicBezTo>
                <a:cubicBezTo>
                  <a:pt x="13003" y="14683"/>
                  <a:pt x="12875" y="14789"/>
                  <a:pt x="12753" y="14889"/>
                </a:cubicBezTo>
                <a:cubicBezTo>
                  <a:pt x="12618" y="15010"/>
                  <a:pt x="12469" y="15132"/>
                  <a:pt x="12318" y="15240"/>
                </a:cubicBezTo>
                <a:cubicBezTo>
                  <a:pt x="11165" y="16068"/>
                  <a:pt x="9966" y="16482"/>
                  <a:pt x="8739" y="16482"/>
                </a:cubicBezTo>
                <a:cubicBezTo>
                  <a:pt x="8158" y="16482"/>
                  <a:pt x="7570" y="16389"/>
                  <a:pt x="6977" y="16203"/>
                </a:cubicBezTo>
                <a:cubicBezTo>
                  <a:pt x="5683" y="15788"/>
                  <a:pt x="4621" y="14839"/>
                  <a:pt x="4055" y="13589"/>
                </a:cubicBezTo>
                <a:cubicBezTo>
                  <a:pt x="3478" y="12304"/>
                  <a:pt x="3478" y="10818"/>
                  <a:pt x="4055" y="9526"/>
                </a:cubicBezTo>
                <a:cubicBezTo>
                  <a:pt x="4249" y="9104"/>
                  <a:pt x="4341" y="8890"/>
                  <a:pt x="4249" y="8741"/>
                </a:cubicBezTo>
                <a:cubicBezTo>
                  <a:pt x="4156" y="8583"/>
                  <a:pt x="3920" y="8569"/>
                  <a:pt x="3491" y="8540"/>
                </a:cubicBezTo>
                <a:cubicBezTo>
                  <a:pt x="2413" y="8461"/>
                  <a:pt x="1599" y="8084"/>
                  <a:pt x="993" y="7370"/>
                </a:cubicBezTo>
                <a:cubicBezTo>
                  <a:pt x="278" y="6520"/>
                  <a:pt x="221" y="5505"/>
                  <a:pt x="842" y="4578"/>
                </a:cubicBezTo>
                <a:cubicBezTo>
                  <a:pt x="1013" y="4321"/>
                  <a:pt x="1243" y="4057"/>
                  <a:pt x="1514" y="3807"/>
                </a:cubicBezTo>
                <a:cubicBezTo>
                  <a:pt x="2708" y="2720"/>
                  <a:pt x="4312" y="2171"/>
                  <a:pt x="5914" y="2171"/>
                </a:cubicBezTo>
                <a:cubicBezTo>
                  <a:pt x="7398" y="2171"/>
                  <a:pt x="8880" y="2641"/>
                  <a:pt x="10033" y="3592"/>
                </a:cubicBezTo>
                <a:cubicBezTo>
                  <a:pt x="10083" y="3635"/>
                  <a:pt x="10133" y="3678"/>
                  <a:pt x="10175" y="3728"/>
                </a:cubicBezTo>
                <a:cubicBezTo>
                  <a:pt x="10261" y="3800"/>
                  <a:pt x="10340" y="3877"/>
                  <a:pt x="10433" y="3942"/>
                </a:cubicBezTo>
                <a:cubicBezTo>
                  <a:pt x="10539" y="4009"/>
                  <a:pt x="10673" y="4081"/>
                  <a:pt x="10805" y="4081"/>
                </a:cubicBezTo>
                <a:cubicBezTo>
                  <a:pt x="10840" y="4081"/>
                  <a:pt x="10876" y="4076"/>
                  <a:pt x="10911" y="4064"/>
                </a:cubicBezTo>
                <a:cubicBezTo>
                  <a:pt x="11039" y="4021"/>
                  <a:pt x="11134" y="3899"/>
                  <a:pt x="11197" y="3678"/>
                </a:cubicBezTo>
                <a:cubicBezTo>
                  <a:pt x="11648" y="2285"/>
                  <a:pt x="12703" y="1157"/>
                  <a:pt x="14117" y="586"/>
                </a:cubicBezTo>
                <a:cubicBezTo>
                  <a:pt x="14742" y="333"/>
                  <a:pt x="15396" y="207"/>
                  <a:pt x="16041" y="207"/>
                </a:cubicBezTo>
                <a:close/>
                <a:moveTo>
                  <a:pt x="16046" y="1"/>
                </a:moveTo>
                <a:cubicBezTo>
                  <a:pt x="15372" y="1"/>
                  <a:pt x="14690" y="133"/>
                  <a:pt x="14039" y="399"/>
                </a:cubicBezTo>
                <a:cubicBezTo>
                  <a:pt x="12575" y="992"/>
                  <a:pt x="11468" y="2163"/>
                  <a:pt x="11005" y="3620"/>
                </a:cubicBezTo>
                <a:cubicBezTo>
                  <a:pt x="10954" y="3764"/>
                  <a:pt x="10897" y="3849"/>
                  <a:pt x="10840" y="3870"/>
                </a:cubicBezTo>
                <a:cubicBezTo>
                  <a:pt x="10828" y="3875"/>
                  <a:pt x="10814" y="3877"/>
                  <a:pt x="10799" y="3877"/>
                </a:cubicBezTo>
                <a:cubicBezTo>
                  <a:pt x="10741" y="3877"/>
                  <a:pt x="10660" y="3844"/>
                  <a:pt x="10547" y="3771"/>
                </a:cubicBezTo>
                <a:cubicBezTo>
                  <a:pt x="10469" y="3721"/>
                  <a:pt x="10397" y="3649"/>
                  <a:pt x="10319" y="3577"/>
                </a:cubicBezTo>
                <a:cubicBezTo>
                  <a:pt x="10268" y="3527"/>
                  <a:pt x="10218" y="3477"/>
                  <a:pt x="10162" y="3435"/>
                </a:cubicBezTo>
                <a:cubicBezTo>
                  <a:pt x="8970" y="2452"/>
                  <a:pt x="7440" y="1966"/>
                  <a:pt x="5910" y="1966"/>
                </a:cubicBezTo>
                <a:cubicBezTo>
                  <a:pt x="4257" y="1966"/>
                  <a:pt x="2605" y="2533"/>
                  <a:pt x="1378" y="3656"/>
                </a:cubicBezTo>
                <a:cubicBezTo>
                  <a:pt x="1085" y="3920"/>
                  <a:pt x="850" y="4192"/>
                  <a:pt x="670" y="4463"/>
                </a:cubicBezTo>
                <a:cubicBezTo>
                  <a:pt x="0" y="5471"/>
                  <a:pt x="57" y="6585"/>
                  <a:pt x="835" y="7498"/>
                </a:cubicBezTo>
                <a:cubicBezTo>
                  <a:pt x="1478" y="8256"/>
                  <a:pt x="2341" y="8662"/>
                  <a:pt x="3478" y="8741"/>
                </a:cubicBezTo>
                <a:cubicBezTo>
                  <a:pt x="3748" y="8761"/>
                  <a:pt x="4035" y="8784"/>
                  <a:pt x="4071" y="8847"/>
                </a:cubicBezTo>
                <a:cubicBezTo>
                  <a:pt x="4113" y="8905"/>
                  <a:pt x="3992" y="9169"/>
                  <a:pt x="3870" y="9447"/>
                </a:cubicBezTo>
                <a:cubicBezTo>
                  <a:pt x="3270" y="10791"/>
                  <a:pt x="3270" y="12333"/>
                  <a:pt x="3870" y="13675"/>
                </a:cubicBezTo>
                <a:cubicBezTo>
                  <a:pt x="4456" y="14974"/>
                  <a:pt x="5570" y="15968"/>
                  <a:pt x="6919" y="16397"/>
                </a:cubicBezTo>
                <a:cubicBezTo>
                  <a:pt x="7535" y="16593"/>
                  <a:pt x="8146" y="16690"/>
                  <a:pt x="8750" y="16690"/>
                </a:cubicBezTo>
                <a:cubicBezTo>
                  <a:pt x="10016" y="16690"/>
                  <a:pt x="11250" y="16262"/>
                  <a:pt x="12440" y="15411"/>
                </a:cubicBezTo>
                <a:cubicBezTo>
                  <a:pt x="12597" y="15296"/>
                  <a:pt x="12746" y="15175"/>
                  <a:pt x="12890" y="15046"/>
                </a:cubicBezTo>
                <a:cubicBezTo>
                  <a:pt x="13010" y="14947"/>
                  <a:pt x="13132" y="14846"/>
                  <a:pt x="13254" y="14746"/>
                </a:cubicBezTo>
                <a:cubicBezTo>
                  <a:pt x="13531" y="14539"/>
                  <a:pt x="13730" y="14432"/>
                  <a:pt x="13913" y="14432"/>
                </a:cubicBezTo>
                <a:cubicBezTo>
                  <a:pt x="14133" y="14432"/>
                  <a:pt x="14329" y="14589"/>
                  <a:pt x="14611" y="14918"/>
                </a:cubicBezTo>
                <a:cubicBezTo>
                  <a:pt x="14733" y="15053"/>
                  <a:pt x="14839" y="15197"/>
                  <a:pt x="14947" y="15332"/>
                </a:cubicBezTo>
                <a:cubicBezTo>
                  <a:pt x="15033" y="15439"/>
                  <a:pt x="15110" y="15547"/>
                  <a:pt x="15195" y="15653"/>
                </a:cubicBezTo>
                <a:cubicBezTo>
                  <a:pt x="16068" y="16717"/>
                  <a:pt x="16896" y="17446"/>
                  <a:pt x="17809" y="17939"/>
                </a:cubicBezTo>
                <a:cubicBezTo>
                  <a:pt x="18966" y="18567"/>
                  <a:pt x="20080" y="18882"/>
                  <a:pt x="21167" y="18882"/>
                </a:cubicBezTo>
                <a:cubicBezTo>
                  <a:pt x="21994" y="18882"/>
                  <a:pt x="22802" y="18702"/>
                  <a:pt x="23602" y="18339"/>
                </a:cubicBezTo>
                <a:cubicBezTo>
                  <a:pt x="24773" y="17818"/>
                  <a:pt x="25501" y="16925"/>
                  <a:pt x="25765" y="15689"/>
                </a:cubicBezTo>
                <a:cubicBezTo>
                  <a:pt x="26094" y="14169"/>
                  <a:pt x="25936" y="12626"/>
                  <a:pt x="25307" y="11097"/>
                </a:cubicBezTo>
                <a:cubicBezTo>
                  <a:pt x="25294" y="11055"/>
                  <a:pt x="25273" y="11012"/>
                  <a:pt x="25251" y="10976"/>
                </a:cubicBezTo>
                <a:cubicBezTo>
                  <a:pt x="25172" y="10833"/>
                  <a:pt x="25158" y="10784"/>
                  <a:pt x="25201" y="10725"/>
                </a:cubicBezTo>
                <a:cubicBezTo>
                  <a:pt x="25241" y="10679"/>
                  <a:pt x="25273" y="10657"/>
                  <a:pt x="25310" y="10657"/>
                </a:cubicBezTo>
                <a:cubicBezTo>
                  <a:pt x="25358" y="10657"/>
                  <a:pt x="25415" y="10695"/>
                  <a:pt x="25508" y="10768"/>
                </a:cubicBezTo>
                <a:cubicBezTo>
                  <a:pt x="25537" y="10791"/>
                  <a:pt x="25564" y="10811"/>
                  <a:pt x="25594" y="10833"/>
                </a:cubicBezTo>
                <a:cubicBezTo>
                  <a:pt x="26721" y="11605"/>
                  <a:pt x="28108" y="12097"/>
                  <a:pt x="29614" y="12268"/>
                </a:cubicBezTo>
                <a:cubicBezTo>
                  <a:pt x="29830" y="12280"/>
                  <a:pt x="30035" y="12288"/>
                  <a:pt x="30233" y="12288"/>
                </a:cubicBezTo>
                <a:cubicBezTo>
                  <a:pt x="30742" y="12288"/>
                  <a:pt x="31198" y="12237"/>
                  <a:pt x="31635" y="12083"/>
                </a:cubicBezTo>
                <a:cubicBezTo>
                  <a:pt x="32278" y="11862"/>
                  <a:pt x="33148" y="11447"/>
                  <a:pt x="33320" y="10398"/>
                </a:cubicBezTo>
                <a:cubicBezTo>
                  <a:pt x="33464" y="9512"/>
                  <a:pt x="33121" y="8727"/>
                  <a:pt x="32363" y="8184"/>
                </a:cubicBezTo>
                <a:cubicBezTo>
                  <a:pt x="31645" y="7670"/>
                  <a:pt x="30739" y="7146"/>
                  <a:pt x="29681" y="7146"/>
                </a:cubicBezTo>
                <a:cubicBezTo>
                  <a:pt x="29267" y="7146"/>
                  <a:pt x="28830" y="7226"/>
                  <a:pt x="28372" y="7419"/>
                </a:cubicBezTo>
                <a:cubicBezTo>
                  <a:pt x="28300" y="7452"/>
                  <a:pt x="28211" y="7482"/>
                  <a:pt x="28135" y="7482"/>
                </a:cubicBezTo>
                <a:cubicBezTo>
                  <a:pt x="28097" y="7482"/>
                  <a:pt x="28062" y="7474"/>
                  <a:pt x="28036" y="7455"/>
                </a:cubicBezTo>
                <a:cubicBezTo>
                  <a:pt x="27972" y="7413"/>
                  <a:pt x="27936" y="7291"/>
                  <a:pt x="27943" y="7106"/>
                </a:cubicBezTo>
                <a:cubicBezTo>
                  <a:pt x="27950" y="6005"/>
                  <a:pt x="27601" y="4984"/>
                  <a:pt x="27265" y="3998"/>
                </a:cubicBezTo>
                <a:cubicBezTo>
                  <a:pt x="27073" y="3448"/>
                  <a:pt x="26757" y="2963"/>
                  <a:pt x="26336" y="2557"/>
                </a:cubicBezTo>
                <a:cubicBezTo>
                  <a:pt x="25825" y="2066"/>
                  <a:pt x="25282" y="1819"/>
                  <a:pt x="24712" y="1819"/>
                </a:cubicBezTo>
                <a:cubicBezTo>
                  <a:pt x="24278" y="1819"/>
                  <a:pt x="23829" y="1962"/>
                  <a:pt x="23366" y="2249"/>
                </a:cubicBezTo>
                <a:cubicBezTo>
                  <a:pt x="22779" y="2614"/>
                  <a:pt x="22294" y="3106"/>
                  <a:pt x="21888" y="3771"/>
                </a:cubicBezTo>
                <a:cubicBezTo>
                  <a:pt x="21823" y="3870"/>
                  <a:pt x="21766" y="3978"/>
                  <a:pt x="21708" y="4077"/>
                </a:cubicBezTo>
                <a:cubicBezTo>
                  <a:pt x="21631" y="4220"/>
                  <a:pt x="21552" y="4364"/>
                  <a:pt x="21467" y="4492"/>
                </a:cubicBezTo>
                <a:cubicBezTo>
                  <a:pt x="21353" y="4652"/>
                  <a:pt x="21251" y="4744"/>
                  <a:pt x="21175" y="4744"/>
                </a:cubicBezTo>
                <a:cubicBezTo>
                  <a:pt x="21170" y="4744"/>
                  <a:pt x="21165" y="4743"/>
                  <a:pt x="21160" y="4742"/>
                </a:cubicBezTo>
                <a:cubicBezTo>
                  <a:pt x="21081" y="4734"/>
                  <a:pt x="21002" y="4621"/>
                  <a:pt x="20937" y="4427"/>
                </a:cubicBezTo>
                <a:cubicBezTo>
                  <a:pt x="20716" y="3791"/>
                  <a:pt x="20452" y="3056"/>
                  <a:pt x="20059" y="2386"/>
                </a:cubicBezTo>
                <a:cubicBezTo>
                  <a:pt x="19681" y="1743"/>
                  <a:pt x="19216" y="1021"/>
                  <a:pt x="18418" y="593"/>
                </a:cubicBezTo>
                <a:cubicBezTo>
                  <a:pt x="17686" y="199"/>
                  <a:pt x="16872" y="1"/>
                  <a:pt x="16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19"/>
          <p:cNvSpPr/>
          <p:nvPr/>
        </p:nvSpPr>
        <p:spPr>
          <a:xfrm>
            <a:off x="8433928" y="930316"/>
            <a:ext cx="963937" cy="521468"/>
          </a:xfrm>
          <a:custGeom>
            <a:avLst/>
            <a:gdLst/>
            <a:ahLst/>
            <a:cxnLst/>
            <a:rect l="l" t="t" r="r" b="b"/>
            <a:pathLst>
              <a:path w="29687" h="16060" extrusionOk="0">
                <a:moveTo>
                  <a:pt x="14479" y="1"/>
                </a:moveTo>
                <a:cubicBezTo>
                  <a:pt x="14224" y="1"/>
                  <a:pt x="13960" y="14"/>
                  <a:pt x="13698" y="41"/>
                </a:cubicBezTo>
                <a:cubicBezTo>
                  <a:pt x="12090" y="204"/>
                  <a:pt x="10577" y="625"/>
                  <a:pt x="9269" y="1611"/>
                </a:cubicBezTo>
                <a:cubicBezTo>
                  <a:pt x="8306" y="2339"/>
                  <a:pt x="7699" y="3275"/>
                  <a:pt x="7692" y="4531"/>
                </a:cubicBezTo>
                <a:cubicBezTo>
                  <a:pt x="7692" y="4590"/>
                  <a:pt x="7699" y="4653"/>
                  <a:pt x="7692" y="4718"/>
                </a:cubicBezTo>
                <a:cubicBezTo>
                  <a:pt x="7671" y="4844"/>
                  <a:pt x="7617" y="4909"/>
                  <a:pt x="7547" y="4909"/>
                </a:cubicBezTo>
                <a:cubicBezTo>
                  <a:pt x="7502" y="4909"/>
                  <a:pt x="7449" y="4881"/>
                  <a:pt x="7392" y="4824"/>
                </a:cubicBezTo>
                <a:cubicBezTo>
                  <a:pt x="6935" y="4339"/>
                  <a:pt x="6342" y="4240"/>
                  <a:pt x="5735" y="4211"/>
                </a:cubicBezTo>
                <a:cubicBezTo>
                  <a:pt x="5626" y="4206"/>
                  <a:pt x="5517" y="4203"/>
                  <a:pt x="5410" y="4203"/>
                </a:cubicBezTo>
                <a:cubicBezTo>
                  <a:pt x="3997" y="4203"/>
                  <a:pt x="2721" y="4642"/>
                  <a:pt x="1586" y="5532"/>
                </a:cubicBezTo>
                <a:cubicBezTo>
                  <a:pt x="1015" y="5981"/>
                  <a:pt x="607" y="6561"/>
                  <a:pt x="372" y="7246"/>
                </a:cubicBezTo>
                <a:cubicBezTo>
                  <a:pt x="43" y="8202"/>
                  <a:pt x="0" y="9174"/>
                  <a:pt x="436" y="10117"/>
                </a:cubicBezTo>
                <a:cubicBezTo>
                  <a:pt x="859" y="11033"/>
                  <a:pt x="1601" y="11526"/>
                  <a:pt x="2464" y="11526"/>
                </a:cubicBezTo>
                <a:cubicBezTo>
                  <a:pt x="2797" y="11526"/>
                  <a:pt x="3149" y="11453"/>
                  <a:pt x="3507" y="11301"/>
                </a:cubicBezTo>
                <a:cubicBezTo>
                  <a:pt x="3642" y="11245"/>
                  <a:pt x="3771" y="11166"/>
                  <a:pt x="3906" y="11116"/>
                </a:cubicBezTo>
                <a:cubicBezTo>
                  <a:pt x="3964" y="11096"/>
                  <a:pt x="4016" y="11085"/>
                  <a:pt x="4061" y="11085"/>
                </a:cubicBezTo>
                <a:cubicBezTo>
                  <a:pt x="4190" y="11085"/>
                  <a:pt x="4266" y="11171"/>
                  <a:pt x="4271" y="11366"/>
                </a:cubicBezTo>
                <a:cubicBezTo>
                  <a:pt x="4307" y="12329"/>
                  <a:pt x="4813" y="13058"/>
                  <a:pt x="5499" y="13673"/>
                </a:cubicBezTo>
                <a:cubicBezTo>
                  <a:pt x="6335" y="14429"/>
                  <a:pt x="7314" y="14943"/>
                  <a:pt x="8412" y="15180"/>
                </a:cubicBezTo>
                <a:cubicBezTo>
                  <a:pt x="8784" y="15256"/>
                  <a:pt x="9154" y="15298"/>
                  <a:pt x="9522" y="15298"/>
                </a:cubicBezTo>
                <a:cubicBezTo>
                  <a:pt x="10045" y="15298"/>
                  <a:pt x="10562" y="15214"/>
                  <a:pt x="11069" y="15029"/>
                </a:cubicBezTo>
                <a:cubicBezTo>
                  <a:pt x="11447" y="14893"/>
                  <a:pt x="11862" y="14780"/>
                  <a:pt x="11977" y="14266"/>
                </a:cubicBezTo>
                <a:cubicBezTo>
                  <a:pt x="11996" y="14177"/>
                  <a:pt x="12042" y="14142"/>
                  <a:pt x="12096" y="14142"/>
                </a:cubicBezTo>
                <a:cubicBezTo>
                  <a:pt x="12167" y="14142"/>
                  <a:pt x="12252" y="14203"/>
                  <a:pt x="12304" y="14280"/>
                </a:cubicBezTo>
                <a:cubicBezTo>
                  <a:pt x="12877" y="15130"/>
                  <a:pt x="13741" y="15536"/>
                  <a:pt x="14676" y="15793"/>
                </a:cubicBezTo>
                <a:cubicBezTo>
                  <a:pt x="15333" y="15975"/>
                  <a:pt x="15965" y="16060"/>
                  <a:pt x="16577" y="16060"/>
                </a:cubicBezTo>
                <a:cubicBezTo>
                  <a:pt x="18421" y="16060"/>
                  <a:pt x="20073" y="15285"/>
                  <a:pt x="21595" y="14030"/>
                </a:cubicBezTo>
                <a:cubicBezTo>
                  <a:pt x="22274" y="13473"/>
                  <a:pt x="22617" y="12773"/>
                  <a:pt x="22346" y="11867"/>
                </a:cubicBezTo>
                <a:cubicBezTo>
                  <a:pt x="22317" y="11766"/>
                  <a:pt x="22267" y="11666"/>
                  <a:pt x="22367" y="11581"/>
                </a:cubicBezTo>
                <a:cubicBezTo>
                  <a:pt x="22406" y="11547"/>
                  <a:pt x="22443" y="11535"/>
                  <a:pt x="22478" y="11535"/>
                </a:cubicBezTo>
                <a:cubicBezTo>
                  <a:pt x="22556" y="11535"/>
                  <a:pt x="22626" y="11600"/>
                  <a:pt x="22696" y="11644"/>
                </a:cubicBezTo>
                <a:cubicBezTo>
                  <a:pt x="23661" y="12247"/>
                  <a:pt x="24724" y="12499"/>
                  <a:pt x="25839" y="12499"/>
                </a:cubicBezTo>
                <a:cubicBezTo>
                  <a:pt x="25929" y="12499"/>
                  <a:pt x="26018" y="12497"/>
                  <a:pt x="26108" y="12494"/>
                </a:cubicBezTo>
                <a:cubicBezTo>
                  <a:pt x="28101" y="12415"/>
                  <a:pt x="29687" y="10701"/>
                  <a:pt x="29551" y="8789"/>
                </a:cubicBezTo>
                <a:cubicBezTo>
                  <a:pt x="29466" y="7603"/>
                  <a:pt x="28665" y="6838"/>
                  <a:pt x="27522" y="6838"/>
                </a:cubicBezTo>
                <a:cubicBezTo>
                  <a:pt x="27023" y="6838"/>
                  <a:pt x="27023" y="6838"/>
                  <a:pt x="27080" y="6339"/>
                </a:cubicBezTo>
                <a:cubicBezTo>
                  <a:pt x="27251" y="4896"/>
                  <a:pt x="26523" y="3746"/>
                  <a:pt x="25152" y="3275"/>
                </a:cubicBezTo>
                <a:cubicBezTo>
                  <a:pt x="24788" y="3152"/>
                  <a:pt x="24423" y="3098"/>
                  <a:pt x="24058" y="3098"/>
                </a:cubicBezTo>
                <a:cubicBezTo>
                  <a:pt x="23641" y="3098"/>
                  <a:pt x="23224" y="3168"/>
                  <a:pt x="22809" y="3282"/>
                </a:cubicBezTo>
                <a:cubicBezTo>
                  <a:pt x="22380" y="3397"/>
                  <a:pt x="22017" y="3611"/>
                  <a:pt x="21738" y="3990"/>
                </a:cubicBezTo>
                <a:cubicBezTo>
                  <a:pt x="21598" y="4175"/>
                  <a:pt x="21507" y="4268"/>
                  <a:pt x="21419" y="4268"/>
                </a:cubicBezTo>
                <a:cubicBezTo>
                  <a:pt x="21328" y="4268"/>
                  <a:pt x="21241" y="4168"/>
                  <a:pt x="21110" y="3967"/>
                </a:cubicBezTo>
                <a:cubicBezTo>
                  <a:pt x="20702" y="3361"/>
                  <a:pt x="20253" y="2790"/>
                  <a:pt x="19760" y="2247"/>
                </a:cubicBezTo>
                <a:cubicBezTo>
                  <a:pt x="18582" y="954"/>
                  <a:pt x="17119" y="240"/>
                  <a:pt x="15297" y="48"/>
                </a:cubicBezTo>
                <a:cubicBezTo>
                  <a:pt x="15044" y="17"/>
                  <a:pt x="14767" y="1"/>
                  <a:pt x="14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612" name="Google Shape;612;p19"/>
          <p:cNvSpPr/>
          <p:nvPr/>
        </p:nvSpPr>
        <p:spPr>
          <a:xfrm>
            <a:off x="2196584" y="4857678"/>
            <a:ext cx="963937" cy="521468"/>
          </a:xfrm>
          <a:custGeom>
            <a:avLst/>
            <a:gdLst/>
            <a:ahLst/>
            <a:cxnLst/>
            <a:rect l="l" t="t" r="r" b="b"/>
            <a:pathLst>
              <a:path w="29687" h="16060" extrusionOk="0">
                <a:moveTo>
                  <a:pt x="14479" y="1"/>
                </a:moveTo>
                <a:cubicBezTo>
                  <a:pt x="14224" y="1"/>
                  <a:pt x="13960" y="14"/>
                  <a:pt x="13698" y="41"/>
                </a:cubicBezTo>
                <a:cubicBezTo>
                  <a:pt x="12090" y="204"/>
                  <a:pt x="10577" y="625"/>
                  <a:pt x="9269" y="1611"/>
                </a:cubicBezTo>
                <a:cubicBezTo>
                  <a:pt x="8306" y="2339"/>
                  <a:pt x="7699" y="3275"/>
                  <a:pt x="7692" y="4531"/>
                </a:cubicBezTo>
                <a:cubicBezTo>
                  <a:pt x="7692" y="4590"/>
                  <a:pt x="7699" y="4653"/>
                  <a:pt x="7692" y="4718"/>
                </a:cubicBezTo>
                <a:cubicBezTo>
                  <a:pt x="7671" y="4844"/>
                  <a:pt x="7617" y="4909"/>
                  <a:pt x="7547" y="4909"/>
                </a:cubicBezTo>
                <a:cubicBezTo>
                  <a:pt x="7502" y="4909"/>
                  <a:pt x="7449" y="4881"/>
                  <a:pt x="7392" y="4824"/>
                </a:cubicBezTo>
                <a:cubicBezTo>
                  <a:pt x="6935" y="4339"/>
                  <a:pt x="6342" y="4240"/>
                  <a:pt x="5735" y="4211"/>
                </a:cubicBezTo>
                <a:cubicBezTo>
                  <a:pt x="5626" y="4206"/>
                  <a:pt x="5517" y="4203"/>
                  <a:pt x="5410" y="4203"/>
                </a:cubicBezTo>
                <a:cubicBezTo>
                  <a:pt x="3997" y="4203"/>
                  <a:pt x="2721" y="4642"/>
                  <a:pt x="1586" y="5532"/>
                </a:cubicBezTo>
                <a:cubicBezTo>
                  <a:pt x="1015" y="5981"/>
                  <a:pt x="607" y="6561"/>
                  <a:pt x="372" y="7246"/>
                </a:cubicBezTo>
                <a:cubicBezTo>
                  <a:pt x="43" y="8202"/>
                  <a:pt x="0" y="9174"/>
                  <a:pt x="436" y="10117"/>
                </a:cubicBezTo>
                <a:cubicBezTo>
                  <a:pt x="859" y="11033"/>
                  <a:pt x="1601" y="11526"/>
                  <a:pt x="2464" y="11526"/>
                </a:cubicBezTo>
                <a:cubicBezTo>
                  <a:pt x="2797" y="11526"/>
                  <a:pt x="3149" y="11453"/>
                  <a:pt x="3507" y="11301"/>
                </a:cubicBezTo>
                <a:cubicBezTo>
                  <a:pt x="3642" y="11245"/>
                  <a:pt x="3771" y="11166"/>
                  <a:pt x="3906" y="11116"/>
                </a:cubicBezTo>
                <a:cubicBezTo>
                  <a:pt x="3964" y="11096"/>
                  <a:pt x="4016" y="11085"/>
                  <a:pt x="4061" y="11085"/>
                </a:cubicBezTo>
                <a:cubicBezTo>
                  <a:pt x="4190" y="11085"/>
                  <a:pt x="4266" y="11171"/>
                  <a:pt x="4271" y="11366"/>
                </a:cubicBezTo>
                <a:cubicBezTo>
                  <a:pt x="4307" y="12329"/>
                  <a:pt x="4813" y="13058"/>
                  <a:pt x="5499" y="13673"/>
                </a:cubicBezTo>
                <a:cubicBezTo>
                  <a:pt x="6335" y="14429"/>
                  <a:pt x="7314" y="14943"/>
                  <a:pt x="8412" y="15180"/>
                </a:cubicBezTo>
                <a:cubicBezTo>
                  <a:pt x="8784" y="15256"/>
                  <a:pt x="9154" y="15298"/>
                  <a:pt x="9522" y="15298"/>
                </a:cubicBezTo>
                <a:cubicBezTo>
                  <a:pt x="10045" y="15298"/>
                  <a:pt x="10562" y="15214"/>
                  <a:pt x="11069" y="15029"/>
                </a:cubicBezTo>
                <a:cubicBezTo>
                  <a:pt x="11447" y="14893"/>
                  <a:pt x="11862" y="14780"/>
                  <a:pt x="11977" y="14266"/>
                </a:cubicBezTo>
                <a:cubicBezTo>
                  <a:pt x="11996" y="14177"/>
                  <a:pt x="12042" y="14142"/>
                  <a:pt x="12096" y="14142"/>
                </a:cubicBezTo>
                <a:cubicBezTo>
                  <a:pt x="12167" y="14142"/>
                  <a:pt x="12252" y="14203"/>
                  <a:pt x="12304" y="14280"/>
                </a:cubicBezTo>
                <a:cubicBezTo>
                  <a:pt x="12877" y="15130"/>
                  <a:pt x="13741" y="15536"/>
                  <a:pt x="14676" y="15793"/>
                </a:cubicBezTo>
                <a:cubicBezTo>
                  <a:pt x="15333" y="15975"/>
                  <a:pt x="15965" y="16060"/>
                  <a:pt x="16577" y="16060"/>
                </a:cubicBezTo>
                <a:cubicBezTo>
                  <a:pt x="18421" y="16060"/>
                  <a:pt x="20073" y="15285"/>
                  <a:pt x="21595" y="14030"/>
                </a:cubicBezTo>
                <a:cubicBezTo>
                  <a:pt x="22274" y="13473"/>
                  <a:pt x="22617" y="12773"/>
                  <a:pt x="22346" y="11867"/>
                </a:cubicBezTo>
                <a:cubicBezTo>
                  <a:pt x="22317" y="11766"/>
                  <a:pt x="22267" y="11666"/>
                  <a:pt x="22367" y="11581"/>
                </a:cubicBezTo>
                <a:cubicBezTo>
                  <a:pt x="22406" y="11547"/>
                  <a:pt x="22443" y="11535"/>
                  <a:pt x="22478" y="11535"/>
                </a:cubicBezTo>
                <a:cubicBezTo>
                  <a:pt x="22556" y="11535"/>
                  <a:pt x="22626" y="11600"/>
                  <a:pt x="22696" y="11644"/>
                </a:cubicBezTo>
                <a:cubicBezTo>
                  <a:pt x="23661" y="12247"/>
                  <a:pt x="24724" y="12499"/>
                  <a:pt x="25839" y="12499"/>
                </a:cubicBezTo>
                <a:cubicBezTo>
                  <a:pt x="25929" y="12499"/>
                  <a:pt x="26018" y="12497"/>
                  <a:pt x="26108" y="12494"/>
                </a:cubicBezTo>
                <a:cubicBezTo>
                  <a:pt x="28101" y="12415"/>
                  <a:pt x="29687" y="10701"/>
                  <a:pt x="29551" y="8789"/>
                </a:cubicBezTo>
                <a:cubicBezTo>
                  <a:pt x="29466" y="7603"/>
                  <a:pt x="28665" y="6838"/>
                  <a:pt x="27522" y="6838"/>
                </a:cubicBezTo>
                <a:cubicBezTo>
                  <a:pt x="27023" y="6838"/>
                  <a:pt x="27023" y="6838"/>
                  <a:pt x="27080" y="6339"/>
                </a:cubicBezTo>
                <a:cubicBezTo>
                  <a:pt x="27251" y="4896"/>
                  <a:pt x="26523" y="3746"/>
                  <a:pt x="25152" y="3275"/>
                </a:cubicBezTo>
                <a:cubicBezTo>
                  <a:pt x="24788" y="3152"/>
                  <a:pt x="24423" y="3098"/>
                  <a:pt x="24058" y="3098"/>
                </a:cubicBezTo>
                <a:cubicBezTo>
                  <a:pt x="23641" y="3098"/>
                  <a:pt x="23224" y="3168"/>
                  <a:pt x="22809" y="3282"/>
                </a:cubicBezTo>
                <a:cubicBezTo>
                  <a:pt x="22380" y="3397"/>
                  <a:pt x="22017" y="3611"/>
                  <a:pt x="21738" y="3990"/>
                </a:cubicBezTo>
                <a:cubicBezTo>
                  <a:pt x="21598" y="4175"/>
                  <a:pt x="21507" y="4268"/>
                  <a:pt x="21419" y="4268"/>
                </a:cubicBezTo>
                <a:cubicBezTo>
                  <a:pt x="21328" y="4268"/>
                  <a:pt x="21241" y="4168"/>
                  <a:pt x="21110" y="3967"/>
                </a:cubicBezTo>
                <a:cubicBezTo>
                  <a:pt x="20702" y="3361"/>
                  <a:pt x="20253" y="2790"/>
                  <a:pt x="19760" y="2247"/>
                </a:cubicBezTo>
                <a:cubicBezTo>
                  <a:pt x="18582" y="954"/>
                  <a:pt x="17119" y="240"/>
                  <a:pt x="15297" y="48"/>
                </a:cubicBezTo>
                <a:cubicBezTo>
                  <a:pt x="15044" y="17"/>
                  <a:pt x="14767" y="1"/>
                  <a:pt x="14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Tree>
    <p:extLst>
      <p:ext uri="{BB962C8B-B14F-4D97-AF65-F5344CB8AC3E}">
        <p14:creationId xmlns:p14="http://schemas.microsoft.com/office/powerpoint/2010/main" val="1470305366"/>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613"/>
        <p:cNvGrpSpPr/>
        <p:nvPr/>
      </p:nvGrpSpPr>
      <p:grpSpPr>
        <a:xfrm>
          <a:off x="0" y="0"/>
          <a:ext cx="0" cy="0"/>
          <a:chOff x="0" y="0"/>
          <a:chExt cx="0" cy="0"/>
        </a:xfrm>
      </p:grpSpPr>
      <p:sp>
        <p:nvSpPr>
          <p:cNvPr id="614" name="Google Shape;614;p20"/>
          <p:cNvSpPr txBox="1">
            <a:spLocks noGrp="1"/>
          </p:cNvSpPr>
          <p:nvPr>
            <p:ph type="subTitle" idx="1"/>
          </p:nvPr>
        </p:nvSpPr>
        <p:spPr>
          <a:xfrm>
            <a:off x="986646" y="2898782"/>
            <a:ext cx="2869200" cy="996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a:lvl1pPr>
            <a:lvl2pPr lvl="1" algn="ctr" rtl="0">
              <a:lnSpc>
                <a:spcPct val="100000"/>
              </a:lnSpc>
              <a:spcBef>
                <a:spcPts val="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endParaRPr/>
          </a:p>
        </p:txBody>
      </p:sp>
      <p:sp>
        <p:nvSpPr>
          <p:cNvPr id="615" name="Google Shape;615;p20"/>
          <p:cNvSpPr txBox="1">
            <a:spLocks noGrp="1"/>
          </p:cNvSpPr>
          <p:nvPr>
            <p:ph type="title"/>
          </p:nvPr>
        </p:nvSpPr>
        <p:spPr>
          <a:xfrm>
            <a:off x="986644" y="1384832"/>
            <a:ext cx="2673900" cy="1124700"/>
          </a:xfrm>
          <a:prstGeom prst="rect">
            <a:avLst/>
          </a:prstGeom>
        </p:spPr>
        <p:txBody>
          <a:bodyPr spcFirstLastPara="1" wrap="square" lIns="91425" tIns="91425" rIns="91425" bIns="91425" anchor="ctr" anchorCtr="0">
            <a:noAutofit/>
          </a:bodyPr>
          <a:lstStyle>
            <a:lvl1pPr lvl="0" rtl="0">
              <a:lnSpc>
                <a:spcPct val="115000"/>
              </a:lnSpc>
              <a:spcBef>
                <a:spcPts val="0"/>
              </a:spcBef>
              <a:spcAft>
                <a:spcPts val="0"/>
              </a:spcAft>
              <a:buSzPts val="3700"/>
              <a:buNone/>
              <a:defRPr/>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a:endParaRPr/>
          </a:p>
        </p:txBody>
      </p:sp>
      <p:grpSp>
        <p:nvGrpSpPr>
          <p:cNvPr id="616" name="Google Shape;616;p20"/>
          <p:cNvGrpSpPr/>
          <p:nvPr/>
        </p:nvGrpSpPr>
        <p:grpSpPr>
          <a:xfrm flipH="1">
            <a:off x="-513092" y="3390643"/>
            <a:ext cx="1852459" cy="2440632"/>
            <a:chOff x="5450897" y="3655524"/>
            <a:chExt cx="455990" cy="600741"/>
          </a:xfrm>
        </p:grpSpPr>
        <p:sp>
          <p:nvSpPr>
            <p:cNvPr id="617" name="Google Shape;617;p20"/>
            <p:cNvSpPr/>
            <p:nvPr/>
          </p:nvSpPr>
          <p:spPr>
            <a:xfrm>
              <a:off x="5450897" y="3772600"/>
              <a:ext cx="327702" cy="476073"/>
            </a:xfrm>
            <a:custGeom>
              <a:avLst/>
              <a:gdLst/>
              <a:ahLst/>
              <a:cxnLst/>
              <a:rect l="l" t="t" r="r" b="b"/>
              <a:pathLst>
                <a:path w="16660" h="24203" extrusionOk="0">
                  <a:moveTo>
                    <a:pt x="16290" y="1"/>
                  </a:moveTo>
                  <a:lnTo>
                    <a:pt x="15803" y="21"/>
                  </a:lnTo>
                  <a:cubicBezTo>
                    <a:pt x="16161" y="8442"/>
                    <a:pt x="11854" y="14440"/>
                    <a:pt x="8176" y="17990"/>
                  </a:cubicBezTo>
                  <a:cubicBezTo>
                    <a:pt x="4184" y="21853"/>
                    <a:pt x="44" y="23738"/>
                    <a:pt x="1" y="23752"/>
                  </a:cubicBezTo>
                  <a:lnTo>
                    <a:pt x="200" y="24202"/>
                  </a:lnTo>
                  <a:cubicBezTo>
                    <a:pt x="243" y="24180"/>
                    <a:pt x="4448" y="22266"/>
                    <a:pt x="8505" y="18353"/>
                  </a:cubicBezTo>
                  <a:cubicBezTo>
                    <a:pt x="12262" y="14733"/>
                    <a:pt x="16660" y="8606"/>
                    <a:pt x="162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0"/>
            <p:cNvSpPr/>
            <p:nvPr/>
          </p:nvSpPr>
          <p:spPr>
            <a:xfrm>
              <a:off x="5490139" y="3972034"/>
              <a:ext cx="151085" cy="235175"/>
            </a:xfrm>
            <a:custGeom>
              <a:avLst/>
              <a:gdLst/>
              <a:ahLst/>
              <a:cxnLst/>
              <a:rect l="l" t="t" r="r" b="b"/>
              <a:pathLst>
                <a:path w="7681" h="11956" extrusionOk="0">
                  <a:moveTo>
                    <a:pt x="3091" y="1"/>
                  </a:moveTo>
                  <a:cubicBezTo>
                    <a:pt x="1" y="1"/>
                    <a:pt x="1554" y="11955"/>
                    <a:pt x="1554" y="11955"/>
                  </a:cubicBezTo>
                  <a:cubicBezTo>
                    <a:pt x="1554" y="11955"/>
                    <a:pt x="7681" y="1873"/>
                    <a:pt x="3739" y="152"/>
                  </a:cubicBezTo>
                  <a:cubicBezTo>
                    <a:pt x="3503" y="49"/>
                    <a:pt x="3288" y="1"/>
                    <a:pt x="30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0"/>
            <p:cNvSpPr/>
            <p:nvPr/>
          </p:nvSpPr>
          <p:spPr>
            <a:xfrm>
              <a:off x="5504144" y="4183349"/>
              <a:ext cx="245344" cy="72917"/>
            </a:xfrm>
            <a:custGeom>
              <a:avLst/>
              <a:gdLst/>
              <a:ahLst/>
              <a:cxnLst/>
              <a:rect l="l" t="t" r="r" b="b"/>
              <a:pathLst>
                <a:path w="12473" h="3707" extrusionOk="0">
                  <a:moveTo>
                    <a:pt x="8509" y="0"/>
                  </a:moveTo>
                  <a:cubicBezTo>
                    <a:pt x="4951" y="0"/>
                    <a:pt x="0" y="1205"/>
                    <a:pt x="0" y="1205"/>
                  </a:cubicBezTo>
                  <a:cubicBezTo>
                    <a:pt x="0" y="1205"/>
                    <a:pt x="5366" y="3707"/>
                    <a:pt x="8951" y="3707"/>
                  </a:cubicBezTo>
                  <a:cubicBezTo>
                    <a:pt x="10428" y="3707"/>
                    <a:pt x="11602" y="3283"/>
                    <a:pt x="11975" y="2085"/>
                  </a:cubicBezTo>
                  <a:cubicBezTo>
                    <a:pt x="12472" y="488"/>
                    <a:pt x="10772" y="0"/>
                    <a:pt x="85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0"/>
            <p:cNvSpPr/>
            <p:nvPr/>
          </p:nvSpPr>
          <p:spPr>
            <a:xfrm>
              <a:off x="5532724" y="3887040"/>
              <a:ext cx="153603" cy="202621"/>
            </a:xfrm>
            <a:custGeom>
              <a:avLst/>
              <a:gdLst/>
              <a:ahLst/>
              <a:cxnLst/>
              <a:rect l="l" t="t" r="r" b="b"/>
              <a:pathLst>
                <a:path w="7809" h="10301" extrusionOk="0">
                  <a:moveTo>
                    <a:pt x="3766" y="1"/>
                  </a:moveTo>
                  <a:cubicBezTo>
                    <a:pt x="1" y="1"/>
                    <a:pt x="5953" y="10300"/>
                    <a:pt x="5953" y="10300"/>
                  </a:cubicBezTo>
                  <a:cubicBezTo>
                    <a:pt x="5953" y="10300"/>
                    <a:pt x="7809" y="181"/>
                    <a:pt x="3860" y="3"/>
                  </a:cubicBezTo>
                  <a:cubicBezTo>
                    <a:pt x="3828" y="2"/>
                    <a:pt x="3797" y="1"/>
                    <a:pt x="3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0"/>
            <p:cNvSpPr/>
            <p:nvPr/>
          </p:nvSpPr>
          <p:spPr>
            <a:xfrm>
              <a:off x="5611444" y="3842094"/>
              <a:ext cx="109719" cy="167628"/>
            </a:xfrm>
            <a:custGeom>
              <a:avLst/>
              <a:gdLst/>
              <a:ahLst/>
              <a:cxnLst/>
              <a:rect l="l" t="t" r="r" b="b"/>
              <a:pathLst>
                <a:path w="5578" h="8522" extrusionOk="0">
                  <a:moveTo>
                    <a:pt x="2695" y="0"/>
                  </a:moveTo>
                  <a:cubicBezTo>
                    <a:pt x="0" y="0"/>
                    <a:pt x="4806" y="8521"/>
                    <a:pt x="4806" y="8521"/>
                  </a:cubicBezTo>
                  <a:cubicBezTo>
                    <a:pt x="4806" y="8521"/>
                    <a:pt x="5577" y="123"/>
                    <a:pt x="2756" y="2"/>
                  </a:cubicBezTo>
                  <a:cubicBezTo>
                    <a:pt x="2735" y="1"/>
                    <a:pt x="2715" y="0"/>
                    <a:pt x="26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0"/>
            <p:cNvSpPr/>
            <p:nvPr/>
          </p:nvSpPr>
          <p:spPr>
            <a:xfrm>
              <a:off x="5652731" y="3766108"/>
              <a:ext cx="109719" cy="167765"/>
            </a:xfrm>
            <a:custGeom>
              <a:avLst/>
              <a:gdLst/>
              <a:ahLst/>
              <a:cxnLst/>
              <a:rect l="l" t="t" r="r" b="b"/>
              <a:pathLst>
                <a:path w="5578" h="8529" extrusionOk="0">
                  <a:moveTo>
                    <a:pt x="2696" y="0"/>
                  </a:moveTo>
                  <a:cubicBezTo>
                    <a:pt x="1" y="0"/>
                    <a:pt x="4807" y="8528"/>
                    <a:pt x="4807" y="8528"/>
                  </a:cubicBezTo>
                  <a:cubicBezTo>
                    <a:pt x="4807" y="8528"/>
                    <a:pt x="5578" y="123"/>
                    <a:pt x="2757" y="2"/>
                  </a:cubicBezTo>
                  <a:cubicBezTo>
                    <a:pt x="2736" y="1"/>
                    <a:pt x="2716" y="0"/>
                    <a:pt x="26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20"/>
            <p:cNvSpPr/>
            <p:nvPr/>
          </p:nvSpPr>
          <p:spPr>
            <a:xfrm>
              <a:off x="5760896" y="3746478"/>
              <a:ext cx="134012" cy="147781"/>
            </a:xfrm>
            <a:custGeom>
              <a:avLst/>
              <a:gdLst/>
              <a:ahLst/>
              <a:cxnLst/>
              <a:rect l="l" t="t" r="r" b="b"/>
              <a:pathLst>
                <a:path w="6813" h="7513" extrusionOk="0">
                  <a:moveTo>
                    <a:pt x="4439" y="0"/>
                  </a:moveTo>
                  <a:cubicBezTo>
                    <a:pt x="2619" y="0"/>
                    <a:pt x="0" y="7512"/>
                    <a:pt x="0" y="7512"/>
                  </a:cubicBezTo>
                  <a:cubicBezTo>
                    <a:pt x="0" y="7512"/>
                    <a:pt x="6813" y="2542"/>
                    <a:pt x="5042" y="336"/>
                  </a:cubicBezTo>
                  <a:cubicBezTo>
                    <a:pt x="4856" y="104"/>
                    <a:pt x="4653" y="0"/>
                    <a:pt x="44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0"/>
            <p:cNvSpPr/>
            <p:nvPr/>
          </p:nvSpPr>
          <p:spPr>
            <a:xfrm>
              <a:off x="5691776" y="3949256"/>
              <a:ext cx="190484" cy="96304"/>
            </a:xfrm>
            <a:custGeom>
              <a:avLst/>
              <a:gdLst/>
              <a:ahLst/>
              <a:cxnLst/>
              <a:rect l="l" t="t" r="r" b="b"/>
              <a:pathLst>
                <a:path w="9684" h="4896" extrusionOk="0">
                  <a:moveTo>
                    <a:pt x="8292" y="1"/>
                  </a:moveTo>
                  <a:cubicBezTo>
                    <a:pt x="5915" y="1"/>
                    <a:pt x="1" y="4895"/>
                    <a:pt x="1" y="4895"/>
                  </a:cubicBezTo>
                  <a:cubicBezTo>
                    <a:pt x="1" y="4895"/>
                    <a:pt x="9684" y="4059"/>
                    <a:pt x="9249" y="825"/>
                  </a:cubicBezTo>
                  <a:cubicBezTo>
                    <a:pt x="9171" y="240"/>
                    <a:pt x="8818" y="1"/>
                    <a:pt x="82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0"/>
            <p:cNvSpPr/>
            <p:nvPr/>
          </p:nvSpPr>
          <p:spPr>
            <a:xfrm>
              <a:off x="5741502" y="3863121"/>
              <a:ext cx="165385" cy="83519"/>
            </a:xfrm>
            <a:custGeom>
              <a:avLst/>
              <a:gdLst/>
              <a:ahLst/>
              <a:cxnLst/>
              <a:rect l="l" t="t" r="r" b="b"/>
              <a:pathLst>
                <a:path w="8408" h="4246" extrusionOk="0">
                  <a:moveTo>
                    <a:pt x="7200" y="1"/>
                  </a:moveTo>
                  <a:cubicBezTo>
                    <a:pt x="5131" y="1"/>
                    <a:pt x="1" y="4246"/>
                    <a:pt x="1" y="4246"/>
                  </a:cubicBezTo>
                  <a:cubicBezTo>
                    <a:pt x="1" y="4246"/>
                    <a:pt x="8407" y="3517"/>
                    <a:pt x="8035" y="719"/>
                  </a:cubicBezTo>
                  <a:cubicBezTo>
                    <a:pt x="7967" y="209"/>
                    <a:pt x="7658" y="1"/>
                    <a:pt x="72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0"/>
            <p:cNvSpPr/>
            <p:nvPr/>
          </p:nvSpPr>
          <p:spPr>
            <a:xfrm>
              <a:off x="5589394" y="4064856"/>
              <a:ext cx="227228" cy="87807"/>
            </a:xfrm>
            <a:custGeom>
              <a:avLst/>
              <a:gdLst/>
              <a:ahLst/>
              <a:cxnLst/>
              <a:rect l="l" t="t" r="r" b="b"/>
              <a:pathLst>
                <a:path w="11552" h="4464" extrusionOk="0">
                  <a:moveTo>
                    <a:pt x="10206" y="1"/>
                  </a:moveTo>
                  <a:cubicBezTo>
                    <a:pt x="7163" y="1"/>
                    <a:pt x="1" y="4431"/>
                    <a:pt x="1" y="4431"/>
                  </a:cubicBezTo>
                  <a:cubicBezTo>
                    <a:pt x="1" y="4431"/>
                    <a:pt x="635" y="4463"/>
                    <a:pt x="1606" y="4463"/>
                  </a:cubicBezTo>
                  <a:cubicBezTo>
                    <a:pt x="4776" y="4463"/>
                    <a:pt x="11536" y="4116"/>
                    <a:pt x="11547" y="1152"/>
                  </a:cubicBezTo>
                  <a:cubicBezTo>
                    <a:pt x="11552" y="326"/>
                    <a:pt x="11030" y="1"/>
                    <a:pt x="10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0"/>
            <p:cNvSpPr/>
            <p:nvPr/>
          </p:nvSpPr>
          <p:spPr>
            <a:xfrm>
              <a:off x="5705879" y="3655524"/>
              <a:ext cx="104212" cy="172860"/>
            </a:xfrm>
            <a:custGeom>
              <a:avLst/>
              <a:gdLst/>
              <a:ahLst/>
              <a:cxnLst/>
              <a:rect l="l" t="t" r="r" b="b"/>
              <a:pathLst>
                <a:path w="5298" h="8788" extrusionOk="0">
                  <a:moveTo>
                    <a:pt x="2291" y="1"/>
                  </a:moveTo>
                  <a:cubicBezTo>
                    <a:pt x="1" y="1"/>
                    <a:pt x="2984" y="8787"/>
                    <a:pt x="2984" y="8787"/>
                  </a:cubicBezTo>
                  <a:cubicBezTo>
                    <a:pt x="2984" y="8787"/>
                    <a:pt x="5298" y="676"/>
                    <a:pt x="2549" y="33"/>
                  </a:cubicBezTo>
                  <a:cubicBezTo>
                    <a:pt x="2456" y="11"/>
                    <a:pt x="2371" y="1"/>
                    <a:pt x="22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8" name="Google Shape;628;p20"/>
          <p:cNvSpPr/>
          <p:nvPr/>
        </p:nvSpPr>
        <p:spPr>
          <a:xfrm rot="10800000">
            <a:off x="2819040" y="-458998"/>
            <a:ext cx="1486136" cy="838597"/>
          </a:xfrm>
          <a:custGeom>
            <a:avLst/>
            <a:gdLst/>
            <a:ahLst/>
            <a:cxnLst/>
            <a:rect l="l" t="t" r="r" b="b"/>
            <a:pathLst>
              <a:path w="33464" h="18882" extrusionOk="0">
                <a:moveTo>
                  <a:pt x="16041" y="207"/>
                </a:moveTo>
                <a:cubicBezTo>
                  <a:pt x="16835" y="207"/>
                  <a:pt x="17616" y="397"/>
                  <a:pt x="18316" y="771"/>
                </a:cubicBezTo>
                <a:cubicBezTo>
                  <a:pt x="19067" y="1177"/>
                  <a:pt x="19516" y="1872"/>
                  <a:pt x="19881" y="2485"/>
                </a:cubicBezTo>
                <a:cubicBezTo>
                  <a:pt x="20267" y="3148"/>
                  <a:pt x="20524" y="3870"/>
                  <a:pt x="20738" y="4492"/>
                </a:cubicBezTo>
                <a:cubicBezTo>
                  <a:pt x="20838" y="4777"/>
                  <a:pt x="20966" y="4927"/>
                  <a:pt x="21131" y="4948"/>
                </a:cubicBezTo>
                <a:cubicBezTo>
                  <a:pt x="21145" y="4950"/>
                  <a:pt x="21159" y="4951"/>
                  <a:pt x="21173" y="4951"/>
                </a:cubicBezTo>
                <a:cubicBezTo>
                  <a:pt x="21323" y="4951"/>
                  <a:pt x="21474" y="4841"/>
                  <a:pt x="21631" y="4614"/>
                </a:cubicBezTo>
                <a:cubicBezTo>
                  <a:pt x="21730" y="4470"/>
                  <a:pt x="21809" y="4321"/>
                  <a:pt x="21888" y="4177"/>
                </a:cubicBezTo>
                <a:cubicBezTo>
                  <a:pt x="21945" y="4077"/>
                  <a:pt x="22001" y="3978"/>
                  <a:pt x="22060" y="3877"/>
                </a:cubicBezTo>
                <a:cubicBezTo>
                  <a:pt x="22452" y="3250"/>
                  <a:pt x="22916" y="2771"/>
                  <a:pt x="23474" y="2420"/>
                </a:cubicBezTo>
                <a:cubicBezTo>
                  <a:pt x="23904" y="2154"/>
                  <a:pt x="24315" y="2021"/>
                  <a:pt x="24711" y="2021"/>
                </a:cubicBezTo>
                <a:cubicBezTo>
                  <a:pt x="25229" y="2021"/>
                  <a:pt x="25720" y="2249"/>
                  <a:pt x="26193" y="2706"/>
                </a:cubicBezTo>
                <a:cubicBezTo>
                  <a:pt x="26593" y="3092"/>
                  <a:pt x="26886" y="3549"/>
                  <a:pt x="27064" y="4070"/>
                </a:cubicBezTo>
                <a:cubicBezTo>
                  <a:pt x="27400" y="5034"/>
                  <a:pt x="27743" y="6035"/>
                  <a:pt x="27736" y="7099"/>
                </a:cubicBezTo>
                <a:cubicBezTo>
                  <a:pt x="27736" y="7370"/>
                  <a:pt x="27792" y="7541"/>
                  <a:pt x="27921" y="7627"/>
                </a:cubicBezTo>
                <a:cubicBezTo>
                  <a:pt x="27982" y="7667"/>
                  <a:pt x="28052" y="7687"/>
                  <a:pt x="28133" y="7687"/>
                </a:cubicBezTo>
                <a:cubicBezTo>
                  <a:pt x="28224" y="7687"/>
                  <a:pt x="28329" y="7662"/>
                  <a:pt x="28451" y="7613"/>
                </a:cubicBezTo>
                <a:cubicBezTo>
                  <a:pt x="28879" y="7431"/>
                  <a:pt x="29290" y="7355"/>
                  <a:pt x="29679" y="7355"/>
                </a:cubicBezTo>
                <a:cubicBezTo>
                  <a:pt x="30685" y="7355"/>
                  <a:pt x="31552" y="7861"/>
                  <a:pt x="32242" y="8355"/>
                </a:cubicBezTo>
                <a:cubicBezTo>
                  <a:pt x="32934" y="8847"/>
                  <a:pt x="33249" y="9562"/>
                  <a:pt x="33121" y="10362"/>
                </a:cubicBezTo>
                <a:cubicBezTo>
                  <a:pt x="32999" y="11091"/>
                  <a:pt x="32521" y="11562"/>
                  <a:pt x="31563" y="11889"/>
                </a:cubicBezTo>
                <a:cubicBezTo>
                  <a:pt x="31135" y="12038"/>
                  <a:pt x="30699" y="12084"/>
                  <a:pt x="30194" y="12084"/>
                </a:cubicBezTo>
                <a:cubicBezTo>
                  <a:pt x="30017" y="12084"/>
                  <a:pt x="29832" y="12078"/>
                  <a:pt x="29635" y="12069"/>
                </a:cubicBezTo>
                <a:cubicBezTo>
                  <a:pt x="28164" y="11898"/>
                  <a:pt x="26807" y="11411"/>
                  <a:pt x="25715" y="10662"/>
                </a:cubicBezTo>
                <a:cubicBezTo>
                  <a:pt x="25686" y="10647"/>
                  <a:pt x="25666" y="10626"/>
                  <a:pt x="25636" y="10604"/>
                </a:cubicBezTo>
                <a:cubicBezTo>
                  <a:pt x="25554" y="10539"/>
                  <a:pt x="25437" y="10450"/>
                  <a:pt x="25307" y="10450"/>
                </a:cubicBezTo>
                <a:cubicBezTo>
                  <a:pt x="25223" y="10450"/>
                  <a:pt x="25133" y="10487"/>
                  <a:pt x="25043" y="10590"/>
                </a:cubicBezTo>
                <a:cubicBezTo>
                  <a:pt x="24901" y="10761"/>
                  <a:pt x="25001" y="10940"/>
                  <a:pt x="25066" y="11068"/>
                </a:cubicBezTo>
                <a:cubicBezTo>
                  <a:pt x="25086" y="11104"/>
                  <a:pt x="25109" y="11140"/>
                  <a:pt x="25115" y="11176"/>
                </a:cubicBezTo>
                <a:cubicBezTo>
                  <a:pt x="25729" y="12669"/>
                  <a:pt x="25880" y="14169"/>
                  <a:pt x="25564" y="15646"/>
                </a:cubicBezTo>
                <a:cubicBezTo>
                  <a:pt x="25316" y="16817"/>
                  <a:pt x="24622" y="17660"/>
                  <a:pt x="23523" y="18153"/>
                </a:cubicBezTo>
                <a:cubicBezTo>
                  <a:pt x="22746" y="18500"/>
                  <a:pt x="21963" y="18674"/>
                  <a:pt x="21166" y="18674"/>
                </a:cubicBezTo>
                <a:cubicBezTo>
                  <a:pt x="20112" y="18674"/>
                  <a:pt x="19033" y="18369"/>
                  <a:pt x="17910" y="17759"/>
                </a:cubicBezTo>
                <a:cubicBezTo>
                  <a:pt x="17024" y="17281"/>
                  <a:pt x="16210" y="16568"/>
                  <a:pt x="15353" y="15524"/>
                </a:cubicBezTo>
                <a:cubicBezTo>
                  <a:pt x="15274" y="15418"/>
                  <a:pt x="15189" y="15317"/>
                  <a:pt x="15110" y="15211"/>
                </a:cubicBezTo>
                <a:cubicBezTo>
                  <a:pt x="15004" y="15068"/>
                  <a:pt x="14889" y="14918"/>
                  <a:pt x="14767" y="14782"/>
                </a:cubicBezTo>
                <a:cubicBezTo>
                  <a:pt x="14446" y="14410"/>
                  <a:pt x="14196" y="14225"/>
                  <a:pt x="13919" y="14225"/>
                </a:cubicBezTo>
                <a:cubicBezTo>
                  <a:pt x="13689" y="14225"/>
                  <a:pt x="13447" y="14347"/>
                  <a:pt x="13132" y="14582"/>
                </a:cubicBezTo>
                <a:cubicBezTo>
                  <a:pt x="13003" y="14683"/>
                  <a:pt x="12875" y="14789"/>
                  <a:pt x="12753" y="14889"/>
                </a:cubicBezTo>
                <a:cubicBezTo>
                  <a:pt x="12618" y="15010"/>
                  <a:pt x="12469" y="15132"/>
                  <a:pt x="12318" y="15240"/>
                </a:cubicBezTo>
                <a:cubicBezTo>
                  <a:pt x="11165" y="16068"/>
                  <a:pt x="9966" y="16482"/>
                  <a:pt x="8739" y="16482"/>
                </a:cubicBezTo>
                <a:cubicBezTo>
                  <a:pt x="8158" y="16482"/>
                  <a:pt x="7570" y="16389"/>
                  <a:pt x="6977" y="16203"/>
                </a:cubicBezTo>
                <a:cubicBezTo>
                  <a:pt x="5683" y="15788"/>
                  <a:pt x="4621" y="14839"/>
                  <a:pt x="4055" y="13589"/>
                </a:cubicBezTo>
                <a:cubicBezTo>
                  <a:pt x="3478" y="12304"/>
                  <a:pt x="3478" y="10818"/>
                  <a:pt x="4055" y="9526"/>
                </a:cubicBezTo>
                <a:cubicBezTo>
                  <a:pt x="4249" y="9104"/>
                  <a:pt x="4341" y="8890"/>
                  <a:pt x="4249" y="8741"/>
                </a:cubicBezTo>
                <a:cubicBezTo>
                  <a:pt x="4156" y="8583"/>
                  <a:pt x="3920" y="8569"/>
                  <a:pt x="3491" y="8540"/>
                </a:cubicBezTo>
                <a:cubicBezTo>
                  <a:pt x="2413" y="8461"/>
                  <a:pt x="1599" y="8084"/>
                  <a:pt x="993" y="7370"/>
                </a:cubicBezTo>
                <a:cubicBezTo>
                  <a:pt x="278" y="6520"/>
                  <a:pt x="221" y="5505"/>
                  <a:pt x="842" y="4578"/>
                </a:cubicBezTo>
                <a:cubicBezTo>
                  <a:pt x="1013" y="4321"/>
                  <a:pt x="1243" y="4057"/>
                  <a:pt x="1514" y="3807"/>
                </a:cubicBezTo>
                <a:cubicBezTo>
                  <a:pt x="2708" y="2720"/>
                  <a:pt x="4312" y="2171"/>
                  <a:pt x="5914" y="2171"/>
                </a:cubicBezTo>
                <a:cubicBezTo>
                  <a:pt x="7398" y="2171"/>
                  <a:pt x="8880" y="2641"/>
                  <a:pt x="10033" y="3592"/>
                </a:cubicBezTo>
                <a:cubicBezTo>
                  <a:pt x="10083" y="3635"/>
                  <a:pt x="10133" y="3678"/>
                  <a:pt x="10175" y="3728"/>
                </a:cubicBezTo>
                <a:cubicBezTo>
                  <a:pt x="10261" y="3800"/>
                  <a:pt x="10340" y="3877"/>
                  <a:pt x="10433" y="3942"/>
                </a:cubicBezTo>
                <a:cubicBezTo>
                  <a:pt x="10539" y="4009"/>
                  <a:pt x="10673" y="4081"/>
                  <a:pt x="10805" y="4081"/>
                </a:cubicBezTo>
                <a:cubicBezTo>
                  <a:pt x="10840" y="4081"/>
                  <a:pt x="10876" y="4076"/>
                  <a:pt x="10911" y="4064"/>
                </a:cubicBezTo>
                <a:cubicBezTo>
                  <a:pt x="11039" y="4021"/>
                  <a:pt x="11134" y="3899"/>
                  <a:pt x="11197" y="3678"/>
                </a:cubicBezTo>
                <a:cubicBezTo>
                  <a:pt x="11648" y="2285"/>
                  <a:pt x="12703" y="1157"/>
                  <a:pt x="14117" y="586"/>
                </a:cubicBezTo>
                <a:cubicBezTo>
                  <a:pt x="14742" y="333"/>
                  <a:pt x="15396" y="207"/>
                  <a:pt x="16041" y="207"/>
                </a:cubicBezTo>
                <a:close/>
                <a:moveTo>
                  <a:pt x="16046" y="1"/>
                </a:moveTo>
                <a:cubicBezTo>
                  <a:pt x="15372" y="1"/>
                  <a:pt x="14690" y="133"/>
                  <a:pt x="14039" y="399"/>
                </a:cubicBezTo>
                <a:cubicBezTo>
                  <a:pt x="12575" y="992"/>
                  <a:pt x="11468" y="2163"/>
                  <a:pt x="11005" y="3620"/>
                </a:cubicBezTo>
                <a:cubicBezTo>
                  <a:pt x="10954" y="3764"/>
                  <a:pt x="10897" y="3849"/>
                  <a:pt x="10840" y="3870"/>
                </a:cubicBezTo>
                <a:cubicBezTo>
                  <a:pt x="10828" y="3875"/>
                  <a:pt x="10814" y="3877"/>
                  <a:pt x="10799" y="3877"/>
                </a:cubicBezTo>
                <a:cubicBezTo>
                  <a:pt x="10741" y="3877"/>
                  <a:pt x="10660" y="3844"/>
                  <a:pt x="10547" y="3771"/>
                </a:cubicBezTo>
                <a:cubicBezTo>
                  <a:pt x="10469" y="3721"/>
                  <a:pt x="10397" y="3649"/>
                  <a:pt x="10319" y="3577"/>
                </a:cubicBezTo>
                <a:cubicBezTo>
                  <a:pt x="10268" y="3527"/>
                  <a:pt x="10218" y="3477"/>
                  <a:pt x="10162" y="3435"/>
                </a:cubicBezTo>
                <a:cubicBezTo>
                  <a:pt x="8970" y="2452"/>
                  <a:pt x="7440" y="1966"/>
                  <a:pt x="5910" y="1966"/>
                </a:cubicBezTo>
                <a:cubicBezTo>
                  <a:pt x="4257" y="1966"/>
                  <a:pt x="2605" y="2533"/>
                  <a:pt x="1378" y="3656"/>
                </a:cubicBezTo>
                <a:cubicBezTo>
                  <a:pt x="1085" y="3920"/>
                  <a:pt x="850" y="4192"/>
                  <a:pt x="670" y="4463"/>
                </a:cubicBezTo>
                <a:cubicBezTo>
                  <a:pt x="0" y="5471"/>
                  <a:pt x="57" y="6585"/>
                  <a:pt x="835" y="7498"/>
                </a:cubicBezTo>
                <a:cubicBezTo>
                  <a:pt x="1478" y="8256"/>
                  <a:pt x="2341" y="8662"/>
                  <a:pt x="3478" y="8741"/>
                </a:cubicBezTo>
                <a:cubicBezTo>
                  <a:pt x="3748" y="8761"/>
                  <a:pt x="4035" y="8784"/>
                  <a:pt x="4071" y="8847"/>
                </a:cubicBezTo>
                <a:cubicBezTo>
                  <a:pt x="4113" y="8905"/>
                  <a:pt x="3992" y="9169"/>
                  <a:pt x="3870" y="9447"/>
                </a:cubicBezTo>
                <a:cubicBezTo>
                  <a:pt x="3270" y="10791"/>
                  <a:pt x="3270" y="12333"/>
                  <a:pt x="3870" y="13675"/>
                </a:cubicBezTo>
                <a:cubicBezTo>
                  <a:pt x="4456" y="14974"/>
                  <a:pt x="5570" y="15968"/>
                  <a:pt x="6919" y="16397"/>
                </a:cubicBezTo>
                <a:cubicBezTo>
                  <a:pt x="7535" y="16593"/>
                  <a:pt x="8146" y="16690"/>
                  <a:pt x="8750" y="16690"/>
                </a:cubicBezTo>
                <a:cubicBezTo>
                  <a:pt x="10016" y="16690"/>
                  <a:pt x="11250" y="16262"/>
                  <a:pt x="12440" y="15411"/>
                </a:cubicBezTo>
                <a:cubicBezTo>
                  <a:pt x="12597" y="15296"/>
                  <a:pt x="12746" y="15175"/>
                  <a:pt x="12890" y="15046"/>
                </a:cubicBezTo>
                <a:cubicBezTo>
                  <a:pt x="13010" y="14947"/>
                  <a:pt x="13132" y="14846"/>
                  <a:pt x="13254" y="14746"/>
                </a:cubicBezTo>
                <a:cubicBezTo>
                  <a:pt x="13531" y="14539"/>
                  <a:pt x="13730" y="14432"/>
                  <a:pt x="13913" y="14432"/>
                </a:cubicBezTo>
                <a:cubicBezTo>
                  <a:pt x="14133" y="14432"/>
                  <a:pt x="14329" y="14589"/>
                  <a:pt x="14611" y="14918"/>
                </a:cubicBezTo>
                <a:cubicBezTo>
                  <a:pt x="14733" y="15053"/>
                  <a:pt x="14839" y="15197"/>
                  <a:pt x="14947" y="15332"/>
                </a:cubicBezTo>
                <a:cubicBezTo>
                  <a:pt x="15033" y="15439"/>
                  <a:pt x="15110" y="15547"/>
                  <a:pt x="15195" y="15653"/>
                </a:cubicBezTo>
                <a:cubicBezTo>
                  <a:pt x="16068" y="16717"/>
                  <a:pt x="16896" y="17446"/>
                  <a:pt x="17809" y="17939"/>
                </a:cubicBezTo>
                <a:cubicBezTo>
                  <a:pt x="18966" y="18567"/>
                  <a:pt x="20080" y="18882"/>
                  <a:pt x="21167" y="18882"/>
                </a:cubicBezTo>
                <a:cubicBezTo>
                  <a:pt x="21994" y="18882"/>
                  <a:pt x="22802" y="18702"/>
                  <a:pt x="23602" y="18339"/>
                </a:cubicBezTo>
                <a:cubicBezTo>
                  <a:pt x="24773" y="17818"/>
                  <a:pt x="25501" y="16925"/>
                  <a:pt x="25765" y="15689"/>
                </a:cubicBezTo>
                <a:cubicBezTo>
                  <a:pt x="26094" y="14169"/>
                  <a:pt x="25936" y="12626"/>
                  <a:pt x="25307" y="11097"/>
                </a:cubicBezTo>
                <a:cubicBezTo>
                  <a:pt x="25294" y="11055"/>
                  <a:pt x="25273" y="11012"/>
                  <a:pt x="25251" y="10976"/>
                </a:cubicBezTo>
                <a:cubicBezTo>
                  <a:pt x="25172" y="10833"/>
                  <a:pt x="25158" y="10784"/>
                  <a:pt x="25201" y="10725"/>
                </a:cubicBezTo>
                <a:cubicBezTo>
                  <a:pt x="25241" y="10679"/>
                  <a:pt x="25273" y="10657"/>
                  <a:pt x="25310" y="10657"/>
                </a:cubicBezTo>
                <a:cubicBezTo>
                  <a:pt x="25358" y="10657"/>
                  <a:pt x="25415" y="10695"/>
                  <a:pt x="25508" y="10768"/>
                </a:cubicBezTo>
                <a:cubicBezTo>
                  <a:pt x="25537" y="10791"/>
                  <a:pt x="25564" y="10811"/>
                  <a:pt x="25594" y="10833"/>
                </a:cubicBezTo>
                <a:cubicBezTo>
                  <a:pt x="26721" y="11605"/>
                  <a:pt x="28108" y="12097"/>
                  <a:pt x="29614" y="12268"/>
                </a:cubicBezTo>
                <a:cubicBezTo>
                  <a:pt x="29830" y="12280"/>
                  <a:pt x="30035" y="12288"/>
                  <a:pt x="30233" y="12288"/>
                </a:cubicBezTo>
                <a:cubicBezTo>
                  <a:pt x="30742" y="12288"/>
                  <a:pt x="31198" y="12237"/>
                  <a:pt x="31635" y="12083"/>
                </a:cubicBezTo>
                <a:cubicBezTo>
                  <a:pt x="32278" y="11862"/>
                  <a:pt x="33148" y="11447"/>
                  <a:pt x="33320" y="10398"/>
                </a:cubicBezTo>
                <a:cubicBezTo>
                  <a:pt x="33464" y="9512"/>
                  <a:pt x="33121" y="8727"/>
                  <a:pt x="32363" y="8184"/>
                </a:cubicBezTo>
                <a:cubicBezTo>
                  <a:pt x="31645" y="7670"/>
                  <a:pt x="30739" y="7146"/>
                  <a:pt x="29681" y="7146"/>
                </a:cubicBezTo>
                <a:cubicBezTo>
                  <a:pt x="29267" y="7146"/>
                  <a:pt x="28830" y="7226"/>
                  <a:pt x="28372" y="7419"/>
                </a:cubicBezTo>
                <a:cubicBezTo>
                  <a:pt x="28300" y="7452"/>
                  <a:pt x="28211" y="7482"/>
                  <a:pt x="28135" y="7482"/>
                </a:cubicBezTo>
                <a:cubicBezTo>
                  <a:pt x="28097" y="7482"/>
                  <a:pt x="28062" y="7474"/>
                  <a:pt x="28036" y="7455"/>
                </a:cubicBezTo>
                <a:cubicBezTo>
                  <a:pt x="27972" y="7413"/>
                  <a:pt x="27936" y="7291"/>
                  <a:pt x="27943" y="7106"/>
                </a:cubicBezTo>
                <a:cubicBezTo>
                  <a:pt x="27950" y="6005"/>
                  <a:pt x="27601" y="4984"/>
                  <a:pt x="27265" y="3998"/>
                </a:cubicBezTo>
                <a:cubicBezTo>
                  <a:pt x="27073" y="3448"/>
                  <a:pt x="26757" y="2963"/>
                  <a:pt x="26336" y="2557"/>
                </a:cubicBezTo>
                <a:cubicBezTo>
                  <a:pt x="25825" y="2066"/>
                  <a:pt x="25282" y="1819"/>
                  <a:pt x="24712" y="1819"/>
                </a:cubicBezTo>
                <a:cubicBezTo>
                  <a:pt x="24278" y="1819"/>
                  <a:pt x="23829" y="1962"/>
                  <a:pt x="23366" y="2249"/>
                </a:cubicBezTo>
                <a:cubicBezTo>
                  <a:pt x="22779" y="2614"/>
                  <a:pt x="22294" y="3106"/>
                  <a:pt x="21888" y="3771"/>
                </a:cubicBezTo>
                <a:cubicBezTo>
                  <a:pt x="21823" y="3870"/>
                  <a:pt x="21766" y="3978"/>
                  <a:pt x="21708" y="4077"/>
                </a:cubicBezTo>
                <a:cubicBezTo>
                  <a:pt x="21631" y="4220"/>
                  <a:pt x="21552" y="4364"/>
                  <a:pt x="21467" y="4492"/>
                </a:cubicBezTo>
                <a:cubicBezTo>
                  <a:pt x="21353" y="4652"/>
                  <a:pt x="21251" y="4744"/>
                  <a:pt x="21175" y="4744"/>
                </a:cubicBezTo>
                <a:cubicBezTo>
                  <a:pt x="21170" y="4744"/>
                  <a:pt x="21165" y="4743"/>
                  <a:pt x="21160" y="4742"/>
                </a:cubicBezTo>
                <a:cubicBezTo>
                  <a:pt x="21081" y="4734"/>
                  <a:pt x="21002" y="4621"/>
                  <a:pt x="20937" y="4427"/>
                </a:cubicBezTo>
                <a:cubicBezTo>
                  <a:pt x="20716" y="3791"/>
                  <a:pt x="20452" y="3056"/>
                  <a:pt x="20059" y="2386"/>
                </a:cubicBezTo>
                <a:cubicBezTo>
                  <a:pt x="19681" y="1743"/>
                  <a:pt x="19216" y="1021"/>
                  <a:pt x="18418" y="593"/>
                </a:cubicBezTo>
                <a:cubicBezTo>
                  <a:pt x="17686" y="199"/>
                  <a:pt x="16872" y="1"/>
                  <a:pt x="16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9" name="Google Shape;629;p20"/>
          <p:cNvGrpSpPr/>
          <p:nvPr/>
        </p:nvGrpSpPr>
        <p:grpSpPr>
          <a:xfrm rot="10800000" flipH="1">
            <a:off x="7778241" y="-802226"/>
            <a:ext cx="1442114" cy="1900025"/>
            <a:chOff x="5450897" y="3655524"/>
            <a:chExt cx="455990" cy="600741"/>
          </a:xfrm>
        </p:grpSpPr>
        <p:sp>
          <p:nvSpPr>
            <p:cNvPr id="630" name="Google Shape;630;p20"/>
            <p:cNvSpPr/>
            <p:nvPr/>
          </p:nvSpPr>
          <p:spPr>
            <a:xfrm>
              <a:off x="5450897" y="3772600"/>
              <a:ext cx="327702" cy="476073"/>
            </a:xfrm>
            <a:custGeom>
              <a:avLst/>
              <a:gdLst/>
              <a:ahLst/>
              <a:cxnLst/>
              <a:rect l="l" t="t" r="r" b="b"/>
              <a:pathLst>
                <a:path w="16660" h="24203" extrusionOk="0">
                  <a:moveTo>
                    <a:pt x="16290" y="1"/>
                  </a:moveTo>
                  <a:lnTo>
                    <a:pt x="15803" y="21"/>
                  </a:lnTo>
                  <a:cubicBezTo>
                    <a:pt x="16161" y="8442"/>
                    <a:pt x="11854" y="14440"/>
                    <a:pt x="8176" y="17990"/>
                  </a:cubicBezTo>
                  <a:cubicBezTo>
                    <a:pt x="4184" y="21853"/>
                    <a:pt x="44" y="23738"/>
                    <a:pt x="1" y="23752"/>
                  </a:cubicBezTo>
                  <a:lnTo>
                    <a:pt x="200" y="24202"/>
                  </a:lnTo>
                  <a:cubicBezTo>
                    <a:pt x="243" y="24180"/>
                    <a:pt x="4448" y="22266"/>
                    <a:pt x="8505" y="18353"/>
                  </a:cubicBezTo>
                  <a:cubicBezTo>
                    <a:pt x="12262" y="14733"/>
                    <a:pt x="16660" y="8606"/>
                    <a:pt x="162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0"/>
            <p:cNvSpPr/>
            <p:nvPr/>
          </p:nvSpPr>
          <p:spPr>
            <a:xfrm>
              <a:off x="5490139" y="3972034"/>
              <a:ext cx="151085" cy="235175"/>
            </a:xfrm>
            <a:custGeom>
              <a:avLst/>
              <a:gdLst/>
              <a:ahLst/>
              <a:cxnLst/>
              <a:rect l="l" t="t" r="r" b="b"/>
              <a:pathLst>
                <a:path w="7681" h="11956" extrusionOk="0">
                  <a:moveTo>
                    <a:pt x="3091" y="1"/>
                  </a:moveTo>
                  <a:cubicBezTo>
                    <a:pt x="1" y="1"/>
                    <a:pt x="1554" y="11955"/>
                    <a:pt x="1554" y="11955"/>
                  </a:cubicBezTo>
                  <a:cubicBezTo>
                    <a:pt x="1554" y="11955"/>
                    <a:pt x="7681" y="1873"/>
                    <a:pt x="3739" y="152"/>
                  </a:cubicBezTo>
                  <a:cubicBezTo>
                    <a:pt x="3503" y="49"/>
                    <a:pt x="3288" y="1"/>
                    <a:pt x="30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0"/>
            <p:cNvSpPr/>
            <p:nvPr/>
          </p:nvSpPr>
          <p:spPr>
            <a:xfrm>
              <a:off x="5504144" y="4183349"/>
              <a:ext cx="245344" cy="72917"/>
            </a:xfrm>
            <a:custGeom>
              <a:avLst/>
              <a:gdLst/>
              <a:ahLst/>
              <a:cxnLst/>
              <a:rect l="l" t="t" r="r" b="b"/>
              <a:pathLst>
                <a:path w="12473" h="3707" extrusionOk="0">
                  <a:moveTo>
                    <a:pt x="8509" y="0"/>
                  </a:moveTo>
                  <a:cubicBezTo>
                    <a:pt x="4951" y="0"/>
                    <a:pt x="0" y="1205"/>
                    <a:pt x="0" y="1205"/>
                  </a:cubicBezTo>
                  <a:cubicBezTo>
                    <a:pt x="0" y="1205"/>
                    <a:pt x="5366" y="3707"/>
                    <a:pt x="8951" y="3707"/>
                  </a:cubicBezTo>
                  <a:cubicBezTo>
                    <a:pt x="10428" y="3707"/>
                    <a:pt x="11602" y="3283"/>
                    <a:pt x="11975" y="2085"/>
                  </a:cubicBezTo>
                  <a:cubicBezTo>
                    <a:pt x="12472" y="488"/>
                    <a:pt x="10772" y="0"/>
                    <a:pt x="85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0"/>
            <p:cNvSpPr/>
            <p:nvPr/>
          </p:nvSpPr>
          <p:spPr>
            <a:xfrm>
              <a:off x="5532724" y="3887040"/>
              <a:ext cx="153603" cy="202621"/>
            </a:xfrm>
            <a:custGeom>
              <a:avLst/>
              <a:gdLst/>
              <a:ahLst/>
              <a:cxnLst/>
              <a:rect l="l" t="t" r="r" b="b"/>
              <a:pathLst>
                <a:path w="7809" h="10301" extrusionOk="0">
                  <a:moveTo>
                    <a:pt x="3766" y="1"/>
                  </a:moveTo>
                  <a:cubicBezTo>
                    <a:pt x="1" y="1"/>
                    <a:pt x="5953" y="10300"/>
                    <a:pt x="5953" y="10300"/>
                  </a:cubicBezTo>
                  <a:cubicBezTo>
                    <a:pt x="5953" y="10300"/>
                    <a:pt x="7809" y="181"/>
                    <a:pt x="3860" y="3"/>
                  </a:cubicBezTo>
                  <a:cubicBezTo>
                    <a:pt x="3828" y="2"/>
                    <a:pt x="3797" y="1"/>
                    <a:pt x="3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0"/>
            <p:cNvSpPr/>
            <p:nvPr/>
          </p:nvSpPr>
          <p:spPr>
            <a:xfrm>
              <a:off x="5611444" y="3842094"/>
              <a:ext cx="109719" cy="167628"/>
            </a:xfrm>
            <a:custGeom>
              <a:avLst/>
              <a:gdLst/>
              <a:ahLst/>
              <a:cxnLst/>
              <a:rect l="l" t="t" r="r" b="b"/>
              <a:pathLst>
                <a:path w="5578" h="8522" extrusionOk="0">
                  <a:moveTo>
                    <a:pt x="2695" y="0"/>
                  </a:moveTo>
                  <a:cubicBezTo>
                    <a:pt x="0" y="0"/>
                    <a:pt x="4806" y="8521"/>
                    <a:pt x="4806" y="8521"/>
                  </a:cubicBezTo>
                  <a:cubicBezTo>
                    <a:pt x="4806" y="8521"/>
                    <a:pt x="5577" y="123"/>
                    <a:pt x="2756" y="2"/>
                  </a:cubicBezTo>
                  <a:cubicBezTo>
                    <a:pt x="2735" y="1"/>
                    <a:pt x="2715" y="0"/>
                    <a:pt x="26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0"/>
            <p:cNvSpPr/>
            <p:nvPr/>
          </p:nvSpPr>
          <p:spPr>
            <a:xfrm>
              <a:off x="5652731" y="3766108"/>
              <a:ext cx="109719" cy="167765"/>
            </a:xfrm>
            <a:custGeom>
              <a:avLst/>
              <a:gdLst/>
              <a:ahLst/>
              <a:cxnLst/>
              <a:rect l="l" t="t" r="r" b="b"/>
              <a:pathLst>
                <a:path w="5578" h="8529" extrusionOk="0">
                  <a:moveTo>
                    <a:pt x="2696" y="0"/>
                  </a:moveTo>
                  <a:cubicBezTo>
                    <a:pt x="1" y="0"/>
                    <a:pt x="4807" y="8528"/>
                    <a:pt x="4807" y="8528"/>
                  </a:cubicBezTo>
                  <a:cubicBezTo>
                    <a:pt x="4807" y="8528"/>
                    <a:pt x="5578" y="123"/>
                    <a:pt x="2757" y="2"/>
                  </a:cubicBezTo>
                  <a:cubicBezTo>
                    <a:pt x="2736" y="1"/>
                    <a:pt x="2716" y="0"/>
                    <a:pt x="26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0"/>
            <p:cNvSpPr/>
            <p:nvPr/>
          </p:nvSpPr>
          <p:spPr>
            <a:xfrm>
              <a:off x="5760896" y="3746478"/>
              <a:ext cx="134012" cy="147781"/>
            </a:xfrm>
            <a:custGeom>
              <a:avLst/>
              <a:gdLst/>
              <a:ahLst/>
              <a:cxnLst/>
              <a:rect l="l" t="t" r="r" b="b"/>
              <a:pathLst>
                <a:path w="6813" h="7513" extrusionOk="0">
                  <a:moveTo>
                    <a:pt x="4439" y="0"/>
                  </a:moveTo>
                  <a:cubicBezTo>
                    <a:pt x="2619" y="0"/>
                    <a:pt x="0" y="7512"/>
                    <a:pt x="0" y="7512"/>
                  </a:cubicBezTo>
                  <a:cubicBezTo>
                    <a:pt x="0" y="7512"/>
                    <a:pt x="6813" y="2542"/>
                    <a:pt x="5042" y="336"/>
                  </a:cubicBezTo>
                  <a:cubicBezTo>
                    <a:pt x="4856" y="104"/>
                    <a:pt x="4653" y="0"/>
                    <a:pt x="44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0"/>
            <p:cNvSpPr/>
            <p:nvPr/>
          </p:nvSpPr>
          <p:spPr>
            <a:xfrm>
              <a:off x="5691776" y="3949256"/>
              <a:ext cx="190484" cy="96304"/>
            </a:xfrm>
            <a:custGeom>
              <a:avLst/>
              <a:gdLst/>
              <a:ahLst/>
              <a:cxnLst/>
              <a:rect l="l" t="t" r="r" b="b"/>
              <a:pathLst>
                <a:path w="9684" h="4896" extrusionOk="0">
                  <a:moveTo>
                    <a:pt x="8292" y="1"/>
                  </a:moveTo>
                  <a:cubicBezTo>
                    <a:pt x="5915" y="1"/>
                    <a:pt x="1" y="4895"/>
                    <a:pt x="1" y="4895"/>
                  </a:cubicBezTo>
                  <a:cubicBezTo>
                    <a:pt x="1" y="4895"/>
                    <a:pt x="9684" y="4059"/>
                    <a:pt x="9249" y="825"/>
                  </a:cubicBezTo>
                  <a:cubicBezTo>
                    <a:pt x="9171" y="240"/>
                    <a:pt x="8818" y="1"/>
                    <a:pt x="82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0"/>
            <p:cNvSpPr/>
            <p:nvPr/>
          </p:nvSpPr>
          <p:spPr>
            <a:xfrm>
              <a:off x="5741502" y="3863121"/>
              <a:ext cx="165385" cy="83519"/>
            </a:xfrm>
            <a:custGeom>
              <a:avLst/>
              <a:gdLst/>
              <a:ahLst/>
              <a:cxnLst/>
              <a:rect l="l" t="t" r="r" b="b"/>
              <a:pathLst>
                <a:path w="8408" h="4246" extrusionOk="0">
                  <a:moveTo>
                    <a:pt x="7200" y="1"/>
                  </a:moveTo>
                  <a:cubicBezTo>
                    <a:pt x="5131" y="1"/>
                    <a:pt x="1" y="4246"/>
                    <a:pt x="1" y="4246"/>
                  </a:cubicBezTo>
                  <a:cubicBezTo>
                    <a:pt x="1" y="4246"/>
                    <a:pt x="8407" y="3517"/>
                    <a:pt x="8035" y="719"/>
                  </a:cubicBezTo>
                  <a:cubicBezTo>
                    <a:pt x="7967" y="209"/>
                    <a:pt x="7658" y="1"/>
                    <a:pt x="72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0"/>
            <p:cNvSpPr/>
            <p:nvPr/>
          </p:nvSpPr>
          <p:spPr>
            <a:xfrm>
              <a:off x="5589394" y="4064856"/>
              <a:ext cx="227228" cy="87807"/>
            </a:xfrm>
            <a:custGeom>
              <a:avLst/>
              <a:gdLst/>
              <a:ahLst/>
              <a:cxnLst/>
              <a:rect l="l" t="t" r="r" b="b"/>
              <a:pathLst>
                <a:path w="11552" h="4464" extrusionOk="0">
                  <a:moveTo>
                    <a:pt x="10206" y="1"/>
                  </a:moveTo>
                  <a:cubicBezTo>
                    <a:pt x="7163" y="1"/>
                    <a:pt x="1" y="4431"/>
                    <a:pt x="1" y="4431"/>
                  </a:cubicBezTo>
                  <a:cubicBezTo>
                    <a:pt x="1" y="4431"/>
                    <a:pt x="635" y="4463"/>
                    <a:pt x="1606" y="4463"/>
                  </a:cubicBezTo>
                  <a:cubicBezTo>
                    <a:pt x="4776" y="4463"/>
                    <a:pt x="11536" y="4116"/>
                    <a:pt x="11547" y="1152"/>
                  </a:cubicBezTo>
                  <a:cubicBezTo>
                    <a:pt x="11552" y="326"/>
                    <a:pt x="11030" y="1"/>
                    <a:pt x="10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0"/>
            <p:cNvSpPr/>
            <p:nvPr/>
          </p:nvSpPr>
          <p:spPr>
            <a:xfrm>
              <a:off x="5705879" y="3655524"/>
              <a:ext cx="104212" cy="172860"/>
            </a:xfrm>
            <a:custGeom>
              <a:avLst/>
              <a:gdLst/>
              <a:ahLst/>
              <a:cxnLst/>
              <a:rect l="l" t="t" r="r" b="b"/>
              <a:pathLst>
                <a:path w="5298" h="8788" extrusionOk="0">
                  <a:moveTo>
                    <a:pt x="2291" y="1"/>
                  </a:moveTo>
                  <a:cubicBezTo>
                    <a:pt x="1" y="1"/>
                    <a:pt x="2984" y="8787"/>
                    <a:pt x="2984" y="8787"/>
                  </a:cubicBezTo>
                  <a:cubicBezTo>
                    <a:pt x="2984" y="8787"/>
                    <a:pt x="5298" y="676"/>
                    <a:pt x="2549" y="33"/>
                  </a:cubicBezTo>
                  <a:cubicBezTo>
                    <a:pt x="2456" y="11"/>
                    <a:pt x="2371" y="1"/>
                    <a:pt x="22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1" name="Google Shape;641;p20"/>
          <p:cNvSpPr/>
          <p:nvPr/>
        </p:nvSpPr>
        <p:spPr>
          <a:xfrm rot="10800000" flipH="1">
            <a:off x="8499298" y="1515235"/>
            <a:ext cx="2092697" cy="1174793"/>
          </a:xfrm>
          <a:custGeom>
            <a:avLst/>
            <a:gdLst/>
            <a:ahLst/>
            <a:cxnLst/>
            <a:rect l="l" t="t" r="r" b="b"/>
            <a:pathLst>
              <a:path w="33257" h="18669" extrusionOk="0">
                <a:moveTo>
                  <a:pt x="17319" y="1"/>
                </a:moveTo>
                <a:cubicBezTo>
                  <a:pt x="16529" y="1"/>
                  <a:pt x="15732" y="185"/>
                  <a:pt x="14997" y="581"/>
                </a:cubicBezTo>
                <a:cubicBezTo>
                  <a:pt x="14255" y="973"/>
                  <a:pt x="13804" y="1631"/>
                  <a:pt x="13398" y="2330"/>
                </a:cubicBezTo>
                <a:cubicBezTo>
                  <a:pt x="13019" y="2966"/>
                  <a:pt x="12762" y="3659"/>
                  <a:pt x="12527" y="4351"/>
                </a:cubicBezTo>
                <a:cubicBezTo>
                  <a:pt x="12436" y="4614"/>
                  <a:pt x="12322" y="4743"/>
                  <a:pt x="12191" y="4743"/>
                </a:cubicBezTo>
                <a:cubicBezTo>
                  <a:pt x="12076" y="4743"/>
                  <a:pt x="11949" y="4645"/>
                  <a:pt x="11812" y="4452"/>
                </a:cubicBezTo>
                <a:cubicBezTo>
                  <a:pt x="11655" y="4216"/>
                  <a:pt x="11542" y="3959"/>
                  <a:pt x="11391" y="3724"/>
                </a:cubicBezTo>
                <a:cubicBezTo>
                  <a:pt x="11019" y="3115"/>
                  <a:pt x="10548" y="2601"/>
                  <a:pt x="9941" y="2231"/>
                </a:cubicBezTo>
                <a:cubicBezTo>
                  <a:pt x="9497" y="1954"/>
                  <a:pt x="9068" y="1816"/>
                  <a:pt x="8654" y="1816"/>
                </a:cubicBezTo>
                <a:cubicBezTo>
                  <a:pt x="8109" y="1816"/>
                  <a:pt x="7590" y="2055"/>
                  <a:pt x="7099" y="2531"/>
                </a:cubicBezTo>
                <a:cubicBezTo>
                  <a:pt x="6684" y="2923"/>
                  <a:pt x="6384" y="3395"/>
                  <a:pt x="6199" y="3929"/>
                </a:cubicBezTo>
                <a:cubicBezTo>
                  <a:pt x="5857" y="4924"/>
                  <a:pt x="5514" y="5923"/>
                  <a:pt x="5528" y="6994"/>
                </a:cubicBezTo>
                <a:cubicBezTo>
                  <a:pt x="5528" y="7318"/>
                  <a:pt x="5434" y="7480"/>
                  <a:pt x="5232" y="7480"/>
                </a:cubicBezTo>
                <a:cubicBezTo>
                  <a:pt x="5154" y="7480"/>
                  <a:pt x="5061" y="7456"/>
                  <a:pt x="4950" y="7409"/>
                </a:cubicBezTo>
                <a:cubicBezTo>
                  <a:pt x="4510" y="7224"/>
                  <a:pt x="4089" y="7143"/>
                  <a:pt x="3683" y="7143"/>
                </a:cubicBezTo>
                <a:cubicBezTo>
                  <a:pt x="2738" y="7143"/>
                  <a:pt x="1876" y="7581"/>
                  <a:pt x="1058" y="8164"/>
                </a:cubicBezTo>
                <a:cubicBezTo>
                  <a:pt x="372" y="8658"/>
                  <a:pt x="0" y="9393"/>
                  <a:pt x="144" y="10271"/>
                </a:cubicBezTo>
                <a:cubicBezTo>
                  <a:pt x="293" y="11179"/>
                  <a:pt x="972" y="11608"/>
                  <a:pt x="1764" y="11885"/>
                </a:cubicBezTo>
                <a:cubicBezTo>
                  <a:pt x="2188" y="12029"/>
                  <a:pt x="2619" y="12081"/>
                  <a:pt x="3148" y="12081"/>
                </a:cubicBezTo>
                <a:cubicBezTo>
                  <a:pt x="3333" y="12081"/>
                  <a:pt x="3530" y="12075"/>
                  <a:pt x="3743" y="12064"/>
                </a:cubicBezTo>
                <a:cubicBezTo>
                  <a:pt x="5020" y="11921"/>
                  <a:pt x="6443" y="11507"/>
                  <a:pt x="7713" y="10643"/>
                </a:cubicBezTo>
                <a:cubicBezTo>
                  <a:pt x="7822" y="10566"/>
                  <a:pt x="7935" y="10449"/>
                  <a:pt x="8055" y="10449"/>
                </a:cubicBezTo>
                <a:cubicBezTo>
                  <a:pt x="8116" y="10449"/>
                  <a:pt x="8178" y="10479"/>
                  <a:pt x="8242" y="10557"/>
                </a:cubicBezTo>
                <a:cubicBezTo>
                  <a:pt x="8371" y="10708"/>
                  <a:pt x="8213" y="10871"/>
                  <a:pt x="8148" y="11028"/>
                </a:cubicBezTo>
                <a:cubicBezTo>
                  <a:pt x="7548" y="12492"/>
                  <a:pt x="7363" y="13999"/>
                  <a:pt x="7699" y="15563"/>
                </a:cubicBezTo>
                <a:cubicBezTo>
                  <a:pt x="7963" y="16784"/>
                  <a:pt x="8685" y="17641"/>
                  <a:pt x="9799" y="18141"/>
                </a:cubicBezTo>
                <a:cubicBezTo>
                  <a:pt x="10610" y="18503"/>
                  <a:pt x="11408" y="18668"/>
                  <a:pt x="12196" y="18668"/>
                </a:cubicBezTo>
                <a:cubicBezTo>
                  <a:pt x="13322" y="18668"/>
                  <a:pt x="14424" y="18330"/>
                  <a:pt x="15504" y="17742"/>
                </a:cubicBezTo>
                <a:cubicBezTo>
                  <a:pt x="16532" y="17192"/>
                  <a:pt x="17353" y="16384"/>
                  <a:pt x="18089" y="15485"/>
                </a:cubicBezTo>
                <a:cubicBezTo>
                  <a:pt x="18289" y="15241"/>
                  <a:pt x="18467" y="14984"/>
                  <a:pt x="18675" y="14742"/>
                </a:cubicBezTo>
                <a:cubicBezTo>
                  <a:pt x="18976" y="14394"/>
                  <a:pt x="19198" y="14226"/>
                  <a:pt x="19445" y="14226"/>
                </a:cubicBezTo>
                <a:cubicBezTo>
                  <a:pt x="19649" y="14226"/>
                  <a:pt x="19871" y="14341"/>
                  <a:pt x="20168" y="14564"/>
                </a:cubicBezTo>
                <a:cubicBezTo>
                  <a:pt x="20445" y="14770"/>
                  <a:pt x="20695" y="15020"/>
                  <a:pt x="20982" y="15221"/>
                </a:cubicBezTo>
                <a:cubicBezTo>
                  <a:pt x="22119" y="16034"/>
                  <a:pt x="23332" y="16481"/>
                  <a:pt x="24614" y="16481"/>
                </a:cubicBezTo>
                <a:cubicBezTo>
                  <a:pt x="25201" y="16481"/>
                  <a:pt x="25802" y="16387"/>
                  <a:pt x="26416" y="16192"/>
                </a:cubicBezTo>
                <a:cubicBezTo>
                  <a:pt x="29237" y="15306"/>
                  <a:pt x="30615" y="12106"/>
                  <a:pt x="29400" y="9380"/>
                </a:cubicBezTo>
                <a:cubicBezTo>
                  <a:pt x="29051" y="8608"/>
                  <a:pt x="29057" y="8593"/>
                  <a:pt x="29880" y="8536"/>
                </a:cubicBezTo>
                <a:cubicBezTo>
                  <a:pt x="30893" y="8464"/>
                  <a:pt x="31779" y="8122"/>
                  <a:pt x="32451" y="7330"/>
                </a:cubicBezTo>
                <a:cubicBezTo>
                  <a:pt x="33200" y="6444"/>
                  <a:pt x="33256" y="5379"/>
                  <a:pt x="32607" y="4416"/>
                </a:cubicBezTo>
                <a:cubicBezTo>
                  <a:pt x="32415" y="4123"/>
                  <a:pt x="32172" y="3859"/>
                  <a:pt x="31921" y="3630"/>
                </a:cubicBezTo>
                <a:cubicBezTo>
                  <a:pt x="30716" y="2532"/>
                  <a:pt x="29080" y="1977"/>
                  <a:pt x="27448" y="1977"/>
                </a:cubicBezTo>
                <a:cubicBezTo>
                  <a:pt x="25938" y="1977"/>
                  <a:pt x="24430" y="2452"/>
                  <a:pt x="23266" y="3408"/>
                </a:cubicBezTo>
                <a:cubicBezTo>
                  <a:pt x="23131" y="3516"/>
                  <a:pt x="23016" y="3659"/>
                  <a:pt x="22874" y="3751"/>
                </a:cubicBezTo>
                <a:cubicBezTo>
                  <a:pt x="22757" y="3826"/>
                  <a:pt x="22653" y="3875"/>
                  <a:pt x="22563" y="3875"/>
                </a:cubicBezTo>
                <a:cubicBezTo>
                  <a:pt x="22439" y="3875"/>
                  <a:pt x="22338" y="3784"/>
                  <a:pt x="22260" y="3544"/>
                </a:cubicBezTo>
                <a:cubicBezTo>
                  <a:pt x="21566" y="1362"/>
                  <a:pt x="19467" y="1"/>
                  <a:pt x="17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2" name="Google Shape;642;p20"/>
          <p:cNvGrpSpPr/>
          <p:nvPr/>
        </p:nvGrpSpPr>
        <p:grpSpPr>
          <a:xfrm>
            <a:off x="8323573" y="-11"/>
            <a:ext cx="575563" cy="521482"/>
            <a:chOff x="3346266" y="1265304"/>
            <a:chExt cx="227307" cy="205965"/>
          </a:xfrm>
        </p:grpSpPr>
        <p:sp>
          <p:nvSpPr>
            <p:cNvPr id="643" name="Google Shape;643;p20"/>
            <p:cNvSpPr/>
            <p:nvPr/>
          </p:nvSpPr>
          <p:spPr>
            <a:xfrm>
              <a:off x="3453291" y="1265304"/>
              <a:ext cx="96540" cy="85505"/>
            </a:xfrm>
            <a:custGeom>
              <a:avLst/>
              <a:gdLst/>
              <a:ahLst/>
              <a:cxnLst/>
              <a:rect l="l" t="t" r="r" b="b"/>
              <a:pathLst>
                <a:path w="4908" h="4347" extrusionOk="0">
                  <a:moveTo>
                    <a:pt x="2812" y="0"/>
                  </a:moveTo>
                  <a:cubicBezTo>
                    <a:pt x="2073" y="0"/>
                    <a:pt x="1329" y="308"/>
                    <a:pt x="844" y="869"/>
                  </a:cubicBezTo>
                  <a:cubicBezTo>
                    <a:pt x="501" y="1261"/>
                    <a:pt x="287" y="1755"/>
                    <a:pt x="165" y="2262"/>
                  </a:cubicBezTo>
                  <a:cubicBezTo>
                    <a:pt x="1" y="2933"/>
                    <a:pt x="1" y="3697"/>
                    <a:pt x="422" y="4247"/>
                  </a:cubicBezTo>
                  <a:lnTo>
                    <a:pt x="1665" y="4346"/>
                  </a:lnTo>
                  <a:cubicBezTo>
                    <a:pt x="2765" y="4182"/>
                    <a:pt x="3787" y="3555"/>
                    <a:pt x="4429" y="2648"/>
                  </a:cubicBezTo>
                  <a:cubicBezTo>
                    <a:pt x="4700" y="2269"/>
                    <a:pt x="4908" y="1812"/>
                    <a:pt x="4836" y="1354"/>
                  </a:cubicBezTo>
                  <a:cubicBezTo>
                    <a:pt x="4757" y="855"/>
                    <a:pt x="4344" y="454"/>
                    <a:pt x="3886" y="240"/>
                  </a:cubicBezTo>
                  <a:cubicBezTo>
                    <a:pt x="3552" y="78"/>
                    <a:pt x="3183" y="0"/>
                    <a:pt x="2812"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0"/>
            <p:cNvSpPr/>
            <p:nvPr/>
          </p:nvSpPr>
          <p:spPr>
            <a:xfrm>
              <a:off x="3450360" y="1328858"/>
              <a:ext cx="123213" cy="97819"/>
            </a:xfrm>
            <a:custGeom>
              <a:avLst/>
              <a:gdLst/>
              <a:ahLst/>
              <a:cxnLst/>
              <a:rect l="l" t="t" r="r" b="b"/>
              <a:pathLst>
                <a:path w="6264" h="4973" extrusionOk="0">
                  <a:moveTo>
                    <a:pt x="3721" y="0"/>
                  </a:moveTo>
                  <a:cubicBezTo>
                    <a:pt x="2660" y="0"/>
                    <a:pt x="1594" y="482"/>
                    <a:pt x="921" y="1309"/>
                  </a:cubicBezTo>
                  <a:lnTo>
                    <a:pt x="1" y="2787"/>
                  </a:lnTo>
                  <a:cubicBezTo>
                    <a:pt x="201" y="3594"/>
                    <a:pt x="772" y="4308"/>
                    <a:pt x="1514" y="4672"/>
                  </a:cubicBezTo>
                  <a:cubicBezTo>
                    <a:pt x="1913" y="4871"/>
                    <a:pt x="2358" y="4972"/>
                    <a:pt x="2804" y="4972"/>
                  </a:cubicBezTo>
                  <a:cubicBezTo>
                    <a:pt x="3189" y="4972"/>
                    <a:pt x="3574" y="4896"/>
                    <a:pt x="3929" y="4744"/>
                  </a:cubicBezTo>
                  <a:cubicBezTo>
                    <a:pt x="4392" y="4536"/>
                    <a:pt x="4800" y="4216"/>
                    <a:pt x="5171" y="3858"/>
                  </a:cubicBezTo>
                  <a:cubicBezTo>
                    <a:pt x="5492" y="3537"/>
                    <a:pt x="5799" y="3188"/>
                    <a:pt x="5992" y="2773"/>
                  </a:cubicBezTo>
                  <a:cubicBezTo>
                    <a:pt x="6184" y="2358"/>
                    <a:pt x="6263" y="1880"/>
                    <a:pt x="6135" y="1438"/>
                  </a:cubicBezTo>
                  <a:cubicBezTo>
                    <a:pt x="5927" y="723"/>
                    <a:pt x="5214" y="259"/>
                    <a:pt x="4486" y="87"/>
                  </a:cubicBezTo>
                  <a:cubicBezTo>
                    <a:pt x="4235" y="29"/>
                    <a:pt x="3978" y="0"/>
                    <a:pt x="3721"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0"/>
            <p:cNvSpPr/>
            <p:nvPr/>
          </p:nvSpPr>
          <p:spPr>
            <a:xfrm>
              <a:off x="3372545" y="1368788"/>
              <a:ext cx="100160" cy="102481"/>
            </a:xfrm>
            <a:custGeom>
              <a:avLst/>
              <a:gdLst/>
              <a:ahLst/>
              <a:cxnLst/>
              <a:rect l="l" t="t" r="r" b="b"/>
              <a:pathLst>
                <a:path w="5092" h="5210" extrusionOk="0">
                  <a:moveTo>
                    <a:pt x="2306" y="1"/>
                  </a:moveTo>
                  <a:cubicBezTo>
                    <a:pt x="1564" y="271"/>
                    <a:pt x="892" y="779"/>
                    <a:pt x="500" y="1464"/>
                  </a:cubicBezTo>
                  <a:cubicBezTo>
                    <a:pt x="100" y="2150"/>
                    <a:pt x="1" y="3014"/>
                    <a:pt x="279" y="3756"/>
                  </a:cubicBezTo>
                  <a:cubicBezTo>
                    <a:pt x="565" y="4491"/>
                    <a:pt x="1250" y="5084"/>
                    <a:pt x="2035" y="5192"/>
                  </a:cubicBezTo>
                  <a:cubicBezTo>
                    <a:pt x="2124" y="5204"/>
                    <a:pt x="2212" y="5209"/>
                    <a:pt x="2301" y="5209"/>
                  </a:cubicBezTo>
                  <a:cubicBezTo>
                    <a:pt x="3026" y="5209"/>
                    <a:pt x="3739" y="4833"/>
                    <a:pt x="4250" y="4292"/>
                  </a:cubicBezTo>
                  <a:cubicBezTo>
                    <a:pt x="4748" y="3756"/>
                    <a:pt x="5091" y="3043"/>
                    <a:pt x="5091" y="2306"/>
                  </a:cubicBezTo>
                  <a:cubicBezTo>
                    <a:pt x="5084" y="1564"/>
                    <a:pt x="4714" y="822"/>
                    <a:pt x="4078" y="450"/>
                  </a:cubicBezTo>
                  <a:lnTo>
                    <a:pt x="2306" y="1"/>
                  </a:ln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0"/>
            <p:cNvSpPr/>
            <p:nvPr/>
          </p:nvSpPr>
          <p:spPr>
            <a:xfrm>
              <a:off x="3346266" y="1329369"/>
              <a:ext cx="93728" cy="73999"/>
            </a:xfrm>
            <a:custGeom>
              <a:avLst/>
              <a:gdLst/>
              <a:ahLst/>
              <a:cxnLst/>
              <a:rect l="l" t="t" r="r" b="b"/>
              <a:pathLst>
                <a:path w="4765" h="3762" extrusionOk="0">
                  <a:moveTo>
                    <a:pt x="2979" y="0"/>
                  </a:moveTo>
                  <a:cubicBezTo>
                    <a:pt x="2770" y="0"/>
                    <a:pt x="2560" y="25"/>
                    <a:pt x="2357" y="68"/>
                  </a:cubicBezTo>
                  <a:cubicBezTo>
                    <a:pt x="1858" y="176"/>
                    <a:pt x="1380" y="397"/>
                    <a:pt x="965" y="704"/>
                  </a:cubicBezTo>
                  <a:cubicBezTo>
                    <a:pt x="643" y="954"/>
                    <a:pt x="352" y="1261"/>
                    <a:pt x="194" y="1633"/>
                  </a:cubicBezTo>
                  <a:cubicBezTo>
                    <a:pt x="29" y="2012"/>
                    <a:pt x="0" y="2454"/>
                    <a:pt x="172" y="2819"/>
                  </a:cubicBezTo>
                  <a:cubicBezTo>
                    <a:pt x="372" y="3232"/>
                    <a:pt x="787" y="3504"/>
                    <a:pt x="1222" y="3640"/>
                  </a:cubicBezTo>
                  <a:cubicBezTo>
                    <a:pt x="1491" y="3724"/>
                    <a:pt x="1770" y="3762"/>
                    <a:pt x="2051" y="3762"/>
                  </a:cubicBezTo>
                  <a:cubicBezTo>
                    <a:pt x="2464" y="3762"/>
                    <a:pt x="2880" y="3679"/>
                    <a:pt x="3272" y="3539"/>
                  </a:cubicBezTo>
                  <a:cubicBezTo>
                    <a:pt x="3850" y="3333"/>
                    <a:pt x="4429" y="2954"/>
                    <a:pt x="4600" y="2361"/>
                  </a:cubicBezTo>
                  <a:lnTo>
                    <a:pt x="4765" y="1105"/>
                  </a:lnTo>
                  <a:cubicBezTo>
                    <a:pt x="4607" y="654"/>
                    <a:pt x="4221" y="305"/>
                    <a:pt x="3771" y="133"/>
                  </a:cubicBezTo>
                  <a:cubicBezTo>
                    <a:pt x="3518" y="41"/>
                    <a:pt x="3249" y="0"/>
                    <a:pt x="2979"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0"/>
            <p:cNvSpPr/>
            <p:nvPr/>
          </p:nvSpPr>
          <p:spPr>
            <a:xfrm>
              <a:off x="3382361" y="1274962"/>
              <a:ext cx="105943" cy="90659"/>
            </a:xfrm>
            <a:custGeom>
              <a:avLst/>
              <a:gdLst/>
              <a:ahLst/>
              <a:cxnLst/>
              <a:rect l="l" t="t" r="r" b="b"/>
              <a:pathLst>
                <a:path w="5386" h="4609" extrusionOk="0">
                  <a:moveTo>
                    <a:pt x="3027" y="0"/>
                  </a:moveTo>
                  <a:cubicBezTo>
                    <a:pt x="2544" y="0"/>
                    <a:pt x="2062" y="114"/>
                    <a:pt x="1636" y="342"/>
                  </a:cubicBezTo>
                  <a:cubicBezTo>
                    <a:pt x="923" y="714"/>
                    <a:pt x="373" y="1377"/>
                    <a:pt x="152" y="2148"/>
                  </a:cubicBezTo>
                  <a:cubicBezTo>
                    <a:pt x="37" y="2514"/>
                    <a:pt x="1" y="2913"/>
                    <a:pt x="116" y="3278"/>
                  </a:cubicBezTo>
                  <a:cubicBezTo>
                    <a:pt x="301" y="3898"/>
                    <a:pt x="887" y="4334"/>
                    <a:pt x="1507" y="4498"/>
                  </a:cubicBezTo>
                  <a:cubicBezTo>
                    <a:pt x="1795" y="4578"/>
                    <a:pt x="2092" y="4608"/>
                    <a:pt x="2391" y="4608"/>
                  </a:cubicBezTo>
                  <a:cubicBezTo>
                    <a:pt x="2738" y="4608"/>
                    <a:pt x="3087" y="4567"/>
                    <a:pt x="3429" y="4514"/>
                  </a:cubicBezTo>
                  <a:lnTo>
                    <a:pt x="4836" y="3071"/>
                  </a:lnTo>
                  <a:cubicBezTo>
                    <a:pt x="5122" y="2442"/>
                    <a:pt x="5386" y="1720"/>
                    <a:pt x="5115" y="1086"/>
                  </a:cubicBezTo>
                  <a:cubicBezTo>
                    <a:pt x="4914" y="621"/>
                    <a:pt x="4450" y="315"/>
                    <a:pt x="3972" y="150"/>
                  </a:cubicBezTo>
                  <a:cubicBezTo>
                    <a:pt x="3667" y="50"/>
                    <a:pt x="3347" y="0"/>
                    <a:pt x="3027"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20"/>
            <p:cNvSpPr/>
            <p:nvPr/>
          </p:nvSpPr>
          <p:spPr>
            <a:xfrm>
              <a:off x="3470148" y="1346167"/>
              <a:ext cx="72091" cy="10681"/>
            </a:xfrm>
            <a:custGeom>
              <a:avLst/>
              <a:gdLst/>
              <a:ahLst/>
              <a:cxnLst/>
              <a:rect l="l" t="t" r="r" b="b"/>
              <a:pathLst>
                <a:path w="3665" h="543" extrusionOk="0">
                  <a:moveTo>
                    <a:pt x="2380" y="1"/>
                  </a:moveTo>
                  <a:cubicBezTo>
                    <a:pt x="2314" y="1"/>
                    <a:pt x="2251" y="1"/>
                    <a:pt x="2186" y="8"/>
                  </a:cubicBezTo>
                  <a:cubicBezTo>
                    <a:pt x="1951" y="8"/>
                    <a:pt x="1715" y="21"/>
                    <a:pt x="1480" y="57"/>
                  </a:cubicBezTo>
                  <a:cubicBezTo>
                    <a:pt x="1243" y="86"/>
                    <a:pt x="1015" y="129"/>
                    <a:pt x="787" y="186"/>
                  </a:cubicBezTo>
                  <a:cubicBezTo>
                    <a:pt x="551" y="251"/>
                    <a:pt x="330" y="328"/>
                    <a:pt x="109" y="422"/>
                  </a:cubicBezTo>
                  <a:cubicBezTo>
                    <a:pt x="80" y="436"/>
                    <a:pt x="52" y="450"/>
                    <a:pt x="23" y="465"/>
                  </a:cubicBezTo>
                  <a:cubicBezTo>
                    <a:pt x="1" y="472"/>
                    <a:pt x="1" y="499"/>
                    <a:pt x="9" y="522"/>
                  </a:cubicBezTo>
                  <a:cubicBezTo>
                    <a:pt x="16" y="535"/>
                    <a:pt x="30" y="542"/>
                    <a:pt x="44" y="542"/>
                  </a:cubicBezTo>
                  <a:cubicBezTo>
                    <a:pt x="52" y="542"/>
                    <a:pt x="59" y="535"/>
                    <a:pt x="66" y="535"/>
                  </a:cubicBezTo>
                  <a:cubicBezTo>
                    <a:pt x="280" y="436"/>
                    <a:pt x="501" y="357"/>
                    <a:pt x="729" y="294"/>
                  </a:cubicBezTo>
                  <a:cubicBezTo>
                    <a:pt x="959" y="229"/>
                    <a:pt x="1187" y="179"/>
                    <a:pt x="1415" y="150"/>
                  </a:cubicBezTo>
                  <a:cubicBezTo>
                    <a:pt x="1644" y="114"/>
                    <a:pt x="1872" y="100"/>
                    <a:pt x="2109" y="93"/>
                  </a:cubicBezTo>
                  <a:cubicBezTo>
                    <a:pt x="2194" y="86"/>
                    <a:pt x="2287" y="86"/>
                    <a:pt x="2380" y="86"/>
                  </a:cubicBezTo>
                  <a:cubicBezTo>
                    <a:pt x="2522" y="86"/>
                    <a:pt x="2673" y="93"/>
                    <a:pt x="2815" y="100"/>
                  </a:cubicBezTo>
                  <a:cubicBezTo>
                    <a:pt x="3058" y="107"/>
                    <a:pt x="3293" y="122"/>
                    <a:pt x="3536" y="143"/>
                  </a:cubicBezTo>
                  <a:cubicBezTo>
                    <a:pt x="3566" y="150"/>
                    <a:pt x="3593" y="150"/>
                    <a:pt x="3622" y="150"/>
                  </a:cubicBezTo>
                  <a:lnTo>
                    <a:pt x="3629" y="150"/>
                  </a:lnTo>
                  <a:cubicBezTo>
                    <a:pt x="3651" y="150"/>
                    <a:pt x="3665" y="129"/>
                    <a:pt x="3665" y="107"/>
                  </a:cubicBezTo>
                  <a:cubicBezTo>
                    <a:pt x="3665" y="86"/>
                    <a:pt x="3651" y="71"/>
                    <a:pt x="3622" y="64"/>
                  </a:cubicBezTo>
                  <a:cubicBezTo>
                    <a:pt x="3379" y="44"/>
                    <a:pt x="3144" y="28"/>
                    <a:pt x="2901" y="14"/>
                  </a:cubicBezTo>
                  <a:cubicBezTo>
                    <a:pt x="2722" y="8"/>
                    <a:pt x="2551" y="1"/>
                    <a:pt x="238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20"/>
            <p:cNvSpPr/>
            <p:nvPr/>
          </p:nvSpPr>
          <p:spPr>
            <a:xfrm>
              <a:off x="3468909" y="1368080"/>
              <a:ext cx="53955" cy="12943"/>
            </a:xfrm>
            <a:custGeom>
              <a:avLst/>
              <a:gdLst/>
              <a:ahLst/>
              <a:cxnLst/>
              <a:rect l="l" t="t" r="r" b="b"/>
              <a:pathLst>
                <a:path w="2743" h="658" extrusionOk="0">
                  <a:moveTo>
                    <a:pt x="50" y="1"/>
                  </a:moveTo>
                  <a:cubicBezTo>
                    <a:pt x="21" y="1"/>
                    <a:pt x="0" y="21"/>
                    <a:pt x="7" y="44"/>
                  </a:cubicBezTo>
                  <a:cubicBezTo>
                    <a:pt x="7" y="64"/>
                    <a:pt x="21" y="86"/>
                    <a:pt x="50" y="86"/>
                  </a:cubicBezTo>
                  <a:cubicBezTo>
                    <a:pt x="221" y="86"/>
                    <a:pt x="400" y="100"/>
                    <a:pt x="578" y="114"/>
                  </a:cubicBezTo>
                  <a:cubicBezTo>
                    <a:pt x="758" y="136"/>
                    <a:pt x="921" y="157"/>
                    <a:pt x="1092" y="186"/>
                  </a:cubicBezTo>
                  <a:cubicBezTo>
                    <a:pt x="1272" y="215"/>
                    <a:pt x="1443" y="251"/>
                    <a:pt x="1615" y="294"/>
                  </a:cubicBezTo>
                  <a:cubicBezTo>
                    <a:pt x="1786" y="343"/>
                    <a:pt x="1958" y="386"/>
                    <a:pt x="2120" y="443"/>
                  </a:cubicBezTo>
                  <a:cubicBezTo>
                    <a:pt x="2292" y="499"/>
                    <a:pt x="2456" y="565"/>
                    <a:pt x="2621" y="628"/>
                  </a:cubicBezTo>
                  <a:cubicBezTo>
                    <a:pt x="2635" y="637"/>
                    <a:pt x="2657" y="650"/>
                    <a:pt x="2677" y="657"/>
                  </a:cubicBezTo>
                  <a:lnTo>
                    <a:pt x="2700" y="657"/>
                  </a:lnTo>
                  <a:cubicBezTo>
                    <a:pt x="2713" y="657"/>
                    <a:pt x="2729" y="657"/>
                    <a:pt x="2736" y="643"/>
                  </a:cubicBezTo>
                  <a:cubicBezTo>
                    <a:pt x="2742" y="621"/>
                    <a:pt x="2742" y="594"/>
                    <a:pt x="2720" y="578"/>
                  </a:cubicBezTo>
                  <a:cubicBezTo>
                    <a:pt x="2549" y="508"/>
                    <a:pt x="2386" y="443"/>
                    <a:pt x="2215" y="386"/>
                  </a:cubicBezTo>
                  <a:cubicBezTo>
                    <a:pt x="2050" y="328"/>
                    <a:pt x="1879" y="278"/>
                    <a:pt x="1707" y="229"/>
                  </a:cubicBezTo>
                  <a:cubicBezTo>
                    <a:pt x="1529" y="186"/>
                    <a:pt x="1358" y="150"/>
                    <a:pt x="1186" y="114"/>
                  </a:cubicBezTo>
                  <a:cubicBezTo>
                    <a:pt x="1006" y="86"/>
                    <a:pt x="828" y="57"/>
                    <a:pt x="650" y="37"/>
                  </a:cubicBezTo>
                  <a:cubicBezTo>
                    <a:pt x="472" y="21"/>
                    <a:pt x="293" y="8"/>
                    <a:pt x="115"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0"/>
            <p:cNvSpPr/>
            <p:nvPr/>
          </p:nvSpPr>
          <p:spPr>
            <a:xfrm>
              <a:off x="3461178" y="1370302"/>
              <a:ext cx="31216" cy="36567"/>
            </a:xfrm>
            <a:custGeom>
              <a:avLst/>
              <a:gdLst/>
              <a:ahLst/>
              <a:cxnLst/>
              <a:rect l="l" t="t" r="r" b="b"/>
              <a:pathLst>
                <a:path w="1587" h="1859" extrusionOk="0">
                  <a:moveTo>
                    <a:pt x="50" y="1"/>
                  </a:moveTo>
                  <a:cubicBezTo>
                    <a:pt x="37" y="1"/>
                    <a:pt x="28" y="9"/>
                    <a:pt x="21" y="16"/>
                  </a:cubicBezTo>
                  <a:cubicBezTo>
                    <a:pt x="1" y="37"/>
                    <a:pt x="1" y="59"/>
                    <a:pt x="21" y="80"/>
                  </a:cubicBezTo>
                  <a:cubicBezTo>
                    <a:pt x="114" y="194"/>
                    <a:pt x="215" y="309"/>
                    <a:pt x="308" y="422"/>
                  </a:cubicBezTo>
                  <a:cubicBezTo>
                    <a:pt x="407" y="537"/>
                    <a:pt x="500" y="652"/>
                    <a:pt x="601" y="765"/>
                  </a:cubicBezTo>
                  <a:cubicBezTo>
                    <a:pt x="693" y="880"/>
                    <a:pt x="793" y="995"/>
                    <a:pt x="885" y="1115"/>
                  </a:cubicBezTo>
                  <a:cubicBezTo>
                    <a:pt x="986" y="1230"/>
                    <a:pt x="1079" y="1345"/>
                    <a:pt x="1178" y="1458"/>
                  </a:cubicBezTo>
                  <a:cubicBezTo>
                    <a:pt x="1279" y="1572"/>
                    <a:pt x="1372" y="1687"/>
                    <a:pt x="1471" y="1800"/>
                  </a:cubicBezTo>
                  <a:cubicBezTo>
                    <a:pt x="1478" y="1816"/>
                    <a:pt x="1494" y="1830"/>
                    <a:pt x="1507" y="1843"/>
                  </a:cubicBezTo>
                  <a:cubicBezTo>
                    <a:pt x="1514" y="1852"/>
                    <a:pt x="1521" y="1859"/>
                    <a:pt x="1536" y="1859"/>
                  </a:cubicBezTo>
                  <a:cubicBezTo>
                    <a:pt x="1543" y="1859"/>
                    <a:pt x="1557" y="1852"/>
                    <a:pt x="1564" y="1843"/>
                  </a:cubicBezTo>
                  <a:cubicBezTo>
                    <a:pt x="1586" y="1823"/>
                    <a:pt x="1579" y="1800"/>
                    <a:pt x="1564" y="1787"/>
                  </a:cubicBezTo>
                  <a:cubicBezTo>
                    <a:pt x="1471" y="1665"/>
                    <a:pt x="1372" y="1552"/>
                    <a:pt x="1271" y="1437"/>
                  </a:cubicBezTo>
                  <a:cubicBezTo>
                    <a:pt x="1178" y="1322"/>
                    <a:pt x="1079" y="1209"/>
                    <a:pt x="986" y="1094"/>
                  </a:cubicBezTo>
                  <a:cubicBezTo>
                    <a:pt x="885" y="979"/>
                    <a:pt x="793" y="866"/>
                    <a:pt x="693" y="752"/>
                  </a:cubicBezTo>
                  <a:cubicBezTo>
                    <a:pt x="601" y="637"/>
                    <a:pt x="500" y="515"/>
                    <a:pt x="407" y="402"/>
                  </a:cubicBezTo>
                  <a:cubicBezTo>
                    <a:pt x="308" y="287"/>
                    <a:pt x="215" y="172"/>
                    <a:pt x="114" y="59"/>
                  </a:cubicBezTo>
                  <a:cubicBezTo>
                    <a:pt x="100" y="44"/>
                    <a:pt x="93" y="30"/>
                    <a:pt x="80" y="16"/>
                  </a:cubicBezTo>
                  <a:cubicBezTo>
                    <a:pt x="71" y="9"/>
                    <a:pt x="57"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0"/>
            <p:cNvSpPr/>
            <p:nvPr/>
          </p:nvSpPr>
          <p:spPr>
            <a:xfrm>
              <a:off x="3424100" y="1372840"/>
              <a:ext cx="10838" cy="6766"/>
            </a:xfrm>
            <a:custGeom>
              <a:avLst/>
              <a:gdLst/>
              <a:ahLst/>
              <a:cxnLst/>
              <a:rect l="l" t="t" r="r" b="b"/>
              <a:pathLst>
                <a:path w="551" h="344" extrusionOk="0">
                  <a:moveTo>
                    <a:pt x="479" y="0"/>
                  </a:moveTo>
                  <a:cubicBezTo>
                    <a:pt x="307" y="101"/>
                    <a:pt x="150" y="215"/>
                    <a:pt x="1" y="343"/>
                  </a:cubicBezTo>
                  <a:cubicBezTo>
                    <a:pt x="100" y="300"/>
                    <a:pt x="199" y="251"/>
                    <a:pt x="300" y="201"/>
                  </a:cubicBezTo>
                  <a:cubicBezTo>
                    <a:pt x="307" y="194"/>
                    <a:pt x="314" y="194"/>
                    <a:pt x="321" y="194"/>
                  </a:cubicBezTo>
                  <a:lnTo>
                    <a:pt x="336" y="194"/>
                  </a:lnTo>
                  <a:cubicBezTo>
                    <a:pt x="371" y="165"/>
                    <a:pt x="422" y="137"/>
                    <a:pt x="465" y="115"/>
                  </a:cubicBezTo>
                  <a:cubicBezTo>
                    <a:pt x="479" y="101"/>
                    <a:pt x="499" y="86"/>
                    <a:pt x="522" y="79"/>
                  </a:cubicBezTo>
                  <a:cubicBezTo>
                    <a:pt x="542" y="65"/>
                    <a:pt x="551" y="36"/>
                    <a:pt x="535" y="23"/>
                  </a:cubicBezTo>
                  <a:cubicBezTo>
                    <a:pt x="528" y="9"/>
                    <a:pt x="515" y="0"/>
                    <a:pt x="499"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0"/>
            <p:cNvSpPr/>
            <p:nvPr/>
          </p:nvSpPr>
          <p:spPr>
            <a:xfrm>
              <a:off x="3396700" y="1398962"/>
              <a:ext cx="13926" cy="25040"/>
            </a:xfrm>
            <a:custGeom>
              <a:avLst/>
              <a:gdLst/>
              <a:ahLst/>
              <a:cxnLst/>
              <a:rect l="l" t="t" r="r" b="b"/>
              <a:pathLst>
                <a:path w="708" h="1273" extrusionOk="0">
                  <a:moveTo>
                    <a:pt x="708" y="1"/>
                  </a:moveTo>
                  <a:lnTo>
                    <a:pt x="708" y="1"/>
                  </a:lnTo>
                  <a:cubicBezTo>
                    <a:pt x="665" y="16"/>
                    <a:pt x="622" y="30"/>
                    <a:pt x="586" y="43"/>
                  </a:cubicBezTo>
                  <a:cubicBezTo>
                    <a:pt x="487" y="201"/>
                    <a:pt x="401" y="366"/>
                    <a:pt x="322" y="537"/>
                  </a:cubicBezTo>
                  <a:cubicBezTo>
                    <a:pt x="221" y="729"/>
                    <a:pt x="136" y="930"/>
                    <a:pt x="43" y="1137"/>
                  </a:cubicBezTo>
                  <a:cubicBezTo>
                    <a:pt x="29" y="1157"/>
                    <a:pt x="22" y="1187"/>
                    <a:pt x="7" y="1209"/>
                  </a:cubicBezTo>
                  <a:cubicBezTo>
                    <a:pt x="0" y="1229"/>
                    <a:pt x="0" y="1259"/>
                    <a:pt x="22" y="1265"/>
                  </a:cubicBezTo>
                  <a:cubicBezTo>
                    <a:pt x="29" y="1272"/>
                    <a:pt x="36" y="1272"/>
                    <a:pt x="43" y="1272"/>
                  </a:cubicBezTo>
                  <a:cubicBezTo>
                    <a:pt x="65" y="1272"/>
                    <a:pt x="79" y="1265"/>
                    <a:pt x="86" y="1252"/>
                  </a:cubicBezTo>
                  <a:cubicBezTo>
                    <a:pt x="172" y="1051"/>
                    <a:pt x="264" y="851"/>
                    <a:pt x="358" y="652"/>
                  </a:cubicBezTo>
                  <a:cubicBezTo>
                    <a:pt x="458" y="458"/>
                    <a:pt x="557" y="258"/>
                    <a:pt x="665" y="73"/>
                  </a:cubicBezTo>
                  <a:cubicBezTo>
                    <a:pt x="679" y="43"/>
                    <a:pt x="693" y="23"/>
                    <a:pt x="708"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0"/>
            <p:cNvSpPr/>
            <p:nvPr/>
          </p:nvSpPr>
          <p:spPr>
            <a:xfrm>
              <a:off x="3408227" y="1381003"/>
              <a:ext cx="16877" cy="18824"/>
            </a:xfrm>
            <a:custGeom>
              <a:avLst/>
              <a:gdLst/>
              <a:ahLst/>
              <a:cxnLst/>
              <a:rect l="l" t="t" r="r" b="b"/>
              <a:pathLst>
                <a:path w="858" h="957" extrusionOk="0">
                  <a:moveTo>
                    <a:pt x="857" y="0"/>
                  </a:moveTo>
                  <a:lnTo>
                    <a:pt x="857" y="0"/>
                  </a:lnTo>
                  <a:cubicBezTo>
                    <a:pt x="778" y="43"/>
                    <a:pt x="700" y="79"/>
                    <a:pt x="621" y="115"/>
                  </a:cubicBezTo>
                  <a:lnTo>
                    <a:pt x="614" y="115"/>
                  </a:lnTo>
                  <a:cubicBezTo>
                    <a:pt x="544" y="194"/>
                    <a:pt x="472" y="279"/>
                    <a:pt x="406" y="357"/>
                  </a:cubicBezTo>
                  <a:cubicBezTo>
                    <a:pt x="271" y="521"/>
                    <a:pt x="158" y="686"/>
                    <a:pt x="50" y="864"/>
                  </a:cubicBezTo>
                  <a:cubicBezTo>
                    <a:pt x="36" y="893"/>
                    <a:pt x="14" y="929"/>
                    <a:pt x="0" y="956"/>
                  </a:cubicBezTo>
                  <a:cubicBezTo>
                    <a:pt x="36" y="943"/>
                    <a:pt x="79" y="929"/>
                    <a:pt x="122" y="914"/>
                  </a:cubicBezTo>
                  <a:cubicBezTo>
                    <a:pt x="165" y="843"/>
                    <a:pt x="208" y="778"/>
                    <a:pt x="251" y="708"/>
                  </a:cubicBezTo>
                  <a:cubicBezTo>
                    <a:pt x="278" y="672"/>
                    <a:pt x="307" y="629"/>
                    <a:pt x="336" y="593"/>
                  </a:cubicBezTo>
                  <a:cubicBezTo>
                    <a:pt x="350" y="571"/>
                    <a:pt x="364" y="550"/>
                    <a:pt x="379" y="528"/>
                  </a:cubicBezTo>
                  <a:cubicBezTo>
                    <a:pt x="386" y="521"/>
                    <a:pt x="393" y="514"/>
                    <a:pt x="400" y="501"/>
                  </a:cubicBezTo>
                  <a:cubicBezTo>
                    <a:pt x="400" y="501"/>
                    <a:pt x="406" y="494"/>
                    <a:pt x="406" y="485"/>
                  </a:cubicBezTo>
                  <a:cubicBezTo>
                    <a:pt x="415" y="485"/>
                    <a:pt x="415" y="485"/>
                    <a:pt x="415" y="478"/>
                  </a:cubicBezTo>
                  <a:lnTo>
                    <a:pt x="422" y="478"/>
                  </a:lnTo>
                  <a:cubicBezTo>
                    <a:pt x="535" y="322"/>
                    <a:pt x="672" y="178"/>
                    <a:pt x="808" y="43"/>
                  </a:cubicBezTo>
                  <a:cubicBezTo>
                    <a:pt x="828" y="29"/>
                    <a:pt x="844" y="14"/>
                    <a:pt x="857"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0"/>
            <p:cNvSpPr/>
            <p:nvPr/>
          </p:nvSpPr>
          <p:spPr>
            <a:xfrm>
              <a:off x="3422409" y="1380019"/>
              <a:ext cx="20260" cy="47346"/>
            </a:xfrm>
            <a:custGeom>
              <a:avLst/>
              <a:gdLst/>
              <a:ahLst/>
              <a:cxnLst/>
              <a:rect l="l" t="t" r="r" b="b"/>
              <a:pathLst>
                <a:path w="1030" h="2407" extrusionOk="0">
                  <a:moveTo>
                    <a:pt x="971" y="0"/>
                  </a:moveTo>
                  <a:cubicBezTo>
                    <a:pt x="964" y="0"/>
                    <a:pt x="957" y="0"/>
                    <a:pt x="950" y="7"/>
                  </a:cubicBezTo>
                  <a:cubicBezTo>
                    <a:pt x="829" y="93"/>
                    <a:pt x="729" y="215"/>
                    <a:pt x="650" y="343"/>
                  </a:cubicBezTo>
                  <a:cubicBezTo>
                    <a:pt x="565" y="472"/>
                    <a:pt x="508" y="614"/>
                    <a:pt x="450" y="749"/>
                  </a:cubicBezTo>
                  <a:cubicBezTo>
                    <a:pt x="386" y="914"/>
                    <a:pt x="328" y="1085"/>
                    <a:pt x="272" y="1250"/>
                  </a:cubicBezTo>
                  <a:cubicBezTo>
                    <a:pt x="215" y="1421"/>
                    <a:pt x="172" y="1593"/>
                    <a:pt x="129" y="1764"/>
                  </a:cubicBezTo>
                  <a:cubicBezTo>
                    <a:pt x="87" y="1935"/>
                    <a:pt x="44" y="2107"/>
                    <a:pt x="15" y="2285"/>
                  </a:cubicBezTo>
                  <a:cubicBezTo>
                    <a:pt x="8" y="2307"/>
                    <a:pt x="8" y="2328"/>
                    <a:pt x="1" y="2350"/>
                  </a:cubicBezTo>
                  <a:cubicBezTo>
                    <a:pt x="1" y="2371"/>
                    <a:pt x="8" y="2400"/>
                    <a:pt x="28" y="2400"/>
                  </a:cubicBezTo>
                  <a:cubicBezTo>
                    <a:pt x="37" y="2407"/>
                    <a:pt x="37" y="2407"/>
                    <a:pt x="44" y="2407"/>
                  </a:cubicBezTo>
                  <a:cubicBezTo>
                    <a:pt x="57" y="2407"/>
                    <a:pt x="80" y="2393"/>
                    <a:pt x="87" y="2371"/>
                  </a:cubicBezTo>
                  <a:cubicBezTo>
                    <a:pt x="114" y="2199"/>
                    <a:pt x="150" y="2028"/>
                    <a:pt x="193" y="1857"/>
                  </a:cubicBezTo>
                  <a:cubicBezTo>
                    <a:pt x="236" y="1685"/>
                    <a:pt x="278" y="1514"/>
                    <a:pt x="328" y="1342"/>
                  </a:cubicBezTo>
                  <a:cubicBezTo>
                    <a:pt x="386" y="1178"/>
                    <a:pt x="443" y="1006"/>
                    <a:pt x="508" y="844"/>
                  </a:cubicBezTo>
                  <a:cubicBezTo>
                    <a:pt x="522" y="808"/>
                    <a:pt x="536" y="772"/>
                    <a:pt x="551" y="736"/>
                  </a:cubicBezTo>
                  <a:cubicBezTo>
                    <a:pt x="551" y="729"/>
                    <a:pt x="558" y="722"/>
                    <a:pt x="558" y="715"/>
                  </a:cubicBezTo>
                  <a:cubicBezTo>
                    <a:pt x="558" y="707"/>
                    <a:pt x="565" y="707"/>
                    <a:pt x="565" y="700"/>
                  </a:cubicBezTo>
                  <a:lnTo>
                    <a:pt x="565" y="693"/>
                  </a:lnTo>
                  <a:cubicBezTo>
                    <a:pt x="572" y="672"/>
                    <a:pt x="578" y="657"/>
                    <a:pt x="585" y="643"/>
                  </a:cubicBezTo>
                  <a:cubicBezTo>
                    <a:pt x="621" y="571"/>
                    <a:pt x="650" y="508"/>
                    <a:pt x="686" y="443"/>
                  </a:cubicBezTo>
                  <a:cubicBezTo>
                    <a:pt x="707" y="407"/>
                    <a:pt x="729" y="379"/>
                    <a:pt x="750" y="350"/>
                  </a:cubicBezTo>
                  <a:cubicBezTo>
                    <a:pt x="757" y="329"/>
                    <a:pt x="765" y="314"/>
                    <a:pt x="779" y="300"/>
                  </a:cubicBezTo>
                  <a:cubicBezTo>
                    <a:pt x="786" y="293"/>
                    <a:pt x="786" y="287"/>
                    <a:pt x="793" y="278"/>
                  </a:cubicBezTo>
                  <a:lnTo>
                    <a:pt x="799" y="271"/>
                  </a:lnTo>
                  <a:lnTo>
                    <a:pt x="808" y="264"/>
                  </a:lnTo>
                  <a:cubicBezTo>
                    <a:pt x="851" y="208"/>
                    <a:pt x="901" y="158"/>
                    <a:pt x="957" y="107"/>
                  </a:cubicBezTo>
                  <a:cubicBezTo>
                    <a:pt x="964" y="107"/>
                    <a:pt x="964" y="100"/>
                    <a:pt x="971" y="100"/>
                  </a:cubicBezTo>
                  <a:lnTo>
                    <a:pt x="979" y="93"/>
                  </a:lnTo>
                  <a:lnTo>
                    <a:pt x="986" y="86"/>
                  </a:lnTo>
                  <a:lnTo>
                    <a:pt x="993" y="79"/>
                  </a:lnTo>
                  <a:cubicBezTo>
                    <a:pt x="1014" y="64"/>
                    <a:pt x="1029" y="43"/>
                    <a:pt x="1014" y="21"/>
                  </a:cubicBezTo>
                  <a:cubicBezTo>
                    <a:pt x="1007" y="7"/>
                    <a:pt x="986" y="0"/>
                    <a:pt x="971"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0"/>
            <p:cNvSpPr/>
            <p:nvPr/>
          </p:nvSpPr>
          <p:spPr>
            <a:xfrm>
              <a:off x="3449081" y="1381711"/>
              <a:ext cx="5508" cy="34127"/>
            </a:xfrm>
            <a:custGeom>
              <a:avLst/>
              <a:gdLst/>
              <a:ahLst/>
              <a:cxnLst/>
              <a:rect l="l" t="t" r="r" b="b"/>
              <a:pathLst>
                <a:path w="280" h="1735" extrusionOk="0">
                  <a:moveTo>
                    <a:pt x="43" y="0"/>
                  </a:moveTo>
                  <a:cubicBezTo>
                    <a:pt x="43" y="0"/>
                    <a:pt x="37" y="0"/>
                    <a:pt x="37" y="7"/>
                  </a:cubicBezTo>
                  <a:cubicBezTo>
                    <a:pt x="16" y="14"/>
                    <a:pt x="1" y="36"/>
                    <a:pt x="9" y="57"/>
                  </a:cubicBezTo>
                  <a:cubicBezTo>
                    <a:pt x="30" y="165"/>
                    <a:pt x="52" y="271"/>
                    <a:pt x="66" y="372"/>
                  </a:cubicBezTo>
                  <a:cubicBezTo>
                    <a:pt x="86" y="478"/>
                    <a:pt x="102" y="586"/>
                    <a:pt x="122" y="693"/>
                  </a:cubicBezTo>
                  <a:lnTo>
                    <a:pt x="122" y="706"/>
                  </a:lnTo>
                  <a:lnTo>
                    <a:pt x="122" y="729"/>
                  </a:lnTo>
                  <a:cubicBezTo>
                    <a:pt x="122" y="742"/>
                    <a:pt x="129" y="749"/>
                    <a:pt x="129" y="765"/>
                  </a:cubicBezTo>
                  <a:cubicBezTo>
                    <a:pt x="129" y="792"/>
                    <a:pt x="138" y="821"/>
                    <a:pt x="138" y="850"/>
                  </a:cubicBezTo>
                  <a:cubicBezTo>
                    <a:pt x="144" y="900"/>
                    <a:pt x="151" y="956"/>
                    <a:pt x="158" y="1006"/>
                  </a:cubicBezTo>
                  <a:cubicBezTo>
                    <a:pt x="165" y="1114"/>
                    <a:pt x="172" y="1220"/>
                    <a:pt x="180" y="1328"/>
                  </a:cubicBezTo>
                  <a:cubicBezTo>
                    <a:pt x="187" y="1443"/>
                    <a:pt x="187" y="1549"/>
                    <a:pt x="194" y="1657"/>
                  </a:cubicBezTo>
                  <a:lnTo>
                    <a:pt x="194" y="1692"/>
                  </a:lnTo>
                  <a:cubicBezTo>
                    <a:pt x="194" y="1721"/>
                    <a:pt x="208" y="1735"/>
                    <a:pt x="230" y="1735"/>
                  </a:cubicBezTo>
                  <a:lnTo>
                    <a:pt x="237" y="1735"/>
                  </a:lnTo>
                  <a:cubicBezTo>
                    <a:pt x="258" y="1735"/>
                    <a:pt x="280" y="1721"/>
                    <a:pt x="280" y="1692"/>
                  </a:cubicBezTo>
                  <a:cubicBezTo>
                    <a:pt x="273" y="1585"/>
                    <a:pt x="273" y="1477"/>
                    <a:pt x="266" y="1371"/>
                  </a:cubicBezTo>
                  <a:cubicBezTo>
                    <a:pt x="258" y="1263"/>
                    <a:pt x="251" y="1150"/>
                    <a:pt x="244" y="1042"/>
                  </a:cubicBezTo>
                  <a:cubicBezTo>
                    <a:pt x="237" y="936"/>
                    <a:pt x="223" y="828"/>
                    <a:pt x="208" y="722"/>
                  </a:cubicBezTo>
                  <a:cubicBezTo>
                    <a:pt x="194" y="614"/>
                    <a:pt x="180" y="501"/>
                    <a:pt x="158" y="393"/>
                  </a:cubicBezTo>
                  <a:cubicBezTo>
                    <a:pt x="138" y="286"/>
                    <a:pt x="122" y="178"/>
                    <a:pt x="95" y="72"/>
                  </a:cubicBezTo>
                  <a:cubicBezTo>
                    <a:pt x="95" y="57"/>
                    <a:pt x="95" y="50"/>
                    <a:pt x="86" y="36"/>
                  </a:cubicBezTo>
                  <a:cubicBezTo>
                    <a:pt x="86" y="14"/>
                    <a:pt x="66" y="0"/>
                    <a:pt x="43"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0"/>
            <p:cNvSpPr/>
            <p:nvPr/>
          </p:nvSpPr>
          <p:spPr>
            <a:xfrm>
              <a:off x="3484645" y="1271874"/>
              <a:ext cx="28246" cy="32711"/>
            </a:xfrm>
            <a:custGeom>
              <a:avLst/>
              <a:gdLst/>
              <a:ahLst/>
              <a:cxnLst/>
              <a:rect l="l" t="t" r="r" b="b"/>
              <a:pathLst>
                <a:path w="1436" h="1663" extrusionOk="0">
                  <a:moveTo>
                    <a:pt x="1392" y="0"/>
                  </a:moveTo>
                  <a:cubicBezTo>
                    <a:pt x="1379" y="0"/>
                    <a:pt x="1372" y="7"/>
                    <a:pt x="1356" y="14"/>
                  </a:cubicBezTo>
                  <a:cubicBezTo>
                    <a:pt x="1158" y="185"/>
                    <a:pt x="964" y="370"/>
                    <a:pt x="786" y="571"/>
                  </a:cubicBezTo>
                  <a:cubicBezTo>
                    <a:pt x="592" y="772"/>
                    <a:pt x="414" y="986"/>
                    <a:pt x="242" y="1207"/>
                  </a:cubicBezTo>
                  <a:cubicBezTo>
                    <a:pt x="163" y="1313"/>
                    <a:pt x="78" y="1428"/>
                    <a:pt x="1" y="1534"/>
                  </a:cubicBezTo>
                  <a:cubicBezTo>
                    <a:pt x="8" y="1577"/>
                    <a:pt x="14" y="1620"/>
                    <a:pt x="21" y="1663"/>
                  </a:cubicBezTo>
                  <a:cubicBezTo>
                    <a:pt x="93" y="1550"/>
                    <a:pt x="172" y="1442"/>
                    <a:pt x="249" y="1342"/>
                  </a:cubicBezTo>
                  <a:cubicBezTo>
                    <a:pt x="414" y="1121"/>
                    <a:pt x="592" y="907"/>
                    <a:pt x="779" y="700"/>
                  </a:cubicBezTo>
                  <a:cubicBezTo>
                    <a:pt x="957" y="506"/>
                    <a:pt x="1142" y="314"/>
                    <a:pt x="1343" y="143"/>
                  </a:cubicBezTo>
                  <a:cubicBezTo>
                    <a:pt x="1372" y="120"/>
                    <a:pt x="1392" y="100"/>
                    <a:pt x="1421" y="77"/>
                  </a:cubicBezTo>
                  <a:cubicBezTo>
                    <a:pt x="1435" y="64"/>
                    <a:pt x="1435" y="28"/>
                    <a:pt x="1421" y="14"/>
                  </a:cubicBezTo>
                  <a:cubicBezTo>
                    <a:pt x="1415" y="7"/>
                    <a:pt x="1399" y="0"/>
                    <a:pt x="1392"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0"/>
            <p:cNvSpPr/>
            <p:nvPr/>
          </p:nvSpPr>
          <p:spPr>
            <a:xfrm>
              <a:off x="3463401" y="1302048"/>
              <a:ext cx="21676" cy="38652"/>
            </a:xfrm>
            <a:custGeom>
              <a:avLst/>
              <a:gdLst/>
              <a:ahLst/>
              <a:cxnLst/>
              <a:rect l="l" t="t" r="r" b="b"/>
              <a:pathLst>
                <a:path w="1102" h="1965" extrusionOk="0">
                  <a:moveTo>
                    <a:pt x="1081" y="0"/>
                  </a:moveTo>
                  <a:cubicBezTo>
                    <a:pt x="995" y="122"/>
                    <a:pt x="916" y="244"/>
                    <a:pt x="837" y="365"/>
                  </a:cubicBezTo>
                  <a:cubicBezTo>
                    <a:pt x="680" y="600"/>
                    <a:pt x="537" y="843"/>
                    <a:pt x="409" y="1087"/>
                  </a:cubicBezTo>
                  <a:cubicBezTo>
                    <a:pt x="280" y="1322"/>
                    <a:pt x="159" y="1565"/>
                    <a:pt x="52" y="1808"/>
                  </a:cubicBezTo>
                  <a:cubicBezTo>
                    <a:pt x="37" y="1836"/>
                    <a:pt x="23" y="1865"/>
                    <a:pt x="16" y="1901"/>
                  </a:cubicBezTo>
                  <a:cubicBezTo>
                    <a:pt x="1" y="1921"/>
                    <a:pt x="9" y="1944"/>
                    <a:pt x="30" y="1957"/>
                  </a:cubicBezTo>
                  <a:cubicBezTo>
                    <a:pt x="37" y="1957"/>
                    <a:pt x="44" y="1964"/>
                    <a:pt x="52" y="1964"/>
                  </a:cubicBezTo>
                  <a:cubicBezTo>
                    <a:pt x="66" y="1964"/>
                    <a:pt x="80" y="1957"/>
                    <a:pt x="87" y="1944"/>
                  </a:cubicBezTo>
                  <a:cubicBezTo>
                    <a:pt x="195" y="1694"/>
                    <a:pt x="309" y="1457"/>
                    <a:pt x="429" y="1222"/>
                  </a:cubicBezTo>
                  <a:cubicBezTo>
                    <a:pt x="566" y="979"/>
                    <a:pt x="702" y="737"/>
                    <a:pt x="851" y="501"/>
                  </a:cubicBezTo>
                  <a:cubicBezTo>
                    <a:pt x="930" y="372"/>
                    <a:pt x="1016" y="250"/>
                    <a:pt x="1101" y="129"/>
                  </a:cubicBezTo>
                  <a:cubicBezTo>
                    <a:pt x="1094" y="86"/>
                    <a:pt x="1088" y="43"/>
                    <a:pt x="1081"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0"/>
            <p:cNvSpPr/>
            <p:nvPr/>
          </p:nvSpPr>
          <p:spPr>
            <a:xfrm>
              <a:off x="3462162" y="1349098"/>
              <a:ext cx="4642" cy="4111"/>
            </a:xfrm>
            <a:custGeom>
              <a:avLst/>
              <a:gdLst/>
              <a:ahLst/>
              <a:cxnLst/>
              <a:rect l="l" t="t" r="r" b="b"/>
              <a:pathLst>
                <a:path w="236" h="209" extrusionOk="0">
                  <a:moveTo>
                    <a:pt x="129" y="1"/>
                  </a:moveTo>
                  <a:cubicBezTo>
                    <a:pt x="107" y="30"/>
                    <a:pt x="86" y="59"/>
                    <a:pt x="57" y="86"/>
                  </a:cubicBezTo>
                  <a:cubicBezTo>
                    <a:pt x="43" y="102"/>
                    <a:pt x="30" y="122"/>
                    <a:pt x="14" y="136"/>
                  </a:cubicBezTo>
                  <a:cubicBezTo>
                    <a:pt x="0" y="158"/>
                    <a:pt x="0" y="179"/>
                    <a:pt x="14" y="201"/>
                  </a:cubicBezTo>
                  <a:cubicBezTo>
                    <a:pt x="30" y="208"/>
                    <a:pt x="36" y="208"/>
                    <a:pt x="50" y="208"/>
                  </a:cubicBezTo>
                  <a:cubicBezTo>
                    <a:pt x="57" y="208"/>
                    <a:pt x="72" y="208"/>
                    <a:pt x="79" y="201"/>
                  </a:cubicBezTo>
                  <a:cubicBezTo>
                    <a:pt x="129" y="136"/>
                    <a:pt x="186" y="73"/>
                    <a:pt x="235" y="8"/>
                  </a:cubicBezTo>
                  <a:lnTo>
                    <a:pt x="129" y="1"/>
                  </a:lnTo>
                  <a:close/>
                </a:path>
              </a:pathLst>
            </a:custGeom>
            <a:solidFill>
              <a:srgbClr val="FBEE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0"/>
            <p:cNvSpPr/>
            <p:nvPr/>
          </p:nvSpPr>
          <p:spPr>
            <a:xfrm>
              <a:off x="3464699" y="1310191"/>
              <a:ext cx="40874" cy="39065"/>
            </a:xfrm>
            <a:custGeom>
              <a:avLst/>
              <a:gdLst/>
              <a:ahLst/>
              <a:cxnLst/>
              <a:rect l="l" t="t" r="r" b="b"/>
              <a:pathLst>
                <a:path w="2078" h="1986" extrusionOk="0">
                  <a:moveTo>
                    <a:pt x="2028" y="1"/>
                  </a:moveTo>
                  <a:cubicBezTo>
                    <a:pt x="2021" y="1"/>
                    <a:pt x="2014" y="1"/>
                    <a:pt x="2007" y="8"/>
                  </a:cubicBezTo>
                  <a:cubicBezTo>
                    <a:pt x="1836" y="87"/>
                    <a:pt x="1685" y="195"/>
                    <a:pt x="1536" y="308"/>
                  </a:cubicBezTo>
                  <a:cubicBezTo>
                    <a:pt x="1378" y="429"/>
                    <a:pt x="1236" y="565"/>
                    <a:pt x="1092" y="700"/>
                  </a:cubicBezTo>
                  <a:cubicBezTo>
                    <a:pt x="972" y="829"/>
                    <a:pt x="850" y="966"/>
                    <a:pt x="728" y="1101"/>
                  </a:cubicBezTo>
                  <a:cubicBezTo>
                    <a:pt x="699" y="1158"/>
                    <a:pt x="672" y="1223"/>
                    <a:pt x="650" y="1280"/>
                  </a:cubicBezTo>
                  <a:lnTo>
                    <a:pt x="178" y="1758"/>
                  </a:lnTo>
                  <a:cubicBezTo>
                    <a:pt x="122" y="1830"/>
                    <a:pt x="63" y="1909"/>
                    <a:pt x="0" y="1979"/>
                  </a:cubicBezTo>
                  <a:lnTo>
                    <a:pt x="106" y="1986"/>
                  </a:lnTo>
                  <a:cubicBezTo>
                    <a:pt x="171" y="1909"/>
                    <a:pt x="235" y="1823"/>
                    <a:pt x="307" y="1744"/>
                  </a:cubicBezTo>
                  <a:cubicBezTo>
                    <a:pt x="429" y="1586"/>
                    <a:pt x="557" y="1429"/>
                    <a:pt x="692" y="1273"/>
                  </a:cubicBezTo>
                  <a:cubicBezTo>
                    <a:pt x="821" y="1122"/>
                    <a:pt x="956" y="966"/>
                    <a:pt x="1100" y="822"/>
                  </a:cubicBezTo>
                  <a:cubicBezTo>
                    <a:pt x="1243" y="680"/>
                    <a:pt x="1385" y="544"/>
                    <a:pt x="1536" y="416"/>
                  </a:cubicBezTo>
                  <a:cubicBezTo>
                    <a:pt x="1556" y="400"/>
                    <a:pt x="1579" y="387"/>
                    <a:pt x="1592" y="373"/>
                  </a:cubicBezTo>
                  <a:cubicBezTo>
                    <a:pt x="1599" y="366"/>
                    <a:pt x="1606" y="366"/>
                    <a:pt x="1606" y="357"/>
                  </a:cubicBezTo>
                  <a:lnTo>
                    <a:pt x="1615" y="357"/>
                  </a:lnTo>
                  <a:cubicBezTo>
                    <a:pt x="1628" y="344"/>
                    <a:pt x="1635" y="337"/>
                    <a:pt x="1642" y="330"/>
                  </a:cubicBezTo>
                  <a:cubicBezTo>
                    <a:pt x="1685" y="301"/>
                    <a:pt x="1721" y="280"/>
                    <a:pt x="1757" y="251"/>
                  </a:cubicBezTo>
                  <a:cubicBezTo>
                    <a:pt x="1836" y="201"/>
                    <a:pt x="1914" y="152"/>
                    <a:pt x="1992" y="109"/>
                  </a:cubicBezTo>
                  <a:cubicBezTo>
                    <a:pt x="2014" y="100"/>
                    <a:pt x="2028" y="87"/>
                    <a:pt x="2050" y="80"/>
                  </a:cubicBezTo>
                  <a:cubicBezTo>
                    <a:pt x="2070" y="66"/>
                    <a:pt x="2077" y="37"/>
                    <a:pt x="2064" y="23"/>
                  </a:cubicBezTo>
                  <a:cubicBezTo>
                    <a:pt x="2057" y="8"/>
                    <a:pt x="2043" y="1"/>
                    <a:pt x="2028"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0"/>
            <p:cNvSpPr/>
            <p:nvPr/>
          </p:nvSpPr>
          <p:spPr>
            <a:xfrm>
              <a:off x="3468201" y="1331848"/>
              <a:ext cx="10838" cy="12923"/>
            </a:xfrm>
            <a:custGeom>
              <a:avLst/>
              <a:gdLst/>
              <a:ahLst/>
              <a:cxnLst/>
              <a:rect l="l" t="t" r="r" b="b"/>
              <a:pathLst>
                <a:path w="551" h="657" extrusionOk="0">
                  <a:moveTo>
                    <a:pt x="550" y="0"/>
                  </a:moveTo>
                  <a:lnTo>
                    <a:pt x="550" y="0"/>
                  </a:lnTo>
                  <a:cubicBezTo>
                    <a:pt x="537" y="21"/>
                    <a:pt x="514" y="36"/>
                    <a:pt x="501" y="57"/>
                  </a:cubicBezTo>
                  <a:cubicBezTo>
                    <a:pt x="365" y="208"/>
                    <a:pt x="244" y="364"/>
                    <a:pt x="115" y="521"/>
                  </a:cubicBezTo>
                  <a:cubicBezTo>
                    <a:pt x="79" y="564"/>
                    <a:pt x="36" y="614"/>
                    <a:pt x="0" y="657"/>
                  </a:cubicBezTo>
                  <a:lnTo>
                    <a:pt x="472" y="179"/>
                  </a:lnTo>
                  <a:cubicBezTo>
                    <a:pt x="494" y="122"/>
                    <a:pt x="521" y="57"/>
                    <a:pt x="5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0"/>
            <p:cNvSpPr/>
            <p:nvPr/>
          </p:nvSpPr>
          <p:spPr>
            <a:xfrm>
              <a:off x="3437456" y="1312866"/>
              <a:ext cx="14753" cy="37943"/>
            </a:xfrm>
            <a:custGeom>
              <a:avLst/>
              <a:gdLst/>
              <a:ahLst/>
              <a:cxnLst/>
              <a:rect l="l" t="t" r="r" b="b"/>
              <a:pathLst>
                <a:path w="750" h="1929" extrusionOk="0">
                  <a:moveTo>
                    <a:pt x="43" y="0"/>
                  </a:moveTo>
                  <a:cubicBezTo>
                    <a:pt x="28" y="0"/>
                    <a:pt x="21" y="7"/>
                    <a:pt x="14" y="16"/>
                  </a:cubicBezTo>
                  <a:cubicBezTo>
                    <a:pt x="7" y="23"/>
                    <a:pt x="0" y="36"/>
                    <a:pt x="0" y="43"/>
                  </a:cubicBezTo>
                  <a:cubicBezTo>
                    <a:pt x="0" y="59"/>
                    <a:pt x="7" y="65"/>
                    <a:pt x="14" y="72"/>
                  </a:cubicBezTo>
                  <a:cubicBezTo>
                    <a:pt x="14" y="79"/>
                    <a:pt x="21" y="86"/>
                    <a:pt x="28" y="93"/>
                  </a:cubicBezTo>
                  <a:cubicBezTo>
                    <a:pt x="28" y="101"/>
                    <a:pt x="34" y="101"/>
                    <a:pt x="34" y="108"/>
                  </a:cubicBezTo>
                  <a:cubicBezTo>
                    <a:pt x="50" y="122"/>
                    <a:pt x="57" y="129"/>
                    <a:pt x="64" y="144"/>
                  </a:cubicBezTo>
                  <a:cubicBezTo>
                    <a:pt x="86" y="172"/>
                    <a:pt x="106" y="201"/>
                    <a:pt x="120" y="221"/>
                  </a:cubicBezTo>
                  <a:cubicBezTo>
                    <a:pt x="156" y="280"/>
                    <a:pt x="192" y="329"/>
                    <a:pt x="228" y="386"/>
                  </a:cubicBezTo>
                  <a:cubicBezTo>
                    <a:pt x="292" y="501"/>
                    <a:pt x="350" y="616"/>
                    <a:pt x="406" y="729"/>
                  </a:cubicBezTo>
                  <a:cubicBezTo>
                    <a:pt x="413" y="744"/>
                    <a:pt x="420" y="758"/>
                    <a:pt x="420" y="772"/>
                  </a:cubicBezTo>
                  <a:lnTo>
                    <a:pt x="420" y="778"/>
                  </a:lnTo>
                  <a:lnTo>
                    <a:pt x="429" y="778"/>
                  </a:lnTo>
                  <a:lnTo>
                    <a:pt x="429" y="787"/>
                  </a:lnTo>
                  <a:cubicBezTo>
                    <a:pt x="436" y="801"/>
                    <a:pt x="436" y="808"/>
                    <a:pt x="442" y="814"/>
                  </a:cubicBezTo>
                  <a:cubicBezTo>
                    <a:pt x="449" y="844"/>
                    <a:pt x="463" y="873"/>
                    <a:pt x="472" y="900"/>
                  </a:cubicBezTo>
                  <a:cubicBezTo>
                    <a:pt x="499" y="965"/>
                    <a:pt x="514" y="1022"/>
                    <a:pt x="535" y="1087"/>
                  </a:cubicBezTo>
                  <a:cubicBezTo>
                    <a:pt x="571" y="1207"/>
                    <a:pt x="600" y="1335"/>
                    <a:pt x="621" y="1464"/>
                  </a:cubicBezTo>
                  <a:cubicBezTo>
                    <a:pt x="628" y="1493"/>
                    <a:pt x="634" y="1529"/>
                    <a:pt x="643" y="1558"/>
                  </a:cubicBezTo>
                  <a:lnTo>
                    <a:pt x="643" y="1565"/>
                  </a:lnTo>
                  <a:lnTo>
                    <a:pt x="643" y="1572"/>
                  </a:lnTo>
                  <a:lnTo>
                    <a:pt x="643" y="1601"/>
                  </a:lnTo>
                  <a:cubicBezTo>
                    <a:pt x="650" y="1615"/>
                    <a:pt x="650" y="1629"/>
                    <a:pt x="650" y="1651"/>
                  </a:cubicBezTo>
                  <a:cubicBezTo>
                    <a:pt x="650" y="1678"/>
                    <a:pt x="657" y="1701"/>
                    <a:pt x="657" y="1737"/>
                  </a:cubicBezTo>
                  <a:cubicBezTo>
                    <a:pt x="686" y="1757"/>
                    <a:pt x="720" y="1779"/>
                    <a:pt x="749" y="1807"/>
                  </a:cubicBezTo>
                  <a:cubicBezTo>
                    <a:pt x="742" y="1701"/>
                    <a:pt x="729" y="1593"/>
                    <a:pt x="713" y="1486"/>
                  </a:cubicBezTo>
                  <a:cubicBezTo>
                    <a:pt x="693" y="1358"/>
                    <a:pt x="663" y="1236"/>
                    <a:pt x="628" y="1108"/>
                  </a:cubicBezTo>
                  <a:cubicBezTo>
                    <a:pt x="592" y="979"/>
                    <a:pt x="549" y="857"/>
                    <a:pt x="499" y="729"/>
                  </a:cubicBezTo>
                  <a:cubicBezTo>
                    <a:pt x="449" y="616"/>
                    <a:pt x="393" y="494"/>
                    <a:pt x="321" y="386"/>
                  </a:cubicBezTo>
                  <a:cubicBezTo>
                    <a:pt x="257" y="273"/>
                    <a:pt x="185" y="165"/>
                    <a:pt x="106" y="59"/>
                  </a:cubicBezTo>
                  <a:cubicBezTo>
                    <a:pt x="93" y="43"/>
                    <a:pt x="86" y="29"/>
                    <a:pt x="70" y="16"/>
                  </a:cubicBezTo>
                  <a:cubicBezTo>
                    <a:pt x="64" y="7"/>
                    <a:pt x="50" y="0"/>
                    <a:pt x="43" y="0"/>
                  </a:cubicBezTo>
                  <a:close/>
                  <a:moveTo>
                    <a:pt x="663" y="1850"/>
                  </a:moveTo>
                  <a:lnTo>
                    <a:pt x="663" y="1886"/>
                  </a:lnTo>
                  <a:cubicBezTo>
                    <a:pt x="663" y="1908"/>
                    <a:pt x="686" y="1928"/>
                    <a:pt x="706" y="1928"/>
                  </a:cubicBezTo>
                  <a:cubicBezTo>
                    <a:pt x="729" y="1928"/>
                    <a:pt x="749" y="1915"/>
                    <a:pt x="749" y="1886"/>
                  </a:cubicBezTo>
                  <a:lnTo>
                    <a:pt x="749" y="1879"/>
                  </a:lnTo>
                  <a:cubicBezTo>
                    <a:pt x="742" y="1886"/>
                    <a:pt x="735" y="1886"/>
                    <a:pt x="729" y="1886"/>
                  </a:cubicBezTo>
                  <a:cubicBezTo>
                    <a:pt x="713" y="1886"/>
                    <a:pt x="706" y="1879"/>
                    <a:pt x="699" y="1872"/>
                  </a:cubicBezTo>
                  <a:cubicBezTo>
                    <a:pt x="686" y="1865"/>
                    <a:pt x="677" y="1858"/>
                    <a:pt x="663" y="185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0"/>
            <p:cNvSpPr/>
            <p:nvPr/>
          </p:nvSpPr>
          <p:spPr>
            <a:xfrm>
              <a:off x="3425654" y="1325101"/>
              <a:ext cx="26987" cy="24863"/>
            </a:xfrm>
            <a:custGeom>
              <a:avLst/>
              <a:gdLst/>
              <a:ahLst/>
              <a:cxnLst/>
              <a:rect l="l" t="t" r="r" b="b"/>
              <a:pathLst>
                <a:path w="1372" h="1264" extrusionOk="0">
                  <a:moveTo>
                    <a:pt x="50" y="0"/>
                  </a:moveTo>
                  <a:cubicBezTo>
                    <a:pt x="35" y="0"/>
                    <a:pt x="21" y="7"/>
                    <a:pt x="14" y="14"/>
                  </a:cubicBezTo>
                  <a:cubicBezTo>
                    <a:pt x="0" y="36"/>
                    <a:pt x="0" y="57"/>
                    <a:pt x="14" y="79"/>
                  </a:cubicBezTo>
                  <a:cubicBezTo>
                    <a:pt x="93" y="156"/>
                    <a:pt x="172" y="242"/>
                    <a:pt x="249" y="321"/>
                  </a:cubicBezTo>
                  <a:cubicBezTo>
                    <a:pt x="335" y="400"/>
                    <a:pt x="413" y="479"/>
                    <a:pt x="499" y="558"/>
                  </a:cubicBezTo>
                  <a:cubicBezTo>
                    <a:pt x="578" y="636"/>
                    <a:pt x="664" y="713"/>
                    <a:pt x="749" y="785"/>
                  </a:cubicBezTo>
                  <a:cubicBezTo>
                    <a:pt x="828" y="864"/>
                    <a:pt x="914" y="936"/>
                    <a:pt x="1000" y="1007"/>
                  </a:cubicBezTo>
                  <a:cubicBezTo>
                    <a:pt x="1085" y="1085"/>
                    <a:pt x="1178" y="1157"/>
                    <a:pt x="1263" y="1228"/>
                  </a:cubicBezTo>
                  <a:cubicBezTo>
                    <a:pt x="1277" y="1236"/>
                    <a:pt x="1286" y="1243"/>
                    <a:pt x="1299" y="1250"/>
                  </a:cubicBezTo>
                  <a:cubicBezTo>
                    <a:pt x="1306" y="1257"/>
                    <a:pt x="1313" y="1264"/>
                    <a:pt x="1329" y="1264"/>
                  </a:cubicBezTo>
                  <a:cubicBezTo>
                    <a:pt x="1335" y="1264"/>
                    <a:pt x="1342" y="1264"/>
                    <a:pt x="1349" y="1257"/>
                  </a:cubicBezTo>
                  <a:cubicBezTo>
                    <a:pt x="1356" y="1257"/>
                    <a:pt x="1356" y="1257"/>
                    <a:pt x="1356" y="1250"/>
                  </a:cubicBezTo>
                  <a:cubicBezTo>
                    <a:pt x="1363" y="1243"/>
                    <a:pt x="1371" y="1236"/>
                    <a:pt x="1371" y="1221"/>
                  </a:cubicBezTo>
                  <a:cubicBezTo>
                    <a:pt x="1371" y="1214"/>
                    <a:pt x="1363" y="1200"/>
                    <a:pt x="1356" y="1193"/>
                  </a:cubicBezTo>
                  <a:cubicBezTo>
                    <a:pt x="1356" y="1185"/>
                    <a:pt x="1349" y="1185"/>
                    <a:pt x="1349" y="1185"/>
                  </a:cubicBezTo>
                  <a:cubicBezTo>
                    <a:pt x="1320" y="1157"/>
                    <a:pt x="1286" y="1135"/>
                    <a:pt x="1257" y="1115"/>
                  </a:cubicBezTo>
                  <a:cubicBezTo>
                    <a:pt x="1200" y="1065"/>
                    <a:pt x="1149" y="1022"/>
                    <a:pt x="1092" y="979"/>
                  </a:cubicBezTo>
                  <a:cubicBezTo>
                    <a:pt x="1006" y="907"/>
                    <a:pt x="921" y="828"/>
                    <a:pt x="835" y="756"/>
                  </a:cubicBezTo>
                  <a:cubicBezTo>
                    <a:pt x="749" y="679"/>
                    <a:pt x="670" y="600"/>
                    <a:pt x="585" y="528"/>
                  </a:cubicBezTo>
                  <a:cubicBezTo>
                    <a:pt x="506" y="450"/>
                    <a:pt x="420" y="371"/>
                    <a:pt x="343" y="294"/>
                  </a:cubicBezTo>
                  <a:cubicBezTo>
                    <a:pt x="264" y="208"/>
                    <a:pt x="185" y="129"/>
                    <a:pt x="107" y="43"/>
                  </a:cubicBezTo>
                  <a:cubicBezTo>
                    <a:pt x="100" y="36"/>
                    <a:pt x="86" y="28"/>
                    <a:pt x="77" y="14"/>
                  </a:cubicBezTo>
                  <a:cubicBezTo>
                    <a:pt x="71" y="7"/>
                    <a:pt x="57" y="0"/>
                    <a:pt x="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0"/>
            <p:cNvSpPr/>
            <p:nvPr/>
          </p:nvSpPr>
          <p:spPr>
            <a:xfrm>
              <a:off x="3413007" y="1340975"/>
              <a:ext cx="27833" cy="10268"/>
            </a:xfrm>
            <a:custGeom>
              <a:avLst/>
              <a:gdLst/>
              <a:ahLst/>
              <a:cxnLst/>
              <a:rect l="l" t="t" r="r" b="b"/>
              <a:pathLst>
                <a:path w="1415" h="522" extrusionOk="0">
                  <a:moveTo>
                    <a:pt x="50" y="1"/>
                  </a:moveTo>
                  <a:cubicBezTo>
                    <a:pt x="35" y="1"/>
                    <a:pt x="14" y="8"/>
                    <a:pt x="8" y="21"/>
                  </a:cubicBezTo>
                  <a:cubicBezTo>
                    <a:pt x="1" y="44"/>
                    <a:pt x="8" y="64"/>
                    <a:pt x="28" y="78"/>
                  </a:cubicBezTo>
                  <a:cubicBezTo>
                    <a:pt x="107" y="129"/>
                    <a:pt x="186" y="164"/>
                    <a:pt x="271" y="206"/>
                  </a:cubicBezTo>
                  <a:cubicBezTo>
                    <a:pt x="357" y="249"/>
                    <a:pt x="443" y="285"/>
                    <a:pt x="529" y="314"/>
                  </a:cubicBezTo>
                  <a:cubicBezTo>
                    <a:pt x="614" y="350"/>
                    <a:pt x="700" y="378"/>
                    <a:pt x="792" y="407"/>
                  </a:cubicBezTo>
                  <a:cubicBezTo>
                    <a:pt x="878" y="429"/>
                    <a:pt x="964" y="450"/>
                    <a:pt x="1056" y="472"/>
                  </a:cubicBezTo>
                  <a:cubicBezTo>
                    <a:pt x="1149" y="493"/>
                    <a:pt x="1243" y="506"/>
                    <a:pt x="1336" y="522"/>
                  </a:cubicBezTo>
                  <a:lnTo>
                    <a:pt x="1372" y="522"/>
                  </a:lnTo>
                  <a:cubicBezTo>
                    <a:pt x="1379" y="522"/>
                    <a:pt x="1392" y="515"/>
                    <a:pt x="1399" y="506"/>
                  </a:cubicBezTo>
                  <a:cubicBezTo>
                    <a:pt x="1406" y="499"/>
                    <a:pt x="1415" y="493"/>
                    <a:pt x="1415" y="479"/>
                  </a:cubicBezTo>
                  <a:cubicBezTo>
                    <a:pt x="1415" y="472"/>
                    <a:pt x="1406" y="457"/>
                    <a:pt x="1399" y="450"/>
                  </a:cubicBezTo>
                  <a:cubicBezTo>
                    <a:pt x="1392" y="443"/>
                    <a:pt x="1379" y="436"/>
                    <a:pt x="1372" y="436"/>
                  </a:cubicBezTo>
                  <a:cubicBezTo>
                    <a:pt x="1349" y="436"/>
                    <a:pt x="1336" y="436"/>
                    <a:pt x="1320" y="429"/>
                  </a:cubicBezTo>
                  <a:cubicBezTo>
                    <a:pt x="1200" y="414"/>
                    <a:pt x="1086" y="393"/>
                    <a:pt x="971" y="364"/>
                  </a:cubicBezTo>
                  <a:cubicBezTo>
                    <a:pt x="849" y="335"/>
                    <a:pt x="736" y="301"/>
                    <a:pt x="621" y="265"/>
                  </a:cubicBezTo>
                  <a:cubicBezTo>
                    <a:pt x="565" y="236"/>
                    <a:pt x="499" y="215"/>
                    <a:pt x="436" y="186"/>
                  </a:cubicBezTo>
                  <a:cubicBezTo>
                    <a:pt x="343" y="150"/>
                    <a:pt x="242" y="100"/>
                    <a:pt x="150" y="50"/>
                  </a:cubicBezTo>
                  <a:cubicBezTo>
                    <a:pt x="121" y="35"/>
                    <a:pt x="93" y="21"/>
                    <a:pt x="71" y="8"/>
                  </a:cubicBezTo>
                  <a:cubicBezTo>
                    <a:pt x="64" y="1"/>
                    <a:pt x="57"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0"/>
            <p:cNvSpPr/>
            <p:nvPr/>
          </p:nvSpPr>
          <p:spPr>
            <a:xfrm>
              <a:off x="3451206" y="1283086"/>
              <a:ext cx="11684" cy="62806"/>
            </a:xfrm>
            <a:custGeom>
              <a:avLst/>
              <a:gdLst/>
              <a:ahLst/>
              <a:cxnLst/>
              <a:rect l="l" t="t" r="r" b="b"/>
              <a:pathLst>
                <a:path w="594" h="3193" extrusionOk="0">
                  <a:moveTo>
                    <a:pt x="50" y="1"/>
                  </a:moveTo>
                  <a:cubicBezTo>
                    <a:pt x="43" y="1"/>
                    <a:pt x="36" y="8"/>
                    <a:pt x="30" y="8"/>
                  </a:cubicBezTo>
                  <a:cubicBezTo>
                    <a:pt x="7" y="22"/>
                    <a:pt x="0" y="51"/>
                    <a:pt x="14" y="64"/>
                  </a:cubicBezTo>
                  <a:cubicBezTo>
                    <a:pt x="122" y="244"/>
                    <a:pt x="208" y="423"/>
                    <a:pt x="278" y="615"/>
                  </a:cubicBezTo>
                  <a:cubicBezTo>
                    <a:pt x="350" y="808"/>
                    <a:pt x="400" y="1007"/>
                    <a:pt x="436" y="1208"/>
                  </a:cubicBezTo>
                  <a:cubicBezTo>
                    <a:pt x="472" y="1415"/>
                    <a:pt x="492" y="1615"/>
                    <a:pt x="501" y="1821"/>
                  </a:cubicBezTo>
                  <a:cubicBezTo>
                    <a:pt x="508" y="2029"/>
                    <a:pt x="501" y="2243"/>
                    <a:pt x="486" y="2450"/>
                  </a:cubicBezTo>
                  <a:cubicBezTo>
                    <a:pt x="465" y="2658"/>
                    <a:pt x="436" y="2858"/>
                    <a:pt x="400" y="3064"/>
                  </a:cubicBezTo>
                  <a:cubicBezTo>
                    <a:pt x="393" y="3086"/>
                    <a:pt x="386" y="3115"/>
                    <a:pt x="379" y="3143"/>
                  </a:cubicBezTo>
                  <a:cubicBezTo>
                    <a:pt x="379" y="3165"/>
                    <a:pt x="386" y="3185"/>
                    <a:pt x="415" y="3192"/>
                  </a:cubicBezTo>
                  <a:lnTo>
                    <a:pt x="422" y="3192"/>
                  </a:lnTo>
                  <a:cubicBezTo>
                    <a:pt x="443" y="3192"/>
                    <a:pt x="465" y="3179"/>
                    <a:pt x="465" y="3165"/>
                  </a:cubicBezTo>
                  <a:cubicBezTo>
                    <a:pt x="508" y="2957"/>
                    <a:pt x="535" y="2743"/>
                    <a:pt x="557" y="2536"/>
                  </a:cubicBezTo>
                  <a:cubicBezTo>
                    <a:pt x="578" y="2322"/>
                    <a:pt x="593" y="2107"/>
                    <a:pt x="587" y="1900"/>
                  </a:cubicBezTo>
                  <a:cubicBezTo>
                    <a:pt x="587" y="1686"/>
                    <a:pt x="564" y="1472"/>
                    <a:pt x="535" y="1264"/>
                  </a:cubicBezTo>
                  <a:cubicBezTo>
                    <a:pt x="501" y="1058"/>
                    <a:pt x="450" y="858"/>
                    <a:pt x="386" y="657"/>
                  </a:cubicBezTo>
                  <a:cubicBezTo>
                    <a:pt x="314" y="465"/>
                    <a:pt x="228" y="272"/>
                    <a:pt x="129" y="94"/>
                  </a:cubicBezTo>
                  <a:cubicBezTo>
                    <a:pt x="115" y="64"/>
                    <a:pt x="100" y="44"/>
                    <a:pt x="86" y="22"/>
                  </a:cubicBezTo>
                  <a:cubicBezTo>
                    <a:pt x="79" y="8"/>
                    <a:pt x="64"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0"/>
            <p:cNvSpPr/>
            <p:nvPr/>
          </p:nvSpPr>
          <p:spPr>
            <a:xfrm>
              <a:off x="3390248" y="1352068"/>
              <a:ext cx="3541" cy="1849"/>
            </a:xfrm>
            <a:custGeom>
              <a:avLst/>
              <a:gdLst/>
              <a:ahLst/>
              <a:cxnLst/>
              <a:rect l="l" t="t" r="r" b="b"/>
              <a:pathLst>
                <a:path w="180" h="94" extrusionOk="0">
                  <a:moveTo>
                    <a:pt x="100" y="1"/>
                  </a:moveTo>
                  <a:cubicBezTo>
                    <a:pt x="78" y="1"/>
                    <a:pt x="64" y="7"/>
                    <a:pt x="50" y="7"/>
                  </a:cubicBezTo>
                  <a:cubicBezTo>
                    <a:pt x="28" y="7"/>
                    <a:pt x="1" y="21"/>
                    <a:pt x="8" y="50"/>
                  </a:cubicBezTo>
                  <a:cubicBezTo>
                    <a:pt x="8" y="71"/>
                    <a:pt x="21" y="93"/>
                    <a:pt x="44" y="93"/>
                  </a:cubicBezTo>
                  <a:lnTo>
                    <a:pt x="50" y="93"/>
                  </a:lnTo>
                  <a:cubicBezTo>
                    <a:pt x="93" y="86"/>
                    <a:pt x="136" y="86"/>
                    <a:pt x="179" y="79"/>
                  </a:cubicBezTo>
                  <a:cubicBezTo>
                    <a:pt x="150" y="50"/>
                    <a:pt x="121" y="28"/>
                    <a:pt x="10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0"/>
            <p:cNvSpPr/>
            <p:nvPr/>
          </p:nvSpPr>
          <p:spPr>
            <a:xfrm>
              <a:off x="3392215" y="1351498"/>
              <a:ext cx="40028" cy="5350"/>
            </a:xfrm>
            <a:custGeom>
              <a:avLst/>
              <a:gdLst/>
              <a:ahLst/>
              <a:cxnLst/>
              <a:rect l="l" t="t" r="r" b="b"/>
              <a:pathLst>
                <a:path w="2035" h="272" extrusionOk="0">
                  <a:moveTo>
                    <a:pt x="550" y="0"/>
                  </a:moveTo>
                  <a:cubicBezTo>
                    <a:pt x="501" y="0"/>
                    <a:pt x="449" y="0"/>
                    <a:pt x="400" y="7"/>
                  </a:cubicBezTo>
                  <a:cubicBezTo>
                    <a:pt x="264" y="7"/>
                    <a:pt x="129" y="14"/>
                    <a:pt x="0" y="30"/>
                  </a:cubicBezTo>
                  <a:cubicBezTo>
                    <a:pt x="21" y="57"/>
                    <a:pt x="50" y="79"/>
                    <a:pt x="79" y="108"/>
                  </a:cubicBezTo>
                  <a:cubicBezTo>
                    <a:pt x="172" y="100"/>
                    <a:pt x="257" y="93"/>
                    <a:pt x="350" y="93"/>
                  </a:cubicBezTo>
                  <a:cubicBezTo>
                    <a:pt x="415" y="93"/>
                    <a:pt x="478" y="86"/>
                    <a:pt x="550" y="86"/>
                  </a:cubicBezTo>
                  <a:cubicBezTo>
                    <a:pt x="614" y="86"/>
                    <a:pt x="679" y="93"/>
                    <a:pt x="749" y="93"/>
                  </a:cubicBezTo>
                  <a:cubicBezTo>
                    <a:pt x="878" y="100"/>
                    <a:pt x="1015" y="108"/>
                    <a:pt x="1150" y="122"/>
                  </a:cubicBezTo>
                  <a:cubicBezTo>
                    <a:pt x="1178" y="122"/>
                    <a:pt x="1214" y="129"/>
                    <a:pt x="1250" y="129"/>
                  </a:cubicBezTo>
                  <a:cubicBezTo>
                    <a:pt x="1263" y="136"/>
                    <a:pt x="1279" y="136"/>
                    <a:pt x="1299" y="136"/>
                  </a:cubicBezTo>
                  <a:lnTo>
                    <a:pt x="1306" y="136"/>
                  </a:lnTo>
                  <a:cubicBezTo>
                    <a:pt x="1315" y="136"/>
                    <a:pt x="1315" y="143"/>
                    <a:pt x="1315" y="143"/>
                  </a:cubicBezTo>
                  <a:lnTo>
                    <a:pt x="1315" y="136"/>
                  </a:lnTo>
                  <a:cubicBezTo>
                    <a:pt x="1322" y="143"/>
                    <a:pt x="1328" y="143"/>
                    <a:pt x="1335" y="143"/>
                  </a:cubicBezTo>
                  <a:cubicBezTo>
                    <a:pt x="1407" y="151"/>
                    <a:pt x="1471" y="165"/>
                    <a:pt x="1536" y="172"/>
                  </a:cubicBezTo>
                  <a:cubicBezTo>
                    <a:pt x="1671" y="201"/>
                    <a:pt x="1800" y="222"/>
                    <a:pt x="1928" y="258"/>
                  </a:cubicBezTo>
                  <a:cubicBezTo>
                    <a:pt x="1942" y="258"/>
                    <a:pt x="1964" y="264"/>
                    <a:pt x="1978" y="271"/>
                  </a:cubicBezTo>
                  <a:lnTo>
                    <a:pt x="1985" y="271"/>
                  </a:lnTo>
                  <a:cubicBezTo>
                    <a:pt x="2007" y="271"/>
                    <a:pt x="2028" y="258"/>
                    <a:pt x="2028" y="237"/>
                  </a:cubicBezTo>
                  <a:cubicBezTo>
                    <a:pt x="2035" y="215"/>
                    <a:pt x="2021" y="194"/>
                    <a:pt x="2000" y="186"/>
                  </a:cubicBezTo>
                  <a:cubicBezTo>
                    <a:pt x="1872" y="151"/>
                    <a:pt x="1735" y="122"/>
                    <a:pt x="1606" y="100"/>
                  </a:cubicBezTo>
                  <a:cubicBezTo>
                    <a:pt x="1471" y="79"/>
                    <a:pt x="1335" y="57"/>
                    <a:pt x="1200" y="43"/>
                  </a:cubicBezTo>
                  <a:cubicBezTo>
                    <a:pt x="1071" y="23"/>
                    <a:pt x="936" y="14"/>
                    <a:pt x="801" y="7"/>
                  </a:cubicBezTo>
                  <a:cubicBezTo>
                    <a:pt x="715" y="7"/>
                    <a:pt x="636" y="0"/>
                    <a:pt x="5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0"/>
            <p:cNvSpPr/>
            <p:nvPr/>
          </p:nvSpPr>
          <p:spPr>
            <a:xfrm>
              <a:off x="3382675" y="1364854"/>
              <a:ext cx="42153" cy="14752"/>
            </a:xfrm>
            <a:custGeom>
              <a:avLst/>
              <a:gdLst/>
              <a:ahLst/>
              <a:cxnLst/>
              <a:rect l="l" t="t" r="r" b="b"/>
              <a:pathLst>
                <a:path w="2143" h="750" extrusionOk="0">
                  <a:moveTo>
                    <a:pt x="1834" y="0"/>
                  </a:moveTo>
                  <a:cubicBezTo>
                    <a:pt x="1714" y="29"/>
                    <a:pt x="1599" y="50"/>
                    <a:pt x="1478" y="86"/>
                  </a:cubicBezTo>
                  <a:cubicBezTo>
                    <a:pt x="1320" y="129"/>
                    <a:pt x="1157" y="178"/>
                    <a:pt x="999" y="228"/>
                  </a:cubicBezTo>
                  <a:cubicBezTo>
                    <a:pt x="842" y="286"/>
                    <a:pt x="686" y="350"/>
                    <a:pt x="528" y="422"/>
                  </a:cubicBezTo>
                  <a:cubicBezTo>
                    <a:pt x="377" y="485"/>
                    <a:pt x="228" y="557"/>
                    <a:pt x="77" y="636"/>
                  </a:cubicBezTo>
                  <a:cubicBezTo>
                    <a:pt x="64" y="650"/>
                    <a:pt x="43" y="657"/>
                    <a:pt x="28" y="672"/>
                  </a:cubicBezTo>
                  <a:cubicBezTo>
                    <a:pt x="7" y="679"/>
                    <a:pt x="0" y="706"/>
                    <a:pt x="14" y="729"/>
                  </a:cubicBezTo>
                  <a:cubicBezTo>
                    <a:pt x="21" y="742"/>
                    <a:pt x="34" y="749"/>
                    <a:pt x="50" y="749"/>
                  </a:cubicBezTo>
                  <a:cubicBezTo>
                    <a:pt x="57" y="749"/>
                    <a:pt x="64" y="742"/>
                    <a:pt x="70" y="742"/>
                  </a:cubicBezTo>
                  <a:cubicBezTo>
                    <a:pt x="214" y="663"/>
                    <a:pt x="364" y="586"/>
                    <a:pt x="514" y="521"/>
                  </a:cubicBezTo>
                  <a:cubicBezTo>
                    <a:pt x="549" y="501"/>
                    <a:pt x="591" y="485"/>
                    <a:pt x="627" y="471"/>
                  </a:cubicBezTo>
                  <a:cubicBezTo>
                    <a:pt x="634" y="465"/>
                    <a:pt x="650" y="465"/>
                    <a:pt x="657" y="458"/>
                  </a:cubicBezTo>
                  <a:lnTo>
                    <a:pt x="663" y="458"/>
                  </a:lnTo>
                  <a:cubicBezTo>
                    <a:pt x="670" y="449"/>
                    <a:pt x="670" y="449"/>
                    <a:pt x="677" y="449"/>
                  </a:cubicBezTo>
                  <a:cubicBezTo>
                    <a:pt x="699" y="442"/>
                    <a:pt x="713" y="429"/>
                    <a:pt x="735" y="422"/>
                  </a:cubicBezTo>
                  <a:cubicBezTo>
                    <a:pt x="814" y="393"/>
                    <a:pt x="891" y="364"/>
                    <a:pt x="970" y="336"/>
                  </a:cubicBezTo>
                  <a:cubicBezTo>
                    <a:pt x="1128" y="278"/>
                    <a:pt x="1286" y="228"/>
                    <a:pt x="1442" y="185"/>
                  </a:cubicBezTo>
                  <a:cubicBezTo>
                    <a:pt x="1599" y="142"/>
                    <a:pt x="1764" y="100"/>
                    <a:pt x="1928" y="72"/>
                  </a:cubicBezTo>
                  <a:cubicBezTo>
                    <a:pt x="1999" y="57"/>
                    <a:pt x="2071" y="43"/>
                    <a:pt x="2143" y="29"/>
                  </a:cubicBezTo>
                  <a:cubicBezTo>
                    <a:pt x="2035" y="29"/>
                    <a:pt x="1935" y="14"/>
                    <a:pt x="1834"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0"/>
            <p:cNvSpPr/>
            <p:nvPr/>
          </p:nvSpPr>
          <p:spPr>
            <a:xfrm>
              <a:off x="3418750" y="1362887"/>
              <a:ext cx="13356" cy="2557"/>
            </a:xfrm>
            <a:custGeom>
              <a:avLst/>
              <a:gdLst/>
              <a:ahLst/>
              <a:cxnLst/>
              <a:rect l="l" t="t" r="r" b="b"/>
              <a:pathLst>
                <a:path w="679" h="130" extrusionOk="0">
                  <a:moveTo>
                    <a:pt x="636" y="1"/>
                  </a:moveTo>
                  <a:cubicBezTo>
                    <a:pt x="471" y="21"/>
                    <a:pt x="300" y="44"/>
                    <a:pt x="137" y="71"/>
                  </a:cubicBezTo>
                  <a:cubicBezTo>
                    <a:pt x="94" y="86"/>
                    <a:pt x="43" y="93"/>
                    <a:pt x="0" y="100"/>
                  </a:cubicBezTo>
                  <a:cubicBezTo>
                    <a:pt x="101" y="114"/>
                    <a:pt x="201" y="129"/>
                    <a:pt x="309" y="129"/>
                  </a:cubicBezTo>
                  <a:lnTo>
                    <a:pt x="336" y="129"/>
                  </a:lnTo>
                  <a:cubicBezTo>
                    <a:pt x="379" y="121"/>
                    <a:pt x="422" y="114"/>
                    <a:pt x="458" y="107"/>
                  </a:cubicBezTo>
                  <a:lnTo>
                    <a:pt x="487" y="107"/>
                  </a:lnTo>
                  <a:cubicBezTo>
                    <a:pt x="494" y="107"/>
                    <a:pt x="507" y="100"/>
                    <a:pt x="514" y="100"/>
                  </a:cubicBezTo>
                  <a:cubicBezTo>
                    <a:pt x="536" y="100"/>
                    <a:pt x="557" y="93"/>
                    <a:pt x="579" y="93"/>
                  </a:cubicBezTo>
                  <a:cubicBezTo>
                    <a:pt x="600" y="93"/>
                    <a:pt x="615" y="86"/>
                    <a:pt x="636" y="86"/>
                  </a:cubicBezTo>
                  <a:cubicBezTo>
                    <a:pt x="658" y="86"/>
                    <a:pt x="679" y="71"/>
                    <a:pt x="679" y="44"/>
                  </a:cubicBezTo>
                  <a:cubicBezTo>
                    <a:pt x="679" y="21"/>
                    <a:pt x="665" y="1"/>
                    <a:pt x="643"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0"/>
            <p:cNvSpPr/>
            <p:nvPr/>
          </p:nvSpPr>
          <p:spPr>
            <a:xfrm>
              <a:off x="3380984" y="1376656"/>
              <a:ext cx="50414" cy="21794"/>
            </a:xfrm>
            <a:custGeom>
              <a:avLst/>
              <a:gdLst/>
              <a:ahLst/>
              <a:cxnLst/>
              <a:rect l="l" t="t" r="r" b="b"/>
              <a:pathLst>
                <a:path w="2563" h="1108" extrusionOk="0">
                  <a:moveTo>
                    <a:pt x="2513" y="0"/>
                  </a:moveTo>
                  <a:cubicBezTo>
                    <a:pt x="2506" y="0"/>
                    <a:pt x="2499" y="0"/>
                    <a:pt x="2492" y="7"/>
                  </a:cubicBezTo>
                  <a:cubicBezTo>
                    <a:pt x="2391" y="57"/>
                    <a:pt x="2292" y="106"/>
                    <a:pt x="2193" y="149"/>
                  </a:cubicBezTo>
                  <a:cubicBezTo>
                    <a:pt x="2134" y="178"/>
                    <a:pt x="2078" y="207"/>
                    <a:pt x="2028" y="235"/>
                  </a:cubicBezTo>
                  <a:cubicBezTo>
                    <a:pt x="1870" y="307"/>
                    <a:pt x="1706" y="379"/>
                    <a:pt x="1550" y="442"/>
                  </a:cubicBezTo>
                  <a:cubicBezTo>
                    <a:pt x="1392" y="514"/>
                    <a:pt x="1234" y="578"/>
                    <a:pt x="1078" y="643"/>
                  </a:cubicBezTo>
                  <a:cubicBezTo>
                    <a:pt x="914" y="706"/>
                    <a:pt x="749" y="771"/>
                    <a:pt x="592" y="828"/>
                  </a:cubicBezTo>
                  <a:cubicBezTo>
                    <a:pt x="429" y="886"/>
                    <a:pt x="264" y="943"/>
                    <a:pt x="100" y="999"/>
                  </a:cubicBezTo>
                  <a:cubicBezTo>
                    <a:pt x="78" y="1006"/>
                    <a:pt x="57" y="1015"/>
                    <a:pt x="35" y="1022"/>
                  </a:cubicBezTo>
                  <a:cubicBezTo>
                    <a:pt x="14" y="1028"/>
                    <a:pt x="0" y="1049"/>
                    <a:pt x="7" y="1071"/>
                  </a:cubicBezTo>
                  <a:cubicBezTo>
                    <a:pt x="14" y="1092"/>
                    <a:pt x="28" y="1107"/>
                    <a:pt x="50" y="1107"/>
                  </a:cubicBezTo>
                  <a:lnTo>
                    <a:pt x="57" y="1107"/>
                  </a:lnTo>
                  <a:cubicBezTo>
                    <a:pt x="228" y="1049"/>
                    <a:pt x="386" y="992"/>
                    <a:pt x="549" y="936"/>
                  </a:cubicBezTo>
                  <a:cubicBezTo>
                    <a:pt x="713" y="871"/>
                    <a:pt x="878" y="814"/>
                    <a:pt x="1043" y="749"/>
                  </a:cubicBezTo>
                  <a:cubicBezTo>
                    <a:pt x="1207" y="686"/>
                    <a:pt x="1372" y="614"/>
                    <a:pt x="1528" y="550"/>
                  </a:cubicBezTo>
                  <a:cubicBezTo>
                    <a:pt x="1685" y="478"/>
                    <a:pt x="1850" y="406"/>
                    <a:pt x="1999" y="336"/>
                  </a:cubicBezTo>
                  <a:lnTo>
                    <a:pt x="2006" y="336"/>
                  </a:lnTo>
                  <a:cubicBezTo>
                    <a:pt x="2085" y="300"/>
                    <a:pt x="2163" y="264"/>
                    <a:pt x="2242" y="221"/>
                  </a:cubicBezTo>
                  <a:cubicBezTo>
                    <a:pt x="2321" y="185"/>
                    <a:pt x="2400" y="149"/>
                    <a:pt x="2477" y="106"/>
                  </a:cubicBezTo>
                  <a:cubicBezTo>
                    <a:pt x="2499" y="99"/>
                    <a:pt x="2520" y="93"/>
                    <a:pt x="2535" y="79"/>
                  </a:cubicBezTo>
                  <a:cubicBezTo>
                    <a:pt x="2556" y="72"/>
                    <a:pt x="2563" y="43"/>
                    <a:pt x="2549" y="21"/>
                  </a:cubicBezTo>
                  <a:cubicBezTo>
                    <a:pt x="2542" y="14"/>
                    <a:pt x="2535" y="7"/>
                    <a:pt x="2528"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0"/>
            <p:cNvSpPr/>
            <p:nvPr/>
          </p:nvSpPr>
          <p:spPr>
            <a:xfrm>
              <a:off x="3421701" y="1336745"/>
              <a:ext cx="55391" cy="51555"/>
            </a:xfrm>
            <a:custGeom>
              <a:avLst/>
              <a:gdLst/>
              <a:ahLst/>
              <a:cxnLst/>
              <a:rect l="l" t="t" r="r" b="b"/>
              <a:pathLst>
                <a:path w="2816" h="2621" extrusionOk="0">
                  <a:moveTo>
                    <a:pt x="1744" y="1"/>
                  </a:moveTo>
                  <a:cubicBezTo>
                    <a:pt x="1210" y="1"/>
                    <a:pt x="779" y="337"/>
                    <a:pt x="443" y="843"/>
                  </a:cubicBezTo>
                  <a:cubicBezTo>
                    <a:pt x="258" y="1150"/>
                    <a:pt x="1" y="1643"/>
                    <a:pt x="87" y="1993"/>
                  </a:cubicBezTo>
                  <a:cubicBezTo>
                    <a:pt x="178" y="2383"/>
                    <a:pt x="594" y="2620"/>
                    <a:pt x="994" y="2620"/>
                  </a:cubicBezTo>
                  <a:cubicBezTo>
                    <a:pt x="1027" y="2620"/>
                    <a:pt x="1060" y="2618"/>
                    <a:pt x="1093" y="2615"/>
                  </a:cubicBezTo>
                  <a:cubicBezTo>
                    <a:pt x="1521" y="2564"/>
                    <a:pt x="1893" y="2300"/>
                    <a:pt x="2200" y="2000"/>
                  </a:cubicBezTo>
                  <a:cubicBezTo>
                    <a:pt x="2407" y="1793"/>
                    <a:pt x="2608" y="1558"/>
                    <a:pt x="2707" y="1287"/>
                  </a:cubicBezTo>
                  <a:cubicBezTo>
                    <a:pt x="2815" y="1008"/>
                    <a:pt x="2815" y="678"/>
                    <a:pt x="2657" y="430"/>
                  </a:cubicBezTo>
                  <a:cubicBezTo>
                    <a:pt x="2493" y="173"/>
                    <a:pt x="2186" y="36"/>
                    <a:pt x="1886" y="8"/>
                  </a:cubicBezTo>
                  <a:cubicBezTo>
                    <a:pt x="1838" y="3"/>
                    <a:pt x="1791" y="1"/>
                    <a:pt x="17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1" name="Google Shape;671;p20"/>
          <p:cNvSpPr/>
          <p:nvPr/>
        </p:nvSpPr>
        <p:spPr>
          <a:xfrm>
            <a:off x="-1071346" y="-326681"/>
            <a:ext cx="2092697" cy="1174840"/>
          </a:xfrm>
          <a:custGeom>
            <a:avLst/>
            <a:gdLst/>
            <a:ahLst/>
            <a:cxnLst/>
            <a:rect l="l" t="t" r="r" b="b"/>
            <a:pathLst>
              <a:path w="33257" h="18669" extrusionOk="0">
                <a:moveTo>
                  <a:pt x="17319" y="1"/>
                </a:moveTo>
                <a:cubicBezTo>
                  <a:pt x="16529" y="1"/>
                  <a:pt x="15732" y="185"/>
                  <a:pt x="14997" y="581"/>
                </a:cubicBezTo>
                <a:cubicBezTo>
                  <a:pt x="14255" y="973"/>
                  <a:pt x="13804" y="1631"/>
                  <a:pt x="13398" y="2330"/>
                </a:cubicBezTo>
                <a:cubicBezTo>
                  <a:pt x="13019" y="2966"/>
                  <a:pt x="12762" y="3659"/>
                  <a:pt x="12527" y="4351"/>
                </a:cubicBezTo>
                <a:cubicBezTo>
                  <a:pt x="12436" y="4614"/>
                  <a:pt x="12322" y="4743"/>
                  <a:pt x="12191" y="4743"/>
                </a:cubicBezTo>
                <a:cubicBezTo>
                  <a:pt x="12076" y="4743"/>
                  <a:pt x="11949" y="4645"/>
                  <a:pt x="11812" y="4452"/>
                </a:cubicBezTo>
                <a:cubicBezTo>
                  <a:pt x="11655" y="4216"/>
                  <a:pt x="11542" y="3959"/>
                  <a:pt x="11391" y="3724"/>
                </a:cubicBezTo>
                <a:cubicBezTo>
                  <a:pt x="11019" y="3115"/>
                  <a:pt x="10548" y="2601"/>
                  <a:pt x="9941" y="2231"/>
                </a:cubicBezTo>
                <a:cubicBezTo>
                  <a:pt x="9497" y="1954"/>
                  <a:pt x="9068" y="1816"/>
                  <a:pt x="8654" y="1816"/>
                </a:cubicBezTo>
                <a:cubicBezTo>
                  <a:pt x="8109" y="1816"/>
                  <a:pt x="7590" y="2055"/>
                  <a:pt x="7099" y="2531"/>
                </a:cubicBezTo>
                <a:cubicBezTo>
                  <a:pt x="6684" y="2923"/>
                  <a:pt x="6384" y="3395"/>
                  <a:pt x="6199" y="3929"/>
                </a:cubicBezTo>
                <a:cubicBezTo>
                  <a:pt x="5857" y="4924"/>
                  <a:pt x="5514" y="5923"/>
                  <a:pt x="5528" y="6994"/>
                </a:cubicBezTo>
                <a:cubicBezTo>
                  <a:pt x="5528" y="7318"/>
                  <a:pt x="5434" y="7480"/>
                  <a:pt x="5232" y="7480"/>
                </a:cubicBezTo>
                <a:cubicBezTo>
                  <a:pt x="5154" y="7480"/>
                  <a:pt x="5061" y="7456"/>
                  <a:pt x="4950" y="7409"/>
                </a:cubicBezTo>
                <a:cubicBezTo>
                  <a:pt x="4510" y="7224"/>
                  <a:pt x="4089" y="7143"/>
                  <a:pt x="3683" y="7143"/>
                </a:cubicBezTo>
                <a:cubicBezTo>
                  <a:pt x="2738" y="7143"/>
                  <a:pt x="1876" y="7581"/>
                  <a:pt x="1058" y="8164"/>
                </a:cubicBezTo>
                <a:cubicBezTo>
                  <a:pt x="372" y="8658"/>
                  <a:pt x="0" y="9393"/>
                  <a:pt x="144" y="10271"/>
                </a:cubicBezTo>
                <a:cubicBezTo>
                  <a:pt x="293" y="11179"/>
                  <a:pt x="972" y="11608"/>
                  <a:pt x="1764" y="11885"/>
                </a:cubicBezTo>
                <a:cubicBezTo>
                  <a:pt x="2188" y="12029"/>
                  <a:pt x="2619" y="12081"/>
                  <a:pt x="3148" y="12081"/>
                </a:cubicBezTo>
                <a:cubicBezTo>
                  <a:pt x="3333" y="12081"/>
                  <a:pt x="3530" y="12075"/>
                  <a:pt x="3743" y="12064"/>
                </a:cubicBezTo>
                <a:cubicBezTo>
                  <a:pt x="5020" y="11921"/>
                  <a:pt x="6443" y="11507"/>
                  <a:pt x="7713" y="10643"/>
                </a:cubicBezTo>
                <a:cubicBezTo>
                  <a:pt x="7822" y="10566"/>
                  <a:pt x="7935" y="10449"/>
                  <a:pt x="8055" y="10449"/>
                </a:cubicBezTo>
                <a:cubicBezTo>
                  <a:pt x="8116" y="10449"/>
                  <a:pt x="8178" y="10479"/>
                  <a:pt x="8242" y="10557"/>
                </a:cubicBezTo>
                <a:cubicBezTo>
                  <a:pt x="8371" y="10708"/>
                  <a:pt x="8213" y="10871"/>
                  <a:pt x="8148" y="11028"/>
                </a:cubicBezTo>
                <a:cubicBezTo>
                  <a:pt x="7548" y="12492"/>
                  <a:pt x="7363" y="13999"/>
                  <a:pt x="7699" y="15563"/>
                </a:cubicBezTo>
                <a:cubicBezTo>
                  <a:pt x="7963" y="16784"/>
                  <a:pt x="8685" y="17641"/>
                  <a:pt x="9799" y="18141"/>
                </a:cubicBezTo>
                <a:cubicBezTo>
                  <a:pt x="10610" y="18503"/>
                  <a:pt x="11408" y="18668"/>
                  <a:pt x="12196" y="18668"/>
                </a:cubicBezTo>
                <a:cubicBezTo>
                  <a:pt x="13322" y="18668"/>
                  <a:pt x="14424" y="18330"/>
                  <a:pt x="15504" y="17742"/>
                </a:cubicBezTo>
                <a:cubicBezTo>
                  <a:pt x="16532" y="17192"/>
                  <a:pt x="17353" y="16384"/>
                  <a:pt x="18089" y="15485"/>
                </a:cubicBezTo>
                <a:cubicBezTo>
                  <a:pt x="18289" y="15241"/>
                  <a:pt x="18467" y="14984"/>
                  <a:pt x="18675" y="14742"/>
                </a:cubicBezTo>
                <a:cubicBezTo>
                  <a:pt x="18976" y="14394"/>
                  <a:pt x="19198" y="14226"/>
                  <a:pt x="19445" y="14226"/>
                </a:cubicBezTo>
                <a:cubicBezTo>
                  <a:pt x="19649" y="14226"/>
                  <a:pt x="19871" y="14341"/>
                  <a:pt x="20168" y="14564"/>
                </a:cubicBezTo>
                <a:cubicBezTo>
                  <a:pt x="20445" y="14770"/>
                  <a:pt x="20695" y="15020"/>
                  <a:pt x="20982" y="15221"/>
                </a:cubicBezTo>
                <a:cubicBezTo>
                  <a:pt x="22119" y="16034"/>
                  <a:pt x="23332" y="16481"/>
                  <a:pt x="24614" y="16481"/>
                </a:cubicBezTo>
                <a:cubicBezTo>
                  <a:pt x="25201" y="16481"/>
                  <a:pt x="25802" y="16387"/>
                  <a:pt x="26416" y="16192"/>
                </a:cubicBezTo>
                <a:cubicBezTo>
                  <a:pt x="29237" y="15306"/>
                  <a:pt x="30615" y="12106"/>
                  <a:pt x="29400" y="9380"/>
                </a:cubicBezTo>
                <a:cubicBezTo>
                  <a:pt x="29051" y="8608"/>
                  <a:pt x="29057" y="8593"/>
                  <a:pt x="29880" y="8536"/>
                </a:cubicBezTo>
                <a:cubicBezTo>
                  <a:pt x="30893" y="8464"/>
                  <a:pt x="31779" y="8122"/>
                  <a:pt x="32451" y="7330"/>
                </a:cubicBezTo>
                <a:cubicBezTo>
                  <a:pt x="33200" y="6444"/>
                  <a:pt x="33256" y="5379"/>
                  <a:pt x="32607" y="4416"/>
                </a:cubicBezTo>
                <a:cubicBezTo>
                  <a:pt x="32415" y="4123"/>
                  <a:pt x="32172" y="3859"/>
                  <a:pt x="31921" y="3630"/>
                </a:cubicBezTo>
                <a:cubicBezTo>
                  <a:pt x="30716" y="2532"/>
                  <a:pt x="29080" y="1977"/>
                  <a:pt x="27448" y="1977"/>
                </a:cubicBezTo>
                <a:cubicBezTo>
                  <a:pt x="25938" y="1977"/>
                  <a:pt x="24430" y="2452"/>
                  <a:pt x="23266" y="3408"/>
                </a:cubicBezTo>
                <a:cubicBezTo>
                  <a:pt x="23131" y="3516"/>
                  <a:pt x="23016" y="3659"/>
                  <a:pt x="22874" y="3751"/>
                </a:cubicBezTo>
                <a:cubicBezTo>
                  <a:pt x="22757" y="3826"/>
                  <a:pt x="22653" y="3875"/>
                  <a:pt x="22563" y="3875"/>
                </a:cubicBezTo>
                <a:cubicBezTo>
                  <a:pt x="22439" y="3875"/>
                  <a:pt x="22338" y="3784"/>
                  <a:pt x="22260" y="3544"/>
                </a:cubicBezTo>
                <a:cubicBezTo>
                  <a:pt x="21566" y="1362"/>
                  <a:pt x="19467" y="1"/>
                  <a:pt x="17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0"/>
          <p:cNvSpPr/>
          <p:nvPr/>
        </p:nvSpPr>
        <p:spPr>
          <a:xfrm>
            <a:off x="8407023" y="3596427"/>
            <a:ext cx="1350031" cy="1247668"/>
          </a:xfrm>
          <a:custGeom>
            <a:avLst/>
            <a:gdLst/>
            <a:ahLst/>
            <a:cxnLst/>
            <a:rect l="l" t="t" r="r" b="b"/>
            <a:pathLst>
              <a:path w="17475" h="16150" extrusionOk="0">
                <a:moveTo>
                  <a:pt x="9420" y="252"/>
                </a:moveTo>
                <a:cubicBezTo>
                  <a:pt x="9834" y="1030"/>
                  <a:pt x="9706" y="2129"/>
                  <a:pt x="9606" y="2972"/>
                </a:cubicBezTo>
                <a:cubicBezTo>
                  <a:pt x="9498" y="3836"/>
                  <a:pt x="9248" y="4657"/>
                  <a:pt x="8955" y="5479"/>
                </a:cubicBezTo>
                <a:cubicBezTo>
                  <a:pt x="8777" y="5414"/>
                  <a:pt x="8585" y="5378"/>
                  <a:pt x="8391" y="5365"/>
                </a:cubicBezTo>
                <a:cubicBezTo>
                  <a:pt x="8378" y="5272"/>
                  <a:pt x="8434" y="5143"/>
                  <a:pt x="8450" y="5051"/>
                </a:cubicBezTo>
                <a:cubicBezTo>
                  <a:pt x="8470" y="4821"/>
                  <a:pt x="8434" y="4564"/>
                  <a:pt x="8434" y="4329"/>
                </a:cubicBezTo>
                <a:cubicBezTo>
                  <a:pt x="8450" y="3829"/>
                  <a:pt x="8492" y="3322"/>
                  <a:pt x="8578" y="2830"/>
                </a:cubicBezTo>
                <a:cubicBezTo>
                  <a:pt x="8734" y="1930"/>
                  <a:pt x="9041" y="1080"/>
                  <a:pt x="9420" y="252"/>
                </a:cubicBezTo>
                <a:close/>
                <a:moveTo>
                  <a:pt x="6057" y="1206"/>
                </a:moveTo>
                <a:cubicBezTo>
                  <a:pt x="6585" y="1206"/>
                  <a:pt x="7921" y="4948"/>
                  <a:pt x="8107" y="5365"/>
                </a:cubicBezTo>
                <a:lnTo>
                  <a:pt x="8114" y="5371"/>
                </a:lnTo>
                <a:cubicBezTo>
                  <a:pt x="8078" y="5378"/>
                  <a:pt x="8042" y="5378"/>
                  <a:pt x="7999" y="5385"/>
                </a:cubicBezTo>
                <a:cubicBezTo>
                  <a:pt x="7821" y="5414"/>
                  <a:pt x="7642" y="5464"/>
                  <a:pt x="7478" y="5536"/>
                </a:cubicBezTo>
                <a:cubicBezTo>
                  <a:pt x="7171" y="4850"/>
                  <a:pt x="6821" y="4194"/>
                  <a:pt x="6542" y="3493"/>
                </a:cubicBezTo>
                <a:cubicBezTo>
                  <a:pt x="6400" y="3143"/>
                  <a:pt x="6271" y="2780"/>
                  <a:pt x="6170" y="2415"/>
                </a:cubicBezTo>
                <a:cubicBezTo>
                  <a:pt x="6114" y="2223"/>
                  <a:pt x="5814" y="1366"/>
                  <a:pt x="5992" y="1229"/>
                </a:cubicBezTo>
                <a:cubicBezTo>
                  <a:pt x="6012" y="1213"/>
                  <a:pt x="6034" y="1206"/>
                  <a:pt x="6057" y="1206"/>
                </a:cubicBezTo>
                <a:close/>
                <a:moveTo>
                  <a:pt x="12044" y="1288"/>
                </a:moveTo>
                <a:cubicBezTo>
                  <a:pt x="12058" y="1288"/>
                  <a:pt x="12071" y="1290"/>
                  <a:pt x="12083" y="1294"/>
                </a:cubicBezTo>
                <a:cubicBezTo>
                  <a:pt x="12477" y="1443"/>
                  <a:pt x="11348" y="3044"/>
                  <a:pt x="11170" y="3315"/>
                </a:cubicBezTo>
                <a:cubicBezTo>
                  <a:pt x="10626" y="4143"/>
                  <a:pt x="10085" y="4972"/>
                  <a:pt x="9498" y="5764"/>
                </a:cubicBezTo>
                <a:cubicBezTo>
                  <a:pt x="9449" y="5728"/>
                  <a:pt x="9399" y="5700"/>
                  <a:pt x="9349" y="5671"/>
                </a:cubicBezTo>
                <a:cubicBezTo>
                  <a:pt x="9613" y="4794"/>
                  <a:pt x="9913" y="3964"/>
                  <a:pt x="10398" y="3179"/>
                </a:cubicBezTo>
                <a:cubicBezTo>
                  <a:pt x="10642" y="2780"/>
                  <a:pt x="10912" y="2401"/>
                  <a:pt x="11219" y="2052"/>
                </a:cubicBezTo>
                <a:cubicBezTo>
                  <a:pt x="11362" y="1896"/>
                  <a:pt x="11809" y="1288"/>
                  <a:pt x="12044" y="1288"/>
                </a:cubicBezTo>
                <a:close/>
                <a:moveTo>
                  <a:pt x="3121" y="693"/>
                </a:moveTo>
                <a:cubicBezTo>
                  <a:pt x="3263" y="693"/>
                  <a:pt x="3654" y="1090"/>
                  <a:pt x="3757" y="1179"/>
                </a:cubicBezTo>
                <a:cubicBezTo>
                  <a:pt x="3951" y="1366"/>
                  <a:pt x="4136" y="1572"/>
                  <a:pt x="4300" y="1786"/>
                </a:cubicBezTo>
                <a:cubicBezTo>
                  <a:pt x="4621" y="2180"/>
                  <a:pt x="4893" y="2609"/>
                  <a:pt x="5178" y="3022"/>
                </a:cubicBezTo>
                <a:cubicBezTo>
                  <a:pt x="5814" y="3937"/>
                  <a:pt x="6449" y="4857"/>
                  <a:pt x="7056" y="5786"/>
                </a:cubicBezTo>
                <a:cubicBezTo>
                  <a:pt x="6993" y="5843"/>
                  <a:pt x="6928" y="5899"/>
                  <a:pt x="6864" y="5958"/>
                </a:cubicBezTo>
                <a:cubicBezTo>
                  <a:pt x="6213" y="5179"/>
                  <a:pt x="5536" y="4429"/>
                  <a:pt x="4857" y="3671"/>
                </a:cubicBezTo>
                <a:cubicBezTo>
                  <a:pt x="4456" y="3222"/>
                  <a:pt x="4050" y="2787"/>
                  <a:pt x="3694" y="2300"/>
                </a:cubicBezTo>
                <a:cubicBezTo>
                  <a:pt x="3543" y="2094"/>
                  <a:pt x="2607" y="794"/>
                  <a:pt x="3107" y="694"/>
                </a:cubicBezTo>
                <a:cubicBezTo>
                  <a:pt x="3112" y="693"/>
                  <a:pt x="3116" y="693"/>
                  <a:pt x="3121" y="693"/>
                </a:cubicBezTo>
                <a:close/>
                <a:moveTo>
                  <a:pt x="15116" y="1900"/>
                </a:moveTo>
                <a:cubicBezTo>
                  <a:pt x="15120" y="1900"/>
                  <a:pt x="15123" y="1900"/>
                  <a:pt x="15125" y="1901"/>
                </a:cubicBezTo>
                <a:cubicBezTo>
                  <a:pt x="15339" y="1966"/>
                  <a:pt x="15226" y="2165"/>
                  <a:pt x="15177" y="2266"/>
                </a:cubicBezTo>
                <a:cubicBezTo>
                  <a:pt x="15125" y="2358"/>
                  <a:pt x="15012" y="2444"/>
                  <a:pt x="14940" y="2514"/>
                </a:cubicBezTo>
                <a:cubicBezTo>
                  <a:pt x="14733" y="2722"/>
                  <a:pt x="14512" y="2909"/>
                  <a:pt x="14291" y="3094"/>
                </a:cubicBezTo>
                <a:cubicBezTo>
                  <a:pt x="13826" y="3493"/>
                  <a:pt x="13312" y="3822"/>
                  <a:pt x="12791" y="4151"/>
                </a:cubicBezTo>
                <a:cubicBezTo>
                  <a:pt x="11799" y="4778"/>
                  <a:pt x="10798" y="5394"/>
                  <a:pt x="9792" y="6000"/>
                </a:cubicBezTo>
                <a:lnTo>
                  <a:pt x="9778" y="6014"/>
                </a:lnTo>
                <a:cubicBezTo>
                  <a:pt x="9742" y="5971"/>
                  <a:pt x="9699" y="5935"/>
                  <a:pt x="9656" y="5892"/>
                </a:cubicBezTo>
                <a:cubicBezTo>
                  <a:pt x="9684" y="5856"/>
                  <a:pt x="9726" y="5800"/>
                  <a:pt x="9778" y="5728"/>
                </a:cubicBezTo>
                <a:cubicBezTo>
                  <a:pt x="10626" y="5065"/>
                  <a:pt x="11440" y="4365"/>
                  <a:pt x="12270" y="3680"/>
                </a:cubicBezTo>
                <a:cubicBezTo>
                  <a:pt x="12698" y="3322"/>
                  <a:pt x="13127" y="2958"/>
                  <a:pt x="13591" y="2658"/>
                </a:cubicBezTo>
                <a:cubicBezTo>
                  <a:pt x="13862" y="2494"/>
                  <a:pt x="14155" y="2358"/>
                  <a:pt x="14440" y="2223"/>
                </a:cubicBezTo>
                <a:cubicBezTo>
                  <a:pt x="14531" y="2188"/>
                  <a:pt x="15015" y="1900"/>
                  <a:pt x="15116" y="1900"/>
                </a:cubicBezTo>
                <a:close/>
                <a:moveTo>
                  <a:pt x="2646" y="4280"/>
                </a:moveTo>
                <a:cubicBezTo>
                  <a:pt x="2958" y="4280"/>
                  <a:pt x="3362" y="4413"/>
                  <a:pt x="3615" y="4478"/>
                </a:cubicBezTo>
                <a:cubicBezTo>
                  <a:pt x="4036" y="4580"/>
                  <a:pt x="4449" y="4722"/>
                  <a:pt x="4842" y="4907"/>
                </a:cubicBezTo>
                <a:cubicBezTo>
                  <a:pt x="5521" y="5229"/>
                  <a:pt x="6100" y="5728"/>
                  <a:pt x="6763" y="6064"/>
                </a:cubicBezTo>
                <a:cubicBezTo>
                  <a:pt x="6657" y="6185"/>
                  <a:pt x="6564" y="6314"/>
                  <a:pt x="6492" y="6449"/>
                </a:cubicBezTo>
                <a:lnTo>
                  <a:pt x="6485" y="6443"/>
                </a:lnTo>
                <a:cubicBezTo>
                  <a:pt x="5764" y="6156"/>
                  <a:pt x="5022" y="5978"/>
                  <a:pt x="4285" y="5743"/>
                </a:cubicBezTo>
                <a:cubicBezTo>
                  <a:pt x="3865" y="5615"/>
                  <a:pt x="3450" y="5457"/>
                  <a:pt x="3071" y="5243"/>
                </a:cubicBezTo>
                <a:cubicBezTo>
                  <a:pt x="2900" y="5143"/>
                  <a:pt x="1894" y="4528"/>
                  <a:pt x="2393" y="4322"/>
                </a:cubicBezTo>
                <a:cubicBezTo>
                  <a:pt x="2464" y="4293"/>
                  <a:pt x="2551" y="4280"/>
                  <a:pt x="2646" y="4280"/>
                </a:cubicBezTo>
                <a:close/>
                <a:moveTo>
                  <a:pt x="14495" y="4785"/>
                </a:moveTo>
                <a:cubicBezTo>
                  <a:pt x="14724" y="4785"/>
                  <a:pt x="14878" y="4855"/>
                  <a:pt x="14512" y="5257"/>
                </a:cubicBezTo>
                <a:cubicBezTo>
                  <a:pt x="14376" y="5407"/>
                  <a:pt x="14126" y="5457"/>
                  <a:pt x="13941" y="5529"/>
                </a:cubicBezTo>
                <a:cubicBezTo>
                  <a:pt x="13512" y="5678"/>
                  <a:pt x="13062" y="5800"/>
                  <a:pt x="12626" y="5935"/>
                </a:cubicBezTo>
                <a:cubicBezTo>
                  <a:pt x="11826" y="6192"/>
                  <a:pt x="11012" y="6429"/>
                  <a:pt x="10220" y="6700"/>
                </a:cubicBezTo>
                <a:cubicBezTo>
                  <a:pt x="10155" y="6551"/>
                  <a:pt x="10078" y="6407"/>
                  <a:pt x="9984" y="6271"/>
                </a:cubicBezTo>
                <a:cubicBezTo>
                  <a:pt x="10678" y="6007"/>
                  <a:pt x="11370" y="5743"/>
                  <a:pt x="12062" y="5479"/>
                </a:cubicBezTo>
                <a:cubicBezTo>
                  <a:pt x="12748" y="5222"/>
                  <a:pt x="13490" y="4844"/>
                  <a:pt x="14234" y="4801"/>
                </a:cubicBezTo>
                <a:cubicBezTo>
                  <a:pt x="14316" y="4795"/>
                  <a:pt x="14411" y="4785"/>
                  <a:pt x="14495" y="4785"/>
                </a:cubicBezTo>
                <a:close/>
                <a:moveTo>
                  <a:pt x="9742" y="6208"/>
                </a:moveTo>
                <a:lnTo>
                  <a:pt x="9742" y="6208"/>
                </a:lnTo>
                <a:cubicBezTo>
                  <a:pt x="9785" y="6251"/>
                  <a:pt x="9821" y="6300"/>
                  <a:pt x="9855" y="6350"/>
                </a:cubicBezTo>
                <a:cubicBezTo>
                  <a:pt x="9949" y="6479"/>
                  <a:pt x="10020" y="6621"/>
                  <a:pt x="10078" y="6772"/>
                </a:cubicBezTo>
                <a:cubicBezTo>
                  <a:pt x="10069" y="6778"/>
                  <a:pt x="10069" y="6785"/>
                  <a:pt x="10062" y="6792"/>
                </a:cubicBezTo>
                <a:cubicBezTo>
                  <a:pt x="9992" y="6585"/>
                  <a:pt x="9884" y="6386"/>
                  <a:pt x="9742" y="6208"/>
                </a:cubicBezTo>
                <a:close/>
                <a:moveTo>
                  <a:pt x="10112" y="6943"/>
                </a:moveTo>
                <a:cubicBezTo>
                  <a:pt x="10112" y="6943"/>
                  <a:pt x="10121" y="6950"/>
                  <a:pt x="10127" y="6950"/>
                </a:cubicBezTo>
                <a:cubicBezTo>
                  <a:pt x="10155" y="7056"/>
                  <a:pt x="10170" y="7164"/>
                  <a:pt x="10177" y="7270"/>
                </a:cubicBezTo>
                <a:cubicBezTo>
                  <a:pt x="10163" y="7157"/>
                  <a:pt x="10141" y="7049"/>
                  <a:pt x="10112" y="6943"/>
                </a:cubicBezTo>
                <a:close/>
                <a:moveTo>
                  <a:pt x="3949" y="6592"/>
                </a:moveTo>
                <a:cubicBezTo>
                  <a:pt x="4754" y="6592"/>
                  <a:pt x="5545" y="6700"/>
                  <a:pt x="6350" y="6729"/>
                </a:cubicBezTo>
                <a:cubicBezTo>
                  <a:pt x="6271" y="6936"/>
                  <a:pt x="6222" y="7150"/>
                  <a:pt x="6199" y="7371"/>
                </a:cubicBezTo>
                <a:cubicBezTo>
                  <a:pt x="6050" y="7357"/>
                  <a:pt x="5902" y="7351"/>
                  <a:pt x="5754" y="7351"/>
                </a:cubicBezTo>
                <a:cubicBezTo>
                  <a:pt x="5020" y="7351"/>
                  <a:pt x="4305" y="7514"/>
                  <a:pt x="3586" y="7692"/>
                </a:cubicBezTo>
                <a:cubicBezTo>
                  <a:pt x="3008" y="7836"/>
                  <a:pt x="2422" y="7985"/>
                  <a:pt x="1829" y="8028"/>
                </a:cubicBezTo>
                <a:cubicBezTo>
                  <a:pt x="1741" y="8035"/>
                  <a:pt x="1654" y="8037"/>
                  <a:pt x="1567" y="8037"/>
                </a:cubicBezTo>
                <a:cubicBezTo>
                  <a:pt x="1422" y="8037"/>
                  <a:pt x="1278" y="8031"/>
                  <a:pt x="1136" y="8031"/>
                </a:cubicBezTo>
                <a:cubicBezTo>
                  <a:pt x="1076" y="8031"/>
                  <a:pt x="1017" y="8032"/>
                  <a:pt x="958" y="8035"/>
                </a:cubicBezTo>
                <a:cubicBezTo>
                  <a:pt x="878" y="8041"/>
                  <a:pt x="758" y="8080"/>
                  <a:pt x="672" y="8080"/>
                </a:cubicBezTo>
                <a:cubicBezTo>
                  <a:pt x="659" y="8080"/>
                  <a:pt x="647" y="8080"/>
                  <a:pt x="636" y="8078"/>
                </a:cubicBezTo>
                <a:cubicBezTo>
                  <a:pt x="523" y="7999"/>
                  <a:pt x="401" y="7929"/>
                  <a:pt x="286" y="7857"/>
                </a:cubicBezTo>
                <a:cubicBezTo>
                  <a:pt x="336" y="7771"/>
                  <a:pt x="401" y="7707"/>
                  <a:pt x="480" y="7656"/>
                </a:cubicBezTo>
                <a:cubicBezTo>
                  <a:pt x="780" y="7428"/>
                  <a:pt x="1193" y="7329"/>
                  <a:pt x="1529" y="7150"/>
                </a:cubicBezTo>
                <a:cubicBezTo>
                  <a:pt x="2115" y="6842"/>
                  <a:pt x="2693" y="6664"/>
                  <a:pt x="3358" y="6614"/>
                </a:cubicBezTo>
                <a:cubicBezTo>
                  <a:pt x="3556" y="6599"/>
                  <a:pt x="3753" y="6592"/>
                  <a:pt x="3949" y="6592"/>
                </a:cubicBezTo>
                <a:close/>
                <a:moveTo>
                  <a:pt x="12921" y="6910"/>
                </a:moveTo>
                <a:cubicBezTo>
                  <a:pt x="14281" y="6910"/>
                  <a:pt x="15630" y="7048"/>
                  <a:pt x="16882" y="7656"/>
                </a:cubicBezTo>
                <a:cubicBezTo>
                  <a:pt x="16961" y="7692"/>
                  <a:pt x="17096" y="7742"/>
                  <a:pt x="17154" y="7814"/>
                </a:cubicBezTo>
                <a:cubicBezTo>
                  <a:pt x="17160" y="8241"/>
                  <a:pt x="17051" y="8455"/>
                  <a:pt x="16828" y="8455"/>
                </a:cubicBezTo>
                <a:cubicBezTo>
                  <a:pt x="16790" y="8455"/>
                  <a:pt x="16749" y="8448"/>
                  <a:pt x="16704" y="8436"/>
                </a:cubicBezTo>
                <a:cubicBezTo>
                  <a:pt x="16625" y="8436"/>
                  <a:pt x="16555" y="8420"/>
                  <a:pt x="16489" y="8400"/>
                </a:cubicBezTo>
                <a:cubicBezTo>
                  <a:pt x="16255" y="8342"/>
                  <a:pt x="16054" y="8271"/>
                  <a:pt x="15819" y="8249"/>
                </a:cubicBezTo>
                <a:cubicBezTo>
                  <a:pt x="15247" y="8206"/>
                  <a:pt x="14690" y="8186"/>
                  <a:pt x="14119" y="8084"/>
                </a:cubicBezTo>
                <a:cubicBezTo>
                  <a:pt x="12877" y="7863"/>
                  <a:pt x="11627" y="7622"/>
                  <a:pt x="10385" y="7365"/>
                </a:cubicBezTo>
                <a:lnTo>
                  <a:pt x="10349" y="7365"/>
                </a:lnTo>
                <a:cubicBezTo>
                  <a:pt x="10349" y="7236"/>
                  <a:pt x="10335" y="7114"/>
                  <a:pt x="10306" y="6993"/>
                </a:cubicBezTo>
                <a:cubicBezTo>
                  <a:pt x="11167" y="6967"/>
                  <a:pt x="12046" y="6910"/>
                  <a:pt x="12921" y="6910"/>
                </a:cubicBezTo>
                <a:close/>
                <a:moveTo>
                  <a:pt x="7241" y="9449"/>
                </a:moveTo>
                <a:cubicBezTo>
                  <a:pt x="7241" y="9449"/>
                  <a:pt x="7250" y="9456"/>
                  <a:pt x="7257" y="9456"/>
                </a:cubicBezTo>
                <a:cubicBezTo>
                  <a:pt x="7250" y="9464"/>
                  <a:pt x="7241" y="9471"/>
                  <a:pt x="7241" y="9478"/>
                </a:cubicBezTo>
                <a:lnTo>
                  <a:pt x="7241" y="9449"/>
                </a:lnTo>
                <a:close/>
                <a:moveTo>
                  <a:pt x="8374" y="5580"/>
                </a:moveTo>
                <a:cubicBezTo>
                  <a:pt x="8721" y="5580"/>
                  <a:pt x="9068" y="5677"/>
                  <a:pt x="9370" y="5872"/>
                </a:cubicBezTo>
                <a:cubicBezTo>
                  <a:pt x="10405" y="6736"/>
                  <a:pt x="10306" y="8492"/>
                  <a:pt x="9248" y="9277"/>
                </a:cubicBezTo>
                <a:cubicBezTo>
                  <a:pt x="9228" y="9284"/>
                  <a:pt x="9205" y="9300"/>
                  <a:pt x="9192" y="9313"/>
                </a:cubicBezTo>
                <a:cubicBezTo>
                  <a:pt x="9049" y="9413"/>
                  <a:pt x="8892" y="9498"/>
                  <a:pt x="8714" y="9557"/>
                </a:cubicBezTo>
                <a:cubicBezTo>
                  <a:pt x="8539" y="9616"/>
                  <a:pt x="8370" y="9643"/>
                  <a:pt x="8207" y="9643"/>
                </a:cubicBezTo>
                <a:cubicBezTo>
                  <a:pt x="7842" y="9643"/>
                  <a:pt x="7511" y="9507"/>
                  <a:pt x="7234" y="9284"/>
                </a:cubicBezTo>
                <a:lnTo>
                  <a:pt x="7234" y="9270"/>
                </a:lnTo>
                <a:cubicBezTo>
                  <a:pt x="7230" y="9246"/>
                  <a:pt x="7215" y="9235"/>
                  <a:pt x="7199" y="9235"/>
                </a:cubicBezTo>
                <a:cubicBezTo>
                  <a:pt x="7192" y="9235"/>
                  <a:pt x="7184" y="9237"/>
                  <a:pt x="7178" y="9241"/>
                </a:cubicBezTo>
                <a:cubicBezTo>
                  <a:pt x="6492" y="8650"/>
                  <a:pt x="6163" y="7527"/>
                  <a:pt x="6556" y="6713"/>
                </a:cubicBezTo>
                <a:cubicBezTo>
                  <a:pt x="6864" y="6071"/>
                  <a:pt x="7464" y="5678"/>
                  <a:pt x="8107" y="5592"/>
                </a:cubicBezTo>
                <a:lnTo>
                  <a:pt x="8107" y="5592"/>
                </a:lnTo>
                <a:cubicBezTo>
                  <a:pt x="8091" y="5615"/>
                  <a:pt x="8085" y="5642"/>
                  <a:pt x="8091" y="5678"/>
                </a:cubicBezTo>
                <a:cubicBezTo>
                  <a:pt x="8101" y="5717"/>
                  <a:pt x="8134" y="5735"/>
                  <a:pt x="8168" y="5735"/>
                </a:cubicBezTo>
                <a:cubicBezTo>
                  <a:pt x="8216" y="5735"/>
                  <a:pt x="8267" y="5701"/>
                  <a:pt x="8263" y="5642"/>
                </a:cubicBezTo>
                <a:cubicBezTo>
                  <a:pt x="8263" y="5615"/>
                  <a:pt x="8249" y="5599"/>
                  <a:pt x="8235" y="5586"/>
                </a:cubicBezTo>
                <a:cubicBezTo>
                  <a:pt x="8282" y="5582"/>
                  <a:pt x="8328" y="5580"/>
                  <a:pt x="8374" y="5580"/>
                </a:cubicBezTo>
                <a:close/>
                <a:moveTo>
                  <a:pt x="6213" y="7836"/>
                </a:moveTo>
                <a:cubicBezTo>
                  <a:pt x="6228" y="7929"/>
                  <a:pt x="6242" y="8021"/>
                  <a:pt x="6271" y="8107"/>
                </a:cubicBezTo>
                <a:cubicBezTo>
                  <a:pt x="6307" y="8242"/>
                  <a:pt x="6357" y="8364"/>
                  <a:pt x="6413" y="8492"/>
                </a:cubicBezTo>
                <a:cubicBezTo>
                  <a:pt x="5493" y="8864"/>
                  <a:pt x="4578" y="9250"/>
                  <a:pt x="3642" y="9584"/>
                </a:cubicBezTo>
                <a:cubicBezTo>
                  <a:pt x="3157" y="9764"/>
                  <a:pt x="2672" y="9927"/>
                  <a:pt x="2185" y="10091"/>
                </a:cubicBezTo>
                <a:cubicBezTo>
                  <a:pt x="1944" y="10170"/>
                  <a:pt x="1700" y="10249"/>
                  <a:pt x="1457" y="10328"/>
                </a:cubicBezTo>
                <a:cubicBezTo>
                  <a:pt x="1328" y="10371"/>
                  <a:pt x="1208" y="10407"/>
                  <a:pt x="1087" y="10441"/>
                </a:cubicBezTo>
                <a:cubicBezTo>
                  <a:pt x="1017" y="10478"/>
                  <a:pt x="962" y="10497"/>
                  <a:pt x="919" y="10497"/>
                </a:cubicBezTo>
                <a:cubicBezTo>
                  <a:pt x="829" y="10497"/>
                  <a:pt x="796" y="10416"/>
                  <a:pt x="814" y="10256"/>
                </a:cubicBezTo>
                <a:cubicBezTo>
                  <a:pt x="751" y="9913"/>
                  <a:pt x="1001" y="9785"/>
                  <a:pt x="1279" y="9577"/>
                </a:cubicBezTo>
                <a:cubicBezTo>
                  <a:pt x="1472" y="9442"/>
                  <a:pt x="1680" y="9327"/>
                  <a:pt x="1885" y="9214"/>
                </a:cubicBezTo>
                <a:cubicBezTo>
                  <a:pt x="2357" y="8964"/>
                  <a:pt x="2837" y="8743"/>
                  <a:pt x="3335" y="8556"/>
                </a:cubicBezTo>
                <a:cubicBezTo>
                  <a:pt x="4257" y="8206"/>
                  <a:pt x="5227" y="7942"/>
                  <a:pt x="6213" y="7836"/>
                </a:cubicBezTo>
                <a:close/>
                <a:moveTo>
                  <a:pt x="10241" y="8107"/>
                </a:moveTo>
                <a:cubicBezTo>
                  <a:pt x="11170" y="8479"/>
                  <a:pt x="12098" y="8842"/>
                  <a:pt x="12969" y="9327"/>
                </a:cubicBezTo>
                <a:cubicBezTo>
                  <a:pt x="13454" y="9600"/>
                  <a:pt x="13925" y="9899"/>
                  <a:pt x="14354" y="10249"/>
                </a:cubicBezTo>
                <a:cubicBezTo>
                  <a:pt x="14548" y="10407"/>
                  <a:pt x="14733" y="10570"/>
                  <a:pt x="14911" y="10750"/>
                </a:cubicBezTo>
                <a:cubicBezTo>
                  <a:pt x="15048" y="10892"/>
                  <a:pt x="15483" y="11241"/>
                  <a:pt x="15497" y="11435"/>
                </a:cubicBezTo>
                <a:cubicBezTo>
                  <a:pt x="15504" y="11627"/>
                  <a:pt x="15262" y="11677"/>
                  <a:pt x="15141" y="11677"/>
                </a:cubicBezTo>
                <a:cubicBezTo>
                  <a:pt x="15134" y="11677"/>
                  <a:pt x="15127" y="11678"/>
                  <a:pt x="15120" y="11678"/>
                </a:cubicBezTo>
                <a:cubicBezTo>
                  <a:pt x="15031" y="11678"/>
                  <a:pt x="14927" y="11639"/>
                  <a:pt x="14848" y="11620"/>
                </a:cubicBezTo>
                <a:cubicBezTo>
                  <a:pt x="14584" y="11555"/>
                  <a:pt x="14326" y="11456"/>
                  <a:pt x="14083" y="11341"/>
                </a:cubicBezTo>
                <a:cubicBezTo>
                  <a:pt x="13619" y="11113"/>
                  <a:pt x="13197" y="10820"/>
                  <a:pt x="12791" y="10513"/>
                </a:cubicBezTo>
                <a:cubicBezTo>
                  <a:pt x="11891" y="9841"/>
                  <a:pt x="11005" y="9128"/>
                  <a:pt x="10121" y="8427"/>
                </a:cubicBezTo>
                <a:cubicBezTo>
                  <a:pt x="10170" y="8328"/>
                  <a:pt x="10206" y="8222"/>
                  <a:pt x="10241" y="8107"/>
                </a:cubicBezTo>
                <a:close/>
                <a:moveTo>
                  <a:pt x="6628" y="8849"/>
                </a:moveTo>
                <a:cubicBezTo>
                  <a:pt x="6671" y="8907"/>
                  <a:pt x="6713" y="8964"/>
                  <a:pt x="6763" y="9020"/>
                </a:cubicBezTo>
                <a:cubicBezTo>
                  <a:pt x="5956" y="9735"/>
                  <a:pt x="5193" y="10484"/>
                  <a:pt x="4413" y="11221"/>
                </a:cubicBezTo>
                <a:cubicBezTo>
                  <a:pt x="3978" y="11634"/>
                  <a:pt x="3556" y="12056"/>
                  <a:pt x="3085" y="12421"/>
                </a:cubicBezTo>
                <a:cubicBezTo>
                  <a:pt x="2886" y="12577"/>
                  <a:pt x="2679" y="12721"/>
                  <a:pt x="2458" y="12849"/>
                </a:cubicBezTo>
                <a:cubicBezTo>
                  <a:pt x="2352" y="12911"/>
                  <a:pt x="1961" y="13146"/>
                  <a:pt x="1743" y="13146"/>
                </a:cubicBezTo>
                <a:cubicBezTo>
                  <a:pt x="1638" y="13146"/>
                  <a:pt x="1573" y="13091"/>
                  <a:pt x="1601" y="12935"/>
                </a:cubicBezTo>
                <a:cubicBezTo>
                  <a:pt x="1680" y="12527"/>
                  <a:pt x="2329" y="12020"/>
                  <a:pt x="2629" y="11769"/>
                </a:cubicBezTo>
                <a:cubicBezTo>
                  <a:pt x="3035" y="11427"/>
                  <a:pt x="3471" y="11113"/>
                  <a:pt x="3899" y="10799"/>
                </a:cubicBezTo>
                <a:cubicBezTo>
                  <a:pt x="4799" y="10141"/>
                  <a:pt x="5714" y="9492"/>
                  <a:pt x="6628" y="8849"/>
                </a:cubicBezTo>
                <a:close/>
                <a:moveTo>
                  <a:pt x="9555" y="9214"/>
                </a:moveTo>
                <a:cubicBezTo>
                  <a:pt x="10283" y="9978"/>
                  <a:pt x="11048" y="10714"/>
                  <a:pt x="11799" y="11449"/>
                </a:cubicBezTo>
                <a:cubicBezTo>
                  <a:pt x="12227" y="11870"/>
                  <a:pt x="12662" y="12283"/>
                  <a:pt x="13048" y="12741"/>
                </a:cubicBezTo>
                <a:cubicBezTo>
                  <a:pt x="13206" y="12935"/>
                  <a:pt x="13362" y="13134"/>
                  <a:pt x="13490" y="13348"/>
                </a:cubicBezTo>
                <a:cubicBezTo>
                  <a:pt x="13614" y="13535"/>
                  <a:pt x="14046" y="14207"/>
                  <a:pt x="13655" y="14207"/>
                </a:cubicBezTo>
                <a:cubicBezTo>
                  <a:pt x="13642" y="14207"/>
                  <a:pt x="13627" y="14206"/>
                  <a:pt x="13612" y="14205"/>
                </a:cubicBezTo>
                <a:cubicBezTo>
                  <a:pt x="13391" y="14184"/>
                  <a:pt x="13104" y="13884"/>
                  <a:pt x="12940" y="13749"/>
                </a:cubicBezTo>
                <a:cubicBezTo>
                  <a:pt x="12777" y="13598"/>
                  <a:pt x="12613" y="13440"/>
                  <a:pt x="12462" y="13278"/>
                </a:cubicBezTo>
                <a:cubicBezTo>
                  <a:pt x="12083" y="12870"/>
                  <a:pt x="11749" y="12421"/>
                  <a:pt x="11406" y="11984"/>
                </a:cubicBezTo>
                <a:cubicBezTo>
                  <a:pt x="10727" y="11120"/>
                  <a:pt x="10055" y="10249"/>
                  <a:pt x="9399" y="9370"/>
                </a:cubicBezTo>
                <a:lnTo>
                  <a:pt x="9492" y="9277"/>
                </a:lnTo>
                <a:cubicBezTo>
                  <a:pt x="9521" y="9257"/>
                  <a:pt x="9534" y="9234"/>
                  <a:pt x="9555" y="9214"/>
                </a:cubicBezTo>
                <a:close/>
                <a:moveTo>
                  <a:pt x="6921" y="9185"/>
                </a:moveTo>
                <a:cubicBezTo>
                  <a:pt x="6993" y="9264"/>
                  <a:pt x="7078" y="9336"/>
                  <a:pt x="7164" y="9392"/>
                </a:cubicBezTo>
                <a:cubicBezTo>
                  <a:pt x="7149" y="10292"/>
                  <a:pt x="6813" y="11149"/>
                  <a:pt x="6542" y="11992"/>
                </a:cubicBezTo>
                <a:cubicBezTo>
                  <a:pt x="6400" y="12463"/>
                  <a:pt x="6292" y="12935"/>
                  <a:pt x="6213" y="13420"/>
                </a:cubicBezTo>
                <a:cubicBezTo>
                  <a:pt x="6150" y="13877"/>
                  <a:pt x="6114" y="14448"/>
                  <a:pt x="5922" y="14870"/>
                </a:cubicBezTo>
                <a:cubicBezTo>
                  <a:pt x="5899" y="14991"/>
                  <a:pt x="5827" y="15084"/>
                  <a:pt x="5721" y="15147"/>
                </a:cubicBezTo>
                <a:cubicBezTo>
                  <a:pt x="5670" y="15251"/>
                  <a:pt x="5613" y="15302"/>
                  <a:pt x="5549" y="15302"/>
                </a:cubicBezTo>
                <a:cubicBezTo>
                  <a:pt x="5489" y="15302"/>
                  <a:pt x="5422" y="15256"/>
                  <a:pt x="5349" y="15163"/>
                </a:cubicBezTo>
                <a:cubicBezTo>
                  <a:pt x="5121" y="15012"/>
                  <a:pt x="5099" y="14976"/>
                  <a:pt x="5092" y="14719"/>
                </a:cubicBezTo>
                <a:cubicBezTo>
                  <a:pt x="5085" y="14484"/>
                  <a:pt x="5142" y="14241"/>
                  <a:pt x="5185" y="14013"/>
                </a:cubicBezTo>
                <a:cubicBezTo>
                  <a:pt x="5299" y="13483"/>
                  <a:pt x="5442" y="12962"/>
                  <a:pt x="5606" y="12455"/>
                </a:cubicBezTo>
                <a:cubicBezTo>
                  <a:pt x="5964" y="11334"/>
                  <a:pt x="6427" y="10256"/>
                  <a:pt x="6921" y="9185"/>
                </a:cubicBezTo>
                <a:close/>
                <a:moveTo>
                  <a:pt x="8878" y="9721"/>
                </a:moveTo>
                <a:cubicBezTo>
                  <a:pt x="8885" y="9721"/>
                  <a:pt x="8885" y="9728"/>
                  <a:pt x="8885" y="9728"/>
                </a:cubicBezTo>
                <a:cubicBezTo>
                  <a:pt x="9478" y="10691"/>
                  <a:pt x="10020" y="11706"/>
                  <a:pt x="10506" y="12727"/>
                </a:cubicBezTo>
                <a:cubicBezTo>
                  <a:pt x="10755" y="13248"/>
                  <a:pt x="10978" y="13769"/>
                  <a:pt x="11206" y="14297"/>
                </a:cubicBezTo>
                <a:cubicBezTo>
                  <a:pt x="11277" y="14461"/>
                  <a:pt x="11884" y="15758"/>
                  <a:pt x="11448" y="15758"/>
                </a:cubicBezTo>
                <a:cubicBezTo>
                  <a:pt x="11406" y="15758"/>
                  <a:pt x="11354" y="15746"/>
                  <a:pt x="11291" y="15720"/>
                </a:cubicBezTo>
                <a:cubicBezTo>
                  <a:pt x="11163" y="15662"/>
                  <a:pt x="10962" y="15391"/>
                  <a:pt x="10849" y="15283"/>
                </a:cubicBezTo>
                <a:cubicBezTo>
                  <a:pt x="10619" y="15069"/>
                  <a:pt x="10455" y="14827"/>
                  <a:pt x="10299" y="14563"/>
                </a:cubicBezTo>
                <a:cubicBezTo>
                  <a:pt x="10006" y="14049"/>
                  <a:pt x="9735" y="13519"/>
                  <a:pt x="9492" y="12978"/>
                </a:cubicBezTo>
                <a:cubicBezTo>
                  <a:pt x="9034" y="11963"/>
                  <a:pt x="8684" y="10899"/>
                  <a:pt x="8407" y="9821"/>
                </a:cubicBezTo>
                <a:lnTo>
                  <a:pt x="8407" y="9821"/>
                </a:lnTo>
                <a:cubicBezTo>
                  <a:pt x="8418" y="9821"/>
                  <a:pt x="8430" y="9821"/>
                  <a:pt x="8441" y="9821"/>
                </a:cubicBezTo>
                <a:cubicBezTo>
                  <a:pt x="8593" y="9821"/>
                  <a:pt x="8744" y="9780"/>
                  <a:pt x="8878" y="9721"/>
                </a:cubicBezTo>
                <a:close/>
                <a:moveTo>
                  <a:pt x="7442" y="9570"/>
                </a:moveTo>
                <a:cubicBezTo>
                  <a:pt x="7613" y="9656"/>
                  <a:pt x="7791" y="9721"/>
                  <a:pt x="7978" y="9756"/>
                </a:cubicBezTo>
                <a:cubicBezTo>
                  <a:pt x="8071" y="10777"/>
                  <a:pt x="8242" y="11785"/>
                  <a:pt x="8306" y="12813"/>
                </a:cubicBezTo>
                <a:cubicBezTo>
                  <a:pt x="8342" y="13320"/>
                  <a:pt x="8364" y="13819"/>
                  <a:pt x="8371" y="14326"/>
                </a:cubicBezTo>
                <a:cubicBezTo>
                  <a:pt x="8377" y="14594"/>
                  <a:pt x="8496" y="15867"/>
                  <a:pt x="8085" y="15867"/>
                </a:cubicBezTo>
                <a:cubicBezTo>
                  <a:pt x="8056" y="15867"/>
                  <a:pt x="8026" y="15861"/>
                  <a:pt x="7992" y="15848"/>
                </a:cubicBezTo>
                <a:cubicBezTo>
                  <a:pt x="7721" y="15740"/>
                  <a:pt x="7606" y="15111"/>
                  <a:pt x="7570" y="14870"/>
                </a:cubicBezTo>
                <a:cubicBezTo>
                  <a:pt x="7534" y="14633"/>
                  <a:pt x="7521" y="14398"/>
                  <a:pt x="7498" y="14162"/>
                </a:cubicBezTo>
                <a:cubicBezTo>
                  <a:pt x="7464" y="13684"/>
                  <a:pt x="7435" y="13212"/>
                  <a:pt x="7413" y="12734"/>
                </a:cubicBezTo>
                <a:cubicBezTo>
                  <a:pt x="7378" y="11692"/>
                  <a:pt x="7336" y="10606"/>
                  <a:pt x="7442" y="9570"/>
                </a:cubicBezTo>
                <a:close/>
                <a:moveTo>
                  <a:pt x="9418" y="0"/>
                </a:moveTo>
                <a:cubicBezTo>
                  <a:pt x="9388" y="0"/>
                  <a:pt x="9357" y="17"/>
                  <a:pt x="9341" y="45"/>
                </a:cubicBezTo>
                <a:cubicBezTo>
                  <a:pt x="8835" y="938"/>
                  <a:pt x="8513" y="1937"/>
                  <a:pt x="8355" y="2951"/>
                </a:cubicBezTo>
                <a:cubicBezTo>
                  <a:pt x="8285" y="3407"/>
                  <a:pt x="8249" y="3872"/>
                  <a:pt x="8256" y="4336"/>
                </a:cubicBezTo>
                <a:cubicBezTo>
                  <a:pt x="8256" y="4622"/>
                  <a:pt x="8278" y="4907"/>
                  <a:pt x="8263" y="5193"/>
                </a:cubicBezTo>
                <a:cubicBezTo>
                  <a:pt x="8263" y="5279"/>
                  <a:pt x="8249" y="5322"/>
                  <a:pt x="8249" y="5365"/>
                </a:cubicBezTo>
                <a:lnTo>
                  <a:pt x="8235" y="5365"/>
                </a:lnTo>
                <a:lnTo>
                  <a:pt x="8235" y="5329"/>
                </a:lnTo>
                <a:cubicBezTo>
                  <a:pt x="7999" y="4357"/>
                  <a:pt x="7593" y="3387"/>
                  <a:pt x="7164" y="2487"/>
                </a:cubicBezTo>
                <a:cubicBezTo>
                  <a:pt x="6955" y="2054"/>
                  <a:pt x="6584" y="985"/>
                  <a:pt x="5983" y="985"/>
                </a:cubicBezTo>
                <a:cubicBezTo>
                  <a:pt x="5967" y="985"/>
                  <a:pt x="5951" y="986"/>
                  <a:pt x="5935" y="987"/>
                </a:cubicBezTo>
                <a:cubicBezTo>
                  <a:pt x="5899" y="994"/>
                  <a:pt x="5863" y="1015"/>
                  <a:pt x="5856" y="1051"/>
                </a:cubicBezTo>
                <a:cubicBezTo>
                  <a:pt x="5735" y="1765"/>
                  <a:pt x="6021" y="2530"/>
                  <a:pt x="6264" y="3186"/>
                </a:cubicBezTo>
                <a:cubicBezTo>
                  <a:pt x="6571" y="4007"/>
                  <a:pt x="6950" y="4821"/>
                  <a:pt x="7378" y="5586"/>
                </a:cubicBezTo>
                <a:cubicBezTo>
                  <a:pt x="7320" y="5615"/>
                  <a:pt x="7264" y="5651"/>
                  <a:pt x="7214" y="5678"/>
                </a:cubicBezTo>
                <a:cubicBezTo>
                  <a:pt x="6449" y="4521"/>
                  <a:pt x="5656" y="3371"/>
                  <a:pt x="4857" y="2237"/>
                </a:cubicBezTo>
                <a:cubicBezTo>
                  <a:pt x="4528" y="1772"/>
                  <a:pt x="4179" y="1315"/>
                  <a:pt x="3743" y="938"/>
                </a:cubicBezTo>
                <a:cubicBezTo>
                  <a:pt x="3604" y="816"/>
                  <a:pt x="3262" y="478"/>
                  <a:pt x="3000" y="478"/>
                </a:cubicBezTo>
                <a:cubicBezTo>
                  <a:pt x="2951" y="478"/>
                  <a:pt x="2905" y="489"/>
                  <a:pt x="2864" y="516"/>
                </a:cubicBezTo>
                <a:cubicBezTo>
                  <a:pt x="2043" y="1066"/>
                  <a:pt x="5056" y="4264"/>
                  <a:pt x="6335" y="5579"/>
                </a:cubicBezTo>
                <a:cubicBezTo>
                  <a:pt x="5699" y="5150"/>
                  <a:pt x="4979" y="4778"/>
                  <a:pt x="4285" y="4544"/>
                </a:cubicBezTo>
                <a:cubicBezTo>
                  <a:pt x="3865" y="4400"/>
                  <a:pt x="3421" y="4300"/>
                  <a:pt x="2972" y="4264"/>
                </a:cubicBezTo>
                <a:cubicBezTo>
                  <a:pt x="2819" y="4249"/>
                  <a:pt x="2582" y="4204"/>
                  <a:pt x="2365" y="4204"/>
                </a:cubicBezTo>
                <a:cubicBezTo>
                  <a:pt x="2195" y="4204"/>
                  <a:pt x="2038" y="4231"/>
                  <a:pt x="1944" y="4322"/>
                </a:cubicBezTo>
                <a:cubicBezTo>
                  <a:pt x="1928" y="4336"/>
                  <a:pt x="1921" y="4372"/>
                  <a:pt x="1928" y="4393"/>
                </a:cubicBezTo>
                <a:cubicBezTo>
                  <a:pt x="2165" y="5035"/>
                  <a:pt x="3085" y="5464"/>
                  <a:pt x="3678" y="5694"/>
                </a:cubicBezTo>
                <a:cubicBezTo>
                  <a:pt x="4578" y="6043"/>
                  <a:pt x="5543" y="6172"/>
                  <a:pt x="6443" y="6521"/>
                </a:cubicBezTo>
                <a:lnTo>
                  <a:pt x="6449" y="6521"/>
                </a:lnTo>
                <a:cubicBezTo>
                  <a:pt x="6436" y="6542"/>
                  <a:pt x="6427" y="6557"/>
                  <a:pt x="6420" y="6578"/>
                </a:cubicBezTo>
                <a:cubicBezTo>
                  <a:pt x="5772" y="6429"/>
                  <a:pt x="5043" y="6353"/>
                  <a:pt x="4325" y="6353"/>
                </a:cubicBezTo>
                <a:cubicBezTo>
                  <a:pt x="3768" y="6353"/>
                  <a:pt x="3217" y="6399"/>
                  <a:pt x="2715" y="6492"/>
                </a:cubicBezTo>
                <a:cubicBezTo>
                  <a:pt x="2014" y="6628"/>
                  <a:pt x="1457" y="7006"/>
                  <a:pt x="801" y="7264"/>
                </a:cubicBezTo>
                <a:cubicBezTo>
                  <a:pt x="543" y="7365"/>
                  <a:pt x="187" y="7507"/>
                  <a:pt x="79" y="7800"/>
                </a:cubicBezTo>
                <a:cubicBezTo>
                  <a:pt x="0" y="8021"/>
                  <a:pt x="122" y="8213"/>
                  <a:pt x="336" y="8285"/>
                </a:cubicBezTo>
                <a:cubicBezTo>
                  <a:pt x="398" y="8305"/>
                  <a:pt x="465" y="8313"/>
                  <a:pt x="533" y="8313"/>
                </a:cubicBezTo>
                <a:cubicBezTo>
                  <a:pt x="732" y="8313"/>
                  <a:pt x="948" y="8249"/>
                  <a:pt x="1130" y="8249"/>
                </a:cubicBezTo>
                <a:cubicBezTo>
                  <a:pt x="1493" y="8242"/>
                  <a:pt x="1851" y="8249"/>
                  <a:pt x="2208" y="8199"/>
                </a:cubicBezTo>
                <a:cubicBezTo>
                  <a:pt x="3460" y="8020"/>
                  <a:pt x="4651" y="7535"/>
                  <a:pt x="5919" y="7535"/>
                </a:cubicBezTo>
                <a:cubicBezTo>
                  <a:pt x="6010" y="7535"/>
                  <a:pt x="6101" y="7538"/>
                  <a:pt x="6192" y="7543"/>
                </a:cubicBezTo>
                <a:lnTo>
                  <a:pt x="6192" y="7635"/>
                </a:lnTo>
                <a:cubicBezTo>
                  <a:pt x="4986" y="7827"/>
                  <a:pt x="3822" y="8120"/>
                  <a:pt x="2693" y="8614"/>
                </a:cubicBezTo>
                <a:cubicBezTo>
                  <a:pt x="2172" y="8842"/>
                  <a:pt x="1637" y="9092"/>
                  <a:pt x="1172" y="9421"/>
                </a:cubicBezTo>
                <a:cubicBezTo>
                  <a:pt x="915" y="9606"/>
                  <a:pt x="358" y="9999"/>
                  <a:pt x="401" y="10378"/>
                </a:cubicBezTo>
                <a:cubicBezTo>
                  <a:pt x="434" y="10616"/>
                  <a:pt x="663" y="10680"/>
                  <a:pt x="870" y="10680"/>
                </a:cubicBezTo>
                <a:cubicBezTo>
                  <a:pt x="893" y="10680"/>
                  <a:pt x="914" y="10679"/>
                  <a:pt x="936" y="10678"/>
                </a:cubicBezTo>
                <a:cubicBezTo>
                  <a:pt x="1486" y="10635"/>
                  <a:pt x="2086" y="10342"/>
                  <a:pt x="2614" y="10163"/>
                </a:cubicBezTo>
                <a:cubicBezTo>
                  <a:pt x="3922" y="9713"/>
                  <a:pt x="5236" y="9221"/>
                  <a:pt x="6492" y="8635"/>
                </a:cubicBezTo>
                <a:cubicBezTo>
                  <a:pt x="6499" y="8657"/>
                  <a:pt x="6513" y="8677"/>
                  <a:pt x="6521" y="8693"/>
                </a:cubicBezTo>
                <a:cubicBezTo>
                  <a:pt x="5356" y="9514"/>
                  <a:pt x="4192" y="10342"/>
                  <a:pt x="3051" y="11205"/>
                </a:cubicBezTo>
                <a:cubicBezTo>
                  <a:pt x="2600" y="11548"/>
                  <a:pt x="2151" y="11913"/>
                  <a:pt x="1793" y="12355"/>
                </a:cubicBezTo>
                <a:cubicBezTo>
                  <a:pt x="1637" y="12549"/>
                  <a:pt x="1215" y="12991"/>
                  <a:pt x="1394" y="13255"/>
                </a:cubicBezTo>
                <a:cubicBezTo>
                  <a:pt x="1455" y="13345"/>
                  <a:pt x="1549" y="13386"/>
                  <a:pt x="1669" y="13386"/>
                </a:cubicBezTo>
                <a:cubicBezTo>
                  <a:pt x="2709" y="13386"/>
                  <a:pt x="5704" y="10288"/>
                  <a:pt x="6614" y="9327"/>
                </a:cubicBezTo>
                <a:lnTo>
                  <a:pt x="6614" y="9327"/>
                </a:lnTo>
                <a:cubicBezTo>
                  <a:pt x="6060" y="10599"/>
                  <a:pt x="3972" y="15506"/>
                  <a:pt x="5477" y="15506"/>
                </a:cubicBezTo>
                <a:cubicBezTo>
                  <a:pt x="5485" y="15506"/>
                  <a:pt x="5492" y="15506"/>
                  <a:pt x="5500" y="15506"/>
                </a:cubicBezTo>
                <a:cubicBezTo>
                  <a:pt x="5879" y="15497"/>
                  <a:pt x="6064" y="15098"/>
                  <a:pt x="6150" y="14784"/>
                </a:cubicBezTo>
                <a:cubicBezTo>
                  <a:pt x="6335" y="14155"/>
                  <a:pt x="6357" y="13483"/>
                  <a:pt x="6492" y="12841"/>
                </a:cubicBezTo>
                <a:cubicBezTo>
                  <a:pt x="6707" y="11792"/>
                  <a:pt x="7178" y="10813"/>
                  <a:pt x="7234" y="9749"/>
                </a:cubicBezTo>
                <a:lnTo>
                  <a:pt x="7234" y="9749"/>
                </a:lnTo>
                <a:cubicBezTo>
                  <a:pt x="7257" y="10984"/>
                  <a:pt x="7185" y="12213"/>
                  <a:pt x="7264" y="13449"/>
                </a:cubicBezTo>
                <a:cubicBezTo>
                  <a:pt x="7300" y="14040"/>
                  <a:pt x="7300" y="14662"/>
                  <a:pt x="7456" y="15233"/>
                </a:cubicBezTo>
                <a:cubicBezTo>
                  <a:pt x="7526" y="15484"/>
                  <a:pt x="7779" y="16150"/>
                  <a:pt x="8137" y="16150"/>
                </a:cubicBezTo>
                <a:cubicBezTo>
                  <a:pt x="8146" y="16150"/>
                  <a:pt x="8154" y="16149"/>
                  <a:pt x="8163" y="16148"/>
                </a:cubicBezTo>
                <a:cubicBezTo>
                  <a:pt x="8842" y="16076"/>
                  <a:pt x="8549" y="14112"/>
                  <a:pt x="8535" y="13756"/>
                </a:cubicBezTo>
                <a:cubicBezTo>
                  <a:pt x="8484" y="12441"/>
                  <a:pt x="8420" y="11049"/>
                  <a:pt x="8091" y="9771"/>
                </a:cubicBezTo>
                <a:lnTo>
                  <a:pt x="8091" y="9771"/>
                </a:lnTo>
                <a:cubicBezTo>
                  <a:pt x="8114" y="9778"/>
                  <a:pt x="8127" y="9778"/>
                  <a:pt x="8141" y="9778"/>
                </a:cubicBezTo>
                <a:cubicBezTo>
                  <a:pt x="8177" y="9785"/>
                  <a:pt x="8206" y="9792"/>
                  <a:pt x="8235" y="9798"/>
                </a:cubicBezTo>
                <a:cubicBezTo>
                  <a:pt x="8549" y="11163"/>
                  <a:pt x="9034" y="12484"/>
                  <a:pt x="9663" y="13740"/>
                </a:cubicBezTo>
                <a:cubicBezTo>
                  <a:pt x="9941" y="14290"/>
                  <a:pt x="10220" y="14926"/>
                  <a:pt x="10678" y="15355"/>
                </a:cubicBezTo>
                <a:cubicBezTo>
                  <a:pt x="10841" y="15512"/>
                  <a:pt x="11171" y="15981"/>
                  <a:pt x="11477" y="15981"/>
                </a:cubicBezTo>
                <a:cubicBezTo>
                  <a:pt x="11530" y="15981"/>
                  <a:pt x="11583" y="15967"/>
                  <a:pt x="11634" y="15934"/>
                </a:cubicBezTo>
                <a:cubicBezTo>
                  <a:pt x="11855" y="15790"/>
                  <a:pt x="11805" y="15427"/>
                  <a:pt x="11756" y="15206"/>
                </a:cubicBezTo>
                <a:cubicBezTo>
                  <a:pt x="11612" y="14584"/>
                  <a:pt x="11235" y="13948"/>
                  <a:pt x="10969" y="13370"/>
                </a:cubicBezTo>
                <a:cubicBezTo>
                  <a:pt x="10385" y="12085"/>
                  <a:pt x="9706" y="10878"/>
                  <a:pt x="8941" y="9692"/>
                </a:cubicBezTo>
                <a:cubicBezTo>
                  <a:pt x="9049" y="9636"/>
                  <a:pt x="9156" y="9564"/>
                  <a:pt x="9248" y="9485"/>
                </a:cubicBezTo>
                <a:cubicBezTo>
                  <a:pt x="10098" y="10606"/>
                  <a:pt x="10948" y="11720"/>
                  <a:pt x="11835" y="12813"/>
                </a:cubicBezTo>
                <a:cubicBezTo>
                  <a:pt x="12191" y="13255"/>
                  <a:pt x="12570" y="13691"/>
                  <a:pt x="13019" y="14033"/>
                </a:cubicBezTo>
                <a:cubicBezTo>
                  <a:pt x="13183" y="14157"/>
                  <a:pt x="13513" y="14455"/>
                  <a:pt x="13773" y="14455"/>
                </a:cubicBezTo>
                <a:cubicBezTo>
                  <a:pt x="13831" y="14455"/>
                  <a:pt x="13886" y="14440"/>
                  <a:pt x="13934" y="14405"/>
                </a:cubicBezTo>
                <a:cubicBezTo>
                  <a:pt x="14854" y="13740"/>
                  <a:pt x="10319" y="9749"/>
                  <a:pt x="9634" y="9135"/>
                </a:cubicBezTo>
                <a:cubicBezTo>
                  <a:pt x="9792" y="8971"/>
                  <a:pt x="9927" y="8785"/>
                  <a:pt x="10035" y="8592"/>
                </a:cubicBezTo>
                <a:cubicBezTo>
                  <a:pt x="11098" y="9428"/>
                  <a:pt x="12134" y="10328"/>
                  <a:pt x="13269" y="11070"/>
                </a:cubicBezTo>
                <a:cubicBezTo>
                  <a:pt x="13720" y="11370"/>
                  <a:pt x="14205" y="11627"/>
                  <a:pt x="14733" y="11769"/>
                </a:cubicBezTo>
                <a:cubicBezTo>
                  <a:pt x="14863" y="11801"/>
                  <a:pt x="15130" y="11882"/>
                  <a:pt x="15356" y="11882"/>
                </a:cubicBezTo>
                <a:cubicBezTo>
                  <a:pt x="15500" y="11882"/>
                  <a:pt x="15627" y="11849"/>
                  <a:pt x="15691" y="11749"/>
                </a:cubicBezTo>
                <a:cubicBezTo>
                  <a:pt x="15854" y="11492"/>
                  <a:pt x="15434" y="11099"/>
                  <a:pt x="15297" y="10942"/>
                </a:cubicBezTo>
                <a:cubicBezTo>
                  <a:pt x="14854" y="10434"/>
                  <a:pt x="14340" y="10006"/>
                  <a:pt x="13783" y="9627"/>
                </a:cubicBezTo>
                <a:cubicBezTo>
                  <a:pt x="12712" y="8914"/>
                  <a:pt x="11492" y="8414"/>
                  <a:pt x="10283" y="7965"/>
                </a:cubicBezTo>
                <a:cubicBezTo>
                  <a:pt x="10319" y="7836"/>
                  <a:pt x="10335" y="7699"/>
                  <a:pt x="10342" y="7563"/>
                </a:cubicBezTo>
                <a:lnTo>
                  <a:pt x="10349" y="7563"/>
                </a:lnTo>
                <a:cubicBezTo>
                  <a:pt x="11905" y="7821"/>
                  <a:pt x="13463" y="8222"/>
                  <a:pt x="15033" y="8350"/>
                </a:cubicBezTo>
                <a:cubicBezTo>
                  <a:pt x="15411" y="8384"/>
                  <a:pt x="15797" y="8342"/>
                  <a:pt x="16169" y="8436"/>
                </a:cubicBezTo>
                <a:cubicBezTo>
                  <a:pt x="16385" y="8488"/>
                  <a:pt x="16596" y="8588"/>
                  <a:pt x="16823" y="8588"/>
                </a:cubicBezTo>
                <a:cubicBezTo>
                  <a:pt x="16873" y="8588"/>
                  <a:pt x="16924" y="8583"/>
                  <a:pt x="16976" y="8571"/>
                </a:cubicBezTo>
                <a:cubicBezTo>
                  <a:pt x="17240" y="8506"/>
                  <a:pt x="17475" y="8278"/>
                  <a:pt x="17411" y="7985"/>
                </a:cubicBezTo>
                <a:cubicBezTo>
                  <a:pt x="17333" y="7635"/>
                  <a:pt x="16890" y="7500"/>
                  <a:pt x="16597" y="7407"/>
                </a:cubicBezTo>
                <a:cubicBezTo>
                  <a:pt x="15982" y="7200"/>
                  <a:pt x="15382" y="6993"/>
                  <a:pt x="14740" y="6893"/>
                </a:cubicBezTo>
                <a:cubicBezTo>
                  <a:pt x="14134" y="6795"/>
                  <a:pt x="13517" y="6754"/>
                  <a:pt x="12897" y="6754"/>
                </a:cubicBezTo>
                <a:cubicBezTo>
                  <a:pt x="12026" y="6754"/>
                  <a:pt x="11150" y="6836"/>
                  <a:pt x="10299" y="6957"/>
                </a:cubicBezTo>
                <a:cubicBezTo>
                  <a:pt x="10292" y="6943"/>
                  <a:pt x="10292" y="6936"/>
                  <a:pt x="10292" y="6928"/>
                </a:cubicBezTo>
                <a:cubicBezTo>
                  <a:pt x="11413" y="6578"/>
                  <a:pt x="12527" y="6179"/>
                  <a:pt x="13648" y="5807"/>
                </a:cubicBezTo>
                <a:cubicBezTo>
                  <a:pt x="13919" y="5714"/>
                  <a:pt x="15375" y="5229"/>
                  <a:pt x="14890" y="4715"/>
                </a:cubicBezTo>
                <a:cubicBezTo>
                  <a:pt x="14813" y="4635"/>
                  <a:pt x="14654" y="4611"/>
                  <a:pt x="14486" y="4611"/>
                </a:cubicBezTo>
                <a:cubicBezTo>
                  <a:pt x="14295" y="4611"/>
                  <a:pt x="14093" y="4642"/>
                  <a:pt x="13991" y="4657"/>
                </a:cubicBezTo>
                <a:cubicBezTo>
                  <a:pt x="13562" y="4722"/>
                  <a:pt x="13147" y="4880"/>
                  <a:pt x="12741" y="5029"/>
                </a:cubicBezTo>
                <a:cubicBezTo>
                  <a:pt x="11799" y="5394"/>
                  <a:pt x="10834" y="5736"/>
                  <a:pt x="9920" y="6185"/>
                </a:cubicBezTo>
                <a:cubicBezTo>
                  <a:pt x="9913" y="6172"/>
                  <a:pt x="9906" y="6165"/>
                  <a:pt x="9898" y="6156"/>
                </a:cubicBezTo>
                <a:cubicBezTo>
                  <a:pt x="11149" y="5394"/>
                  <a:pt x="12419" y="4643"/>
                  <a:pt x="13626" y="3822"/>
                </a:cubicBezTo>
                <a:cubicBezTo>
                  <a:pt x="14162" y="3457"/>
                  <a:pt x="14676" y="3037"/>
                  <a:pt x="15125" y="2573"/>
                </a:cubicBezTo>
                <a:cubicBezTo>
                  <a:pt x="15276" y="2415"/>
                  <a:pt x="15639" y="2108"/>
                  <a:pt x="15497" y="1851"/>
                </a:cubicBezTo>
                <a:cubicBezTo>
                  <a:pt x="15438" y="1747"/>
                  <a:pt x="15346" y="1708"/>
                  <a:pt x="15240" y="1708"/>
                </a:cubicBezTo>
                <a:cubicBezTo>
                  <a:pt x="14975" y="1708"/>
                  <a:pt x="14622" y="1951"/>
                  <a:pt x="14469" y="2022"/>
                </a:cubicBezTo>
                <a:cubicBezTo>
                  <a:pt x="13848" y="2300"/>
                  <a:pt x="13283" y="2629"/>
                  <a:pt x="12748" y="3058"/>
                </a:cubicBezTo>
                <a:cubicBezTo>
                  <a:pt x="11848" y="3772"/>
                  <a:pt x="10962" y="4514"/>
                  <a:pt x="10098" y="5279"/>
                </a:cubicBezTo>
                <a:cubicBezTo>
                  <a:pt x="11027" y="3971"/>
                  <a:pt x="12863" y="1251"/>
                  <a:pt x="12241" y="980"/>
                </a:cubicBezTo>
                <a:cubicBezTo>
                  <a:pt x="12211" y="967"/>
                  <a:pt x="12180" y="961"/>
                  <a:pt x="12150" y="961"/>
                </a:cubicBezTo>
                <a:cubicBezTo>
                  <a:pt x="11950" y="961"/>
                  <a:pt x="11751" y="1218"/>
                  <a:pt x="11634" y="1330"/>
                </a:cubicBezTo>
                <a:cubicBezTo>
                  <a:pt x="11235" y="1736"/>
                  <a:pt x="10856" y="2151"/>
                  <a:pt x="10527" y="2622"/>
                </a:cubicBezTo>
                <a:cubicBezTo>
                  <a:pt x="9920" y="3500"/>
                  <a:pt x="9413" y="4537"/>
                  <a:pt x="9228" y="5599"/>
                </a:cubicBezTo>
                <a:cubicBezTo>
                  <a:pt x="9192" y="5579"/>
                  <a:pt x="9163" y="5565"/>
                  <a:pt x="9127" y="5550"/>
                </a:cubicBezTo>
                <a:cubicBezTo>
                  <a:pt x="9505" y="4643"/>
                  <a:pt x="9692" y="3658"/>
                  <a:pt x="9778" y="2679"/>
                </a:cubicBezTo>
                <a:cubicBezTo>
                  <a:pt x="9841" y="1822"/>
                  <a:pt x="9941" y="800"/>
                  <a:pt x="9478" y="38"/>
                </a:cubicBezTo>
                <a:cubicBezTo>
                  <a:pt x="9465" y="12"/>
                  <a:pt x="9442" y="0"/>
                  <a:pt x="94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3104183"/>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673"/>
        <p:cNvGrpSpPr/>
        <p:nvPr/>
      </p:nvGrpSpPr>
      <p:grpSpPr>
        <a:xfrm>
          <a:off x="0" y="0"/>
          <a:ext cx="0" cy="0"/>
          <a:chOff x="0" y="0"/>
          <a:chExt cx="0" cy="0"/>
        </a:xfrm>
      </p:grpSpPr>
      <p:sp>
        <p:nvSpPr>
          <p:cNvPr id="674" name="Google Shape;674;p21"/>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700"/>
              <a:buNone/>
              <a:defRPr/>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a:endParaRPr/>
          </a:p>
        </p:txBody>
      </p:sp>
      <p:sp>
        <p:nvSpPr>
          <p:cNvPr id="675" name="Google Shape;675;p21"/>
          <p:cNvSpPr/>
          <p:nvPr/>
        </p:nvSpPr>
        <p:spPr>
          <a:xfrm>
            <a:off x="8279552" y="142611"/>
            <a:ext cx="1555057" cy="1437148"/>
          </a:xfrm>
          <a:custGeom>
            <a:avLst/>
            <a:gdLst/>
            <a:ahLst/>
            <a:cxnLst/>
            <a:rect l="l" t="t" r="r" b="b"/>
            <a:pathLst>
              <a:path w="17475" h="16150" extrusionOk="0">
                <a:moveTo>
                  <a:pt x="9420" y="252"/>
                </a:moveTo>
                <a:cubicBezTo>
                  <a:pt x="9834" y="1030"/>
                  <a:pt x="9706" y="2129"/>
                  <a:pt x="9606" y="2972"/>
                </a:cubicBezTo>
                <a:cubicBezTo>
                  <a:pt x="9498" y="3836"/>
                  <a:pt x="9248" y="4657"/>
                  <a:pt x="8955" y="5479"/>
                </a:cubicBezTo>
                <a:cubicBezTo>
                  <a:pt x="8777" y="5414"/>
                  <a:pt x="8585" y="5378"/>
                  <a:pt x="8391" y="5365"/>
                </a:cubicBezTo>
                <a:cubicBezTo>
                  <a:pt x="8378" y="5272"/>
                  <a:pt x="8434" y="5143"/>
                  <a:pt x="8450" y="5051"/>
                </a:cubicBezTo>
                <a:cubicBezTo>
                  <a:pt x="8470" y="4821"/>
                  <a:pt x="8434" y="4564"/>
                  <a:pt x="8434" y="4329"/>
                </a:cubicBezTo>
                <a:cubicBezTo>
                  <a:pt x="8450" y="3829"/>
                  <a:pt x="8492" y="3322"/>
                  <a:pt x="8578" y="2830"/>
                </a:cubicBezTo>
                <a:cubicBezTo>
                  <a:pt x="8734" y="1930"/>
                  <a:pt x="9041" y="1080"/>
                  <a:pt x="9420" y="252"/>
                </a:cubicBezTo>
                <a:close/>
                <a:moveTo>
                  <a:pt x="6057" y="1206"/>
                </a:moveTo>
                <a:cubicBezTo>
                  <a:pt x="6585" y="1206"/>
                  <a:pt x="7921" y="4948"/>
                  <a:pt x="8107" y="5365"/>
                </a:cubicBezTo>
                <a:lnTo>
                  <a:pt x="8114" y="5371"/>
                </a:lnTo>
                <a:cubicBezTo>
                  <a:pt x="8078" y="5378"/>
                  <a:pt x="8042" y="5378"/>
                  <a:pt x="7999" y="5385"/>
                </a:cubicBezTo>
                <a:cubicBezTo>
                  <a:pt x="7821" y="5414"/>
                  <a:pt x="7642" y="5464"/>
                  <a:pt x="7478" y="5536"/>
                </a:cubicBezTo>
                <a:cubicBezTo>
                  <a:pt x="7171" y="4850"/>
                  <a:pt x="6821" y="4194"/>
                  <a:pt x="6542" y="3493"/>
                </a:cubicBezTo>
                <a:cubicBezTo>
                  <a:pt x="6400" y="3143"/>
                  <a:pt x="6271" y="2780"/>
                  <a:pt x="6170" y="2415"/>
                </a:cubicBezTo>
                <a:cubicBezTo>
                  <a:pt x="6114" y="2223"/>
                  <a:pt x="5814" y="1366"/>
                  <a:pt x="5992" y="1229"/>
                </a:cubicBezTo>
                <a:cubicBezTo>
                  <a:pt x="6012" y="1213"/>
                  <a:pt x="6034" y="1206"/>
                  <a:pt x="6057" y="1206"/>
                </a:cubicBezTo>
                <a:close/>
                <a:moveTo>
                  <a:pt x="12044" y="1288"/>
                </a:moveTo>
                <a:cubicBezTo>
                  <a:pt x="12058" y="1288"/>
                  <a:pt x="12071" y="1290"/>
                  <a:pt x="12083" y="1294"/>
                </a:cubicBezTo>
                <a:cubicBezTo>
                  <a:pt x="12477" y="1443"/>
                  <a:pt x="11348" y="3044"/>
                  <a:pt x="11170" y="3315"/>
                </a:cubicBezTo>
                <a:cubicBezTo>
                  <a:pt x="10626" y="4143"/>
                  <a:pt x="10085" y="4972"/>
                  <a:pt x="9498" y="5764"/>
                </a:cubicBezTo>
                <a:cubicBezTo>
                  <a:pt x="9449" y="5728"/>
                  <a:pt x="9399" y="5700"/>
                  <a:pt x="9349" y="5671"/>
                </a:cubicBezTo>
                <a:cubicBezTo>
                  <a:pt x="9613" y="4794"/>
                  <a:pt x="9913" y="3964"/>
                  <a:pt x="10398" y="3179"/>
                </a:cubicBezTo>
                <a:cubicBezTo>
                  <a:pt x="10642" y="2780"/>
                  <a:pt x="10912" y="2401"/>
                  <a:pt x="11219" y="2052"/>
                </a:cubicBezTo>
                <a:cubicBezTo>
                  <a:pt x="11362" y="1896"/>
                  <a:pt x="11809" y="1288"/>
                  <a:pt x="12044" y="1288"/>
                </a:cubicBezTo>
                <a:close/>
                <a:moveTo>
                  <a:pt x="3121" y="693"/>
                </a:moveTo>
                <a:cubicBezTo>
                  <a:pt x="3263" y="693"/>
                  <a:pt x="3654" y="1090"/>
                  <a:pt x="3757" y="1179"/>
                </a:cubicBezTo>
                <a:cubicBezTo>
                  <a:pt x="3951" y="1366"/>
                  <a:pt x="4136" y="1572"/>
                  <a:pt x="4300" y="1786"/>
                </a:cubicBezTo>
                <a:cubicBezTo>
                  <a:pt x="4621" y="2180"/>
                  <a:pt x="4893" y="2609"/>
                  <a:pt x="5178" y="3022"/>
                </a:cubicBezTo>
                <a:cubicBezTo>
                  <a:pt x="5814" y="3937"/>
                  <a:pt x="6449" y="4857"/>
                  <a:pt x="7056" y="5786"/>
                </a:cubicBezTo>
                <a:cubicBezTo>
                  <a:pt x="6993" y="5843"/>
                  <a:pt x="6928" y="5899"/>
                  <a:pt x="6864" y="5958"/>
                </a:cubicBezTo>
                <a:cubicBezTo>
                  <a:pt x="6213" y="5179"/>
                  <a:pt x="5536" y="4429"/>
                  <a:pt x="4857" y="3671"/>
                </a:cubicBezTo>
                <a:cubicBezTo>
                  <a:pt x="4456" y="3222"/>
                  <a:pt x="4050" y="2787"/>
                  <a:pt x="3694" y="2300"/>
                </a:cubicBezTo>
                <a:cubicBezTo>
                  <a:pt x="3543" y="2094"/>
                  <a:pt x="2607" y="794"/>
                  <a:pt x="3107" y="694"/>
                </a:cubicBezTo>
                <a:cubicBezTo>
                  <a:pt x="3112" y="693"/>
                  <a:pt x="3116" y="693"/>
                  <a:pt x="3121" y="693"/>
                </a:cubicBezTo>
                <a:close/>
                <a:moveTo>
                  <a:pt x="15116" y="1900"/>
                </a:moveTo>
                <a:cubicBezTo>
                  <a:pt x="15120" y="1900"/>
                  <a:pt x="15123" y="1900"/>
                  <a:pt x="15125" y="1901"/>
                </a:cubicBezTo>
                <a:cubicBezTo>
                  <a:pt x="15339" y="1966"/>
                  <a:pt x="15226" y="2165"/>
                  <a:pt x="15177" y="2266"/>
                </a:cubicBezTo>
                <a:cubicBezTo>
                  <a:pt x="15125" y="2358"/>
                  <a:pt x="15012" y="2444"/>
                  <a:pt x="14940" y="2514"/>
                </a:cubicBezTo>
                <a:cubicBezTo>
                  <a:pt x="14733" y="2722"/>
                  <a:pt x="14512" y="2909"/>
                  <a:pt x="14291" y="3094"/>
                </a:cubicBezTo>
                <a:cubicBezTo>
                  <a:pt x="13826" y="3493"/>
                  <a:pt x="13312" y="3822"/>
                  <a:pt x="12791" y="4151"/>
                </a:cubicBezTo>
                <a:cubicBezTo>
                  <a:pt x="11799" y="4778"/>
                  <a:pt x="10798" y="5394"/>
                  <a:pt x="9792" y="6000"/>
                </a:cubicBezTo>
                <a:lnTo>
                  <a:pt x="9778" y="6014"/>
                </a:lnTo>
                <a:cubicBezTo>
                  <a:pt x="9742" y="5971"/>
                  <a:pt x="9699" y="5935"/>
                  <a:pt x="9656" y="5892"/>
                </a:cubicBezTo>
                <a:cubicBezTo>
                  <a:pt x="9684" y="5856"/>
                  <a:pt x="9726" y="5800"/>
                  <a:pt x="9778" y="5728"/>
                </a:cubicBezTo>
                <a:cubicBezTo>
                  <a:pt x="10626" y="5065"/>
                  <a:pt x="11440" y="4365"/>
                  <a:pt x="12270" y="3680"/>
                </a:cubicBezTo>
                <a:cubicBezTo>
                  <a:pt x="12698" y="3322"/>
                  <a:pt x="13127" y="2958"/>
                  <a:pt x="13591" y="2658"/>
                </a:cubicBezTo>
                <a:cubicBezTo>
                  <a:pt x="13862" y="2494"/>
                  <a:pt x="14155" y="2358"/>
                  <a:pt x="14440" y="2223"/>
                </a:cubicBezTo>
                <a:cubicBezTo>
                  <a:pt x="14531" y="2188"/>
                  <a:pt x="15015" y="1900"/>
                  <a:pt x="15116" y="1900"/>
                </a:cubicBezTo>
                <a:close/>
                <a:moveTo>
                  <a:pt x="2646" y="4280"/>
                </a:moveTo>
                <a:cubicBezTo>
                  <a:pt x="2958" y="4280"/>
                  <a:pt x="3362" y="4413"/>
                  <a:pt x="3615" y="4478"/>
                </a:cubicBezTo>
                <a:cubicBezTo>
                  <a:pt x="4036" y="4580"/>
                  <a:pt x="4449" y="4722"/>
                  <a:pt x="4842" y="4907"/>
                </a:cubicBezTo>
                <a:cubicBezTo>
                  <a:pt x="5521" y="5229"/>
                  <a:pt x="6100" y="5728"/>
                  <a:pt x="6763" y="6064"/>
                </a:cubicBezTo>
                <a:cubicBezTo>
                  <a:pt x="6657" y="6185"/>
                  <a:pt x="6564" y="6314"/>
                  <a:pt x="6492" y="6449"/>
                </a:cubicBezTo>
                <a:lnTo>
                  <a:pt x="6485" y="6443"/>
                </a:lnTo>
                <a:cubicBezTo>
                  <a:pt x="5764" y="6156"/>
                  <a:pt x="5022" y="5978"/>
                  <a:pt x="4285" y="5743"/>
                </a:cubicBezTo>
                <a:cubicBezTo>
                  <a:pt x="3865" y="5615"/>
                  <a:pt x="3450" y="5457"/>
                  <a:pt x="3071" y="5243"/>
                </a:cubicBezTo>
                <a:cubicBezTo>
                  <a:pt x="2900" y="5143"/>
                  <a:pt x="1894" y="4528"/>
                  <a:pt x="2393" y="4322"/>
                </a:cubicBezTo>
                <a:cubicBezTo>
                  <a:pt x="2464" y="4293"/>
                  <a:pt x="2551" y="4280"/>
                  <a:pt x="2646" y="4280"/>
                </a:cubicBezTo>
                <a:close/>
                <a:moveTo>
                  <a:pt x="14495" y="4785"/>
                </a:moveTo>
                <a:cubicBezTo>
                  <a:pt x="14724" y="4785"/>
                  <a:pt x="14878" y="4855"/>
                  <a:pt x="14512" y="5257"/>
                </a:cubicBezTo>
                <a:cubicBezTo>
                  <a:pt x="14376" y="5407"/>
                  <a:pt x="14126" y="5457"/>
                  <a:pt x="13941" y="5529"/>
                </a:cubicBezTo>
                <a:cubicBezTo>
                  <a:pt x="13512" y="5678"/>
                  <a:pt x="13062" y="5800"/>
                  <a:pt x="12626" y="5935"/>
                </a:cubicBezTo>
                <a:cubicBezTo>
                  <a:pt x="11826" y="6192"/>
                  <a:pt x="11012" y="6429"/>
                  <a:pt x="10220" y="6700"/>
                </a:cubicBezTo>
                <a:cubicBezTo>
                  <a:pt x="10155" y="6551"/>
                  <a:pt x="10078" y="6407"/>
                  <a:pt x="9984" y="6271"/>
                </a:cubicBezTo>
                <a:cubicBezTo>
                  <a:pt x="10678" y="6007"/>
                  <a:pt x="11370" y="5743"/>
                  <a:pt x="12062" y="5479"/>
                </a:cubicBezTo>
                <a:cubicBezTo>
                  <a:pt x="12748" y="5222"/>
                  <a:pt x="13490" y="4844"/>
                  <a:pt x="14234" y="4801"/>
                </a:cubicBezTo>
                <a:cubicBezTo>
                  <a:pt x="14316" y="4795"/>
                  <a:pt x="14411" y="4785"/>
                  <a:pt x="14495" y="4785"/>
                </a:cubicBezTo>
                <a:close/>
                <a:moveTo>
                  <a:pt x="9742" y="6208"/>
                </a:moveTo>
                <a:lnTo>
                  <a:pt x="9742" y="6208"/>
                </a:lnTo>
                <a:cubicBezTo>
                  <a:pt x="9785" y="6251"/>
                  <a:pt x="9821" y="6300"/>
                  <a:pt x="9855" y="6350"/>
                </a:cubicBezTo>
                <a:cubicBezTo>
                  <a:pt x="9949" y="6479"/>
                  <a:pt x="10020" y="6621"/>
                  <a:pt x="10078" y="6772"/>
                </a:cubicBezTo>
                <a:cubicBezTo>
                  <a:pt x="10069" y="6778"/>
                  <a:pt x="10069" y="6785"/>
                  <a:pt x="10062" y="6792"/>
                </a:cubicBezTo>
                <a:cubicBezTo>
                  <a:pt x="9992" y="6585"/>
                  <a:pt x="9884" y="6386"/>
                  <a:pt x="9742" y="6208"/>
                </a:cubicBezTo>
                <a:close/>
                <a:moveTo>
                  <a:pt x="10112" y="6943"/>
                </a:moveTo>
                <a:cubicBezTo>
                  <a:pt x="10112" y="6943"/>
                  <a:pt x="10121" y="6950"/>
                  <a:pt x="10127" y="6950"/>
                </a:cubicBezTo>
                <a:cubicBezTo>
                  <a:pt x="10155" y="7056"/>
                  <a:pt x="10170" y="7164"/>
                  <a:pt x="10177" y="7270"/>
                </a:cubicBezTo>
                <a:cubicBezTo>
                  <a:pt x="10163" y="7157"/>
                  <a:pt x="10141" y="7049"/>
                  <a:pt x="10112" y="6943"/>
                </a:cubicBezTo>
                <a:close/>
                <a:moveTo>
                  <a:pt x="3949" y="6592"/>
                </a:moveTo>
                <a:cubicBezTo>
                  <a:pt x="4754" y="6592"/>
                  <a:pt x="5545" y="6700"/>
                  <a:pt x="6350" y="6729"/>
                </a:cubicBezTo>
                <a:cubicBezTo>
                  <a:pt x="6271" y="6936"/>
                  <a:pt x="6222" y="7150"/>
                  <a:pt x="6199" y="7371"/>
                </a:cubicBezTo>
                <a:cubicBezTo>
                  <a:pt x="6050" y="7357"/>
                  <a:pt x="5902" y="7351"/>
                  <a:pt x="5754" y="7351"/>
                </a:cubicBezTo>
                <a:cubicBezTo>
                  <a:pt x="5020" y="7351"/>
                  <a:pt x="4305" y="7514"/>
                  <a:pt x="3586" y="7692"/>
                </a:cubicBezTo>
                <a:cubicBezTo>
                  <a:pt x="3008" y="7836"/>
                  <a:pt x="2422" y="7985"/>
                  <a:pt x="1829" y="8028"/>
                </a:cubicBezTo>
                <a:cubicBezTo>
                  <a:pt x="1741" y="8035"/>
                  <a:pt x="1654" y="8037"/>
                  <a:pt x="1567" y="8037"/>
                </a:cubicBezTo>
                <a:cubicBezTo>
                  <a:pt x="1422" y="8037"/>
                  <a:pt x="1278" y="8031"/>
                  <a:pt x="1136" y="8031"/>
                </a:cubicBezTo>
                <a:cubicBezTo>
                  <a:pt x="1076" y="8031"/>
                  <a:pt x="1017" y="8032"/>
                  <a:pt x="958" y="8035"/>
                </a:cubicBezTo>
                <a:cubicBezTo>
                  <a:pt x="878" y="8041"/>
                  <a:pt x="758" y="8080"/>
                  <a:pt x="672" y="8080"/>
                </a:cubicBezTo>
                <a:cubicBezTo>
                  <a:pt x="659" y="8080"/>
                  <a:pt x="647" y="8080"/>
                  <a:pt x="636" y="8078"/>
                </a:cubicBezTo>
                <a:cubicBezTo>
                  <a:pt x="523" y="7999"/>
                  <a:pt x="401" y="7929"/>
                  <a:pt x="286" y="7857"/>
                </a:cubicBezTo>
                <a:cubicBezTo>
                  <a:pt x="336" y="7771"/>
                  <a:pt x="401" y="7707"/>
                  <a:pt x="480" y="7656"/>
                </a:cubicBezTo>
                <a:cubicBezTo>
                  <a:pt x="780" y="7428"/>
                  <a:pt x="1193" y="7329"/>
                  <a:pt x="1529" y="7150"/>
                </a:cubicBezTo>
                <a:cubicBezTo>
                  <a:pt x="2115" y="6842"/>
                  <a:pt x="2693" y="6664"/>
                  <a:pt x="3358" y="6614"/>
                </a:cubicBezTo>
                <a:cubicBezTo>
                  <a:pt x="3556" y="6599"/>
                  <a:pt x="3753" y="6592"/>
                  <a:pt x="3949" y="6592"/>
                </a:cubicBezTo>
                <a:close/>
                <a:moveTo>
                  <a:pt x="12921" y="6910"/>
                </a:moveTo>
                <a:cubicBezTo>
                  <a:pt x="14281" y="6910"/>
                  <a:pt x="15630" y="7048"/>
                  <a:pt x="16882" y="7656"/>
                </a:cubicBezTo>
                <a:cubicBezTo>
                  <a:pt x="16961" y="7692"/>
                  <a:pt x="17096" y="7742"/>
                  <a:pt x="17154" y="7814"/>
                </a:cubicBezTo>
                <a:cubicBezTo>
                  <a:pt x="17160" y="8241"/>
                  <a:pt x="17051" y="8455"/>
                  <a:pt x="16828" y="8455"/>
                </a:cubicBezTo>
                <a:cubicBezTo>
                  <a:pt x="16790" y="8455"/>
                  <a:pt x="16749" y="8448"/>
                  <a:pt x="16704" y="8436"/>
                </a:cubicBezTo>
                <a:cubicBezTo>
                  <a:pt x="16625" y="8436"/>
                  <a:pt x="16555" y="8420"/>
                  <a:pt x="16489" y="8400"/>
                </a:cubicBezTo>
                <a:cubicBezTo>
                  <a:pt x="16255" y="8342"/>
                  <a:pt x="16054" y="8271"/>
                  <a:pt x="15819" y="8249"/>
                </a:cubicBezTo>
                <a:cubicBezTo>
                  <a:pt x="15247" y="8206"/>
                  <a:pt x="14690" y="8186"/>
                  <a:pt x="14119" y="8084"/>
                </a:cubicBezTo>
                <a:cubicBezTo>
                  <a:pt x="12877" y="7863"/>
                  <a:pt x="11627" y="7622"/>
                  <a:pt x="10385" y="7365"/>
                </a:cubicBezTo>
                <a:lnTo>
                  <a:pt x="10349" y="7365"/>
                </a:lnTo>
                <a:cubicBezTo>
                  <a:pt x="10349" y="7236"/>
                  <a:pt x="10335" y="7114"/>
                  <a:pt x="10306" y="6993"/>
                </a:cubicBezTo>
                <a:cubicBezTo>
                  <a:pt x="11167" y="6967"/>
                  <a:pt x="12046" y="6910"/>
                  <a:pt x="12921" y="6910"/>
                </a:cubicBezTo>
                <a:close/>
                <a:moveTo>
                  <a:pt x="7241" y="9449"/>
                </a:moveTo>
                <a:cubicBezTo>
                  <a:pt x="7241" y="9449"/>
                  <a:pt x="7250" y="9456"/>
                  <a:pt x="7257" y="9456"/>
                </a:cubicBezTo>
                <a:cubicBezTo>
                  <a:pt x="7250" y="9464"/>
                  <a:pt x="7241" y="9471"/>
                  <a:pt x="7241" y="9478"/>
                </a:cubicBezTo>
                <a:lnTo>
                  <a:pt x="7241" y="9449"/>
                </a:lnTo>
                <a:close/>
                <a:moveTo>
                  <a:pt x="8374" y="5580"/>
                </a:moveTo>
                <a:cubicBezTo>
                  <a:pt x="8721" y="5580"/>
                  <a:pt x="9068" y="5677"/>
                  <a:pt x="9370" y="5872"/>
                </a:cubicBezTo>
                <a:cubicBezTo>
                  <a:pt x="10405" y="6736"/>
                  <a:pt x="10306" y="8492"/>
                  <a:pt x="9248" y="9277"/>
                </a:cubicBezTo>
                <a:cubicBezTo>
                  <a:pt x="9228" y="9284"/>
                  <a:pt x="9205" y="9300"/>
                  <a:pt x="9192" y="9313"/>
                </a:cubicBezTo>
                <a:cubicBezTo>
                  <a:pt x="9049" y="9413"/>
                  <a:pt x="8892" y="9498"/>
                  <a:pt x="8714" y="9557"/>
                </a:cubicBezTo>
                <a:cubicBezTo>
                  <a:pt x="8539" y="9616"/>
                  <a:pt x="8370" y="9643"/>
                  <a:pt x="8207" y="9643"/>
                </a:cubicBezTo>
                <a:cubicBezTo>
                  <a:pt x="7842" y="9643"/>
                  <a:pt x="7511" y="9507"/>
                  <a:pt x="7234" y="9284"/>
                </a:cubicBezTo>
                <a:lnTo>
                  <a:pt x="7234" y="9270"/>
                </a:lnTo>
                <a:cubicBezTo>
                  <a:pt x="7230" y="9246"/>
                  <a:pt x="7215" y="9235"/>
                  <a:pt x="7199" y="9235"/>
                </a:cubicBezTo>
                <a:cubicBezTo>
                  <a:pt x="7192" y="9235"/>
                  <a:pt x="7184" y="9237"/>
                  <a:pt x="7178" y="9241"/>
                </a:cubicBezTo>
                <a:cubicBezTo>
                  <a:pt x="6492" y="8650"/>
                  <a:pt x="6163" y="7527"/>
                  <a:pt x="6556" y="6713"/>
                </a:cubicBezTo>
                <a:cubicBezTo>
                  <a:pt x="6864" y="6071"/>
                  <a:pt x="7464" y="5678"/>
                  <a:pt x="8107" y="5592"/>
                </a:cubicBezTo>
                <a:lnTo>
                  <a:pt x="8107" y="5592"/>
                </a:lnTo>
                <a:cubicBezTo>
                  <a:pt x="8091" y="5615"/>
                  <a:pt x="8085" y="5642"/>
                  <a:pt x="8091" y="5678"/>
                </a:cubicBezTo>
                <a:cubicBezTo>
                  <a:pt x="8101" y="5717"/>
                  <a:pt x="8134" y="5735"/>
                  <a:pt x="8168" y="5735"/>
                </a:cubicBezTo>
                <a:cubicBezTo>
                  <a:pt x="8216" y="5735"/>
                  <a:pt x="8267" y="5701"/>
                  <a:pt x="8263" y="5642"/>
                </a:cubicBezTo>
                <a:cubicBezTo>
                  <a:pt x="8263" y="5615"/>
                  <a:pt x="8249" y="5599"/>
                  <a:pt x="8235" y="5586"/>
                </a:cubicBezTo>
                <a:cubicBezTo>
                  <a:pt x="8282" y="5582"/>
                  <a:pt x="8328" y="5580"/>
                  <a:pt x="8374" y="5580"/>
                </a:cubicBezTo>
                <a:close/>
                <a:moveTo>
                  <a:pt x="6213" y="7836"/>
                </a:moveTo>
                <a:cubicBezTo>
                  <a:pt x="6228" y="7929"/>
                  <a:pt x="6242" y="8021"/>
                  <a:pt x="6271" y="8107"/>
                </a:cubicBezTo>
                <a:cubicBezTo>
                  <a:pt x="6307" y="8242"/>
                  <a:pt x="6357" y="8364"/>
                  <a:pt x="6413" y="8492"/>
                </a:cubicBezTo>
                <a:cubicBezTo>
                  <a:pt x="5493" y="8864"/>
                  <a:pt x="4578" y="9250"/>
                  <a:pt x="3642" y="9584"/>
                </a:cubicBezTo>
                <a:cubicBezTo>
                  <a:pt x="3157" y="9764"/>
                  <a:pt x="2672" y="9927"/>
                  <a:pt x="2185" y="10091"/>
                </a:cubicBezTo>
                <a:cubicBezTo>
                  <a:pt x="1944" y="10170"/>
                  <a:pt x="1700" y="10249"/>
                  <a:pt x="1457" y="10328"/>
                </a:cubicBezTo>
                <a:cubicBezTo>
                  <a:pt x="1328" y="10371"/>
                  <a:pt x="1208" y="10407"/>
                  <a:pt x="1087" y="10441"/>
                </a:cubicBezTo>
                <a:cubicBezTo>
                  <a:pt x="1017" y="10478"/>
                  <a:pt x="962" y="10497"/>
                  <a:pt x="919" y="10497"/>
                </a:cubicBezTo>
                <a:cubicBezTo>
                  <a:pt x="829" y="10497"/>
                  <a:pt x="796" y="10416"/>
                  <a:pt x="814" y="10256"/>
                </a:cubicBezTo>
                <a:cubicBezTo>
                  <a:pt x="751" y="9913"/>
                  <a:pt x="1001" y="9785"/>
                  <a:pt x="1279" y="9577"/>
                </a:cubicBezTo>
                <a:cubicBezTo>
                  <a:pt x="1472" y="9442"/>
                  <a:pt x="1680" y="9327"/>
                  <a:pt x="1885" y="9214"/>
                </a:cubicBezTo>
                <a:cubicBezTo>
                  <a:pt x="2357" y="8964"/>
                  <a:pt x="2837" y="8743"/>
                  <a:pt x="3335" y="8556"/>
                </a:cubicBezTo>
                <a:cubicBezTo>
                  <a:pt x="4257" y="8206"/>
                  <a:pt x="5227" y="7942"/>
                  <a:pt x="6213" y="7836"/>
                </a:cubicBezTo>
                <a:close/>
                <a:moveTo>
                  <a:pt x="10241" y="8107"/>
                </a:moveTo>
                <a:cubicBezTo>
                  <a:pt x="11170" y="8479"/>
                  <a:pt x="12098" y="8842"/>
                  <a:pt x="12969" y="9327"/>
                </a:cubicBezTo>
                <a:cubicBezTo>
                  <a:pt x="13454" y="9600"/>
                  <a:pt x="13925" y="9899"/>
                  <a:pt x="14354" y="10249"/>
                </a:cubicBezTo>
                <a:cubicBezTo>
                  <a:pt x="14548" y="10407"/>
                  <a:pt x="14733" y="10570"/>
                  <a:pt x="14911" y="10750"/>
                </a:cubicBezTo>
                <a:cubicBezTo>
                  <a:pt x="15048" y="10892"/>
                  <a:pt x="15483" y="11241"/>
                  <a:pt x="15497" y="11435"/>
                </a:cubicBezTo>
                <a:cubicBezTo>
                  <a:pt x="15504" y="11627"/>
                  <a:pt x="15262" y="11677"/>
                  <a:pt x="15141" y="11677"/>
                </a:cubicBezTo>
                <a:cubicBezTo>
                  <a:pt x="15134" y="11677"/>
                  <a:pt x="15127" y="11678"/>
                  <a:pt x="15120" y="11678"/>
                </a:cubicBezTo>
                <a:cubicBezTo>
                  <a:pt x="15031" y="11678"/>
                  <a:pt x="14927" y="11639"/>
                  <a:pt x="14848" y="11620"/>
                </a:cubicBezTo>
                <a:cubicBezTo>
                  <a:pt x="14584" y="11555"/>
                  <a:pt x="14326" y="11456"/>
                  <a:pt x="14083" y="11341"/>
                </a:cubicBezTo>
                <a:cubicBezTo>
                  <a:pt x="13619" y="11113"/>
                  <a:pt x="13197" y="10820"/>
                  <a:pt x="12791" y="10513"/>
                </a:cubicBezTo>
                <a:cubicBezTo>
                  <a:pt x="11891" y="9841"/>
                  <a:pt x="11005" y="9128"/>
                  <a:pt x="10121" y="8427"/>
                </a:cubicBezTo>
                <a:cubicBezTo>
                  <a:pt x="10170" y="8328"/>
                  <a:pt x="10206" y="8222"/>
                  <a:pt x="10241" y="8107"/>
                </a:cubicBezTo>
                <a:close/>
                <a:moveTo>
                  <a:pt x="6628" y="8849"/>
                </a:moveTo>
                <a:cubicBezTo>
                  <a:pt x="6671" y="8907"/>
                  <a:pt x="6713" y="8964"/>
                  <a:pt x="6763" y="9020"/>
                </a:cubicBezTo>
                <a:cubicBezTo>
                  <a:pt x="5956" y="9735"/>
                  <a:pt x="5193" y="10484"/>
                  <a:pt x="4413" y="11221"/>
                </a:cubicBezTo>
                <a:cubicBezTo>
                  <a:pt x="3978" y="11634"/>
                  <a:pt x="3556" y="12056"/>
                  <a:pt x="3085" y="12421"/>
                </a:cubicBezTo>
                <a:cubicBezTo>
                  <a:pt x="2886" y="12577"/>
                  <a:pt x="2679" y="12721"/>
                  <a:pt x="2458" y="12849"/>
                </a:cubicBezTo>
                <a:cubicBezTo>
                  <a:pt x="2352" y="12911"/>
                  <a:pt x="1961" y="13146"/>
                  <a:pt x="1743" y="13146"/>
                </a:cubicBezTo>
                <a:cubicBezTo>
                  <a:pt x="1638" y="13146"/>
                  <a:pt x="1573" y="13091"/>
                  <a:pt x="1601" y="12935"/>
                </a:cubicBezTo>
                <a:cubicBezTo>
                  <a:pt x="1680" y="12527"/>
                  <a:pt x="2329" y="12020"/>
                  <a:pt x="2629" y="11769"/>
                </a:cubicBezTo>
                <a:cubicBezTo>
                  <a:pt x="3035" y="11427"/>
                  <a:pt x="3471" y="11113"/>
                  <a:pt x="3899" y="10799"/>
                </a:cubicBezTo>
                <a:cubicBezTo>
                  <a:pt x="4799" y="10141"/>
                  <a:pt x="5714" y="9492"/>
                  <a:pt x="6628" y="8849"/>
                </a:cubicBezTo>
                <a:close/>
                <a:moveTo>
                  <a:pt x="9555" y="9214"/>
                </a:moveTo>
                <a:cubicBezTo>
                  <a:pt x="10283" y="9978"/>
                  <a:pt x="11048" y="10714"/>
                  <a:pt x="11799" y="11449"/>
                </a:cubicBezTo>
                <a:cubicBezTo>
                  <a:pt x="12227" y="11870"/>
                  <a:pt x="12662" y="12283"/>
                  <a:pt x="13048" y="12741"/>
                </a:cubicBezTo>
                <a:cubicBezTo>
                  <a:pt x="13206" y="12935"/>
                  <a:pt x="13362" y="13134"/>
                  <a:pt x="13490" y="13348"/>
                </a:cubicBezTo>
                <a:cubicBezTo>
                  <a:pt x="13614" y="13535"/>
                  <a:pt x="14046" y="14207"/>
                  <a:pt x="13655" y="14207"/>
                </a:cubicBezTo>
                <a:cubicBezTo>
                  <a:pt x="13642" y="14207"/>
                  <a:pt x="13627" y="14206"/>
                  <a:pt x="13612" y="14205"/>
                </a:cubicBezTo>
                <a:cubicBezTo>
                  <a:pt x="13391" y="14184"/>
                  <a:pt x="13104" y="13884"/>
                  <a:pt x="12940" y="13749"/>
                </a:cubicBezTo>
                <a:cubicBezTo>
                  <a:pt x="12777" y="13598"/>
                  <a:pt x="12613" y="13440"/>
                  <a:pt x="12462" y="13278"/>
                </a:cubicBezTo>
                <a:cubicBezTo>
                  <a:pt x="12083" y="12870"/>
                  <a:pt x="11749" y="12421"/>
                  <a:pt x="11406" y="11984"/>
                </a:cubicBezTo>
                <a:cubicBezTo>
                  <a:pt x="10727" y="11120"/>
                  <a:pt x="10055" y="10249"/>
                  <a:pt x="9399" y="9370"/>
                </a:cubicBezTo>
                <a:lnTo>
                  <a:pt x="9492" y="9277"/>
                </a:lnTo>
                <a:cubicBezTo>
                  <a:pt x="9521" y="9257"/>
                  <a:pt x="9534" y="9234"/>
                  <a:pt x="9555" y="9214"/>
                </a:cubicBezTo>
                <a:close/>
                <a:moveTo>
                  <a:pt x="6921" y="9185"/>
                </a:moveTo>
                <a:cubicBezTo>
                  <a:pt x="6993" y="9264"/>
                  <a:pt x="7078" y="9336"/>
                  <a:pt x="7164" y="9392"/>
                </a:cubicBezTo>
                <a:cubicBezTo>
                  <a:pt x="7149" y="10292"/>
                  <a:pt x="6813" y="11149"/>
                  <a:pt x="6542" y="11992"/>
                </a:cubicBezTo>
                <a:cubicBezTo>
                  <a:pt x="6400" y="12463"/>
                  <a:pt x="6292" y="12935"/>
                  <a:pt x="6213" y="13420"/>
                </a:cubicBezTo>
                <a:cubicBezTo>
                  <a:pt x="6150" y="13877"/>
                  <a:pt x="6114" y="14448"/>
                  <a:pt x="5922" y="14870"/>
                </a:cubicBezTo>
                <a:cubicBezTo>
                  <a:pt x="5899" y="14991"/>
                  <a:pt x="5827" y="15084"/>
                  <a:pt x="5721" y="15147"/>
                </a:cubicBezTo>
                <a:cubicBezTo>
                  <a:pt x="5670" y="15251"/>
                  <a:pt x="5613" y="15302"/>
                  <a:pt x="5549" y="15302"/>
                </a:cubicBezTo>
                <a:cubicBezTo>
                  <a:pt x="5489" y="15302"/>
                  <a:pt x="5422" y="15256"/>
                  <a:pt x="5349" y="15163"/>
                </a:cubicBezTo>
                <a:cubicBezTo>
                  <a:pt x="5121" y="15012"/>
                  <a:pt x="5099" y="14976"/>
                  <a:pt x="5092" y="14719"/>
                </a:cubicBezTo>
                <a:cubicBezTo>
                  <a:pt x="5085" y="14484"/>
                  <a:pt x="5142" y="14241"/>
                  <a:pt x="5185" y="14013"/>
                </a:cubicBezTo>
                <a:cubicBezTo>
                  <a:pt x="5299" y="13483"/>
                  <a:pt x="5442" y="12962"/>
                  <a:pt x="5606" y="12455"/>
                </a:cubicBezTo>
                <a:cubicBezTo>
                  <a:pt x="5964" y="11334"/>
                  <a:pt x="6427" y="10256"/>
                  <a:pt x="6921" y="9185"/>
                </a:cubicBezTo>
                <a:close/>
                <a:moveTo>
                  <a:pt x="8878" y="9721"/>
                </a:moveTo>
                <a:cubicBezTo>
                  <a:pt x="8885" y="9721"/>
                  <a:pt x="8885" y="9728"/>
                  <a:pt x="8885" y="9728"/>
                </a:cubicBezTo>
                <a:cubicBezTo>
                  <a:pt x="9478" y="10691"/>
                  <a:pt x="10020" y="11706"/>
                  <a:pt x="10506" y="12727"/>
                </a:cubicBezTo>
                <a:cubicBezTo>
                  <a:pt x="10755" y="13248"/>
                  <a:pt x="10978" y="13769"/>
                  <a:pt x="11206" y="14297"/>
                </a:cubicBezTo>
                <a:cubicBezTo>
                  <a:pt x="11277" y="14461"/>
                  <a:pt x="11884" y="15758"/>
                  <a:pt x="11448" y="15758"/>
                </a:cubicBezTo>
                <a:cubicBezTo>
                  <a:pt x="11406" y="15758"/>
                  <a:pt x="11354" y="15746"/>
                  <a:pt x="11291" y="15720"/>
                </a:cubicBezTo>
                <a:cubicBezTo>
                  <a:pt x="11163" y="15662"/>
                  <a:pt x="10962" y="15391"/>
                  <a:pt x="10849" y="15283"/>
                </a:cubicBezTo>
                <a:cubicBezTo>
                  <a:pt x="10619" y="15069"/>
                  <a:pt x="10455" y="14827"/>
                  <a:pt x="10299" y="14563"/>
                </a:cubicBezTo>
                <a:cubicBezTo>
                  <a:pt x="10006" y="14049"/>
                  <a:pt x="9735" y="13519"/>
                  <a:pt x="9492" y="12978"/>
                </a:cubicBezTo>
                <a:cubicBezTo>
                  <a:pt x="9034" y="11963"/>
                  <a:pt x="8684" y="10899"/>
                  <a:pt x="8407" y="9821"/>
                </a:cubicBezTo>
                <a:lnTo>
                  <a:pt x="8407" y="9821"/>
                </a:lnTo>
                <a:cubicBezTo>
                  <a:pt x="8418" y="9821"/>
                  <a:pt x="8430" y="9821"/>
                  <a:pt x="8441" y="9821"/>
                </a:cubicBezTo>
                <a:cubicBezTo>
                  <a:pt x="8593" y="9821"/>
                  <a:pt x="8744" y="9780"/>
                  <a:pt x="8878" y="9721"/>
                </a:cubicBezTo>
                <a:close/>
                <a:moveTo>
                  <a:pt x="7442" y="9570"/>
                </a:moveTo>
                <a:cubicBezTo>
                  <a:pt x="7613" y="9656"/>
                  <a:pt x="7791" y="9721"/>
                  <a:pt x="7978" y="9756"/>
                </a:cubicBezTo>
                <a:cubicBezTo>
                  <a:pt x="8071" y="10777"/>
                  <a:pt x="8242" y="11785"/>
                  <a:pt x="8306" y="12813"/>
                </a:cubicBezTo>
                <a:cubicBezTo>
                  <a:pt x="8342" y="13320"/>
                  <a:pt x="8364" y="13819"/>
                  <a:pt x="8371" y="14326"/>
                </a:cubicBezTo>
                <a:cubicBezTo>
                  <a:pt x="8377" y="14594"/>
                  <a:pt x="8496" y="15867"/>
                  <a:pt x="8085" y="15867"/>
                </a:cubicBezTo>
                <a:cubicBezTo>
                  <a:pt x="8056" y="15867"/>
                  <a:pt x="8026" y="15861"/>
                  <a:pt x="7992" y="15848"/>
                </a:cubicBezTo>
                <a:cubicBezTo>
                  <a:pt x="7721" y="15740"/>
                  <a:pt x="7606" y="15111"/>
                  <a:pt x="7570" y="14870"/>
                </a:cubicBezTo>
                <a:cubicBezTo>
                  <a:pt x="7534" y="14633"/>
                  <a:pt x="7521" y="14398"/>
                  <a:pt x="7498" y="14162"/>
                </a:cubicBezTo>
                <a:cubicBezTo>
                  <a:pt x="7464" y="13684"/>
                  <a:pt x="7435" y="13212"/>
                  <a:pt x="7413" y="12734"/>
                </a:cubicBezTo>
                <a:cubicBezTo>
                  <a:pt x="7378" y="11692"/>
                  <a:pt x="7336" y="10606"/>
                  <a:pt x="7442" y="9570"/>
                </a:cubicBezTo>
                <a:close/>
                <a:moveTo>
                  <a:pt x="9418" y="0"/>
                </a:moveTo>
                <a:cubicBezTo>
                  <a:pt x="9388" y="0"/>
                  <a:pt x="9357" y="17"/>
                  <a:pt x="9341" y="45"/>
                </a:cubicBezTo>
                <a:cubicBezTo>
                  <a:pt x="8835" y="938"/>
                  <a:pt x="8513" y="1937"/>
                  <a:pt x="8355" y="2951"/>
                </a:cubicBezTo>
                <a:cubicBezTo>
                  <a:pt x="8285" y="3407"/>
                  <a:pt x="8249" y="3872"/>
                  <a:pt x="8256" y="4336"/>
                </a:cubicBezTo>
                <a:cubicBezTo>
                  <a:pt x="8256" y="4622"/>
                  <a:pt x="8278" y="4907"/>
                  <a:pt x="8263" y="5193"/>
                </a:cubicBezTo>
                <a:cubicBezTo>
                  <a:pt x="8263" y="5279"/>
                  <a:pt x="8249" y="5322"/>
                  <a:pt x="8249" y="5365"/>
                </a:cubicBezTo>
                <a:lnTo>
                  <a:pt x="8235" y="5365"/>
                </a:lnTo>
                <a:lnTo>
                  <a:pt x="8235" y="5329"/>
                </a:lnTo>
                <a:cubicBezTo>
                  <a:pt x="7999" y="4357"/>
                  <a:pt x="7593" y="3387"/>
                  <a:pt x="7164" y="2487"/>
                </a:cubicBezTo>
                <a:cubicBezTo>
                  <a:pt x="6955" y="2054"/>
                  <a:pt x="6584" y="985"/>
                  <a:pt x="5983" y="985"/>
                </a:cubicBezTo>
                <a:cubicBezTo>
                  <a:pt x="5967" y="985"/>
                  <a:pt x="5951" y="986"/>
                  <a:pt x="5935" y="987"/>
                </a:cubicBezTo>
                <a:cubicBezTo>
                  <a:pt x="5899" y="994"/>
                  <a:pt x="5863" y="1015"/>
                  <a:pt x="5856" y="1051"/>
                </a:cubicBezTo>
                <a:cubicBezTo>
                  <a:pt x="5735" y="1765"/>
                  <a:pt x="6021" y="2530"/>
                  <a:pt x="6264" y="3186"/>
                </a:cubicBezTo>
                <a:cubicBezTo>
                  <a:pt x="6571" y="4007"/>
                  <a:pt x="6950" y="4821"/>
                  <a:pt x="7378" y="5586"/>
                </a:cubicBezTo>
                <a:cubicBezTo>
                  <a:pt x="7320" y="5615"/>
                  <a:pt x="7264" y="5651"/>
                  <a:pt x="7214" y="5678"/>
                </a:cubicBezTo>
                <a:cubicBezTo>
                  <a:pt x="6449" y="4521"/>
                  <a:pt x="5656" y="3371"/>
                  <a:pt x="4857" y="2237"/>
                </a:cubicBezTo>
                <a:cubicBezTo>
                  <a:pt x="4528" y="1772"/>
                  <a:pt x="4179" y="1315"/>
                  <a:pt x="3743" y="938"/>
                </a:cubicBezTo>
                <a:cubicBezTo>
                  <a:pt x="3604" y="816"/>
                  <a:pt x="3262" y="478"/>
                  <a:pt x="3000" y="478"/>
                </a:cubicBezTo>
                <a:cubicBezTo>
                  <a:pt x="2951" y="478"/>
                  <a:pt x="2905" y="489"/>
                  <a:pt x="2864" y="516"/>
                </a:cubicBezTo>
                <a:cubicBezTo>
                  <a:pt x="2043" y="1066"/>
                  <a:pt x="5056" y="4264"/>
                  <a:pt x="6335" y="5579"/>
                </a:cubicBezTo>
                <a:cubicBezTo>
                  <a:pt x="5699" y="5150"/>
                  <a:pt x="4979" y="4778"/>
                  <a:pt x="4285" y="4544"/>
                </a:cubicBezTo>
                <a:cubicBezTo>
                  <a:pt x="3865" y="4400"/>
                  <a:pt x="3421" y="4300"/>
                  <a:pt x="2972" y="4264"/>
                </a:cubicBezTo>
                <a:cubicBezTo>
                  <a:pt x="2819" y="4249"/>
                  <a:pt x="2582" y="4204"/>
                  <a:pt x="2365" y="4204"/>
                </a:cubicBezTo>
                <a:cubicBezTo>
                  <a:pt x="2195" y="4204"/>
                  <a:pt x="2038" y="4231"/>
                  <a:pt x="1944" y="4322"/>
                </a:cubicBezTo>
                <a:cubicBezTo>
                  <a:pt x="1928" y="4336"/>
                  <a:pt x="1921" y="4372"/>
                  <a:pt x="1928" y="4393"/>
                </a:cubicBezTo>
                <a:cubicBezTo>
                  <a:pt x="2165" y="5035"/>
                  <a:pt x="3085" y="5464"/>
                  <a:pt x="3678" y="5694"/>
                </a:cubicBezTo>
                <a:cubicBezTo>
                  <a:pt x="4578" y="6043"/>
                  <a:pt x="5543" y="6172"/>
                  <a:pt x="6443" y="6521"/>
                </a:cubicBezTo>
                <a:lnTo>
                  <a:pt x="6449" y="6521"/>
                </a:lnTo>
                <a:cubicBezTo>
                  <a:pt x="6436" y="6542"/>
                  <a:pt x="6427" y="6557"/>
                  <a:pt x="6420" y="6578"/>
                </a:cubicBezTo>
                <a:cubicBezTo>
                  <a:pt x="5772" y="6429"/>
                  <a:pt x="5043" y="6353"/>
                  <a:pt x="4325" y="6353"/>
                </a:cubicBezTo>
                <a:cubicBezTo>
                  <a:pt x="3768" y="6353"/>
                  <a:pt x="3217" y="6399"/>
                  <a:pt x="2715" y="6492"/>
                </a:cubicBezTo>
                <a:cubicBezTo>
                  <a:pt x="2014" y="6628"/>
                  <a:pt x="1457" y="7006"/>
                  <a:pt x="801" y="7264"/>
                </a:cubicBezTo>
                <a:cubicBezTo>
                  <a:pt x="543" y="7365"/>
                  <a:pt x="187" y="7507"/>
                  <a:pt x="79" y="7800"/>
                </a:cubicBezTo>
                <a:cubicBezTo>
                  <a:pt x="0" y="8021"/>
                  <a:pt x="122" y="8213"/>
                  <a:pt x="336" y="8285"/>
                </a:cubicBezTo>
                <a:cubicBezTo>
                  <a:pt x="398" y="8305"/>
                  <a:pt x="465" y="8313"/>
                  <a:pt x="533" y="8313"/>
                </a:cubicBezTo>
                <a:cubicBezTo>
                  <a:pt x="732" y="8313"/>
                  <a:pt x="948" y="8249"/>
                  <a:pt x="1130" y="8249"/>
                </a:cubicBezTo>
                <a:cubicBezTo>
                  <a:pt x="1493" y="8242"/>
                  <a:pt x="1851" y="8249"/>
                  <a:pt x="2208" y="8199"/>
                </a:cubicBezTo>
                <a:cubicBezTo>
                  <a:pt x="3460" y="8020"/>
                  <a:pt x="4651" y="7535"/>
                  <a:pt x="5919" y="7535"/>
                </a:cubicBezTo>
                <a:cubicBezTo>
                  <a:pt x="6010" y="7535"/>
                  <a:pt x="6101" y="7538"/>
                  <a:pt x="6192" y="7543"/>
                </a:cubicBezTo>
                <a:lnTo>
                  <a:pt x="6192" y="7635"/>
                </a:lnTo>
                <a:cubicBezTo>
                  <a:pt x="4986" y="7827"/>
                  <a:pt x="3822" y="8120"/>
                  <a:pt x="2693" y="8614"/>
                </a:cubicBezTo>
                <a:cubicBezTo>
                  <a:pt x="2172" y="8842"/>
                  <a:pt x="1637" y="9092"/>
                  <a:pt x="1172" y="9421"/>
                </a:cubicBezTo>
                <a:cubicBezTo>
                  <a:pt x="915" y="9606"/>
                  <a:pt x="358" y="9999"/>
                  <a:pt x="401" y="10378"/>
                </a:cubicBezTo>
                <a:cubicBezTo>
                  <a:pt x="434" y="10616"/>
                  <a:pt x="663" y="10680"/>
                  <a:pt x="870" y="10680"/>
                </a:cubicBezTo>
                <a:cubicBezTo>
                  <a:pt x="893" y="10680"/>
                  <a:pt x="914" y="10679"/>
                  <a:pt x="936" y="10678"/>
                </a:cubicBezTo>
                <a:cubicBezTo>
                  <a:pt x="1486" y="10635"/>
                  <a:pt x="2086" y="10342"/>
                  <a:pt x="2614" y="10163"/>
                </a:cubicBezTo>
                <a:cubicBezTo>
                  <a:pt x="3922" y="9713"/>
                  <a:pt x="5236" y="9221"/>
                  <a:pt x="6492" y="8635"/>
                </a:cubicBezTo>
                <a:cubicBezTo>
                  <a:pt x="6499" y="8657"/>
                  <a:pt x="6513" y="8677"/>
                  <a:pt x="6521" y="8693"/>
                </a:cubicBezTo>
                <a:cubicBezTo>
                  <a:pt x="5356" y="9514"/>
                  <a:pt x="4192" y="10342"/>
                  <a:pt x="3051" y="11205"/>
                </a:cubicBezTo>
                <a:cubicBezTo>
                  <a:pt x="2600" y="11548"/>
                  <a:pt x="2151" y="11913"/>
                  <a:pt x="1793" y="12355"/>
                </a:cubicBezTo>
                <a:cubicBezTo>
                  <a:pt x="1637" y="12549"/>
                  <a:pt x="1215" y="12991"/>
                  <a:pt x="1394" y="13255"/>
                </a:cubicBezTo>
                <a:cubicBezTo>
                  <a:pt x="1455" y="13345"/>
                  <a:pt x="1549" y="13386"/>
                  <a:pt x="1669" y="13386"/>
                </a:cubicBezTo>
                <a:cubicBezTo>
                  <a:pt x="2709" y="13386"/>
                  <a:pt x="5704" y="10288"/>
                  <a:pt x="6614" y="9327"/>
                </a:cubicBezTo>
                <a:lnTo>
                  <a:pt x="6614" y="9327"/>
                </a:lnTo>
                <a:cubicBezTo>
                  <a:pt x="6060" y="10599"/>
                  <a:pt x="3972" y="15506"/>
                  <a:pt x="5477" y="15506"/>
                </a:cubicBezTo>
                <a:cubicBezTo>
                  <a:pt x="5485" y="15506"/>
                  <a:pt x="5492" y="15506"/>
                  <a:pt x="5500" y="15506"/>
                </a:cubicBezTo>
                <a:cubicBezTo>
                  <a:pt x="5879" y="15497"/>
                  <a:pt x="6064" y="15098"/>
                  <a:pt x="6150" y="14784"/>
                </a:cubicBezTo>
                <a:cubicBezTo>
                  <a:pt x="6335" y="14155"/>
                  <a:pt x="6357" y="13483"/>
                  <a:pt x="6492" y="12841"/>
                </a:cubicBezTo>
                <a:cubicBezTo>
                  <a:pt x="6707" y="11792"/>
                  <a:pt x="7178" y="10813"/>
                  <a:pt x="7234" y="9749"/>
                </a:cubicBezTo>
                <a:lnTo>
                  <a:pt x="7234" y="9749"/>
                </a:lnTo>
                <a:cubicBezTo>
                  <a:pt x="7257" y="10984"/>
                  <a:pt x="7185" y="12213"/>
                  <a:pt x="7264" y="13449"/>
                </a:cubicBezTo>
                <a:cubicBezTo>
                  <a:pt x="7300" y="14040"/>
                  <a:pt x="7300" y="14662"/>
                  <a:pt x="7456" y="15233"/>
                </a:cubicBezTo>
                <a:cubicBezTo>
                  <a:pt x="7526" y="15484"/>
                  <a:pt x="7779" y="16150"/>
                  <a:pt x="8137" y="16150"/>
                </a:cubicBezTo>
                <a:cubicBezTo>
                  <a:pt x="8146" y="16150"/>
                  <a:pt x="8154" y="16149"/>
                  <a:pt x="8163" y="16148"/>
                </a:cubicBezTo>
                <a:cubicBezTo>
                  <a:pt x="8842" y="16076"/>
                  <a:pt x="8549" y="14112"/>
                  <a:pt x="8535" y="13756"/>
                </a:cubicBezTo>
                <a:cubicBezTo>
                  <a:pt x="8484" y="12441"/>
                  <a:pt x="8420" y="11049"/>
                  <a:pt x="8091" y="9771"/>
                </a:cubicBezTo>
                <a:lnTo>
                  <a:pt x="8091" y="9771"/>
                </a:lnTo>
                <a:cubicBezTo>
                  <a:pt x="8114" y="9778"/>
                  <a:pt x="8127" y="9778"/>
                  <a:pt x="8141" y="9778"/>
                </a:cubicBezTo>
                <a:cubicBezTo>
                  <a:pt x="8177" y="9785"/>
                  <a:pt x="8206" y="9792"/>
                  <a:pt x="8235" y="9798"/>
                </a:cubicBezTo>
                <a:cubicBezTo>
                  <a:pt x="8549" y="11163"/>
                  <a:pt x="9034" y="12484"/>
                  <a:pt x="9663" y="13740"/>
                </a:cubicBezTo>
                <a:cubicBezTo>
                  <a:pt x="9941" y="14290"/>
                  <a:pt x="10220" y="14926"/>
                  <a:pt x="10678" y="15355"/>
                </a:cubicBezTo>
                <a:cubicBezTo>
                  <a:pt x="10841" y="15512"/>
                  <a:pt x="11171" y="15981"/>
                  <a:pt x="11477" y="15981"/>
                </a:cubicBezTo>
                <a:cubicBezTo>
                  <a:pt x="11530" y="15981"/>
                  <a:pt x="11583" y="15967"/>
                  <a:pt x="11634" y="15934"/>
                </a:cubicBezTo>
                <a:cubicBezTo>
                  <a:pt x="11855" y="15790"/>
                  <a:pt x="11805" y="15427"/>
                  <a:pt x="11756" y="15206"/>
                </a:cubicBezTo>
                <a:cubicBezTo>
                  <a:pt x="11612" y="14584"/>
                  <a:pt x="11235" y="13948"/>
                  <a:pt x="10969" y="13370"/>
                </a:cubicBezTo>
                <a:cubicBezTo>
                  <a:pt x="10385" y="12085"/>
                  <a:pt x="9706" y="10878"/>
                  <a:pt x="8941" y="9692"/>
                </a:cubicBezTo>
                <a:cubicBezTo>
                  <a:pt x="9049" y="9636"/>
                  <a:pt x="9156" y="9564"/>
                  <a:pt x="9248" y="9485"/>
                </a:cubicBezTo>
                <a:cubicBezTo>
                  <a:pt x="10098" y="10606"/>
                  <a:pt x="10948" y="11720"/>
                  <a:pt x="11835" y="12813"/>
                </a:cubicBezTo>
                <a:cubicBezTo>
                  <a:pt x="12191" y="13255"/>
                  <a:pt x="12570" y="13691"/>
                  <a:pt x="13019" y="14033"/>
                </a:cubicBezTo>
                <a:cubicBezTo>
                  <a:pt x="13183" y="14157"/>
                  <a:pt x="13513" y="14455"/>
                  <a:pt x="13773" y="14455"/>
                </a:cubicBezTo>
                <a:cubicBezTo>
                  <a:pt x="13831" y="14455"/>
                  <a:pt x="13886" y="14440"/>
                  <a:pt x="13934" y="14405"/>
                </a:cubicBezTo>
                <a:cubicBezTo>
                  <a:pt x="14854" y="13740"/>
                  <a:pt x="10319" y="9749"/>
                  <a:pt x="9634" y="9135"/>
                </a:cubicBezTo>
                <a:cubicBezTo>
                  <a:pt x="9792" y="8971"/>
                  <a:pt x="9927" y="8785"/>
                  <a:pt x="10035" y="8592"/>
                </a:cubicBezTo>
                <a:cubicBezTo>
                  <a:pt x="11098" y="9428"/>
                  <a:pt x="12134" y="10328"/>
                  <a:pt x="13269" y="11070"/>
                </a:cubicBezTo>
                <a:cubicBezTo>
                  <a:pt x="13720" y="11370"/>
                  <a:pt x="14205" y="11627"/>
                  <a:pt x="14733" y="11769"/>
                </a:cubicBezTo>
                <a:cubicBezTo>
                  <a:pt x="14863" y="11801"/>
                  <a:pt x="15130" y="11882"/>
                  <a:pt x="15356" y="11882"/>
                </a:cubicBezTo>
                <a:cubicBezTo>
                  <a:pt x="15500" y="11882"/>
                  <a:pt x="15627" y="11849"/>
                  <a:pt x="15691" y="11749"/>
                </a:cubicBezTo>
                <a:cubicBezTo>
                  <a:pt x="15854" y="11492"/>
                  <a:pt x="15434" y="11099"/>
                  <a:pt x="15297" y="10942"/>
                </a:cubicBezTo>
                <a:cubicBezTo>
                  <a:pt x="14854" y="10434"/>
                  <a:pt x="14340" y="10006"/>
                  <a:pt x="13783" y="9627"/>
                </a:cubicBezTo>
                <a:cubicBezTo>
                  <a:pt x="12712" y="8914"/>
                  <a:pt x="11492" y="8414"/>
                  <a:pt x="10283" y="7965"/>
                </a:cubicBezTo>
                <a:cubicBezTo>
                  <a:pt x="10319" y="7836"/>
                  <a:pt x="10335" y="7699"/>
                  <a:pt x="10342" y="7563"/>
                </a:cubicBezTo>
                <a:lnTo>
                  <a:pt x="10349" y="7563"/>
                </a:lnTo>
                <a:cubicBezTo>
                  <a:pt x="11905" y="7821"/>
                  <a:pt x="13463" y="8222"/>
                  <a:pt x="15033" y="8350"/>
                </a:cubicBezTo>
                <a:cubicBezTo>
                  <a:pt x="15411" y="8384"/>
                  <a:pt x="15797" y="8342"/>
                  <a:pt x="16169" y="8436"/>
                </a:cubicBezTo>
                <a:cubicBezTo>
                  <a:pt x="16385" y="8488"/>
                  <a:pt x="16596" y="8588"/>
                  <a:pt x="16823" y="8588"/>
                </a:cubicBezTo>
                <a:cubicBezTo>
                  <a:pt x="16873" y="8588"/>
                  <a:pt x="16924" y="8583"/>
                  <a:pt x="16976" y="8571"/>
                </a:cubicBezTo>
                <a:cubicBezTo>
                  <a:pt x="17240" y="8506"/>
                  <a:pt x="17475" y="8278"/>
                  <a:pt x="17411" y="7985"/>
                </a:cubicBezTo>
                <a:cubicBezTo>
                  <a:pt x="17333" y="7635"/>
                  <a:pt x="16890" y="7500"/>
                  <a:pt x="16597" y="7407"/>
                </a:cubicBezTo>
                <a:cubicBezTo>
                  <a:pt x="15982" y="7200"/>
                  <a:pt x="15382" y="6993"/>
                  <a:pt x="14740" y="6893"/>
                </a:cubicBezTo>
                <a:cubicBezTo>
                  <a:pt x="14134" y="6795"/>
                  <a:pt x="13517" y="6754"/>
                  <a:pt x="12897" y="6754"/>
                </a:cubicBezTo>
                <a:cubicBezTo>
                  <a:pt x="12026" y="6754"/>
                  <a:pt x="11150" y="6836"/>
                  <a:pt x="10299" y="6957"/>
                </a:cubicBezTo>
                <a:cubicBezTo>
                  <a:pt x="10292" y="6943"/>
                  <a:pt x="10292" y="6936"/>
                  <a:pt x="10292" y="6928"/>
                </a:cubicBezTo>
                <a:cubicBezTo>
                  <a:pt x="11413" y="6578"/>
                  <a:pt x="12527" y="6179"/>
                  <a:pt x="13648" y="5807"/>
                </a:cubicBezTo>
                <a:cubicBezTo>
                  <a:pt x="13919" y="5714"/>
                  <a:pt x="15375" y="5229"/>
                  <a:pt x="14890" y="4715"/>
                </a:cubicBezTo>
                <a:cubicBezTo>
                  <a:pt x="14813" y="4635"/>
                  <a:pt x="14654" y="4611"/>
                  <a:pt x="14486" y="4611"/>
                </a:cubicBezTo>
                <a:cubicBezTo>
                  <a:pt x="14295" y="4611"/>
                  <a:pt x="14093" y="4642"/>
                  <a:pt x="13991" y="4657"/>
                </a:cubicBezTo>
                <a:cubicBezTo>
                  <a:pt x="13562" y="4722"/>
                  <a:pt x="13147" y="4880"/>
                  <a:pt x="12741" y="5029"/>
                </a:cubicBezTo>
                <a:cubicBezTo>
                  <a:pt x="11799" y="5394"/>
                  <a:pt x="10834" y="5736"/>
                  <a:pt x="9920" y="6185"/>
                </a:cubicBezTo>
                <a:cubicBezTo>
                  <a:pt x="9913" y="6172"/>
                  <a:pt x="9906" y="6165"/>
                  <a:pt x="9898" y="6156"/>
                </a:cubicBezTo>
                <a:cubicBezTo>
                  <a:pt x="11149" y="5394"/>
                  <a:pt x="12419" y="4643"/>
                  <a:pt x="13626" y="3822"/>
                </a:cubicBezTo>
                <a:cubicBezTo>
                  <a:pt x="14162" y="3457"/>
                  <a:pt x="14676" y="3037"/>
                  <a:pt x="15125" y="2573"/>
                </a:cubicBezTo>
                <a:cubicBezTo>
                  <a:pt x="15276" y="2415"/>
                  <a:pt x="15639" y="2108"/>
                  <a:pt x="15497" y="1851"/>
                </a:cubicBezTo>
                <a:cubicBezTo>
                  <a:pt x="15438" y="1747"/>
                  <a:pt x="15346" y="1708"/>
                  <a:pt x="15240" y="1708"/>
                </a:cubicBezTo>
                <a:cubicBezTo>
                  <a:pt x="14975" y="1708"/>
                  <a:pt x="14622" y="1951"/>
                  <a:pt x="14469" y="2022"/>
                </a:cubicBezTo>
                <a:cubicBezTo>
                  <a:pt x="13848" y="2300"/>
                  <a:pt x="13283" y="2629"/>
                  <a:pt x="12748" y="3058"/>
                </a:cubicBezTo>
                <a:cubicBezTo>
                  <a:pt x="11848" y="3772"/>
                  <a:pt x="10962" y="4514"/>
                  <a:pt x="10098" y="5279"/>
                </a:cubicBezTo>
                <a:cubicBezTo>
                  <a:pt x="11027" y="3971"/>
                  <a:pt x="12863" y="1251"/>
                  <a:pt x="12241" y="980"/>
                </a:cubicBezTo>
                <a:cubicBezTo>
                  <a:pt x="12211" y="967"/>
                  <a:pt x="12180" y="961"/>
                  <a:pt x="12150" y="961"/>
                </a:cubicBezTo>
                <a:cubicBezTo>
                  <a:pt x="11950" y="961"/>
                  <a:pt x="11751" y="1218"/>
                  <a:pt x="11634" y="1330"/>
                </a:cubicBezTo>
                <a:cubicBezTo>
                  <a:pt x="11235" y="1736"/>
                  <a:pt x="10856" y="2151"/>
                  <a:pt x="10527" y="2622"/>
                </a:cubicBezTo>
                <a:cubicBezTo>
                  <a:pt x="9920" y="3500"/>
                  <a:pt x="9413" y="4537"/>
                  <a:pt x="9228" y="5599"/>
                </a:cubicBezTo>
                <a:cubicBezTo>
                  <a:pt x="9192" y="5579"/>
                  <a:pt x="9163" y="5565"/>
                  <a:pt x="9127" y="5550"/>
                </a:cubicBezTo>
                <a:cubicBezTo>
                  <a:pt x="9505" y="4643"/>
                  <a:pt x="9692" y="3658"/>
                  <a:pt x="9778" y="2679"/>
                </a:cubicBezTo>
                <a:cubicBezTo>
                  <a:pt x="9841" y="1822"/>
                  <a:pt x="9941" y="800"/>
                  <a:pt x="9478" y="38"/>
                </a:cubicBezTo>
                <a:cubicBezTo>
                  <a:pt x="9465" y="12"/>
                  <a:pt x="9442" y="0"/>
                  <a:pt x="94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1"/>
          <p:cNvSpPr/>
          <p:nvPr/>
        </p:nvSpPr>
        <p:spPr>
          <a:xfrm>
            <a:off x="-859885" y="-341063"/>
            <a:ext cx="1349353" cy="1429775"/>
          </a:xfrm>
          <a:custGeom>
            <a:avLst/>
            <a:gdLst/>
            <a:ahLst/>
            <a:cxnLst/>
            <a:rect l="l" t="t" r="r" b="b"/>
            <a:pathLst>
              <a:path w="34849" h="36926" extrusionOk="0">
                <a:moveTo>
                  <a:pt x="19056" y="1"/>
                </a:moveTo>
                <a:cubicBezTo>
                  <a:pt x="18263" y="1"/>
                  <a:pt x="17470" y="101"/>
                  <a:pt x="16682" y="233"/>
                </a:cubicBezTo>
                <a:cubicBezTo>
                  <a:pt x="15804" y="377"/>
                  <a:pt x="14954" y="619"/>
                  <a:pt x="14111" y="905"/>
                </a:cubicBezTo>
                <a:cubicBezTo>
                  <a:pt x="13026" y="1268"/>
                  <a:pt x="11991" y="1733"/>
                  <a:pt x="11005" y="2319"/>
                </a:cubicBezTo>
                <a:cubicBezTo>
                  <a:pt x="9840" y="3005"/>
                  <a:pt x="8741" y="3776"/>
                  <a:pt x="7663" y="4590"/>
                </a:cubicBezTo>
                <a:cubicBezTo>
                  <a:pt x="6191" y="5704"/>
                  <a:pt x="4770" y="6875"/>
                  <a:pt x="3514" y="8239"/>
                </a:cubicBezTo>
                <a:cubicBezTo>
                  <a:pt x="2736" y="9082"/>
                  <a:pt x="2021" y="9982"/>
                  <a:pt x="1464" y="10995"/>
                </a:cubicBezTo>
                <a:cubicBezTo>
                  <a:pt x="1022" y="11795"/>
                  <a:pt x="679" y="12645"/>
                  <a:pt x="449" y="13538"/>
                </a:cubicBezTo>
                <a:cubicBezTo>
                  <a:pt x="172" y="14603"/>
                  <a:pt x="79" y="15701"/>
                  <a:pt x="36" y="16795"/>
                </a:cubicBezTo>
                <a:cubicBezTo>
                  <a:pt x="0" y="17751"/>
                  <a:pt x="43" y="18707"/>
                  <a:pt x="143" y="19658"/>
                </a:cubicBezTo>
                <a:cubicBezTo>
                  <a:pt x="258" y="20707"/>
                  <a:pt x="429" y="21743"/>
                  <a:pt x="650" y="22771"/>
                </a:cubicBezTo>
                <a:cubicBezTo>
                  <a:pt x="1128" y="24963"/>
                  <a:pt x="1999" y="26977"/>
                  <a:pt x="3293" y="28812"/>
                </a:cubicBezTo>
                <a:cubicBezTo>
                  <a:pt x="4278" y="30213"/>
                  <a:pt x="5406" y="31491"/>
                  <a:pt x="6678" y="32648"/>
                </a:cubicBezTo>
                <a:cubicBezTo>
                  <a:pt x="7835" y="33690"/>
                  <a:pt x="9091" y="34590"/>
                  <a:pt x="10469" y="35318"/>
                </a:cubicBezTo>
                <a:cubicBezTo>
                  <a:pt x="12011" y="36132"/>
                  <a:pt x="13646" y="36633"/>
                  <a:pt x="15383" y="36797"/>
                </a:cubicBezTo>
                <a:cubicBezTo>
                  <a:pt x="15933" y="36847"/>
                  <a:pt x="16481" y="36874"/>
                  <a:pt x="17031" y="36904"/>
                </a:cubicBezTo>
                <a:cubicBezTo>
                  <a:pt x="17406" y="36918"/>
                  <a:pt x="17781" y="36926"/>
                  <a:pt x="18156" y="36926"/>
                </a:cubicBezTo>
                <a:cubicBezTo>
                  <a:pt x="18710" y="36926"/>
                  <a:pt x="19263" y="36909"/>
                  <a:pt x="19816" y="36874"/>
                </a:cubicBezTo>
                <a:cubicBezTo>
                  <a:pt x="20416" y="36832"/>
                  <a:pt x="21016" y="36775"/>
                  <a:pt x="21616" y="36719"/>
                </a:cubicBezTo>
                <a:cubicBezTo>
                  <a:pt x="22673" y="36617"/>
                  <a:pt x="23709" y="36419"/>
                  <a:pt x="24723" y="36090"/>
                </a:cubicBezTo>
                <a:cubicBezTo>
                  <a:pt x="25745" y="35760"/>
                  <a:pt x="26694" y="35289"/>
                  <a:pt x="27551" y="34640"/>
                </a:cubicBezTo>
                <a:cubicBezTo>
                  <a:pt x="28444" y="33969"/>
                  <a:pt x="29207" y="33169"/>
                  <a:pt x="29928" y="32326"/>
                </a:cubicBezTo>
                <a:cubicBezTo>
                  <a:pt x="31035" y="31034"/>
                  <a:pt x="32014" y="29649"/>
                  <a:pt x="32914" y="28199"/>
                </a:cubicBezTo>
                <a:cubicBezTo>
                  <a:pt x="33428" y="27371"/>
                  <a:pt x="33863" y="26505"/>
                  <a:pt x="34177" y="25585"/>
                </a:cubicBezTo>
                <a:cubicBezTo>
                  <a:pt x="34614" y="24293"/>
                  <a:pt x="34792" y="22958"/>
                  <a:pt x="34828" y="21600"/>
                </a:cubicBezTo>
                <a:cubicBezTo>
                  <a:pt x="34849" y="20651"/>
                  <a:pt x="34820" y="19701"/>
                  <a:pt x="34792" y="18750"/>
                </a:cubicBezTo>
                <a:cubicBezTo>
                  <a:pt x="34763" y="17951"/>
                  <a:pt x="34720" y="17144"/>
                  <a:pt x="34671" y="16344"/>
                </a:cubicBezTo>
                <a:cubicBezTo>
                  <a:pt x="34621" y="15609"/>
                  <a:pt x="34578" y="14873"/>
                  <a:pt x="34499" y="14138"/>
                </a:cubicBezTo>
                <a:cubicBezTo>
                  <a:pt x="34407" y="13259"/>
                  <a:pt x="34213" y="12402"/>
                  <a:pt x="33942" y="11560"/>
                </a:cubicBezTo>
                <a:cubicBezTo>
                  <a:pt x="33534" y="10309"/>
                  <a:pt x="32914" y="9152"/>
                  <a:pt x="32215" y="8038"/>
                </a:cubicBezTo>
                <a:cubicBezTo>
                  <a:pt x="31642" y="7132"/>
                  <a:pt x="30972" y="6304"/>
                  <a:pt x="30165" y="5596"/>
                </a:cubicBezTo>
                <a:cubicBezTo>
                  <a:pt x="29628" y="5133"/>
                  <a:pt x="29078" y="4676"/>
                  <a:pt x="28514" y="4247"/>
                </a:cubicBezTo>
                <a:cubicBezTo>
                  <a:pt x="27407" y="3397"/>
                  <a:pt x="26223" y="2662"/>
                  <a:pt x="24958" y="2062"/>
                </a:cubicBezTo>
                <a:cubicBezTo>
                  <a:pt x="23971" y="1586"/>
                  <a:pt x="22952" y="1345"/>
                  <a:pt x="21901" y="1345"/>
                </a:cubicBezTo>
                <a:cubicBezTo>
                  <a:pt x="21455" y="1345"/>
                  <a:pt x="21003" y="1388"/>
                  <a:pt x="20545" y="1476"/>
                </a:cubicBezTo>
                <a:cubicBezTo>
                  <a:pt x="19816" y="1620"/>
                  <a:pt x="19088" y="1791"/>
                  <a:pt x="18366" y="1969"/>
                </a:cubicBezTo>
                <a:cubicBezTo>
                  <a:pt x="17374" y="2220"/>
                  <a:pt x="16382" y="2468"/>
                  <a:pt x="15396" y="2748"/>
                </a:cubicBezTo>
                <a:cubicBezTo>
                  <a:pt x="13811" y="3205"/>
                  <a:pt x="12419" y="4026"/>
                  <a:pt x="11184" y="5118"/>
                </a:cubicBezTo>
                <a:cubicBezTo>
                  <a:pt x="9991" y="6168"/>
                  <a:pt x="8940" y="7346"/>
                  <a:pt x="8020" y="8638"/>
                </a:cubicBezTo>
                <a:cubicBezTo>
                  <a:pt x="7519" y="9339"/>
                  <a:pt x="7098" y="10088"/>
                  <a:pt x="6791" y="10895"/>
                </a:cubicBezTo>
                <a:cubicBezTo>
                  <a:pt x="6520" y="11588"/>
                  <a:pt x="6306" y="12302"/>
                  <a:pt x="6128" y="13024"/>
                </a:cubicBezTo>
                <a:cubicBezTo>
                  <a:pt x="5848" y="14145"/>
                  <a:pt x="5641" y="15280"/>
                  <a:pt x="5656" y="16445"/>
                </a:cubicBezTo>
                <a:cubicBezTo>
                  <a:pt x="5663" y="16765"/>
                  <a:pt x="5649" y="17088"/>
                  <a:pt x="5677" y="17408"/>
                </a:cubicBezTo>
                <a:cubicBezTo>
                  <a:pt x="5706" y="17758"/>
                  <a:pt x="5769" y="18107"/>
                  <a:pt x="5812" y="18459"/>
                </a:cubicBezTo>
                <a:cubicBezTo>
                  <a:pt x="5963" y="19658"/>
                  <a:pt x="6112" y="20858"/>
                  <a:pt x="6263" y="22049"/>
                </a:cubicBezTo>
                <a:cubicBezTo>
                  <a:pt x="6405" y="23129"/>
                  <a:pt x="6678" y="24164"/>
                  <a:pt x="7084" y="25170"/>
                </a:cubicBezTo>
                <a:cubicBezTo>
                  <a:pt x="7578" y="26385"/>
                  <a:pt x="8248" y="27506"/>
                  <a:pt x="8998" y="28578"/>
                </a:cubicBezTo>
                <a:cubicBezTo>
                  <a:pt x="9512" y="29320"/>
                  <a:pt x="10140" y="29949"/>
                  <a:pt x="10904" y="30447"/>
                </a:cubicBezTo>
                <a:cubicBezTo>
                  <a:pt x="11398" y="30770"/>
                  <a:pt x="11896" y="31099"/>
                  <a:pt x="12390" y="31426"/>
                </a:cubicBezTo>
                <a:cubicBezTo>
                  <a:pt x="13053" y="31861"/>
                  <a:pt x="13712" y="32312"/>
                  <a:pt x="14375" y="32741"/>
                </a:cubicBezTo>
                <a:cubicBezTo>
                  <a:pt x="14911" y="33077"/>
                  <a:pt x="15489" y="33327"/>
                  <a:pt x="16111" y="33455"/>
                </a:cubicBezTo>
                <a:cubicBezTo>
                  <a:pt x="16567" y="33555"/>
                  <a:pt x="17024" y="33584"/>
                  <a:pt x="17489" y="33604"/>
                </a:cubicBezTo>
                <a:cubicBezTo>
                  <a:pt x="17599" y="33609"/>
                  <a:pt x="17709" y="33612"/>
                  <a:pt x="17819" y="33612"/>
                </a:cubicBezTo>
                <a:cubicBezTo>
                  <a:pt x="18383" y="33612"/>
                  <a:pt x="18937" y="33547"/>
                  <a:pt x="19480" y="33404"/>
                </a:cubicBezTo>
                <a:cubicBezTo>
                  <a:pt x="20603" y="33112"/>
                  <a:pt x="21681" y="32718"/>
                  <a:pt x="22745" y="32256"/>
                </a:cubicBezTo>
                <a:cubicBezTo>
                  <a:pt x="24015" y="31699"/>
                  <a:pt x="25116" y="30912"/>
                  <a:pt x="25979" y="29813"/>
                </a:cubicBezTo>
                <a:cubicBezTo>
                  <a:pt x="26437" y="29220"/>
                  <a:pt x="26843" y="28598"/>
                  <a:pt x="27222" y="27955"/>
                </a:cubicBezTo>
                <a:cubicBezTo>
                  <a:pt x="27758" y="27035"/>
                  <a:pt x="28300" y="26120"/>
                  <a:pt x="28821" y="25186"/>
                </a:cubicBezTo>
                <a:cubicBezTo>
                  <a:pt x="29351" y="24235"/>
                  <a:pt x="29693" y="23206"/>
                  <a:pt x="30007" y="22164"/>
                </a:cubicBezTo>
                <a:cubicBezTo>
                  <a:pt x="30400" y="20879"/>
                  <a:pt x="30643" y="19564"/>
                  <a:pt x="30706" y="18229"/>
                </a:cubicBezTo>
                <a:cubicBezTo>
                  <a:pt x="30736" y="17694"/>
                  <a:pt x="30722" y="17158"/>
                  <a:pt x="30672" y="16630"/>
                </a:cubicBezTo>
                <a:cubicBezTo>
                  <a:pt x="30578" y="15579"/>
                  <a:pt x="30393" y="14551"/>
                  <a:pt x="30129" y="13531"/>
                </a:cubicBezTo>
                <a:cubicBezTo>
                  <a:pt x="29928" y="12788"/>
                  <a:pt x="29678" y="12066"/>
                  <a:pt x="29328" y="11380"/>
                </a:cubicBezTo>
                <a:cubicBezTo>
                  <a:pt x="28458" y="9667"/>
                  <a:pt x="27236" y="8225"/>
                  <a:pt x="25815" y="6940"/>
                </a:cubicBezTo>
                <a:cubicBezTo>
                  <a:pt x="24915" y="6126"/>
                  <a:pt x="23873" y="5526"/>
                  <a:pt x="22788" y="4989"/>
                </a:cubicBezTo>
                <a:cubicBezTo>
                  <a:pt x="21895" y="4554"/>
                  <a:pt x="20960" y="4268"/>
                  <a:pt x="19967" y="4204"/>
                </a:cubicBezTo>
                <a:cubicBezTo>
                  <a:pt x="19741" y="4188"/>
                  <a:pt x="19515" y="4179"/>
                  <a:pt x="19290" y="4179"/>
                </a:cubicBezTo>
                <a:cubicBezTo>
                  <a:pt x="18615" y="4179"/>
                  <a:pt x="17948" y="4260"/>
                  <a:pt x="17288" y="4468"/>
                </a:cubicBezTo>
                <a:cubicBezTo>
                  <a:pt x="16510" y="4712"/>
                  <a:pt x="15775" y="5048"/>
                  <a:pt x="15060" y="5447"/>
                </a:cubicBezTo>
                <a:cubicBezTo>
                  <a:pt x="14118" y="5982"/>
                  <a:pt x="13247" y="6618"/>
                  <a:pt x="12512" y="7418"/>
                </a:cubicBezTo>
                <a:cubicBezTo>
                  <a:pt x="11533" y="8467"/>
                  <a:pt x="10776" y="9667"/>
                  <a:pt x="10169" y="10961"/>
                </a:cubicBezTo>
                <a:cubicBezTo>
                  <a:pt x="9855" y="11617"/>
                  <a:pt x="9662" y="12316"/>
                  <a:pt x="9555" y="13031"/>
                </a:cubicBezTo>
                <a:cubicBezTo>
                  <a:pt x="9447" y="13746"/>
                  <a:pt x="9463" y="14465"/>
                  <a:pt x="9454" y="15180"/>
                </a:cubicBezTo>
                <a:cubicBezTo>
                  <a:pt x="9447" y="15681"/>
                  <a:pt x="9483" y="16172"/>
                  <a:pt x="9506" y="16673"/>
                </a:cubicBezTo>
                <a:cubicBezTo>
                  <a:pt x="9526" y="17122"/>
                  <a:pt x="9562" y="17573"/>
                  <a:pt x="9583" y="18022"/>
                </a:cubicBezTo>
                <a:cubicBezTo>
                  <a:pt x="9634" y="18851"/>
                  <a:pt x="9734" y="19679"/>
                  <a:pt x="9876" y="20500"/>
                </a:cubicBezTo>
                <a:cubicBezTo>
                  <a:pt x="10105" y="21835"/>
                  <a:pt x="10577" y="23078"/>
                  <a:pt x="11290" y="24228"/>
                </a:cubicBezTo>
                <a:cubicBezTo>
                  <a:pt x="11862" y="25150"/>
                  <a:pt x="12512" y="26007"/>
                  <a:pt x="13204" y="26841"/>
                </a:cubicBezTo>
                <a:cubicBezTo>
                  <a:pt x="13953" y="27757"/>
                  <a:pt x="14882" y="28463"/>
                  <a:pt x="15960" y="28956"/>
                </a:cubicBezTo>
                <a:cubicBezTo>
                  <a:pt x="16797" y="29341"/>
                  <a:pt x="17652" y="29530"/>
                  <a:pt x="18521" y="29530"/>
                </a:cubicBezTo>
                <a:cubicBezTo>
                  <a:pt x="19070" y="29530"/>
                  <a:pt x="19623" y="29455"/>
                  <a:pt x="20181" y="29306"/>
                </a:cubicBezTo>
                <a:cubicBezTo>
                  <a:pt x="21580" y="28927"/>
                  <a:pt x="22881" y="28320"/>
                  <a:pt x="24094" y="27520"/>
                </a:cubicBezTo>
                <a:cubicBezTo>
                  <a:pt x="24631" y="27164"/>
                  <a:pt x="25109" y="26749"/>
                  <a:pt x="25522" y="26264"/>
                </a:cubicBezTo>
                <a:cubicBezTo>
                  <a:pt x="26243" y="25450"/>
                  <a:pt x="26737" y="24500"/>
                  <a:pt x="27073" y="23472"/>
                </a:cubicBezTo>
                <a:cubicBezTo>
                  <a:pt x="27565" y="21979"/>
                  <a:pt x="27980" y="20464"/>
                  <a:pt x="28365" y="18944"/>
                </a:cubicBezTo>
                <a:cubicBezTo>
                  <a:pt x="28643" y="17873"/>
                  <a:pt x="28758" y="16788"/>
                  <a:pt x="28679" y="15681"/>
                </a:cubicBezTo>
                <a:cubicBezTo>
                  <a:pt x="28622" y="14937"/>
                  <a:pt x="28435" y="14224"/>
                  <a:pt x="28221" y="13523"/>
                </a:cubicBezTo>
                <a:cubicBezTo>
                  <a:pt x="27765" y="12023"/>
                  <a:pt x="27064" y="10661"/>
                  <a:pt x="26015" y="9488"/>
                </a:cubicBezTo>
                <a:cubicBezTo>
                  <a:pt x="25165" y="8532"/>
                  <a:pt x="24130" y="7853"/>
                  <a:pt x="22894" y="7497"/>
                </a:cubicBezTo>
                <a:cubicBezTo>
                  <a:pt x="22186" y="7287"/>
                  <a:pt x="21468" y="7187"/>
                  <a:pt x="20747" y="7187"/>
                </a:cubicBezTo>
                <a:cubicBezTo>
                  <a:pt x="20140" y="7187"/>
                  <a:pt x="19531" y="7258"/>
                  <a:pt x="18923" y="7396"/>
                </a:cubicBezTo>
                <a:cubicBezTo>
                  <a:pt x="17917" y="7625"/>
                  <a:pt x="16975" y="8011"/>
                  <a:pt x="16096" y="8561"/>
                </a:cubicBezTo>
                <a:cubicBezTo>
                  <a:pt x="15317" y="9060"/>
                  <a:pt x="14632" y="9660"/>
                  <a:pt x="14011" y="10338"/>
                </a:cubicBezTo>
                <a:cubicBezTo>
                  <a:pt x="13340" y="11067"/>
                  <a:pt x="12733" y="11838"/>
                  <a:pt x="12291" y="12724"/>
                </a:cubicBezTo>
                <a:cubicBezTo>
                  <a:pt x="11847" y="13602"/>
                  <a:pt x="11576" y="14524"/>
                  <a:pt x="11526" y="15509"/>
                </a:cubicBezTo>
                <a:cubicBezTo>
                  <a:pt x="11483" y="16316"/>
                  <a:pt x="11540" y="17115"/>
                  <a:pt x="11675" y="17915"/>
                </a:cubicBezTo>
                <a:cubicBezTo>
                  <a:pt x="11948" y="19537"/>
                  <a:pt x="12462" y="21072"/>
                  <a:pt x="13211" y="22536"/>
                </a:cubicBezTo>
                <a:cubicBezTo>
                  <a:pt x="13797" y="23671"/>
                  <a:pt x="14632" y="24550"/>
                  <a:pt x="15739" y="25177"/>
                </a:cubicBezTo>
                <a:cubicBezTo>
                  <a:pt x="16474" y="25596"/>
                  <a:pt x="17245" y="25803"/>
                  <a:pt x="18049" y="25803"/>
                </a:cubicBezTo>
                <a:cubicBezTo>
                  <a:pt x="18330" y="25803"/>
                  <a:pt x="18614" y="25778"/>
                  <a:pt x="18903" y="25727"/>
                </a:cubicBezTo>
                <a:cubicBezTo>
                  <a:pt x="19816" y="25571"/>
                  <a:pt x="20603" y="25143"/>
                  <a:pt x="21289" y="24528"/>
                </a:cubicBezTo>
                <a:cubicBezTo>
                  <a:pt x="22380" y="23542"/>
                  <a:pt x="23208" y="22365"/>
                  <a:pt x="23787" y="21014"/>
                </a:cubicBezTo>
                <a:cubicBezTo>
                  <a:pt x="24173" y="20121"/>
                  <a:pt x="24552" y="19221"/>
                  <a:pt x="24937" y="18322"/>
                </a:cubicBezTo>
                <a:cubicBezTo>
                  <a:pt x="25123" y="17886"/>
                  <a:pt x="25280" y="17444"/>
                  <a:pt x="25380" y="16980"/>
                </a:cubicBezTo>
                <a:cubicBezTo>
                  <a:pt x="25530" y="16251"/>
                  <a:pt x="25573" y="15523"/>
                  <a:pt x="25373" y="14794"/>
                </a:cubicBezTo>
                <a:cubicBezTo>
                  <a:pt x="25165" y="14052"/>
                  <a:pt x="24879" y="13331"/>
                  <a:pt x="24536" y="12638"/>
                </a:cubicBezTo>
                <a:cubicBezTo>
                  <a:pt x="24288" y="12138"/>
                  <a:pt x="23937" y="11709"/>
                  <a:pt x="23481" y="11374"/>
                </a:cubicBezTo>
                <a:cubicBezTo>
                  <a:pt x="23224" y="11188"/>
                  <a:pt x="22951" y="11010"/>
                  <a:pt x="22673" y="10846"/>
                </a:cubicBezTo>
                <a:cubicBezTo>
                  <a:pt x="21948" y="10413"/>
                  <a:pt x="21162" y="10237"/>
                  <a:pt x="20346" y="10237"/>
                </a:cubicBezTo>
                <a:cubicBezTo>
                  <a:pt x="20150" y="10237"/>
                  <a:pt x="19952" y="10247"/>
                  <a:pt x="19753" y="10266"/>
                </a:cubicBezTo>
                <a:cubicBezTo>
                  <a:pt x="19117" y="10325"/>
                  <a:pt x="18553" y="10582"/>
                  <a:pt x="18039" y="10952"/>
                </a:cubicBezTo>
                <a:cubicBezTo>
                  <a:pt x="17252" y="11509"/>
                  <a:pt x="16675" y="12253"/>
                  <a:pt x="16246" y="13103"/>
                </a:cubicBezTo>
                <a:cubicBezTo>
                  <a:pt x="15753" y="14052"/>
                  <a:pt x="15439" y="15074"/>
                  <a:pt x="15175" y="16102"/>
                </a:cubicBezTo>
                <a:cubicBezTo>
                  <a:pt x="14954" y="16993"/>
                  <a:pt x="14796" y="17893"/>
                  <a:pt x="14810" y="18815"/>
                </a:cubicBezTo>
                <a:cubicBezTo>
                  <a:pt x="14810" y="18944"/>
                  <a:pt x="14832" y="19072"/>
                  <a:pt x="14839" y="19201"/>
                </a:cubicBezTo>
                <a:cubicBezTo>
                  <a:pt x="14868" y="19929"/>
                  <a:pt x="15017" y="20635"/>
                  <a:pt x="15297" y="21307"/>
                </a:cubicBezTo>
                <a:cubicBezTo>
                  <a:pt x="15453" y="21686"/>
                  <a:pt x="15667" y="22029"/>
                  <a:pt x="16003" y="22272"/>
                </a:cubicBezTo>
                <a:cubicBezTo>
                  <a:pt x="16387" y="22553"/>
                  <a:pt x="16801" y="22713"/>
                  <a:pt x="17243" y="22713"/>
                </a:cubicBezTo>
                <a:cubicBezTo>
                  <a:pt x="17418" y="22713"/>
                  <a:pt x="17598" y="22688"/>
                  <a:pt x="17782" y="22636"/>
                </a:cubicBezTo>
                <a:cubicBezTo>
                  <a:pt x="18281" y="22493"/>
                  <a:pt x="18718" y="22229"/>
                  <a:pt x="19110" y="21887"/>
                </a:cubicBezTo>
                <a:cubicBezTo>
                  <a:pt x="19952" y="21143"/>
                  <a:pt x="20637" y="20272"/>
                  <a:pt x="21230" y="19323"/>
                </a:cubicBezTo>
                <a:cubicBezTo>
                  <a:pt x="21381" y="19079"/>
                  <a:pt x="21494" y="18829"/>
                  <a:pt x="21559" y="18551"/>
                </a:cubicBezTo>
                <a:cubicBezTo>
                  <a:pt x="21717" y="17915"/>
                  <a:pt x="21688" y="17273"/>
                  <a:pt x="21537" y="16644"/>
                </a:cubicBezTo>
                <a:cubicBezTo>
                  <a:pt x="21409" y="16066"/>
                  <a:pt x="21223" y="15502"/>
                  <a:pt x="21059" y="14930"/>
                </a:cubicBezTo>
                <a:cubicBezTo>
                  <a:pt x="20996" y="14709"/>
                  <a:pt x="20917" y="14488"/>
                  <a:pt x="20838" y="14273"/>
                </a:cubicBezTo>
                <a:cubicBezTo>
                  <a:pt x="20752" y="14030"/>
                  <a:pt x="20574" y="13881"/>
                  <a:pt x="20331" y="13802"/>
                </a:cubicBezTo>
                <a:cubicBezTo>
                  <a:pt x="20129" y="13737"/>
                  <a:pt x="19924" y="13708"/>
                  <a:pt x="19714" y="13708"/>
                </a:cubicBezTo>
                <a:cubicBezTo>
                  <a:pt x="19649" y="13708"/>
                  <a:pt x="19583" y="13711"/>
                  <a:pt x="19516" y="13716"/>
                </a:cubicBezTo>
                <a:cubicBezTo>
                  <a:pt x="18831" y="13788"/>
                  <a:pt x="18217" y="14066"/>
                  <a:pt x="17653" y="14452"/>
                </a:cubicBezTo>
                <a:cubicBezTo>
                  <a:pt x="17417" y="14616"/>
                  <a:pt x="17268" y="14837"/>
                  <a:pt x="17182" y="15108"/>
                </a:cubicBezTo>
                <a:cubicBezTo>
                  <a:pt x="17132" y="15280"/>
                  <a:pt x="17090" y="15451"/>
                  <a:pt x="17060" y="15622"/>
                </a:cubicBezTo>
                <a:cubicBezTo>
                  <a:pt x="16975" y="16066"/>
                  <a:pt x="16975" y="16508"/>
                  <a:pt x="16988" y="16951"/>
                </a:cubicBezTo>
                <a:cubicBezTo>
                  <a:pt x="16995" y="17151"/>
                  <a:pt x="17018" y="17365"/>
                  <a:pt x="17074" y="17559"/>
                </a:cubicBezTo>
                <a:cubicBezTo>
                  <a:pt x="17160" y="17859"/>
                  <a:pt x="17203" y="18173"/>
                  <a:pt x="17232" y="18479"/>
                </a:cubicBezTo>
                <a:cubicBezTo>
                  <a:pt x="17246" y="18608"/>
                  <a:pt x="17275" y="18736"/>
                  <a:pt x="17304" y="18865"/>
                </a:cubicBezTo>
                <a:cubicBezTo>
                  <a:pt x="17331" y="19000"/>
                  <a:pt x="17424" y="19072"/>
                  <a:pt x="17561" y="19086"/>
                </a:cubicBezTo>
                <a:cubicBezTo>
                  <a:pt x="17655" y="19100"/>
                  <a:pt x="17747" y="19107"/>
                  <a:pt x="17838" y="19107"/>
                </a:cubicBezTo>
                <a:cubicBezTo>
                  <a:pt x="18231" y="19107"/>
                  <a:pt x="18593" y="18977"/>
                  <a:pt x="18889" y="18694"/>
                </a:cubicBezTo>
                <a:cubicBezTo>
                  <a:pt x="19424" y="18193"/>
                  <a:pt x="19503" y="17544"/>
                  <a:pt x="19388" y="16858"/>
                </a:cubicBezTo>
                <a:cubicBezTo>
                  <a:pt x="19309" y="16394"/>
                  <a:pt x="19189" y="15944"/>
                  <a:pt x="19067" y="15487"/>
                </a:cubicBezTo>
                <a:cubicBezTo>
                  <a:pt x="19045" y="15387"/>
                  <a:pt x="19018" y="15266"/>
                  <a:pt x="18910" y="15216"/>
                </a:cubicBezTo>
                <a:cubicBezTo>
                  <a:pt x="18876" y="15201"/>
                  <a:pt x="18837" y="15194"/>
                  <a:pt x="18797" y="15194"/>
                </a:cubicBezTo>
                <a:cubicBezTo>
                  <a:pt x="18664" y="15194"/>
                  <a:pt x="18511" y="15267"/>
                  <a:pt x="18445" y="15365"/>
                </a:cubicBezTo>
                <a:cubicBezTo>
                  <a:pt x="18296" y="15595"/>
                  <a:pt x="18138" y="15816"/>
                  <a:pt x="17989" y="16037"/>
                </a:cubicBezTo>
                <a:cubicBezTo>
                  <a:pt x="17960" y="16080"/>
                  <a:pt x="17938" y="16130"/>
                  <a:pt x="17895" y="16208"/>
                </a:cubicBezTo>
                <a:cubicBezTo>
                  <a:pt x="17996" y="16166"/>
                  <a:pt x="18060" y="16136"/>
                  <a:pt x="18118" y="16116"/>
                </a:cubicBezTo>
                <a:cubicBezTo>
                  <a:pt x="18172" y="16091"/>
                  <a:pt x="18225" y="16081"/>
                  <a:pt x="18279" y="16081"/>
                </a:cubicBezTo>
                <a:cubicBezTo>
                  <a:pt x="18367" y="16081"/>
                  <a:pt x="18454" y="16109"/>
                  <a:pt x="18538" y="16145"/>
                </a:cubicBezTo>
                <a:cubicBezTo>
                  <a:pt x="18646" y="16188"/>
                  <a:pt x="18632" y="16301"/>
                  <a:pt x="18653" y="16387"/>
                </a:cubicBezTo>
                <a:cubicBezTo>
                  <a:pt x="18745" y="16693"/>
                  <a:pt x="18810" y="17016"/>
                  <a:pt x="18923" y="17316"/>
                </a:cubicBezTo>
                <a:cubicBezTo>
                  <a:pt x="19018" y="17559"/>
                  <a:pt x="18953" y="17758"/>
                  <a:pt x="18817" y="17945"/>
                </a:cubicBezTo>
                <a:cubicBezTo>
                  <a:pt x="18725" y="18065"/>
                  <a:pt x="18623" y="18179"/>
                  <a:pt x="18510" y="18279"/>
                </a:cubicBezTo>
                <a:cubicBezTo>
                  <a:pt x="18347" y="18417"/>
                  <a:pt x="18169" y="18461"/>
                  <a:pt x="17981" y="18461"/>
                </a:cubicBezTo>
                <a:cubicBezTo>
                  <a:pt x="17856" y="18461"/>
                  <a:pt x="17727" y="18441"/>
                  <a:pt x="17595" y="18416"/>
                </a:cubicBezTo>
                <a:cubicBezTo>
                  <a:pt x="17581" y="18294"/>
                  <a:pt x="17575" y="18193"/>
                  <a:pt x="17561" y="18094"/>
                </a:cubicBezTo>
                <a:cubicBezTo>
                  <a:pt x="17532" y="17859"/>
                  <a:pt x="17532" y="17616"/>
                  <a:pt x="17467" y="17388"/>
                </a:cubicBezTo>
                <a:cubicBezTo>
                  <a:pt x="17338" y="16908"/>
                  <a:pt x="17331" y="16430"/>
                  <a:pt x="17354" y="15944"/>
                </a:cubicBezTo>
                <a:cubicBezTo>
                  <a:pt x="17367" y="15645"/>
                  <a:pt x="17439" y="15374"/>
                  <a:pt x="17703" y="15194"/>
                </a:cubicBezTo>
                <a:cubicBezTo>
                  <a:pt x="18260" y="14817"/>
                  <a:pt x="18853" y="14537"/>
                  <a:pt x="19539" y="14501"/>
                </a:cubicBezTo>
                <a:cubicBezTo>
                  <a:pt x="19573" y="14500"/>
                  <a:pt x="19607" y="14500"/>
                  <a:pt x="19639" y="14500"/>
                </a:cubicBezTo>
                <a:cubicBezTo>
                  <a:pt x="20157" y="14500"/>
                  <a:pt x="20364" y="14662"/>
                  <a:pt x="20538" y="15187"/>
                </a:cubicBezTo>
                <a:cubicBezTo>
                  <a:pt x="20723" y="15759"/>
                  <a:pt x="20894" y="16337"/>
                  <a:pt x="20989" y="16930"/>
                </a:cubicBezTo>
                <a:cubicBezTo>
                  <a:pt x="21002" y="17059"/>
                  <a:pt x="21002" y="17194"/>
                  <a:pt x="20973" y="17316"/>
                </a:cubicBezTo>
                <a:cubicBezTo>
                  <a:pt x="20881" y="17837"/>
                  <a:pt x="20660" y="18301"/>
                  <a:pt x="20373" y="18743"/>
                </a:cubicBezTo>
                <a:cubicBezTo>
                  <a:pt x="19967" y="19372"/>
                  <a:pt x="19510" y="19972"/>
                  <a:pt x="19018" y="20543"/>
                </a:cubicBezTo>
                <a:cubicBezTo>
                  <a:pt x="18659" y="20951"/>
                  <a:pt x="18267" y="21314"/>
                  <a:pt x="17789" y="21587"/>
                </a:cubicBezTo>
                <a:cubicBezTo>
                  <a:pt x="17582" y="21701"/>
                  <a:pt x="17374" y="21750"/>
                  <a:pt x="17160" y="21750"/>
                </a:cubicBezTo>
                <a:cubicBezTo>
                  <a:pt x="17040" y="21750"/>
                  <a:pt x="16919" y="21735"/>
                  <a:pt x="16796" y="21707"/>
                </a:cubicBezTo>
                <a:cubicBezTo>
                  <a:pt x="16233" y="21578"/>
                  <a:pt x="15854" y="21215"/>
                  <a:pt x="15633" y="20701"/>
                </a:cubicBezTo>
                <a:cubicBezTo>
                  <a:pt x="15403" y="20180"/>
                  <a:pt x="15275" y="19622"/>
                  <a:pt x="15254" y="19050"/>
                </a:cubicBezTo>
                <a:cubicBezTo>
                  <a:pt x="15239" y="18815"/>
                  <a:pt x="15239" y="18579"/>
                  <a:pt x="15254" y="18337"/>
                </a:cubicBezTo>
                <a:cubicBezTo>
                  <a:pt x="15261" y="18087"/>
                  <a:pt x="15275" y="17837"/>
                  <a:pt x="15317" y="17586"/>
                </a:cubicBezTo>
                <a:cubicBezTo>
                  <a:pt x="15475" y="16565"/>
                  <a:pt x="15753" y="15573"/>
                  <a:pt x="16118" y="14609"/>
                </a:cubicBezTo>
                <a:cubicBezTo>
                  <a:pt x="16467" y="13694"/>
                  <a:pt x="16946" y="12873"/>
                  <a:pt x="17653" y="12188"/>
                </a:cubicBezTo>
                <a:cubicBezTo>
                  <a:pt x="18348" y="11505"/>
                  <a:pt x="19143" y="11155"/>
                  <a:pt x="20055" y="11155"/>
                </a:cubicBezTo>
                <a:cubicBezTo>
                  <a:pt x="20278" y="11155"/>
                  <a:pt x="20508" y="11176"/>
                  <a:pt x="20745" y="11218"/>
                </a:cubicBezTo>
                <a:cubicBezTo>
                  <a:pt x="21553" y="11360"/>
                  <a:pt x="22281" y="11696"/>
                  <a:pt x="22944" y="12160"/>
                </a:cubicBezTo>
                <a:cubicBezTo>
                  <a:pt x="23438" y="12503"/>
                  <a:pt x="23823" y="12938"/>
                  <a:pt x="24116" y="13459"/>
                </a:cubicBezTo>
                <a:cubicBezTo>
                  <a:pt x="24480" y="14116"/>
                  <a:pt x="24730" y="14817"/>
                  <a:pt x="24922" y="15530"/>
                </a:cubicBezTo>
                <a:cubicBezTo>
                  <a:pt x="24980" y="15717"/>
                  <a:pt x="25001" y="15909"/>
                  <a:pt x="25008" y="16102"/>
                </a:cubicBezTo>
                <a:cubicBezTo>
                  <a:pt x="25037" y="16608"/>
                  <a:pt x="24879" y="17079"/>
                  <a:pt x="24680" y="17544"/>
                </a:cubicBezTo>
                <a:cubicBezTo>
                  <a:pt x="24331" y="18358"/>
                  <a:pt x="23979" y="19172"/>
                  <a:pt x="23630" y="19986"/>
                </a:cubicBezTo>
                <a:cubicBezTo>
                  <a:pt x="23380" y="20593"/>
                  <a:pt x="23131" y="21201"/>
                  <a:pt x="22766" y="21749"/>
                </a:cubicBezTo>
                <a:cubicBezTo>
                  <a:pt x="22231" y="22586"/>
                  <a:pt x="21609" y="23350"/>
                  <a:pt x="20809" y="23943"/>
                </a:cubicBezTo>
                <a:cubicBezTo>
                  <a:pt x="20123" y="24442"/>
                  <a:pt x="19374" y="24807"/>
                  <a:pt x="18495" y="24843"/>
                </a:cubicBezTo>
                <a:cubicBezTo>
                  <a:pt x="18420" y="24846"/>
                  <a:pt x="18346" y="24847"/>
                  <a:pt x="18271" y="24847"/>
                </a:cubicBezTo>
                <a:cubicBezTo>
                  <a:pt x="17545" y="24847"/>
                  <a:pt x="16844" y="24719"/>
                  <a:pt x="16203" y="24349"/>
                </a:cubicBezTo>
                <a:cubicBezTo>
                  <a:pt x="15161" y="23743"/>
                  <a:pt x="14318" y="22929"/>
                  <a:pt x="13775" y="21835"/>
                </a:cubicBezTo>
                <a:cubicBezTo>
                  <a:pt x="13190" y="20665"/>
                  <a:pt x="12769" y="19444"/>
                  <a:pt x="12462" y="18179"/>
                </a:cubicBezTo>
                <a:cubicBezTo>
                  <a:pt x="12248" y="17280"/>
                  <a:pt x="12083" y="16380"/>
                  <a:pt x="12169" y="15444"/>
                </a:cubicBezTo>
                <a:cubicBezTo>
                  <a:pt x="12219" y="14902"/>
                  <a:pt x="12325" y="14380"/>
                  <a:pt x="12561" y="13888"/>
                </a:cubicBezTo>
                <a:cubicBezTo>
                  <a:pt x="13376" y="12138"/>
                  <a:pt x="14568" y="10703"/>
                  <a:pt x="16132" y="9581"/>
                </a:cubicBezTo>
                <a:cubicBezTo>
                  <a:pt x="17424" y="8647"/>
                  <a:pt x="18867" y="8117"/>
                  <a:pt x="20481" y="8097"/>
                </a:cubicBezTo>
                <a:cubicBezTo>
                  <a:pt x="20522" y="8096"/>
                  <a:pt x="20562" y="8096"/>
                  <a:pt x="20602" y="8096"/>
                </a:cubicBezTo>
                <a:cubicBezTo>
                  <a:pt x="21905" y="8096"/>
                  <a:pt x="23107" y="8445"/>
                  <a:pt x="24223" y="9125"/>
                </a:cubicBezTo>
                <a:cubicBezTo>
                  <a:pt x="25116" y="9660"/>
                  <a:pt x="25815" y="10395"/>
                  <a:pt x="26408" y="11231"/>
                </a:cubicBezTo>
                <a:cubicBezTo>
                  <a:pt x="27073" y="12181"/>
                  <a:pt x="27565" y="13223"/>
                  <a:pt x="27894" y="14337"/>
                </a:cubicBezTo>
                <a:cubicBezTo>
                  <a:pt x="28086" y="14980"/>
                  <a:pt x="28250" y="15631"/>
                  <a:pt x="28293" y="16301"/>
                </a:cubicBezTo>
                <a:cubicBezTo>
                  <a:pt x="28336" y="17016"/>
                  <a:pt x="28300" y="17722"/>
                  <a:pt x="28115" y="18416"/>
                </a:cubicBezTo>
                <a:cubicBezTo>
                  <a:pt x="27815" y="19521"/>
                  <a:pt x="27493" y="20622"/>
                  <a:pt x="27179" y="21722"/>
                </a:cubicBezTo>
                <a:cubicBezTo>
                  <a:pt x="26936" y="22557"/>
                  <a:pt x="26629" y="23371"/>
                  <a:pt x="26243" y="24149"/>
                </a:cubicBezTo>
                <a:cubicBezTo>
                  <a:pt x="25772" y="25107"/>
                  <a:pt x="25145" y="25921"/>
                  <a:pt x="24252" y="26528"/>
                </a:cubicBezTo>
                <a:cubicBezTo>
                  <a:pt x="22973" y="27392"/>
                  <a:pt x="21580" y="28014"/>
                  <a:pt x="20089" y="28391"/>
                </a:cubicBezTo>
                <a:cubicBezTo>
                  <a:pt x="19599" y="28511"/>
                  <a:pt x="19109" y="28573"/>
                  <a:pt x="18619" y="28573"/>
                </a:cubicBezTo>
                <a:cubicBezTo>
                  <a:pt x="18295" y="28573"/>
                  <a:pt x="17971" y="28546"/>
                  <a:pt x="17647" y="28492"/>
                </a:cubicBezTo>
                <a:cubicBezTo>
                  <a:pt x="16132" y="28228"/>
                  <a:pt x="14882" y="27470"/>
                  <a:pt x="13847" y="26363"/>
                </a:cubicBezTo>
                <a:cubicBezTo>
                  <a:pt x="13112" y="25578"/>
                  <a:pt x="12483" y="24699"/>
                  <a:pt x="11862" y="23815"/>
                </a:cubicBezTo>
                <a:cubicBezTo>
                  <a:pt x="11254" y="22942"/>
                  <a:pt x="10834" y="21993"/>
                  <a:pt x="10568" y="20971"/>
                </a:cubicBezTo>
                <a:cubicBezTo>
                  <a:pt x="10268" y="19808"/>
                  <a:pt x="10140" y="18615"/>
                  <a:pt x="10054" y="17415"/>
                </a:cubicBezTo>
                <a:cubicBezTo>
                  <a:pt x="10011" y="16815"/>
                  <a:pt x="9977" y="16215"/>
                  <a:pt x="9968" y="15615"/>
                </a:cubicBezTo>
                <a:cubicBezTo>
                  <a:pt x="9955" y="14830"/>
                  <a:pt x="9919" y="14046"/>
                  <a:pt x="9998" y="13259"/>
                </a:cubicBezTo>
                <a:cubicBezTo>
                  <a:pt x="10047" y="12760"/>
                  <a:pt x="10176" y="12266"/>
                  <a:pt x="10354" y="11795"/>
                </a:cubicBezTo>
                <a:cubicBezTo>
                  <a:pt x="10568" y="11245"/>
                  <a:pt x="10848" y="10731"/>
                  <a:pt x="11154" y="10224"/>
                </a:cubicBezTo>
                <a:cubicBezTo>
                  <a:pt x="11718" y="9317"/>
                  <a:pt x="12340" y="8453"/>
                  <a:pt x="13132" y="7725"/>
                </a:cubicBezTo>
                <a:cubicBezTo>
                  <a:pt x="14118" y="6804"/>
                  <a:pt x="15232" y="6076"/>
                  <a:pt x="16474" y="5539"/>
                </a:cubicBezTo>
                <a:cubicBezTo>
                  <a:pt x="17304" y="5182"/>
                  <a:pt x="18155" y="5025"/>
                  <a:pt x="19024" y="5025"/>
                </a:cubicBezTo>
                <a:cubicBezTo>
                  <a:pt x="19404" y="5025"/>
                  <a:pt x="19788" y="5055"/>
                  <a:pt x="20175" y="5111"/>
                </a:cubicBezTo>
                <a:cubicBezTo>
                  <a:pt x="20996" y="5233"/>
                  <a:pt x="21774" y="5497"/>
                  <a:pt x="22523" y="5862"/>
                </a:cubicBezTo>
                <a:cubicBezTo>
                  <a:pt x="23745" y="6446"/>
                  <a:pt x="24872" y="7168"/>
                  <a:pt x="25851" y="8117"/>
                </a:cubicBezTo>
                <a:cubicBezTo>
                  <a:pt x="26859" y="9103"/>
                  <a:pt x="27750" y="10181"/>
                  <a:pt x="28507" y="11360"/>
                </a:cubicBezTo>
                <a:cubicBezTo>
                  <a:pt x="28992" y="12109"/>
                  <a:pt x="29351" y="12923"/>
                  <a:pt x="29585" y="13788"/>
                </a:cubicBezTo>
                <a:cubicBezTo>
                  <a:pt x="29815" y="14637"/>
                  <a:pt x="29978" y="15502"/>
                  <a:pt x="30107" y="16373"/>
                </a:cubicBezTo>
                <a:cubicBezTo>
                  <a:pt x="30165" y="16772"/>
                  <a:pt x="30235" y="17173"/>
                  <a:pt x="30257" y="17573"/>
                </a:cubicBezTo>
                <a:cubicBezTo>
                  <a:pt x="30271" y="17987"/>
                  <a:pt x="30257" y="18400"/>
                  <a:pt x="30228" y="18822"/>
                </a:cubicBezTo>
                <a:cubicBezTo>
                  <a:pt x="30165" y="19580"/>
                  <a:pt x="29978" y="20315"/>
                  <a:pt x="29779" y="21043"/>
                </a:cubicBezTo>
                <a:cubicBezTo>
                  <a:pt x="29457" y="22186"/>
                  <a:pt x="29100" y="23321"/>
                  <a:pt x="28543" y="24379"/>
                </a:cubicBezTo>
                <a:cubicBezTo>
                  <a:pt x="27822" y="25756"/>
                  <a:pt x="27022" y="27085"/>
                  <a:pt x="26158" y="28370"/>
                </a:cubicBezTo>
                <a:cubicBezTo>
                  <a:pt x="25287" y="29676"/>
                  <a:pt x="24108" y="30627"/>
                  <a:pt x="22687" y="31284"/>
                </a:cubicBezTo>
                <a:cubicBezTo>
                  <a:pt x="21717" y="31719"/>
                  <a:pt x="20723" y="32069"/>
                  <a:pt x="19703" y="32369"/>
                </a:cubicBezTo>
                <a:cubicBezTo>
                  <a:pt x="19162" y="32530"/>
                  <a:pt x="18613" y="32622"/>
                  <a:pt x="18049" y="32622"/>
                </a:cubicBezTo>
                <a:cubicBezTo>
                  <a:pt x="17989" y="32622"/>
                  <a:pt x="17928" y="32621"/>
                  <a:pt x="17868" y="32619"/>
                </a:cubicBezTo>
                <a:cubicBezTo>
                  <a:pt x="17674" y="32612"/>
                  <a:pt x="17482" y="32619"/>
                  <a:pt x="17288" y="32605"/>
                </a:cubicBezTo>
                <a:cubicBezTo>
                  <a:pt x="16560" y="32562"/>
                  <a:pt x="15854" y="32427"/>
                  <a:pt x="15196" y="32091"/>
                </a:cubicBezTo>
                <a:cubicBezTo>
                  <a:pt x="14853" y="31913"/>
                  <a:pt x="14519" y="31712"/>
                  <a:pt x="14190" y="31498"/>
                </a:cubicBezTo>
                <a:cubicBezTo>
                  <a:pt x="13148" y="30812"/>
                  <a:pt x="12104" y="30120"/>
                  <a:pt x="11069" y="29419"/>
                </a:cubicBezTo>
                <a:cubicBezTo>
                  <a:pt x="10433" y="28991"/>
                  <a:pt x="9898" y="28463"/>
                  <a:pt x="9447" y="27842"/>
                </a:cubicBezTo>
                <a:cubicBezTo>
                  <a:pt x="8870" y="27042"/>
                  <a:pt x="8369" y="26192"/>
                  <a:pt x="7920" y="25314"/>
                </a:cubicBezTo>
                <a:cubicBezTo>
                  <a:pt x="7440" y="24385"/>
                  <a:pt x="7106" y="23414"/>
                  <a:pt x="6913" y="22385"/>
                </a:cubicBezTo>
                <a:cubicBezTo>
                  <a:pt x="6734" y="21407"/>
                  <a:pt x="6642" y="20414"/>
                  <a:pt x="6520" y="19422"/>
                </a:cubicBezTo>
                <a:cubicBezTo>
                  <a:pt x="6441" y="18822"/>
                  <a:pt x="6369" y="18222"/>
                  <a:pt x="6284" y="17622"/>
                </a:cubicBezTo>
                <a:cubicBezTo>
                  <a:pt x="6191" y="16908"/>
                  <a:pt x="6148" y="16202"/>
                  <a:pt x="6220" y="15480"/>
                </a:cubicBezTo>
                <a:cubicBezTo>
                  <a:pt x="6313" y="14474"/>
                  <a:pt x="6534" y="13488"/>
                  <a:pt x="6806" y="12517"/>
                </a:cubicBezTo>
                <a:cubicBezTo>
                  <a:pt x="7226" y="11017"/>
                  <a:pt x="7927" y="9653"/>
                  <a:pt x="8890" y="8439"/>
                </a:cubicBezTo>
                <a:cubicBezTo>
                  <a:pt x="9634" y="7504"/>
                  <a:pt x="10448" y="6640"/>
                  <a:pt x="11348" y="5853"/>
                </a:cubicBezTo>
                <a:cubicBezTo>
                  <a:pt x="12404" y="4940"/>
                  <a:pt x="13576" y="4211"/>
                  <a:pt x="14896" y="3733"/>
                </a:cubicBezTo>
                <a:cubicBezTo>
                  <a:pt x="16217" y="3248"/>
                  <a:pt x="17568" y="2862"/>
                  <a:pt x="18939" y="2540"/>
                </a:cubicBezTo>
                <a:cubicBezTo>
                  <a:pt x="19710" y="2355"/>
                  <a:pt x="20488" y="2211"/>
                  <a:pt x="21289" y="2204"/>
                </a:cubicBezTo>
                <a:cubicBezTo>
                  <a:pt x="21767" y="2204"/>
                  <a:pt x="22245" y="2227"/>
                  <a:pt x="22716" y="2319"/>
                </a:cubicBezTo>
                <a:cubicBezTo>
                  <a:pt x="23637" y="2490"/>
                  <a:pt x="24494" y="2840"/>
                  <a:pt x="25308" y="3298"/>
                </a:cubicBezTo>
                <a:cubicBezTo>
                  <a:pt x="26559" y="3997"/>
                  <a:pt x="27736" y="4804"/>
                  <a:pt x="28837" y="5725"/>
                </a:cubicBezTo>
                <a:cubicBezTo>
                  <a:pt x="29472" y="6254"/>
                  <a:pt x="30093" y="6796"/>
                  <a:pt x="30650" y="7418"/>
                </a:cubicBezTo>
                <a:cubicBezTo>
                  <a:pt x="31229" y="8067"/>
                  <a:pt x="31707" y="8789"/>
                  <a:pt x="32156" y="9531"/>
                </a:cubicBezTo>
                <a:cubicBezTo>
                  <a:pt x="32914" y="10767"/>
                  <a:pt x="33449" y="12088"/>
                  <a:pt x="33771" y="13502"/>
                </a:cubicBezTo>
                <a:cubicBezTo>
                  <a:pt x="33963" y="14380"/>
                  <a:pt x="34048" y="15280"/>
                  <a:pt x="34120" y="16172"/>
                </a:cubicBezTo>
                <a:cubicBezTo>
                  <a:pt x="34170" y="16779"/>
                  <a:pt x="34220" y="17388"/>
                  <a:pt x="34249" y="17994"/>
                </a:cubicBezTo>
                <a:cubicBezTo>
                  <a:pt x="34285" y="18680"/>
                  <a:pt x="34306" y="19372"/>
                  <a:pt x="34328" y="20058"/>
                </a:cubicBezTo>
                <a:cubicBezTo>
                  <a:pt x="34335" y="20371"/>
                  <a:pt x="34299" y="20687"/>
                  <a:pt x="34299" y="21000"/>
                </a:cubicBezTo>
                <a:cubicBezTo>
                  <a:pt x="34299" y="21578"/>
                  <a:pt x="34285" y="22157"/>
                  <a:pt x="34220" y="22735"/>
                </a:cubicBezTo>
                <a:cubicBezTo>
                  <a:pt x="34134" y="23542"/>
                  <a:pt x="33949" y="24320"/>
                  <a:pt x="33656" y="25078"/>
                </a:cubicBezTo>
                <a:cubicBezTo>
                  <a:pt x="33371" y="25792"/>
                  <a:pt x="33006" y="26463"/>
                  <a:pt x="32607" y="27114"/>
                </a:cubicBezTo>
                <a:cubicBezTo>
                  <a:pt x="31536" y="28871"/>
                  <a:pt x="30364" y="30549"/>
                  <a:pt x="28979" y="32069"/>
                </a:cubicBezTo>
                <a:cubicBezTo>
                  <a:pt x="28444" y="32662"/>
                  <a:pt x="27858" y="33212"/>
                  <a:pt x="27208" y="33676"/>
                </a:cubicBezTo>
                <a:cubicBezTo>
                  <a:pt x="26173" y="34418"/>
                  <a:pt x="25023" y="34890"/>
                  <a:pt x="23787" y="35154"/>
                </a:cubicBezTo>
                <a:cubicBezTo>
                  <a:pt x="23016" y="35325"/>
                  <a:pt x="22238" y="35433"/>
                  <a:pt x="21460" y="35497"/>
                </a:cubicBezTo>
                <a:cubicBezTo>
                  <a:pt x="20603" y="35568"/>
                  <a:pt x="19753" y="35647"/>
                  <a:pt x="18903" y="35675"/>
                </a:cubicBezTo>
                <a:cubicBezTo>
                  <a:pt x="18571" y="35684"/>
                  <a:pt x="18238" y="35690"/>
                  <a:pt x="17906" y="35690"/>
                </a:cubicBezTo>
                <a:cubicBezTo>
                  <a:pt x="16979" y="35690"/>
                  <a:pt x="16052" y="35647"/>
                  <a:pt x="15132" y="35526"/>
                </a:cubicBezTo>
                <a:cubicBezTo>
                  <a:pt x="14382" y="35433"/>
                  <a:pt x="13633" y="35289"/>
                  <a:pt x="12911" y="35061"/>
                </a:cubicBezTo>
                <a:cubicBezTo>
                  <a:pt x="11441" y="34590"/>
                  <a:pt x="10097" y="33861"/>
                  <a:pt x="8841" y="32975"/>
                </a:cubicBezTo>
                <a:cubicBezTo>
                  <a:pt x="7012" y="31669"/>
                  <a:pt x="5463" y="30084"/>
                  <a:pt x="4114" y="28284"/>
                </a:cubicBezTo>
                <a:cubicBezTo>
                  <a:pt x="2770" y="26485"/>
                  <a:pt x="1850" y="24492"/>
                  <a:pt x="1329" y="22315"/>
                </a:cubicBezTo>
                <a:cubicBezTo>
                  <a:pt x="964" y="20800"/>
                  <a:pt x="743" y="19273"/>
                  <a:pt x="693" y="17722"/>
                </a:cubicBezTo>
                <a:cubicBezTo>
                  <a:pt x="664" y="16693"/>
                  <a:pt x="671" y="15674"/>
                  <a:pt x="815" y="14652"/>
                </a:cubicBezTo>
                <a:cubicBezTo>
                  <a:pt x="936" y="13802"/>
                  <a:pt x="1157" y="12974"/>
                  <a:pt x="1507" y="12181"/>
                </a:cubicBezTo>
                <a:cubicBezTo>
                  <a:pt x="1836" y="11416"/>
                  <a:pt x="2278" y="10717"/>
                  <a:pt x="2750" y="10038"/>
                </a:cubicBezTo>
                <a:cubicBezTo>
                  <a:pt x="3857" y="8460"/>
                  <a:pt x="5170" y="7082"/>
                  <a:pt x="6685" y="5882"/>
                </a:cubicBezTo>
                <a:cubicBezTo>
                  <a:pt x="7713" y="5068"/>
                  <a:pt x="8777" y="4283"/>
                  <a:pt x="9905" y="3598"/>
                </a:cubicBezTo>
                <a:cubicBezTo>
                  <a:pt x="11211" y="2797"/>
                  <a:pt x="12591" y="2168"/>
                  <a:pt x="14039" y="1670"/>
                </a:cubicBezTo>
                <a:cubicBezTo>
                  <a:pt x="14853" y="1390"/>
                  <a:pt x="15682" y="1183"/>
                  <a:pt x="16524" y="984"/>
                </a:cubicBezTo>
                <a:cubicBezTo>
                  <a:pt x="17396" y="777"/>
                  <a:pt x="18274" y="626"/>
                  <a:pt x="19167" y="540"/>
                </a:cubicBezTo>
                <a:cubicBezTo>
                  <a:pt x="19681" y="490"/>
                  <a:pt x="20202" y="463"/>
                  <a:pt x="20723" y="454"/>
                </a:cubicBezTo>
                <a:cubicBezTo>
                  <a:pt x="21602" y="454"/>
                  <a:pt x="22466" y="562"/>
                  <a:pt x="23323" y="770"/>
                </a:cubicBezTo>
                <a:cubicBezTo>
                  <a:pt x="23438" y="797"/>
                  <a:pt x="23559" y="826"/>
                  <a:pt x="23679" y="849"/>
                </a:cubicBezTo>
                <a:cubicBezTo>
                  <a:pt x="23697" y="852"/>
                  <a:pt x="23714" y="854"/>
                  <a:pt x="23729" y="854"/>
                </a:cubicBezTo>
                <a:cubicBezTo>
                  <a:pt x="23800" y="854"/>
                  <a:pt x="23842" y="814"/>
                  <a:pt x="23866" y="727"/>
                </a:cubicBezTo>
                <a:cubicBezTo>
                  <a:pt x="23530" y="562"/>
                  <a:pt x="22745" y="298"/>
                  <a:pt x="22360" y="240"/>
                </a:cubicBezTo>
                <a:cubicBezTo>
                  <a:pt x="21359" y="77"/>
                  <a:pt x="20360" y="34"/>
                  <a:pt x="19352" y="5"/>
                </a:cubicBezTo>
                <a:cubicBezTo>
                  <a:pt x="19253" y="2"/>
                  <a:pt x="19155" y="1"/>
                  <a:pt x="190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1"/>
          <p:cNvSpPr/>
          <p:nvPr/>
        </p:nvSpPr>
        <p:spPr>
          <a:xfrm>
            <a:off x="8499299" y="4646059"/>
            <a:ext cx="1218453" cy="683985"/>
          </a:xfrm>
          <a:custGeom>
            <a:avLst/>
            <a:gdLst/>
            <a:ahLst/>
            <a:cxnLst/>
            <a:rect l="l" t="t" r="r" b="b"/>
            <a:pathLst>
              <a:path w="33257" h="18669" extrusionOk="0">
                <a:moveTo>
                  <a:pt x="17319" y="1"/>
                </a:moveTo>
                <a:cubicBezTo>
                  <a:pt x="16529" y="1"/>
                  <a:pt x="15732" y="185"/>
                  <a:pt x="14997" y="581"/>
                </a:cubicBezTo>
                <a:cubicBezTo>
                  <a:pt x="14255" y="973"/>
                  <a:pt x="13804" y="1631"/>
                  <a:pt x="13398" y="2330"/>
                </a:cubicBezTo>
                <a:cubicBezTo>
                  <a:pt x="13019" y="2966"/>
                  <a:pt x="12762" y="3659"/>
                  <a:pt x="12527" y="4351"/>
                </a:cubicBezTo>
                <a:cubicBezTo>
                  <a:pt x="12436" y="4614"/>
                  <a:pt x="12322" y="4743"/>
                  <a:pt x="12191" y="4743"/>
                </a:cubicBezTo>
                <a:cubicBezTo>
                  <a:pt x="12076" y="4743"/>
                  <a:pt x="11949" y="4645"/>
                  <a:pt x="11812" y="4452"/>
                </a:cubicBezTo>
                <a:cubicBezTo>
                  <a:pt x="11655" y="4216"/>
                  <a:pt x="11542" y="3959"/>
                  <a:pt x="11391" y="3724"/>
                </a:cubicBezTo>
                <a:cubicBezTo>
                  <a:pt x="11019" y="3115"/>
                  <a:pt x="10548" y="2601"/>
                  <a:pt x="9941" y="2231"/>
                </a:cubicBezTo>
                <a:cubicBezTo>
                  <a:pt x="9497" y="1954"/>
                  <a:pt x="9068" y="1816"/>
                  <a:pt x="8654" y="1816"/>
                </a:cubicBezTo>
                <a:cubicBezTo>
                  <a:pt x="8109" y="1816"/>
                  <a:pt x="7590" y="2055"/>
                  <a:pt x="7099" y="2531"/>
                </a:cubicBezTo>
                <a:cubicBezTo>
                  <a:pt x="6684" y="2923"/>
                  <a:pt x="6384" y="3395"/>
                  <a:pt x="6199" y="3929"/>
                </a:cubicBezTo>
                <a:cubicBezTo>
                  <a:pt x="5857" y="4924"/>
                  <a:pt x="5514" y="5923"/>
                  <a:pt x="5528" y="6994"/>
                </a:cubicBezTo>
                <a:cubicBezTo>
                  <a:pt x="5528" y="7318"/>
                  <a:pt x="5434" y="7480"/>
                  <a:pt x="5232" y="7480"/>
                </a:cubicBezTo>
                <a:cubicBezTo>
                  <a:pt x="5154" y="7480"/>
                  <a:pt x="5061" y="7456"/>
                  <a:pt x="4950" y="7409"/>
                </a:cubicBezTo>
                <a:cubicBezTo>
                  <a:pt x="4510" y="7224"/>
                  <a:pt x="4089" y="7143"/>
                  <a:pt x="3683" y="7143"/>
                </a:cubicBezTo>
                <a:cubicBezTo>
                  <a:pt x="2738" y="7143"/>
                  <a:pt x="1876" y="7581"/>
                  <a:pt x="1058" y="8164"/>
                </a:cubicBezTo>
                <a:cubicBezTo>
                  <a:pt x="372" y="8658"/>
                  <a:pt x="0" y="9393"/>
                  <a:pt x="144" y="10271"/>
                </a:cubicBezTo>
                <a:cubicBezTo>
                  <a:pt x="293" y="11179"/>
                  <a:pt x="972" y="11608"/>
                  <a:pt x="1764" y="11885"/>
                </a:cubicBezTo>
                <a:cubicBezTo>
                  <a:pt x="2188" y="12029"/>
                  <a:pt x="2619" y="12081"/>
                  <a:pt x="3148" y="12081"/>
                </a:cubicBezTo>
                <a:cubicBezTo>
                  <a:pt x="3333" y="12081"/>
                  <a:pt x="3530" y="12075"/>
                  <a:pt x="3743" y="12064"/>
                </a:cubicBezTo>
                <a:cubicBezTo>
                  <a:pt x="5020" y="11921"/>
                  <a:pt x="6443" y="11507"/>
                  <a:pt x="7713" y="10643"/>
                </a:cubicBezTo>
                <a:cubicBezTo>
                  <a:pt x="7822" y="10566"/>
                  <a:pt x="7935" y="10449"/>
                  <a:pt x="8055" y="10449"/>
                </a:cubicBezTo>
                <a:cubicBezTo>
                  <a:pt x="8116" y="10449"/>
                  <a:pt x="8178" y="10479"/>
                  <a:pt x="8242" y="10557"/>
                </a:cubicBezTo>
                <a:cubicBezTo>
                  <a:pt x="8371" y="10708"/>
                  <a:pt x="8213" y="10871"/>
                  <a:pt x="8148" y="11028"/>
                </a:cubicBezTo>
                <a:cubicBezTo>
                  <a:pt x="7548" y="12492"/>
                  <a:pt x="7363" y="13999"/>
                  <a:pt x="7699" y="15563"/>
                </a:cubicBezTo>
                <a:cubicBezTo>
                  <a:pt x="7963" y="16784"/>
                  <a:pt x="8685" y="17641"/>
                  <a:pt x="9799" y="18141"/>
                </a:cubicBezTo>
                <a:cubicBezTo>
                  <a:pt x="10610" y="18503"/>
                  <a:pt x="11408" y="18668"/>
                  <a:pt x="12196" y="18668"/>
                </a:cubicBezTo>
                <a:cubicBezTo>
                  <a:pt x="13322" y="18668"/>
                  <a:pt x="14424" y="18330"/>
                  <a:pt x="15504" y="17742"/>
                </a:cubicBezTo>
                <a:cubicBezTo>
                  <a:pt x="16532" y="17192"/>
                  <a:pt x="17353" y="16384"/>
                  <a:pt x="18089" y="15485"/>
                </a:cubicBezTo>
                <a:cubicBezTo>
                  <a:pt x="18289" y="15241"/>
                  <a:pt x="18467" y="14984"/>
                  <a:pt x="18675" y="14742"/>
                </a:cubicBezTo>
                <a:cubicBezTo>
                  <a:pt x="18976" y="14394"/>
                  <a:pt x="19198" y="14226"/>
                  <a:pt x="19445" y="14226"/>
                </a:cubicBezTo>
                <a:cubicBezTo>
                  <a:pt x="19649" y="14226"/>
                  <a:pt x="19871" y="14341"/>
                  <a:pt x="20168" y="14564"/>
                </a:cubicBezTo>
                <a:cubicBezTo>
                  <a:pt x="20445" y="14770"/>
                  <a:pt x="20695" y="15020"/>
                  <a:pt x="20982" y="15221"/>
                </a:cubicBezTo>
                <a:cubicBezTo>
                  <a:pt x="22119" y="16034"/>
                  <a:pt x="23332" y="16481"/>
                  <a:pt x="24614" y="16481"/>
                </a:cubicBezTo>
                <a:cubicBezTo>
                  <a:pt x="25201" y="16481"/>
                  <a:pt x="25802" y="16387"/>
                  <a:pt x="26416" y="16192"/>
                </a:cubicBezTo>
                <a:cubicBezTo>
                  <a:pt x="29237" y="15306"/>
                  <a:pt x="30615" y="12106"/>
                  <a:pt x="29400" y="9380"/>
                </a:cubicBezTo>
                <a:cubicBezTo>
                  <a:pt x="29051" y="8608"/>
                  <a:pt x="29057" y="8593"/>
                  <a:pt x="29880" y="8536"/>
                </a:cubicBezTo>
                <a:cubicBezTo>
                  <a:pt x="30893" y="8464"/>
                  <a:pt x="31779" y="8122"/>
                  <a:pt x="32451" y="7330"/>
                </a:cubicBezTo>
                <a:cubicBezTo>
                  <a:pt x="33200" y="6444"/>
                  <a:pt x="33256" y="5379"/>
                  <a:pt x="32607" y="4416"/>
                </a:cubicBezTo>
                <a:cubicBezTo>
                  <a:pt x="32415" y="4123"/>
                  <a:pt x="32172" y="3859"/>
                  <a:pt x="31921" y="3630"/>
                </a:cubicBezTo>
                <a:cubicBezTo>
                  <a:pt x="30716" y="2532"/>
                  <a:pt x="29080" y="1977"/>
                  <a:pt x="27448" y="1977"/>
                </a:cubicBezTo>
                <a:cubicBezTo>
                  <a:pt x="25938" y="1977"/>
                  <a:pt x="24430" y="2452"/>
                  <a:pt x="23266" y="3408"/>
                </a:cubicBezTo>
                <a:cubicBezTo>
                  <a:pt x="23131" y="3516"/>
                  <a:pt x="23016" y="3659"/>
                  <a:pt x="22874" y="3751"/>
                </a:cubicBezTo>
                <a:cubicBezTo>
                  <a:pt x="22757" y="3826"/>
                  <a:pt x="22653" y="3875"/>
                  <a:pt x="22563" y="3875"/>
                </a:cubicBezTo>
                <a:cubicBezTo>
                  <a:pt x="22439" y="3875"/>
                  <a:pt x="22338" y="3784"/>
                  <a:pt x="22260" y="3544"/>
                </a:cubicBezTo>
                <a:cubicBezTo>
                  <a:pt x="21566" y="1362"/>
                  <a:pt x="19467" y="1"/>
                  <a:pt x="17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1"/>
          <p:cNvSpPr/>
          <p:nvPr/>
        </p:nvSpPr>
        <p:spPr>
          <a:xfrm>
            <a:off x="6240260" y="-341071"/>
            <a:ext cx="1349348" cy="730007"/>
          </a:xfrm>
          <a:custGeom>
            <a:avLst/>
            <a:gdLst/>
            <a:ahLst/>
            <a:cxnLst/>
            <a:rect l="l" t="t" r="r" b="b"/>
            <a:pathLst>
              <a:path w="29687" h="16060" extrusionOk="0">
                <a:moveTo>
                  <a:pt x="14479" y="1"/>
                </a:moveTo>
                <a:cubicBezTo>
                  <a:pt x="14224" y="1"/>
                  <a:pt x="13960" y="14"/>
                  <a:pt x="13698" y="41"/>
                </a:cubicBezTo>
                <a:cubicBezTo>
                  <a:pt x="12090" y="204"/>
                  <a:pt x="10577" y="625"/>
                  <a:pt x="9269" y="1611"/>
                </a:cubicBezTo>
                <a:cubicBezTo>
                  <a:pt x="8306" y="2339"/>
                  <a:pt x="7699" y="3275"/>
                  <a:pt x="7692" y="4531"/>
                </a:cubicBezTo>
                <a:cubicBezTo>
                  <a:pt x="7692" y="4590"/>
                  <a:pt x="7699" y="4653"/>
                  <a:pt x="7692" y="4718"/>
                </a:cubicBezTo>
                <a:cubicBezTo>
                  <a:pt x="7671" y="4844"/>
                  <a:pt x="7617" y="4909"/>
                  <a:pt x="7547" y="4909"/>
                </a:cubicBezTo>
                <a:cubicBezTo>
                  <a:pt x="7502" y="4909"/>
                  <a:pt x="7449" y="4881"/>
                  <a:pt x="7392" y="4824"/>
                </a:cubicBezTo>
                <a:cubicBezTo>
                  <a:pt x="6935" y="4339"/>
                  <a:pt x="6342" y="4240"/>
                  <a:pt x="5735" y="4211"/>
                </a:cubicBezTo>
                <a:cubicBezTo>
                  <a:pt x="5626" y="4206"/>
                  <a:pt x="5517" y="4203"/>
                  <a:pt x="5410" y="4203"/>
                </a:cubicBezTo>
                <a:cubicBezTo>
                  <a:pt x="3997" y="4203"/>
                  <a:pt x="2721" y="4642"/>
                  <a:pt x="1586" y="5532"/>
                </a:cubicBezTo>
                <a:cubicBezTo>
                  <a:pt x="1015" y="5981"/>
                  <a:pt x="607" y="6561"/>
                  <a:pt x="372" y="7246"/>
                </a:cubicBezTo>
                <a:cubicBezTo>
                  <a:pt x="43" y="8202"/>
                  <a:pt x="0" y="9174"/>
                  <a:pt x="436" y="10117"/>
                </a:cubicBezTo>
                <a:cubicBezTo>
                  <a:pt x="859" y="11033"/>
                  <a:pt x="1601" y="11526"/>
                  <a:pt x="2464" y="11526"/>
                </a:cubicBezTo>
                <a:cubicBezTo>
                  <a:pt x="2797" y="11526"/>
                  <a:pt x="3149" y="11453"/>
                  <a:pt x="3507" y="11301"/>
                </a:cubicBezTo>
                <a:cubicBezTo>
                  <a:pt x="3642" y="11245"/>
                  <a:pt x="3771" y="11166"/>
                  <a:pt x="3906" y="11116"/>
                </a:cubicBezTo>
                <a:cubicBezTo>
                  <a:pt x="3964" y="11096"/>
                  <a:pt x="4016" y="11085"/>
                  <a:pt x="4061" y="11085"/>
                </a:cubicBezTo>
                <a:cubicBezTo>
                  <a:pt x="4190" y="11085"/>
                  <a:pt x="4266" y="11171"/>
                  <a:pt x="4271" y="11366"/>
                </a:cubicBezTo>
                <a:cubicBezTo>
                  <a:pt x="4307" y="12329"/>
                  <a:pt x="4813" y="13058"/>
                  <a:pt x="5499" y="13673"/>
                </a:cubicBezTo>
                <a:cubicBezTo>
                  <a:pt x="6335" y="14429"/>
                  <a:pt x="7314" y="14943"/>
                  <a:pt x="8412" y="15180"/>
                </a:cubicBezTo>
                <a:cubicBezTo>
                  <a:pt x="8784" y="15256"/>
                  <a:pt x="9154" y="15298"/>
                  <a:pt x="9522" y="15298"/>
                </a:cubicBezTo>
                <a:cubicBezTo>
                  <a:pt x="10045" y="15298"/>
                  <a:pt x="10562" y="15214"/>
                  <a:pt x="11069" y="15029"/>
                </a:cubicBezTo>
                <a:cubicBezTo>
                  <a:pt x="11447" y="14893"/>
                  <a:pt x="11862" y="14780"/>
                  <a:pt x="11977" y="14266"/>
                </a:cubicBezTo>
                <a:cubicBezTo>
                  <a:pt x="11996" y="14177"/>
                  <a:pt x="12042" y="14142"/>
                  <a:pt x="12096" y="14142"/>
                </a:cubicBezTo>
                <a:cubicBezTo>
                  <a:pt x="12167" y="14142"/>
                  <a:pt x="12252" y="14203"/>
                  <a:pt x="12304" y="14280"/>
                </a:cubicBezTo>
                <a:cubicBezTo>
                  <a:pt x="12877" y="15130"/>
                  <a:pt x="13741" y="15536"/>
                  <a:pt x="14676" y="15793"/>
                </a:cubicBezTo>
                <a:cubicBezTo>
                  <a:pt x="15333" y="15975"/>
                  <a:pt x="15965" y="16060"/>
                  <a:pt x="16577" y="16060"/>
                </a:cubicBezTo>
                <a:cubicBezTo>
                  <a:pt x="18421" y="16060"/>
                  <a:pt x="20073" y="15285"/>
                  <a:pt x="21595" y="14030"/>
                </a:cubicBezTo>
                <a:cubicBezTo>
                  <a:pt x="22274" y="13473"/>
                  <a:pt x="22617" y="12773"/>
                  <a:pt x="22346" y="11867"/>
                </a:cubicBezTo>
                <a:cubicBezTo>
                  <a:pt x="22317" y="11766"/>
                  <a:pt x="22267" y="11666"/>
                  <a:pt x="22367" y="11581"/>
                </a:cubicBezTo>
                <a:cubicBezTo>
                  <a:pt x="22406" y="11547"/>
                  <a:pt x="22443" y="11535"/>
                  <a:pt x="22478" y="11535"/>
                </a:cubicBezTo>
                <a:cubicBezTo>
                  <a:pt x="22556" y="11535"/>
                  <a:pt x="22626" y="11600"/>
                  <a:pt x="22696" y="11644"/>
                </a:cubicBezTo>
                <a:cubicBezTo>
                  <a:pt x="23661" y="12247"/>
                  <a:pt x="24724" y="12499"/>
                  <a:pt x="25839" y="12499"/>
                </a:cubicBezTo>
                <a:cubicBezTo>
                  <a:pt x="25929" y="12499"/>
                  <a:pt x="26018" y="12497"/>
                  <a:pt x="26108" y="12494"/>
                </a:cubicBezTo>
                <a:cubicBezTo>
                  <a:pt x="28101" y="12415"/>
                  <a:pt x="29687" y="10701"/>
                  <a:pt x="29551" y="8789"/>
                </a:cubicBezTo>
                <a:cubicBezTo>
                  <a:pt x="29466" y="7603"/>
                  <a:pt x="28665" y="6838"/>
                  <a:pt x="27522" y="6838"/>
                </a:cubicBezTo>
                <a:cubicBezTo>
                  <a:pt x="27023" y="6838"/>
                  <a:pt x="27023" y="6838"/>
                  <a:pt x="27080" y="6339"/>
                </a:cubicBezTo>
                <a:cubicBezTo>
                  <a:pt x="27251" y="4896"/>
                  <a:pt x="26523" y="3746"/>
                  <a:pt x="25152" y="3275"/>
                </a:cubicBezTo>
                <a:cubicBezTo>
                  <a:pt x="24788" y="3152"/>
                  <a:pt x="24423" y="3098"/>
                  <a:pt x="24058" y="3098"/>
                </a:cubicBezTo>
                <a:cubicBezTo>
                  <a:pt x="23641" y="3098"/>
                  <a:pt x="23224" y="3168"/>
                  <a:pt x="22809" y="3282"/>
                </a:cubicBezTo>
                <a:cubicBezTo>
                  <a:pt x="22380" y="3397"/>
                  <a:pt x="22017" y="3611"/>
                  <a:pt x="21738" y="3990"/>
                </a:cubicBezTo>
                <a:cubicBezTo>
                  <a:pt x="21598" y="4175"/>
                  <a:pt x="21507" y="4268"/>
                  <a:pt x="21419" y="4268"/>
                </a:cubicBezTo>
                <a:cubicBezTo>
                  <a:pt x="21328" y="4268"/>
                  <a:pt x="21241" y="4168"/>
                  <a:pt x="21110" y="3967"/>
                </a:cubicBezTo>
                <a:cubicBezTo>
                  <a:pt x="20702" y="3361"/>
                  <a:pt x="20253" y="2790"/>
                  <a:pt x="19760" y="2247"/>
                </a:cubicBezTo>
                <a:cubicBezTo>
                  <a:pt x="18582" y="954"/>
                  <a:pt x="17119" y="240"/>
                  <a:pt x="15297" y="48"/>
                </a:cubicBezTo>
                <a:cubicBezTo>
                  <a:pt x="15044" y="17"/>
                  <a:pt x="14767" y="1"/>
                  <a:pt x="14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9" name="Google Shape;679;p21"/>
          <p:cNvGrpSpPr/>
          <p:nvPr/>
        </p:nvGrpSpPr>
        <p:grpSpPr>
          <a:xfrm>
            <a:off x="-140226" y="4125677"/>
            <a:ext cx="1349322" cy="1178509"/>
            <a:chOff x="4174688" y="2867426"/>
            <a:chExt cx="675133" cy="589667"/>
          </a:xfrm>
        </p:grpSpPr>
        <p:sp>
          <p:nvSpPr>
            <p:cNvPr id="680" name="Google Shape;680;p21"/>
            <p:cNvSpPr/>
            <p:nvPr/>
          </p:nvSpPr>
          <p:spPr>
            <a:xfrm>
              <a:off x="4174688" y="2867426"/>
              <a:ext cx="379395" cy="589667"/>
            </a:xfrm>
            <a:custGeom>
              <a:avLst/>
              <a:gdLst/>
              <a:ahLst/>
              <a:cxnLst/>
              <a:rect l="l" t="t" r="r" b="b"/>
              <a:pathLst>
                <a:path w="19288" h="29978" extrusionOk="0">
                  <a:moveTo>
                    <a:pt x="17185" y="522"/>
                  </a:moveTo>
                  <a:lnTo>
                    <a:pt x="17185" y="522"/>
                  </a:lnTo>
                  <a:cubicBezTo>
                    <a:pt x="17270" y="1656"/>
                    <a:pt x="17200" y="2800"/>
                    <a:pt x="17022" y="3927"/>
                  </a:cubicBezTo>
                  <a:cubicBezTo>
                    <a:pt x="16650" y="6191"/>
                    <a:pt x="15849" y="8370"/>
                    <a:pt x="14871" y="10440"/>
                  </a:cubicBezTo>
                  <a:cubicBezTo>
                    <a:pt x="14194" y="11883"/>
                    <a:pt x="13436" y="13311"/>
                    <a:pt x="12487" y="14605"/>
                  </a:cubicBezTo>
                  <a:cubicBezTo>
                    <a:pt x="12593" y="14411"/>
                    <a:pt x="12694" y="14219"/>
                    <a:pt x="12794" y="14026"/>
                  </a:cubicBezTo>
                  <a:cubicBezTo>
                    <a:pt x="14129" y="11383"/>
                    <a:pt x="15150" y="8591"/>
                    <a:pt x="15951" y="5735"/>
                  </a:cubicBezTo>
                  <a:cubicBezTo>
                    <a:pt x="15951" y="5726"/>
                    <a:pt x="15943" y="5722"/>
                    <a:pt x="15936" y="5722"/>
                  </a:cubicBezTo>
                  <a:cubicBezTo>
                    <a:pt x="15932" y="5722"/>
                    <a:pt x="15928" y="5724"/>
                    <a:pt x="15928" y="5727"/>
                  </a:cubicBezTo>
                  <a:cubicBezTo>
                    <a:pt x="15693" y="6514"/>
                    <a:pt x="15428" y="7292"/>
                    <a:pt x="15150" y="8063"/>
                  </a:cubicBezTo>
                  <a:cubicBezTo>
                    <a:pt x="14657" y="9441"/>
                    <a:pt x="14100" y="10805"/>
                    <a:pt x="13493" y="12140"/>
                  </a:cubicBezTo>
                  <a:cubicBezTo>
                    <a:pt x="13200" y="12797"/>
                    <a:pt x="12879" y="13448"/>
                    <a:pt x="12557" y="14098"/>
                  </a:cubicBezTo>
                  <a:cubicBezTo>
                    <a:pt x="12394" y="14418"/>
                    <a:pt x="12230" y="14740"/>
                    <a:pt x="12036" y="15040"/>
                  </a:cubicBezTo>
                  <a:cubicBezTo>
                    <a:pt x="12000" y="15090"/>
                    <a:pt x="11966" y="15140"/>
                    <a:pt x="11937" y="15189"/>
                  </a:cubicBezTo>
                  <a:cubicBezTo>
                    <a:pt x="12171" y="14733"/>
                    <a:pt x="12379" y="14269"/>
                    <a:pt x="12557" y="13791"/>
                  </a:cubicBezTo>
                  <a:cubicBezTo>
                    <a:pt x="12965" y="12661"/>
                    <a:pt x="13236" y="11498"/>
                    <a:pt x="13529" y="10341"/>
                  </a:cubicBezTo>
                  <a:cubicBezTo>
                    <a:pt x="13829" y="9177"/>
                    <a:pt x="14178" y="8027"/>
                    <a:pt x="14579" y="6892"/>
                  </a:cubicBezTo>
                  <a:cubicBezTo>
                    <a:pt x="15342" y="4728"/>
                    <a:pt x="16278" y="2628"/>
                    <a:pt x="17185" y="522"/>
                  </a:cubicBezTo>
                  <a:close/>
                  <a:moveTo>
                    <a:pt x="6495" y="3129"/>
                  </a:moveTo>
                  <a:lnTo>
                    <a:pt x="6495" y="3129"/>
                  </a:lnTo>
                  <a:cubicBezTo>
                    <a:pt x="7609" y="3499"/>
                    <a:pt x="8523" y="4321"/>
                    <a:pt x="9301" y="5170"/>
                  </a:cubicBezTo>
                  <a:cubicBezTo>
                    <a:pt x="10058" y="5999"/>
                    <a:pt x="10730" y="6920"/>
                    <a:pt x="11116" y="7984"/>
                  </a:cubicBezTo>
                  <a:cubicBezTo>
                    <a:pt x="11486" y="8976"/>
                    <a:pt x="11623" y="10034"/>
                    <a:pt x="11666" y="11091"/>
                  </a:cubicBezTo>
                  <a:cubicBezTo>
                    <a:pt x="11729" y="12519"/>
                    <a:pt x="11644" y="14012"/>
                    <a:pt x="11159" y="15354"/>
                  </a:cubicBezTo>
                  <a:cubicBezTo>
                    <a:pt x="11165" y="15325"/>
                    <a:pt x="11165" y="15297"/>
                    <a:pt x="11172" y="15268"/>
                  </a:cubicBezTo>
                  <a:cubicBezTo>
                    <a:pt x="11237" y="14912"/>
                    <a:pt x="11265" y="14547"/>
                    <a:pt x="11272" y="14190"/>
                  </a:cubicBezTo>
                  <a:cubicBezTo>
                    <a:pt x="11287" y="12776"/>
                    <a:pt x="10922" y="11383"/>
                    <a:pt x="10500" y="10041"/>
                  </a:cubicBezTo>
                  <a:cubicBezTo>
                    <a:pt x="10080" y="8676"/>
                    <a:pt x="9551" y="7348"/>
                    <a:pt x="8766" y="6142"/>
                  </a:cubicBezTo>
                  <a:cubicBezTo>
                    <a:pt x="8764" y="6138"/>
                    <a:pt x="8761" y="6136"/>
                    <a:pt x="8757" y="6136"/>
                  </a:cubicBezTo>
                  <a:cubicBezTo>
                    <a:pt x="8749" y="6136"/>
                    <a:pt x="8739" y="6146"/>
                    <a:pt x="8744" y="6155"/>
                  </a:cubicBezTo>
                  <a:cubicBezTo>
                    <a:pt x="9165" y="6849"/>
                    <a:pt x="9501" y="7585"/>
                    <a:pt x="9801" y="8334"/>
                  </a:cubicBezTo>
                  <a:cubicBezTo>
                    <a:pt x="10302" y="9612"/>
                    <a:pt x="10715" y="10970"/>
                    <a:pt x="10929" y="12325"/>
                  </a:cubicBezTo>
                  <a:cubicBezTo>
                    <a:pt x="11037" y="12997"/>
                    <a:pt x="11087" y="13669"/>
                    <a:pt x="11044" y="14348"/>
                  </a:cubicBezTo>
                  <a:cubicBezTo>
                    <a:pt x="11023" y="14675"/>
                    <a:pt x="10980" y="15004"/>
                    <a:pt x="10915" y="15333"/>
                  </a:cubicBezTo>
                  <a:cubicBezTo>
                    <a:pt x="10908" y="15347"/>
                    <a:pt x="10908" y="15354"/>
                    <a:pt x="10901" y="15367"/>
                  </a:cubicBezTo>
                  <a:cubicBezTo>
                    <a:pt x="10895" y="15110"/>
                    <a:pt x="10859" y="14846"/>
                    <a:pt x="10809" y="14589"/>
                  </a:cubicBezTo>
                  <a:cubicBezTo>
                    <a:pt x="10615" y="13626"/>
                    <a:pt x="10209" y="12711"/>
                    <a:pt x="9858" y="11804"/>
                  </a:cubicBezTo>
                  <a:cubicBezTo>
                    <a:pt x="9472" y="10812"/>
                    <a:pt x="9095" y="9827"/>
                    <a:pt x="8716" y="8834"/>
                  </a:cubicBezTo>
                  <a:cubicBezTo>
                    <a:pt x="8331" y="7849"/>
                    <a:pt x="7952" y="6856"/>
                    <a:pt x="7573" y="5871"/>
                  </a:cubicBezTo>
                  <a:cubicBezTo>
                    <a:pt x="7217" y="4956"/>
                    <a:pt x="6874" y="4035"/>
                    <a:pt x="6495" y="3129"/>
                  </a:cubicBezTo>
                  <a:close/>
                  <a:moveTo>
                    <a:pt x="18749" y="9497"/>
                  </a:moveTo>
                  <a:lnTo>
                    <a:pt x="18749" y="9497"/>
                  </a:lnTo>
                  <a:cubicBezTo>
                    <a:pt x="18564" y="10133"/>
                    <a:pt x="18328" y="10733"/>
                    <a:pt x="17999" y="11312"/>
                  </a:cubicBezTo>
                  <a:cubicBezTo>
                    <a:pt x="16679" y="13669"/>
                    <a:pt x="14422" y="15225"/>
                    <a:pt x="11993" y="16296"/>
                  </a:cubicBezTo>
                  <a:cubicBezTo>
                    <a:pt x="12237" y="16175"/>
                    <a:pt x="12471" y="16046"/>
                    <a:pt x="12694" y="15911"/>
                  </a:cubicBezTo>
                  <a:cubicBezTo>
                    <a:pt x="13186" y="15625"/>
                    <a:pt x="13657" y="15290"/>
                    <a:pt x="14100" y="14925"/>
                  </a:cubicBezTo>
                  <a:cubicBezTo>
                    <a:pt x="14986" y="14197"/>
                    <a:pt x="15779" y="13354"/>
                    <a:pt x="16535" y="12483"/>
                  </a:cubicBezTo>
                  <a:cubicBezTo>
                    <a:pt x="16541" y="12477"/>
                    <a:pt x="16533" y="12467"/>
                    <a:pt x="16522" y="12467"/>
                  </a:cubicBezTo>
                  <a:cubicBezTo>
                    <a:pt x="16520" y="12467"/>
                    <a:pt x="16517" y="12468"/>
                    <a:pt x="16514" y="12469"/>
                  </a:cubicBezTo>
                  <a:cubicBezTo>
                    <a:pt x="15728" y="13304"/>
                    <a:pt x="14900" y="14111"/>
                    <a:pt x="13993" y="14819"/>
                  </a:cubicBezTo>
                  <a:cubicBezTo>
                    <a:pt x="13558" y="15153"/>
                    <a:pt x="13100" y="15475"/>
                    <a:pt x="12622" y="15746"/>
                  </a:cubicBezTo>
                  <a:cubicBezTo>
                    <a:pt x="12401" y="15875"/>
                    <a:pt x="12165" y="15996"/>
                    <a:pt x="11937" y="16104"/>
                  </a:cubicBezTo>
                  <a:cubicBezTo>
                    <a:pt x="12144" y="15940"/>
                    <a:pt x="12351" y="15769"/>
                    <a:pt x="12550" y="15582"/>
                  </a:cubicBezTo>
                  <a:cubicBezTo>
                    <a:pt x="13087" y="15097"/>
                    <a:pt x="13585" y="14569"/>
                    <a:pt x="14108" y="14062"/>
                  </a:cubicBezTo>
                  <a:cubicBezTo>
                    <a:pt x="14672" y="13505"/>
                    <a:pt x="15272" y="12977"/>
                    <a:pt x="15865" y="12440"/>
                  </a:cubicBezTo>
                  <a:cubicBezTo>
                    <a:pt x="16885" y="11520"/>
                    <a:pt x="17899" y="10584"/>
                    <a:pt x="18749" y="9497"/>
                  </a:cubicBezTo>
                  <a:close/>
                  <a:moveTo>
                    <a:pt x="11537" y="16490"/>
                  </a:moveTo>
                  <a:cubicBezTo>
                    <a:pt x="11409" y="16547"/>
                    <a:pt x="11280" y="16596"/>
                    <a:pt x="11152" y="16646"/>
                  </a:cubicBezTo>
                  <a:cubicBezTo>
                    <a:pt x="11194" y="16625"/>
                    <a:pt x="11229" y="16596"/>
                    <a:pt x="11265" y="16576"/>
                  </a:cubicBezTo>
                  <a:cubicBezTo>
                    <a:pt x="11357" y="16554"/>
                    <a:pt x="11452" y="16524"/>
                    <a:pt x="11537" y="16490"/>
                  </a:cubicBezTo>
                  <a:close/>
                  <a:moveTo>
                    <a:pt x="5038" y="9098"/>
                  </a:moveTo>
                  <a:lnTo>
                    <a:pt x="5038" y="9098"/>
                  </a:lnTo>
                  <a:cubicBezTo>
                    <a:pt x="5487" y="9840"/>
                    <a:pt x="5859" y="10620"/>
                    <a:pt x="6159" y="11434"/>
                  </a:cubicBezTo>
                  <a:cubicBezTo>
                    <a:pt x="6788" y="13182"/>
                    <a:pt x="7088" y="15061"/>
                    <a:pt x="7253" y="16903"/>
                  </a:cubicBezTo>
                  <a:cubicBezTo>
                    <a:pt x="7395" y="18560"/>
                    <a:pt x="7381" y="20252"/>
                    <a:pt x="7009" y="21880"/>
                  </a:cubicBezTo>
                  <a:cubicBezTo>
                    <a:pt x="6995" y="21639"/>
                    <a:pt x="6953" y="21395"/>
                    <a:pt x="6930" y="21167"/>
                  </a:cubicBezTo>
                  <a:cubicBezTo>
                    <a:pt x="6894" y="20809"/>
                    <a:pt x="6852" y="20459"/>
                    <a:pt x="6816" y="20103"/>
                  </a:cubicBezTo>
                  <a:cubicBezTo>
                    <a:pt x="6738" y="19417"/>
                    <a:pt x="6660" y="18725"/>
                    <a:pt x="6574" y="18039"/>
                  </a:cubicBezTo>
                  <a:cubicBezTo>
                    <a:pt x="6387" y="16646"/>
                    <a:pt x="6159" y="15261"/>
                    <a:pt x="5909" y="13868"/>
                  </a:cubicBezTo>
                  <a:cubicBezTo>
                    <a:pt x="5909" y="13862"/>
                    <a:pt x="5902" y="13858"/>
                    <a:pt x="5895" y="13858"/>
                  </a:cubicBezTo>
                  <a:cubicBezTo>
                    <a:pt x="5886" y="13858"/>
                    <a:pt x="5877" y="13864"/>
                    <a:pt x="5881" y="13876"/>
                  </a:cubicBezTo>
                  <a:cubicBezTo>
                    <a:pt x="6080" y="15261"/>
                    <a:pt x="6245" y="16653"/>
                    <a:pt x="6409" y="18046"/>
                  </a:cubicBezTo>
                  <a:cubicBezTo>
                    <a:pt x="6488" y="18739"/>
                    <a:pt x="6558" y="19424"/>
                    <a:pt x="6630" y="20110"/>
                  </a:cubicBezTo>
                  <a:cubicBezTo>
                    <a:pt x="6666" y="20466"/>
                    <a:pt x="6696" y="20818"/>
                    <a:pt x="6730" y="21174"/>
                  </a:cubicBezTo>
                  <a:cubicBezTo>
                    <a:pt x="6738" y="21310"/>
                    <a:pt x="6745" y="21452"/>
                    <a:pt x="6752" y="21596"/>
                  </a:cubicBezTo>
                  <a:cubicBezTo>
                    <a:pt x="6488" y="20867"/>
                    <a:pt x="6252" y="20132"/>
                    <a:pt x="6060" y="19375"/>
                  </a:cubicBezTo>
                  <a:cubicBezTo>
                    <a:pt x="5609" y="17611"/>
                    <a:pt x="5352" y="15805"/>
                    <a:pt x="5223" y="13990"/>
                  </a:cubicBezTo>
                  <a:cubicBezTo>
                    <a:pt x="5153" y="13069"/>
                    <a:pt x="5117" y="12154"/>
                    <a:pt x="5102" y="11234"/>
                  </a:cubicBezTo>
                  <a:cubicBezTo>
                    <a:pt x="5088" y="10526"/>
                    <a:pt x="5131" y="9806"/>
                    <a:pt x="5038" y="9098"/>
                  </a:cubicBezTo>
                  <a:close/>
                  <a:moveTo>
                    <a:pt x="18806" y="15654"/>
                  </a:moveTo>
                  <a:lnTo>
                    <a:pt x="18806" y="15654"/>
                  </a:lnTo>
                  <a:cubicBezTo>
                    <a:pt x="18292" y="16411"/>
                    <a:pt x="17714" y="17117"/>
                    <a:pt x="17071" y="17767"/>
                  </a:cubicBezTo>
                  <a:cubicBezTo>
                    <a:pt x="15728" y="19117"/>
                    <a:pt x="14136" y="20218"/>
                    <a:pt x="12394" y="20989"/>
                  </a:cubicBezTo>
                  <a:cubicBezTo>
                    <a:pt x="10922" y="21639"/>
                    <a:pt x="9366" y="22038"/>
                    <a:pt x="7767" y="22216"/>
                  </a:cubicBezTo>
                  <a:cubicBezTo>
                    <a:pt x="7981" y="22137"/>
                    <a:pt x="8187" y="22045"/>
                    <a:pt x="8394" y="21959"/>
                  </a:cubicBezTo>
                  <a:cubicBezTo>
                    <a:pt x="8730" y="21817"/>
                    <a:pt x="9059" y="21675"/>
                    <a:pt x="9395" y="21524"/>
                  </a:cubicBezTo>
                  <a:cubicBezTo>
                    <a:pt x="10566" y="21010"/>
                    <a:pt x="11716" y="20466"/>
                    <a:pt x="12836" y="19853"/>
                  </a:cubicBezTo>
                  <a:cubicBezTo>
                    <a:pt x="13980" y="19224"/>
                    <a:pt x="15051" y="18524"/>
                    <a:pt x="16079" y="17724"/>
                  </a:cubicBezTo>
                  <a:lnTo>
                    <a:pt x="16079" y="17724"/>
                  </a:lnTo>
                  <a:cubicBezTo>
                    <a:pt x="15500" y="18146"/>
                    <a:pt x="14886" y="18531"/>
                    <a:pt x="14264" y="18896"/>
                  </a:cubicBezTo>
                  <a:cubicBezTo>
                    <a:pt x="13143" y="19560"/>
                    <a:pt x="11973" y="20139"/>
                    <a:pt x="10787" y="20667"/>
                  </a:cubicBezTo>
                  <a:cubicBezTo>
                    <a:pt x="10194" y="20931"/>
                    <a:pt x="9594" y="21188"/>
                    <a:pt x="8994" y="21438"/>
                  </a:cubicBezTo>
                  <a:cubicBezTo>
                    <a:pt x="8624" y="21596"/>
                    <a:pt x="8229" y="21738"/>
                    <a:pt x="7852" y="21909"/>
                  </a:cubicBezTo>
                  <a:cubicBezTo>
                    <a:pt x="8444" y="21409"/>
                    <a:pt x="9052" y="20924"/>
                    <a:pt x="9673" y="20453"/>
                  </a:cubicBezTo>
                  <a:cubicBezTo>
                    <a:pt x="10430" y="19875"/>
                    <a:pt x="11222" y="19352"/>
                    <a:pt x="12072" y="18917"/>
                  </a:cubicBezTo>
                  <a:cubicBezTo>
                    <a:pt x="12866" y="18504"/>
                    <a:pt x="13693" y="18146"/>
                    <a:pt x="14521" y="17789"/>
                  </a:cubicBezTo>
                  <a:cubicBezTo>
                    <a:pt x="15985" y="17160"/>
                    <a:pt x="17471" y="16540"/>
                    <a:pt x="18806" y="15654"/>
                  </a:cubicBezTo>
                  <a:close/>
                  <a:moveTo>
                    <a:pt x="2003" y="15796"/>
                  </a:moveTo>
                  <a:cubicBezTo>
                    <a:pt x="2325" y="16567"/>
                    <a:pt x="2560" y="17374"/>
                    <a:pt x="2754" y="18175"/>
                  </a:cubicBezTo>
                  <a:cubicBezTo>
                    <a:pt x="3153" y="19832"/>
                    <a:pt x="3317" y="21546"/>
                    <a:pt x="3246" y="23245"/>
                  </a:cubicBezTo>
                  <a:cubicBezTo>
                    <a:pt x="3189" y="24580"/>
                    <a:pt x="2975" y="25937"/>
                    <a:pt x="2467" y="27180"/>
                  </a:cubicBezTo>
                  <a:cubicBezTo>
                    <a:pt x="2497" y="26936"/>
                    <a:pt x="2510" y="26701"/>
                    <a:pt x="2524" y="26458"/>
                  </a:cubicBezTo>
                  <a:cubicBezTo>
                    <a:pt x="2659" y="24216"/>
                    <a:pt x="2368" y="21975"/>
                    <a:pt x="2060" y="19760"/>
                  </a:cubicBezTo>
                  <a:cubicBezTo>
                    <a:pt x="2060" y="19757"/>
                    <a:pt x="2056" y="19755"/>
                    <a:pt x="2053" y="19755"/>
                  </a:cubicBezTo>
                  <a:cubicBezTo>
                    <a:pt x="2049" y="19755"/>
                    <a:pt x="2046" y="19757"/>
                    <a:pt x="2046" y="19760"/>
                  </a:cubicBezTo>
                  <a:cubicBezTo>
                    <a:pt x="2102" y="20381"/>
                    <a:pt x="2154" y="21003"/>
                    <a:pt x="2203" y="21616"/>
                  </a:cubicBezTo>
                  <a:cubicBezTo>
                    <a:pt x="2289" y="22694"/>
                    <a:pt x="2359" y="23781"/>
                    <a:pt x="2353" y="24866"/>
                  </a:cubicBezTo>
                  <a:cubicBezTo>
                    <a:pt x="2353" y="25409"/>
                    <a:pt x="2325" y="25959"/>
                    <a:pt x="2282" y="26501"/>
                  </a:cubicBezTo>
                  <a:cubicBezTo>
                    <a:pt x="2260" y="26773"/>
                    <a:pt x="2239" y="27051"/>
                    <a:pt x="2188" y="27322"/>
                  </a:cubicBezTo>
                  <a:cubicBezTo>
                    <a:pt x="2181" y="27358"/>
                    <a:pt x="2174" y="27394"/>
                    <a:pt x="2167" y="27430"/>
                  </a:cubicBezTo>
                  <a:cubicBezTo>
                    <a:pt x="1996" y="26715"/>
                    <a:pt x="1861" y="25994"/>
                    <a:pt x="1753" y="25274"/>
                  </a:cubicBezTo>
                  <a:cubicBezTo>
                    <a:pt x="1511" y="23652"/>
                    <a:pt x="1417" y="22009"/>
                    <a:pt x="1468" y="20374"/>
                  </a:cubicBezTo>
                  <a:cubicBezTo>
                    <a:pt x="1496" y="19539"/>
                    <a:pt x="1561" y="18710"/>
                    <a:pt x="1660" y="17882"/>
                  </a:cubicBezTo>
                  <a:cubicBezTo>
                    <a:pt x="1746" y="17182"/>
                    <a:pt x="1874" y="16497"/>
                    <a:pt x="2003" y="15796"/>
                  </a:cubicBezTo>
                  <a:close/>
                  <a:moveTo>
                    <a:pt x="14907" y="23637"/>
                  </a:moveTo>
                  <a:lnTo>
                    <a:pt x="14907" y="23637"/>
                  </a:lnTo>
                  <a:cubicBezTo>
                    <a:pt x="14250" y="24288"/>
                    <a:pt x="13543" y="24873"/>
                    <a:pt x="12780" y="25394"/>
                  </a:cubicBezTo>
                  <a:cubicBezTo>
                    <a:pt x="11229" y="26444"/>
                    <a:pt x="9487" y="27202"/>
                    <a:pt x="7666" y="27637"/>
                  </a:cubicBezTo>
                  <a:cubicBezTo>
                    <a:pt x="6507" y="27911"/>
                    <a:pt x="5327" y="28043"/>
                    <a:pt x="4142" y="28043"/>
                  </a:cubicBezTo>
                  <a:cubicBezTo>
                    <a:pt x="3787" y="28043"/>
                    <a:pt x="3430" y="28031"/>
                    <a:pt x="3074" y="28007"/>
                  </a:cubicBezTo>
                  <a:cubicBezTo>
                    <a:pt x="3146" y="27994"/>
                    <a:pt x="3210" y="27980"/>
                    <a:pt x="3282" y="27965"/>
                  </a:cubicBezTo>
                  <a:cubicBezTo>
                    <a:pt x="3617" y="27901"/>
                    <a:pt x="3953" y="27822"/>
                    <a:pt x="4288" y="27750"/>
                  </a:cubicBezTo>
                  <a:cubicBezTo>
                    <a:pt x="6745" y="27186"/>
                    <a:pt x="9152" y="26395"/>
                    <a:pt x="11443" y="25351"/>
                  </a:cubicBezTo>
                  <a:cubicBezTo>
                    <a:pt x="11452" y="25351"/>
                    <a:pt x="11452" y="25344"/>
                    <a:pt x="11443" y="25344"/>
                  </a:cubicBezTo>
                  <a:cubicBezTo>
                    <a:pt x="10787" y="25617"/>
                    <a:pt x="10130" y="25865"/>
                    <a:pt x="9458" y="26102"/>
                  </a:cubicBezTo>
                  <a:cubicBezTo>
                    <a:pt x="8281" y="26516"/>
                    <a:pt x="7088" y="26880"/>
                    <a:pt x="5873" y="27186"/>
                  </a:cubicBezTo>
                  <a:cubicBezTo>
                    <a:pt x="5266" y="27344"/>
                    <a:pt x="4659" y="27480"/>
                    <a:pt x="4046" y="27608"/>
                  </a:cubicBezTo>
                  <a:cubicBezTo>
                    <a:pt x="3739" y="27673"/>
                    <a:pt x="3431" y="27730"/>
                    <a:pt x="3124" y="27779"/>
                  </a:cubicBezTo>
                  <a:cubicBezTo>
                    <a:pt x="3681" y="27450"/>
                    <a:pt x="4245" y="27137"/>
                    <a:pt x="4817" y="26830"/>
                  </a:cubicBezTo>
                  <a:cubicBezTo>
                    <a:pt x="6466" y="25951"/>
                    <a:pt x="8180" y="25238"/>
                    <a:pt x="10008" y="24802"/>
                  </a:cubicBezTo>
                  <a:cubicBezTo>
                    <a:pt x="11644" y="24424"/>
                    <a:pt x="13315" y="24180"/>
                    <a:pt x="14907" y="23637"/>
                  </a:cubicBezTo>
                  <a:close/>
                  <a:moveTo>
                    <a:pt x="17246" y="1"/>
                  </a:moveTo>
                  <a:cubicBezTo>
                    <a:pt x="17211" y="1"/>
                    <a:pt x="17177" y="18"/>
                    <a:pt x="17157" y="57"/>
                  </a:cubicBezTo>
                  <a:cubicBezTo>
                    <a:pt x="16593" y="1286"/>
                    <a:pt x="16050" y="2529"/>
                    <a:pt x="15529" y="3785"/>
                  </a:cubicBezTo>
                  <a:cubicBezTo>
                    <a:pt x="14614" y="5984"/>
                    <a:pt x="13815" y="8227"/>
                    <a:pt x="13229" y="10534"/>
                  </a:cubicBezTo>
                  <a:cubicBezTo>
                    <a:pt x="12737" y="12462"/>
                    <a:pt x="12257" y="14504"/>
                    <a:pt x="11066" y="16118"/>
                  </a:cubicBezTo>
                  <a:cubicBezTo>
                    <a:pt x="11400" y="15390"/>
                    <a:pt x="11601" y="14596"/>
                    <a:pt x="11716" y="13798"/>
                  </a:cubicBezTo>
                  <a:cubicBezTo>
                    <a:pt x="11865" y="12747"/>
                    <a:pt x="11871" y="11669"/>
                    <a:pt x="11794" y="10605"/>
                  </a:cubicBezTo>
                  <a:cubicBezTo>
                    <a:pt x="11716" y="9527"/>
                    <a:pt x="11515" y="8449"/>
                    <a:pt x="11057" y="7463"/>
                  </a:cubicBezTo>
                  <a:cubicBezTo>
                    <a:pt x="10586" y="6435"/>
                    <a:pt x="9866" y="5528"/>
                    <a:pt x="9086" y="4721"/>
                  </a:cubicBezTo>
                  <a:cubicBezTo>
                    <a:pt x="8295" y="3900"/>
                    <a:pt x="7395" y="3214"/>
                    <a:pt x="6317" y="2829"/>
                  </a:cubicBezTo>
                  <a:cubicBezTo>
                    <a:pt x="6307" y="2825"/>
                    <a:pt x="6297" y="2824"/>
                    <a:pt x="6288" y="2824"/>
                  </a:cubicBezTo>
                  <a:cubicBezTo>
                    <a:pt x="6214" y="2824"/>
                    <a:pt x="6156" y="2916"/>
                    <a:pt x="6181" y="2985"/>
                  </a:cubicBezTo>
                  <a:cubicBezTo>
                    <a:pt x="6558" y="4092"/>
                    <a:pt x="7002" y="5185"/>
                    <a:pt x="7424" y="6277"/>
                  </a:cubicBezTo>
                  <a:cubicBezTo>
                    <a:pt x="8159" y="8191"/>
                    <a:pt x="8901" y="10106"/>
                    <a:pt x="9637" y="12019"/>
                  </a:cubicBezTo>
                  <a:cubicBezTo>
                    <a:pt x="10209" y="13505"/>
                    <a:pt x="11159" y="15397"/>
                    <a:pt x="10344" y="16946"/>
                  </a:cubicBezTo>
                  <a:cubicBezTo>
                    <a:pt x="10338" y="16953"/>
                    <a:pt x="10338" y="16961"/>
                    <a:pt x="10329" y="16968"/>
                  </a:cubicBezTo>
                  <a:cubicBezTo>
                    <a:pt x="10322" y="16975"/>
                    <a:pt x="10322" y="16982"/>
                    <a:pt x="10322" y="16989"/>
                  </a:cubicBezTo>
                  <a:cubicBezTo>
                    <a:pt x="10272" y="17068"/>
                    <a:pt x="10223" y="17153"/>
                    <a:pt x="10173" y="17232"/>
                  </a:cubicBezTo>
                  <a:cubicBezTo>
                    <a:pt x="10151" y="17261"/>
                    <a:pt x="10144" y="17289"/>
                    <a:pt x="10151" y="17318"/>
                  </a:cubicBezTo>
                  <a:cubicBezTo>
                    <a:pt x="9679" y="18010"/>
                    <a:pt x="9224" y="18710"/>
                    <a:pt x="8752" y="19404"/>
                  </a:cubicBezTo>
                  <a:cubicBezTo>
                    <a:pt x="8265" y="20110"/>
                    <a:pt x="7787" y="20818"/>
                    <a:pt x="7295" y="21517"/>
                  </a:cubicBezTo>
                  <a:cubicBezTo>
                    <a:pt x="7431" y="20831"/>
                    <a:pt x="7501" y="20132"/>
                    <a:pt x="7530" y="19431"/>
                  </a:cubicBezTo>
                  <a:cubicBezTo>
                    <a:pt x="7602" y="17532"/>
                    <a:pt x="7373" y="15597"/>
                    <a:pt x="6987" y="13739"/>
                  </a:cubicBezTo>
                  <a:cubicBezTo>
                    <a:pt x="6601" y="11897"/>
                    <a:pt x="5967" y="10077"/>
                    <a:pt x="4917" y="8498"/>
                  </a:cubicBezTo>
                  <a:cubicBezTo>
                    <a:pt x="4891" y="8464"/>
                    <a:pt x="4859" y="8450"/>
                    <a:pt x="4826" y="8450"/>
                  </a:cubicBezTo>
                  <a:cubicBezTo>
                    <a:pt x="4758" y="8450"/>
                    <a:pt x="4693" y="8516"/>
                    <a:pt x="4716" y="8598"/>
                  </a:cubicBezTo>
                  <a:cubicBezTo>
                    <a:pt x="4845" y="9105"/>
                    <a:pt x="4860" y="9626"/>
                    <a:pt x="4860" y="10149"/>
                  </a:cubicBezTo>
                  <a:cubicBezTo>
                    <a:pt x="4860" y="10663"/>
                    <a:pt x="4860" y="11177"/>
                    <a:pt x="4874" y="11691"/>
                  </a:cubicBezTo>
                  <a:cubicBezTo>
                    <a:pt x="4953" y="15290"/>
                    <a:pt x="5410" y="18924"/>
                    <a:pt x="6738" y="22288"/>
                  </a:cubicBezTo>
                  <a:cubicBezTo>
                    <a:pt x="6087" y="23188"/>
                    <a:pt x="5424" y="24081"/>
                    <a:pt x="4716" y="24938"/>
                  </a:cubicBezTo>
                  <a:cubicBezTo>
                    <a:pt x="4046" y="25766"/>
                    <a:pt x="3338" y="26580"/>
                    <a:pt x="2603" y="27358"/>
                  </a:cubicBezTo>
                  <a:cubicBezTo>
                    <a:pt x="2846" y="26801"/>
                    <a:pt x="3024" y="26216"/>
                    <a:pt x="3153" y="25623"/>
                  </a:cubicBezTo>
                  <a:cubicBezTo>
                    <a:pt x="3516" y="23916"/>
                    <a:pt x="3532" y="22124"/>
                    <a:pt x="3331" y="20396"/>
                  </a:cubicBezTo>
                  <a:cubicBezTo>
                    <a:pt x="3239" y="19546"/>
                    <a:pt x="3081" y="18696"/>
                    <a:pt x="2867" y="17868"/>
                  </a:cubicBezTo>
                  <a:cubicBezTo>
                    <a:pt x="2653" y="17025"/>
                    <a:pt x="2353" y="16204"/>
                    <a:pt x="2060" y="15390"/>
                  </a:cubicBezTo>
                  <a:cubicBezTo>
                    <a:pt x="2043" y="15338"/>
                    <a:pt x="1999" y="15313"/>
                    <a:pt x="1955" y="15313"/>
                  </a:cubicBezTo>
                  <a:cubicBezTo>
                    <a:pt x="1908" y="15313"/>
                    <a:pt x="1860" y="15342"/>
                    <a:pt x="1845" y="15397"/>
                  </a:cubicBezTo>
                  <a:cubicBezTo>
                    <a:pt x="1604" y="16303"/>
                    <a:pt x="1475" y="17239"/>
                    <a:pt x="1374" y="18168"/>
                  </a:cubicBezTo>
                  <a:cubicBezTo>
                    <a:pt x="1004" y="21431"/>
                    <a:pt x="1225" y="24751"/>
                    <a:pt x="2017" y="27930"/>
                  </a:cubicBezTo>
                  <a:cubicBezTo>
                    <a:pt x="1996" y="27944"/>
                    <a:pt x="1982" y="27965"/>
                    <a:pt x="1982" y="27987"/>
                  </a:cubicBezTo>
                  <a:cubicBezTo>
                    <a:pt x="1347" y="28616"/>
                    <a:pt x="682" y="29207"/>
                    <a:pt x="54" y="29843"/>
                  </a:cubicBezTo>
                  <a:cubicBezTo>
                    <a:pt x="1" y="29896"/>
                    <a:pt x="54" y="29977"/>
                    <a:pt x="118" y="29977"/>
                  </a:cubicBezTo>
                  <a:cubicBezTo>
                    <a:pt x="132" y="29977"/>
                    <a:pt x="146" y="29974"/>
                    <a:pt x="161" y="29965"/>
                  </a:cubicBezTo>
                  <a:cubicBezTo>
                    <a:pt x="682" y="29601"/>
                    <a:pt x="1160" y="29173"/>
                    <a:pt x="1617" y="28736"/>
                  </a:cubicBezTo>
                  <a:cubicBezTo>
                    <a:pt x="1725" y="28636"/>
                    <a:pt x="1832" y="28530"/>
                    <a:pt x="1940" y="28429"/>
                  </a:cubicBezTo>
                  <a:cubicBezTo>
                    <a:pt x="1953" y="28437"/>
                    <a:pt x="1969" y="28441"/>
                    <a:pt x="1986" y="28441"/>
                  </a:cubicBezTo>
                  <a:cubicBezTo>
                    <a:pt x="2003" y="28441"/>
                    <a:pt x="2021" y="28437"/>
                    <a:pt x="2039" y="28429"/>
                  </a:cubicBezTo>
                  <a:cubicBezTo>
                    <a:pt x="2203" y="28330"/>
                    <a:pt x="2368" y="28230"/>
                    <a:pt x="2531" y="28129"/>
                  </a:cubicBezTo>
                  <a:cubicBezTo>
                    <a:pt x="3078" y="28199"/>
                    <a:pt x="3629" y="28232"/>
                    <a:pt x="4182" y="28232"/>
                  </a:cubicBezTo>
                  <a:cubicBezTo>
                    <a:pt x="4531" y="28232"/>
                    <a:pt x="4881" y="28219"/>
                    <a:pt x="5230" y="28194"/>
                  </a:cubicBezTo>
                  <a:cubicBezTo>
                    <a:pt x="7138" y="28066"/>
                    <a:pt x="9023" y="27565"/>
                    <a:pt x="10751" y="26758"/>
                  </a:cubicBezTo>
                  <a:cubicBezTo>
                    <a:pt x="12464" y="25951"/>
                    <a:pt x="14050" y="24845"/>
                    <a:pt x="15342" y="23466"/>
                  </a:cubicBezTo>
                  <a:cubicBezTo>
                    <a:pt x="15399" y="23404"/>
                    <a:pt x="15351" y="23303"/>
                    <a:pt x="15276" y="23303"/>
                  </a:cubicBezTo>
                  <a:cubicBezTo>
                    <a:pt x="15265" y="23303"/>
                    <a:pt x="15254" y="23305"/>
                    <a:pt x="15243" y="23310"/>
                  </a:cubicBezTo>
                  <a:cubicBezTo>
                    <a:pt x="14279" y="23688"/>
                    <a:pt x="13279" y="23923"/>
                    <a:pt x="12266" y="24137"/>
                  </a:cubicBezTo>
                  <a:cubicBezTo>
                    <a:pt x="11380" y="24331"/>
                    <a:pt x="10480" y="24494"/>
                    <a:pt x="9594" y="24717"/>
                  </a:cubicBezTo>
                  <a:cubicBezTo>
                    <a:pt x="8687" y="24945"/>
                    <a:pt x="7810" y="25245"/>
                    <a:pt x="6944" y="25608"/>
                  </a:cubicBezTo>
                  <a:cubicBezTo>
                    <a:pt x="5438" y="26237"/>
                    <a:pt x="4003" y="27030"/>
                    <a:pt x="2596" y="27865"/>
                  </a:cubicBezTo>
                  <a:cubicBezTo>
                    <a:pt x="2560" y="27872"/>
                    <a:pt x="2524" y="27879"/>
                    <a:pt x="2488" y="27887"/>
                  </a:cubicBezTo>
                  <a:cubicBezTo>
                    <a:pt x="2653" y="27723"/>
                    <a:pt x="2810" y="27552"/>
                    <a:pt x="2975" y="27387"/>
                  </a:cubicBezTo>
                  <a:cubicBezTo>
                    <a:pt x="3081" y="27272"/>
                    <a:pt x="3182" y="27159"/>
                    <a:pt x="3288" y="27044"/>
                  </a:cubicBezTo>
                  <a:cubicBezTo>
                    <a:pt x="3431" y="26893"/>
                    <a:pt x="3568" y="26744"/>
                    <a:pt x="3710" y="26587"/>
                  </a:cubicBezTo>
                  <a:cubicBezTo>
                    <a:pt x="3845" y="26431"/>
                    <a:pt x="3981" y="26273"/>
                    <a:pt x="4116" y="26115"/>
                  </a:cubicBezTo>
                  <a:cubicBezTo>
                    <a:pt x="4253" y="25959"/>
                    <a:pt x="4389" y="25802"/>
                    <a:pt x="4524" y="25644"/>
                  </a:cubicBezTo>
                  <a:cubicBezTo>
                    <a:pt x="4653" y="25488"/>
                    <a:pt x="4788" y="25323"/>
                    <a:pt x="4917" y="25166"/>
                  </a:cubicBezTo>
                  <a:cubicBezTo>
                    <a:pt x="5052" y="25001"/>
                    <a:pt x="5180" y="24845"/>
                    <a:pt x="5309" y="24681"/>
                  </a:cubicBezTo>
                  <a:cubicBezTo>
                    <a:pt x="5438" y="24516"/>
                    <a:pt x="5566" y="24352"/>
                    <a:pt x="5688" y="24187"/>
                  </a:cubicBezTo>
                  <a:cubicBezTo>
                    <a:pt x="5816" y="24023"/>
                    <a:pt x="5945" y="23860"/>
                    <a:pt x="6067" y="23695"/>
                  </a:cubicBezTo>
                  <a:cubicBezTo>
                    <a:pt x="6195" y="23531"/>
                    <a:pt x="6317" y="23359"/>
                    <a:pt x="6438" y="23195"/>
                  </a:cubicBezTo>
                  <a:cubicBezTo>
                    <a:pt x="6502" y="23109"/>
                    <a:pt x="6567" y="23023"/>
                    <a:pt x="6624" y="22945"/>
                  </a:cubicBezTo>
                  <a:cubicBezTo>
                    <a:pt x="6653" y="22902"/>
                    <a:pt x="6687" y="22859"/>
                    <a:pt x="6716" y="22816"/>
                  </a:cubicBezTo>
                  <a:cubicBezTo>
                    <a:pt x="6745" y="22773"/>
                    <a:pt x="6766" y="22737"/>
                    <a:pt x="6802" y="22703"/>
                  </a:cubicBezTo>
                  <a:cubicBezTo>
                    <a:pt x="6858" y="22631"/>
                    <a:pt x="6930" y="22581"/>
                    <a:pt x="7016" y="22538"/>
                  </a:cubicBezTo>
                  <a:cubicBezTo>
                    <a:pt x="7052" y="22523"/>
                    <a:pt x="7088" y="22509"/>
                    <a:pt x="7124" y="22496"/>
                  </a:cubicBezTo>
                  <a:cubicBezTo>
                    <a:pt x="7131" y="22489"/>
                    <a:pt x="7145" y="22480"/>
                    <a:pt x="7158" y="22480"/>
                  </a:cubicBezTo>
                  <a:cubicBezTo>
                    <a:pt x="7217" y="22473"/>
                    <a:pt x="7280" y="22473"/>
                    <a:pt x="7345" y="22473"/>
                  </a:cubicBezTo>
                  <a:cubicBezTo>
                    <a:pt x="8281" y="22424"/>
                    <a:pt x="9208" y="22266"/>
                    <a:pt x="10108" y="22031"/>
                  </a:cubicBezTo>
                  <a:cubicBezTo>
                    <a:pt x="11986" y="21537"/>
                    <a:pt x="13765" y="20681"/>
                    <a:pt x="15328" y="19539"/>
                  </a:cubicBezTo>
                  <a:cubicBezTo>
                    <a:pt x="16885" y="18396"/>
                    <a:pt x="18221" y="16975"/>
                    <a:pt x="19241" y="15340"/>
                  </a:cubicBezTo>
                  <a:cubicBezTo>
                    <a:pt x="19287" y="15272"/>
                    <a:pt x="19225" y="15194"/>
                    <a:pt x="19157" y="15194"/>
                  </a:cubicBezTo>
                  <a:cubicBezTo>
                    <a:pt x="19140" y="15194"/>
                    <a:pt x="19122" y="15200"/>
                    <a:pt x="19106" y="15212"/>
                  </a:cubicBezTo>
                  <a:cubicBezTo>
                    <a:pt x="18278" y="15811"/>
                    <a:pt x="17385" y="16310"/>
                    <a:pt x="16456" y="16747"/>
                  </a:cubicBezTo>
                  <a:cubicBezTo>
                    <a:pt x="14850" y="17510"/>
                    <a:pt x="13179" y="18125"/>
                    <a:pt x="11614" y="18975"/>
                  </a:cubicBezTo>
                  <a:cubicBezTo>
                    <a:pt x="9979" y="19860"/>
                    <a:pt x="8516" y="21052"/>
                    <a:pt x="7115" y="22266"/>
                  </a:cubicBezTo>
                  <a:lnTo>
                    <a:pt x="7115" y="22252"/>
                  </a:lnTo>
                  <a:cubicBezTo>
                    <a:pt x="7167" y="22196"/>
                    <a:pt x="7210" y="22130"/>
                    <a:pt x="7253" y="22074"/>
                  </a:cubicBezTo>
                  <a:cubicBezTo>
                    <a:pt x="8324" y="20561"/>
                    <a:pt x="9344" y="18996"/>
                    <a:pt x="10302" y="17404"/>
                  </a:cubicBezTo>
                  <a:cubicBezTo>
                    <a:pt x="10329" y="17397"/>
                    <a:pt x="10365" y="17381"/>
                    <a:pt x="10387" y="17347"/>
                  </a:cubicBezTo>
                  <a:cubicBezTo>
                    <a:pt x="10451" y="17253"/>
                    <a:pt x="10516" y="17153"/>
                    <a:pt x="10566" y="17054"/>
                  </a:cubicBezTo>
                  <a:cubicBezTo>
                    <a:pt x="10615" y="17004"/>
                    <a:pt x="10665" y="16946"/>
                    <a:pt x="10715" y="16896"/>
                  </a:cubicBezTo>
                  <a:lnTo>
                    <a:pt x="10730" y="16896"/>
                  </a:lnTo>
                  <a:cubicBezTo>
                    <a:pt x="11580" y="16625"/>
                    <a:pt x="12415" y="16296"/>
                    <a:pt x="13208" y="15890"/>
                  </a:cubicBezTo>
                  <a:cubicBezTo>
                    <a:pt x="14622" y="15176"/>
                    <a:pt x="15928" y="14233"/>
                    <a:pt x="16970" y="13033"/>
                  </a:cubicBezTo>
                  <a:cubicBezTo>
                    <a:pt x="17978" y="11890"/>
                    <a:pt x="18799" y="10469"/>
                    <a:pt x="19128" y="8970"/>
                  </a:cubicBezTo>
                  <a:cubicBezTo>
                    <a:pt x="19151" y="8880"/>
                    <a:pt x="19085" y="8830"/>
                    <a:pt x="19016" y="8830"/>
                  </a:cubicBezTo>
                  <a:cubicBezTo>
                    <a:pt x="18975" y="8830"/>
                    <a:pt x="18933" y="8847"/>
                    <a:pt x="18907" y="8884"/>
                  </a:cubicBezTo>
                  <a:cubicBezTo>
                    <a:pt x="18400" y="9605"/>
                    <a:pt x="17814" y="10269"/>
                    <a:pt x="17193" y="10891"/>
                  </a:cubicBezTo>
                  <a:cubicBezTo>
                    <a:pt x="16113" y="11969"/>
                    <a:pt x="14943" y="12941"/>
                    <a:pt x="13865" y="14012"/>
                  </a:cubicBezTo>
                  <a:cubicBezTo>
                    <a:pt x="13021" y="14846"/>
                    <a:pt x="12201" y="15762"/>
                    <a:pt x="11186" y="16404"/>
                  </a:cubicBezTo>
                  <a:cubicBezTo>
                    <a:pt x="12065" y="15532"/>
                    <a:pt x="12807" y="14540"/>
                    <a:pt x="13457" y="13491"/>
                  </a:cubicBezTo>
                  <a:cubicBezTo>
                    <a:pt x="14122" y="12404"/>
                    <a:pt x="14699" y="11263"/>
                    <a:pt x="15229" y="10106"/>
                  </a:cubicBezTo>
                  <a:cubicBezTo>
                    <a:pt x="15707" y="9048"/>
                    <a:pt x="16136" y="7977"/>
                    <a:pt x="16485" y="6870"/>
                  </a:cubicBezTo>
                  <a:cubicBezTo>
                    <a:pt x="17185" y="4685"/>
                    <a:pt x="17543" y="2393"/>
                    <a:pt x="17356" y="100"/>
                  </a:cubicBezTo>
                  <a:cubicBezTo>
                    <a:pt x="17352" y="40"/>
                    <a:pt x="17298" y="1"/>
                    <a:pt x="172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1"/>
            <p:cNvSpPr/>
            <p:nvPr/>
          </p:nvSpPr>
          <p:spPr>
            <a:xfrm>
              <a:off x="4443793" y="3122565"/>
              <a:ext cx="405064" cy="228349"/>
            </a:xfrm>
            <a:custGeom>
              <a:avLst/>
              <a:gdLst/>
              <a:ahLst/>
              <a:cxnLst/>
              <a:rect l="l" t="t" r="r" b="b"/>
              <a:pathLst>
                <a:path w="20593" h="11609" extrusionOk="0">
                  <a:moveTo>
                    <a:pt x="19603" y="236"/>
                  </a:moveTo>
                  <a:cubicBezTo>
                    <a:pt x="19923" y="236"/>
                    <a:pt x="20161" y="358"/>
                    <a:pt x="20058" y="804"/>
                  </a:cubicBezTo>
                  <a:cubicBezTo>
                    <a:pt x="19993" y="1077"/>
                    <a:pt x="19772" y="1368"/>
                    <a:pt x="19623" y="1612"/>
                  </a:cubicBezTo>
                  <a:cubicBezTo>
                    <a:pt x="18908" y="2775"/>
                    <a:pt x="17873" y="3618"/>
                    <a:pt x="16700" y="4282"/>
                  </a:cubicBezTo>
                  <a:cubicBezTo>
                    <a:pt x="15622" y="4897"/>
                    <a:pt x="14438" y="5533"/>
                    <a:pt x="13259" y="5896"/>
                  </a:cubicBezTo>
                  <a:cubicBezTo>
                    <a:pt x="11832" y="6347"/>
                    <a:pt x="10368" y="6669"/>
                    <a:pt x="8925" y="7068"/>
                  </a:cubicBezTo>
                  <a:lnTo>
                    <a:pt x="8925" y="7068"/>
                  </a:lnTo>
                  <a:cubicBezTo>
                    <a:pt x="10629" y="4270"/>
                    <a:pt x="13203" y="2625"/>
                    <a:pt x="16179" y="1348"/>
                  </a:cubicBezTo>
                  <a:cubicBezTo>
                    <a:pt x="17023" y="983"/>
                    <a:pt x="17916" y="554"/>
                    <a:pt x="18822" y="362"/>
                  </a:cubicBezTo>
                  <a:cubicBezTo>
                    <a:pt x="19049" y="312"/>
                    <a:pt x="19352" y="236"/>
                    <a:pt x="19603" y="236"/>
                  </a:cubicBezTo>
                  <a:close/>
                  <a:moveTo>
                    <a:pt x="19581" y="0"/>
                  </a:moveTo>
                  <a:cubicBezTo>
                    <a:pt x="18791" y="0"/>
                    <a:pt x="18034" y="281"/>
                    <a:pt x="17266" y="590"/>
                  </a:cubicBezTo>
                  <a:cubicBezTo>
                    <a:pt x="16051" y="1077"/>
                    <a:pt x="14844" y="1591"/>
                    <a:pt x="13694" y="2211"/>
                  </a:cubicBezTo>
                  <a:cubicBezTo>
                    <a:pt x="11522" y="3384"/>
                    <a:pt x="9759" y="5027"/>
                    <a:pt x="8531" y="7180"/>
                  </a:cubicBezTo>
                  <a:lnTo>
                    <a:pt x="8531" y="7180"/>
                  </a:lnTo>
                  <a:cubicBezTo>
                    <a:pt x="5515" y="8062"/>
                    <a:pt x="2799" y="9714"/>
                    <a:pt x="134" y="11338"/>
                  </a:cubicBezTo>
                  <a:cubicBezTo>
                    <a:pt x="0" y="11416"/>
                    <a:pt x="82" y="11608"/>
                    <a:pt x="207" y="11608"/>
                  </a:cubicBezTo>
                  <a:cubicBezTo>
                    <a:pt x="229" y="11608"/>
                    <a:pt x="252" y="11602"/>
                    <a:pt x="276" y="11588"/>
                  </a:cubicBezTo>
                  <a:cubicBezTo>
                    <a:pt x="2369" y="10310"/>
                    <a:pt x="4475" y="9017"/>
                    <a:pt x="6760" y="8104"/>
                  </a:cubicBezTo>
                  <a:cubicBezTo>
                    <a:pt x="8938" y="7225"/>
                    <a:pt x="11281" y="6861"/>
                    <a:pt x="13509" y="6117"/>
                  </a:cubicBezTo>
                  <a:cubicBezTo>
                    <a:pt x="16486" y="5132"/>
                    <a:pt x="19393" y="3325"/>
                    <a:pt x="20565" y="306"/>
                  </a:cubicBezTo>
                  <a:cubicBezTo>
                    <a:pt x="20593" y="234"/>
                    <a:pt x="20536" y="148"/>
                    <a:pt x="20464" y="126"/>
                  </a:cubicBezTo>
                  <a:cubicBezTo>
                    <a:pt x="20164" y="38"/>
                    <a:pt x="19870" y="0"/>
                    <a:pt x="195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1"/>
            <p:cNvSpPr/>
            <p:nvPr/>
          </p:nvSpPr>
          <p:spPr>
            <a:xfrm>
              <a:off x="4565472" y="3030273"/>
              <a:ext cx="133225" cy="255041"/>
            </a:xfrm>
            <a:custGeom>
              <a:avLst/>
              <a:gdLst/>
              <a:ahLst/>
              <a:cxnLst/>
              <a:rect l="l" t="t" r="r" b="b"/>
              <a:pathLst>
                <a:path w="6773" h="12966" extrusionOk="0">
                  <a:moveTo>
                    <a:pt x="5941" y="498"/>
                  </a:moveTo>
                  <a:cubicBezTo>
                    <a:pt x="6030" y="498"/>
                    <a:pt x="6060" y="584"/>
                    <a:pt x="6117" y="855"/>
                  </a:cubicBezTo>
                  <a:cubicBezTo>
                    <a:pt x="6259" y="1512"/>
                    <a:pt x="6074" y="2326"/>
                    <a:pt x="5909" y="2961"/>
                  </a:cubicBezTo>
                  <a:cubicBezTo>
                    <a:pt x="5560" y="4261"/>
                    <a:pt x="4910" y="5453"/>
                    <a:pt x="4252" y="6626"/>
                  </a:cubicBezTo>
                  <a:cubicBezTo>
                    <a:pt x="3155" y="8586"/>
                    <a:pt x="2034" y="10546"/>
                    <a:pt x="537" y="12222"/>
                  </a:cubicBezTo>
                  <a:lnTo>
                    <a:pt x="537" y="12222"/>
                  </a:lnTo>
                  <a:cubicBezTo>
                    <a:pt x="1087" y="10395"/>
                    <a:pt x="860" y="8446"/>
                    <a:pt x="1325" y="6583"/>
                  </a:cubicBezTo>
                  <a:cubicBezTo>
                    <a:pt x="1875" y="4418"/>
                    <a:pt x="3174" y="2461"/>
                    <a:pt x="4937" y="1098"/>
                  </a:cubicBezTo>
                  <a:cubicBezTo>
                    <a:pt x="5138" y="948"/>
                    <a:pt x="5445" y="661"/>
                    <a:pt x="5681" y="576"/>
                  </a:cubicBezTo>
                  <a:cubicBezTo>
                    <a:pt x="5805" y="532"/>
                    <a:pt x="5885" y="498"/>
                    <a:pt x="5941" y="498"/>
                  </a:cubicBezTo>
                  <a:close/>
                  <a:moveTo>
                    <a:pt x="6138" y="1"/>
                  </a:moveTo>
                  <a:cubicBezTo>
                    <a:pt x="6114" y="1"/>
                    <a:pt x="6089" y="7"/>
                    <a:pt x="6067" y="19"/>
                  </a:cubicBezTo>
                  <a:cubicBezTo>
                    <a:pt x="4060" y="1148"/>
                    <a:pt x="2468" y="2889"/>
                    <a:pt x="1559" y="5018"/>
                  </a:cubicBezTo>
                  <a:cubicBezTo>
                    <a:pt x="488" y="7503"/>
                    <a:pt x="1097" y="10288"/>
                    <a:pt x="53" y="12744"/>
                  </a:cubicBezTo>
                  <a:cubicBezTo>
                    <a:pt x="52" y="12746"/>
                    <a:pt x="51" y="12748"/>
                    <a:pt x="51" y="12750"/>
                  </a:cubicBezTo>
                  <a:lnTo>
                    <a:pt x="51" y="12750"/>
                  </a:lnTo>
                  <a:cubicBezTo>
                    <a:pt x="0" y="12841"/>
                    <a:pt x="69" y="12945"/>
                    <a:pt x="155" y="12960"/>
                  </a:cubicBezTo>
                  <a:lnTo>
                    <a:pt x="155" y="12960"/>
                  </a:lnTo>
                  <a:cubicBezTo>
                    <a:pt x="167" y="12963"/>
                    <a:pt x="179" y="12965"/>
                    <a:pt x="192" y="12965"/>
                  </a:cubicBezTo>
                  <a:cubicBezTo>
                    <a:pt x="231" y="12965"/>
                    <a:pt x="269" y="12945"/>
                    <a:pt x="292" y="12897"/>
                  </a:cubicBezTo>
                  <a:lnTo>
                    <a:pt x="292" y="12897"/>
                  </a:lnTo>
                  <a:cubicBezTo>
                    <a:pt x="2039" y="11101"/>
                    <a:pt x="3286" y="8939"/>
                    <a:pt x="4495" y="6768"/>
                  </a:cubicBezTo>
                  <a:cubicBezTo>
                    <a:pt x="5645" y="4718"/>
                    <a:pt x="6773" y="2519"/>
                    <a:pt x="6281" y="104"/>
                  </a:cubicBezTo>
                  <a:cubicBezTo>
                    <a:pt x="6265" y="38"/>
                    <a:pt x="6202" y="1"/>
                    <a:pt x="6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1"/>
            <p:cNvSpPr/>
            <p:nvPr/>
          </p:nvSpPr>
          <p:spPr>
            <a:xfrm>
              <a:off x="4571097" y="3041131"/>
              <a:ext cx="111332" cy="238695"/>
            </a:xfrm>
            <a:custGeom>
              <a:avLst/>
              <a:gdLst/>
              <a:ahLst/>
              <a:cxnLst/>
              <a:rect l="l" t="t" r="r" b="b"/>
              <a:pathLst>
                <a:path w="5660" h="12135" extrusionOk="0">
                  <a:moveTo>
                    <a:pt x="5484" y="0"/>
                  </a:moveTo>
                  <a:cubicBezTo>
                    <a:pt x="5427" y="0"/>
                    <a:pt x="5369" y="29"/>
                    <a:pt x="5344" y="96"/>
                  </a:cubicBezTo>
                  <a:cubicBezTo>
                    <a:pt x="4552" y="2166"/>
                    <a:pt x="3059" y="3859"/>
                    <a:pt x="2139" y="5866"/>
                  </a:cubicBezTo>
                  <a:cubicBezTo>
                    <a:pt x="1224" y="7837"/>
                    <a:pt x="802" y="9937"/>
                    <a:pt x="39" y="11964"/>
                  </a:cubicBezTo>
                  <a:cubicBezTo>
                    <a:pt x="0" y="12067"/>
                    <a:pt x="85" y="12134"/>
                    <a:pt x="173" y="12134"/>
                  </a:cubicBezTo>
                  <a:cubicBezTo>
                    <a:pt x="232" y="12134"/>
                    <a:pt x="292" y="12105"/>
                    <a:pt x="317" y="12036"/>
                  </a:cubicBezTo>
                  <a:cubicBezTo>
                    <a:pt x="1160" y="9793"/>
                    <a:pt x="1596" y="7472"/>
                    <a:pt x="2716" y="5323"/>
                  </a:cubicBezTo>
                  <a:cubicBezTo>
                    <a:pt x="3639" y="3573"/>
                    <a:pt x="4909" y="2038"/>
                    <a:pt x="5616" y="175"/>
                  </a:cubicBezTo>
                  <a:cubicBezTo>
                    <a:pt x="5659" y="70"/>
                    <a:pt x="5573" y="0"/>
                    <a:pt x="54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1"/>
            <p:cNvSpPr/>
            <p:nvPr/>
          </p:nvSpPr>
          <p:spPr>
            <a:xfrm>
              <a:off x="4611401" y="3124985"/>
              <a:ext cx="238420" cy="143729"/>
            </a:xfrm>
            <a:custGeom>
              <a:avLst/>
              <a:gdLst/>
              <a:ahLst/>
              <a:cxnLst/>
              <a:rect l="l" t="t" r="r" b="b"/>
              <a:pathLst>
                <a:path w="12121" h="7307" extrusionOk="0">
                  <a:moveTo>
                    <a:pt x="11905" y="0"/>
                  </a:moveTo>
                  <a:cubicBezTo>
                    <a:pt x="11883" y="0"/>
                    <a:pt x="11860" y="6"/>
                    <a:pt x="11837" y="18"/>
                  </a:cubicBezTo>
                  <a:cubicBezTo>
                    <a:pt x="7837" y="2196"/>
                    <a:pt x="3895" y="4481"/>
                    <a:pt x="124" y="7030"/>
                  </a:cubicBezTo>
                  <a:cubicBezTo>
                    <a:pt x="1" y="7119"/>
                    <a:pt x="77" y="7306"/>
                    <a:pt x="193" y="7306"/>
                  </a:cubicBezTo>
                  <a:cubicBezTo>
                    <a:pt x="217" y="7306"/>
                    <a:pt x="242" y="7298"/>
                    <a:pt x="268" y="7280"/>
                  </a:cubicBezTo>
                  <a:cubicBezTo>
                    <a:pt x="4039" y="4731"/>
                    <a:pt x="7981" y="2438"/>
                    <a:pt x="11979" y="268"/>
                  </a:cubicBezTo>
                  <a:cubicBezTo>
                    <a:pt x="12120" y="195"/>
                    <a:pt x="12036" y="0"/>
                    <a:pt x="119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1"/>
            <p:cNvSpPr/>
            <p:nvPr/>
          </p:nvSpPr>
          <p:spPr>
            <a:xfrm>
              <a:off x="4564311" y="3278981"/>
              <a:ext cx="228782" cy="99766"/>
            </a:xfrm>
            <a:custGeom>
              <a:avLst/>
              <a:gdLst/>
              <a:ahLst/>
              <a:cxnLst/>
              <a:rect l="l" t="t" r="r" b="b"/>
              <a:pathLst>
                <a:path w="11631" h="5072" extrusionOk="0">
                  <a:moveTo>
                    <a:pt x="352" y="308"/>
                  </a:moveTo>
                  <a:cubicBezTo>
                    <a:pt x="2481" y="527"/>
                    <a:pt x="4648" y="500"/>
                    <a:pt x="6746" y="966"/>
                  </a:cubicBezTo>
                  <a:cubicBezTo>
                    <a:pt x="7668" y="1172"/>
                    <a:pt x="8575" y="1465"/>
                    <a:pt x="9410" y="1915"/>
                  </a:cubicBezTo>
                  <a:cubicBezTo>
                    <a:pt x="9860" y="2150"/>
                    <a:pt x="10296" y="2436"/>
                    <a:pt x="10688" y="2765"/>
                  </a:cubicBezTo>
                  <a:cubicBezTo>
                    <a:pt x="10774" y="2836"/>
                    <a:pt x="11139" y="3086"/>
                    <a:pt x="11153" y="3194"/>
                  </a:cubicBezTo>
                  <a:cubicBezTo>
                    <a:pt x="11182" y="3458"/>
                    <a:pt x="10659" y="3735"/>
                    <a:pt x="10488" y="3828"/>
                  </a:cubicBezTo>
                  <a:cubicBezTo>
                    <a:pt x="9412" y="4393"/>
                    <a:pt x="7818" y="4817"/>
                    <a:pt x="6371" y="4817"/>
                  </a:cubicBezTo>
                  <a:cubicBezTo>
                    <a:pt x="5676" y="4817"/>
                    <a:pt x="5015" y="4720"/>
                    <a:pt x="4462" y="4493"/>
                  </a:cubicBezTo>
                  <a:cubicBezTo>
                    <a:pt x="2746" y="3797"/>
                    <a:pt x="952" y="2105"/>
                    <a:pt x="352" y="308"/>
                  </a:cubicBezTo>
                  <a:close/>
                  <a:moveTo>
                    <a:pt x="142" y="0"/>
                  </a:moveTo>
                  <a:cubicBezTo>
                    <a:pt x="83" y="0"/>
                    <a:pt x="45" y="32"/>
                    <a:pt x="27" y="74"/>
                  </a:cubicBezTo>
                  <a:lnTo>
                    <a:pt x="27" y="74"/>
                  </a:lnTo>
                  <a:cubicBezTo>
                    <a:pt x="8" y="104"/>
                    <a:pt x="0" y="142"/>
                    <a:pt x="12" y="186"/>
                  </a:cubicBezTo>
                  <a:cubicBezTo>
                    <a:pt x="333" y="1315"/>
                    <a:pt x="991" y="2215"/>
                    <a:pt x="1848" y="3000"/>
                  </a:cubicBezTo>
                  <a:cubicBezTo>
                    <a:pt x="2705" y="3785"/>
                    <a:pt x="3697" y="4642"/>
                    <a:pt x="4847" y="4935"/>
                  </a:cubicBezTo>
                  <a:cubicBezTo>
                    <a:pt x="5235" y="5033"/>
                    <a:pt x="5642" y="5071"/>
                    <a:pt x="6055" y="5071"/>
                  </a:cubicBezTo>
                  <a:cubicBezTo>
                    <a:pt x="6823" y="5071"/>
                    <a:pt x="7612" y="4939"/>
                    <a:pt x="8332" y="4814"/>
                  </a:cubicBezTo>
                  <a:cubicBezTo>
                    <a:pt x="9531" y="4599"/>
                    <a:pt x="10625" y="4207"/>
                    <a:pt x="11567" y="3422"/>
                  </a:cubicBezTo>
                  <a:cubicBezTo>
                    <a:pt x="11631" y="3372"/>
                    <a:pt x="11617" y="3271"/>
                    <a:pt x="11567" y="3221"/>
                  </a:cubicBezTo>
                  <a:cubicBezTo>
                    <a:pt x="8638" y="66"/>
                    <a:pt x="4069" y="429"/>
                    <a:pt x="155" y="1"/>
                  </a:cubicBezTo>
                  <a:cubicBezTo>
                    <a:pt x="150" y="1"/>
                    <a:pt x="146" y="0"/>
                    <a:pt x="1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1"/>
            <p:cNvSpPr/>
            <p:nvPr/>
          </p:nvSpPr>
          <p:spPr>
            <a:xfrm>
              <a:off x="4566554" y="3278765"/>
              <a:ext cx="226815" cy="71579"/>
            </a:xfrm>
            <a:custGeom>
              <a:avLst/>
              <a:gdLst/>
              <a:ahLst/>
              <a:cxnLst/>
              <a:rect l="l" t="t" r="r" b="b"/>
              <a:pathLst>
                <a:path w="11531" h="3639" extrusionOk="0">
                  <a:moveTo>
                    <a:pt x="198" y="1"/>
                  </a:moveTo>
                  <a:cubicBezTo>
                    <a:pt x="99" y="1"/>
                    <a:pt x="1" y="103"/>
                    <a:pt x="70" y="212"/>
                  </a:cubicBezTo>
                  <a:cubicBezTo>
                    <a:pt x="934" y="1697"/>
                    <a:pt x="3055" y="2290"/>
                    <a:pt x="4598" y="2768"/>
                  </a:cubicBezTo>
                  <a:cubicBezTo>
                    <a:pt x="6489" y="3355"/>
                    <a:pt x="8450" y="3638"/>
                    <a:pt x="10424" y="3638"/>
                  </a:cubicBezTo>
                  <a:cubicBezTo>
                    <a:pt x="10731" y="3638"/>
                    <a:pt x="11038" y="3632"/>
                    <a:pt x="11345" y="3618"/>
                  </a:cubicBezTo>
                  <a:cubicBezTo>
                    <a:pt x="11521" y="3611"/>
                    <a:pt x="11530" y="3333"/>
                    <a:pt x="11354" y="3333"/>
                  </a:cubicBezTo>
                  <a:cubicBezTo>
                    <a:pt x="11351" y="3333"/>
                    <a:pt x="11348" y="3333"/>
                    <a:pt x="11345" y="3333"/>
                  </a:cubicBezTo>
                  <a:cubicBezTo>
                    <a:pt x="11041" y="3346"/>
                    <a:pt x="10737" y="3353"/>
                    <a:pt x="10433" y="3353"/>
                  </a:cubicBezTo>
                  <a:cubicBezTo>
                    <a:pt x="8726" y="3353"/>
                    <a:pt x="7030" y="3146"/>
                    <a:pt x="5376" y="2698"/>
                  </a:cubicBezTo>
                  <a:cubicBezTo>
                    <a:pt x="3732" y="2254"/>
                    <a:pt x="1227" y="1633"/>
                    <a:pt x="313" y="68"/>
                  </a:cubicBezTo>
                  <a:cubicBezTo>
                    <a:pt x="284" y="21"/>
                    <a:pt x="241" y="1"/>
                    <a:pt x="1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7" name="Google Shape;687;p21"/>
          <p:cNvSpPr/>
          <p:nvPr/>
        </p:nvSpPr>
        <p:spPr>
          <a:xfrm>
            <a:off x="3746868" y="4718890"/>
            <a:ext cx="1765644" cy="996309"/>
          </a:xfrm>
          <a:custGeom>
            <a:avLst/>
            <a:gdLst/>
            <a:ahLst/>
            <a:cxnLst/>
            <a:rect l="l" t="t" r="r" b="b"/>
            <a:pathLst>
              <a:path w="33464" h="18882" extrusionOk="0">
                <a:moveTo>
                  <a:pt x="16041" y="207"/>
                </a:moveTo>
                <a:cubicBezTo>
                  <a:pt x="16835" y="207"/>
                  <a:pt x="17616" y="397"/>
                  <a:pt x="18316" y="771"/>
                </a:cubicBezTo>
                <a:cubicBezTo>
                  <a:pt x="19067" y="1177"/>
                  <a:pt x="19516" y="1872"/>
                  <a:pt x="19881" y="2485"/>
                </a:cubicBezTo>
                <a:cubicBezTo>
                  <a:pt x="20267" y="3148"/>
                  <a:pt x="20524" y="3870"/>
                  <a:pt x="20738" y="4492"/>
                </a:cubicBezTo>
                <a:cubicBezTo>
                  <a:pt x="20838" y="4777"/>
                  <a:pt x="20966" y="4927"/>
                  <a:pt x="21131" y="4948"/>
                </a:cubicBezTo>
                <a:cubicBezTo>
                  <a:pt x="21145" y="4950"/>
                  <a:pt x="21159" y="4951"/>
                  <a:pt x="21173" y="4951"/>
                </a:cubicBezTo>
                <a:cubicBezTo>
                  <a:pt x="21323" y="4951"/>
                  <a:pt x="21474" y="4841"/>
                  <a:pt x="21631" y="4614"/>
                </a:cubicBezTo>
                <a:cubicBezTo>
                  <a:pt x="21730" y="4470"/>
                  <a:pt x="21809" y="4321"/>
                  <a:pt x="21888" y="4177"/>
                </a:cubicBezTo>
                <a:cubicBezTo>
                  <a:pt x="21945" y="4077"/>
                  <a:pt x="22001" y="3978"/>
                  <a:pt x="22060" y="3877"/>
                </a:cubicBezTo>
                <a:cubicBezTo>
                  <a:pt x="22452" y="3250"/>
                  <a:pt x="22916" y="2771"/>
                  <a:pt x="23474" y="2420"/>
                </a:cubicBezTo>
                <a:cubicBezTo>
                  <a:pt x="23904" y="2154"/>
                  <a:pt x="24315" y="2021"/>
                  <a:pt x="24711" y="2021"/>
                </a:cubicBezTo>
                <a:cubicBezTo>
                  <a:pt x="25229" y="2021"/>
                  <a:pt x="25720" y="2249"/>
                  <a:pt x="26193" y="2706"/>
                </a:cubicBezTo>
                <a:cubicBezTo>
                  <a:pt x="26593" y="3092"/>
                  <a:pt x="26886" y="3549"/>
                  <a:pt x="27064" y="4070"/>
                </a:cubicBezTo>
                <a:cubicBezTo>
                  <a:pt x="27400" y="5034"/>
                  <a:pt x="27743" y="6035"/>
                  <a:pt x="27736" y="7099"/>
                </a:cubicBezTo>
                <a:cubicBezTo>
                  <a:pt x="27736" y="7370"/>
                  <a:pt x="27792" y="7541"/>
                  <a:pt x="27921" y="7627"/>
                </a:cubicBezTo>
                <a:cubicBezTo>
                  <a:pt x="27982" y="7667"/>
                  <a:pt x="28052" y="7687"/>
                  <a:pt x="28133" y="7687"/>
                </a:cubicBezTo>
                <a:cubicBezTo>
                  <a:pt x="28224" y="7687"/>
                  <a:pt x="28329" y="7662"/>
                  <a:pt x="28451" y="7613"/>
                </a:cubicBezTo>
                <a:cubicBezTo>
                  <a:pt x="28879" y="7431"/>
                  <a:pt x="29290" y="7355"/>
                  <a:pt x="29679" y="7355"/>
                </a:cubicBezTo>
                <a:cubicBezTo>
                  <a:pt x="30685" y="7355"/>
                  <a:pt x="31552" y="7861"/>
                  <a:pt x="32242" y="8355"/>
                </a:cubicBezTo>
                <a:cubicBezTo>
                  <a:pt x="32934" y="8847"/>
                  <a:pt x="33249" y="9562"/>
                  <a:pt x="33121" y="10362"/>
                </a:cubicBezTo>
                <a:cubicBezTo>
                  <a:pt x="32999" y="11091"/>
                  <a:pt x="32521" y="11562"/>
                  <a:pt x="31563" y="11889"/>
                </a:cubicBezTo>
                <a:cubicBezTo>
                  <a:pt x="31135" y="12038"/>
                  <a:pt x="30699" y="12084"/>
                  <a:pt x="30194" y="12084"/>
                </a:cubicBezTo>
                <a:cubicBezTo>
                  <a:pt x="30017" y="12084"/>
                  <a:pt x="29832" y="12078"/>
                  <a:pt x="29635" y="12069"/>
                </a:cubicBezTo>
                <a:cubicBezTo>
                  <a:pt x="28164" y="11898"/>
                  <a:pt x="26807" y="11411"/>
                  <a:pt x="25715" y="10662"/>
                </a:cubicBezTo>
                <a:cubicBezTo>
                  <a:pt x="25686" y="10647"/>
                  <a:pt x="25666" y="10626"/>
                  <a:pt x="25636" y="10604"/>
                </a:cubicBezTo>
                <a:cubicBezTo>
                  <a:pt x="25554" y="10539"/>
                  <a:pt x="25437" y="10450"/>
                  <a:pt x="25307" y="10450"/>
                </a:cubicBezTo>
                <a:cubicBezTo>
                  <a:pt x="25223" y="10450"/>
                  <a:pt x="25133" y="10487"/>
                  <a:pt x="25043" y="10590"/>
                </a:cubicBezTo>
                <a:cubicBezTo>
                  <a:pt x="24901" y="10761"/>
                  <a:pt x="25001" y="10940"/>
                  <a:pt x="25066" y="11068"/>
                </a:cubicBezTo>
                <a:cubicBezTo>
                  <a:pt x="25086" y="11104"/>
                  <a:pt x="25109" y="11140"/>
                  <a:pt x="25115" y="11176"/>
                </a:cubicBezTo>
                <a:cubicBezTo>
                  <a:pt x="25729" y="12669"/>
                  <a:pt x="25880" y="14169"/>
                  <a:pt x="25564" y="15646"/>
                </a:cubicBezTo>
                <a:cubicBezTo>
                  <a:pt x="25316" y="16817"/>
                  <a:pt x="24622" y="17660"/>
                  <a:pt x="23523" y="18153"/>
                </a:cubicBezTo>
                <a:cubicBezTo>
                  <a:pt x="22746" y="18500"/>
                  <a:pt x="21963" y="18674"/>
                  <a:pt x="21166" y="18674"/>
                </a:cubicBezTo>
                <a:cubicBezTo>
                  <a:pt x="20112" y="18674"/>
                  <a:pt x="19033" y="18369"/>
                  <a:pt x="17910" y="17759"/>
                </a:cubicBezTo>
                <a:cubicBezTo>
                  <a:pt x="17024" y="17281"/>
                  <a:pt x="16210" y="16568"/>
                  <a:pt x="15353" y="15524"/>
                </a:cubicBezTo>
                <a:cubicBezTo>
                  <a:pt x="15274" y="15418"/>
                  <a:pt x="15189" y="15317"/>
                  <a:pt x="15110" y="15211"/>
                </a:cubicBezTo>
                <a:cubicBezTo>
                  <a:pt x="15004" y="15068"/>
                  <a:pt x="14889" y="14918"/>
                  <a:pt x="14767" y="14782"/>
                </a:cubicBezTo>
                <a:cubicBezTo>
                  <a:pt x="14446" y="14410"/>
                  <a:pt x="14196" y="14225"/>
                  <a:pt x="13919" y="14225"/>
                </a:cubicBezTo>
                <a:cubicBezTo>
                  <a:pt x="13689" y="14225"/>
                  <a:pt x="13447" y="14347"/>
                  <a:pt x="13132" y="14582"/>
                </a:cubicBezTo>
                <a:cubicBezTo>
                  <a:pt x="13003" y="14683"/>
                  <a:pt x="12875" y="14789"/>
                  <a:pt x="12753" y="14889"/>
                </a:cubicBezTo>
                <a:cubicBezTo>
                  <a:pt x="12618" y="15010"/>
                  <a:pt x="12469" y="15132"/>
                  <a:pt x="12318" y="15240"/>
                </a:cubicBezTo>
                <a:cubicBezTo>
                  <a:pt x="11165" y="16068"/>
                  <a:pt x="9966" y="16482"/>
                  <a:pt x="8739" y="16482"/>
                </a:cubicBezTo>
                <a:cubicBezTo>
                  <a:pt x="8158" y="16482"/>
                  <a:pt x="7570" y="16389"/>
                  <a:pt x="6977" y="16203"/>
                </a:cubicBezTo>
                <a:cubicBezTo>
                  <a:pt x="5683" y="15788"/>
                  <a:pt x="4621" y="14839"/>
                  <a:pt x="4055" y="13589"/>
                </a:cubicBezTo>
                <a:cubicBezTo>
                  <a:pt x="3478" y="12304"/>
                  <a:pt x="3478" y="10818"/>
                  <a:pt x="4055" y="9526"/>
                </a:cubicBezTo>
                <a:cubicBezTo>
                  <a:pt x="4249" y="9104"/>
                  <a:pt x="4341" y="8890"/>
                  <a:pt x="4249" y="8741"/>
                </a:cubicBezTo>
                <a:cubicBezTo>
                  <a:pt x="4156" y="8583"/>
                  <a:pt x="3920" y="8569"/>
                  <a:pt x="3491" y="8540"/>
                </a:cubicBezTo>
                <a:cubicBezTo>
                  <a:pt x="2413" y="8461"/>
                  <a:pt x="1599" y="8084"/>
                  <a:pt x="993" y="7370"/>
                </a:cubicBezTo>
                <a:cubicBezTo>
                  <a:pt x="278" y="6520"/>
                  <a:pt x="221" y="5505"/>
                  <a:pt x="842" y="4578"/>
                </a:cubicBezTo>
                <a:cubicBezTo>
                  <a:pt x="1013" y="4321"/>
                  <a:pt x="1243" y="4057"/>
                  <a:pt x="1514" y="3807"/>
                </a:cubicBezTo>
                <a:cubicBezTo>
                  <a:pt x="2708" y="2720"/>
                  <a:pt x="4312" y="2171"/>
                  <a:pt x="5914" y="2171"/>
                </a:cubicBezTo>
                <a:cubicBezTo>
                  <a:pt x="7398" y="2171"/>
                  <a:pt x="8880" y="2641"/>
                  <a:pt x="10033" y="3592"/>
                </a:cubicBezTo>
                <a:cubicBezTo>
                  <a:pt x="10083" y="3635"/>
                  <a:pt x="10133" y="3678"/>
                  <a:pt x="10175" y="3728"/>
                </a:cubicBezTo>
                <a:cubicBezTo>
                  <a:pt x="10261" y="3800"/>
                  <a:pt x="10340" y="3877"/>
                  <a:pt x="10433" y="3942"/>
                </a:cubicBezTo>
                <a:cubicBezTo>
                  <a:pt x="10539" y="4009"/>
                  <a:pt x="10673" y="4081"/>
                  <a:pt x="10805" y="4081"/>
                </a:cubicBezTo>
                <a:cubicBezTo>
                  <a:pt x="10840" y="4081"/>
                  <a:pt x="10876" y="4076"/>
                  <a:pt x="10911" y="4064"/>
                </a:cubicBezTo>
                <a:cubicBezTo>
                  <a:pt x="11039" y="4021"/>
                  <a:pt x="11134" y="3899"/>
                  <a:pt x="11197" y="3678"/>
                </a:cubicBezTo>
                <a:cubicBezTo>
                  <a:pt x="11648" y="2285"/>
                  <a:pt x="12703" y="1157"/>
                  <a:pt x="14117" y="586"/>
                </a:cubicBezTo>
                <a:cubicBezTo>
                  <a:pt x="14742" y="333"/>
                  <a:pt x="15396" y="207"/>
                  <a:pt x="16041" y="207"/>
                </a:cubicBezTo>
                <a:close/>
                <a:moveTo>
                  <a:pt x="16046" y="1"/>
                </a:moveTo>
                <a:cubicBezTo>
                  <a:pt x="15372" y="1"/>
                  <a:pt x="14690" y="133"/>
                  <a:pt x="14039" y="399"/>
                </a:cubicBezTo>
                <a:cubicBezTo>
                  <a:pt x="12575" y="992"/>
                  <a:pt x="11468" y="2163"/>
                  <a:pt x="11005" y="3620"/>
                </a:cubicBezTo>
                <a:cubicBezTo>
                  <a:pt x="10954" y="3764"/>
                  <a:pt x="10897" y="3849"/>
                  <a:pt x="10840" y="3870"/>
                </a:cubicBezTo>
                <a:cubicBezTo>
                  <a:pt x="10828" y="3875"/>
                  <a:pt x="10814" y="3877"/>
                  <a:pt x="10799" y="3877"/>
                </a:cubicBezTo>
                <a:cubicBezTo>
                  <a:pt x="10741" y="3877"/>
                  <a:pt x="10660" y="3844"/>
                  <a:pt x="10547" y="3771"/>
                </a:cubicBezTo>
                <a:cubicBezTo>
                  <a:pt x="10469" y="3721"/>
                  <a:pt x="10397" y="3649"/>
                  <a:pt x="10319" y="3577"/>
                </a:cubicBezTo>
                <a:cubicBezTo>
                  <a:pt x="10268" y="3527"/>
                  <a:pt x="10218" y="3477"/>
                  <a:pt x="10162" y="3435"/>
                </a:cubicBezTo>
                <a:cubicBezTo>
                  <a:pt x="8970" y="2452"/>
                  <a:pt x="7440" y="1966"/>
                  <a:pt x="5910" y="1966"/>
                </a:cubicBezTo>
                <a:cubicBezTo>
                  <a:pt x="4257" y="1966"/>
                  <a:pt x="2605" y="2533"/>
                  <a:pt x="1378" y="3656"/>
                </a:cubicBezTo>
                <a:cubicBezTo>
                  <a:pt x="1085" y="3920"/>
                  <a:pt x="850" y="4192"/>
                  <a:pt x="670" y="4463"/>
                </a:cubicBezTo>
                <a:cubicBezTo>
                  <a:pt x="0" y="5471"/>
                  <a:pt x="57" y="6585"/>
                  <a:pt x="835" y="7498"/>
                </a:cubicBezTo>
                <a:cubicBezTo>
                  <a:pt x="1478" y="8256"/>
                  <a:pt x="2341" y="8662"/>
                  <a:pt x="3478" y="8741"/>
                </a:cubicBezTo>
                <a:cubicBezTo>
                  <a:pt x="3748" y="8761"/>
                  <a:pt x="4035" y="8784"/>
                  <a:pt x="4071" y="8847"/>
                </a:cubicBezTo>
                <a:cubicBezTo>
                  <a:pt x="4113" y="8905"/>
                  <a:pt x="3992" y="9169"/>
                  <a:pt x="3870" y="9447"/>
                </a:cubicBezTo>
                <a:cubicBezTo>
                  <a:pt x="3270" y="10791"/>
                  <a:pt x="3270" y="12333"/>
                  <a:pt x="3870" y="13675"/>
                </a:cubicBezTo>
                <a:cubicBezTo>
                  <a:pt x="4456" y="14974"/>
                  <a:pt x="5570" y="15968"/>
                  <a:pt x="6919" y="16397"/>
                </a:cubicBezTo>
                <a:cubicBezTo>
                  <a:pt x="7535" y="16593"/>
                  <a:pt x="8146" y="16690"/>
                  <a:pt x="8750" y="16690"/>
                </a:cubicBezTo>
                <a:cubicBezTo>
                  <a:pt x="10016" y="16690"/>
                  <a:pt x="11250" y="16262"/>
                  <a:pt x="12440" y="15411"/>
                </a:cubicBezTo>
                <a:cubicBezTo>
                  <a:pt x="12597" y="15296"/>
                  <a:pt x="12746" y="15175"/>
                  <a:pt x="12890" y="15046"/>
                </a:cubicBezTo>
                <a:cubicBezTo>
                  <a:pt x="13010" y="14947"/>
                  <a:pt x="13132" y="14846"/>
                  <a:pt x="13254" y="14746"/>
                </a:cubicBezTo>
                <a:cubicBezTo>
                  <a:pt x="13531" y="14539"/>
                  <a:pt x="13730" y="14432"/>
                  <a:pt x="13913" y="14432"/>
                </a:cubicBezTo>
                <a:cubicBezTo>
                  <a:pt x="14133" y="14432"/>
                  <a:pt x="14329" y="14589"/>
                  <a:pt x="14611" y="14918"/>
                </a:cubicBezTo>
                <a:cubicBezTo>
                  <a:pt x="14733" y="15053"/>
                  <a:pt x="14839" y="15197"/>
                  <a:pt x="14947" y="15332"/>
                </a:cubicBezTo>
                <a:cubicBezTo>
                  <a:pt x="15033" y="15439"/>
                  <a:pt x="15110" y="15547"/>
                  <a:pt x="15195" y="15653"/>
                </a:cubicBezTo>
                <a:cubicBezTo>
                  <a:pt x="16068" y="16717"/>
                  <a:pt x="16896" y="17446"/>
                  <a:pt x="17809" y="17939"/>
                </a:cubicBezTo>
                <a:cubicBezTo>
                  <a:pt x="18966" y="18567"/>
                  <a:pt x="20080" y="18882"/>
                  <a:pt x="21167" y="18882"/>
                </a:cubicBezTo>
                <a:cubicBezTo>
                  <a:pt x="21994" y="18882"/>
                  <a:pt x="22802" y="18702"/>
                  <a:pt x="23602" y="18339"/>
                </a:cubicBezTo>
                <a:cubicBezTo>
                  <a:pt x="24773" y="17818"/>
                  <a:pt x="25501" y="16925"/>
                  <a:pt x="25765" y="15689"/>
                </a:cubicBezTo>
                <a:cubicBezTo>
                  <a:pt x="26094" y="14169"/>
                  <a:pt x="25936" y="12626"/>
                  <a:pt x="25307" y="11097"/>
                </a:cubicBezTo>
                <a:cubicBezTo>
                  <a:pt x="25294" y="11055"/>
                  <a:pt x="25273" y="11012"/>
                  <a:pt x="25251" y="10976"/>
                </a:cubicBezTo>
                <a:cubicBezTo>
                  <a:pt x="25172" y="10833"/>
                  <a:pt x="25158" y="10784"/>
                  <a:pt x="25201" y="10725"/>
                </a:cubicBezTo>
                <a:cubicBezTo>
                  <a:pt x="25241" y="10679"/>
                  <a:pt x="25273" y="10657"/>
                  <a:pt x="25310" y="10657"/>
                </a:cubicBezTo>
                <a:cubicBezTo>
                  <a:pt x="25358" y="10657"/>
                  <a:pt x="25415" y="10695"/>
                  <a:pt x="25508" y="10768"/>
                </a:cubicBezTo>
                <a:cubicBezTo>
                  <a:pt x="25537" y="10791"/>
                  <a:pt x="25564" y="10811"/>
                  <a:pt x="25594" y="10833"/>
                </a:cubicBezTo>
                <a:cubicBezTo>
                  <a:pt x="26721" y="11605"/>
                  <a:pt x="28108" y="12097"/>
                  <a:pt x="29614" y="12268"/>
                </a:cubicBezTo>
                <a:cubicBezTo>
                  <a:pt x="29830" y="12280"/>
                  <a:pt x="30035" y="12288"/>
                  <a:pt x="30233" y="12288"/>
                </a:cubicBezTo>
                <a:cubicBezTo>
                  <a:pt x="30742" y="12288"/>
                  <a:pt x="31198" y="12237"/>
                  <a:pt x="31635" y="12083"/>
                </a:cubicBezTo>
                <a:cubicBezTo>
                  <a:pt x="32278" y="11862"/>
                  <a:pt x="33148" y="11447"/>
                  <a:pt x="33320" y="10398"/>
                </a:cubicBezTo>
                <a:cubicBezTo>
                  <a:pt x="33464" y="9512"/>
                  <a:pt x="33121" y="8727"/>
                  <a:pt x="32363" y="8184"/>
                </a:cubicBezTo>
                <a:cubicBezTo>
                  <a:pt x="31645" y="7670"/>
                  <a:pt x="30739" y="7146"/>
                  <a:pt x="29681" y="7146"/>
                </a:cubicBezTo>
                <a:cubicBezTo>
                  <a:pt x="29267" y="7146"/>
                  <a:pt x="28830" y="7226"/>
                  <a:pt x="28372" y="7419"/>
                </a:cubicBezTo>
                <a:cubicBezTo>
                  <a:pt x="28300" y="7452"/>
                  <a:pt x="28211" y="7482"/>
                  <a:pt x="28135" y="7482"/>
                </a:cubicBezTo>
                <a:cubicBezTo>
                  <a:pt x="28097" y="7482"/>
                  <a:pt x="28062" y="7474"/>
                  <a:pt x="28036" y="7455"/>
                </a:cubicBezTo>
                <a:cubicBezTo>
                  <a:pt x="27972" y="7413"/>
                  <a:pt x="27936" y="7291"/>
                  <a:pt x="27943" y="7106"/>
                </a:cubicBezTo>
                <a:cubicBezTo>
                  <a:pt x="27950" y="6005"/>
                  <a:pt x="27601" y="4984"/>
                  <a:pt x="27265" y="3998"/>
                </a:cubicBezTo>
                <a:cubicBezTo>
                  <a:pt x="27073" y="3448"/>
                  <a:pt x="26757" y="2963"/>
                  <a:pt x="26336" y="2557"/>
                </a:cubicBezTo>
                <a:cubicBezTo>
                  <a:pt x="25825" y="2066"/>
                  <a:pt x="25282" y="1819"/>
                  <a:pt x="24712" y="1819"/>
                </a:cubicBezTo>
                <a:cubicBezTo>
                  <a:pt x="24278" y="1819"/>
                  <a:pt x="23829" y="1962"/>
                  <a:pt x="23366" y="2249"/>
                </a:cubicBezTo>
                <a:cubicBezTo>
                  <a:pt x="22779" y="2614"/>
                  <a:pt x="22294" y="3106"/>
                  <a:pt x="21888" y="3771"/>
                </a:cubicBezTo>
                <a:cubicBezTo>
                  <a:pt x="21823" y="3870"/>
                  <a:pt x="21766" y="3978"/>
                  <a:pt x="21708" y="4077"/>
                </a:cubicBezTo>
                <a:cubicBezTo>
                  <a:pt x="21631" y="4220"/>
                  <a:pt x="21552" y="4364"/>
                  <a:pt x="21467" y="4492"/>
                </a:cubicBezTo>
                <a:cubicBezTo>
                  <a:pt x="21353" y="4652"/>
                  <a:pt x="21251" y="4744"/>
                  <a:pt x="21175" y="4744"/>
                </a:cubicBezTo>
                <a:cubicBezTo>
                  <a:pt x="21170" y="4744"/>
                  <a:pt x="21165" y="4743"/>
                  <a:pt x="21160" y="4742"/>
                </a:cubicBezTo>
                <a:cubicBezTo>
                  <a:pt x="21081" y="4734"/>
                  <a:pt x="21002" y="4621"/>
                  <a:pt x="20937" y="4427"/>
                </a:cubicBezTo>
                <a:cubicBezTo>
                  <a:pt x="20716" y="3791"/>
                  <a:pt x="20452" y="3056"/>
                  <a:pt x="20059" y="2386"/>
                </a:cubicBezTo>
                <a:cubicBezTo>
                  <a:pt x="19681" y="1743"/>
                  <a:pt x="19216" y="1021"/>
                  <a:pt x="18418" y="593"/>
                </a:cubicBezTo>
                <a:cubicBezTo>
                  <a:pt x="17686" y="199"/>
                  <a:pt x="16872" y="1"/>
                  <a:pt x="16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50546834"/>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688"/>
        <p:cNvGrpSpPr/>
        <p:nvPr/>
      </p:nvGrpSpPr>
      <p:grpSpPr>
        <a:xfrm>
          <a:off x="0" y="0"/>
          <a:ext cx="0" cy="0"/>
          <a:chOff x="0" y="0"/>
          <a:chExt cx="0" cy="0"/>
        </a:xfrm>
      </p:grpSpPr>
      <p:sp>
        <p:nvSpPr>
          <p:cNvPr id="689" name="Google Shape;689;p22"/>
          <p:cNvSpPr txBox="1">
            <a:spLocks noGrp="1"/>
          </p:cNvSpPr>
          <p:nvPr>
            <p:ph type="ctrTitle"/>
          </p:nvPr>
        </p:nvSpPr>
        <p:spPr>
          <a:xfrm>
            <a:off x="2429925" y="517425"/>
            <a:ext cx="4284000" cy="87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None/>
              <a:defRPr sz="69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690" name="Google Shape;690;p22"/>
          <p:cNvSpPr txBox="1">
            <a:spLocks noGrp="1"/>
          </p:cNvSpPr>
          <p:nvPr>
            <p:ph type="subTitle" idx="1"/>
          </p:nvPr>
        </p:nvSpPr>
        <p:spPr>
          <a:xfrm>
            <a:off x="2748525" y="1578523"/>
            <a:ext cx="3646800" cy="117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691" name="Google Shape;691;p22"/>
          <p:cNvSpPr txBox="1"/>
          <p:nvPr/>
        </p:nvSpPr>
        <p:spPr>
          <a:xfrm>
            <a:off x="1753950" y="3797025"/>
            <a:ext cx="5636100" cy="5169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300"/>
              </a:spcBef>
              <a:spcAft>
                <a:spcPts val="0"/>
              </a:spcAft>
              <a:buNone/>
            </a:pPr>
            <a:r>
              <a:rPr lang="en" sz="1200" b="1">
                <a:solidFill>
                  <a:schemeClr val="dk1"/>
                </a:solidFill>
                <a:latin typeface="Comfortaa"/>
                <a:ea typeface="Comfortaa"/>
                <a:cs typeface="Comfortaa"/>
                <a:sym typeface="Comfortaa"/>
              </a:rPr>
              <a:t>CREDITS:</a:t>
            </a:r>
            <a:r>
              <a:rPr lang="en" sz="1200">
                <a:solidFill>
                  <a:schemeClr val="dk1"/>
                </a:solidFill>
                <a:latin typeface="Comfortaa"/>
                <a:ea typeface="Comfortaa"/>
                <a:cs typeface="Comfortaa"/>
                <a:sym typeface="Comfortaa"/>
              </a:rPr>
              <a:t> This presentation template was created by </a:t>
            </a:r>
            <a:r>
              <a:rPr lang="en" sz="1200" b="1">
                <a:solidFill>
                  <a:schemeClr val="dk1"/>
                </a:solidFill>
                <a:uFill>
                  <a:noFill/>
                </a:uFill>
                <a:latin typeface="Comfortaa"/>
                <a:ea typeface="Comfortaa"/>
                <a:cs typeface="Comfortaa"/>
                <a:sym typeface="Comfortaa"/>
                <a:hlinkClick r:id="rId2">
                  <a:extLst>
                    <a:ext uri="{A12FA001-AC4F-418D-AE19-62706E023703}">
                      <ahyp:hlinkClr xmlns:ahyp="http://schemas.microsoft.com/office/drawing/2018/hyperlinkcolor" val="tx"/>
                    </a:ext>
                  </a:extLst>
                </a:hlinkClick>
              </a:rPr>
              <a:t>Slidesgo</a:t>
            </a:r>
            <a:r>
              <a:rPr lang="en" sz="1200" b="1">
                <a:solidFill>
                  <a:schemeClr val="dk1"/>
                </a:solidFill>
                <a:latin typeface="Comfortaa"/>
                <a:ea typeface="Comfortaa"/>
                <a:cs typeface="Comfortaa"/>
                <a:sym typeface="Comfortaa"/>
              </a:rPr>
              <a:t>,</a:t>
            </a:r>
            <a:r>
              <a:rPr lang="en" sz="1200">
                <a:solidFill>
                  <a:schemeClr val="dk1"/>
                </a:solidFill>
                <a:latin typeface="Comfortaa"/>
                <a:ea typeface="Comfortaa"/>
                <a:cs typeface="Comfortaa"/>
                <a:sym typeface="Comfortaa"/>
              </a:rPr>
              <a:t> including icons by </a:t>
            </a:r>
            <a:r>
              <a:rPr lang="en" sz="1200" b="1">
                <a:solidFill>
                  <a:schemeClr val="dk1"/>
                </a:solidFill>
                <a:uFill>
                  <a:noFill/>
                </a:uFill>
                <a:latin typeface="Comfortaa"/>
                <a:ea typeface="Comfortaa"/>
                <a:cs typeface="Comfortaa"/>
                <a:sym typeface="Comfortaa"/>
                <a:hlinkClick r:id="rId3">
                  <a:extLst>
                    <a:ext uri="{A12FA001-AC4F-418D-AE19-62706E023703}">
                      <ahyp:hlinkClr xmlns:ahyp="http://schemas.microsoft.com/office/drawing/2018/hyperlinkcolor" val="tx"/>
                    </a:ext>
                  </a:extLst>
                </a:hlinkClick>
              </a:rPr>
              <a:t>Flaticon</a:t>
            </a:r>
            <a:r>
              <a:rPr lang="en" sz="1200">
                <a:solidFill>
                  <a:schemeClr val="dk1"/>
                </a:solidFill>
                <a:latin typeface="Comfortaa"/>
                <a:ea typeface="Comfortaa"/>
                <a:cs typeface="Comfortaa"/>
                <a:sym typeface="Comfortaa"/>
              </a:rPr>
              <a:t> and infographics &amp; images by </a:t>
            </a:r>
            <a:r>
              <a:rPr lang="en" sz="1200" b="1">
                <a:solidFill>
                  <a:schemeClr val="dk1"/>
                </a:solidFill>
                <a:uFill>
                  <a:noFill/>
                </a:uFill>
                <a:latin typeface="Comfortaa"/>
                <a:ea typeface="Comfortaa"/>
                <a:cs typeface="Comfortaa"/>
                <a:sym typeface="Comfortaa"/>
                <a:hlinkClick r:id="rId4">
                  <a:extLst>
                    <a:ext uri="{A12FA001-AC4F-418D-AE19-62706E023703}">
                      <ahyp:hlinkClr xmlns:ahyp="http://schemas.microsoft.com/office/drawing/2018/hyperlinkcolor" val="tx"/>
                    </a:ext>
                  </a:extLst>
                </a:hlinkClick>
              </a:rPr>
              <a:t>Freepik</a:t>
            </a:r>
            <a:endParaRPr sz="1200" b="1">
              <a:solidFill>
                <a:schemeClr val="dk1"/>
              </a:solidFill>
              <a:latin typeface="Comfortaa"/>
              <a:ea typeface="Comfortaa"/>
              <a:cs typeface="Comfortaa"/>
              <a:sym typeface="Comfortaa"/>
            </a:endParaRPr>
          </a:p>
        </p:txBody>
      </p:sp>
      <p:sp>
        <p:nvSpPr>
          <p:cNvPr id="692" name="Google Shape;692;p22"/>
          <p:cNvSpPr/>
          <p:nvPr/>
        </p:nvSpPr>
        <p:spPr>
          <a:xfrm>
            <a:off x="7600498" y="2197640"/>
            <a:ext cx="2533894" cy="1429792"/>
          </a:xfrm>
          <a:custGeom>
            <a:avLst/>
            <a:gdLst/>
            <a:ahLst/>
            <a:cxnLst/>
            <a:rect l="l" t="t" r="r" b="b"/>
            <a:pathLst>
              <a:path w="33464" h="18882" extrusionOk="0">
                <a:moveTo>
                  <a:pt x="16041" y="207"/>
                </a:moveTo>
                <a:cubicBezTo>
                  <a:pt x="16835" y="207"/>
                  <a:pt x="17616" y="397"/>
                  <a:pt x="18316" y="771"/>
                </a:cubicBezTo>
                <a:cubicBezTo>
                  <a:pt x="19067" y="1177"/>
                  <a:pt x="19516" y="1872"/>
                  <a:pt x="19881" y="2485"/>
                </a:cubicBezTo>
                <a:cubicBezTo>
                  <a:pt x="20267" y="3148"/>
                  <a:pt x="20524" y="3870"/>
                  <a:pt x="20738" y="4492"/>
                </a:cubicBezTo>
                <a:cubicBezTo>
                  <a:pt x="20838" y="4777"/>
                  <a:pt x="20966" y="4927"/>
                  <a:pt x="21131" y="4948"/>
                </a:cubicBezTo>
                <a:cubicBezTo>
                  <a:pt x="21145" y="4950"/>
                  <a:pt x="21159" y="4951"/>
                  <a:pt x="21173" y="4951"/>
                </a:cubicBezTo>
                <a:cubicBezTo>
                  <a:pt x="21323" y="4951"/>
                  <a:pt x="21474" y="4841"/>
                  <a:pt x="21631" y="4614"/>
                </a:cubicBezTo>
                <a:cubicBezTo>
                  <a:pt x="21730" y="4470"/>
                  <a:pt x="21809" y="4321"/>
                  <a:pt x="21888" y="4177"/>
                </a:cubicBezTo>
                <a:cubicBezTo>
                  <a:pt x="21945" y="4077"/>
                  <a:pt x="22001" y="3978"/>
                  <a:pt x="22060" y="3877"/>
                </a:cubicBezTo>
                <a:cubicBezTo>
                  <a:pt x="22452" y="3250"/>
                  <a:pt x="22916" y="2771"/>
                  <a:pt x="23474" y="2420"/>
                </a:cubicBezTo>
                <a:cubicBezTo>
                  <a:pt x="23904" y="2154"/>
                  <a:pt x="24315" y="2021"/>
                  <a:pt x="24711" y="2021"/>
                </a:cubicBezTo>
                <a:cubicBezTo>
                  <a:pt x="25229" y="2021"/>
                  <a:pt x="25720" y="2249"/>
                  <a:pt x="26193" y="2706"/>
                </a:cubicBezTo>
                <a:cubicBezTo>
                  <a:pt x="26593" y="3092"/>
                  <a:pt x="26886" y="3549"/>
                  <a:pt x="27064" y="4070"/>
                </a:cubicBezTo>
                <a:cubicBezTo>
                  <a:pt x="27400" y="5034"/>
                  <a:pt x="27743" y="6035"/>
                  <a:pt x="27736" y="7099"/>
                </a:cubicBezTo>
                <a:cubicBezTo>
                  <a:pt x="27736" y="7370"/>
                  <a:pt x="27792" y="7541"/>
                  <a:pt x="27921" y="7627"/>
                </a:cubicBezTo>
                <a:cubicBezTo>
                  <a:pt x="27982" y="7667"/>
                  <a:pt x="28052" y="7687"/>
                  <a:pt x="28133" y="7687"/>
                </a:cubicBezTo>
                <a:cubicBezTo>
                  <a:pt x="28224" y="7687"/>
                  <a:pt x="28329" y="7662"/>
                  <a:pt x="28451" y="7613"/>
                </a:cubicBezTo>
                <a:cubicBezTo>
                  <a:pt x="28879" y="7431"/>
                  <a:pt x="29290" y="7355"/>
                  <a:pt x="29679" y="7355"/>
                </a:cubicBezTo>
                <a:cubicBezTo>
                  <a:pt x="30685" y="7355"/>
                  <a:pt x="31552" y="7861"/>
                  <a:pt x="32242" y="8355"/>
                </a:cubicBezTo>
                <a:cubicBezTo>
                  <a:pt x="32934" y="8847"/>
                  <a:pt x="33249" y="9562"/>
                  <a:pt x="33121" y="10362"/>
                </a:cubicBezTo>
                <a:cubicBezTo>
                  <a:pt x="32999" y="11091"/>
                  <a:pt x="32521" y="11562"/>
                  <a:pt x="31563" y="11889"/>
                </a:cubicBezTo>
                <a:cubicBezTo>
                  <a:pt x="31135" y="12038"/>
                  <a:pt x="30699" y="12084"/>
                  <a:pt x="30194" y="12084"/>
                </a:cubicBezTo>
                <a:cubicBezTo>
                  <a:pt x="30017" y="12084"/>
                  <a:pt x="29832" y="12078"/>
                  <a:pt x="29635" y="12069"/>
                </a:cubicBezTo>
                <a:cubicBezTo>
                  <a:pt x="28164" y="11898"/>
                  <a:pt x="26807" y="11411"/>
                  <a:pt x="25715" y="10662"/>
                </a:cubicBezTo>
                <a:cubicBezTo>
                  <a:pt x="25686" y="10647"/>
                  <a:pt x="25666" y="10626"/>
                  <a:pt x="25636" y="10604"/>
                </a:cubicBezTo>
                <a:cubicBezTo>
                  <a:pt x="25554" y="10539"/>
                  <a:pt x="25437" y="10450"/>
                  <a:pt x="25307" y="10450"/>
                </a:cubicBezTo>
                <a:cubicBezTo>
                  <a:pt x="25223" y="10450"/>
                  <a:pt x="25133" y="10487"/>
                  <a:pt x="25043" y="10590"/>
                </a:cubicBezTo>
                <a:cubicBezTo>
                  <a:pt x="24901" y="10761"/>
                  <a:pt x="25001" y="10940"/>
                  <a:pt x="25066" y="11068"/>
                </a:cubicBezTo>
                <a:cubicBezTo>
                  <a:pt x="25086" y="11104"/>
                  <a:pt x="25109" y="11140"/>
                  <a:pt x="25115" y="11176"/>
                </a:cubicBezTo>
                <a:cubicBezTo>
                  <a:pt x="25729" y="12669"/>
                  <a:pt x="25880" y="14169"/>
                  <a:pt x="25564" y="15646"/>
                </a:cubicBezTo>
                <a:cubicBezTo>
                  <a:pt x="25316" y="16817"/>
                  <a:pt x="24622" y="17660"/>
                  <a:pt x="23523" y="18153"/>
                </a:cubicBezTo>
                <a:cubicBezTo>
                  <a:pt x="22746" y="18500"/>
                  <a:pt x="21963" y="18674"/>
                  <a:pt x="21166" y="18674"/>
                </a:cubicBezTo>
                <a:cubicBezTo>
                  <a:pt x="20112" y="18674"/>
                  <a:pt x="19033" y="18369"/>
                  <a:pt x="17910" y="17759"/>
                </a:cubicBezTo>
                <a:cubicBezTo>
                  <a:pt x="17024" y="17281"/>
                  <a:pt x="16210" y="16568"/>
                  <a:pt x="15353" y="15524"/>
                </a:cubicBezTo>
                <a:cubicBezTo>
                  <a:pt x="15274" y="15418"/>
                  <a:pt x="15189" y="15317"/>
                  <a:pt x="15110" y="15211"/>
                </a:cubicBezTo>
                <a:cubicBezTo>
                  <a:pt x="15004" y="15068"/>
                  <a:pt x="14889" y="14918"/>
                  <a:pt x="14767" y="14782"/>
                </a:cubicBezTo>
                <a:cubicBezTo>
                  <a:pt x="14446" y="14410"/>
                  <a:pt x="14196" y="14225"/>
                  <a:pt x="13919" y="14225"/>
                </a:cubicBezTo>
                <a:cubicBezTo>
                  <a:pt x="13689" y="14225"/>
                  <a:pt x="13447" y="14347"/>
                  <a:pt x="13132" y="14582"/>
                </a:cubicBezTo>
                <a:cubicBezTo>
                  <a:pt x="13003" y="14683"/>
                  <a:pt x="12875" y="14789"/>
                  <a:pt x="12753" y="14889"/>
                </a:cubicBezTo>
                <a:cubicBezTo>
                  <a:pt x="12618" y="15010"/>
                  <a:pt x="12469" y="15132"/>
                  <a:pt x="12318" y="15240"/>
                </a:cubicBezTo>
                <a:cubicBezTo>
                  <a:pt x="11165" y="16068"/>
                  <a:pt x="9966" y="16482"/>
                  <a:pt x="8739" y="16482"/>
                </a:cubicBezTo>
                <a:cubicBezTo>
                  <a:pt x="8158" y="16482"/>
                  <a:pt x="7570" y="16389"/>
                  <a:pt x="6977" y="16203"/>
                </a:cubicBezTo>
                <a:cubicBezTo>
                  <a:pt x="5683" y="15788"/>
                  <a:pt x="4621" y="14839"/>
                  <a:pt x="4055" y="13589"/>
                </a:cubicBezTo>
                <a:cubicBezTo>
                  <a:pt x="3478" y="12304"/>
                  <a:pt x="3478" y="10818"/>
                  <a:pt x="4055" y="9526"/>
                </a:cubicBezTo>
                <a:cubicBezTo>
                  <a:pt x="4249" y="9104"/>
                  <a:pt x="4341" y="8890"/>
                  <a:pt x="4249" y="8741"/>
                </a:cubicBezTo>
                <a:cubicBezTo>
                  <a:pt x="4156" y="8583"/>
                  <a:pt x="3920" y="8569"/>
                  <a:pt x="3491" y="8540"/>
                </a:cubicBezTo>
                <a:cubicBezTo>
                  <a:pt x="2413" y="8461"/>
                  <a:pt x="1599" y="8084"/>
                  <a:pt x="993" y="7370"/>
                </a:cubicBezTo>
                <a:cubicBezTo>
                  <a:pt x="278" y="6520"/>
                  <a:pt x="221" y="5505"/>
                  <a:pt x="842" y="4578"/>
                </a:cubicBezTo>
                <a:cubicBezTo>
                  <a:pt x="1013" y="4321"/>
                  <a:pt x="1243" y="4057"/>
                  <a:pt x="1514" y="3807"/>
                </a:cubicBezTo>
                <a:cubicBezTo>
                  <a:pt x="2708" y="2720"/>
                  <a:pt x="4312" y="2171"/>
                  <a:pt x="5914" y="2171"/>
                </a:cubicBezTo>
                <a:cubicBezTo>
                  <a:pt x="7398" y="2171"/>
                  <a:pt x="8880" y="2641"/>
                  <a:pt x="10033" y="3592"/>
                </a:cubicBezTo>
                <a:cubicBezTo>
                  <a:pt x="10083" y="3635"/>
                  <a:pt x="10133" y="3678"/>
                  <a:pt x="10175" y="3728"/>
                </a:cubicBezTo>
                <a:cubicBezTo>
                  <a:pt x="10261" y="3800"/>
                  <a:pt x="10340" y="3877"/>
                  <a:pt x="10433" y="3942"/>
                </a:cubicBezTo>
                <a:cubicBezTo>
                  <a:pt x="10539" y="4009"/>
                  <a:pt x="10673" y="4081"/>
                  <a:pt x="10805" y="4081"/>
                </a:cubicBezTo>
                <a:cubicBezTo>
                  <a:pt x="10840" y="4081"/>
                  <a:pt x="10876" y="4076"/>
                  <a:pt x="10911" y="4064"/>
                </a:cubicBezTo>
                <a:cubicBezTo>
                  <a:pt x="11039" y="4021"/>
                  <a:pt x="11134" y="3899"/>
                  <a:pt x="11197" y="3678"/>
                </a:cubicBezTo>
                <a:cubicBezTo>
                  <a:pt x="11648" y="2285"/>
                  <a:pt x="12703" y="1157"/>
                  <a:pt x="14117" y="586"/>
                </a:cubicBezTo>
                <a:cubicBezTo>
                  <a:pt x="14742" y="333"/>
                  <a:pt x="15396" y="207"/>
                  <a:pt x="16041" y="207"/>
                </a:cubicBezTo>
                <a:close/>
                <a:moveTo>
                  <a:pt x="16046" y="1"/>
                </a:moveTo>
                <a:cubicBezTo>
                  <a:pt x="15372" y="1"/>
                  <a:pt x="14690" y="133"/>
                  <a:pt x="14039" y="399"/>
                </a:cubicBezTo>
                <a:cubicBezTo>
                  <a:pt x="12575" y="992"/>
                  <a:pt x="11468" y="2163"/>
                  <a:pt x="11005" y="3620"/>
                </a:cubicBezTo>
                <a:cubicBezTo>
                  <a:pt x="10954" y="3764"/>
                  <a:pt x="10897" y="3849"/>
                  <a:pt x="10840" y="3870"/>
                </a:cubicBezTo>
                <a:cubicBezTo>
                  <a:pt x="10828" y="3875"/>
                  <a:pt x="10814" y="3877"/>
                  <a:pt x="10799" y="3877"/>
                </a:cubicBezTo>
                <a:cubicBezTo>
                  <a:pt x="10741" y="3877"/>
                  <a:pt x="10660" y="3844"/>
                  <a:pt x="10547" y="3771"/>
                </a:cubicBezTo>
                <a:cubicBezTo>
                  <a:pt x="10469" y="3721"/>
                  <a:pt x="10397" y="3649"/>
                  <a:pt x="10319" y="3577"/>
                </a:cubicBezTo>
                <a:cubicBezTo>
                  <a:pt x="10268" y="3527"/>
                  <a:pt x="10218" y="3477"/>
                  <a:pt x="10162" y="3435"/>
                </a:cubicBezTo>
                <a:cubicBezTo>
                  <a:pt x="8970" y="2452"/>
                  <a:pt x="7440" y="1966"/>
                  <a:pt x="5910" y="1966"/>
                </a:cubicBezTo>
                <a:cubicBezTo>
                  <a:pt x="4257" y="1966"/>
                  <a:pt x="2605" y="2533"/>
                  <a:pt x="1378" y="3656"/>
                </a:cubicBezTo>
                <a:cubicBezTo>
                  <a:pt x="1085" y="3920"/>
                  <a:pt x="850" y="4192"/>
                  <a:pt x="670" y="4463"/>
                </a:cubicBezTo>
                <a:cubicBezTo>
                  <a:pt x="0" y="5471"/>
                  <a:pt x="57" y="6585"/>
                  <a:pt x="835" y="7498"/>
                </a:cubicBezTo>
                <a:cubicBezTo>
                  <a:pt x="1478" y="8256"/>
                  <a:pt x="2341" y="8662"/>
                  <a:pt x="3478" y="8741"/>
                </a:cubicBezTo>
                <a:cubicBezTo>
                  <a:pt x="3748" y="8761"/>
                  <a:pt x="4035" y="8784"/>
                  <a:pt x="4071" y="8847"/>
                </a:cubicBezTo>
                <a:cubicBezTo>
                  <a:pt x="4113" y="8905"/>
                  <a:pt x="3992" y="9169"/>
                  <a:pt x="3870" y="9447"/>
                </a:cubicBezTo>
                <a:cubicBezTo>
                  <a:pt x="3270" y="10791"/>
                  <a:pt x="3270" y="12333"/>
                  <a:pt x="3870" y="13675"/>
                </a:cubicBezTo>
                <a:cubicBezTo>
                  <a:pt x="4456" y="14974"/>
                  <a:pt x="5570" y="15968"/>
                  <a:pt x="6919" y="16397"/>
                </a:cubicBezTo>
                <a:cubicBezTo>
                  <a:pt x="7535" y="16593"/>
                  <a:pt x="8146" y="16690"/>
                  <a:pt x="8750" y="16690"/>
                </a:cubicBezTo>
                <a:cubicBezTo>
                  <a:pt x="10016" y="16690"/>
                  <a:pt x="11250" y="16262"/>
                  <a:pt x="12440" y="15411"/>
                </a:cubicBezTo>
                <a:cubicBezTo>
                  <a:pt x="12597" y="15296"/>
                  <a:pt x="12746" y="15175"/>
                  <a:pt x="12890" y="15046"/>
                </a:cubicBezTo>
                <a:cubicBezTo>
                  <a:pt x="13010" y="14947"/>
                  <a:pt x="13132" y="14846"/>
                  <a:pt x="13254" y="14746"/>
                </a:cubicBezTo>
                <a:cubicBezTo>
                  <a:pt x="13531" y="14539"/>
                  <a:pt x="13730" y="14432"/>
                  <a:pt x="13913" y="14432"/>
                </a:cubicBezTo>
                <a:cubicBezTo>
                  <a:pt x="14133" y="14432"/>
                  <a:pt x="14329" y="14589"/>
                  <a:pt x="14611" y="14918"/>
                </a:cubicBezTo>
                <a:cubicBezTo>
                  <a:pt x="14733" y="15053"/>
                  <a:pt x="14839" y="15197"/>
                  <a:pt x="14947" y="15332"/>
                </a:cubicBezTo>
                <a:cubicBezTo>
                  <a:pt x="15033" y="15439"/>
                  <a:pt x="15110" y="15547"/>
                  <a:pt x="15195" y="15653"/>
                </a:cubicBezTo>
                <a:cubicBezTo>
                  <a:pt x="16068" y="16717"/>
                  <a:pt x="16896" y="17446"/>
                  <a:pt x="17809" y="17939"/>
                </a:cubicBezTo>
                <a:cubicBezTo>
                  <a:pt x="18966" y="18567"/>
                  <a:pt x="20080" y="18882"/>
                  <a:pt x="21167" y="18882"/>
                </a:cubicBezTo>
                <a:cubicBezTo>
                  <a:pt x="21994" y="18882"/>
                  <a:pt x="22802" y="18702"/>
                  <a:pt x="23602" y="18339"/>
                </a:cubicBezTo>
                <a:cubicBezTo>
                  <a:pt x="24773" y="17818"/>
                  <a:pt x="25501" y="16925"/>
                  <a:pt x="25765" y="15689"/>
                </a:cubicBezTo>
                <a:cubicBezTo>
                  <a:pt x="26094" y="14169"/>
                  <a:pt x="25936" y="12626"/>
                  <a:pt x="25307" y="11097"/>
                </a:cubicBezTo>
                <a:cubicBezTo>
                  <a:pt x="25294" y="11055"/>
                  <a:pt x="25273" y="11012"/>
                  <a:pt x="25251" y="10976"/>
                </a:cubicBezTo>
                <a:cubicBezTo>
                  <a:pt x="25172" y="10833"/>
                  <a:pt x="25158" y="10784"/>
                  <a:pt x="25201" y="10725"/>
                </a:cubicBezTo>
                <a:cubicBezTo>
                  <a:pt x="25241" y="10679"/>
                  <a:pt x="25273" y="10657"/>
                  <a:pt x="25310" y="10657"/>
                </a:cubicBezTo>
                <a:cubicBezTo>
                  <a:pt x="25358" y="10657"/>
                  <a:pt x="25415" y="10695"/>
                  <a:pt x="25508" y="10768"/>
                </a:cubicBezTo>
                <a:cubicBezTo>
                  <a:pt x="25537" y="10791"/>
                  <a:pt x="25564" y="10811"/>
                  <a:pt x="25594" y="10833"/>
                </a:cubicBezTo>
                <a:cubicBezTo>
                  <a:pt x="26721" y="11605"/>
                  <a:pt x="28108" y="12097"/>
                  <a:pt x="29614" y="12268"/>
                </a:cubicBezTo>
                <a:cubicBezTo>
                  <a:pt x="29830" y="12280"/>
                  <a:pt x="30035" y="12288"/>
                  <a:pt x="30233" y="12288"/>
                </a:cubicBezTo>
                <a:cubicBezTo>
                  <a:pt x="30742" y="12288"/>
                  <a:pt x="31198" y="12237"/>
                  <a:pt x="31635" y="12083"/>
                </a:cubicBezTo>
                <a:cubicBezTo>
                  <a:pt x="32278" y="11862"/>
                  <a:pt x="33148" y="11447"/>
                  <a:pt x="33320" y="10398"/>
                </a:cubicBezTo>
                <a:cubicBezTo>
                  <a:pt x="33464" y="9512"/>
                  <a:pt x="33121" y="8727"/>
                  <a:pt x="32363" y="8184"/>
                </a:cubicBezTo>
                <a:cubicBezTo>
                  <a:pt x="31645" y="7670"/>
                  <a:pt x="30739" y="7146"/>
                  <a:pt x="29681" y="7146"/>
                </a:cubicBezTo>
                <a:cubicBezTo>
                  <a:pt x="29267" y="7146"/>
                  <a:pt x="28830" y="7226"/>
                  <a:pt x="28372" y="7419"/>
                </a:cubicBezTo>
                <a:cubicBezTo>
                  <a:pt x="28300" y="7452"/>
                  <a:pt x="28211" y="7482"/>
                  <a:pt x="28135" y="7482"/>
                </a:cubicBezTo>
                <a:cubicBezTo>
                  <a:pt x="28097" y="7482"/>
                  <a:pt x="28062" y="7474"/>
                  <a:pt x="28036" y="7455"/>
                </a:cubicBezTo>
                <a:cubicBezTo>
                  <a:pt x="27972" y="7413"/>
                  <a:pt x="27936" y="7291"/>
                  <a:pt x="27943" y="7106"/>
                </a:cubicBezTo>
                <a:cubicBezTo>
                  <a:pt x="27950" y="6005"/>
                  <a:pt x="27601" y="4984"/>
                  <a:pt x="27265" y="3998"/>
                </a:cubicBezTo>
                <a:cubicBezTo>
                  <a:pt x="27073" y="3448"/>
                  <a:pt x="26757" y="2963"/>
                  <a:pt x="26336" y="2557"/>
                </a:cubicBezTo>
                <a:cubicBezTo>
                  <a:pt x="25825" y="2066"/>
                  <a:pt x="25282" y="1819"/>
                  <a:pt x="24712" y="1819"/>
                </a:cubicBezTo>
                <a:cubicBezTo>
                  <a:pt x="24278" y="1819"/>
                  <a:pt x="23829" y="1962"/>
                  <a:pt x="23366" y="2249"/>
                </a:cubicBezTo>
                <a:cubicBezTo>
                  <a:pt x="22779" y="2614"/>
                  <a:pt x="22294" y="3106"/>
                  <a:pt x="21888" y="3771"/>
                </a:cubicBezTo>
                <a:cubicBezTo>
                  <a:pt x="21823" y="3870"/>
                  <a:pt x="21766" y="3978"/>
                  <a:pt x="21708" y="4077"/>
                </a:cubicBezTo>
                <a:cubicBezTo>
                  <a:pt x="21631" y="4220"/>
                  <a:pt x="21552" y="4364"/>
                  <a:pt x="21467" y="4492"/>
                </a:cubicBezTo>
                <a:cubicBezTo>
                  <a:pt x="21353" y="4652"/>
                  <a:pt x="21251" y="4744"/>
                  <a:pt x="21175" y="4744"/>
                </a:cubicBezTo>
                <a:cubicBezTo>
                  <a:pt x="21170" y="4744"/>
                  <a:pt x="21165" y="4743"/>
                  <a:pt x="21160" y="4742"/>
                </a:cubicBezTo>
                <a:cubicBezTo>
                  <a:pt x="21081" y="4734"/>
                  <a:pt x="21002" y="4621"/>
                  <a:pt x="20937" y="4427"/>
                </a:cubicBezTo>
                <a:cubicBezTo>
                  <a:pt x="20716" y="3791"/>
                  <a:pt x="20452" y="3056"/>
                  <a:pt x="20059" y="2386"/>
                </a:cubicBezTo>
                <a:cubicBezTo>
                  <a:pt x="19681" y="1743"/>
                  <a:pt x="19216" y="1021"/>
                  <a:pt x="18418" y="593"/>
                </a:cubicBezTo>
                <a:cubicBezTo>
                  <a:pt x="17686" y="199"/>
                  <a:pt x="16872" y="1"/>
                  <a:pt x="16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2"/>
          <p:cNvSpPr/>
          <p:nvPr/>
        </p:nvSpPr>
        <p:spPr>
          <a:xfrm>
            <a:off x="7694265" y="-466475"/>
            <a:ext cx="1349353" cy="1429775"/>
          </a:xfrm>
          <a:custGeom>
            <a:avLst/>
            <a:gdLst/>
            <a:ahLst/>
            <a:cxnLst/>
            <a:rect l="l" t="t" r="r" b="b"/>
            <a:pathLst>
              <a:path w="34849" h="36926" extrusionOk="0">
                <a:moveTo>
                  <a:pt x="19056" y="1"/>
                </a:moveTo>
                <a:cubicBezTo>
                  <a:pt x="18263" y="1"/>
                  <a:pt x="17470" y="101"/>
                  <a:pt x="16682" y="233"/>
                </a:cubicBezTo>
                <a:cubicBezTo>
                  <a:pt x="15804" y="377"/>
                  <a:pt x="14954" y="619"/>
                  <a:pt x="14111" y="905"/>
                </a:cubicBezTo>
                <a:cubicBezTo>
                  <a:pt x="13026" y="1268"/>
                  <a:pt x="11991" y="1733"/>
                  <a:pt x="11005" y="2319"/>
                </a:cubicBezTo>
                <a:cubicBezTo>
                  <a:pt x="9840" y="3005"/>
                  <a:pt x="8741" y="3776"/>
                  <a:pt x="7663" y="4590"/>
                </a:cubicBezTo>
                <a:cubicBezTo>
                  <a:pt x="6191" y="5704"/>
                  <a:pt x="4770" y="6875"/>
                  <a:pt x="3514" y="8239"/>
                </a:cubicBezTo>
                <a:cubicBezTo>
                  <a:pt x="2736" y="9082"/>
                  <a:pt x="2021" y="9982"/>
                  <a:pt x="1464" y="10995"/>
                </a:cubicBezTo>
                <a:cubicBezTo>
                  <a:pt x="1022" y="11795"/>
                  <a:pt x="679" y="12645"/>
                  <a:pt x="449" y="13538"/>
                </a:cubicBezTo>
                <a:cubicBezTo>
                  <a:pt x="172" y="14603"/>
                  <a:pt x="79" y="15701"/>
                  <a:pt x="36" y="16795"/>
                </a:cubicBezTo>
                <a:cubicBezTo>
                  <a:pt x="0" y="17751"/>
                  <a:pt x="43" y="18707"/>
                  <a:pt x="143" y="19658"/>
                </a:cubicBezTo>
                <a:cubicBezTo>
                  <a:pt x="258" y="20707"/>
                  <a:pt x="429" y="21743"/>
                  <a:pt x="650" y="22771"/>
                </a:cubicBezTo>
                <a:cubicBezTo>
                  <a:pt x="1128" y="24963"/>
                  <a:pt x="1999" y="26977"/>
                  <a:pt x="3293" y="28812"/>
                </a:cubicBezTo>
                <a:cubicBezTo>
                  <a:pt x="4278" y="30213"/>
                  <a:pt x="5406" y="31491"/>
                  <a:pt x="6678" y="32648"/>
                </a:cubicBezTo>
                <a:cubicBezTo>
                  <a:pt x="7835" y="33690"/>
                  <a:pt x="9091" y="34590"/>
                  <a:pt x="10469" y="35318"/>
                </a:cubicBezTo>
                <a:cubicBezTo>
                  <a:pt x="12011" y="36132"/>
                  <a:pt x="13646" y="36633"/>
                  <a:pt x="15383" y="36797"/>
                </a:cubicBezTo>
                <a:cubicBezTo>
                  <a:pt x="15933" y="36847"/>
                  <a:pt x="16481" y="36874"/>
                  <a:pt x="17031" y="36904"/>
                </a:cubicBezTo>
                <a:cubicBezTo>
                  <a:pt x="17406" y="36918"/>
                  <a:pt x="17781" y="36926"/>
                  <a:pt x="18156" y="36926"/>
                </a:cubicBezTo>
                <a:cubicBezTo>
                  <a:pt x="18710" y="36926"/>
                  <a:pt x="19263" y="36909"/>
                  <a:pt x="19816" y="36874"/>
                </a:cubicBezTo>
                <a:cubicBezTo>
                  <a:pt x="20416" y="36832"/>
                  <a:pt x="21016" y="36775"/>
                  <a:pt x="21616" y="36719"/>
                </a:cubicBezTo>
                <a:cubicBezTo>
                  <a:pt x="22673" y="36617"/>
                  <a:pt x="23709" y="36419"/>
                  <a:pt x="24723" y="36090"/>
                </a:cubicBezTo>
                <a:cubicBezTo>
                  <a:pt x="25745" y="35760"/>
                  <a:pt x="26694" y="35289"/>
                  <a:pt x="27551" y="34640"/>
                </a:cubicBezTo>
                <a:cubicBezTo>
                  <a:pt x="28444" y="33969"/>
                  <a:pt x="29207" y="33169"/>
                  <a:pt x="29928" y="32326"/>
                </a:cubicBezTo>
                <a:cubicBezTo>
                  <a:pt x="31035" y="31034"/>
                  <a:pt x="32014" y="29649"/>
                  <a:pt x="32914" y="28199"/>
                </a:cubicBezTo>
                <a:cubicBezTo>
                  <a:pt x="33428" y="27371"/>
                  <a:pt x="33863" y="26505"/>
                  <a:pt x="34177" y="25585"/>
                </a:cubicBezTo>
                <a:cubicBezTo>
                  <a:pt x="34614" y="24293"/>
                  <a:pt x="34792" y="22958"/>
                  <a:pt x="34828" y="21600"/>
                </a:cubicBezTo>
                <a:cubicBezTo>
                  <a:pt x="34849" y="20651"/>
                  <a:pt x="34820" y="19701"/>
                  <a:pt x="34792" y="18750"/>
                </a:cubicBezTo>
                <a:cubicBezTo>
                  <a:pt x="34763" y="17951"/>
                  <a:pt x="34720" y="17144"/>
                  <a:pt x="34671" y="16344"/>
                </a:cubicBezTo>
                <a:cubicBezTo>
                  <a:pt x="34621" y="15609"/>
                  <a:pt x="34578" y="14873"/>
                  <a:pt x="34499" y="14138"/>
                </a:cubicBezTo>
                <a:cubicBezTo>
                  <a:pt x="34407" y="13259"/>
                  <a:pt x="34213" y="12402"/>
                  <a:pt x="33942" y="11560"/>
                </a:cubicBezTo>
                <a:cubicBezTo>
                  <a:pt x="33534" y="10309"/>
                  <a:pt x="32914" y="9152"/>
                  <a:pt x="32215" y="8038"/>
                </a:cubicBezTo>
                <a:cubicBezTo>
                  <a:pt x="31642" y="7132"/>
                  <a:pt x="30972" y="6304"/>
                  <a:pt x="30165" y="5596"/>
                </a:cubicBezTo>
                <a:cubicBezTo>
                  <a:pt x="29628" y="5133"/>
                  <a:pt x="29078" y="4676"/>
                  <a:pt x="28514" y="4247"/>
                </a:cubicBezTo>
                <a:cubicBezTo>
                  <a:pt x="27407" y="3397"/>
                  <a:pt x="26223" y="2662"/>
                  <a:pt x="24958" y="2062"/>
                </a:cubicBezTo>
                <a:cubicBezTo>
                  <a:pt x="23971" y="1586"/>
                  <a:pt x="22952" y="1345"/>
                  <a:pt x="21901" y="1345"/>
                </a:cubicBezTo>
                <a:cubicBezTo>
                  <a:pt x="21455" y="1345"/>
                  <a:pt x="21003" y="1388"/>
                  <a:pt x="20545" y="1476"/>
                </a:cubicBezTo>
                <a:cubicBezTo>
                  <a:pt x="19816" y="1620"/>
                  <a:pt x="19088" y="1791"/>
                  <a:pt x="18366" y="1969"/>
                </a:cubicBezTo>
                <a:cubicBezTo>
                  <a:pt x="17374" y="2220"/>
                  <a:pt x="16382" y="2468"/>
                  <a:pt x="15396" y="2748"/>
                </a:cubicBezTo>
                <a:cubicBezTo>
                  <a:pt x="13811" y="3205"/>
                  <a:pt x="12419" y="4026"/>
                  <a:pt x="11184" y="5118"/>
                </a:cubicBezTo>
                <a:cubicBezTo>
                  <a:pt x="9991" y="6168"/>
                  <a:pt x="8940" y="7346"/>
                  <a:pt x="8020" y="8638"/>
                </a:cubicBezTo>
                <a:cubicBezTo>
                  <a:pt x="7519" y="9339"/>
                  <a:pt x="7098" y="10088"/>
                  <a:pt x="6791" y="10895"/>
                </a:cubicBezTo>
                <a:cubicBezTo>
                  <a:pt x="6520" y="11588"/>
                  <a:pt x="6306" y="12302"/>
                  <a:pt x="6128" y="13024"/>
                </a:cubicBezTo>
                <a:cubicBezTo>
                  <a:pt x="5848" y="14145"/>
                  <a:pt x="5641" y="15280"/>
                  <a:pt x="5656" y="16445"/>
                </a:cubicBezTo>
                <a:cubicBezTo>
                  <a:pt x="5663" y="16765"/>
                  <a:pt x="5649" y="17088"/>
                  <a:pt x="5677" y="17408"/>
                </a:cubicBezTo>
                <a:cubicBezTo>
                  <a:pt x="5706" y="17758"/>
                  <a:pt x="5769" y="18107"/>
                  <a:pt x="5812" y="18459"/>
                </a:cubicBezTo>
                <a:cubicBezTo>
                  <a:pt x="5963" y="19658"/>
                  <a:pt x="6112" y="20858"/>
                  <a:pt x="6263" y="22049"/>
                </a:cubicBezTo>
                <a:cubicBezTo>
                  <a:pt x="6405" y="23129"/>
                  <a:pt x="6678" y="24164"/>
                  <a:pt x="7084" y="25170"/>
                </a:cubicBezTo>
                <a:cubicBezTo>
                  <a:pt x="7578" y="26385"/>
                  <a:pt x="8248" y="27506"/>
                  <a:pt x="8998" y="28578"/>
                </a:cubicBezTo>
                <a:cubicBezTo>
                  <a:pt x="9512" y="29320"/>
                  <a:pt x="10140" y="29949"/>
                  <a:pt x="10904" y="30447"/>
                </a:cubicBezTo>
                <a:cubicBezTo>
                  <a:pt x="11398" y="30770"/>
                  <a:pt x="11896" y="31099"/>
                  <a:pt x="12390" y="31426"/>
                </a:cubicBezTo>
                <a:cubicBezTo>
                  <a:pt x="13053" y="31861"/>
                  <a:pt x="13712" y="32312"/>
                  <a:pt x="14375" y="32741"/>
                </a:cubicBezTo>
                <a:cubicBezTo>
                  <a:pt x="14911" y="33077"/>
                  <a:pt x="15489" y="33327"/>
                  <a:pt x="16111" y="33455"/>
                </a:cubicBezTo>
                <a:cubicBezTo>
                  <a:pt x="16567" y="33555"/>
                  <a:pt x="17024" y="33584"/>
                  <a:pt x="17489" y="33604"/>
                </a:cubicBezTo>
                <a:cubicBezTo>
                  <a:pt x="17599" y="33609"/>
                  <a:pt x="17709" y="33612"/>
                  <a:pt x="17819" y="33612"/>
                </a:cubicBezTo>
                <a:cubicBezTo>
                  <a:pt x="18383" y="33612"/>
                  <a:pt x="18937" y="33547"/>
                  <a:pt x="19480" y="33404"/>
                </a:cubicBezTo>
                <a:cubicBezTo>
                  <a:pt x="20603" y="33112"/>
                  <a:pt x="21681" y="32718"/>
                  <a:pt x="22745" y="32256"/>
                </a:cubicBezTo>
                <a:cubicBezTo>
                  <a:pt x="24015" y="31699"/>
                  <a:pt x="25116" y="30912"/>
                  <a:pt x="25979" y="29813"/>
                </a:cubicBezTo>
                <a:cubicBezTo>
                  <a:pt x="26437" y="29220"/>
                  <a:pt x="26843" y="28598"/>
                  <a:pt x="27222" y="27955"/>
                </a:cubicBezTo>
                <a:cubicBezTo>
                  <a:pt x="27758" y="27035"/>
                  <a:pt x="28300" y="26120"/>
                  <a:pt x="28821" y="25186"/>
                </a:cubicBezTo>
                <a:cubicBezTo>
                  <a:pt x="29351" y="24235"/>
                  <a:pt x="29693" y="23206"/>
                  <a:pt x="30007" y="22164"/>
                </a:cubicBezTo>
                <a:cubicBezTo>
                  <a:pt x="30400" y="20879"/>
                  <a:pt x="30643" y="19564"/>
                  <a:pt x="30706" y="18229"/>
                </a:cubicBezTo>
                <a:cubicBezTo>
                  <a:pt x="30736" y="17694"/>
                  <a:pt x="30722" y="17158"/>
                  <a:pt x="30672" y="16630"/>
                </a:cubicBezTo>
                <a:cubicBezTo>
                  <a:pt x="30578" y="15579"/>
                  <a:pt x="30393" y="14551"/>
                  <a:pt x="30129" y="13531"/>
                </a:cubicBezTo>
                <a:cubicBezTo>
                  <a:pt x="29928" y="12788"/>
                  <a:pt x="29678" y="12066"/>
                  <a:pt x="29328" y="11380"/>
                </a:cubicBezTo>
                <a:cubicBezTo>
                  <a:pt x="28458" y="9667"/>
                  <a:pt x="27236" y="8225"/>
                  <a:pt x="25815" y="6940"/>
                </a:cubicBezTo>
                <a:cubicBezTo>
                  <a:pt x="24915" y="6126"/>
                  <a:pt x="23873" y="5526"/>
                  <a:pt x="22788" y="4989"/>
                </a:cubicBezTo>
                <a:cubicBezTo>
                  <a:pt x="21895" y="4554"/>
                  <a:pt x="20960" y="4268"/>
                  <a:pt x="19967" y="4204"/>
                </a:cubicBezTo>
                <a:cubicBezTo>
                  <a:pt x="19741" y="4188"/>
                  <a:pt x="19515" y="4179"/>
                  <a:pt x="19290" y="4179"/>
                </a:cubicBezTo>
                <a:cubicBezTo>
                  <a:pt x="18615" y="4179"/>
                  <a:pt x="17948" y="4260"/>
                  <a:pt x="17288" y="4468"/>
                </a:cubicBezTo>
                <a:cubicBezTo>
                  <a:pt x="16510" y="4712"/>
                  <a:pt x="15775" y="5048"/>
                  <a:pt x="15060" y="5447"/>
                </a:cubicBezTo>
                <a:cubicBezTo>
                  <a:pt x="14118" y="5982"/>
                  <a:pt x="13247" y="6618"/>
                  <a:pt x="12512" y="7418"/>
                </a:cubicBezTo>
                <a:cubicBezTo>
                  <a:pt x="11533" y="8467"/>
                  <a:pt x="10776" y="9667"/>
                  <a:pt x="10169" y="10961"/>
                </a:cubicBezTo>
                <a:cubicBezTo>
                  <a:pt x="9855" y="11617"/>
                  <a:pt x="9662" y="12316"/>
                  <a:pt x="9555" y="13031"/>
                </a:cubicBezTo>
                <a:cubicBezTo>
                  <a:pt x="9447" y="13746"/>
                  <a:pt x="9463" y="14465"/>
                  <a:pt x="9454" y="15180"/>
                </a:cubicBezTo>
                <a:cubicBezTo>
                  <a:pt x="9447" y="15681"/>
                  <a:pt x="9483" y="16172"/>
                  <a:pt x="9506" y="16673"/>
                </a:cubicBezTo>
                <a:cubicBezTo>
                  <a:pt x="9526" y="17122"/>
                  <a:pt x="9562" y="17573"/>
                  <a:pt x="9583" y="18022"/>
                </a:cubicBezTo>
                <a:cubicBezTo>
                  <a:pt x="9634" y="18851"/>
                  <a:pt x="9734" y="19679"/>
                  <a:pt x="9876" y="20500"/>
                </a:cubicBezTo>
                <a:cubicBezTo>
                  <a:pt x="10105" y="21835"/>
                  <a:pt x="10577" y="23078"/>
                  <a:pt x="11290" y="24228"/>
                </a:cubicBezTo>
                <a:cubicBezTo>
                  <a:pt x="11862" y="25150"/>
                  <a:pt x="12512" y="26007"/>
                  <a:pt x="13204" y="26841"/>
                </a:cubicBezTo>
                <a:cubicBezTo>
                  <a:pt x="13953" y="27757"/>
                  <a:pt x="14882" y="28463"/>
                  <a:pt x="15960" y="28956"/>
                </a:cubicBezTo>
                <a:cubicBezTo>
                  <a:pt x="16797" y="29341"/>
                  <a:pt x="17652" y="29530"/>
                  <a:pt x="18521" y="29530"/>
                </a:cubicBezTo>
                <a:cubicBezTo>
                  <a:pt x="19070" y="29530"/>
                  <a:pt x="19623" y="29455"/>
                  <a:pt x="20181" y="29306"/>
                </a:cubicBezTo>
                <a:cubicBezTo>
                  <a:pt x="21580" y="28927"/>
                  <a:pt x="22881" y="28320"/>
                  <a:pt x="24094" y="27520"/>
                </a:cubicBezTo>
                <a:cubicBezTo>
                  <a:pt x="24631" y="27164"/>
                  <a:pt x="25109" y="26749"/>
                  <a:pt x="25522" y="26264"/>
                </a:cubicBezTo>
                <a:cubicBezTo>
                  <a:pt x="26243" y="25450"/>
                  <a:pt x="26737" y="24500"/>
                  <a:pt x="27073" y="23472"/>
                </a:cubicBezTo>
                <a:cubicBezTo>
                  <a:pt x="27565" y="21979"/>
                  <a:pt x="27980" y="20464"/>
                  <a:pt x="28365" y="18944"/>
                </a:cubicBezTo>
                <a:cubicBezTo>
                  <a:pt x="28643" y="17873"/>
                  <a:pt x="28758" y="16788"/>
                  <a:pt x="28679" y="15681"/>
                </a:cubicBezTo>
                <a:cubicBezTo>
                  <a:pt x="28622" y="14937"/>
                  <a:pt x="28435" y="14224"/>
                  <a:pt x="28221" y="13523"/>
                </a:cubicBezTo>
                <a:cubicBezTo>
                  <a:pt x="27765" y="12023"/>
                  <a:pt x="27064" y="10661"/>
                  <a:pt x="26015" y="9488"/>
                </a:cubicBezTo>
                <a:cubicBezTo>
                  <a:pt x="25165" y="8532"/>
                  <a:pt x="24130" y="7853"/>
                  <a:pt x="22894" y="7497"/>
                </a:cubicBezTo>
                <a:cubicBezTo>
                  <a:pt x="22186" y="7287"/>
                  <a:pt x="21468" y="7187"/>
                  <a:pt x="20747" y="7187"/>
                </a:cubicBezTo>
                <a:cubicBezTo>
                  <a:pt x="20140" y="7187"/>
                  <a:pt x="19531" y="7258"/>
                  <a:pt x="18923" y="7396"/>
                </a:cubicBezTo>
                <a:cubicBezTo>
                  <a:pt x="17917" y="7625"/>
                  <a:pt x="16975" y="8011"/>
                  <a:pt x="16096" y="8561"/>
                </a:cubicBezTo>
                <a:cubicBezTo>
                  <a:pt x="15317" y="9060"/>
                  <a:pt x="14632" y="9660"/>
                  <a:pt x="14011" y="10338"/>
                </a:cubicBezTo>
                <a:cubicBezTo>
                  <a:pt x="13340" y="11067"/>
                  <a:pt x="12733" y="11838"/>
                  <a:pt x="12291" y="12724"/>
                </a:cubicBezTo>
                <a:cubicBezTo>
                  <a:pt x="11847" y="13602"/>
                  <a:pt x="11576" y="14524"/>
                  <a:pt x="11526" y="15509"/>
                </a:cubicBezTo>
                <a:cubicBezTo>
                  <a:pt x="11483" y="16316"/>
                  <a:pt x="11540" y="17115"/>
                  <a:pt x="11675" y="17915"/>
                </a:cubicBezTo>
                <a:cubicBezTo>
                  <a:pt x="11948" y="19537"/>
                  <a:pt x="12462" y="21072"/>
                  <a:pt x="13211" y="22536"/>
                </a:cubicBezTo>
                <a:cubicBezTo>
                  <a:pt x="13797" y="23671"/>
                  <a:pt x="14632" y="24550"/>
                  <a:pt x="15739" y="25177"/>
                </a:cubicBezTo>
                <a:cubicBezTo>
                  <a:pt x="16474" y="25596"/>
                  <a:pt x="17245" y="25803"/>
                  <a:pt x="18049" y="25803"/>
                </a:cubicBezTo>
                <a:cubicBezTo>
                  <a:pt x="18330" y="25803"/>
                  <a:pt x="18614" y="25778"/>
                  <a:pt x="18903" y="25727"/>
                </a:cubicBezTo>
                <a:cubicBezTo>
                  <a:pt x="19816" y="25571"/>
                  <a:pt x="20603" y="25143"/>
                  <a:pt x="21289" y="24528"/>
                </a:cubicBezTo>
                <a:cubicBezTo>
                  <a:pt x="22380" y="23542"/>
                  <a:pt x="23208" y="22365"/>
                  <a:pt x="23787" y="21014"/>
                </a:cubicBezTo>
                <a:cubicBezTo>
                  <a:pt x="24173" y="20121"/>
                  <a:pt x="24552" y="19221"/>
                  <a:pt x="24937" y="18322"/>
                </a:cubicBezTo>
                <a:cubicBezTo>
                  <a:pt x="25123" y="17886"/>
                  <a:pt x="25280" y="17444"/>
                  <a:pt x="25380" y="16980"/>
                </a:cubicBezTo>
                <a:cubicBezTo>
                  <a:pt x="25530" y="16251"/>
                  <a:pt x="25573" y="15523"/>
                  <a:pt x="25373" y="14794"/>
                </a:cubicBezTo>
                <a:cubicBezTo>
                  <a:pt x="25165" y="14052"/>
                  <a:pt x="24879" y="13331"/>
                  <a:pt x="24536" y="12638"/>
                </a:cubicBezTo>
                <a:cubicBezTo>
                  <a:pt x="24288" y="12138"/>
                  <a:pt x="23937" y="11709"/>
                  <a:pt x="23481" y="11374"/>
                </a:cubicBezTo>
                <a:cubicBezTo>
                  <a:pt x="23224" y="11188"/>
                  <a:pt x="22951" y="11010"/>
                  <a:pt x="22673" y="10846"/>
                </a:cubicBezTo>
                <a:cubicBezTo>
                  <a:pt x="21948" y="10413"/>
                  <a:pt x="21162" y="10237"/>
                  <a:pt x="20346" y="10237"/>
                </a:cubicBezTo>
                <a:cubicBezTo>
                  <a:pt x="20150" y="10237"/>
                  <a:pt x="19952" y="10247"/>
                  <a:pt x="19753" y="10266"/>
                </a:cubicBezTo>
                <a:cubicBezTo>
                  <a:pt x="19117" y="10325"/>
                  <a:pt x="18553" y="10582"/>
                  <a:pt x="18039" y="10952"/>
                </a:cubicBezTo>
                <a:cubicBezTo>
                  <a:pt x="17252" y="11509"/>
                  <a:pt x="16675" y="12253"/>
                  <a:pt x="16246" y="13103"/>
                </a:cubicBezTo>
                <a:cubicBezTo>
                  <a:pt x="15753" y="14052"/>
                  <a:pt x="15439" y="15074"/>
                  <a:pt x="15175" y="16102"/>
                </a:cubicBezTo>
                <a:cubicBezTo>
                  <a:pt x="14954" y="16993"/>
                  <a:pt x="14796" y="17893"/>
                  <a:pt x="14810" y="18815"/>
                </a:cubicBezTo>
                <a:cubicBezTo>
                  <a:pt x="14810" y="18944"/>
                  <a:pt x="14832" y="19072"/>
                  <a:pt x="14839" y="19201"/>
                </a:cubicBezTo>
                <a:cubicBezTo>
                  <a:pt x="14868" y="19929"/>
                  <a:pt x="15017" y="20635"/>
                  <a:pt x="15297" y="21307"/>
                </a:cubicBezTo>
                <a:cubicBezTo>
                  <a:pt x="15453" y="21686"/>
                  <a:pt x="15667" y="22029"/>
                  <a:pt x="16003" y="22272"/>
                </a:cubicBezTo>
                <a:cubicBezTo>
                  <a:pt x="16387" y="22553"/>
                  <a:pt x="16801" y="22713"/>
                  <a:pt x="17243" y="22713"/>
                </a:cubicBezTo>
                <a:cubicBezTo>
                  <a:pt x="17418" y="22713"/>
                  <a:pt x="17598" y="22688"/>
                  <a:pt x="17782" y="22636"/>
                </a:cubicBezTo>
                <a:cubicBezTo>
                  <a:pt x="18281" y="22493"/>
                  <a:pt x="18718" y="22229"/>
                  <a:pt x="19110" y="21887"/>
                </a:cubicBezTo>
                <a:cubicBezTo>
                  <a:pt x="19952" y="21143"/>
                  <a:pt x="20637" y="20272"/>
                  <a:pt x="21230" y="19323"/>
                </a:cubicBezTo>
                <a:cubicBezTo>
                  <a:pt x="21381" y="19079"/>
                  <a:pt x="21494" y="18829"/>
                  <a:pt x="21559" y="18551"/>
                </a:cubicBezTo>
                <a:cubicBezTo>
                  <a:pt x="21717" y="17915"/>
                  <a:pt x="21688" y="17273"/>
                  <a:pt x="21537" y="16644"/>
                </a:cubicBezTo>
                <a:cubicBezTo>
                  <a:pt x="21409" y="16066"/>
                  <a:pt x="21223" y="15502"/>
                  <a:pt x="21059" y="14930"/>
                </a:cubicBezTo>
                <a:cubicBezTo>
                  <a:pt x="20996" y="14709"/>
                  <a:pt x="20917" y="14488"/>
                  <a:pt x="20838" y="14273"/>
                </a:cubicBezTo>
                <a:cubicBezTo>
                  <a:pt x="20752" y="14030"/>
                  <a:pt x="20574" y="13881"/>
                  <a:pt x="20331" y="13802"/>
                </a:cubicBezTo>
                <a:cubicBezTo>
                  <a:pt x="20129" y="13737"/>
                  <a:pt x="19924" y="13708"/>
                  <a:pt x="19714" y="13708"/>
                </a:cubicBezTo>
                <a:cubicBezTo>
                  <a:pt x="19649" y="13708"/>
                  <a:pt x="19583" y="13711"/>
                  <a:pt x="19516" y="13716"/>
                </a:cubicBezTo>
                <a:cubicBezTo>
                  <a:pt x="18831" y="13788"/>
                  <a:pt x="18217" y="14066"/>
                  <a:pt x="17653" y="14452"/>
                </a:cubicBezTo>
                <a:cubicBezTo>
                  <a:pt x="17417" y="14616"/>
                  <a:pt x="17268" y="14837"/>
                  <a:pt x="17182" y="15108"/>
                </a:cubicBezTo>
                <a:cubicBezTo>
                  <a:pt x="17132" y="15280"/>
                  <a:pt x="17090" y="15451"/>
                  <a:pt x="17060" y="15622"/>
                </a:cubicBezTo>
                <a:cubicBezTo>
                  <a:pt x="16975" y="16066"/>
                  <a:pt x="16975" y="16508"/>
                  <a:pt x="16988" y="16951"/>
                </a:cubicBezTo>
                <a:cubicBezTo>
                  <a:pt x="16995" y="17151"/>
                  <a:pt x="17018" y="17365"/>
                  <a:pt x="17074" y="17559"/>
                </a:cubicBezTo>
                <a:cubicBezTo>
                  <a:pt x="17160" y="17859"/>
                  <a:pt x="17203" y="18173"/>
                  <a:pt x="17232" y="18479"/>
                </a:cubicBezTo>
                <a:cubicBezTo>
                  <a:pt x="17246" y="18608"/>
                  <a:pt x="17275" y="18736"/>
                  <a:pt x="17304" y="18865"/>
                </a:cubicBezTo>
                <a:cubicBezTo>
                  <a:pt x="17331" y="19000"/>
                  <a:pt x="17424" y="19072"/>
                  <a:pt x="17561" y="19086"/>
                </a:cubicBezTo>
                <a:cubicBezTo>
                  <a:pt x="17655" y="19100"/>
                  <a:pt x="17747" y="19107"/>
                  <a:pt x="17838" y="19107"/>
                </a:cubicBezTo>
                <a:cubicBezTo>
                  <a:pt x="18231" y="19107"/>
                  <a:pt x="18593" y="18977"/>
                  <a:pt x="18889" y="18694"/>
                </a:cubicBezTo>
                <a:cubicBezTo>
                  <a:pt x="19424" y="18193"/>
                  <a:pt x="19503" y="17544"/>
                  <a:pt x="19388" y="16858"/>
                </a:cubicBezTo>
                <a:cubicBezTo>
                  <a:pt x="19309" y="16394"/>
                  <a:pt x="19189" y="15944"/>
                  <a:pt x="19067" y="15487"/>
                </a:cubicBezTo>
                <a:cubicBezTo>
                  <a:pt x="19045" y="15387"/>
                  <a:pt x="19018" y="15266"/>
                  <a:pt x="18910" y="15216"/>
                </a:cubicBezTo>
                <a:cubicBezTo>
                  <a:pt x="18876" y="15201"/>
                  <a:pt x="18837" y="15194"/>
                  <a:pt x="18797" y="15194"/>
                </a:cubicBezTo>
                <a:cubicBezTo>
                  <a:pt x="18664" y="15194"/>
                  <a:pt x="18511" y="15267"/>
                  <a:pt x="18445" y="15365"/>
                </a:cubicBezTo>
                <a:cubicBezTo>
                  <a:pt x="18296" y="15595"/>
                  <a:pt x="18138" y="15816"/>
                  <a:pt x="17989" y="16037"/>
                </a:cubicBezTo>
                <a:cubicBezTo>
                  <a:pt x="17960" y="16080"/>
                  <a:pt x="17938" y="16130"/>
                  <a:pt x="17895" y="16208"/>
                </a:cubicBezTo>
                <a:cubicBezTo>
                  <a:pt x="17996" y="16166"/>
                  <a:pt x="18060" y="16136"/>
                  <a:pt x="18118" y="16116"/>
                </a:cubicBezTo>
                <a:cubicBezTo>
                  <a:pt x="18172" y="16091"/>
                  <a:pt x="18225" y="16081"/>
                  <a:pt x="18279" y="16081"/>
                </a:cubicBezTo>
                <a:cubicBezTo>
                  <a:pt x="18367" y="16081"/>
                  <a:pt x="18454" y="16109"/>
                  <a:pt x="18538" y="16145"/>
                </a:cubicBezTo>
                <a:cubicBezTo>
                  <a:pt x="18646" y="16188"/>
                  <a:pt x="18632" y="16301"/>
                  <a:pt x="18653" y="16387"/>
                </a:cubicBezTo>
                <a:cubicBezTo>
                  <a:pt x="18745" y="16693"/>
                  <a:pt x="18810" y="17016"/>
                  <a:pt x="18923" y="17316"/>
                </a:cubicBezTo>
                <a:cubicBezTo>
                  <a:pt x="19018" y="17559"/>
                  <a:pt x="18953" y="17758"/>
                  <a:pt x="18817" y="17945"/>
                </a:cubicBezTo>
                <a:cubicBezTo>
                  <a:pt x="18725" y="18065"/>
                  <a:pt x="18623" y="18179"/>
                  <a:pt x="18510" y="18279"/>
                </a:cubicBezTo>
                <a:cubicBezTo>
                  <a:pt x="18347" y="18417"/>
                  <a:pt x="18169" y="18461"/>
                  <a:pt x="17981" y="18461"/>
                </a:cubicBezTo>
                <a:cubicBezTo>
                  <a:pt x="17856" y="18461"/>
                  <a:pt x="17727" y="18441"/>
                  <a:pt x="17595" y="18416"/>
                </a:cubicBezTo>
                <a:cubicBezTo>
                  <a:pt x="17581" y="18294"/>
                  <a:pt x="17575" y="18193"/>
                  <a:pt x="17561" y="18094"/>
                </a:cubicBezTo>
                <a:cubicBezTo>
                  <a:pt x="17532" y="17859"/>
                  <a:pt x="17532" y="17616"/>
                  <a:pt x="17467" y="17388"/>
                </a:cubicBezTo>
                <a:cubicBezTo>
                  <a:pt x="17338" y="16908"/>
                  <a:pt x="17331" y="16430"/>
                  <a:pt x="17354" y="15944"/>
                </a:cubicBezTo>
                <a:cubicBezTo>
                  <a:pt x="17367" y="15645"/>
                  <a:pt x="17439" y="15374"/>
                  <a:pt x="17703" y="15194"/>
                </a:cubicBezTo>
                <a:cubicBezTo>
                  <a:pt x="18260" y="14817"/>
                  <a:pt x="18853" y="14537"/>
                  <a:pt x="19539" y="14501"/>
                </a:cubicBezTo>
                <a:cubicBezTo>
                  <a:pt x="19573" y="14500"/>
                  <a:pt x="19607" y="14500"/>
                  <a:pt x="19639" y="14500"/>
                </a:cubicBezTo>
                <a:cubicBezTo>
                  <a:pt x="20157" y="14500"/>
                  <a:pt x="20364" y="14662"/>
                  <a:pt x="20538" y="15187"/>
                </a:cubicBezTo>
                <a:cubicBezTo>
                  <a:pt x="20723" y="15759"/>
                  <a:pt x="20894" y="16337"/>
                  <a:pt x="20989" y="16930"/>
                </a:cubicBezTo>
                <a:cubicBezTo>
                  <a:pt x="21002" y="17059"/>
                  <a:pt x="21002" y="17194"/>
                  <a:pt x="20973" y="17316"/>
                </a:cubicBezTo>
                <a:cubicBezTo>
                  <a:pt x="20881" y="17837"/>
                  <a:pt x="20660" y="18301"/>
                  <a:pt x="20373" y="18743"/>
                </a:cubicBezTo>
                <a:cubicBezTo>
                  <a:pt x="19967" y="19372"/>
                  <a:pt x="19510" y="19972"/>
                  <a:pt x="19018" y="20543"/>
                </a:cubicBezTo>
                <a:cubicBezTo>
                  <a:pt x="18659" y="20951"/>
                  <a:pt x="18267" y="21314"/>
                  <a:pt x="17789" y="21587"/>
                </a:cubicBezTo>
                <a:cubicBezTo>
                  <a:pt x="17582" y="21701"/>
                  <a:pt x="17374" y="21750"/>
                  <a:pt x="17160" y="21750"/>
                </a:cubicBezTo>
                <a:cubicBezTo>
                  <a:pt x="17040" y="21750"/>
                  <a:pt x="16919" y="21735"/>
                  <a:pt x="16796" y="21707"/>
                </a:cubicBezTo>
                <a:cubicBezTo>
                  <a:pt x="16233" y="21578"/>
                  <a:pt x="15854" y="21215"/>
                  <a:pt x="15633" y="20701"/>
                </a:cubicBezTo>
                <a:cubicBezTo>
                  <a:pt x="15403" y="20180"/>
                  <a:pt x="15275" y="19622"/>
                  <a:pt x="15254" y="19050"/>
                </a:cubicBezTo>
                <a:cubicBezTo>
                  <a:pt x="15239" y="18815"/>
                  <a:pt x="15239" y="18579"/>
                  <a:pt x="15254" y="18337"/>
                </a:cubicBezTo>
                <a:cubicBezTo>
                  <a:pt x="15261" y="18087"/>
                  <a:pt x="15275" y="17837"/>
                  <a:pt x="15317" y="17586"/>
                </a:cubicBezTo>
                <a:cubicBezTo>
                  <a:pt x="15475" y="16565"/>
                  <a:pt x="15753" y="15573"/>
                  <a:pt x="16118" y="14609"/>
                </a:cubicBezTo>
                <a:cubicBezTo>
                  <a:pt x="16467" y="13694"/>
                  <a:pt x="16946" y="12873"/>
                  <a:pt x="17653" y="12188"/>
                </a:cubicBezTo>
                <a:cubicBezTo>
                  <a:pt x="18348" y="11505"/>
                  <a:pt x="19143" y="11155"/>
                  <a:pt x="20055" y="11155"/>
                </a:cubicBezTo>
                <a:cubicBezTo>
                  <a:pt x="20278" y="11155"/>
                  <a:pt x="20508" y="11176"/>
                  <a:pt x="20745" y="11218"/>
                </a:cubicBezTo>
                <a:cubicBezTo>
                  <a:pt x="21553" y="11360"/>
                  <a:pt x="22281" y="11696"/>
                  <a:pt x="22944" y="12160"/>
                </a:cubicBezTo>
                <a:cubicBezTo>
                  <a:pt x="23438" y="12503"/>
                  <a:pt x="23823" y="12938"/>
                  <a:pt x="24116" y="13459"/>
                </a:cubicBezTo>
                <a:cubicBezTo>
                  <a:pt x="24480" y="14116"/>
                  <a:pt x="24730" y="14817"/>
                  <a:pt x="24922" y="15530"/>
                </a:cubicBezTo>
                <a:cubicBezTo>
                  <a:pt x="24980" y="15717"/>
                  <a:pt x="25001" y="15909"/>
                  <a:pt x="25008" y="16102"/>
                </a:cubicBezTo>
                <a:cubicBezTo>
                  <a:pt x="25037" y="16608"/>
                  <a:pt x="24879" y="17079"/>
                  <a:pt x="24680" y="17544"/>
                </a:cubicBezTo>
                <a:cubicBezTo>
                  <a:pt x="24331" y="18358"/>
                  <a:pt x="23979" y="19172"/>
                  <a:pt x="23630" y="19986"/>
                </a:cubicBezTo>
                <a:cubicBezTo>
                  <a:pt x="23380" y="20593"/>
                  <a:pt x="23131" y="21201"/>
                  <a:pt x="22766" y="21749"/>
                </a:cubicBezTo>
                <a:cubicBezTo>
                  <a:pt x="22231" y="22586"/>
                  <a:pt x="21609" y="23350"/>
                  <a:pt x="20809" y="23943"/>
                </a:cubicBezTo>
                <a:cubicBezTo>
                  <a:pt x="20123" y="24442"/>
                  <a:pt x="19374" y="24807"/>
                  <a:pt x="18495" y="24843"/>
                </a:cubicBezTo>
                <a:cubicBezTo>
                  <a:pt x="18420" y="24846"/>
                  <a:pt x="18346" y="24847"/>
                  <a:pt x="18271" y="24847"/>
                </a:cubicBezTo>
                <a:cubicBezTo>
                  <a:pt x="17545" y="24847"/>
                  <a:pt x="16844" y="24719"/>
                  <a:pt x="16203" y="24349"/>
                </a:cubicBezTo>
                <a:cubicBezTo>
                  <a:pt x="15161" y="23743"/>
                  <a:pt x="14318" y="22929"/>
                  <a:pt x="13775" y="21835"/>
                </a:cubicBezTo>
                <a:cubicBezTo>
                  <a:pt x="13190" y="20665"/>
                  <a:pt x="12769" y="19444"/>
                  <a:pt x="12462" y="18179"/>
                </a:cubicBezTo>
                <a:cubicBezTo>
                  <a:pt x="12248" y="17280"/>
                  <a:pt x="12083" y="16380"/>
                  <a:pt x="12169" y="15444"/>
                </a:cubicBezTo>
                <a:cubicBezTo>
                  <a:pt x="12219" y="14902"/>
                  <a:pt x="12325" y="14380"/>
                  <a:pt x="12561" y="13888"/>
                </a:cubicBezTo>
                <a:cubicBezTo>
                  <a:pt x="13376" y="12138"/>
                  <a:pt x="14568" y="10703"/>
                  <a:pt x="16132" y="9581"/>
                </a:cubicBezTo>
                <a:cubicBezTo>
                  <a:pt x="17424" y="8647"/>
                  <a:pt x="18867" y="8117"/>
                  <a:pt x="20481" y="8097"/>
                </a:cubicBezTo>
                <a:cubicBezTo>
                  <a:pt x="20522" y="8096"/>
                  <a:pt x="20562" y="8096"/>
                  <a:pt x="20602" y="8096"/>
                </a:cubicBezTo>
                <a:cubicBezTo>
                  <a:pt x="21905" y="8096"/>
                  <a:pt x="23107" y="8445"/>
                  <a:pt x="24223" y="9125"/>
                </a:cubicBezTo>
                <a:cubicBezTo>
                  <a:pt x="25116" y="9660"/>
                  <a:pt x="25815" y="10395"/>
                  <a:pt x="26408" y="11231"/>
                </a:cubicBezTo>
                <a:cubicBezTo>
                  <a:pt x="27073" y="12181"/>
                  <a:pt x="27565" y="13223"/>
                  <a:pt x="27894" y="14337"/>
                </a:cubicBezTo>
                <a:cubicBezTo>
                  <a:pt x="28086" y="14980"/>
                  <a:pt x="28250" y="15631"/>
                  <a:pt x="28293" y="16301"/>
                </a:cubicBezTo>
                <a:cubicBezTo>
                  <a:pt x="28336" y="17016"/>
                  <a:pt x="28300" y="17722"/>
                  <a:pt x="28115" y="18416"/>
                </a:cubicBezTo>
                <a:cubicBezTo>
                  <a:pt x="27815" y="19521"/>
                  <a:pt x="27493" y="20622"/>
                  <a:pt x="27179" y="21722"/>
                </a:cubicBezTo>
                <a:cubicBezTo>
                  <a:pt x="26936" y="22557"/>
                  <a:pt x="26629" y="23371"/>
                  <a:pt x="26243" y="24149"/>
                </a:cubicBezTo>
                <a:cubicBezTo>
                  <a:pt x="25772" y="25107"/>
                  <a:pt x="25145" y="25921"/>
                  <a:pt x="24252" y="26528"/>
                </a:cubicBezTo>
                <a:cubicBezTo>
                  <a:pt x="22973" y="27392"/>
                  <a:pt x="21580" y="28014"/>
                  <a:pt x="20089" y="28391"/>
                </a:cubicBezTo>
                <a:cubicBezTo>
                  <a:pt x="19599" y="28511"/>
                  <a:pt x="19109" y="28573"/>
                  <a:pt x="18619" y="28573"/>
                </a:cubicBezTo>
                <a:cubicBezTo>
                  <a:pt x="18295" y="28573"/>
                  <a:pt x="17971" y="28546"/>
                  <a:pt x="17647" y="28492"/>
                </a:cubicBezTo>
                <a:cubicBezTo>
                  <a:pt x="16132" y="28228"/>
                  <a:pt x="14882" y="27470"/>
                  <a:pt x="13847" y="26363"/>
                </a:cubicBezTo>
                <a:cubicBezTo>
                  <a:pt x="13112" y="25578"/>
                  <a:pt x="12483" y="24699"/>
                  <a:pt x="11862" y="23815"/>
                </a:cubicBezTo>
                <a:cubicBezTo>
                  <a:pt x="11254" y="22942"/>
                  <a:pt x="10834" y="21993"/>
                  <a:pt x="10568" y="20971"/>
                </a:cubicBezTo>
                <a:cubicBezTo>
                  <a:pt x="10268" y="19808"/>
                  <a:pt x="10140" y="18615"/>
                  <a:pt x="10054" y="17415"/>
                </a:cubicBezTo>
                <a:cubicBezTo>
                  <a:pt x="10011" y="16815"/>
                  <a:pt x="9977" y="16215"/>
                  <a:pt x="9968" y="15615"/>
                </a:cubicBezTo>
                <a:cubicBezTo>
                  <a:pt x="9955" y="14830"/>
                  <a:pt x="9919" y="14046"/>
                  <a:pt x="9998" y="13259"/>
                </a:cubicBezTo>
                <a:cubicBezTo>
                  <a:pt x="10047" y="12760"/>
                  <a:pt x="10176" y="12266"/>
                  <a:pt x="10354" y="11795"/>
                </a:cubicBezTo>
                <a:cubicBezTo>
                  <a:pt x="10568" y="11245"/>
                  <a:pt x="10848" y="10731"/>
                  <a:pt x="11154" y="10224"/>
                </a:cubicBezTo>
                <a:cubicBezTo>
                  <a:pt x="11718" y="9317"/>
                  <a:pt x="12340" y="8453"/>
                  <a:pt x="13132" y="7725"/>
                </a:cubicBezTo>
                <a:cubicBezTo>
                  <a:pt x="14118" y="6804"/>
                  <a:pt x="15232" y="6076"/>
                  <a:pt x="16474" y="5539"/>
                </a:cubicBezTo>
                <a:cubicBezTo>
                  <a:pt x="17304" y="5182"/>
                  <a:pt x="18155" y="5025"/>
                  <a:pt x="19024" y="5025"/>
                </a:cubicBezTo>
                <a:cubicBezTo>
                  <a:pt x="19404" y="5025"/>
                  <a:pt x="19788" y="5055"/>
                  <a:pt x="20175" y="5111"/>
                </a:cubicBezTo>
                <a:cubicBezTo>
                  <a:pt x="20996" y="5233"/>
                  <a:pt x="21774" y="5497"/>
                  <a:pt x="22523" y="5862"/>
                </a:cubicBezTo>
                <a:cubicBezTo>
                  <a:pt x="23745" y="6446"/>
                  <a:pt x="24872" y="7168"/>
                  <a:pt x="25851" y="8117"/>
                </a:cubicBezTo>
                <a:cubicBezTo>
                  <a:pt x="26859" y="9103"/>
                  <a:pt x="27750" y="10181"/>
                  <a:pt x="28507" y="11360"/>
                </a:cubicBezTo>
                <a:cubicBezTo>
                  <a:pt x="28992" y="12109"/>
                  <a:pt x="29351" y="12923"/>
                  <a:pt x="29585" y="13788"/>
                </a:cubicBezTo>
                <a:cubicBezTo>
                  <a:pt x="29815" y="14637"/>
                  <a:pt x="29978" y="15502"/>
                  <a:pt x="30107" y="16373"/>
                </a:cubicBezTo>
                <a:cubicBezTo>
                  <a:pt x="30165" y="16772"/>
                  <a:pt x="30235" y="17173"/>
                  <a:pt x="30257" y="17573"/>
                </a:cubicBezTo>
                <a:cubicBezTo>
                  <a:pt x="30271" y="17987"/>
                  <a:pt x="30257" y="18400"/>
                  <a:pt x="30228" y="18822"/>
                </a:cubicBezTo>
                <a:cubicBezTo>
                  <a:pt x="30165" y="19580"/>
                  <a:pt x="29978" y="20315"/>
                  <a:pt x="29779" y="21043"/>
                </a:cubicBezTo>
                <a:cubicBezTo>
                  <a:pt x="29457" y="22186"/>
                  <a:pt x="29100" y="23321"/>
                  <a:pt x="28543" y="24379"/>
                </a:cubicBezTo>
                <a:cubicBezTo>
                  <a:pt x="27822" y="25756"/>
                  <a:pt x="27022" y="27085"/>
                  <a:pt x="26158" y="28370"/>
                </a:cubicBezTo>
                <a:cubicBezTo>
                  <a:pt x="25287" y="29676"/>
                  <a:pt x="24108" y="30627"/>
                  <a:pt x="22687" y="31284"/>
                </a:cubicBezTo>
                <a:cubicBezTo>
                  <a:pt x="21717" y="31719"/>
                  <a:pt x="20723" y="32069"/>
                  <a:pt x="19703" y="32369"/>
                </a:cubicBezTo>
                <a:cubicBezTo>
                  <a:pt x="19162" y="32530"/>
                  <a:pt x="18613" y="32622"/>
                  <a:pt x="18049" y="32622"/>
                </a:cubicBezTo>
                <a:cubicBezTo>
                  <a:pt x="17989" y="32622"/>
                  <a:pt x="17928" y="32621"/>
                  <a:pt x="17868" y="32619"/>
                </a:cubicBezTo>
                <a:cubicBezTo>
                  <a:pt x="17674" y="32612"/>
                  <a:pt x="17482" y="32619"/>
                  <a:pt x="17288" y="32605"/>
                </a:cubicBezTo>
                <a:cubicBezTo>
                  <a:pt x="16560" y="32562"/>
                  <a:pt x="15854" y="32427"/>
                  <a:pt x="15196" y="32091"/>
                </a:cubicBezTo>
                <a:cubicBezTo>
                  <a:pt x="14853" y="31913"/>
                  <a:pt x="14519" y="31712"/>
                  <a:pt x="14190" y="31498"/>
                </a:cubicBezTo>
                <a:cubicBezTo>
                  <a:pt x="13148" y="30812"/>
                  <a:pt x="12104" y="30120"/>
                  <a:pt x="11069" y="29419"/>
                </a:cubicBezTo>
                <a:cubicBezTo>
                  <a:pt x="10433" y="28991"/>
                  <a:pt x="9898" y="28463"/>
                  <a:pt x="9447" y="27842"/>
                </a:cubicBezTo>
                <a:cubicBezTo>
                  <a:pt x="8870" y="27042"/>
                  <a:pt x="8369" y="26192"/>
                  <a:pt x="7920" y="25314"/>
                </a:cubicBezTo>
                <a:cubicBezTo>
                  <a:pt x="7440" y="24385"/>
                  <a:pt x="7106" y="23414"/>
                  <a:pt x="6913" y="22385"/>
                </a:cubicBezTo>
                <a:cubicBezTo>
                  <a:pt x="6734" y="21407"/>
                  <a:pt x="6642" y="20414"/>
                  <a:pt x="6520" y="19422"/>
                </a:cubicBezTo>
                <a:cubicBezTo>
                  <a:pt x="6441" y="18822"/>
                  <a:pt x="6369" y="18222"/>
                  <a:pt x="6284" y="17622"/>
                </a:cubicBezTo>
                <a:cubicBezTo>
                  <a:pt x="6191" y="16908"/>
                  <a:pt x="6148" y="16202"/>
                  <a:pt x="6220" y="15480"/>
                </a:cubicBezTo>
                <a:cubicBezTo>
                  <a:pt x="6313" y="14474"/>
                  <a:pt x="6534" y="13488"/>
                  <a:pt x="6806" y="12517"/>
                </a:cubicBezTo>
                <a:cubicBezTo>
                  <a:pt x="7226" y="11017"/>
                  <a:pt x="7927" y="9653"/>
                  <a:pt x="8890" y="8439"/>
                </a:cubicBezTo>
                <a:cubicBezTo>
                  <a:pt x="9634" y="7504"/>
                  <a:pt x="10448" y="6640"/>
                  <a:pt x="11348" y="5853"/>
                </a:cubicBezTo>
                <a:cubicBezTo>
                  <a:pt x="12404" y="4940"/>
                  <a:pt x="13576" y="4211"/>
                  <a:pt x="14896" y="3733"/>
                </a:cubicBezTo>
                <a:cubicBezTo>
                  <a:pt x="16217" y="3248"/>
                  <a:pt x="17568" y="2862"/>
                  <a:pt x="18939" y="2540"/>
                </a:cubicBezTo>
                <a:cubicBezTo>
                  <a:pt x="19710" y="2355"/>
                  <a:pt x="20488" y="2211"/>
                  <a:pt x="21289" y="2204"/>
                </a:cubicBezTo>
                <a:cubicBezTo>
                  <a:pt x="21767" y="2204"/>
                  <a:pt x="22245" y="2227"/>
                  <a:pt x="22716" y="2319"/>
                </a:cubicBezTo>
                <a:cubicBezTo>
                  <a:pt x="23637" y="2490"/>
                  <a:pt x="24494" y="2840"/>
                  <a:pt x="25308" y="3298"/>
                </a:cubicBezTo>
                <a:cubicBezTo>
                  <a:pt x="26559" y="3997"/>
                  <a:pt x="27736" y="4804"/>
                  <a:pt x="28837" y="5725"/>
                </a:cubicBezTo>
                <a:cubicBezTo>
                  <a:pt x="29472" y="6254"/>
                  <a:pt x="30093" y="6796"/>
                  <a:pt x="30650" y="7418"/>
                </a:cubicBezTo>
                <a:cubicBezTo>
                  <a:pt x="31229" y="8067"/>
                  <a:pt x="31707" y="8789"/>
                  <a:pt x="32156" y="9531"/>
                </a:cubicBezTo>
                <a:cubicBezTo>
                  <a:pt x="32914" y="10767"/>
                  <a:pt x="33449" y="12088"/>
                  <a:pt x="33771" y="13502"/>
                </a:cubicBezTo>
                <a:cubicBezTo>
                  <a:pt x="33963" y="14380"/>
                  <a:pt x="34048" y="15280"/>
                  <a:pt x="34120" y="16172"/>
                </a:cubicBezTo>
                <a:cubicBezTo>
                  <a:pt x="34170" y="16779"/>
                  <a:pt x="34220" y="17388"/>
                  <a:pt x="34249" y="17994"/>
                </a:cubicBezTo>
                <a:cubicBezTo>
                  <a:pt x="34285" y="18680"/>
                  <a:pt x="34306" y="19372"/>
                  <a:pt x="34328" y="20058"/>
                </a:cubicBezTo>
                <a:cubicBezTo>
                  <a:pt x="34335" y="20371"/>
                  <a:pt x="34299" y="20687"/>
                  <a:pt x="34299" y="21000"/>
                </a:cubicBezTo>
                <a:cubicBezTo>
                  <a:pt x="34299" y="21578"/>
                  <a:pt x="34285" y="22157"/>
                  <a:pt x="34220" y="22735"/>
                </a:cubicBezTo>
                <a:cubicBezTo>
                  <a:pt x="34134" y="23542"/>
                  <a:pt x="33949" y="24320"/>
                  <a:pt x="33656" y="25078"/>
                </a:cubicBezTo>
                <a:cubicBezTo>
                  <a:pt x="33371" y="25792"/>
                  <a:pt x="33006" y="26463"/>
                  <a:pt x="32607" y="27114"/>
                </a:cubicBezTo>
                <a:cubicBezTo>
                  <a:pt x="31536" y="28871"/>
                  <a:pt x="30364" y="30549"/>
                  <a:pt x="28979" y="32069"/>
                </a:cubicBezTo>
                <a:cubicBezTo>
                  <a:pt x="28444" y="32662"/>
                  <a:pt x="27858" y="33212"/>
                  <a:pt x="27208" y="33676"/>
                </a:cubicBezTo>
                <a:cubicBezTo>
                  <a:pt x="26173" y="34418"/>
                  <a:pt x="25023" y="34890"/>
                  <a:pt x="23787" y="35154"/>
                </a:cubicBezTo>
                <a:cubicBezTo>
                  <a:pt x="23016" y="35325"/>
                  <a:pt x="22238" y="35433"/>
                  <a:pt x="21460" y="35497"/>
                </a:cubicBezTo>
                <a:cubicBezTo>
                  <a:pt x="20603" y="35568"/>
                  <a:pt x="19753" y="35647"/>
                  <a:pt x="18903" y="35675"/>
                </a:cubicBezTo>
                <a:cubicBezTo>
                  <a:pt x="18571" y="35684"/>
                  <a:pt x="18238" y="35690"/>
                  <a:pt x="17906" y="35690"/>
                </a:cubicBezTo>
                <a:cubicBezTo>
                  <a:pt x="16979" y="35690"/>
                  <a:pt x="16052" y="35647"/>
                  <a:pt x="15132" y="35526"/>
                </a:cubicBezTo>
                <a:cubicBezTo>
                  <a:pt x="14382" y="35433"/>
                  <a:pt x="13633" y="35289"/>
                  <a:pt x="12911" y="35061"/>
                </a:cubicBezTo>
                <a:cubicBezTo>
                  <a:pt x="11441" y="34590"/>
                  <a:pt x="10097" y="33861"/>
                  <a:pt x="8841" y="32975"/>
                </a:cubicBezTo>
                <a:cubicBezTo>
                  <a:pt x="7012" y="31669"/>
                  <a:pt x="5463" y="30084"/>
                  <a:pt x="4114" y="28284"/>
                </a:cubicBezTo>
                <a:cubicBezTo>
                  <a:pt x="2770" y="26485"/>
                  <a:pt x="1850" y="24492"/>
                  <a:pt x="1329" y="22315"/>
                </a:cubicBezTo>
                <a:cubicBezTo>
                  <a:pt x="964" y="20800"/>
                  <a:pt x="743" y="19273"/>
                  <a:pt x="693" y="17722"/>
                </a:cubicBezTo>
                <a:cubicBezTo>
                  <a:pt x="664" y="16693"/>
                  <a:pt x="671" y="15674"/>
                  <a:pt x="815" y="14652"/>
                </a:cubicBezTo>
                <a:cubicBezTo>
                  <a:pt x="936" y="13802"/>
                  <a:pt x="1157" y="12974"/>
                  <a:pt x="1507" y="12181"/>
                </a:cubicBezTo>
                <a:cubicBezTo>
                  <a:pt x="1836" y="11416"/>
                  <a:pt x="2278" y="10717"/>
                  <a:pt x="2750" y="10038"/>
                </a:cubicBezTo>
                <a:cubicBezTo>
                  <a:pt x="3857" y="8460"/>
                  <a:pt x="5170" y="7082"/>
                  <a:pt x="6685" y="5882"/>
                </a:cubicBezTo>
                <a:cubicBezTo>
                  <a:pt x="7713" y="5068"/>
                  <a:pt x="8777" y="4283"/>
                  <a:pt x="9905" y="3598"/>
                </a:cubicBezTo>
                <a:cubicBezTo>
                  <a:pt x="11211" y="2797"/>
                  <a:pt x="12591" y="2168"/>
                  <a:pt x="14039" y="1670"/>
                </a:cubicBezTo>
                <a:cubicBezTo>
                  <a:pt x="14853" y="1390"/>
                  <a:pt x="15682" y="1183"/>
                  <a:pt x="16524" y="984"/>
                </a:cubicBezTo>
                <a:cubicBezTo>
                  <a:pt x="17396" y="777"/>
                  <a:pt x="18274" y="626"/>
                  <a:pt x="19167" y="540"/>
                </a:cubicBezTo>
                <a:cubicBezTo>
                  <a:pt x="19681" y="490"/>
                  <a:pt x="20202" y="463"/>
                  <a:pt x="20723" y="454"/>
                </a:cubicBezTo>
                <a:cubicBezTo>
                  <a:pt x="21602" y="454"/>
                  <a:pt x="22466" y="562"/>
                  <a:pt x="23323" y="770"/>
                </a:cubicBezTo>
                <a:cubicBezTo>
                  <a:pt x="23438" y="797"/>
                  <a:pt x="23559" y="826"/>
                  <a:pt x="23679" y="849"/>
                </a:cubicBezTo>
                <a:cubicBezTo>
                  <a:pt x="23697" y="852"/>
                  <a:pt x="23714" y="854"/>
                  <a:pt x="23729" y="854"/>
                </a:cubicBezTo>
                <a:cubicBezTo>
                  <a:pt x="23800" y="854"/>
                  <a:pt x="23842" y="814"/>
                  <a:pt x="23866" y="727"/>
                </a:cubicBezTo>
                <a:cubicBezTo>
                  <a:pt x="23530" y="562"/>
                  <a:pt x="22745" y="298"/>
                  <a:pt x="22360" y="240"/>
                </a:cubicBezTo>
                <a:cubicBezTo>
                  <a:pt x="21359" y="77"/>
                  <a:pt x="20360" y="34"/>
                  <a:pt x="19352" y="5"/>
                </a:cubicBezTo>
                <a:cubicBezTo>
                  <a:pt x="19253" y="2"/>
                  <a:pt x="19155" y="1"/>
                  <a:pt x="190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2"/>
          <p:cNvSpPr/>
          <p:nvPr/>
        </p:nvSpPr>
        <p:spPr>
          <a:xfrm>
            <a:off x="-128377" y="3716652"/>
            <a:ext cx="1350031" cy="1247668"/>
          </a:xfrm>
          <a:custGeom>
            <a:avLst/>
            <a:gdLst/>
            <a:ahLst/>
            <a:cxnLst/>
            <a:rect l="l" t="t" r="r" b="b"/>
            <a:pathLst>
              <a:path w="17475" h="16150" extrusionOk="0">
                <a:moveTo>
                  <a:pt x="9420" y="252"/>
                </a:moveTo>
                <a:cubicBezTo>
                  <a:pt x="9834" y="1030"/>
                  <a:pt x="9706" y="2129"/>
                  <a:pt x="9606" y="2972"/>
                </a:cubicBezTo>
                <a:cubicBezTo>
                  <a:pt x="9498" y="3836"/>
                  <a:pt x="9248" y="4657"/>
                  <a:pt x="8955" y="5479"/>
                </a:cubicBezTo>
                <a:cubicBezTo>
                  <a:pt x="8777" y="5414"/>
                  <a:pt x="8585" y="5378"/>
                  <a:pt x="8391" y="5365"/>
                </a:cubicBezTo>
                <a:cubicBezTo>
                  <a:pt x="8378" y="5272"/>
                  <a:pt x="8434" y="5143"/>
                  <a:pt x="8450" y="5051"/>
                </a:cubicBezTo>
                <a:cubicBezTo>
                  <a:pt x="8470" y="4821"/>
                  <a:pt x="8434" y="4564"/>
                  <a:pt x="8434" y="4329"/>
                </a:cubicBezTo>
                <a:cubicBezTo>
                  <a:pt x="8450" y="3829"/>
                  <a:pt x="8492" y="3322"/>
                  <a:pt x="8578" y="2830"/>
                </a:cubicBezTo>
                <a:cubicBezTo>
                  <a:pt x="8734" y="1930"/>
                  <a:pt x="9041" y="1080"/>
                  <a:pt x="9420" y="252"/>
                </a:cubicBezTo>
                <a:close/>
                <a:moveTo>
                  <a:pt x="6057" y="1206"/>
                </a:moveTo>
                <a:cubicBezTo>
                  <a:pt x="6585" y="1206"/>
                  <a:pt x="7921" y="4948"/>
                  <a:pt x="8107" y="5365"/>
                </a:cubicBezTo>
                <a:lnTo>
                  <a:pt x="8114" y="5371"/>
                </a:lnTo>
                <a:cubicBezTo>
                  <a:pt x="8078" y="5378"/>
                  <a:pt x="8042" y="5378"/>
                  <a:pt x="7999" y="5385"/>
                </a:cubicBezTo>
                <a:cubicBezTo>
                  <a:pt x="7821" y="5414"/>
                  <a:pt x="7642" y="5464"/>
                  <a:pt x="7478" y="5536"/>
                </a:cubicBezTo>
                <a:cubicBezTo>
                  <a:pt x="7171" y="4850"/>
                  <a:pt x="6821" y="4194"/>
                  <a:pt x="6542" y="3493"/>
                </a:cubicBezTo>
                <a:cubicBezTo>
                  <a:pt x="6400" y="3143"/>
                  <a:pt x="6271" y="2780"/>
                  <a:pt x="6170" y="2415"/>
                </a:cubicBezTo>
                <a:cubicBezTo>
                  <a:pt x="6114" y="2223"/>
                  <a:pt x="5814" y="1366"/>
                  <a:pt x="5992" y="1229"/>
                </a:cubicBezTo>
                <a:cubicBezTo>
                  <a:pt x="6012" y="1213"/>
                  <a:pt x="6034" y="1206"/>
                  <a:pt x="6057" y="1206"/>
                </a:cubicBezTo>
                <a:close/>
                <a:moveTo>
                  <a:pt x="12044" y="1288"/>
                </a:moveTo>
                <a:cubicBezTo>
                  <a:pt x="12058" y="1288"/>
                  <a:pt x="12071" y="1290"/>
                  <a:pt x="12083" y="1294"/>
                </a:cubicBezTo>
                <a:cubicBezTo>
                  <a:pt x="12477" y="1443"/>
                  <a:pt x="11348" y="3044"/>
                  <a:pt x="11170" y="3315"/>
                </a:cubicBezTo>
                <a:cubicBezTo>
                  <a:pt x="10626" y="4143"/>
                  <a:pt x="10085" y="4972"/>
                  <a:pt x="9498" y="5764"/>
                </a:cubicBezTo>
                <a:cubicBezTo>
                  <a:pt x="9449" y="5728"/>
                  <a:pt x="9399" y="5700"/>
                  <a:pt x="9349" y="5671"/>
                </a:cubicBezTo>
                <a:cubicBezTo>
                  <a:pt x="9613" y="4794"/>
                  <a:pt x="9913" y="3964"/>
                  <a:pt x="10398" y="3179"/>
                </a:cubicBezTo>
                <a:cubicBezTo>
                  <a:pt x="10642" y="2780"/>
                  <a:pt x="10912" y="2401"/>
                  <a:pt x="11219" y="2052"/>
                </a:cubicBezTo>
                <a:cubicBezTo>
                  <a:pt x="11362" y="1896"/>
                  <a:pt x="11809" y="1288"/>
                  <a:pt x="12044" y="1288"/>
                </a:cubicBezTo>
                <a:close/>
                <a:moveTo>
                  <a:pt x="3121" y="693"/>
                </a:moveTo>
                <a:cubicBezTo>
                  <a:pt x="3263" y="693"/>
                  <a:pt x="3654" y="1090"/>
                  <a:pt x="3757" y="1179"/>
                </a:cubicBezTo>
                <a:cubicBezTo>
                  <a:pt x="3951" y="1366"/>
                  <a:pt x="4136" y="1572"/>
                  <a:pt x="4300" y="1786"/>
                </a:cubicBezTo>
                <a:cubicBezTo>
                  <a:pt x="4621" y="2180"/>
                  <a:pt x="4893" y="2609"/>
                  <a:pt x="5178" y="3022"/>
                </a:cubicBezTo>
                <a:cubicBezTo>
                  <a:pt x="5814" y="3937"/>
                  <a:pt x="6449" y="4857"/>
                  <a:pt x="7056" y="5786"/>
                </a:cubicBezTo>
                <a:cubicBezTo>
                  <a:pt x="6993" y="5843"/>
                  <a:pt x="6928" y="5899"/>
                  <a:pt x="6864" y="5958"/>
                </a:cubicBezTo>
                <a:cubicBezTo>
                  <a:pt x="6213" y="5179"/>
                  <a:pt x="5536" y="4429"/>
                  <a:pt x="4857" y="3671"/>
                </a:cubicBezTo>
                <a:cubicBezTo>
                  <a:pt x="4456" y="3222"/>
                  <a:pt x="4050" y="2787"/>
                  <a:pt x="3694" y="2300"/>
                </a:cubicBezTo>
                <a:cubicBezTo>
                  <a:pt x="3543" y="2094"/>
                  <a:pt x="2607" y="794"/>
                  <a:pt x="3107" y="694"/>
                </a:cubicBezTo>
                <a:cubicBezTo>
                  <a:pt x="3112" y="693"/>
                  <a:pt x="3116" y="693"/>
                  <a:pt x="3121" y="693"/>
                </a:cubicBezTo>
                <a:close/>
                <a:moveTo>
                  <a:pt x="15116" y="1900"/>
                </a:moveTo>
                <a:cubicBezTo>
                  <a:pt x="15120" y="1900"/>
                  <a:pt x="15123" y="1900"/>
                  <a:pt x="15125" y="1901"/>
                </a:cubicBezTo>
                <a:cubicBezTo>
                  <a:pt x="15339" y="1966"/>
                  <a:pt x="15226" y="2165"/>
                  <a:pt x="15177" y="2266"/>
                </a:cubicBezTo>
                <a:cubicBezTo>
                  <a:pt x="15125" y="2358"/>
                  <a:pt x="15012" y="2444"/>
                  <a:pt x="14940" y="2514"/>
                </a:cubicBezTo>
                <a:cubicBezTo>
                  <a:pt x="14733" y="2722"/>
                  <a:pt x="14512" y="2909"/>
                  <a:pt x="14291" y="3094"/>
                </a:cubicBezTo>
                <a:cubicBezTo>
                  <a:pt x="13826" y="3493"/>
                  <a:pt x="13312" y="3822"/>
                  <a:pt x="12791" y="4151"/>
                </a:cubicBezTo>
                <a:cubicBezTo>
                  <a:pt x="11799" y="4778"/>
                  <a:pt x="10798" y="5394"/>
                  <a:pt x="9792" y="6000"/>
                </a:cubicBezTo>
                <a:lnTo>
                  <a:pt x="9778" y="6014"/>
                </a:lnTo>
                <a:cubicBezTo>
                  <a:pt x="9742" y="5971"/>
                  <a:pt x="9699" y="5935"/>
                  <a:pt x="9656" y="5892"/>
                </a:cubicBezTo>
                <a:cubicBezTo>
                  <a:pt x="9684" y="5856"/>
                  <a:pt x="9726" y="5800"/>
                  <a:pt x="9778" y="5728"/>
                </a:cubicBezTo>
                <a:cubicBezTo>
                  <a:pt x="10626" y="5065"/>
                  <a:pt x="11440" y="4365"/>
                  <a:pt x="12270" y="3680"/>
                </a:cubicBezTo>
                <a:cubicBezTo>
                  <a:pt x="12698" y="3322"/>
                  <a:pt x="13127" y="2958"/>
                  <a:pt x="13591" y="2658"/>
                </a:cubicBezTo>
                <a:cubicBezTo>
                  <a:pt x="13862" y="2494"/>
                  <a:pt x="14155" y="2358"/>
                  <a:pt x="14440" y="2223"/>
                </a:cubicBezTo>
                <a:cubicBezTo>
                  <a:pt x="14531" y="2188"/>
                  <a:pt x="15015" y="1900"/>
                  <a:pt x="15116" y="1900"/>
                </a:cubicBezTo>
                <a:close/>
                <a:moveTo>
                  <a:pt x="2646" y="4280"/>
                </a:moveTo>
                <a:cubicBezTo>
                  <a:pt x="2958" y="4280"/>
                  <a:pt x="3362" y="4413"/>
                  <a:pt x="3615" y="4478"/>
                </a:cubicBezTo>
                <a:cubicBezTo>
                  <a:pt x="4036" y="4580"/>
                  <a:pt x="4449" y="4722"/>
                  <a:pt x="4842" y="4907"/>
                </a:cubicBezTo>
                <a:cubicBezTo>
                  <a:pt x="5521" y="5229"/>
                  <a:pt x="6100" y="5728"/>
                  <a:pt x="6763" y="6064"/>
                </a:cubicBezTo>
                <a:cubicBezTo>
                  <a:pt x="6657" y="6185"/>
                  <a:pt x="6564" y="6314"/>
                  <a:pt x="6492" y="6449"/>
                </a:cubicBezTo>
                <a:lnTo>
                  <a:pt x="6485" y="6443"/>
                </a:lnTo>
                <a:cubicBezTo>
                  <a:pt x="5764" y="6156"/>
                  <a:pt x="5022" y="5978"/>
                  <a:pt x="4285" y="5743"/>
                </a:cubicBezTo>
                <a:cubicBezTo>
                  <a:pt x="3865" y="5615"/>
                  <a:pt x="3450" y="5457"/>
                  <a:pt x="3071" y="5243"/>
                </a:cubicBezTo>
                <a:cubicBezTo>
                  <a:pt x="2900" y="5143"/>
                  <a:pt x="1894" y="4528"/>
                  <a:pt x="2393" y="4322"/>
                </a:cubicBezTo>
                <a:cubicBezTo>
                  <a:pt x="2464" y="4293"/>
                  <a:pt x="2551" y="4280"/>
                  <a:pt x="2646" y="4280"/>
                </a:cubicBezTo>
                <a:close/>
                <a:moveTo>
                  <a:pt x="14495" y="4785"/>
                </a:moveTo>
                <a:cubicBezTo>
                  <a:pt x="14724" y="4785"/>
                  <a:pt x="14878" y="4855"/>
                  <a:pt x="14512" y="5257"/>
                </a:cubicBezTo>
                <a:cubicBezTo>
                  <a:pt x="14376" y="5407"/>
                  <a:pt x="14126" y="5457"/>
                  <a:pt x="13941" y="5529"/>
                </a:cubicBezTo>
                <a:cubicBezTo>
                  <a:pt x="13512" y="5678"/>
                  <a:pt x="13062" y="5800"/>
                  <a:pt x="12626" y="5935"/>
                </a:cubicBezTo>
                <a:cubicBezTo>
                  <a:pt x="11826" y="6192"/>
                  <a:pt x="11012" y="6429"/>
                  <a:pt x="10220" y="6700"/>
                </a:cubicBezTo>
                <a:cubicBezTo>
                  <a:pt x="10155" y="6551"/>
                  <a:pt x="10078" y="6407"/>
                  <a:pt x="9984" y="6271"/>
                </a:cubicBezTo>
                <a:cubicBezTo>
                  <a:pt x="10678" y="6007"/>
                  <a:pt x="11370" y="5743"/>
                  <a:pt x="12062" y="5479"/>
                </a:cubicBezTo>
                <a:cubicBezTo>
                  <a:pt x="12748" y="5222"/>
                  <a:pt x="13490" y="4844"/>
                  <a:pt x="14234" y="4801"/>
                </a:cubicBezTo>
                <a:cubicBezTo>
                  <a:pt x="14316" y="4795"/>
                  <a:pt x="14411" y="4785"/>
                  <a:pt x="14495" y="4785"/>
                </a:cubicBezTo>
                <a:close/>
                <a:moveTo>
                  <a:pt x="9742" y="6208"/>
                </a:moveTo>
                <a:lnTo>
                  <a:pt x="9742" y="6208"/>
                </a:lnTo>
                <a:cubicBezTo>
                  <a:pt x="9785" y="6251"/>
                  <a:pt x="9821" y="6300"/>
                  <a:pt x="9855" y="6350"/>
                </a:cubicBezTo>
                <a:cubicBezTo>
                  <a:pt x="9949" y="6479"/>
                  <a:pt x="10020" y="6621"/>
                  <a:pt x="10078" y="6772"/>
                </a:cubicBezTo>
                <a:cubicBezTo>
                  <a:pt x="10069" y="6778"/>
                  <a:pt x="10069" y="6785"/>
                  <a:pt x="10062" y="6792"/>
                </a:cubicBezTo>
                <a:cubicBezTo>
                  <a:pt x="9992" y="6585"/>
                  <a:pt x="9884" y="6386"/>
                  <a:pt x="9742" y="6208"/>
                </a:cubicBezTo>
                <a:close/>
                <a:moveTo>
                  <a:pt x="10112" y="6943"/>
                </a:moveTo>
                <a:cubicBezTo>
                  <a:pt x="10112" y="6943"/>
                  <a:pt x="10121" y="6950"/>
                  <a:pt x="10127" y="6950"/>
                </a:cubicBezTo>
                <a:cubicBezTo>
                  <a:pt x="10155" y="7056"/>
                  <a:pt x="10170" y="7164"/>
                  <a:pt x="10177" y="7270"/>
                </a:cubicBezTo>
                <a:cubicBezTo>
                  <a:pt x="10163" y="7157"/>
                  <a:pt x="10141" y="7049"/>
                  <a:pt x="10112" y="6943"/>
                </a:cubicBezTo>
                <a:close/>
                <a:moveTo>
                  <a:pt x="3949" y="6592"/>
                </a:moveTo>
                <a:cubicBezTo>
                  <a:pt x="4754" y="6592"/>
                  <a:pt x="5545" y="6700"/>
                  <a:pt x="6350" y="6729"/>
                </a:cubicBezTo>
                <a:cubicBezTo>
                  <a:pt x="6271" y="6936"/>
                  <a:pt x="6222" y="7150"/>
                  <a:pt x="6199" y="7371"/>
                </a:cubicBezTo>
                <a:cubicBezTo>
                  <a:pt x="6050" y="7357"/>
                  <a:pt x="5902" y="7351"/>
                  <a:pt x="5754" y="7351"/>
                </a:cubicBezTo>
                <a:cubicBezTo>
                  <a:pt x="5020" y="7351"/>
                  <a:pt x="4305" y="7514"/>
                  <a:pt x="3586" y="7692"/>
                </a:cubicBezTo>
                <a:cubicBezTo>
                  <a:pt x="3008" y="7836"/>
                  <a:pt x="2422" y="7985"/>
                  <a:pt x="1829" y="8028"/>
                </a:cubicBezTo>
                <a:cubicBezTo>
                  <a:pt x="1741" y="8035"/>
                  <a:pt x="1654" y="8037"/>
                  <a:pt x="1567" y="8037"/>
                </a:cubicBezTo>
                <a:cubicBezTo>
                  <a:pt x="1422" y="8037"/>
                  <a:pt x="1278" y="8031"/>
                  <a:pt x="1136" y="8031"/>
                </a:cubicBezTo>
                <a:cubicBezTo>
                  <a:pt x="1076" y="8031"/>
                  <a:pt x="1017" y="8032"/>
                  <a:pt x="958" y="8035"/>
                </a:cubicBezTo>
                <a:cubicBezTo>
                  <a:pt x="878" y="8041"/>
                  <a:pt x="758" y="8080"/>
                  <a:pt x="672" y="8080"/>
                </a:cubicBezTo>
                <a:cubicBezTo>
                  <a:pt x="659" y="8080"/>
                  <a:pt x="647" y="8080"/>
                  <a:pt x="636" y="8078"/>
                </a:cubicBezTo>
                <a:cubicBezTo>
                  <a:pt x="523" y="7999"/>
                  <a:pt x="401" y="7929"/>
                  <a:pt x="286" y="7857"/>
                </a:cubicBezTo>
                <a:cubicBezTo>
                  <a:pt x="336" y="7771"/>
                  <a:pt x="401" y="7707"/>
                  <a:pt x="480" y="7656"/>
                </a:cubicBezTo>
                <a:cubicBezTo>
                  <a:pt x="780" y="7428"/>
                  <a:pt x="1193" y="7329"/>
                  <a:pt x="1529" y="7150"/>
                </a:cubicBezTo>
                <a:cubicBezTo>
                  <a:pt x="2115" y="6842"/>
                  <a:pt x="2693" y="6664"/>
                  <a:pt x="3358" y="6614"/>
                </a:cubicBezTo>
                <a:cubicBezTo>
                  <a:pt x="3556" y="6599"/>
                  <a:pt x="3753" y="6592"/>
                  <a:pt x="3949" y="6592"/>
                </a:cubicBezTo>
                <a:close/>
                <a:moveTo>
                  <a:pt x="12921" y="6910"/>
                </a:moveTo>
                <a:cubicBezTo>
                  <a:pt x="14281" y="6910"/>
                  <a:pt x="15630" y="7048"/>
                  <a:pt x="16882" y="7656"/>
                </a:cubicBezTo>
                <a:cubicBezTo>
                  <a:pt x="16961" y="7692"/>
                  <a:pt x="17096" y="7742"/>
                  <a:pt x="17154" y="7814"/>
                </a:cubicBezTo>
                <a:cubicBezTo>
                  <a:pt x="17160" y="8241"/>
                  <a:pt x="17051" y="8455"/>
                  <a:pt x="16828" y="8455"/>
                </a:cubicBezTo>
                <a:cubicBezTo>
                  <a:pt x="16790" y="8455"/>
                  <a:pt x="16749" y="8448"/>
                  <a:pt x="16704" y="8436"/>
                </a:cubicBezTo>
                <a:cubicBezTo>
                  <a:pt x="16625" y="8436"/>
                  <a:pt x="16555" y="8420"/>
                  <a:pt x="16489" y="8400"/>
                </a:cubicBezTo>
                <a:cubicBezTo>
                  <a:pt x="16255" y="8342"/>
                  <a:pt x="16054" y="8271"/>
                  <a:pt x="15819" y="8249"/>
                </a:cubicBezTo>
                <a:cubicBezTo>
                  <a:pt x="15247" y="8206"/>
                  <a:pt x="14690" y="8186"/>
                  <a:pt x="14119" y="8084"/>
                </a:cubicBezTo>
                <a:cubicBezTo>
                  <a:pt x="12877" y="7863"/>
                  <a:pt x="11627" y="7622"/>
                  <a:pt x="10385" y="7365"/>
                </a:cubicBezTo>
                <a:lnTo>
                  <a:pt x="10349" y="7365"/>
                </a:lnTo>
                <a:cubicBezTo>
                  <a:pt x="10349" y="7236"/>
                  <a:pt x="10335" y="7114"/>
                  <a:pt x="10306" y="6993"/>
                </a:cubicBezTo>
                <a:cubicBezTo>
                  <a:pt x="11167" y="6967"/>
                  <a:pt x="12046" y="6910"/>
                  <a:pt x="12921" y="6910"/>
                </a:cubicBezTo>
                <a:close/>
                <a:moveTo>
                  <a:pt x="7241" y="9449"/>
                </a:moveTo>
                <a:cubicBezTo>
                  <a:pt x="7241" y="9449"/>
                  <a:pt x="7250" y="9456"/>
                  <a:pt x="7257" y="9456"/>
                </a:cubicBezTo>
                <a:cubicBezTo>
                  <a:pt x="7250" y="9464"/>
                  <a:pt x="7241" y="9471"/>
                  <a:pt x="7241" y="9478"/>
                </a:cubicBezTo>
                <a:lnTo>
                  <a:pt x="7241" y="9449"/>
                </a:lnTo>
                <a:close/>
                <a:moveTo>
                  <a:pt x="8374" y="5580"/>
                </a:moveTo>
                <a:cubicBezTo>
                  <a:pt x="8721" y="5580"/>
                  <a:pt x="9068" y="5677"/>
                  <a:pt x="9370" y="5872"/>
                </a:cubicBezTo>
                <a:cubicBezTo>
                  <a:pt x="10405" y="6736"/>
                  <a:pt x="10306" y="8492"/>
                  <a:pt x="9248" y="9277"/>
                </a:cubicBezTo>
                <a:cubicBezTo>
                  <a:pt x="9228" y="9284"/>
                  <a:pt x="9205" y="9300"/>
                  <a:pt x="9192" y="9313"/>
                </a:cubicBezTo>
                <a:cubicBezTo>
                  <a:pt x="9049" y="9413"/>
                  <a:pt x="8892" y="9498"/>
                  <a:pt x="8714" y="9557"/>
                </a:cubicBezTo>
                <a:cubicBezTo>
                  <a:pt x="8539" y="9616"/>
                  <a:pt x="8370" y="9643"/>
                  <a:pt x="8207" y="9643"/>
                </a:cubicBezTo>
                <a:cubicBezTo>
                  <a:pt x="7842" y="9643"/>
                  <a:pt x="7511" y="9507"/>
                  <a:pt x="7234" y="9284"/>
                </a:cubicBezTo>
                <a:lnTo>
                  <a:pt x="7234" y="9270"/>
                </a:lnTo>
                <a:cubicBezTo>
                  <a:pt x="7230" y="9246"/>
                  <a:pt x="7215" y="9235"/>
                  <a:pt x="7199" y="9235"/>
                </a:cubicBezTo>
                <a:cubicBezTo>
                  <a:pt x="7192" y="9235"/>
                  <a:pt x="7184" y="9237"/>
                  <a:pt x="7178" y="9241"/>
                </a:cubicBezTo>
                <a:cubicBezTo>
                  <a:pt x="6492" y="8650"/>
                  <a:pt x="6163" y="7527"/>
                  <a:pt x="6556" y="6713"/>
                </a:cubicBezTo>
                <a:cubicBezTo>
                  <a:pt x="6864" y="6071"/>
                  <a:pt x="7464" y="5678"/>
                  <a:pt x="8107" y="5592"/>
                </a:cubicBezTo>
                <a:lnTo>
                  <a:pt x="8107" y="5592"/>
                </a:lnTo>
                <a:cubicBezTo>
                  <a:pt x="8091" y="5615"/>
                  <a:pt x="8085" y="5642"/>
                  <a:pt x="8091" y="5678"/>
                </a:cubicBezTo>
                <a:cubicBezTo>
                  <a:pt x="8101" y="5717"/>
                  <a:pt x="8134" y="5735"/>
                  <a:pt x="8168" y="5735"/>
                </a:cubicBezTo>
                <a:cubicBezTo>
                  <a:pt x="8216" y="5735"/>
                  <a:pt x="8267" y="5701"/>
                  <a:pt x="8263" y="5642"/>
                </a:cubicBezTo>
                <a:cubicBezTo>
                  <a:pt x="8263" y="5615"/>
                  <a:pt x="8249" y="5599"/>
                  <a:pt x="8235" y="5586"/>
                </a:cubicBezTo>
                <a:cubicBezTo>
                  <a:pt x="8282" y="5582"/>
                  <a:pt x="8328" y="5580"/>
                  <a:pt x="8374" y="5580"/>
                </a:cubicBezTo>
                <a:close/>
                <a:moveTo>
                  <a:pt x="6213" y="7836"/>
                </a:moveTo>
                <a:cubicBezTo>
                  <a:pt x="6228" y="7929"/>
                  <a:pt x="6242" y="8021"/>
                  <a:pt x="6271" y="8107"/>
                </a:cubicBezTo>
                <a:cubicBezTo>
                  <a:pt x="6307" y="8242"/>
                  <a:pt x="6357" y="8364"/>
                  <a:pt x="6413" y="8492"/>
                </a:cubicBezTo>
                <a:cubicBezTo>
                  <a:pt x="5493" y="8864"/>
                  <a:pt x="4578" y="9250"/>
                  <a:pt x="3642" y="9584"/>
                </a:cubicBezTo>
                <a:cubicBezTo>
                  <a:pt x="3157" y="9764"/>
                  <a:pt x="2672" y="9927"/>
                  <a:pt x="2185" y="10091"/>
                </a:cubicBezTo>
                <a:cubicBezTo>
                  <a:pt x="1944" y="10170"/>
                  <a:pt x="1700" y="10249"/>
                  <a:pt x="1457" y="10328"/>
                </a:cubicBezTo>
                <a:cubicBezTo>
                  <a:pt x="1328" y="10371"/>
                  <a:pt x="1208" y="10407"/>
                  <a:pt x="1087" y="10441"/>
                </a:cubicBezTo>
                <a:cubicBezTo>
                  <a:pt x="1017" y="10478"/>
                  <a:pt x="962" y="10497"/>
                  <a:pt x="919" y="10497"/>
                </a:cubicBezTo>
                <a:cubicBezTo>
                  <a:pt x="829" y="10497"/>
                  <a:pt x="796" y="10416"/>
                  <a:pt x="814" y="10256"/>
                </a:cubicBezTo>
                <a:cubicBezTo>
                  <a:pt x="751" y="9913"/>
                  <a:pt x="1001" y="9785"/>
                  <a:pt x="1279" y="9577"/>
                </a:cubicBezTo>
                <a:cubicBezTo>
                  <a:pt x="1472" y="9442"/>
                  <a:pt x="1680" y="9327"/>
                  <a:pt x="1885" y="9214"/>
                </a:cubicBezTo>
                <a:cubicBezTo>
                  <a:pt x="2357" y="8964"/>
                  <a:pt x="2837" y="8743"/>
                  <a:pt x="3335" y="8556"/>
                </a:cubicBezTo>
                <a:cubicBezTo>
                  <a:pt x="4257" y="8206"/>
                  <a:pt x="5227" y="7942"/>
                  <a:pt x="6213" y="7836"/>
                </a:cubicBezTo>
                <a:close/>
                <a:moveTo>
                  <a:pt x="10241" y="8107"/>
                </a:moveTo>
                <a:cubicBezTo>
                  <a:pt x="11170" y="8479"/>
                  <a:pt x="12098" y="8842"/>
                  <a:pt x="12969" y="9327"/>
                </a:cubicBezTo>
                <a:cubicBezTo>
                  <a:pt x="13454" y="9600"/>
                  <a:pt x="13925" y="9899"/>
                  <a:pt x="14354" y="10249"/>
                </a:cubicBezTo>
                <a:cubicBezTo>
                  <a:pt x="14548" y="10407"/>
                  <a:pt x="14733" y="10570"/>
                  <a:pt x="14911" y="10750"/>
                </a:cubicBezTo>
                <a:cubicBezTo>
                  <a:pt x="15048" y="10892"/>
                  <a:pt x="15483" y="11241"/>
                  <a:pt x="15497" y="11435"/>
                </a:cubicBezTo>
                <a:cubicBezTo>
                  <a:pt x="15504" y="11627"/>
                  <a:pt x="15262" y="11677"/>
                  <a:pt x="15141" y="11677"/>
                </a:cubicBezTo>
                <a:cubicBezTo>
                  <a:pt x="15134" y="11677"/>
                  <a:pt x="15127" y="11678"/>
                  <a:pt x="15120" y="11678"/>
                </a:cubicBezTo>
                <a:cubicBezTo>
                  <a:pt x="15031" y="11678"/>
                  <a:pt x="14927" y="11639"/>
                  <a:pt x="14848" y="11620"/>
                </a:cubicBezTo>
                <a:cubicBezTo>
                  <a:pt x="14584" y="11555"/>
                  <a:pt x="14326" y="11456"/>
                  <a:pt x="14083" y="11341"/>
                </a:cubicBezTo>
                <a:cubicBezTo>
                  <a:pt x="13619" y="11113"/>
                  <a:pt x="13197" y="10820"/>
                  <a:pt x="12791" y="10513"/>
                </a:cubicBezTo>
                <a:cubicBezTo>
                  <a:pt x="11891" y="9841"/>
                  <a:pt x="11005" y="9128"/>
                  <a:pt x="10121" y="8427"/>
                </a:cubicBezTo>
                <a:cubicBezTo>
                  <a:pt x="10170" y="8328"/>
                  <a:pt x="10206" y="8222"/>
                  <a:pt x="10241" y="8107"/>
                </a:cubicBezTo>
                <a:close/>
                <a:moveTo>
                  <a:pt x="6628" y="8849"/>
                </a:moveTo>
                <a:cubicBezTo>
                  <a:pt x="6671" y="8907"/>
                  <a:pt x="6713" y="8964"/>
                  <a:pt x="6763" y="9020"/>
                </a:cubicBezTo>
                <a:cubicBezTo>
                  <a:pt x="5956" y="9735"/>
                  <a:pt x="5193" y="10484"/>
                  <a:pt x="4413" y="11221"/>
                </a:cubicBezTo>
                <a:cubicBezTo>
                  <a:pt x="3978" y="11634"/>
                  <a:pt x="3556" y="12056"/>
                  <a:pt x="3085" y="12421"/>
                </a:cubicBezTo>
                <a:cubicBezTo>
                  <a:pt x="2886" y="12577"/>
                  <a:pt x="2679" y="12721"/>
                  <a:pt x="2458" y="12849"/>
                </a:cubicBezTo>
                <a:cubicBezTo>
                  <a:pt x="2352" y="12911"/>
                  <a:pt x="1961" y="13146"/>
                  <a:pt x="1743" y="13146"/>
                </a:cubicBezTo>
                <a:cubicBezTo>
                  <a:pt x="1638" y="13146"/>
                  <a:pt x="1573" y="13091"/>
                  <a:pt x="1601" y="12935"/>
                </a:cubicBezTo>
                <a:cubicBezTo>
                  <a:pt x="1680" y="12527"/>
                  <a:pt x="2329" y="12020"/>
                  <a:pt x="2629" y="11769"/>
                </a:cubicBezTo>
                <a:cubicBezTo>
                  <a:pt x="3035" y="11427"/>
                  <a:pt x="3471" y="11113"/>
                  <a:pt x="3899" y="10799"/>
                </a:cubicBezTo>
                <a:cubicBezTo>
                  <a:pt x="4799" y="10141"/>
                  <a:pt x="5714" y="9492"/>
                  <a:pt x="6628" y="8849"/>
                </a:cubicBezTo>
                <a:close/>
                <a:moveTo>
                  <a:pt x="9555" y="9214"/>
                </a:moveTo>
                <a:cubicBezTo>
                  <a:pt x="10283" y="9978"/>
                  <a:pt x="11048" y="10714"/>
                  <a:pt x="11799" y="11449"/>
                </a:cubicBezTo>
                <a:cubicBezTo>
                  <a:pt x="12227" y="11870"/>
                  <a:pt x="12662" y="12283"/>
                  <a:pt x="13048" y="12741"/>
                </a:cubicBezTo>
                <a:cubicBezTo>
                  <a:pt x="13206" y="12935"/>
                  <a:pt x="13362" y="13134"/>
                  <a:pt x="13490" y="13348"/>
                </a:cubicBezTo>
                <a:cubicBezTo>
                  <a:pt x="13614" y="13535"/>
                  <a:pt x="14046" y="14207"/>
                  <a:pt x="13655" y="14207"/>
                </a:cubicBezTo>
                <a:cubicBezTo>
                  <a:pt x="13642" y="14207"/>
                  <a:pt x="13627" y="14206"/>
                  <a:pt x="13612" y="14205"/>
                </a:cubicBezTo>
                <a:cubicBezTo>
                  <a:pt x="13391" y="14184"/>
                  <a:pt x="13104" y="13884"/>
                  <a:pt x="12940" y="13749"/>
                </a:cubicBezTo>
                <a:cubicBezTo>
                  <a:pt x="12777" y="13598"/>
                  <a:pt x="12613" y="13440"/>
                  <a:pt x="12462" y="13278"/>
                </a:cubicBezTo>
                <a:cubicBezTo>
                  <a:pt x="12083" y="12870"/>
                  <a:pt x="11749" y="12421"/>
                  <a:pt x="11406" y="11984"/>
                </a:cubicBezTo>
                <a:cubicBezTo>
                  <a:pt x="10727" y="11120"/>
                  <a:pt x="10055" y="10249"/>
                  <a:pt x="9399" y="9370"/>
                </a:cubicBezTo>
                <a:lnTo>
                  <a:pt x="9492" y="9277"/>
                </a:lnTo>
                <a:cubicBezTo>
                  <a:pt x="9521" y="9257"/>
                  <a:pt x="9534" y="9234"/>
                  <a:pt x="9555" y="9214"/>
                </a:cubicBezTo>
                <a:close/>
                <a:moveTo>
                  <a:pt x="6921" y="9185"/>
                </a:moveTo>
                <a:cubicBezTo>
                  <a:pt x="6993" y="9264"/>
                  <a:pt x="7078" y="9336"/>
                  <a:pt x="7164" y="9392"/>
                </a:cubicBezTo>
                <a:cubicBezTo>
                  <a:pt x="7149" y="10292"/>
                  <a:pt x="6813" y="11149"/>
                  <a:pt x="6542" y="11992"/>
                </a:cubicBezTo>
                <a:cubicBezTo>
                  <a:pt x="6400" y="12463"/>
                  <a:pt x="6292" y="12935"/>
                  <a:pt x="6213" y="13420"/>
                </a:cubicBezTo>
                <a:cubicBezTo>
                  <a:pt x="6150" y="13877"/>
                  <a:pt x="6114" y="14448"/>
                  <a:pt x="5922" y="14870"/>
                </a:cubicBezTo>
                <a:cubicBezTo>
                  <a:pt x="5899" y="14991"/>
                  <a:pt x="5827" y="15084"/>
                  <a:pt x="5721" y="15147"/>
                </a:cubicBezTo>
                <a:cubicBezTo>
                  <a:pt x="5670" y="15251"/>
                  <a:pt x="5613" y="15302"/>
                  <a:pt x="5549" y="15302"/>
                </a:cubicBezTo>
                <a:cubicBezTo>
                  <a:pt x="5489" y="15302"/>
                  <a:pt x="5422" y="15256"/>
                  <a:pt x="5349" y="15163"/>
                </a:cubicBezTo>
                <a:cubicBezTo>
                  <a:pt x="5121" y="15012"/>
                  <a:pt x="5099" y="14976"/>
                  <a:pt x="5092" y="14719"/>
                </a:cubicBezTo>
                <a:cubicBezTo>
                  <a:pt x="5085" y="14484"/>
                  <a:pt x="5142" y="14241"/>
                  <a:pt x="5185" y="14013"/>
                </a:cubicBezTo>
                <a:cubicBezTo>
                  <a:pt x="5299" y="13483"/>
                  <a:pt x="5442" y="12962"/>
                  <a:pt x="5606" y="12455"/>
                </a:cubicBezTo>
                <a:cubicBezTo>
                  <a:pt x="5964" y="11334"/>
                  <a:pt x="6427" y="10256"/>
                  <a:pt x="6921" y="9185"/>
                </a:cubicBezTo>
                <a:close/>
                <a:moveTo>
                  <a:pt x="8878" y="9721"/>
                </a:moveTo>
                <a:cubicBezTo>
                  <a:pt x="8885" y="9721"/>
                  <a:pt x="8885" y="9728"/>
                  <a:pt x="8885" y="9728"/>
                </a:cubicBezTo>
                <a:cubicBezTo>
                  <a:pt x="9478" y="10691"/>
                  <a:pt x="10020" y="11706"/>
                  <a:pt x="10506" y="12727"/>
                </a:cubicBezTo>
                <a:cubicBezTo>
                  <a:pt x="10755" y="13248"/>
                  <a:pt x="10978" y="13769"/>
                  <a:pt x="11206" y="14297"/>
                </a:cubicBezTo>
                <a:cubicBezTo>
                  <a:pt x="11277" y="14461"/>
                  <a:pt x="11884" y="15758"/>
                  <a:pt x="11448" y="15758"/>
                </a:cubicBezTo>
                <a:cubicBezTo>
                  <a:pt x="11406" y="15758"/>
                  <a:pt x="11354" y="15746"/>
                  <a:pt x="11291" y="15720"/>
                </a:cubicBezTo>
                <a:cubicBezTo>
                  <a:pt x="11163" y="15662"/>
                  <a:pt x="10962" y="15391"/>
                  <a:pt x="10849" y="15283"/>
                </a:cubicBezTo>
                <a:cubicBezTo>
                  <a:pt x="10619" y="15069"/>
                  <a:pt x="10455" y="14827"/>
                  <a:pt x="10299" y="14563"/>
                </a:cubicBezTo>
                <a:cubicBezTo>
                  <a:pt x="10006" y="14049"/>
                  <a:pt x="9735" y="13519"/>
                  <a:pt x="9492" y="12978"/>
                </a:cubicBezTo>
                <a:cubicBezTo>
                  <a:pt x="9034" y="11963"/>
                  <a:pt x="8684" y="10899"/>
                  <a:pt x="8407" y="9821"/>
                </a:cubicBezTo>
                <a:lnTo>
                  <a:pt x="8407" y="9821"/>
                </a:lnTo>
                <a:cubicBezTo>
                  <a:pt x="8418" y="9821"/>
                  <a:pt x="8430" y="9821"/>
                  <a:pt x="8441" y="9821"/>
                </a:cubicBezTo>
                <a:cubicBezTo>
                  <a:pt x="8593" y="9821"/>
                  <a:pt x="8744" y="9780"/>
                  <a:pt x="8878" y="9721"/>
                </a:cubicBezTo>
                <a:close/>
                <a:moveTo>
                  <a:pt x="7442" y="9570"/>
                </a:moveTo>
                <a:cubicBezTo>
                  <a:pt x="7613" y="9656"/>
                  <a:pt x="7791" y="9721"/>
                  <a:pt x="7978" y="9756"/>
                </a:cubicBezTo>
                <a:cubicBezTo>
                  <a:pt x="8071" y="10777"/>
                  <a:pt x="8242" y="11785"/>
                  <a:pt x="8306" y="12813"/>
                </a:cubicBezTo>
                <a:cubicBezTo>
                  <a:pt x="8342" y="13320"/>
                  <a:pt x="8364" y="13819"/>
                  <a:pt x="8371" y="14326"/>
                </a:cubicBezTo>
                <a:cubicBezTo>
                  <a:pt x="8377" y="14594"/>
                  <a:pt x="8496" y="15867"/>
                  <a:pt x="8085" y="15867"/>
                </a:cubicBezTo>
                <a:cubicBezTo>
                  <a:pt x="8056" y="15867"/>
                  <a:pt x="8026" y="15861"/>
                  <a:pt x="7992" y="15848"/>
                </a:cubicBezTo>
                <a:cubicBezTo>
                  <a:pt x="7721" y="15740"/>
                  <a:pt x="7606" y="15111"/>
                  <a:pt x="7570" y="14870"/>
                </a:cubicBezTo>
                <a:cubicBezTo>
                  <a:pt x="7534" y="14633"/>
                  <a:pt x="7521" y="14398"/>
                  <a:pt x="7498" y="14162"/>
                </a:cubicBezTo>
                <a:cubicBezTo>
                  <a:pt x="7464" y="13684"/>
                  <a:pt x="7435" y="13212"/>
                  <a:pt x="7413" y="12734"/>
                </a:cubicBezTo>
                <a:cubicBezTo>
                  <a:pt x="7378" y="11692"/>
                  <a:pt x="7336" y="10606"/>
                  <a:pt x="7442" y="9570"/>
                </a:cubicBezTo>
                <a:close/>
                <a:moveTo>
                  <a:pt x="9418" y="0"/>
                </a:moveTo>
                <a:cubicBezTo>
                  <a:pt x="9388" y="0"/>
                  <a:pt x="9357" y="17"/>
                  <a:pt x="9341" y="45"/>
                </a:cubicBezTo>
                <a:cubicBezTo>
                  <a:pt x="8835" y="938"/>
                  <a:pt x="8513" y="1937"/>
                  <a:pt x="8355" y="2951"/>
                </a:cubicBezTo>
                <a:cubicBezTo>
                  <a:pt x="8285" y="3407"/>
                  <a:pt x="8249" y="3872"/>
                  <a:pt x="8256" y="4336"/>
                </a:cubicBezTo>
                <a:cubicBezTo>
                  <a:pt x="8256" y="4622"/>
                  <a:pt x="8278" y="4907"/>
                  <a:pt x="8263" y="5193"/>
                </a:cubicBezTo>
                <a:cubicBezTo>
                  <a:pt x="8263" y="5279"/>
                  <a:pt x="8249" y="5322"/>
                  <a:pt x="8249" y="5365"/>
                </a:cubicBezTo>
                <a:lnTo>
                  <a:pt x="8235" y="5365"/>
                </a:lnTo>
                <a:lnTo>
                  <a:pt x="8235" y="5329"/>
                </a:lnTo>
                <a:cubicBezTo>
                  <a:pt x="7999" y="4357"/>
                  <a:pt x="7593" y="3387"/>
                  <a:pt x="7164" y="2487"/>
                </a:cubicBezTo>
                <a:cubicBezTo>
                  <a:pt x="6955" y="2054"/>
                  <a:pt x="6584" y="985"/>
                  <a:pt x="5983" y="985"/>
                </a:cubicBezTo>
                <a:cubicBezTo>
                  <a:pt x="5967" y="985"/>
                  <a:pt x="5951" y="986"/>
                  <a:pt x="5935" y="987"/>
                </a:cubicBezTo>
                <a:cubicBezTo>
                  <a:pt x="5899" y="994"/>
                  <a:pt x="5863" y="1015"/>
                  <a:pt x="5856" y="1051"/>
                </a:cubicBezTo>
                <a:cubicBezTo>
                  <a:pt x="5735" y="1765"/>
                  <a:pt x="6021" y="2530"/>
                  <a:pt x="6264" y="3186"/>
                </a:cubicBezTo>
                <a:cubicBezTo>
                  <a:pt x="6571" y="4007"/>
                  <a:pt x="6950" y="4821"/>
                  <a:pt x="7378" y="5586"/>
                </a:cubicBezTo>
                <a:cubicBezTo>
                  <a:pt x="7320" y="5615"/>
                  <a:pt x="7264" y="5651"/>
                  <a:pt x="7214" y="5678"/>
                </a:cubicBezTo>
                <a:cubicBezTo>
                  <a:pt x="6449" y="4521"/>
                  <a:pt x="5656" y="3371"/>
                  <a:pt x="4857" y="2237"/>
                </a:cubicBezTo>
                <a:cubicBezTo>
                  <a:pt x="4528" y="1772"/>
                  <a:pt x="4179" y="1315"/>
                  <a:pt x="3743" y="938"/>
                </a:cubicBezTo>
                <a:cubicBezTo>
                  <a:pt x="3604" y="816"/>
                  <a:pt x="3262" y="478"/>
                  <a:pt x="3000" y="478"/>
                </a:cubicBezTo>
                <a:cubicBezTo>
                  <a:pt x="2951" y="478"/>
                  <a:pt x="2905" y="489"/>
                  <a:pt x="2864" y="516"/>
                </a:cubicBezTo>
                <a:cubicBezTo>
                  <a:pt x="2043" y="1066"/>
                  <a:pt x="5056" y="4264"/>
                  <a:pt x="6335" y="5579"/>
                </a:cubicBezTo>
                <a:cubicBezTo>
                  <a:pt x="5699" y="5150"/>
                  <a:pt x="4979" y="4778"/>
                  <a:pt x="4285" y="4544"/>
                </a:cubicBezTo>
                <a:cubicBezTo>
                  <a:pt x="3865" y="4400"/>
                  <a:pt x="3421" y="4300"/>
                  <a:pt x="2972" y="4264"/>
                </a:cubicBezTo>
                <a:cubicBezTo>
                  <a:pt x="2819" y="4249"/>
                  <a:pt x="2582" y="4204"/>
                  <a:pt x="2365" y="4204"/>
                </a:cubicBezTo>
                <a:cubicBezTo>
                  <a:pt x="2195" y="4204"/>
                  <a:pt x="2038" y="4231"/>
                  <a:pt x="1944" y="4322"/>
                </a:cubicBezTo>
                <a:cubicBezTo>
                  <a:pt x="1928" y="4336"/>
                  <a:pt x="1921" y="4372"/>
                  <a:pt x="1928" y="4393"/>
                </a:cubicBezTo>
                <a:cubicBezTo>
                  <a:pt x="2165" y="5035"/>
                  <a:pt x="3085" y="5464"/>
                  <a:pt x="3678" y="5694"/>
                </a:cubicBezTo>
                <a:cubicBezTo>
                  <a:pt x="4578" y="6043"/>
                  <a:pt x="5543" y="6172"/>
                  <a:pt x="6443" y="6521"/>
                </a:cubicBezTo>
                <a:lnTo>
                  <a:pt x="6449" y="6521"/>
                </a:lnTo>
                <a:cubicBezTo>
                  <a:pt x="6436" y="6542"/>
                  <a:pt x="6427" y="6557"/>
                  <a:pt x="6420" y="6578"/>
                </a:cubicBezTo>
                <a:cubicBezTo>
                  <a:pt x="5772" y="6429"/>
                  <a:pt x="5043" y="6353"/>
                  <a:pt x="4325" y="6353"/>
                </a:cubicBezTo>
                <a:cubicBezTo>
                  <a:pt x="3768" y="6353"/>
                  <a:pt x="3217" y="6399"/>
                  <a:pt x="2715" y="6492"/>
                </a:cubicBezTo>
                <a:cubicBezTo>
                  <a:pt x="2014" y="6628"/>
                  <a:pt x="1457" y="7006"/>
                  <a:pt x="801" y="7264"/>
                </a:cubicBezTo>
                <a:cubicBezTo>
                  <a:pt x="543" y="7365"/>
                  <a:pt x="187" y="7507"/>
                  <a:pt x="79" y="7800"/>
                </a:cubicBezTo>
                <a:cubicBezTo>
                  <a:pt x="0" y="8021"/>
                  <a:pt x="122" y="8213"/>
                  <a:pt x="336" y="8285"/>
                </a:cubicBezTo>
                <a:cubicBezTo>
                  <a:pt x="398" y="8305"/>
                  <a:pt x="465" y="8313"/>
                  <a:pt x="533" y="8313"/>
                </a:cubicBezTo>
                <a:cubicBezTo>
                  <a:pt x="732" y="8313"/>
                  <a:pt x="948" y="8249"/>
                  <a:pt x="1130" y="8249"/>
                </a:cubicBezTo>
                <a:cubicBezTo>
                  <a:pt x="1493" y="8242"/>
                  <a:pt x="1851" y="8249"/>
                  <a:pt x="2208" y="8199"/>
                </a:cubicBezTo>
                <a:cubicBezTo>
                  <a:pt x="3460" y="8020"/>
                  <a:pt x="4651" y="7535"/>
                  <a:pt x="5919" y="7535"/>
                </a:cubicBezTo>
                <a:cubicBezTo>
                  <a:pt x="6010" y="7535"/>
                  <a:pt x="6101" y="7538"/>
                  <a:pt x="6192" y="7543"/>
                </a:cubicBezTo>
                <a:lnTo>
                  <a:pt x="6192" y="7635"/>
                </a:lnTo>
                <a:cubicBezTo>
                  <a:pt x="4986" y="7827"/>
                  <a:pt x="3822" y="8120"/>
                  <a:pt x="2693" y="8614"/>
                </a:cubicBezTo>
                <a:cubicBezTo>
                  <a:pt x="2172" y="8842"/>
                  <a:pt x="1637" y="9092"/>
                  <a:pt x="1172" y="9421"/>
                </a:cubicBezTo>
                <a:cubicBezTo>
                  <a:pt x="915" y="9606"/>
                  <a:pt x="358" y="9999"/>
                  <a:pt x="401" y="10378"/>
                </a:cubicBezTo>
                <a:cubicBezTo>
                  <a:pt x="434" y="10616"/>
                  <a:pt x="663" y="10680"/>
                  <a:pt x="870" y="10680"/>
                </a:cubicBezTo>
                <a:cubicBezTo>
                  <a:pt x="893" y="10680"/>
                  <a:pt x="914" y="10679"/>
                  <a:pt x="936" y="10678"/>
                </a:cubicBezTo>
                <a:cubicBezTo>
                  <a:pt x="1486" y="10635"/>
                  <a:pt x="2086" y="10342"/>
                  <a:pt x="2614" y="10163"/>
                </a:cubicBezTo>
                <a:cubicBezTo>
                  <a:pt x="3922" y="9713"/>
                  <a:pt x="5236" y="9221"/>
                  <a:pt x="6492" y="8635"/>
                </a:cubicBezTo>
                <a:cubicBezTo>
                  <a:pt x="6499" y="8657"/>
                  <a:pt x="6513" y="8677"/>
                  <a:pt x="6521" y="8693"/>
                </a:cubicBezTo>
                <a:cubicBezTo>
                  <a:pt x="5356" y="9514"/>
                  <a:pt x="4192" y="10342"/>
                  <a:pt x="3051" y="11205"/>
                </a:cubicBezTo>
                <a:cubicBezTo>
                  <a:pt x="2600" y="11548"/>
                  <a:pt x="2151" y="11913"/>
                  <a:pt x="1793" y="12355"/>
                </a:cubicBezTo>
                <a:cubicBezTo>
                  <a:pt x="1637" y="12549"/>
                  <a:pt x="1215" y="12991"/>
                  <a:pt x="1394" y="13255"/>
                </a:cubicBezTo>
                <a:cubicBezTo>
                  <a:pt x="1455" y="13345"/>
                  <a:pt x="1549" y="13386"/>
                  <a:pt x="1669" y="13386"/>
                </a:cubicBezTo>
                <a:cubicBezTo>
                  <a:pt x="2709" y="13386"/>
                  <a:pt x="5704" y="10288"/>
                  <a:pt x="6614" y="9327"/>
                </a:cubicBezTo>
                <a:lnTo>
                  <a:pt x="6614" y="9327"/>
                </a:lnTo>
                <a:cubicBezTo>
                  <a:pt x="6060" y="10599"/>
                  <a:pt x="3972" y="15506"/>
                  <a:pt x="5477" y="15506"/>
                </a:cubicBezTo>
                <a:cubicBezTo>
                  <a:pt x="5485" y="15506"/>
                  <a:pt x="5492" y="15506"/>
                  <a:pt x="5500" y="15506"/>
                </a:cubicBezTo>
                <a:cubicBezTo>
                  <a:pt x="5879" y="15497"/>
                  <a:pt x="6064" y="15098"/>
                  <a:pt x="6150" y="14784"/>
                </a:cubicBezTo>
                <a:cubicBezTo>
                  <a:pt x="6335" y="14155"/>
                  <a:pt x="6357" y="13483"/>
                  <a:pt x="6492" y="12841"/>
                </a:cubicBezTo>
                <a:cubicBezTo>
                  <a:pt x="6707" y="11792"/>
                  <a:pt x="7178" y="10813"/>
                  <a:pt x="7234" y="9749"/>
                </a:cubicBezTo>
                <a:lnTo>
                  <a:pt x="7234" y="9749"/>
                </a:lnTo>
                <a:cubicBezTo>
                  <a:pt x="7257" y="10984"/>
                  <a:pt x="7185" y="12213"/>
                  <a:pt x="7264" y="13449"/>
                </a:cubicBezTo>
                <a:cubicBezTo>
                  <a:pt x="7300" y="14040"/>
                  <a:pt x="7300" y="14662"/>
                  <a:pt x="7456" y="15233"/>
                </a:cubicBezTo>
                <a:cubicBezTo>
                  <a:pt x="7526" y="15484"/>
                  <a:pt x="7779" y="16150"/>
                  <a:pt x="8137" y="16150"/>
                </a:cubicBezTo>
                <a:cubicBezTo>
                  <a:pt x="8146" y="16150"/>
                  <a:pt x="8154" y="16149"/>
                  <a:pt x="8163" y="16148"/>
                </a:cubicBezTo>
                <a:cubicBezTo>
                  <a:pt x="8842" y="16076"/>
                  <a:pt x="8549" y="14112"/>
                  <a:pt x="8535" y="13756"/>
                </a:cubicBezTo>
                <a:cubicBezTo>
                  <a:pt x="8484" y="12441"/>
                  <a:pt x="8420" y="11049"/>
                  <a:pt x="8091" y="9771"/>
                </a:cubicBezTo>
                <a:lnTo>
                  <a:pt x="8091" y="9771"/>
                </a:lnTo>
                <a:cubicBezTo>
                  <a:pt x="8114" y="9778"/>
                  <a:pt x="8127" y="9778"/>
                  <a:pt x="8141" y="9778"/>
                </a:cubicBezTo>
                <a:cubicBezTo>
                  <a:pt x="8177" y="9785"/>
                  <a:pt x="8206" y="9792"/>
                  <a:pt x="8235" y="9798"/>
                </a:cubicBezTo>
                <a:cubicBezTo>
                  <a:pt x="8549" y="11163"/>
                  <a:pt x="9034" y="12484"/>
                  <a:pt x="9663" y="13740"/>
                </a:cubicBezTo>
                <a:cubicBezTo>
                  <a:pt x="9941" y="14290"/>
                  <a:pt x="10220" y="14926"/>
                  <a:pt x="10678" y="15355"/>
                </a:cubicBezTo>
                <a:cubicBezTo>
                  <a:pt x="10841" y="15512"/>
                  <a:pt x="11171" y="15981"/>
                  <a:pt x="11477" y="15981"/>
                </a:cubicBezTo>
                <a:cubicBezTo>
                  <a:pt x="11530" y="15981"/>
                  <a:pt x="11583" y="15967"/>
                  <a:pt x="11634" y="15934"/>
                </a:cubicBezTo>
                <a:cubicBezTo>
                  <a:pt x="11855" y="15790"/>
                  <a:pt x="11805" y="15427"/>
                  <a:pt x="11756" y="15206"/>
                </a:cubicBezTo>
                <a:cubicBezTo>
                  <a:pt x="11612" y="14584"/>
                  <a:pt x="11235" y="13948"/>
                  <a:pt x="10969" y="13370"/>
                </a:cubicBezTo>
                <a:cubicBezTo>
                  <a:pt x="10385" y="12085"/>
                  <a:pt x="9706" y="10878"/>
                  <a:pt x="8941" y="9692"/>
                </a:cubicBezTo>
                <a:cubicBezTo>
                  <a:pt x="9049" y="9636"/>
                  <a:pt x="9156" y="9564"/>
                  <a:pt x="9248" y="9485"/>
                </a:cubicBezTo>
                <a:cubicBezTo>
                  <a:pt x="10098" y="10606"/>
                  <a:pt x="10948" y="11720"/>
                  <a:pt x="11835" y="12813"/>
                </a:cubicBezTo>
                <a:cubicBezTo>
                  <a:pt x="12191" y="13255"/>
                  <a:pt x="12570" y="13691"/>
                  <a:pt x="13019" y="14033"/>
                </a:cubicBezTo>
                <a:cubicBezTo>
                  <a:pt x="13183" y="14157"/>
                  <a:pt x="13513" y="14455"/>
                  <a:pt x="13773" y="14455"/>
                </a:cubicBezTo>
                <a:cubicBezTo>
                  <a:pt x="13831" y="14455"/>
                  <a:pt x="13886" y="14440"/>
                  <a:pt x="13934" y="14405"/>
                </a:cubicBezTo>
                <a:cubicBezTo>
                  <a:pt x="14854" y="13740"/>
                  <a:pt x="10319" y="9749"/>
                  <a:pt x="9634" y="9135"/>
                </a:cubicBezTo>
                <a:cubicBezTo>
                  <a:pt x="9792" y="8971"/>
                  <a:pt x="9927" y="8785"/>
                  <a:pt x="10035" y="8592"/>
                </a:cubicBezTo>
                <a:cubicBezTo>
                  <a:pt x="11098" y="9428"/>
                  <a:pt x="12134" y="10328"/>
                  <a:pt x="13269" y="11070"/>
                </a:cubicBezTo>
                <a:cubicBezTo>
                  <a:pt x="13720" y="11370"/>
                  <a:pt x="14205" y="11627"/>
                  <a:pt x="14733" y="11769"/>
                </a:cubicBezTo>
                <a:cubicBezTo>
                  <a:pt x="14863" y="11801"/>
                  <a:pt x="15130" y="11882"/>
                  <a:pt x="15356" y="11882"/>
                </a:cubicBezTo>
                <a:cubicBezTo>
                  <a:pt x="15500" y="11882"/>
                  <a:pt x="15627" y="11849"/>
                  <a:pt x="15691" y="11749"/>
                </a:cubicBezTo>
                <a:cubicBezTo>
                  <a:pt x="15854" y="11492"/>
                  <a:pt x="15434" y="11099"/>
                  <a:pt x="15297" y="10942"/>
                </a:cubicBezTo>
                <a:cubicBezTo>
                  <a:pt x="14854" y="10434"/>
                  <a:pt x="14340" y="10006"/>
                  <a:pt x="13783" y="9627"/>
                </a:cubicBezTo>
                <a:cubicBezTo>
                  <a:pt x="12712" y="8914"/>
                  <a:pt x="11492" y="8414"/>
                  <a:pt x="10283" y="7965"/>
                </a:cubicBezTo>
                <a:cubicBezTo>
                  <a:pt x="10319" y="7836"/>
                  <a:pt x="10335" y="7699"/>
                  <a:pt x="10342" y="7563"/>
                </a:cubicBezTo>
                <a:lnTo>
                  <a:pt x="10349" y="7563"/>
                </a:lnTo>
                <a:cubicBezTo>
                  <a:pt x="11905" y="7821"/>
                  <a:pt x="13463" y="8222"/>
                  <a:pt x="15033" y="8350"/>
                </a:cubicBezTo>
                <a:cubicBezTo>
                  <a:pt x="15411" y="8384"/>
                  <a:pt x="15797" y="8342"/>
                  <a:pt x="16169" y="8436"/>
                </a:cubicBezTo>
                <a:cubicBezTo>
                  <a:pt x="16385" y="8488"/>
                  <a:pt x="16596" y="8588"/>
                  <a:pt x="16823" y="8588"/>
                </a:cubicBezTo>
                <a:cubicBezTo>
                  <a:pt x="16873" y="8588"/>
                  <a:pt x="16924" y="8583"/>
                  <a:pt x="16976" y="8571"/>
                </a:cubicBezTo>
                <a:cubicBezTo>
                  <a:pt x="17240" y="8506"/>
                  <a:pt x="17475" y="8278"/>
                  <a:pt x="17411" y="7985"/>
                </a:cubicBezTo>
                <a:cubicBezTo>
                  <a:pt x="17333" y="7635"/>
                  <a:pt x="16890" y="7500"/>
                  <a:pt x="16597" y="7407"/>
                </a:cubicBezTo>
                <a:cubicBezTo>
                  <a:pt x="15982" y="7200"/>
                  <a:pt x="15382" y="6993"/>
                  <a:pt x="14740" y="6893"/>
                </a:cubicBezTo>
                <a:cubicBezTo>
                  <a:pt x="14134" y="6795"/>
                  <a:pt x="13517" y="6754"/>
                  <a:pt x="12897" y="6754"/>
                </a:cubicBezTo>
                <a:cubicBezTo>
                  <a:pt x="12026" y="6754"/>
                  <a:pt x="11150" y="6836"/>
                  <a:pt x="10299" y="6957"/>
                </a:cubicBezTo>
                <a:cubicBezTo>
                  <a:pt x="10292" y="6943"/>
                  <a:pt x="10292" y="6936"/>
                  <a:pt x="10292" y="6928"/>
                </a:cubicBezTo>
                <a:cubicBezTo>
                  <a:pt x="11413" y="6578"/>
                  <a:pt x="12527" y="6179"/>
                  <a:pt x="13648" y="5807"/>
                </a:cubicBezTo>
                <a:cubicBezTo>
                  <a:pt x="13919" y="5714"/>
                  <a:pt x="15375" y="5229"/>
                  <a:pt x="14890" y="4715"/>
                </a:cubicBezTo>
                <a:cubicBezTo>
                  <a:pt x="14813" y="4635"/>
                  <a:pt x="14654" y="4611"/>
                  <a:pt x="14486" y="4611"/>
                </a:cubicBezTo>
                <a:cubicBezTo>
                  <a:pt x="14295" y="4611"/>
                  <a:pt x="14093" y="4642"/>
                  <a:pt x="13991" y="4657"/>
                </a:cubicBezTo>
                <a:cubicBezTo>
                  <a:pt x="13562" y="4722"/>
                  <a:pt x="13147" y="4880"/>
                  <a:pt x="12741" y="5029"/>
                </a:cubicBezTo>
                <a:cubicBezTo>
                  <a:pt x="11799" y="5394"/>
                  <a:pt x="10834" y="5736"/>
                  <a:pt x="9920" y="6185"/>
                </a:cubicBezTo>
                <a:cubicBezTo>
                  <a:pt x="9913" y="6172"/>
                  <a:pt x="9906" y="6165"/>
                  <a:pt x="9898" y="6156"/>
                </a:cubicBezTo>
                <a:cubicBezTo>
                  <a:pt x="11149" y="5394"/>
                  <a:pt x="12419" y="4643"/>
                  <a:pt x="13626" y="3822"/>
                </a:cubicBezTo>
                <a:cubicBezTo>
                  <a:pt x="14162" y="3457"/>
                  <a:pt x="14676" y="3037"/>
                  <a:pt x="15125" y="2573"/>
                </a:cubicBezTo>
                <a:cubicBezTo>
                  <a:pt x="15276" y="2415"/>
                  <a:pt x="15639" y="2108"/>
                  <a:pt x="15497" y="1851"/>
                </a:cubicBezTo>
                <a:cubicBezTo>
                  <a:pt x="15438" y="1747"/>
                  <a:pt x="15346" y="1708"/>
                  <a:pt x="15240" y="1708"/>
                </a:cubicBezTo>
                <a:cubicBezTo>
                  <a:pt x="14975" y="1708"/>
                  <a:pt x="14622" y="1951"/>
                  <a:pt x="14469" y="2022"/>
                </a:cubicBezTo>
                <a:cubicBezTo>
                  <a:pt x="13848" y="2300"/>
                  <a:pt x="13283" y="2629"/>
                  <a:pt x="12748" y="3058"/>
                </a:cubicBezTo>
                <a:cubicBezTo>
                  <a:pt x="11848" y="3772"/>
                  <a:pt x="10962" y="4514"/>
                  <a:pt x="10098" y="5279"/>
                </a:cubicBezTo>
                <a:cubicBezTo>
                  <a:pt x="11027" y="3971"/>
                  <a:pt x="12863" y="1251"/>
                  <a:pt x="12241" y="980"/>
                </a:cubicBezTo>
                <a:cubicBezTo>
                  <a:pt x="12211" y="967"/>
                  <a:pt x="12180" y="961"/>
                  <a:pt x="12150" y="961"/>
                </a:cubicBezTo>
                <a:cubicBezTo>
                  <a:pt x="11950" y="961"/>
                  <a:pt x="11751" y="1218"/>
                  <a:pt x="11634" y="1330"/>
                </a:cubicBezTo>
                <a:cubicBezTo>
                  <a:pt x="11235" y="1736"/>
                  <a:pt x="10856" y="2151"/>
                  <a:pt x="10527" y="2622"/>
                </a:cubicBezTo>
                <a:cubicBezTo>
                  <a:pt x="9920" y="3500"/>
                  <a:pt x="9413" y="4537"/>
                  <a:pt x="9228" y="5599"/>
                </a:cubicBezTo>
                <a:cubicBezTo>
                  <a:pt x="9192" y="5579"/>
                  <a:pt x="9163" y="5565"/>
                  <a:pt x="9127" y="5550"/>
                </a:cubicBezTo>
                <a:cubicBezTo>
                  <a:pt x="9505" y="4643"/>
                  <a:pt x="9692" y="3658"/>
                  <a:pt x="9778" y="2679"/>
                </a:cubicBezTo>
                <a:cubicBezTo>
                  <a:pt x="9841" y="1822"/>
                  <a:pt x="9941" y="800"/>
                  <a:pt x="9478" y="38"/>
                </a:cubicBezTo>
                <a:cubicBezTo>
                  <a:pt x="9465" y="12"/>
                  <a:pt x="9442" y="0"/>
                  <a:pt x="94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2"/>
          <p:cNvSpPr/>
          <p:nvPr/>
        </p:nvSpPr>
        <p:spPr>
          <a:xfrm rot="10800000" flipH="1">
            <a:off x="-691852" y="1515235"/>
            <a:ext cx="2092697" cy="1174793"/>
          </a:xfrm>
          <a:custGeom>
            <a:avLst/>
            <a:gdLst/>
            <a:ahLst/>
            <a:cxnLst/>
            <a:rect l="l" t="t" r="r" b="b"/>
            <a:pathLst>
              <a:path w="33257" h="18669" extrusionOk="0">
                <a:moveTo>
                  <a:pt x="17319" y="1"/>
                </a:moveTo>
                <a:cubicBezTo>
                  <a:pt x="16529" y="1"/>
                  <a:pt x="15732" y="185"/>
                  <a:pt x="14997" y="581"/>
                </a:cubicBezTo>
                <a:cubicBezTo>
                  <a:pt x="14255" y="973"/>
                  <a:pt x="13804" y="1631"/>
                  <a:pt x="13398" y="2330"/>
                </a:cubicBezTo>
                <a:cubicBezTo>
                  <a:pt x="13019" y="2966"/>
                  <a:pt x="12762" y="3659"/>
                  <a:pt x="12527" y="4351"/>
                </a:cubicBezTo>
                <a:cubicBezTo>
                  <a:pt x="12436" y="4614"/>
                  <a:pt x="12322" y="4743"/>
                  <a:pt x="12191" y="4743"/>
                </a:cubicBezTo>
                <a:cubicBezTo>
                  <a:pt x="12076" y="4743"/>
                  <a:pt x="11949" y="4645"/>
                  <a:pt x="11812" y="4452"/>
                </a:cubicBezTo>
                <a:cubicBezTo>
                  <a:pt x="11655" y="4216"/>
                  <a:pt x="11542" y="3959"/>
                  <a:pt x="11391" y="3724"/>
                </a:cubicBezTo>
                <a:cubicBezTo>
                  <a:pt x="11019" y="3115"/>
                  <a:pt x="10548" y="2601"/>
                  <a:pt x="9941" y="2231"/>
                </a:cubicBezTo>
                <a:cubicBezTo>
                  <a:pt x="9497" y="1954"/>
                  <a:pt x="9068" y="1816"/>
                  <a:pt x="8654" y="1816"/>
                </a:cubicBezTo>
                <a:cubicBezTo>
                  <a:pt x="8109" y="1816"/>
                  <a:pt x="7590" y="2055"/>
                  <a:pt x="7099" y="2531"/>
                </a:cubicBezTo>
                <a:cubicBezTo>
                  <a:pt x="6684" y="2923"/>
                  <a:pt x="6384" y="3395"/>
                  <a:pt x="6199" y="3929"/>
                </a:cubicBezTo>
                <a:cubicBezTo>
                  <a:pt x="5857" y="4924"/>
                  <a:pt x="5514" y="5923"/>
                  <a:pt x="5528" y="6994"/>
                </a:cubicBezTo>
                <a:cubicBezTo>
                  <a:pt x="5528" y="7318"/>
                  <a:pt x="5434" y="7480"/>
                  <a:pt x="5232" y="7480"/>
                </a:cubicBezTo>
                <a:cubicBezTo>
                  <a:pt x="5154" y="7480"/>
                  <a:pt x="5061" y="7456"/>
                  <a:pt x="4950" y="7409"/>
                </a:cubicBezTo>
                <a:cubicBezTo>
                  <a:pt x="4510" y="7224"/>
                  <a:pt x="4089" y="7143"/>
                  <a:pt x="3683" y="7143"/>
                </a:cubicBezTo>
                <a:cubicBezTo>
                  <a:pt x="2738" y="7143"/>
                  <a:pt x="1876" y="7581"/>
                  <a:pt x="1058" y="8164"/>
                </a:cubicBezTo>
                <a:cubicBezTo>
                  <a:pt x="372" y="8658"/>
                  <a:pt x="0" y="9393"/>
                  <a:pt x="144" y="10271"/>
                </a:cubicBezTo>
                <a:cubicBezTo>
                  <a:pt x="293" y="11179"/>
                  <a:pt x="972" y="11608"/>
                  <a:pt x="1764" y="11885"/>
                </a:cubicBezTo>
                <a:cubicBezTo>
                  <a:pt x="2188" y="12029"/>
                  <a:pt x="2619" y="12081"/>
                  <a:pt x="3148" y="12081"/>
                </a:cubicBezTo>
                <a:cubicBezTo>
                  <a:pt x="3333" y="12081"/>
                  <a:pt x="3530" y="12075"/>
                  <a:pt x="3743" y="12064"/>
                </a:cubicBezTo>
                <a:cubicBezTo>
                  <a:pt x="5020" y="11921"/>
                  <a:pt x="6443" y="11507"/>
                  <a:pt x="7713" y="10643"/>
                </a:cubicBezTo>
                <a:cubicBezTo>
                  <a:pt x="7822" y="10566"/>
                  <a:pt x="7935" y="10449"/>
                  <a:pt x="8055" y="10449"/>
                </a:cubicBezTo>
                <a:cubicBezTo>
                  <a:pt x="8116" y="10449"/>
                  <a:pt x="8178" y="10479"/>
                  <a:pt x="8242" y="10557"/>
                </a:cubicBezTo>
                <a:cubicBezTo>
                  <a:pt x="8371" y="10708"/>
                  <a:pt x="8213" y="10871"/>
                  <a:pt x="8148" y="11028"/>
                </a:cubicBezTo>
                <a:cubicBezTo>
                  <a:pt x="7548" y="12492"/>
                  <a:pt x="7363" y="13999"/>
                  <a:pt x="7699" y="15563"/>
                </a:cubicBezTo>
                <a:cubicBezTo>
                  <a:pt x="7963" y="16784"/>
                  <a:pt x="8685" y="17641"/>
                  <a:pt x="9799" y="18141"/>
                </a:cubicBezTo>
                <a:cubicBezTo>
                  <a:pt x="10610" y="18503"/>
                  <a:pt x="11408" y="18668"/>
                  <a:pt x="12196" y="18668"/>
                </a:cubicBezTo>
                <a:cubicBezTo>
                  <a:pt x="13322" y="18668"/>
                  <a:pt x="14424" y="18330"/>
                  <a:pt x="15504" y="17742"/>
                </a:cubicBezTo>
                <a:cubicBezTo>
                  <a:pt x="16532" y="17192"/>
                  <a:pt x="17353" y="16384"/>
                  <a:pt x="18089" y="15485"/>
                </a:cubicBezTo>
                <a:cubicBezTo>
                  <a:pt x="18289" y="15241"/>
                  <a:pt x="18467" y="14984"/>
                  <a:pt x="18675" y="14742"/>
                </a:cubicBezTo>
                <a:cubicBezTo>
                  <a:pt x="18976" y="14394"/>
                  <a:pt x="19198" y="14226"/>
                  <a:pt x="19445" y="14226"/>
                </a:cubicBezTo>
                <a:cubicBezTo>
                  <a:pt x="19649" y="14226"/>
                  <a:pt x="19871" y="14341"/>
                  <a:pt x="20168" y="14564"/>
                </a:cubicBezTo>
                <a:cubicBezTo>
                  <a:pt x="20445" y="14770"/>
                  <a:pt x="20695" y="15020"/>
                  <a:pt x="20982" y="15221"/>
                </a:cubicBezTo>
                <a:cubicBezTo>
                  <a:pt x="22119" y="16034"/>
                  <a:pt x="23332" y="16481"/>
                  <a:pt x="24614" y="16481"/>
                </a:cubicBezTo>
                <a:cubicBezTo>
                  <a:pt x="25201" y="16481"/>
                  <a:pt x="25802" y="16387"/>
                  <a:pt x="26416" y="16192"/>
                </a:cubicBezTo>
                <a:cubicBezTo>
                  <a:pt x="29237" y="15306"/>
                  <a:pt x="30615" y="12106"/>
                  <a:pt x="29400" y="9380"/>
                </a:cubicBezTo>
                <a:cubicBezTo>
                  <a:pt x="29051" y="8608"/>
                  <a:pt x="29057" y="8593"/>
                  <a:pt x="29880" y="8536"/>
                </a:cubicBezTo>
                <a:cubicBezTo>
                  <a:pt x="30893" y="8464"/>
                  <a:pt x="31779" y="8122"/>
                  <a:pt x="32451" y="7330"/>
                </a:cubicBezTo>
                <a:cubicBezTo>
                  <a:pt x="33200" y="6444"/>
                  <a:pt x="33256" y="5379"/>
                  <a:pt x="32607" y="4416"/>
                </a:cubicBezTo>
                <a:cubicBezTo>
                  <a:pt x="32415" y="4123"/>
                  <a:pt x="32172" y="3859"/>
                  <a:pt x="31921" y="3630"/>
                </a:cubicBezTo>
                <a:cubicBezTo>
                  <a:pt x="30716" y="2532"/>
                  <a:pt x="29080" y="1977"/>
                  <a:pt x="27448" y="1977"/>
                </a:cubicBezTo>
                <a:cubicBezTo>
                  <a:pt x="25938" y="1977"/>
                  <a:pt x="24430" y="2452"/>
                  <a:pt x="23266" y="3408"/>
                </a:cubicBezTo>
                <a:cubicBezTo>
                  <a:pt x="23131" y="3516"/>
                  <a:pt x="23016" y="3659"/>
                  <a:pt x="22874" y="3751"/>
                </a:cubicBezTo>
                <a:cubicBezTo>
                  <a:pt x="22757" y="3826"/>
                  <a:pt x="22653" y="3875"/>
                  <a:pt x="22563" y="3875"/>
                </a:cubicBezTo>
                <a:cubicBezTo>
                  <a:pt x="22439" y="3875"/>
                  <a:pt x="22338" y="3784"/>
                  <a:pt x="22260" y="3544"/>
                </a:cubicBezTo>
                <a:cubicBezTo>
                  <a:pt x="21566" y="1362"/>
                  <a:pt x="19467" y="1"/>
                  <a:pt x="17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6" name="Google Shape;696;p22"/>
          <p:cNvGrpSpPr/>
          <p:nvPr/>
        </p:nvGrpSpPr>
        <p:grpSpPr>
          <a:xfrm rot="7432710">
            <a:off x="114495" y="-887117"/>
            <a:ext cx="1442082" cy="1899996"/>
            <a:chOff x="5450897" y="3655524"/>
            <a:chExt cx="455990" cy="600741"/>
          </a:xfrm>
        </p:grpSpPr>
        <p:sp>
          <p:nvSpPr>
            <p:cNvPr id="697" name="Google Shape;697;p22"/>
            <p:cNvSpPr/>
            <p:nvPr/>
          </p:nvSpPr>
          <p:spPr>
            <a:xfrm>
              <a:off x="5450897" y="3772600"/>
              <a:ext cx="327702" cy="476073"/>
            </a:xfrm>
            <a:custGeom>
              <a:avLst/>
              <a:gdLst/>
              <a:ahLst/>
              <a:cxnLst/>
              <a:rect l="l" t="t" r="r" b="b"/>
              <a:pathLst>
                <a:path w="16660" h="24203" extrusionOk="0">
                  <a:moveTo>
                    <a:pt x="16290" y="1"/>
                  </a:moveTo>
                  <a:lnTo>
                    <a:pt x="15803" y="21"/>
                  </a:lnTo>
                  <a:cubicBezTo>
                    <a:pt x="16161" y="8442"/>
                    <a:pt x="11854" y="14440"/>
                    <a:pt x="8176" y="17990"/>
                  </a:cubicBezTo>
                  <a:cubicBezTo>
                    <a:pt x="4184" y="21853"/>
                    <a:pt x="44" y="23738"/>
                    <a:pt x="1" y="23752"/>
                  </a:cubicBezTo>
                  <a:lnTo>
                    <a:pt x="200" y="24202"/>
                  </a:lnTo>
                  <a:cubicBezTo>
                    <a:pt x="243" y="24180"/>
                    <a:pt x="4448" y="22266"/>
                    <a:pt x="8505" y="18353"/>
                  </a:cubicBezTo>
                  <a:cubicBezTo>
                    <a:pt x="12262" y="14733"/>
                    <a:pt x="16660" y="8606"/>
                    <a:pt x="162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2"/>
            <p:cNvSpPr/>
            <p:nvPr/>
          </p:nvSpPr>
          <p:spPr>
            <a:xfrm>
              <a:off x="5490139" y="3972034"/>
              <a:ext cx="151085" cy="235175"/>
            </a:xfrm>
            <a:custGeom>
              <a:avLst/>
              <a:gdLst/>
              <a:ahLst/>
              <a:cxnLst/>
              <a:rect l="l" t="t" r="r" b="b"/>
              <a:pathLst>
                <a:path w="7681" h="11956" extrusionOk="0">
                  <a:moveTo>
                    <a:pt x="3091" y="1"/>
                  </a:moveTo>
                  <a:cubicBezTo>
                    <a:pt x="1" y="1"/>
                    <a:pt x="1554" y="11955"/>
                    <a:pt x="1554" y="11955"/>
                  </a:cubicBezTo>
                  <a:cubicBezTo>
                    <a:pt x="1554" y="11955"/>
                    <a:pt x="7681" y="1873"/>
                    <a:pt x="3739" y="152"/>
                  </a:cubicBezTo>
                  <a:cubicBezTo>
                    <a:pt x="3503" y="49"/>
                    <a:pt x="3288" y="1"/>
                    <a:pt x="30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2"/>
            <p:cNvSpPr/>
            <p:nvPr/>
          </p:nvSpPr>
          <p:spPr>
            <a:xfrm>
              <a:off x="5504144" y="4183349"/>
              <a:ext cx="245344" cy="72917"/>
            </a:xfrm>
            <a:custGeom>
              <a:avLst/>
              <a:gdLst/>
              <a:ahLst/>
              <a:cxnLst/>
              <a:rect l="l" t="t" r="r" b="b"/>
              <a:pathLst>
                <a:path w="12473" h="3707" extrusionOk="0">
                  <a:moveTo>
                    <a:pt x="8509" y="0"/>
                  </a:moveTo>
                  <a:cubicBezTo>
                    <a:pt x="4951" y="0"/>
                    <a:pt x="0" y="1205"/>
                    <a:pt x="0" y="1205"/>
                  </a:cubicBezTo>
                  <a:cubicBezTo>
                    <a:pt x="0" y="1205"/>
                    <a:pt x="5366" y="3707"/>
                    <a:pt x="8951" y="3707"/>
                  </a:cubicBezTo>
                  <a:cubicBezTo>
                    <a:pt x="10428" y="3707"/>
                    <a:pt x="11602" y="3283"/>
                    <a:pt x="11975" y="2085"/>
                  </a:cubicBezTo>
                  <a:cubicBezTo>
                    <a:pt x="12472" y="488"/>
                    <a:pt x="10772" y="0"/>
                    <a:pt x="85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2"/>
            <p:cNvSpPr/>
            <p:nvPr/>
          </p:nvSpPr>
          <p:spPr>
            <a:xfrm>
              <a:off x="5532724" y="3887040"/>
              <a:ext cx="153603" cy="202621"/>
            </a:xfrm>
            <a:custGeom>
              <a:avLst/>
              <a:gdLst/>
              <a:ahLst/>
              <a:cxnLst/>
              <a:rect l="l" t="t" r="r" b="b"/>
              <a:pathLst>
                <a:path w="7809" h="10301" extrusionOk="0">
                  <a:moveTo>
                    <a:pt x="3766" y="1"/>
                  </a:moveTo>
                  <a:cubicBezTo>
                    <a:pt x="1" y="1"/>
                    <a:pt x="5953" y="10300"/>
                    <a:pt x="5953" y="10300"/>
                  </a:cubicBezTo>
                  <a:cubicBezTo>
                    <a:pt x="5953" y="10300"/>
                    <a:pt x="7809" y="181"/>
                    <a:pt x="3860" y="3"/>
                  </a:cubicBezTo>
                  <a:cubicBezTo>
                    <a:pt x="3828" y="2"/>
                    <a:pt x="3797" y="1"/>
                    <a:pt x="3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2"/>
            <p:cNvSpPr/>
            <p:nvPr/>
          </p:nvSpPr>
          <p:spPr>
            <a:xfrm>
              <a:off x="5611444" y="3842094"/>
              <a:ext cx="109719" cy="167628"/>
            </a:xfrm>
            <a:custGeom>
              <a:avLst/>
              <a:gdLst/>
              <a:ahLst/>
              <a:cxnLst/>
              <a:rect l="l" t="t" r="r" b="b"/>
              <a:pathLst>
                <a:path w="5578" h="8522" extrusionOk="0">
                  <a:moveTo>
                    <a:pt x="2695" y="0"/>
                  </a:moveTo>
                  <a:cubicBezTo>
                    <a:pt x="0" y="0"/>
                    <a:pt x="4806" y="8521"/>
                    <a:pt x="4806" y="8521"/>
                  </a:cubicBezTo>
                  <a:cubicBezTo>
                    <a:pt x="4806" y="8521"/>
                    <a:pt x="5577" y="123"/>
                    <a:pt x="2756" y="2"/>
                  </a:cubicBezTo>
                  <a:cubicBezTo>
                    <a:pt x="2735" y="1"/>
                    <a:pt x="2715" y="0"/>
                    <a:pt x="26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2"/>
            <p:cNvSpPr/>
            <p:nvPr/>
          </p:nvSpPr>
          <p:spPr>
            <a:xfrm>
              <a:off x="5652731" y="3766108"/>
              <a:ext cx="109719" cy="167765"/>
            </a:xfrm>
            <a:custGeom>
              <a:avLst/>
              <a:gdLst/>
              <a:ahLst/>
              <a:cxnLst/>
              <a:rect l="l" t="t" r="r" b="b"/>
              <a:pathLst>
                <a:path w="5578" h="8529" extrusionOk="0">
                  <a:moveTo>
                    <a:pt x="2696" y="0"/>
                  </a:moveTo>
                  <a:cubicBezTo>
                    <a:pt x="1" y="0"/>
                    <a:pt x="4807" y="8528"/>
                    <a:pt x="4807" y="8528"/>
                  </a:cubicBezTo>
                  <a:cubicBezTo>
                    <a:pt x="4807" y="8528"/>
                    <a:pt x="5578" y="123"/>
                    <a:pt x="2757" y="2"/>
                  </a:cubicBezTo>
                  <a:cubicBezTo>
                    <a:pt x="2736" y="1"/>
                    <a:pt x="2716" y="0"/>
                    <a:pt x="26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2"/>
            <p:cNvSpPr/>
            <p:nvPr/>
          </p:nvSpPr>
          <p:spPr>
            <a:xfrm>
              <a:off x="5760896" y="3746478"/>
              <a:ext cx="134012" cy="147781"/>
            </a:xfrm>
            <a:custGeom>
              <a:avLst/>
              <a:gdLst/>
              <a:ahLst/>
              <a:cxnLst/>
              <a:rect l="l" t="t" r="r" b="b"/>
              <a:pathLst>
                <a:path w="6813" h="7513" extrusionOk="0">
                  <a:moveTo>
                    <a:pt x="4439" y="0"/>
                  </a:moveTo>
                  <a:cubicBezTo>
                    <a:pt x="2619" y="0"/>
                    <a:pt x="0" y="7512"/>
                    <a:pt x="0" y="7512"/>
                  </a:cubicBezTo>
                  <a:cubicBezTo>
                    <a:pt x="0" y="7512"/>
                    <a:pt x="6813" y="2542"/>
                    <a:pt x="5042" y="336"/>
                  </a:cubicBezTo>
                  <a:cubicBezTo>
                    <a:pt x="4856" y="104"/>
                    <a:pt x="4653" y="0"/>
                    <a:pt x="44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2"/>
            <p:cNvSpPr/>
            <p:nvPr/>
          </p:nvSpPr>
          <p:spPr>
            <a:xfrm>
              <a:off x="5691776" y="3949256"/>
              <a:ext cx="190484" cy="96304"/>
            </a:xfrm>
            <a:custGeom>
              <a:avLst/>
              <a:gdLst/>
              <a:ahLst/>
              <a:cxnLst/>
              <a:rect l="l" t="t" r="r" b="b"/>
              <a:pathLst>
                <a:path w="9684" h="4896" extrusionOk="0">
                  <a:moveTo>
                    <a:pt x="8292" y="1"/>
                  </a:moveTo>
                  <a:cubicBezTo>
                    <a:pt x="5915" y="1"/>
                    <a:pt x="1" y="4895"/>
                    <a:pt x="1" y="4895"/>
                  </a:cubicBezTo>
                  <a:cubicBezTo>
                    <a:pt x="1" y="4895"/>
                    <a:pt x="9684" y="4059"/>
                    <a:pt x="9249" y="825"/>
                  </a:cubicBezTo>
                  <a:cubicBezTo>
                    <a:pt x="9171" y="240"/>
                    <a:pt x="8818" y="1"/>
                    <a:pt x="82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2"/>
            <p:cNvSpPr/>
            <p:nvPr/>
          </p:nvSpPr>
          <p:spPr>
            <a:xfrm>
              <a:off x="5741502" y="3863121"/>
              <a:ext cx="165385" cy="83519"/>
            </a:xfrm>
            <a:custGeom>
              <a:avLst/>
              <a:gdLst/>
              <a:ahLst/>
              <a:cxnLst/>
              <a:rect l="l" t="t" r="r" b="b"/>
              <a:pathLst>
                <a:path w="8408" h="4246" extrusionOk="0">
                  <a:moveTo>
                    <a:pt x="7200" y="1"/>
                  </a:moveTo>
                  <a:cubicBezTo>
                    <a:pt x="5131" y="1"/>
                    <a:pt x="1" y="4246"/>
                    <a:pt x="1" y="4246"/>
                  </a:cubicBezTo>
                  <a:cubicBezTo>
                    <a:pt x="1" y="4246"/>
                    <a:pt x="8407" y="3517"/>
                    <a:pt x="8035" y="719"/>
                  </a:cubicBezTo>
                  <a:cubicBezTo>
                    <a:pt x="7967" y="209"/>
                    <a:pt x="7658" y="1"/>
                    <a:pt x="72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2"/>
            <p:cNvSpPr/>
            <p:nvPr/>
          </p:nvSpPr>
          <p:spPr>
            <a:xfrm>
              <a:off x="5589394" y="4064856"/>
              <a:ext cx="227228" cy="87807"/>
            </a:xfrm>
            <a:custGeom>
              <a:avLst/>
              <a:gdLst/>
              <a:ahLst/>
              <a:cxnLst/>
              <a:rect l="l" t="t" r="r" b="b"/>
              <a:pathLst>
                <a:path w="11552" h="4464" extrusionOk="0">
                  <a:moveTo>
                    <a:pt x="10206" y="1"/>
                  </a:moveTo>
                  <a:cubicBezTo>
                    <a:pt x="7163" y="1"/>
                    <a:pt x="1" y="4431"/>
                    <a:pt x="1" y="4431"/>
                  </a:cubicBezTo>
                  <a:cubicBezTo>
                    <a:pt x="1" y="4431"/>
                    <a:pt x="635" y="4463"/>
                    <a:pt x="1606" y="4463"/>
                  </a:cubicBezTo>
                  <a:cubicBezTo>
                    <a:pt x="4776" y="4463"/>
                    <a:pt x="11536" y="4116"/>
                    <a:pt x="11547" y="1152"/>
                  </a:cubicBezTo>
                  <a:cubicBezTo>
                    <a:pt x="11552" y="326"/>
                    <a:pt x="11030" y="1"/>
                    <a:pt x="10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2"/>
            <p:cNvSpPr/>
            <p:nvPr/>
          </p:nvSpPr>
          <p:spPr>
            <a:xfrm>
              <a:off x="5705879" y="3655524"/>
              <a:ext cx="104212" cy="172860"/>
            </a:xfrm>
            <a:custGeom>
              <a:avLst/>
              <a:gdLst/>
              <a:ahLst/>
              <a:cxnLst/>
              <a:rect l="l" t="t" r="r" b="b"/>
              <a:pathLst>
                <a:path w="5298" h="8788" extrusionOk="0">
                  <a:moveTo>
                    <a:pt x="2291" y="1"/>
                  </a:moveTo>
                  <a:cubicBezTo>
                    <a:pt x="1" y="1"/>
                    <a:pt x="2984" y="8787"/>
                    <a:pt x="2984" y="8787"/>
                  </a:cubicBezTo>
                  <a:cubicBezTo>
                    <a:pt x="2984" y="8787"/>
                    <a:pt x="5298" y="676"/>
                    <a:pt x="2549" y="33"/>
                  </a:cubicBezTo>
                  <a:cubicBezTo>
                    <a:pt x="2456" y="11"/>
                    <a:pt x="2371" y="1"/>
                    <a:pt x="22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 name="Google Shape;708;p22"/>
          <p:cNvGrpSpPr/>
          <p:nvPr/>
        </p:nvGrpSpPr>
        <p:grpSpPr>
          <a:xfrm flipH="1">
            <a:off x="360982" y="152172"/>
            <a:ext cx="371328" cy="336423"/>
            <a:chOff x="3346266" y="1265304"/>
            <a:chExt cx="227307" cy="205965"/>
          </a:xfrm>
        </p:grpSpPr>
        <p:sp>
          <p:nvSpPr>
            <p:cNvPr id="709" name="Google Shape;709;p22"/>
            <p:cNvSpPr/>
            <p:nvPr/>
          </p:nvSpPr>
          <p:spPr>
            <a:xfrm>
              <a:off x="3453291" y="1265304"/>
              <a:ext cx="96540" cy="85505"/>
            </a:xfrm>
            <a:custGeom>
              <a:avLst/>
              <a:gdLst/>
              <a:ahLst/>
              <a:cxnLst/>
              <a:rect l="l" t="t" r="r" b="b"/>
              <a:pathLst>
                <a:path w="4908" h="4347" extrusionOk="0">
                  <a:moveTo>
                    <a:pt x="2812" y="0"/>
                  </a:moveTo>
                  <a:cubicBezTo>
                    <a:pt x="2073" y="0"/>
                    <a:pt x="1329" y="308"/>
                    <a:pt x="844" y="869"/>
                  </a:cubicBezTo>
                  <a:cubicBezTo>
                    <a:pt x="501" y="1261"/>
                    <a:pt x="287" y="1755"/>
                    <a:pt x="165" y="2262"/>
                  </a:cubicBezTo>
                  <a:cubicBezTo>
                    <a:pt x="1" y="2933"/>
                    <a:pt x="1" y="3697"/>
                    <a:pt x="422" y="4247"/>
                  </a:cubicBezTo>
                  <a:lnTo>
                    <a:pt x="1665" y="4346"/>
                  </a:lnTo>
                  <a:cubicBezTo>
                    <a:pt x="2765" y="4182"/>
                    <a:pt x="3787" y="3555"/>
                    <a:pt x="4429" y="2648"/>
                  </a:cubicBezTo>
                  <a:cubicBezTo>
                    <a:pt x="4700" y="2269"/>
                    <a:pt x="4908" y="1812"/>
                    <a:pt x="4836" y="1354"/>
                  </a:cubicBezTo>
                  <a:cubicBezTo>
                    <a:pt x="4757" y="855"/>
                    <a:pt x="4344" y="454"/>
                    <a:pt x="3886" y="240"/>
                  </a:cubicBezTo>
                  <a:cubicBezTo>
                    <a:pt x="3552" y="78"/>
                    <a:pt x="3183" y="0"/>
                    <a:pt x="2812"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2"/>
            <p:cNvSpPr/>
            <p:nvPr/>
          </p:nvSpPr>
          <p:spPr>
            <a:xfrm>
              <a:off x="3450360" y="1328858"/>
              <a:ext cx="123213" cy="97819"/>
            </a:xfrm>
            <a:custGeom>
              <a:avLst/>
              <a:gdLst/>
              <a:ahLst/>
              <a:cxnLst/>
              <a:rect l="l" t="t" r="r" b="b"/>
              <a:pathLst>
                <a:path w="6264" h="4973" extrusionOk="0">
                  <a:moveTo>
                    <a:pt x="3721" y="0"/>
                  </a:moveTo>
                  <a:cubicBezTo>
                    <a:pt x="2660" y="0"/>
                    <a:pt x="1594" y="482"/>
                    <a:pt x="921" y="1309"/>
                  </a:cubicBezTo>
                  <a:lnTo>
                    <a:pt x="1" y="2787"/>
                  </a:lnTo>
                  <a:cubicBezTo>
                    <a:pt x="201" y="3594"/>
                    <a:pt x="772" y="4308"/>
                    <a:pt x="1514" y="4672"/>
                  </a:cubicBezTo>
                  <a:cubicBezTo>
                    <a:pt x="1913" y="4871"/>
                    <a:pt x="2358" y="4972"/>
                    <a:pt x="2804" y="4972"/>
                  </a:cubicBezTo>
                  <a:cubicBezTo>
                    <a:pt x="3189" y="4972"/>
                    <a:pt x="3574" y="4896"/>
                    <a:pt x="3929" y="4744"/>
                  </a:cubicBezTo>
                  <a:cubicBezTo>
                    <a:pt x="4392" y="4536"/>
                    <a:pt x="4800" y="4216"/>
                    <a:pt x="5171" y="3858"/>
                  </a:cubicBezTo>
                  <a:cubicBezTo>
                    <a:pt x="5492" y="3537"/>
                    <a:pt x="5799" y="3188"/>
                    <a:pt x="5992" y="2773"/>
                  </a:cubicBezTo>
                  <a:cubicBezTo>
                    <a:pt x="6184" y="2358"/>
                    <a:pt x="6263" y="1880"/>
                    <a:pt x="6135" y="1438"/>
                  </a:cubicBezTo>
                  <a:cubicBezTo>
                    <a:pt x="5927" y="723"/>
                    <a:pt x="5214" y="259"/>
                    <a:pt x="4486" y="87"/>
                  </a:cubicBezTo>
                  <a:cubicBezTo>
                    <a:pt x="4235" y="29"/>
                    <a:pt x="3978" y="0"/>
                    <a:pt x="3721"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2"/>
            <p:cNvSpPr/>
            <p:nvPr/>
          </p:nvSpPr>
          <p:spPr>
            <a:xfrm>
              <a:off x="3372545" y="1368788"/>
              <a:ext cx="100160" cy="102481"/>
            </a:xfrm>
            <a:custGeom>
              <a:avLst/>
              <a:gdLst/>
              <a:ahLst/>
              <a:cxnLst/>
              <a:rect l="l" t="t" r="r" b="b"/>
              <a:pathLst>
                <a:path w="5092" h="5210" extrusionOk="0">
                  <a:moveTo>
                    <a:pt x="2306" y="1"/>
                  </a:moveTo>
                  <a:cubicBezTo>
                    <a:pt x="1564" y="271"/>
                    <a:pt x="892" y="779"/>
                    <a:pt x="500" y="1464"/>
                  </a:cubicBezTo>
                  <a:cubicBezTo>
                    <a:pt x="100" y="2150"/>
                    <a:pt x="1" y="3014"/>
                    <a:pt x="279" y="3756"/>
                  </a:cubicBezTo>
                  <a:cubicBezTo>
                    <a:pt x="565" y="4491"/>
                    <a:pt x="1250" y="5084"/>
                    <a:pt x="2035" y="5192"/>
                  </a:cubicBezTo>
                  <a:cubicBezTo>
                    <a:pt x="2124" y="5204"/>
                    <a:pt x="2212" y="5209"/>
                    <a:pt x="2301" y="5209"/>
                  </a:cubicBezTo>
                  <a:cubicBezTo>
                    <a:pt x="3026" y="5209"/>
                    <a:pt x="3739" y="4833"/>
                    <a:pt x="4250" y="4292"/>
                  </a:cubicBezTo>
                  <a:cubicBezTo>
                    <a:pt x="4748" y="3756"/>
                    <a:pt x="5091" y="3043"/>
                    <a:pt x="5091" y="2306"/>
                  </a:cubicBezTo>
                  <a:cubicBezTo>
                    <a:pt x="5084" y="1564"/>
                    <a:pt x="4714" y="822"/>
                    <a:pt x="4078" y="450"/>
                  </a:cubicBezTo>
                  <a:lnTo>
                    <a:pt x="2306" y="1"/>
                  </a:ln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2"/>
            <p:cNvSpPr/>
            <p:nvPr/>
          </p:nvSpPr>
          <p:spPr>
            <a:xfrm>
              <a:off x="3346266" y="1329369"/>
              <a:ext cx="93728" cy="73999"/>
            </a:xfrm>
            <a:custGeom>
              <a:avLst/>
              <a:gdLst/>
              <a:ahLst/>
              <a:cxnLst/>
              <a:rect l="l" t="t" r="r" b="b"/>
              <a:pathLst>
                <a:path w="4765" h="3762" extrusionOk="0">
                  <a:moveTo>
                    <a:pt x="2979" y="0"/>
                  </a:moveTo>
                  <a:cubicBezTo>
                    <a:pt x="2770" y="0"/>
                    <a:pt x="2560" y="25"/>
                    <a:pt x="2357" y="68"/>
                  </a:cubicBezTo>
                  <a:cubicBezTo>
                    <a:pt x="1858" y="176"/>
                    <a:pt x="1380" y="397"/>
                    <a:pt x="965" y="704"/>
                  </a:cubicBezTo>
                  <a:cubicBezTo>
                    <a:pt x="643" y="954"/>
                    <a:pt x="352" y="1261"/>
                    <a:pt x="194" y="1633"/>
                  </a:cubicBezTo>
                  <a:cubicBezTo>
                    <a:pt x="29" y="2012"/>
                    <a:pt x="0" y="2454"/>
                    <a:pt x="172" y="2819"/>
                  </a:cubicBezTo>
                  <a:cubicBezTo>
                    <a:pt x="372" y="3232"/>
                    <a:pt x="787" y="3504"/>
                    <a:pt x="1222" y="3640"/>
                  </a:cubicBezTo>
                  <a:cubicBezTo>
                    <a:pt x="1491" y="3724"/>
                    <a:pt x="1770" y="3762"/>
                    <a:pt x="2051" y="3762"/>
                  </a:cubicBezTo>
                  <a:cubicBezTo>
                    <a:pt x="2464" y="3762"/>
                    <a:pt x="2880" y="3679"/>
                    <a:pt x="3272" y="3539"/>
                  </a:cubicBezTo>
                  <a:cubicBezTo>
                    <a:pt x="3850" y="3333"/>
                    <a:pt x="4429" y="2954"/>
                    <a:pt x="4600" y="2361"/>
                  </a:cubicBezTo>
                  <a:lnTo>
                    <a:pt x="4765" y="1105"/>
                  </a:lnTo>
                  <a:cubicBezTo>
                    <a:pt x="4607" y="654"/>
                    <a:pt x="4221" y="305"/>
                    <a:pt x="3771" y="133"/>
                  </a:cubicBezTo>
                  <a:cubicBezTo>
                    <a:pt x="3518" y="41"/>
                    <a:pt x="3249" y="0"/>
                    <a:pt x="2979"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2"/>
            <p:cNvSpPr/>
            <p:nvPr/>
          </p:nvSpPr>
          <p:spPr>
            <a:xfrm>
              <a:off x="3382361" y="1274962"/>
              <a:ext cx="105943" cy="90659"/>
            </a:xfrm>
            <a:custGeom>
              <a:avLst/>
              <a:gdLst/>
              <a:ahLst/>
              <a:cxnLst/>
              <a:rect l="l" t="t" r="r" b="b"/>
              <a:pathLst>
                <a:path w="5386" h="4609" extrusionOk="0">
                  <a:moveTo>
                    <a:pt x="3027" y="0"/>
                  </a:moveTo>
                  <a:cubicBezTo>
                    <a:pt x="2544" y="0"/>
                    <a:pt x="2062" y="114"/>
                    <a:pt x="1636" y="342"/>
                  </a:cubicBezTo>
                  <a:cubicBezTo>
                    <a:pt x="923" y="714"/>
                    <a:pt x="373" y="1377"/>
                    <a:pt x="152" y="2148"/>
                  </a:cubicBezTo>
                  <a:cubicBezTo>
                    <a:pt x="37" y="2514"/>
                    <a:pt x="1" y="2913"/>
                    <a:pt x="116" y="3278"/>
                  </a:cubicBezTo>
                  <a:cubicBezTo>
                    <a:pt x="301" y="3898"/>
                    <a:pt x="887" y="4334"/>
                    <a:pt x="1507" y="4498"/>
                  </a:cubicBezTo>
                  <a:cubicBezTo>
                    <a:pt x="1795" y="4578"/>
                    <a:pt x="2092" y="4608"/>
                    <a:pt x="2391" y="4608"/>
                  </a:cubicBezTo>
                  <a:cubicBezTo>
                    <a:pt x="2738" y="4608"/>
                    <a:pt x="3087" y="4567"/>
                    <a:pt x="3429" y="4514"/>
                  </a:cubicBezTo>
                  <a:lnTo>
                    <a:pt x="4836" y="3071"/>
                  </a:lnTo>
                  <a:cubicBezTo>
                    <a:pt x="5122" y="2442"/>
                    <a:pt x="5386" y="1720"/>
                    <a:pt x="5115" y="1086"/>
                  </a:cubicBezTo>
                  <a:cubicBezTo>
                    <a:pt x="4914" y="621"/>
                    <a:pt x="4450" y="315"/>
                    <a:pt x="3972" y="150"/>
                  </a:cubicBezTo>
                  <a:cubicBezTo>
                    <a:pt x="3667" y="50"/>
                    <a:pt x="3347" y="0"/>
                    <a:pt x="3027"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2"/>
            <p:cNvSpPr/>
            <p:nvPr/>
          </p:nvSpPr>
          <p:spPr>
            <a:xfrm>
              <a:off x="3470148" y="1346167"/>
              <a:ext cx="72091" cy="10681"/>
            </a:xfrm>
            <a:custGeom>
              <a:avLst/>
              <a:gdLst/>
              <a:ahLst/>
              <a:cxnLst/>
              <a:rect l="l" t="t" r="r" b="b"/>
              <a:pathLst>
                <a:path w="3665" h="543" extrusionOk="0">
                  <a:moveTo>
                    <a:pt x="2380" y="1"/>
                  </a:moveTo>
                  <a:cubicBezTo>
                    <a:pt x="2314" y="1"/>
                    <a:pt x="2251" y="1"/>
                    <a:pt x="2186" y="8"/>
                  </a:cubicBezTo>
                  <a:cubicBezTo>
                    <a:pt x="1951" y="8"/>
                    <a:pt x="1715" y="21"/>
                    <a:pt x="1480" y="57"/>
                  </a:cubicBezTo>
                  <a:cubicBezTo>
                    <a:pt x="1243" y="86"/>
                    <a:pt x="1015" y="129"/>
                    <a:pt x="787" y="186"/>
                  </a:cubicBezTo>
                  <a:cubicBezTo>
                    <a:pt x="551" y="251"/>
                    <a:pt x="330" y="328"/>
                    <a:pt x="109" y="422"/>
                  </a:cubicBezTo>
                  <a:cubicBezTo>
                    <a:pt x="80" y="436"/>
                    <a:pt x="52" y="450"/>
                    <a:pt x="23" y="465"/>
                  </a:cubicBezTo>
                  <a:cubicBezTo>
                    <a:pt x="1" y="472"/>
                    <a:pt x="1" y="499"/>
                    <a:pt x="9" y="522"/>
                  </a:cubicBezTo>
                  <a:cubicBezTo>
                    <a:pt x="16" y="535"/>
                    <a:pt x="30" y="542"/>
                    <a:pt x="44" y="542"/>
                  </a:cubicBezTo>
                  <a:cubicBezTo>
                    <a:pt x="52" y="542"/>
                    <a:pt x="59" y="535"/>
                    <a:pt x="66" y="535"/>
                  </a:cubicBezTo>
                  <a:cubicBezTo>
                    <a:pt x="280" y="436"/>
                    <a:pt x="501" y="357"/>
                    <a:pt x="729" y="294"/>
                  </a:cubicBezTo>
                  <a:cubicBezTo>
                    <a:pt x="959" y="229"/>
                    <a:pt x="1187" y="179"/>
                    <a:pt x="1415" y="150"/>
                  </a:cubicBezTo>
                  <a:cubicBezTo>
                    <a:pt x="1644" y="114"/>
                    <a:pt x="1872" y="100"/>
                    <a:pt x="2109" y="93"/>
                  </a:cubicBezTo>
                  <a:cubicBezTo>
                    <a:pt x="2194" y="86"/>
                    <a:pt x="2287" y="86"/>
                    <a:pt x="2380" y="86"/>
                  </a:cubicBezTo>
                  <a:cubicBezTo>
                    <a:pt x="2522" y="86"/>
                    <a:pt x="2673" y="93"/>
                    <a:pt x="2815" y="100"/>
                  </a:cubicBezTo>
                  <a:cubicBezTo>
                    <a:pt x="3058" y="107"/>
                    <a:pt x="3293" y="122"/>
                    <a:pt x="3536" y="143"/>
                  </a:cubicBezTo>
                  <a:cubicBezTo>
                    <a:pt x="3566" y="150"/>
                    <a:pt x="3593" y="150"/>
                    <a:pt x="3622" y="150"/>
                  </a:cubicBezTo>
                  <a:lnTo>
                    <a:pt x="3629" y="150"/>
                  </a:lnTo>
                  <a:cubicBezTo>
                    <a:pt x="3651" y="150"/>
                    <a:pt x="3665" y="129"/>
                    <a:pt x="3665" y="107"/>
                  </a:cubicBezTo>
                  <a:cubicBezTo>
                    <a:pt x="3665" y="86"/>
                    <a:pt x="3651" y="71"/>
                    <a:pt x="3622" y="64"/>
                  </a:cubicBezTo>
                  <a:cubicBezTo>
                    <a:pt x="3379" y="44"/>
                    <a:pt x="3144" y="28"/>
                    <a:pt x="2901" y="14"/>
                  </a:cubicBezTo>
                  <a:cubicBezTo>
                    <a:pt x="2722" y="8"/>
                    <a:pt x="2551" y="1"/>
                    <a:pt x="238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2"/>
            <p:cNvSpPr/>
            <p:nvPr/>
          </p:nvSpPr>
          <p:spPr>
            <a:xfrm>
              <a:off x="3468909" y="1368080"/>
              <a:ext cx="53955" cy="12943"/>
            </a:xfrm>
            <a:custGeom>
              <a:avLst/>
              <a:gdLst/>
              <a:ahLst/>
              <a:cxnLst/>
              <a:rect l="l" t="t" r="r" b="b"/>
              <a:pathLst>
                <a:path w="2743" h="658" extrusionOk="0">
                  <a:moveTo>
                    <a:pt x="50" y="1"/>
                  </a:moveTo>
                  <a:cubicBezTo>
                    <a:pt x="21" y="1"/>
                    <a:pt x="0" y="21"/>
                    <a:pt x="7" y="44"/>
                  </a:cubicBezTo>
                  <a:cubicBezTo>
                    <a:pt x="7" y="64"/>
                    <a:pt x="21" y="86"/>
                    <a:pt x="50" y="86"/>
                  </a:cubicBezTo>
                  <a:cubicBezTo>
                    <a:pt x="221" y="86"/>
                    <a:pt x="400" y="100"/>
                    <a:pt x="578" y="114"/>
                  </a:cubicBezTo>
                  <a:cubicBezTo>
                    <a:pt x="758" y="136"/>
                    <a:pt x="921" y="157"/>
                    <a:pt x="1092" y="186"/>
                  </a:cubicBezTo>
                  <a:cubicBezTo>
                    <a:pt x="1272" y="215"/>
                    <a:pt x="1443" y="251"/>
                    <a:pt x="1615" y="294"/>
                  </a:cubicBezTo>
                  <a:cubicBezTo>
                    <a:pt x="1786" y="343"/>
                    <a:pt x="1958" y="386"/>
                    <a:pt x="2120" y="443"/>
                  </a:cubicBezTo>
                  <a:cubicBezTo>
                    <a:pt x="2292" y="499"/>
                    <a:pt x="2456" y="565"/>
                    <a:pt x="2621" y="628"/>
                  </a:cubicBezTo>
                  <a:cubicBezTo>
                    <a:pt x="2635" y="637"/>
                    <a:pt x="2657" y="650"/>
                    <a:pt x="2677" y="657"/>
                  </a:cubicBezTo>
                  <a:lnTo>
                    <a:pt x="2700" y="657"/>
                  </a:lnTo>
                  <a:cubicBezTo>
                    <a:pt x="2713" y="657"/>
                    <a:pt x="2729" y="657"/>
                    <a:pt x="2736" y="643"/>
                  </a:cubicBezTo>
                  <a:cubicBezTo>
                    <a:pt x="2742" y="621"/>
                    <a:pt x="2742" y="594"/>
                    <a:pt x="2720" y="578"/>
                  </a:cubicBezTo>
                  <a:cubicBezTo>
                    <a:pt x="2549" y="508"/>
                    <a:pt x="2386" y="443"/>
                    <a:pt x="2215" y="386"/>
                  </a:cubicBezTo>
                  <a:cubicBezTo>
                    <a:pt x="2050" y="328"/>
                    <a:pt x="1879" y="278"/>
                    <a:pt x="1707" y="229"/>
                  </a:cubicBezTo>
                  <a:cubicBezTo>
                    <a:pt x="1529" y="186"/>
                    <a:pt x="1358" y="150"/>
                    <a:pt x="1186" y="114"/>
                  </a:cubicBezTo>
                  <a:cubicBezTo>
                    <a:pt x="1006" y="86"/>
                    <a:pt x="828" y="57"/>
                    <a:pt x="650" y="37"/>
                  </a:cubicBezTo>
                  <a:cubicBezTo>
                    <a:pt x="472" y="21"/>
                    <a:pt x="293" y="8"/>
                    <a:pt x="115"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2"/>
            <p:cNvSpPr/>
            <p:nvPr/>
          </p:nvSpPr>
          <p:spPr>
            <a:xfrm>
              <a:off x="3461178" y="1370302"/>
              <a:ext cx="31216" cy="36567"/>
            </a:xfrm>
            <a:custGeom>
              <a:avLst/>
              <a:gdLst/>
              <a:ahLst/>
              <a:cxnLst/>
              <a:rect l="l" t="t" r="r" b="b"/>
              <a:pathLst>
                <a:path w="1587" h="1859" extrusionOk="0">
                  <a:moveTo>
                    <a:pt x="50" y="1"/>
                  </a:moveTo>
                  <a:cubicBezTo>
                    <a:pt x="37" y="1"/>
                    <a:pt x="28" y="9"/>
                    <a:pt x="21" y="16"/>
                  </a:cubicBezTo>
                  <a:cubicBezTo>
                    <a:pt x="1" y="37"/>
                    <a:pt x="1" y="59"/>
                    <a:pt x="21" y="80"/>
                  </a:cubicBezTo>
                  <a:cubicBezTo>
                    <a:pt x="114" y="194"/>
                    <a:pt x="215" y="309"/>
                    <a:pt x="308" y="422"/>
                  </a:cubicBezTo>
                  <a:cubicBezTo>
                    <a:pt x="407" y="537"/>
                    <a:pt x="500" y="652"/>
                    <a:pt x="601" y="765"/>
                  </a:cubicBezTo>
                  <a:cubicBezTo>
                    <a:pt x="693" y="880"/>
                    <a:pt x="793" y="995"/>
                    <a:pt x="885" y="1115"/>
                  </a:cubicBezTo>
                  <a:cubicBezTo>
                    <a:pt x="986" y="1230"/>
                    <a:pt x="1079" y="1345"/>
                    <a:pt x="1178" y="1458"/>
                  </a:cubicBezTo>
                  <a:cubicBezTo>
                    <a:pt x="1279" y="1572"/>
                    <a:pt x="1372" y="1687"/>
                    <a:pt x="1471" y="1800"/>
                  </a:cubicBezTo>
                  <a:cubicBezTo>
                    <a:pt x="1478" y="1816"/>
                    <a:pt x="1494" y="1830"/>
                    <a:pt x="1507" y="1843"/>
                  </a:cubicBezTo>
                  <a:cubicBezTo>
                    <a:pt x="1514" y="1852"/>
                    <a:pt x="1521" y="1859"/>
                    <a:pt x="1536" y="1859"/>
                  </a:cubicBezTo>
                  <a:cubicBezTo>
                    <a:pt x="1543" y="1859"/>
                    <a:pt x="1557" y="1852"/>
                    <a:pt x="1564" y="1843"/>
                  </a:cubicBezTo>
                  <a:cubicBezTo>
                    <a:pt x="1586" y="1823"/>
                    <a:pt x="1579" y="1800"/>
                    <a:pt x="1564" y="1787"/>
                  </a:cubicBezTo>
                  <a:cubicBezTo>
                    <a:pt x="1471" y="1665"/>
                    <a:pt x="1372" y="1552"/>
                    <a:pt x="1271" y="1437"/>
                  </a:cubicBezTo>
                  <a:cubicBezTo>
                    <a:pt x="1178" y="1322"/>
                    <a:pt x="1079" y="1209"/>
                    <a:pt x="986" y="1094"/>
                  </a:cubicBezTo>
                  <a:cubicBezTo>
                    <a:pt x="885" y="979"/>
                    <a:pt x="793" y="866"/>
                    <a:pt x="693" y="752"/>
                  </a:cubicBezTo>
                  <a:cubicBezTo>
                    <a:pt x="601" y="637"/>
                    <a:pt x="500" y="515"/>
                    <a:pt x="407" y="402"/>
                  </a:cubicBezTo>
                  <a:cubicBezTo>
                    <a:pt x="308" y="287"/>
                    <a:pt x="215" y="172"/>
                    <a:pt x="114" y="59"/>
                  </a:cubicBezTo>
                  <a:cubicBezTo>
                    <a:pt x="100" y="44"/>
                    <a:pt x="93" y="30"/>
                    <a:pt x="80" y="16"/>
                  </a:cubicBezTo>
                  <a:cubicBezTo>
                    <a:pt x="71" y="9"/>
                    <a:pt x="57"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2"/>
            <p:cNvSpPr/>
            <p:nvPr/>
          </p:nvSpPr>
          <p:spPr>
            <a:xfrm>
              <a:off x="3424100" y="1372840"/>
              <a:ext cx="10838" cy="6766"/>
            </a:xfrm>
            <a:custGeom>
              <a:avLst/>
              <a:gdLst/>
              <a:ahLst/>
              <a:cxnLst/>
              <a:rect l="l" t="t" r="r" b="b"/>
              <a:pathLst>
                <a:path w="551" h="344" extrusionOk="0">
                  <a:moveTo>
                    <a:pt x="479" y="0"/>
                  </a:moveTo>
                  <a:cubicBezTo>
                    <a:pt x="307" y="101"/>
                    <a:pt x="150" y="215"/>
                    <a:pt x="1" y="343"/>
                  </a:cubicBezTo>
                  <a:cubicBezTo>
                    <a:pt x="100" y="300"/>
                    <a:pt x="199" y="251"/>
                    <a:pt x="300" y="201"/>
                  </a:cubicBezTo>
                  <a:cubicBezTo>
                    <a:pt x="307" y="194"/>
                    <a:pt x="314" y="194"/>
                    <a:pt x="321" y="194"/>
                  </a:cubicBezTo>
                  <a:lnTo>
                    <a:pt x="336" y="194"/>
                  </a:lnTo>
                  <a:cubicBezTo>
                    <a:pt x="371" y="165"/>
                    <a:pt x="422" y="137"/>
                    <a:pt x="465" y="115"/>
                  </a:cubicBezTo>
                  <a:cubicBezTo>
                    <a:pt x="479" y="101"/>
                    <a:pt x="499" y="86"/>
                    <a:pt x="522" y="79"/>
                  </a:cubicBezTo>
                  <a:cubicBezTo>
                    <a:pt x="542" y="65"/>
                    <a:pt x="551" y="36"/>
                    <a:pt x="535" y="23"/>
                  </a:cubicBezTo>
                  <a:cubicBezTo>
                    <a:pt x="528" y="9"/>
                    <a:pt x="515" y="0"/>
                    <a:pt x="499"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2"/>
            <p:cNvSpPr/>
            <p:nvPr/>
          </p:nvSpPr>
          <p:spPr>
            <a:xfrm>
              <a:off x="3396700" y="1398962"/>
              <a:ext cx="13926" cy="25040"/>
            </a:xfrm>
            <a:custGeom>
              <a:avLst/>
              <a:gdLst/>
              <a:ahLst/>
              <a:cxnLst/>
              <a:rect l="l" t="t" r="r" b="b"/>
              <a:pathLst>
                <a:path w="708" h="1273" extrusionOk="0">
                  <a:moveTo>
                    <a:pt x="708" y="1"/>
                  </a:moveTo>
                  <a:lnTo>
                    <a:pt x="708" y="1"/>
                  </a:lnTo>
                  <a:cubicBezTo>
                    <a:pt x="665" y="16"/>
                    <a:pt x="622" y="30"/>
                    <a:pt x="586" y="43"/>
                  </a:cubicBezTo>
                  <a:cubicBezTo>
                    <a:pt x="487" y="201"/>
                    <a:pt x="401" y="366"/>
                    <a:pt x="322" y="537"/>
                  </a:cubicBezTo>
                  <a:cubicBezTo>
                    <a:pt x="221" y="729"/>
                    <a:pt x="136" y="930"/>
                    <a:pt x="43" y="1137"/>
                  </a:cubicBezTo>
                  <a:cubicBezTo>
                    <a:pt x="29" y="1157"/>
                    <a:pt x="22" y="1187"/>
                    <a:pt x="7" y="1209"/>
                  </a:cubicBezTo>
                  <a:cubicBezTo>
                    <a:pt x="0" y="1229"/>
                    <a:pt x="0" y="1259"/>
                    <a:pt x="22" y="1265"/>
                  </a:cubicBezTo>
                  <a:cubicBezTo>
                    <a:pt x="29" y="1272"/>
                    <a:pt x="36" y="1272"/>
                    <a:pt x="43" y="1272"/>
                  </a:cubicBezTo>
                  <a:cubicBezTo>
                    <a:pt x="65" y="1272"/>
                    <a:pt x="79" y="1265"/>
                    <a:pt x="86" y="1252"/>
                  </a:cubicBezTo>
                  <a:cubicBezTo>
                    <a:pt x="172" y="1051"/>
                    <a:pt x="264" y="851"/>
                    <a:pt x="358" y="652"/>
                  </a:cubicBezTo>
                  <a:cubicBezTo>
                    <a:pt x="458" y="458"/>
                    <a:pt x="557" y="258"/>
                    <a:pt x="665" y="73"/>
                  </a:cubicBezTo>
                  <a:cubicBezTo>
                    <a:pt x="679" y="43"/>
                    <a:pt x="693" y="23"/>
                    <a:pt x="708"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22"/>
            <p:cNvSpPr/>
            <p:nvPr/>
          </p:nvSpPr>
          <p:spPr>
            <a:xfrm>
              <a:off x="3408227" y="1381003"/>
              <a:ext cx="16877" cy="18824"/>
            </a:xfrm>
            <a:custGeom>
              <a:avLst/>
              <a:gdLst/>
              <a:ahLst/>
              <a:cxnLst/>
              <a:rect l="l" t="t" r="r" b="b"/>
              <a:pathLst>
                <a:path w="858" h="957" extrusionOk="0">
                  <a:moveTo>
                    <a:pt x="857" y="0"/>
                  </a:moveTo>
                  <a:lnTo>
                    <a:pt x="857" y="0"/>
                  </a:lnTo>
                  <a:cubicBezTo>
                    <a:pt x="778" y="43"/>
                    <a:pt x="700" y="79"/>
                    <a:pt x="621" y="115"/>
                  </a:cubicBezTo>
                  <a:lnTo>
                    <a:pt x="614" y="115"/>
                  </a:lnTo>
                  <a:cubicBezTo>
                    <a:pt x="544" y="194"/>
                    <a:pt x="472" y="279"/>
                    <a:pt x="406" y="357"/>
                  </a:cubicBezTo>
                  <a:cubicBezTo>
                    <a:pt x="271" y="521"/>
                    <a:pt x="158" y="686"/>
                    <a:pt x="50" y="864"/>
                  </a:cubicBezTo>
                  <a:cubicBezTo>
                    <a:pt x="36" y="893"/>
                    <a:pt x="14" y="929"/>
                    <a:pt x="0" y="956"/>
                  </a:cubicBezTo>
                  <a:cubicBezTo>
                    <a:pt x="36" y="943"/>
                    <a:pt x="79" y="929"/>
                    <a:pt x="122" y="914"/>
                  </a:cubicBezTo>
                  <a:cubicBezTo>
                    <a:pt x="165" y="843"/>
                    <a:pt x="208" y="778"/>
                    <a:pt x="251" y="708"/>
                  </a:cubicBezTo>
                  <a:cubicBezTo>
                    <a:pt x="278" y="672"/>
                    <a:pt x="307" y="629"/>
                    <a:pt x="336" y="593"/>
                  </a:cubicBezTo>
                  <a:cubicBezTo>
                    <a:pt x="350" y="571"/>
                    <a:pt x="364" y="550"/>
                    <a:pt x="379" y="528"/>
                  </a:cubicBezTo>
                  <a:cubicBezTo>
                    <a:pt x="386" y="521"/>
                    <a:pt x="393" y="514"/>
                    <a:pt x="400" y="501"/>
                  </a:cubicBezTo>
                  <a:cubicBezTo>
                    <a:pt x="400" y="501"/>
                    <a:pt x="406" y="494"/>
                    <a:pt x="406" y="485"/>
                  </a:cubicBezTo>
                  <a:cubicBezTo>
                    <a:pt x="415" y="485"/>
                    <a:pt x="415" y="485"/>
                    <a:pt x="415" y="478"/>
                  </a:cubicBezTo>
                  <a:lnTo>
                    <a:pt x="422" y="478"/>
                  </a:lnTo>
                  <a:cubicBezTo>
                    <a:pt x="535" y="322"/>
                    <a:pt x="672" y="178"/>
                    <a:pt x="808" y="43"/>
                  </a:cubicBezTo>
                  <a:cubicBezTo>
                    <a:pt x="828" y="29"/>
                    <a:pt x="844" y="14"/>
                    <a:pt x="857"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2"/>
            <p:cNvSpPr/>
            <p:nvPr/>
          </p:nvSpPr>
          <p:spPr>
            <a:xfrm>
              <a:off x="3422409" y="1380019"/>
              <a:ext cx="20260" cy="47346"/>
            </a:xfrm>
            <a:custGeom>
              <a:avLst/>
              <a:gdLst/>
              <a:ahLst/>
              <a:cxnLst/>
              <a:rect l="l" t="t" r="r" b="b"/>
              <a:pathLst>
                <a:path w="1030" h="2407" extrusionOk="0">
                  <a:moveTo>
                    <a:pt x="971" y="0"/>
                  </a:moveTo>
                  <a:cubicBezTo>
                    <a:pt x="964" y="0"/>
                    <a:pt x="957" y="0"/>
                    <a:pt x="950" y="7"/>
                  </a:cubicBezTo>
                  <a:cubicBezTo>
                    <a:pt x="829" y="93"/>
                    <a:pt x="729" y="215"/>
                    <a:pt x="650" y="343"/>
                  </a:cubicBezTo>
                  <a:cubicBezTo>
                    <a:pt x="565" y="472"/>
                    <a:pt x="508" y="614"/>
                    <a:pt x="450" y="749"/>
                  </a:cubicBezTo>
                  <a:cubicBezTo>
                    <a:pt x="386" y="914"/>
                    <a:pt x="328" y="1085"/>
                    <a:pt x="272" y="1250"/>
                  </a:cubicBezTo>
                  <a:cubicBezTo>
                    <a:pt x="215" y="1421"/>
                    <a:pt x="172" y="1593"/>
                    <a:pt x="129" y="1764"/>
                  </a:cubicBezTo>
                  <a:cubicBezTo>
                    <a:pt x="87" y="1935"/>
                    <a:pt x="44" y="2107"/>
                    <a:pt x="15" y="2285"/>
                  </a:cubicBezTo>
                  <a:cubicBezTo>
                    <a:pt x="8" y="2307"/>
                    <a:pt x="8" y="2328"/>
                    <a:pt x="1" y="2350"/>
                  </a:cubicBezTo>
                  <a:cubicBezTo>
                    <a:pt x="1" y="2371"/>
                    <a:pt x="8" y="2400"/>
                    <a:pt x="28" y="2400"/>
                  </a:cubicBezTo>
                  <a:cubicBezTo>
                    <a:pt x="37" y="2407"/>
                    <a:pt x="37" y="2407"/>
                    <a:pt x="44" y="2407"/>
                  </a:cubicBezTo>
                  <a:cubicBezTo>
                    <a:pt x="57" y="2407"/>
                    <a:pt x="80" y="2393"/>
                    <a:pt x="87" y="2371"/>
                  </a:cubicBezTo>
                  <a:cubicBezTo>
                    <a:pt x="114" y="2199"/>
                    <a:pt x="150" y="2028"/>
                    <a:pt x="193" y="1857"/>
                  </a:cubicBezTo>
                  <a:cubicBezTo>
                    <a:pt x="236" y="1685"/>
                    <a:pt x="278" y="1514"/>
                    <a:pt x="328" y="1342"/>
                  </a:cubicBezTo>
                  <a:cubicBezTo>
                    <a:pt x="386" y="1178"/>
                    <a:pt x="443" y="1006"/>
                    <a:pt x="508" y="844"/>
                  </a:cubicBezTo>
                  <a:cubicBezTo>
                    <a:pt x="522" y="808"/>
                    <a:pt x="536" y="772"/>
                    <a:pt x="551" y="736"/>
                  </a:cubicBezTo>
                  <a:cubicBezTo>
                    <a:pt x="551" y="729"/>
                    <a:pt x="558" y="722"/>
                    <a:pt x="558" y="715"/>
                  </a:cubicBezTo>
                  <a:cubicBezTo>
                    <a:pt x="558" y="707"/>
                    <a:pt x="565" y="707"/>
                    <a:pt x="565" y="700"/>
                  </a:cubicBezTo>
                  <a:lnTo>
                    <a:pt x="565" y="693"/>
                  </a:lnTo>
                  <a:cubicBezTo>
                    <a:pt x="572" y="672"/>
                    <a:pt x="578" y="657"/>
                    <a:pt x="585" y="643"/>
                  </a:cubicBezTo>
                  <a:cubicBezTo>
                    <a:pt x="621" y="571"/>
                    <a:pt x="650" y="508"/>
                    <a:pt x="686" y="443"/>
                  </a:cubicBezTo>
                  <a:cubicBezTo>
                    <a:pt x="707" y="407"/>
                    <a:pt x="729" y="379"/>
                    <a:pt x="750" y="350"/>
                  </a:cubicBezTo>
                  <a:cubicBezTo>
                    <a:pt x="757" y="329"/>
                    <a:pt x="765" y="314"/>
                    <a:pt x="779" y="300"/>
                  </a:cubicBezTo>
                  <a:cubicBezTo>
                    <a:pt x="786" y="293"/>
                    <a:pt x="786" y="287"/>
                    <a:pt x="793" y="278"/>
                  </a:cubicBezTo>
                  <a:lnTo>
                    <a:pt x="799" y="271"/>
                  </a:lnTo>
                  <a:lnTo>
                    <a:pt x="808" y="264"/>
                  </a:lnTo>
                  <a:cubicBezTo>
                    <a:pt x="851" y="208"/>
                    <a:pt x="901" y="158"/>
                    <a:pt x="957" y="107"/>
                  </a:cubicBezTo>
                  <a:cubicBezTo>
                    <a:pt x="964" y="107"/>
                    <a:pt x="964" y="100"/>
                    <a:pt x="971" y="100"/>
                  </a:cubicBezTo>
                  <a:lnTo>
                    <a:pt x="979" y="93"/>
                  </a:lnTo>
                  <a:lnTo>
                    <a:pt x="986" y="86"/>
                  </a:lnTo>
                  <a:lnTo>
                    <a:pt x="993" y="79"/>
                  </a:lnTo>
                  <a:cubicBezTo>
                    <a:pt x="1014" y="64"/>
                    <a:pt x="1029" y="43"/>
                    <a:pt x="1014" y="21"/>
                  </a:cubicBezTo>
                  <a:cubicBezTo>
                    <a:pt x="1007" y="7"/>
                    <a:pt x="986" y="0"/>
                    <a:pt x="971"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2"/>
            <p:cNvSpPr/>
            <p:nvPr/>
          </p:nvSpPr>
          <p:spPr>
            <a:xfrm>
              <a:off x="3449081" y="1381711"/>
              <a:ext cx="5508" cy="34127"/>
            </a:xfrm>
            <a:custGeom>
              <a:avLst/>
              <a:gdLst/>
              <a:ahLst/>
              <a:cxnLst/>
              <a:rect l="l" t="t" r="r" b="b"/>
              <a:pathLst>
                <a:path w="280" h="1735" extrusionOk="0">
                  <a:moveTo>
                    <a:pt x="43" y="0"/>
                  </a:moveTo>
                  <a:cubicBezTo>
                    <a:pt x="43" y="0"/>
                    <a:pt x="37" y="0"/>
                    <a:pt x="37" y="7"/>
                  </a:cubicBezTo>
                  <a:cubicBezTo>
                    <a:pt x="16" y="14"/>
                    <a:pt x="1" y="36"/>
                    <a:pt x="9" y="57"/>
                  </a:cubicBezTo>
                  <a:cubicBezTo>
                    <a:pt x="30" y="165"/>
                    <a:pt x="52" y="271"/>
                    <a:pt x="66" y="372"/>
                  </a:cubicBezTo>
                  <a:cubicBezTo>
                    <a:pt x="86" y="478"/>
                    <a:pt x="102" y="586"/>
                    <a:pt x="122" y="693"/>
                  </a:cubicBezTo>
                  <a:lnTo>
                    <a:pt x="122" y="706"/>
                  </a:lnTo>
                  <a:lnTo>
                    <a:pt x="122" y="729"/>
                  </a:lnTo>
                  <a:cubicBezTo>
                    <a:pt x="122" y="742"/>
                    <a:pt x="129" y="749"/>
                    <a:pt x="129" y="765"/>
                  </a:cubicBezTo>
                  <a:cubicBezTo>
                    <a:pt x="129" y="792"/>
                    <a:pt x="138" y="821"/>
                    <a:pt x="138" y="850"/>
                  </a:cubicBezTo>
                  <a:cubicBezTo>
                    <a:pt x="144" y="900"/>
                    <a:pt x="151" y="956"/>
                    <a:pt x="158" y="1006"/>
                  </a:cubicBezTo>
                  <a:cubicBezTo>
                    <a:pt x="165" y="1114"/>
                    <a:pt x="172" y="1220"/>
                    <a:pt x="180" y="1328"/>
                  </a:cubicBezTo>
                  <a:cubicBezTo>
                    <a:pt x="187" y="1443"/>
                    <a:pt x="187" y="1549"/>
                    <a:pt x="194" y="1657"/>
                  </a:cubicBezTo>
                  <a:lnTo>
                    <a:pt x="194" y="1692"/>
                  </a:lnTo>
                  <a:cubicBezTo>
                    <a:pt x="194" y="1721"/>
                    <a:pt x="208" y="1735"/>
                    <a:pt x="230" y="1735"/>
                  </a:cubicBezTo>
                  <a:lnTo>
                    <a:pt x="237" y="1735"/>
                  </a:lnTo>
                  <a:cubicBezTo>
                    <a:pt x="258" y="1735"/>
                    <a:pt x="280" y="1721"/>
                    <a:pt x="280" y="1692"/>
                  </a:cubicBezTo>
                  <a:cubicBezTo>
                    <a:pt x="273" y="1585"/>
                    <a:pt x="273" y="1477"/>
                    <a:pt x="266" y="1371"/>
                  </a:cubicBezTo>
                  <a:cubicBezTo>
                    <a:pt x="258" y="1263"/>
                    <a:pt x="251" y="1150"/>
                    <a:pt x="244" y="1042"/>
                  </a:cubicBezTo>
                  <a:cubicBezTo>
                    <a:pt x="237" y="936"/>
                    <a:pt x="223" y="828"/>
                    <a:pt x="208" y="722"/>
                  </a:cubicBezTo>
                  <a:cubicBezTo>
                    <a:pt x="194" y="614"/>
                    <a:pt x="180" y="501"/>
                    <a:pt x="158" y="393"/>
                  </a:cubicBezTo>
                  <a:cubicBezTo>
                    <a:pt x="138" y="286"/>
                    <a:pt x="122" y="178"/>
                    <a:pt x="95" y="72"/>
                  </a:cubicBezTo>
                  <a:cubicBezTo>
                    <a:pt x="95" y="57"/>
                    <a:pt x="95" y="50"/>
                    <a:pt x="86" y="36"/>
                  </a:cubicBezTo>
                  <a:cubicBezTo>
                    <a:pt x="86" y="14"/>
                    <a:pt x="66" y="0"/>
                    <a:pt x="43"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22"/>
            <p:cNvSpPr/>
            <p:nvPr/>
          </p:nvSpPr>
          <p:spPr>
            <a:xfrm>
              <a:off x="3484645" y="1271874"/>
              <a:ext cx="28246" cy="32711"/>
            </a:xfrm>
            <a:custGeom>
              <a:avLst/>
              <a:gdLst/>
              <a:ahLst/>
              <a:cxnLst/>
              <a:rect l="l" t="t" r="r" b="b"/>
              <a:pathLst>
                <a:path w="1436" h="1663" extrusionOk="0">
                  <a:moveTo>
                    <a:pt x="1392" y="0"/>
                  </a:moveTo>
                  <a:cubicBezTo>
                    <a:pt x="1379" y="0"/>
                    <a:pt x="1372" y="7"/>
                    <a:pt x="1356" y="14"/>
                  </a:cubicBezTo>
                  <a:cubicBezTo>
                    <a:pt x="1158" y="185"/>
                    <a:pt x="964" y="370"/>
                    <a:pt x="786" y="571"/>
                  </a:cubicBezTo>
                  <a:cubicBezTo>
                    <a:pt x="592" y="772"/>
                    <a:pt x="414" y="986"/>
                    <a:pt x="242" y="1207"/>
                  </a:cubicBezTo>
                  <a:cubicBezTo>
                    <a:pt x="163" y="1313"/>
                    <a:pt x="78" y="1428"/>
                    <a:pt x="1" y="1534"/>
                  </a:cubicBezTo>
                  <a:cubicBezTo>
                    <a:pt x="8" y="1577"/>
                    <a:pt x="14" y="1620"/>
                    <a:pt x="21" y="1663"/>
                  </a:cubicBezTo>
                  <a:cubicBezTo>
                    <a:pt x="93" y="1550"/>
                    <a:pt x="172" y="1442"/>
                    <a:pt x="249" y="1342"/>
                  </a:cubicBezTo>
                  <a:cubicBezTo>
                    <a:pt x="414" y="1121"/>
                    <a:pt x="592" y="907"/>
                    <a:pt x="779" y="700"/>
                  </a:cubicBezTo>
                  <a:cubicBezTo>
                    <a:pt x="957" y="506"/>
                    <a:pt x="1142" y="314"/>
                    <a:pt x="1343" y="143"/>
                  </a:cubicBezTo>
                  <a:cubicBezTo>
                    <a:pt x="1372" y="120"/>
                    <a:pt x="1392" y="100"/>
                    <a:pt x="1421" y="77"/>
                  </a:cubicBezTo>
                  <a:cubicBezTo>
                    <a:pt x="1435" y="64"/>
                    <a:pt x="1435" y="28"/>
                    <a:pt x="1421" y="14"/>
                  </a:cubicBezTo>
                  <a:cubicBezTo>
                    <a:pt x="1415" y="7"/>
                    <a:pt x="1399" y="0"/>
                    <a:pt x="1392"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2"/>
            <p:cNvSpPr/>
            <p:nvPr/>
          </p:nvSpPr>
          <p:spPr>
            <a:xfrm>
              <a:off x="3463401" y="1302048"/>
              <a:ext cx="21676" cy="38652"/>
            </a:xfrm>
            <a:custGeom>
              <a:avLst/>
              <a:gdLst/>
              <a:ahLst/>
              <a:cxnLst/>
              <a:rect l="l" t="t" r="r" b="b"/>
              <a:pathLst>
                <a:path w="1102" h="1965" extrusionOk="0">
                  <a:moveTo>
                    <a:pt x="1081" y="0"/>
                  </a:moveTo>
                  <a:cubicBezTo>
                    <a:pt x="995" y="122"/>
                    <a:pt x="916" y="244"/>
                    <a:pt x="837" y="365"/>
                  </a:cubicBezTo>
                  <a:cubicBezTo>
                    <a:pt x="680" y="600"/>
                    <a:pt x="537" y="843"/>
                    <a:pt x="409" y="1087"/>
                  </a:cubicBezTo>
                  <a:cubicBezTo>
                    <a:pt x="280" y="1322"/>
                    <a:pt x="159" y="1565"/>
                    <a:pt x="52" y="1808"/>
                  </a:cubicBezTo>
                  <a:cubicBezTo>
                    <a:pt x="37" y="1836"/>
                    <a:pt x="23" y="1865"/>
                    <a:pt x="16" y="1901"/>
                  </a:cubicBezTo>
                  <a:cubicBezTo>
                    <a:pt x="1" y="1921"/>
                    <a:pt x="9" y="1944"/>
                    <a:pt x="30" y="1957"/>
                  </a:cubicBezTo>
                  <a:cubicBezTo>
                    <a:pt x="37" y="1957"/>
                    <a:pt x="44" y="1964"/>
                    <a:pt x="52" y="1964"/>
                  </a:cubicBezTo>
                  <a:cubicBezTo>
                    <a:pt x="66" y="1964"/>
                    <a:pt x="80" y="1957"/>
                    <a:pt x="87" y="1944"/>
                  </a:cubicBezTo>
                  <a:cubicBezTo>
                    <a:pt x="195" y="1694"/>
                    <a:pt x="309" y="1457"/>
                    <a:pt x="429" y="1222"/>
                  </a:cubicBezTo>
                  <a:cubicBezTo>
                    <a:pt x="566" y="979"/>
                    <a:pt x="702" y="737"/>
                    <a:pt x="851" y="501"/>
                  </a:cubicBezTo>
                  <a:cubicBezTo>
                    <a:pt x="930" y="372"/>
                    <a:pt x="1016" y="250"/>
                    <a:pt x="1101" y="129"/>
                  </a:cubicBezTo>
                  <a:cubicBezTo>
                    <a:pt x="1094" y="86"/>
                    <a:pt x="1088" y="43"/>
                    <a:pt x="1081"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2"/>
            <p:cNvSpPr/>
            <p:nvPr/>
          </p:nvSpPr>
          <p:spPr>
            <a:xfrm>
              <a:off x="3462162" y="1349098"/>
              <a:ext cx="4642" cy="4111"/>
            </a:xfrm>
            <a:custGeom>
              <a:avLst/>
              <a:gdLst/>
              <a:ahLst/>
              <a:cxnLst/>
              <a:rect l="l" t="t" r="r" b="b"/>
              <a:pathLst>
                <a:path w="236" h="209" extrusionOk="0">
                  <a:moveTo>
                    <a:pt x="129" y="1"/>
                  </a:moveTo>
                  <a:cubicBezTo>
                    <a:pt x="107" y="30"/>
                    <a:pt x="86" y="59"/>
                    <a:pt x="57" y="86"/>
                  </a:cubicBezTo>
                  <a:cubicBezTo>
                    <a:pt x="43" y="102"/>
                    <a:pt x="30" y="122"/>
                    <a:pt x="14" y="136"/>
                  </a:cubicBezTo>
                  <a:cubicBezTo>
                    <a:pt x="0" y="158"/>
                    <a:pt x="0" y="179"/>
                    <a:pt x="14" y="201"/>
                  </a:cubicBezTo>
                  <a:cubicBezTo>
                    <a:pt x="30" y="208"/>
                    <a:pt x="36" y="208"/>
                    <a:pt x="50" y="208"/>
                  </a:cubicBezTo>
                  <a:cubicBezTo>
                    <a:pt x="57" y="208"/>
                    <a:pt x="72" y="208"/>
                    <a:pt x="79" y="201"/>
                  </a:cubicBezTo>
                  <a:cubicBezTo>
                    <a:pt x="129" y="136"/>
                    <a:pt x="186" y="73"/>
                    <a:pt x="235" y="8"/>
                  </a:cubicBezTo>
                  <a:lnTo>
                    <a:pt x="129" y="1"/>
                  </a:lnTo>
                  <a:close/>
                </a:path>
              </a:pathLst>
            </a:custGeom>
            <a:solidFill>
              <a:srgbClr val="FBEE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2"/>
            <p:cNvSpPr/>
            <p:nvPr/>
          </p:nvSpPr>
          <p:spPr>
            <a:xfrm>
              <a:off x="3464699" y="1310191"/>
              <a:ext cx="40874" cy="39065"/>
            </a:xfrm>
            <a:custGeom>
              <a:avLst/>
              <a:gdLst/>
              <a:ahLst/>
              <a:cxnLst/>
              <a:rect l="l" t="t" r="r" b="b"/>
              <a:pathLst>
                <a:path w="2078" h="1986" extrusionOk="0">
                  <a:moveTo>
                    <a:pt x="2028" y="1"/>
                  </a:moveTo>
                  <a:cubicBezTo>
                    <a:pt x="2021" y="1"/>
                    <a:pt x="2014" y="1"/>
                    <a:pt x="2007" y="8"/>
                  </a:cubicBezTo>
                  <a:cubicBezTo>
                    <a:pt x="1836" y="87"/>
                    <a:pt x="1685" y="195"/>
                    <a:pt x="1536" y="308"/>
                  </a:cubicBezTo>
                  <a:cubicBezTo>
                    <a:pt x="1378" y="429"/>
                    <a:pt x="1236" y="565"/>
                    <a:pt x="1092" y="700"/>
                  </a:cubicBezTo>
                  <a:cubicBezTo>
                    <a:pt x="972" y="829"/>
                    <a:pt x="850" y="966"/>
                    <a:pt x="728" y="1101"/>
                  </a:cubicBezTo>
                  <a:cubicBezTo>
                    <a:pt x="699" y="1158"/>
                    <a:pt x="672" y="1223"/>
                    <a:pt x="650" y="1280"/>
                  </a:cubicBezTo>
                  <a:lnTo>
                    <a:pt x="178" y="1758"/>
                  </a:lnTo>
                  <a:cubicBezTo>
                    <a:pt x="122" y="1830"/>
                    <a:pt x="63" y="1909"/>
                    <a:pt x="0" y="1979"/>
                  </a:cubicBezTo>
                  <a:lnTo>
                    <a:pt x="106" y="1986"/>
                  </a:lnTo>
                  <a:cubicBezTo>
                    <a:pt x="171" y="1909"/>
                    <a:pt x="235" y="1823"/>
                    <a:pt x="307" y="1744"/>
                  </a:cubicBezTo>
                  <a:cubicBezTo>
                    <a:pt x="429" y="1586"/>
                    <a:pt x="557" y="1429"/>
                    <a:pt x="692" y="1273"/>
                  </a:cubicBezTo>
                  <a:cubicBezTo>
                    <a:pt x="821" y="1122"/>
                    <a:pt x="956" y="966"/>
                    <a:pt x="1100" y="822"/>
                  </a:cubicBezTo>
                  <a:cubicBezTo>
                    <a:pt x="1243" y="680"/>
                    <a:pt x="1385" y="544"/>
                    <a:pt x="1536" y="416"/>
                  </a:cubicBezTo>
                  <a:cubicBezTo>
                    <a:pt x="1556" y="400"/>
                    <a:pt x="1579" y="387"/>
                    <a:pt x="1592" y="373"/>
                  </a:cubicBezTo>
                  <a:cubicBezTo>
                    <a:pt x="1599" y="366"/>
                    <a:pt x="1606" y="366"/>
                    <a:pt x="1606" y="357"/>
                  </a:cubicBezTo>
                  <a:lnTo>
                    <a:pt x="1615" y="357"/>
                  </a:lnTo>
                  <a:cubicBezTo>
                    <a:pt x="1628" y="344"/>
                    <a:pt x="1635" y="337"/>
                    <a:pt x="1642" y="330"/>
                  </a:cubicBezTo>
                  <a:cubicBezTo>
                    <a:pt x="1685" y="301"/>
                    <a:pt x="1721" y="280"/>
                    <a:pt x="1757" y="251"/>
                  </a:cubicBezTo>
                  <a:cubicBezTo>
                    <a:pt x="1836" y="201"/>
                    <a:pt x="1914" y="152"/>
                    <a:pt x="1992" y="109"/>
                  </a:cubicBezTo>
                  <a:cubicBezTo>
                    <a:pt x="2014" y="100"/>
                    <a:pt x="2028" y="87"/>
                    <a:pt x="2050" y="80"/>
                  </a:cubicBezTo>
                  <a:cubicBezTo>
                    <a:pt x="2070" y="66"/>
                    <a:pt x="2077" y="37"/>
                    <a:pt x="2064" y="23"/>
                  </a:cubicBezTo>
                  <a:cubicBezTo>
                    <a:pt x="2057" y="8"/>
                    <a:pt x="2043" y="1"/>
                    <a:pt x="2028"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2"/>
            <p:cNvSpPr/>
            <p:nvPr/>
          </p:nvSpPr>
          <p:spPr>
            <a:xfrm>
              <a:off x="3468201" y="1331848"/>
              <a:ext cx="10838" cy="12923"/>
            </a:xfrm>
            <a:custGeom>
              <a:avLst/>
              <a:gdLst/>
              <a:ahLst/>
              <a:cxnLst/>
              <a:rect l="l" t="t" r="r" b="b"/>
              <a:pathLst>
                <a:path w="551" h="657" extrusionOk="0">
                  <a:moveTo>
                    <a:pt x="550" y="0"/>
                  </a:moveTo>
                  <a:lnTo>
                    <a:pt x="550" y="0"/>
                  </a:lnTo>
                  <a:cubicBezTo>
                    <a:pt x="537" y="21"/>
                    <a:pt x="514" y="36"/>
                    <a:pt x="501" y="57"/>
                  </a:cubicBezTo>
                  <a:cubicBezTo>
                    <a:pt x="365" y="208"/>
                    <a:pt x="244" y="364"/>
                    <a:pt x="115" y="521"/>
                  </a:cubicBezTo>
                  <a:cubicBezTo>
                    <a:pt x="79" y="564"/>
                    <a:pt x="36" y="614"/>
                    <a:pt x="0" y="657"/>
                  </a:cubicBezTo>
                  <a:lnTo>
                    <a:pt x="472" y="179"/>
                  </a:lnTo>
                  <a:cubicBezTo>
                    <a:pt x="494" y="122"/>
                    <a:pt x="521" y="57"/>
                    <a:pt x="5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22"/>
            <p:cNvSpPr/>
            <p:nvPr/>
          </p:nvSpPr>
          <p:spPr>
            <a:xfrm>
              <a:off x="3437456" y="1312866"/>
              <a:ext cx="14753" cy="37943"/>
            </a:xfrm>
            <a:custGeom>
              <a:avLst/>
              <a:gdLst/>
              <a:ahLst/>
              <a:cxnLst/>
              <a:rect l="l" t="t" r="r" b="b"/>
              <a:pathLst>
                <a:path w="750" h="1929" extrusionOk="0">
                  <a:moveTo>
                    <a:pt x="43" y="0"/>
                  </a:moveTo>
                  <a:cubicBezTo>
                    <a:pt x="28" y="0"/>
                    <a:pt x="21" y="7"/>
                    <a:pt x="14" y="16"/>
                  </a:cubicBezTo>
                  <a:cubicBezTo>
                    <a:pt x="7" y="23"/>
                    <a:pt x="0" y="36"/>
                    <a:pt x="0" y="43"/>
                  </a:cubicBezTo>
                  <a:cubicBezTo>
                    <a:pt x="0" y="59"/>
                    <a:pt x="7" y="65"/>
                    <a:pt x="14" y="72"/>
                  </a:cubicBezTo>
                  <a:cubicBezTo>
                    <a:pt x="14" y="79"/>
                    <a:pt x="21" y="86"/>
                    <a:pt x="28" y="93"/>
                  </a:cubicBezTo>
                  <a:cubicBezTo>
                    <a:pt x="28" y="101"/>
                    <a:pt x="34" y="101"/>
                    <a:pt x="34" y="108"/>
                  </a:cubicBezTo>
                  <a:cubicBezTo>
                    <a:pt x="50" y="122"/>
                    <a:pt x="57" y="129"/>
                    <a:pt x="64" y="144"/>
                  </a:cubicBezTo>
                  <a:cubicBezTo>
                    <a:pt x="86" y="172"/>
                    <a:pt x="106" y="201"/>
                    <a:pt x="120" y="221"/>
                  </a:cubicBezTo>
                  <a:cubicBezTo>
                    <a:pt x="156" y="280"/>
                    <a:pt x="192" y="329"/>
                    <a:pt x="228" y="386"/>
                  </a:cubicBezTo>
                  <a:cubicBezTo>
                    <a:pt x="292" y="501"/>
                    <a:pt x="350" y="616"/>
                    <a:pt x="406" y="729"/>
                  </a:cubicBezTo>
                  <a:cubicBezTo>
                    <a:pt x="413" y="744"/>
                    <a:pt x="420" y="758"/>
                    <a:pt x="420" y="772"/>
                  </a:cubicBezTo>
                  <a:lnTo>
                    <a:pt x="420" y="778"/>
                  </a:lnTo>
                  <a:lnTo>
                    <a:pt x="429" y="778"/>
                  </a:lnTo>
                  <a:lnTo>
                    <a:pt x="429" y="787"/>
                  </a:lnTo>
                  <a:cubicBezTo>
                    <a:pt x="436" y="801"/>
                    <a:pt x="436" y="808"/>
                    <a:pt x="442" y="814"/>
                  </a:cubicBezTo>
                  <a:cubicBezTo>
                    <a:pt x="449" y="844"/>
                    <a:pt x="463" y="873"/>
                    <a:pt x="472" y="900"/>
                  </a:cubicBezTo>
                  <a:cubicBezTo>
                    <a:pt x="499" y="965"/>
                    <a:pt x="514" y="1022"/>
                    <a:pt x="535" y="1087"/>
                  </a:cubicBezTo>
                  <a:cubicBezTo>
                    <a:pt x="571" y="1207"/>
                    <a:pt x="600" y="1335"/>
                    <a:pt x="621" y="1464"/>
                  </a:cubicBezTo>
                  <a:cubicBezTo>
                    <a:pt x="628" y="1493"/>
                    <a:pt x="634" y="1529"/>
                    <a:pt x="643" y="1558"/>
                  </a:cubicBezTo>
                  <a:lnTo>
                    <a:pt x="643" y="1565"/>
                  </a:lnTo>
                  <a:lnTo>
                    <a:pt x="643" y="1572"/>
                  </a:lnTo>
                  <a:lnTo>
                    <a:pt x="643" y="1601"/>
                  </a:lnTo>
                  <a:cubicBezTo>
                    <a:pt x="650" y="1615"/>
                    <a:pt x="650" y="1629"/>
                    <a:pt x="650" y="1651"/>
                  </a:cubicBezTo>
                  <a:cubicBezTo>
                    <a:pt x="650" y="1678"/>
                    <a:pt x="657" y="1701"/>
                    <a:pt x="657" y="1737"/>
                  </a:cubicBezTo>
                  <a:cubicBezTo>
                    <a:pt x="686" y="1757"/>
                    <a:pt x="720" y="1779"/>
                    <a:pt x="749" y="1807"/>
                  </a:cubicBezTo>
                  <a:cubicBezTo>
                    <a:pt x="742" y="1701"/>
                    <a:pt x="729" y="1593"/>
                    <a:pt x="713" y="1486"/>
                  </a:cubicBezTo>
                  <a:cubicBezTo>
                    <a:pt x="693" y="1358"/>
                    <a:pt x="663" y="1236"/>
                    <a:pt x="628" y="1108"/>
                  </a:cubicBezTo>
                  <a:cubicBezTo>
                    <a:pt x="592" y="979"/>
                    <a:pt x="549" y="857"/>
                    <a:pt x="499" y="729"/>
                  </a:cubicBezTo>
                  <a:cubicBezTo>
                    <a:pt x="449" y="616"/>
                    <a:pt x="393" y="494"/>
                    <a:pt x="321" y="386"/>
                  </a:cubicBezTo>
                  <a:cubicBezTo>
                    <a:pt x="257" y="273"/>
                    <a:pt x="185" y="165"/>
                    <a:pt x="106" y="59"/>
                  </a:cubicBezTo>
                  <a:cubicBezTo>
                    <a:pt x="93" y="43"/>
                    <a:pt x="86" y="29"/>
                    <a:pt x="70" y="16"/>
                  </a:cubicBezTo>
                  <a:cubicBezTo>
                    <a:pt x="64" y="7"/>
                    <a:pt x="50" y="0"/>
                    <a:pt x="43" y="0"/>
                  </a:cubicBezTo>
                  <a:close/>
                  <a:moveTo>
                    <a:pt x="663" y="1850"/>
                  </a:moveTo>
                  <a:lnTo>
                    <a:pt x="663" y="1886"/>
                  </a:lnTo>
                  <a:cubicBezTo>
                    <a:pt x="663" y="1908"/>
                    <a:pt x="686" y="1928"/>
                    <a:pt x="706" y="1928"/>
                  </a:cubicBezTo>
                  <a:cubicBezTo>
                    <a:pt x="729" y="1928"/>
                    <a:pt x="749" y="1915"/>
                    <a:pt x="749" y="1886"/>
                  </a:cubicBezTo>
                  <a:lnTo>
                    <a:pt x="749" y="1879"/>
                  </a:lnTo>
                  <a:cubicBezTo>
                    <a:pt x="742" y="1886"/>
                    <a:pt x="735" y="1886"/>
                    <a:pt x="729" y="1886"/>
                  </a:cubicBezTo>
                  <a:cubicBezTo>
                    <a:pt x="713" y="1886"/>
                    <a:pt x="706" y="1879"/>
                    <a:pt x="699" y="1872"/>
                  </a:cubicBezTo>
                  <a:cubicBezTo>
                    <a:pt x="686" y="1865"/>
                    <a:pt x="677" y="1858"/>
                    <a:pt x="663" y="185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2"/>
            <p:cNvSpPr/>
            <p:nvPr/>
          </p:nvSpPr>
          <p:spPr>
            <a:xfrm>
              <a:off x="3425654" y="1325101"/>
              <a:ext cx="26987" cy="24863"/>
            </a:xfrm>
            <a:custGeom>
              <a:avLst/>
              <a:gdLst/>
              <a:ahLst/>
              <a:cxnLst/>
              <a:rect l="l" t="t" r="r" b="b"/>
              <a:pathLst>
                <a:path w="1372" h="1264" extrusionOk="0">
                  <a:moveTo>
                    <a:pt x="50" y="0"/>
                  </a:moveTo>
                  <a:cubicBezTo>
                    <a:pt x="35" y="0"/>
                    <a:pt x="21" y="7"/>
                    <a:pt x="14" y="14"/>
                  </a:cubicBezTo>
                  <a:cubicBezTo>
                    <a:pt x="0" y="36"/>
                    <a:pt x="0" y="57"/>
                    <a:pt x="14" y="79"/>
                  </a:cubicBezTo>
                  <a:cubicBezTo>
                    <a:pt x="93" y="156"/>
                    <a:pt x="172" y="242"/>
                    <a:pt x="249" y="321"/>
                  </a:cubicBezTo>
                  <a:cubicBezTo>
                    <a:pt x="335" y="400"/>
                    <a:pt x="413" y="479"/>
                    <a:pt x="499" y="558"/>
                  </a:cubicBezTo>
                  <a:cubicBezTo>
                    <a:pt x="578" y="636"/>
                    <a:pt x="664" y="713"/>
                    <a:pt x="749" y="785"/>
                  </a:cubicBezTo>
                  <a:cubicBezTo>
                    <a:pt x="828" y="864"/>
                    <a:pt x="914" y="936"/>
                    <a:pt x="1000" y="1007"/>
                  </a:cubicBezTo>
                  <a:cubicBezTo>
                    <a:pt x="1085" y="1085"/>
                    <a:pt x="1178" y="1157"/>
                    <a:pt x="1263" y="1228"/>
                  </a:cubicBezTo>
                  <a:cubicBezTo>
                    <a:pt x="1277" y="1236"/>
                    <a:pt x="1286" y="1243"/>
                    <a:pt x="1299" y="1250"/>
                  </a:cubicBezTo>
                  <a:cubicBezTo>
                    <a:pt x="1306" y="1257"/>
                    <a:pt x="1313" y="1264"/>
                    <a:pt x="1329" y="1264"/>
                  </a:cubicBezTo>
                  <a:cubicBezTo>
                    <a:pt x="1335" y="1264"/>
                    <a:pt x="1342" y="1264"/>
                    <a:pt x="1349" y="1257"/>
                  </a:cubicBezTo>
                  <a:cubicBezTo>
                    <a:pt x="1356" y="1257"/>
                    <a:pt x="1356" y="1257"/>
                    <a:pt x="1356" y="1250"/>
                  </a:cubicBezTo>
                  <a:cubicBezTo>
                    <a:pt x="1363" y="1243"/>
                    <a:pt x="1371" y="1236"/>
                    <a:pt x="1371" y="1221"/>
                  </a:cubicBezTo>
                  <a:cubicBezTo>
                    <a:pt x="1371" y="1214"/>
                    <a:pt x="1363" y="1200"/>
                    <a:pt x="1356" y="1193"/>
                  </a:cubicBezTo>
                  <a:cubicBezTo>
                    <a:pt x="1356" y="1185"/>
                    <a:pt x="1349" y="1185"/>
                    <a:pt x="1349" y="1185"/>
                  </a:cubicBezTo>
                  <a:cubicBezTo>
                    <a:pt x="1320" y="1157"/>
                    <a:pt x="1286" y="1135"/>
                    <a:pt x="1257" y="1115"/>
                  </a:cubicBezTo>
                  <a:cubicBezTo>
                    <a:pt x="1200" y="1065"/>
                    <a:pt x="1149" y="1022"/>
                    <a:pt x="1092" y="979"/>
                  </a:cubicBezTo>
                  <a:cubicBezTo>
                    <a:pt x="1006" y="907"/>
                    <a:pt x="921" y="828"/>
                    <a:pt x="835" y="756"/>
                  </a:cubicBezTo>
                  <a:cubicBezTo>
                    <a:pt x="749" y="679"/>
                    <a:pt x="670" y="600"/>
                    <a:pt x="585" y="528"/>
                  </a:cubicBezTo>
                  <a:cubicBezTo>
                    <a:pt x="506" y="450"/>
                    <a:pt x="420" y="371"/>
                    <a:pt x="343" y="294"/>
                  </a:cubicBezTo>
                  <a:cubicBezTo>
                    <a:pt x="264" y="208"/>
                    <a:pt x="185" y="129"/>
                    <a:pt x="107" y="43"/>
                  </a:cubicBezTo>
                  <a:cubicBezTo>
                    <a:pt x="100" y="36"/>
                    <a:pt x="86" y="28"/>
                    <a:pt x="77" y="14"/>
                  </a:cubicBezTo>
                  <a:cubicBezTo>
                    <a:pt x="71" y="7"/>
                    <a:pt x="57" y="0"/>
                    <a:pt x="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2"/>
            <p:cNvSpPr/>
            <p:nvPr/>
          </p:nvSpPr>
          <p:spPr>
            <a:xfrm>
              <a:off x="3413007" y="1340975"/>
              <a:ext cx="27833" cy="10268"/>
            </a:xfrm>
            <a:custGeom>
              <a:avLst/>
              <a:gdLst/>
              <a:ahLst/>
              <a:cxnLst/>
              <a:rect l="l" t="t" r="r" b="b"/>
              <a:pathLst>
                <a:path w="1415" h="522" extrusionOk="0">
                  <a:moveTo>
                    <a:pt x="50" y="1"/>
                  </a:moveTo>
                  <a:cubicBezTo>
                    <a:pt x="35" y="1"/>
                    <a:pt x="14" y="8"/>
                    <a:pt x="8" y="21"/>
                  </a:cubicBezTo>
                  <a:cubicBezTo>
                    <a:pt x="1" y="44"/>
                    <a:pt x="8" y="64"/>
                    <a:pt x="28" y="78"/>
                  </a:cubicBezTo>
                  <a:cubicBezTo>
                    <a:pt x="107" y="129"/>
                    <a:pt x="186" y="164"/>
                    <a:pt x="271" y="206"/>
                  </a:cubicBezTo>
                  <a:cubicBezTo>
                    <a:pt x="357" y="249"/>
                    <a:pt x="443" y="285"/>
                    <a:pt x="529" y="314"/>
                  </a:cubicBezTo>
                  <a:cubicBezTo>
                    <a:pt x="614" y="350"/>
                    <a:pt x="700" y="378"/>
                    <a:pt x="792" y="407"/>
                  </a:cubicBezTo>
                  <a:cubicBezTo>
                    <a:pt x="878" y="429"/>
                    <a:pt x="964" y="450"/>
                    <a:pt x="1056" y="472"/>
                  </a:cubicBezTo>
                  <a:cubicBezTo>
                    <a:pt x="1149" y="493"/>
                    <a:pt x="1243" y="506"/>
                    <a:pt x="1336" y="522"/>
                  </a:cubicBezTo>
                  <a:lnTo>
                    <a:pt x="1372" y="522"/>
                  </a:lnTo>
                  <a:cubicBezTo>
                    <a:pt x="1379" y="522"/>
                    <a:pt x="1392" y="515"/>
                    <a:pt x="1399" y="506"/>
                  </a:cubicBezTo>
                  <a:cubicBezTo>
                    <a:pt x="1406" y="499"/>
                    <a:pt x="1415" y="493"/>
                    <a:pt x="1415" y="479"/>
                  </a:cubicBezTo>
                  <a:cubicBezTo>
                    <a:pt x="1415" y="472"/>
                    <a:pt x="1406" y="457"/>
                    <a:pt x="1399" y="450"/>
                  </a:cubicBezTo>
                  <a:cubicBezTo>
                    <a:pt x="1392" y="443"/>
                    <a:pt x="1379" y="436"/>
                    <a:pt x="1372" y="436"/>
                  </a:cubicBezTo>
                  <a:cubicBezTo>
                    <a:pt x="1349" y="436"/>
                    <a:pt x="1336" y="436"/>
                    <a:pt x="1320" y="429"/>
                  </a:cubicBezTo>
                  <a:cubicBezTo>
                    <a:pt x="1200" y="414"/>
                    <a:pt x="1086" y="393"/>
                    <a:pt x="971" y="364"/>
                  </a:cubicBezTo>
                  <a:cubicBezTo>
                    <a:pt x="849" y="335"/>
                    <a:pt x="736" y="301"/>
                    <a:pt x="621" y="265"/>
                  </a:cubicBezTo>
                  <a:cubicBezTo>
                    <a:pt x="565" y="236"/>
                    <a:pt x="499" y="215"/>
                    <a:pt x="436" y="186"/>
                  </a:cubicBezTo>
                  <a:cubicBezTo>
                    <a:pt x="343" y="150"/>
                    <a:pt x="242" y="100"/>
                    <a:pt x="150" y="50"/>
                  </a:cubicBezTo>
                  <a:cubicBezTo>
                    <a:pt x="121" y="35"/>
                    <a:pt x="93" y="21"/>
                    <a:pt x="71" y="8"/>
                  </a:cubicBezTo>
                  <a:cubicBezTo>
                    <a:pt x="64" y="1"/>
                    <a:pt x="57"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2"/>
            <p:cNvSpPr/>
            <p:nvPr/>
          </p:nvSpPr>
          <p:spPr>
            <a:xfrm>
              <a:off x="3451206" y="1283086"/>
              <a:ext cx="11684" cy="62806"/>
            </a:xfrm>
            <a:custGeom>
              <a:avLst/>
              <a:gdLst/>
              <a:ahLst/>
              <a:cxnLst/>
              <a:rect l="l" t="t" r="r" b="b"/>
              <a:pathLst>
                <a:path w="594" h="3193" extrusionOk="0">
                  <a:moveTo>
                    <a:pt x="50" y="1"/>
                  </a:moveTo>
                  <a:cubicBezTo>
                    <a:pt x="43" y="1"/>
                    <a:pt x="36" y="8"/>
                    <a:pt x="30" y="8"/>
                  </a:cubicBezTo>
                  <a:cubicBezTo>
                    <a:pt x="7" y="22"/>
                    <a:pt x="0" y="51"/>
                    <a:pt x="14" y="64"/>
                  </a:cubicBezTo>
                  <a:cubicBezTo>
                    <a:pt x="122" y="244"/>
                    <a:pt x="208" y="423"/>
                    <a:pt x="278" y="615"/>
                  </a:cubicBezTo>
                  <a:cubicBezTo>
                    <a:pt x="350" y="808"/>
                    <a:pt x="400" y="1007"/>
                    <a:pt x="436" y="1208"/>
                  </a:cubicBezTo>
                  <a:cubicBezTo>
                    <a:pt x="472" y="1415"/>
                    <a:pt x="492" y="1615"/>
                    <a:pt x="501" y="1821"/>
                  </a:cubicBezTo>
                  <a:cubicBezTo>
                    <a:pt x="508" y="2029"/>
                    <a:pt x="501" y="2243"/>
                    <a:pt x="486" y="2450"/>
                  </a:cubicBezTo>
                  <a:cubicBezTo>
                    <a:pt x="465" y="2658"/>
                    <a:pt x="436" y="2858"/>
                    <a:pt x="400" y="3064"/>
                  </a:cubicBezTo>
                  <a:cubicBezTo>
                    <a:pt x="393" y="3086"/>
                    <a:pt x="386" y="3115"/>
                    <a:pt x="379" y="3143"/>
                  </a:cubicBezTo>
                  <a:cubicBezTo>
                    <a:pt x="379" y="3165"/>
                    <a:pt x="386" y="3185"/>
                    <a:pt x="415" y="3192"/>
                  </a:cubicBezTo>
                  <a:lnTo>
                    <a:pt x="422" y="3192"/>
                  </a:lnTo>
                  <a:cubicBezTo>
                    <a:pt x="443" y="3192"/>
                    <a:pt x="465" y="3179"/>
                    <a:pt x="465" y="3165"/>
                  </a:cubicBezTo>
                  <a:cubicBezTo>
                    <a:pt x="508" y="2957"/>
                    <a:pt x="535" y="2743"/>
                    <a:pt x="557" y="2536"/>
                  </a:cubicBezTo>
                  <a:cubicBezTo>
                    <a:pt x="578" y="2322"/>
                    <a:pt x="593" y="2107"/>
                    <a:pt x="587" y="1900"/>
                  </a:cubicBezTo>
                  <a:cubicBezTo>
                    <a:pt x="587" y="1686"/>
                    <a:pt x="564" y="1472"/>
                    <a:pt x="535" y="1264"/>
                  </a:cubicBezTo>
                  <a:cubicBezTo>
                    <a:pt x="501" y="1058"/>
                    <a:pt x="450" y="858"/>
                    <a:pt x="386" y="657"/>
                  </a:cubicBezTo>
                  <a:cubicBezTo>
                    <a:pt x="314" y="465"/>
                    <a:pt x="228" y="272"/>
                    <a:pt x="129" y="94"/>
                  </a:cubicBezTo>
                  <a:cubicBezTo>
                    <a:pt x="115" y="64"/>
                    <a:pt x="100" y="44"/>
                    <a:pt x="86" y="22"/>
                  </a:cubicBezTo>
                  <a:cubicBezTo>
                    <a:pt x="79" y="8"/>
                    <a:pt x="64"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22"/>
            <p:cNvSpPr/>
            <p:nvPr/>
          </p:nvSpPr>
          <p:spPr>
            <a:xfrm>
              <a:off x="3390248" y="1352068"/>
              <a:ext cx="3541" cy="1849"/>
            </a:xfrm>
            <a:custGeom>
              <a:avLst/>
              <a:gdLst/>
              <a:ahLst/>
              <a:cxnLst/>
              <a:rect l="l" t="t" r="r" b="b"/>
              <a:pathLst>
                <a:path w="180" h="94" extrusionOk="0">
                  <a:moveTo>
                    <a:pt x="100" y="1"/>
                  </a:moveTo>
                  <a:cubicBezTo>
                    <a:pt x="78" y="1"/>
                    <a:pt x="64" y="7"/>
                    <a:pt x="50" y="7"/>
                  </a:cubicBezTo>
                  <a:cubicBezTo>
                    <a:pt x="28" y="7"/>
                    <a:pt x="1" y="21"/>
                    <a:pt x="8" y="50"/>
                  </a:cubicBezTo>
                  <a:cubicBezTo>
                    <a:pt x="8" y="71"/>
                    <a:pt x="21" y="93"/>
                    <a:pt x="44" y="93"/>
                  </a:cubicBezTo>
                  <a:lnTo>
                    <a:pt x="50" y="93"/>
                  </a:lnTo>
                  <a:cubicBezTo>
                    <a:pt x="93" y="86"/>
                    <a:pt x="136" y="86"/>
                    <a:pt x="179" y="79"/>
                  </a:cubicBezTo>
                  <a:cubicBezTo>
                    <a:pt x="150" y="50"/>
                    <a:pt x="121" y="28"/>
                    <a:pt x="10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2"/>
            <p:cNvSpPr/>
            <p:nvPr/>
          </p:nvSpPr>
          <p:spPr>
            <a:xfrm>
              <a:off x="3392215" y="1351498"/>
              <a:ext cx="40028" cy="5350"/>
            </a:xfrm>
            <a:custGeom>
              <a:avLst/>
              <a:gdLst/>
              <a:ahLst/>
              <a:cxnLst/>
              <a:rect l="l" t="t" r="r" b="b"/>
              <a:pathLst>
                <a:path w="2035" h="272" extrusionOk="0">
                  <a:moveTo>
                    <a:pt x="550" y="0"/>
                  </a:moveTo>
                  <a:cubicBezTo>
                    <a:pt x="501" y="0"/>
                    <a:pt x="449" y="0"/>
                    <a:pt x="400" y="7"/>
                  </a:cubicBezTo>
                  <a:cubicBezTo>
                    <a:pt x="264" y="7"/>
                    <a:pt x="129" y="14"/>
                    <a:pt x="0" y="30"/>
                  </a:cubicBezTo>
                  <a:cubicBezTo>
                    <a:pt x="21" y="57"/>
                    <a:pt x="50" y="79"/>
                    <a:pt x="79" y="108"/>
                  </a:cubicBezTo>
                  <a:cubicBezTo>
                    <a:pt x="172" y="100"/>
                    <a:pt x="257" y="93"/>
                    <a:pt x="350" y="93"/>
                  </a:cubicBezTo>
                  <a:cubicBezTo>
                    <a:pt x="415" y="93"/>
                    <a:pt x="478" y="86"/>
                    <a:pt x="550" y="86"/>
                  </a:cubicBezTo>
                  <a:cubicBezTo>
                    <a:pt x="614" y="86"/>
                    <a:pt x="679" y="93"/>
                    <a:pt x="749" y="93"/>
                  </a:cubicBezTo>
                  <a:cubicBezTo>
                    <a:pt x="878" y="100"/>
                    <a:pt x="1015" y="108"/>
                    <a:pt x="1150" y="122"/>
                  </a:cubicBezTo>
                  <a:cubicBezTo>
                    <a:pt x="1178" y="122"/>
                    <a:pt x="1214" y="129"/>
                    <a:pt x="1250" y="129"/>
                  </a:cubicBezTo>
                  <a:cubicBezTo>
                    <a:pt x="1263" y="136"/>
                    <a:pt x="1279" y="136"/>
                    <a:pt x="1299" y="136"/>
                  </a:cubicBezTo>
                  <a:lnTo>
                    <a:pt x="1306" y="136"/>
                  </a:lnTo>
                  <a:cubicBezTo>
                    <a:pt x="1315" y="136"/>
                    <a:pt x="1315" y="143"/>
                    <a:pt x="1315" y="143"/>
                  </a:cubicBezTo>
                  <a:lnTo>
                    <a:pt x="1315" y="136"/>
                  </a:lnTo>
                  <a:cubicBezTo>
                    <a:pt x="1322" y="143"/>
                    <a:pt x="1328" y="143"/>
                    <a:pt x="1335" y="143"/>
                  </a:cubicBezTo>
                  <a:cubicBezTo>
                    <a:pt x="1407" y="151"/>
                    <a:pt x="1471" y="165"/>
                    <a:pt x="1536" y="172"/>
                  </a:cubicBezTo>
                  <a:cubicBezTo>
                    <a:pt x="1671" y="201"/>
                    <a:pt x="1800" y="222"/>
                    <a:pt x="1928" y="258"/>
                  </a:cubicBezTo>
                  <a:cubicBezTo>
                    <a:pt x="1942" y="258"/>
                    <a:pt x="1964" y="264"/>
                    <a:pt x="1978" y="271"/>
                  </a:cubicBezTo>
                  <a:lnTo>
                    <a:pt x="1985" y="271"/>
                  </a:lnTo>
                  <a:cubicBezTo>
                    <a:pt x="2007" y="271"/>
                    <a:pt x="2028" y="258"/>
                    <a:pt x="2028" y="237"/>
                  </a:cubicBezTo>
                  <a:cubicBezTo>
                    <a:pt x="2035" y="215"/>
                    <a:pt x="2021" y="194"/>
                    <a:pt x="2000" y="186"/>
                  </a:cubicBezTo>
                  <a:cubicBezTo>
                    <a:pt x="1872" y="151"/>
                    <a:pt x="1735" y="122"/>
                    <a:pt x="1606" y="100"/>
                  </a:cubicBezTo>
                  <a:cubicBezTo>
                    <a:pt x="1471" y="79"/>
                    <a:pt x="1335" y="57"/>
                    <a:pt x="1200" y="43"/>
                  </a:cubicBezTo>
                  <a:cubicBezTo>
                    <a:pt x="1071" y="23"/>
                    <a:pt x="936" y="14"/>
                    <a:pt x="801" y="7"/>
                  </a:cubicBezTo>
                  <a:cubicBezTo>
                    <a:pt x="715" y="7"/>
                    <a:pt x="636" y="0"/>
                    <a:pt x="5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2"/>
            <p:cNvSpPr/>
            <p:nvPr/>
          </p:nvSpPr>
          <p:spPr>
            <a:xfrm>
              <a:off x="3382675" y="1364854"/>
              <a:ext cx="42153" cy="14752"/>
            </a:xfrm>
            <a:custGeom>
              <a:avLst/>
              <a:gdLst/>
              <a:ahLst/>
              <a:cxnLst/>
              <a:rect l="l" t="t" r="r" b="b"/>
              <a:pathLst>
                <a:path w="2143" h="750" extrusionOk="0">
                  <a:moveTo>
                    <a:pt x="1834" y="0"/>
                  </a:moveTo>
                  <a:cubicBezTo>
                    <a:pt x="1714" y="29"/>
                    <a:pt x="1599" y="50"/>
                    <a:pt x="1478" y="86"/>
                  </a:cubicBezTo>
                  <a:cubicBezTo>
                    <a:pt x="1320" y="129"/>
                    <a:pt x="1157" y="178"/>
                    <a:pt x="999" y="228"/>
                  </a:cubicBezTo>
                  <a:cubicBezTo>
                    <a:pt x="842" y="286"/>
                    <a:pt x="686" y="350"/>
                    <a:pt x="528" y="422"/>
                  </a:cubicBezTo>
                  <a:cubicBezTo>
                    <a:pt x="377" y="485"/>
                    <a:pt x="228" y="557"/>
                    <a:pt x="77" y="636"/>
                  </a:cubicBezTo>
                  <a:cubicBezTo>
                    <a:pt x="64" y="650"/>
                    <a:pt x="43" y="657"/>
                    <a:pt x="28" y="672"/>
                  </a:cubicBezTo>
                  <a:cubicBezTo>
                    <a:pt x="7" y="679"/>
                    <a:pt x="0" y="706"/>
                    <a:pt x="14" y="729"/>
                  </a:cubicBezTo>
                  <a:cubicBezTo>
                    <a:pt x="21" y="742"/>
                    <a:pt x="34" y="749"/>
                    <a:pt x="50" y="749"/>
                  </a:cubicBezTo>
                  <a:cubicBezTo>
                    <a:pt x="57" y="749"/>
                    <a:pt x="64" y="742"/>
                    <a:pt x="70" y="742"/>
                  </a:cubicBezTo>
                  <a:cubicBezTo>
                    <a:pt x="214" y="663"/>
                    <a:pt x="364" y="586"/>
                    <a:pt x="514" y="521"/>
                  </a:cubicBezTo>
                  <a:cubicBezTo>
                    <a:pt x="549" y="501"/>
                    <a:pt x="591" y="485"/>
                    <a:pt x="627" y="471"/>
                  </a:cubicBezTo>
                  <a:cubicBezTo>
                    <a:pt x="634" y="465"/>
                    <a:pt x="650" y="465"/>
                    <a:pt x="657" y="458"/>
                  </a:cubicBezTo>
                  <a:lnTo>
                    <a:pt x="663" y="458"/>
                  </a:lnTo>
                  <a:cubicBezTo>
                    <a:pt x="670" y="449"/>
                    <a:pt x="670" y="449"/>
                    <a:pt x="677" y="449"/>
                  </a:cubicBezTo>
                  <a:cubicBezTo>
                    <a:pt x="699" y="442"/>
                    <a:pt x="713" y="429"/>
                    <a:pt x="735" y="422"/>
                  </a:cubicBezTo>
                  <a:cubicBezTo>
                    <a:pt x="814" y="393"/>
                    <a:pt x="891" y="364"/>
                    <a:pt x="970" y="336"/>
                  </a:cubicBezTo>
                  <a:cubicBezTo>
                    <a:pt x="1128" y="278"/>
                    <a:pt x="1286" y="228"/>
                    <a:pt x="1442" y="185"/>
                  </a:cubicBezTo>
                  <a:cubicBezTo>
                    <a:pt x="1599" y="142"/>
                    <a:pt x="1764" y="100"/>
                    <a:pt x="1928" y="72"/>
                  </a:cubicBezTo>
                  <a:cubicBezTo>
                    <a:pt x="1999" y="57"/>
                    <a:pt x="2071" y="43"/>
                    <a:pt x="2143" y="29"/>
                  </a:cubicBezTo>
                  <a:cubicBezTo>
                    <a:pt x="2035" y="29"/>
                    <a:pt x="1935" y="14"/>
                    <a:pt x="1834"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22"/>
            <p:cNvSpPr/>
            <p:nvPr/>
          </p:nvSpPr>
          <p:spPr>
            <a:xfrm>
              <a:off x="3418750" y="1362887"/>
              <a:ext cx="13356" cy="2557"/>
            </a:xfrm>
            <a:custGeom>
              <a:avLst/>
              <a:gdLst/>
              <a:ahLst/>
              <a:cxnLst/>
              <a:rect l="l" t="t" r="r" b="b"/>
              <a:pathLst>
                <a:path w="679" h="130" extrusionOk="0">
                  <a:moveTo>
                    <a:pt x="636" y="1"/>
                  </a:moveTo>
                  <a:cubicBezTo>
                    <a:pt x="471" y="21"/>
                    <a:pt x="300" y="44"/>
                    <a:pt x="137" y="71"/>
                  </a:cubicBezTo>
                  <a:cubicBezTo>
                    <a:pt x="94" y="86"/>
                    <a:pt x="43" y="93"/>
                    <a:pt x="0" y="100"/>
                  </a:cubicBezTo>
                  <a:cubicBezTo>
                    <a:pt x="101" y="114"/>
                    <a:pt x="201" y="129"/>
                    <a:pt x="309" y="129"/>
                  </a:cubicBezTo>
                  <a:lnTo>
                    <a:pt x="336" y="129"/>
                  </a:lnTo>
                  <a:cubicBezTo>
                    <a:pt x="379" y="121"/>
                    <a:pt x="422" y="114"/>
                    <a:pt x="458" y="107"/>
                  </a:cubicBezTo>
                  <a:lnTo>
                    <a:pt x="487" y="107"/>
                  </a:lnTo>
                  <a:cubicBezTo>
                    <a:pt x="494" y="107"/>
                    <a:pt x="507" y="100"/>
                    <a:pt x="514" y="100"/>
                  </a:cubicBezTo>
                  <a:cubicBezTo>
                    <a:pt x="536" y="100"/>
                    <a:pt x="557" y="93"/>
                    <a:pt x="579" y="93"/>
                  </a:cubicBezTo>
                  <a:cubicBezTo>
                    <a:pt x="600" y="93"/>
                    <a:pt x="615" y="86"/>
                    <a:pt x="636" y="86"/>
                  </a:cubicBezTo>
                  <a:cubicBezTo>
                    <a:pt x="658" y="86"/>
                    <a:pt x="679" y="71"/>
                    <a:pt x="679" y="44"/>
                  </a:cubicBezTo>
                  <a:cubicBezTo>
                    <a:pt x="679" y="21"/>
                    <a:pt x="665" y="1"/>
                    <a:pt x="643"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22"/>
            <p:cNvSpPr/>
            <p:nvPr/>
          </p:nvSpPr>
          <p:spPr>
            <a:xfrm>
              <a:off x="3380984" y="1376656"/>
              <a:ext cx="50414" cy="21794"/>
            </a:xfrm>
            <a:custGeom>
              <a:avLst/>
              <a:gdLst/>
              <a:ahLst/>
              <a:cxnLst/>
              <a:rect l="l" t="t" r="r" b="b"/>
              <a:pathLst>
                <a:path w="2563" h="1108" extrusionOk="0">
                  <a:moveTo>
                    <a:pt x="2513" y="0"/>
                  </a:moveTo>
                  <a:cubicBezTo>
                    <a:pt x="2506" y="0"/>
                    <a:pt x="2499" y="0"/>
                    <a:pt x="2492" y="7"/>
                  </a:cubicBezTo>
                  <a:cubicBezTo>
                    <a:pt x="2391" y="57"/>
                    <a:pt x="2292" y="106"/>
                    <a:pt x="2193" y="149"/>
                  </a:cubicBezTo>
                  <a:cubicBezTo>
                    <a:pt x="2134" y="178"/>
                    <a:pt x="2078" y="207"/>
                    <a:pt x="2028" y="235"/>
                  </a:cubicBezTo>
                  <a:cubicBezTo>
                    <a:pt x="1870" y="307"/>
                    <a:pt x="1706" y="379"/>
                    <a:pt x="1550" y="442"/>
                  </a:cubicBezTo>
                  <a:cubicBezTo>
                    <a:pt x="1392" y="514"/>
                    <a:pt x="1234" y="578"/>
                    <a:pt x="1078" y="643"/>
                  </a:cubicBezTo>
                  <a:cubicBezTo>
                    <a:pt x="914" y="706"/>
                    <a:pt x="749" y="771"/>
                    <a:pt x="592" y="828"/>
                  </a:cubicBezTo>
                  <a:cubicBezTo>
                    <a:pt x="429" y="886"/>
                    <a:pt x="264" y="943"/>
                    <a:pt x="100" y="999"/>
                  </a:cubicBezTo>
                  <a:cubicBezTo>
                    <a:pt x="78" y="1006"/>
                    <a:pt x="57" y="1015"/>
                    <a:pt x="35" y="1022"/>
                  </a:cubicBezTo>
                  <a:cubicBezTo>
                    <a:pt x="14" y="1028"/>
                    <a:pt x="0" y="1049"/>
                    <a:pt x="7" y="1071"/>
                  </a:cubicBezTo>
                  <a:cubicBezTo>
                    <a:pt x="14" y="1092"/>
                    <a:pt x="28" y="1107"/>
                    <a:pt x="50" y="1107"/>
                  </a:cubicBezTo>
                  <a:lnTo>
                    <a:pt x="57" y="1107"/>
                  </a:lnTo>
                  <a:cubicBezTo>
                    <a:pt x="228" y="1049"/>
                    <a:pt x="386" y="992"/>
                    <a:pt x="549" y="936"/>
                  </a:cubicBezTo>
                  <a:cubicBezTo>
                    <a:pt x="713" y="871"/>
                    <a:pt x="878" y="814"/>
                    <a:pt x="1043" y="749"/>
                  </a:cubicBezTo>
                  <a:cubicBezTo>
                    <a:pt x="1207" y="686"/>
                    <a:pt x="1372" y="614"/>
                    <a:pt x="1528" y="550"/>
                  </a:cubicBezTo>
                  <a:cubicBezTo>
                    <a:pt x="1685" y="478"/>
                    <a:pt x="1850" y="406"/>
                    <a:pt x="1999" y="336"/>
                  </a:cubicBezTo>
                  <a:lnTo>
                    <a:pt x="2006" y="336"/>
                  </a:lnTo>
                  <a:cubicBezTo>
                    <a:pt x="2085" y="300"/>
                    <a:pt x="2163" y="264"/>
                    <a:pt x="2242" y="221"/>
                  </a:cubicBezTo>
                  <a:cubicBezTo>
                    <a:pt x="2321" y="185"/>
                    <a:pt x="2400" y="149"/>
                    <a:pt x="2477" y="106"/>
                  </a:cubicBezTo>
                  <a:cubicBezTo>
                    <a:pt x="2499" y="99"/>
                    <a:pt x="2520" y="93"/>
                    <a:pt x="2535" y="79"/>
                  </a:cubicBezTo>
                  <a:cubicBezTo>
                    <a:pt x="2556" y="72"/>
                    <a:pt x="2563" y="43"/>
                    <a:pt x="2549" y="21"/>
                  </a:cubicBezTo>
                  <a:cubicBezTo>
                    <a:pt x="2542" y="14"/>
                    <a:pt x="2535" y="7"/>
                    <a:pt x="2528"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22"/>
            <p:cNvSpPr/>
            <p:nvPr/>
          </p:nvSpPr>
          <p:spPr>
            <a:xfrm>
              <a:off x="3421701" y="1336745"/>
              <a:ext cx="55391" cy="51555"/>
            </a:xfrm>
            <a:custGeom>
              <a:avLst/>
              <a:gdLst/>
              <a:ahLst/>
              <a:cxnLst/>
              <a:rect l="l" t="t" r="r" b="b"/>
              <a:pathLst>
                <a:path w="2816" h="2621" extrusionOk="0">
                  <a:moveTo>
                    <a:pt x="1744" y="1"/>
                  </a:moveTo>
                  <a:cubicBezTo>
                    <a:pt x="1210" y="1"/>
                    <a:pt x="779" y="337"/>
                    <a:pt x="443" y="843"/>
                  </a:cubicBezTo>
                  <a:cubicBezTo>
                    <a:pt x="258" y="1150"/>
                    <a:pt x="1" y="1643"/>
                    <a:pt x="87" y="1993"/>
                  </a:cubicBezTo>
                  <a:cubicBezTo>
                    <a:pt x="178" y="2383"/>
                    <a:pt x="594" y="2620"/>
                    <a:pt x="994" y="2620"/>
                  </a:cubicBezTo>
                  <a:cubicBezTo>
                    <a:pt x="1027" y="2620"/>
                    <a:pt x="1060" y="2618"/>
                    <a:pt x="1093" y="2615"/>
                  </a:cubicBezTo>
                  <a:cubicBezTo>
                    <a:pt x="1521" y="2564"/>
                    <a:pt x="1893" y="2300"/>
                    <a:pt x="2200" y="2000"/>
                  </a:cubicBezTo>
                  <a:cubicBezTo>
                    <a:pt x="2407" y="1793"/>
                    <a:pt x="2608" y="1558"/>
                    <a:pt x="2707" y="1287"/>
                  </a:cubicBezTo>
                  <a:cubicBezTo>
                    <a:pt x="2815" y="1008"/>
                    <a:pt x="2815" y="678"/>
                    <a:pt x="2657" y="430"/>
                  </a:cubicBezTo>
                  <a:cubicBezTo>
                    <a:pt x="2493" y="173"/>
                    <a:pt x="2186" y="36"/>
                    <a:pt x="1886" y="8"/>
                  </a:cubicBezTo>
                  <a:cubicBezTo>
                    <a:pt x="1838" y="3"/>
                    <a:pt x="1791" y="1"/>
                    <a:pt x="17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7" name="Google Shape;737;p22"/>
          <p:cNvSpPr/>
          <p:nvPr/>
        </p:nvSpPr>
        <p:spPr>
          <a:xfrm rot="10800000" flipH="1">
            <a:off x="7922299" y="4459509"/>
            <a:ext cx="1218453" cy="683985"/>
          </a:xfrm>
          <a:custGeom>
            <a:avLst/>
            <a:gdLst/>
            <a:ahLst/>
            <a:cxnLst/>
            <a:rect l="l" t="t" r="r" b="b"/>
            <a:pathLst>
              <a:path w="33257" h="18669" extrusionOk="0">
                <a:moveTo>
                  <a:pt x="17319" y="1"/>
                </a:moveTo>
                <a:cubicBezTo>
                  <a:pt x="16529" y="1"/>
                  <a:pt x="15732" y="185"/>
                  <a:pt x="14997" y="581"/>
                </a:cubicBezTo>
                <a:cubicBezTo>
                  <a:pt x="14255" y="973"/>
                  <a:pt x="13804" y="1631"/>
                  <a:pt x="13398" y="2330"/>
                </a:cubicBezTo>
                <a:cubicBezTo>
                  <a:pt x="13019" y="2966"/>
                  <a:pt x="12762" y="3659"/>
                  <a:pt x="12527" y="4351"/>
                </a:cubicBezTo>
                <a:cubicBezTo>
                  <a:pt x="12436" y="4614"/>
                  <a:pt x="12322" y="4743"/>
                  <a:pt x="12191" y="4743"/>
                </a:cubicBezTo>
                <a:cubicBezTo>
                  <a:pt x="12076" y="4743"/>
                  <a:pt x="11949" y="4645"/>
                  <a:pt x="11812" y="4452"/>
                </a:cubicBezTo>
                <a:cubicBezTo>
                  <a:pt x="11655" y="4216"/>
                  <a:pt x="11542" y="3959"/>
                  <a:pt x="11391" y="3724"/>
                </a:cubicBezTo>
                <a:cubicBezTo>
                  <a:pt x="11019" y="3115"/>
                  <a:pt x="10548" y="2601"/>
                  <a:pt x="9941" y="2231"/>
                </a:cubicBezTo>
                <a:cubicBezTo>
                  <a:pt x="9497" y="1954"/>
                  <a:pt x="9068" y="1816"/>
                  <a:pt x="8654" y="1816"/>
                </a:cubicBezTo>
                <a:cubicBezTo>
                  <a:pt x="8109" y="1816"/>
                  <a:pt x="7590" y="2055"/>
                  <a:pt x="7099" y="2531"/>
                </a:cubicBezTo>
                <a:cubicBezTo>
                  <a:pt x="6684" y="2923"/>
                  <a:pt x="6384" y="3395"/>
                  <a:pt x="6199" y="3929"/>
                </a:cubicBezTo>
                <a:cubicBezTo>
                  <a:pt x="5857" y="4924"/>
                  <a:pt x="5514" y="5923"/>
                  <a:pt x="5528" y="6994"/>
                </a:cubicBezTo>
                <a:cubicBezTo>
                  <a:pt x="5528" y="7318"/>
                  <a:pt x="5434" y="7480"/>
                  <a:pt x="5232" y="7480"/>
                </a:cubicBezTo>
                <a:cubicBezTo>
                  <a:pt x="5154" y="7480"/>
                  <a:pt x="5061" y="7456"/>
                  <a:pt x="4950" y="7409"/>
                </a:cubicBezTo>
                <a:cubicBezTo>
                  <a:pt x="4510" y="7224"/>
                  <a:pt x="4089" y="7143"/>
                  <a:pt x="3683" y="7143"/>
                </a:cubicBezTo>
                <a:cubicBezTo>
                  <a:pt x="2738" y="7143"/>
                  <a:pt x="1876" y="7581"/>
                  <a:pt x="1058" y="8164"/>
                </a:cubicBezTo>
                <a:cubicBezTo>
                  <a:pt x="372" y="8658"/>
                  <a:pt x="0" y="9393"/>
                  <a:pt x="144" y="10271"/>
                </a:cubicBezTo>
                <a:cubicBezTo>
                  <a:pt x="293" y="11179"/>
                  <a:pt x="972" y="11608"/>
                  <a:pt x="1764" y="11885"/>
                </a:cubicBezTo>
                <a:cubicBezTo>
                  <a:pt x="2188" y="12029"/>
                  <a:pt x="2619" y="12081"/>
                  <a:pt x="3148" y="12081"/>
                </a:cubicBezTo>
                <a:cubicBezTo>
                  <a:pt x="3333" y="12081"/>
                  <a:pt x="3530" y="12075"/>
                  <a:pt x="3743" y="12064"/>
                </a:cubicBezTo>
                <a:cubicBezTo>
                  <a:pt x="5020" y="11921"/>
                  <a:pt x="6443" y="11507"/>
                  <a:pt x="7713" y="10643"/>
                </a:cubicBezTo>
                <a:cubicBezTo>
                  <a:pt x="7822" y="10566"/>
                  <a:pt x="7935" y="10449"/>
                  <a:pt x="8055" y="10449"/>
                </a:cubicBezTo>
                <a:cubicBezTo>
                  <a:pt x="8116" y="10449"/>
                  <a:pt x="8178" y="10479"/>
                  <a:pt x="8242" y="10557"/>
                </a:cubicBezTo>
                <a:cubicBezTo>
                  <a:pt x="8371" y="10708"/>
                  <a:pt x="8213" y="10871"/>
                  <a:pt x="8148" y="11028"/>
                </a:cubicBezTo>
                <a:cubicBezTo>
                  <a:pt x="7548" y="12492"/>
                  <a:pt x="7363" y="13999"/>
                  <a:pt x="7699" y="15563"/>
                </a:cubicBezTo>
                <a:cubicBezTo>
                  <a:pt x="7963" y="16784"/>
                  <a:pt x="8685" y="17641"/>
                  <a:pt x="9799" y="18141"/>
                </a:cubicBezTo>
                <a:cubicBezTo>
                  <a:pt x="10610" y="18503"/>
                  <a:pt x="11408" y="18668"/>
                  <a:pt x="12196" y="18668"/>
                </a:cubicBezTo>
                <a:cubicBezTo>
                  <a:pt x="13322" y="18668"/>
                  <a:pt x="14424" y="18330"/>
                  <a:pt x="15504" y="17742"/>
                </a:cubicBezTo>
                <a:cubicBezTo>
                  <a:pt x="16532" y="17192"/>
                  <a:pt x="17353" y="16384"/>
                  <a:pt x="18089" y="15485"/>
                </a:cubicBezTo>
                <a:cubicBezTo>
                  <a:pt x="18289" y="15241"/>
                  <a:pt x="18467" y="14984"/>
                  <a:pt x="18675" y="14742"/>
                </a:cubicBezTo>
                <a:cubicBezTo>
                  <a:pt x="18976" y="14394"/>
                  <a:pt x="19198" y="14226"/>
                  <a:pt x="19445" y="14226"/>
                </a:cubicBezTo>
                <a:cubicBezTo>
                  <a:pt x="19649" y="14226"/>
                  <a:pt x="19871" y="14341"/>
                  <a:pt x="20168" y="14564"/>
                </a:cubicBezTo>
                <a:cubicBezTo>
                  <a:pt x="20445" y="14770"/>
                  <a:pt x="20695" y="15020"/>
                  <a:pt x="20982" y="15221"/>
                </a:cubicBezTo>
                <a:cubicBezTo>
                  <a:pt x="22119" y="16034"/>
                  <a:pt x="23332" y="16481"/>
                  <a:pt x="24614" y="16481"/>
                </a:cubicBezTo>
                <a:cubicBezTo>
                  <a:pt x="25201" y="16481"/>
                  <a:pt x="25802" y="16387"/>
                  <a:pt x="26416" y="16192"/>
                </a:cubicBezTo>
                <a:cubicBezTo>
                  <a:pt x="29237" y="15306"/>
                  <a:pt x="30615" y="12106"/>
                  <a:pt x="29400" y="9380"/>
                </a:cubicBezTo>
                <a:cubicBezTo>
                  <a:pt x="29051" y="8608"/>
                  <a:pt x="29057" y="8593"/>
                  <a:pt x="29880" y="8536"/>
                </a:cubicBezTo>
                <a:cubicBezTo>
                  <a:pt x="30893" y="8464"/>
                  <a:pt x="31779" y="8122"/>
                  <a:pt x="32451" y="7330"/>
                </a:cubicBezTo>
                <a:cubicBezTo>
                  <a:pt x="33200" y="6444"/>
                  <a:pt x="33256" y="5379"/>
                  <a:pt x="32607" y="4416"/>
                </a:cubicBezTo>
                <a:cubicBezTo>
                  <a:pt x="32415" y="4123"/>
                  <a:pt x="32172" y="3859"/>
                  <a:pt x="31921" y="3630"/>
                </a:cubicBezTo>
                <a:cubicBezTo>
                  <a:pt x="30716" y="2532"/>
                  <a:pt x="29080" y="1977"/>
                  <a:pt x="27448" y="1977"/>
                </a:cubicBezTo>
                <a:cubicBezTo>
                  <a:pt x="25938" y="1977"/>
                  <a:pt x="24430" y="2452"/>
                  <a:pt x="23266" y="3408"/>
                </a:cubicBezTo>
                <a:cubicBezTo>
                  <a:pt x="23131" y="3516"/>
                  <a:pt x="23016" y="3659"/>
                  <a:pt x="22874" y="3751"/>
                </a:cubicBezTo>
                <a:cubicBezTo>
                  <a:pt x="22757" y="3826"/>
                  <a:pt x="22653" y="3875"/>
                  <a:pt x="22563" y="3875"/>
                </a:cubicBezTo>
                <a:cubicBezTo>
                  <a:pt x="22439" y="3875"/>
                  <a:pt x="22338" y="3784"/>
                  <a:pt x="22260" y="3544"/>
                </a:cubicBezTo>
                <a:cubicBezTo>
                  <a:pt x="21566" y="1362"/>
                  <a:pt x="19467" y="1"/>
                  <a:pt x="17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71250442"/>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Background ">
  <p:cSld name="Background ">
    <p:spTree>
      <p:nvGrpSpPr>
        <p:cNvPr id="1" name="Shape 738"/>
        <p:cNvGrpSpPr/>
        <p:nvPr/>
      </p:nvGrpSpPr>
      <p:grpSpPr>
        <a:xfrm>
          <a:off x="0" y="0"/>
          <a:ext cx="0" cy="0"/>
          <a:chOff x="0" y="0"/>
          <a:chExt cx="0" cy="0"/>
        </a:xfrm>
      </p:grpSpPr>
      <p:grpSp>
        <p:nvGrpSpPr>
          <p:cNvPr id="739" name="Google Shape;739;p23"/>
          <p:cNvGrpSpPr/>
          <p:nvPr/>
        </p:nvGrpSpPr>
        <p:grpSpPr>
          <a:xfrm rot="-2334434">
            <a:off x="7630097" y="3082451"/>
            <a:ext cx="2013493" cy="2652834"/>
            <a:chOff x="5450897" y="3655524"/>
            <a:chExt cx="455990" cy="600741"/>
          </a:xfrm>
        </p:grpSpPr>
        <p:sp>
          <p:nvSpPr>
            <p:cNvPr id="740" name="Google Shape;740;p23"/>
            <p:cNvSpPr/>
            <p:nvPr/>
          </p:nvSpPr>
          <p:spPr>
            <a:xfrm>
              <a:off x="5450897" y="3772600"/>
              <a:ext cx="327702" cy="476073"/>
            </a:xfrm>
            <a:custGeom>
              <a:avLst/>
              <a:gdLst/>
              <a:ahLst/>
              <a:cxnLst/>
              <a:rect l="l" t="t" r="r" b="b"/>
              <a:pathLst>
                <a:path w="16660" h="24203" extrusionOk="0">
                  <a:moveTo>
                    <a:pt x="16290" y="1"/>
                  </a:moveTo>
                  <a:lnTo>
                    <a:pt x="15803" y="21"/>
                  </a:lnTo>
                  <a:cubicBezTo>
                    <a:pt x="16161" y="8442"/>
                    <a:pt x="11854" y="14440"/>
                    <a:pt x="8176" y="17990"/>
                  </a:cubicBezTo>
                  <a:cubicBezTo>
                    <a:pt x="4184" y="21853"/>
                    <a:pt x="44" y="23738"/>
                    <a:pt x="1" y="23752"/>
                  </a:cubicBezTo>
                  <a:lnTo>
                    <a:pt x="200" y="24202"/>
                  </a:lnTo>
                  <a:cubicBezTo>
                    <a:pt x="243" y="24180"/>
                    <a:pt x="4448" y="22266"/>
                    <a:pt x="8505" y="18353"/>
                  </a:cubicBezTo>
                  <a:cubicBezTo>
                    <a:pt x="12262" y="14733"/>
                    <a:pt x="16660" y="8606"/>
                    <a:pt x="162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23"/>
            <p:cNvSpPr/>
            <p:nvPr/>
          </p:nvSpPr>
          <p:spPr>
            <a:xfrm>
              <a:off x="5490139" y="3972034"/>
              <a:ext cx="151085" cy="235175"/>
            </a:xfrm>
            <a:custGeom>
              <a:avLst/>
              <a:gdLst/>
              <a:ahLst/>
              <a:cxnLst/>
              <a:rect l="l" t="t" r="r" b="b"/>
              <a:pathLst>
                <a:path w="7681" h="11956" extrusionOk="0">
                  <a:moveTo>
                    <a:pt x="3091" y="1"/>
                  </a:moveTo>
                  <a:cubicBezTo>
                    <a:pt x="1" y="1"/>
                    <a:pt x="1554" y="11955"/>
                    <a:pt x="1554" y="11955"/>
                  </a:cubicBezTo>
                  <a:cubicBezTo>
                    <a:pt x="1554" y="11955"/>
                    <a:pt x="7681" y="1873"/>
                    <a:pt x="3739" y="152"/>
                  </a:cubicBezTo>
                  <a:cubicBezTo>
                    <a:pt x="3503" y="49"/>
                    <a:pt x="3288" y="1"/>
                    <a:pt x="30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23"/>
            <p:cNvSpPr/>
            <p:nvPr/>
          </p:nvSpPr>
          <p:spPr>
            <a:xfrm>
              <a:off x="5504144" y="4183349"/>
              <a:ext cx="245344" cy="72917"/>
            </a:xfrm>
            <a:custGeom>
              <a:avLst/>
              <a:gdLst/>
              <a:ahLst/>
              <a:cxnLst/>
              <a:rect l="l" t="t" r="r" b="b"/>
              <a:pathLst>
                <a:path w="12473" h="3707" extrusionOk="0">
                  <a:moveTo>
                    <a:pt x="8509" y="0"/>
                  </a:moveTo>
                  <a:cubicBezTo>
                    <a:pt x="4951" y="0"/>
                    <a:pt x="0" y="1205"/>
                    <a:pt x="0" y="1205"/>
                  </a:cubicBezTo>
                  <a:cubicBezTo>
                    <a:pt x="0" y="1205"/>
                    <a:pt x="5366" y="3707"/>
                    <a:pt x="8951" y="3707"/>
                  </a:cubicBezTo>
                  <a:cubicBezTo>
                    <a:pt x="10428" y="3707"/>
                    <a:pt x="11602" y="3283"/>
                    <a:pt x="11975" y="2085"/>
                  </a:cubicBezTo>
                  <a:cubicBezTo>
                    <a:pt x="12472" y="488"/>
                    <a:pt x="10772" y="0"/>
                    <a:pt x="85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23"/>
            <p:cNvSpPr/>
            <p:nvPr/>
          </p:nvSpPr>
          <p:spPr>
            <a:xfrm>
              <a:off x="5532724" y="3887040"/>
              <a:ext cx="153603" cy="202621"/>
            </a:xfrm>
            <a:custGeom>
              <a:avLst/>
              <a:gdLst/>
              <a:ahLst/>
              <a:cxnLst/>
              <a:rect l="l" t="t" r="r" b="b"/>
              <a:pathLst>
                <a:path w="7809" h="10301" extrusionOk="0">
                  <a:moveTo>
                    <a:pt x="3766" y="1"/>
                  </a:moveTo>
                  <a:cubicBezTo>
                    <a:pt x="1" y="1"/>
                    <a:pt x="5953" y="10300"/>
                    <a:pt x="5953" y="10300"/>
                  </a:cubicBezTo>
                  <a:cubicBezTo>
                    <a:pt x="5953" y="10300"/>
                    <a:pt x="7809" y="181"/>
                    <a:pt x="3860" y="3"/>
                  </a:cubicBezTo>
                  <a:cubicBezTo>
                    <a:pt x="3828" y="2"/>
                    <a:pt x="3797" y="1"/>
                    <a:pt x="3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23"/>
            <p:cNvSpPr/>
            <p:nvPr/>
          </p:nvSpPr>
          <p:spPr>
            <a:xfrm>
              <a:off x="5611444" y="3842094"/>
              <a:ext cx="109719" cy="167628"/>
            </a:xfrm>
            <a:custGeom>
              <a:avLst/>
              <a:gdLst/>
              <a:ahLst/>
              <a:cxnLst/>
              <a:rect l="l" t="t" r="r" b="b"/>
              <a:pathLst>
                <a:path w="5578" h="8522" extrusionOk="0">
                  <a:moveTo>
                    <a:pt x="2695" y="0"/>
                  </a:moveTo>
                  <a:cubicBezTo>
                    <a:pt x="0" y="0"/>
                    <a:pt x="4806" y="8521"/>
                    <a:pt x="4806" y="8521"/>
                  </a:cubicBezTo>
                  <a:cubicBezTo>
                    <a:pt x="4806" y="8521"/>
                    <a:pt x="5577" y="123"/>
                    <a:pt x="2756" y="2"/>
                  </a:cubicBezTo>
                  <a:cubicBezTo>
                    <a:pt x="2735" y="1"/>
                    <a:pt x="2715" y="0"/>
                    <a:pt x="26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23"/>
            <p:cNvSpPr/>
            <p:nvPr/>
          </p:nvSpPr>
          <p:spPr>
            <a:xfrm>
              <a:off x="5652731" y="3766108"/>
              <a:ext cx="109719" cy="167765"/>
            </a:xfrm>
            <a:custGeom>
              <a:avLst/>
              <a:gdLst/>
              <a:ahLst/>
              <a:cxnLst/>
              <a:rect l="l" t="t" r="r" b="b"/>
              <a:pathLst>
                <a:path w="5578" h="8529" extrusionOk="0">
                  <a:moveTo>
                    <a:pt x="2696" y="0"/>
                  </a:moveTo>
                  <a:cubicBezTo>
                    <a:pt x="1" y="0"/>
                    <a:pt x="4807" y="8528"/>
                    <a:pt x="4807" y="8528"/>
                  </a:cubicBezTo>
                  <a:cubicBezTo>
                    <a:pt x="4807" y="8528"/>
                    <a:pt x="5578" y="123"/>
                    <a:pt x="2757" y="2"/>
                  </a:cubicBezTo>
                  <a:cubicBezTo>
                    <a:pt x="2736" y="1"/>
                    <a:pt x="2716" y="0"/>
                    <a:pt x="26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3"/>
            <p:cNvSpPr/>
            <p:nvPr/>
          </p:nvSpPr>
          <p:spPr>
            <a:xfrm>
              <a:off x="5760896" y="3746478"/>
              <a:ext cx="134012" cy="147781"/>
            </a:xfrm>
            <a:custGeom>
              <a:avLst/>
              <a:gdLst/>
              <a:ahLst/>
              <a:cxnLst/>
              <a:rect l="l" t="t" r="r" b="b"/>
              <a:pathLst>
                <a:path w="6813" h="7513" extrusionOk="0">
                  <a:moveTo>
                    <a:pt x="4439" y="0"/>
                  </a:moveTo>
                  <a:cubicBezTo>
                    <a:pt x="2619" y="0"/>
                    <a:pt x="0" y="7512"/>
                    <a:pt x="0" y="7512"/>
                  </a:cubicBezTo>
                  <a:cubicBezTo>
                    <a:pt x="0" y="7512"/>
                    <a:pt x="6813" y="2542"/>
                    <a:pt x="5042" y="336"/>
                  </a:cubicBezTo>
                  <a:cubicBezTo>
                    <a:pt x="4856" y="104"/>
                    <a:pt x="4653" y="0"/>
                    <a:pt x="44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3"/>
            <p:cNvSpPr/>
            <p:nvPr/>
          </p:nvSpPr>
          <p:spPr>
            <a:xfrm>
              <a:off x="5691776" y="3949256"/>
              <a:ext cx="190484" cy="96304"/>
            </a:xfrm>
            <a:custGeom>
              <a:avLst/>
              <a:gdLst/>
              <a:ahLst/>
              <a:cxnLst/>
              <a:rect l="l" t="t" r="r" b="b"/>
              <a:pathLst>
                <a:path w="9684" h="4896" extrusionOk="0">
                  <a:moveTo>
                    <a:pt x="8292" y="1"/>
                  </a:moveTo>
                  <a:cubicBezTo>
                    <a:pt x="5915" y="1"/>
                    <a:pt x="1" y="4895"/>
                    <a:pt x="1" y="4895"/>
                  </a:cubicBezTo>
                  <a:cubicBezTo>
                    <a:pt x="1" y="4895"/>
                    <a:pt x="9684" y="4059"/>
                    <a:pt x="9249" y="825"/>
                  </a:cubicBezTo>
                  <a:cubicBezTo>
                    <a:pt x="9171" y="240"/>
                    <a:pt x="8818" y="1"/>
                    <a:pt x="82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23"/>
            <p:cNvSpPr/>
            <p:nvPr/>
          </p:nvSpPr>
          <p:spPr>
            <a:xfrm>
              <a:off x="5741502" y="3863121"/>
              <a:ext cx="165385" cy="83519"/>
            </a:xfrm>
            <a:custGeom>
              <a:avLst/>
              <a:gdLst/>
              <a:ahLst/>
              <a:cxnLst/>
              <a:rect l="l" t="t" r="r" b="b"/>
              <a:pathLst>
                <a:path w="8408" h="4246" extrusionOk="0">
                  <a:moveTo>
                    <a:pt x="7200" y="1"/>
                  </a:moveTo>
                  <a:cubicBezTo>
                    <a:pt x="5131" y="1"/>
                    <a:pt x="1" y="4246"/>
                    <a:pt x="1" y="4246"/>
                  </a:cubicBezTo>
                  <a:cubicBezTo>
                    <a:pt x="1" y="4246"/>
                    <a:pt x="8407" y="3517"/>
                    <a:pt x="8035" y="719"/>
                  </a:cubicBezTo>
                  <a:cubicBezTo>
                    <a:pt x="7967" y="209"/>
                    <a:pt x="7658" y="1"/>
                    <a:pt x="72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3"/>
            <p:cNvSpPr/>
            <p:nvPr/>
          </p:nvSpPr>
          <p:spPr>
            <a:xfrm>
              <a:off x="5589394" y="4064856"/>
              <a:ext cx="227228" cy="87807"/>
            </a:xfrm>
            <a:custGeom>
              <a:avLst/>
              <a:gdLst/>
              <a:ahLst/>
              <a:cxnLst/>
              <a:rect l="l" t="t" r="r" b="b"/>
              <a:pathLst>
                <a:path w="11552" h="4464" extrusionOk="0">
                  <a:moveTo>
                    <a:pt x="10206" y="1"/>
                  </a:moveTo>
                  <a:cubicBezTo>
                    <a:pt x="7163" y="1"/>
                    <a:pt x="1" y="4431"/>
                    <a:pt x="1" y="4431"/>
                  </a:cubicBezTo>
                  <a:cubicBezTo>
                    <a:pt x="1" y="4431"/>
                    <a:pt x="635" y="4463"/>
                    <a:pt x="1606" y="4463"/>
                  </a:cubicBezTo>
                  <a:cubicBezTo>
                    <a:pt x="4776" y="4463"/>
                    <a:pt x="11536" y="4116"/>
                    <a:pt x="11547" y="1152"/>
                  </a:cubicBezTo>
                  <a:cubicBezTo>
                    <a:pt x="11552" y="326"/>
                    <a:pt x="11030" y="1"/>
                    <a:pt x="10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3"/>
            <p:cNvSpPr/>
            <p:nvPr/>
          </p:nvSpPr>
          <p:spPr>
            <a:xfrm>
              <a:off x="5705879" y="3655524"/>
              <a:ext cx="104212" cy="172860"/>
            </a:xfrm>
            <a:custGeom>
              <a:avLst/>
              <a:gdLst/>
              <a:ahLst/>
              <a:cxnLst/>
              <a:rect l="l" t="t" r="r" b="b"/>
              <a:pathLst>
                <a:path w="5298" h="8788" extrusionOk="0">
                  <a:moveTo>
                    <a:pt x="2291" y="1"/>
                  </a:moveTo>
                  <a:cubicBezTo>
                    <a:pt x="1" y="1"/>
                    <a:pt x="2984" y="8787"/>
                    <a:pt x="2984" y="8787"/>
                  </a:cubicBezTo>
                  <a:cubicBezTo>
                    <a:pt x="2984" y="8787"/>
                    <a:pt x="5298" y="676"/>
                    <a:pt x="2549" y="33"/>
                  </a:cubicBezTo>
                  <a:cubicBezTo>
                    <a:pt x="2456" y="11"/>
                    <a:pt x="2371" y="1"/>
                    <a:pt x="22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1" name="Google Shape;751;p23"/>
          <p:cNvSpPr/>
          <p:nvPr/>
        </p:nvSpPr>
        <p:spPr>
          <a:xfrm>
            <a:off x="-1080077" y="2935253"/>
            <a:ext cx="2533894" cy="1429792"/>
          </a:xfrm>
          <a:custGeom>
            <a:avLst/>
            <a:gdLst/>
            <a:ahLst/>
            <a:cxnLst/>
            <a:rect l="l" t="t" r="r" b="b"/>
            <a:pathLst>
              <a:path w="33464" h="18882" extrusionOk="0">
                <a:moveTo>
                  <a:pt x="16041" y="207"/>
                </a:moveTo>
                <a:cubicBezTo>
                  <a:pt x="16835" y="207"/>
                  <a:pt x="17616" y="397"/>
                  <a:pt x="18316" y="771"/>
                </a:cubicBezTo>
                <a:cubicBezTo>
                  <a:pt x="19067" y="1177"/>
                  <a:pt x="19516" y="1872"/>
                  <a:pt x="19881" y="2485"/>
                </a:cubicBezTo>
                <a:cubicBezTo>
                  <a:pt x="20267" y="3148"/>
                  <a:pt x="20524" y="3870"/>
                  <a:pt x="20738" y="4492"/>
                </a:cubicBezTo>
                <a:cubicBezTo>
                  <a:pt x="20838" y="4777"/>
                  <a:pt x="20966" y="4927"/>
                  <a:pt x="21131" y="4948"/>
                </a:cubicBezTo>
                <a:cubicBezTo>
                  <a:pt x="21145" y="4950"/>
                  <a:pt x="21159" y="4951"/>
                  <a:pt x="21173" y="4951"/>
                </a:cubicBezTo>
                <a:cubicBezTo>
                  <a:pt x="21323" y="4951"/>
                  <a:pt x="21474" y="4841"/>
                  <a:pt x="21631" y="4614"/>
                </a:cubicBezTo>
                <a:cubicBezTo>
                  <a:pt x="21730" y="4470"/>
                  <a:pt x="21809" y="4321"/>
                  <a:pt x="21888" y="4177"/>
                </a:cubicBezTo>
                <a:cubicBezTo>
                  <a:pt x="21945" y="4077"/>
                  <a:pt x="22001" y="3978"/>
                  <a:pt x="22060" y="3877"/>
                </a:cubicBezTo>
                <a:cubicBezTo>
                  <a:pt x="22452" y="3250"/>
                  <a:pt x="22916" y="2771"/>
                  <a:pt x="23474" y="2420"/>
                </a:cubicBezTo>
                <a:cubicBezTo>
                  <a:pt x="23904" y="2154"/>
                  <a:pt x="24315" y="2021"/>
                  <a:pt x="24711" y="2021"/>
                </a:cubicBezTo>
                <a:cubicBezTo>
                  <a:pt x="25229" y="2021"/>
                  <a:pt x="25720" y="2249"/>
                  <a:pt x="26193" y="2706"/>
                </a:cubicBezTo>
                <a:cubicBezTo>
                  <a:pt x="26593" y="3092"/>
                  <a:pt x="26886" y="3549"/>
                  <a:pt x="27064" y="4070"/>
                </a:cubicBezTo>
                <a:cubicBezTo>
                  <a:pt x="27400" y="5034"/>
                  <a:pt x="27743" y="6035"/>
                  <a:pt x="27736" y="7099"/>
                </a:cubicBezTo>
                <a:cubicBezTo>
                  <a:pt x="27736" y="7370"/>
                  <a:pt x="27792" y="7541"/>
                  <a:pt x="27921" y="7627"/>
                </a:cubicBezTo>
                <a:cubicBezTo>
                  <a:pt x="27982" y="7667"/>
                  <a:pt x="28052" y="7687"/>
                  <a:pt x="28133" y="7687"/>
                </a:cubicBezTo>
                <a:cubicBezTo>
                  <a:pt x="28224" y="7687"/>
                  <a:pt x="28329" y="7662"/>
                  <a:pt x="28451" y="7613"/>
                </a:cubicBezTo>
                <a:cubicBezTo>
                  <a:pt x="28879" y="7431"/>
                  <a:pt x="29290" y="7355"/>
                  <a:pt x="29679" y="7355"/>
                </a:cubicBezTo>
                <a:cubicBezTo>
                  <a:pt x="30685" y="7355"/>
                  <a:pt x="31552" y="7861"/>
                  <a:pt x="32242" y="8355"/>
                </a:cubicBezTo>
                <a:cubicBezTo>
                  <a:pt x="32934" y="8847"/>
                  <a:pt x="33249" y="9562"/>
                  <a:pt x="33121" y="10362"/>
                </a:cubicBezTo>
                <a:cubicBezTo>
                  <a:pt x="32999" y="11091"/>
                  <a:pt x="32521" y="11562"/>
                  <a:pt x="31563" y="11889"/>
                </a:cubicBezTo>
                <a:cubicBezTo>
                  <a:pt x="31135" y="12038"/>
                  <a:pt x="30699" y="12084"/>
                  <a:pt x="30194" y="12084"/>
                </a:cubicBezTo>
                <a:cubicBezTo>
                  <a:pt x="30017" y="12084"/>
                  <a:pt x="29832" y="12078"/>
                  <a:pt x="29635" y="12069"/>
                </a:cubicBezTo>
                <a:cubicBezTo>
                  <a:pt x="28164" y="11898"/>
                  <a:pt x="26807" y="11411"/>
                  <a:pt x="25715" y="10662"/>
                </a:cubicBezTo>
                <a:cubicBezTo>
                  <a:pt x="25686" y="10647"/>
                  <a:pt x="25666" y="10626"/>
                  <a:pt x="25636" y="10604"/>
                </a:cubicBezTo>
                <a:cubicBezTo>
                  <a:pt x="25554" y="10539"/>
                  <a:pt x="25437" y="10450"/>
                  <a:pt x="25307" y="10450"/>
                </a:cubicBezTo>
                <a:cubicBezTo>
                  <a:pt x="25223" y="10450"/>
                  <a:pt x="25133" y="10487"/>
                  <a:pt x="25043" y="10590"/>
                </a:cubicBezTo>
                <a:cubicBezTo>
                  <a:pt x="24901" y="10761"/>
                  <a:pt x="25001" y="10940"/>
                  <a:pt x="25066" y="11068"/>
                </a:cubicBezTo>
                <a:cubicBezTo>
                  <a:pt x="25086" y="11104"/>
                  <a:pt x="25109" y="11140"/>
                  <a:pt x="25115" y="11176"/>
                </a:cubicBezTo>
                <a:cubicBezTo>
                  <a:pt x="25729" y="12669"/>
                  <a:pt x="25880" y="14169"/>
                  <a:pt x="25564" y="15646"/>
                </a:cubicBezTo>
                <a:cubicBezTo>
                  <a:pt x="25316" y="16817"/>
                  <a:pt x="24622" y="17660"/>
                  <a:pt x="23523" y="18153"/>
                </a:cubicBezTo>
                <a:cubicBezTo>
                  <a:pt x="22746" y="18500"/>
                  <a:pt x="21963" y="18674"/>
                  <a:pt x="21166" y="18674"/>
                </a:cubicBezTo>
                <a:cubicBezTo>
                  <a:pt x="20112" y="18674"/>
                  <a:pt x="19033" y="18369"/>
                  <a:pt x="17910" y="17759"/>
                </a:cubicBezTo>
                <a:cubicBezTo>
                  <a:pt x="17024" y="17281"/>
                  <a:pt x="16210" y="16568"/>
                  <a:pt x="15353" y="15524"/>
                </a:cubicBezTo>
                <a:cubicBezTo>
                  <a:pt x="15274" y="15418"/>
                  <a:pt x="15189" y="15317"/>
                  <a:pt x="15110" y="15211"/>
                </a:cubicBezTo>
                <a:cubicBezTo>
                  <a:pt x="15004" y="15068"/>
                  <a:pt x="14889" y="14918"/>
                  <a:pt x="14767" y="14782"/>
                </a:cubicBezTo>
                <a:cubicBezTo>
                  <a:pt x="14446" y="14410"/>
                  <a:pt x="14196" y="14225"/>
                  <a:pt x="13919" y="14225"/>
                </a:cubicBezTo>
                <a:cubicBezTo>
                  <a:pt x="13689" y="14225"/>
                  <a:pt x="13447" y="14347"/>
                  <a:pt x="13132" y="14582"/>
                </a:cubicBezTo>
                <a:cubicBezTo>
                  <a:pt x="13003" y="14683"/>
                  <a:pt x="12875" y="14789"/>
                  <a:pt x="12753" y="14889"/>
                </a:cubicBezTo>
                <a:cubicBezTo>
                  <a:pt x="12618" y="15010"/>
                  <a:pt x="12469" y="15132"/>
                  <a:pt x="12318" y="15240"/>
                </a:cubicBezTo>
                <a:cubicBezTo>
                  <a:pt x="11165" y="16068"/>
                  <a:pt x="9966" y="16482"/>
                  <a:pt x="8739" y="16482"/>
                </a:cubicBezTo>
                <a:cubicBezTo>
                  <a:pt x="8158" y="16482"/>
                  <a:pt x="7570" y="16389"/>
                  <a:pt x="6977" y="16203"/>
                </a:cubicBezTo>
                <a:cubicBezTo>
                  <a:pt x="5683" y="15788"/>
                  <a:pt x="4621" y="14839"/>
                  <a:pt x="4055" y="13589"/>
                </a:cubicBezTo>
                <a:cubicBezTo>
                  <a:pt x="3478" y="12304"/>
                  <a:pt x="3478" y="10818"/>
                  <a:pt x="4055" y="9526"/>
                </a:cubicBezTo>
                <a:cubicBezTo>
                  <a:pt x="4249" y="9104"/>
                  <a:pt x="4341" y="8890"/>
                  <a:pt x="4249" y="8741"/>
                </a:cubicBezTo>
                <a:cubicBezTo>
                  <a:pt x="4156" y="8583"/>
                  <a:pt x="3920" y="8569"/>
                  <a:pt x="3491" y="8540"/>
                </a:cubicBezTo>
                <a:cubicBezTo>
                  <a:pt x="2413" y="8461"/>
                  <a:pt x="1599" y="8084"/>
                  <a:pt x="993" y="7370"/>
                </a:cubicBezTo>
                <a:cubicBezTo>
                  <a:pt x="278" y="6520"/>
                  <a:pt x="221" y="5505"/>
                  <a:pt x="842" y="4578"/>
                </a:cubicBezTo>
                <a:cubicBezTo>
                  <a:pt x="1013" y="4321"/>
                  <a:pt x="1243" y="4057"/>
                  <a:pt x="1514" y="3807"/>
                </a:cubicBezTo>
                <a:cubicBezTo>
                  <a:pt x="2708" y="2720"/>
                  <a:pt x="4312" y="2171"/>
                  <a:pt x="5914" y="2171"/>
                </a:cubicBezTo>
                <a:cubicBezTo>
                  <a:pt x="7398" y="2171"/>
                  <a:pt x="8880" y="2641"/>
                  <a:pt x="10033" y="3592"/>
                </a:cubicBezTo>
                <a:cubicBezTo>
                  <a:pt x="10083" y="3635"/>
                  <a:pt x="10133" y="3678"/>
                  <a:pt x="10175" y="3728"/>
                </a:cubicBezTo>
                <a:cubicBezTo>
                  <a:pt x="10261" y="3800"/>
                  <a:pt x="10340" y="3877"/>
                  <a:pt x="10433" y="3942"/>
                </a:cubicBezTo>
                <a:cubicBezTo>
                  <a:pt x="10539" y="4009"/>
                  <a:pt x="10673" y="4081"/>
                  <a:pt x="10805" y="4081"/>
                </a:cubicBezTo>
                <a:cubicBezTo>
                  <a:pt x="10840" y="4081"/>
                  <a:pt x="10876" y="4076"/>
                  <a:pt x="10911" y="4064"/>
                </a:cubicBezTo>
                <a:cubicBezTo>
                  <a:pt x="11039" y="4021"/>
                  <a:pt x="11134" y="3899"/>
                  <a:pt x="11197" y="3678"/>
                </a:cubicBezTo>
                <a:cubicBezTo>
                  <a:pt x="11648" y="2285"/>
                  <a:pt x="12703" y="1157"/>
                  <a:pt x="14117" y="586"/>
                </a:cubicBezTo>
                <a:cubicBezTo>
                  <a:pt x="14742" y="333"/>
                  <a:pt x="15396" y="207"/>
                  <a:pt x="16041" y="207"/>
                </a:cubicBezTo>
                <a:close/>
                <a:moveTo>
                  <a:pt x="16046" y="1"/>
                </a:moveTo>
                <a:cubicBezTo>
                  <a:pt x="15372" y="1"/>
                  <a:pt x="14690" y="133"/>
                  <a:pt x="14039" y="399"/>
                </a:cubicBezTo>
                <a:cubicBezTo>
                  <a:pt x="12575" y="992"/>
                  <a:pt x="11468" y="2163"/>
                  <a:pt x="11005" y="3620"/>
                </a:cubicBezTo>
                <a:cubicBezTo>
                  <a:pt x="10954" y="3764"/>
                  <a:pt x="10897" y="3849"/>
                  <a:pt x="10840" y="3870"/>
                </a:cubicBezTo>
                <a:cubicBezTo>
                  <a:pt x="10828" y="3875"/>
                  <a:pt x="10814" y="3877"/>
                  <a:pt x="10799" y="3877"/>
                </a:cubicBezTo>
                <a:cubicBezTo>
                  <a:pt x="10741" y="3877"/>
                  <a:pt x="10660" y="3844"/>
                  <a:pt x="10547" y="3771"/>
                </a:cubicBezTo>
                <a:cubicBezTo>
                  <a:pt x="10469" y="3721"/>
                  <a:pt x="10397" y="3649"/>
                  <a:pt x="10319" y="3577"/>
                </a:cubicBezTo>
                <a:cubicBezTo>
                  <a:pt x="10268" y="3527"/>
                  <a:pt x="10218" y="3477"/>
                  <a:pt x="10162" y="3435"/>
                </a:cubicBezTo>
                <a:cubicBezTo>
                  <a:pt x="8970" y="2452"/>
                  <a:pt x="7440" y="1966"/>
                  <a:pt x="5910" y="1966"/>
                </a:cubicBezTo>
                <a:cubicBezTo>
                  <a:pt x="4257" y="1966"/>
                  <a:pt x="2605" y="2533"/>
                  <a:pt x="1378" y="3656"/>
                </a:cubicBezTo>
                <a:cubicBezTo>
                  <a:pt x="1085" y="3920"/>
                  <a:pt x="850" y="4192"/>
                  <a:pt x="670" y="4463"/>
                </a:cubicBezTo>
                <a:cubicBezTo>
                  <a:pt x="0" y="5471"/>
                  <a:pt x="57" y="6585"/>
                  <a:pt x="835" y="7498"/>
                </a:cubicBezTo>
                <a:cubicBezTo>
                  <a:pt x="1478" y="8256"/>
                  <a:pt x="2341" y="8662"/>
                  <a:pt x="3478" y="8741"/>
                </a:cubicBezTo>
                <a:cubicBezTo>
                  <a:pt x="3748" y="8761"/>
                  <a:pt x="4035" y="8784"/>
                  <a:pt x="4071" y="8847"/>
                </a:cubicBezTo>
                <a:cubicBezTo>
                  <a:pt x="4113" y="8905"/>
                  <a:pt x="3992" y="9169"/>
                  <a:pt x="3870" y="9447"/>
                </a:cubicBezTo>
                <a:cubicBezTo>
                  <a:pt x="3270" y="10791"/>
                  <a:pt x="3270" y="12333"/>
                  <a:pt x="3870" y="13675"/>
                </a:cubicBezTo>
                <a:cubicBezTo>
                  <a:pt x="4456" y="14974"/>
                  <a:pt x="5570" y="15968"/>
                  <a:pt x="6919" y="16397"/>
                </a:cubicBezTo>
                <a:cubicBezTo>
                  <a:pt x="7535" y="16593"/>
                  <a:pt x="8146" y="16690"/>
                  <a:pt x="8750" y="16690"/>
                </a:cubicBezTo>
                <a:cubicBezTo>
                  <a:pt x="10016" y="16690"/>
                  <a:pt x="11250" y="16262"/>
                  <a:pt x="12440" y="15411"/>
                </a:cubicBezTo>
                <a:cubicBezTo>
                  <a:pt x="12597" y="15296"/>
                  <a:pt x="12746" y="15175"/>
                  <a:pt x="12890" y="15046"/>
                </a:cubicBezTo>
                <a:cubicBezTo>
                  <a:pt x="13010" y="14947"/>
                  <a:pt x="13132" y="14846"/>
                  <a:pt x="13254" y="14746"/>
                </a:cubicBezTo>
                <a:cubicBezTo>
                  <a:pt x="13531" y="14539"/>
                  <a:pt x="13730" y="14432"/>
                  <a:pt x="13913" y="14432"/>
                </a:cubicBezTo>
                <a:cubicBezTo>
                  <a:pt x="14133" y="14432"/>
                  <a:pt x="14329" y="14589"/>
                  <a:pt x="14611" y="14918"/>
                </a:cubicBezTo>
                <a:cubicBezTo>
                  <a:pt x="14733" y="15053"/>
                  <a:pt x="14839" y="15197"/>
                  <a:pt x="14947" y="15332"/>
                </a:cubicBezTo>
                <a:cubicBezTo>
                  <a:pt x="15033" y="15439"/>
                  <a:pt x="15110" y="15547"/>
                  <a:pt x="15195" y="15653"/>
                </a:cubicBezTo>
                <a:cubicBezTo>
                  <a:pt x="16068" y="16717"/>
                  <a:pt x="16896" y="17446"/>
                  <a:pt x="17809" y="17939"/>
                </a:cubicBezTo>
                <a:cubicBezTo>
                  <a:pt x="18966" y="18567"/>
                  <a:pt x="20080" y="18882"/>
                  <a:pt x="21167" y="18882"/>
                </a:cubicBezTo>
                <a:cubicBezTo>
                  <a:pt x="21994" y="18882"/>
                  <a:pt x="22802" y="18702"/>
                  <a:pt x="23602" y="18339"/>
                </a:cubicBezTo>
                <a:cubicBezTo>
                  <a:pt x="24773" y="17818"/>
                  <a:pt x="25501" y="16925"/>
                  <a:pt x="25765" y="15689"/>
                </a:cubicBezTo>
                <a:cubicBezTo>
                  <a:pt x="26094" y="14169"/>
                  <a:pt x="25936" y="12626"/>
                  <a:pt x="25307" y="11097"/>
                </a:cubicBezTo>
                <a:cubicBezTo>
                  <a:pt x="25294" y="11055"/>
                  <a:pt x="25273" y="11012"/>
                  <a:pt x="25251" y="10976"/>
                </a:cubicBezTo>
                <a:cubicBezTo>
                  <a:pt x="25172" y="10833"/>
                  <a:pt x="25158" y="10784"/>
                  <a:pt x="25201" y="10725"/>
                </a:cubicBezTo>
                <a:cubicBezTo>
                  <a:pt x="25241" y="10679"/>
                  <a:pt x="25273" y="10657"/>
                  <a:pt x="25310" y="10657"/>
                </a:cubicBezTo>
                <a:cubicBezTo>
                  <a:pt x="25358" y="10657"/>
                  <a:pt x="25415" y="10695"/>
                  <a:pt x="25508" y="10768"/>
                </a:cubicBezTo>
                <a:cubicBezTo>
                  <a:pt x="25537" y="10791"/>
                  <a:pt x="25564" y="10811"/>
                  <a:pt x="25594" y="10833"/>
                </a:cubicBezTo>
                <a:cubicBezTo>
                  <a:pt x="26721" y="11605"/>
                  <a:pt x="28108" y="12097"/>
                  <a:pt x="29614" y="12268"/>
                </a:cubicBezTo>
                <a:cubicBezTo>
                  <a:pt x="29830" y="12280"/>
                  <a:pt x="30035" y="12288"/>
                  <a:pt x="30233" y="12288"/>
                </a:cubicBezTo>
                <a:cubicBezTo>
                  <a:pt x="30742" y="12288"/>
                  <a:pt x="31198" y="12237"/>
                  <a:pt x="31635" y="12083"/>
                </a:cubicBezTo>
                <a:cubicBezTo>
                  <a:pt x="32278" y="11862"/>
                  <a:pt x="33148" y="11447"/>
                  <a:pt x="33320" y="10398"/>
                </a:cubicBezTo>
                <a:cubicBezTo>
                  <a:pt x="33464" y="9512"/>
                  <a:pt x="33121" y="8727"/>
                  <a:pt x="32363" y="8184"/>
                </a:cubicBezTo>
                <a:cubicBezTo>
                  <a:pt x="31645" y="7670"/>
                  <a:pt x="30739" y="7146"/>
                  <a:pt x="29681" y="7146"/>
                </a:cubicBezTo>
                <a:cubicBezTo>
                  <a:pt x="29267" y="7146"/>
                  <a:pt x="28830" y="7226"/>
                  <a:pt x="28372" y="7419"/>
                </a:cubicBezTo>
                <a:cubicBezTo>
                  <a:pt x="28300" y="7452"/>
                  <a:pt x="28211" y="7482"/>
                  <a:pt x="28135" y="7482"/>
                </a:cubicBezTo>
                <a:cubicBezTo>
                  <a:pt x="28097" y="7482"/>
                  <a:pt x="28062" y="7474"/>
                  <a:pt x="28036" y="7455"/>
                </a:cubicBezTo>
                <a:cubicBezTo>
                  <a:pt x="27972" y="7413"/>
                  <a:pt x="27936" y="7291"/>
                  <a:pt x="27943" y="7106"/>
                </a:cubicBezTo>
                <a:cubicBezTo>
                  <a:pt x="27950" y="6005"/>
                  <a:pt x="27601" y="4984"/>
                  <a:pt x="27265" y="3998"/>
                </a:cubicBezTo>
                <a:cubicBezTo>
                  <a:pt x="27073" y="3448"/>
                  <a:pt x="26757" y="2963"/>
                  <a:pt x="26336" y="2557"/>
                </a:cubicBezTo>
                <a:cubicBezTo>
                  <a:pt x="25825" y="2066"/>
                  <a:pt x="25282" y="1819"/>
                  <a:pt x="24712" y="1819"/>
                </a:cubicBezTo>
                <a:cubicBezTo>
                  <a:pt x="24278" y="1819"/>
                  <a:pt x="23829" y="1962"/>
                  <a:pt x="23366" y="2249"/>
                </a:cubicBezTo>
                <a:cubicBezTo>
                  <a:pt x="22779" y="2614"/>
                  <a:pt x="22294" y="3106"/>
                  <a:pt x="21888" y="3771"/>
                </a:cubicBezTo>
                <a:cubicBezTo>
                  <a:pt x="21823" y="3870"/>
                  <a:pt x="21766" y="3978"/>
                  <a:pt x="21708" y="4077"/>
                </a:cubicBezTo>
                <a:cubicBezTo>
                  <a:pt x="21631" y="4220"/>
                  <a:pt x="21552" y="4364"/>
                  <a:pt x="21467" y="4492"/>
                </a:cubicBezTo>
                <a:cubicBezTo>
                  <a:pt x="21353" y="4652"/>
                  <a:pt x="21251" y="4744"/>
                  <a:pt x="21175" y="4744"/>
                </a:cubicBezTo>
                <a:cubicBezTo>
                  <a:pt x="21170" y="4744"/>
                  <a:pt x="21165" y="4743"/>
                  <a:pt x="21160" y="4742"/>
                </a:cubicBezTo>
                <a:cubicBezTo>
                  <a:pt x="21081" y="4734"/>
                  <a:pt x="21002" y="4621"/>
                  <a:pt x="20937" y="4427"/>
                </a:cubicBezTo>
                <a:cubicBezTo>
                  <a:pt x="20716" y="3791"/>
                  <a:pt x="20452" y="3056"/>
                  <a:pt x="20059" y="2386"/>
                </a:cubicBezTo>
                <a:cubicBezTo>
                  <a:pt x="19681" y="1743"/>
                  <a:pt x="19216" y="1021"/>
                  <a:pt x="18418" y="593"/>
                </a:cubicBezTo>
                <a:cubicBezTo>
                  <a:pt x="17686" y="199"/>
                  <a:pt x="16872" y="1"/>
                  <a:pt x="16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2" name="Google Shape;752;p23"/>
          <p:cNvGrpSpPr/>
          <p:nvPr/>
        </p:nvGrpSpPr>
        <p:grpSpPr>
          <a:xfrm rot="-3482162">
            <a:off x="-795196" y="-451948"/>
            <a:ext cx="2650922" cy="2274057"/>
            <a:chOff x="3242763" y="3032968"/>
            <a:chExt cx="449637" cy="385709"/>
          </a:xfrm>
        </p:grpSpPr>
        <p:sp>
          <p:nvSpPr>
            <p:cNvPr id="753" name="Google Shape;753;p23"/>
            <p:cNvSpPr/>
            <p:nvPr/>
          </p:nvSpPr>
          <p:spPr>
            <a:xfrm>
              <a:off x="3316938" y="3124158"/>
              <a:ext cx="375461" cy="211177"/>
            </a:xfrm>
            <a:custGeom>
              <a:avLst/>
              <a:gdLst/>
              <a:ahLst/>
              <a:cxnLst/>
              <a:rect l="l" t="t" r="r" b="b"/>
              <a:pathLst>
                <a:path w="19088" h="10736" extrusionOk="0">
                  <a:moveTo>
                    <a:pt x="18555" y="1"/>
                  </a:moveTo>
                  <a:cubicBezTo>
                    <a:pt x="17430" y="1"/>
                    <a:pt x="14656" y="108"/>
                    <a:pt x="11526" y="1039"/>
                  </a:cubicBezTo>
                  <a:cubicBezTo>
                    <a:pt x="7776" y="2153"/>
                    <a:pt x="2727" y="4715"/>
                    <a:pt x="0" y="10578"/>
                  </a:cubicBezTo>
                  <a:lnTo>
                    <a:pt x="334" y="10736"/>
                  </a:lnTo>
                  <a:cubicBezTo>
                    <a:pt x="2999" y="5001"/>
                    <a:pt x="7947" y="2487"/>
                    <a:pt x="11619" y="1395"/>
                  </a:cubicBezTo>
                  <a:cubicBezTo>
                    <a:pt x="14724" y="469"/>
                    <a:pt x="17478" y="365"/>
                    <a:pt x="18569" y="365"/>
                  </a:cubicBezTo>
                  <a:cubicBezTo>
                    <a:pt x="18883" y="365"/>
                    <a:pt x="19059" y="374"/>
                    <a:pt x="19067" y="374"/>
                  </a:cubicBezTo>
                  <a:lnTo>
                    <a:pt x="19088" y="10"/>
                  </a:lnTo>
                  <a:cubicBezTo>
                    <a:pt x="19079" y="10"/>
                    <a:pt x="18891" y="1"/>
                    <a:pt x="185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3"/>
            <p:cNvSpPr/>
            <p:nvPr/>
          </p:nvSpPr>
          <p:spPr>
            <a:xfrm>
              <a:off x="3485195" y="3129096"/>
              <a:ext cx="148922" cy="148174"/>
            </a:xfrm>
            <a:custGeom>
              <a:avLst/>
              <a:gdLst/>
              <a:ahLst/>
              <a:cxnLst/>
              <a:rect l="l" t="t" r="r" b="b"/>
              <a:pathLst>
                <a:path w="7571" h="7533" extrusionOk="0">
                  <a:moveTo>
                    <a:pt x="7570" y="1"/>
                  </a:moveTo>
                  <a:cubicBezTo>
                    <a:pt x="7570" y="1"/>
                    <a:pt x="0" y="4608"/>
                    <a:pt x="2036" y="7114"/>
                  </a:cubicBezTo>
                  <a:cubicBezTo>
                    <a:pt x="2271" y="7404"/>
                    <a:pt x="2526" y="7532"/>
                    <a:pt x="2792" y="7532"/>
                  </a:cubicBezTo>
                  <a:cubicBezTo>
                    <a:pt x="4832" y="7532"/>
                    <a:pt x="7570" y="1"/>
                    <a:pt x="7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3"/>
            <p:cNvSpPr/>
            <p:nvPr/>
          </p:nvSpPr>
          <p:spPr>
            <a:xfrm>
              <a:off x="3449376" y="3032968"/>
              <a:ext cx="195697" cy="102048"/>
            </a:xfrm>
            <a:custGeom>
              <a:avLst/>
              <a:gdLst/>
              <a:ahLst/>
              <a:cxnLst/>
              <a:rect l="l" t="t" r="r" b="b"/>
              <a:pathLst>
                <a:path w="9949" h="5188" extrusionOk="0">
                  <a:moveTo>
                    <a:pt x="3390" y="1"/>
                  </a:moveTo>
                  <a:cubicBezTo>
                    <a:pt x="2971" y="1"/>
                    <a:pt x="2591" y="139"/>
                    <a:pt x="2272" y="461"/>
                  </a:cubicBezTo>
                  <a:cubicBezTo>
                    <a:pt x="1" y="2761"/>
                    <a:pt x="9948" y="5188"/>
                    <a:pt x="9948" y="5188"/>
                  </a:cubicBezTo>
                  <a:cubicBezTo>
                    <a:pt x="9948" y="5188"/>
                    <a:pt x="5954" y="1"/>
                    <a:pt x="33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23"/>
            <p:cNvSpPr/>
            <p:nvPr/>
          </p:nvSpPr>
          <p:spPr>
            <a:xfrm>
              <a:off x="3414383" y="3162948"/>
              <a:ext cx="100120" cy="152442"/>
            </a:xfrm>
            <a:custGeom>
              <a:avLst/>
              <a:gdLst/>
              <a:ahLst/>
              <a:cxnLst/>
              <a:rect l="l" t="t" r="r" b="b"/>
              <a:pathLst>
                <a:path w="5090" h="7750" extrusionOk="0">
                  <a:moveTo>
                    <a:pt x="4736" y="1"/>
                  </a:moveTo>
                  <a:cubicBezTo>
                    <a:pt x="4736" y="1"/>
                    <a:pt x="1" y="6100"/>
                    <a:pt x="2572" y="7585"/>
                  </a:cubicBezTo>
                  <a:cubicBezTo>
                    <a:pt x="2767" y="7697"/>
                    <a:pt x="2945" y="7749"/>
                    <a:pt x="3107" y="7749"/>
                  </a:cubicBezTo>
                  <a:cubicBezTo>
                    <a:pt x="5089" y="7749"/>
                    <a:pt x="4736" y="1"/>
                    <a:pt x="47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3"/>
            <p:cNvSpPr/>
            <p:nvPr/>
          </p:nvSpPr>
          <p:spPr>
            <a:xfrm>
              <a:off x="3375220" y="3196662"/>
              <a:ext cx="71697" cy="127914"/>
            </a:xfrm>
            <a:custGeom>
              <a:avLst/>
              <a:gdLst/>
              <a:ahLst/>
              <a:cxnLst/>
              <a:rect l="l" t="t" r="r" b="b"/>
              <a:pathLst>
                <a:path w="3645" h="6503" extrusionOk="0">
                  <a:moveTo>
                    <a:pt x="3413" y="1"/>
                  </a:moveTo>
                  <a:lnTo>
                    <a:pt x="3413" y="1"/>
                  </a:lnTo>
                  <a:cubicBezTo>
                    <a:pt x="3413" y="1"/>
                    <a:pt x="0" y="5336"/>
                    <a:pt x="1843" y="6400"/>
                  </a:cubicBezTo>
                  <a:cubicBezTo>
                    <a:pt x="1964" y="6470"/>
                    <a:pt x="2076" y="6503"/>
                    <a:pt x="2180" y="6503"/>
                  </a:cubicBezTo>
                  <a:cubicBezTo>
                    <a:pt x="3644" y="6503"/>
                    <a:pt x="3413" y="1"/>
                    <a:pt x="34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23"/>
            <p:cNvSpPr/>
            <p:nvPr/>
          </p:nvSpPr>
          <p:spPr>
            <a:xfrm>
              <a:off x="3321423" y="3233071"/>
              <a:ext cx="71697" cy="127776"/>
            </a:xfrm>
            <a:custGeom>
              <a:avLst/>
              <a:gdLst/>
              <a:ahLst/>
              <a:cxnLst/>
              <a:rect l="l" t="t" r="r" b="b"/>
              <a:pathLst>
                <a:path w="3645" h="6496" extrusionOk="0">
                  <a:moveTo>
                    <a:pt x="3421" y="1"/>
                  </a:moveTo>
                  <a:cubicBezTo>
                    <a:pt x="3421" y="1"/>
                    <a:pt x="0" y="5334"/>
                    <a:pt x="1842" y="6392"/>
                  </a:cubicBezTo>
                  <a:cubicBezTo>
                    <a:pt x="1965" y="6463"/>
                    <a:pt x="2078" y="6496"/>
                    <a:pt x="2182" y="6496"/>
                  </a:cubicBezTo>
                  <a:cubicBezTo>
                    <a:pt x="3645" y="6496"/>
                    <a:pt x="3421" y="1"/>
                    <a:pt x="34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23"/>
            <p:cNvSpPr/>
            <p:nvPr/>
          </p:nvSpPr>
          <p:spPr>
            <a:xfrm>
              <a:off x="3242763" y="3254826"/>
              <a:ext cx="123213" cy="69612"/>
            </a:xfrm>
            <a:custGeom>
              <a:avLst/>
              <a:gdLst/>
              <a:ahLst/>
              <a:cxnLst/>
              <a:rect l="l" t="t" r="r" b="b"/>
              <a:pathLst>
                <a:path w="6264" h="3539" extrusionOk="0">
                  <a:moveTo>
                    <a:pt x="6263" y="0"/>
                  </a:moveTo>
                  <a:cubicBezTo>
                    <a:pt x="6263" y="0"/>
                    <a:pt x="1" y="958"/>
                    <a:pt x="420" y="3042"/>
                  </a:cubicBezTo>
                  <a:cubicBezTo>
                    <a:pt x="492" y="3393"/>
                    <a:pt x="705" y="3539"/>
                    <a:pt x="1011" y="3539"/>
                  </a:cubicBezTo>
                  <a:cubicBezTo>
                    <a:pt x="2517" y="3539"/>
                    <a:pt x="6263" y="0"/>
                    <a:pt x="62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3"/>
            <p:cNvSpPr/>
            <p:nvPr/>
          </p:nvSpPr>
          <p:spPr>
            <a:xfrm>
              <a:off x="3309051" y="3150418"/>
              <a:ext cx="155216" cy="40815"/>
            </a:xfrm>
            <a:custGeom>
              <a:avLst/>
              <a:gdLst/>
              <a:ahLst/>
              <a:cxnLst/>
              <a:rect l="l" t="t" r="r" b="b"/>
              <a:pathLst>
                <a:path w="7891" h="2075" extrusionOk="0">
                  <a:moveTo>
                    <a:pt x="2247" y="0"/>
                  </a:moveTo>
                  <a:cubicBezTo>
                    <a:pt x="1311" y="0"/>
                    <a:pt x="564" y="238"/>
                    <a:pt x="322" y="910"/>
                  </a:cubicBezTo>
                  <a:cubicBezTo>
                    <a:pt x="0" y="1802"/>
                    <a:pt x="1067" y="2075"/>
                    <a:pt x="2494" y="2075"/>
                  </a:cubicBezTo>
                  <a:cubicBezTo>
                    <a:pt x="4744" y="2075"/>
                    <a:pt x="7891" y="1395"/>
                    <a:pt x="7891" y="1395"/>
                  </a:cubicBezTo>
                  <a:cubicBezTo>
                    <a:pt x="7891" y="1395"/>
                    <a:pt x="4514" y="0"/>
                    <a:pt x="22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23"/>
            <p:cNvSpPr/>
            <p:nvPr/>
          </p:nvSpPr>
          <p:spPr>
            <a:xfrm>
              <a:off x="3262157" y="3202740"/>
              <a:ext cx="134680" cy="35465"/>
            </a:xfrm>
            <a:custGeom>
              <a:avLst/>
              <a:gdLst/>
              <a:ahLst/>
              <a:cxnLst/>
              <a:rect l="l" t="t" r="r" b="b"/>
              <a:pathLst>
                <a:path w="6847" h="1803" extrusionOk="0">
                  <a:moveTo>
                    <a:pt x="1950" y="1"/>
                  </a:moveTo>
                  <a:cubicBezTo>
                    <a:pt x="1137" y="1"/>
                    <a:pt x="489" y="207"/>
                    <a:pt x="278" y="792"/>
                  </a:cubicBezTo>
                  <a:cubicBezTo>
                    <a:pt x="0" y="1565"/>
                    <a:pt x="927" y="1802"/>
                    <a:pt x="2166" y="1802"/>
                  </a:cubicBezTo>
                  <a:cubicBezTo>
                    <a:pt x="4119" y="1802"/>
                    <a:pt x="6847" y="1214"/>
                    <a:pt x="6847" y="1214"/>
                  </a:cubicBezTo>
                  <a:cubicBezTo>
                    <a:pt x="6847" y="1214"/>
                    <a:pt x="3918" y="1"/>
                    <a:pt x="19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3"/>
            <p:cNvSpPr/>
            <p:nvPr/>
          </p:nvSpPr>
          <p:spPr>
            <a:xfrm>
              <a:off x="3378977" y="3090798"/>
              <a:ext cx="190366" cy="53542"/>
            </a:xfrm>
            <a:custGeom>
              <a:avLst/>
              <a:gdLst/>
              <a:ahLst/>
              <a:cxnLst/>
              <a:rect l="l" t="t" r="r" b="b"/>
              <a:pathLst>
                <a:path w="9678" h="2722" extrusionOk="0">
                  <a:moveTo>
                    <a:pt x="2554" y="1"/>
                  </a:moveTo>
                  <a:cubicBezTo>
                    <a:pt x="1773" y="1"/>
                    <a:pt x="1150" y="227"/>
                    <a:pt x="845" y="813"/>
                  </a:cubicBezTo>
                  <a:cubicBezTo>
                    <a:pt x="0" y="2420"/>
                    <a:pt x="3662" y="2721"/>
                    <a:pt x="6527" y="2721"/>
                  </a:cubicBezTo>
                  <a:cubicBezTo>
                    <a:pt x="8246" y="2721"/>
                    <a:pt x="9678" y="2613"/>
                    <a:pt x="9678" y="2613"/>
                  </a:cubicBezTo>
                  <a:cubicBezTo>
                    <a:pt x="9678" y="2613"/>
                    <a:pt x="5207" y="1"/>
                    <a:pt x="2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3"/>
            <p:cNvSpPr/>
            <p:nvPr/>
          </p:nvSpPr>
          <p:spPr>
            <a:xfrm>
              <a:off x="3255233" y="3297392"/>
              <a:ext cx="85584" cy="121285"/>
            </a:xfrm>
            <a:custGeom>
              <a:avLst/>
              <a:gdLst/>
              <a:ahLst/>
              <a:cxnLst/>
              <a:rect l="l" t="t" r="r" b="b"/>
              <a:pathLst>
                <a:path w="4351" h="6166" extrusionOk="0">
                  <a:moveTo>
                    <a:pt x="4351" y="1"/>
                  </a:moveTo>
                  <a:cubicBezTo>
                    <a:pt x="4350" y="1"/>
                    <a:pt x="1" y="4606"/>
                    <a:pt x="1615" y="5992"/>
                  </a:cubicBezTo>
                  <a:cubicBezTo>
                    <a:pt x="1753" y="6111"/>
                    <a:pt x="1888" y="6166"/>
                    <a:pt x="2018" y="6166"/>
                  </a:cubicBezTo>
                  <a:cubicBezTo>
                    <a:pt x="3408" y="6166"/>
                    <a:pt x="4350" y="1"/>
                    <a:pt x="43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4" name="Google Shape;764;p23"/>
          <p:cNvSpPr/>
          <p:nvPr/>
        </p:nvSpPr>
        <p:spPr>
          <a:xfrm rot="10800000" flipH="1">
            <a:off x="7198023" y="-243357"/>
            <a:ext cx="1765644" cy="996309"/>
          </a:xfrm>
          <a:custGeom>
            <a:avLst/>
            <a:gdLst/>
            <a:ahLst/>
            <a:cxnLst/>
            <a:rect l="l" t="t" r="r" b="b"/>
            <a:pathLst>
              <a:path w="33464" h="18882" extrusionOk="0">
                <a:moveTo>
                  <a:pt x="16041" y="207"/>
                </a:moveTo>
                <a:cubicBezTo>
                  <a:pt x="16835" y="207"/>
                  <a:pt x="17616" y="397"/>
                  <a:pt x="18316" y="771"/>
                </a:cubicBezTo>
                <a:cubicBezTo>
                  <a:pt x="19067" y="1177"/>
                  <a:pt x="19516" y="1872"/>
                  <a:pt x="19881" y="2485"/>
                </a:cubicBezTo>
                <a:cubicBezTo>
                  <a:pt x="20267" y="3148"/>
                  <a:pt x="20524" y="3870"/>
                  <a:pt x="20738" y="4492"/>
                </a:cubicBezTo>
                <a:cubicBezTo>
                  <a:pt x="20838" y="4777"/>
                  <a:pt x="20966" y="4927"/>
                  <a:pt x="21131" y="4948"/>
                </a:cubicBezTo>
                <a:cubicBezTo>
                  <a:pt x="21145" y="4950"/>
                  <a:pt x="21159" y="4951"/>
                  <a:pt x="21173" y="4951"/>
                </a:cubicBezTo>
                <a:cubicBezTo>
                  <a:pt x="21323" y="4951"/>
                  <a:pt x="21474" y="4841"/>
                  <a:pt x="21631" y="4614"/>
                </a:cubicBezTo>
                <a:cubicBezTo>
                  <a:pt x="21730" y="4470"/>
                  <a:pt x="21809" y="4321"/>
                  <a:pt x="21888" y="4177"/>
                </a:cubicBezTo>
                <a:cubicBezTo>
                  <a:pt x="21945" y="4077"/>
                  <a:pt x="22001" y="3978"/>
                  <a:pt x="22060" y="3877"/>
                </a:cubicBezTo>
                <a:cubicBezTo>
                  <a:pt x="22452" y="3250"/>
                  <a:pt x="22916" y="2771"/>
                  <a:pt x="23474" y="2420"/>
                </a:cubicBezTo>
                <a:cubicBezTo>
                  <a:pt x="23904" y="2154"/>
                  <a:pt x="24315" y="2021"/>
                  <a:pt x="24711" y="2021"/>
                </a:cubicBezTo>
                <a:cubicBezTo>
                  <a:pt x="25229" y="2021"/>
                  <a:pt x="25720" y="2249"/>
                  <a:pt x="26193" y="2706"/>
                </a:cubicBezTo>
                <a:cubicBezTo>
                  <a:pt x="26593" y="3092"/>
                  <a:pt x="26886" y="3549"/>
                  <a:pt x="27064" y="4070"/>
                </a:cubicBezTo>
                <a:cubicBezTo>
                  <a:pt x="27400" y="5034"/>
                  <a:pt x="27743" y="6035"/>
                  <a:pt x="27736" y="7099"/>
                </a:cubicBezTo>
                <a:cubicBezTo>
                  <a:pt x="27736" y="7370"/>
                  <a:pt x="27792" y="7541"/>
                  <a:pt x="27921" y="7627"/>
                </a:cubicBezTo>
                <a:cubicBezTo>
                  <a:pt x="27982" y="7667"/>
                  <a:pt x="28052" y="7687"/>
                  <a:pt x="28133" y="7687"/>
                </a:cubicBezTo>
                <a:cubicBezTo>
                  <a:pt x="28224" y="7687"/>
                  <a:pt x="28329" y="7662"/>
                  <a:pt x="28451" y="7613"/>
                </a:cubicBezTo>
                <a:cubicBezTo>
                  <a:pt x="28879" y="7431"/>
                  <a:pt x="29290" y="7355"/>
                  <a:pt x="29679" y="7355"/>
                </a:cubicBezTo>
                <a:cubicBezTo>
                  <a:pt x="30685" y="7355"/>
                  <a:pt x="31552" y="7861"/>
                  <a:pt x="32242" y="8355"/>
                </a:cubicBezTo>
                <a:cubicBezTo>
                  <a:pt x="32934" y="8847"/>
                  <a:pt x="33249" y="9562"/>
                  <a:pt x="33121" y="10362"/>
                </a:cubicBezTo>
                <a:cubicBezTo>
                  <a:pt x="32999" y="11091"/>
                  <a:pt x="32521" y="11562"/>
                  <a:pt x="31563" y="11889"/>
                </a:cubicBezTo>
                <a:cubicBezTo>
                  <a:pt x="31135" y="12038"/>
                  <a:pt x="30699" y="12084"/>
                  <a:pt x="30194" y="12084"/>
                </a:cubicBezTo>
                <a:cubicBezTo>
                  <a:pt x="30017" y="12084"/>
                  <a:pt x="29832" y="12078"/>
                  <a:pt x="29635" y="12069"/>
                </a:cubicBezTo>
                <a:cubicBezTo>
                  <a:pt x="28164" y="11898"/>
                  <a:pt x="26807" y="11411"/>
                  <a:pt x="25715" y="10662"/>
                </a:cubicBezTo>
                <a:cubicBezTo>
                  <a:pt x="25686" y="10647"/>
                  <a:pt x="25666" y="10626"/>
                  <a:pt x="25636" y="10604"/>
                </a:cubicBezTo>
                <a:cubicBezTo>
                  <a:pt x="25554" y="10539"/>
                  <a:pt x="25437" y="10450"/>
                  <a:pt x="25307" y="10450"/>
                </a:cubicBezTo>
                <a:cubicBezTo>
                  <a:pt x="25223" y="10450"/>
                  <a:pt x="25133" y="10487"/>
                  <a:pt x="25043" y="10590"/>
                </a:cubicBezTo>
                <a:cubicBezTo>
                  <a:pt x="24901" y="10761"/>
                  <a:pt x="25001" y="10940"/>
                  <a:pt x="25066" y="11068"/>
                </a:cubicBezTo>
                <a:cubicBezTo>
                  <a:pt x="25086" y="11104"/>
                  <a:pt x="25109" y="11140"/>
                  <a:pt x="25115" y="11176"/>
                </a:cubicBezTo>
                <a:cubicBezTo>
                  <a:pt x="25729" y="12669"/>
                  <a:pt x="25880" y="14169"/>
                  <a:pt x="25564" y="15646"/>
                </a:cubicBezTo>
                <a:cubicBezTo>
                  <a:pt x="25316" y="16817"/>
                  <a:pt x="24622" y="17660"/>
                  <a:pt x="23523" y="18153"/>
                </a:cubicBezTo>
                <a:cubicBezTo>
                  <a:pt x="22746" y="18500"/>
                  <a:pt x="21963" y="18674"/>
                  <a:pt x="21166" y="18674"/>
                </a:cubicBezTo>
                <a:cubicBezTo>
                  <a:pt x="20112" y="18674"/>
                  <a:pt x="19033" y="18369"/>
                  <a:pt x="17910" y="17759"/>
                </a:cubicBezTo>
                <a:cubicBezTo>
                  <a:pt x="17024" y="17281"/>
                  <a:pt x="16210" y="16568"/>
                  <a:pt x="15353" y="15524"/>
                </a:cubicBezTo>
                <a:cubicBezTo>
                  <a:pt x="15274" y="15418"/>
                  <a:pt x="15189" y="15317"/>
                  <a:pt x="15110" y="15211"/>
                </a:cubicBezTo>
                <a:cubicBezTo>
                  <a:pt x="15004" y="15068"/>
                  <a:pt x="14889" y="14918"/>
                  <a:pt x="14767" y="14782"/>
                </a:cubicBezTo>
                <a:cubicBezTo>
                  <a:pt x="14446" y="14410"/>
                  <a:pt x="14196" y="14225"/>
                  <a:pt x="13919" y="14225"/>
                </a:cubicBezTo>
                <a:cubicBezTo>
                  <a:pt x="13689" y="14225"/>
                  <a:pt x="13447" y="14347"/>
                  <a:pt x="13132" y="14582"/>
                </a:cubicBezTo>
                <a:cubicBezTo>
                  <a:pt x="13003" y="14683"/>
                  <a:pt x="12875" y="14789"/>
                  <a:pt x="12753" y="14889"/>
                </a:cubicBezTo>
                <a:cubicBezTo>
                  <a:pt x="12618" y="15010"/>
                  <a:pt x="12469" y="15132"/>
                  <a:pt x="12318" y="15240"/>
                </a:cubicBezTo>
                <a:cubicBezTo>
                  <a:pt x="11165" y="16068"/>
                  <a:pt x="9966" y="16482"/>
                  <a:pt x="8739" y="16482"/>
                </a:cubicBezTo>
                <a:cubicBezTo>
                  <a:pt x="8158" y="16482"/>
                  <a:pt x="7570" y="16389"/>
                  <a:pt x="6977" y="16203"/>
                </a:cubicBezTo>
                <a:cubicBezTo>
                  <a:pt x="5683" y="15788"/>
                  <a:pt x="4621" y="14839"/>
                  <a:pt x="4055" y="13589"/>
                </a:cubicBezTo>
                <a:cubicBezTo>
                  <a:pt x="3478" y="12304"/>
                  <a:pt x="3478" y="10818"/>
                  <a:pt x="4055" y="9526"/>
                </a:cubicBezTo>
                <a:cubicBezTo>
                  <a:pt x="4249" y="9104"/>
                  <a:pt x="4341" y="8890"/>
                  <a:pt x="4249" y="8741"/>
                </a:cubicBezTo>
                <a:cubicBezTo>
                  <a:pt x="4156" y="8583"/>
                  <a:pt x="3920" y="8569"/>
                  <a:pt x="3491" y="8540"/>
                </a:cubicBezTo>
                <a:cubicBezTo>
                  <a:pt x="2413" y="8461"/>
                  <a:pt x="1599" y="8084"/>
                  <a:pt x="993" y="7370"/>
                </a:cubicBezTo>
                <a:cubicBezTo>
                  <a:pt x="278" y="6520"/>
                  <a:pt x="221" y="5505"/>
                  <a:pt x="842" y="4578"/>
                </a:cubicBezTo>
                <a:cubicBezTo>
                  <a:pt x="1013" y="4321"/>
                  <a:pt x="1243" y="4057"/>
                  <a:pt x="1514" y="3807"/>
                </a:cubicBezTo>
                <a:cubicBezTo>
                  <a:pt x="2708" y="2720"/>
                  <a:pt x="4312" y="2171"/>
                  <a:pt x="5914" y="2171"/>
                </a:cubicBezTo>
                <a:cubicBezTo>
                  <a:pt x="7398" y="2171"/>
                  <a:pt x="8880" y="2641"/>
                  <a:pt x="10033" y="3592"/>
                </a:cubicBezTo>
                <a:cubicBezTo>
                  <a:pt x="10083" y="3635"/>
                  <a:pt x="10133" y="3678"/>
                  <a:pt x="10175" y="3728"/>
                </a:cubicBezTo>
                <a:cubicBezTo>
                  <a:pt x="10261" y="3800"/>
                  <a:pt x="10340" y="3877"/>
                  <a:pt x="10433" y="3942"/>
                </a:cubicBezTo>
                <a:cubicBezTo>
                  <a:pt x="10539" y="4009"/>
                  <a:pt x="10673" y="4081"/>
                  <a:pt x="10805" y="4081"/>
                </a:cubicBezTo>
                <a:cubicBezTo>
                  <a:pt x="10840" y="4081"/>
                  <a:pt x="10876" y="4076"/>
                  <a:pt x="10911" y="4064"/>
                </a:cubicBezTo>
                <a:cubicBezTo>
                  <a:pt x="11039" y="4021"/>
                  <a:pt x="11134" y="3899"/>
                  <a:pt x="11197" y="3678"/>
                </a:cubicBezTo>
                <a:cubicBezTo>
                  <a:pt x="11648" y="2285"/>
                  <a:pt x="12703" y="1157"/>
                  <a:pt x="14117" y="586"/>
                </a:cubicBezTo>
                <a:cubicBezTo>
                  <a:pt x="14742" y="333"/>
                  <a:pt x="15396" y="207"/>
                  <a:pt x="16041" y="207"/>
                </a:cubicBezTo>
                <a:close/>
                <a:moveTo>
                  <a:pt x="16046" y="1"/>
                </a:moveTo>
                <a:cubicBezTo>
                  <a:pt x="15372" y="1"/>
                  <a:pt x="14690" y="133"/>
                  <a:pt x="14039" y="399"/>
                </a:cubicBezTo>
                <a:cubicBezTo>
                  <a:pt x="12575" y="992"/>
                  <a:pt x="11468" y="2163"/>
                  <a:pt x="11005" y="3620"/>
                </a:cubicBezTo>
                <a:cubicBezTo>
                  <a:pt x="10954" y="3764"/>
                  <a:pt x="10897" y="3849"/>
                  <a:pt x="10840" y="3870"/>
                </a:cubicBezTo>
                <a:cubicBezTo>
                  <a:pt x="10828" y="3875"/>
                  <a:pt x="10814" y="3877"/>
                  <a:pt x="10799" y="3877"/>
                </a:cubicBezTo>
                <a:cubicBezTo>
                  <a:pt x="10741" y="3877"/>
                  <a:pt x="10660" y="3844"/>
                  <a:pt x="10547" y="3771"/>
                </a:cubicBezTo>
                <a:cubicBezTo>
                  <a:pt x="10469" y="3721"/>
                  <a:pt x="10397" y="3649"/>
                  <a:pt x="10319" y="3577"/>
                </a:cubicBezTo>
                <a:cubicBezTo>
                  <a:pt x="10268" y="3527"/>
                  <a:pt x="10218" y="3477"/>
                  <a:pt x="10162" y="3435"/>
                </a:cubicBezTo>
                <a:cubicBezTo>
                  <a:pt x="8970" y="2452"/>
                  <a:pt x="7440" y="1966"/>
                  <a:pt x="5910" y="1966"/>
                </a:cubicBezTo>
                <a:cubicBezTo>
                  <a:pt x="4257" y="1966"/>
                  <a:pt x="2605" y="2533"/>
                  <a:pt x="1378" y="3656"/>
                </a:cubicBezTo>
                <a:cubicBezTo>
                  <a:pt x="1085" y="3920"/>
                  <a:pt x="850" y="4192"/>
                  <a:pt x="670" y="4463"/>
                </a:cubicBezTo>
                <a:cubicBezTo>
                  <a:pt x="0" y="5471"/>
                  <a:pt x="57" y="6585"/>
                  <a:pt x="835" y="7498"/>
                </a:cubicBezTo>
                <a:cubicBezTo>
                  <a:pt x="1478" y="8256"/>
                  <a:pt x="2341" y="8662"/>
                  <a:pt x="3478" y="8741"/>
                </a:cubicBezTo>
                <a:cubicBezTo>
                  <a:pt x="3748" y="8761"/>
                  <a:pt x="4035" y="8784"/>
                  <a:pt x="4071" y="8847"/>
                </a:cubicBezTo>
                <a:cubicBezTo>
                  <a:pt x="4113" y="8905"/>
                  <a:pt x="3992" y="9169"/>
                  <a:pt x="3870" y="9447"/>
                </a:cubicBezTo>
                <a:cubicBezTo>
                  <a:pt x="3270" y="10791"/>
                  <a:pt x="3270" y="12333"/>
                  <a:pt x="3870" y="13675"/>
                </a:cubicBezTo>
                <a:cubicBezTo>
                  <a:pt x="4456" y="14974"/>
                  <a:pt x="5570" y="15968"/>
                  <a:pt x="6919" y="16397"/>
                </a:cubicBezTo>
                <a:cubicBezTo>
                  <a:pt x="7535" y="16593"/>
                  <a:pt x="8146" y="16690"/>
                  <a:pt x="8750" y="16690"/>
                </a:cubicBezTo>
                <a:cubicBezTo>
                  <a:pt x="10016" y="16690"/>
                  <a:pt x="11250" y="16262"/>
                  <a:pt x="12440" y="15411"/>
                </a:cubicBezTo>
                <a:cubicBezTo>
                  <a:pt x="12597" y="15296"/>
                  <a:pt x="12746" y="15175"/>
                  <a:pt x="12890" y="15046"/>
                </a:cubicBezTo>
                <a:cubicBezTo>
                  <a:pt x="13010" y="14947"/>
                  <a:pt x="13132" y="14846"/>
                  <a:pt x="13254" y="14746"/>
                </a:cubicBezTo>
                <a:cubicBezTo>
                  <a:pt x="13531" y="14539"/>
                  <a:pt x="13730" y="14432"/>
                  <a:pt x="13913" y="14432"/>
                </a:cubicBezTo>
                <a:cubicBezTo>
                  <a:pt x="14133" y="14432"/>
                  <a:pt x="14329" y="14589"/>
                  <a:pt x="14611" y="14918"/>
                </a:cubicBezTo>
                <a:cubicBezTo>
                  <a:pt x="14733" y="15053"/>
                  <a:pt x="14839" y="15197"/>
                  <a:pt x="14947" y="15332"/>
                </a:cubicBezTo>
                <a:cubicBezTo>
                  <a:pt x="15033" y="15439"/>
                  <a:pt x="15110" y="15547"/>
                  <a:pt x="15195" y="15653"/>
                </a:cubicBezTo>
                <a:cubicBezTo>
                  <a:pt x="16068" y="16717"/>
                  <a:pt x="16896" y="17446"/>
                  <a:pt x="17809" y="17939"/>
                </a:cubicBezTo>
                <a:cubicBezTo>
                  <a:pt x="18966" y="18567"/>
                  <a:pt x="20080" y="18882"/>
                  <a:pt x="21167" y="18882"/>
                </a:cubicBezTo>
                <a:cubicBezTo>
                  <a:pt x="21994" y="18882"/>
                  <a:pt x="22802" y="18702"/>
                  <a:pt x="23602" y="18339"/>
                </a:cubicBezTo>
                <a:cubicBezTo>
                  <a:pt x="24773" y="17818"/>
                  <a:pt x="25501" y="16925"/>
                  <a:pt x="25765" y="15689"/>
                </a:cubicBezTo>
                <a:cubicBezTo>
                  <a:pt x="26094" y="14169"/>
                  <a:pt x="25936" y="12626"/>
                  <a:pt x="25307" y="11097"/>
                </a:cubicBezTo>
                <a:cubicBezTo>
                  <a:pt x="25294" y="11055"/>
                  <a:pt x="25273" y="11012"/>
                  <a:pt x="25251" y="10976"/>
                </a:cubicBezTo>
                <a:cubicBezTo>
                  <a:pt x="25172" y="10833"/>
                  <a:pt x="25158" y="10784"/>
                  <a:pt x="25201" y="10725"/>
                </a:cubicBezTo>
                <a:cubicBezTo>
                  <a:pt x="25241" y="10679"/>
                  <a:pt x="25273" y="10657"/>
                  <a:pt x="25310" y="10657"/>
                </a:cubicBezTo>
                <a:cubicBezTo>
                  <a:pt x="25358" y="10657"/>
                  <a:pt x="25415" y="10695"/>
                  <a:pt x="25508" y="10768"/>
                </a:cubicBezTo>
                <a:cubicBezTo>
                  <a:pt x="25537" y="10791"/>
                  <a:pt x="25564" y="10811"/>
                  <a:pt x="25594" y="10833"/>
                </a:cubicBezTo>
                <a:cubicBezTo>
                  <a:pt x="26721" y="11605"/>
                  <a:pt x="28108" y="12097"/>
                  <a:pt x="29614" y="12268"/>
                </a:cubicBezTo>
                <a:cubicBezTo>
                  <a:pt x="29830" y="12280"/>
                  <a:pt x="30035" y="12288"/>
                  <a:pt x="30233" y="12288"/>
                </a:cubicBezTo>
                <a:cubicBezTo>
                  <a:pt x="30742" y="12288"/>
                  <a:pt x="31198" y="12237"/>
                  <a:pt x="31635" y="12083"/>
                </a:cubicBezTo>
                <a:cubicBezTo>
                  <a:pt x="32278" y="11862"/>
                  <a:pt x="33148" y="11447"/>
                  <a:pt x="33320" y="10398"/>
                </a:cubicBezTo>
                <a:cubicBezTo>
                  <a:pt x="33464" y="9512"/>
                  <a:pt x="33121" y="8727"/>
                  <a:pt x="32363" y="8184"/>
                </a:cubicBezTo>
                <a:cubicBezTo>
                  <a:pt x="31645" y="7670"/>
                  <a:pt x="30739" y="7146"/>
                  <a:pt x="29681" y="7146"/>
                </a:cubicBezTo>
                <a:cubicBezTo>
                  <a:pt x="29267" y="7146"/>
                  <a:pt x="28830" y="7226"/>
                  <a:pt x="28372" y="7419"/>
                </a:cubicBezTo>
                <a:cubicBezTo>
                  <a:pt x="28300" y="7452"/>
                  <a:pt x="28211" y="7482"/>
                  <a:pt x="28135" y="7482"/>
                </a:cubicBezTo>
                <a:cubicBezTo>
                  <a:pt x="28097" y="7482"/>
                  <a:pt x="28062" y="7474"/>
                  <a:pt x="28036" y="7455"/>
                </a:cubicBezTo>
                <a:cubicBezTo>
                  <a:pt x="27972" y="7413"/>
                  <a:pt x="27936" y="7291"/>
                  <a:pt x="27943" y="7106"/>
                </a:cubicBezTo>
                <a:cubicBezTo>
                  <a:pt x="27950" y="6005"/>
                  <a:pt x="27601" y="4984"/>
                  <a:pt x="27265" y="3998"/>
                </a:cubicBezTo>
                <a:cubicBezTo>
                  <a:pt x="27073" y="3448"/>
                  <a:pt x="26757" y="2963"/>
                  <a:pt x="26336" y="2557"/>
                </a:cubicBezTo>
                <a:cubicBezTo>
                  <a:pt x="25825" y="2066"/>
                  <a:pt x="25282" y="1819"/>
                  <a:pt x="24712" y="1819"/>
                </a:cubicBezTo>
                <a:cubicBezTo>
                  <a:pt x="24278" y="1819"/>
                  <a:pt x="23829" y="1962"/>
                  <a:pt x="23366" y="2249"/>
                </a:cubicBezTo>
                <a:cubicBezTo>
                  <a:pt x="22779" y="2614"/>
                  <a:pt x="22294" y="3106"/>
                  <a:pt x="21888" y="3771"/>
                </a:cubicBezTo>
                <a:cubicBezTo>
                  <a:pt x="21823" y="3870"/>
                  <a:pt x="21766" y="3978"/>
                  <a:pt x="21708" y="4077"/>
                </a:cubicBezTo>
                <a:cubicBezTo>
                  <a:pt x="21631" y="4220"/>
                  <a:pt x="21552" y="4364"/>
                  <a:pt x="21467" y="4492"/>
                </a:cubicBezTo>
                <a:cubicBezTo>
                  <a:pt x="21353" y="4652"/>
                  <a:pt x="21251" y="4744"/>
                  <a:pt x="21175" y="4744"/>
                </a:cubicBezTo>
                <a:cubicBezTo>
                  <a:pt x="21170" y="4744"/>
                  <a:pt x="21165" y="4743"/>
                  <a:pt x="21160" y="4742"/>
                </a:cubicBezTo>
                <a:cubicBezTo>
                  <a:pt x="21081" y="4734"/>
                  <a:pt x="21002" y="4621"/>
                  <a:pt x="20937" y="4427"/>
                </a:cubicBezTo>
                <a:cubicBezTo>
                  <a:pt x="20716" y="3791"/>
                  <a:pt x="20452" y="3056"/>
                  <a:pt x="20059" y="2386"/>
                </a:cubicBezTo>
                <a:cubicBezTo>
                  <a:pt x="19681" y="1743"/>
                  <a:pt x="19216" y="1021"/>
                  <a:pt x="18418" y="593"/>
                </a:cubicBezTo>
                <a:cubicBezTo>
                  <a:pt x="17686" y="199"/>
                  <a:pt x="16872" y="1"/>
                  <a:pt x="16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23"/>
          <p:cNvSpPr/>
          <p:nvPr/>
        </p:nvSpPr>
        <p:spPr>
          <a:xfrm>
            <a:off x="8433928" y="930316"/>
            <a:ext cx="963937" cy="521468"/>
          </a:xfrm>
          <a:custGeom>
            <a:avLst/>
            <a:gdLst/>
            <a:ahLst/>
            <a:cxnLst/>
            <a:rect l="l" t="t" r="r" b="b"/>
            <a:pathLst>
              <a:path w="29687" h="16060" extrusionOk="0">
                <a:moveTo>
                  <a:pt x="14479" y="1"/>
                </a:moveTo>
                <a:cubicBezTo>
                  <a:pt x="14224" y="1"/>
                  <a:pt x="13960" y="14"/>
                  <a:pt x="13698" y="41"/>
                </a:cubicBezTo>
                <a:cubicBezTo>
                  <a:pt x="12090" y="204"/>
                  <a:pt x="10577" y="625"/>
                  <a:pt x="9269" y="1611"/>
                </a:cubicBezTo>
                <a:cubicBezTo>
                  <a:pt x="8306" y="2339"/>
                  <a:pt x="7699" y="3275"/>
                  <a:pt x="7692" y="4531"/>
                </a:cubicBezTo>
                <a:cubicBezTo>
                  <a:pt x="7692" y="4590"/>
                  <a:pt x="7699" y="4653"/>
                  <a:pt x="7692" y="4718"/>
                </a:cubicBezTo>
                <a:cubicBezTo>
                  <a:pt x="7671" y="4844"/>
                  <a:pt x="7617" y="4909"/>
                  <a:pt x="7547" y="4909"/>
                </a:cubicBezTo>
                <a:cubicBezTo>
                  <a:pt x="7502" y="4909"/>
                  <a:pt x="7449" y="4881"/>
                  <a:pt x="7392" y="4824"/>
                </a:cubicBezTo>
                <a:cubicBezTo>
                  <a:pt x="6935" y="4339"/>
                  <a:pt x="6342" y="4240"/>
                  <a:pt x="5735" y="4211"/>
                </a:cubicBezTo>
                <a:cubicBezTo>
                  <a:pt x="5626" y="4206"/>
                  <a:pt x="5517" y="4203"/>
                  <a:pt x="5410" y="4203"/>
                </a:cubicBezTo>
                <a:cubicBezTo>
                  <a:pt x="3997" y="4203"/>
                  <a:pt x="2721" y="4642"/>
                  <a:pt x="1586" y="5532"/>
                </a:cubicBezTo>
                <a:cubicBezTo>
                  <a:pt x="1015" y="5981"/>
                  <a:pt x="607" y="6561"/>
                  <a:pt x="372" y="7246"/>
                </a:cubicBezTo>
                <a:cubicBezTo>
                  <a:pt x="43" y="8202"/>
                  <a:pt x="0" y="9174"/>
                  <a:pt x="436" y="10117"/>
                </a:cubicBezTo>
                <a:cubicBezTo>
                  <a:pt x="859" y="11033"/>
                  <a:pt x="1601" y="11526"/>
                  <a:pt x="2464" y="11526"/>
                </a:cubicBezTo>
                <a:cubicBezTo>
                  <a:pt x="2797" y="11526"/>
                  <a:pt x="3149" y="11453"/>
                  <a:pt x="3507" y="11301"/>
                </a:cubicBezTo>
                <a:cubicBezTo>
                  <a:pt x="3642" y="11245"/>
                  <a:pt x="3771" y="11166"/>
                  <a:pt x="3906" y="11116"/>
                </a:cubicBezTo>
                <a:cubicBezTo>
                  <a:pt x="3964" y="11096"/>
                  <a:pt x="4016" y="11085"/>
                  <a:pt x="4061" y="11085"/>
                </a:cubicBezTo>
                <a:cubicBezTo>
                  <a:pt x="4190" y="11085"/>
                  <a:pt x="4266" y="11171"/>
                  <a:pt x="4271" y="11366"/>
                </a:cubicBezTo>
                <a:cubicBezTo>
                  <a:pt x="4307" y="12329"/>
                  <a:pt x="4813" y="13058"/>
                  <a:pt x="5499" y="13673"/>
                </a:cubicBezTo>
                <a:cubicBezTo>
                  <a:pt x="6335" y="14429"/>
                  <a:pt x="7314" y="14943"/>
                  <a:pt x="8412" y="15180"/>
                </a:cubicBezTo>
                <a:cubicBezTo>
                  <a:pt x="8784" y="15256"/>
                  <a:pt x="9154" y="15298"/>
                  <a:pt x="9522" y="15298"/>
                </a:cubicBezTo>
                <a:cubicBezTo>
                  <a:pt x="10045" y="15298"/>
                  <a:pt x="10562" y="15214"/>
                  <a:pt x="11069" y="15029"/>
                </a:cubicBezTo>
                <a:cubicBezTo>
                  <a:pt x="11447" y="14893"/>
                  <a:pt x="11862" y="14780"/>
                  <a:pt x="11977" y="14266"/>
                </a:cubicBezTo>
                <a:cubicBezTo>
                  <a:pt x="11996" y="14177"/>
                  <a:pt x="12042" y="14142"/>
                  <a:pt x="12096" y="14142"/>
                </a:cubicBezTo>
                <a:cubicBezTo>
                  <a:pt x="12167" y="14142"/>
                  <a:pt x="12252" y="14203"/>
                  <a:pt x="12304" y="14280"/>
                </a:cubicBezTo>
                <a:cubicBezTo>
                  <a:pt x="12877" y="15130"/>
                  <a:pt x="13741" y="15536"/>
                  <a:pt x="14676" y="15793"/>
                </a:cubicBezTo>
                <a:cubicBezTo>
                  <a:pt x="15333" y="15975"/>
                  <a:pt x="15965" y="16060"/>
                  <a:pt x="16577" y="16060"/>
                </a:cubicBezTo>
                <a:cubicBezTo>
                  <a:pt x="18421" y="16060"/>
                  <a:pt x="20073" y="15285"/>
                  <a:pt x="21595" y="14030"/>
                </a:cubicBezTo>
                <a:cubicBezTo>
                  <a:pt x="22274" y="13473"/>
                  <a:pt x="22617" y="12773"/>
                  <a:pt x="22346" y="11867"/>
                </a:cubicBezTo>
                <a:cubicBezTo>
                  <a:pt x="22317" y="11766"/>
                  <a:pt x="22267" y="11666"/>
                  <a:pt x="22367" y="11581"/>
                </a:cubicBezTo>
                <a:cubicBezTo>
                  <a:pt x="22406" y="11547"/>
                  <a:pt x="22443" y="11535"/>
                  <a:pt x="22478" y="11535"/>
                </a:cubicBezTo>
                <a:cubicBezTo>
                  <a:pt x="22556" y="11535"/>
                  <a:pt x="22626" y="11600"/>
                  <a:pt x="22696" y="11644"/>
                </a:cubicBezTo>
                <a:cubicBezTo>
                  <a:pt x="23661" y="12247"/>
                  <a:pt x="24724" y="12499"/>
                  <a:pt x="25839" y="12499"/>
                </a:cubicBezTo>
                <a:cubicBezTo>
                  <a:pt x="25929" y="12499"/>
                  <a:pt x="26018" y="12497"/>
                  <a:pt x="26108" y="12494"/>
                </a:cubicBezTo>
                <a:cubicBezTo>
                  <a:pt x="28101" y="12415"/>
                  <a:pt x="29687" y="10701"/>
                  <a:pt x="29551" y="8789"/>
                </a:cubicBezTo>
                <a:cubicBezTo>
                  <a:pt x="29466" y="7603"/>
                  <a:pt x="28665" y="6838"/>
                  <a:pt x="27522" y="6838"/>
                </a:cubicBezTo>
                <a:cubicBezTo>
                  <a:pt x="27023" y="6838"/>
                  <a:pt x="27023" y="6838"/>
                  <a:pt x="27080" y="6339"/>
                </a:cubicBezTo>
                <a:cubicBezTo>
                  <a:pt x="27251" y="4896"/>
                  <a:pt x="26523" y="3746"/>
                  <a:pt x="25152" y="3275"/>
                </a:cubicBezTo>
                <a:cubicBezTo>
                  <a:pt x="24788" y="3152"/>
                  <a:pt x="24423" y="3098"/>
                  <a:pt x="24058" y="3098"/>
                </a:cubicBezTo>
                <a:cubicBezTo>
                  <a:pt x="23641" y="3098"/>
                  <a:pt x="23224" y="3168"/>
                  <a:pt x="22809" y="3282"/>
                </a:cubicBezTo>
                <a:cubicBezTo>
                  <a:pt x="22380" y="3397"/>
                  <a:pt x="22017" y="3611"/>
                  <a:pt x="21738" y="3990"/>
                </a:cubicBezTo>
                <a:cubicBezTo>
                  <a:pt x="21598" y="4175"/>
                  <a:pt x="21507" y="4268"/>
                  <a:pt x="21419" y="4268"/>
                </a:cubicBezTo>
                <a:cubicBezTo>
                  <a:pt x="21328" y="4268"/>
                  <a:pt x="21241" y="4168"/>
                  <a:pt x="21110" y="3967"/>
                </a:cubicBezTo>
                <a:cubicBezTo>
                  <a:pt x="20702" y="3361"/>
                  <a:pt x="20253" y="2790"/>
                  <a:pt x="19760" y="2247"/>
                </a:cubicBezTo>
                <a:cubicBezTo>
                  <a:pt x="18582" y="954"/>
                  <a:pt x="17119" y="240"/>
                  <a:pt x="15297" y="48"/>
                </a:cubicBezTo>
                <a:cubicBezTo>
                  <a:pt x="15044" y="17"/>
                  <a:pt x="14767" y="1"/>
                  <a:pt x="14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766" name="Google Shape;766;p23"/>
          <p:cNvSpPr/>
          <p:nvPr/>
        </p:nvSpPr>
        <p:spPr>
          <a:xfrm>
            <a:off x="2196584" y="4857678"/>
            <a:ext cx="963937" cy="521468"/>
          </a:xfrm>
          <a:custGeom>
            <a:avLst/>
            <a:gdLst/>
            <a:ahLst/>
            <a:cxnLst/>
            <a:rect l="l" t="t" r="r" b="b"/>
            <a:pathLst>
              <a:path w="29687" h="16060" extrusionOk="0">
                <a:moveTo>
                  <a:pt x="14479" y="1"/>
                </a:moveTo>
                <a:cubicBezTo>
                  <a:pt x="14224" y="1"/>
                  <a:pt x="13960" y="14"/>
                  <a:pt x="13698" y="41"/>
                </a:cubicBezTo>
                <a:cubicBezTo>
                  <a:pt x="12090" y="204"/>
                  <a:pt x="10577" y="625"/>
                  <a:pt x="9269" y="1611"/>
                </a:cubicBezTo>
                <a:cubicBezTo>
                  <a:pt x="8306" y="2339"/>
                  <a:pt x="7699" y="3275"/>
                  <a:pt x="7692" y="4531"/>
                </a:cubicBezTo>
                <a:cubicBezTo>
                  <a:pt x="7692" y="4590"/>
                  <a:pt x="7699" y="4653"/>
                  <a:pt x="7692" y="4718"/>
                </a:cubicBezTo>
                <a:cubicBezTo>
                  <a:pt x="7671" y="4844"/>
                  <a:pt x="7617" y="4909"/>
                  <a:pt x="7547" y="4909"/>
                </a:cubicBezTo>
                <a:cubicBezTo>
                  <a:pt x="7502" y="4909"/>
                  <a:pt x="7449" y="4881"/>
                  <a:pt x="7392" y="4824"/>
                </a:cubicBezTo>
                <a:cubicBezTo>
                  <a:pt x="6935" y="4339"/>
                  <a:pt x="6342" y="4240"/>
                  <a:pt x="5735" y="4211"/>
                </a:cubicBezTo>
                <a:cubicBezTo>
                  <a:pt x="5626" y="4206"/>
                  <a:pt x="5517" y="4203"/>
                  <a:pt x="5410" y="4203"/>
                </a:cubicBezTo>
                <a:cubicBezTo>
                  <a:pt x="3997" y="4203"/>
                  <a:pt x="2721" y="4642"/>
                  <a:pt x="1586" y="5532"/>
                </a:cubicBezTo>
                <a:cubicBezTo>
                  <a:pt x="1015" y="5981"/>
                  <a:pt x="607" y="6561"/>
                  <a:pt x="372" y="7246"/>
                </a:cubicBezTo>
                <a:cubicBezTo>
                  <a:pt x="43" y="8202"/>
                  <a:pt x="0" y="9174"/>
                  <a:pt x="436" y="10117"/>
                </a:cubicBezTo>
                <a:cubicBezTo>
                  <a:pt x="859" y="11033"/>
                  <a:pt x="1601" y="11526"/>
                  <a:pt x="2464" y="11526"/>
                </a:cubicBezTo>
                <a:cubicBezTo>
                  <a:pt x="2797" y="11526"/>
                  <a:pt x="3149" y="11453"/>
                  <a:pt x="3507" y="11301"/>
                </a:cubicBezTo>
                <a:cubicBezTo>
                  <a:pt x="3642" y="11245"/>
                  <a:pt x="3771" y="11166"/>
                  <a:pt x="3906" y="11116"/>
                </a:cubicBezTo>
                <a:cubicBezTo>
                  <a:pt x="3964" y="11096"/>
                  <a:pt x="4016" y="11085"/>
                  <a:pt x="4061" y="11085"/>
                </a:cubicBezTo>
                <a:cubicBezTo>
                  <a:pt x="4190" y="11085"/>
                  <a:pt x="4266" y="11171"/>
                  <a:pt x="4271" y="11366"/>
                </a:cubicBezTo>
                <a:cubicBezTo>
                  <a:pt x="4307" y="12329"/>
                  <a:pt x="4813" y="13058"/>
                  <a:pt x="5499" y="13673"/>
                </a:cubicBezTo>
                <a:cubicBezTo>
                  <a:pt x="6335" y="14429"/>
                  <a:pt x="7314" y="14943"/>
                  <a:pt x="8412" y="15180"/>
                </a:cubicBezTo>
                <a:cubicBezTo>
                  <a:pt x="8784" y="15256"/>
                  <a:pt x="9154" y="15298"/>
                  <a:pt x="9522" y="15298"/>
                </a:cubicBezTo>
                <a:cubicBezTo>
                  <a:pt x="10045" y="15298"/>
                  <a:pt x="10562" y="15214"/>
                  <a:pt x="11069" y="15029"/>
                </a:cubicBezTo>
                <a:cubicBezTo>
                  <a:pt x="11447" y="14893"/>
                  <a:pt x="11862" y="14780"/>
                  <a:pt x="11977" y="14266"/>
                </a:cubicBezTo>
                <a:cubicBezTo>
                  <a:pt x="11996" y="14177"/>
                  <a:pt x="12042" y="14142"/>
                  <a:pt x="12096" y="14142"/>
                </a:cubicBezTo>
                <a:cubicBezTo>
                  <a:pt x="12167" y="14142"/>
                  <a:pt x="12252" y="14203"/>
                  <a:pt x="12304" y="14280"/>
                </a:cubicBezTo>
                <a:cubicBezTo>
                  <a:pt x="12877" y="15130"/>
                  <a:pt x="13741" y="15536"/>
                  <a:pt x="14676" y="15793"/>
                </a:cubicBezTo>
                <a:cubicBezTo>
                  <a:pt x="15333" y="15975"/>
                  <a:pt x="15965" y="16060"/>
                  <a:pt x="16577" y="16060"/>
                </a:cubicBezTo>
                <a:cubicBezTo>
                  <a:pt x="18421" y="16060"/>
                  <a:pt x="20073" y="15285"/>
                  <a:pt x="21595" y="14030"/>
                </a:cubicBezTo>
                <a:cubicBezTo>
                  <a:pt x="22274" y="13473"/>
                  <a:pt x="22617" y="12773"/>
                  <a:pt x="22346" y="11867"/>
                </a:cubicBezTo>
                <a:cubicBezTo>
                  <a:pt x="22317" y="11766"/>
                  <a:pt x="22267" y="11666"/>
                  <a:pt x="22367" y="11581"/>
                </a:cubicBezTo>
                <a:cubicBezTo>
                  <a:pt x="22406" y="11547"/>
                  <a:pt x="22443" y="11535"/>
                  <a:pt x="22478" y="11535"/>
                </a:cubicBezTo>
                <a:cubicBezTo>
                  <a:pt x="22556" y="11535"/>
                  <a:pt x="22626" y="11600"/>
                  <a:pt x="22696" y="11644"/>
                </a:cubicBezTo>
                <a:cubicBezTo>
                  <a:pt x="23661" y="12247"/>
                  <a:pt x="24724" y="12499"/>
                  <a:pt x="25839" y="12499"/>
                </a:cubicBezTo>
                <a:cubicBezTo>
                  <a:pt x="25929" y="12499"/>
                  <a:pt x="26018" y="12497"/>
                  <a:pt x="26108" y="12494"/>
                </a:cubicBezTo>
                <a:cubicBezTo>
                  <a:pt x="28101" y="12415"/>
                  <a:pt x="29687" y="10701"/>
                  <a:pt x="29551" y="8789"/>
                </a:cubicBezTo>
                <a:cubicBezTo>
                  <a:pt x="29466" y="7603"/>
                  <a:pt x="28665" y="6838"/>
                  <a:pt x="27522" y="6838"/>
                </a:cubicBezTo>
                <a:cubicBezTo>
                  <a:pt x="27023" y="6838"/>
                  <a:pt x="27023" y="6838"/>
                  <a:pt x="27080" y="6339"/>
                </a:cubicBezTo>
                <a:cubicBezTo>
                  <a:pt x="27251" y="4896"/>
                  <a:pt x="26523" y="3746"/>
                  <a:pt x="25152" y="3275"/>
                </a:cubicBezTo>
                <a:cubicBezTo>
                  <a:pt x="24788" y="3152"/>
                  <a:pt x="24423" y="3098"/>
                  <a:pt x="24058" y="3098"/>
                </a:cubicBezTo>
                <a:cubicBezTo>
                  <a:pt x="23641" y="3098"/>
                  <a:pt x="23224" y="3168"/>
                  <a:pt x="22809" y="3282"/>
                </a:cubicBezTo>
                <a:cubicBezTo>
                  <a:pt x="22380" y="3397"/>
                  <a:pt x="22017" y="3611"/>
                  <a:pt x="21738" y="3990"/>
                </a:cubicBezTo>
                <a:cubicBezTo>
                  <a:pt x="21598" y="4175"/>
                  <a:pt x="21507" y="4268"/>
                  <a:pt x="21419" y="4268"/>
                </a:cubicBezTo>
                <a:cubicBezTo>
                  <a:pt x="21328" y="4268"/>
                  <a:pt x="21241" y="4168"/>
                  <a:pt x="21110" y="3967"/>
                </a:cubicBezTo>
                <a:cubicBezTo>
                  <a:pt x="20702" y="3361"/>
                  <a:pt x="20253" y="2790"/>
                  <a:pt x="19760" y="2247"/>
                </a:cubicBezTo>
                <a:cubicBezTo>
                  <a:pt x="18582" y="954"/>
                  <a:pt x="17119" y="240"/>
                  <a:pt x="15297" y="48"/>
                </a:cubicBezTo>
                <a:cubicBezTo>
                  <a:pt x="15044" y="17"/>
                  <a:pt x="14767" y="1"/>
                  <a:pt x="14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grpSp>
        <p:nvGrpSpPr>
          <p:cNvPr id="767" name="Google Shape;767;p23"/>
          <p:cNvGrpSpPr/>
          <p:nvPr/>
        </p:nvGrpSpPr>
        <p:grpSpPr>
          <a:xfrm>
            <a:off x="8092908" y="3564533"/>
            <a:ext cx="625593" cy="566814"/>
            <a:chOff x="3346266" y="1265304"/>
            <a:chExt cx="227307" cy="205965"/>
          </a:xfrm>
        </p:grpSpPr>
        <p:sp>
          <p:nvSpPr>
            <p:cNvPr id="768" name="Google Shape;768;p23"/>
            <p:cNvSpPr/>
            <p:nvPr/>
          </p:nvSpPr>
          <p:spPr>
            <a:xfrm>
              <a:off x="3453291" y="1265304"/>
              <a:ext cx="96540" cy="85505"/>
            </a:xfrm>
            <a:custGeom>
              <a:avLst/>
              <a:gdLst/>
              <a:ahLst/>
              <a:cxnLst/>
              <a:rect l="l" t="t" r="r" b="b"/>
              <a:pathLst>
                <a:path w="4908" h="4347" extrusionOk="0">
                  <a:moveTo>
                    <a:pt x="2812" y="0"/>
                  </a:moveTo>
                  <a:cubicBezTo>
                    <a:pt x="2073" y="0"/>
                    <a:pt x="1329" y="308"/>
                    <a:pt x="844" y="869"/>
                  </a:cubicBezTo>
                  <a:cubicBezTo>
                    <a:pt x="501" y="1261"/>
                    <a:pt x="287" y="1755"/>
                    <a:pt x="165" y="2262"/>
                  </a:cubicBezTo>
                  <a:cubicBezTo>
                    <a:pt x="1" y="2933"/>
                    <a:pt x="1" y="3697"/>
                    <a:pt x="422" y="4247"/>
                  </a:cubicBezTo>
                  <a:lnTo>
                    <a:pt x="1665" y="4346"/>
                  </a:lnTo>
                  <a:cubicBezTo>
                    <a:pt x="2765" y="4182"/>
                    <a:pt x="3787" y="3555"/>
                    <a:pt x="4429" y="2648"/>
                  </a:cubicBezTo>
                  <a:cubicBezTo>
                    <a:pt x="4700" y="2269"/>
                    <a:pt x="4908" y="1812"/>
                    <a:pt x="4836" y="1354"/>
                  </a:cubicBezTo>
                  <a:cubicBezTo>
                    <a:pt x="4757" y="855"/>
                    <a:pt x="4344" y="454"/>
                    <a:pt x="3886" y="240"/>
                  </a:cubicBezTo>
                  <a:cubicBezTo>
                    <a:pt x="3552" y="78"/>
                    <a:pt x="3183" y="0"/>
                    <a:pt x="2812"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23"/>
            <p:cNvSpPr/>
            <p:nvPr/>
          </p:nvSpPr>
          <p:spPr>
            <a:xfrm>
              <a:off x="3450360" y="1328858"/>
              <a:ext cx="123213" cy="97819"/>
            </a:xfrm>
            <a:custGeom>
              <a:avLst/>
              <a:gdLst/>
              <a:ahLst/>
              <a:cxnLst/>
              <a:rect l="l" t="t" r="r" b="b"/>
              <a:pathLst>
                <a:path w="6264" h="4973" extrusionOk="0">
                  <a:moveTo>
                    <a:pt x="3721" y="0"/>
                  </a:moveTo>
                  <a:cubicBezTo>
                    <a:pt x="2660" y="0"/>
                    <a:pt x="1594" y="482"/>
                    <a:pt x="921" y="1309"/>
                  </a:cubicBezTo>
                  <a:lnTo>
                    <a:pt x="1" y="2787"/>
                  </a:lnTo>
                  <a:cubicBezTo>
                    <a:pt x="201" y="3594"/>
                    <a:pt x="772" y="4308"/>
                    <a:pt x="1514" y="4672"/>
                  </a:cubicBezTo>
                  <a:cubicBezTo>
                    <a:pt x="1913" y="4871"/>
                    <a:pt x="2358" y="4972"/>
                    <a:pt x="2804" y="4972"/>
                  </a:cubicBezTo>
                  <a:cubicBezTo>
                    <a:pt x="3189" y="4972"/>
                    <a:pt x="3574" y="4896"/>
                    <a:pt x="3929" y="4744"/>
                  </a:cubicBezTo>
                  <a:cubicBezTo>
                    <a:pt x="4392" y="4536"/>
                    <a:pt x="4800" y="4216"/>
                    <a:pt x="5171" y="3858"/>
                  </a:cubicBezTo>
                  <a:cubicBezTo>
                    <a:pt x="5492" y="3537"/>
                    <a:pt x="5799" y="3188"/>
                    <a:pt x="5992" y="2773"/>
                  </a:cubicBezTo>
                  <a:cubicBezTo>
                    <a:pt x="6184" y="2358"/>
                    <a:pt x="6263" y="1880"/>
                    <a:pt x="6135" y="1438"/>
                  </a:cubicBezTo>
                  <a:cubicBezTo>
                    <a:pt x="5927" y="723"/>
                    <a:pt x="5214" y="259"/>
                    <a:pt x="4486" y="87"/>
                  </a:cubicBezTo>
                  <a:cubicBezTo>
                    <a:pt x="4235" y="29"/>
                    <a:pt x="3978" y="0"/>
                    <a:pt x="3721"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23"/>
            <p:cNvSpPr/>
            <p:nvPr/>
          </p:nvSpPr>
          <p:spPr>
            <a:xfrm>
              <a:off x="3372545" y="1368788"/>
              <a:ext cx="100160" cy="102481"/>
            </a:xfrm>
            <a:custGeom>
              <a:avLst/>
              <a:gdLst/>
              <a:ahLst/>
              <a:cxnLst/>
              <a:rect l="l" t="t" r="r" b="b"/>
              <a:pathLst>
                <a:path w="5092" h="5210" extrusionOk="0">
                  <a:moveTo>
                    <a:pt x="2306" y="1"/>
                  </a:moveTo>
                  <a:cubicBezTo>
                    <a:pt x="1564" y="271"/>
                    <a:pt x="892" y="779"/>
                    <a:pt x="500" y="1464"/>
                  </a:cubicBezTo>
                  <a:cubicBezTo>
                    <a:pt x="100" y="2150"/>
                    <a:pt x="1" y="3014"/>
                    <a:pt x="279" y="3756"/>
                  </a:cubicBezTo>
                  <a:cubicBezTo>
                    <a:pt x="565" y="4491"/>
                    <a:pt x="1250" y="5084"/>
                    <a:pt x="2035" y="5192"/>
                  </a:cubicBezTo>
                  <a:cubicBezTo>
                    <a:pt x="2124" y="5204"/>
                    <a:pt x="2212" y="5209"/>
                    <a:pt x="2301" y="5209"/>
                  </a:cubicBezTo>
                  <a:cubicBezTo>
                    <a:pt x="3026" y="5209"/>
                    <a:pt x="3739" y="4833"/>
                    <a:pt x="4250" y="4292"/>
                  </a:cubicBezTo>
                  <a:cubicBezTo>
                    <a:pt x="4748" y="3756"/>
                    <a:pt x="5091" y="3043"/>
                    <a:pt x="5091" y="2306"/>
                  </a:cubicBezTo>
                  <a:cubicBezTo>
                    <a:pt x="5084" y="1564"/>
                    <a:pt x="4714" y="822"/>
                    <a:pt x="4078" y="450"/>
                  </a:cubicBezTo>
                  <a:lnTo>
                    <a:pt x="2306" y="1"/>
                  </a:ln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3"/>
            <p:cNvSpPr/>
            <p:nvPr/>
          </p:nvSpPr>
          <p:spPr>
            <a:xfrm>
              <a:off x="3346266" y="1329369"/>
              <a:ext cx="93728" cy="73999"/>
            </a:xfrm>
            <a:custGeom>
              <a:avLst/>
              <a:gdLst/>
              <a:ahLst/>
              <a:cxnLst/>
              <a:rect l="l" t="t" r="r" b="b"/>
              <a:pathLst>
                <a:path w="4765" h="3762" extrusionOk="0">
                  <a:moveTo>
                    <a:pt x="2979" y="0"/>
                  </a:moveTo>
                  <a:cubicBezTo>
                    <a:pt x="2770" y="0"/>
                    <a:pt x="2560" y="25"/>
                    <a:pt x="2357" y="68"/>
                  </a:cubicBezTo>
                  <a:cubicBezTo>
                    <a:pt x="1858" y="176"/>
                    <a:pt x="1380" y="397"/>
                    <a:pt x="965" y="704"/>
                  </a:cubicBezTo>
                  <a:cubicBezTo>
                    <a:pt x="643" y="954"/>
                    <a:pt x="352" y="1261"/>
                    <a:pt x="194" y="1633"/>
                  </a:cubicBezTo>
                  <a:cubicBezTo>
                    <a:pt x="29" y="2012"/>
                    <a:pt x="0" y="2454"/>
                    <a:pt x="172" y="2819"/>
                  </a:cubicBezTo>
                  <a:cubicBezTo>
                    <a:pt x="372" y="3232"/>
                    <a:pt x="787" y="3504"/>
                    <a:pt x="1222" y="3640"/>
                  </a:cubicBezTo>
                  <a:cubicBezTo>
                    <a:pt x="1491" y="3724"/>
                    <a:pt x="1770" y="3762"/>
                    <a:pt x="2051" y="3762"/>
                  </a:cubicBezTo>
                  <a:cubicBezTo>
                    <a:pt x="2464" y="3762"/>
                    <a:pt x="2880" y="3679"/>
                    <a:pt x="3272" y="3539"/>
                  </a:cubicBezTo>
                  <a:cubicBezTo>
                    <a:pt x="3850" y="3333"/>
                    <a:pt x="4429" y="2954"/>
                    <a:pt x="4600" y="2361"/>
                  </a:cubicBezTo>
                  <a:lnTo>
                    <a:pt x="4765" y="1105"/>
                  </a:lnTo>
                  <a:cubicBezTo>
                    <a:pt x="4607" y="654"/>
                    <a:pt x="4221" y="305"/>
                    <a:pt x="3771" y="133"/>
                  </a:cubicBezTo>
                  <a:cubicBezTo>
                    <a:pt x="3518" y="41"/>
                    <a:pt x="3249" y="0"/>
                    <a:pt x="2979"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3"/>
            <p:cNvSpPr/>
            <p:nvPr/>
          </p:nvSpPr>
          <p:spPr>
            <a:xfrm>
              <a:off x="3382361" y="1274962"/>
              <a:ext cx="105943" cy="90659"/>
            </a:xfrm>
            <a:custGeom>
              <a:avLst/>
              <a:gdLst/>
              <a:ahLst/>
              <a:cxnLst/>
              <a:rect l="l" t="t" r="r" b="b"/>
              <a:pathLst>
                <a:path w="5386" h="4609" extrusionOk="0">
                  <a:moveTo>
                    <a:pt x="3027" y="0"/>
                  </a:moveTo>
                  <a:cubicBezTo>
                    <a:pt x="2544" y="0"/>
                    <a:pt x="2062" y="114"/>
                    <a:pt x="1636" y="342"/>
                  </a:cubicBezTo>
                  <a:cubicBezTo>
                    <a:pt x="923" y="714"/>
                    <a:pt x="373" y="1377"/>
                    <a:pt x="152" y="2148"/>
                  </a:cubicBezTo>
                  <a:cubicBezTo>
                    <a:pt x="37" y="2514"/>
                    <a:pt x="1" y="2913"/>
                    <a:pt x="116" y="3278"/>
                  </a:cubicBezTo>
                  <a:cubicBezTo>
                    <a:pt x="301" y="3898"/>
                    <a:pt x="887" y="4334"/>
                    <a:pt x="1507" y="4498"/>
                  </a:cubicBezTo>
                  <a:cubicBezTo>
                    <a:pt x="1795" y="4578"/>
                    <a:pt x="2092" y="4608"/>
                    <a:pt x="2391" y="4608"/>
                  </a:cubicBezTo>
                  <a:cubicBezTo>
                    <a:pt x="2738" y="4608"/>
                    <a:pt x="3087" y="4567"/>
                    <a:pt x="3429" y="4514"/>
                  </a:cubicBezTo>
                  <a:lnTo>
                    <a:pt x="4836" y="3071"/>
                  </a:lnTo>
                  <a:cubicBezTo>
                    <a:pt x="5122" y="2442"/>
                    <a:pt x="5386" y="1720"/>
                    <a:pt x="5115" y="1086"/>
                  </a:cubicBezTo>
                  <a:cubicBezTo>
                    <a:pt x="4914" y="621"/>
                    <a:pt x="4450" y="315"/>
                    <a:pt x="3972" y="150"/>
                  </a:cubicBezTo>
                  <a:cubicBezTo>
                    <a:pt x="3667" y="50"/>
                    <a:pt x="3347" y="0"/>
                    <a:pt x="3027"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3"/>
            <p:cNvSpPr/>
            <p:nvPr/>
          </p:nvSpPr>
          <p:spPr>
            <a:xfrm>
              <a:off x="3470148" y="1346167"/>
              <a:ext cx="72091" cy="10681"/>
            </a:xfrm>
            <a:custGeom>
              <a:avLst/>
              <a:gdLst/>
              <a:ahLst/>
              <a:cxnLst/>
              <a:rect l="l" t="t" r="r" b="b"/>
              <a:pathLst>
                <a:path w="3665" h="543" extrusionOk="0">
                  <a:moveTo>
                    <a:pt x="2380" y="1"/>
                  </a:moveTo>
                  <a:cubicBezTo>
                    <a:pt x="2314" y="1"/>
                    <a:pt x="2251" y="1"/>
                    <a:pt x="2186" y="8"/>
                  </a:cubicBezTo>
                  <a:cubicBezTo>
                    <a:pt x="1951" y="8"/>
                    <a:pt x="1715" y="21"/>
                    <a:pt x="1480" y="57"/>
                  </a:cubicBezTo>
                  <a:cubicBezTo>
                    <a:pt x="1243" y="86"/>
                    <a:pt x="1015" y="129"/>
                    <a:pt x="787" y="186"/>
                  </a:cubicBezTo>
                  <a:cubicBezTo>
                    <a:pt x="551" y="251"/>
                    <a:pt x="330" y="328"/>
                    <a:pt x="109" y="422"/>
                  </a:cubicBezTo>
                  <a:cubicBezTo>
                    <a:pt x="80" y="436"/>
                    <a:pt x="52" y="450"/>
                    <a:pt x="23" y="465"/>
                  </a:cubicBezTo>
                  <a:cubicBezTo>
                    <a:pt x="1" y="472"/>
                    <a:pt x="1" y="499"/>
                    <a:pt x="9" y="522"/>
                  </a:cubicBezTo>
                  <a:cubicBezTo>
                    <a:pt x="16" y="535"/>
                    <a:pt x="30" y="542"/>
                    <a:pt x="44" y="542"/>
                  </a:cubicBezTo>
                  <a:cubicBezTo>
                    <a:pt x="52" y="542"/>
                    <a:pt x="59" y="535"/>
                    <a:pt x="66" y="535"/>
                  </a:cubicBezTo>
                  <a:cubicBezTo>
                    <a:pt x="280" y="436"/>
                    <a:pt x="501" y="357"/>
                    <a:pt x="729" y="294"/>
                  </a:cubicBezTo>
                  <a:cubicBezTo>
                    <a:pt x="959" y="229"/>
                    <a:pt x="1187" y="179"/>
                    <a:pt x="1415" y="150"/>
                  </a:cubicBezTo>
                  <a:cubicBezTo>
                    <a:pt x="1644" y="114"/>
                    <a:pt x="1872" y="100"/>
                    <a:pt x="2109" y="93"/>
                  </a:cubicBezTo>
                  <a:cubicBezTo>
                    <a:pt x="2194" y="86"/>
                    <a:pt x="2287" y="86"/>
                    <a:pt x="2380" y="86"/>
                  </a:cubicBezTo>
                  <a:cubicBezTo>
                    <a:pt x="2522" y="86"/>
                    <a:pt x="2673" y="93"/>
                    <a:pt x="2815" y="100"/>
                  </a:cubicBezTo>
                  <a:cubicBezTo>
                    <a:pt x="3058" y="107"/>
                    <a:pt x="3293" y="122"/>
                    <a:pt x="3536" y="143"/>
                  </a:cubicBezTo>
                  <a:cubicBezTo>
                    <a:pt x="3566" y="150"/>
                    <a:pt x="3593" y="150"/>
                    <a:pt x="3622" y="150"/>
                  </a:cubicBezTo>
                  <a:lnTo>
                    <a:pt x="3629" y="150"/>
                  </a:lnTo>
                  <a:cubicBezTo>
                    <a:pt x="3651" y="150"/>
                    <a:pt x="3665" y="129"/>
                    <a:pt x="3665" y="107"/>
                  </a:cubicBezTo>
                  <a:cubicBezTo>
                    <a:pt x="3665" y="86"/>
                    <a:pt x="3651" y="71"/>
                    <a:pt x="3622" y="64"/>
                  </a:cubicBezTo>
                  <a:cubicBezTo>
                    <a:pt x="3379" y="44"/>
                    <a:pt x="3144" y="28"/>
                    <a:pt x="2901" y="14"/>
                  </a:cubicBezTo>
                  <a:cubicBezTo>
                    <a:pt x="2722" y="8"/>
                    <a:pt x="2551" y="1"/>
                    <a:pt x="238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3"/>
            <p:cNvSpPr/>
            <p:nvPr/>
          </p:nvSpPr>
          <p:spPr>
            <a:xfrm>
              <a:off x="3468909" y="1368080"/>
              <a:ext cx="53955" cy="12943"/>
            </a:xfrm>
            <a:custGeom>
              <a:avLst/>
              <a:gdLst/>
              <a:ahLst/>
              <a:cxnLst/>
              <a:rect l="l" t="t" r="r" b="b"/>
              <a:pathLst>
                <a:path w="2743" h="658" extrusionOk="0">
                  <a:moveTo>
                    <a:pt x="50" y="1"/>
                  </a:moveTo>
                  <a:cubicBezTo>
                    <a:pt x="21" y="1"/>
                    <a:pt x="0" y="21"/>
                    <a:pt x="7" y="44"/>
                  </a:cubicBezTo>
                  <a:cubicBezTo>
                    <a:pt x="7" y="64"/>
                    <a:pt x="21" y="86"/>
                    <a:pt x="50" y="86"/>
                  </a:cubicBezTo>
                  <a:cubicBezTo>
                    <a:pt x="221" y="86"/>
                    <a:pt x="400" y="100"/>
                    <a:pt x="578" y="114"/>
                  </a:cubicBezTo>
                  <a:cubicBezTo>
                    <a:pt x="758" y="136"/>
                    <a:pt x="921" y="157"/>
                    <a:pt x="1092" y="186"/>
                  </a:cubicBezTo>
                  <a:cubicBezTo>
                    <a:pt x="1272" y="215"/>
                    <a:pt x="1443" y="251"/>
                    <a:pt x="1615" y="294"/>
                  </a:cubicBezTo>
                  <a:cubicBezTo>
                    <a:pt x="1786" y="343"/>
                    <a:pt x="1958" y="386"/>
                    <a:pt x="2120" y="443"/>
                  </a:cubicBezTo>
                  <a:cubicBezTo>
                    <a:pt x="2292" y="499"/>
                    <a:pt x="2456" y="565"/>
                    <a:pt x="2621" y="628"/>
                  </a:cubicBezTo>
                  <a:cubicBezTo>
                    <a:pt x="2635" y="637"/>
                    <a:pt x="2657" y="650"/>
                    <a:pt x="2677" y="657"/>
                  </a:cubicBezTo>
                  <a:lnTo>
                    <a:pt x="2700" y="657"/>
                  </a:lnTo>
                  <a:cubicBezTo>
                    <a:pt x="2713" y="657"/>
                    <a:pt x="2729" y="657"/>
                    <a:pt x="2736" y="643"/>
                  </a:cubicBezTo>
                  <a:cubicBezTo>
                    <a:pt x="2742" y="621"/>
                    <a:pt x="2742" y="594"/>
                    <a:pt x="2720" y="578"/>
                  </a:cubicBezTo>
                  <a:cubicBezTo>
                    <a:pt x="2549" y="508"/>
                    <a:pt x="2386" y="443"/>
                    <a:pt x="2215" y="386"/>
                  </a:cubicBezTo>
                  <a:cubicBezTo>
                    <a:pt x="2050" y="328"/>
                    <a:pt x="1879" y="278"/>
                    <a:pt x="1707" y="229"/>
                  </a:cubicBezTo>
                  <a:cubicBezTo>
                    <a:pt x="1529" y="186"/>
                    <a:pt x="1358" y="150"/>
                    <a:pt x="1186" y="114"/>
                  </a:cubicBezTo>
                  <a:cubicBezTo>
                    <a:pt x="1006" y="86"/>
                    <a:pt x="828" y="57"/>
                    <a:pt x="650" y="37"/>
                  </a:cubicBezTo>
                  <a:cubicBezTo>
                    <a:pt x="472" y="21"/>
                    <a:pt x="293" y="8"/>
                    <a:pt x="115"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3"/>
            <p:cNvSpPr/>
            <p:nvPr/>
          </p:nvSpPr>
          <p:spPr>
            <a:xfrm>
              <a:off x="3461178" y="1370302"/>
              <a:ext cx="31216" cy="36567"/>
            </a:xfrm>
            <a:custGeom>
              <a:avLst/>
              <a:gdLst/>
              <a:ahLst/>
              <a:cxnLst/>
              <a:rect l="l" t="t" r="r" b="b"/>
              <a:pathLst>
                <a:path w="1587" h="1859" extrusionOk="0">
                  <a:moveTo>
                    <a:pt x="50" y="1"/>
                  </a:moveTo>
                  <a:cubicBezTo>
                    <a:pt x="37" y="1"/>
                    <a:pt x="28" y="9"/>
                    <a:pt x="21" y="16"/>
                  </a:cubicBezTo>
                  <a:cubicBezTo>
                    <a:pt x="1" y="37"/>
                    <a:pt x="1" y="59"/>
                    <a:pt x="21" y="80"/>
                  </a:cubicBezTo>
                  <a:cubicBezTo>
                    <a:pt x="114" y="194"/>
                    <a:pt x="215" y="309"/>
                    <a:pt x="308" y="422"/>
                  </a:cubicBezTo>
                  <a:cubicBezTo>
                    <a:pt x="407" y="537"/>
                    <a:pt x="500" y="652"/>
                    <a:pt x="601" y="765"/>
                  </a:cubicBezTo>
                  <a:cubicBezTo>
                    <a:pt x="693" y="880"/>
                    <a:pt x="793" y="995"/>
                    <a:pt x="885" y="1115"/>
                  </a:cubicBezTo>
                  <a:cubicBezTo>
                    <a:pt x="986" y="1230"/>
                    <a:pt x="1079" y="1345"/>
                    <a:pt x="1178" y="1458"/>
                  </a:cubicBezTo>
                  <a:cubicBezTo>
                    <a:pt x="1279" y="1572"/>
                    <a:pt x="1372" y="1687"/>
                    <a:pt x="1471" y="1800"/>
                  </a:cubicBezTo>
                  <a:cubicBezTo>
                    <a:pt x="1478" y="1816"/>
                    <a:pt x="1494" y="1830"/>
                    <a:pt x="1507" y="1843"/>
                  </a:cubicBezTo>
                  <a:cubicBezTo>
                    <a:pt x="1514" y="1852"/>
                    <a:pt x="1521" y="1859"/>
                    <a:pt x="1536" y="1859"/>
                  </a:cubicBezTo>
                  <a:cubicBezTo>
                    <a:pt x="1543" y="1859"/>
                    <a:pt x="1557" y="1852"/>
                    <a:pt x="1564" y="1843"/>
                  </a:cubicBezTo>
                  <a:cubicBezTo>
                    <a:pt x="1586" y="1823"/>
                    <a:pt x="1579" y="1800"/>
                    <a:pt x="1564" y="1787"/>
                  </a:cubicBezTo>
                  <a:cubicBezTo>
                    <a:pt x="1471" y="1665"/>
                    <a:pt x="1372" y="1552"/>
                    <a:pt x="1271" y="1437"/>
                  </a:cubicBezTo>
                  <a:cubicBezTo>
                    <a:pt x="1178" y="1322"/>
                    <a:pt x="1079" y="1209"/>
                    <a:pt x="986" y="1094"/>
                  </a:cubicBezTo>
                  <a:cubicBezTo>
                    <a:pt x="885" y="979"/>
                    <a:pt x="793" y="866"/>
                    <a:pt x="693" y="752"/>
                  </a:cubicBezTo>
                  <a:cubicBezTo>
                    <a:pt x="601" y="637"/>
                    <a:pt x="500" y="515"/>
                    <a:pt x="407" y="402"/>
                  </a:cubicBezTo>
                  <a:cubicBezTo>
                    <a:pt x="308" y="287"/>
                    <a:pt x="215" y="172"/>
                    <a:pt x="114" y="59"/>
                  </a:cubicBezTo>
                  <a:cubicBezTo>
                    <a:pt x="100" y="44"/>
                    <a:pt x="93" y="30"/>
                    <a:pt x="80" y="16"/>
                  </a:cubicBezTo>
                  <a:cubicBezTo>
                    <a:pt x="71" y="9"/>
                    <a:pt x="57"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3"/>
            <p:cNvSpPr/>
            <p:nvPr/>
          </p:nvSpPr>
          <p:spPr>
            <a:xfrm>
              <a:off x="3424100" y="1372840"/>
              <a:ext cx="10838" cy="6766"/>
            </a:xfrm>
            <a:custGeom>
              <a:avLst/>
              <a:gdLst/>
              <a:ahLst/>
              <a:cxnLst/>
              <a:rect l="l" t="t" r="r" b="b"/>
              <a:pathLst>
                <a:path w="551" h="344" extrusionOk="0">
                  <a:moveTo>
                    <a:pt x="479" y="0"/>
                  </a:moveTo>
                  <a:cubicBezTo>
                    <a:pt x="307" y="101"/>
                    <a:pt x="150" y="215"/>
                    <a:pt x="1" y="343"/>
                  </a:cubicBezTo>
                  <a:cubicBezTo>
                    <a:pt x="100" y="300"/>
                    <a:pt x="199" y="251"/>
                    <a:pt x="300" y="201"/>
                  </a:cubicBezTo>
                  <a:cubicBezTo>
                    <a:pt x="307" y="194"/>
                    <a:pt x="314" y="194"/>
                    <a:pt x="321" y="194"/>
                  </a:cubicBezTo>
                  <a:lnTo>
                    <a:pt x="336" y="194"/>
                  </a:lnTo>
                  <a:cubicBezTo>
                    <a:pt x="371" y="165"/>
                    <a:pt x="422" y="137"/>
                    <a:pt x="465" y="115"/>
                  </a:cubicBezTo>
                  <a:cubicBezTo>
                    <a:pt x="479" y="101"/>
                    <a:pt x="499" y="86"/>
                    <a:pt x="522" y="79"/>
                  </a:cubicBezTo>
                  <a:cubicBezTo>
                    <a:pt x="542" y="65"/>
                    <a:pt x="551" y="36"/>
                    <a:pt x="535" y="23"/>
                  </a:cubicBezTo>
                  <a:cubicBezTo>
                    <a:pt x="528" y="9"/>
                    <a:pt x="515" y="0"/>
                    <a:pt x="499"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3"/>
            <p:cNvSpPr/>
            <p:nvPr/>
          </p:nvSpPr>
          <p:spPr>
            <a:xfrm>
              <a:off x="3396700" y="1398962"/>
              <a:ext cx="13926" cy="25040"/>
            </a:xfrm>
            <a:custGeom>
              <a:avLst/>
              <a:gdLst/>
              <a:ahLst/>
              <a:cxnLst/>
              <a:rect l="l" t="t" r="r" b="b"/>
              <a:pathLst>
                <a:path w="708" h="1273" extrusionOk="0">
                  <a:moveTo>
                    <a:pt x="708" y="1"/>
                  </a:moveTo>
                  <a:lnTo>
                    <a:pt x="708" y="1"/>
                  </a:lnTo>
                  <a:cubicBezTo>
                    <a:pt x="665" y="16"/>
                    <a:pt x="622" y="30"/>
                    <a:pt x="586" y="43"/>
                  </a:cubicBezTo>
                  <a:cubicBezTo>
                    <a:pt x="487" y="201"/>
                    <a:pt x="401" y="366"/>
                    <a:pt x="322" y="537"/>
                  </a:cubicBezTo>
                  <a:cubicBezTo>
                    <a:pt x="221" y="729"/>
                    <a:pt x="136" y="930"/>
                    <a:pt x="43" y="1137"/>
                  </a:cubicBezTo>
                  <a:cubicBezTo>
                    <a:pt x="29" y="1157"/>
                    <a:pt x="22" y="1187"/>
                    <a:pt x="7" y="1209"/>
                  </a:cubicBezTo>
                  <a:cubicBezTo>
                    <a:pt x="0" y="1229"/>
                    <a:pt x="0" y="1259"/>
                    <a:pt x="22" y="1265"/>
                  </a:cubicBezTo>
                  <a:cubicBezTo>
                    <a:pt x="29" y="1272"/>
                    <a:pt x="36" y="1272"/>
                    <a:pt x="43" y="1272"/>
                  </a:cubicBezTo>
                  <a:cubicBezTo>
                    <a:pt x="65" y="1272"/>
                    <a:pt x="79" y="1265"/>
                    <a:pt x="86" y="1252"/>
                  </a:cubicBezTo>
                  <a:cubicBezTo>
                    <a:pt x="172" y="1051"/>
                    <a:pt x="264" y="851"/>
                    <a:pt x="358" y="652"/>
                  </a:cubicBezTo>
                  <a:cubicBezTo>
                    <a:pt x="458" y="458"/>
                    <a:pt x="557" y="258"/>
                    <a:pt x="665" y="73"/>
                  </a:cubicBezTo>
                  <a:cubicBezTo>
                    <a:pt x="679" y="43"/>
                    <a:pt x="693" y="23"/>
                    <a:pt x="708"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3"/>
            <p:cNvSpPr/>
            <p:nvPr/>
          </p:nvSpPr>
          <p:spPr>
            <a:xfrm>
              <a:off x="3408227" y="1381003"/>
              <a:ext cx="16877" cy="18824"/>
            </a:xfrm>
            <a:custGeom>
              <a:avLst/>
              <a:gdLst/>
              <a:ahLst/>
              <a:cxnLst/>
              <a:rect l="l" t="t" r="r" b="b"/>
              <a:pathLst>
                <a:path w="858" h="957" extrusionOk="0">
                  <a:moveTo>
                    <a:pt x="857" y="0"/>
                  </a:moveTo>
                  <a:lnTo>
                    <a:pt x="857" y="0"/>
                  </a:lnTo>
                  <a:cubicBezTo>
                    <a:pt x="778" y="43"/>
                    <a:pt x="700" y="79"/>
                    <a:pt x="621" y="115"/>
                  </a:cubicBezTo>
                  <a:lnTo>
                    <a:pt x="614" y="115"/>
                  </a:lnTo>
                  <a:cubicBezTo>
                    <a:pt x="544" y="194"/>
                    <a:pt x="472" y="279"/>
                    <a:pt x="406" y="357"/>
                  </a:cubicBezTo>
                  <a:cubicBezTo>
                    <a:pt x="271" y="521"/>
                    <a:pt x="158" y="686"/>
                    <a:pt x="50" y="864"/>
                  </a:cubicBezTo>
                  <a:cubicBezTo>
                    <a:pt x="36" y="893"/>
                    <a:pt x="14" y="929"/>
                    <a:pt x="0" y="956"/>
                  </a:cubicBezTo>
                  <a:cubicBezTo>
                    <a:pt x="36" y="943"/>
                    <a:pt x="79" y="929"/>
                    <a:pt x="122" y="914"/>
                  </a:cubicBezTo>
                  <a:cubicBezTo>
                    <a:pt x="165" y="843"/>
                    <a:pt x="208" y="778"/>
                    <a:pt x="251" y="708"/>
                  </a:cubicBezTo>
                  <a:cubicBezTo>
                    <a:pt x="278" y="672"/>
                    <a:pt x="307" y="629"/>
                    <a:pt x="336" y="593"/>
                  </a:cubicBezTo>
                  <a:cubicBezTo>
                    <a:pt x="350" y="571"/>
                    <a:pt x="364" y="550"/>
                    <a:pt x="379" y="528"/>
                  </a:cubicBezTo>
                  <a:cubicBezTo>
                    <a:pt x="386" y="521"/>
                    <a:pt x="393" y="514"/>
                    <a:pt x="400" y="501"/>
                  </a:cubicBezTo>
                  <a:cubicBezTo>
                    <a:pt x="400" y="501"/>
                    <a:pt x="406" y="494"/>
                    <a:pt x="406" y="485"/>
                  </a:cubicBezTo>
                  <a:cubicBezTo>
                    <a:pt x="415" y="485"/>
                    <a:pt x="415" y="485"/>
                    <a:pt x="415" y="478"/>
                  </a:cubicBezTo>
                  <a:lnTo>
                    <a:pt x="422" y="478"/>
                  </a:lnTo>
                  <a:cubicBezTo>
                    <a:pt x="535" y="322"/>
                    <a:pt x="672" y="178"/>
                    <a:pt x="808" y="43"/>
                  </a:cubicBezTo>
                  <a:cubicBezTo>
                    <a:pt x="828" y="29"/>
                    <a:pt x="844" y="14"/>
                    <a:pt x="857"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3"/>
            <p:cNvSpPr/>
            <p:nvPr/>
          </p:nvSpPr>
          <p:spPr>
            <a:xfrm>
              <a:off x="3422409" y="1380019"/>
              <a:ext cx="20260" cy="47346"/>
            </a:xfrm>
            <a:custGeom>
              <a:avLst/>
              <a:gdLst/>
              <a:ahLst/>
              <a:cxnLst/>
              <a:rect l="l" t="t" r="r" b="b"/>
              <a:pathLst>
                <a:path w="1030" h="2407" extrusionOk="0">
                  <a:moveTo>
                    <a:pt x="971" y="0"/>
                  </a:moveTo>
                  <a:cubicBezTo>
                    <a:pt x="964" y="0"/>
                    <a:pt x="957" y="0"/>
                    <a:pt x="950" y="7"/>
                  </a:cubicBezTo>
                  <a:cubicBezTo>
                    <a:pt x="829" y="93"/>
                    <a:pt x="729" y="215"/>
                    <a:pt x="650" y="343"/>
                  </a:cubicBezTo>
                  <a:cubicBezTo>
                    <a:pt x="565" y="472"/>
                    <a:pt x="508" y="614"/>
                    <a:pt x="450" y="749"/>
                  </a:cubicBezTo>
                  <a:cubicBezTo>
                    <a:pt x="386" y="914"/>
                    <a:pt x="328" y="1085"/>
                    <a:pt x="272" y="1250"/>
                  </a:cubicBezTo>
                  <a:cubicBezTo>
                    <a:pt x="215" y="1421"/>
                    <a:pt x="172" y="1593"/>
                    <a:pt x="129" y="1764"/>
                  </a:cubicBezTo>
                  <a:cubicBezTo>
                    <a:pt x="87" y="1935"/>
                    <a:pt x="44" y="2107"/>
                    <a:pt x="15" y="2285"/>
                  </a:cubicBezTo>
                  <a:cubicBezTo>
                    <a:pt x="8" y="2307"/>
                    <a:pt x="8" y="2328"/>
                    <a:pt x="1" y="2350"/>
                  </a:cubicBezTo>
                  <a:cubicBezTo>
                    <a:pt x="1" y="2371"/>
                    <a:pt x="8" y="2400"/>
                    <a:pt x="28" y="2400"/>
                  </a:cubicBezTo>
                  <a:cubicBezTo>
                    <a:pt x="37" y="2407"/>
                    <a:pt x="37" y="2407"/>
                    <a:pt x="44" y="2407"/>
                  </a:cubicBezTo>
                  <a:cubicBezTo>
                    <a:pt x="57" y="2407"/>
                    <a:pt x="80" y="2393"/>
                    <a:pt x="87" y="2371"/>
                  </a:cubicBezTo>
                  <a:cubicBezTo>
                    <a:pt x="114" y="2199"/>
                    <a:pt x="150" y="2028"/>
                    <a:pt x="193" y="1857"/>
                  </a:cubicBezTo>
                  <a:cubicBezTo>
                    <a:pt x="236" y="1685"/>
                    <a:pt x="278" y="1514"/>
                    <a:pt x="328" y="1342"/>
                  </a:cubicBezTo>
                  <a:cubicBezTo>
                    <a:pt x="386" y="1178"/>
                    <a:pt x="443" y="1006"/>
                    <a:pt x="508" y="844"/>
                  </a:cubicBezTo>
                  <a:cubicBezTo>
                    <a:pt x="522" y="808"/>
                    <a:pt x="536" y="772"/>
                    <a:pt x="551" y="736"/>
                  </a:cubicBezTo>
                  <a:cubicBezTo>
                    <a:pt x="551" y="729"/>
                    <a:pt x="558" y="722"/>
                    <a:pt x="558" y="715"/>
                  </a:cubicBezTo>
                  <a:cubicBezTo>
                    <a:pt x="558" y="707"/>
                    <a:pt x="565" y="707"/>
                    <a:pt x="565" y="700"/>
                  </a:cubicBezTo>
                  <a:lnTo>
                    <a:pt x="565" y="693"/>
                  </a:lnTo>
                  <a:cubicBezTo>
                    <a:pt x="572" y="672"/>
                    <a:pt x="578" y="657"/>
                    <a:pt x="585" y="643"/>
                  </a:cubicBezTo>
                  <a:cubicBezTo>
                    <a:pt x="621" y="571"/>
                    <a:pt x="650" y="508"/>
                    <a:pt x="686" y="443"/>
                  </a:cubicBezTo>
                  <a:cubicBezTo>
                    <a:pt x="707" y="407"/>
                    <a:pt x="729" y="379"/>
                    <a:pt x="750" y="350"/>
                  </a:cubicBezTo>
                  <a:cubicBezTo>
                    <a:pt x="757" y="329"/>
                    <a:pt x="765" y="314"/>
                    <a:pt x="779" y="300"/>
                  </a:cubicBezTo>
                  <a:cubicBezTo>
                    <a:pt x="786" y="293"/>
                    <a:pt x="786" y="287"/>
                    <a:pt x="793" y="278"/>
                  </a:cubicBezTo>
                  <a:lnTo>
                    <a:pt x="799" y="271"/>
                  </a:lnTo>
                  <a:lnTo>
                    <a:pt x="808" y="264"/>
                  </a:lnTo>
                  <a:cubicBezTo>
                    <a:pt x="851" y="208"/>
                    <a:pt x="901" y="158"/>
                    <a:pt x="957" y="107"/>
                  </a:cubicBezTo>
                  <a:cubicBezTo>
                    <a:pt x="964" y="107"/>
                    <a:pt x="964" y="100"/>
                    <a:pt x="971" y="100"/>
                  </a:cubicBezTo>
                  <a:lnTo>
                    <a:pt x="979" y="93"/>
                  </a:lnTo>
                  <a:lnTo>
                    <a:pt x="986" y="86"/>
                  </a:lnTo>
                  <a:lnTo>
                    <a:pt x="993" y="79"/>
                  </a:lnTo>
                  <a:cubicBezTo>
                    <a:pt x="1014" y="64"/>
                    <a:pt x="1029" y="43"/>
                    <a:pt x="1014" y="21"/>
                  </a:cubicBezTo>
                  <a:cubicBezTo>
                    <a:pt x="1007" y="7"/>
                    <a:pt x="986" y="0"/>
                    <a:pt x="971"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3"/>
            <p:cNvSpPr/>
            <p:nvPr/>
          </p:nvSpPr>
          <p:spPr>
            <a:xfrm>
              <a:off x="3449081" y="1381711"/>
              <a:ext cx="5508" cy="34127"/>
            </a:xfrm>
            <a:custGeom>
              <a:avLst/>
              <a:gdLst/>
              <a:ahLst/>
              <a:cxnLst/>
              <a:rect l="l" t="t" r="r" b="b"/>
              <a:pathLst>
                <a:path w="280" h="1735" extrusionOk="0">
                  <a:moveTo>
                    <a:pt x="43" y="0"/>
                  </a:moveTo>
                  <a:cubicBezTo>
                    <a:pt x="43" y="0"/>
                    <a:pt x="37" y="0"/>
                    <a:pt x="37" y="7"/>
                  </a:cubicBezTo>
                  <a:cubicBezTo>
                    <a:pt x="16" y="14"/>
                    <a:pt x="1" y="36"/>
                    <a:pt x="9" y="57"/>
                  </a:cubicBezTo>
                  <a:cubicBezTo>
                    <a:pt x="30" y="165"/>
                    <a:pt x="52" y="271"/>
                    <a:pt x="66" y="372"/>
                  </a:cubicBezTo>
                  <a:cubicBezTo>
                    <a:pt x="86" y="478"/>
                    <a:pt x="102" y="586"/>
                    <a:pt x="122" y="693"/>
                  </a:cubicBezTo>
                  <a:lnTo>
                    <a:pt x="122" y="706"/>
                  </a:lnTo>
                  <a:lnTo>
                    <a:pt x="122" y="729"/>
                  </a:lnTo>
                  <a:cubicBezTo>
                    <a:pt x="122" y="742"/>
                    <a:pt x="129" y="749"/>
                    <a:pt x="129" y="765"/>
                  </a:cubicBezTo>
                  <a:cubicBezTo>
                    <a:pt x="129" y="792"/>
                    <a:pt x="138" y="821"/>
                    <a:pt x="138" y="850"/>
                  </a:cubicBezTo>
                  <a:cubicBezTo>
                    <a:pt x="144" y="900"/>
                    <a:pt x="151" y="956"/>
                    <a:pt x="158" y="1006"/>
                  </a:cubicBezTo>
                  <a:cubicBezTo>
                    <a:pt x="165" y="1114"/>
                    <a:pt x="172" y="1220"/>
                    <a:pt x="180" y="1328"/>
                  </a:cubicBezTo>
                  <a:cubicBezTo>
                    <a:pt x="187" y="1443"/>
                    <a:pt x="187" y="1549"/>
                    <a:pt x="194" y="1657"/>
                  </a:cubicBezTo>
                  <a:lnTo>
                    <a:pt x="194" y="1692"/>
                  </a:lnTo>
                  <a:cubicBezTo>
                    <a:pt x="194" y="1721"/>
                    <a:pt x="208" y="1735"/>
                    <a:pt x="230" y="1735"/>
                  </a:cubicBezTo>
                  <a:lnTo>
                    <a:pt x="237" y="1735"/>
                  </a:lnTo>
                  <a:cubicBezTo>
                    <a:pt x="258" y="1735"/>
                    <a:pt x="280" y="1721"/>
                    <a:pt x="280" y="1692"/>
                  </a:cubicBezTo>
                  <a:cubicBezTo>
                    <a:pt x="273" y="1585"/>
                    <a:pt x="273" y="1477"/>
                    <a:pt x="266" y="1371"/>
                  </a:cubicBezTo>
                  <a:cubicBezTo>
                    <a:pt x="258" y="1263"/>
                    <a:pt x="251" y="1150"/>
                    <a:pt x="244" y="1042"/>
                  </a:cubicBezTo>
                  <a:cubicBezTo>
                    <a:pt x="237" y="936"/>
                    <a:pt x="223" y="828"/>
                    <a:pt x="208" y="722"/>
                  </a:cubicBezTo>
                  <a:cubicBezTo>
                    <a:pt x="194" y="614"/>
                    <a:pt x="180" y="501"/>
                    <a:pt x="158" y="393"/>
                  </a:cubicBezTo>
                  <a:cubicBezTo>
                    <a:pt x="138" y="286"/>
                    <a:pt x="122" y="178"/>
                    <a:pt x="95" y="72"/>
                  </a:cubicBezTo>
                  <a:cubicBezTo>
                    <a:pt x="95" y="57"/>
                    <a:pt x="95" y="50"/>
                    <a:pt x="86" y="36"/>
                  </a:cubicBezTo>
                  <a:cubicBezTo>
                    <a:pt x="86" y="14"/>
                    <a:pt x="66" y="0"/>
                    <a:pt x="43"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23"/>
            <p:cNvSpPr/>
            <p:nvPr/>
          </p:nvSpPr>
          <p:spPr>
            <a:xfrm>
              <a:off x="3484645" y="1271874"/>
              <a:ext cx="28246" cy="32711"/>
            </a:xfrm>
            <a:custGeom>
              <a:avLst/>
              <a:gdLst/>
              <a:ahLst/>
              <a:cxnLst/>
              <a:rect l="l" t="t" r="r" b="b"/>
              <a:pathLst>
                <a:path w="1436" h="1663" extrusionOk="0">
                  <a:moveTo>
                    <a:pt x="1392" y="0"/>
                  </a:moveTo>
                  <a:cubicBezTo>
                    <a:pt x="1379" y="0"/>
                    <a:pt x="1372" y="7"/>
                    <a:pt x="1356" y="14"/>
                  </a:cubicBezTo>
                  <a:cubicBezTo>
                    <a:pt x="1158" y="185"/>
                    <a:pt x="964" y="370"/>
                    <a:pt x="786" y="571"/>
                  </a:cubicBezTo>
                  <a:cubicBezTo>
                    <a:pt x="592" y="772"/>
                    <a:pt x="414" y="986"/>
                    <a:pt x="242" y="1207"/>
                  </a:cubicBezTo>
                  <a:cubicBezTo>
                    <a:pt x="163" y="1313"/>
                    <a:pt x="78" y="1428"/>
                    <a:pt x="1" y="1534"/>
                  </a:cubicBezTo>
                  <a:cubicBezTo>
                    <a:pt x="8" y="1577"/>
                    <a:pt x="14" y="1620"/>
                    <a:pt x="21" y="1663"/>
                  </a:cubicBezTo>
                  <a:cubicBezTo>
                    <a:pt x="93" y="1550"/>
                    <a:pt x="172" y="1442"/>
                    <a:pt x="249" y="1342"/>
                  </a:cubicBezTo>
                  <a:cubicBezTo>
                    <a:pt x="414" y="1121"/>
                    <a:pt x="592" y="907"/>
                    <a:pt x="779" y="700"/>
                  </a:cubicBezTo>
                  <a:cubicBezTo>
                    <a:pt x="957" y="506"/>
                    <a:pt x="1142" y="314"/>
                    <a:pt x="1343" y="143"/>
                  </a:cubicBezTo>
                  <a:cubicBezTo>
                    <a:pt x="1372" y="120"/>
                    <a:pt x="1392" y="100"/>
                    <a:pt x="1421" y="77"/>
                  </a:cubicBezTo>
                  <a:cubicBezTo>
                    <a:pt x="1435" y="64"/>
                    <a:pt x="1435" y="28"/>
                    <a:pt x="1421" y="14"/>
                  </a:cubicBezTo>
                  <a:cubicBezTo>
                    <a:pt x="1415" y="7"/>
                    <a:pt x="1399" y="0"/>
                    <a:pt x="1392"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23"/>
            <p:cNvSpPr/>
            <p:nvPr/>
          </p:nvSpPr>
          <p:spPr>
            <a:xfrm>
              <a:off x="3463401" y="1302048"/>
              <a:ext cx="21676" cy="38652"/>
            </a:xfrm>
            <a:custGeom>
              <a:avLst/>
              <a:gdLst/>
              <a:ahLst/>
              <a:cxnLst/>
              <a:rect l="l" t="t" r="r" b="b"/>
              <a:pathLst>
                <a:path w="1102" h="1965" extrusionOk="0">
                  <a:moveTo>
                    <a:pt x="1081" y="0"/>
                  </a:moveTo>
                  <a:cubicBezTo>
                    <a:pt x="995" y="122"/>
                    <a:pt x="916" y="244"/>
                    <a:pt x="837" y="365"/>
                  </a:cubicBezTo>
                  <a:cubicBezTo>
                    <a:pt x="680" y="600"/>
                    <a:pt x="537" y="843"/>
                    <a:pt x="409" y="1087"/>
                  </a:cubicBezTo>
                  <a:cubicBezTo>
                    <a:pt x="280" y="1322"/>
                    <a:pt x="159" y="1565"/>
                    <a:pt x="52" y="1808"/>
                  </a:cubicBezTo>
                  <a:cubicBezTo>
                    <a:pt x="37" y="1836"/>
                    <a:pt x="23" y="1865"/>
                    <a:pt x="16" y="1901"/>
                  </a:cubicBezTo>
                  <a:cubicBezTo>
                    <a:pt x="1" y="1921"/>
                    <a:pt x="9" y="1944"/>
                    <a:pt x="30" y="1957"/>
                  </a:cubicBezTo>
                  <a:cubicBezTo>
                    <a:pt x="37" y="1957"/>
                    <a:pt x="44" y="1964"/>
                    <a:pt x="52" y="1964"/>
                  </a:cubicBezTo>
                  <a:cubicBezTo>
                    <a:pt x="66" y="1964"/>
                    <a:pt x="80" y="1957"/>
                    <a:pt x="87" y="1944"/>
                  </a:cubicBezTo>
                  <a:cubicBezTo>
                    <a:pt x="195" y="1694"/>
                    <a:pt x="309" y="1457"/>
                    <a:pt x="429" y="1222"/>
                  </a:cubicBezTo>
                  <a:cubicBezTo>
                    <a:pt x="566" y="979"/>
                    <a:pt x="702" y="737"/>
                    <a:pt x="851" y="501"/>
                  </a:cubicBezTo>
                  <a:cubicBezTo>
                    <a:pt x="930" y="372"/>
                    <a:pt x="1016" y="250"/>
                    <a:pt x="1101" y="129"/>
                  </a:cubicBezTo>
                  <a:cubicBezTo>
                    <a:pt x="1094" y="86"/>
                    <a:pt x="1088" y="43"/>
                    <a:pt x="1081"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23"/>
            <p:cNvSpPr/>
            <p:nvPr/>
          </p:nvSpPr>
          <p:spPr>
            <a:xfrm>
              <a:off x="3462162" y="1349098"/>
              <a:ext cx="4642" cy="4111"/>
            </a:xfrm>
            <a:custGeom>
              <a:avLst/>
              <a:gdLst/>
              <a:ahLst/>
              <a:cxnLst/>
              <a:rect l="l" t="t" r="r" b="b"/>
              <a:pathLst>
                <a:path w="236" h="209" extrusionOk="0">
                  <a:moveTo>
                    <a:pt x="129" y="1"/>
                  </a:moveTo>
                  <a:cubicBezTo>
                    <a:pt x="107" y="30"/>
                    <a:pt x="86" y="59"/>
                    <a:pt x="57" y="86"/>
                  </a:cubicBezTo>
                  <a:cubicBezTo>
                    <a:pt x="43" y="102"/>
                    <a:pt x="30" y="122"/>
                    <a:pt x="14" y="136"/>
                  </a:cubicBezTo>
                  <a:cubicBezTo>
                    <a:pt x="0" y="158"/>
                    <a:pt x="0" y="179"/>
                    <a:pt x="14" y="201"/>
                  </a:cubicBezTo>
                  <a:cubicBezTo>
                    <a:pt x="30" y="208"/>
                    <a:pt x="36" y="208"/>
                    <a:pt x="50" y="208"/>
                  </a:cubicBezTo>
                  <a:cubicBezTo>
                    <a:pt x="57" y="208"/>
                    <a:pt x="72" y="208"/>
                    <a:pt x="79" y="201"/>
                  </a:cubicBezTo>
                  <a:cubicBezTo>
                    <a:pt x="129" y="136"/>
                    <a:pt x="186" y="73"/>
                    <a:pt x="235" y="8"/>
                  </a:cubicBezTo>
                  <a:lnTo>
                    <a:pt x="129" y="1"/>
                  </a:lnTo>
                  <a:close/>
                </a:path>
              </a:pathLst>
            </a:custGeom>
            <a:solidFill>
              <a:srgbClr val="FBEE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3"/>
            <p:cNvSpPr/>
            <p:nvPr/>
          </p:nvSpPr>
          <p:spPr>
            <a:xfrm>
              <a:off x="3464699" y="1310191"/>
              <a:ext cx="40874" cy="39065"/>
            </a:xfrm>
            <a:custGeom>
              <a:avLst/>
              <a:gdLst/>
              <a:ahLst/>
              <a:cxnLst/>
              <a:rect l="l" t="t" r="r" b="b"/>
              <a:pathLst>
                <a:path w="2078" h="1986" extrusionOk="0">
                  <a:moveTo>
                    <a:pt x="2028" y="1"/>
                  </a:moveTo>
                  <a:cubicBezTo>
                    <a:pt x="2021" y="1"/>
                    <a:pt x="2014" y="1"/>
                    <a:pt x="2007" y="8"/>
                  </a:cubicBezTo>
                  <a:cubicBezTo>
                    <a:pt x="1836" y="87"/>
                    <a:pt x="1685" y="195"/>
                    <a:pt x="1536" y="308"/>
                  </a:cubicBezTo>
                  <a:cubicBezTo>
                    <a:pt x="1378" y="429"/>
                    <a:pt x="1236" y="565"/>
                    <a:pt x="1092" y="700"/>
                  </a:cubicBezTo>
                  <a:cubicBezTo>
                    <a:pt x="972" y="829"/>
                    <a:pt x="850" y="966"/>
                    <a:pt x="728" y="1101"/>
                  </a:cubicBezTo>
                  <a:cubicBezTo>
                    <a:pt x="699" y="1158"/>
                    <a:pt x="672" y="1223"/>
                    <a:pt x="650" y="1280"/>
                  </a:cubicBezTo>
                  <a:lnTo>
                    <a:pt x="178" y="1758"/>
                  </a:lnTo>
                  <a:cubicBezTo>
                    <a:pt x="122" y="1830"/>
                    <a:pt x="63" y="1909"/>
                    <a:pt x="0" y="1979"/>
                  </a:cubicBezTo>
                  <a:lnTo>
                    <a:pt x="106" y="1986"/>
                  </a:lnTo>
                  <a:cubicBezTo>
                    <a:pt x="171" y="1909"/>
                    <a:pt x="235" y="1823"/>
                    <a:pt x="307" y="1744"/>
                  </a:cubicBezTo>
                  <a:cubicBezTo>
                    <a:pt x="429" y="1586"/>
                    <a:pt x="557" y="1429"/>
                    <a:pt x="692" y="1273"/>
                  </a:cubicBezTo>
                  <a:cubicBezTo>
                    <a:pt x="821" y="1122"/>
                    <a:pt x="956" y="966"/>
                    <a:pt x="1100" y="822"/>
                  </a:cubicBezTo>
                  <a:cubicBezTo>
                    <a:pt x="1243" y="680"/>
                    <a:pt x="1385" y="544"/>
                    <a:pt x="1536" y="416"/>
                  </a:cubicBezTo>
                  <a:cubicBezTo>
                    <a:pt x="1556" y="400"/>
                    <a:pt x="1579" y="387"/>
                    <a:pt x="1592" y="373"/>
                  </a:cubicBezTo>
                  <a:cubicBezTo>
                    <a:pt x="1599" y="366"/>
                    <a:pt x="1606" y="366"/>
                    <a:pt x="1606" y="357"/>
                  </a:cubicBezTo>
                  <a:lnTo>
                    <a:pt x="1615" y="357"/>
                  </a:lnTo>
                  <a:cubicBezTo>
                    <a:pt x="1628" y="344"/>
                    <a:pt x="1635" y="337"/>
                    <a:pt x="1642" y="330"/>
                  </a:cubicBezTo>
                  <a:cubicBezTo>
                    <a:pt x="1685" y="301"/>
                    <a:pt x="1721" y="280"/>
                    <a:pt x="1757" y="251"/>
                  </a:cubicBezTo>
                  <a:cubicBezTo>
                    <a:pt x="1836" y="201"/>
                    <a:pt x="1914" y="152"/>
                    <a:pt x="1992" y="109"/>
                  </a:cubicBezTo>
                  <a:cubicBezTo>
                    <a:pt x="2014" y="100"/>
                    <a:pt x="2028" y="87"/>
                    <a:pt x="2050" y="80"/>
                  </a:cubicBezTo>
                  <a:cubicBezTo>
                    <a:pt x="2070" y="66"/>
                    <a:pt x="2077" y="37"/>
                    <a:pt x="2064" y="23"/>
                  </a:cubicBezTo>
                  <a:cubicBezTo>
                    <a:pt x="2057" y="8"/>
                    <a:pt x="2043" y="1"/>
                    <a:pt x="2028"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3"/>
            <p:cNvSpPr/>
            <p:nvPr/>
          </p:nvSpPr>
          <p:spPr>
            <a:xfrm>
              <a:off x="3468201" y="1331848"/>
              <a:ext cx="10838" cy="12923"/>
            </a:xfrm>
            <a:custGeom>
              <a:avLst/>
              <a:gdLst/>
              <a:ahLst/>
              <a:cxnLst/>
              <a:rect l="l" t="t" r="r" b="b"/>
              <a:pathLst>
                <a:path w="551" h="657" extrusionOk="0">
                  <a:moveTo>
                    <a:pt x="550" y="0"/>
                  </a:moveTo>
                  <a:lnTo>
                    <a:pt x="550" y="0"/>
                  </a:lnTo>
                  <a:cubicBezTo>
                    <a:pt x="537" y="21"/>
                    <a:pt x="514" y="36"/>
                    <a:pt x="501" y="57"/>
                  </a:cubicBezTo>
                  <a:cubicBezTo>
                    <a:pt x="365" y="208"/>
                    <a:pt x="244" y="364"/>
                    <a:pt x="115" y="521"/>
                  </a:cubicBezTo>
                  <a:cubicBezTo>
                    <a:pt x="79" y="564"/>
                    <a:pt x="36" y="614"/>
                    <a:pt x="0" y="657"/>
                  </a:cubicBezTo>
                  <a:lnTo>
                    <a:pt x="472" y="179"/>
                  </a:lnTo>
                  <a:cubicBezTo>
                    <a:pt x="494" y="122"/>
                    <a:pt x="521" y="57"/>
                    <a:pt x="5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23"/>
            <p:cNvSpPr/>
            <p:nvPr/>
          </p:nvSpPr>
          <p:spPr>
            <a:xfrm>
              <a:off x="3437456" y="1312866"/>
              <a:ext cx="14753" cy="37943"/>
            </a:xfrm>
            <a:custGeom>
              <a:avLst/>
              <a:gdLst/>
              <a:ahLst/>
              <a:cxnLst/>
              <a:rect l="l" t="t" r="r" b="b"/>
              <a:pathLst>
                <a:path w="750" h="1929" extrusionOk="0">
                  <a:moveTo>
                    <a:pt x="43" y="0"/>
                  </a:moveTo>
                  <a:cubicBezTo>
                    <a:pt x="28" y="0"/>
                    <a:pt x="21" y="7"/>
                    <a:pt x="14" y="16"/>
                  </a:cubicBezTo>
                  <a:cubicBezTo>
                    <a:pt x="7" y="23"/>
                    <a:pt x="0" y="36"/>
                    <a:pt x="0" y="43"/>
                  </a:cubicBezTo>
                  <a:cubicBezTo>
                    <a:pt x="0" y="59"/>
                    <a:pt x="7" y="65"/>
                    <a:pt x="14" y="72"/>
                  </a:cubicBezTo>
                  <a:cubicBezTo>
                    <a:pt x="14" y="79"/>
                    <a:pt x="21" y="86"/>
                    <a:pt x="28" y="93"/>
                  </a:cubicBezTo>
                  <a:cubicBezTo>
                    <a:pt x="28" y="101"/>
                    <a:pt x="34" y="101"/>
                    <a:pt x="34" y="108"/>
                  </a:cubicBezTo>
                  <a:cubicBezTo>
                    <a:pt x="50" y="122"/>
                    <a:pt x="57" y="129"/>
                    <a:pt x="64" y="144"/>
                  </a:cubicBezTo>
                  <a:cubicBezTo>
                    <a:pt x="86" y="172"/>
                    <a:pt x="106" y="201"/>
                    <a:pt x="120" y="221"/>
                  </a:cubicBezTo>
                  <a:cubicBezTo>
                    <a:pt x="156" y="280"/>
                    <a:pt x="192" y="329"/>
                    <a:pt x="228" y="386"/>
                  </a:cubicBezTo>
                  <a:cubicBezTo>
                    <a:pt x="292" y="501"/>
                    <a:pt x="350" y="616"/>
                    <a:pt x="406" y="729"/>
                  </a:cubicBezTo>
                  <a:cubicBezTo>
                    <a:pt x="413" y="744"/>
                    <a:pt x="420" y="758"/>
                    <a:pt x="420" y="772"/>
                  </a:cubicBezTo>
                  <a:lnTo>
                    <a:pt x="420" y="778"/>
                  </a:lnTo>
                  <a:lnTo>
                    <a:pt x="429" y="778"/>
                  </a:lnTo>
                  <a:lnTo>
                    <a:pt x="429" y="787"/>
                  </a:lnTo>
                  <a:cubicBezTo>
                    <a:pt x="436" y="801"/>
                    <a:pt x="436" y="808"/>
                    <a:pt x="442" y="814"/>
                  </a:cubicBezTo>
                  <a:cubicBezTo>
                    <a:pt x="449" y="844"/>
                    <a:pt x="463" y="873"/>
                    <a:pt x="472" y="900"/>
                  </a:cubicBezTo>
                  <a:cubicBezTo>
                    <a:pt x="499" y="965"/>
                    <a:pt x="514" y="1022"/>
                    <a:pt x="535" y="1087"/>
                  </a:cubicBezTo>
                  <a:cubicBezTo>
                    <a:pt x="571" y="1207"/>
                    <a:pt x="600" y="1335"/>
                    <a:pt x="621" y="1464"/>
                  </a:cubicBezTo>
                  <a:cubicBezTo>
                    <a:pt x="628" y="1493"/>
                    <a:pt x="634" y="1529"/>
                    <a:pt x="643" y="1558"/>
                  </a:cubicBezTo>
                  <a:lnTo>
                    <a:pt x="643" y="1565"/>
                  </a:lnTo>
                  <a:lnTo>
                    <a:pt x="643" y="1572"/>
                  </a:lnTo>
                  <a:lnTo>
                    <a:pt x="643" y="1601"/>
                  </a:lnTo>
                  <a:cubicBezTo>
                    <a:pt x="650" y="1615"/>
                    <a:pt x="650" y="1629"/>
                    <a:pt x="650" y="1651"/>
                  </a:cubicBezTo>
                  <a:cubicBezTo>
                    <a:pt x="650" y="1678"/>
                    <a:pt x="657" y="1701"/>
                    <a:pt x="657" y="1737"/>
                  </a:cubicBezTo>
                  <a:cubicBezTo>
                    <a:pt x="686" y="1757"/>
                    <a:pt x="720" y="1779"/>
                    <a:pt x="749" y="1807"/>
                  </a:cubicBezTo>
                  <a:cubicBezTo>
                    <a:pt x="742" y="1701"/>
                    <a:pt x="729" y="1593"/>
                    <a:pt x="713" y="1486"/>
                  </a:cubicBezTo>
                  <a:cubicBezTo>
                    <a:pt x="693" y="1358"/>
                    <a:pt x="663" y="1236"/>
                    <a:pt x="628" y="1108"/>
                  </a:cubicBezTo>
                  <a:cubicBezTo>
                    <a:pt x="592" y="979"/>
                    <a:pt x="549" y="857"/>
                    <a:pt x="499" y="729"/>
                  </a:cubicBezTo>
                  <a:cubicBezTo>
                    <a:pt x="449" y="616"/>
                    <a:pt x="393" y="494"/>
                    <a:pt x="321" y="386"/>
                  </a:cubicBezTo>
                  <a:cubicBezTo>
                    <a:pt x="257" y="273"/>
                    <a:pt x="185" y="165"/>
                    <a:pt x="106" y="59"/>
                  </a:cubicBezTo>
                  <a:cubicBezTo>
                    <a:pt x="93" y="43"/>
                    <a:pt x="86" y="29"/>
                    <a:pt x="70" y="16"/>
                  </a:cubicBezTo>
                  <a:cubicBezTo>
                    <a:pt x="64" y="7"/>
                    <a:pt x="50" y="0"/>
                    <a:pt x="43" y="0"/>
                  </a:cubicBezTo>
                  <a:close/>
                  <a:moveTo>
                    <a:pt x="663" y="1850"/>
                  </a:moveTo>
                  <a:lnTo>
                    <a:pt x="663" y="1886"/>
                  </a:lnTo>
                  <a:cubicBezTo>
                    <a:pt x="663" y="1908"/>
                    <a:pt x="686" y="1928"/>
                    <a:pt x="706" y="1928"/>
                  </a:cubicBezTo>
                  <a:cubicBezTo>
                    <a:pt x="729" y="1928"/>
                    <a:pt x="749" y="1915"/>
                    <a:pt x="749" y="1886"/>
                  </a:cubicBezTo>
                  <a:lnTo>
                    <a:pt x="749" y="1879"/>
                  </a:lnTo>
                  <a:cubicBezTo>
                    <a:pt x="742" y="1886"/>
                    <a:pt x="735" y="1886"/>
                    <a:pt x="729" y="1886"/>
                  </a:cubicBezTo>
                  <a:cubicBezTo>
                    <a:pt x="713" y="1886"/>
                    <a:pt x="706" y="1879"/>
                    <a:pt x="699" y="1872"/>
                  </a:cubicBezTo>
                  <a:cubicBezTo>
                    <a:pt x="686" y="1865"/>
                    <a:pt x="677" y="1858"/>
                    <a:pt x="663" y="185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3"/>
            <p:cNvSpPr/>
            <p:nvPr/>
          </p:nvSpPr>
          <p:spPr>
            <a:xfrm>
              <a:off x="3425654" y="1325101"/>
              <a:ext cx="26987" cy="24863"/>
            </a:xfrm>
            <a:custGeom>
              <a:avLst/>
              <a:gdLst/>
              <a:ahLst/>
              <a:cxnLst/>
              <a:rect l="l" t="t" r="r" b="b"/>
              <a:pathLst>
                <a:path w="1372" h="1264" extrusionOk="0">
                  <a:moveTo>
                    <a:pt x="50" y="0"/>
                  </a:moveTo>
                  <a:cubicBezTo>
                    <a:pt x="35" y="0"/>
                    <a:pt x="21" y="7"/>
                    <a:pt x="14" y="14"/>
                  </a:cubicBezTo>
                  <a:cubicBezTo>
                    <a:pt x="0" y="36"/>
                    <a:pt x="0" y="57"/>
                    <a:pt x="14" y="79"/>
                  </a:cubicBezTo>
                  <a:cubicBezTo>
                    <a:pt x="93" y="156"/>
                    <a:pt x="172" y="242"/>
                    <a:pt x="249" y="321"/>
                  </a:cubicBezTo>
                  <a:cubicBezTo>
                    <a:pt x="335" y="400"/>
                    <a:pt x="413" y="479"/>
                    <a:pt x="499" y="558"/>
                  </a:cubicBezTo>
                  <a:cubicBezTo>
                    <a:pt x="578" y="636"/>
                    <a:pt x="664" y="713"/>
                    <a:pt x="749" y="785"/>
                  </a:cubicBezTo>
                  <a:cubicBezTo>
                    <a:pt x="828" y="864"/>
                    <a:pt x="914" y="936"/>
                    <a:pt x="1000" y="1007"/>
                  </a:cubicBezTo>
                  <a:cubicBezTo>
                    <a:pt x="1085" y="1085"/>
                    <a:pt x="1178" y="1157"/>
                    <a:pt x="1263" y="1228"/>
                  </a:cubicBezTo>
                  <a:cubicBezTo>
                    <a:pt x="1277" y="1236"/>
                    <a:pt x="1286" y="1243"/>
                    <a:pt x="1299" y="1250"/>
                  </a:cubicBezTo>
                  <a:cubicBezTo>
                    <a:pt x="1306" y="1257"/>
                    <a:pt x="1313" y="1264"/>
                    <a:pt x="1329" y="1264"/>
                  </a:cubicBezTo>
                  <a:cubicBezTo>
                    <a:pt x="1335" y="1264"/>
                    <a:pt x="1342" y="1264"/>
                    <a:pt x="1349" y="1257"/>
                  </a:cubicBezTo>
                  <a:cubicBezTo>
                    <a:pt x="1356" y="1257"/>
                    <a:pt x="1356" y="1257"/>
                    <a:pt x="1356" y="1250"/>
                  </a:cubicBezTo>
                  <a:cubicBezTo>
                    <a:pt x="1363" y="1243"/>
                    <a:pt x="1371" y="1236"/>
                    <a:pt x="1371" y="1221"/>
                  </a:cubicBezTo>
                  <a:cubicBezTo>
                    <a:pt x="1371" y="1214"/>
                    <a:pt x="1363" y="1200"/>
                    <a:pt x="1356" y="1193"/>
                  </a:cubicBezTo>
                  <a:cubicBezTo>
                    <a:pt x="1356" y="1185"/>
                    <a:pt x="1349" y="1185"/>
                    <a:pt x="1349" y="1185"/>
                  </a:cubicBezTo>
                  <a:cubicBezTo>
                    <a:pt x="1320" y="1157"/>
                    <a:pt x="1286" y="1135"/>
                    <a:pt x="1257" y="1115"/>
                  </a:cubicBezTo>
                  <a:cubicBezTo>
                    <a:pt x="1200" y="1065"/>
                    <a:pt x="1149" y="1022"/>
                    <a:pt x="1092" y="979"/>
                  </a:cubicBezTo>
                  <a:cubicBezTo>
                    <a:pt x="1006" y="907"/>
                    <a:pt x="921" y="828"/>
                    <a:pt x="835" y="756"/>
                  </a:cubicBezTo>
                  <a:cubicBezTo>
                    <a:pt x="749" y="679"/>
                    <a:pt x="670" y="600"/>
                    <a:pt x="585" y="528"/>
                  </a:cubicBezTo>
                  <a:cubicBezTo>
                    <a:pt x="506" y="450"/>
                    <a:pt x="420" y="371"/>
                    <a:pt x="343" y="294"/>
                  </a:cubicBezTo>
                  <a:cubicBezTo>
                    <a:pt x="264" y="208"/>
                    <a:pt x="185" y="129"/>
                    <a:pt x="107" y="43"/>
                  </a:cubicBezTo>
                  <a:cubicBezTo>
                    <a:pt x="100" y="36"/>
                    <a:pt x="86" y="28"/>
                    <a:pt x="77" y="14"/>
                  </a:cubicBezTo>
                  <a:cubicBezTo>
                    <a:pt x="71" y="7"/>
                    <a:pt x="57" y="0"/>
                    <a:pt x="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3"/>
            <p:cNvSpPr/>
            <p:nvPr/>
          </p:nvSpPr>
          <p:spPr>
            <a:xfrm>
              <a:off x="3413007" y="1340975"/>
              <a:ext cx="27833" cy="10268"/>
            </a:xfrm>
            <a:custGeom>
              <a:avLst/>
              <a:gdLst/>
              <a:ahLst/>
              <a:cxnLst/>
              <a:rect l="l" t="t" r="r" b="b"/>
              <a:pathLst>
                <a:path w="1415" h="522" extrusionOk="0">
                  <a:moveTo>
                    <a:pt x="50" y="1"/>
                  </a:moveTo>
                  <a:cubicBezTo>
                    <a:pt x="35" y="1"/>
                    <a:pt x="14" y="8"/>
                    <a:pt x="8" y="21"/>
                  </a:cubicBezTo>
                  <a:cubicBezTo>
                    <a:pt x="1" y="44"/>
                    <a:pt x="8" y="64"/>
                    <a:pt x="28" y="78"/>
                  </a:cubicBezTo>
                  <a:cubicBezTo>
                    <a:pt x="107" y="129"/>
                    <a:pt x="186" y="164"/>
                    <a:pt x="271" y="206"/>
                  </a:cubicBezTo>
                  <a:cubicBezTo>
                    <a:pt x="357" y="249"/>
                    <a:pt x="443" y="285"/>
                    <a:pt x="529" y="314"/>
                  </a:cubicBezTo>
                  <a:cubicBezTo>
                    <a:pt x="614" y="350"/>
                    <a:pt x="700" y="378"/>
                    <a:pt x="792" y="407"/>
                  </a:cubicBezTo>
                  <a:cubicBezTo>
                    <a:pt x="878" y="429"/>
                    <a:pt x="964" y="450"/>
                    <a:pt x="1056" y="472"/>
                  </a:cubicBezTo>
                  <a:cubicBezTo>
                    <a:pt x="1149" y="493"/>
                    <a:pt x="1243" y="506"/>
                    <a:pt x="1336" y="522"/>
                  </a:cubicBezTo>
                  <a:lnTo>
                    <a:pt x="1372" y="522"/>
                  </a:lnTo>
                  <a:cubicBezTo>
                    <a:pt x="1379" y="522"/>
                    <a:pt x="1392" y="515"/>
                    <a:pt x="1399" y="506"/>
                  </a:cubicBezTo>
                  <a:cubicBezTo>
                    <a:pt x="1406" y="499"/>
                    <a:pt x="1415" y="493"/>
                    <a:pt x="1415" y="479"/>
                  </a:cubicBezTo>
                  <a:cubicBezTo>
                    <a:pt x="1415" y="472"/>
                    <a:pt x="1406" y="457"/>
                    <a:pt x="1399" y="450"/>
                  </a:cubicBezTo>
                  <a:cubicBezTo>
                    <a:pt x="1392" y="443"/>
                    <a:pt x="1379" y="436"/>
                    <a:pt x="1372" y="436"/>
                  </a:cubicBezTo>
                  <a:cubicBezTo>
                    <a:pt x="1349" y="436"/>
                    <a:pt x="1336" y="436"/>
                    <a:pt x="1320" y="429"/>
                  </a:cubicBezTo>
                  <a:cubicBezTo>
                    <a:pt x="1200" y="414"/>
                    <a:pt x="1086" y="393"/>
                    <a:pt x="971" y="364"/>
                  </a:cubicBezTo>
                  <a:cubicBezTo>
                    <a:pt x="849" y="335"/>
                    <a:pt x="736" y="301"/>
                    <a:pt x="621" y="265"/>
                  </a:cubicBezTo>
                  <a:cubicBezTo>
                    <a:pt x="565" y="236"/>
                    <a:pt x="499" y="215"/>
                    <a:pt x="436" y="186"/>
                  </a:cubicBezTo>
                  <a:cubicBezTo>
                    <a:pt x="343" y="150"/>
                    <a:pt x="242" y="100"/>
                    <a:pt x="150" y="50"/>
                  </a:cubicBezTo>
                  <a:cubicBezTo>
                    <a:pt x="121" y="35"/>
                    <a:pt x="93" y="21"/>
                    <a:pt x="71" y="8"/>
                  </a:cubicBezTo>
                  <a:cubicBezTo>
                    <a:pt x="64" y="1"/>
                    <a:pt x="57"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23"/>
            <p:cNvSpPr/>
            <p:nvPr/>
          </p:nvSpPr>
          <p:spPr>
            <a:xfrm>
              <a:off x="3451206" y="1283086"/>
              <a:ext cx="11684" cy="62806"/>
            </a:xfrm>
            <a:custGeom>
              <a:avLst/>
              <a:gdLst/>
              <a:ahLst/>
              <a:cxnLst/>
              <a:rect l="l" t="t" r="r" b="b"/>
              <a:pathLst>
                <a:path w="594" h="3193" extrusionOk="0">
                  <a:moveTo>
                    <a:pt x="50" y="1"/>
                  </a:moveTo>
                  <a:cubicBezTo>
                    <a:pt x="43" y="1"/>
                    <a:pt x="36" y="8"/>
                    <a:pt x="30" y="8"/>
                  </a:cubicBezTo>
                  <a:cubicBezTo>
                    <a:pt x="7" y="22"/>
                    <a:pt x="0" y="51"/>
                    <a:pt x="14" y="64"/>
                  </a:cubicBezTo>
                  <a:cubicBezTo>
                    <a:pt x="122" y="244"/>
                    <a:pt x="208" y="423"/>
                    <a:pt x="278" y="615"/>
                  </a:cubicBezTo>
                  <a:cubicBezTo>
                    <a:pt x="350" y="808"/>
                    <a:pt x="400" y="1007"/>
                    <a:pt x="436" y="1208"/>
                  </a:cubicBezTo>
                  <a:cubicBezTo>
                    <a:pt x="472" y="1415"/>
                    <a:pt x="492" y="1615"/>
                    <a:pt x="501" y="1821"/>
                  </a:cubicBezTo>
                  <a:cubicBezTo>
                    <a:pt x="508" y="2029"/>
                    <a:pt x="501" y="2243"/>
                    <a:pt x="486" y="2450"/>
                  </a:cubicBezTo>
                  <a:cubicBezTo>
                    <a:pt x="465" y="2658"/>
                    <a:pt x="436" y="2858"/>
                    <a:pt x="400" y="3064"/>
                  </a:cubicBezTo>
                  <a:cubicBezTo>
                    <a:pt x="393" y="3086"/>
                    <a:pt x="386" y="3115"/>
                    <a:pt x="379" y="3143"/>
                  </a:cubicBezTo>
                  <a:cubicBezTo>
                    <a:pt x="379" y="3165"/>
                    <a:pt x="386" y="3185"/>
                    <a:pt x="415" y="3192"/>
                  </a:cubicBezTo>
                  <a:lnTo>
                    <a:pt x="422" y="3192"/>
                  </a:lnTo>
                  <a:cubicBezTo>
                    <a:pt x="443" y="3192"/>
                    <a:pt x="465" y="3179"/>
                    <a:pt x="465" y="3165"/>
                  </a:cubicBezTo>
                  <a:cubicBezTo>
                    <a:pt x="508" y="2957"/>
                    <a:pt x="535" y="2743"/>
                    <a:pt x="557" y="2536"/>
                  </a:cubicBezTo>
                  <a:cubicBezTo>
                    <a:pt x="578" y="2322"/>
                    <a:pt x="593" y="2107"/>
                    <a:pt x="587" y="1900"/>
                  </a:cubicBezTo>
                  <a:cubicBezTo>
                    <a:pt x="587" y="1686"/>
                    <a:pt x="564" y="1472"/>
                    <a:pt x="535" y="1264"/>
                  </a:cubicBezTo>
                  <a:cubicBezTo>
                    <a:pt x="501" y="1058"/>
                    <a:pt x="450" y="858"/>
                    <a:pt x="386" y="657"/>
                  </a:cubicBezTo>
                  <a:cubicBezTo>
                    <a:pt x="314" y="465"/>
                    <a:pt x="228" y="272"/>
                    <a:pt x="129" y="94"/>
                  </a:cubicBezTo>
                  <a:cubicBezTo>
                    <a:pt x="115" y="64"/>
                    <a:pt x="100" y="44"/>
                    <a:pt x="86" y="22"/>
                  </a:cubicBezTo>
                  <a:cubicBezTo>
                    <a:pt x="79" y="8"/>
                    <a:pt x="64"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23"/>
            <p:cNvSpPr/>
            <p:nvPr/>
          </p:nvSpPr>
          <p:spPr>
            <a:xfrm>
              <a:off x="3390248" y="1352068"/>
              <a:ext cx="3541" cy="1849"/>
            </a:xfrm>
            <a:custGeom>
              <a:avLst/>
              <a:gdLst/>
              <a:ahLst/>
              <a:cxnLst/>
              <a:rect l="l" t="t" r="r" b="b"/>
              <a:pathLst>
                <a:path w="180" h="94" extrusionOk="0">
                  <a:moveTo>
                    <a:pt x="100" y="1"/>
                  </a:moveTo>
                  <a:cubicBezTo>
                    <a:pt x="78" y="1"/>
                    <a:pt x="64" y="7"/>
                    <a:pt x="50" y="7"/>
                  </a:cubicBezTo>
                  <a:cubicBezTo>
                    <a:pt x="28" y="7"/>
                    <a:pt x="1" y="21"/>
                    <a:pt x="8" y="50"/>
                  </a:cubicBezTo>
                  <a:cubicBezTo>
                    <a:pt x="8" y="71"/>
                    <a:pt x="21" y="93"/>
                    <a:pt x="44" y="93"/>
                  </a:cubicBezTo>
                  <a:lnTo>
                    <a:pt x="50" y="93"/>
                  </a:lnTo>
                  <a:cubicBezTo>
                    <a:pt x="93" y="86"/>
                    <a:pt x="136" y="86"/>
                    <a:pt x="179" y="79"/>
                  </a:cubicBezTo>
                  <a:cubicBezTo>
                    <a:pt x="150" y="50"/>
                    <a:pt x="121" y="28"/>
                    <a:pt x="10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3"/>
            <p:cNvSpPr/>
            <p:nvPr/>
          </p:nvSpPr>
          <p:spPr>
            <a:xfrm>
              <a:off x="3392215" y="1351498"/>
              <a:ext cx="40028" cy="5350"/>
            </a:xfrm>
            <a:custGeom>
              <a:avLst/>
              <a:gdLst/>
              <a:ahLst/>
              <a:cxnLst/>
              <a:rect l="l" t="t" r="r" b="b"/>
              <a:pathLst>
                <a:path w="2035" h="272" extrusionOk="0">
                  <a:moveTo>
                    <a:pt x="550" y="0"/>
                  </a:moveTo>
                  <a:cubicBezTo>
                    <a:pt x="501" y="0"/>
                    <a:pt x="449" y="0"/>
                    <a:pt x="400" y="7"/>
                  </a:cubicBezTo>
                  <a:cubicBezTo>
                    <a:pt x="264" y="7"/>
                    <a:pt x="129" y="14"/>
                    <a:pt x="0" y="30"/>
                  </a:cubicBezTo>
                  <a:cubicBezTo>
                    <a:pt x="21" y="57"/>
                    <a:pt x="50" y="79"/>
                    <a:pt x="79" y="108"/>
                  </a:cubicBezTo>
                  <a:cubicBezTo>
                    <a:pt x="172" y="100"/>
                    <a:pt x="257" y="93"/>
                    <a:pt x="350" y="93"/>
                  </a:cubicBezTo>
                  <a:cubicBezTo>
                    <a:pt x="415" y="93"/>
                    <a:pt x="478" y="86"/>
                    <a:pt x="550" y="86"/>
                  </a:cubicBezTo>
                  <a:cubicBezTo>
                    <a:pt x="614" y="86"/>
                    <a:pt x="679" y="93"/>
                    <a:pt x="749" y="93"/>
                  </a:cubicBezTo>
                  <a:cubicBezTo>
                    <a:pt x="878" y="100"/>
                    <a:pt x="1015" y="108"/>
                    <a:pt x="1150" y="122"/>
                  </a:cubicBezTo>
                  <a:cubicBezTo>
                    <a:pt x="1178" y="122"/>
                    <a:pt x="1214" y="129"/>
                    <a:pt x="1250" y="129"/>
                  </a:cubicBezTo>
                  <a:cubicBezTo>
                    <a:pt x="1263" y="136"/>
                    <a:pt x="1279" y="136"/>
                    <a:pt x="1299" y="136"/>
                  </a:cubicBezTo>
                  <a:lnTo>
                    <a:pt x="1306" y="136"/>
                  </a:lnTo>
                  <a:cubicBezTo>
                    <a:pt x="1315" y="136"/>
                    <a:pt x="1315" y="143"/>
                    <a:pt x="1315" y="143"/>
                  </a:cubicBezTo>
                  <a:lnTo>
                    <a:pt x="1315" y="136"/>
                  </a:lnTo>
                  <a:cubicBezTo>
                    <a:pt x="1322" y="143"/>
                    <a:pt x="1328" y="143"/>
                    <a:pt x="1335" y="143"/>
                  </a:cubicBezTo>
                  <a:cubicBezTo>
                    <a:pt x="1407" y="151"/>
                    <a:pt x="1471" y="165"/>
                    <a:pt x="1536" y="172"/>
                  </a:cubicBezTo>
                  <a:cubicBezTo>
                    <a:pt x="1671" y="201"/>
                    <a:pt x="1800" y="222"/>
                    <a:pt x="1928" y="258"/>
                  </a:cubicBezTo>
                  <a:cubicBezTo>
                    <a:pt x="1942" y="258"/>
                    <a:pt x="1964" y="264"/>
                    <a:pt x="1978" y="271"/>
                  </a:cubicBezTo>
                  <a:lnTo>
                    <a:pt x="1985" y="271"/>
                  </a:lnTo>
                  <a:cubicBezTo>
                    <a:pt x="2007" y="271"/>
                    <a:pt x="2028" y="258"/>
                    <a:pt x="2028" y="237"/>
                  </a:cubicBezTo>
                  <a:cubicBezTo>
                    <a:pt x="2035" y="215"/>
                    <a:pt x="2021" y="194"/>
                    <a:pt x="2000" y="186"/>
                  </a:cubicBezTo>
                  <a:cubicBezTo>
                    <a:pt x="1872" y="151"/>
                    <a:pt x="1735" y="122"/>
                    <a:pt x="1606" y="100"/>
                  </a:cubicBezTo>
                  <a:cubicBezTo>
                    <a:pt x="1471" y="79"/>
                    <a:pt x="1335" y="57"/>
                    <a:pt x="1200" y="43"/>
                  </a:cubicBezTo>
                  <a:cubicBezTo>
                    <a:pt x="1071" y="23"/>
                    <a:pt x="936" y="14"/>
                    <a:pt x="801" y="7"/>
                  </a:cubicBezTo>
                  <a:cubicBezTo>
                    <a:pt x="715" y="7"/>
                    <a:pt x="636" y="0"/>
                    <a:pt x="5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23"/>
            <p:cNvSpPr/>
            <p:nvPr/>
          </p:nvSpPr>
          <p:spPr>
            <a:xfrm>
              <a:off x="3382675" y="1364854"/>
              <a:ext cx="42153" cy="14752"/>
            </a:xfrm>
            <a:custGeom>
              <a:avLst/>
              <a:gdLst/>
              <a:ahLst/>
              <a:cxnLst/>
              <a:rect l="l" t="t" r="r" b="b"/>
              <a:pathLst>
                <a:path w="2143" h="750" extrusionOk="0">
                  <a:moveTo>
                    <a:pt x="1834" y="0"/>
                  </a:moveTo>
                  <a:cubicBezTo>
                    <a:pt x="1714" y="29"/>
                    <a:pt x="1599" y="50"/>
                    <a:pt x="1478" y="86"/>
                  </a:cubicBezTo>
                  <a:cubicBezTo>
                    <a:pt x="1320" y="129"/>
                    <a:pt x="1157" y="178"/>
                    <a:pt x="999" y="228"/>
                  </a:cubicBezTo>
                  <a:cubicBezTo>
                    <a:pt x="842" y="286"/>
                    <a:pt x="686" y="350"/>
                    <a:pt x="528" y="422"/>
                  </a:cubicBezTo>
                  <a:cubicBezTo>
                    <a:pt x="377" y="485"/>
                    <a:pt x="228" y="557"/>
                    <a:pt x="77" y="636"/>
                  </a:cubicBezTo>
                  <a:cubicBezTo>
                    <a:pt x="64" y="650"/>
                    <a:pt x="43" y="657"/>
                    <a:pt x="28" y="672"/>
                  </a:cubicBezTo>
                  <a:cubicBezTo>
                    <a:pt x="7" y="679"/>
                    <a:pt x="0" y="706"/>
                    <a:pt x="14" y="729"/>
                  </a:cubicBezTo>
                  <a:cubicBezTo>
                    <a:pt x="21" y="742"/>
                    <a:pt x="34" y="749"/>
                    <a:pt x="50" y="749"/>
                  </a:cubicBezTo>
                  <a:cubicBezTo>
                    <a:pt x="57" y="749"/>
                    <a:pt x="64" y="742"/>
                    <a:pt x="70" y="742"/>
                  </a:cubicBezTo>
                  <a:cubicBezTo>
                    <a:pt x="214" y="663"/>
                    <a:pt x="364" y="586"/>
                    <a:pt x="514" y="521"/>
                  </a:cubicBezTo>
                  <a:cubicBezTo>
                    <a:pt x="549" y="501"/>
                    <a:pt x="591" y="485"/>
                    <a:pt x="627" y="471"/>
                  </a:cubicBezTo>
                  <a:cubicBezTo>
                    <a:pt x="634" y="465"/>
                    <a:pt x="650" y="465"/>
                    <a:pt x="657" y="458"/>
                  </a:cubicBezTo>
                  <a:lnTo>
                    <a:pt x="663" y="458"/>
                  </a:lnTo>
                  <a:cubicBezTo>
                    <a:pt x="670" y="449"/>
                    <a:pt x="670" y="449"/>
                    <a:pt x="677" y="449"/>
                  </a:cubicBezTo>
                  <a:cubicBezTo>
                    <a:pt x="699" y="442"/>
                    <a:pt x="713" y="429"/>
                    <a:pt x="735" y="422"/>
                  </a:cubicBezTo>
                  <a:cubicBezTo>
                    <a:pt x="814" y="393"/>
                    <a:pt x="891" y="364"/>
                    <a:pt x="970" y="336"/>
                  </a:cubicBezTo>
                  <a:cubicBezTo>
                    <a:pt x="1128" y="278"/>
                    <a:pt x="1286" y="228"/>
                    <a:pt x="1442" y="185"/>
                  </a:cubicBezTo>
                  <a:cubicBezTo>
                    <a:pt x="1599" y="142"/>
                    <a:pt x="1764" y="100"/>
                    <a:pt x="1928" y="72"/>
                  </a:cubicBezTo>
                  <a:cubicBezTo>
                    <a:pt x="1999" y="57"/>
                    <a:pt x="2071" y="43"/>
                    <a:pt x="2143" y="29"/>
                  </a:cubicBezTo>
                  <a:cubicBezTo>
                    <a:pt x="2035" y="29"/>
                    <a:pt x="1935" y="14"/>
                    <a:pt x="1834"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23"/>
            <p:cNvSpPr/>
            <p:nvPr/>
          </p:nvSpPr>
          <p:spPr>
            <a:xfrm>
              <a:off x="3418750" y="1362887"/>
              <a:ext cx="13356" cy="2557"/>
            </a:xfrm>
            <a:custGeom>
              <a:avLst/>
              <a:gdLst/>
              <a:ahLst/>
              <a:cxnLst/>
              <a:rect l="l" t="t" r="r" b="b"/>
              <a:pathLst>
                <a:path w="679" h="130" extrusionOk="0">
                  <a:moveTo>
                    <a:pt x="636" y="1"/>
                  </a:moveTo>
                  <a:cubicBezTo>
                    <a:pt x="471" y="21"/>
                    <a:pt x="300" y="44"/>
                    <a:pt x="137" y="71"/>
                  </a:cubicBezTo>
                  <a:cubicBezTo>
                    <a:pt x="94" y="86"/>
                    <a:pt x="43" y="93"/>
                    <a:pt x="0" y="100"/>
                  </a:cubicBezTo>
                  <a:cubicBezTo>
                    <a:pt x="101" y="114"/>
                    <a:pt x="201" y="129"/>
                    <a:pt x="309" y="129"/>
                  </a:cubicBezTo>
                  <a:lnTo>
                    <a:pt x="336" y="129"/>
                  </a:lnTo>
                  <a:cubicBezTo>
                    <a:pt x="379" y="121"/>
                    <a:pt x="422" y="114"/>
                    <a:pt x="458" y="107"/>
                  </a:cubicBezTo>
                  <a:lnTo>
                    <a:pt x="487" y="107"/>
                  </a:lnTo>
                  <a:cubicBezTo>
                    <a:pt x="494" y="107"/>
                    <a:pt x="507" y="100"/>
                    <a:pt x="514" y="100"/>
                  </a:cubicBezTo>
                  <a:cubicBezTo>
                    <a:pt x="536" y="100"/>
                    <a:pt x="557" y="93"/>
                    <a:pt x="579" y="93"/>
                  </a:cubicBezTo>
                  <a:cubicBezTo>
                    <a:pt x="600" y="93"/>
                    <a:pt x="615" y="86"/>
                    <a:pt x="636" y="86"/>
                  </a:cubicBezTo>
                  <a:cubicBezTo>
                    <a:pt x="658" y="86"/>
                    <a:pt x="679" y="71"/>
                    <a:pt x="679" y="44"/>
                  </a:cubicBezTo>
                  <a:cubicBezTo>
                    <a:pt x="679" y="21"/>
                    <a:pt x="665" y="1"/>
                    <a:pt x="643"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23"/>
            <p:cNvSpPr/>
            <p:nvPr/>
          </p:nvSpPr>
          <p:spPr>
            <a:xfrm>
              <a:off x="3380984" y="1376656"/>
              <a:ext cx="50414" cy="21794"/>
            </a:xfrm>
            <a:custGeom>
              <a:avLst/>
              <a:gdLst/>
              <a:ahLst/>
              <a:cxnLst/>
              <a:rect l="l" t="t" r="r" b="b"/>
              <a:pathLst>
                <a:path w="2563" h="1108" extrusionOk="0">
                  <a:moveTo>
                    <a:pt x="2513" y="0"/>
                  </a:moveTo>
                  <a:cubicBezTo>
                    <a:pt x="2506" y="0"/>
                    <a:pt x="2499" y="0"/>
                    <a:pt x="2492" y="7"/>
                  </a:cubicBezTo>
                  <a:cubicBezTo>
                    <a:pt x="2391" y="57"/>
                    <a:pt x="2292" y="106"/>
                    <a:pt x="2193" y="149"/>
                  </a:cubicBezTo>
                  <a:cubicBezTo>
                    <a:pt x="2134" y="178"/>
                    <a:pt x="2078" y="207"/>
                    <a:pt x="2028" y="235"/>
                  </a:cubicBezTo>
                  <a:cubicBezTo>
                    <a:pt x="1870" y="307"/>
                    <a:pt x="1706" y="379"/>
                    <a:pt x="1550" y="442"/>
                  </a:cubicBezTo>
                  <a:cubicBezTo>
                    <a:pt x="1392" y="514"/>
                    <a:pt x="1234" y="578"/>
                    <a:pt x="1078" y="643"/>
                  </a:cubicBezTo>
                  <a:cubicBezTo>
                    <a:pt x="914" y="706"/>
                    <a:pt x="749" y="771"/>
                    <a:pt x="592" y="828"/>
                  </a:cubicBezTo>
                  <a:cubicBezTo>
                    <a:pt x="429" y="886"/>
                    <a:pt x="264" y="943"/>
                    <a:pt x="100" y="999"/>
                  </a:cubicBezTo>
                  <a:cubicBezTo>
                    <a:pt x="78" y="1006"/>
                    <a:pt x="57" y="1015"/>
                    <a:pt x="35" y="1022"/>
                  </a:cubicBezTo>
                  <a:cubicBezTo>
                    <a:pt x="14" y="1028"/>
                    <a:pt x="0" y="1049"/>
                    <a:pt x="7" y="1071"/>
                  </a:cubicBezTo>
                  <a:cubicBezTo>
                    <a:pt x="14" y="1092"/>
                    <a:pt x="28" y="1107"/>
                    <a:pt x="50" y="1107"/>
                  </a:cubicBezTo>
                  <a:lnTo>
                    <a:pt x="57" y="1107"/>
                  </a:lnTo>
                  <a:cubicBezTo>
                    <a:pt x="228" y="1049"/>
                    <a:pt x="386" y="992"/>
                    <a:pt x="549" y="936"/>
                  </a:cubicBezTo>
                  <a:cubicBezTo>
                    <a:pt x="713" y="871"/>
                    <a:pt x="878" y="814"/>
                    <a:pt x="1043" y="749"/>
                  </a:cubicBezTo>
                  <a:cubicBezTo>
                    <a:pt x="1207" y="686"/>
                    <a:pt x="1372" y="614"/>
                    <a:pt x="1528" y="550"/>
                  </a:cubicBezTo>
                  <a:cubicBezTo>
                    <a:pt x="1685" y="478"/>
                    <a:pt x="1850" y="406"/>
                    <a:pt x="1999" y="336"/>
                  </a:cubicBezTo>
                  <a:lnTo>
                    <a:pt x="2006" y="336"/>
                  </a:lnTo>
                  <a:cubicBezTo>
                    <a:pt x="2085" y="300"/>
                    <a:pt x="2163" y="264"/>
                    <a:pt x="2242" y="221"/>
                  </a:cubicBezTo>
                  <a:cubicBezTo>
                    <a:pt x="2321" y="185"/>
                    <a:pt x="2400" y="149"/>
                    <a:pt x="2477" y="106"/>
                  </a:cubicBezTo>
                  <a:cubicBezTo>
                    <a:pt x="2499" y="99"/>
                    <a:pt x="2520" y="93"/>
                    <a:pt x="2535" y="79"/>
                  </a:cubicBezTo>
                  <a:cubicBezTo>
                    <a:pt x="2556" y="72"/>
                    <a:pt x="2563" y="43"/>
                    <a:pt x="2549" y="21"/>
                  </a:cubicBezTo>
                  <a:cubicBezTo>
                    <a:pt x="2542" y="14"/>
                    <a:pt x="2535" y="7"/>
                    <a:pt x="2528"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23"/>
            <p:cNvSpPr/>
            <p:nvPr/>
          </p:nvSpPr>
          <p:spPr>
            <a:xfrm>
              <a:off x="3421701" y="1336745"/>
              <a:ext cx="55391" cy="51555"/>
            </a:xfrm>
            <a:custGeom>
              <a:avLst/>
              <a:gdLst/>
              <a:ahLst/>
              <a:cxnLst/>
              <a:rect l="l" t="t" r="r" b="b"/>
              <a:pathLst>
                <a:path w="2816" h="2621" extrusionOk="0">
                  <a:moveTo>
                    <a:pt x="1744" y="1"/>
                  </a:moveTo>
                  <a:cubicBezTo>
                    <a:pt x="1210" y="1"/>
                    <a:pt x="779" y="337"/>
                    <a:pt x="443" y="843"/>
                  </a:cubicBezTo>
                  <a:cubicBezTo>
                    <a:pt x="258" y="1150"/>
                    <a:pt x="1" y="1643"/>
                    <a:pt x="87" y="1993"/>
                  </a:cubicBezTo>
                  <a:cubicBezTo>
                    <a:pt x="178" y="2383"/>
                    <a:pt x="594" y="2620"/>
                    <a:pt x="994" y="2620"/>
                  </a:cubicBezTo>
                  <a:cubicBezTo>
                    <a:pt x="1027" y="2620"/>
                    <a:pt x="1060" y="2618"/>
                    <a:pt x="1093" y="2615"/>
                  </a:cubicBezTo>
                  <a:cubicBezTo>
                    <a:pt x="1521" y="2564"/>
                    <a:pt x="1893" y="2300"/>
                    <a:pt x="2200" y="2000"/>
                  </a:cubicBezTo>
                  <a:cubicBezTo>
                    <a:pt x="2407" y="1793"/>
                    <a:pt x="2608" y="1558"/>
                    <a:pt x="2707" y="1287"/>
                  </a:cubicBezTo>
                  <a:cubicBezTo>
                    <a:pt x="2815" y="1008"/>
                    <a:pt x="2815" y="678"/>
                    <a:pt x="2657" y="430"/>
                  </a:cubicBezTo>
                  <a:cubicBezTo>
                    <a:pt x="2493" y="173"/>
                    <a:pt x="2186" y="36"/>
                    <a:pt x="1886" y="8"/>
                  </a:cubicBezTo>
                  <a:cubicBezTo>
                    <a:pt x="1838" y="3"/>
                    <a:pt x="1791" y="1"/>
                    <a:pt x="17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811145466"/>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796"/>
        <p:cNvGrpSpPr/>
        <p:nvPr/>
      </p:nvGrpSpPr>
      <p:grpSpPr>
        <a:xfrm>
          <a:off x="0" y="0"/>
          <a:ext cx="0" cy="0"/>
          <a:chOff x="0" y="0"/>
          <a:chExt cx="0" cy="0"/>
        </a:xfrm>
      </p:grpSpPr>
      <p:sp>
        <p:nvSpPr>
          <p:cNvPr id="797" name="Google Shape;797;p24"/>
          <p:cNvSpPr/>
          <p:nvPr/>
        </p:nvSpPr>
        <p:spPr>
          <a:xfrm>
            <a:off x="8279552" y="142611"/>
            <a:ext cx="1555057" cy="1437148"/>
          </a:xfrm>
          <a:custGeom>
            <a:avLst/>
            <a:gdLst/>
            <a:ahLst/>
            <a:cxnLst/>
            <a:rect l="l" t="t" r="r" b="b"/>
            <a:pathLst>
              <a:path w="17475" h="16150" extrusionOk="0">
                <a:moveTo>
                  <a:pt x="9420" y="252"/>
                </a:moveTo>
                <a:cubicBezTo>
                  <a:pt x="9834" y="1030"/>
                  <a:pt x="9706" y="2129"/>
                  <a:pt x="9606" y="2972"/>
                </a:cubicBezTo>
                <a:cubicBezTo>
                  <a:pt x="9498" y="3836"/>
                  <a:pt x="9248" y="4657"/>
                  <a:pt x="8955" y="5479"/>
                </a:cubicBezTo>
                <a:cubicBezTo>
                  <a:pt x="8777" y="5414"/>
                  <a:pt x="8585" y="5378"/>
                  <a:pt x="8391" y="5365"/>
                </a:cubicBezTo>
                <a:cubicBezTo>
                  <a:pt x="8378" y="5272"/>
                  <a:pt x="8434" y="5143"/>
                  <a:pt x="8450" y="5051"/>
                </a:cubicBezTo>
                <a:cubicBezTo>
                  <a:pt x="8470" y="4821"/>
                  <a:pt x="8434" y="4564"/>
                  <a:pt x="8434" y="4329"/>
                </a:cubicBezTo>
                <a:cubicBezTo>
                  <a:pt x="8450" y="3829"/>
                  <a:pt x="8492" y="3322"/>
                  <a:pt x="8578" y="2830"/>
                </a:cubicBezTo>
                <a:cubicBezTo>
                  <a:pt x="8734" y="1930"/>
                  <a:pt x="9041" y="1080"/>
                  <a:pt x="9420" y="252"/>
                </a:cubicBezTo>
                <a:close/>
                <a:moveTo>
                  <a:pt x="6057" y="1206"/>
                </a:moveTo>
                <a:cubicBezTo>
                  <a:pt x="6585" y="1206"/>
                  <a:pt x="7921" y="4948"/>
                  <a:pt x="8107" y="5365"/>
                </a:cubicBezTo>
                <a:lnTo>
                  <a:pt x="8114" y="5371"/>
                </a:lnTo>
                <a:cubicBezTo>
                  <a:pt x="8078" y="5378"/>
                  <a:pt x="8042" y="5378"/>
                  <a:pt x="7999" y="5385"/>
                </a:cubicBezTo>
                <a:cubicBezTo>
                  <a:pt x="7821" y="5414"/>
                  <a:pt x="7642" y="5464"/>
                  <a:pt x="7478" y="5536"/>
                </a:cubicBezTo>
                <a:cubicBezTo>
                  <a:pt x="7171" y="4850"/>
                  <a:pt x="6821" y="4194"/>
                  <a:pt x="6542" y="3493"/>
                </a:cubicBezTo>
                <a:cubicBezTo>
                  <a:pt x="6400" y="3143"/>
                  <a:pt x="6271" y="2780"/>
                  <a:pt x="6170" y="2415"/>
                </a:cubicBezTo>
                <a:cubicBezTo>
                  <a:pt x="6114" y="2223"/>
                  <a:pt x="5814" y="1366"/>
                  <a:pt x="5992" y="1229"/>
                </a:cubicBezTo>
                <a:cubicBezTo>
                  <a:pt x="6012" y="1213"/>
                  <a:pt x="6034" y="1206"/>
                  <a:pt x="6057" y="1206"/>
                </a:cubicBezTo>
                <a:close/>
                <a:moveTo>
                  <a:pt x="12044" y="1288"/>
                </a:moveTo>
                <a:cubicBezTo>
                  <a:pt x="12058" y="1288"/>
                  <a:pt x="12071" y="1290"/>
                  <a:pt x="12083" y="1294"/>
                </a:cubicBezTo>
                <a:cubicBezTo>
                  <a:pt x="12477" y="1443"/>
                  <a:pt x="11348" y="3044"/>
                  <a:pt x="11170" y="3315"/>
                </a:cubicBezTo>
                <a:cubicBezTo>
                  <a:pt x="10626" y="4143"/>
                  <a:pt x="10085" y="4972"/>
                  <a:pt x="9498" y="5764"/>
                </a:cubicBezTo>
                <a:cubicBezTo>
                  <a:pt x="9449" y="5728"/>
                  <a:pt x="9399" y="5700"/>
                  <a:pt x="9349" y="5671"/>
                </a:cubicBezTo>
                <a:cubicBezTo>
                  <a:pt x="9613" y="4794"/>
                  <a:pt x="9913" y="3964"/>
                  <a:pt x="10398" y="3179"/>
                </a:cubicBezTo>
                <a:cubicBezTo>
                  <a:pt x="10642" y="2780"/>
                  <a:pt x="10912" y="2401"/>
                  <a:pt x="11219" y="2052"/>
                </a:cubicBezTo>
                <a:cubicBezTo>
                  <a:pt x="11362" y="1896"/>
                  <a:pt x="11809" y="1288"/>
                  <a:pt x="12044" y="1288"/>
                </a:cubicBezTo>
                <a:close/>
                <a:moveTo>
                  <a:pt x="3121" y="693"/>
                </a:moveTo>
                <a:cubicBezTo>
                  <a:pt x="3263" y="693"/>
                  <a:pt x="3654" y="1090"/>
                  <a:pt x="3757" y="1179"/>
                </a:cubicBezTo>
                <a:cubicBezTo>
                  <a:pt x="3951" y="1366"/>
                  <a:pt x="4136" y="1572"/>
                  <a:pt x="4300" y="1786"/>
                </a:cubicBezTo>
                <a:cubicBezTo>
                  <a:pt x="4621" y="2180"/>
                  <a:pt x="4893" y="2609"/>
                  <a:pt x="5178" y="3022"/>
                </a:cubicBezTo>
                <a:cubicBezTo>
                  <a:pt x="5814" y="3937"/>
                  <a:pt x="6449" y="4857"/>
                  <a:pt x="7056" y="5786"/>
                </a:cubicBezTo>
                <a:cubicBezTo>
                  <a:pt x="6993" y="5843"/>
                  <a:pt x="6928" y="5899"/>
                  <a:pt x="6864" y="5958"/>
                </a:cubicBezTo>
                <a:cubicBezTo>
                  <a:pt x="6213" y="5179"/>
                  <a:pt x="5536" y="4429"/>
                  <a:pt x="4857" y="3671"/>
                </a:cubicBezTo>
                <a:cubicBezTo>
                  <a:pt x="4456" y="3222"/>
                  <a:pt x="4050" y="2787"/>
                  <a:pt x="3694" y="2300"/>
                </a:cubicBezTo>
                <a:cubicBezTo>
                  <a:pt x="3543" y="2094"/>
                  <a:pt x="2607" y="794"/>
                  <a:pt x="3107" y="694"/>
                </a:cubicBezTo>
                <a:cubicBezTo>
                  <a:pt x="3112" y="693"/>
                  <a:pt x="3116" y="693"/>
                  <a:pt x="3121" y="693"/>
                </a:cubicBezTo>
                <a:close/>
                <a:moveTo>
                  <a:pt x="15116" y="1900"/>
                </a:moveTo>
                <a:cubicBezTo>
                  <a:pt x="15120" y="1900"/>
                  <a:pt x="15123" y="1900"/>
                  <a:pt x="15125" y="1901"/>
                </a:cubicBezTo>
                <a:cubicBezTo>
                  <a:pt x="15339" y="1966"/>
                  <a:pt x="15226" y="2165"/>
                  <a:pt x="15177" y="2266"/>
                </a:cubicBezTo>
                <a:cubicBezTo>
                  <a:pt x="15125" y="2358"/>
                  <a:pt x="15012" y="2444"/>
                  <a:pt x="14940" y="2514"/>
                </a:cubicBezTo>
                <a:cubicBezTo>
                  <a:pt x="14733" y="2722"/>
                  <a:pt x="14512" y="2909"/>
                  <a:pt x="14291" y="3094"/>
                </a:cubicBezTo>
                <a:cubicBezTo>
                  <a:pt x="13826" y="3493"/>
                  <a:pt x="13312" y="3822"/>
                  <a:pt x="12791" y="4151"/>
                </a:cubicBezTo>
                <a:cubicBezTo>
                  <a:pt x="11799" y="4778"/>
                  <a:pt x="10798" y="5394"/>
                  <a:pt x="9792" y="6000"/>
                </a:cubicBezTo>
                <a:lnTo>
                  <a:pt x="9778" y="6014"/>
                </a:lnTo>
                <a:cubicBezTo>
                  <a:pt x="9742" y="5971"/>
                  <a:pt x="9699" y="5935"/>
                  <a:pt x="9656" y="5892"/>
                </a:cubicBezTo>
                <a:cubicBezTo>
                  <a:pt x="9684" y="5856"/>
                  <a:pt x="9726" y="5800"/>
                  <a:pt x="9778" y="5728"/>
                </a:cubicBezTo>
                <a:cubicBezTo>
                  <a:pt x="10626" y="5065"/>
                  <a:pt x="11440" y="4365"/>
                  <a:pt x="12270" y="3680"/>
                </a:cubicBezTo>
                <a:cubicBezTo>
                  <a:pt x="12698" y="3322"/>
                  <a:pt x="13127" y="2958"/>
                  <a:pt x="13591" y="2658"/>
                </a:cubicBezTo>
                <a:cubicBezTo>
                  <a:pt x="13862" y="2494"/>
                  <a:pt x="14155" y="2358"/>
                  <a:pt x="14440" y="2223"/>
                </a:cubicBezTo>
                <a:cubicBezTo>
                  <a:pt x="14531" y="2188"/>
                  <a:pt x="15015" y="1900"/>
                  <a:pt x="15116" y="1900"/>
                </a:cubicBezTo>
                <a:close/>
                <a:moveTo>
                  <a:pt x="2646" y="4280"/>
                </a:moveTo>
                <a:cubicBezTo>
                  <a:pt x="2958" y="4280"/>
                  <a:pt x="3362" y="4413"/>
                  <a:pt x="3615" y="4478"/>
                </a:cubicBezTo>
                <a:cubicBezTo>
                  <a:pt x="4036" y="4580"/>
                  <a:pt x="4449" y="4722"/>
                  <a:pt x="4842" y="4907"/>
                </a:cubicBezTo>
                <a:cubicBezTo>
                  <a:pt x="5521" y="5229"/>
                  <a:pt x="6100" y="5728"/>
                  <a:pt x="6763" y="6064"/>
                </a:cubicBezTo>
                <a:cubicBezTo>
                  <a:pt x="6657" y="6185"/>
                  <a:pt x="6564" y="6314"/>
                  <a:pt x="6492" y="6449"/>
                </a:cubicBezTo>
                <a:lnTo>
                  <a:pt x="6485" y="6443"/>
                </a:lnTo>
                <a:cubicBezTo>
                  <a:pt x="5764" y="6156"/>
                  <a:pt x="5022" y="5978"/>
                  <a:pt x="4285" y="5743"/>
                </a:cubicBezTo>
                <a:cubicBezTo>
                  <a:pt x="3865" y="5615"/>
                  <a:pt x="3450" y="5457"/>
                  <a:pt x="3071" y="5243"/>
                </a:cubicBezTo>
                <a:cubicBezTo>
                  <a:pt x="2900" y="5143"/>
                  <a:pt x="1894" y="4528"/>
                  <a:pt x="2393" y="4322"/>
                </a:cubicBezTo>
                <a:cubicBezTo>
                  <a:pt x="2464" y="4293"/>
                  <a:pt x="2551" y="4280"/>
                  <a:pt x="2646" y="4280"/>
                </a:cubicBezTo>
                <a:close/>
                <a:moveTo>
                  <a:pt x="14495" y="4785"/>
                </a:moveTo>
                <a:cubicBezTo>
                  <a:pt x="14724" y="4785"/>
                  <a:pt x="14878" y="4855"/>
                  <a:pt x="14512" y="5257"/>
                </a:cubicBezTo>
                <a:cubicBezTo>
                  <a:pt x="14376" y="5407"/>
                  <a:pt x="14126" y="5457"/>
                  <a:pt x="13941" y="5529"/>
                </a:cubicBezTo>
                <a:cubicBezTo>
                  <a:pt x="13512" y="5678"/>
                  <a:pt x="13062" y="5800"/>
                  <a:pt x="12626" y="5935"/>
                </a:cubicBezTo>
                <a:cubicBezTo>
                  <a:pt x="11826" y="6192"/>
                  <a:pt x="11012" y="6429"/>
                  <a:pt x="10220" y="6700"/>
                </a:cubicBezTo>
                <a:cubicBezTo>
                  <a:pt x="10155" y="6551"/>
                  <a:pt x="10078" y="6407"/>
                  <a:pt x="9984" y="6271"/>
                </a:cubicBezTo>
                <a:cubicBezTo>
                  <a:pt x="10678" y="6007"/>
                  <a:pt x="11370" y="5743"/>
                  <a:pt x="12062" y="5479"/>
                </a:cubicBezTo>
                <a:cubicBezTo>
                  <a:pt x="12748" y="5222"/>
                  <a:pt x="13490" y="4844"/>
                  <a:pt x="14234" y="4801"/>
                </a:cubicBezTo>
                <a:cubicBezTo>
                  <a:pt x="14316" y="4795"/>
                  <a:pt x="14411" y="4785"/>
                  <a:pt x="14495" y="4785"/>
                </a:cubicBezTo>
                <a:close/>
                <a:moveTo>
                  <a:pt x="9742" y="6208"/>
                </a:moveTo>
                <a:lnTo>
                  <a:pt x="9742" y="6208"/>
                </a:lnTo>
                <a:cubicBezTo>
                  <a:pt x="9785" y="6251"/>
                  <a:pt x="9821" y="6300"/>
                  <a:pt x="9855" y="6350"/>
                </a:cubicBezTo>
                <a:cubicBezTo>
                  <a:pt x="9949" y="6479"/>
                  <a:pt x="10020" y="6621"/>
                  <a:pt x="10078" y="6772"/>
                </a:cubicBezTo>
                <a:cubicBezTo>
                  <a:pt x="10069" y="6778"/>
                  <a:pt x="10069" y="6785"/>
                  <a:pt x="10062" y="6792"/>
                </a:cubicBezTo>
                <a:cubicBezTo>
                  <a:pt x="9992" y="6585"/>
                  <a:pt x="9884" y="6386"/>
                  <a:pt x="9742" y="6208"/>
                </a:cubicBezTo>
                <a:close/>
                <a:moveTo>
                  <a:pt x="10112" y="6943"/>
                </a:moveTo>
                <a:cubicBezTo>
                  <a:pt x="10112" y="6943"/>
                  <a:pt x="10121" y="6950"/>
                  <a:pt x="10127" y="6950"/>
                </a:cubicBezTo>
                <a:cubicBezTo>
                  <a:pt x="10155" y="7056"/>
                  <a:pt x="10170" y="7164"/>
                  <a:pt x="10177" y="7270"/>
                </a:cubicBezTo>
                <a:cubicBezTo>
                  <a:pt x="10163" y="7157"/>
                  <a:pt x="10141" y="7049"/>
                  <a:pt x="10112" y="6943"/>
                </a:cubicBezTo>
                <a:close/>
                <a:moveTo>
                  <a:pt x="3949" y="6592"/>
                </a:moveTo>
                <a:cubicBezTo>
                  <a:pt x="4754" y="6592"/>
                  <a:pt x="5545" y="6700"/>
                  <a:pt x="6350" y="6729"/>
                </a:cubicBezTo>
                <a:cubicBezTo>
                  <a:pt x="6271" y="6936"/>
                  <a:pt x="6222" y="7150"/>
                  <a:pt x="6199" y="7371"/>
                </a:cubicBezTo>
                <a:cubicBezTo>
                  <a:pt x="6050" y="7357"/>
                  <a:pt x="5902" y="7351"/>
                  <a:pt x="5754" y="7351"/>
                </a:cubicBezTo>
                <a:cubicBezTo>
                  <a:pt x="5020" y="7351"/>
                  <a:pt x="4305" y="7514"/>
                  <a:pt x="3586" y="7692"/>
                </a:cubicBezTo>
                <a:cubicBezTo>
                  <a:pt x="3008" y="7836"/>
                  <a:pt x="2422" y="7985"/>
                  <a:pt x="1829" y="8028"/>
                </a:cubicBezTo>
                <a:cubicBezTo>
                  <a:pt x="1741" y="8035"/>
                  <a:pt x="1654" y="8037"/>
                  <a:pt x="1567" y="8037"/>
                </a:cubicBezTo>
                <a:cubicBezTo>
                  <a:pt x="1422" y="8037"/>
                  <a:pt x="1278" y="8031"/>
                  <a:pt x="1136" y="8031"/>
                </a:cubicBezTo>
                <a:cubicBezTo>
                  <a:pt x="1076" y="8031"/>
                  <a:pt x="1017" y="8032"/>
                  <a:pt x="958" y="8035"/>
                </a:cubicBezTo>
                <a:cubicBezTo>
                  <a:pt x="878" y="8041"/>
                  <a:pt x="758" y="8080"/>
                  <a:pt x="672" y="8080"/>
                </a:cubicBezTo>
                <a:cubicBezTo>
                  <a:pt x="659" y="8080"/>
                  <a:pt x="647" y="8080"/>
                  <a:pt x="636" y="8078"/>
                </a:cubicBezTo>
                <a:cubicBezTo>
                  <a:pt x="523" y="7999"/>
                  <a:pt x="401" y="7929"/>
                  <a:pt x="286" y="7857"/>
                </a:cubicBezTo>
                <a:cubicBezTo>
                  <a:pt x="336" y="7771"/>
                  <a:pt x="401" y="7707"/>
                  <a:pt x="480" y="7656"/>
                </a:cubicBezTo>
                <a:cubicBezTo>
                  <a:pt x="780" y="7428"/>
                  <a:pt x="1193" y="7329"/>
                  <a:pt x="1529" y="7150"/>
                </a:cubicBezTo>
                <a:cubicBezTo>
                  <a:pt x="2115" y="6842"/>
                  <a:pt x="2693" y="6664"/>
                  <a:pt x="3358" y="6614"/>
                </a:cubicBezTo>
                <a:cubicBezTo>
                  <a:pt x="3556" y="6599"/>
                  <a:pt x="3753" y="6592"/>
                  <a:pt x="3949" y="6592"/>
                </a:cubicBezTo>
                <a:close/>
                <a:moveTo>
                  <a:pt x="12921" y="6910"/>
                </a:moveTo>
                <a:cubicBezTo>
                  <a:pt x="14281" y="6910"/>
                  <a:pt x="15630" y="7048"/>
                  <a:pt x="16882" y="7656"/>
                </a:cubicBezTo>
                <a:cubicBezTo>
                  <a:pt x="16961" y="7692"/>
                  <a:pt x="17096" y="7742"/>
                  <a:pt x="17154" y="7814"/>
                </a:cubicBezTo>
                <a:cubicBezTo>
                  <a:pt x="17160" y="8241"/>
                  <a:pt x="17051" y="8455"/>
                  <a:pt x="16828" y="8455"/>
                </a:cubicBezTo>
                <a:cubicBezTo>
                  <a:pt x="16790" y="8455"/>
                  <a:pt x="16749" y="8448"/>
                  <a:pt x="16704" y="8436"/>
                </a:cubicBezTo>
                <a:cubicBezTo>
                  <a:pt x="16625" y="8436"/>
                  <a:pt x="16555" y="8420"/>
                  <a:pt x="16489" y="8400"/>
                </a:cubicBezTo>
                <a:cubicBezTo>
                  <a:pt x="16255" y="8342"/>
                  <a:pt x="16054" y="8271"/>
                  <a:pt x="15819" y="8249"/>
                </a:cubicBezTo>
                <a:cubicBezTo>
                  <a:pt x="15247" y="8206"/>
                  <a:pt x="14690" y="8186"/>
                  <a:pt x="14119" y="8084"/>
                </a:cubicBezTo>
                <a:cubicBezTo>
                  <a:pt x="12877" y="7863"/>
                  <a:pt x="11627" y="7622"/>
                  <a:pt x="10385" y="7365"/>
                </a:cubicBezTo>
                <a:lnTo>
                  <a:pt x="10349" y="7365"/>
                </a:lnTo>
                <a:cubicBezTo>
                  <a:pt x="10349" y="7236"/>
                  <a:pt x="10335" y="7114"/>
                  <a:pt x="10306" y="6993"/>
                </a:cubicBezTo>
                <a:cubicBezTo>
                  <a:pt x="11167" y="6967"/>
                  <a:pt x="12046" y="6910"/>
                  <a:pt x="12921" y="6910"/>
                </a:cubicBezTo>
                <a:close/>
                <a:moveTo>
                  <a:pt x="7241" y="9449"/>
                </a:moveTo>
                <a:cubicBezTo>
                  <a:pt x="7241" y="9449"/>
                  <a:pt x="7250" y="9456"/>
                  <a:pt x="7257" y="9456"/>
                </a:cubicBezTo>
                <a:cubicBezTo>
                  <a:pt x="7250" y="9464"/>
                  <a:pt x="7241" y="9471"/>
                  <a:pt x="7241" y="9478"/>
                </a:cubicBezTo>
                <a:lnTo>
                  <a:pt x="7241" y="9449"/>
                </a:lnTo>
                <a:close/>
                <a:moveTo>
                  <a:pt x="8374" y="5580"/>
                </a:moveTo>
                <a:cubicBezTo>
                  <a:pt x="8721" y="5580"/>
                  <a:pt x="9068" y="5677"/>
                  <a:pt x="9370" y="5872"/>
                </a:cubicBezTo>
                <a:cubicBezTo>
                  <a:pt x="10405" y="6736"/>
                  <a:pt x="10306" y="8492"/>
                  <a:pt x="9248" y="9277"/>
                </a:cubicBezTo>
                <a:cubicBezTo>
                  <a:pt x="9228" y="9284"/>
                  <a:pt x="9205" y="9300"/>
                  <a:pt x="9192" y="9313"/>
                </a:cubicBezTo>
                <a:cubicBezTo>
                  <a:pt x="9049" y="9413"/>
                  <a:pt x="8892" y="9498"/>
                  <a:pt x="8714" y="9557"/>
                </a:cubicBezTo>
                <a:cubicBezTo>
                  <a:pt x="8539" y="9616"/>
                  <a:pt x="8370" y="9643"/>
                  <a:pt x="8207" y="9643"/>
                </a:cubicBezTo>
                <a:cubicBezTo>
                  <a:pt x="7842" y="9643"/>
                  <a:pt x="7511" y="9507"/>
                  <a:pt x="7234" y="9284"/>
                </a:cubicBezTo>
                <a:lnTo>
                  <a:pt x="7234" y="9270"/>
                </a:lnTo>
                <a:cubicBezTo>
                  <a:pt x="7230" y="9246"/>
                  <a:pt x="7215" y="9235"/>
                  <a:pt x="7199" y="9235"/>
                </a:cubicBezTo>
                <a:cubicBezTo>
                  <a:pt x="7192" y="9235"/>
                  <a:pt x="7184" y="9237"/>
                  <a:pt x="7178" y="9241"/>
                </a:cubicBezTo>
                <a:cubicBezTo>
                  <a:pt x="6492" y="8650"/>
                  <a:pt x="6163" y="7527"/>
                  <a:pt x="6556" y="6713"/>
                </a:cubicBezTo>
                <a:cubicBezTo>
                  <a:pt x="6864" y="6071"/>
                  <a:pt x="7464" y="5678"/>
                  <a:pt x="8107" y="5592"/>
                </a:cubicBezTo>
                <a:lnTo>
                  <a:pt x="8107" y="5592"/>
                </a:lnTo>
                <a:cubicBezTo>
                  <a:pt x="8091" y="5615"/>
                  <a:pt x="8085" y="5642"/>
                  <a:pt x="8091" y="5678"/>
                </a:cubicBezTo>
                <a:cubicBezTo>
                  <a:pt x="8101" y="5717"/>
                  <a:pt x="8134" y="5735"/>
                  <a:pt x="8168" y="5735"/>
                </a:cubicBezTo>
                <a:cubicBezTo>
                  <a:pt x="8216" y="5735"/>
                  <a:pt x="8267" y="5701"/>
                  <a:pt x="8263" y="5642"/>
                </a:cubicBezTo>
                <a:cubicBezTo>
                  <a:pt x="8263" y="5615"/>
                  <a:pt x="8249" y="5599"/>
                  <a:pt x="8235" y="5586"/>
                </a:cubicBezTo>
                <a:cubicBezTo>
                  <a:pt x="8282" y="5582"/>
                  <a:pt x="8328" y="5580"/>
                  <a:pt x="8374" y="5580"/>
                </a:cubicBezTo>
                <a:close/>
                <a:moveTo>
                  <a:pt x="6213" y="7836"/>
                </a:moveTo>
                <a:cubicBezTo>
                  <a:pt x="6228" y="7929"/>
                  <a:pt x="6242" y="8021"/>
                  <a:pt x="6271" y="8107"/>
                </a:cubicBezTo>
                <a:cubicBezTo>
                  <a:pt x="6307" y="8242"/>
                  <a:pt x="6357" y="8364"/>
                  <a:pt x="6413" y="8492"/>
                </a:cubicBezTo>
                <a:cubicBezTo>
                  <a:pt x="5493" y="8864"/>
                  <a:pt x="4578" y="9250"/>
                  <a:pt x="3642" y="9584"/>
                </a:cubicBezTo>
                <a:cubicBezTo>
                  <a:pt x="3157" y="9764"/>
                  <a:pt x="2672" y="9927"/>
                  <a:pt x="2185" y="10091"/>
                </a:cubicBezTo>
                <a:cubicBezTo>
                  <a:pt x="1944" y="10170"/>
                  <a:pt x="1700" y="10249"/>
                  <a:pt x="1457" y="10328"/>
                </a:cubicBezTo>
                <a:cubicBezTo>
                  <a:pt x="1328" y="10371"/>
                  <a:pt x="1208" y="10407"/>
                  <a:pt x="1087" y="10441"/>
                </a:cubicBezTo>
                <a:cubicBezTo>
                  <a:pt x="1017" y="10478"/>
                  <a:pt x="962" y="10497"/>
                  <a:pt x="919" y="10497"/>
                </a:cubicBezTo>
                <a:cubicBezTo>
                  <a:pt x="829" y="10497"/>
                  <a:pt x="796" y="10416"/>
                  <a:pt x="814" y="10256"/>
                </a:cubicBezTo>
                <a:cubicBezTo>
                  <a:pt x="751" y="9913"/>
                  <a:pt x="1001" y="9785"/>
                  <a:pt x="1279" y="9577"/>
                </a:cubicBezTo>
                <a:cubicBezTo>
                  <a:pt x="1472" y="9442"/>
                  <a:pt x="1680" y="9327"/>
                  <a:pt x="1885" y="9214"/>
                </a:cubicBezTo>
                <a:cubicBezTo>
                  <a:pt x="2357" y="8964"/>
                  <a:pt x="2837" y="8743"/>
                  <a:pt x="3335" y="8556"/>
                </a:cubicBezTo>
                <a:cubicBezTo>
                  <a:pt x="4257" y="8206"/>
                  <a:pt x="5227" y="7942"/>
                  <a:pt x="6213" y="7836"/>
                </a:cubicBezTo>
                <a:close/>
                <a:moveTo>
                  <a:pt x="10241" y="8107"/>
                </a:moveTo>
                <a:cubicBezTo>
                  <a:pt x="11170" y="8479"/>
                  <a:pt x="12098" y="8842"/>
                  <a:pt x="12969" y="9327"/>
                </a:cubicBezTo>
                <a:cubicBezTo>
                  <a:pt x="13454" y="9600"/>
                  <a:pt x="13925" y="9899"/>
                  <a:pt x="14354" y="10249"/>
                </a:cubicBezTo>
                <a:cubicBezTo>
                  <a:pt x="14548" y="10407"/>
                  <a:pt x="14733" y="10570"/>
                  <a:pt x="14911" y="10750"/>
                </a:cubicBezTo>
                <a:cubicBezTo>
                  <a:pt x="15048" y="10892"/>
                  <a:pt x="15483" y="11241"/>
                  <a:pt x="15497" y="11435"/>
                </a:cubicBezTo>
                <a:cubicBezTo>
                  <a:pt x="15504" y="11627"/>
                  <a:pt x="15262" y="11677"/>
                  <a:pt x="15141" y="11677"/>
                </a:cubicBezTo>
                <a:cubicBezTo>
                  <a:pt x="15134" y="11677"/>
                  <a:pt x="15127" y="11678"/>
                  <a:pt x="15120" y="11678"/>
                </a:cubicBezTo>
                <a:cubicBezTo>
                  <a:pt x="15031" y="11678"/>
                  <a:pt x="14927" y="11639"/>
                  <a:pt x="14848" y="11620"/>
                </a:cubicBezTo>
                <a:cubicBezTo>
                  <a:pt x="14584" y="11555"/>
                  <a:pt x="14326" y="11456"/>
                  <a:pt x="14083" y="11341"/>
                </a:cubicBezTo>
                <a:cubicBezTo>
                  <a:pt x="13619" y="11113"/>
                  <a:pt x="13197" y="10820"/>
                  <a:pt x="12791" y="10513"/>
                </a:cubicBezTo>
                <a:cubicBezTo>
                  <a:pt x="11891" y="9841"/>
                  <a:pt x="11005" y="9128"/>
                  <a:pt x="10121" y="8427"/>
                </a:cubicBezTo>
                <a:cubicBezTo>
                  <a:pt x="10170" y="8328"/>
                  <a:pt x="10206" y="8222"/>
                  <a:pt x="10241" y="8107"/>
                </a:cubicBezTo>
                <a:close/>
                <a:moveTo>
                  <a:pt x="6628" y="8849"/>
                </a:moveTo>
                <a:cubicBezTo>
                  <a:pt x="6671" y="8907"/>
                  <a:pt x="6713" y="8964"/>
                  <a:pt x="6763" y="9020"/>
                </a:cubicBezTo>
                <a:cubicBezTo>
                  <a:pt x="5956" y="9735"/>
                  <a:pt x="5193" y="10484"/>
                  <a:pt x="4413" y="11221"/>
                </a:cubicBezTo>
                <a:cubicBezTo>
                  <a:pt x="3978" y="11634"/>
                  <a:pt x="3556" y="12056"/>
                  <a:pt x="3085" y="12421"/>
                </a:cubicBezTo>
                <a:cubicBezTo>
                  <a:pt x="2886" y="12577"/>
                  <a:pt x="2679" y="12721"/>
                  <a:pt x="2458" y="12849"/>
                </a:cubicBezTo>
                <a:cubicBezTo>
                  <a:pt x="2352" y="12911"/>
                  <a:pt x="1961" y="13146"/>
                  <a:pt x="1743" y="13146"/>
                </a:cubicBezTo>
                <a:cubicBezTo>
                  <a:pt x="1638" y="13146"/>
                  <a:pt x="1573" y="13091"/>
                  <a:pt x="1601" y="12935"/>
                </a:cubicBezTo>
                <a:cubicBezTo>
                  <a:pt x="1680" y="12527"/>
                  <a:pt x="2329" y="12020"/>
                  <a:pt x="2629" y="11769"/>
                </a:cubicBezTo>
                <a:cubicBezTo>
                  <a:pt x="3035" y="11427"/>
                  <a:pt x="3471" y="11113"/>
                  <a:pt x="3899" y="10799"/>
                </a:cubicBezTo>
                <a:cubicBezTo>
                  <a:pt x="4799" y="10141"/>
                  <a:pt x="5714" y="9492"/>
                  <a:pt x="6628" y="8849"/>
                </a:cubicBezTo>
                <a:close/>
                <a:moveTo>
                  <a:pt x="9555" y="9214"/>
                </a:moveTo>
                <a:cubicBezTo>
                  <a:pt x="10283" y="9978"/>
                  <a:pt x="11048" y="10714"/>
                  <a:pt x="11799" y="11449"/>
                </a:cubicBezTo>
                <a:cubicBezTo>
                  <a:pt x="12227" y="11870"/>
                  <a:pt x="12662" y="12283"/>
                  <a:pt x="13048" y="12741"/>
                </a:cubicBezTo>
                <a:cubicBezTo>
                  <a:pt x="13206" y="12935"/>
                  <a:pt x="13362" y="13134"/>
                  <a:pt x="13490" y="13348"/>
                </a:cubicBezTo>
                <a:cubicBezTo>
                  <a:pt x="13614" y="13535"/>
                  <a:pt x="14046" y="14207"/>
                  <a:pt x="13655" y="14207"/>
                </a:cubicBezTo>
                <a:cubicBezTo>
                  <a:pt x="13642" y="14207"/>
                  <a:pt x="13627" y="14206"/>
                  <a:pt x="13612" y="14205"/>
                </a:cubicBezTo>
                <a:cubicBezTo>
                  <a:pt x="13391" y="14184"/>
                  <a:pt x="13104" y="13884"/>
                  <a:pt x="12940" y="13749"/>
                </a:cubicBezTo>
                <a:cubicBezTo>
                  <a:pt x="12777" y="13598"/>
                  <a:pt x="12613" y="13440"/>
                  <a:pt x="12462" y="13278"/>
                </a:cubicBezTo>
                <a:cubicBezTo>
                  <a:pt x="12083" y="12870"/>
                  <a:pt x="11749" y="12421"/>
                  <a:pt x="11406" y="11984"/>
                </a:cubicBezTo>
                <a:cubicBezTo>
                  <a:pt x="10727" y="11120"/>
                  <a:pt x="10055" y="10249"/>
                  <a:pt x="9399" y="9370"/>
                </a:cubicBezTo>
                <a:lnTo>
                  <a:pt x="9492" y="9277"/>
                </a:lnTo>
                <a:cubicBezTo>
                  <a:pt x="9521" y="9257"/>
                  <a:pt x="9534" y="9234"/>
                  <a:pt x="9555" y="9214"/>
                </a:cubicBezTo>
                <a:close/>
                <a:moveTo>
                  <a:pt x="6921" y="9185"/>
                </a:moveTo>
                <a:cubicBezTo>
                  <a:pt x="6993" y="9264"/>
                  <a:pt x="7078" y="9336"/>
                  <a:pt x="7164" y="9392"/>
                </a:cubicBezTo>
                <a:cubicBezTo>
                  <a:pt x="7149" y="10292"/>
                  <a:pt x="6813" y="11149"/>
                  <a:pt x="6542" y="11992"/>
                </a:cubicBezTo>
                <a:cubicBezTo>
                  <a:pt x="6400" y="12463"/>
                  <a:pt x="6292" y="12935"/>
                  <a:pt x="6213" y="13420"/>
                </a:cubicBezTo>
                <a:cubicBezTo>
                  <a:pt x="6150" y="13877"/>
                  <a:pt x="6114" y="14448"/>
                  <a:pt x="5922" y="14870"/>
                </a:cubicBezTo>
                <a:cubicBezTo>
                  <a:pt x="5899" y="14991"/>
                  <a:pt x="5827" y="15084"/>
                  <a:pt x="5721" y="15147"/>
                </a:cubicBezTo>
                <a:cubicBezTo>
                  <a:pt x="5670" y="15251"/>
                  <a:pt x="5613" y="15302"/>
                  <a:pt x="5549" y="15302"/>
                </a:cubicBezTo>
                <a:cubicBezTo>
                  <a:pt x="5489" y="15302"/>
                  <a:pt x="5422" y="15256"/>
                  <a:pt x="5349" y="15163"/>
                </a:cubicBezTo>
                <a:cubicBezTo>
                  <a:pt x="5121" y="15012"/>
                  <a:pt x="5099" y="14976"/>
                  <a:pt x="5092" y="14719"/>
                </a:cubicBezTo>
                <a:cubicBezTo>
                  <a:pt x="5085" y="14484"/>
                  <a:pt x="5142" y="14241"/>
                  <a:pt x="5185" y="14013"/>
                </a:cubicBezTo>
                <a:cubicBezTo>
                  <a:pt x="5299" y="13483"/>
                  <a:pt x="5442" y="12962"/>
                  <a:pt x="5606" y="12455"/>
                </a:cubicBezTo>
                <a:cubicBezTo>
                  <a:pt x="5964" y="11334"/>
                  <a:pt x="6427" y="10256"/>
                  <a:pt x="6921" y="9185"/>
                </a:cubicBezTo>
                <a:close/>
                <a:moveTo>
                  <a:pt x="8878" y="9721"/>
                </a:moveTo>
                <a:cubicBezTo>
                  <a:pt x="8885" y="9721"/>
                  <a:pt x="8885" y="9728"/>
                  <a:pt x="8885" y="9728"/>
                </a:cubicBezTo>
                <a:cubicBezTo>
                  <a:pt x="9478" y="10691"/>
                  <a:pt x="10020" y="11706"/>
                  <a:pt x="10506" y="12727"/>
                </a:cubicBezTo>
                <a:cubicBezTo>
                  <a:pt x="10755" y="13248"/>
                  <a:pt x="10978" y="13769"/>
                  <a:pt x="11206" y="14297"/>
                </a:cubicBezTo>
                <a:cubicBezTo>
                  <a:pt x="11277" y="14461"/>
                  <a:pt x="11884" y="15758"/>
                  <a:pt x="11448" y="15758"/>
                </a:cubicBezTo>
                <a:cubicBezTo>
                  <a:pt x="11406" y="15758"/>
                  <a:pt x="11354" y="15746"/>
                  <a:pt x="11291" y="15720"/>
                </a:cubicBezTo>
                <a:cubicBezTo>
                  <a:pt x="11163" y="15662"/>
                  <a:pt x="10962" y="15391"/>
                  <a:pt x="10849" y="15283"/>
                </a:cubicBezTo>
                <a:cubicBezTo>
                  <a:pt x="10619" y="15069"/>
                  <a:pt x="10455" y="14827"/>
                  <a:pt x="10299" y="14563"/>
                </a:cubicBezTo>
                <a:cubicBezTo>
                  <a:pt x="10006" y="14049"/>
                  <a:pt x="9735" y="13519"/>
                  <a:pt x="9492" y="12978"/>
                </a:cubicBezTo>
                <a:cubicBezTo>
                  <a:pt x="9034" y="11963"/>
                  <a:pt x="8684" y="10899"/>
                  <a:pt x="8407" y="9821"/>
                </a:cubicBezTo>
                <a:lnTo>
                  <a:pt x="8407" y="9821"/>
                </a:lnTo>
                <a:cubicBezTo>
                  <a:pt x="8418" y="9821"/>
                  <a:pt x="8430" y="9821"/>
                  <a:pt x="8441" y="9821"/>
                </a:cubicBezTo>
                <a:cubicBezTo>
                  <a:pt x="8593" y="9821"/>
                  <a:pt x="8744" y="9780"/>
                  <a:pt x="8878" y="9721"/>
                </a:cubicBezTo>
                <a:close/>
                <a:moveTo>
                  <a:pt x="7442" y="9570"/>
                </a:moveTo>
                <a:cubicBezTo>
                  <a:pt x="7613" y="9656"/>
                  <a:pt x="7791" y="9721"/>
                  <a:pt x="7978" y="9756"/>
                </a:cubicBezTo>
                <a:cubicBezTo>
                  <a:pt x="8071" y="10777"/>
                  <a:pt x="8242" y="11785"/>
                  <a:pt x="8306" y="12813"/>
                </a:cubicBezTo>
                <a:cubicBezTo>
                  <a:pt x="8342" y="13320"/>
                  <a:pt x="8364" y="13819"/>
                  <a:pt x="8371" y="14326"/>
                </a:cubicBezTo>
                <a:cubicBezTo>
                  <a:pt x="8377" y="14594"/>
                  <a:pt x="8496" y="15867"/>
                  <a:pt x="8085" y="15867"/>
                </a:cubicBezTo>
                <a:cubicBezTo>
                  <a:pt x="8056" y="15867"/>
                  <a:pt x="8026" y="15861"/>
                  <a:pt x="7992" y="15848"/>
                </a:cubicBezTo>
                <a:cubicBezTo>
                  <a:pt x="7721" y="15740"/>
                  <a:pt x="7606" y="15111"/>
                  <a:pt x="7570" y="14870"/>
                </a:cubicBezTo>
                <a:cubicBezTo>
                  <a:pt x="7534" y="14633"/>
                  <a:pt x="7521" y="14398"/>
                  <a:pt x="7498" y="14162"/>
                </a:cubicBezTo>
                <a:cubicBezTo>
                  <a:pt x="7464" y="13684"/>
                  <a:pt x="7435" y="13212"/>
                  <a:pt x="7413" y="12734"/>
                </a:cubicBezTo>
                <a:cubicBezTo>
                  <a:pt x="7378" y="11692"/>
                  <a:pt x="7336" y="10606"/>
                  <a:pt x="7442" y="9570"/>
                </a:cubicBezTo>
                <a:close/>
                <a:moveTo>
                  <a:pt x="9418" y="0"/>
                </a:moveTo>
                <a:cubicBezTo>
                  <a:pt x="9388" y="0"/>
                  <a:pt x="9357" y="17"/>
                  <a:pt x="9341" y="45"/>
                </a:cubicBezTo>
                <a:cubicBezTo>
                  <a:pt x="8835" y="938"/>
                  <a:pt x="8513" y="1937"/>
                  <a:pt x="8355" y="2951"/>
                </a:cubicBezTo>
                <a:cubicBezTo>
                  <a:pt x="8285" y="3407"/>
                  <a:pt x="8249" y="3872"/>
                  <a:pt x="8256" y="4336"/>
                </a:cubicBezTo>
                <a:cubicBezTo>
                  <a:pt x="8256" y="4622"/>
                  <a:pt x="8278" y="4907"/>
                  <a:pt x="8263" y="5193"/>
                </a:cubicBezTo>
                <a:cubicBezTo>
                  <a:pt x="8263" y="5279"/>
                  <a:pt x="8249" y="5322"/>
                  <a:pt x="8249" y="5365"/>
                </a:cubicBezTo>
                <a:lnTo>
                  <a:pt x="8235" y="5365"/>
                </a:lnTo>
                <a:lnTo>
                  <a:pt x="8235" y="5329"/>
                </a:lnTo>
                <a:cubicBezTo>
                  <a:pt x="7999" y="4357"/>
                  <a:pt x="7593" y="3387"/>
                  <a:pt x="7164" y="2487"/>
                </a:cubicBezTo>
                <a:cubicBezTo>
                  <a:pt x="6955" y="2054"/>
                  <a:pt x="6584" y="985"/>
                  <a:pt x="5983" y="985"/>
                </a:cubicBezTo>
                <a:cubicBezTo>
                  <a:pt x="5967" y="985"/>
                  <a:pt x="5951" y="986"/>
                  <a:pt x="5935" y="987"/>
                </a:cubicBezTo>
                <a:cubicBezTo>
                  <a:pt x="5899" y="994"/>
                  <a:pt x="5863" y="1015"/>
                  <a:pt x="5856" y="1051"/>
                </a:cubicBezTo>
                <a:cubicBezTo>
                  <a:pt x="5735" y="1765"/>
                  <a:pt x="6021" y="2530"/>
                  <a:pt x="6264" y="3186"/>
                </a:cubicBezTo>
                <a:cubicBezTo>
                  <a:pt x="6571" y="4007"/>
                  <a:pt x="6950" y="4821"/>
                  <a:pt x="7378" y="5586"/>
                </a:cubicBezTo>
                <a:cubicBezTo>
                  <a:pt x="7320" y="5615"/>
                  <a:pt x="7264" y="5651"/>
                  <a:pt x="7214" y="5678"/>
                </a:cubicBezTo>
                <a:cubicBezTo>
                  <a:pt x="6449" y="4521"/>
                  <a:pt x="5656" y="3371"/>
                  <a:pt x="4857" y="2237"/>
                </a:cubicBezTo>
                <a:cubicBezTo>
                  <a:pt x="4528" y="1772"/>
                  <a:pt x="4179" y="1315"/>
                  <a:pt x="3743" y="938"/>
                </a:cubicBezTo>
                <a:cubicBezTo>
                  <a:pt x="3604" y="816"/>
                  <a:pt x="3262" y="478"/>
                  <a:pt x="3000" y="478"/>
                </a:cubicBezTo>
                <a:cubicBezTo>
                  <a:pt x="2951" y="478"/>
                  <a:pt x="2905" y="489"/>
                  <a:pt x="2864" y="516"/>
                </a:cubicBezTo>
                <a:cubicBezTo>
                  <a:pt x="2043" y="1066"/>
                  <a:pt x="5056" y="4264"/>
                  <a:pt x="6335" y="5579"/>
                </a:cubicBezTo>
                <a:cubicBezTo>
                  <a:pt x="5699" y="5150"/>
                  <a:pt x="4979" y="4778"/>
                  <a:pt x="4285" y="4544"/>
                </a:cubicBezTo>
                <a:cubicBezTo>
                  <a:pt x="3865" y="4400"/>
                  <a:pt x="3421" y="4300"/>
                  <a:pt x="2972" y="4264"/>
                </a:cubicBezTo>
                <a:cubicBezTo>
                  <a:pt x="2819" y="4249"/>
                  <a:pt x="2582" y="4204"/>
                  <a:pt x="2365" y="4204"/>
                </a:cubicBezTo>
                <a:cubicBezTo>
                  <a:pt x="2195" y="4204"/>
                  <a:pt x="2038" y="4231"/>
                  <a:pt x="1944" y="4322"/>
                </a:cubicBezTo>
                <a:cubicBezTo>
                  <a:pt x="1928" y="4336"/>
                  <a:pt x="1921" y="4372"/>
                  <a:pt x="1928" y="4393"/>
                </a:cubicBezTo>
                <a:cubicBezTo>
                  <a:pt x="2165" y="5035"/>
                  <a:pt x="3085" y="5464"/>
                  <a:pt x="3678" y="5694"/>
                </a:cubicBezTo>
                <a:cubicBezTo>
                  <a:pt x="4578" y="6043"/>
                  <a:pt x="5543" y="6172"/>
                  <a:pt x="6443" y="6521"/>
                </a:cubicBezTo>
                <a:lnTo>
                  <a:pt x="6449" y="6521"/>
                </a:lnTo>
                <a:cubicBezTo>
                  <a:pt x="6436" y="6542"/>
                  <a:pt x="6427" y="6557"/>
                  <a:pt x="6420" y="6578"/>
                </a:cubicBezTo>
                <a:cubicBezTo>
                  <a:pt x="5772" y="6429"/>
                  <a:pt x="5043" y="6353"/>
                  <a:pt x="4325" y="6353"/>
                </a:cubicBezTo>
                <a:cubicBezTo>
                  <a:pt x="3768" y="6353"/>
                  <a:pt x="3217" y="6399"/>
                  <a:pt x="2715" y="6492"/>
                </a:cubicBezTo>
                <a:cubicBezTo>
                  <a:pt x="2014" y="6628"/>
                  <a:pt x="1457" y="7006"/>
                  <a:pt x="801" y="7264"/>
                </a:cubicBezTo>
                <a:cubicBezTo>
                  <a:pt x="543" y="7365"/>
                  <a:pt x="187" y="7507"/>
                  <a:pt x="79" y="7800"/>
                </a:cubicBezTo>
                <a:cubicBezTo>
                  <a:pt x="0" y="8021"/>
                  <a:pt x="122" y="8213"/>
                  <a:pt x="336" y="8285"/>
                </a:cubicBezTo>
                <a:cubicBezTo>
                  <a:pt x="398" y="8305"/>
                  <a:pt x="465" y="8313"/>
                  <a:pt x="533" y="8313"/>
                </a:cubicBezTo>
                <a:cubicBezTo>
                  <a:pt x="732" y="8313"/>
                  <a:pt x="948" y="8249"/>
                  <a:pt x="1130" y="8249"/>
                </a:cubicBezTo>
                <a:cubicBezTo>
                  <a:pt x="1493" y="8242"/>
                  <a:pt x="1851" y="8249"/>
                  <a:pt x="2208" y="8199"/>
                </a:cubicBezTo>
                <a:cubicBezTo>
                  <a:pt x="3460" y="8020"/>
                  <a:pt x="4651" y="7535"/>
                  <a:pt x="5919" y="7535"/>
                </a:cubicBezTo>
                <a:cubicBezTo>
                  <a:pt x="6010" y="7535"/>
                  <a:pt x="6101" y="7538"/>
                  <a:pt x="6192" y="7543"/>
                </a:cubicBezTo>
                <a:lnTo>
                  <a:pt x="6192" y="7635"/>
                </a:lnTo>
                <a:cubicBezTo>
                  <a:pt x="4986" y="7827"/>
                  <a:pt x="3822" y="8120"/>
                  <a:pt x="2693" y="8614"/>
                </a:cubicBezTo>
                <a:cubicBezTo>
                  <a:pt x="2172" y="8842"/>
                  <a:pt x="1637" y="9092"/>
                  <a:pt x="1172" y="9421"/>
                </a:cubicBezTo>
                <a:cubicBezTo>
                  <a:pt x="915" y="9606"/>
                  <a:pt x="358" y="9999"/>
                  <a:pt x="401" y="10378"/>
                </a:cubicBezTo>
                <a:cubicBezTo>
                  <a:pt x="434" y="10616"/>
                  <a:pt x="663" y="10680"/>
                  <a:pt x="870" y="10680"/>
                </a:cubicBezTo>
                <a:cubicBezTo>
                  <a:pt x="893" y="10680"/>
                  <a:pt x="914" y="10679"/>
                  <a:pt x="936" y="10678"/>
                </a:cubicBezTo>
                <a:cubicBezTo>
                  <a:pt x="1486" y="10635"/>
                  <a:pt x="2086" y="10342"/>
                  <a:pt x="2614" y="10163"/>
                </a:cubicBezTo>
                <a:cubicBezTo>
                  <a:pt x="3922" y="9713"/>
                  <a:pt x="5236" y="9221"/>
                  <a:pt x="6492" y="8635"/>
                </a:cubicBezTo>
                <a:cubicBezTo>
                  <a:pt x="6499" y="8657"/>
                  <a:pt x="6513" y="8677"/>
                  <a:pt x="6521" y="8693"/>
                </a:cubicBezTo>
                <a:cubicBezTo>
                  <a:pt x="5356" y="9514"/>
                  <a:pt x="4192" y="10342"/>
                  <a:pt x="3051" y="11205"/>
                </a:cubicBezTo>
                <a:cubicBezTo>
                  <a:pt x="2600" y="11548"/>
                  <a:pt x="2151" y="11913"/>
                  <a:pt x="1793" y="12355"/>
                </a:cubicBezTo>
                <a:cubicBezTo>
                  <a:pt x="1637" y="12549"/>
                  <a:pt x="1215" y="12991"/>
                  <a:pt x="1394" y="13255"/>
                </a:cubicBezTo>
                <a:cubicBezTo>
                  <a:pt x="1455" y="13345"/>
                  <a:pt x="1549" y="13386"/>
                  <a:pt x="1669" y="13386"/>
                </a:cubicBezTo>
                <a:cubicBezTo>
                  <a:pt x="2709" y="13386"/>
                  <a:pt x="5704" y="10288"/>
                  <a:pt x="6614" y="9327"/>
                </a:cubicBezTo>
                <a:lnTo>
                  <a:pt x="6614" y="9327"/>
                </a:lnTo>
                <a:cubicBezTo>
                  <a:pt x="6060" y="10599"/>
                  <a:pt x="3972" y="15506"/>
                  <a:pt x="5477" y="15506"/>
                </a:cubicBezTo>
                <a:cubicBezTo>
                  <a:pt x="5485" y="15506"/>
                  <a:pt x="5492" y="15506"/>
                  <a:pt x="5500" y="15506"/>
                </a:cubicBezTo>
                <a:cubicBezTo>
                  <a:pt x="5879" y="15497"/>
                  <a:pt x="6064" y="15098"/>
                  <a:pt x="6150" y="14784"/>
                </a:cubicBezTo>
                <a:cubicBezTo>
                  <a:pt x="6335" y="14155"/>
                  <a:pt x="6357" y="13483"/>
                  <a:pt x="6492" y="12841"/>
                </a:cubicBezTo>
                <a:cubicBezTo>
                  <a:pt x="6707" y="11792"/>
                  <a:pt x="7178" y="10813"/>
                  <a:pt x="7234" y="9749"/>
                </a:cubicBezTo>
                <a:lnTo>
                  <a:pt x="7234" y="9749"/>
                </a:lnTo>
                <a:cubicBezTo>
                  <a:pt x="7257" y="10984"/>
                  <a:pt x="7185" y="12213"/>
                  <a:pt x="7264" y="13449"/>
                </a:cubicBezTo>
                <a:cubicBezTo>
                  <a:pt x="7300" y="14040"/>
                  <a:pt x="7300" y="14662"/>
                  <a:pt x="7456" y="15233"/>
                </a:cubicBezTo>
                <a:cubicBezTo>
                  <a:pt x="7526" y="15484"/>
                  <a:pt x="7779" y="16150"/>
                  <a:pt x="8137" y="16150"/>
                </a:cubicBezTo>
                <a:cubicBezTo>
                  <a:pt x="8146" y="16150"/>
                  <a:pt x="8154" y="16149"/>
                  <a:pt x="8163" y="16148"/>
                </a:cubicBezTo>
                <a:cubicBezTo>
                  <a:pt x="8842" y="16076"/>
                  <a:pt x="8549" y="14112"/>
                  <a:pt x="8535" y="13756"/>
                </a:cubicBezTo>
                <a:cubicBezTo>
                  <a:pt x="8484" y="12441"/>
                  <a:pt x="8420" y="11049"/>
                  <a:pt x="8091" y="9771"/>
                </a:cubicBezTo>
                <a:lnTo>
                  <a:pt x="8091" y="9771"/>
                </a:lnTo>
                <a:cubicBezTo>
                  <a:pt x="8114" y="9778"/>
                  <a:pt x="8127" y="9778"/>
                  <a:pt x="8141" y="9778"/>
                </a:cubicBezTo>
                <a:cubicBezTo>
                  <a:pt x="8177" y="9785"/>
                  <a:pt x="8206" y="9792"/>
                  <a:pt x="8235" y="9798"/>
                </a:cubicBezTo>
                <a:cubicBezTo>
                  <a:pt x="8549" y="11163"/>
                  <a:pt x="9034" y="12484"/>
                  <a:pt x="9663" y="13740"/>
                </a:cubicBezTo>
                <a:cubicBezTo>
                  <a:pt x="9941" y="14290"/>
                  <a:pt x="10220" y="14926"/>
                  <a:pt x="10678" y="15355"/>
                </a:cubicBezTo>
                <a:cubicBezTo>
                  <a:pt x="10841" y="15512"/>
                  <a:pt x="11171" y="15981"/>
                  <a:pt x="11477" y="15981"/>
                </a:cubicBezTo>
                <a:cubicBezTo>
                  <a:pt x="11530" y="15981"/>
                  <a:pt x="11583" y="15967"/>
                  <a:pt x="11634" y="15934"/>
                </a:cubicBezTo>
                <a:cubicBezTo>
                  <a:pt x="11855" y="15790"/>
                  <a:pt x="11805" y="15427"/>
                  <a:pt x="11756" y="15206"/>
                </a:cubicBezTo>
                <a:cubicBezTo>
                  <a:pt x="11612" y="14584"/>
                  <a:pt x="11235" y="13948"/>
                  <a:pt x="10969" y="13370"/>
                </a:cubicBezTo>
                <a:cubicBezTo>
                  <a:pt x="10385" y="12085"/>
                  <a:pt x="9706" y="10878"/>
                  <a:pt x="8941" y="9692"/>
                </a:cubicBezTo>
                <a:cubicBezTo>
                  <a:pt x="9049" y="9636"/>
                  <a:pt x="9156" y="9564"/>
                  <a:pt x="9248" y="9485"/>
                </a:cubicBezTo>
                <a:cubicBezTo>
                  <a:pt x="10098" y="10606"/>
                  <a:pt x="10948" y="11720"/>
                  <a:pt x="11835" y="12813"/>
                </a:cubicBezTo>
                <a:cubicBezTo>
                  <a:pt x="12191" y="13255"/>
                  <a:pt x="12570" y="13691"/>
                  <a:pt x="13019" y="14033"/>
                </a:cubicBezTo>
                <a:cubicBezTo>
                  <a:pt x="13183" y="14157"/>
                  <a:pt x="13513" y="14455"/>
                  <a:pt x="13773" y="14455"/>
                </a:cubicBezTo>
                <a:cubicBezTo>
                  <a:pt x="13831" y="14455"/>
                  <a:pt x="13886" y="14440"/>
                  <a:pt x="13934" y="14405"/>
                </a:cubicBezTo>
                <a:cubicBezTo>
                  <a:pt x="14854" y="13740"/>
                  <a:pt x="10319" y="9749"/>
                  <a:pt x="9634" y="9135"/>
                </a:cubicBezTo>
                <a:cubicBezTo>
                  <a:pt x="9792" y="8971"/>
                  <a:pt x="9927" y="8785"/>
                  <a:pt x="10035" y="8592"/>
                </a:cubicBezTo>
                <a:cubicBezTo>
                  <a:pt x="11098" y="9428"/>
                  <a:pt x="12134" y="10328"/>
                  <a:pt x="13269" y="11070"/>
                </a:cubicBezTo>
                <a:cubicBezTo>
                  <a:pt x="13720" y="11370"/>
                  <a:pt x="14205" y="11627"/>
                  <a:pt x="14733" y="11769"/>
                </a:cubicBezTo>
                <a:cubicBezTo>
                  <a:pt x="14863" y="11801"/>
                  <a:pt x="15130" y="11882"/>
                  <a:pt x="15356" y="11882"/>
                </a:cubicBezTo>
                <a:cubicBezTo>
                  <a:pt x="15500" y="11882"/>
                  <a:pt x="15627" y="11849"/>
                  <a:pt x="15691" y="11749"/>
                </a:cubicBezTo>
                <a:cubicBezTo>
                  <a:pt x="15854" y="11492"/>
                  <a:pt x="15434" y="11099"/>
                  <a:pt x="15297" y="10942"/>
                </a:cubicBezTo>
                <a:cubicBezTo>
                  <a:pt x="14854" y="10434"/>
                  <a:pt x="14340" y="10006"/>
                  <a:pt x="13783" y="9627"/>
                </a:cubicBezTo>
                <a:cubicBezTo>
                  <a:pt x="12712" y="8914"/>
                  <a:pt x="11492" y="8414"/>
                  <a:pt x="10283" y="7965"/>
                </a:cubicBezTo>
                <a:cubicBezTo>
                  <a:pt x="10319" y="7836"/>
                  <a:pt x="10335" y="7699"/>
                  <a:pt x="10342" y="7563"/>
                </a:cubicBezTo>
                <a:lnTo>
                  <a:pt x="10349" y="7563"/>
                </a:lnTo>
                <a:cubicBezTo>
                  <a:pt x="11905" y="7821"/>
                  <a:pt x="13463" y="8222"/>
                  <a:pt x="15033" y="8350"/>
                </a:cubicBezTo>
                <a:cubicBezTo>
                  <a:pt x="15411" y="8384"/>
                  <a:pt x="15797" y="8342"/>
                  <a:pt x="16169" y="8436"/>
                </a:cubicBezTo>
                <a:cubicBezTo>
                  <a:pt x="16385" y="8488"/>
                  <a:pt x="16596" y="8588"/>
                  <a:pt x="16823" y="8588"/>
                </a:cubicBezTo>
                <a:cubicBezTo>
                  <a:pt x="16873" y="8588"/>
                  <a:pt x="16924" y="8583"/>
                  <a:pt x="16976" y="8571"/>
                </a:cubicBezTo>
                <a:cubicBezTo>
                  <a:pt x="17240" y="8506"/>
                  <a:pt x="17475" y="8278"/>
                  <a:pt x="17411" y="7985"/>
                </a:cubicBezTo>
                <a:cubicBezTo>
                  <a:pt x="17333" y="7635"/>
                  <a:pt x="16890" y="7500"/>
                  <a:pt x="16597" y="7407"/>
                </a:cubicBezTo>
                <a:cubicBezTo>
                  <a:pt x="15982" y="7200"/>
                  <a:pt x="15382" y="6993"/>
                  <a:pt x="14740" y="6893"/>
                </a:cubicBezTo>
                <a:cubicBezTo>
                  <a:pt x="14134" y="6795"/>
                  <a:pt x="13517" y="6754"/>
                  <a:pt x="12897" y="6754"/>
                </a:cubicBezTo>
                <a:cubicBezTo>
                  <a:pt x="12026" y="6754"/>
                  <a:pt x="11150" y="6836"/>
                  <a:pt x="10299" y="6957"/>
                </a:cubicBezTo>
                <a:cubicBezTo>
                  <a:pt x="10292" y="6943"/>
                  <a:pt x="10292" y="6936"/>
                  <a:pt x="10292" y="6928"/>
                </a:cubicBezTo>
                <a:cubicBezTo>
                  <a:pt x="11413" y="6578"/>
                  <a:pt x="12527" y="6179"/>
                  <a:pt x="13648" y="5807"/>
                </a:cubicBezTo>
                <a:cubicBezTo>
                  <a:pt x="13919" y="5714"/>
                  <a:pt x="15375" y="5229"/>
                  <a:pt x="14890" y="4715"/>
                </a:cubicBezTo>
                <a:cubicBezTo>
                  <a:pt x="14813" y="4635"/>
                  <a:pt x="14654" y="4611"/>
                  <a:pt x="14486" y="4611"/>
                </a:cubicBezTo>
                <a:cubicBezTo>
                  <a:pt x="14295" y="4611"/>
                  <a:pt x="14093" y="4642"/>
                  <a:pt x="13991" y="4657"/>
                </a:cubicBezTo>
                <a:cubicBezTo>
                  <a:pt x="13562" y="4722"/>
                  <a:pt x="13147" y="4880"/>
                  <a:pt x="12741" y="5029"/>
                </a:cubicBezTo>
                <a:cubicBezTo>
                  <a:pt x="11799" y="5394"/>
                  <a:pt x="10834" y="5736"/>
                  <a:pt x="9920" y="6185"/>
                </a:cubicBezTo>
                <a:cubicBezTo>
                  <a:pt x="9913" y="6172"/>
                  <a:pt x="9906" y="6165"/>
                  <a:pt x="9898" y="6156"/>
                </a:cubicBezTo>
                <a:cubicBezTo>
                  <a:pt x="11149" y="5394"/>
                  <a:pt x="12419" y="4643"/>
                  <a:pt x="13626" y="3822"/>
                </a:cubicBezTo>
                <a:cubicBezTo>
                  <a:pt x="14162" y="3457"/>
                  <a:pt x="14676" y="3037"/>
                  <a:pt x="15125" y="2573"/>
                </a:cubicBezTo>
                <a:cubicBezTo>
                  <a:pt x="15276" y="2415"/>
                  <a:pt x="15639" y="2108"/>
                  <a:pt x="15497" y="1851"/>
                </a:cubicBezTo>
                <a:cubicBezTo>
                  <a:pt x="15438" y="1747"/>
                  <a:pt x="15346" y="1708"/>
                  <a:pt x="15240" y="1708"/>
                </a:cubicBezTo>
                <a:cubicBezTo>
                  <a:pt x="14975" y="1708"/>
                  <a:pt x="14622" y="1951"/>
                  <a:pt x="14469" y="2022"/>
                </a:cubicBezTo>
                <a:cubicBezTo>
                  <a:pt x="13848" y="2300"/>
                  <a:pt x="13283" y="2629"/>
                  <a:pt x="12748" y="3058"/>
                </a:cubicBezTo>
                <a:cubicBezTo>
                  <a:pt x="11848" y="3772"/>
                  <a:pt x="10962" y="4514"/>
                  <a:pt x="10098" y="5279"/>
                </a:cubicBezTo>
                <a:cubicBezTo>
                  <a:pt x="11027" y="3971"/>
                  <a:pt x="12863" y="1251"/>
                  <a:pt x="12241" y="980"/>
                </a:cubicBezTo>
                <a:cubicBezTo>
                  <a:pt x="12211" y="967"/>
                  <a:pt x="12180" y="961"/>
                  <a:pt x="12150" y="961"/>
                </a:cubicBezTo>
                <a:cubicBezTo>
                  <a:pt x="11950" y="961"/>
                  <a:pt x="11751" y="1218"/>
                  <a:pt x="11634" y="1330"/>
                </a:cubicBezTo>
                <a:cubicBezTo>
                  <a:pt x="11235" y="1736"/>
                  <a:pt x="10856" y="2151"/>
                  <a:pt x="10527" y="2622"/>
                </a:cubicBezTo>
                <a:cubicBezTo>
                  <a:pt x="9920" y="3500"/>
                  <a:pt x="9413" y="4537"/>
                  <a:pt x="9228" y="5599"/>
                </a:cubicBezTo>
                <a:cubicBezTo>
                  <a:pt x="9192" y="5579"/>
                  <a:pt x="9163" y="5565"/>
                  <a:pt x="9127" y="5550"/>
                </a:cubicBezTo>
                <a:cubicBezTo>
                  <a:pt x="9505" y="4643"/>
                  <a:pt x="9692" y="3658"/>
                  <a:pt x="9778" y="2679"/>
                </a:cubicBezTo>
                <a:cubicBezTo>
                  <a:pt x="9841" y="1822"/>
                  <a:pt x="9941" y="800"/>
                  <a:pt x="9478" y="38"/>
                </a:cubicBezTo>
                <a:cubicBezTo>
                  <a:pt x="9465" y="12"/>
                  <a:pt x="9442" y="0"/>
                  <a:pt x="94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24"/>
          <p:cNvSpPr/>
          <p:nvPr/>
        </p:nvSpPr>
        <p:spPr>
          <a:xfrm>
            <a:off x="-859885" y="-341063"/>
            <a:ext cx="1349353" cy="1429775"/>
          </a:xfrm>
          <a:custGeom>
            <a:avLst/>
            <a:gdLst/>
            <a:ahLst/>
            <a:cxnLst/>
            <a:rect l="l" t="t" r="r" b="b"/>
            <a:pathLst>
              <a:path w="34849" h="36926" extrusionOk="0">
                <a:moveTo>
                  <a:pt x="19056" y="1"/>
                </a:moveTo>
                <a:cubicBezTo>
                  <a:pt x="18263" y="1"/>
                  <a:pt x="17470" y="101"/>
                  <a:pt x="16682" y="233"/>
                </a:cubicBezTo>
                <a:cubicBezTo>
                  <a:pt x="15804" y="377"/>
                  <a:pt x="14954" y="619"/>
                  <a:pt x="14111" y="905"/>
                </a:cubicBezTo>
                <a:cubicBezTo>
                  <a:pt x="13026" y="1268"/>
                  <a:pt x="11991" y="1733"/>
                  <a:pt x="11005" y="2319"/>
                </a:cubicBezTo>
                <a:cubicBezTo>
                  <a:pt x="9840" y="3005"/>
                  <a:pt x="8741" y="3776"/>
                  <a:pt x="7663" y="4590"/>
                </a:cubicBezTo>
                <a:cubicBezTo>
                  <a:pt x="6191" y="5704"/>
                  <a:pt x="4770" y="6875"/>
                  <a:pt x="3514" y="8239"/>
                </a:cubicBezTo>
                <a:cubicBezTo>
                  <a:pt x="2736" y="9082"/>
                  <a:pt x="2021" y="9982"/>
                  <a:pt x="1464" y="10995"/>
                </a:cubicBezTo>
                <a:cubicBezTo>
                  <a:pt x="1022" y="11795"/>
                  <a:pt x="679" y="12645"/>
                  <a:pt x="449" y="13538"/>
                </a:cubicBezTo>
                <a:cubicBezTo>
                  <a:pt x="172" y="14603"/>
                  <a:pt x="79" y="15701"/>
                  <a:pt x="36" y="16795"/>
                </a:cubicBezTo>
                <a:cubicBezTo>
                  <a:pt x="0" y="17751"/>
                  <a:pt x="43" y="18707"/>
                  <a:pt x="143" y="19658"/>
                </a:cubicBezTo>
                <a:cubicBezTo>
                  <a:pt x="258" y="20707"/>
                  <a:pt x="429" y="21743"/>
                  <a:pt x="650" y="22771"/>
                </a:cubicBezTo>
                <a:cubicBezTo>
                  <a:pt x="1128" y="24963"/>
                  <a:pt x="1999" y="26977"/>
                  <a:pt x="3293" y="28812"/>
                </a:cubicBezTo>
                <a:cubicBezTo>
                  <a:pt x="4278" y="30213"/>
                  <a:pt x="5406" y="31491"/>
                  <a:pt x="6678" y="32648"/>
                </a:cubicBezTo>
                <a:cubicBezTo>
                  <a:pt x="7835" y="33690"/>
                  <a:pt x="9091" y="34590"/>
                  <a:pt x="10469" y="35318"/>
                </a:cubicBezTo>
                <a:cubicBezTo>
                  <a:pt x="12011" y="36132"/>
                  <a:pt x="13646" y="36633"/>
                  <a:pt x="15383" y="36797"/>
                </a:cubicBezTo>
                <a:cubicBezTo>
                  <a:pt x="15933" y="36847"/>
                  <a:pt x="16481" y="36874"/>
                  <a:pt x="17031" y="36904"/>
                </a:cubicBezTo>
                <a:cubicBezTo>
                  <a:pt x="17406" y="36918"/>
                  <a:pt x="17781" y="36926"/>
                  <a:pt x="18156" y="36926"/>
                </a:cubicBezTo>
                <a:cubicBezTo>
                  <a:pt x="18710" y="36926"/>
                  <a:pt x="19263" y="36909"/>
                  <a:pt x="19816" y="36874"/>
                </a:cubicBezTo>
                <a:cubicBezTo>
                  <a:pt x="20416" y="36832"/>
                  <a:pt x="21016" y="36775"/>
                  <a:pt x="21616" y="36719"/>
                </a:cubicBezTo>
                <a:cubicBezTo>
                  <a:pt x="22673" y="36617"/>
                  <a:pt x="23709" y="36419"/>
                  <a:pt x="24723" y="36090"/>
                </a:cubicBezTo>
                <a:cubicBezTo>
                  <a:pt x="25745" y="35760"/>
                  <a:pt x="26694" y="35289"/>
                  <a:pt x="27551" y="34640"/>
                </a:cubicBezTo>
                <a:cubicBezTo>
                  <a:pt x="28444" y="33969"/>
                  <a:pt x="29207" y="33169"/>
                  <a:pt x="29928" y="32326"/>
                </a:cubicBezTo>
                <a:cubicBezTo>
                  <a:pt x="31035" y="31034"/>
                  <a:pt x="32014" y="29649"/>
                  <a:pt x="32914" y="28199"/>
                </a:cubicBezTo>
                <a:cubicBezTo>
                  <a:pt x="33428" y="27371"/>
                  <a:pt x="33863" y="26505"/>
                  <a:pt x="34177" y="25585"/>
                </a:cubicBezTo>
                <a:cubicBezTo>
                  <a:pt x="34614" y="24293"/>
                  <a:pt x="34792" y="22958"/>
                  <a:pt x="34828" y="21600"/>
                </a:cubicBezTo>
                <a:cubicBezTo>
                  <a:pt x="34849" y="20651"/>
                  <a:pt x="34820" y="19701"/>
                  <a:pt x="34792" y="18750"/>
                </a:cubicBezTo>
                <a:cubicBezTo>
                  <a:pt x="34763" y="17951"/>
                  <a:pt x="34720" y="17144"/>
                  <a:pt x="34671" y="16344"/>
                </a:cubicBezTo>
                <a:cubicBezTo>
                  <a:pt x="34621" y="15609"/>
                  <a:pt x="34578" y="14873"/>
                  <a:pt x="34499" y="14138"/>
                </a:cubicBezTo>
                <a:cubicBezTo>
                  <a:pt x="34407" y="13259"/>
                  <a:pt x="34213" y="12402"/>
                  <a:pt x="33942" y="11560"/>
                </a:cubicBezTo>
                <a:cubicBezTo>
                  <a:pt x="33534" y="10309"/>
                  <a:pt x="32914" y="9152"/>
                  <a:pt x="32215" y="8038"/>
                </a:cubicBezTo>
                <a:cubicBezTo>
                  <a:pt x="31642" y="7132"/>
                  <a:pt x="30972" y="6304"/>
                  <a:pt x="30165" y="5596"/>
                </a:cubicBezTo>
                <a:cubicBezTo>
                  <a:pt x="29628" y="5133"/>
                  <a:pt x="29078" y="4676"/>
                  <a:pt x="28514" y="4247"/>
                </a:cubicBezTo>
                <a:cubicBezTo>
                  <a:pt x="27407" y="3397"/>
                  <a:pt x="26223" y="2662"/>
                  <a:pt x="24958" y="2062"/>
                </a:cubicBezTo>
                <a:cubicBezTo>
                  <a:pt x="23971" y="1586"/>
                  <a:pt x="22952" y="1345"/>
                  <a:pt x="21901" y="1345"/>
                </a:cubicBezTo>
                <a:cubicBezTo>
                  <a:pt x="21455" y="1345"/>
                  <a:pt x="21003" y="1388"/>
                  <a:pt x="20545" y="1476"/>
                </a:cubicBezTo>
                <a:cubicBezTo>
                  <a:pt x="19816" y="1620"/>
                  <a:pt x="19088" y="1791"/>
                  <a:pt x="18366" y="1969"/>
                </a:cubicBezTo>
                <a:cubicBezTo>
                  <a:pt x="17374" y="2220"/>
                  <a:pt x="16382" y="2468"/>
                  <a:pt x="15396" y="2748"/>
                </a:cubicBezTo>
                <a:cubicBezTo>
                  <a:pt x="13811" y="3205"/>
                  <a:pt x="12419" y="4026"/>
                  <a:pt x="11184" y="5118"/>
                </a:cubicBezTo>
                <a:cubicBezTo>
                  <a:pt x="9991" y="6168"/>
                  <a:pt x="8940" y="7346"/>
                  <a:pt x="8020" y="8638"/>
                </a:cubicBezTo>
                <a:cubicBezTo>
                  <a:pt x="7519" y="9339"/>
                  <a:pt x="7098" y="10088"/>
                  <a:pt x="6791" y="10895"/>
                </a:cubicBezTo>
                <a:cubicBezTo>
                  <a:pt x="6520" y="11588"/>
                  <a:pt x="6306" y="12302"/>
                  <a:pt x="6128" y="13024"/>
                </a:cubicBezTo>
                <a:cubicBezTo>
                  <a:pt x="5848" y="14145"/>
                  <a:pt x="5641" y="15280"/>
                  <a:pt x="5656" y="16445"/>
                </a:cubicBezTo>
                <a:cubicBezTo>
                  <a:pt x="5663" y="16765"/>
                  <a:pt x="5649" y="17088"/>
                  <a:pt x="5677" y="17408"/>
                </a:cubicBezTo>
                <a:cubicBezTo>
                  <a:pt x="5706" y="17758"/>
                  <a:pt x="5769" y="18107"/>
                  <a:pt x="5812" y="18459"/>
                </a:cubicBezTo>
                <a:cubicBezTo>
                  <a:pt x="5963" y="19658"/>
                  <a:pt x="6112" y="20858"/>
                  <a:pt x="6263" y="22049"/>
                </a:cubicBezTo>
                <a:cubicBezTo>
                  <a:pt x="6405" y="23129"/>
                  <a:pt x="6678" y="24164"/>
                  <a:pt x="7084" y="25170"/>
                </a:cubicBezTo>
                <a:cubicBezTo>
                  <a:pt x="7578" y="26385"/>
                  <a:pt x="8248" y="27506"/>
                  <a:pt x="8998" y="28578"/>
                </a:cubicBezTo>
                <a:cubicBezTo>
                  <a:pt x="9512" y="29320"/>
                  <a:pt x="10140" y="29949"/>
                  <a:pt x="10904" y="30447"/>
                </a:cubicBezTo>
                <a:cubicBezTo>
                  <a:pt x="11398" y="30770"/>
                  <a:pt x="11896" y="31099"/>
                  <a:pt x="12390" y="31426"/>
                </a:cubicBezTo>
                <a:cubicBezTo>
                  <a:pt x="13053" y="31861"/>
                  <a:pt x="13712" y="32312"/>
                  <a:pt x="14375" y="32741"/>
                </a:cubicBezTo>
                <a:cubicBezTo>
                  <a:pt x="14911" y="33077"/>
                  <a:pt x="15489" y="33327"/>
                  <a:pt x="16111" y="33455"/>
                </a:cubicBezTo>
                <a:cubicBezTo>
                  <a:pt x="16567" y="33555"/>
                  <a:pt x="17024" y="33584"/>
                  <a:pt x="17489" y="33604"/>
                </a:cubicBezTo>
                <a:cubicBezTo>
                  <a:pt x="17599" y="33609"/>
                  <a:pt x="17709" y="33612"/>
                  <a:pt x="17819" y="33612"/>
                </a:cubicBezTo>
                <a:cubicBezTo>
                  <a:pt x="18383" y="33612"/>
                  <a:pt x="18937" y="33547"/>
                  <a:pt x="19480" y="33404"/>
                </a:cubicBezTo>
                <a:cubicBezTo>
                  <a:pt x="20603" y="33112"/>
                  <a:pt x="21681" y="32718"/>
                  <a:pt x="22745" y="32256"/>
                </a:cubicBezTo>
                <a:cubicBezTo>
                  <a:pt x="24015" y="31699"/>
                  <a:pt x="25116" y="30912"/>
                  <a:pt x="25979" y="29813"/>
                </a:cubicBezTo>
                <a:cubicBezTo>
                  <a:pt x="26437" y="29220"/>
                  <a:pt x="26843" y="28598"/>
                  <a:pt x="27222" y="27955"/>
                </a:cubicBezTo>
                <a:cubicBezTo>
                  <a:pt x="27758" y="27035"/>
                  <a:pt x="28300" y="26120"/>
                  <a:pt x="28821" y="25186"/>
                </a:cubicBezTo>
                <a:cubicBezTo>
                  <a:pt x="29351" y="24235"/>
                  <a:pt x="29693" y="23206"/>
                  <a:pt x="30007" y="22164"/>
                </a:cubicBezTo>
                <a:cubicBezTo>
                  <a:pt x="30400" y="20879"/>
                  <a:pt x="30643" y="19564"/>
                  <a:pt x="30706" y="18229"/>
                </a:cubicBezTo>
                <a:cubicBezTo>
                  <a:pt x="30736" y="17694"/>
                  <a:pt x="30722" y="17158"/>
                  <a:pt x="30672" y="16630"/>
                </a:cubicBezTo>
                <a:cubicBezTo>
                  <a:pt x="30578" y="15579"/>
                  <a:pt x="30393" y="14551"/>
                  <a:pt x="30129" y="13531"/>
                </a:cubicBezTo>
                <a:cubicBezTo>
                  <a:pt x="29928" y="12788"/>
                  <a:pt x="29678" y="12066"/>
                  <a:pt x="29328" y="11380"/>
                </a:cubicBezTo>
                <a:cubicBezTo>
                  <a:pt x="28458" y="9667"/>
                  <a:pt x="27236" y="8225"/>
                  <a:pt x="25815" y="6940"/>
                </a:cubicBezTo>
                <a:cubicBezTo>
                  <a:pt x="24915" y="6126"/>
                  <a:pt x="23873" y="5526"/>
                  <a:pt x="22788" y="4989"/>
                </a:cubicBezTo>
                <a:cubicBezTo>
                  <a:pt x="21895" y="4554"/>
                  <a:pt x="20960" y="4268"/>
                  <a:pt x="19967" y="4204"/>
                </a:cubicBezTo>
                <a:cubicBezTo>
                  <a:pt x="19741" y="4188"/>
                  <a:pt x="19515" y="4179"/>
                  <a:pt x="19290" y="4179"/>
                </a:cubicBezTo>
                <a:cubicBezTo>
                  <a:pt x="18615" y="4179"/>
                  <a:pt x="17948" y="4260"/>
                  <a:pt x="17288" y="4468"/>
                </a:cubicBezTo>
                <a:cubicBezTo>
                  <a:pt x="16510" y="4712"/>
                  <a:pt x="15775" y="5048"/>
                  <a:pt x="15060" y="5447"/>
                </a:cubicBezTo>
                <a:cubicBezTo>
                  <a:pt x="14118" y="5982"/>
                  <a:pt x="13247" y="6618"/>
                  <a:pt x="12512" y="7418"/>
                </a:cubicBezTo>
                <a:cubicBezTo>
                  <a:pt x="11533" y="8467"/>
                  <a:pt x="10776" y="9667"/>
                  <a:pt x="10169" y="10961"/>
                </a:cubicBezTo>
                <a:cubicBezTo>
                  <a:pt x="9855" y="11617"/>
                  <a:pt x="9662" y="12316"/>
                  <a:pt x="9555" y="13031"/>
                </a:cubicBezTo>
                <a:cubicBezTo>
                  <a:pt x="9447" y="13746"/>
                  <a:pt x="9463" y="14465"/>
                  <a:pt x="9454" y="15180"/>
                </a:cubicBezTo>
                <a:cubicBezTo>
                  <a:pt x="9447" y="15681"/>
                  <a:pt x="9483" y="16172"/>
                  <a:pt x="9506" y="16673"/>
                </a:cubicBezTo>
                <a:cubicBezTo>
                  <a:pt x="9526" y="17122"/>
                  <a:pt x="9562" y="17573"/>
                  <a:pt x="9583" y="18022"/>
                </a:cubicBezTo>
                <a:cubicBezTo>
                  <a:pt x="9634" y="18851"/>
                  <a:pt x="9734" y="19679"/>
                  <a:pt x="9876" y="20500"/>
                </a:cubicBezTo>
                <a:cubicBezTo>
                  <a:pt x="10105" y="21835"/>
                  <a:pt x="10577" y="23078"/>
                  <a:pt x="11290" y="24228"/>
                </a:cubicBezTo>
                <a:cubicBezTo>
                  <a:pt x="11862" y="25150"/>
                  <a:pt x="12512" y="26007"/>
                  <a:pt x="13204" y="26841"/>
                </a:cubicBezTo>
                <a:cubicBezTo>
                  <a:pt x="13953" y="27757"/>
                  <a:pt x="14882" y="28463"/>
                  <a:pt x="15960" y="28956"/>
                </a:cubicBezTo>
                <a:cubicBezTo>
                  <a:pt x="16797" y="29341"/>
                  <a:pt x="17652" y="29530"/>
                  <a:pt x="18521" y="29530"/>
                </a:cubicBezTo>
                <a:cubicBezTo>
                  <a:pt x="19070" y="29530"/>
                  <a:pt x="19623" y="29455"/>
                  <a:pt x="20181" y="29306"/>
                </a:cubicBezTo>
                <a:cubicBezTo>
                  <a:pt x="21580" y="28927"/>
                  <a:pt x="22881" y="28320"/>
                  <a:pt x="24094" y="27520"/>
                </a:cubicBezTo>
                <a:cubicBezTo>
                  <a:pt x="24631" y="27164"/>
                  <a:pt x="25109" y="26749"/>
                  <a:pt x="25522" y="26264"/>
                </a:cubicBezTo>
                <a:cubicBezTo>
                  <a:pt x="26243" y="25450"/>
                  <a:pt x="26737" y="24500"/>
                  <a:pt x="27073" y="23472"/>
                </a:cubicBezTo>
                <a:cubicBezTo>
                  <a:pt x="27565" y="21979"/>
                  <a:pt x="27980" y="20464"/>
                  <a:pt x="28365" y="18944"/>
                </a:cubicBezTo>
                <a:cubicBezTo>
                  <a:pt x="28643" y="17873"/>
                  <a:pt x="28758" y="16788"/>
                  <a:pt x="28679" y="15681"/>
                </a:cubicBezTo>
                <a:cubicBezTo>
                  <a:pt x="28622" y="14937"/>
                  <a:pt x="28435" y="14224"/>
                  <a:pt x="28221" y="13523"/>
                </a:cubicBezTo>
                <a:cubicBezTo>
                  <a:pt x="27765" y="12023"/>
                  <a:pt x="27064" y="10661"/>
                  <a:pt x="26015" y="9488"/>
                </a:cubicBezTo>
                <a:cubicBezTo>
                  <a:pt x="25165" y="8532"/>
                  <a:pt x="24130" y="7853"/>
                  <a:pt x="22894" y="7497"/>
                </a:cubicBezTo>
                <a:cubicBezTo>
                  <a:pt x="22186" y="7287"/>
                  <a:pt x="21468" y="7187"/>
                  <a:pt x="20747" y="7187"/>
                </a:cubicBezTo>
                <a:cubicBezTo>
                  <a:pt x="20140" y="7187"/>
                  <a:pt x="19531" y="7258"/>
                  <a:pt x="18923" y="7396"/>
                </a:cubicBezTo>
                <a:cubicBezTo>
                  <a:pt x="17917" y="7625"/>
                  <a:pt x="16975" y="8011"/>
                  <a:pt x="16096" y="8561"/>
                </a:cubicBezTo>
                <a:cubicBezTo>
                  <a:pt x="15317" y="9060"/>
                  <a:pt x="14632" y="9660"/>
                  <a:pt x="14011" y="10338"/>
                </a:cubicBezTo>
                <a:cubicBezTo>
                  <a:pt x="13340" y="11067"/>
                  <a:pt x="12733" y="11838"/>
                  <a:pt x="12291" y="12724"/>
                </a:cubicBezTo>
                <a:cubicBezTo>
                  <a:pt x="11847" y="13602"/>
                  <a:pt x="11576" y="14524"/>
                  <a:pt x="11526" y="15509"/>
                </a:cubicBezTo>
                <a:cubicBezTo>
                  <a:pt x="11483" y="16316"/>
                  <a:pt x="11540" y="17115"/>
                  <a:pt x="11675" y="17915"/>
                </a:cubicBezTo>
                <a:cubicBezTo>
                  <a:pt x="11948" y="19537"/>
                  <a:pt x="12462" y="21072"/>
                  <a:pt x="13211" y="22536"/>
                </a:cubicBezTo>
                <a:cubicBezTo>
                  <a:pt x="13797" y="23671"/>
                  <a:pt x="14632" y="24550"/>
                  <a:pt x="15739" y="25177"/>
                </a:cubicBezTo>
                <a:cubicBezTo>
                  <a:pt x="16474" y="25596"/>
                  <a:pt x="17245" y="25803"/>
                  <a:pt x="18049" y="25803"/>
                </a:cubicBezTo>
                <a:cubicBezTo>
                  <a:pt x="18330" y="25803"/>
                  <a:pt x="18614" y="25778"/>
                  <a:pt x="18903" y="25727"/>
                </a:cubicBezTo>
                <a:cubicBezTo>
                  <a:pt x="19816" y="25571"/>
                  <a:pt x="20603" y="25143"/>
                  <a:pt x="21289" y="24528"/>
                </a:cubicBezTo>
                <a:cubicBezTo>
                  <a:pt x="22380" y="23542"/>
                  <a:pt x="23208" y="22365"/>
                  <a:pt x="23787" y="21014"/>
                </a:cubicBezTo>
                <a:cubicBezTo>
                  <a:pt x="24173" y="20121"/>
                  <a:pt x="24552" y="19221"/>
                  <a:pt x="24937" y="18322"/>
                </a:cubicBezTo>
                <a:cubicBezTo>
                  <a:pt x="25123" y="17886"/>
                  <a:pt x="25280" y="17444"/>
                  <a:pt x="25380" y="16980"/>
                </a:cubicBezTo>
                <a:cubicBezTo>
                  <a:pt x="25530" y="16251"/>
                  <a:pt x="25573" y="15523"/>
                  <a:pt x="25373" y="14794"/>
                </a:cubicBezTo>
                <a:cubicBezTo>
                  <a:pt x="25165" y="14052"/>
                  <a:pt x="24879" y="13331"/>
                  <a:pt x="24536" y="12638"/>
                </a:cubicBezTo>
                <a:cubicBezTo>
                  <a:pt x="24288" y="12138"/>
                  <a:pt x="23937" y="11709"/>
                  <a:pt x="23481" y="11374"/>
                </a:cubicBezTo>
                <a:cubicBezTo>
                  <a:pt x="23224" y="11188"/>
                  <a:pt x="22951" y="11010"/>
                  <a:pt x="22673" y="10846"/>
                </a:cubicBezTo>
                <a:cubicBezTo>
                  <a:pt x="21948" y="10413"/>
                  <a:pt x="21162" y="10237"/>
                  <a:pt x="20346" y="10237"/>
                </a:cubicBezTo>
                <a:cubicBezTo>
                  <a:pt x="20150" y="10237"/>
                  <a:pt x="19952" y="10247"/>
                  <a:pt x="19753" y="10266"/>
                </a:cubicBezTo>
                <a:cubicBezTo>
                  <a:pt x="19117" y="10325"/>
                  <a:pt x="18553" y="10582"/>
                  <a:pt x="18039" y="10952"/>
                </a:cubicBezTo>
                <a:cubicBezTo>
                  <a:pt x="17252" y="11509"/>
                  <a:pt x="16675" y="12253"/>
                  <a:pt x="16246" y="13103"/>
                </a:cubicBezTo>
                <a:cubicBezTo>
                  <a:pt x="15753" y="14052"/>
                  <a:pt x="15439" y="15074"/>
                  <a:pt x="15175" y="16102"/>
                </a:cubicBezTo>
                <a:cubicBezTo>
                  <a:pt x="14954" y="16993"/>
                  <a:pt x="14796" y="17893"/>
                  <a:pt x="14810" y="18815"/>
                </a:cubicBezTo>
                <a:cubicBezTo>
                  <a:pt x="14810" y="18944"/>
                  <a:pt x="14832" y="19072"/>
                  <a:pt x="14839" y="19201"/>
                </a:cubicBezTo>
                <a:cubicBezTo>
                  <a:pt x="14868" y="19929"/>
                  <a:pt x="15017" y="20635"/>
                  <a:pt x="15297" y="21307"/>
                </a:cubicBezTo>
                <a:cubicBezTo>
                  <a:pt x="15453" y="21686"/>
                  <a:pt x="15667" y="22029"/>
                  <a:pt x="16003" y="22272"/>
                </a:cubicBezTo>
                <a:cubicBezTo>
                  <a:pt x="16387" y="22553"/>
                  <a:pt x="16801" y="22713"/>
                  <a:pt x="17243" y="22713"/>
                </a:cubicBezTo>
                <a:cubicBezTo>
                  <a:pt x="17418" y="22713"/>
                  <a:pt x="17598" y="22688"/>
                  <a:pt x="17782" y="22636"/>
                </a:cubicBezTo>
                <a:cubicBezTo>
                  <a:pt x="18281" y="22493"/>
                  <a:pt x="18718" y="22229"/>
                  <a:pt x="19110" y="21887"/>
                </a:cubicBezTo>
                <a:cubicBezTo>
                  <a:pt x="19952" y="21143"/>
                  <a:pt x="20637" y="20272"/>
                  <a:pt x="21230" y="19323"/>
                </a:cubicBezTo>
                <a:cubicBezTo>
                  <a:pt x="21381" y="19079"/>
                  <a:pt x="21494" y="18829"/>
                  <a:pt x="21559" y="18551"/>
                </a:cubicBezTo>
                <a:cubicBezTo>
                  <a:pt x="21717" y="17915"/>
                  <a:pt x="21688" y="17273"/>
                  <a:pt x="21537" y="16644"/>
                </a:cubicBezTo>
                <a:cubicBezTo>
                  <a:pt x="21409" y="16066"/>
                  <a:pt x="21223" y="15502"/>
                  <a:pt x="21059" y="14930"/>
                </a:cubicBezTo>
                <a:cubicBezTo>
                  <a:pt x="20996" y="14709"/>
                  <a:pt x="20917" y="14488"/>
                  <a:pt x="20838" y="14273"/>
                </a:cubicBezTo>
                <a:cubicBezTo>
                  <a:pt x="20752" y="14030"/>
                  <a:pt x="20574" y="13881"/>
                  <a:pt x="20331" y="13802"/>
                </a:cubicBezTo>
                <a:cubicBezTo>
                  <a:pt x="20129" y="13737"/>
                  <a:pt x="19924" y="13708"/>
                  <a:pt x="19714" y="13708"/>
                </a:cubicBezTo>
                <a:cubicBezTo>
                  <a:pt x="19649" y="13708"/>
                  <a:pt x="19583" y="13711"/>
                  <a:pt x="19516" y="13716"/>
                </a:cubicBezTo>
                <a:cubicBezTo>
                  <a:pt x="18831" y="13788"/>
                  <a:pt x="18217" y="14066"/>
                  <a:pt x="17653" y="14452"/>
                </a:cubicBezTo>
                <a:cubicBezTo>
                  <a:pt x="17417" y="14616"/>
                  <a:pt x="17268" y="14837"/>
                  <a:pt x="17182" y="15108"/>
                </a:cubicBezTo>
                <a:cubicBezTo>
                  <a:pt x="17132" y="15280"/>
                  <a:pt x="17090" y="15451"/>
                  <a:pt x="17060" y="15622"/>
                </a:cubicBezTo>
                <a:cubicBezTo>
                  <a:pt x="16975" y="16066"/>
                  <a:pt x="16975" y="16508"/>
                  <a:pt x="16988" y="16951"/>
                </a:cubicBezTo>
                <a:cubicBezTo>
                  <a:pt x="16995" y="17151"/>
                  <a:pt x="17018" y="17365"/>
                  <a:pt x="17074" y="17559"/>
                </a:cubicBezTo>
                <a:cubicBezTo>
                  <a:pt x="17160" y="17859"/>
                  <a:pt x="17203" y="18173"/>
                  <a:pt x="17232" y="18479"/>
                </a:cubicBezTo>
                <a:cubicBezTo>
                  <a:pt x="17246" y="18608"/>
                  <a:pt x="17275" y="18736"/>
                  <a:pt x="17304" y="18865"/>
                </a:cubicBezTo>
                <a:cubicBezTo>
                  <a:pt x="17331" y="19000"/>
                  <a:pt x="17424" y="19072"/>
                  <a:pt x="17561" y="19086"/>
                </a:cubicBezTo>
                <a:cubicBezTo>
                  <a:pt x="17655" y="19100"/>
                  <a:pt x="17747" y="19107"/>
                  <a:pt x="17838" y="19107"/>
                </a:cubicBezTo>
                <a:cubicBezTo>
                  <a:pt x="18231" y="19107"/>
                  <a:pt x="18593" y="18977"/>
                  <a:pt x="18889" y="18694"/>
                </a:cubicBezTo>
                <a:cubicBezTo>
                  <a:pt x="19424" y="18193"/>
                  <a:pt x="19503" y="17544"/>
                  <a:pt x="19388" y="16858"/>
                </a:cubicBezTo>
                <a:cubicBezTo>
                  <a:pt x="19309" y="16394"/>
                  <a:pt x="19189" y="15944"/>
                  <a:pt x="19067" y="15487"/>
                </a:cubicBezTo>
                <a:cubicBezTo>
                  <a:pt x="19045" y="15387"/>
                  <a:pt x="19018" y="15266"/>
                  <a:pt x="18910" y="15216"/>
                </a:cubicBezTo>
                <a:cubicBezTo>
                  <a:pt x="18876" y="15201"/>
                  <a:pt x="18837" y="15194"/>
                  <a:pt x="18797" y="15194"/>
                </a:cubicBezTo>
                <a:cubicBezTo>
                  <a:pt x="18664" y="15194"/>
                  <a:pt x="18511" y="15267"/>
                  <a:pt x="18445" y="15365"/>
                </a:cubicBezTo>
                <a:cubicBezTo>
                  <a:pt x="18296" y="15595"/>
                  <a:pt x="18138" y="15816"/>
                  <a:pt x="17989" y="16037"/>
                </a:cubicBezTo>
                <a:cubicBezTo>
                  <a:pt x="17960" y="16080"/>
                  <a:pt x="17938" y="16130"/>
                  <a:pt x="17895" y="16208"/>
                </a:cubicBezTo>
                <a:cubicBezTo>
                  <a:pt x="17996" y="16166"/>
                  <a:pt x="18060" y="16136"/>
                  <a:pt x="18118" y="16116"/>
                </a:cubicBezTo>
                <a:cubicBezTo>
                  <a:pt x="18172" y="16091"/>
                  <a:pt x="18225" y="16081"/>
                  <a:pt x="18279" y="16081"/>
                </a:cubicBezTo>
                <a:cubicBezTo>
                  <a:pt x="18367" y="16081"/>
                  <a:pt x="18454" y="16109"/>
                  <a:pt x="18538" y="16145"/>
                </a:cubicBezTo>
                <a:cubicBezTo>
                  <a:pt x="18646" y="16188"/>
                  <a:pt x="18632" y="16301"/>
                  <a:pt x="18653" y="16387"/>
                </a:cubicBezTo>
                <a:cubicBezTo>
                  <a:pt x="18745" y="16693"/>
                  <a:pt x="18810" y="17016"/>
                  <a:pt x="18923" y="17316"/>
                </a:cubicBezTo>
                <a:cubicBezTo>
                  <a:pt x="19018" y="17559"/>
                  <a:pt x="18953" y="17758"/>
                  <a:pt x="18817" y="17945"/>
                </a:cubicBezTo>
                <a:cubicBezTo>
                  <a:pt x="18725" y="18065"/>
                  <a:pt x="18623" y="18179"/>
                  <a:pt x="18510" y="18279"/>
                </a:cubicBezTo>
                <a:cubicBezTo>
                  <a:pt x="18347" y="18417"/>
                  <a:pt x="18169" y="18461"/>
                  <a:pt x="17981" y="18461"/>
                </a:cubicBezTo>
                <a:cubicBezTo>
                  <a:pt x="17856" y="18461"/>
                  <a:pt x="17727" y="18441"/>
                  <a:pt x="17595" y="18416"/>
                </a:cubicBezTo>
                <a:cubicBezTo>
                  <a:pt x="17581" y="18294"/>
                  <a:pt x="17575" y="18193"/>
                  <a:pt x="17561" y="18094"/>
                </a:cubicBezTo>
                <a:cubicBezTo>
                  <a:pt x="17532" y="17859"/>
                  <a:pt x="17532" y="17616"/>
                  <a:pt x="17467" y="17388"/>
                </a:cubicBezTo>
                <a:cubicBezTo>
                  <a:pt x="17338" y="16908"/>
                  <a:pt x="17331" y="16430"/>
                  <a:pt x="17354" y="15944"/>
                </a:cubicBezTo>
                <a:cubicBezTo>
                  <a:pt x="17367" y="15645"/>
                  <a:pt x="17439" y="15374"/>
                  <a:pt x="17703" y="15194"/>
                </a:cubicBezTo>
                <a:cubicBezTo>
                  <a:pt x="18260" y="14817"/>
                  <a:pt x="18853" y="14537"/>
                  <a:pt x="19539" y="14501"/>
                </a:cubicBezTo>
                <a:cubicBezTo>
                  <a:pt x="19573" y="14500"/>
                  <a:pt x="19607" y="14500"/>
                  <a:pt x="19639" y="14500"/>
                </a:cubicBezTo>
                <a:cubicBezTo>
                  <a:pt x="20157" y="14500"/>
                  <a:pt x="20364" y="14662"/>
                  <a:pt x="20538" y="15187"/>
                </a:cubicBezTo>
                <a:cubicBezTo>
                  <a:pt x="20723" y="15759"/>
                  <a:pt x="20894" y="16337"/>
                  <a:pt x="20989" y="16930"/>
                </a:cubicBezTo>
                <a:cubicBezTo>
                  <a:pt x="21002" y="17059"/>
                  <a:pt x="21002" y="17194"/>
                  <a:pt x="20973" y="17316"/>
                </a:cubicBezTo>
                <a:cubicBezTo>
                  <a:pt x="20881" y="17837"/>
                  <a:pt x="20660" y="18301"/>
                  <a:pt x="20373" y="18743"/>
                </a:cubicBezTo>
                <a:cubicBezTo>
                  <a:pt x="19967" y="19372"/>
                  <a:pt x="19510" y="19972"/>
                  <a:pt x="19018" y="20543"/>
                </a:cubicBezTo>
                <a:cubicBezTo>
                  <a:pt x="18659" y="20951"/>
                  <a:pt x="18267" y="21314"/>
                  <a:pt x="17789" y="21587"/>
                </a:cubicBezTo>
                <a:cubicBezTo>
                  <a:pt x="17582" y="21701"/>
                  <a:pt x="17374" y="21750"/>
                  <a:pt x="17160" y="21750"/>
                </a:cubicBezTo>
                <a:cubicBezTo>
                  <a:pt x="17040" y="21750"/>
                  <a:pt x="16919" y="21735"/>
                  <a:pt x="16796" y="21707"/>
                </a:cubicBezTo>
                <a:cubicBezTo>
                  <a:pt x="16233" y="21578"/>
                  <a:pt x="15854" y="21215"/>
                  <a:pt x="15633" y="20701"/>
                </a:cubicBezTo>
                <a:cubicBezTo>
                  <a:pt x="15403" y="20180"/>
                  <a:pt x="15275" y="19622"/>
                  <a:pt x="15254" y="19050"/>
                </a:cubicBezTo>
                <a:cubicBezTo>
                  <a:pt x="15239" y="18815"/>
                  <a:pt x="15239" y="18579"/>
                  <a:pt x="15254" y="18337"/>
                </a:cubicBezTo>
                <a:cubicBezTo>
                  <a:pt x="15261" y="18087"/>
                  <a:pt x="15275" y="17837"/>
                  <a:pt x="15317" y="17586"/>
                </a:cubicBezTo>
                <a:cubicBezTo>
                  <a:pt x="15475" y="16565"/>
                  <a:pt x="15753" y="15573"/>
                  <a:pt x="16118" y="14609"/>
                </a:cubicBezTo>
                <a:cubicBezTo>
                  <a:pt x="16467" y="13694"/>
                  <a:pt x="16946" y="12873"/>
                  <a:pt x="17653" y="12188"/>
                </a:cubicBezTo>
                <a:cubicBezTo>
                  <a:pt x="18348" y="11505"/>
                  <a:pt x="19143" y="11155"/>
                  <a:pt x="20055" y="11155"/>
                </a:cubicBezTo>
                <a:cubicBezTo>
                  <a:pt x="20278" y="11155"/>
                  <a:pt x="20508" y="11176"/>
                  <a:pt x="20745" y="11218"/>
                </a:cubicBezTo>
                <a:cubicBezTo>
                  <a:pt x="21553" y="11360"/>
                  <a:pt x="22281" y="11696"/>
                  <a:pt x="22944" y="12160"/>
                </a:cubicBezTo>
                <a:cubicBezTo>
                  <a:pt x="23438" y="12503"/>
                  <a:pt x="23823" y="12938"/>
                  <a:pt x="24116" y="13459"/>
                </a:cubicBezTo>
                <a:cubicBezTo>
                  <a:pt x="24480" y="14116"/>
                  <a:pt x="24730" y="14817"/>
                  <a:pt x="24922" y="15530"/>
                </a:cubicBezTo>
                <a:cubicBezTo>
                  <a:pt x="24980" y="15717"/>
                  <a:pt x="25001" y="15909"/>
                  <a:pt x="25008" y="16102"/>
                </a:cubicBezTo>
                <a:cubicBezTo>
                  <a:pt x="25037" y="16608"/>
                  <a:pt x="24879" y="17079"/>
                  <a:pt x="24680" y="17544"/>
                </a:cubicBezTo>
                <a:cubicBezTo>
                  <a:pt x="24331" y="18358"/>
                  <a:pt x="23979" y="19172"/>
                  <a:pt x="23630" y="19986"/>
                </a:cubicBezTo>
                <a:cubicBezTo>
                  <a:pt x="23380" y="20593"/>
                  <a:pt x="23131" y="21201"/>
                  <a:pt x="22766" y="21749"/>
                </a:cubicBezTo>
                <a:cubicBezTo>
                  <a:pt x="22231" y="22586"/>
                  <a:pt x="21609" y="23350"/>
                  <a:pt x="20809" y="23943"/>
                </a:cubicBezTo>
                <a:cubicBezTo>
                  <a:pt x="20123" y="24442"/>
                  <a:pt x="19374" y="24807"/>
                  <a:pt x="18495" y="24843"/>
                </a:cubicBezTo>
                <a:cubicBezTo>
                  <a:pt x="18420" y="24846"/>
                  <a:pt x="18346" y="24847"/>
                  <a:pt x="18271" y="24847"/>
                </a:cubicBezTo>
                <a:cubicBezTo>
                  <a:pt x="17545" y="24847"/>
                  <a:pt x="16844" y="24719"/>
                  <a:pt x="16203" y="24349"/>
                </a:cubicBezTo>
                <a:cubicBezTo>
                  <a:pt x="15161" y="23743"/>
                  <a:pt x="14318" y="22929"/>
                  <a:pt x="13775" y="21835"/>
                </a:cubicBezTo>
                <a:cubicBezTo>
                  <a:pt x="13190" y="20665"/>
                  <a:pt x="12769" y="19444"/>
                  <a:pt x="12462" y="18179"/>
                </a:cubicBezTo>
                <a:cubicBezTo>
                  <a:pt x="12248" y="17280"/>
                  <a:pt x="12083" y="16380"/>
                  <a:pt x="12169" y="15444"/>
                </a:cubicBezTo>
                <a:cubicBezTo>
                  <a:pt x="12219" y="14902"/>
                  <a:pt x="12325" y="14380"/>
                  <a:pt x="12561" y="13888"/>
                </a:cubicBezTo>
                <a:cubicBezTo>
                  <a:pt x="13376" y="12138"/>
                  <a:pt x="14568" y="10703"/>
                  <a:pt x="16132" y="9581"/>
                </a:cubicBezTo>
                <a:cubicBezTo>
                  <a:pt x="17424" y="8647"/>
                  <a:pt x="18867" y="8117"/>
                  <a:pt x="20481" y="8097"/>
                </a:cubicBezTo>
                <a:cubicBezTo>
                  <a:pt x="20522" y="8096"/>
                  <a:pt x="20562" y="8096"/>
                  <a:pt x="20602" y="8096"/>
                </a:cubicBezTo>
                <a:cubicBezTo>
                  <a:pt x="21905" y="8096"/>
                  <a:pt x="23107" y="8445"/>
                  <a:pt x="24223" y="9125"/>
                </a:cubicBezTo>
                <a:cubicBezTo>
                  <a:pt x="25116" y="9660"/>
                  <a:pt x="25815" y="10395"/>
                  <a:pt x="26408" y="11231"/>
                </a:cubicBezTo>
                <a:cubicBezTo>
                  <a:pt x="27073" y="12181"/>
                  <a:pt x="27565" y="13223"/>
                  <a:pt x="27894" y="14337"/>
                </a:cubicBezTo>
                <a:cubicBezTo>
                  <a:pt x="28086" y="14980"/>
                  <a:pt x="28250" y="15631"/>
                  <a:pt x="28293" y="16301"/>
                </a:cubicBezTo>
                <a:cubicBezTo>
                  <a:pt x="28336" y="17016"/>
                  <a:pt x="28300" y="17722"/>
                  <a:pt x="28115" y="18416"/>
                </a:cubicBezTo>
                <a:cubicBezTo>
                  <a:pt x="27815" y="19521"/>
                  <a:pt x="27493" y="20622"/>
                  <a:pt x="27179" y="21722"/>
                </a:cubicBezTo>
                <a:cubicBezTo>
                  <a:pt x="26936" y="22557"/>
                  <a:pt x="26629" y="23371"/>
                  <a:pt x="26243" y="24149"/>
                </a:cubicBezTo>
                <a:cubicBezTo>
                  <a:pt x="25772" y="25107"/>
                  <a:pt x="25145" y="25921"/>
                  <a:pt x="24252" y="26528"/>
                </a:cubicBezTo>
                <a:cubicBezTo>
                  <a:pt x="22973" y="27392"/>
                  <a:pt x="21580" y="28014"/>
                  <a:pt x="20089" y="28391"/>
                </a:cubicBezTo>
                <a:cubicBezTo>
                  <a:pt x="19599" y="28511"/>
                  <a:pt x="19109" y="28573"/>
                  <a:pt x="18619" y="28573"/>
                </a:cubicBezTo>
                <a:cubicBezTo>
                  <a:pt x="18295" y="28573"/>
                  <a:pt x="17971" y="28546"/>
                  <a:pt x="17647" y="28492"/>
                </a:cubicBezTo>
                <a:cubicBezTo>
                  <a:pt x="16132" y="28228"/>
                  <a:pt x="14882" y="27470"/>
                  <a:pt x="13847" y="26363"/>
                </a:cubicBezTo>
                <a:cubicBezTo>
                  <a:pt x="13112" y="25578"/>
                  <a:pt x="12483" y="24699"/>
                  <a:pt x="11862" y="23815"/>
                </a:cubicBezTo>
                <a:cubicBezTo>
                  <a:pt x="11254" y="22942"/>
                  <a:pt x="10834" y="21993"/>
                  <a:pt x="10568" y="20971"/>
                </a:cubicBezTo>
                <a:cubicBezTo>
                  <a:pt x="10268" y="19808"/>
                  <a:pt x="10140" y="18615"/>
                  <a:pt x="10054" y="17415"/>
                </a:cubicBezTo>
                <a:cubicBezTo>
                  <a:pt x="10011" y="16815"/>
                  <a:pt x="9977" y="16215"/>
                  <a:pt x="9968" y="15615"/>
                </a:cubicBezTo>
                <a:cubicBezTo>
                  <a:pt x="9955" y="14830"/>
                  <a:pt x="9919" y="14046"/>
                  <a:pt x="9998" y="13259"/>
                </a:cubicBezTo>
                <a:cubicBezTo>
                  <a:pt x="10047" y="12760"/>
                  <a:pt x="10176" y="12266"/>
                  <a:pt x="10354" y="11795"/>
                </a:cubicBezTo>
                <a:cubicBezTo>
                  <a:pt x="10568" y="11245"/>
                  <a:pt x="10848" y="10731"/>
                  <a:pt x="11154" y="10224"/>
                </a:cubicBezTo>
                <a:cubicBezTo>
                  <a:pt x="11718" y="9317"/>
                  <a:pt x="12340" y="8453"/>
                  <a:pt x="13132" y="7725"/>
                </a:cubicBezTo>
                <a:cubicBezTo>
                  <a:pt x="14118" y="6804"/>
                  <a:pt x="15232" y="6076"/>
                  <a:pt x="16474" y="5539"/>
                </a:cubicBezTo>
                <a:cubicBezTo>
                  <a:pt x="17304" y="5182"/>
                  <a:pt x="18155" y="5025"/>
                  <a:pt x="19024" y="5025"/>
                </a:cubicBezTo>
                <a:cubicBezTo>
                  <a:pt x="19404" y="5025"/>
                  <a:pt x="19788" y="5055"/>
                  <a:pt x="20175" y="5111"/>
                </a:cubicBezTo>
                <a:cubicBezTo>
                  <a:pt x="20996" y="5233"/>
                  <a:pt x="21774" y="5497"/>
                  <a:pt x="22523" y="5862"/>
                </a:cubicBezTo>
                <a:cubicBezTo>
                  <a:pt x="23745" y="6446"/>
                  <a:pt x="24872" y="7168"/>
                  <a:pt x="25851" y="8117"/>
                </a:cubicBezTo>
                <a:cubicBezTo>
                  <a:pt x="26859" y="9103"/>
                  <a:pt x="27750" y="10181"/>
                  <a:pt x="28507" y="11360"/>
                </a:cubicBezTo>
                <a:cubicBezTo>
                  <a:pt x="28992" y="12109"/>
                  <a:pt x="29351" y="12923"/>
                  <a:pt x="29585" y="13788"/>
                </a:cubicBezTo>
                <a:cubicBezTo>
                  <a:pt x="29815" y="14637"/>
                  <a:pt x="29978" y="15502"/>
                  <a:pt x="30107" y="16373"/>
                </a:cubicBezTo>
                <a:cubicBezTo>
                  <a:pt x="30165" y="16772"/>
                  <a:pt x="30235" y="17173"/>
                  <a:pt x="30257" y="17573"/>
                </a:cubicBezTo>
                <a:cubicBezTo>
                  <a:pt x="30271" y="17987"/>
                  <a:pt x="30257" y="18400"/>
                  <a:pt x="30228" y="18822"/>
                </a:cubicBezTo>
                <a:cubicBezTo>
                  <a:pt x="30165" y="19580"/>
                  <a:pt x="29978" y="20315"/>
                  <a:pt x="29779" y="21043"/>
                </a:cubicBezTo>
                <a:cubicBezTo>
                  <a:pt x="29457" y="22186"/>
                  <a:pt x="29100" y="23321"/>
                  <a:pt x="28543" y="24379"/>
                </a:cubicBezTo>
                <a:cubicBezTo>
                  <a:pt x="27822" y="25756"/>
                  <a:pt x="27022" y="27085"/>
                  <a:pt x="26158" y="28370"/>
                </a:cubicBezTo>
                <a:cubicBezTo>
                  <a:pt x="25287" y="29676"/>
                  <a:pt x="24108" y="30627"/>
                  <a:pt x="22687" y="31284"/>
                </a:cubicBezTo>
                <a:cubicBezTo>
                  <a:pt x="21717" y="31719"/>
                  <a:pt x="20723" y="32069"/>
                  <a:pt x="19703" y="32369"/>
                </a:cubicBezTo>
                <a:cubicBezTo>
                  <a:pt x="19162" y="32530"/>
                  <a:pt x="18613" y="32622"/>
                  <a:pt x="18049" y="32622"/>
                </a:cubicBezTo>
                <a:cubicBezTo>
                  <a:pt x="17989" y="32622"/>
                  <a:pt x="17928" y="32621"/>
                  <a:pt x="17868" y="32619"/>
                </a:cubicBezTo>
                <a:cubicBezTo>
                  <a:pt x="17674" y="32612"/>
                  <a:pt x="17482" y="32619"/>
                  <a:pt x="17288" y="32605"/>
                </a:cubicBezTo>
                <a:cubicBezTo>
                  <a:pt x="16560" y="32562"/>
                  <a:pt x="15854" y="32427"/>
                  <a:pt x="15196" y="32091"/>
                </a:cubicBezTo>
                <a:cubicBezTo>
                  <a:pt x="14853" y="31913"/>
                  <a:pt x="14519" y="31712"/>
                  <a:pt x="14190" y="31498"/>
                </a:cubicBezTo>
                <a:cubicBezTo>
                  <a:pt x="13148" y="30812"/>
                  <a:pt x="12104" y="30120"/>
                  <a:pt x="11069" y="29419"/>
                </a:cubicBezTo>
                <a:cubicBezTo>
                  <a:pt x="10433" y="28991"/>
                  <a:pt x="9898" y="28463"/>
                  <a:pt x="9447" y="27842"/>
                </a:cubicBezTo>
                <a:cubicBezTo>
                  <a:pt x="8870" y="27042"/>
                  <a:pt x="8369" y="26192"/>
                  <a:pt x="7920" y="25314"/>
                </a:cubicBezTo>
                <a:cubicBezTo>
                  <a:pt x="7440" y="24385"/>
                  <a:pt x="7106" y="23414"/>
                  <a:pt x="6913" y="22385"/>
                </a:cubicBezTo>
                <a:cubicBezTo>
                  <a:pt x="6734" y="21407"/>
                  <a:pt x="6642" y="20414"/>
                  <a:pt x="6520" y="19422"/>
                </a:cubicBezTo>
                <a:cubicBezTo>
                  <a:pt x="6441" y="18822"/>
                  <a:pt x="6369" y="18222"/>
                  <a:pt x="6284" y="17622"/>
                </a:cubicBezTo>
                <a:cubicBezTo>
                  <a:pt x="6191" y="16908"/>
                  <a:pt x="6148" y="16202"/>
                  <a:pt x="6220" y="15480"/>
                </a:cubicBezTo>
                <a:cubicBezTo>
                  <a:pt x="6313" y="14474"/>
                  <a:pt x="6534" y="13488"/>
                  <a:pt x="6806" y="12517"/>
                </a:cubicBezTo>
                <a:cubicBezTo>
                  <a:pt x="7226" y="11017"/>
                  <a:pt x="7927" y="9653"/>
                  <a:pt x="8890" y="8439"/>
                </a:cubicBezTo>
                <a:cubicBezTo>
                  <a:pt x="9634" y="7504"/>
                  <a:pt x="10448" y="6640"/>
                  <a:pt x="11348" y="5853"/>
                </a:cubicBezTo>
                <a:cubicBezTo>
                  <a:pt x="12404" y="4940"/>
                  <a:pt x="13576" y="4211"/>
                  <a:pt x="14896" y="3733"/>
                </a:cubicBezTo>
                <a:cubicBezTo>
                  <a:pt x="16217" y="3248"/>
                  <a:pt x="17568" y="2862"/>
                  <a:pt x="18939" y="2540"/>
                </a:cubicBezTo>
                <a:cubicBezTo>
                  <a:pt x="19710" y="2355"/>
                  <a:pt x="20488" y="2211"/>
                  <a:pt x="21289" y="2204"/>
                </a:cubicBezTo>
                <a:cubicBezTo>
                  <a:pt x="21767" y="2204"/>
                  <a:pt x="22245" y="2227"/>
                  <a:pt x="22716" y="2319"/>
                </a:cubicBezTo>
                <a:cubicBezTo>
                  <a:pt x="23637" y="2490"/>
                  <a:pt x="24494" y="2840"/>
                  <a:pt x="25308" y="3298"/>
                </a:cubicBezTo>
                <a:cubicBezTo>
                  <a:pt x="26559" y="3997"/>
                  <a:pt x="27736" y="4804"/>
                  <a:pt x="28837" y="5725"/>
                </a:cubicBezTo>
                <a:cubicBezTo>
                  <a:pt x="29472" y="6254"/>
                  <a:pt x="30093" y="6796"/>
                  <a:pt x="30650" y="7418"/>
                </a:cubicBezTo>
                <a:cubicBezTo>
                  <a:pt x="31229" y="8067"/>
                  <a:pt x="31707" y="8789"/>
                  <a:pt x="32156" y="9531"/>
                </a:cubicBezTo>
                <a:cubicBezTo>
                  <a:pt x="32914" y="10767"/>
                  <a:pt x="33449" y="12088"/>
                  <a:pt x="33771" y="13502"/>
                </a:cubicBezTo>
                <a:cubicBezTo>
                  <a:pt x="33963" y="14380"/>
                  <a:pt x="34048" y="15280"/>
                  <a:pt x="34120" y="16172"/>
                </a:cubicBezTo>
                <a:cubicBezTo>
                  <a:pt x="34170" y="16779"/>
                  <a:pt x="34220" y="17388"/>
                  <a:pt x="34249" y="17994"/>
                </a:cubicBezTo>
                <a:cubicBezTo>
                  <a:pt x="34285" y="18680"/>
                  <a:pt x="34306" y="19372"/>
                  <a:pt x="34328" y="20058"/>
                </a:cubicBezTo>
                <a:cubicBezTo>
                  <a:pt x="34335" y="20371"/>
                  <a:pt x="34299" y="20687"/>
                  <a:pt x="34299" y="21000"/>
                </a:cubicBezTo>
                <a:cubicBezTo>
                  <a:pt x="34299" y="21578"/>
                  <a:pt x="34285" y="22157"/>
                  <a:pt x="34220" y="22735"/>
                </a:cubicBezTo>
                <a:cubicBezTo>
                  <a:pt x="34134" y="23542"/>
                  <a:pt x="33949" y="24320"/>
                  <a:pt x="33656" y="25078"/>
                </a:cubicBezTo>
                <a:cubicBezTo>
                  <a:pt x="33371" y="25792"/>
                  <a:pt x="33006" y="26463"/>
                  <a:pt x="32607" y="27114"/>
                </a:cubicBezTo>
                <a:cubicBezTo>
                  <a:pt x="31536" y="28871"/>
                  <a:pt x="30364" y="30549"/>
                  <a:pt x="28979" y="32069"/>
                </a:cubicBezTo>
                <a:cubicBezTo>
                  <a:pt x="28444" y="32662"/>
                  <a:pt x="27858" y="33212"/>
                  <a:pt x="27208" y="33676"/>
                </a:cubicBezTo>
                <a:cubicBezTo>
                  <a:pt x="26173" y="34418"/>
                  <a:pt x="25023" y="34890"/>
                  <a:pt x="23787" y="35154"/>
                </a:cubicBezTo>
                <a:cubicBezTo>
                  <a:pt x="23016" y="35325"/>
                  <a:pt x="22238" y="35433"/>
                  <a:pt x="21460" y="35497"/>
                </a:cubicBezTo>
                <a:cubicBezTo>
                  <a:pt x="20603" y="35568"/>
                  <a:pt x="19753" y="35647"/>
                  <a:pt x="18903" y="35675"/>
                </a:cubicBezTo>
                <a:cubicBezTo>
                  <a:pt x="18571" y="35684"/>
                  <a:pt x="18238" y="35690"/>
                  <a:pt x="17906" y="35690"/>
                </a:cubicBezTo>
                <a:cubicBezTo>
                  <a:pt x="16979" y="35690"/>
                  <a:pt x="16052" y="35647"/>
                  <a:pt x="15132" y="35526"/>
                </a:cubicBezTo>
                <a:cubicBezTo>
                  <a:pt x="14382" y="35433"/>
                  <a:pt x="13633" y="35289"/>
                  <a:pt x="12911" y="35061"/>
                </a:cubicBezTo>
                <a:cubicBezTo>
                  <a:pt x="11441" y="34590"/>
                  <a:pt x="10097" y="33861"/>
                  <a:pt x="8841" y="32975"/>
                </a:cubicBezTo>
                <a:cubicBezTo>
                  <a:pt x="7012" y="31669"/>
                  <a:pt x="5463" y="30084"/>
                  <a:pt x="4114" y="28284"/>
                </a:cubicBezTo>
                <a:cubicBezTo>
                  <a:pt x="2770" y="26485"/>
                  <a:pt x="1850" y="24492"/>
                  <a:pt x="1329" y="22315"/>
                </a:cubicBezTo>
                <a:cubicBezTo>
                  <a:pt x="964" y="20800"/>
                  <a:pt x="743" y="19273"/>
                  <a:pt x="693" y="17722"/>
                </a:cubicBezTo>
                <a:cubicBezTo>
                  <a:pt x="664" y="16693"/>
                  <a:pt x="671" y="15674"/>
                  <a:pt x="815" y="14652"/>
                </a:cubicBezTo>
                <a:cubicBezTo>
                  <a:pt x="936" y="13802"/>
                  <a:pt x="1157" y="12974"/>
                  <a:pt x="1507" y="12181"/>
                </a:cubicBezTo>
                <a:cubicBezTo>
                  <a:pt x="1836" y="11416"/>
                  <a:pt x="2278" y="10717"/>
                  <a:pt x="2750" y="10038"/>
                </a:cubicBezTo>
                <a:cubicBezTo>
                  <a:pt x="3857" y="8460"/>
                  <a:pt x="5170" y="7082"/>
                  <a:pt x="6685" y="5882"/>
                </a:cubicBezTo>
                <a:cubicBezTo>
                  <a:pt x="7713" y="5068"/>
                  <a:pt x="8777" y="4283"/>
                  <a:pt x="9905" y="3598"/>
                </a:cubicBezTo>
                <a:cubicBezTo>
                  <a:pt x="11211" y="2797"/>
                  <a:pt x="12591" y="2168"/>
                  <a:pt x="14039" y="1670"/>
                </a:cubicBezTo>
                <a:cubicBezTo>
                  <a:pt x="14853" y="1390"/>
                  <a:pt x="15682" y="1183"/>
                  <a:pt x="16524" y="984"/>
                </a:cubicBezTo>
                <a:cubicBezTo>
                  <a:pt x="17396" y="777"/>
                  <a:pt x="18274" y="626"/>
                  <a:pt x="19167" y="540"/>
                </a:cubicBezTo>
                <a:cubicBezTo>
                  <a:pt x="19681" y="490"/>
                  <a:pt x="20202" y="463"/>
                  <a:pt x="20723" y="454"/>
                </a:cubicBezTo>
                <a:cubicBezTo>
                  <a:pt x="21602" y="454"/>
                  <a:pt x="22466" y="562"/>
                  <a:pt x="23323" y="770"/>
                </a:cubicBezTo>
                <a:cubicBezTo>
                  <a:pt x="23438" y="797"/>
                  <a:pt x="23559" y="826"/>
                  <a:pt x="23679" y="849"/>
                </a:cubicBezTo>
                <a:cubicBezTo>
                  <a:pt x="23697" y="852"/>
                  <a:pt x="23714" y="854"/>
                  <a:pt x="23729" y="854"/>
                </a:cubicBezTo>
                <a:cubicBezTo>
                  <a:pt x="23800" y="854"/>
                  <a:pt x="23842" y="814"/>
                  <a:pt x="23866" y="727"/>
                </a:cubicBezTo>
                <a:cubicBezTo>
                  <a:pt x="23530" y="562"/>
                  <a:pt x="22745" y="298"/>
                  <a:pt x="22360" y="240"/>
                </a:cubicBezTo>
                <a:cubicBezTo>
                  <a:pt x="21359" y="77"/>
                  <a:pt x="20360" y="34"/>
                  <a:pt x="19352" y="5"/>
                </a:cubicBezTo>
                <a:cubicBezTo>
                  <a:pt x="19253" y="2"/>
                  <a:pt x="19155" y="1"/>
                  <a:pt x="190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24"/>
          <p:cNvSpPr/>
          <p:nvPr/>
        </p:nvSpPr>
        <p:spPr>
          <a:xfrm>
            <a:off x="8499299" y="4646059"/>
            <a:ext cx="1218453" cy="683985"/>
          </a:xfrm>
          <a:custGeom>
            <a:avLst/>
            <a:gdLst/>
            <a:ahLst/>
            <a:cxnLst/>
            <a:rect l="l" t="t" r="r" b="b"/>
            <a:pathLst>
              <a:path w="33257" h="18669" extrusionOk="0">
                <a:moveTo>
                  <a:pt x="17319" y="1"/>
                </a:moveTo>
                <a:cubicBezTo>
                  <a:pt x="16529" y="1"/>
                  <a:pt x="15732" y="185"/>
                  <a:pt x="14997" y="581"/>
                </a:cubicBezTo>
                <a:cubicBezTo>
                  <a:pt x="14255" y="973"/>
                  <a:pt x="13804" y="1631"/>
                  <a:pt x="13398" y="2330"/>
                </a:cubicBezTo>
                <a:cubicBezTo>
                  <a:pt x="13019" y="2966"/>
                  <a:pt x="12762" y="3659"/>
                  <a:pt x="12527" y="4351"/>
                </a:cubicBezTo>
                <a:cubicBezTo>
                  <a:pt x="12436" y="4614"/>
                  <a:pt x="12322" y="4743"/>
                  <a:pt x="12191" y="4743"/>
                </a:cubicBezTo>
                <a:cubicBezTo>
                  <a:pt x="12076" y="4743"/>
                  <a:pt x="11949" y="4645"/>
                  <a:pt x="11812" y="4452"/>
                </a:cubicBezTo>
                <a:cubicBezTo>
                  <a:pt x="11655" y="4216"/>
                  <a:pt x="11542" y="3959"/>
                  <a:pt x="11391" y="3724"/>
                </a:cubicBezTo>
                <a:cubicBezTo>
                  <a:pt x="11019" y="3115"/>
                  <a:pt x="10548" y="2601"/>
                  <a:pt x="9941" y="2231"/>
                </a:cubicBezTo>
                <a:cubicBezTo>
                  <a:pt x="9497" y="1954"/>
                  <a:pt x="9068" y="1816"/>
                  <a:pt x="8654" y="1816"/>
                </a:cubicBezTo>
                <a:cubicBezTo>
                  <a:pt x="8109" y="1816"/>
                  <a:pt x="7590" y="2055"/>
                  <a:pt x="7099" y="2531"/>
                </a:cubicBezTo>
                <a:cubicBezTo>
                  <a:pt x="6684" y="2923"/>
                  <a:pt x="6384" y="3395"/>
                  <a:pt x="6199" y="3929"/>
                </a:cubicBezTo>
                <a:cubicBezTo>
                  <a:pt x="5857" y="4924"/>
                  <a:pt x="5514" y="5923"/>
                  <a:pt x="5528" y="6994"/>
                </a:cubicBezTo>
                <a:cubicBezTo>
                  <a:pt x="5528" y="7318"/>
                  <a:pt x="5434" y="7480"/>
                  <a:pt x="5232" y="7480"/>
                </a:cubicBezTo>
                <a:cubicBezTo>
                  <a:pt x="5154" y="7480"/>
                  <a:pt x="5061" y="7456"/>
                  <a:pt x="4950" y="7409"/>
                </a:cubicBezTo>
                <a:cubicBezTo>
                  <a:pt x="4510" y="7224"/>
                  <a:pt x="4089" y="7143"/>
                  <a:pt x="3683" y="7143"/>
                </a:cubicBezTo>
                <a:cubicBezTo>
                  <a:pt x="2738" y="7143"/>
                  <a:pt x="1876" y="7581"/>
                  <a:pt x="1058" y="8164"/>
                </a:cubicBezTo>
                <a:cubicBezTo>
                  <a:pt x="372" y="8658"/>
                  <a:pt x="0" y="9393"/>
                  <a:pt x="144" y="10271"/>
                </a:cubicBezTo>
                <a:cubicBezTo>
                  <a:pt x="293" y="11179"/>
                  <a:pt x="972" y="11608"/>
                  <a:pt x="1764" y="11885"/>
                </a:cubicBezTo>
                <a:cubicBezTo>
                  <a:pt x="2188" y="12029"/>
                  <a:pt x="2619" y="12081"/>
                  <a:pt x="3148" y="12081"/>
                </a:cubicBezTo>
                <a:cubicBezTo>
                  <a:pt x="3333" y="12081"/>
                  <a:pt x="3530" y="12075"/>
                  <a:pt x="3743" y="12064"/>
                </a:cubicBezTo>
                <a:cubicBezTo>
                  <a:pt x="5020" y="11921"/>
                  <a:pt x="6443" y="11507"/>
                  <a:pt x="7713" y="10643"/>
                </a:cubicBezTo>
                <a:cubicBezTo>
                  <a:pt x="7822" y="10566"/>
                  <a:pt x="7935" y="10449"/>
                  <a:pt x="8055" y="10449"/>
                </a:cubicBezTo>
                <a:cubicBezTo>
                  <a:pt x="8116" y="10449"/>
                  <a:pt x="8178" y="10479"/>
                  <a:pt x="8242" y="10557"/>
                </a:cubicBezTo>
                <a:cubicBezTo>
                  <a:pt x="8371" y="10708"/>
                  <a:pt x="8213" y="10871"/>
                  <a:pt x="8148" y="11028"/>
                </a:cubicBezTo>
                <a:cubicBezTo>
                  <a:pt x="7548" y="12492"/>
                  <a:pt x="7363" y="13999"/>
                  <a:pt x="7699" y="15563"/>
                </a:cubicBezTo>
                <a:cubicBezTo>
                  <a:pt x="7963" y="16784"/>
                  <a:pt x="8685" y="17641"/>
                  <a:pt x="9799" y="18141"/>
                </a:cubicBezTo>
                <a:cubicBezTo>
                  <a:pt x="10610" y="18503"/>
                  <a:pt x="11408" y="18668"/>
                  <a:pt x="12196" y="18668"/>
                </a:cubicBezTo>
                <a:cubicBezTo>
                  <a:pt x="13322" y="18668"/>
                  <a:pt x="14424" y="18330"/>
                  <a:pt x="15504" y="17742"/>
                </a:cubicBezTo>
                <a:cubicBezTo>
                  <a:pt x="16532" y="17192"/>
                  <a:pt x="17353" y="16384"/>
                  <a:pt x="18089" y="15485"/>
                </a:cubicBezTo>
                <a:cubicBezTo>
                  <a:pt x="18289" y="15241"/>
                  <a:pt x="18467" y="14984"/>
                  <a:pt x="18675" y="14742"/>
                </a:cubicBezTo>
                <a:cubicBezTo>
                  <a:pt x="18976" y="14394"/>
                  <a:pt x="19198" y="14226"/>
                  <a:pt x="19445" y="14226"/>
                </a:cubicBezTo>
                <a:cubicBezTo>
                  <a:pt x="19649" y="14226"/>
                  <a:pt x="19871" y="14341"/>
                  <a:pt x="20168" y="14564"/>
                </a:cubicBezTo>
                <a:cubicBezTo>
                  <a:pt x="20445" y="14770"/>
                  <a:pt x="20695" y="15020"/>
                  <a:pt x="20982" y="15221"/>
                </a:cubicBezTo>
                <a:cubicBezTo>
                  <a:pt x="22119" y="16034"/>
                  <a:pt x="23332" y="16481"/>
                  <a:pt x="24614" y="16481"/>
                </a:cubicBezTo>
                <a:cubicBezTo>
                  <a:pt x="25201" y="16481"/>
                  <a:pt x="25802" y="16387"/>
                  <a:pt x="26416" y="16192"/>
                </a:cubicBezTo>
                <a:cubicBezTo>
                  <a:pt x="29237" y="15306"/>
                  <a:pt x="30615" y="12106"/>
                  <a:pt x="29400" y="9380"/>
                </a:cubicBezTo>
                <a:cubicBezTo>
                  <a:pt x="29051" y="8608"/>
                  <a:pt x="29057" y="8593"/>
                  <a:pt x="29880" y="8536"/>
                </a:cubicBezTo>
                <a:cubicBezTo>
                  <a:pt x="30893" y="8464"/>
                  <a:pt x="31779" y="8122"/>
                  <a:pt x="32451" y="7330"/>
                </a:cubicBezTo>
                <a:cubicBezTo>
                  <a:pt x="33200" y="6444"/>
                  <a:pt x="33256" y="5379"/>
                  <a:pt x="32607" y="4416"/>
                </a:cubicBezTo>
                <a:cubicBezTo>
                  <a:pt x="32415" y="4123"/>
                  <a:pt x="32172" y="3859"/>
                  <a:pt x="31921" y="3630"/>
                </a:cubicBezTo>
                <a:cubicBezTo>
                  <a:pt x="30716" y="2532"/>
                  <a:pt x="29080" y="1977"/>
                  <a:pt x="27448" y="1977"/>
                </a:cubicBezTo>
                <a:cubicBezTo>
                  <a:pt x="25938" y="1977"/>
                  <a:pt x="24430" y="2452"/>
                  <a:pt x="23266" y="3408"/>
                </a:cubicBezTo>
                <a:cubicBezTo>
                  <a:pt x="23131" y="3516"/>
                  <a:pt x="23016" y="3659"/>
                  <a:pt x="22874" y="3751"/>
                </a:cubicBezTo>
                <a:cubicBezTo>
                  <a:pt x="22757" y="3826"/>
                  <a:pt x="22653" y="3875"/>
                  <a:pt x="22563" y="3875"/>
                </a:cubicBezTo>
                <a:cubicBezTo>
                  <a:pt x="22439" y="3875"/>
                  <a:pt x="22338" y="3784"/>
                  <a:pt x="22260" y="3544"/>
                </a:cubicBezTo>
                <a:cubicBezTo>
                  <a:pt x="21566" y="1362"/>
                  <a:pt x="19467" y="1"/>
                  <a:pt x="17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4"/>
          <p:cNvSpPr/>
          <p:nvPr/>
        </p:nvSpPr>
        <p:spPr>
          <a:xfrm>
            <a:off x="6240260" y="-341071"/>
            <a:ext cx="1349348" cy="730007"/>
          </a:xfrm>
          <a:custGeom>
            <a:avLst/>
            <a:gdLst/>
            <a:ahLst/>
            <a:cxnLst/>
            <a:rect l="l" t="t" r="r" b="b"/>
            <a:pathLst>
              <a:path w="29687" h="16060" extrusionOk="0">
                <a:moveTo>
                  <a:pt x="14479" y="1"/>
                </a:moveTo>
                <a:cubicBezTo>
                  <a:pt x="14224" y="1"/>
                  <a:pt x="13960" y="14"/>
                  <a:pt x="13698" y="41"/>
                </a:cubicBezTo>
                <a:cubicBezTo>
                  <a:pt x="12090" y="204"/>
                  <a:pt x="10577" y="625"/>
                  <a:pt x="9269" y="1611"/>
                </a:cubicBezTo>
                <a:cubicBezTo>
                  <a:pt x="8306" y="2339"/>
                  <a:pt x="7699" y="3275"/>
                  <a:pt x="7692" y="4531"/>
                </a:cubicBezTo>
                <a:cubicBezTo>
                  <a:pt x="7692" y="4590"/>
                  <a:pt x="7699" y="4653"/>
                  <a:pt x="7692" y="4718"/>
                </a:cubicBezTo>
                <a:cubicBezTo>
                  <a:pt x="7671" y="4844"/>
                  <a:pt x="7617" y="4909"/>
                  <a:pt x="7547" y="4909"/>
                </a:cubicBezTo>
                <a:cubicBezTo>
                  <a:pt x="7502" y="4909"/>
                  <a:pt x="7449" y="4881"/>
                  <a:pt x="7392" y="4824"/>
                </a:cubicBezTo>
                <a:cubicBezTo>
                  <a:pt x="6935" y="4339"/>
                  <a:pt x="6342" y="4240"/>
                  <a:pt x="5735" y="4211"/>
                </a:cubicBezTo>
                <a:cubicBezTo>
                  <a:pt x="5626" y="4206"/>
                  <a:pt x="5517" y="4203"/>
                  <a:pt x="5410" y="4203"/>
                </a:cubicBezTo>
                <a:cubicBezTo>
                  <a:pt x="3997" y="4203"/>
                  <a:pt x="2721" y="4642"/>
                  <a:pt x="1586" y="5532"/>
                </a:cubicBezTo>
                <a:cubicBezTo>
                  <a:pt x="1015" y="5981"/>
                  <a:pt x="607" y="6561"/>
                  <a:pt x="372" y="7246"/>
                </a:cubicBezTo>
                <a:cubicBezTo>
                  <a:pt x="43" y="8202"/>
                  <a:pt x="0" y="9174"/>
                  <a:pt x="436" y="10117"/>
                </a:cubicBezTo>
                <a:cubicBezTo>
                  <a:pt x="859" y="11033"/>
                  <a:pt x="1601" y="11526"/>
                  <a:pt x="2464" y="11526"/>
                </a:cubicBezTo>
                <a:cubicBezTo>
                  <a:pt x="2797" y="11526"/>
                  <a:pt x="3149" y="11453"/>
                  <a:pt x="3507" y="11301"/>
                </a:cubicBezTo>
                <a:cubicBezTo>
                  <a:pt x="3642" y="11245"/>
                  <a:pt x="3771" y="11166"/>
                  <a:pt x="3906" y="11116"/>
                </a:cubicBezTo>
                <a:cubicBezTo>
                  <a:pt x="3964" y="11096"/>
                  <a:pt x="4016" y="11085"/>
                  <a:pt x="4061" y="11085"/>
                </a:cubicBezTo>
                <a:cubicBezTo>
                  <a:pt x="4190" y="11085"/>
                  <a:pt x="4266" y="11171"/>
                  <a:pt x="4271" y="11366"/>
                </a:cubicBezTo>
                <a:cubicBezTo>
                  <a:pt x="4307" y="12329"/>
                  <a:pt x="4813" y="13058"/>
                  <a:pt x="5499" y="13673"/>
                </a:cubicBezTo>
                <a:cubicBezTo>
                  <a:pt x="6335" y="14429"/>
                  <a:pt x="7314" y="14943"/>
                  <a:pt x="8412" y="15180"/>
                </a:cubicBezTo>
                <a:cubicBezTo>
                  <a:pt x="8784" y="15256"/>
                  <a:pt x="9154" y="15298"/>
                  <a:pt x="9522" y="15298"/>
                </a:cubicBezTo>
                <a:cubicBezTo>
                  <a:pt x="10045" y="15298"/>
                  <a:pt x="10562" y="15214"/>
                  <a:pt x="11069" y="15029"/>
                </a:cubicBezTo>
                <a:cubicBezTo>
                  <a:pt x="11447" y="14893"/>
                  <a:pt x="11862" y="14780"/>
                  <a:pt x="11977" y="14266"/>
                </a:cubicBezTo>
                <a:cubicBezTo>
                  <a:pt x="11996" y="14177"/>
                  <a:pt x="12042" y="14142"/>
                  <a:pt x="12096" y="14142"/>
                </a:cubicBezTo>
                <a:cubicBezTo>
                  <a:pt x="12167" y="14142"/>
                  <a:pt x="12252" y="14203"/>
                  <a:pt x="12304" y="14280"/>
                </a:cubicBezTo>
                <a:cubicBezTo>
                  <a:pt x="12877" y="15130"/>
                  <a:pt x="13741" y="15536"/>
                  <a:pt x="14676" y="15793"/>
                </a:cubicBezTo>
                <a:cubicBezTo>
                  <a:pt x="15333" y="15975"/>
                  <a:pt x="15965" y="16060"/>
                  <a:pt x="16577" y="16060"/>
                </a:cubicBezTo>
                <a:cubicBezTo>
                  <a:pt x="18421" y="16060"/>
                  <a:pt x="20073" y="15285"/>
                  <a:pt x="21595" y="14030"/>
                </a:cubicBezTo>
                <a:cubicBezTo>
                  <a:pt x="22274" y="13473"/>
                  <a:pt x="22617" y="12773"/>
                  <a:pt x="22346" y="11867"/>
                </a:cubicBezTo>
                <a:cubicBezTo>
                  <a:pt x="22317" y="11766"/>
                  <a:pt x="22267" y="11666"/>
                  <a:pt x="22367" y="11581"/>
                </a:cubicBezTo>
                <a:cubicBezTo>
                  <a:pt x="22406" y="11547"/>
                  <a:pt x="22443" y="11535"/>
                  <a:pt x="22478" y="11535"/>
                </a:cubicBezTo>
                <a:cubicBezTo>
                  <a:pt x="22556" y="11535"/>
                  <a:pt x="22626" y="11600"/>
                  <a:pt x="22696" y="11644"/>
                </a:cubicBezTo>
                <a:cubicBezTo>
                  <a:pt x="23661" y="12247"/>
                  <a:pt x="24724" y="12499"/>
                  <a:pt x="25839" y="12499"/>
                </a:cubicBezTo>
                <a:cubicBezTo>
                  <a:pt x="25929" y="12499"/>
                  <a:pt x="26018" y="12497"/>
                  <a:pt x="26108" y="12494"/>
                </a:cubicBezTo>
                <a:cubicBezTo>
                  <a:pt x="28101" y="12415"/>
                  <a:pt x="29687" y="10701"/>
                  <a:pt x="29551" y="8789"/>
                </a:cubicBezTo>
                <a:cubicBezTo>
                  <a:pt x="29466" y="7603"/>
                  <a:pt x="28665" y="6838"/>
                  <a:pt x="27522" y="6838"/>
                </a:cubicBezTo>
                <a:cubicBezTo>
                  <a:pt x="27023" y="6838"/>
                  <a:pt x="27023" y="6838"/>
                  <a:pt x="27080" y="6339"/>
                </a:cubicBezTo>
                <a:cubicBezTo>
                  <a:pt x="27251" y="4896"/>
                  <a:pt x="26523" y="3746"/>
                  <a:pt x="25152" y="3275"/>
                </a:cubicBezTo>
                <a:cubicBezTo>
                  <a:pt x="24788" y="3152"/>
                  <a:pt x="24423" y="3098"/>
                  <a:pt x="24058" y="3098"/>
                </a:cubicBezTo>
                <a:cubicBezTo>
                  <a:pt x="23641" y="3098"/>
                  <a:pt x="23224" y="3168"/>
                  <a:pt x="22809" y="3282"/>
                </a:cubicBezTo>
                <a:cubicBezTo>
                  <a:pt x="22380" y="3397"/>
                  <a:pt x="22017" y="3611"/>
                  <a:pt x="21738" y="3990"/>
                </a:cubicBezTo>
                <a:cubicBezTo>
                  <a:pt x="21598" y="4175"/>
                  <a:pt x="21507" y="4268"/>
                  <a:pt x="21419" y="4268"/>
                </a:cubicBezTo>
                <a:cubicBezTo>
                  <a:pt x="21328" y="4268"/>
                  <a:pt x="21241" y="4168"/>
                  <a:pt x="21110" y="3967"/>
                </a:cubicBezTo>
                <a:cubicBezTo>
                  <a:pt x="20702" y="3361"/>
                  <a:pt x="20253" y="2790"/>
                  <a:pt x="19760" y="2247"/>
                </a:cubicBezTo>
                <a:cubicBezTo>
                  <a:pt x="18582" y="954"/>
                  <a:pt x="17119" y="240"/>
                  <a:pt x="15297" y="48"/>
                </a:cubicBezTo>
                <a:cubicBezTo>
                  <a:pt x="15044" y="17"/>
                  <a:pt x="14767" y="1"/>
                  <a:pt x="14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1" name="Google Shape;801;p24"/>
          <p:cNvGrpSpPr/>
          <p:nvPr/>
        </p:nvGrpSpPr>
        <p:grpSpPr>
          <a:xfrm>
            <a:off x="-140226" y="4125677"/>
            <a:ext cx="1349322" cy="1178509"/>
            <a:chOff x="4174688" y="2867426"/>
            <a:chExt cx="675133" cy="589667"/>
          </a:xfrm>
        </p:grpSpPr>
        <p:sp>
          <p:nvSpPr>
            <p:cNvPr id="802" name="Google Shape;802;p24"/>
            <p:cNvSpPr/>
            <p:nvPr/>
          </p:nvSpPr>
          <p:spPr>
            <a:xfrm>
              <a:off x="4174688" y="2867426"/>
              <a:ext cx="379395" cy="589667"/>
            </a:xfrm>
            <a:custGeom>
              <a:avLst/>
              <a:gdLst/>
              <a:ahLst/>
              <a:cxnLst/>
              <a:rect l="l" t="t" r="r" b="b"/>
              <a:pathLst>
                <a:path w="19288" h="29978" extrusionOk="0">
                  <a:moveTo>
                    <a:pt x="17185" y="522"/>
                  </a:moveTo>
                  <a:lnTo>
                    <a:pt x="17185" y="522"/>
                  </a:lnTo>
                  <a:cubicBezTo>
                    <a:pt x="17270" y="1656"/>
                    <a:pt x="17200" y="2800"/>
                    <a:pt x="17022" y="3927"/>
                  </a:cubicBezTo>
                  <a:cubicBezTo>
                    <a:pt x="16650" y="6191"/>
                    <a:pt x="15849" y="8370"/>
                    <a:pt x="14871" y="10440"/>
                  </a:cubicBezTo>
                  <a:cubicBezTo>
                    <a:pt x="14194" y="11883"/>
                    <a:pt x="13436" y="13311"/>
                    <a:pt x="12487" y="14605"/>
                  </a:cubicBezTo>
                  <a:cubicBezTo>
                    <a:pt x="12593" y="14411"/>
                    <a:pt x="12694" y="14219"/>
                    <a:pt x="12794" y="14026"/>
                  </a:cubicBezTo>
                  <a:cubicBezTo>
                    <a:pt x="14129" y="11383"/>
                    <a:pt x="15150" y="8591"/>
                    <a:pt x="15951" y="5735"/>
                  </a:cubicBezTo>
                  <a:cubicBezTo>
                    <a:pt x="15951" y="5726"/>
                    <a:pt x="15943" y="5722"/>
                    <a:pt x="15936" y="5722"/>
                  </a:cubicBezTo>
                  <a:cubicBezTo>
                    <a:pt x="15932" y="5722"/>
                    <a:pt x="15928" y="5724"/>
                    <a:pt x="15928" y="5727"/>
                  </a:cubicBezTo>
                  <a:cubicBezTo>
                    <a:pt x="15693" y="6514"/>
                    <a:pt x="15428" y="7292"/>
                    <a:pt x="15150" y="8063"/>
                  </a:cubicBezTo>
                  <a:cubicBezTo>
                    <a:pt x="14657" y="9441"/>
                    <a:pt x="14100" y="10805"/>
                    <a:pt x="13493" y="12140"/>
                  </a:cubicBezTo>
                  <a:cubicBezTo>
                    <a:pt x="13200" y="12797"/>
                    <a:pt x="12879" y="13448"/>
                    <a:pt x="12557" y="14098"/>
                  </a:cubicBezTo>
                  <a:cubicBezTo>
                    <a:pt x="12394" y="14418"/>
                    <a:pt x="12230" y="14740"/>
                    <a:pt x="12036" y="15040"/>
                  </a:cubicBezTo>
                  <a:cubicBezTo>
                    <a:pt x="12000" y="15090"/>
                    <a:pt x="11966" y="15140"/>
                    <a:pt x="11937" y="15189"/>
                  </a:cubicBezTo>
                  <a:cubicBezTo>
                    <a:pt x="12171" y="14733"/>
                    <a:pt x="12379" y="14269"/>
                    <a:pt x="12557" y="13791"/>
                  </a:cubicBezTo>
                  <a:cubicBezTo>
                    <a:pt x="12965" y="12661"/>
                    <a:pt x="13236" y="11498"/>
                    <a:pt x="13529" y="10341"/>
                  </a:cubicBezTo>
                  <a:cubicBezTo>
                    <a:pt x="13829" y="9177"/>
                    <a:pt x="14178" y="8027"/>
                    <a:pt x="14579" y="6892"/>
                  </a:cubicBezTo>
                  <a:cubicBezTo>
                    <a:pt x="15342" y="4728"/>
                    <a:pt x="16278" y="2628"/>
                    <a:pt x="17185" y="522"/>
                  </a:cubicBezTo>
                  <a:close/>
                  <a:moveTo>
                    <a:pt x="6495" y="3129"/>
                  </a:moveTo>
                  <a:lnTo>
                    <a:pt x="6495" y="3129"/>
                  </a:lnTo>
                  <a:cubicBezTo>
                    <a:pt x="7609" y="3499"/>
                    <a:pt x="8523" y="4321"/>
                    <a:pt x="9301" y="5170"/>
                  </a:cubicBezTo>
                  <a:cubicBezTo>
                    <a:pt x="10058" y="5999"/>
                    <a:pt x="10730" y="6920"/>
                    <a:pt x="11116" y="7984"/>
                  </a:cubicBezTo>
                  <a:cubicBezTo>
                    <a:pt x="11486" y="8976"/>
                    <a:pt x="11623" y="10034"/>
                    <a:pt x="11666" y="11091"/>
                  </a:cubicBezTo>
                  <a:cubicBezTo>
                    <a:pt x="11729" y="12519"/>
                    <a:pt x="11644" y="14012"/>
                    <a:pt x="11159" y="15354"/>
                  </a:cubicBezTo>
                  <a:cubicBezTo>
                    <a:pt x="11165" y="15325"/>
                    <a:pt x="11165" y="15297"/>
                    <a:pt x="11172" y="15268"/>
                  </a:cubicBezTo>
                  <a:cubicBezTo>
                    <a:pt x="11237" y="14912"/>
                    <a:pt x="11265" y="14547"/>
                    <a:pt x="11272" y="14190"/>
                  </a:cubicBezTo>
                  <a:cubicBezTo>
                    <a:pt x="11287" y="12776"/>
                    <a:pt x="10922" y="11383"/>
                    <a:pt x="10500" y="10041"/>
                  </a:cubicBezTo>
                  <a:cubicBezTo>
                    <a:pt x="10080" y="8676"/>
                    <a:pt x="9551" y="7348"/>
                    <a:pt x="8766" y="6142"/>
                  </a:cubicBezTo>
                  <a:cubicBezTo>
                    <a:pt x="8764" y="6138"/>
                    <a:pt x="8761" y="6136"/>
                    <a:pt x="8757" y="6136"/>
                  </a:cubicBezTo>
                  <a:cubicBezTo>
                    <a:pt x="8749" y="6136"/>
                    <a:pt x="8739" y="6146"/>
                    <a:pt x="8744" y="6155"/>
                  </a:cubicBezTo>
                  <a:cubicBezTo>
                    <a:pt x="9165" y="6849"/>
                    <a:pt x="9501" y="7585"/>
                    <a:pt x="9801" y="8334"/>
                  </a:cubicBezTo>
                  <a:cubicBezTo>
                    <a:pt x="10302" y="9612"/>
                    <a:pt x="10715" y="10970"/>
                    <a:pt x="10929" y="12325"/>
                  </a:cubicBezTo>
                  <a:cubicBezTo>
                    <a:pt x="11037" y="12997"/>
                    <a:pt x="11087" y="13669"/>
                    <a:pt x="11044" y="14348"/>
                  </a:cubicBezTo>
                  <a:cubicBezTo>
                    <a:pt x="11023" y="14675"/>
                    <a:pt x="10980" y="15004"/>
                    <a:pt x="10915" y="15333"/>
                  </a:cubicBezTo>
                  <a:cubicBezTo>
                    <a:pt x="10908" y="15347"/>
                    <a:pt x="10908" y="15354"/>
                    <a:pt x="10901" y="15367"/>
                  </a:cubicBezTo>
                  <a:cubicBezTo>
                    <a:pt x="10895" y="15110"/>
                    <a:pt x="10859" y="14846"/>
                    <a:pt x="10809" y="14589"/>
                  </a:cubicBezTo>
                  <a:cubicBezTo>
                    <a:pt x="10615" y="13626"/>
                    <a:pt x="10209" y="12711"/>
                    <a:pt x="9858" y="11804"/>
                  </a:cubicBezTo>
                  <a:cubicBezTo>
                    <a:pt x="9472" y="10812"/>
                    <a:pt x="9095" y="9827"/>
                    <a:pt x="8716" y="8834"/>
                  </a:cubicBezTo>
                  <a:cubicBezTo>
                    <a:pt x="8331" y="7849"/>
                    <a:pt x="7952" y="6856"/>
                    <a:pt x="7573" y="5871"/>
                  </a:cubicBezTo>
                  <a:cubicBezTo>
                    <a:pt x="7217" y="4956"/>
                    <a:pt x="6874" y="4035"/>
                    <a:pt x="6495" y="3129"/>
                  </a:cubicBezTo>
                  <a:close/>
                  <a:moveTo>
                    <a:pt x="18749" y="9497"/>
                  </a:moveTo>
                  <a:lnTo>
                    <a:pt x="18749" y="9497"/>
                  </a:lnTo>
                  <a:cubicBezTo>
                    <a:pt x="18564" y="10133"/>
                    <a:pt x="18328" y="10733"/>
                    <a:pt x="17999" y="11312"/>
                  </a:cubicBezTo>
                  <a:cubicBezTo>
                    <a:pt x="16679" y="13669"/>
                    <a:pt x="14422" y="15225"/>
                    <a:pt x="11993" y="16296"/>
                  </a:cubicBezTo>
                  <a:cubicBezTo>
                    <a:pt x="12237" y="16175"/>
                    <a:pt x="12471" y="16046"/>
                    <a:pt x="12694" y="15911"/>
                  </a:cubicBezTo>
                  <a:cubicBezTo>
                    <a:pt x="13186" y="15625"/>
                    <a:pt x="13657" y="15290"/>
                    <a:pt x="14100" y="14925"/>
                  </a:cubicBezTo>
                  <a:cubicBezTo>
                    <a:pt x="14986" y="14197"/>
                    <a:pt x="15779" y="13354"/>
                    <a:pt x="16535" y="12483"/>
                  </a:cubicBezTo>
                  <a:cubicBezTo>
                    <a:pt x="16541" y="12477"/>
                    <a:pt x="16533" y="12467"/>
                    <a:pt x="16522" y="12467"/>
                  </a:cubicBezTo>
                  <a:cubicBezTo>
                    <a:pt x="16520" y="12467"/>
                    <a:pt x="16517" y="12468"/>
                    <a:pt x="16514" y="12469"/>
                  </a:cubicBezTo>
                  <a:cubicBezTo>
                    <a:pt x="15728" y="13304"/>
                    <a:pt x="14900" y="14111"/>
                    <a:pt x="13993" y="14819"/>
                  </a:cubicBezTo>
                  <a:cubicBezTo>
                    <a:pt x="13558" y="15153"/>
                    <a:pt x="13100" y="15475"/>
                    <a:pt x="12622" y="15746"/>
                  </a:cubicBezTo>
                  <a:cubicBezTo>
                    <a:pt x="12401" y="15875"/>
                    <a:pt x="12165" y="15996"/>
                    <a:pt x="11937" y="16104"/>
                  </a:cubicBezTo>
                  <a:cubicBezTo>
                    <a:pt x="12144" y="15940"/>
                    <a:pt x="12351" y="15769"/>
                    <a:pt x="12550" y="15582"/>
                  </a:cubicBezTo>
                  <a:cubicBezTo>
                    <a:pt x="13087" y="15097"/>
                    <a:pt x="13585" y="14569"/>
                    <a:pt x="14108" y="14062"/>
                  </a:cubicBezTo>
                  <a:cubicBezTo>
                    <a:pt x="14672" y="13505"/>
                    <a:pt x="15272" y="12977"/>
                    <a:pt x="15865" y="12440"/>
                  </a:cubicBezTo>
                  <a:cubicBezTo>
                    <a:pt x="16885" y="11520"/>
                    <a:pt x="17899" y="10584"/>
                    <a:pt x="18749" y="9497"/>
                  </a:cubicBezTo>
                  <a:close/>
                  <a:moveTo>
                    <a:pt x="11537" y="16490"/>
                  </a:moveTo>
                  <a:cubicBezTo>
                    <a:pt x="11409" y="16547"/>
                    <a:pt x="11280" y="16596"/>
                    <a:pt x="11152" y="16646"/>
                  </a:cubicBezTo>
                  <a:cubicBezTo>
                    <a:pt x="11194" y="16625"/>
                    <a:pt x="11229" y="16596"/>
                    <a:pt x="11265" y="16576"/>
                  </a:cubicBezTo>
                  <a:cubicBezTo>
                    <a:pt x="11357" y="16554"/>
                    <a:pt x="11452" y="16524"/>
                    <a:pt x="11537" y="16490"/>
                  </a:cubicBezTo>
                  <a:close/>
                  <a:moveTo>
                    <a:pt x="5038" y="9098"/>
                  </a:moveTo>
                  <a:lnTo>
                    <a:pt x="5038" y="9098"/>
                  </a:lnTo>
                  <a:cubicBezTo>
                    <a:pt x="5487" y="9840"/>
                    <a:pt x="5859" y="10620"/>
                    <a:pt x="6159" y="11434"/>
                  </a:cubicBezTo>
                  <a:cubicBezTo>
                    <a:pt x="6788" y="13182"/>
                    <a:pt x="7088" y="15061"/>
                    <a:pt x="7253" y="16903"/>
                  </a:cubicBezTo>
                  <a:cubicBezTo>
                    <a:pt x="7395" y="18560"/>
                    <a:pt x="7381" y="20252"/>
                    <a:pt x="7009" y="21880"/>
                  </a:cubicBezTo>
                  <a:cubicBezTo>
                    <a:pt x="6995" y="21639"/>
                    <a:pt x="6953" y="21395"/>
                    <a:pt x="6930" y="21167"/>
                  </a:cubicBezTo>
                  <a:cubicBezTo>
                    <a:pt x="6894" y="20809"/>
                    <a:pt x="6852" y="20459"/>
                    <a:pt x="6816" y="20103"/>
                  </a:cubicBezTo>
                  <a:cubicBezTo>
                    <a:pt x="6738" y="19417"/>
                    <a:pt x="6660" y="18725"/>
                    <a:pt x="6574" y="18039"/>
                  </a:cubicBezTo>
                  <a:cubicBezTo>
                    <a:pt x="6387" y="16646"/>
                    <a:pt x="6159" y="15261"/>
                    <a:pt x="5909" y="13868"/>
                  </a:cubicBezTo>
                  <a:cubicBezTo>
                    <a:pt x="5909" y="13862"/>
                    <a:pt x="5902" y="13858"/>
                    <a:pt x="5895" y="13858"/>
                  </a:cubicBezTo>
                  <a:cubicBezTo>
                    <a:pt x="5886" y="13858"/>
                    <a:pt x="5877" y="13864"/>
                    <a:pt x="5881" y="13876"/>
                  </a:cubicBezTo>
                  <a:cubicBezTo>
                    <a:pt x="6080" y="15261"/>
                    <a:pt x="6245" y="16653"/>
                    <a:pt x="6409" y="18046"/>
                  </a:cubicBezTo>
                  <a:cubicBezTo>
                    <a:pt x="6488" y="18739"/>
                    <a:pt x="6558" y="19424"/>
                    <a:pt x="6630" y="20110"/>
                  </a:cubicBezTo>
                  <a:cubicBezTo>
                    <a:pt x="6666" y="20466"/>
                    <a:pt x="6696" y="20818"/>
                    <a:pt x="6730" y="21174"/>
                  </a:cubicBezTo>
                  <a:cubicBezTo>
                    <a:pt x="6738" y="21310"/>
                    <a:pt x="6745" y="21452"/>
                    <a:pt x="6752" y="21596"/>
                  </a:cubicBezTo>
                  <a:cubicBezTo>
                    <a:pt x="6488" y="20867"/>
                    <a:pt x="6252" y="20132"/>
                    <a:pt x="6060" y="19375"/>
                  </a:cubicBezTo>
                  <a:cubicBezTo>
                    <a:pt x="5609" y="17611"/>
                    <a:pt x="5352" y="15805"/>
                    <a:pt x="5223" y="13990"/>
                  </a:cubicBezTo>
                  <a:cubicBezTo>
                    <a:pt x="5153" y="13069"/>
                    <a:pt x="5117" y="12154"/>
                    <a:pt x="5102" y="11234"/>
                  </a:cubicBezTo>
                  <a:cubicBezTo>
                    <a:pt x="5088" y="10526"/>
                    <a:pt x="5131" y="9806"/>
                    <a:pt x="5038" y="9098"/>
                  </a:cubicBezTo>
                  <a:close/>
                  <a:moveTo>
                    <a:pt x="18806" y="15654"/>
                  </a:moveTo>
                  <a:lnTo>
                    <a:pt x="18806" y="15654"/>
                  </a:lnTo>
                  <a:cubicBezTo>
                    <a:pt x="18292" y="16411"/>
                    <a:pt x="17714" y="17117"/>
                    <a:pt x="17071" y="17767"/>
                  </a:cubicBezTo>
                  <a:cubicBezTo>
                    <a:pt x="15728" y="19117"/>
                    <a:pt x="14136" y="20218"/>
                    <a:pt x="12394" y="20989"/>
                  </a:cubicBezTo>
                  <a:cubicBezTo>
                    <a:pt x="10922" y="21639"/>
                    <a:pt x="9366" y="22038"/>
                    <a:pt x="7767" y="22216"/>
                  </a:cubicBezTo>
                  <a:cubicBezTo>
                    <a:pt x="7981" y="22137"/>
                    <a:pt x="8187" y="22045"/>
                    <a:pt x="8394" y="21959"/>
                  </a:cubicBezTo>
                  <a:cubicBezTo>
                    <a:pt x="8730" y="21817"/>
                    <a:pt x="9059" y="21675"/>
                    <a:pt x="9395" y="21524"/>
                  </a:cubicBezTo>
                  <a:cubicBezTo>
                    <a:pt x="10566" y="21010"/>
                    <a:pt x="11716" y="20466"/>
                    <a:pt x="12836" y="19853"/>
                  </a:cubicBezTo>
                  <a:cubicBezTo>
                    <a:pt x="13980" y="19224"/>
                    <a:pt x="15051" y="18524"/>
                    <a:pt x="16079" y="17724"/>
                  </a:cubicBezTo>
                  <a:lnTo>
                    <a:pt x="16079" y="17724"/>
                  </a:lnTo>
                  <a:cubicBezTo>
                    <a:pt x="15500" y="18146"/>
                    <a:pt x="14886" y="18531"/>
                    <a:pt x="14264" y="18896"/>
                  </a:cubicBezTo>
                  <a:cubicBezTo>
                    <a:pt x="13143" y="19560"/>
                    <a:pt x="11973" y="20139"/>
                    <a:pt x="10787" y="20667"/>
                  </a:cubicBezTo>
                  <a:cubicBezTo>
                    <a:pt x="10194" y="20931"/>
                    <a:pt x="9594" y="21188"/>
                    <a:pt x="8994" y="21438"/>
                  </a:cubicBezTo>
                  <a:cubicBezTo>
                    <a:pt x="8624" y="21596"/>
                    <a:pt x="8229" y="21738"/>
                    <a:pt x="7852" y="21909"/>
                  </a:cubicBezTo>
                  <a:cubicBezTo>
                    <a:pt x="8444" y="21409"/>
                    <a:pt x="9052" y="20924"/>
                    <a:pt x="9673" y="20453"/>
                  </a:cubicBezTo>
                  <a:cubicBezTo>
                    <a:pt x="10430" y="19875"/>
                    <a:pt x="11222" y="19352"/>
                    <a:pt x="12072" y="18917"/>
                  </a:cubicBezTo>
                  <a:cubicBezTo>
                    <a:pt x="12866" y="18504"/>
                    <a:pt x="13693" y="18146"/>
                    <a:pt x="14521" y="17789"/>
                  </a:cubicBezTo>
                  <a:cubicBezTo>
                    <a:pt x="15985" y="17160"/>
                    <a:pt x="17471" y="16540"/>
                    <a:pt x="18806" y="15654"/>
                  </a:cubicBezTo>
                  <a:close/>
                  <a:moveTo>
                    <a:pt x="2003" y="15796"/>
                  </a:moveTo>
                  <a:cubicBezTo>
                    <a:pt x="2325" y="16567"/>
                    <a:pt x="2560" y="17374"/>
                    <a:pt x="2754" y="18175"/>
                  </a:cubicBezTo>
                  <a:cubicBezTo>
                    <a:pt x="3153" y="19832"/>
                    <a:pt x="3317" y="21546"/>
                    <a:pt x="3246" y="23245"/>
                  </a:cubicBezTo>
                  <a:cubicBezTo>
                    <a:pt x="3189" y="24580"/>
                    <a:pt x="2975" y="25937"/>
                    <a:pt x="2467" y="27180"/>
                  </a:cubicBezTo>
                  <a:cubicBezTo>
                    <a:pt x="2497" y="26936"/>
                    <a:pt x="2510" y="26701"/>
                    <a:pt x="2524" y="26458"/>
                  </a:cubicBezTo>
                  <a:cubicBezTo>
                    <a:pt x="2659" y="24216"/>
                    <a:pt x="2368" y="21975"/>
                    <a:pt x="2060" y="19760"/>
                  </a:cubicBezTo>
                  <a:cubicBezTo>
                    <a:pt x="2060" y="19757"/>
                    <a:pt x="2056" y="19755"/>
                    <a:pt x="2053" y="19755"/>
                  </a:cubicBezTo>
                  <a:cubicBezTo>
                    <a:pt x="2049" y="19755"/>
                    <a:pt x="2046" y="19757"/>
                    <a:pt x="2046" y="19760"/>
                  </a:cubicBezTo>
                  <a:cubicBezTo>
                    <a:pt x="2102" y="20381"/>
                    <a:pt x="2154" y="21003"/>
                    <a:pt x="2203" y="21616"/>
                  </a:cubicBezTo>
                  <a:cubicBezTo>
                    <a:pt x="2289" y="22694"/>
                    <a:pt x="2359" y="23781"/>
                    <a:pt x="2353" y="24866"/>
                  </a:cubicBezTo>
                  <a:cubicBezTo>
                    <a:pt x="2353" y="25409"/>
                    <a:pt x="2325" y="25959"/>
                    <a:pt x="2282" y="26501"/>
                  </a:cubicBezTo>
                  <a:cubicBezTo>
                    <a:pt x="2260" y="26773"/>
                    <a:pt x="2239" y="27051"/>
                    <a:pt x="2188" y="27322"/>
                  </a:cubicBezTo>
                  <a:cubicBezTo>
                    <a:pt x="2181" y="27358"/>
                    <a:pt x="2174" y="27394"/>
                    <a:pt x="2167" y="27430"/>
                  </a:cubicBezTo>
                  <a:cubicBezTo>
                    <a:pt x="1996" y="26715"/>
                    <a:pt x="1861" y="25994"/>
                    <a:pt x="1753" y="25274"/>
                  </a:cubicBezTo>
                  <a:cubicBezTo>
                    <a:pt x="1511" y="23652"/>
                    <a:pt x="1417" y="22009"/>
                    <a:pt x="1468" y="20374"/>
                  </a:cubicBezTo>
                  <a:cubicBezTo>
                    <a:pt x="1496" y="19539"/>
                    <a:pt x="1561" y="18710"/>
                    <a:pt x="1660" y="17882"/>
                  </a:cubicBezTo>
                  <a:cubicBezTo>
                    <a:pt x="1746" y="17182"/>
                    <a:pt x="1874" y="16497"/>
                    <a:pt x="2003" y="15796"/>
                  </a:cubicBezTo>
                  <a:close/>
                  <a:moveTo>
                    <a:pt x="14907" y="23637"/>
                  </a:moveTo>
                  <a:lnTo>
                    <a:pt x="14907" y="23637"/>
                  </a:lnTo>
                  <a:cubicBezTo>
                    <a:pt x="14250" y="24288"/>
                    <a:pt x="13543" y="24873"/>
                    <a:pt x="12780" y="25394"/>
                  </a:cubicBezTo>
                  <a:cubicBezTo>
                    <a:pt x="11229" y="26444"/>
                    <a:pt x="9487" y="27202"/>
                    <a:pt x="7666" y="27637"/>
                  </a:cubicBezTo>
                  <a:cubicBezTo>
                    <a:pt x="6507" y="27911"/>
                    <a:pt x="5327" y="28043"/>
                    <a:pt x="4142" y="28043"/>
                  </a:cubicBezTo>
                  <a:cubicBezTo>
                    <a:pt x="3787" y="28043"/>
                    <a:pt x="3430" y="28031"/>
                    <a:pt x="3074" y="28007"/>
                  </a:cubicBezTo>
                  <a:cubicBezTo>
                    <a:pt x="3146" y="27994"/>
                    <a:pt x="3210" y="27980"/>
                    <a:pt x="3282" y="27965"/>
                  </a:cubicBezTo>
                  <a:cubicBezTo>
                    <a:pt x="3617" y="27901"/>
                    <a:pt x="3953" y="27822"/>
                    <a:pt x="4288" y="27750"/>
                  </a:cubicBezTo>
                  <a:cubicBezTo>
                    <a:pt x="6745" y="27186"/>
                    <a:pt x="9152" y="26395"/>
                    <a:pt x="11443" y="25351"/>
                  </a:cubicBezTo>
                  <a:cubicBezTo>
                    <a:pt x="11452" y="25351"/>
                    <a:pt x="11452" y="25344"/>
                    <a:pt x="11443" y="25344"/>
                  </a:cubicBezTo>
                  <a:cubicBezTo>
                    <a:pt x="10787" y="25617"/>
                    <a:pt x="10130" y="25865"/>
                    <a:pt x="9458" y="26102"/>
                  </a:cubicBezTo>
                  <a:cubicBezTo>
                    <a:pt x="8281" y="26516"/>
                    <a:pt x="7088" y="26880"/>
                    <a:pt x="5873" y="27186"/>
                  </a:cubicBezTo>
                  <a:cubicBezTo>
                    <a:pt x="5266" y="27344"/>
                    <a:pt x="4659" y="27480"/>
                    <a:pt x="4046" y="27608"/>
                  </a:cubicBezTo>
                  <a:cubicBezTo>
                    <a:pt x="3739" y="27673"/>
                    <a:pt x="3431" y="27730"/>
                    <a:pt x="3124" y="27779"/>
                  </a:cubicBezTo>
                  <a:cubicBezTo>
                    <a:pt x="3681" y="27450"/>
                    <a:pt x="4245" y="27137"/>
                    <a:pt x="4817" y="26830"/>
                  </a:cubicBezTo>
                  <a:cubicBezTo>
                    <a:pt x="6466" y="25951"/>
                    <a:pt x="8180" y="25238"/>
                    <a:pt x="10008" y="24802"/>
                  </a:cubicBezTo>
                  <a:cubicBezTo>
                    <a:pt x="11644" y="24424"/>
                    <a:pt x="13315" y="24180"/>
                    <a:pt x="14907" y="23637"/>
                  </a:cubicBezTo>
                  <a:close/>
                  <a:moveTo>
                    <a:pt x="17246" y="1"/>
                  </a:moveTo>
                  <a:cubicBezTo>
                    <a:pt x="17211" y="1"/>
                    <a:pt x="17177" y="18"/>
                    <a:pt x="17157" y="57"/>
                  </a:cubicBezTo>
                  <a:cubicBezTo>
                    <a:pt x="16593" y="1286"/>
                    <a:pt x="16050" y="2529"/>
                    <a:pt x="15529" y="3785"/>
                  </a:cubicBezTo>
                  <a:cubicBezTo>
                    <a:pt x="14614" y="5984"/>
                    <a:pt x="13815" y="8227"/>
                    <a:pt x="13229" y="10534"/>
                  </a:cubicBezTo>
                  <a:cubicBezTo>
                    <a:pt x="12737" y="12462"/>
                    <a:pt x="12257" y="14504"/>
                    <a:pt x="11066" y="16118"/>
                  </a:cubicBezTo>
                  <a:cubicBezTo>
                    <a:pt x="11400" y="15390"/>
                    <a:pt x="11601" y="14596"/>
                    <a:pt x="11716" y="13798"/>
                  </a:cubicBezTo>
                  <a:cubicBezTo>
                    <a:pt x="11865" y="12747"/>
                    <a:pt x="11871" y="11669"/>
                    <a:pt x="11794" y="10605"/>
                  </a:cubicBezTo>
                  <a:cubicBezTo>
                    <a:pt x="11716" y="9527"/>
                    <a:pt x="11515" y="8449"/>
                    <a:pt x="11057" y="7463"/>
                  </a:cubicBezTo>
                  <a:cubicBezTo>
                    <a:pt x="10586" y="6435"/>
                    <a:pt x="9866" y="5528"/>
                    <a:pt x="9086" y="4721"/>
                  </a:cubicBezTo>
                  <a:cubicBezTo>
                    <a:pt x="8295" y="3900"/>
                    <a:pt x="7395" y="3214"/>
                    <a:pt x="6317" y="2829"/>
                  </a:cubicBezTo>
                  <a:cubicBezTo>
                    <a:pt x="6307" y="2825"/>
                    <a:pt x="6297" y="2824"/>
                    <a:pt x="6288" y="2824"/>
                  </a:cubicBezTo>
                  <a:cubicBezTo>
                    <a:pt x="6214" y="2824"/>
                    <a:pt x="6156" y="2916"/>
                    <a:pt x="6181" y="2985"/>
                  </a:cubicBezTo>
                  <a:cubicBezTo>
                    <a:pt x="6558" y="4092"/>
                    <a:pt x="7002" y="5185"/>
                    <a:pt x="7424" y="6277"/>
                  </a:cubicBezTo>
                  <a:cubicBezTo>
                    <a:pt x="8159" y="8191"/>
                    <a:pt x="8901" y="10106"/>
                    <a:pt x="9637" y="12019"/>
                  </a:cubicBezTo>
                  <a:cubicBezTo>
                    <a:pt x="10209" y="13505"/>
                    <a:pt x="11159" y="15397"/>
                    <a:pt x="10344" y="16946"/>
                  </a:cubicBezTo>
                  <a:cubicBezTo>
                    <a:pt x="10338" y="16953"/>
                    <a:pt x="10338" y="16961"/>
                    <a:pt x="10329" y="16968"/>
                  </a:cubicBezTo>
                  <a:cubicBezTo>
                    <a:pt x="10322" y="16975"/>
                    <a:pt x="10322" y="16982"/>
                    <a:pt x="10322" y="16989"/>
                  </a:cubicBezTo>
                  <a:cubicBezTo>
                    <a:pt x="10272" y="17068"/>
                    <a:pt x="10223" y="17153"/>
                    <a:pt x="10173" y="17232"/>
                  </a:cubicBezTo>
                  <a:cubicBezTo>
                    <a:pt x="10151" y="17261"/>
                    <a:pt x="10144" y="17289"/>
                    <a:pt x="10151" y="17318"/>
                  </a:cubicBezTo>
                  <a:cubicBezTo>
                    <a:pt x="9679" y="18010"/>
                    <a:pt x="9224" y="18710"/>
                    <a:pt x="8752" y="19404"/>
                  </a:cubicBezTo>
                  <a:cubicBezTo>
                    <a:pt x="8265" y="20110"/>
                    <a:pt x="7787" y="20818"/>
                    <a:pt x="7295" y="21517"/>
                  </a:cubicBezTo>
                  <a:cubicBezTo>
                    <a:pt x="7431" y="20831"/>
                    <a:pt x="7501" y="20132"/>
                    <a:pt x="7530" y="19431"/>
                  </a:cubicBezTo>
                  <a:cubicBezTo>
                    <a:pt x="7602" y="17532"/>
                    <a:pt x="7373" y="15597"/>
                    <a:pt x="6987" y="13739"/>
                  </a:cubicBezTo>
                  <a:cubicBezTo>
                    <a:pt x="6601" y="11897"/>
                    <a:pt x="5967" y="10077"/>
                    <a:pt x="4917" y="8498"/>
                  </a:cubicBezTo>
                  <a:cubicBezTo>
                    <a:pt x="4891" y="8464"/>
                    <a:pt x="4859" y="8450"/>
                    <a:pt x="4826" y="8450"/>
                  </a:cubicBezTo>
                  <a:cubicBezTo>
                    <a:pt x="4758" y="8450"/>
                    <a:pt x="4693" y="8516"/>
                    <a:pt x="4716" y="8598"/>
                  </a:cubicBezTo>
                  <a:cubicBezTo>
                    <a:pt x="4845" y="9105"/>
                    <a:pt x="4860" y="9626"/>
                    <a:pt x="4860" y="10149"/>
                  </a:cubicBezTo>
                  <a:cubicBezTo>
                    <a:pt x="4860" y="10663"/>
                    <a:pt x="4860" y="11177"/>
                    <a:pt x="4874" y="11691"/>
                  </a:cubicBezTo>
                  <a:cubicBezTo>
                    <a:pt x="4953" y="15290"/>
                    <a:pt x="5410" y="18924"/>
                    <a:pt x="6738" y="22288"/>
                  </a:cubicBezTo>
                  <a:cubicBezTo>
                    <a:pt x="6087" y="23188"/>
                    <a:pt x="5424" y="24081"/>
                    <a:pt x="4716" y="24938"/>
                  </a:cubicBezTo>
                  <a:cubicBezTo>
                    <a:pt x="4046" y="25766"/>
                    <a:pt x="3338" y="26580"/>
                    <a:pt x="2603" y="27358"/>
                  </a:cubicBezTo>
                  <a:cubicBezTo>
                    <a:pt x="2846" y="26801"/>
                    <a:pt x="3024" y="26216"/>
                    <a:pt x="3153" y="25623"/>
                  </a:cubicBezTo>
                  <a:cubicBezTo>
                    <a:pt x="3516" y="23916"/>
                    <a:pt x="3532" y="22124"/>
                    <a:pt x="3331" y="20396"/>
                  </a:cubicBezTo>
                  <a:cubicBezTo>
                    <a:pt x="3239" y="19546"/>
                    <a:pt x="3081" y="18696"/>
                    <a:pt x="2867" y="17868"/>
                  </a:cubicBezTo>
                  <a:cubicBezTo>
                    <a:pt x="2653" y="17025"/>
                    <a:pt x="2353" y="16204"/>
                    <a:pt x="2060" y="15390"/>
                  </a:cubicBezTo>
                  <a:cubicBezTo>
                    <a:pt x="2043" y="15338"/>
                    <a:pt x="1999" y="15313"/>
                    <a:pt x="1955" y="15313"/>
                  </a:cubicBezTo>
                  <a:cubicBezTo>
                    <a:pt x="1908" y="15313"/>
                    <a:pt x="1860" y="15342"/>
                    <a:pt x="1845" y="15397"/>
                  </a:cubicBezTo>
                  <a:cubicBezTo>
                    <a:pt x="1604" y="16303"/>
                    <a:pt x="1475" y="17239"/>
                    <a:pt x="1374" y="18168"/>
                  </a:cubicBezTo>
                  <a:cubicBezTo>
                    <a:pt x="1004" y="21431"/>
                    <a:pt x="1225" y="24751"/>
                    <a:pt x="2017" y="27930"/>
                  </a:cubicBezTo>
                  <a:cubicBezTo>
                    <a:pt x="1996" y="27944"/>
                    <a:pt x="1982" y="27965"/>
                    <a:pt x="1982" y="27987"/>
                  </a:cubicBezTo>
                  <a:cubicBezTo>
                    <a:pt x="1347" y="28616"/>
                    <a:pt x="682" y="29207"/>
                    <a:pt x="54" y="29843"/>
                  </a:cubicBezTo>
                  <a:cubicBezTo>
                    <a:pt x="1" y="29896"/>
                    <a:pt x="54" y="29977"/>
                    <a:pt x="118" y="29977"/>
                  </a:cubicBezTo>
                  <a:cubicBezTo>
                    <a:pt x="132" y="29977"/>
                    <a:pt x="146" y="29974"/>
                    <a:pt x="161" y="29965"/>
                  </a:cubicBezTo>
                  <a:cubicBezTo>
                    <a:pt x="682" y="29601"/>
                    <a:pt x="1160" y="29173"/>
                    <a:pt x="1617" y="28736"/>
                  </a:cubicBezTo>
                  <a:cubicBezTo>
                    <a:pt x="1725" y="28636"/>
                    <a:pt x="1832" y="28530"/>
                    <a:pt x="1940" y="28429"/>
                  </a:cubicBezTo>
                  <a:cubicBezTo>
                    <a:pt x="1953" y="28437"/>
                    <a:pt x="1969" y="28441"/>
                    <a:pt x="1986" y="28441"/>
                  </a:cubicBezTo>
                  <a:cubicBezTo>
                    <a:pt x="2003" y="28441"/>
                    <a:pt x="2021" y="28437"/>
                    <a:pt x="2039" y="28429"/>
                  </a:cubicBezTo>
                  <a:cubicBezTo>
                    <a:pt x="2203" y="28330"/>
                    <a:pt x="2368" y="28230"/>
                    <a:pt x="2531" y="28129"/>
                  </a:cubicBezTo>
                  <a:cubicBezTo>
                    <a:pt x="3078" y="28199"/>
                    <a:pt x="3629" y="28232"/>
                    <a:pt x="4182" y="28232"/>
                  </a:cubicBezTo>
                  <a:cubicBezTo>
                    <a:pt x="4531" y="28232"/>
                    <a:pt x="4881" y="28219"/>
                    <a:pt x="5230" y="28194"/>
                  </a:cubicBezTo>
                  <a:cubicBezTo>
                    <a:pt x="7138" y="28066"/>
                    <a:pt x="9023" y="27565"/>
                    <a:pt x="10751" y="26758"/>
                  </a:cubicBezTo>
                  <a:cubicBezTo>
                    <a:pt x="12464" y="25951"/>
                    <a:pt x="14050" y="24845"/>
                    <a:pt x="15342" y="23466"/>
                  </a:cubicBezTo>
                  <a:cubicBezTo>
                    <a:pt x="15399" y="23404"/>
                    <a:pt x="15351" y="23303"/>
                    <a:pt x="15276" y="23303"/>
                  </a:cubicBezTo>
                  <a:cubicBezTo>
                    <a:pt x="15265" y="23303"/>
                    <a:pt x="15254" y="23305"/>
                    <a:pt x="15243" y="23310"/>
                  </a:cubicBezTo>
                  <a:cubicBezTo>
                    <a:pt x="14279" y="23688"/>
                    <a:pt x="13279" y="23923"/>
                    <a:pt x="12266" y="24137"/>
                  </a:cubicBezTo>
                  <a:cubicBezTo>
                    <a:pt x="11380" y="24331"/>
                    <a:pt x="10480" y="24494"/>
                    <a:pt x="9594" y="24717"/>
                  </a:cubicBezTo>
                  <a:cubicBezTo>
                    <a:pt x="8687" y="24945"/>
                    <a:pt x="7810" y="25245"/>
                    <a:pt x="6944" y="25608"/>
                  </a:cubicBezTo>
                  <a:cubicBezTo>
                    <a:pt x="5438" y="26237"/>
                    <a:pt x="4003" y="27030"/>
                    <a:pt x="2596" y="27865"/>
                  </a:cubicBezTo>
                  <a:cubicBezTo>
                    <a:pt x="2560" y="27872"/>
                    <a:pt x="2524" y="27879"/>
                    <a:pt x="2488" y="27887"/>
                  </a:cubicBezTo>
                  <a:cubicBezTo>
                    <a:pt x="2653" y="27723"/>
                    <a:pt x="2810" y="27552"/>
                    <a:pt x="2975" y="27387"/>
                  </a:cubicBezTo>
                  <a:cubicBezTo>
                    <a:pt x="3081" y="27272"/>
                    <a:pt x="3182" y="27159"/>
                    <a:pt x="3288" y="27044"/>
                  </a:cubicBezTo>
                  <a:cubicBezTo>
                    <a:pt x="3431" y="26893"/>
                    <a:pt x="3568" y="26744"/>
                    <a:pt x="3710" y="26587"/>
                  </a:cubicBezTo>
                  <a:cubicBezTo>
                    <a:pt x="3845" y="26431"/>
                    <a:pt x="3981" y="26273"/>
                    <a:pt x="4116" y="26115"/>
                  </a:cubicBezTo>
                  <a:cubicBezTo>
                    <a:pt x="4253" y="25959"/>
                    <a:pt x="4389" y="25802"/>
                    <a:pt x="4524" y="25644"/>
                  </a:cubicBezTo>
                  <a:cubicBezTo>
                    <a:pt x="4653" y="25488"/>
                    <a:pt x="4788" y="25323"/>
                    <a:pt x="4917" y="25166"/>
                  </a:cubicBezTo>
                  <a:cubicBezTo>
                    <a:pt x="5052" y="25001"/>
                    <a:pt x="5180" y="24845"/>
                    <a:pt x="5309" y="24681"/>
                  </a:cubicBezTo>
                  <a:cubicBezTo>
                    <a:pt x="5438" y="24516"/>
                    <a:pt x="5566" y="24352"/>
                    <a:pt x="5688" y="24187"/>
                  </a:cubicBezTo>
                  <a:cubicBezTo>
                    <a:pt x="5816" y="24023"/>
                    <a:pt x="5945" y="23860"/>
                    <a:pt x="6067" y="23695"/>
                  </a:cubicBezTo>
                  <a:cubicBezTo>
                    <a:pt x="6195" y="23531"/>
                    <a:pt x="6317" y="23359"/>
                    <a:pt x="6438" y="23195"/>
                  </a:cubicBezTo>
                  <a:cubicBezTo>
                    <a:pt x="6502" y="23109"/>
                    <a:pt x="6567" y="23023"/>
                    <a:pt x="6624" y="22945"/>
                  </a:cubicBezTo>
                  <a:cubicBezTo>
                    <a:pt x="6653" y="22902"/>
                    <a:pt x="6687" y="22859"/>
                    <a:pt x="6716" y="22816"/>
                  </a:cubicBezTo>
                  <a:cubicBezTo>
                    <a:pt x="6745" y="22773"/>
                    <a:pt x="6766" y="22737"/>
                    <a:pt x="6802" y="22703"/>
                  </a:cubicBezTo>
                  <a:cubicBezTo>
                    <a:pt x="6858" y="22631"/>
                    <a:pt x="6930" y="22581"/>
                    <a:pt x="7016" y="22538"/>
                  </a:cubicBezTo>
                  <a:cubicBezTo>
                    <a:pt x="7052" y="22523"/>
                    <a:pt x="7088" y="22509"/>
                    <a:pt x="7124" y="22496"/>
                  </a:cubicBezTo>
                  <a:cubicBezTo>
                    <a:pt x="7131" y="22489"/>
                    <a:pt x="7145" y="22480"/>
                    <a:pt x="7158" y="22480"/>
                  </a:cubicBezTo>
                  <a:cubicBezTo>
                    <a:pt x="7217" y="22473"/>
                    <a:pt x="7280" y="22473"/>
                    <a:pt x="7345" y="22473"/>
                  </a:cubicBezTo>
                  <a:cubicBezTo>
                    <a:pt x="8281" y="22424"/>
                    <a:pt x="9208" y="22266"/>
                    <a:pt x="10108" y="22031"/>
                  </a:cubicBezTo>
                  <a:cubicBezTo>
                    <a:pt x="11986" y="21537"/>
                    <a:pt x="13765" y="20681"/>
                    <a:pt x="15328" y="19539"/>
                  </a:cubicBezTo>
                  <a:cubicBezTo>
                    <a:pt x="16885" y="18396"/>
                    <a:pt x="18221" y="16975"/>
                    <a:pt x="19241" y="15340"/>
                  </a:cubicBezTo>
                  <a:cubicBezTo>
                    <a:pt x="19287" y="15272"/>
                    <a:pt x="19225" y="15194"/>
                    <a:pt x="19157" y="15194"/>
                  </a:cubicBezTo>
                  <a:cubicBezTo>
                    <a:pt x="19140" y="15194"/>
                    <a:pt x="19122" y="15200"/>
                    <a:pt x="19106" y="15212"/>
                  </a:cubicBezTo>
                  <a:cubicBezTo>
                    <a:pt x="18278" y="15811"/>
                    <a:pt x="17385" y="16310"/>
                    <a:pt x="16456" y="16747"/>
                  </a:cubicBezTo>
                  <a:cubicBezTo>
                    <a:pt x="14850" y="17510"/>
                    <a:pt x="13179" y="18125"/>
                    <a:pt x="11614" y="18975"/>
                  </a:cubicBezTo>
                  <a:cubicBezTo>
                    <a:pt x="9979" y="19860"/>
                    <a:pt x="8516" y="21052"/>
                    <a:pt x="7115" y="22266"/>
                  </a:cubicBezTo>
                  <a:lnTo>
                    <a:pt x="7115" y="22252"/>
                  </a:lnTo>
                  <a:cubicBezTo>
                    <a:pt x="7167" y="22196"/>
                    <a:pt x="7210" y="22130"/>
                    <a:pt x="7253" y="22074"/>
                  </a:cubicBezTo>
                  <a:cubicBezTo>
                    <a:pt x="8324" y="20561"/>
                    <a:pt x="9344" y="18996"/>
                    <a:pt x="10302" y="17404"/>
                  </a:cubicBezTo>
                  <a:cubicBezTo>
                    <a:pt x="10329" y="17397"/>
                    <a:pt x="10365" y="17381"/>
                    <a:pt x="10387" y="17347"/>
                  </a:cubicBezTo>
                  <a:cubicBezTo>
                    <a:pt x="10451" y="17253"/>
                    <a:pt x="10516" y="17153"/>
                    <a:pt x="10566" y="17054"/>
                  </a:cubicBezTo>
                  <a:cubicBezTo>
                    <a:pt x="10615" y="17004"/>
                    <a:pt x="10665" y="16946"/>
                    <a:pt x="10715" y="16896"/>
                  </a:cubicBezTo>
                  <a:lnTo>
                    <a:pt x="10730" y="16896"/>
                  </a:lnTo>
                  <a:cubicBezTo>
                    <a:pt x="11580" y="16625"/>
                    <a:pt x="12415" y="16296"/>
                    <a:pt x="13208" y="15890"/>
                  </a:cubicBezTo>
                  <a:cubicBezTo>
                    <a:pt x="14622" y="15176"/>
                    <a:pt x="15928" y="14233"/>
                    <a:pt x="16970" y="13033"/>
                  </a:cubicBezTo>
                  <a:cubicBezTo>
                    <a:pt x="17978" y="11890"/>
                    <a:pt x="18799" y="10469"/>
                    <a:pt x="19128" y="8970"/>
                  </a:cubicBezTo>
                  <a:cubicBezTo>
                    <a:pt x="19151" y="8880"/>
                    <a:pt x="19085" y="8830"/>
                    <a:pt x="19016" y="8830"/>
                  </a:cubicBezTo>
                  <a:cubicBezTo>
                    <a:pt x="18975" y="8830"/>
                    <a:pt x="18933" y="8847"/>
                    <a:pt x="18907" y="8884"/>
                  </a:cubicBezTo>
                  <a:cubicBezTo>
                    <a:pt x="18400" y="9605"/>
                    <a:pt x="17814" y="10269"/>
                    <a:pt x="17193" y="10891"/>
                  </a:cubicBezTo>
                  <a:cubicBezTo>
                    <a:pt x="16113" y="11969"/>
                    <a:pt x="14943" y="12941"/>
                    <a:pt x="13865" y="14012"/>
                  </a:cubicBezTo>
                  <a:cubicBezTo>
                    <a:pt x="13021" y="14846"/>
                    <a:pt x="12201" y="15762"/>
                    <a:pt x="11186" y="16404"/>
                  </a:cubicBezTo>
                  <a:cubicBezTo>
                    <a:pt x="12065" y="15532"/>
                    <a:pt x="12807" y="14540"/>
                    <a:pt x="13457" y="13491"/>
                  </a:cubicBezTo>
                  <a:cubicBezTo>
                    <a:pt x="14122" y="12404"/>
                    <a:pt x="14699" y="11263"/>
                    <a:pt x="15229" y="10106"/>
                  </a:cubicBezTo>
                  <a:cubicBezTo>
                    <a:pt x="15707" y="9048"/>
                    <a:pt x="16136" y="7977"/>
                    <a:pt x="16485" y="6870"/>
                  </a:cubicBezTo>
                  <a:cubicBezTo>
                    <a:pt x="17185" y="4685"/>
                    <a:pt x="17543" y="2393"/>
                    <a:pt x="17356" y="100"/>
                  </a:cubicBezTo>
                  <a:cubicBezTo>
                    <a:pt x="17352" y="40"/>
                    <a:pt x="17298" y="1"/>
                    <a:pt x="172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24"/>
            <p:cNvSpPr/>
            <p:nvPr/>
          </p:nvSpPr>
          <p:spPr>
            <a:xfrm>
              <a:off x="4443793" y="3122565"/>
              <a:ext cx="405064" cy="228349"/>
            </a:xfrm>
            <a:custGeom>
              <a:avLst/>
              <a:gdLst/>
              <a:ahLst/>
              <a:cxnLst/>
              <a:rect l="l" t="t" r="r" b="b"/>
              <a:pathLst>
                <a:path w="20593" h="11609" extrusionOk="0">
                  <a:moveTo>
                    <a:pt x="19603" y="236"/>
                  </a:moveTo>
                  <a:cubicBezTo>
                    <a:pt x="19923" y="236"/>
                    <a:pt x="20161" y="358"/>
                    <a:pt x="20058" y="804"/>
                  </a:cubicBezTo>
                  <a:cubicBezTo>
                    <a:pt x="19993" y="1077"/>
                    <a:pt x="19772" y="1368"/>
                    <a:pt x="19623" y="1612"/>
                  </a:cubicBezTo>
                  <a:cubicBezTo>
                    <a:pt x="18908" y="2775"/>
                    <a:pt x="17873" y="3618"/>
                    <a:pt x="16700" y="4282"/>
                  </a:cubicBezTo>
                  <a:cubicBezTo>
                    <a:pt x="15622" y="4897"/>
                    <a:pt x="14438" y="5533"/>
                    <a:pt x="13259" y="5896"/>
                  </a:cubicBezTo>
                  <a:cubicBezTo>
                    <a:pt x="11832" y="6347"/>
                    <a:pt x="10368" y="6669"/>
                    <a:pt x="8925" y="7068"/>
                  </a:cubicBezTo>
                  <a:lnTo>
                    <a:pt x="8925" y="7068"/>
                  </a:lnTo>
                  <a:cubicBezTo>
                    <a:pt x="10629" y="4270"/>
                    <a:pt x="13203" y="2625"/>
                    <a:pt x="16179" y="1348"/>
                  </a:cubicBezTo>
                  <a:cubicBezTo>
                    <a:pt x="17023" y="983"/>
                    <a:pt x="17916" y="554"/>
                    <a:pt x="18822" y="362"/>
                  </a:cubicBezTo>
                  <a:cubicBezTo>
                    <a:pt x="19049" y="312"/>
                    <a:pt x="19352" y="236"/>
                    <a:pt x="19603" y="236"/>
                  </a:cubicBezTo>
                  <a:close/>
                  <a:moveTo>
                    <a:pt x="19581" y="0"/>
                  </a:moveTo>
                  <a:cubicBezTo>
                    <a:pt x="18791" y="0"/>
                    <a:pt x="18034" y="281"/>
                    <a:pt x="17266" y="590"/>
                  </a:cubicBezTo>
                  <a:cubicBezTo>
                    <a:pt x="16051" y="1077"/>
                    <a:pt x="14844" y="1591"/>
                    <a:pt x="13694" y="2211"/>
                  </a:cubicBezTo>
                  <a:cubicBezTo>
                    <a:pt x="11522" y="3384"/>
                    <a:pt x="9759" y="5027"/>
                    <a:pt x="8531" y="7180"/>
                  </a:cubicBezTo>
                  <a:lnTo>
                    <a:pt x="8531" y="7180"/>
                  </a:lnTo>
                  <a:cubicBezTo>
                    <a:pt x="5515" y="8062"/>
                    <a:pt x="2799" y="9714"/>
                    <a:pt x="134" y="11338"/>
                  </a:cubicBezTo>
                  <a:cubicBezTo>
                    <a:pt x="0" y="11416"/>
                    <a:pt x="82" y="11608"/>
                    <a:pt x="207" y="11608"/>
                  </a:cubicBezTo>
                  <a:cubicBezTo>
                    <a:pt x="229" y="11608"/>
                    <a:pt x="252" y="11602"/>
                    <a:pt x="276" y="11588"/>
                  </a:cubicBezTo>
                  <a:cubicBezTo>
                    <a:pt x="2369" y="10310"/>
                    <a:pt x="4475" y="9017"/>
                    <a:pt x="6760" y="8104"/>
                  </a:cubicBezTo>
                  <a:cubicBezTo>
                    <a:pt x="8938" y="7225"/>
                    <a:pt x="11281" y="6861"/>
                    <a:pt x="13509" y="6117"/>
                  </a:cubicBezTo>
                  <a:cubicBezTo>
                    <a:pt x="16486" y="5132"/>
                    <a:pt x="19393" y="3325"/>
                    <a:pt x="20565" y="306"/>
                  </a:cubicBezTo>
                  <a:cubicBezTo>
                    <a:pt x="20593" y="234"/>
                    <a:pt x="20536" y="148"/>
                    <a:pt x="20464" y="126"/>
                  </a:cubicBezTo>
                  <a:cubicBezTo>
                    <a:pt x="20164" y="38"/>
                    <a:pt x="19870" y="0"/>
                    <a:pt x="195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24"/>
            <p:cNvSpPr/>
            <p:nvPr/>
          </p:nvSpPr>
          <p:spPr>
            <a:xfrm>
              <a:off x="4565472" y="3030273"/>
              <a:ext cx="133225" cy="255041"/>
            </a:xfrm>
            <a:custGeom>
              <a:avLst/>
              <a:gdLst/>
              <a:ahLst/>
              <a:cxnLst/>
              <a:rect l="l" t="t" r="r" b="b"/>
              <a:pathLst>
                <a:path w="6773" h="12966" extrusionOk="0">
                  <a:moveTo>
                    <a:pt x="5941" y="498"/>
                  </a:moveTo>
                  <a:cubicBezTo>
                    <a:pt x="6030" y="498"/>
                    <a:pt x="6060" y="584"/>
                    <a:pt x="6117" y="855"/>
                  </a:cubicBezTo>
                  <a:cubicBezTo>
                    <a:pt x="6259" y="1512"/>
                    <a:pt x="6074" y="2326"/>
                    <a:pt x="5909" y="2961"/>
                  </a:cubicBezTo>
                  <a:cubicBezTo>
                    <a:pt x="5560" y="4261"/>
                    <a:pt x="4910" y="5453"/>
                    <a:pt x="4252" y="6626"/>
                  </a:cubicBezTo>
                  <a:cubicBezTo>
                    <a:pt x="3155" y="8586"/>
                    <a:pt x="2034" y="10546"/>
                    <a:pt x="537" y="12222"/>
                  </a:cubicBezTo>
                  <a:lnTo>
                    <a:pt x="537" y="12222"/>
                  </a:lnTo>
                  <a:cubicBezTo>
                    <a:pt x="1087" y="10395"/>
                    <a:pt x="860" y="8446"/>
                    <a:pt x="1325" y="6583"/>
                  </a:cubicBezTo>
                  <a:cubicBezTo>
                    <a:pt x="1875" y="4418"/>
                    <a:pt x="3174" y="2461"/>
                    <a:pt x="4937" y="1098"/>
                  </a:cubicBezTo>
                  <a:cubicBezTo>
                    <a:pt x="5138" y="948"/>
                    <a:pt x="5445" y="661"/>
                    <a:pt x="5681" y="576"/>
                  </a:cubicBezTo>
                  <a:cubicBezTo>
                    <a:pt x="5805" y="532"/>
                    <a:pt x="5885" y="498"/>
                    <a:pt x="5941" y="498"/>
                  </a:cubicBezTo>
                  <a:close/>
                  <a:moveTo>
                    <a:pt x="6138" y="1"/>
                  </a:moveTo>
                  <a:cubicBezTo>
                    <a:pt x="6114" y="1"/>
                    <a:pt x="6089" y="7"/>
                    <a:pt x="6067" y="19"/>
                  </a:cubicBezTo>
                  <a:cubicBezTo>
                    <a:pt x="4060" y="1148"/>
                    <a:pt x="2468" y="2889"/>
                    <a:pt x="1559" y="5018"/>
                  </a:cubicBezTo>
                  <a:cubicBezTo>
                    <a:pt x="488" y="7503"/>
                    <a:pt x="1097" y="10288"/>
                    <a:pt x="53" y="12744"/>
                  </a:cubicBezTo>
                  <a:cubicBezTo>
                    <a:pt x="52" y="12746"/>
                    <a:pt x="51" y="12748"/>
                    <a:pt x="51" y="12750"/>
                  </a:cubicBezTo>
                  <a:lnTo>
                    <a:pt x="51" y="12750"/>
                  </a:lnTo>
                  <a:cubicBezTo>
                    <a:pt x="0" y="12841"/>
                    <a:pt x="69" y="12945"/>
                    <a:pt x="155" y="12960"/>
                  </a:cubicBezTo>
                  <a:lnTo>
                    <a:pt x="155" y="12960"/>
                  </a:lnTo>
                  <a:cubicBezTo>
                    <a:pt x="167" y="12963"/>
                    <a:pt x="179" y="12965"/>
                    <a:pt x="192" y="12965"/>
                  </a:cubicBezTo>
                  <a:cubicBezTo>
                    <a:pt x="231" y="12965"/>
                    <a:pt x="269" y="12945"/>
                    <a:pt x="292" y="12897"/>
                  </a:cubicBezTo>
                  <a:lnTo>
                    <a:pt x="292" y="12897"/>
                  </a:lnTo>
                  <a:cubicBezTo>
                    <a:pt x="2039" y="11101"/>
                    <a:pt x="3286" y="8939"/>
                    <a:pt x="4495" y="6768"/>
                  </a:cubicBezTo>
                  <a:cubicBezTo>
                    <a:pt x="5645" y="4718"/>
                    <a:pt x="6773" y="2519"/>
                    <a:pt x="6281" y="104"/>
                  </a:cubicBezTo>
                  <a:cubicBezTo>
                    <a:pt x="6265" y="38"/>
                    <a:pt x="6202" y="1"/>
                    <a:pt x="6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24"/>
            <p:cNvSpPr/>
            <p:nvPr/>
          </p:nvSpPr>
          <p:spPr>
            <a:xfrm>
              <a:off x="4571097" y="3041131"/>
              <a:ext cx="111332" cy="238695"/>
            </a:xfrm>
            <a:custGeom>
              <a:avLst/>
              <a:gdLst/>
              <a:ahLst/>
              <a:cxnLst/>
              <a:rect l="l" t="t" r="r" b="b"/>
              <a:pathLst>
                <a:path w="5660" h="12135" extrusionOk="0">
                  <a:moveTo>
                    <a:pt x="5484" y="0"/>
                  </a:moveTo>
                  <a:cubicBezTo>
                    <a:pt x="5427" y="0"/>
                    <a:pt x="5369" y="29"/>
                    <a:pt x="5344" y="96"/>
                  </a:cubicBezTo>
                  <a:cubicBezTo>
                    <a:pt x="4552" y="2166"/>
                    <a:pt x="3059" y="3859"/>
                    <a:pt x="2139" y="5866"/>
                  </a:cubicBezTo>
                  <a:cubicBezTo>
                    <a:pt x="1224" y="7837"/>
                    <a:pt x="802" y="9937"/>
                    <a:pt x="39" y="11964"/>
                  </a:cubicBezTo>
                  <a:cubicBezTo>
                    <a:pt x="0" y="12067"/>
                    <a:pt x="85" y="12134"/>
                    <a:pt x="173" y="12134"/>
                  </a:cubicBezTo>
                  <a:cubicBezTo>
                    <a:pt x="232" y="12134"/>
                    <a:pt x="292" y="12105"/>
                    <a:pt x="317" y="12036"/>
                  </a:cubicBezTo>
                  <a:cubicBezTo>
                    <a:pt x="1160" y="9793"/>
                    <a:pt x="1596" y="7472"/>
                    <a:pt x="2716" y="5323"/>
                  </a:cubicBezTo>
                  <a:cubicBezTo>
                    <a:pt x="3639" y="3573"/>
                    <a:pt x="4909" y="2038"/>
                    <a:pt x="5616" y="175"/>
                  </a:cubicBezTo>
                  <a:cubicBezTo>
                    <a:pt x="5659" y="70"/>
                    <a:pt x="5573" y="0"/>
                    <a:pt x="54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24"/>
            <p:cNvSpPr/>
            <p:nvPr/>
          </p:nvSpPr>
          <p:spPr>
            <a:xfrm>
              <a:off x="4611401" y="3124985"/>
              <a:ext cx="238420" cy="143729"/>
            </a:xfrm>
            <a:custGeom>
              <a:avLst/>
              <a:gdLst/>
              <a:ahLst/>
              <a:cxnLst/>
              <a:rect l="l" t="t" r="r" b="b"/>
              <a:pathLst>
                <a:path w="12121" h="7307" extrusionOk="0">
                  <a:moveTo>
                    <a:pt x="11905" y="0"/>
                  </a:moveTo>
                  <a:cubicBezTo>
                    <a:pt x="11883" y="0"/>
                    <a:pt x="11860" y="6"/>
                    <a:pt x="11837" y="18"/>
                  </a:cubicBezTo>
                  <a:cubicBezTo>
                    <a:pt x="7837" y="2196"/>
                    <a:pt x="3895" y="4481"/>
                    <a:pt x="124" y="7030"/>
                  </a:cubicBezTo>
                  <a:cubicBezTo>
                    <a:pt x="1" y="7119"/>
                    <a:pt x="77" y="7306"/>
                    <a:pt x="193" y="7306"/>
                  </a:cubicBezTo>
                  <a:cubicBezTo>
                    <a:pt x="217" y="7306"/>
                    <a:pt x="242" y="7298"/>
                    <a:pt x="268" y="7280"/>
                  </a:cubicBezTo>
                  <a:cubicBezTo>
                    <a:pt x="4039" y="4731"/>
                    <a:pt x="7981" y="2438"/>
                    <a:pt x="11979" y="268"/>
                  </a:cubicBezTo>
                  <a:cubicBezTo>
                    <a:pt x="12120" y="195"/>
                    <a:pt x="12036" y="0"/>
                    <a:pt x="119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24"/>
            <p:cNvSpPr/>
            <p:nvPr/>
          </p:nvSpPr>
          <p:spPr>
            <a:xfrm>
              <a:off x="4564311" y="3278981"/>
              <a:ext cx="228782" cy="99766"/>
            </a:xfrm>
            <a:custGeom>
              <a:avLst/>
              <a:gdLst/>
              <a:ahLst/>
              <a:cxnLst/>
              <a:rect l="l" t="t" r="r" b="b"/>
              <a:pathLst>
                <a:path w="11631" h="5072" extrusionOk="0">
                  <a:moveTo>
                    <a:pt x="352" y="308"/>
                  </a:moveTo>
                  <a:cubicBezTo>
                    <a:pt x="2481" y="527"/>
                    <a:pt x="4648" y="500"/>
                    <a:pt x="6746" y="966"/>
                  </a:cubicBezTo>
                  <a:cubicBezTo>
                    <a:pt x="7668" y="1172"/>
                    <a:pt x="8575" y="1465"/>
                    <a:pt x="9410" y="1915"/>
                  </a:cubicBezTo>
                  <a:cubicBezTo>
                    <a:pt x="9860" y="2150"/>
                    <a:pt x="10296" y="2436"/>
                    <a:pt x="10688" y="2765"/>
                  </a:cubicBezTo>
                  <a:cubicBezTo>
                    <a:pt x="10774" y="2836"/>
                    <a:pt x="11139" y="3086"/>
                    <a:pt x="11153" y="3194"/>
                  </a:cubicBezTo>
                  <a:cubicBezTo>
                    <a:pt x="11182" y="3458"/>
                    <a:pt x="10659" y="3735"/>
                    <a:pt x="10488" y="3828"/>
                  </a:cubicBezTo>
                  <a:cubicBezTo>
                    <a:pt x="9412" y="4393"/>
                    <a:pt x="7818" y="4817"/>
                    <a:pt x="6371" y="4817"/>
                  </a:cubicBezTo>
                  <a:cubicBezTo>
                    <a:pt x="5676" y="4817"/>
                    <a:pt x="5015" y="4720"/>
                    <a:pt x="4462" y="4493"/>
                  </a:cubicBezTo>
                  <a:cubicBezTo>
                    <a:pt x="2746" y="3797"/>
                    <a:pt x="952" y="2105"/>
                    <a:pt x="352" y="308"/>
                  </a:cubicBezTo>
                  <a:close/>
                  <a:moveTo>
                    <a:pt x="142" y="0"/>
                  </a:moveTo>
                  <a:cubicBezTo>
                    <a:pt x="83" y="0"/>
                    <a:pt x="45" y="32"/>
                    <a:pt x="27" y="74"/>
                  </a:cubicBezTo>
                  <a:lnTo>
                    <a:pt x="27" y="74"/>
                  </a:lnTo>
                  <a:cubicBezTo>
                    <a:pt x="8" y="104"/>
                    <a:pt x="0" y="142"/>
                    <a:pt x="12" y="186"/>
                  </a:cubicBezTo>
                  <a:cubicBezTo>
                    <a:pt x="333" y="1315"/>
                    <a:pt x="991" y="2215"/>
                    <a:pt x="1848" y="3000"/>
                  </a:cubicBezTo>
                  <a:cubicBezTo>
                    <a:pt x="2705" y="3785"/>
                    <a:pt x="3697" y="4642"/>
                    <a:pt x="4847" y="4935"/>
                  </a:cubicBezTo>
                  <a:cubicBezTo>
                    <a:pt x="5235" y="5033"/>
                    <a:pt x="5642" y="5071"/>
                    <a:pt x="6055" y="5071"/>
                  </a:cubicBezTo>
                  <a:cubicBezTo>
                    <a:pt x="6823" y="5071"/>
                    <a:pt x="7612" y="4939"/>
                    <a:pt x="8332" y="4814"/>
                  </a:cubicBezTo>
                  <a:cubicBezTo>
                    <a:pt x="9531" y="4599"/>
                    <a:pt x="10625" y="4207"/>
                    <a:pt x="11567" y="3422"/>
                  </a:cubicBezTo>
                  <a:cubicBezTo>
                    <a:pt x="11631" y="3372"/>
                    <a:pt x="11617" y="3271"/>
                    <a:pt x="11567" y="3221"/>
                  </a:cubicBezTo>
                  <a:cubicBezTo>
                    <a:pt x="8638" y="66"/>
                    <a:pt x="4069" y="429"/>
                    <a:pt x="155" y="1"/>
                  </a:cubicBezTo>
                  <a:cubicBezTo>
                    <a:pt x="150" y="1"/>
                    <a:pt x="146" y="0"/>
                    <a:pt x="1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4"/>
            <p:cNvSpPr/>
            <p:nvPr/>
          </p:nvSpPr>
          <p:spPr>
            <a:xfrm>
              <a:off x="4566554" y="3278765"/>
              <a:ext cx="226815" cy="71579"/>
            </a:xfrm>
            <a:custGeom>
              <a:avLst/>
              <a:gdLst/>
              <a:ahLst/>
              <a:cxnLst/>
              <a:rect l="l" t="t" r="r" b="b"/>
              <a:pathLst>
                <a:path w="11531" h="3639" extrusionOk="0">
                  <a:moveTo>
                    <a:pt x="198" y="1"/>
                  </a:moveTo>
                  <a:cubicBezTo>
                    <a:pt x="99" y="1"/>
                    <a:pt x="1" y="103"/>
                    <a:pt x="70" y="212"/>
                  </a:cubicBezTo>
                  <a:cubicBezTo>
                    <a:pt x="934" y="1697"/>
                    <a:pt x="3055" y="2290"/>
                    <a:pt x="4598" y="2768"/>
                  </a:cubicBezTo>
                  <a:cubicBezTo>
                    <a:pt x="6489" y="3355"/>
                    <a:pt x="8450" y="3638"/>
                    <a:pt x="10424" y="3638"/>
                  </a:cubicBezTo>
                  <a:cubicBezTo>
                    <a:pt x="10731" y="3638"/>
                    <a:pt x="11038" y="3632"/>
                    <a:pt x="11345" y="3618"/>
                  </a:cubicBezTo>
                  <a:cubicBezTo>
                    <a:pt x="11521" y="3611"/>
                    <a:pt x="11530" y="3333"/>
                    <a:pt x="11354" y="3333"/>
                  </a:cubicBezTo>
                  <a:cubicBezTo>
                    <a:pt x="11351" y="3333"/>
                    <a:pt x="11348" y="3333"/>
                    <a:pt x="11345" y="3333"/>
                  </a:cubicBezTo>
                  <a:cubicBezTo>
                    <a:pt x="11041" y="3346"/>
                    <a:pt x="10737" y="3353"/>
                    <a:pt x="10433" y="3353"/>
                  </a:cubicBezTo>
                  <a:cubicBezTo>
                    <a:pt x="8726" y="3353"/>
                    <a:pt x="7030" y="3146"/>
                    <a:pt x="5376" y="2698"/>
                  </a:cubicBezTo>
                  <a:cubicBezTo>
                    <a:pt x="3732" y="2254"/>
                    <a:pt x="1227" y="1633"/>
                    <a:pt x="313" y="68"/>
                  </a:cubicBezTo>
                  <a:cubicBezTo>
                    <a:pt x="284" y="21"/>
                    <a:pt x="241" y="1"/>
                    <a:pt x="1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 name="Google Shape;809;p24"/>
          <p:cNvSpPr/>
          <p:nvPr/>
        </p:nvSpPr>
        <p:spPr>
          <a:xfrm>
            <a:off x="5561375" y="4531517"/>
            <a:ext cx="975547" cy="532231"/>
          </a:xfrm>
          <a:custGeom>
            <a:avLst/>
            <a:gdLst/>
            <a:ahLst/>
            <a:cxnLst/>
            <a:rect l="l" t="t" r="r" b="b"/>
            <a:pathLst>
              <a:path w="29815" h="16265" extrusionOk="0">
                <a:moveTo>
                  <a:pt x="14574" y="206"/>
                </a:moveTo>
                <a:cubicBezTo>
                  <a:pt x="14853" y="206"/>
                  <a:pt x="15127" y="221"/>
                  <a:pt x="15382" y="247"/>
                </a:cubicBezTo>
                <a:cubicBezTo>
                  <a:pt x="17189" y="439"/>
                  <a:pt x="18625" y="1146"/>
                  <a:pt x="19775" y="2416"/>
                </a:cubicBezTo>
                <a:cubicBezTo>
                  <a:pt x="20296" y="2989"/>
                  <a:pt x="20738" y="3553"/>
                  <a:pt x="21117" y="4123"/>
                </a:cubicBezTo>
                <a:cubicBezTo>
                  <a:pt x="21266" y="4353"/>
                  <a:pt x="21367" y="4466"/>
                  <a:pt x="21502" y="4473"/>
                </a:cubicBezTo>
                <a:cubicBezTo>
                  <a:pt x="21645" y="4466"/>
                  <a:pt x="21753" y="4360"/>
                  <a:pt x="21909" y="4146"/>
                </a:cubicBezTo>
                <a:cubicBezTo>
                  <a:pt x="22152" y="3823"/>
                  <a:pt x="22488" y="3602"/>
                  <a:pt x="22930" y="3481"/>
                </a:cubicBezTo>
                <a:cubicBezTo>
                  <a:pt x="23373" y="3362"/>
                  <a:pt x="23778" y="3301"/>
                  <a:pt x="24160" y="3301"/>
                </a:cubicBezTo>
                <a:cubicBezTo>
                  <a:pt x="24531" y="3301"/>
                  <a:pt x="24879" y="3358"/>
                  <a:pt x="25216" y="3474"/>
                </a:cubicBezTo>
                <a:cubicBezTo>
                  <a:pt x="26545" y="3931"/>
                  <a:pt x="27237" y="5030"/>
                  <a:pt x="27073" y="6423"/>
                </a:cubicBezTo>
                <a:cubicBezTo>
                  <a:pt x="27037" y="6710"/>
                  <a:pt x="27023" y="6852"/>
                  <a:pt x="27109" y="6944"/>
                </a:cubicBezTo>
                <a:cubicBezTo>
                  <a:pt x="27187" y="7037"/>
                  <a:pt x="27316" y="7044"/>
                  <a:pt x="27564" y="7044"/>
                </a:cubicBezTo>
                <a:lnTo>
                  <a:pt x="27616" y="7044"/>
                </a:lnTo>
                <a:cubicBezTo>
                  <a:pt x="28708" y="7044"/>
                  <a:pt x="29458" y="7765"/>
                  <a:pt x="29544" y="8895"/>
                </a:cubicBezTo>
                <a:cubicBezTo>
                  <a:pt x="29607" y="9772"/>
                  <a:pt x="29301" y="10629"/>
                  <a:pt x="28687" y="11315"/>
                </a:cubicBezTo>
                <a:cubicBezTo>
                  <a:pt x="28051" y="12030"/>
                  <a:pt x="27136" y="12451"/>
                  <a:pt x="26193" y="12485"/>
                </a:cubicBezTo>
                <a:cubicBezTo>
                  <a:pt x="26091" y="12489"/>
                  <a:pt x="25991" y="12492"/>
                  <a:pt x="25891" y="12492"/>
                </a:cubicBezTo>
                <a:cubicBezTo>
                  <a:pt x="24736" y="12492"/>
                  <a:pt x="23739" y="12216"/>
                  <a:pt x="22844" y="11658"/>
                </a:cubicBezTo>
                <a:cubicBezTo>
                  <a:pt x="22831" y="11651"/>
                  <a:pt x="22808" y="11637"/>
                  <a:pt x="22795" y="11622"/>
                </a:cubicBezTo>
                <a:cubicBezTo>
                  <a:pt x="22745" y="11586"/>
                  <a:pt x="22664" y="11529"/>
                  <a:pt x="22568" y="11529"/>
                </a:cubicBezTo>
                <a:cubicBezTo>
                  <a:pt x="22512" y="11529"/>
                  <a:pt x="22451" y="11548"/>
                  <a:pt x="22389" y="11601"/>
                </a:cubicBezTo>
                <a:cubicBezTo>
                  <a:pt x="22251" y="11723"/>
                  <a:pt x="22303" y="11879"/>
                  <a:pt x="22330" y="11971"/>
                </a:cubicBezTo>
                <a:lnTo>
                  <a:pt x="22337" y="12000"/>
                </a:lnTo>
                <a:cubicBezTo>
                  <a:pt x="22574" y="12785"/>
                  <a:pt x="22337" y="13457"/>
                  <a:pt x="21624" y="14050"/>
                </a:cubicBezTo>
                <a:cubicBezTo>
                  <a:pt x="19995" y="15391"/>
                  <a:pt x="18359" y="16056"/>
                  <a:pt x="16666" y="16056"/>
                </a:cubicBezTo>
                <a:cubicBezTo>
                  <a:pt x="16051" y="16056"/>
                  <a:pt x="15428" y="15968"/>
                  <a:pt x="14796" y="15793"/>
                </a:cubicBezTo>
                <a:cubicBezTo>
                  <a:pt x="14033" y="15586"/>
                  <a:pt x="13082" y="15221"/>
                  <a:pt x="12482" y="14321"/>
                </a:cubicBezTo>
                <a:cubicBezTo>
                  <a:pt x="12419" y="14228"/>
                  <a:pt x="12304" y="14136"/>
                  <a:pt x="12191" y="14136"/>
                </a:cubicBezTo>
                <a:cubicBezTo>
                  <a:pt x="12176" y="14136"/>
                  <a:pt x="12162" y="14143"/>
                  <a:pt x="12148" y="14143"/>
                </a:cubicBezTo>
                <a:cubicBezTo>
                  <a:pt x="12090" y="14150"/>
                  <a:pt x="11997" y="14192"/>
                  <a:pt x="11968" y="14350"/>
                </a:cubicBezTo>
                <a:cubicBezTo>
                  <a:pt x="11876" y="14772"/>
                  <a:pt x="11548" y="14885"/>
                  <a:pt x="11197" y="15007"/>
                </a:cubicBezTo>
                <a:lnTo>
                  <a:pt x="11127" y="15036"/>
                </a:lnTo>
                <a:cubicBezTo>
                  <a:pt x="10647" y="15207"/>
                  <a:pt x="10141" y="15294"/>
                  <a:pt x="9613" y="15294"/>
                </a:cubicBezTo>
                <a:cubicBezTo>
                  <a:pt x="9261" y="15294"/>
                  <a:pt x="8898" y="15255"/>
                  <a:pt x="8527" y="15178"/>
                </a:cubicBezTo>
                <a:cubicBezTo>
                  <a:pt x="7462" y="14950"/>
                  <a:pt x="6499" y="14456"/>
                  <a:pt x="5656" y="13701"/>
                </a:cubicBezTo>
                <a:cubicBezTo>
                  <a:pt x="4878" y="12993"/>
                  <a:pt x="4492" y="12280"/>
                  <a:pt x="4463" y="11466"/>
                </a:cubicBezTo>
                <a:cubicBezTo>
                  <a:pt x="4456" y="11301"/>
                  <a:pt x="4413" y="11186"/>
                  <a:pt x="4321" y="11130"/>
                </a:cubicBezTo>
                <a:cubicBezTo>
                  <a:pt x="4277" y="11096"/>
                  <a:pt x="4223" y="11080"/>
                  <a:pt x="4161" y="11080"/>
                </a:cubicBezTo>
                <a:cubicBezTo>
                  <a:pt x="4103" y="11080"/>
                  <a:pt x="4037" y="11095"/>
                  <a:pt x="3964" y="11123"/>
                </a:cubicBezTo>
                <a:cubicBezTo>
                  <a:pt x="3879" y="11150"/>
                  <a:pt x="3800" y="11186"/>
                  <a:pt x="3728" y="11229"/>
                </a:cubicBezTo>
                <a:cubicBezTo>
                  <a:pt x="3671" y="11258"/>
                  <a:pt x="3622" y="11286"/>
                  <a:pt x="3563" y="11308"/>
                </a:cubicBezTo>
                <a:cubicBezTo>
                  <a:pt x="3214" y="11454"/>
                  <a:pt x="2875" y="11524"/>
                  <a:pt x="2554" y="11524"/>
                </a:cubicBezTo>
                <a:cubicBezTo>
                  <a:pt x="1728" y="11524"/>
                  <a:pt x="1029" y="11052"/>
                  <a:pt x="622" y="10172"/>
                </a:cubicBezTo>
                <a:cubicBezTo>
                  <a:pt x="228" y="9315"/>
                  <a:pt x="214" y="8401"/>
                  <a:pt x="564" y="7380"/>
                </a:cubicBezTo>
                <a:cubicBezTo>
                  <a:pt x="794" y="6710"/>
                  <a:pt x="1193" y="6144"/>
                  <a:pt x="1743" y="5709"/>
                </a:cubicBezTo>
                <a:cubicBezTo>
                  <a:pt x="2844" y="4847"/>
                  <a:pt x="4105" y="4409"/>
                  <a:pt x="5499" y="4409"/>
                </a:cubicBezTo>
                <a:cubicBezTo>
                  <a:pt x="5606" y="4409"/>
                  <a:pt x="5713" y="4411"/>
                  <a:pt x="5820" y="4416"/>
                </a:cubicBezTo>
                <a:cubicBezTo>
                  <a:pt x="6391" y="4446"/>
                  <a:pt x="6977" y="4531"/>
                  <a:pt x="7413" y="4996"/>
                </a:cubicBezTo>
                <a:cubicBezTo>
                  <a:pt x="7500" y="5088"/>
                  <a:pt x="7579" y="5109"/>
                  <a:pt x="7638" y="5109"/>
                </a:cubicBezTo>
                <a:cubicBezTo>
                  <a:pt x="7662" y="5109"/>
                  <a:pt x="7682" y="5106"/>
                  <a:pt x="7699" y="5102"/>
                </a:cubicBezTo>
                <a:cubicBezTo>
                  <a:pt x="7762" y="5081"/>
                  <a:pt x="7848" y="5016"/>
                  <a:pt x="7884" y="4831"/>
                </a:cubicBezTo>
                <a:cubicBezTo>
                  <a:pt x="7891" y="4781"/>
                  <a:pt x="7891" y="4730"/>
                  <a:pt x="7891" y="4680"/>
                </a:cubicBezTo>
                <a:lnTo>
                  <a:pt x="7884" y="4631"/>
                </a:lnTo>
                <a:cubicBezTo>
                  <a:pt x="7898" y="3496"/>
                  <a:pt x="8398" y="2567"/>
                  <a:pt x="9420" y="1796"/>
                </a:cubicBezTo>
                <a:cubicBezTo>
                  <a:pt x="10583" y="917"/>
                  <a:pt x="11977" y="425"/>
                  <a:pt x="13797" y="247"/>
                </a:cubicBezTo>
                <a:cubicBezTo>
                  <a:pt x="14054" y="219"/>
                  <a:pt x="14317" y="206"/>
                  <a:pt x="14574" y="206"/>
                </a:cubicBezTo>
                <a:close/>
                <a:moveTo>
                  <a:pt x="14558" y="0"/>
                </a:moveTo>
                <a:cubicBezTo>
                  <a:pt x="14298" y="0"/>
                  <a:pt x="14034" y="13"/>
                  <a:pt x="13776" y="39"/>
                </a:cubicBezTo>
                <a:cubicBezTo>
                  <a:pt x="11912" y="224"/>
                  <a:pt x="10491" y="732"/>
                  <a:pt x="9298" y="1631"/>
                </a:cubicBezTo>
                <a:cubicBezTo>
                  <a:pt x="8234" y="2432"/>
                  <a:pt x="7692" y="3438"/>
                  <a:pt x="7683" y="4631"/>
                </a:cubicBezTo>
                <a:lnTo>
                  <a:pt x="7683" y="4687"/>
                </a:lnTo>
                <a:cubicBezTo>
                  <a:pt x="7683" y="4730"/>
                  <a:pt x="7683" y="4766"/>
                  <a:pt x="7677" y="4802"/>
                </a:cubicBezTo>
                <a:cubicBezTo>
                  <a:pt x="7663" y="4874"/>
                  <a:pt x="7641" y="4901"/>
                  <a:pt x="7634" y="4901"/>
                </a:cubicBezTo>
                <a:cubicBezTo>
                  <a:pt x="7634" y="4901"/>
                  <a:pt x="7606" y="4895"/>
                  <a:pt x="7563" y="4852"/>
                </a:cubicBezTo>
                <a:cubicBezTo>
                  <a:pt x="7077" y="4338"/>
                  <a:pt x="6441" y="4238"/>
                  <a:pt x="5827" y="4209"/>
                </a:cubicBezTo>
                <a:cubicBezTo>
                  <a:pt x="5721" y="4204"/>
                  <a:pt x="5615" y="4202"/>
                  <a:pt x="5510" y="4202"/>
                </a:cubicBezTo>
                <a:cubicBezTo>
                  <a:pt x="4065" y="4202"/>
                  <a:pt x="2759" y="4653"/>
                  <a:pt x="1615" y="5544"/>
                </a:cubicBezTo>
                <a:cubicBezTo>
                  <a:pt x="1035" y="6009"/>
                  <a:pt x="614" y="6602"/>
                  <a:pt x="372" y="7309"/>
                </a:cubicBezTo>
                <a:cubicBezTo>
                  <a:pt x="0" y="8388"/>
                  <a:pt x="22" y="9351"/>
                  <a:pt x="435" y="10257"/>
                </a:cubicBezTo>
                <a:cubicBezTo>
                  <a:pt x="875" y="11210"/>
                  <a:pt x="1658" y="11727"/>
                  <a:pt x="2566" y="11727"/>
                </a:cubicBezTo>
                <a:cubicBezTo>
                  <a:pt x="2910" y="11727"/>
                  <a:pt x="3273" y="11653"/>
                  <a:pt x="3642" y="11500"/>
                </a:cubicBezTo>
                <a:cubicBezTo>
                  <a:pt x="3699" y="11473"/>
                  <a:pt x="3764" y="11443"/>
                  <a:pt x="3820" y="11407"/>
                </a:cubicBezTo>
                <a:cubicBezTo>
                  <a:pt x="3892" y="11371"/>
                  <a:pt x="3964" y="11337"/>
                  <a:pt x="4035" y="11315"/>
                </a:cubicBezTo>
                <a:cubicBezTo>
                  <a:pt x="4082" y="11297"/>
                  <a:pt x="4124" y="11288"/>
                  <a:pt x="4156" y="11288"/>
                </a:cubicBezTo>
                <a:cubicBezTo>
                  <a:pt x="4178" y="11288"/>
                  <a:pt x="4195" y="11292"/>
                  <a:pt x="4206" y="11301"/>
                </a:cubicBezTo>
                <a:cubicBezTo>
                  <a:pt x="4235" y="11322"/>
                  <a:pt x="4256" y="11380"/>
                  <a:pt x="4256" y="11473"/>
                </a:cubicBezTo>
                <a:cubicBezTo>
                  <a:pt x="4292" y="12350"/>
                  <a:pt x="4693" y="13108"/>
                  <a:pt x="5521" y="13850"/>
                </a:cubicBezTo>
                <a:cubicBezTo>
                  <a:pt x="6384" y="14628"/>
                  <a:pt x="7384" y="15142"/>
                  <a:pt x="8484" y="15378"/>
                </a:cubicBezTo>
                <a:cubicBezTo>
                  <a:pt x="8869" y="15458"/>
                  <a:pt x="9246" y="15498"/>
                  <a:pt x="9613" y="15498"/>
                </a:cubicBezTo>
                <a:cubicBezTo>
                  <a:pt x="10165" y="15498"/>
                  <a:pt x="10695" y="15408"/>
                  <a:pt x="11197" y="15228"/>
                </a:cubicBezTo>
                <a:lnTo>
                  <a:pt x="11269" y="15200"/>
                </a:lnTo>
                <a:cubicBezTo>
                  <a:pt x="11634" y="15072"/>
                  <a:pt x="12054" y="14921"/>
                  <a:pt x="12169" y="14393"/>
                </a:cubicBezTo>
                <a:cubicBezTo>
                  <a:pt x="12176" y="14357"/>
                  <a:pt x="12182" y="14350"/>
                  <a:pt x="12182" y="14343"/>
                </a:cubicBezTo>
                <a:cubicBezTo>
                  <a:pt x="12198" y="14343"/>
                  <a:pt x="12261" y="14364"/>
                  <a:pt x="12311" y="14436"/>
                </a:cubicBezTo>
                <a:cubicBezTo>
                  <a:pt x="12954" y="15392"/>
                  <a:pt x="13948" y="15771"/>
                  <a:pt x="14739" y="15992"/>
                </a:cubicBezTo>
                <a:cubicBezTo>
                  <a:pt x="15396" y="16170"/>
                  <a:pt x="16039" y="16265"/>
                  <a:pt x="16668" y="16265"/>
                </a:cubicBezTo>
                <a:cubicBezTo>
                  <a:pt x="18411" y="16265"/>
                  <a:pt x="20082" y="15586"/>
                  <a:pt x="21753" y="14208"/>
                </a:cubicBezTo>
                <a:cubicBezTo>
                  <a:pt x="22531" y="13572"/>
                  <a:pt x="22795" y="12808"/>
                  <a:pt x="22538" y="11937"/>
                </a:cubicBezTo>
                <a:lnTo>
                  <a:pt x="22524" y="11908"/>
                </a:lnTo>
                <a:cubicBezTo>
                  <a:pt x="22495" y="11808"/>
                  <a:pt x="22495" y="11786"/>
                  <a:pt x="22524" y="11757"/>
                </a:cubicBezTo>
                <a:cubicBezTo>
                  <a:pt x="22542" y="11743"/>
                  <a:pt x="22554" y="11735"/>
                  <a:pt x="22570" y="11735"/>
                </a:cubicBezTo>
                <a:cubicBezTo>
                  <a:pt x="22593" y="11735"/>
                  <a:pt x="22621" y="11752"/>
                  <a:pt x="22680" y="11793"/>
                </a:cubicBezTo>
                <a:cubicBezTo>
                  <a:pt x="22695" y="11808"/>
                  <a:pt x="22716" y="11822"/>
                  <a:pt x="22731" y="11829"/>
                </a:cubicBezTo>
                <a:cubicBezTo>
                  <a:pt x="23663" y="12411"/>
                  <a:pt x="24706" y="12698"/>
                  <a:pt x="25909" y="12698"/>
                </a:cubicBezTo>
                <a:cubicBezTo>
                  <a:pt x="26006" y="12698"/>
                  <a:pt x="26103" y="12696"/>
                  <a:pt x="26202" y="12693"/>
                </a:cubicBezTo>
                <a:cubicBezTo>
                  <a:pt x="27201" y="12657"/>
                  <a:pt x="28164" y="12208"/>
                  <a:pt x="28836" y="11450"/>
                </a:cubicBezTo>
                <a:cubicBezTo>
                  <a:pt x="29493" y="10722"/>
                  <a:pt x="29815" y="9808"/>
                  <a:pt x="29750" y="8879"/>
                </a:cubicBezTo>
                <a:cubicBezTo>
                  <a:pt x="29657" y="7637"/>
                  <a:pt x="28822" y="6838"/>
                  <a:pt x="27623" y="6838"/>
                </a:cubicBezTo>
                <a:lnTo>
                  <a:pt x="27616" y="6838"/>
                </a:lnTo>
                <a:cubicBezTo>
                  <a:pt x="27445" y="6838"/>
                  <a:pt x="27287" y="6838"/>
                  <a:pt x="27258" y="6809"/>
                </a:cubicBezTo>
                <a:cubicBezTo>
                  <a:pt x="27237" y="6780"/>
                  <a:pt x="27251" y="6624"/>
                  <a:pt x="27273" y="6453"/>
                </a:cubicBezTo>
                <a:cubicBezTo>
                  <a:pt x="27451" y="4953"/>
                  <a:pt x="26708" y="3767"/>
                  <a:pt x="25280" y="3282"/>
                </a:cubicBezTo>
                <a:cubicBezTo>
                  <a:pt x="24916" y="3157"/>
                  <a:pt x="24542" y="3094"/>
                  <a:pt x="24147" y="3094"/>
                </a:cubicBezTo>
                <a:cubicBezTo>
                  <a:pt x="23752" y="3094"/>
                  <a:pt x="23334" y="3157"/>
                  <a:pt x="22880" y="3282"/>
                </a:cubicBezTo>
                <a:cubicBezTo>
                  <a:pt x="22389" y="3417"/>
                  <a:pt x="22017" y="3659"/>
                  <a:pt x="21746" y="4024"/>
                </a:cubicBezTo>
                <a:cubicBezTo>
                  <a:pt x="21624" y="4188"/>
                  <a:pt x="21545" y="4259"/>
                  <a:pt x="21509" y="4267"/>
                </a:cubicBezTo>
                <a:cubicBezTo>
                  <a:pt x="21453" y="4267"/>
                  <a:pt x="21331" y="4074"/>
                  <a:pt x="21288" y="4010"/>
                </a:cubicBezTo>
                <a:cubicBezTo>
                  <a:pt x="20903" y="3431"/>
                  <a:pt x="20452" y="2860"/>
                  <a:pt x="19924" y="2274"/>
                </a:cubicBezTo>
                <a:cubicBezTo>
                  <a:pt x="18738" y="968"/>
                  <a:pt x="17261" y="240"/>
                  <a:pt x="15404" y="46"/>
                </a:cubicBezTo>
                <a:cubicBezTo>
                  <a:pt x="15139" y="16"/>
                  <a:pt x="14852" y="0"/>
                  <a:pt x="145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1271543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solidFill>
          <a:schemeClr val="dk1"/>
        </a:solidFill>
        <a:effectLst/>
      </p:bgPr>
    </p:bg>
    <p:spTree>
      <p:nvGrpSpPr>
        <p:cNvPr id="1" name="Shape 16"/>
        <p:cNvGrpSpPr/>
        <p:nvPr/>
      </p:nvGrpSpPr>
      <p:grpSpPr>
        <a:xfrm>
          <a:off x="0" y="0"/>
          <a:ext cx="0" cy="0"/>
          <a:chOff x="0" y="0"/>
          <a:chExt cx="0" cy="0"/>
        </a:xfrm>
      </p:grpSpPr>
      <p:sp>
        <p:nvSpPr>
          <p:cNvPr id="17" name="Google Shape;17;p3"/>
          <p:cNvSpPr txBox="1">
            <a:spLocks noGrp="1"/>
          </p:cNvSpPr>
          <p:nvPr>
            <p:ph type="title"/>
          </p:nvPr>
        </p:nvSpPr>
        <p:spPr>
          <a:xfrm>
            <a:off x="4595650" y="3052625"/>
            <a:ext cx="3698100" cy="545700"/>
          </a:xfrm>
          <a:prstGeom prst="rect">
            <a:avLst/>
          </a:prstGeom>
        </p:spPr>
        <p:txBody>
          <a:bodyPr spcFirstLastPara="1" wrap="square" lIns="91425" tIns="91425" rIns="91425" bIns="91425" anchor="ctr" anchorCtr="0">
            <a:noAutofit/>
          </a:bodyPr>
          <a:lstStyle>
            <a:lvl1pPr lvl="0" algn="ctr">
              <a:spcBef>
                <a:spcPts val="0"/>
              </a:spcBef>
              <a:spcAft>
                <a:spcPts val="0"/>
              </a:spcAft>
              <a:buSzPts val="6000"/>
              <a:buNone/>
              <a:defRPr sz="4000"/>
            </a:lvl1pPr>
            <a:lvl2pPr lvl="1" algn="ctr">
              <a:spcBef>
                <a:spcPts val="0"/>
              </a:spcBef>
              <a:spcAft>
                <a:spcPts val="0"/>
              </a:spcAft>
              <a:buSzPts val="6000"/>
              <a:buNone/>
              <a:defRPr sz="6000" b="1"/>
            </a:lvl2pPr>
            <a:lvl3pPr lvl="2" algn="ctr">
              <a:spcBef>
                <a:spcPts val="0"/>
              </a:spcBef>
              <a:spcAft>
                <a:spcPts val="0"/>
              </a:spcAft>
              <a:buSzPts val="6000"/>
              <a:buNone/>
              <a:defRPr sz="6000" b="1"/>
            </a:lvl3pPr>
            <a:lvl4pPr lvl="3" algn="ctr">
              <a:spcBef>
                <a:spcPts val="0"/>
              </a:spcBef>
              <a:spcAft>
                <a:spcPts val="0"/>
              </a:spcAft>
              <a:buSzPts val="6000"/>
              <a:buNone/>
              <a:defRPr sz="6000" b="1"/>
            </a:lvl4pPr>
            <a:lvl5pPr lvl="4" algn="ctr">
              <a:spcBef>
                <a:spcPts val="0"/>
              </a:spcBef>
              <a:spcAft>
                <a:spcPts val="0"/>
              </a:spcAft>
              <a:buSzPts val="6000"/>
              <a:buNone/>
              <a:defRPr sz="6000" b="1"/>
            </a:lvl5pPr>
            <a:lvl6pPr lvl="5" algn="ctr">
              <a:spcBef>
                <a:spcPts val="0"/>
              </a:spcBef>
              <a:spcAft>
                <a:spcPts val="0"/>
              </a:spcAft>
              <a:buSzPts val="6000"/>
              <a:buNone/>
              <a:defRPr sz="6000" b="1"/>
            </a:lvl6pPr>
            <a:lvl7pPr lvl="6" algn="ctr">
              <a:spcBef>
                <a:spcPts val="0"/>
              </a:spcBef>
              <a:spcAft>
                <a:spcPts val="0"/>
              </a:spcAft>
              <a:buSzPts val="6000"/>
              <a:buNone/>
              <a:defRPr sz="6000" b="1"/>
            </a:lvl7pPr>
            <a:lvl8pPr lvl="7" algn="ctr">
              <a:spcBef>
                <a:spcPts val="0"/>
              </a:spcBef>
              <a:spcAft>
                <a:spcPts val="0"/>
              </a:spcAft>
              <a:buSzPts val="6000"/>
              <a:buNone/>
              <a:defRPr sz="6000" b="1"/>
            </a:lvl8pPr>
            <a:lvl9pPr lvl="8" algn="ctr">
              <a:spcBef>
                <a:spcPts val="0"/>
              </a:spcBef>
              <a:spcAft>
                <a:spcPts val="0"/>
              </a:spcAft>
              <a:buSzPts val="6000"/>
              <a:buNone/>
              <a:defRPr sz="6000" b="1"/>
            </a:lvl9pPr>
          </a:lstStyle>
          <a:p>
            <a:endParaRPr/>
          </a:p>
        </p:txBody>
      </p:sp>
      <p:sp>
        <p:nvSpPr>
          <p:cNvPr id="18" name="Google Shape;18;p3"/>
          <p:cNvSpPr txBox="1">
            <a:spLocks noGrp="1"/>
          </p:cNvSpPr>
          <p:nvPr>
            <p:ph type="title" idx="2"/>
          </p:nvPr>
        </p:nvSpPr>
        <p:spPr>
          <a:xfrm>
            <a:off x="4595650" y="3639450"/>
            <a:ext cx="3698100" cy="1062600"/>
          </a:xfrm>
          <a:prstGeom prst="rect">
            <a:avLst/>
          </a:prstGeom>
        </p:spPr>
        <p:txBody>
          <a:bodyPr spcFirstLastPara="1" wrap="square" lIns="91425" tIns="91425" rIns="91425" bIns="91425" anchor="ctr" anchorCtr="0">
            <a:noAutofit/>
          </a:bodyPr>
          <a:lstStyle>
            <a:lvl1pPr lvl="0">
              <a:lnSpc>
                <a:spcPct val="50000"/>
              </a:lnSpc>
              <a:spcBef>
                <a:spcPts val="0"/>
              </a:spcBef>
              <a:spcAft>
                <a:spcPts val="0"/>
              </a:spcAft>
              <a:buNone/>
              <a:defRPr sz="7000">
                <a:solidFill>
                  <a:schemeClr val="lt1"/>
                </a:solidFill>
              </a:defRPr>
            </a:lvl1pPr>
            <a:lvl2pPr lvl="1">
              <a:lnSpc>
                <a:spcPct val="50000"/>
              </a:lnSpc>
              <a:spcBef>
                <a:spcPts val="0"/>
              </a:spcBef>
              <a:spcAft>
                <a:spcPts val="0"/>
              </a:spcAft>
              <a:buNone/>
              <a:defRPr sz="7000"/>
            </a:lvl2pPr>
            <a:lvl3pPr lvl="2">
              <a:lnSpc>
                <a:spcPct val="50000"/>
              </a:lnSpc>
              <a:spcBef>
                <a:spcPts val="0"/>
              </a:spcBef>
              <a:spcAft>
                <a:spcPts val="0"/>
              </a:spcAft>
              <a:buNone/>
              <a:defRPr sz="7000"/>
            </a:lvl3pPr>
            <a:lvl4pPr lvl="3">
              <a:lnSpc>
                <a:spcPct val="50000"/>
              </a:lnSpc>
              <a:spcBef>
                <a:spcPts val="0"/>
              </a:spcBef>
              <a:spcAft>
                <a:spcPts val="0"/>
              </a:spcAft>
              <a:buNone/>
              <a:defRPr sz="7000"/>
            </a:lvl4pPr>
            <a:lvl5pPr lvl="4">
              <a:lnSpc>
                <a:spcPct val="50000"/>
              </a:lnSpc>
              <a:spcBef>
                <a:spcPts val="0"/>
              </a:spcBef>
              <a:spcAft>
                <a:spcPts val="0"/>
              </a:spcAft>
              <a:buNone/>
              <a:defRPr sz="7000"/>
            </a:lvl5pPr>
            <a:lvl6pPr lvl="5">
              <a:lnSpc>
                <a:spcPct val="50000"/>
              </a:lnSpc>
              <a:spcBef>
                <a:spcPts val="0"/>
              </a:spcBef>
              <a:spcAft>
                <a:spcPts val="0"/>
              </a:spcAft>
              <a:buNone/>
              <a:defRPr sz="7000"/>
            </a:lvl6pPr>
            <a:lvl7pPr lvl="6">
              <a:lnSpc>
                <a:spcPct val="50000"/>
              </a:lnSpc>
              <a:spcBef>
                <a:spcPts val="0"/>
              </a:spcBef>
              <a:spcAft>
                <a:spcPts val="0"/>
              </a:spcAft>
              <a:buNone/>
              <a:defRPr sz="7000"/>
            </a:lvl7pPr>
            <a:lvl8pPr lvl="7">
              <a:lnSpc>
                <a:spcPct val="50000"/>
              </a:lnSpc>
              <a:spcBef>
                <a:spcPts val="0"/>
              </a:spcBef>
              <a:spcAft>
                <a:spcPts val="0"/>
              </a:spcAft>
              <a:buNone/>
              <a:defRPr sz="7000"/>
            </a:lvl8pPr>
            <a:lvl9pPr lvl="8">
              <a:lnSpc>
                <a:spcPct val="50000"/>
              </a:lnSpc>
              <a:spcBef>
                <a:spcPts val="0"/>
              </a:spcBef>
              <a:spcAft>
                <a:spcPts val="0"/>
              </a:spcAft>
              <a:buNone/>
              <a:defRPr sz="7000"/>
            </a:lvl9pPr>
          </a:lstStyle>
          <a:p>
            <a:endParaRPr/>
          </a:p>
        </p:txBody>
      </p:sp>
      <p:sp>
        <p:nvSpPr>
          <p:cNvPr id="19" name="Google Shape;19;p3"/>
          <p:cNvSpPr txBox="1">
            <a:spLocks noGrp="1"/>
          </p:cNvSpPr>
          <p:nvPr>
            <p:ph type="subTitle" idx="1"/>
          </p:nvPr>
        </p:nvSpPr>
        <p:spPr>
          <a:xfrm>
            <a:off x="1241038" y="1234737"/>
            <a:ext cx="3045900" cy="2225400"/>
          </a:xfrm>
          <a:prstGeom prst="rect">
            <a:avLst/>
          </a:prstGeom>
        </p:spPr>
        <p:txBody>
          <a:bodyPr spcFirstLastPara="1" wrap="square" lIns="91425" tIns="91425" rIns="91425" bIns="91425" anchor="ctr" anchorCtr="0">
            <a:noAutofit/>
          </a:bodyPr>
          <a:lstStyle>
            <a:lvl1pPr lvl="0" algn="ctr">
              <a:spcBef>
                <a:spcPts val="0"/>
              </a:spcBef>
              <a:spcAft>
                <a:spcPts val="0"/>
              </a:spcAft>
              <a:buNone/>
              <a:defRPr sz="1600"/>
            </a:lvl1pPr>
            <a:lvl2pPr lvl="1" algn="ctr">
              <a:spcBef>
                <a:spcPts val="1600"/>
              </a:spcBef>
              <a:spcAft>
                <a:spcPts val="0"/>
              </a:spcAft>
              <a:buNone/>
              <a:defRPr sz="1600"/>
            </a:lvl2pPr>
            <a:lvl3pPr lvl="2" algn="ctr">
              <a:spcBef>
                <a:spcPts val="1600"/>
              </a:spcBef>
              <a:spcAft>
                <a:spcPts val="0"/>
              </a:spcAft>
              <a:buNone/>
              <a:defRPr sz="1600"/>
            </a:lvl3pPr>
            <a:lvl4pPr lvl="3" algn="ctr">
              <a:spcBef>
                <a:spcPts val="1600"/>
              </a:spcBef>
              <a:spcAft>
                <a:spcPts val="0"/>
              </a:spcAft>
              <a:buNone/>
              <a:defRPr sz="1600"/>
            </a:lvl4pPr>
            <a:lvl5pPr lvl="4" algn="ctr">
              <a:spcBef>
                <a:spcPts val="1600"/>
              </a:spcBef>
              <a:spcAft>
                <a:spcPts val="0"/>
              </a:spcAft>
              <a:buNone/>
              <a:defRPr sz="1600"/>
            </a:lvl5pPr>
            <a:lvl6pPr lvl="5" algn="ctr">
              <a:spcBef>
                <a:spcPts val="1600"/>
              </a:spcBef>
              <a:spcAft>
                <a:spcPts val="0"/>
              </a:spcAft>
              <a:buNone/>
              <a:defRPr sz="1600"/>
            </a:lvl6pPr>
            <a:lvl7pPr lvl="6" algn="ctr">
              <a:spcBef>
                <a:spcPts val="1600"/>
              </a:spcBef>
              <a:spcAft>
                <a:spcPts val="0"/>
              </a:spcAft>
              <a:buNone/>
              <a:defRPr sz="1600"/>
            </a:lvl7pPr>
            <a:lvl8pPr lvl="7" algn="ctr">
              <a:spcBef>
                <a:spcPts val="1600"/>
              </a:spcBef>
              <a:spcAft>
                <a:spcPts val="0"/>
              </a:spcAft>
              <a:buNone/>
              <a:defRPr sz="1600"/>
            </a:lvl8pPr>
            <a:lvl9pPr lvl="8" algn="ctr">
              <a:spcBef>
                <a:spcPts val="1600"/>
              </a:spcBef>
              <a:spcAft>
                <a:spcPts val="1600"/>
              </a:spcAft>
              <a:buNone/>
              <a:defRPr sz="1600"/>
            </a:lvl9pPr>
          </a:lstStyle>
          <a:p>
            <a:endParaRPr/>
          </a:p>
        </p:txBody>
      </p:sp>
      <p:sp>
        <p:nvSpPr>
          <p:cNvPr id="20" name="Google Shape;20;p3"/>
          <p:cNvSpPr/>
          <p:nvPr/>
        </p:nvSpPr>
        <p:spPr>
          <a:xfrm flipH="1">
            <a:off x="2709600" y="4466775"/>
            <a:ext cx="1138319" cy="518855"/>
          </a:xfrm>
          <a:custGeom>
            <a:avLst/>
            <a:gdLst/>
            <a:ahLst/>
            <a:cxnLst/>
            <a:rect l="l" t="t" r="r" b="b"/>
            <a:pathLst>
              <a:path w="30899" h="14084" extrusionOk="0">
                <a:moveTo>
                  <a:pt x="15532" y="1"/>
                </a:moveTo>
                <a:cubicBezTo>
                  <a:pt x="12732" y="1"/>
                  <a:pt x="11995" y="3218"/>
                  <a:pt x="12057" y="5488"/>
                </a:cubicBezTo>
                <a:cubicBezTo>
                  <a:pt x="11095" y="3724"/>
                  <a:pt x="9697" y="1414"/>
                  <a:pt x="7522" y="1414"/>
                </a:cubicBezTo>
                <a:cubicBezTo>
                  <a:pt x="7036" y="1414"/>
                  <a:pt x="6511" y="1530"/>
                  <a:pt x="5943" y="1793"/>
                </a:cubicBezTo>
                <a:cubicBezTo>
                  <a:pt x="3262" y="2970"/>
                  <a:pt x="4275" y="6207"/>
                  <a:pt x="5027" y="8431"/>
                </a:cubicBezTo>
                <a:cubicBezTo>
                  <a:pt x="4353" y="8184"/>
                  <a:pt x="3571" y="8026"/>
                  <a:pt x="2834" y="8026"/>
                </a:cubicBezTo>
                <a:cubicBezTo>
                  <a:pt x="1320" y="8026"/>
                  <a:pt x="1" y="8696"/>
                  <a:pt x="221" y="10654"/>
                </a:cubicBezTo>
                <a:cubicBezTo>
                  <a:pt x="580" y="13303"/>
                  <a:pt x="3327" y="13662"/>
                  <a:pt x="5420" y="13728"/>
                </a:cubicBezTo>
                <a:cubicBezTo>
                  <a:pt x="6571" y="13769"/>
                  <a:pt x="7720" y="13781"/>
                  <a:pt x="8867" y="13781"/>
                </a:cubicBezTo>
                <a:cubicBezTo>
                  <a:pt x="10401" y="13781"/>
                  <a:pt x="11932" y="13760"/>
                  <a:pt x="13466" y="13760"/>
                </a:cubicBezTo>
                <a:cubicBezTo>
                  <a:pt x="14401" y="13760"/>
                  <a:pt x="15337" y="13768"/>
                  <a:pt x="16276" y="13793"/>
                </a:cubicBezTo>
                <a:lnTo>
                  <a:pt x="16243" y="13793"/>
                </a:lnTo>
                <a:cubicBezTo>
                  <a:pt x="19038" y="13860"/>
                  <a:pt x="21971" y="14084"/>
                  <a:pt x="24338" y="14084"/>
                </a:cubicBezTo>
                <a:cubicBezTo>
                  <a:pt x="26568" y="14084"/>
                  <a:pt x="28295" y="13886"/>
                  <a:pt x="28930" y="13172"/>
                </a:cubicBezTo>
                <a:cubicBezTo>
                  <a:pt x="30898" y="10935"/>
                  <a:pt x="28506" y="10764"/>
                  <a:pt x="26222" y="10764"/>
                </a:cubicBezTo>
                <a:cubicBezTo>
                  <a:pt x="25809" y="10764"/>
                  <a:pt x="25400" y="10769"/>
                  <a:pt x="25021" y="10769"/>
                </a:cubicBezTo>
                <a:cubicBezTo>
                  <a:pt x="24431" y="10769"/>
                  <a:pt x="23913" y="10756"/>
                  <a:pt x="23567" y="10687"/>
                </a:cubicBezTo>
                <a:cubicBezTo>
                  <a:pt x="27842" y="7921"/>
                  <a:pt x="25788" y="5203"/>
                  <a:pt x="22836" y="5203"/>
                </a:cubicBezTo>
                <a:cubicBezTo>
                  <a:pt x="21565" y="5203"/>
                  <a:pt x="20128" y="5706"/>
                  <a:pt x="18957" y="6926"/>
                </a:cubicBezTo>
                <a:cubicBezTo>
                  <a:pt x="19055" y="4441"/>
                  <a:pt x="19186" y="419"/>
                  <a:pt x="15981" y="27"/>
                </a:cubicBezTo>
                <a:cubicBezTo>
                  <a:pt x="15826" y="9"/>
                  <a:pt x="15676" y="1"/>
                  <a:pt x="155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3"/>
          <p:cNvSpPr/>
          <p:nvPr/>
        </p:nvSpPr>
        <p:spPr>
          <a:xfrm>
            <a:off x="64700" y="3192500"/>
            <a:ext cx="1138319" cy="518855"/>
          </a:xfrm>
          <a:custGeom>
            <a:avLst/>
            <a:gdLst/>
            <a:ahLst/>
            <a:cxnLst/>
            <a:rect l="l" t="t" r="r" b="b"/>
            <a:pathLst>
              <a:path w="30899" h="14084" extrusionOk="0">
                <a:moveTo>
                  <a:pt x="15532" y="1"/>
                </a:moveTo>
                <a:cubicBezTo>
                  <a:pt x="12732" y="1"/>
                  <a:pt x="11995" y="3218"/>
                  <a:pt x="12057" y="5488"/>
                </a:cubicBezTo>
                <a:cubicBezTo>
                  <a:pt x="11095" y="3724"/>
                  <a:pt x="9697" y="1414"/>
                  <a:pt x="7522" y="1414"/>
                </a:cubicBezTo>
                <a:cubicBezTo>
                  <a:pt x="7036" y="1414"/>
                  <a:pt x="6511" y="1530"/>
                  <a:pt x="5943" y="1793"/>
                </a:cubicBezTo>
                <a:cubicBezTo>
                  <a:pt x="3262" y="2970"/>
                  <a:pt x="4275" y="6207"/>
                  <a:pt x="5027" y="8431"/>
                </a:cubicBezTo>
                <a:cubicBezTo>
                  <a:pt x="4353" y="8184"/>
                  <a:pt x="3571" y="8026"/>
                  <a:pt x="2834" y="8026"/>
                </a:cubicBezTo>
                <a:cubicBezTo>
                  <a:pt x="1320" y="8026"/>
                  <a:pt x="1" y="8696"/>
                  <a:pt x="221" y="10654"/>
                </a:cubicBezTo>
                <a:cubicBezTo>
                  <a:pt x="580" y="13303"/>
                  <a:pt x="3327" y="13662"/>
                  <a:pt x="5420" y="13728"/>
                </a:cubicBezTo>
                <a:cubicBezTo>
                  <a:pt x="6571" y="13769"/>
                  <a:pt x="7720" y="13781"/>
                  <a:pt x="8867" y="13781"/>
                </a:cubicBezTo>
                <a:cubicBezTo>
                  <a:pt x="10401" y="13781"/>
                  <a:pt x="11932" y="13760"/>
                  <a:pt x="13466" y="13760"/>
                </a:cubicBezTo>
                <a:cubicBezTo>
                  <a:pt x="14401" y="13760"/>
                  <a:pt x="15337" y="13768"/>
                  <a:pt x="16276" y="13793"/>
                </a:cubicBezTo>
                <a:lnTo>
                  <a:pt x="16243" y="13793"/>
                </a:lnTo>
                <a:cubicBezTo>
                  <a:pt x="19038" y="13860"/>
                  <a:pt x="21971" y="14084"/>
                  <a:pt x="24338" y="14084"/>
                </a:cubicBezTo>
                <a:cubicBezTo>
                  <a:pt x="26568" y="14084"/>
                  <a:pt x="28295" y="13886"/>
                  <a:pt x="28930" y="13172"/>
                </a:cubicBezTo>
                <a:cubicBezTo>
                  <a:pt x="30898" y="10935"/>
                  <a:pt x="28506" y="10764"/>
                  <a:pt x="26222" y="10764"/>
                </a:cubicBezTo>
                <a:cubicBezTo>
                  <a:pt x="25809" y="10764"/>
                  <a:pt x="25400" y="10769"/>
                  <a:pt x="25021" y="10769"/>
                </a:cubicBezTo>
                <a:cubicBezTo>
                  <a:pt x="24431" y="10769"/>
                  <a:pt x="23913" y="10756"/>
                  <a:pt x="23567" y="10687"/>
                </a:cubicBezTo>
                <a:cubicBezTo>
                  <a:pt x="27842" y="7921"/>
                  <a:pt x="25788" y="5203"/>
                  <a:pt x="22836" y="5203"/>
                </a:cubicBezTo>
                <a:cubicBezTo>
                  <a:pt x="21565" y="5203"/>
                  <a:pt x="20128" y="5706"/>
                  <a:pt x="18957" y="6926"/>
                </a:cubicBezTo>
                <a:cubicBezTo>
                  <a:pt x="19055" y="4441"/>
                  <a:pt x="19186" y="419"/>
                  <a:pt x="15981" y="27"/>
                </a:cubicBezTo>
                <a:cubicBezTo>
                  <a:pt x="15826" y="9"/>
                  <a:pt x="15676" y="1"/>
                  <a:pt x="155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3"/>
          <p:cNvSpPr/>
          <p:nvPr/>
        </p:nvSpPr>
        <p:spPr>
          <a:xfrm flipH="1">
            <a:off x="8069525" y="2323542"/>
            <a:ext cx="1509339" cy="687968"/>
          </a:xfrm>
          <a:custGeom>
            <a:avLst/>
            <a:gdLst/>
            <a:ahLst/>
            <a:cxnLst/>
            <a:rect l="l" t="t" r="r" b="b"/>
            <a:pathLst>
              <a:path w="30899" h="14084" extrusionOk="0">
                <a:moveTo>
                  <a:pt x="15532" y="1"/>
                </a:moveTo>
                <a:cubicBezTo>
                  <a:pt x="12732" y="1"/>
                  <a:pt x="11995" y="3218"/>
                  <a:pt x="12057" y="5488"/>
                </a:cubicBezTo>
                <a:cubicBezTo>
                  <a:pt x="11095" y="3724"/>
                  <a:pt x="9697" y="1414"/>
                  <a:pt x="7522" y="1414"/>
                </a:cubicBezTo>
                <a:cubicBezTo>
                  <a:pt x="7036" y="1414"/>
                  <a:pt x="6511" y="1530"/>
                  <a:pt x="5943" y="1793"/>
                </a:cubicBezTo>
                <a:cubicBezTo>
                  <a:pt x="3262" y="2970"/>
                  <a:pt x="4275" y="6207"/>
                  <a:pt x="5027" y="8431"/>
                </a:cubicBezTo>
                <a:cubicBezTo>
                  <a:pt x="4353" y="8184"/>
                  <a:pt x="3571" y="8026"/>
                  <a:pt x="2834" y="8026"/>
                </a:cubicBezTo>
                <a:cubicBezTo>
                  <a:pt x="1320" y="8026"/>
                  <a:pt x="1" y="8696"/>
                  <a:pt x="221" y="10654"/>
                </a:cubicBezTo>
                <a:cubicBezTo>
                  <a:pt x="580" y="13303"/>
                  <a:pt x="3327" y="13662"/>
                  <a:pt x="5420" y="13728"/>
                </a:cubicBezTo>
                <a:cubicBezTo>
                  <a:pt x="6571" y="13769"/>
                  <a:pt x="7720" y="13781"/>
                  <a:pt x="8867" y="13781"/>
                </a:cubicBezTo>
                <a:cubicBezTo>
                  <a:pt x="10401" y="13781"/>
                  <a:pt x="11932" y="13760"/>
                  <a:pt x="13466" y="13760"/>
                </a:cubicBezTo>
                <a:cubicBezTo>
                  <a:pt x="14401" y="13760"/>
                  <a:pt x="15337" y="13768"/>
                  <a:pt x="16276" y="13793"/>
                </a:cubicBezTo>
                <a:lnTo>
                  <a:pt x="16243" y="13793"/>
                </a:lnTo>
                <a:cubicBezTo>
                  <a:pt x="19038" y="13860"/>
                  <a:pt x="21971" y="14084"/>
                  <a:pt x="24338" y="14084"/>
                </a:cubicBezTo>
                <a:cubicBezTo>
                  <a:pt x="26568" y="14084"/>
                  <a:pt x="28295" y="13886"/>
                  <a:pt x="28930" y="13172"/>
                </a:cubicBezTo>
                <a:cubicBezTo>
                  <a:pt x="30898" y="10935"/>
                  <a:pt x="28506" y="10764"/>
                  <a:pt x="26222" y="10764"/>
                </a:cubicBezTo>
                <a:cubicBezTo>
                  <a:pt x="25809" y="10764"/>
                  <a:pt x="25400" y="10769"/>
                  <a:pt x="25021" y="10769"/>
                </a:cubicBezTo>
                <a:cubicBezTo>
                  <a:pt x="24431" y="10769"/>
                  <a:pt x="23913" y="10756"/>
                  <a:pt x="23567" y="10687"/>
                </a:cubicBezTo>
                <a:cubicBezTo>
                  <a:pt x="27842" y="7921"/>
                  <a:pt x="25788" y="5203"/>
                  <a:pt x="22836" y="5203"/>
                </a:cubicBezTo>
                <a:cubicBezTo>
                  <a:pt x="21565" y="5203"/>
                  <a:pt x="20128" y="5706"/>
                  <a:pt x="18957" y="6926"/>
                </a:cubicBezTo>
                <a:cubicBezTo>
                  <a:pt x="19055" y="4441"/>
                  <a:pt x="19186" y="419"/>
                  <a:pt x="15981" y="27"/>
                </a:cubicBezTo>
                <a:cubicBezTo>
                  <a:pt x="15826" y="9"/>
                  <a:pt x="15676" y="1"/>
                  <a:pt x="155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3"/>
          <p:cNvSpPr/>
          <p:nvPr/>
        </p:nvSpPr>
        <p:spPr>
          <a:xfrm flipH="1">
            <a:off x="3714481" y="181163"/>
            <a:ext cx="1055819" cy="481250"/>
          </a:xfrm>
          <a:custGeom>
            <a:avLst/>
            <a:gdLst/>
            <a:ahLst/>
            <a:cxnLst/>
            <a:rect l="l" t="t" r="r" b="b"/>
            <a:pathLst>
              <a:path w="30899" h="14084" extrusionOk="0">
                <a:moveTo>
                  <a:pt x="15532" y="1"/>
                </a:moveTo>
                <a:cubicBezTo>
                  <a:pt x="12732" y="1"/>
                  <a:pt x="11995" y="3218"/>
                  <a:pt x="12057" y="5488"/>
                </a:cubicBezTo>
                <a:cubicBezTo>
                  <a:pt x="11095" y="3724"/>
                  <a:pt x="9697" y="1414"/>
                  <a:pt x="7522" y="1414"/>
                </a:cubicBezTo>
                <a:cubicBezTo>
                  <a:pt x="7036" y="1414"/>
                  <a:pt x="6511" y="1530"/>
                  <a:pt x="5943" y="1793"/>
                </a:cubicBezTo>
                <a:cubicBezTo>
                  <a:pt x="3262" y="2970"/>
                  <a:pt x="4275" y="6207"/>
                  <a:pt x="5027" y="8431"/>
                </a:cubicBezTo>
                <a:cubicBezTo>
                  <a:pt x="4353" y="8184"/>
                  <a:pt x="3571" y="8026"/>
                  <a:pt x="2834" y="8026"/>
                </a:cubicBezTo>
                <a:cubicBezTo>
                  <a:pt x="1320" y="8026"/>
                  <a:pt x="1" y="8696"/>
                  <a:pt x="221" y="10654"/>
                </a:cubicBezTo>
                <a:cubicBezTo>
                  <a:pt x="580" y="13303"/>
                  <a:pt x="3327" y="13662"/>
                  <a:pt x="5420" y="13728"/>
                </a:cubicBezTo>
                <a:cubicBezTo>
                  <a:pt x="6571" y="13769"/>
                  <a:pt x="7720" y="13781"/>
                  <a:pt x="8867" y="13781"/>
                </a:cubicBezTo>
                <a:cubicBezTo>
                  <a:pt x="10401" y="13781"/>
                  <a:pt x="11932" y="13760"/>
                  <a:pt x="13466" y="13760"/>
                </a:cubicBezTo>
                <a:cubicBezTo>
                  <a:pt x="14401" y="13760"/>
                  <a:pt x="15337" y="13768"/>
                  <a:pt x="16276" y="13793"/>
                </a:cubicBezTo>
                <a:lnTo>
                  <a:pt x="16243" y="13793"/>
                </a:lnTo>
                <a:cubicBezTo>
                  <a:pt x="19038" y="13860"/>
                  <a:pt x="21971" y="14084"/>
                  <a:pt x="24338" y="14084"/>
                </a:cubicBezTo>
                <a:cubicBezTo>
                  <a:pt x="26568" y="14084"/>
                  <a:pt x="28295" y="13886"/>
                  <a:pt x="28930" y="13172"/>
                </a:cubicBezTo>
                <a:cubicBezTo>
                  <a:pt x="30898" y="10935"/>
                  <a:pt x="28506" y="10764"/>
                  <a:pt x="26222" y="10764"/>
                </a:cubicBezTo>
                <a:cubicBezTo>
                  <a:pt x="25809" y="10764"/>
                  <a:pt x="25400" y="10769"/>
                  <a:pt x="25021" y="10769"/>
                </a:cubicBezTo>
                <a:cubicBezTo>
                  <a:pt x="24431" y="10769"/>
                  <a:pt x="23913" y="10756"/>
                  <a:pt x="23567" y="10687"/>
                </a:cubicBezTo>
                <a:cubicBezTo>
                  <a:pt x="27842" y="7921"/>
                  <a:pt x="25788" y="5203"/>
                  <a:pt x="22836" y="5203"/>
                </a:cubicBezTo>
                <a:cubicBezTo>
                  <a:pt x="21565" y="5203"/>
                  <a:pt x="20128" y="5706"/>
                  <a:pt x="18957" y="6926"/>
                </a:cubicBezTo>
                <a:cubicBezTo>
                  <a:pt x="19055" y="4441"/>
                  <a:pt x="19186" y="419"/>
                  <a:pt x="15981" y="27"/>
                </a:cubicBezTo>
                <a:cubicBezTo>
                  <a:pt x="15826" y="9"/>
                  <a:pt x="15676" y="1"/>
                  <a:pt x="155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60342548"/>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705750" y="649850"/>
            <a:ext cx="7732500" cy="1558800"/>
          </a:xfrm>
          <a:prstGeom prst="rect">
            <a:avLst/>
          </a:prstGeom>
        </p:spPr>
        <p:txBody>
          <a:bodyPr spcFirstLastPara="1" wrap="square" lIns="91425" tIns="91425" rIns="91425" bIns="91425" anchor="ctr" anchorCtr="0">
            <a:noAutofit/>
          </a:bodyPr>
          <a:lstStyle>
            <a:lvl1pPr lvl="0" algn="ctr">
              <a:lnSpc>
                <a:spcPct val="70000"/>
              </a:lnSpc>
              <a:spcBef>
                <a:spcPts val="0"/>
              </a:spcBef>
              <a:spcAft>
                <a:spcPts val="0"/>
              </a:spcAft>
              <a:buSzPts val="5200"/>
              <a:buNone/>
              <a:defRPr sz="64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2015100" y="2408525"/>
            <a:ext cx="5113800" cy="2286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11" name="Google Shape;11;p2"/>
          <p:cNvSpPr/>
          <p:nvPr/>
        </p:nvSpPr>
        <p:spPr>
          <a:xfrm>
            <a:off x="-1475877" y="2197640"/>
            <a:ext cx="2533894" cy="1429792"/>
          </a:xfrm>
          <a:custGeom>
            <a:avLst/>
            <a:gdLst/>
            <a:ahLst/>
            <a:cxnLst/>
            <a:rect l="l" t="t" r="r" b="b"/>
            <a:pathLst>
              <a:path w="33464" h="18882" extrusionOk="0">
                <a:moveTo>
                  <a:pt x="16041" y="207"/>
                </a:moveTo>
                <a:cubicBezTo>
                  <a:pt x="16835" y="207"/>
                  <a:pt x="17616" y="397"/>
                  <a:pt x="18316" y="771"/>
                </a:cubicBezTo>
                <a:cubicBezTo>
                  <a:pt x="19067" y="1177"/>
                  <a:pt x="19516" y="1872"/>
                  <a:pt x="19881" y="2485"/>
                </a:cubicBezTo>
                <a:cubicBezTo>
                  <a:pt x="20267" y="3148"/>
                  <a:pt x="20524" y="3870"/>
                  <a:pt x="20738" y="4492"/>
                </a:cubicBezTo>
                <a:cubicBezTo>
                  <a:pt x="20838" y="4777"/>
                  <a:pt x="20966" y="4927"/>
                  <a:pt x="21131" y="4948"/>
                </a:cubicBezTo>
                <a:cubicBezTo>
                  <a:pt x="21145" y="4950"/>
                  <a:pt x="21159" y="4951"/>
                  <a:pt x="21173" y="4951"/>
                </a:cubicBezTo>
                <a:cubicBezTo>
                  <a:pt x="21323" y="4951"/>
                  <a:pt x="21474" y="4841"/>
                  <a:pt x="21631" y="4614"/>
                </a:cubicBezTo>
                <a:cubicBezTo>
                  <a:pt x="21730" y="4470"/>
                  <a:pt x="21809" y="4321"/>
                  <a:pt x="21888" y="4177"/>
                </a:cubicBezTo>
                <a:cubicBezTo>
                  <a:pt x="21945" y="4077"/>
                  <a:pt x="22001" y="3978"/>
                  <a:pt x="22060" y="3877"/>
                </a:cubicBezTo>
                <a:cubicBezTo>
                  <a:pt x="22452" y="3250"/>
                  <a:pt x="22916" y="2771"/>
                  <a:pt x="23474" y="2420"/>
                </a:cubicBezTo>
                <a:cubicBezTo>
                  <a:pt x="23904" y="2154"/>
                  <a:pt x="24315" y="2021"/>
                  <a:pt x="24711" y="2021"/>
                </a:cubicBezTo>
                <a:cubicBezTo>
                  <a:pt x="25229" y="2021"/>
                  <a:pt x="25720" y="2249"/>
                  <a:pt x="26193" y="2706"/>
                </a:cubicBezTo>
                <a:cubicBezTo>
                  <a:pt x="26593" y="3092"/>
                  <a:pt x="26886" y="3549"/>
                  <a:pt x="27064" y="4070"/>
                </a:cubicBezTo>
                <a:cubicBezTo>
                  <a:pt x="27400" y="5034"/>
                  <a:pt x="27743" y="6035"/>
                  <a:pt x="27736" y="7099"/>
                </a:cubicBezTo>
                <a:cubicBezTo>
                  <a:pt x="27736" y="7370"/>
                  <a:pt x="27792" y="7541"/>
                  <a:pt x="27921" y="7627"/>
                </a:cubicBezTo>
                <a:cubicBezTo>
                  <a:pt x="27982" y="7667"/>
                  <a:pt x="28052" y="7687"/>
                  <a:pt x="28133" y="7687"/>
                </a:cubicBezTo>
                <a:cubicBezTo>
                  <a:pt x="28224" y="7687"/>
                  <a:pt x="28329" y="7662"/>
                  <a:pt x="28451" y="7613"/>
                </a:cubicBezTo>
                <a:cubicBezTo>
                  <a:pt x="28879" y="7431"/>
                  <a:pt x="29290" y="7355"/>
                  <a:pt x="29679" y="7355"/>
                </a:cubicBezTo>
                <a:cubicBezTo>
                  <a:pt x="30685" y="7355"/>
                  <a:pt x="31552" y="7861"/>
                  <a:pt x="32242" y="8355"/>
                </a:cubicBezTo>
                <a:cubicBezTo>
                  <a:pt x="32934" y="8847"/>
                  <a:pt x="33249" y="9562"/>
                  <a:pt x="33121" y="10362"/>
                </a:cubicBezTo>
                <a:cubicBezTo>
                  <a:pt x="32999" y="11091"/>
                  <a:pt x="32521" y="11562"/>
                  <a:pt x="31563" y="11889"/>
                </a:cubicBezTo>
                <a:cubicBezTo>
                  <a:pt x="31135" y="12038"/>
                  <a:pt x="30699" y="12084"/>
                  <a:pt x="30194" y="12084"/>
                </a:cubicBezTo>
                <a:cubicBezTo>
                  <a:pt x="30017" y="12084"/>
                  <a:pt x="29832" y="12078"/>
                  <a:pt x="29635" y="12069"/>
                </a:cubicBezTo>
                <a:cubicBezTo>
                  <a:pt x="28164" y="11898"/>
                  <a:pt x="26807" y="11411"/>
                  <a:pt x="25715" y="10662"/>
                </a:cubicBezTo>
                <a:cubicBezTo>
                  <a:pt x="25686" y="10647"/>
                  <a:pt x="25666" y="10626"/>
                  <a:pt x="25636" y="10604"/>
                </a:cubicBezTo>
                <a:cubicBezTo>
                  <a:pt x="25554" y="10539"/>
                  <a:pt x="25437" y="10450"/>
                  <a:pt x="25307" y="10450"/>
                </a:cubicBezTo>
                <a:cubicBezTo>
                  <a:pt x="25223" y="10450"/>
                  <a:pt x="25133" y="10487"/>
                  <a:pt x="25043" y="10590"/>
                </a:cubicBezTo>
                <a:cubicBezTo>
                  <a:pt x="24901" y="10761"/>
                  <a:pt x="25001" y="10940"/>
                  <a:pt x="25066" y="11068"/>
                </a:cubicBezTo>
                <a:cubicBezTo>
                  <a:pt x="25086" y="11104"/>
                  <a:pt x="25109" y="11140"/>
                  <a:pt x="25115" y="11176"/>
                </a:cubicBezTo>
                <a:cubicBezTo>
                  <a:pt x="25729" y="12669"/>
                  <a:pt x="25880" y="14169"/>
                  <a:pt x="25564" y="15646"/>
                </a:cubicBezTo>
                <a:cubicBezTo>
                  <a:pt x="25316" y="16817"/>
                  <a:pt x="24622" y="17660"/>
                  <a:pt x="23523" y="18153"/>
                </a:cubicBezTo>
                <a:cubicBezTo>
                  <a:pt x="22746" y="18500"/>
                  <a:pt x="21963" y="18674"/>
                  <a:pt x="21166" y="18674"/>
                </a:cubicBezTo>
                <a:cubicBezTo>
                  <a:pt x="20112" y="18674"/>
                  <a:pt x="19033" y="18369"/>
                  <a:pt x="17910" y="17759"/>
                </a:cubicBezTo>
                <a:cubicBezTo>
                  <a:pt x="17024" y="17281"/>
                  <a:pt x="16210" y="16568"/>
                  <a:pt x="15353" y="15524"/>
                </a:cubicBezTo>
                <a:cubicBezTo>
                  <a:pt x="15274" y="15418"/>
                  <a:pt x="15189" y="15317"/>
                  <a:pt x="15110" y="15211"/>
                </a:cubicBezTo>
                <a:cubicBezTo>
                  <a:pt x="15004" y="15068"/>
                  <a:pt x="14889" y="14918"/>
                  <a:pt x="14767" y="14782"/>
                </a:cubicBezTo>
                <a:cubicBezTo>
                  <a:pt x="14446" y="14410"/>
                  <a:pt x="14196" y="14225"/>
                  <a:pt x="13919" y="14225"/>
                </a:cubicBezTo>
                <a:cubicBezTo>
                  <a:pt x="13689" y="14225"/>
                  <a:pt x="13447" y="14347"/>
                  <a:pt x="13132" y="14582"/>
                </a:cubicBezTo>
                <a:cubicBezTo>
                  <a:pt x="13003" y="14683"/>
                  <a:pt x="12875" y="14789"/>
                  <a:pt x="12753" y="14889"/>
                </a:cubicBezTo>
                <a:cubicBezTo>
                  <a:pt x="12618" y="15010"/>
                  <a:pt x="12469" y="15132"/>
                  <a:pt x="12318" y="15240"/>
                </a:cubicBezTo>
                <a:cubicBezTo>
                  <a:pt x="11165" y="16068"/>
                  <a:pt x="9966" y="16482"/>
                  <a:pt x="8739" y="16482"/>
                </a:cubicBezTo>
                <a:cubicBezTo>
                  <a:pt x="8158" y="16482"/>
                  <a:pt x="7570" y="16389"/>
                  <a:pt x="6977" y="16203"/>
                </a:cubicBezTo>
                <a:cubicBezTo>
                  <a:pt x="5683" y="15788"/>
                  <a:pt x="4621" y="14839"/>
                  <a:pt x="4055" y="13589"/>
                </a:cubicBezTo>
                <a:cubicBezTo>
                  <a:pt x="3478" y="12304"/>
                  <a:pt x="3478" y="10818"/>
                  <a:pt x="4055" y="9526"/>
                </a:cubicBezTo>
                <a:cubicBezTo>
                  <a:pt x="4249" y="9104"/>
                  <a:pt x="4341" y="8890"/>
                  <a:pt x="4249" y="8741"/>
                </a:cubicBezTo>
                <a:cubicBezTo>
                  <a:pt x="4156" y="8583"/>
                  <a:pt x="3920" y="8569"/>
                  <a:pt x="3491" y="8540"/>
                </a:cubicBezTo>
                <a:cubicBezTo>
                  <a:pt x="2413" y="8461"/>
                  <a:pt x="1599" y="8084"/>
                  <a:pt x="993" y="7370"/>
                </a:cubicBezTo>
                <a:cubicBezTo>
                  <a:pt x="278" y="6520"/>
                  <a:pt x="221" y="5505"/>
                  <a:pt x="842" y="4578"/>
                </a:cubicBezTo>
                <a:cubicBezTo>
                  <a:pt x="1013" y="4321"/>
                  <a:pt x="1243" y="4057"/>
                  <a:pt x="1514" y="3807"/>
                </a:cubicBezTo>
                <a:cubicBezTo>
                  <a:pt x="2708" y="2720"/>
                  <a:pt x="4312" y="2171"/>
                  <a:pt x="5914" y="2171"/>
                </a:cubicBezTo>
                <a:cubicBezTo>
                  <a:pt x="7398" y="2171"/>
                  <a:pt x="8880" y="2641"/>
                  <a:pt x="10033" y="3592"/>
                </a:cubicBezTo>
                <a:cubicBezTo>
                  <a:pt x="10083" y="3635"/>
                  <a:pt x="10133" y="3678"/>
                  <a:pt x="10175" y="3728"/>
                </a:cubicBezTo>
                <a:cubicBezTo>
                  <a:pt x="10261" y="3800"/>
                  <a:pt x="10340" y="3877"/>
                  <a:pt x="10433" y="3942"/>
                </a:cubicBezTo>
                <a:cubicBezTo>
                  <a:pt x="10539" y="4009"/>
                  <a:pt x="10673" y="4081"/>
                  <a:pt x="10805" y="4081"/>
                </a:cubicBezTo>
                <a:cubicBezTo>
                  <a:pt x="10840" y="4081"/>
                  <a:pt x="10876" y="4076"/>
                  <a:pt x="10911" y="4064"/>
                </a:cubicBezTo>
                <a:cubicBezTo>
                  <a:pt x="11039" y="4021"/>
                  <a:pt x="11134" y="3899"/>
                  <a:pt x="11197" y="3678"/>
                </a:cubicBezTo>
                <a:cubicBezTo>
                  <a:pt x="11648" y="2285"/>
                  <a:pt x="12703" y="1157"/>
                  <a:pt x="14117" y="586"/>
                </a:cubicBezTo>
                <a:cubicBezTo>
                  <a:pt x="14742" y="333"/>
                  <a:pt x="15396" y="207"/>
                  <a:pt x="16041" y="207"/>
                </a:cubicBezTo>
                <a:close/>
                <a:moveTo>
                  <a:pt x="16046" y="1"/>
                </a:moveTo>
                <a:cubicBezTo>
                  <a:pt x="15372" y="1"/>
                  <a:pt x="14690" y="133"/>
                  <a:pt x="14039" y="399"/>
                </a:cubicBezTo>
                <a:cubicBezTo>
                  <a:pt x="12575" y="992"/>
                  <a:pt x="11468" y="2163"/>
                  <a:pt x="11005" y="3620"/>
                </a:cubicBezTo>
                <a:cubicBezTo>
                  <a:pt x="10954" y="3764"/>
                  <a:pt x="10897" y="3849"/>
                  <a:pt x="10840" y="3870"/>
                </a:cubicBezTo>
                <a:cubicBezTo>
                  <a:pt x="10828" y="3875"/>
                  <a:pt x="10814" y="3877"/>
                  <a:pt x="10799" y="3877"/>
                </a:cubicBezTo>
                <a:cubicBezTo>
                  <a:pt x="10741" y="3877"/>
                  <a:pt x="10660" y="3844"/>
                  <a:pt x="10547" y="3771"/>
                </a:cubicBezTo>
                <a:cubicBezTo>
                  <a:pt x="10469" y="3721"/>
                  <a:pt x="10397" y="3649"/>
                  <a:pt x="10319" y="3577"/>
                </a:cubicBezTo>
                <a:cubicBezTo>
                  <a:pt x="10268" y="3527"/>
                  <a:pt x="10218" y="3477"/>
                  <a:pt x="10162" y="3435"/>
                </a:cubicBezTo>
                <a:cubicBezTo>
                  <a:pt x="8970" y="2452"/>
                  <a:pt x="7440" y="1966"/>
                  <a:pt x="5910" y="1966"/>
                </a:cubicBezTo>
                <a:cubicBezTo>
                  <a:pt x="4257" y="1966"/>
                  <a:pt x="2605" y="2533"/>
                  <a:pt x="1378" y="3656"/>
                </a:cubicBezTo>
                <a:cubicBezTo>
                  <a:pt x="1085" y="3920"/>
                  <a:pt x="850" y="4192"/>
                  <a:pt x="670" y="4463"/>
                </a:cubicBezTo>
                <a:cubicBezTo>
                  <a:pt x="0" y="5471"/>
                  <a:pt x="57" y="6585"/>
                  <a:pt x="835" y="7498"/>
                </a:cubicBezTo>
                <a:cubicBezTo>
                  <a:pt x="1478" y="8256"/>
                  <a:pt x="2341" y="8662"/>
                  <a:pt x="3478" y="8741"/>
                </a:cubicBezTo>
                <a:cubicBezTo>
                  <a:pt x="3748" y="8761"/>
                  <a:pt x="4035" y="8784"/>
                  <a:pt x="4071" y="8847"/>
                </a:cubicBezTo>
                <a:cubicBezTo>
                  <a:pt x="4113" y="8905"/>
                  <a:pt x="3992" y="9169"/>
                  <a:pt x="3870" y="9447"/>
                </a:cubicBezTo>
                <a:cubicBezTo>
                  <a:pt x="3270" y="10791"/>
                  <a:pt x="3270" y="12333"/>
                  <a:pt x="3870" y="13675"/>
                </a:cubicBezTo>
                <a:cubicBezTo>
                  <a:pt x="4456" y="14974"/>
                  <a:pt x="5570" y="15968"/>
                  <a:pt x="6919" y="16397"/>
                </a:cubicBezTo>
                <a:cubicBezTo>
                  <a:pt x="7535" y="16593"/>
                  <a:pt x="8146" y="16690"/>
                  <a:pt x="8750" y="16690"/>
                </a:cubicBezTo>
                <a:cubicBezTo>
                  <a:pt x="10016" y="16690"/>
                  <a:pt x="11250" y="16262"/>
                  <a:pt x="12440" y="15411"/>
                </a:cubicBezTo>
                <a:cubicBezTo>
                  <a:pt x="12597" y="15296"/>
                  <a:pt x="12746" y="15175"/>
                  <a:pt x="12890" y="15046"/>
                </a:cubicBezTo>
                <a:cubicBezTo>
                  <a:pt x="13010" y="14947"/>
                  <a:pt x="13132" y="14846"/>
                  <a:pt x="13254" y="14746"/>
                </a:cubicBezTo>
                <a:cubicBezTo>
                  <a:pt x="13531" y="14539"/>
                  <a:pt x="13730" y="14432"/>
                  <a:pt x="13913" y="14432"/>
                </a:cubicBezTo>
                <a:cubicBezTo>
                  <a:pt x="14133" y="14432"/>
                  <a:pt x="14329" y="14589"/>
                  <a:pt x="14611" y="14918"/>
                </a:cubicBezTo>
                <a:cubicBezTo>
                  <a:pt x="14733" y="15053"/>
                  <a:pt x="14839" y="15197"/>
                  <a:pt x="14947" y="15332"/>
                </a:cubicBezTo>
                <a:cubicBezTo>
                  <a:pt x="15033" y="15439"/>
                  <a:pt x="15110" y="15547"/>
                  <a:pt x="15195" y="15653"/>
                </a:cubicBezTo>
                <a:cubicBezTo>
                  <a:pt x="16068" y="16717"/>
                  <a:pt x="16896" y="17446"/>
                  <a:pt x="17809" y="17939"/>
                </a:cubicBezTo>
                <a:cubicBezTo>
                  <a:pt x="18966" y="18567"/>
                  <a:pt x="20080" y="18882"/>
                  <a:pt x="21167" y="18882"/>
                </a:cubicBezTo>
                <a:cubicBezTo>
                  <a:pt x="21994" y="18882"/>
                  <a:pt x="22802" y="18702"/>
                  <a:pt x="23602" y="18339"/>
                </a:cubicBezTo>
                <a:cubicBezTo>
                  <a:pt x="24773" y="17818"/>
                  <a:pt x="25501" y="16925"/>
                  <a:pt x="25765" y="15689"/>
                </a:cubicBezTo>
                <a:cubicBezTo>
                  <a:pt x="26094" y="14169"/>
                  <a:pt x="25936" y="12626"/>
                  <a:pt x="25307" y="11097"/>
                </a:cubicBezTo>
                <a:cubicBezTo>
                  <a:pt x="25294" y="11055"/>
                  <a:pt x="25273" y="11012"/>
                  <a:pt x="25251" y="10976"/>
                </a:cubicBezTo>
                <a:cubicBezTo>
                  <a:pt x="25172" y="10833"/>
                  <a:pt x="25158" y="10784"/>
                  <a:pt x="25201" y="10725"/>
                </a:cubicBezTo>
                <a:cubicBezTo>
                  <a:pt x="25241" y="10679"/>
                  <a:pt x="25273" y="10657"/>
                  <a:pt x="25310" y="10657"/>
                </a:cubicBezTo>
                <a:cubicBezTo>
                  <a:pt x="25358" y="10657"/>
                  <a:pt x="25415" y="10695"/>
                  <a:pt x="25508" y="10768"/>
                </a:cubicBezTo>
                <a:cubicBezTo>
                  <a:pt x="25537" y="10791"/>
                  <a:pt x="25564" y="10811"/>
                  <a:pt x="25594" y="10833"/>
                </a:cubicBezTo>
                <a:cubicBezTo>
                  <a:pt x="26721" y="11605"/>
                  <a:pt x="28108" y="12097"/>
                  <a:pt x="29614" y="12268"/>
                </a:cubicBezTo>
                <a:cubicBezTo>
                  <a:pt x="29830" y="12280"/>
                  <a:pt x="30035" y="12288"/>
                  <a:pt x="30233" y="12288"/>
                </a:cubicBezTo>
                <a:cubicBezTo>
                  <a:pt x="30742" y="12288"/>
                  <a:pt x="31198" y="12237"/>
                  <a:pt x="31635" y="12083"/>
                </a:cubicBezTo>
                <a:cubicBezTo>
                  <a:pt x="32278" y="11862"/>
                  <a:pt x="33148" y="11447"/>
                  <a:pt x="33320" y="10398"/>
                </a:cubicBezTo>
                <a:cubicBezTo>
                  <a:pt x="33464" y="9512"/>
                  <a:pt x="33121" y="8727"/>
                  <a:pt x="32363" y="8184"/>
                </a:cubicBezTo>
                <a:cubicBezTo>
                  <a:pt x="31645" y="7670"/>
                  <a:pt x="30739" y="7146"/>
                  <a:pt x="29681" y="7146"/>
                </a:cubicBezTo>
                <a:cubicBezTo>
                  <a:pt x="29267" y="7146"/>
                  <a:pt x="28830" y="7226"/>
                  <a:pt x="28372" y="7419"/>
                </a:cubicBezTo>
                <a:cubicBezTo>
                  <a:pt x="28300" y="7452"/>
                  <a:pt x="28211" y="7482"/>
                  <a:pt x="28135" y="7482"/>
                </a:cubicBezTo>
                <a:cubicBezTo>
                  <a:pt x="28097" y="7482"/>
                  <a:pt x="28062" y="7474"/>
                  <a:pt x="28036" y="7455"/>
                </a:cubicBezTo>
                <a:cubicBezTo>
                  <a:pt x="27972" y="7413"/>
                  <a:pt x="27936" y="7291"/>
                  <a:pt x="27943" y="7106"/>
                </a:cubicBezTo>
                <a:cubicBezTo>
                  <a:pt x="27950" y="6005"/>
                  <a:pt x="27601" y="4984"/>
                  <a:pt x="27265" y="3998"/>
                </a:cubicBezTo>
                <a:cubicBezTo>
                  <a:pt x="27073" y="3448"/>
                  <a:pt x="26757" y="2963"/>
                  <a:pt x="26336" y="2557"/>
                </a:cubicBezTo>
                <a:cubicBezTo>
                  <a:pt x="25825" y="2066"/>
                  <a:pt x="25282" y="1819"/>
                  <a:pt x="24712" y="1819"/>
                </a:cubicBezTo>
                <a:cubicBezTo>
                  <a:pt x="24278" y="1819"/>
                  <a:pt x="23829" y="1962"/>
                  <a:pt x="23366" y="2249"/>
                </a:cubicBezTo>
                <a:cubicBezTo>
                  <a:pt x="22779" y="2614"/>
                  <a:pt x="22294" y="3106"/>
                  <a:pt x="21888" y="3771"/>
                </a:cubicBezTo>
                <a:cubicBezTo>
                  <a:pt x="21823" y="3870"/>
                  <a:pt x="21766" y="3978"/>
                  <a:pt x="21708" y="4077"/>
                </a:cubicBezTo>
                <a:cubicBezTo>
                  <a:pt x="21631" y="4220"/>
                  <a:pt x="21552" y="4364"/>
                  <a:pt x="21467" y="4492"/>
                </a:cubicBezTo>
                <a:cubicBezTo>
                  <a:pt x="21353" y="4652"/>
                  <a:pt x="21251" y="4744"/>
                  <a:pt x="21175" y="4744"/>
                </a:cubicBezTo>
                <a:cubicBezTo>
                  <a:pt x="21170" y="4744"/>
                  <a:pt x="21165" y="4743"/>
                  <a:pt x="21160" y="4742"/>
                </a:cubicBezTo>
                <a:cubicBezTo>
                  <a:pt x="21081" y="4734"/>
                  <a:pt x="21002" y="4621"/>
                  <a:pt x="20937" y="4427"/>
                </a:cubicBezTo>
                <a:cubicBezTo>
                  <a:pt x="20716" y="3791"/>
                  <a:pt x="20452" y="3056"/>
                  <a:pt x="20059" y="2386"/>
                </a:cubicBezTo>
                <a:cubicBezTo>
                  <a:pt x="19681" y="1743"/>
                  <a:pt x="19216" y="1021"/>
                  <a:pt x="18418" y="593"/>
                </a:cubicBezTo>
                <a:cubicBezTo>
                  <a:pt x="17686" y="199"/>
                  <a:pt x="16872" y="1"/>
                  <a:pt x="16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7988029" y="-501079"/>
            <a:ext cx="1427542" cy="778768"/>
          </a:xfrm>
          <a:custGeom>
            <a:avLst/>
            <a:gdLst/>
            <a:ahLst/>
            <a:cxnLst/>
            <a:rect l="l" t="t" r="r" b="b"/>
            <a:pathLst>
              <a:path w="29815" h="16265" extrusionOk="0">
                <a:moveTo>
                  <a:pt x="14574" y="206"/>
                </a:moveTo>
                <a:cubicBezTo>
                  <a:pt x="14853" y="206"/>
                  <a:pt x="15127" y="221"/>
                  <a:pt x="15382" y="247"/>
                </a:cubicBezTo>
                <a:cubicBezTo>
                  <a:pt x="17189" y="439"/>
                  <a:pt x="18625" y="1146"/>
                  <a:pt x="19775" y="2416"/>
                </a:cubicBezTo>
                <a:cubicBezTo>
                  <a:pt x="20296" y="2989"/>
                  <a:pt x="20738" y="3553"/>
                  <a:pt x="21117" y="4123"/>
                </a:cubicBezTo>
                <a:cubicBezTo>
                  <a:pt x="21266" y="4353"/>
                  <a:pt x="21367" y="4466"/>
                  <a:pt x="21502" y="4473"/>
                </a:cubicBezTo>
                <a:cubicBezTo>
                  <a:pt x="21645" y="4466"/>
                  <a:pt x="21753" y="4360"/>
                  <a:pt x="21909" y="4146"/>
                </a:cubicBezTo>
                <a:cubicBezTo>
                  <a:pt x="22152" y="3823"/>
                  <a:pt x="22488" y="3602"/>
                  <a:pt x="22930" y="3481"/>
                </a:cubicBezTo>
                <a:cubicBezTo>
                  <a:pt x="23373" y="3362"/>
                  <a:pt x="23778" y="3301"/>
                  <a:pt x="24160" y="3301"/>
                </a:cubicBezTo>
                <a:cubicBezTo>
                  <a:pt x="24531" y="3301"/>
                  <a:pt x="24879" y="3358"/>
                  <a:pt x="25216" y="3474"/>
                </a:cubicBezTo>
                <a:cubicBezTo>
                  <a:pt x="26545" y="3931"/>
                  <a:pt x="27237" y="5030"/>
                  <a:pt x="27073" y="6423"/>
                </a:cubicBezTo>
                <a:cubicBezTo>
                  <a:pt x="27037" y="6710"/>
                  <a:pt x="27023" y="6852"/>
                  <a:pt x="27109" y="6944"/>
                </a:cubicBezTo>
                <a:cubicBezTo>
                  <a:pt x="27187" y="7037"/>
                  <a:pt x="27316" y="7044"/>
                  <a:pt x="27564" y="7044"/>
                </a:cubicBezTo>
                <a:lnTo>
                  <a:pt x="27616" y="7044"/>
                </a:lnTo>
                <a:cubicBezTo>
                  <a:pt x="28708" y="7044"/>
                  <a:pt x="29458" y="7765"/>
                  <a:pt x="29544" y="8895"/>
                </a:cubicBezTo>
                <a:cubicBezTo>
                  <a:pt x="29607" y="9772"/>
                  <a:pt x="29301" y="10629"/>
                  <a:pt x="28687" y="11315"/>
                </a:cubicBezTo>
                <a:cubicBezTo>
                  <a:pt x="28051" y="12030"/>
                  <a:pt x="27136" y="12451"/>
                  <a:pt x="26193" y="12485"/>
                </a:cubicBezTo>
                <a:cubicBezTo>
                  <a:pt x="26091" y="12489"/>
                  <a:pt x="25991" y="12492"/>
                  <a:pt x="25891" y="12492"/>
                </a:cubicBezTo>
                <a:cubicBezTo>
                  <a:pt x="24736" y="12492"/>
                  <a:pt x="23739" y="12216"/>
                  <a:pt x="22844" y="11658"/>
                </a:cubicBezTo>
                <a:cubicBezTo>
                  <a:pt x="22831" y="11651"/>
                  <a:pt x="22808" y="11637"/>
                  <a:pt x="22795" y="11622"/>
                </a:cubicBezTo>
                <a:cubicBezTo>
                  <a:pt x="22745" y="11586"/>
                  <a:pt x="22664" y="11529"/>
                  <a:pt x="22568" y="11529"/>
                </a:cubicBezTo>
                <a:cubicBezTo>
                  <a:pt x="22512" y="11529"/>
                  <a:pt x="22451" y="11548"/>
                  <a:pt x="22389" y="11601"/>
                </a:cubicBezTo>
                <a:cubicBezTo>
                  <a:pt x="22251" y="11723"/>
                  <a:pt x="22303" y="11879"/>
                  <a:pt x="22330" y="11971"/>
                </a:cubicBezTo>
                <a:lnTo>
                  <a:pt x="22337" y="12000"/>
                </a:lnTo>
                <a:cubicBezTo>
                  <a:pt x="22574" y="12785"/>
                  <a:pt x="22337" y="13457"/>
                  <a:pt x="21624" y="14050"/>
                </a:cubicBezTo>
                <a:cubicBezTo>
                  <a:pt x="19995" y="15391"/>
                  <a:pt x="18359" y="16056"/>
                  <a:pt x="16666" y="16056"/>
                </a:cubicBezTo>
                <a:cubicBezTo>
                  <a:pt x="16051" y="16056"/>
                  <a:pt x="15428" y="15968"/>
                  <a:pt x="14796" y="15793"/>
                </a:cubicBezTo>
                <a:cubicBezTo>
                  <a:pt x="14033" y="15586"/>
                  <a:pt x="13082" y="15221"/>
                  <a:pt x="12482" y="14321"/>
                </a:cubicBezTo>
                <a:cubicBezTo>
                  <a:pt x="12419" y="14228"/>
                  <a:pt x="12304" y="14136"/>
                  <a:pt x="12191" y="14136"/>
                </a:cubicBezTo>
                <a:cubicBezTo>
                  <a:pt x="12176" y="14136"/>
                  <a:pt x="12162" y="14143"/>
                  <a:pt x="12148" y="14143"/>
                </a:cubicBezTo>
                <a:cubicBezTo>
                  <a:pt x="12090" y="14150"/>
                  <a:pt x="11997" y="14192"/>
                  <a:pt x="11968" y="14350"/>
                </a:cubicBezTo>
                <a:cubicBezTo>
                  <a:pt x="11876" y="14772"/>
                  <a:pt x="11548" y="14885"/>
                  <a:pt x="11197" y="15007"/>
                </a:cubicBezTo>
                <a:lnTo>
                  <a:pt x="11127" y="15036"/>
                </a:lnTo>
                <a:cubicBezTo>
                  <a:pt x="10647" y="15207"/>
                  <a:pt x="10141" y="15294"/>
                  <a:pt x="9613" y="15294"/>
                </a:cubicBezTo>
                <a:cubicBezTo>
                  <a:pt x="9261" y="15294"/>
                  <a:pt x="8898" y="15255"/>
                  <a:pt x="8527" y="15178"/>
                </a:cubicBezTo>
                <a:cubicBezTo>
                  <a:pt x="7462" y="14950"/>
                  <a:pt x="6499" y="14456"/>
                  <a:pt x="5656" y="13701"/>
                </a:cubicBezTo>
                <a:cubicBezTo>
                  <a:pt x="4878" y="12993"/>
                  <a:pt x="4492" y="12280"/>
                  <a:pt x="4463" y="11466"/>
                </a:cubicBezTo>
                <a:cubicBezTo>
                  <a:pt x="4456" y="11301"/>
                  <a:pt x="4413" y="11186"/>
                  <a:pt x="4321" y="11130"/>
                </a:cubicBezTo>
                <a:cubicBezTo>
                  <a:pt x="4277" y="11096"/>
                  <a:pt x="4223" y="11080"/>
                  <a:pt x="4161" y="11080"/>
                </a:cubicBezTo>
                <a:cubicBezTo>
                  <a:pt x="4103" y="11080"/>
                  <a:pt x="4037" y="11095"/>
                  <a:pt x="3964" y="11123"/>
                </a:cubicBezTo>
                <a:cubicBezTo>
                  <a:pt x="3879" y="11150"/>
                  <a:pt x="3800" y="11186"/>
                  <a:pt x="3728" y="11229"/>
                </a:cubicBezTo>
                <a:cubicBezTo>
                  <a:pt x="3671" y="11258"/>
                  <a:pt x="3622" y="11286"/>
                  <a:pt x="3563" y="11308"/>
                </a:cubicBezTo>
                <a:cubicBezTo>
                  <a:pt x="3214" y="11454"/>
                  <a:pt x="2875" y="11524"/>
                  <a:pt x="2554" y="11524"/>
                </a:cubicBezTo>
                <a:cubicBezTo>
                  <a:pt x="1728" y="11524"/>
                  <a:pt x="1029" y="11052"/>
                  <a:pt x="622" y="10172"/>
                </a:cubicBezTo>
                <a:cubicBezTo>
                  <a:pt x="228" y="9315"/>
                  <a:pt x="214" y="8401"/>
                  <a:pt x="564" y="7380"/>
                </a:cubicBezTo>
                <a:cubicBezTo>
                  <a:pt x="794" y="6710"/>
                  <a:pt x="1193" y="6144"/>
                  <a:pt x="1743" y="5709"/>
                </a:cubicBezTo>
                <a:cubicBezTo>
                  <a:pt x="2844" y="4847"/>
                  <a:pt x="4105" y="4409"/>
                  <a:pt x="5499" y="4409"/>
                </a:cubicBezTo>
                <a:cubicBezTo>
                  <a:pt x="5606" y="4409"/>
                  <a:pt x="5713" y="4411"/>
                  <a:pt x="5820" y="4416"/>
                </a:cubicBezTo>
                <a:cubicBezTo>
                  <a:pt x="6391" y="4446"/>
                  <a:pt x="6977" y="4531"/>
                  <a:pt x="7413" y="4996"/>
                </a:cubicBezTo>
                <a:cubicBezTo>
                  <a:pt x="7500" y="5088"/>
                  <a:pt x="7579" y="5109"/>
                  <a:pt x="7638" y="5109"/>
                </a:cubicBezTo>
                <a:cubicBezTo>
                  <a:pt x="7662" y="5109"/>
                  <a:pt x="7682" y="5106"/>
                  <a:pt x="7699" y="5102"/>
                </a:cubicBezTo>
                <a:cubicBezTo>
                  <a:pt x="7762" y="5081"/>
                  <a:pt x="7848" y="5016"/>
                  <a:pt x="7884" y="4831"/>
                </a:cubicBezTo>
                <a:cubicBezTo>
                  <a:pt x="7891" y="4781"/>
                  <a:pt x="7891" y="4730"/>
                  <a:pt x="7891" y="4680"/>
                </a:cubicBezTo>
                <a:lnTo>
                  <a:pt x="7884" y="4631"/>
                </a:lnTo>
                <a:cubicBezTo>
                  <a:pt x="7898" y="3496"/>
                  <a:pt x="8398" y="2567"/>
                  <a:pt x="9420" y="1796"/>
                </a:cubicBezTo>
                <a:cubicBezTo>
                  <a:pt x="10583" y="917"/>
                  <a:pt x="11977" y="425"/>
                  <a:pt x="13797" y="247"/>
                </a:cubicBezTo>
                <a:cubicBezTo>
                  <a:pt x="14054" y="219"/>
                  <a:pt x="14317" y="206"/>
                  <a:pt x="14574" y="206"/>
                </a:cubicBezTo>
                <a:close/>
                <a:moveTo>
                  <a:pt x="14558" y="0"/>
                </a:moveTo>
                <a:cubicBezTo>
                  <a:pt x="14298" y="0"/>
                  <a:pt x="14034" y="13"/>
                  <a:pt x="13776" y="39"/>
                </a:cubicBezTo>
                <a:cubicBezTo>
                  <a:pt x="11912" y="224"/>
                  <a:pt x="10491" y="732"/>
                  <a:pt x="9298" y="1631"/>
                </a:cubicBezTo>
                <a:cubicBezTo>
                  <a:pt x="8234" y="2432"/>
                  <a:pt x="7692" y="3438"/>
                  <a:pt x="7683" y="4631"/>
                </a:cubicBezTo>
                <a:lnTo>
                  <a:pt x="7683" y="4687"/>
                </a:lnTo>
                <a:cubicBezTo>
                  <a:pt x="7683" y="4730"/>
                  <a:pt x="7683" y="4766"/>
                  <a:pt x="7677" y="4802"/>
                </a:cubicBezTo>
                <a:cubicBezTo>
                  <a:pt x="7663" y="4874"/>
                  <a:pt x="7641" y="4901"/>
                  <a:pt x="7634" y="4901"/>
                </a:cubicBezTo>
                <a:cubicBezTo>
                  <a:pt x="7634" y="4901"/>
                  <a:pt x="7606" y="4895"/>
                  <a:pt x="7563" y="4852"/>
                </a:cubicBezTo>
                <a:cubicBezTo>
                  <a:pt x="7077" y="4338"/>
                  <a:pt x="6441" y="4238"/>
                  <a:pt x="5827" y="4209"/>
                </a:cubicBezTo>
                <a:cubicBezTo>
                  <a:pt x="5721" y="4204"/>
                  <a:pt x="5615" y="4202"/>
                  <a:pt x="5510" y="4202"/>
                </a:cubicBezTo>
                <a:cubicBezTo>
                  <a:pt x="4065" y="4202"/>
                  <a:pt x="2759" y="4653"/>
                  <a:pt x="1615" y="5544"/>
                </a:cubicBezTo>
                <a:cubicBezTo>
                  <a:pt x="1035" y="6009"/>
                  <a:pt x="614" y="6602"/>
                  <a:pt x="372" y="7309"/>
                </a:cubicBezTo>
                <a:cubicBezTo>
                  <a:pt x="0" y="8388"/>
                  <a:pt x="22" y="9351"/>
                  <a:pt x="435" y="10257"/>
                </a:cubicBezTo>
                <a:cubicBezTo>
                  <a:pt x="875" y="11210"/>
                  <a:pt x="1658" y="11727"/>
                  <a:pt x="2566" y="11727"/>
                </a:cubicBezTo>
                <a:cubicBezTo>
                  <a:pt x="2910" y="11727"/>
                  <a:pt x="3273" y="11653"/>
                  <a:pt x="3642" y="11500"/>
                </a:cubicBezTo>
                <a:cubicBezTo>
                  <a:pt x="3699" y="11473"/>
                  <a:pt x="3764" y="11443"/>
                  <a:pt x="3820" y="11407"/>
                </a:cubicBezTo>
                <a:cubicBezTo>
                  <a:pt x="3892" y="11371"/>
                  <a:pt x="3964" y="11337"/>
                  <a:pt x="4035" y="11315"/>
                </a:cubicBezTo>
                <a:cubicBezTo>
                  <a:pt x="4082" y="11297"/>
                  <a:pt x="4124" y="11288"/>
                  <a:pt x="4156" y="11288"/>
                </a:cubicBezTo>
                <a:cubicBezTo>
                  <a:pt x="4178" y="11288"/>
                  <a:pt x="4195" y="11292"/>
                  <a:pt x="4206" y="11301"/>
                </a:cubicBezTo>
                <a:cubicBezTo>
                  <a:pt x="4235" y="11322"/>
                  <a:pt x="4256" y="11380"/>
                  <a:pt x="4256" y="11473"/>
                </a:cubicBezTo>
                <a:cubicBezTo>
                  <a:pt x="4292" y="12350"/>
                  <a:pt x="4693" y="13108"/>
                  <a:pt x="5521" y="13850"/>
                </a:cubicBezTo>
                <a:cubicBezTo>
                  <a:pt x="6384" y="14628"/>
                  <a:pt x="7384" y="15142"/>
                  <a:pt x="8484" y="15378"/>
                </a:cubicBezTo>
                <a:cubicBezTo>
                  <a:pt x="8869" y="15458"/>
                  <a:pt x="9246" y="15498"/>
                  <a:pt x="9613" y="15498"/>
                </a:cubicBezTo>
                <a:cubicBezTo>
                  <a:pt x="10165" y="15498"/>
                  <a:pt x="10695" y="15408"/>
                  <a:pt x="11197" y="15228"/>
                </a:cubicBezTo>
                <a:lnTo>
                  <a:pt x="11269" y="15200"/>
                </a:lnTo>
                <a:cubicBezTo>
                  <a:pt x="11634" y="15072"/>
                  <a:pt x="12054" y="14921"/>
                  <a:pt x="12169" y="14393"/>
                </a:cubicBezTo>
                <a:cubicBezTo>
                  <a:pt x="12176" y="14357"/>
                  <a:pt x="12182" y="14350"/>
                  <a:pt x="12182" y="14343"/>
                </a:cubicBezTo>
                <a:cubicBezTo>
                  <a:pt x="12198" y="14343"/>
                  <a:pt x="12261" y="14364"/>
                  <a:pt x="12311" y="14436"/>
                </a:cubicBezTo>
                <a:cubicBezTo>
                  <a:pt x="12954" y="15392"/>
                  <a:pt x="13948" y="15771"/>
                  <a:pt x="14739" y="15992"/>
                </a:cubicBezTo>
                <a:cubicBezTo>
                  <a:pt x="15396" y="16170"/>
                  <a:pt x="16039" y="16265"/>
                  <a:pt x="16668" y="16265"/>
                </a:cubicBezTo>
                <a:cubicBezTo>
                  <a:pt x="18411" y="16265"/>
                  <a:pt x="20082" y="15586"/>
                  <a:pt x="21753" y="14208"/>
                </a:cubicBezTo>
                <a:cubicBezTo>
                  <a:pt x="22531" y="13572"/>
                  <a:pt x="22795" y="12808"/>
                  <a:pt x="22538" y="11937"/>
                </a:cubicBezTo>
                <a:lnTo>
                  <a:pt x="22524" y="11908"/>
                </a:lnTo>
                <a:cubicBezTo>
                  <a:pt x="22495" y="11808"/>
                  <a:pt x="22495" y="11786"/>
                  <a:pt x="22524" y="11757"/>
                </a:cubicBezTo>
                <a:cubicBezTo>
                  <a:pt x="22542" y="11743"/>
                  <a:pt x="22554" y="11735"/>
                  <a:pt x="22570" y="11735"/>
                </a:cubicBezTo>
                <a:cubicBezTo>
                  <a:pt x="22593" y="11735"/>
                  <a:pt x="22621" y="11752"/>
                  <a:pt x="22680" y="11793"/>
                </a:cubicBezTo>
                <a:cubicBezTo>
                  <a:pt x="22695" y="11808"/>
                  <a:pt x="22716" y="11822"/>
                  <a:pt x="22731" y="11829"/>
                </a:cubicBezTo>
                <a:cubicBezTo>
                  <a:pt x="23663" y="12411"/>
                  <a:pt x="24706" y="12698"/>
                  <a:pt x="25909" y="12698"/>
                </a:cubicBezTo>
                <a:cubicBezTo>
                  <a:pt x="26006" y="12698"/>
                  <a:pt x="26103" y="12696"/>
                  <a:pt x="26202" y="12693"/>
                </a:cubicBezTo>
                <a:cubicBezTo>
                  <a:pt x="27201" y="12657"/>
                  <a:pt x="28164" y="12208"/>
                  <a:pt x="28836" y="11450"/>
                </a:cubicBezTo>
                <a:cubicBezTo>
                  <a:pt x="29493" y="10722"/>
                  <a:pt x="29815" y="9808"/>
                  <a:pt x="29750" y="8879"/>
                </a:cubicBezTo>
                <a:cubicBezTo>
                  <a:pt x="29657" y="7637"/>
                  <a:pt x="28822" y="6838"/>
                  <a:pt x="27623" y="6838"/>
                </a:cubicBezTo>
                <a:lnTo>
                  <a:pt x="27616" y="6838"/>
                </a:lnTo>
                <a:cubicBezTo>
                  <a:pt x="27445" y="6838"/>
                  <a:pt x="27287" y="6838"/>
                  <a:pt x="27258" y="6809"/>
                </a:cubicBezTo>
                <a:cubicBezTo>
                  <a:pt x="27237" y="6780"/>
                  <a:pt x="27251" y="6624"/>
                  <a:pt x="27273" y="6453"/>
                </a:cubicBezTo>
                <a:cubicBezTo>
                  <a:pt x="27451" y="4953"/>
                  <a:pt x="26708" y="3767"/>
                  <a:pt x="25280" y="3282"/>
                </a:cubicBezTo>
                <a:cubicBezTo>
                  <a:pt x="24916" y="3157"/>
                  <a:pt x="24542" y="3094"/>
                  <a:pt x="24147" y="3094"/>
                </a:cubicBezTo>
                <a:cubicBezTo>
                  <a:pt x="23752" y="3094"/>
                  <a:pt x="23334" y="3157"/>
                  <a:pt x="22880" y="3282"/>
                </a:cubicBezTo>
                <a:cubicBezTo>
                  <a:pt x="22389" y="3417"/>
                  <a:pt x="22017" y="3659"/>
                  <a:pt x="21746" y="4024"/>
                </a:cubicBezTo>
                <a:cubicBezTo>
                  <a:pt x="21624" y="4188"/>
                  <a:pt x="21545" y="4259"/>
                  <a:pt x="21509" y="4267"/>
                </a:cubicBezTo>
                <a:cubicBezTo>
                  <a:pt x="21453" y="4267"/>
                  <a:pt x="21331" y="4074"/>
                  <a:pt x="21288" y="4010"/>
                </a:cubicBezTo>
                <a:cubicBezTo>
                  <a:pt x="20903" y="3431"/>
                  <a:pt x="20452" y="2860"/>
                  <a:pt x="19924" y="2274"/>
                </a:cubicBezTo>
                <a:cubicBezTo>
                  <a:pt x="18738" y="968"/>
                  <a:pt x="17261" y="240"/>
                  <a:pt x="15404" y="46"/>
                </a:cubicBezTo>
                <a:cubicBezTo>
                  <a:pt x="15139" y="16"/>
                  <a:pt x="14852" y="0"/>
                  <a:pt x="145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525585" y="-932325"/>
            <a:ext cx="1349353" cy="1429775"/>
          </a:xfrm>
          <a:custGeom>
            <a:avLst/>
            <a:gdLst/>
            <a:ahLst/>
            <a:cxnLst/>
            <a:rect l="l" t="t" r="r" b="b"/>
            <a:pathLst>
              <a:path w="34849" h="36926" extrusionOk="0">
                <a:moveTo>
                  <a:pt x="19056" y="1"/>
                </a:moveTo>
                <a:cubicBezTo>
                  <a:pt x="18263" y="1"/>
                  <a:pt x="17470" y="101"/>
                  <a:pt x="16682" y="233"/>
                </a:cubicBezTo>
                <a:cubicBezTo>
                  <a:pt x="15804" y="377"/>
                  <a:pt x="14954" y="619"/>
                  <a:pt x="14111" y="905"/>
                </a:cubicBezTo>
                <a:cubicBezTo>
                  <a:pt x="13026" y="1268"/>
                  <a:pt x="11991" y="1733"/>
                  <a:pt x="11005" y="2319"/>
                </a:cubicBezTo>
                <a:cubicBezTo>
                  <a:pt x="9840" y="3005"/>
                  <a:pt x="8741" y="3776"/>
                  <a:pt x="7663" y="4590"/>
                </a:cubicBezTo>
                <a:cubicBezTo>
                  <a:pt x="6191" y="5704"/>
                  <a:pt x="4770" y="6875"/>
                  <a:pt x="3514" y="8239"/>
                </a:cubicBezTo>
                <a:cubicBezTo>
                  <a:pt x="2736" y="9082"/>
                  <a:pt x="2021" y="9982"/>
                  <a:pt x="1464" y="10995"/>
                </a:cubicBezTo>
                <a:cubicBezTo>
                  <a:pt x="1022" y="11795"/>
                  <a:pt x="679" y="12645"/>
                  <a:pt x="449" y="13538"/>
                </a:cubicBezTo>
                <a:cubicBezTo>
                  <a:pt x="172" y="14603"/>
                  <a:pt x="79" y="15701"/>
                  <a:pt x="36" y="16795"/>
                </a:cubicBezTo>
                <a:cubicBezTo>
                  <a:pt x="0" y="17751"/>
                  <a:pt x="43" y="18707"/>
                  <a:pt x="143" y="19658"/>
                </a:cubicBezTo>
                <a:cubicBezTo>
                  <a:pt x="258" y="20707"/>
                  <a:pt x="429" y="21743"/>
                  <a:pt x="650" y="22771"/>
                </a:cubicBezTo>
                <a:cubicBezTo>
                  <a:pt x="1128" y="24963"/>
                  <a:pt x="1999" y="26977"/>
                  <a:pt x="3293" y="28812"/>
                </a:cubicBezTo>
                <a:cubicBezTo>
                  <a:pt x="4278" y="30213"/>
                  <a:pt x="5406" y="31491"/>
                  <a:pt x="6678" y="32648"/>
                </a:cubicBezTo>
                <a:cubicBezTo>
                  <a:pt x="7835" y="33690"/>
                  <a:pt x="9091" y="34590"/>
                  <a:pt x="10469" y="35318"/>
                </a:cubicBezTo>
                <a:cubicBezTo>
                  <a:pt x="12011" y="36132"/>
                  <a:pt x="13646" y="36633"/>
                  <a:pt x="15383" y="36797"/>
                </a:cubicBezTo>
                <a:cubicBezTo>
                  <a:pt x="15933" y="36847"/>
                  <a:pt x="16481" y="36874"/>
                  <a:pt x="17031" y="36904"/>
                </a:cubicBezTo>
                <a:cubicBezTo>
                  <a:pt x="17406" y="36918"/>
                  <a:pt x="17781" y="36926"/>
                  <a:pt x="18156" y="36926"/>
                </a:cubicBezTo>
                <a:cubicBezTo>
                  <a:pt x="18710" y="36926"/>
                  <a:pt x="19263" y="36909"/>
                  <a:pt x="19816" y="36874"/>
                </a:cubicBezTo>
                <a:cubicBezTo>
                  <a:pt x="20416" y="36832"/>
                  <a:pt x="21016" y="36775"/>
                  <a:pt x="21616" y="36719"/>
                </a:cubicBezTo>
                <a:cubicBezTo>
                  <a:pt x="22673" y="36617"/>
                  <a:pt x="23709" y="36419"/>
                  <a:pt x="24723" y="36090"/>
                </a:cubicBezTo>
                <a:cubicBezTo>
                  <a:pt x="25745" y="35760"/>
                  <a:pt x="26694" y="35289"/>
                  <a:pt x="27551" y="34640"/>
                </a:cubicBezTo>
                <a:cubicBezTo>
                  <a:pt x="28444" y="33969"/>
                  <a:pt x="29207" y="33169"/>
                  <a:pt x="29928" y="32326"/>
                </a:cubicBezTo>
                <a:cubicBezTo>
                  <a:pt x="31035" y="31034"/>
                  <a:pt x="32014" y="29649"/>
                  <a:pt x="32914" y="28199"/>
                </a:cubicBezTo>
                <a:cubicBezTo>
                  <a:pt x="33428" y="27371"/>
                  <a:pt x="33863" y="26505"/>
                  <a:pt x="34177" y="25585"/>
                </a:cubicBezTo>
                <a:cubicBezTo>
                  <a:pt x="34614" y="24293"/>
                  <a:pt x="34792" y="22958"/>
                  <a:pt x="34828" y="21600"/>
                </a:cubicBezTo>
                <a:cubicBezTo>
                  <a:pt x="34849" y="20651"/>
                  <a:pt x="34820" y="19701"/>
                  <a:pt x="34792" y="18750"/>
                </a:cubicBezTo>
                <a:cubicBezTo>
                  <a:pt x="34763" y="17951"/>
                  <a:pt x="34720" y="17144"/>
                  <a:pt x="34671" y="16344"/>
                </a:cubicBezTo>
                <a:cubicBezTo>
                  <a:pt x="34621" y="15609"/>
                  <a:pt x="34578" y="14873"/>
                  <a:pt x="34499" y="14138"/>
                </a:cubicBezTo>
                <a:cubicBezTo>
                  <a:pt x="34407" y="13259"/>
                  <a:pt x="34213" y="12402"/>
                  <a:pt x="33942" y="11560"/>
                </a:cubicBezTo>
                <a:cubicBezTo>
                  <a:pt x="33534" y="10309"/>
                  <a:pt x="32914" y="9152"/>
                  <a:pt x="32215" y="8038"/>
                </a:cubicBezTo>
                <a:cubicBezTo>
                  <a:pt x="31642" y="7132"/>
                  <a:pt x="30972" y="6304"/>
                  <a:pt x="30165" y="5596"/>
                </a:cubicBezTo>
                <a:cubicBezTo>
                  <a:pt x="29628" y="5133"/>
                  <a:pt x="29078" y="4676"/>
                  <a:pt x="28514" y="4247"/>
                </a:cubicBezTo>
                <a:cubicBezTo>
                  <a:pt x="27407" y="3397"/>
                  <a:pt x="26223" y="2662"/>
                  <a:pt x="24958" y="2062"/>
                </a:cubicBezTo>
                <a:cubicBezTo>
                  <a:pt x="23971" y="1586"/>
                  <a:pt x="22952" y="1345"/>
                  <a:pt x="21901" y="1345"/>
                </a:cubicBezTo>
                <a:cubicBezTo>
                  <a:pt x="21455" y="1345"/>
                  <a:pt x="21003" y="1388"/>
                  <a:pt x="20545" y="1476"/>
                </a:cubicBezTo>
                <a:cubicBezTo>
                  <a:pt x="19816" y="1620"/>
                  <a:pt x="19088" y="1791"/>
                  <a:pt x="18366" y="1969"/>
                </a:cubicBezTo>
                <a:cubicBezTo>
                  <a:pt x="17374" y="2220"/>
                  <a:pt x="16382" y="2468"/>
                  <a:pt x="15396" y="2748"/>
                </a:cubicBezTo>
                <a:cubicBezTo>
                  <a:pt x="13811" y="3205"/>
                  <a:pt x="12419" y="4026"/>
                  <a:pt x="11184" y="5118"/>
                </a:cubicBezTo>
                <a:cubicBezTo>
                  <a:pt x="9991" y="6168"/>
                  <a:pt x="8940" y="7346"/>
                  <a:pt x="8020" y="8638"/>
                </a:cubicBezTo>
                <a:cubicBezTo>
                  <a:pt x="7519" y="9339"/>
                  <a:pt x="7098" y="10088"/>
                  <a:pt x="6791" y="10895"/>
                </a:cubicBezTo>
                <a:cubicBezTo>
                  <a:pt x="6520" y="11588"/>
                  <a:pt x="6306" y="12302"/>
                  <a:pt x="6128" y="13024"/>
                </a:cubicBezTo>
                <a:cubicBezTo>
                  <a:pt x="5848" y="14145"/>
                  <a:pt x="5641" y="15280"/>
                  <a:pt x="5656" y="16445"/>
                </a:cubicBezTo>
                <a:cubicBezTo>
                  <a:pt x="5663" y="16765"/>
                  <a:pt x="5649" y="17088"/>
                  <a:pt x="5677" y="17408"/>
                </a:cubicBezTo>
                <a:cubicBezTo>
                  <a:pt x="5706" y="17758"/>
                  <a:pt x="5769" y="18107"/>
                  <a:pt x="5812" y="18459"/>
                </a:cubicBezTo>
                <a:cubicBezTo>
                  <a:pt x="5963" y="19658"/>
                  <a:pt x="6112" y="20858"/>
                  <a:pt x="6263" y="22049"/>
                </a:cubicBezTo>
                <a:cubicBezTo>
                  <a:pt x="6405" y="23129"/>
                  <a:pt x="6678" y="24164"/>
                  <a:pt x="7084" y="25170"/>
                </a:cubicBezTo>
                <a:cubicBezTo>
                  <a:pt x="7578" y="26385"/>
                  <a:pt x="8248" y="27506"/>
                  <a:pt x="8998" y="28578"/>
                </a:cubicBezTo>
                <a:cubicBezTo>
                  <a:pt x="9512" y="29320"/>
                  <a:pt x="10140" y="29949"/>
                  <a:pt x="10904" y="30447"/>
                </a:cubicBezTo>
                <a:cubicBezTo>
                  <a:pt x="11398" y="30770"/>
                  <a:pt x="11896" y="31099"/>
                  <a:pt x="12390" y="31426"/>
                </a:cubicBezTo>
                <a:cubicBezTo>
                  <a:pt x="13053" y="31861"/>
                  <a:pt x="13712" y="32312"/>
                  <a:pt x="14375" y="32741"/>
                </a:cubicBezTo>
                <a:cubicBezTo>
                  <a:pt x="14911" y="33077"/>
                  <a:pt x="15489" y="33327"/>
                  <a:pt x="16111" y="33455"/>
                </a:cubicBezTo>
                <a:cubicBezTo>
                  <a:pt x="16567" y="33555"/>
                  <a:pt x="17024" y="33584"/>
                  <a:pt x="17489" y="33604"/>
                </a:cubicBezTo>
                <a:cubicBezTo>
                  <a:pt x="17599" y="33609"/>
                  <a:pt x="17709" y="33612"/>
                  <a:pt x="17819" y="33612"/>
                </a:cubicBezTo>
                <a:cubicBezTo>
                  <a:pt x="18383" y="33612"/>
                  <a:pt x="18937" y="33547"/>
                  <a:pt x="19480" y="33404"/>
                </a:cubicBezTo>
                <a:cubicBezTo>
                  <a:pt x="20603" y="33112"/>
                  <a:pt x="21681" y="32718"/>
                  <a:pt x="22745" y="32256"/>
                </a:cubicBezTo>
                <a:cubicBezTo>
                  <a:pt x="24015" y="31699"/>
                  <a:pt x="25116" y="30912"/>
                  <a:pt x="25979" y="29813"/>
                </a:cubicBezTo>
                <a:cubicBezTo>
                  <a:pt x="26437" y="29220"/>
                  <a:pt x="26843" y="28598"/>
                  <a:pt x="27222" y="27955"/>
                </a:cubicBezTo>
                <a:cubicBezTo>
                  <a:pt x="27758" y="27035"/>
                  <a:pt x="28300" y="26120"/>
                  <a:pt x="28821" y="25186"/>
                </a:cubicBezTo>
                <a:cubicBezTo>
                  <a:pt x="29351" y="24235"/>
                  <a:pt x="29693" y="23206"/>
                  <a:pt x="30007" y="22164"/>
                </a:cubicBezTo>
                <a:cubicBezTo>
                  <a:pt x="30400" y="20879"/>
                  <a:pt x="30643" y="19564"/>
                  <a:pt x="30706" y="18229"/>
                </a:cubicBezTo>
                <a:cubicBezTo>
                  <a:pt x="30736" y="17694"/>
                  <a:pt x="30722" y="17158"/>
                  <a:pt x="30672" y="16630"/>
                </a:cubicBezTo>
                <a:cubicBezTo>
                  <a:pt x="30578" y="15579"/>
                  <a:pt x="30393" y="14551"/>
                  <a:pt x="30129" y="13531"/>
                </a:cubicBezTo>
                <a:cubicBezTo>
                  <a:pt x="29928" y="12788"/>
                  <a:pt x="29678" y="12066"/>
                  <a:pt x="29328" y="11380"/>
                </a:cubicBezTo>
                <a:cubicBezTo>
                  <a:pt x="28458" y="9667"/>
                  <a:pt x="27236" y="8225"/>
                  <a:pt x="25815" y="6940"/>
                </a:cubicBezTo>
                <a:cubicBezTo>
                  <a:pt x="24915" y="6126"/>
                  <a:pt x="23873" y="5526"/>
                  <a:pt x="22788" y="4989"/>
                </a:cubicBezTo>
                <a:cubicBezTo>
                  <a:pt x="21895" y="4554"/>
                  <a:pt x="20960" y="4268"/>
                  <a:pt x="19967" y="4204"/>
                </a:cubicBezTo>
                <a:cubicBezTo>
                  <a:pt x="19741" y="4188"/>
                  <a:pt x="19515" y="4179"/>
                  <a:pt x="19290" y="4179"/>
                </a:cubicBezTo>
                <a:cubicBezTo>
                  <a:pt x="18615" y="4179"/>
                  <a:pt x="17948" y="4260"/>
                  <a:pt x="17288" y="4468"/>
                </a:cubicBezTo>
                <a:cubicBezTo>
                  <a:pt x="16510" y="4712"/>
                  <a:pt x="15775" y="5048"/>
                  <a:pt x="15060" y="5447"/>
                </a:cubicBezTo>
                <a:cubicBezTo>
                  <a:pt x="14118" y="5982"/>
                  <a:pt x="13247" y="6618"/>
                  <a:pt x="12512" y="7418"/>
                </a:cubicBezTo>
                <a:cubicBezTo>
                  <a:pt x="11533" y="8467"/>
                  <a:pt x="10776" y="9667"/>
                  <a:pt x="10169" y="10961"/>
                </a:cubicBezTo>
                <a:cubicBezTo>
                  <a:pt x="9855" y="11617"/>
                  <a:pt x="9662" y="12316"/>
                  <a:pt x="9555" y="13031"/>
                </a:cubicBezTo>
                <a:cubicBezTo>
                  <a:pt x="9447" y="13746"/>
                  <a:pt x="9463" y="14465"/>
                  <a:pt x="9454" y="15180"/>
                </a:cubicBezTo>
                <a:cubicBezTo>
                  <a:pt x="9447" y="15681"/>
                  <a:pt x="9483" y="16172"/>
                  <a:pt x="9506" y="16673"/>
                </a:cubicBezTo>
                <a:cubicBezTo>
                  <a:pt x="9526" y="17122"/>
                  <a:pt x="9562" y="17573"/>
                  <a:pt x="9583" y="18022"/>
                </a:cubicBezTo>
                <a:cubicBezTo>
                  <a:pt x="9634" y="18851"/>
                  <a:pt x="9734" y="19679"/>
                  <a:pt x="9876" y="20500"/>
                </a:cubicBezTo>
                <a:cubicBezTo>
                  <a:pt x="10105" y="21835"/>
                  <a:pt x="10577" y="23078"/>
                  <a:pt x="11290" y="24228"/>
                </a:cubicBezTo>
                <a:cubicBezTo>
                  <a:pt x="11862" y="25150"/>
                  <a:pt x="12512" y="26007"/>
                  <a:pt x="13204" y="26841"/>
                </a:cubicBezTo>
                <a:cubicBezTo>
                  <a:pt x="13953" y="27757"/>
                  <a:pt x="14882" y="28463"/>
                  <a:pt x="15960" y="28956"/>
                </a:cubicBezTo>
                <a:cubicBezTo>
                  <a:pt x="16797" y="29341"/>
                  <a:pt x="17652" y="29530"/>
                  <a:pt x="18521" y="29530"/>
                </a:cubicBezTo>
                <a:cubicBezTo>
                  <a:pt x="19070" y="29530"/>
                  <a:pt x="19623" y="29455"/>
                  <a:pt x="20181" y="29306"/>
                </a:cubicBezTo>
                <a:cubicBezTo>
                  <a:pt x="21580" y="28927"/>
                  <a:pt x="22881" y="28320"/>
                  <a:pt x="24094" y="27520"/>
                </a:cubicBezTo>
                <a:cubicBezTo>
                  <a:pt x="24631" y="27164"/>
                  <a:pt x="25109" y="26749"/>
                  <a:pt x="25522" y="26264"/>
                </a:cubicBezTo>
                <a:cubicBezTo>
                  <a:pt x="26243" y="25450"/>
                  <a:pt x="26737" y="24500"/>
                  <a:pt x="27073" y="23472"/>
                </a:cubicBezTo>
                <a:cubicBezTo>
                  <a:pt x="27565" y="21979"/>
                  <a:pt x="27980" y="20464"/>
                  <a:pt x="28365" y="18944"/>
                </a:cubicBezTo>
                <a:cubicBezTo>
                  <a:pt x="28643" y="17873"/>
                  <a:pt x="28758" y="16788"/>
                  <a:pt x="28679" y="15681"/>
                </a:cubicBezTo>
                <a:cubicBezTo>
                  <a:pt x="28622" y="14937"/>
                  <a:pt x="28435" y="14224"/>
                  <a:pt x="28221" y="13523"/>
                </a:cubicBezTo>
                <a:cubicBezTo>
                  <a:pt x="27765" y="12023"/>
                  <a:pt x="27064" y="10661"/>
                  <a:pt x="26015" y="9488"/>
                </a:cubicBezTo>
                <a:cubicBezTo>
                  <a:pt x="25165" y="8532"/>
                  <a:pt x="24130" y="7853"/>
                  <a:pt x="22894" y="7497"/>
                </a:cubicBezTo>
                <a:cubicBezTo>
                  <a:pt x="22186" y="7287"/>
                  <a:pt x="21468" y="7187"/>
                  <a:pt x="20747" y="7187"/>
                </a:cubicBezTo>
                <a:cubicBezTo>
                  <a:pt x="20140" y="7187"/>
                  <a:pt x="19531" y="7258"/>
                  <a:pt x="18923" y="7396"/>
                </a:cubicBezTo>
                <a:cubicBezTo>
                  <a:pt x="17917" y="7625"/>
                  <a:pt x="16975" y="8011"/>
                  <a:pt x="16096" y="8561"/>
                </a:cubicBezTo>
                <a:cubicBezTo>
                  <a:pt x="15317" y="9060"/>
                  <a:pt x="14632" y="9660"/>
                  <a:pt x="14011" y="10338"/>
                </a:cubicBezTo>
                <a:cubicBezTo>
                  <a:pt x="13340" y="11067"/>
                  <a:pt x="12733" y="11838"/>
                  <a:pt x="12291" y="12724"/>
                </a:cubicBezTo>
                <a:cubicBezTo>
                  <a:pt x="11847" y="13602"/>
                  <a:pt x="11576" y="14524"/>
                  <a:pt x="11526" y="15509"/>
                </a:cubicBezTo>
                <a:cubicBezTo>
                  <a:pt x="11483" y="16316"/>
                  <a:pt x="11540" y="17115"/>
                  <a:pt x="11675" y="17915"/>
                </a:cubicBezTo>
                <a:cubicBezTo>
                  <a:pt x="11948" y="19537"/>
                  <a:pt x="12462" y="21072"/>
                  <a:pt x="13211" y="22536"/>
                </a:cubicBezTo>
                <a:cubicBezTo>
                  <a:pt x="13797" y="23671"/>
                  <a:pt x="14632" y="24550"/>
                  <a:pt x="15739" y="25177"/>
                </a:cubicBezTo>
                <a:cubicBezTo>
                  <a:pt x="16474" y="25596"/>
                  <a:pt x="17245" y="25803"/>
                  <a:pt x="18049" y="25803"/>
                </a:cubicBezTo>
                <a:cubicBezTo>
                  <a:pt x="18330" y="25803"/>
                  <a:pt x="18614" y="25778"/>
                  <a:pt x="18903" y="25727"/>
                </a:cubicBezTo>
                <a:cubicBezTo>
                  <a:pt x="19816" y="25571"/>
                  <a:pt x="20603" y="25143"/>
                  <a:pt x="21289" y="24528"/>
                </a:cubicBezTo>
                <a:cubicBezTo>
                  <a:pt x="22380" y="23542"/>
                  <a:pt x="23208" y="22365"/>
                  <a:pt x="23787" y="21014"/>
                </a:cubicBezTo>
                <a:cubicBezTo>
                  <a:pt x="24173" y="20121"/>
                  <a:pt x="24552" y="19221"/>
                  <a:pt x="24937" y="18322"/>
                </a:cubicBezTo>
                <a:cubicBezTo>
                  <a:pt x="25123" y="17886"/>
                  <a:pt x="25280" y="17444"/>
                  <a:pt x="25380" y="16980"/>
                </a:cubicBezTo>
                <a:cubicBezTo>
                  <a:pt x="25530" y="16251"/>
                  <a:pt x="25573" y="15523"/>
                  <a:pt x="25373" y="14794"/>
                </a:cubicBezTo>
                <a:cubicBezTo>
                  <a:pt x="25165" y="14052"/>
                  <a:pt x="24879" y="13331"/>
                  <a:pt x="24536" y="12638"/>
                </a:cubicBezTo>
                <a:cubicBezTo>
                  <a:pt x="24288" y="12138"/>
                  <a:pt x="23937" y="11709"/>
                  <a:pt x="23481" y="11374"/>
                </a:cubicBezTo>
                <a:cubicBezTo>
                  <a:pt x="23224" y="11188"/>
                  <a:pt x="22951" y="11010"/>
                  <a:pt x="22673" y="10846"/>
                </a:cubicBezTo>
                <a:cubicBezTo>
                  <a:pt x="21948" y="10413"/>
                  <a:pt x="21162" y="10237"/>
                  <a:pt x="20346" y="10237"/>
                </a:cubicBezTo>
                <a:cubicBezTo>
                  <a:pt x="20150" y="10237"/>
                  <a:pt x="19952" y="10247"/>
                  <a:pt x="19753" y="10266"/>
                </a:cubicBezTo>
                <a:cubicBezTo>
                  <a:pt x="19117" y="10325"/>
                  <a:pt x="18553" y="10582"/>
                  <a:pt x="18039" y="10952"/>
                </a:cubicBezTo>
                <a:cubicBezTo>
                  <a:pt x="17252" y="11509"/>
                  <a:pt x="16675" y="12253"/>
                  <a:pt x="16246" y="13103"/>
                </a:cubicBezTo>
                <a:cubicBezTo>
                  <a:pt x="15753" y="14052"/>
                  <a:pt x="15439" y="15074"/>
                  <a:pt x="15175" y="16102"/>
                </a:cubicBezTo>
                <a:cubicBezTo>
                  <a:pt x="14954" y="16993"/>
                  <a:pt x="14796" y="17893"/>
                  <a:pt x="14810" y="18815"/>
                </a:cubicBezTo>
                <a:cubicBezTo>
                  <a:pt x="14810" y="18944"/>
                  <a:pt x="14832" y="19072"/>
                  <a:pt x="14839" y="19201"/>
                </a:cubicBezTo>
                <a:cubicBezTo>
                  <a:pt x="14868" y="19929"/>
                  <a:pt x="15017" y="20635"/>
                  <a:pt x="15297" y="21307"/>
                </a:cubicBezTo>
                <a:cubicBezTo>
                  <a:pt x="15453" y="21686"/>
                  <a:pt x="15667" y="22029"/>
                  <a:pt x="16003" y="22272"/>
                </a:cubicBezTo>
                <a:cubicBezTo>
                  <a:pt x="16387" y="22553"/>
                  <a:pt x="16801" y="22713"/>
                  <a:pt x="17243" y="22713"/>
                </a:cubicBezTo>
                <a:cubicBezTo>
                  <a:pt x="17418" y="22713"/>
                  <a:pt x="17598" y="22688"/>
                  <a:pt x="17782" y="22636"/>
                </a:cubicBezTo>
                <a:cubicBezTo>
                  <a:pt x="18281" y="22493"/>
                  <a:pt x="18718" y="22229"/>
                  <a:pt x="19110" y="21887"/>
                </a:cubicBezTo>
                <a:cubicBezTo>
                  <a:pt x="19952" y="21143"/>
                  <a:pt x="20637" y="20272"/>
                  <a:pt x="21230" y="19323"/>
                </a:cubicBezTo>
                <a:cubicBezTo>
                  <a:pt x="21381" y="19079"/>
                  <a:pt x="21494" y="18829"/>
                  <a:pt x="21559" y="18551"/>
                </a:cubicBezTo>
                <a:cubicBezTo>
                  <a:pt x="21717" y="17915"/>
                  <a:pt x="21688" y="17273"/>
                  <a:pt x="21537" y="16644"/>
                </a:cubicBezTo>
                <a:cubicBezTo>
                  <a:pt x="21409" y="16066"/>
                  <a:pt x="21223" y="15502"/>
                  <a:pt x="21059" y="14930"/>
                </a:cubicBezTo>
                <a:cubicBezTo>
                  <a:pt x="20996" y="14709"/>
                  <a:pt x="20917" y="14488"/>
                  <a:pt x="20838" y="14273"/>
                </a:cubicBezTo>
                <a:cubicBezTo>
                  <a:pt x="20752" y="14030"/>
                  <a:pt x="20574" y="13881"/>
                  <a:pt x="20331" y="13802"/>
                </a:cubicBezTo>
                <a:cubicBezTo>
                  <a:pt x="20129" y="13737"/>
                  <a:pt x="19924" y="13708"/>
                  <a:pt x="19714" y="13708"/>
                </a:cubicBezTo>
                <a:cubicBezTo>
                  <a:pt x="19649" y="13708"/>
                  <a:pt x="19583" y="13711"/>
                  <a:pt x="19516" y="13716"/>
                </a:cubicBezTo>
                <a:cubicBezTo>
                  <a:pt x="18831" y="13788"/>
                  <a:pt x="18217" y="14066"/>
                  <a:pt x="17653" y="14452"/>
                </a:cubicBezTo>
                <a:cubicBezTo>
                  <a:pt x="17417" y="14616"/>
                  <a:pt x="17268" y="14837"/>
                  <a:pt x="17182" y="15108"/>
                </a:cubicBezTo>
                <a:cubicBezTo>
                  <a:pt x="17132" y="15280"/>
                  <a:pt x="17090" y="15451"/>
                  <a:pt x="17060" y="15622"/>
                </a:cubicBezTo>
                <a:cubicBezTo>
                  <a:pt x="16975" y="16066"/>
                  <a:pt x="16975" y="16508"/>
                  <a:pt x="16988" y="16951"/>
                </a:cubicBezTo>
                <a:cubicBezTo>
                  <a:pt x="16995" y="17151"/>
                  <a:pt x="17018" y="17365"/>
                  <a:pt x="17074" y="17559"/>
                </a:cubicBezTo>
                <a:cubicBezTo>
                  <a:pt x="17160" y="17859"/>
                  <a:pt x="17203" y="18173"/>
                  <a:pt x="17232" y="18479"/>
                </a:cubicBezTo>
                <a:cubicBezTo>
                  <a:pt x="17246" y="18608"/>
                  <a:pt x="17275" y="18736"/>
                  <a:pt x="17304" y="18865"/>
                </a:cubicBezTo>
                <a:cubicBezTo>
                  <a:pt x="17331" y="19000"/>
                  <a:pt x="17424" y="19072"/>
                  <a:pt x="17561" y="19086"/>
                </a:cubicBezTo>
                <a:cubicBezTo>
                  <a:pt x="17655" y="19100"/>
                  <a:pt x="17747" y="19107"/>
                  <a:pt x="17838" y="19107"/>
                </a:cubicBezTo>
                <a:cubicBezTo>
                  <a:pt x="18231" y="19107"/>
                  <a:pt x="18593" y="18977"/>
                  <a:pt x="18889" y="18694"/>
                </a:cubicBezTo>
                <a:cubicBezTo>
                  <a:pt x="19424" y="18193"/>
                  <a:pt x="19503" y="17544"/>
                  <a:pt x="19388" y="16858"/>
                </a:cubicBezTo>
                <a:cubicBezTo>
                  <a:pt x="19309" y="16394"/>
                  <a:pt x="19189" y="15944"/>
                  <a:pt x="19067" y="15487"/>
                </a:cubicBezTo>
                <a:cubicBezTo>
                  <a:pt x="19045" y="15387"/>
                  <a:pt x="19018" y="15266"/>
                  <a:pt x="18910" y="15216"/>
                </a:cubicBezTo>
                <a:cubicBezTo>
                  <a:pt x="18876" y="15201"/>
                  <a:pt x="18837" y="15194"/>
                  <a:pt x="18797" y="15194"/>
                </a:cubicBezTo>
                <a:cubicBezTo>
                  <a:pt x="18664" y="15194"/>
                  <a:pt x="18511" y="15267"/>
                  <a:pt x="18445" y="15365"/>
                </a:cubicBezTo>
                <a:cubicBezTo>
                  <a:pt x="18296" y="15595"/>
                  <a:pt x="18138" y="15816"/>
                  <a:pt x="17989" y="16037"/>
                </a:cubicBezTo>
                <a:cubicBezTo>
                  <a:pt x="17960" y="16080"/>
                  <a:pt x="17938" y="16130"/>
                  <a:pt x="17895" y="16208"/>
                </a:cubicBezTo>
                <a:cubicBezTo>
                  <a:pt x="17996" y="16166"/>
                  <a:pt x="18060" y="16136"/>
                  <a:pt x="18118" y="16116"/>
                </a:cubicBezTo>
                <a:cubicBezTo>
                  <a:pt x="18172" y="16091"/>
                  <a:pt x="18225" y="16081"/>
                  <a:pt x="18279" y="16081"/>
                </a:cubicBezTo>
                <a:cubicBezTo>
                  <a:pt x="18367" y="16081"/>
                  <a:pt x="18454" y="16109"/>
                  <a:pt x="18538" y="16145"/>
                </a:cubicBezTo>
                <a:cubicBezTo>
                  <a:pt x="18646" y="16188"/>
                  <a:pt x="18632" y="16301"/>
                  <a:pt x="18653" y="16387"/>
                </a:cubicBezTo>
                <a:cubicBezTo>
                  <a:pt x="18745" y="16693"/>
                  <a:pt x="18810" y="17016"/>
                  <a:pt x="18923" y="17316"/>
                </a:cubicBezTo>
                <a:cubicBezTo>
                  <a:pt x="19018" y="17559"/>
                  <a:pt x="18953" y="17758"/>
                  <a:pt x="18817" y="17945"/>
                </a:cubicBezTo>
                <a:cubicBezTo>
                  <a:pt x="18725" y="18065"/>
                  <a:pt x="18623" y="18179"/>
                  <a:pt x="18510" y="18279"/>
                </a:cubicBezTo>
                <a:cubicBezTo>
                  <a:pt x="18347" y="18417"/>
                  <a:pt x="18169" y="18461"/>
                  <a:pt x="17981" y="18461"/>
                </a:cubicBezTo>
                <a:cubicBezTo>
                  <a:pt x="17856" y="18461"/>
                  <a:pt x="17727" y="18441"/>
                  <a:pt x="17595" y="18416"/>
                </a:cubicBezTo>
                <a:cubicBezTo>
                  <a:pt x="17581" y="18294"/>
                  <a:pt x="17575" y="18193"/>
                  <a:pt x="17561" y="18094"/>
                </a:cubicBezTo>
                <a:cubicBezTo>
                  <a:pt x="17532" y="17859"/>
                  <a:pt x="17532" y="17616"/>
                  <a:pt x="17467" y="17388"/>
                </a:cubicBezTo>
                <a:cubicBezTo>
                  <a:pt x="17338" y="16908"/>
                  <a:pt x="17331" y="16430"/>
                  <a:pt x="17354" y="15944"/>
                </a:cubicBezTo>
                <a:cubicBezTo>
                  <a:pt x="17367" y="15645"/>
                  <a:pt x="17439" y="15374"/>
                  <a:pt x="17703" y="15194"/>
                </a:cubicBezTo>
                <a:cubicBezTo>
                  <a:pt x="18260" y="14817"/>
                  <a:pt x="18853" y="14537"/>
                  <a:pt x="19539" y="14501"/>
                </a:cubicBezTo>
                <a:cubicBezTo>
                  <a:pt x="19573" y="14500"/>
                  <a:pt x="19607" y="14500"/>
                  <a:pt x="19639" y="14500"/>
                </a:cubicBezTo>
                <a:cubicBezTo>
                  <a:pt x="20157" y="14500"/>
                  <a:pt x="20364" y="14662"/>
                  <a:pt x="20538" y="15187"/>
                </a:cubicBezTo>
                <a:cubicBezTo>
                  <a:pt x="20723" y="15759"/>
                  <a:pt x="20894" y="16337"/>
                  <a:pt x="20989" y="16930"/>
                </a:cubicBezTo>
                <a:cubicBezTo>
                  <a:pt x="21002" y="17059"/>
                  <a:pt x="21002" y="17194"/>
                  <a:pt x="20973" y="17316"/>
                </a:cubicBezTo>
                <a:cubicBezTo>
                  <a:pt x="20881" y="17837"/>
                  <a:pt x="20660" y="18301"/>
                  <a:pt x="20373" y="18743"/>
                </a:cubicBezTo>
                <a:cubicBezTo>
                  <a:pt x="19967" y="19372"/>
                  <a:pt x="19510" y="19972"/>
                  <a:pt x="19018" y="20543"/>
                </a:cubicBezTo>
                <a:cubicBezTo>
                  <a:pt x="18659" y="20951"/>
                  <a:pt x="18267" y="21314"/>
                  <a:pt x="17789" y="21587"/>
                </a:cubicBezTo>
                <a:cubicBezTo>
                  <a:pt x="17582" y="21701"/>
                  <a:pt x="17374" y="21750"/>
                  <a:pt x="17160" y="21750"/>
                </a:cubicBezTo>
                <a:cubicBezTo>
                  <a:pt x="17040" y="21750"/>
                  <a:pt x="16919" y="21735"/>
                  <a:pt x="16796" y="21707"/>
                </a:cubicBezTo>
                <a:cubicBezTo>
                  <a:pt x="16233" y="21578"/>
                  <a:pt x="15854" y="21215"/>
                  <a:pt x="15633" y="20701"/>
                </a:cubicBezTo>
                <a:cubicBezTo>
                  <a:pt x="15403" y="20180"/>
                  <a:pt x="15275" y="19622"/>
                  <a:pt x="15254" y="19050"/>
                </a:cubicBezTo>
                <a:cubicBezTo>
                  <a:pt x="15239" y="18815"/>
                  <a:pt x="15239" y="18579"/>
                  <a:pt x="15254" y="18337"/>
                </a:cubicBezTo>
                <a:cubicBezTo>
                  <a:pt x="15261" y="18087"/>
                  <a:pt x="15275" y="17837"/>
                  <a:pt x="15317" y="17586"/>
                </a:cubicBezTo>
                <a:cubicBezTo>
                  <a:pt x="15475" y="16565"/>
                  <a:pt x="15753" y="15573"/>
                  <a:pt x="16118" y="14609"/>
                </a:cubicBezTo>
                <a:cubicBezTo>
                  <a:pt x="16467" y="13694"/>
                  <a:pt x="16946" y="12873"/>
                  <a:pt x="17653" y="12188"/>
                </a:cubicBezTo>
                <a:cubicBezTo>
                  <a:pt x="18348" y="11505"/>
                  <a:pt x="19143" y="11155"/>
                  <a:pt x="20055" y="11155"/>
                </a:cubicBezTo>
                <a:cubicBezTo>
                  <a:pt x="20278" y="11155"/>
                  <a:pt x="20508" y="11176"/>
                  <a:pt x="20745" y="11218"/>
                </a:cubicBezTo>
                <a:cubicBezTo>
                  <a:pt x="21553" y="11360"/>
                  <a:pt x="22281" y="11696"/>
                  <a:pt x="22944" y="12160"/>
                </a:cubicBezTo>
                <a:cubicBezTo>
                  <a:pt x="23438" y="12503"/>
                  <a:pt x="23823" y="12938"/>
                  <a:pt x="24116" y="13459"/>
                </a:cubicBezTo>
                <a:cubicBezTo>
                  <a:pt x="24480" y="14116"/>
                  <a:pt x="24730" y="14817"/>
                  <a:pt x="24922" y="15530"/>
                </a:cubicBezTo>
                <a:cubicBezTo>
                  <a:pt x="24980" y="15717"/>
                  <a:pt x="25001" y="15909"/>
                  <a:pt x="25008" y="16102"/>
                </a:cubicBezTo>
                <a:cubicBezTo>
                  <a:pt x="25037" y="16608"/>
                  <a:pt x="24879" y="17079"/>
                  <a:pt x="24680" y="17544"/>
                </a:cubicBezTo>
                <a:cubicBezTo>
                  <a:pt x="24331" y="18358"/>
                  <a:pt x="23979" y="19172"/>
                  <a:pt x="23630" y="19986"/>
                </a:cubicBezTo>
                <a:cubicBezTo>
                  <a:pt x="23380" y="20593"/>
                  <a:pt x="23131" y="21201"/>
                  <a:pt x="22766" y="21749"/>
                </a:cubicBezTo>
                <a:cubicBezTo>
                  <a:pt x="22231" y="22586"/>
                  <a:pt x="21609" y="23350"/>
                  <a:pt x="20809" y="23943"/>
                </a:cubicBezTo>
                <a:cubicBezTo>
                  <a:pt x="20123" y="24442"/>
                  <a:pt x="19374" y="24807"/>
                  <a:pt x="18495" y="24843"/>
                </a:cubicBezTo>
                <a:cubicBezTo>
                  <a:pt x="18420" y="24846"/>
                  <a:pt x="18346" y="24847"/>
                  <a:pt x="18271" y="24847"/>
                </a:cubicBezTo>
                <a:cubicBezTo>
                  <a:pt x="17545" y="24847"/>
                  <a:pt x="16844" y="24719"/>
                  <a:pt x="16203" y="24349"/>
                </a:cubicBezTo>
                <a:cubicBezTo>
                  <a:pt x="15161" y="23743"/>
                  <a:pt x="14318" y="22929"/>
                  <a:pt x="13775" y="21835"/>
                </a:cubicBezTo>
                <a:cubicBezTo>
                  <a:pt x="13190" y="20665"/>
                  <a:pt x="12769" y="19444"/>
                  <a:pt x="12462" y="18179"/>
                </a:cubicBezTo>
                <a:cubicBezTo>
                  <a:pt x="12248" y="17280"/>
                  <a:pt x="12083" y="16380"/>
                  <a:pt x="12169" y="15444"/>
                </a:cubicBezTo>
                <a:cubicBezTo>
                  <a:pt x="12219" y="14902"/>
                  <a:pt x="12325" y="14380"/>
                  <a:pt x="12561" y="13888"/>
                </a:cubicBezTo>
                <a:cubicBezTo>
                  <a:pt x="13376" y="12138"/>
                  <a:pt x="14568" y="10703"/>
                  <a:pt x="16132" y="9581"/>
                </a:cubicBezTo>
                <a:cubicBezTo>
                  <a:pt x="17424" y="8647"/>
                  <a:pt x="18867" y="8117"/>
                  <a:pt x="20481" y="8097"/>
                </a:cubicBezTo>
                <a:cubicBezTo>
                  <a:pt x="20522" y="8096"/>
                  <a:pt x="20562" y="8096"/>
                  <a:pt x="20602" y="8096"/>
                </a:cubicBezTo>
                <a:cubicBezTo>
                  <a:pt x="21905" y="8096"/>
                  <a:pt x="23107" y="8445"/>
                  <a:pt x="24223" y="9125"/>
                </a:cubicBezTo>
                <a:cubicBezTo>
                  <a:pt x="25116" y="9660"/>
                  <a:pt x="25815" y="10395"/>
                  <a:pt x="26408" y="11231"/>
                </a:cubicBezTo>
                <a:cubicBezTo>
                  <a:pt x="27073" y="12181"/>
                  <a:pt x="27565" y="13223"/>
                  <a:pt x="27894" y="14337"/>
                </a:cubicBezTo>
                <a:cubicBezTo>
                  <a:pt x="28086" y="14980"/>
                  <a:pt x="28250" y="15631"/>
                  <a:pt x="28293" y="16301"/>
                </a:cubicBezTo>
                <a:cubicBezTo>
                  <a:pt x="28336" y="17016"/>
                  <a:pt x="28300" y="17722"/>
                  <a:pt x="28115" y="18416"/>
                </a:cubicBezTo>
                <a:cubicBezTo>
                  <a:pt x="27815" y="19521"/>
                  <a:pt x="27493" y="20622"/>
                  <a:pt x="27179" y="21722"/>
                </a:cubicBezTo>
                <a:cubicBezTo>
                  <a:pt x="26936" y="22557"/>
                  <a:pt x="26629" y="23371"/>
                  <a:pt x="26243" y="24149"/>
                </a:cubicBezTo>
                <a:cubicBezTo>
                  <a:pt x="25772" y="25107"/>
                  <a:pt x="25145" y="25921"/>
                  <a:pt x="24252" y="26528"/>
                </a:cubicBezTo>
                <a:cubicBezTo>
                  <a:pt x="22973" y="27392"/>
                  <a:pt x="21580" y="28014"/>
                  <a:pt x="20089" y="28391"/>
                </a:cubicBezTo>
                <a:cubicBezTo>
                  <a:pt x="19599" y="28511"/>
                  <a:pt x="19109" y="28573"/>
                  <a:pt x="18619" y="28573"/>
                </a:cubicBezTo>
                <a:cubicBezTo>
                  <a:pt x="18295" y="28573"/>
                  <a:pt x="17971" y="28546"/>
                  <a:pt x="17647" y="28492"/>
                </a:cubicBezTo>
                <a:cubicBezTo>
                  <a:pt x="16132" y="28228"/>
                  <a:pt x="14882" y="27470"/>
                  <a:pt x="13847" y="26363"/>
                </a:cubicBezTo>
                <a:cubicBezTo>
                  <a:pt x="13112" y="25578"/>
                  <a:pt x="12483" y="24699"/>
                  <a:pt x="11862" y="23815"/>
                </a:cubicBezTo>
                <a:cubicBezTo>
                  <a:pt x="11254" y="22942"/>
                  <a:pt x="10834" y="21993"/>
                  <a:pt x="10568" y="20971"/>
                </a:cubicBezTo>
                <a:cubicBezTo>
                  <a:pt x="10268" y="19808"/>
                  <a:pt x="10140" y="18615"/>
                  <a:pt x="10054" y="17415"/>
                </a:cubicBezTo>
                <a:cubicBezTo>
                  <a:pt x="10011" y="16815"/>
                  <a:pt x="9977" y="16215"/>
                  <a:pt x="9968" y="15615"/>
                </a:cubicBezTo>
                <a:cubicBezTo>
                  <a:pt x="9955" y="14830"/>
                  <a:pt x="9919" y="14046"/>
                  <a:pt x="9998" y="13259"/>
                </a:cubicBezTo>
                <a:cubicBezTo>
                  <a:pt x="10047" y="12760"/>
                  <a:pt x="10176" y="12266"/>
                  <a:pt x="10354" y="11795"/>
                </a:cubicBezTo>
                <a:cubicBezTo>
                  <a:pt x="10568" y="11245"/>
                  <a:pt x="10848" y="10731"/>
                  <a:pt x="11154" y="10224"/>
                </a:cubicBezTo>
                <a:cubicBezTo>
                  <a:pt x="11718" y="9317"/>
                  <a:pt x="12340" y="8453"/>
                  <a:pt x="13132" y="7725"/>
                </a:cubicBezTo>
                <a:cubicBezTo>
                  <a:pt x="14118" y="6804"/>
                  <a:pt x="15232" y="6076"/>
                  <a:pt x="16474" y="5539"/>
                </a:cubicBezTo>
                <a:cubicBezTo>
                  <a:pt x="17304" y="5182"/>
                  <a:pt x="18155" y="5025"/>
                  <a:pt x="19024" y="5025"/>
                </a:cubicBezTo>
                <a:cubicBezTo>
                  <a:pt x="19404" y="5025"/>
                  <a:pt x="19788" y="5055"/>
                  <a:pt x="20175" y="5111"/>
                </a:cubicBezTo>
                <a:cubicBezTo>
                  <a:pt x="20996" y="5233"/>
                  <a:pt x="21774" y="5497"/>
                  <a:pt x="22523" y="5862"/>
                </a:cubicBezTo>
                <a:cubicBezTo>
                  <a:pt x="23745" y="6446"/>
                  <a:pt x="24872" y="7168"/>
                  <a:pt x="25851" y="8117"/>
                </a:cubicBezTo>
                <a:cubicBezTo>
                  <a:pt x="26859" y="9103"/>
                  <a:pt x="27750" y="10181"/>
                  <a:pt x="28507" y="11360"/>
                </a:cubicBezTo>
                <a:cubicBezTo>
                  <a:pt x="28992" y="12109"/>
                  <a:pt x="29351" y="12923"/>
                  <a:pt x="29585" y="13788"/>
                </a:cubicBezTo>
                <a:cubicBezTo>
                  <a:pt x="29815" y="14637"/>
                  <a:pt x="29978" y="15502"/>
                  <a:pt x="30107" y="16373"/>
                </a:cubicBezTo>
                <a:cubicBezTo>
                  <a:pt x="30165" y="16772"/>
                  <a:pt x="30235" y="17173"/>
                  <a:pt x="30257" y="17573"/>
                </a:cubicBezTo>
                <a:cubicBezTo>
                  <a:pt x="30271" y="17987"/>
                  <a:pt x="30257" y="18400"/>
                  <a:pt x="30228" y="18822"/>
                </a:cubicBezTo>
                <a:cubicBezTo>
                  <a:pt x="30165" y="19580"/>
                  <a:pt x="29978" y="20315"/>
                  <a:pt x="29779" y="21043"/>
                </a:cubicBezTo>
                <a:cubicBezTo>
                  <a:pt x="29457" y="22186"/>
                  <a:pt x="29100" y="23321"/>
                  <a:pt x="28543" y="24379"/>
                </a:cubicBezTo>
                <a:cubicBezTo>
                  <a:pt x="27822" y="25756"/>
                  <a:pt x="27022" y="27085"/>
                  <a:pt x="26158" y="28370"/>
                </a:cubicBezTo>
                <a:cubicBezTo>
                  <a:pt x="25287" y="29676"/>
                  <a:pt x="24108" y="30627"/>
                  <a:pt x="22687" y="31284"/>
                </a:cubicBezTo>
                <a:cubicBezTo>
                  <a:pt x="21717" y="31719"/>
                  <a:pt x="20723" y="32069"/>
                  <a:pt x="19703" y="32369"/>
                </a:cubicBezTo>
                <a:cubicBezTo>
                  <a:pt x="19162" y="32530"/>
                  <a:pt x="18613" y="32622"/>
                  <a:pt x="18049" y="32622"/>
                </a:cubicBezTo>
                <a:cubicBezTo>
                  <a:pt x="17989" y="32622"/>
                  <a:pt x="17928" y="32621"/>
                  <a:pt x="17868" y="32619"/>
                </a:cubicBezTo>
                <a:cubicBezTo>
                  <a:pt x="17674" y="32612"/>
                  <a:pt x="17482" y="32619"/>
                  <a:pt x="17288" y="32605"/>
                </a:cubicBezTo>
                <a:cubicBezTo>
                  <a:pt x="16560" y="32562"/>
                  <a:pt x="15854" y="32427"/>
                  <a:pt x="15196" y="32091"/>
                </a:cubicBezTo>
                <a:cubicBezTo>
                  <a:pt x="14853" y="31913"/>
                  <a:pt x="14519" y="31712"/>
                  <a:pt x="14190" y="31498"/>
                </a:cubicBezTo>
                <a:cubicBezTo>
                  <a:pt x="13148" y="30812"/>
                  <a:pt x="12104" y="30120"/>
                  <a:pt x="11069" y="29419"/>
                </a:cubicBezTo>
                <a:cubicBezTo>
                  <a:pt x="10433" y="28991"/>
                  <a:pt x="9898" y="28463"/>
                  <a:pt x="9447" y="27842"/>
                </a:cubicBezTo>
                <a:cubicBezTo>
                  <a:pt x="8870" y="27042"/>
                  <a:pt x="8369" y="26192"/>
                  <a:pt x="7920" y="25314"/>
                </a:cubicBezTo>
                <a:cubicBezTo>
                  <a:pt x="7440" y="24385"/>
                  <a:pt x="7106" y="23414"/>
                  <a:pt x="6913" y="22385"/>
                </a:cubicBezTo>
                <a:cubicBezTo>
                  <a:pt x="6734" y="21407"/>
                  <a:pt x="6642" y="20414"/>
                  <a:pt x="6520" y="19422"/>
                </a:cubicBezTo>
                <a:cubicBezTo>
                  <a:pt x="6441" y="18822"/>
                  <a:pt x="6369" y="18222"/>
                  <a:pt x="6284" y="17622"/>
                </a:cubicBezTo>
                <a:cubicBezTo>
                  <a:pt x="6191" y="16908"/>
                  <a:pt x="6148" y="16202"/>
                  <a:pt x="6220" y="15480"/>
                </a:cubicBezTo>
                <a:cubicBezTo>
                  <a:pt x="6313" y="14474"/>
                  <a:pt x="6534" y="13488"/>
                  <a:pt x="6806" y="12517"/>
                </a:cubicBezTo>
                <a:cubicBezTo>
                  <a:pt x="7226" y="11017"/>
                  <a:pt x="7927" y="9653"/>
                  <a:pt x="8890" y="8439"/>
                </a:cubicBezTo>
                <a:cubicBezTo>
                  <a:pt x="9634" y="7504"/>
                  <a:pt x="10448" y="6640"/>
                  <a:pt x="11348" y="5853"/>
                </a:cubicBezTo>
                <a:cubicBezTo>
                  <a:pt x="12404" y="4940"/>
                  <a:pt x="13576" y="4211"/>
                  <a:pt x="14896" y="3733"/>
                </a:cubicBezTo>
                <a:cubicBezTo>
                  <a:pt x="16217" y="3248"/>
                  <a:pt x="17568" y="2862"/>
                  <a:pt x="18939" y="2540"/>
                </a:cubicBezTo>
                <a:cubicBezTo>
                  <a:pt x="19710" y="2355"/>
                  <a:pt x="20488" y="2211"/>
                  <a:pt x="21289" y="2204"/>
                </a:cubicBezTo>
                <a:cubicBezTo>
                  <a:pt x="21767" y="2204"/>
                  <a:pt x="22245" y="2227"/>
                  <a:pt x="22716" y="2319"/>
                </a:cubicBezTo>
                <a:cubicBezTo>
                  <a:pt x="23637" y="2490"/>
                  <a:pt x="24494" y="2840"/>
                  <a:pt x="25308" y="3298"/>
                </a:cubicBezTo>
                <a:cubicBezTo>
                  <a:pt x="26559" y="3997"/>
                  <a:pt x="27736" y="4804"/>
                  <a:pt x="28837" y="5725"/>
                </a:cubicBezTo>
                <a:cubicBezTo>
                  <a:pt x="29472" y="6254"/>
                  <a:pt x="30093" y="6796"/>
                  <a:pt x="30650" y="7418"/>
                </a:cubicBezTo>
                <a:cubicBezTo>
                  <a:pt x="31229" y="8067"/>
                  <a:pt x="31707" y="8789"/>
                  <a:pt x="32156" y="9531"/>
                </a:cubicBezTo>
                <a:cubicBezTo>
                  <a:pt x="32914" y="10767"/>
                  <a:pt x="33449" y="12088"/>
                  <a:pt x="33771" y="13502"/>
                </a:cubicBezTo>
                <a:cubicBezTo>
                  <a:pt x="33963" y="14380"/>
                  <a:pt x="34048" y="15280"/>
                  <a:pt x="34120" y="16172"/>
                </a:cubicBezTo>
                <a:cubicBezTo>
                  <a:pt x="34170" y="16779"/>
                  <a:pt x="34220" y="17388"/>
                  <a:pt x="34249" y="17994"/>
                </a:cubicBezTo>
                <a:cubicBezTo>
                  <a:pt x="34285" y="18680"/>
                  <a:pt x="34306" y="19372"/>
                  <a:pt x="34328" y="20058"/>
                </a:cubicBezTo>
                <a:cubicBezTo>
                  <a:pt x="34335" y="20371"/>
                  <a:pt x="34299" y="20687"/>
                  <a:pt x="34299" y="21000"/>
                </a:cubicBezTo>
                <a:cubicBezTo>
                  <a:pt x="34299" y="21578"/>
                  <a:pt x="34285" y="22157"/>
                  <a:pt x="34220" y="22735"/>
                </a:cubicBezTo>
                <a:cubicBezTo>
                  <a:pt x="34134" y="23542"/>
                  <a:pt x="33949" y="24320"/>
                  <a:pt x="33656" y="25078"/>
                </a:cubicBezTo>
                <a:cubicBezTo>
                  <a:pt x="33371" y="25792"/>
                  <a:pt x="33006" y="26463"/>
                  <a:pt x="32607" y="27114"/>
                </a:cubicBezTo>
                <a:cubicBezTo>
                  <a:pt x="31536" y="28871"/>
                  <a:pt x="30364" y="30549"/>
                  <a:pt x="28979" y="32069"/>
                </a:cubicBezTo>
                <a:cubicBezTo>
                  <a:pt x="28444" y="32662"/>
                  <a:pt x="27858" y="33212"/>
                  <a:pt x="27208" y="33676"/>
                </a:cubicBezTo>
                <a:cubicBezTo>
                  <a:pt x="26173" y="34418"/>
                  <a:pt x="25023" y="34890"/>
                  <a:pt x="23787" y="35154"/>
                </a:cubicBezTo>
                <a:cubicBezTo>
                  <a:pt x="23016" y="35325"/>
                  <a:pt x="22238" y="35433"/>
                  <a:pt x="21460" y="35497"/>
                </a:cubicBezTo>
                <a:cubicBezTo>
                  <a:pt x="20603" y="35568"/>
                  <a:pt x="19753" y="35647"/>
                  <a:pt x="18903" y="35675"/>
                </a:cubicBezTo>
                <a:cubicBezTo>
                  <a:pt x="18571" y="35684"/>
                  <a:pt x="18238" y="35690"/>
                  <a:pt x="17906" y="35690"/>
                </a:cubicBezTo>
                <a:cubicBezTo>
                  <a:pt x="16979" y="35690"/>
                  <a:pt x="16052" y="35647"/>
                  <a:pt x="15132" y="35526"/>
                </a:cubicBezTo>
                <a:cubicBezTo>
                  <a:pt x="14382" y="35433"/>
                  <a:pt x="13633" y="35289"/>
                  <a:pt x="12911" y="35061"/>
                </a:cubicBezTo>
                <a:cubicBezTo>
                  <a:pt x="11441" y="34590"/>
                  <a:pt x="10097" y="33861"/>
                  <a:pt x="8841" y="32975"/>
                </a:cubicBezTo>
                <a:cubicBezTo>
                  <a:pt x="7012" y="31669"/>
                  <a:pt x="5463" y="30084"/>
                  <a:pt x="4114" y="28284"/>
                </a:cubicBezTo>
                <a:cubicBezTo>
                  <a:pt x="2770" y="26485"/>
                  <a:pt x="1850" y="24492"/>
                  <a:pt x="1329" y="22315"/>
                </a:cubicBezTo>
                <a:cubicBezTo>
                  <a:pt x="964" y="20800"/>
                  <a:pt x="743" y="19273"/>
                  <a:pt x="693" y="17722"/>
                </a:cubicBezTo>
                <a:cubicBezTo>
                  <a:pt x="664" y="16693"/>
                  <a:pt x="671" y="15674"/>
                  <a:pt x="815" y="14652"/>
                </a:cubicBezTo>
                <a:cubicBezTo>
                  <a:pt x="936" y="13802"/>
                  <a:pt x="1157" y="12974"/>
                  <a:pt x="1507" y="12181"/>
                </a:cubicBezTo>
                <a:cubicBezTo>
                  <a:pt x="1836" y="11416"/>
                  <a:pt x="2278" y="10717"/>
                  <a:pt x="2750" y="10038"/>
                </a:cubicBezTo>
                <a:cubicBezTo>
                  <a:pt x="3857" y="8460"/>
                  <a:pt x="5170" y="7082"/>
                  <a:pt x="6685" y="5882"/>
                </a:cubicBezTo>
                <a:cubicBezTo>
                  <a:pt x="7713" y="5068"/>
                  <a:pt x="8777" y="4283"/>
                  <a:pt x="9905" y="3598"/>
                </a:cubicBezTo>
                <a:cubicBezTo>
                  <a:pt x="11211" y="2797"/>
                  <a:pt x="12591" y="2168"/>
                  <a:pt x="14039" y="1670"/>
                </a:cubicBezTo>
                <a:cubicBezTo>
                  <a:pt x="14853" y="1390"/>
                  <a:pt x="15682" y="1183"/>
                  <a:pt x="16524" y="984"/>
                </a:cubicBezTo>
                <a:cubicBezTo>
                  <a:pt x="17396" y="777"/>
                  <a:pt x="18274" y="626"/>
                  <a:pt x="19167" y="540"/>
                </a:cubicBezTo>
                <a:cubicBezTo>
                  <a:pt x="19681" y="490"/>
                  <a:pt x="20202" y="463"/>
                  <a:pt x="20723" y="454"/>
                </a:cubicBezTo>
                <a:cubicBezTo>
                  <a:pt x="21602" y="454"/>
                  <a:pt x="22466" y="562"/>
                  <a:pt x="23323" y="770"/>
                </a:cubicBezTo>
                <a:cubicBezTo>
                  <a:pt x="23438" y="797"/>
                  <a:pt x="23559" y="826"/>
                  <a:pt x="23679" y="849"/>
                </a:cubicBezTo>
                <a:cubicBezTo>
                  <a:pt x="23697" y="852"/>
                  <a:pt x="23714" y="854"/>
                  <a:pt x="23729" y="854"/>
                </a:cubicBezTo>
                <a:cubicBezTo>
                  <a:pt x="23800" y="854"/>
                  <a:pt x="23842" y="814"/>
                  <a:pt x="23866" y="727"/>
                </a:cubicBezTo>
                <a:cubicBezTo>
                  <a:pt x="23530" y="562"/>
                  <a:pt x="22745" y="298"/>
                  <a:pt x="22360" y="240"/>
                </a:cubicBezTo>
                <a:cubicBezTo>
                  <a:pt x="21359" y="77"/>
                  <a:pt x="20360" y="34"/>
                  <a:pt x="19352" y="5"/>
                </a:cubicBezTo>
                <a:cubicBezTo>
                  <a:pt x="19253" y="2"/>
                  <a:pt x="19155" y="1"/>
                  <a:pt x="190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8644274" y="2229759"/>
            <a:ext cx="1218453" cy="683985"/>
          </a:xfrm>
          <a:custGeom>
            <a:avLst/>
            <a:gdLst/>
            <a:ahLst/>
            <a:cxnLst/>
            <a:rect l="l" t="t" r="r" b="b"/>
            <a:pathLst>
              <a:path w="33257" h="18669" extrusionOk="0">
                <a:moveTo>
                  <a:pt x="17319" y="1"/>
                </a:moveTo>
                <a:cubicBezTo>
                  <a:pt x="16529" y="1"/>
                  <a:pt x="15732" y="185"/>
                  <a:pt x="14997" y="581"/>
                </a:cubicBezTo>
                <a:cubicBezTo>
                  <a:pt x="14255" y="973"/>
                  <a:pt x="13804" y="1631"/>
                  <a:pt x="13398" y="2330"/>
                </a:cubicBezTo>
                <a:cubicBezTo>
                  <a:pt x="13019" y="2966"/>
                  <a:pt x="12762" y="3659"/>
                  <a:pt x="12527" y="4351"/>
                </a:cubicBezTo>
                <a:cubicBezTo>
                  <a:pt x="12436" y="4614"/>
                  <a:pt x="12322" y="4743"/>
                  <a:pt x="12191" y="4743"/>
                </a:cubicBezTo>
                <a:cubicBezTo>
                  <a:pt x="12076" y="4743"/>
                  <a:pt x="11949" y="4645"/>
                  <a:pt x="11812" y="4452"/>
                </a:cubicBezTo>
                <a:cubicBezTo>
                  <a:pt x="11655" y="4216"/>
                  <a:pt x="11542" y="3959"/>
                  <a:pt x="11391" y="3724"/>
                </a:cubicBezTo>
                <a:cubicBezTo>
                  <a:pt x="11019" y="3115"/>
                  <a:pt x="10548" y="2601"/>
                  <a:pt x="9941" y="2231"/>
                </a:cubicBezTo>
                <a:cubicBezTo>
                  <a:pt x="9497" y="1954"/>
                  <a:pt x="9068" y="1816"/>
                  <a:pt x="8654" y="1816"/>
                </a:cubicBezTo>
                <a:cubicBezTo>
                  <a:pt x="8109" y="1816"/>
                  <a:pt x="7590" y="2055"/>
                  <a:pt x="7099" y="2531"/>
                </a:cubicBezTo>
                <a:cubicBezTo>
                  <a:pt x="6684" y="2923"/>
                  <a:pt x="6384" y="3395"/>
                  <a:pt x="6199" y="3929"/>
                </a:cubicBezTo>
                <a:cubicBezTo>
                  <a:pt x="5857" y="4924"/>
                  <a:pt x="5514" y="5923"/>
                  <a:pt x="5528" y="6994"/>
                </a:cubicBezTo>
                <a:cubicBezTo>
                  <a:pt x="5528" y="7318"/>
                  <a:pt x="5434" y="7480"/>
                  <a:pt x="5232" y="7480"/>
                </a:cubicBezTo>
                <a:cubicBezTo>
                  <a:pt x="5154" y="7480"/>
                  <a:pt x="5061" y="7456"/>
                  <a:pt x="4950" y="7409"/>
                </a:cubicBezTo>
                <a:cubicBezTo>
                  <a:pt x="4510" y="7224"/>
                  <a:pt x="4089" y="7143"/>
                  <a:pt x="3683" y="7143"/>
                </a:cubicBezTo>
                <a:cubicBezTo>
                  <a:pt x="2738" y="7143"/>
                  <a:pt x="1876" y="7581"/>
                  <a:pt x="1058" y="8164"/>
                </a:cubicBezTo>
                <a:cubicBezTo>
                  <a:pt x="372" y="8658"/>
                  <a:pt x="0" y="9393"/>
                  <a:pt x="144" y="10271"/>
                </a:cubicBezTo>
                <a:cubicBezTo>
                  <a:pt x="293" y="11179"/>
                  <a:pt x="972" y="11608"/>
                  <a:pt x="1764" y="11885"/>
                </a:cubicBezTo>
                <a:cubicBezTo>
                  <a:pt x="2188" y="12029"/>
                  <a:pt x="2619" y="12081"/>
                  <a:pt x="3148" y="12081"/>
                </a:cubicBezTo>
                <a:cubicBezTo>
                  <a:pt x="3333" y="12081"/>
                  <a:pt x="3530" y="12075"/>
                  <a:pt x="3743" y="12064"/>
                </a:cubicBezTo>
                <a:cubicBezTo>
                  <a:pt x="5020" y="11921"/>
                  <a:pt x="6443" y="11507"/>
                  <a:pt x="7713" y="10643"/>
                </a:cubicBezTo>
                <a:cubicBezTo>
                  <a:pt x="7822" y="10566"/>
                  <a:pt x="7935" y="10449"/>
                  <a:pt x="8055" y="10449"/>
                </a:cubicBezTo>
                <a:cubicBezTo>
                  <a:pt x="8116" y="10449"/>
                  <a:pt x="8178" y="10479"/>
                  <a:pt x="8242" y="10557"/>
                </a:cubicBezTo>
                <a:cubicBezTo>
                  <a:pt x="8371" y="10708"/>
                  <a:pt x="8213" y="10871"/>
                  <a:pt x="8148" y="11028"/>
                </a:cubicBezTo>
                <a:cubicBezTo>
                  <a:pt x="7548" y="12492"/>
                  <a:pt x="7363" y="13999"/>
                  <a:pt x="7699" y="15563"/>
                </a:cubicBezTo>
                <a:cubicBezTo>
                  <a:pt x="7963" y="16784"/>
                  <a:pt x="8685" y="17641"/>
                  <a:pt x="9799" y="18141"/>
                </a:cubicBezTo>
                <a:cubicBezTo>
                  <a:pt x="10610" y="18503"/>
                  <a:pt x="11408" y="18668"/>
                  <a:pt x="12196" y="18668"/>
                </a:cubicBezTo>
                <a:cubicBezTo>
                  <a:pt x="13322" y="18668"/>
                  <a:pt x="14424" y="18330"/>
                  <a:pt x="15504" y="17742"/>
                </a:cubicBezTo>
                <a:cubicBezTo>
                  <a:pt x="16532" y="17192"/>
                  <a:pt x="17353" y="16384"/>
                  <a:pt x="18089" y="15485"/>
                </a:cubicBezTo>
                <a:cubicBezTo>
                  <a:pt x="18289" y="15241"/>
                  <a:pt x="18467" y="14984"/>
                  <a:pt x="18675" y="14742"/>
                </a:cubicBezTo>
                <a:cubicBezTo>
                  <a:pt x="18976" y="14394"/>
                  <a:pt x="19198" y="14226"/>
                  <a:pt x="19445" y="14226"/>
                </a:cubicBezTo>
                <a:cubicBezTo>
                  <a:pt x="19649" y="14226"/>
                  <a:pt x="19871" y="14341"/>
                  <a:pt x="20168" y="14564"/>
                </a:cubicBezTo>
                <a:cubicBezTo>
                  <a:pt x="20445" y="14770"/>
                  <a:pt x="20695" y="15020"/>
                  <a:pt x="20982" y="15221"/>
                </a:cubicBezTo>
                <a:cubicBezTo>
                  <a:pt x="22119" y="16034"/>
                  <a:pt x="23332" y="16481"/>
                  <a:pt x="24614" y="16481"/>
                </a:cubicBezTo>
                <a:cubicBezTo>
                  <a:pt x="25201" y="16481"/>
                  <a:pt x="25802" y="16387"/>
                  <a:pt x="26416" y="16192"/>
                </a:cubicBezTo>
                <a:cubicBezTo>
                  <a:pt x="29237" y="15306"/>
                  <a:pt x="30615" y="12106"/>
                  <a:pt x="29400" y="9380"/>
                </a:cubicBezTo>
                <a:cubicBezTo>
                  <a:pt x="29051" y="8608"/>
                  <a:pt x="29057" y="8593"/>
                  <a:pt x="29880" y="8536"/>
                </a:cubicBezTo>
                <a:cubicBezTo>
                  <a:pt x="30893" y="8464"/>
                  <a:pt x="31779" y="8122"/>
                  <a:pt x="32451" y="7330"/>
                </a:cubicBezTo>
                <a:cubicBezTo>
                  <a:pt x="33200" y="6444"/>
                  <a:pt x="33256" y="5379"/>
                  <a:pt x="32607" y="4416"/>
                </a:cubicBezTo>
                <a:cubicBezTo>
                  <a:pt x="32415" y="4123"/>
                  <a:pt x="32172" y="3859"/>
                  <a:pt x="31921" y="3630"/>
                </a:cubicBezTo>
                <a:cubicBezTo>
                  <a:pt x="30716" y="2532"/>
                  <a:pt x="29080" y="1977"/>
                  <a:pt x="27448" y="1977"/>
                </a:cubicBezTo>
                <a:cubicBezTo>
                  <a:pt x="25938" y="1977"/>
                  <a:pt x="24430" y="2452"/>
                  <a:pt x="23266" y="3408"/>
                </a:cubicBezTo>
                <a:cubicBezTo>
                  <a:pt x="23131" y="3516"/>
                  <a:pt x="23016" y="3659"/>
                  <a:pt x="22874" y="3751"/>
                </a:cubicBezTo>
                <a:cubicBezTo>
                  <a:pt x="22757" y="3826"/>
                  <a:pt x="22653" y="3875"/>
                  <a:pt x="22563" y="3875"/>
                </a:cubicBezTo>
                <a:cubicBezTo>
                  <a:pt x="22439" y="3875"/>
                  <a:pt x="22338" y="3784"/>
                  <a:pt x="22260" y="3544"/>
                </a:cubicBezTo>
                <a:cubicBezTo>
                  <a:pt x="21566" y="1362"/>
                  <a:pt x="19467" y="1"/>
                  <a:pt x="17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rot="10800000" flipH="1">
            <a:off x="-394676" y="4721209"/>
            <a:ext cx="1218453" cy="683985"/>
          </a:xfrm>
          <a:custGeom>
            <a:avLst/>
            <a:gdLst/>
            <a:ahLst/>
            <a:cxnLst/>
            <a:rect l="l" t="t" r="r" b="b"/>
            <a:pathLst>
              <a:path w="33257" h="18669" extrusionOk="0">
                <a:moveTo>
                  <a:pt x="17319" y="1"/>
                </a:moveTo>
                <a:cubicBezTo>
                  <a:pt x="16529" y="1"/>
                  <a:pt x="15732" y="185"/>
                  <a:pt x="14997" y="581"/>
                </a:cubicBezTo>
                <a:cubicBezTo>
                  <a:pt x="14255" y="973"/>
                  <a:pt x="13804" y="1631"/>
                  <a:pt x="13398" y="2330"/>
                </a:cubicBezTo>
                <a:cubicBezTo>
                  <a:pt x="13019" y="2966"/>
                  <a:pt x="12762" y="3659"/>
                  <a:pt x="12527" y="4351"/>
                </a:cubicBezTo>
                <a:cubicBezTo>
                  <a:pt x="12436" y="4614"/>
                  <a:pt x="12322" y="4743"/>
                  <a:pt x="12191" y="4743"/>
                </a:cubicBezTo>
                <a:cubicBezTo>
                  <a:pt x="12076" y="4743"/>
                  <a:pt x="11949" y="4645"/>
                  <a:pt x="11812" y="4452"/>
                </a:cubicBezTo>
                <a:cubicBezTo>
                  <a:pt x="11655" y="4216"/>
                  <a:pt x="11542" y="3959"/>
                  <a:pt x="11391" y="3724"/>
                </a:cubicBezTo>
                <a:cubicBezTo>
                  <a:pt x="11019" y="3115"/>
                  <a:pt x="10548" y="2601"/>
                  <a:pt x="9941" y="2231"/>
                </a:cubicBezTo>
                <a:cubicBezTo>
                  <a:pt x="9497" y="1954"/>
                  <a:pt x="9068" y="1816"/>
                  <a:pt x="8654" y="1816"/>
                </a:cubicBezTo>
                <a:cubicBezTo>
                  <a:pt x="8109" y="1816"/>
                  <a:pt x="7590" y="2055"/>
                  <a:pt x="7099" y="2531"/>
                </a:cubicBezTo>
                <a:cubicBezTo>
                  <a:pt x="6684" y="2923"/>
                  <a:pt x="6384" y="3395"/>
                  <a:pt x="6199" y="3929"/>
                </a:cubicBezTo>
                <a:cubicBezTo>
                  <a:pt x="5857" y="4924"/>
                  <a:pt x="5514" y="5923"/>
                  <a:pt x="5528" y="6994"/>
                </a:cubicBezTo>
                <a:cubicBezTo>
                  <a:pt x="5528" y="7318"/>
                  <a:pt x="5434" y="7480"/>
                  <a:pt x="5232" y="7480"/>
                </a:cubicBezTo>
                <a:cubicBezTo>
                  <a:pt x="5154" y="7480"/>
                  <a:pt x="5061" y="7456"/>
                  <a:pt x="4950" y="7409"/>
                </a:cubicBezTo>
                <a:cubicBezTo>
                  <a:pt x="4510" y="7224"/>
                  <a:pt x="4089" y="7143"/>
                  <a:pt x="3683" y="7143"/>
                </a:cubicBezTo>
                <a:cubicBezTo>
                  <a:pt x="2738" y="7143"/>
                  <a:pt x="1876" y="7581"/>
                  <a:pt x="1058" y="8164"/>
                </a:cubicBezTo>
                <a:cubicBezTo>
                  <a:pt x="372" y="8658"/>
                  <a:pt x="0" y="9393"/>
                  <a:pt x="144" y="10271"/>
                </a:cubicBezTo>
                <a:cubicBezTo>
                  <a:pt x="293" y="11179"/>
                  <a:pt x="972" y="11608"/>
                  <a:pt x="1764" y="11885"/>
                </a:cubicBezTo>
                <a:cubicBezTo>
                  <a:pt x="2188" y="12029"/>
                  <a:pt x="2619" y="12081"/>
                  <a:pt x="3148" y="12081"/>
                </a:cubicBezTo>
                <a:cubicBezTo>
                  <a:pt x="3333" y="12081"/>
                  <a:pt x="3530" y="12075"/>
                  <a:pt x="3743" y="12064"/>
                </a:cubicBezTo>
                <a:cubicBezTo>
                  <a:pt x="5020" y="11921"/>
                  <a:pt x="6443" y="11507"/>
                  <a:pt x="7713" y="10643"/>
                </a:cubicBezTo>
                <a:cubicBezTo>
                  <a:pt x="7822" y="10566"/>
                  <a:pt x="7935" y="10449"/>
                  <a:pt x="8055" y="10449"/>
                </a:cubicBezTo>
                <a:cubicBezTo>
                  <a:pt x="8116" y="10449"/>
                  <a:pt x="8178" y="10479"/>
                  <a:pt x="8242" y="10557"/>
                </a:cubicBezTo>
                <a:cubicBezTo>
                  <a:pt x="8371" y="10708"/>
                  <a:pt x="8213" y="10871"/>
                  <a:pt x="8148" y="11028"/>
                </a:cubicBezTo>
                <a:cubicBezTo>
                  <a:pt x="7548" y="12492"/>
                  <a:pt x="7363" y="13999"/>
                  <a:pt x="7699" y="15563"/>
                </a:cubicBezTo>
                <a:cubicBezTo>
                  <a:pt x="7963" y="16784"/>
                  <a:pt x="8685" y="17641"/>
                  <a:pt x="9799" y="18141"/>
                </a:cubicBezTo>
                <a:cubicBezTo>
                  <a:pt x="10610" y="18503"/>
                  <a:pt x="11408" y="18668"/>
                  <a:pt x="12196" y="18668"/>
                </a:cubicBezTo>
                <a:cubicBezTo>
                  <a:pt x="13322" y="18668"/>
                  <a:pt x="14424" y="18330"/>
                  <a:pt x="15504" y="17742"/>
                </a:cubicBezTo>
                <a:cubicBezTo>
                  <a:pt x="16532" y="17192"/>
                  <a:pt x="17353" y="16384"/>
                  <a:pt x="18089" y="15485"/>
                </a:cubicBezTo>
                <a:cubicBezTo>
                  <a:pt x="18289" y="15241"/>
                  <a:pt x="18467" y="14984"/>
                  <a:pt x="18675" y="14742"/>
                </a:cubicBezTo>
                <a:cubicBezTo>
                  <a:pt x="18976" y="14394"/>
                  <a:pt x="19198" y="14226"/>
                  <a:pt x="19445" y="14226"/>
                </a:cubicBezTo>
                <a:cubicBezTo>
                  <a:pt x="19649" y="14226"/>
                  <a:pt x="19871" y="14341"/>
                  <a:pt x="20168" y="14564"/>
                </a:cubicBezTo>
                <a:cubicBezTo>
                  <a:pt x="20445" y="14770"/>
                  <a:pt x="20695" y="15020"/>
                  <a:pt x="20982" y="15221"/>
                </a:cubicBezTo>
                <a:cubicBezTo>
                  <a:pt x="22119" y="16034"/>
                  <a:pt x="23332" y="16481"/>
                  <a:pt x="24614" y="16481"/>
                </a:cubicBezTo>
                <a:cubicBezTo>
                  <a:pt x="25201" y="16481"/>
                  <a:pt x="25802" y="16387"/>
                  <a:pt x="26416" y="16192"/>
                </a:cubicBezTo>
                <a:cubicBezTo>
                  <a:pt x="29237" y="15306"/>
                  <a:pt x="30615" y="12106"/>
                  <a:pt x="29400" y="9380"/>
                </a:cubicBezTo>
                <a:cubicBezTo>
                  <a:pt x="29051" y="8608"/>
                  <a:pt x="29057" y="8593"/>
                  <a:pt x="29880" y="8536"/>
                </a:cubicBezTo>
                <a:cubicBezTo>
                  <a:pt x="30893" y="8464"/>
                  <a:pt x="31779" y="8122"/>
                  <a:pt x="32451" y="7330"/>
                </a:cubicBezTo>
                <a:cubicBezTo>
                  <a:pt x="33200" y="6444"/>
                  <a:pt x="33256" y="5379"/>
                  <a:pt x="32607" y="4416"/>
                </a:cubicBezTo>
                <a:cubicBezTo>
                  <a:pt x="32415" y="4123"/>
                  <a:pt x="32172" y="3859"/>
                  <a:pt x="31921" y="3630"/>
                </a:cubicBezTo>
                <a:cubicBezTo>
                  <a:pt x="30716" y="2532"/>
                  <a:pt x="29080" y="1977"/>
                  <a:pt x="27448" y="1977"/>
                </a:cubicBezTo>
                <a:cubicBezTo>
                  <a:pt x="25938" y="1977"/>
                  <a:pt x="24430" y="2452"/>
                  <a:pt x="23266" y="3408"/>
                </a:cubicBezTo>
                <a:cubicBezTo>
                  <a:pt x="23131" y="3516"/>
                  <a:pt x="23016" y="3659"/>
                  <a:pt x="22874" y="3751"/>
                </a:cubicBezTo>
                <a:cubicBezTo>
                  <a:pt x="22757" y="3826"/>
                  <a:pt x="22653" y="3875"/>
                  <a:pt x="22563" y="3875"/>
                </a:cubicBezTo>
                <a:cubicBezTo>
                  <a:pt x="22439" y="3875"/>
                  <a:pt x="22338" y="3784"/>
                  <a:pt x="22260" y="3544"/>
                </a:cubicBezTo>
                <a:cubicBezTo>
                  <a:pt x="21566" y="1362"/>
                  <a:pt x="19467" y="1"/>
                  <a:pt x="17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7988000" y="4450429"/>
            <a:ext cx="1427589" cy="1512674"/>
          </a:xfrm>
          <a:custGeom>
            <a:avLst/>
            <a:gdLst/>
            <a:ahLst/>
            <a:cxnLst/>
            <a:rect l="l" t="t" r="r" b="b"/>
            <a:pathLst>
              <a:path w="34849" h="36926" extrusionOk="0">
                <a:moveTo>
                  <a:pt x="19056" y="1"/>
                </a:moveTo>
                <a:cubicBezTo>
                  <a:pt x="18263" y="1"/>
                  <a:pt x="17470" y="101"/>
                  <a:pt x="16682" y="233"/>
                </a:cubicBezTo>
                <a:cubicBezTo>
                  <a:pt x="15804" y="377"/>
                  <a:pt x="14954" y="619"/>
                  <a:pt x="14111" y="905"/>
                </a:cubicBezTo>
                <a:cubicBezTo>
                  <a:pt x="13026" y="1268"/>
                  <a:pt x="11991" y="1733"/>
                  <a:pt x="11005" y="2319"/>
                </a:cubicBezTo>
                <a:cubicBezTo>
                  <a:pt x="9840" y="3005"/>
                  <a:pt x="8741" y="3776"/>
                  <a:pt x="7663" y="4590"/>
                </a:cubicBezTo>
                <a:cubicBezTo>
                  <a:pt x="6191" y="5704"/>
                  <a:pt x="4770" y="6875"/>
                  <a:pt x="3514" y="8239"/>
                </a:cubicBezTo>
                <a:cubicBezTo>
                  <a:pt x="2736" y="9082"/>
                  <a:pt x="2021" y="9982"/>
                  <a:pt x="1464" y="10995"/>
                </a:cubicBezTo>
                <a:cubicBezTo>
                  <a:pt x="1022" y="11795"/>
                  <a:pt x="679" y="12645"/>
                  <a:pt x="449" y="13538"/>
                </a:cubicBezTo>
                <a:cubicBezTo>
                  <a:pt x="172" y="14603"/>
                  <a:pt x="79" y="15701"/>
                  <a:pt x="36" y="16795"/>
                </a:cubicBezTo>
                <a:cubicBezTo>
                  <a:pt x="0" y="17751"/>
                  <a:pt x="43" y="18707"/>
                  <a:pt x="143" y="19658"/>
                </a:cubicBezTo>
                <a:cubicBezTo>
                  <a:pt x="258" y="20707"/>
                  <a:pt x="429" y="21743"/>
                  <a:pt x="650" y="22771"/>
                </a:cubicBezTo>
                <a:cubicBezTo>
                  <a:pt x="1128" y="24963"/>
                  <a:pt x="1999" y="26977"/>
                  <a:pt x="3293" y="28812"/>
                </a:cubicBezTo>
                <a:cubicBezTo>
                  <a:pt x="4278" y="30213"/>
                  <a:pt x="5406" y="31491"/>
                  <a:pt x="6678" y="32648"/>
                </a:cubicBezTo>
                <a:cubicBezTo>
                  <a:pt x="7835" y="33690"/>
                  <a:pt x="9091" y="34590"/>
                  <a:pt x="10469" y="35318"/>
                </a:cubicBezTo>
                <a:cubicBezTo>
                  <a:pt x="12011" y="36132"/>
                  <a:pt x="13646" y="36633"/>
                  <a:pt x="15383" y="36797"/>
                </a:cubicBezTo>
                <a:cubicBezTo>
                  <a:pt x="15933" y="36847"/>
                  <a:pt x="16481" y="36874"/>
                  <a:pt x="17031" y="36904"/>
                </a:cubicBezTo>
                <a:cubicBezTo>
                  <a:pt x="17406" y="36918"/>
                  <a:pt x="17781" y="36926"/>
                  <a:pt x="18156" y="36926"/>
                </a:cubicBezTo>
                <a:cubicBezTo>
                  <a:pt x="18710" y="36926"/>
                  <a:pt x="19263" y="36909"/>
                  <a:pt x="19816" y="36874"/>
                </a:cubicBezTo>
                <a:cubicBezTo>
                  <a:pt x="20416" y="36832"/>
                  <a:pt x="21016" y="36775"/>
                  <a:pt x="21616" y="36719"/>
                </a:cubicBezTo>
                <a:cubicBezTo>
                  <a:pt x="22673" y="36617"/>
                  <a:pt x="23709" y="36419"/>
                  <a:pt x="24723" y="36090"/>
                </a:cubicBezTo>
                <a:cubicBezTo>
                  <a:pt x="25745" y="35760"/>
                  <a:pt x="26694" y="35289"/>
                  <a:pt x="27551" y="34640"/>
                </a:cubicBezTo>
                <a:cubicBezTo>
                  <a:pt x="28444" y="33969"/>
                  <a:pt x="29207" y="33169"/>
                  <a:pt x="29928" y="32326"/>
                </a:cubicBezTo>
                <a:cubicBezTo>
                  <a:pt x="31035" y="31034"/>
                  <a:pt x="32014" y="29649"/>
                  <a:pt x="32914" y="28199"/>
                </a:cubicBezTo>
                <a:cubicBezTo>
                  <a:pt x="33428" y="27371"/>
                  <a:pt x="33863" y="26505"/>
                  <a:pt x="34177" y="25585"/>
                </a:cubicBezTo>
                <a:cubicBezTo>
                  <a:pt x="34614" y="24293"/>
                  <a:pt x="34792" y="22958"/>
                  <a:pt x="34828" y="21600"/>
                </a:cubicBezTo>
                <a:cubicBezTo>
                  <a:pt x="34849" y="20651"/>
                  <a:pt x="34820" y="19701"/>
                  <a:pt x="34792" y="18750"/>
                </a:cubicBezTo>
                <a:cubicBezTo>
                  <a:pt x="34763" y="17951"/>
                  <a:pt x="34720" y="17144"/>
                  <a:pt x="34671" y="16344"/>
                </a:cubicBezTo>
                <a:cubicBezTo>
                  <a:pt x="34621" y="15609"/>
                  <a:pt x="34578" y="14873"/>
                  <a:pt x="34499" y="14138"/>
                </a:cubicBezTo>
                <a:cubicBezTo>
                  <a:pt x="34407" y="13259"/>
                  <a:pt x="34213" y="12402"/>
                  <a:pt x="33942" y="11560"/>
                </a:cubicBezTo>
                <a:cubicBezTo>
                  <a:pt x="33534" y="10309"/>
                  <a:pt x="32914" y="9152"/>
                  <a:pt x="32215" y="8038"/>
                </a:cubicBezTo>
                <a:cubicBezTo>
                  <a:pt x="31642" y="7132"/>
                  <a:pt x="30972" y="6304"/>
                  <a:pt x="30165" y="5596"/>
                </a:cubicBezTo>
                <a:cubicBezTo>
                  <a:pt x="29628" y="5133"/>
                  <a:pt x="29078" y="4676"/>
                  <a:pt x="28514" y="4247"/>
                </a:cubicBezTo>
                <a:cubicBezTo>
                  <a:pt x="27407" y="3397"/>
                  <a:pt x="26223" y="2662"/>
                  <a:pt x="24958" y="2062"/>
                </a:cubicBezTo>
                <a:cubicBezTo>
                  <a:pt x="23971" y="1586"/>
                  <a:pt x="22952" y="1345"/>
                  <a:pt x="21901" y="1345"/>
                </a:cubicBezTo>
                <a:cubicBezTo>
                  <a:pt x="21455" y="1345"/>
                  <a:pt x="21003" y="1388"/>
                  <a:pt x="20545" y="1476"/>
                </a:cubicBezTo>
                <a:cubicBezTo>
                  <a:pt x="19816" y="1620"/>
                  <a:pt x="19088" y="1791"/>
                  <a:pt x="18366" y="1969"/>
                </a:cubicBezTo>
                <a:cubicBezTo>
                  <a:pt x="17374" y="2220"/>
                  <a:pt x="16382" y="2468"/>
                  <a:pt x="15396" y="2748"/>
                </a:cubicBezTo>
                <a:cubicBezTo>
                  <a:pt x="13811" y="3205"/>
                  <a:pt x="12419" y="4026"/>
                  <a:pt x="11184" y="5118"/>
                </a:cubicBezTo>
                <a:cubicBezTo>
                  <a:pt x="9991" y="6168"/>
                  <a:pt x="8940" y="7346"/>
                  <a:pt x="8020" y="8638"/>
                </a:cubicBezTo>
                <a:cubicBezTo>
                  <a:pt x="7519" y="9339"/>
                  <a:pt x="7098" y="10088"/>
                  <a:pt x="6791" y="10895"/>
                </a:cubicBezTo>
                <a:cubicBezTo>
                  <a:pt x="6520" y="11588"/>
                  <a:pt x="6306" y="12302"/>
                  <a:pt x="6128" y="13024"/>
                </a:cubicBezTo>
                <a:cubicBezTo>
                  <a:pt x="5848" y="14145"/>
                  <a:pt x="5641" y="15280"/>
                  <a:pt x="5656" y="16445"/>
                </a:cubicBezTo>
                <a:cubicBezTo>
                  <a:pt x="5663" y="16765"/>
                  <a:pt x="5649" y="17088"/>
                  <a:pt x="5677" y="17408"/>
                </a:cubicBezTo>
                <a:cubicBezTo>
                  <a:pt x="5706" y="17758"/>
                  <a:pt x="5769" y="18107"/>
                  <a:pt x="5812" y="18459"/>
                </a:cubicBezTo>
                <a:cubicBezTo>
                  <a:pt x="5963" y="19658"/>
                  <a:pt x="6112" y="20858"/>
                  <a:pt x="6263" y="22049"/>
                </a:cubicBezTo>
                <a:cubicBezTo>
                  <a:pt x="6405" y="23129"/>
                  <a:pt x="6678" y="24164"/>
                  <a:pt x="7084" y="25170"/>
                </a:cubicBezTo>
                <a:cubicBezTo>
                  <a:pt x="7578" y="26385"/>
                  <a:pt x="8248" y="27506"/>
                  <a:pt x="8998" y="28578"/>
                </a:cubicBezTo>
                <a:cubicBezTo>
                  <a:pt x="9512" y="29320"/>
                  <a:pt x="10140" y="29949"/>
                  <a:pt x="10904" y="30447"/>
                </a:cubicBezTo>
                <a:cubicBezTo>
                  <a:pt x="11398" y="30770"/>
                  <a:pt x="11896" y="31099"/>
                  <a:pt x="12390" y="31426"/>
                </a:cubicBezTo>
                <a:cubicBezTo>
                  <a:pt x="13053" y="31861"/>
                  <a:pt x="13712" y="32312"/>
                  <a:pt x="14375" y="32741"/>
                </a:cubicBezTo>
                <a:cubicBezTo>
                  <a:pt x="14911" y="33077"/>
                  <a:pt x="15489" y="33327"/>
                  <a:pt x="16111" y="33455"/>
                </a:cubicBezTo>
                <a:cubicBezTo>
                  <a:pt x="16567" y="33555"/>
                  <a:pt x="17024" y="33584"/>
                  <a:pt x="17489" y="33604"/>
                </a:cubicBezTo>
                <a:cubicBezTo>
                  <a:pt x="17599" y="33609"/>
                  <a:pt x="17709" y="33612"/>
                  <a:pt x="17819" y="33612"/>
                </a:cubicBezTo>
                <a:cubicBezTo>
                  <a:pt x="18383" y="33612"/>
                  <a:pt x="18937" y="33547"/>
                  <a:pt x="19480" y="33404"/>
                </a:cubicBezTo>
                <a:cubicBezTo>
                  <a:pt x="20603" y="33112"/>
                  <a:pt x="21681" y="32718"/>
                  <a:pt x="22745" y="32256"/>
                </a:cubicBezTo>
                <a:cubicBezTo>
                  <a:pt x="24015" y="31699"/>
                  <a:pt x="25116" y="30912"/>
                  <a:pt x="25979" y="29813"/>
                </a:cubicBezTo>
                <a:cubicBezTo>
                  <a:pt x="26437" y="29220"/>
                  <a:pt x="26843" y="28598"/>
                  <a:pt x="27222" y="27955"/>
                </a:cubicBezTo>
                <a:cubicBezTo>
                  <a:pt x="27758" y="27035"/>
                  <a:pt x="28300" y="26120"/>
                  <a:pt x="28821" y="25186"/>
                </a:cubicBezTo>
                <a:cubicBezTo>
                  <a:pt x="29351" y="24235"/>
                  <a:pt x="29693" y="23206"/>
                  <a:pt x="30007" y="22164"/>
                </a:cubicBezTo>
                <a:cubicBezTo>
                  <a:pt x="30400" y="20879"/>
                  <a:pt x="30643" y="19564"/>
                  <a:pt x="30706" y="18229"/>
                </a:cubicBezTo>
                <a:cubicBezTo>
                  <a:pt x="30736" y="17694"/>
                  <a:pt x="30722" y="17158"/>
                  <a:pt x="30672" y="16630"/>
                </a:cubicBezTo>
                <a:cubicBezTo>
                  <a:pt x="30578" y="15579"/>
                  <a:pt x="30393" y="14551"/>
                  <a:pt x="30129" y="13531"/>
                </a:cubicBezTo>
                <a:cubicBezTo>
                  <a:pt x="29928" y="12788"/>
                  <a:pt x="29678" y="12066"/>
                  <a:pt x="29328" y="11380"/>
                </a:cubicBezTo>
                <a:cubicBezTo>
                  <a:pt x="28458" y="9667"/>
                  <a:pt x="27236" y="8225"/>
                  <a:pt x="25815" y="6940"/>
                </a:cubicBezTo>
                <a:cubicBezTo>
                  <a:pt x="24915" y="6126"/>
                  <a:pt x="23873" y="5526"/>
                  <a:pt x="22788" y="4989"/>
                </a:cubicBezTo>
                <a:cubicBezTo>
                  <a:pt x="21895" y="4554"/>
                  <a:pt x="20960" y="4268"/>
                  <a:pt x="19967" y="4204"/>
                </a:cubicBezTo>
                <a:cubicBezTo>
                  <a:pt x="19741" y="4188"/>
                  <a:pt x="19515" y="4179"/>
                  <a:pt x="19290" y="4179"/>
                </a:cubicBezTo>
                <a:cubicBezTo>
                  <a:pt x="18615" y="4179"/>
                  <a:pt x="17948" y="4260"/>
                  <a:pt x="17288" y="4468"/>
                </a:cubicBezTo>
                <a:cubicBezTo>
                  <a:pt x="16510" y="4712"/>
                  <a:pt x="15775" y="5048"/>
                  <a:pt x="15060" y="5447"/>
                </a:cubicBezTo>
                <a:cubicBezTo>
                  <a:pt x="14118" y="5982"/>
                  <a:pt x="13247" y="6618"/>
                  <a:pt x="12512" y="7418"/>
                </a:cubicBezTo>
                <a:cubicBezTo>
                  <a:pt x="11533" y="8467"/>
                  <a:pt x="10776" y="9667"/>
                  <a:pt x="10169" y="10961"/>
                </a:cubicBezTo>
                <a:cubicBezTo>
                  <a:pt x="9855" y="11617"/>
                  <a:pt x="9662" y="12316"/>
                  <a:pt x="9555" y="13031"/>
                </a:cubicBezTo>
                <a:cubicBezTo>
                  <a:pt x="9447" y="13746"/>
                  <a:pt x="9463" y="14465"/>
                  <a:pt x="9454" y="15180"/>
                </a:cubicBezTo>
                <a:cubicBezTo>
                  <a:pt x="9447" y="15681"/>
                  <a:pt x="9483" y="16172"/>
                  <a:pt x="9506" y="16673"/>
                </a:cubicBezTo>
                <a:cubicBezTo>
                  <a:pt x="9526" y="17122"/>
                  <a:pt x="9562" y="17573"/>
                  <a:pt x="9583" y="18022"/>
                </a:cubicBezTo>
                <a:cubicBezTo>
                  <a:pt x="9634" y="18851"/>
                  <a:pt x="9734" y="19679"/>
                  <a:pt x="9876" y="20500"/>
                </a:cubicBezTo>
                <a:cubicBezTo>
                  <a:pt x="10105" y="21835"/>
                  <a:pt x="10577" y="23078"/>
                  <a:pt x="11290" y="24228"/>
                </a:cubicBezTo>
                <a:cubicBezTo>
                  <a:pt x="11862" y="25150"/>
                  <a:pt x="12512" y="26007"/>
                  <a:pt x="13204" y="26841"/>
                </a:cubicBezTo>
                <a:cubicBezTo>
                  <a:pt x="13953" y="27757"/>
                  <a:pt x="14882" y="28463"/>
                  <a:pt x="15960" y="28956"/>
                </a:cubicBezTo>
                <a:cubicBezTo>
                  <a:pt x="16797" y="29341"/>
                  <a:pt x="17652" y="29530"/>
                  <a:pt x="18521" y="29530"/>
                </a:cubicBezTo>
                <a:cubicBezTo>
                  <a:pt x="19070" y="29530"/>
                  <a:pt x="19623" y="29455"/>
                  <a:pt x="20181" y="29306"/>
                </a:cubicBezTo>
                <a:cubicBezTo>
                  <a:pt x="21580" y="28927"/>
                  <a:pt x="22881" y="28320"/>
                  <a:pt x="24094" y="27520"/>
                </a:cubicBezTo>
                <a:cubicBezTo>
                  <a:pt x="24631" y="27164"/>
                  <a:pt x="25109" y="26749"/>
                  <a:pt x="25522" y="26264"/>
                </a:cubicBezTo>
                <a:cubicBezTo>
                  <a:pt x="26243" y="25450"/>
                  <a:pt x="26737" y="24500"/>
                  <a:pt x="27073" y="23472"/>
                </a:cubicBezTo>
                <a:cubicBezTo>
                  <a:pt x="27565" y="21979"/>
                  <a:pt x="27980" y="20464"/>
                  <a:pt x="28365" y="18944"/>
                </a:cubicBezTo>
                <a:cubicBezTo>
                  <a:pt x="28643" y="17873"/>
                  <a:pt x="28758" y="16788"/>
                  <a:pt x="28679" y="15681"/>
                </a:cubicBezTo>
                <a:cubicBezTo>
                  <a:pt x="28622" y="14937"/>
                  <a:pt x="28435" y="14224"/>
                  <a:pt x="28221" y="13523"/>
                </a:cubicBezTo>
                <a:cubicBezTo>
                  <a:pt x="27765" y="12023"/>
                  <a:pt x="27064" y="10661"/>
                  <a:pt x="26015" y="9488"/>
                </a:cubicBezTo>
                <a:cubicBezTo>
                  <a:pt x="25165" y="8532"/>
                  <a:pt x="24130" y="7853"/>
                  <a:pt x="22894" y="7497"/>
                </a:cubicBezTo>
                <a:cubicBezTo>
                  <a:pt x="22186" y="7287"/>
                  <a:pt x="21468" y="7187"/>
                  <a:pt x="20747" y="7187"/>
                </a:cubicBezTo>
                <a:cubicBezTo>
                  <a:pt x="20140" y="7187"/>
                  <a:pt x="19531" y="7258"/>
                  <a:pt x="18923" y="7396"/>
                </a:cubicBezTo>
                <a:cubicBezTo>
                  <a:pt x="17917" y="7625"/>
                  <a:pt x="16975" y="8011"/>
                  <a:pt x="16096" y="8561"/>
                </a:cubicBezTo>
                <a:cubicBezTo>
                  <a:pt x="15317" y="9060"/>
                  <a:pt x="14632" y="9660"/>
                  <a:pt x="14011" y="10338"/>
                </a:cubicBezTo>
                <a:cubicBezTo>
                  <a:pt x="13340" y="11067"/>
                  <a:pt x="12733" y="11838"/>
                  <a:pt x="12291" y="12724"/>
                </a:cubicBezTo>
                <a:cubicBezTo>
                  <a:pt x="11847" y="13602"/>
                  <a:pt x="11576" y="14524"/>
                  <a:pt x="11526" y="15509"/>
                </a:cubicBezTo>
                <a:cubicBezTo>
                  <a:pt x="11483" y="16316"/>
                  <a:pt x="11540" y="17115"/>
                  <a:pt x="11675" y="17915"/>
                </a:cubicBezTo>
                <a:cubicBezTo>
                  <a:pt x="11948" y="19537"/>
                  <a:pt x="12462" y="21072"/>
                  <a:pt x="13211" y="22536"/>
                </a:cubicBezTo>
                <a:cubicBezTo>
                  <a:pt x="13797" y="23671"/>
                  <a:pt x="14632" y="24550"/>
                  <a:pt x="15739" y="25177"/>
                </a:cubicBezTo>
                <a:cubicBezTo>
                  <a:pt x="16474" y="25596"/>
                  <a:pt x="17245" y="25803"/>
                  <a:pt x="18049" y="25803"/>
                </a:cubicBezTo>
                <a:cubicBezTo>
                  <a:pt x="18330" y="25803"/>
                  <a:pt x="18614" y="25778"/>
                  <a:pt x="18903" y="25727"/>
                </a:cubicBezTo>
                <a:cubicBezTo>
                  <a:pt x="19816" y="25571"/>
                  <a:pt x="20603" y="25143"/>
                  <a:pt x="21289" y="24528"/>
                </a:cubicBezTo>
                <a:cubicBezTo>
                  <a:pt x="22380" y="23542"/>
                  <a:pt x="23208" y="22365"/>
                  <a:pt x="23787" y="21014"/>
                </a:cubicBezTo>
                <a:cubicBezTo>
                  <a:pt x="24173" y="20121"/>
                  <a:pt x="24552" y="19221"/>
                  <a:pt x="24937" y="18322"/>
                </a:cubicBezTo>
                <a:cubicBezTo>
                  <a:pt x="25123" y="17886"/>
                  <a:pt x="25280" y="17444"/>
                  <a:pt x="25380" y="16980"/>
                </a:cubicBezTo>
                <a:cubicBezTo>
                  <a:pt x="25530" y="16251"/>
                  <a:pt x="25573" y="15523"/>
                  <a:pt x="25373" y="14794"/>
                </a:cubicBezTo>
                <a:cubicBezTo>
                  <a:pt x="25165" y="14052"/>
                  <a:pt x="24879" y="13331"/>
                  <a:pt x="24536" y="12638"/>
                </a:cubicBezTo>
                <a:cubicBezTo>
                  <a:pt x="24288" y="12138"/>
                  <a:pt x="23937" y="11709"/>
                  <a:pt x="23481" y="11374"/>
                </a:cubicBezTo>
                <a:cubicBezTo>
                  <a:pt x="23224" y="11188"/>
                  <a:pt x="22951" y="11010"/>
                  <a:pt x="22673" y="10846"/>
                </a:cubicBezTo>
                <a:cubicBezTo>
                  <a:pt x="21948" y="10413"/>
                  <a:pt x="21162" y="10237"/>
                  <a:pt x="20346" y="10237"/>
                </a:cubicBezTo>
                <a:cubicBezTo>
                  <a:pt x="20150" y="10237"/>
                  <a:pt x="19952" y="10247"/>
                  <a:pt x="19753" y="10266"/>
                </a:cubicBezTo>
                <a:cubicBezTo>
                  <a:pt x="19117" y="10325"/>
                  <a:pt x="18553" y="10582"/>
                  <a:pt x="18039" y="10952"/>
                </a:cubicBezTo>
                <a:cubicBezTo>
                  <a:pt x="17252" y="11509"/>
                  <a:pt x="16675" y="12253"/>
                  <a:pt x="16246" y="13103"/>
                </a:cubicBezTo>
                <a:cubicBezTo>
                  <a:pt x="15753" y="14052"/>
                  <a:pt x="15439" y="15074"/>
                  <a:pt x="15175" y="16102"/>
                </a:cubicBezTo>
                <a:cubicBezTo>
                  <a:pt x="14954" y="16993"/>
                  <a:pt x="14796" y="17893"/>
                  <a:pt x="14810" y="18815"/>
                </a:cubicBezTo>
                <a:cubicBezTo>
                  <a:pt x="14810" y="18944"/>
                  <a:pt x="14832" y="19072"/>
                  <a:pt x="14839" y="19201"/>
                </a:cubicBezTo>
                <a:cubicBezTo>
                  <a:pt x="14868" y="19929"/>
                  <a:pt x="15017" y="20635"/>
                  <a:pt x="15297" y="21307"/>
                </a:cubicBezTo>
                <a:cubicBezTo>
                  <a:pt x="15453" y="21686"/>
                  <a:pt x="15667" y="22029"/>
                  <a:pt x="16003" y="22272"/>
                </a:cubicBezTo>
                <a:cubicBezTo>
                  <a:pt x="16387" y="22553"/>
                  <a:pt x="16801" y="22713"/>
                  <a:pt x="17243" y="22713"/>
                </a:cubicBezTo>
                <a:cubicBezTo>
                  <a:pt x="17418" y="22713"/>
                  <a:pt x="17598" y="22688"/>
                  <a:pt x="17782" y="22636"/>
                </a:cubicBezTo>
                <a:cubicBezTo>
                  <a:pt x="18281" y="22493"/>
                  <a:pt x="18718" y="22229"/>
                  <a:pt x="19110" y="21887"/>
                </a:cubicBezTo>
                <a:cubicBezTo>
                  <a:pt x="19952" y="21143"/>
                  <a:pt x="20637" y="20272"/>
                  <a:pt x="21230" y="19323"/>
                </a:cubicBezTo>
                <a:cubicBezTo>
                  <a:pt x="21381" y="19079"/>
                  <a:pt x="21494" y="18829"/>
                  <a:pt x="21559" y="18551"/>
                </a:cubicBezTo>
                <a:cubicBezTo>
                  <a:pt x="21717" y="17915"/>
                  <a:pt x="21688" y="17273"/>
                  <a:pt x="21537" y="16644"/>
                </a:cubicBezTo>
                <a:cubicBezTo>
                  <a:pt x="21409" y="16066"/>
                  <a:pt x="21223" y="15502"/>
                  <a:pt x="21059" y="14930"/>
                </a:cubicBezTo>
                <a:cubicBezTo>
                  <a:pt x="20996" y="14709"/>
                  <a:pt x="20917" y="14488"/>
                  <a:pt x="20838" y="14273"/>
                </a:cubicBezTo>
                <a:cubicBezTo>
                  <a:pt x="20752" y="14030"/>
                  <a:pt x="20574" y="13881"/>
                  <a:pt x="20331" y="13802"/>
                </a:cubicBezTo>
                <a:cubicBezTo>
                  <a:pt x="20129" y="13737"/>
                  <a:pt x="19924" y="13708"/>
                  <a:pt x="19714" y="13708"/>
                </a:cubicBezTo>
                <a:cubicBezTo>
                  <a:pt x="19649" y="13708"/>
                  <a:pt x="19583" y="13711"/>
                  <a:pt x="19516" y="13716"/>
                </a:cubicBezTo>
                <a:cubicBezTo>
                  <a:pt x="18831" y="13788"/>
                  <a:pt x="18217" y="14066"/>
                  <a:pt x="17653" y="14452"/>
                </a:cubicBezTo>
                <a:cubicBezTo>
                  <a:pt x="17417" y="14616"/>
                  <a:pt x="17268" y="14837"/>
                  <a:pt x="17182" y="15108"/>
                </a:cubicBezTo>
                <a:cubicBezTo>
                  <a:pt x="17132" y="15280"/>
                  <a:pt x="17090" y="15451"/>
                  <a:pt x="17060" y="15622"/>
                </a:cubicBezTo>
                <a:cubicBezTo>
                  <a:pt x="16975" y="16066"/>
                  <a:pt x="16975" y="16508"/>
                  <a:pt x="16988" y="16951"/>
                </a:cubicBezTo>
                <a:cubicBezTo>
                  <a:pt x="16995" y="17151"/>
                  <a:pt x="17018" y="17365"/>
                  <a:pt x="17074" y="17559"/>
                </a:cubicBezTo>
                <a:cubicBezTo>
                  <a:pt x="17160" y="17859"/>
                  <a:pt x="17203" y="18173"/>
                  <a:pt x="17232" y="18479"/>
                </a:cubicBezTo>
                <a:cubicBezTo>
                  <a:pt x="17246" y="18608"/>
                  <a:pt x="17275" y="18736"/>
                  <a:pt x="17304" y="18865"/>
                </a:cubicBezTo>
                <a:cubicBezTo>
                  <a:pt x="17331" y="19000"/>
                  <a:pt x="17424" y="19072"/>
                  <a:pt x="17561" y="19086"/>
                </a:cubicBezTo>
                <a:cubicBezTo>
                  <a:pt x="17655" y="19100"/>
                  <a:pt x="17747" y="19107"/>
                  <a:pt x="17838" y="19107"/>
                </a:cubicBezTo>
                <a:cubicBezTo>
                  <a:pt x="18231" y="19107"/>
                  <a:pt x="18593" y="18977"/>
                  <a:pt x="18889" y="18694"/>
                </a:cubicBezTo>
                <a:cubicBezTo>
                  <a:pt x="19424" y="18193"/>
                  <a:pt x="19503" y="17544"/>
                  <a:pt x="19388" y="16858"/>
                </a:cubicBezTo>
                <a:cubicBezTo>
                  <a:pt x="19309" y="16394"/>
                  <a:pt x="19189" y="15944"/>
                  <a:pt x="19067" y="15487"/>
                </a:cubicBezTo>
                <a:cubicBezTo>
                  <a:pt x="19045" y="15387"/>
                  <a:pt x="19018" y="15266"/>
                  <a:pt x="18910" y="15216"/>
                </a:cubicBezTo>
                <a:cubicBezTo>
                  <a:pt x="18876" y="15201"/>
                  <a:pt x="18837" y="15194"/>
                  <a:pt x="18797" y="15194"/>
                </a:cubicBezTo>
                <a:cubicBezTo>
                  <a:pt x="18664" y="15194"/>
                  <a:pt x="18511" y="15267"/>
                  <a:pt x="18445" y="15365"/>
                </a:cubicBezTo>
                <a:cubicBezTo>
                  <a:pt x="18296" y="15595"/>
                  <a:pt x="18138" y="15816"/>
                  <a:pt x="17989" y="16037"/>
                </a:cubicBezTo>
                <a:cubicBezTo>
                  <a:pt x="17960" y="16080"/>
                  <a:pt x="17938" y="16130"/>
                  <a:pt x="17895" y="16208"/>
                </a:cubicBezTo>
                <a:cubicBezTo>
                  <a:pt x="17996" y="16166"/>
                  <a:pt x="18060" y="16136"/>
                  <a:pt x="18118" y="16116"/>
                </a:cubicBezTo>
                <a:cubicBezTo>
                  <a:pt x="18172" y="16091"/>
                  <a:pt x="18225" y="16081"/>
                  <a:pt x="18279" y="16081"/>
                </a:cubicBezTo>
                <a:cubicBezTo>
                  <a:pt x="18367" y="16081"/>
                  <a:pt x="18454" y="16109"/>
                  <a:pt x="18538" y="16145"/>
                </a:cubicBezTo>
                <a:cubicBezTo>
                  <a:pt x="18646" y="16188"/>
                  <a:pt x="18632" y="16301"/>
                  <a:pt x="18653" y="16387"/>
                </a:cubicBezTo>
                <a:cubicBezTo>
                  <a:pt x="18745" y="16693"/>
                  <a:pt x="18810" y="17016"/>
                  <a:pt x="18923" y="17316"/>
                </a:cubicBezTo>
                <a:cubicBezTo>
                  <a:pt x="19018" y="17559"/>
                  <a:pt x="18953" y="17758"/>
                  <a:pt x="18817" y="17945"/>
                </a:cubicBezTo>
                <a:cubicBezTo>
                  <a:pt x="18725" y="18065"/>
                  <a:pt x="18623" y="18179"/>
                  <a:pt x="18510" y="18279"/>
                </a:cubicBezTo>
                <a:cubicBezTo>
                  <a:pt x="18347" y="18417"/>
                  <a:pt x="18169" y="18461"/>
                  <a:pt x="17981" y="18461"/>
                </a:cubicBezTo>
                <a:cubicBezTo>
                  <a:pt x="17856" y="18461"/>
                  <a:pt x="17727" y="18441"/>
                  <a:pt x="17595" y="18416"/>
                </a:cubicBezTo>
                <a:cubicBezTo>
                  <a:pt x="17581" y="18294"/>
                  <a:pt x="17575" y="18193"/>
                  <a:pt x="17561" y="18094"/>
                </a:cubicBezTo>
                <a:cubicBezTo>
                  <a:pt x="17532" y="17859"/>
                  <a:pt x="17532" y="17616"/>
                  <a:pt x="17467" y="17388"/>
                </a:cubicBezTo>
                <a:cubicBezTo>
                  <a:pt x="17338" y="16908"/>
                  <a:pt x="17331" y="16430"/>
                  <a:pt x="17354" y="15944"/>
                </a:cubicBezTo>
                <a:cubicBezTo>
                  <a:pt x="17367" y="15645"/>
                  <a:pt x="17439" y="15374"/>
                  <a:pt x="17703" y="15194"/>
                </a:cubicBezTo>
                <a:cubicBezTo>
                  <a:pt x="18260" y="14817"/>
                  <a:pt x="18853" y="14537"/>
                  <a:pt x="19539" y="14501"/>
                </a:cubicBezTo>
                <a:cubicBezTo>
                  <a:pt x="19573" y="14500"/>
                  <a:pt x="19607" y="14500"/>
                  <a:pt x="19639" y="14500"/>
                </a:cubicBezTo>
                <a:cubicBezTo>
                  <a:pt x="20157" y="14500"/>
                  <a:pt x="20364" y="14662"/>
                  <a:pt x="20538" y="15187"/>
                </a:cubicBezTo>
                <a:cubicBezTo>
                  <a:pt x="20723" y="15759"/>
                  <a:pt x="20894" y="16337"/>
                  <a:pt x="20989" y="16930"/>
                </a:cubicBezTo>
                <a:cubicBezTo>
                  <a:pt x="21002" y="17059"/>
                  <a:pt x="21002" y="17194"/>
                  <a:pt x="20973" y="17316"/>
                </a:cubicBezTo>
                <a:cubicBezTo>
                  <a:pt x="20881" y="17837"/>
                  <a:pt x="20660" y="18301"/>
                  <a:pt x="20373" y="18743"/>
                </a:cubicBezTo>
                <a:cubicBezTo>
                  <a:pt x="19967" y="19372"/>
                  <a:pt x="19510" y="19972"/>
                  <a:pt x="19018" y="20543"/>
                </a:cubicBezTo>
                <a:cubicBezTo>
                  <a:pt x="18659" y="20951"/>
                  <a:pt x="18267" y="21314"/>
                  <a:pt x="17789" y="21587"/>
                </a:cubicBezTo>
                <a:cubicBezTo>
                  <a:pt x="17582" y="21701"/>
                  <a:pt x="17374" y="21750"/>
                  <a:pt x="17160" y="21750"/>
                </a:cubicBezTo>
                <a:cubicBezTo>
                  <a:pt x="17040" y="21750"/>
                  <a:pt x="16919" y="21735"/>
                  <a:pt x="16796" y="21707"/>
                </a:cubicBezTo>
                <a:cubicBezTo>
                  <a:pt x="16233" y="21578"/>
                  <a:pt x="15854" y="21215"/>
                  <a:pt x="15633" y="20701"/>
                </a:cubicBezTo>
                <a:cubicBezTo>
                  <a:pt x="15403" y="20180"/>
                  <a:pt x="15275" y="19622"/>
                  <a:pt x="15254" y="19050"/>
                </a:cubicBezTo>
                <a:cubicBezTo>
                  <a:pt x="15239" y="18815"/>
                  <a:pt x="15239" y="18579"/>
                  <a:pt x="15254" y="18337"/>
                </a:cubicBezTo>
                <a:cubicBezTo>
                  <a:pt x="15261" y="18087"/>
                  <a:pt x="15275" y="17837"/>
                  <a:pt x="15317" y="17586"/>
                </a:cubicBezTo>
                <a:cubicBezTo>
                  <a:pt x="15475" y="16565"/>
                  <a:pt x="15753" y="15573"/>
                  <a:pt x="16118" y="14609"/>
                </a:cubicBezTo>
                <a:cubicBezTo>
                  <a:pt x="16467" y="13694"/>
                  <a:pt x="16946" y="12873"/>
                  <a:pt x="17653" y="12188"/>
                </a:cubicBezTo>
                <a:cubicBezTo>
                  <a:pt x="18348" y="11505"/>
                  <a:pt x="19143" y="11155"/>
                  <a:pt x="20055" y="11155"/>
                </a:cubicBezTo>
                <a:cubicBezTo>
                  <a:pt x="20278" y="11155"/>
                  <a:pt x="20508" y="11176"/>
                  <a:pt x="20745" y="11218"/>
                </a:cubicBezTo>
                <a:cubicBezTo>
                  <a:pt x="21553" y="11360"/>
                  <a:pt x="22281" y="11696"/>
                  <a:pt x="22944" y="12160"/>
                </a:cubicBezTo>
                <a:cubicBezTo>
                  <a:pt x="23438" y="12503"/>
                  <a:pt x="23823" y="12938"/>
                  <a:pt x="24116" y="13459"/>
                </a:cubicBezTo>
                <a:cubicBezTo>
                  <a:pt x="24480" y="14116"/>
                  <a:pt x="24730" y="14817"/>
                  <a:pt x="24922" y="15530"/>
                </a:cubicBezTo>
                <a:cubicBezTo>
                  <a:pt x="24980" y="15717"/>
                  <a:pt x="25001" y="15909"/>
                  <a:pt x="25008" y="16102"/>
                </a:cubicBezTo>
                <a:cubicBezTo>
                  <a:pt x="25037" y="16608"/>
                  <a:pt x="24879" y="17079"/>
                  <a:pt x="24680" y="17544"/>
                </a:cubicBezTo>
                <a:cubicBezTo>
                  <a:pt x="24331" y="18358"/>
                  <a:pt x="23979" y="19172"/>
                  <a:pt x="23630" y="19986"/>
                </a:cubicBezTo>
                <a:cubicBezTo>
                  <a:pt x="23380" y="20593"/>
                  <a:pt x="23131" y="21201"/>
                  <a:pt x="22766" y="21749"/>
                </a:cubicBezTo>
                <a:cubicBezTo>
                  <a:pt x="22231" y="22586"/>
                  <a:pt x="21609" y="23350"/>
                  <a:pt x="20809" y="23943"/>
                </a:cubicBezTo>
                <a:cubicBezTo>
                  <a:pt x="20123" y="24442"/>
                  <a:pt x="19374" y="24807"/>
                  <a:pt x="18495" y="24843"/>
                </a:cubicBezTo>
                <a:cubicBezTo>
                  <a:pt x="18420" y="24846"/>
                  <a:pt x="18346" y="24847"/>
                  <a:pt x="18271" y="24847"/>
                </a:cubicBezTo>
                <a:cubicBezTo>
                  <a:pt x="17545" y="24847"/>
                  <a:pt x="16844" y="24719"/>
                  <a:pt x="16203" y="24349"/>
                </a:cubicBezTo>
                <a:cubicBezTo>
                  <a:pt x="15161" y="23743"/>
                  <a:pt x="14318" y="22929"/>
                  <a:pt x="13775" y="21835"/>
                </a:cubicBezTo>
                <a:cubicBezTo>
                  <a:pt x="13190" y="20665"/>
                  <a:pt x="12769" y="19444"/>
                  <a:pt x="12462" y="18179"/>
                </a:cubicBezTo>
                <a:cubicBezTo>
                  <a:pt x="12248" y="17280"/>
                  <a:pt x="12083" y="16380"/>
                  <a:pt x="12169" y="15444"/>
                </a:cubicBezTo>
                <a:cubicBezTo>
                  <a:pt x="12219" y="14902"/>
                  <a:pt x="12325" y="14380"/>
                  <a:pt x="12561" y="13888"/>
                </a:cubicBezTo>
                <a:cubicBezTo>
                  <a:pt x="13376" y="12138"/>
                  <a:pt x="14568" y="10703"/>
                  <a:pt x="16132" y="9581"/>
                </a:cubicBezTo>
                <a:cubicBezTo>
                  <a:pt x="17424" y="8647"/>
                  <a:pt x="18867" y="8117"/>
                  <a:pt x="20481" y="8097"/>
                </a:cubicBezTo>
                <a:cubicBezTo>
                  <a:pt x="20522" y="8096"/>
                  <a:pt x="20562" y="8096"/>
                  <a:pt x="20602" y="8096"/>
                </a:cubicBezTo>
                <a:cubicBezTo>
                  <a:pt x="21905" y="8096"/>
                  <a:pt x="23107" y="8445"/>
                  <a:pt x="24223" y="9125"/>
                </a:cubicBezTo>
                <a:cubicBezTo>
                  <a:pt x="25116" y="9660"/>
                  <a:pt x="25815" y="10395"/>
                  <a:pt x="26408" y="11231"/>
                </a:cubicBezTo>
                <a:cubicBezTo>
                  <a:pt x="27073" y="12181"/>
                  <a:pt x="27565" y="13223"/>
                  <a:pt x="27894" y="14337"/>
                </a:cubicBezTo>
                <a:cubicBezTo>
                  <a:pt x="28086" y="14980"/>
                  <a:pt x="28250" y="15631"/>
                  <a:pt x="28293" y="16301"/>
                </a:cubicBezTo>
                <a:cubicBezTo>
                  <a:pt x="28336" y="17016"/>
                  <a:pt x="28300" y="17722"/>
                  <a:pt x="28115" y="18416"/>
                </a:cubicBezTo>
                <a:cubicBezTo>
                  <a:pt x="27815" y="19521"/>
                  <a:pt x="27493" y="20622"/>
                  <a:pt x="27179" y="21722"/>
                </a:cubicBezTo>
                <a:cubicBezTo>
                  <a:pt x="26936" y="22557"/>
                  <a:pt x="26629" y="23371"/>
                  <a:pt x="26243" y="24149"/>
                </a:cubicBezTo>
                <a:cubicBezTo>
                  <a:pt x="25772" y="25107"/>
                  <a:pt x="25145" y="25921"/>
                  <a:pt x="24252" y="26528"/>
                </a:cubicBezTo>
                <a:cubicBezTo>
                  <a:pt x="22973" y="27392"/>
                  <a:pt x="21580" y="28014"/>
                  <a:pt x="20089" y="28391"/>
                </a:cubicBezTo>
                <a:cubicBezTo>
                  <a:pt x="19599" y="28511"/>
                  <a:pt x="19109" y="28573"/>
                  <a:pt x="18619" y="28573"/>
                </a:cubicBezTo>
                <a:cubicBezTo>
                  <a:pt x="18295" y="28573"/>
                  <a:pt x="17971" y="28546"/>
                  <a:pt x="17647" y="28492"/>
                </a:cubicBezTo>
                <a:cubicBezTo>
                  <a:pt x="16132" y="28228"/>
                  <a:pt x="14882" y="27470"/>
                  <a:pt x="13847" y="26363"/>
                </a:cubicBezTo>
                <a:cubicBezTo>
                  <a:pt x="13112" y="25578"/>
                  <a:pt x="12483" y="24699"/>
                  <a:pt x="11862" y="23815"/>
                </a:cubicBezTo>
                <a:cubicBezTo>
                  <a:pt x="11254" y="22942"/>
                  <a:pt x="10834" y="21993"/>
                  <a:pt x="10568" y="20971"/>
                </a:cubicBezTo>
                <a:cubicBezTo>
                  <a:pt x="10268" y="19808"/>
                  <a:pt x="10140" y="18615"/>
                  <a:pt x="10054" y="17415"/>
                </a:cubicBezTo>
                <a:cubicBezTo>
                  <a:pt x="10011" y="16815"/>
                  <a:pt x="9977" y="16215"/>
                  <a:pt x="9968" y="15615"/>
                </a:cubicBezTo>
                <a:cubicBezTo>
                  <a:pt x="9955" y="14830"/>
                  <a:pt x="9919" y="14046"/>
                  <a:pt x="9998" y="13259"/>
                </a:cubicBezTo>
                <a:cubicBezTo>
                  <a:pt x="10047" y="12760"/>
                  <a:pt x="10176" y="12266"/>
                  <a:pt x="10354" y="11795"/>
                </a:cubicBezTo>
                <a:cubicBezTo>
                  <a:pt x="10568" y="11245"/>
                  <a:pt x="10848" y="10731"/>
                  <a:pt x="11154" y="10224"/>
                </a:cubicBezTo>
                <a:cubicBezTo>
                  <a:pt x="11718" y="9317"/>
                  <a:pt x="12340" y="8453"/>
                  <a:pt x="13132" y="7725"/>
                </a:cubicBezTo>
                <a:cubicBezTo>
                  <a:pt x="14118" y="6804"/>
                  <a:pt x="15232" y="6076"/>
                  <a:pt x="16474" y="5539"/>
                </a:cubicBezTo>
                <a:cubicBezTo>
                  <a:pt x="17304" y="5182"/>
                  <a:pt x="18155" y="5025"/>
                  <a:pt x="19024" y="5025"/>
                </a:cubicBezTo>
                <a:cubicBezTo>
                  <a:pt x="19404" y="5025"/>
                  <a:pt x="19788" y="5055"/>
                  <a:pt x="20175" y="5111"/>
                </a:cubicBezTo>
                <a:cubicBezTo>
                  <a:pt x="20996" y="5233"/>
                  <a:pt x="21774" y="5497"/>
                  <a:pt x="22523" y="5862"/>
                </a:cubicBezTo>
                <a:cubicBezTo>
                  <a:pt x="23745" y="6446"/>
                  <a:pt x="24872" y="7168"/>
                  <a:pt x="25851" y="8117"/>
                </a:cubicBezTo>
                <a:cubicBezTo>
                  <a:pt x="26859" y="9103"/>
                  <a:pt x="27750" y="10181"/>
                  <a:pt x="28507" y="11360"/>
                </a:cubicBezTo>
                <a:cubicBezTo>
                  <a:pt x="28992" y="12109"/>
                  <a:pt x="29351" y="12923"/>
                  <a:pt x="29585" y="13788"/>
                </a:cubicBezTo>
                <a:cubicBezTo>
                  <a:pt x="29815" y="14637"/>
                  <a:pt x="29978" y="15502"/>
                  <a:pt x="30107" y="16373"/>
                </a:cubicBezTo>
                <a:cubicBezTo>
                  <a:pt x="30165" y="16772"/>
                  <a:pt x="30235" y="17173"/>
                  <a:pt x="30257" y="17573"/>
                </a:cubicBezTo>
                <a:cubicBezTo>
                  <a:pt x="30271" y="17987"/>
                  <a:pt x="30257" y="18400"/>
                  <a:pt x="30228" y="18822"/>
                </a:cubicBezTo>
                <a:cubicBezTo>
                  <a:pt x="30165" y="19580"/>
                  <a:pt x="29978" y="20315"/>
                  <a:pt x="29779" y="21043"/>
                </a:cubicBezTo>
                <a:cubicBezTo>
                  <a:pt x="29457" y="22186"/>
                  <a:pt x="29100" y="23321"/>
                  <a:pt x="28543" y="24379"/>
                </a:cubicBezTo>
                <a:cubicBezTo>
                  <a:pt x="27822" y="25756"/>
                  <a:pt x="27022" y="27085"/>
                  <a:pt x="26158" y="28370"/>
                </a:cubicBezTo>
                <a:cubicBezTo>
                  <a:pt x="25287" y="29676"/>
                  <a:pt x="24108" y="30627"/>
                  <a:pt x="22687" y="31284"/>
                </a:cubicBezTo>
                <a:cubicBezTo>
                  <a:pt x="21717" y="31719"/>
                  <a:pt x="20723" y="32069"/>
                  <a:pt x="19703" y="32369"/>
                </a:cubicBezTo>
                <a:cubicBezTo>
                  <a:pt x="19162" y="32530"/>
                  <a:pt x="18613" y="32622"/>
                  <a:pt x="18049" y="32622"/>
                </a:cubicBezTo>
                <a:cubicBezTo>
                  <a:pt x="17989" y="32622"/>
                  <a:pt x="17928" y="32621"/>
                  <a:pt x="17868" y="32619"/>
                </a:cubicBezTo>
                <a:cubicBezTo>
                  <a:pt x="17674" y="32612"/>
                  <a:pt x="17482" y="32619"/>
                  <a:pt x="17288" y="32605"/>
                </a:cubicBezTo>
                <a:cubicBezTo>
                  <a:pt x="16560" y="32562"/>
                  <a:pt x="15854" y="32427"/>
                  <a:pt x="15196" y="32091"/>
                </a:cubicBezTo>
                <a:cubicBezTo>
                  <a:pt x="14853" y="31913"/>
                  <a:pt x="14519" y="31712"/>
                  <a:pt x="14190" y="31498"/>
                </a:cubicBezTo>
                <a:cubicBezTo>
                  <a:pt x="13148" y="30812"/>
                  <a:pt x="12104" y="30120"/>
                  <a:pt x="11069" y="29419"/>
                </a:cubicBezTo>
                <a:cubicBezTo>
                  <a:pt x="10433" y="28991"/>
                  <a:pt x="9898" y="28463"/>
                  <a:pt x="9447" y="27842"/>
                </a:cubicBezTo>
                <a:cubicBezTo>
                  <a:pt x="8870" y="27042"/>
                  <a:pt x="8369" y="26192"/>
                  <a:pt x="7920" y="25314"/>
                </a:cubicBezTo>
                <a:cubicBezTo>
                  <a:pt x="7440" y="24385"/>
                  <a:pt x="7106" y="23414"/>
                  <a:pt x="6913" y="22385"/>
                </a:cubicBezTo>
                <a:cubicBezTo>
                  <a:pt x="6734" y="21407"/>
                  <a:pt x="6642" y="20414"/>
                  <a:pt x="6520" y="19422"/>
                </a:cubicBezTo>
                <a:cubicBezTo>
                  <a:pt x="6441" y="18822"/>
                  <a:pt x="6369" y="18222"/>
                  <a:pt x="6284" y="17622"/>
                </a:cubicBezTo>
                <a:cubicBezTo>
                  <a:pt x="6191" y="16908"/>
                  <a:pt x="6148" y="16202"/>
                  <a:pt x="6220" y="15480"/>
                </a:cubicBezTo>
                <a:cubicBezTo>
                  <a:pt x="6313" y="14474"/>
                  <a:pt x="6534" y="13488"/>
                  <a:pt x="6806" y="12517"/>
                </a:cubicBezTo>
                <a:cubicBezTo>
                  <a:pt x="7226" y="11017"/>
                  <a:pt x="7927" y="9653"/>
                  <a:pt x="8890" y="8439"/>
                </a:cubicBezTo>
                <a:cubicBezTo>
                  <a:pt x="9634" y="7504"/>
                  <a:pt x="10448" y="6640"/>
                  <a:pt x="11348" y="5853"/>
                </a:cubicBezTo>
                <a:cubicBezTo>
                  <a:pt x="12404" y="4940"/>
                  <a:pt x="13576" y="4211"/>
                  <a:pt x="14896" y="3733"/>
                </a:cubicBezTo>
                <a:cubicBezTo>
                  <a:pt x="16217" y="3248"/>
                  <a:pt x="17568" y="2862"/>
                  <a:pt x="18939" y="2540"/>
                </a:cubicBezTo>
                <a:cubicBezTo>
                  <a:pt x="19710" y="2355"/>
                  <a:pt x="20488" y="2211"/>
                  <a:pt x="21289" y="2204"/>
                </a:cubicBezTo>
                <a:cubicBezTo>
                  <a:pt x="21767" y="2204"/>
                  <a:pt x="22245" y="2227"/>
                  <a:pt x="22716" y="2319"/>
                </a:cubicBezTo>
                <a:cubicBezTo>
                  <a:pt x="23637" y="2490"/>
                  <a:pt x="24494" y="2840"/>
                  <a:pt x="25308" y="3298"/>
                </a:cubicBezTo>
                <a:cubicBezTo>
                  <a:pt x="26559" y="3997"/>
                  <a:pt x="27736" y="4804"/>
                  <a:pt x="28837" y="5725"/>
                </a:cubicBezTo>
                <a:cubicBezTo>
                  <a:pt x="29472" y="6254"/>
                  <a:pt x="30093" y="6796"/>
                  <a:pt x="30650" y="7418"/>
                </a:cubicBezTo>
                <a:cubicBezTo>
                  <a:pt x="31229" y="8067"/>
                  <a:pt x="31707" y="8789"/>
                  <a:pt x="32156" y="9531"/>
                </a:cubicBezTo>
                <a:cubicBezTo>
                  <a:pt x="32914" y="10767"/>
                  <a:pt x="33449" y="12088"/>
                  <a:pt x="33771" y="13502"/>
                </a:cubicBezTo>
                <a:cubicBezTo>
                  <a:pt x="33963" y="14380"/>
                  <a:pt x="34048" y="15280"/>
                  <a:pt x="34120" y="16172"/>
                </a:cubicBezTo>
                <a:cubicBezTo>
                  <a:pt x="34170" y="16779"/>
                  <a:pt x="34220" y="17388"/>
                  <a:pt x="34249" y="17994"/>
                </a:cubicBezTo>
                <a:cubicBezTo>
                  <a:pt x="34285" y="18680"/>
                  <a:pt x="34306" y="19372"/>
                  <a:pt x="34328" y="20058"/>
                </a:cubicBezTo>
                <a:cubicBezTo>
                  <a:pt x="34335" y="20371"/>
                  <a:pt x="34299" y="20687"/>
                  <a:pt x="34299" y="21000"/>
                </a:cubicBezTo>
                <a:cubicBezTo>
                  <a:pt x="34299" y="21578"/>
                  <a:pt x="34285" y="22157"/>
                  <a:pt x="34220" y="22735"/>
                </a:cubicBezTo>
                <a:cubicBezTo>
                  <a:pt x="34134" y="23542"/>
                  <a:pt x="33949" y="24320"/>
                  <a:pt x="33656" y="25078"/>
                </a:cubicBezTo>
                <a:cubicBezTo>
                  <a:pt x="33371" y="25792"/>
                  <a:pt x="33006" y="26463"/>
                  <a:pt x="32607" y="27114"/>
                </a:cubicBezTo>
                <a:cubicBezTo>
                  <a:pt x="31536" y="28871"/>
                  <a:pt x="30364" y="30549"/>
                  <a:pt x="28979" y="32069"/>
                </a:cubicBezTo>
                <a:cubicBezTo>
                  <a:pt x="28444" y="32662"/>
                  <a:pt x="27858" y="33212"/>
                  <a:pt x="27208" y="33676"/>
                </a:cubicBezTo>
                <a:cubicBezTo>
                  <a:pt x="26173" y="34418"/>
                  <a:pt x="25023" y="34890"/>
                  <a:pt x="23787" y="35154"/>
                </a:cubicBezTo>
                <a:cubicBezTo>
                  <a:pt x="23016" y="35325"/>
                  <a:pt x="22238" y="35433"/>
                  <a:pt x="21460" y="35497"/>
                </a:cubicBezTo>
                <a:cubicBezTo>
                  <a:pt x="20603" y="35568"/>
                  <a:pt x="19753" y="35647"/>
                  <a:pt x="18903" y="35675"/>
                </a:cubicBezTo>
                <a:cubicBezTo>
                  <a:pt x="18571" y="35684"/>
                  <a:pt x="18238" y="35690"/>
                  <a:pt x="17906" y="35690"/>
                </a:cubicBezTo>
                <a:cubicBezTo>
                  <a:pt x="16979" y="35690"/>
                  <a:pt x="16052" y="35647"/>
                  <a:pt x="15132" y="35526"/>
                </a:cubicBezTo>
                <a:cubicBezTo>
                  <a:pt x="14382" y="35433"/>
                  <a:pt x="13633" y="35289"/>
                  <a:pt x="12911" y="35061"/>
                </a:cubicBezTo>
                <a:cubicBezTo>
                  <a:pt x="11441" y="34590"/>
                  <a:pt x="10097" y="33861"/>
                  <a:pt x="8841" y="32975"/>
                </a:cubicBezTo>
                <a:cubicBezTo>
                  <a:pt x="7012" y="31669"/>
                  <a:pt x="5463" y="30084"/>
                  <a:pt x="4114" y="28284"/>
                </a:cubicBezTo>
                <a:cubicBezTo>
                  <a:pt x="2770" y="26485"/>
                  <a:pt x="1850" y="24492"/>
                  <a:pt x="1329" y="22315"/>
                </a:cubicBezTo>
                <a:cubicBezTo>
                  <a:pt x="964" y="20800"/>
                  <a:pt x="743" y="19273"/>
                  <a:pt x="693" y="17722"/>
                </a:cubicBezTo>
                <a:cubicBezTo>
                  <a:pt x="664" y="16693"/>
                  <a:pt x="671" y="15674"/>
                  <a:pt x="815" y="14652"/>
                </a:cubicBezTo>
                <a:cubicBezTo>
                  <a:pt x="936" y="13802"/>
                  <a:pt x="1157" y="12974"/>
                  <a:pt x="1507" y="12181"/>
                </a:cubicBezTo>
                <a:cubicBezTo>
                  <a:pt x="1836" y="11416"/>
                  <a:pt x="2278" y="10717"/>
                  <a:pt x="2750" y="10038"/>
                </a:cubicBezTo>
                <a:cubicBezTo>
                  <a:pt x="3857" y="8460"/>
                  <a:pt x="5170" y="7082"/>
                  <a:pt x="6685" y="5882"/>
                </a:cubicBezTo>
                <a:cubicBezTo>
                  <a:pt x="7713" y="5068"/>
                  <a:pt x="8777" y="4283"/>
                  <a:pt x="9905" y="3598"/>
                </a:cubicBezTo>
                <a:cubicBezTo>
                  <a:pt x="11211" y="2797"/>
                  <a:pt x="12591" y="2168"/>
                  <a:pt x="14039" y="1670"/>
                </a:cubicBezTo>
                <a:cubicBezTo>
                  <a:pt x="14853" y="1390"/>
                  <a:pt x="15682" y="1183"/>
                  <a:pt x="16524" y="984"/>
                </a:cubicBezTo>
                <a:cubicBezTo>
                  <a:pt x="17396" y="777"/>
                  <a:pt x="18274" y="626"/>
                  <a:pt x="19167" y="540"/>
                </a:cubicBezTo>
                <a:cubicBezTo>
                  <a:pt x="19681" y="490"/>
                  <a:pt x="20202" y="463"/>
                  <a:pt x="20723" y="454"/>
                </a:cubicBezTo>
                <a:cubicBezTo>
                  <a:pt x="21602" y="454"/>
                  <a:pt x="22466" y="562"/>
                  <a:pt x="23323" y="770"/>
                </a:cubicBezTo>
                <a:cubicBezTo>
                  <a:pt x="23438" y="797"/>
                  <a:pt x="23559" y="826"/>
                  <a:pt x="23679" y="849"/>
                </a:cubicBezTo>
                <a:cubicBezTo>
                  <a:pt x="23697" y="852"/>
                  <a:pt x="23714" y="854"/>
                  <a:pt x="23729" y="854"/>
                </a:cubicBezTo>
                <a:cubicBezTo>
                  <a:pt x="23800" y="854"/>
                  <a:pt x="23842" y="814"/>
                  <a:pt x="23866" y="727"/>
                </a:cubicBezTo>
                <a:cubicBezTo>
                  <a:pt x="23530" y="562"/>
                  <a:pt x="22745" y="298"/>
                  <a:pt x="22360" y="240"/>
                </a:cubicBezTo>
                <a:cubicBezTo>
                  <a:pt x="21359" y="77"/>
                  <a:pt x="20360" y="34"/>
                  <a:pt x="19352" y="5"/>
                </a:cubicBezTo>
                <a:cubicBezTo>
                  <a:pt x="19253" y="2"/>
                  <a:pt x="19155" y="1"/>
                  <a:pt x="190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40105617"/>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7"/>
        <p:cNvGrpSpPr/>
        <p:nvPr/>
      </p:nvGrpSpPr>
      <p:grpSpPr>
        <a:xfrm>
          <a:off x="0" y="0"/>
          <a:ext cx="0" cy="0"/>
          <a:chOff x="0" y="0"/>
          <a:chExt cx="0" cy="0"/>
        </a:xfrm>
      </p:grpSpPr>
      <p:sp>
        <p:nvSpPr>
          <p:cNvPr id="18" name="Google Shape;18;p3"/>
          <p:cNvSpPr txBox="1">
            <a:spLocks noGrp="1"/>
          </p:cNvSpPr>
          <p:nvPr>
            <p:ph type="title"/>
          </p:nvPr>
        </p:nvSpPr>
        <p:spPr>
          <a:xfrm>
            <a:off x="784010" y="1969227"/>
            <a:ext cx="3903000" cy="8418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900">
                <a:solidFill>
                  <a:schemeClr val="accent5"/>
                </a:solidFill>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9" name="Google Shape;19;p3"/>
          <p:cNvSpPr txBox="1">
            <a:spLocks noGrp="1"/>
          </p:cNvSpPr>
          <p:nvPr>
            <p:ph type="title" idx="2" hasCustomPrompt="1"/>
          </p:nvPr>
        </p:nvSpPr>
        <p:spPr>
          <a:xfrm>
            <a:off x="1896860" y="1154004"/>
            <a:ext cx="16773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82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20" name="Google Shape;20;p3"/>
          <p:cNvSpPr txBox="1">
            <a:spLocks noGrp="1"/>
          </p:cNvSpPr>
          <p:nvPr>
            <p:ph type="subTitle" idx="1"/>
          </p:nvPr>
        </p:nvSpPr>
        <p:spPr>
          <a:xfrm>
            <a:off x="1007360" y="3100389"/>
            <a:ext cx="3456300" cy="713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 name="Google Shape;21;p3"/>
          <p:cNvSpPr/>
          <p:nvPr/>
        </p:nvSpPr>
        <p:spPr>
          <a:xfrm>
            <a:off x="7599540" y="-382756"/>
            <a:ext cx="2340478" cy="1276843"/>
          </a:xfrm>
          <a:custGeom>
            <a:avLst/>
            <a:gdLst/>
            <a:ahLst/>
            <a:cxnLst/>
            <a:rect l="l" t="t" r="r" b="b"/>
            <a:pathLst>
              <a:path w="29815" h="16265" extrusionOk="0">
                <a:moveTo>
                  <a:pt x="14574" y="206"/>
                </a:moveTo>
                <a:cubicBezTo>
                  <a:pt x="14853" y="206"/>
                  <a:pt x="15127" y="221"/>
                  <a:pt x="15382" y="247"/>
                </a:cubicBezTo>
                <a:cubicBezTo>
                  <a:pt x="17189" y="439"/>
                  <a:pt x="18625" y="1146"/>
                  <a:pt x="19775" y="2416"/>
                </a:cubicBezTo>
                <a:cubicBezTo>
                  <a:pt x="20296" y="2989"/>
                  <a:pt x="20738" y="3553"/>
                  <a:pt x="21117" y="4123"/>
                </a:cubicBezTo>
                <a:cubicBezTo>
                  <a:pt x="21266" y="4353"/>
                  <a:pt x="21367" y="4466"/>
                  <a:pt x="21502" y="4473"/>
                </a:cubicBezTo>
                <a:cubicBezTo>
                  <a:pt x="21645" y="4466"/>
                  <a:pt x="21753" y="4360"/>
                  <a:pt x="21909" y="4146"/>
                </a:cubicBezTo>
                <a:cubicBezTo>
                  <a:pt x="22152" y="3823"/>
                  <a:pt x="22488" y="3602"/>
                  <a:pt x="22930" y="3481"/>
                </a:cubicBezTo>
                <a:cubicBezTo>
                  <a:pt x="23373" y="3362"/>
                  <a:pt x="23778" y="3301"/>
                  <a:pt x="24160" y="3301"/>
                </a:cubicBezTo>
                <a:cubicBezTo>
                  <a:pt x="24531" y="3301"/>
                  <a:pt x="24879" y="3358"/>
                  <a:pt x="25216" y="3474"/>
                </a:cubicBezTo>
                <a:cubicBezTo>
                  <a:pt x="26545" y="3931"/>
                  <a:pt x="27237" y="5030"/>
                  <a:pt x="27073" y="6423"/>
                </a:cubicBezTo>
                <a:cubicBezTo>
                  <a:pt x="27037" y="6710"/>
                  <a:pt x="27023" y="6852"/>
                  <a:pt x="27109" y="6944"/>
                </a:cubicBezTo>
                <a:cubicBezTo>
                  <a:pt x="27187" y="7037"/>
                  <a:pt x="27316" y="7044"/>
                  <a:pt x="27564" y="7044"/>
                </a:cubicBezTo>
                <a:lnTo>
                  <a:pt x="27616" y="7044"/>
                </a:lnTo>
                <a:cubicBezTo>
                  <a:pt x="28708" y="7044"/>
                  <a:pt x="29458" y="7765"/>
                  <a:pt x="29544" y="8895"/>
                </a:cubicBezTo>
                <a:cubicBezTo>
                  <a:pt x="29607" y="9772"/>
                  <a:pt x="29301" y="10629"/>
                  <a:pt x="28687" y="11315"/>
                </a:cubicBezTo>
                <a:cubicBezTo>
                  <a:pt x="28051" y="12030"/>
                  <a:pt x="27136" y="12451"/>
                  <a:pt x="26193" y="12485"/>
                </a:cubicBezTo>
                <a:cubicBezTo>
                  <a:pt x="26091" y="12489"/>
                  <a:pt x="25991" y="12492"/>
                  <a:pt x="25891" y="12492"/>
                </a:cubicBezTo>
                <a:cubicBezTo>
                  <a:pt x="24736" y="12492"/>
                  <a:pt x="23739" y="12216"/>
                  <a:pt x="22844" y="11658"/>
                </a:cubicBezTo>
                <a:cubicBezTo>
                  <a:pt x="22831" y="11651"/>
                  <a:pt x="22808" y="11637"/>
                  <a:pt x="22795" y="11622"/>
                </a:cubicBezTo>
                <a:cubicBezTo>
                  <a:pt x="22745" y="11586"/>
                  <a:pt x="22664" y="11529"/>
                  <a:pt x="22568" y="11529"/>
                </a:cubicBezTo>
                <a:cubicBezTo>
                  <a:pt x="22512" y="11529"/>
                  <a:pt x="22451" y="11548"/>
                  <a:pt x="22389" y="11601"/>
                </a:cubicBezTo>
                <a:cubicBezTo>
                  <a:pt x="22251" y="11723"/>
                  <a:pt x="22303" y="11879"/>
                  <a:pt x="22330" y="11971"/>
                </a:cubicBezTo>
                <a:lnTo>
                  <a:pt x="22337" y="12000"/>
                </a:lnTo>
                <a:cubicBezTo>
                  <a:pt x="22574" y="12785"/>
                  <a:pt x="22337" y="13457"/>
                  <a:pt x="21624" y="14050"/>
                </a:cubicBezTo>
                <a:cubicBezTo>
                  <a:pt x="19995" y="15391"/>
                  <a:pt x="18359" y="16056"/>
                  <a:pt x="16666" y="16056"/>
                </a:cubicBezTo>
                <a:cubicBezTo>
                  <a:pt x="16051" y="16056"/>
                  <a:pt x="15428" y="15968"/>
                  <a:pt x="14796" y="15793"/>
                </a:cubicBezTo>
                <a:cubicBezTo>
                  <a:pt x="14033" y="15586"/>
                  <a:pt x="13082" y="15221"/>
                  <a:pt x="12482" y="14321"/>
                </a:cubicBezTo>
                <a:cubicBezTo>
                  <a:pt x="12419" y="14228"/>
                  <a:pt x="12304" y="14136"/>
                  <a:pt x="12191" y="14136"/>
                </a:cubicBezTo>
                <a:cubicBezTo>
                  <a:pt x="12176" y="14136"/>
                  <a:pt x="12162" y="14143"/>
                  <a:pt x="12148" y="14143"/>
                </a:cubicBezTo>
                <a:cubicBezTo>
                  <a:pt x="12090" y="14150"/>
                  <a:pt x="11997" y="14192"/>
                  <a:pt x="11968" y="14350"/>
                </a:cubicBezTo>
                <a:cubicBezTo>
                  <a:pt x="11876" y="14772"/>
                  <a:pt x="11548" y="14885"/>
                  <a:pt x="11197" y="15007"/>
                </a:cubicBezTo>
                <a:lnTo>
                  <a:pt x="11127" y="15036"/>
                </a:lnTo>
                <a:cubicBezTo>
                  <a:pt x="10647" y="15207"/>
                  <a:pt x="10141" y="15294"/>
                  <a:pt x="9613" y="15294"/>
                </a:cubicBezTo>
                <a:cubicBezTo>
                  <a:pt x="9261" y="15294"/>
                  <a:pt x="8898" y="15255"/>
                  <a:pt x="8527" y="15178"/>
                </a:cubicBezTo>
                <a:cubicBezTo>
                  <a:pt x="7462" y="14950"/>
                  <a:pt x="6499" y="14456"/>
                  <a:pt x="5656" y="13701"/>
                </a:cubicBezTo>
                <a:cubicBezTo>
                  <a:pt x="4878" y="12993"/>
                  <a:pt x="4492" y="12280"/>
                  <a:pt x="4463" y="11466"/>
                </a:cubicBezTo>
                <a:cubicBezTo>
                  <a:pt x="4456" y="11301"/>
                  <a:pt x="4413" y="11186"/>
                  <a:pt x="4321" y="11130"/>
                </a:cubicBezTo>
                <a:cubicBezTo>
                  <a:pt x="4277" y="11096"/>
                  <a:pt x="4223" y="11080"/>
                  <a:pt x="4161" y="11080"/>
                </a:cubicBezTo>
                <a:cubicBezTo>
                  <a:pt x="4103" y="11080"/>
                  <a:pt x="4037" y="11095"/>
                  <a:pt x="3964" y="11123"/>
                </a:cubicBezTo>
                <a:cubicBezTo>
                  <a:pt x="3879" y="11150"/>
                  <a:pt x="3800" y="11186"/>
                  <a:pt x="3728" y="11229"/>
                </a:cubicBezTo>
                <a:cubicBezTo>
                  <a:pt x="3671" y="11258"/>
                  <a:pt x="3622" y="11286"/>
                  <a:pt x="3563" y="11308"/>
                </a:cubicBezTo>
                <a:cubicBezTo>
                  <a:pt x="3214" y="11454"/>
                  <a:pt x="2875" y="11524"/>
                  <a:pt x="2554" y="11524"/>
                </a:cubicBezTo>
                <a:cubicBezTo>
                  <a:pt x="1728" y="11524"/>
                  <a:pt x="1029" y="11052"/>
                  <a:pt x="622" y="10172"/>
                </a:cubicBezTo>
                <a:cubicBezTo>
                  <a:pt x="228" y="9315"/>
                  <a:pt x="214" y="8401"/>
                  <a:pt x="564" y="7380"/>
                </a:cubicBezTo>
                <a:cubicBezTo>
                  <a:pt x="794" y="6710"/>
                  <a:pt x="1193" y="6144"/>
                  <a:pt x="1743" y="5709"/>
                </a:cubicBezTo>
                <a:cubicBezTo>
                  <a:pt x="2844" y="4847"/>
                  <a:pt x="4105" y="4409"/>
                  <a:pt x="5499" y="4409"/>
                </a:cubicBezTo>
                <a:cubicBezTo>
                  <a:pt x="5606" y="4409"/>
                  <a:pt x="5713" y="4411"/>
                  <a:pt x="5820" y="4416"/>
                </a:cubicBezTo>
                <a:cubicBezTo>
                  <a:pt x="6391" y="4446"/>
                  <a:pt x="6977" y="4531"/>
                  <a:pt x="7413" y="4996"/>
                </a:cubicBezTo>
                <a:cubicBezTo>
                  <a:pt x="7500" y="5088"/>
                  <a:pt x="7579" y="5109"/>
                  <a:pt x="7638" y="5109"/>
                </a:cubicBezTo>
                <a:cubicBezTo>
                  <a:pt x="7662" y="5109"/>
                  <a:pt x="7682" y="5106"/>
                  <a:pt x="7699" y="5102"/>
                </a:cubicBezTo>
                <a:cubicBezTo>
                  <a:pt x="7762" y="5081"/>
                  <a:pt x="7848" y="5016"/>
                  <a:pt x="7884" y="4831"/>
                </a:cubicBezTo>
                <a:cubicBezTo>
                  <a:pt x="7891" y="4781"/>
                  <a:pt x="7891" y="4730"/>
                  <a:pt x="7891" y="4680"/>
                </a:cubicBezTo>
                <a:lnTo>
                  <a:pt x="7884" y="4631"/>
                </a:lnTo>
                <a:cubicBezTo>
                  <a:pt x="7898" y="3496"/>
                  <a:pt x="8398" y="2567"/>
                  <a:pt x="9420" y="1796"/>
                </a:cubicBezTo>
                <a:cubicBezTo>
                  <a:pt x="10583" y="917"/>
                  <a:pt x="11977" y="425"/>
                  <a:pt x="13797" y="247"/>
                </a:cubicBezTo>
                <a:cubicBezTo>
                  <a:pt x="14054" y="219"/>
                  <a:pt x="14317" y="206"/>
                  <a:pt x="14574" y="206"/>
                </a:cubicBezTo>
                <a:close/>
                <a:moveTo>
                  <a:pt x="14558" y="0"/>
                </a:moveTo>
                <a:cubicBezTo>
                  <a:pt x="14298" y="0"/>
                  <a:pt x="14034" y="13"/>
                  <a:pt x="13776" y="39"/>
                </a:cubicBezTo>
                <a:cubicBezTo>
                  <a:pt x="11912" y="224"/>
                  <a:pt x="10491" y="732"/>
                  <a:pt x="9298" y="1631"/>
                </a:cubicBezTo>
                <a:cubicBezTo>
                  <a:pt x="8234" y="2432"/>
                  <a:pt x="7692" y="3438"/>
                  <a:pt x="7683" y="4631"/>
                </a:cubicBezTo>
                <a:lnTo>
                  <a:pt x="7683" y="4687"/>
                </a:lnTo>
                <a:cubicBezTo>
                  <a:pt x="7683" y="4730"/>
                  <a:pt x="7683" y="4766"/>
                  <a:pt x="7677" y="4802"/>
                </a:cubicBezTo>
                <a:cubicBezTo>
                  <a:pt x="7663" y="4874"/>
                  <a:pt x="7641" y="4901"/>
                  <a:pt x="7634" y="4901"/>
                </a:cubicBezTo>
                <a:cubicBezTo>
                  <a:pt x="7634" y="4901"/>
                  <a:pt x="7606" y="4895"/>
                  <a:pt x="7563" y="4852"/>
                </a:cubicBezTo>
                <a:cubicBezTo>
                  <a:pt x="7077" y="4338"/>
                  <a:pt x="6441" y="4238"/>
                  <a:pt x="5827" y="4209"/>
                </a:cubicBezTo>
                <a:cubicBezTo>
                  <a:pt x="5721" y="4204"/>
                  <a:pt x="5615" y="4202"/>
                  <a:pt x="5510" y="4202"/>
                </a:cubicBezTo>
                <a:cubicBezTo>
                  <a:pt x="4065" y="4202"/>
                  <a:pt x="2759" y="4653"/>
                  <a:pt x="1615" y="5544"/>
                </a:cubicBezTo>
                <a:cubicBezTo>
                  <a:pt x="1035" y="6009"/>
                  <a:pt x="614" y="6602"/>
                  <a:pt x="372" y="7309"/>
                </a:cubicBezTo>
                <a:cubicBezTo>
                  <a:pt x="0" y="8388"/>
                  <a:pt x="22" y="9351"/>
                  <a:pt x="435" y="10257"/>
                </a:cubicBezTo>
                <a:cubicBezTo>
                  <a:pt x="875" y="11210"/>
                  <a:pt x="1658" y="11727"/>
                  <a:pt x="2566" y="11727"/>
                </a:cubicBezTo>
                <a:cubicBezTo>
                  <a:pt x="2910" y="11727"/>
                  <a:pt x="3273" y="11653"/>
                  <a:pt x="3642" y="11500"/>
                </a:cubicBezTo>
                <a:cubicBezTo>
                  <a:pt x="3699" y="11473"/>
                  <a:pt x="3764" y="11443"/>
                  <a:pt x="3820" y="11407"/>
                </a:cubicBezTo>
                <a:cubicBezTo>
                  <a:pt x="3892" y="11371"/>
                  <a:pt x="3964" y="11337"/>
                  <a:pt x="4035" y="11315"/>
                </a:cubicBezTo>
                <a:cubicBezTo>
                  <a:pt x="4082" y="11297"/>
                  <a:pt x="4124" y="11288"/>
                  <a:pt x="4156" y="11288"/>
                </a:cubicBezTo>
                <a:cubicBezTo>
                  <a:pt x="4178" y="11288"/>
                  <a:pt x="4195" y="11292"/>
                  <a:pt x="4206" y="11301"/>
                </a:cubicBezTo>
                <a:cubicBezTo>
                  <a:pt x="4235" y="11322"/>
                  <a:pt x="4256" y="11380"/>
                  <a:pt x="4256" y="11473"/>
                </a:cubicBezTo>
                <a:cubicBezTo>
                  <a:pt x="4292" y="12350"/>
                  <a:pt x="4693" y="13108"/>
                  <a:pt x="5521" y="13850"/>
                </a:cubicBezTo>
                <a:cubicBezTo>
                  <a:pt x="6384" y="14628"/>
                  <a:pt x="7384" y="15142"/>
                  <a:pt x="8484" y="15378"/>
                </a:cubicBezTo>
                <a:cubicBezTo>
                  <a:pt x="8869" y="15458"/>
                  <a:pt x="9246" y="15498"/>
                  <a:pt x="9613" y="15498"/>
                </a:cubicBezTo>
                <a:cubicBezTo>
                  <a:pt x="10165" y="15498"/>
                  <a:pt x="10695" y="15408"/>
                  <a:pt x="11197" y="15228"/>
                </a:cubicBezTo>
                <a:lnTo>
                  <a:pt x="11269" y="15200"/>
                </a:lnTo>
                <a:cubicBezTo>
                  <a:pt x="11634" y="15072"/>
                  <a:pt x="12054" y="14921"/>
                  <a:pt x="12169" y="14393"/>
                </a:cubicBezTo>
                <a:cubicBezTo>
                  <a:pt x="12176" y="14357"/>
                  <a:pt x="12182" y="14350"/>
                  <a:pt x="12182" y="14343"/>
                </a:cubicBezTo>
                <a:cubicBezTo>
                  <a:pt x="12198" y="14343"/>
                  <a:pt x="12261" y="14364"/>
                  <a:pt x="12311" y="14436"/>
                </a:cubicBezTo>
                <a:cubicBezTo>
                  <a:pt x="12954" y="15392"/>
                  <a:pt x="13948" y="15771"/>
                  <a:pt x="14739" y="15992"/>
                </a:cubicBezTo>
                <a:cubicBezTo>
                  <a:pt x="15396" y="16170"/>
                  <a:pt x="16039" y="16265"/>
                  <a:pt x="16668" y="16265"/>
                </a:cubicBezTo>
                <a:cubicBezTo>
                  <a:pt x="18411" y="16265"/>
                  <a:pt x="20082" y="15586"/>
                  <a:pt x="21753" y="14208"/>
                </a:cubicBezTo>
                <a:cubicBezTo>
                  <a:pt x="22531" y="13572"/>
                  <a:pt x="22795" y="12808"/>
                  <a:pt x="22538" y="11937"/>
                </a:cubicBezTo>
                <a:lnTo>
                  <a:pt x="22524" y="11908"/>
                </a:lnTo>
                <a:cubicBezTo>
                  <a:pt x="22495" y="11808"/>
                  <a:pt x="22495" y="11786"/>
                  <a:pt x="22524" y="11757"/>
                </a:cubicBezTo>
                <a:cubicBezTo>
                  <a:pt x="22542" y="11743"/>
                  <a:pt x="22554" y="11735"/>
                  <a:pt x="22570" y="11735"/>
                </a:cubicBezTo>
                <a:cubicBezTo>
                  <a:pt x="22593" y="11735"/>
                  <a:pt x="22621" y="11752"/>
                  <a:pt x="22680" y="11793"/>
                </a:cubicBezTo>
                <a:cubicBezTo>
                  <a:pt x="22695" y="11808"/>
                  <a:pt x="22716" y="11822"/>
                  <a:pt x="22731" y="11829"/>
                </a:cubicBezTo>
                <a:cubicBezTo>
                  <a:pt x="23663" y="12411"/>
                  <a:pt x="24706" y="12698"/>
                  <a:pt x="25909" y="12698"/>
                </a:cubicBezTo>
                <a:cubicBezTo>
                  <a:pt x="26006" y="12698"/>
                  <a:pt x="26103" y="12696"/>
                  <a:pt x="26202" y="12693"/>
                </a:cubicBezTo>
                <a:cubicBezTo>
                  <a:pt x="27201" y="12657"/>
                  <a:pt x="28164" y="12208"/>
                  <a:pt x="28836" y="11450"/>
                </a:cubicBezTo>
                <a:cubicBezTo>
                  <a:pt x="29493" y="10722"/>
                  <a:pt x="29815" y="9808"/>
                  <a:pt x="29750" y="8879"/>
                </a:cubicBezTo>
                <a:cubicBezTo>
                  <a:pt x="29657" y="7637"/>
                  <a:pt x="28822" y="6838"/>
                  <a:pt x="27623" y="6838"/>
                </a:cubicBezTo>
                <a:lnTo>
                  <a:pt x="27616" y="6838"/>
                </a:lnTo>
                <a:cubicBezTo>
                  <a:pt x="27445" y="6838"/>
                  <a:pt x="27287" y="6838"/>
                  <a:pt x="27258" y="6809"/>
                </a:cubicBezTo>
                <a:cubicBezTo>
                  <a:pt x="27237" y="6780"/>
                  <a:pt x="27251" y="6624"/>
                  <a:pt x="27273" y="6453"/>
                </a:cubicBezTo>
                <a:cubicBezTo>
                  <a:pt x="27451" y="4953"/>
                  <a:pt x="26708" y="3767"/>
                  <a:pt x="25280" y="3282"/>
                </a:cubicBezTo>
                <a:cubicBezTo>
                  <a:pt x="24916" y="3157"/>
                  <a:pt x="24542" y="3094"/>
                  <a:pt x="24147" y="3094"/>
                </a:cubicBezTo>
                <a:cubicBezTo>
                  <a:pt x="23752" y="3094"/>
                  <a:pt x="23334" y="3157"/>
                  <a:pt x="22880" y="3282"/>
                </a:cubicBezTo>
                <a:cubicBezTo>
                  <a:pt x="22389" y="3417"/>
                  <a:pt x="22017" y="3659"/>
                  <a:pt x="21746" y="4024"/>
                </a:cubicBezTo>
                <a:cubicBezTo>
                  <a:pt x="21624" y="4188"/>
                  <a:pt x="21545" y="4259"/>
                  <a:pt x="21509" y="4267"/>
                </a:cubicBezTo>
                <a:cubicBezTo>
                  <a:pt x="21453" y="4267"/>
                  <a:pt x="21331" y="4074"/>
                  <a:pt x="21288" y="4010"/>
                </a:cubicBezTo>
                <a:cubicBezTo>
                  <a:pt x="20903" y="3431"/>
                  <a:pt x="20452" y="2860"/>
                  <a:pt x="19924" y="2274"/>
                </a:cubicBezTo>
                <a:cubicBezTo>
                  <a:pt x="18738" y="968"/>
                  <a:pt x="17261" y="240"/>
                  <a:pt x="15404" y="46"/>
                </a:cubicBezTo>
                <a:cubicBezTo>
                  <a:pt x="15139" y="16"/>
                  <a:pt x="14852" y="0"/>
                  <a:pt x="145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3"/>
          <p:cNvSpPr/>
          <p:nvPr/>
        </p:nvSpPr>
        <p:spPr>
          <a:xfrm>
            <a:off x="-571610" y="4075362"/>
            <a:ext cx="1349353" cy="1429775"/>
          </a:xfrm>
          <a:custGeom>
            <a:avLst/>
            <a:gdLst/>
            <a:ahLst/>
            <a:cxnLst/>
            <a:rect l="l" t="t" r="r" b="b"/>
            <a:pathLst>
              <a:path w="34849" h="36926" extrusionOk="0">
                <a:moveTo>
                  <a:pt x="19056" y="1"/>
                </a:moveTo>
                <a:cubicBezTo>
                  <a:pt x="18263" y="1"/>
                  <a:pt x="17470" y="101"/>
                  <a:pt x="16682" y="233"/>
                </a:cubicBezTo>
                <a:cubicBezTo>
                  <a:pt x="15804" y="377"/>
                  <a:pt x="14954" y="619"/>
                  <a:pt x="14111" y="905"/>
                </a:cubicBezTo>
                <a:cubicBezTo>
                  <a:pt x="13026" y="1268"/>
                  <a:pt x="11991" y="1733"/>
                  <a:pt x="11005" y="2319"/>
                </a:cubicBezTo>
                <a:cubicBezTo>
                  <a:pt x="9840" y="3005"/>
                  <a:pt x="8741" y="3776"/>
                  <a:pt x="7663" y="4590"/>
                </a:cubicBezTo>
                <a:cubicBezTo>
                  <a:pt x="6191" y="5704"/>
                  <a:pt x="4770" y="6875"/>
                  <a:pt x="3514" y="8239"/>
                </a:cubicBezTo>
                <a:cubicBezTo>
                  <a:pt x="2736" y="9082"/>
                  <a:pt x="2021" y="9982"/>
                  <a:pt x="1464" y="10995"/>
                </a:cubicBezTo>
                <a:cubicBezTo>
                  <a:pt x="1022" y="11795"/>
                  <a:pt x="679" y="12645"/>
                  <a:pt x="449" y="13538"/>
                </a:cubicBezTo>
                <a:cubicBezTo>
                  <a:pt x="172" y="14603"/>
                  <a:pt x="79" y="15701"/>
                  <a:pt x="36" y="16795"/>
                </a:cubicBezTo>
                <a:cubicBezTo>
                  <a:pt x="0" y="17751"/>
                  <a:pt x="43" y="18707"/>
                  <a:pt x="143" y="19658"/>
                </a:cubicBezTo>
                <a:cubicBezTo>
                  <a:pt x="258" y="20707"/>
                  <a:pt x="429" y="21743"/>
                  <a:pt x="650" y="22771"/>
                </a:cubicBezTo>
                <a:cubicBezTo>
                  <a:pt x="1128" y="24963"/>
                  <a:pt x="1999" y="26977"/>
                  <a:pt x="3293" y="28812"/>
                </a:cubicBezTo>
                <a:cubicBezTo>
                  <a:pt x="4278" y="30213"/>
                  <a:pt x="5406" y="31491"/>
                  <a:pt x="6678" y="32648"/>
                </a:cubicBezTo>
                <a:cubicBezTo>
                  <a:pt x="7835" y="33690"/>
                  <a:pt x="9091" y="34590"/>
                  <a:pt x="10469" y="35318"/>
                </a:cubicBezTo>
                <a:cubicBezTo>
                  <a:pt x="12011" y="36132"/>
                  <a:pt x="13646" y="36633"/>
                  <a:pt x="15383" y="36797"/>
                </a:cubicBezTo>
                <a:cubicBezTo>
                  <a:pt x="15933" y="36847"/>
                  <a:pt x="16481" y="36874"/>
                  <a:pt x="17031" y="36904"/>
                </a:cubicBezTo>
                <a:cubicBezTo>
                  <a:pt x="17406" y="36918"/>
                  <a:pt x="17781" y="36926"/>
                  <a:pt x="18156" y="36926"/>
                </a:cubicBezTo>
                <a:cubicBezTo>
                  <a:pt x="18710" y="36926"/>
                  <a:pt x="19263" y="36909"/>
                  <a:pt x="19816" y="36874"/>
                </a:cubicBezTo>
                <a:cubicBezTo>
                  <a:pt x="20416" y="36832"/>
                  <a:pt x="21016" y="36775"/>
                  <a:pt x="21616" y="36719"/>
                </a:cubicBezTo>
                <a:cubicBezTo>
                  <a:pt x="22673" y="36617"/>
                  <a:pt x="23709" y="36419"/>
                  <a:pt x="24723" y="36090"/>
                </a:cubicBezTo>
                <a:cubicBezTo>
                  <a:pt x="25745" y="35760"/>
                  <a:pt x="26694" y="35289"/>
                  <a:pt x="27551" y="34640"/>
                </a:cubicBezTo>
                <a:cubicBezTo>
                  <a:pt x="28444" y="33969"/>
                  <a:pt x="29207" y="33169"/>
                  <a:pt x="29928" y="32326"/>
                </a:cubicBezTo>
                <a:cubicBezTo>
                  <a:pt x="31035" y="31034"/>
                  <a:pt x="32014" y="29649"/>
                  <a:pt x="32914" y="28199"/>
                </a:cubicBezTo>
                <a:cubicBezTo>
                  <a:pt x="33428" y="27371"/>
                  <a:pt x="33863" y="26505"/>
                  <a:pt x="34177" y="25585"/>
                </a:cubicBezTo>
                <a:cubicBezTo>
                  <a:pt x="34614" y="24293"/>
                  <a:pt x="34792" y="22958"/>
                  <a:pt x="34828" y="21600"/>
                </a:cubicBezTo>
                <a:cubicBezTo>
                  <a:pt x="34849" y="20651"/>
                  <a:pt x="34820" y="19701"/>
                  <a:pt x="34792" y="18750"/>
                </a:cubicBezTo>
                <a:cubicBezTo>
                  <a:pt x="34763" y="17951"/>
                  <a:pt x="34720" y="17144"/>
                  <a:pt x="34671" y="16344"/>
                </a:cubicBezTo>
                <a:cubicBezTo>
                  <a:pt x="34621" y="15609"/>
                  <a:pt x="34578" y="14873"/>
                  <a:pt x="34499" y="14138"/>
                </a:cubicBezTo>
                <a:cubicBezTo>
                  <a:pt x="34407" y="13259"/>
                  <a:pt x="34213" y="12402"/>
                  <a:pt x="33942" y="11560"/>
                </a:cubicBezTo>
                <a:cubicBezTo>
                  <a:pt x="33534" y="10309"/>
                  <a:pt x="32914" y="9152"/>
                  <a:pt x="32215" y="8038"/>
                </a:cubicBezTo>
                <a:cubicBezTo>
                  <a:pt x="31642" y="7132"/>
                  <a:pt x="30972" y="6304"/>
                  <a:pt x="30165" y="5596"/>
                </a:cubicBezTo>
                <a:cubicBezTo>
                  <a:pt x="29628" y="5133"/>
                  <a:pt x="29078" y="4676"/>
                  <a:pt x="28514" y="4247"/>
                </a:cubicBezTo>
                <a:cubicBezTo>
                  <a:pt x="27407" y="3397"/>
                  <a:pt x="26223" y="2662"/>
                  <a:pt x="24958" y="2062"/>
                </a:cubicBezTo>
                <a:cubicBezTo>
                  <a:pt x="23971" y="1586"/>
                  <a:pt x="22952" y="1345"/>
                  <a:pt x="21901" y="1345"/>
                </a:cubicBezTo>
                <a:cubicBezTo>
                  <a:pt x="21455" y="1345"/>
                  <a:pt x="21003" y="1388"/>
                  <a:pt x="20545" y="1476"/>
                </a:cubicBezTo>
                <a:cubicBezTo>
                  <a:pt x="19816" y="1620"/>
                  <a:pt x="19088" y="1791"/>
                  <a:pt x="18366" y="1969"/>
                </a:cubicBezTo>
                <a:cubicBezTo>
                  <a:pt x="17374" y="2220"/>
                  <a:pt x="16382" y="2468"/>
                  <a:pt x="15396" y="2748"/>
                </a:cubicBezTo>
                <a:cubicBezTo>
                  <a:pt x="13811" y="3205"/>
                  <a:pt x="12419" y="4026"/>
                  <a:pt x="11184" y="5118"/>
                </a:cubicBezTo>
                <a:cubicBezTo>
                  <a:pt x="9991" y="6168"/>
                  <a:pt x="8940" y="7346"/>
                  <a:pt x="8020" y="8638"/>
                </a:cubicBezTo>
                <a:cubicBezTo>
                  <a:pt x="7519" y="9339"/>
                  <a:pt x="7098" y="10088"/>
                  <a:pt x="6791" y="10895"/>
                </a:cubicBezTo>
                <a:cubicBezTo>
                  <a:pt x="6520" y="11588"/>
                  <a:pt x="6306" y="12302"/>
                  <a:pt x="6128" y="13024"/>
                </a:cubicBezTo>
                <a:cubicBezTo>
                  <a:pt x="5848" y="14145"/>
                  <a:pt x="5641" y="15280"/>
                  <a:pt x="5656" y="16445"/>
                </a:cubicBezTo>
                <a:cubicBezTo>
                  <a:pt x="5663" y="16765"/>
                  <a:pt x="5649" y="17088"/>
                  <a:pt x="5677" y="17408"/>
                </a:cubicBezTo>
                <a:cubicBezTo>
                  <a:pt x="5706" y="17758"/>
                  <a:pt x="5769" y="18107"/>
                  <a:pt x="5812" y="18459"/>
                </a:cubicBezTo>
                <a:cubicBezTo>
                  <a:pt x="5963" y="19658"/>
                  <a:pt x="6112" y="20858"/>
                  <a:pt x="6263" y="22049"/>
                </a:cubicBezTo>
                <a:cubicBezTo>
                  <a:pt x="6405" y="23129"/>
                  <a:pt x="6678" y="24164"/>
                  <a:pt x="7084" y="25170"/>
                </a:cubicBezTo>
                <a:cubicBezTo>
                  <a:pt x="7578" y="26385"/>
                  <a:pt x="8248" y="27506"/>
                  <a:pt x="8998" y="28578"/>
                </a:cubicBezTo>
                <a:cubicBezTo>
                  <a:pt x="9512" y="29320"/>
                  <a:pt x="10140" y="29949"/>
                  <a:pt x="10904" y="30447"/>
                </a:cubicBezTo>
                <a:cubicBezTo>
                  <a:pt x="11398" y="30770"/>
                  <a:pt x="11896" y="31099"/>
                  <a:pt x="12390" y="31426"/>
                </a:cubicBezTo>
                <a:cubicBezTo>
                  <a:pt x="13053" y="31861"/>
                  <a:pt x="13712" y="32312"/>
                  <a:pt x="14375" y="32741"/>
                </a:cubicBezTo>
                <a:cubicBezTo>
                  <a:pt x="14911" y="33077"/>
                  <a:pt x="15489" y="33327"/>
                  <a:pt x="16111" y="33455"/>
                </a:cubicBezTo>
                <a:cubicBezTo>
                  <a:pt x="16567" y="33555"/>
                  <a:pt x="17024" y="33584"/>
                  <a:pt x="17489" y="33604"/>
                </a:cubicBezTo>
                <a:cubicBezTo>
                  <a:pt x="17599" y="33609"/>
                  <a:pt x="17709" y="33612"/>
                  <a:pt x="17819" y="33612"/>
                </a:cubicBezTo>
                <a:cubicBezTo>
                  <a:pt x="18383" y="33612"/>
                  <a:pt x="18937" y="33547"/>
                  <a:pt x="19480" y="33404"/>
                </a:cubicBezTo>
                <a:cubicBezTo>
                  <a:pt x="20603" y="33112"/>
                  <a:pt x="21681" y="32718"/>
                  <a:pt x="22745" y="32256"/>
                </a:cubicBezTo>
                <a:cubicBezTo>
                  <a:pt x="24015" y="31699"/>
                  <a:pt x="25116" y="30912"/>
                  <a:pt x="25979" y="29813"/>
                </a:cubicBezTo>
                <a:cubicBezTo>
                  <a:pt x="26437" y="29220"/>
                  <a:pt x="26843" y="28598"/>
                  <a:pt x="27222" y="27955"/>
                </a:cubicBezTo>
                <a:cubicBezTo>
                  <a:pt x="27758" y="27035"/>
                  <a:pt x="28300" y="26120"/>
                  <a:pt x="28821" y="25186"/>
                </a:cubicBezTo>
                <a:cubicBezTo>
                  <a:pt x="29351" y="24235"/>
                  <a:pt x="29693" y="23206"/>
                  <a:pt x="30007" y="22164"/>
                </a:cubicBezTo>
                <a:cubicBezTo>
                  <a:pt x="30400" y="20879"/>
                  <a:pt x="30643" y="19564"/>
                  <a:pt x="30706" y="18229"/>
                </a:cubicBezTo>
                <a:cubicBezTo>
                  <a:pt x="30736" y="17694"/>
                  <a:pt x="30722" y="17158"/>
                  <a:pt x="30672" y="16630"/>
                </a:cubicBezTo>
                <a:cubicBezTo>
                  <a:pt x="30578" y="15579"/>
                  <a:pt x="30393" y="14551"/>
                  <a:pt x="30129" y="13531"/>
                </a:cubicBezTo>
                <a:cubicBezTo>
                  <a:pt x="29928" y="12788"/>
                  <a:pt x="29678" y="12066"/>
                  <a:pt x="29328" y="11380"/>
                </a:cubicBezTo>
                <a:cubicBezTo>
                  <a:pt x="28458" y="9667"/>
                  <a:pt x="27236" y="8225"/>
                  <a:pt x="25815" y="6940"/>
                </a:cubicBezTo>
                <a:cubicBezTo>
                  <a:pt x="24915" y="6126"/>
                  <a:pt x="23873" y="5526"/>
                  <a:pt x="22788" y="4989"/>
                </a:cubicBezTo>
                <a:cubicBezTo>
                  <a:pt x="21895" y="4554"/>
                  <a:pt x="20960" y="4268"/>
                  <a:pt x="19967" y="4204"/>
                </a:cubicBezTo>
                <a:cubicBezTo>
                  <a:pt x="19741" y="4188"/>
                  <a:pt x="19515" y="4179"/>
                  <a:pt x="19290" y="4179"/>
                </a:cubicBezTo>
                <a:cubicBezTo>
                  <a:pt x="18615" y="4179"/>
                  <a:pt x="17948" y="4260"/>
                  <a:pt x="17288" y="4468"/>
                </a:cubicBezTo>
                <a:cubicBezTo>
                  <a:pt x="16510" y="4712"/>
                  <a:pt x="15775" y="5048"/>
                  <a:pt x="15060" y="5447"/>
                </a:cubicBezTo>
                <a:cubicBezTo>
                  <a:pt x="14118" y="5982"/>
                  <a:pt x="13247" y="6618"/>
                  <a:pt x="12512" y="7418"/>
                </a:cubicBezTo>
                <a:cubicBezTo>
                  <a:pt x="11533" y="8467"/>
                  <a:pt x="10776" y="9667"/>
                  <a:pt x="10169" y="10961"/>
                </a:cubicBezTo>
                <a:cubicBezTo>
                  <a:pt x="9855" y="11617"/>
                  <a:pt x="9662" y="12316"/>
                  <a:pt x="9555" y="13031"/>
                </a:cubicBezTo>
                <a:cubicBezTo>
                  <a:pt x="9447" y="13746"/>
                  <a:pt x="9463" y="14465"/>
                  <a:pt x="9454" y="15180"/>
                </a:cubicBezTo>
                <a:cubicBezTo>
                  <a:pt x="9447" y="15681"/>
                  <a:pt x="9483" y="16172"/>
                  <a:pt x="9506" y="16673"/>
                </a:cubicBezTo>
                <a:cubicBezTo>
                  <a:pt x="9526" y="17122"/>
                  <a:pt x="9562" y="17573"/>
                  <a:pt x="9583" y="18022"/>
                </a:cubicBezTo>
                <a:cubicBezTo>
                  <a:pt x="9634" y="18851"/>
                  <a:pt x="9734" y="19679"/>
                  <a:pt x="9876" y="20500"/>
                </a:cubicBezTo>
                <a:cubicBezTo>
                  <a:pt x="10105" y="21835"/>
                  <a:pt x="10577" y="23078"/>
                  <a:pt x="11290" y="24228"/>
                </a:cubicBezTo>
                <a:cubicBezTo>
                  <a:pt x="11862" y="25150"/>
                  <a:pt x="12512" y="26007"/>
                  <a:pt x="13204" y="26841"/>
                </a:cubicBezTo>
                <a:cubicBezTo>
                  <a:pt x="13953" y="27757"/>
                  <a:pt x="14882" y="28463"/>
                  <a:pt x="15960" y="28956"/>
                </a:cubicBezTo>
                <a:cubicBezTo>
                  <a:pt x="16797" y="29341"/>
                  <a:pt x="17652" y="29530"/>
                  <a:pt x="18521" y="29530"/>
                </a:cubicBezTo>
                <a:cubicBezTo>
                  <a:pt x="19070" y="29530"/>
                  <a:pt x="19623" y="29455"/>
                  <a:pt x="20181" y="29306"/>
                </a:cubicBezTo>
                <a:cubicBezTo>
                  <a:pt x="21580" y="28927"/>
                  <a:pt x="22881" y="28320"/>
                  <a:pt x="24094" y="27520"/>
                </a:cubicBezTo>
                <a:cubicBezTo>
                  <a:pt x="24631" y="27164"/>
                  <a:pt x="25109" y="26749"/>
                  <a:pt x="25522" y="26264"/>
                </a:cubicBezTo>
                <a:cubicBezTo>
                  <a:pt x="26243" y="25450"/>
                  <a:pt x="26737" y="24500"/>
                  <a:pt x="27073" y="23472"/>
                </a:cubicBezTo>
                <a:cubicBezTo>
                  <a:pt x="27565" y="21979"/>
                  <a:pt x="27980" y="20464"/>
                  <a:pt x="28365" y="18944"/>
                </a:cubicBezTo>
                <a:cubicBezTo>
                  <a:pt x="28643" y="17873"/>
                  <a:pt x="28758" y="16788"/>
                  <a:pt x="28679" y="15681"/>
                </a:cubicBezTo>
                <a:cubicBezTo>
                  <a:pt x="28622" y="14937"/>
                  <a:pt x="28435" y="14224"/>
                  <a:pt x="28221" y="13523"/>
                </a:cubicBezTo>
                <a:cubicBezTo>
                  <a:pt x="27765" y="12023"/>
                  <a:pt x="27064" y="10661"/>
                  <a:pt x="26015" y="9488"/>
                </a:cubicBezTo>
                <a:cubicBezTo>
                  <a:pt x="25165" y="8532"/>
                  <a:pt x="24130" y="7853"/>
                  <a:pt x="22894" y="7497"/>
                </a:cubicBezTo>
                <a:cubicBezTo>
                  <a:pt x="22186" y="7287"/>
                  <a:pt x="21468" y="7187"/>
                  <a:pt x="20747" y="7187"/>
                </a:cubicBezTo>
                <a:cubicBezTo>
                  <a:pt x="20140" y="7187"/>
                  <a:pt x="19531" y="7258"/>
                  <a:pt x="18923" y="7396"/>
                </a:cubicBezTo>
                <a:cubicBezTo>
                  <a:pt x="17917" y="7625"/>
                  <a:pt x="16975" y="8011"/>
                  <a:pt x="16096" y="8561"/>
                </a:cubicBezTo>
                <a:cubicBezTo>
                  <a:pt x="15317" y="9060"/>
                  <a:pt x="14632" y="9660"/>
                  <a:pt x="14011" y="10338"/>
                </a:cubicBezTo>
                <a:cubicBezTo>
                  <a:pt x="13340" y="11067"/>
                  <a:pt x="12733" y="11838"/>
                  <a:pt x="12291" y="12724"/>
                </a:cubicBezTo>
                <a:cubicBezTo>
                  <a:pt x="11847" y="13602"/>
                  <a:pt x="11576" y="14524"/>
                  <a:pt x="11526" y="15509"/>
                </a:cubicBezTo>
                <a:cubicBezTo>
                  <a:pt x="11483" y="16316"/>
                  <a:pt x="11540" y="17115"/>
                  <a:pt x="11675" y="17915"/>
                </a:cubicBezTo>
                <a:cubicBezTo>
                  <a:pt x="11948" y="19537"/>
                  <a:pt x="12462" y="21072"/>
                  <a:pt x="13211" y="22536"/>
                </a:cubicBezTo>
                <a:cubicBezTo>
                  <a:pt x="13797" y="23671"/>
                  <a:pt x="14632" y="24550"/>
                  <a:pt x="15739" y="25177"/>
                </a:cubicBezTo>
                <a:cubicBezTo>
                  <a:pt x="16474" y="25596"/>
                  <a:pt x="17245" y="25803"/>
                  <a:pt x="18049" y="25803"/>
                </a:cubicBezTo>
                <a:cubicBezTo>
                  <a:pt x="18330" y="25803"/>
                  <a:pt x="18614" y="25778"/>
                  <a:pt x="18903" y="25727"/>
                </a:cubicBezTo>
                <a:cubicBezTo>
                  <a:pt x="19816" y="25571"/>
                  <a:pt x="20603" y="25143"/>
                  <a:pt x="21289" y="24528"/>
                </a:cubicBezTo>
                <a:cubicBezTo>
                  <a:pt x="22380" y="23542"/>
                  <a:pt x="23208" y="22365"/>
                  <a:pt x="23787" y="21014"/>
                </a:cubicBezTo>
                <a:cubicBezTo>
                  <a:pt x="24173" y="20121"/>
                  <a:pt x="24552" y="19221"/>
                  <a:pt x="24937" y="18322"/>
                </a:cubicBezTo>
                <a:cubicBezTo>
                  <a:pt x="25123" y="17886"/>
                  <a:pt x="25280" y="17444"/>
                  <a:pt x="25380" y="16980"/>
                </a:cubicBezTo>
                <a:cubicBezTo>
                  <a:pt x="25530" y="16251"/>
                  <a:pt x="25573" y="15523"/>
                  <a:pt x="25373" y="14794"/>
                </a:cubicBezTo>
                <a:cubicBezTo>
                  <a:pt x="25165" y="14052"/>
                  <a:pt x="24879" y="13331"/>
                  <a:pt x="24536" y="12638"/>
                </a:cubicBezTo>
                <a:cubicBezTo>
                  <a:pt x="24288" y="12138"/>
                  <a:pt x="23937" y="11709"/>
                  <a:pt x="23481" y="11374"/>
                </a:cubicBezTo>
                <a:cubicBezTo>
                  <a:pt x="23224" y="11188"/>
                  <a:pt x="22951" y="11010"/>
                  <a:pt x="22673" y="10846"/>
                </a:cubicBezTo>
                <a:cubicBezTo>
                  <a:pt x="21948" y="10413"/>
                  <a:pt x="21162" y="10237"/>
                  <a:pt x="20346" y="10237"/>
                </a:cubicBezTo>
                <a:cubicBezTo>
                  <a:pt x="20150" y="10237"/>
                  <a:pt x="19952" y="10247"/>
                  <a:pt x="19753" y="10266"/>
                </a:cubicBezTo>
                <a:cubicBezTo>
                  <a:pt x="19117" y="10325"/>
                  <a:pt x="18553" y="10582"/>
                  <a:pt x="18039" y="10952"/>
                </a:cubicBezTo>
                <a:cubicBezTo>
                  <a:pt x="17252" y="11509"/>
                  <a:pt x="16675" y="12253"/>
                  <a:pt x="16246" y="13103"/>
                </a:cubicBezTo>
                <a:cubicBezTo>
                  <a:pt x="15753" y="14052"/>
                  <a:pt x="15439" y="15074"/>
                  <a:pt x="15175" y="16102"/>
                </a:cubicBezTo>
                <a:cubicBezTo>
                  <a:pt x="14954" y="16993"/>
                  <a:pt x="14796" y="17893"/>
                  <a:pt x="14810" y="18815"/>
                </a:cubicBezTo>
                <a:cubicBezTo>
                  <a:pt x="14810" y="18944"/>
                  <a:pt x="14832" y="19072"/>
                  <a:pt x="14839" y="19201"/>
                </a:cubicBezTo>
                <a:cubicBezTo>
                  <a:pt x="14868" y="19929"/>
                  <a:pt x="15017" y="20635"/>
                  <a:pt x="15297" y="21307"/>
                </a:cubicBezTo>
                <a:cubicBezTo>
                  <a:pt x="15453" y="21686"/>
                  <a:pt x="15667" y="22029"/>
                  <a:pt x="16003" y="22272"/>
                </a:cubicBezTo>
                <a:cubicBezTo>
                  <a:pt x="16387" y="22553"/>
                  <a:pt x="16801" y="22713"/>
                  <a:pt x="17243" y="22713"/>
                </a:cubicBezTo>
                <a:cubicBezTo>
                  <a:pt x="17418" y="22713"/>
                  <a:pt x="17598" y="22688"/>
                  <a:pt x="17782" y="22636"/>
                </a:cubicBezTo>
                <a:cubicBezTo>
                  <a:pt x="18281" y="22493"/>
                  <a:pt x="18718" y="22229"/>
                  <a:pt x="19110" y="21887"/>
                </a:cubicBezTo>
                <a:cubicBezTo>
                  <a:pt x="19952" y="21143"/>
                  <a:pt x="20637" y="20272"/>
                  <a:pt x="21230" y="19323"/>
                </a:cubicBezTo>
                <a:cubicBezTo>
                  <a:pt x="21381" y="19079"/>
                  <a:pt x="21494" y="18829"/>
                  <a:pt x="21559" y="18551"/>
                </a:cubicBezTo>
                <a:cubicBezTo>
                  <a:pt x="21717" y="17915"/>
                  <a:pt x="21688" y="17273"/>
                  <a:pt x="21537" y="16644"/>
                </a:cubicBezTo>
                <a:cubicBezTo>
                  <a:pt x="21409" y="16066"/>
                  <a:pt x="21223" y="15502"/>
                  <a:pt x="21059" y="14930"/>
                </a:cubicBezTo>
                <a:cubicBezTo>
                  <a:pt x="20996" y="14709"/>
                  <a:pt x="20917" y="14488"/>
                  <a:pt x="20838" y="14273"/>
                </a:cubicBezTo>
                <a:cubicBezTo>
                  <a:pt x="20752" y="14030"/>
                  <a:pt x="20574" y="13881"/>
                  <a:pt x="20331" y="13802"/>
                </a:cubicBezTo>
                <a:cubicBezTo>
                  <a:pt x="20129" y="13737"/>
                  <a:pt x="19924" y="13708"/>
                  <a:pt x="19714" y="13708"/>
                </a:cubicBezTo>
                <a:cubicBezTo>
                  <a:pt x="19649" y="13708"/>
                  <a:pt x="19583" y="13711"/>
                  <a:pt x="19516" y="13716"/>
                </a:cubicBezTo>
                <a:cubicBezTo>
                  <a:pt x="18831" y="13788"/>
                  <a:pt x="18217" y="14066"/>
                  <a:pt x="17653" y="14452"/>
                </a:cubicBezTo>
                <a:cubicBezTo>
                  <a:pt x="17417" y="14616"/>
                  <a:pt x="17268" y="14837"/>
                  <a:pt x="17182" y="15108"/>
                </a:cubicBezTo>
                <a:cubicBezTo>
                  <a:pt x="17132" y="15280"/>
                  <a:pt x="17090" y="15451"/>
                  <a:pt x="17060" y="15622"/>
                </a:cubicBezTo>
                <a:cubicBezTo>
                  <a:pt x="16975" y="16066"/>
                  <a:pt x="16975" y="16508"/>
                  <a:pt x="16988" y="16951"/>
                </a:cubicBezTo>
                <a:cubicBezTo>
                  <a:pt x="16995" y="17151"/>
                  <a:pt x="17018" y="17365"/>
                  <a:pt x="17074" y="17559"/>
                </a:cubicBezTo>
                <a:cubicBezTo>
                  <a:pt x="17160" y="17859"/>
                  <a:pt x="17203" y="18173"/>
                  <a:pt x="17232" y="18479"/>
                </a:cubicBezTo>
                <a:cubicBezTo>
                  <a:pt x="17246" y="18608"/>
                  <a:pt x="17275" y="18736"/>
                  <a:pt x="17304" y="18865"/>
                </a:cubicBezTo>
                <a:cubicBezTo>
                  <a:pt x="17331" y="19000"/>
                  <a:pt x="17424" y="19072"/>
                  <a:pt x="17561" y="19086"/>
                </a:cubicBezTo>
                <a:cubicBezTo>
                  <a:pt x="17655" y="19100"/>
                  <a:pt x="17747" y="19107"/>
                  <a:pt x="17838" y="19107"/>
                </a:cubicBezTo>
                <a:cubicBezTo>
                  <a:pt x="18231" y="19107"/>
                  <a:pt x="18593" y="18977"/>
                  <a:pt x="18889" y="18694"/>
                </a:cubicBezTo>
                <a:cubicBezTo>
                  <a:pt x="19424" y="18193"/>
                  <a:pt x="19503" y="17544"/>
                  <a:pt x="19388" y="16858"/>
                </a:cubicBezTo>
                <a:cubicBezTo>
                  <a:pt x="19309" y="16394"/>
                  <a:pt x="19189" y="15944"/>
                  <a:pt x="19067" y="15487"/>
                </a:cubicBezTo>
                <a:cubicBezTo>
                  <a:pt x="19045" y="15387"/>
                  <a:pt x="19018" y="15266"/>
                  <a:pt x="18910" y="15216"/>
                </a:cubicBezTo>
                <a:cubicBezTo>
                  <a:pt x="18876" y="15201"/>
                  <a:pt x="18837" y="15194"/>
                  <a:pt x="18797" y="15194"/>
                </a:cubicBezTo>
                <a:cubicBezTo>
                  <a:pt x="18664" y="15194"/>
                  <a:pt x="18511" y="15267"/>
                  <a:pt x="18445" y="15365"/>
                </a:cubicBezTo>
                <a:cubicBezTo>
                  <a:pt x="18296" y="15595"/>
                  <a:pt x="18138" y="15816"/>
                  <a:pt x="17989" y="16037"/>
                </a:cubicBezTo>
                <a:cubicBezTo>
                  <a:pt x="17960" y="16080"/>
                  <a:pt x="17938" y="16130"/>
                  <a:pt x="17895" y="16208"/>
                </a:cubicBezTo>
                <a:cubicBezTo>
                  <a:pt x="17996" y="16166"/>
                  <a:pt x="18060" y="16136"/>
                  <a:pt x="18118" y="16116"/>
                </a:cubicBezTo>
                <a:cubicBezTo>
                  <a:pt x="18172" y="16091"/>
                  <a:pt x="18225" y="16081"/>
                  <a:pt x="18279" y="16081"/>
                </a:cubicBezTo>
                <a:cubicBezTo>
                  <a:pt x="18367" y="16081"/>
                  <a:pt x="18454" y="16109"/>
                  <a:pt x="18538" y="16145"/>
                </a:cubicBezTo>
                <a:cubicBezTo>
                  <a:pt x="18646" y="16188"/>
                  <a:pt x="18632" y="16301"/>
                  <a:pt x="18653" y="16387"/>
                </a:cubicBezTo>
                <a:cubicBezTo>
                  <a:pt x="18745" y="16693"/>
                  <a:pt x="18810" y="17016"/>
                  <a:pt x="18923" y="17316"/>
                </a:cubicBezTo>
                <a:cubicBezTo>
                  <a:pt x="19018" y="17559"/>
                  <a:pt x="18953" y="17758"/>
                  <a:pt x="18817" y="17945"/>
                </a:cubicBezTo>
                <a:cubicBezTo>
                  <a:pt x="18725" y="18065"/>
                  <a:pt x="18623" y="18179"/>
                  <a:pt x="18510" y="18279"/>
                </a:cubicBezTo>
                <a:cubicBezTo>
                  <a:pt x="18347" y="18417"/>
                  <a:pt x="18169" y="18461"/>
                  <a:pt x="17981" y="18461"/>
                </a:cubicBezTo>
                <a:cubicBezTo>
                  <a:pt x="17856" y="18461"/>
                  <a:pt x="17727" y="18441"/>
                  <a:pt x="17595" y="18416"/>
                </a:cubicBezTo>
                <a:cubicBezTo>
                  <a:pt x="17581" y="18294"/>
                  <a:pt x="17575" y="18193"/>
                  <a:pt x="17561" y="18094"/>
                </a:cubicBezTo>
                <a:cubicBezTo>
                  <a:pt x="17532" y="17859"/>
                  <a:pt x="17532" y="17616"/>
                  <a:pt x="17467" y="17388"/>
                </a:cubicBezTo>
                <a:cubicBezTo>
                  <a:pt x="17338" y="16908"/>
                  <a:pt x="17331" y="16430"/>
                  <a:pt x="17354" y="15944"/>
                </a:cubicBezTo>
                <a:cubicBezTo>
                  <a:pt x="17367" y="15645"/>
                  <a:pt x="17439" y="15374"/>
                  <a:pt x="17703" y="15194"/>
                </a:cubicBezTo>
                <a:cubicBezTo>
                  <a:pt x="18260" y="14817"/>
                  <a:pt x="18853" y="14537"/>
                  <a:pt x="19539" y="14501"/>
                </a:cubicBezTo>
                <a:cubicBezTo>
                  <a:pt x="19573" y="14500"/>
                  <a:pt x="19607" y="14500"/>
                  <a:pt x="19639" y="14500"/>
                </a:cubicBezTo>
                <a:cubicBezTo>
                  <a:pt x="20157" y="14500"/>
                  <a:pt x="20364" y="14662"/>
                  <a:pt x="20538" y="15187"/>
                </a:cubicBezTo>
                <a:cubicBezTo>
                  <a:pt x="20723" y="15759"/>
                  <a:pt x="20894" y="16337"/>
                  <a:pt x="20989" y="16930"/>
                </a:cubicBezTo>
                <a:cubicBezTo>
                  <a:pt x="21002" y="17059"/>
                  <a:pt x="21002" y="17194"/>
                  <a:pt x="20973" y="17316"/>
                </a:cubicBezTo>
                <a:cubicBezTo>
                  <a:pt x="20881" y="17837"/>
                  <a:pt x="20660" y="18301"/>
                  <a:pt x="20373" y="18743"/>
                </a:cubicBezTo>
                <a:cubicBezTo>
                  <a:pt x="19967" y="19372"/>
                  <a:pt x="19510" y="19972"/>
                  <a:pt x="19018" y="20543"/>
                </a:cubicBezTo>
                <a:cubicBezTo>
                  <a:pt x="18659" y="20951"/>
                  <a:pt x="18267" y="21314"/>
                  <a:pt x="17789" y="21587"/>
                </a:cubicBezTo>
                <a:cubicBezTo>
                  <a:pt x="17582" y="21701"/>
                  <a:pt x="17374" y="21750"/>
                  <a:pt x="17160" y="21750"/>
                </a:cubicBezTo>
                <a:cubicBezTo>
                  <a:pt x="17040" y="21750"/>
                  <a:pt x="16919" y="21735"/>
                  <a:pt x="16796" y="21707"/>
                </a:cubicBezTo>
                <a:cubicBezTo>
                  <a:pt x="16233" y="21578"/>
                  <a:pt x="15854" y="21215"/>
                  <a:pt x="15633" y="20701"/>
                </a:cubicBezTo>
                <a:cubicBezTo>
                  <a:pt x="15403" y="20180"/>
                  <a:pt x="15275" y="19622"/>
                  <a:pt x="15254" y="19050"/>
                </a:cubicBezTo>
                <a:cubicBezTo>
                  <a:pt x="15239" y="18815"/>
                  <a:pt x="15239" y="18579"/>
                  <a:pt x="15254" y="18337"/>
                </a:cubicBezTo>
                <a:cubicBezTo>
                  <a:pt x="15261" y="18087"/>
                  <a:pt x="15275" y="17837"/>
                  <a:pt x="15317" y="17586"/>
                </a:cubicBezTo>
                <a:cubicBezTo>
                  <a:pt x="15475" y="16565"/>
                  <a:pt x="15753" y="15573"/>
                  <a:pt x="16118" y="14609"/>
                </a:cubicBezTo>
                <a:cubicBezTo>
                  <a:pt x="16467" y="13694"/>
                  <a:pt x="16946" y="12873"/>
                  <a:pt x="17653" y="12188"/>
                </a:cubicBezTo>
                <a:cubicBezTo>
                  <a:pt x="18348" y="11505"/>
                  <a:pt x="19143" y="11155"/>
                  <a:pt x="20055" y="11155"/>
                </a:cubicBezTo>
                <a:cubicBezTo>
                  <a:pt x="20278" y="11155"/>
                  <a:pt x="20508" y="11176"/>
                  <a:pt x="20745" y="11218"/>
                </a:cubicBezTo>
                <a:cubicBezTo>
                  <a:pt x="21553" y="11360"/>
                  <a:pt x="22281" y="11696"/>
                  <a:pt x="22944" y="12160"/>
                </a:cubicBezTo>
                <a:cubicBezTo>
                  <a:pt x="23438" y="12503"/>
                  <a:pt x="23823" y="12938"/>
                  <a:pt x="24116" y="13459"/>
                </a:cubicBezTo>
                <a:cubicBezTo>
                  <a:pt x="24480" y="14116"/>
                  <a:pt x="24730" y="14817"/>
                  <a:pt x="24922" y="15530"/>
                </a:cubicBezTo>
                <a:cubicBezTo>
                  <a:pt x="24980" y="15717"/>
                  <a:pt x="25001" y="15909"/>
                  <a:pt x="25008" y="16102"/>
                </a:cubicBezTo>
                <a:cubicBezTo>
                  <a:pt x="25037" y="16608"/>
                  <a:pt x="24879" y="17079"/>
                  <a:pt x="24680" y="17544"/>
                </a:cubicBezTo>
                <a:cubicBezTo>
                  <a:pt x="24331" y="18358"/>
                  <a:pt x="23979" y="19172"/>
                  <a:pt x="23630" y="19986"/>
                </a:cubicBezTo>
                <a:cubicBezTo>
                  <a:pt x="23380" y="20593"/>
                  <a:pt x="23131" y="21201"/>
                  <a:pt x="22766" y="21749"/>
                </a:cubicBezTo>
                <a:cubicBezTo>
                  <a:pt x="22231" y="22586"/>
                  <a:pt x="21609" y="23350"/>
                  <a:pt x="20809" y="23943"/>
                </a:cubicBezTo>
                <a:cubicBezTo>
                  <a:pt x="20123" y="24442"/>
                  <a:pt x="19374" y="24807"/>
                  <a:pt x="18495" y="24843"/>
                </a:cubicBezTo>
                <a:cubicBezTo>
                  <a:pt x="18420" y="24846"/>
                  <a:pt x="18346" y="24847"/>
                  <a:pt x="18271" y="24847"/>
                </a:cubicBezTo>
                <a:cubicBezTo>
                  <a:pt x="17545" y="24847"/>
                  <a:pt x="16844" y="24719"/>
                  <a:pt x="16203" y="24349"/>
                </a:cubicBezTo>
                <a:cubicBezTo>
                  <a:pt x="15161" y="23743"/>
                  <a:pt x="14318" y="22929"/>
                  <a:pt x="13775" y="21835"/>
                </a:cubicBezTo>
                <a:cubicBezTo>
                  <a:pt x="13190" y="20665"/>
                  <a:pt x="12769" y="19444"/>
                  <a:pt x="12462" y="18179"/>
                </a:cubicBezTo>
                <a:cubicBezTo>
                  <a:pt x="12248" y="17280"/>
                  <a:pt x="12083" y="16380"/>
                  <a:pt x="12169" y="15444"/>
                </a:cubicBezTo>
                <a:cubicBezTo>
                  <a:pt x="12219" y="14902"/>
                  <a:pt x="12325" y="14380"/>
                  <a:pt x="12561" y="13888"/>
                </a:cubicBezTo>
                <a:cubicBezTo>
                  <a:pt x="13376" y="12138"/>
                  <a:pt x="14568" y="10703"/>
                  <a:pt x="16132" y="9581"/>
                </a:cubicBezTo>
                <a:cubicBezTo>
                  <a:pt x="17424" y="8647"/>
                  <a:pt x="18867" y="8117"/>
                  <a:pt x="20481" y="8097"/>
                </a:cubicBezTo>
                <a:cubicBezTo>
                  <a:pt x="20522" y="8096"/>
                  <a:pt x="20562" y="8096"/>
                  <a:pt x="20602" y="8096"/>
                </a:cubicBezTo>
                <a:cubicBezTo>
                  <a:pt x="21905" y="8096"/>
                  <a:pt x="23107" y="8445"/>
                  <a:pt x="24223" y="9125"/>
                </a:cubicBezTo>
                <a:cubicBezTo>
                  <a:pt x="25116" y="9660"/>
                  <a:pt x="25815" y="10395"/>
                  <a:pt x="26408" y="11231"/>
                </a:cubicBezTo>
                <a:cubicBezTo>
                  <a:pt x="27073" y="12181"/>
                  <a:pt x="27565" y="13223"/>
                  <a:pt x="27894" y="14337"/>
                </a:cubicBezTo>
                <a:cubicBezTo>
                  <a:pt x="28086" y="14980"/>
                  <a:pt x="28250" y="15631"/>
                  <a:pt x="28293" y="16301"/>
                </a:cubicBezTo>
                <a:cubicBezTo>
                  <a:pt x="28336" y="17016"/>
                  <a:pt x="28300" y="17722"/>
                  <a:pt x="28115" y="18416"/>
                </a:cubicBezTo>
                <a:cubicBezTo>
                  <a:pt x="27815" y="19521"/>
                  <a:pt x="27493" y="20622"/>
                  <a:pt x="27179" y="21722"/>
                </a:cubicBezTo>
                <a:cubicBezTo>
                  <a:pt x="26936" y="22557"/>
                  <a:pt x="26629" y="23371"/>
                  <a:pt x="26243" y="24149"/>
                </a:cubicBezTo>
                <a:cubicBezTo>
                  <a:pt x="25772" y="25107"/>
                  <a:pt x="25145" y="25921"/>
                  <a:pt x="24252" y="26528"/>
                </a:cubicBezTo>
                <a:cubicBezTo>
                  <a:pt x="22973" y="27392"/>
                  <a:pt x="21580" y="28014"/>
                  <a:pt x="20089" y="28391"/>
                </a:cubicBezTo>
                <a:cubicBezTo>
                  <a:pt x="19599" y="28511"/>
                  <a:pt x="19109" y="28573"/>
                  <a:pt x="18619" y="28573"/>
                </a:cubicBezTo>
                <a:cubicBezTo>
                  <a:pt x="18295" y="28573"/>
                  <a:pt x="17971" y="28546"/>
                  <a:pt x="17647" y="28492"/>
                </a:cubicBezTo>
                <a:cubicBezTo>
                  <a:pt x="16132" y="28228"/>
                  <a:pt x="14882" y="27470"/>
                  <a:pt x="13847" y="26363"/>
                </a:cubicBezTo>
                <a:cubicBezTo>
                  <a:pt x="13112" y="25578"/>
                  <a:pt x="12483" y="24699"/>
                  <a:pt x="11862" y="23815"/>
                </a:cubicBezTo>
                <a:cubicBezTo>
                  <a:pt x="11254" y="22942"/>
                  <a:pt x="10834" y="21993"/>
                  <a:pt x="10568" y="20971"/>
                </a:cubicBezTo>
                <a:cubicBezTo>
                  <a:pt x="10268" y="19808"/>
                  <a:pt x="10140" y="18615"/>
                  <a:pt x="10054" y="17415"/>
                </a:cubicBezTo>
                <a:cubicBezTo>
                  <a:pt x="10011" y="16815"/>
                  <a:pt x="9977" y="16215"/>
                  <a:pt x="9968" y="15615"/>
                </a:cubicBezTo>
                <a:cubicBezTo>
                  <a:pt x="9955" y="14830"/>
                  <a:pt x="9919" y="14046"/>
                  <a:pt x="9998" y="13259"/>
                </a:cubicBezTo>
                <a:cubicBezTo>
                  <a:pt x="10047" y="12760"/>
                  <a:pt x="10176" y="12266"/>
                  <a:pt x="10354" y="11795"/>
                </a:cubicBezTo>
                <a:cubicBezTo>
                  <a:pt x="10568" y="11245"/>
                  <a:pt x="10848" y="10731"/>
                  <a:pt x="11154" y="10224"/>
                </a:cubicBezTo>
                <a:cubicBezTo>
                  <a:pt x="11718" y="9317"/>
                  <a:pt x="12340" y="8453"/>
                  <a:pt x="13132" y="7725"/>
                </a:cubicBezTo>
                <a:cubicBezTo>
                  <a:pt x="14118" y="6804"/>
                  <a:pt x="15232" y="6076"/>
                  <a:pt x="16474" y="5539"/>
                </a:cubicBezTo>
                <a:cubicBezTo>
                  <a:pt x="17304" y="5182"/>
                  <a:pt x="18155" y="5025"/>
                  <a:pt x="19024" y="5025"/>
                </a:cubicBezTo>
                <a:cubicBezTo>
                  <a:pt x="19404" y="5025"/>
                  <a:pt x="19788" y="5055"/>
                  <a:pt x="20175" y="5111"/>
                </a:cubicBezTo>
                <a:cubicBezTo>
                  <a:pt x="20996" y="5233"/>
                  <a:pt x="21774" y="5497"/>
                  <a:pt x="22523" y="5862"/>
                </a:cubicBezTo>
                <a:cubicBezTo>
                  <a:pt x="23745" y="6446"/>
                  <a:pt x="24872" y="7168"/>
                  <a:pt x="25851" y="8117"/>
                </a:cubicBezTo>
                <a:cubicBezTo>
                  <a:pt x="26859" y="9103"/>
                  <a:pt x="27750" y="10181"/>
                  <a:pt x="28507" y="11360"/>
                </a:cubicBezTo>
                <a:cubicBezTo>
                  <a:pt x="28992" y="12109"/>
                  <a:pt x="29351" y="12923"/>
                  <a:pt x="29585" y="13788"/>
                </a:cubicBezTo>
                <a:cubicBezTo>
                  <a:pt x="29815" y="14637"/>
                  <a:pt x="29978" y="15502"/>
                  <a:pt x="30107" y="16373"/>
                </a:cubicBezTo>
                <a:cubicBezTo>
                  <a:pt x="30165" y="16772"/>
                  <a:pt x="30235" y="17173"/>
                  <a:pt x="30257" y="17573"/>
                </a:cubicBezTo>
                <a:cubicBezTo>
                  <a:pt x="30271" y="17987"/>
                  <a:pt x="30257" y="18400"/>
                  <a:pt x="30228" y="18822"/>
                </a:cubicBezTo>
                <a:cubicBezTo>
                  <a:pt x="30165" y="19580"/>
                  <a:pt x="29978" y="20315"/>
                  <a:pt x="29779" y="21043"/>
                </a:cubicBezTo>
                <a:cubicBezTo>
                  <a:pt x="29457" y="22186"/>
                  <a:pt x="29100" y="23321"/>
                  <a:pt x="28543" y="24379"/>
                </a:cubicBezTo>
                <a:cubicBezTo>
                  <a:pt x="27822" y="25756"/>
                  <a:pt x="27022" y="27085"/>
                  <a:pt x="26158" y="28370"/>
                </a:cubicBezTo>
                <a:cubicBezTo>
                  <a:pt x="25287" y="29676"/>
                  <a:pt x="24108" y="30627"/>
                  <a:pt x="22687" y="31284"/>
                </a:cubicBezTo>
                <a:cubicBezTo>
                  <a:pt x="21717" y="31719"/>
                  <a:pt x="20723" y="32069"/>
                  <a:pt x="19703" y="32369"/>
                </a:cubicBezTo>
                <a:cubicBezTo>
                  <a:pt x="19162" y="32530"/>
                  <a:pt x="18613" y="32622"/>
                  <a:pt x="18049" y="32622"/>
                </a:cubicBezTo>
                <a:cubicBezTo>
                  <a:pt x="17989" y="32622"/>
                  <a:pt x="17928" y="32621"/>
                  <a:pt x="17868" y="32619"/>
                </a:cubicBezTo>
                <a:cubicBezTo>
                  <a:pt x="17674" y="32612"/>
                  <a:pt x="17482" y="32619"/>
                  <a:pt x="17288" y="32605"/>
                </a:cubicBezTo>
                <a:cubicBezTo>
                  <a:pt x="16560" y="32562"/>
                  <a:pt x="15854" y="32427"/>
                  <a:pt x="15196" y="32091"/>
                </a:cubicBezTo>
                <a:cubicBezTo>
                  <a:pt x="14853" y="31913"/>
                  <a:pt x="14519" y="31712"/>
                  <a:pt x="14190" y="31498"/>
                </a:cubicBezTo>
                <a:cubicBezTo>
                  <a:pt x="13148" y="30812"/>
                  <a:pt x="12104" y="30120"/>
                  <a:pt x="11069" y="29419"/>
                </a:cubicBezTo>
                <a:cubicBezTo>
                  <a:pt x="10433" y="28991"/>
                  <a:pt x="9898" y="28463"/>
                  <a:pt x="9447" y="27842"/>
                </a:cubicBezTo>
                <a:cubicBezTo>
                  <a:pt x="8870" y="27042"/>
                  <a:pt x="8369" y="26192"/>
                  <a:pt x="7920" y="25314"/>
                </a:cubicBezTo>
                <a:cubicBezTo>
                  <a:pt x="7440" y="24385"/>
                  <a:pt x="7106" y="23414"/>
                  <a:pt x="6913" y="22385"/>
                </a:cubicBezTo>
                <a:cubicBezTo>
                  <a:pt x="6734" y="21407"/>
                  <a:pt x="6642" y="20414"/>
                  <a:pt x="6520" y="19422"/>
                </a:cubicBezTo>
                <a:cubicBezTo>
                  <a:pt x="6441" y="18822"/>
                  <a:pt x="6369" y="18222"/>
                  <a:pt x="6284" y="17622"/>
                </a:cubicBezTo>
                <a:cubicBezTo>
                  <a:pt x="6191" y="16908"/>
                  <a:pt x="6148" y="16202"/>
                  <a:pt x="6220" y="15480"/>
                </a:cubicBezTo>
                <a:cubicBezTo>
                  <a:pt x="6313" y="14474"/>
                  <a:pt x="6534" y="13488"/>
                  <a:pt x="6806" y="12517"/>
                </a:cubicBezTo>
                <a:cubicBezTo>
                  <a:pt x="7226" y="11017"/>
                  <a:pt x="7927" y="9653"/>
                  <a:pt x="8890" y="8439"/>
                </a:cubicBezTo>
                <a:cubicBezTo>
                  <a:pt x="9634" y="7504"/>
                  <a:pt x="10448" y="6640"/>
                  <a:pt x="11348" y="5853"/>
                </a:cubicBezTo>
                <a:cubicBezTo>
                  <a:pt x="12404" y="4940"/>
                  <a:pt x="13576" y="4211"/>
                  <a:pt x="14896" y="3733"/>
                </a:cubicBezTo>
                <a:cubicBezTo>
                  <a:pt x="16217" y="3248"/>
                  <a:pt x="17568" y="2862"/>
                  <a:pt x="18939" y="2540"/>
                </a:cubicBezTo>
                <a:cubicBezTo>
                  <a:pt x="19710" y="2355"/>
                  <a:pt x="20488" y="2211"/>
                  <a:pt x="21289" y="2204"/>
                </a:cubicBezTo>
                <a:cubicBezTo>
                  <a:pt x="21767" y="2204"/>
                  <a:pt x="22245" y="2227"/>
                  <a:pt x="22716" y="2319"/>
                </a:cubicBezTo>
                <a:cubicBezTo>
                  <a:pt x="23637" y="2490"/>
                  <a:pt x="24494" y="2840"/>
                  <a:pt x="25308" y="3298"/>
                </a:cubicBezTo>
                <a:cubicBezTo>
                  <a:pt x="26559" y="3997"/>
                  <a:pt x="27736" y="4804"/>
                  <a:pt x="28837" y="5725"/>
                </a:cubicBezTo>
                <a:cubicBezTo>
                  <a:pt x="29472" y="6254"/>
                  <a:pt x="30093" y="6796"/>
                  <a:pt x="30650" y="7418"/>
                </a:cubicBezTo>
                <a:cubicBezTo>
                  <a:pt x="31229" y="8067"/>
                  <a:pt x="31707" y="8789"/>
                  <a:pt x="32156" y="9531"/>
                </a:cubicBezTo>
                <a:cubicBezTo>
                  <a:pt x="32914" y="10767"/>
                  <a:pt x="33449" y="12088"/>
                  <a:pt x="33771" y="13502"/>
                </a:cubicBezTo>
                <a:cubicBezTo>
                  <a:pt x="33963" y="14380"/>
                  <a:pt x="34048" y="15280"/>
                  <a:pt x="34120" y="16172"/>
                </a:cubicBezTo>
                <a:cubicBezTo>
                  <a:pt x="34170" y="16779"/>
                  <a:pt x="34220" y="17388"/>
                  <a:pt x="34249" y="17994"/>
                </a:cubicBezTo>
                <a:cubicBezTo>
                  <a:pt x="34285" y="18680"/>
                  <a:pt x="34306" y="19372"/>
                  <a:pt x="34328" y="20058"/>
                </a:cubicBezTo>
                <a:cubicBezTo>
                  <a:pt x="34335" y="20371"/>
                  <a:pt x="34299" y="20687"/>
                  <a:pt x="34299" y="21000"/>
                </a:cubicBezTo>
                <a:cubicBezTo>
                  <a:pt x="34299" y="21578"/>
                  <a:pt x="34285" y="22157"/>
                  <a:pt x="34220" y="22735"/>
                </a:cubicBezTo>
                <a:cubicBezTo>
                  <a:pt x="34134" y="23542"/>
                  <a:pt x="33949" y="24320"/>
                  <a:pt x="33656" y="25078"/>
                </a:cubicBezTo>
                <a:cubicBezTo>
                  <a:pt x="33371" y="25792"/>
                  <a:pt x="33006" y="26463"/>
                  <a:pt x="32607" y="27114"/>
                </a:cubicBezTo>
                <a:cubicBezTo>
                  <a:pt x="31536" y="28871"/>
                  <a:pt x="30364" y="30549"/>
                  <a:pt x="28979" y="32069"/>
                </a:cubicBezTo>
                <a:cubicBezTo>
                  <a:pt x="28444" y="32662"/>
                  <a:pt x="27858" y="33212"/>
                  <a:pt x="27208" y="33676"/>
                </a:cubicBezTo>
                <a:cubicBezTo>
                  <a:pt x="26173" y="34418"/>
                  <a:pt x="25023" y="34890"/>
                  <a:pt x="23787" y="35154"/>
                </a:cubicBezTo>
                <a:cubicBezTo>
                  <a:pt x="23016" y="35325"/>
                  <a:pt x="22238" y="35433"/>
                  <a:pt x="21460" y="35497"/>
                </a:cubicBezTo>
                <a:cubicBezTo>
                  <a:pt x="20603" y="35568"/>
                  <a:pt x="19753" y="35647"/>
                  <a:pt x="18903" y="35675"/>
                </a:cubicBezTo>
                <a:cubicBezTo>
                  <a:pt x="18571" y="35684"/>
                  <a:pt x="18238" y="35690"/>
                  <a:pt x="17906" y="35690"/>
                </a:cubicBezTo>
                <a:cubicBezTo>
                  <a:pt x="16979" y="35690"/>
                  <a:pt x="16052" y="35647"/>
                  <a:pt x="15132" y="35526"/>
                </a:cubicBezTo>
                <a:cubicBezTo>
                  <a:pt x="14382" y="35433"/>
                  <a:pt x="13633" y="35289"/>
                  <a:pt x="12911" y="35061"/>
                </a:cubicBezTo>
                <a:cubicBezTo>
                  <a:pt x="11441" y="34590"/>
                  <a:pt x="10097" y="33861"/>
                  <a:pt x="8841" y="32975"/>
                </a:cubicBezTo>
                <a:cubicBezTo>
                  <a:pt x="7012" y="31669"/>
                  <a:pt x="5463" y="30084"/>
                  <a:pt x="4114" y="28284"/>
                </a:cubicBezTo>
                <a:cubicBezTo>
                  <a:pt x="2770" y="26485"/>
                  <a:pt x="1850" y="24492"/>
                  <a:pt x="1329" y="22315"/>
                </a:cubicBezTo>
                <a:cubicBezTo>
                  <a:pt x="964" y="20800"/>
                  <a:pt x="743" y="19273"/>
                  <a:pt x="693" y="17722"/>
                </a:cubicBezTo>
                <a:cubicBezTo>
                  <a:pt x="664" y="16693"/>
                  <a:pt x="671" y="15674"/>
                  <a:pt x="815" y="14652"/>
                </a:cubicBezTo>
                <a:cubicBezTo>
                  <a:pt x="936" y="13802"/>
                  <a:pt x="1157" y="12974"/>
                  <a:pt x="1507" y="12181"/>
                </a:cubicBezTo>
                <a:cubicBezTo>
                  <a:pt x="1836" y="11416"/>
                  <a:pt x="2278" y="10717"/>
                  <a:pt x="2750" y="10038"/>
                </a:cubicBezTo>
                <a:cubicBezTo>
                  <a:pt x="3857" y="8460"/>
                  <a:pt x="5170" y="7082"/>
                  <a:pt x="6685" y="5882"/>
                </a:cubicBezTo>
                <a:cubicBezTo>
                  <a:pt x="7713" y="5068"/>
                  <a:pt x="8777" y="4283"/>
                  <a:pt x="9905" y="3598"/>
                </a:cubicBezTo>
                <a:cubicBezTo>
                  <a:pt x="11211" y="2797"/>
                  <a:pt x="12591" y="2168"/>
                  <a:pt x="14039" y="1670"/>
                </a:cubicBezTo>
                <a:cubicBezTo>
                  <a:pt x="14853" y="1390"/>
                  <a:pt x="15682" y="1183"/>
                  <a:pt x="16524" y="984"/>
                </a:cubicBezTo>
                <a:cubicBezTo>
                  <a:pt x="17396" y="777"/>
                  <a:pt x="18274" y="626"/>
                  <a:pt x="19167" y="540"/>
                </a:cubicBezTo>
                <a:cubicBezTo>
                  <a:pt x="19681" y="490"/>
                  <a:pt x="20202" y="463"/>
                  <a:pt x="20723" y="454"/>
                </a:cubicBezTo>
                <a:cubicBezTo>
                  <a:pt x="21602" y="454"/>
                  <a:pt x="22466" y="562"/>
                  <a:pt x="23323" y="770"/>
                </a:cubicBezTo>
                <a:cubicBezTo>
                  <a:pt x="23438" y="797"/>
                  <a:pt x="23559" y="826"/>
                  <a:pt x="23679" y="849"/>
                </a:cubicBezTo>
                <a:cubicBezTo>
                  <a:pt x="23697" y="852"/>
                  <a:pt x="23714" y="854"/>
                  <a:pt x="23729" y="854"/>
                </a:cubicBezTo>
                <a:cubicBezTo>
                  <a:pt x="23800" y="854"/>
                  <a:pt x="23842" y="814"/>
                  <a:pt x="23866" y="727"/>
                </a:cubicBezTo>
                <a:cubicBezTo>
                  <a:pt x="23530" y="562"/>
                  <a:pt x="22745" y="298"/>
                  <a:pt x="22360" y="240"/>
                </a:cubicBezTo>
                <a:cubicBezTo>
                  <a:pt x="21359" y="77"/>
                  <a:pt x="20360" y="34"/>
                  <a:pt x="19352" y="5"/>
                </a:cubicBezTo>
                <a:cubicBezTo>
                  <a:pt x="19253" y="2"/>
                  <a:pt x="19155" y="1"/>
                  <a:pt x="190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 name="Google Shape;23;p3"/>
          <p:cNvGrpSpPr/>
          <p:nvPr/>
        </p:nvGrpSpPr>
        <p:grpSpPr>
          <a:xfrm>
            <a:off x="-257338" y="-164823"/>
            <a:ext cx="1349322" cy="1178509"/>
            <a:chOff x="4174688" y="2867426"/>
            <a:chExt cx="675133" cy="589667"/>
          </a:xfrm>
        </p:grpSpPr>
        <p:sp>
          <p:nvSpPr>
            <p:cNvPr id="24" name="Google Shape;24;p3"/>
            <p:cNvSpPr/>
            <p:nvPr/>
          </p:nvSpPr>
          <p:spPr>
            <a:xfrm>
              <a:off x="4174688" y="2867426"/>
              <a:ext cx="379395" cy="589667"/>
            </a:xfrm>
            <a:custGeom>
              <a:avLst/>
              <a:gdLst/>
              <a:ahLst/>
              <a:cxnLst/>
              <a:rect l="l" t="t" r="r" b="b"/>
              <a:pathLst>
                <a:path w="19288" h="29978" extrusionOk="0">
                  <a:moveTo>
                    <a:pt x="17185" y="522"/>
                  </a:moveTo>
                  <a:lnTo>
                    <a:pt x="17185" y="522"/>
                  </a:lnTo>
                  <a:cubicBezTo>
                    <a:pt x="17270" y="1656"/>
                    <a:pt x="17200" y="2800"/>
                    <a:pt x="17022" y="3927"/>
                  </a:cubicBezTo>
                  <a:cubicBezTo>
                    <a:pt x="16650" y="6191"/>
                    <a:pt x="15849" y="8370"/>
                    <a:pt x="14871" y="10440"/>
                  </a:cubicBezTo>
                  <a:cubicBezTo>
                    <a:pt x="14194" y="11883"/>
                    <a:pt x="13436" y="13311"/>
                    <a:pt x="12487" y="14605"/>
                  </a:cubicBezTo>
                  <a:cubicBezTo>
                    <a:pt x="12593" y="14411"/>
                    <a:pt x="12694" y="14219"/>
                    <a:pt x="12794" y="14026"/>
                  </a:cubicBezTo>
                  <a:cubicBezTo>
                    <a:pt x="14129" y="11383"/>
                    <a:pt x="15150" y="8591"/>
                    <a:pt x="15951" y="5735"/>
                  </a:cubicBezTo>
                  <a:cubicBezTo>
                    <a:pt x="15951" y="5726"/>
                    <a:pt x="15943" y="5722"/>
                    <a:pt x="15936" y="5722"/>
                  </a:cubicBezTo>
                  <a:cubicBezTo>
                    <a:pt x="15932" y="5722"/>
                    <a:pt x="15928" y="5724"/>
                    <a:pt x="15928" y="5727"/>
                  </a:cubicBezTo>
                  <a:cubicBezTo>
                    <a:pt x="15693" y="6514"/>
                    <a:pt x="15428" y="7292"/>
                    <a:pt x="15150" y="8063"/>
                  </a:cubicBezTo>
                  <a:cubicBezTo>
                    <a:pt x="14657" y="9441"/>
                    <a:pt x="14100" y="10805"/>
                    <a:pt x="13493" y="12140"/>
                  </a:cubicBezTo>
                  <a:cubicBezTo>
                    <a:pt x="13200" y="12797"/>
                    <a:pt x="12879" y="13448"/>
                    <a:pt x="12557" y="14098"/>
                  </a:cubicBezTo>
                  <a:cubicBezTo>
                    <a:pt x="12394" y="14418"/>
                    <a:pt x="12230" y="14740"/>
                    <a:pt x="12036" y="15040"/>
                  </a:cubicBezTo>
                  <a:cubicBezTo>
                    <a:pt x="12000" y="15090"/>
                    <a:pt x="11966" y="15140"/>
                    <a:pt x="11937" y="15189"/>
                  </a:cubicBezTo>
                  <a:cubicBezTo>
                    <a:pt x="12171" y="14733"/>
                    <a:pt x="12379" y="14269"/>
                    <a:pt x="12557" y="13791"/>
                  </a:cubicBezTo>
                  <a:cubicBezTo>
                    <a:pt x="12965" y="12661"/>
                    <a:pt x="13236" y="11498"/>
                    <a:pt x="13529" y="10341"/>
                  </a:cubicBezTo>
                  <a:cubicBezTo>
                    <a:pt x="13829" y="9177"/>
                    <a:pt x="14178" y="8027"/>
                    <a:pt x="14579" y="6892"/>
                  </a:cubicBezTo>
                  <a:cubicBezTo>
                    <a:pt x="15342" y="4728"/>
                    <a:pt x="16278" y="2628"/>
                    <a:pt x="17185" y="522"/>
                  </a:cubicBezTo>
                  <a:close/>
                  <a:moveTo>
                    <a:pt x="6495" y="3129"/>
                  </a:moveTo>
                  <a:lnTo>
                    <a:pt x="6495" y="3129"/>
                  </a:lnTo>
                  <a:cubicBezTo>
                    <a:pt x="7609" y="3499"/>
                    <a:pt x="8523" y="4321"/>
                    <a:pt x="9301" y="5170"/>
                  </a:cubicBezTo>
                  <a:cubicBezTo>
                    <a:pt x="10058" y="5999"/>
                    <a:pt x="10730" y="6920"/>
                    <a:pt x="11116" y="7984"/>
                  </a:cubicBezTo>
                  <a:cubicBezTo>
                    <a:pt x="11486" y="8976"/>
                    <a:pt x="11623" y="10034"/>
                    <a:pt x="11666" y="11091"/>
                  </a:cubicBezTo>
                  <a:cubicBezTo>
                    <a:pt x="11729" y="12519"/>
                    <a:pt x="11644" y="14012"/>
                    <a:pt x="11159" y="15354"/>
                  </a:cubicBezTo>
                  <a:cubicBezTo>
                    <a:pt x="11165" y="15325"/>
                    <a:pt x="11165" y="15297"/>
                    <a:pt x="11172" y="15268"/>
                  </a:cubicBezTo>
                  <a:cubicBezTo>
                    <a:pt x="11237" y="14912"/>
                    <a:pt x="11265" y="14547"/>
                    <a:pt x="11272" y="14190"/>
                  </a:cubicBezTo>
                  <a:cubicBezTo>
                    <a:pt x="11287" y="12776"/>
                    <a:pt x="10922" y="11383"/>
                    <a:pt x="10500" y="10041"/>
                  </a:cubicBezTo>
                  <a:cubicBezTo>
                    <a:pt x="10080" y="8676"/>
                    <a:pt x="9551" y="7348"/>
                    <a:pt x="8766" y="6142"/>
                  </a:cubicBezTo>
                  <a:cubicBezTo>
                    <a:pt x="8764" y="6138"/>
                    <a:pt x="8761" y="6136"/>
                    <a:pt x="8757" y="6136"/>
                  </a:cubicBezTo>
                  <a:cubicBezTo>
                    <a:pt x="8749" y="6136"/>
                    <a:pt x="8739" y="6146"/>
                    <a:pt x="8744" y="6155"/>
                  </a:cubicBezTo>
                  <a:cubicBezTo>
                    <a:pt x="9165" y="6849"/>
                    <a:pt x="9501" y="7585"/>
                    <a:pt x="9801" y="8334"/>
                  </a:cubicBezTo>
                  <a:cubicBezTo>
                    <a:pt x="10302" y="9612"/>
                    <a:pt x="10715" y="10970"/>
                    <a:pt x="10929" y="12325"/>
                  </a:cubicBezTo>
                  <a:cubicBezTo>
                    <a:pt x="11037" y="12997"/>
                    <a:pt x="11087" y="13669"/>
                    <a:pt x="11044" y="14348"/>
                  </a:cubicBezTo>
                  <a:cubicBezTo>
                    <a:pt x="11023" y="14675"/>
                    <a:pt x="10980" y="15004"/>
                    <a:pt x="10915" y="15333"/>
                  </a:cubicBezTo>
                  <a:cubicBezTo>
                    <a:pt x="10908" y="15347"/>
                    <a:pt x="10908" y="15354"/>
                    <a:pt x="10901" y="15367"/>
                  </a:cubicBezTo>
                  <a:cubicBezTo>
                    <a:pt x="10895" y="15110"/>
                    <a:pt x="10859" y="14846"/>
                    <a:pt x="10809" y="14589"/>
                  </a:cubicBezTo>
                  <a:cubicBezTo>
                    <a:pt x="10615" y="13626"/>
                    <a:pt x="10209" y="12711"/>
                    <a:pt x="9858" y="11804"/>
                  </a:cubicBezTo>
                  <a:cubicBezTo>
                    <a:pt x="9472" y="10812"/>
                    <a:pt x="9095" y="9827"/>
                    <a:pt x="8716" y="8834"/>
                  </a:cubicBezTo>
                  <a:cubicBezTo>
                    <a:pt x="8331" y="7849"/>
                    <a:pt x="7952" y="6856"/>
                    <a:pt x="7573" y="5871"/>
                  </a:cubicBezTo>
                  <a:cubicBezTo>
                    <a:pt x="7217" y="4956"/>
                    <a:pt x="6874" y="4035"/>
                    <a:pt x="6495" y="3129"/>
                  </a:cubicBezTo>
                  <a:close/>
                  <a:moveTo>
                    <a:pt x="18749" y="9497"/>
                  </a:moveTo>
                  <a:lnTo>
                    <a:pt x="18749" y="9497"/>
                  </a:lnTo>
                  <a:cubicBezTo>
                    <a:pt x="18564" y="10133"/>
                    <a:pt x="18328" y="10733"/>
                    <a:pt x="17999" y="11312"/>
                  </a:cubicBezTo>
                  <a:cubicBezTo>
                    <a:pt x="16679" y="13669"/>
                    <a:pt x="14422" y="15225"/>
                    <a:pt x="11993" y="16296"/>
                  </a:cubicBezTo>
                  <a:cubicBezTo>
                    <a:pt x="12237" y="16175"/>
                    <a:pt x="12471" y="16046"/>
                    <a:pt x="12694" y="15911"/>
                  </a:cubicBezTo>
                  <a:cubicBezTo>
                    <a:pt x="13186" y="15625"/>
                    <a:pt x="13657" y="15290"/>
                    <a:pt x="14100" y="14925"/>
                  </a:cubicBezTo>
                  <a:cubicBezTo>
                    <a:pt x="14986" y="14197"/>
                    <a:pt x="15779" y="13354"/>
                    <a:pt x="16535" y="12483"/>
                  </a:cubicBezTo>
                  <a:cubicBezTo>
                    <a:pt x="16541" y="12477"/>
                    <a:pt x="16533" y="12467"/>
                    <a:pt x="16522" y="12467"/>
                  </a:cubicBezTo>
                  <a:cubicBezTo>
                    <a:pt x="16520" y="12467"/>
                    <a:pt x="16517" y="12468"/>
                    <a:pt x="16514" y="12469"/>
                  </a:cubicBezTo>
                  <a:cubicBezTo>
                    <a:pt x="15728" y="13304"/>
                    <a:pt x="14900" y="14111"/>
                    <a:pt x="13993" y="14819"/>
                  </a:cubicBezTo>
                  <a:cubicBezTo>
                    <a:pt x="13558" y="15153"/>
                    <a:pt x="13100" y="15475"/>
                    <a:pt x="12622" y="15746"/>
                  </a:cubicBezTo>
                  <a:cubicBezTo>
                    <a:pt x="12401" y="15875"/>
                    <a:pt x="12165" y="15996"/>
                    <a:pt x="11937" y="16104"/>
                  </a:cubicBezTo>
                  <a:cubicBezTo>
                    <a:pt x="12144" y="15940"/>
                    <a:pt x="12351" y="15769"/>
                    <a:pt x="12550" y="15582"/>
                  </a:cubicBezTo>
                  <a:cubicBezTo>
                    <a:pt x="13087" y="15097"/>
                    <a:pt x="13585" y="14569"/>
                    <a:pt x="14108" y="14062"/>
                  </a:cubicBezTo>
                  <a:cubicBezTo>
                    <a:pt x="14672" y="13505"/>
                    <a:pt x="15272" y="12977"/>
                    <a:pt x="15865" y="12440"/>
                  </a:cubicBezTo>
                  <a:cubicBezTo>
                    <a:pt x="16885" y="11520"/>
                    <a:pt x="17899" y="10584"/>
                    <a:pt x="18749" y="9497"/>
                  </a:cubicBezTo>
                  <a:close/>
                  <a:moveTo>
                    <a:pt x="11537" y="16490"/>
                  </a:moveTo>
                  <a:cubicBezTo>
                    <a:pt x="11409" y="16547"/>
                    <a:pt x="11280" y="16596"/>
                    <a:pt x="11152" y="16646"/>
                  </a:cubicBezTo>
                  <a:cubicBezTo>
                    <a:pt x="11194" y="16625"/>
                    <a:pt x="11229" y="16596"/>
                    <a:pt x="11265" y="16576"/>
                  </a:cubicBezTo>
                  <a:cubicBezTo>
                    <a:pt x="11357" y="16554"/>
                    <a:pt x="11452" y="16524"/>
                    <a:pt x="11537" y="16490"/>
                  </a:cubicBezTo>
                  <a:close/>
                  <a:moveTo>
                    <a:pt x="5038" y="9098"/>
                  </a:moveTo>
                  <a:lnTo>
                    <a:pt x="5038" y="9098"/>
                  </a:lnTo>
                  <a:cubicBezTo>
                    <a:pt x="5487" y="9840"/>
                    <a:pt x="5859" y="10620"/>
                    <a:pt x="6159" y="11434"/>
                  </a:cubicBezTo>
                  <a:cubicBezTo>
                    <a:pt x="6788" y="13182"/>
                    <a:pt x="7088" y="15061"/>
                    <a:pt x="7253" y="16903"/>
                  </a:cubicBezTo>
                  <a:cubicBezTo>
                    <a:pt x="7395" y="18560"/>
                    <a:pt x="7381" y="20252"/>
                    <a:pt x="7009" y="21880"/>
                  </a:cubicBezTo>
                  <a:cubicBezTo>
                    <a:pt x="6995" y="21639"/>
                    <a:pt x="6953" y="21395"/>
                    <a:pt x="6930" y="21167"/>
                  </a:cubicBezTo>
                  <a:cubicBezTo>
                    <a:pt x="6894" y="20809"/>
                    <a:pt x="6852" y="20459"/>
                    <a:pt x="6816" y="20103"/>
                  </a:cubicBezTo>
                  <a:cubicBezTo>
                    <a:pt x="6738" y="19417"/>
                    <a:pt x="6660" y="18725"/>
                    <a:pt x="6574" y="18039"/>
                  </a:cubicBezTo>
                  <a:cubicBezTo>
                    <a:pt x="6387" y="16646"/>
                    <a:pt x="6159" y="15261"/>
                    <a:pt x="5909" y="13868"/>
                  </a:cubicBezTo>
                  <a:cubicBezTo>
                    <a:pt x="5909" y="13862"/>
                    <a:pt x="5902" y="13858"/>
                    <a:pt x="5895" y="13858"/>
                  </a:cubicBezTo>
                  <a:cubicBezTo>
                    <a:pt x="5886" y="13858"/>
                    <a:pt x="5877" y="13864"/>
                    <a:pt x="5881" y="13876"/>
                  </a:cubicBezTo>
                  <a:cubicBezTo>
                    <a:pt x="6080" y="15261"/>
                    <a:pt x="6245" y="16653"/>
                    <a:pt x="6409" y="18046"/>
                  </a:cubicBezTo>
                  <a:cubicBezTo>
                    <a:pt x="6488" y="18739"/>
                    <a:pt x="6558" y="19424"/>
                    <a:pt x="6630" y="20110"/>
                  </a:cubicBezTo>
                  <a:cubicBezTo>
                    <a:pt x="6666" y="20466"/>
                    <a:pt x="6696" y="20818"/>
                    <a:pt x="6730" y="21174"/>
                  </a:cubicBezTo>
                  <a:cubicBezTo>
                    <a:pt x="6738" y="21310"/>
                    <a:pt x="6745" y="21452"/>
                    <a:pt x="6752" y="21596"/>
                  </a:cubicBezTo>
                  <a:cubicBezTo>
                    <a:pt x="6488" y="20867"/>
                    <a:pt x="6252" y="20132"/>
                    <a:pt x="6060" y="19375"/>
                  </a:cubicBezTo>
                  <a:cubicBezTo>
                    <a:pt x="5609" y="17611"/>
                    <a:pt x="5352" y="15805"/>
                    <a:pt x="5223" y="13990"/>
                  </a:cubicBezTo>
                  <a:cubicBezTo>
                    <a:pt x="5153" y="13069"/>
                    <a:pt x="5117" y="12154"/>
                    <a:pt x="5102" y="11234"/>
                  </a:cubicBezTo>
                  <a:cubicBezTo>
                    <a:pt x="5088" y="10526"/>
                    <a:pt x="5131" y="9806"/>
                    <a:pt x="5038" y="9098"/>
                  </a:cubicBezTo>
                  <a:close/>
                  <a:moveTo>
                    <a:pt x="18806" y="15654"/>
                  </a:moveTo>
                  <a:lnTo>
                    <a:pt x="18806" y="15654"/>
                  </a:lnTo>
                  <a:cubicBezTo>
                    <a:pt x="18292" y="16411"/>
                    <a:pt x="17714" y="17117"/>
                    <a:pt x="17071" y="17767"/>
                  </a:cubicBezTo>
                  <a:cubicBezTo>
                    <a:pt x="15728" y="19117"/>
                    <a:pt x="14136" y="20218"/>
                    <a:pt x="12394" y="20989"/>
                  </a:cubicBezTo>
                  <a:cubicBezTo>
                    <a:pt x="10922" y="21639"/>
                    <a:pt x="9366" y="22038"/>
                    <a:pt x="7767" y="22216"/>
                  </a:cubicBezTo>
                  <a:cubicBezTo>
                    <a:pt x="7981" y="22137"/>
                    <a:pt x="8187" y="22045"/>
                    <a:pt x="8394" y="21959"/>
                  </a:cubicBezTo>
                  <a:cubicBezTo>
                    <a:pt x="8730" y="21817"/>
                    <a:pt x="9059" y="21675"/>
                    <a:pt x="9395" y="21524"/>
                  </a:cubicBezTo>
                  <a:cubicBezTo>
                    <a:pt x="10566" y="21010"/>
                    <a:pt x="11716" y="20466"/>
                    <a:pt x="12836" y="19853"/>
                  </a:cubicBezTo>
                  <a:cubicBezTo>
                    <a:pt x="13980" y="19224"/>
                    <a:pt x="15051" y="18524"/>
                    <a:pt x="16079" y="17724"/>
                  </a:cubicBezTo>
                  <a:lnTo>
                    <a:pt x="16079" y="17724"/>
                  </a:lnTo>
                  <a:cubicBezTo>
                    <a:pt x="15500" y="18146"/>
                    <a:pt x="14886" y="18531"/>
                    <a:pt x="14264" y="18896"/>
                  </a:cubicBezTo>
                  <a:cubicBezTo>
                    <a:pt x="13143" y="19560"/>
                    <a:pt x="11973" y="20139"/>
                    <a:pt x="10787" y="20667"/>
                  </a:cubicBezTo>
                  <a:cubicBezTo>
                    <a:pt x="10194" y="20931"/>
                    <a:pt x="9594" y="21188"/>
                    <a:pt x="8994" y="21438"/>
                  </a:cubicBezTo>
                  <a:cubicBezTo>
                    <a:pt x="8624" y="21596"/>
                    <a:pt x="8229" y="21738"/>
                    <a:pt x="7852" y="21909"/>
                  </a:cubicBezTo>
                  <a:cubicBezTo>
                    <a:pt x="8444" y="21409"/>
                    <a:pt x="9052" y="20924"/>
                    <a:pt x="9673" y="20453"/>
                  </a:cubicBezTo>
                  <a:cubicBezTo>
                    <a:pt x="10430" y="19875"/>
                    <a:pt x="11222" y="19352"/>
                    <a:pt x="12072" y="18917"/>
                  </a:cubicBezTo>
                  <a:cubicBezTo>
                    <a:pt x="12866" y="18504"/>
                    <a:pt x="13693" y="18146"/>
                    <a:pt x="14521" y="17789"/>
                  </a:cubicBezTo>
                  <a:cubicBezTo>
                    <a:pt x="15985" y="17160"/>
                    <a:pt x="17471" y="16540"/>
                    <a:pt x="18806" y="15654"/>
                  </a:cubicBezTo>
                  <a:close/>
                  <a:moveTo>
                    <a:pt x="2003" y="15796"/>
                  </a:moveTo>
                  <a:cubicBezTo>
                    <a:pt x="2325" y="16567"/>
                    <a:pt x="2560" y="17374"/>
                    <a:pt x="2754" y="18175"/>
                  </a:cubicBezTo>
                  <a:cubicBezTo>
                    <a:pt x="3153" y="19832"/>
                    <a:pt x="3317" y="21546"/>
                    <a:pt x="3246" y="23245"/>
                  </a:cubicBezTo>
                  <a:cubicBezTo>
                    <a:pt x="3189" y="24580"/>
                    <a:pt x="2975" y="25937"/>
                    <a:pt x="2467" y="27180"/>
                  </a:cubicBezTo>
                  <a:cubicBezTo>
                    <a:pt x="2497" y="26936"/>
                    <a:pt x="2510" y="26701"/>
                    <a:pt x="2524" y="26458"/>
                  </a:cubicBezTo>
                  <a:cubicBezTo>
                    <a:pt x="2659" y="24216"/>
                    <a:pt x="2368" y="21975"/>
                    <a:pt x="2060" y="19760"/>
                  </a:cubicBezTo>
                  <a:cubicBezTo>
                    <a:pt x="2060" y="19757"/>
                    <a:pt x="2056" y="19755"/>
                    <a:pt x="2053" y="19755"/>
                  </a:cubicBezTo>
                  <a:cubicBezTo>
                    <a:pt x="2049" y="19755"/>
                    <a:pt x="2046" y="19757"/>
                    <a:pt x="2046" y="19760"/>
                  </a:cubicBezTo>
                  <a:cubicBezTo>
                    <a:pt x="2102" y="20381"/>
                    <a:pt x="2154" y="21003"/>
                    <a:pt x="2203" y="21616"/>
                  </a:cubicBezTo>
                  <a:cubicBezTo>
                    <a:pt x="2289" y="22694"/>
                    <a:pt x="2359" y="23781"/>
                    <a:pt x="2353" y="24866"/>
                  </a:cubicBezTo>
                  <a:cubicBezTo>
                    <a:pt x="2353" y="25409"/>
                    <a:pt x="2325" y="25959"/>
                    <a:pt x="2282" y="26501"/>
                  </a:cubicBezTo>
                  <a:cubicBezTo>
                    <a:pt x="2260" y="26773"/>
                    <a:pt x="2239" y="27051"/>
                    <a:pt x="2188" y="27322"/>
                  </a:cubicBezTo>
                  <a:cubicBezTo>
                    <a:pt x="2181" y="27358"/>
                    <a:pt x="2174" y="27394"/>
                    <a:pt x="2167" y="27430"/>
                  </a:cubicBezTo>
                  <a:cubicBezTo>
                    <a:pt x="1996" y="26715"/>
                    <a:pt x="1861" y="25994"/>
                    <a:pt x="1753" y="25274"/>
                  </a:cubicBezTo>
                  <a:cubicBezTo>
                    <a:pt x="1511" y="23652"/>
                    <a:pt x="1417" y="22009"/>
                    <a:pt x="1468" y="20374"/>
                  </a:cubicBezTo>
                  <a:cubicBezTo>
                    <a:pt x="1496" y="19539"/>
                    <a:pt x="1561" y="18710"/>
                    <a:pt x="1660" y="17882"/>
                  </a:cubicBezTo>
                  <a:cubicBezTo>
                    <a:pt x="1746" y="17182"/>
                    <a:pt x="1874" y="16497"/>
                    <a:pt x="2003" y="15796"/>
                  </a:cubicBezTo>
                  <a:close/>
                  <a:moveTo>
                    <a:pt x="14907" y="23637"/>
                  </a:moveTo>
                  <a:lnTo>
                    <a:pt x="14907" y="23637"/>
                  </a:lnTo>
                  <a:cubicBezTo>
                    <a:pt x="14250" y="24288"/>
                    <a:pt x="13543" y="24873"/>
                    <a:pt x="12780" y="25394"/>
                  </a:cubicBezTo>
                  <a:cubicBezTo>
                    <a:pt x="11229" y="26444"/>
                    <a:pt x="9487" y="27202"/>
                    <a:pt x="7666" y="27637"/>
                  </a:cubicBezTo>
                  <a:cubicBezTo>
                    <a:pt x="6507" y="27911"/>
                    <a:pt x="5327" y="28043"/>
                    <a:pt x="4142" y="28043"/>
                  </a:cubicBezTo>
                  <a:cubicBezTo>
                    <a:pt x="3787" y="28043"/>
                    <a:pt x="3430" y="28031"/>
                    <a:pt x="3074" y="28007"/>
                  </a:cubicBezTo>
                  <a:cubicBezTo>
                    <a:pt x="3146" y="27994"/>
                    <a:pt x="3210" y="27980"/>
                    <a:pt x="3282" y="27965"/>
                  </a:cubicBezTo>
                  <a:cubicBezTo>
                    <a:pt x="3617" y="27901"/>
                    <a:pt x="3953" y="27822"/>
                    <a:pt x="4288" y="27750"/>
                  </a:cubicBezTo>
                  <a:cubicBezTo>
                    <a:pt x="6745" y="27186"/>
                    <a:pt x="9152" y="26395"/>
                    <a:pt x="11443" y="25351"/>
                  </a:cubicBezTo>
                  <a:cubicBezTo>
                    <a:pt x="11452" y="25351"/>
                    <a:pt x="11452" y="25344"/>
                    <a:pt x="11443" y="25344"/>
                  </a:cubicBezTo>
                  <a:cubicBezTo>
                    <a:pt x="10787" y="25617"/>
                    <a:pt x="10130" y="25865"/>
                    <a:pt x="9458" y="26102"/>
                  </a:cubicBezTo>
                  <a:cubicBezTo>
                    <a:pt x="8281" y="26516"/>
                    <a:pt x="7088" y="26880"/>
                    <a:pt x="5873" y="27186"/>
                  </a:cubicBezTo>
                  <a:cubicBezTo>
                    <a:pt x="5266" y="27344"/>
                    <a:pt x="4659" y="27480"/>
                    <a:pt x="4046" y="27608"/>
                  </a:cubicBezTo>
                  <a:cubicBezTo>
                    <a:pt x="3739" y="27673"/>
                    <a:pt x="3431" y="27730"/>
                    <a:pt x="3124" y="27779"/>
                  </a:cubicBezTo>
                  <a:cubicBezTo>
                    <a:pt x="3681" y="27450"/>
                    <a:pt x="4245" y="27137"/>
                    <a:pt x="4817" y="26830"/>
                  </a:cubicBezTo>
                  <a:cubicBezTo>
                    <a:pt x="6466" y="25951"/>
                    <a:pt x="8180" y="25238"/>
                    <a:pt x="10008" y="24802"/>
                  </a:cubicBezTo>
                  <a:cubicBezTo>
                    <a:pt x="11644" y="24424"/>
                    <a:pt x="13315" y="24180"/>
                    <a:pt x="14907" y="23637"/>
                  </a:cubicBezTo>
                  <a:close/>
                  <a:moveTo>
                    <a:pt x="17246" y="1"/>
                  </a:moveTo>
                  <a:cubicBezTo>
                    <a:pt x="17211" y="1"/>
                    <a:pt x="17177" y="18"/>
                    <a:pt x="17157" y="57"/>
                  </a:cubicBezTo>
                  <a:cubicBezTo>
                    <a:pt x="16593" y="1286"/>
                    <a:pt x="16050" y="2529"/>
                    <a:pt x="15529" y="3785"/>
                  </a:cubicBezTo>
                  <a:cubicBezTo>
                    <a:pt x="14614" y="5984"/>
                    <a:pt x="13815" y="8227"/>
                    <a:pt x="13229" y="10534"/>
                  </a:cubicBezTo>
                  <a:cubicBezTo>
                    <a:pt x="12737" y="12462"/>
                    <a:pt x="12257" y="14504"/>
                    <a:pt x="11066" y="16118"/>
                  </a:cubicBezTo>
                  <a:cubicBezTo>
                    <a:pt x="11400" y="15390"/>
                    <a:pt x="11601" y="14596"/>
                    <a:pt x="11716" y="13798"/>
                  </a:cubicBezTo>
                  <a:cubicBezTo>
                    <a:pt x="11865" y="12747"/>
                    <a:pt x="11871" y="11669"/>
                    <a:pt x="11794" y="10605"/>
                  </a:cubicBezTo>
                  <a:cubicBezTo>
                    <a:pt x="11716" y="9527"/>
                    <a:pt x="11515" y="8449"/>
                    <a:pt x="11057" y="7463"/>
                  </a:cubicBezTo>
                  <a:cubicBezTo>
                    <a:pt x="10586" y="6435"/>
                    <a:pt x="9866" y="5528"/>
                    <a:pt x="9086" y="4721"/>
                  </a:cubicBezTo>
                  <a:cubicBezTo>
                    <a:pt x="8295" y="3900"/>
                    <a:pt x="7395" y="3214"/>
                    <a:pt x="6317" y="2829"/>
                  </a:cubicBezTo>
                  <a:cubicBezTo>
                    <a:pt x="6307" y="2825"/>
                    <a:pt x="6297" y="2824"/>
                    <a:pt x="6288" y="2824"/>
                  </a:cubicBezTo>
                  <a:cubicBezTo>
                    <a:pt x="6214" y="2824"/>
                    <a:pt x="6156" y="2916"/>
                    <a:pt x="6181" y="2985"/>
                  </a:cubicBezTo>
                  <a:cubicBezTo>
                    <a:pt x="6558" y="4092"/>
                    <a:pt x="7002" y="5185"/>
                    <a:pt x="7424" y="6277"/>
                  </a:cubicBezTo>
                  <a:cubicBezTo>
                    <a:pt x="8159" y="8191"/>
                    <a:pt x="8901" y="10106"/>
                    <a:pt x="9637" y="12019"/>
                  </a:cubicBezTo>
                  <a:cubicBezTo>
                    <a:pt x="10209" y="13505"/>
                    <a:pt x="11159" y="15397"/>
                    <a:pt x="10344" y="16946"/>
                  </a:cubicBezTo>
                  <a:cubicBezTo>
                    <a:pt x="10338" y="16953"/>
                    <a:pt x="10338" y="16961"/>
                    <a:pt x="10329" y="16968"/>
                  </a:cubicBezTo>
                  <a:cubicBezTo>
                    <a:pt x="10322" y="16975"/>
                    <a:pt x="10322" y="16982"/>
                    <a:pt x="10322" y="16989"/>
                  </a:cubicBezTo>
                  <a:cubicBezTo>
                    <a:pt x="10272" y="17068"/>
                    <a:pt x="10223" y="17153"/>
                    <a:pt x="10173" y="17232"/>
                  </a:cubicBezTo>
                  <a:cubicBezTo>
                    <a:pt x="10151" y="17261"/>
                    <a:pt x="10144" y="17289"/>
                    <a:pt x="10151" y="17318"/>
                  </a:cubicBezTo>
                  <a:cubicBezTo>
                    <a:pt x="9679" y="18010"/>
                    <a:pt x="9224" y="18710"/>
                    <a:pt x="8752" y="19404"/>
                  </a:cubicBezTo>
                  <a:cubicBezTo>
                    <a:pt x="8265" y="20110"/>
                    <a:pt x="7787" y="20818"/>
                    <a:pt x="7295" y="21517"/>
                  </a:cubicBezTo>
                  <a:cubicBezTo>
                    <a:pt x="7431" y="20831"/>
                    <a:pt x="7501" y="20132"/>
                    <a:pt x="7530" y="19431"/>
                  </a:cubicBezTo>
                  <a:cubicBezTo>
                    <a:pt x="7602" y="17532"/>
                    <a:pt x="7373" y="15597"/>
                    <a:pt x="6987" y="13739"/>
                  </a:cubicBezTo>
                  <a:cubicBezTo>
                    <a:pt x="6601" y="11897"/>
                    <a:pt x="5967" y="10077"/>
                    <a:pt x="4917" y="8498"/>
                  </a:cubicBezTo>
                  <a:cubicBezTo>
                    <a:pt x="4891" y="8464"/>
                    <a:pt x="4859" y="8450"/>
                    <a:pt x="4826" y="8450"/>
                  </a:cubicBezTo>
                  <a:cubicBezTo>
                    <a:pt x="4758" y="8450"/>
                    <a:pt x="4693" y="8516"/>
                    <a:pt x="4716" y="8598"/>
                  </a:cubicBezTo>
                  <a:cubicBezTo>
                    <a:pt x="4845" y="9105"/>
                    <a:pt x="4860" y="9626"/>
                    <a:pt x="4860" y="10149"/>
                  </a:cubicBezTo>
                  <a:cubicBezTo>
                    <a:pt x="4860" y="10663"/>
                    <a:pt x="4860" y="11177"/>
                    <a:pt x="4874" y="11691"/>
                  </a:cubicBezTo>
                  <a:cubicBezTo>
                    <a:pt x="4953" y="15290"/>
                    <a:pt x="5410" y="18924"/>
                    <a:pt x="6738" y="22288"/>
                  </a:cubicBezTo>
                  <a:cubicBezTo>
                    <a:pt x="6087" y="23188"/>
                    <a:pt x="5424" y="24081"/>
                    <a:pt x="4716" y="24938"/>
                  </a:cubicBezTo>
                  <a:cubicBezTo>
                    <a:pt x="4046" y="25766"/>
                    <a:pt x="3338" y="26580"/>
                    <a:pt x="2603" y="27358"/>
                  </a:cubicBezTo>
                  <a:cubicBezTo>
                    <a:pt x="2846" y="26801"/>
                    <a:pt x="3024" y="26216"/>
                    <a:pt x="3153" y="25623"/>
                  </a:cubicBezTo>
                  <a:cubicBezTo>
                    <a:pt x="3516" y="23916"/>
                    <a:pt x="3532" y="22124"/>
                    <a:pt x="3331" y="20396"/>
                  </a:cubicBezTo>
                  <a:cubicBezTo>
                    <a:pt x="3239" y="19546"/>
                    <a:pt x="3081" y="18696"/>
                    <a:pt x="2867" y="17868"/>
                  </a:cubicBezTo>
                  <a:cubicBezTo>
                    <a:pt x="2653" y="17025"/>
                    <a:pt x="2353" y="16204"/>
                    <a:pt x="2060" y="15390"/>
                  </a:cubicBezTo>
                  <a:cubicBezTo>
                    <a:pt x="2043" y="15338"/>
                    <a:pt x="1999" y="15313"/>
                    <a:pt x="1955" y="15313"/>
                  </a:cubicBezTo>
                  <a:cubicBezTo>
                    <a:pt x="1908" y="15313"/>
                    <a:pt x="1860" y="15342"/>
                    <a:pt x="1845" y="15397"/>
                  </a:cubicBezTo>
                  <a:cubicBezTo>
                    <a:pt x="1604" y="16303"/>
                    <a:pt x="1475" y="17239"/>
                    <a:pt x="1374" y="18168"/>
                  </a:cubicBezTo>
                  <a:cubicBezTo>
                    <a:pt x="1004" y="21431"/>
                    <a:pt x="1225" y="24751"/>
                    <a:pt x="2017" y="27930"/>
                  </a:cubicBezTo>
                  <a:cubicBezTo>
                    <a:pt x="1996" y="27944"/>
                    <a:pt x="1982" y="27965"/>
                    <a:pt x="1982" y="27987"/>
                  </a:cubicBezTo>
                  <a:cubicBezTo>
                    <a:pt x="1347" y="28616"/>
                    <a:pt x="682" y="29207"/>
                    <a:pt x="54" y="29843"/>
                  </a:cubicBezTo>
                  <a:cubicBezTo>
                    <a:pt x="1" y="29896"/>
                    <a:pt x="54" y="29977"/>
                    <a:pt x="118" y="29977"/>
                  </a:cubicBezTo>
                  <a:cubicBezTo>
                    <a:pt x="132" y="29977"/>
                    <a:pt x="146" y="29974"/>
                    <a:pt x="161" y="29965"/>
                  </a:cubicBezTo>
                  <a:cubicBezTo>
                    <a:pt x="682" y="29601"/>
                    <a:pt x="1160" y="29173"/>
                    <a:pt x="1617" y="28736"/>
                  </a:cubicBezTo>
                  <a:cubicBezTo>
                    <a:pt x="1725" y="28636"/>
                    <a:pt x="1832" y="28530"/>
                    <a:pt x="1940" y="28429"/>
                  </a:cubicBezTo>
                  <a:cubicBezTo>
                    <a:pt x="1953" y="28437"/>
                    <a:pt x="1969" y="28441"/>
                    <a:pt x="1986" y="28441"/>
                  </a:cubicBezTo>
                  <a:cubicBezTo>
                    <a:pt x="2003" y="28441"/>
                    <a:pt x="2021" y="28437"/>
                    <a:pt x="2039" y="28429"/>
                  </a:cubicBezTo>
                  <a:cubicBezTo>
                    <a:pt x="2203" y="28330"/>
                    <a:pt x="2368" y="28230"/>
                    <a:pt x="2531" y="28129"/>
                  </a:cubicBezTo>
                  <a:cubicBezTo>
                    <a:pt x="3078" y="28199"/>
                    <a:pt x="3629" y="28232"/>
                    <a:pt x="4182" y="28232"/>
                  </a:cubicBezTo>
                  <a:cubicBezTo>
                    <a:pt x="4531" y="28232"/>
                    <a:pt x="4881" y="28219"/>
                    <a:pt x="5230" y="28194"/>
                  </a:cubicBezTo>
                  <a:cubicBezTo>
                    <a:pt x="7138" y="28066"/>
                    <a:pt x="9023" y="27565"/>
                    <a:pt x="10751" y="26758"/>
                  </a:cubicBezTo>
                  <a:cubicBezTo>
                    <a:pt x="12464" y="25951"/>
                    <a:pt x="14050" y="24845"/>
                    <a:pt x="15342" y="23466"/>
                  </a:cubicBezTo>
                  <a:cubicBezTo>
                    <a:pt x="15399" y="23404"/>
                    <a:pt x="15351" y="23303"/>
                    <a:pt x="15276" y="23303"/>
                  </a:cubicBezTo>
                  <a:cubicBezTo>
                    <a:pt x="15265" y="23303"/>
                    <a:pt x="15254" y="23305"/>
                    <a:pt x="15243" y="23310"/>
                  </a:cubicBezTo>
                  <a:cubicBezTo>
                    <a:pt x="14279" y="23688"/>
                    <a:pt x="13279" y="23923"/>
                    <a:pt x="12266" y="24137"/>
                  </a:cubicBezTo>
                  <a:cubicBezTo>
                    <a:pt x="11380" y="24331"/>
                    <a:pt x="10480" y="24494"/>
                    <a:pt x="9594" y="24717"/>
                  </a:cubicBezTo>
                  <a:cubicBezTo>
                    <a:pt x="8687" y="24945"/>
                    <a:pt x="7810" y="25245"/>
                    <a:pt x="6944" y="25608"/>
                  </a:cubicBezTo>
                  <a:cubicBezTo>
                    <a:pt x="5438" y="26237"/>
                    <a:pt x="4003" y="27030"/>
                    <a:pt x="2596" y="27865"/>
                  </a:cubicBezTo>
                  <a:cubicBezTo>
                    <a:pt x="2560" y="27872"/>
                    <a:pt x="2524" y="27879"/>
                    <a:pt x="2488" y="27887"/>
                  </a:cubicBezTo>
                  <a:cubicBezTo>
                    <a:pt x="2653" y="27723"/>
                    <a:pt x="2810" y="27552"/>
                    <a:pt x="2975" y="27387"/>
                  </a:cubicBezTo>
                  <a:cubicBezTo>
                    <a:pt x="3081" y="27272"/>
                    <a:pt x="3182" y="27159"/>
                    <a:pt x="3288" y="27044"/>
                  </a:cubicBezTo>
                  <a:cubicBezTo>
                    <a:pt x="3431" y="26893"/>
                    <a:pt x="3568" y="26744"/>
                    <a:pt x="3710" y="26587"/>
                  </a:cubicBezTo>
                  <a:cubicBezTo>
                    <a:pt x="3845" y="26431"/>
                    <a:pt x="3981" y="26273"/>
                    <a:pt x="4116" y="26115"/>
                  </a:cubicBezTo>
                  <a:cubicBezTo>
                    <a:pt x="4253" y="25959"/>
                    <a:pt x="4389" y="25802"/>
                    <a:pt x="4524" y="25644"/>
                  </a:cubicBezTo>
                  <a:cubicBezTo>
                    <a:pt x="4653" y="25488"/>
                    <a:pt x="4788" y="25323"/>
                    <a:pt x="4917" y="25166"/>
                  </a:cubicBezTo>
                  <a:cubicBezTo>
                    <a:pt x="5052" y="25001"/>
                    <a:pt x="5180" y="24845"/>
                    <a:pt x="5309" y="24681"/>
                  </a:cubicBezTo>
                  <a:cubicBezTo>
                    <a:pt x="5438" y="24516"/>
                    <a:pt x="5566" y="24352"/>
                    <a:pt x="5688" y="24187"/>
                  </a:cubicBezTo>
                  <a:cubicBezTo>
                    <a:pt x="5816" y="24023"/>
                    <a:pt x="5945" y="23860"/>
                    <a:pt x="6067" y="23695"/>
                  </a:cubicBezTo>
                  <a:cubicBezTo>
                    <a:pt x="6195" y="23531"/>
                    <a:pt x="6317" y="23359"/>
                    <a:pt x="6438" y="23195"/>
                  </a:cubicBezTo>
                  <a:cubicBezTo>
                    <a:pt x="6502" y="23109"/>
                    <a:pt x="6567" y="23023"/>
                    <a:pt x="6624" y="22945"/>
                  </a:cubicBezTo>
                  <a:cubicBezTo>
                    <a:pt x="6653" y="22902"/>
                    <a:pt x="6687" y="22859"/>
                    <a:pt x="6716" y="22816"/>
                  </a:cubicBezTo>
                  <a:cubicBezTo>
                    <a:pt x="6745" y="22773"/>
                    <a:pt x="6766" y="22737"/>
                    <a:pt x="6802" y="22703"/>
                  </a:cubicBezTo>
                  <a:cubicBezTo>
                    <a:pt x="6858" y="22631"/>
                    <a:pt x="6930" y="22581"/>
                    <a:pt x="7016" y="22538"/>
                  </a:cubicBezTo>
                  <a:cubicBezTo>
                    <a:pt x="7052" y="22523"/>
                    <a:pt x="7088" y="22509"/>
                    <a:pt x="7124" y="22496"/>
                  </a:cubicBezTo>
                  <a:cubicBezTo>
                    <a:pt x="7131" y="22489"/>
                    <a:pt x="7145" y="22480"/>
                    <a:pt x="7158" y="22480"/>
                  </a:cubicBezTo>
                  <a:cubicBezTo>
                    <a:pt x="7217" y="22473"/>
                    <a:pt x="7280" y="22473"/>
                    <a:pt x="7345" y="22473"/>
                  </a:cubicBezTo>
                  <a:cubicBezTo>
                    <a:pt x="8281" y="22424"/>
                    <a:pt x="9208" y="22266"/>
                    <a:pt x="10108" y="22031"/>
                  </a:cubicBezTo>
                  <a:cubicBezTo>
                    <a:pt x="11986" y="21537"/>
                    <a:pt x="13765" y="20681"/>
                    <a:pt x="15328" y="19539"/>
                  </a:cubicBezTo>
                  <a:cubicBezTo>
                    <a:pt x="16885" y="18396"/>
                    <a:pt x="18221" y="16975"/>
                    <a:pt x="19241" y="15340"/>
                  </a:cubicBezTo>
                  <a:cubicBezTo>
                    <a:pt x="19287" y="15272"/>
                    <a:pt x="19225" y="15194"/>
                    <a:pt x="19157" y="15194"/>
                  </a:cubicBezTo>
                  <a:cubicBezTo>
                    <a:pt x="19140" y="15194"/>
                    <a:pt x="19122" y="15200"/>
                    <a:pt x="19106" y="15212"/>
                  </a:cubicBezTo>
                  <a:cubicBezTo>
                    <a:pt x="18278" y="15811"/>
                    <a:pt x="17385" y="16310"/>
                    <a:pt x="16456" y="16747"/>
                  </a:cubicBezTo>
                  <a:cubicBezTo>
                    <a:pt x="14850" y="17510"/>
                    <a:pt x="13179" y="18125"/>
                    <a:pt x="11614" y="18975"/>
                  </a:cubicBezTo>
                  <a:cubicBezTo>
                    <a:pt x="9979" y="19860"/>
                    <a:pt x="8516" y="21052"/>
                    <a:pt x="7115" y="22266"/>
                  </a:cubicBezTo>
                  <a:lnTo>
                    <a:pt x="7115" y="22252"/>
                  </a:lnTo>
                  <a:cubicBezTo>
                    <a:pt x="7167" y="22196"/>
                    <a:pt x="7210" y="22130"/>
                    <a:pt x="7253" y="22074"/>
                  </a:cubicBezTo>
                  <a:cubicBezTo>
                    <a:pt x="8324" y="20561"/>
                    <a:pt x="9344" y="18996"/>
                    <a:pt x="10302" y="17404"/>
                  </a:cubicBezTo>
                  <a:cubicBezTo>
                    <a:pt x="10329" y="17397"/>
                    <a:pt x="10365" y="17381"/>
                    <a:pt x="10387" y="17347"/>
                  </a:cubicBezTo>
                  <a:cubicBezTo>
                    <a:pt x="10451" y="17253"/>
                    <a:pt x="10516" y="17153"/>
                    <a:pt x="10566" y="17054"/>
                  </a:cubicBezTo>
                  <a:cubicBezTo>
                    <a:pt x="10615" y="17004"/>
                    <a:pt x="10665" y="16946"/>
                    <a:pt x="10715" y="16896"/>
                  </a:cubicBezTo>
                  <a:lnTo>
                    <a:pt x="10730" y="16896"/>
                  </a:lnTo>
                  <a:cubicBezTo>
                    <a:pt x="11580" y="16625"/>
                    <a:pt x="12415" y="16296"/>
                    <a:pt x="13208" y="15890"/>
                  </a:cubicBezTo>
                  <a:cubicBezTo>
                    <a:pt x="14622" y="15176"/>
                    <a:pt x="15928" y="14233"/>
                    <a:pt x="16970" y="13033"/>
                  </a:cubicBezTo>
                  <a:cubicBezTo>
                    <a:pt x="17978" y="11890"/>
                    <a:pt x="18799" y="10469"/>
                    <a:pt x="19128" y="8970"/>
                  </a:cubicBezTo>
                  <a:cubicBezTo>
                    <a:pt x="19151" y="8880"/>
                    <a:pt x="19085" y="8830"/>
                    <a:pt x="19016" y="8830"/>
                  </a:cubicBezTo>
                  <a:cubicBezTo>
                    <a:pt x="18975" y="8830"/>
                    <a:pt x="18933" y="8847"/>
                    <a:pt x="18907" y="8884"/>
                  </a:cubicBezTo>
                  <a:cubicBezTo>
                    <a:pt x="18400" y="9605"/>
                    <a:pt x="17814" y="10269"/>
                    <a:pt x="17193" y="10891"/>
                  </a:cubicBezTo>
                  <a:cubicBezTo>
                    <a:pt x="16113" y="11969"/>
                    <a:pt x="14943" y="12941"/>
                    <a:pt x="13865" y="14012"/>
                  </a:cubicBezTo>
                  <a:cubicBezTo>
                    <a:pt x="13021" y="14846"/>
                    <a:pt x="12201" y="15762"/>
                    <a:pt x="11186" y="16404"/>
                  </a:cubicBezTo>
                  <a:cubicBezTo>
                    <a:pt x="12065" y="15532"/>
                    <a:pt x="12807" y="14540"/>
                    <a:pt x="13457" y="13491"/>
                  </a:cubicBezTo>
                  <a:cubicBezTo>
                    <a:pt x="14122" y="12404"/>
                    <a:pt x="14699" y="11263"/>
                    <a:pt x="15229" y="10106"/>
                  </a:cubicBezTo>
                  <a:cubicBezTo>
                    <a:pt x="15707" y="9048"/>
                    <a:pt x="16136" y="7977"/>
                    <a:pt x="16485" y="6870"/>
                  </a:cubicBezTo>
                  <a:cubicBezTo>
                    <a:pt x="17185" y="4685"/>
                    <a:pt x="17543" y="2393"/>
                    <a:pt x="17356" y="100"/>
                  </a:cubicBezTo>
                  <a:cubicBezTo>
                    <a:pt x="17352" y="40"/>
                    <a:pt x="17298" y="1"/>
                    <a:pt x="172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3"/>
            <p:cNvSpPr/>
            <p:nvPr/>
          </p:nvSpPr>
          <p:spPr>
            <a:xfrm>
              <a:off x="4443793" y="3122565"/>
              <a:ext cx="405064" cy="228349"/>
            </a:xfrm>
            <a:custGeom>
              <a:avLst/>
              <a:gdLst/>
              <a:ahLst/>
              <a:cxnLst/>
              <a:rect l="l" t="t" r="r" b="b"/>
              <a:pathLst>
                <a:path w="20593" h="11609" extrusionOk="0">
                  <a:moveTo>
                    <a:pt x="19603" y="236"/>
                  </a:moveTo>
                  <a:cubicBezTo>
                    <a:pt x="19923" y="236"/>
                    <a:pt x="20161" y="358"/>
                    <a:pt x="20058" y="804"/>
                  </a:cubicBezTo>
                  <a:cubicBezTo>
                    <a:pt x="19993" y="1077"/>
                    <a:pt x="19772" y="1368"/>
                    <a:pt x="19623" y="1612"/>
                  </a:cubicBezTo>
                  <a:cubicBezTo>
                    <a:pt x="18908" y="2775"/>
                    <a:pt x="17873" y="3618"/>
                    <a:pt x="16700" y="4282"/>
                  </a:cubicBezTo>
                  <a:cubicBezTo>
                    <a:pt x="15622" y="4897"/>
                    <a:pt x="14438" y="5533"/>
                    <a:pt x="13259" y="5896"/>
                  </a:cubicBezTo>
                  <a:cubicBezTo>
                    <a:pt x="11832" y="6347"/>
                    <a:pt x="10368" y="6669"/>
                    <a:pt x="8925" y="7068"/>
                  </a:cubicBezTo>
                  <a:lnTo>
                    <a:pt x="8925" y="7068"/>
                  </a:lnTo>
                  <a:cubicBezTo>
                    <a:pt x="10629" y="4270"/>
                    <a:pt x="13203" y="2625"/>
                    <a:pt x="16179" y="1348"/>
                  </a:cubicBezTo>
                  <a:cubicBezTo>
                    <a:pt x="17023" y="983"/>
                    <a:pt x="17916" y="554"/>
                    <a:pt x="18822" y="362"/>
                  </a:cubicBezTo>
                  <a:cubicBezTo>
                    <a:pt x="19049" y="312"/>
                    <a:pt x="19352" y="236"/>
                    <a:pt x="19603" y="236"/>
                  </a:cubicBezTo>
                  <a:close/>
                  <a:moveTo>
                    <a:pt x="19581" y="0"/>
                  </a:moveTo>
                  <a:cubicBezTo>
                    <a:pt x="18791" y="0"/>
                    <a:pt x="18034" y="281"/>
                    <a:pt x="17266" y="590"/>
                  </a:cubicBezTo>
                  <a:cubicBezTo>
                    <a:pt x="16051" y="1077"/>
                    <a:pt x="14844" y="1591"/>
                    <a:pt x="13694" y="2211"/>
                  </a:cubicBezTo>
                  <a:cubicBezTo>
                    <a:pt x="11522" y="3384"/>
                    <a:pt x="9759" y="5027"/>
                    <a:pt x="8531" y="7180"/>
                  </a:cubicBezTo>
                  <a:lnTo>
                    <a:pt x="8531" y="7180"/>
                  </a:lnTo>
                  <a:cubicBezTo>
                    <a:pt x="5515" y="8062"/>
                    <a:pt x="2799" y="9714"/>
                    <a:pt x="134" y="11338"/>
                  </a:cubicBezTo>
                  <a:cubicBezTo>
                    <a:pt x="0" y="11416"/>
                    <a:pt x="82" y="11608"/>
                    <a:pt x="207" y="11608"/>
                  </a:cubicBezTo>
                  <a:cubicBezTo>
                    <a:pt x="229" y="11608"/>
                    <a:pt x="252" y="11602"/>
                    <a:pt x="276" y="11588"/>
                  </a:cubicBezTo>
                  <a:cubicBezTo>
                    <a:pt x="2369" y="10310"/>
                    <a:pt x="4475" y="9017"/>
                    <a:pt x="6760" y="8104"/>
                  </a:cubicBezTo>
                  <a:cubicBezTo>
                    <a:pt x="8938" y="7225"/>
                    <a:pt x="11281" y="6861"/>
                    <a:pt x="13509" y="6117"/>
                  </a:cubicBezTo>
                  <a:cubicBezTo>
                    <a:pt x="16486" y="5132"/>
                    <a:pt x="19393" y="3325"/>
                    <a:pt x="20565" y="306"/>
                  </a:cubicBezTo>
                  <a:cubicBezTo>
                    <a:pt x="20593" y="234"/>
                    <a:pt x="20536" y="148"/>
                    <a:pt x="20464" y="126"/>
                  </a:cubicBezTo>
                  <a:cubicBezTo>
                    <a:pt x="20164" y="38"/>
                    <a:pt x="19870" y="0"/>
                    <a:pt x="195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3"/>
            <p:cNvSpPr/>
            <p:nvPr/>
          </p:nvSpPr>
          <p:spPr>
            <a:xfrm>
              <a:off x="4565472" y="3030273"/>
              <a:ext cx="133225" cy="255041"/>
            </a:xfrm>
            <a:custGeom>
              <a:avLst/>
              <a:gdLst/>
              <a:ahLst/>
              <a:cxnLst/>
              <a:rect l="l" t="t" r="r" b="b"/>
              <a:pathLst>
                <a:path w="6773" h="12966" extrusionOk="0">
                  <a:moveTo>
                    <a:pt x="5941" y="498"/>
                  </a:moveTo>
                  <a:cubicBezTo>
                    <a:pt x="6030" y="498"/>
                    <a:pt x="6060" y="584"/>
                    <a:pt x="6117" y="855"/>
                  </a:cubicBezTo>
                  <a:cubicBezTo>
                    <a:pt x="6259" y="1512"/>
                    <a:pt x="6074" y="2326"/>
                    <a:pt x="5909" y="2961"/>
                  </a:cubicBezTo>
                  <a:cubicBezTo>
                    <a:pt x="5560" y="4261"/>
                    <a:pt x="4910" y="5453"/>
                    <a:pt x="4252" y="6626"/>
                  </a:cubicBezTo>
                  <a:cubicBezTo>
                    <a:pt x="3155" y="8586"/>
                    <a:pt x="2034" y="10546"/>
                    <a:pt x="537" y="12222"/>
                  </a:cubicBezTo>
                  <a:lnTo>
                    <a:pt x="537" y="12222"/>
                  </a:lnTo>
                  <a:cubicBezTo>
                    <a:pt x="1087" y="10395"/>
                    <a:pt x="860" y="8446"/>
                    <a:pt x="1325" y="6583"/>
                  </a:cubicBezTo>
                  <a:cubicBezTo>
                    <a:pt x="1875" y="4418"/>
                    <a:pt x="3174" y="2461"/>
                    <a:pt x="4937" y="1098"/>
                  </a:cubicBezTo>
                  <a:cubicBezTo>
                    <a:pt x="5138" y="948"/>
                    <a:pt x="5445" y="661"/>
                    <a:pt x="5681" y="576"/>
                  </a:cubicBezTo>
                  <a:cubicBezTo>
                    <a:pt x="5805" y="532"/>
                    <a:pt x="5885" y="498"/>
                    <a:pt x="5941" y="498"/>
                  </a:cubicBezTo>
                  <a:close/>
                  <a:moveTo>
                    <a:pt x="6138" y="1"/>
                  </a:moveTo>
                  <a:cubicBezTo>
                    <a:pt x="6114" y="1"/>
                    <a:pt x="6089" y="7"/>
                    <a:pt x="6067" y="19"/>
                  </a:cubicBezTo>
                  <a:cubicBezTo>
                    <a:pt x="4060" y="1148"/>
                    <a:pt x="2468" y="2889"/>
                    <a:pt x="1559" y="5018"/>
                  </a:cubicBezTo>
                  <a:cubicBezTo>
                    <a:pt x="488" y="7503"/>
                    <a:pt x="1097" y="10288"/>
                    <a:pt x="53" y="12744"/>
                  </a:cubicBezTo>
                  <a:cubicBezTo>
                    <a:pt x="52" y="12746"/>
                    <a:pt x="51" y="12748"/>
                    <a:pt x="51" y="12750"/>
                  </a:cubicBezTo>
                  <a:lnTo>
                    <a:pt x="51" y="12750"/>
                  </a:lnTo>
                  <a:cubicBezTo>
                    <a:pt x="0" y="12841"/>
                    <a:pt x="69" y="12945"/>
                    <a:pt x="155" y="12960"/>
                  </a:cubicBezTo>
                  <a:lnTo>
                    <a:pt x="155" y="12960"/>
                  </a:lnTo>
                  <a:cubicBezTo>
                    <a:pt x="167" y="12963"/>
                    <a:pt x="179" y="12965"/>
                    <a:pt x="192" y="12965"/>
                  </a:cubicBezTo>
                  <a:cubicBezTo>
                    <a:pt x="231" y="12965"/>
                    <a:pt x="269" y="12945"/>
                    <a:pt x="292" y="12897"/>
                  </a:cubicBezTo>
                  <a:lnTo>
                    <a:pt x="292" y="12897"/>
                  </a:lnTo>
                  <a:cubicBezTo>
                    <a:pt x="2039" y="11101"/>
                    <a:pt x="3286" y="8939"/>
                    <a:pt x="4495" y="6768"/>
                  </a:cubicBezTo>
                  <a:cubicBezTo>
                    <a:pt x="5645" y="4718"/>
                    <a:pt x="6773" y="2519"/>
                    <a:pt x="6281" y="104"/>
                  </a:cubicBezTo>
                  <a:cubicBezTo>
                    <a:pt x="6265" y="38"/>
                    <a:pt x="6202" y="1"/>
                    <a:pt x="6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3"/>
            <p:cNvSpPr/>
            <p:nvPr/>
          </p:nvSpPr>
          <p:spPr>
            <a:xfrm>
              <a:off x="4571097" y="3041131"/>
              <a:ext cx="111332" cy="238695"/>
            </a:xfrm>
            <a:custGeom>
              <a:avLst/>
              <a:gdLst/>
              <a:ahLst/>
              <a:cxnLst/>
              <a:rect l="l" t="t" r="r" b="b"/>
              <a:pathLst>
                <a:path w="5660" h="12135" extrusionOk="0">
                  <a:moveTo>
                    <a:pt x="5484" y="0"/>
                  </a:moveTo>
                  <a:cubicBezTo>
                    <a:pt x="5427" y="0"/>
                    <a:pt x="5369" y="29"/>
                    <a:pt x="5344" y="96"/>
                  </a:cubicBezTo>
                  <a:cubicBezTo>
                    <a:pt x="4552" y="2166"/>
                    <a:pt x="3059" y="3859"/>
                    <a:pt x="2139" y="5866"/>
                  </a:cubicBezTo>
                  <a:cubicBezTo>
                    <a:pt x="1224" y="7837"/>
                    <a:pt x="802" y="9937"/>
                    <a:pt x="39" y="11964"/>
                  </a:cubicBezTo>
                  <a:cubicBezTo>
                    <a:pt x="0" y="12067"/>
                    <a:pt x="85" y="12134"/>
                    <a:pt x="173" y="12134"/>
                  </a:cubicBezTo>
                  <a:cubicBezTo>
                    <a:pt x="232" y="12134"/>
                    <a:pt x="292" y="12105"/>
                    <a:pt x="317" y="12036"/>
                  </a:cubicBezTo>
                  <a:cubicBezTo>
                    <a:pt x="1160" y="9793"/>
                    <a:pt x="1596" y="7472"/>
                    <a:pt x="2716" y="5323"/>
                  </a:cubicBezTo>
                  <a:cubicBezTo>
                    <a:pt x="3639" y="3573"/>
                    <a:pt x="4909" y="2038"/>
                    <a:pt x="5616" y="175"/>
                  </a:cubicBezTo>
                  <a:cubicBezTo>
                    <a:pt x="5659" y="70"/>
                    <a:pt x="5573" y="0"/>
                    <a:pt x="54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3"/>
            <p:cNvSpPr/>
            <p:nvPr/>
          </p:nvSpPr>
          <p:spPr>
            <a:xfrm>
              <a:off x="4611401" y="3124985"/>
              <a:ext cx="238420" cy="143729"/>
            </a:xfrm>
            <a:custGeom>
              <a:avLst/>
              <a:gdLst/>
              <a:ahLst/>
              <a:cxnLst/>
              <a:rect l="l" t="t" r="r" b="b"/>
              <a:pathLst>
                <a:path w="12121" h="7307" extrusionOk="0">
                  <a:moveTo>
                    <a:pt x="11905" y="0"/>
                  </a:moveTo>
                  <a:cubicBezTo>
                    <a:pt x="11883" y="0"/>
                    <a:pt x="11860" y="6"/>
                    <a:pt x="11837" y="18"/>
                  </a:cubicBezTo>
                  <a:cubicBezTo>
                    <a:pt x="7837" y="2196"/>
                    <a:pt x="3895" y="4481"/>
                    <a:pt x="124" y="7030"/>
                  </a:cubicBezTo>
                  <a:cubicBezTo>
                    <a:pt x="1" y="7119"/>
                    <a:pt x="77" y="7306"/>
                    <a:pt x="193" y="7306"/>
                  </a:cubicBezTo>
                  <a:cubicBezTo>
                    <a:pt x="217" y="7306"/>
                    <a:pt x="242" y="7298"/>
                    <a:pt x="268" y="7280"/>
                  </a:cubicBezTo>
                  <a:cubicBezTo>
                    <a:pt x="4039" y="4731"/>
                    <a:pt x="7981" y="2438"/>
                    <a:pt x="11979" y="268"/>
                  </a:cubicBezTo>
                  <a:cubicBezTo>
                    <a:pt x="12120" y="195"/>
                    <a:pt x="12036" y="0"/>
                    <a:pt x="119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3"/>
            <p:cNvSpPr/>
            <p:nvPr/>
          </p:nvSpPr>
          <p:spPr>
            <a:xfrm>
              <a:off x="4564311" y="3278981"/>
              <a:ext cx="228782" cy="99766"/>
            </a:xfrm>
            <a:custGeom>
              <a:avLst/>
              <a:gdLst/>
              <a:ahLst/>
              <a:cxnLst/>
              <a:rect l="l" t="t" r="r" b="b"/>
              <a:pathLst>
                <a:path w="11631" h="5072" extrusionOk="0">
                  <a:moveTo>
                    <a:pt x="352" y="308"/>
                  </a:moveTo>
                  <a:cubicBezTo>
                    <a:pt x="2481" y="527"/>
                    <a:pt x="4648" y="500"/>
                    <a:pt x="6746" y="966"/>
                  </a:cubicBezTo>
                  <a:cubicBezTo>
                    <a:pt x="7668" y="1172"/>
                    <a:pt x="8575" y="1465"/>
                    <a:pt x="9410" y="1915"/>
                  </a:cubicBezTo>
                  <a:cubicBezTo>
                    <a:pt x="9860" y="2150"/>
                    <a:pt x="10296" y="2436"/>
                    <a:pt x="10688" y="2765"/>
                  </a:cubicBezTo>
                  <a:cubicBezTo>
                    <a:pt x="10774" y="2836"/>
                    <a:pt x="11139" y="3086"/>
                    <a:pt x="11153" y="3194"/>
                  </a:cubicBezTo>
                  <a:cubicBezTo>
                    <a:pt x="11182" y="3458"/>
                    <a:pt x="10659" y="3735"/>
                    <a:pt x="10488" y="3828"/>
                  </a:cubicBezTo>
                  <a:cubicBezTo>
                    <a:pt x="9412" y="4393"/>
                    <a:pt x="7818" y="4817"/>
                    <a:pt x="6371" y="4817"/>
                  </a:cubicBezTo>
                  <a:cubicBezTo>
                    <a:pt x="5676" y="4817"/>
                    <a:pt x="5015" y="4720"/>
                    <a:pt x="4462" y="4493"/>
                  </a:cubicBezTo>
                  <a:cubicBezTo>
                    <a:pt x="2746" y="3797"/>
                    <a:pt x="952" y="2105"/>
                    <a:pt x="352" y="308"/>
                  </a:cubicBezTo>
                  <a:close/>
                  <a:moveTo>
                    <a:pt x="142" y="0"/>
                  </a:moveTo>
                  <a:cubicBezTo>
                    <a:pt x="83" y="0"/>
                    <a:pt x="45" y="32"/>
                    <a:pt x="27" y="74"/>
                  </a:cubicBezTo>
                  <a:lnTo>
                    <a:pt x="27" y="74"/>
                  </a:lnTo>
                  <a:cubicBezTo>
                    <a:pt x="8" y="104"/>
                    <a:pt x="0" y="142"/>
                    <a:pt x="12" y="186"/>
                  </a:cubicBezTo>
                  <a:cubicBezTo>
                    <a:pt x="333" y="1315"/>
                    <a:pt x="991" y="2215"/>
                    <a:pt x="1848" y="3000"/>
                  </a:cubicBezTo>
                  <a:cubicBezTo>
                    <a:pt x="2705" y="3785"/>
                    <a:pt x="3697" y="4642"/>
                    <a:pt x="4847" y="4935"/>
                  </a:cubicBezTo>
                  <a:cubicBezTo>
                    <a:pt x="5235" y="5033"/>
                    <a:pt x="5642" y="5071"/>
                    <a:pt x="6055" y="5071"/>
                  </a:cubicBezTo>
                  <a:cubicBezTo>
                    <a:pt x="6823" y="5071"/>
                    <a:pt x="7612" y="4939"/>
                    <a:pt x="8332" y="4814"/>
                  </a:cubicBezTo>
                  <a:cubicBezTo>
                    <a:pt x="9531" y="4599"/>
                    <a:pt x="10625" y="4207"/>
                    <a:pt x="11567" y="3422"/>
                  </a:cubicBezTo>
                  <a:cubicBezTo>
                    <a:pt x="11631" y="3372"/>
                    <a:pt x="11617" y="3271"/>
                    <a:pt x="11567" y="3221"/>
                  </a:cubicBezTo>
                  <a:cubicBezTo>
                    <a:pt x="8638" y="66"/>
                    <a:pt x="4069" y="429"/>
                    <a:pt x="155" y="1"/>
                  </a:cubicBezTo>
                  <a:cubicBezTo>
                    <a:pt x="150" y="1"/>
                    <a:pt x="146" y="0"/>
                    <a:pt x="1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3"/>
            <p:cNvSpPr/>
            <p:nvPr/>
          </p:nvSpPr>
          <p:spPr>
            <a:xfrm>
              <a:off x="4566554" y="3278765"/>
              <a:ext cx="226815" cy="71579"/>
            </a:xfrm>
            <a:custGeom>
              <a:avLst/>
              <a:gdLst/>
              <a:ahLst/>
              <a:cxnLst/>
              <a:rect l="l" t="t" r="r" b="b"/>
              <a:pathLst>
                <a:path w="11531" h="3639" extrusionOk="0">
                  <a:moveTo>
                    <a:pt x="198" y="1"/>
                  </a:moveTo>
                  <a:cubicBezTo>
                    <a:pt x="99" y="1"/>
                    <a:pt x="1" y="103"/>
                    <a:pt x="70" y="212"/>
                  </a:cubicBezTo>
                  <a:cubicBezTo>
                    <a:pt x="934" y="1697"/>
                    <a:pt x="3055" y="2290"/>
                    <a:pt x="4598" y="2768"/>
                  </a:cubicBezTo>
                  <a:cubicBezTo>
                    <a:pt x="6489" y="3355"/>
                    <a:pt x="8450" y="3638"/>
                    <a:pt x="10424" y="3638"/>
                  </a:cubicBezTo>
                  <a:cubicBezTo>
                    <a:pt x="10731" y="3638"/>
                    <a:pt x="11038" y="3632"/>
                    <a:pt x="11345" y="3618"/>
                  </a:cubicBezTo>
                  <a:cubicBezTo>
                    <a:pt x="11521" y="3611"/>
                    <a:pt x="11530" y="3333"/>
                    <a:pt x="11354" y="3333"/>
                  </a:cubicBezTo>
                  <a:cubicBezTo>
                    <a:pt x="11351" y="3333"/>
                    <a:pt x="11348" y="3333"/>
                    <a:pt x="11345" y="3333"/>
                  </a:cubicBezTo>
                  <a:cubicBezTo>
                    <a:pt x="11041" y="3346"/>
                    <a:pt x="10737" y="3353"/>
                    <a:pt x="10433" y="3353"/>
                  </a:cubicBezTo>
                  <a:cubicBezTo>
                    <a:pt x="8726" y="3353"/>
                    <a:pt x="7030" y="3146"/>
                    <a:pt x="5376" y="2698"/>
                  </a:cubicBezTo>
                  <a:cubicBezTo>
                    <a:pt x="3732" y="2254"/>
                    <a:pt x="1227" y="1633"/>
                    <a:pt x="313" y="68"/>
                  </a:cubicBezTo>
                  <a:cubicBezTo>
                    <a:pt x="284" y="21"/>
                    <a:pt x="241" y="1"/>
                    <a:pt x="1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 name="Google Shape;31;p3"/>
          <p:cNvSpPr/>
          <p:nvPr/>
        </p:nvSpPr>
        <p:spPr>
          <a:xfrm>
            <a:off x="3210104" y="-382753"/>
            <a:ext cx="1677317" cy="941571"/>
          </a:xfrm>
          <a:custGeom>
            <a:avLst/>
            <a:gdLst/>
            <a:ahLst/>
            <a:cxnLst/>
            <a:rect l="l" t="t" r="r" b="b"/>
            <a:pathLst>
              <a:path w="33257" h="18669" extrusionOk="0">
                <a:moveTo>
                  <a:pt x="17319" y="1"/>
                </a:moveTo>
                <a:cubicBezTo>
                  <a:pt x="16529" y="1"/>
                  <a:pt x="15732" y="185"/>
                  <a:pt x="14997" y="581"/>
                </a:cubicBezTo>
                <a:cubicBezTo>
                  <a:pt x="14255" y="973"/>
                  <a:pt x="13804" y="1631"/>
                  <a:pt x="13398" y="2330"/>
                </a:cubicBezTo>
                <a:cubicBezTo>
                  <a:pt x="13019" y="2966"/>
                  <a:pt x="12762" y="3659"/>
                  <a:pt x="12527" y="4351"/>
                </a:cubicBezTo>
                <a:cubicBezTo>
                  <a:pt x="12436" y="4614"/>
                  <a:pt x="12322" y="4743"/>
                  <a:pt x="12191" y="4743"/>
                </a:cubicBezTo>
                <a:cubicBezTo>
                  <a:pt x="12076" y="4743"/>
                  <a:pt x="11949" y="4645"/>
                  <a:pt x="11812" y="4452"/>
                </a:cubicBezTo>
                <a:cubicBezTo>
                  <a:pt x="11655" y="4216"/>
                  <a:pt x="11542" y="3959"/>
                  <a:pt x="11391" y="3724"/>
                </a:cubicBezTo>
                <a:cubicBezTo>
                  <a:pt x="11019" y="3115"/>
                  <a:pt x="10548" y="2601"/>
                  <a:pt x="9941" y="2231"/>
                </a:cubicBezTo>
                <a:cubicBezTo>
                  <a:pt x="9497" y="1954"/>
                  <a:pt x="9068" y="1816"/>
                  <a:pt x="8654" y="1816"/>
                </a:cubicBezTo>
                <a:cubicBezTo>
                  <a:pt x="8109" y="1816"/>
                  <a:pt x="7590" y="2055"/>
                  <a:pt x="7099" y="2531"/>
                </a:cubicBezTo>
                <a:cubicBezTo>
                  <a:pt x="6684" y="2923"/>
                  <a:pt x="6384" y="3395"/>
                  <a:pt x="6199" y="3929"/>
                </a:cubicBezTo>
                <a:cubicBezTo>
                  <a:pt x="5857" y="4924"/>
                  <a:pt x="5514" y="5923"/>
                  <a:pt x="5528" y="6994"/>
                </a:cubicBezTo>
                <a:cubicBezTo>
                  <a:pt x="5528" y="7318"/>
                  <a:pt x="5434" y="7480"/>
                  <a:pt x="5232" y="7480"/>
                </a:cubicBezTo>
                <a:cubicBezTo>
                  <a:pt x="5154" y="7480"/>
                  <a:pt x="5061" y="7456"/>
                  <a:pt x="4950" y="7409"/>
                </a:cubicBezTo>
                <a:cubicBezTo>
                  <a:pt x="4510" y="7224"/>
                  <a:pt x="4089" y="7143"/>
                  <a:pt x="3683" y="7143"/>
                </a:cubicBezTo>
                <a:cubicBezTo>
                  <a:pt x="2738" y="7143"/>
                  <a:pt x="1876" y="7581"/>
                  <a:pt x="1058" y="8164"/>
                </a:cubicBezTo>
                <a:cubicBezTo>
                  <a:pt x="372" y="8658"/>
                  <a:pt x="0" y="9393"/>
                  <a:pt x="144" y="10271"/>
                </a:cubicBezTo>
                <a:cubicBezTo>
                  <a:pt x="293" y="11179"/>
                  <a:pt x="972" y="11608"/>
                  <a:pt x="1764" y="11885"/>
                </a:cubicBezTo>
                <a:cubicBezTo>
                  <a:pt x="2188" y="12029"/>
                  <a:pt x="2619" y="12081"/>
                  <a:pt x="3148" y="12081"/>
                </a:cubicBezTo>
                <a:cubicBezTo>
                  <a:pt x="3333" y="12081"/>
                  <a:pt x="3530" y="12075"/>
                  <a:pt x="3743" y="12064"/>
                </a:cubicBezTo>
                <a:cubicBezTo>
                  <a:pt x="5020" y="11921"/>
                  <a:pt x="6443" y="11507"/>
                  <a:pt x="7713" y="10643"/>
                </a:cubicBezTo>
                <a:cubicBezTo>
                  <a:pt x="7822" y="10566"/>
                  <a:pt x="7935" y="10449"/>
                  <a:pt x="8055" y="10449"/>
                </a:cubicBezTo>
                <a:cubicBezTo>
                  <a:pt x="8116" y="10449"/>
                  <a:pt x="8178" y="10479"/>
                  <a:pt x="8242" y="10557"/>
                </a:cubicBezTo>
                <a:cubicBezTo>
                  <a:pt x="8371" y="10708"/>
                  <a:pt x="8213" y="10871"/>
                  <a:pt x="8148" y="11028"/>
                </a:cubicBezTo>
                <a:cubicBezTo>
                  <a:pt x="7548" y="12492"/>
                  <a:pt x="7363" y="13999"/>
                  <a:pt x="7699" y="15563"/>
                </a:cubicBezTo>
                <a:cubicBezTo>
                  <a:pt x="7963" y="16784"/>
                  <a:pt x="8685" y="17641"/>
                  <a:pt x="9799" y="18141"/>
                </a:cubicBezTo>
                <a:cubicBezTo>
                  <a:pt x="10610" y="18503"/>
                  <a:pt x="11408" y="18668"/>
                  <a:pt x="12196" y="18668"/>
                </a:cubicBezTo>
                <a:cubicBezTo>
                  <a:pt x="13322" y="18668"/>
                  <a:pt x="14424" y="18330"/>
                  <a:pt x="15504" y="17742"/>
                </a:cubicBezTo>
                <a:cubicBezTo>
                  <a:pt x="16532" y="17192"/>
                  <a:pt x="17353" y="16384"/>
                  <a:pt x="18089" y="15485"/>
                </a:cubicBezTo>
                <a:cubicBezTo>
                  <a:pt x="18289" y="15241"/>
                  <a:pt x="18467" y="14984"/>
                  <a:pt x="18675" y="14742"/>
                </a:cubicBezTo>
                <a:cubicBezTo>
                  <a:pt x="18976" y="14394"/>
                  <a:pt x="19198" y="14226"/>
                  <a:pt x="19445" y="14226"/>
                </a:cubicBezTo>
                <a:cubicBezTo>
                  <a:pt x="19649" y="14226"/>
                  <a:pt x="19871" y="14341"/>
                  <a:pt x="20168" y="14564"/>
                </a:cubicBezTo>
                <a:cubicBezTo>
                  <a:pt x="20445" y="14770"/>
                  <a:pt x="20695" y="15020"/>
                  <a:pt x="20982" y="15221"/>
                </a:cubicBezTo>
                <a:cubicBezTo>
                  <a:pt x="22119" y="16034"/>
                  <a:pt x="23332" y="16481"/>
                  <a:pt x="24614" y="16481"/>
                </a:cubicBezTo>
                <a:cubicBezTo>
                  <a:pt x="25201" y="16481"/>
                  <a:pt x="25802" y="16387"/>
                  <a:pt x="26416" y="16192"/>
                </a:cubicBezTo>
                <a:cubicBezTo>
                  <a:pt x="29237" y="15306"/>
                  <a:pt x="30615" y="12106"/>
                  <a:pt x="29400" y="9380"/>
                </a:cubicBezTo>
                <a:cubicBezTo>
                  <a:pt x="29051" y="8608"/>
                  <a:pt x="29057" y="8593"/>
                  <a:pt x="29880" y="8536"/>
                </a:cubicBezTo>
                <a:cubicBezTo>
                  <a:pt x="30893" y="8464"/>
                  <a:pt x="31779" y="8122"/>
                  <a:pt x="32451" y="7330"/>
                </a:cubicBezTo>
                <a:cubicBezTo>
                  <a:pt x="33200" y="6444"/>
                  <a:pt x="33256" y="5379"/>
                  <a:pt x="32607" y="4416"/>
                </a:cubicBezTo>
                <a:cubicBezTo>
                  <a:pt x="32415" y="4123"/>
                  <a:pt x="32172" y="3859"/>
                  <a:pt x="31921" y="3630"/>
                </a:cubicBezTo>
                <a:cubicBezTo>
                  <a:pt x="30716" y="2532"/>
                  <a:pt x="29080" y="1977"/>
                  <a:pt x="27448" y="1977"/>
                </a:cubicBezTo>
                <a:cubicBezTo>
                  <a:pt x="25938" y="1977"/>
                  <a:pt x="24430" y="2452"/>
                  <a:pt x="23266" y="3408"/>
                </a:cubicBezTo>
                <a:cubicBezTo>
                  <a:pt x="23131" y="3516"/>
                  <a:pt x="23016" y="3659"/>
                  <a:pt x="22874" y="3751"/>
                </a:cubicBezTo>
                <a:cubicBezTo>
                  <a:pt x="22757" y="3826"/>
                  <a:pt x="22653" y="3875"/>
                  <a:pt x="22563" y="3875"/>
                </a:cubicBezTo>
                <a:cubicBezTo>
                  <a:pt x="22439" y="3875"/>
                  <a:pt x="22338" y="3784"/>
                  <a:pt x="22260" y="3544"/>
                </a:cubicBezTo>
                <a:cubicBezTo>
                  <a:pt x="21566" y="1362"/>
                  <a:pt x="19467" y="1"/>
                  <a:pt x="17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3"/>
          <p:cNvSpPr/>
          <p:nvPr/>
        </p:nvSpPr>
        <p:spPr>
          <a:xfrm rot="10800000" flipH="1">
            <a:off x="7914276" y="4423842"/>
            <a:ext cx="1170039" cy="1081283"/>
          </a:xfrm>
          <a:custGeom>
            <a:avLst/>
            <a:gdLst/>
            <a:ahLst/>
            <a:cxnLst/>
            <a:rect l="l" t="t" r="r" b="b"/>
            <a:pathLst>
              <a:path w="17475" h="16150" extrusionOk="0">
                <a:moveTo>
                  <a:pt x="9420" y="252"/>
                </a:moveTo>
                <a:cubicBezTo>
                  <a:pt x="9834" y="1030"/>
                  <a:pt x="9706" y="2129"/>
                  <a:pt x="9606" y="2972"/>
                </a:cubicBezTo>
                <a:cubicBezTo>
                  <a:pt x="9498" y="3836"/>
                  <a:pt x="9248" y="4657"/>
                  <a:pt x="8955" y="5479"/>
                </a:cubicBezTo>
                <a:cubicBezTo>
                  <a:pt x="8777" y="5414"/>
                  <a:pt x="8585" y="5378"/>
                  <a:pt x="8391" y="5365"/>
                </a:cubicBezTo>
                <a:cubicBezTo>
                  <a:pt x="8378" y="5272"/>
                  <a:pt x="8434" y="5143"/>
                  <a:pt x="8450" y="5051"/>
                </a:cubicBezTo>
                <a:cubicBezTo>
                  <a:pt x="8470" y="4821"/>
                  <a:pt x="8434" y="4564"/>
                  <a:pt x="8434" y="4329"/>
                </a:cubicBezTo>
                <a:cubicBezTo>
                  <a:pt x="8450" y="3829"/>
                  <a:pt x="8492" y="3322"/>
                  <a:pt x="8578" y="2830"/>
                </a:cubicBezTo>
                <a:cubicBezTo>
                  <a:pt x="8734" y="1930"/>
                  <a:pt x="9041" y="1080"/>
                  <a:pt x="9420" y="252"/>
                </a:cubicBezTo>
                <a:close/>
                <a:moveTo>
                  <a:pt x="6057" y="1206"/>
                </a:moveTo>
                <a:cubicBezTo>
                  <a:pt x="6585" y="1206"/>
                  <a:pt x="7921" y="4948"/>
                  <a:pt x="8107" y="5365"/>
                </a:cubicBezTo>
                <a:lnTo>
                  <a:pt x="8114" y="5371"/>
                </a:lnTo>
                <a:cubicBezTo>
                  <a:pt x="8078" y="5378"/>
                  <a:pt x="8042" y="5378"/>
                  <a:pt x="7999" y="5385"/>
                </a:cubicBezTo>
                <a:cubicBezTo>
                  <a:pt x="7821" y="5414"/>
                  <a:pt x="7642" y="5464"/>
                  <a:pt x="7478" y="5536"/>
                </a:cubicBezTo>
                <a:cubicBezTo>
                  <a:pt x="7171" y="4850"/>
                  <a:pt x="6821" y="4194"/>
                  <a:pt x="6542" y="3493"/>
                </a:cubicBezTo>
                <a:cubicBezTo>
                  <a:pt x="6400" y="3143"/>
                  <a:pt x="6271" y="2780"/>
                  <a:pt x="6170" y="2415"/>
                </a:cubicBezTo>
                <a:cubicBezTo>
                  <a:pt x="6114" y="2223"/>
                  <a:pt x="5814" y="1366"/>
                  <a:pt x="5992" y="1229"/>
                </a:cubicBezTo>
                <a:cubicBezTo>
                  <a:pt x="6012" y="1213"/>
                  <a:pt x="6034" y="1206"/>
                  <a:pt x="6057" y="1206"/>
                </a:cubicBezTo>
                <a:close/>
                <a:moveTo>
                  <a:pt x="12044" y="1288"/>
                </a:moveTo>
                <a:cubicBezTo>
                  <a:pt x="12058" y="1288"/>
                  <a:pt x="12071" y="1290"/>
                  <a:pt x="12083" y="1294"/>
                </a:cubicBezTo>
                <a:cubicBezTo>
                  <a:pt x="12477" y="1443"/>
                  <a:pt x="11348" y="3044"/>
                  <a:pt x="11170" y="3315"/>
                </a:cubicBezTo>
                <a:cubicBezTo>
                  <a:pt x="10626" y="4143"/>
                  <a:pt x="10085" y="4972"/>
                  <a:pt x="9498" y="5764"/>
                </a:cubicBezTo>
                <a:cubicBezTo>
                  <a:pt x="9449" y="5728"/>
                  <a:pt x="9399" y="5700"/>
                  <a:pt x="9349" y="5671"/>
                </a:cubicBezTo>
                <a:cubicBezTo>
                  <a:pt x="9613" y="4794"/>
                  <a:pt x="9913" y="3964"/>
                  <a:pt x="10398" y="3179"/>
                </a:cubicBezTo>
                <a:cubicBezTo>
                  <a:pt x="10642" y="2780"/>
                  <a:pt x="10912" y="2401"/>
                  <a:pt x="11219" y="2052"/>
                </a:cubicBezTo>
                <a:cubicBezTo>
                  <a:pt x="11362" y="1896"/>
                  <a:pt x="11809" y="1288"/>
                  <a:pt x="12044" y="1288"/>
                </a:cubicBezTo>
                <a:close/>
                <a:moveTo>
                  <a:pt x="3121" y="693"/>
                </a:moveTo>
                <a:cubicBezTo>
                  <a:pt x="3263" y="693"/>
                  <a:pt x="3654" y="1090"/>
                  <a:pt x="3757" y="1179"/>
                </a:cubicBezTo>
                <a:cubicBezTo>
                  <a:pt x="3951" y="1366"/>
                  <a:pt x="4136" y="1572"/>
                  <a:pt x="4300" y="1786"/>
                </a:cubicBezTo>
                <a:cubicBezTo>
                  <a:pt x="4621" y="2180"/>
                  <a:pt x="4893" y="2609"/>
                  <a:pt x="5178" y="3022"/>
                </a:cubicBezTo>
                <a:cubicBezTo>
                  <a:pt x="5814" y="3937"/>
                  <a:pt x="6449" y="4857"/>
                  <a:pt x="7056" y="5786"/>
                </a:cubicBezTo>
                <a:cubicBezTo>
                  <a:pt x="6993" y="5843"/>
                  <a:pt x="6928" y="5899"/>
                  <a:pt x="6864" y="5958"/>
                </a:cubicBezTo>
                <a:cubicBezTo>
                  <a:pt x="6213" y="5179"/>
                  <a:pt x="5536" y="4429"/>
                  <a:pt x="4857" y="3671"/>
                </a:cubicBezTo>
                <a:cubicBezTo>
                  <a:pt x="4456" y="3222"/>
                  <a:pt x="4050" y="2787"/>
                  <a:pt x="3694" y="2300"/>
                </a:cubicBezTo>
                <a:cubicBezTo>
                  <a:pt x="3543" y="2094"/>
                  <a:pt x="2607" y="794"/>
                  <a:pt x="3107" y="694"/>
                </a:cubicBezTo>
                <a:cubicBezTo>
                  <a:pt x="3112" y="693"/>
                  <a:pt x="3116" y="693"/>
                  <a:pt x="3121" y="693"/>
                </a:cubicBezTo>
                <a:close/>
                <a:moveTo>
                  <a:pt x="15116" y="1900"/>
                </a:moveTo>
                <a:cubicBezTo>
                  <a:pt x="15120" y="1900"/>
                  <a:pt x="15123" y="1900"/>
                  <a:pt x="15125" y="1901"/>
                </a:cubicBezTo>
                <a:cubicBezTo>
                  <a:pt x="15339" y="1966"/>
                  <a:pt x="15226" y="2165"/>
                  <a:pt x="15177" y="2266"/>
                </a:cubicBezTo>
                <a:cubicBezTo>
                  <a:pt x="15125" y="2358"/>
                  <a:pt x="15012" y="2444"/>
                  <a:pt x="14940" y="2514"/>
                </a:cubicBezTo>
                <a:cubicBezTo>
                  <a:pt x="14733" y="2722"/>
                  <a:pt x="14512" y="2909"/>
                  <a:pt x="14291" y="3094"/>
                </a:cubicBezTo>
                <a:cubicBezTo>
                  <a:pt x="13826" y="3493"/>
                  <a:pt x="13312" y="3822"/>
                  <a:pt x="12791" y="4151"/>
                </a:cubicBezTo>
                <a:cubicBezTo>
                  <a:pt x="11799" y="4778"/>
                  <a:pt x="10798" y="5394"/>
                  <a:pt x="9792" y="6000"/>
                </a:cubicBezTo>
                <a:lnTo>
                  <a:pt x="9778" y="6014"/>
                </a:lnTo>
                <a:cubicBezTo>
                  <a:pt x="9742" y="5971"/>
                  <a:pt x="9699" y="5935"/>
                  <a:pt x="9656" y="5892"/>
                </a:cubicBezTo>
                <a:cubicBezTo>
                  <a:pt x="9684" y="5856"/>
                  <a:pt x="9726" y="5800"/>
                  <a:pt x="9778" y="5728"/>
                </a:cubicBezTo>
                <a:cubicBezTo>
                  <a:pt x="10626" y="5065"/>
                  <a:pt x="11440" y="4365"/>
                  <a:pt x="12270" y="3680"/>
                </a:cubicBezTo>
                <a:cubicBezTo>
                  <a:pt x="12698" y="3322"/>
                  <a:pt x="13127" y="2958"/>
                  <a:pt x="13591" y="2658"/>
                </a:cubicBezTo>
                <a:cubicBezTo>
                  <a:pt x="13862" y="2494"/>
                  <a:pt x="14155" y="2358"/>
                  <a:pt x="14440" y="2223"/>
                </a:cubicBezTo>
                <a:cubicBezTo>
                  <a:pt x="14531" y="2188"/>
                  <a:pt x="15015" y="1900"/>
                  <a:pt x="15116" y="1900"/>
                </a:cubicBezTo>
                <a:close/>
                <a:moveTo>
                  <a:pt x="2646" y="4280"/>
                </a:moveTo>
                <a:cubicBezTo>
                  <a:pt x="2958" y="4280"/>
                  <a:pt x="3362" y="4413"/>
                  <a:pt x="3615" y="4478"/>
                </a:cubicBezTo>
                <a:cubicBezTo>
                  <a:pt x="4036" y="4580"/>
                  <a:pt x="4449" y="4722"/>
                  <a:pt x="4842" y="4907"/>
                </a:cubicBezTo>
                <a:cubicBezTo>
                  <a:pt x="5521" y="5229"/>
                  <a:pt x="6100" y="5728"/>
                  <a:pt x="6763" y="6064"/>
                </a:cubicBezTo>
                <a:cubicBezTo>
                  <a:pt x="6657" y="6185"/>
                  <a:pt x="6564" y="6314"/>
                  <a:pt x="6492" y="6449"/>
                </a:cubicBezTo>
                <a:lnTo>
                  <a:pt x="6485" y="6443"/>
                </a:lnTo>
                <a:cubicBezTo>
                  <a:pt x="5764" y="6156"/>
                  <a:pt x="5022" y="5978"/>
                  <a:pt x="4285" y="5743"/>
                </a:cubicBezTo>
                <a:cubicBezTo>
                  <a:pt x="3865" y="5615"/>
                  <a:pt x="3450" y="5457"/>
                  <a:pt x="3071" y="5243"/>
                </a:cubicBezTo>
                <a:cubicBezTo>
                  <a:pt x="2900" y="5143"/>
                  <a:pt x="1894" y="4528"/>
                  <a:pt x="2393" y="4322"/>
                </a:cubicBezTo>
                <a:cubicBezTo>
                  <a:pt x="2464" y="4293"/>
                  <a:pt x="2551" y="4280"/>
                  <a:pt x="2646" y="4280"/>
                </a:cubicBezTo>
                <a:close/>
                <a:moveTo>
                  <a:pt x="14495" y="4785"/>
                </a:moveTo>
                <a:cubicBezTo>
                  <a:pt x="14724" y="4785"/>
                  <a:pt x="14878" y="4855"/>
                  <a:pt x="14512" y="5257"/>
                </a:cubicBezTo>
                <a:cubicBezTo>
                  <a:pt x="14376" y="5407"/>
                  <a:pt x="14126" y="5457"/>
                  <a:pt x="13941" y="5529"/>
                </a:cubicBezTo>
                <a:cubicBezTo>
                  <a:pt x="13512" y="5678"/>
                  <a:pt x="13062" y="5800"/>
                  <a:pt x="12626" y="5935"/>
                </a:cubicBezTo>
                <a:cubicBezTo>
                  <a:pt x="11826" y="6192"/>
                  <a:pt x="11012" y="6429"/>
                  <a:pt x="10220" y="6700"/>
                </a:cubicBezTo>
                <a:cubicBezTo>
                  <a:pt x="10155" y="6551"/>
                  <a:pt x="10078" y="6407"/>
                  <a:pt x="9984" y="6271"/>
                </a:cubicBezTo>
                <a:cubicBezTo>
                  <a:pt x="10678" y="6007"/>
                  <a:pt x="11370" y="5743"/>
                  <a:pt x="12062" y="5479"/>
                </a:cubicBezTo>
                <a:cubicBezTo>
                  <a:pt x="12748" y="5222"/>
                  <a:pt x="13490" y="4844"/>
                  <a:pt x="14234" y="4801"/>
                </a:cubicBezTo>
                <a:cubicBezTo>
                  <a:pt x="14316" y="4795"/>
                  <a:pt x="14411" y="4785"/>
                  <a:pt x="14495" y="4785"/>
                </a:cubicBezTo>
                <a:close/>
                <a:moveTo>
                  <a:pt x="9742" y="6208"/>
                </a:moveTo>
                <a:lnTo>
                  <a:pt x="9742" y="6208"/>
                </a:lnTo>
                <a:cubicBezTo>
                  <a:pt x="9785" y="6251"/>
                  <a:pt x="9821" y="6300"/>
                  <a:pt x="9855" y="6350"/>
                </a:cubicBezTo>
                <a:cubicBezTo>
                  <a:pt x="9949" y="6479"/>
                  <a:pt x="10020" y="6621"/>
                  <a:pt x="10078" y="6772"/>
                </a:cubicBezTo>
                <a:cubicBezTo>
                  <a:pt x="10069" y="6778"/>
                  <a:pt x="10069" y="6785"/>
                  <a:pt x="10062" y="6792"/>
                </a:cubicBezTo>
                <a:cubicBezTo>
                  <a:pt x="9992" y="6585"/>
                  <a:pt x="9884" y="6386"/>
                  <a:pt x="9742" y="6208"/>
                </a:cubicBezTo>
                <a:close/>
                <a:moveTo>
                  <a:pt x="10112" y="6943"/>
                </a:moveTo>
                <a:cubicBezTo>
                  <a:pt x="10112" y="6943"/>
                  <a:pt x="10121" y="6950"/>
                  <a:pt x="10127" y="6950"/>
                </a:cubicBezTo>
                <a:cubicBezTo>
                  <a:pt x="10155" y="7056"/>
                  <a:pt x="10170" y="7164"/>
                  <a:pt x="10177" y="7270"/>
                </a:cubicBezTo>
                <a:cubicBezTo>
                  <a:pt x="10163" y="7157"/>
                  <a:pt x="10141" y="7049"/>
                  <a:pt x="10112" y="6943"/>
                </a:cubicBezTo>
                <a:close/>
                <a:moveTo>
                  <a:pt x="3949" y="6592"/>
                </a:moveTo>
                <a:cubicBezTo>
                  <a:pt x="4754" y="6592"/>
                  <a:pt x="5545" y="6700"/>
                  <a:pt x="6350" y="6729"/>
                </a:cubicBezTo>
                <a:cubicBezTo>
                  <a:pt x="6271" y="6936"/>
                  <a:pt x="6222" y="7150"/>
                  <a:pt x="6199" y="7371"/>
                </a:cubicBezTo>
                <a:cubicBezTo>
                  <a:pt x="6050" y="7357"/>
                  <a:pt x="5902" y="7351"/>
                  <a:pt x="5754" y="7351"/>
                </a:cubicBezTo>
                <a:cubicBezTo>
                  <a:pt x="5020" y="7351"/>
                  <a:pt x="4305" y="7514"/>
                  <a:pt x="3586" y="7692"/>
                </a:cubicBezTo>
                <a:cubicBezTo>
                  <a:pt x="3008" y="7836"/>
                  <a:pt x="2422" y="7985"/>
                  <a:pt x="1829" y="8028"/>
                </a:cubicBezTo>
                <a:cubicBezTo>
                  <a:pt x="1741" y="8035"/>
                  <a:pt x="1654" y="8037"/>
                  <a:pt x="1567" y="8037"/>
                </a:cubicBezTo>
                <a:cubicBezTo>
                  <a:pt x="1422" y="8037"/>
                  <a:pt x="1278" y="8031"/>
                  <a:pt x="1136" y="8031"/>
                </a:cubicBezTo>
                <a:cubicBezTo>
                  <a:pt x="1076" y="8031"/>
                  <a:pt x="1017" y="8032"/>
                  <a:pt x="958" y="8035"/>
                </a:cubicBezTo>
                <a:cubicBezTo>
                  <a:pt x="878" y="8041"/>
                  <a:pt x="758" y="8080"/>
                  <a:pt x="672" y="8080"/>
                </a:cubicBezTo>
                <a:cubicBezTo>
                  <a:pt x="659" y="8080"/>
                  <a:pt x="647" y="8080"/>
                  <a:pt x="636" y="8078"/>
                </a:cubicBezTo>
                <a:cubicBezTo>
                  <a:pt x="523" y="7999"/>
                  <a:pt x="401" y="7929"/>
                  <a:pt x="286" y="7857"/>
                </a:cubicBezTo>
                <a:cubicBezTo>
                  <a:pt x="336" y="7771"/>
                  <a:pt x="401" y="7707"/>
                  <a:pt x="480" y="7656"/>
                </a:cubicBezTo>
                <a:cubicBezTo>
                  <a:pt x="780" y="7428"/>
                  <a:pt x="1193" y="7329"/>
                  <a:pt x="1529" y="7150"/>
                </a:cubicBezTo>
                <a:cubicBezTo>
                  <a:pt x="2115" y="6842"/>
                  <a:pt x="2693" y="6664"/>
                  <a:pt x="3358" y="6614"/>
                </a:cubicBezTo>
                <a:cubicBezTo>
                  <a:pt x="3556" y="6599"/>
                  <a:pt x="3753" y="6592"/>
                  <a:pt x="3949" y="6592"/>
                </a:cubicBezTo>
                <a:close/>
                <a:moveTo>
                  <a:pt x="12921" y="6910"/>
                </a:moveTo>
                <a:cubicBezTo>
                  <a:pt x="14281" y="6910"/>
                  <a:pt x="15630" y="7048"/>
                  <a:pt x="16882" y="7656"/>
                </a:cubicBezTo>
                <a:cubicBezTo>
                  <a:pt x="16961" y="7692"/>
                  <a:pt x="17096" y="7742"/>
                  <a:pt x="17154" y="7814"/>
                </a:cubicBezTo>
                <a:cubicBezTo>
                  <a:pt x="17160" y="8241"/>
                  <a:pt x="17051" y="8455"/>
                  <a:pt x="16828" y="8455"/>
                </a:cubicBezTo>
                <a:cubicBezTo>
                  <a:pt x="16790" y="8455"/>
                  <a:pt x="16749" y="8448"/>
                  <a:pt x="16704" y="8436"/>
                </a:cubicBezTo>
                <a:cubicBezTo>
                  <a:pt x="16625" y="8436"/>
                  <a:pt x="16555" y="8420"/>
                  <a:pt x="16489" y="8400"/>
                </a:cubicBezTo>
                <a:cubicBezTo>
                  <a:pt x="16255" y="8342"/>
                  <a:pt x="16054" y="8271"/>
                  <a:pt x="15819" y="8249"/>
                </a:cubicBezTo>
                <a:cubicBezTo>
                  <a:pt x="15247" y="8206"/>
                  <a:pt x="14690" y="8186"/>
                  <a:pt x="14119" y="8084"/>
                </a:cubicBezTo>
                <a:cubicBezTo>
                  <a:pt x="12877" y="7863"/>
                  <a:pt x="11627" y="7622"/>
                  <a:pt x="10385" y="7365"/>
                </a:cubicBezTo>
                <a:lnTo>
                  <a:pt x="10349" y="7365"/>
                </a:lnTo>
                <a:cubicBezTo>
                  <a:pt x="10349" y="7236"/>
                  <a:pt x="10335" y="7114"/>
                  <a:pt x="10306" y="6993"/>
                </a:cubicBezTo>
                <a:cubicBezTo>
                  <a:pt x="11167" y="6967"/>
                  <a:pt x="12046" y="6910"/>
                  <a:pt x="12921" y="6910"/>
                </a:cubicBezTo>
                <a:close/>
                <a:moveTo>
                  <a:pt x="7241" y="9449"/>
                </a:moveTo>
                <a:cubicBezTo>
                  <a:pt x="7241" y="9449"/>
                  <a:pt x="7250" y="9456"/>
                  <a:pt x="7257" y="9456"/>
                </a:cubicBezTo>
                <a:cubicBezTo>
                  <a:pt x="7250" y="9464"/>
                  <a:pt x="7241" y="9471"/>
                  <a:pt x="7241" y="9478"/>
                </a:cubicBezTo>
                <a:lnTo>
                  <a:pt x="7241" y="9449"/>
                </a:lnTo>
                <a:close/>
                <a:moveTo>
                  <a:pt x="8374" y="5580"/>
                </a:moveTo>
                <a:cubicBezTo>
                  <a:pt x="8721" y="5580"/>
                  <a:pt x="9068" y="5677"/>
                  <a:pt x="9370" y="5872"/>
                </a:cubicBezTo>
                <a:cubicBezTo>
                  <a:pt x="10405" y="6736"/>
                  <a:pt x="10306" y="8492"/>
                  <a:pt x="9248" y="9277"/>
                </a:cubicBezTo>
                <a:cubicBezTo>
                  <a:pt x="9228" y="9284"/>
                  <a:pt x="9205" y="9300"/>
                  <a:pt x="9192" y="9313"/>
                </a:cubicBezTo>
                <a:cubicBezTo>
                  <a:pt x="9049" y="9413"/>
                  <a:pt x="8892" y="9498"/>
                  <a:pt x="8714" y="9557"/>
                </a:cubicBezTo>
                <a:cubicBezTo>
                  <a:pt x="8539" y="9616"/>
                  <a:pt x="8370" y="9643"/>
                  <a:pt x="8207" y="9643"/>
                </a:cubicBezTo>
                <a:cubicBezTo>
                  <a:pt x="7842" y="9643"/>
                  <a:pt x="7511" y="9507"/>
                  <a:pt x="7234" y="9284"/>
                </a:cubicBezTo>
                <a:lnTo>
                  <a:pt x="7234" y="9270"/>
                </a:lnTo>
                <a:cubicBezTo>
                  <a:pt x="7230" y="9246"/>
                  <a:pt x="7215" y="9235"/>
                  <a:pt x="7199" y="9235"/>
                </a:cubicBezTo>
                <a:cubicBezTo>
                  <a:pt x="7192" y="9235"/>
                  <a:pt x="7184" y="9237"/>
                  <a:pt x="7178" y="9241"/>
                </a:cubicBezTo>
                <a:cubicBezTo>
                  <a:pt x="6492" y="8650"/>
                  <a:pt x="6163" y="7527"/>
                  <a:pt x="6556" y="6713"/>
                </a:cubicBezTo>
                <a:cubicBezTo>
                  <a:pt x="6864" y="6071"/>
                  <a:pt x="7464" y="5678"/>
                  <a:pt x="8107" y="5592"/>
                </a:cubicBezTo>
                <a:lnTo>
                  <a:pt x="8107" y="5592"/>
                </a:lnTo>
                <a:cubicBezTo>
                  <a:pt x="8091" y="5615"/>
                  <a:pt x="8085" y="5642"/>
                  <a:pt x="8091" y="5678"/>
                </a:cubicBezTo>
                <a:cubicBezTo>
                  <a:pt x="8101" y="5717"/>
                  <a:pt x="8134" y="5735"/>
                  <a:pt x="8168" y="5735"/>
                </a:cubicBezTo>
                <a:cubicBezTo>
                  <a:pt x="8216" y="5735"/>
                  <a:pt x="8267" y="5701"/>
                  <a:pt x="8263" y="5642"/>
                </a:cubicBezTo>
                <a:cubicBezTo>
                  <a:pt x="8263" y="5615"/>
                  <a:pt x="8249" y="5599"/>
                  <a:pt x="8235" y="5586"/>
                </a:cubicBezTo>
                <a:cubicBezTo>
                  <a:pt x="8282" y="5582"/>
                  <a:pt x="8328" y="5580"/>
                  <a:pt x="8374" y="5580"/>
                </a:cubicBezTo>
                <a:close/>
                <a:moveTo>
                  <a:pt x="6213" y="7836"/>
                </a:moveTo>
                <a:cubicBezTo>
                  <a:pt x="6228" y="7929"/>
                  <a:pt x="6242" y="8021"/>
                  <a:pt x="6271" y="8107"/>
                </a:cubicBezTo>
                <a:cubicBezTo>
                  <a:pt x="6307" y="8242"/>
                  <a:pt x="6357" y="8364"/>
                  <a:pt x="6413" y="8492"/>
                </a:cubicBezTo>
                <a:cubicBezTo>
                  <a:pt x="5493" y="8864"/>
                  <a:pt x="4578" y="9250"/>
                  <a:pt x="3642" y="9584"/>
                </a:cubicBezTo>
                <a:cubicBezTo>
                  <a:pt x="3157" y="9764"/>
                  <a:pt x="2672" y="9927"/>
                  <a:pt x="2185" y="10091"/>
                </a:cubicBezTo>
                <a:cubicBezTo>
                  <a:pt x="1944" y="10170"/>
                  <a:pt x="1700" y="10249"/>
                  <a:pt x="1457" y="10328"/>
                </a:cubicBezTo>
                <a:cubicBezTo>
                  <a:pt x="1328" y="10371"/>
                  <a:pt x="1208" y="10407"/>
                  <a:pt x="1087" y="10441"/>
                </a:cubicBezTo>
                <a:cubicBezTo>
                  <a:pt x="1017" y="10478"/>
                  <a:pt x="962" y="10497"/>
                  <a:pt x="919" y="10497"/>
                </a:cubicBezTo>
                <a:cubicBezTo>
                  <a:pt x="829" y="10497"/>
                  <a:pt x="796" y="10416"/>
                  <a:pt x="814" y="10256"/>
                </a:cubicBezTo>
                <a:cubicBezTo>
                  <a:pt x="751" y="9913"/>
                  <a:pt x="1001" y="9785"/>
                  <a:pt x="1279" y="9577"/>
                </a:cubicBezTo>
                <a:cubicBezTo>
                  <a:pt x="1472" y="9442"/>
                  <a:pt x="1680" y="9327"/>
                  <a:pt x="1885" y="9214"/>
                </a:cubicBezTo>
                <a:cubicBezTo>
                  <a:pt x="2357" y="8964"/>
                  <a:pt x="2837" y="8743"/>
                  <a:pt x="3335" y="8556"/>
                </a:cubicBezTo>
                <a:cubicBezTo>
                  <a:pt x="4257" y="8206"/>
                  <a:pt x="5227" y="7942"/>
                  <a:pt x="6213" y="7836"/>
                </a:cubicBezTo>
                <a:close/>
                <a:moveTo>
                  <a:pt x="10241" y="8107"/>
                </a:moveTo>
                <a:cubicBezTo>
                  <a:pt x="11170" y="8479"/>
                  <a:pt x="12098" y="8842"/>
                  <a:pt x="12969" y="9327"/>
                </a:cubicBezTo>
                <a:cubicBezTo>
                  <a:pt x="13454" y="9600"/>
                  <a:pt x="13925" y="9899"/>
                  <a:pt x="14354" y="10249"/>
                </a:cubicBezTo>
                <a:cubicBezTo>
                  <a:pt x="14548" y="10407"/>
                  <a:pt x="14733" y="10570"/>
                  <a:pt x="14911" y="10750"/>
                </a:cubicBezTo>
                <a:cubicBezTo>
                  <a:pt x="15048" y="10892"/>
                  <a:pt x="15483" y="11241"/>
                  <a:pt x="15497" y="11435"/>
                </a:cubicBezTo>
                <a:cubicBezTo>
                  <a:pt x="15504" y="11627"/>
                  <a:pt x="15262" y="11677"/>
                  <a:pt x="15141" y="11677"/>
                </a:cubicBezTo>
                <a:cubicBezTo>
                  <a:pt x="15134" y="11677"/>
                  <a:pt x="15127" y="11678"/>
                  <a:pt x="15120" y="11678"/>
                </a:cubicBezTo>
                <a:cubicBezTo>
                  <a:pt x="15031" y="11678"/>
                  <a:pt x="14927" y="11639"/>
                  <a:pt x="14848" y="11620"/>
                </a:cubicBezTo>
                <a:cubicBezTo>
                  <a:pt x="14584" y="11555"/>
                  <a:pt x="14326" y="11456"/>
                  <a:pt x="14083" y="11341"/>
                </a:cubicBezTo>
                <a:cubicBezTo>
                  <a:pt x="13619" y="11113"/>
                  <a:pt x="13197" y="10820"/>
                  <a:pt x="12791" y="10513"/>
                </a:cubicBezTo>
                <a:cubicBezTo>
                  <a:pt x="11891" y="9841"/>
                  <a:pt x="11005" y="9128"/>
                  <a:pt x="10121" y="8427"/>
                </a:cubicBezTo>
                <a:cubicBezTo>
                  <a:pt x="10170" y="8328"/>
                  <a:pt x="10206" y="8222"/>
                  <a:pt x="10241" y="8107"/>
                </a:cubicBezTo>
                <a:close/>
                <a:moveTo>
                  <a:pt x="6628" y="8849"/>
                </a:moveTo>
                <a:cubicBezTo>
                  <a:pt x="6671" y="8907"/>
                  <a:pt x="6713" y="8964"/>
                  <a:pt x="6763" y="9020"/>
                </a:cubicBezTo>
                <a:cubicBezTo>
                  <a:pt x="5956" y="9735"/>
                  <a:pt x="5193" y="10484"/>
                  <a:pt x="4413" y="11221"/>
                </a:cubicBezTo>
                <a:cubicBezTo>
                  <a:pt x="3978" y="11634"/>
                  <a:pt x="3556" y="12056"/>
                  <a:pt x="3085" y="12421"/>
                </a:cubicBezTo>
                <a:cubicBezTo>
                  <a:pt x="2886" y="12577"/>
                  <a:pt x="2679" y="12721"/>
                  <a:pt x="2458" y="12849"/>
                </a:cubicBezTo>
                <a:cubicBezTo>
                  <a:pt x="2352" y="12911"/>
                  <a:pt x="1961" y="13146"/>
                  <a:pt x="1743" y="13146"/>
                </a:cubicBezTo>
                <a:cubicBezTo>
                  <a:pt x="1638" y="13146"/>
                  <a:pt x="1573" y="13091"/>
                  <a:pt x="1601" y="12935"/>
                </a:cubicBezTo>
                <a:cubicBezTo>
                  <a:pt x="1680" y="12527"/>
                  <a:pt x="2329" y="12020"/>
                  <a:pt x="2629" y="11769"/>
                </a:cubicBezTo>
                <a:cubicBezTo>
                  <a:pt x="3035" y="11427"/>
                  <a:pt x="3471" y="11113"/>
                  <a:pt x="3899" y="10799"/>
                </a:cubicBezTo>
                <a:cubicBezTo>
                  <a:pt x="4799" y="10141"/>
                  <a:pt x="5714" y="9492"/>
                  <a:pt x="6628" y="8849"/>
                </a:cubicBezTo>
                <a:close/>
                <a:moveTo>
                  <a:pt x="9555" y="9214"/>
                </a:moveTo>
                <a:cubicBezTo>
                  <a:pt x="10283" y="9978"/>
                  <a:pt x="11048" y="10714"/>
                  <a:pt x="11799" y="11449"/>
                </a:cubicBezTo>
                <a:cubicBezTo>
                  <a:pt x="12227" y="11870"/>
                  <a:pt x="12662" y="12283"/>
                  <a:pt x="13048" y="12741"/>
                </a:cubicBezTo>
                <a:cubicBezTo>
                  <a:pt x="13206" y="12935"/>
                  <a:pt x="13362" y="13134"/>
                  <a:pt x="13490" y="13348"/>
                </a:cubicBezTo>
                <a:cubicBezTo>
                  <a:pt x="13614" y="13535"/>
                  <a:pt x="14046" y="14207"/>
                  <a:pt x="13655" y="14207"/>
                </a:cubicBezTo>
                <a:cubicBezTo>
                  <a:pt x="13642" y="14207"/>
                  <a:pt x="13627" y="14206"/>
                  <a:pt x="13612" y="14205"/>
                </a:cubicBezTo>
                <a:cubicBezTo>
                  <a:pt x="13391" y="14184"/>
                  <a:pt x="13104" y="13884"/>
                  <a:pt x="12940" y="13749"/>
                </a:cubicBezTo>
                <a:cubicBezTo>
                  <a:pt x="12777" y="13598"/>
                  <a:pt x="12613" y="13440"/>
                  <a:pt x="12462" y="13278"/>
                </a:cubicBezTo>
                <a:cubicBezTo>
                  <a:pt x="12083" y="12870"/>
                  <a:pt x="11749" y="12421"/>
                  <a:pt x="11406" y="11984"/>
                </a:cubicBezTo>
                <a:cubicBezTo>
                  <a:pt x="10727" y="11120"/>
                  <a:pt x="10055" y="10249"/>
                  <a:pt x="9399" y="9370"/>
                </a:cubicBezTo>
                <a:lnTo>
                  <a:pt x="9492" y="9277"/>
                </a:lnTo>
                <a:cubicBezTo>
                  <a:pt x="9521" y="9257"/>
                  <a:pt x="9534" y="9234"/>
                  <a:pt x="9555" y="9214"/>
                </a:cubicBezTo>
                <a:close/>
                <a:moveTo>
                  <a:pt x="6921" y="9185"/>
                </a:moveTo>
                <a:cubicBezTo>
                  <a:pt x="6993" y="9264"/>
                  <a:pt x="7078" y="9336"/>
                  <a:pt x="7164" y="9392"/>
                </a:cubicBezTo>
                <a:cubicBezTo>
                  <a:pt x="7149" y="10292"/>
                  <a:pt x="6813" y="11149"/>
                  <a:pt x="6542" y="11992"/>
                </a:cubicBezTo>
                <a:cubicBezTo>
                  <a:pt x="6400" y="12463"/>
                  <a:pt x="6292" y="12935"/>
                  <a:pt x="6213" y="13420"/>
                </a:cubicBezTo>
                <a:cubicBezTo>
                  <a:pt x="6150" y="13877"/>
                  <a:pt x="6114" y="14448"/>
                  <a:pt x="5922" y="14870"/>
                </a:cubicBezTo>
                <a:cubicBezTo>
                  <a:pt x="5899" y="14991"/>
                  <a:pt x="5827" y="15084"/>
                  <a:pt x="5721" y="15147"/>
                </a:cubicBezTo>
                <a:cubicBezTo>
                  <a:pt x="5670" y="15251"/>
                  <a:pt x="5613" y="15302"/>
                  <a:pt x="5549" y="15302"/>
                </a:cubicBezTo>
                <a:cubicBezTo>
                  <a:pt x="5489" y="15302"/>
                  <a:pt x="5422" y="15256"/>
                  <a:pt x="5349" y="15163"/>
                </a:cubicBezTo>
                <a:cubicBezTo>
                  <a:pt x="5121" y="15012"/>
                  <a:pt x="5099" y="14976"/>
                  <a:pt x="5092" y="14719"/>
                </a:cubicBezTo>
                <a:cubicBezTo>
                  <a:pt x="5085" y="14484"/>
                  <a:pt x="5142" y="14241"/>
                  <a:pt x="5185" y="14013"/>
                </a:cubicBezTo>
                <a:cubicBezTo>
                  <a:pt x="5299" y="13483"/>
                  <a:pt x="5442" y="12962"/>
                  <a:pt x="5606" y="12455"/>
                </a:cubicBezTo>
                <a:cubicBezTo>
                  <a:pt x="5964" y="11334"/>
                  <a:pt x="6427" y="10256"/>
                  <a:pt x="6921" y="9185"/>
                </a:cubicBezTo>
                <a:close/>
                <a:moveTo>
                  <a:pt x="8878" y="9721"/>
                </a:moveTo>
                <a:cubicBezTo>
                  <a:pt x="8885" y="9721"/>
                  <a:pt x="8885" y="9728"/>
                  <a:pt x="8885" y="9728"/>
                </a:cubicBezTo>
                <a:cubicBezTo>
                  <a:pt x="9478" y="10691"/>
                  <a:pt x="10020" y="11706"/>
                  <a:pt x="10506" y="12727"/>
                </a:cubicBezTo>
                <a:cubicBezTo>
                  <a:pt x="10755" y="13248"/>
                  <a:pt x="10978" y="13769"/>
                  <a:pt x="11206" y="14297"/>
                </a:cubicBezTo>
                <a:cubicBezTo>
                  <a:pt x="11277" y="14461"/>
                  <a:pt x="11884" y="15758"/>
                  <a:pt x="11448" y="15758"/>
                </a:cubicBezTo>
                <a:cubicBezTo>
                  <a:pt x="11406" y="15758"/>
                  <a:pt x="11354" y="15746"/>
                  <a:pt x="11291" y="15720"/>
                </a:cubicBezTo>
                <a:cubicBezTo>
                  <a:pt x="11163" y="15662"/>
                  <a:pt x="10962" y="15391"/>
                  <a:pt x="10849" y="15283"/>
                </a:cubicBezTo>
                <a:cubicBezTo>
                  <a:pt x="10619" y="15069"/>
                  <a:pt x="10455" y="14827"/>
                  <a:pt x="10299" y="14563"/>
                </a:cubicBezTo>
                <a:cubicBezTo>
                  <a:pt x="10006" y="14049"/>
                  <a:pt x="9735" y="13519"/>
                  <a:pt x="9492" y="12978"/>
                </a:cubicBezTo>
                <a:cubicBezTo>
                  <a:pt x="9034" y="11963"/>
                  <a:pt x="8684" y="10899"/>
                  <a:pt x="8407" y="9821"/>
                </a:cubicBezTo>
                <a:lnTo>
                  <a:pt x="8407" y="9821"/>
                </a:lnTo>
                <a:cubicBezTo>
                  <a:pt x="8418" y="9821"/>
                  <a:pt x="8430" y="9821"/>
                  <a:pt x="8441" y="9821"/>
                </a:cubicBezTo>
                <a:cubicBezTo>
                  <a:pt x="8593" y="9821"/>
                  <a:pt x="8744" y="9780"/>
                  <a:pt x="8878" y="9721"/>
                </a:cubicBezTo>
                <a:close/>
                <a:moveTo>
                  <a:pt x="7442" y="9570"/>
                </a:moveTo>
                <a:cubicBezTo>
                  <a:pt x="7613" y="9656"/>
                  <a:pt x="7791" y="9721"/>
                  <a:pt x="7978" y="9756"/>
                </a:cubicBezTo>
                <a:cubicBezTo>
                  <a:pt x="8071" y="10777"/>
                  <a:pt x="8242" y="11785"/>
                  <a:pt x="8306" y="12813"/>
                </a:cubicBezTo>
                <a:cubicBezTo>
                  <a:pt x="8342" y="13320"/>
                  <a:pt x="8364" y="13819"/>
                  <a:pt x="8371" y="14326"/>
                </a:cubicBezTo>
                <a:cubicBezTo>
                  <a:pt x="8377" y="14594"/>
                  <a:pt x="8496" y="15867"/>
                  <a:pt x="8085" y="15867"/>
                </a:cubicBezTo>
                <a:cubicBezTo>
                  <a:pt x="8056" y="15867"/>
                  <a:pt x="8026" y="15861"/>
                  <a:pt x="7992" y="15848"/>
                </a:cubicBezTo>
                <a:cubicBezTo>
                  <a:pt x="7721" y="15740"/>
                  <a:pt x="7606" y="15111"/>
                  <a:pt x="7570" y="14870"/>
                </a:cubicBezTo>
                <a:cubicBezTo>
                  <a:pt x="7534" y="14633"/>
                  <a:pt x="7521" y="14398"/>
                  <a:pt x="7498" y="14162"/>
                </a:cubicBezTo>
                <a:cubicBezTo>
                  <a:pt x="7464" y="13684"/>
                  <a:pt x="7435" y="13212"/>
                  <a:pt x="7413" y="12734"/>
                </a:cubicBezTo>
                <a:cubicBezTo>
                  <a:pt x="7378" y="11692"/>
                  <a:pt x="7336" y="10606"/>
                  <a:pt x="7442" y="9570"/>
                </a:cubicBezTo>
                <a:close/>
                <a:moveTo>
                  <a:pt x="9418" y="0"/>
                </a:moveTo>
                <a:cubicBezTo>
                  <a:pt x="9388" y="0"/>
                  <a:pt x="9357" y="17"/>
                  <a:pt x="9341" y="45"/>
                </a:cubicBezTo>
                <a:cubicBezTo>
                  <a:pt x="8835" y="938"/>
                  <a:pt x="8513" y="1937"/>
                  <a:pt x="8355" y="2951"/>
                </a:cubicBezTo>
                <a:cubicBezTo>
                  <a:pt x="8285" y="3407"/>
                  <a:pt x="8249" y="3872"/>
                  <a:pt x="8256" y="4336"/>
                </a:cubicBezTo>
                <a:cubicBezTo>
                  <a:pt x="8256" y="4622"/>
                  <a:pt x="8278" y="4907"/>
                  <a:pt x="8263" y="5193"/>
                </a:cubicBezTo>
                <a:cubicBezTo>
                  <a:pt x="8263" y="5279"/>
                  <a:pt x="8249" y="5322"/>
                  <a:pt x="8249" y="5365"/>
                </a:cubicBezTo>
                <a:lnTo>
                  <a:pt x="8235" y="5365"/>
                </a:lnTo>
                <a:lnTo>
                  <a:pt x="8235" y="5329"/>
                </a:lnTo>
                <a:cubicBezTo>
                  <a:pt x="7999" y="4357"/>
                  <a:pt x="7593" y="3387"/>
                  <a:pt x="7164" y="2487"/>
                </a:cubicBezTo>
                <a:cubicBezTo>
                  <a:pt x="6955" y="2054"/>
                  <a:pt x="6584" y="985"/>
                  <a:pt x="5983" y="985"/>
                </a:cubicBezTo>
                <a:cubicBezTo>
                  <a:pt x="5967" y="985"/>
                  <a:pt x="5951" y="986"/>
                  <a:pt x="5935" y="987"/>
                </a:cubicBezTo>
                <a:cubicBezTo>
                  <a:pt x="5899" y="994"/>
                  <a:pt x="5863" y="1015"/>
                  <a:pt x="5856" y="1051"/>
                </a:cubicBezTo>
                <a:cubicBezTo>
                  <a:pt x="5735" y="1765"/>
                  <a:pt x="6021" y="2530"/>
                  <a:pt x="6264" y="3186"/>
                </a:cubicBezTo>
                <a:cubicBezTo>
                  <a:pt x="6571" y="4007"/>
                  <a:pt x="6950" y="4821"/>
                  <a:pt x="7378" y="5586"/>
                </a:cubicBezTo>
                <a:cubicBezTo>
                  <a:pt x="7320" y="5615"/>
                  <a:pt x="7264" y="5651"/>
                  <a:pt x="7214" y="5678"/>
                </a:cubicBezTo>
                <a:cubicBezTo>
                  <a:pt x="6449" y="4521"/>
                  <a:pt x="5656" y="3371"/>
                  <a:pt x="4857" y="2237"/>
                </a:cubicBezTo>
                <a:cubicBezTo>
                  <a:pt x="4528" y="1772"/>
                  <a:pt x="4179" y="1315"/>
                  <a:pt x="3743" y="938"/>
                </a:cubicBezTo>
                <a:cubicBezTo>
                  <a:pt x="3604" y="816"/>
                  <a:pt x="3262" y="478"/>
                  <a:pt x="3000" y="478"/>
                </a:cubicBezTo>
                <a:cubicBezTo>
                  <a:pt x="2951" y="478"/>
                  <a:pt x="2905" y="489"/>
                  <a:pt x="2864" y="516"/>
                </a:cubicBezTo>
                <a:cubicBezTo>
                  <a:pt x="2043" y="1066"/>
                  <a:pt x="5056" y="4264"/>
                  <a:pt x="6335" y="5579"/>
                </a:cubicBezTo>
                <a:cubicBezTo>
                  <a:pt x="5699" y="5150"/>
                  <a:pt x="4979" y="4778"/>
                  <a:pt x="4285" y="4544"/>
                </a:cubicBezTo>
                <a:cubicBezTo>
                  <a:pt x="3865" y="4400"/>
                  <a:pt x="3421" y="4300"/>
                  <a:pt x="2972" y="4264"/>
                </a:cubicBezTo>
                <a:cubicBezTo>
                  <a:pt x="2819" y="4249"/>
                  <a:pt x="2582" y="4204"/>
                  <a:pt x="2365" y="4204"/>
                </a:cubicBezTo>
                <a:cubicBezTo>
                  <a:pt x="2195" y="4204"/>
                  <a:pt x="2038" y="4231"/>
                  <a:pt x="1944" y="4322"/>
                </a:cubicBezTo>
                <a:cubicBezTo>
                  <a:pt x="1928" y="4336"/>
                  <a:pt x="1921" y="4372"/>
                  <a:pt x="1928" y="4393"/>
                </a:cubicBezTo>
                <a:cubicBezTo>
                  <a:pt x="2165" y="5035"/>
                  <a:pt x="3085" y="5464"/>
                  <a:pt x="3678" y="5694"/>
                </a:cubicBezTo>
                <a:cubicBezTo>
                  <a:pt x="4578" y="6043"/>
                  <a:pt x="5543" y="6172"/>
                  <a:pt x="6443" y="6521"/>
                </a:cubicBezTo>
                <a:lnTo>
                  <a:pt x="6449" y="6521"/>
                </a:lnTo>
                <a:cubicBezTo>
                  <a:pt x="6436" y="6542"/>
                  <a:pt x="6427" y="6557"/>
                  <a:pt x="6420" y="6578"/>
                </a:cubicBezTo>
                <a:cubicBezTo>
                  <a:pt x="5772" y="6429"/>
                  <a:pt x="5043" y="6353"/>
                  <a:pt x="4325" y="6353"/>
                </a:cubicBezTo>
                <a:cubicBezTo>
                  <a:pt x="3768" y="6353"/>
                  <a:pt x="3217" y="6399"/>
                  <a:pt x="2715" y="6492"/>
                </a:cubicBezTo>
                <a:cubicBezTo>
                  <a:pt x="2014" y="6628"/>
                  <a:pt x="1457" y="7006"/>
                  <a:pt x="801" y="7264"/>
                </a:cubicBezTo>
                <a:cubicBezTo>
                  <a:pt x="543" y="7365"/>
                  <a:pt x="187" y="7507"/>
                  <a:pt x="79" y="7800"/>
                </a:cubicBezTo>
                <a:cubicBezTo>
                  <a:pt x="0" y="8021"/>
                  <a:pt x="122" y="8213"/>
                  <a:pt x="336" y="8285"/>
                </a:cubicBezTo>
                <a:cubicBezTo>
                  <a:pt x="398" y="8305"/>
                  <a:pt x="465" y="8313"/>
                  <a:pt x="533" y="8313"/>
                </a:cubicBezTo>
                <a:cubicBezTo>
                  <a:pt x="732" y="8313"/>
                  <a:pt x="948" y="8249"/>
                  <a:pt x="1130" y="8249"/>
                </a:cubicBezTo>
                <a:cubicBezTo>
                  <a:pt x="1493" y="8242"/>
                  <a:pt x="1851" y="8249"/>
                  <a:pt x="2208" y="8199"/>
                </a:cubicBezTo>
                <a:cubicBezTo>
                  <a:pt x="3460" y="8020"/>
                  <a:pt x="4651" y="7535"/>
                  <a:pt x="5919" y="7535"/>
                </a:cubicBezTo>
                <a:cubicBezTo>
                  <a:pt x="6010" y="7535"/>
                  <a:pt x="6101" y="7538"/>
                  <a:pt x="6192" y="7543"/>
                </a:cubicBezTo>
                <a:lnTo>
                  <a:pt x="6192" y="7635"/>
                </a:lnTo>
                <a:cubicBezTo>
                  <a:pt x="4986" y="7827"/>
                  <a:pt x="3822" y="8120"/>
                  <a:pt x="2693" y="8614"/>
                </a:cubicBezTo>
                <a:cubicBezTo>
                  <a:pt x="2172" y="8842"/>
                  <a:pt x="1637" y="9092"/>
                  <a:pt x="1172" y="9421"/>
                </a:cubicBezTo>
                <a:cubicBezTo>
                  <a:pt x="915" y="9606"/>
                  <a:pt x="358" y="9999"/>
                  <a:pt x="401" y="10378"/>
                </a:cubicBezTo>
                <a:cubicBezTo>
                  <a:pt x="434" y="10616"/>
                  <a:pt x="663" y="10680"/>
                  <a:pt x="870" y="10680"/>
                </a:cubicBezTo>
                <a:cubicBezTo>
                  <a:pt x="893" y="10680"/>
                  <a:pt x="914" y="10679"/>
                  <a:pt x="936" y="10678"/>
                </a:cubicBezTo>
                <a:cubicBezTo>
                  <a:pt x="1486" y="10635"/>
                  <a:pt x="2086" y="10342"/>
                  <a:pt x="2614" y="10163"/>
                </a:cubicBezTo>
                <a:cubicBezTo>
                  <a:pt x="3922" y="9713"/>
                  <a:pt x="5236" y="9221"/>
                  <a:pt x="6492" y="8635"/>
                </a:cubicBezTo>
                <a:cubicBezTo>
                  <a:pt x="6499" y="8657"/>
                  <a:pt x="6513" y="8677"/>
                  <a:pt x="6521" y="8693"/>
                </a:cubicBezTo>
                <a:cubicBezTo>
                  <a:pt x="5356" y="9514"/>
                  <a:pt x="4192" y="10342"/>
                  <a:pt x="3051" y="11205"/>
                </a:cubicBezTo>
                <a:cubicBezTo>
                  <a:pt x="2600" y="11548"/>
                  <a:pt x="2151" y="11913"/>
                  <a:pt x="1793" y="12355"/>
                </a:cubicBezTo>
                <a:cubicBezTo>
                  <a:pt x="1637" y="12549"/>
                  <a:pt x="1215" y="12991"/>
                  <a:pt x="1394" y="13255"/>
                </a:cubicBezTo>
                <a:cubicBezTo>
                  <a:pt x="1455" y="13345"/>
                  <a:pt x="1549" y="13386"/>
                  <a:pt x="1669" y="13386"/>
                </a:cubicBezTo>
                <a:cubicBezTo>
                  <a:pt x="2709" y="13386"/>
                  <a:pt x="5704" y="10288"/>
                  <a:pt x="6614" y="9327"/>
                </a:cubicBezTo>
                <a:lnTo>
                  <a:pt x="6614" y="9327"/>
                </a:lnTo>
                <a:cubicBezTo>
                  <a:pt x="6060" y="10599"/>
                  <a:pt x="3972" y="15506"/>
                  <a:pt x="5477" y="15506"/>
                </a:cubicBezTo>
                <a:cubicBezTo>
                  <a:pt x="5485" y="15506"/>
                  <a:pt x="5492" y="15506"/>
                  <a:pt x="5500" y="15506"/>
                </a:cubicBezTo>
                <a:cubicBezTo>
                  <a:pt x="5879" y="15497"/>
                  <a:pt x="6064" y="15098"/>
                  <a:pt x="6150" y="14784"/>
                </a:cubicBezTo>
                <a:cubicBezTo>
                  <a:pt x="6335" y="14155"/>
                  <a:pt x="6357" y="13483"/>
                  <a:pt x="6492" y="12841"/>
                </a:cubicBezTo>
                <a:cubicBezTo>
                  <a:pt x="6707" y="11792"/>
                  <a:pt x="7178" y="10813"/>
                  <a:pt x="7234" y="9749"/>
                </a:cubicBezTo>
                <a:lnTo>
                  <a:pt x="7234" y="9749"/>
                </a:lnTo>
                <a:cubicBezTo>
                  <a:pt x="7257" y="10984"/>
                  <a:pt x="7185" y="12213"/>
                  <a:pt x="7264" y="13449"/>
                </a:cubicBezTo>
                <a:cubicBezTo>
                  <a:pt x="7300" y="14040"/>
                  <a:pt x="7300" y="14662"/>
                  <a:pt x="7456" y="15233"/>
                </a:cubicBezTo>
                <a:cubicBezTo>
                  <a:pt x="7526" y="15484"/>
                  <a:pt x="7779" y="16150"/>
                  <a:pt x="8137" y="16150"/>
                </a:cubicBezTo>
                <a:cubicBezTo>
                  <a:pt x="8146" y="16150"/>
                  <a:pt x="8154" y="16149"/>
                  <a:pt x="8163" y="16148"/>
                </a:cubicBezTo>
                <a:cubicBezTo>
                  <a:pt x="8842" y="16076"/>
                  <a:pt x="8549" y="14112"/>
                  <a:pt x="8535" y="13756"/>
                </a:cubicBezTo>
                <a:cubicBezTo>
                  <a:pt x="8484" y="12441"/>
                  <a:pt x="8420" y="11049"/>
                  <a:pt x="8091" y="9771"/>
                </a:cubicBezTo>
                <a:lnTo>
                  <a:pt x="8091" y="9771"/>
                </a:lnTo>
                <a:cubicBezTo>
                  <a:pt x="8114" y="9778"/>
                  <a:pt x="8127" y="9778"/>
                  <a:pt x="8141" y="9778"/>
                </a:cubicBezTo>
                <a:cubicBezTo>
                  <a:pt x="8177" y="9785"/>
                  <a:pt x="8206" y="9792"/>
                  <a:pt x="8235" y="9798"/>
                </a:cubicBezTo>
                <a:cubicBezTo>
                  <a:pt x="8549" y="11163"/>
                  <a:pt x="9034" y="12484"/>
                  <a:pt x="9663" y="13740"/>
                </a:cubicBezTo>
                <a:cubicBezTo>
                  <a:pt x="9941" y="14290"/>
                  <a:pt x="10220" y="14926"/>
                  <a:pt x="10678" y="15355"/>
                </a:cubicBezTo>
                <a:cubicBezTo>
                  <a:pt x="10841" y="15512"/>
                  <a:pt x="11171" y="15981"/>
                  <a:pt x="11477" y="15981"/>
                </a:cubicBezTo>
                <a:cubicBezTo>
                  <a:pt x="11530" y="15981"/>
                  <a:pt x="11583" y="15967"/>
                  <a:pt x="11634" y="15934"/>
                </a:cubicBezTo>
                <a:cubicBezTo>
                  <a:pt x="11855" y="15790"/>
                  <a:pt x="11805" y="15427"/>
                  <a:pt x="11756" y="15206"/>
                </a:cubicBezTo>
                <a:cubicBezTo>
                  <a:pt x="11612" y="14584"/>
                  <a:pt x="11235" y="13948"/>
                  <a:pt x="10969" y="13370"/>
                </a:cubicBezTo>
                <a:cubicBezTo>
                  <a:pt x="10385" y="12085"/>
                  <a:pt x="9706" y="10878"/>
                  <a:pt x="8941" y="9692"/>
                </a:cubicBezTo>
                <a:cubicBezTo>
                  <a:pt x="9049" y="9636"/>
                  <a:pt x="9156" y="9564"/>
                  <a:pt x="9248" y="9485"/>
                </a:cubicBezTo>
                <a:cubicBezTo>
                  <a:pt x="10098" y="10606"/>
                  <a:pt x="10948" y="11720"/>
                  <a:pt x="11835" y="12813"/>
                </a:cubicBezTo>
                <a:cubicBezTo>
                  <a:pt x="12191" y="13255"/>
                  <a:pt x="12570" y="13691"/>
                  <a:pt x="13019" y="14033"/>
                </a:cubicBezTo>
                <a:cubicBezTo>
                  <a:pt x="13183" y="14157"/>
                  <a:pt x="13513" y="14455"/>
                  <a:pt x="13773" y="14455"/>
                </a:cubicBezTo>
                <a:cubicBezTo>
                  <a:pt x="13831" y="14455"/>
                  <a:pt x="13886" y="14440"/>
                  <a:pt x="13934" y="14405"/>
                </a:cubicBezTo>
                <a:cubicBezTo>
                  <a:pt x="14854" y="13740"/>
                  <a:pt x="10319" y="9749"/>
                  <a:pt x="9634" y="9135"/>
                </a:cubicBezTo>
                <a:cubicBezTo>
                  <a:pt x="9792" y="8971"/>
                  <a:pt x="9927" y="8785"/>
                  <a:pt x="10035" y="8592"/>
                </a:cubicBezTo>
                <a:cubicBezTo>
                  <a:pt x="11098" y="9428"/>
                  <a:pt x="12134" y="10328"/>
                  <a:pt x="13269" y="11070"/>
                </a:cubicBezTo>
                <a:cubicBezTo>
                  <a:pt x="13720" y="11370"/>
                  <a:pt x="14205" y="11627"/>
                  <a:pt x="14733" y="11769"/>
                </a:cubicBezTo>
                <a:cubicBezTo>
                  <a:pt x="14863" y="11801"/>
                  <a:pt x="15130" y="11882"/>
                  <a:pt x="15356" y="11882"/>
                </a:cubicBezTo>
                <a:cubicBezTo>
                  <a:pt x="15500" y="11882"/>
                  <a:pt x="15627" y="11849"/>
                  <a:pt x="15691" y="11749"/>
                </a:cubicBezTo>
                <a:cubicBezTo>
                  <a:pt x="15854" y="11492"/>
                  <a:pt x="15434" y="11099"/>
                  <a:pt x="15297" y="10942"/>
                </a:cubicBezTo>
                <a:cubicBezTo>
                  <a:pt x="14854" y="10434"/>
                  <a:pt x="14340" y="10006"/>
                  <a:pt x="13783" y="9627"/>
                </a:cubicBezTo>
                <a:cubicBezTo>
                  <a:pt x="12712" y="8914"/>
                  <a:pt x="11492" y="8414"/>
                  <a:pt x="10283" y="7965"/>
                </a:cubicBezTo>
                <a:cubicBezTo>
                  <a:pt x="10319" y="7836"/>
                  <a:pt x="10335" y="7699"/>
                  <a:pt x="10342" y="7563"/>
                </a:cubicBezTo>
                <a:lnTo>
                  <a:pt x="10349" y="7563"/>
                </a:lnTo>
                <a:cubicBezTo>
                  <a:pt x="11905" y="7821"/>
                  <a:pt x="13463" y="8222"/>
                  <a:pt x="15033" y="8350"/>
                </a:cubicBezTo>
                <a:cubicBezTo>
                  <a:pt x="15411" y="8384"/>
                  <a:pt x="15797" y="8342"/>
                  <a:pt x="16169" y="8436"/>
                </a:cubicBezTo>
                <a:cubicBezTo>
                  <a:pt x="16385" y="8488"/>
                  <a:pt x="16596" y="8588"/>
                  <a:pt x="16823" y="8588"/>
                </a:cubicBezTo>
                <a:cubicBezTo>
                  <a:pt x="16873" y="8588"/>
                  <a:pt x="16924" y="8583"/>
                  <a:pt x="16976" y="8571"/>
                </a:cubicBezTo>
                <a:cubicBezTo>
                  <a:pt x="17240" y="8506"/>
                  <a:pt x="17475" y="8278"/>
                  <a:pt x="17411" y="7985"/>
                </a:cubicBezTo>
                <a:cubicBezTo>
                  <a:pt x="17333" y="7635"/>
                  <a:pt x="16890" y="7500"/>
                  <a:pt x="16597" y="7407"/>
                </a:cubicBezTo>
                <a:cubicBezTo>
                  <a:pt x="15982" y="7200"/>
                  <a:pt x="15382" y="6993"/>
                  <a:pt x="14740" y="6893"/>
                </a:cubicBezTo>
                <a:cubicBezTo>
                  <a:pt x="14134" y="6795"/>
                  <a:pt x="13517" y="6754"/>
                  <a:pt x="12897" y="6754"/>
                </a:cubicBezTo>
                <a:cubicBezTo>
                  <a:pt x="12026" y="6754"/>
                  <a:pt x="11150" y="6836"/>
                  <a:pt x="10299" y="6957"/>
                </a:cubicBezTo>
                <a:cubicBezTo>
                  <a:pt x="10292" y="6943"/>
                  <a:pt x="10292" y="6936"/>
                  <a:pt x="10292" y="6928"/>
                </a:cubicBezTo>
                <a:cubicBezTo>
                  <a:pt x="11413" y="6578"/>
                  <a:pt x="12527" y="6179"/>
                  <a:pt x="13648" y="5807"/>
                </a:cubicBezTo>
                <a:cubicBezTo>
                  <a:pt x="13919" y="5714"/>
                  <a:pt x="15375" y="5229"/>
                  <a:pt x="14890" y="4715"/>
                </a:cubicBezTo>
                <a:cubicBezTo>
                  <a:pt x="14813" y="4635"/>
                  <a:pt x="14654" y="4611"/>
                  <a:pt x="14486" y="4611"/>
                </a:cubicBezTo>
                <a:cubicBezTo>
                  <a:pt x="14295" y="4611"/>
                  <a:pt x="14093" y="4642"/>
                  <a:pt x="13991" y="4657"/>
                </a:cubicBezTo>
                <a:cubicBezTo>
                  <a:pt x="13562" y="4722"/>
                  <a:pt x="13147" y="4880"/>
                  <a:pt x="12741" y="5029"/>
                </a:cubicBezTo>
                <a:cubicBezTo>
                  <a:pt x="11799" y="5394"/>
                  <a:pt x="10834" y="5736"/>
                  <a:pt x="9920" y="6185"/>
                </a:cubicBezTo>
                <a:cubicBezTo>
                  <a:pt x="9913" y="6172"/>
                  <a:pt x="9906" y="6165"/>
                  <a:pt x="9898" y="6156"/>
                </a:cubicBezTo>
                <a:cubicBezTo>
                  <a:pt x="11149" y="5394"/>
                  <a:pt x="12419" y="4643"/>
                  <a:pt x="13626" y="3822"/>
                </a:cubicBezTo>
                <a:cubicBezTo>
                  <a:pt x="14162" y="3457"/>
                  <a:pt x="14676" y="3037"/>
                  <a:pt x="15125" y="2573"/>
                </a:cubicBezTo>
                <a:cubicBezTo>
                  <a:pt x="15276" y="2415"/>
                  <a:pt x="15639" y="2108"/>
                  <a:pt x="15497" y="1851"/>
                </a:cubicBezTo>
                <a:cubicBezTo>
                  <a:pt x="15438" y="1747"/>
                  <a:pt x="15346" y="1708"/>
                  <a:pt x="15240" y="1708"/>
                </a:cubicBezTo>
                <a:cubicBezTo>
                  <a:pt x="14975" y="1708"/>
                  <a:pt x="14622" y="1951"/>
                  <a:pt x="14469" y="2022"/>
                </a:cubicBezTo>
                <a:cubicBezTo>
                  <a:pt x="13848" y="2300"/>
                  <a:pt x="13283" y="2629"/>
                  <a:pt x="12748" y="3058"/>
                </a:cubicBezTo>
                <a:cubicBezTo>
                  <a:pt x="11848" y="3772"/>
                  <a:pt x="10962" y="4514"/>
                  <a:pt x="10098" y="5279"/>
                </a:cubicBezTo>
                <a:cubicBezTo>
                  <a:pt x="11027" y="3971"/>
                  <a:pt x="12863" y="1251"/>
                  <a:pt x="12241" y="980"/>
                </a:cubicBezTo>
                <a:cubicBezTo>
                  <a:pt x="12211" y="967"/>
                  <a:pt x="12180" y="961"/>
                  <a:pt x="12150" y="961"/>
                </a:cubicBezTo>
                <a:cubicBezTo>
                  <a:pt x="11950" y="961"/>
                  <a:pt x="11751" y="1218"/>
                  <a:pt x="11634" y="1330"/>
                </a:cubicBezTo>
                <a:cubicBezTo>
                  <a:pt x="11235" y="1736"/>
                  <a:pt x="10856" y="2151"/>
                  <a:pt x="10527" y="2622"/>
                </a:cubicBezTo>
                <a:cubicBezTo>
                  <a:pt x="9920" y="3500"/>
                  <a:pt x="9413" y="4537"/>
                  <a:pt x="9228" y="5599"/>
                </a:cubicBezTo>
                <a:cubicBezTo>
                  <a:pt x="9192" y="5579"/>
                  <a:pt x="9163" y="5565"/>
                  <a:pt x="9127" y="5550"/>
                </a:cubicBezTo>
                <a:cubicBezTo>
                  <a:pt x="9505" y="4643"/>
                  <a:pt x="9692" y="3658"/>
                  <a:pt x="9778" y="2679"/>
                </a:cubicBezTo>
                <a:cubicBezTo>
                  <a:pt x="9841" y="1822"/>
                  <a:pt x="9941" y="800"/>
                  <a:pt x="9478" y="38"/>
                </a:cubicBezTo>
                <a:cubicBezTo>
                  <a:pt x="9465" y="12"/>
                  <a:pt x="9442" y="0"/>
                  <a:pt x="94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3"/>
          <p:cNvSpPr/>
          <p:nvPr/>
        </p:nvSpPr>
        <p:spPr>
          <a:xfrm>
            <a:off x="3309649" y="4821134"/>
            <a:ext cx="1218453" cy="683985"/>
          </a:xfrm>
          <a:custGeom>
            <a:avLst/>
            <a:gdLst/>
            <a:ahLst/>
            <a:cxnLst/>
            <a:rect l="l" t="t" r="r" b="b"/>
            <a:pathLst>
              <a:path w="33257" h="18669" extrusionOk="0">
                <a:moveTo>
                  <a:pt x="17319" y="1"/>
                </a:moveTo>
                <a:cubicBezTo>
                  <a:pt x="16529" y="1"/>
                  <a:pt x="15732" y="185"/>
                  <a:pt x="14997" y="581"/>
                </a:cubicBezTo>
                <a:cubicBezTo>
                  <a:pt x="14255" y="973"/>
                  <a:pt x="13804" y="1631"/>
                  <a:pt x="13398" y="2330"/>
                </a:cubicBezTo>
                <a:cubicBezTo>
                  <a:pt x="13019" y="2966"/>
                  <a:pt x="12762" y="3659"/>
                  <a:pt x="12527" y="4351"/>
                </a:cubicBezTo>
                <a:cubicBezTo>
                  <a:pt x="12436" y="4614"/>
                  <a:pt x="12322" y="4743"/>
                  <a:pt x="12191" y="4743"/>
                </a:cubicBezTo>
                <a:cubicBezTo>
                  <a:pt x="12076" y="4743"/>
                  <a:pt x="11949" y="4645"/>
                  <a:pt x="11812" y="4452"/>
                </a:cubicBezTo>
                <a:cubicBezTo>
                  <a:pt x="11655" y="4216"/>
                  <a:pt x="11542" y="3959"/>
                  <a:pt x="11391" y="3724"/>
                </a:cubicBezTo>
                <a:cubicBezTo>
                  <a:pt x="11019" y="3115"/>
                  <a:pt x="10548" y="2601"/>
                  <a:pt x="9941" y="2231"/>
                </a:cubicBezTo>
                <a:cubicBezTo>
                  <a:pt x="9497" y="1954"/>
                  <a:pt x="9068" y="1816"/>
                  <a:pt x="8654" y="1816"/>
                </a:cubicBezTo>
                <a:cubicBezTo>
                  <a:pt x="8109" y="1816"/>
                  <a:pt x="7590" y="2055"/>
                  <a:pt x="7099" y="2531"/>
                </a:cubicBezTo>
                <a:cubicBezTo>
                  <a:pt x="6684" y="2923"/>
                  <a:pt x="6384" y="3395"/>
                  <a:pt x="6199" y="3929"/>
                </a:cubicBezTo>
                <a:cubicBezTo>
                  <a:pt x="5857" y="4924"/>
                  <a:pt x="5514" y="5923"/>
                  <a:pt x="5528" y="6994"/>
                </a:cubicBezTo>
                <a:cubicBezTo>
                  <a:pt x="5528" y="7318"/>
                  <a:pt x="5434" y="7480"/>
                  <a:pt x="5232" y="7480"/>
                </a:cubicBezTo>
                <a:cubicBezTo>
                  <a:pt x="5154" y="7480"/>
                  <a:pt x="5061" y="7456"/>
                  <a:pt x="4950" y="7409"/>
                </a:cubicBezTo>
                <a:cubicBezTo>
                  <a:pt x="4510" y="7224"/>
                  <a:pt x="4089" y="7143"/>
                  <a:pt x="3683" y="7143"/>
                </a:cubicBezTo>
                <a:cubicBezTo>
                  <a:pt x="2738" y="7143"/>
                  <a:pt x="1876" y="7581"/>
                  <a:pt x="1058" y="8164"/>
                </a:cubicBezTo>
                <a:cubicBezTo>
                  <a:pt x="372" y="8658"/>
                  <a:pt x="0" y="9393"/>
                  <a:pt x="144" y="10271"/>
                </a:cubicBezTo>
                <a:cubicBezTo>
                  <a:pt x="293" y="11179"/>
                  <a:pt x="972" y="11608"/>
                  <a:pt x="1764" y="11885"/>
                </a:cubicBezTo>
                <a:cubicBezTo>
                  <a:pt x="2188" y="12029"/>
                  <a:pt x="2619" y="12081"/>
                  <a:pt x="3148" y="12081"/>
                </a:cubicBezTo>
                <a:cubicBezTo>
                  <a:pt x="3333" y="12081"/>
                  <a:pt x="3530" y="12075"/>
                  <a:pt x="3743" y="12064"/>
                </a:cubicBezTo>
                <a:cubicBezTo>
                  <a:pt x="5020" y="11921"/>
                  <a:pt x="6443" y="11507"/>
                  <a:pt x="7713" y="10643"/>
                </a:cubicBezTo>
                <a:cubicBezTo>
                  <a:pt x="7822" y="10566"/>
                  <a:pt x="7935" y="10449"/>
                  <a:pt x="8055" y="10449"/>
                </a:cubicBezTo>
                <a:cubicBezTo>
                  <a:pt x="8116" y="10449"/>
                  <a:pt x="8178" y="10479"/>
                  <a:pt x="8242" y="10557"/>
                </a:cubicBezTo>
                <a:cubicBezTo>
                  <a:pt x="8371" y="10708"/>
                  <a:pt x="8213" y="10871"/>
                  <a:pt x="8148" y="11028"/>
                </a:cubicBezTo>
                <a:cubicBezTo>
                  <a:pt x="7548" y="12492"/>
                  <a:pt x="7363" y="13999"/>
                  <a:pt x="7699" y="15563"/>
                </a:cubicBezTo>
                <a:cubicBezTo>
                  <a:pt x="7963" y="16784"/>
                  <a:pt x="8685" y="17641"/>
                  <a:pt x="9799" y="18141"/>
                </a:cubicBezTo>
                <a:cubicBezTo>
                  <a:pt x="10610" y="18503"/>
                  <a:pt x="11408" y="18668"/>
                  <a:pt x="12196" y="18668"/>
                </a:cubicBezTo>
                <a:cubicBezTo>
                  <a:pt x="13322" y="18668"/>
                  <a:pt x="14424" y="18330"/>
                  <a:pt x="15504" y="17742"/>
                </a:cubicBezTo>
                <a:cubicBezTo>
                  <a:pt x="16532" y="17192"/>
                  <a:pt x="17353" y="16384"/>
                  <a:pt x="18089" y="15485"/>
                </a:cubicBezTo>
                <a:cubicBezTo>
                  <a:pt x="18289" y="15241"/>
                  <a:pt x="18467" y="14984"/>
                  <a:pt x="18675" y="14742"/>
                </a:cubicBezTo>
                <a:cubicBezTo>
                  <a:pt x="18976" y="14394"/>
                  <a:pt x="19198" y="14226"/>
                  <a:pt x="19445" y="14226"/>
                </a:cubicBezTo>
                <a:cubicBezTo>
                  <a:pt x="19649" y="14226"/>
                  <a:pt x="19871" y="14341"/>
                  <a:pt x="20168" y="14564"/>
                </a:cubicBezTo>
                <a:cubicBezTo>
                  <a:pt x="20445" y="14770"/>
                  <a:pt x="20695" y="15020"/>
                  <a:pt x="20982" y="15221"/>
                </a:cubicBezTo>
                <a:cubicBezTo>
                  <a:pt x="22119" y="16034"/>
                  <a:pt x="23332" y="16481"/>
                  <a:pt x="24614" y="16481"/>
                </a:cubicBezTo>
                <a:cubicBezTo>
                  <a:pt x="25201" y="16481"/>
                  <a:pt x="25802" y="16387"/>
                  <a:pt x="26416" y="16192"/>
                </a:cubicBezTo>
                <a:cubicBezTo>
                  <a:pt x="29237" y="15306"/>
                  <a:pt x="30615" y="12106"/>
                  <a:pt x="29400" y="9380"/>
                </a:cubicBezTo>
                <a:cubicBezTo>
                  <a:pt x="29051" y="8608"/>
                  <a:pt x="29057" y="8593"/>
                  <a:pt x="29880" y="8536"/>
                </a:cubicBezTo>
                <a:cubicBezTo>
                  <a:pt x="30893" y="8464"/>
                  <a:pt x="31779" y="8122"/>
                  <a:pt x="32451" y="7330"/>
                </a:cubicBezTo>
                <a:cubicBezTo>
                  <a:pt x="33200" y="6444"/>
                  <a:pt x="33256" y="5379"/>
                  <a:pt x="32607" y="4416"/>
                </a:cubicBezTo>
                <a:cubicBezTo>
                  <a:pt x="32415" y="4123"/>
                  <a:pt x="32172" y="3859"/>
                  <a:pt x="31921" y="3630"/>
                </a:cubicBezTo>
                <a:cubicBezTo>
                  <a:pt x="30716" y="2532"/>
                  <a:pt x="29080" y="1977"/>
                  <a:pt x="27448" y="1977"/>
                </a:cubicBezTo>
                <a:cubicBezTo>
                  <a:pt x="25938" y="1977"/>
                  <a:pt x="24430" y="2452"/>
                  <a:pt x="23266" y="3408"/>
                </a:cubicBezTo>
                <a:cubicBezTo>
                  <a:pt x="23131" y="3516"/>
                  <a:pt x="23016" y="3659"/>
                  <a:pt x="22874" y="3751"/>
                </a:cubicBezTo>
                <a:cubicBezTo>
                  <a:pt x="22757" y="3826"/>
                  <a:pt x="22653" y="3875"/>
                  <a:pt x="22563" y="3875"/>
                </a:cubicBezTo>
                <a:cubicBezTo>
                  <a:pt x="22439" y="3875"/>
                  <a:pt x="22338" y="3784"/>
                  <a:pt x="22260" y="3544"/>
                </a:cubicBezTo>
                <a:cubicBezTo>
                  <a:pt x="21566" y="1362"/>
                  <a:pt x="19467" y="1"/>
                  <a:pt x="17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24344185"/>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34"/>
        <p:cNvGrpSpPr/>
        <p:nvPr/>
      </p:nvGrpSpPr>
      <p:grpSpPr>
        <a:xfrm>
          <a:off x="0" y="0"/>
          <a:ext cx="0" cy="0"/>
          <a:chOff x="0" y="0"/>
          <a:chExt cx="0" cy="0"/>
        </a:xfrm>
      </p:grpSpPr>
      <p:sp>
        <p:nvSpPr>
          <p:cNvPr id="35" name="Google Shape;35;p4"/>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700"/>
              <a:buNone/>
              <a:defRPr/>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a:endParaRPr/>
          </a:p>
        </p:txBody>
      </p:sp>
      <p:sp>
        <p:nvSpPr>
          <p:cNvPr id="36" name="Google Shape;36;p4"/>
          <p:cNvSpPr txBox="1">
            <a:spLocks noGrp="1"/>
          </p:cNvSpPr>
          <p:nvPr>
            <p:ph type="body" idx="1"/>
          </p:nvPr>
        </p:nvSpPr>
        <p:spPr>
          <a:xfrm>
            <a:off x="720000" y="1152475"/>
            <a:ext cx="7704000" cy="34164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SzPts val="1200"/>
              <a:buAutoNum type="arabicPeriod"/>
              <a:defRPr sz="1250">
                <a:solidFill>
                  <a:srgbClr val="434343"/>
                </a:solidFill>
              </a:defRPr>
            </a:lvl1pPr>
            <a:lvl2pPr marL="914400" lvl="1" indent="-304800" rtl="0">
              <a:lnSpc>
                <a:spcPct val="115000"/>
              </a:lnSpc>
              <a:spcBef>
                <a:spcPts val="0"/>
              </a:spcBef>
              <a:spcAft>
                <a:spcPts val="0"/>
              </a:spcAft>
              <a:buClr>
                <a:srgbClr val="434343"/>
              </a:buClr>
              <a:buSzPts val="1200"/>
              <a:buFont typeface="Roboto Condensed Light"/>
              <a:buAutoNum type="alphaLcPeriod"/>
              <a:defRPr>
                <a:solidFill>
                  <a:srgbClr val="434343"/>
                </a:solidFill>
              </a:defRPr>
            </a:lvl2pPr>
            <a:lvl3pPr marL="1371600" lvl="2" indent="-304800" rtl="0">
              <a:lnSpc>
                <a:spcPct val="115000"/>
              </a:lnSpc>
              <a:spcBef>
                <a:spcPts val="0"/>
              </a:spcBef>
              <a:spcAft>
                <a:spcPts val="0"/>
              </a:spcAft>
              <a:buClr>
                <a:srgbClr val="434343"/>
              </a:buClr>
              <a:buSzPts val="1200"/>
              <a:buFont typeface="Roboto Condensed Light"/>
              <a:buAutoNum type="romanLcPeriod"/>
              <a:defRPr>
                <a:solidFill>
                  <a:srgbClr val="434343"/>
                </a:solidFill>
              </a:defRPr>
            </a:lvl3pPr>
            <a:lvl4pPr marL="1828800" lvl="3" indent="-304800" rtl="0">
              <a:lnSpc>
                <a:spcPct val="115000"/>
              </a:lnSpc>
              <a:spcBef>
                <a:spcPts val="0"/>
              </a:spcBef>
              <a:spcAft>
                <a:spcPts val="0"/>
              </a:spcAft>
              <a:buClr>
                <a:srgbClr val="434343"/>
              </a:buClr>
              <a:buSzPts val="1200"/>
              <a:buFont typeface="Roboto Condensed Light"/>
              <a:buAutoNum type="arabicPeriod"/>
              <a:defRPr>
                <a:solidFill>
                  <a:srgbClr val="434343"/>
                </a:solidFill>
              </a:defRPr>
            </a:lvl4pPr>
            <a:lvl5pPr marL="2286000" lvl="4" indent="-304800" rtl="0">
              <a:lnSpc>
                <a:spcPct val="115000"/>
              </a:lnSpc>
              <a:spcBef>
                <a:spcPts val="0"/>
              </a:spcBef>
              <a:spcAft>
                <a:spcPts val="0"/>
              </a:spcAft>
              <a:buClr>
                <a:srgbClr val="434343"/>
              </a:buClr>
              <a:buSzPts val="1200"/>
              <a:buFont typeface="Roboto Condensed Light"/>
              <a:buAutoNum type="alphaLcPeriod"/>
              <a:defRPr>
                <a:solidFill>
                  <a:srgbClr val="434343"/>
                </a:solidFill>
              </a:defRPr>
            </a:lvl5pPr>
            <a:lvl6pPr marL="2743200" lvl="5" indent="-304800" rtl="0">
              <a:lnSpc>
                <a:spcPct val="115000"/>
              </a:lnSpc>
              <a:spcBef>
                <a:spcPts val="0"/>
              </a:spcBef>
              <a:spcAft>
                <a:spcPts val="0"/>
              </a:spcAft>
              <a:buClr>
                <a:srgbClr val="434343"/>
              </a:buClr>
              <a:buSzPts val="1200"/>
              <a:buFont typeface="Roboto Condensed Light"/>
              <a:buAutoNum type="romanLcPeriod"/>
              <a:defRPr>
                <a:solidFill>
                  <a:srgbClr val="434343"/>
                </a:solidFill>
              </a:defRPr>
            </a:lvl6pPr>
            <a:lvl7pPr marL="3200400" lvl="6" indent="-304800" rtl="0">
              <a:lnSpc>
                <a:spcPct val="115000"/>
              </a:lnSpc>
              <a:spcBef>
                <a:spcPts val="0"/>
              </a:spcBef>
              <a:spcAft>
                <a:spcPts val="0"/>
              </a:spcAft>
              <a:buClr>
                <a:srgbClr val="434343"/>
              </a:buClr>
              <a:buSzPts val="1200"/>
              <a:buFont typeface="Roboto Condensed Light"/>
              <a:buAutoNum type="arabicPeriod"/>
              <a:defRPr>
                <a:solidFill>
                  <a:srgbClr val="434343"/>
                </a:solidFill>
              </a:defRPr>
            </a:lvl7pPr>
            <a:lvl8pPr marL="3657600" lvl="7" indent="-304800" rtl="0">
              <a:lnSpc>
                <a:spcPct val="115000"/>
              </a:lnSpc>
              <a:spcBef>
                <a:spcPts val="0"/>
              </a:spcBef>
              <a:spcAft>
                <a:spcPts val="0"/>
              </a:spcAft>
              <a:buClr>
                <a:srgbClr val="434343"/>
              </a:buClr>
              <a:buSzPts val="1200"/>
              <a:buFont typeface="Roboto Condensed Light"/>
              <a:buAutoNum type="alphaLcPeriod"/>
              <a:defRPr>
                <a:solidFill>
                  <a:srgbClr val="434343"/>
                </a:solidFill>
              </a:defRPr>
            </a:lvl8pPr>
            <a:lvl9pPr marL="4114800" lvl="8" indent="-304800" rtl="0">
              <a:lnSpc>
                <a:spcPct val="115000"/>
              </a:lnSpc>
              <a:spcBef>
                <a:spcPts val="0"/>
              </a:spcBef>
              <a:spcAft>
                <a:spcPts val="0"/>
              </a:spcAft>
              <a:buClr>
                <a:srgbClr val="434343"/>
              </a:buClr>
              <a:buSzPts val="1200"/>
              <a:buFont typeface="Roboto Condensed Light"/>
              <a:buAutoNum type="romanLcPeriod"/>
              <a:defRPr>
                <a:solidFill>
                  <a:srgbClr val="434343"/>
                </a:solidFill>
              </a:defRPr>
            </a:lvl9pPr>
          </a:lstStyle>
          <a:p>
            <a:endParaRPr/>
          </a:p>
        </p:txBody>
      </p:sp>
      <p:sp>
        <p:nvSpPr>
          <p:cNvPr id="37" name="Google Shape;37;p4"/>
          <p:cNvSpPr/>
          <p:nvPr/>
        </p:nvSpPr>
        <p:spPr>
          <a:xfrm>
            <a:off x="7970740" y="-341075"/>
            <a:ext cx="1349353" cy="1429775"/>
          </a:xfrm>
          <a:custGeom>
            <a:avLst/>
            <a:gdLst/>
            <a:ahLst/>
            <a:cxnLst/>
            <a:rect l="l" t="t" r="r" b="b"/>
            <a:pathLst>
              <a:path w="34849" h="36926" extrusionOk="0">
                <a:moveTo>
                  <a:pt x="19056" y="1"/>
                </a:moveTo>
                <a:cubicBezTo>
                  <a:pt x="18263" y="1"/>
                  <a:pt x="17470" y="101"/>
                  <a:pt x="16682" y="233"/>
                </a:cubicBezTo>
                <a:cubicBezTo>
                  <a:pt x="15804" y="377"/>
                  <a:pt x="14954" y="619"/>
                  <a:pt x="14111" y="905"/>
                </a:cubicBezTo>
                <a:cubicBezTo>
                  <a:pt x="13026" y="1268"/>
                  <a:pt x="11991" y="1733"/>
                  <a:pt x="11005" y="2319"/>
                </a:cubicBezTo>
                <a:cubicBezTo>
                  <a:pt x="9840" y="3005"/>
                  <a:pt x="8741" y="3776"/>
                  <a:pt x="7663" y="4590"/>
                </a:cubicBezTo>
                <a:cubicBezTo>
                  <a:pt x="6191" y="5704"/>
                  <a:pt x="4770" y="6875"/>
                  <a:pt x="3514" y="8239"/>
                </a:cubicBezTo>
                <a:cubicBezTo>
                  <a:pt x="2736" y="9082"/>
                  <a:pt x="2021" y="9982"/>
                  <a:pt x="1464" y="10995"/>
                </a:cubicBezTo>
                <a:cubicBezTo>
                  <a:pt x="1022" y="11795"/>
                  <a:pt x="679" y="12645"/>
                  <a:pt x="449" y="13538"/>
                </a:cubicBezTo>
                <a:cubicBezTo>
                  <a:pt x="172" y="14603"/>
                  <a:pt x="79" y="15701"/>
                  <a:pt x="36" y="16795"/>
                </a:cubicBezTo>
                <a:cubicBezTo>
                  <a:pt x="0" y="17751"/>
                  <a:pt x="43" y="18707"/>
                  <a:pt x="143" y="19658"/>
                </a:cubicBezTo>
                <a:cubicBezTo>
                  <a:pt x="258" y="20707"/>
                  <a:pt x="429" y="21743"/>
                  <a:pt x="650" y="22771"/>
                </a:cubicBezTo>
                <a:cubicBezTo>
                  <a:pt x="1128" y="24963"/>
                  <a:pt x="1999" y="26977"/>
                  <a:pt x="3293" y="28812"/>
                </a:cubicBezTo>
                <a:cubicBezTo>
                  <a:pt x="4278" y="30213"/>
                  <a:pt x="5406" y="31491"/>
                  <a:pt x="6678" y="32648"/>
                </a:cubicBezTo>
                <a:cubicBezTo>
                  <a:pt x="7835" y="33690"/>
                  <a:pt x="9091" y="34590"/>
                  <a:pt x="10469" y="35318"/>
                </a:cubicBezTo>
                <a:cubicBezTo>
                  <a:pt x="12011" y="36132"/>
                  <a:pt x="13646" y="36633"/>
                  <a:pt x="15383" y="36797"/>
                </a:cubicBezTo>
                <a:cubicBezTo>
                  <a:pt x="15933" y="36847"/>
                  <a:pt x="16481" y="36874"/>
                  <a:pt x="17031" y="36904"/>
                </a:cubicBezTo>
                <a:cubicBezTo>
                  <a:pt x="17406" y="36918"/>
                  <a:pt x="17781" y="36926"/>
                  <a:pt x="18156" y="36926"/>
                </a:cubicBezTo>
                <a:cubicBezTo>
                  <a:pt x="18710" y="36926"/>
                  <a:pt x="19263" y="36909"/>
                  <a:pt x="19816" y="36874"/>
                </a:cubicBezTo>
                <a:cubicBezTo>
                  <a:pt x="20416" y="36832"/>
                  <a:pt x="21016" y="36775"/>
                  <a:pt x="21616" y="36719"/>
                </a:cubicBezTo>
                <a:cubicBezTo>
                  <a:pt x="22673" y="36617"/>
                  <a:pt x="23709" y="36419"/>
                  <a:pt x="24723" y="36090"/>
                </a:cubicBezTo>
                <a:cubicBezTo>
                  <a:pt x="25745" y="35760"/>
                  <a:pt x="26694" y="35289"/>
                  <a:pt x="27551" y="34640"/>
                </a:cubicBezTo>
                <a:cubicBezTo>
                  <a:pt x="28444" y="33969"/>
                  <a:pt x="29207" y="33169"/>
                  <a:pt x="29928" y="32326"/>
                </a:cubicBezTo>
                <a:cubicBezTo>
                  <a:pt x="31035" y="31034"/>
                  <a:pt x="32014" y="29649"/>
                  <a:pt x="32914" y="28199"/>
                </a:cubicBezTo>
                <a:cubicBezTo>
                  <a:pt x="33428" y="27371"/>
                  <a:pt x="33863" y="26505"/>
                  <a:pt x="34177" y="25585"/>
                </a:cubicBezTo>
                <a:cubicBezTo>
                  <a:pt x="34614" y="24293"/>
                  <a:pt x="34792" y="22958"/>
                  <a:pt x="34828" y="21600"/>
                </a:cubicBezTo>
                <a:cubicBezTo>
                  <a:pt x="34849" y="20651"/>
                  <a:pt x="34820" y="19701"/>
                  <a:pt x="34792" y="18750"/>
                </a:cubicBezTo>
                <a:cubicBezTo>
                  <a:pt x="34763" y="17951"/>
                  <a:pt x="34720" y="17144"/>
                  <a:pt x="34671" y="16344"/>
                </a:cubicBezTo>
                <a:cubicBezTo>
                  <a:pt x="34621" y="15609"/>
                  <a:pt x="34578" y="14873"/>
                  <a:pt x="34499" y="14138"/>
                </a:cubicBezTo>
                <a:cubicBezTo>
                  <a:pt x="34407" y="13259"/>
                  <a:pt x="34213" y="12402"/>
                  <a:pt x="33942" y="11560"/>
                </a:cubicBezTo>
                <a:cubicBezTo>
                  <a:pt x="33534" y="10309"/>
                  <a:pt x="32914" y="9152"/>
                  <a:pt x="32215" y="8038"/>
                </a:cubicBezTo>
                <a:cubicBezTo>
                  <a:pt x="31642" y="7132"/>
                  <a:pt x="30972" y="6304"/>
                  <a:pt x="30165" y="5596"/>
                </a:cubicBezTo>
                <a:cubicBezTo>
                  <a:pt x="29628" y="5133"/>
                  <a:pt x="29078" y="4676"/>
                  <a:pt x="28514" y="4247"/>
                </a:cubicBezTo>
                <a:cubicBezTo>
                  <a:pt x="27407" y="3397"/>
                  <a:pt x="26223" y="2662"/>
                  <a:pt x="24958" y="2062"/>
                </a:cubicBezTo>
                <a:cubicBezTo>
                  <a:pt x="23971" y="1586"/>
                  <a:pt x="22952" y="1345"/>
                  <a:pt x="21901" y="1345"/>
                </a:cubicBezTo>
                <a:cubicBezTo>
                  <a:pt x="21455" y="1345"/>
                  <a:pt x="21003" y="1388"/>
                  <a:pt x="20545" y="1476"/>
                </a:cubicBezTo>
                <a:cubicBezTo>
                  <a:pt x="19816" y="1620"/>
                  <a:pt x="19088" y="1791"/>
                  <a:pt x="18366" y="1969"/>
                </a:cubicBezTo>
                <a:cubicBezTo>
                  <a:pt x="17374" y="2220"/>
                  <a:pt x="16382" y="2468"/>
                  <a:pt x="15396" y="2748"/>
                </a:cubicBezTo>
                <a:cubicBezTo>
                  <a:pt x="13811" y="3205"/>
                  <a:pt x="12419" y="4026"/>
                  <a:pt x="11184" y="5118"/>
                </a:cubicBezTo>
                <a:cubicBezTo>
                  <a:pt x="9991" y="6168"/>
                  <a:pt x="8940" y="7346"/>
                  <a:pt x="8020" y="8638"/>
                </a:cubicBezTo>
                <a:cubicBezTo>
                  <a:pt x="7519" y="9339"/>
                  <a:pt x="7098" y="10088"/>
                  <a:pt x="6791" y="10895"/>
                </a:cubicBezTo>
                <a:cubicBezTo>
                  <a:pt x="6520" y="11588"/>
                  <a:pt x="6306" y="12302"/>
                  <a:pt x="6128" y="13024"/>
                </a:cubicBezTo>
                <a:cubicBezTo>
                  <a:pt x="5848" y="14145"/>
                  <a:pt x="5641" y="15280"/>
                  <a:pt x="5656" y="16445"/>
                </a:cubicBezTo>
                <a:cubicBezTo>
                  <a:pt x="5663" y="16765"/>
                  <a:pt x="5649" y="17088"/>
                  <a:pt x="5677" y="17408"/>
                </a:cubicBezTo>
                <a:cubicBezTo>
                  <a:pt x="5706" y="17758"/>
                  <a:pt x="5769" y="18107"/>
                  <a:pt x="5812" y="18459"/>
                </a:cubicBezTo>
                <a:cubicBezTo>
                  <a:pt x="5963" y="19658"/>
                  <a:pt x="6112" y="20858"/>
                  <a:pt x="6263" y="22049"/>
                </a:cubicBezTo>
                <a:cubicBezTo>
                  <a:pt x="6405" y="23129"/>
                  <a:pt x="6678" y="24164"/>
                  <a:pt x="7084" y="25170"/>
                </a:cubicBezTo>
                <a:cubicBezTo>
                  <a:pt x="7578" y="26385"/>
                  <a:pt x="8248" y="27506"/>
                  <a:pt x="8998" y="28578"/>
                </a:cubicBezTo>
                <a:cubicBezTo>
                  <a:pt x="9512" y="29320"/>
                  <a:pt x="10140" y="29949"/>
                  <a:pt x="10904" y="30447"/>
                </a:cubicBezTo>
                <a:cubicBezTo>
                  <a:pt x="11398" y="30770"/>
                  <a:pt x="11896" y="31099"/>
                  <a:pt x="12390" y="31426"/>
                </a:cubicBezTo>
                <a:cubicBezTo>
                  <a:pt x="13053" y="31861"/>
                  <a:pt x="13712" y="32312"/>
                  <a:pt x="14375" y="32741"/>
                </a:cubicBezTo>
                <a:cubicBezTo>
                  <a:pt x="14911" y="33077"/>
                  <a:pt x="15489" y="33327"/>
                  <a:pt x="16111" y="33455"/>
                </a:cubicBezTo>
                <a:cubicBezTo>
                  <a:pt x="16567" y="33555"/>
                  <a:pt x="17024" y="33584"/>
                  <a:pt x="17489" y="33604"/>
                </a:cubicBezTo>
                <a:cubicBezTo>
                  <a:pt x="17599" y="33609"/>
                  <a:pt x="17709" y="33612"/>
                  <a:pt x="17819" y="33612"/>
                </a:cubicBezTo>
                <a:cubicBezTo>
                  <a:pt x="18383" y="33612"/>
                  <a:pt x="18937" y="33547"/>
                  <a:pt x="19480" y="33404"/>
                </a:cubicBezTo>
                <a:cubicBezTo>
                  <a:pt x="20603" y="33112"/>
                  <a:pt x="21681" y="32718"/>
                  <a:pt x="22745" y="32256"/>
                </a:cubicBezTo>
                <a:cubicBezTo>
                  <a:pt x="24015" y="31699"/>
                  <a:pt x="25116" y="30912"/>
                  <a:pt x="25979" y="29813"/>
                </a:cubicBezTo>
                <a:cubicBezTo>
                  <a:pt x="26437" y="29220"/>
                  <a:pt x="26843" y="28598"/>
                  <a:pt x="27222" y="27955"/>
                </a:cubicBezTo>
                <a:cubicBezTo>
                  <a:pt x="27758" y="27035"/>
                  <a:pt x="28300" y="26120"/>
                  <a:pt x="28821" y="25186"/>
                </a:cubicBezTo>
                <a:cubicBezTo>
                  <a:pt x="29351" y="24235"/>
                  <a:pt x="29693" y="23206"/>
                  <a:pt x="30007" y="22164"/>
                </a:cubicBezTo>
                <a:cubicBezTo>
                  <a:pt x="30400" y="20879"/>
                  <a:pt x="30643" y="19564"/>
                  <a:pt x="30706" y="18229"/>
                </a:cubicBezTo>
                <a:cubicBezTo>
                  <a:pt x="30736" y="17694"/>
                  <a:pt x="30722" y="17158"/>
                  <a:pt x="30672" y="16630"/>
                </a:cubicBezTo>
                <a:cubicBezTo>
                  <a:pt x="30578" y="15579"/>
                  <a:pt x="30393" y="14551"/>
                  <a:pt x="30129" y="13531"/>
                </a:cubicBezTo>
                <a:cubicBezTo>
                  <a:pt x="29928" y="12788"/>
                  <a:pt x="29678" y="12066"/>
                  <a:pt x="29328" y="11380"/>
                </a:cubicBezTo>
                <a:cubicBezTo>
                  <a:pt x="28458" y="9667"/>
                  <a:pt x="27236" y="8225"/>
                  <a:pt x="25815" y="6940"/>
                </a:cubicBezTo>
                <a:cubicBezTo>
                  <a:pt x="24915" y="6126"/>
                  <a:pt x="23873" y="5526"/>
                  <a:pt x="22788" y="4989"/>
                </a:cubicBezTo>
                <a:cubicBezTo>
                  <a:pt x="21895" y="4554"/>
                  <a:pt x="20960" y="4268"/>
                  <a:pt x="19967" y="4204"/>
                </a:cubicBezTo>
                <a:cubicBezTo>
                  <a:pt x="19741" y="4188"/>
                  <a:pt x="19515" y="4179"/>
                  <a:pt x="19290" y="4179"/>
                </a:cubicBezTo>
                <a:cubicBezTo>
                  <a:pt x="18615" y="4179"/>
                  <a:pt x="17948" y="4260"/>
                  <a:pt x="17288" y="4468"/>
                </a:cubicBezTo>
                <a:cubicBezTo>
                  <a:pt x="16510" y="4712"/>
                  <a:pt x="15775" y="5048"/>
                  <a:pt x="15060" y="5447"/>
                </a:cubicBezTo>
                <a:cubicBezTo>
                  <a:pt x="14118" y="5982"/>
                  <a:pt x="13247" y="6618"/>
                  <a:pt x="12512" y="7418"/>
                </a:cubicBezTo>
                <a:cubicBezTo>
                  <a:pt x="11533" y="8467"/>
                  <a:pt x="10776" y="9667"/>
                  <a:pt x="10169" y="10961"/>
                </a:cubicBezTo>
                <a:cubicBezTo>
                  <a:pt x="9855" y="11617"/>
                  <a:pt x="9662" y="12316"/>
                  <a:pt x="9555" y="13031"/>
                </a:cubicBezTo>
                <a:cubicBezTo>
                  <a:pt x="9447" y="13746"/>
                  <a:pt x="9463" y="14465"/>
                  <a:pt x="9454" y="15180"/>
                </a:cubicBezTo>
                <a:cubicBezTo>
                  <a:pt x="9447" y="15681"/>
                  <a:pt x="9483" y="16172"/>
                  <a:pt x="9506" y="16673"/>
                </a:cubicBezTo>
                <a:cubicBezTo>
                  <a:pt x="9526" y="17122"/>
                  <a:pt x="9562" y="17573"/>
                  <a:pt x="9583" y="18022"/>
                </a:cubicBezTo>
                <a:cubicBezTo>
                  <a:pt x="9634" y="18851"/>
                  <a:pt x="9734" y="19679"/>
                  <a:pt x="9876" y="20500"/>
                </a:cubicBezTo>
                <a:cubicBezTo>
                  <a:pt x="10105" y="21835"/>
                  <a:pt x="10577" y="23078"/>
                  <a:pt x="11290" y="24228"/>
                </a:cubicBezTo>
                <a:cubicBezTo>
                  <a:pt x="11862" y="25150"/>
                  <a:pt x="12512" y="26007"/>
                  <a:pt x="13204" y="26841"/>
                </a:cubicBezTo>
                <a:cubicBezTo>
                  <a:pt x="13953" y="27757"/>
                  <a:pt x="14882" y="28463"/>
                  <a:pt x="15960" y="28956"/>
                </a:cubicBezTo>
                <a:cubicBezTo>
                  <a:pt x="16797" y="29341"/>
                  <a:pt x="17652" y="29530"/>
                  <a:pt x="18521" y="29530"/>
                </a:cubicBezTo>
                <a:cubicBezTo>
                  <a:pt x="19070" y="29530"/>
                  <a:pt x="19623" y="29455"/>
                  <a:pt x="20181" y="29306"/>
                </a:cubicBezTo>
                <a:cubicBezTo>
                  <a:pt x="21580" y="28927"/>
                  <a:pt x="22881" y="28320"/>
                  <a:pt x="24094" y="27520"/>
                </a:cubicBezTo>
                <a:cubicBezTo>
                  <a:pt x="24631" y="27164"/>
                  <a:pt x="25109" y="26749"/>
                  <a:pt x="25522" y="26264"/>
                </a:cubicBezTo>
                <a:cubicBezTo>
                  <a:pt x="26243" y="25450"/>
                  <a:pt x="26737" y="24500"/>
                  <a:pt x="27073" y="23472"/>
                </a:cubicBezTo>
                <a:cubicBezTo>
                  <a:pt x="27565" y="21979"/>
                  <a:pt x="27980" y="20464"/>
                  <a:pt x="28365" y="18944"/>
                </a:cubicBezTo>
                <a:cubicBezTo>
                  <a:pt x="28643" y="17873"/>
                  <a:pt x="28758" y="16788"/>
                  <a:pt x="28679" y="15681"/>
                </a:cubicBezTo>
                <a:cubicBezTo>
                  <a:pt x="28622" y="14937"/>
                  <a:pt x="28435" y="14224"/>
                  <a:pt x="28221" y="13523"/>
                </a:cubicBezTo>
                <a:cubicBezTo>
                  <a:pt x="27765" y="12023"/>
                  <a:pt x="27064" y="10661"/>
                  <a:pt x="26015" y="9488"/>
                </a:cubicBezTo>
                <a:cubicBezTo>
                  <a:pt x="25165" y="8532"/>
                  <a:pt x="24130" y="7853"/>
                  <a:pt x="22894" y="7497"/>
                </a:cubicBezTo>
                <a:cubicBezTo>
                  <a:pt x="22186" y="7287"/>
                  <a:pt x="21468" y="7187"/>
                  <a:pt x="20747" y="7187"/>
                </a:cubicBezTo>
                <a:cubicBezTo>
                  <a:pt x="20140" y="7187"/>
                  <a:pt x="19531" y="7258"/>
                  <a:pt x="18923" y="7396"/>
                </a:cubicBezTo>
                <a:cubicBezTo>
                  <a:pt x="17917" y="7625"/>
                  <a:pt x="16975" y="8011"/>
                  <a:pt x="16096" y="8561"/>
                </a:cubicBezTo>
                <a:cubicBezTo>
                  <a:pt x="15317" y="9060"/>
                  <a:pt x="14632" y="9660"/>
                  <a:pt x="14011" y="10338"/>
                </a:cubicBezTo>
                <a:cubicBezTo>
                  <a:pt x="13340" y="11067"/>
                  <a:pt x="12733" y="11838"/>
                  <a:pt x="12291" y="12724"/>
                </a:cubicBezTo>
                <a:cubicBezTo>
                  <a:pt x="11847" y="13602"/>
                  <a:pt x="11576" y="14524"/>
                  <a:pt x="11526" y="15509"/>
                </a:cubicBezTo>
                <a:cubicBezTo>
                  <a:pt x="11483" y="16316"/>
                  <a:pt x="11540" y="17115"/>
                  <a:pt x="11675" y="17915"/>
                </a:cubicBezTo>
                <a:cubicBezTo>
                  <a:pt x="11948" y="19537"/>
                  <a:pt x="12462" y="21072"/>
                  <a:pt x="13211" y="22536"/>
                </a:cubicBezTo>
                <a:cubicBezTo>
                  <a:pt x="13797" y="23671"/>
                  <a:pt x="14632" y="24550"/>
                  <a:pt x="15739" y="25177"/>
                </a:cubicBezTo>
                <a:cubicBezTo>
                  <a:pt x="16474" y="25596"/>
                  <a:pt x="17245" y="25803"/>
                  <a:pt x="18049" y="25803"/>
                </a:cubicBezTo>
                <a:cubicBezTo>
                  <a:pt x="18330" y="25803"/>
                  <a:pt x="18614" y="25778"/>
                  <a:pt x="18903" y="25727"/>
                </a:cubicBezTo>
                <a:cubicBezTo>
                  <a:pt x="19816" y="25571"/>
                  <a:pt x="20603" y="25143"/>
                  <a:pt x="21289" y="24528"/>
                </a:cubicBezTo>
                <a:cubicBezTo>
                  <a:pt x="22380" y="23542"/>
                  <a:pt x="23208" y="22365"/>
                  <a:pt x="23787" y="21014"/>
                </a:cubicBezTo>
                <a:cubicBezTo>
                  <a:pt x="24173" y="20121"/>
                  <a:pt x="24552" y="19221"/>
                  <a:pt x="24937" y="18322"/>
                </a:cubicBezTo>
                <a:cubicBezTo>
                  <a:pt x="25123" y="17886"/>
                  <a:pt x="25280" y="17444"/>
                  <a:pt x="25380" y="16980"/>
                </a:cubicBezTo>
                <a:cubicBezTo>
                  <a:pt x="25530" y="16251"/>
                  <a:pt x="25573" y="15523"/>
                  <a:pt x="25373" y="14794"/>
                </a:cubicBezTo>
                <a:cubicBezTo>
                  <a:pt x="25165" y="14052"/>
                  <a:pt x="24879" y="13331"/>
                  <a:pt x="24536" y="12638"/>
                </a:cubicBezTo>
                <a:cubicBezTo>
                  <a:pt x="24288" y="12138"/>
                  <a:pt x="23937" y="11709"/>
                  <a:pt x="23481" y="11374"/>
                </a:cubicBezTo>
                <a:cubicBezTo>
                  <a:pt x="23224" y="11188"/>
                  <a:pt x="22951" y="11010"/>
                  <a:pt x="22673" y="10846"/>
                </a:cubicBezTo>
                <a:cubicBezTo>
                  <a:pt x="21948" y="10413"/>
                  <a:pt x="21162" y="10237"/>
                  <a:pt x="20346" y="10237"/>
                </a:cubicBezTo>
                <a:cubicBezTo>
                  <a:pt x="20150" y="10237"/>
                  <a:pt x="19952" y="10247"/>
                  <a:pt x="19753" y="10266"/>
                </a:cubicBezTo>
                <a:cubicBezTo>
                  <a:pt x="19117" y="10325"/>
                  <a:pt x="18553" y="10582"/>
                  <a:pt x="18039" y="10952"/>
                </a:cubicBezTo>
                <a:cubicBezTo>
                  <a:pt x="17252" y="11509"/>
                  <a:pt x="16675" y="12253"/>
                  <a:pt x="16246" y="13103"/>
                </a:cubicBezTo>
                <a:cubicBezTo>
                  <a:pt x="15753" y="14052"/>
                  <a:pt x="15439" y="15074"/>
                  <a:pt x="15175" y="16102"/>
                </a:cubicBezTo>
                <a:cubicBezTo>
                  <a:pt x="14954" y="16993"/>
                  <a:pt x="14796" y="17893"/>
                  <a:pt x="14810" y="18815"/>
                </a:cubicBezTo>
                <a:cubicBezTo>
                  <a:pt x="14810" y="18944"/>
                  <a:pt x="14832" y="19072"/>
                  <a:pt x="14839" y="19201"/>
                </a:cubicBezTo>
                <a:cubicBezTo>
                  <a:pt x="14868" y="19929"/>
                  <a:pt x="15017" y="20635"/>
                  <a:pt x="15297" y="21307"/>
                </a:cubicBezTo>
                <a:cubicBezTo>
                  <a:pt x="15453" y="21686"/>
                  <a:pt x="15667" y="22029"/>
                  <a:pt x="16003" y="22272"/>
                </a:cubicBezTo>
                <a:cubicBezTo>
                  <a:pt x="16387" y="22553"/>
                  <a:pt x="16801" y="22713"/>
                  <a:pt x="17243" y="22713"/>
                </a:cubicBezTo>
                <a:cubicBezTo>
                  <a:pt x="17418" y="22713"/>
                  <a:pt x="17598" y="22688"/>
                  <a:pt x="17782" y="22636"/>
                </a:cubicBezTo>
                <a:cubicBezTo>
                  <a:pt x="18281" y="22493"/>
                  <a:pt x="18718" y="22229"/>
                  <a:pt x="19110" y="21887"/>
                </a:cubicBezTo>
                <a:cubicBezTo>
                  <a:pt x="19952" y="21143"/>
                  <a:pt x="20637" y="20272"/>
                  <a:pt x="21230" y="19323"/>
                </a:cubicBezTo>
                <a:cubicBezTo>
                  <a:pt x="21381" y="19079"/>
                  <a:pt x="21494" y="18829"/>
                  <a:pt x="21559" y="18551"/>
                </a:cubicBezTo>
                <a:cubicBezTo>
                  <a:pt x="21717" y="17915"/>
                  <a:pt x="21688" y="17273"/>
                  <a:pt x="21537" y="16644"/>
                </a:cubicBezTo>
                <a:cubicBezTo>
                  <a:pt x="21409" y="16066"/>
                  <a:pt x="21223" y="15502"/>
                  <a:pt x="21059" y="14930"/>
                </a:cubicBezTo>
                <a:cubicBezTo>
                  <a:pt x="20996" y="14709"/>
                  <a:pt x="20917" y="14488"/>
                  <a:pt x="20838" y="14273"/>
                </a:cubicBezTo>
                <a:cubicBezTo>
                  <a:pt x="20752" y="14030"/>
                  <a:pt x="20574" y="13881"/>
                  <a:pt x="20331" y="13802"/>
                </a:cubicBezTo>
                <a:cubicBezTo>
                  <a:pt x="20129" y="13737"/>
                  <a:pt x="19924" y="13708"/>
                  <a:pt x="19714" y="13708"/>
                </a:cubicBezTo>
                <a:cubicBezTo>
                  <a:pt x="19649" y="13708"/>
                  <a:pt x="19583" y="13711"/>
                  <a:pt x="19516" y="13716"/>
                </a:cubicBezTo>
                <a:cubicBezTo>
                  <a:pt x="18831" y="13788"/>
                  <a:pt x="18217" y="14066"/>
                  <a:pt x="17653" y="14452"/>
                </a:cubicBezTo>
                <a:cubicBezTo>
                  <a:pt x="17417" y="14616"/>
                  <a:pt x="17268" y="14837"/>
                  <a:pt x="17182" y="15108"/>
                </a:cubicBezTo>
                <a:cubicBezTo>
                  <a:pt x="17132" y="15280"/>
                  <a:pt x="17090" y="15451"/>
                  <a:pt x="17060" y="15622"/>
                </a:cubicBezTo>
                <a:cubicBezTo>
                  <a:pt x="16975" y="16066"/>
                  <a:pt x="16975" y="16508"/>
                  <a:pt x="16988" y="16951"/>
                </a:cubicBezTo>
                <a:cubicBezTo>
                  <a:pt x="16995" y="17151"/>
                  <a:pt x="17018" y="17365"/>
                  <a:pt x="17074" y="17559"/>
                </a:cubicBezTo>
                <a:cubicBezTo>
                  <a:pt x="17160" y="17859"/>
                  <a:pt x="17203" y="18173"/>
                  <a:pt x="17232" y="18479"/>
                </a:cubicBezTo>
                <a:cubicBezTo>
                  <a:pt x="17246" y="18608"/>
                  <a:pt x="17275" y="18736"/>
                  <a:pt x="17304" y="18865"/>
                </a:cubicBezTo>
                <a:cubicBezTo>
                  <a:pt x="17331" y="19000"/>
                  <a:pt x="17424" y="19072"/>
                  <a:pt x="17561" y="19086"/>
                </a:cubicBezTo>
                <a:cubicBezTo>
                  <a:pt x="17655" y="19100"/>
                  <a:pt x="17747" y="19107"/>
                  <a:pt x="17838" y="19107"/>
                </a:cubicBezTo>
                <a:cubicBezTo>
                  <a:pt x="18231" y="19107"/>
                  <a:pt x="18593" y="18977"/>
                  <a:pt x="18889" y="18694"/>
                </a:cubicBezTo>
                <a:cubicBezTo>
                  <a:pt x="19424" y="18193"/>
                  <a:pt x="19503" y="17544"/>
                  <a:pt x="19388" y="16858"/>
                </a:cubicBezTo>
                <a:cubicBezTo>
                  <a:pt x="19309" y="16394"/>
                  <a:pt x="19189" y="15944"/>
                  <a:pt x="19067" y="15487"/>
                </a:cubicBezTo>
                <a:cubicBezTo>
                  <a:pt x="19045" y="15387"/>
                  <a:pt x="19018" y="15266"/>
                  <a:pt x="18910" y="15216"/>
                </a:cubicBezTo>
                <a:cubicBezTo>
                  <a:pt x="18876" y="15201"/>
                  <a:pt x="18837" y="15194"/>
                  <a:pt x="18797" y="15194"/>
                </a:cubicBezTo>
                <a:cubicBezTo>
                  <a:pt x="18664" y="15194"/>
                  <a:pt x="18511" y="15267"/>
                  <a:pt x="18445" y="15365"/>
                </a:cubicBezTo>
                <a:cubicBezTo>
                  <a:pt x="18296" y="15595"/>
                  <a:pt x="18138" y="15816"/>
                  <a:pt x="17989" y="16037"/>
                </a:cubicBezTo>
                <a:cubicBezTo>
                  <a:pt x="17960" y="16080"/>
                  <a:pt x="17938" y="16130"/>
                  <a:pt x="17895" y="16208"/>
                </a:cubicBezTo>
                <a:cubicBezTo>
                  <a:pt x="17996" y="16166"/>
                  <a:pt x="18060" y="16136"/>
                  <a:pt x="18118" y="16116"/>
                </a:cubicBezTo>
                <a:cubicBezTo>
                  <a:pt x="18172" y="16091"/>
                  <a:pt x="18225" y="16081"/>
                  <a:pt x="18279" y="16081"/>
                </a:cubicBezTo>
                <a:cubicBezTo>
                  <a:pt x="18367" y="16081"/>
                  <a:pt x="18454" y="16109"/>
                  <a:pt x="18538" y="16145"/>
                </a:cubicBezTo>
                <a:cubicBezTo>
                  <a:pt x="18646" y="16188"/>
                  <a:pt x="18632" y="16301"/>
                  <a:pt x="18653" y="16387"/>
                </a:cubicBezTo>
                <a:cubicBezTo>
                  <a:pt x="18745" y="16693"/>
                  <a:pt x="18810" y="17016"/>
                  <a:pt x="18923" y="17316"/>
                </a:cubicBezTo>
                <a:cubicBezTo>
                  <a:pt x="19018" y="17559"/>
                  <a:pt x="18953" y="17758"/>
                  <a:pt x="18817" y="17945"/>
                </a:cubicBezTo>
                <a:cubicBezTo>
                  <a:pt x="18725" y="18065"/>
                  <a:pt x="18623" y="18179"/>
                  <a:pt x="18510" y="18279"/>
                </a:cubicBezTo>
                <a:cubicBezTo>
                  <a:pt x="18347" y="18417"/>
                  <a:pt x="18169" y="18461"/>
                  <a:pt x="17981" y="18461"/>
                </a:cubicBezTo>
                <a:cubicBezTo>
                  <a:pt x="17856" y="18461"/>
                  <a:pt x="17727" y="18441"/>
                  <a:pt x="17595" y="18416"/>
                </a:cubicBezTo>
                <a:cubicBezTo>
                  <a:pt x="17581" y="18294"/>
                  <a:pt x="17575" y="18193"/>
                  <a:pt x="17561" y="18094"/>
                </a:cubicBezTo>
                <a:cubicBezTo>
                  <a:pt x="17532" y="17859"/>
                  <a:pt x="17532" y="17616"/>
                  <a:pt x="17467" y="17388"/>
                </a:cubicBezTo>
                <a:cubicBezTo>
                  <a:pt x="17338" y="16908"/>
                  <a:pt x="17331" y="16430"/>
                  <a:pt x="17354" y="15944"/>
                </a:cubicBezTo>
                <a:cubicBezTo>
                  <a:pt x="17367" y="15645"/>
                  <a:pt x="17439" y="15374"/>
                  <a:pt x="17703" y="15194"/>
                </a:cubicBezTo>
                <a:cubicBezTo>
                  <a:pt x="18260" y="14817"/>
                  <a:pt x="18853" y="14537"/>
                  <a:pt x="19539" y="14501"/>
                </a:cubicBezTo>
                <a:cubicBezTo>
                  <a:pt x="19573" y="14500"/>
                  <a:pt x="19607" y="14500"/>
                  <a:pt x="19639" y="14500"/>
                </a:cubicBezTo>
                <a:cubicBezTo>
                  <a:pt x="20157" y="14500"/>
                  <a:pt x="20364" y="14662"/>
                  <a:pt x="20538" y="15187"/>
                </a:cubicBezTo>
                <a:cubicBezTo>
                  <a:pt x="20723" y="15759"/>
                  <a:pt x="20894" y="16337"/>
                  <a:pt x="20989" y="16930"/>
                </a:cubicBezTo>
                <a:cubicBezTo>
                  <a:pt x="21002" y="17059"/>
                  <a:pt x="21002" y="17194"/>
                  <a:pt x="20973" y="17316"/>
                </a:cubicBezTo>
                <a:cubicBezTo>
                  <a:pt x="20881" y="17837"/>
                  <a:pt x="20660" y="18301"/>
                  <a:pt x="20373" y="18743"/>
                </a:cubicBezTo>
                <a:cubicBezTo>
                  <a:pt x="19967" y="19372"/>
                  <a:pt x="19510" y="19972"/>
                  <a:pt x="19018" y="20543"/>
                </a:cubicBezTo>
                <a:cubicBezTo>
                  <a:pt x="18659" y="20951"/>
                  <a:pt x="18267" y="21314"/>
                  <a:pt x="17789" y="21587"/>
                </a:cubicBezTo>
                <a:cubicBezTo>
                  <a:pt x="17582" y="21701"/>
                  <a:pt x="17374" y="21750"/>
                  <a:pt x="17160" y="21750"/>
                </a:cubicBezTo>
                <a:cubicBezTo>
                  <a:pt x="17040" y="21750"/>
                  <a:pt x="16919" y="21735"/>
                  <a:pt x="16796" y="21707"/>
                </a:cubicBezTo>
                <a:cubicBezTo>
                  <a:pt x="16233" y="21578"/>
                  <a:pt x="15854" y="21215"/>
                  <a:pt x="15633" y="20701"/>
                </a:cubicBezTo>
                <a:cubicBezTo>
                  <a:pt x="15403" y="20180"/>
                  <a:pt x="15275" y="19622"/>
                  <a:pt x="15254" y="19050"/>
                </a:cubicBezTo>
                <a:cubicBezTo>
                  <a:pt x="15239" y="18815"/>
                  <a:pt x="15239" y="18579"/>
                  <a:pt x="15254" y="18337"/>
                </a:cubicBezTo>
                <a:cubicBezTo>
                  <a:pt x="15261" y="18087"/>
                  <a:pt x="15275" y="17837"/>
                  <a:pt x="15317" y="17586"/>
                </a:cubicBezTo>
                <a:cubicBezTo>
                  <a:pt x="15475" y="16565"/>
                  <a:pt x="15753" y="15573"/>
                  <a:pt x="16118" y="14609"/>
                </a:cubicBezTo>
                <a:cubicBezTo>
                  <a:pt x="16467" y="13694"/>
                  <a:pt x="16946" y="12873"/>
                  <a:pt x="17653" y="12188"/>
                </a:cubicBezTo>
                <a:cubicBezTo>
                  <a:pt x="18348" y="11505"/>
                  <a:pt x="19143" y="11155"/>
                  <a:pt x="20055" y="11155"/>
                </a:cubicBezTo>
                <a:cubicBezTo>
                  <a:pt x="20278" y="11155"/>
                  <a:pt x="20508" y="11176"/>
                  <a:pt x="20745" y="11218"/>
                </a:cubicBezTo>
                <a:cubicBezTo>
                  <a:pt x="21553" y="11360"/>
                  <a:pt x="22281" y="11696"/>
                  <a:pt x="22944" y="12160"/>
                </a:cubicBezTo>
                <a:cubicBezTo>
                  <a:pt x="23438" y="12503"/>
                  <a:pt x="23823" y="12938"/>
                  <a:pt x="24116" y="13459"/>
                </a:cubicBezTo>
                <a:cubicBezTo>
                  <a:pt x="24480" y="14116"/>
                  <a:pt x="24730" y="14817"/>
                  <a:pt x="24922" y="15530"/>
                </a:cubicBezTo>
                <a:cubicBezTo>
                  <a:pt x="24980" y="15717"/>
                  <a:pt x="25001" y="15909"/>
                  <a:pt x="25008" y="16102"/>
                </a:cubicBezTo>
                <a:cubicBezTo>
                  <a:pt x="25037" y="16608"/>
                  <a:pt x="24879" y="17079"/>
                  <a:pt x="24680" y="17544"/>
                </a:cubicBezTo>
                <a:cubicBezTo>
                  <a:pt x="24331" y="18358"/>
                  <a:pt x="23979" y="19172"/>
                  <a:pt x="23630" y="19986"/>
                </a:cubicBezTo>
                <a:cubicBezTo>
                  <a:pt x="23380" y="20593"/>
                  <a:pt x="23131" y="21201"/>
                  <a:pt x="22766" y="21749"/>
                </a:cubicBezTo>
                <a:cubicBezTo>
                  <a:pt x="22231" y="22586"/>
                  <a:pt x="21609" y="23350"/>
                  <a:pt x="20809" y="23943"/>
                </a:cubicBezTo>
                <a:cubicBezTo>
                  <a:pt x="20123" y="24442"/>
                  <a:pt x="19374" y="24807"/>
                  <a:pt x="18495" y="24843"/>
                </a:cubicBezTo>
                <a:cubicBezTo>
                  <a:pt x="18420" y="24846"/>
                  <a:pt x="18346" y="24847"/>
                  <a:pt x="18271" y="24847"/>
                </a:cubicBezTo>
                <a:cubicBezTo>
                  <a:pt x="17545" y="24847"/>
                  <a:pt x="16844" y="24719"/>
                  <a:pt x="16203" y="24349"/>
                </a:cubicBezTo>
                <a:cubicBezTo>
                  <a:pt x="15161" y="23743"/>
                  <a:pt x="14318" y="22929"/>
                  <a:pt x="13775" y="21835"/>
                </a:cubicBezTo>
                <a:cubicBezTo>
                  <a:pt x="13190" y="20665"/>
                  <a:pt x="12769" y="19444"/>
                  <a:pt x="12462" y="18179"/>
                </a:cubicBezTo>
                <a:cubicBezTo>
                  <a:pt x="12248" y="17280"/>
                  <a:pt x="12083" y="16380"/>
                  <a:pt x="12169" y="15444"/>
                </a:cubicBezTo>
                <a:cubicBezTo>
                  <a:pt x="12219" y="14902"/>
                  <a:pt x="12325" y="14380"/>
                  <a:pt x="12561" y="13888"/>
                </a:cubicBezTo>
                <a:cubicBezTo>
                  <a:pt x="13376" y="12138"/>
                  <a:pt x="14568" y="10703"/>
                  <a:pt x="16132" y="9581"/>
                </a:cubicBezTo>
                <a:cubicBezTo>
                  <a:pt x="17424" y="8647"/>
                  <a:pt x="18867" y="8117"/>
                  <a:pt x="20481" y="8097"/>
                </a:cubicBezTo>
                <a:cubicBezTo>
                  <a:pt x="20522" y="8096"/>
                  <a:pt x="20562" y="8096"/>
                  <a:pt x="20602" y="8096"/>
                </a:cubicBezTo>
                <a:cubicBezTo>
                  <a:pt x="21905" y="8096"/>
                  <a:pt x="23107" y="8445"/>
                  <a:pt x="24223" y="9125"/>
                </a:cubicBezTo>
                <a:cubicBezTo>
                  <a:pt x="25116" y="9660"/>
                  <a:pt x="25815" y="10395"/>
                  <a:pt x="26408" y="11231"/>
                </a:cubicBezTo>
                <a:cubicBezTo>
                  <a:pt x="27073" y="12181"/>
                  <a:pt x="27565" y="13223"/>
                  <a:pt x="27894" y="14337"/>
                </a:cubicBezTo>
                <a:cubicBezTo>
                  <a:pt x="28086" y="14980"/>
                  <a:pt x="28250" y="15631"/>
                  <a:pt x="28293" y="16301"/>
                </a:cubicBezTo>
                <a:cubicBezTo>
                  <a:pt x="28336" y="17016"/>
                  <a:pt x="28300" y="17722"/>
                  <a:pt x="28115" y="18416"/>
                </a:cubicBezTo>
                <a:cubicBezTo>
                  <a:pt x="27815" y="19521"/>
                  <a:pt x="27493" y="20622"/>
                  <a:pt x="27179" y="21722"/>
                </a:cubicBezTo>
                <a:cubicBezTo>
                  <a:pt x="26936" y="22557"/>
                  <a:pt x="26629" y="23371"/>
                  <a:pt x="26243" y="24149"/>
                </a:cubicBezTo>
                <a:cubicBezTo>
                  <a:pt x="25772" y="25107"/>
                  <a:pt x="25145" y="25921"/>
                  <a:pt x="24252" y="26528"/>
                </a:cubicBezTo>
                <a:cubicBezTo>
                  <a:pt x="22973" y="27392"/>
                  <a:pt x="21580" y="28014"/>
                  <a:pt x="20089" y="28391"/>
                </a:cubicBezTo>
                <a:cubicBezTo>
                  <a:pt x="19599" y="28511"/>
                  <a:pt x="19109" y="28573"/>
                  <a:pt x="18619" y="28573"/>
                </a:cubicBezTo>
                <a:cubicBezTo>
                  <a:pt x="18295" y="28573"/>
                  <a:pt x="17971" y="28546"/>
                  <a:pt x="17647" y="28492"/>
                </a:cubicBezTo>
                <a:cubicBezTo>
                  <a:pt x="16132" y="28228"/>
                  <a:pt x="14882" y="27470"/>
                  <a:pt x="13847" y="26363"/>
                </a:cubicBezTo>
                <a:cubicBezTo>
                  <a:pt x="13112" y="25578"/>
                  <a:pt x="12483" y="24699"/>
                  <a:pt x="11862" y="23815"/>
                </a:cubicBezTo>
                <a:cubicBezTo>
                  <a:pt x="11254" y="22942"/>
                  <a:pt x="10834" y="21993"/>
                  <a:pt x="10568" y="20971"/>
                </a:cubicBezTo>
                <a:cubicBezTo>
                  <a:pt x="10268" y="19808"/>
                  <a:pt x="10140" y="18615"/>
                  <a:pt x="10054" y="17415"/>
                </a:cubicBezTo>
                <a:cubicBezTo>
                  <a:pt x="10011" y="16815"/>
                  <a:pt x="9977" y="16215"/>
                  <a:pt x="9968" y="15615"/>
                </a:cubicBezTo>
                <a:cubicBezTo>
                  <a:pt x="9955" y="14830"/>
                  <a:pt x="9919" y="14046"/>
                  <a:pt x="9998" y="13259"/>
                </a:cubicBezTo>
                <a:cubicBezTo>
                  <a:pt x="10047" y="12760"/>
                  <a:pt x="10176" y="12266"/>
                  <a:pt x="10354" y="11795"/>
                </a:cubicBezTo>
                <a:cubicBezTo>
                  <a:pt x="10568" y="11245"/>
                  <a:pt x="10848" y="10731"/>
                  <a:pt x="11154" y="10224"/>
                </a:cubicBezTo>
                <a:cubicBezTo>
                  <a:pt x="11718" y="9317"/>
                  <a:pt x="12340" y="8453"/>
                  <a:pt x="13132" y="7725"/>
                </a:cubicBezTo>
                <a:cubicBezTo>
                  <a:pt x="14118" y="6804"/>
                  <a:pt x="15232" y="6076"/>
                  <a:pt x="16474" y="5539"/>
                </a:cubicBezTo>
                <a:cubicBezTo>
                  <a:pt x="17304" y="5182"/>
                  <a:pt x="18155" y="5025"/>
                  <a:pt x="19024" y="5025"/>
                </a:cubicBezTo>
                <a:cubicBezTo>
                  <a:pt x="19404" y="5025"/>
                  <a:pt x="19788" y="5055"/>
                  <a:pt x="20175" y="5111"/>
                </a:cubicBezTo>
                <a:cubicBezTo>
                  <a:pt x="20996" y="5233"/>
                  <a:pt x="21774" y="5497"/>
                  <a:pt x="22523" y="5862"/>
                </a:cubicBezTo>
                <a:cubicBezTo>
                  <a:pt x="23745" y="6446"/>
                  <a:pt x="24872" y="7168"/>
                  <a:pt x="25851" y="8117"/>
                </a:cubicBezTo>
                <a:cubicBezTo>
                  <a:pt x="26859" y="9103"/>
                  <a:pt x="27750" y="10181"/>
                  <a:pt x="28507" y="11360"/>
                </a:cubicBezTo>
                <a:cubicBezTo>
                  <a:pt x="28992" y="12109"/>
                  <a:pt x="29351" y="12923"/>
                  <a:pt x="29585" y="13788"/>
                </a:cubicBezTo>
                <a:cubicBezTo>
                  <a:pt x="29815" y="14637"/>
                  <a:pt x="29978" y="15502"/>
                  <a:pt x="30107" y="16373"/>
                </a:cubicBezTo>
                <a:cubicBezTo>
                  <a:pt x="30165" y="16772"/>
                  <a:pt x="30235" y="17173"/>
                  <a:pt x="30257" y="17573"/>
                </a:cubicBezTo>
                <a:cubicBezTo>
                  <a:pt x="30271" y="17987"/>
                  <a:pt x="30257" y="18400"/>
                  <a:pt x="30228" y="18822"/>
                </a:cubicBezTo>
                <a:cubicBezTo>
                  <a:pt x="30165" y="19580"/>
                  <a:pt x="29978" y="20315"/>
                  <a:pt x="29779" y="21043"/>
                </a:cubicBezTo>
                <a:cubicBezTo>
                  <a:pt x="29457" y="22186"/>
                  <a:pt x="29100" y="23321"/>
                  <a:pt x="28543" y="24379"/>
                </a:cubicBezTo>
                <a:cubicBezTo>
                  <a:pt x="27822" y="25756"/>
                  <a:pt x="27022" y="27085"/>
                  <a:pt x="26158" y="28370"/>
                </a:cubicBezTo>
                <a:cubicBezTo>
                  <a:pt x="25287" y="29676"/>
                  <a:pt x="24108" y="30627"/>
                  <a:pt x="22687" y="31284"/>
                </a:cubicBezTo>
                <a:cubicBezTo>
                  <a:pt x="21717" y="31719"/>
                  <a:pt x="20723" y="32069"/>
                  <a:pt x="19703" y="32369"/>
                </a:cubicBezTo>
                <a:cubicBezTo>
                  <a:pt x="19162" y="32530"/>
                  <a:pt x="18613" y="32622"/>
                  <a:pt x="18049" y="32622"/>
                </a:cubicBezTo>
                <a:cubicBezTo>
                  <a:pt x="17989" y="32622"/>
                  <a:pt x="17928" y="32621"/>
                  <a:pt x="17868" y="32619"/>
                </a:cubicBezTo>
                <a:cubicBezTo>
                  <a:pt x="17674" y="32612"/>
                  <a:pt x="17482" y="32619"/>
                  <a:pt x="17288" y="32605"/>
                </a:cubicBezTo>
                <a:cubicBezTo>
                  <a:pt x="16560" y="32562"/>
                  <a:pt x="15854" y="32427"/>
                  <a:pt x="15196" y="32091"/>
                </a:cubicBezTo>
                <a:cubicBezTo>
                  <a:pt x="14853" y="31913"/>
                  <a:pt x="14519" y="31712"/>
                  <a:pt x="14190" y="31498"/>
                </a:cubicBezTo>
                <a:cubicBezTo>
                  <a:pt x="13148" y="30812"/>
                  <a:pt x="12104" y="30120"/>
                  <a:pt x="11069" y="29419"/>
                </a:cubicBezTo>
                <a:cubicBezTo>
                  <a:pt x="10433" y="28991"/>
                  <a:pt x="9898" y="28463"/>
                  <a:pt x="9447" y="27842"/>
                </a:cubicBezTo>
                <a:cubicBezTo>
                  <a:pt x="8870" y="27042"/>
                  <a:pt x="8369" y="26192"/>
                  <a:pt x="7920" y="25314"/>
                </a:cubicBezTo>
                <a:cubicBezTo>
                  <a:pt x="7440" y="24385"/>
                  <a:pt x="7106" y="23414"/>
                  <a:pt x="6913" y="22385"/>
                </a:cubicBezTo>
                <a:cubicBezTo>
                  <a:pt x="6734" y="21407"/>
                  <a:pt x="6642" y="20414"/>
                  <a:pt x="6520" y="19422"/>
                </a:cubicBezTo>
                <a:cubicBezTo>
                  <a:pt x="6441" y="18822"/>
                  <a:pt x="6369" y="18222"/>
                  <a:pt x="6284" y="17622"/>
                </a:cubicBezTo>
                <a:cubicBezTo>
                  <a:pt x="6191" y="16908"/>
                  <a:pt x="6148" y="16202"/>
                  <a:pt x="6220" y="15480"/>
                </a:cubicBezTo>
                <a:cubicBezTo>
                  <a:pt x="6313" y="14474"/>
                  <a:pt x="6534" y="13488"/>
                  <a:pt x="6806" y="12517"/>
                </a:cubicBezTo>
                <a:cubicBezTo>
                  <a:pt x="7226" y="11017"/>
                  <a:pt x="7927" y="9653"/>
                  <a:pt x="8890" y="8439"/>
                </a:cubicBezTo>
                <a:cubicBezTo>
                  <a:pt x="9634" y="7504"/>
                  <a:pt x="10448" y="6640"/>
                  <a:pt x="11348" y="5853"/>
                </a:cubicBezTo>
                <a:cubicBezTo>
                  <a:pt x="12404" y="4940"/>
                  <a:pt x="13576" y="4211"/>
                  <a:pt x="14896" y="3733"/>
                </a:cubicBezTo>
                <a:cubicBezTo>
                  <a:pt x="16217" y="3248"/>
                  <a:pt x="17568" y="2862"/>
                  <a:pt x="18939" y="2540"/>
                </a:cubicBezTo>
                <a:cubicBezTo>
                  <a:pt x="19710" y="2355"/>
                  <a:pt x="20488" y="2211"/>
                  <a:pt x="21289" y="2204"/>
                </a:cubicBezTo>
                <a:cubicBezTo>
                  <a:pt x="21767" y="2204"/>
                  <a:pt x="22245" y="2227"/>
                  <a:pt x="22716" y="2319"/>
                </a:cubicBezTo>
                <a:cubicBezTo>
                  <a:pt x="23637" y="2490"/>
                  <a:pt x="24494" y="2840"/>
                  <a:pt x="25308" y="3298"/>
                </a:cubicBezTo>
                <a:cubicBezTo>
                  <a:pt x="26559" y="3997"/>
                  <a:pt x="27736" y="4804"/>
                  <a:pt x="28837" y="5725"/>
                </a:cubicBezTo>
                <a:cubicBezTo>
                  <a:pt x="29472" y="6254"/>
                  <a:pt x="30093" y="6796"/>
                  <a:pt x="30650" y="7418"/>
                </a:cubicBezTo>
                <a:cubicBezTo>
                  <a:pt x="31229" y="8067"/>
                  <a:pt x="31707" y="8789"/>
                  <a:pt x="32156" y="9531"/>
                </a:cubicBezTo>
                <a:cubicBezTo>
                  <a:pt x="32914" y="10767"/>
                  <a:pt x="33449" y="12088"/>
                  <a:pt x="33771" y="13502"/>
                </a:cubicBezTo>
                <a:cubicBezTo>
                  <a:pt x="33963" y="14380"/>
                  <a:pt x="34048" y="15280"/>
                  <a:pt x="34120" y="16172"/>
                </a:cubicBezTo>
                <a:cubicBezTo>
                  <a:pt x="34170" y="16779"/>
                  <a:pt x="34220" y="17388"/>
                  <a:pt x="34249" y="17994"/>
                </a:cubicBezTo>
                <a:cubicBezTo>
                  <a:pt x="34285" y="18680"/>
                  <a:pt x="34306" y="19372"/>
                  <a:pt x="34328" y="20058"/>
                </a:cubicBezTo>
                <a:cubicBezTo>
                  <a:pt x="34335" y="20371"/>
                  <a:pt x="34299" y="20687"/>
                  <a:pt x="34299" y="21000"/>
                </a:cubicBezTo>
                <a:cubicBezTo>
                  <a:pt x="34299" y="21578"/>
                  <a:pt x="34285" y="22157"/>
                  <a:pt x="34220" y="22735"/>
                </a:cubicBezTo>
                <a:cubicBezTo>
                  <a:pt x="34134" y="23542"/>
                  <a:pt x="33949" y="24320"/>
                  <a:pt x="33656" y="25078"/>
                </a:cubicBezTo>
                <a:cubicBezTo>
                  <a:pt x="33371" y="25792"/>
                  <a:pt x="33006" y="26463"/>
                  <a:pt x="32607" y="27114"/>
                </a:cubicBezTo>
                <a:cubicBezTo>
                  <a:pt x="31536" y="28871"/>
                  <a:pt x="30364" y="30549"/>
                  <a:pt x="28979" y="32069"/>
                </a:cubicBezTo>
                <a:cubicBezTo>
                  <a:pt x="28444" y="32662"/>
                  <a:pt x="27858" y="33212"/>
                  <a:pt x="27208" y="33676"/>
                </a:cubicBezTo>
                <a:cubicBezTo>
                  <a:pt x="26173" y="34418"/>
                  <a:pt x="25023" y="34890"/>
                  <a:pt x="23787" y="35154"/>
                </a:cubicBezTo>
                <a:cubicBezTo>
                  <a:pt x="23016" y="35325"/>
                  <a:pt x="22238" y="35433"/>
                  <a:pt x="21460" y="35497"/>
                </a:cubicBezTo>
                <a:cubicBezTo>
                  <a:pt x="20603" y="35568"/>
                  <a:pt x="19753" y="35647"/>
                  <a:pt x="18903" y="35675"/>
                </a:cubicBezTo>
                <a:cubicBezTo>
                  <a:pt x="18571" y="35684"/>
                  <a:pt x="18238" y="35690"/>
                  <a:pt x="17906" y="35690"/>
                </a:cubicBezTo>
                <a:cubicBezTo>
                  <a:pt x="16979" y="35690"/>
                  <a:pt x="16052" y="35647"/>
                  <a:pt x="15132" y="35526"/>
                </a:cubicBezTo>
                <a:cubicBezTo>
                  <a:pt x="14382" y="35433"/>
                  <a:pt x="13633" y="35289"/>
                  <a:pt x="12911" y="35061"/>
                </a:cubicBezTo>
                <a:cubicBezTo>
                  <a:pt x="11441" y="34590"/>
                  <a:pt x="10097" y="33861"/>
                  <a:pt x="8841" y="32975"/>
                </a:cubicBezTo>
                <a:cubicBezTo>
                  <a:pt x="7012" y="31669"/>
                  <a:pt x="5463" y="30084"/>
                  <a:pt x="4114" y="28284"/>
                </a:cubicBezTo>
                <a:cubicBezTo>
                  <a:pt x="2770" y="26485"/>
                  <a:pt x="1850" y="24492"/>
                  <a:pt x="1329" y="22315"/>
                </a:cubicBezTo>
                <a:cubicBezTo>
                  <a:pt x="964" y="20800"/>
                  <a:pt x="743" y="19273"/>
                  <a:pt x="693" y="17722"/>
                </a:cubicBezTo>
                <a:cubicBezTo>
                  <a:pt x="664" y="16693"/>
                  <a:pt x="671" y="15674"/>
                  <a:pt x="815" y="14652"/>
                </a:cubicBezTo>
                <a:cubicBezTo>
                  <a:pt x="936" y="13802"/>
                  <a:pt x="1157" y="12974"/>
                  <a:pt x="1507" y="12181"/>
                </a:cubicBezTo>
                <a:cubicBezTo>
                  <a:pt x="1836" y="11416"/>
                  <a:pt x="2278" y="10717"/>
                  <a:pt x="2750" y="10038"/>
                </a:cubicBezTo>
                <a:cubicBezTo>
                  <a:pt x="3857" y="8460"/>
                  <a:pt x="5170" y="7082"/>
                  <a:pt x="6685" y="5882"/>
                </a:cubicBezTo>
                <a:cubicBezTo>
                  <a:pt x="7713" y="5068"/>
                  <a:pt x="8777" y="4283"/>
                  <a:pt x="9905" y="3598"/>
                </a:cubicBezTo>
                <a:cubicBezTo>
                  <a:pt x="11211" y="2797"/>
                  <a:pt x="12591" y="2168"/>
                  <a:pt x="14039" y="1670"/>
                </a:cubicBezTo>
                <a:cubicBezTo>
                  <a:pt x="14853" y="1390"/>
                  <a:pt x="15682" y="1183"/>
                  <a:pt x="16524" y="984"/>
                </a:cubicBezTo>
                <a:cubicBezTo>
                  <a:pt x="17396" y="777"/>
                  <a:pt x="18274" y="626"/>
                  <a:pt x="19167" y="540"/>
                </a:cubicBezTo>
                <a:cubicBezTo>
                  <a:pt x="19681" y="490"/>
                  <a:pt x="20202" y="463"/>
                  <a:pt x="20723" y="454"/>
                </a:cubicBezTo>
                <a:cubicBezTo>
                  <a:pt x="21602" y="454"/>
                  <a:pt x="22466" y="562"/>
                  <a:pt x="23323" y="770"/>
                </a:cubicBezTo>
                <a:cubicBezTo>
                  <a:pt x="23438" y="797"/>
                  <a:pt x="23559" y="826"/>
                  <a:pt x="23679" y="849"/>
                </a:cubicBezTo>
                <a:cubicBezTo>
                  <a:pt x="23697" y="852"/>
                  <a:pt x="23714" y="854"/>
                  <a:pt x="23729" y="854"/>
                </a:cubicBezTo>
                <a:cubicBezTo>
                  <a:pt x="23800" y="854"/>
                  <a:pt x="23842" y="814"/>
                  <a:pt x="23866" y="727"/>
                </a:cubicBezTo>
                <a:cubicBezTo>
                  <a:pt x="23530" y="562"/>
                  <a:pt x="22745" y="298"/>
                  <a:pt x="22360" y="240"/>
                </a:cubicBezTo>
                <a:cubicBezTo>
                  <a:pt x="21359" y="77"/>
                  <a:pt x="20360" y="34"/>
                  <a:pt x="19352" y="5"/>
                </a:cubicBezTo>
                <a:cubicBezTo>
                  <a:pt x="19253" y="2"/>
                  <a:pt x="19155" y="1"/>
                  <a:pt x="190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4"/>
          <p:cNvSpPr/>
          <p:nvPr/>
        </p:nvSpPr>
        <p:spPr>
          <a:xfrm>
            <a:off x="-653851" y="2229759"/>
            <a:ext cx="1218453" cy="683985"/>
          </a:xfrm>
          <a:custGeom>
            <a:avLst/>
            <a:gdLst/>
            <a:ahLst/>
            <a:cxnLst/>
            <a:rect l="l" t="t" r="r" b="b"/>
            <a:pathLst>
              <a:path w="33257" h="18669" extrusionOk="0">
                <a:moveTo>
                  <a:pt x="17319" y="1"/>
                </a:moveTo>
                <a:cubicBezTo>
                  <a:pt x="16529" y="1"/>
                  <a:pt x="15732" y="185"/>
                  <a:pt x="14997" y="581"/>
                </a:cubicBezTo>
                <a:cubicBezTo>
                  <a:pt x="14255" y="973"/>
                  <a:pt x="13804" y="1631"/>
                  <a:pt x="13398" y="2330"/>
                </a:cubicBezTo>
                <a:cubicBezTo>
                  <a:pt x="13019" y="2966"/>
                  <a:pt x="12762" y="3659"/>
                  <a:pt x="12527" y="4351"/>
                </a:cubicBezTo>
                <a:cubicBezTo>
                  <a:pt x="12436" y="4614"/>
                  <a:pt x="12322" y="4743"/>
                  <a:pt x="12191" y="4743"/>
                </a:cubicBezTo>
                <a:cubicBezTo>
                  <a:pt x="12076" y="4743"/>
                  <a:pt x="11949" y="4645"/>
                  <a:pt x="11812" y="4452"/>
                </a:cubicBezTo>
                <a:cubicBezTo>
                  <a:pt x="11655" y="4216"/>
                  <a:pt x="11542" y="3959"/>
                  <a:pt x="11391" y="3724"/>
                </a:cubicBezTo>
                <a:cubicBezTo>
                  <a:pt x="11019" y="3115"/>
                  <a:pt x="10548" y="2601"/>
                  <a:pt x="9941" y="2231"/>
                </a:cubicBezTo>
                <a:cubicBezTo>
                  <a:pt x="9497" y="1954"/>
                  <a:pt x="9068" y="1816"/>
                  <a:pt x="8654" y="1816"/>
                </a:cubicBezTo>
                <a:cubicBezTo>
                  <a:pt x="8109" y="1816"/>
                  <a:pt x="7590" y="2055"/>
                  <a:pt x="7099" y="2531"/>
                </a:cubicBezTo>
                <a:cubicBezTo>
                  <a:pt x="6684" y="2923"/>
                  <a:pt x="6384" y="3395"/>
                  <a:pt x="6199" y="3929"/>
                </a:cubicBezTo>
                <a:cubicBezTo>
                  <a:pt x="5857" y="4924"/>
                  <a:pt x="5514" y="5923"/>
                  <a:pt x="5528" y="6994"/>
                </a:cubicBezTo>
                <a:cubicBezTo>
                  <a:pt x="5528" y="7318"/>
                  <a:pt x="5434" y="7480"/>
                  <a:pt x="5232" y="7480"/>
                </a:cubicBezTo>
                <a:cubicBezTo>
                  <a:pt x="5154" y="7480"/>
                  <a:pt x="5061" y="7456"/>
                  <a:pt x="4950" y="7409"/>
                </a:cubicBezTo>
                <a:cubicBezTo>
                  <a:pt x="4510" y="7224"/>
                  <a:pt x="4089" y="7143"/>
                  <a:pt x="3683" y="7143"/>
                </a:cubicBezTo>
                <a:cubicBezTo>
                  <a:pt x="2738" y="7143"/>
                  <a:pt x="1876" y="7581"/>
                  <a:pt x="1058" y="8164"/>
                </a:cubicBezTo>
                <a:cubicBezTo>
                  <a:pt x="372" y="8658"/>
                  <a:pt x="0" y="9393"/>
                  <a:pt x="144" y="10271"/>
                </a:cubicBezTo>
                <a:cubicBezTo>
                  <a:pt x="293" y="11179"/>
                  <a:pt x="972" y="11608"/>
                  <a:pt x="1764" y="11885"/>
                </a:cubicBezTo>
                <a:cubicBezTo>
                  <a:pt x="2188" y="12029"/>
                  <a:pt x="2619" y="12081"/>
                  <a:pt x="3148" y="12081"/>
                </a:cubicBezTo>
                <a:cubicBezTo>
                  <a:pt x="3333" y="12081"/>
                  <a:pt x="3530" y="12075"/>
                  <a:pt x="3743" y="12064"/>
                </a:cubicBezTo>
                <a:cubicBezTo>
                  <a:pt x="5020" y="11921"/>
                  <a:pt x="6443" y="11507"/>
                  <a:pt x="7713" y="10643"/>
                </a:cubicBezTo>
                <a:cubicBezTo>
                  <a:pt x="7822" y="10566"/>
                  <a:pt x="7935" y="10449"/>
                  <a:pt x="8055" y="10449"/>
                </a:cubicBezTo>
                <a:cubicBezTo>
                  <a:pt x="8116" y="10449"/>
                  <a:pt x="8178" y="10479"/>
                  <a:pt x="8242" y="10557"/>
                </a:cubicBezTo>
                <a:cubicBezTo>
                  <a:pt x="8371" y="10708"/>
                  <a:pt x="8213" y="10871"/>
                  <a:pt x="8148" y="11028"/>
                </a:cubicBezTo>
                <a:cubicBezTo>
                  <a:pt x="7548" y="12492"/>
                  <a:pt x="7363" y="13999"/>
                  <a:pt x="7699" y="15563"/>
                </a:cubicBezTo>
                <a:cubicBezTo>
                  <a:pt x="7963" y="16784"/>
                  <a:pt x="8685" y="17641"/>
                  <a:pt x="9799" y="18141"/>
                </a:cubicBezTo>
                <a:cubicBezTo>
                  <a:pt x="10610" y="18503"/>
                  <a:pt x="11408" y="18668"/>
                  <a:pt x="12196" y="18668"/>
                </a:cubicBezTo>
                <a:cubicBezTo>
                  <a:pt x="13322" y="18668"/>
                  <a:pt x="14424" y="18330"/>
                  <a:pt x="15504" y="17742"/>
                </a:cubicBezTo>
                <a:cubicBezTo>
                  <a:pt x="16532" y="17192"/>
                  <a:pt x="17353" y="16384"/>
                  <a:pt x="18089" y="15485"/>
                </a:cubicBezTo>
                <a:cubicBezTo>
                  <a:pt x="18289" y="15241"/>
                  <a:pt x="18467" y="14984"/>
                  <a:pt x="18675" y="14742"/>
                </a:cubicBezTo>
                <a:cubicBezTo>
                  <a:pt x="18976" y="14394"/>
                  <a:pt x="19198" y="14226"/>
                  <a:pt x="19445" y="14226"/>
                </a:cubicBezTo>
                <a:cubicBezTo>
                  <a:pt x="19649" y="14226"/>
                  <a:pt x="19871" y="14341"/>
                  <a:pt x="20168" y="14564"/>
                </a:cubicBezTo>
                <a:cubicBezTo>
                  <a:pt x="20445" y="14770"/>
                  <a:pt x="20695" y="15020"/>
                  <a:pt x="20982" y="15221"/>
                </a:cubicBezTo>
                <a:cubicBezTo>
                  <a:pt x="22119" y="16034"/>
                  <a:pt x="23332" y="16481"/>
                  <a:pt x="24614" y="16481"/>
                </a:cubicBezTo>
                <a:cubicBezTo>
                  <a:pt x="25201" y="16481"/>
                  <a:pt x="25802" y="16387"/>
                  <a:pt x="26416" y="16192"/>
                </a:cubicBezTo>
                <a:cubicBezTo>
                  <a:pt x="29237" y="15306"/>
                  <a:pt x="30615" y="12106"/>
                  <a:pt x="29400" y="9380"/>
                </a:cubicBezTo>
                <a:cubicBezTo>
                  <a:pt x="29051" y="8608"/>
                  <a:pt x="29057" y="8593"/>
                  <a:pt x="29880" y="8536"/>
                </a:cubicBezTo>
                <a:cubicBezTo>
                  <a:pt x="30893" y="8464"/>
                  <a:pt x="31779" y="8122"/>
                  <a:pt x="32451" y="7330"/>
                </a:cubicBezTo>
                <a:cubicBezTo>
                  <a:pt x="33200" y="6444"/>
                  <a:pt x="33256" y="5379"/>
                  <a:pt x="32607" y="4416"/>
                </a:cubicBezTo>
                <a:cubicBezTo>
                  <a:pt x="32415" y="4123"/>
                  <a:pt x="32172" y="3859"/>
                  <a:pt x="31921" y="3630"/>
                </a:cubicBezTo>
                <a:cubicBezTo>
                  <a:pt x="30716" y="2532"/>
                  <a:pt x="29080" y="1977"/>
                  <a:pt x="27448" y="1977"/>
                </a:cubicBezTo>
                <a:cubicBezTo>
                  <a:pt x="25938" y="1977"/>
                  <a:pt x="24430" y="2452"/>
                  <a:pt x="23266" y="3408"/>
                </a:cubicBezTo>
                <a:cubicBezTo>
                  <a:pt x="23131" y="3516"/>
                  <a:pt x="23016" y="3659"/>
                  <a:pt x="22874" y="3751"/>
                </a:cubicBezTo>
                <a:cubicBezTo>
                  <a:pt x="22757" y="3826"/>
                  <a:pt x="22653" y="3875"/>
                  <a:pt x="22563" y="3875"/>
                </a:cubicBezTo>
                <a:cubicBezTo>
                  <a:pt x="22439" y="3875"/>
                  <a:pt x="22338" y="3784"/>
                  <a:pt x="22260" y="3544"/>
                </a:cubicBezTo>
                <a:cubicBezTo>
                  <a:pt x="21566" y="1362"/>
                  <a:pt x="19467" y="1"/>
                  <a:pt x="17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4"/>
          <p:cNvSpPr/>
          <p:nvPr/>
        </p:nvSpPr>
        <p:spPr>
          <a:xfrm>
            <a:off x="2051335" y="4917329"/>
            <a:ext cx="1349348" cy="730007"/>
          </a:xfrm>
          <a:custGeom>
            <a:avLst/>
            <a:gdLst/>
            <a:ahLst/>
            <a:cxnLst/>
            <a:rect l="l" t="t" r="r" b="b"/>
            <a:pathLst>
              <a:path w="29687" h="16060" extrusionOk="0">
                <a:moveTo>
                  <a:pt x="14479" y="1"/>
                </a:moveTo>
                <a:cubicBezTo>
                  <a:pt x="14224" y="1"/>
                  <a:pt x="13960" y="14"/>
                  <a:pt x="13698" y="41"/>
                </a:cubicBezTo>
                <a:cubicBezTo>
                  <a:pt x="12090" y="204"/>
                  <a:pt x="10577" y="625"/>
                  <a:pt x="9269" y="1611"/>
                </a:cubicBezTo>
                <a:cubicBezTo>
                  <a:pt x="8306" y="2339"/>
                  <a:pt x="7699" y="3275"/>
                  <a:pt x="7692" y="4531"/>
                </a:cubicBezTo>
                <a:cubicBezTo>
                  <a:pt x="7692" y="4590"/>
                  <a:pt x="7699" y="4653"/>
                  <a:pt x="7692" y="4718"/>
                </a:cubicBezTo>
                <a:cubicBezTo>
                  <a:pt x="7671" y="4844"/>
                  <a:pt x="7617" y="4909"/>
                  <a:pt x="7547" y="4909"/>
                </a:cubicBezTo>
                <a:cubicBezTo>
                  <a:pt x="7502" y="4909"/>
                  <a:pt x="7449" y="4881"/>
                  <a:pt x="7392" y="4824"/>
                </a:cubicBezTo>
                <a:cubicBezTo>
                  <a:pt x="6935" y="4339"/>
                  <a:pt x="6342" y="4240"/>
                  <a:pt x="5735" y="4211"/>
                </a:cubicBezTo>
                <a:cubicBezTo>
                  <a:pt x="5626" y="4206"/>
                  <a:pt x="5517" y="4203"/>
                  <a:pt x="5410" y="4203"/>
                </a:cubicBezTo>
                <a:cubicBezTo>
                  <a:pt x="3997" y="4203"/>
                  <a:pt x="2721" y="4642"/>
                  <a:pt x="1586" y="5532"/>
                </a:cubicBezTo>
                <a:cubicBezTo>
                  <a:pt x="1015" y="5981"/>
                  <a:pt x="607" y="6561"/>
                  <a:pt x="372" y="7246"/>
                </a:cubicBezTo>
                <a:cubicBezTo>
                  <a:pt x="43" y="8202"/>
                  <a:pt x="0" y="9174"/>
                  <a:pt x="436" y="10117"/>
                </a:cubicBezTo>
                <a:cubicBezTo>
                  <a:pt x="859" y="11033"/>
                  <a:pt x="1601" y="11526"/>
                  <a:pt x="2464" y="11526"/>
                </a:cubicBezTo>
                <a:cubicBezTo>
                  <a:pt x="2797" y="11526"/>
                  <a:pt x="3149" y="11453"/>
                  <a:pt x="3507" y="11301"/>
                </a:cubicBezTo>
                <a:cubicBezTo>
                  <a:pt x="3642" y="11245"/>
                  <a:pt x="3771" y="11166"/>
                  <a:pt x="3906" y="11116"/>
                </a:cubicBezTo>
                <a:cubicBezTo>
                  <a:pt x="3964" y="11096"/>
                  <a:pt x="4016" y="11085"/>
                  <a:pt x="4061" y="11085"/>
                </a:cubicBezTo>
                <a:cubicBezTo>
                  <a:pt x="4190" y="11085"/>
                  <a:pt x="4266" y="11171"/>
                  <a:pt x="4271" y="11366"/>
                </a:cubicBezTo>
                <a:cubicBezTo>
                  <a:pt x="4307" y="12329"/>
                  <a:pt x="4813" y="13058"/>
                  <a:pt x="5499" y="13673"/>
                </a:cubicBezTo>
                <a:cubicBezTo>
                  <a:pt x="6335" y="14429"/>
                  <a:pt x="7314" y="14943"/>
                  <a:pt x="8412" y="15180"/>
                </a:cubicBezTo>
                <a:cubicBezTo>
                  <a:pt x="8784" y="15256"/>
                  <a:pt x="9154" y="15298"/>
                  <a:pt x="9522" y="15298"/>
                </a:cubicBezTo>
                <a:cubicBezTo>
                  <a:pt x="10045" y="15298"/>
                  <a:pt x="10562" y="15214"/>
                  <a:pt x="11069" y="15029"/>
                </a:cubicBezTo>
                <a:cubicBezTo>
                  <a:pt x="11447" y="14893"/>
                  <a:pt x="11862" y="14780"/>
                  <a:pt x="11977" y="14266"/>
                </a:cubicBezTo>
                <a:cubicBezTo>
                  <a:pt x="11996" y="14177"/>
                  <a:pt x="12042" y="14142"/>
                  <a:pt x="12096" y="14142"/>
                </a:cubicBezTo>
                <a:cubicBezTo>
                  <a:pt x="12167" y="14142"/>
                  <a:pt x="12252" y="14203"/>
                  <a:pt x="12304" y="14280"/>
                </a:cubicBezTo>
                <a:cubicBezTo>
                  <a:pt x="12877" y="15130"/>
                  <a:pt x="13741" y="15536"/>
                  <a:pt x="14676" y="15793"/>
                </a:cubicBezTo>
                <a:cubicBezTo>
                  <a:pt x="15333" y="15975"/>
                  <a:pt x="15965" y="16060"/>
                  <a:pt x="16577" y="16060"/>
                </a:cubicBezTo>
                <a:cubicBezTo>
                  <a:pt x="18421" y="16060"/>
                  <a:pt x="20073" y="15285"/>
                  <a:pt x="21595" y="14030"/>
                </a:cubicBezTo>
                <a:cubicBezTo>
                  <a:pt x="22274" y="13473"/>
                  <a:pt x="22617" y="12773"/>
                  <a:pt x="22346" y="11867"/>
                </a:cubicBezTo>
                <a:cubicBezTo>
                  <a:pt x="22317" y="11766"/>
                  <a:pt x="22267" y="11666"/>
                  <a:pt x="22367" y="11581"/>
                </a:cubicBezTo>
                <a:cubicBezTo>
                  <a:pt x="22406" y="11547"/>
                  <a:pt x="22443" y="11535"/>
                  <a:pt x="22478" y="11535"/>
                </a:cubicBezTo>
                <a:cubicBezTo>
                  <a:pt x="22556" y="11535"/>
                  <a:pt x="22626" y="11600"/>
                  <a:pt x="22696" y="11644"/>
                </a:cubicBezTo>
                <a:cubicBezTo>
                  <a:pt x="23661" y="12247"/>
                  <a:pt x="24724" y="12499"/>
                  <a:pt x="25839" y="12499"/>
                </a:cubicBezTo>
                <a:cubicBezTo>
                  <a:pt x="25929" y="12499"/>
                  <a:pt x="26018" y="12497"/>
                  <a:pt x="26108" y="12494"/>
                </a:cubicBezTo>
                <a:cubicBezTo>
                  <a:pt x="28101" y="12415"/>
                  <a:pt x="29687" y="10701"/>
                  <a:pt x="29551" y="8789"/>
                </a:cubicBezTo>
                <a:cubicBezTo>
                  <a:pt x="29466" y="7603"/>
                  <a:pt x="28665" y="6838"/>
                  <a:pt x="27522" y="6838"/>
                </a:cubicBezTo>
                <a:cubicBezTo>
                  <a:pt x="27023" y="6838"/>
                  <a:pt x="27023" y="6838"/>
                  <a:pt x="27080" y="6339"/>
                </a:cubicBezTo>
                <a:cubicBezTo>
                  <a:pt x="27251" y="4896"/>
                  <a:pt x="26523" y="3746"/>
                  <a:pt x="25152" y="3275"/>
                </a:cubicBezTo>
                <a:cubicBezTo>
                  <a:pt x="24788" y="3152"/>
                  <a:pt x="24423" y="3098"/>
                  <a:pt x="24058" y="3098"/>
                </a:cubicBezTo>
                <a:cubicBezTo>
                  <a:pt x="23641" y="3098"/>
                  <a:pt x="23224" y="3168"/>
                  <a:pt x="22809" y="3282"/>
                </a:cubicBezTo>
                <a:cubicBezTo>
                  <a:pt x="22380" y="3397"/>
                  <a:pt x="22017" y="3611"/>
                  <a:pt x="21738" y="3990"/>
                </a:cubicBezTo>
                <a:cubicBezTo>
                  <a:pt x="21598" y="4175"/>
                  <a:pt x="21507" y="4268"/>
                  <a:pt x="21419" y="4268"/>
                </a:cubicBezTo>
                <a:cubicBezTo>
                  <a:pt x="21328" y="4268"/>
                  <a:pt x="21241" y="4168"/>
                  <a:pt x="21110" y="3967"/>
                </a:cubicBezTo>
                <a:cubicBezTo>
                  <a:pt x="20702" y="3361"/>
                  <a:pt x="20253" y="2790"/>
                  <a:pt x="19760" y="2247"/>
                </a:cubicBezTo>
                <a:cubicBezTo>
                  <a:pt x="18582" y="954"/>
                  <a:pt x="17119" y="240"/>
                  <a:pt x="15297" y="48"/>
                </a:cubicBezTo>
                <a:cubicBezTo>
                  <a:pt x="15044" y="17"/>
                  <a:pt x="14767" y="1"/>
                  <a:pt x="14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 name="Google Shape;40;p4"/>
          <p:cNvGrpSpPr/>
          <p:nvPr/>
        </p:nvGrpSpPr>
        <p:grpSpPr>
          <a:xfrm>
            <a:off x="8499307" y="4340143"/>
            <a:ext cx="1013442" cy="956542"/>
            <a:chOff x="2971651" y="3782061"/>
            <a:chExt cx="391079" cy="369108"/>
          </a:xfrm>
        </p:grpSpPr>
        <p:sp>
          <p:nvSpPr>
            <p:cNvPr id="41" name="Google Shape;41;p4"/>
            <p:cNvSpPr/>
            <p:nvPr/>
          </p:nvSpPr>
          <p:spPr>
            <a:xfrm>
              <a:off x="2973756" y="3784087"/>
              <a:ext cx="387715" cy="364997"/>
            </a:xfrm>
            <a:custGeom>
              <a:avLst/>
              <a:gdLst/>
              <a:ahLst/>
              <a:cxnLst/>
              <a:rect l="l" t="t" r="r" b="b"/>
              <a:pathLst>
                <a:path w="19711" h="18556" extrusionOk="0">
                  <a:moveTo>
                    <a:pt x="187" y="195"/>
                  </a:moveTo>
                  <a:lnTo>
                    <a:pt x="187" y="195"/>
                  </a:lnTo>
                  <a:cubicBezTo>
                    <a:pt x="200" y="202"/>
                    <a:pt x="223" y="208"/>
                    <a:pt x="236" y="208"/>
                  </a:cubicBezTo>
                  <a:cubicBezTo>
                    <a:pt x="1328" y="1566"/>
                    <a:pt x="2415" y="2930"/>
                    <a:pt x="3542" y="4252"/>
                  </a:cubicBezTo>
                  <a:cubicBezTo>
                    <a:pt x="3230" y="4356"/>
                    <a:pt x="2916" y="4396"/>
                    <a:pt x="2602" y="4396"/>
                  </a:cubicBezTo>
                  <a:cubicBezTo>
                    <a:pt x="2016" y="4396"/>
                    <a:pt x="1428" y="4260"/>
                    <a:pt x="843" y="4157"/>
                  </a:cubicBezTo>
                  <a:cubicBezTo>
                    <a:pt x="744" y="3729"/>
                    <a:pt x="651" y="3300"/>
                    <a:pt x="565" y="2865"/>
                  </a:cubicBezTo>
                  <a:cubicBezTo>
                    <a:pt x="401" y="1981"/>
                    <a:pt x="272" y="1088"/>
                    <a:pt x="187" y="195"/>
                  </a:cubicBezTo>
                  <a:close/>
                  <a:moveTo>
                    <a:pt x="865" y="4229"/>
                  </a:moveTo>
                  <a:cubicBezTo>
                    <a:pt x="1409" y="4397"/>
                    <a:pt x="1998" y="4530"/>
                    <a:pt x="2579" y="4530"/>
                  </a:cubicBezTo>
                  <a:cubicBezTo>
                    <a:pt x="2935" y="4530"/>
                    <a:pt x="3289" y="4480"/>
                    <a:pt x="3628" y="4358"/>
                  </a:cubicBezTo>
                  <a:lnTo>
                    <a:pt x="3650" y="4380"/>
                  </a:lnTo>
                  <a:cubicBezTo>
                    <a:pt x="3763" y="4522"/>
                    <a:pt x="3885" y="4658"/>
                    <a:pt x="4007" y="4793"/>
                  </a:cubicBezTo>
                  <a:cubicBezTo>
                    <a:pt x="3687" y="4876"/>
                    <a:pt x="3360" y="4903"/>
                    <a:pt x="3034" y="4903"/>
                  </a:cubicBezTo>
                  <a:cubicBezTo>
                    <a:pt x="2829" y="4903"/>
                    <a:pt x="2625" y="4893"/>
                    <a:pt x="2421" y="4879"/>
                  </a:cubicBezTo>
                  <a:cubicBezTo>
                    <a:pt x="2158" y="4865"/>
                    <a:pt x="1894" y="4836"/>
                    <a:pt x="1637" y="4800"/>
                  </a:cubicBezTo>
                  <a:cubicBezTo>
                    <a:pt x="1407" y="4773"/>
                    <a:pt x="1150" y="4737"/>
                    <a:pt x="951" y="4601"/>
                  </a:cubicBezTo>
                  <a:cubicBezTo>
                    <a:pt x="922" y="4479"/>
                    <a:pt x="893" y="4358"/>
                    <a:pt x="865" y="4229"/>
                  </a:cubicBezTo>
                  <a:close/>
                  <a:moveTo>
                    <a:pt x="401" y="258"/>
                  </a:moveTo>
                  <a:lnTo>
                    <a:pt x="401" y="258"/>
                  </a:lnTo>
                  <a:cubicBezTo>
                    <a:pt x="2122" y="723"/>
                    <a:pt x="3763" y="1415"/>
                    <a:pt x="5313" y="2287"/>
                  </a:cubicBezTo>
                  <a:cubicBezTo>
                    <a:pt x="5856" y="2587"/>
                    <a:pt x="6384" y="2908"/>
                    <a:pt x="6898" y="3244"/>
                  </a:cubicBezTo>
                  <a:cubicBezTo>
                    <a:pt x="6914" y="3386"/>
                    <a:pt x="6934" y="3530"/>
                    <a:pt x="6934" y="3672"/>
                  </a:cubicBezTo>
                  <a:cubicBezTo>
                    <a:pt x="6934" y="3844"/>
                    <a:pt x="6920" y="4022"/>
                    <a:pt x="6898" y="4200"/>
                  </a:cubicBezTo>
                  <a:cubicBezTo>
                    <a:pt x="6855" y="4515"/>
                    <a:pt x="6806" y="4836"/>
                    <a:pt x="6735" y="5151"/>
                  </a:cubicBezTo>
                  <a:cubicBezTo>
                    <a:pt x="6598" y="5785"/>
                    <a:pt x="6406" y="6408"/>
                    <a:pt x="6156" y="7007"/>
                  </a:cubicBezTo>
                  <a:cubicBezTo>
                    <a:pt x="5493" y="6279"/>
                    <a:pt x="4835" y="5544"/>
                    <a:pt x="4185" y="4793"/>
                  </a:cubicBezTo>
                  <a:cubicBezTo>
                    <a:pt x="2985" y="3422"/>
                    <a:pt x="1822" y="2030"/>
                    <a:pt x="678" y="610"/>
                  </a:cubicBezTo>
                  <a:cubicBezTo>
                    <a:pt x="586" y="495"/>
                    <a:pt x="493" y="373"/>
                    <a:pt x="401" y="258"/>
                  </a:cubicBezTo>
                  <a:close/>
                  <a:moveTo>
                    <a:pt x="7042" y="3336"/>
                  </a:moveTo>
                  <a:lnTo>
                    <a:pt x="7042" y="3336"/>
                  </a:lnTo>
                  <a:cubicBezTo>
                    <a:pt x="7207" y="3444"/>
                    <a:pt x="7363" y="3551"/>
                    <a:pt x="7527" y="3659"/>
                  </a:cubicBezTo>
                  <a:cubicBezTo>
                    <a:pt x="7642" y="4365"/>
                    <a:pt x="7520" y="5100"/>
                    <a:pt x="7392" y="5794"/>
                  </a:cubicBezTo>
                  <a:cubicBezTo>
                    <a:pt x="7335" y="6128"/>
                    <a:pt x="7256" y="6464"/>
                    <a:pt x="7155" y="6786"/>
                  </a:cubicBezTo>
                  <a:cubicBezTo>
                    <a:pt x="7063" y="7107"/>
                    <a:pt x="6934" y="7407"/>
                    <a:pt x="6806" y="7714"/>
                  </a:cubicBezTo>
                  <a:cubicBezTo>
                    <a:pt x="6614" y="7508"/>
                    <a:pt x="6427" y="7301"/>
                    <a:pt x="6242" y="7100"/>
                  </a:cubicBezTo>
                  <a:cubicBezTo>
                    <a:pt x="6242" y="7093"/>
                    <a:pt x="6249" y="7086"/>
                    <a:pt x="6249" y="7079"/>
                  </a:cubicBezTo>
                  <a:cubicBezTo>
                    <a:pt x="6513" y="6457"/>
                    <a:pt x="6713" y="5808"/>
                    <a:pt x="6855" y="5143"/>
                  </a:cubicBezTo>
                  <a:cubicBezTo>
                    <a:pt x="6927" y="4809"/>
                    <a:pt x="6984" y="4473"/>
                    <a:pt x="7020" y="4130"/>
                  </a:cubicBezTo>
                  <a:cubicBezTo>
                    <a:pt x="7049" y="3886"/>
                    <a:pt x="7085" y="3593"/>
                    <a:pt x="7042" y="3336"/>
                  </a:cubicBezTo>
                  <a:close/>
                  <a:moveTo>
                    <a:pt x="978" y="4723"/>
                  </a:moveTo>
                  <a:lnTo>
                    <a:pt x="978" y="4723"/>
                  </a:lnTo>
                  <a:cubicBezTo>
                    <a:pt x="1136" y="4829"/>
                    <a:pt x="1314" y="4879"/>
                    <a:pt x="1515" y="4915"/>
                  </a:cubicBezTo>
                  <a:cubicBezTo>
                    <a:pt x="1815" y="4958"/>
                    <a:pt x="2115" y="4994"/>
                    <a:pt x="2421" y="5014"/>
                  </a:cubicBezTo>
                  <a:cubicBezTo>
                    <a:pt x="2656" y="5027"/>
                    <a:pt x="2893" y="5038"/>
                    <a:pt x="3132" y="5038"/>
                  </a:cubicBezTo>
                  <a:cubicBezTo>
                    <a:pt x="3186" y="5038"/>
                    <a:pt x="3239" y="5038"/>
                    <a:pt x="3292" y="5036"/>
                  </a:cubicBezTo>
                  <a:cubicBezTo>
                    <a:pt x="3565" y="5030"/>
                    <a:pt x="3842" y="5000"/>
                    <a:pt x="4093" y="4894"/>
                  </a:cubicBezTo>
                  <a:cubicBezTo>
                    <a:pt x="5135" y="6094"/>
                    <a:pt x="6199" y="7278"/>
                    <a:pt x="7292" y="8442"/>
                  </a:cubicBezTo>
                  <a:cubicBezTo>
                    <a:pt x="8542" y="9770"/>
                    <a:pt x="9827" y="11071"/>
                    <a:pt x="11133" y="12356"/>
                  </a:cubicBezTo>
                  <a:cubicBezTo>
                    <a:pt x="11262" y="12485"/>
                    <a:pt x="11397" y="12607"/>
                    <a:pt x="11526" y="12735"/>
                  </a:cubicBezTo>
                  <a:cubicBezTo>
                    <a:pt x="10826" y="13112"/>
                    <a:pt x="10048" y="13284"/>
                    <a:pt x="9270" y="13421"/>
                  </a:cubicBezTo>
                  <a:cubicBezTo>
                    <a:pt x="8449" y="13556"/>
                    <a:pt x="7620" y="13656"/>
                    <a:pt x="6785" y="13712"/>
                  </a:cubicBezTo>
                  <a:cubicBezTo>
                    <a:pt x="6524" y="13731"/>
                    <a:pt x="6261" y="13752"/>
                    <a:pt x="5998" y="13752"/>
                  </a:cubicBezTo>
                  <a:cubicBezTo>
                    <a:pt x="5851" y="13752"/>
                    <a:pt x="5703" y="13745"/>
                    <a:pt x="5556" y="13728"/>
                  </a:cubicBezTo>
                  <a:cubicBezTo>
                    <a:pt x="5035" y="13006"/>
                    <a:pt x="4557" y="12249"/>
                    <a:pt x="4142" y="11457"/>
                  </a:cubicBezTo>
                  <a:cubicBezTo>
                    <a:pt x="4528" y="11170"/>
                    <a:pt x="4857" y="10828"/>
                    <a:pt x="5135" y="10435"/>
                  </a:cubicBezTo>
                  <a:cubicBezTo>
                    <a:pt x="5177" y="10379"/>
                    <a:pt x="5141" y="10307"/>
                    <a:pt x="5071" y="10307"/>
                  </a:cubicBezTo>
                  <a:cubicBezTo>
                    <a:pt x="4643" y="10307"/>
                    <a:pt x="4221" y="10314"/>
                    <a:pt x="3793" y="10327"/>
                  </a:cubicBezTo>
                  <a:cubicBezTo>
                    <a:pt x="3687" y="10332"/>
                    <a:pt x="3579" y="10341"/>
                    <a:pt x="3472" y="10341"/>
                  </a:cubicBezTo>
                  <a:cubicBezTo>
                    <a:pt x="3392" y="10341"/>
                    <a:pt x="3312" y="10336"/>
                    <a:pt x="3236" y="10320"/>
                  </a:cubicBezTo>
                  <a:cubicBezTo>
                    <a:pt x="3042" y="10284"/>
                    <a:pt x="2922" y="10149"/>
                    <a:pt x="2828" y="9978"/>
                  </a:cubicBezTo>
                  <a:cubicBezTo>
                    <a:pt x="2636" y="9621"/>
                    <a:pt x="2493" y="9229"/>
                    <a:pt x="2336" y="8850"/>
                  </a:cubicBezTo>
                  <a:cubicBezTo>
                    <a:pt x="2178" y="8464"/>
                    <a:pt x="2036" y="8079"/>
                    <a:pt x="1894" y="7686"/>
                  </a:cubicBezTo>
                  <a:cubicBezTo>
                    <a:pt x="1535" y="6714"/>
                    <a:pt x="1235" y="5722"/>
                    <a:pt x="978" y="4723"/>
                  </a:cubicBezTo>
                  <a:close/>
                  <a:moveTo>
                    <a:pt x="11620" y="12828"/>
                  </a:moveTo>
                  <a:cubicBezTo>
                    <a:pt x="11898" y="13092"/>
                    <a:pt x="12177" y="13363"/>
                    <a:pt x="12455" y="13626"/>
                  </a:cubicBezTo>
                  <a:cubicBezTo>
                    <a:pt x="12083" y="13764"/>
                    <a:pt x="11712" y="13913"/>
                    <a:pt x="11327" y="14034"/>
                  </a:cubicBezTo>
                  <a:cubicBezTo>
                    <a:pt x="10905" y="14163"/>
                    <a:pt x="10477" y="14269"/>
                    <a:pt x="10041" y="14363"/>
                  </a:cubicBezTo>
                  <a:cubicBezTo>
                    <a:pt x="9220" y="14542"/>
                    <a:pt x="8384" y="14684"/>
                    <a:pt x="7541" y="14713"/>
                  </a:cubicBezTo>
                  <a:cubicBezTo>
                    <a:pt x="7485" y="14715"/>
                    <a:pt x="7430" y="14716"/>
                    <a:pt x="7375" y="14716"/>
                  </a:cubicBezTo>
                  <a:cubicBezTo>
                    <a:pt x="6998" y="14716"/>
                    <a:pt x="6629" y="14677"/>
                    <a:pt x="6255" y="14627"/>
                  </a:cubicBezTo>
                  <a:cubicBezTo>
                    <a:pt x="6142" y="14483"/>
                    <a:pt x="6027" y="14341"/>
                    <a:pt x="5913" y="14199"/>
                  </a:cubicBezTo>
                  <a:cubicBezTo>
                    <a:pt x="5813" y="14070"/>
                    <a:pt x="5721" y="13942"/>
                    <a:pt x="5621" y="13820"/>
                  </a:cubicBezTo>
                  <a:lnTo>
                    <a:pt x="5621" y="13820"/>
                  </a:lnTo>
                  <a:cubicBezTo>
                    <a:pt x="5792" y="13839"/>
                    <a:pt x="5964" y="13846"/>
                    <a:pt x="6135" y="13846"/>
                  </a:cubicBezTo>
                  <a:cubicBezTo>
                    <a:pt x="6284" y="13846"/>
                    <a:pt x="6432" y="13841"/>
                    <a:pt x="6578" y="13834"/>
                  </a:cubicBezTo>
                  <a:cubicBezTo>
                    <a:pt x="7013" y="13813"/>
                    <a:pt x="7448" y="13770"/>
                    <a:pt x="7877" y="13721"/>
                  </a:cubicBezTo>
                  <a:cubicBezTo>
                    <a:pt x="8720" y="13626"/>
                    <a:pt x="9570" y="13520"/>
                    <a:pt x="10391" y="13306"/>
                  </a:cubicBezTo>
                  <a:cubicBezTo>
                    <a:pt x="10813" y="13191"/>
                    <a:pt x="11234" y="13042"/>
                    <a:pt x="11620" y="12828"/>
                  </a:cubicBezTo>
                  <a:close/>
                  <a:moveTo>
                    <a:pt x="7656" y="3751"/>
                  </a:moveTo>
                  <a:cubicBezTo>
                    <a:pt x="8470" y="4308"/>
                    <a:pt x="9255" y="4901"/>
                    <a:pt x="10019" y="5515"/>
                  </a:cubicBezTo>
                  <a:cubicBezTo>
                    <a:pt x="10227" y="5686"/>
                    <a:pt x="10434" y="5851"/>
                    <a:pt x="10641" y="6022"/>
                  </a:cubicBezTo>
                  <a:cubicBezTo>
                    <a:pt x="10833" y="6180"/>
                    <a:pt x="11140" y="6358"/>
                    <a:pt x="11183" y="6615"/>
                  </a:cubicBezTo>
                  <a:cubicBezTo>
                    <a:pt x="11212" y="6764"/>
                    <a:pt x="11198" y="6922"/>
                    <a:pt x="11191" y="7071"/>
                  </a:cubicBezTo>
                  <a:cubicBezTo>
                    <a:pt x="11183" y="7229"/>
                    <a:pt x="11183" y="7379"/>
                    <a:pt x="11169" y="7535"/>
                  </a:cubicBezTo>
                  <a:cubicBezTo>
                    <a:pt x="11155" y="7864"/>
                    <a:pt x="11133" y="8185"/>
                    <a:pt x="11106" y="8514"/>
                  </a:cubicBezTo>
                  <a:cubicBezTo>
                    <a:pt x="11106" y="8568"/>
                    <a:pt x="11150" y="8627"/>
                    <a:pt x="11202" y="8627"/>
                  </a:cubicBezTo>
                  <a:cubicBezTo>
                    <a:pt x="11219" y="8627"/>
                    <a:pt x="11237" y="8621"/>
                    <a:pt x="11255" y="8606"/>
                  </a:cubicBezTo>
                  <a:cubicBezTo>
                    <a:pt x="11600" y="8333"/>
                    <a:pt x="12075" y="7993"/>
                    <a:pt x="12544" y="7993"/>
                  </a:cubicBezTo>
                  <a:cubicBezTo>
                    <a:pt x="12687" y="7993"/>
                    <a:pt x="12830" y="8024"/>
                    <a:pt x="12969" y="8099"/>
                  </a:cubicBezTo>
                  <a:cubicBezTo>
                    <a:pt x="13275" y="8264"/>
                    <a:pt x="13519" y="8571"/>
                    <a:pt x="13740" y="8828"/>
                  </a:cubicBezTo>
                  <a:cubicBezTo>
                    <a:pt x="13983" y="9107"/>
                    <a:pt x="14204" y="9400"/>
                    <a:pt x="14412" y="9714"/>
                  </a:cubicBezTo>
                  <a:cubicBezTo>
                    <a:pt x="14811" y="10314"/>
                    <a:pt x="15140" y="10956"/>
                    <a:pt x="15404" y="11628"/>
                  </a:cubicBezTo>
                  <a:cubicBezTo>
                    <a:pt x="15682" y="12314"/>
                    <a:pt x="15939" y="13042"/>
                    <a:pt x="16040" y="13770"/>
                  </a:cubicBezTo>
                  <a:cubicBezTo>
                    <a:pt x="16133" y="14413"/>
                    <a:pt x="16061" y="15178"/>
                    <a:pt x="15569" y="15633"/>
                  </a:cubicBezTo>
                  <a:cubicBezTo>
                    <a:pt x="15562" y="15640"/>
                    <a:pt x="15546" y="15640"/>
                    <a:pt x="15540" y="15656"/>
                  </a:cubicBezTo>
                  <a:cubicBezTo>
                    <a:pt x="15504" y="15683"/>
                    <a:pt x="15461" y="15719"/>
                    <a:pt x="15425" y="15748"/>
                  </a:cubicBezTo>
                  <a:cubicBezTo>
                    <a:pt x="15404" y="15769"/>
                    <a:pt x="15382" y="15784"/>
                    <a:pt x="15361" y="15798"/>
                  </a:cubicBezTo>
                  <a:cubicBezTo>
                    <a:pt x="15348" y="15805"/>
                    <a:pt x="15339" y="15820"/>
                    <a:pt x="15339" y="15827"/>
                  </a:cubicBezTo>
                  <a:cubicBezTo>
                    <a:pt x="15332" y="15834"/>
                    <a:pt x="15325" y="15841"/>
                    <a:pt x="15318" y="15841"/>
                  </a:cubicBezTo>
                  <a:cubicBezTo>
                    <a:pt x="14040" y="14869"/>
                    <a:pt x="12847" y="13798"/>
                    <a:pt x="11690" y="12684"/>
                  </a:cubicBezTo>
                  <a:cubicBezTo>
                    <a:pt x="10384" y="11434"/>
                    <a:pt x="9106" y="10149"/>
                    <a:pt x="7863" y="8836"/>
                  </a:cubicBezTo>
                  <a:cubicBezTo>
                    <a:pt x="7527" y="8485"/>
                    <a:pt x="7191" y="8128"/>
                    <a:pt x="6864" y="7772"/>
                  </a:cubicBezTo>
                  <a:cubicBezTo>
                    <a:pt x="7220" y="7186"/>
                    <a:pt x="7385" y="6464"/>
                    <a:pt x="7498" y="5794"/>
                  </a:cubicBezTo>
                  <a:cubicBezTo>
                    <a:pt x="7563" y="5436"/>
                    <a:pt x="7613" y="5072"/>
                    <a:pt x="7649" y="4707"/>
                  </a:cubicBezTo>
                  <a:cubicBezTo>
                    <a:pt x="7685" y="4394"/>
                    <a:pt x="7712" y="4065"/>
                    <a:pt x="7656" y="3751"/>
                  </a:cubicBezTo>
                  <a:close/>
                  <a:moveTo>
                    <a:pt x="12563" y="13721"/>
                  </a:moveTo>
                  <a:cubicBezTo>
                    <a:pt x="13291" y="14406"/>
                    <a:pt x="14040" y="15070"/>
                    <a:pt x="14818" y="15692"/>
                  </a:cubicBezTo>
                  <a:cubicBezTo>
                    <a:pt x="14933" y="15784"/>
                    <a:pt x="15055" y="15877"/>
                    <a:pt x="15168" y="15969"/>
                  </a:cubicBezTo>
                  <a:cubicBezTo>
                    <a:pt x="14050" y="16885"/>
                    <a:pt x="12647" y="17464"/>
                    <a:pt x="11200" y="17464"/>
                  </a:cubicBezTo>
                  <a:cubicBezTo>
                    <a:pt x="10920" y="17464"/>
                    <a:pt x="10637" y="17442"/>
                    <a:pt x="10355" y="17397"/>
                  </a:cubicBezTo>
                  <a:cubicBezTo>
                    <a:pt x="9442" y="17248"/>
                    <a:pt x="8605" y="16862"/>
                    <a:pt x="7884" y="16283"/>
                  </a:cubicBezTo>
                  <a:cubicBezTo>
                    <a:pt x="7327" y="15834"/>
                    <a:pt x="6828" y="15313"/>
                    <a:pt x="6363" y="14756"/>
                  </a:cubicBezTo>
                  <a:lnTo>
                    <a:pt x="6363" y="14756"/>
                  </a:lnTo>
                  <a:cubicBezTo>
                    <a:pt x="6677" y="14819"/>
                    <a:pt x="7006" y="14835"/>
                    <a:pt x="7327" y="14835"/>
                  </a:cubicBezTo>
                  <a:cubicBezTo>
                    <a:pt x="7748" y="14835"/>
                    <a:pt x="8163" y="14799"/>
                    <a:pt x="8578" y="14740"/>
                  </a:cubicBezTo>
                  <a:cubicBezTo>
                    <a:pt x="9455" y="14621"/>
                    <a:pt x="10334" y="14456"/>
                    <a:pt x="11183" y="14219"/>
                  </a:cubicBezTo>
                  <a:cubicBezTo>
                    <a:pt x="11654" y="14091"/>
                    <a:pt x="12125" y="13942"/>
                    <a:pt x="12563" y="13721"/>
                  </a:cubicBezTo>
                  <a:close/>
                  <a:moveTo>
                    <a:pt x="90" y="0"/>
                  </a:moveTo>
                  <a:cubicBezTo>
                    <a:pt x="44" y="0"/>
                    <a:pt x="0" y="41"/>
                    <a:pt x="8" y="95"/>
                  </a:cubicBezTo>
                  <a:cubicBezTo>
                    <a:pt x="200" y="1809"/>
                    <a:pt x="522" y="3515"/>
                    <a:pt x="978" y="5179"/>
                  </a:cubicBezTo>
                  <a:cubicBezTo>
                    <a:pt x="1208" y="6015"/>
                    <a:pt x="1465" y="6836"/>
                    <a:pt x="1756" y="7657"/>
                  </a:cubicBezTo>
                  <a:cubicBezTo>
                    <a:pt x="1907" y="8072"/>
                    <a:pt x="2065" y="8478"/>
                    <a:pt x="2228" y="8893"/>
                  </a:cubicBezTo>
                  <a:cubicBezTo>
                    <a:pt x="2379" y="9265"/>
                    <a:pt x="2521" y="9650"/>
                    <a:pt x="2708" y="10014"/>
                  </a:cubicBezTo>
                  <a:cubicBezTo>
                    <a:pt x="2785" y="10171"/>
                    <a:pt x="2893" y="10320"/>
                    <a:pt x="3050" y="10406"/>
                  </a:cubicBezTo>
                  <a:cubicBezTo>
                    <a:pt x="3206" y="10478"/>
                    <a:pt x="3385" y="10485"/>
                    <a:pt x="3556" y="10492"/>
                  </a:cubicBezTo>
                  <a:cubicBezTo>
                    <a:pt x="4014" y="10492"/>
                    <a:pt x="4471" y="10485"/>
                    <a:pt x="4927" y="10471"/>
                  </a:cubicBezTo>
                  <a:lnTo>
                    <a:pt x="4927" y="10471"/>
                  </a:lnTo>
                  <a:cubicBezTo>
                    <a:pt x="4670" y="10821"/>
                    <a:pt x="4356" y="11121"/>
                    <a:pt x="4000" y="11371"/>
                  </a:cubicBezTo>
                  <a:cubicBezTo>
                    <a:pt x="3957" y="11398"/>
                    <a:pt x="3957" y="11441"/>
                    <a:pt x="3978" y="11477"/>
                  </a:cubicBezTo>
                  <a:cubicBezTo>
                    <a:pt x="4435" y="12399"/>
                    <a:pt x="4979" y="13284"/>
                    <a:pt x="5599" y="14098"/>
                  </a:cubicBezTo>
                  <a:cubicBezTo>
                    <a:pt x="6199" y="14884"/>
                    <a:pt x="6864" y="15656"/>
                    <a:pt x="7620" y="16283"/>
                  </a:cubicBezTo>
                  <a:cubicBezTo>
                    <a:pt x="8341" y="16883"/>
                    <a:pt x="9162" y="17320"/>
                    <a:pt x="10084" y="17505"/>
                  </a:cubicBezTo>
                  <a:cubicBezTo>
                    <a:pt x="10457" y="17582"/>
                    <a:pt x="10835" y="17619"/>
                    <a:pt x="11213" y="17619"/>
                  </a:cubicBezTo>
                  <a:cubicBezTo>
                    <a:pt x="11750" y="17619"/>
                    <a:pt x="12286" y="17544"/>
                    <a:pt x="12804" y="17397"/>
                  </a:cubicBezTo>
                  <a:cubicBezTo>
                    <a:pt x="13726" y="17140"/>
                    <a:pt x="14561" y="16669"/>
                    <a:pt x="15276" y="16048"/>
                  </a:cubicBezTo>
                  <a:cubicBezTo>
                    <a:pt x="16426" y="16926"/>
                    <a:pt x="17646" y="17706"/>
                    <a:pt x="18960" y="18305"/>
                  </a:cubicBezTo>
                  <a:cubicBezTo>
                    <a:pt x="19139" y="18391"/>
                    <a:pt x="19324" y="18468"/>
                    <a:pt x="19511" y="18547"/>
                  </a:cubicBezTo>
                  <a:cubicBezTo>
                    <a:pt x="19525" y="18553"/>
                    <a:pt x="19539" y="18555"/>
                    <a:pt x="19552" y="18555"/>
                  </a:cubicBezTo>
                  <a:cubicBezTo>
                    <a:pt x="19651" y="18555"/>
                    <a:pt x="19711" y="18406"/>
                    <a:pt x="19603" y="18362"/>
                  </a:cubicBezTo>
                  <a:cubicBezTo>
                    <a:pt x="18104" y="17748"/>
                    <a:pt x="16710" y="16898"/>
                    <a:pt x="15425" y="15920"/>
                  </a:cubicBezTo>
                  <a:cubicBezTo>
                    <a:pt x="15490" y="15855"/>
                    <a:pt x="15562" y="15798"/>
                    <a:pt x="15625" y="15726"/>
                  </a:cubicBezTo>
                  <a:cubicBezTo>
                    <a:pt x="15632" y="15726"/>
                    <a:pt x="15632" y="15719"/>
                    <a:pt x="15632" y="15712"/>
                  </a:cubicBezTo>
                  <a:cubicBezTo>
                    <a:pt x="16061" y="15340"/>
                    <a:pt x="16275" y="14756"/>
                    <a:pt x="16268" y="14192"/>
                  </a:cubicBezTo>
                  <a:cubicBezTo>
                    <a:pt x="16268" y="13791"/>
                    <a:pt x="16182" y="13392"/>
                    <a:pt x="16076" y="13013"/>
                  </a:cubicBezTo>
                  <a:cubicBezTo>
                    <a:pt x="15968" y="12620"/>
                    <a:pt x="15839" y="12235"/>
                    <a:pt x="15704" y="11856"/>
                  </a:cubicBezTo>
                  <a:cubicBezTo>
                    <a:pt x="15425" y="11121"/>
                    <a:pt x="15082" y="10399"/>
                    <a:pt x="14653" y="9736"/>
                  </a:cubicBezTo>
                  <a:cubicBezTo>
                    <a:pt x="14439" y="9407"/>
                    <a:pt x="14204" y="9093"/>
                    <a:pt x="13954" y="8793"/>
                  </a:cubicBezTo>
                  <a:cubicBezTo>
                    <a:pt x="13719" y="8521"/>
                    <a:pt x="13469" y="8214"/>
                    <a:pt x="13169" y="8013"/>
                  </a:cubicBezTo>
                  <a:cubicBezTo>
                    <a:pt x="12977" y="7889"/>
                    <a:pt x="12777" y="7838"/>
                    <a:pt x="12577" y="7838"/>
                  </a:cubicBezTo>
                  <a:cubicBezTo>
                    <a:pt x="12135" y="7838"/>
                    <a:pt x="11690" y="8085"/>
                    <a:pt x="11311" y="8336"/>
                  </a:cubicBezTo>
                  <a:cubicBezTo>
                    <a:pt x="11354" y="7851"/>
                    <a:pt x="11377" y="7350"/>
                    <a:pt x="11383" y="6857"/>
                  </a:cubicBezTo>
                  <a:cubicBezTo>
                    <a:pt x="11390" y="6600"/>
                    <a:pt x="11341" y="6394"/>
                    <a:pt x="11149" y="6207"/>
                  </a:cubicBezTo>
                  <a:cubicBezTo>
                    <a:pt x="10969" y="6043"/>
                    <a:pt x="10784" y="5900"/>
                    <a:pt x="10598" y="5751"/>
                  </a:cubicBezTo>
                  <a:cubicBezTo>
                    <a:pt x="9841" y="5129"/>
                    <a:pt x="9063" y="4529"/>
                    <a:pt x="8262" y="3958"/>
                  </a:cubicBezTo>
                  <a:cubicBezTo>
                    <a:pt x="6677" y="2822"/>
                    <a:pt x="4999" y="1816"/>
                    <a:pt x="3206" y="1045"/>
                  </a:cubicBezTo>
                  <a:cubicBezTo>
                    <a:pt x="2200" y="610"/>
                    <a:pt x="1165" y="251"/>
                    <a:pt x="101" y="1"/>
                  </a:cubicBezTo>
                  <a:cubicBezTo>
                    <a:pt x="97" y="1"/>
                    <a:pt x="94"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4"/>
            <p:cNvSpPr/>
            <p:nvPr/>
          </p:nvSpPr>
          <p:spPr>
            <a:xfrm>
              <a:off x="2971651" y="3782061"/>
              <a:ext cx="391079" cy="369108"/>
            </a:xfrm>
            <a:custGeom>
              <a:avLst/>
              <a:gdLst/>
              <a:ahLst/>
              <a:cxnLst/>
              <a:rect l="l" t="t" r="r" b="b"/>
              <a:pathLst>
                <a:path w="19882" h="18765" extrusionOk="0">
                  <a:moveTo>
                    <a:pt x="422" y="575"/>
                  </a:moveTo>
                  <a:lnTo>
                    <a:pt x="729" y="961"/>
                  </a:lnTo>
                  <a:cubicBezTo>
                    <a:pt x="1615" y="2061"/>
                    <a:pt x="2535" y="3204"/>
                    <a:pt x="3464" y="4303"/>
                  </a:cubicBezTo>
                  <a:cubicBezTo>
                    <a:pt x="3214" y="4369"/>
                    <a:pt x="2960" y="4395"/>
                    <a:pt x="2705" y="4395"/>
                  </a:cubicBezTo>
                  <a:cubicBezTo>
                    <a:pt x="2240" y="4395"/>
                    <a:pt x="1771" y="4309"/>
                    <a:pt x="1315" y="4226"/>
                  </a:cubicBezTo>
                  <a:cubicBezTo>
                    <a:pt x="1221" y="4211"/>
                    <a:pt x="1128" y="4190"/>
                    <a:pt x="1036" y="4175"/>
                  </a:cubicBezTo>
                  <a:cubicBezTo>
                    <a:pt x="943" y="3762"/>
                    <a:pt x="851" y="3354"/>
                    <a:pt x="779" y="2947"/>
                  </a:cubicBezTo>
                  <a:cubicBezTo>
                    <a:pt x="629" y="2190"/>
                    <a:pt x="515" y="1412"/>
                    <a:pt x="422" y="575"/>
                  </a:cubicBezTo>
                  <a:close/>
                  <a:moveTo>
                    <a:pt x="3771" y="4461"/>
                  </a:moveTo>
                  <a:lnTo>
                    <a:pt x="3778" y="4468"/>
                  </a:lnTo>
                  <a:lnTo>
                    <a:pt x="3757" y="4483"/>
                  </a:lnTo>
                  <a:lnTo>
                    <a:pt x="3757" y="4483"/>
                  </a:lnTo>
                  <a:lnTo>
                    <a:pt x="3771" y="4461"/>
                  </a:lnTo>
                  <a:close/>
                  <a:moveTo>
                    <a:pt x="1108" y="4483"/>
                  </a:moveTo>
                  <a:lnTo>
                    <a:pt x="1108" y="4483"/>
                  </a:lnTo>
                  <a:cubicBezTo>
                    <a:pt x="1702" y="4652"/>
                    <a:pt x="2224" y="4736"/>
                    <a:pt x="2693" y="4736"/>
                  </a:cubicBezTo>
                  <a:cubicBezTo>
                    <a:pt x="3058" y="4736"/>
                    <a:pt x="3390" y="4685"/>
                    <a:pt x="3699" y="4582"/>
                  </a:cubicBezTo>
                  <a:cubicBezTo>
                    <a:pt x="3771" y="4654"/>
                    <a:pt x="3834" y="4732"/>
                    <a:pt x="3900" y="4810"/>
                  </a:cubicBezTo>
                  <a:lnTo>
                    <a:pt x="3920" y="4833"/>
                  </a:lnTo>
                  <a:cubicBezTo>
                    <a:pt x="3652" y="4886"/>
                    <a:pt x="3379" y="4904"/>
                    <a:pt x="3110" y="4904"/>
                  </a:cubicBezTo>
                  <a:cubicBezTo>
                    <a:pt x="2915" y="4904"/>
                    <a:pt x="2722" y="4895"/>
                    <a:pt x="2535" y="4882"/>
                  </a:cubicBezTo>
                  <a:cubicBezTo>
                    <a:pt x="2271" y="4869"/>
                    <a:pt x="2014" y="4840"/>
                    <a:pt x="1757" y="4804"/>
                  </a:cubicBezTo>
                  <a:cubicBezTo>
                    <a:pt x="1536" y="4774"/>
                    <a:pt x="1315" y="4740"/>
                    <a:pt x="1151" y="4639"/>
                  </a:cubicBezTo>
                  <a:cubicBezTo>
                    <a:pt x="1135" y="4589"/>
                    <a:pt x="1121" y="4533"/>
                    <a:pt x="1108" y="4483"/>
                  </a:cubicBezTo>
                  <a:close/>
                  <a:moveTo>
                    <a:pt x="779" y="541"/>
                  </a:moveTo>
                  <a:lnTo>
                    <a:pt x="779" y="541"/>
                  </a:lnTo>
                  <a:cubicBezTo>
                    <a:pt x="2321" y="983"/>
                    <a:pt x="3870" y="1633"/>
                    <a:pt x="5370" y="2476"/>
                  </a:cubicBezTo>
                  <a:cubicBezTo>
                    <a:pt x="5871" y="2761"/>
                    <a:pt x="6378" y="3061"/>
                    <a:pt x="6913" y="3412"/>
                  </a:cubicBezTo>
                  <a:cubicBezTo>
                    <a:pt x="6913" y="3439"/>
                    <a:pt x="6919" y="3468"/>
                    <a:pt x="6919" y="3504"/>
                  </a:cubicBezTo>
                  <a:cubicBezTo>
                    <a:pt x="6928" y="3597"/>
                    <a:pt x="6942" y="3683"/>
                    <a:pt x="6942" y="3768"/>
                  </a:cubicBezTo>
                  <a:cubicBezTo>
                    <a:pt x="6942" y="3960"/>
                    <a:pt x="6919" y="4147"/>
                    <a:pt x="6906" y="4289"/>
                  </a:cubicBezTo>
                  <a:cubicBezTo>
                    <a:pt x="6863" y="4596"/>
                    <a:pt x="6813" y="4912"/>
                    <a:pt x="6741" y="5232"/>
                  </a:cubicBezTo>
                  <a:cubicBezTo>
                    <a:pt x="6620" y="5796"/>
                    <a:pt x="6448" y="6368"/>
                    <a:pt x="6227" y="6925"/>
                  </a:cubicBezTo>
                  <a:cubicBezTo>
                    <a:pt x="5591" y="6224"/>
                    <a:pt x="4971" y="5525"/>
                    <a:pt x="4371" y="4833"/>
                  </a:cubicBezTo>
                  <a:cubicBezTo>
                    <a:pt x="3171" y="3462"/>
                    <a:pt x="1992" y="2054"/>
                    <a:pt x="864" y="647"/>
                  </a:cubicBezTo>
                  <a:cubicBezTo>
                    <a:pt x="835" y="611"/>
                    <a:pt x="808" y="575"/>
                    <a:pt x="779" y="541"/>
                  </a:cubicBezTo>
                  <a:close/>
                  <a:moveTo>
                    <a:pt x="7271" y="3647"/>
                  </a:moveTo>
                  <a:lnTo>
                    <a:pt x="7271" y="3647"/>
                  </a:lnTo>
                  <a:cubicBezTo>
                    <a:pt x="7363" y="3703"/>
                    <a:pt x="7449" y="3762"/>
                    <a:pt x="7542" y="3825"/>
                  </a:cubicBezTo>
                  <a:cubicBezTo>
                    <a:pt x="7634" y="4474"/>
                    <a:pt x="7535" y="5139"/>
                    <a:pt x="7399" y="5882"/>
                  </a:cubicBezTo>
                  <a:cubicBezTo>
                    <a:pt x="7334" y="6240"/>
                    <a:pt x="7255" y="6560"/>
                    <a:pt x="7163" y="6860"/>
                  </a:cubicBezTo>
                  <a:cubicBezTo>
                    <a:pt x="7084" y="7124"/>
                    <a:pt x="6985" y="7374"/>
                    <a:pt x="6877" y="7625"/>
                  </a:cubicBezTo>
                  <a:cubicBezTo>
                    <a:pt x="6741" y="7482"/>
                    <a:pt x="6606" y="7332"/>
                    <a:pt x="6470" y="7182"/>
                  </a:cubicBezTo>
                  <a:cubicBezTo>
                    <a:pt x="6727" y="6560"/>
                    <a:pt x="6928" y="5918"/>
                    <a:pt x="7063" y="5268"/>
                  </a:cubicBezTo>
                  <a:cubicBezTo>
                    <a:pt x="7142" y="4918"/>
                    <a:pt x="7199" y="4576"/>
                    <a:pt x="7235" y="4240"/>
                  </a:cubicBezTo>
                  <a:lnTo>
                    <a:pt x="7235" y="4217"/>
                  </a:lnTo>
                  <a:cubicBezTo>
                    <a:pt x="7255" y="4039"/>
                    <a:pt x="7278" y="3840"/>
                    <a:pt x="7271" y="3647"/>
                  </a:cubicBezTo>
                  <a:close/>
                  <a:moveTo>
                    <a:pt x="1243" y="5025"/>
                  </a:moveTo>
                  <a:lnTo>
                    <a:pt x="1243" y="5025"/>
                  </a:lnTo>
                  <a:cubicBezTo>
                    <a:pt x="1372" y="5074"/>
                    <a:pt x="1500" y="5097"/>
                    <a:pt x="1600" y="5117"/>
                  </a:cubicBezTo>
                  <a:cubicBezTo>
                    <a:pt x="1879" y="5160"/>
                    <a:pt x="2179" y="5196"/>
                    <a:pt x="2522" y="5218"/>
                  </a:cubicBezTo>
                  <a:cubicBezTo>
                    <a:pt x="2767" y="5234"/>
                    <a:pt x="2990" y="5241"/>
                    <a:pt x="3197" y="5241"/>
                  </a:cubicBezTo>
                  <a:cubicBezTo>
                    <a:pt x="3266" y="5241"/>
                    <a:pt x="3333" y="5241"/>
                    <a:pt x="3399" y="5239"/>
                  </a:cubicBezTo>
                  <a:cubicBezTo>
                    <a:pt x="3620" y="5239"/>
                    <a:pt x="3906" y="5218"/>
                    <a:pt x="4170" y="5117"/>
                  </a:cubicBezTo>
                  <a:cubicBezTo>
                    <a:pt x="5185" y="6289"/>
                    <a:pt x="6242" y="7460"/>
                    <a:pt x="7327" y="8610"/>
                  </a:cubicBezTo>
                  <a:cubicBezTo>
                    <a:pt x="8513" y="9882"/>
                    <a:pt x="9770" y="11159"/>
                    <a:pt x="11170" y="12530"/>
                  </a:cubicBezTo>
                  <a:lnTo>
                    <a:pt x="11461" y="12816"/>
                  </a:lnTo>
                  <a:cubicBezTo>
                    <a:pt x="10798" y="13145"/>
                    <a:pt x="10063" y="13301"/>
                    <a:pt x="9355" y="13416"/>
                  </a:cubicBezTo>
                  <a:cubicBezTo>
                    <a:pt x="8541" y="13551"/>
                    <a:pt x="7713" y="13652"/>
                    <a:pt x="6885" y="13716"/>
                  </a:cubicBezTo>
                  <a:lnTo>
                    <a:pt x="6856" y="13716"/>
                  </a:lnTo>
                  <a:cubicBezTo>
                    <a:pt x="6618" y="13734"/>
                    <a:pt x="6378" y="13752"/>
                    <a:pt x="6140" y="13752"/>
                  </a:cubicBezTo>
                  <a:cubicBezTo>
                    <a:pt x="5999" y="13752"/>
                    <a:pt x="5858" y="13745"/>
                    <a:pt x="5720" y="13729"/>
                  </a:cubicBezTo>
                  <a:cubicBezTo>
                    <a:pt x="5221" y="13044"/>
                    <a:pt x="4770" y="12324"/>
                    <a:pt x="4378" y="11587"/>
                  </a:cubicBezTo>
                  <a:cubicBezTo>
                    <a:pt x="4734" y="11316"/>
                    <a:pt x="5056" y="10980"/>
                    <a:pt x="5327" y="10602"/>
                  </a:cubicBezTo>
                  <a:cubicBezTo>
                    <a:pt x="5370" y="10538"/>
                    <a:pt x="5377" y="10466"/>
                    <a:pt x="5343" y="10410"/>
                  </a:cubicBezTo>
                  <a:cubicBezTo>
                    <a:pt x="5314" y="10345"/>
                    <a:pt x="5248" y="10310"/>
                    <a:pt x="5178" y="10310"/>
                  </a:cubicBezTo>
                  <a:cubicBezTo>
                    <a:pt x="4770" y="10310"/>
                    <a:pt x="4349" y="10317"/>
                    <a:pt x="3893" y="10324"/>
                  </a:cubicBezTo>
                  <a:cubicBezTo>
                    <a:pt x="3850" y="10331"/>
                    <a:pt x="3800" y="10331"/>
                    <a:pt x="3749" y="10331"/>
                  </a:cubicBezTo>
                  <a:cubicBezTo>
                    <a:pt x="3677" y="10335"/>
                    <a:pt x="3604" y="10341"/>
                    <a:pt x="3532" y="10341"/>
                  </a:cubicBezTo>
                  <a:cubicBezTo>
                    <a:pt x="3474" y="10341"/>
                    <a:pt x="3417" y="10337"/>
                    <a:pt x="3363" y="10324"/>
                  </a:cubicBezTo>
                  <a:cubicBezTo>
                    <a:pt x="3228" y="10302"/>
                    <a:pt x="3121" y="10209"/>
                    <a:pt x="3029" y="10031"/>
                  </a:cubicBezTo>
                  <a:cubicBezTo>
                    <a:pt x="2871" y="9745"/>
                    <a:pt x="2750" y="9431"/>
                    <a:pt x="2628" y="9131"/>
                  </a:cubicBezTo>
                  <a:lnTo>
                    <a:pt x="2542" y="8917"/>
                  </a:lnTo>
                  <a:cubicBezTo>
                    <a:pt x="2386" y="8531"/>
                    <a:pt x="2235" y="8139"/>
                    <a:pt x="2093" y="7753"/>
                  </a:cubicBezTo>
                  <a:cubicBezTo>
                    <a:pt x="1771" y="6860"/>
                    <a:pt x="1486" y="5947"/>
                    <a:pt x="1243" y="5025"/>
                  </a:cubicBezTo>
                  <a:close/>
                  <a:moveTo>
                    <a:pt x="11711" y="13052"/>
                  </a:moveTo>
                  <a:cubicBezTo>
                    <a:pt x="11926" y="13267"/>
                    <a:pt x="12147" y="13481"/>
                    <a:pt x="12370" y="13687"/>
                  </a:cubicBezTo>
                  <a:cubicBezTo>
                    <a:pt x="12318" y="13709"/>
                    <a:pt x="12268" y="13729"/>
                    <a:pt x="12219" y="13745"/>
                  </a:cubicBezTo>
                  <a:cubicBezTo>
                    <a:pt x="11955" y="13844"/>
                    <a:pt x="11684" y="13952"/>
                    <a:pt x="11405" y="14038"/>
                  </a:cubicBezTo>
                  <a:cubicBezTo>
                    <a:pt x="11005" y="14158"/>
                    <a:pt x="10577" y="14273"/>
                    <a:pt x="10126" y="14365"/>
                  </a:cubicBezTo>
                  <a:cubicBezTo>
                    <a:pt x="9391" y="14523"/>
                    <a:pt x="8520" y="14688"/>
                    <a:pt x="7648" y="14708"/>
                  </a:cubicBezTo>
                  <a:cubicBezTo>
                    <a:pt x="7587" y="14710"/>
                    <a:pt x="7526" y="14711"/>
                    <a:pt x="7465" y="14711"/>
                  </a:cubicBezTo>
                  <a:cubicBezTo>
                    <a:pt x="7098" y="14711"/>
                    <a:pt x="6738" y="14675"/>
                    <a:pt x="6421" y="14638"/>
                  </a:cubicBezTo>
                  <a:cubicBezTo>
                    <a:pt x="6313" y="14501"/>
                    <a:pt x="6206" y="14372"/>
                    <a:pt x="6098" y="14237"/>
                  </a:cubicBezTo>
                  <a:cubicBezTo>
                    <a:pt x="6049" y="14173"/>
                    <a:pt x="5999" y="14108"/>
                    <a:pt x="5949" y="14045"/>
                  </a:cubicBezTo>
                  <a:lnTo>
                    <a:pt x="5949" y="14045"/>
                  </a:lnTo>
                  <a:cubicBezTo>
                    <a:pt x="6050" y="14050"/>
                    <a:pt x="6150" y="14052"/>
                    <a:pt x="6247" y="14052"/>
                  </a:cubicBezTo>
                  <a:cubicBezTo>
                    <a:pt x="6404" y="14052"/>
                    <a:pt x="6555" y="14046"/>
                    <a:pt x="6692" y="14038"/>
                  </a:cubicBezTo>
                  <a:cubicBezTo>
                    <a:pt x="7070" y="14023"/>
                    <a:pt x="7485" y="13987"/>
                    <a:pt x="7999" y="13930"/>
                  </a:cubicBezTo>
                  <a:cubicBezTo>
                    <a:pt x="8770" y="13844"/>
                    <a:pt x="9662" y="13729"/>
                    <a:pt x="10519" y="13508"/>
                  </a:cubicBezTo>
                  <a:cubicBezTo>
                    <a:pt x="10969" y="13387"/>
                    <a:pt x="11355" y="13238"/>
                    <a:pt x="11711" y="13052"/>
                  </a:cubicBezTo>
                  <a:close/>
                  <a:moveTo>
                    <a:pt x="7898" y="4068"/>
                  </a:moveTo>
                  <a:lnTo>
                    <a:pt x="7898" y="4068"/>
                  </a:lnTo>
                  <a:cubicBezTo>
                    <a:pt x="8606" y="4569"/>
                    <a:pt x="9312" y="5097"/>
                    <a:pt x="10063" y="5703"/>
                  </a:cubicBezTo>
                  <a:cubicBezTo>
                    <a:pt x="10270" y="5868"/>
                    <a:pt x="10476" y="6032"/>
                    <a:pt x="10683" y="6204"/>
                  </a:cubicBezTo>
                  <a:cubicBezTo>
                    <a:pt x="10719" y="6240"/>
                    <a:pt x="10762" y="6267"/>
                    <a:pt x="10812" y="6303"/>
                  </a:cubicBezTo>
                  <a:cubicBezTo>
                    <a:pt x="10976" y="6425"/>
                    <a:pt x="11161" y="6567"/>
                    <a:pt x="11190" y="6739"/>
                  </a:cubicBezTo>
                  <a:cubicBezTo>
                    <a:pt x="11213" y="6840"/>
                    <a:pt x="11204" y="6960"/>
                    <a:pt x="11197" y="7068"/>
                  </a:cubicBezTo>
                  <a:lnTo>
                    <a:pt x="11197" y="7167"/>
                  </a:lnTo>
                  <a:cubicBezTo>
                    <a:pt x="11190" y="7325"/>
                    <a:pt x="11184" y="7482"/>
                    <a:pt x="11177" y="7631"/>
                  </a:cubicBezTo>
                  <a:cubicBezTo>
                    <a:pt x="11170" y="7868"/>
                    <a:pt x="11148" y="8096"/>
                    <a:pt x="11134" y="8331"/>
                  </a:cubicBezTo>
                  <a:lnTo>
                    <a:pt x="11112" y="8610"/>
                  </a:lnTo>
                  <a:cubicBezTo>
                    <a:pt x="11105" y="8689"/>
                    <a:pt x="11154" y="8775"/>
                    <a:pt x="11226" y="8811"/>
                  </a:cubicBezTo>
                  <a:cubicBezTo>
                    <a:pt x="11254" y="8825"/>
                    <a:pt x="11284" y="8832"/>
                    <a:pt x="11314" y="8832"/>
                  </a:cubicBezTo>
                  <a:cubicBezTo>
                    <a:pt x="11354" y="8832"/>
                    <a:pt x="11394" y="8820"/>
                    <a:pt x="11427" y="8795"/>
                  </a:cubicBezTo>
                  <a:cubicBezTo>
                    <a:pt x="11793" y="8505"/>
                    <a:pt x="12235" y="8203"/>
                    <a:pt x="12656" y="8203"/>
                  </a:cubicBezTo>
                  <a:cubicBezTo>
                    <a:pt x="12784" y="8203"/>
                    <a:pt x="12911" y="8231"/>
                    <a:pt x="13033" y="8296"/>
                  </a:cubicBezTo>
                  <a:cubicBezTo>
                    <a:pt x="13290" y="8432"/>
                    <a:pt x="13511" y="8696"/>
                    <a:pt x="13712" y="8924"/>
                  </a:cubicBezTo>
                  <a:lnTo>
                    <a:pt x="13768" y="8996"/>
                  </a:lnTo>
                  <a:cubicBezTo>
                    <a:pt x="14005" y="9267"/>
                    <a:pt x="14226" y="9560"/>
                    <a:pt x="14433" y="9873"/>
                  </a:cubicBezTo>
                  <a:cubicBezTo>
                    <a:pt x="14812" y="10439"/>
                    <a:pt x="15139" y="11073"/>
                    <a:pt x="15419" y="11767"/>
                  </a:cubicBezTo>
                  <a:cubicBezTo>
                    <a:pt x="15669" y="12394"/>
                    <a:pt x="15940" y="13138"/>
                    <a:pt x="16046" y="13887"/>
                  </a:cubicBezTo>
                  <a:cubicBezTo>
                    <a:pt x="16097" y="14244"/>
                    <a:pt x="16161" y="15130"/>
                    <a:pt x="15626" y="15651"/>
                  </a:cubicBezTo>
                  <a:cubicBezTo>
                    <a:pt x="15604" y="15658"/>
                    <a:pt x="15590" y="15666"/>
                    <a:pt x="15575" y="15680"/>
                  </a:cubicBezTo>
                  <a:cubicBezTo>
                    <a:pt x="15540" y="15716"/>
                    <a:pt x="15504" y="15743"/>
                    <a:pt x="15475" y="15772"/>
                  </a:cubicBezTo>
                  <a:lnTo>
                    <a:pt x="15455" y="15786"/>
                  </a:lnTo>
                  <a:cubicBezTo>
                    <a:pt x="15439" y="15795"/>
                    <a:pt x="15432" y="15802"/>
                    <a:pt x="15419" y="15808"/>
                  </a:cubicBezTo>
                  <a:cubicBezTo>
                    <a:pt x="14332" y="14981"/>
                    <a:pt x="13233" y="14023"/>
                    <a:pt x="11869" y="12717"/>
                  </a:cubicBezTo>
                  <a:cubicBezTo>
                    <a:pt x="10613" y="11517"/>
                    <a:pt x="9362" y="10259"/>
                    <a:pt x="8042" y="8867"/>
                  </a:cubicBezTo>
                  <a:cubicBezTo>
                    <a:pt x="7727" y="8538"/>
                    <a:pt x="7413" y="8202"/>
                    <a:pt x="7099" y="7859"/>
                  </a:cubicBezTo>
                  <a:cubicBezTo>
                    <a:pt x="7442" y="7260"/>
                    <a:pt x="7598" y="6547"/>
                    <a:pt x="7706" y="5911"/>
                  </a:cubicBezTo>
                  <a:cubicBezTo>
                    <a:pt x="7770" y="5575"/>
                    <a:pt x="7819" y="5211"/>
                    <a:pt x="7862" y="4817"/>
                  </a:cubicBezTo>
                  <a:cubicBezTo>
                    <a:pt x="7891" y="4576"/>
                    <a:pt x="7913" y="4325"/>
                    <a:pt x="7898" y="4068"/>
                  </a:cubicBezTo>
                  <a:close/>
                  <a:moveTo>
                    <a:pt x="12647" y="13952"/>
                  </a:moveTo>
                  <a:cubicBezTo>
                    <a:pt x="13448" y="14694"/>
                    <a:pt x="14176" y="15323"/>
                    <a:pt x="14862" y="15872"/>
                  </a:cubicBezTo>
                  <a:cubicBezTo>
                    <a:pt x="14940" y="15937"/>
                    <a:pt x="15026" y="16000"/>
                    <a:pt x="15112" y="16072"/>
                  </a:cubicBezTo>
                  <a:cubicBezTo>
                    <a:pt x="13959" y="16977"/>
                    <a:pt x="12607" y="17465"/>
                    <a:pt x="11297" y="17465"/>
                  </a:cubicBezTo>
                  <a:cubicBezTo>
                    <a:pt x="11024" y="17465"/>
                    <a:pt x="10752" y="17444"/>
                    <a:pt x="10484" y="17401"/>
                  </a:cubicBezTo>
                  <a:cubicBezTo>
                    <a:pt x="9605" y="17258"/>
                    <a:pt x="8791" y="16886"/>
                    <a:pt x="8056" y="16309"/>
                  </a:cubicBezTo>
                  <a:cubicBezTo>
                    <a:pt x="7620" y="15958"/>
                    <a:pt x="7185" y="15529"/>
                    <a:pt x="6727" y="15008"/>
                  </a:cubicBezTo>
                  <a:lnTo>
                    <a:pt x="6727" y="15008"/>
                  </a:lnTo>
                  <a:cubicBezTo>
                    <a:pt x="6998" y="15037"/>
                    <a:pt x="7249" y="15044"/>
                    <a:pt x="7434" y="15044"/>
                  </a:cubicBezTo>
                  <a:cubicBezTo>
                    <a:pt x="7812" y="15037"/>
                    <a:pt x="8227" y="15008"/>
                    <a:pt x="8698" y="14945"/>
                  </a:cubicBezTo>
                  <a:cubicBezTo>
                    <a:pt x="9662" y="14816"/>
                    <a:pt x="10519" y="14645"/>
                    <a:pt x="11319" y="14424"/>
                  </a:cubicBezTo>
                  <a:cubicBezTo>
                    <a:pt x="11761" y="14302"/>
                    <a:pt x="12226" y="14158"/>
                    <a:pt x="12647" y="13952"/>
                  </a:cubicBezTo>
                  <a:close/>
                  <a:moveTo>
                    <a:pt x="199" y="0"/>
                  </a:moveTo>
                  <a:cubicBezTo>
                    <a:pt x="153" y="0"/>
                    <a:pt x="106" y="19"/>
                    <a:pt x="72" y="48"/>
                  </a:cubicBezTo>
                  <a:cubicBezTo>
                    <a:pt x="30" y="90"/>
                    <a:pt x="1" y="147"/>
                    <a:pt x="7" y="205"/>
                  </a:cubicBezTo>
                  <a:cubicBezTo>
                    <a:pt x="201" y="1926"/>
                    <a:pt x="528" y="3647"/>
                    <a:pt x="986" y="5311"/>
                  </a:cubicBezTo>
                  <a:cubicBezTo>
                    <a:pt x="1221" y="6161"/>
                    <a:pt x="1478" y="6996"/>
                    <a:pt x="1764" y="7789"/>
                  </a:cubicBezTo>
                  <a:cubicBezTo>
                    <a:pt x="1915" y="8211"/>
                    <a:pt x="2071" y="8624"/>
                    <a:pt x="2235" y="9032"/>
                  </a:cubicBezTo>
                  <a:lnTo>
                    <a:pt x="2321" y="9239"/>
                  </a:lnTo>
                  <a:cubicBezTo>
                    <a:pt x="2443" y="9546"/>
                    <a:pt x="2571" y="9866"/>
                    <a:pt x="2720" y="10166"/>
                  </a:cubicBezTo>
                  <a:cubicBezTo>
                    <a:pt x="2792" y="10302"/>
                    <a:pt x="2907" y="10495"/>
                    <a:pt x="3115" y="10602"/>
                  </a:cubicBezTo>
                  <a:cubicBezTo>
                    <a:pt x="3286" y="10687"/>
                    <a:pt x="3471" y="10696"/>
                    <a:pt x="3663" y="10696"/>
                  </a:cubicBezTo>
                  <a:cubicBezTo>
                    <a:pt x="3753" y="10698"/>
                    <a:pt x="3845" y="10699"/>
                    <a:pt x="3939" y="10699"/>
                  </a:cubicBezTo>
                  <a:cubicBezTo>
                    <a:pt x="4204" y="10699"/>
                    <a:pt x="4489" y="10692"/>
                    <a:pt x="4820" y="10680"/>
                  </a:cubicBezTo>
                  <a:lnTo>
                    <a:pt x="4820" y="10680"/>
                  </a:lnTo>
                  <a:cubicBezTo>
                    <a:pt x="4606" y="10944"/>
                    <a:pt x="4342" y="11181"/>
                    <a:pt x="4042" y="11388"/>
                  </a:cubicBezTo>
                  <a:cubicBezTo>
                    <a:pt x="3972" y="11438"/>
                    <a:pt x="3942" y="11537"/>
                    <a:pt x="3992" y="11630"/>
                  </a:cubicBezTo>
                  <a:cubicBezTo>
                    <a:pt x="4463" y="12573"/>
                    <a:pt x="5014" y="13459"/>
                    <a:pt x="5627" y="14266"/>
                  </a:cubicBezTo>
                  <a:cubicBezTo>
                    <a:pt x="6349" y="15215"/>
                    <a:pt x="6998" y="15915"/>
                    <a:pt x="7663" y="16472"/>
                  </a:cubicBezTo>
                  <a:cubicBezTo>
                    <a:pt x="8435" y="17108"/>
                    <a:pt x="9276" y="17529"/>
                    <a:pt x="10169" y="17707"/>
                  </a:cubicBezTo>
                  <a:cubicBezTo>
                    <a:pt x="10550" y="17786"/>
                    <a:pt x="10939" y="17825"/>
                    <a:pt x="11331" y="17825"/>
                  </a:cubicBezTo>
                  <a:cubicBezTo>
                    <a:pt x="11871" y="17825"/>
                    <a:pt x="12414" y="17750"/>
                    <a:pt x="12940" y="17601"/>
                  </a:cubicBezTo>
                  <a:cubicBezTo>
                    <a:pt x="13826" y="17358"/>
                    <a:pt x="14647" y="16916"/>
                    <a:pt x="15389" y="16287"/>
                  </a:cubicBezTo>
                  <a:cubicBezTo>
                    <a:pt x="16625" y="17222"/>
                    <a:pt x="17811" y="17951"/>
                    <a:pt x="19025" y="18501"/>
                  </a:cubicBezTo>
                  <a:cubicBezTo>
                    <a:pt x="19203" y="18587"/>
                    <a:pt x="19388" y="18665"/>
                    <a:pt x="19575" y="18743"/>
                  </a:cubicBezTo>
                  <a:cubicBezTo>
                    <a:pt x="19602" y="18758"/>
                    <a:pt x="19631" y="18765"/>
                    <a:pt x="19660" y="18765"/>
                  </a:cubicBezTo>
                  <a:cubicBezTo>
                    <a:pt x="19703" y="18765"/>
                    <a:pt x="19746" y="18751"/>
                    <a:pt x="19782" y="18722"/>
                  </a:cubicBezTo>
                  <a:cubicBezTo>
                    <a:pt x="19846" y="18672"/>
                    <a:pt x="19882" y="18593"/>
                    <a:pt x="19868" y="18521"/>
                  </a:cubicBezTo>
                  <a:cubicBezTo>
                    <a:pt x="19859" y="18451"/>
                    <a:pt x="19816" y="18393"/>
                    <a:pt x="19746" y="18366"/>
                  </a:cubicBezTo>
                  <a:cubicBezTo>
                    <a:pt x="18396" y="17815"/>
                    <a:pt x="17067" y="17044"/>
                    <a:pt x="15689" y="16016"/>
                  </a:cubicBezTo>
                  <a:cubicBezTo>
                    <a:pt x="15725" y="15980"/>
                    <a:pt x="15768" y="15944"/>
                    <a:pt x="15804" y="15908"/>
                  </a:cubicBezTo>
                  <a:lnTo>
                    <a:pt x="15818" y="15887"/>
                  </a:lnTo>
                  <a:cubicBezTo>
                    <a:pt x="16240" y="15508"/>
                    <a:pt x="16483" y="14915"/>
                    <a:pt x="16474" y="14295"/>
                  </a:cubicBezTo>
                  <a:cubicBezTo>
                    <a:pt x="16474" y="13844"/>
                    <a:pt x="16368" y="13416"/>
                    <a:pt x="16282" y="13087"/>
                  </a:cubicBezTo>
                  <a:cubicBezTo>
                    <a:pt x="16174" y="12694"/>
                    <a:pt x="16046" y="12309"/>
                    <a:pt x="15904" y="11923"/>
                  </a:cubicBezTo>
                  <a:cubicBezTo>
                    <a:pt x="15611" y="11138"/>
                    <a:pt x="15254" y="10423"/>
                    <a:pt x="14846" y="9788"/>
                  </a:cubicBezTo>
                  <a:cubicBezTo>
                    <a:pt x="14625" y="9445"/>
                    <a:pt x="14390" y="9124"/>
                    <a:pt x="14140" y="8824"/>
                  </a:cubicBezTo>
                  <a:lnTo>
                    <a:pt x="14083" y="8768"/>
                  </a:lnTo>
                  <a:cubicBezTo>
                    <a:pt x="13869" y="8511"/>
                    <a:pt x="13626" y="8224"/>
                    <a:pt x="13333" y="8031"/>
                  </a:cubicBezTo>
                  <a:cubicBezTo>
                    <a:pt x="13122" y="7893"/>
                    <a:pt x="12904" y="7837"/>
                    <a:pt x="12686" y="7837"/>
                  </a:cubicBezTo>
                  <a:cubicBezTo>
                    <a:pt x="12286" y="7837"/>
                    <a:pt x="11888" y="8026"/>
                    <a:pt x="11540" y="8238"/>
                  </a:cubicBezTo>
                  <a:cubicBezTo>
                    <a:pt x="11569" y="7839"/>
                    <a:pt x="11590" y="7410"/>
                    <a:pt x="11598" y="6968"/>
                  </a:cubicBezTo>
                  <a:cubicBezTo>
                    <a:pt x="11598" y="6739"/>
                    <a:pt x="11569" y="6468"/>
                    <a:pt x="11319" y="6240"/>
                  </a:cubicBezTo>
                  <a:cubicBezTo>
                    <a:pt x="11190" y="6118"/>
                    <a:pt x="11055" y="6003"/>
                    <a:pt x="10920" y="5897"/>
                  </a:cubicBezTo>
                  <a:lnTo>
                    <a:pt x="10769" y="5775"/>
                  </a:lnTo>
                  <a:cubicBezTo>
                    <a:pt x="9955" y="5103"/>
                    <a:pt x="9190" y="4517"/>
                    <a:pt x="8428" y="3976"/>
                  </a:cubicBezTo>
                  <a:cubicBezTo>
                    <a:pt x="6671" y="2718"/>
                    <a:pt x="5007" y="1761"/>
                    <a:pt x="3356" y="1047"/>
                  </a:cubicBezTo>
                  <a:cubicBezTo>
                    <a:pt x="2301" y="598"/>
                    <a:pt x="1250" y="248"/>
                    <a:pt x="235" y="5"/>
                  </a:cubicBezTo>
                  <a:cubicBezTo>
                    <a:pt x="223" y="2"/>
                    <a:pt x="211" y="0"/>
                    <a:pt x="1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 name="Google Shape;43;p4"/>
          <p:cNvGrpSpPr/>
          <p:nvPr/>
        </p:nvGrpSpPr>
        <p:grpSpPr>
          <a:xfrm>
            <a:off x="-719276" y="-341073"/>
            <a:ext cx="1349322" cy="1178509"/>
            <a:chOff x="4174688" y="2867426"/>
            <a:chExt cx="675133" cy="589667"/>
          </a:xfrm>
        </p:grpSpPr>
        <p:sp>
          <p:nvSpPr>
            <p:cNvPr id="44" name="Google Shape;44;p4"/>
            <p:cNvSpPr/>
            <p:nvPr/>
          </p:nvSpPr>
          <p:spPr>
            <a:xfrm>
              <a:off x="4174688" y="2867426"/>
              <a:ext cx="379395" cy="589667"/>
            </a:xfrm>
            <a:custGeom>
              <a:avLst/>
              <a:gdLst/>
              <a:ahLst/>
              <a:cxnLst/>
              <a:rect l="l" t="t" r="r" b="b"/>
              <a:pathLst>
                <a:path w="19288" h="29978" extrusionOk="0">
                  <a:moveTo>
                    <a:pt x="17185" y="522"/>
                  </a:moveTo>
                  <a:lnTo>
                    <a:pt x="17185" y="522"/>
                  </a:lnTo>
                  <a:cubicBezTo>
                    <a:pt x="17270" y="1656"/>
                    <a:pt x="17200" y="2800"/>
                    <a:pt x="17022" y="3927"/>
                  </a:cubicBezTo>
                  <a:cubicBezTo>
                    <a:pt x="16650" y="6191"/>
                    <a:pt x="15849" y="8370"/>
                    <a:pt x="14871" y="10440"/>
                  </a:cubicBezTo>
                  <a:cubicBezTo>
                    <a:pt x="14194" y="11883"/>
                    <a:pt x="13436" y="13311"/>
                    <a:pt x="12487" y="14605"/>
                  </a:cubicBezTo>
                  <a:cubicBezTo>
                    <a:pt x="12593" y="14411"/>
                    <a:pt x="12694" y="14219"/>
                    <a:pt x="12794" y="14026"/>
                  </a:cubicBezTo>
                  <a:cubicBezTo>
                    <a:pt x="14129" y="11383"/>
                    <a:pt x="15150" y="8591"/>
                    <a:pt x="15951" y="5735"/>
                  </a:cubicBezTo>
                  <a:cubicBezTo>
                    <a:pt x="15951" y="5726"/>
                    <a:pt x="15943" y="5722"/>
                    <a:pt x="15936" y="5722"/>
                  </a:cubicBezTo>
                  <a:cubicBezTo>
                    <a:pt x="15932" y="5722"/>
                    <a:pt x="15928" y="5724"/>
                    <a:pt x="15928" y="5727"/>
                  </a:cubicBezTo>
                  <a:cubicBezTo>
                    <a:pt x="15693" y="6514"/>
                    <a:pt x="15428" y="7292"/>
                    <a:pt x="15150" y="8063"/>
                  </a:cubicBezTo>
                  <a:cubicBezTo>
                    <a:pt x="14657" y="9441"/>
                    <a:pt x="14100" y="10805"/>
                    <a:pt x="13493" y="12140"/>
                  </a:cubicBezTo>
                  <a:cubicBezTo>
                    <a:pt x="13200" y="12797"/>
                    <a:pt x="12879" y="13448"/>
                    <a:pt x="12557" y="14098"/>
                  </a:cubicBezTo>
                  <a:cubicBezTo>
                    <a:pt x="12394" y="14418"/>
                    <a:pt x="12230" y="14740"/>
                    <a:pt x="12036" y="15040"/>
                  </a:cubicBezTo>
                  <a:cubicBezTo>
                    <a:pt x="12000" y="15090"/>
                    <a:pt x="11966" y="15140"/>
                    <a:pt x="11937" y="15189"/>
                  </a:cubicBezTo>
                  <a:cubicBezTo>
                    <a:pt x="12171" y="14733"/>
                    <a:pt x="12379" y="14269"/>
                    <a:pt x="12557" y="13791"/>
                  </a:cubicBezTo>
                  <a:cubicBezTo>
                    <a:pt x="12965" y="12661"/>
                    <a:pt x="13236" y="11498"/>
                    <a:pt x="13529" y="10341"/>
                  </a:cubicBezTo>
                  <a:cubicBezTo>
                    <a:pt x="13829" y="9177"/>
                    <a:pt x="14178" y="8027"/>
                    <a:pt x="14579" y="6892"/>
                  </a:cubicBezTo>
                  <a:cubicBezTo>
                    <a:pt x="15342" y="4728"/>
                    <a:pt x="16278" y="2628"/>
                    <a:pt x="17185" y="522"/>
                  </a:cubicBezTo>
                  <a:close/>
                  <a:moveTo>
                    <a:pt x="6495" y="3129"/>
                  </a:moveTo>
                  <a:lnTo>
                    <a:pt x="6495" y="3129"/>
                  </a:lnTo>
                  <a:cubicBezTo>
                    <a:pt x="7609" y="3499"/>
                    <a:pt x="8523" y="4321"/>
                    <a:pt x="9301" y="5170"/>
                  </a:cubicBezTo>
                  <a:cubicBezTo>
                    <a:pt x="10058" y="5999"/>
                    <a:pt x="10730" y="6920"/>
                    <a:pt x="11116" y="7984"/>
                  </a:cubicBezTo>
                  <a:cubicBezTo>
                    <a:pt x="11486" y="8976"/>
                    <a:pt x="11623" y="10034"/>
                    <a:pt x="11666" y="11091"/>
                  </a:cubicBezTo>
                  <a:cubicBezTo>
                    <a:pt x="11729" y="12519"/>
                    <a:pt x="11644" y="14012"/>
                    <a:pt x="11159" y="15354"/>
                  </a:cubicBezTo>
                  <a:cubicBezTo>
                    <a:pt x="11165" y="15325"/>
                    <a:pt x="11165" y="15297"/>
                    <a:pt x="11172" y="15268"/>
                  </a:cubicBezTo>
                  <a:cubicBezTo>
                    <a:pt x="11237" y="14912"/>
                    <a:pt x="11265" y="14547"/>
                    <a:pt x="11272" y="14190"/>
                  </a:cubicBezTo>
                  <a:cubicBezTo>
                    <a:pt x="11287" y="12776"/>
                    <a:pt x="10922" y="11383"/>
                    <a:pt x="10500" y="10041"/>
                  </a:cubicBezTo>
                  <a:cubicBezTo>
                    <a:pt x="10080" y="8676"/>
                    <a:pt x="9551" y="7348"/>
                    <a:pt x="8766" y="6142"/>
                  </a:cubicBezTo>
                  <a:cubicBezTo>
                    <a:pt x="8764" y="6138"/>
                    <a:pt x="8761" y="6136"/>
                    <a:pt x="8757" y="6136"/>
                  </a:cubicBezTo>
                  <a:cubicBezTo>
                    <a:pt x="8749" y="6136"/>
                    <a:pt x="8739" y="6146"/>
                    <a:pt x="8744" y="6155"/>
                  </a:cubicBezTo>
                  <a:cubicBezTo>
                    <a:pt x="9165" y="6849"/>
                    <a:pt x="9501" y="7585"/>
                    <a:pt x="9801" y="8334"/>
                  </a:cubicBezTo>
                  <a:cubicBezTo>
                    <a:pt x="10302" y="9612"/>
                    <a:pt x="10715" y="10970"/>
                    <a:pt x="10929" y="12325"/>
                  </a:cubicBezTo>
                  <a:cubicBezTo>
                    <a:pt x="11037" y="12997"/>
                    <a:pt x="11087" y="13669"/>
                    <a:pt x="11044" y="14348"/>
                  </a:cubicBezTo>
                  <a:cubicBezTo>
                    <a:pt x="11023" y="14675"/>
                    <a:pt x="10980" y="15004"/>
                    <a:pt x="10915" y="15333"/>
                  </a:cubicBezTo>
                  <a:cubicBezTo>
                    <a:pt x="10908" y="15347"/>
                    <a:pt x="10908" y="15354"/>
                    <a:pt x="10901" y="15367"/>
                  </a:cubicBezTo>
                  <a:cubicBezTo>
                    <a:pt x="10895" y="15110"/>
                    <a:pt x="10859" y="14846"/>
                    <a:pt x="10809" y="14589"/>
                  </a:cubicBezTo>
                  <a:cubicBezTo>
                    <a:pt x="10615" y="13626"/>
                    <a:pt x="10209" y="12711"/>
                    <a:pt x="9858" y="11804"/>
                  </a:cubicBezTo>
                  <a:cubicBezTo>
                    <a:pt x="9472" y="10812"/>
                    <a:pt x="9095" y="9827"/>
                    <a:pt x="8716" y="8834"/>
                  </a:cubicBezTo>
                  <a:cubicBezTo>
                    <a:pt x="8331" y="7849"/>
                    <a:pt x="7952" y="6856"/>
                    <a:pt x="7573" y="5871"/>
                  </a:cubicBezTo>
                  <a:cubicBezTo>
                    <a:pt x="7217" y="4956"/>
                    <a:pt x="6874" y="4035"/>
                    <a:pt x="6495" y="3129"/>
                  </a:cubicBezTo>
                  <a:close/>
                  <a:moveTo>
                    <a:pt x="18749" y="9497"/>
                  </a:moveTo>
                  <a:lnTo>
                    <a:pt x="18749" y="9497"/>
                  </a:lnTo>
                  <a:cubicBezTo>
                    <a:pt x="18564" y="10133"/>
                    <a:pt x="18328" y="10733"/>
                    <a:pt x="17999" y="11312"/>
                  </a:cubicBezTo>
                  <a:cubicBezTo>
                    <a:pt x="16679" y="13669"/>
                    <a:pt x="14422" y="15225"/>
                    <a:pt x="11993" y="16296"/>
                  </a:cubicBezTo>
                  <a:cubicBezTo>
                    <a:pt x="12237" y="16175"/>
                    <a:pt x="12471" y="16046"/>
                    <a:pt x="12694" y="15911"/>
                  </a:cubicBezTo>
                  <a:cubicBezTo>
                    <a:pt x="13186" y="15625"/>
                    <a:pt x="13657" y="15290"/>
                    <a:pt x="14100" y="14925"/>
                  </a:cubicBezTo>
                  <a:cubicBezTo>
                    <a:pt x="14986" y="14197"/>
                    <a:pt x="15779" y="13354"/>
                    <a:pt x="16535" y="12483"/>
                  </a:cubicBezTo>
                  <a:cubicBezTo>
                    <a:pt x="16541" y="12477"/>
                    <a:pt x="16533" y="12467"/>
                    <a:pt x="16522" y="12467"/>
                  </a:cubicBezTo>
                  <a:cubicBezTo>
                    <a:pt x="16520" y="12467"/>
                    <a:pt x="16517" y="12468"/>
                    <a:pt x="16514" y="12469"/>
                  </a:cubicBezTo>
                  <a:cubicBezTo>
                    <a:pt x="15728" y="13304"/>
                    <a:pt x="14900" y="14111"/>
                    <a:pt x="13993" y="14819"/>
                  </a:cubicBezTo>
                  <a:cubicBezTo>
                    <a:pt x="13558" y="15153"/>
                    <a:pt x="13100" y="15475"/>
                    <a:pt x="12622" y="15746"/>
                  </a:cubicBezTo>
                  <a:cubicBezTo>
                    <a:pt x="12401" y="15875"/>
                    <a:pt x="12165" y="15996"/>
                    <a:pt x="11937" y="16104"/>
                  </a:cubicBezTo>
                  <a:cubicBezTo>
                    <a:pt x="12144" y="15940"/>
                    <a:pt x="12351" y="15769"/>
                    <a:pt x="12550" y="15582"/>
                  </a:cubicBezTo>
                  <a:cubicBezTo>
                    <a:pt x="13087" y="15097"/>
                    <a:pt x="13585" y="14569"/>
                    <a:pt x="14108" y="14062"/>
                  </a:cubicBezTo>
                  <a:cubicBezTo>
                    <a:pt x="14672" y="13505"/>
                    <a:pt x="15272" y="12977"/>
                    <a:pt x="15865" y="12440"/>
                  </a:cubicBezTo>
                  <a:cubicBezTo>
                    <a:pt x="16885" y="11520"/>
                    <a:pt x="17899" y="10584"/>
                    <a:pt x="18749" y="9497"/>
                  </a:cubicBezTo>
                  <a:close/>
                  <a:moveTo>
                    <a:pt x="11537" y="16490"/>
                  </a:moveTo>
                  <a:cubicBezTo>
                    <a:pt x="11409" y="16547"/>
                    <a:pt x="11280" y="16596"/>
                    <a:pt x="11152" y="16646"/>
                  </a:cubicBezTo>
                  <a:cubicBezTo>
                    <a:pt x="11194" y="16625"/>
                    <a:pt x="11229" y="16596"/>
                    <a:pt x="11265" y="16576"/>
                  </a:cubicBezTo>
                  <a:cubicBezTo>
                    <a:pt x="11357" y="16554"/>
                    <a:pt x="11452" y="16524"/>
                    <a:pt x="11537" y="16490"/>
                  </a:cubicBezTo>
                  <a:close/>
                  <a:moveTo>
                    <a:pt x="5038" y="9098"/>
                  </a:moveTo>
                  <a:lnTo>
                    <a:pt x="5038" y="9098"/>
                  </a:lnTo>
                  <a:cubicBezTo>
                    <a:pt x="5487" y="9840"/>
                    <a:pt x="5859" y="10620"/>
                    <a:pt x="6159" y="11434"/>
                  </a:cubicBezTo>
                  <a:cubicBezTo>
                    <a:pt x="6788" y="13182"/>
                    <a:pt x="7088" y="15061"/>
                    <a:pt x="7253" y="16903"/>
                  </a:cubicBezTo>
                  <a:cubicBezTo>
                    <a:pt x="7395" y="18560"/>
                    <a:pt x="7381" y="20252"/>
                    <a:pt x="7009" y="21880"/>
                  </a:cubicBezTo>
                  <a:cubicBezTo>
                    <a:pt x="6995" y="21639"/>
                    <a:pt x="6953" y="21395"/>
                    <a:pt x="6930" y="21167"/>
                  </a:cubicBezTo>
                  <a:cubicBezTo>
                    <a:pt x="6894" y="20809"/>
                    <a:pt x="6852" y="20459"/>
                    <a:pt x="6816" y="20103"/>
                  </a:cubicBezTo>
                  <a:cubicBezTo>
                    <a:pt x="6738" y="19417"/>
                    <a:pt x="6660" y="18725"/>
                    <a:pt x="6574" y="18039"/>
                  </a:cubicBezTo>
                  <a:cubicBezTo>
                    <a:pt x="6387" y="16646"/>
                    <a:pt x="6159" y="15261"/>
                    <a:pt x="5909" y="13868"/>
                  </a:cubicBezTo>
                  <a:cubicBezTo>
                    <a:pt x="5909" y="13862"/>
                    <a:pt x="5902" y="13858"/>
                    <a:pt x="5895" y="13858"/>
                  </a:cubicBezTo>
                  <a:cubicBezTo>
                    <a:pt x="5886" y="13858"/>
                    <a:pt x="5877" y="13864"/>
                    <a:pt x="5881" y="13876"/>
                  </a:cubicBezTo>
                  <a:cubicBezTo>
                    <a:pt x="6080" y="15261"/>
                    <a:pt x="6245" y="16653"/>
                    <a:pt x="6409" y="18046"/>
                  </a:cubicBezTo>
                  <a:cubicBezTo>
                    <a:pt x="6488" y="18739"/>
                    <a:pt x="6558" y="19424"/>
                    <a:pt x="6630" y="20110"/>
                  </a:cubicBezTo>
                  <a:cubicBezTo>
                    <a:pt x="6666" y="20466"/>
                    <a:pt x="6696" y="20818"/>
                    <a:pt x="6730" y="21174"/>
                  </a:cubicBezTo>
                  <a:cubicBezTo>
                    <a:pt x="6738" y="21310"/>
                    <a:pt x="6745" y="21452"/>
                    <a:pt x="6752" y="21596"/>
                  </a:cubicBezTo>
                  <a:cubicBezTo>
                    <a:pt x="6488" y="20867"/>
                    <a:pt x="6252" y="20132"/>
                    <a:pt x="6060" y="19375"/>
                  </a:cubicBezTo>
                  <a:cubicBezTo>
                    <a:pt x="5609" y="17611"/>
                    <a:pt x="5352" y="15805"/>
                    <a:pt x="5223" y="13990"/>
                  </a:cubicBezTo>
                  <a:cubicBezTo>
                    <a:pt x="5153" y="13069"/>
                    <a:pt x="5117" y="12154"/>
                    <a:pt x="5102" y="11234"/>
                  </a:cubicBezTo>
                  <a:cubicBezTo>
                    <a:pt x="5088" y="10526"/>
                    <a:pt x="5131" y="9806"/>
                    <a:pt x="5038" y="9098"/>
                  </a:cubicBezTo>
                  <a:close/>
                  <a:moveTo>
                    <a:pt x="18806" y="15654"/>
                  </a:moveTo>
                  <a:lnTo>
                    <a:pt x="18806" y="15654"/>
                  </a:lnTo>
                  <a:cubicBezTo>
                    <a:pt x="18292" y="16411"/>
                    <a:pt x="17714" y="17117"/>
                    <a:pt x="17071" y="17767"/>
                  </a:cubicBezTo>
                  <a:cubicBezTo>
                    <a:pt x="15728" y="19117"/>
                    <a:pt x="14136" y="20218"/>
                    <a:pt x="12394" y="20989"/>
                  </a:cubicBezTo>
                  <a:cubicBezTo>
                    <a:pt x="10922" y="21639"/>
                    <a:pt x="9366" y="22038"/>
                    <a:pt x="7767" y="22216"/>
                  </a:cubicBezTo>
                  <a:cubicBezTo>
                    <a:pt x="7981" y="22137"/>
                    <a:pt x="8187" y="22045"/>
                    <a:pt x="8394" y="21959"/>
                  </a:cubicBezTo>
                  <a:cubicBezTo>
                    <a:pt x="8730" y="21817"/>
                    <a:pt x="9059" y="21675"/>
                    <a:pt x="9395" y="21524"/>
                  </a:cubicBezTo>
                  <a:cubicBezTo>
                    <a:pt x="10566" y="21010"/>
                    <a:pt x="11716" y="20466"/>
                    <a:pt x="12836" y="19853"/>
                  </a:cubicBezTo>
                  <a:cubicBezTo>
                    <a:pt x="13980" y="19224"/>
                    <a:pt x="15051" y="18524"/>
                    <a:pt x="16079" y="17724"/>
                  </a:cubicBezTo>
                  <a:lnTo>
                    <a:pt x="16079" y="17724"/>
                  </a:lnTo>
                  <a:cubicBezTo>
                    <a:pt x="15500" y="18146"/>
                    <a:pt x="14886" y="18531"/>
                    <a:pt x="14264" y="18896"/>
                  </a:cubicBezTo>
                  <a:cubicBezTo>
                    <a:pt x="13143" y="19560"/>
                    <a:pt x="11973" y="20139"/>
                    <a:pt x="10787" y="20667"/>
                  </a:cubicBezTo>
                  <a:cubicBezTo>
                    <a:pt x="10194" y="20931"/>
                    <a:pt x="9594" y="21188"/>
                    <a:pt x="8994" y="21438"/>
                  </a:cubicBezTo>
                  <a:cubicBezTo>
                    <a:pt x="8624" y="21596"/>
                    <a:pt x="8229" y="21738"/>
                    <a:pt x="7852" y="21909"/>
                  </a:cubicBezTo>
                  <a:cubicBezTo>
                    <a:pt x="8444" y="21409"/>
                    <a:pt x="9052" y="20924"/>
                    <a:pt x="9673" y="20453"/>
                  </a:cubicBezTo>
                  <a:cubicBezTo>
                    <a:pt x="10430" y="19875"/>
                    <a:pt x="11222" y="19352"/>
                    <a:pt x="12072" y="18917"/>
                  </a:cubicBezTo>
                  <a:cubicBezTo>
                    <a:pt x="12866" y="18504"/>
                    <a:pt x="13693" y="18146"/>
                    <a:pt x="14521" y="17789"/>
                  </a:cubicBezTo>
                  <a:cubicBezTo>
                    <a:pt x="15985" y="17160"/>
                    <a:pt x="17471" y="16540"/>
                    <a:pt x="18806" y="15654"/>
                  </a:cubicBezTo>
                  <a:close/>
                  <a:moveTo>
                    <a:pt x="2003" y="15796"/>
                  </a:moveTo>
                  <a:cubicBezTo>
                    <a:pt x="2325" y="16567"/>
                    <a:pt x="2560" y="17374"/>
                    <a:pt x="2754" y="18175"/>
                  </a:cubicBezTo>
                  <a:cubicBezTo>
                    <a:pt x="3153" y="19832"/>
                    <a:pt x="3317" y="21546"/>
                    <a:pt x="3246" y="23245"/>
                  </a:cubicBezTo>
                  <a:cubicBezTo>
                    <a:pt x="3189" y="24580"/>
                    <a:pt x="2975" y="25937"/>
                    <a:pt x="2467" y="27180"/>
                  </a:cubicBezTo>
                  <a:cubicBezTo>
                    <a:pt x="2497" y="26936"/>
                    <a:pt x="2510" y="26701"/>
                    <a:pt x="2524" y="26458"/>
                  </a:cubicBezTo>
                  <a:cubicBezTo>
                    <a:pt x="2659" y="24216"/>
                    <a:pt x="2368" y="21975"/>
                    <a:pt x="2060" y="19760"/>
                  </a:cubicBezTo>
                  <a:cubicBezTo>
                    <a:pt x="2060" y="19757"/>
                    <a:pt x="2056" y="19755"/>
                    <a:pt x="2053" y="19755"/>
                  </a:cubicBezTo>
                  <a:cubicBezTo>
                    <a:pt x="2049" y="19755"/>
                    <a:pt x="2046" y="19757"/>
                    <a:pt x="2046" y="19760"/>
                  </a:cubicBezTo>
                  <a:cubicBezTo>
                    <a:pt x="2102" y="20381"/>
                    <a:pt x="2154" y="21003"/>
                    <a:pt x="2203" y="21616"/>
                  </a:cubicBezTo>
                  <a:cubicBezTo>
                    <a:pt x="2289" y="22694"/>
                    <a:pt x="2359" y="23781"/>
                    <a:pt x="2353" y="24866"/>
                  </a:cubicBezTo>
                  <a:cubicBezTo>
                    <a:pt x="2353" y="25409"/>
                    <a:pt x="2325" y="25959"/>
                    <a:pt x="2282" y="26501"/>
                  </a:cubicBezTo>
                  <a:cubicBezTo>
                    <a:pt x="2260" y="26773"/>
                    <a:pt x="2239" y="27051"/>
                    <a:pt x="2188" y="27322"/>
                  </a:cubicBezTo>
                  <a:cubicBezTo>
                    <a:pt x="2181" y="27358"/>
                    <a:pt x="2174" y="27394"/>
                    <a:pt x="2167" y="27430"/>
                  </a:cubicBezTo>
                  <a:cubicBezTo>
                    <a:pt x="1996" y="26715"/>
                    <a:pt x="1861" y="25994"/>
                    <a:pt x="1753" y="25274"/>
                  </a:cubicBezTo>
                  <a:cubicBezTo>
                    <a:pt x="1511" y="23652"/>
                    <a:pt x="1417" y="22009"/>
                    <a:pt x="1468" y="20374"/>
                  </a:cubicBezTo>
                  <a:cubicBezTo>
                    <a:pt x="1496" y="19539"/>
                    <a:pt x="1561" y="18710"/>
                    <a:pt x="1660" y="17882"/>
                  </a:cubicBezTo>
                  <a:cubicBezTo>
                    <a:pt x="1746" y="17182"/>
                    <a:pt x="1874" y="16497"/>
                    <a:pt x="2003" y="15796"/>
                  </a:cubicBezTo>
                  <a:close/>
                  <a:moveTo>
                    <a:pt x="14907" y="23637"/>
                  </a:moveTo>
                  <a:lnTo>
                    <a:pt x="14907" y="23637"/>
                  </a:lnTo>
                  <a:cubicBezTo>
                    <a:pt x="14250" y="24288"/>
                    <a:pt x="13543" y="24873"/>
                    <a:pt x="12780" y="25394"/>
                  </a:cubicBezTo>
                  <a:cubicBezTo>
                    <a:pt x="11229" y="26444"/>
                    <a:pt x="9487" y="27202"/>
                    <a:pt x="7666" y="27637"/>
                  </a:cubicBezTo>
                  <a:cubicBezTo>
                    <a:pt x="6507" y="27911"/>
                    <a:pt x="5327" y="28043"/>
                    <a:pt x="4142" y="28043"/>
                  </a:cubicBezTo>
                  <a:cubicBezTo>
                    <a:pt x="3787" y="28043"/>
                    <a:pt x="3430" y="28031"/>
                    <a:pt x="3074" y="28007"/>
                  </a:cubicBezTo>
                  <a:cubicBezTo>
                    <a:pt x="3146" y="27994"/>
                    <a:pt x="3210" y="27980"/>
                    <a:pt x="3282" y="27965"/>
                  </a:cubicBezTo>
                  <a:cubicBezTo>
                    <a:pt x="3617" y="27901"/>
                    <a:pt x="3953" y="27822"/>
                    <a:pt x="4288" y="27750"/>
                  </a:cubicBezTo>
                  <a:cubicBezTo>
                    <a:pt x="6745" y="27186"/>
                    <a:pt x="9152" y="26395"/>
                    <a:pt x="11443" y="25351"/>
                  </a:cubicBezTo>
                  <a:cubicBezTo>
                    <a:pt x="11452" y="25351"/>
                    <a:pt x="11452" y="25344"/>
                    <a:pt x="11443" y="25344"/>
                  </a:cubicBezTo>
                  <a:cubicBezTo>
                    <a:pt x="10787" y="25617"/>
                    <a:pt x="10130" y="25865"/>
                    <a:pt x="9458" y="26102"/>
                  </a:cubicBezTo>
                  <a:cubicBezTo>
                    <a:pt x="8281" y="26516"/>
                    <a:pt x="7088" y="26880"/>
                    <a:pt x="5873" y="27186"/>
                  </a:cubicBezTo>
                  <a:cubicBezTo>
                    <a:pt x="5266" y="27344"/>
                    <a:pt x="4659" y="27480"/>
                    <a:pt x="4046" y="27608"/>
                  </a:cubicBezTo>
                  <a:cubicBezTo>
                    <a:pt x="3739" y="27673"/>
                    <a:pt x="3431" y="27730"/>
                    <a:pt x="3124" y="27779"/>
                  </a:cubicBezTo>
                  <a:cubicBezTo>
                    <a:pt x="3681" y="27450"/>
                    <a:pt x="4245" y="27137"/>
                    <a:pt x="4817" y="26830"/>
                  </a:cubicBezTo>
                  <a:cubicBezTo>
                    <a:pt x="6466" y="25951"/>
                    <a:pt x="8180" y="25238"/>
                    <a:pt x="10008" y="24802"/>
                  </a:cubicBezTo>
                  <a:cubicBezTo>
                    <a:pt x="11644" y="24424"/>
                    <a:pt x="13315" y="24180"/>
                    <a:pt x="14907" y="23637"/>
                  </a:cubicBezTo>
                  <a:close/>
                  <a:moveTo>
                    <a:pt x="17246" y="1"/>
                  </a:moveTo>
                  <a:cubicBezTo>
                    <a:pt x="17211" y="1"/>
                    <a:pt x="17177" y="18"/>
                    <a:pt x="17157" y="57"/>
                  </a:cubicBezTo>
                  <a:cubicBezTo>
                    <a:pt x="16593" y="1286"/>
                    <a:pt x="16050" y="2529"/>
                    <a:pt x="15529" y="3785"/>
                  </a:cubicBezTo>
                  <a:cubicBezTo>
                    <a:pt x="14614" y="5984"/>
                    <a:pt x="13815" y="8227"/>
                    <a:pt x="13229" y="10534"/>
                  </a:cubicBezTo>
                  <a:cubicBezTo>
                    <a:pt x="12737" y="12462"/>
                    <a:pt x="12257" y="14504"/>
                    <a:pt x="11066" y="16118"/>
                  </a:cubicBezTo>
                  <a:cubicBezTo>
                    <a:pt x="11400" y="15390"/>
                    <a:pt x="11601" y="14596"/>
                    <a:pt x="11716" y="13798"/>
                  </a:cubicBezTo>
                  <a:cubicBezTo>
                    <a:pt x="11865" y="12747"/>
                    <a:pt x="11871" y="11669"/>
                    <a:pt x="11794" y="10605"/>
                  </a:cubicBezTo>
                  <a:cubicBezTo>
                    <a:pt x="11716" y="9527"/>
                    <a:pt x="11515" y="8449"/>
                    <a:pt x="11057" y="7463"/>
                  </a:cubicBezTo>
                  <a:cubicBezTo>
                    <a:pt x="10586" y="6435"/>
                    <a:pt x="9866" y="5528"/>
                    <a:pt x="9086" y="4721"/>
                  </a:cubicBezTo>
                  <a:cubicBezTo>
                    <a:pt x="8295" y="3900"/>
                    <a:pt x="7395" y="3214"/>
                    <a:pt x="6317" y="2829"/>
                  </a:cubicBezTo>
                  <a:cubicBezTo>
                    <a:pt x="6307" y="2825"/>
                    <a:pt x="6297" y="2824"/>
                    <a:pt x="6288" y="2824"/>
                  </a:cubicBezTo>
                  <a:cubicBezTo>
                    <a:pt x="6214" y="2824"/>
                    <a:pt x="6156" y="2916"/>
                    <a:pt x="6181" y="2985"/>
                  </a:cubicBezTo>
                  <a:cubicBezTo>
                    <a:pt x="6558" y="4092"/>
                    <a:pt x="7002" y="5185"/>
                    <a:pt x="7424" y="6277"/>
                  </a:cubicBezTo>
                  <a:cubicBezTo>
                    <a:pt x="8159" y="8191"/>
                    <a:pt x="8901" y="10106"/>
                    <a:pt x="9637" y="12019"/>
                  </a:cubicBezTo>
                  <a:cubicBezTo>
                    <a:pt x="10209" y="13505"/>
                    <a:pt x="11159" y="15397"/>
                    <a:pt x="10344" y="16946"/>
                  </a:cubicBezTo>
                  <a:cubicBezTo>
                    <a:pt x="10338" y="16953"/>
                    <a:pt x="10338" y="16961"/>
                    <a:pt x="10329" y="16968"/>
                  </a:cubicBezTo>
                  <a:cubicBezTo>
                    <a:pt x="10322" y="16975"/>
                    <a:pt x="10322" y="16982"/>
                    <a:pt x="10322" y="16989"/>
                  </a:cubicBezTo>
                  <a:cubicBezTo>
                    <a:pt x="10272" y="17068"/>
                    <a:pt x="10223" y="17153"/>
                    <a:pt x="10173" y="17232"/>
                  </a:cubicBezTo>
                  <a:cubicBezTo>
                    <a:pt x="10151" y="17261"/>
                    <a:pt x="10144" y="17289"/>
                    <a:pt x="10151" y="17318"/>
                  </a:cubicBezTo>
                  <a:cubicBezTo>
                    <a:pt x="9679" y="18010"/>
                    <a:pt x="9224" y="18710"/>
                    <a:pt x="8752" y="19404"/>
                  </a:cubicBezTo>
                  <a:cubicBezTo>
                    <a:pt x="8265" y="20110"/>
                    <a:pt x="7787" y="20818"/>
                    <a:pt x="7295" y="21517"/>
                  </a:cubicBezTo>
                  <a:cubicBezTo>
                    <a:pt x="7431" y="20831"/>
                    <a:pt x="7501" y="20132"/>
                    <a:pt x="7530" y="19431"/>
                  </a:cubicBezTo>
                  <a:cubicBezTo>
                    <a:pt x="7602" y="17532"/>
                    <a:pt x="7373" y="15597"/>
                    <a:pt x="6987" y="13739"/>
                  </a:cubicBezTo>
                  <a:cubicBezTo>
                    <a:pt x="6601" y="11897"/>
                    <a:pt x="5967" y="10077"/>
                    <a:pt x="4917" y="8498"/>
                  </a:cubicBezTo>
                  <a:cubicBezTo>
                    <a:pt x="4891" y="8464"/>
                    <a:pt x="4859" y="8450"/>
                    <a:pt x="4826" y="8450"/>
                  </a:cubicBezTo>
                  <a:cubicBezTo>
                    <a:pt x="4758" y="8450"/>
                    <a:pt x="4693" y="8516"/>
                    <a:pt x="4716" y="8598"/>
                  </a:cubicBezTo>
                  <a:cubicBezTo>
                    <a:pt x="4845" y="9105"/>
                    <a:pt x="4860" y="9626"/>
                    <a:pt x="4860" y="10149"/>
                  </a:cubicBezTo>
                  <a:cubicBezTo>
                    <a:pt x="4860" y="10663"/>
                    <a:pt x="4860" y="11177"/>
                    <a:pt x="4874" y="11691"/>
                  </a:cubicBezTo>
                  <a:cubicBezTo>
                    <a:pt x="4953" y="15290"/>
                    <a:pt x="5410" y="18924"/>
                    <a:pt x="6738" y="22288"/>
                  </a:cubicBezTo>
                  <a:cubicBezTo>
                    <a:pt x="6087" y="23188"/>
                    <a:pt x="5424" y="24081"/>
                    <a:pt x="4716" y="24938"/>
                  </a:cubicBezTo>
                  <a:cubicBezTo>
                    <a:pt x="4046" y="25766"/>
                    <a:pt x="3338" y="26580"/>
                    <a:pt x="2603" y="27358"/>
                  </a:cubicBezTo>
                  <a:cubicBezTo>
                    <a:pt x="2846" y="26801"/>
                    <a:pt x="3024" y="26216"/>
                    <a:pt x="3153" y="25623"/>
                  </a:cubicBezTo>
                  <a:cubicBezTo>
                    <a:pt x="3516" y="23916"/>
                    <a:pt x="3532" y="22124"/>
                    <a:pt x="3331" y="20396"/>
                  </a:cubicBezTo>
                  <a:cubicBezTo>
                    <a:pt x="3239" y="19546"/>
                    <a:pt x="3081" y="18696"/>
                    <a:pt x="2867" y="17868"/>
                  </a:cubicBezTo>
                  <a:cubicBezTo>
                    <a:pt x="2653" y="17025"/>
                    <a:pt x="2353" y="16204"/>
                    <a:pt x="2060" y="15390"/>
                  </a:cubicBezTo>
                  <a:cubicBezTo>
                    <a:pt x="2043" y="15338"/>
                    <a:pt x="1999" y="15313"/>
                    <a:pt x="1955" y="15313"/>
                  </a:cubicBezTo>
                  <a:cubicBezTo>
                    <a:pt x="1908" y="15313"/>
                    <a:pt x="1860" y="15342"/>
                    <a:pt x="1845" y="15397"/>
                  </a:cubicBezTo>
                  <a:cubicBezTo>
                    <a:pt x="1604" y="16303"/>
                    <a:pt x="1475" y="17239"/>
                    <a:pt x="1374" y="18168"/>
                  </a:cubicBezTo>
                  <a:cubicBezTo>
                    <a:pt x="1004" y="21431"/>
                    <a:pt x="1225" y="24751"/>
                    <a:pt x="2017" y="27930"/>
                  </a:cubicBezTo>
                  <a:cubicBezTo>
                    <a:pt x="1996" y="27944"/>
                    <a:pt x="1982" y="27965"/>
                    <a:pt x="1982" y="27987"/>
                  </a:cubicBezTo>
                  <a:cubicBezTo>
                    <a:pt x="1347" y="28616"/>
                    <a:pt x="682" y="29207"/>
                    <a:pt x="54" y="29843"/>
                  </a:cubicBezTo>
                  <a:cubicBezTo>
                    <a:pt x="1" y="29896"/>
                    <a:pt x="54" y="29977"/>
                    <a:pt x="118" y="29977"/>
                  </a:cubicBezTo>
                  <a:cubicBezTo>
                    <a:pt x="132" y="29977"/>
                    <a:pt x="146" y="29974"/>
                    <a:pt x="161" y="29965"/>
                  </a:cubicBezTo>
                  <a:cubicBezTo>
                    <a:pt x="682" y="29601"/>
                    <a:pt x="1160" y="29173"/>
                    <a:pt x="1617" y="28736"/>
                  </a:cubicBezTo>
                  <a:cubicBezTo>
                    <a:pt x="1725" y="28636"/>
                    <a:pt x="1832" y="28530"/>
                    <a:pt x="1940" y="28429"/>
                  </a:cubicBezTo>
                  <a:cubicBezTo>
                    <a:pt x="1953" y="28437"/>
                    <a:pt x="1969" y="28441"/>
                    <a:pt x="1986" y="28441"/>
                  </a:cubicBezTo>
                  <a:cubicBezTo>
                    <a:pt x="2003" y="28441"/>
                    <a:pt x="2021" y="28437"/>
                    <a:pt x="2039" y="28429"/>
                  </a:cubicBezTo>
                  <a:cubicBezTo>
                    <a:pt x="2203" y="28330"/>
                    <a:pt x="2368" y="28230"/>
                    <a:pt x="2531" y="28129"/>
                  </a:cubicBezTo>
                  <a:cubicBezTo>
                    <a:pt x="3078" y="28199"/>
                    <a:pt x="3629" y="28232"/>
                    <a:pt x="4182" y="28232"/>
                  </a:cubicBezTo>
                  <a:cubicBezTo>
                    <a:pt x="4531" y="28232"/>
                    <a:pt x="4881" y="28219"/>
                    <a:pt x="5230" y="28194"/>
                  </a:cubicBezTo>
                  <a:cubicBezTo>
                    <a:pt x="7138" y="28066"/>
                    <a:pt x="9023" y="27565"/>
                    <a:pt x="10751" y="26758"/>
                  </a:cubicBezTo>
                  <a:cubicBezTo>
                    <a:pt x="12464" y="25951"/>
                    <a:pt x="14050" y="24845"/>
                    <a:pt x="15342" y="23466"/>
                  </a:cubicBezTo>
                  <a:cubicBezTo>
                    <a:pt x="15399" y="23404"/>
                    <a:pt x="15351" y="23303"/>
                    <a:pt x="15276" y="23303"/>
                  </a:cubicBezTo>
                  <a:cubicBezTo>
                    <a:pt x="15265" y="23303"/>
                    <a:pt x="15254" y="23305"/>
                    <a:pt x="15243" y="23310"/>
                  </a:cubicBezTo>
                  <a:cubicBezTo>
                    <a:pt x="14279" y="23688"/>
                    <a:pt x="13279" y="23923"/>
                    <a:pt x="12266" y="24137"/>
                  </a:cubicBezTo>
                  <a:cubicBezTo>
                    <a:pt x="11380" y="24331"/>
                    <a:pt x="10480" y="24494"/>
                    <a:pt x="9594" y="24717"/>
                  </a:cubicBezTo>
                  <a:cubicBezTo>
                    <a:pt x="8687" y="24945"/>
                    <a:pt x="7810" y="25245"/>
                    <a:pt x="6944" y="25608"/>
                  </a:cubicBezTo>
                  <a:cubicBezTo>
                    <a:pt x="5438" y="26237"/>
                    <a:pt x="4003" y="27030"/>
                    <a:pt x="2596" y="27865"/>
                  </a:cubicBezTo>
                  <a:cubicBezTo>
                    <a:pt x="2560" y="27872"/>
                    <a:pt x="2524" y="27879"/>
                    <a:pt x="2488" y="27887"/>
                  </a:cubicBezTo>
                  <a:cubicBezTo>
                    <a:pt x="2653" y="27723"/>
                    <a:pt x="2810" y="27552"/>
                    <a:pt x="2975" y="27387"/>
                  </a:cubicBezTo>
                  <a:cubicBezTo>
                    <a:pt x="3081" y="27272"/>
                    <a:pt x="3182" y="27159"/>
                    <a:pt x="3288" y="27044"/>
                  </a:cubicBezTo>
                  <a:cubicBezTo>
                    <a:pt x="3431" y="26893"/>
                    <a:pt x="3568" y="26744"/>
                    <a:pt x="3710" y="26587"/>
                  </a:cubicBezTo>
                  <a:cubicBezTo>
                    <a:pt x="3845" y="26431"/>
                    <a:pt x="3981" y="26273"/>
                    <a:pt x="4116" y="26115"/>
                  </a:cubicBezTo>
                  <a:cubicBezTo>
                    <a:pt x="4253" y="25959"/>
                    <a:pt x="4389" y="25802"/>
                    <a:pt x="4524" y="25644"/>
                  </a:cubicBezTo>
                  <a:cubicBezTo>
                    <a:pt x="4653" y="25488"/>
                    <a:pt x="4788" y="25323"/>
                    <a:pt x="4917" y="25166"/>
                  </a:cubicBezTo>
                  <a:cubicBezTo>
                    <a:pt x="5052" y="25001"/>
                    <a:pt x="5180" y="24845"/>
                    <a:pt x="5309" y="24681"/>
                  </a:cubicBezTo>
                  <a:cubicBezTo>
                    <a:pt x="5438" y="24516"/>
                    <a:pt x="5566" y="24352"/>
                    <a:pt x="5688" y="24187"/>
                  </a:cubicBezTo>
                  <a:cubicBezTo>
                    <a:pt x="5816" y="24023"/>
                    <a:pt x="5945" y="23860"/>
                    <a:pt x="6067" y="23695"/>
                  </a:cubicBezTo>
                  <a:cubicBezTo>
                    <a:pt x="6195" y="23531"/>
                    <a:pt x="6317" y="23359"/>
                    <a:pt x="6438" y="23195"/>
                  </a:cubicBezTo>
                  <a:cubicBezTo>
                    <a:pt x="6502" y="23109"/>
                    <a:pt x="6567" y="23023"/>
                    <a:pt x="6624" y="22945"/>
                  </a:cubicBezTo>
                  <a:cubicBezTo>
                    <a:pt x="6653" y="22902"/>
                    <a:pt x="6687" y="22859"/>
                    <a:pt x="6716" y="22816"/>
                  </a:cubicBezTo>
                  <a:cubicBezTo>
                    <a:pt x="6745" y="22773"/>
                    <a:pt x="6766" y="22737"/>
                    <a:pt x="6802" y="22703"/>
                  </a:cubicBezTo>
                  <a:cubicBezTo>
                    <a:pt x="6858" y="22631"/>
                    <a:pt x="6930" y="22581"/>
                    <a:pt x="7016" y="22538"/>
                  </a:cubicBezTo>
                  <a:cubicBezTo>
                    <a:pt x="7052" y="22523"/>
                    <a:pt x="7088" y="22509"/>
                    <a:pt x="7124" y="22496"/>
                  </a:cubicBezTo>
                  <a:cubicBezTo>
                    <a:pt x="7131" y="22489"/>
                    <a:pt x="7145" y="22480"/>
                    <a:pt x="7158" y="22480"/>
                  </a:cubicBezTo>
                  <a:cubicBezTo>
                    <a:pt x="7217" y="22473"/>
                    <a:pt x="7280" y="22473"/>
                    <a:pt x="7345" y="22473"/>
                  </a:cubicBezTo>
                  <a:cubicBezTo>
                    <a:pt x="8281" y="22424"/>
                    <a:pt x="9208" y="22266"/>
                    <a:pt x="10108" y="22031"/>
                  </a:cubicBezTo>
                  <a:cubicBezTo>
                    <a:pt x="11986" y="21537"/>
                    <a:pt x="13765" y="20681"/>
                    <a:pt x="15328" y="19539"/>
                  </a:cubicBezTo>
                  <a:cubicBezTo>
                    <a:pt x="16885" y="18396"/>
                    <a:pt x="18221" y="16975"/>
                    <a:pt x="19241" y="15340"/>
                  </a:cubicBezTo>
                  <a:cubicBezTo>
                    <a:pt x="19287" y="15272"/>
                    <a:pt x="19225" y="15194"/>
                    <a:pt x="19157" y="15194"/>
                  </a:cubicBezTo>
                  <a:cubicBezTo>
                    <a:pt x="19140" y="15194"/>
                    <a:pt x="19122" y="15200"/>
                    <a:pt x="19106" y="15212"/>
                  </a:cubicBezTo>
                  <a:cubicBezTo>
                    <a:pt x="18278" y="15811"/>
                    <a:pt x="17385" y="16310"/>
                    <a:pt x="16456" y="16747"/>
                  </a:cubicBezTo>
                  <a:cubicBezTo>
                    <a:pt x="14850" y="17510"/>
                    <a:pt x="13179" y="18125"/>
                    <a:pt x="11614" y="18975"/>
                  </a:cubicBezTo>
                  <a:cubicBezTo>
                    <a:pt x="9979" y="19860"/>
                    <a:pt x="8516" y="21052"/>
                    <a:pt x="7115" y="22266"/>
                  </a:cubicBezTo>
                  <a:lnTo>
                    <a:pt x="7115" y="22252"/>
                  </a:lnTo>
                  <a:cubicBezTo>
                    <a:pt x="7167" y="22196"/>
                    <a:pt x="7210" y="22130"/>
                    <a:pt x="7253" y="22074"/>
                  </a:cubicBezTo>
                  <a:cubicBezTo>
                    <a:pt x="8324" y="20561"/>
                    <a:pt x="9344" y="18996"/>
                    <a:pt x="10302" y="17404"/>
                  </a:cubicBezTo>
                  <a:cubicBezTo>
                    <a:pt x="10329" y="17397"/>
                    <a:pt x="10365" y="17381"/>
                    <a:pt x="10387" y="17347"/>
                  </a:cubicBezTo>
                  <a:cubicBezTo>
                    <a:pt x="10451" y="17253"/>
                    <a:pt x="10516" y="17153"/>
                    <a:pt x="10566" y="17054"/>
                  </a:cubicBezTo>
                  <a:cubicBezTo>
                    <a:pt x="10615" y="17004"/>
                    <a:pt x="10665" y="16946"/>
                    <a:pt x="10715" y="16896"/>
                  </a:cubicBezTo>
                  <a:lnTo>
                    <a:pt x="10730" y="16896"/>
                  </a:lnTo>
                  <a:cubicBezTo>
                    <a:pt x="11580" y="16625"/>
                    <a:pt x="12415" y="16296"/>
                    <a:pt x="13208" y="15890"/>
                  </a:cubicBezTo>
                  <a:cubicBezTo>
                    <a:pt x="14622" y="15176"/>
                    <a:pt x="15928" y="14233"/>
                    <a:pt x="16970" y="13033"/>
                  </a:cubicBezTo>
                  <a:cubicBezTo>
                    <a:pt x="17978" y="11890"/>
                    <a:pt x="18799" y="10469"/>
                    <a:pt x="19128" y="8970"/>
                  </a:cubicBezTo>
                  <a:cubicBezTo>
                    <a:pt x="19151" y="8880"/>
                    <a:pt x="19085" y="8830"/>
                    <a:pt x="19016" y="8830"/>
                  </a:cubicBezTo>
                  <a:cubicBezTo>
                    <a:pt x="18975" y="8830"/>
                    <a:pt x="18933" y="8847"/>
                    <a:pt x="18907" y="8884"/>
                  </a:cubicBezTo>
                  <a:cubicBezTo>
                    <a:pt x="18400" y="9605"/>
                    <a:pt x="17814" y="10269"/>
                    <a:pt x="17193" y="10891"/>
                  </a:cubicBezTo>
                  <a:cubicBezTo>
                    <a:pt x="16113" y="11969"/>
                    <a:pt x="14943" y="12941"/>
                    <a:pt x="13865" y="14012"/>
                  </a:cubicBezTo>
                  <a:cubicBezTo>
                    <a:pt x="13021" y="14846"/>
                    <a:pt x="12201" y="15762"/>
                    <a:pt x="11186" y="16404"/>
                  </a:cubicBezTo>
                  <a:cubicBezTo>
                    <a:pt x="12065" y="15532"/>
                    <a:pt x="12807" y="14540"/>
                    <a:pt x="13457" y="13491"/>
                  </a:cubicBezTo>
                  <a:cubicBezTo>
                    <a:pt x="14122" y="12404"/>
                    <a:pt x="14699" y="11263"/>
                    <a:pt x="15229" y="10106"/>
                  </a:cubicBezTo>
                  <a:cubicBezTo>
                    <a:pt x="15707" y="9048"/>
                    <a:pt x="16136" y="7977"/>
                    <a:pt x="16485" y="6870"/>
                  </a:cubicBezTo>
                  <a:cubicBezTo>
                    <a:pt x="17185" y="4685"/>
                    <a:pt x="17543" y="2393"/>
                    <a:pt x="17356" y="100"/>
                  </a:cubicBezTo>
                  <a:cubicBezTo>
                    <a:pt x="17352" y="40"/>
                    <a:pt x="17298" y="1"/>
                    <a:pt x="172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4"/>
            <p:cNvSpPr/>
            <p:nvPr/>
          </p:nvSpPr>
          <p:spPr>
            <a:xfrm>
              <a:off x="4443793" y="3122565"/>
              <a:ext cx="405064" cy="228349"/>
            </a:xfrm>
            <a:custGeom>
              <a:avLst/>
              <a:gdLst/>
              <a:ahLst/>
              <a:cxnLst/>
              <a:rect l="l" t="t" r="r" b="b"/>
              <a:pathLst>
                <a:path w="20593" h="11609" extrusionOk="0">
                  <a:moveTo>
                    <a:pt x="19603" y="236"/>
                  </a:moveTo>
                  <a:cubicBezTo>
                    <a:pt x="19923" y="236"/>
                    <a:pt x="20161" y="358"/>
                    <a:pt x="20058" y="804"/>
                  </a:cubicBezTo>
                  <a:cubicBezTo>
                    <a:pt x="19993" y="1077"/>
                    <a:pt x="19772" y="1368"/>
                    <a:pt x="19623" y="1612"/>
                  </a:cubicBezTo>
                  <a:cubicBezTo>
                    <a:pt x="18908" y="2775"/>
                    <a:pt x="17873" y="3618"/>
                    <a:pt x="16700" y="4282"/>
                  </a:cubicBezTo>
                  <a:cubicBezTo>
                    <a:pt x="15622" y="4897"/>
                    <a:pt x="14438" y="5533"/>
                    <a:pt x="13259" y="5896"/>
                  </a:cubicBezTo>
                  <a:cubicBezTo>
                    <a:pt x="11832" y="6347"/>
                    <a:pt x="10368" y="6669"/>
                    <a:pt x="8925" y="7068"/>
                  </a:cubicBezTo>
                  <a:lnTo>
                    <a:pt x="8925" y="7068"/>
                  </a:lnTo>
                  <a:cubicBezTo>
                    <a:pt x="10629" y="4270"/>
                    <a:pt x="13203" y="2625"/>
                    <a:pt x="16179" y="1348"/>
                  </a:cubicBezTo>
                  <a:cubicBezTo>
                    <a:pt x="17023" y="983"/>
                    <a:pt x="17916" y="554"/>
                    <a:pt x="18822" y="362"/>
                  </a:cubicBezTo>
                  <a:cubicBezTo>
                    <a:pt x="19049" y="312"/>
                    <a:pt x="19352" y="236"/>
                    <a:pt x="19603" y="236"/>
                  </a:cubicBezTo>
                  <a:close/>
                  <a:moveTo>
                    <a:pt x="19581" y="0"/>
                  </a:moveTo>
                  <a:cubicBezTo>
                    <a:pt x="18791" y="0"/>
                    <a:pt x="18034" y="281"/>
                    <a:pt x="17266" y="590"/>
                  </a:cubicBezTo>
                  <a:cubicBezTo>
                    <a:pt x="16051" y="1077"/>
                    <a:pt x="14844" y="1591"/>
                    <a:pt x="13694" y="2211"/>
                  </a:cubicBezTo>
                  <a:cubicBezTo>
                    <a:pt x="11522" y="3384"/>
                    <a:pt x="9759" y="5027"/>
                    <a:pt x="8531" y="7180"/>
                  </a:cubicBezTo>
                  <a:lnTo>
                    <a:pt x="8531" y="7180"/>
                  </a:lnTo>
                  <a:cubicBezTo>
                    <a:pt x="5515" y="8062"/>
                    <a:pt x="2799" y="9714"/>
                    <a:pt x="134" y="11338"/>
                  </a:cubicBezTo>
                  <a:cubicBezTo>
                    <a:pt x="0" y="11416"/>
                    <a:pt x="82" y="11608"/>
                    <a:pt x="207" y="11608"/>
                  </a:cubicBezTo>
                  <a:cubicBezTo>
                    <a:pt x="229" y="11608"/>
                    <a:pt x="252" y="11602"/>
                    <a:pt x="276" y="11588"/>
                  </a:cubicBezTo>
                  <a:cubicBezTo>
                    <a:pt x="2369" y="10310"/>
                    <a:pt x="4475" y="9017"/>
                    <a:pt x="6760" y="8104"/>
                  </a:cubicBezTo>
                  <a:cubicBezTo>
                    <a:pt x="8938" y="7225"/>
                    <a:pt x="11281" y="6861"/>
                    <a:pt x="13509" y="6117"/>
                  </a:cubicBezTo>
                  <a:cubicBezTo>
                    <a:pt x="16486" y="5132"/>
                    <a:pt x="19393" y="3325"/>
                    <a:pt x="20565" y="306"/>
                  </a:cubicBezTo>
                  <a:cubicBezTo>
                    <a:pt x="20593" y="234"/>
                    <a:pt x="20536" y="148"/>
                    <a:pt x="20464" y="126"/>
                  </a:cubicBezTo>
                  <a:cubicBezTo>
                    <a:pt x="20164" y="38"/>
                    <a:pt x="19870" y="0"/>
                    <a:pt x="195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4"/>
            <p:cNvSpPr/>
            <p:nvPr/>
          </p:nvSpPr>
          <p:spPr>
            <a:xfrm>
              <a:off x="4565472" y="3030273"/>
              <a:ext cx="133225" cy="255041"/>
            </a:xfrm>
            <a:custGeom>
              <a:avLst/>
              <a:gdLst/>
              <a:ahLst/>
              <a:cxnLst/>
              <a:rect l="l" t="t" r="r" b="b"/>
              <a:pathLst>
                <a:path w="6773" h="12966" extrusionOk="0">
                  <a:moveTo>
                    <a:pt x="5941" y="498"/>
                  </a:moveTo>
                  <a:cubicBezTo>
                    <a:pt x="6030" y="498"/>
                    <a:pt x="6060" y="584"/>
                    <a:pt x="6117" y="855"/>
                  </a:cubicBezTo>
                  <a:cubicBezTo>
                    <a:pt x="6259" y="1512"/>
                    <a:pt x="6074" y="2326"/>
                    <a:pt x="5909" y="2961"/>
                  </a:cubicBezTo>
                  <a:cubicBezTo>
                    <a:pt x="5560" y="4261"/>
                    <a:pt x="4910" y="5453"/>
                    <a:pt x="4252" y="6626"/>
                  </a:cubicBezTo>
                  <a:cubicBezTo>
                    <a:pt x="3155" y="8586"/>
                    <a:pt x="2034" y="10546"/>
                    <a:pt x="537" y="12222"/>
                  </a:cubicBezTo>
                  <a:lnTo>
                    <a:pt x="537" y="12222"/>
                  </a:lnTo>
                  <a:cubicBezTo>
                    <a:pt x="1087" y="10395"/>
                    <a:pt x="860" y="8446"/>
                    <a:pt x="1325" y="6583"/>
                  </a:cubicBezTo>
                  <a:cubicBezTo>
                    <a:pt x="1875" y="4418"/>
                    <a:pt x="3174" y="2461"/>
                    <a:pt x="4937" y="1098"/>
                  </a:cubicBezTo>
                  <a:cubicBezTo>
                    <a:pt x="5138" y="948"/>
                    <a:pt x="5445" y="661"/>
                    <a:pt x="5681" y="576"/>
                  </a:cubicBezTo>
                  <a:cubicBezTo>
                    <a:pt x="5805" y="532"/>
                    <a:pt x="5885" y="498"/>
                    <a:pt x="5941" y="498"/>
                  </a:cubicBezTo>
                  <a:close/>
                  <a:moveTo>
                    <a:pt x="6138" y="1"/>
                  </a:moveTo>
                  <a:cubicBezTo>
                    <a:pt x="6114" y="1"/>
                    <a:pt x="6089" y="7"/>
                    <a:pt x="6067" y="19"/>
                  </a:cubicBezTo>
                  <a:cubicBezTo>
                    <a:pt x="4060" y="1148"/>
                    <a:pt x="2468" y="2889"/>
                    <a:pt x="1559" y="5018"/>
                  </a:cubicBezTo>
                  <a:cubicBezTo>
                    <a:pt x="488" y="7503"/>
                    <a:pt x="1097" y="10288"/>
                    <a:pt x="53" y="12744"/>
                  </a:cubicBezTo>
                  <a:cubicBezTo>
                    <a:pt x="52" y="12746"/>
                    <a:pt x="51" y="12748"/>
                    <a:pt x="51" y="12750"/>
                  </a:cubicBezTo>
                  <a:lnTo>
                    <a:pt x="51" y="12750"/>
                  </a:lnTo>
                  <a:cubicBezTo>
                    <a:pt x="0" y="12841"/>
                    <a:pt x="69" y="12945"/>
                    <a:pt x="155" y="12960"/>
                  </a:cubicBezTo>
                  <a:lnTo>
                    <a:pt x="155" y="12960"/>
                  </a:lnTo>
                  <a:cubicBezTo>
                    <a:pt x="167" y="12963"/>
                    <a:pt x="179" y="12965"/>
                    <a:pt x="192" y="12965"/>
                  </a:cubicBezTo>
                  <a:cubicBezTo>
                    <a:pt x="231" y="12965"/>
                    <a:pt x="269" y="12945"/>
                    <a:pt x="292" y="12897"/>
                  </a:cubicBezTo>
                  <a:lnTo>
                    <a:pt x="292" y="12897"/>
                  </a:lnTo>
                  <a:cubicBezTo>
                    <a:pt x="2039" y="11101"/>
                    <a:pt x="3286" y="8939"/>
                    <a:pt x="4495" y="6768"/>
                  </a:cubicBezTo>
                  <a:cubicBezTo>
                    <a:pt x="5645" y="4718"/>
                    <a:pt x="6773" y="2519"/>
                    <a:pt x="6281" y="104"/>
                  </a:cubicBezTo>
                  <a:cubicBezTo>
                    <a:pt x="6265" y="38"/>
                    <a:pt x="6202" y="1"/>
                    <a:pt x="6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4"/>
            <p:cNvSpPr/>
            <p:nvPr/>
          </p:nvSpPr>
          <p:spPr>
            <a:xfrm>
              <a:off x="4571097" y="3041131"/>
              <a:ext cx="111332" cy="238695"/>
            </a:xfrm>
            <a:custGeom>
              <a:avLst/>
              <a:gdLst/>
              <a:ahLst/>
              <a:cxnLst/>
              <a:rect l="l" t="t" r="r" b="b"/>
              <a:pathLst>
                <a:path w="5660" h="12135" extrusionOk="0">
                  <a:moveTo>
                    <a:pt x="5484" y="0"/>
                  </a:moveTo>
                  <a:cubicBezTo>
                    <a:pt x="5427" y="0"/>
                    <a:pt x="5369" y="29"/>
                    <a:pt x="5344" y="96"/>
                  </a:cubicBezTo>
                  <a:cubicBezTo>
                    <a:pt x="4552" y="2166"/>
                    <a:pt x="3059" y="3859"/>
                    <a:pt x="2139" y="5866"/>
                  </a:cubicBezTo>
                  <a:cubicBezTo>
                    <a:pt x="1224" y="7837"/>
                    <a:pt x="802" y="9937"/>
                    <a:pt x="39" y="11964"/>
                  </a:cubicBezTo>
                  <a:cubicBezTo>
                    <a:pt x="0" y="12067"/>
                    <a:pt x="85" y="12134"/>
                    <a:pt x="173" y="12134"/>
                  </a:cubicBezTo>
                  <a:cubicBezTo>
                    <a:pt x="232" y="12134"/>
                    <a:pt x="292" y="12105"/>
                    <a:pt x="317" y="12036"/>
                  </a:cubicBezTo>
                  <a:cubicBezTo>
                    <a:pt x="1160" y="9793"/>
                    <a:pt x="1596" y="7472"/>
                    <a:pt x="2716" y="5323"/>
                  </a:cubicBezTo>
                  <a:cubicBezTo>
                    <a:pt x="3639" y="3573"/>
                    <a:pt x="4909" y="2038"/>
                    <a:pt x="5616" y="175"/>
                  </a:cubicBezTo>
                  <a:cubicBezTo>
                    <a:pt x="5659" y="70"/>
                    <a:pt x="5573" y="0"/>
                    <a:pt x="54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4"/>
            <p:cNvSpPr/>
            <p:nvPr/>
          </p:nvSpPr>
          <p:spPr>
            <a:xfrm>
              <a:off x="4611401" y="3124985"/>
              <a:ext cx="238420" cy="143729"/>
            </a:xfrm>
            <a:custGeom>
              <a:avLst/>
              <a:gdLst/>
              <a:ahLst/>
              <a:cxnLst/>
              <a:rect l="l" t="t" r="r" b="b"/>
              <a:pathLst>
                <a:path w="12121" h="7307" extrusionOk="0">
                  <a:moveTo>
                    <a:pt x="11905" y="0"/>
                  </a:moveTo>
                  <a:cubicBezTo>
                    <a:pt x="11883" y="0"/>
                    <a:pt x="11860" y="6"/>
                    <a:pt x="11837" y="18"/>
                  </a:cubicBezTo>
                  <a:cubicBezTo>
                    <a:pt x="7837" y="2196"/>
                    <a:pt x="3895" y="4481"/>
                    <a:pt x="124" y="7030"/>
                  </a:cubicBezTo>
                  <a:cubicBezTo>
                    <a:pt x="1" y="7119"/>
                    <a:pt x="77" y="7306"/>
                    <a:pt x="193" y="7306"/>
                  </a:cubicBezTo>
                  <a:cubicBezTo>
                    <a:pt x="217" y="7306"/>
                    <a:pt x="242" y="7298"/>
                    <a:pt x="268" y="7280"/>
                  </a:cubicBezTo>
                  <a:cubicBezTo>
                    <a:pt x="4039" y="4731"/>
                    <a:pt x="7981" y="2438"/>
                    <a:pt x="11979" y="268"/>
                  </a:cubicBezTo>
                  <a:cubicBezTo>
                    <a:pt x="12120" y="195"/>
                    <a:pt x="12036" y="0"/>
                    <a:pt x="119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4"/>
            <p:cNvSpPr/>
            <p:nvPr/>
          </p:nvSpPr>
          <p:spPr>
            <a:xfrm>
              <a:off x="4564311" y="3278981"/>
              <a:ext cx="228782" cy="99766"/>
            </a:xfrm>
            <a:custGeom>
              <a:avLst/>
              <a:gdLst/>
              <a:ahLst/>
              <a:cxnLst/>
              <a:rect l="l" t="t" r="r" b="b"/>
              <a:pathLst>
                <a:path w="11631" h="5072" extrusionOk="0">
                  <a:moveTo>
                    <a:pt x="352" y="308"/>
                  </a:moveTo>
                  <a:cubicBezTo>
                    <a:pt x="2481" y="527"/>
                    <a:pt x="4648" y="500"/>
                    <a:pt x="6746" y="966"/>
                  </a:cubicBezTo>
                  <a:cubicBezTo>
                    <a:pt x="7668" y="1172"/>
                    <a:pt x="8575" y="1465"/>
                    <a:pt x="9410" y="1915"/>
                  </a:cubicBezTo>
                  <a:cubicBezTo>
                    <a:pt x="9860" y="2150"/>
                    <a:pt x="10296" y="2436"/>
                    <a:pt x="10688" y="2765"/>
                  </a:cubicBezTo>
                  <a:cubicBezTo>
                    <a:pt x="10774" y="2836"/>
                    <a:pt x="11139" y="3086"/>
                    <a:pt x="11153" y="3194"/>
                  </a:cubicBezTo>
                  <a:cubicBezTo>
                    <a:pt x="11182" y="3458"/>
                    <a:pt x="10659" y="3735"/>
                    <a:pt x="10488" y="3828"/>
                  </a:cubicBezTo>
                  <a:cubicBezTo>
                    <a:pt x="9412" y="4393"/>
                    <a:pt x="7818" y="4817"/>
                    <a:pt x="6371" y="4817"/>
                  </a:cubicBezTo>
                  <a:cubicBezTo>
                    <a:pt x="5676" y="4817"/>
                    <a:pt x="5015" y="4720"/>
                    <a:pt x="4462" y="4493"/>
                  </a:cubicBezTo>
                  <a:cubicBezTo>
                    <a:pt x="2746" y="3797"/>
                    <a:pt x="952" y="2105"/>
                    <a:pt x="352" y="308"/>
                  </a:cubicBezTo>
                  <a:close/>
                  <a:moveTo>
                    <a:pt x="142" y="0"/>
                  </a:moveTo>
                  <a:cubicBezTo>
                    <a:pt x="83" y="0"/>
                    <a:pt x="45" y="32"/>
                    <a:pt x="27" y="74"/>
                  </a:cubicBezTo>
                  <a:lnTo>
                    <a:pt x="27" y="74"/>
                  </a:lnTo>
                  <a:cubicBezTo>
                    <a:pt x="8" y="104"/>
                    <a:pt x="0" y="142"/>
                    <a:pt x="12" y="186"/>
                  </a:cubicBezTo>
                  <a:cubicBezTo>
                    <a:pt x="333" y="1315"/>
                    <a:pt x="991" y="2215"/>
                    <a:pt x="1848" y="3000"/>
                  </a:cubicBezTo>
                  <a:cubicBezTo>
                    <a:pt x="2705" y="3785"/>
                    <a:pt x="3697" y="4642"/>
                    <a:pt x="4847" y="4935"/>
                  </a:cubicBezTo>
                  <a:cubicBezTo>
                    <a:pt x="5235" y="5033"/>
                    <a:pt x="5642" y="5071"/>
                    <a:pt x="6055" y="5071"/>
                  </a:cubicBezTo>
                  <a:cubicBezTo>
                    <a:pt x="6823" y="5071"/>
                    <a:pt x="7612" y="4939"/>
                    <a:pt x="8332" y="4814"/>
                  </a:cubicBezTo>
                  <a:cubicBezTo>
                    <a:pt x="9531" y="4599"/>
                    <a:pt x="10625" y="4207"/>
                    <a:pt x="11567" y="3422"/>
                  </a:cubicBezTo>
                  <a:cubicBezTo>
                    <a:pt x="11631" y="3372"/>
                    <a:pt x="11617" y="3271"/>
                    <a:pt x="11567" y="3221"/>
                  </a:cubicBezTo>
                  <a:cubicBezTo>
                    <a:pt x="8638" y="66"/>
                    <a:pt x="4069" y="429"/>
                    <a:pt x="155" y="1"/>
                  </a:cubicBezTo>
                  <a:cubicBezTo>
                    <a:pt x="150" y="1"/>
                    <a:pt x="146" y="0"/>
                    <a:pt x="1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4"/>
            <p:cNvSpPr/>
            <p:nvPr/>
          </p:nvSpPr>
          <p:spPr>
            <a:xfrm>
              <a:off x="4566554" y="3278765"/>
              <a:ext cx="226815" cy="71579"/>
            </a:xfrm>
            <a:custGeom>
              <a:avLst/>
              <a:gdLst/>
              <a:ahLst/>
              <a:cxnLst/>
              <a:rect l="l" t="t" r="r" b="b"/>
              <a:pathLst>
                <a:path w="11531" h="3639" extrusionOk="0">
                  <a:moveTo>
                    <a:pt x="198" y="1"/>
                  </a:moveTo>
                  <a:cubicBezTo>
                    <a:pt x="99" y="1"/>
                    <a:pt x="1" y="103"/>
                    <a:pt x="70" y="212"/>
                  </a:cubicBezTo>
                  <a:cubicBezTo>
                    <a:pt x="934" y="1697"/>
                    <a:pt x="3055" y="2290"/>
                    <a:pt x="4598" y="2768"/>
                  </a:cubicBezTo>
                  <a:cubicBezTo>
                    <a:pt x="6489" y="3355"/>
                    <a:pt x="8450" y="3638"/>
                    <a:pt x="10424" y="3638"/>
                  </a:cubicBezTo>
                  <a:cubicBezTo>
                    <a:pt x="10731" y="3638"/>
                    <a:pt x="11038" y="3632"/>
                    <a:pt x="11345" y="3618"/>
                  </a:cubicBezTo>
                  <a:cubicBezTo>
                    <a:pt x="11521" y="3611"/>
                    <a:pt x="11530" y="3333"/>
                    <a:pt x="11354" y="3333"/>
                  </a:cubicBezTo>
                  <a:cubicBezTo>
                    <a:pt x="11351" y="3333"/>
                    <a:pt x="11348" y="3333"/>
                    <a:pt x="11345" y="3333"/>
                  </a:cubicBezTo>
                  <a:cubicBezTo>
                    <a:pt x="11041" y="3346"/>
                    <a:pt x="10737" y="3353"/>
                    <a:pt x="10433" y="3353"/>
                  </a:cubicBezTo>
                  <a:cubicBezTo>
                    <a:pt x="8726" y="3353"/>
                    <a:pt x="7030" y="3146"/>
                    <a:pt x="5376" y="2698"/>
                  </a:cubicBezTo>
                  <a:cubicBezTo>
                    <a:pt x="3732" y="2254"/>
                    <a:pt x="1227" y="1633"/>
                    <a:pt x="313" y="68"/>
                  </a:cubicBezTo>
                  <a:cubicBezTo>
                    <a:pt x="284" y="21"/>
                    <a:pt x="241" y="1"/>
                    <a:pt x="1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 name="Google Shape;51;p4"/>
          <p:cNvSpPr/>
          <p:nvPr/>
        </p:nvSpPr>
        <p:spPr>
          <a:xfrm>
            <a:off x="566000" y="1017725"/>
            <a:ext cx="8012002" cy="3899590"/>
          </a:xfrm>
          <a:custGeom>
            <a:avLst/>
            <a:gdLst/>
            <a:ahLst/>
            <a:cxnLst/>
            <a:rect l="l" t="t" r="r" b="b"/>
            <a:pathLst>
              <a:path w="166717" h="73989" extrusionOk="0">
                <a:moveTo>
                  <a:pt x="99158" y="0"/>
                </a:moveTo>
                <a:cubicBezTo>
                  <a:pt x="95755" y="0"/>
                  <a:pt x="92345" y="91"/>
                  <a:pt x="88927" y="286"/>
                </a:cubicBezTo>
                <a:cubicBezTo>
                  <a:pt x="73277" y="1175"/>
                  <a:pt x="57820" y="2064"/>
                  <a:pt x="42277" y="2064"/>
                </a:cubicBezTo>
                <a:cubicBezTo>
                  <a:pt x="34079" y="2064"/>
                  <a:pt x="25856" y="1817"/>
                  <a:pt x="17568" y="1191"/>
                </a:cubicBezTo>
                <a:lnTo>
                  <a:pt x="16391" y="1191"/>
                </a:lnTo>
                <a:cubicBezTo>
                  <a:pt x="16029" y="1191"/>
                  <a:pt x="15938" y="1191"/>
                  <a:pt x="15667" y="1101"/>
                </a:cubicBezTo>
                <a:cubicBezTo>
                  <a:pt x="15214" y="1055"/>
                  <a:pt x="14784" y="1033"/>
                  <a:pt x="14354" y="1033"/>
                </a:cubicBezTo>
                <a:cubicBezTo>
                  <a:pt x="13923" y="1033"/>
                  <a:pt x="13493" y="1055"/>
                  <a:pt x="13040" y="1101"/>
                </a:cubicBezTo>
                <a:lnTo>
                  <a:pt x="12678" y="1101"/>
                </a:lnTo>
                <a:cubicBezTo>
                  <a:pt x="11954" y="1101"/>
                  <a:pt x="11229" y="1191"/>
                  <a:pt x="10595" y="1372"/>
                </a:cubicBezTo>
                <a:lnTo>
                  <a:pt x="9871" y="1372"/>
                </a:lnTo>
                <a:cubicBezTo>
                  <a:pt x="7879" y="1372"/>
                  <a:pt x="5977" y="2006"/>
                  <a:pt x="4438" y="3274"/>
                </a:cubicBezTo>
                <a:cubicBezTo>
                  <a:pt x="3623" y="3908"/>
                  <a:pt x="3079" y="4723"/>
                  <a:pt x="2626" y="5719"/>
                </a:cubicBezTo>
                <a:cubicBezTo>
                  <a:pt x="2536" y="5900"/>
                  <a:pt x="2445" y="6081"/>
                  <a:pt x="2355" y="6353"/>
                </a:cubicBezTo>
                <a:cubicBezTo>
                  <a:pt x="2222" y="6486"/>
                  <a:pt x="2187" y="6570"/>
                  <a:pt x="2177" y="6570"/>
                </a:cubicBezTo>
                <a:cubicBezTo>
                  <a:pt x="2174" y="6570"/>
                  <a:pt x="2174" y="6558"/>
                  <a:pt x="2174" y="6534"/>
                </a:cubicBezTo>
                <a:cubicBezTo>
                  <a:pt x="1811" y="7259"/>
                  <a:pt x="1630" y="8074"/>
                  <a:pt x="1630" y="8889"/>
                </a:cubicBezTo>
                <a:cubicBezTo>
                  <a:pt x="1268" y="23831"/>
                  <a:pt x="453" y="38682"/>
                  <a:pt x="453" y="53533"/>
                </a:cubicBezTo>
                <a:cubicBezTo>
                  <a:pt x="453" y="60778"/>
                  <a:pt x="0" y="65034"/>
                  <a:pt x="7154" y="68204"/>
                </a:cubicBezTo>
                <a:cubicBezTo>
                  <a:pt x="17025" y="72641"/>
                  <a:pt x="32420" y="72007"/>
                  <a:pt x="43105" y="72732"/>
                </a:cubicBezTo>
                <a:cubicBezTo>
                  <a:pt x="53669" y="73344"/>
                  <a:pt x="64168" y="73568"/>
                  <a:pt x="74712" y="73568"/>
                </a:cubicBezTo>
                <a:cubicBezTo>
                  <a:pt x="76641" y="73568"/>
                  <a:pt x="78572" y="73561"/>
                  <a:pt x="80506" y="73547"/>
                </a:cubicBezTo>
                <a:cubicBezTo>
                  <a:pt x="92912" y="73547"/>
                  <a:pt x="105137" y="73275"/>
                  <a:pt x="117453" y="73184"/>
                </a:cubicBezTo>
                <a:cubicBezTo>
                  <a:pt x="117638" y="73183"/>
                  <a:pt x="117824" y="73182"/>
                  <a:pt x="118011" y="73182"/>
                </a:cubicBezTo>
                <a:cubicBezTo>
                  <a:pt x="124238" y="73182"/>
                  <a:pt x="131794" y="73988"/>
                  <a:pt x="139052" y="73988"/>
                </a:cubicBezTo>
                <a:cubicBezTo>
                  <a:pt x="144731" y="73988"/>
                  <a:pt x="150228" y="73495"/>
                  <a:pt x="154763" y="71736"/>
                </a:cubicBezTo>
                <a:cubicBezTo>
                  <a:pt x="162641" y="68747"/>
                  <a:pt x="163094" y="60416"/>
                  <a:pt x="164271" y="52718"/>
                </a:cubicBezTo>
                <a:cubicBezTo>
                  <a:pt x="166173" y="39769"/>
                  <a:pt x="166716" y="26547"/>
                  <a:pt x="165811" y="13417"/>
                </a:cubicBezTo>
                <a:cubicBezTo>
                  <a:pt x="165448" y="9975"/>
                  <a:pt x="162913" y="7259"/>
                  <a:pt x="159562" y="6715"/>
                </a:cubicBezTo>
                <a:cubicBezTo>
                  <a:pt x="139551" y="3225"/>
                  <a:pt x="119473" y="0"/>
                  <a:pt x="991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99661173"/>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52"/>
        <p:cNvGrpSpPr/>
        <p:nvPr/>
      </p:nvGrpSpPr>
      <p:grpSpPr>
        <a:xfrm>
          <a:off x="0" y="0"/>
          <a:ext cx="0" cy="0"/>
          <a:chOff x="0" y="0"/>
          <a:chExt cx="0" cy="0"/>
        </a:xfrm>
      </p:grpSpPr>
      <p:sp>
        <p:nvSpPr>
          <p:cNvPr id="53" name="Google Shape;53;p5"/>
          <p:cNvSpPr txBox="1">
            <a:spLocks noGrp="1"/>
          </p:cNvSpPr>
          <p:nvPr>
            <p:ph type="subTitle" idx="1"/>
          </p:nvPr>
        </p:nvSpPr>
        <p:spPr>
          <a:xfrm>
            <a:off x="1049720" y="2737768"/>
            <a:ext cx="3156900" cy="3474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2500"/>
              <a:buFont typeface="Bebas Neue"/>
              <a:buNone/>
              <a:defRPr sz="2800" b="1">
                <a:solidFill>
                  <a:schemeClr val="accent5"/>
                </a:solidFill>
                <a:latin typeface="Gaegu"/>
                <a:ea typeface="Gaegu"/>
                <a:cs typeface="Gaegu"/>
                <a:sym typeface="Gaegu"/>
              </a:defRPr>
            </a:lvl1pPr>
            <a:lvl2pPr lvl="1"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54" name="Google Shape;54;p5"/>
          <p:cNvSpPr txBox="1">
            <a:spLocks noGrp="1"/>
          </p:cNvSpPr>
          <p:nvPr>
            <p:ph type="subTitle" idx="2"/>
          </p:nvPr>
        </p:nvSpPr>
        <p:spPr>
          <a:xfrm>
            <a:off x="1049707" y="3089675"/>
            <a:ext cx="3156900" cy="93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5" name="Google Shape;55;p5"/>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700"/>
              <a:buNone/>
              <a:defRPr/>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a:endParaRPr/>
          </a:p>
        </p:txBody>
      </p:sp>
      <p:sp>
        <p:nvSpPr>
          <p:cNvPr id="56" name="Google Shape;56;p5"/>
          <p:cNvSpPr txBox="1">
            <a:spLocks noGrp="1"/>
          </p:cNvSpPr>
          <p:nvPr>
            <p:ph type="subTitle" idx="3"/>
          </p:nvPr>
        </p:nvSpPr>
        <p:spPr>
          <a:xfrm>
            <a:off x="5030795" y="2737768"/>
            <a:ext cx="3156900" cy="347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2800" b="1">
                <a:solidFill>
                  <a:schemeClr val="accent5"/>
                </a:solidFill>
                <a:latin typeface="Gaegu"/>
                <a:ea typeface="Gaegu"/>
                <a:cs typeface="Gaegu"/>
                <a:sym typeface="Gaegu"/>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57" name="Google Shape;57;p5"/>
          <p:cNvSpPr txBox="1">
            <a:spLocks noGrp="1"/>
          </p:cNvSpPr>
          <p:nvPr>
            <p:ph type="subTitle" idx="4"/>
          </p:nvPr>
        </p:nvSpPr>
        <p:spPr>
          <a:xfrm>
            <a:off x="5030802" y="3088025"/>
            <a:ext cx="3156900" cy="93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8" name="Google Shape;58;p5"/>
          <p:cNvSpPr/>
          <p:nvPr/>
        </p:nvSpPr>
        <p:spPr>
          <a:xfrm>
            <a:off x="-955723" y="112561"/>
            <a:ext cx="1555057" cy="1437148"/>
          </a:xfrm>
          <a:custGeom>
            <a:avLst/>
            <a:gdLst/>
            <a:ahLst/>
            <a:cxnLst/>
            <a:rect l="l" t="t" r="r" b="b"/>
            <a:pathLst>
              <a:path w="17475" h="16150" extrusionOk="0">
                <a:moveTo>
                  <a:pt x="9420" y="252"/>
                </a:moveTo>
                <a:cubicBezTo>
                  <a:pt x="9834" y="1030"/>
                  <a:pt x="9706" y="2129"/>
                  <a:pt x="9606" y="2972"/>
                </a:cubicBezTo>
                <a:cubicBezTo>
                  <a:pt x="9498" y="3836"/>
                  <a:pt x="9248" y="4657"/>
                  <a:pt x="8955" y="5479"/>
                </a:cubicBezTo>
                <a:cubicBezTo>
                  <a:pt x="8777" y="5414"/>
                  <a:pt x="8585" y="5378"/>
                  <a:pt x="8391" y="5365"/>
                </a:cubicBezTo>
                <a:cubicBezTo>
                  <a:pt x="8378" y="5272"/>
                  <a:pt x="8434" y="5143"/>
                  <a:pt x="8450" y="5051"/>
                </a:cubicBezTo>
                <a:cubicBezTo>
                  <a:pt x="8470" y="4821"/>
                  <a:pt x="8434" y="4564"/>
                  <a:pt x="8434" y="4329"/>
                </a:cubicBezTo>
                <a:cubicBezTo>
                  <a:pt x="8450" y="3829"/>
                  <a:pt x="8492" y="3322"/>
                  <a:pt x="8578" y="2830"/>
                </a:cubicBezTo>
                <a:cubicBezTo>
                  <a:pt x="8734" y="1930"/>
                  <a:pt x="9041" y="1080"/>
                  <a:pt x="9420" y="252"/>
                </a:cubicBezTo>
                <a:close/>
                <a:moveTo>
                  <a:pt x="6057" y="1206"/>
                </a:moveTo>
                <a:cubicBezTo>
                  <a:pt x="6585" y="1206"/>
                  <a:pt x="7921" y="4948"/>
                  <a:pt x="8107" y="5365"/>
                </a:cubicBezTo>
                <a:lnTo>
                  <a:pt x="8114" y="5371"/>
                </a:lnTo>
                <a:cubicBezTo>
                  <a:pt x="8078" y="5378"/>
                  <a:pt x="8042" y="5378"/>
                  <a:pt x="7999" y="5385"/>
                </a:cubicBezTo>
                <a:cubicBezTo>
                  <a:pt x="7821" y="5414"/>
                  <a:pt x="7642" y="5464"/>
                  <a:pt x="7478" y="5536"/>
                </a:cubicBezTo>
                <a:cubicBezTo>
                  <a:pt x="7171" y="4850"/>
                  <a:pt x="6821" y="4194"/>
                  <a:pt x="6542" y="3493"/>
                </a:cubicBezTo>
                <a:cubicBezTo>
                  <a:pt x="6400" y="3143"/>
                  <a:pt x="6271" y="2780"/>
                  <a:pt x="6170" y="2415"/>
                </a:cubicBezTo>
                <a:cubicBezTo>
                  <a:pt x="6114" y="2223"/>
                  <a:pt x="5814" y="1366"/>
                  <a:pt x="5992" y="1229"/>
                </a:cubicBezTo>
                <a:cubicBezTo>
                  <a:pt x="6012" y="1213"/>
                  <a:pt x="6034" y="1206"/>
                  <a:pt x="6057" y="1206"/>
                </a:cubicBezTo>
                <a:close/>
                <a:moveTo>
                  <a:pt x="12044" y="1288"/>
                </a:moveTo>
                <a:cubicBezTo>
                  <a:pt x="12058" y="1288"/>
                  <a:pt x="12071" y="1290"/>
                  <a:pt x="12083" y="1294"/>
                </a:cubicBezTo>
                <a:cubicBezTo>
                  <a:pt x="12477" y="1443"/>
                  <a:pt x="11348" y="3044"/>
                  <a:pt x="11170" y="3315"/>
                </a:cubicBezTo>
                <a:cubicBezTo>
                  <a:pt x="10626" y="4143"/>
                  <a:pt x="10085" y="4972"/>
                  <a:pt x="9498" y="5764"/>
                </a:cubicBezTo>
                <a:cubicBezTo>
                  <a:pt x="9449" y="5728"/>
                  <a:pt x="9399" y="5700"/>
                  <a:pt x="9349" y="5671"/>
                </a:cubicBezTo>
                <a:cubicBezTo>
                  <a:pt x="9613" y="4794"/>
                  <a:pt x="9913" y="3964"/>
                  <a:pt x="10398" y="3179"/>
                </a:cubicBezTo>
                <a:cubicBezTo>
                  <a:pt x="10642" y="2780"/>
                  <a:pt x="10912" y="2401"/>
                  <a:pt x="11219" y="2052"/>
                </a:cubicBezTo>
                <a:cubicBezTo>
                  <a:pt x="11362" y="1896"/>
                  <a:pt x="11809" y="1288"/>
                  <a:pt x="12044" y="1288"/>
                </a:cubicBezTo>
                <a:close/>
                <a:moveTo>
                  <a:pt x="3121" y="693"/>
                </a:moveTo>
                <a:cubicBezTo>
                  <a:pt x="3263" y="693"/>
                  <a:pt x="3654" y="1090"/>
                  <a:pt x="3757" y="1179"/>
                </a:cubicBezTo>
                <a:cubicBezTo>
                  <a:pt x="3951" y="1366"/>
                  <a:pt x="4136" y="1572"/>
                  <a:pt x="4300" y="1786"/>
                </a:cubicBezTo>
                <a:cubicBezTo>
                  <a:pt x="4621" y="2180"/>
                  <a:pt x="4893" y="2609"/>
                  <a:pt x="5178" y="3022"/>
                </a:cubicBezTo>
                <a:cubicBezTo>
                  <a:pt x="5814" y="3937"/>
                  <a:pt x="6449" y="4857"/>
                  <a:pt x="7056" y="5786"/>
                </a:cubicBezTo>
                <a:cubicBezTo>
                  <a:pt x="6993" y="5843"/>
                  <a:pt x="6928" y="5899"/>
                  <a:pt x="6864" y="5958"/>
                </a:cubicBezTo>
                <a:cubicBezTo>
                  <a:pt x="6213" y="5179"/>
                  <a:pt x="5536" y="4429"/>
                  <a:pt x="4857" y="3671"/>
                </a:cubicBezTo>
                <a:cubicBezTo>
                  <a:pt x="4456" y="3222"/>
                  <a:pt x="4050" y="2787"/>
                  <a:pt x="3694" y="2300"/>
                </a:cubicBezTo>
                <a:cubicBezTo>
                  <a:pt x="3543" y="2094"/>
                  <a:pt x="2607" y="794"/>
                  <a:pt x="3107" y="694"/>
                </a:cubicBezTo>
                <a:cubicBezTo>
                  <a:pt x="3112" y="693"/>
                  <a:pt x="3116" y="693"/>
                  <a:pt x="3121" y="693"/>
                </a:cubicBezTo>
                <a:close/>
                <a:moveTo>
                  <a:pt x="15116" y="1900"/>
                </a:moveTo>
                <a:cubicBezTo>
                  <a:pt x="15120" y="1900"/>
                  <a:pt x="15123" y="1900"/>
                  <a:pt x="15125" y="1901"/>
                </a:cubicBezTo>
                <a:cubicBezTo>
                  <a:pt x="15339" y="1966"/>
                  <a:pt x="15226" y="2165"/>
                  <a:pt x="15177" y="2266"/>
                </a:cubicBezTo>
                <a:cubicBezTo>
                  <a:pt x="15125" y="2358"/>
                  <a:pt x="15012" y="2444"/>
                  <a:pt x="14940" y="2514"/>
                </a:cubicBezTo>
                <a:cubicBezTo>
                  <a:pt x="14733" y="2722"/>
                  <a:pt x="14512" y="2909"/>
                  <a:pt x="14291" y="3094"/>
                </a:cubicBezTo>
                <a:cubicBezTo>
                  <a:pt x="13826" y="3493"/>
                  <a:pt x="13312" y="3822"/>
                  <a:pt x="12791" y="4151"/>
                </a:cubicBezTo>
                <a:cubicBezTo>
                  <a:pt x="11799" y="4778"/>
                  <a:pt x="10798" y="5394"/>
                  <a:pt x="9792" y="6000"/>
                </a:cubicBezTo>
                <a:lnTo>
                  <a:pt x="9778" y="6014"/>
                </a:lnTo>
                <a:cubicBezTo>
                  <a:pt x="9742" y="5971"/>
                  <a:pt x="9699" y="5935"/>
                  <a:pt x="9656" y="5892"/>
                </a:cubicBezTo>
                <a:cubicBezTo>
                  <a:pt x="9684" y="5856"/>
                  <a:pt x="9726" y="5800"/>
                  <a:pt x="9778" y="5728"/>
                </a:cubicBezTo>
                <a:cubicBezTo>
                  <a:pt x="10626" y="5065"/>
                  <a:pt x="11440" y="4365"/>
                  <a:pt x="12270" y="3680"/>
                </a:cubicBezTo>
                <a:cubicBezTo>
                  <a:pt x="12698" y="3322"/>
                  <a:pt x="13127" y="2958"/>
                  <a:pt x="13591" y="2658"/>
                </a:cubicBezTo>
                <a:cubicBezTo>
                  <a:pt x="13862" y="2494"/>
                  <a:pt x="14155" y="2358"/>
                  <a:pt x="14440" y="2223"/>
                </a:cubicBezTo>
                <a:cubicBezTo>
                  <a:pt x="14531" y="2188"/>
                  <a:pt x="15015" y="1900"/>
                  <a:pt x="15116" y="1900"/>
                </a:cubicBezTo>
                <a:close/>
                <a:moveTo>
                  <a:pt x="2646" y="4280"/>
                </a:moveTo>
                <a:cubicBezTo>
                  <a:pt x="2958" y="4280"/>
                  <a:pt x="3362" y="4413"/>
                  <a:pt x="3615" y="4478"/>
                </a:cubicBezTo>
                <a:cubicBezTo>
                  <a:pt x="4036" y="4580"/>
                  <a:pt x="4449" y="4722"/>
                  <a:pt x="4842" y="4907"/>
                </a:cubicBezTo>
                <a:cubicBezTo>
                  <a:pt x="5521" y="5229"/>
                  <a:pt x="6100" y="5728"/>
                  <a:pt x="6763" y="6064"/>
                </a:cubicBezTo>
                <a:cubicBezTo>
                  <a:pt x="6657" y="6185"/>
                  <a:pt x="6564" y="6314"/>
                  <a:pt x="6492" y="6449"/>
                </a:cubicBezTo>
                <a:lnTo>
                  <a:pt x="6485" y="6443"/>
                </a:lnTo>
                <a:cubicBezTo>
                  <a:pt x="5764" y="6156"/>
                  <a:pt x="5022" y="5978"/>
                  <a:pt x="4285" y="5743"/>
                </a:cubicBezTo>
                <a:cubicBezTo>
                  <a:pt x="3865" y="5615"/>
                  <a:pt x="3450" y="5457"/>
                  <a:pt x="3071" y="5243"/>
                </a:cubicBezTo>
                <a:cubicBezTo>
                  <a:pt x="2900" y="5143"/>
                  <a:pt x="1894" y="4528"/>
                  <a:pt x="2393" y="4322"/>
                </a:cubicBezTo>
                <a:cubicBezTo>
                  <a:pt x="2464" y="4293"/>
                  <a:pt x="2551" y="4280"/>
                  <a:pt x="2646" y="4280"/>
                </a:cubicBezTo>
                <a:close/>
                <a:moveTo>
                  <a:pt x="14495" y="4785"/>
                </a:moveTo>
                <a:cubicBezTo>
                  <a:pt x="14724" y="4785"/>
                  <a:pt x="14878" y="4855"/>
                  <a:pt x="14512" y="5257"/>
                </a:cubicBezTo>
                <a:cubicBezTo>
                  <a:pt x="14376" y="5407"/>
                  <a:pt x="14126" y="5457"/>
                  <a:pt x="13941" y="5529"/>
                </a:cubicBezTo>
                <a:cubicBezTo>
                  <a:pt x="13512" y="5678"/>
                  <a:pt x="13062" y="5800"/>
                  <a:pt x="12626" y="5935"/>
                </a:cubicBezTo>
                <a:cubicBezTo>
                  <a:pt x="11826" y="6192"/>
                  <a:pt x="11012" y="6429"/>
                  <a:pt x="10220" y="6700"/>
                </a:cubicBezTo>
                <a:cubicBezTo>
                  <a:pt x="10155" y="6551"/>
                  <a:pt x="10078" y="6407"/>
                  <a:pt x="9984" y="6271"/>
                </a:cubicBezTo>
                <a:cubicBezTo>
                  <a:pt x="10678" y="6007"/>
                  <a:pt x="11370" y="5743"/>
                  <a:pt x="12062" y="5479"/>
                </a:cubicBezTo>
                <a:cubicBezTo>
                  <a:pt x="12748" y="5222"/>
                  <a:pt x="13490" y="4844"/>
                  <a:pt x="14234" y="4801"/>
                </a:cubicBezTo>
                <a:cubicBezTo>
                  <a:pt x="14316" y="4795"/>
                  <a:pt x="14411" y="4785"/>
                  <a:pt x="14495" y="4785"/>
                </a:cubicBezTo>
                <a:close/>
                <a:moveTo>
                  <a:pt x="9742" y="6208"/>
                </a:moveTo>
                <a:lnTo>
                  <a:pt x="9742" y="6208"/>
                </a:lnTo>
                <a:cubicBezTo>
                  <a:pt x="9785" y="6251"/>
                  <a:pt x="9821" y="6300"/>
                  <a:pt x="9855" y="6350"/>
                </a:cubicBezTo>
                <a:cubicBezTo>
                  <a:pt x="9949" y="6479"/>
                  <a:pt x="10020" y="6621"/>
                  <a:pt x="10078" y="6772"/>
                </a:cubicBezTo>
                <a:cubicBezTo>
                  <a:pt x="10069" y="6778"/>
                  <a:pt x="10069" y="6785"/>
                  <a:pt x="10062" y="6792"/>
                </a:cubicBezTo>
                <a:cubicBezTo>
                  <a:pt x="9992" y="6585"/>
                  <a:pt x="9884" y="6386"/>
                  <a:pt x="9742" y="6208"/>
                </a:cubicBezTo>
                <a:close/>
                <a:moveTo>
                  <a:pt x="10112" y="6943"/>
                </a:moveTo>
                <a:cubicBezTo>
                  <a:pt x="10112" y="6943"/>
                  <a:pt x="10121" y="6950"/>
                  <a:pt x="10127" y="6950"/>
                </a:cubicBezTo>
                <a:cubicBezTo>
                  <a:pt x="10155" y="7056"/>
                  <a:pt x="10170" y="7164"/>
                  <a:pt x="10177" y="7270"/>
                </a:cubicBezTo>
                <a:cubicBezTo>
                  <a:pt x="10163" y="7157"/>
                  <a:pt x="10141" y="7049"/>
                  <a:pt x="10112" y="6943"/>
                </a:cubicBezTo>
                <a:close/>
                <a:moveTo>
                  <a:pt x="3949" y="6592"/>
                </a:moveTo>
                <a:cubicBezTo>
                  <a:pt x="4754" y="6592"/>
                  <a:pt x="5545" y="6700"/>
                  <a:pt x="6350" y="6729"/>
                </a:cubicBezTo>
                <a:cubicBezTo>
                  <a:pt x="6271" y="6936"/>
                  <a:pt x="6222" y="7150"/>
                  <a:pt x="6199" y="7371"/>
                </a:cubicBezTo>
                <a:cubicBezTo>
                  <a:pt x="6050" y="7357"/>
                  <a:pt x="5902" y="7351"/>
                  <a:pt x="5754" y="7351"/>
                </a:cubicBezTo>
                <a:cubicBezTo>
                  <a:pt x="5020" y="7351"/>
                  <a:pt x="4305" y="7514"/>
                  <a:pt x="3586" y="7692"/>
                </a:cubicBezTo>
                <a:cubicBezTo>
                  <a:pt x="3008" y="7836"/>
                  <a:pt x="2422" y="7985"/>
                  <a:pt x="1829" y="8028"/>
                </a:cubicBezTo>
                <a:cubicBezTo>
                  <a:pt x="1741" y="8035"/>
                  <a:pt x="1654" y="8037"/>
                  <a:pt x="1567" y="8037"/>
                </a:cubicBezTo>
                <a:cubicBezTo>
                  <a:pt x="1422" y="8037"/>
                  <a:pt x="1278" y="8031"/>
                  <a:pt x="1136" y="8031"/>
                </a:cubicBezTo>
                <a:cubicBezTo>
                  <a:pt x="1076" y="8031"/>
                  <a:pt x="1017" y="8032"/>
                  <a:pt x="958" y="8035"/>
                </a:cubicBezTo>
                <a:cubicBezTo>
                  <a:pt x="878" y="8041"/>
                  <a:pt x="758" y="8080"/>
                  <a:pt x="672" y="8080"/>
                </a:cubicBezTo>
                <a:cubicBezTo>
                  <a:pt x="659" y="8080"/>
                  <a:pt x="647" y="8080"/>
                  <a:pt x="636" y="8078"/>
                </a:cubicBezTo>
                <a:cubicBezTo>
                  <a:pt x="523" y="7999"/>
                  <a:pt x="401" y="7929"/>
                  <a:pt x="286" y="7857"/>
                </a:cubicBezTo>
                <a:cubicBezTo>
                  <a:pt x="336" y="7771"/>
                  <a:pt x="401" y="7707"/>
                  <a:pt x="480" y="7656"/>
                </a:cubicBezTo>
                <a:cubicBezTo>
                  <a:pt x="780" y="7428"/>
                  <a:pt x="1193" y="7329"/>
                  <a:pt x="1529" y="7150"/>
                </a:cubicBezTo>
                <a:cubicBezTo>
                  <a:pt x="2115" y="6842"/>
                  <a:pt x="2693" y="6664"/>
                  <a:pt x="3358" y="6614"/>
                </a:cubicBezTo>
                <a:cubicBezTo>
                  <a:pt x="3556" y="6599"/>
                  <a:pt x="3753" y="6592"/>
                  <a:pt x="3949" y="6592"/>
                </a:cubicBezTo>
                <a:close/>
                <a:moveTo>
                  <a:pt x="12921" y="6910"/>
                </a:moveTo>
                <a:cubicBezTo>
                  <a:pt x="14281" y="6910"/>
                  <a:pt x="15630" y="7048"/>
                  <a:pt x="16882" y="7656"/>
                </a:cubicBezTo>
                <a:cubicBezTo>
                  <a:pt x="16961" y="7692"/>
                  <a:pt x="17096" y="7742"/>
                  <a:pt x="17154" y="7814"/>
                </a:cubicBezTo>
                <a:cubicBezTo>
                  <a:pt x="17160" y="8241"/>
                  <a:pt x="17051" y="8455"/>
                  <a:pt x="16828" y="8455"/>
                </a:cubicBezTo>
                <a:cubicBezTo>
                  <a:pt x="16790" y="8455"/>
                  <a:pt x="16749" y="8448"/>
                  <a:pt x="16704" y="8436"/>
                </a:cubicBezTo>
                <a:cubicBezTo>
                  <a:pt x="16625" y="8436"/>
                  <a:pt x="16555" y="8420"/>
                  <a:pt x="16489" y="8400"/>
                </a:cubicBezTo>
                <a:cubicBezTo>
                  <a:pt x="16255" y="8342"/>
                  <a:pt x="16054" y="8271"/>
                  <a:pt x="15819" y="8249"/>
                </a:cubicBezTo>
                <a:cubicBezTo>
                  <a:pt x="15247" y="8206"/>
                  <a:pt x="14690" y="8186"/>
                  <a:pt x="14119" y="8084"/>
                </a:cubicBezTo>
                <a:cubicBezTo>
                  <a:pt x="12877" y="7863"/>
                  <a:pt x="11627" y="7622"/>
                  <a:pt x="10385" y="7365"/>
                </a:cubicBezTo>
                <a:lnTo>
                  <a:pt x="10349" y="7365"/>
                </a:lnTo>
                <a:cubicBezTo>
                  <a:pt x="10349" y="7236"/>
                  <a:pt x="10335" y="7114"/>
                  <a:pt x="10306" y="6993"/>
                </a:cubicBezTo>
                <a:cubicBezTo>
                  <a:pt x="11167" y="6967"/>
                  <a:pt x="12046" y="6910"/>
                  <a:pt x="12921" y="6910"/>
                </a:cubicBezTo>
                <a:close/>
                <a:moveTo>
                  <a:pt x="7241" y="9449"/>
                </a:moveTo>
                <a:cubicBezTo>
                  <a:pt x="7241" y="9449"/>
                  <a:pt x="7250" y="9456"/>
                  <a:pt x="7257" y="9456"/>
                </a:cubicBezTo>
                <a:cubicBezTo>
                  <a:pt x="7250" y="9464"/>
                  <a:pt x="7241" y="9471"/>
                  <a:pt x="7241" y="9478"/>
                </a:cubicBezTo>
                <a:lnTo>
                  <a:pt x="7241" y="9449"/>
                </a:lnTo>
                <a:close/>
                <a:moveTo>
                  <a:pt x="8374" y="5580"/>
                </a:moveTo>
                <a:cubicBezTo>
                  <a:pt x="8721" y="5580"/>
                  <a:pt x="9068" y="5677"/>
                  <a:pt x="9370" y="5872"/>
                </a:cubicBezTo>
                <a:cubicBezTo>
                  <a:pt x="10405" y="6736"/>
                  <a:pt x="10306" y="8492"/>
                  <a:pt x="9248" y="9277"/>
                </a:cubicBezTo>
                <a:cubicBezTo>
                  <a:pt x="9228" y="9284"/>
                  <a:pt x="9205" y="9300"/>
                  <a:pt x="9192" y="9313"/>
                </a:cubicBezTo>
                <a:cubicBezTo>
                  <a:pt x="9049" y="9413"/>
                  <a:pt x="8892" y="9498"/>
                  <a:pt x="8714" y="9557"/>
                </a:cubicBezTo>
                <a:cubicBezTo>
                  <a:pt x="8539" y="9616"/>
                  <a:pt x="8370" y="9643"/>
                  <a:pt x="8207" y="9643"/>
                </a:cubicBezTo>
                <a:cubicBezTo>
                  <a:pt x="7842" y="9643"/>
                  <a:pt x="7511" y="9507"/>
                  <a:pt x="7234" y="9284"/>
                </a:cubicBezTo>
                <a:lnTo>
                  <a:pt x="7234" y="9270"/>
                </a:lnTo>
                <a:cubicBezTo>
                  <a:pt x="7230" y="9246"/>
                  <a:pt x="7215" y="9235"/>
                  <a:pt x="7199" y="9235"/>
                </a:cubicBezTo>
                <a:cubicBezTo>
                  <a:pt x="7192" y="9235"/>
                  <a:pt x="7184" y="9237"/>
                  <a:pt x="7178" y="9241"/>
                </a:cubicBezTo>
                <a:cubicBezTo>
                  <a:pt x="6492" y="8650"/>
                  <a:pt x="6163" y="7527"/>
                  <a:pt x="6556" y="6713"/>
                </a:cubicBezTo>
                <a:cubicBezTo>
                  <a:pt x="6864" y="6071"/>
                  <a:pt x="7464" y="5678"/>
                  <a:pt x="8107" y="5592"/>
                </a:cubicBezTo>
                <a:lnTo>
                  <a:pt x="8107" y="5592"/>
                </a:lnTo>
                <a:cubicBezTo>
                  <a:pt x="8091" y="5615"/>
                  <a:pt x="8085" y="5642"/>
                  <a:pt x="8091" y="5678"/>
                </a:cubicBezTo>
                <a:cubicBezTo>
                  <a:pt x="8101" y="5717"/>
                  <a:pt x="8134" y="5735"/>
                  <a:pt x="8168" y="5735"/>
                </a:cubicBezTo>
                <a:cubicBezTo>
                  <a:pt x="8216" y="5735"/>
                  <a:pt x="8267" y="5701"/>
                  <a:pt x="8263" y="5642"/>
                </a:cubicBezTo>
                <a:cubicBezTo>
                  <a:pt x="8263" y="5615"/>
                  <a:pt x="8249" y="5599"/>
                  <a:pt x="8235" y="5586"/>
                </a:cubicBezTo>
                <a:cubicBezTo>
                  <a:pt x="8282" y="5582"/>
                  <a:pt x="8328" y="5580"/>
                  <a:pt x="8374" y="5580"/>
                </a:cubicBezTo>
                <a:close/>
                <a:moveTo>
                  <a:pt x="6213" y="7836"/>
                </a:moveTo>
                <a:cubicBezTo>
                  <a:pt x="6228" y="7929"/>
                  <a:pt x="6242" y="8021"/>
                  <a:pt x="6271" y="8107"/>
                </a:cubicBezTo>
                <a:cubicBezTo>
                  <a:pt x="6307" y="8242"/>
                  <a:pt x="6357" y="8364"/>
                  <a:pt x="6413" y="8492"/>
                </a:cubicBezTo>
                <a:cubicBezTo>
                  <a:pt x="5493" y="8864"/>
                  <a:pt x="4578" y="9250"/>
                  <a:pt x="3642" y="9584"/>
                </a:cubicBezTo>
                <a:cubicBezTo>
                  <a:pt x="3157" y="9764"/>
                  <a:pt x="2672" y="9927"/>
                  <a:pt x="2185" y="10091"/>
                </a:cubicBezTo>
                <a:cubicBezTo>
                  <a:pt x="1944" y="10170"/>
                  <a:pt x="1700" y="10249"/>
                  <a:pt x="1457" y="10328"/>
                </a:cubicBezTo>
                <a:cubicBezTo>
                  <a:pt x="1328" y="10371"/>
                  <a:pt x="1208" y="10407"/>
                  <a:pt x="1087" y="10441"/>
                </a:cubicBezTo>
                <a:cubicBezTo>
                  <a:pt x="1017" y="10478"/>
                  <a:pt x="962" y="10497"/>
                  <a:pt x="919" y="10497"/>
                </a:cubicBezTo>
                <a:cubicBezTo>
                  <a:pt x="829" y="10497"/>
                  <a:pt x="796" y="10416"/>
                  <a:pt x="814" y="10256"/>
                </a:cubicBezTo>
                <a:cubicBezTo>
                  <a:pt x="751" y="9913"/>
                  <a:pt x="1001" y="9785"/>
                  <a:pt x="1279" y="9577"/>
                </a:cubicBezTo>
                <a:cubicBezTo>
                  <a:pt x="1472" y="9442"/>
                  <a:pt x="1680" y="9327"/>
                  <a:pt x="1885" y="9214"/>
                </a:cubicBezTo>
                <a:cubicBezTo>
                  <a:pt x="2357" y="8964"/>
                  <a:pt x="2837" y="8743"/>
                  <a:pt x="3335" y="8556"/>
                </a:cubicBezTo>
                <a:cubicBezTo>
                  <a:pt x="4257" y="8206"/>
                  <a:pt x="5227" y="7942"/>
                  <a:pt x="6213" y="7836"/>
                </a:cubicBezTo>
                <a:close/>
                <a:moveTo>
                  <a:pt x="10241" y="8107"/>
                </a:moveTo>
                <a:cubicBezTo>
                  <a:pt x="11170" y="8479"/>
                  <a:pt x="12098" y="8842"/>
                  <a:pt x="12969" y="9327"/>
                </a:cubicBezTo>
                <a:cubicBezTo>
                  <a:pt x="13454" y="9600"/>
                  <a:pt x="13925" y="9899"/>
                  <a:pt x="14354" y="10249"/>
                </a:cubicBezTo>
                <a:cubicBezTo>
                  <a:pt x="14548" y="10407"/>
                  <a:pt x="14733" y="10570"/>
                  <a:pt x="14911" y="10750"/>
                </a:cubicBezTo>
                <a:cubicBezTo>
                  <a:pt x="15048" y="10892"/>
                  <a:pt x="15483" y="11241"/>
                  <a:pt x="15497" y="11435"/>
                </a:cubicBezTo>
                <a:cubicBezTo>
                  <a:pt x="15504" y="11627"/>
                  <a:pt x="15262" y="11677"/>
                  <a:pt x="15141" y="11677"/>
                </a:cubicBezTo>
                <a:cubicBezTo>
                  <a:pt x="15134" y="11677"/>
                  <a:pt x="15127" y="11678"/>
                  <a:pt x="15120" y="11678"/>
                </a:cubicBezTo>
                <a:cubicBezTo>
                  <a:pt x="15031" y="11678"/>
                  <a:pt x="14927" y="11639"/>
                  <a:pt x="14848" y="11620"/>
                </a:cubicBezTo>
                <a:cubicBezTo>
                  <a:pt x="14584" y="11555"/>
                  <a:pt x="14326" y="11456"/>
                  <a:pt x="14083" y="11341"/>
                </a:cubicBezTo>
                <a:cubicBezTo>
                  <a:pt x="13619" y="11113"/>
                  <a:pt x="13197" y="10820"/>
                  <a:pt x="12791" y="10513"/>
                </a:cubicBezTo>
                <a:cubicBezTo>
                  <a:pt x="11891" y="9841"/>
                  <a:pt x="11005" y="9128"/>
                  <a:pt x="10121" y="8427"/>
                </a:cubicBezTo>
                <a:cubicBezTo>
                  <a:pt x="10170" y="8328"/>
                  <a:pt x="10206" y="8222"/>
                  <a:pt x="10241" y="8107"/>
                </a:cubicBezTo>
                <a:close/>
                <a:moveTo>
                  <a:pt x="6628" y="8849"/>
                </a:moveTo>
                <a:cubicBezTo>
                  <a:pt x="6671" y="8907"/>
                  <a:pt x="6713" y="8964"/>
                  <a:pt x="6763" y="9020"/>
                </a:cubicBezTo>
                <a:cubicBezTo>
                  <a:pt x="5956" y="9735"/>
                  <a:pt x="5193" y="10484"/>
                  <a:pt x="4413" y="11221"/>
                </a:cubicBezTo>
                <a:cubicBezTo>
                  <a:pt x="3978" y="11634"/>
                  <a:pt x="3556" y="12056"/>
                  <a:pt x="3085" y="12421"/>
                </a:cubicBezTo>
                <a:cubicBezTo>
                  <a:pt x="2886" y="12577"/>
                  <a:pt x="2679" y="12721"/>
                  <a:pt x="2458" y="12849"/>
                </a:cubicBezTo>
                <a:cubicBezTo>
                  <a:pt x="2352" y="12911"/>
                  <a:pt x="1961" y="13146"/>
                  <a:pt x="1743" y="13146"/>
                </a:cubicBezTo>
                <a:cubicBezTo>
                  <a:pt x="1638" y="13146"/>
                  <a:pt x="1573" y="13091"/>
                  <a:pt x="1601" y="12935"/>
                </a:cubicBezTo>
                <a:cubicBezTo>
                  <a:pt x="1680" y="12527"/>
                  <a:pt x="2329" y="12020"/>
                  <a:pt x="2629" y="11769"/>
                </a:cubicBezTo>
                <a:cubicBezTo>
                  <a:pt x="3035" y="11427"/>
                  <a:pt x="3471" y="11113"/>
                  <a:pt x="3899" y="10799"/>
                </a:cubicBezTo>
                <a:cubicBezTo>
                  <a:pt x="4799" y="10141"/>
                  <a:pt x="5714" y="9492"/>
                  <a:pt x="6628" y="8849"/>
                </a:cubicBezTo>
                <a:close/>
                <a:moveTo>
                  <a:pt x="9555" y="9214"/>
                </a:moveTo>
                <a:cubicBezTo>
                  <a:pt x="10283" y="9978"/>
                  <a:pt x="11048" y="10714"/>
                  <a:pt x="11799" y="11449"/>
                </a:cubicBezTo>
                <a:cubicBezTo>
                  <a:pt x="12227" y="11870"/>
                  <a:pt x="12662" y="12283"/>
                  <a:pt x="13048" y="12741"/>
                </a:cubicBezTo>
                <a:cubicBezTo>
                  <a:pt x="13206" y="12935"/>
                  <a:pt x="13362" y="13134"/>
                  <a:pt x="13490" y="13348"/>
                </a:cubicBezTo>
                <a:cubicBezTo>
                  <a:pt x="13614" y="13535"/>
                  <a:pt x="14046" y="14207"/>
                  <a:pt x="13655" y="14207"/>
                </a:cubicBezTo>
                <a:cubicBezTo>
                  <a:pt x="13642" y="14207"/>
                  <a:pt x="13627" y="14206"/>
                  <a:pt x="13612" y="14205"/>
                </a:cubicBezTo>
                <a:cubicBezTo>
                  <a:pt x="13391" y="14184"/>
                  <a:pt x="13104" y="13884"/>
                  <a:pt x="12940" y="13749"/>
                </a:cubicBezTo>
                <a:cubicBezTo>
                  <a:pt x="12777" y="13598"/>
                  <a:pt x="12613" y="13440"/>
                  <a:pt x="12462" y="13278"/>
                </a:cubicBezTo>
                <a:cubicBezTo>
                  <a:pt x="12083" y="12870"/>
                  <a:pt x="11749" y="12421"/>
                  <a:pt x="11406" y="11984"/>
                </a:cubicBezTo>
                <a:cubicBezTo>
                  <a:pt x="10727" y="11120"/>
                  <a:pt x="10055" y="10249"/>
                  <a:pt x="9399" y="9370"/>
                </a:cubicBezTo>
                <a:lnTo>
                  <a:pt x="9492" y="9277"/>
                </a:lnTo>
                <a:cubicBezTo>
                  <a:pt x="9521" y="9257"/>
                  <a:pt x="9534" y="9234"/>
                  <a:pt x="9555" y="9214"/>
                </a:cubicBezTo>
                <a:close/>
                <a:moveTo>
                  <a:pt x="6921" y="9185"/>
                </a:moveTo>
                <a:cubicBezTo>
                  <a:pt x="6993" y="9264"/>
                  <a:pt x="7078" y="9336"/>
                  <a:pt x="7164" y="9392"/>
                </a:cubicBezTo>
                <a:cubicBezTo>
                  <a:pt x="7149" y="10292"/>
                  <a:pt x="6813" y="11149"/>
                  <a:pt x="6542" y="11992"/>
                </a:cubicBezTo>
                <a:cubicBezTo>
                  <a:pt x="6400" y="12463"/>
                  <a:pt x="6292" y="12935"/>
                  <a:pt x="6213" y="13420"/>
                </a:cubicBezTo>
                <a:cubicBezTo>
                  <a:pt x="6150" y="13877"/>
                  <a:pt x="6114" y="14448"/>
                  <a:pt x="5922" y="14870"/>
                </a:cubicBezTo>
                <a:cubicBezTo>
                  <a:pt x="5899" y="14991"/>
                  <a:pt x="5827" y="15084"/>
                  <a:pt x="5721" y="15147"/>
                </a:cubicBezTo>
                <a:cubicBezTo>
                  <a:pt x="5670" y="15251"/>
                  <a:pt x="5613" y="15302"/>
                  <a:pt x="5549" y="15302"/>
                </a:cubicBezTo>
                <a:cubicBezTo>
                  <a:pt x="5489" y="15302"/>
                  <a:pt x="5422" y="15256"/>
                  <a:pt x="5349" y="15163"/>
                </a:cubicBezTo>
                <a:cubicBezTo>
                  <a:pt x="5121" y="15012"/>
                  <a:pt x="5099" y="14976"/>
                  <a:pt x="5092" y="14719"/>
                </a:cubicBezTo>
                <a:cubicBezTo>
                  <a:pt x="5085" y="14484"/>
                  <a:pt x="5142" y="14241"/>
                  <a:pt x="5185" y="14013"/>
                </a:cubicBezTo>
                <a:cubicBezTo>
                  <a:pt x="5299" y="13483"/>
                  <a:pt x="5442" y="12962"/>
                  <a:pt x="5606" y="12455"/>
                </a:cubicBezTo>
                <a:cubicBezTo>
                  <a:pt x="5964" y="11334"/>
                  <a:pt x="6427" y="10256"/>
                  <a:pt x="6921" y="9185"/>
                </a:cubicBezTo>
                <a:close/>
                <a:moveTo>
                  <a:pt x="8878" y="9721"/>
                </a:moveTo>
                <a:cubicBezTo>
                  <a:pt x="8885" y="9721"/>
                  <a:pt x="8885" y="9728"/>
                  <a:pt x="8885" y="9728"/>
                </a:cubicBezTo>
                <a:cubicBezTo>
                  <a:pt x="9478" y="10691"/>
                  <a:pt x="10020" y="11706"/>
                  <a:pt x="10506" y="12727"/>
                </a:cubicBezTo>
                <a:cubicBezTo>
                  <a:pt x="10755" y="13248"/>
                  <a:pt x="10978" y="13769"/>
                  <a:pt x="11206" y="14297"/>
                </a:cubicBezTo>
                <a:cubicBezTo>
                  <a:pt x="11277" y="14461"/>
                  <a:pt x="11884" y="15758"/>
                  <a:pt x="11448" y="15758"/>
                </a:cubicBezTo>
                <a:cubicBezTo>
                  <a:pt x="11406" y="15758"/>
                  <a:pt x="11354" y="15746"/>
                  <a:pt x="11291" y="15720"/>
                </a:cubicBezTo>
                <a:cubicBezTo>
                  <a:pt x="11163" y="15662"/>
                  <a:pt x="10962" y="15391"/>
                  <a:pt x="10849" y="15283"/>
                </a:cubicBezTo>
                <a:cubicBezTo>
                  <a:pt x="10619" y="15069"/>
                  <a:pt x="10455" y="14827"/>
                  <a:pt x="10299" y="14563"/>
                </a:cubicBezTo>
                <a:cubicBezTo>
                  <a:pt x="10006" y="14049"/>
                  <a:pt x="9735" y="13519"/>
                  <a:pt x="9492" y="12978"/>
                </a:cubicBezTo>
                <a:cubicBezTo>
                  <a:pt x="9034" y="11963"/>
                  <a:pt x="8684" y="10899"/>
                  <a:pt x="8407" y="9821"/>
                </a:cubicBezTo>
                <a:lnTo>
                  <a:pt x="8407" y="9821"/>
                </a:lnTo>
                <a:cubicBezTo>
                  <a:pt x="8418" y="9821"/>
                  <a:pt x="8430" y="9821"/>
                  <a:pt x="8441" y="9821"/>
                </a:cubicBezTo>
                <a:cubicBezTo>
                  <a:pt x="8593" y="9821"/>
                  <a:pt x="8744" y="9780"/>
                  <a:pt x="8878" y="9721"/>
                </a:cubicBezTo>
                <a:close/>
                <a:moveTo>
                  <a:pt x="7442" y="9570"/>
                </a:moveTo>
                <a:cubicBezTo>
                  <a:pt x="7613" y="9656"/>
                  <a:pt x="7791" y="9721"/>
                  <a:pt x="7978" y="9756"/>
                </a:cubicBezTo>
                <a:cubicBezTo>
                  <a:pt x="8071" y="10777"/>
                  <a:pt x="8242" y="11785"/>
                  <a:pt x="8306" y="12813"/>
                </a:cubicBezTo>
                <a:cubicBezTo>
                  <a:pt x="8342" y="13320"/>
                  <a:pt x="8364" y="13819"/>
                  <a:pt x="8371" y="14326"/>
                </a:cubicBezTo>
                <a:cubicBezTo>
                  <a:pt x="8377" y="14594"/>
                  <a:pt x="8496" y="15867"/>
                  <a:pt x="8085" y="15867"/>
                </a:cubicBezTo>
                <a:cubicBezTo>
                  <a:pt x="8056" y="15867"/>
                  <a:pt x="8026" y="15861"/>
                  <a:pt x="7992" y="15848"/>
                </a:cubicBezTo>
                <a:cubicBezTo>
                  <a:pt x="7721" y="15740"/>
                  <a:pt x="7606" y="15111"/>
                  <a:pt x="7570" y="14870"/>
                </a:cubicBezTo>
                <a:cubicBezTo>
                  <a:pt x="7534" y="14633"/>
                  <a:pt x="7521" y="14398"/>
                  <a:pt x="7498" y="14162"/>
                </a:cubicBezTo>
                <a:cubicBezTo>
                  <a:pt x="7464" y="13684"/>
                  <a:pt x="7435" y="13212"/>
                  <a:pt x="7413" y="12734"/>
                </a:cubicBezTo>
                <a:cubicBezTo>
                  <a:pt x="7378" y="11692"/>
                  <a:pt x="7336" y="10606"/>
                  <a:pt x="7442" y="9570"/>
                </a:cubicBezTo>
                <a:close/>
                <a:moveTo>
                  <a:pt x="9418" y="0"/>
                </a:moveTo>
                <a:cubicBezTo>
                  <a:pt x="9388" y="0"/>
                  <a:pt x="9357" y="17"/>
                  <a:pt x="9341" y="45"/>
                </a:cubicBezTo>
                <a:cubicBezTo>
                  <a:pt x="8835" y="938"/>
                  <a:pt x="8513" y="1937"/>
                  <a:pt x="8355" y="2951"/>
                </a:cubicBezTo>
                <a:cubicBezTo>
                  <a:pt x="8285" y="3407"/>
                  <a:pt x="8249" y="3872"/>
                  <a:pt x="8256" y="4336"/>
                </a:cubicBezTo>
                <a:cubicBezTo>
                  <a:pt x="8256" y="4622"/>
                  <a:pt x="8278" y="4907"/>
                  <a:pt x="8263" y="5193"/>
                </a:cubicBezTo>
                <a:cubicBezTo>
                  <a:pt x="8263" y="5279"/>
                  <a:pt x="8249" y="5322"/>
                  <a:pt x="8249" y="5365"/>
                </a:cubicBezTo>
                <a:lnTo>
                  <a:pt x="8235" y="5365"/>
                </a:lnTo>
                <a:lnTo>
                  <a:pt x="8235" y="5329"/>
                </a:lnTo>
                <a:cubicBezTo>
                  <a:pt x="7999" y="4357"/>
                  <a:pt x="7593" y="3387"/>
                  <a:pt x="7164" y="2487"/>
                </a:cubicBezTo>
                <a:cubicBezTo>
                  <a:pt x="6955" y="2054"/>
                  <a:pt x="6584" y="985"/>
                  <a:pt x="5983" y="985"/>
                </a:cubicBezTo>
                <a:cubicBezTo>
                  <a:pt x="5967" y="985"/>
                  <a:pt x="5951" y="986"/>
                  <a:pt x="5935" y="987"/>
                </a:cubicBezTo>
                <a:cubicBezTo>
                  <a:pt x="5899" y="994"/>
                  <a:pt x="5863" y="1015"/>
                  <a:pt x="5856" y="1051"/>
                </a:cubicBezTo>
                <a:cubicBezTo>
                  <a:pt x="5735" y="1765"/>
                  <a:pt x="6021" y="2530"/>
                  <a:pt x="6264" y="3186"/>
                </a:cubicBezTo>
                <a:cubicBezTo>
                  <a:pt x="6571" y="4007"/>
                  <a:pt x="6950" y="4821"/>
                  <a:pt x="7378" y="5586"/>
                </a:cubicBezTo>
                <a:cubicBezTo>
                  <a:pt x="7320" y="5615"/>
                  <a:pt x="7264" y="5651"/>
                  <a:pt x="7214" y="5678"/>
                </a:cubicBezTo>
                <a:cubicBezTo>
                  <a:pt x="6449" y="4521"/>
                  <a:pt x="5656" y="3371"/>
                  <a:pt x="4857" y="2237"/>
                </a:cubicBezTo>
                <a:cubicBezTo>
                  <a:pt x="4528" y="1772"/>
                  <a:pt x="4179" y="1315"/>
                  <a:pt x="3743" y="938"/>
                </a:cubicBezTo>
                <a:cubicBezTo>
                  <a:pt x="3604" y="816"/>
                  <a:pt x="3262" y="478"/>
                  <a:pt x="3000" y="478"/>
                </a:cubicBezTo>
                <a:cubicBezTo>
                  <a:pt x="2951" y="478"/>
                  <a:pt x="2905" y="489"/>
                  <a:pt x="2864" y="516"/>
                </a:cubicBezTo>
                <a:cubicBezTo>
                  <a:pt x="2043" y="1066"/>
                  <a:pt x="5056" y="4264"/>
                  <a:pt x="6335" y="5579"/>
                </a:cubicBezTo>
                <a:cubicBezTo>
                  <a:pt x="5699" y="5150"/>
                  <a:pt x="4979" y="4778"/>
                  <a:pt x="4285" y="4544"/>
                </a:cubicBezTo>
                <a:cubicBezTo>
                  <a:pt x="3865" y="4400"/>
                  <a:pt x="3421" y="4300"/>
                  <a:pt x="2972" y="4264"/>
                </a:cubicBezTo>
                <a:cubicBezTo>
                  <a:pt x="2819" y="4249"/>
                  <a:pt x="2582" y="4204"/>
                  <a:pt x="2365" y="4204"/>
                </a:cubicBezTo>
                <a:cubicBezTo>
                  <a:pt x="2195" y="4204"/>
                  <a:pt x="2038" y="4231"/>
                  <a:pt x="1944" y="4322"/>
                </a:cubicBezTo>
                <a:cubicBezTo>
                  <a:pt x="1928" y="4336"/>
                  <a:pt x="1921" y="4372"/>
                  <a:pt x="1928" y="4393"/>
                </a:cubicBezTo>
                <a:cubicBezTo>
                  <a:pt x="2165" y="5035"/>
                  <a:pt x="3085" y="5464"/>
                  <a:pt x="3678" y="5694"/>
                </a:cubicBezTo>
                <a:cubicBezTo>
                  <a:pt x="4578" y="6043"/>
                  <a:pt x="5543" y="6172"/>
                  <a:pt x="6443" y="6521"/>
                </a:cubicBezTo>
                <a:lnTo>
                  <a:pt x="6449" y="6521"/>
                </a:lnTo>
                <a:cubicBezTo>
                  <a:pt x="6436" y="6542"/>
                  <a:pt x="6427" y="6557"/>
                  <a:pt x="6420" y="6578"/>
                </a:cubicBezTo>
                <a:cubicBezTo>
                  <a:pt x="5772" y="6429"/>
                  <a:pt x="5043" y="6353"/>
                  <a:pt x="4325" y="6353"/>
                </a:cubicBezTo>
                <a:cubicBezTo>
                  <a:pt x="3768" y="6353"/>
                  <a:pt x="3217" y="6399"/>
                  <a:pt x="2715" y="6492"/>
                </a:cubicBezTo>
                <a:cubicBezTo>
                  <a:pt x="2014" y="6628"/>
                  <a:pt x="1457" y="7006"/>
                  <a:pt x="801" y="7264"/>
                </a:cubicBezTo>
                <a:cubicBezTo>
                  <a:pt x="543" y="7365"/>
                  <a:pt x="187" y="7507"/>
                  <a:pt x="79" y="7800"/>
                </a:cubicBezTo>
                <a:cubicBezTo>
                  <a:pt x="0" y="8021"/>
                  <a:pt x="122" y="8213"/>
                  <a:pt x="336" y="8285"/>
                </a:cubicBezTo>
                <a:cubicBezTo>
                  <a:pt x="398" y="8305"/>
                  <a:pt x="465" y="8313"/>
                  <a:pt x="533" y="8313"/>
                </a:cubicBezTo>
                <a:cubicBezTo>
                  <a:pt x="732" y="8313"/>
                  <a:pt x="948" y="8249"/>
                  <a:pt x="1130" y="8249"/>
                </a:cubicBezTo>
                <a:cubicBezTo>
                  <a:pt x="1493" y="8242"/>
                  <a:pt x="1851" y="8249"/>
                  <a:pt x="2208" y="8199"/>
                </a:cubicBezTo>
                <a:cubicBezTo>
                  <a:pt x="3460" y="8020"/>
                  <a:pt x="4651" y="7535"/>
                  <a:pt x="5919" y="7535"/>
                </a:cubicBezTo>
                <a:cubicBezTo>
                  <a:pt x="6010" y="7535"/>
                  <a:pt x="6101" y="7538"/>
                  <a:pt x="6192" y="7543"/>
                </a:cubicBezTo>
                <a:lnTo>
                  <a:pt x="6192" y="7635"/>
                </a:lnTo>
                <a:cubicBezTo>
                  <a:pt x="4986" y="7827"/>
                  <a:pt x="3822" y="8120"/>
                  <a:pt x="2693" y="8614"/>
                </a:cubicBezTo>
                <a:cubicBezTo>
                  <a:pt x="2172" y="8842"/>
                  <a:pt x="1637" y="9092"/>
                  <a:pt x="1172" y="9421"/>
                </a:cubicBezTo>
                <a:cubicBezTo>
                  <a:pt x="915" y="9606"/>
                  <a:pt x="358" y="9999"/>
                  <a:pt x="401" y="10378"/>
                </a:cubicBezTo>
                <a:cubicBezTo>
                  <a:pt x="434" y="10616"/>
                  <a:pt x="663" y="10680"/>
                  <a:pt x="870" y="10680"/>
                </a:cubicBezTo>
                <a:cubicBezTo>
                  <a:pt x="893" y="10680"/>
                  <a:pt x="914" y="10679"/>
                  <a:pt x="936" y="10678"/>
                </a:cubicBezTo>
                <a:cubicBezTo>
                  <a:pt x="1486" y="10635"/>
                  <a:pt x="2086" y="10342"/>
                  <a:pt x="2614" y="10163"/>
                </a:cubicBezTo>
                <a:cubicBezTo>
                  <a:pt x="3922" y="9713"/>
                  <a:pt x="5236" y="9221"/>
                  <a:pt x="6492" y="8635"/>
                </a:cubicBezTo>
                <a:cubicBezTo>
                  <a:pt x="6499" y="8657"/>
                  <a:pt x="6513" y="8677"/>
                  <a:pt x="6521" y="8693"/>
                </a:cubicBezTo>
                <a:cubicBezTo>
                  <a:pt x="5356" y="9514"/>
                  <a:pt x="4192" y="10342"/>
                  <a:pt x="3051" y="11205"/>
                </a:cubicBezTo>
                <a:cubicBezTo>
                  <a:pt x="2600" y="11548"/>
                  <a:pt x="2151" y="11913"/>
                  <a:pt x="1793" y="12355"/>
                </a:cubicBezTo>
                <a:cubicBezTo>
                  <a:pt x="1637" y="12549"/>
                  <a:pt x="1215" y="12991"/>
                  <a:pt x="1394" y="13255"/>
                </a:cubicBezTo>
                <a:cubicBezTo>
                  <a:pt x="1455" y="13345"/>
                  <a:pt x="1549" y="13386"/>
                  <a:pt x="1669" y="13386"/>
                </a:cubicBezTo>
                <a:cubicBezTo>
                  <a:pt x="2709" y="13386"/>
                  <a:pt x="5704" y="10288"/>
                  <a:pt x="6614" y="9327"/>
                </a:cubicBezTo>
                <a:lnTo>
                  <a:pt x="6614" y="9327"/>
                </a:lnTo>
                <a:cubicBezTo>
                  <a:pt x="6060" y="10599"/>
                  <a:pt x="3972" y="15506"/>
                  <a:pt x="5477" y="15506"/>
                </a:cubicBezTo>
                <a:cubicBezTo>
                  <a:pt x="5485" y="15506"/>
                  <a:pt x="5492" y="15506"/>
                  <a:pt x="5500" y="15506"/>
                </a:cubicBezTo>
                <a:cubicBezTo>
                  <a:pt x="5879" y="15497"/>
                  <a:pt x="6064" y="15098"/>
                  <a:pt x="6150" y="14784"/>
                </a:cubicBezTo>
                <a:cubicBezTo>
                  <a:pt x="6335" y="14155"/>
                  <a:pt x="6357" y="13483"/>
                  <a:pt x="6492" y="12841"/>
                </a:cubicBezTo>
                <a:cubicBezTo>
                  <a:pt x="6707" y="11792"/>
                  <a:pt x="7178" y="10813"/>
                  <a:pt x="7234" y="9749"/>
                </a:cubicBezTo>
                <a:lnTo>
                  <a:pt x="7234" y="9749"/>
                </a:lnTo>
                <a:cubicBezTo>
                  <a:pt x="7257" y="10984"/>
                  <a:pt x="7185" y="12213"/>
                  <a:pt x="7264" y="13449"/>
                </a:cubicBezTo>
                <a:cubicBezTo>
                  <a:pt x="7300" y="14040"/>
                  <a:pt x="7300" y="14662"/>
                  <a:pt x="7456" y="15233"/>
                </a:cubicBezTo>
                <a:cubicBezTo>
                  <a:pt x="7526" y="15484"/>
                  <a:pt x="7779" y="16150"/>
                  <a:pt x="8137" y="16150"/>
                </a:cubicBezTo>
                <a:cubicBezTo>
                  <a:pt x="8146" y="16150"/>
                  <a:pt x="8154" y="16149"/>
                  <a:pt x="8163" y="16148"/>
                </a:cubicBezTo>
                <a:cubicBezTo>
                  <a:pt x="8842" y="16076"/>
                  <a:pt x="8549" y="14112"/>
                  <a:pt x="8535" y="13756"/>
                </a:cubicBezTo>
                <a:cubicBezTo>
                  <a:pt x="8484" y="12441"/>
                  <a:pt x="8420" y="11049"/>
                  <a:pt x="8091" y="9771"/>
                </a:cubicBezTo>
                <a:lnTo>
                  <a:pt x="8091" y="9771"/>
                </a:lnTo>
                <a:cubicBezTo>
                  <a:pt x="8114" y="9778"/>
                  <a:pt x="8127" y="9778"/>
                  <a:pt x="8141" y="9778"/>
                </a:cubicBezTo>
                <a:cubicBezTo>
                  <a:pt x="8177" y="9785"/>
                  <a:pt x="8206" y="9792"/>
                  <a:pt x="8235" y="9798"/>
                </a:cubicBezTo>
                <a:cubicBezTo>
                  <a:pt x="8549" y="11163"/>
                  <a:pt x="9034" y="12484"/>
                  <a:pt x="9663" y="13740"/>
                </a:cubicBezTo>
                <a:cubicBezTo>
                  <a:pt x="9941" y="14290"/>
                  <a:pt x="10220" y="14926"/>
                  <a:pt x="10678" y="15355"/>
                </a:cubicBezTo>
                <a:cubicBezTo>
                  <a:pt x="10841" y="15512"/>
                  <a:pt x="11171" y="15981"/>
                  <a:pt x="11477" y="15981"/>
                </a:cubicBezTo>
                <a:cubicBezTo>
                  <a:pt x="11530" y="15981"/>
                  <a:pt x="11583" y="15967"/>
                  <a:pt x="11634" y="15934"/>
                </a:cubicBezTo>
                <a:cubicBezTo>
                  <a:pt x="11855" y="15790"/>
                  <a:pt x="11805" y="15427"/>
                  <a:pt x="11756" y="15206"/>
                </a:cubicBezTo>
                <a:cubicBezTo>
                  <a:pt x="11612" y="14584"/>
                  <a:pt x="11235" y="13948"/>
                  <a:pt x="10969" y="13370"/>
                </a:cubicBezTo>
                <a:cubicBezTo>
                  <a:pt x="10385" y="12085"/>
                  <a:pt x="9706" y="10878"/>
                  <a:pt x="8941" y="9692"/>
                </a:cubicBezTo>
                <a:cubicBezTo>
                  <a:pt x="9049" y="9636"/>
                  <a:pt x="9156" y="9564"/>
                  <a:pt x="9248" y="9485"/>
                </a:cubicBezTo>
                <a:cubicBezTo>
                  <a:pt x="10098" y="10606"/>
                  <a:pt x="10948" y="11720"/>
                  <a:pt x="11835" y="12813"/>
                </a:cubicBezTo>
                <a:cubicBezTo>
                  <a:pt x="12191" y="13255"/>
                  <a:pt x="12570" y="13691"/>
                  <a:pt x="13019" y="14033"/>
                </a:cubicBezTo>
                <a:cubicBezTo>
                  <a:pt x="13183" y="14157"/>
                  <a:pt x="13513" y="14455"/>
                  <a:pt x="13773" y="14455"/>
                </a:cubicBezTo>
                <a:cubicBezTo>
                  <a:pt x="13831" y="14455"/>
                  <a:pt x="13886" y="14440"/>
                  <a:pt x="13934" y="14405"/>
                </a:cubicBezTo>
                <a:cubicBezTo>
                  <a:pt x="14854" y="13740"/>
                  <a:pt x="10319" y="9749"/>
                  <a:pt x="9634" y="9135"/>
                </a:cubicBezTo>
                <a:cubicBezTo>
                  <a:pt x="9792" y="8971"/>
                  <a:pt x="9927" y="8785"/>
                  <a:pt x="10035" y="8592"/>
                </a:cubicBezTo>
                <a:cubicBezTo>
                  <a:pt x="11098" y="9428"/>
                  <a:pt x="12134" y="10328"/>
                  <a:pt x="13269" y="11070"/>
                </a:cubicBezTo>
                <a:cubicBezTo>
                  <a:pt x="13720" y="11370"/>
                  <a:pt x="14205" y="11627"/>
                  <a:pt x="14733" y="11769"/>
                </a:cubicBezTo>
                <a:cubicBezTo>
                  <a:pt x="14863" y="11801"/>
                  <a:pt x="15130" y="11882"/>
                  <a:pt x="15356" y="11882"/>
                </a:cubicBezTo>
                <a:cubicBezTo>
                  <a:pt x="15500" y="11882"/>
                  <a:pt x="15627" y="11849"/>
                  <a:pt x="15691" y="11749"/>
                </a:cubicBezTo>
                <a:cubicBezTo>
                  <a:pt x="15854" y="11492"/>
                  <a:pt x="15434" y="11099"/>
                  <a:pt x="15297" y="10942"/>
                </a:cubicBezTo>
                <a:cubicBezTo>
                  <a:pt x="14854" y="10434"/>
                  <a:pt x="14340" y="10006"/>
                  <a:pt x="13783" y="9627"/>
                </a:cubicBezTo>
                <a:cubicBezTo>
                  <a:pt x="12712" y="8914"/>
                  <a:pt x="11492" y="8414"/>
                  <a:pt x="10283" y="7965"/>
                </a:cubicBezTo>
                <a:cubicBezTo>
                  <a:pt x="10319" y="7836"/>
                  <a:pt x="10335" y="7699"/>
                  <a:pt x="10342" y="7563"/>
                </a:cubicBezTo>
                <a:lnTo>
                  <a:pt x="10349" y="7563"/>
                </a:lnTo>
                <a:cubicBezTo>
                  <a:pt x="11905" y="7821"/>
                  <a:pt x="13463" y="8222"/>
                  <a:pt x="15033" y="8350"/>
                </a:cubicBezTo>
                <a:cubicBezTo>
                  <a:pt x="15411" y="8384"/>
                  <a:pt x="15797" y="8342"/>
                  <a:pt x="16169" y="8436"/>
                </a:cubicBezTo>
                <a:cubicBezTo>
                  <a:pt x="16385" y="8488"/>
                  <a:pt x="16596" y="8588"/>
                  <a:pt x="16823" y="8588"/>
                </a:cubicBezTo>
                <a:cubicBezTo>
                  <a:pt x="16873" y="8588"/>
                  <a:pt x="16924" y="8583"/>
                  <a:pt x="16976" y="8571"/>
                </a:cubicBezTo>
                <a:cubicBezTo>
                  <a:pt x="17240" y="8506"/>
                  <a:pt x="17475" y="8278"/>
                  <a:pt x="17411" y="7985"/>
                </a:cubicBezTo>
                <a:cubicBezTo>
                  <a:pt x="17333" y="7635"/>
                  <a:pt x="16890" y="7500"/>
                  <a:pt x="16597" y="7407"/>
                </a:cubicBezTo>
                <a:cubicBezTo>
                  <a:pt x="15982" y="7200"/>
                  <a:pt x="15382" y="6993"/>
                  <a:pt x="14740" y="6893"/>
                </a:cubicBezTo>
                <a:cubicBezTo>
                  <a:pt x="14134" y="6795"/>
                  <a:pt x="13517" y="6754"/>
                  <a:pt x="12897" y="6754"/>
                </a:cubicBezTo>
                <a:cubicBezTo>
                  <a:pt x="12026" y="6754"/>
                  <a:pt x="11150" y="6836"/>
                  <a:pt x="10299" y="6957"/>
                </a:cubicBezTo>
                <a:cubicBezTo>
                  <a:pt x="10292" y="6943"/>
                  <a:pt x="10292" y="6936"/>
                  <a:pt x="10292" y="6928"/>
                </a:cubicBezTo>
                <a:cubicBezTo>
                  <a:pt x="11413" y="6578"/>
                  <a:pt x="12527" y="6179"/>
                  <a:pt x="13648" y="5807"/>
                </a:cubicBezTo>
                <a:cubicBezTo>
                  <a:pt x="13919" y="5714"/>
                  <a:pt x="15375" y="5229"/>
                  <a:pt x="14890" y="4715"/>
                </a:cubicBezTo>
                <a:cubicBezTo>
                  <a:pt x="14813" y="4635"/>
                  <a:pt x="14654" y="4611"/>
                  <a:pt x="14486" y="4611"/>
                </a:cubicBezTo>
                <a:cubicBezTo>
                  <a:pt x="14295" y="4611"/>
                  <a:pt x="14093" y="4642"/>
                  <a:pt x="13991" y="4657"/>
                </a:cubicBezTo>
                <a:cubicBezTo>
                  <a:pt x="13562" y="4722"/>
                  <a:pt x="13147" y="4880"/>
                  <a:pt x="12741" y="5029"/>
                </a:cubicBezTo>
                <a:cubicBezTo>
                  <a:pt x="11799" y="5394"/>
                  <a:pt x="10834" y="5736"/>
                  <a:pt x="9920" y="6185"/>
                </a:cubicBezTo>
                <a:cubicBezTo>
                  <a:pt x="9913" y="6172"/>
                  <a:pt x="9906" y="6165"/>
                  <a:pt x="9898" y="6156"/>
                </a:cubicBezTo>
                <a:cubicBezTo>
                  <a:pt x="11149" y="5394"/>
                  <a:pt x="12419" y="4643"/>
                  <a:pt x="13626" y="3822"/>
                </a:cubicBezTo>
                <a:cubicBezTo>
                  <a:pt x="14162" y="3457"/>
                  <a:pt x="14676" y="3037"/>
                  <a:pt x="15125" y="2573"/>
                </a:cubicBezTo>
                <a:cubicBezTo>
                  <a:pt x="15276" y="2415"/>
                  <a:pt x="15639" y="2108"/>
                  <a:pt x="15497" y="1851"/>
                </a:cubicBezTo>
                <a:cubicBezTo>
                  <a:pt x="15438" y="1747"/>
                  <a:pt x="15346" y="1708"/>
                  <a:pt x="15240" y="1708"/>
                </a:cubicBezTo>
                <a:cubicBezTo>
                  <a:pt x="14975" y="1708"/>
                  <a:pt x="14622" y="1951"/>
                  <a:pt x="14469" y="2022"/>
                </a:cubicBezTo>
                <a:cubicBezTo>
                  <a:pt x="13848" y="2300"/>
                  <a:pt x="13283" y="2629"/>
                  <a:pt x="12748" y="3058"/>
                </a:cubicBezTo>
                <a:cubicBezTo>
                  <a:pt x="11848" y="3772"/>
                  <a:pt x="10962" y="4514"/>
                  <a:pt x="10098" y="5279"/>
                </a:cubicBezTo>
                <a:cubicBezTo>
                  <a:pt x="11027" y="3971"/>
                  <a:pt x="12863" y="1251"/>
                  <a:pt x="12241" y="980"/>
                </a:cubicBezTo>
                <a:cubicBezTo>
                  <a:pt x="12211" y="967"/>
                  <a:pt x="12180" y="961"/>
                  <a:pt x="12150" y="961"/>
                </a:cubicBezTo>
                <a:cubicBezTo>
                  <a:pt x="11950" y="961"/>
                  <a:pt x="11751" y="1218"/>
                  <a:pt x="11634" y="1330"/>
                </a:cubicBezTo>
                <a:cubicBezTo>
                  <a:pt x="11235" y="1736"/>
                  <a:pt x="10856" y="2151"/>
                  <a:pt x="10527" y="2622"/>
                </a:cubicBezTo>
                <a:cubicBezTo>
                  <a:pt x="9920" y="3500"/>
                  <a:pt x="9413" y="4537"/>
                  <a:pt x="9228" y="5599"/>
                </a:cubicBezTo>
                <a:cubicBezTo>
                  <a:pt x="9192" y="5579"/>
                  <a:pt x="9163" y="5565"/>
                  <a:pt x="9127" y="5550"/>
                </a:cubicBezTo>
                <a:cubicBezTo>
                  <a:pt x="9505" y="4643"/>
                  <a:pt x="9692" y="3658"/>
                  <a:pt x="9778" y="2679"/>
                </a:cubicBezTo>
                <a:cubicBezTo>
                  <a:pt x="9841" y="1822"/>
                  <a:pt x="9941" y="800"/>
                  <a:pt x="9478" y="38"/>
                </a:cubicBezTo>
                <a:cubicBezTo>
                  <a:pt x="9465" y="12"/>
                  <a:pt x="9442" y="0"/>
                  <a:pt x="94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5"/>
          <p:cNvSpPr/>
          <p:nvPr/>
        </p:nvSpPr>
        <p:spPr>
          <a:xfrm>
            <a:off x="-758625" y="4446327"/>
            <a:ext cx="1761623" cy="988897"/>
          </a:xfrm>
          <a:custGeom>
            <a:avLst/>
            <a:gdLst/>
            <a:ahLst/>
            <a:cxnLst/>
            <a:rect l="l" t="t" r="r" b="b"/>
            <a:pathLst>
              <a:path w="33257" h="18669" extrusionOk="0">
                <a:moveTo>
                  <a:pt x="17319" y="1"/>
                </a:moveTo>
                <a:cubicBezTo>
                  <a:pt x="16529" y="1"/>
                  <a:pt x="15732" y="185"/>
                  <a:pt x="14997" y="581"/>
                </a:cubicBezTo>
                <a:cubicBezTo>
                  <a:pt x="14255" y="973"/>
                  <a:pt x="13804" y="1631"/>
                  <a:pt x="13398" y="2330"/>
                </a:cubicBezTo>
                <a:cubicBezTo>
                  <a:pt x="13019" y="2966"/>
                  <a:pt x="12762" y="3659"/>
                  <a:pt x="12527" y="4351"/>
                </a:cubicBezTo>
                <a:cubicBezTo>
                  <a:pt x="12436" y="4614"/>
                  <a:pt x="12322" y="4743"/>
                  <a:pt x="12191" y="4743"/>
                </a:cubicBezTo>
                <a:cubicBezTo>
                  <a:pt x="12076" y="4743"/>
                  <a:pt x="11949" y="4645"/>
                  <a:pt x="11812" y="4452"/>
                </a:cubicBezTo>
                <a:cubicBezTo>
                  <a:pt x="11655" y="4216"/>
                  <a:pt x="11542" y="3959"/>
                  <a:pt x="11391" y="3724"/>
                </a:cubicBezTo>
                <a:cubicBezTo>
                  <a:pt x="11019" y="3115"/>
                  <a:pt x="10548" y="2601"/>
                  <a:pt x="9941" y="2231"/>
                </a:cubicBezTo>
                <a:cubicBezTo>
                  <a:pt x="9497" y="1954"/>
                  <a:pt x="9068" y="1816"/>
                  <a:pt x="8654" y="1816"/>
                </a:cubicBezTo>
                <a:cubicBezTo>
                  <a:pt x="8109" y="1816"/>
                  <a:pt x="7590" y="2055"/>
                  <a:pt x="7099" y="2531"/>
                </a:cubicBezTo>
                <a:cubicBezTo>
                  <a:pt x="6684" y="2923"/>
                  <a:pt x="6384" y="3395"/>
                  <a:pt x="6199" y="3929"/>
                </a:cubicBezTo>
                <a:cubicBezTo>
                  <a:pt x="5857" y="4924"/>
                  <a:pt x="5514" y="5923"/>
                  <a:pt x="5528" y="6994"/>
                </a:cubicBezTo>
                <a:cubicBezTo>
                  <a:pt x="5528" y="7318"/>
                  <a:pt x="5434" y="7480"/>
                  <a:pt x="5232" y="7480"/>
                </a:cubicBezTo>
                <a:cubicBezTo>
                  <a:pt x="5154" y="7480"/>
                  <a:pt x="5061" y="7456"/>
                  <a:pt x="4950" y="7409"/>
                </a:cubicBezTo>
                <a:cubicBezTo>
                  <a:pt x="4510" y="7224"/>
                  <a:pt x="4089" y="7143"/>
                  <a:pt x="3683" y="7143"/>
                </a:cubicBezTo>
                <a:cubicBezTo>
                  <a:pt x="2738" y="7143"/>
                  <a:pt x="1876" y="7581"/>
                  <a:pt x="1058" y="8164"/>
                </a:cubicBezTo>
                <a:cubicBezTo>
                  <a:pt x="372" y="8658"/>
                  <a:pt x="0" y="9393"/>
                  <a:pt x="144" y="10271"/>
                </a:cubicBezTo>
                <a:cubicBezTo>
                  <a:pt x="293" y="11179"/>
                  <a:pt x="972" y="11608"/>
                  <a:pt x="1764" y="11885"/>
                </a:cubicBezTo>
                <a:cubicBezTo>
                  <a:pt x="2188" y="12029"/>
                  <a:pt x="2619" y="12081"/>
                  <a:pt x="3148" y="12081"/>
                </a:cubicBezTo>
                <a:cubicBezTo>
                  <a:pt x="3333" y="12081"/>
                  <a:pt x="3530" y="12075"/>
                  <a:pt x="3743" y="12064"/>
                </a:cubicBezTo>
                <a:cubicBezTo>
                  <a:pt x="5020" y="11921"/>
                  <a:pt x="6443" y="11507"/>
                  <a:pt x="7713" y="10643"/>
                </a:cubicBezTo>
                <a:cubicBezTo>
                  <a:pt x="7822" y="10566"/>
                  <a:pt x="7935" y="10449"/>
                  <a:pt x="8055" y="10449"/>
                </a:cubicBezTo>
                <a:cubicBezTo>
                  <a:pt x="8116" y="10449"/>
                  <a:pt x="8178" y="10479"/>
                  <a:pt x="8242" y="10557"/>
                </a:cubicBezTo>
                <a:cubicBezTo>
                  <a:pt x="8371" y="10708"/>
                  <a:pt x="8213" y="10871"/>
                  <a:pt x="8148" y="11028"/>
                </a:cubicBezTo>
                <a:cubicBezTo>
                  <a:pt x="7548" y="12492"/>
                  <a:pt x="7363" y="13999"/>
                  <a:pt x="7699" y="15563"/>
                </a:cubicBezTo>
                <a:cubicBezTo>
                  <a:pt x="7963" y="16784"/>
                  <a:pt x="8685" y="17641"/>
                  <a:pt x="9799" y="18141"/>
                </a:cubicBezTo>
                <a:cubicBezTo>
                  <a:pt x="10610" y="18503"/>
                  <a:pt x="11408" y="18668"/>
                  <a:pt x="12196" y="18668"/>
                </a:cubicBezTo>
                <a:cubicBezTo>
                  <a:pt x="13322" y="18668"/>
                  <a:pt x="14424" y="18330"/>
                  <a:pt x="15504" y="17742"/>
                </a:cubicBezTo>
                <a:cubicBezTo>
                  <a:pt x="16532" y="17192"/>
                  <a:pt x="17353" y="16384"/>
                  <a:pt x="18089" y="15485"/>
                </a:cubicBezTo>
                <a:cubicBezTo>
                  <a:pt x="18289" y="15241"/>
                  <a:pt x="18467" y="14984"/>
                  <a:pt x="18675" y="14742"/>
                </a:cubicBezTo>
                <a:cubicBezTo>
                  <a:pt x="18976" y="14394"/>
                  <a:pt x="19198" y="14226"/>
                  <a:pt x="19445" y="14226"/>
                </a:cubicBezTo>
                <a:cubicBezTo>
                  <a:pt x="19649" y="14226"/>
                  <a:pt x="19871" y="14341"/>
                  <a:pt x="20168" y="14564"/>
                </a:cubicBezTo>
                <a:cubicBezTo>
                  <a:pt x="20445" y="14770"/>
                  <a:pt x="20695" y="15020"/>
                  <a:pt x="20982" y="15221"/>
                </a:cubicBezTo>
                <a:cubicBezTo>
                  <a:pt x="22119" y="16034"/>
                  <a:pt x="23332" y="16481"/>
                  <a:pt x="24614" y="16481"/>
                </a:cubicBezTo>
                <a:cubicBezTo>
                  <a:pt x="25201" y="16481"/>
                  <a:pt x="25802" y="16387"/>
                  <a:pt x="26416" y="16192"/>
                </a:cubicBezTo>
                <a:cubicBezTo>
                  <a:pt x="29237" y="15306"/>
                  <a:pt x="30615" y="12106"/>
                  <a:pt x="29400" y="9380"/>
                </a:cubicBezTo>
                <a:cubicBezTo>
                  <a:pt x="29051" y="8608"/>
                  <a:pt x="29057" y="8593"/>
                  <a:pt x="29880" y="8536"/>
                </a:cubicBezTo>
                <a:cubicBezTo>
                  <a:pt x="30893" y="8464"/>
                  <a:pt x="31779" y="8122"/>
                  <a:pt x="32451" y="7330"/>
                </a:cubicBezTo>
                <a:cubicBezTo>
                  <a:pt x="33200" y="6444"/>
                  <a:pt x="33256" y="5379"/>
                  <a:pt x="32607" y="4416"/>
                </a:cubicBezTo>
                <a:cubicBezTo>
                  <a:pt x="32415" y="4123"/>
                  <a:pt x="32172" y="3859"/>
                  <a:pt x="31921" y="3630"/>
                </a:cubicBezTo>
                <a:cubicBezTo>
                  <a:pt x="30716" y="2532"/>
                  <a:pt x="29080" y="1977"/>
                  <a:pt x="27448" y="1977"/>
                </a:cubicBezTo>
                <a:cubicBezTo>
                  <a:pt x="25938" y="1977"/>
                  <a:pt x="24430" y="2452"/>
                  <a:pt x="23266" y="3408"/>
                </a:cubicBezTo>
                <a:cubicBezTo>
                  <a:pt x="23131" y="3516"/>
                  <a:pt x="23016" y="3659"/>
                  <a:pt x="22874" y="3751"/>
                </a:cubicBezTo>
                <a:cubicBezTo>
                  <a:pt x="22757" y="3826"/>
                  <a:pt x="22653" y="3875"/>
                  <a:pt x="22563" y="3875"/>
                </a:cubicBezTo>
                <a:cubicBezTo>
                  <a:pt x="22439" y="3875"/>
                  <a:pt x="22338" y="3784"/>
                  <a:pt x="22260" y="3544"/>
                </a:cubicBezTo>
                <a:cubicBezTo>
                  <a:pt x="21566" y="1362"/>
                  <a:pt x="19467" y="1"/>
                  <a:pt x="17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5"/>
          <p:cNvSpPr/>
          <p:nvPr/>
        </p:nvSpPr>
        <p:spPr>
          <a:xfrm flipH="1">
            <a:off x="7573402" y="-412505"/>
            <a:ext cx="1915650" cy="2029822"/>
          </a:xfrm>
          <a:custGeom>
            <a:avLst/>
            <a:gdLst/>
            <a:ahLst/>
            <a:cxnLst/>
            <a:rect l="l" t="t" r="r" b="b"/>
            <a:pathLst>
              <a:path w="34849" h="36926" extrusionOk="0">
                <a:moveTo>
                  <a:pt x="19056" y="1"/>
                </a:moveTo>
                <a:cubicBezTo>
                  <a:pt x="18263" y="1"/>
                  <a:pt x="17470" y="101"/>
                  <a:pt x="16682" y="233"/>
                </a:cubicBezTo>
                <a:cubicBezTo>
                  <a:pt x="15804" y="377"/>
                  <a:pt x="14954" y="619"/>
                  <a:pt x="14111" y="905"/>
                </a:cubicBezTo>
                <a:cubicBezTo>
                  <a:pt x="13026" y="1268"/>
                  <a:pt x="11991" y="1733"/>
                  <a:pt x="11005" y="2319"/>
                </a:cubicBezTo>
                <a:cubicBezTo>
                  <a:pt x="9840" y="3005"/>
                  <a:pt x="8741" y="3776"/>
                  <a:pt x="7663" y="4590"/>
                </a:cubicBezTo>
                <a:cubicBezTo>
                  <a:pt x="6191" y="5704"/>
                  <a:pt x="4770" y="6875"/>
                  <a:pt x="3514" y="8239"/>
                </a:cubicBezTo>
                <a:cubicBezTo>
                  <a:pt x="2736" y="9082"/>
                  <a:pt x="2021" y="9982"/>
                  <a:pt x="1464" y="10995"/>
                </a:cubicBezTo>
                <a:cubicBezTo>
                  <a:pt x="1022" y="11795"/>
                  <a:pt x="679" y="12645"/>
                  <a:pt x="449" y="13538"/>
                </a:cubicBezTo>
                <a:cubicBezTo>
                  <a:pt x="172" y="14603"/>
                  <a:pt x="79" y="15701"/>
                  <a:pt x="36" y="16795"/>
                </a:cubicBezTo>
                <a:cubicBezTo>
                  <a:pt x="0" y="17751"/>
                  <a:pt x="43" y="18707"/>
                  <a:pt x="143" y="19658"/>
                </a:cubicBezTo>
                <a:cubicBezTo>
                  <a:pt x="258" y="20707"/>
                  <a:pt x="429" y="21743"/>
                  <a:pt x="650" y="22771"/>
                </a:cubicBezTo>
                <a:cubicBezTo>
                  <a:pt x="1128" y="24963"/>
                  <a:pt x="1999" y="26977"/>
                  <a:pt x="3293" y="28812"/>
                </a:cubicBezTo>
                <a:cubicBezTo>
                  <a:pt x="4278" y="30213"/>
                  <a:pt x="5406" y="31491"/>
                  <a:pt x="6678" y="32648"/>
                </a:cubicBezTo>
                <a:cubicBezTo>
                  <a:pt x="7835" y="33690"/>
                  <a:pt x="9091" y="34590"/>
                  <a:pt x="10469" y="35318"/>
                </a:cubicBezTo>
                <a:cubicBezTo>
                  <a:pt x="12011" y="36132"/>
                  <a:pt x="13646" y="36633"/>
                  <a:pt x="15383" y="36797"/>
                </a:cubicBezTo>
                <a:cubicBezTo>
                  <a:pt x="15933" y="36847"/>
                  <a:pt x="16481" y="36874"/>
                  <a:pt x="17031" y="36904"/>
                </a:cubicBezTo>
                <a:cubicBezTo>
                  <a:pt x="17406" y="36918"/>
                  <a:pt x="17781" y="36926"/>
                  <a:pt x="18156" y="36926"/>
                </a:cubicBezTo>
                <a:cubicBezTo>
                  <a:pt x="18710" y="36926"/>
                  <a:pt x="19263" y="36909"/>
                  <a:pt x="19816" y="36874"/>
                </a:cubicBezTo>
                <a:cubicBezTo>
                  <a:pt x="20416" y="36832"/>
                  <a:pt x="21016" y="36775"/>
                  <a:pt x="21616" y="36719"/>
                </a:cubicBezTo>
                <a:cubicBezTo>
                  <a:pt x="22673" y="36617"/>
                  <a:pt x="23709" y="36419"/>
                  <a:pt x="24723" y="36090"/>
                </a:cubicBezTo>
                <a:cubicBezTo>
                  <a:pt x="25745" y="35760"/>
                  <a:pt x="26694" y="35289"/>
                  <a:pt x="27551" y="34640"/>
                </a:cubicBezTo>
                <a:cubicBezTo>
                  <a:pt x="28444" y="33969"/>
                  <a:pt x="29207" y="33169"/>
                  <a:pt x="29928" y="32326"/>
                </a:cubicBezTo>
                <a:cubicBezTo>
                  <a:pt x="31035" y="31034"/>
                  <a:pt x="32014" y="29649"/>
                  <a:pt x="32914" y="28199"/>
                </a:cubicBezTo>
                <a:cubicBezTo>
                  <a:pt x="33428" y="27371"/>
                  <a:pt x="33863" y="26505"/>
                  <a:pt x="34177" y="25585"/>
                </a:cubicBezTo>
                <a:cubicBezTo>
                  <a:pt x="34614" y="24293"/>
                  <a:pt x="34792" y="22958"/>
                  <a:pt x="34828" y="21600"/>
                </a:cubicBezTo>
                <a:cubicBezTo>
                  <a:pt x="34849" y="20651"/>
                  <a:pt x="34820" y="19701"/>
                  <a:pt x="34792" y="18750"/>
                </a:cubicBezTo>
                <a:cubicBezTo>
                  <a:pt x="34763" y="17951"/>
                  <a:pt x="34720" y="17144"/>
                  <a:pt x="34671" y="16344"/>
                </a:cubicBezTo>
                <a:cubicBezTo>
                  <a:pt x="34621" y="15609"/>
                  <a:pt x="34578" y="14873"/>
                  <a:pt x="34499" y="14138"/>
                </a:cubicBezTo>
                <a:cubicBezTo>
                  <a:pt x="34407" y="13259"/>
                  <a:pt x="34213" y="12402"/>
                  <a:pt x="33942" y="11560"/>
                </a:cubicBezTo>
                <a:cubicBezTo>
                  <a:pt x="33534" y="10309"/>
                  <a:pt x="32914" y="9152"/>
                  <a:pt x="32215" y="8038"/>
                </a:cubicBezTo>
                <a:cubicBezTo>
                  <a:pt x="31642" y="7132"/>
                  <a:pt x="30972" y="6304"/>
                  <a:pt x="30165" y="5596"/>
                </a:cubicBezTo>
                <a:cubicBezTo>
                  <a:pt x="29628" y="5133"/>
                  <a:pt x="29078" y="4676"/>
                  <a:pt x="28514" y="4247"/>
                </a:cubicBezTo>
                <a:cubicBezTo>
                  <a:pt x="27407" y="3397"/>
                  <a:pt x="26223" y="2662"/>
                  <a:pt x="24958" y="2062"/>
                </a:cubicBezTo>
                <a:cubicBezTo>
                  <a:pt x="23971" y="1586"/>
                  <a:pt x="22952" y="1345"/>
                  <a:pt x="21901" y="1345"/>
                </a:cubicBezTo>
                <a:cubicBezTo>
                  <a:pt x="21455" y="1345"/>
                  <a:pt x="21003" y="1388"/>
                  <a:pt x="20545" y="1476"/>
                </a:cubicBezTo>
                <a:cubicBezTo>
                  <a:pt x="19816" y="1620"/>
                  <a:pt x="19088" y="1791"/>
                  <a:pt x="18366" y="1969"/>
                </a:cubicBezTo>
                <a:cubicBezTo>
                  <a:pt x="17374" y="2220"/>
                  <a:pt x="16382" y="2468"/>
                  <a:pt x="15396" y="2748"/>
                </a:cubicBezTo>
                <a:cubicBezTo>
                  <a:pt x="13811" y="3205"/>
                  <a:pt x="12419" y="4026"/>
                  <a:pt x="11184" y="5118"/>
                </a:cubicBezTo>
                <a:cubicBezTo>
                  <a:pt x="9991" y="6168"/>
                  <a:pt x="8940" y="7346"/>
                  <a:pt x="8020" y="8638"/>
                </a:cubicBezTo>
                <a:cubicBezTo>
                  <a:pt x="7519" y="9339"/>
                  <a:pt x="7098" y="10088"/>
                  <a:pt x="6791" y="10895"/>
                </a:cubicBezTo>
                <a:cubicBezTo>
                  <a:pt x="6520" y="11588"/>
                  <a:pt x="6306" y="12302"/>
                  <a:pt x="6128" y="13024"/>
                </a:cubicBezTo>
                <a:cubicBezTo>
                  <a:pt x="5848" y="14145"/>
                  <a:pt x="5641" y="15280"/>
                  <a:pt x="5656" y="16445"/>
                </a:cubicBezTo>
                <a:cubicBezTo>
                  <a:pt x="5663" y="16765"/>
                  <a:pt x="5649" y="17088"/>
                  <a:pt x="5677" y="17408"/>
                </a:cubicBezTo>
                <a:cubicBezTo>
                  <a:pt x="5706" y="17758"/>
                  <a:pt x="5769" y="18107"/>
                  <a:pt x="5812" y="18459"/>
                </a:cubicBezTo>
                <a:cubicBezTo>
                  <a:pt x="5963" y="19658"/>
                  <a:pt x="6112" y="20858"/>
                  <a:pt x="6263" y="22049"/>
                </a:cubicBezTo>
                <a:cubicBezTo>
                  <a:pt x="6405" y="23129"/>
                  <a:pt x="6678" y="24164"/>
                  <a:pt x="7084" y="25170"/>
                </a:cubicBezTo>
                <a:cubicBezTo>
                  <a:pt x="7578" y="26385"/>
                  <a:pt x="8248" y="27506"/>
                  <a:pt x="8998" y="28578"/>
                </a:cubicBezTo>
                <a:cubicBezTo>
                  <a:pt x="9512" y="29320"/>
                  <a:pt x="10140" y="29949"/>
                  <a:pt x="10904" y="30447"/>
                </a:cubicBezTo>
                <a:cubicBezTo>
                  <a:pt x="11398" y="30770"/>
                  <a:pt x="11896" y="31099"/>
                  <a:pt x="12390" y="31426"/>
                </a:cubicBezTo>
                <a:cubicBezTo>
                  <a:pt x="13053" y="31861"/>
                  <a:pt x="13712" y="32312"/>
                  <a:pt x="14375" y="32741"/>
                </a:cubicBezTo>
                <a:cubicBezTo>
                  <a:pt x="14911" y="33077"/>
                  <a:pt x="15489" y="33327"/>
                  <a:pt x="16111" y="33455"/>
                </a:cubicBezTo>
                <a:cubicBezTo>
                  <a:pt x="16567" y="33555"/>
                  <a:pt x="17024" y="33584"/>
                  <a:pt x="17489" y="33604"/>
                </a:cubicBezTo>
                <a:cubicBezTo>
                  <a:pt x="17599" y="33609"/>
                  <a:pt x="17709" y="33612"/>
                  <a:pt x="17819" y="33612"/>
                </a:cubicBezTo>
                <a:cubicBezTo>
                  <a:pt x="18383" y="33612"/>
                  <a:pt x="18937" y="33547"/>
                  <a:pt x="19480" y="33404"/>
                </a:cubicBezTo>
                <a:cubicBezTo>
                  <a:pt x="20603" y="33112"/>
                  <a:pt x="21681" y="32718"/>
                  <a:pt x="22745" y="32256"/>
                </a:cubicBezTo>
                <a:cubicBezTo>
                  <a:pt x="24015" y="31699"/>
                  <a:pt x="25116" y="30912"/>
                  <a:pt x="25979" y="29813"/>
                </a:cubicBezTo>
                <a:cubicBezTo>
                  <a:pt x="26437" y="29220"/>
                  <a:pt x="26843" y="28598"/>
                  <a:pt x="27222" y="27955"/>
                </a:cubicBezTo>
                <a:cubicBezTo>
                  <a:pt x="27758" y="27035"/>
                  <a:pt x="28300" y="26120"/>
                  <a:pt x="28821" y="25186"/>
                </a:cubicBezTo>
                <a:cubicBezTo>
                  <a:pt x="29351" y="24235"/>
                  <a:pt x="29693" y="23206"/>
                  <a:pt x="30007" y="22164"/>
                </a:cubicBezTo>
                <a:cubicBezTo>
                  <a:pt x="30400" y="20879"/>
                  <a:pt x="30643" y="19564"/>
                  <a:pt x="30706" y="18229"/>
                </a:cubicBezTo>
                <a:cubicBezTo>
                  <a:pt x="30736" y="17694"/>
                  <a:pt x="30722" y="17158"/>
                  <a:pt x="30672" y="16630"/>
                </a:cubicBezTo>
                <a:cubicBezTo>
                  <a:pt x="30578" y="15579"/>
                  <a:pt x="30393" y="14551"/>
                  <a:pt x="30129" y="13531"/>
                </a:cubicBezTo>
                <a:cubicBezTo>
                  <a:pt x="29928" y="12788"/>
                  <a:pt x="29678" y="12066"/>
                  <a:pt x="29328" y="11380"/>
                </a:cubicBezTo>
                <a:cubicBezTo>
                  <a:pt x="28458" y="9667"/>
                  <a:pt x="27236" y="8225"/>
                  <a:pt x="25815" y="6940"/>
                </a:cubicBezTo>
                <a:cubicBezTo>
                  <a:pt x="24915" y="6126"/>
                  <a:pt x="23873" y="5526"/>
                  <a:pt x="22788" y="4989"/>
                </a:cubicBezTo>
                <a:cubicBezTo>
                  <a:pt x="21895" y="4554"/>
                  <a:pt x="20960" y="4268"/>
                  <a:pt x="19967" y="4204"/>
                </a:cubicBezTo>
                <a:cubicBezTo>
                  <a:pt x="19741" y="4188"/>
                  <a:pt x="19515" y="4179"/>
                  <a:pt x="19290" y="4179"/>
                </a:cubicBezTo>
                <a:cubicBezTo>
                  <a:pt x="18615" y="4179"/>
                  <a:pt x="17948" y="4260"/>
                  <a:pt x="17288" y="4468"/>
                </a:cubicBezTo>
                <a:cubicBezTo>
                  <a:pt x="16510" y="4712"/>
                  <a:pt x="15775" y="5048"/>
                  <a:pt x="15060" y="5447"/>
                </a:cubicBezTo>
                <a:cubicBezTo>
                  <a:pt x="14118" y="5982"/>
                  <a:pt x="13247" y="6618"/>
                  <a:pt x="12512" y="7418"/>
                </a:cubicBezTo>
                <a:cubicBezTo>
                  <a:pt x="11533" y="8467"/>
                  <a:pt x="10776" y="9667"/>
                  <a:pt x="10169" y="10961"/>
                </a:cubicBezTo>
                <a:cubicBezTo>
                  <a:pt x="9855" y="11617"/>
                  <a:pt x="9662" y="12316"/>
                  <a:pt x="9555" y="13031"/>
                </a:cubicBezTo>
                <a:cubicBezTo>
                  <a:pt x="9447" y="13746"/>
                  <a:pt x="9463" y="14465"/>
                  <a:pt x="9454" y="15180"/>
                </a:cubicBezTo>
                <a:cubicBezTo>
                  <a:pt x="9447" y="15681"/>
                  <a:pt x="9483" y="16172"/>
                  <a:pt x="9506" y="16673"/>
                </a:cubicBezTo>
                <a:cubicBezTo>
                  <a:pt x="9526" y="17122"/>
                  <a:pt x="9562" y="17573"/>
                  <a:pt x="9583" y="18022"/>
                </a:cubicBezTo>
                <a:cubicBezTo>
                  <a:pt x="9634" y="18851"/>
                  <a:pt x="9734" y="19679"/>
                  <a:pt x="9876" y="20500"/>
                </a:cubicBezTo>
                <a:cubicBezTo>
                  <a:pt x="10105" y="21835"/>
                  <a:pt x="10577" y="23078"/>
                  <a:pt x="11290" y="24228"/>
                </a:cubicBezTo>
                <a:cubicBezTo>
                  <a:pt x="11862" y="25150"/>
                  <a:pt x="12512" y="26007"/>
                  <a:pt x="13204" y="26841"/>
                </a:cubicBezTo>
                <a:cubicBezTo>
                  <a:pt x="13953" y="27757"/>
                  <a:pt x="14882" y="28463"/>
                  <a:pt x="15960" y="28956"/>
                </a:cubicBezTo>
                <a:cubicBezTo>
                  <a:pt x="16797" y="29341"/>
                  <a:pt x="17652" y="29530"/>
                  <a:pt x="18521" y="29530"/>
                </a:cubicBezTo>
                <a:cubicBezTo>
                  <a:pt x="19070" y="29530"/>
                  <a:pt x="19623" y="29455"/>
                  <a:pt x="20181" y="29306"/>
                </a:cubicBezTo>
                <a:cubicBezTo>
                  <a:pt x="21580" y="28927"/>
                  <a:pt x="22881" y="28320"/>
                  <a:pt x="24094" y="27520"/>
                </a:cubicBezTo>
                <a:cubicBezTo>
                  <a:pt x="24631" y="27164"/>
                  <a:pt x="25109" y="26749"/>
                  <a:pt x="25522" y="26264"/>
                </a:cubicBezTo>
                <a:cubicBezTo>
                  <a:pt x="26243" y="25450"/>
                  <a:pt x="26737" y="24500"/>
                  <a:pt x="27073" y="23472"/>
                </a:cubicBezTo>
                <a:cubicBezTo>
                  <a:pt x="27565" y="21979"/>
                  <a:pt x="27980" y="20464"/>
                  <a:pt x="28365" y="18944"/>
                </a:cubicBezTo>
                <a:cubicBezTo>
                  <a:pt x="28643" y="17873"/>
                  <a:pt x="28758" y="16788"/>
                  <a:pt x="28679" y="15681"/>
                </a:cubicBezTo>
                <a:cubicBezTo>
                  <a:pt x="28622" y="14937"/>
                  <a:pt x="28435" y="14224"/>
                  <a:pt x="28221" y="13523"/>
                </a:cubicBezTo>
                <a:cubicBezTo>
                  <a:pt x="27765" y="12023"/>
                  <a:pt x="27064" y="10661"/>
                  <a:pt x="26015" y="9488"/>
                </a:cubicBezTo>
                <a:cubicBezTo>
                  <a:pt x="25165" y="8532"/>
                  <a:pt x="24130" y="7853"/>
                  <a:pt x="22894" y="7497"/>
                </a:cubicBezTo>
                <a:cubicBezTo>
                  <a:pt x="22186" y="7287"/>
                  <a:pt x="21468" y="7187"/>
                  <a:pt x="20747" y="7187"/>
                </a:cubicBezTo>
                <a:cubicBezTo>
                  <a:pt x="20140" y="7187"/>
                  <a:pt x="19531" y="7258"/>
                  <a:pt x="18923" y="7396"/>
                </a:cubicBezTo>
                <a:cubicBezTo>
                  <a:pt x="17917" y="7625"/>
                  <a:pt x="16975" y="8011"/>
                  <a:pt x="16096" y="8561"/>
                </a:cubicBezTo>
                <a:cubicBezTo>
                  <a:pt x="15317" y="9060"/>
                  <a:pt x="14632" y="9660"/>
                  <a:pt x="14011" y="10338"/>
                </a:cubicBezTo>
                <a:cubicBezTo>
                  <a:pt x="13340" y="11067"/>
                  <a:pt x="12733" y="11838"/>
                  <a:pt x="12291" y="12724"/>
                </a:cubicBezTo>
                <a:cubicBezTo>
                  <a:pt x="11847" y="13602"/>
                  <a:pt x="11576" y="14524"/>
                  <a:pt x="11526" y="15509"/>
                </a:cubicBezTo>
                <a:cubicBezTo>
                  <a:pt x="11483" y="16316"/>
                  <a:pt x="11540" y="17115"/>
                  <a:pt x="11675" y="17915"/>
                </a:cubicBezTo>
                <a:cubicBezTo>
                  <a:pt x="11948" y="19537"/>
                  <a:pt x="12462" y="21072"/>
                  <a:pt x="13211" y="22536"/>
                </a:cubicBezTo>
                <a:cubicBezTo>
                  <a:pt x="13797" y="23671"/>
                  <a:pt x="14632" y="24550"/>
                  <a:pt x="15739" y="25177"/>
                </a:cubicBezTo>
                <a:cubicBezTo>
                  <a:pt x="16474" y="25596"/>
                  <a:pt x="17245" y="25803"/>
                  <a:pt x="18049" y="25803"/>
                </a:cubicBezTo>
                <a:cubicBezTo>
                  <a:pt x="18330" y="25803"/>
                  <a:pt x="18614" y="25778"/>
                  <a:pt x="18903" y="25727"/>
                </a:cubicBezTo>
                <a:cubicBezTo>
                  <a:pt x="19816" y="25571"/>
                  <a:pt x="20603" y="25143"/>
                  <a:pt x="21289" y="24528"/>
                </a:cubicBezTo>
                <a:cubicBezTo>
                  <a:pt x="22380" y="23542"/>
                  <a:pt x="23208" y="22365"/>
                  <a:pt x="23787" y="21014"/>
                </a:cubicBezTo>
                <a:cubicBezTo>
                  <a:pt x="24173" y="20121"/>
                  <a:pt x="24552" y="19221"/>
                  <a:pt x="24937" y="18322"/>
                </a:cubicBezTo>
                <a:cubicBezTo>
                  <a:pt x="25123" y="17886"/>
                  <a:pt x="25280" y="17444"/>
                  <a:pt x="25380" y="16980"/>
                </a:cubicBezTo>
                <a:cubicBezTo>
                  <a:pt x="25530" y="16251"/>
                  <a:pt x="25573" y="15523"/>
                  <a:pt x="25373" y="14794"/>
                </a:cubicBezTo>
                <a:cubicBezTo>
                  <a:pt x="25165" y="14052"/>
                  <a:pt x="24879" y="13331"/>
                  <a:pt x="24536" y="12638"/>
                </a:cubicBezTo>
                <a:cubicBezTo>
                  <a:pt x="24288" y="12138"/>
                  <a:pt x="23937" y="11709"/>
                  <a:pt x="23481" y="11374"/>
                </a:cubicBezTo>
                <a:cubicBezTo>
                  <a:pt x="23224" y="11188"/>
                  <a:pt x="22951" y="11010"/>
                  <a:pt x="22673" y="10846"/>
                </a:cubicBezTo>
                <a:cubicBezTo>
                  <a:pt x="21948" y="10413"/>
                  <a:pt x="21162" y="10237"/>
                  <a:pt x="20346" y="10237"/>
                </a:cubicBezTo>
                <a:cubicBezTo>
                  <a:pt x="20150" y="10237"/>
                  <a:pt x="19952" y="10247"/>
                  <a:pt x="19753" y="10266"/>
                </a:cubicBezTo>
                <a:cubicBezTo>
                  <a:pt x="19117" y="10325"/>
                  <a:pt x="18553" y="10582"/>
                  <a:pt x="18039" y="10952"/>
                </a:cubicBezTo>
                <a:cubicBezTo>
                  <a:pt x="17252" y="11509"/>
                  <a:pt x="16675" y="12253"/>
                  <a:pt x="16246" y="13103"/>
                </a:cubicBezTo>
                <a:cubicBezTo>
                  <a:pt x="15753" y="14052"/>
                  <a:pt x="15439" y="15074"/>
                  <a:pt x="15175" y="16102"/>
                </a:cubicBezTo>
                <a:cubicBezTo>
                  <a:pt x="14954" y="16993"/>
                  <a:pt x="14796" y="17893"/>
                  <a:pt x="14810" y="18815"/>
                </a:cubicBezTo>
                <a:cubicBezTo>
                  <a:pt x="14810" y="18944"/>
                  <a:pt x="14832" y="19072"/>
                  <a:pt x="14839" y="19201"/>
                </a:cubicBezTo>
                <a:cubicBezTo>
                  <a:pt x="14868" y="19929"/>
                  <a:pt x="15017" y="20635"/>
                  <a:pt x="15297" y="21307"/>
                </a:cubicBezTo>
                <a:cubicBezTo>
                  <a:pt x="15453" y="21686"/>
                  <a:pt x="15667" y="22029"/>
                  <a:pt x="16003" y="22272"/>
                </a:cubicBezTo>
                <a:cubicBezTo>
                  <a:pt x="16387" y="22553"/>
                  <a:pt x="16801" y="22713"/>
                  <a:pt x="17243" y="22713"/>
                </a:cubicBezTo>
                <a:cubicBezTo>
                  <a:pt x="17418" y="22713"/>
                  <a:pt x="17598" y="22688"/>
                  <a:pt x="17782" y="22636"/>
                </a:cubicBezTo>
                <a:cubicBezTo>
                  <a:pt x="18281" y="22493"/>
                  <a:pt x="18718" y="22229"/>
                  <a:pt x="19110" y="21887"/>
                </a:cubicBezTo>
                <a:cubicBezTo>
                  <a:pt x="19952" y="21143"/>
                  <a:pt x="20637" y="20272"/>
                  <a:pt x="21230" y="19323"/>
                </a:cubicBezTo>
                <a:cubicBezTo>
                  <a:pt x="21381" y="19079"/>
                  <a:pt x="21494" y="18829"/>
                  <a:pt x="21559" y="18551"/>
                </a:cubicBezTo>
                <a:cubicBezTo>
                  <a:pt x="21717" y="17915"/>
                  <a:pt x="21688" y="17273"/>
                  <a:pt x="21537" y="16644"/>
                </a:cubicBezTo>
                <a:cubicBezTo>
                  <a:pt x="21409" y="16066"/>
                  <a:pt x="21223" y="15502"/>
                  <a:pt x="21059" y="14930"/>
                </a:cubicBezTo>
                <a:cubicBezTo>
                  <a:pt x="20996" y="14709"/>
                  <a:pt x="20917" y="14488"/>
                  <a:pt x="20838" y="14273"/>
                </a:cubicBezTo>
                <a:cubicBezTo>
                  <a:pt x="20752" y="14030"/>
                  <a:pt x="20574" y="13881"/>
                  <a:pt x="20331" y="13802"/>
                </a:cubicBezTo>
                <a:cubicBezTo>
                  <a:pt x="20129" y="13737"/>
                  <a:pt x="19924" y="13708"/>
                  <a:pt x="19714" y="13708"/>
                </a:cubicBezTo>
                <a:cubicBezTo>
                  <a:pt x="19649" y="13708"/>
                  <a:pt x="19583" y="13711"/>
                  <a:pt x="19516" y="13716"/>
                </a:cubicBezTo>
                <a:cubicBezTo>
                  <a:pt x="18831" y="13788"/>
                  <a:pt x="18217" y="14066"/>
                  <a:pt x="17653" y="14452"/>
                </a:cubicBezTo>
                <a:cubicBezTo>
                  <a:pt x="17417" y="14616"/>
                  <a:pt x="17268" y="14837"/>
                  <a:pt x="17182" y="15108"/>
                </a:cubicBezTo>
                <a:cubicBezTo>
                  <a:pt x="17132" y="15280"/>
                  <a:pt x="17090" y="15451"/>
                  <a:pt x="17060" y="15622"/>
                </a:cubicBezTo>
                <a:cubicBezTo>
                  <a:pt x="16975" y="16066"/>
                  <a:pt x="16975" y="16508"/>
                  <a:pt x="16988" y="16951"/>
                </a:cubicBezTo>
                <a:cubicBezTo>
                  <a:pt x="16995" y="17151"/>
                  <a:pt x="17018" y="17365"/>
                  <a:pt x="17074" y="17559"/>
                </a:cubicBezTo>
                <a:cubicBezTo>
                  <a:pt x="17160" y="17859"/>
                  <a:pt x="17203" y="18173"/>
                  <a:pt x="17232" y="18479"/>
                </a:cubicBezTo>
                <a:cubicBezTo>
                  <a:pt x="17246" y="18608"/>
                  <a:pt x="17275" y="18736"/>
                  <a:pt x="17304" y="18865"/>
                </a:cubicBezTo>
                <a:cubicBezTo>
                  <a:pt x="17331" y="19000"/>
                  <a:pt x="17424" y="19072"/>
                  <a:pt x="17561" y="19086"/>
                </a:cubicBezTo>
                <a:cubicBezTo>
                  <a:pt x="17655" y="19100"/>
                  <a:pt x="17747" y="19107"/>
                  <a:pt x="17838" y="19107"/>
                </a:cubicBezTo>
                <a:cubicBezTo>
                  <a:pt x="18231" y="19107"/>
                  <a:pt x="18593" y="18977"/>
                  <a:pt x="18889" y="18694"/>
                </a:cubicBezTo>
                <a:cubicBezTo>
                  <a:pt x="19424" y="18193"/>
                  <a:pt x="19503" y="17544"/>
                  <a:pt x="19388" y="16858"/>
                </a:cubicBezTo>
                <a:cubicBezTo>
                  <a:pt x="19309" y="16394"/>
                  <a:pt x="19189" y="15944"/>
                  <a:pt x="19067" y="15487"/>
                </a:cubicBezTo>
                <a:cubicBezTo>
                  <a:pt x="19045" y="15387"/>
                  <a:pt x="19018" y="15266"/>
                  <a:pt x="18910" y="15216"/>
                </a:cubicBezTo>
                <a:cubicBezTo>
                  <a:pt x="18876" y="15201"/>
                  <a:pt x="18837" y="15194"/>
                  <a:pt x="18797" y="15194"/>
                </a:cubicBezTo>
                <a:cubicBezTo>
                  <a:pt x="18664" y="15194"/>
                  <a:pt x="18511" y="15267"/>
                  <a:pt x="18445" y="15365"/>
                </a:cubicBezTo>
                <a:cubicBezTo>
                  <a:pt x="18296" y="15595"/>
                  <a:pt x="18138" y="15816"/>
                  <a:pt x="17989" y="16037"/>
                </a:cubicBezTo>
                <a:cubicBezTo>
                  <a:pt x="17960" y="16080"/>
                  <a:pt x="17938" y="16130"/>
                  <a:pt x="17895" y="16208"/>
                </a:cubicBezTo>
                <a:cubicBezTo>
                  <a:pt x="17996" y="16166"/>
                  <a:pt x="18060" y="16136"/>
                  <a:pt x="18118" y="16116"/>
                </a:cubicBezTo>
                <a:cubicBezTo>
                  <a:pt x="18172" y="16091"/>
                  <a:pt x="18225" y="16081"/>
                  <a:pt x="18279" y="16081"/>
                </a:cubicBezTo>
                <a:cubicBezTo>
                  <a:pt x="18367" y="16081"/>
                  <a:pt x="18454" y="16109"/>
                  <a:pt x="18538" y="16145"/>
                </a:cubicBezTo>
                <a:cubicBezTo>
                  <a:pt x="18646" y="16188"/>
                  <a:pt x="18632" y="16301"/>
                  <a:pt x="18653" y="16387"/>
                </a:cubicBezTo>
                <a:cubicBezTo>
                  <a:pt x="18745" y="16693"/>
                  <a:pt x="18810" y="17016"/>
                  <a:pt x="18923" y="17316"/>
                </a:cubicBezTo>
                <a:cubicBezTo>
                  <a:pt x="19018" y="17559"/>
                  <a:pt x="18953" y="17758"/>
                  <a:pt x="18817" y="17945"/>
                </a:cubicBezTo>
                <a:cubicBezTo>
                  <a:pt x="18725" y="18065"/>
                  <a:pt x="18623" y="18179"/>
                  <a:pt x="18510" y="18279"/>
                </a:cubicBezTo>
                <a:cubicBezTo>
                  <a:pt x="18347" y="18417"/>
                  <a:pt x="18169" y="18461"/>
                  <a:pt x="17981" y="18461"/>
                </a:cubicBezTo>
                <a:cubicBezTo>
                  <a:pt x="17856" y="18461"/>
                  <a:pt x="17727" y="18441"/>
                  <a:pt x="17595" y="18416"/>
                </a:cubicBezTo>
                <a:cubicBezTo>
                  <a:pt x="17581" y="18294"/>
                  <a:pt x="17575" y="18193"/>
                  <a:pt x="17561" y="18094"/>
                </a:cubicBezTo>
                <a:cubicBezTo>
                  <a:pt x="17532" y="17859"/>
                  <a:pt x="17532" y="17616"/>
                  <a:pt x="17467" y="17388"/>
                </a:cubicBezTo>
                <a:cubicBezTo>
                  <a:pt x="17338" y="16908"/>
                  <a:pt x="17331" y="16430"/>
                  <a:pt x="17354" y="15944"/>
                </a:cubicBezTo>
                <a:cubicBezTo>
                  <a:pt x="17367" y="15645"/>
                  <a:pt x="17439" y="15374"/>
                  <a:pt x="17703" y="15194"/>
                </a:cubicBezTo>
                <a:cubicBezTo>
                  <a:pt x="18260" y="14817"/>
                  <a:pt x="18853" y="14537"/>
                  <a:pt x="19539" y="14501"/>
                </a:cubicBezTo>
                <a:cubicBezTo>
                  <a:pt x="19573" y="14500"/>
                  <a:pt x="19607" y="14500"/>
                  <a:pt x="19639" y="14500"/>
                </a:cubicBezTo>
                <a:cubicBezTo>
                  <a:pt x="20157" y="14500"/>
                  <a:pt x="20364" y="14662"/>
                  <a:pt x="20538" y="15187"/>
                </a:cubicBezTo>
                <a:cubicBezTo>
                  <a:pt x="20723" y="15759"/>
                  <a:pt x="20894" y="16337"/>
                  <a:pt x="20989" y="16930"/>
                </a:cubicBezTo>
                <a:cubicBezTo>
                  <a:pt x="21002" y="17059"/>
                  <a:pt x="21002" y="17194"/>
                  <a:pt x="20973" y="17316"/>
                </a:cubicBezTo>
                <a:cubicBezTo>
                  <a:pt x="20881" y="17837"/>
                  <a:pt x="20660" y="18301"/>
                  <a:pt x="20373" y="18743"/>
                </a:cubicBezTo>
                <a:cubicBezTo>
                  <a:pt x="19967" y="19372"/>
                  <a:pt x="19510" y="19972"/>
                  <a:pt x="19018" y="20543"/>
                </a:cubicBezTo>
                <a:cubicBezTo>
                  <a:pt x="18659" y="20951"/>
                  <a:pt x="18267" y="21314"/>
                  <a:pt x="17789" y="21587"/>
                </a:cubicBezTo>
                <a:cubicBezTo>
                  <a:pt x="17582" y="21701"/>
                  <a:pt x="17374" y="21750"/>
                  <a:pt x="17160" y="21750"/>
                </a:cubicBezTo>
                <a:cubicBezTo>
                  <a:pt x="17040" y="21750"/>
                  <a:pt x="16919" y="21735"/>
                  <a:pt x="16796" y="21707"/>
                </a:cubicBezTo>
                <a:cubicBezTo>
                  <a:pt x="16233" y="21578"/>
                  <a:pt x="15854" y="21215"/>
                  <a:pt x="15633" y="20701"/>
                </a:cubicBezTo>
                <a:cubicBezTo>
                  <a:pt x="15403" y="20180"/>
                  <a:pt x="15275" y="19622"/>
                  <a:pt x="15254" y="19050"/>
                </a:cubicBezTo>
                <a:cubicBezTo>
                  <a:pt x="15239" y="18815"/>
                  <a:pt x="15239" y="18579"/>
                  <a:pt x="15254" y="18337"/>
                </a:cubicBezTo>
                <a:cubicBezTo>
                  <a:pt x="15261" y="18087"/>
                  <a:pt x="15275" y="17837"/>
                  <a:pt x="15317" y="17586"/>
                </a:cubicBezTo>
                <a:cubicBezTo>
                  <a:pt x="15475" y="16565"/>
                  <a:pt x="15753" y="15573"/>
                  <a:pt x="16118" y="14609"/>
                </a:cubicBezTo>
                <a:cubicBezTo>
                  <a:pt x="16467" y="13694"/>
                  <a:pt x="16946" y="12873"/>
                  <a:pt x="17653" y="12188"/>
                </a:cubicBezTo>
                <a:cubicBezTo>
                  <a:pt x="18348" y="11505"/>
                  <a:pt x="19143" y="11155"/>
                  <a:pt x="20055" y="11155"/>
                </a:cubicBezTo>
                <a:cubicBezTo>
                  <a:pt x="20278" y="11155"/>
                  <a:pt x="20508" y="11176"/>
                  <a:pt x="20745" y="11218"/>
                </a:cubicBezTo>
                <a:cubicBezTo>
                  <a:pt x="21553" y="11360"/>
                  <a:pt x="22281" y="11696"/>
                  <a:pt x="22944" y="12160"/>
                </a:cubicBezTo>
                <a:cubicBezTo>
                  <a:pt x="23438" y="12503"/>
                  <a:pt x="23823" y="12938"/>
                  <a:pt x="24116" y="13459"/>
                </a:cubicBezTo>
                <a:cubicBezTo>
                  <a:pt x="24480" y="14116"/>
                  <a:pt x="24730" y="14817"/>
                  <a:pt x="24922" y="15530"/>
                </a:cubicBezTo>
                <a:cubicBezTo>
                  <a:pt x="24980" y="15717"/>
                  <a:pt x="25001" y="15909"/>
                  <a:pt x="25008" y="16102"/>
                </a:cubicBezTo>
                <a:cubicBezTo>
                  <a:pt x="25037" y="16608"/>
                  <a:pt x="24879" y="17079"/>
                  <a:pt x="24680" y="17544"/>
                </a:cubicBezTo>
                <a:cubicBezTo>
                  <a:pt x="24331" y="18358"/>
                  <a:pt x="23979" y="19172"/>
                  <a:pt x="23630" y="19986"/>
                </a:cubicBezTo>
                <a:cubicBezTo>
                  <a:pt x="23380" y="20593"/>
                  <a:pt x="23131" y="21201"/>
                  <a:pt x="22766" y="21749"/>
                </a:cubicBezTo>
                <a:cubicBezTo>
                  <a:pt x="22231" y="22586"/>
                  <a:pt x="21609" y="23350"/>
                  <a:pt x="20809" y="23943"/>
                </a:cubicBezTo>
                <a:cubicBezTo>
                  <a:pt x="20123" y="24442"/>
                  <a:pt x="19374" y="24807"/>
                  <a:pt x="18495" y="24843"/>
                </a:cubicBezTo>
                <a:cubicBezTo>
                  <a:pt x="18420" y="24846"/>
                  <a:pt x="18346" y="24847"/>
                  <a:pt x="18271" y="24847"/>
                </a:cubicBezTo>
                <a:cubicBezTo>
                  <a:pt x="17545" y="24847"/>
                  <a:pt x="16844" y="24719"/>
                  <a:pt x="16203" y="24349"/>
                </a:cubicBezTo>
                <a:cubicBezTo>
                  <a:pt x="15161" y="23743"/>
                  <a:pt x="14318" y="22929"/>
                  <a:pt x="13775" y="21835"/>
                </a:cubicBezTo>
                <a:cubicBezTo>
                  <a:pt x="13190" y="20665"/>
                  <a:pt x="12769" y="19444"/>
                  <a:pt x="12462" y="18179"/>
                </a:cubicBezTo>
                <a:cubicBezTo>
                  <a:pt x="12248" y="17280"/>
                  <a:pt x="12083" y="16380"/>
                  <a:pt x="12169" y="15444"/>
                </a:cubicBezTo>
                <a:cubicBezTo>
                  <a:pt x="12219" y="14902"/>
                  <a:pt x="12325" y="14380"/>
                  <a:pt x="12561" y="13888"/>
                </a:cubicBezTo>
                <a:cubicBezTo>
                  <a:pt x="13376" y="12138"/>
                  <a:pt x="14568" y="10703"/>
                  <a:pt x="16132" y="9581"/>
                </a:cubicBezTo>
                <a:cubicBezTo>
                  <a:pt x="17424" y="8647"/>
                  <a:pt x="18867" y="8117"/>
                  <a:pt x="20481" y="8097"/>
                </a:cubicBezTo>
                <a:cubicBezTo>
                  <a:pt x="20522" y="8096"/>
                  <a:pt x="20562" y="8096"/>
                  <a:pt x="20602" y="8096"/>
                </a:cubicBezTo>
                <a:cubicBezTo>
                  <a:pt x="21905" y="8096"/>
                  <a:pt x="23107" y="8445"/>
                  <a:pt x="24223" y="9125"/>
                </a:cubicBezTo>
                <a:cubicBezTo>
                  <a:pt x="25116" y="9660"/>
                  <a:pt x="25815" y="10395"/>
                  <a:pt x="26408" y="11231"/>
                </a:cubicBezTo>
                <a:cubicBezTo>
                  <a:pt x="27073" y="12181"/>
                  <a:pt x="27565" y="13223"/>
                  <a:pt x="27894" y="14337"/>
                </a:cubicBezTo>
                <a:cubicBezTo>
                  <a:pt x="28086" y="14980"/>
                  <a:pt x="28250" y="15631"/>
                  <a:pt x="28293" y="16301"/>
                </a:cubicBezTo>
                <a:cubicBezTo>
                  <a:pt x="28336" y="17016"/>
                  <a:pt x="28300" y="17722"/>
                  <a:pt x="28115" y="18416"/>
                </a:cubicBezTo>
                <a:cubicBezTo>
                  <a:pt x="27815" y="19521"/>
                  <a:pt x="27493" y="20622"/>
                  <a:pt x="27179" y="21722"/>
                </a:cubicBezTo>
                <a:cubicBezTo>
                  <a:pt x="26936" y="22557"/>
                  <a:pt x="26629" y="23371"/>
                  <a:pt x="26243" y="24149"/>
                </a:cubicBezTo>
                <a:cubicBezTo>
                  <a:pt x="25772" y="25107"/>
                  <a:pt x="25145" y="25921"/>
                  <a:pt x="24252" y="26528"/>
                </a:cubicBezTo>
                <a:cubicBezTo>
                  <a:pt x="22973" y="27392"/>
                  <a:pt x="21580" y="28014"/>
                  <a:pt x="20089" y="28391"/>
                </a:cubicBezTo>
                <a:cubicBezTo>
                  <a:pt x="19599" y="28511"/>
                  <a:pt x="19109" y="28573"/>
                  <a:pt x="18619" y="28573"/>
                </a:cubicBezTo>
                <a:cubicBezTo>
                  <a:pt x="18295" y="28573"/>
                  <a:pt x="17971" y="28546"/>
                  <a:pt x="17647" y="28492"/>
                </a:cubicBezTo>
                <a:cubicBezTo>
                  <a:pt x="16132" y="28228"/>
                  <a:pt x="14882" y="27470"/>
                  <a:pt x="13847" y="26363"/>
                </a:cubicBezTo>
                <a:cubicBezTo>
                  <a:pt x="13112" y="25578"/>
                  <a:pt x="12483" y="24699"/>
                  <a:pt x="11862" y="23815"/>
                </a:cubicBezTo>
                <a:cubicBezTo>
                  <a:pt x="11254" y="22942"/>
                  <a:pt x="10834" y="21993"/>
                  <a:pt x="10568" y="20971"/>
                </a:cubicBezTo>
                <a:cubicBezTo>
                  <a:pt x="10268" y="19808"/>
                  <a:pt x="10140" y="18615"/>
                  <a:pt x="10054" y="17415"/>
                </a:cubicBezTo>
                <a:cubicBezTo>
                  <a:pt x="10011" y="16815"/>
                  <a:pt x="9977" y="16215"/>
                  <a:pt x="9968" y="15615"/>
                </a:cubicBezTo>
                <a:cubicBezTo>
                  <a:pt x="9955" y="14830"/>
                  <a:pt x="9919" y="14046"/>
                  <a:pt x="9998" y="13259"/>
                </a:cubicBezTo>
                <a:cubicBezTo>
                  <a:pt x="10047" y="12760"/>
                  <a:pt x="10176" y="12266"/>
                  <a:pt x="10354" y="11795"/>
                </a:cubicBezTo>
                <a:cubicBezTo>
                  <a:pt x="10568" y="11245"/>
                  <a:pt x="10848" y="10731"/>
                  <a:pt x="11154" y="10224"/>
                </a:cubicBezTo>
                <a:cubicBezTo>
                  <a:pt x="11718" y="9317"/>
                  <a:pt x="12340" y="8453"/>
                  <a:pt x="13132" y="7725"/>
                </a:cubicBezTo>
                <a:cubicBezTo>
                  <a:pt x="14118" y="6804"/>
                  <a:pt x="15232" y="6076"/>
                  <a:pt x="16474" y="5539"/>
                </a:cubicBezTo>
                <a:cubicBezTo>
                  <a:pt x="17304" y="5182"/>
                  <a:pt x="18155" y="5025"/>
                  <a:pt x="19024" y="5025"/>
                </a:cubicBezTo>
                <a:cubicBezTo>
                  <a:pt x="19404" y="5025"/>
                  <a:pt x="19788" y="5055"/>
                  <a:pt x="20175" y="5111"/>
                </a:cubicBezTo>
                <a:cubicBezTo>
                  <a:pt x="20996" y="5233"/>
                  <a:pt x="21774" y="5497"/>
                  <a:pt x="22523" y="5862"/>
                </a:cubicBezTo>
                <a:cubicBezTo>
                  <a:pt x="23745" y="6446"/>
                  <a:pt x="24872" y="7168"/>
                  <a:pt x="25851" y="8117"/>
                </a:cubicBezTo>
                <a:cubicBezTo>
                  <a:pt x="26859" y="9103"/>
                  <a:pt x="27750" y="10181"/>
                  <a:pt x="28507" y="11360"/>
                </a:cubicBezTo>
                <a:cubicBezTo>
                  <a:pt x="28992" y="12109"/>
                  <a:pt x="29351" y="12923"/>
                  <a:pt x="29585" y="13788"/>
                </a:cubicBezTo>
                <a:cubicBezTo>
                  <a:pt x="29815" y="14637"/>
                  <a:pt x="29978" y="15502"/>
                  <a:pt x="30107" y="16373"/>
                </a:cubicBezTo>
                <a:cubicBezTo>
                  <a:pt x="30165" y="16772"/>
                  <a:pt x="30235" y="17173"/>
                  <a:pt x="30257" y="17573"/>
                </a:cubicBezTo>
                <a:cubicBezTo>
                  <a:pt x="30271" y="17987"/>
                  <a:pt x="30257" y="18400"/>
                  <a:pt x="30228" y="18822"/>
                </a:cubicBezTo>
                <a:cubicBezTo>
                  <a:pt x="30165" y="19580"/>
                  <a:pt x="29978" y="20315"/>
                  <a:pt x="29779" y="21043"/>
                </a:cubicBezTo>
                <a:cubicBezTo>
                  <a:pt x="29457" y="22186"/>
                  <a:pt x="29100" y="23321"/>
                  <a:pt x="28543" y="24379"/>
                </a:cubicBezTo>
                <a:cubicBezTo>
                  <a:pt x="27822" y="25756"/>
                  <a:pt x="27022" y="27085"/>
                  <a:pt x="26158" y="28370"/>
                </a:cubicBezTo>
                <a:cubicBezTo>
                  <a:pt x="25287" y="29676"/>
                  <a:pt x="24108" y="30627"/>
                  <a:pt x="22687" y="31284"/>
                </a:cubicBezTo>
                <a:cubicBezTo>
                  <a:pt x="21717" y="31719"/>
                  <a:pt x="20723" y="32069"/>
                  <a:pt x="19703" y="32369"/>
                </a:cubicBezTo>
                <a:cubicBezTo>
                  <a:pt x="19162" y="32530"/>
                  <a:pt x="18613" y="32622"/>
                  <a:pt x="18049" y="32622"/>
                </a:cubicBezTo>
                <a:cubicBezTo>
                  <a:pt x="17989" y="32622"/>
                  <a:pt x="17928" y="32621"/>
                  <a:pt x="17868" y="32619"/>
                </a:cubicBezTo>
                <a:cubicBezTo>
                  <a:pt x="17674" y="32612"/>
                  <a:pt x="17482" y="32619"/>
                  <a:pt x="17288" y="32605"/>
                </a:cubicBezTo>
                <a:cubicBezTo>
                  <a:pt x="16560" y="32562"/>
                  <a:pt x="15854" y="32427"/>
                  <a:pt x="15196" y="32091"/>
                </a:cubicBezTo>
                <a:cubicBezTo>
                  <a:pt x="14853" y="31913"/>
                  <a:pt x="14519" y="31712"/>
                  <a:pt x="14190" y="31498"/>
                </a:cubicBezTo>
                <a:cubicBezTo>
                  <a:pt x="13148" y="30812"/>
                  <a:pt x="12104" y="30120"/>
                  <a:pt x="11069" y="29419"/>
                </a:cubicBezTo>
                <a:cubicBezTo>
                  <a:pt x="10433" y="28991"/>
                  <a:pt x="9898" y="28463"/>
                  <a:pt x="9447" y="27842"/>
                </a:cubicBezTo>
                <a:cubicBezTo>
                  <a:pt x="8870" y="27042"/>
                  <a:pt x="8369" y="26192"/>
                  <a:pt x="7920" y="25314"/>
                </a:cubicBezTo>
                <a:cubicBezTo>
                  <a:pt x="7440" y="24385"/>
                  <a:pt x="7106" y="23414"/>
                  <a:pt x="6913" y="22385"/>
                </a:cubicBezTo>
                <a:cubicBezTo>
                  <a:pt x="6734" y="21407"/>
                  <a:pt x="6642" y="20414"/>
                  <a:pt x="6520" y="19422"/>
                </a:cubicBezTo>
                <a:cubicBezTo>
                  <a:pt x="6441" y="18822"/>
                  <a:pt x="6369" y="18222"/>
                  <a:pt x="6284" y="17622"/>
                </a:cubicBezTo>
                <a:cubicBezTo>
                  <a:pt x="6191" y="16908"/>
                  <a:pt x="6148" y="16202"/>
                  <a:pt x="6220" y="15480"/>
                </a:cubicBezTo>
                <a:cubicBezTo>
                  <a:pt x="6313" y="14474"/>
                  <a:pt x="6534" y="13488"/>
                  <a:pt x="6806" y="12517"/>
                </a:cubicBezTo>
                <a:cubicBezTo>
                  <a:pt x="7226" y="11017"/>
                  <a:pt x="7927" y="9653"/>
                  <a:pt x="8890" y="8439"/>
                </a:cubicBezTo>
                <a:cubicBezTo>
                  <a:pt x="9634" y="7504"/>
                  <a:pt x="10448" y="6640"/>
                  <a:pt x="11348" y="5853"/>
                </a:cubicBezTo>
                <a:cubicBezTo>
                  <a:pt x="12404" y="4940"/>
                  <a:pt x="13576" y="4211"/>
                  <a:pt x="14896" y="3733"/>
                </a:cubicBezTo>
                <a:cubicBezTo>
                  <a:pt x="16217" y="3248"/>
                  <a:pt x="17568" y="2862"/>
                  <a:pt x="18939" y="2540"/>
                </a:cubicBezTo>
                <a:cubicBezTo>
                  <a:pt x="19710" y="2355"/>
                  <a:pt x="20488" y="2211"/>
                  <a:pt x="21289" y="2204"/>
                </a:cubicBezTo>
                <a:cubicBezTo>
                  <a:pt x="21767" y="2204"/>
                  <a:pt x="22245" y="2227"/>
                  <a:pt x="22716" y="2319"/>
                </a:cubicBezTo>
                <a:cubicBezTo>
                  <a:pt x="23637" y="2490"/>
                  <a:pt x="24494" y="2840"/>
                  <a:pt x="25308" y="3298"/>
                </a:cubicBezTo>
                <a:cubicBezTo>
                  <a:pt x="26559" y="3997"/>
                  <a:pt x="27736" y="4804"/>
                  <a:pt x="28837" y="5725"/>
                </a:cubicBezTo>
                <a:cubicBezTo>
                  <a:pt x="29472" y="6254"/>
                  <a:pt x="30093" y="6796"/>
                  <a:pt x="30650" y="7418"/>
                </a:cubicBezTo>
                <a:cubicBezTo>
                  <a:pt x="31229" y="8067"/>
                  <a:pt x="31707" y="8789"/>
                  <a:pt x="32156" y="9531"/>
                </a:cubicBezTo>
                <a:cubicBezTo>
                  <a:pt x="32914" y="10767"/>
                  <a:pt x="33449" y="12088"/>
                  <a:pt x="33771" y="13502"/>
                </a:cubicBezTo>
                <a:cubicBezTo>
                  <a:pt x="33963" y="14380"/>
                  <a:pt x="34048" y="15280"/>
                  <a:pt x="34120" y="16172"/>
                </a:cubicBezTo>
                <a:cubicBezTo>
                  <a:pt x="34170" y="16779"/>
                  <a:pt x="34220" y="17388"/>
                  <a:pt x="34249" y="17994"/>
                </a:cubicBezTo>
                <a:cubicBezTo>
                  <a:pt x="34285" y="18680"/>
                  <a:pt x="34306" y="19372"/>
                  <a:pt x="34328" y="20058"/>
                </a:cubicBezTo>
                <a:cubicBezTo>
                  <a:pt x="34335" y="20371"/>
                  <a:pt x="34299" y="20687"/>
                  <a:pt x="34299" y="21000"/>
                </a:cubicBezTo>
                <a:cubicBezTo>
                  <a:pt x="34299" y="21578"/>
                  <a:pt x="34285" y="22157"/>
                  <a:pt x="34220" y="22735"/>
                </a:cubicBezTo>
                <a:cubicBezTo>
                  <a:pt x="34134" y="23542"/>
                  <a:pt x="33949" y="24320"/>
                  <a:pt x="33656" y="25078"/>
                </a:cubicBezTo>
                <a:cubicBezTo>
                  <a:pt x="33371" y="25792"/>
                  <a:pt x="33006" y="26463"/>
                  <a:pt x="32607" y="27114"/>
                </a:cubicBezTo>
                <a:cubicBezTo>
                  <a:pt x="31536" y="28871"/>
                  <a:pt x="30364" y="30549"/>
                  <a:pt x="28979" y="32069"/>
                </a:cubicBezTo>
                <a:cubicBezTo>
                  <a:pt x="28444" y="32662"/>
                  <a:pt x="27858" y="33212"/>
                  <a:pt x="27208" y="33676"/>
                </a:cubicBezTo>
                <a:cubicBezTo>
                  <a:pt x="26173" y="34418"/>
                  <a:pt x="25023" y="34890"/>
                  <a:pt x="23787" y="35154"/>
                </a:cubicBezTo>
                <a:cubicBezTo>
                  <a:pt x="23016" y="35325"/>
                  <a:pt x="22238" y="35433"/>
                  <a:pt x="21460" y="35497"/>
                </a:cubicBezTo>
                <a:cubicBezTo>
                  <a:pt x="20603" y="35568"/>
                  <a:pt x="19753" y="35647"/>
                  <a:pt x="18903" y="35675"/>
                </a:cubicBezTo>
                <a:cubicBezTo>
                  <a:pt x="18571" y="35684"/>
                  <a:pt x="18238" y="35690"/>
                  <a:pt x="17906" y="35690"/>
                </a:cubicBezTo>
                <a:cubicBezTo>
                  <a:pt x="16979" y="35690"/>
                  <a:pt x="16052" y="35647"/>
                  <a:pt x="15132" y="35526"/>
                </a:cubicBezTo>
                <a:cubicBezTo>
                  <a:pt x="14382" y="35433"/>
                  <a:pt x="13633" y="35289"/>
                  <a:pt x="12911" y="35061"/>
                </a:cubicBezTo>
                <a:cubicBezTo>
                  <a:pt x="11441" y="34590"/>
                  <a:pt x="10097" y="33861"/>
                  <a:pt x="8841" y="32975"/>
                </a:cubicBezTo>
                <a:cubicBezTo>
                  <a:pt x="7012" y="31669"/>
                  <a:pt x="5463" y="30084"/>
                  <a:pt x="4114" y="28284"/>
                </a:cubicBezTo>
                <a:cubicBezTo>
                  <a:pt x="2770" y="26485"/>
                  <a:pt x="1850" y="24492"/>
                  <a:pt x="1329" y="22315"/>
                </a:cubicBezTo>
                <a:cubicBezTo>
                  <a:pt x="964" y="20800"/>
                  <a:pt x="743" y="19273"/>
                  <a:pt x="693" y="17722"/>
                </a:cubicBezTo>
                <a:cubicBezTo>
                  <a:pt x="664" y="16693"/>
                  <a:pt x="671" y="15674"/>
                  <a:pt x="815" y="14652"/>
                </a:cubicBezTo>
                <a:cubicBezTo>
                  <a:pt x="936" y="13802"/>
                  <a:pt x="1157" y="12974"/>
                  <a:pt x="1507" y="12181"/>
                </a:cubicBezTo>
                <a:cubicBezTo>
                  <a:pt x="1836" y="11416"/>
                  <a:pt x="2278" y="10717"/>
                  <a:pt x="2750" y="10038"/>
                </a:cubicBezTo>
                <a:cubicBezTo>
                  <a:pt x="3857" y="8460"/>
                  <a:pt x="5170" y="7082"/>
                  <a:pt x="6685" y="5882"/>
                </a:cubicBezTo>
                <a:cubicBezTo>
                  <a:pt x="7713" y="5068"/>
                  <a:pt x="8777" y="4283"/>
                  <a:pt x="9905" y="3598"/>
                </a:cubicBezTo>
                <a:cubicBezTo>
                  <a:pt x="11211" y="2797"/>
                  <a:pt x="12591" y="2168"/>
                  <a:pt x="14039" y="1670"/>
                </a:cubicBezTo>
                <a:cubicBezTo>
                  <a:pt x="14853" y="1390"/>
                  <a:pt x="15682" y="1183"/>
                  <a:pt x="16524" y="984"/>
                </a:cubicBezTo>
                <a:cubicBezTo>
                  <a:pt x="17396" y="777"/>
                  <a:pt x="18274" y="626"/>
                  <a:pt x="19167" y="540"/>
                </a:cubicBezTo>
                <a:cubicBezTo>
                  <a:pt x="19681" y="490"/>
                  <a:pt x="20202" y="463"/>
                  <a:pt x="20723" y="454"/>
                </a:cubicBezTo>
                <a:cubicBezTo>
                  <a:pt x="21602" y="454"/>
                  <a:pt x="22466" y="562"/>
                  <a:pt x="23323" y="770"/>
                </a:cubicBezTo>
                <a:cubicBezTo>
                  <a:pt x="23438" y="797"/>
                  <a:pt x="23559" y="826"/>
                  <a:pt x="23679" y="849"/>
                </a:cubicBezTo>
                <a:cubicBezTo>
                  <a:pt x="23697" y="852"/>
                  <a:pt x="23714" y="854"/>
                  <a:pt x="23729" y="854"/>
                </a:cubicBezTo>
                <a:cubicBezTo>
                  <a:pt x="23800" y="854"/>
                  <a:pt x="23842" y="814"/>
                  <a:pt x="23866" y="727"/>
                </a:cubicBezTo>
                <a:cubicBezTo>
                  <a:pt x="23530" y="562"/>
                  <a:pt x="22745" y="298"/>
                  <a:pt x="22360" y="240"/>
                </a:cubicBezTo>
                <a:cubicBezTo>
                  <a:pt x="21359" y="77"/>
                  <a:pt x="20360" y="34"/>
                  <a:pt x="19352" y="5"/>
                </a:cubicBezTo>
                <a:cubicBezTo>
                  <a:pt x="19253" y="2"/>
                  <a:pt x="19155" y="1"/>
                  <a:pt x="190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 name="Google Shape;61;p5"/>
          <p:cNvGrpSpPr/>
          <p:nvPr/>
        </p:nvGrpSpPr>
        <p:grpSpPr>
          <a:xfrm flipH="1">
            <a:off x="7930965" y="3986652"/>
            <a:ext cx="1349322" cy="1178509"/>
            <a:chOff x="4174688" y="2867426"/>
            <a:chExt cx="675133" cy="589667"/>
          </a:xfrm>
        </p:grpSpPr>
        <p:sp>
          <p:nvSpPr>
            <p:cNvPr id="62" name="Google Shape;62;p5"/>
            <p:cNvSpPr/>
            <p:nvPr/>
          </p:nvSpPr>
          <p:spPr>
            <a:xfrm>
              <a:off x="4174688" y="2867426"/>
              <a:ext cx="379395" cy="589667"/>
            </a:xfrm>
            <a:custGeom>
              <a:avLst/>
              <a:gdLst/>
              <a:ahLst/>
              <a:cxnLst/>
              <a:rect l="l" t="t" r="r" b="b"/>
              <a:pathLst>
                <a:path w="19288" h="29978" extrusionOk="0">
                  <a:moveTo>
                    <a:pt x="17185" y="522"/>
                  </a:moveTo>
                  <a:lnTo>
                    <a:pt x="17185" y="522"/>
                  </a:lnTo>
                  <a:cubicBezTo>
                    <a:pt x="17270" y="1656"/>
                    <a:pt x="17200" y="2800"/>
                    <a:pt x="17022" y="3927"/>
                  </a:cubicBezTo>
                  <a:cubicBezTo>
                    <a:pt x="16650" y="6191"/>
                    <a:pt x="15849" y="8370"/>
                    <a:pt x="14871" y="10440"/>
                  </a:cubicBezTo>
                  <a:cubicBezTo>
                    <a:pt x="14194" y="11883"/>
                    <a:pt x="13436" y="13311"/>
                    <a:pt x="12487" y="14605"/>
                  </a:cubicBezTo>
                  <a:cubicBezTo>
                    <a:pt x="12593" y="14411"/>
                    <a:pt x="12694" y="14219"/>
                    <a:pt x="12794" y="14026"/>
                  </a:cubicBezTo>
                  <a:cubicBezTo>
                    <a:pt x="14129" y="11383"/>
                    <a:pt x="15150" y="8591"/>
                    <a:pt x="15951" y="5735"/>
                  </a:cubicBezTo>
                  <a:cubicBezTo>
                    <a:pt x="15951" y="5726"/>
                    <a:pt x="15943" y="5722"/>
                    <a:pt x="15936" y="5722"/>
                  </a:cubicBezTo>
                  <a:cubicBezTo>
                    <a:pt x="15932" y="5722"/>
                    <a:pt x="15928" y="5724"/>
                    <a:pt x="15928" y="5727"/>
                  </a:cubicBezTo>
                  <a:cubicBezTo>
                    <a:pt x="15693" y="6514"/>
                    <a:pt x="15428" y="7292"/>
                    <a:pt x="15150" y="8063"/>
                  </a:cubicBezTo>
                  <a:cubicBezTo>
                    <a:pt x="14657" y="9441"/>
                    <a:pt x="14100" y="10805"/>
                    <a:pt x="13493" y="12140"/>
                  </a:cubicBezTo>
                  <a:cubicBezTo>
                    <a:pt x="13200" y="12797"/>
                    <a:pt x="12879" y="13448"/>
                    <a:pt x="12557" y="14098"/>
                  </a:cubicBezTo>
                  <a:cubicBezTo>
                    <a:pt x="12394" y="14418"/>
                    <a:pt x="12230" y="14740"/>
                    <a:pt x="12036" y="15040"/>
                  </a:cubicBezTo>
                  <a:cubicBezTo>
                    <a:pt x="12000" y="15090"/>
                    <a:pt x="11966" y="15140"/>
                    <a:pt x="11937" y="15189"/>
                  </a:cubicBezTo>
                  <a:cubicBezTo>
                    <a:pt x="12171" y="14733"/>
                    <a:pt x="12379" y="14269"/>
                    <a:pt x="12557" y="13791"/>
                  </a:cubicBezTo>
                  <a:cubicBezTo>
                    <a:pt x="12965" y="12661"/>
                    <a:pt x="13236" y="11498"/>
                    <a:pt x="13529" y="10341"/>
                  </a:cubicBezTo>
                  <a:cubicBezTo>
                    <a:pt x="13829" y="9177"/>
                    <a:pt x="14178" y="8027"/>
                    <a:pt x="14579" y="6892"/>
                  </a:cubicBezTo>
                  <a:cubicBezTo>
                    <a:pt x="15342" y="4728"/>
                    <a:pt x="16278" y="2628"/>
                    <a:pt x="17185" y="522"/>
                  </a:cubicBezTo>
                  <a:close/>
                  <a:moveTo>
                    <a:pt x="6495" y="3129"/>
                  </a:moveTo>
                  <a:lnTo>
                    <a:pt x="6495" y="3129"/>
                  </a:lnTo>
                  <a:cubicBezTo>
                    <a:pt x="7609" y="3499"/>
                    <a:pt x="8523" y="4321"/>
                    <a:pt x="9301" y="5170"/>
                  </a:cubicBezTo>
                  <a:cubicBezTo>
                    <a:pt x="10058" y="5999"/>
                    <a:pt x="10730" y="6920"/>
                    <a:pt x="11116" y="7984"/>
                  </a:cubicBezTo>
                  <a:cubicBezTo>
                    <a:pt x="11486" y="8976"/>
                    <a:pt x="11623" y="10034"/>
                    <a:pt x="11666" y="11091"/>
                  </a:cubicBezTo>
                  <a:cubicBezTo>
                    <a:pt x="11729" y="12519"/>
                    <a:pt x="11644" y="14012"/>
                    <a:pt x="11159" y="15354"/>
                  </a:cubicBezTo>
                  <a:cubicBezTo>
                    <a:pt x="11165" y="15325"/>
                    <a:pt x="11165" y="15297"/>
                    <a:pt x="11172" y="15268"/>
                  </a:cubicBezTo>
                  <a:cubicBezTo>
                    <a:pt x="11237" y="14912"/>
                    <a:pt x="11265" y="14547"/>
                    <a:pt x="11272" y="14190"/>
                  </a:cubicBezTo>
                  <a:cubicBezTo>
                    <a:pt x="11287" y="12776"/>
                    <a:pt x="10922" y="11383"/>
                    <a:pt x="10500" y="10041"/>
                  </a:cubicBezTo>
                  <a:cubicBezTo>
                    <a:pt x="10080" y="8676"/>
                    <a:pt x="9551" y="7348"/>
                    <a:pt x="8766" y="6142"/>
                  </a:cubicBezTo>
                  <a:cubicBezTo>
                    <a:pt x="8764" y="6138"/>
                    <a:pt x="8761" y="6136"/>
                    <a:pt x="8757" y="6136"/>
                  </a:cubicBezTo>
                  <a:cubicBezTo>
                    <a:pt x="8749" y="6136"/>
                    <a:pt x="8739" y="6146"/>
                    <a:pt x="8744" y="6155"/>
                  </a:cubicBezTo>
                  <a:cubicBezTo>
                    <a:pt x="9165" y="6849"/>
                    <a:pt x="9501" y="7585"/>
                    <a:pt x="9801" y="8334"/>
                  </a:cubicBezTo>
                  <a:cubicBezTo>
                    <a:pt x="10302" y="9612"/>
                    <a:pt x="10715" y="10970"/>
                    <a:pt x="10929" y="12325"/>
                  </a:cubicBezTo>
                  <a:cubicBezTo>
                    <a:pt x="11037" y="12997"/>
                    <a:pt x="11087" y="13669"/>
                    <a:pt x="11044" y="14348"/>
                  </a:cubicBezTo>
                  <a:cubicBezTo>
                    <a:pt x="11023" y="14675"/>
                    <a:pt x="10980" y="15004"/>
                    <a:pt x="10915" y="15333"/>
                  </a:cubicBezTo>
                  <a:cubicBezTo>
                    <a:pt x="10908" y="15347"/>
                    <a:pt x="10908" y="15354"/>
                    <a:pt x="10901" y="15367"/>
                  </a:cubicBezTo>
                  <a:cubicBezTo>
                    <a:pt x="10895" y="15110"/>
                    <a:pt x="10859" y="14846"/>
                    <a:pt x="10809" y="14589"/>
                  </a:cubicBezTo>
                  <a:cubicBezTo>
                    <a:pt x="10615" y="13626"/>
                    <a:pt x="10209" y="12711"/>
                    <a:pt x="9858" y="11804"/>
                  </a:cubicBezTo>
                  <a:cubicBezTo>
                    <a:pt x="9472" y="10812"/>
                    <a:pt x="9095" y="9827"/>
                    <a:pt x="8716" y="8834"/>
                  </a:cubicBezTo>
                  <a:cubicBezTo>
                    <a:pt x="8331" y="7849"/>
                    <a:pt x="7952" y="6856"/>
                    <a:pt x="7573" y="5871"/>
                  </a:cubicBezTo>
                  <a:cubicBezTo>
                    <a:pt x="7217" y="4956"/>
                    <a:pt x="6874" y="4035"/>
                    <a:pt x="6495" y="3129"/>
                  </a:cubicBezTo>
                  <a:close/>
                  <a:moveTo>
                    <a:pt x="18749" y="9497"/>
                  </a:moveTo>
                  <a:lnTo>
                    <a:pt x="18749" y="9497"/>
                  </a:lnTo>
                  <a:cubicBezTo>
                    <a:pt x="18564" y="10133"/>
                    <a:pt x="18328" y="10733"/>
                    <a:pt x="17999" y="11312"/>
                  </a:cubicBezTo>
                  <a:cubicBezTo>
                    <a:pt x="16679" y="13669"/>
                    <a:pt x="14422" y="15225"/>
                    <a:pt x="11993" y="16296"/>
                  </a:cubicBezTo>
                  <a:cubicBezTo>
                    <a:pt x="12237" y="16175"/>
                    <a:pt x="12471" y="16046"/>
                    <a:pt x="12694" y="15911"/>
                  </a:cubicBezTo>
                  <a:cubicBezTo>
                    <a:pt x="13186" y="15625"/>
                    <a:pt x="13657" y="15290"/>
                    <a:pt x="14100" y="14925"/>
                  </a:cubicBezTo>
                  <a:cubicBezTo>
                    <a:pt x="14986" y="14197"/>
                    <a:pt x="15779" y="13354"/>
                    <a:pt x="16535" y="12483"/>
                  </a:cubicBezTo>
                  <a:cubicBezTo>
                    <a:pt x="16541" y="12477"/>
                    <a:pt x="16533" y="12467"/>
                    <a:pt x="16522" y="12467"/>
                  </a:cubicBezTo>
                  <a:cubicBezTo>
                    <a:pt x="16520" y="12467"/>
                    <a:pt x="16517" y="12468"/>
                    <a:pt x="16514" y="12469"/>
                  </a:cubicBezTo>
                  <a:cubicBezTo>
                    <a:pt x="15728" y="13304"/>
                    <a:pt x="14900" y="14111"/>
                    <a:pt x="13993" y="14819"/>
                  </a:cubicBezTo>
                  <a:cubicBezTo>
                    <a:pt x="13558" y="15153"/>
                    <a:pt x="13100" y="15475"/>
                    <a:pt x="12622" y="15746"/>
                  </a:cubicBezTo>
                  <a:cubicBezTo>
                    <a:pt x="12401" y="15875"/>
                    <a:pt x="12165" y="15996"/>
                    <a:pt x="11937" y="16104"/>
                  </a:cubicBezTo>
                  <a:cubicBezTo>
                    <a:pt x="12144" y="15940"/>
                    <a:pt x="12351" y="15769"/>
                    <a:pt x="12550" y="15582"/>
                  </a:cubicBezTo>
                  <a:cubicBezTo>
                    <a:pt x="13087" y="15097"/>
                    <a:pt x="13585" y="14569"/>
                    <a:pt x="14108" y="14062"/>
                  </a:cubicBezTo>
                  <a:cubicBezTo>
                    <a:pt x="14672" y="13505"/>
                    <a:pt x="15272" y="12977"/>
                    <a:pt x="15865" y="12440"/>
                  </a:cubicBezTo>
                  <a:cubicBezTo>
                    <a:pt x="16885" y="11520"/>
                    <a:pt x="17899" y="10584"/>
                    <a:pt x="18749" y="9497"/>
                  </a:cubicBezTo>
                  <a:close/>
                  <a:moveTo>
                    <a:pt x="11537" y="16490"/>
                  </a:moveTo>
                  <a:cubicBezTo>
                    <a:pt x="11409" y="16547"/>
                    <a:pt x="11280" y="16596"/>
                    <a:pt x="11152" y="16646"/>
                  </a:cubicBezTo>
                  <a:cubicBezTo>
                    <a:pt x="11194" y="16625"/>
                    <a:pt x="11229" y="16596"/>
                    <a:pt x="11265" y="16576"/>
                  </a:cubicBezTo>
                  <a:cubicBezTo>
                    <a:pt x="11357" y="16554"/>
                    <a:pt x="11452" y="16524"/>
                    <a:pt x="11537" y="16490"/>
                  </a:cubicBezTo>
                  <a:close/>
                  <a:moveTo>
                    <a:pt x="5038" y="9098"/>
                  </a:moveTo>
                  <a:lnTo>
                    <a:pt x="5038" y="9098"/>
                  </a:lnTo>
                  <a:cubicBezTo>
                    <a:pt x="5487" y="9840"/>
                    <a:pt x="5859" y="10620"/>
                    <a:pt x="6159" y="11434"/>
                  </a:cubicBezTo>
                  <a:cubicBezTo>
                    <a:pt x="6788" y="13182"/>
                    <a:pt x="7088" y="15061"/>
                    <a:pt x="7253" y="16903"/>
                  </a:cubicBezTo>
                  <a:cubicBezTo>
                    <a:pt x="7395" y="18560"/>
                    <a:pt x="7381" y="20252"/>
                    <a:pt x="7009" y="21880"/>
                  </a:cubicBezTo>
                  <a:cubicBezTo>
                    <a:pt x="6995" y="21639"/>
                    <a:pt x="6953" y="21395"/>
                    <a:pt x="6930" y="21167"/>
                  </a:cubicBezTo>
                  <a:cubicBezTo>
                    <a:pt x="6894" y="20809"/>
                    <a:pt x="6852" y="20459"/>
                    <a:pt x="6816" y="20103"/>
                  </a:cubicBezTo>
                  <a:cubicBezTo>
                    <a:pt x="6738" y="19417"/>
                    <a:pt x="6660" y="18725"/>
                    <a:pt x="6574" y="18039"/>
                  </a:cubicBezTo>
                  <a:cubicBezTo>
                    <a:pt x="6387" y="16646"/>
                    <a:pt x="6159" y="15261"/>
                    <a:pt x="5909" y="13868"/>
                  </a:cubicBezTo>
                  <a:cubicBezTo>
                    <a:pt x="5909" y="13862"/>
                    <a:pt x="5902" y="13858"/>
                    <a:pt x="5895" y="13858"/>
                  </a:cubicBezTo>
                  <a:cubicBezTo>
                    <a:pt x="5886" y="13858"/>
                    <a:pt x="5877" y="13864"/>
                    <a:pt x="5881" y="13876"/>
                  </a:cubicBezTo>
                  <a:cubicBezTo>
                    <a:pt x="6080" y="15261"/>
                    <a:pt x="6245" y="16653"/>
                    <a:pt x="6409" y="18046"/>
                  </a:cubicBezTo>
                  <a:cubicBezTo>
                    <a:pt x="6488" y="18739"/>
                    <a:pt x="6558" y="19424"/>
                    <a:pt x="6630" y="20110"/>
                  </a:cubicBezTo>
                  <a:cubicBezTo>
                    <a:pt x="6666" y="20466"/>
                    <a:pt x="6696" y="20818"/>
                    <a:pt x="6730" y="21174"/>
                  </a:cubicBezTo>
                  <a:cubicBezTo>
                    <a:pt x="6738" y="21310"/>
                    <a:pt x="6745" y="21452"/>
                    <a:pt x="6752" y="21596"/>
                  </a:cubicBezTo>
                  <a:cubicBezTo>
                    <a:pt x="6488" y="20867"/>
                    <a:pt x="6252" y="20132"/>
                    <a:pt x="6060" y="19375"/>
                  </a:cubicBezTo>
                  <a:cubicBezTo>
                    <a:pt x="5609" y="17611"/>
                    <a:pt x="5352" y="15805"/>
                    <a:pt x="5223" y="13990"/>
                  </a:cubicBezTo>
                  <a:cubicBezTo>
                    <a:pt x="5153" y="13069"/>
                    <a:pt x="5117" y="12154"/>
                    <a:pt x="5102" y="11234"/>
                  </a:cubicBezTo>
                  <a:cubicBezTo>
                    <a:pt x="5088" y="10526"/>
                    <a:pt x="5131" y="9806"/>
                    <a:pt x="5038" y="9098"/>
                  </a:cubicBezTo>
                  <a:close/>
                  <a:moveTo>
                    <a:pt x="18806" y="15654"/>
                  </a:moveTo>
                  <a:lnTo>
                    <a:pt x="18806" y="15654"/>
                  </a:lnTo>
                  <a:cubicBezTo>
                    <a:pt x="18292" y="16411"/>
                    <a:pt x="17714" y="17117"/>
                    <a:pt x="17071" y="17767"/>
                  </a:cubicBezTo>
                  <a:cubicBezTo>
                    <a:pt x="15728" y="19117"/>
                    <a:pt x="14136" y="20218"/>
                    <a:pt x="12394" y="20989"/>
                  </a:cubicBezTo>
                  <a:cubicBezTo>
                    <a:pt x="10922" y="21639"/>
                    <a:pt x="9366" y="22038"/>
                    <a:pt x="7767" y="22216"/>
                  </a:cubicBezTo>
                  <a:cubicBezTo>
                    <a:pt x="7981" y="22137"/>
                    <a:pt x="8187" y="22045"/>
                    <a:pt x="8394" y="21959"/>
                  </a:cubicBezTo>
                  <a:cubicBezTo>
                    <a:pt x="8730" y="21817"/>
                    <a:pt x="9059" y="21675"/>
                    <a:pt x="9395" y="21524"/>
                  </a:cubicBezTo>
                  <a:cubicBezTo>
                    <a:pt x="10566" y="21010"/>
                    <a:pt x="11716" y="20466"/>
                    <a:pt x="12836" y="19853"/>
                  </a:cubicBezTo>
                  <a:cubicBezTo>
                    <a:pt x="13980" y="19224"/>
                    <a:pt x="15051" y="18524"/>
                    <a:pt x="16079" y="17724"/>
                  </a:cubicBezTo>
                  <a:lnTo>
                    <a:pt x="16079" y="17724"/>
                  </a:lnTo>
                  <a:cubicBezTo>
                    <a:pt x="15500" y="18146"/>
                    <a:pt x="14886" y="18531"/>
                    <a:pt x="14264" y="18896"/>
                  </a:cubicBezTo>
                  <a:cubicBezTo>
                    <a:pt x="13143" y="19560"/>
                    <a:pt x="11973" y="20139"/>
                    <a:pt x="10787" y="20667"/>
                  </a:cubicBezTo>
                  <a:cubicBezTo>
                    <a:pt x="10194" y="20931"/>
                    <a:pt x="9594" y="21188"/>
                    <a:pt x="8994" y="21438"/>
                  </a:cubicBezTo>
                  <a:cubicBezTo>
                    <a:pt x="8624" y="21596"/>
                    <a:pt x="8229" y="21738"/>
                    <a:pt x="7852" y="21909"/>
                  </a:cubicBezTo>
                  <a:cubicBezTo>
                    <a:pt x="8444" y="21409"/>
                    <a:pt x="9052" y="20924"/>
                    <a:pt x="9673" y="20453"/>
                  </a:cubicBezTo>
                  <a:cubicBezTo>
                    <a:pt x="10430" y="19875"/>
                    <a:pt x="11222" y="19352"/>
                    <a:pt x="12072" y="18917"/>
                  </a:cubicBezTo>
                  <a:cubicBezTo>
                    <a:pt x="12866" y="18504"/>
                    <a:pt x="13693" y="18146"/>
                    <a:pt x="14521" y="17789"/>
                  </a:cubicBezTo>
                  <a:cubicBezTo>
                    <a:pt x="15985" y="17160"/>
                    <a:pt x="17471" y="16540"/>
                    <a:pt x="18806" y="15654"/>
                  </a:cubicBezTo>
                  <a:close/>
                  <a:moveTo>
                    <a:pt x="2003" y="15796"/>
                  </a:moveTo>
                  <a:cubicBezTo>
                    <a:pt x="2325" y="16567"/>
                    <a:pt x="2560" y="17374"/>
                    <a:pt x="2754" y="18175"/>
                  </a:cubicBezTo>
                  <a:cubicBezTo>
                    <a:pt x="3153" y="19832"/>
                    <a:pt x="3317" y="21546"/>
                    <a:pt x="3246" y="23245"/>
                  </a:cubicBezTo>
                  <a:cubicBezTo>
                    <a:pt x="3189" y="24580"/>
                    <a:pt x="2975" y="25937"/>
                    <a:pt x="2467" y="27180"/>
                  </a:cubicBezTo>
                  <a:cubicBezTo>
                    <a:pt x="2497" y="26936"/>
                    <a:pt x="2510" y="26701"/>
                    <a:pt x="2524" y="26458"/>
                  </a:cubicBezTo>
                  <a:cubicBezTo>
                    <a:pt x="2659" y="24216"/>
                    <a:pt x="2368" y="21975"/>
                    <a:pt x="2060" y="19760"/>
                  </a:cubicBezTo>
                  <a:cubicBezTo>
                    <a:pt x="2060" y="19757"/>
                    <a:pt x="2056" y="19755"/>
                    <a:pt x="2053" y="19755"/>
                  </a:cubicBezTo>
                  <a:cubicBezTo>
                    <a:pt x="2049" y="19755"/>
                    <a:pt x="2046" y="19757"/>
                    <a:pt x="2046" y="19760"/>
                  </a:cubicBezTo>
                  <a:cubicBezTo>
                    <a:pt x="2102" y="20381"/>
                    <a:pt x="2154" y="21003"/>
                    <a:pt x="2203" y="21616"/>
                  </a:cubicBezTo>
                  <a:cubicBezTo>
                    <a:pt x="2289" y="22694"/>
                    <a:pt x="2359" y="23781"/>
                    <a:pt x="2353" y="24866"/>
                  </a:cubicBezTo>
                  <a:cubicBezTo>
                    <a:pt x="2353" y="25409"/>
                    <a:pt x="2325" y="25959"/>
                    <a:pt x="2282" y="26501"/>
                  </a:cubicBezTo>
                  <a:cubicBezTo>
                    <a:pt x="2260" y="26773"/>
                    <a:pt x="2239" y="27051"/>
                    <a:pt x="2188" y="27322"/>
                  </a:cubicBezTo>
                  <a:cubicBezTo>
                    <a:pt x="2181" y="27358"/>
                    <a:pt x="2174" y="27394"/>
                    <a:pt x="2167" y="27430"/>
                  </a:cubicBezTo>
                  <a:cubicBezTo>
                    <a:pt x="1996" y="26715"/>
                    <a:pt x="1861" y="25994"/>
                    <a:pt x="1753" y="25274"/>
                  </a:cubicBezTo>
                  <a:cubicBezTo>
                    <a:pt x="1511" y="23652"/>
                    <a:pt x="1417" y="22009"/>
                    <a:pt x="1468" y="20374"/>
                  </a:cubicBezTo>
                  <a:cubicBezTo>
                    <a:pt x="1496" y="19539"/>
                    <a:pt x="1561" y="18710"/>
                    <a:pt x="1660" y="17882"/>
                  </a:cubicBezTo>
                  <a:cubicBezTo>
                    <a:pt x="1746" y="17182"/>
                    <a:pt x="1874" y="16497"/>
                    <a:pt x="2003" y="15796"/>
                  </a:cubicBezTo>
                  <a:close/>
                  <a:moveTo>
                    <a:pt x="14907" y="23637"/>
                  </a:moveTo>
                  <a:lnTo>
                    <a:pt x="14907" y="23637"/>
                  </a:lnTo>
                  <a:cubicBezTo>
                    <a:pt x="14250" y="24288"/>
                    <a:pt x="13543" y="24873"/>
                    <a:pt x="12780" y="25394"/>
                  </a:cubicBezTo>
                  <a:cubicBezTo>
                    <a:pt x="11229" y="26444"/>
                    <a:pt x="9487" y="27202"/>
                    <a:pt x="7666" y="27637"/>
                  </a:cubicBezTo>
                  <a:cubicBezTo>
                    <a:pt x="6507" y="27911"/>
                    <a:pt x="5327" y="28043"/>
                    <a:pt x="4142" y="28043"/>
                  </a:cubicBezTo>
                  <a:cubicBezTo>
                    <a:pt x="3787" y="28043"/>
                    <a:pt x="3430" y="28031"/>
                    <a:pt x="3074" y="28007"/>
                  </a:cubicBezTo>
                  <a:cubicBezTo>
                    <a:pt x="3146" y="27994"/>
                    <a:pt x="3210" y="27980"/>
                    <a:pt x="3282" y="27965"/>
                  </a:cubicBezTo>
                  <a:cubicBezTo>
                    <a:pt x="3617" y="27901"/>
                    <a:pt x="3953" y="27822"/>
                    <a:pt x="4288" y="27750"/>
                  </a:cubicBezTo>
                  <a:cubicBezTo>
                    <a:pt x="6745" y="27186"/>
                    <a:pt x="9152" y="26395"/>
                    <a:pt x="11443" y="25351"/>
                  </a:cubicBezTo>
                  <a:cubicBezTo>
                    <a:pt x="11452" y="25351"/>
                    <a:pt x="11452" y="25344"/>
                    <a:pt x="11443" y="25344"/>
                  </a:cubicBezTo>
                  <a:cubicBezTo>
                    <a:pt x="10787" y="25617"/>
                    <a:pt x="10130" y="25865"/>
                    <a:pt x="9458" y="26102"/>
                  </a:cubicBezTo>
                  <a:cubicBezTo>
                    <a:pt x="8281" y="26516"/>
                    <a:pt x="7088" y="26880"/>
                    <a:pt x="5873" y="27186"/>
                  </a:cubicBezTo>
                  <a:cubicBezTo>
                    <a:pt x="5266" y="27344"/>
                    <a:pt x="4659" y="27480"/>
                    <a:pt x="4046" y="27608"/>
                  </a:cubicBezTo>
                  <a:cubicBezTo>
                    <a:pt x="3739" y="27673"/>
                    <a:pt x="3431" y="27730"/>
                    <a:pt x="3124" y="27779"/>
                  </a:cubicBezTo>
                  <a:cubicBezTo>
                    <a:pt x="3681" y="27450"/>
                    <a:pt x="4245" y="27137"/>
                    <a:pt x="4817" y="26830"/>
                  </a:cubicBezTo>
                  <a:cubicBezTo>
                    <a:pt x="6466" y="25951"/>
                    <a:pt x="8180" y="25238"/>
                    <a:pt x="10008" y="24802"/>
                  </a:cubicBezTo>
                  <a:cubicBezTo>
                    <a:pt x="11644" y="24424"/>
                    <a:pt x="13315" y="24180"/>
                    <a:pt x="14907" y="23637"/>
                  </a:cubicBezTo>
                  <a:close/>
                  <a:moveTo>
                    <a:pt x="17246" y="1"/>
                  </a:moveTo>
                  <a:cubicBezTo>
                    <a:pt x="17211" y="1"/>
                    <a:pt x="17177" y="18"/>
                    <a:pt x="17157" y="57"/>
                  </a:cubicBezTo>
                  <a:cubicBezTo>
                    <a:pt x="16593" y="1286"/>
                    <a:pt x="16050" y="2529"/>
                    <a:pt x="15529" y="3785"/>
                  </a:cubicBezTo>
                  <a:cubicBezTo>
                    <a:pt x="14614" y="5984"/>
                    <a:pt x="13815" y="8227"/>
                    <a:pt x="13229" y="10534"/>
                  </a:cubicBezTo>
                  <a:cubicBezTo>
                    <a:pt x="12737" y="12462"/>
                    <a:pt x="12257" y="14504"/>
                    <a:pt x="11066" y="16118"/>
                  </a:cubicBezTo>
                  <a:cubicBezTo>
                    <a:pt x="11400" y="15390"/>
                    <a:pt x="11601" y="14596"/>
                    <a:pt x="11716" y="13798"/>
                  </a:cubicBezTo>
                  <a:cubicBezTo>
                    <a:pt x="11865" y="12747"/>
                    <a:pt x="11871" y="11669"/>
                    <a:pt x="11794" y="10605"/>
                  </a:cubicBezTo>
                  <a:cubicBezTo>
                    <a:pt x="11716" y="9527"/>
                    <a:pt x="11515" y="8449"/>
                    <a:pt x="11057" y="7463"/>
                  </a:cubicBezTo>
                  <a:cubicBezTo>
                    <a:pt x="10586" y="6435"/>
                    <a:pt x="9866" y="5528"/>
                    <a:pt x="9086" y="4721"/>
                  </a:cubicBezTo>
                  <a:cubicBezTo>
                    <a:pt x="8295" y="3900"/>
                    <a:pt x="7395" y="3214"/>
                    <a:pt x="6317" y="2829"/>
                  </a:cubicBezTo>
                  <a:cubicBezTo>
                    <a:pt x="6307" y="2825"/>
                    <a:pt x="6297" y="2824"/>
                    <a:pt x="6288" y="2824"/>
                  </a:cubicBezTo>
                  <a:cubicBezTo>
                    <a:pt x="6214" y="2824"/>
                    <a:pt x="6156" y="2916"/>
                    <a:pt x="6181" y="2985"/>
                  </a:cubicBezTo>
                  <a:cubicBezTo>
                    <a:pt x="6558" y="4092"/>
                    <a:pt x="7002" y="5185"/>
                    <a:pt x="7424" y="6277"/>
                  </a:cubicBezTo>
                  <a:cubicBezTo>
                    <a:pt x="8159" y="8191"/>
                    <a:pt x="8901" y="10106"/>
                    <a:pt x="9637" y="12019"/>
                  </a:cubicBezTo>
                  <a:cubicBezTo>
                    <a:pt x="10209" y="13505"/>
                    <a:pt x="11159" y="15397"/>
                    <a:pt x="10344" y="16946"/>
                  </a:cubicBezTo>
                  <a:cubicBezTo>
                    <a:pt x="10338" y="16953"/>
                    <a:pt x="10338" y="16961"/>
                    <a:pt x="10329" y="16968"/>
                  </a:cubicBezTo>
                  <a:cubicBezTo>
                    <a:pt x="10322" y="16975"/>
                    <a:pt x="10322" y="16982"/>
                    <a:pt x="10322" y="16989"/>
                  </a:cubicBezTo>
                  <a:cubicBezTo>
                    <a:pt x="10272" y="17068"/>
                    <a:pt x="10223" y="17153"/>
                    <a:pt x="10173" y="17232"/>
                  </a:cubicBezTo>
                  <a:cubicBezTo>
                    <a:pt x="10151" y="17261"/>
                    <a:pt x="10144" y="17289"/>
                    <a:pt x="10151" y="17318"/>
                  </a:cubicBezTo>
                  <a:cubicBezTo>
                    <a:pt x="9679" y="18010"/>
                    <a:pt x="9224" y="18710"/>
                    <a:pt x="8752" y="19404"/>
                  </a:cubicBezTo>
                  <a:cubicBezTo>
                    <a:pt x="8265" y="20110"/>
                    <a:pt x="7787" y="20818"/>
                    <a:pt x="7295" y="21517"/>
                  </a:cubicBezTo>
                  <a:cubicBezTo>
                    <a:pt x="7431" y="20831"/>
                    <a:pt x="7501" y="20132"/>
                    <a:pt x="7530" y="19431"/>
                  </a:cubicBezTo>
                  <a:cubicBezTo>
                    <a:pt x="7602" y="17532"/>
                    <a:pt x="7373" y="15597"/>
                    <a:pt x="6987" y="13739"/>
                  </a:cubicBezTo>
                  <a:cubicBezTo>
                    <a:pt x="6601" y="11897"/>
                    <a:pt x="5967" y="10077"/>
                    <a:pt x="4917" y="8498"/>
                  </a:cubicBezTo>
                  <a:cubicBezTo>
                    <a:pt x="4891" y="8464"/>
                    <a:pt x="4859" y="8450"/>
                    <a:pt x="4826" y="8450"/>
                  </a:cubicBezTo>
                  <a:cubicBezTo>
                    <a:pt x="4758" y="8450"/>
                    <a:pt x="4693" y="8516"/>
                    <a:pt x="4716" y="8598"/>
                  </a:cubicBezTo>
                  <a:cubicBezTo>
                    <a:pt x="4845" y="9105"/>
                    <a:pt x="4860" y="9626"/>
                    <a:pt x="4860" y="10149"/>
                  </a:cubicBezTo>
                  <a:cubicBezTo>
                    <a:pt x="4860" y="10663"/>
                    <a:pt x="4860" y="11177"/>
                    <a:pt x="4874" y="11691"/>
                  </a:cubicBezTo>
                  <a:cubicBezTo>
                    <a:pt x="4953" y="15290"/>
                    <a:pt x="5410" y="18924"/>
                    <a:pt x="6738" y="22288"/>
                  </a:cubicBezTo>
                  <a:cubicBezTo>
                    <a:pt x="6087" y="23188"/>
                    <a:pt x="5424" y="24081"/>
                    <a:pt x="4716" y="24938"/>
                  </a:cubicBezTo>
                  <a:cubicBezTo>
                    <a:pt x="4046" y="25766"/>
                    <a:pt x="3338" y="26580"/>
                    <a:pt x="2603" y="27358"/>
                  </a:cubicBezTo>
                  <a:cubicBezTo>
                    <a:pt x="2846" y="26801"/>
                    <a:pt x="3024" y="26216"/>
                    <a:pt x="3153" y="25623"/>
                  </a:cubicBezTo>
                  <a:cubicBezTo>
                    <a:pt x="3516" y="23916"/>
                    <a:pt x="3532" y="22124"/>
                    <a:pt x="3331" y="20396"/>
                  </a:cubicBezTo>
                  <a:cubicBezTo>
                    <a:pt x="3239" y="19546"/>
                    <a:pt x="3081" y="18696"/>
                    <a:pt x="2867" y="17868"/>
                  </a:cubicBezTo>
                  <a:cubicBezTo>
                    <a:pt x="2653" y="17025"/>
                    <a:pt x="2353" y="16204"/>
                    <a:pt x="2060" y="15390"/>
                  </a:cubicBezTo>
                  <a:cubicBezTo>
                    <a:pt x="2043" y="15338"/>
                    <a:pt x="1999" y="15313"/>
                    <a:pt x="1955" y="15313"/>
                  </a:cubicBezTo>
                  <a:cubicBezTo>
                    <a:pt x="1908" y="15313"/>
                    <a:pt x="1860" y="15342"/>
                    <a:pt x="1845" y="15397"/>
                  </a:cubicBezTo>
                  <a:cubicBezTo>
                    <a:pt x="1604" y="16303"/>
                    <a:pt x="1475" y="17239"/>
                    <a:pt x="1374" y="18168"/>
                  </a:cubicBezTo>
                  <a:cubicBezTo>
                    <a:pt x="1004" y="21431"/>
                    <a:pt x="1225" y="24751"/>
                    <a:pt x="2017" y="27930"/>
                  </a:cubicBezTo>
                  <a:cubicBezTo>
                    <a:pt x="1996" y="27944"/>
                    <a:pt x="1982" y="27965"/>
                    <a:pt x="1982" y="27987"/>
                  </a:cubicBezTo>
                  <a:cubicBezTo>
                    <a:pt x="1347" y="28616"/>
                    <a:pt x="682" y="29207"/>
                    <a:pt x="54" y="29843"/>
                  </a:cubicBezTo>
                  <a:cubicBezTo>
                    <a:pt x="1" y="29896"/>
                    <a:pt x="54" y="29977"/>
                    <a:pt x="118" y="29977"/>
                  </a:cubicBezTo>
                  <a:cubicBezTo>
                    <a:pt x="132" y="29977"/>
                    <a:pt x="146" y="29974"/>
                    <a:pt x="161" y="29965"/>
                  </a:cubicBezTo>
                  <a:cubicBezTo>
                    <a:pt x="682" y="29601"/>
                    <a:pt x="1160" y="29173"/>
                    <a:pt x="1617" y="28736"/>
                  </a:cubicBezTo>
                  <a:cubicBezTo>
                    <a:pt x="1725" y="28636"/>
                    <a:pt x="1832" y="28530"/>
                    <a:pt x="1940" y="28429"/>
                  </a:cubicBezTo>
                  <a:cubicBezTo>
                    <a:pt x="1953" y="28437"/>
                    <a:pt x="1969" y="28441"/>
                    <a:pt x="1986" y="28441"/>
                  </a:cubicBezTo>
                  <a:cubicBezTo>
                    <a:pt x="2003" y="28441"/>
                    <a:pt x="2021" y="28437"/>
                    <a:pt x="2039" y="28429"/>
                  </a:cubicBezTo>
                  <a:cubicBezTo>
                    <a:pt x="2203" y="28330"/>
                    <a:pt x="2368" y="28230"/>
                    <a:pt x="2531" y="28129"/>
                  </a:cubicBezTo>
                  <a:cubicBezTo>
                    <a:pt x="3078" y="28199"/>
                    <a:pt x="3629" y="28232"/>
                    <a:pt x="4182" y="28232"/>
                  </a:cubicBezTo>
                  <a:cubicBezTo>
                    <a:pt x="4531" y="28232"/>
                    <a:pt x="4881" y="28219"/>
                    <a:pt x="5230" y="28194"/>
                  </a:cubicBezTo>
                  <a:cubicBezTo>
                    <a:pt x="7138" y="28066"/>
                    <a:pt x="9023" y="27565"/>
                    <a:pt x="10751" y="26758"/>
                  </a:cubicBezTo>
                  <a:cubicBezTo>
                    <a:pt x="12464" y="25951"/>
                    <a:pt x="14050" y="24845"/>
                    <a:pt x="15342" y="23466"/>
                  </a:cubicBezTo>
                  <a:cubicBezTo>
                    <a:pt x="15399" y="23404"/>
                    <a:pt x="15351" y="23303"/>
                    <a:pt x="15276" y="23303"/>
                  </a:cubicBezTo>
                  <a:cubicBezTo>
                    <a:pt x="15265" y="23303"/>
                    <a:pt x="15254" y="23305"/>
                    <a:pt x="15243" y="23310"/>
                  </a:cubicBezTo>
                  <a:cubicBezTo>
                    <a:pt x="14279" y="23688"/>
                    <a:pt x="13279" y="23923"/>
                    <a:pt x="12266" y="24137"/>
                  </a:cubicBezTo>
                  <a:cubicBezTo>
                    <a:pt x="11380" y="24331"/>
                    <a:pt x="10480" y="24494"/>
                    <a:pt x="9594" y="24717"/>
                  </a:cubicBezTo>
                  <a:cubicBezTo>
                    <a:pt x="8687" y="24945"/>
                    <a:pt x="7810" y="25245"/>
                    <a:pt x="6944" y="25608"/>
                  </a:cubicBezTo>
                  <a:cubicBezTo>
                    <a:pt x="5438" y="26237"/>
                    <a:pt x="4003" y="27030"/>
                    <a:pt x="2596" y="27865"/>
                  </a:cubicBezTo>
                  <a:cubicBezTo>
                    <a:pt x="2560" y="27872"/>
                    <a:pt x="2524" y="27879"/>
                    <a:pt x="2488" y="27887"/>
                  </a:cubicBezTo>
                  <a:cubicBezTo>
                    <a:pt x="2653" y="27723"/>
                    <a:pt x="2810" y="27552"/>
                    <a:pt x="2975" y="27387"/>
                  </a:cubicBezTo>
                  <a:cubicBezTo>
                    <a:pt x="3081" y="27272"/>
                    <a:pt x="3182" y="27159"/>
                    <a:pt x="3288" y="27044"/>
                  </a:cubicBezTo>
                  <a:cubicBezTo>
                    <a:pt x="3431" y="26893"/>
                    <a:pt x="3568" y="26744"/>
                    <a:pt x="3710" y="26587"/>
                  </a:cubicBezTo>
                  <a:cubicBezTo>
                    <a:pt x="3845" y="26431"/>
                    <a:pt x="3981" y="26273"/>
                    <a:pt x="4116" y="26115"/>
                  </a:cubicBezTo>
                  <a:cubicBezTo>
                    <a:pt x="4253" y="25959"/>
                    <a:pt x="4389" y="25802"/>
                    <a:pt x="4524" y="25644"/>
                  </a:cubicBezTo>
                  <a:cubicBezTo>
                    <a:pt x="4653" y="25488"/>
                    <a:pt x="4788" y="25323"/>
                    <a:pt x="4917" y="25166"/>
                  </a:cubicBezTo>
                  <a:cubicBezTo>
                    <a:pt x="5052" y="25001"/>
                    <a:pt x="5180" y="24845"/>
                    <a:pt x="5309" y="24681"/>
                  </a:cubicBezTo>
                  <a:cubicBezTo>
                    <a:pt x="5438" y="24516"/>
                    <a:pt x="5566" y="24352"/>
                    <a:pt x="5688" y="24187"/>
                  </a:cubicBezTo>
                  <a:cubicBezTo>
                    <a:pt x="5816" y="24023"/>
                    <a:pt x="5945" y="23860"/>
                    <a:pt x="6067" y="23695"/>
                  </a:cubicBezTo>
                  <a:cubicBezTo>
                    <a:pt x="6195" y="23531"/>
                    <a:pt x="6317" y="23359"/>
                    <a:pt x="6438" y="23195"/>
                  </a:cubicBezTo>
                  <a:cubicBezTo>
                    <a:pt x="6502" y="23109"/>
                    <a:pt x="6567" y="23023"/>
                    <a:pt x="6624" y="22945"/>
                  </a:cubicBezTo>
                  <a:cubicBezTo>
                    <a:pt x="6653" y="22902"/>
                    <a:pt x="6687" y="22859"/>
                    <a:pt x="6716" y="22816"/>
                  </a:cubicBezTo>
                  <a:cubicBezTo>
                    <a:pt x="6745" y="22773"/>
                    <a:pt x="6766" y="22737"/>
                    <a:pt x="6802" y="22703"/>
                  </a:cubicBezTo>
                  <a:cubicBezTo>
                    <a:pt x="6858" y="22631"/>
                    <a:pt x="6930" y="22581"/>
                    <a:pt x="7016" y="22538"/>
                  </a:cubicBezTo>
                  <a:cubicBezTo>
                    <a:pt x="7052" y="22523"/>
                    <a:pt x="7088" y="22509"/>
                    <a:pt x="7124" y="22496"/>
                  </a:cubicBezTo>
                  <a:cubicBezTo>
                    <a:pt x="7131" y="22489"/>
                    <a:pt x="7145" y="22480"/>
                    <a:pt x="7158" y="22480"/>
                  </a:cubicBezTo>
                  <a:cubicBezTo>
                    <a:pt x="7217" y="22473"/>
                    <a:pt x="7280" y="22473"/>
                    <a:pt x="7345" y="22473"/>
                  </a:cubicBezTo>
                  <a:cubicBezTo>
                    <a:pt x="8281" y="22424"/>
                    <a:pt x="9208" y="22266"/>
                    <a:pt x="10108" y="22031"/>
                  </a:cubicBezTo>
                  <a:cubicBezTo>
                    <a:pt x="11986" y="21537"/>
                    <a:pt x="13765" y="20681"/>
                    <a:pt x="15328" y="19539"/>
                  </a:cubicBezTo>
                  <a:cubicBezTo>
                    <a:pt x="16885" y="18396"/>
                    <a:pt x="18221" y="16975"/>
                    <a:pt x="19241" y="15340"/>
                  </a:cubicBezTo>
                  <a:cubicBezTo>
                    <a:pt x="19287" y="15272"/>
                    <a:pt x="19225" y="15194"/>
                    <a:pt x="19157" y="15194"/>
                  </a:cubicBezTo>
                  <a:cubicBezTo>
                    <a:pt x="19140" y="15194"/>
                    <a:pt x="19122" y="15200"/>
                    <a:pt x="19106" y="15212"/>
                  </a:cubicBezTo>
                  <a:cubicBezTo>
                    <a:pt x="18278" y="15811"/>
                    <a:pt x="17385" y="16310"/>
                    <a:pt x="16456" y="16747"/>
                  </a:cubicBezTo>
                  <a:cubicBezTo>
                    <a:pt x="14850" y="17510"/>
                    <a:pt x="13179" y="18125"/>
                    <a:pt x="11614" y="18975"/>
                  </a:cubicBezTo>
                  <a:cubicBezTo>
                    <a:pt x="9979" y="19860"/>
                    <a:pt x="8516" y="21052"/>
                    <a:pt x="7115" y="22266"/>
                  </a:cubicBezTo>
                  <a:lnTo>
                    <a:pt x="7115" y="22252"/>
                  </a:lnTo>
                  <a:cubicBezTo>
                    <a:pt x="7167" y="22196"/>
                    <a:pt x="7210" y="22130"/>
                    <a:pt x="7253" y="22074"/>
                  </a:cubicBezTo>
                  <a:cubicBezTo>
                    <a:pt x="8324" y="20561"/>
                    <a:pt x="9344" y="18996"/>
                    <a:pt x="10302" y="17404"/>
                  </a:cubicBezTo>
                  <a:cubicBezTo>
                    <a:pt x="10329" y="17397"/>
                    <a:pt x="10365" y="17381"/>
                    <a:pt x="10387" y="17347"/>
                  </a:cubicBezTo>
                  <a:cubicBezTo>
                    <a:pt x="10451" y="17253"/>
                    <a:pt x="10516" y="17153"/>
                    <a:pt x="10566" y="17054"/>
                  </a:cubicBezTo>
                  <a:cubicBezTo>
                    <a:pt x="10615" y="17004"/>
                    <a:pt x="10665" y="16946"/>
                    <a:pt x="10715" y="16896"/>
                  </a:cubicBezTo>
                  <a:lnTo>
                    <a:pt x="10730" y="16896"/>
                  </a:lnTo>
                  <a:cubicBezTo>
                    <a:pt x="11580" y="16625"/>
                    <a:pt x="12415" y="16296"/>
                    <a:pt x="13208" y="15890"/>
                  </a:cubicBezTo>
                  <a:cubicBezTo>
                    <a:pt x="14622" y="15176"/>
                    <a:pt x="15928" y="14233"/>
                    <a:pt x="16970" y="13033"/>
                  </a:cubicBezTo>
                  <a:cubicBezTo>
                    <a:pt x="17978" y="11890"/>
                    <a:pt x="18799" y="10469"/>
                    <a:pt x="19128" y="8970"/>
                  </a:cubicBezTo>
                  <a:cubicBezTo>
                    <a:pt x="19151" y="8880"/>
                    <a:pt x="19085" y="8830"/>
                    <a:pt x="19016" y="8830"/>
                  </a:cubicBezTo>
                  <a:cubicBezTo>
                    <a:pt x="18975" y="8830"/>
                    <a:pt x="18933" y="8847"/>
                    <a:pt x="18907" y="8884"/>
                  </a:cubicBezTo>
                  <a:cubicBezTo>
                    <a:pt x="18400" y="9605"/>
                    <a:pt x="17814" y="10269"/>
                    <a:pt x="17193" y="10891"/>
                  </a:cubicBezTo>
                  <a:cubicBezTo>
                    <a:pt x="16113" y="11969"/>
                    <a:pt x="14943" y="12941"/>
                    <a:pt x="13865" y="14012"/>
                  </a:cubicBezTo>
                  <a:cubicBezTo>
                    <a:pt x="13021" y="14846"/>
                    <a:pt x="12201" y="15762"/>
                    <a:pt x="11186" y="16404"/>
                  </a:cubicBezTo>
                  <a:cubicBezTo>
                    <a:pt x="12065" y="15532"/>
                    <a:pt x="12807" y="14540"/>
                    <a:pt x="13457" y="13491"/>
                  </a:cubicBezTo>
                  <a:cubicBezTo>
                    <a:pt x="14122" y="12404"/>
                    <a:pt x="14699" y="11263"/>
                    <a:pt x="15229" y="10106"/>
                  </a:cubicBezTo>
                  <a:cubicBezTo>
                    <a:pt x="15707" y="9048"/>
                    <a:pt x="16136" y="7977"/>
                    <a:pt x="16485" y="6870"/>
                  </a:cubicBezTo>
                  <a:cubicBezTo>
                    <a:pt x="17185" y="4685"/>
                    <a:pt x="17543" y="2393"/>
                    <a:pt x="17356" y="100"/>
                  </a:cubicBezTo>
                  <a:cubicBezTo>
                    <a:pt x="17352" y="40"/>
                    <a:pt x="17298" y="1"/>
                    <a:pt x="172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5"/>
            <p:cNvSpPr/>
            <p:nvPr/>
          </p:nvSpPr>
          <p:spPr>
            <a:xfrm>
              <a:off x="4443793" y="3122565"/>
              <a:ext cx="405064" cy="228349"/>
            </a:xfrm>
            <a:custGeom>
              <a:avLst/>
              <a:gdLst/>
              <a:ahLst/>
              <a:cxnLst/>
              <a:rect l="l" t="t" r="r" b="b"/>
              <a:pathLst>
                <a:path w="20593" h="11609" extrusionOk="0">
                  <a:moveTo>
                    <a:pt x="19603" y="236"/>
                  </a:moveTo>
                  <a:cubicBezTo>
                    <a:pt x="19923" y="236"/>
                    <a:pt x="20161" y="358"/>
                    <a:pt x="20058" y="804"/>
                  </a:cubicBezTo>
                  <a:cubicBezTo>
                    <a:pt x="19993" y="1077"/>
                    <a:pt x="19772" y="1368"/>
                    <a:pt x="19623" y="1612"/>
                  </a:cubicBezTo>
                  <a:cubicBezTo>
                    <a:pt x="18908" y="2775"/>
                    <a:pt x="17873" y="3618"/>
                    <a:pt x="16700" y="4282"/>
                  </a:cubicBezTo>
                  <a:cubicBezTo>
                    <a:pt x="15622" y="4897"/>
                    <a:pt x="14438" y="5533"/>
                    <a:pt x="13259" y="5896"/>
                  </a:cubicBezTo>
                  <a:cubicBezTo>
                    <a:pt x="11832" y="6347"/>
                    <a:pt x="10368" y="6669"/>
                    <a:pt x="8925" y="7068"/>
                  </a:cubicBezTo>
                  <a:lnTo>
                    <a:pt x="8925" y="7068"/>
                  </a:lnTo>
                  <a:cubicBezTo>
                    <a:pt x="10629" y="4270"/>
                    <a:pt x="13203" y="2625"/>
                    <a:pt x="16179" y="1348"/>
                  </a:cubicBezTo>
                  <a:cubicBezTo>
                    <a:pt x="17023" y="983"/>
                    <a:pt x="17916" y="554"/>
                    <a:pt x="18822" y="362"/>
                  </a:cubicBezTo>
                  <a:cubicBezTo>
                    <a:pt x="19049" y="312"/>
                    <a:pt x="19352" y="236"/>
                    <a:pt x="19603" y="236"/>
                  </a:cubicBezTo>
                  <a:close/>
                  <a:moveTo>
                    <a:pt x="19581" y="0"/>
                  </a:moveTo>
                  <a:cubicBezTo>
                    <a:pt x="18791" y="0"/>
                    <a:pt x="18034" y="281"/>
                    <a:pt x="17266" y="590"/>
                  </a:cubicBezTo>
                  <a:cubicBezTo>
                    <a:pt x="16051" y="1077"/>
                    <a:pt x="14844" y="1591"/>
                    <a:pt x="13694" y="2211"/>
                  </a:cubicBezTo>
                  <a:cubicBezTo>
                    <a:pt x="11522" y="3384"/>
                    <a:pt x="9759" y="5027"/>
                    <a:pt x="8531" y="7180"/>
                  </a:cubicBezTo>
                  <a:lnTo>
                    <a:pt x="8531" y="7180"/>
                  </a:lnTo>
                  <a:cubicBezTo>
                    <a:pt x="5515" y="8062"/>
                    <a:pt x="2799" y="9714"/>
                    <a:pt x="134" y="11338"/>
                  </a:cubicBezTo>
                  <a:cubicBezTo>
                    <a:pt x="0" y="11416"/>
                    <a:pt x="82" y="11608"/>
                    <a:pt x="207" y="11608"/>
                  </a:cubicBezTo>
                  <a:cubicBezTo>
                    <a:pt x="229" y="11608"/>
                    <a:pt x="252" y="11602"/>
                    <a:pt x="276" y="11588"/>
                  </a:cubicBezTo>
                  <a:cubicBezTo>
                    <a:pt x="2369" y="10310"/>
                    <a:pt x="4475" y="9017"/>
                    <a:pt x="6760" y="8104"/>
                  </a:cubicBezTo>
                  <a:cubicBezTo>
                    <a:pt x="8938" y="7225"/>
                    <a:pt x="11281" y="6861"/>
                    <a:pt x="13509" y="6117"/>
                  </a:cubicBezTo>
                  <a:cubicBezTo>
                    <a:pt x="16486" y="5132"/>
                    <a:pt x="19393" y="3325"/>
                    <a:pt x="20565" y="306"/>
                  </a:cubicBezTo>
                  <a:cubicBezTo>
                    <a:pt x="20593" y="234"/>
                    <a:pt x="20536" y="148"/>
                    <a:pt x="20464" y="126"/>
                  </a:cubicBezTo>
                  <a:cubicBezTo>
                    <a:pt x="20164" y="38"/>
                    <a:pt x="19870" y="0"/>
                    <a:pt x="195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5"/>
            <p:cNvSpPr/>
            <p:nvPr/>
          </p:nvSpPr>
          <p:spPr>
            <a:xfrm>
              <a:off x="4565472" y="3030273"/>
              <a:ext cx="133225" cy="255041"/>
            </a:xfrm>
            <a:custGeom>
              <a:avLst/>
              <a:gdLst/>
              <a:ahLst/>
              <a:cxnLst/>
              <a:rect l="l" t="t" r="r" b="b"/>
              <a:pathLst>
                <a:path w="6773" h="12966" extrusionOk="0">
                  <a:moveTo>
                    <a:pt x="5941" y="498"/>
                  </a:moveTo>
                  <a:cubicBezTo>
                    <a:pt x="6030" y="498"/>
                    <a:pt x="6060" y="584"/>
                    <a:pt x="6117" y="855"/>
                  </a:cubicBezTo>
                  <a:cubicBezTo>
                    <a:pt x="6259" y="1512"/>
                    <a:pt x="6074" y="2326"/>
                    <a:pt x="5909" y="2961"/>
                  </a:cubicBezTo>
                  <a:cubicBezTo>
                    <a:pt x="5560" y="4261"/>
                    <a:pt x="4910" y="5453"/>
                    <a:pt x="4252" y="6626"/>
                  </a:cubicBezTo>
                  <a:cubicBezTo>
                    <a:pt x="3155" y="8586"/>
                    <a:pt x="2034" y="10546"/>
                    <a:pt x="537" y="12222"/>
                  </a:cubicBezTo>
                  <a:lnTo>
                    <a:pt x="537" y="12222"/>
                  </a:lnTo>
                  <a:cubicBezTo>
                    <a:pt x="1087" y="10395"/>
                    <a:pt x="860" y="8446"/>
                    <a:pt x="1325" y="6583"/>
                  </a:cubicBezTo>
                  <a:cubicBezTo>
                    <a:pt x="1875" y="4418"/>
                    <a:pt x="3174" y="2461"/>
                    <a:pt x="4937" y="1098"/>
                  </a:cubicBezTo>
                  <a:cubicBezTo>
                    <a:pt x="5138" y="948"/>
                    <a:pt x="5445" y="661"/>
                    <a:pt x="5681" y="576"/>
                  </a:cubicBezTo>
                  <a:cubicBezTo>
                    <a:pt x="5805" y="532"/>
                    <a:pt x="5885" y="498"/>
                    <a:pt x="5941" y="498"/>
                  </a:cubicBezTo>
                  <a:close/>
                  <a:moveTo>
                    <a:pt x="6138" y="1"/>
                  </a:moveTo>
                  <a:cubicBezTo>
                    <a:pt x="6114" y="1"/>
                    <a:pt x="6089" y="7"/>
                    <a:pt x="6067" y="19"/>
                  </a:cubicBezTo>
                  <a:cubicBezTo>
                    <a:pt x="4060" y="1148"/>
                    <a:pt x="2468" y="2889"/>
                    <a:pt x="1559" y="5018"/>
                  </a:cubicBezTo>
                  <a:cubicBezTo>
                    <a:pt x="488" y="7503"/>
                    <a:pt x="1097" y="10288"/>
                    <a:pt x="53" y="12744"/>
                  </a:cubicBezTo>
                  <a:cubicBezTo>
                    <a:pt x="52" y="12746"/>
                    <a:pt x="51" y="12748"/>
                    <a:pt x="51" y="12750"/>
                  </a:cubicBezTo>
                  <a:lnTo>
                    <a:pt x="51" y="12750"/>
                  </a:lnTo>
                  <a:cubicBezTo>
                    <a:pt x="0" y="12841"/>
                    <a:pt x="69" y="12945"/>
                    <a:pt x="155" y="12960"/>
                  </a:cubicBezTo>
                  <a:lnTo>
                    <a:pt x="155" y="12960"/>
                  </a:lnTo>
                  <a:cubicBezTo>
                    <a:pt x="167" y="12963"/>
                    <a:pt x="179" y="12965"/>
                    <a:pt x="192" y="12965"/>
                  </a:cubicBezTo>
                  <a:cubicBezTo>
                    <a:pt x="231" y="12965"/>
                    <a:pt x="269" y="12945"/>
                    <a:pt x="292" y="12897"/>
                  </a:cubicBezTo>
                  <a:lnTo>
                    <a:pt x="292" y="12897"/>
                  </a:lnTo>
                  <a:cubicBezTo>
                    <a:pt x="2039" y="11101"/>
                    <a:pt x="3286" y="8939"/>
                    <a:pt x="4495" y="6768"/>
                  </a:cubicBezTo>
                  <a:cubicBezTo>
                    <a:pt x="5645" y="4718"/>
                    <a:pt x="6773" y="2519"/>
                    <a:pt x="6281" y="104"/>
                  </a:cubicBezTo>
                  <a:cubicBezTo>
                    <a:pt x="6265" y="38"/>
                    <a:pt x="6202" y="1"/>
                    <a:pt x="6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5"/>
            <p:cNvSpPr/>
            <p:nvPr/>
          </p:nvSpPr>
          <p:spPr>
            <a:xfrm>
              <a:off x="4571097" y="3041131"/>
              <a:ext cx="111332" cy="238695"/>
            </a:xfrm>
            <a:custGeom>
              <a:avLst/>
              <a:gdLst/>
              <a:ahLst/>
              <a:cxnLst/>
              <a:rect l="l" t="t" r="r" b="b"/>
              <a:pathLst>
                <a:path w="5660" h="12135" extrusionOk="0">
                  <a:moveTo>
                    <a:pt x="5484" y="0"/>
                  </a:moveTo>
                  <a:cubicBezTo>
                    <a:pt x="5427" y="0"/>
                    <a:pt x="5369" y="29"/>
                    <a:pt x="5344" y="96"/>
                  </a:cubicBezTo>
                  <a:cubicBezTo>
                    <a:pt x="4552" y="2166"/>
                    <a:pt x="3059" y="3859"/>
                    <a:pt x="2139" y="5866"/>
                  </a:cubicBezTo>
                  <a:cubicBezTo>
                    <a:pt x="1224" y="7837"/>
                    <a:pt x="802" y="9937"/>
                    <a:pt x="39" y="11964"/>
                  </a:cubicBezTo>
                  <a:cubicBezTo>
                    <a:pt x="0" y="12067"/>
                    <a:pt x="85" y="12134"/>
                    <a:pt x="173" y="12134"/>
                  </a:cubicBezTo>
                  <a:cubicBezTo>
                    <a:pt x="232" y="12134"/>
                    <a:pt x="292" y="12105"/>
                    <a:pt x="317" y="12036"/>
                  </a:cubicBezTo>
                  <a:cubicBezTo>
                    <a:pt x="1160" y="9793"/>
                    <a:pt x="1596" y="7472"/>
                    <a:pt x="2716" y="5323"/>
                  </a:cubicBezTo>
                  <a:cubicBezTo>
                    <a:pt x="3639" y="3573"/>
                    <a:pt x="4909" y="2038"/>
                    <a:pt x="5616" y="175"/>
                  </a:cubicBezTo>
                  <a:cubicBezTo>
                    <a:pt x="5659" y="70"/>
                    <a:pt x="5573" y="0"/>
                    <a:pt x="54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5"/>
            <p:cNvSpPr/>
            <p:nvPr/>
          </p:nvSpPr>
          <p:spPr>
            <a:xfrm>
              <a:off x="4611401" y="3124985"/>
              <a:ext cx="238420" cy="143729"/>
            </a:xfrm>
            <a:custGeom>
              <a:avLst/>
              <a:gdLst/>
              <a:ahLst/>
              <a:cxnLst/>
              <a:rect l="l" t="t" r="r" b="b"/>
              <a:pathLst>
                <a:path w="12121" h="7307" extrusionOk="0">
                  <a:moveTo>
                    <a:pt x="11905" y="0"/>
                  </a:moveTo>
                  <a:cubicBezTo>
                    <a:pt x="11883" y="0"/>
                    <a:pt x="11860" y="6"/>
                    <a:pt x="11837" y="18"/>
                  </a:cubicBezTo>
                  <a:cubicBezTo>
                    <a:pt x="7837" y="2196"/>
                    <a:pt x="3895" y="4481"/>
                    <a:pt x="124" y="7030"/>
                  </a:cubicBezTo>
                  <a:cubicBezTo>
                    <a:pt x="1" y="7119"/>
                    <a:pt x="77" y="7306"/>
                    <a:pt x="193" y="7306"/>
                  </a:cubicBezTo>
                  <a:cubicBezTo>
                    <a:pt x="217" y="7306"/>
                    <a:pt x="242" y="7298"/>
                    <a:pt x="268" y="7280"/>
                  </a:cubicBezTo>
                  <a:cubicBezTo>
                    <a:pt x="4039" y="4731"/>
                    <a:pt x="7981" y="2438"/>
                    <a:pt x="11979" y="268"/>
                  </a:cubicBezTo>
                  <a:cubicBezTo>
                    <a:pt x="12120" y="195"/>
                    <a:pt x="12036" y="0"/>
                    <a:pt x="119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5"/>
            <p:cNvSpPr/>
            <p:nvPr/>
          </p:nvSpPr>
          <p:spPr>
            <a:xfrm>
              <a:off x="4564311" y="3278981"/>
              <a:ext cx="228782" cy="99766"/>
            </a:xfrm>
            <a:custGeom>
              <a:avLst/>
              <a:gdLst/>
              <a:ahLst/>
              <a:cxnLst/>
              <a:rect l="l" t="t" r="r" b="b"/>
              <a:pathLst>
                <a:path w="11631" h="5072" extrusionOk="0">
                  <a:moveTo>
                    <a:pt x="352" y="308"/>
                  </a:moveTo>
                  <a:cubicBezTo>
                    <a:pt x="2481" y="527"/>
                    <a:pt x="4648" y="500"/>
                    <a:pt x="6746" y="966"/>
                  </a:cubicBezTo>
                  <a:cubicBezTo>
                    <a:pt x="7668" y="1172"/>
                    <a:pt x="8575" y="1465"/>
                    <a:pt x="9410" y="1915"/>
                  </a:cubicBezTo>
                  <a:cubicBezTo>
                    <a:pt x="9860" y="2150"/>
                    <a:pt x="10296" y="2436"/>
                    <a:pt x="10688" y="2765"/>
                  </a:cubicBezTo>
                  <a:cubicBezTo>
                    <a:pt x="10774" y="2836"/>
                    <a:pt x="11139" y="3086"/>
                    <a:pt x="11153" y="3194"/>
                  </a:cubicBezTo>
                  <a:cubicBezTo>
                    <a:pt x="11182" y="3458"/>
                    <a:pt x="10659" y="3735"/>
                    <a:pt x="10488" y="3828"/>
                  </a:cubicBezTo>
                  <a:cubicBezTo>
                    <a:pt x="9412" y="4393"/>
                    <a:pt x="7818" y="4817"/>
                    <a:pt x="6371" y="4817"/>
                  </a:cubicBezTo>
                  <a:cubicBezTo>
                    <a:pt x="5676" y="4817"/>
                    <a:pt x="5015" y="4720"/>
                    <a:pt x="4462" y="4493"/>
                  </a:cubicBezTo>
                  <a:cubicBezTo>
                    <a:pt x="2746" y="3797"/>
                    <a:pt x="952" y="2105"/>
                    <a:pt x="352" y="308"/>
                  </a:cubicBezTo>
                  <a:close/>
                  <a:moveTo>
                    <a:pt x="142" y="0"/>
                  </a:moveTo>
                  <a:cubicBezTo>
                    <a:pt x="83" y="0"/>
                    <a:pt x="45" y="32"/>
                    <a:pt x="27" y="74"/>
                  </a:cubicBezTo>
                  <a:lnTo>
                    <a:pt x="27" y="74"/>
                  </a:lnTo>
                  <a:cubicBezTo>
                    <a:pt x="8" y="104"/>
                    <a:pt x="0" y="142"/>
                    <a:pt x="12" y="186"/>
                  </a:cubicBezTo>
                  <a:cubicBezTo>
                    <a:pt x="333" y="1315"/>
                    <a:pt x="991" y="2215"/>
                    <a:pt x="1848" y="3000"/>
                  </a:cubicBezTo>
                  <a:cubicBezTo>
                    <a:pt x="2705" y="3785"/>
                    <a:pt x="3697" y="4642"/>
                    <a:pt x="4847" y="4935"/>
                  </a:cubicBezTo>
                  <a:cubicBezTo>
                    <a:pt x="5235" y="5033"/>
                    <a:pt x="5642" y="5071"/>
                    <a:pt x="6055" y="5071"/>
                  </a:cubicBezTo>
                  <a:cubicBezTo>
                    <a:pt x="6823" y="5071"/>
                    <a:pt x="7612" y="4939"/>
                    <a:pt x="8332" y="4814"/>
                  </a:cubicBezTo>
                  <a:cubicBezTo>
                    <a:pt x="9531" y="4599"/>
                    <a:pt x="10625" y="4207"/>
                    <a:pt x="11567" y="3422"/>
                  </a:cubicBezTo>
                  <a:cubicBezTo>
                    <a:pt x="11631" y="3372"/>
                    <a:pt x="11617" y="3271"/>
                    <a:pt x="11567" y="3221"/>
                  </a:cubicBezTo>
                  <a:cubicBezTo>
                    <a:pt x="8638" y="66"/>
                    <a:pt x="4069" y="429"/>
                    <a:pt x="155" y="1"/>
                  </a:cubicBezTo>
                  <a:cubicBezTo>
                    <a:pt x="150" y="1"/>
                    <a:pt x="146" y="0"/>
                    <a:pt x="1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5"/>
            <p:cNvSpPr/>
            <p:nvPr/>
          </p:nvSpPr>
          <p:spPr>
            <a:xfrm>
              <a:off x="4566554" y="3278765"/>
              <a:ext cx="226815" cy="71579"/>
            </a:xfrm>
            <a:custGeom>
              <a:avLst/>
              <a:gdLst/>
              <a:ahLst/>
              <a:cxnLst/>
              <a:rect l="l" t="t" r="r" b="b"/>
              <a:pathLst>
                <a:path w="11531" h="3639" extrusionOk="0">
                  <a:moveTo>
                    <a:pt x="198" y="1"/>
                  </a:moveTo>
                  <a:cubicBezTo>
                    <a:pt x="99" y="1"/>
                    <a:pt x="1" y="103"/>
                    <a:pt x="70" y="212"/>
                  </a:cubicBezTo>
                  <a:cubicBezTo>
                    <a:pt x="934" y="1697"/>
                    <a:pt x="3055" y="2290"/>
                    <a:pt x="4598" y="2768"/>
                  </a:cubicBezTo>
                  <a:cubicBezTo>
                    <a:pt x="6489" y="3355"/>
                    <a:pt x="8450" y="3638"/>
                    <a:pt x="10424" y="3638"/>
                  </a:cubicBezTo>
                  <a:cubicBezTo>
                    <a:pt x="10731" y="3638"/>
                    <a:pt x="11038" y="3632"/>
                    <a:pt x="11345" y="3618"/>
                  </a:cubicBezTo>
                  <a:cubicBezTo>
                    <a:pt x="11521" y="3611"/>
                    <a:pt x="11530" y="3333"/>
                    <a:pt x="11354" y="3333"/>
                  </a:cubicBezTo>
                  <a:cubicBezTo>
                    <a:pt x="11351" y="3333"/>
                    <a:pt x="11348" y="3333"/>
                    <a:pt x="11345" y="3333"/>
                  </a:cubicBezTo>
                  <a:cubicBezTo>
                    <a:pt x="11041" y="3346"/>
                    <a:pt x="10737" y="3353"/>
                    <a:pt x="10433" y="3353"/>
                  </a:cubicBezTo>
                  <a:cubicBezTo>
                    <a:pt x="8726" y="3353"/>
                    <a:pt x="7030" y="3146"/>
                    <a:pt x="5376" y="2698"/>
                  </a:cubicBezTo>
                  <a:cubicBezTo>
                    <a:pt x="3732" y="2254"/>
                    <a:pt x="1227" y="1633"/>
                    <a:pt x="313" y="68"/>
                  </a:cubicBezTo>
                  <a:cubicBezTo>
                    <a:pt x="284" y="21"/>
                    <a:pt x="241" y="1"/>
                    <a:pt x="1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 name="Google Shape;69;p5"/>
          <p:cNvSpPr/>
          <p:nvPr/>
        </p:nvSpPr>
        <p:spPr>
          <a:xfrm rot="10800000" flipH="1">
            <a:off x="3391347" y="4853957"/>
            <a:ext cx="1349278" cy="736113"/>
          </a:xfrm>
          <a:custGeom>
            <a:avLst/>
            <a:gdLst/>
            <a:ahLst/>
            <a:cxnLst/>
            <a:rect l="l" t="t" r="r" b="b"/>
            <a:pathLst>
              <a:path w="29815" h="16265" extrusionOk="0">
                <a:moveTo>
                  <a:pt x="14574" y="206"/>
                </a:moveTo>
                <a:cubicBezTo>
                  <a:pt x="14853" y="206"/>
                  <a:pt x="15127" y="221"/>
                  <a:pt x="15382" y="247"/>
                </a:cubicBezTo>
                <a:cubicBezTo>
                  <a:pt x="17189" y="439"/>
                  <a:pt x="18625" y="1146"/>
                  <a:pt x="19775" y="2416"/>
                </a:cubicBezTo>
                <a:cubicBezTo>
                  <a:pt x="20296" y="2989"/>
                  <a:pt x="20738" y="3553"/>
                  <a:pt x="21117" y="4123"/>
                </a:cubicBezTo>
                <a:cubicBezTo>
                  <a:pt x="21266" y="4353"/>
                  <a:pt x="21367" y="4466"/>
                  <a:pt x="21502" y="4473"/>
                </a:cubicBezTo>
                <a:cubicBezTo>
                  <a:pt x="21645" y="4466"/>
                  <a:pt x="21753" y="4360"/>
                  <a:pt x="21909" y="4146"/>
                </a:cubicBezTo>
                <a:cubicBezTo>
                  <a:pt x="22152" y="3823"/>
                  <a:pt x="22488" y="3602"/>
                  <a:pt x="22930" y="3481"/>
                </a:cubicBezTo>
                <a:cubicBezTo>
                  <a:pt x="23373" y="3362"/>
                  <a:pt x="23778" y="3301"/>
                  <a:pt x="24160" y="3301"/>
                </a:cubicBezTo>
                <a:cubicBezTo>
                  <a:pt x="24531" y="3301"/>
                  <a:pt x="24879" y="3358"/>
                  <a:pt x="25216" y="3474"/>
                </a:cubicBezTo>
                <a:cubicBezTo>
                  <a:pt x="26545" y="3931"/>
                  <a:pt x="27237" y="5030"/>
                  <a:pt x="27073" y="6423"/>
                </a:cubicBezTo>
                <a:cubicBezTo>
                  <a:pt x="27037" y="6710"/>
                  <a:pt x="27023" y="6852"/>
                  <a:pt x="27109" y="6944"/>
                </a:cubicBezTo>
                <a:cubicBezTo>
                  <a:pt x="27187" y="7037"/>
                  <a:pt x="27316" y="7044"/>
                  <a:pt x="27564" y="7044"/>
                </a:cubicBezTo>
                <a:lnTo>
                  <a:pt x="27616" y="7044"/>
                </a:lnTo>
                <a:cubicBezTo>
                  <a:pt x="28708" y="7044"/>
                  <a:pt x="29458" y="7765"/>
                  <a:pt x="29544" y="8895"/>
                </a:cubicBezTo>
                <a:cubicBezTo>
                  <a:pt x="29607" y="9772"/>
                  <a:pt x="29301" y="10629"/>
                  <a:pt x="28687" y="11315"/>
                </a:cubicBezTo>
                <a:cubicBezTo>
                  <a:pt x="28051" y="12030"/>
                  <a:pt x="27136" y="12451"/>
                  <a:pt x="26193" y="12485"/>
                </a:cubicBezTo>
                <a:cubicBezTo>
                  <a:pt x="26091" y="12489"/>
                  <a:pt x="25991" y="12492"/>
                  <a:pt x="25891" y="12492"/>
                </a:cubicBezTo>
                <a:cubicBezTo>
                  <a:pt x="24736" y="12492"/>
                  <a:pt x="23739" y="12216"/>
                  <a:pt x="22844" y="11658"/>
                </a:cubicBezTo>
                <a:cubicBezTo>
                  <a:pt x="22831" y="11651"/>
                  <a:pt x="22808" y="11637"/>
                  <a:pt x="22795" y="11622"/>
                </a:cubicBezTo>
                <a:cubicBezTo>
                  <a:pt x="22745" y="11586"/>
                  <a:pt x="22664" y="11529"/>
                  <a:pt x="22568" y="11529"/>
                </a:cubicBezTo>
                <a:cubicBezTo>
                  <a:pt x="22512" y="11529"/>
                  <a:pt x="22451" y="11548"/>
                  <a:pt x="22389" y="11601"/>
                </a:cubicBezTo>
                <a:cubicBezTo>
                  <a:pt x="22251" y="11723"/>
                  <a:pt x="22303" y="11879"/>
                  <a:pt x="22330" y="11971"/>
                </a:cubicBezTo>
                <a:lnTo>
                  <a:pt x="22337" y="12000"/>
                </a:lnTo>
                <a:cubicBezTo>
                  <a:pt x="22574" y="12785"/>
                  <a:pt x="22337" y="13457"/>
                  <a:pt x="21624" y="14050"/>
                </a:cubicBezTo>
                <a:cubicBezTo>
                  <a:pt x="19995" y="15391"/>
                  <a:pt x="18359" y="16056"/>
                  <a:pt x="16666" y="16056"/>
                </a:cubicBezTo>
                <a:cubicBezTo>
                  <a:pt x="16051" y="16056"/>
                  <a:pt x="15428" y="15968"/>
                  <a:pt x="14796" y="15793"/>
                </a:cubicBezTo>
                <a:cubicBezTo>
                  <a:pt x="14033" y="15586"/>
                  <a:pt x="13082" y="15221"/>
                  <a:pt x="12482" y="14321"/>
                </a:cubicBezTo>
                <a:cubicBezTo>
                  <a:pt x="12419" y="14228"/>
                  <a:pt x="12304" y="14136"/>
                  <a:pt x="12191" y="14136"/>
                </a:cubicBezTo>
                <a:cubicBezTo>
                  <a:pt x="12176" y="14136"/>
                  <a:pt x="12162" y="14143"/>
                  <a:pt x="12148" y="14143"/>
                </a:cubicBezTo>
                <a:cubicBezTo>
                  <a:pt x="12090" y="14150"/>
                  <a:pt x="11997" y="14192"/>
                  <a:pt x="11968" y="14350"/>
                </a:cubicBezTo>
                <a:cubicBezTo>
                  <a:pt x="11876" y="14772"/>
                  <a:pt x="11548" y="14885"/>
                  <a:pt x="11197" y="15007"/>
                </a:cubicBezTo>
                <a:lnTo>
                  <a:pt x="11127" y="15036"/>
                </a:lnTo>
                <a:cubicBezTo>
                  <a:pt x="10647" y="15207"/>
                  <a:pt x="10141" y="15294"/>
                  <a:pt x="9613" y="15294"/>
                </a:cubicBezTo>
                <a:cubicBezTo>
                  <a:pt x="9261" y="15294"/>
                  <a:pt x="8898" y="15255"/>
                  <a:pt x="8527" y="15178"/>
                </a:cubicBezTo>
                <a:cubicBezTo>
                  <a:pt x="7462" y="14950"/>
                  <a:pt x="6499" y="14456"/>
                  <a:pt x="5656" y="13701"/>
                </a:cubicBezTo>
                <a:cubicBezTo>
                  <a:pt x="4878" y="12993"/>
                  <a:pt x="4492" y="12280"/>
                  <a:pt x="4463" y="11466"/>
                </a:cubicBezTo>
                <a:cubicBezTo>
                  <a:pt x="4456" y="11301"/>
                  <a:pt x="4413" y="11186"/>
                  <a:pt x="4321" y="11130"/>
                </a:cubicBezTo>
                <a:cubicBezTo>
                  <a:pt x="4277" y="11096"/>
                  <a:pt x="4223" y="11080"/>
                  <a:pt x="4161" y="11080"/>
                </a:cubicBezTo>
                <a:cubicBezTo>
                  <a:pt x="4103" y="11080"/>
                  <a:pt x="4037" y="11095"/>
                  <a:pt x="3964" y="11123"/>
                </a:cubicBezTo>
                <a:cubicBezTo>
                  <a:pt x="3879" y="11150"/>
                  <a:pt x="3800" y="11186"/>
                  <a:pt x="3728" y="11229"/>
                </a:cubicBezTo>
                <a:cubicBezTo>
                  <a:pt x="3671" y="11258"/>
                  <a:pt x="3622" y="11286"/>
                  <a:pt x="3563" y="11308"/>
                </a:cubicBezTo>
                <a:cubicBezTo>
                  <a:pt x="3214" y="11454"/>
                  <a:pt x="2875" y="11524"/>
                  <a:pt x="2554" y="11524"/>
                </a:cubicBezTo>
                <a:cubicBezTo>
                  <a:pt x="1728" y="11524"/>
                  <a:pt x="1029" y="11052"/>
                  <a:pt x="622" y="10172"/>
                </a:cubicBezTo>
                <a:cubicBezTo>
                  <a:pt x="228" y="9315"/>
                  <a:pt x="214" y="8401"/>
                  <a:pt x="564" y="7380"/>
                </a:cubicBezTo>
                <a:cubicBezTo>
                  <a:pt x="794" y="6710"/>
                  <a:pt x="1193" y="6144"/>
                  <a:pt x="1743" y="5709"/>
                </a:cubicBezTo>
                <a:cubicBezTo>
                  <a:pt x="2844" y="4847"/>
                  <a:pt x="4105" y="4409"/>
                  <a:pt x="5499" y="4409"/>
                </a:cubicBezTo>
                <a:cubicBezTo>
                  <a:pt x="5606" y="4409"/>
                  <a:pt x="5713" y="4411"/>
                  <a:pt x="5820" y="4416"/>
                </a:cubicBezTo>
                <a:cubicBezTo>
                  <a:pt x="6391" y="4446"/>
                  <a:pt x="6977" y="4531"/>
                  <a:pt x="7413" y="4996"/>
                </a:cubicBezTo>
                <a:cubicBezTo>
                  <a:pt x="7500" y="5088"/>
                  <a:pt x="7579" y="5109"/>
                  <a:pt x="7638" y="5109"/>
                </a:cubicBezTo>
                <a:cubicBezTo>
                  <a:pt x="7662" y="5109"/>
                  <a:pt x="7682" y="5106"/>
                  <a:pt x="7699" y="5102"/>
                </a:cubicBezTo>
                <a:cubicBezTo>
                  <a:pt x="7762" y="5081"/>
                  <a:pt x="7848" y="5016"/>
                  <a:pt x="7884" y="4831"/>
                </a:cubicBezTo>
                <a:cubicBezTo>
                  <a:pt x="7891" y="4781"/>
                  <a:pt x="7891" y="4730"/>
                  <a:pt x="7891" y="4680"/>
                </a:cubicBezTo>
                <a:lnTo>
                  <a:pt x="7884" y="4631"/>
                </a:lnTo>
                <a:cubicBezTo>
                  <a:pt x="7898" y="3496"/>
                  <a:pt x="8398" y="2567"/>
                  <a:pt x="9420" y="1796"/>
                </a:cubicBezTo>
                <a:cubicBezTo>
                  <a:pt x="10583" y="917"/>
                  <a:pt x="11977" y="425"/>
                  <a:pt x="13797" y="247"/>
                </a:cubicBezTo>
                <a:cubicBezTo>
                  <a:pt x="14054" y="219"/>
                  <a:pt x="14317" y="206"/>
                  <a:pt x="14574" y="206"/>
                </a:cubicBezTo>
                <a:close/>
                <a:moveTo>
                  <a:pt x="14558" y="0"/>
                </a:moveTo>
                <a:cubicBezTo>
                  <a:pt x="14298" y="0"/>
                  <a:pt x="14034" y="13"/>
                  <a:pt x="13776" y="39"/>
                </a:cubicBezTo>
                <a:cubicBezTo>
                  <a:pt x="11912" y="224"/>
                  <a:pt x="10491" y="732"/>
                  <a:pt x="9298" y="1631"/>
                </a:cubicBezTo>
                <a:cubicBezTo>
                  <a:pt x="8234" y="2432"/>
                  <a:pt x="7692" y="3438"/>
                  <a:pt x="7683" y="4631"/>
                </a:cubicBezTo>
                <a:lnTo>
                  <a:pt x="7683" y="4687"/>
                </a:lnTo>
                <a:cubicBezTo>
                  <a:pt x="7683" y="4730"/>
                  <a:pt x="7683" y="4766"/>
                  <a:pt x="7677" y="4802"/>
                </a:cubicBezTo>
                <a:cubicBezTo>
                  <a:pt x="7663" y="4874"/>
                  <a:pt x="7641" y="4901"/>
                  <a:pt x="7634" y="4901"/>
                </a:cubicBezTo>
                <a:cubicBezTo>
                  <a:pt x="7634" y="4901"/>
                  <a:pt x="7606" y="4895"/>
                  <a:pt x="7563" y="4852"/>
                </a:cubicBezTo>
                <a:cubicBezTo>
                  <a:pt x="7077" y="4338"/>
                  <a:pt x="6441" y="4238"/>
                  <a:pt x="5827" y="4209"/>
                </a:cubicBezTo>
                <a:cubicBezTo>
                  <a:pt x="5721" y="4204"/>
                  <a:pt x="5615" y="4202"/>
                  <a:pt x="5510" y="4202"/>
                </a:cubicBezTo>
                <a:cubicBezTo>
                  <a:pt x="4065" y="4202"/>
                  <a:pt x="2759" y="4653"/>
                  <a:pt x="1615" y="5544"/>
                </a:cubicBezTo>
                <a:cubicBezTo>
                  <a:pt x="1035" y="6009"/>
                  <a:pt x="614" y="6602"/>
                  <a:pt x="372" y="7309"/>
                </a:cubicBezTo>
                <a:cubicBezTo>
                  <a:pt x="0" y="8388"/>
                  <a:pt x="22" y="9351"/>
                  <a:pt x="435" y="10257"/>
                </a:cubicBezTo>
                <a:cubicBezTo>
                  <a:pt x="875" y="11210"/>
                  <a:pt x="1658" y="11727"/>
                  <a:pt x="2566" y="11727"/>
                </a:cubicBezTo>
                <a:cubicBezTo>
                  <a:pt x="2910" y="11727"/>
                  <a:pt x="3273" y="11653"/>
                  <a:pt x="3642" y="11500"/>
                </a:cubicBezTo>
                <a:cubicBezTo>
                  <a:pt x="3699" y="11473"/>
                  <a:pt x="3764" y="11443"/>
                  <a:pt x="3820" y="11407"/>
                </a:cubicBezTo>
                <a:cubicBezTo>
                  <a:pt x="3892" y="11371"/>
                  <a:pt x="3964" y="11337"/>
                  <a:pt x="4035" y="11315"/>
                </a:cubicBezTo>
                <a:cubicBezTo>
                  <a:pt x="4082" y="11297"/>
                  <a:pt x="4124" y="11288"/>
                  <a:pt x="4156" y="11288"/>
                </a:cubicBezTo>
                <a:cubicBezTo>
                  <a:pt x="4178" y="11288"/>
                  <a:pt x="4195" y="11292"/>
                  <a:pt x="4206" y="11301"/>
                </a:cubicBezTo>
                <a:cubicBezTo>
                  <a:pt x="4235" y="11322"/>
                  <a:pt x="4256" y="11380"/>
                  <a:pt x="4256" y="11473"/>
                </a:cubicBezTo>
                <a:cubicBezTo>
                  <a:pt x="4292" y="12350"/>
                  <a:pt x="4693" y="13108"/>
                  <a:pt x="5521" y="13850"/>
                </a:cubicBezTo>
                <a:cubicBezTo>
                  <a:pt x="6384" y="14628"/>
                  <a:pt x="7384" y="15142"/>
                  <a:pt x="8484" y="15378"/>
                </a:cubicBezTo>
                <a:cubicBezTo>
                  <a:pt x="8869" y="15458"/>
                  <a:pt x="9246" y="15498"/>
                  <a:pt x="9613" y="15498"/>
                </a:cubicBezTo>
                <a:cubicBezTo>
                  <a:pt x="10165" y="15498"/>
                  <a:pt x="10695" y="15408"/>
                  <a:pt x="11197" y="15228"/>
                </a:cubicBezTo>
                <a:lnTo>
                  <a:pt x="11269" y="15200"/>
                </a:lnTo>
                <a:cubicBezTo>
                  <a:pt x="11634" y="15072"/>
                  <a:pt x="12054" y="14921"/>
                  <a:pt x="12169" y="14393"/>
                </a:cubicBezTo>
                <a:cubicBezTo>
                  <a:pt x="12176" y="14357"/>
                  <a:pt x="12182" y="14350"/>
                  <a:pt x="12182" y="14343"/>
                </a:cubicBezTo>
                <a:cubicBezTo>
                  <a:pt x="12198" y="14343"/>
                  <a:pt x="12261" y="14364"/>
                  <a:pt x="12311" y="14436"/>
                </a:cubicBezTo>
                <a:cubicBezTo>
                  <a:pt x="12954" y="15392"/>
                  <a:pt x="13948" y="15771"/>
                  <a:pt x="14739" y="15992"/>
                </a:cubicBezTo>
                <a:cubicBezTo>
                  <a:pt x="15396" y="16170"/>
                  <a:pt x="16039" y="16265"/>
                  <a:pt x="16668" y="16265"/>
                </a:cubicBezTo>
                <a:cubicBezTo>
                  <a:pt x="18411" y="16265"/>
                  <a:pt x="20082" y="15586"/>
                  <a:pt x="21753" y="14208"/>
                </a:cubicBezTo>
                <a:cubicBezTo>
                  <a:pt x="22531" y="13572"/>
                  <a:pt x="22795" y="12808"/>
                  <a:pt x="22538" y="11937"/>
                </a:cubicBezTo>
                <a:lnTo>
                  <a:pt x="22524" y="11908"/>
                </a:lnTo>
                <a:cubicBezTo>
                  <a:pt x="22495" y="11808"/>
                  <a:pt x="22495" y="11786"/>
                  <a:pt x="22524" y="11757"/>
                </a:cubicBezTo>
                <a:cubicBezTo>
                  <a:pt x="22542" y="11743"/>
                  <a:pt x="22554" y="11735"/>
                  <a:pt x="22570" y="11735"/>
                </a:cubicBezTo>
                <a:cubicBezTo>
                  <a:pt x="22593" y="11735"/>
                  <a:pt x="22621" y="11752"/>
                  <a:pt x="22680" y="11793"/>
                </a:cubicBezTo>
                <a:cubicBezTo>
                  <a:pt x="22695" y="11808"/>
                  <a:pt x="22716" y="11822"/>
                  <a:pt x="22731" y="11829"/>
                </a:cubicBezTo>
                <a:cubicBezTo>
                  <a:pt x="23663" y="12411"/>
                  <a:pt x="24706" y="12698"/>
                  <a:pt x="25909" y="12698"/>
                </a:cubicBezTo>
                <a:cubicBezTo>
                  <a:pt x="26006" y="12698"/>
                  <a:pt x="26103" y="12696"/>
                  <a:pt x="26202" y="12693"/>
                </a:cubicBezTo>
                <a:cubicBezTo>
                  <a:pt x="27201" y="12657"/>
                  <a:pt x="28164" y="12208"/>
                  <a:pt x="28836" y="11450"/>
                </a:cubicBezTo>
                <a:cubicBezTo>
                  <a:pt x="29493" y="10722"/>
                  <a:pt x="29815" y="9808"/>
                  <a:pt x="29750" y="8879"/>
                </a:cubicBezTo>
                <a:cubicBezTo>
                  <a:pt x="29657" y="7637"/>
                  <a:pt x="28822" y="6838"/>
                  <a:pt x="27623" y="6838"/>
                </a:cubicBezTo>
                <a:lnTo>
                  <a:pt x="27616" y="6838"/>
                </a:lnTo>
                <a:cubicBezTo>
                  <a:pt x="27445" y="6838"/>
                  <a:pt x="27287" y="6838"/>
                  <a:pt x="27258" y="6809"/>
                </a:cubicBezTo>
                <a:cubicBezTo>
                  <a:pt x="27237" y="6780"/>
                  <a:pt x="27251" y="6624"/>
                  <a:pt x="27273" y="6453"/>
                </a:cubicBezTo>
                <a:cubicBezTo>
                  <a:pt x="27451" y="4953"/>
                  <a:pt x="26708" y="3767"/>
                  <a:pt x="25280" y="3282"/>
                </a:cubicBezTo>
                <a:cubicBezTo>
                  <a:pt x="24916" y="3157"/>
                  <a:pt x="24542" y="3094"/>
                  <a:pt x="24147" y="3094"/>
                </a:cubicBezTo>
                <a:cubicBezTo>
                  <a:pt x="23752" y="3094"/>
                  <a:pt x="23334" y="3157"/>
                  <a:pt x="22880" y="3282"/>
                </a:cubicBezTo>
                <a:cubicBezTo>
                  <a:pt x="22389" y="3417"/>
                  <a:pt x="22017" y="3659"/>
                  <a:pt x="21746" y="4024"/>
                </a:cubicBezTo>
                <a:cubicBezTo>
                  <a:pt x="21624" y="4188"/>
                  <a:pt x="21545" y="4259"/>
                  <a:pt x="21509" y="4267"/>
                </a:cubicBezTo>
                <a:cubicBezTo>
                  <a:pt x="21453" y="4267"/>
                  <a:pt x="21331" y="4074"/>
                  <a:pt x="21288" y="4010"/>
                </a:cubicBezTo>
                <a:cubicBezTo>
                  <a:pt x="20903" y="3431"/>
                  <a:pt x="20452" y="2860"/>
                  <a:pt x="19924" y="2274"/>
                </a:cubicBezTo>
                <a:cubicBezTo>
                  <a:pt x="18738" y="968"/>
                  <a:pt x="17261" y="240"/>
                  <a:pt x="15404" y="46"/>
                </a:cubicBezTo>
                <a:cubicBezTo>
                  <a:pt x="15139" y="16"/>
                  <a:pt x="14852" y="0"/>
                  <a:pt x="145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5"/>
          <p:cNvSpPr/>
          <p:nvPr/>
        </p:nvSpPr>
        <p:spPr>
          <a:xfrm>
            <a:off x="5476261" y="-321396"/>
            <a:ext cx="881982" cy="554707"/>
          </a:xfrm>
          <a:custGeom>
            <a:avLst/>
            <a:gdLst/>
            <a:ahLst/>
            <a:cxnLst/>
            <a:rect l="l" t="t" r="r" b="b"/>
            <a:pathLst>
              <a:path w="47083" h="29612" extrusionOk="0">
                <a:moveTo>
                  <a:pt x="25392" y="1"/>
                </a:moveTo>
                <a:cubicBezTo>
                  <a:pt x="24571" y="1"/>
                  <a:pt x="23700" y="241"/>
                  <a:pt x="22782" y="684"/>
                </a:cubicBezTo>
                <a:cubicBezTo>
                  <a:pt x="19511" y="2254"/>
                  <a:pt x="17489" y="6067"/>
                  <a:pt x="17918" y="9817"/>
                </a:cubicBezTo>
                <a:cubicBezTo>
                  <a:pt x="17947" y="10081"/>
                  <a:pt x="17832" y="10223"/>
                  <a:pt x="17633" y="10331"/>
                </a:cubicBezTo>
                <a:cubicBezTo>
                  <a:pt x="17588" y="10355"/>
                  <a:pt x="17548" y="10366"/>
                  <a:pt x="17511" y="10366"/>
                </a:cubicBezTo>
                <a:cubicBezTo>
                  <a:pt x="17396" y="10366"/>
                  <a:pt x="17318" y="10263"/>
                  <a:pt x="17247" y="10160"/>
                </a:cubicBezTo>
                <a:cubicBezTo>
                  <a:pt x="16905" y="9702"/>
                  <a:pt x="16476" y="9346"/>
                  <a:pt x="16019" y="9024"/>
                </a:cubicBezTo>
                <a:cubicBezTo>
                  <a:pt x="15053" y="8356"/>
                  <a:pt x="14054" y="8026"/>
                  <a:pt x="13079" y="8026"/>
                </a:cubicBezTo>
                <a:cubicBezTo>
                  <a:pt x="11811" y="8026"/>
                  <a:pt x="10582" y="8583"/>
                  <a:pt x="9513" y="9682"/>
                </a:cubicBezTo>
                <a:cubicBezTo>
                  <a:pt x="8520" y="10710"/>
                  <a:pt x="7848" y="11917"/>
                  <a:pt x="7456" y="13288"/>
                </a:cubicBezTo>
                <a:cubicBezTo>
                  <a:pt x="7310" y="13795"/>
                  <a:pt x="7244" y="13933"/>
                  <a:pt x="6944" y="13933"/>
                </a:cubicBezTo>
                <a:cubicBezTo>
                  <a:pt x="6864" y="13933"/>
                  <a:pt x="6768" y="13923"/>
                  <a:pt x="6649" y="13908"/>
                </a:cubicBezTo>
                <a:cubicBezTo>
                  <a:pt x="6409" y="13878"/>
                  <a:pt x="6173" y="13863"/>
                  <a:pt x="5941" y="13863"/>
                </a:cubicBezTo>
                <a:cubicBezTo>
                  <a:pt x="4752" y="13863"/>
                  <a:pt x="3652" y="14245"/>
                  <a:pt x="2607" y="14873"/>
                </a:cubicBezTo>
                <a:cubicBezTo>
                  <a:pt x="2215" y="15101"/>
                  <a:pt x="1872" y="15401"/>
                  <a:pt x="1559" y="15737"/>
                </a:cubicBezTo>
                <a:cubicBezTo>
                  <a:pt x="129" y="17257"/>
                  <a:pt x="1" y="19758"/>
                  <a:pt x="1622" y="21050"/>
                </a:cubicBezTo>
                <a:cubicBezTo>
                  <a:pt x="1687" y="21100"/>
                  <a:pt x="1744" y="21156"/>
                  <a:pt x="1793" y="21221"/>
                </a:cubicBezTo>
                <a:cubicBezTo>
                  <a:pt x="1893" y="21357"/>
                  <a:pt x="1958" y="21499"/>
                  <a:pt x="1836" y="21657"/>
                </a:cubicBezTo>
                <a:cubicBezTo>
                  <a:pt x="1250" y="22392"/>
                  <a:pt x="1593" y="23093"/>
                  <a:pt x="1958" y="23749"/>
                </a:cubicBezTo>
                <a:cubicBezTo>
                  <a:pt x="2472" y="24670"/>
                  <a:pt x="3279" y="25285"/>
                  <a:pt x="4164" y="25792"/>
                </a:cubicBezTo>
                <a:cubicBezTo>
                  <a:pt x="5722" y="26684"/>
                  <a:pt x="7420" y="27098"/>
                  <a:pt x="9199" y="27170"/>
                </a:cubicBezTo>
                <a:cubicBezTo>
                  <a:pt x="9371" y="27177"/>
                  <a:pt x="9541" y="27180"/>
                  <a:pt x="9711" y="27180"/>
                </a:cubicBezTo>
                <a:cubicBezTo>
                  <a:pt x="12008" y="27180"/>
                  <a:pt x="14146" y="26589"/>
                  <a:pt x="16061" y="25199"/>
                </a:cubicBezTo>
                <a:cubicBezTo>
                  <a:pt x="16265" y="25052"/>
                  <a:pt x="16392" y="24969"/>
                  <a:pt x="16483" y="24969"/>
                </a:cubicBezTo>
                <a:cubicBezTo>
                  <a:pt x="16600" y="24969"/>
                  <a:pt x="16658" y="25105"/>
                  <a:pt x="16747" y="25414"/>
                </a:cubicBezTo>
                <a:cubicBezTo>
                  <a:pt x="17076" y="26564"/>
                  <a:pt x="17825" y="27326"/>
                  <a:pt x="18869" y="27777"/>
                </a:cubicBezTo>
                <a:cubicBezTo>
                  <a:pt x="19993" y="28262"/>
                  <a:pt x="21103" y="28513"/>
                  <a:pt x="22196" y="28513"/>
                </a:cubicBezTo>
                <a:cubicBezTo>
                  <a:pt x="23630" y="28513"/>
                  <a:pt x="25033" y="28081"/>
                  <a:pt x="26394" y="27177"/>
                </a:cubicBezTo>
                <a:cubicBezTo>
                  <a:pt x="26624" y="27024"/>
                  <a:pt x="26781" y="26939"/>
                  <a:pt x="26898" y="26939"/>
                </a:cubicBezTo>
                <a:cubicBezTo>
                  <a:pt x="27064" y="26939"/>
                  <a:pt x="27148" y="27111"/>
                  <a:pt x="27244" y="27506"/>
                </a:cubicBezTo>
                <a:cubicBezTo>
                  <a:pt x="27508" y="28584"/>
                  <a:pt x="28209" y="29205"/>
                  <a:pt x="29238" y="29477"/>
                </a:cubicBezTo>
                <a:cubicBezTo>
                  <a:pt x="29585" y="29568"/>
                  <a:pt x="29941" y="29612"/>
                  <a:pt x="30297" y="29612"/>
                </a:cubicBezTo>
                <a:cubicBezTo>
                  <a:pt x="32115" y="29612"/>
                  <a:pt x="33940" y="28478"/>
                  <a:pt x="34657" y="26769"/>
                </a:cubicBezTo>
                <a:cubicBezTo>
                  <a:pt x="34786" y="26469"/>
                  <a:pt x="34878" y="26156"/>
                  <a:pt x="35000" y="25863"/>
                </a:cubicBezTo>
                <a:cubicBezTo>
                  <a:pt x="35072" y="25683"/>
                  <a:pt x="35157" y="25591"/>
                  <a:pt x="35248" y="25591"/>
                </a:cubicBezTo>
                <a:cubicBezTo>
                  <a:pt x="35327" y="25591"/>
                  <a:pt x="35410" y="25660"/>
                  <a:pt x="35493" y="25799"/>
                </a:cubicBezTo>
                <a:cubicBezTo>
                  <a:pt x="35692" y="26149"/>
                  <a:pt x="35843" y="26521"/>
                  <a:pt x="36021" y="26884"/>
                </a:cubicBezTo>
                <a:cubicBezTo>
                  <a:pt x="36428" y="27710"/>
                  <a:pt x="37079" y="28199"/>
                  <a:pt x="37992" y="28199"/>
                </a:cubicBezTo>
                <a:cubicBezTo>
                  <a:pt x="38011" y="28199"/>
                  <a:pt x="38030" y="28199"/>
                  <a:pt x="38049" y="28199"/>
                </a:cubicBezTo>
                <a:cubicBezTo>
                  <a:pt x="38978" y="28176"/>
                  <a:pt x="39650" y="27691"/>
                  <a:pt x="40049" y="26828"/>
                </a:cubicBezTo>
                <a:cubicBezTo>
                  <a:pt x="40213" y="26478"/>
                  <a:pt x="40327" y="26127"/>
                  <a:pt x="40349" y="25741"/>
                </a:cubicBezTo>
                <a:cubicBezTo>
                  <a:pt x="40392" y="25177"/>
                  <a:pt x="40428" y="24613"/>
                  <a:pt x="40299" y="24056"/>
                </a:cubicBezTo>
                <a:cubicBezTo>
                  <a:pt x="40263" y="23885"/>
                  <a:pt x="40141" y="23664"/>
                  <a:pt x="40399" y="23571"/>
                </a:cubicBezTo>
                <a:cubicBezTo>
                  <a:pt x="40438" y="23556"/>
                  <a:pt x="40476" y="23550"/>
                  <a:pt x="40514" y="23550"/>
                </a:cubicBezTo>
                <a:cubicBezTo>
                  <a:pt x="40658" y="23550"/>
                  <a:pt x="40783" y="23650"/>
                  <a:pt x="40892" y="23763"/>
                </a:cubicBezTo>
                <a:cubicBezTo>
                  <a:pt x="40942" y="23821"/>
                  <a:pt x="40978" y="23898"/>
                  <a:pt x="41012" y="23970"/>
                </a:cubicBezTo>
                <a:cubicBezTo>
                  <a:pt x="41249" y="24392"/>
                  <a:pt x="41634" y="24534"/>
                  <a:pt x="42083" y="24534"/>
                </a:cubicBezTo>
                <a:cubicBezTo>
                  <a:pt x="43747" y="24527"/>
                  <a:pt x="45083" y="23898"/>
                  <a:pt x="46005" y="22457"/>
                </a:cubicBezTo>
                <a:cubicBezTo>
                  <a:pt x="46404" y="21835"/>
                  <a:pt x="46625" y="21149"/>
                  <a:pt x="46790" y="20436"/>
                </a:cubicBezTo>
                <a:cubicBezTo>
                  <a:pt x="47083" y="19057"/>
                  <a:pt x="46904" y="17658"/>
                  <a:pt x="46291" y="16522"/>
                </a:cubicBezTo>
                <a:cubicBezTo>
                  <a:pt x="45146" y="14418"/>
                  <a:pt x="42474" y="12950"/>
                  <a:pt x="40025" y="12950"/>
                </a:cubicBezTo>
                <a:cubicBezTo>
                  <a:pt x="39599" y="12950"/>
                  <a:pt x="39180" y="12994"/>
                  <a:pt x="38777" y="13087"/>
                </a:cubicBezTo>
                <a:cubicBezTo>
                  <a:pt x="37636" y="13351"/>
                  <a:pt x="36565" y="13766"/>
                  <a:pt x="36265" y="15123"/>
                </a:cubicBezTo>
                <a:cubicBezTo>
                  <a:pt x="36237" y="15232"/>
                  <a:pt x="36175" y="15316"/>
                  <a:pt x="36056" y="15316"/>
                </a:cubicBezTo>
                <a:cubicBezTo>
                  <a:pt x="36051" y="15316"/>
                  <a:pt x="36047" y="15316"/>
                  <a:pt x="36042" y="15315"/>
                </a:cubicBezTo>
                <a:cubicBezTo>
                  <a:pt x="35929" y="15302"/>
                  <a:pt x="35850" y="15230"/>
                  <a:pt x="35800" y="15130"/>
                </a:cubicBezTo>
                <a:cubicBezTo>
                  <a:pt x="35728" y="15002"/>
                  <a:pt x="35728" y="14873"/>
                  <a:pt x="35785" y="14745"/>
                </a:cubicBezTo>
                <a:cubicBezTo>
                  <a:pt x="36229" y="13787"/>
                  <a:pt x="35972" y="12844"/>
                  <a:pt x="35692" y="11917"/>
                </a:cubicBezTo>
                <a:cubicBezTo>
                  <a:pt x="35457" y="11145"/>
                  <a:pt x="34950" y="10552"/>
                  <a:pt x="34222" y="10196"/>
                </a:cubicBezTo>
                <a:cubicBezTo>
                  <a:pt x="33571" y="9868"/>
                  <a:pt x="32907" y="9647"/>
                  <a:pt x="32221" y="9647"/>
                </a:cubicBezTo>
                <a:cubicBezTo>
                  <a:pt x="31799" y="9647"/>
                  <a:pt x="31370" y="9730"/>
                  <a:pt x="30929" y="9923"/>
                </a:cubicBezTo>
                <a:cubicBezTo>
                  <a:pt x="30836" y="9965"/>
                  <a:pt x="30758" y="9987"/>
                  <a:pt x="30696" y="9987"/>
                </a:cubicBezTo>
                <a:cubicBezTo>
                  <a:pt x="30547" y="9987"/>
                  <a:pt x="30493" y="9862"/>
                  <a:pt x="30544" y="9610"/>
                </a:cubicBezTo>
                <a:cubicBezTo>
                  <a:pt x="30636" y="9152"/>
                  <a:pt x="30643" y="8703"/>
                  <a:pt x="30659" y="8246"/>
                </a:cubicBezTo>
                <a:cubicBezTo>
                  <a:pt x="30737" y="6268"/>
                  <a:pt x="30458" y="4346"/>
                  <a:pt x="29409" y="2669"/>
                </a:cubicBezTo>
                <a:cubicBezTo>
                  <a:pt x="28248" y="813"/>
                  <a:pt x="26904" y="1"/>
                  <a:pt x="253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29152435"/>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71"/>
        <p:cNvGrpSpPr/>
        <p:nvPr/>
      </p:nvGrpSpPr>
      <p:grpSpPr>
        <a:xfrm>
          <a:off x="0" y="0"/>
          <a:ext cx="0" cy="0"/>
          <a:chOff x="0" y="0"/>
          <a:chExt cx="0" cy="0"/>
        </a:xfrm>
      </p:grpSpPr>
      <p:sp>
        <p:nvSpPr>
          <p:cNvPr id="72" name="Google Shape;72;p6"/>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700"/>
              <a:buNone/>
              <a:defRPr/>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a:endParaRPr/>
          </a:p>
        </p:txBody>
      </p:sp>
      <p:sp>
        <p:nvSpPr>
          <p:cNvPr id="73" name="Google Shape;73;p6"/>
          <p:cNvSpPr/>
          <p:nvPr/>
        </p:nvSpPr>
        <p:spPr>
          <a:xfrm>
            <a:off x="-653851" y="2229759"/>
            <a:ext cx="1218453" cy="683985"/>
          </a:xfrm>
          <a:custGeom>
            <a:avLst/>
            <a:gdLst/>
            <a:ahLst/>
            <a:cxnLst/>
            <a:rect l="l" t="t" r="r" b="b"/>
            <a:pathLst>
              <a:path w="33257" h="18669" extrusionOk="0">
                <a:moveTo>
                  <a:pt x="17319" y="1"/>
                </a:moveTo>
                <a:cubicBezTo>
                  <a:pt x="16529" y="1"/>
                  <a:pt x="15732" y="185"/>
                  <a:pt x="14997" y="581"/>
                </a:cubicBezTo>
                <a:cubicBezTo>
                  <a:pt x="14255" y="973"/>
                  <a:pt x="13804" y="1631"/>
                  <a:pt x="13398" y="2330"/>
                </a:cubicBezTo>
                <a:cubicBezTo>
                  <a:pt x="13019" y="2966"/>
                  <a:pt x="12762" y="3659"/>
                  <a:pt x="12527" y="4351"/>
                </a:cubicBezTo>
                <a:cubicBezTo>
                  <a:pt x="12436" y="4614"/>
                  <a:pt x="12322" y="4743"/>
                  <a:pt x="12191" y="4743"/>
                </a:cubicBezTo>
                <a:cubicBezTo>
                  <a:pt x="12076" y="4743"/>
                  <a:pt x="11949" y="4645"/>
                  <a:pt x="11812" y="4452"/>
                </a:cubicBezTo>
                <a:cubicBezTo>
                  <a:pt x="11655" y="4216"/>
                  <a:pt x="11542" y="3959"/>
                  <a:pt x="11391" y="3724"/>
                </a:cubicBezTo>
                <a:cubicBezTo>
                  <a:pt x="11019" y="3115"/>
                  <a:pt x="10548" y="2601"/>
                  <a:pt x="9941" y="2231"/>
                </a:cubicBezTo>
                <a:cubicBezTo>
                  <a:pt x="9497" y="1954"/>
                  <a:pt x="9068" y="1816"/>
                  <a:pt x="8654" y="1816"/>
                </a:cubicBezTo>
                <a:cubicBezTo>
                  <a:pt x="8109" y="1816"/>
                  <a:pt x="7590" y="2055"/>
                  <a:pt x="7099" y="2531"/>
                </a:cubicBezTo>
                <a:cubicBezTo>
                  <a:pt x="6684" y="2923"/>
                  <a:pt x="6384" y="3395"/>
                  <a:pt x="6199" y="3929"/>
                </a:cubicBezTo>
                <a:cubicBezTo>
                  <a:pt x="5857" y="4924"/>
                  <a:pt x="5514" y="5923"/>
                  <a:pt x="5528" y="6994"/>
                </a:cubicBezTo>
                <a:cubicBezTo>
                  <a:pt x="5528" y="7318"/>
                  <a:pt x="5434" y="7480"/>
                  <a:pt x="5232" y="7480"/>
                </a:cubicBezTo>
                <a:cubicBezTo>
                  <a:pt x="5154" y="7480"/>
                  <a:pt x="5061" y="7456"/>
                  <a:pt x="4950" y="7409"/>
                </a:cubicBezTo>
                <a:cubicBezTo>
                  <a:pt x="4510" y="7224"/>
                  <a:pt x="4089" y="7143"/>
                  <a:pt x="3683" y="7143"/>
                </a:cubicBezTo>
                <a:cubicBezTo>
                  <a:pt x="2738" y="7143"/>
                  <a:pt x="1876" y="7581"/>
                  <a:pt x="1058" y="8164"/>
                </a:cubicBezTo>
                <a:cubicBezTo>
                  <a:pt x="372" y="8658"/>
                  <a:pt x="0" y="9393"/>
                  <a:pt x="144" y="10271"/>
                </a:cubicBezTo>
                <a:cubicBezTo>
                  <a:pt x="293" y="11179"/>
                  <a:pt x="972" y="11608"/>
                  <a:pt x="1764" y="11885"/>
                </a:cubicBezTo>
                <a:cubicBezTo>
                  <a:pt x="2188" y="12029"/>
                  <a:pt x="2619" y="12081"/>
                  <a:pt x="3148" y="12081"/>
                </a:cubicBezTo>
                <a:cubicBezTo>
                  <a:pt x="3333" y="12081"/>
                  <a:pt x="3530" y="12075"/>
                  <a:pt x="3743" y="12064"/>
                </a:cubicBezTo>
                <a:cubicBezTo>
                  <a:pt x="5020" y="11921"/>
                  <a:pt x="6443" y="11507"/>
                  <a:pt x="7713" y="10643"/>
                </a:cubicBezTo>
                <a:cubicBezTo>
                  <a:pt x="7822" y="10566"/>
                  <a:pt x="7935" y="10449"/>
                  <a:pt x="8055" y="10449"/>
                </a:cubicBezTo>
                <a:cubicBezTo>
                  <a:pt x="8116" y="10449"/>
                  <a:pt x="8178" y="10479"/>
                  <a:pt x="8242" y="10557"/>
                </a:cubicBezTo>
                <a:cubicBezTo>
                  <a:pt x="8371" y="10708"/>
                  <a:pt x="8213" y="10871"/>
                  <a:pt x="8148" y="11028"/>
                </a:cubicBezTo>
                <a:cubicBezTo>
                  <a:pt x="7548" y="12492"/>
                  <a:pt x="7363" y="13999"/>
                  <a:pt x="7699" y="15563"/>
                </a:cubicBezTo>
                <a:cubicBezTo>
                  <a:pt x="7963" y="16784"/>
                  <a:pt x="8685" y="17641"/>
                  <a:pt x="9799" y="18141"/>
                </a:cubicBezTo>
                <a:cubicBezTo>
                  <a:pt x="10610" y="18503"/>
                  <a:pt x="11408" y="18668"/>
                  <a:pt x="12196" y="18668"/>
                </a:cubicBezTo>
                <a:cubicBezTo>
                  <a:pt x="13322" y="18668"/>
                  <a:pt x="14424" y="18330"/>
                  <a:pt x="15504" y="17742"/>
                </a:cubicBezTo>
                <a:cubicBezTo>
                  <a:pt x="16532" y="17192"/>
                  <a:pt x="17353" y="16384"/>
                  <a:pt x="18089" y="15485"/>
                </a:cubicBezTo>
                <a:cubicBezTo>
                  <a:pt x="18289" y="15241"/>
                  <a:pt x="18467" y="14984"/>
                  <a:pt x="18675" y="14742"/>
                </a:cubicBezTo>
                <a:cubicBezTo>
                  <a:pt x="18976" y="14394"/>
                  <a:pt x="19198" y="14226"/>
                  <a:pt x="19445" y="14226"/>
                </a:cubicBezTo>
                <a:cubicBezTo>
                  <a:pt x="19649" y="14226"/>
                  <a:pt x="19871" y="14341"/>
                  <a:pt x="20168" y="14564"/>
                </a:cubicBezTo>
                <a:cubicBezTo>
                  <a:pt x="20445" y="14770"/>
                  <a:pt x="20695" y="15020"/>
                  <a:pt x="20982" y="15221"/>
                </a:cubicBezTo>
                <a:cubicBezTo>
                  <a:pt x="22119" y="16034"/>
                  <a:pt x="23332" y="16481"/>
                  <a:pt x="24614" y="16481"/>
                </a:cubicBezTo>
                <a:cubicBezTo>
                  <a:pt x="25201" y="16481"/>
                  <a:pt x="25802" y="16387"/>
                  <a:pt x="26416" y="16192"/>
                </a:cubicBezTo>
                <a:cubicBezTo>
                  <a:pt x="29237" y="15306"/>
                  <a:pt x="30615" y="12106"/>
                  <a:pt x="29400" y="9380"/>
                </a:cubicBezTo>
                <a:cubicBezTo>
                  <a:pt x="29051" y="8608"/>
                  <a:pt x="29057" y="8593"/>
                  <a:pt x="29880" y="8536"/>
                </a:cubicBezTo>
                <a:cubicBezTo>
                  <a:pt x="30893" y="8464"/>
                  <a:pt x="31779" y="8122"/>
                  <a:pt x="32451" y="7330"/>
                </a:cubicBezTo>
                <a:cubicBezTo>
                  <a:pt x="33200" y="6444"/>
                  <a:pt x="33256" y="5379"/>
                  <a:pt x="32607" y="4416"/>
                </a:cubicBezTo>
                <a:cubicBezTo>
                  <a:pt x="32415" y="4123"/>
                  <a:pt x="32172" y="3859"/>
                  <a:pt x="31921" y="3630"/>
                </a:cubicBezTo>
                <a:cubicBezTo>
                  <a:pt x="30716" y="2532"/>
                  <a:pt x="29080" y="1977"/>
                  <a:pt x="27448" y="1977"/>
                </a:cubicBezTo>
                <a:cubicBezTo>
                  <a:pt x="25938" y="1977"/>
                  <a:pt x="24430" y="2452"/>
                  <a:pt x="23266" y="3408"/>
                </a:cubicBezTo>
                <a:cubicBezTo>
                  <a:pt x="23131" y="3516"/>
                  <a:pt x="23016" y="3659"/>
                  <a:pt x="22874" y="3751"/>
                </a:cubicBezTo>
                <a:cubicBezTo>
                  <a:pt x="22757" y="3826"/>
                  <a:pt x="22653" y="3875"/>
                  <a:pt x="22563" y="3875"/>
                </a:cubicBezTo>
                <a:cubicBezTo>
                  <a:pt x="22439" y="3875"/>
                  <a:pt x="22338" y="3784"/>
                  <a:pt x="22260" y="3544"/>
                </a:cubicBezTo>
                <a:cubicBezTo>
                  <a:pt x="21566" y="1362"/>
                  <a:pt x="19467" y="1"/>
                  <a:pt x="17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6"/>
          <p:cNvSpPr/>
          <p:nvPr/>
        </p:nvSpPr>
        <p:spPr>
          <a:xfrm>
            <a:off x="2051335" y="4917329"/>
            <a:ext cx="1349348" cy="730007"/>
          </a:xfrm>
          <a:custGeom>
            <a:avLst/>
            <a:gdLst/>
            <a:ahLst/>
            <a:cxnLst/>
            <a:rect l="l" t="t" r="r" b="b"/>
            <a:pathLst>
              <a:path w="29687" h="16060" extrusionOk="0">
                <a:moveTo>
                  <a:pt x="14479" y="1"/>
                </a:moveTo>
                <a:cubicBezTo>
                  <a:pt x="14224" y="1"/>
                  <a:pt x="13960" y="14"/>
                  <a:pt x="13698" y="41"/>
                </a:cubicBezTo>
                <a:cubicBezTo>
                  <a:pt x="12090" y="204"/>
                  <a:pt x="10577" y="625"/>
                  <a:pt x="9269" y="1611"/>
                </a:cubicBezTo>
                <a:cubicBezTo>
                  <a:pt x="8306" y="2339"/>
                  <a:pt x="7699" y="3275"/>
                  <a:pt x="7692" y="4531"/>
                </a:cubicBezTo>
                <a:cubicBezTo>
                  <a:pt x="7692" y="4590"/>
                  <a:pt x="7699" y="4653"/>
                  <a:pt x="7692" y="4718"/>
                </a:cubicBezTo>
                <a:cubicBezTo>
                  <a:pt x="7671" y="4844"/>
                  <a:pt x="7617" y="4909"/>
                  <a:pt x="7547" y="4909"/>
                </a:cubicBezTo>
                <a:cubicBezTo>
                  <a:pt x="7502" y="4909"/>
                  <a:pt x="7449" y="4881"/>
                  <a:pt x="7392" y="4824"/>
                </a:cubicBezTo>
                <a:cubicBezTo>
                  <a:pt x="6935" y="4339"/>
                  <a:pt x="6342" y="4240"/>
                  <a:pt x="5735" y="4211"/>
                </a:cubicBezTo>
                <a:cubicBezTo>
                  <a:pt x="5626" y="4206"/>
                  <a:pt x="5517" y="4203"/>
                  <a:pt x="5410" y="4203"/>
                </a:cubicBezTo>
                <a:cubicBezTo>
                  <a:pt x="3997" y="4203"/>
                  <a:pt x="2721" y="4642"/>
                  <a:pt x="1586" y="5532"/>
                </a:cubicBezTo>
                <a:cubicBezTo>
                  <a:pt x="1015" y="5981"/>
                  <a:pt x="607" y="6561"/>
                  <a:pt x="372" y="7246"/>
                </a:cubicBezTo>
                <a:cubicBezTo>
                  <a:pt x="43" y="8202"/>
                  <a:pt x="0" y="9174"/>
                  <a:pt x="436" y="10117"/>
                </a:cubicBezTo>
                <a:cubicBezTo>
                  <a:pt x="859" y="11033"/>
                  <a:pt x="1601" y="11526"/>
                  <a:pt x="2464" y="11526"/>
                </a:cubicBezTo>
                <a:cubicBezTo>
                  <a:pt x="2797" y="11526"/>
                  <a:pt x="3149" y="11453"/>
                  <a:pt x="3507" y="11301"/>
                </a:cubicBezTo>
                <a:cubicBezTo>
                  <a:pt x="3642" y="11245"/>
                  <a:pt x="3771" y="11166"/>
                  <a:pt x="3906" y="11116"/>
                </a:cubicBezTo>
                <a:cubicBezTo>
                  <a:pt x="3964" y="11096"/>
                  <a:pt x="4016" y="11085"/>
                  <a:pt x="4061" y="11085"/>
                </a:cubicBezTo>
                <a:cubicBezTo>
                  <a:pt x="4190" y="11085"/>
                  <a:pt x="4266" y="11171"/>
                  <a:pt x="4271" y="11366"/>
                </a:cubicBezTo>
                <a:cubicBezTo>
                  <a:pt x="4307" y="12329"/>
                  <a:pt x="4813" y="13058"/>
                  <a:pt x="5499" y="13673"/>
                </a:cubicBezTo>
                <a:cubicBezTo>
                  <a:pt x="6335" y="14429"/>
                  <a:pt x="7314" y="14943"/>
                  <a:pt x="8412" y="15180"/>
                </a:cubicBezTo>
                <a:cubicBezTo>
                  <a:pt x="8784" y="15256"/>
                  <a:pt x="9154" y="15298"/>
                  <a:pt x="9522" y="15298"/>
                </a:cubicBezTo>
                <a:cubicBezTo>
                  <a:pt x="10045" y="15298"/>
                  <a:pt x="10562" y="15214"/>
                  <a:pt x="11069" y="15029"/>
                </a:cubicBezTo>
                <a:cubicBezTo>
                  <a:pt x="11447" y="14893"/>
                  <a:pt x="11862" y="14780"/>
                  <a:pt x="11977" y="14266"/>
                </a:cubicBezTo>
                <a:cubicBezTo>
                  <a:pt x="11996" y="14177"/>
                  <a:pt x="12042" y="14142"/>
                  <a:pt x="12096" y="14142"/>
                </a:cubicBezTo>
                <a:cubicBezTo>
                  <a:pt x="12167" y="14142"/>
                  <a:pt x="12252" y="14203"/>
                  <a:pt x="12304" y="14280"/>
                </a:cubicBezTo>
                <a:cubicBezTo>
                  <a:pt x="12877" y="15130"/>
                  <a:pt x="13741" y="15536"/>
                  <a:pt x="14676" y="15793"/>
                </a:cubicBezTo>
                <a:cubicBezTo>
                  <a:pt x="15333" y="15975"/>
                  <a:pt x="15965" y="16060"/>
                  <a:pt x="16577" y="16060"/>
                </a:cubicBezTo>
                <a:cubicBezTo>
                  <a:pt x="18421" y="16060"/>
                  <a:pt x="20073" y="15285"/>
                  <a:pt x="21595" y="14030"/>
                </a:cubicBezTo>
                <a:cubicBezTo>
                  <a:pt x="22274" y="13473"/>
                  <a:pt x="22617" y="12773"/>
                  <a:pt x="22346" y="11867"/>
                </a:cubicBezTo>
                <a:cubicBezTo>
                  <a:pt x="22317" y="11766"/>
                  <a:pt x="22267" y="11666"/>
                  <a:pt x="22367" y="11581"/>
                </a:cubicBezTo>
                <a:cubicBezTo>
                  <a:pt x="22406" y="11547"/>
                  <a:pt x="22443" y="11535"/>
                  <a:pt x="22478" y="11535"/>
                </a:cubicBezTo>
                <a:cubicBezTo>
                  <a:pt x="22556" y="11535"/>
                  <a:pt x="22626" y="11600"/>
                  <a:pt x="22696" y="11644"/>
                </a:cubicBezTo>
                <a:cubicBezTo>
                  <a:pt x="23661" y="12247"/>
                  <a:pt x="24724" y="12499"/>
                  <a:pt x="25839" y="12499"/>
                </a:cubicBezTo>
                <a:cubicBezTo>
                  <a:pt x="25929" y="12499"/>
                  <a:pt x="26018" y="12497"/>
                  <a:pt x="26108" y="12494"/>
                </a:cubicBezTo>
                <a:cubicBezTo>
                  <a:pt x="28101" y="12415"/>
                  <a:pt x="29687" y="10701"/>
                  <a:pt x="29551" y="8789"/>
                </a:cubicBezTo>
                <a:cubicBezTo>
                  <a:pt x="29466" y="7603"/>
                  <a:pt x="28665" y="6838"/>
                  <a:pt x="27522" y="6838"/>
                </a:cubicBezTo>
                <a:cubicBezTo>
                  <a:pt x="27023" y="6838"/>
                  <a:pt x="27023" y="6838"/>
                  <a:pt x="27080" y="6339"/>
                </a:cubicBezTo>
                <a:cubicBezTo>
                  <a:pt x="27251" y="4896"/>
                  <a:pt x="26523" y="3746"/>
                  <a:pt x="25152" y="3275"/>
                </a:cubicBezTo>
                <a:cubicBezTo>
                  <a:pt x="24788" y="3152"/>
                  <a:pt x="24423" y="3098"/>
                  <a:pt x="24058" y="3098"/>
                </a:cubicBezTo>
                <a:cubicBezTo>
                  <a:pt x="23641" y="3098"/>
                  <a:pt x="23224" y="3168"/>
                  <a:pt x="22809" y="3282"/>
                </a:cubicBezTo>
                <a:cubicBezTo>
                  <a:pt x="22380" y="3397"/>
                  <a:pt x="22017" y="3611"/>
                  <a:pt x="21738" y="3990"/>
                </a:cubicBezTo>
                <a:cubicBezTo>
                  <a:pt x="21598" y="4175"/>
                  <a:pt x="21507" y="4268"/>
                  <a:pt x="21419" y="4268"/>
                </a:cubicBezTo>
                <a:cubicBezTo>
                  <a:pt x="21328" y="4268"/>
                  <a:pt x="21241" y="4168"/>
                  <a:pt x="21110" y="3967"/>
                </a:cubicBezTo>
                <a:cubicBezTo>
                  <a:pt x="20702" y="3361"/>
                  <a:pt x="20253" y="2790"/>
                  <a:pt x="19760" y="2247"/>
                </a:cubicBezTo>
                <a:cubicBezTo>
                  <a:pt x="18582" y="954"/>
                  <a:pt x="17119" y="240"/>
                  <a:pt x="15297" y="48"/>
                </a:cubicBezTo>
                <a:cubicBezTo>
                  <a:pt x="15044" y="17"/>
                  <a:pt x="14767" y="1"/>
                  <a:pt x="14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 name="Google Shape;75;p6"/>
          <p:cNvGrpSpPr/>
          <p:nvPr/>
        </p:nvGrpSpPr>
        <p:grpSpPr>
          <a:xfrm>
            <a:off x="8499307" y="4340143"/>
            <a:ext cx="1013442" cy="956542"/>
            <a:chOff x="2971651" y="3782061"/>
            <a:chExt cx="391079" cy="369108"/>
          </a:xfrm>
        </p:grpSpPr>
        <p:sp>
          <p:nvSpPr>
            <p:cNvPr id="76" name="Google Shape;76;p6"/>
            <p:cNvSpPr/>
            <p:nvPr/>
          </p:nvSpPr>
          <p:spPr>
            <a:xfrm>
              <a:off x="2973756" y="3784087"/>
              <a:ext cx="387715" cy="364997"/>
            </a:xfrm>
            <a:custGeom>
              <a:avLst/>
              <a:gdLst/>
              <a:ahLst/>
              <a:cxnLst/>
              <a:rect l="l" t="t" r="r" b="b"/>
              <a:pathLst>
                <a:path w="19711" h="18556" extrusionOk="0">
                  <a:moveTo>
                    <a:pt x="187" y="195"/>
                  </a:moveTo>
                  <a:lnTo>
                    <a:pt x="187" y="195"/>
                  </a:lnTo>
                  <a:cubicBezTo>
                    <a:pt x="200" y="202"/>
                    <a:pt x="223" y="208"/>
                    <a:pt x="236" y="208"/>
                  </a:cubicBezTo>
                  <a:cubicBezTo>
                    <a:pt x="1328" y="1566"/>
                    <a:pt x="2415" y="2930"/>
                    <a:pt x="3542" y="4252"/>
                  </a:cubicBezTo>
                  <a:cubicBezTo>
                    <a:pt x="3230" y="4356"/>
                    <a:pt x="2916" y="4396"/>
                    <a:pt x="2602" y="4396"/>
                  </a:cubicBezTo>
                  <a:cubicBezTo>
                    <a:pt x="2016" y="4396"/>
                    <a:pt x="1428" y="4260"/>
                    <a:pt x="843" y="4157"/>
                  </a:cubicBezTo>
                  <a:cubicBezTo>
                    <a:pt x="744" y="3729"/>
                    <a:pt x="651" y="3300"/>
                    <a:pt x="565" y="2865"/>
                  </a:cubicBezTo>
                  <a:cubicBezTo>
                    <a:pt x="401" y="1981"/>
                    <a:pt x="272" y="1088"/>
                    <a:pt x="187" y="195"/>
                  </a:cubicBezTo>
                  <a:close/>
                  <a:moveTo>
                    <a:pt x="865" y="4229"/>
                  </a:moveTo>
                  <a:cubicBezTo>
                    <a:pt x="1409" y="4397"/>
                    <a:pt x="1998" y="4530"/>
                    <a:pt x="2579" y="4530"/>
                  </a:cubicBezTo>
                  <a:cubicBezTo>
                    <a:pt x="2935" y="4530"/>
                    <a:pt x="3289" y="4480"/>
                    <a:pt x="3628" y="4358"/>
                  </a:cubicBezTo>
                  <a:lnTo>
                    <a:pt x="3650" y="4380"/>
                  </a:lnTo>
                  <a:cubicBezTo>
                    <a:pt x="3763" y="4522"/>
                    <a:pt x="3885" y="4658"/>
                    <a:pt x="4007" y="4793"/>
                  </a:cubicBezTo>
                  <a:cubicBezTo>
                    <a:pt x="3687" y="4876"/>
                    <a:pt x="3360" y="4903"/>
                    <a:pt x="3034" y="4903"/>
                  </a:cubicBezTo>
                  <a:cubicBezTo>
                    <a:pt x="2829" y="4903"/>
                    <a:pt x="2625" y="4893"/>
                    <a:pt x="2421" y="4879"/>
                  </a:cubicBezTo>
                  <a:cubicBezTo>
                    <a:pt x="2158" y="4865"/>
                    <a:pt x="1894" y="4836"/>
                    <a:pt x="1637" y="4800"/>
                  </a:cubicBezTo>
                  <a:cubicBezTo>
                    <a:pt x="1407" y="4773"/>
                    <a:pt x="1150" y="4737"/>
                    <a:pt x="951" y="4601"/>
                  </a:cubicBezTo>
                  <a:cubicBezTo>
                    <a:pt x="922" y="4479"/>
                    <a:pt x="893" y="4358"/>
                    <a:pt x="865" y="4229"/>
                  </a:cubicBezTo>
                  <a:close/>
                  <a:moveTo>
                    <a:pt x="401" y="258"/>
                  </a:moveTo>
                  <a:lnTo>
                    <a:pt x="401" y="258"/>
                  </a:lnTo>
                  <a:cubicBezTo>
                    <a:pt x="2122" y="723"/>
                    <a:pt x="3763" y="1415"/>
                    <a:pt x="5313" y="2287"/>
                  </a:cubicBezTo>
                  <a:cubicBezTo>
                    <a:pt x="5856" y="2587"/>
                    <a:pt x="6384" y="2908"/>
                    <a:pt x="6898" y="3244"/>
                  </a:cubicBezTo>
                  <a:cubicBezTo>
                    <a:pt x="6914" y="3386"/>
                    <a:pt x="6934" y="3530"/>
                    <a:pt x="6934" y="3672"/>
                  </a:cubicBezTo>
                  <a:cubicBezTo>
                    <a:pt x="6934" y="3844"/>
                    <a:pt x="6920" y="4022"/>
                    <a:pt x="6898" y="4200"/>
                  </a:cubicBezTo>
                  <a:cubicBezTo>
                    <a:pt x="6855" y="4515"/>
                    <a:pt x="6806" y="4836"/>
                    <a:pt x="6735" y="5151"/>
                  </a:cubicBezTo>
                  <a:cubicBezTo>
                    <a:pt x="6598" y="5785"/>
                    <a:pt x="6406" y="6408"/>
                    <a:pt x="6156" y="7007"/>
                  </a:cubicBezTo>
                  <a:cubicBezTo>
                    <a:pt x="5493" y="6279"/>
                    <a:pt x="4835" y="5544"/>
                    <a:pt x="4185" y="4793"/>
                  </a:cubicBezTo>
                  <a:cubicBezTo>
                    <a:pt x="2985" y="3422"/>
                    <a:pt x="1822" y="2030"/>
                    <a:pt x="678" y="610"/>
                  </a:cubicBezTo>
                  <a:cubicBezTo>
                    <a:pt x="586" y="495"/>
                    <a:pt x="493" y="373"/>
                    <a:pt x="401" y="258"/>
                  </a:cubicBezTo>
                  <a:close/>
                  <a:moveTo>
                    <a:pt x="7042" y="3336"/>
                  </a:moveTo>
                  <a:lnTo>
                    <a:pt x="7042" y="3336"/>
                  </a:lnTo>
                  <a:cubicBezTo>
                    <a:pt x="7207" y="3444"/>
                    <a:pt x="7363" y="3551"/>
                    <a:pt x="7527" y="3659"/>
                  </a:cubicBezTo>
                  <a:cubicBezTo>
                    <a:pt x="7642" y="4365"/>
                    <a:pt x="7520" y="5100"/>
                    <a:pt x="7392" y="5794"/>
                  </a:cubicBezTo>
                  <a:cubicBezTo>
                    <a:pt x="7335" y="6128"/>
                    <a:pt x="7256" y="6464"/>
                    <a:pt x="7155" y="6786"/>
                  </a:cubicBezTo>
                  <a:cubicBezTo>
                    <a:pt x="7063" y="7107"/>
                    <a:pt x="6934" y="7407"/>
                    <a:pt x="6806" y="7714"/>
                  </a:cubicBezTo>
                  <a:cubicBezTo>
                    <a:pt x="6614" y="7508"/>
                    <a:pt x="6427" y="7301"/>
                    <a:pt x="6242" y="7100"/>
                  </a:cubicBezTo>
                  <a:cubicBezTo>
                    <a:pt x="6242" y="7093"/>
                    <a:pt x="6249" y="7086"/>
                    <a:pt x="6249" y="7079"/>
                  </a:cubicBezTo>
                  <a:cubicBezTo>
                    <a:pt x="6513" y="6457"/>
                    <a:pt x="6713" y="5808"/>
                    <a:pt x="6855" y="5143"/>
                  </a:cubicBezTo>
                  <a:cubicBezTo>
                    <a:pt x="6927" y="4809"/>
                    <a:pt x="6984" y="4473"/>
                    <a:pt x="7020" y="4130"/>
                  </a:cubicBezTo>
                  <a:cubicBezTo>
                    <a:pt x="7049" y="3886"/>
                    <a:pt x="7085" y="3593"/>
                    <a:pt x="7042" y="3336"/>
                  </a:cubicBezTo>
                  <a:close/>
                  <a:moveTo>
                    <a:pt x="978" y="4723"/>
                  </a:moveTo>
                  <a:lnTo>
                    <a:pt x="978" y="4723"/>
                  </a:lnTo>
                  <a:cubicBezTo>
                    <a:pt x="1136" y="4829"/>
                    <a:pt x="1314" y="4879"/>
                    <a:pt x="1515" y="4915"/>
                  </a:cubicBezTo>
                  <a:cubicBezTo>
                    <a:pt x="1815" y="4958"/>
                    <a:pt x="2115" y="4994"/>
                    <a:pt x="2421" y="5014"/>
                  </a:cubicBezTo>
                  <a:cubicBezTo>
                    <a:pt x="2656" y="5027"/>
                    <a:pt x="2893" y="5038"/>
                    <a:pt x="3132" y="5038"/>
                  </a:cubicBezTo>
                  <a:cubicBezTo>
                    <a:pt x="3186" y="5038"/>
                    <a:pt x="3239" y="5038"/>
                    <a:pt x="3292" y="5036"/>
                  </a:cubicBezTo>
                  <a:cubicBezTo>
                    <a:pt x="3565" y="5030"/>
                    <a:pt x="3842" y="5000"/>
                    <a:pt x="4093" y="4894"/>
                  </a:cubicBezTo>
                  <a:cubicBezTo>
                    <a:pt x="5135" y="6094"/>
                    <a:pt x="6199" y="7278"/>
                    <a:pt x="7292" y="8442"/>
                  </a:cubicBezTo>
                  <a:cubicBezTo>
                    <a:pt x="8542" y="9770"/>
                    <a:pt x="9827" y="11071"/>
                    <a:pt x="11133" y="12356"/>
                  </a:cubicBezTo>
                  <a:cubicBezTo>
                    <a:pt x="11262" y="12485"/>
                    <a:pt x="11397" y="12607"/>
                    <a:pt x="11526" y="12735"/>
                  </a:cubicBezTo>
                  <a:cubicBezTo>
                    <a:pt x="10826" y="13112"/>
                    <a:pt x="10048" y="13284"/>
                    <a:pt x="9270" y="13421"/>
                  </a:cubicBezTo>
                  <a:cubicBezTo>
                    <a:pt x="8449" y="13556"/>
                    <a:pt x="7620" y="13656"/>
                    <a:pt x="6785" y="13712"/>
                  </a:cubicBezTo>
                  <a:cubicBezTo>
                    <a:pt x="6524" y="13731"/>
                    <a:pt x="6261" y="13752"/>
                    <a:pt x="5998" y="13752"/>
                  </a:cubicBezTo>
                  <a:cubicBezTo>
                    <a:pt x="5851" y="13752"/>
                    <a:pt x="5703" y="13745"/>
                    <a:pt x="5556" y="13728"/>
                  </a:cubicBezTo>
                  <a:cubicBezTo>
                    <a:pt x="5035" y="13006"/>
                    <a:pt x="4557" y="12249"/>
                    <a:pt x="4142" y="11457"/>
                  </a:cubicBezTo>
                  <a:cubicBezTo>
                    <a:pt x="4528" y="11170"/>
                    <a:pt x="4857" y="10828"/>
                    <a:pt x="5135" y="10435"/>
                  </a:cubicBezTo>
                  <a:cubicBezTo>
                    <a:pt x="5177" y="10379"/>
                    <a:pt x="5141" y="10307"/>
                    <a:pt x="5071" y="10307"/>
                  </a:cubicBezTo>
                  <a:cubicBezTo>
                    <a:pt x="4643" y="10307"/>
                    <a:pt x="4221" y="10314"/>
                    <a:pt x="3793" y="10327"/>
                  </a:cubicBezTo>
                  <a:cubicBezTo>
                    <a:pt x="3687" y="10332"/>
                    <a:pt x="3579" y="10341"/>
                    <a:pt x="3472" y="10341"/>
                  </a:cubicBezTo>
                  <a:cubicBezTo>
                    <a:pt x="3392" y="10341"/>
                    <a:pt x="3312" y="10336"/>
                    <a:pt x="3236" y="10320"/>
                  </a:cubicBezTo>
                  <a:cubicBezTo>
                    <a:pt x="3042" y="10284"/>
                    <a:pt x="2922" y="10149"/>
                    <a:pt x="2828" y="9978"/>
                  </a:cubicBezTo>
                  <a:cubicBezTo>
                    <a:pt x="2636" y="9621"/>
                    <a:pt x="2493" y="9229"/>
                    <a:pt x="2336" y="8850"/>
                  </a:cubicBezTo>
                  <a:cubicBezTo>
                    <a:pt x="2178" y="8464"/>
                    <a:pt x="2036" y="8079"/>
                    <a:pt x="1894" y="7686"/>
                  </a:cubicBezTo>
                  <a:cubicBezTo>
                    <a:pt x="1535" y="6714"/>
                    <a:pt x="1235" y="5722"/>
                    <a:pt x="978" y="4723"/>
                  </a:cubicBezTo>
                  <a:close/>
                  <a:moveTo>
                    <a:pt x="11620" y="12828"/>
                  </a:moveTo>
                  <a:cubicBezTo>
                    <a:pt x="11898" y="13092"/>
                    <a:pt x="12177" y="13363"/>
                    <a:pt x="12455" y="13626"/>
                  </a:cubicBezTo>
                  <a:cubicBezTo>
                    <a:pt x="12083" y="13764"/>
                    <a:pt x="11712" y="13913"/>
                    <a:pt x="11327" y="14034"/>
                  </a:cubicBezTo>
                  <a:cubicBezTo>
                    <a:pt x="10905" y="14163"/>
                    <a:pt x="10477" y="14269"/>
                    <a:pt x="10041" y="14363"/>
                  </a:cubicBezTo>
                  <a:cubicBezTo>
                    <a:pt x="9220" y="14542"/>
                    <a:pt x="8384" y="14684"/>
                    <a:pt x="7541" y="14713"/>
                  </a:cubicBezTo>
                  <a:cubicBezTo>
                    <a:pt x="7485" y="14715"/>
                    <a:pt x="7430" y="14716"/>
                    <a:pt x="7375" y="14716"/>
                  </a:cubicBezTo>
                  <a:cubicBezTo>
                    <a:pt x="6998" y="14716"/>
                    <a:pt x="6629" y="14677"/>
                    <a:pt x="6255" y="14627"/>
                  </a:cubicBezTo>
                  <a:cubicBezTo>
                    <a:pt x="6142" y="14483"/>
                    <a:pt x="6027" y="14341"/>
                    <a:pt x="5913" y="14199"/>
                  </a:cubicBezTo>
                  <a:cubicBezTo>
                    <a:pt x="5813" y="14070"/>
                    <a:pt x="5721" y="13942"/>
                    <a:pt x="5621" y="13820"/>
                  </a:cubicBezTo>
                  <a:lnTo>
                    <a:pt x="5621" y="13820"/>
                  </a:lnTo>
                  <a:cubicBezTo>
                    <a:pt x="5792" y="13839"/>
                    <a:pt x="5964" y="13846"/>
                    <a:pt x="6135" y="13846"/>
                  </a:cubicBezTo>
                  <a:cubicBezTo>
                    <a:pt x="6284" y="13846"/>
                    <a:pt x="6432" y="13841"/>
                    <a:pt x="6578" y="13834"/>
                  </a:cubicBezTo>
                  <a:cubicBezTo>
                    <a:pt x="7013" y="13813"/>
                    <a:pt x="7448" y="13770"/>
                    <a:pt x="7877" y="13721"/>
                  </a:cubicBezTo>
                  <a:cubicBezTo>
                    <a:pt x="8720" y="13626"/>
                    <a:pt x="9570" y="13520"/>
                    <a:pt x="10391" y="13306"/>
                  </a:cubicBezTo>
                  <a:cubicBezTo>
                    <a:pt x="10813" y="13191"/>
                    <a:pt x="11234" y="13042"/>
                    <a:pt x="11620" y="12828"/>
                  </a:cubicBezTo>
                  <a:close/>
                  <a:moveTo>
                    <a:pt x="7656" y="3751"/>
                  </a:moveTo>
                  <a:cubicBezTo>
                    <a:pt x="8470" y="4308"/>
                    <a:pt x="9255" y="4901"/>
                    <a:pt x="10019" y="5515"/>
                  </a:cubicBezTo>
                  <a:cubicBezTo>
                    <a:pt x="10227" y="5686"/>
                    <a:pt x="10434" y="5851"/>
                    <a:pt x="10641" y="6022"/>
                  </a:cubicBezTo>
                  <a:cubicBezTo>
                    <a:pt x="10833" y="6180"/>
                    <a:pt x="11140" y="6358"/>
                    <a:pt x="11183" y="6615"/>
                  </a:cubicBezTo>
                  <a:cubicBezTo>
                    <a:pt x="11212" y="6764"/>
                    <a:pt x="11198" y="6922"/>
                    <a:pt x="11191" y="7071"/>
                  </a:cubicBezTo>
                  <a:cubicBezTo>
                    <a:pt x="11183" y="7229"/>
                    <a:pt x="11183" y="7379"/>
                    <a:pt x="11169" y="7535"/>
                  </a:cubicBezTo>
                  <a:cubicBezTo>
                    <a:pt x="11155" y="7864"/>
                    <a:pt x="11133" y="8185"/>
                    <a:pt x="11106" y="8514"/>
                  </a:cubicBezTo>
                  <a:cubicBezTo>
                    <a:pt x="11106" y="8568"/>
                    <a:pt x="11150" y="8627"/>
                    <a:pt x="11202" y="8627"/>
                  </a:cubicBezTo>
                  <a:cubicBezTo>
                    <a:pt x="11219" y="8627"/>
                    <a:pt x="11237" y="8621"/>
                    <a:pt x="11255" y="8606"/>
                  </a:cubicBezTo>
                  <a:cubicBezTo>
                    <a:pt x="11600" y="8333"/>
                    <a:pt x="12075" y="7993"/>
                    <a:pt x="12544" y="7993"/>
                  </a:cubicBezTo>
                  <a:cubicBezTo>
                    <a:pt x="12687" y="7993"/>
                    <a:pt x="12830" y="8024"/>
                    <a:pt x="12969" y="8099"/>
                  </a:cubicBezTo>
                  <a:cubicBezTo>
                    <a:pt x="13275" y="8264"/>
                    <a:pt x="13519" y="8571"/>
                    <a:pt x="13740" y="8828"/>
                  </a:cubicBezTo>
                  <a:cubicBezTo>
                    <a:pt x="13983" y="9107"/>
                    <a:pt x="14204" y="9400"/>
                    <a:pt x="14412" y="9714"/>
                  </a:cubicBezTo>
                  <a:cubicBezTo>
                    <a:pt x="14811" y="10314"/>
                    <a:pt x="15140" y="10956"/>
                    <a:pt x="15404" y="11628"/>
                  </a:cubicBezTo>
                  <a:cubicBezTo>
                    <a:pt x="15682" y="12314"/>
                    <a:pt x="15939" y="13042"/>
                    <a:pt x="16040" y="13770"/>
                  </a:cubicBezTo>
                  <a:cubicBezTo>
                    <a:pt x="16133" y="14413"/>
                    <a:pt x="16061" y="15178"/>
                    <a:pt x="15569" y="15633"/>
                  </a:cubicBezTo>
                  <a:cubicBezTo>
                    <a:pt x="15562" y="15640"/>
                    <a:pt x="15546" y="15640"/>
                    <a:pt x="15540" y="15656"/>
                  </a:cubicBezTo>
                  <a:cubicBezTo>
                    <a:pt x="15504" y="15683"/>
                    <a:pt x="15461" y="15719"/>
                    <a:pt x="15425" y="15748"/>
                  </a:cubicBezTo>
                  <a:cubicBezTo>
                    <a:pt x="15404" y="15769"/>
                    <a:pt x="15382" y="15784"/>
                    <a:pt x="15361" y="15798"/>
                  </a:cubicBezTo>
                  <a:cubicBezTo>
                    <a:pt x="15348" y="15805"/>
                    <a:pt x="15339" y="15820"/>
                    <a:pt x="15339" y="15827"/>
                  </a:cubicBezTo>
                  <a:cubicBezTo>
                    <a:pt x="15332" y="15834"/>
                    <a:pt x="15325" y="15841"/>
                    <a:pt x="15318" y="15841"/>
                  </a:cubicBezTo>
                  <a:cubicBezTo>
                    <a:pt x="14040" y="14869"/>
                    <a:pt x="12847" y="13798"/>
                    <a:pt x="11690" y="12684"/>
                  </a:cubicBezTo>
                  <a:cubicBezTo>
                    <a:pt x="10384" y="11434"/>
                    <a:pt x="9106" y="10149"/>
                    <a:pt x="7863" y="8836"/>
                  </a:cubicBezTo>
                  <a:cubicBezTo>
                    <a:pt x="7527" y="8485"/>
                    <a:pt x="7191" y="8128"/>
                    <a:pt x="6864" y="7772"/>
                  </a:cubicBezTo>
                  <a:cubicBezTo>
                    <a:pt x="7220" y="7186"/>
                    <a:pt x="7385" y="6464"/>
                    <a:pt x="7498" y="5794"/>
                  </a:cubicBezTo>
                  <a:cubicBezTo>
                    <a:pt x="7563" y="5436"/>
                    <a:pt x="7613" y="5072"/>
                    <a:pt x="7649" y="4707"/>
                  </a:cubicBezTo>
                  <a:cubicBezTo>
                    <a:pt x="7685" y="4394"/>
                    <a:pt x="7712" y="4065"/>
                    <a:pt x="7656" y="3751"/>
                  </a:cubicBezTo>
                  <a:close/>
                  <a:moveTo>
                    <a:pt x="12563" y="13721"/>
                  </a:moveTo>
                  <a:cubicBezTo>
                    <a:pt x="13291" y="14406"/>
                    <a:pt x="14040" y="15070"/>
                    <a:pt x="14818" y="15692"/>
                  </a:cubicBezTo>
                  <a:cubicBezTo>
                    <a:pt x="14933" y="15784"/>
                    <a:pt x="15055" y="15877"/>
                    <a:pt x="15168" y="15969"/>
                  </a:cubicBezTo>
                  <a:cubicBezTo>
                    <a:pt x="14050" y="16885"/>
                    <a:pt x="12647" y="17464"/>
                    <a:pt x="11200" y="17464"/>
                  </a:cubicBezTo>
                  <a:cubicBezTo>
                    <a:pt x="10920" y="17464"/>
                    <a:pt x="10637" y="17442"/>
                    <a:pt x="10355" y="17397"/>
                  </a:cubicBezTo>
                  <a:cubicBezTo>
                    <a:pt x="9442" y="17248"/>
                    <a:pt x="8605" y="16862"/>
                    <a:pt x="7884" y="16283"/>
                  </a:cubicBezTo>
                  <a:cubicBezTo>
                    <a:pt x="7327" y="15834"/>
                    <a:pt x="6828" y="15313"/>
                    <a:pt x="6363" y="14756"/>
                  </a:cubicBezTo>
                  <a:lnTo>
                    <a:pt x="6363" y="14756"/>
                  </a:lnTo>
                  <a:cubicBezTo>
                    <a:pt x="6677" y="14819"/>
                    <a:pt x="7006" y="14835"/>
                    <a:pt x="7327" y="14835"/>
                  </a:cubicBezTo>
                  <a:cubicBezTo>
                    <a:pt x="7748" y="14835"/>
                    <a:pt x="8163" y="14799"/>
                    <a:pt x="8578" y="14740"/>
                  </a:cubicBezTo>
                  <a:cubicBezTo>
                    <a:pt x="9455" y="14621"/>
                    <a:pt x="10334" y="14456"/>
                    <a:pt x="11183" y="14219"/>
                  </a:cubicBezTo>
                  <a:cubicBezTo>
                    <a:pt x="11654" y="14091"/>
                    <a:pt x="12125" y="13942"/>
                    <a:pt x="12563" y="13721"/>
                  </a:cubicBezTo>
                  <a:close/>
                  <a:moveTo>
                    <a:pt x="90" y="0"/>
                  </a:moveTo>
                  <a:cubicBezTo>
                    <a:pt x="44" y="0"/>
                    <a:pt x="0" y="41"/>
                    <a:pt x="8" y="95"/>
                  </a:cubicBezTo>
                  <a:cubicBezTo>
                    <a:pt x="200" y="1809"/>
                    <a:pt x="522" y="3515"/>
                    <a:pt x="978" y="5179"/>
                  </a:cubicBezTo>
                  <a:cubicBezTo>
                    <a:pt x="1208" y="6015"/>
                    <a:pt x="1465" y="6836"/>
                    <a:pt x="1756" y="7657"/>
                  </a:cubicBezTo>
                  <a:cubicBezTo>
                    <a:pt x="1907" y="8072"/>
                    <a:pt x="2065" y="8478"/>
                    <a:pt x="2228" y="8893"/>
                  </a:cubicBezTo>
                  <a:cubicBezTo>
                    <a:pt x="2379" y="9265"/>
                    <a:pt x="2521" y="9650"/>
                    <a:pt x="2708" y="10014"/>
                  </a:cubicBezTo>
                  <a:cubicBezTo>
                    <a:pt x="2785" y="10171"/>
                    <a:pt x="2893" y="10320"/>
                    <a:pt x="3050" y="10406"/>
                  </a:cubicBezTo>
                  <a:cubicBezTo>
                    <a:pt x="3206" y="10478"/>
                    <a:pt x="3385" y="10485"/>
                    <a:pt x="3556" y="10492"/>
                  </a:cubicBezTo>
                  <a:cubicBezTo>
                    <a:pt x="4014" y="10492"/>
                    <a:pt x="4471" y="10485"/>
                    <a:pt x="4927" y="10471"/>
                  </a:cubicBezTo>
                  <a:lnTo>
                    <a:pt x="4927" y="10471"/>
                  </a:lnTo>
                  <a:cubicBezTo>
                    <a:pt x="4670" y="10821"/>
                    <a:pt x="4356" y="11121"/>
                    <a:pt x="4000" y="11371"/>
                  </a:cubicBezTo>
                  <a:cubicBezTo>
                    <a:pt x="3957" y="11398"/>
                    <a:pt x="3957" y="11441"/>
                    <a:pt x="3978" y="11477"/>
                  </a:cubicBezTo>
                  <a:cubicBezTo>
                    <a:pt x="4435" y="12399"/>
                    <a:pt x="4979" y="13284"/>
                    <a:pt x="5599" y="14098"/>
                  </a:cubicBezTo>
                  <a:cubicBezTo>
                    <a:pt x="6199" y="14884"/>
                    <a:pt x="6864" y="15656"/>
                    <a:pt x="7620" y="16283"/>
                  </a:cubicBezTo>
                  <a:cubicBezTo>
                    <a:pt x="8341" y="16883"/>
                    <a:pt x="9162" y="17320"/>
                    <a:pt x="10084" y="17505"/>
                  </a:cubicBezTo>
                  <a:cubicBezTo>
                    <a:pt x="10457" y="17582"/>
                    <a:pt x="10835" y="17619"/>
                    <a:pt x="11213" y="17619"/>
                  </a:cubicBezTo>
                  <a:cubicBezTo>
                    <a:pt x="11750" y="17619"/>
                    <a:pt x="12286" y="17544"/>
                    <a:pt x="12804" y="17397"/>
                  </a:cubicBezTo>
                  <a:cubicBezTo>
                    <a:pt x="13726" y="17140"/>
                    <a:pt x="14561" y="16669"/>
                    <a:pt x="15276" y="16048"/>
                  </a:cubicBezTo>
                  <a:cubicBezTo>
                    <a:pt x="16426" y="16926"/>
                    <a:pt x="17646" y="17706"/>
                    <a:pt x="18960" y="18305"/>
                  </a:cubicBezTo>
                  <a:cubicBezTo>
                    <a:pt x="19139" y="18391"/>
                    <a:pt x="19324" y="18468"/>
                    <a:pt x="19511" y="18547"/>
                  </a:cubicBezTo>
                  <a:cubicBezTo>
                    <a:pt x="19525" y="18553"/>
                    <a:pt x="19539" y="18555"/>
                    <a:pt x="19552" y="18555"/>
                  </a:cubicBezTo>
                  <a:cubicBezTo>
                    <a:pt x="19651" y="18555"/>
                    <a:pt x="19711" y="18406"/>
                    <a:pt x="19603" y="18362"/>
                  </a:cubicBezTo>
                  <a:cubicBezTo>
                    <a:pt x="18104" y="17748"/>
                    <a:pt x="16710" y="16898"/>
                    <a:pt x="15425" y="15920"/>
                  </a:cubicBezTo>
                  <a:cubicBezTo>
                    <a:pt x="15490" y="15855"/>
                    <a:pt x="15562" y="15798"/>
                    <a:pt x="15625" y="15726"/>
                  </a:cubicBezTo>
                  <a:cubicBezTo>
                    <a:pt x="15632" y="15726"/>
                    <a:pt x="15632" y="15719"/>
                    <a:pt x="15632" y="15712"/>
                  </a:cubicBezTo>
                  <a:cubicBezTo>
                    <a:pt x="16061" y="15340"/>
                    <a:pt x="16275" y="14756"/>
                    <a:pt x="16268" y="14192"/>
                  </a:cubicBezTo>
                  <a:cubicBezTo>
                    <a:pt x="16268" y="13791"/>
                    <a:pt x="16182" y="13392"/>
                    <a:pt x="16076" y="13013"/>
                  </a:cubicBezTo>
                  <a:cubicBezTo>
                    <a:pt x="15968" y="12620"/>
                    <a:pt x="15839" y="12235"/>
                    <a:pt x="15704" y="11856"/>
                  </a:cubicBezTo>
                  <a:cubicBezTo>
                    <a:pt x="15425" y="11121"/>
                    <a:pt x="15082" y="10399"/>
                    <a:pt x="14653" y="9736"/>
                  </a:cubicBezTo>
                  <a:cubicBezTo>
                    <a:pt x="14439" y="9407"/>
                    <a:pt x="14204" y="9093"/>
                    <a:pt x="13954" y="8793"/>
                  </a:cubicBezTo>
                  <a:cubicBezTo>
                    <a:pt x="13719" y="8521"/>
                    <a:pt x="13469" y="8214"/>
                    <a:pt x="13169" y="8013"/>
                  </a:cubicBezTo>
                  <a:cubicBezTo>
                    <a:pt x="12977" y="7889"/>
                    <a:pt x="12777" y="7838"/>
                    <a:pt x="12577" y="7838"/>
                  </a:cubicBezTo>
                  <a:cubicBezTo>
                    <a:pt x="12135" y="7838"/>
                    <a:pt x="11690" y="8085"/>
                    <a:pt x="11311" y="8336"/>
                  </a:cubicBezTo>
                  <a:cubicBezTo>
                    <a:pt x="11354" y="7851"/>
                    <a:pt x="11377" y="7350"/>
                    <a:pt x="11383" y="6857"/>
                  </a:cubicBezTo>
                  <a:cubicBezTo>
                    <a:pt x="11390" y="6600"/>
                    <a:pt x="11341" y="6394"/>
                    <a:pt x="11149" y="6207"/>
                  </a:cubicBezTo>
                  <a:cubicBezTo>
                    <a:pt x="10969" y="6043"/>
                    <a:pt x="10784" y="5900"/>
                    <a:pt x="10598" y="5751"/>
                  </a:cubicBezTo>
                  <a:cubicBezTo>
                    <a:pt x="9841" y="5129"/>
                    <a:pt x="9063" y="4529"/>
                    <a:pt x="8262" y="3958"/>
                  </a:cubicBezTo>
                  <a:cubicBezTo>
                    <a:pt x="6677" y="2822"/>
                    <a:pt x="4999" y="1816"/>
                    <a:pt x="3206" y="1045"/>
                  </a:cubicBezTo>
                  <a:cubicBezTo>
                    <a:pt x="2200" y="610"/>
                    <a:pt x="1165" y="251"/>
                    <a:pt x="101" y="1"/>
                  </a:cubicBezTo>
                  <a:cubicBezTo>
                    <a:pt x="97" y="1"/>
                    <a:pt x="94"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6"/>
            <p:cNvSpPr/>
            <p:nvPr/>
          </p:nvSpPr>
          <p:spPr>
            <a:xfrm>
              <a:off x="2971651" y="3782061"/>
              <a:ext cx="391079" cy="369108"/>
            </a:xfrm>
            <a:custGeom>
              <a:avLst/>
              <a:gdLst/>
              <a:ahLst/>
              <a:cxnLst/>
              <a:rect l="l" t="t" r="r" b="b"/>
              <a:pathLst>
                <a:path w="19882" h="18765" extrusionOk="0">
                  <a:moveTo>
                    <a:pt x="422" y="575"/>
                  </a:moveTo>
                  <a:lnTo>
                    <a:pt x="729" y="961"/>
                  </a:lnTo>
                  <a:cubicBezTo>
                    <a:pt x="1615" y="2061"/>
                    <a:pt x="2535" y="3204"/>
                    <a:pt x="3464" y="4303"/>
                  </a:cubicBezTo>
                  <a:cubicBezTo>
                    <a:pt x="3214" y="4369"/>
                    <a:pt x="2960" y="4395"/>
                    <a:pt x="2705" y="4395"/>
                  </a:cubicBezTo>
                  <a:cubicBezTo>
                    <a:pt x="2240" y="4395"/>
                    <a:pt x="1771" y="4309"/>
                    <a:pt x="1315" y="4226"/>
                  </a:cubicBezTo>
                  <a:cubicBezTo>
                    <a:pt x="1221" y="4211"/>
                    <a:pt x="1128" y="4190"/>
                    <a:pt x="1036" y="4175"/>
                  </a:cubicBezTo>
                  <a:cubicBezTo>
                    <a:pt x="943" y="3762"/>
                    <a:pt x="851" y="3354"/>
                    <a:pt x="779" y="2947"/>
                  </a:cubicBezTo>
                  <a:cubicBezTo>
                    <a:pt x="629" y="2190"/>
                    <a:pt x="515" y="1412"/>
                    <a:pt x="422" y="575"/>
                  </a:cubicBezTo>
                  <a:close/>
                  <a:moveTo>
                    <a:pt x="3771" y="4461"/>
                  </a:moveTo>
                  <a:lnTo>
                    <a:pt x="3778" y="4468"/>
                  </a:lnTo>
                  <a:lnTo>
                    <a:pt x="3757" y="4483"/>
                  </a:lnTo>
                  <a:lnTo>
                    <a:pt x="3757" y="4483"/>
                  </a:lnTo>
                  <a:lnTo>
                    <a:pt x="3771" y="4461"/>
                  </a:lnTo>
                  <a:close/>
                  <a:moveTo>
                    <a:pt x="1108" y="4483"/>
                  </a:moveTo>
                  <a:lnTo>
                    <a:pt x="1108" y="4483"/>
                  </a:lnTo>
                  <a:cubicBezTo>
                    <a:pt x="1702" y="4652"/>
                    <a:pt x="2224" y="4736"/>
                    <a:pt x="2693" y="4736"/>
                  </a:cubicBezTo>
                  <a:cubicBezTo>
                    <a:pt x="3058" y="4736"/>
                    <a:pt x="3390" y="4685"/>
                    <a:pt x="3699" y="4582"/>
                  </a:cubicBezTo>
                  <a:cubicBezTo>
                    <a:pt x="3771" y="4654"/>
                    <a:pt x="3834" y="4732"/>
                    <a:pt x="3900" y="4810"/>
                  </a:cubicBezTo>
                  <a:lnTo>
                    <a:pt x="3920" y="4833"/>
                  </a:lnTo>
                  <a:cubicBezTo>
                    <a:pt x="3652" y="4886"/>
                    <a:pt x="3379" y="4904"/>
                    <a:pt x="3110" y="4904"/>
                  </a:cubicBezTo>
                  <a:cubicBezTo>
                    <a:pt x="2915" y="4904"/>
                    <a:pt x="2722" y="4895"/>
                    <a:pt x="2535" y="4882"/>
                  </a:cubicBezTo>
                  <a:cubicBezTo>
                    <a:pt x="2271" y="4869"/>
                    <a:pt x="2014" y="4840"/>
                    <a:pt x="1757" y="4804"/>
                  </a:cubicBezTo>
                  <a:cubicBezTo>
                    <a:pt x="1536" y="4774"/>
                    <a:pt x="1315" y="4740"/>
                    <a:pt x="1151" y="4639"/>
                  </a:cubicBezTo>
                  <a:cubicBezTo>
                    <a:pt x="1135" y="4589"/>
                    <a:pt x="1121" y="4533"/>
                    <a:pt x="1108" y="4483"/>
                  </a:cubicBezTo>
                  <a:close/>
                  <a:moveTo>
                    <a:pt x="779" y="541"/>
                  </a:moveTo>
                  <a:lnTo>
                    <a:pt x="779" y="541"/>
                  </a:lnTo>
                  <a:cubicBezTo>
                    <a:pt x="2321" y="983"/>
                    <a:pt x="3870" y="1633"/>
                    <a:pt x="5370" y="2476"/>
                  </a:cubicBezTo>
                  <a:cubicBezTo>
                    <a:pt x="5871" y="2761"/>
                    <a:pt x="6378" y="3061"/>
                    <a:pt x="6913" y="3412"/>
                  </a:cubicBezTo>
                  <a:cubicBezTo>
                    <a:pt x="6913" y="3439"/>
                    <a:pt x="6919" y="3468"/>
                    <a:pt x="6919" y="3504"/>
                  </a:cubicBezTo>
                  <a:cubicBezTo>
                    <a:pt x="6928" y="3597"/>
                    <a:pt x="6942" y="3683"/>
                    <a:pt x="6942" y="3768"/>
                  </a:cubicBezTo>
                  <a:cubicBezTo>
                    <a:pt x="6942" y="3960"/>
                    <a:pt x="6919" y="4147"/>
                    <a:pt x="6906" y="4289"/>
                  </a:cubicBezTo>
                  <a:cubicBezTo>
                    <a:pt x="6863" y="4596"/>
                    <a:pt x="6813" y="4912"/>
                    <a:pt x="6741" y="5232"/>
                  </a:cubicBezTo>
                  <a:cubicBezTo>
                    <a:pt x="6620" y="5796"/>
                    <a:pt x="6448" y="6368"/>
                    <a:pt x="6227" y="6925"/>
                  </a:cubicBezTo>
                  <a:cubicBezTo>
                    <a:pt x="5591" y="6224"/>
                    <a:pt x="4971" y="5525"/>
                    <a:pt x="4371" y="4833"/>
                  </a:cubicBezTo>
                  <a:cubicBezTo>
                    <a:pt x="3171" y="3462"/>
                    <a:pt x="1992" y="2054"/>
                    <a:pt x="864" y="647"/>
                  </a:cubicBezTo>
                  <a:cubicBezTo>
                    <a:pt x="835" y="611"/>
                    <a:pt x="808" y="575"/>
                    <a:pt x="779" y="541"/>
                  </a:cubicBezTo>
                  <a:close/>
                  <a:moveTo>
                    <a:pt x="7271" y="3647"/>
                  </a:moveTo>
                  <a:lnTo>
                    <a:pt x="7271" y="3647"/>
                  </a:lnTo>
                  <a:cubicBezTo>
                    <a:pt x="7363" y="3703"/>
                    <a:pt x="7449" y="3762"/>
                    <a:pt x="7542" y="3825"/>
                  </a:cubicBezTo>
                  <a:cubicBezTo>
                    <a:pt x="7634" y="4474"/>
                    <a:pt x="7535" y="5139"/>
                    <a:pt x="7399" y="5882"/>
                  </a:cubicBezTo>
                  <a:cubicBezTo>
                    <a:pt x="7334" y="6240"/>
                    <a:pt x="7255" y="6560"/>
                    <a:pt x="7163" y="6860"/>
                  </a:cubicBezTo>
                  <a:cubicBezTo>
                    <a:pt x="7084" y="7124"/>
                    <a:pt x="6985" y="7374"/>
                    <a:pt x="6877" y="7625"/>
                  </a:cubicBezTo>
                  <a:cubicBezTo>
                    <a:pt x="6741" y="7482"/>
                    <a:pt x="6606" y="7332"/>
                    <a:pt x="6470" y="7182"/>
                  </a:cubicBezTo>
                  <a:cubicBezTo>
                    <a:pt x="6727" y="6560"/>
                    <a:pt x="6928" y="5918"/>
                    <a:pt x="7063" y="5268"/>
                  </a:cubicBezTo>
                  <a:cubicBezTo>
                    <a:pt x="7142" y="4918"/>
                    <a:pt x="7199" y="4576"/>
                    <a:pt x="7235" y="4240"/>
                  </a:cubicBezTo>
                  <a:lnTo>
                    <a:pt x="7235" y="4217"/>
                  </a:lnTo>
                  <a:cubicBezTo>
                    <a:pt x="7255" y="4039"/>
                    <a:pt x="7278" y="3840"/>
                    <a:pt x="7271" y="3647"/>
                  </a:cubicBezTo>
                  <a:close/>
                  <a:moveTo>
                    <a:pt x="1243" y="5025"/>
                  </a:moveTo>
                  <a:lnTo>
                    <a:pt x="1243" y="5025"/>
                  </a:lnTo>
                  <a:cubicBezTo>
                    <a:pt x="1372" y="5074"/>
                    <a:pt x="1500" y="5097"/>
                    <a:pt x="1600" y="5117"/>
                  </a:cubicBezTo>
                  <a:cubicBezTo>
                    <a:pt x="1879" y="5160"/>
                    <a:pt x="2179" y="5196"/>
                    <a:pt x="2522" y="5218"/>
                  </a:cubicBezTo>
                  <a:cubicBezTo>
                    <a:pt x="2767" y="5234"/>
                    <a:pt x="2990" y="5241"/>
                    <a:pt x="3197" y="5241"/>
                  </a:cubicBezTo>
                  <a:cubicBezTo>
                    <a:pt x="3266" y="5241"/>
                    <a:pt x="3333" y="5241"/>
                    <a:pt x="3399" y="5239"/>
                  </a:cubicBezTo>
                  <a:cubicBezTo>
                    <a:pt x="3620" y="5239"/>
                    <a:pt x="3906" y="5218"/>
                    <a:pt x="4170" y="5117"/>
                  </a:cubicBezTo>
                  <a:cubicBezTo>
                    <a:pt x="5185" y="6289"/>
                    <a:pt x="6242" y="7460"/>
                    <a:pt x="7327" y="8610"/>
                  </a:cubicBezTo>
                  <a:cubicBezTo>
                    <a:pt x="8513" y="9882"/>
                    <a:pt x="9770" y="11159"/>
                    <a:pt x="11170" y="12530"/>
                  </a:cubicBezTo>
                  <a:lnTo>
                    <a:pt x="11461" y="12816"/>
                  </a:lnTo>
                  <a:cubicBezTo>
                    <a:pt x="10798" y="13145"/>
                    <a:pt x="10063" y="13301"/>
                    <a:pt x="9355" y="13416"/>
                  </a:cubicBezTo>
                  <a:cubicBezTo>
                    <a:pt x="8541" y="13551"/>
                    <a:pt x="7713" y="13652"/>
                    <a:pt x="6885" y="13716"/>
                  </a:cubicBezTo>
                  <a:lnTo>
                    <a:pt x="6856" y="13716"/>
                  </a:lnTo>
                  <a:cubicBezTo>
                    <a:pt x="6618" y="13734"/>
                    <a:pt x="6378" y="13752"/>
                    <a:pt x="6140" y="13752"/>
                  </a:cubicBezTo>
                  <a:cubicBezTo>
                    <a:pt x="5999" y="13752"/>
                    <a:pt x="5858" y="13745"/>
                    <a:pt x="5720" y="13729"/>
                  </a:cubicBezTo>
                  <a:cubicBezTo>
                    <a:pt x="5221" y="13044"/>
                    <a:pt x="4770" y="12324"/>
                    <a:pt x="4378" y="11587"/>
                  </a:cubicBezTo>
                  <a:cubicBezTo>
                    <a:pt x="4734" y="11316"/>
                    <a:pt x="5056" y="10980"/>
                    <a:pt x="5327" y="10602"/>
                  </a:cubicBezTo>
                  <a:cubicBezTo>
                    <a:pt x="5370" y="10538"/>
                    <a:pt x="5377" y="10466"/>
                    <a:pt x="5343" y="10410"/>
                  </a:cubicBezTo>
                  <a:cubicBezTo>
                    <a:pt x="5314" y="10345"/>
                    <a:pt x="5248" y="10310"/>
                    <a:pt x="5178" y="10310"/>
                  </a:cubicBezTo>
                  <a:cubicBezTo>
                    <a:pt x="4770" y="10310"/>
                    <a:pt x="4349" y="10317"/>
                    <a:pt x="3893" y="10324"/>
                  </a:cubicBezTo>
                  <a:cubicBezTo>
                    <a:pt x="3850" y="10331"/>
                    <a:pt x="3800" y="10331"/>
                    <a:pt x="3749" y="10331"/>
                  </a:cubicBezTo>
                  <a:cubicBezTo>
                    <a:pt x="3677" y="10335"/>
                    <a:pt x="3604" y="10341"/>
                    <a:pt x="3532" y="10341"/>
                  </a:cubicBezTo>
                  <a:cubicBezTo>
                    <a:pt x="3474" y="10341"/>
                    <a:pt x="3417" y="10337"/>
                    <a:pt x="3363" y="10324"/>
                  </a:cubicBezTo>
                  <a:cubicBezTo>
                    <a:pt x="3228" y="10302"/>
                    <a:pt x="3121" y="10209"/>
                    <a:pt x="3029" y="10031"/>
                  </a:cubicBezTo>
                  <a:cubicBezTo>
                    <a:pt x="2871" y="9745"/>
                    <a:pt x="2750" y="9431"/>
                    <a:pt x="2628" y="9131"/>
                  </a:cubicBezTo>
                  <a:lnTo>
                    <a:pt x="2542" y="8917"/>
                  </a:lnTo>
                  <a:cubicBezTo>
                    <a:pt x="2386" y="8531"/>
                    <a:pt x="2235" y="8139"/>
                    <a:pt x="2093" y="7753"/>
                  </a:cubicBezTo>
                  <a:cubicBezTo>
                    <a:pt x="1771" y="6860"/>
                    <a:pt x="1486" y="5947"/>
                    <a:pt x="1243" y="5025"/>
                  </a:cubicBezTo>
                  <a:close/>
                  <a:moveTo>
                    <a:pt x="11711" y="13052"/>
                  </a:moveTo>
                  <a:cubicBezTo>
                    <a:pt x="11926" y="13267"/>
                    <a:pt x="12147" y="13481"/>
                    <a:pt x="12370" y="13687"/>
                  </a:cubicBezTo>
                  <a:cubicBezTo>
                    <a:pt x="12318" y="13709"/>
                    <a:pt x="12268" y="13729"/>
                    <a:pt x="12219" y="13745"/>
                  </a:cubicBezTo>
                  <a:cubicBezTo>
                    <a:pt x="11955" y="13844"/>
                    <a:pt x="11684" y="13952"/>
                    <a:pt x="11405" y="14038"/>
                  </a:cubicBezTo>
                  <a:cubicBezTo>
                    <a:pt x="11005" y="14158"/>
                    <a:pt x="10577" y="14273"/>
                    <a:pt x="10126" y="14365"/>
                  </a:cubicBezTo>
                  <a:cubicBezTo>
                    <a:pt x="9391" y="14523"/>
                    <a:pt x="8520" y="14688"/>
                    <a:pt x="7648" y="14708"/>
                  </a:cubicBezTo>
                  <a:cubicBezTo>
                    <a:pt x="7587" y="14710"/>
                    <a:pt x="7526" y="14711"/>
                    <a:pt x="7465" y="14711"/>
                  </a:cubicBezTo>
                  <a:cubicBezTo>
                    <a:pt x="7098" y="14711"/>
                    <a:pt x="6738" y="14675"/>
                    <a:pt x="6421" y="14638"/>
                  </a:cubicBezTo>
                  <a:cubicBezTo>
                    <a:pt x="6313" y="14501"/>
                    <a:pt x="6206" y="14372"/>
                    <a:pt x="6098" y="14237"/>
                  </a:cubicBezTo>
                  <a:cubicBezTo>
                    <a:pt x="6049" y="14173"/>
                    <a:pt x="5999" y="14108"/>
                    <a:pt x="5949" y="14045"/>
                  </a:cubicBezTo>
                  <a:lnTo>
                    <a:pt x="5949" y="14045"/>
                  </a:lnTo>
                  <a:cubicBezTo>
                    <a:pt x="6050" y="14050"/>
                    <a:pt x="6150" y="14052"/>
                    <a:pt x="6247" y="14052"/>
                  </a:cubicBezTo>
                  <a:cubicBezTo>
                    <a:pt x="6404" y="14052"/>
                    <a:pt x="6555" y="14046"/>
                    <a:pt x="6692" y="14038"/>
                  </a:cubicBezTo>
                  <a:cubicBezTo>
                    <a:pt x="7070" y="14023"/>
                    <a:pt x="7485" y="13987"/>
                    <a:pt x="7999" y="13930"/>
                  </a:cubicBezTo>
                  <a:cubicBezTo>
                    <a:pt x="8770" y="13844"/>
                    <a:pt x="9662" y="13729"/>
                    <a:pt x="10519" y="13508"/>
                  </a:cubicBezTo>
                  <a:cubicBezTo>
                    <a:pt x="10969" y="13387"/>
                    <a:pt x="11355" y="13238"/>
                    <a:pt x="11711" y="13052"/>
                  </a:cubicBezTo>
                  <a:close/>
                  <a:moveTo>
                    <a:pt x="7898" y="4068"/>
                  </a:moveTo>
                  <a:lnTo>
                    <a:pt x="7898" y="4068"/>
                  </a:lnTo>
                  <a:cubicBezTo>
                    <a:pt x="8606" y="4569"/>
                    <a:pt x="9312" y="5097"/>
                    <a:pt x="10063" y="5703"/>
                  </a:cubicBezTo>
                  <a:cubicBezTo>
                    <a:pt x="10270" y="5868"/>
                    <a:pt x="10476" y="6032"/>
                    <a:pt x="10683" y="6204"/>
                  </a:cubicBezTo>
                  <a:cubicBezTo>
                    <a:pt x="10719" y="6240"/>
                    <a:pt x="10762" y="6267"/>
                    <a:pt x="10812" y="6303"/>
                  </a:cubicBezTo>
                  <a:cubicBezTo>
                    <a:pt x="10976" y="6425"/>
                    <a:pt x="11161" y="6567"/>
                    <a:pt x="11190" y="6739"/>
                  </a:cubicBezTo>
                  <a:cubicBezTo>
                    <a:pt x="11213" y="6840"/>
                    <a:pt x="11204" y="6960"/>
                    <a:pt x="11197" y="7068"/>
                  </a:cubicBezTo>
                  <a:lnTo>
                    <a:pt x="11197" y="7167"/>
                  </a:lnTo>
                  <a:cubicBezTo>
                    <a:pt x="11190" y="7325"/>
                    <a:pt x="11184" y="7482"/>
                    <a:pt x="11177" y="7631"/>
                  </a:cubicBezTo>
                  <a:cubicBezTo>
                    <a:pt x="11170" y="7868"/>
                    <a:pt x="11148" y="8096"/>
                    <a:pt x="11134" y="8331"/>
                  </a:cubicBezTo>
                  <a:lnTo>
                    <a:pt x="11112" y="8610"/>
                  </a:lnTo>
                  <a:cubicBezTo>
                    <a:pt x="11105" y="8689"/>
                    <a:pt x="11154" y="8775"/>
                    <a:pt x="11226" y="8811"/>
                  </a:cubicBezTo>
                  <a:cubicBezTo>
                    <a:pt x="11254" y="8825"/>
                    <a:pt x="11284" y="8832"/>
                    <a:pt x="11314" y="8832"/>
                  </a:cubicBezTo>
                  <a:cubicBezTo>
                    <a:pt x="11354" y="8832"/>
                    <a:pt x="11394" y="8820"/>
                    <a:pt x="11427" y="8795"/>
                  </a:cubicBezTo>
                  <a:cubicBezTo>
                    <a:pt x="11793" y="8505"/>
                    <a:pt x="12235" y="8203"/>
                    <a:pt x="12656" y="8203"/>
                  </a:cubicBezTo>
                  <a:cubicBezTo>
                    <a:pt x="12784" y="8203"/>
                    <a:pt x="12911" y="8231"/>
                    <a:pt x="13033" y="8296"/>
                  </a:cubicBezTo>
                  <a:cubicBezTo>
                    <a:pt x="13290" y="8432"/>
                    <a:pt x="13511" y="8696"/>
                    <a:pt x="13712" y="8924"/>
                  </a:cubicBezTo>
                  <a:lnTo>
                    <a:pt x="13768" y="8996"/>
                  </a:lnTo>
                  <a:cubicBezTo>
                    <a:pt x="14005" y="9267"/>
                    <a:pt x="14226" y="9560"/>
                    <a:pt x="14433" y="9873"/>
                  </a:cubicBezTo>
                  <a:cubicBezTo>
                    <a:pt x="14812" y="10439"/>
                    <a:pt x="15139" y="11073"/>
                    <a:pt x="15419" y="11767"/>
                  </a:cubicBezTo>
                  <a:cubicBezTo>
                    <a:pt x="15669" y="12394"/>
                    <a:pt x="15940" y="13138"/>
                    <a:pt x="16046" y="13887"/>
                  </a:cubicBezTo>
                  <a:cubicBezTo>
                    <a:pt x="16097" y="14244"/>
                    <a:pt x="16161" y="15130"/>
                    <a:pt x="15626" y="15651"/>
                  </a:cubicBezTo>
                  <a:cubicBezTo>
                    <a:pt x="15604" y="15658"/>
                    <a:pt x="15590" y="15666"/>
                    <a:pt x="15575" y="15680"/>
                  </a:cubicBezTo>
                  <a:cubicBezTo>
                    <a:pt x="15540" y="15716"/>
                    <a:pt x="15504" y="15743"/>
                    <a:pt x="15475" y="15772"/>
                  </a:cubicBezTo>
                  <a:lnTo>
                    <a:pt x="15455" y="15786"/>
                  </a:lnTo>
                  <a:cubicBezTo>
                    <a:pt x="15439" y="15795"/>
                    <a:pt x="15432" y="15802"/>
                    <a:pt x="15419" y="15808"/>
                  </a:cubicBezTo>
                  <a:cubicBezTo>
                    <a:pt x="14332" y="14981"/>
                    <a:pt x="13233" y="14023"/>
                    <a:pt x="11869" y="12717"/>
                  </a:cubicBezTo>
                  <a:cubicBezTo>
                    <a:pt x="10613" y="11517"/>
                    <a:pt x="9362" y="10259"/>
                    <a:pt x="8042" y="8867"/>
                  </a:cubicBezTo>
                  <a:cubicBezTo>
                    <a:pt x="7727" y="8538"/>
                    <a:pt x="7413" y="8202"/>
                    <a:pt x="7099" y="7859"/>
                  </a:cubicBezTo>
                  <a:cubicBezTo>
                    <a:pt x="7442" y="7260"/>
                    <a:pt x="7598" y="6547"/>
                    <a:pt x="7706" y="5911"/>
                  </a:cubicBezTo>
                  <a:cubicBezTo>
                    <a:pt x="7770" y="5575"/>
                    <a:pt x="7819" y="5211"/>
                    <a:pt x="7862" y="4817"/>
                  </a:cubicBezTo>
                  <a:cubicBezTo>
                    <a:pt x="7891" y="4576"/>
                    <a:pt x="7913" y="4325"/>
                    <a:pt x="7898" y="4068"/>
                  </a:cubicBezTo>
                  <a:close/>
                  <a:moveTo>
                    <a:pt x="12647" y="13952"/>
                  </a:moveTo>
                  <a:cubicBezTo>
                    <a:pt x="13448" y="14694"/>
                    <a:pt x="14176" y="15323"/>
                    <a:pt x="14862" y="15872"/>
                  </a:cubicBezTo>
                  <a:cubicBezTo>
                    <a:pt x="14940" y="15937"/>
                    <a:pt x="15026" y="16000"/>
                    <a:pt x="15112" y="16072"/>
                  </a:cubicBezTo>
                  <a:cubicBezTo>
                    <a:pt x="13959" y="16977"/>
                    <a:pt x="12607" y="17465"/>
                    <a:pt x="11297" y="17465"/>
                  </a:cubicBezTo>
                  <a:cubicBezTo>
                    <a:pt x="11024" y="17465"/>
                    <a:pt x="10752" y="17444"/>
                    <a:pt x="10484" y="17401"/>
                  </a:cubicBezTo>
                  <a:cubicBezTo>
                    <a:pt x="9605" y="17258"/>
                    <a:pt x="8791" y="16886"/>
                    <a:pt x="8056" y="16309"/>
                  </a:cubicBezTo>
                  <a:cubicBezTo>
                    <a:pt x="7620" y="15958"/>
                    <a:pt x="7185" y="15529"/>
                    <a:pt x="6727" y="15008"/>
                  </a:cubicBezTo>
                  <a:lnTo>
                    <a:pt x="6727" y="15008"/>
                  </a:lnTo>
                  <a:cubicBezTo>
                    <a:pt x="6998" y="15037"/>
                    <a:pt x="7249" y="15044"/>
                    <a:pt x="7434" y="15044"/>
                  </a:cubicBezTo>
                  <a:cubicBezTo>
                    <a:pt x="7812" y="15037"/>
                    <a:pt x="8227" y="15008"/>
                    <a:pt x="8698" y="14945"/>
                  </a:cubicBezTo>
                  <a:cubicBezTo>
                    <a:pt x="9662" y="14816"/>
                    <a:pt x="10519" y="14645"/>
                    <a:pt x="11319" y="14424"/>
                  </a:cubicBezTo>
                  <a:cubicBezTo>
                    <a:pt x="11761" y="14302"/>
                    <a:pt x="12226" y="14158"/>
                    <a:pt x="12647" y="13952"/>
                  </a:cubicBezTo>
                  <a:close/>
                  <a:moveTo>
                    <a:pt x="199" y="0"/>
                  </a:moveTo>
                  <a:cubicBezTo>
                    <a:pt x="153" y="0"/>
                    <a:pt x="106" y="19"/>
                    <a:pt x="72" y="48"/>
                  </a:cubicBezTo>
                  <a:cubicBezTo>
                    <a:pt x="30" y="90"/>
                    <a:pt x="1" y="147"/>
                    <a:pt x="7" y="205"/>
                  </a:cubicBezTo>
                  <a:cubicBezTo>
                    <a:pt x="201" y="1926"/>
                    <a:pt x="528" y="3647"/>
                    <a:pt x="986" y="5311"/>
                  </a:cubicBezTo>
                  <a:cubicBezTo>
                    <a:pt x="1221" y="6161"/>
                    <a:pt x="1478" y="6996"/>
                    <a:pt x="1764" y="7789"/>
                  </a:cubicBezTo>
                  <a:cubicBezTo>
                    <a:pt x="1915" y="8211"/>
                    <a:pt x="2071" y="8624"/>
                    <a:pt x="2235" y="9032"/>
                  </a:cubicBezTo>
                  <a:lnTo>
                    <a:pt x="2321" y="9239"/>
                  </a:lnTo>
                  <a:cubicBezTo>
                    <a:pt x="2443" y="9546"/>
                    <a:pt x="2571" y="9866"/>
                    <a:pt x="2720" y="10166"/>
                  </a:cubicBezTo>
                  <a:cubicBezTo>
                    <a:pt x="2792" y="10302"/>
                    <a:pt x="2907" y="10495"/>
                    <a:pt x="3115" y="10602"/>
                  </a:cubicBezTo>
                  <a:cubicBezTo>
                    <a:pt x="3286" y="10687"/>
                    <a:pt x="3471" y="10696"/>
                    <a:pt x="3663" y="10696"/>
                  </a:cubicBezTo>
                  <a:cubicBezTo>
                    <a:pt x="3753" y="10698"/>
                    <a:pt x="3845" y="10699"/>
                    <a:pt x="3939" y="10699"/>
                  </a:cubicBezTo>
                  <a:cubicBezTo>
                    <a:pt x="4204" y="10699"/>
                    <a:pt x="4489" y="10692"/>
                    <a:pt x="4820" y="10680"/>
                  </a:cubicBezTo>
                  <a:lnTo>
                    <a:pt x="4820" y="10680"/>
                  </a:lnTo>
                  <a:cubicBezTo>
                    <a:pt x="4606" y="10944"/>
                    <a:pt x="4342" y="11181"/>
                    <a:pt x="4042" y="11388"/>
                  </a:cubicBezTo>
                  <a:cubicBezTo>
                    <a:pt x="3972" y="11438"/>
                    <a:pt x="3942" y="11537"/>
                    <a:pt x="3992" y="11630"/>
                  </a:cubicBezTo>
                  <a:cubicBezTo>
                    <a:pt x="4463" y="12573"/>
                    <a:pt x="5014" y="13459"/>
                    <a:pt x="5627" y="14266"/>
                  </a:cubicBezTo>
                  <a:cubicBezTo>
                    <a:pt x="6349" y="15215"/>
                    <a:pt x="6998" y="15915"/>
                    <a:pt x="7663" y="16472"/>
                  </a:cubicBezTo>
                  <a:cubicBezTo>
                    <a:pt x="8435" y="17108"/>
                    <a:pt x="9276" y="17529"/>
                    <a:pt x="10169" y="17707"/>
                  </a:cubicBezTo>
                  <a:cubicBezTo>
                    <a:pt x="10550" y="17786"/>
                    <a:pt x="10939" y="17825"/>
                    <a:pt x="11331" y="17825"/>
                  </a:cubicBezTo>
                  <a:cubicBezTo>
                    <a:pt x="11871" y="17825"/>
                    <a:pt x="12414" y="17750"/>
                    <a:pt x="12940" y="17601"/>
                  </a:cubicBezTo>
                  <a:cubicBezTo>
                    <a:pt x="13826" y="17358"/>
                    <a:pt x="14647" y="16916"/>
                    <a:pt x="15389" y="16287"/>
                  </a:cubicBezTo>
                  <a:cubicBezTo>
                    <a:pt x="16625" y="17222"/>
                    <a:pt x="17811" y="17951"/>
                    <a:pt x="19025" y="18501"/>
                  </a:cubicBezTo>
                  <a:cubicBezTo>
                    <a:pt x="19203" y="18587"/>
                    <a:pt x="19388" y="18665"/>
                    <a:pt x="19575" y="18743"/>
                  </a:cubicBezTo>
                  <a:cubicBezTo>
                    <a:pt x="19602" y="18758"/>
                    <a:pt x="19631" y="18765"/>
                    <a:pt x="19660" y="18765"/>
                  </a:cubicBezTo>
                  <a:cubicBezTo>
                    <a:pt x="19703" y="18765"/>
                    <a:pt x="19746" y="18751"/>
                    <a:pt x="19782" y="18722"/>
                  </a:cubicBezTo>
                  <a:cubicBezTo>
                    <a:pt x="19846" y="18672"/>
                    <a:pt x="19882" y="18593"/>
                    <a:pt x="19868" y="18521"/>
                  </a:cubicBezTo>
                  <a:cubicBezTo>
                    <a:pt x="19859" y="18451"/>
                    <a:pt x="19816" y="18393"/>
                    <a:pt x="19746" y="18366"/>
                  </a:cubicBezTo>
                  <a:cubicBezTo>
                    <a:pt x="18396" y="17815"/>
                    <a:pt x="17067" y="17044"/>
                    <a:pt x="15689" y="16016"/>
                  </a:cubicBezTo>
                  <a:cubicBezTo>
                    <a:pt x="15725" y="15980"/>
                    <a:pt x="15768" y="15944"/>
                    <a:pt x="15804" y="15908"/>
                  </a:cubicBezTo>
                  <a:lnTo>
                    <a:pt x="15818" y="15887"/>
                  </a:lnTo>
                  <a:cubicBezTo>
                    <a:pt x="16240" y="15508"/>
                    <a:pt x="16483" y="14915"/>
                    <a:pt x="16474" y="14295"/>
                  </a:cubicBezTo>
                  <a:cubicBezTo>
                    <a:pt x="16474" y="13844"/>
                    <a:pt x="16368" y="13416"/>
                    <a:pt x="16282" y="13087"/>
                  </a:cubicBezTo>
                  <a:cubicBezTo>
                    <a:pt x="16174" y="12694"/>
                    <a:pt x="16046" y="12309"/>
                    <a:pt x="15904" y="11923"/>
                  </a:cubicBezTo>
                  <a:cubicBezTo>
                    <a:pt x="15611" y="11138"/>
                    <a:pt x="15254" y="10423"/>
                    <a:pt x="14846" y="9788"/>
                  </a:cubicBezTo>
                  <a:cubicBezTo>
                    <a:pt x="14625" y="9445"/>
                    <a:pt x="14390" y="9124"/>
                    <a:pt x="14140" y="8824"/>
                  </a:cubicBezTo>
                  <a:lnTo>
                    <a:pt x="14083" y="8768"/>
                  </a:lnTo>
                  <a:cubicBezTo>
                    <a:pt x="13869" y="8511"/>
                    <a:pt x="13626" y="8224"/>
                    <a:pt x="13333" y="8031"/>
                  </a:cubicBezTo>
                  <a:cubicBezTo>
                    <a:pt x="13122" y="7893"/>
                    <a:pt x="12904" y="7837"/>
                    <a:pt x="12686" y="7837"/>
                  </a:cubicBezTo>
                  <a:cubicBezTo>
                    <a:pt x="12286" y="7837"/>
                    <a:pt x="11888" y="8026"/>
                    <a:pt x="11540" y="8238"/>
                  </a:cubicBezTo>
                  <a:cubicBezTo>
                    <a:pt x="11569" y="7839"/>
                    <a:pt x="11590" y="7410"/>
                    <a:pt x="11598" y="6968"/>
                  </a:cubicBezTo>
                  <a:cubicBezTo>
                    <a:pt x="11598" y="6739"/>
                    <a:pt x="11569" y="6468"/>
                    <a:pt x="11319" y="6240"/>
                  </a:cubicBezTo>
                  <a:cubicBezTo>
                    <a:pt x="11190" y="6118"/>
                    <a:pt x="11055" y="6003"/>
                    <a:pt x="10920" y="5897"/>
                  </a:cubicBezTo>
                  <a:lnTo>
                    <a:pt x="10769" y="5775"/>
                  </a:lnTo>
                  <a:cubicBezTo>
                    <a:pt x="9955" y="5103"/>
                    <a:pt x="9190" y="4517"/>
                    <a:pt x="8428" y="3976"/>
                  </a:cubicBezTo>
                  <a:cubicBezTo>
                    <a:pt x="6671" y="2718"/>
                    <a:pt x="5007" y="1761"/>
                    <a:pt x="3356" y="1047"/>
                  </a:cubicBezTo>
                  <a:cubicBezTo>
                    <a:pt x="2301" y="598"/>
                    <a:pt x="1250" y="248"/>
                    <a:pt x="235" y="5"/>
                  </a:cubicBezTo>
                  <a:cubicBezTo>
                    <a:pt x="223" y="2"/>
                    <a:pt x="211" y="0"/>
                    <a:pt x="1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 name="Google Shape;78;p6"/>
          <p:cNvGrpSpPr/>
          <p:nvPr/>
        </p:nvGrpSpPr>
        <p:grpSpPr>
          <a:xfrm>
            <a:off x="-719276" y="-341073"/>
            <a:ext cx="1349322" cy="1178509"/>
            <a:chOff x="4174688" y="2867426"/>
            <a:chExt cx="675133" cy="589667"/>
          </a:xfrm>
        </p:grpSpPr>
        <p:sp>
          <p:nvSpPr>
            <p:cNvPr id="79" name="Google Shape;79;p6"/>
            <p:cNvSpPr/>
            <p:nvPr/>
          </p:nvSpPr>
          <p:spPr>
            <a:xfrm>
              <a:off x="4174688" y="2867426"/>
              <a:ext cx="379395" cy="589667"/>
            </a:xfrm>
            <a:custGeom>
              <a:avLst/>
              <a:gdLst/>
              <a:ahLst/>
              <a:cxnLst/>
              <a:rect l="l" t="t" r="r" b="b"/>
              <a:pathLst>
                <a:path w="19288" h="29978" extrusionOk="0">
                  <a:moveTo>
                    <a:pt x="17185" y="522"/>
                  </a:moveTo>
                  <a:lnTo>
                    <a:pt x="17185" y="522"/>
                  </a:lnTo>
                  <a:cubicBezTo>
                    <a:pt x="17270" y="1656"/>
                    <a:pt x="17200" y="2800"/>
                    <a:pt x="17022" y="3927"/>
                  </a:cubicBezTo>
                  <a:cubicBezTo>
                    <a:pt x="16650" y="6191"/>
                    <a:pt x="15849" y="8370"/>
                    <a:pt x="14871" y="10440"/>
                  </a:cubicBezTo>
                  <a:cubicBezTo>
                    <a:pt x="14194" y="11883"/>
                    <a:pt x="13436" y="13311"/>
                    <a:pt x="12487" y="14605"/>
                  </a:cubicBezTo>
                  <a:cubicBezTo>
                    <a:pt x="12593" y="14411"/>
                    <a:pt x="12694" y="14219"/>
                    <a:pt x="12794" y="14026"/>
                  </a:cubicBezTo>
                  <a:cubicBezTo>
                    <a:pt x="14129" y="11383"/>
                    <a:pt x="15150" y="8591"/>
                    <a:pt x="15951" y="5735"/>
                  </a:cubicBezTo>
                  <a:cubicBezTo>
                    <a:pt x="15951" y="5726"/>
                    <a:pt x="15943" y="5722"/>
                    <a:pt x="15936" y="5722"/>
                  </a:cubicBezTo>
                  <a:cubicBezTo>
                    <a:pt x="15932" y="5722"/>
                    <a:pt x="15928" y="5724"/>
                    <a:pt x="15928" y="5727"/>
                  </a:cubicBezTo>
                  <a:cubicBezTo>
                    <a:pt x="15693" y="6514"/>
                    <a:pt x="15428" y="7292"/>
                    <a:pt x="15150" y="8063"/>
                  </a:cubicBezTo>
                  <a:cubicBezTo>
                    <a:pt x="14657" y="9441"/>
                    <a:pt x="14100" y="10805"/>
                    <a:pt x="13493" y="12140"/>
                  </a:cubicBezTo>
                  <a:cubicBezTo>
                    <a:pt x="13200" y="12797"/>
                    <a:pt x="12879" y="13448"/>
                    <a:pt x="12557" y="14098"/>
                  </a:cubicBezTo>
                  <a:cubicBezTo>
                    <a:pt x="12394" y="14418"/>
                    <a:pt x="12230" y="14740"/>
                    <a:pt x="12036" y="15040"/>
                  </a:cubicBezTo>
                  <a:cubicBezTo>
                    <a:pt x="12000" y="15090"/>
                    <a:pt x="11966" y="15140"/>
                    <a:pt x="11937" y="15189"/>
                  </a:cubicBezTo>
                  <a:cubicBezTo>
                    <a:pt x="12171" y="14733"/>
                    <a:pt x="12379" y="14269"/>
                    <a:pt x="12557" y="13791"/>
                  </a:cubicBezTo>
                  <a:cubicBezTo>
                    <a:pt x="12965" y="12661"/>
                    <a:pt x="13236" y="11498"/>
                    <a:pt x="13529" y="10341"/>
                  </a:cubicBezTo>
                  <a:cubicBezTo>
                    <a:pt x="13829" y="9177"/>
                    <a:pt x="14178" y="8027"/>
                    <a:pt x="14579" y="6892"/>
                  </a:cubicBezTo>
                  <a:cubicBezTo>
                    <a:pt x="15342" y="4728"/>
                    <a:pt x="16278" y="2628"/>
                    <a:pt x="17185" y="522"/>
                  </a:cubicBezTo>
                  <a:close/>
                  <a:moveTo>
                    <a:pt x="6495" y="3129"/>
                  </a:moveTo>
                  <a:lnTo>
                    <a:pt x="6495" y="3129"/>
                  </a:lnTo>
                  <a:cubicBezTo>
                    <a:pt x="7609" y="3499"/>
                    <a:pt x="8523" y="4321"/>
                    <a:pt x="9301" y="5170"/>
                  </a:cubicBezTo>
                  <a:cubicBezTo>
                    <a:pt x="10058" y="5999"/>
                    <a:pt x="10730" y="6920"/>
                    <a:pt x="11116" y="7984"/>
                  </a:cubicBezTo>
                  <a:cubicBezTo>
                    <a:pt x="11486" y="8976"/>
                    <a:pt x="11623" y="10034"/>
                    <a:pt x="11666" y="11091"/>
                  </a:cubicBezTo>
                  <a:cubicBezTo>
                    <a:pt x="11729" y="12519"/>
                    <a:pt x="11644" y="14012"/>
                    <a:pt x="11159" y="15354"/>
                  </a:cubicBezTo>
                  <a:cubicBezTo>
                    <a:pt x="11165" y="15325"/>
                    <a:pt x="11165" y="15297"/>
                    <a:pt x="11172" y="15268"/>
                  </a:cubicBezTo>
                  <a:cubicBezTo>
                    <a:pt x="11237" y="14912"/>
                    <a:pt x="11265" y="14547"/>
                    <a:pt x="11272" y="14190"/>
                  </a:cubicBezTo>
                  <a:cubicBezTo>
                    <a:pt x="11287" y="12776"/>
                    <a:pt x="10922" y="11383"/>
                    <a:pt x="10500" y="10041"/>
                  </a:cubicBezTo>
                  <a:cubicBezTo>
                    <a:pt x="10080" y="8676"/>
                    <a:pt x="9551" y="7348"/>
                    <a:pt x="8766" y="6142"/>
                  </a:cubicBezTo>
                  <a:cubicBezTo>
                    <a:pt x="8764" y="6138"/>
                    <a:pt x="8761" y="6136"/>
                    <a:pt x="8757" y="6136"/>
                  </a:cubicBezTo>
                  <a:cubicBezTo>
                    <a:pt x="8749" y="6136"/>
                    <a:pt x="8739" y="6146"/>
                    <a:pt x="8744" y="6155"/>
                  </a:cubicBezTo>
                  <a:cubicBezTo>
                    <a:pt x="9165" y="6849"/>
                    <a:pt x="9501" y="7585"/>
                    <a:pt x="9801" y="8334"/>
                  </a:cubicBezTo>
                  <a:cubicBezTo>
                    <a:pt x="10302" y="9612"/>
                    <a:pt x="10715" y="10970"/>
                    <a:pt x="10929" y="12325"/>
                  </a:cubicBezTo>
                  <a:cubicBezTo>
                    <a:pt x="11037" y="12997"/>
                    <a:pt x="11087" y="13669"/>
                    <a:pt x="11044" y="14348"/>
                  </a:cubicBezTo>
                  <a:cubicBezTo>
                    <a:pt x="11023" y="14675"/>
                    <a:pt x="10980" y="15004"/>
                    <a:pt x="10915" y="15333"/>
                  </a:cubicBezTo>
                  <a:cubicBezTo>
                    <a:pt x="10908" y="15347"/>
                    <a:pt x="10908" y="15354"/>
                    <a:pt x="10901" y="15367"/>
                  </a:cubicBezTo>
                  <a:cubicBezTo>
                    <a:pt x="10895" y="15110"/>
                    <a:pt x="10859" y="14846"/>
                    <a:pt x="10809" y="14589"/>
                  </a:cubicBezTo>
                  <a:cubicBezTo>
                    <a:pt x="10615" y="13626"/>
                    <a:pt x="10209" y="12711"/>
                    <a:pt x="9858" y="11804"/>
                  </a:cubicBezTo>
                  <a:cubicBezTo>
                    <a:pt x="9472" y="10812"/>
                    <a:pt x="9095" y="9827"/>
                    <a:pt x="8716" y="8834"/>
                  </a:cubicBezTo>
                  <a:cubicBezTo>
                    <a:pt x="8331" y="7849"/>
                    <a:pt x="7952" y="6856"/>
                    <a:pt x="7573" y="5871"/>
                  </a:cubicBezTo>
                  <a:cubicBezTo>
                    <a:pt x="7217" y="4956"/>
                    <a:pt x="6874" y="4035"/>
                    <a:pt x="6495" y="3129"/>
                  </a:cubicBezTo>
                  <a:close/>
                  <a:moveTo>
                    <a:pt x="18749" y="9497"/>
                  </a:moveTo>
                  <a:lnTo>
                    <a:pt x="18749" y="9497"/>
                  </a:lnTo>
                  <a:cubicBezTo>
                    <a:pt x="18564" y="10133"/>
                    <a:pt x="18328" y="10733"/>
                    <a:pt x="17999" y="11312"/>
                  </a:cubicBezTo>
                  <a:cubicBezTo>
                    <a:pt x="16679" y="13669"/>
                    <a:pt x="14422" y="15225"/>
                    <a:pt x="11993" y="16296"/>
                  </a:cubicBezTo>
                  <a:cubicBezTo>
                    <a:pt x="12237" y="16175"/>
                    <a:pt x="12471" y="16046"/>
                    <a:pt x="12694" y="15911"/>
                  </a:cubicBezTo>
                  <a:cubicBezTo>
                    <a:pt x="13186" y="15625"/>
                    <a:pt x="13657" y="15290"/>
                    <a:pt x="14100" y="14925"/>
                  </a:cubicBezTo>
                  <a:cubicBezTo>
                    <a:pt x="14986" y="14197"/>
                    <a:pt x="15779" y="13354"/>
                    <a:pt x="16535" y="12483"/>
                  </a:cubicBezTo>
                  <a:cubicBezTo>
                    <a:pt x="16541" y="12477"/>
                    <a:pt x="16533" y="12467"/>
                    <a:pt x="16522" y="12467"/>
                  </a:cubicBezTo>
                  <a:cubicBezTo>
                    <a:pt x="16520" y="12467"/>
                    <a:pt x="16517" y="12468"/>
                    <a:pt x="16514" y="12469"/>
                  </a:cubicBezTo>
                  <a:cubicBezTo>
                    <a:pt x="15728" y="13304"/>
                    <a:pt x="14900" y="14111"/>
                    <a:pt x="13993" y="14819"/>
                  </a:cubicBezTo>
                  <a:cubicBezTo>
                    <a:pt x="13558" y="15153"/>
                    <a:pt x="13100" y="15475"/>
                    <a:pt x="12622" y="15746"/>
                  </a:cubicBezTo>
                  <a:cubicBezTo>
                    <a:pt x="12401" y="15875"/>
                    <a:pt x="12165" y="15996"/>
                    <a:pt x="11937" y="16104"/>
                  </a:cubicBezTo>
                  <a:cubicBezTo>
                    <a:pt x="12144" y="15940"/>
                    <a:pt x="12351" y="15769"/>
                    <a:pt x="12550" y="15582"/>
                  </a:cubicBezTo>
                  <a:cubicBezTo>
                    <a:pt x="13087" y="15097"/>
                    <a:pt x="13585" y="14569"/>
                    <a:pt x="14108" y="14062"/>
                  </a:cubicBezTo>
                  <a:cubicBezTo>
                    <a:pt x="14672" y="13505"/>
                    <a:pt x="15272" y="12977"/>
                    <a:pt x="15865" y="12440"/>
                  </a:cubicBezTo>
                  <a:cubicBezTo>
                    <a:pt x="16885" y="11520"/>
                    <a:pt x="17899" y="10584"/>
                    <a:pt x="18749" y="9497"/>
                  </a:cubicBezTo>
                  <a:close/>
                  <a:moveTo>
                    <a:pt x="11537" y="16490"/>
                  </a:moveTo>
                  <a:cubicBezTo>
                    <a:pt x="11409" y="16547"/>
                    <a:pt x="11280" y="16596"/>
                    <a:pt x="11152" y="16646"/>
                  </a:cubicBezTo>
                  <a:cubicBezTo>
                    <a:pt x="11194" y="16625"/>
                    <a:pt x="11229" y="16596"/>
                    <a:pt x="11265" y="16576"/>
                  </a:cubicBezTo>
                  <a:cubicBezTo>
                    <a:pt x="11357" y="16554"/>
                    <a:pt x="11452" y="16524"/>
                    <a:pt x="11537" y="16490"/>
                  </a:cubicBezTo>
                  <a:close/>
                  <a:moveTo>
                    <a:pt x="5038" y="9098"/>
                  </a:moveTo>
                  <a:lnTo>
                    <a:pt x="5038" y="9098"/>
                  </a:lnTo>
                  <a:cubicBezTo>
                    <a:pt x="5487" y="9840"/>
                    <a:pt x="5859" y="10620"/>
                    <a:pt x="6159" y="11434"/>
                  </a:cubicBezTo>
                  <a:cubicBezTo>
                    <a:pt x="6788" y="13182"/>
                    <a:pt x="7088" y="15061"/>
                    <a:pt x="7253" y="16903"/>
                  </a:cubicBezTo>
                  <a:cubicBezTo>
                    <a:pt x="7395" y="18560"/>
                    <a:pt x="7381" y="20252"/>
                    <a:pt x="7009" y="21880"/>
                  </a:cubicBezTo>
                  <a:cubicBezTo>
                    <a:pt x="6995" y="21639"/>
                    <a:pt x="6953" y="21395"/>
                    <a:pt x="6930" y="21167"/>
                  </a:cubicBezTo>
                  <a:cubicBezTo>
                    <a:pt x="6894" y="20809"/>
                    <a:pt x="6852" y="20459"/>
                    <a:pt x="6816" y="20103"/>
                  </a:cubicBezTo>
                  <a:cubicBezTo>
                    <a:pt x="6738" y="19417"/>
                    <a:pt x="6660" y="18725"/>
                    <a:pt x="6574" y="18039"/>
                  </a:cubicBezTo>
                  <a:cubicBezTo>
                    <a:pt x="6387" y="16646"/>
                    <a:pt x="6159" y="15261"/>
                    <a:pt x="5909" y="13868"/>
                  </a:cubicBezTo>
                  <a:cubicBezTo>
                    <a:pt x="5909" y="13862"/>
                    <a:pt x="5902" y="13858"/>
                    <a:pt x="5895" y="13858"/>
                  </a:cubicBezTo>
                  <a:cubicBezTo>
                    <a:pt x="5886" y="13858"/>
                    <a:pt x="5877" y="13864"/>
                    <a:pt x="5881" y="13876"/>
                  </a:cubicBezTo>
                  <a:cubicBezTo>
                    <a:pt x="6080" y="15261"/>
                    <a:pt x="6245" y="16653"/>
                    <a:pt x="6409" y="18046"/>
                  </a:cubicBezTo>
                  <a:cubicBezTo>
                    <a:pt x="6488" y="18739"/>
                    <a:pt x="6558" y="19424"/>
                    <a:pt x="6630" y="20110"/>
                  </a:cubicBezTo>
                  <a:cubicBezTo>
                    <a:pt x="6666" y="20466"/>
                    <a:pt x="6696" y="20818"/>
                    <a:pt x="6730" y="21174"/>
                  </a:cubicBezTo>
                  <a:cubicBezTo>
                    <a:pt x="6738" y="21310"/>
                    <a:pt x="6745" y="21452"/>
                    <a:pt x="6752" y="21596"/>
                  </a:cubicBezTo>
                  <a:cubicBezTo>
                    <a:pt x="6488" y="20867"/>
                    <a:pt x="6252" y="20132"/>
                    <a:pt x="6060" y="19375"/>
                  </a:cubicBezTo>
                  <a:cubicBezTo>
                    <a:pt x="5609" y="17611"/>
                    <a:pt x="5352" y="15805"/>
                    <a:pt x="5223" y="13990"/>
                  </a:cubicBezTo>
                  <a:cubicBezTo>
                    <a:pt x="5153" y="13069"/>
                    <a:pt x="5117" y="12154"/>
                    <a:pt x="5102" y="11234"/>
                  </a:cubicBezTo>
                  <a:cubicBezTo>
                    <a:pt x="5088" y="10526"/>
                    <a:pt x="5131" y="9806"/>
                    <a:pt x="5038" y="9098"/>
                  </a:cubicBezTo>
                  <a:close/>
                  <a:moveTo>
                    <a:pt x="18806" y="15654"/>
                  </a:moveTo>
                  <a:lnTo>
                    <a:pt x="18806" y="15654"/>
                  </a:lnTo>
                  <a:cubicBezTo>
                    <a:pt x="18292" y="16411"/>
                    <a:pt x="17714" y="17117"/>
                    <a:pt x="17071" y="17767"/>
                  </a:cubicBezTo>
                  <a:cubicBezTo>
                    <a:pt x="15728" y="19117"/>
                    <a:pt x="14136" y="20218"/>
                    <a:pt x="12394" y="20989"/>
                  </a:cubicBezTo>
                  <a:cubicBezTo>
                    <a:pt x="10922" y="21639"/>
                    <a:pt x="9366" y="22038"/>
                    <a:pt x="7767" y="22216"/>
                  </a:cubicBezTo>
                  <a:cubicBezTo>
                    <a:pt x="7981" y="22137"/>
                    <a:pt x="8187" y="22045"/>
                    <a:pt x="8394" y="21959"/>
                  </a:cubicBezTo>
                  <a:cubicBezTo>
                    <a:pt x="8730" y="21817"/>
                    <a:pt x="9059" y="21675"/>
                    <a:pt x="9395" y="21524"/>
                  </a:cubicBezTo>
                  <a:cubicBezTo>
                    <a:pt x="10566" y="21010"/>
                    <a:pt x="11716" y="20466"/>
                    <a:pt x="12836" y="19853"/>
                  </a:cubicBezTo>
                  <a:cubicBezTo>
                    <a:pt x="13980" y="19224"/>
                    <a:pt x="15051" y="18524"/>
                    <a:pt x="16079" y="17724"/>
                  </a:cubicBezTo>
                  <a:lnTo>
                    <a:pt x="16079" y="17724"/>
                  </a:lnTo>
                  <a:cubicBezTo>
                    <a:pt x="15500" y="18146"/>
                    <a:pt x="14886" y="18531"/>
                    <a:pt x="14264" y="18896"/>
                  </a:cubicBezTo>
                  <a:cubicBezTo>
                    <a:pt x="13143" y="19560"/>
                    <a:pt x="11973" y="20139"/>
                    <a:pt x="10787" y="20667"/>
                  </a:cubicBezTo>
                  <a:cubicBezTo>
                    <a:pt x="10194" y="20931"/>
                    <a:pt x="9594" y="21188"/>
                    <a:pt x="8994" y="21438"/>
                  </a:cubicBezTo>
                  <a:cubicBezTo>
                    <a:pt x="8624" y="21596"/>
                    <a:pt x="8229" y="21738"/>
                    <a:pt x="7852" y="21909"/>
                  </a:cubicBezTo>
                  <a:cubicBezTo>
                    <a:pt x="8444" y="21409"/>
                    <a:pt x="9052" y="20924"/>
                    <a:pt x="9673" y="20453"/>
                  </a:cubicBezTo>
                  <a:cubicBezTo>
                    <a:pt x="10430" y="19875"/>
                    <a:pt x="11222" y="19352"/>
                    <a:pt x="12072" y="18917"/>
                  </a:cubicBezTo>
                  <a:cubicBezTo>
                    <a:pt x="12866" y="18504"/>
                    <a:pt x="13693" y="18146"/>
                    <a:pt x="14521" y="17789"/>
                  </a:cubicBezTo>
                  <a:cubicBezTo>
                    <a:pt x="15985" y="17160"/>
                    <a:pt x="17471" y="16540"/>
                    <a:pt x="18806" y="15654"/>
                  </a:cubicBezTo>
                  <a:close/>
                  <a:moveTo>
                    <a:pt x="2003" y="15796"/>
                  </a:moveTo>
                  <a:cubicBezTo>
                    <a:pt x="2325" y="16567"/>
                    <a:pt x="2560" y="17374"/>
                    <a:pt x="2754" y="18175"/>
                  </a:cubicBezTo>
                  <a:cubicBezTo>
                    <a:pt x="3153" y="19832"/>
                    <a:pt x="3317" y="21546"/>
                    <a:pt x="3246" y="23245"/>
                  </a:cubicBezTo>
                  <a:cubicBezTo>
                    <a:pt x="3189" y="24580"/>
                    <a:pt x="2975" y="25937"/>
                    <a:pt x="2467" y="27180"/>
                  </a:cubicBezTo>
                  <a:cubicBezTo>
                    <a:pt x="2497" y="26936"/>
                    <a:pt x="2510" y="26701"/>
                    <a:pt x="2524" y="26458"/>
                  </a:cubicBezTo>
                  <a:cubicBezTo>
                    <a:pt x="2659" y="24216"/>
                    <a:pt x="2368" y="21975"/>
                    <a:pt x="2060" y="19760"/>
                  </a:cubicBezTo>
                  <a:cubicBezTo>
                    <a:pt x="2060" y="19757"/>
                    <a:pt x="2056" y="19755"/>
                    <a:pt x="2053" y="19755"/>
                  </a:cubicBezTo>
                  <a:cubicBezTo>
                    <a:pt x="2049" y="19755"/>
                    <a:pt x="2046" y="19757"/>
                    <a:pt x="2046" y="19760"/>
                  </a:cubicBezTo>
                  <a:cubicBezTo>
                    <a:pt x="2102" y="20381"/>
                    <a:pt x="2154" y="21003"/>
                    <a:pt x="2203" y="21616"/>
                  </a:cubicBezTo>
                  <a:cubicBezTo>
                    <a:pt x="2289" y="22694"/>
                    <a:pt x="2359" y="23781"/>
                    <a:pt x="2353" y="24866"/>
                  </a:cubicBezTo>
                  <a:cubicBezTo>
                    <a:pt x="2353" y="25409"/>
                    <a:pt x="2325" y="25959"/>
                    <a:pt x="2282" y="26501"/>
                  </a:cubicBezTo>
                  <a:cubicBezTo>
                    <a:pt x="2260" y="26773"/>
                    <a:pt x="2239" y="27051"/>
                    <a:pt x="2188" y="27322"/>
                  </a:cubicBezTo>
                  <a:cubicBezTo>
                    <a:pt x="2181" y="27358"/>
                    <a:pt x="2174" y="27394"/>
                    <a:pt x="2167" y="27430"/>
                  </a:cubicBezTo>
                  <a:cubicBezTo>
                    <a:pt x="1996" y="26715"/>
                    <a:pt x="1861" y="25994"/>
                    <a:pt x="1753" y="25274"/>
                  </a:cubicBezTo>
                  <a:cubicBezTo>
                    <a:pt x="1511" y="23652"/>
                    <a:pt x="1417" y="22009"/>
                    <a:pt x="1468" y="20374"/>
                  </a:cubicBezTo>
                  <a:cubicBezTo>
                    <a:pt x="1496" y="19539"/>
                    <a:pt x="1561" y="18710"/>
                    <a:pt x="1660" y="17882"/>
                  </a:cubicBezTo>
                  <a:cubicBezTo>
                    <a:pt x="1746" y="17182"/>
                    <a:pt x="1874" y="16497"/>
                    <a:pt x="2003" y="15796"/>
                  </a:cubicBezTo>
                  <a:close/>
                  <a:moveTo>
                    <a:pt x="14907" y="23637"/>
                  </a:moveTo>
                  <a:lnTo>
                    <a:pt x="14907" y="23637"/>
                  </a:lnTo>
                  <a:cubicBezTo>
                    <a:pt x="14250" y="24288"/>
                    <a:pt x="13543" y="24873"/>
                    <a:pt x="12780" y="25394"/>
                  </a:cubicBezTo>
                  <a:cubicBezTo>
                    <a:pt x="11229" y="26444"/>
                    <a:pt x="9487" y="27202"/>
                    <a:pt x="7666" y="27637"/>
                  </a:cubicBezTo>
                  <a:cubicBezTo>
                    <a:pt x="6507" y="27911"/>
                    <a:pt x="5327" y="28043"/>
                    <a:pt x="4142" y="28043"/>
                  </a:cubicBezTo>
                  <a:cubicBezTo>
                    <a:pt x="3787" y="28043"/>
                    <a:pt x="3430" y="28031"/>
                    <a:pt x="3074" y="28007"/>
                  </a:cubicBezTo>
                  <a:cubicBezTo>
                    <a:pt x="3146" y="27994"/>
                    <a:pt x="3210" y="27980"/>
                    <a:pt x="3282" y="27965"/>
                  </a:cubicBezTo>
                  <a:cubicBezTo>
                    <a:pt x="3617" y="27901"/>
                    <a:pt x="3953" y="27822"/>
                    <a:pt x="4288" y="27750"/>
                  </a:cubicBezTo>
                  <a:cubicBezTo>
                    <a:pt x="6745" y="27186"/>
                    <a:pt x="9152" y="26395"/>
                    <a:pt x="11443" y="25351"/>
                  </a:cubicBezTo>
                  <a:cubicBezTo>
                    <a:pt x="11452" y="25351"/>
                    <a:pt x="11452" y="25344"/>
                    <a:pt x="11443" y="25344"/>
                  </a:cubicBezTo>
                  <a:cubicBezTo>
                    <a:pt x="10787" y="25617"/>
                    <a:pt x="10130" y="25865"/>
                    <a:pt x="9458" y="26102"/>
                  </a:cubicBezTo>
                  <a:cubicBezTo>
                    <a:pt x="8281" y="26516"/>
                    <a:pt x="7088" y="26880"/>
                    <a:pt x="5873" y="27186"/>
                  </a:cubicBezTo>
                  <a:cubicBezTo>
                    <a:pt x="5266" y="27344"/>
                    <a:pt x="4659" y="27480"/>
                    <a:pt x="4046" y="27608"/>
                  </a:cubicBezTo>
                  <a:cubicBezTo>
                    <a:pt x="3739" y="27673"/>
                    <a:pt x="3431" y="27730"/>
                    <a:pt x="3124" y="27779"/>
                  </a:cubicBezTo>
                  <a:cubicBezTo>
                    <a:pt x="3681" y="27450"/>
                    <a:pt x="4245" y="27137"/>
                    <a:pt x="4817" y="26830"/>
                  </a:cubicBezTo>
                  <a:cubicBezTo>
                    <a:pt x="6466" y="25951"/>
                    <a:pt x="8180" y="25238"/>
                    <a:pt x="10008" y="24802"/>
                  </a:cubicBezTo>
                  <a:cubicBezTo>
                    <a:pt x="11644" y="24424"/>
                    <a:pt x="13315" y="24180"/>
                    <a:pt x="14907" y="23637"/>
                  </a:cubicBezTo>
                  <a:close/>
                  <a:moveTo>
                    <a:pt x="17246" y="1"/>
                  </a:moveTo>
                  <a:cubicBezTo>
                    <a:pt x="17211" y="1"/>
                    <a:pt x="17177" y="18"/>
                    <a:pt x="17157" y="57"/>
                  </a:cubicBezTo>
                  <a:cubicBezTo>
                    <a:pt x="16593" y="1286"/>
                    <a:pt x="16050" y="2529"/>
                    <a:pt x="15529" y="3785"/>
                  </a:cubicBezTo>
                  <a:cubicBezTo>
                    <a:pt x="14614" y="5984"/>
                    <a:pt x="13815" y="8227"/>
                    <a:pt x="13229" y="10534"/>
                  </a:cubicBezTo>
                  <a:cubicBezTo>
                    <a:pt x="12737" y="12462"/>
                    <a:pt x="12257" y="14504"/>
                    <a:pt x="11066" y="16118"/>
                  </a:cubicBezTo>
                  <a:cubicBezTo>
                    <a:pt x="11400" y="15390"/>
                    <a:pt x="11601" y="14596"/>
                    <a:pt x="11716" y="13798"/>
                  </a:cubicBezTo>
                  <a:cubicBezTo>
                    <a:pt x="11865" y="12747"/>
                    <a:pt x="11871" y="11669"/>
                    <a:pt x="11794" y="10605"/>
                  </a:cubicBezTo>
                  <a:cubicBezTo>
                    <a:pt x="11716" y="9527"/>
                    <a:pt x="11515" y="8449"/>
                    <a:pt x="11057" y="7463"/>
                  </a:cubicBezTo>
                  <a:cubicBezTo>
                    <a:pt x="10586" y="6435"/>
                    <a:pt x="9866" y="5528"/>
                    <a:pt x="9086" y="4721"/>
                  </a:cubicBezTo>
                  <a:cubicBezTo>
                    <a:pt x="8295" y="3900"/>
                    <a:pt x="7395" y="3214"/>
                    <a:pt x="6317" y="2829"/>
                  </a:cubicBezTo>
                  <a:cubicBezTo>
                    <a:pt x="6307" y="2825"/>
                    <a:pt x="6297" y="2824"/>
                    <a:pt x="6288" y="2824"/>
                  </a:cubicBezTo>
                  <a:cubicBezTo>
                    <a:pt x="6214" y="2824"/>
                    <a:pt x="6156" y="2916"/>
                    <a:pt x="6181" y="2985"/>
                  </a:cubicBezTo>
                  <a:cubicBezTo>
                    <a:pt x="6558" y="4092"/>
                    <a:pt x="7002" y="5185"/>
                    <a:pt x="7424" y="6277"/>
                  </a:cubicBezTo>
                  <a:cubicBezTo>
                    <a:pt x="8159" y="8191"/>
                    <a:pt x="8901" y="10106"/>
                    <a:pt x="9637" y="12019"/>
                  </a:cubicBezTo>
                  <a:cubicBezTo>
                    <a:pt x="10209" y="13505"/>
                    <a:pt x="11159" y="15397"/>
                    <a:pt x="10344" y="16946"/>
                  </a:cubicBezTo>
                  <a:cubicBezTo>
                    <a:pt x="10338" y="16953"/>
                    <a:pt x="10338" y="16961"/>
                    <a:pt x="10329" y="16968"/>
                  </a:cubicBezTo>
                  <a:cubicBezTo>
                    <a:pt x="10322" y="16975"/>
                    <a:pt x="10322" y="16982"/>
                    <a:pt x="10322" y="16989"/>
                  </a:cubicBezTo>
                  <a:cubicBezTo>
                    <a:pt x="10272" y="17068"/>
                    <a:pt x="10223" y="17153"/>
                    <a:pt x="10173" y="17232"/>
                  </a:cubicBezTo>
                  <a:cubicBezTo>
                    <a:pt x="10151" y="17261"/>
                    <a:pt x="10144" y="17289"/>
                    <a:pt x="10151" y="17318"/>
                  </a:cubicBezTo>
                  <a:cubicBezTo>
                    <a:pt x="9679" y="18010"/>
                    <a:pt x="9224" y="18710"/>
                    <a:pt x="8752" y="19404"/>
                  </a:cubicBezTo>
                  <a:cubicBezTo>
                    <a:pt x="8265" y="20110"/>
                    <a:pt x="7787" y="20818"/>
                    <a:pt x="7295" y="21517"/>
                  </a:cubicBezTo>
                  <a:cubicBezTo>
                    <a:pt x="7431" y="20831"/>
                    <a:pt x="7501" y="20132"/>
                    <a:pt x="7530" y="19431"/>
                  </a:cubicBezTo>
                  <a:cubicBezTo>
                    <a:pt x="7602" y="17532"/>
                    <a:pt x="7373" y="15597"/>
                    <a:pt x="6987" y="13739"/>
                  </a:cubicBezTo>
                  <a:cubicBezTo>
                    <a:pt x="6601" y="11897"/>
                    <a:pt x="5967" y="10077"/>
                    <a:pt x="4917" y="8498"/>
                  </a:cubicBezTo>
                  <a:cubicBezTo>
                    <a:pt x="4891" y="8464"/>
                    <a:pt x="4859" y="8450"/>
                    <a:pt x="4826" y="8450"/>
                  </a:cubicBezTo>
                  <a:cubicBezTo>
                    <a:pt x="4758" y="8450"/>
                    <a:pt x="4693" y="8516"/>
                    <a:pt x="4716" y="8598"/>
                  </a:cubicBezTo>
                  <a:cubicBezTo>
                    <a:pt x="4845" y="9105"/>
                    <a:pt x="4860" y="9626"/>
                    <a:pt x="4860" y="10149"/>
                  </a:cubicBezTo>
                  <a:cubicBezTo>
                    <a:pt x="4860" y="10663"/>
                    <a:pt x="4860" y="11177"/>
                    <a:pt x="4874" y="11691"/>
                  </a:cubicBezTo>
                  <a:cubicBezTo>
                    <a:pt x="4953" y="15290"/>
                    <a:pt x="5410" y="18924"/>
                    <a:pt x="6738" y="22288"/>
                  </a:cubicBezTo>
                  <a:cubicBezTo>
                    <a:pt x="6087" y="23188"/>
                    <a:pt x="5424" y="24081"/>
                    <a:pt x="4716" y="24938"/>
                  </a:cubicBezTo>
                  <a:cubicBezTo>
                    <a:pt x="4046" y="25766"/>
                    <a:pt x="3338" y="26580"/>
                    <a:pt x="2603" y="27358"/>
                  </a:cubicBezTo>
                  <a:cubicBezTo>
                    <a:pt x="2846" y="26801"/>
                    <a:pt x="3024" y="26216"/>
                    <a:pt x="3153" y="25623"/>
                  </a:cubicBezTo>
                  <a:cubicBezTo>
                    <a:pt x="3516" y="23916"/>
                    <a:pt x="3532" y="22124"/>
                    <a:pt x="3331" y="20396"/>
                  </a:cubicBezTo>
                  <a:cubicBezTo>
                    <a:pt x="3239" y="19546"/>
                    <a:pt x="3081" y="18696"/>
                    <a:pt x="2867" y="17868"/>
                  </a:cubicBezTo>
                  <a:cubicBezTo>
                    <a:pt x="2653" y="17025"/>
                    <a:pt x="2353" y="16204"/>
                    <a:pt x="2060" y="15390"/>
                  </a:cubicBezTo>
                  <a:cubicBezTo>
                    <a:pt x="2043" y="15338"/>
                    <a:pt x="1999" y="15313"/>
                    <a:pt x="1955" y="15313"/>
                  </a:cubicBezTo>
                  <a:cubicBezTo>
                    <a:pt x="1908" y="15313"/>
                    <a:pt x="1860" y="15342"/>
                    <a:pt x="1845" y="15397"/>
                  </a:cubicBezTo>
                  <a:cubicBezTo>
                    <a:pt x="1604" y="16303"/>
                    <a:pt x="1475" y="17239"/>
                    <a:pt x="1374" y="18168"/>
                  </a:cubicBezTo>
                  <a:cubicBezTo>
                    <a:pt x="1004" y="21431"/>
                    <a:pt x="1225" y="24751"/>
                    <a:pt x="2017" y="27930"/>
                  </a:cubicBezTo>
                  <a:cubicBezTo>
                    <a:pt x="1996" y="27944"/>
                    <a:pt x="1982" y="27965"/>
                    <a:pt x="1982" y="27987"/>
                  </a:cubicBezTo>
                  <a:cubicBezTo>
                    <a:pt x="1347" y="28616"/>
                    <a:pt x="682" y="29207"/>
                    <a:pt x="54" y="29843"/>
                  </a:cubicBezTo>
                  <a:cubicBezTo>
                    <a:pt x="1" y="29896"/>
                    <a:pt x="54" y="29977"/>
                    <a:pt x="118" y="29977"/>
                  </a:cubicBezTo>
                  <a:cubicBezTo>
                    <a:pt x="132" y="29977"/>
                    <a:pt x="146" y="29974"/>
                    <a:pt x="161" y="29965"/>
                  </a:cubicBezTo>
                  <a:cubicBezTo>
                    <a:pt x="682" y="29601"/>
                    <a:pt x="1160" y="29173"/>
                    <a:pt x="1617" y="28736"/>
                  </a:cubicBezTo>
                  <a:cubicBezTo>
                    <a:pt x="1725" y="28636"/>
                    <a:pt x="1832" y="28530"/>
                    <a:pt x="1940" y="28429"/>
                  </a:cubicBezTo>
                  <a:cubicBezTo>
                    <a:pt x="1953" y="28437"/>
                    <a:pt x="1969" y="28441"/>
                    <a:pt x="1986" y="28441"/>
                  </a:cubicBezTo>
                  <a:cubicBezTo>
                    <a:pt x="2003" y="28441"/>
                    <a:pt x="2021" y="28437"/>
                    <a:pt x="2039" y="28429"/>
                  </a:cubicBezTo>
                  <a:cubicBezTo>
                    <a:pt x="2203" y="28330"/>
                    <a:pt x="2368" y="28230"/>
                    <a:pt x="2531" y="28129"/>
                  </a:cubicBezTo>
                  <a:cubicBezTo>
                    <a:pt x="3078" y="28199"/>
                    <a:pt x="3629" y="28232"/>
                    <a:pt x="4182" y="28232"/>
                  </a:cubicBezTo>
                  <a:cubicBezTo>
                    <a:pt x="4531" y="28232"/>
                    <a:pt x="4881" y="28219"/>
                    <a:pt x="5230" y="28194"/>
                  </a:cubicBezTo>
                  <a:cubicBezTo>
                    <a:pt x="7138" y="28066"/>
                    <a:pt x="9023" y="27565"/>
                    <a:pt x="10751" y="26758"/>
                  </a:cubicBezTo>
                  <a:cubicBezTo>
                    <a:pt x="12464" y="25951"/>
                    <a:pt x="14050" y="24845"/>
                    <a:pt x="15342" y="23466"/>
                  </a:cubicBezTo>
                  <a:cubicBezTo>
                    <a:pt x="15399" y="23404"/>
                    <a:pt x="15351" y="23303"/>
                    <a:pt x="15276" y="23303"/>
                  </a:cubicBezTo>
                  <a:cubicBezTo>
                    <a:pt x="15265" y="23303"/>
                    <a:pt x="15254" y="23305"/>
                    <a:pt x="15243" y="23310"/>
                  </a:cubicBezTo>
                  <a:cubicBezTo>
                    <a:pt x="14279" y="23688"/>
                    <a:pt x="13279" y="23923"/>
                    <a:pt x="12266" y="24137"/>
                  </a:cubicBezTo>
                  <a:cubicBezTo>
                    <a:pt x="11380" y="24331"/>
                    <a:pt x="10480" y="24494"/>
                    <a:pt x="9594" y="24717"/>
                  </a:cubicBezTo>
                  <a:cubicBezTo>
                    <a:pt x="8687" y="24945"/>
                    <a:pt x="7810" y="25245"/>
                    <a:pt x="6944" y="25608"/>
                  </a:cubicBezTo>
                  <a:cubicBezTo>
                    <a:pt x="5438" y="26237"/>
                    <a:pt x="4003" y="27030"/>
                    <a:pt x="2596" y="27865"/>
                  </a:cubicBezTo>
                  <a:cubicBezTo>
                    <a:pt x="2560" y="27872"/>
                    <a:pt x="2524" y="27879"/>
                    <a:pt x="2488" y="27887"/>
                  </a:cubicBezTo>
                  <a:cubicBezTo>
                    <a:pt x="2653" y="27723"/>
                    <a:pt x="2810" y="27552"/>
                    <a:pt x="2975" y="27387"/>
                  </a:cubicBezTo>
                  <a:cubicBezTo>
                    <a:pt x="3081" y="27272"/>
                    <a:pt x="3182" y="27159"/>
                    <a:pt x="3288" y="27044"/>
                  </a:cubicBezTo>
                  <a:cubicBezTo>
                    <a:pt x="3431" y="26893"/>
                    <a:pt x="3568" y="26744"/>
                    <a:pt x="3710" y="26587"/>
                  </a:cubicBezTo>
                  <a:cubicBezTo>
                    <a:pt x="3845" y="26431"/>
                    <a:pt x="3981" y="26273"/>
                    <a:pt x="4116" y="26115"/>
                  </a:cubicBezTo>
                  <a:cubicBezTo>
                    <a:pt x="4253" y="25959"/>
                    <a:pt x="4389" y="25802"/>
                    <a:pt x="4524" y="25644"/>
                  </a:cubicBezTo>
                  <a:cubicBezTo>
                    <a:pt x="4653" y="25488"/>
                    <a:pt x="4788" y="25323"/>
                    <a:pt x="4917" y="25166"/>
                  </a:cubicBezTo>
                  <a:cubicBezTo>
                    <a:pt x="5052" y="25001"/>
                    <a:pt x="5180" y="24845"/>
                    <a:pt x="5309" y="24681"/>
                  </a:cubicBezTo>
                  <a:cubicBezTo>
                    <a:pt x="5438" y="24516"/>
                    <a:pt x="5566" y="24352"/>
                    <a:pt x="5688" y="24187"/>
                  </a:cubicBezTo>
                  <a:cubicBezTo>
                    <a:pt x="5816" y="24023"/>
                    <a:pt x="5945" y="23860"/>
                    <a:pt x="6067" y="23695"/>
                  </a:cubicBezTo>
                  <a:cubicBezTo>
                    <a:pt x="6195" y="23531"/>
                    <a:pt x="6317" y="23359"/>
                    <a:pt x="6438" y="23195"/>
                  </a:cubicBezTo>
                  <a:cubicBezTo>
                    <a:pt x="6502" y="23109"/>
                    <a:pt x="6567" y="23023"/>
                    <a:pt x="6624" y="22945"/>
                  </a:cubicBezTo>
                  <a:cubicBezTo>
                    <a:pt x="6653" y="22902"/>
                    <a:pt x="6687" y="22859"/>
                    <a:pt x="6716" y="22816"/>
                  </a:cubicBezTo>
                  <a:cubicBezTo>
                    <a:pt x="6745" y="22773"/>
                    <a:pt x="6766" y="22737"/>
                    <a:pt x="6802" y="22703"/>
                  </a:cubicBezTo>
                  <a:cubicBezTo>
                    <a:pt x="6858" y="22631"/>
                    <a:pt x="6930" y="22581"/>
                    <a:pt x="7016" y="22538"/>
                  </a:cubicBezTo>
                  <a:cubicBezTo>
                    <a:pt x="7052" y="22523"/>
                    <a:pt x="7088" y="22509"/>
                    <a:pt x="7124" y="22496"/>
                  </a:cubicBezTo>
                  <a:cubicBezTo>
                    <a:pt x="7131" y="22489"/>
                    <a:pt x="7145" y="22480"/>
                    <a:pt x="7158" y="22480"/>
                  </a:cubicBezTo>
                  <a:cubicBezTo>
                    <a:pt x="7217" y="22473"/>
                    <a:pt x="7280" y="22473"/>
                    <a:pt x="7345" y="22473"/>
                  </a:cubicBezTo>
                  <a:cubicBezTo>
                    <a:pt x="8281" y="22424"/>
                    <a:pt x="9208" y="22266"/>
                    <a:pt x="10108" y="22031"/>
                  </a:cubicBezTo>
                  <a:cubicBezTo>
                    <a:pt x="11986" y="21537"/>
                    <a:pt x="13765" y="20681"/>
                    <a:pt x="15328" y="19539"/>
                  </a:cubicBezTo>
                  <a:cubicBezTo>
                    <a:pt x="16885" y="18396"/>
                    <a:pt x="18221" y="16975"/>
                    <a:pt x="19241" y="15340"/>
                  </a:cubicBezTo>
                  <a:cubicBezTo>
                    <a:pt x="19287" y="15272"/>
                    <a:pt x="19225" y="15194"/>
                    <a:pt x="19157" y="15194"/>
                  </a:cubicBezTo>
                  <a:cubicBezTo>
                    <a:pt x="19140" y="15194"/>
                    <a:pt x="19122" y="15200"/>
                    <a:pt x="19106" y="15212"/>
                  </a:cubicBezTo>
                  <a:cubicBezTo>
                    <a:pt x="18278" y="15811"/>
                    <a:pt x="17385" y="16310"/>
                    <a:pt x="16456" y="16747"/>
                  </a:cubicBezTo>
                  <a:cubicBezTo>
                    <a:pt x="14850" y="17510"/>
                    <a:pt x="13179" y="18125"/>
                    <a:pt x="11614" y="18975"/>
                  </a:cubicBezTo>
                  <a:cubicBezTo>
                    <a:pt x="9979" y="19860"/>
                    <a:pt x="8516" y="21052"/>
                    <a:pt x="7115" y="22266"/>
                  </a:cubicBezTo>
                  <a:lnTo>
                    <a:pt x="7115" y="22252"/>
                  </a:lnTo>
                  <a:cubicBezTo>
                    <a:pt x="7167" y="22196"/>
                    <a:pt x="7210" y="22130"/>
                    <a:pt x="7253" y="22074"/>
                  </a:cubicBezTo>
                  <a:cubicBezTo>
                    <a:pt x="8324" y="20561"/>
                    <a:pt x="9344" y="18996"/>
                    <a:pt x="10302" y="17404"/>
                  </a:cubicBezTo>
                  <a:cubicBezTo>
                    <a:pt x="10329" y="17397"/>
                    <a:pt x="10365" y="17381"/>
                    <a:pt x="10387" y="17347"/>
                  </a:cubicBezTo>
                  <a:cubicBezTo>
                    <a:pt x="10451" y="17253"/>
                    <a:pt x="10516" y="17153"/>
                    <a:pt x="10566" y="17054"/>
                  </a:cubicBezTo>
                  <a:cubicBezTo>
                    <a:pt x="10615" y="17004"/>
                    <a:pt x="10665" y="16946"/>
                    <a:pt x="10715" y="16896"/>
                  </a:cubicBezTo>
                  <a:lnTo>
                    <a:pt x="10730" y="16896"/>
                  </a:lnTo>
                  <a:cubicBezTo>
                    <a:pt x="11580" y="16625"/>
                    <a:pt x="12415" y="16296"/>
                    <a:pt x="13208" y="15890"/>
                  </a:cubicBezTo>
                  <a:cubicBezTo>
                    <a:pt x="14622" y="15176"/>
                    <a:pt x="15928" y="14233"/>
                    <a:pt x="16970" y="13033"/>
                  </a:cubicBezTo>
                  <a:cubicBezTo>
                    <a:pt x="17978" y="11890"/>
                    <a:pt x="18799" y="10469"/>
                    <a:pt x="19128" y="8970"/>
                  </a:cubicBezTo>
                  <a:cubicBezTo>
                    <a:pt x="19151" y="8880"/>
                    <a:pt x="19085" y="8830"/>
                    <a:pt x="19016" y="8830"/>
                  </a:cubicBezTo>
                  <a:cubicBezTo>
                    <a:pt x="18975" y="8830"/>
                    <a:pt x="18933" y="8847"/>
                    <a:pt x="18907" y="8884"/>
                  </a:cubicBezTo>
                  <a:cubicBezTo>
                    <a:pt x="18400" y="9605"/>
                    <a:pt x="17814" y="10269"/>
                    <a:pt x="17193" y="10891"/>
                  </a:cubicBezTo>
                  <a:cubicBezTo>
                    <a:pt x="16113" y="11969"/>
                    <a:pt x="14943" y="12941"/>
                    <a:pt x="13865" y="14012"/>
                  </a:cubicBezTo>
                  <a:cubicBezTo>
                    <a:pt x="13021" y="14846"/>
                    <a:pt x="12201" y="15762"/>
                    <a:pt x="11186" y="16404"/>
                  </a:cubicBezTo>
                  <a:cubicBezTo>
                    <a:pt x="12065" y="15532"/>
                    <a:pt x="12807" y="14540"/>
                    <a:pt x="13457" y="13491"/>
                  </a:cubicBezTo>
                  <a:cubicBezTo>
                    <a:pt x="14122" y="12404"/>
                    <a:pt x="14699" y="11263"/>
                    <a:pt x="15229" y="10106"/>
                  </a:cubicBezTo>
                  <a:cubicBezTo>
                    <a:pt x="15707" y="9048"/>
                    <a:pt x="16136" y="7977"/>
                    <a:pt x="16485" y="6870"/>
                  </a:cubicBezTo>
                  <a:cubicBezTo>
                    <a:pt x="17185" y="4685"/>
                    <a:pt x="17543" y="2393"/>
                    <a:pt x="17356" y="100"/>
                  </a:cubicBezTo>
                  <a:cubicBezTo>
                    <a:pt x="17352" y="40"/>
                    <a:pt x="17298" y="1"/>
                    <a:pt x="172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6"/>
            <p:cNvSpPr/>
            <p:nvPr/>
          </p:nvSpPr>
          <p:spPr>
            <a:xfrm>
              <a:off x="4443793" y="3122565"/>
              <a:ext cx="405064" cy="228349"/>
            </a:xfrm>
            <a:custGeom>
              <a:avLst/>
              <a:gdLst/>
              <a:ahLst/>
              <a:cxnLst/>
              <a:rect l="l" t="t" r="r" b="b"/>
              <a:pathLst>
                <a:path w="20593" h="11609" extrusionOk="0">
                  <a:moveTo>
                    <a:pt x="19603" y="236"/>
                  </a:moveTo>
                  <a:cubicBezTo>
                    <a:pt x="19923" y="236"/>
                    <a:pt x="20161" y="358"/>
                    <a:pt x="20058" y="804"/>
                  </a:cubicBezTo>
                  <a:cubicBezTo>
                    <a:pt x="19993" y="1077"/>
                    <a:pt x="19772" y="1368"/>
                    <a:pt x="19623" y="1612"/>
                  </a:cubicBezTo>
                  <a:cubicBezTo>
                    <a:pt x="18908" y="2775"/>
                    <a:pt x="17873" y="3618"/>
                    <a:pt x="16700" y="4282"/>
                  </a:cubicBezTo>
                  <a:cubicBezTo>
                    <a:pt x="15622" y="4897"/>
                    <a:pt x="14438" y="5533"/>
                    <a:pt x="13259" y="5896"/>
                  </a:cubicBezTo>
                  <a:cubicBezTo>
                    <a:pt x="11832" y="6347"/>
                    <a:pt x="10368" y="6669"/>
                    <a:pt x="8925" y="7068"/>
                  </a:cubicBezTo>
                  <a:lnTo>
                    <a:pt x="8925" y="7068"/>
                  </a:lnTo>
                  <a:cubicBezTo>
                    <a:pt x="10629" y="4270"/>
                    <a:pt x="13203" y="2625"/>
                    <a:pt x="16179" y="1348"/>
                  </a:cubicBezTo>
                  <a:cubicBezTo>
                    <a:pt x="17023" y="983"/>
                    <a:pt x="17916" y="554"/>
                    <a:pt x="18822" y="362"/>
                  </a:cubicBezTo>
                  <a:cubicBezTo>
                    <a:pt x="19049" y="312"/>
                    <a:pt x="19352" y="236"/>
                    <a:pt x="19603" y="236"/>
                  </a:cubicBezTo>
                  <a:close/>
                  <a:moveTo>
                    <a:pt x="19581" y="0"/>
                  </a:moveTo>
                  <a:cubicBezTo>
                    <a:pt x="18791" y="0"/>
                    <a:pt x="18034" y="281"/>
                    <a:pt x="17266" y="590"/>
                  </a:cubicBezTo>
                  <a:cubicBezTo>
                    <a:pt x="16051" y="1077"/>
                    <a:pt x="14844" y="1591"/>
                    <a:pt x="13694" y="2211"/>
                  </a:cubicBezTo>
                  <a:cubicBezTo>
                    <a:pt x="11522" y="3384"/>
                    <a:pt x="9759" y="5027"/>
                    <a:pt x="8531" y="7180"/>
                  </a:cubicBezTo>
                  <a:lnTo>
                    <a:pt x="8531" y="7180"/>
                  </a:lnTo>
                  <a:cubicBezTo>
                    <a:pt x="5515" y="8062"/>
                    <a:pt x="2799" y="9714"/>
                    <a:pt x="134" y="11338"/>
                  </a:cubicBezTo>
                  <a:cubicBezTo>
                    <a:pt x="0" y="11416"/>
                    <a:pt x="82" y="11608"/>
                    <a:pt x="207" y="11608"/>
                  </a:cubicBezTo>
                  <a:cubicBezTo>
                    <a:pt x="229" y="11608"/>
                    <a:pt x="252" y="11602"/>
                    <a:pt x="276" y="11588"/>
                  </a:cubicBezTo>
                  <a:cubicBezTo>
                    <a:pt x="2369" y="10310"/>
                    <a:pt x="4475" y="9017"/>
                    <a:pt x="6760" y="8104"/>
                  </a:cubicBezTo>
                  <a:cubicBezTo>
                    <a:pt x="8938" y="7225"/>
                    <a:pt x="11281" y="6861"/>
                    <a:pt x="13509" y="6117"/>
                  </a:cubicBezTo>
                  <a:cubicBezTo>
                    <a:pt x="16486" y="5132"/>
                    <a:pt x="19393" y="3325"/>
                    <a:pt x="20565" y="306"/>
                  </a:cubicBezTo>
                  <a:cubicBezTo>
                    <a:pt x="20593" y="234"/>
                    <a:pt x="20536" y="148"/>
                    <a:pt x="20464" y="126"/>
                  </a:cubicBezTo>
                  <a:cubicBezTo>
                    <a:pt x="20164" y="38"/>
                    <a:pt x="19870" y="0"/>
                    <a:pt x="195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6"/>
            <p:cNvSpPr/>
            <p:nvPr/>
          </p:nvSpPr>
          <p:spPr>
            <a:xfrm>
              <a:off x="4565472" y="3030273"/>
              <a:ext cx="133225" cy="255041"/>
            </a:xfrm>
            <a:custGeom>
              <a:avLst/>
              <a:gdLst/>
              <a:ahLst/>
              <a:cxnLst/>
              <a:rect l="l" t="t" r="r" b="b"/>
              <a:pathLst>
                <a:path w="6773" h="12966" extrusionOk="0">
                  <a:moveTo>
                    <a:pt x="5941" y="498"/>
                  </a:moveTo>
                  <a:cubicBezTo>
                    <a:pt x="6030" y="498"/>
                    <a:pt x="6060" y="584"/>
                    <a:pt x="6117" y="855"/>
                  </a:cubicBezTo>
                  <a:cubicBezTo>
                    <a:pt x="6259" y="1512"/>
                    <a:pt x="6074" y="2326"/>
                    <a:pt x="5909" y="2961"/>
                  </a:cubicBezTo>
                  <a:cubicBezTo>
                    <a:pt x="5560" y="4261"/>
                    <a:pt x="4910" y="5453"/>
                    <a:pt x="4252" y="6626"/>
                  </a:cubicBezTo>
                  <a:cubicBezTo>
                    <a:pt x="3155" y="8586"/>
                    <a:pt x="2034" y="10546"/>
                    <a:pt x="537" y="12222"/>
                  </a:cubicBezTo>
                  <a:lnTo>
                    <a:pt x="537" y="12222"/>
                  </a:lnTo>
                  <a:cubicBezTo>
                    <a:pt x="1087" y="10395"/>
                    <a:pt x="860" y="8446"/>
                    <a:pt x="1325" y="6583"/>
                  </a:cubicBezTo>
                  <a:cubicBezTo>
                    <a:pt x="1875" y="4418"/>
                    <a:pt x="3174" y="2461"/>
                    <a:pt x="4937" y="1098"/>
                  </a:cubicBezTo>
                  <a:cubicBezTo>
                    <a:pt x="5138" y="948"/>
                    <a:pt x="5445" y="661"/>
                    <a:pt x="5681" y="576"/>
                  </a:cubicBezTo>
                  <a:cubicBezTo>
                    <a:pt x="5805" y="532"/>
                    <a:pt x="5885" y="498"/>
                    <a:pt x="5941" y="498"/>
                  </a:cubicBezTo>
                  <a:close/>
                  <a:moveTo>
                    <a:pt x="6138" y="1"/>
                  </a:moveTo>
                  <a:cubicBezTo>
                    <a:pt x="6114" y="1"/>
                    <a:pt x="6089" y="7"/>
                    <a:pt x="6067" y="19"/>
                  </a:cubicBezTo>
                  <a:cubicBezTo>
                    <a:pt x="4060" y="1148"/>
                    <a:pt x="2468" y="2889"/>
                    <a:pt x="1559" y="5018"/>
                  </a:cubicBezTo>
                  <a:cubicBezTo>
                    <a:pt x="488" y="7503"/>
                    <a:pt x="1097" y="10288"/>
                    <a:pt x="53" y="12744"/>
                  </a:cubicBezTo>
                  <a:cubicBezTo>
                    <a:pt x="52" y="12746"/>
                    <a:pt x="51" y="12748"/>
                    <a:pt x="51" y="12750"/>
                  </a:cubicBezTo>
                  <a:lnTo>
                    <a:pt x="51" y="12750"/>
                  </a:lnTo>
                  <a:cubicBezTo>
                    <a:pt x="0" y="12841"/>
                    <a:pt x="69" y="12945"/>
                    <a:pt x="155" y="12960"/>
                  </a:cubicBezTo>
                  <a:lnTo>
                    <a:pt x="155" y="12960"/>
                  </a:lnTo>
                  <a:cubicBezTo>
                    <a:pt x="167" y="12963"/>
                    <a:pt x="179" y="12965"/>
                    <a:pt x="192" y="12965"/>
                  </a:cubicBezTo>
                  <a:cubicBezTo>
                    <a:pt x="231" y="12965"/>
                    <a:pt x="269" y="12945"/>
                    <a:pt x="292" y="12897"/>
                  </a:cubicBezTo>
                  <a:lnTo>
                    <a:pt x="292" y="12897"/>
                  </a:lnTo>
                  <a:cubicBezTo>
                    <a:pt x="2039" y="11101"/>
                    <a:pt x="3286" y="8939"/>
                    <a:pt x="4495" y="6768"/>
                  </a:cubicBezTo>
                  <a:cubicBezTo>
                    <a:pt x="5645" y="4718"/>
                    <a:pt x="6773" y="2519"/>
                    <a:pt x="6281" y="104"/>
                  </a:cubicBezTo>
                  <a:cubicBezTo>
                    <a:pt x="6265" y="38"/>
                    <a:pt x="6202" y="1"/>
                    <a:pt x="6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6"/>
            <p:cNvSpPr/>
            <p:nvPr/>
          </p:nvSpPr>
          <p:spPr>
            <a:xfrm>
              <a:off x="4571097" y="3041131"/>
              <a:ext cx="111332" cy="238695"/>
            </a:xfrm>
            <a:custGeom>
              <a:avLst/>
              <a:gdLst/>
              <a:ahLst/>
              <a:cxnLst/>
              <a:rect l="l" t="t" r="r" b="b"/>
              <a:pathLst>
                <a:path w="5660" h="12135" extrusionOk="0">
                  <a:moveTo>
                    <a:pt x="5484" y="0"/>
                  </a:moveTo>
                  <a:cubicBezTo>
                    <a:pt x="5427" y="0"/>
                    <a:pt x="5369" y="29"/>
                    <a:pt x="5344" y="96"/>
                  </a:cubicBezTo>
                  <a:cubicBezTo>
                    <a:pt x="4552" y="2166"/>
                    <a:pt x="3059" y="3859"/>
                    <a:pt x="2139" y="5866"/>
                  </a:cubicBezTo>
                  <a:cubicBezTo>
                    <a:pt x="1224" y="7837"/>
                    <a:pt x="802" y="9937"/>
                    <a:pt x="39" y="11964"/>
                  </a:cubicBezTo>
                  <a:cubicBezTo>
                    <a:pt x="0" y="12067"/>
                    <a:pt x="85" y="12134"/>
                    <a:pt x="173" y="12134"/>
                  </a:cubicBezTo>
                  <a:cubicBezTo>
                    <a:pt x="232" y="12134"/>
                    <a:pt x="292" y="12105"/>
                    <a:pt x="317" y="12036"/>
                  </a:cubicBezTo>
                  <a:cubicBezTo>
                    <a:pt x="1160" y="9793"/>
                    <a:pt x="1596" y="7472"/>
                    <a:pt x="2716" y="5323"/>
                  </a:cubicBezTo>
                  <a:cubicBezTo>
                    <a:pt x="3639" y="3573"/>
                    <a:pt x="4909" y="2038"/>
                    <a:pt x="5616" y="175"/>
                  </a:cubicBezTo>
                  <a:cubicBezTo>
                    <a:pt x="5659" y="70"/>
                    <a:pt x="5573" y="0"/>
                    <a:pt x="54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6"/>
            <p:cNvSpPr/>
            <p:nvPr/>
          </p:nvSpPr>
          <p:spPr>
            <a:xfrm>
              <a:off x="4611401" y="3124985"/>
              <a:ext cx="238420" cy="143729"/>
            </a:xfrm>
            <a:custGeom>
              <a:avLst/>
              <a:gdLst/>
              <a:ahLst/>
              <a:cxnLst/>
              <a:rect l="l" t="t" r="r" b="b"/>
              <a:pathLst>
                <a:path w="12121" h="7307" extrusionOk="0">
                  <a:moveTo>
                    <a:pt x="11905" y="0"/>
                  </a:moveTo>
                  <a:cubicBezTo>
                    <a:pt x="11883" y="0"/>
                    <a:pt x="11860" y="6"/>
                    <a:pt x="11837" y="18"/>
                  </a:cubicBezTo>
                  <a:cubicBezTo>
                    <a:pt x="7837" y="2196"/>
                    <a:pt x="3895" y="4481"/>
                    <a:pt x="124" y="7030"/>
                  </a:cubicBezTo>
                  <a:cubicBezTo>
                    <a:pt x="1" y="7119"/>
                    <a:pt x="77" y="7306"/>
                    <a:pt x="193" y="7306"/>
                  </a:cubicBezTo>
                  <a:cubicBezTo>
                    <a:pt x="217" y="7306"/>
                    <a:pt x="242" y="7298"/>
                    <a:pt x="268" y="7280"/>
                  </a:cubicBezTo>
                  <a:cubicBezTo>
                    <a:pt x="4039" y="4731"/>
                    <a:pt x="7981" y="2438"/>
                    <a:pt x="11979" y="268"/>
                  </a:cubicBezTo>
                  <a:cubicBezTo>
                    <a:pt x="12120" y="195"/>
                    <a:pt x="12036" y="0"/>
                    <a:pt x="119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6"/>
            <p:cNvSpPr/>
            <p:nvPr/>
          </p:nvSpPr>
          <p:spPr>
            <a:xfrm>
              <a:off x="4564311" y="3278981"/>
              <a:ext cx="228782" cy="99766"/>
            </a:xfrm>
            <a:custGeom>
              <a:avLst/>
              <a:gdLst/>
              <a:ahLst/>
              <a:cxnLst/>
              <a:rect l="l" t="t" r="r" b="b"/>
              <a:pathLst>
                <a:path w="11631" h="5072" extrusionOk="0">
                  <a:moveTo>
                    <a:pt x="352" y="308"/>
                  </a:moveTo>
                  <a:cubicBezTo>
                    <a:pt x="2481" y="527"/>
                    <a:pt x="4648" y="500"/>
                    <a:pt x="6746" y="966"/>
                  </a:cubicBezTo>
                  <a:cubicBezTo>
                    <a:pt x="7668" y="1172"/>
                    <a:pt x="8575" y="1465"/>
                    <a:pt x="9410" y="1915"/>
                  </a:cubicBezTo>
                  <a:cubicBezTo>
                    <a:pt x="9860" y="2150"/>
                    <a:pt x="10296" y="2436"/>
                    <a:pt x="10688" y="2765"/>
                  </a:cubicBezTo>
                  <a:cubicBezTo>
                    <a:pt x="10774" y="2836"/>
                    <a:pt x="11139" y="3086"/>
                    <a:pt x="11153" y="3194"/>
                  </a:cubicBezTo>
                  <a:cubicBezTo>
                    <a:pt x="11182" y="3458"/>
                    <a:pt x="10659" y="3735"/>
                    <a:pt x="10488" y="3828"/>
                  </a:cubicBezTo>
                  <a:cubicBezTo>
                    <a:pt x="9412" y="4393"/>
                    <a:pt x="7818" y="4817"/>
                    <a:pt x="6371" y="4817"/>
                  </a:cubicBezTo>
                  <a:cubicBezTo>
                    <a:pt x="5676" y="4817"/>
                    <a:pt x="5015" y="4720"/>
                    <a:pt x="4462" y="4493"/>
                  </a:cubicBezTo>
                  <a:cubicBezTo>
                    <a:pt x="2746" y="3797"/>
                    <a:pt x="952" y="2105"/>
                    <a:pt x="352" y="308"/>
                  </a:cubicBezTo>
                  <a:close/>
                  <a:moveTo>
                    <a:pt x="142" y="0"/>
                  </a:moveTo>
                  <a:cubicBezTo>
                    <a:pt x="83" y="0"/>
                    <a:pt x="45" y="32"/>
                    <a:pt x="27" y="74"/>
                  </a:cubicBezTo>
                  <a:lnTo>
                    <a:pt x="27" y="74"/>
                  </a:lnTo>
                  <a:cubicBezTo>
                    <a:pt x="8" y="104"/>
                    <a:pt x="0" y="142"/>
                    <a:pt x="12" y="186"/>
                  </a:cubicBezTo>
                  <a:cubicBezTo>
                    <a:pt x="333" y="1315"/>
                    <a:pt x="991" y="2215"/>
                    <a:pt x="1848" y="3000"/>
                  </a:cubicBezTo>
                  <a:cubicBezTo>
                    <a:pt x="2705" y="3785"/>
                    <a:pt x="3697" y="4642"/>
                    <a:pt x="4847" y="4935"/>
                  </a:cubicBezTo>
                  <a:cubicBezTo>
                    <a:pt x="5235" y="5033"/>
                    <a:pt x="5642" y="5071"/>
                    <a:pt x="6055" y="5071"/>
                  </a:cubicBezTo>
                  <a:cubicBezTo>
                    <a:pt x="6823" y="5071"/>
                    <a:pt x="7612" y="4939"/>
                    <a:pt x="8332" y="4814"/>
                  </a:cubicBezTo>
                  <a:cubicBezTo>
                    <a:pt x="9531" y="4599"/>
                    <a:pt x="10625" y="4207"/>
                    <a:pt x="11567" y="3422"/>
                  </a:cubicBezTo>
                  <a:cubicBezTo>
                    <a:pt x="11631" y="3372"/>
                    <a:pt x="11617" y="3271"/>
                    <a:pt x="11567" y="3221"/>
                  </a:cubicBezTo>
                  <a:cubicBezTo>
                    <a:pt x="8638" y="66"/>
                    <a:pt x="4069" y="429"/>
                    <a:pt x="155" y="1"/>
                  </a:cubicBezTo>
                  <a:cubicBezTo>
                    <a:pt x="150" y="1"/>
                    <a:pt x="146" y="0"/>
                    <a:pt x="1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6"/>
            <p:cNvSpPr/>
            <p:nvPr/>
          </p:nvSpPr>
          <p:spPr>
            <a:xfrm>
              <a:off x="4566554" y="3278765"/>
              <a:ext cx="226815" cy="71579"/>
            </a:xfrm>
            <a:custGeom>
              <a:avLst/>
              <a:gdLst/>
              <a:ahLst/>
              <a:cxnLst/>
              <a:rect l="l" t="t" r="r" b="b"/>
              <a:pathLst>
                <a:path w="11531" h="3639" extrusionOk="0">
                  <a:moveTo>
                    <a:pt x="198" y="1"/>
                  </a:moveTo>
                  <a:cubicBezTo>
                    <a:pt x="99" y="1"/>
                    <a:pt x="1" y="103"/>
                    <a:pt x="70" y="212"/>
                  </a:cubicBezTo>
                  <a:cubicBezTo>
                    <a:pt x="934" y="1697"/>
                    <a:pt x="3055" y="2290"/>
                    <a:pt x="4598" y="2768"/>
                  </a:cubicBezTo>
                  <a:cubicBezTo>
                    <a:pt x="6489" y="3355"/>
                    <a:pt x="8450" y="3638"/>
                    <a:pt x="10424" y="3638"/>
                  </a:cubicBezTo>
                  <a:cubicBezTo>
                    <a:pt x="10731" y="3638"/>
                    <a:pt x="11038" y="3632"/>
                    <a:pt x="11345" y="3618"/>
                  </a:cubicBezTo>
                  <a:cubicBezTo>
                    <a:pt x="11521" y="3611"/>
                    <a:pt x="11530" y="3333"/>
                    <a:pt x="11354" y="3333"/>
                  </a:cubicBezTo>
                  <a:cubicBezTo>
                    <a:pt x="11351" y="3333"/>
                    <a:pt x="11348" y="3333"/>
                    <a:pt x="11345" y="3333"/>
                  </a:cubicBezTo>
                  <a:cubicBezTo>
                    <a:pt x="11041" y="3346"/>
                    <a:pt x="10737" y="3353"/>
                    <a:pt x="10433" y="3353"/>
                  </a:cubicBezTo>
                  <a:cubicBezTo>
                    <a:pt x="8726" y="3353"/>
                    <a:pt x="7030" y="3146"/>
                    <a:pt x="5376" y="2698"/>
                  </a:cubicBezTo>
                  <a:cubicBezTo>
                    <a:pt x="3732" y="2254"/>
                    <a:pt x="1227" y="1633"/>
                    <a:pt x="313" y="68"/>
                  </a:cubicBezTo>
                  <a:cubicBezTo>
                    <a:pt x="284" y="21"/>
                    <a:pt x="241" y="1"/>
                    <a:pt x="1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 name="Google Shape;86;p6"/>
          <p:cNvSpPr/>
          <p:nvPr/>
        </p:nvSpPr>
        <p:spPr>
          <a:xfrm>
            <a:off x="7970740" y="-341075"/>
            <a:ext cx="1349353" cy="1429775"/>
          </a:xfrm>
          <a:custGeom>
            <a:avLst/>
            <a:gdLst/>
            <a:ahLst/>
            <a:cxnLst/>
            <a:rect l="l" t="t" r="r" b="b"/>
            <a:pathLst>
              <a:path w="34849" h="36926" extrusionOk="0">
                <a:moveTo>
                  <a:pt x="19056" y="1"/>
                </a:moveTo>
                <a:cubicBezTo>
                  <a:pt x="18263" y="1"/>
                  <a:pt x="17470" y="101"/>
                  <a:pt x="16682" y="233"/>
                </a:cubicBezTo>
                <a:cubicBezTo>
                  <a:pt x="15804" y="377"/>
                  <a:pt x="14954" y="619"/>
                  <a:pt x="14111" y="905"/>
                </a:cubicBezTo>
                <a:cubicBezTo>
                  <a:pt x="13026" y="1268"/>
                  <a:pt x="11991" y="1733"/>
                  <a:pt x="11005" y="2319"/>
                </a:cubicBezTo>
                <a:cubicBezTo>
                  <a:pt x="9840" y="3005"/>
                  <a:pt x="8741" y="3776"/>
                  <a:pt x="7663" y="4590"/>
                </a:cubicBezTo>
                <a:cubicBezTo>
                  <a:pt x="6191" y="5704"/>
                  <a:pt x="4770" y="6875"/>
                  <a:pt x="3514" y="8239"/>
                </a:cubicBezTo>
                <a:cubicBezTo>
                  <a:pt x="2736" y="9082"/>
                  <a:pt x="2021" y="9982"/>
                  <a:pt x="1464" y="10995"/>
                </a:cubicBezTo>
                <a:cubicBezTo>
                  <a:pt x="1022" y="11795"/>
                  <a:pt x="679" y="12645"/>
                  <a:pt x="449" y="13538"/>
                </a:cubicBezTo>
                <a:cubicBezTo>
                  <a:pt x="172" y="14603"/>
                  <a:pt x="79" y="15701"/>
                  <a:pt x="36" y="16795"/>
                </a:cubicBezTo>
                <a:cubicBezTo>
                  <a:pt x="0" y="17751"/>
                  <a:pt x="43" y="18707"/>
                  <a:pt x="143" y="19658"/>
                </a:cubicBezTo>
                <a:cubicBezTo>
                  <a:pt x="258" y="20707"/>
                  <a:pt x="429" y="21743"/>
                  <a:pt x="650" y="22771"/>
                </a:cubicBezTo>
                <a:cubicBezTo>
                  <a:pt x="1128" y="24963"/>
                  <a:pt x="1999" y="26977"/>
                  <a:pt x="3293" y="28812"/>
                </a:cubicBezTo>
                <a:cubicBezTo>
                  <a:pt x="4278" y="30213"/>
                  <a:pt x="5406" y="31491"/>
                  <a:pt x="6678" y="32648"/>
                </a:cubicBezTo>
                <a:cubicBezTo>
                  <a:pt x="7835" y="33690"/>
                  <a:pt x="9091" y="34590"/>
                  <a:pt x="10469" y="35318"/>
                </a:cubicBezTo>
                <a:cubicBezTo>
                  <a:pt x="12011" y="36132"/>
                  <a:pt x="13646" y="36633"/>
                  <a:pt x="15383" y="36797"/>
                </a:cubicBezTo>
                <a:cubicBezTo>
                  <a:pt x="15933" y="36847"/>
                  <a:pt x="16481" y="36874"/>
                  <a:pt x="17031" y="36904"/>
                </a:cubicBezTo>
                <a:cubicBezTo>
                  <a:pt x="17406" y="36918"/>
                  <a:pt x="17781" y="36926"/>
                  <a:pt x="18156" y="36926"/>
                </a:cubicBezTo>
                <a:cubicBezTo>
                  <a:pt x="18710" y="36926"/>
                  <a:pt x="19263" y="36909"/>
                  <a:pt x="19816" y="36874"/>
                </a:cubicBezTo>
                <a:cubicBezTo>
                  <a:pt x="20416" y="36832"/>
                  <a:pt x="21016" y="36775"/>
                  <a:pt x="21616" y="36719"/>
                </a:cubicBezTo>
                <a:cubicBezTo>
                  <a:pt x="22673" y="36617"/>
                  <a:pt x="23709" y="36419"/>
                  <a:pt x="24723" y="36090"/>
                </a:cubicBezTo>
                <a:cubicBezTo>
                  <a:pt x="25745" y="35760"/>
                  <a:pt x="26694" y="35289"/>
                  <a:pt x="27551" y="34640"/>
                </a:cubicBezTo>
                <a:cubicBezTo>
                  <a:pt x="28444" y="33969"/>
                  <a:pt x="29207" y="33169"/>
                  <a:pt x="29928" y="32326"/>
                </a:cubicBezTo>
                <a:cubicBezTo>
                  <a:pt x="31035" y="31034"/>
                  <a:pt x="32014" y="29649"/>
                  <a:pt x="32914" y="28199"/>
                </a:cubicBezTo>
                <a:cubicBezTo>
                  <a:pt x="33428" y="27371"/>
                  <a:pt x="33863" y="26505"/>
                  <a:pt x="34177" y="25585"/>
                </a:cubicBezTo>
                <a:cubicBezTo>
                  <a:pt x="34614" y="24293"/>
                  <a:pt x="34792" y="22958"/>
                  <a:pt x="34828" y="21600"/>
                </a:cubicBezTo>
                <a:cubicBezTo>
                  <a:pt x="34849" y="20651"/>
                  <a:pt x="34820" y="19701"/>
                  <a:pt x="34792" y="18750"/>
                </a:cubicBezTo>
                <a:cubicBezTo>
                  <a:pt x="34763" y="17951"/>
                  <a:pt x="34720" y="17144"/>
                  <a:pt x="34671" y="16344"/>
                </a:cubicBezTo>
                <a:cubicBezTo>
                  <a:pt x="34621" y="15609"/>
                  <a:pt x="34578" y="14873"/>
                  <a:pt x="34499" y="14138"/>
                </a:cubicBezTo>
                <a:cubicBezTo>
                  <a:pt x="34407" y="13259"/>
                  <a:pt x="34213" y="12402"/>
                  <a:pt x="33942" y="11560"/>
                </a:cubicBezTo>
                <a:cubicBezTo>
                  <a:pt x="33534" y="10309"/>
                  <a:pt x="32914" y="9152"/>
                  <a:pt x="32215" y="8038"/>
                </a:cubicBezTo>
                <a:cubicBezTo>
                  <a:pt x="31642" y="7132"/>
                  <a:pt x="30972" y="6304"/>
                  <a:pt x="30165" y="5596"/>
                </a:cubicBezTo>
                <a:cubicBezTo>
                  <a:pt x="29628" y="5133"/>
                  <a:pt x="29078" y="4676"/>
                  <a:pt x="28514" y="4247"/>
                </a:cubicBezTo>
                <a:cubicBezTo>
                  <a:pt x="27407" y="3397"/>
                  <a:pt x="26223" y="2662"/>
                  <a:pt x="24958" y="2062"/>
                </a:cubicBezTo>
                <a:cubicBezTo>
                  <a:pt x="23971" y="1586"/>
                  <a:pt x="22952" y="1345"/>
                  <a:pt x="21901" y="1345"/>
                </a:cubicBezTo>
                <a:cubicBezTo>
                  <a:pt x="21455" y="1345"/>
                  <a:pt x="21003" y="1388"/>
                  <a:pt x="20545" y="1476"/>
                </a:cubicBezTo>
                <a:cubicBezTo>
                  <a:pt x="19816" y="1620"/>
                  <a:pt x="19088" y="1791"/>
                  <a:pt x="18366" y="1969"/>
                </a:cubicBezTo>
                <a:cubicBezTo>
                  <a:pt x="17374" y="2220"/>
                  <a:pt x="16382" y="2468"/>
                  <a:pt x="15396" y="2748"/>
                </a:cubicBezTo>
                <a:cubicBezTo>
                  <a:pt x="13811" y="3205"/>
                  <a:pt x="12419" y="4026"/>
                  <a:pt x="11184" y="5118"/>
                </a:cubicBezTo>
                <a:cubicBezTo>
                  <a:pt x="9991" y="6168"/>
                  <a:pt x="8940" y="7346"/>
                  <a:pt x="8020" y="8638"/>
                </a:cubicBezTo>
                <a:cubicBezTo>
                  <a:pt x="7519" y="9339"/>
                  <a:pt x="7098" y="10088"/>
                  <a:pt x="6791" y="10895"/>
                </a:cubicBezTo>
                <a:cubicBezTo>
                  <a:pt x="6520" y="11588"/>
                  <a:pt x="6306" y="12302"/>
                  <a:pt x="6128" y="13024"/>
                </a:cubicBezTo>
                <a:cubicBezTo>
                  <a:pt x="5848" y="14145"/>
                  <a:pt x="5641" y="15280"/>
                  <a:pt x="5656" y="16445"/>
                </a:cubicBezTo>
                <a:cubicBezTo>
                  <a:pt x="5663" y="16765"/>
                  <a:pt x="5649" y="17088"/>
                  <a:pt x="5677" y="17408"/>
                </a:cubicBezTo>
                <a:cubicBezTo>
                  <a:pt x="5706" y="17758"/>
                  <a:pt x="5769" y="18107"/>
                  <a:pt x="5812" y="18459"/>
                </a:cubicBezTo>
                <a:cubicBezTo>
                  <a:pt x="5963" y="19658"/>
                  <a:pt x="6112" y="20858"/>
                  <a:pt x="6263" y="22049"/>
                </a:cubicBezTo>
                <a:cubicBezTo>
                  <a:pt x="6405" y="23129"/>
                  <a:pt x="6678" y="24164"/>
                  <a:pt x="7084" y="25170"/>
                </a:cubicBezTo>
                <a:cubicBezTo>
                  <a:pt x="7578" y="26385"/>
                  <a:pt x="8248" y="27506"/>
                  <a:pt x="8998" y="28578"/>
                </a:cubicBezTo>
                <a:cubicBezTo>
                  <a:pt x="9512" y="29320"/>
                  <a:pt x="10140" y="29949"/>
                  <a:pt x="10904" y="30447"/>
                </a:cubicBezTo>
                <a:cubicBezTo>
                  <a:pt x="11398" y="30770"/>
                  <a:pt x="11896" y="31099"/>
                  <a:pt x="12390" y="31426"/>
                </a:cubicBezTo>
                <a:cubicBezTo>
                  <a:pt x="13053" y="31861"/>
                  <a:pt x="13712" y="32312"/>
                  <a:pt x="14375" y="32741"/>
                </a:cubicBezTo>
                <a:cubicBezTo>
                  <a:pt x="14911" y="33077"/>
                  <a:pt x="15489" y="33327"/>
                  <a:pt x="16111" y="33455"/>
                </a:cubicBezTo>
                <a:cubicBezTo>
                  <a:pt x="16567" y="33555"/>
                  <a:pt x="17024" y="33584"/>
                  <a:pt x="17489" y="33604"/>
                </a:cubicBezTo>
                <a:cubicBezTo>
                  <a:pt x="17599" y="33609"/>
                  <a:pt x="17709" y="33612"/>
                  <a:pt x="17819" y="33612"/>
                </a:cubicBezTo>
                <a:cubicBezTo>
                  <a:pt x="18383" y="33612"/>
                  <a:pt x="18937" y="33547"/>
                  <a:pt x="19480" y="33404"/>
                </a:cubicBezTo>
                <a:cubicBezTo>
                  <a:pt x="20603" y="33112"/>
                  <a:pt x="21681" y="32718"/>
                  <a:pt x="22745" y="32256"/>
                </a:cubicBezTo>
                <a:cubicBezTo>
                  <a:pt x="24015" y="31699"/>
                  <a:pt x="25116" y="30912"/>
                  <a:pt x="25979" y="29813"/>
                </a:cubicBezTo>
                <a:cubicBezTo>
                  <a:pt x="26437" y="29220"/>
                  <a:pt x="26843" y="28598"/>
                  <a:pt x="27222" y="27955"/>
                </a:cubicBezTo>
                <a:cubicBezTo>
                  <a:pt x="27758" y="27035"/>
                  <a:pt x="28300" y="26120"/>
                  <a:pt x="28821" y="25186"/>
                </a:cubicBezTo>
                <a:cubicBezTo>
                  <a:pt x="29351" y="24235"/>
                  <a:pt x="29693" y="23206"/>
                  <a:pt x="30007" y="22164"/>
                </a:cubicBezTo>
                <a:cubicBezTo>
                  <a:pt x="30400" y="20879"/>
                  <a:pt x="30643" y="19564"/>
                  <a:pt x="30706" y="18229"/>
                </a:cubicBezTo>
                <a:cubicBezTo>
                  <a:pt x="30736" y="17694"/>
                  <a:pt x="30722" y="17158"/>
                  <a:pt x="30672" y="16630"/>
                </a:cubicBezTo>
                <a:cubicBezTo>
                  <a:pt x="30578" y="15579"/>
                  <a:pt x="30393" y="14551"/>
                  <a:pt x="30129" y="13531"/>
                </a:cubicBezTo>
                <a:cubicBezTo>
                  <a:pt x="29928" y="12788"/>
                  <a:pt x="29678" y="12066"/>
                  <a:pt x="29328" y="11380"/>
                </a:cubicBezTo>
                <a:cubicBezTo>
                  <a:pt x="28458" y="9667"/>
                  <a:pt x="27236" y="8225"/>
                  <a:pt x="25815" y="6940"/>
                </a:cubicBezTo>
                <a:cubicBezTo>
                  <a:pt x="24915" y="6126"/>
                  <a:pt x="23873" y="5526"/>
                  <a:pt x="22788" y="4989"/>
                </a:cubicBezTo>
                <a:cubicBezTo>
                  <a:pt x="21895" y="4554"/>
                  <a:pt x="20960" y="4268"/>
                  <a:pt x="19967" y="4204"/>
                </a:cubicBezTo>
                <a:cubicBezTo>
                  <a:pt x="19741" y="4188"/>
                  <a:pt x="19515" y="4179"/>
                  <a:pt x="19290" y="4179"/>
                </a:cubicBezTo>
                <a:cubicBezTo>
                  <a:pt x="18615" y="4179"/>
                  <a:pt x="17948" y="4260"/>
                  <a:pt x="17288" y="4468"/>
                </a:cubicBezTo>
                <a:cubicBezTo>
                  <a:pt x="16510" y="4712"/>
                  <a:pt x="15775" y="5048"/>
                  <a:pt x="15060" y="5447"/>
                </a:cubicBezTo>
                <a:cubicBezTo>
                  <a:pt x="14118" y="5982"/>
                  <a:pt x="13247" y="6618"/>
                  <a:pt x="12512" y="7418"/>
                </a:cubicBezTo>
                <a:cubicBezTo>
                  <a:pt x="11533" y="8467"/>
                  <a:pt x="10776" y="9667"/>
                  <a:pt x="10169" y="10961"/>
                </a:cubicBezTo>
                <a:cubicBezTo>
                  <a:pt x="9855" y="11617"/>
                  <a:pt x="9662" y="12316"/>
                  <a:pt x="9555" y="13031"/>
                </a:cubicBezTo>
                <a:cubicBezTo>
                  <a:pt x="9447" y="13746"/>
                  <a:pt x="9463" y="14465"/>
                  <a:pt x="9454" y="15180"/>
                </a:cubicBezTo>
                <a:cubicBezTo>
                  <a:pt x="9447" y="15681"/>
                  <a:pt x="9483" y="16172"/>
                  <a:pt x="9506" y="16673"/>
                </a:cubicBezTo>
                <a:cubicBezTo>
                  <a:pt x="9526" y="17122"/>
                  <a:pt x="9562" y="17573"/>
                  <a:pt x="9583" y="18022"/>
                </a:cubicBezTo>
                <a:cubicBezTo>
                  <a:pt x="9634" y="18851"/>
                  <a:pt x="9734" y="19679"/>
                  <a:pt x="9876" y="20500"/>
                </a:cubicBezTo>
                <a:cubicBezTo>
                  <a:pt x="10105" y="21835"/>
                  <a:pt x="10577" y="23078"/>
                  <a:pt x="11290" y="24228"/>
                </a:cubicBezTo>
                <a:cubicBezTo>
                  <a:pt x="11862" y="25150"/>
                  <a:pt x="12512" y="26007"/>
                  <a:pt x="13204" y="26841"/>
                </a:cubicBezTo>
                <a:cubicBezTo>
                  <a:pt x="13953" y="27757"/>
                  <a:pt x="14882" y="28463"/>
                  <a:pt x="15960" y="28956"/>
                </a:cubicBezTo>
                <a:cubicBezTo>
                  <a:pt x="16797" y="29341"/>
                  <a:pt x="17652" y="29530"/>
                  <a:pt x="18521" y="29530"/>
                </a:cubicBezTo>
                <a:cubicBezTo>
                  <a:pt x="19070" y="29530"/>
                  <a:pt x="19623" y="29455"/>
                  <a:pt x="20181" y="29306"/>
                </a:cubicBezTo>
                <a:cubicBezTo>
                  <a:pt x="21580" y="28927"/>
                  <a:pt x="22881" y="28320"/>
                  <a:pt x="24094" y="27520"/>
                </a:cubicBezTo>
                <a:cubicBezTo>
                  <a:pt x="24631" y="27164"/>
                  <a:pt x="25109" y="26749"/>
                  <a:pt x="25522" y="26264"/>
                </a:cubicBezTo>
                <a:cubicBezTo>
                  <a:pt x="26243" y="25450"/>
                  <a:pt x="26737" y="24500"/>
                  <a:pt x="27073" y="23472"/>
                </a:cubicBezTo>
                <a:cubicBezTo>
                  <a:pt x="27565" y="21979"/>
                  <a:pt x="27980" y="20464"/>
                  <a:pt x="28365" y="18944"/>
                </a:cubicBezTo>
                <a:cubicBezTo>
                  <a:pt x="28643" y="17873"/>
                  <a:pt x="28758" y="16788"/>
                  <a:pt x="28679" y="15681"/>
                </a:cubicBezTo>
                <a:cubicBezTo>
                  <a:pt x="28622" y="14937"/>
                  <a:pt x="28435" y="14224"/>
                  <a:pt x="28221" y="13523"/>
                </a:cubicBezTo>
                <a:cubicBezTo>
                  <a:pt x="27765" y="12023"/>
                  <a:pt x="27064" y="10661"/>
                  <a:pt x="26015" y="9488"/>
                </a:cubicBezTo>
                <a:cubicBezTo>
                  <a:pt x="25165" y="8532"/>
                  <a:pt x="24130" y="7853"/>
                  <a:pt x="22894" y="7497"/>
                </a:cubicBezTo>
                <a:cubicBezTo>
                  <a:pt x="22186" y="7287"/>
                  <a:pt x="21468" y="7187"/>
                  <a:pt x="20747" y="7187"/>
                </a:cubicBezTo>
                <a:cubicBezTo>
                  <a:pt x="20140" y="7187"/>
                  <a:pt x="19531" y="7258"/>
                  <a:pt x="18923" y="7396"/>
                </a:cubicBezTo>
                <a:cubicBezTo>
                  <a:pt x="17917" y="7625"/>
                  <a:pt x="16975" y="8011"/>
                  <a:pt x="16096" y="8561"/>
                </a:cubicBezTo>
                <a:cubicBezTo>
                  <a:pt x="15317" y="9060"/>
                  <a:pt x="14632" y="9660"/>
                  <a:pt x="14011" y="10338"/>
                </a:cubicBezTo>
                <a:cubicBezTo>
                  <a:pt x="13340" y="11067"/>
                  <a:pt x="12733" y="11838"/>
                  <a:pt x="12291" y="12724"/>
                </a:cubicBezTo>
                <a:cubicBezTo>
                  <a:pt x="11847" y="13602"/>
                  <a:pt x="11576" y="14524"/>
                  <a:pt x="11526" y="15509"/>
                </a:cubicBezTo>
                <a:cubicBezTo>
                  <a:pt x="11483" y="16316"/>
                  <a:pt x="11540" y="17115"/>
                  <a:pt x="11675" y="17915"/>
                </a:cubicBezTo>
                <a:cubicBezTo>
                  <a:pt x="11948" y="19537"/>
                  <a:pt x="12462" y="21072"/>
                  <a:pt x="13211" y="22536"/>
                </a:cubicBezTo>
                <a:cubicBezTo>
                  <a:pt x="13797" y="23671"/>
                  <a:pt x="14632" y="24550"/>
                  <a:pt x="15739" y="25177"/>
                </a:cubicBezTo>
                <a:cubicBezTo>
                  <a:pt x="16474" y="25596"/>
                  <a:pt x="17245" y="25803"/>
                  <a:pt x="18049" y="25803"/>
                </a:cubicBezTo>
                <a:cubicBezTo>
                  <a:pt x="18330" y="25803"/>
                  <a:pt x="18614" y="25778"/>
                  <a:pt x="18903" y="25727"/>
                </a:cubicBezTo>
                <a:cubicBezTo>
                  <a:pt x="19816" y="25571"/>
                  <a:pt x="20603" y="25143"/>
                  <a:pt x="21289" y="24528"/>
                </a:cubicBezTo>
                <a:cubicBezTo>
                  <a:pt x="22380" y="23542"/>
                  <a:pt x="23208" y="22365"/>
                  <a:pt x="23787" y="21014"/>
                </a:cubicBezTo>
                <a:cubicBezTo>
                  <a:pt x="24173" y="20121"/>
                  <a:pt x="24552" y="19221"/>
                  <a:pt x="24937" y="18322"/>
                </a:cubicBezTo>
                <a:cubicBezTo>
                  <a:pt x="25123" y="17886"/>
                  <a:pt x="25280" y="17444"/>
                  <a:pt x="25380" y="16980"/>
                </a:cubicBezTo>
                <a:cubicBezTo>
                  <a:pt x="25530" y="16251"/>
                  <a:pt x="25573" y="15523"/>
                  <a:pt x="25373" y="14794"/>
                </a:cubicBezTo>
                <a:cubicBezTo>
                  <a:pt x="25165" y="14052"/>
                  <a:pt x="24879" y="13331"/>
                  <a:pt x="24536" y="12638"/>
                </a:cubicBezTo>
                <a:cubicBezTo>
                  <a:pt x="24288" y="12138"/>
                  <a:pt x="23937" y="11709"/>
                  <a:pt x="23481" y="11374"/>
                </a:cubicBezTo>
                <a:cubicBezTo>
                  <a:pt x="23224" y="11188"/>
                  <a:pt x="22951" y="11010"/>
                  <a:pt x="22673" y="10846"/>
                </a:cubicBezTo>
                <a:cubicBezTo>
                  <a:pt x="21948" y="10413"/>
                  <a:pt x="21162" y="10237"/>
                  <a:pt x="20346" y="10237"/>
                </a:cubicBezTo>
                <a:cubicBezTo>
                  <a:pt x="20150" y="10237"/>
                  <a:pt x="19952" y="10247"/>
                  <a:pt x="19753" y="10266"/>
                </a:cubicBezTo>
                <a:cubicBezTo>
                  <a:pt x="19117" y="10325"/>
                  <a:pt x="18553" y="10582"/>
                  <a:pt x="18039" y="10952"/>
                </a:cubicBezTo>
                <a:cubicBezTo>
                  <a:pt x="17252" y="11509"/>
                  <a:pt x="16675" y="12253"/>
                  <a:pt x="16246" y="13103"/>
                </a:cubicBezTo>
                <a:cubicBezTo>
                  <a:pt x="15753" y="14052"/>
                  <a:pt x="15439" y="15074"/>
                  <a:pt x="15175" y="16102"/>
                </a:cubicBezTo>
                <a:cubicBezTo>
                  <a:pt x="14954" y="16993"/>
                  <a:pt x="14796" y="17893"/>
                  <a:pt x="14810" y="18815"/>
                </a:cubicBezTo>
                <a:cubicBezTo>
                  <a:pt x="14810" y="18944"/>
                  <a:pt x="14832" y="19072"/>
                  <a:pt x="14839" y="19201"/>
                </a:cubicBezTo>
                <a:cubicBezTo>
                  <a:pt x="14868" y="19929"/>
                  <a:pt x="15017" y="20635"/>
                  <a:pt x="15297" y="21307"/>
                </a:cubicBezTo>
                <a:cubicBezTo>
                  <a:pt x="15453" y="21686"/>
                  <a:pt x="15667" y="22029"/>
                  <a:pt x="16003" y="22272"/>
                </a:cubicBezTo>
                <a:cubicBezTo>
                  <a:pt x="16387" y="22553"/>
                  <a:pt x="16801" y="22713"/>
                  <a:pt x="17243" y="22713"/>
                </a:cubicBezTo>
                <a:cubicBezTo>
                  <a:pt x="17418" y="22713"/>
                  <a:pt x="17598" y="22688"/>
                  <a:pt x="17782" y="22636"/>
                </a:cubicBezTo>
                <a:cubicBezTo>
                  <a:pt x="18281" y="22493"/>
                  <a:pt x="18718" y="22229"/>
                  <a:pt x="19110" y="21887"/>
                </a:cubicBezTo>
                <a:cubicBezTo>
                  <a:pt x="19952" y="21143"/>
                  <a:pt x="20637" y="20272"/>
                  <a:pt x="21230" y="19323"/>
                </a:cubicBezTo>
                <a:cubicBezTo>
                  <a:pt x="21381" y="19079"/>
                  <a:pt x="21494" y="18829"/>
                  <a:pt x="21559" y="18551"/>
                </a:cubicBezTo>
                <a:cubicBezTo>
                  <a:pt x="21717" y="17915"/>
                  <a:pt x="21688" y="17273"/>
                  <a:pt x="21537" y="16644"/>
                </a:cubicBezTo>
                <a:cubicBezTo>
                  <a:pt x="21409" y="16066"/>
                  <a:pt x="21223" y="15502"/>
                  <a:pt x="21059" y="14930"/>
                </a:cubicBezTo>
                <a:cubicBezTo>
                  <a:pt x="20996" y="14709"/>
                  <a:pt x="20917" y="14488"/>
                  <a:pt x="20838" y="14273"/>
                </a:cubicBezTo>
                <a:cubicBezTo>
                  <a:pt x="20752" y="14030"/>
                  <a:pt x="20574" y="13881"/>
                  <a:pt x="20331" y="13802"/>
                </a:cubicBezTo>
                <a:cubicBezTo>
                  <a:pt x="20129" y="13737"/>
                  <a:pt x="19924" y="13708"/>
                  <a:pt x="19714" y="13708"/>
                </a:cubicBezTo>
                <a:cubicBezTo>
                  <a:pt x="19649" y="13708"/>
                  <a:pt x="19583" y="13711"/>
                  <a:pt x="19516" y="13716"/>
                </a:cubicBezTo>
                <a:cubicBezTo>
                  <a:pt x="18831" y="13788"/>
                  <a:pt x="18217" y="14066"/>
                  <a:pt x="17653" y="14452"/>
                </a:cubicBezTo>
                <a:cubicBezTo>
                  <a:pt x="17417" y="14616"/>
                  <a:pt x="17268" y="14837"/>
                  <a:pt x="17182" y="15108"/>
                </a:cubicBezTo>
                <a:cubicBezTo>
                  <a:pt x="17132" y="15280"/>
                  <a:pt x="17090" y="15451"/>
                  <a:pt x="17060" y="15622"/>
                </a:cubicBezTo>
                <a:cubicBezTo>
                  <a:pt x="16975" y="16066"/>
                  <a:pt x="16975" y="16508"/>
                  <a:pt x="16988" y="16951"/>
                </a:cubicBezTo>
                <a:cubicBezTo>
                  <a:pt x="16995" y="17151"/>
                  <a:pt x="17018" y="17365"/>
                  <a:pt x="17074" y="17559"/>
                </a:cubicBezTo>
                <a:cubicBezTo>
                  <a:pt x="17160" y="17859"/>
                  <a:pt x="17203" y="18173"/>
                  <a:pt x="17232" y="18479"/>
                </a:cubicBezTo>
                <a:cubicBezTo>
                  <a:pt x="17246" y="18608"/>
                  <a:pt x="17275" y="18736"/>
                  <a:pt x="17304" y="18865"/>
                </a:cubicBezTo>
                <a:cubicBezTo>
                  <a:pt x="17331" y="19000"/>
                  <a:pt x="17424" y="19072"/>
                  <a:pt x="17561" y="19086"/>
                </a:cubicBezTo>
                <a:cubicBezTo>
                  <a:pt x="17655" y="19100"/>
                  <a:pt x="17747" y="19107"/>
                  <a:pt x="17838" y="19107"/>
                </a:cubicBezTo>
                <a:cubicBezTo>
                  <a:pt x="18231" y="19107"/>
                  <a:pt x="18593" y="18977"/>
                  <a:pt x="18889" y="18694"/>
                </a:cubicBezTo>
                <a:cubicBezTo>
                  <a:pt x="19424" y="18193"/>
                  <a:pt x="19503" y="17544"/>
                  <a:pt x="19388" y="16858"/>
                </a:cubicBezTo>
                <a:cubicBezTo>
                  <a:pt x="19309" y="16394"/>
                  <a:pt x="19189" y="15944"/>
                  <a:pt x="19067" y="15487"/>
                </a:cubicBezTo>
                <a:cubicBezTo>
                  <a:pt x="19045" y="15387"/>
                  <a:pt x="19018" y="15266"/>
                  <a:pt x="18910" y="15216"/>
                </a:cubicBezTo>
                <a:cubicBezTo>
                  <a:pt x="18876" y="15201"/>
                  <a:pt x="18837" y="15194"/>
                  <a:pt x="18797" y="15194"/>
                </a:cubicBezTo>
                <a:cubicBezTo>
                  <a:pt x="18664" y="15194"/>
                  <a:pt x="18511" y="15267"/>
                  <a:pt x="18445" y="15365"/>
                </a:cubicBezTo>
                <a:cubicBezTo>
                  <a:pt x="18296" y="15595"/>
                  <a:pt x="18138" y="15816"/>
                  <a:pt x="17989" y="16037"/>
                </a:cubicBezTo>
                <a:cubicBezTo>
                  <a:pt x="17960" y="16080"/>
                  <a:pt x="17938" y="16130"/>
                  <a:pt x="17895" y="16208"/>
                </a:cubicBezTo>
                <a:cubicBezTo>
                  <a:pt x="17996" y="16166"/>
                  <a:pt x="18060" y="16136"/>
                  <a:pt x="18118" y="16116"/>
                </a:cubicBezTo>
                <a:cubicBezTo>
                  <a:pt x="18172" y="16091"/>
                  <a:pt x="18225" y="16081"/>
                  <a:pt x="18279" y="16081"/>
                </a:cubicBezTo>
                <a:cubicBezTo>
                  <a:pt x="18367" y="16081"/>
                  <a:pt x="18454" y="16109"/>
                  <a:pt x="18538" y="16145"/>
                </a:cubicBezTo>
                <a:cubicBezTo>
                  <a:pt x="18646" y="16188"/>
                  <a:pt x="18632" y="16301"/>
                  <a:pt x="18653" y="16387"/>
                </a:cubicBezTo>
                <a:cubicBezTo>
                  <a:pt x="18745" y="16693"/>
                  <a:pt x="18810" y="17016"/>
                  <a:pt x="18923" y="17316"/>
                </a:cubicBezTo>
                <a:cubicBezTo>
                  <a:pt x="19018" y="17559"/>
                  <a:pt x="18953" y="17758"/>
                  <a:pt x="18817" y="17945"/>
                </a:cubicBezTo>
                <a:cubicBezTo>
                  <a:pt x="18725" y="18065"/>
                  <a:pt x="18623" y="18179"/>
                  <a:pt x="18510" y="18279"/>
                </a:cubicBezTo>
                <a:cubicBezTo>
                  <a:pt x="18347" y="18417"/>
                  <a:pt x="18169" y="18461"/>
                  <a:pt x="17981" y="18461"/>
                </a:cubicBezTo>
                <a:cubicBezTo>
                  <a:pt x="17856" y="18461"/>
                  <a:pt x="17727" y="18441"/>
                  <a:pt x="17595" y="18416"/>
                </a:cubicBezTo>
                <a:cubicBezTo>
                  <a:pt x="17581" y="18294"/>
                  <a:pt x="17575" y="18193"/>
                  <a:pt x="17561" y="18094"/>
                </a:cubicBezTo>
                <a:cubicBezTo>
                  <a:pt x="17532" y="17859"/>
                  <a:pt x="17532" y="17616"/>
                  <a:pt x="17467" y="17388"/>
                </a:cubicBezTo>
                <a:cubicBezTo>
                  <a:pt x="17338" y="16908"/>
                  <a:pt x="17331" y="16430"/>
                  <a:pt x="17354" y="15944"/>
                </a:cubicBezTo>
                <a:cubicBezTo>
                  <a:pt x="17367" y="15645"/>
                  <a:pt x="17439" y="15374"/>
                  <a:pt x="17703" y="15194"/>
                </a:cubicBezTo>
                <a:cubicBezTo>
                  <a:pt x="18260" y="14817"/>
                  <a:pt x="18853" y="14537"/>
                  <a:pt x="19539" y="14501"/>
                </a:cubicBezTo>
                <a:cubicBezTo>
                  <a:pt x="19573" y="14500"/>
                  <a:pt x="19607" y="14500"/>
                  <a:pt x="19639" y="14500"/>
                </a:cubicBezTo>
                <a:cubicBezTo>
                  <a:pt x="20157" y="14500"/>
                  <a:pt x="20364" y="14662"/>
                  <a:pt x="20538" y="15187"/>
                </a:cubicBezTo>
                <a:cubicBezTo>
                  <a:pt x="20723" y="15759"/>
                  <a:pt x="20894" y="16337"/>
                  <a:pt x="20989" y="16930"/>
                </a:cubicBezTo>
                <a:cubicBezTo>
                  <a:pt x="21002" y="17059"/>
                  <a:pt x="21002" y="17194"/>
                  <a:pt x="20973" y="17316"/>
                </a:cubicBezTo>
                <a:cubicBezTo>
                  <a:pt x="20881" y="17837"/>
                  <a:pt x="20660" y="18301"/>
                  <a:pt x="20373" y="18743"/>
                </a:cubicBezTo>
                <a:cubicBezTo>
                  <a:pt x="19967" y="19372"/>
                  <a:pt x="19510" y="19972"/>
                  <a:pt x="19018" y="20543"/>
                </a:cubicBezTo>
                <a:cubicBezTo>
                  <a:pt x="18659" y="20951"/>
                  <a:pt x="18267" y="21314"/>
                  <a:pt x="17789" y="21587"/>
                </a:cubicBezTo>
                <a:cubicBezTo>
                  <a:pt x="17582" y="21701"/>
                  <a:pt x="17374" y="21750"/>
                  <a:pt x="17160" y="21750"/>
                </a:cubicBezTo>
                <a:cubicBezTo>
                  <a:pt x="17040" y="21750"/>
                  <a:pt x="16919" y="21735"/>
                  <a:pt x="16796" y="21707"/>
                </a:cubicBezTo>
                <a:cubicBezTo>
                  <a:pt x="16233" y="21578"/>
                  <a:pt x="15854" y="21215"/>
                  <a:pt x="15633" y="20701"/>
                </a:cubicBezTo>
                <a:cubicBezTo>
                  <a:pt x="15403" y="20180"/>
                  <a:pt x="15275" y="19622"/>
                  <a:pt x="15254" y="19050"/>
                </a:cubicBezTo>
                <a:cubicBezTo>
                  <a:pt x="15239" y="18815"/>
                  <a:pt x="15239" y="18579"/>
                  <a:pt x="15254" y="18337"/>
                </a:cubicBezTo>
                <a:cubicBezTo>
                  <a:pt x="15261" y="18087"/>
                  <a:pt x="15275" y="17837"/>
                  <a:pt x="15317" y="17586"/>
                </a:cubicBezTo>
                <a:cubicBezTo>
                  <a:pt x="15475" y="16565"/>
                  <a:pt x="15753" y="15573"/>
                  <a:pt x="16118" y="14609"/>
                </a:cubicBezTo>
                <a:cubicBezTo>
                  <a:pt x="16467" y="13694"/>
                  <a:pt x="16946" y="12873"/>
                  <a:pt x="17653" y="12188"/>
                </a:cubicBezTo>
                <a:cubicBezTo>
                  <a:pt x="18348" y="11505"/>
                  <a:pt x="19143" y="11155"/>
                  <a:pt x="20055" y="11155"/>
                </a:cubicBezTo>
                <a:cubicBezTo>
                  <a:pt x="20278" y="11155"/>
                  <a:pt x="20508" y="11176"/>
                  <a:pt x="20745" y="11218"/>
                </a:cubicBezTo>
                <a:cubicBezTo>
                  <a:pt x="21553" y="11360"/>
                  <a:pt x="22281" y="11696"/>
                  <a:pt x="22944" y="12160"/>
                </a:cubicBezTo>
                <a:cubicBezTo>
                  <a:pt x="23438" y="12503"/>
                  <a:pt x="23823" y="12938"/>
                  <a:pt x="24116" y="13459"/>
                </a:cubicBezTo>
                <a:cubicBezTo>
                  <a:pt x="24480" y="14116"/>
                  <a:pt x="24730" y="14817"/>
                  <a:pt x="24922" y="15530"/>
                </a:cubicBezTo>
                <a:cubicBezTo>
                  <a:pt x="24980" y="15717"/>
                  <a:pt x="25001" y="15909"/>
                  <a:pt x="25008" y="16102"/>
                </a:cubicBezTo>
                <a:cubicBezTo>
                  <a:pt x="25037" y="16608"/>
                  <a:pt x="24879" y="17079"/>
                  <a:pt x="24680" y="17544"/>
                </a:cubicBezTo>
                <a:cubicBezTo>
                  <a:pt x="24331" y="18358"/>
                  <a:pt x="23979" y="19172"/>
                  <a:pt x="23630" y="19986"/>
                </a:cubicBezTo>
                <a:cubicBezTo>
                  <a:pt x="23380" y="20593"/>
                  <a:pt x="23131" y="21201"/>
                  <a:pt x="22766" y="21749"/>
                </a:cubicBezTo>
                <a:cubicBezTo>
                  <a:pt x="22231" y="22586"/>
                  <a:pt x="21609" y="23350"/>
                  <a:pt x="20809" y="23943"/>
                </a:cubicBezTo>
                <a:cubicBezTo>
                  <a:pt x="20123" y="24442"/>
                  <a:pt x="19374" y="24807"/>
                  <a:pt x="18495" y="24843"/>
                </a:cubicBezTo>
                <a:cubicBezTo>
                  <a:pt x="18420" y="24846"/>
                  <a:pt x="18346" y="24847"/>
                  <a:pt x="18271" y="24847"/>
                </a:cubicBezTo>
                <a:cubicBezTo>
                  <a:pt x="17545" y="24847"/>
                  <a:pt x="16844" y="24719"/>
                  <a:pt x="16203" y="24349"/>
                </a:cubicBezTo>
                <a:cubicBezTo>
                  <a:pt x="15161" y="23743"/>
                  <a:pt x="14318" y="22929"/>
                  <a:pt x="13775" y="21835"/>
                </a:cubicBezTo>
                <a:cubicBezTo>
                  <a:pt x="13190" y="20665"/>
                  <a:pt x="12769" y="19444"/>
                  <a:pt x="12462" y="18179"/>
                </a:cubicBezTo>
                <a:cubicBezTo>
                  <a:pt x="12248" y="17280"/>
                  <a:pt x="12083" y="16380"/>
                  <a:pt x="12169" y="15444"/>
                </a:cubicBezTo>
                <a:cubicBezTo>
                  <a:pt x="12219" y="14902"/>
                  <a:pt x="12325" y="14380"/>
                  <a:pt x="12561" y="13888"/>
                </a:cubicBezTo>
                <a:cubicBezTo>
                  <a:pt x="13376" y="12138"/>
                  <a:pt x="14568" y="10703"/>
                  <a:pt x="16132" y="9581"/>
                </a:cubicBezTo>
                <a:cubicBezTo>
                  <a:pt x="17424" y="8647"/>
                  <a:pt x="18867" y="8117"/>
                  <a:pt x="20481" y="8097"/>
                </a:cubicBezTo>
                <a:cubicBezTo>
                  <a:pt x="20522" y="8096"/>
                  <a:pt x="20562" y="8096"/>
                  <a:pt x="20602" y="8096"/>
                </a:cubicBezTo>
                <a:cubicBezTo>
                  <a:pt x="21905" y="8096"/>
                  <a:pt x="23107" y="8445"/>
                  <a:pt x="24223" y="9125"/>
                </a:cubicBezTo>
                <a:cubicBezTo>
                  <a:pt x="25116" y="9660"/>
                  <a:pt x="25815" y="10395"/>
                  <a:pt x="26408" y="11231"/>
                </a:cubicBezTo>
                <a:cubicBezTo>
                  <a:pt x="27073" y="12181"/>
                  <a:pt x="27565" y="13223"/>
                  <a:pt x="27894" y="14337"/>
                </a:cubicBezTo>
                <a:cubicBezTo>
                  <a:pt x="28086" y="14980"/>
                  <a:pt x="28250" y="15631"/>
                  <a:pt x="28293" y="16301"/>
                </a:cubicBezTo>
                <a:cubicBezTo>
                  <a:pt x="28336" y="17016"/>
                  <a:pt x="28300" y="17722"/>
                  <a:pt x="28115" y="18416"/>
                </a:cubicBezTo>
                <a:cubicBezTo>
                  <a:pt x="27815" y="19521"/>
                  <a:pt x="27493" y="20622"/>
                  <a:pt x="27179" y="21722"/>
                </a:cubicBezTo>
                <a:cubicBezTo>
                  <a:pt x="26936" y="22557"/>
                  <a:pt x="26629" y="23371"/>
                  <a:pt x="26243" y="24149"/>
                </a:cubicBezTo>
                <a:cubicBezTo>
                  <a:pt x="25772" y="25107"/>
                  <a:pt x="25145" y="25921"/>
                  <a:pt x="24252" y="26528"/>
                </a:cubicBezTo>
                <a:cubicBezTo>
                  <a:pt x="22973" y="27392"/>
                  <a:pt x="21580" y="28014"/>
                  <a:pt x="20089" y="28391"/>
                </a:cubicBezTo>
                <a:cubicBezTo>
                  <a:pt x="19599" y="28511"/>
                  <a:pt x="19109" y="28573"/>
                  <a:pt x="18619" y="28573"/>
                </a:cubicBezTo>
                <a:cubicBezTo>
                  <a:pt x="18295" y="28573"/>
                  <a:pt x="17971" y="28546"/>
                  <a:pt x="17647" y="28492"/>
                </a:cubicBezTo>
                <a:cubicBezTo>
                  <a:pt x="16132" y="28228"/>
                  <a:pt x="14882" y="27470"/>
                  <a:pt x="13847" y="26363"/>
                </a:cubicBezTo>
                <a:cubicBezTo>
                  <a:pt x="13112" y="25578"/>
                  <a:pt x="12483" y="24699"/>
                  <a:pt x="11862" y="23815"/>
                </a:cubicBezTo>
                <a:cubicBezTo>
                  <a:pt x="11254" y="22942"/>
                  <a:pt x="10834" y="21993"/>
                  <a:pt x="10568" y="20971"/>
                </a:cubicBezTo>
                <a:cubicBezTo>
                  <a:pt x="10268" y="19808"/>
                  <a:pt x="10140" y="18615"/>
                  <a:pt x="10054" y="17415"/>
                </a:cubicBezTo>
                <a:cubicBezTo>
                  <a:pt x="10011" y="16815"/>
                  <a:pt x="9977" y="16215"/>
                  <a:pt x="9968" y="15615"/>
                </a:cubicBezTo>
                <a:cubicBezTo>
                  <a:pt x="9955" y="14830"/>
                  <a:pt x="9919" y="14046"/>
                  <a:pt x="9998" y="13259"/>
                </a:cubicBezTo>
                <a:cubicBezTo>
                  <a:pt x="10047" y="12760"/>
                  <a:pt x="10176" y="12266"/>
                  <a:pt x="10354" y="11795"/>
                </a:cubicBezTo>
                <a:cubicBezTo>
                  <a:pt x="10568" y="11245"/>
                  <a:pt x="10848" y="10731"/>
                  <a:pt x="11154" y="10224"/>
                </a:cubicBezTo>
                <a:cubicBezTo>
                  <a:pt x="11718" y="9317"/>
                  <a:pt x="12340" y="8453"/>
                  <a:pt x="13132" y="7725"/>
                </a:cubicBezTo>
                <a:cubicBezTo>
                  <a:pt x="14118" y="6804"/>
                  <a:pt x="15232" y="6076"/>
                  <a:pt x="16474" y="5539"/>
                </a:cubicBezTo>
                <a:cubicBezTo>
                  <a:pt x="17304" y="5182"/>
                  <a:pt x="18155" y="5025"/>
                  <a:pt x="19024" y="5025"/>
                </a:cubicBezTo>
                <a:cubicBezTo>
                  <a:pt x="19404" y="5025"/>
                  <a:pt x="19788" y="5055"/>
                  <a:pt x="20175" y="5111"/>
                </a:cubicBezTo>
                <a:cubicBezTo>
                  <a:pt x="20996" y="5233"/>
                  <a:pt x="21774" y="5497"/>
                  <a:pt x="22523" y="5862"/>
                </a:cubicBezTo>
                <a:cubicBezTo>
                  <a:pt x="23745" y="6446"/>
                  <a:pt x="24872" y="7168"/>
                  <a:pt x="25851" y="8117"/>
                </a:cubicBezTo>
                <a:cubicBezTo>
                  <a:pt x="26859" y="9103"/>
                  <a:pt x="27750" y="10181"/>
                  <a:pt x="28507" y="11360"/>
                </a:cubicBezTo>
                <a:cubicBezTo>
                  <a:pt x="28992" y="12109"/>
                  <a:pt x="29351" y="12923"/>
                  <a:pt x="29585" y="13788"/>
                </a:cubicBezTo>
                <a:cubicBezTo>
                  <a:pt x="29815" y="14637"/>
                  <a:pt x="29978" y="15502"/>
                  <a:pt x="30107" y="16373"/>
                </a:cubicBezTo>
                <a:cubicBezTo>
                  <a:pt x="30165" y="16772"/>
                  <a:pt x="30235" y="17173"/>
                  <a:pt x="30257" y="17573"/>
                </a:cubicBezTo>
                <a:cubicBezTo>
                  <a:pt x="30271" y="17987"/>
                  <a:pt x="30257" y="18400"/>
                  <a:pt x="30228" y="18822"/>
                </a:cubicBezTo>
                <a:cubicBezTo>
                  <a:pt x="30165" y="19580"/>
                  <a:pt x="29978" y="20315"/>
                  <a:pt x="29779" y="21043"/>
                </a:cubicBezTo>
                <a:cubicBezTo>
                  <a:pt x="29457" y="22186"/>
                  <a:pt x="29100" y="23321"/>
                  <a:pt x="28543" y="24379"/>
                </a:cubicBezTo>
                <a:cubicBezTo>
                  <a:pt x="27822" y="25756"/>
                  <a:pt x="27022" y="27085"/>
                  <a:pt x="26158" y="28370"/>
                </a:cubicBezTo>
                <a:cubicBezTo>
                  <a:pt x="25287" y="29676"/>
                  <a:pt x="24108" y="30627"/>
                  <a:pt x="22687" y="31284"/>
                </a:cubicBezTo>
                <a:cubicBezTo>
                  <a:pt x="21717" y="31719"/>
                  <a:pt x="20723" y="32069"/>
                  <a:pt x="19703" y="32369"/>
                </a:cubicBezTo>
                <a:cubicBezTo>
                  <a:pt x="19162" y="32530"/>
                  <a:pt x="18613" y="32622"/>
                  <a:pt x="18049" y="32622"/>
                </a:cubicBezTo>
                <a:cubicBezTo>
                  <a:pt x="17989" y="32622"/>
                  <a:pt x="17928" y="32621"/>
                  <a:pt x="17868" y="32619"/>
                </a:cubicBezTo>
                <a:cubicBezTo>
                  <a:pt x="17674" y="32612"/>
                  <a:pt x="17482" y="32619"/>
                  <a:pt x="17288" y="32605"/>
                </a:cubicBezTo>
                <a:cubicBezTo>
                  <a:pt x="16560" y="32562"/>
                  <a:pt x="15854" y="32427"/>
                  <a:pt x="15196" y="32091"/>
                </a:cubicBezTo>
                <a:cubicBezTo>
                  <a:pt x="14853" y="31913"/>
                  <a:pt x="14519" y="31712"/>
                  <a:pt x="14190" y="31498"/>
                </a:cubicBezTo>
                <a:cubicBezTo>
                  <a:pt x="13148" y="30812"/>
                  <a:pt x="12104" y="30120"/>
                  <a:pt x="11069" y="29419"/>
                </a:cubicBezTo>
                <a:cubicBezTo>
                  <a:pt x="10433" y="28991"/>
                  <a:pt x="9898" y="28463"/>
                  <a:pt x="9447" y="27842"/>
                </a:cubicBezTo>
                <a:cubicBezTo>
                  <a:pt x="8870" y="27042"/>
                  <a:pt x="8369" y="26192"/>
                  <a:pt x="7920" y="25314"/>
                </a:cubicBezTo>
                <a:cubicBezTo>
                  <a:pt x="7440" y="24385"/>
                  <a:pt x="7106" y="23414"/>
                  <a:pt x="6913" y="22385"/>
                </a:cubicBezTo>
                <a:cubicBezTo>
                  <a:pt x="6734" y="21407"/>
                  <a:pt x="6642" y="20414"/>
                  <a:pt x="6520" y="19422"/>
                </a:cubicBezTo>
                <a:cubicBezTo>
                  <a:pt x="6441" y="18822"/>
                  <a:pt x="6369" y="18222"/>
                  <a:pt x="6284" y="17622"/>
                </a:cubicBezTo>
                <a:cubicBezTo>
                  <a:pt x="6191" y="16908"/>
                  <a:pt x="6148" y="16202"/>
                  <a:pt x="6220" y="15480"/>
                </a:cubicBezTo>
                <a:cubicBezTo>
                  <a:pt x="6313" y="14474"/>
                  <a:pt x="6534" y="13488"/>
                  <a:pt x="6806" y="12517"/>
                </a:cubicBezTo>
                <a:cubicBezTo>
                  <a:pt x="7226" y="11017"/>
                  <a:pt x="7927" y="9653"/>
                  <a:pt x="8890" y="8439"/>
                </a:cubicBezTo>
                <a:cubicBezTo>
                  <a:pt x="9634" y="7504"/>
                  <a:pt x="10448" y="6640"/>
                  <a:pt x="11348" y="5853"/>
                </a:cubicBezTo>
                <a:cubicBezTo>
                  <a:pt x="12404" y="4940"/>
                  <a:pt x="13576" y="4211"/>
                  <a:pt x="14896" y="3733"/>
                </a:cubicBezTo>
                <a:cubicBezTo>
                  <a:pt x="16217" y="3248"/>
                  <a:pt x="17568" y="2862"/>
                  <a:pt x="18939" y="2540"/>
                </a:cubicBezTo>
                <a:cubicBezTo>
                  <a:pt x="19710" y="2355"/>
                  <a:pt x="20488" y="2211"/>
                  <a:pt x="21289" y="2204"/>
                </a:cubicBezTo>
                <a:cubicBezTo>
                  <a:pt x="21767" y="2204"/>
                  <a:pt x="22245" y="2227"/>
                  <a:pt x="22716" y="2319"/>
                </a:cubicBezTo>
                <a:cubicBezTo>
                  <a:pt x="23637" y="2490"/>
                  <a:pt x="24494" y="2840"/>
                  <a:pt x="25308" y="3298"/>
                </a:cubicBezTo>
                <a:cubicBezTo>
                  <a:pt x="26559" y="3997"/>
                  <a:pt x="27736" y="4804"/>
                  <a:pt x="28837" y="5725"/>
                </a:cubicBezTo>
                <a:cubicBezTo>
                  <a:pt x="29472" y="6254"/>
                  <a:pt x="30093" y="6796"/>
                  <a:pt x="30650" y="7418"/>
                </a:cubicBezTo>
                <a:cubicBezTo>
                  <a:pt x="31229" y="8067"/>
                  <a:pt x="31707" y="8789"/>
                  <a:pt x="32156" y="9531"/>
                </a:cubicBezTo>
                <a:cubicBezTo>
                  <a:pt x="32914" y="10767"/>
                  <a:pt x="33449" y="12088"/>
                  <a:pt x="33771" y="13502"/>
                </a:cubicBezTo>
                <a:cubicBezTo>
                  <a:pt x="33963" y="14380"/>
                  <a:pt x="34048" y="15280"/>
                  <a:pt x="34120" y="16172"/>
                </a:cubicBezTo>
                <a:cubicBezTo>
                  <a:pt x="34170" y="16779"/>
                  <a:pt x="34220" y="17388"/>
                  <a:pt x="34249" y="17994"/>
                </a:cubicBezTo>
                <a:cubicBezTo>
                  <a:pt x="34285" y="18680"/>
                  <a:pt x="34306" y="19372"/>
                  <a:pt x="34328" y="20058"/>
                </a:cubicBezTo>
                <a:cubicBezTo>
                  <a:pt x="34335" y="20371"/>
                  <a:pt x="34299" y="20687"/>
                  <a:pt x="34299" y="21000"/>
                </a:cubicBezTo>
                <a:cubicBezTo>
                  <a:pt x="34299" y="21578"/>
                  <a:pt x="34285" y="22157"/>
                  <a:pt x="34220" y="22735"/>
                </a:cubicBezTo>
                <a:cubicBezTo>
                  <a:pt x="34134" y="23542"/>
                  <a:pt x="33949" y="24320"/>
                  <a:pt x="33656" y="25078"/>
                </a:cubicBezTo>
                <a:cubicBezTo>
                  <a:pt x="33371" y="25792"/>
                  <a:pt x="33006" y="26463"/>
                  <a:pt x="32607" y="27114"/>
                </a:cubicBezTo>
                <a:cubicBezTo>
                  <a:pt x="31536" y="28871"/>
                  <a:pt x="30364" y="30549"/>
                  <a:pt x="28979" y="32069"/>
                </a:cubicBezTo>
                <a:cubicBezTo>
                  <a:pt x="28444" y="32662"/>
                  <a:pt x="27858" y="33212"/>
                  <a:pt x="27208" y="33676"/>
                </a:cubicBezTo>
                <a:cubicBezTo>
                  <a:pt x="26173" y="34418"/>
                  <a:pt x="25023" y="34890"/>
                  <a:pt x="23787" y="35154"/>
                </a:cubicBezTo>
                <a:cubicBezTo>
                  <a:pt x="23016" y="35325"/>
                  <a:pt x="22238" y="35433"/>
                  <a:pt x="21460" y="35497"/>
                </a:cubicBezTo>
                <a:cubicBezTo>
                  <a:pt x="20603" y="35568"/>
                  <a:pt x="19753" y="35647"/>
                  <a:pt x="18903" y="35675"/>
                </a:cubicBezTo>
                <a:cubicBezTo>
                  <a:pt x="18571" y="35684"/>
                  <a:pt x="18238" y="35690"/>
                  <a:pt x="17906" y="35690"/>
                </a:cubicBezTo>
                <a:cubicBezTo>
                  <a:pt x="16979" y="35690"/>
                  <a:pt x="16052" y="35647"/>
                  <a:pt x="15132" y="35526"/>
                </a:cubicBezTo>
                <a:cubicBezTo>
                  <a:pt x="14382" y="35433"/>
                  <a:pt x="13633" y="35289"/>
                  <a:pt x="12911" y="35061"/>
                </a:cubicBezTo>
                <a:cubicBezTo>
                  <a:pt x="11441" y="34590"/>
                  <a:pt x="10097" y="33861"/>
                  <a:pt x="8841" y="32975"/>
                </a:cubicBezTo>
                <a:cubicBezTo>
                  <a:pt x="7012" y="31669"/>
                  <a:pt x="5463" y="30084"/>
                  <a:pt x="4114" y="28284"/>
                </a:cubicBezTo>
                <a:cubicBezTo>
                  <a:pt x="2770" y="26485"/>
                  <a:pt x="1850" y="24492"/>
                  <a:pt x="1329" y="22315"/>
                </a:cubicBezTo>
                <a:cubicBezTo>
                  <a:pt x="964" y="20800"/>
                  <a:pt x="743" y="19273"/>
                  <a:pt x="693" y="17722"/>
                </a:cubicBezTo>
                <a:cubicBezTo>
                  <a:pt x="664" y="16693"/>
                  <a:pt x="671" y="15674"/>
                  <a:pt x="815" y="14652"/>
                </a:cubicBezTo>
                <a:cubicBezTo>
                  <a:pt x="936" y="13802"/>
                  <a:pt x="1157" y="12974"/>
                  <a:pt x="1507" y="12181"/>
                </a:cubicBezTo>
                <a:cubicBezTo>
                  <a:pt x="1836" y="11416"/>
                  <a:pt x="2278" y="10717"/>
                  <a:pt x="2750" y="10038"/>
                </a:cubicBezTo>
                <a:cubicBezTo>
                  <a:pt x="3857" y="8460"/>
                  <a:pt x="5170" y="7082"/>
                  <a:pt x="6685" y="5882"/>
                </a:cubicBezTo>
                <a:cubicBezTo>
                  <a:pt x="7713" y="5068"/>
                  <a:pt x="8777" y="4283"/>
                  <a:pt x="9905" y="3598"/>
                </a:cubicBezTo>
                <a:cubicBezTo>
                  <a:pt x="11211" y="2797"/>
                  <a:pt x="12591" y="2168"/>
                  <a:pt x="14039" y="1670"/>
                </a:cubicBezTo>
                <a:cubicBezTo>
                  <a:pt x="14853" y="1390"/>
                  <a:pt x="15682" y="1183"/>
                  <a:pt x="16524" y="984"/>
                </a:cubicBezTo>
                <a:cubicBezTo>
                  <a:pt x="17396" y="777"/>
                  <a:pt x="18274" y="626"/>
                  <a:pt x="19167" y="540"/>
                </a:cubicBezTo>
                <a:cubicBezTo>
                  <a:pt x="19681" y="490"/>
                  <a:pt x="20202" y="463"/>
                  <a:pt x="20723" y="454"/>
                </a:cubicBezTo>
                <a:cubicBezTo>
                  <a:pt x="21602" y="454"/>
                  <a:pt x="22466" y="562"/>
                  <a:pt x="23323" y="770"/>
                </a:cubicBezTo>
                <a:cubicBezTo>
                  <a:pt x="23438" y="797"/>
                  <a:pt x="23559" y="826"/>
                  <a:pt x="23679" y="849"/>
                </a:cubicBezTo>
                <a:cubicBezTo>
                  <a:pt x="23697" y="852"/>
                  <a:pt x="23714" y="854"/>
                  <a:pt x="23729" y="854"/>
                </a:cubicBezTo>
                <a:cubicBezTo>
                  <a:pt x="23800" y="854"/>
                  <a:pt x="23842" y="814"/>
                  <a:pt x="23866" y="727"/>
                </a:cubicBezTo>
                <a:cubicBezTo>
                  <a:pt x="23530" y="562"/>
                  <a:pt x="22745" y="298"/>
                  <a:pt x="22360" y="240"/>
                </a:cubicBezTo>
                <a:cubicBezTo>
                  <a:pt x="21359" y="77"/>
                  <a:pt x="20360" y="34"/>
                  <a:pt x="19352" y="5"/>
                </a:cubicBezTo>
                <a:cubicBezTo>
                  <a:pt x="19253" y="2"/>
                  <a:pt x="19155" y="1"/>
                  <a:pt x="190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6"/>
          <p:cNvSpPr/>
          <p:nvPr/>
        </p:nvSpPr>
        <p:spPr>
          <a:xfrm>
            <a:off x="4740399" y="-367350"/>
            <a:ext cx="1412038" cy="770392"/>
          </a:xfrm>
          <a:custGeom>
            <a:avLst/>
            <a:gdLst/>
            <a:ahLst/>
            <a:cxnLst/>
            <a:rect l="l" t="t" r="r" b="b"/>
            <a:pathLst>
              <a:path w="29815" h="16265" extrusionOk="0">
                <a:moveTo>
                  <a:pt x="14574" y="206"/>
                </a:moveTo>
                <a:cubicBezTo>
                  <a:pt x="14853" y="206"/>
                  <a:pt x="15127" y="221"/>
                  <a:pt x="15382" y="247"/>
                </a:cubicBezTo>
                <a:cubicBezTo>
                  <a:pt x="17189" y="439"/>
                  <a:pt x="18625" y="1146"/>
                  <a:pt x="19775" y="2416"/>
                </a:cubicBezTo>
                <a:cubicBezTo>
                  <a:pt x="20296" y="2989"/>
                  <a:pt x="20738" y="3553"/>
                  <a:pt x="21117" y="4123"/>
                </a:cubicBezTo>
                <a:cubicBezTo>
                  <a:pt x="21266" y="4353"/>
                  <a:pt x="21367" y="4466"/>
                  <a:pt x="21502" y="4473"/>
                </a:cubicBezTo>
                <a:cubicBezTo>
                  <a:pt x="21645" y="4466"/>
                  <a:pt x="21753" y="4360"/>
                  <a:pt x="21909" y="4146"/>
                </a:cubicBezTo>
                <a:cubicBezTo>
                  <a:pt x="22152" y="3823"/>
                  <a:pt x="22488" y="3602"/>
                  <a:pt x="22930" y="3481"/>
                </a:cubicBezTo>
                <a:cubicBezTo>
                  <a:pt x="23373" y="3362"/>
                  <a:pt x="23778" y="3301"/>
                  <a:pt x="24160" y="3301"/>
                </a:cubicBezTo>
                <a:cubicBezTo>
                  <a:pt x="24531" y="3301"/>
                  <a:pt x="24879" y="3358"/>
                  <a:pt x="25216" y="3474"/>
                </a:cubicBezTo>
                <a:cubicBezTo>
                  <a:pt x="26545" y="3931"/>
                  <a:pt x="27237" y="5030"/>
                  <a:pt x="27073" y="6423"/>
                </a:cubicBezTo>
                <a:cubicBezTo>
                  <a:pt x="27037" y="6710"/>
                  <a:pt x="27023" y="6852"/>
                  <a:pt x="27109" y="6944"/>
                </a:cubicBezTo>
                <a:cubicBezTo>
                  <a:pt x="27187" y="7037"/>
                  <a:pt x="27316" y="7044"/>
                  <a:pt x="27564" y="7044"/>
                </a:cubicBezTo>
                <a:lnTo>
                  <a:pt x="27616" y="7044"/>
                </a:lnTo>
                <a:cubicBezTo>
                  <a:pt x="28708" y="7044"/>
                  <a:pt x="29458" y="7765"/>
                  <a:pt x="29544" y="8895"/>
                </a:cubicBezTo>
                <a:cubicBezTo>
                  <a:pt x="29607" y="9772"/>
                  <a:pt x="29301" y="10629"/>
                  <a:pt x="28687" y="11315"/>
                </a:cubicBezTo>
                <a:cubicBezTo>
                  <a:pt x="28051" y="12030"/>
                  <a:pt x="27136" y="12451"/>
                  <a:pt x="26193" y="12485"/>
                </a:cubicBezTo>
                <a:cubicBezTo>
                  <a:pt x="26091" y="12489"/>
                  <a:pt x="25991" y="12492"/>
                  <a:pt x="25891" y="12492"/>
                </a:cubicBezTo>
                <a:cubicBezTo>
                  <a:pt x="24736" y="12492"/>
                  <a:pt x="23739" y="12216"/>
                  <a:pt x="22844" y="11658"/>
                </a:cubicBezTo>
                <a:cubicBezTo>
                  <a:pt x="22831" y="11651"/>
                  <a:pt x="22808" y="11637"/>
                  <a:pt x="22795" y="11622"/>
                </a:cubicBezTo>
                <a:cubicBezTo>
                  <a:pt x="22745" y="11586"/>
                  <a:pt x="22664" y="11529"/>
                  <a:pt x="22568" y="11529"/>
                </a:cubicBezTo>
                <a:cubicBezTo>
                  <a:pt x="22512" y="11529"/>
                  <a:pt x="22451" y="11548"/>
                  <a:pt x="22389" y="11601"/>
                </a:cubicBezTo>
                <a:cubicBezTo>
                  <a:pt x="22251" y="11723"/>
                  <a:pt x="22303" y="11879"/>
                  <a:pt x="22330" y="11971"/>
                </a:cubicBezTo>
                <a:lnTo>
                  <a:pt x="22337" y="12000"/>
                </a:lnTo>
                <a:cubicBezTo>
                  <a:pt x="22574" y="12785"/>
                  <a:pt x="22337" y="13457"/>
                  <a:pt x="21624" y="14050"/>
                </a:cubicBezTo>
                <a:cubicBezTo>
                  <a:pt x="19995" y="15391"/>
                  <a:pt x="18359" y="16056"/>
                  <a:pt x="16666" y="16056"/>
                </a:cubicBezTo>
                <a:cubicBezTo>
                  <a:pt x="16051" y="16056"/>
                  <a:pt x="15428" y="15968"/>
                  <a:pt x="14796" y="15793"/>
                </a:cubicBezTo>
                <a:cubicBezTo>
                  <a:pt x="14033" y="15586"/>
                  <a:pt x="13082" y="15221"/>
                  <a:pt x="12482" y="14321"/>
                </a:cubicBezTo>
                <a:cubicBezTo>
                  <a:pt x="12419" y="14228"/>
                  <a:pt x="12304" y="14136"/>
                  <a:pt x="12191" y="14136"/>
                </a:cubicBezTo>
                <a:cubicBezTo>
                  <a:pt x="12176" y="14136"/>
                  <a:pt x="12162" y="14143"/>
                  <a:pt x="12148" y="14143"/>
                </a:cubicBezTo>
                <a:cubicBezTo>
                  <a:pt x="12090" y="14150"/>
                  <a:pt x="11997" y="14192"/>
                  <a:pt x="11968" y="14350"/>
                </a:cubicBezTo>
                <a:cubicBezTo>
                  <a:pt x="11876" y="14772"/>
                  <a:pt x="11548" y="14885"/>
                  <a:pt x="11197" y="15007"/>
                </a:cubicBezTo>
                <a:lnTo>
                  <a:pt x="11127" y="15036"/>
                </a:lnTo>
                <a:cubicBezTo>
                  <a:pt x="10647" y="15207"/>
                  <a:pt x="10141" y="15294"/>
                  <a:pt x="9613" y="15294"/>
                </a:cubicBezTo>
                <a:cubicBezTo>
                  <a:pt x="9261" y="15294"/>
                  <a:pt x="8898" y="15255"/>
                  <a:pt x="8527" y="15178"/>
                </a:cubicBezTo>
                <a:cubicBezTo>
                  <a:pt x="7462" y="14950"/>
                  <a:pt x="6499" y="14456"/>
                  <a:pt x="5656" y="13701"/>
                </a:cubicBezTo>
                <a:cubicBezTo>
                  <a:pt x="4878" y="12993"/>
                  <a:pt x="4492" y="12280"/>
                  <a:pt x="4463" y="11466"/>
                </a:cubicBezTo>
                <a:cubicBezTo>
                  <a:pt x="4456" y="11301"/>
                  <a:pt x="4413" y="11186"/>
                  <a:pt x="4321" y="11130"/>
                </a:cubicBezTo>
                <a:cubicBezTo>
                  <a:pt x="4277" y="11096"/>
                  <a:pt x="4223" y="11080"/>
                  <a:pt x="4161" y="11080"/>
                </a:cubicBezTo>
                <a:cubicBezTo>
                  <a:pt x="4103" y="11080"/>
                  <a:pt x="4037" y="11095"/>
                  <a:pt x="3964" y="11123"/>
                </a:cubicBezTo>
                <a:cubicBezTo>
                  <a:pt x="3879" y="11150"/>
                  <a:pt x="3800" y="11186"/>
                  <a:pt x="3728" y="11229"/>
                </a:cubicBezTo>
                <a:cubicBezTo>
                  <a:pt x="3671" y="11258"/>
                  <a:pt x="3622" y="11286"/>
                  <a:pt x="3563" y="11308"/>
                </a:cubicBezTo>
                <a:cubicBezTo>
                  <a:pt x="3214" y="11454"/>
                  <a:pt x="2875" y="11524"/>
                  <a:pt x="2554" y="11524"/>
                </a:cubicBezTo>
                <a:cubicBezTo>
                  <a:pt x="1728" y="11524"/>
                  <a:pt x="1029" y="11052"/>
                  <a:pt x="622" y="10172"/>
                </a:cubicBezTo>
                <a:cubicBezTo>
                  <a:pt x="228" y="9315"/>
                  <a:pt x="214" y="8401"/>
                  <a:pt x="564" y="7380"/>
                </a:cubicBezTo>
                <a:cubicBezTo>
                  <a:pt x="794" y="6710"/>
                  <a:pt x="1193" y="6144"/>
                  <a:pt x="1743" y="5709"/>
                </a:cubicBezTo>
                <a:cubicBezTo>
                  <a:pt x="2844" y="4847"/>
                  <a:pt x="4105" y="4409"/>
                  <a:pt x="5499" y="4409"/>
                </a:cubicBezTo>
                <a:cubicBezTo>
                  <a:pt x="5606" y="4409"/>
                  <a:pt x="5713" y="4411"/>
                  <a:pt x="5820" y="4416"/>
                </a:cubicBezTo>
                <a:cubicBezTo>
                  <a:pt x="6391" y="4446"/>
                  <a:pt x="6977" y="4531"/>
                  <a:pt x="7413" y="4996"/>
                </a:cubicBezTo>
                <a:cubicBezTo>
                  <a:pt x="7500" y="5088"/>
                  <a:pt x="7579" y="5109"/>
                  <a:pt x="7638" y="5109"/>
                </a:cubicBezTo>
                <a:cubicBezTo>
                  <a:pt x="7662" y="5109"/>
                  <a:pt x="7682" y="5106"/>
                  <a:pt x="7699" y="5102"/>
                </a:cubicBezTo>
                <a:cubicBezTo>
                  <a:pt x="7762" y="5081"/>
                  <a:pt x="7848" y="5016"/>
                  <a:pt x="7884" y="4831"/>
                </a:cubicBezTo>
                <a:cubicBezTo>
                  <a:pt x="7891" y="4781"/>
                  <a:pt x="7891" y="4730"/>
                  <a:pt x="7891" y="4680"/>
                </a:cubicBezTo>
                <a:lnTo>
                  <a:pt x="7884" y="4631"/>
                </a:lnTo>
                <a:cubicBezTo>
                  <a:pt x="7898" y="3496"/>
                  <a:pt x="8398" y="2567"/>
                  <a:pt x="9420" y="1796"/>
                </a:cubicBezTo>
                <a:cubicBezTo>
                  <a:pt x="10583" y="917"/>
                  <a:pt x="11977" y="425"/>
                  <a:pt x="13797" y="247"/>
                </a:cubicBezTo>
                <a:cubicBezTo>
                  <a:pt x="14054" y="219"/>
                  <a:pt x="14317" y="206"/>
                  <a:pt x="14574" y="206"/>
                </a:cubicBezTo>
                <a:close/>
                <a:moveTo>
                  <a:pt x="14558" y="0"/>
                </a:moveTo>
                <a:cubicBezTo>
                  <a:pt x="14298" y="0"/>
                  <a:pt x="14034" y="13"/>
                  <a:pt x="13776" y="39"/>
                </a:cubicBezTo>
                <a:cubicBezTo>
                  <a:pt x="11912" y="224"/>
                  <a:pt x="10491" y="732"/>
                  <a:pt x="9298" y="1631"/>
                </a:cubicBezTo>
                <a:cubicBezTo>
                  <a:pt x="8234" y="2432"/>
                  <a:pt x="7692" y="3438"/>
                  <a:pt x="7683" y="4631"/>
                </a:cubicBezTo>
                <a:lnTo>
                  <a:pt x="7683" y="4687"/>
                </a:lnTo>
                <a:cubicBezTo>
                  <a:pt x="7683" y="4730"/>
                  <a:pt x="7683" y="4766"/>
                  <a:pt x="7677" y="4802"/>
                </a:cubicBezTo>
                <a:cubicBezTo>
                  <a:pt x="7663" y="4874"/>
                  <a:pt x="7641" y="4901"/>
                  <a:pt x="7634" y="4901"/>
                </a:cubicBezTo>
                <a:cubicBezTo>
                  <a:pt x="7634" y="4901"/>
                  <a:pt x="7606" y="4895"/>
                  <a:pt x="7563" y="4852"/>
                </a:cubicBezTo>
                <a:cubicBezTo>
                  <a:pt x="7077" y="4338"/>
                  <a:pt x="6441" y="4238"/>
                  <a:pt x="5827" y="4209"/>
                </a:cubicBezTo>
                <a:cubicBezTo>
                  <a:pt x="5721" y="4204"/>
                  <a:pt x="5615" y="4202"/>
                  <a:pt x="5510" y="4202"/>
                </a:cubicBezTo>
                <a:cubicBezTo>
                  <a:pt x="4065" y="4202"/>
                  <a:pt x="2759" y="4653"/>
                  <a:pt x="1615" y="5544"/>
                </a:cubicBezTo>
                <a:cubicBezTo>
                  <a:pt x="1035" y="6009"/>
                  <a:pt x="614" y="6602"/>
                  <a:pt x="372" y="7309"/>
                </a:cubicBezTo>
                <a:cubicBezTo>
                  <a:pt x="0" y="8388"/>
                  <a:pt x="22" y="9351"/>
                  <a:pt x="435" y="10257"/>
                </a:cubicBezTo>
                <a:cubicBezTo>
                  <a:pt x="875" y="11210"/>
                  <a:pt x="1658" y="11727"/>
                  <a:pt x="2566" y="11727"/>
                </a:cubicBezTo>
                <a:cubicBezTo>
                  <a:pt x="2910" y="11727"/>
                  <a:pt x="3273" y="11653"/>
                  <a:pt x="3642" y="11500"/>
                </a:cubicBezTo>
                <a:cubicBezTo>
                  <a:pt x="3699" y="11473"/>
                  <a:pt x="3764" y="11443"/>
                  <a:pt x="3820" y="11407"/>
                </a:cubicBezTo>
                <a:cubicBezTo>
                  <a:pt x="3892" y="11371"/>
                  <a:pt x="3964" y="11337"/>
                  <a:pt x="4035" y="11315"/>
                </a:cubicBezTo>
                <a:cubicBezTo>
                  <a:pt x="4082" y="11297"/>
                  <a:pt x="4124" y="11288"/>
                  <a:pt x="4156" y="11288"/>
                </a:cubicBezTo>
                <a:cubicBezTo>
                  <a:pt x="4178" y="11288"/>
                  <a:pt x="4195" y="11292"/>
                  <a:pt x="4206" y="11301"/>
                </a:cubicBezTo>
                <a:cubicBezTo>
                  <a:pt x="4235" y="11322"/>
                  <a:pt x="4256" y="11380"/>
                  <a:pt x="4256" y="11473"/>
                </a:cubicBezTo>
                <a:cubicBezTo>
                  <a:pt x="4292" y="12350"/>
                  <a:pt x="4693" y="13108"/>
                  <a:pt x="5521" y="13850"/>
                </a:cubicBezTo>
                <a:cubicBezTo>
                  <a:pt x="6384" y="14628"/>
                  <a:pt x="7384" y="15142"/>
                  <a:pt x="8484" y="15378"/>
                </a:cubicBezTo>
                <a:cubicBezTo>
                  <a:pt x="8869" y="15458"/>
                  <a:pt x="9246" y="15498"/>
                  <a:pt x="9613" y="15498"/>
                </a:cubicBezTo>
                <a:cubicBezTo>
                  <a:pt x="10165" y="15498"/>
                  <a:pt x="10695" y="15408"/>
                  <a:pt x="11197" y="15228"/>
                </a:cubicBezTo>
                <a:lnTo>
                  <a:pt x="11269" y="15200"/>
                </a:lnTo>
                <a:cubicBezTo>
                  <a:pt x="11634" y="15072"/>
                  <a:pt x="12054" y="14921"/>
                  <a:pt x="12169" y="14393"/>
                </a:cubicBezTo>
                <a:cubicBezTo>
                  <a:pt x="12176" y="14357"/>
                  <a:pt x="12182" y="14350"/>
                  <a:pt x="12182" y="14343"/>
                </a:cubicBezTo>
                <a:cubicBezTo>
                  <a:pt x="12198" y="14343"/>
                  <a:pt x="12261" y="14364"/>
                  <a:pt x="12311" y="14436"/>
                </a:cubicBezTo>
                <a:cubicBezTo>
                  <a:pt x="12954" y="15392"/>
                  <a:pt x="13948" y="15771"/>
                  <a:pt x="14739" y="15992"/>
                </a:cubicBezTo>
                <a:cubicBezTo>
                  <a:pt x="15396" y="16170"/>
                  <a:pt x="16039" y="16265"/>
                  <a:pt x="16668" y="16265"/>
                </a:cubicBezTo>
                <a:cubicBezTo>
                  <a:pt x="18411" y="16265"/>
                  <a:pt x="20082" y="15586"/>
                  <a:pt x="21753" y="14208"/>
                </a:cubicBezTo>
                <a:cubicBezTo>
                  <a:pt x="22531" y="13572"/>
                  <a:pt x="22795" y="12808"/>
                  <a:pt x="22538" y="11937"/>
                </a:cubicBezTo>
                <a:lnTo>
                  <a:pt x="22524" y="11908"/>
                </a:lnTo>
                <a:cubicBezTo>
                  <a:pt x="22495" y="11808"/>
                  <a:pt x="22495" y="11786"/>
                  <a:pt x="22524" y="11757"/>
                </a:cubicBezTo>
                <a:cubicBezTo>
                  <a:pt x="22542" y="11743"/>
                  <a:pt x="22554" y="11735"/>
                  <a:pt x="22570" y="11735"/>
                </a:cubicBezTo>
                <a:cubicBezTo>
                  <a:pt x="22593" y="11735"/>
                  <a:pt x="22621" y="11752"/>
                  <a:pt x="22680" y="11793"/>
                </a:cubicBezTo>
                <a:cubicBezTo>
                  <a:pt x="22695" y="11808"/>
                  <a:pt x="22716" y="11822"/>
                  <a:pt x="22731" y="11829"/>
                </a:cubicBezTo>
                <a:cubicBezTo>
                  <a:pt x="23663" y="12411"/>
                  <a:pt x="24706" y="12698"/>
                  <a:pt x="25909" y="12698"/>
                </a:cubicBezTo>
                <a:cubicBezTo>
                  <a:pt x="26006" y="12698"/>
                  <a:pt x="26103" y="12696"/>
                  <a:pt x="26202" y="12693"/>
                </a:cubicBezTo>
                <a:cubicBezTo>
                  <a:pt x="27201" y="12657"/>
                  <a:pt x="28164" y="12208"/>
                  <a:pt x="28836" y="11450"/>
                </a:cubicBezTo>
                <a:cubicBezTo>
                  <a:pt x="29493" y="10722"/>
                  <a:pt x="29815" y="9808"/>
                  <a:pt x="29750" y="8879"/>
                </a:cubicBezTo>
                <a:cubicBezTo>
                  <a:pt x="29657" y="7637"/>
                  <a:pt x="28822" y="6838"/>
                  <a:pt x="27623" y="6838"/>
                </a:cubicBezTo>
                <a:lnTo>
                  <a:pt x="27616" y="6838"/>
                </a:lnTo>
                <a:cubicBezTo>
                  <a:pt x="27445" y="6838"/>
                  <a:pt x="27287" y="6838"/>
                  <a:pt x="27258" y="6809"/>
                </a:cubicBezTo>
                <a:cubicBezTo>
                  <a:pt x="27237" y="6780"/>
                  <a:pt x="27251" y="6624"/>
                  <a:pt x="27273" y="6453"/>
                </a:cubicBezTo>
                <a:cubicBezTo>
                  <a:pt x="27451" y="4953"/>
                  <a:pt x="26708" y="3767"/>
                  <a:pt x="25280" y="3282"/>
                </a:cubicBezTo>
                <a:cubicBezTo>
                  <a:pt x="24916" y="3157"/>
                  <a:pt x="24542" y="3094"/>
                  <a:pt x="24147" y="3094"/>
                </a:cubicBezTo>
                <a:cubicBezTo>
                  <a:pt x="23752" y="3094"/>
                  <a:pt x="23334" y="3157"/>
                  <a:pt x="22880" y="3282"/>
                </a:cubicBezTo>
                <a:cubicBezTo>
                  <a:pt x="22389" y="3417"/>
                  <a:pt x="22017" y="3659"/>
                  <a:pt x="21746" y="4024"/>
                </a:cubicBezTo>
                <a:cubicBezTo>
                  <a:pt x="21624" y="4188"/>
                  <a:pt x="21545" y="4259"/>
                  <a:pt x="21509" y="4267"/>
                </a:cubicBezTo>
                <a:cubicBezTo>
                  <a:pt x="21453" y="4267"/>
                  <a:pt x="21331" y="4074"/>
                  <a:pt x="21288" y="4010"/>
                </a:cubicBezTo>
                <a:cubicBezTo>
                  <a:pt x="20903" y="3431"/>
                  <a:pt x="20452" y="2860"/>
                  <a:pt x="19924" y="2274"/>
                </a:cubicBezTo>
                <a:cubicBezTo>
                  <a:pt x="18738" y="968"/>
                  <a:pt x="17261" y="240"/>
                  <a:pt x="15404" y="46"/>
                </a:cubicBezTo>
                <a:cubicBezTo>
                  <a:pt x="15139" y="16"/>
                  <a:pt x="14852" y="0"/>
                  <a:pt x="145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55645399"/>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88"/>
        <p:cNvGrpSpPr/>
        <p:nvPr/>
      </p:nvGrpSpPr>
      <p:grpSpPr>
        <a:xfrm>
          <a:off x="0" y="0"/>
          <a:ext cx="0" cy="0"/>
          <a:chOff x="0" y="0"/>
          <a:chExt cx="0" cy="0"/>
        </a:xfrm>
      </p:grpSpPr>
      <p:sp>
        <p:nvSpPr>
          <p:cNvPr id="89" name="Google Shape;89;p7"/>
          <p:cNvSpPr txBox="1">
            <a:spLocks noGrp="1"/>
          </p:cNvSpPr>
          <p:nvPr>
            <p:ph type="title"/>
          </p:nvPr>
        </p:nvSpPr>
        <p:spPr>
          <a:xfrm flipH="1">
            <a:off x="4009791" y="1152181"/>
            <a:ext cx="4031700" cy="16317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700"/>
              <a:buNone/>
              <a:defRPr/>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a:endParaRPr/>
          </a:p>
        </p:txBody>
      </p:sp>
      <p:sp>
        <p:nvSpPr>
          <p:cNvPr id="90" name="Google Shape;90;p7"/>
          <p:cNvSpPr txBox="1">
            <a:spLocks noGrp="1"/>
          </p:cNvSpPr>
          <p:nvPr>
            <p:ph type="body" idx="1"/>
          </p:nvPr>
        </p:nvSpPr>
        <p:spPr>
          <a:xfrm flipH="1">
            <a:off x="4414250" y="2996225"/>
            <a:ext cx="3481800" cy="995100"/>
          </a:xfrm>
          <a:prstGeom prst="rect">
            <a:avLst/>
          </a:prstGeom>
        </p:spPr>
        <p:txBody>
          <a:bodyPr spcFirstLastPara="1" wrap="square" lIns="91425" tIns="91425" rIns="91425" bIns="91425" anchor="t" anchorCtr="0">
            <a:noAutofit/>
          </a:bodyPr>
          <a:lstStyle>
            <a:lvl1pPr marL="457200" lvl="0" indent="-317500" algn="r" rtl="0">
              <a:lnSpc>
                <a:spcPct val="100000"/>
              </a:lnSpc>
              <a:spcBef>
                <a:spcPts val="0"/>
              </a:spcBef>
              <a:spcAft>
                <a:spcPts val="0"/>
              </a:spcAft>
              <a:buClr>
                <a:srgbClr val="434343"/>
              </a:buClr>
              <a:buSzPts val="1400"/>
              <a:buChar char="●"/>
              <a:defRPr sz="1400"/>
            </a:lvl1pPr>
            <a:lvl2pPr marL="914400" lvl="1" indent="-317500" rtl="0">
              <a:lnSpc>
                <a:spcPct val="115000"/>
              </a:lnSpc>
              <a:spcBef>
                <a:spcPts val="0"/>
              </a:spcBef>
              <a:spcAft>
                <a:spcPts val="0"/>
              </a:spcAft>
              <a:buClr>
                <a:srgbClr val="434343"/>
              </a:buClr>
              <a:buSzPts val="1400"/>
              <a:buChar char="○"/>
              <a:defRPr>
                <a:solidFill>
                  <a:srgbClr val="434343"/>
                </a:solidFill>
              </a:defRPr>
            </a:lvl2pPr>
            <a:lvl3pPr marL="1371600" lvl="2" indent="-317500" rtl="0">
              <a:lnSpc>
                <a:spcPct val="115000"/>
              </a:lnSpc>
              <a:spcBef>
                <a:spcPts val="0"/>
              </a:spcBef>
              <a:spcAft>
                <a:spcPts val="0"/>
              </a:spcAft>
              <a:buClr>
                <a:srgbClr val="434343"/>
              </a:buClr>
              <a:buSzPts val="1400"/>
              <a:buChar char="■"/>
              <a:defRPr>
                <a:solidFill>
                  <a:srgbClr val="434343"/>
                </a:solidFill>
              </a:defRPr>
            </a:lvl3pPr>
            <a:lvl4pPr marL="1828800" lvl="3" indent="-317500" rtl="0">
              <a:lnSpc>
                <a:spcPct val="115000"/>
              </a:lnSpc>
              <a:spcBef>
                <a:spcPts val="0"/>
              </a:spcBef>
              <a:spcAft>
                <a:spcPts val="0"/>
              </a:spcAft>
              <a:buClr>
                <a:srgbClr val="434343"/>
              </a:buClr>
              <a:buSzPts val="1400"/>
              <a:buChar char="●"/>
              <a:defRPr>
                <a:solidFill>
                  <a:srgbClr val="434343"/>
                </a:solidFill>
              </a:defRPr>
            </a:lvl4pPr>
            <a:lvl5pPr marL="2286000" lvl="4" indent="-317500" rtl="0">
              <a:lnSpc>
                <a:spcPct val="115000"/>
              </a:lnSpc>
              <a:spcBef>
                <a:spcPts val="0"/>
              </a:spcBef>
              <a:spcAft>
                <a:spcPts val="0"/>
              </a:spcAft>
              <a:buClr>
                <a:srgbClr val="434343"/>
              </a:buClr>
              <a:buSzPts val="1400"/>
              <a:buChar char="○"/>
              <a:defRPr>
                <a:solidFill>
                  <a:srgbClr val="434343"/>
                </a:solidFill>
              </a:defRPr>
            </a:lvl5pPr>
            <a:lvl6pPr marL="2743200" lvl="5" indent="-317500" rtl="0">
              <a:lnSpc>
                <a:spcPct val="115000"/>
              </a:lnSpc>
              <a:spcBef>
                <a:spcPts val="0"/>
              </a:spcBef>
              <a:spcAft>
                <a:spcPts val="0"/>
              </a:spcAft>
              <a:buClr>
                <a:srgbClr val="434343"/>
              </a:buClr>
              <a:buSzPts val="1400"/>
              <a:buChar char="■"/>
              <a:defRPr>
                <a:solidFill>
                  <a:srgbClr val="434343"/>
                </a:solidFill>
              </a:defRPr>
            </a:lvl6pPr>
            <a:lvl7pPr marL="3200400" lvl="6" indent="-317500" rtl="0">
              <a:lnSpc>
                <a:spcPct val="115000"/>
              </a:lnSpc>
              <a:spcBef>
                <a:spcPts val="0"/>
              </a:spcBef>
              <a:spcAft>
                <a:spcPts val="0"/>
              </a:spcAft>
              <a:buClr>
                <a:srgbClr val="434343"/>
              </a:buClr>
              <a:buSzPts val="1400"/>
              <a:buChar char="●"/>
              <a:defRPr>
                <a:solidFill>
                  <a:srgbClr val="434343"/>
                </a:solidFill>
              </a:defRPr>
            </a:lvl7pPr>
            <a:lvl8pPr marL="3657600" lvl="7" indent="-317500" rtl="0">
              <a:lnSpc>
                <a:spcPct val="115000"/>
              </a:lnSpc>
              <a:spcBef>
                <a:spcPts val="0"/>
              </a:spcBef>
              <a:spcAft>
                <a:spcPts val="0"/>
              </a:spcAft>
              <a:buClr>
                <a:srgbClr val="434343"/>
              </a:buClr>
              <a:buSzPts val="1400"/>
              <a:buChar char="○"/>
              <a:defRPr>
                <a:solidFill>
                  <a:srgbClr val="434343"/>
                </a:solidFill>
              </a:defRPr>
            </a:lvl8pPr>
            <a:lvl9pPr marL="4114800" lvl="8" indent="-317500" rtl="0">
              <a:lnSpc>
                <a:spcPct val="115000"/>
              </a:lnSpc>
              <a:spcBef>
                <a:spcPts val="0"/>
              </a:spcBef>
              <a:spcAft>
                <a:spcPts val="0"/>
              </a:spcAft>
              <a:buClr>
                <a:srgbClr val="434343"/>
              </a:buClr>
              <a:buSzPts val="1400"/>
              <a:buChar char="■"/>
              <a:defRPr>
                <a:solidFill>
                  <a:srgbClr val="434343"/>
                </a:solidFill>
              </a:defRPr>
            </a:lvl9pPr>
          </a:lstStyle>
          <a:p>
            <a:endParaRPr/>
          </a:p>
        </p:txBody>
      </p:sp>
      <p:sp>
        <p:nvSpPr>
          <p:cNvPr id="91" name="Google Shape;91;p7"/>
          <p:cNvSpPr/>
          <p:nvPr/>
        </p:nvSpPr>
        <p:spPr>
          <a:xfrm>
            <a:off x="-1007223" y="67486"/>
            <a:ext cx="1555057" cy="1437148"/>
          </a:xfrm>
          <a:custGeom>
            <a:avLst/>
            <a:gdLst/>
            <a:ahLst/>
            <a:cxnLst/>
            <a:rect l="l" t="t" r="r" b="b"/>
            <a:pathLst>
              <a:path w="17475" h="16150" extrusionOk="0">
                <a:moveTo>
                  <a:pt x="9420" y="252"/>
                </a:moveTo>
                <a:cubicBezTo>
                  <a:pt x="9834" y="1030"/>
                  <a:pt x="9706" y="2129"/>
                  <a:pt x="9606" y="2972"/>
                </a:cubicBezTo>
                <a:cubicBezTo>
                  <a:pt x="9498" y="3836"/>
                  <a:pt x="9248" y="4657"/>
                  <a:pt x="8955" y="5479"/>
                </a:cubicBezTo>
                <a:cubicBezTo>
                  <a:pt x="8777" y="5414"/>
                  <a:pt x="8585" y="5378"/>
                  <a:pt x="8391" y="5365"/>
                </a:cubicBezTo>
                <a:cubicBezTo>
                  <a:pt x="8378" y="5272"/>
                  <a:pt x="8434" y="5143"/>
                  <a:pt x="8450" y="5051"/>
                </a:cubicBezTo>
                <a:cubicBezTo>
                  <a:pt x="8470" y="4821"/>
                  <a:pt x="8434" y="4564"/>
                  <a:pt x="8434" y="4329"/>
                </a:cubicBezTo>
                <a:cubicBezTo>
                  <a:pt x="8450" y="3829"/>
                  <a:pt x="8492" y="3322"/>
                  <a:pt x="8578" y="2830"/>
                </a:cubicBezTo>
                <a:cubicBezTo>
                  <a:pt x="8734" y="1930"/>
                  <a:pt x="9041" y="1080"/>
                  <a:pt x="9420" y="252"/>
                </a:cubicBezTo>
                <a:close/>
                <a:moveTo>
                  <a:pt x="6057" y="1206"/>
                </a:moveTo>
                <a:cubicBezTo>
                  <a:pt x="6585" y="1206"/>
                  <a:pt x="7921" y="4948"/>
                  <a:pt x="8107" y="5365"/>
                </a:cubicBezTo>
                <a:lnTo>
                  <a:pt x="8114" y="5371"/>
                </a:lnTo>
                <a:cubicBezTo>
                  <a:pt x="8078" y="5378"/>
                  <a:pt x="8042" y="5378"/>
                  <a:pt x="7999" y="5385"/>
                </a:cubicBezTo>
                <a:cubicBezTo>
                  <a:pt x="7821" y="5414"/>
                  <a:pt x="7642" y="5464"/>
                  <a:pt x="7478" y="5536"/>
                </a:cubicBezTo>
                <a:cubicBezTo>
                  <a:pt x="7171" y="4850"/>
                  <a:pt x="6821" y="4194"/>
                  <a:pt x="6542" y="3493"/>
                </a:cubicBezTo>
                <a:cubicBezTo>
                  <a:pt x="6400" y="3143"/>
                  <a:pt x="6271" y="2780"/>
                  <a:pt x="6170" y="2415"/>
                </a:cubicBezTo>
                <a:cubicBezTo>
                  <a:pt x="6114" y="2223"/>
                  <a:pt x="5814" y="1366"/>
                  <a:pt x="5992" y="1229"/>
                </a:cubicBezTo>
                <a:cubicBezTo>
                  <a:pt x="6012" y="1213"/>
                  <a:pt x="6034" y="1206"/>
                  <a:pt x="6057" y="1206"/>
                </a:cubicBezTo>
                <a:close/>
                <a:moveTo>
                  <a:pt x="12044" y="1288"/>
                </a:moveTo>
                <a:cubicBezTo>
                  <a:pt x="12058" y="1288"/>
                  <a:pt x="12071" y="1290"/>
                  <a:pt x="12083" y="1294"/>
                </a:cubicBezTo>
                <a:cubicBezTo>
                  <a:pt x="12477" y="1443"/>
                  <a:pt x="11348" y="3044"/>
                  <a:pt x="11170" y="3315"/>
                </a:cubicBezTo>
                <a:cubicBezTo>
                  <a:pt x="10626" y="4143"/>
                  <a:pt x="10085" y="4972"/>
                  <a:pt x="9498" y="5764"/>
                </a:cubicBezTo>
                <a:cubicBezTo>
                  <a:pt x="9449" y="5728"/>
                  <a:pt x="9399" y="5700"/>
                  <a:pt x="9349" y="5671"/>
                </a:cubicBezTo>
                <a:cubicBezTo>
                  <a:pt x="9613" y="4794"/>
                  <a:pt x="9913" y="3964"/>
                  <a:pt x="10398" y="3179"/>
                </a:cubicBezTo>
                <a:cubicBezTo>
                  <a:pt x="10642" y="2780"/>
                  <a:pt x="10912" y="2401"/>
                  <a:pt x="11219" y="2052"/>
                </a:cubicBezTo>
                <a:cubicBezTo>
                  <a:pt x="11362" y="1896"/>
                  <a:pt x="11809" y="1288"/>
                  <a:pt x="12044" y="1288"/>
                </a:cubicBezTo>
                <a:close/>
                <a:moveTo>
                  <a:pt x="3121" y="693"/>
                </a:moveTo>
                <a:cubicBezTo>
                  <a:pt x="3263" y="693"/>
                  <a:pt x="3654" y="1090"/>
                  <a:pt x="3757" y="1179"/>
                </a:cubicBezTo>
                <a:cubicBezTo>
                  <a:pt x="3951" y="1366"/>
                  <a:pt x="4136" y="1572"/>
                  <a:pt x="4300" y="1786"/>
                </a:cubicBezTo>
                <a:cubicBezTo>
                  <a:pt x="4621" y="2180"/>
                  <a:pt x="4893" y="2609"/>
                  <a:pt x="5178" y="3022"/>
                </a:cubicBezTo>
                <a:cubicBezTo>
                  <a:pt x="5814" y="3937"/>
                  <a:pt x="6449" y="4857"/>
                  <a:pt x="7056" y="5786"/>
                </a:cubicBezTo>
                <a:cubicBezTo>
                  <a:pt x="6993" y="5843"/>
                  <a:pt x="6928" y="5899"/>
                  <a:pt x="6864" y="5958"/>
                </a:cubicBezTo>
                <a:cubicBezTo>
                  <a:pt x="6213" y="5179"/>
                  <a:pt x="5536" y="4429"/>
                  <a:pt x="4857" y="3671"/>
                </a:cubicBezTo>
                <a:cubicBezTo>
                  <a:pt x="4456" y="3222"/>
                  <a:pt x="4050" y="2787"/>
                  <a:pt x="3694" y="2300"/>
                </a:cubicBezTo>
                <a:cubicBezTo>
                  <a:pt x="3543" y="2094"/>
                  <a:pt x="2607" y="794"/>
                  <a:pt x="3107" y="694"/>
                </a:cubicBezTo>
                <a:cubicBezTo>
                  <a:pt x="3112" y="693"/>
                  <a:pt x="3116" y="693"/>
                  <a:pt x="3121" y="693"/>
                </a:cubicBezTo>
                <a:close/>
                <a:moveTo>
                  <a:pt x="15116" y="1900"/>
                </a:moveTo>
                <a:cubicBezTo>
                  <a:pt x="15120" y="1900"/>
                  <a:pt x="15123" y="1900"/>
                  <a:pt x="15125" y="1901"/>
                </a:cubicBezTo>
                <a:cubicBezTo>
                  <a:pt x="15339" y="1966"/>
                  <a:pt x="15226" y="2165"/>
                  <a:pt x="15177" y="2266"/>
                </a:cubicBezTo>
                <a:cubicBezTo>
                  <a:pt x="15125" y="2358"/>
                  <a:pt x="15012" y="2444"/>
                  <a:pt x="14940" y="2514"/>
                </a:cubicBezTo>
                <a:cubicBezTo>
                  <a:pt x="14733" y="2722"/>
                  <a:pt x="14512" y="2909"/>
                  <a:pt x="14291" y="3094"/>
                </a:cubicBezTo>
                <a:cubicBezTo>
                  <a:pt x="13826" y="3493"/>
                  <a:pt x="13312" y="3822"/>
                  <a:pt x="12791" y="4151"/>
                </a:cubicBezTo>
                <a:cubicBezTo>
                  <a:pt x="11799" y="4778"/>
                  <a:pt x="10798" y="5394"/>
                  <a:pt x="9792" y="6000"/>
                </a:cubicBezTo>
                <a:lnTo>
                  <a:pt x="9778" y="6014"/>
                </a:lnTo>
                <a:cubicBezTo>
                  <a:pt x="9742" y="5971"/>
                  <a:pt x="9699" y="5935"/>
                  <a:pt x="9656" y="5892"/>
                </a:cubicBezTo>
                <a:cubicBezTo>
                  <a:pt x="9684" y="5856"/>
                  <a:pt x="9726" y="5800"/>
                  <a:pt x="9778" y="5728"/>
                </a:cubicBezTo>
                <a:cubicBezTo>
                  <a:pt x="10626" y="5065"/>
                  <a:pt x="11440" y="4365"/>
                  <a:pt x="12270" y="3680"/>
                </a:cubicBezTo>
                <a:cubicBezTo>
                  <a:pt x="12698" y="3322"/>
                  <a:pt x="13127" y="2958"/>
                  <a:pt x="13591" y="2658"/>
                </a:cubicBezTo>
                <a:cubicBezTo>
                  <a:pt x="13862" y="2494"/>
                  <a:pt x="14155" y="2358"/>
                  <a:pt x="14440" y="2223"/>
                </a:cubicBezTo>
                <a:cubicBezTo>
                  <a:pt x="14531" y="2188"/>
                  <a:pt x="15015" y="1900"/>
                  <a:pt x="15116" y="1900"/>
                </a:cubicBezTo>
                <a:close/>
                <a:moveTo>
                  <a:pt x="2646" y="4280"/>
                </a:moveTo>
                <a:cubicBezTo>
                  <a:pt x="2958" y="4280"/>
                  <a:pt x="3362" y="4413"/>
                  <a:pt x="3615" y="4478"/>
                </a:cubicBezTo>
                <a:cubicBezTo>
                  <a:pt x="4036" y="4580"/>
                  <a:pt x="4449" y="4722"/>
                  <a:pt x="4842" y="4907"/>
                </a:cubicBezTo>
                <a:cubicBezTo>
                  <a:pt x="5521" y="5229"/>
                  <a:pt x="6100" y="5728"/>
                  <a:pt x="6763" y="6064"/>
                </a:cubicBezTo>
                <a:cubicBezTo>
                  <a:pt x="6657" y="6185"/>
                  <a:pt x="6564" y="6314"/>
                  <a:pt x="6492" y="6449"/>
                </a:cubicBezTo>
                <a:lnTo>
                  <a:pt x="6485" y="6443"/>
                </a:lnTo>
                <a:cubicBezTo>
                  <a:pt x="5764" y="6156"/>
                  <a:pt x="5022" y="5978"/>
                  <a:pt x="4285" y="5743"/>
                </a:cubicBezTo>
                <a:cubicBezTo>
                  <a:pt x="3865" y="5615"/>
                  <a:pt x="3450" y="5457"/>
                  <a:pt x="3071" y="5243"/>
                </a:cubicBezTo>
                <a:cubicBezTo>
                  <a:pt x="2900" y="5143"/>
                  <a:pt x="1894" y="4528"/>
                  <a:pt x="2393" y="4322"/>
                </a:cubicBezTo>
                <a:cubicBezTo>
                  <a:pt x="2464" y="4293"/>
                  <a:pt x="2551" y="4280"/>
                  <a:pt x="2646" y="4280"/>
                </a:cubicBezTo>
                <a:close/>
                <a:moveTo>
                  <a:pt x="14495" y="4785"/>
                </a:moveTo>
                <a:cubicBezTo>
                  <a:pt x="14724" y="4785"/>
                  <a:pt x="14878" y="4855"/>
                  <a:pt x="14512" y="5257"/>
                </a:cubicBezTo>
                <a:cubicBezTo>
                  <a:pt x="14376" y="5407"/>
                  <a:pt x="14126" y="5457"/>
                  <a:pt x="13941" y="5529"/>
                </a:cubicBezTo>
                <a:cubicBezTo>
                  <a:pt x="13512" y="5678"/>
                  <a:pt x="13062" y="5800"/>
                  <a:pt x="12626" y="5935"/>
                </a:cubicBezTo>
                <a:cubicBezTo>
                  <a:pt x="11826" y="6192"/>
                  <a:pt x="11012" y="6429"/>
                  <a:pt x="10220" y="6700"/>
                </a:cubicBezTo>
                <a:cubicBezTo>
                  <a:pt x="10155" y="6551"/>
                  <a:pt x="10078" y="6407"/>
                  <a:pt x="9984" y="6271"/>
                </a:cubicBezTo>
                <a:cubicBezTo>
                  <a:pt x="10678" y="6007"/>
                  <a:pt x="11370" y="5743"/>
                  <a:pt x="12062" y="5479"/>
                </a:cubicBezTo>
                <a:cubicBezTo>
                  <a:pt x="12748" y="5222"/>
                  <a:pt x="13490" y="4844"/>
                  <a:pt x="14234" y="4801"/>
                </a:cubicBezTo>
                <a:cubicBezTo>
                  <a:pt x="14316" y="4795"/>
                  <a:pt x="14411" y="4785"/>
                  <a:pt x="14495" y="4785"/>
                </a:cubicBezTo>
                <a:close/>
                <a:moveTo>
                  <a:pt x="9742" y="6208"/>
                </a:moveTo>
                <a:lnTo>
                  <a:pt x="9742" y="6208"/>
                </a:lnTo>
                <a:cubicBezTo>
                  <a:pt x="9785" y="6251"/>
                  <a:pt x="9821" y="6300"/>
                  <a:pt x="9855" y="6350"/>
                </a:cubicBezTo>
                <a:cubicBezTo>
                  <a:pt x="9949" y="6479"/>
                  <a:pt x="10020" y="6621"/>
                  <a:pt x="10078" y="6772"/>
                </a:cubicBezTo>
                <a:cubicBezTo>
                  <a:pt x="10069" y="6778"/>
                  <a:pt x="10069" y="6785"/>
                  <a:pt x="10062" y="6792"/>
                </a:cubicBezTo>
                <a:cubicBezTo>
                  <a:pt x="9992" y="6585"/>
                  <a:pt x="9884" y="6386"/>
                  <a:pt x="9742" y="6208"/>
                </a:cubicBezTo>
                <a:close/>
                <a:moveTo>
                  <a:pt x="10112" y="6943"/>
                </a:moveTo>
                <a:cubicBezTo>
                  <a:pt x="10112" y="6943"/>
                  <a:pt x="10121" y="6950"/>
                  <a:pt x="10127" y="6950"/>
                </a:cubicBezTo>
                <a:cubicBezTo>
                  <a:pt x="10155" y="7056"/>
                  <a:pt x="10170" y="7164"/>
                  <a:pt x="10177" y="7270"/>
                </a:cubicBezTo>
                <a:cubicBezTo>
                  <a:pt x="10163" y="7157"/>
                  <a:pt x="10141" y="7049"/>
                  <a:pt x="10112" y="6943"/>
                </a:cubicBezTo>
                <a:close/>
                <a:moveTo>
                  <a:pt x="3949" y="6592"/>
                </a:moveTo>
                <a:cubicBezTo>
                  <a:pt x="4754" y="6592"/>
                  <a:pt x="5545" y="6700"/>
                  <a:pt x="6350" y="6729"/>
                </a:cubicBezTo>
                <a:cubicBezTo>
                  <a:pt x="6271" y="6936"/>
                  <a:pt x="6222" y="7150"/>
                  <a:pt x="6199" y="7371"/>
                </a:cubicBezTo>
                <a:cubicBezTo>
                  <a:pt x="6050" y="7357"/>
                  <a:pt x="5902" y="7351"/>
                  <a:pt x="5754" y="7351"/>
                </a:cubicBezTo>
                <a:cubicBezTo>
                  <a:pt x="5020" y="7351"/>
                  <a:pt x="4305" y="7514"/>
                  <a:pt x="3586" y="7692"/>
                </a:cubicBezTo>
                <a:cubicBezTo>
                  <a:pt x="3008" y="7836"/>
                  <a:pt x="2422" y="7985"/>
                  <a:pt x="1829" y="8028"/>
                </a:cubicBezTo>
                <a:cubicBezTo>
                  <a:pt x="1741" y="8035"/>
                  <a:pt x="1654" y="8037"/>
                  <a:pt x="1567" y="8037"/>
                </a:cubicBezTo>
                <a:cubicBezTo>
                  <a:pt x="1422" y="8037"/>
                  <a:pt x="1278" y="8031"/>
                  <a:pt x="1136" y="8031"/>
                </a:cubicBezTo>
                <a:cubicBezTo>
                  <a:pt x="1076" y="8031"/>
                  <a:pt x="1017" y="8032"/>
                  <a:pt x="958" y="8035"/>
                </a:cubicBezTo>
                <a:cubicBezTo>
                  <a:pt x="878" y="8041"/>
                  <a:pt x="758" y="8080"/>
                  <a:pt x="672" y="8080"/>
                </a:cubicBezTo>
                <a:cubicBezTo>
                  <a:pt x="659" y="8080"/>
                  <a:pt x="647" y="8080"/>
                  <a:pt x="636" y="8078"/>
                </a:cubicBezTo>
                <a:cubicBezTo>
                  <a:pt x="523" y="7999"/>
                  <a:pt x="401" y="7929"/>
                  <a:pt x="286" y="7857"/>
                </a:cubicBezTo>
                <a:cubicBezTo>
                  <a:pt x="336" y="7771"/>
                  <a:pt x="401" y="7707"/>
                  <a:pt x="480" y="7656"/>
                </a:cubicBezTo>
                <a:cubicBezTo>
                  <a:pt x="780" y="7428"/>
                  <a:pt x="1193" y="7329"/>
                  <a:pt x="1529" y="7150"/>
                </a:cubicBezTo>
                <a:cubicBezTo>
                  <a:pt x="2115" y="6842"/>
                  <a:pt x="2693" y="6664"/>
                  <a:pt x="3358" y="6614"/>
                </a:cubicBezTo>
                <a:cubicBezTo>
                  <a:pt x="3556" y="6599"/>
                  <a:pt x="3753" y="6592"/>
                  <a:pt x="3949" y="6592"/>
                </a:cubicBezTo>
                <a:close/>
                <a:moveTo>
                  <a:pt x="12921" y="6910"/>
                </a:moveTo>
                <a:cubicBezTo>
                  <a:pt x="14281" y="6910"/>
                  <a:pt x="15630" y="7048"/>
                  <a:pt x="16882" y="7656"/>
                </a:cubicBezTo>
                <a:cubicBezTo>
                  <a:pt x="16961" y="7692"/>
                  <a:pt x="17096" y="7742"/>
                  <a:pt x="17154" y="7814"/>
                </a:cubicBezTo>
                <a:cubicBezTo>
                  <a:pt x="17160" y="8241"/>
                  <a:pt x="17051" y="8455"/>
                  <a:pt x="16828" y="8455"/>
                </a:cubicBezTo>
                <a:cubicBezTo>
                  <a:pt x="16790" y="8455"/>
                  <a:pt x="16749" y="8448"/>
                  <a:pt x="16704" y="8436"/>
                </a:cubicBezTo>
                <a:cubicBezTo>
                  <a:pt x="16625" y="8436"/>
                  <a:pt x="16555" y="8420"/>
                  <a:pt x="16489" y="8400"/>
                </a:cubicBezTo>
                <a:cubicBezTo>
                  <a:pt x="16255" y="8342"/>
                  <a:pt x="16054" y="8271"/>
                  <a:pt x="15819" y="8249"/>
                </a:cubicBezTo>
                <a:cubicBezTo>
                  <a:pt x="15247" y="8206"/>
                  <a:pt x="14690" y="8186"/>
                  <a:pt x="14119" y="8084"/>
                </a:cubicBezTo>
                <a:cubicBezTo>
                  <a:pt x="12877" y="7863"/>
                  <a:pt x="11627" y="7622"/>
                  <a:pt x="10385" y="7365"/>
                </a:cubicBezTo>
                <a:lnTo>
                  <a:pt x="10349" y="7365"/>
                </a:lnTo>
                <a:cubicBezTo>
                  <a:pt x="10349" y="7236"/>
                  <a:pt x="10335" y="7114"/>
                  <a:pt x="10306" y="6993"/>
                </a:cubicBezTo>
                <a:cubicBezTo>
                  <a:pt x="11167" y="6967"/>
                  <a:pt x="12046" y="6910"/>
                  <a:pt x="12921" y="6910"/>
                </a:cubicBezTo>
                <a:close/>
                <a:moveTo>
                  <a:pt x="7241" y="9449"/>
                </a:moveTo>
                <a:cubicBezTo>
                  <a:pt x="7241" y="9449"/>
                  <a:pt x="7250" y="9456"/>
                  <a:pt x="7257" y="9456"/>
                </a:cubicBezTo>
                <a:cubicBezTo>
                  <a:pt x="7250" y="9464"/>
                  <a:pt x="7241" y="9471"/>
                  <a:pt x="7241" y="9478"/>
                </a:cubicBezTo>
                <a:lnTo>
                  <a:pt x="7241" y="9449"/>
                </a:lnTo>
                <a:close/>
                <a:moveTo>
                  <a:pt x="8374" y="5580"/>
                </a:moveTo>
                <a:cubicBezTo>
                  <a:pt x="8721" y="5580"/>
                  <a:pt x="9068" y="5677"/>
                  <a:pt x="9370" y="5872"/>
                </a:cubicBezTo>
                <a:cubicBezTo>
                  <a:pt x="10405" y="6736"/>
                  <a:pt x="10306" y="8492"/>
                  <a:pt x="9248" y="9277"/>
                </a:cubicBezTo>
                <a:cubicBezTo>
                  <a:pt x="9228" y="9284"/>
                  <a:pt x="9205" y="9300"/>
                  <a:pt x="9192" y="9313"/>
                </a:cubicBezTo>
                <a:cubicBezTo>
                  <a:pt x="9049" y="9413"/>
                  <a:pt x="8892" y="9498"/>
                  <a:pt x="8714" y="9557"/>
                </a:cubicBezTo>
                <a:cubicBezTo>
                  <a:pt x="8539" y="9616"/>
                  <a:pt x="8370" y="9643"/>
                  <a:pt x="8207" y="9643"/>
                </a:cubicBezTo>
                <a:cubicBezTo>
                  <a:pt x="7842" y="9643"/>
                  <a:pt x="7511" y="9507"/>
                  <a:pt x="7234" y="9284"/>
                </a:cubicBezTo>
                <a:lnTo>
                  <a:pt x="7234" y="9270"/>
                </a:lnTo>
                <a:cubicBezTo>
                  <a:pt x="7230" y="9246"/>
                  <a:pt x="7215" y="9235"/>
                  <a:pt x="7199" y="9235"/>
                </a:cubicBezTo>
                <a:cubicBezTo>
                  <a:pt x="7192" y="9235"/>
                  <a:pt x="7184" y="9237"/>
                  <a:pt x="7178" y="9241"/>
                </a:cubicBezTo>
                <a:cubicBezTo>
                  <a:pt x="6492" y="8650"/>
                  <a:pt x="6163" y="7527"/>
                  <a:pt x="6556" y="6713"/>
                </a:cubicBezTo>
                <a:cubicBezTo>
                  <a:pt x="6864" y="6071"/>
                  <a:pt x="7464" y="5678"/>
                  <a:pt x="8107" y="5592"/>
                </a:cubicBezTo>
                <a:lnTo>
                  <a:pt x="8107" y="5592"/>
                </a:lnTo>
                <a:cubicBezTo>
                  <a:pt x="8091" y="5615"/>
                  <a:pt x="8085" y="5642"/>
                  <a:pt x="8091" y="5678"/>
                </a:cubicBezTo>
                <a:cubicBezTo>
                  <a:pt x="8101" y="5717"/>
                  <a:pt x="8134" y="5735"/>
                  <a:pt x="8168" y="5735"/>
                </a:cubicBezTo>
                <a:cubicBezTo>
                  <a:pt x="8216" y="5735"/>
                  <a:pt x="8267" y="5701"/>
                  <a:pt x="8263" y="5642"/>
                </a:cubicBezTo>
                <a:cubicBezTo>
                  <a:pt x="8263" y="5615"/>
                  <a:pt x="8249" y="5599"/>
                  <a:pt x="8235" y="5586"/>
                </a:cubicBezTo>
                <a:cubicBezTo>
                  <a:pt x="8282" y="5582"/>
                  <a:pt x="8328" y="5580"/>
                  <a:pt x="8374" y="5580"/>
                </a:cubicBezTo>
                <a:close/>
                <a:moveTo>
                  <a:pt x="6213" y="7836"/>
                </a:moveTo>
                <a:cubicBezTo>
                  <a:pt x="6228" y="7929"/>
                  <a:pt x="6242" y="8021"/>
                  <a:pt x="6271" y="8107"/>
                </a:cubicBezTo>
                <a:cubicBezTo>
                  <a:pt x="6307" y="8242"/>
                  <a:pt x="6357" y="8364"/>
                  <a:pt x="6413" y="8492"/>
                </a:cubicBezTo>
                <a:cubicBezTo>
                  <a:pt x="5493" y="8864"/>
                  <a:pt x="4578" y="9250"/>
                  <a:pt x="3642" y="9584"/>
                </a:cubicBezTo>
                <a:cubicBezTo>
                  <a:pt x="3157" y="9764"/>
                  <a:pt x="2672" y="9927"/>
                  <a:pt x="2185" y="10091"/>
                </a:cubicBezTo>
                <a:cubicBezTo>
                  <a:pt x="1944" y="10170"/>
                  <a:pt x="1700" y="10249"/>
                  <a:pt x="1457" y="10328"/>
                </a:cubicBezTo>
                <a:cubicBezTo>
                  <a:pt x="1328" y="10371"/>
                  <a:pt x="1208" y="10407"/>
                  <a:pt x="1087" y="10441"/>
                </a:cubicBezTo>
                <a:cubicBezTo>
                  <a:pt x="1017" y="10478"/>
                  <a:pt x="962" y="10497"/>
                  <a:pt x="919" y="10497"/>
                </a:cubicBezTo>
                <a:cubicBezTo>
                  <a:pt x="829" y="10497"/>
                  <a:pt x="796" y="10416"/>
                  <a:pt x="814" y="10256"/>
                </a:cubicBezTo>
                <a:cubicBezTo>
                  <a:pt x="751" y="9913"/>
                  <a:pt x="1001" y="9785"/>
                  <a:pt x="1279" y="9577"/>
                </a:cubicBezTo>
                <a:cubicBezTo>
                  <a:pt x="1472" y="9442"/>
                  <a:pt x="1680" y="9327"/>
                  <a:pt x="1885" y="9214"/>
                </a:cubicBezTo>
                <a:cubicBezTo>
                  <a:pt x="2357" y="8964"/>
                  <a:pt x="2837" y="8743"/>
                  <a:pt x="3335" y="8556"/>
                </a:cubicBezTo>
                <a:cubicBezTo>
                  <a:pt x="4257" y="8206"/>
                  <a:pt x="5227" y="7942"/>
                  <a:pt x="6213" y="7836"/>
                </a:cubicBezTo>
                <a:close/>
                <a:moveTo>
                  <a:pt x="10241" y="8107"/>
                </a:moveTo>
                <a:cubicBezTo>
                  <a:pt x="11170" y="8479"/>
                  <a:pt x="12098" y="8842"/>
                  <a:pt x="12969" y="9327"/>
                </a:cubicBezTo>
                <a:cubicBezTo>
                  <a:pt x="13454" y="9600"/>
                  <a:pt x="13925" y="9899"/>
                  <a:pt x="14354" y="10249"/>
                </a:cubicBezTo>
                <a:cubicBezTo>
                  <a:pt x="14548" y="10407"/>
                  <a:pt x="14733" y="10570"/>
                  <a:pt x="14911" y="10750"/>
                </a:cubicBezTo>
                <a:cubicBezTo>
                  <a:pt x="15048" y="10892"/>
                  <a:pt x="15483" y="11241"/>
                  <a:pt x="15497" y="11435"/>
                </a:cubicBezTo>
                <a:cubicBezTo>
                  <a:pt x="15504" y="11627"/>
                  <a:pt x="15262" y="11677"/>
                  <a:pt x="15141" y="11677"/>
                </a:cubicBezTo>
                <a:cubicBezTo>
                  <a:pt x="15134" y="11677"/>
                  <a:pt x="15127" y="11678"/>
                  <a:pt x="15120" y="11678"/>
                </a:cubicBezTo>
                <a:cubicBezTo>
                  <a:pt x="15031" y="11678"/>
                  <a:pt x="14927" y="11639"/>
                  <a:pt x="14848" y="11620"/>
                </a:cubicBezTo>
                <a:cubicBezTo>
                  <a:pt x="14584" y="11555"/>
                  <a:pt x="14326" y="11456"/>
                  <a:pt x="14083" y="11341"/>
                </a:cubicBezTo>
                <a:cubicBezTo>
                  <a:pt x="13619" y="11113"/>
                  <a:pt x="13197" y="10820"/>
                  <a:pt x="12791" y="10513"/>
                </a:cubicBezTo>
                <a:cubicBezTo>
                  <a:pt x="11891" y="9841"/>
                  <a:pt x="11005" y="9128"/>
                  <a:pt x="10121" y="8427"/>
                </a:cubicBezTo>
                <a:cubicBezTo>
                  <a:pt x="10170" y="8328"/>
                  <a:pt x="10206" y="8222"/>
                  <a:pt x="10241" y="8107"/>
                </a:cubicBezTo>
                <a:close/>
                <a:moveTo>
                  <a:pt x="6628" y="8849"/>
                </a:moveTo>
                <a:cubicBezTo>
                  <a:pt x="6671" y="8907"/>
                  <a:pt x="6713" y="8964"/>
                  <a:pt x="6763" y="9020"/>
                </a:cubicBezTo>
                <a:cubicBezTo>
                  <a:pt x="5956" y="9735"/>
                  <a:pt x="5193" y="10484"/>
                  <a:pt x="4413" y="11221"/>
                </a:cubicBezTo>
                <a:cubicBezTo>
                  <a:pt x="3978" y="11634"/>
                  <a:pt x="3556" y="12056"/>
                  <a:pt x="3085" y="12421"/>
                </a:cubicBezTo>
                <a:cubicBezTo>
                  <a:pt x="2886" y="12577"/>
                  <a:pt x="2679" y="12721"/>
                  <a:pt x="2458" y="12849"/>
                </a:cubicBezTo>
                <a:cubicBezTo>
                  <a:pt x="2352" y="12911"/>
                  <a:pt x="1961" y="13146"/>
                  <a:pt x="1743" y="13146"/>
                </a:cubicBezTo>
                <a:cubicBezTo>
                  <a:pt x="1638" y="13146"/>
                  <a:pt x="1573" y="13091"/>
                  <a:pt x="1601" y="12935"/>
                </a:cubicBezTo>
                <a:cubicBezTo>
                  <a:pt x="1680" y="12527"/>
                  <a:pt x="2329" y="12020"/>
                  <a:pt x="2629" y="11769"/>
                </a:cubicBezTo>
                <a:cubicBezTo>
                  <a:pt x="3035" y="11427"/>
                  <a:pt x="3471" y="11113"/>
                  <a:pt x="3899" y="10799"/>
                </a:cubicBezTo>
                <a:cubicBezTo>
                  <a:pt x="4799" y="10141"/>
                  <a:pt x="5714" y="9492"/>
                  <a:pt x="6628" y="8849"/>
                </a:cubicBezTo>
                <a:close/>
                <a:moveTo>
                  <a:pt x="9555" y="9214"/>
                </a:moveTo>
                <a:cubicBezTo>
                  <a:pt x="10283" y="9978"/>
                  <a:pt x="11048" y="10714"/>
                  <a:pt x="11799" y="11449"/>
                </a:cubicBezTo>
                <a:cubicBezTo>
                  <a:pt x="12227" y="11870"/>
                  <a:pt x="12662" y="12283"/>
                  <a:pt x="13048" y="12741"/>
                </a:cubicBezTo>
                <a:cubicBezTo>
                  <a:pt x="13206" y="12935"/>
                  <a:pt x="13362" y="13134"/>
                  <a:pt x="13490" y="13348"/>
                </a:cubicBezTo>
                <a:cubicBezTo>
                  <a:pt x="13614" y="13535"/>
                  <a:pt x="14046" y="14207"/>
                  <a:pt x="13655" y="14207"/>
                </a:cubicBezTo>
                <a:cubicBezTo>
                  <a:pt x="13642" y="14207"/>
                  <a:pt x="13627" y="14206"/>
                  <a:pt x="13612" y="14205"/>
                </a:cubicBezTo>
                <a:cubicBezTo>
                  <a:pt x="13391" y="14184"/>
                  <a:pt x="13104" y="13884"/>
                  <a:pt x="12940" y="13749"/>
                </a:cubicBezTo>
                <a:cubicBezTo>
                  <a:pt x="12777" y="13598"/>
                  <a:pt x="12613" y="13440"/>
                  <a:pt x="12462" y="13278"/>
                </a:cubicBezTo>
                <a:cubicBezTo>
                  <a:pt x="12083" y="12870"/>
                  <a:pt x="11749" y="12421"/>
                  <a:pt x="11406" y="11984"/>
                </a:cubicBezTo>
                <a:cubicBezTo>
                  <a:pt x="10727" y="11120"/>
                  <a:pt x="10055" y="10249"/>
                  <a:pt x="9399" y="9370"/>
                </a:cubicBezTo>
                <a:lnTo>
                  <a:pt x="9492" y="9277"/>
                </a:lnTo>
                <a:cubicBezTo>
                  <a:pt x="9521" y="9257"/>
                  <a:pt x="9534" y="9234"/>
                  <a:pt x="9555" y="9214"/>
                </a:cubicBezTo>
                <a:close/>
                <a:moveTo>
                  <a:pt x="6921" y="9185"/>
                </a:moveTo>
                <a:cubicBezTo>
                  <a:pt x="6993" y="9264"/>
                  <a:pt x="7078" y="9336"/>
                  <a:pt x="7164" y="9392"/>
                </a:cubicBezTo>
                <a:cubicBezTo>
                  <a:pt x="7149" y="10292"/>
                  <a:pt x="6813" y="11149"/>
                  <a:pt x="6542" y="11992"/>
                </a:cubicBezTo>
                <a:cubicBezTo>
                  <a:pt x="6400" y="12463"/>
                  <a:pt x="6292" y="12935"/>
                  <a:pt x="6213" y="13420"/>
                </a:cubicBezTo>
                <a:cubicBezTo>
                  <a:pt x="6150" y="13877"/>
                  <a:pt x="6114" y="14448"/>
                  <a:pt x="5922" y="14870"/>
                </a:cubicBezTo>
                <a:cubicBezTo>
                  <a:pt x="5899" y="14991"/>
                  <a:pt x="5827" y="15084"/>
                  <a:pt x="5721" y="15147"/>
                </a:cubicBezTo>
                <a:cubicBezTo>
                  <a:pt x="5670" y="15251"/>
                  <a:pt x="5613" y="15302"/>
                  <a:pt x="5549" y="15302"/>
                </a:cubicBezTo>
                <a:cubicBezTo>
                  <a:pt x="5489" y="15302"/>
                  <a:pt x="5422" y="15256"/>
                  <a:pt x="5349" y="15163"/>
                </a:cubicBezTo>
                <a:cubicBezTo>
                  <a:pt x="5121" y="15012"/>
                  <a:pt x="5099" y="14976"/>
                  <a:pt x="5092" y="14719"/>
                </a:cubicBezTo>
                <a:cubicBezTo>
                  <a:pt x="5085" y="14484"/>
                  <a:pt x="5142" y="14241"/>
                  <a:pt x="5185" y="14013"/>
                </a:cubicBezTo>
                <a:cubicBezTo>
                  <a:pt x="5299" y="13483"/>
                  <a:pt x="5442" y="12962"/>
                  <a:pt x="5606" y="12455"/>
                </a:cubicBezTo>
                <a:cubicBezTo>
                  <a:pt x="5964" y="11334"/>
                  <a:pt x="6427" y="10256"/>
                  <a:pt x="6921" y="9185"/>
                </a:cubicBezTo>
                <a:close/>
                <a:moveTo>
                  <a:pt x="8878" y="9721"/>
                </a:moveTo>
                <a:cubicBezTo>
                  <a:pt x="8885" y="9721"/>
                  <a:pt x="8885" y="9728"/>
                  <a:pt x="8885" y="9728"/>
                </a:cubicBezTo>
                <a:cubicBezTo>
                  <a:pt x="9478" y="10691"/>
                  <a:pt x="10020" y="11706"/>
                  <a:pt x="10506" y="12727"/>
                </a:cubicBezTo>
                <a:cubicBezTo>
                  <a:pt x="10755" y="13248"/>
                  <a:pt x="10978" y="13769"/>
                  <a:pt x="11206" y="14297"/>
                </a:cubicBezTo>
                <a:cubicBezTo>
                  <a:pt x="11277" y="14461"/>
                  <a:pt x="11884" y="15758"/>
                  <a:pt x="11448" y="15758"/>
                </a:cubicBezTo>
                <a:cubicBezTo>
                  <a:pt x="11406" y="15758"/>
                  <a:pt x="11354" y="15746"/>
                  <a:pt x="11291" y="15720"/>
                </a:cubicBezTo>
                <a:cubicBezTo>
                  <a:pt x="11163" y="15662"/>
                  <a:pt x="10962" y="15391"/>
                  <a:pt x="10849" y="15283"/>
                </a:cubicBezTo>
                <a:cubicBezTo>
                  <a:pt x="10619" y="15069"/>
                  <a:pt x="10455" y="14827"/>
                  <a:pt x="10299" y="14563"/>
                </a:cubicBezTo>
                <a:cubicBezTo>
                  <a:pt x="10006" y="14049"/>
                  <a:pt x="9735" y="13519"/>
                  <a:pt x="9492" y="12978"/>
                </a:cubicBezTo>
                <a:cubicBezTo>
                  <a:pt x="9034" y="11963"/>
                  <a:pt x="8684" y="10899"/>
                  <a:pt x="8407" y="9821"/>
                </a:cubicBezTo>
                <a:lnTo>
                  <a:pt x="8407" y="9821"/>
                </a:lnTo>
                <a:cubicBezTo>
                  <a:pt x="8418" y="9821"/>
                  <a:pt x="8430" y="9821"/>
                  <a:pt x="8441" y="9821"/>
                </a:cubicBezTo>
                <a:cubicBezTo>
                  <a:pt x="8593" y="9821"/>
                  <a:pt x="8744" y="9780"/>
                  <a:pt x="8878" y="9721"/>
                </a:cubicBezTo>
                <a:close/>
                <a:moveTo>
                  <a:pt x="7442" y="9570"/>
                </a:moveTo>
                <a:cubicBezTo>
                  <a:pt x="7613" y="9656"/>
                  <a:pt x="7791" y="9721"/>
                  <a:pt x="7978" y="9756"/>
                </a:cubicBezTo>
                <a:cubicBezTo>
                  <a:pt x="8071" y="10777"/>
                  <a:pt x="8242" y="11785"/>
                  <a:pt x="8306" y="12813"/>
                </a:cubicBezTo>
                <a:cubicBezTo>
                  <a:pt x="8342" y="13320"/>
                  <a:pt x="8364" y="13819"/>
                  <a:pt x="8371" y="14326"/>
                </a:cubicBezTo>
                <a:cubicBezTo>
                  <a:pt x="8377" y="14594"/>
                  <a:pt x="8496" y="15867"/>
                  <a:pt x="8085" y="15867"/>
                </a:cubicBezTo>
                <a:cubicBezTo>
                  <a:pt x="8056" y="15867"/>
                  <a:pt x="8026" y="15861"/>
                  <a:pt x="7992" y="15848"/>
                </a:cubicBezTo>
                <a:cubicBezTo>
                  <a:pt x="7721" y="15740"/>
                  <a:pt x="7606" y="15111"/>
                  <a:pt x="7570" y="14870"/>
                </a:cubicBezTo>
                <a:cubicBezTo>
                  <a:pt x="7534" y="14633"/>
                  <a:pt x="7521" y="14398"/>
                  <a:pt x="7498" y="14162"/>
                </a:cubicBezTo>
                <a:cubicBezTo>
                  <a:pt x="7464" y="13684"/>
                  <a:pt x="7435" y="13212"/>
                  <a:pt x="7413" y="12734"/>
                </a:cubicBezTo>
                <a:cubicBezTo>
                  <a:pt x="7378" y="11692"/>
                  <a:pt x="7336" y="10606"/>
                  <a:pt x="7442" y="9570"/>
                </a:cubicBezTo>
                <a:close/>
                <a:moveTo>
                  <a:pt x="9418" y="0"/>
                </a:moveTo>
                <a:cubicBezTo>
                  <a:pt x="9388" y="0"/>
                  <a:pt x="9357" y="17"/>
                  <a:pt x="9341" y="45"/>
                </a:cubicBezTo>
                <a:cubicBezTo>
                  <a:pt x="8835" y="938"/>
                  <a:pt x="8513" y="1937"/>
                  <a:pt x="8355" y="2951"/>
                </a:cubicBezTo>
                <a:cubicBezTo>
                  <a:pt x="8285" y="3407"/>
                  <a:pt x="8249" y="3872"/>
                  <a:pt x="8256" y="4336"/>
                </a:cubicBezTo>
                <a:cubicBezTo>
                  <a:pt x="8256" y="4622"/>
                  <a:pt x="8278" y="4907"/>
                  <a:pt x="8263" y="5193"/>
                </a:cubicBezTo>
                <a:cubicBezTo>
                  <a:pt x="8263" y="5279"/>
                  <a:pt x="8249" y="5322"/>
                  <a:pt x="8249" y="5365"/>
                </a:cubicBezTo>
                <a:lnTo>
                  <a:pt x="8235" y="5365"/>
                </a:lnTo>
                <a:lnTo>
                  <a:pt x="8235" y="5329"/>
                </a:lnTo>
                <a:cubicBezTo>
                  <a:pt x="7999" y="4357"/>
                  <a:pt x="7593" y="3387"/>
                  <a:pt x="7164" y="2487"/>
                </a:cubicBezTo>
                <a:cubicBezTo>
                  <a:pt x="6955" y="2054"/>
                  <a:pt x="6584" y="985"/>
                  <a:pt x="5983" y="985"/>
                </a:cubicBezTo>
                <a:cubicBezTo>
                  <a:pt x="5967" y="985"/>
                  <a:pt x="5951" y="986"/>
                  <a:pt x="5935" y="987"/>
                </a:cubicBezTo>
                <a:cubicBezTo>
                  <a:pt x="5899" y="994"/>
                  <a:pt x="5863" y="1015"/>
                  <a:pt x="5856" y="1051"/>
                </a:cubicBezTo>
                <a:cubicBezTo>
                  <a:pt x="5735" y="1765"/>
                  <a:pt x="6021" y="2530"/>
                  <a:pt x="6264" y="3186"/>
                </a:cubicBezTo>
                <a:cubicBezTo>
                  <a:pt x="6571" y="4007"/>
                  <a:pt x="6950" y="4821"/>
                  <a:pt x="7378" y="5586"/>
                </a:cubicBezTo>
                <a:cubicBezTo>
                  <a:pt x="7320" y="5615"/>
                  <a:pt x="7264" y="5651"/>
                  <a:pt x="7214" y="5678"/>
                </a:cubicBezTo>
                <a:cubicBezTo>
                  <a:pt x="6449" y="4521"/>
                  <a:pt x="5656" y="3371"/>
                  <a:pt x="4857" y="2237"/>
                </a:cubicBezTo>
                <a:cubicBezTo>
                  <a:pt x="4528" y="1772"/>
                  <a:pt x="4179" y="1315"/>
                  <a:pt x="3743" y="938"/>
                </a:cubicBezTo>
                <a:cubicBezTo>
                  <a:pt x="3604" y="816"/>
                  <a:pt x="3262" y="478"/>
                  <a:pt x="3000" y="478"/>
                </a:cubicBezTo>
                <a:cubicBezTo>
                  <a:pt x="2951" y="478"/>
                  <a:pt x="2905" y="489"/>
                  <a:pt x="2864" y="516"/>
                </a:cubicBezTo>
                <a:cubicBezTo>
                  <a:pt x="2043" y="1066"/>
                  <a:pt x="5056" y="4264"/>
                  <a:pt x="6335" y="5579"/>
                </a:cubicBezTo>
                <a:cubicBezTo>
                  <a:pt x="5699" y="5150"/>
                  <a:pt x="4979" y="4778"/>
                  <a:pt x="4285" y="4544"/>
                </a:cubicBezTo>
                <a:cubicBezTo>
                  <a:pt x="3865" y="4400"/>
                  <a:pt x="3421" y="4300"/>
                  <a:pt x="2972" y="4264"/>
                </a:cubicBezTo>
                <a:cubicBezTo>
                  <a:pt x="2819" y="4249"/>
                  <a:pt x="2582" y="4204"/>
                  <a:pt x="2365" y="4204"/>
                </a:cubicBezTo>
                <a:cubicBezTo>
                  <a:pt x="2195" y="4204"/>
                  <a:pt x="2038" y="4231"/>
                  <a:pt x="1944" y="4322"/>
                </a:cubicBezTo>
                <a:cubicBezTo>
                  <a:pt x="1928" y="4336"/>
                  <a:pt x="1921" y="4372"/>
                  <a:pt x="1928" y="4393"/>
                </a:cubicBezTo>
                <a:cubicBezTo>
                  <a:pt x="2165" y="5035"/>
                  <a:pt x="3085" y="5464"/>
                  <a:pt x="3678" y="5694"/>
                </a:cubicBezTo>
                <a:cubicBezTo>
                  <a:pt x="4578" y="6043"/>
                  <a:pt x="5543" y="6172"/>
                  <a:pt x="6443" y="6521"/>
                </a:cubicBezTo>
                <a:lnTo>
                  <a:pt x="6449" y="6521"/>
                </a:lnTo>
                <a:cubicBezTo>
                  <a:pt x="6436" y="6542"/>
                  <a:pt x="6427" y="6557"/>
                  <a:pt x="6420" y="6578"/>
                </a:cubicBezTo>
                <a:cubicBezTo>
                  <a:pt x="5772" y="6429"/>
                  <a:pt x="5043" y="6353"/>
                  <a:pt x="4325" y="6353"/>
                </a:cubicBezTo>
                <a:cubicBezTo>
                  <a:pt x="3768" y="6353"/>
                  <a:pt x="3217" y="6399"/>
                  <a:pt x="2715" y="6492"/>
                </a:cubicBezTo>
                <a:cubicBezTo>
                  <a:pt x="2014" y="6628"/>
                  <a:pt x="1457" y="7006"/>
                  <a:pt x="801" y="7264"/>
                </a:cubicBezTo>
                <a:cubicBezTo>
                  <a:pt x="543" y="7365"/>
                  <a:pt x="187" y="7507"/>
                  <a:pt x="79" y="7800"/>
                </a:cubicBezTo>
                <a:cubicBezTo>
                  <a:pt x="0" y="8021"/>
                  <a:pt x="122" y="8213"/>
                  <a:pt x="336" y="8285"/>
                </a:cubicBezTo>
                <a:cubicBezTo>
                  <a:pt x="398" y="8305"/>
                  <a:pt x="465" y="8313"/>
                  <a:pt x="533" y="8313"/>
                </a:cubicBezTo>
                <a:cubicBezTo>
                  <a:pt x="732" y="8313"/>
                  <a:pt x="948" y="8249"/>
                  <a:pt x="1130" y="8249"/>
                </a:cubicBezTo>
                <a:cubicBezTo>
                  <a:pt x="1493" y="8242"/>
                  <a:pt x="1851" y="8249"/>
                  <a:pt x="2208" y="8199"/>
                </a:cubicBezTo>
                <a:cubicBezTo>
                  <a:pt x="3460" y="8020"/>
                  <a:pt x="4651" y="7535"/>
                  <a:pt x="5919" y="7535"/>
                </a:cubicBezTo>
                <a:cubicBezTo>
                  <a:pt x="6010" y="7535"/>
                  <a:pt x="6101" y="7538"/>
                  <a:pt x="6192" y="7543"/>
                </a:cubicBezTo>
                <a:lnTo>
                  <a:pt x="6192" y="7635"/>
                </a:lnTo>
                <a:cubicBezTo>
                  <a:pt x="4986" y="7827"/>
                  <a:pt x="3822" y="8120"/>
                  <a:pt x="2693" y="8614"/>
                </a:cubicBezTo>
                <a:cubicBezTo>
                  <a:pt x="2172" y="8842"/>
                  <a:pt x="1637" y="9092"/>
                  <a:pt x="1172" y="9421"/>
                </a:cubicBezTo>
                <a:cubicBezTo>
                  <a:pt x="915" y="9606"/>
                  <a:pt x="358" y="9999"/>
                  <a:pt x="401" y="10378"/>
                </a:cubicBezTo>
                <a:cubicBezTo>
                  <a:pt x="434" y="10616"/>
                  <a:pt x="663" y="10680"/>
                  <a:pt x="870" y="10680"/>
                </a:cubicBezTo>
                <a:cubicBezTo>
                  <a:pt x="893" y="10680"/>
                  <a:pt x="914" y="10679"/>
                  <a:pt x="936" y="10678"/>
                </a:cubicBezTo>
                <a:cubicBezTo>
                  <a:pt x="1486" y="10635"/>
                  <a:pt x="2086" y="10342"/>
                  <a:pt x="2614" y="10163"/>
                </a:cubicBezTo>
                <a:cubicBezTo>
                  <a:pt x="3922" y="9713"/>
                  <a:pt x="5236" y="9221"/>
                  <a:pt x="6492" y="8635"/>
                </a:cubicBezTo>
                <a:cubicBezTo>
                  <a:pt x="6499" y="8657"/>
                  <a:pt x="6513" y="8677"/>
                  <a:pt x="6521" y="8693"/>
                </a:cubicBezTo>
                <a:cubicBezTo>
                  <a:pt x="5356" y="9514"/>
                  <a:pt x="4192" y="10342"/>
                  <a:pt x="3051" y="11205"/>
                </a:cubicBezTo>
                <a:cubicBezTo>
                  <a:pt x="2600" y="11548"/>
                  <a:pt x="2151" y="11913"/>
                  <a:pt x="1793" y="12355"/>
                </a:cubicBezTo>
                <a:cubicBezTo>
                  <a:pt x="1637" y="12549"/>
                  <a:pt x="1215" y="12991"/>
                  <a:pt x="1394" y="13255"/>
                </a:cubicBezTo>
                <a:cubicBezTo>
                  <a:pt x="1455" y="13345"/>
                  <a:pt x="1549" y="13386"/>
                  <a:pt x="1669" y="13386"/>
                </a:cubicBezTo>
                <a:cubicBezTo>
                  <a:pt x="2709" y="13386"/>
                  <a:pt x="5704" y="10288"/>
                  <a:pt x="6614" y="9327"/>
                </a:cubicBezTo>
                <a:lnTo>
                  <a:pt x="6614" y="9327"/>
                </a:lnTo>
                <a:cubicBezTo>
                  <a:pt x="6060" y="10599"/>
                  <a:pt x="3972" y="15506"/>
                  <a:pt x="5477" y="15506"/>
                </a:cubicBezTo>
                <a:cubicBezTo>
                  <a:pt x="5485" y="15506"/>
                  <a:pt x="5492" y="15506"/>
                  <a:pt x="5500" y="15506"/>
                </a:cubicBezTo>
                <a:cubicBezTo>
                  <a:pt x="5879" y="15497"/>
                  <a:pt x="6064" y="15098"/>
                  <a:pt x="6150" y="14784"/>
                </a:cubicBezTo>
                <a:cubicBezTo>
                  <a:pt x="6335" y="14155"/>
                  <a:pt x="6357" y="13483"/>
                  <a:pt x="6492" y="12841"/>
                </a:cubicBezTo>
                <a:cubicBezTo>
                  <a:pt x="6707" y="11792"/>
                  <a:pt x="7178" y="10813"/>
                  <a:pt x="7234" y="9749"/>
                </a:cubicBezTo>
                <a:lnTo>
                  <a:pt x="7234" y="9749"/>
                </a:lnTo>
                <a:cubicBezTo>
                  <a:pt x="7257" y="10984"/>
                  <a:pt x="7185" y="12213"/>
                  <a:pt x="7264" y="13449"/>
                </a:cubicBezTo>
                <a:cubicBezTo>
                  <a:pt x="7300" y="14040"/>
                  <a:pt x="7300" y="14662"/>
                  <a:pt x="7456" y="15233"/>
                </a:cubicBezTo>
                <a:cubicBezTo>
                  <a:pt x="7526" y="15484"/>
                  <a:pt x="7779" y="16150"/>
                  <a:pt x="8137" y="16150"/>
                </a:cubicBezTo>
                <a:cubicBezTo>
                  <a:pt x="8146" y="16150"/>
                  <a:pt x="8154" y="16149"/>
                  <a:pt x="8163" y="16148"/>
                </a:cubicBezTo>
                <a:cubicBezTo>
                  <a:pt x="8842" y="16076"/>
                  <a:pt x="8549" y="14112"/>
                  <a:pt x="8535" y="13756"/>
                </a:cubicBezTo>
                <a:cubicBezTo>
                  <a:pt x="8484" y="12441"/>
                  <a:pt x="8420" y="11049"/>
                  <a:pt x="8091" y="9771"/>
                </a:cubicBezTo>
                <a:lnTo>
                  <a:pt x="8091" y="9771"/>
                </a:lnTo>
                <a:cubicBezTo>
                  <a:pt x="8114" y="9778"/>
                  <a:pt x="8127" y="9778"/>
                  <a:pt x="8141" y="9778"/>
                </a:cubicBezTo>
                <a:cubicBezTo>
                  <a:pt x="8177" y="9785"/>
                  <a:pt x="8206" y="9792"/>
                  <a:pt x="8235" y="9798"/>
                </a:cubicBezTo>
                <a:cubicBezTo>
                  <a:pt x="8549" y="11163"/>
                  <a:pt x="9034" y="12484"/>
                  <a:pt x="9663" y="13740"/>
                </a:cubicBezTo>
                <a:cubicBezTo>
                  <a:pt x="9941" y="14290"/>
                  <a:pt x="10220" y="14926"/>
                  <a:pt x="10678" y="15355"/>
                </a:cubicBezTo>
                <a:cubicBezTo>
                  <a:pt x="10841" y="15512"/>
                  <a:pt x="11171" y="15981"/>
                  <a:pt x="11477" y="15981"/>
                </a:cubicBezTo>
                <a:cubicBezTo>
                  <a:pt x="11530" y="15981"/>
                  <a:pt x="11583" y="15967"/>
                  <a:pt x="11634" y="15934"/>
                </a:cubicBezTo>
                <a:cubicBezTo>
                  <a:pt x="11855" y="15790"/>
                  <a:pt x="11805" y="15427"/>
                  <a:pt x="11756" y="15206"/>
                </a:cubicBezTo>
                <a:cubicBezTo>
                  <a:pt x="11612" y="14584"/>
                  <a:pt x="11235" y="13948"/>
                  <a:pt x="10969" y="13370"/>
                </a:cubicBezTo>
                <a:cubicBezTo>
                  <a:pt x="10385" y="12085"/>
                  <a:pt x="9706" y="10878"/>
                  <a:pt x="8941" y="9692"/>
                </a:cubicBezTo>
                <a:cubicBezTo>
                  <a:pt x="9049" y="9636"/>
                  <a:pt x="9156" y="9564"/>
                  <a:pt x="9248" y="9485"/>
                </a:cubicBezTo>
                <a:cubicBezTo>
                  <a:pt x="10098" y="10606"/>
                  <a:pt x="10948" y="11720"/>
                  <a:pt x="11835" y="12813"/>
                </a:cubicBezTo>
                <a:cubicBezTo>
                  <a:pt x="12191" y="13255"/>
                  <a:pt x="12570" y="13691"/>
                  <a:pt x="13019" y="14033"/>
                </a:cubicBezTo>
                <a:cubicBezTo>
                  <a:pt x="13183" y="14157"/>
                  <a:pt x="13513" y="14455"/>
                  <a:pt x="13773" y="14455"/>
                </a:cubicBezTo>
                <a:cubicBezTo>
                  <a:pt x="13831" y="14455"/>
                  <a:pt x="13886" y="14440"/>
                  <a:pt x="13934" y="14405"/>
                </a:cubicBezTo>
                <a:cubicBezTo>
                  <a:pt x="14854" y="13740"/>
                  <a:pt x="10319" y="9749"/>
                  <a:pt x="9634" y="9135"/>
                </a:cubicBezTo>
                <a:cubicBezTo>
                  <a:pt x="9792" y="8971"/>
                  <a:pt x="9927" y="8785"/>
                  <a:pt x="10035" y="8592"/>
                </a:cubicBezTo>
                <a:cubicBezTo>
                  <a:pt x="11098" y="9428"/>
                  <a:pt x="12134" y="10328"/>
                  <a:pt x="13269" y="11070"/>
                </a:cubicBezTo>
                <a:cubicBezTo>
                  <a:pt x="13720" y="11370"/>
                  <a:pt x="14205" y="11627"/>
                  <a:pt x="14733" y="11769"/>
                </a:cubicBezTo>
                <a:cubicBezTo>
                  <a:pt x="14863" y="11801"/>
                  <a:pt x="15130" y="11882"/>
                  <a:pt x="15356" y="11882"/>
                </a:cubicBezTo>
                <a:cubicBezTo>
                  <a:pt x="15500" y="11882"/>
                  <a:pt x="15627" y="11849"/>
                  <a:pt x="15691" y="11749"/>
                </a:cubicBezTo>
                <a:cubicBezTo>
                  <a:pt x="15854" y="11492"/>
                  <a:pt x="15434" y="11099"/>
                  <a:pt x="15297" y="10942"/>
                </a:cubicBezTo>
                <a:cubicBezTo>
                  <a:pt x="14854" y="10434"/>
                  <a:pt x="14340" y="10006"/>
                  <a:pt x="13783" y="9627"/>
                </a:cubicBezTo>
                <a:cubicBezTo>
                  <a:pt x="12712" y="8914"/>
                  <a:pt x="11492" y="8414"/>
                  <a:pt x="10283" y="7965"/>
                </a:cubicBezTo>
                <a:cubicBezTo>
                  <a:pt x="10319" y="7836"/>
                  <a:pt x="10335" y="7699"/>
                  <a:pt x="10342" y="7563"/>
                </a:cubicBezTo>
                <a:lnTo>
                  <a:pt x="10349" y="7563"/>
                </a:lnTo>
                <a:cubicBezTo>
                  <a:pt x="11905" y="7821"/>
                  <a:pt x="13463" y="8222"/>
                  <a:pt x="15033" y="8350"/>
                </a:cubicBezTo>
                <a:cubicBezTo>
                  <a:pt x="15411" y="8384"/>
                  <a:pt x="15797" y="8342"/>
                  <a:pt x="16169" y="8436"/>
                </a:cubicBezTo>
                <a:cubicBezTo>
                  <a:pt x="16385" y="8488"/>
                  <a:pt x="16596" y="8588"/>
                  <a:pt x="16823" y="8588"/>
                </a:cubicBezTo>
                <a:cubicBezTo>
                  <a:pt x="16873" y="8588"/>
                  <a:pt x="16924" y="8583"/>
                  <a:pt x="16976" y="8571"/>
                </a:cubicBezTo>
                <a:cubicBezTo>
                  <a:pt x="17240" y="8506"/>
                  <a:pt x="17475" y="8278"/>
                  <a:pt x="17411" y="7985"/>
                </a:cubicBezTo>
                <a:cubicBezTo>
                  <a:pt x="17333" y="7635"/>
                  <a:pt x="16890" y="7500"/>
                  <a:pt x="16597" y="7407"/>
                </a:cubicBezTo>
                <a:cubicBezTo>
                  <a:pt x="15982" y="7200"/>
                  <a:pt x="15382" y="6993"/>
                  <a:pt x="14740" y="6893"/>
                </a:cubicBezTo>
                <a:cubicBezTo>
                  <a:pt x="14134" y="6795"/>
                  <a:pt x="13517" y="6754"/>
                  <a:pt x="12897" y="6754"/>
                </a:cubicBezTo>
                <a:cubicBezTo>
                  <a:pt x="12026" y="6754"/>
                  <a:pt x="11150" y="6836"/>
                  <a:pt x="10299" y="6957"/>
                </a:cubicBezTo>
                <a:cubicBezTo>
                  <a:pt x="10292" y="6943"/>
                  <a:pt x="10292" y="6936"/>
                  <a:pt x="10292" y="6928"/>
                </a:cubicBezTo>
                <a:cubicBezTo>
                  <a:pt x="11413" y="6578"/>
                  <a:pt x="12527" y="6179"/>
                  <a:pt x="13648" y="5807"/>
                </a:cubicBezTo>
                <a:cubicBezTo>
                  <a:pt x="13919" y="5714"/>
                  <a:pt x="15375" y="5229"/>
                  <a:pt x="14890" y="4715"/>
                </a:cubicBezTo>
                <a:cubicBezTo>
                  <a:pt x="14813" y="4635"/>
                  <a:pt x="14654" y="4611"/>
                  <a:pt x="14486" y="4611"/>
                </a:cubicBezTo>
                <a:cubicBezTo>
                  <a:pt x="14295" y="4611"/>
                  <a:pt x="14093" y="4642"/>
                  <a:pt x="13991" y="4657"/>
                </a:cubicBezTo>
                <a:cubicBezTo>
                  <a:pt x="13562" y="4722"/>
                  <a:pt x="13147" y="4880"/>
                  <a:pt x="12741" y="5029"/>
                </a:cubicBezTo>
                <a:cubicBezTo>
                  <a:pt x="11799" y="5394"/>
                  <a:pt x="10834" y="5736"/>
                  <a:pt x="9920" y="6185"/>
                </a:cubicBezTo>
                <a:cubicBezTo>
                  <a:pt x="9913" y="6172"/>
                  <a:pt x="9906" y="6165"/>
                  <a:pt x="9898" y="6156"/>
                </a:cubicBezTo>
                <a:cubicBezTo>
                  <a:pt x="11149" y="5394"/>
                  <a:pt x="12419" y="4643"/>
                  <a:pt x="13626" y="3822"/>
                </a:cubicBezTo>
                <a:cubicBezTo>
                  <a:pt x="14162" y="3457"/>
                  <a:pt x="14676" y="3037"/>
                  <a:pt x="15125" y="2573"/>
                </a:cubicBezTo>
                <a:cubicBezTo>
                  <a:pt x="15276" y="2415"/>
                  <a:pt x="15639" y="2108"/>
                  <a:pt x="15497" y="1851"/>
                </a:cubicBezTo>
                <a:cubicBezTo>
                  <a:pt x="15438" y="1747"/>
                  <a:pt x="15346" y="1708"/>
                  <a:pt x="15240" y="1708"/>
                </a:cubicBezTo>
                <a:cubicBezTo>
                  <a:pt x="14975" y="1708"/>
                  <a:pt x="14622" y="1951"/>
                  <a:pt x="14469" y="2022"/>
                </a:cubicBezTo>
                <a:cubicBezTo>
                  <a:pt x="13848" y="2300"/>
                  <a:pt x="13283" y="2629"/>
                  <a:pt x="12748" y="3058"/>
                </a:cubicBezTo>
                <a:cubicBezTo>
                  <a:pt x="11848" y="3772"/>
                  <a:pt x="10962" y="4514"/>
                  <a:pt x="10098" y="5279"/>
                </a:cubicBezTo>
                <a:cubicBezTo>
                  <a:pt x="11027" y="3971"/>
                  <a:pt x="12863" y="1251"/>
                  <a:pt x="12241" y="980"/>
                </a:cubicBezTo>
                <a:cubicBezTo>
                  <a:pt x="12211" y="967"/>
                  <a:pt x="12180" y="961"/>
                  <a:pt x="12150" y="961"/>
                </a:cubicBezTo>
                <a:cubicBezTo>
                  <a:pt x="11950" y="961"/>
                  <a:pt x="11751" y="1218"/>
                  <a:pt x="11634" y="1330"/>
                </a:cubicBezTo>
                <a:cubicBezTo>
                  <a:pt x="11235" y="1736"/>
                  <a:pt x="10856" y="2151"/>
                  <a:pt x="10527" y="2622"/>
                </a:cubicBezTo>
                <a:cubicBezTo>
                  <a:pt x="9920" y="3500"/>
                  <a:pt x="9413" y="4537"/>
                  <a:pt x="9228" y="5599"/>
                </a:cubicBezTo>
                <a:cubicBezTo>
                  <a:pt x="9192" y="5579"/>
                  <a:pt x="9163" y="5565"/>
                  <a:pt x="9127" y="5550"/>
                </a:cubicBezTo>
                <a:cubicBezTo>
                  <a:pt x="9505" y="4643"/>
                  <a:pt x="9692" y="3658"/>
                  <a:pt x="9778" y="2679"/>
                </a:cubicBezTo>
                <a:cubicBezTo>
                  <a:pt x="9841" y="1822"/>
                  <a:pt x="9941" y="800"/>
                  <a:pt x="9478" y="38"/>
                </a:cubicBezTo>
                <a:cubicBezTo>
                  <a:pt x="9465" y="12"/>
                  <a:pt x="9442" y="0"/>
                  <a:pt x="94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7"/>
          <p:cNvSpPr/>
          <p:nvPr/>
        </p:nvSpPr>
        <p:spPr>
          <a:xfrm>
            <a:off x="-306601" y="4616009"/>
            <a:ext cx="1218453" cy="683985"/>
          </a:xfrm>
          <a:custGeom>
            <a:avLst/>
            <a:gdLst/>
            <a:ahLst/>
            <a:cxnLst/>
            <a:rect l="l" t="t" r="r" b="b"/>
            <a:pathLst>
              <a:path w="33257" h="18669" extrusionOk="0">
                <a:moveTo>
                  <a:pt x="17319" y="1"/>
                </a:moveTo>
                <a:cubicBezTo>
                  <a:pt x="16529" y="1"/>
                  <a:pt x="15732" y="185"/>
                  <a:pt x="14997" y="581"/>
                </a:cubicBezTo>
                <a:cubicBezTo>
                  <a:pt x="14255" y="973"/>
                  <a:pt x="13804" y="1631"/>
                  <a:pt x="13398" y="2330"/>
                </a:cubicBezTo>
                <a:cubicBezTo>
                  <a:pt x="13019" y="2966"/>
                  <a:pt x="12762" y="3659"/>
                  <a:pt x="12527" y="4351"/>
                </a:cubicBezTo>
                <a:cubicBezTo>
                  <a:pt x="12436" y="4614"/>
                  <a:pt x="12322" y="4743"/>
                  <a:pt x="12191" y="4743"/>
                </a:cubicBezTo>
                <a:cubicBezTo>
                  <a:pt x="12076" y="4743"/>
                  <a:pt x="11949" y="4645"/>
                  <a:pt x="11812" y="4452"/>
                </a:cubicBezTo>
                <a:cubicBezTo>
                  <a:pt x="11655" y="4216"/>
                  <a:pt x="11542" y="3959"/>
                  <a:pt x="11391" y="3724"/>
                </a:cubicBezTo>
                <a:cubicBezTo>
                  <a:pt x="11019" y="3115"/>
                  <a:pt x="10548" y="2601"/>
                  <a:pt x="9941" y="2231"/>
                </a:cubicBezTo>
                <a:cubicBezTo>
                  <a:pt x="9497" y="1954"/>
                  <a:pt x="9068" y="1816"/>
                  <a:pt x="8654" y="1816"/>
                </a:cubicBezTo>
                <a:cubicBezTo>
                  <a:pt x="8109" y="1816"/>
                  <a:pt x="7590" y="2055"/>
                  <a:pt x="7099" y="2531"/>
                </a:cubicBezTo>
                <a:cubicBezTo>
                  <a:pt x="6684" y="2923"/>
                  <a:pt x="6384" y="3395"/>
                  <a:pt x="6199" y="3929"/>
                </a:cubicBezTo>
                <a:cubicBezTo>
                  <a:pt x="5857" y="4924"/>
                  <a:pt x="5514" y="5923"/>
                  <a:pt x="5528" y="6994"/>
                </a:cubicBezTo>
                <a:cubicBezTo>
                  <a:pt x="5528" y="7318"/>
                  <a:pt x="5434" y="7480"/>
                  <a:pt x="5232" y="7480"/>
                </a:cubicBezTo>
                <a:cubicBezTo>
                  <a:pt x="5154" y="7480"/>
                  <a:pt x="5061" y="7456"/>
                  <a:pt x="4950" y="7409"/>
                </a:cubicBezTo>
                <a:cubicBezTo>
                  <a:pt x="4510" y="7224"/>
                  <a:pt x="4089" y="7143"/>
                  <a:pt x="3683" y="7143"/>
                </a:cubicBezTo>
                <a:cubicBezTo>
                  <a:pt x="2738" y="7143"/>
                  <a:pt x="1876" y="7581"/>
                  <a:pt x="1058" y="8164"/>
                </a:cubicBezTo>
                <a:cubicBezTo>
                  <a:pt x="372" y="8658"/>
                  <a:pt x="0" y="9393"/>
                  <a:pt x="144" y="10271"/>
                </a:cubicBezTo>
                <a:cubicBezTo>
                  <a:pt x="293" y="11179"/>
                  <a:pt x="972" y="11608"/>
                  <a:pt x="1764" y="11885"/>
                </a:cubicBezTo>
                <a:cubicBezTo>
                  <a:pt x="2188" y="12029"/>
                  <a:pt x="2619" y="12081"/>
                  <a:pt x="3148" y="12081"/>
                </a:cubicBezTo>
                <a:cubicBezTo>
                  <a:pt x="3333" y="12081"/>
                  <a:pt x="3530" y="12075"/>
                  <a:pt x="3743" y="12064"/>
                </a:cubicBezTo>
                <a:cubicBezTo>
                  <a:pt x="5020" y="11921"/>
                  <a:pt x="6443" y="11507"/>
                  <a:pt x="7713" y="10643"/>
                </a:cubicBezTo>
                <a:cubicBezTo>
                  <a:pt x="7822" y="10566"/>
                  <a:pt x="7935" y="10449"/>
                  <a:pt x="8055" y="10449"/>
                </a:cubicBezTo>
                <a:cubicBezTo>
                  <a:pt x="8116" y="10449"/>
                  <a:pt x="8178" y="10479"/>
                  <a:pt x="8242" y="10557"/>
                </a:cubicBezTo>
                <a:cubicBezTo>
                  <a:pt x="8371" y="10708"/>
                  <a:pt x="8213" y="10871"/>
                  <a:pt x="8148" y="11028"/>
                </a:cubicBezTo>
                <a:cubicBezTo>
                  <a:pt x="7548" y="12492"/>
                  <a:pt x="7363" y="13999"/>
                  <a:pt x="7699" y="15563"/>
                </a:cubicBezTo>
                <a:cubicBezTo>
                  <a:pt x="7963" y="16784"/>
                  <a:pt x="8685" y="17641"/>
                  <a:pt x="9799" y="18141"/>
                </a:cubicBezTo>
                <a:cubicBezTo>
                  <a:pt x="10610" y="18503"/>
                  <a:pt x="11408" y="18668"/>
                  <a:pt x="12196" y="18668"/>
                </a:cubicBezTo>
                <a:cubicBezTo>
                  <a:pt x="13322" y="18668"/>
                  <a:pt x="14424" y="18330"/>
                  <a:pt x="15504" y="17742"/>
                </a:cubicBezTo>
                <a:cubicBezTo>
                  <a:pt x="16532" y="17192"/>
                  <a:pt x="17353" y="16384"/>
                  <a:pt x="18089" y="15485"/>
                </a:cubicBezTo>
                <a:cubicBezTo>
                  <a:pt x="18289" y="15241"/>
                  <a:pt x="18467" y="14984"/>
                  <a:pt x="18675" y="14742"/>
                </a:cubicBezTo>
                <a:cubicBezTo>
                  <a:pt x="18976" y="14394"/>
                  <a:pt x="19198" y="14226"/>
                  <a:pt x="19445" y="14226"/>
                </a:cubicBezTo>
                <a:cubicBezTo>
                  <a:pt x="19649" y="14226"/>
                  <a:pt x="19871" y="14341"/>
                  <a:pt x="20168" y="14564"/>
                </a:cubicBezTo>
                <a:cubicBezTo>
                  <a:pt x="20445" y="14770"/>
                  <a:pt x="20695" y="15020"/>
                  <a:pt x="20982" y="15221"/>
                </a:cubicBezTo>
                <a:cubicBezTo>
                  <a:pt x="22119" y="16034"/>
                  <a:pt x="23332" y="16481"/>
                  <a:pt x="24614" y="16481"/>
                </a:cubicBezTo>
                <a:cubicBezTo>
                  <a:pt x="25201" y="16481"/>
                  <a:pt x="25802" y="16387"/>
                  <a:pt x="26416" y="16192"/>
                </a:cubicBezTo>
                <a:cubicBezTo>
                  <a:pt x="29237" y="15306"/>
                  <a:pt x="30615" y="12106"/>
                  <a:pt x="29400" y="9380"/>
                </a:cubicBezTo>
                <a:cubicBezTo>
                  <a:pt x="29051" y="8608"/>
                  <a:pt x="29057" y="8593"/>
                  <a:pt x="29880" y="8536"/>
                </a:cubicBezTo>
                <a:cubicBezTo>
                  <a:pt x="30893" y="8464"/>
                  <a:pt x="31779" y="8122"/>
                  <a:pt x="32451" y="7330"/>
                </a:cubicBezTo>
                <a:cubicBezTo>
                  <a:pt x="33200" y="6444"/>
                  <a:pt x="33256" y="5379"/>
                  <a:pt x="32607" y="4416"/>
                </a:cubicBezTo>
                <a:cubicBezTo>
                  <a:pt x="32415" y="4123"/>
                  <a:pt x="32172" y="3859"/>
                  <a:pt x="31921" y="3630"/>
                </a:cubicBezTo>
                <a:cubicBezTo>
                  <a:pt x="30716" y="2532"/>
                  <a:pt x="29080" y="1977"/>
                  <a:pt x="27448" y="1977"/>
                </a:cubicBezTo>
                <a:cubicBezTo>
                  <a:pt x="25938" y="1977"/>
                  <a:pt x="24430" y="2452"/>
                  <a:pt x="23266" y="3408"/>
                </a:cubicBezTo>
                <a:cubicBezTo>
                  <a:pt x="23131" y="3516"/>
                  <a:pt x="23016" y="3659"/>
                  <a:pt x="22874" y="3751"/>
                </a:cubicBezTo>
                <a:cubicBezTo>
                  <a:pt x="22757" y="3826"/>
                  <a:pt x="22653" y="3875"/>
                  <a:pt x="22563" y="3875"/>
                </a:cubicBezTo>
                <a:cubicBezTo>
                  <a:pt x="22439" y="3875"/>
                  <a:pt x="22338" y="3784"/>
                  <a:pt x="22260" y="3544"/>
                </a:cubicBezTo>
                <a:cubicBezTo>
                  <a:pt x="21566" y="1362"/>
                  <a:pt x="19467" y="1"/>
                  <a:pt x="17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7"/>
          <p:cNvSpPr/>
          <p:nvPr/>
        </p:nvSpPr>
        <p:spPr>
          <a:xfrm>
            <a:off x="4154348" y="-750223"/>
            <a:ext cx="1350031" cy="1247668"/>
          </a:xfrm>
          <a:custGeom>
            <a:avLst/>
            <a:gdLst/>
            <a:ahLst/>
            <a:cxnLst/>
            <a:rect l="l" t="t" r="r" b="b"/>
            <a:pathLst>
              <a:path w="17475" h="16150" extrusionOk="0">
                <a:moveTo>
                  <a:pt x="9420" y="252"/>
                </a:moveTo>
                <a:cubicBezTo>
                  <a:pt x="9834" y="1030"/>
                  <a:pt x="9706" y="2129"/>
                  <a:pt x="9606" y="2972"/>
                </a:cubicBezTo>
                <a:cubicBezTo>
                  <a:pt x="9498" y="3836"/>
                  <a:pt x="9248" y="4657"/>
                  <a:pt x="8955" y="5479"/>
                </a:cubicBezTo>
                <a:cubicBezTo>
                  <a:pt x="8777" y="5414"/>
                  <a:pt x="8585" y="5378"/>
                  <a:pt x="8391" y="5365"/>
                </a:cubicBezTo>
                <a:cubicBezTo>
                  <a:pt x="8378" y="5272"/>
                  <a:pt x="8434" y="5143"/>
                  <a:pt x="8450" y="5051"/>
                </a:cubicBezTo>
                <a:cubicBezTo>
                  <a:pt x="8470" y="4821"/>
                  <a:pt x="8434" y="4564"/>
                  <a:pt x="8434" y="4329"/>
                </a:cubicBezTo>
                <a:cubicBezTo>
                  <a:pt x="8450" y="3829"/>
                  <a:pt x="8492" y="3322"/>
                  <a:pt x="8578" y="2830"/>
                </a:cubicBezTo>
                <a:cubicBezTo>
                  <a:pt x="8734" y="1930"/>
                  <a:pt x="9041" y="1080"/>
                  <a:pt x="9420" y="252"/>
                </a:cubicBezTo>
                <a:close/>
                <a:moveTo>
                  <a:pt x="6057" y="1206"/>
                </a:moveTo>
                <a:cubicBezTo>
                  <a:pt x="6585" y="1206"/>
                  <a:pt x="7921" y="4948"/>
                  <a:pt x="8107" y="5365"/>
                </a:cubicBezTo>
                <a:lnTo>
                  <a:pt x="8114" y="5371"/>
                </a:lnTo>
                <a:cubicBezTo>
                  <a:pt x="8078" y="5378"/>
                  <a:pt x="8042" y="5378"/>
                  <a:pt x="7999" y="5385"/>
                </a:cubicBezTo>
                <a:cubicBezTo>
                  <a:pt x="7821" y="5414"/>
                  <a:pt x="7642" y="5464"/>
                  <a:pt x="7478" y="5536"/>
                </a:cubicBezTo>
                <a:cubicBezTo>
                  <a:pt x="7171" y="4850"/>
                  <a:pt x="6821" y="4194"/>
                  <a:pt x="6542" y="3493"/>
                </a:cubicBezTo>
                <a:cubicBezTo>
                  <a:pt x="6400" y="3143"/>
                  <a:pt x="6271" y="2780"/>
                  <a:pt x="6170" y="2415"/>
                </a:cubicBezTo>
                <a:cubicBezTo>
                  <a:pt x="6114" y="2223"/>
                  <a:pt x="5814" y="1366"/>
                  <a:pt x="5992" y="1229"/>
                </a:cubicBezTo>
                <a:cubicBezTo>
                  <a:pt x="6012" y="1213"/>
                  <a:pt x="6034" y="1206"/>
                  <a:pt x="6057" y="1206"/>
                </a:cubicBezTo>
                <a:close/>
                <a:moveTo>
                  <a:pt x="12044" y="1288"/>
                </a:moveTo>
                <a:cubicBezTo>
                  <a:pt x="12058" y="1288"/>
                  <a:pt x="12071" y="1290"/>
                  <a:pt x="12083" y="1294"/>
                </a:cubicBezTo>
                <a:cubicBezTo>
                  <a:pt x="12477" y="1443"/>
                  <a:pt x="11348" y="3044"/>
                  <a:pt x="11170" y="3315"/>
                </a:cubicBezTo>
                <a:cubicBezTo>
                  <a:pt x="10626" y="4143"/>
                  <a:pt x="10085" y="4972"/>
                  <a:pt x="9498" y="5764"/>
                </a:cubicBezTo>
                <a:cubicBezTo>
                  <a:pt x="9449" y="5728"/>
                  <a:pt x="9399" y="5700"/>
                  <a:pt x="9349" y="5671"/>
                </a:cubicBezTo>
                <a:cubicBezTo>
                  <a:pt x="9613" y="4794"/>
                  <a:pt x="9913" y="3964"/>
                  <a:pt x="10398" y="3179"/>
                </a:cubicBezTo>
                <a:cubicBezTo>
                  <a:pt x="10642" y="2780"/>
                  <a:pt x="10912" y="2401"/>
                  <a:pt x="11219" y="2052"/>
                </a:cubicBezTo>
                <a:cubicBezTo>
                  <a:pt x="11362" y="1896"/>
                  <a:pt x="11809" y="1288"/>
                  <a:pt x="12044" y="1288"/>
                </a:cubicBezTo>
                <a:close/>
                <a:moveTo>
                  <a:pt x="3121" y="693"/>
                </a:moveTo>
                <a:cubicBezTo>
                  <a:pt x="3263" y="693"/>
                  <a:pt x="3654" y="1090"/>
                  <a:pt x="3757" y="1179"/>
                </a:cubicBezTo>
                <a:cubicBezTo>
                  <a:pt x="3951" y="1366"/>
                  <a:pt x="4136" y="1572"/>
                  <a:pt x="4300" y="1786"/>
                </a:cubicBezTo>
                <a:cubicBezTo>
                  <a:pt x="4621" y="2180"/>
                  <a:pt x="4893" y="2609"/>
                  <a:pt x="5178" y="3022"/>
                </a:cubicBezTo>
                <a:cubicBezTo>
                  <a:pt x="5814" y="3937"/>
                  <a:pt x="6449" y="4857"/>
                  <a:pt x="7056" y="5786"/>
                </a:cubicBezTo>
                <a:cubicBezTo>
                  <a:pt x="6993" y="5843"/>
                  <a:pt x="6928" y="5899"/>
                  <a:pt x="6864" y="5958"/>
                </a:cubicBezTo>
                <a:cubicBezTo>
                  <a:pt x="6213" y="5179"/>
                  <a:pt x="5536" y="4429"/>
                  <a:pt x="4857" y="3671"/>
                </a:cubicBezTo>
                <a:cubicBezTo>
                  <a:pt x="4456" y="3222"/>
                  <a:pt x="4050" y="2787"/>
                  <a:pt x="3694" y="2300"/>
                </a:cubicBezTo>
                <a:cubicBezTo>
                  <a:pt x="3543" y="2094"/>
                  <a:pt x="2607" y="794"/>
                  <a:pt x="3107" y="694"/>
                </a:cubicBezTo>
                <a:cubicBezTo>
                  <a:pt x="3112" y="693"/>
                  <a:pt x="3116" y="693"/>
                  <a:pt x="3121" y="693"/>
                </a:cubicBezTo>
                <a:close/>
                <a:moveTo>
                  <a:pt x="15116" y="1900"/>
                </a:moveTo>
                <a:cubicBezTo>
                  <a:pt x="15120" y="1900"/>
                  <a:pt x="15123" y="1900"/>
                  <a:pt x="15125" y="1901"/>
                </a:cubicBezTo>
                <a:cubicBezTo>
                  <a:pt x="15339" y="1966"/>
                  <a:pt x="15226" y="2165"/>
                  <a:pt x="15177" y="2266"/>
                </a:cubicBezTo>
                <a:cubicBezTo>
                  <a:pt x="15125" y="2358"/>
                  <a:pt x="15012" y="2444"/>
                  <a:pt x="14940" y="2514"/>
                </a:cubicBezTo>
                <a:cubicBezTo>
                  <a:pt x="14733" y="2722"/>
                  <a:pt x="14512" y="2909"/>
                  <a:pt x="14291" y="3094"/>
                </a:cubicBezTo>
                <a:cubicBezTo>
                  <a:pt x="13826" y="3493"/>
                  <a:pt x="13312" y="3822"/>
                  <a:pt x="12791" y="4151"/>
                </a:cubicBezTo>
                <a:cubicBezTo>
                  <a:pt x="11799" y="4778"/>
                  <a:pt x="10798" y="5394"/>
                  <a:pt x="9792" y="6000"/>
                </a:cubicBezTo>
                <a:lnTo>
                  <a:pt x="9778" y="6014"/>
                </a:lnTo>
                <a:cubicBezTo>
                  <a:pt x="9742" y="5971"/>
                  <a:pt x="9699" y="5935"/>
                  <a:pt x="9656" y="5892"/>
                </a:cubicBezTo>
                <a:cubicBezTo>
                  <a:pt x="9684" y="5856"/>
                  <a:pt x="9726" y="5800"/>
                  <a:pt x="9778" y="5728"/>
                </a:cubicBezTo>
                <a:cubicBezTo>
                  <a:pt x="10626" y="5065"/>
                  <a:pt x="11440" y="4365"/>
                  <a:pt x="12270" y="3680"/>
                </a:cubicBezTo>
                <a:cubicBezTo>
                  <a:pt x="12698" y="3322"/>
                  <a:pt x="13127" y="2958"/>
                  <a:pt x="13591" y="2658"/>
                </a:cubicBezTo>
                <a:cubicBezTo>
                  <a:pt x="13862" y="2494"/>
                  <a:pt x="14155" y="2358"/>
                  <a:pt x="14440" y="2223"/>
                </a:cubicBezTo>
                <a:cubicBezTo>
                  <a:pt x="14531" y="2188"/>
                  <a:pt x="15015" y="1900"/>
                  <a:pt x="15116" y="1900"/>
                </a:cubicBezTo>
                <a:close/>
                <a:moveTo>
                  <a:pt x="2646" y="4280"/>
                </a:moveTo>
                <a:cubicBezTo>
                  <a:pt x="2958" y="4280"/>
                  <a:pt x="3362" y="4413"/>
                  <a:pt x="3615" y="4478"/>
                </a:cubicBezTo>
                <a:cubicBezTo>
                  <a:pt x="4036" y="4580"/>
                  <a:pt x="4449" y="4722"/>
                  <a:pt x="4842" y="4907"/>
                </a:cubicBezTo>
                <a:cubicBezTo>
                  <a:pt x="5521" y="5229"/>
                  <a:pt x="6100" y="5728"/>
                  <a:pt x="6763" y="6064"/>
                </a:cubicBezTo>
                <a:cubicBezTo>
                  <a:pt x="6657" y="6185"/>
                  <a:pt x="6564" y="6314"/>
                  <a:pt x="6492" y="6449"/>
                </a:cubicBezTo>
                <a:lnTo>
                  <a:pt x="6485" y="6443"/>
                </a:lnTo>
                <a:cubicBezTo>
                  <a:pt x="5764" y="6156"/>
                  <a:pt x="5022" y="5978"/>
                  <a:pt x="4285" y="5743"/>
                </a:cubicBezTo>
                <a:cubicBezTo>
                  <a:pt x="3865" y="5615"/>
                  <a:pt x="3450" y="5457"/>
                  <a:pt x="3071" y="5243"/>
                </a:cubicBezTo>
                <a:cubicBezTo>
                  <a:pt x="2900" y="5143"/>
                  <a:pt x="1894" y="4528"/>
                  <a:pt x="2393" y="4322"/>
                </a:cubicBezTo>
                <a:cubicBezTo>
                  <a:pt x="2464" y="4293"/>
                  <a:pt x="2551" y="4280"/>
                  <a:pt x="2646" y="4280"/>
                </a:cubicBezTo>
                <a:close/>
                <a:moveTo>
                  <a:pt x="14495" y="4785"/>
                </a:moveTo>
                <a:cubicBezTo>
                  <a:pt x="14724" y="4785"/>
                  <a:pt x="14878" y="4855"/>
                  <a:pt x="14512" y="5257"/>
                </a:cubicBezTo>
                <a:cubicBezTo>
                  <a:pt x="14376" y="5407"/>
                  <a:pt x="14126" y="5457"/>
                  <a:pt x="13941" y="5529"/>
                </a:cubicBezTo>
                <a:cubicBezTo>
                  <a:pt x="13512" y="5678"/>
                  <a:pt x="13062" y="5800"/>
                  <a:pt x="12626" y="5935"/>
                </a:cubicBezTo>
                <a:cubicBezTo>
                  <a:pt x="11826" y="6192"/>
                  <a:pt x="11012" y="6429"/>
                  <a:pt x="10220" y="6700"/>
                </a:cubicBezTo>
                <a:cubicBezTo>
                  <a:pt x="10155" y="6551"/>
                  <a:pt x="10078" y="6407"/>
                  <a:pt x="9984" y="6271"/>
                </a:cubicBezTo>
                <a:cubicBezTo>
                  <a:pt x="10678" y="6007"/>
                  <a:pt x="11370" y="5743"/>
                  <a:pt x="12062" y="5479"/>
                </a:cubicBezTo>
                <a:cubicBezTo>
                  <a:pt x="12748" y="5222"/>
                  <a:pt x="13490" y="4844"/>
                  <a:pt x="14234" y="4801"/>
                </a:cubicBezTo>
                <a:cubicBezTo>
                  <a:pt x="14316" y="4795"/>
                  <a:pt x="14411" y="4785"/>
                  <a:pt x="14495" y="4785"/>
                </a:cubicBezTo>
                <a:close/>
                <a:moveTo>
                  <a:pt x="9742" y="6208"/>
                </a:moveTo>
                <a:lnTo>
                  <a:pt x="9742" y="6208"/>
                </a:lnTo>
                <a:cubicBezTo>
                  <a:pt x="9785" y="6251"/>
                  <a:pt x="9821" y="6300"/>
                  <a:pt x="9855" y="6350"/>
                </a:cubicBezTo>
                <a:cubicBezTo>
                  <a:pt x="9949" y="6479"/>
                  <a:pt x="10020" y="6621"/>
                  <a:pt x="10078" y="6772"/>
                </a:cubicBezTo>
                <a:cubicBezTo>
                  <a:pt x="10069" y="6778"/>
                  <a:pt x="10069" y="6785"/>
                  <a:pt x="10062" y="6792"/>
                </a:cubicBezTo>
                <a:cubicBezTo>
                  <a:pt x="9992" y="6585"/>
                  <a:pt x="9884" y="6386"/>
                  <a:pt x="9742" y="6208"/>
                </a:cubicBezTo>
                <a:close/>
                <a:moveTo>
                  <a:pt x="10112" y="6943"/>
                </a:moveTo>
                <a:cubicBezTo>
                  <a:pt x="10112" y="6943"/>
                  <a:pt x="10121" y="6950"/>
                  <a:pt x="10127" y="6950"/>
                </a:cubicBezTo>
                <a:cubicBezTo>
                  <a:pt x="10155" y="7056"/>
                  <a:pt x="10170" y="7164"/>
                  <a:pt x="10177" y="7270"/>
                </a:cubicBezTo>
                <a:cubicBezTo>
                  <a:pt x="10163" y="7157"/>
                  <a:pt x="10141" y="7049"/>
                  <a:pt x="10112" y="6943"/>
                </a:cubicBezTo>
                <a:close/>
                <a:moveTo>
                  <a:pt x="3949" y="6592"/>
                </a:moveTo>
                <a:cubicBezTo>
                  <a:pt x="4754" y="6592"/>
                  <a:pt x="5545" y="6700"/>
                  <a:pt x="6350" y="6729"/>
                </a:cubicBezTo>
                <a:cubicBezTo>
                  <a:pt x="6271" y="6936"/>
                  <a:pt x="6222" y="7150"/>
                  <a:pt x="6199" y="7371"/>
                </a:cubicBezTo>
                <a:cubicBezTo>
                  <a:pt x="6050" y="7357"/>
                  <a:pt x="5902" y="7351"/>
                  <a:pt x="5754" y="7351"/>
                </a:cubicBezTo>
                <a:cubicBezTo>
                  <a:pt x="5020" y="7351"/>
                  <a:pt x="4305" y="7514"/>
                  <a:pt x="3586" y="7692"/>
                </a:cubicBezTo>
                <a:cubicBezTo>
                  <a:pt x="3008" y="7836"/>
                  <a:pt x="2422" y="7985"/>
                  <a:pt x="1829" y="8028"/>
                </a:cubicBezTo>
                <a:cubicBezTo>
                  <a:pt x="1741" y="8035"/>
                  <a:pt x="1654" y="8037"/>
                  <a:pt x="1567" y="8037"/>
                </a:cubicBezTo>
                <a:cubicBezTo>
                  <a:pt x="1422" y="8037"/>
                  <a:pt x="1278" y="8031"/>
                  <a:pt x="1136" y="8031"/>
                </a:cubicBezTo>
                <a:cubicBezTo>
                  <a:pt x="1076" y="8031"/>
                  <a:pt x="1017" y="8032"/>
                  <a:pt x="958" y="8035"/>
                </a:cubicBezTo>
                <a:cubicBezTo>
                  <a:pt x="878" y="8041"/>
                  <a:pt x="758" y="8080"/>
                  <a:pt x="672" y="8080"/>
                </a:cubicBezTo>
                <a:cubicBezTo>
                  <a:pt x="659" y="8080"/>
                  <a:pt x="647" y="8080"/>
                  <a:pt x="636" y="8078"/>
                </a:cubicBezTo>
                <a:cubicBezTo>
                  <a:pt x="523" y="7999"/>
                  <a:pt x="401" y="7929"/>
                  <a:pt x="286" y="7857"/>
                </a:cubicBezTo>
                <a:cubicBezTo>
                  <a:pt x="336" y="7771"/>
                  <a:pt x="401" y="7707"/>
                  <a:pt x="480" y="7656"/>
                </a:cubicBezTo>
                <a:cubicBezTo>
                  <a:pt x="780" y="7428"/>
                  <a:pt x="1193" y="7329"/>
                  <a:pt x="1529" y="7150"/>
                </a:cubicBezTo>
                <a:cubicBezTo>
                  <a:pt x="2115" y="6842"/>
                  <a:pt x="2693" y="6664"/>
                  <a:pt x="3358" y="6614"/>
                </a:cubicBezTo>
                <a:cubicBezTo>
                  <a:pt x="3556" y="6599"/>
                  <a:pt x="3753" y="6592"/>
                  <a:pt x="3949" y="6592"/>
                </a:cubicBezTo>
                <a:close/>
                <a:moveTo>
                  <a:pt x="12921" y="6910"/>
                </a:moveTo>
                <a:cubicBezTo>
                  <a:pt x="14281" y="6910"/>
                  <a:pt x="15630" y="7048"/>
                  <a:pt x="16882" y="7656"/>
                </a:cubicBezTo>
                <a:cubicBezTo>
                  <a:pt x="16961" y="7692"/>
                  <a:pt x="17096" y="7742"/>
                  <a:pt x="17154" y="7814"/>
                </a:cubicBezTo>
                <a:cubicBezTo>
                  <a:pt x="17160" y="8241"/>
                  <a:pt x="17051" y="8455"/>
                  <a:pt x="16828" y="8455"/>
                </a:cubicBezTo>
                <a:cubicBezTo>
                  <a:pt x="16790" y="8455"/>
                  <a:pt x="16749" y="8448"/>
                  <a:pt x="16704" y="8436"/>
                </a:cubicBezTo>
                <a:cubicBezTo>
                  <a:pt x="16625" y="8436"/>
                  <a:pt x="16555" y="8420"/>
                  <a:pt x="16489" y="8400"/>
                </a:cubicBezTo>
                <a:cubicBezTo>
                  <a:pt x="16255" y="8342"/>
                  <a:pt x="16054" y="8271"/>
                  <a:pt x="15819" y="8249"/>
                </a:cubicBezTo>
                <a:cubicBezTo>
                  <a:pt x="15247" y="8206"/>
                  <a:pt x="14690" y="8186"/>
                  <a:pt x="14119" y="8084"/>
                </a:cubicBezTo>
                <a:cubicBezTo>
                  <a:pt x="12877" y="7863"/>
                  <a:pt x="11627" y="7622"/>
                  <a:pt x="10385" y="7365"/>
                </a:cubicBezTo>
                <a:lnTo>
                  <a:pt x="10349" y="7365"/>
                </a:lnTo>
                <a:cubicBezTo>
                  <a:pt x="10349" y="7236"/>
                  <a:pt x="10335" y="7114"/>
                  <a:pt x="10306" y="6993"/>
                </a:cubicBezTo>
                <a:cubicBezTo>
                  <a:pt x="11167" y="6967"/>
                  <a:pt x="12046" y="6910"/>
                  <a:pt x="12921" y="6910"/>
                </a:cubicBezTo>
                <a:close/>
                <a:moveTo>
                  <a:pt x="7241" y="9449"/>
                </a:moveTo>
                <a:cubicBezTo>
                  <a:pt x="7241" y="9449"/>
                  <a:pt x="7250" y="9456"/>
                  <a:pt x="7257" y="9456"/>
                </a:cubicBezTo>
                <a:cubicBezTo>
                  <a:pt x="7250" y="9464"/>
                  <a:pt x="7241" y="9471"/>
                  <a:pt x="7241" y="9478"/>
                </a:cubicBezTo>
                <a:lnTo>
                  <a:pt x="7241" y="9449"/>
                </a:lnTo>
                <a:close/>
                <a:moveTo>
                  <a:pt x="8374" y="5580"/>
                </a:moveTo>
                <a:cubicBezTo>
                  <a:pt x="8721" y="5580"/>
                  <a:pt x="9068" y="5677"/>
                  <a:pt x="9370" y="5872"/>
                </a:cubicBezTo>
                <a:cubicBezTo>
                  <a:pt x="10405" y="6736"/>
                  <a:pt x="10306" y="8492"/>
                  <a:pt x="9248" y="9277"/>
                </a:cubicBezTo>
                <a:cubicBezTo>
                  <a:pt x="9228" y="9284"/>
                  <a:pt x="9205" y="9300"/>
                  <a:pt x="9192" y="9313"/>
                </a:cubicBezTo>
                <a:cubicBezTo>
                  <a:pt x="9049" y="9413"/>
                  <a:pt x="8892" y="9498"/>
                  <a:pt x="8714" y="9557"/>
                </a:cubicBezTo>
                <a:cubicBezTo>
                  <a:pt x="8539" y="9616"/>
                  <a:pt x="8370" y="9643"/>
                  <a:pt x="8207" y="9643"/>
                </a:cubicBezTo>
                <a:cubicBezTo>
                  <a:pt x="7842" y="9643"/>
                  <a:pt x="7511" y="9507"/>
                  <a:pt x="7234" y="9284"/>
                </a:cubicBezTo>
                <a:lnTo>
                  <a:pt x="7234" y="9270"/>
                </a:lnTo>
                <a:cubicBezTo>
                  <a:pt x="7230" y="9246"/>
                  <a:pt x="7215" y="9235"/>
                  <a:pt x="7199" y="9235"/>
                </a:cubicBezTo>
                <a:cubicBezTo>
                  <a:pt x="7192" y="9235"/>
                  <a:pt x="7184" y="9237"/>
                  <a:pt x="7178" y="9241"/>
                </a:cubicBezTo>
                <a:cubicBezTo>
                  <a:pt x="6492" y="8650"/>
                  <a:pt x="6163" y="7527"/>
                  <a:pt x="6556" y="6713"/>
                </a:cubicBezTo>
                <a:cubicBezTo>
                  <a:pt x="6864" y="6071"/>
                  <a:pt x="7464" y="5678"/>
                  <a:pt x="8107" y="5592"/>
                </a:cubicBezTo>
                <a:lnTo>
                  <a:pt x="8107" y="5592"/>
                </a:lnTo>
                <a:cubicBezTo>
                  <a:pt x="8091" y="5615"/>
                  <a:pt x="8085" y="5642"/>
                  <a:pt x="8091" y="5678"/>
                </a:cubicBezTo>
                <a:cubicBezTo>
                  <a:pt x="8101" y="5717"/>
                  <a:pt x="8134" y="5735"/>
                  <a:pt x="8168" y="5735"/>
                </a:cubicBezTo>
                <a:cubicBezTo>
                  <a:pt x="8216" y="5735"/>
                  <a:pt x="8267" y="5701"/>
                  <a:pt x="8263" y="5642"/>
                </a:cubicBezTo>
                <a:cubicBezTo>
                  <a:pt x="8263" y="5615"/>
                  <a:pt x="8249" y="5599"/>
                  <a:pt x="8235" y="5586"/>
                </a:cubicBezTo>
                <a:cubicBezTo>
                  <a:pt x="8282" y="5582"/>
                  <a:pt x="8328" y="5580"/>
                  <a:pt x="8374" y="5580"/>
                </a:cubicBezTo>
                <a:close/>
                <a:moveTo>
                  <a:pt x="6213" y="7836"/>
                </a:moveTo>
                <a:cubicBezTo>
                  <a:pt x="6228" y="7929"/>
                  <a:pt x="6242" y="8021"/>
                  <a:pt x="6271" y="8107"/>
                </a:cubicBezTo>
                <a:cubicBezTo>
                  <a:pt x="6307" y="8242"/>
                  <a:pt x="6357" y="8364"/>
                  <a:pt x="6413" y="8492"/>
                </a:cubicBezTo>
                <a:cubicBezTo>
                  <a:pt x="5493" y="8864"/>
                  <a:pt x="4578" y="9250"/>
                  <a:pt x="3642" y="9584"/>
                </a:cubicBezTo>
                <a:cubicBezTo>
                  <a:pt x="3157" y="9764"/>
                  <a:pt x="2672" y="9927"/>
                  <a:pt x="2185" y="10091"/>
                </a:cubicBezTo>
                <a:cubicBezTo>
                  <a:pt x="1944" y="10170"/>
                  <a:pt x="1700" y="10249"/>
                  <a:pt x="1457" y="10328"/>
                </a:cubicBezTo>
                <a:cubicBezTo>
                  <a:pt x="1328" y="10371"/>
                  <a:pt x="1208" y="10407"/>
                  <a:pt x="1087" y="10441"/>
                </a:cubicBezTo>
                <a:cubicBezTo>
                  <a:pt x="1017" y="10478"/>
                  <a:pt x="962" y="10497"/>
                  <a:pt x="919" y="10497"/>
                </a:cubicBezTo>
                <a:cubicBezTo>
                  <a:pt x="829" y="10497"/>
                  <a:pt x="796" y="10416"/>
                  <a:pt x="814" y="10256"/>
                </a:cubicBezTo>
                <a:cubicBezTo>
                  <a:pt x="751" y="9913"/>
                  <a:pt x="1001" y="9785"/>
                  <a:pt x="1279" y="9577"/>
                </a:cubicBezTo>
                <a:cubicBezTo>
                  <a:pt x="1472" y="9442"/>
                  <a:pt x="1680" y="9327"/>
                  <a:pt x="1885" y="9214"/>
                </a:cubicBezTo>
                <a:cubicBezTo>
                  <a:pt x="2357" y="8964"/>
                  <a:pt x="2837" y="8743"/>
                  <a:pt x="3335" y="8556"/>
                </a:cubicBezTo>
                <a:cubicBezTo>
                  <a:pt x="4257" y="8206"/>
                  <a:pt x="5227" y="7942"/>
                  <a:pt x="6213" y="7836"/>
                </a:cubicBezTo>
                <a:close/>
                <a:moveTo>
                  <a:pt x="10241" y="8107"/>
                </a:moveTo>
                <a:cubicBezTo>
                  <a:pt x="11170" y="8479"/>
                  <a:pt x="12098" y="8842"/>
                  <a:pt x="12969" y="9327"/>
                </a:cubicBezTo>
                <a:cubicBezTo>
                  <a:pt x="13454" y="9600"/>
                  <a:pt x="13925" y="9899"/>
                  <a:pt x="14354" y="10249"/>
                </a:cubicBezTo>
                <a:cubicBezTo>
                  <a:pt x="14548" y="10407"/>
                  <a:pt x="14733" y="10570"/>
                  <a:pt x="14911" y="10750"/>
                </a:cubicBezTo>
                <a:cubicBezTo>
                  <a:pt x="15048" y="10892"/>
                  <a:pt x="15483" y="11241"/>
                  <a:pt x="15497" y="11435"/>
                </a:cubicBezTo>
                <a:cubicBezTo>
                  <a:pt x="15504" y="11627"/>
                  <a:pt x="15262" y="11677"/>
                  <a:pt x="15141" y="11677"/>
                </a:cubicBezTo>
                <a:cubicBezTo>
                  <a:pt x="15134" y="11677"/>
                  <a:pt x="15127" y="11678"/>
                  <a:pt x="15120" y="11678"/>
                </a:cubicBezTo>
                <a:cubicBezTo>
                  <a:pt x="15031" y="11678"/>
                  <a:pt x="14927" y="11639"/>
                  <a:pt x="14848" y="11620"/>
                </a:cubicBezTo>
                <a:cubicBezTo>
                  <a:pt x="14584" y="11555"/>
                  <a:pt x="14326" y="11456"/>
                  <a:pt x="14083" y="11341"/>
                </a:cubicBezTo>
                <a:cubicBezTo>
                  <a:pt x="13619" y="11113"/>
                  <a:pt x="13197" y="10820"/>
                  <a:pt x="12791" y="10513"/>
                </a:cubicBezTo>
                <a:cubicBezTo>
                  <a:pt x="11891" y="9841"/>
                  <a:pt x="11005" y="9128"/>
                  <a:pt x="10121" y="8427"/>
                </a:cubicBezTo>
                <a:cubicBezTo>
                  <a:pt x="10170" y="8328"/>
                  <a:pt x="10206" y="8222"/>
                  <a:pt x="10241" y="8107"/>
                </a:cubicBezTo>
                <a:close/>
                <a:moveTo>
                  <a:pt x="6628" y="8849"/>
                </a:moveTo>
                <a:cubicBezTo>
                  <a:pt x="6671" y="8907"/>
                  <a:pt x="6713" y="8964"/>
                  <a:pt x="6763" y="9020"/>
                </a:cubicBezTo>
                <a:cubicBezTo>
                  <a:pt x="5956" y="9735"/>
                  <a:pt x="5193" y="10484"/>
                  <a:pt x="4413" y="11221"/>
                </a:cubicBezTo>
                <a:cubicBezTo>
                  <a:pt x="3978" y="11634"/>
                  <a:pt x="3556" y="12056"/>
                  <a:pt x="3085" y="12421"/>
                </a:cubicBezTo>
                <a:cubicBezTo>
                  <a:pt x="2886" y="12577"/>
                  <a:pt x="2679" y="12721"/>
                  <a:pt x="2458" y="12849"/>
                </a:cubicBezTo>
                <a:cubicBezTo>
                  <a:pt x="2352" y="12911"/>
                  <a:pt x="1961" y="13146"/>
                  <a:pt x="1743" y="13146"/>
                </a:cubicBezTo>
                <a:cubicBezTo>
                  <a:pt x="1638" y="13146"/>
                  <a:pt x="1573" y="13091"/>
                  <a:pt x="1601" y="12935"/>
                </a:cubicBezTo>
                <a:cubicBezTo>
                  <a:pt x="1680" y="12527"/>
                  <a:pt x="2329" y="12020"/>
                  <a:pt x="2629" y="11769"/>
                </a:cubicBezTo>
                <a:cubicBezTo>
                  <a:pt x="3035" y="11427"/>
                  <a:pt x="3471" y="11113"/>
                  <a:pt x="3899" y="10799"/>
                </a:cubicBezTo>
                <a:cubicBezTo>
                  <a:pt x="4799" y="10141"/>
                  <a:pt x="5714" y="9492"/>
                  <a:pt x="6628" y="8849"/>
                </a:cubicBezTo>
                <a:close/>
                <a:moveTo>
                  <a:pt x="9555" y="9214"/>
                </a:moveTo>
                <a:cubicBezTo>
                  <a:pt x="10283" y="9978"/>
                  <a:pt x="11048" y="10714"/>
                  <a:pt x="11799" y="11449"/>
                </a:cubicBezTo>
                <a:cubicBezTo>
                  <a:pt x="12227" y="11870"/>
                  <a:pt x="12662" y="12283"/>
                  <a:pt x="13048" y="12741"/>
                </a:cubicBezTo>
                <a:cubicBezTo>
                  <a:pt x="13206" y="12935"/>
                  <a:pt x="13362" y="13134"/>
                  <a:pt x="13490" y="13348"/>
                </a:cubicBezTo>
                <a:cubicBezTo>
                  <a:pt x="13614" y="13535"/>
                  <a:pt x="14046" y="14207"/>
                  <a:pt x="13655" y="14207"/>
                </a:cubicBezTo>
                <a:cubicBezTo>
                  <a:pt x="13642" y="14207"/>
                  <a:pt x="13627" y="14206"/>
                  <a:pt x="13612" y="14205"/>
                </a:cubicBezTo>
                <a:cubicBezTo>
                  <a:pt x="13391" y="14184"/>
                  <a:pt x="13104" y="13884"/>
                  <a:pt x="12940" y="13749"/>
                </a:cubicBezTo>
                <a:cubicBezTo>
                  <a:pt x="12777" y="13598"/>
                  <a:pt x="12613" y="13440"/>
                  <a:pt x="12462" y="13278"/>
                </a:cubicBezTo>
                <a:cubicBezTo>
                  <a:pt x="12083" y="12870"/>
                  <a:pt x="11749" y="12421"/>
                  <a:pt x="11406" y="11984"/>
                </a:cubicBezTo>
                <a:cubicBezTo>
                  <a:pt x="10727" y="11120"/>
                  <a:pt x="10055" y="10249"/>
                  <a:pt x="9399" y="9370"/>
                </a:cubicBezTo>
                <a:lnTo>
                  <a:pt x="9492" y="9277"/>
                </a:lnTo>
                <a:cubicBezTo>
                  <a:pt x="9521" y="9257"/>
                  <a:pt x="9534" y="9234"/>
                  <a:pt x="9555" y="9214"/>
                </a:cubicBezTo>
                <a:close/>
                <a:moveTo>
                  <a:pt x="6921" y="9185"/>
                </a:moveTo>
                <a:cubicBezTo>
                  <a:pt x="6993" y="9264"/>
                  <a:pt x="7078" y="9336"/>
                  <a:pt x="7164" y="9392"/>
                </a:cubicBezTo>
                <a:cubicBezTo>
                  <a:pt x="7149" y="10292"/>
                  <a:pt x="6813" y="11149"/>
                  <a:pt x="6542" y="11992"/>
                </a:cubicBezTo>
                <a:cubicBezTo>
                  <a:pt x="6400" y="12463"/>
                  <a:pt x="6292" y="12935"/>
                  <a:pt x="6213" y="13420"/>
                </a:cubicBezTo>
                <a:cubicBezTo>
                  <a:pt x="6150" y="13877"/>
                  <a:pt x="6114" y="14448"/>
                  <a:pt x="5922" y="14870"/>
                </a:cubicBezTo>
                <a:cubicBezTo>
                  <a:pt x="5899" y="14991"/>
                  <a:pt x="5827" y="15084"/>
                  <a:pt x="5721" y="15147"/>
                </a:cubicBezTo>
                <a:cubicBezTo>
                  <a:pt x="5670" y="15251"/>
                  <a:pt x="5613" y="15302"/>
                  <a:pt x="5549" y="15302"/>
                </a:cubicBezTo>
                <a:cubicBezTo>
                  <a:pt x="5489" y="15302"/>
                  <a:pt x="5422" y="15256"/>
                  <a:pt x="5349" y="15163"/>
                </a:cubicBezTo>
                <a:cubicBezTo>
                  <a:pt x="5121" y="15012"/>
                  <a:pt x="5099" y="14976"/>
                  <a:pt x="5092" y="14719"/>
                </a:cubicBezTo>
                <a:cubicBezTo>
                  <a:pt x="5085" y="14484"/>
                  <a:pt x="5142" y="14241"/>
                  <a:pt x="5185" y="14013"/>
                </a:cubicBezTo>
                <a:cubicBezTo>
                  <a:pt x="5299" y="13483"/>
                  <a:pt x="5442" y="12962"/>
                  <a:pt x="5606" y="12455"/>
                </a:cubicBezTo>
                <a:cubicBezTo>
                  <a:pt x="5964" y="11334"/>
                  <a:pt x="6427" y="10256"/>
                  <a:pt x="6921" y="9185"/>
                </a:cubicBezTo>
                <a:close/>
                <a:moveTo>
                  <a:pt x="8878" y="9721"/>
                </a:moveTo>
                <a:cubicBezTo>
                  <a:pt x="8885" y="9721"/>
                  <a:pt x="8885" y="9728"/>
                  <a:pt x="8885" y="9728"/>
                </a:cubicBezTo>
                <a:cubicBezTo>
                  <a:pt x="9478" y="10691"/>
                  <a:pt x="10020" y="11706"/>
                  <a:pt x="10506" y="12727"/>
                </a:cubicBezTo>
                <a:cubicBezTo>
                  <a:pt x="10755" y="13248"/>
                  <a:pt x="10978" y="13769"/>
                  <a:pt x="11206" y="14297"/>
                </a:cubicBezTo>
                <a:cubicBezTo>
                  <a:pt x="11277" y="14461"/>
                  <a:pt x="11884" y="15758"/>
                  <a:pt x="11448" y="15758"/>
                </a:cubicBezTo>
                <a:cubicBezTo>
                  <a:pt x="11406" y="15758"/>
                  <a:pt x="11354" y="15746"/>
                  <a:pt x="11291" y="15720"/>
                </a:cubicBezTo>
                <a:cubicBezTo>
                  <a:pt x="11163" y="15662"/>
                  <a:pt x="10962" y="15391"/>
                  <a:pt x="10849" y="15283"/>
                </a:cubicBezTo>
                <a:cubicBezTo>
                  <a:pt x="10619" y="15069"/>
                  <a:pt x="10455" y="14827"/>
                  <a:pt x="10299" y="14563"/>
                </a:cubicBezTo>
                <a:cubicBezTo>
                  <a:pt x="10006" y="14049"/>
                  <a:pt x="9735" y="13519"/>
                  <a:pt x="9492" y="12978"/>
                </a:cubicBezTo>
                <a:cubicBezTo>
                  <a:pt x="9034" y="11963"/>
                  <a:pt x="8684" y="10899"/>
                  <a:pt x="8407" y="9821"/>
                </a:cubicBezTo>
                <a:lnTo>
                  <a:pt x="8407" y="9821"/>
                </a:lnTo>
                <a:cubicBezTo>
                  <a:pt x="8418" y="9821"/>
                  <a:pt x="8430" y="9821"/>
                  <a:pt x="8441" y="9821"/>
                </a:cubicBezTo>
                <a:cubicBezTo>
                  <a:pt x="8593" y="9821"/>
                  <a:pt x="8744" y="9780"/>
                  <a:pt x="8878" y="9721"/>
                </a:cubicBezTo>
                <a:close/>
                <a:moveTo>
                  <a:pt x="7442" y="9570"/>
                </a:moveTo>
                <a:cubicBezTo>
                  <a:pt x="7613" y="9656"/>
                  <a:pt x="7791" y="9721"/>
                  <a:pt x="7978" y="9756"/>
                </a:cubicBezTo>
                <a:cubicBezTo>
                  <a:pt x="8071" y="10777"/>
                  <a:pt x="8242" y="11785"/>
                  <a:pt x="8306" y="12813"/>
                </a:cubicBezTo>
                <a:cubicBezTo>
                  <a:pt x="8342" y="13320"/>
                  <a:pt x="8364" y="13819"/>
                  <a:pt x="8371" y="14326"/>
                </a:cubicBezTo>
                <a:cubicBezTo>
                  <a:pt x="8377" y="14594"/>
                  <a:pt x="8496" y="15867"/>
                  <a:pt x="8085" y="15867"/>
                </a:cubicBezTo>
                <a:cubicBezTo>
                  <a:pt x="8056" y="15867"/>
                  <a:pt x="8026" y="15861"/>
                  <a:pt x="7992" y="15848"/>
                </a:cubicBezTo>
                <a:cubicBezTo>
                  <a:pt x="7721" y="15740"/>
                  <a:pt x="7606" y="15111"/>
                  <a:pt x="7570" y="14870"/>
                </a:cubicBezTo>
                <a:cubicBezTo>
                  <a:pt x="7534" y="14633"/>
                  <a:pt x="7521" y="14398"/>
                  <a:pt x="7498" y="14162"/>
                </a:cubicBezTo>
                <a:cubicBezTo>
                  <a:pt x="7464" y="13684"/>
                  <a:pt x="7435" y="13212"/>
                  <a:pt x="7413" y="12734"/>
                </a:cubicBezTo>
                <a:cubicBezTo>
                  <a:pt x="7378" y="11692"/>
                  <a:pt x="7336" y="10606"/>
                  <a:pt x="7442" y="9570"/>
                </a:cubicBezTo>
                <a:close/>
                <a:moveTo>
                  <a:pt x="9418" y="0"/>
                </a:moveTo>
                <a:cubicBezTo>
                  <a:pt x="9388" y="0"/>
                  <a:pt x="9357" y="17"/>
                  <a:pt x="9341" y="45"/>
                </a:cubicBezTo>
                <a:cubicBezTo>
                  <a:pt x="8835" y="938"/>
                  <a:pt x="8513" y="1937"/>
                  <a:pt x="8355" y="2951"/>
                </a:cubicBezTo>
                <a:cubicBezTo>
                  <a:pt x="8285" y="3407"/>
                  <a:pt x="8249" y="3872"/>
                  <a:pt x="8256" y="4336"/>
                </a:cubicBezTo>
                <a:cubicBezTo>
                  <a:pt x="8256" y="4622"/>
                  <a:pt x="8278" y="4907"/>
                  <a:pt x="8263" y="5193"/>
                </a:cubicBezTo>
                <a:cubicBezTo>
                  <a:pt x="8263" y="5279"/>
                  <a:pt x="8249" y="5322"/>
                  <a:pt x="8249" y="5365"/>
                </a:cubicBezTo>
                <a:lnTo>
                  <a:pt x="8235" y="5365"/>
                </a:lnTo>
                <a:lnTo>
                  <a:pt x="8235" y="5329"/>
                </a:lnTo>
                <a:cubicBezTo>
                  <a:pt x="7999" y="4357"/>
                  <a:pt x="7593" y="3387"/>
                  <a:pt x="7164" y="2487"/>
                </a:cubicBezTo>
                <a:cubicBezTo>
                  <a:pt x="6955" y="2054"/>
                  <a:pt x="6584" y="985"/>
                  <a:pt x="5983" y="985"/>
                </a:cubicBezTo>
                <a:cubicBezTo>
                  <a:pt x="5967" y="985"/>
                  <a:pt x="5951" y="986"/>
                  <a:pt x="5935" y="987"/>
                </a:cubicBezTo>
                <a:cubicBezTo>
                  <a:pt x="5899" y="994"/>
                  <a:pt x="5863" y="1015"/>
                  <a:pt x="5856" y="1051"/>
                </a:cubicBezTo>
                <a:cubicBezTo>
                  <a:pt x="5735" y="1765"/>
                  <a:pt x="6021" y="2530"/>
                  <a:pt x="6264" y="3186"/>
                </a:cubicBezTo>
                <a:cubicBezTo>
                  <a:pt x="6571" y="4007"/>
                  <a:pt x="6950" y="4821"/>
                  <a:pt x="7378" y="5586"/>
                </a:cubicBezTo>
                <a:cubicBezTo>
                  <a:pt x="7320" y="5615"/>
                  <a:pt x="7264" y="5651"/>
                  <a:pt x="7214" y="5678"/>
                </a:cubicBezTo>
                <a:cubicBezTo>
                  <a:pt x="6449" y="4521"/>
                  <a:pt x="5656" y="3371"/>
                  <a:pt x="4857" y="2237"/>
                </a:cubicBezTo>
                <a:cubicBezTo>
                  <a:pt x="4528" y="1772"/>
                  <a:pt x="4179" y="1315"/>
                  <a:pt x="3743" y="938"/>
                </a:cubicBezTo>
                <a:cubicBezTo>
                  <a:pt x="3604" y="816"/>
                  <a:pt x="3262" y="478"/>
                  <a:pt x="3000" y="478"/>
                </a:cubicBezTo>
                <a:cubicBezTo>
                  <a:pt x="2951" y="478"/>
                  <a:pt x="2905" y="489"/>
                  <a:pt x="2864" y="516"/>
                </a:cubicBezTo>
                <a:cubicBezTo>
                  <a:pt x="2043" y="1066"/>
                  <a:pt x="5056" y="4264"/>
                  <a:pt x="6335" y="5579"/>
                </a:cubicBezTo>
                <a:cubicBezTo>
                  <a:pt x="5699" y="5150"/>
                  <a:pt x="4979" y="4778"/>
                  <a:pt x="4285" y="4544"/>
                </a:cubicBezTo>
                <a:cubicBezTo>
                  <a:pt x="3865" y="4400"/>
                  <a:pt x="3421" y="4300"/>
                  <a:pt x="2972" y="4264"/>
                </a:cubicBezTo>
                <a:cubicBezTo>
                  <a:pt x="2819" y="4249"/>
                  <a:pt x="2582" y="4204"/>
                  <a:pt x="2365" y="4204"/>
                </a:cubicBezTo>
                <a:cubicBezTo>
                  <a:pt x="2195" y="4204"/>
                  <a:pt x="2038" y="4231"/>
                  <a:pt x="1944" y="4322"/>
                </a:cubicBezTo>
                <a:cubicBezTo>
                  <a:pt x="1928" y="4336"/>
                  <a:pt x="1921" y="4372"/>
                  <a:pt x="1928" y="4393"/>
                </a:cubicBezTo>
                <a:cubicBezTo>
                  <a:pt x="2165" y="5035"/>
                  <a:pt x="3085" y="5464"/>
                  <a:pt x="3678" y="5694"/>
                </a:cubicBezTo>
                <a:cubicBezTo>
                  <a:pt x="4578" y="6043"/>
                  <a:pt x="5543" y="6172"/>
                  <a:pt x="6443" y="6521"/>
                </a:cubicBezTo>
                <a:lnTo>
                  <a:pt x="6449" y="6521"/>
                </a:lnTo>
                <a:cubicBezTo>
                  <a:pt x="6436" y="6542"/>
                  <a:pt x="6427" y="6557"/>
                  <a:pt x="6420" y="6578"/>
                </a:cubicBezTo>
                <a:cubicBezTo>
                  <a:pt x="5772" y="6429"/>
                  <a:pt x="5043" y="6353"/>
                  <a:pt x="4325" y="6353"/>
                </a:cubicBezTo>
                <a:cubicBezTo>
                  <a:pt x="3768" y="6353"/>
                  <a:pt x="3217" y="6399"/>
                  <a:pt x="2715" y="6492"/>
                </a:cubicBezTo>
                <a:cubicBezTo>
                  <a:pt x="2014" y="6628"/>
                  <a:pt x="1457" y="7006"/>
                  <a:pt x="801" y="7264"/>
                </a:cubicBezTo>
                <a:cubicBezTo>
                  <a:pt x="543" y="7365"/>
                  <a:pt x="187" y="7507"/>
                  <a:pt x="79" y="7800"/>
                </a:cubicBezTo>
                <a:cubicBezTo>
                  <a:pt x="0" y="8021"/>
                  <a:pt x="122" y="8213"/>
                  <a:pt x="336" y="8285"/>
                </a:cubicBezTo>
                <a:cubicBezTo>
                  <a:pt x="398" y="8305"/>
                  <a:pt x="465" y="8313"/>
                  <a:pt x="533" y="8313"/>
                </a:cubicBezTo>
                <a:cubicBezTo>
                  <a:pt x="732" y="8313"/>
                  <a:pt x="948" y="8249"/>
                  <a:pt x="1130" y="8249"/>
                </a:cubicBezTo>
                <a:cubicBezTo>
                  <a:pt x="1493" y="8242"/>
                  <a:pt x="1851" y="8249"/>
                  <a:pt x="2208" y="8199"/>
                </a:cubicBezTo>
                <a:cubicBezTo>
                  <a:pt x="3460" y="8020"/>
                  <a:pt x="4651" y="7535"/>
                  <a:pt x="5919" y="7535"/>
                </a:cubicBezTo>
                <a:cubicBezTo>
                  <a:pt x="6010" y="7535"/>
                  <a:pt x="6101" y="7538"/>
                  <a:pt x="6192" y="7543"/>
                </a:cubicBezTo>
                <a:lnTo>
                  <a:pt x="6192" y="7635"/>
                </a:lnTo>
                <a:cubicBezTo>
                  <a:pt x="4986" y="7827"/>
                  <a:pt x="3822" y="8120"/>
                  <a:pt x="2693" y="8614"/>
                </a:cubicBezTo>
                <a:cubicBezTo>
                  <a:pt x="2172" y="8842"/>
                  <a:pt x="1637" y="9092"/>
                  <a:pt x="1172" y="9421"/>
                </a:cubicBezTo>
                <a:cubicBezTo>
                  <a:pt x="915" y="9606"/>
                  <a:pt x="358" y="9999"/>
                  <a:pt x="401" y="10378"/>
                </a:cubicBezTo>
                <a:cubicBezTo>
                  <a:pt x="434" y="10616"/>
                  <a:pt x="663" y="10680"/>
                  <a:pt x="870" y="10680"/>
                </a:cubicBezTo>
                <a:cubicBezTo>
                  <a:pt x="893" y="10680"/>
                  <a:pt x="914" y="10679"/>
                  <a:pt x="936" y="10678"/>
                </a:cubicBezTo>
                <a:cubicBezTo>
                  <a:pt x="1486" y="10635"/>
                  <a:pt x="2086" y="10342"/>
                  <a:pt x="2614" y="10163"/>
                </a:cubicBezTo>
                <a:cubicBezTo>
                  <a:pt x="3922" y="9713"/>
                  <a:pt x="5236" y="9221"/>
                  <a:pt x="6492" y="8635"/>
                </a:cubicBezTo>
                <a:cubicBezTo>
                  <a:pt x="6499" y="8657"/>
                  <a:pt x="6513" y="8677"/>
                  <a:pt x="6521" y="8693"/>
                </a:cubicBezTo>
                <a:cubicBezTo>
                  <a:pt x="5356" y="9514"/>
                  <a:pt x="4192" y="10342"/>
                  <a:pt x="3051" y="11205"/>
                </a:cubicBezTo>
                <a:cubicBezTo>
                  <a:pt x="2600" y="11548"/>
                  <a:pt x="2151" y="11913"/>
                  <a:pt x="1793" y="12355"/>
                </a:cubicBezTo>
                <a:cubicBezTo>
                  <a:pt x="1637" y="12549"/>
                  <a:pt x="1215" y="12991"/>
                  <a:pt x="1394" y="13255"/>
                </a:cubicBezTo>
                <a:cubicBezTo>
                  <a:pt x="1455" y="13345"/>
                  <a:pt x="1549" y="13386"/>
                  <a:pt x="1669" y="13386"/>
                </a:cubicBezTo>
                <a:cubicBezTo>
                  <a:pt x="2709" y="13386"/>
                  <a:pt x="5704" y="10288"/>
                  <a:pt x="6614" y="9327"/>
                </a:cubicBezTo>
                <a:lnTo>
                  <a:pt x="6614" y="9327"/>
                </a:lnTo>
                <a:cubicBezTo>
                  <a:pt x="6060" y="10599"/>
                  <a:pt x="3972" y="15506"/>
                  <a:pt x="5477" y="15506"/>
                </a:cubicBezTo>
                <a:cubicBezTo>
                  <a:pt x="5485" y="15506"/>
                  <a:pt x="5492" y="15506"/>
                  <a:pt x="5500" y="15506"/>
                </a:cubicBezTo>
                <a:cubicBezTo>
                  <a:pt x="5879" y="15497"/>
                  <a:pt x="6064" y="15098"/>
                  <a:pt x="6150" y="14784"/>
                </a:cubicBezTo>
                <a:cubicBezTo>
                  <a:pt x="6335" y="14155"/>
                  <a:pt x="6357" y="13483"/>
                  <a:pt x="6492" y="12841"/>
                </a:cubicBezTo>
                <a:cubicBezTo>
                  <a:pt x="6707" y="11792"/>
                  <a:pt x="7178" y="10813"/>
                  <a:pt x="7234" y="9749"/>
                </a:cubicBezTo>
                <a:lnTo>
                  <a:pt x="7234" y="9749"/>
                </a:lnTo>
                <a:cubicBezTo>
                  <a:pt x="7257" y="10984"/>
                  <a:pt x="7185" y="12213"/>
                  <a:pt x="7264" y="13449"/>
                </a:cubicBezTo>
                <a:cubicBezTo>
                  <a:pt x="7300" y="14040"/>
                  <a:pt x="7300" y="14662"/>
                  <a:pt x="7456" y="15233"/>
                </a:cubicBezTo>
                <a:cubicBezTo>
                  <a:pt x="7526" y="15484"/>
                  <a:pt x="7779" y="16150"/>
                  <a:pt x="8137" y="16150"/>
                </a:cubicBezTo>
                <a:cubicBezTo>
                  <a:pt x="8146" y="16150"/>
                  <a:pt x="8154" y="16149"/>
                  <a:pt x="8163" y="16148"/>
                </a:cubicBezTo>
                <a:cubicBezTo>
                  <a:pt x="8842" y="16076"/>
                  <a:pt x="8549" y="14112"/>
                  <a:pt x="8535" y="13756"/>
                </a:cubicBezTo>
                <a:cubicBezTo>
                  <a:pt x="8484" y="12441"/>
                  <a:pt x="8420" y="11049"/>
                  <a:pt x="8091" y="9771"/>
                </a:cubicBezTo>
                <a:lnTo>
                  <a:pt x="8091" y="9771"/>
                </a:lnTo>
                <a:cubicBezTo>
                  <a:pt x="8114" y="9778"/>
                  <a:pt x="8127" y="9778"/>
                  <a:pt x="8141" y="9778"/>
                </a:cubicBezTo>
                <a:cubicBezTo>
                  <a:pt x="8177" y="9785"/>
                  <a:pt x="8206" y="9792"/>
                  <a:pt x="8235" y="9798"/>
                </a:cubicBezTo>
                <a:cubicBezTo>
                  <a:pt x="8549" y="11163"/>
                  <a:pt x="9034" y="12484"/>
                  <a:pt x="9663" y="13740"/>
                </a:cubicBezTo>
                <a:cubicBezTo>
                  <a:pt x="9941" y="14290"/>
                  <a:pt x="10220" y="14926"/>
                  <a:pt x="10678" y="15355"/>
                </a:cubicBezTo>
                <a:cubicBezTo>
                  <a:pt x="10841" y="15512"/>
                  <a:pt x="11171" y="15981"/>
                  <a:pt x="11477" y="15981"/>
                </a:cubicBezTo>
                <a:cubicBezTo>
                  <a:pt x="11530" y="15981"/>
                  <a:pt x="11583" y="15967"/>
                  <a:pt x="11634" y="15934"/>
                </a:cubicBezTo>
                <a:cubicBezTo>
                  <a:pt x="11855" y="15790"/>
                  <a:pt x="11805" y="15427"/>
                  <a:pt x="11756" y="15206"/>
                </a:cubicBezTo>
                <a:cubicBezTo>
                  <a:pt x="11612" y="14584"/>
                  <a:pt x="11235" y="13948"/>
                  <a:pt x="10969" y="13370"/>
                </a:cubicBezTo>
                <a:cubicBezTo>
                  <a:pt x="10385" y="12085"/>
                  <a:pt x="9706" y="10878"/>
                  <a:pt x="8941" y="9692"/>
                </a:cubicBezTo>
                <a:cubicBezTo>
                  <a:pt x="9049" y="9636"/>
                  <a:pt x="9156" y="9564"/>
                  <a:pt x="9248" y="9485"/>
                </a:cubicBezTo>
                <a:cubicBezTo>
                  <a:pt x="10098" y="10606"/>
                  <a:pt x="10948" y="11720"/>
                  <a:pt x="11835" y="12813"/>
                </a:cubicBezTo>
                <a:cubicBezTo>
                  <a:pt x="12191" y="13255"/>
                  <a:pt x="12570" y="13691"/>
                  <a:pt x="13019" y="14033"/>
                </a:cubicBezTo>
                <a:cubicBezTo>
                  <a:pt x="13183" y="14157"/>
                  <a:pt x="13513" y="14455"/>
                  <a:pt x="13773" y="14455"/>
                </a:cubicBezTo>
                <a:cubicBezTo>
                  <a:pt x="13831" y="14455"/>
                  <a:pt x="13886" y="14440"/>
                  <a:pt x="13934" y="14405"/>
                </a:cubicBezTo>
                <a:cubicBezTo>
                  <a:pt x="14854" y="13740"/>
                  <a:pt x="10319" y="9749"/>
                  <a:pt x="9634" y="9135"/>
                </a:cubicBezTo>
                <a:cubicBezTo>
                  <a:pt x="9792" y="8971"/>
                  <a:pt x="9927" y="8785"/>
                  <a:pt x="10035" y="8592"/>
                </a:cubicBezTo>
                <a:cubicBezTo>
                  <a:pt x="11098" y="9428"/>
                  <a:pt x="12134" y="10328"/>
                  <a:pt x="13269" y="11070"/>
                </a:cubicBezTo>
                <a:cubicBezTo>
                  <a:pt x="13720" y="11370"/>
                  <a:pt x="14205" y="11627"/>
                  <a:pt x="14733" y="11769"/>
                </a:cubicBezTo>
                <a:cubicBezTo>
                  <a:pt x="14863" y="11801"/>
                  <a:pt x="15130" y="11882"/>
                  <a:pt x="15356" y="11882"/>
                </a:cubicBezTo>
                <a:cubicBezTo>
                  <a:pt x="15500" y="11882"/>
                  <a:pt x="15627" y="11849"/>
                  <a:pt x="15691" y="11749"/>
                </a:cubicBezTo>
                <a:cubicBezTo>
                  <a:pt x="15854" y="11492"/>
                  <a:pt x="15434" y="11099"/>
                  <a:pt x="15297" y="10942"/>
                </a:cubicBezTo>
                <a:cubicBezTo>
                  <a:pt x="14854" y="10434"/>
                  <a:pt x="14340" y="10006"/>
                  <a:pt x="13783" y="9627"/>
                </a:cubicBezTo>
                <a:cubicBezTo>
                  <a:pt x="12712" y="8914"/>
                  <a:pt x="11492" y="8414"/>
                  <a:pt x="10283" y="7965"/>
                </a:cubicBezTo>
                <a:cubicBezTo>
                  <a:pt x="10319" y="7836"/>
                  <a:pt x="10335" y="7699"/>
                  <a:pt x="10342" y="7563"/>
                </a:cubicBezTo>
                <a:lnTo>
                  <a:pt x="10349" y="7563"/>
                </a:lnTo>
                <a:cubicBezTo>
                  <a:pt x="11905" y="7821"/>
                  <a:pt x="13463" y="8222"/>
                  <a:pt x="15033" y="8350"/>
                </a:cubicBezTo>
                <a:cubicBezTo>
                  <a:pt x="15411" y="8384"/>
                  <a:pt x="15797" y="8342"/>
                  <a:pt x="16169" y="8436"/>
                </a:cubicBezTo>
                <a:cubicBezTo>
                  <a:pt x="16385" y="8488"/>
                  <a:pt x="16596" y="8588"/>
                  <a:pt x="16823" y="8588"/>
                </a:cubicBezTo>
                <a:cubicBezTo>
                  <a:pt x="16873" y="8588"/>
                  <a:pt x="16924" y="8583"/>
                  <a:pt x="16976" y="8571"/>
                </a:cubicBezTo>
                <a:cubicBezTo>
                  <a:pt x="17240" y="8506"/>
                  <a:pt x="17475" y="8278"/>
                  <a:pt x="17411" y="7985"/>
                </a:cubicBezTo>
                <a:cubicBezTo>
                  <a:pt x="17333" y="7635"/>
                  <a:pt x="16890" y="7500"/>
                  <a:pt x="16597" y="7407"/>
                </a:cubicBezTo>
                <a:cubicBezTo>
                  <a:pt x="15982" y="7200"/>
                  <a:pt x="15382" y="6993"/>
                  <a:pt x="14740" y="6893"/>
                </a:cubicBezTo>
                <a:cubicBezTo>
                  <a:pt x="14134" y="6795"/>
                  <a:pt x="13517" y="6754"/>
                  <a:pt x="12897" y="6754"/>
                </a:cubicBezTo>
                <a:cubicBezTo>
                  <a:pt x="12026" y="6754"/>
                  <a:pt x="11150" y="6836"/>
                  <a:pt x="10299" y="6957"/>
                </a:cubicBezTo>
                <a:cubicBezTo>
                  <a:pt x="10292" y="6943"/>
                  <a:pt x="10292" y="6936"/>
                  <a:pt x="10292" y="6928"/>
                </a:cubicBezTo>
                <a:cubicBezTo>
                  <a:pt x="11413" y="6578"/>
                  <a:pt x="12527" y="6179"/>
                  <a:pt x="13648" y="5807"/>
                </a:cubicBezTo>
                <a:cubicBezTo>
                  <a:pt x="13919" y="5714"/>
                  <a:pt x="15375" y="5229"/>
                  <a:pt x="14890" y="4715"/>
                </a:cubicBezTo>
                <a:cubicBezTo>
                  <a:pt x="14813" y="4635"/>
                  <a:pt x="14654" y="4611"/>
                  <a:pt x="14486" y="4611"/>
                </a:cubicBezTo>
                <a:cubicBezTo>
                  <a:pt x="14295" y="4611"/>
                  <a:pt x="14093" y="4642"/>
                  <a:pt x="13991" y="4657"/>
                </a:cubicBezTo>
                <a:cubicBezTo>
                  <a:pt x="13562" y="4722"/>
                  <a:pt x="13147" y="4880"/>
                  <a:pt x="12741" y="5029"/>
                </a:cubicBezTo>
                <a:cubicBezTo>
                  <a:pt x="11799" y="5394"/>
                  <a:pt x="10834" y="5736"/>
                  <a:pt x="9920" y="6185"/>
                </a:cubicBezTo>
                <a:cubicBezTo>
                  <a:pt x="9913" y="6172"/>
                  <a:pt x="9906" y="6165"/>
                  <a:pt x="9898" y="6156"/>
                </a:cubicBezTo>
                <a:cubicBezTo>
                  <a:pt x="11149" y="5394"/>
                  <a:pt x="12419" y="4643"/>
                  <a:pt x="13626" y="3822"/>
                </a:cubicBezTo>
                <a:cubicBezTo>
                  <a:pt x="14162" y="3457"/>
                  <a:pt x="14676" y="3037"/>
                  <a:pt x="15125" y="2573"/>
                </a:cubicBezTo>
                <a:cubicBezTo>
                  <a:pt x="15276" y="2415"/>
                  <a:pt x="15639" y="2108"/>
                  <a:pt x="15497" y="1851"/>
                </a:cubicBezTo>
                <a:cubicBezTo>
                  <a:pt x="15438" y="1747"/>
                  <a:pt x="15346" y="1708"/>
                  <a:pt x="15240" y="1708"/>
                </a:cubicBezTo>
                <a:cubicBezTo>
                  <a:pt x="14975" y="1708"/>
                  <a:pt x="14622" y="1951"/>
                  <a:pt x="14469" y="2022"/>
                </a:cubicBezTo>
                <a:cubicBezTo>
                  <a:pt x="13848" y="2300"/>
                  <a:pt x="13283" y="2629"/>
                  <a:pt x="12748" y="3058"/>
                </a:cubicBezTo>
                <a:cubicBezTo>
                  <a:pt x="11848" y="3772"/>
                  <a:pt x="10962" y="4514"/>
                  <a:pt x="10098" y="5279"/>
                </a:cubicBezTo>
                <a:cubicBezTo>
                  <a:pt x="11027" y="3971"/>
                  <a:pt x="12863" y="1251"/>
                  <a:pt x="12241" y="980"/>
                </a:cubicBezTo>
                <a:cubicBezTo>
                  <a:pt x="12211" y="967"/>
                  <a:pt x="12180" y="961"/>
                  <a:pt x="12150" y="961"/>
                </a:cubicBezTo>
                <a:cubicBezTo>
                  <a:pt x="11950" y="961"/>
                  <a:pt x="11751" y="1218"/>
                  <a:pt x="11634" y="1330"/>
                </a:cubicBezTo>
                <a:cubicBezTo>
                  <a:pt x="11235" y="1736"/>
                  <a:pt x="10856" y="2151"/>
                  <a:pt x="10527" y="2622"/>
                </a:cubicBezTo>
                <a:cubicBezTo>
                  <a:pt x="9920" y="3500"/>
                  <a:pt x="9413" y="4537"/>
                  <a:pt x="9228" y="5599"/>
                </a:cubicBezTo>
                <a:cubicBezTo>
                  <a:pt x="9192" y="5579"/>
                  <a:pt x="9163" y="5565"/>
                  <a:pt x="9127" y="5550"/>
                </a:cubicBezTo>
                <a:cubicBezTo>
                  <a:pt x="9505" y="4643"/>
                  <a:pt x="9692" y="3658"/>
                  <a:pt x="9778" y="2679"/>
                </a:cubicBezTo>
                <a:cubicBezTo>
                  <a:pt x="9841" y="1822"/>
                  <a:pt x="9941" y="800"/>
                  <a:pt x="9478" y="38"/>
                </a:cubicBezTo>
                <a:cubicBezTo>
                  <a:pt x="9465" y="12"/>
                  <a:pt x="9442" y="0"/>
                  <a:pt x="94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 name="Google Shape;94;p7"/>
          <p:cNvGrpSpPr/>
          <p:nvPr/>
        </p:nvGrpSpPr>
        <p:grpSpPr>
          <a:xfrm rot="2700000">
            <a:off x="7892630" y="-600510"/>
            <a:ext cx="2094786" cy="1797013"/>
            <a:chOff x="3242763" y="3032968"/>
            <a:chExt cx="449637" cy="385709"/>
          </a:xfrm>
        </p:grpSpPr>
        <p:sp>
          <p:nvSpPr>
            <p:cNvPr id="95" name="Google Shape;95;p7"/>
            <p:cNvSpPr/>
            <p:nvPr/>
          </p:nvSpPr>
          <p:spPr>
            <a:xfrm>
              <a:off x="3316938" y="3124158"/>
              <a:ext cx="375461" cy="211177"/>
            </a:xfrm>
            <a:custGeom>
              <a:avLst/>
              <a:gdLst/>
              <a:ahLst/>
              <a:cxnLst/>
              <a:rect l="l" t="t" r="r" b="b"/>
              <a:pathLst>
                <a:path w="19088" h="10736" extrusionOk="0">
                  <a:moveTo>
                    <a:pt x="18555" y="1"/>
                  </a:moveTo>
                  <a:cubicBezTo>
                    <a:pt x="17430" y="1"/>
                    <a:pt x="14656" y="108"/>
                    <a:pt x="11526" y="1039"/>
                  </a:cubicBezTo>
                  <a:cubicBezTo>
                    <a:pt x="7776" y="2153"/>
                    <a:pt x="2727" y="4715"/>
                    <a:pt x="0" y="10578"/>
                  </a:cubicBezTo>
                  <a:lnTo>
                    <a:pt x="334" y="10736"/>
                  </a:lnTo>
                  <a:cubicBezTo>
                    <a:pt x="2999" y="5001"/>
                    <a:pt x="7947" y="2487"/>
                    <a:pt x="11619" y="1395"/>
                  </a:cubicBezTo>
                  <a:cubicBezTo>
                    <a:pt x="14724" y="469"/>
                    <a:pt x="17478" y="365"/>
                    <a:pt x="18569" y="365"/>
                  </a:cubicBezTo>
                  <a:cubicBezTo>
                    <a:pt x="18883" y="365"/>
                    <a:pt x="19059" y="374"/>
                    <a:pt x="19067" y="374"/>
                  </a:cubicBezTo>
                  <a:lnTo>
                    <a:pt x="19088" y="10"/>
                  </a:lnTo>
                  <a:cubicBezTo>
                    <a:pt x="19079" y="10"/>
                    <a:pt x="18891" y="1"/>
                    <a:pt x="185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7"/>
            <p:cNvSpPr/>
            <p:nvPr/>
          </p:nvSpPr>
          <p:spPr>
            <a:xfrm>
              <a:off x="3485195" y="3129096"/>
              <a:ext cx="148922" cy="148174"/>
            </a:xfrm>
            <a:custGeom>
              <a:avLst/>
              <a:gdLst/>
              <a:ahLst/>
              <a:cxnLst/>
              <a:rect l="l" t="t" r="r" b="b"/>
              <a:pathLst>
                <a:path w="7571" h="7533" extrusionOk="0">
                  <a:moveTo>
                    <a:pt x="7570" y="1"/>
                  </a:moveTo>
                  <a:cubicBezTo>
                    <a:pt x="7570" y="1"/>
                    <a:pt x="0" y="4608"/>
                    <a:pt x="2036" y="7114"/>
                  </a:cubicBezTo>
                  <a:cubicBezTo>
                    <a:pt x="2271" y="7404"/>
                    <a:pt x="2526" y="7532"/>
                    <a:pt x="2792" y="7532"/>
                  </a:cubicBezTo>
                  <a:cubicBezTo>
                    <a:pt x="4832" y="7532"/>
                    <a:pt x="7570" y="1"/>
                    <a:pt x="7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7"/>
            <p:cNvSpPr/>
            <p:nvPr/>
          </p:nvSpPr>
          <p:spPr>
            <a:xfrm>
              <a:off x="3449376" y="3032968"/>
              <a:ext cx="195697" cy="102048"/>
            </a:xfrm>
            <a:custGeom>
              <a:avLst/>
              <a:gdLst/>
              <a:ahLst/>
              <a:cxnLst/>
              <a:rect l="l" t="t" r="r" b="b"/>
              <a:pathLst>
                <a:path w="9949" h="5188" extrusionOk="0">
                  <a:moveTo>
                    <a:pt x="3390" y="1"/>
                  </a:moveTo>
                  <a:cubicBezTo>
                    <a:pt x="2971" y="1"/>
                    <a:pt x="2591" y="139"/>
                    <a:pt x="2272" y="461"/>
                  </a:cubicBezTo>
                  <a:cubicBezTo>
                    <a:pt x="1" y="2761"/>
                    <a:pt x="9948" y="5188"/>
                    <a:pt x="9948" y="5188"/>
                  </a:cubicBezTo>
                  <a:cubicBezTo>
                    <a:pt x="9948" y="5188"/>
                    <a:pt x="5954" y="1"/>
                    <a:pt x="33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7"/>
            <p:cNvSpPr/>
            <p:nvPr/>
          </p:nvSpPr>
          <p:spPr>
            <a:xfrm>
              <a:off x="3414383" y="3162948"/>
              <a:ext cx="100120" cy="152442"/>
            </a:xfrm>
            <a:custGeom>
              <a:avLst/>
              <a:gdLst/>
              <a:ahLst/>
              <a:cxnLst/>
              <a:rect l="l" t="t" r="r" b="b"/>
              <a:pathLst>
                <a:path w="5090" h="7750" extrusionOk="0">
                  <a:moveTo>
                    <a:pt x="4736" y="1"/>
                  </a:moveTo>
                  <a:cubicBezTo>
                    <a:pt x="4736" y="1"/>
                    <a:pt x="1" y="6100"/>
                    <a:pt x="2572" y="7585"/>
                  </a:cubicBezTo>
                  <a:cubicBezTo>
                    <a:pt x="2767" y="7697"/>
                    <a:pt x="2945" y="7749"/>
                    <a:pt x="3107" y="7749"/>
                  </a:cubicBezTo>
                  <a:cubicBezTo>
                    <a:pt x="5089" y="7749"/>
                    <a:pt x="4736" y="1"/>
                    <a:pt x="47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7"/>
            <p:cNvSpPr/>
            <p:nvPr/>
          </p:nvSpPr>
          <p:spPr>
            <a:xfrm>
              <a:off x="3375220" y="3196662"/>
              <a:ext cx="71697" cy="127914"/>
            </a:xfrm>
            <a:custGeom>
              <a:avLst/>
              <a:gdLst/>
              <a:ahLst/>
              <a:cxnLst/>
              <a:rect l="l" t="t" r="r" b="b"/>
              <a:pathLst>
                <a:path w="3645" h="6503" extrusionOk="0">
                  <a:moveTo>
                    <a:pt x="3413" y="1"/>
                  </a:moveTo>
                  <a:lnTo>
                    <a:pt x="3413" y="1"/>
                  </a:lnTo>
                  <a:cubicBezTo>
                    <a:pt x="3413" y="1"/>
                    <a:pt x="0" y="5336"/>
                    <a:pt x="1843" y="6400"/>
                  </a:cubicBezTo>
                  <a:cubicBezTo>
                    <a:pt x="1964" y="6470"/>
                    <a:pt x="2076" y="6503"/>
                    <a:pt x="2180" y="6503"/>
                  </a:cubicBezTo>
                  <a:cubicBezTo>
                    <a:pt x="3644" y="6503"/>
                    <a:pt x="3413" y="1"/>
                    <a:pt x="34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7"/>
            <p:cNvSpPr/>
            <p:nvPr/>
          </p:nvSpPr>
          <p:spPr>
            <a:xfrm>
              <a:off x="3321423" y="3233071"/>
              <a:ext cx="71697" cy="127776"/>
            </a:xfrm>
            <a:custGeom>
              <a:avLst/>
              <a:gdLst/>
              <a:ahLst/>
              <a:cxnLst/>
              <a:rect l="l" t="t" r="r" b="b"/>
              <a:pathLst>
                <a:path w="3645" h="6496" extrusionOk="0">
                  <a:moveTo>
                    <a:pt x="3421" y="1"/>
                  </a:moveTo>
                  <a:cubicBezTo>
                    <a:pt x="3421" y="1"/>
                    <a:pt x="0" y="5334"/>
                    <a:pt x="1842" y="6392"/>
                  </a:cubicBezTo>
                  <a:cubicBezTo>
                    <a:pt x="1965" y="6463"/>
                    <a:pt x="2078" y="6496"/>
                    <a:pt x="2182" y="6496"/>
                  </a:cubicBezTo>
                  <a:cubicBezTo>
                    <a:pt x="3645" y="6496"/>
                    <a:pt x="3421" y="1"/>
                    <a:pt x="34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7"/>
            <p:cNvSpPr/>
            <p:nvPr/>
          </p:nvSpPr>
          <p:spPr>
            <a:xfrm>
              <a:off x="3242763" y="3254826"/>
              <a:ext cx="123213" cy="69612"/>
            </a:xfrm>
            <a:custGeom>
              <a:avLst/>
              <a:gdLst/>
              <a:ahLst/>
              <a:cxnLst/>
              <a:rect l="l" t="t" r="r" b="b"/>
              <a:pathLst>
                <a:path w="6264" h="3539" extrusionOk="0">
                  <a:moveTo>
                    <a:pt x="6263" y="0"/>
                  </a:moveTo>
                  <a:cubicBezTo>
                    <a:pt x="6263" y="0"/>
                    <a:pt x="1" y="958"/>
                    <a:pt x="420" y="3042"/>
                  </a:cubicBezTo>
                  <a:cubicBezTo>
                    <a:pt x="492" y="3393"/>
                    <a:pt x="705" y="3539"/>
                    <a:pt x="1011" y="3539"/>
                  </a:cubicBezTo>
                  <a:cubicBezTo>
                    <a:pt x="2517" y="3539"/>
                    <a:pt x="6263" y="0"/>
                    <a:pt x="62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7"/>
            <p:cNvSpPr/>
            <p:nvPr/>
          </p:nvSpPr>
          <p:spPr>
            <a:xfrm>
              <a:off x="3309051" y="3150418"/>
              <a:ext cx="155216" cy="40815"/>
            </a:xfrm>
            <a:custGeom>
              <a:avLst/>
              <a:gdLst/>
              <a:ahLst/>
              <a:cxnLst/>
              <a:rect l="l" t="t" r="r" b="b"/>
              <a:pathLst>
                <a:path w="7891" h="2075" extrusionOk="0">
                  <a:moveTo>
                    <a:pt x="2247" y="0"/>
                  </a:moveTo>
                  <a:cubicBezTo>
                    <a:pt x="1311" y="0"/>
                    <a:pt x="564" y="238"/>
                    <a:pt x="322" y="910"/>
                  </a:cubicBezTo>
                  <a:cubicBezTo>
                    <a:pt x="0" y="1802"/>
                    <a:pt x="1067" y="2075"/>
                    <a:pt x="2494" y="2075"/>
                  </a:cubicBezTo>
                  <a:cubicBezTo>
                    <a:pt x="4744" y="2075"/>
                    <a:pt x="7891" y="1395"/>
                    <a:pt x="7891" y="1395"/>
                  </a:cubicBezTo>
                  <a:cubicBezTo>
                    <a:pt x="7891" y="1395"/>
                    <a:pt x="4514" y="0"/>
                    <a:pt x="22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7"/>
            <p:cNvSpPr/>
            <p:nvPr/>
          </p:nvSpPr>
          <p:spPr>
            <a:xfrm>
              <a:off x="3262157" y="3202740"/>
              <a:ext cx="134680" cy="35465"/>
            </a:xfrm>
            <a:custGeom>
              <a:avLst/>
              <a:gdLst/>
              <a:ahLst/>
              <a:cxnLst/>
              <a:rect l="l" t="t" r="r" b="b"/>
              <a:pathLst>
                <a:path w="6847" h="1803" extrusionOk="0">
                  <a:moveTo>
                    <a:pt x="1950" y="1"/>
                  </a:moveTo>
                  <a:cubicBezTo>
                    <a:pt x="1137" y="1"/>
                    <a:pt x="489" y="207"/>
                    <a:pt x="278" y="792"/>
                  </a:cubicBezTo>
                  <a:cubicBezTo>
                    <a:pt x="0" y="1565"/>
                    <a:pt x="927" y="1802"/>
                    <a:pt x="2166" y="1802"/>
                  </a:cubicBezTo>
                  <a:cubicBezTo>
                    <a:pt x="4119" y="1802"/>
                    <a:pt x="6847" y="1214"/>
                    <a:pt x="6847" y="1214"/>
                  </a:cubicBezTo>
                  <a:cubicBezTo>
                    <a:pt x="6847" y="1214"/>
                    <a:pt x="3918" y="1"/>
                    <a:pt x="19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7"/>
            <p:cNvSpPr/>
            <p:nvPr/>
          </p:nvSpPr>
          <p:spPr>
            <a:xfrm>
              <a:off x="3378977" y="3090798"/>
              <a:ext cx="190366" cy="53542"/>
            </a:xfrm>
            <a:custGeom>
              <a:avLst/>
              <a:gdLst/>
              <a:ahLst/>
              <a:cxnLst/>
              <a:rect l="l" t="t" r="r" b="b"/>
              <a:pathLst>
                <a:path w="9678" h="2722" extrusionOk="0">
                  <a:moveTo>
                    <a:pt x="2554" y="1"/>
                  </a:moveTo>
                  <a:cubicBezTo>
                    <a:pt x="1773" y="1"/>
                    <a:pt x="1150" y="227"/>
                    <a:pt x="845" y="813"/>
                  </a:cubicBezTo>
                  <a:cubicBezTo>
                    <a:pt x="0" y="2420"/>
                    <a:pt x="3662" y="2721"/>
                    <a:pt x="6527" y="2721"/>
                  </a:cubicBezTo>
                  <a:cubicBezTo>
                    <a:pt x="8246" y="2721"/>
                    <a:pt x="9678" y="2613"/>
                    <a:pt x="9678" y="2613"/>
                  </a:cubicBezTo>
                  <a:cubicBezTo>
                    <a:pt x="9678" y="2613"/>
                    <a:pt x="5207" y="1"/>
                    <a:pt x="2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7"/>
            <p:cNvSpPr/>
            <p:nvPr/>
          </p:nvSpPr>
          <p:spPr>
            <a:xfrm>
              <a:off x="3255233" y="3297392"/>
              <a:ext cx="85584" cy="121285"/>
            </a:xfrm>
            <a:custGeom>
              <a:avLst/>
              <a:gdLst/>
              <a:ahLst/>
              <a:cxnLst/>
              <a:rect l="l" t="t" r="r" b="b"/>
              <a:pathLst>
                <a:path w="4351" h="6166" extrusionOk="0">
                  <a:moveTo>
                    <a:pt x="4351" y="1"/>
                  </a:moveTo>
                  <a:cubicBezTo>
                    <a:pt x="4350" y="1"/>
                    <a:pt x="1" y="4606"/>
                    <a:pt x="1615" y="5992"/>
                  </a:cubicBezTo>
                  <a:cubicBezTo>
                    <a:pt x="1753" y="6111"/>
                    <a:pt x="1888" y="6166"/>
                    <a:pt x="2018" y="6166"/>
                  </a:cubicBezTo>
                  <a:cubicBezTo>
                    <a:pt x="3408" y="6166"/>
                    <a:pt x="4350" y="1"/>
                    <a:pt x="43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 name="Google Shape;106;p7"/>
          <p:cNvGrpSpPr/>
          <p:nvPr/>
        </p:nvGrpSpPr>
        <p:grpSpPr>
          <a:xfrm>
            <a:off x="8582554" y="32892"/>
            <a:ext cx="270040" cy="244665"/>
            <a:chOff x="3346266" y="1265304"/>
            <a:chExt cx="227307" cy="205965"/>
          </a:xfrm>
        </p:grpSpPr>
        <p:sp>
          <p:nvSpPr>
            <p:cNvPr id="107" name="Google Shape;107;p7"/>
            <p:cNvSpPr/>
            <p:nvPr/>
          </p:nvSpPr>
          <p:spPr>
            <a:xfrm>
              <a:off x="3453291" y="1265304"/>
              <a:ext cx="96540" cy="85505"/>
            </a:xfrm>
            <a:custGeom>
              <a:avLst/>
              <a:gdLst/>
              <a:ahLst/>
              <a:cxnLst/>
              <a:rect l="l" t="t" r="r" b="b"/>
              <a:pathLst>
                <a:path w="4908" h="4347" extrusionOk="0">
                  <a:moveTo>
                    <a:pt x="2812" y="0"/>
                  </a:moveTo>
                  <a:cubicBezTo>
                    <a:pt x="2073" y="0"/>
                    <a:pt x="1329" y="308"/>
                    <a:pt x="844" y="869"/>
                  </a:cubicBezTo>
                  <a:cubicBezTo>
                    <a:pt x="501" y="1261"/>
                    <a:pt x="287" y="1755"/>
                    <a:pt x="165" y="2262"/>
                  </a:cubicBezTo>
                  <a:cubicBezTo>
                    <a:pt x="1" y="2933"/>
                    <a:pt x="1" y="3697"/>
                    <a:pt x="422" y="4247"/>
                  </a:cubicBezTo>
                  <a:lnTo>
                    <a:pt x="1665" y="4346"/>
                  </a:lnTo>
                  <a:cubicBezTo>
                    <a:pt x="2765" y="4182"/>
                    <a:pt x="3787" y="3555"/>
                    <a:pt x="4429" y="2648"/>
                  </a:cubicBezTo>
                  <a:cubicBezTo>
                    <a:pt x="4700" y="2269"/>
                    <a:pt x="4908" y="1812"/>
                    <a:pt x="4836" y="1354"/>
                  </a:cubicBezTo>
                  <a:cubicBezTo>
                    <a:pt x="4757" y="855"/>
                    <a:pt x="4344" y="454"/>
                    <a:pt x="3886" y="240"/>
                  </a:cubicBezTo>
                  <a:cubicBezTo>
                    <a:pt x="3552" y="78"/>
                    <a:pt x="3183" y="0"/>
                    <a:pt x="2812"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7"/>
            <p:cNvSpPr/>
            <p:nvPr/>
          </p:nvSpPr>
          <p:spPr>
            <a:xfrm>
              <a:off x="3450360" y="1328858"/>
              <a:ext cx="123213" cy="97819"/>
            </a:xfrm>
            <a:custGeom>
              <a:avLst/>
              <a:gdLst/>
              <a:ahLst/>
              <a:cxnLst/>
              <a:rect l="l" t="t" r="r" b="b"/>
              <a:pathLst>
                <a:path w="6264" h="4973" extrusionOk="0">
                  <a:moveTo>
                    <a:pt x="3721" y="0"/>
                  </a:moveTo>
                  <a:cubicBezTo>
                    <a:pt x="2660" y="0"/>
                    <a:pt x="1594" y="482"/>
                    <a:pt x="921" y="1309"/>
                  </a:cubicBezTo>
                  <a:lnTo>
                    <a:pt x="1" y="2787"/>
                  </a:lnTo>
                  <a:cubicBezTo>
                    <a:pt x="201" y="3594"/>
                    <a:pt x="772" y="4308"/>
                    <a:pt x="1514" y="4672"/>
                  </a:cubicBezTo>
                  <a:cubicBezTo>
                    <a:pt x="1913" y="4871"/>
                    <a:pt x="2358" y="4972"/>
                    <a:pt x="2804" y="4972"/>
                  </a:cubicBezTo>
                  <a:cubicBezTo>
                    <a:pt x="3189" y="4972"/>
                    <a:pt x="3574" y="4896"/>
                    <a:pt x="3929" y="4744"/>
                  </a:cubicBezTo>
                  <a:cubicBezTo>
                    <a:pt x="4392" y="4536"/>
                    <a:pt x="4800" y="4216"/>
                    <a:pt x="5171" y="3858"/>
                  </a:cubicBezTo>
                  <a:cubicBezTo>
                    <a:pt x="5492" y="3537"/>
                    <a:pt x="5799" y="3188"/>
                    <a:pt x="5992" y="2773"/>
                  </a:cubicBezTo>
                  <a:cubicBezTo>
                    <a:pt x="6184" y="2358"/>
                    <a:pt x="6263" y="1880"/>
                    <a:pt x="6135" y="1438"/>
                  </a:cubicBezTo>
                  <a:cubicBezTo>
                    <a:pt x="5927" y="723"/>
                    <a:pt x="5214" y="259"/>
                    <a:pt x="4486" y="87"/>
                  </a:cubicBezTo>
                  <a:cubicBezTo>
                    <a:pt x="4235" y="29"/>
                    <a:pt x="3978" y="0"/>
                    <a:pt x="3721"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7"/>
            <p:cNvSpPr/>
            <p:nvPr/>
          </p:nvSpPr>
          <p:spPr>
            <a:xfrm>
              <a:off x="3372545" y="1368788"/>
              <a:ext cx="100160" cy="102481"/>
            </a:xfrm>
            <a:custGeom>
              <a:avLst/>
              <a:gdLst/>
              <a:ahLst/>
              <a:cxnLst/>
              <a:rect l="l" t="t" r="r" b="b"/>
              <a:pathLst>
                <a:path w="5092" h="5210" extrusionOk="0">
                  <a:moveTo>
                    <a:pt x="2306" y="1"/>
                  </a:moveTo>
                  <a:cubicBezTo>
                    <a:pt x="1564" y="271"/>
                    <a:pt x="892" y="779"/>
                    <a:pt x="500" y="1464"/>
                  </a:cubicBezTo>
                  <a:cubicBezTo>
                    <a:pt x="100" y="2150"/>
                    <a:pt x="1" y="3014"/>
                    <a:pt x="279" y="3756"/>
                  </a:cubicBezTo>
                  <a:cubicBezTo>
                    <a:pt x="565" y="4491"/>
                    <a:pt x="1250" y="5084"/>
                    <a:pt x="2035" y="5192"/>
                  </a:cubicBezTo>
                  <a:cubicBezTo>
                    <a:pt x="2124" y="5204"/>
                    <a:pt x="2212" y="5209"/>
                    <a:pt x="2301" y="5209"/>
                  </a:cubicBezTo>
                  <a:cubicBezTo>
                    <a:pt x="3026" y="5209"/>
                    <a:pt x="3739" y="4833"/>
                    <a:pt x="4250" y="4292"/>
                  </a:cubicBezTo>
                  <a:cubicBezTo>
                    <a:pt x="4748" y="3756"/>
                    <a:pt x="5091" y="3043"/>
                    <a:pt x="5091" y="2306"/>
                  </a:cubicBezTo>
                  <a:cubicBezTo>
                    <a:pt x="5084" y="1564"/>
                    <a:pt x="4714" y="822"/>
                    <a:pt x="4078" y="450"/>
                  </a:cubicBezTo>
                  <a:lnTo>
                    <a:pt x="2306" y="1"/>
                  </a:ln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7"/>
            <p:cNvSpPr/>
            <p:nvPr/>
          </p:nvSpPr>
          <p:spPr>
            <a:xfrm>
              <a:off x="3346266" y="1329369"/>
              <a:ext cx="93728" cy="73999"/>
            </a:xfrm>
            <a:custGeom>
              <a:avLst/>
              <a:gdLst/>
              <a:ahLst/>
              <a:cxnLst/>
              <a:rect l="l" t="t" r="r" b="b"/>
              <a:pathLst>
                <a:path w="4765" h="3762" extrusionOk="0">
                  <a:moveTo>
                    <a:pt x="2979" y="0"/>
                  </a:moveTo>
                  <a:cubicBezTo>
                    <a:pt x="2770" y="0"/>
                    <a:pt x="2560" y="25"/>
                    <a:pt x="2357" y="68"/>
                  </a:cubicBezTo>
                  <a:cubicBezTo>
                    <a:pt x="1858" y="176"/>
                    <a:pt x="1380" y="397"/>
                    <a:pt x="965" y="704"/>
                  </a:cubicBezTo>
                  <a:cubicBezTo>
                    <a:pt x="643" y="954"/>
                    <a:pt x="352" y="1261"/>
                    <a:pt x="194" y="1633"/>
                  </a:cubicBezTo>
                  <a:cubicBezTo>
                    <a:pt x="29" y="2012"/>
                    <a:pt x="0" y="2454"/>
                    <a:pt x="172" y="2819"/>
                  </a:cubicBezTo>
                  <a:cubicBezTo>
                    <a:pt x="372" y="3232"/>
                    <a:pt x="787" y="3504"/>
                    <a:pt x="1222" y="3640"/>
                  </a:cubicBezTo>
                  <a:cubicBezTo>
                    <a:pt x="1491" y="3724"/>
                    <a:pt x="1770" y="3762"/>
                    <a:pt x="2051" y="3762"/>
                  </a:cubicBezTo>
                  <a:cubicBezTo>
                    <a:pt x="2464" y="3762"/>
                    <a:pt x="2880" y="3679"/>
                    <a:pt x="3272" y="3539"/>
                  </a:cubicBezTo>
                  <a:cubicBezTo>
                    <a:pt x="3850" y="3333"/>
                    <a:pt x="4429" y="2954"/>
                    <a:pt x="4600" y="2361"/>
                  </a:cubicBezTo>
                  <a:lnTo>
                    <a:pt x="4765" y="1105"/>
                  </a:lnTo>
                  <a:cubicBezTo>
                    <a:pt x="4607" y="654"/>
                    <a:pt x="4221" y="305"/>
                    <a:pt x="3771" y="133"/>
                  </a:cubicBezTo>
                  <a:cubicBezTo>
                    <a:pt x="3518" y="41"/>
                    <a:pt x="3249" y="0"/>
                    <a:pt x="2979"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7"/>
            <p:cNvSpPr/>
            <p:nvPr/>
          </p:nvSpPr>
          <p:spPr>
            <a:xfrm>
              <a:off x="3382361" y="1274962"/>
              <a:ext cx="105943" cy="90659"/>
            </a:xfrm>
            <a:custGeom>
              <a:avLst/>
              <a:gdLst/>
              <a:ahLst/>
              <a:cxnLst/>
              <a:rect l="l" t="t" r="r" b="b"/>
              <a:pathLst>
                <a:path w="5386" h="4609" extrusionOk="0">
                  <a:moveTo>
                    <a:pt x="3027" y="0"/>
                  </a:moveTo>
                  <a:cubicBezTo>
                    <a:pt x="2544" y="0"/>
                    <a:pt x="2062" y="114"/>
                    <a:pt x="1636" y="342"/>
                  </a:cubicBezTo>
                  <a:cubicBezTo>
                    <a:pt x="923" y="714"/>
                    <a:pt x="373" y="1377"/>
                    <a:pt x="152" y="2148"/>
                  </a:cubicBezTo>
                  <a:cubicBezTo>
                    <a:pt x="37" y="2514"/>
                    <a:pt x="1" y="2913"/>
                    <a:pt x="116" y="3278"/>
                  </a:cubicBezTo>
                  <a:cubicBezTo>
                    <a:pt x="301" y="3898"/>
                    <a:pt x="887" y="4334"/>
                    <a:pt x="1507" y="4498"/>
                  </a:cubicBezTo>
                  <a:cubicBezTo>
                    <a:pt x="1795" y="4578"/>
                    <a:pt x="2092" y="4608"/>
                    <a:pt x="2391" y="4608"/>
                  </a:cubicBezTo>
                  <a:cubicBezTo>
                    <a:pt x="2738" y="4608"/>
                    <a:pt x="3087" y="4567"/>
                    <a:pt x="3429" y="4514"/>
                  </a:cubicBezTo>
                  <a:lnTo>
                    <a:pt x="4836" y="3071"/>
                  </a:lnTo>
                  <a:cubicBezTo>
                    <a:pt x="5122" y="2442"/>
                    <a:pt x="5386" y="1720"/>
                    <a:pt x="5115" y="1086"/>
                  </a:cubicBezTo>
                  <a:cubicBezTo>
                    <a:pt x="4914" y="621"/>
                    <a:pt x="4450" y="315"/>
                    <a:pt x="3972" y="150"/>
                  </a:cubicBezTo>
                  <a:cubicBezTo>
                    <a:pt x="3667" y="50"/>
                    <a:pt x="3347" y="0"/>
                    <a:pt x="3027"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7"/>
            <p:cNvSpPr/>
            <p:nvPr/>
          </p:nvSpPr>
          <p:spPr>
            <a:xfrm>
              <a:off x="3470148" y="1346167"/>
              <a:ext cx="72091" cy="10681"/>
            </a:xfrm>
            <a:custGeom>
              <a:avLst/>
              <a:gdLst/>
              <a:ahLst/>
              <a:cxnLst/>
              <a:rect l="l" t="t" r="r" b="b"/>
              <a:pathLst>
                <a:path w="3665" h="543" extrusionOk="0">
                  <a:moveTo>
                    <a:pt x="2380" y="1"/>
                  </a:moveTo>
                  <a:cubicBezTo>
                    <a:pt x="2314" y="1"/>
                    <a:pt x="2251" y="1"/>
                    <a:pt x="2186" y="8"/>
                  </a:cubicBezTo>
                  <a:cubicBezTo>
                    <a:pt x="1951" y="8"/>
                    <a:pt x="1715" y="21"/>
                    <a:pt x="1480" y="57"/>
                  </a:cubicBezTo>
                  <a:cubicBezTo>
                    <a:pt x="1243" y="86"/>
                    <a:pt x="1015" y="129"/>
                    <a:pt x="787" y="186"/>
                  </a:cubicBezTo>
                  <a:cubicBezTo>
                    <a:pt x="551" y="251"/>
                    <a:pt x="330" y="328"/>
                    <a:pt x="109" y="422"/>
                  </a:cubicBezTo>
                  <a:cubicBezTo>
                    <a:pt x="80" y="436"/>
                    <a:pt x="52" y="450"/>
                    <a:pt x="23" y="465"/>
                  </a:cubicBezTo>
                  <a:cubicBezTo>
                    <a:pt x="1" y="472"/>
                    <a:pt x="1" y="499"/>
                    <a:pt x="9" y="522"/>
                  </a:cubicBezTo>
                  <a:cubicBezTo>
                    <a:pt x="16" y="535"/>
                    <a:pt x="30" y="542"/>
                    <a:pt x="44" y="542"/>
                  </a:cubicBezTo>
                  <a:cubicBezTo>
                    <a:pt x="52" y="542"/>
                    <a:pt x="59" y="535"/>
                    <a:pt x="66" y="535"/>
                  </a:cubicBezTo>
                  <a:cubicBezTo>
                    <a:pt x="280" y="436"/>
                    <a:pt x="501" y="357"/>
                    <a:pt x="729" y="294"/>
                  </a:cubicBezTo>
                  <a:cubicBezTo>
                    <a:pt x="959" y="229"/>
                    <a:pt x="1187" y="179"/>
                    <a:pt x="1415" y="150"/>
                  </a:cubicBezTo>
                  <a:cubicBezTo>
                    <a:pt x="1644" y="114"/>
                    <a:pt x="1872" y="100"/>
                    <a:pt x="2109" y="93"/>
                  </a:cubicBezTo>
                  <a:cubicBezTo>
                    <a:pt x="2194" y="86"/>
                    <a:pt x="2287" y="86"/>
                    <a:pt x="2380" y="86"/>
                  </a:cubicBezTo>
                  <a:cubicBezTo>
                    <a:pt x="2522" y="86"/>
                    <a:pt x="2673" y="93"/>
                    <a:pt x="2815" y="100"/>
                  </a:cubicBezTo>
                  <a:cubicBezTo>
                    <a:pt x="3058" y="107"/>
                    <a:pt x="3293" y="122"/>
                    <a:pt x="3536" y="143"/>
                  </a:cubicBezTo>
                  <a:cubicBezTo>
                    <a:pt x="3566" y="150"/>
                    <a:pt x="3593" y="150"/>
                    <a:pt x="3622" y="150"/>
                  </a:cubicBezTo>
                  <a:lnTo>
                    <a:pt x="3629" y="150"/>
                  </a:lnTo>
                  <a:cubicBezTo>
                    <a:pt x="3651" y="150"/>
                    <a:pt x="3665" y="129"/>
                    <a:pt x="3665" y="107"/>
                  </a:cubicBezTo>
                  <a:cubicBezTo>
                    <a:pt x="3665" y="86"/>
                    <a:pt x="3651" y="71"/>
                    <a:pt x="3622" y="64"/>
                  </a:cubicBezTo>
                  <a:cubicBezTo>
                    <a:pt x="3379" y="44"/>
                    <a:pt x="3144" y="28"/>
                    <a:pt x="2901" y="14"/>
                  </a:cubicBezTo>
                  <a:cubicBezTo>
                    <a:pt x="2722" y="8"/>
                    <a:pt x="2551" y="1"/>
                    <a:pt x="238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7"/>
            <p:cNvSpPr/>
            <p:nvPr/>
          </p:nvSpPr>
          <p:spPr>
            <a:xfrm>
              <a:off x="3468909" y="1368080"/>
              <a:ext cx="53955" cy="12943"/>
            </a:xfrm>
            <a:custGeom>
              <a:avLst/>
              <a:gdLst/>
              <a:ahLst/>
              <a:cxnLst/>
              <a:rect l="l" t="t" r="r" b="b"/>
              <a:pathLst>
                <a:path w="2743" h="658" extrusionOk="0">
                  <a:moveTo>
                    <a:pt x="50" y="1"/>
                  </a:moveTo>
                  <a:cubicBezTo>
                    <a:pt x="21" y="1"/>
                    <a:pt x="0" y="21"/>
                    <a:pt x="7" y="44"/>
                  </a:cubicBezTo>
                  <a:cubicBezTo>
                    <a:pt x="7" y="64"/>
                    <a:pt x="21" y="86"/>
                    <a:pt x="50" y="86"/>
                  </a:cubicBezTo>
                  <a:cubicBezTo>
                    <a:pt x="221" y="86"/>
                    <a:pt x="400" y="100"/>
                    <a:pt x="578" y="114"/>
                  </a:cubicBezTo>
                  <a:cubicBezTo>
                    <a:pt x="758" y="136"/>
                    <a:pt x="921" y="157"/>
                    <a:pt x="1092" y="186"/>
                  </a:cubicBezTo>
                  <a:cubicBezTo>
                    <a:pt x="1272" y="215"/>
                    <a:pt x="1443" y="251"/>
                    <a:pt x="1615" y="294"/>
                  </a:cubicBezTo>
                  <a:cubicBezTo>
                    <a:pt x="1786" y="343"/>
                    <a:pt x="1958" y="386"/>
                    <a:pt x="2120" y="443"/>
                  </a:cubicBezTo>
                  <a:cubicBezTo>
                    <a:pt x="2292" y="499"/>
                    <a:pt x="2456" y="565"/>
                    <a:pt x="2621" y="628"/>
                  </a:cubicBezTo>
                  <a:cubicBezTo>
                    <a:pt x="2635" y="637"/>
                    <a:pt x="2657" y="650"/>
                    <a:pt x="2677" y="657"/>
                  </a:cubicBezTo>
                  <a:lnTo>
                    <a:pt x="2700" y="657"/>
                  </a:lnTo>
                  <a:cubicBezTo>
                    <a:pt x="2713" y="657"/>
                    <a:pt x="2729" y="657"/>
                    <a:pt x="2736" y="643"/>
                  </a:cubicBezTo>
                  <a:cubicBezTo>
                    <a:pt x="2742" y="621"/>
                    <a:pt x="2742" y="594"/>
                    <a:pt x="2720" y="578"/>
                  </a:cubicBezTo>
                  <a:cubicBezTo>
                    <a:pt x="2549" y="508"/>
                    <a:pt x="2386" y="443"/>
                    <a:pt x="2215" y="386"/>
                  </a:cubicBezTo>
                  <a:cubicBezTo>
                    <a:pt x="2050" y="328"/>
                    <a:pt x="1879" y="278"/>
                    <a:pt x="1707" y="229"/>
                  </a:cubicBezTo>
                  <a:cubicBezTo>
                    <a:pt x="1529" y="186"/>
                    <a:pt x="1358" y="150"/>
                    <a:pt x="1186" y="114"/>
                  </a:cubicBezTo>
                  <a:cubicBezTo>
                    <a:pt x="1006" y="86"/>
                    <a:pt x="828" y="57"/>
                    <a:pt x="650" y="37"/>
                  </a:cubicBezTo>
                  <a:cubicBezTo>
                    <a:pt x="472" y="21"/>
                    <a:pt x="293" y="8"/>
                    <a:pt x="115"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7"/>
            <p:cNvSpPr/>
            <p:nvPr/>
          </p:nvSpPr>
          <p:spPr>
            <a:xfrm>
              <a:off x="3461178" y="1370302"/>
              <a:ext cx="31216" cy="36567"/>
            </a:xfrm>
            <a:custGeom>
              <a:avLst/>
              <a:gdLst/>
              <a:ahLst/>
              <a:cxnLst/>
              <a:rect l="l" t="t" r="r" b="b"/>
              <a:pathLst>
                <a:path w="1587" h="1859" extrusionOk="0">
                  <a:moveTo>
                    <a:pt x="50" y="1"/>
                  </a:moveTo>
                  <a:cubicBezTo>
                    <a:pt x="37" y="1"/>
                    <a:pt x="28" y="9"/>
                    <a:pt x="21" y="16"/>
                  </a:cubicBezTo>
                  <a:cubicBezTo>
                    <a:pt x="1" y="37"/>
                    <a:pt x="1" y="59"/>
                    <a:pt x="21" y="80"/>
                  </a:cubicBezTo>
                  <a:cubicBezTo>
                    <a:pt x="114" y="194"/>
                    <a:pt x="215" y="309"/>
                    <a:pt x="308" y="422"/>
                  </a:cubicBezTo>
                  <a:cubicBezTo>
                    <a:pt x="407" y="537"/>
                    <a:pt x="500" y="652"/>
                    <a:pt x="601" y="765"/>
                  </a:cubicBezTo>
                  <a:cubicBezTo>
                    <a:pt x="693" y="880"/>
                    <a:pt x="793" y="995"/>
                    <a:pt x="885" y="1115"/>
                  </a:cubicBezTo>
                  <a:cubicBezTo>
                    <a:pt x="986" y="1230"/>
                    <a:pt x="1079" y="1345"/>
                    <a:pt x="1178" y="1458"/>
                  </a:cubicBezTo>
                  <a:cubicBezTo>
                    <a:pt x="1279" y="1572"/>
                    <a:pt x="1372" y="1687"/>
                    <a:pt x="1471" y="1800"/>
                  </a:cubicBezTo>
                  <a:cubicBezTo>
                    <a:pt x="1478" y="1816"/>
                    <a:pt x="1494" y="1830"/>
                    <a:pt x="1507" y="1843"/>
                  </a:cubicBezTo>
                  <a:cubicBezTo>
                    <a:pt x="1514" y="1852"/>
                    <a:pt x="1521" y="1859"/>
                    <a:pt x="1536" y="1859"/>
                  </a:cubicBezTo>
                  <a:cubicBezTo>
                    <a:pt x="1543" y="1859"/>
                    <a:pt x="1557" y="1852"/>
                    <a:pt x="1564" y="1843"/>
                  </a:cubicBezTo>
                  <a:cubicBezTo>
                    <a:pt x="1586" y="1823"/>
                    <a:pt x="1579" y="1800"/>
                    <a:pt x="1564" y="1787"/>
                  </a:cubicBezTo>
                  <a:cubicBezTo>
                    <a:pt x="1471" y="1665"/>
                    <a:pt x="1372" y="1552"/>
                    <a:pt x="1271" y="1437"/>
                  </a:cubicBezTo>
                  <a:cubicBezTo>
                    <a:pt x="1178" y="1322"/>
                    <a:pt x="1079" y="1209"/>
                    <a:pt x="986" y="1094"/>
                  </a:cubicBezTo>
                  <a:cubicBezTo>
                    <a:pt x="885" y="979"/>
                    <a:pt x="793" y="866"/>
                    <a:pt x="693" y="752"/>
                  </a:cubicBezTo>
                  <a:cubicBezTo>
                    <a:pt x="601" y="637"/>
                    <a:pt x="500" y="515"/>
                    <a:pt x="407" y="402"/>
                  </a:cubicBezTo>
                  <a:cubicBezTo>
                    <a:pt x="308" y="287"/>
                    <a:pt x="215" y="172"/>
                    <a:pt x="114" y="59"/>
                  </a:cubicBezTo>
                  <a:cubicBezTo>
                    <a:pt x="100" y="44"/>
                    <a:pt x="93" y="30"/>
                    <a:pt x="80" y="16"/>
                  </a:cubicBezTo>
                  <a:cubicBezTo>
                    <a:pt x="71" y="9"/>
                    <a:pt x="57"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7"/>
            <p:cNvSpPr/>
            <p:nvPr/>
          </p:nvSpPr>
          <p:spPr>
            <a:xfrm>
              <a:off x="3424100" y="1372840"/>
              <a:ext cx="10838" cy="6766"/>
            </a:xfrm>
            <a:custGeom>
              <a:avLst/>
              <a:gdLst/>
              <a:ahLst/>
              <a:cxnLst/>
              <a:rect l="l" t="t" r="r" b="b"/>
              <a:pathLst>
                <a:path w="551" h="344" extrusionOk="0">
                  <a:moveTo>
                    <a:pt x="479" y="0"/>
                  </a:moveTo>
                  <a:cubicBezTo>
                    <a:pt x="307" y="101"/>
                    <a:pt x="150" y="215"/>
                    <a:pt x="1" y="343"/>
                  </a:cubicBezTo>
                  <a:cubicBezTo>
                    <a:pt x="100" y="300"/>
                    <a:pt x="199" y="251"/>
                    <a:pt x="300" y="201"/>
                  </a:cubicBezTo>
                  <a:cubicBezTo>
                    <a:pt x="307" y="194"/>
                    <a:pt x="314" y="194"/>
                    <a:pt x="321" y="194"/>
                  </a:cubicBezTo>
                  <a:lnTo>
                    <a:pt x="336" y="194"/>
                  </a:lnTo>
                  <a:cubicBezTo>
                    <a:pt x="371" y="165"/>
                    <a:pt x="422" y="137"/>
                    <a:pt x="465" y="115"/>
                  </a:cubicBezTo>
                  <a:cubicBezTo>
                    <a:pt x="479" y="101"/>
                    <a:pt x="499" y="86"/>
                    <a:pt x="522" y="79"/>
                  </a:cubicBezTo>
                  <a:cubicBezTo>
                    <a:pt x="542" y="65"/>
                    <a:pt x="551" y="36"/>
                    <a:pt x="535" y="23"/>
                  </a:cubicBezTo>
                  <a:cubicBezTo>
                    <a:pt x="528" y="9"/>
                    <a:pt x="515" y="0"/>
                    <a:pt x="499"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7"/>
            <p:cNvSpPr/>
            <p:nvPr/>
          </p:nvSpPr>
          <p:spPr>
            <a:xfrm>
              <a:off x="3396700" y="1398962"/>
              <a:ext cx="13926" cy="25040"/>
            </a:xfrm>
            <a:custGeom>
              <a:avLst/>
              <a:gdLst/>
              <a:ahLst/>
              <a:cxnLst/>
              <a:rect l="l" t="t" r="r" b="b"/>
              <a:pathLst>
                <a:path w="708" h="1273" extrusionOk="0">
                  <a:moveTo>
                    <a:pt x="708" y="1"/>
                  </a:moveTo>
                  <a:lnTo>
                    <a:pt x="708" y="1"/>
                  </a:lnTo>
                  <a:cubicBezTo>
                    <a:pt x="665" y="16"/>
                    <a:pt x="622" y="30"/>
                    <a:pt x="586" y="43"/>
                  </a:cubicBezTo>
                  <a:cubicBezTo>
                    <a:pt x="487" y="201"/>
                    <a:pt x="401" y="366"/>
                    <a:pt x="322" y="537"/>
                  </a:cubicBezTo>
                  <a:cubicBezTo>
                    <a:pt x="221" y="729"/>
                    <a:pt x="136" y="930"/>
                    <a:pt x="43" y="1137"/>
                  </a:cubicBezTo>
                  <a:cubicBezTo>
                    <a:pt x="29" y="1157"/>
                    <a:pt x="22" y="1187"/>
                    <a:pt x="7" y="1209"/>
                  </a:cubicBezTo>
                  <a:cubicBezTo>
                    <a:pt x="0" y="1229"/>
                    <a:pt x="0" y="1259"/>
                    <a:pt x="22" y="1265"/>
                  </a:cubicBezTo>
                  <a:cubicBezTo>
                    <a:pt x="29" y="1272"/>
                    <a:pt x="36" y="1272"/>
                    <a:pt x="43" y="1272"/>
                  </a:cubicBezTo>
                  <a:cubicBezTo>
                    <a:pt x="65" y="1272"/>
                    <a:pt x="79" y="1265"/>
                    <a:pt x="86" y="1252"/>
                  </a:cubicBezTo>
                  <a:cubicBezTo>
                    <a:pt x="172" y="1051"/>
                    <a:pt x="264" y="851"/>
                    <a:pt x="358" y="652"/>
                  </a:cubicBezTo>
                  <a:cubicBezTo>
                    <a:pt x="458" y="458"/>
                    <a:pt x="557" y="258"/>
                    <a:pt x="665" y="73"/>
                  </a:cubicBezTo>
                  <a:cubicBezTo>
                    <a:pt x="679" y="43"/>
                    <a:pt x="693" y="23"/>
                    <a:pt x="708"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7"/>
            <p:cNvSpPr/>
            <p:nvPr/>
          </p:nvSpPr>
          <p:spPr>
            <a:xfrm>
              <a:off x="3408227" y="1381003"/>
              <a:ext cx="16877" cy="18824"/>
            </a:xfrm>
            <a:custGeom>
              <a:avLst/>
              <a:gdLst/>
              <a:ahLst/>
              <a:cxnLst/>
              <a:rect l="l" t="t" r="r" b="b"/>
              <a:pathLst>
                <a:path w="858" h="957" extrusionOk="0">
                  <a:moveTo>
                    <a:pt x="857" y="0"/>
                  </a:moveTo>
                  <a:lnTo>
                    <a:pt x="857" y="0"/>
                  </a:lnTo>
                  <a:cubicBezTo>
                    <a:pt x="778" y="43"/>
                    <a:pt x="700" y="79"/>
                    <a:pt x="621" y="115"/>
                  </a:cubicBezTo>
                  <a:lnTo>
                    <a:pt x="614" y="115"/>
                  </a:lnTo>
                  <a:cubicBezTo>
                    <a:pt x="544" y="194"/>
                    <a:pt x="472" y="279"/>
                    <a:pt x="406" y="357"/>
                  </a:cubicBezTo>
                  <a:cubicBezTo>
                    <a:pt x="271" y="521"/>
                    <a:pt x="158" y="686"/>
                    <a:pt x="50" y="864"/>
                  </a:cubicBezTo>
                  <a:cubicBezTo>
                    <a:pt x="36" y="893"/>
                    <a:pt x="14" y="929"/>
                    <a:pt x="0" y="956"/>
                  </a:cubicBezTo>
                  <a:cubicBezTo>
                    <a:pt x="36" y="943"/>
                    <a:pt x="79" y="929"/>
                    <a:pt x="122" y="914"/>
                  </a:cubicBezTo>
                  <a:cubicBezTo>
                    <a:pt x="165" y="843"/>
                    <a:pt x="208" y="778"/>
                    <a:pt x="251" y="708"/>
                  </a:cubicBezTo>
                  <a:cubicBezTo>
                    <a:pt x="278" y="672"/>
                    <a:pt x="307" y="629"/>
                    <a:pt x="336" y="593"/>
                  </a:cubicBezTo>
                  <a:cubicBezTo>
                    <a:pt x="350" y="571"/>
                    <a:pt x="364" y="550"/>
                    <a:pt x="379" y="528"/>
                  </a:cubicBezTo>
                  <a:cubicBezTo>
                    <a:pt x="386" y="521"/>
                    <a:pt x="393" y="514"/>
                    <a:pt x="400" y="501"/>
                  </a:cubicBezTo>
                  <a:cubicBezTo>
                    <a:pt x="400" y="501"/>
                    <a:pt x="406" y="494"/>
                    <a:pt x="406" y="485"/>
                  </a:cubicBezTo>
                  <a:cubicBezTo>
                    <a:pt x="415" y="485"/>
                    <a:pt x="415" y="485"/>
                    <a:pt x="415" y="478"/>
                  </a:cubicBezTo>
                  <a:lnTo>
                    <a:pt x="422" y="478"/>
                  </a:lnTo>
                  <a:cubicBezTo>
                    <a:pt x="535" y="322"/>
                    <a:pt x="672" y="178"/>
                    <a:pt x="808" y="43"/>
                  </a:cubicBezTo>
                  <a:cubicBezTo>
                    <a:pt x="828" y="29"/>
                    <a:pt x="844" y="14"/>
                    <a:pt x="857"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7"/>
            <p:cNvSpPr/>
            <p:nvPr/>
          </p:nvSpPr>
          <p:spPr>
            <a:xfrm>
              <a:off x="3422409" y="1380019"/>
              <a:ext cx="20260" cy="47346"/>
            </a:xfrm>
            <a:custGeom>
              <a:avLst/>
              <a:gdLst/>
              <a:ahLst/>
              <a:cxnLst/>
              <a:rect l="l" t="t" r="r" b="b"/>
              <a:pathLst>
                <a:path w="1030" h="2407" extrusionOk="0">
                  <a:moveTo>
                    <a:pt x="971" y="0"/>
                  </a:moveTo>
                  <a:cubicBezTo>
                    <a:pt x="964" y="0"/>
                    <a:pt x="957" y="0"/>
                    <a:pt x="950" y="7"/>
                  </a:cubicBezTo>
                  <a:cubicBezTo>
                    <a:pt x="829" y="93"/>
                    <a:pt x="729" y="215"/>
                    <a:pt x="650" y="343"/>
                  </a:cubicBezTo>
                  <a:cubicBezTo>
                    <a:pt x="565" y="472"/>
                    <a:pt x="508" y="614"/>
                    <a:pt x="450" y="749"/>
                  </a:cubicBezTo>
                  <a:cubicBezTo>
                    <a:pt x="386" y="914"/>
                    <a:pt x="328" y="1085"/>
                    <a:pt x="272" y="1250"/>
                  </a:cubicBezTo>
                  <a:cubicBezTo>
                    <a:pt x="215" y="1421"/>
                    <a:pt x="172" y="1593"/>
                    <a:pt x="129" y="1764"/>
                  </a:cubicBezTo>
                  <a:cubicBezTo>
                    <a:pt x="87" y="1935"/>
                    <a:pt x="44" y="2107"/>
                    <a:pt x="15" y="2285"/>
                  </a:cubicBezTo>
                  <a:cubicBezTo>
                    <a:pt x="8" y="2307"/>
                    <a:pt x="8" y="2328"/>
                    <a:pt x="1" y="2350"/>
                  </a:cubicBezTo>
                  <a:cubicBezTo>
                    <a:pt x="1" y="2371"/>
                    <a:pt x="8" y="2400"/>
                    <a:pt x="28" y="2400"/>
                  </a:cubicBezTo>
                  <a:cubicBezTo>
                    <a:pt x="37" y="2407"/>
                    <a:pt x="37" y="2407"/>
                    <a:pt x="44" y="2407"/>
                  </a:cubicBezTo>
                  <a:cubicBezTo>
                    <a:pt x="57" y="2407"/>
                    <a:pt x="80" y="2393"/>
                    <a:pt x="87" y="2371"/>
                  </a:cubicBezTo>
                  <a:cubicBezTo>
                    <a:pt x="114" y="2199"/>
                    <a:pt x="150" y="2028"/>
                    <a:pt x="193" y="1857"/>
                  </a:cubicBezTo>
                  <a:cubicBezTo>
                    <a:pt x="236" y="1685"/>
                    <a:pt x="278" y="1514"/>
                    <a:pt x="328" y="1342"/>
                  </a:cubicBezTo>
                  <a:cubicBezTo>
                    <a:pt x="386" y="1178"/>
                    <a:pt x="443" y="1006"/>
                    <a:pt x="508" y="844"/>
                  </a:cubicBezTo>
                  <a:cubicBezTo>
                    <a:pt x="522" y="808"/>
                    <a:pt x="536" y="772"/>
                    <a:pt x="551" y="736"/>
                  </a:cubicBezTo>
                  <a:cubicBezTo>
                    <a:pt x="551" y="729"/>
                    <a:pt x="558" y="722"/>
                    <a:pt x="558" y="715"/>
                  </a:cubicBezTo>
                  <a:cubicBezTo>
                    <a:pt x="558" y="707"/>
                    <a:pt x="565" y="707"/>
                    <a:pt x="565" y="700"/>
                  </a:cubicBezTo>
                  <a:lnTo>
                    <a:pt x="565" y="693"/>
                  </a:lnTo>
                  <a:cubicBezTo>
                    <a:pt x="572" y="672"/>
                    <a:pt x="578" y="657"/>
                    <a:pt x="585" y="643"/>
                  </a:cubicBezTo>
                  <a:cubicBezTo>
                    <a:pt x="621" y="571"/>
                    <a:pt x="650" y="508"/>
                    <a:pt x="686" y="443"/>
                  </a:cubicBezTo>
                  <a:cubicBezTo>
                    <a:pt x="707" y="407"/>
                    <a:pt x="729" y="379"/>
                    <a:pt x="750" y="350"/>
                  </a:cubicBezTo>
                  <a:cubicBezTo>
                    <a:pt x="757" y="329"/>
                    <a:pt x="765" y="314"/>
                    <a:pt x="779" y="300"/>
                  </a:cubicBezTo>
                  <a:cubicBezTo>
                    <a:pt x="786" y="293"/>
                    <a:pt x="786" y="287"/>
                    <a:pt x="793" y="278"/>
                  </a:cubicBezTo>
                  <a:lnTo>
                    <a:pt x="799" y="271"/>
                  </a:lnTo>
                  <a:lnTo>
                    <a:pt x="808" y="264"/>
                  </a:lnTo>
                  <a:cubicBezTo>
                    <a:pt x="851" y="208"/>
                    <a:pt x="901" y="158"/>
                    <a:pt x="957" y="107"/>
                  </a:cubicBezTo>
                  <a:cubicBezTo>
                    <a:pt x="964" y="107"/>
                    <a:pt x="964" y="100"/>
                    <a:pt x="971" y="100"/>
                  </a:cubicBezTo>
                  <a:lnTo>
                    <a:pt x="979" y="93"/>
                  </a:lnTo>
                  <a:lnTo>
                    <a:pt x="986" y="86"/>
                  </a:lnTo>
                  <a:lnTo>
                    <a:pt x="993" y="79"/>
                  </a:lnTo>
                  <a:cubicBezTo>
                    <a:pt x="1014" y="64"/>
                    <a:pt x="1029" y="43"/>
                    <a:pt x="1014" y="21"/>
                  </a:cubicBezTo>
                  <a:cubicBezTo>
                    <a:pt x="1007" y="7"/>
                    <a:pt x="986" y="0"/>
                    <a:pt x="971"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7"/>
            <p:cNvSpPr/>
            <p:nvPr/>
          </p:nvSpPr>
          <p:spPr>
            <a:xfrm>
              <a:off x="3449081" y="1381711"/>
              <a:ext cx="5508" cy="34127"/>
            </a:xfrm>
            <a:custGeom>
              <a:avLst/>
              <a:gdLst/>
              <a:ahLst/>
              <a:cxnLst/>
              <a:rect l="l" t="t" r="r" b="b"/>
              <a:pathLst>
                <a:path w="280" h="1735" extrusionOk="0">
                  <a:moveTo>
                    <a:pt x="43" y="0"/>
                  </a:moveTo>
                  <a:cubicBezTo>
                    <a:pt x="43" y="0"/>
                    <a:pt x="37" y="0"/>
                    <a:pt x="37" y="7"/>
                  </a:cubicBezTo>
                  <a:cubicBezTo>
                    <a:pt x="16" y="14"/>
                    <a:pt x="1" y="36"/>
                    <a:pt x="9" y="57"/>
                  </a:cubicBezTo>
                  <a:cubicBezTo>
                    <a:pt x="30" y="165"/>
                    <a:pt x="52" y="271"/>
                    <a:pt x="66" y="372"/>
                  </a:cubicBezTo>
                  <a:cubicBezTo>
                    <a:pt x="86" y="478"/>
                    <a:pt x="102" y="586"/>
                    <a:pt x="122" y="693"/>
                  </a:cubicBezTo>
                  <a:lnTo>
                    <a:pt x="122" y="706"/>
                  </a:lnTo>
                  <a:lnTo>
                    <a:pt x="122" y="729"/>
                  </a:lnTo>
                  <a:cubicBezTo>
                    <a:pt x="122" y="742"/>
                    <a:pt x="129" y="749"/>
                    <a:pt x="129" y="765"/>
                  </a:cubicBezTo>
                  <a:cubicBezTo>
                    <a:pt x="129" y="792"/>
                    <a:pt x="138" y="821"/>
                    <a:pt x="138" y="850"/>
                  </a:cubicBezTo>
                  <a:cubicBezTo>
                    <a:pt x="144" y="900"/>
                    <a:pt x="151" y="956"/>
                    <a:pt x="158" y="1006"/>
                  </a:cubicBezTo>
                  <a:cubicBezTo>
                    <a:pt x="165" y="1114"/>
                    <a:pt x="172" y="1220"/>
                    <a:pt x="180" y="1328"/>
                  </a:cubicBezTo>
                  <a:cubicBezTo>
                    <a:pt x="187" y="1443"/>
                    <a:pt x="187" y="1549"/>
                    <a:pt x="194" y="1657"/>
                  </a:cubicBezTo>
                  <a:lnTo>
                    <a:pt x="194" y="1692"/>
                  </a:lnTo>
                  <a:cubicBezTo>
                    <a:pt x="194" y="1721"/>
                    <a:pt x="208" y="1735"/>
                    <a:pt x="230" y="1735"/>
                  </a:cubicBezTo>
                  <a:lnTo>
                    <a:pt x="237" y="1735"/>
                  </a:lnTo>
                  <a:cubicBezTo>
                    <a:pt x="258" y="1735"/>
                    <a:pt x="280" y="1721"/>
                    <a:pt x="280" y="1692"/>
                  </a:cubicBezTo>
                  <a:cubicBezTo>
                    <a:pt x="273" y="1585"/>
                    <a:pt x="273" y="1477"/>
                    <a:pt x="266" y="1371"/>
                  </a:cubicBezTo>
                  <a:cubicBezTo>
                    <a:pt x="258" y="1263"/>
                    <a:pt x="251" y="1150"/>
                    <a:pt x="244" y="1042"/>
                  </a:cubicBezTo>
                  <a:cubicBezTo>
                    <a:pt x="237" y="936"/>
                    <a:pt x="223" y="828"/>
                    <a:pt x="208" y="722"/>
                  </a:cubicBezTo>
                  <a:cubicBezTo>
                    <a:pt x="194" y="614"/>
                    <a:pt x="180" y="501"/>
                    <a:pt x="158" y="393"/>
                  </a:cubicBezTo>
                  <a:cubicBezTo>
                    <a:pt x="138" y="286"/>
                    <a:pt x="122" y="178"/>
                    <a:pt x="95" y="72"/>
                  </a:cubicBezTo>
                  <a:cubicBezTo>
                    <a:pt x="95" y="57"/>
                    <a:pt x="95" y="50"/>
                    <a:pt x="86" y="36"/>
                  </a:cubicBezTo>
                  <a:cubicBezTo>
                    <a:pt x="86" y="14"/>
                    <a:pt x="66" y="0"/>
                    <a:pt x="43"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7"/>
            <p:cNvSpPr/>
            <p:nvPr/>
          </p:nvSpPr>
          <p:spPr>
            <a:xfrm>
              <a:off x="3484645" y="1271874"/>
              <a:ext cx="28246" cy="32711"/>
            </a:xfrm>
            <a:custGeom>
              <a:avLst/>
              <a:gdLst/>
              <a:ahLst/>
              <a:cxnLst/>
              <a:rect l="l" t="t" r="r" b="b"/>
              <a:pathLst>
                <a:path w="1436" h="1663" extrusionOk="0">
                  <a:moveTo>
                    <a:pt x="1392" y="0"/>
                  </a:moveTo>
                  <a:cubicBezTo>
                    <a:pt x="1379" y="0"/>
                    <a:pt x="1372" y="7"/>
                    <a:pt x="1356" y="14"/>
                  </a:cubicBezTo>
                  <a:cubicBezTo>
                    <a:pt x="1158" y="185"/>
                    <a:pt x="964" y="370"/>
                    <a:pt x="786" y="571"/>
                  </a:cubicBezTo>
                  <a:cubicBezTo>
                    <a:pt x="592" y="772"/>
                    <a:pt x="414" y="986"/>
                    <a:pt x="242" y="1207"/>
                  </a:cubicBezTo>
                  <a:cubicBezTo>
                    <a:pt x="163" y="1313"/>
                    <a:pt x="78" y="1428"/>
                    <a:pt x="1" y="1534"/>
                  </a:cubicBezTo>
                  <a:cubicBezTo>
                    <a:pt x="8" y="1577"/>
                    <a:pt x="14" y="1620"/>
                    <a:pt x="21" y="1663"/>
                  </a:cubicBezTo>
                  <a:cubicBezTo>
                    <a:pt x="93" y="1550"/>
                    <a:pt x="172" y="1442"/>
                    <a:pt x="249" y="1342"/>
                  </a:cubicBezTo>
                  <a:cubicBezTo>
                    <a:pt x="414" y="1121"/>
                    <a:pt x="592" y="907"/>
                    <a:pt x="779" y="700"/>
                  </a:cubicBezTo>
                  <a:cubicBezTo>
                    <a:pt x="957" y="506"/>
                    <a:pt x="1142" y="314"/>
                    <a:pt x="1343" y="143"/>
                  </a:cubicBezTo>
                  <a:cubicBezTo>
                    <a:pt x="1372" y="120"/>
                    <a:pt x="1392" y="100"/>
                    <a:pt x="1421" y="77"/>
                  </a:cubicBezTo>
                  <a:cubicBezTo>
                    <a:pt x="1435" y="64"/>
                    <a:pt x="1435" y="28"/>
                    <a:pt x="1421" y="14"/>
                  </a:cubicBezTo>
                  <a:cubicBezTo>
                    <a:pt x="1415" y="7"/>
                    <a:pt x="1399" y="0"/>
                    <a:pt x="1392"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7"/>
            <p:cNvSpPr/>
            <p:nvPr/>
          </p:nvSpPr>
          <p:spPr>
            <a:xfrm>
              <a:off x="3463401" y="1302048"/>
              <a:ext cx="21676" cy="38652"/>
            </a:xfrm>
            <a:custGeom>
              <a:avLst/>
              <a:gdLst/>
              <a:ahLst/>
              <a:cxnLst/>
              <a:rect l="l" t="t" r="r" b="b"/>
              <a:pathLst>
                <a:path w="1102" h="1965" extrusionOk="0">
                  <a:moveTo>
                    <a:pt x="1081" y="0"/>
                  </a:moveTo>
                  <a:cubicBezTo>
                    <a:pt x="995" y="122"/>
                    <a:pt x="916" y="244"/>
                    <a:pt x="837" y="365"/>
                  </a:cubicBezTo>
                  <a:cubicBezTo>
                    <a:pt x="680" y="600"/>
                    <a:pt x="537" y="843"/>
                    <a:pt x="409" y="1087"/>
                  </a:cubicBezTo>
                  <a:cubicBezTo>
                    <a:pt x="280" y="1322"/>
                    <a:pt x="159" y="1565"/>
                    <a:pt x="52" y="1808"/>
                  </a:cubicBezTo>
                  <a:cubicBezTo>
                    <a:pt x="37" y="1836"/>
                    <a:pt x="23" y="1865"/>
                    <a:pt x="16" y="1901"/>
                  </a:cubicBezTo>
                  <a:cubicBezTo>
                    <a:pt x="1" y="1921"/>
                    <a:pt x="9" y="1944"/>
                    <a:pt x="30" y="1957"/>
                  </a:cubicBezTo>
                  <a:cubicBezTo>
                    <a:pt x="37" y="1957"/>
                    <a:pt x="44" y="1964"/>
                    <a:pt x="52" y="1964"/>
                  </a:cubicBezTo>
                  <a:cubicBezTo>
                    <a:pt x="66" y="1964"/>
                    <a:pt x="80" y="1957"/>
                    <a:pt x="87" y="1944"/>
                  </a:cubicBezTo>
                  <a:cubicBezTo>
                    <a:pt x="195" y="1694"/>
                    <a:pt x="309" y="1457"/>
                    <a:pt x="429" y="1222"/>
                  </a:cubicBezTo>
                  <a:cubicBezTo>
                    <a:pt x="566" y="979"/>
                    <a:pt x="702" y="737"/>
                    <a:pt x="851" y="501"/>
                  </a:cubicBezTo>
                  <a:cubicBezTo>
                    <a:pt x="930" y="372"/>
                    <a:pt x="1016" y="250"/>
                    <a:pt x="1101" y="129"/>
                  </a:cubicBezTo>
                  <a:cubicBezTo>
                    <a:pt x="1094" y="86"/>
                    <a:pt x="1088" y="43"/>
                    <a:pt x="1081"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7"/>
            <p:cNvSpPr/>
            <p:nvPr/>
          </p:nvSpPr>
          <p:spPr>
            <a:xfrm>
              <a:off x="3462162" y="1349098"/>
              <a:ext cx="4642" cy="4111"/>
            </a:xfrm>
            <a:custGeom>
              <a:avLst/>
              <a:gdLst/>
              <a:ahLst/>
              <a:cxnLst/>
              <a:rect l="l" t="t" r="r" b="b"/>
              <a:pathLst>
                <a:path w="236" h="209" extrusionOk="0">
                  <a:moveTo>
                    <a:pt x="129" y="1"/>
                  </a:moveTo>
                  <a:cubicBezTo>
                    <a:pt x="107" y="30"/>
                    <a:pt x="86" y="59"/>
                    <a:pt x="57" y="86"/>
                  </a:cubicBezTo>
                  <a:cubicBezTo>
                    <a:pt x="43" y="102"/>
                    <a:pt x="30" y="122"/>
                    <a:pt x="14" y="136"/>
                  </a:cubicBezTo>
                  <a:cubicBezTo>
                    <a:pt x="0" y="158"/>
                    <a:pt x="0" y="179"/>
                    <a:pt x="14" y="201"/>
                  </a:cubicBezTo>
                  <a:cubicBezTo>
                    <a:pt x="30" y="208"/>
                    <a:pt x="36" y="208"/>
                    <a:pt x="50" y="208"/>
                  </a:cubicBezTo>
                  <a:cubicBezTo>
                    <a:pt x="57" y="208"/>
                    <a:pt x="72" y="208"/>
                    <a:pt x="79" y="201"/>
                  </a:cubicBezTo>
                  <a:cubicBezTo>
                    <a:pt x="129" y="136"/>
                    <a:pt x="186" y="73"/>
                    <a:pt x="235" y="8"/>
                  </a:cubicBezTo>
                  <a:lnTo>
                    <a:pt x="129" y="1"/>
                  </a:lnTo>
                  <a:close/>
                </a:path>
              </a:pathLst>
            </a:custGeom>
            <a:solidFill>
              <a:srgbClr val="FBEE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7"/>
            <p:cNvSpPr/>
            <p:nvPr/>
          </p:nvSpPr>
          <p:spPr>
            <a:xfrm>
              <a:off x="3464699" y="1310191"/>
              <a:ext cx="40874" cy="39065"/>
            </a:xfrm>
            <a:custGeom>
              <a:avLst/>
              <a:gdLst/>
              <a:ahLst/>
              <a:cxnLst/>
              <a:rect l="l" t="t" r="r" b="b"/>
              <a:pathLst>
                <a:path w="2078" h="1986" extrusionOk="0">
                  <a:moveTo>
                    <a:pt x="2028" y="1"/>
                  </a:moveTo>
                  <a:cubicBezTo>
                    <a:pt x="2021" y="1"/>
                    <a:pt x="2014" y="1"/>
                    <a:pt x="2007" y="8"/>
                  </a:cubicBezTo>
                  <a:cubicBezTo>
                    <a:pt x="1836" y="87"/>
                    <a:pt x="1685" y="195"/>
                    <a:pt x="1536" y="308"/>
                  </a:cubicBezTo>
                  <a:cubicBezTo>
                    <a:pt x="1378" y="429"/>
                    <a:pt x="1236" y="565"/>
                    <a:pt x="1092" y="700"/>
                  </a:cubicBezTo>
                  <a:cubicBezTo>
                    <a:pt x="972" y="829"/>
                    <a:pt x="850" y="966"/>
                    <a:pt x="728" y="1101"/>
                  </a:cubicBezTo>
                  <a:cubicBezTo>
                    <a:pt x="699" y="1158"/>
                    <a:pt x="672" y="1223"/>
                    <a:pt x="650" y="1280"/>
                  </a:cubicBezTo>
                  <a:lnTo>
                    <a:pt x="178" y="1758"/>
                  </a:lnTo>
                  <a:cubicBezTo>
                    <a:pt x="122" y="1830"/>
                    <a:pt x="63" y="1909"/>
                    <a:pt x="0" y="1979"/>
                  </a:cubicBezTo>
                  <a:lnTo>
                    <a:pt x="106" y="1986"/>
                  </a:lnTo>
                  <a:cubicBezTo>
                    <a:pt x="171" y="1909"/>
                    <a:pt x="235" y="1823"/>
                    <a:pt x="307" y="1744"/>
                  </a:cubicBezTo>
                  <a:cubicBezTo>
                    <a:pt x="429" y="1586"/>
                    <a:pt x="557" y="1429"/>
                    <a:pt x="692" y="1273"/>
                  </a:cubicBezTo>
                  <a:cubicBezTo>
                    <a:pt x="821" y="1122"/>
                    <a:pt x="956" y="966"/>
                    <a:pt x="1100" y="822"/>
                  </a:cubicBezTo>
                  <a:cubicBezTo>
                    <a:pt x="1243" y="680"/>
                    <a:pt x="1385" y="544"/>
                    <a:pt x="1536" y="416"/>
                  </a:cubicBezTo>
                  <a:cubicBezTo>
                    <a:pt x="1556" y="400"/>
                    <a:pt x="1579" y="387"/>
                    <a:pt x="1592" y="373"/>
                  </a:cubicBezTo>
                  <a:cubicBezTo>
                    <a:pt x="1599" y="366"/>
                    <a:pt x="1606" y="366"/>
                    <a:pt x="1606" y="357"/>
                  </a:cubicBezTo>
                  <a:lnTo>
                    <a:pt x="1615" y="357"/>
                  </a:lnTo>
                  <a:cubicBezTo>
                    <a:pt x="1628" y="344"/>
                    <a:pt x="1635" y="337"/>
                    <a:pt x="1642" y="330"/>
                  </a:cubicBezTo>
                  <a:cubicBezTo>
                    <a:pt x="1685" y="301"/>
                    <a:pt x="1721" y="280"/>
                    <a:pt x="1757" y="251"/>
                  </a:cubicBezTo>
                  <a:cubicBezTo>
                    <a:pt x="1836" y="201"/>
                    <a:pt x="1914" y="152"/>
                    <a:pt x="1992" y="109"/>
                  </a:cubicBezTo>
                  <a:cubicBezTo>
                    <a:pt x="2014" y="100"/>
                    <a:pt x="2028" y="87"/>
                    <a:pt x="2050" y="80"/>
                  </a:cubicBezTo>
                  <a:cubicBezTo>
                    <a:pt x="2070" y="66"/>
                    <a:pt x="2077" y="37"/>
                    <a:pt x="2064" y="23"/>
                  </a:cubicBezTo>
                  <a:cubicBezTo>
                    <a:pt x="2057" y="8"/>
                    <a:pt x="2043" y="1"/>
                    <a:pt x="2028"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7"/>
            <p:cNvSpPr/>
            <p:nvPr/>
          </p:nvSpPr>
          <p:spPr>
            <a:xfrm>
              <a:off x="3468201" y="1331848"/>
              <a:ext cx="10838" cy="12923"/>
            </a:xfrm>
            <a:custGeom>
              <a:avLst/>
              <a:gdLst/>
              <a:ahLst/>
              <a:cxnLst/>
              <a:rect l="l" t="t" r="r" b="b"/>
              <a:pathLst>
                <a:path w="551" h="657" extrusionOk="0">
                  <a:moveTo>
                    <a:pt x="550" y="0"/>
                  </a:moveTo>
                  <a:lnTo>
                    <a:pt x="550" y="0"/>
                  </a:lnTo>
                  <a:cubicBezTo>
                    <a:pt x="537" y="21"/>
                    <a:pt x="514" y="36"/>
                    <a:pt x="501" y="57"/>
                  </a:cubicBezTo>
                  <a:cubicBezTo>
                    <a:pt x="365" y="208"/>
                    <a:pt x="244" y="364"/>
                    <a:pt x="115" y="521"/>
                  </a:cubicBezTo>
                  <a:cubicBezTo>
                    <a:pt x="79" y="564"/>
                    <a:pt x="36" y="614"/>
                    <a:pt x="0" y="657"/>
                  </a:cubicBezTo>
                  <a:lnTo>
                    <a:pt x="472" y="179"/>
                  </a:lnTo>
                  <a:cubicBezTo>
                    <a:pt x="494" y="122"/>
                    <a:pt x="521" y="57"/>
                    <a:pt x="5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7"/>
            <p:cNvSpPr/>
            <p:nvPr/>
          </p:nvSpPr>
          <p:spPr>
            <a:xfrm>
              <a:off x="3437456" y="1312866"/>
              <a:ext cx="14753" cy="37943"/>
            </a:xfrm>
            <a:custGeom>
              <a:avLst/>
              <a:gdLst/>
              <a:ahLst/>
              <a:cxnLst/>
              <a:rect l="l" t="t" r="r" b="b"/>
              <a:pathLst>
                <a:path w="750" h="1929" extrusionOk="0">
                  <a:moveTo>
                    <a:pt x="43" y="0"/>
                  </a:moveTo>
                  <a:cubicBezTo>
                    <a:pt x="28" y="0"/>
                    <a:pt x="21" y="7"/>
                    <a:pt x="14" y="16"/>
                  </a:cubicBezTo>
                  <a:cubicBezTo>
                    <a:pt x="7" y="23"/>
                    <a:pt x="0" y="36"/>
                    <a:pt x="0" y="43"/>
                  </a:cubicBezTo>
                  <a:cubicBezTo>
                    <a:pt x="0" y="59"/>
                    <a:pt x="7" y="65"/>
                    <a:pt x="14" y="72"/>
                  </a:cubicBezTo>
                  <a:cubicBezTo>
                    <a:pt x="14" y="79"/>
                    <a:pt x="21" y="86"/>
                    <a:pt x="28" y="93"/>
                  </a:cubicBezTo>
                  <a:cubicBezTo>
                    <a:pt x="28" y="101"/>
                    <a:pt x="34" y="101"/>
                    <a:pt x="34" y="108"/>
                  </a:cubicBezTo>
                  <a:cubicBezTo>
                    <a:pt x="50" y="122"/>
                    <a:pt x="57" y="129"/>
                    <a:pt x="64" y="144"/>
                  </a:cubicBezTo>
                  <a:cubicBezTo>
                    <a:pt x="86" y="172"/>
                    <a:pt x="106" y="201"/>
                    <a:pt x="120" y="221"/>
                  </a:cubicBezTo>
                  <a:cubicBezTo>
                    <a:pt x="156" y="280"/>
                    <a:pt x="192" y="329"/>
                    <a:pt x="228" y="386"/>
                  </a:cubicBezTo>
                  <a:cubicBezTo>
                    <a:pt x="292" y="501"/>
                    <a:pt x="350" y="616"/>
                    <a:pt x="406" y="729"/>
                  </a:cubicBezTo>
                  <a:cubicBezTo>
                    <a:pt x="413" y="744"/>
                    <a:pt x="420" y="758"/>
                    <a:pt x="420" y="772"/>
                  </a:cubicBezTo>
                  <a:lnTo>
                    <a:pt x="420" y="778"/>
                  </a:lnTo>
                  <a:lnTo>
                    <a:pt x="429" y="778"/>
                  </a:lnTo>
                  <a:lnTo>
                    <a:pt x="429" y="787"/>
                  </a:lnTo>
                  <a:cubicBezTo>
                    <a:pt x="436" y="801"/>
                    <a:pt x="436" y="808"/>
                    <a:pt x="442" y="814"/>
                  </a:cubicBezTo>
                  <a:cubicBezTo>
                    <a:pt x="449" y="844"/>
                    <a:pt x="463" y="873"/>
                    <a:pt x="472" y="900"/>
                  </a:cubicBezTo>
                  <a:cubicBezTo>
                    <a:pt x="499" y="965"/>
                    <a:pt x="514" y="1022"/>
                    <a:pt x="535" y="1087"/>
                  </a:cubicBezTo>
                  <a:cubicBezTo>
                    <a:pt x="571" y="1207"/>
                    <a:pt x="600" y="1335"/>
                    <a:pt x="621" y="1464"/>
                  </a:cubicBezTo>
                  <a:cubicBezTo>
                    <a:pt x="628" y="1493"/>
                    <a:pt x="634" y="1529"/>
                    <a:pt x="643" y="1558"/>
                  </a:cubicBezTo>
                  <a:lnTo>
                    <a:pt x="643" y="1565"/>
                  </a:lnTo>
                  <a:lnTo>
                    <a:pt x="643" y="1572"/>
                  </a:lnTo>
                  <a:lnTo>
                    <a:pt x="643" y="1601"/>
                  </a:lnTo>
                  <a:cubicBezTo>
                    <a:pt x="650" y="1615"/>
                    <a:pt x="650" y="1629"/>
                    <a:pt x="650" y="1651"/>
                  </a:cubicBezTo>
                  <a:cubicBezTo>
                    <a:pt x="650" y="1678"/>
                    <a:pt x="657" y="1701"/>
                    <a:pt x="657" y="1737"/>
                  </a:cubicBezTo>
                  <a:cubicBezTo>
                    <a:pt x="686" y="1757"/>
                    <a:pt x="720" y="1779"/>
                    <a:pt x="749" y="1807"/>
                  </a:cubicBezTo>
                  <a:cubicBezTo>
                    <a:pt x="742" y="1701"/>
                    <a:pt x="729" y="1593"/>
                    <a:pt x="713" y="1486"/>
                  </a:cubicBezTo>
                  <a:cubicBezTo>
                    <a:pt x="693" y="1358"/>
                    <a:pt x="663" y="1236"/>
                    <a:pt x="628" y="1108"/>
                  </a:cubicBezTo>
                  <a:cubicBezTo>
                    <a:pt x="592" y="979"/>
                    <a:pt x="549" y="857"/>
                    <a:pt x="499" y="729"/>
                  </a:cubicBezTo>
                  <a:cubicBezTo>
                    <a:pt x="449" y="616"/>
                    <a:pt x="393" y="494"/>
                    <a:pt x="321" y="386"/>
                  </a:cubicBezTo>
                  <a:cubicBezTo>
                    <a:pt x="257" y="273"/>
                    <a:pt x="185" y="165"/>
                    <a:pt x="106" y="59"/>
                  </a:cubicBezTo>
                  <a:cubicBezTo>
                    <a:pt x="93" y="43"/>
                    <a:pt x="86" y="29"/>
                    <a:pt x="70" y="16"/>
                  </a:cubicBezTo>
                  <a:cubicBezTo>
                    <a:pt x="64" y="7"/>
                    <a:pt x="50" y="0"/>
                    <a:pt x="43" y="0"/>
                  </a:cubicBezTo>
                  <a:close/>
                  <a:moveTo>
                    <a:pt x="663" y="1850"/>
                  </a:moveTo>
                  <a:lnTo>
                    <a:pt x="663" y="1886"/>
                  </a:lnTo>
                  <a:cubicBezTo>
                    <a:pt x="663" y="1908"/>
                    <a:pt x="686" y="1928"/>
                    <a:pt x="706" y="1928"/>
                  </a:cubicBezTo>
                  <a:cubicBezTo>
                    <a:pt x="729" y="1928"/>
                    <a:pt x="749" y="1915"/>
                    <a:pt x="749" y="1886"/>
                  </a:cubicBezTo>
                  <a:lnTo>
                    <a:pt x="749" y="1879"/>
                  </a:lnTo>
                  <a:cubicBezTo>
                    <a:pt x="742" y="1886"/>
                    <a:pt x="735" y="1886"/>
                    <a:pt x="729" y="1886"/>
                  </a:cubicBezTo>
                  <a:cubicBezTo>
                    <a:pt x="713" y="1886"/>
                    <a:pt x="706" y="1879"/>
                    <a:pt x="699" y="1872"/>
                  </a:cubicBezTo>
                  <a:cubicBezTo>
                    <a:pt x="686" y="1865"/>
                    <a:pt x="677" y="1858"/>
                    <a:pt x="663" y="185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7"/>
            <p:cNvSpPr/>
            <p:nvPr/>
          </p:nvSpPr>
          <p:spPr>
            <a:xfrm>
              <a:off x="3425654" y="1325101"/>
              <a:ext cx="26987" cy="24863"/>
            </a:xfrm>
            <a:custGeom>
              <a:avLst/>
              <a:gdLst/>
              <a:ahLst/>
              <a:cxnLst/>
              <a:rect l="l" t="t" r="r" b="b"/>
              <a:pathLst>
                <a:path w="1372" h="1264" extrusionOk="0">
                  <a:moveTo>
                    <a:pt x="50" y="0"/>
                  </a:moveTo>
                  <a:cubicBezTo>
                    <a:pt x="35" y="0"/>
                    <a:pt x="21" y="7"/>
                    <a:pt x="14" y="14"/>
                  </a:cubicBezTo>
                  <a:cubicBezTo>
                    <a:pt x="0" y="36"/>
                    <a:pt x="0" y="57"/>
                    <a:pt x="14" y="79"/>
                  </a:cubicBezTo>
                  <a:cubicBezTo>
                    <a:pt x="93" y="156"/>
                    <a:pt x="172" y="242"/>
                    <a:pt x="249" y="321"/>
                  </a:cubicBezTo>
                  <a:cubicBezTo>
                    <a:pt x="335" y="400"/>
                    <a:pt x="413" y="479"/>
                    <a:pt x="499" y="558"/>
                  </a:cubicBezTo>
                  <a:cubicBezTo>
                    <a:pt x="578" y="636"/>
                    <a:pt x="664" y="713"/>
                    <a:pt x="749" y="785"/>
                  </a:cubicBezTo>
                  <a:cubicBezTo>
                    <a:pt x="828" y="864"/>
                    <a:pt x="914" y="936"/>
                    <a:pt x="1000" y="1007"/>
                  </a:cubicBezTo>
                  <a:cubicBezTo>
                    <a:pt x="1085" y="1085"/>
                    <a:pt x="1178" y="1157"/>
                    <a:pt x="1263" y="1228"/>
                  </a:cubicBezTo>
                  <a:cubicBezTo>
                    <a:pt x="1277" y="1236"/>
                    <a:pt x="1286" y="1243"/>
                    <a:pt x="1299" y="1250"/>
                  </a:cubicBezTo>
                  <a:cubicBezTo>
                    <a:pt x="1306" y="1257"/>
                    <a:pt x="1313" y="1264"/>
                    <a:pt x="1329" y="1264"/>
                  </a:cubicBezTo>
                  <a:cubicBezTo>
                    <a:pt x="1335" y="1264"/>
                    <a:pt x="1342" y="1264"/>
                    <a:pt x="1349" y="1257"/>
                  </a:cubicBezTo>
                  <a:cubicBezTo>
                    <a:pt x="1356" y="1257"/>
                    <a:pt x="1356" y="1257"/>
                    <a:pt x="1356" y="1250"/>
                  </a:cubicBezTo>
                  <a:cubicBezTo>
                    <a:pt x="1363" y="1243"/>
                    <a:pt x="1371" y="1236"/>
                    <a:pt x="1371" y="1221"/>
                  </a:cubicBezTo>
                  <a:cubicBezTo>
                    <a:pt x="1371" y="1214"/>
                    <a:pt x="1363" y="1200"/>
                    <a:pt x="1356" y="1193"/>
                  </a:cubicBezTo>
                  <a:cubicBezTo>
                    <a:pt x="1356" y="1185"/>
                    <a:pt x="1349" y="1185"/>
                    <a:pt x="1349" y="1185"/>
                  </a:cubicBezTo>
                  <a:cubicBezTo>
                    <a:pt x="1320" y="1157"/>
                    <a:pt x="1286" y="1135"/>
                    <a:pt x="1257" y="1115"/>
                  </a:cubicBezTo>
                  <a:cubicBezTo>
                    <a:pt x="1200" y="1065"/>
                    <a:pt x="1149" y="1022"/>
                    <a:pt x="1092" y="979"/>
                  </a:cubicBezTo>
                  <a:cubicBezTo>
                    <a:pt x="1006" y="907"/>
                    <a:pt x="921" y="828"/>
                    <a:pt x="835" y="756"/>
                  </a:cubicBezTo>
                  <a:cubicBezTo>
                    <a:pt x="749" y="679"/>
                    <a:pt x="670" y="600"/>
                    <a:pt x="585" y="528"/>
                  </a:cubicBezTo>
                  <a:cubicBezTo>
                    <a:pt x="506" y="450"/>
                    <a:pt x="420" y="371"/>
                    <a:pt x="343" y="294"/>
                  </a:cubicBezTo>
                  <a:cubicBezTo>
                    <a:pt x="264" y="208"/>
                    <a:pt x="185" y="129"/>
                    <a:pt x="107" y="43"/>
                  </a:cubicBezTo>
                  <a:cubicBezTo>
                    <a:pt x="100" y="36"/>
                    <a:pt x="86" y="28"/>
                    <a:pt x="77" y="14"/>
                  </a:cubicBezTo>
                  <a:cubicBezTo>
                    <a:pt x="71" y="7"/>
                    <a:pt x="57" y="0"/>
                    <a:pt x="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7"/>
            <p:cNvSpPr/>
            <p:nvPr/>
          </p:nvSpPr>
          <p:spPr>
            <a:xfrm>
              <a:off x="3413007" y="1340975"/>
              <a:ext cx="27833" cy="10268"/>
            </a:xfrm>
            <a:custGeom>
              <a:avLst/>
              <a:gdLst/>
              <a:ahLst/>
              <a:cxnLst/>
              <a:rect l="l" t="t" r="r" b="b"/>
              <a:pathLst>
                <a:path w="1415" h="522" extrusionOk="0">
                  <a:moveTo>
                    <a:pt x="50" y="1"/>
                  </a:moveTo>
                  <a:cubicBezTo>
                    <a:pt x="35" y="1"/>
                    <a:pt x="14" y="8"/>
                    <a:pt x="8" y="21"/>
                  </a:cubicBezTo>
                  <a:cubicBezTo>
                    <a:pt x="1" y="44"/>
                    <a:pt x="8" y="64"/>
                    <a:pt x="28" y="78"/>
                  </a:cubicBezTo>
                  <a:cubicBezTo>
                    <a:pt x="107" y="129"/>
                    <a:pt x="186" y="164"/>
                    <a:pt x="271" y="206"/>
                  </a:cubicBezTo>
                  <a:cubicBezTo>
                    <a:pt x="357" y="249"/>
                    <a:pt x="443" y="285"/>
                    <a:pt x="529" y="314"/>
                  </a:cubicBezTo>
                  <a:cubicBezTo>
                    <a:pt x="614" y="350"/>
                    <a:pt x="700" y="378"/>
                    <a:pt x="792" y="407"/>
                  </a:cubicBezTo>
                  <a:cubicBezTo>
                    <a:pt x="878" y="429"/>
                    <a:pt x="964" y="450"/>
                    <a:pt x="1056" y="472"/>
                  </a:cubicBezTo>
                  <a:cubicBezTo>
                    <a:pt x="1149" y="493"/>
                    <a:pt x="1243" y="506"/>
                    <a:pt x="1336" y="522"/>
                  </a:cubicBezTo>
                  <a:lnTo>
                    <a:pt x="1372" y="522"/>
                  </a:lnTo>
                  <a:cubicBezTo>
                    <a:pt x="1379" y="522"/>
                    <a:pt x="1392" y="515"/>
                    <a:pt x="1399" y="506"/>
                  </a:cubicBezTo>
                  <a:cubicBezTo>
                    <a:pt x="1406" y="499"/>
                    <a:pt x="1415" y="493"/>
                    <a:pt x="1415" y="479"/>
                  </a:cubicBezTo>
                  <a:cubicBezTo>
                    <a:pt x="1415" y="472"/>
                    <a:pt x="1406" y="457"/>
                    <a:pt x="1399" y="450"/>
                  </a:cubicBezTo>
                  <a:cubicBezTo>
                    <a:pt x="1392" y="443"/>
                    <a:pt x="1379" y="436"/>
                    <a:pt x="1372" y="436"/>
                  </a:cubicBezTo>
                  <a:cubicBezTo>
                    <a:pt x="1349" y="436"/>
                    <a:pt x="1336" y="436"/>
                    <a:pt x="1320" y="429"/>
                  </a:cubicBezTo>
                  <a:cubicBezTo>
                    <a:pt x="1200" y="414"/>
                    <a:pt x="1086" y="393"/>
                    <a:pt x="971" y="364"/>
                  </a:cubicBezTo>
                  <a:cubicBezTo>
                    <a:pt x="849" y="335"/>
                    <a:pt x="736" y="301"/>
                    <a:pt x="621" y="265"/>
                  </a:cubicBezTo>
                  <a:cubicBezTo>
                    <a:pt x="565" y="236"/>
                    <a:pt x="499" y="215"/>
                    <a:pt x="436" y="186"/>
                  </a:cubicBezTo>
                  <a:cubicBezTo>
                    <a:pt x="343" y="150"/>
                    <a:pt x="242" y="100"/>
                    <a:pt x="150" y="50"/>
                  </a:cubicBezTo>
                  <a:cubicBezTo>
                    <a:pt x="121" y="35"/>
                    <a:pt x="93" y="21"/>
                    <a:pt x="71" y="8"/>
                  </a:cubicBezTo>
                  <a:cubicBezTo>
                    <a:pt x="64" y="1"/>
                    <a:pt x="57"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7"/>
            <p:cNvSpPr/>
            <p:nvPr/>
          </p:nvSpPr>
          <p:spPr>
            <a:xfrm>
              <a:off x="3451206" y="1283086"/>
              <a:ext cx="11684" cy="62806"/>
            </a:xfrm>
            <a:custGeom>
              <a:avLst/>
              <a:gdLst/>
              <a:ahLst/>
              <a:cxnLst/>
              <a:rect l="l" t="t" r="r" b="b"/>
              <a:pathLst>
                <a:path w="594" h="3193" extrusionOk="0">
                  <a:moveTo>
                    <a:pt x="50" y="1"/>
                  </a:moveTo>
                  <a:cubicBezTo>
                    <a:pt x="43" y="1"/>
                    <a:pt x="36" y="8"/>
                    <a:pt x="30" y="8"/>
                  </a:cubicBezTo>
                  <a:cubicBezTo>
                    <a:pt x="7" y="22"/>
                    <a:pt x="0" y="51"/>
                    <a:pt x="14" y="64"/>
                  </a:cubicBezTo>
                  <a:cubicBezTo>
                    <a:pt x="122" y="244"/>
                    <a:pt x="208" y="423"/>
                    <a:pt x="278" y="615"/>
                  </a:cubicBezTo>
                  <a:cubicBezTo>
                    <a:pt x="350" y="808"/>
                    <a:pt x="400" y="1007"/>
                    <a:pt x="436" y="1208"/>
                  </a:cubicBezTo>
                  <a:cubicBezTo>
                    <a:pt x="472" y="1415"/>
                    <a:pt x="492" y="1615"/>
                    <a:pt x="501" y="1821"/>
                  </a:cubicBezTo>
                  <a:cubicBezTo>
                    <a:pt x="508" y="2029"/>
                    <a:pt x="501" y="2243"/>
                    <a:pt x="486" y="2450"/>
                  </a:cubicBezTo>
                  <a:cubicBezTo>
                    <a:pt x="465" y="2658"/>
                    <a:pt x="436" y="2858"/>
                    <a:pt x="400" y="3064"/>
                  </a:cubicBezTo>
                  <a:cubicBezTo>
                    <a:pt x="393" y="3086"/>
                    <a:pt x="386" y="3115"/>
                    <a:pt x="379" y="3143"/>
                  </a:cubicBezTo>
                  <a:cubicBezTo>
                    <a:pt x="379" y="3165"/>
                    <a:pt x="386" y="3185"/>
                    <a:pt x="415" y="3192"/>
                  </a:cubicBezTo>
                  <a:lnTo>
                    <a:pt x="422" y="3192"/>
                  </a:lnTo>
                  <a:cubicBezTo>
                    <a:pt x="443" y="3192"/>
                    <a:pt x="465" y="3179"/>
                    <a:pt x="465" y="3165"/>
                  </a:cubicBezTo>
                  <a:cubicBezTo>
                    <a:pt x="508" y="2957"/>
                    <a:pt x="535" y="2743"/>
                    <a:pt x="557" y="2536"/>
                  </a:cubicBezTo>
                  <a:cubicBezTo>
                    <a:pt x="578" y="2322"/>
                    <a:pt x="593" y="2107"/>
                    <a:pt x="587" y="1900"/>
                  </a:cubicBezTo>
                  <a:cubicBezTo>
                    <a:pt x="587" y="1686"/>
                    <a:pt x="564" y="1472"/>
                    <a:pt x="535" y="1264"/>
                  </a:cubicBezTo>
                  <a:cubicBezTo>
                    <a:pt x="501" y="1058"/>
                    <a:pt x="450" y="858"/>
                    <a:pt x="386" y="657"/>
                  </a:cubicBezTo>
                  <a:cubicBezTo>
                    <a:pt x="314" y="465"/>
                    <a:pt x="228" y="272"/>
                    <a:pt x="129" y="94"/>
                  </a:cubicBezTo>
                  <a:cubicBezTo>
                    <a:pt x="115" y="64"/>
                    <a:pt x="100" y="44"/>
                    <a:pt x="86" y="22"/>
                  </a:cubicBezTo>
                  <a:cubicBezTo>
                    <a:pt x="79" y="8"/>
                    <a:pt x="64"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7"/>
            <p:cNvSpPr/>
            <p:nvPr/>
          </p:nvSpPr>
          <p:spPr>
            <a:xfrm>
              <a:off x="3390248" y="1352068"/>
              <a:ext cx="3541" cy="1849"/>
            </a:xfrm>
            <a:custGeom>
              <a:avLst/>
              <a:gdLst/>
              <a:ahLst/>
              <a:cxnLst/>
              <a:rect l="l" t="t" r="r" b="b"/>
              <a:pathLst>
                <a:path w="180" h="94" extrusionOk="0">
                  <a:moveTo>
                    <a:pt x="100" y="1"/>
                  </a:moveTo>
                  <a:cubicBezTo>
                    <a:pt x="78" y="1"/>
                    <a:pt x="64" y="7"/>
                    <a:pt x="50" y="7"/>
                  </a:cubicBezTo>
                  <a:cubicBezTo>
                    <a:pt x="28" y="7"/>
                    <a:pt x="1" y="21"/>
                    <a:pt x="8" y="50"/>
                  </a:cubicBezTo>
                  <a:cubicBezTo>
                    <a:pt x="8" y="71"/>
                    <a:pt x="21" y="93"/>
                    <a:pt x="44" y="93"/>
                  </a:cubicBezTo>
                  <a:lnTo>
                    <a:pt x="50" y="93"/>
                  </a:lnTo>
                  <a:cubicBezTo>
                    <a:pt x="93" y="86"/>
                    <a:pt x="136" y="86"/>
                    <a:pt x="179" y="79"/>
                  </a:cubicBezTo>
                  <a:cubicBezTo>
                    <a:pt x="150" y="50"/>
                    <a:pt x="121" y="28"/>
                    <a:pt x="10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7"/>
            <p:cNvSpPr/>
            <p:nvPr/>
          </p:nvSpPr>
          <p:spPr>
            <a:xfrm>
              <a:off x="3392215" y="1351498"/>
              <a:ext cx="40028" cy="5350"/>
            </a:xfrm>
            <a:custGeom>
              <a:avLst/>
              <a:gdLst/>
              <a:ahLst/>
              <a:cxnLst/>
              <a:rect l="l" t="t" r="r" b="b"/>
              <a:pathLst>
                <a:path w="2035" h="272" extrusionOk="0">
                  <a:moveTo>
                    <a:pt x="550" y="0"/>
                  </a:moveTo>
                  <a:cubicBezTo>
                    <a:pt x="501" y="0"/>
                    <a:pt x="449" y="0"/>
                    <a:pt x="400" y="7"/>
                  </a:cubicBezTo>
                  <a:cubicBezTo>
                    <a:pt x="264" y="7"/>
                    <a:pt x="129" y="14"/>
                    <a:pt x="0" y="30"/>
                  </a:cubicBezTo>
                  <a:cubicBezTo>
                    <a:pt x="21" y="57"/>
                    <a:pt x="50" y="79"/>
                    <a:pt x="79" y="108"/>
                  </a:cubicBezTo>
                  <a:cubicBezTo>
                    <a:pt x="172" y="100"/>
                    <a:pt x="257" y="93"/>
                    <a:pt x="350" y="93"/>
                  </a:cubicBezTo>
                  <a:cubicBezTo>
                    <a:pt x="415" y="93"/>
                    <a:pt x="478" y="86"/>
                    <a:pt x="550" y="86"/>
                  </a:cubicBezTo>
                  <a:cubicBezTo>
                    <a:pt x="614" y="86"/>
                    <a:pt x="679" y="93"/>
                    <a:pt x="749" y="93"/>
                  </a:cubicBezTo>
                  <a:cubicBezTo>
                    <a:pt x="878" y="100"/>
                    <a:pt x="1015" y="108"/>
                    <a:pt x="1150" y="122"/>
                  </a:cubicBezTo>
                  <a:cubicBezTo>
                    <a:pt x="1178" y="122"/>
                    <a:pt x="1214" y="129"/>
                    <a:pt x="1250" y="129"/>
                  </a:cubicBezTo>
                  <a:cubicBezTo>
                    <a:pt x="1263" y="136"/>
                    <a:pt x="1279" y="136"/>
                    <a:pt x="1299" y="136"/>
                  </a:cubicBezTo>
                  <a:lnTo>
                    <a:pt x="1306" y="136"/>
                  </a:lnTo>
                  <a:cubicBezTo>
                    <a:pt x="1315" y="136"/>
                    <a:pt x="1315" y="143"/>
                    <a:pt x="1315" y="143"/>
                  </a:cubicBezTo>
                  <a:lnTo>
                    <a:pt x="1315" y="136"/>
                  </a:lnTo>
                  <a:cubicBezTo>
                    <a:pt x="1322" y="143"/>
                    <a:pt x="1328" y="143"/>
                    <a:pt x="1335" y="143"/>
                  </a:cubicBezTo>
                  <a:cubicBezTo>
                    <a:pt x="1407" y="151"/>
                    <a:pt x="1471" y="165"/>
                    <a:pt x="1536" y="172"/>
                  </a:cubicBezTo>
                  <a:cubicBezTo>
                    <a:pt x="1671" y="201"/>
                    <a:pt x="1800" y="222"/>
                    <a:pt x="1928" y="258"/>
                  </a:cubicBezTo>
                  <a:cubicBezTo>
                    <a:pt x="1942" y="258"/>
                    <a:pt x="1964" y="264"/>
                    <a:pt x="1978" y="271"/>
                  </a:cubicBezTo>
                  <a:lnTo>
                    <a:pt x="1985" y="271"/>
                  </a:lnTo>
                  <a:cubicBezTo>
                    <a:pt x="2007" y="271"/>
                    <a:pt x="2028" y="258"/>
                    <a:pt x="2028" y="237"/>
                  </a:cubicBezTo>
                  <a:cubicBezTo>
                    <a:pt x="2035" y="215"/>
                    <a:pt x="2021" y="194"/>
                    <a:pt x="2000" y="186"/>
                  </a:cubicBezTo>
                  <a:cubicBezTo>
                    <a:pt x="1872" y="151"/>
                    <a:pt x="1735" y="122"/>
                    <a:pt x="1606" y="100"/>
                  </a:cubicBezTo>
                  <a:cubicBezTo>
                    <a:pt x="1471" y="79"/>
                    <a:pt x="1335" y="57"/>
                    <a:pt x="1200" y="43"/>
                  </a:cubicBezTo>
                  <a:cubicBezTo>
                    <a:pt x="1071" y="23"/>
                    <a:pt x="936" y="14"/>
                    <a:pt x="801" y="7"/>
                  </a:cubicBezTo>
                  <a:cubicBezTo>
                    <a:pt x="715" y="7"/>
                    <a:pt x="636" y="0"/>
                    <a:pt x="5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7"/>
            <p:cNvSpPr/>
            <p:nvPr/>
          </p:nvSpPr>
          <p:spPr>
            <a:xfrm>
              <a:off x="3382675" y="1364854"/>
              <a:ext cx="42153" cy="14752"/>
            </a:xfrm>
            <a:custGeom>
              <a:avLst/>
              <a:gdLst/>
              <a:ahLst/>
              <a:cxnLst/>
              <a:rect l="l" t="t" r="r" b="b"/>
              <a:pathLst>
                <a:path w="2143" h="750" extrusionOk="0">
                  <a:moveTo>
                    <a:pt x="1834" y="0"/>
                  </a:moveTo>
                  <a:cubicBezTo>
                    <a:pt x="1714" y="29"/>
                    <a:pt x="1599" y="50"/>
                    <a:pt x="1478" y="86"/>
                  </a:cubicBezTo>
                  <a:cubicBezTo>
                    <a:pt x="1320" y="129"/>
                    <a:pt x="1157" y="178"/>
                    <a:pt x="999" y="228"/>
                  </a:cubicBezTo>
                  <a:cubicBezTo>
                    <a:pt x="842" y="286"/>
                    <a:pt x="686" y="350"/>
                    <a:pt x="528" y="422"/>
                  </a:cubicBezTo>
                  <a:cubicBezTo>
                    <a:pt x="377" y="485"/>
                    <a:pt x="228" y="557"/>
                    <a:pt x="77" y="636"/>
                  </a:cubicBezTo>
                  <a:cubicBezTo>
                    <a:pt x="64" y="650"/>
                    <a:pt x="43" y="657"/>
                    <a:pt x="28" y="672"/>
                  </a:cubicBezTo>
                  <a:cubicBezTo>
                    <a:pt x="7" y="679"/>
                    <a:pt x="0" y="706"/>
                    <a:pt x="14" y="729"/>
                  </a:cubicBezTo>
                  <a:cubicBezTo>
                    <a:pt x="21" y="742"/>
                    <a:pt x="34" y="749"/>
                    <a:pt x="50" y="749"/>
                  </a:cubicBezTo>
                  <a:cubicBezTo>
                    <a:pt x="57" y="749"/>
                    <a:pt x="64" y="742"/>
                    <a:pt x="70" y="742"/>
                  </a:cubicBezTo>
                  <a:cubicBezTo>
                    <a:pt x="214" y="663"/>
                    <a:pt x="364" y="586"/>
                    <a:pt x="514" y="521"/>
                  </a:cubicBezTo>
                  <a:cubicBezTo>
                    <a:pt x="549" y="501"/>
                    <a:pt x="591" y="485"/>
                    <a:pt x="627" y="471"/>
                  </a:cubicBezTo>
                  <a:cubicBezTo>
                    <a:pt x="634" y="465"/>
                    <a:pt x="650" y="465"/>
                    <a:pt x="657" y="458"/>
                  </a:cubicBezTo>
                  <a:lnTo>
                    <a:pt x="663" y="458"/>
                  </a:lnTo>
                  <a:cubicBezTo>
                    <a:pt x="670" y="449"/>
                    <a:pt x="670" y="449"/>
                    <a:pt x="677" y="449"/>
                  </a:cubicBezTo>
                  <a:cubicBezTo>
                    <a:pt x="699" y="442"/>
                    <a:pt x="713" y="429"/>
                    <a:pt x="735" y="422"/>
                  </a:cubicBezTo>
                  <a:cubicBezTo>
                    <a:pt x="814" y="393"/>
                    <a:pt x="891" y="364"/>
                    <a:pt x="970" y="336"/>
                  </a:cubicBezTo>
                  <a:cubicBezTo>
                    <a:pt x="1128" y="278"/>
                    <a:pt x="1286" y="228"/>
                    <a:pt x="1442" y="185"/>
                  </a:cubicBezTo>
                  <a:cubicBezTo>
                    <a:pt x="1599" y="142"/>
                    <a:pt x="1764" y="100"/>
                    <a:pt x="1928" y="72"/>
                  </a:cubicBezTo>
                  <a:cubicBezTo>
                    <a:pt x="1999" y="57"/>
                    <a:pt x="2071" y="43"/>
                    <a:pt x="2143" y="29"/>
                  </a:cubicBezTo>
                  <a:cubicBezTo>
                    <a:pt x="2035" y="29"/>
                    <a:pt x="1935" y="14"/>
                    <a:pt x="1834"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7"/>
            <p:cNvSpPr/>
            <p:nvPr/>
          </p:nvSpPr>
          <p:spPr>
            <a:xfrm>
              <a:off x="3418750" y="1362887"/>
              <a:ext cx="13356" cy="2557"/>
            </a:xfrm>
            <a:custGeom>
              <a:avLst/>
              <a:gdLst/>
              <a:ahLst/>
              <a:cxnLst/>
              <a:rect l="l" t="t" r="r" b="b"/>
              <a:pathLst>
                <a:path w="679" h="130" extrusionOk="0">
                  <a:moveTo>
                    <a:pt x="636" y="1"/>
                  </a:moveTo>
                  <a:cubicBezTo>
                    <a:pt x="471" y="21"/>
                    <a:pt x="300" y="44"/>
                    <a:pt x="137" y="71"/>
                  </a:cubicBezTo>
                  <a:cubicBezTo>
                    <a:pt x="94" y="86"/>
                    <a:pt x="43" y="93"/>
                    <a:pt x="0" y="100"/>
                  </a:cubicBezTo>
                  <a:cubicBezTo>
                    <a:pt x="101" y="114"/>
                    <a:pt x="201" y="129"/>
                    <a:pt x="309" y="129"/>
                  </a:cubicBezTo>
                  <a:lnTo>
                    <a:pt x="336" y="129"/>
                  </a:lnTo>
                  <a:cubicBezTo>
                    <a:pt x="379" y="121"/>
                    <a:pt x="422" y="114"/>
                    <a:pt x="458" y="107"/>
                  </a:cubicBezTo>
                  <a:lnTo>
                    <a:pt x="487" y="107"/>
                  </a:lnTo>
                  <a:cubicBezTo>
                    <a:pt x="494" y="107"/>
                    <a:pt x="507" y="100"/>
                    <a:pt x="514" y="100"/>
                  </a:cubicBezTo>
                  <a:cubicBezTo>
                    <a:pt x="536" y="100"/>
                    <a:pt x="557" y="93"/>
                    <a:pt x="579" y="93"/>
                  </a:cubicBezTo>
                  <a:cubicBezTo>
                    <a:pt x="600" y="93"/>
                    <a:pt x="615" y="86"/>
                    <a:pt x="636" y="86"/>
                  </a:cubicBezTo>
                  <a:cubicBezTo>
                    <a:pt x="658" y="86"/>
                    <a:pt x="679" y="71"/>
                    <a:pt x="679" y="44"/>
                  </a:cubicBezTo>
                  <a:cubicBezTo>
                    <a:pt x="679" y="21"/>
                    <a:pt x="665" y="1"/>
                    <a:pt x="643"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7"/>
            <p:cNvSpPr/>
            <p:nvPr/>
          </p:nvSpPr>
          <p:spPr>
            <a:xfrm>
              <a:off x="3380984" y="1376656"/>
              <a:ext cx="50414" cy="21794"/>
            </a:xfrm>
            <a:custGeom>
              <a:avLst/>
              <a:gdLst/>
              <a:ahLst/>
              <a:cxnLst/>
              <a:rect l="l" t="t" r="r" b="b"/>
              <a:pathLst>
                <a:path w="2563" h="1108" extrusionOk="0">
                  <a:moveTo>
                    <a:pt x="2513" y="0"/>
                  </a:moveTo>
                  <a:cubicBezTo>
                    <a:pt x="2506" y="0"/>
                    <a:pt x="2499" y="0"/>
                    <a:pt x="2492" y="7"/>
                  </a:cubicBezTo>
                  <a:cubicBezTo>
                    <a:pt x="2391" y="57"/>
                    <a:pt x="2292" y="106"/>
                    <a:pt x="2193" y="149"/>
                  </a:cubicBezTo>
                  <a:cubicBezTo>
                    <a:pt x="2134" y="178"/>
                    <a:pt x="2078" y="207"/>
                    <a:pt x="2028" y="235"/>
                  </a:cubicBezTo>
                  <a:cubicBezTo>
                    <a:pt x="1870" y="307"/>
                    <a:pt x="1706" y="379"/>
                    <a:pt x="1550" y="442"/>
                  </a:cubicBezTo>
                  <a:cubicBezTo>
                    <a:pt x="1392" y="514"/>
                    <a:pt x="1234" y="578"/>
                    <a:pt x="1078" y="643"/>
                  </a:cubicBezTo>
                  <a:cubicBezTo>
                    <a:pt x="914" y="706"/>
                    <a:pt x="749" y="771"/>
                    <a:pt x="592" y="828"/>
                  </a:cubicBezTo>
                  <a:cubicBezTo>
                    <a:pt x="429" y="886"/>
                    <a:pt x="264" y="943"/>
                    <a:pt x="100" y="999"/>
                  </a:cubicBezTo>
                  <a:cubicBezTo>
                    <a:pt x="78" y="1006"/>
                    <a:pt x="57" y="1015"/>
                    <a:pt x="35" y="1022"/>
                  </a:cubicBezTo>
                  <a:cubicBezTo>
                    <a:pt x="14" y="1028"/>
                    <a:pt x="0" y="1049"/>
                    <a:pt x="7" y="1071"/>
                  </a:cubicBezTo>
                  <a:cubicBezTo>
                    <a:pt x="14" y="1092"/>
                    <a:pt x="28" y="1107"/>
                    <a:pt x="50" y="1107"/>
                  </a:cubicBezTo>
                  <a:lnTo>
                    <a:pt x="57" y="1107"/>
                  </a:lnTo>
                  <a:cubicBezTo>
                    <a:pt x="228" y="1049"/>
                    <a:pt x="386" y="992"/>
                    <a:pt x="549" y="936"/>
                  </a:cubicBezTo>
                  <a:cubicBezTo>
                    <a:pt x="713" y="871"/>
                    <a:pt x="878" y="814"/>
                    <a:pt x="1043" y="749"/>
                  </a:cubicBezTo>
                  <a:cubicBezTo>
                    <a:pt x="1207" y="686"/>
                    <a:pt x="1372" y="614"/>
                    <a:pt x="1528" y="550"/>
                  </a:cubicBezTo>
                  <a:cubicBezTo>
                    <a:pt x="1685" y="478"/>
                    <a:pt x="1850" y="406"/>
                    <a:pt x="1999" y="336"/>
                  </a:cubicBezTo>
                  <a:lnTo>
                    <a:pt x="2006" y="336"/>
                  </a:lnTo>
                  <a:cubicBezTo>
                    <a:pt x="2085" y="300"/>
                    <a:pt x="2163" y="264"/>
                    <a:pt x="2242" y="221"/>
                  </a:cubicBezTo>
                  <a:cubicBezTo>
                    <a:pt x="2321" y="185"/>
                    <a:pt x="2400" y="149"/>
                    <a:pt x="2477" y="106"/>
                  </a:cubicBezTo>
                  <a:cubicBezTo>
                    <a:pt x="2499" y="99"/>
                    <a:pt x="2520" y="93"/>
                    <a:pt x="2535" y="79"/>
                  </a:cubicBezTo>
                  <a:cubicBezTo>
                    <a:pt x="2556" y="72"/>
                    <a:pt x="2563" y="43"/>
                    <a:pt x="2549" y="21"/>
                  </a:cubicBezTo>
                  <a:cubicBezTo>
                    <a:pt x="2542" y="14"/>
                    <a:pt x="2535" y="7"/>
                    <a:pt x="2528"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7"/>
            <p:cNvSpPr/>
            <p:nvPr/>
          </p:nvSpPr>
          <p:spPr>
            <a:xfrm>
              <a:off x="3421701" y="1336745"/>
              <a:ext cx="55391" cy="51555"/>
            </a:xfrm>
            <a:custGeom>
              <a:avLst/>
              <a:gdLst/>
              <a:ahLst/>
              <a:cxnLst/>
              <a:rect l="l" t="t" r="r" b="b"/>
              <a:pathLst>
                <a:path w="2816" h="2621" extrusionOk="0">
                  <a:moveTo>
                    <a:pt x="1744" y="1"/>
                  </a:moveTo>
                  <a:cubicBezTo>
                    <a:pt x="1210" y="1"/>
                    <a:pt x="779" y="337"/>
                    <a:pt x="443" y="843"/>
                  </a:cubicBezTo>
                  <a:cubicBezTo>
                    <a:pt x="258" y="1150"/>
                    <a:pt x="1" y="1643"/>
                    <a:pt x="87" y="1993"/>
                  </a:cubicBezTo>
                  <a:cubicBezTo>
                    <a:pt x="178" y="2383"/>
                    <a:pt x="594" y="2620"/>
                    <a:pt x="994" y="2620"/>
                  </a:cubicBezTo>
                  <a:cubicBezTo>
                    <a:pt x="1027" y="2620"/>
                    <a:pt x="1060" y="2618"/>
                    <a:pt x="1093" y="2615"/>
                  </a:cubicBezTo>
                  <a:cubicBezTo>
                    <a:pt x="1521" y="2564"/>
                    <a:pt x="1893" y="2300"/>
                    <a:pt x="2200" y="2000"/>
                  </a:cubicBezTo>
                  <a:cubicBezTo>
                    <a:pt x="2407" y="1793"/>
                    <a:pt x="2608" y="1558"/>
                    <a:pt x="2707" y="1287"/>
                  </a:cubicBezTo>
                  <a:cubicBezTo>
                    <a:pt x="2815" y="1008"/>
                    <a:pt x="2815" y="678"/>
                    <a:pt x="2657" y="430"/>
                  </a:cubicBezTo>
                  <a:cubicBezTo>
                    <a:pt x="2493" y="173"/>
                    <a:pt x="2186" y="36"/>
                    <a:pt x="1886" y="8"/>
                  </a:cubicBezTo>
                  <a:cubicBezTo>
                    <a:pt x="1838" y="3"/>
                    <a:pt x="1791" y="1"/>
                    <a:pt x="17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 name="Google Shape;135;p7"/>
          <p:cNvSpPr/>
          <p:nvPr/>
        </p:nvSpPr>
        <p:spPr>
          <a:xfrm>
            <a:off x="8003648" y="4199540"/>
            <a:ext cx="2533894" cy="1429792"/>
          </a:xfrm>
          <a:custGeom>
            <a:avLst/>
            <a:gdLst/>
            <a:ahLst/>
            <a:cxnLst/>
            <a:rect l="l" t="t" r="r" b="b"/>
            <a:pathLst>
              <a:path w="33464" h="18882" extrusionOk="0">
                <a:moveTo>
                  <a:pt x="16041" y="207"/>
                </a:moveTo>
                <a:cubicBezTo>
                  <a:pt x="16835" y="207"/>
                  <a:pt x="17616" y="397"/>
                  <a:pt x="18316" y="771"/>
                </a:cubicBezTo>
                <a:cubicBezTo>
                  <a:pt x="19067" y="1177"/>
                  <a:pt x="19516" y="1872"/>
                  <a:pt x="19881" y="2485"/>
                </a:cubicBezTo>
                <a:cubicBezTo>
                  <a:pt x="20267" y="3148"/>
                  <a:pt x="20524" y="3870"/>
                  <a:pt x="20738" y="4492"/>
                </a:cubicBezTo>
                <a:cubicBezTo>
                  <a:pt x="20838" y="4777"/>
                  <a:pt x="20966" y="4927"/>
                  <a:pt x="21131" y="4948"/>
                </a:cubicBezTo>
                <a:cubicBezTo>
                  <a:pt x="21145" y="4950"/>
                  <a:pt x="21159" y="4951"/>
                  <a:pt x="21173" y="4951"/>
                </a:cubicBezTo>
                <a:cubicBezTo>
                  <a:pt x="21323" y="4951"/>
                  <a:pt x="21474" y="4841"/>
                  <a:pt x="21631" y="4614"/>
                </a:cubicBezTo>
                <a:cubicBezTo>
                  <a:pt x="21730" y="4470"/>
                  <a:pt x="21809" y="4321"/>
                  <a:pt x="21888" y="4177"/>
                </a:cubicBezTo>
                <a:cubicBezTo>
                  <a:pt x="21945" y="4077"/>
                  <a:pt x="22001" y="3978"/>
                  <a:pt x="22060" y="3877"/>
                </a:cubicBezTo>
                <a:cubicBezTo>
                  <a:pt x="22452" y="3250"/>
                  <a:pt x="22916" y="2771"/>
                  <a:pt x="23474" y="2420"/>
                </a:cubicBezTo>
                <a:cubicBezTo>
                  <a:pt x="23904" y="2154"/>
                  <a:pt x="24315" y="2021"/>
                  <a:pt x="24711" y="2021"/>
                </a:cubicBezTo>
                <a:cubicBezTo>
                  <a:pt x="25229" y="2021"/>
                  <a:pt x="25720" y="2249"/>
                  <a:pt x="26193" y="2706"/>
                </a:cubicBezTo>
                <a:cubicBezTo>
                  <a:pt x="26593" y="3092"/>
                  <a:pt x="26886" y="3549"/>
                  <a:pt x="27064" y="4070"/>
                </a:cubicBezTo>
                <a:cubicBezTo>
                  <a:pt x="27400" y="5034"/>
                  <a:pt x="27743" y="6035"/>
                  <a:pt x="27736" y="7099"/>
                </a:cubicBezTo>
                <a:cubicBezTo>
                  <a:pt x="27736" y="7370"/>
                  <a:pt x="27792" y="7541"/>
                  <a:pt x="27921" y="7627"/>
                </a:cubicBezTo>
                <a:cubicBezTo>
                  <a:pt x="27982" y="7667"/>
                  <a:pt x="28052" y="7687"/>
                  <a:pt x="28133" y="7687"/>
                </a:cubicBezTo>
                <a:cubicBezTo>
                  <a:pt x="28224" y="7687"/>
                  <a:pt x="28329" y="7662"/>
                  <a:pt x="28451" y="7613"/>
                </a:cubicBezTo>
                <a:cubicBezTo>
                  <a:pt x="28879" y="7431"/>
                  <a:pt x="29290" y="7355"/>
                  <a:pt x="29679" y="7355"/>
                </a:cubicBezTo>
                <a:cubicBezTo>
                  <a:pt x="30685" y="7355"/>
                  <a:pt x="31552" y="7861"/>
                  <a:pt x="32242" y="8355"/>
                </a:cubicBezTo>
                <a:cubicBezTo>
                  <a:pt x="32934" y="8847"/>
                  <a:pt x="33249" y="9562"/>
                  <a:pt x="33121" y="10362"/>
                </a:cubicBezTo>
                <a:cubicBezTo>
                  <a:pt x="32999" y="11091"/>
                  <a:pt x="32521" y="11562"/>
                  <a:pt x="31563" y="11889"/>
                </a:cubicBezTo>
                <a:cubicBezTo>
                  <a:pt x="31135" y="12038"/>
                  <a:pt x="30699" y="12084"/>
                  <a:pt x="30194" y="12084"/>
                </a:cubicBezTo>
                <a:cubicBezTo>
                  <a:pt x="30017" y="12084"/>
                  <a:pt x="29832" y="12078"/>
                  <a:pt x="29635" y="12069"/>
                </a:cubicBezTo>
                <a:cubicBezTo>
                  <a:pt x="28164" y="11898"/>
                  <a:pt x="26807" y="11411"/>
                  <a:pt x="25715" y="10662"/>
                </a:cubicBezTo>
                <a:cubicBezTo>
                  <a:pt x="25686" y="10647"/>
                  <a:pt x="25666" y="10626"/>
                  <a:pt x="25636" y="10604"/>
                </a:cubicBezTo>
                <a:cubicBezTo>
                  <a:pt x="25554" y="10539"/>
                  <a:pt x="25437" y="10450"/>
                  <a:pt x="25307" y="10450"/>
                </a:cubicBezTo>
                <a:cubicBezTo>
                  <a:pt x="25223" y="10450"/>
                  <a:pt x="25133" y="10487"/>
                  <a:pt x="25043" y="10590"/>
                </a:cubicBezTo>
                <a:cubicBezTo>
                  <a:pt x="24901" y="10761"/>
                  <a:pt x="25001" y="10940"/>
                  <a:pt x="25066" y="11068"/>
                </a:cubicBezTo>
                <a:cubicBezTo>
                  <a:pt x="25086" y="11104"/>
                  <a:pt x="25109" y="11140"/>
                  <a:pt x="25115" y="11176"/>
                </a:cubicBezTo>
                <a:cubicBezTo>
                  <a:pt x="25729" y="12669"/>
                  <a:pt x="25880" y="14169"/>
                  <a:pt x="25564" y="15646"/>
                </a:cubicBezTo>
                <a:cubicBezTo>
                  <a:pt x="25316" y="16817"/>
                  <a:pt x="24622" y="17660"/>
                  <a:pt x="23523" y="18153"/>
                </a:cubicBezTo>
                <a:cubicBezTo>
                  <a:pt x="22746" y="18500"/>
                  <a:pt x="21963" y="18674"/>
                  <a:pt x="21166" y="18674"/>
                </a:cubicBezTo>
                <a:cubicBezTo>
                  <a:pt x="20112" y="18674"/>
                  <a:pt x="19033" y="18369"/>
                  <a:pt x="17910" y="17759"/>
                </a:cubicBezTo>
                <a:cubicBezTo>
                  <a:pt x="17024" y="17281"/>
                  <a:pt x="16210" y="16568"/>
                  <a:pt x="15353" y="15524"/>
                </a:cubicBezTo>
                <a:cubicBezTo>
                  <a:pt x="15274" y="15418"/>
                  <a:pt x="15189" y="15317"/>
                  <a:pt x="15110" y="15211"/>
                </a:cubicBezTo>
                <a:cubicBezTo>
                  <a:pt x="15004" y="15068"/>
                  <a:pt x="14889" y="14918"/>
                  <a:pt x="14767" y="14782"/>
                </a:cubicBezTo>
                <a:cubicBezTo>
                  <a:pt x="14446" y="14410"/>
                  <a:pt x="14196" y="14225"/>
                  <a:pt x="13919" y="14225"/>
                </a:cubicBezTo>
                <a:cubicBezTo>
                  <a:pt x="13689" y="14225"/>
                  <a:pt x="13447" y="14347"/>
                  <a:pt x="13132" y="14582"/>
                </a:cubicBezTo>
                <a:cubicBezTo>
                  <a:pt x="13003" y="14683"/>
                  <a:pt x="12875" y="14789"/>
                  <a:pt x="12753" y="14889"/>
                </a:cubicBezTo>
                <a:cubicBezTo>
                  <a:pt x="12618" y="15010"/>
                  <a:pt x="12469" y="15132"/>
                  <a:pt x="12318" y="15240"/>
                </a:cubicBezTo>
                <a:cubicBezTo>
                  <a:pt x="11165" y="16068"/>
                  <a:pt x="9966" y="16482"/>
                  <a:pt x="8739" y="16482"/>
                </a:cubicBezTo>
                <a:cubicBezTo>
                  <a:pt x="8158" y="16482"/>
                  <a:pt x="7570" y="16389"/>
                  <a:pt x="6977" y="16203"/>
                </a:cubicBezTo>
                <a:cubicBezTo>
                  <a:pt x="5683" y="15788"/>
                  <a:pt x="4621" y="14839"/>
                  <a:pt x="4055" y="13589"/>
                </a:cubicBezTo>
                <a:cubicBezTo>
                  <a:pt x="3478" y="12304"/>
                  <a:pt x="3478" y="10818"/>
                  <a:pt x="4055" y="9526"/>
                </a:cubicBezTo>
                <a:cubicBezTo>
                  <a:pt x="4249" y="9104"/>
                  <a:pt x="4341" y="8890"/>
                  <a:pt x="4249" y="8741"/>
                </a:cubicBezTo>
                <a:cubicBezTo>
                  <a:pt x="4156" y="8583"/>
                  <a:pt x="3920" y="8569"/>
                  <a:pt x="3491" y="8540"/>
                </a:cubicBezTo>
                <a:cubicBezTo>
                  <a:pt x="2413" y="8461"/>
                  <a:pt x="1599" y="8084"/>
                  <a:pt x="993" y="7370"/>
                </a:cubicBezTo>
                <a:cubicBezTo>
                  <a:pt x="278" y="6520"/>
                  <a:pt x="221" y="5505"/>
                  <a:pt x="842" y="4578"/>
                </a:cubicBezTo>
                <a:cubicBezTo>
                  <a:pt x="1013" y="4321"/>
                  <a:pt x="1243" y="4057"/>
                  <a:pt x="1514" y="3807"/>
                </a:cubicBezTo>
                <a:cubicBezTo>
                  <a:pt x="2708" y="2720"/>
                  <a:pt x="4312" y="2171"/>
                  <a:pt x="5914" y="2171"/>
                </a:cubicBezTo>
                <a:cubicBezTo>
                  <a:pt x="7398" y="2171"/>
                  <a:pt x="8880" y="2641"/>
                  <a:pt x="10033" y="3592"/>
                </a:cubicBezTo>
                <a:cubicBezTo>
                  <a:pt x="10083" y="3635"/>
                  <a:pt x="10133" y="3678"/>
                  <a:pt x="10175" y="3728"/>
                </a:cubicBezTo>
                <a:cubicBezTo>
                  <a:pt x="10261" y="3800"/>
                  <a:pt x="10340" y="3877"/>
                  <a:pt x="10433" y="3942"/>
                </a:cubicBezTo>
                <a:cubicBezTo>
                  <a:pt x="10539" y="4009"/>
                  <a:pt x="10673" y="4081"/>
                  <a:pt x="10805" y="4081"/>
                </a:cubicBezTo>
                <a:cubicBezTo>
                  <a:pt x="10840" y="4081"/>
                  <a:pt x="10876" y="4076"/>
                  <a:pt x="10911" y="4064"/>
                </a:cubicBezTo>
                <a:cubicBezTo>
                  <a:pt x="11039" y="4021"/>
                  <a:pt x="11134" y="3899"/>
                  <a:pt x="11197" y="3678"/>
                </a:cubicBezTo>
                <a:cubicBezTo>
                  <a:pt x="11648" y="2285"/>
                  <a:pt x="12703" y="1157"/>
                  <a:pt x="14117" y="586"/>
                </a:cubicBezTo>
                <a:cubicBezTo>
                  <a:pt x="14742" y="333"/>
                  <a:pt x="15396" y="207"/>
                  <a:pt x="16041" y="207"/>
                </a:cubicBezTo>
                <a:close/>
                <a:moveTo>
                  <a:pt x="16046" y="1"/>
                </a:moveTo>
                <a:cubicBezTo>
                  <a:pt x="15372" y="1"/>
                  <a:pt x="14690" y="133"/>
                  <a:pt x="14039" y="399"/>
                </a:cubicBezTo>
                <a:cubicBezTo>
                  <a:pt x="12575" y="992"/>
                  <a:pt x="11468" y="2163"/>
                  <a:pt x="11005" y="3620"/>
                </a:cubicBezTo>
                <a:cubicBezTo>
                  <a:pt x="10954" y="3764"/>
                  <a:pt x="10897" y="3849"/>
                  <a:pt x="10840" y="3870"/>
                </a:cubicBezTo>
                <a:cubicBezTo>
                  <a:pt x="10828" y="3875"/>
                  <a:pt x="10814" y="3877"/>
                  <a:pt x="10799" y="3877"/>
                </a:cubicBezTo>
                <a:cubicBezTo>
                  <a:pt x="10741" y="3877"/>
                  <a:pt x="10660" y="3844"/>
                  <a:pt x="10547" y="3771"/>
                </a:cubicBezTo>
                <a:cubicBezTo>
                  <a:pt x="10469" y="3721"/>
                  <a:pt x="10397" y="3649"/>
                  <a:pt x="10319" y="3577"/>
                </a:cubicBezTo>
                <a:cubicBezTo>
                  <a:pt x="10268" y="3527"/>
                  <a:pt x="10218" y="3477"/>
                  <a:pt x="10162" y="3435"/>
                </a:cubicBezTo>
                <a:cubicBezTo>
                  <a:pt x="8970" y="2452"/>
                  <a:pt x="7440" y="1966"/>
                  <a:pt x="5910" y="1966"/>
                </a:cubicBezTo>
                <a:cubicBezTo>
                  <a:pt x="4257" y="1966"/>
                  <a:pt x="2605" y="2533"/>
                  <a:pt x="1378" y="3656"/>
                </a:cubicBezTo>
                <a:cubicBezTo>
                  <a:pt x="1085" y="3920"/>
                  <a:pt x="850" y="4192"/>
                  <a:pt x="670" y="4463"/>
                </a:cubicBezTo>
                <a:cubicBezTo>
                  <a:pt x="0" y="5471"/>
                  <a:pt x="57" y="6585"/>
                  <a:pt x="835" y="7498"/>
                </a:cubicBezTo>
                <a:cubicBezTo>
                  <a:pt x="1478" y="8256"/>
                  <a:pt x="2341" y="8662"/>
                  <a:pt x="3478" y="8741"/>
                </a:cubicBezTo>
                <a:cubicBezTo>
                  <a:pt x="3748" y="8761"/>
                  <a:pt x="4035" y="8784"/>
                  <a:pt x="4071" y="8847"/>
                </a:cubicBezTo>
                <a:cubicBezTo>
                  <a:pt x="4113" y="8905"/>
                  <a:pt x="3992" y="9169"/>
                  <a:pt x="3870" y="9447"/>
                </a:cubicBezTo>
                <a:cubicBezTo>
                  <a:pt x="3270" y="10791"/>
                  <a:pt x="3270" y="12333"/>
                  <a:pt x="3870" y="13675"/>
                </a:cubicBezTo>
                <a:cubicBezTo>
                  <a:pt x="4456" y="14974"/>
                  <a:pt x="5570" y="15968"/>
                  <a:pt x="6919" y="16397"/>
                </a:cubicBezTo>
                <a:cubicBezTo>
                  <a:pt x="7535" y="16593"/>
                  <a:pt x="8146" y="16690"/>
                  <a:pt x="8750" y="16690"/>
                </a:cubicBezTo>
                <a:cubicBezTo>
                  <a:pt x="10016" y="16690"/>
                  <a:pt x="11250" y="16262"/>
                  <a:pt x="12440" y="15411"/>
                </a:cubicBezTo>
                <a:cubicBezTo>
                  <a:pt x="12597" y="15296"/>
                  <a:pt x="12746" y="15175"/>
                  <a:pt x="12890" y="15046"/>
                </a:cubicBezTo>
                <a:cubicBezTo>
                  <a:pt x="13010" y="14947"/>
                  <a:pt x="13132" y="14846"/>
                  <a:pt x="13254" y="14746"/>
                </a:cubicBezTo>
                <a:cubicBezTo>
                  <a:pt x="13531" y="14539"/>
                  <a:pt x="13730" y="14432"/>
                  <a:pt x="13913" y="14432"/>
                </a:cubicBezTo>
                <a:cubicBezTo>
                  <a:pt x="14133" y="14432"/>
                  <a:pt x="14329" y="14589"/>
                  <a:pt x="14611" y="14918"/>
                </a:cubicBezTo>
                <a:cubicBezTo>
                  <a:pt x="14733" y="15053"/>
                  <a:pt x="14839" y="15197"/>
                  <a:pt x="14947" y="15332"/>
                </a:cubicBezTo>
                <a:cubicBezTo>
                  <a:pt x="15033" y="15439"/>
                  <a:pt x="15110" y="15547"/>
                  <a:pt x="15195" y="15653"/>
                </a:cubicBezTo>
                <a:cubicBezTo>
                  <a:pt x="16068" y="16717"/>
                  <a:pt x="16896" y="17446"/>
                  <a:pt x="17809" y="17939"/>
                </a:cubicBezTo>
                <a:cubicBezTo>
                  <a:pt x="18966" y="18567"/>
                  <a:pt x="20080" y="18882"/>
                  <a:pt x="21167" y="18882"/>
                </a:cubicBezTo>
                <a:cubicBezTo>
                  <a:pt x="21994" y="18882"/>
                  <a:pt x="22802" y="18702"/>
                  <a:pt x="23602" y="18339"/>
                </a:cubicBezTo>
                <a:cubicBezTo>
                  <a:pt x="24773" y="17818"/>
                  <a:pt x="25501" y="16925"/>
                  <a:pt x="25765" y="15689"/>
                </a:cubicBezTo>
                <a:cubicBezTo>
                  <a:pt x="26094" y="14169"/>
                  <a:pt x="25936" y="12626"/>
                  <a:pt x="25307" y="11097"/>
                </a:cubicBezTo>
                <a:cubicBezTo>
                  <a:pt x="25294" y="11055"/>
                  <a:pt x="25273" y="11012"/>
                  <a:pt x="25251" y="10976"/>
                </a:cubicBezTo>
                <a:cubicBezTo>
                  <a:pt x="25172" y="10833"/>
                  <a:pt x="25158" y="10784"/>
                  <a:pt x="25201" y="10725"/>
                </a:cubicBezTo>
                <a:cubicBezTo>
                  <a:pt x="25241" y="10679"/>
                  <a:pt x="25273" y="10657"/>
                  <a:pt x="25310" y="10657"/>
                </a:cubicBezTo>
                <a:cubicBezTo>
                  <a:pt x="25358" y="10657"/>
                  <a:pt x="25415" y="10695"/>
                  <a:pt x="25508" y="10768"/>
                </a:cubicBezTo>
                <a:cubicBezTo>
                  <a:pt x="25537" y="10791"/>
                  <a:pt x="25564" y="10811"/>
                  <a:pt x="25594" y="10833"/>
                </a:cubicBezTo>
                <a:cubicBezTo>
                  <a:pt x="26721" y="11605"/>
                  <a:pt x="28108" y="12097"/>
                  <a:pt x="29614" y="12268"/>
                </a:cubicBezTo>
                <a:cubicBezTo>
                  <a:pt x="29830" y="12280"/>
                  <a:pt x="30035" y="12288"/>
                  <a:pt x="30233" y="12288"/>
                </a:cubicBezTo>
                <a:cubicBezTo>
                  <a:pt x="30742" y="12288"/>
                  <a:pt x="31198" y="12237"/>
                  <a:pt x="31635" y="12083"/>
                </a:cubicBezTo>
                <a:cubicBezTo>
                  <a:pt x="32278" y="11862"/>
                  <a:pt x="33148" y="11447"/>
                  <a:pt x="33320" y="10398"/>
                </a:cubicBezTo>
                <a:cubicBezTo>
                  <a:pt x="33464" y="9512"/>
                  <a:pt x="33121" y="8727"/>
                  <a:pt x="32363" y="8184"/>
                </a:cubicBezTo>
                <a:cubicBezTo>
                  <a:pt x="31645" y="7670"/>
                  <a:pt x="30739" y="7146"/>
                  <a:pt x="29681" y="7146"/>
                </a:cubicBezTo>
                <a:cubicBezTo>
                  <a:pt x="29267" y="7146"/>
                  <a:pt x="28830" y="7226"/>
                  <a:pt x="28372" y="7419"/>
                </a:cubicBezTo>
                <a:cubicBezTo>
                  <a:pt x="28300" y="7452"/>
                  <a:pt x="28211" y="7482"/>
                  <a:pt x="28135" y="7482"/>
                </a:cubicBezTo>
                <a:cubicBezTo>
                  <a:pt x="28097" y="7482"/>
                  <a:pt x="28062" y="7474"/>
                  <a:pt x="28036" y="7455"/>
                </a:cubicBezTo>
                <a:cubicBezTo>
                  <a:pt x="27972" y="7413"/>
                  <a:pt x="27936" y="7291"/>
                  <a:pt x="27943" y="7106"/>
                </a:cubicBezTo>
                <a:cubicBezTo>
                  <a:pt x="27950" y="6005"/>
                  <a:pt x="27601" y="4984"/>
                  <a:pt x="27265" y="3998"/>
                </a:cubicBezTo>
                <a:cubicBezTo>
                  <a:pt x="27073" y="3448"/>
                  <a:pt x="26757" y="2963"/>
                  <a:pt x="26336" y="2557"/>
                </a:cubicBezTo>
                <a:cubicBezTo>
                  <a:pt x="25825" y="2066"/>
                  <a:pt x="25282" y="1819"/>
                  <a:pt x="24712" y="1819"/>
                </a:cubicBezTo>
                <a:cubicBezTo>
                  <a:pt x="24278" y="1819"/>
                  <a:pt x="23829" y="1962"/>
                  <a:pt x="23366" y="2249"/>
                </a:cubicBezTo>
                <a:cubicBezTo>
                  <a:pt x="22779" y="2614"/>
                  <a:pt x="22294" y="3106"/>
                  <a:pt x="21888" y="3771"/>
                </a:cubicBezTo>
                <a:cubicBezTo>
                  <a:pt x="21823" y="3870"/>
                  <a:pt x="21766" y="3978"/>
                  <a:pt x="21708" y="4077"/>
                </a:cubicBezTo>
                <a:cubicBezTo>
                  <a:pt x="21631" y="4220"/>
                  <a:pt x="21552" y="4364"/>
                  <a:pt x="21467" y="4492"/>
                </a:cubicBezTo>
                <a:cubicBezTo>
                  <a:pt x="21353" y="4652"/>
                  <a:pt x="21251" y="4744"/>
                  <a:pt x="21175" y="4744"/>
                </a:cubicBezTo>
                <a:cubicBezTo>
                  <a:pt x="21170" y="4744"/>
                  <a:pt x="21165" y="4743"/>
                  <a:pt x="21160" y="4742"/>
                </a:cubicBezTo>
                <a:cubicBezTo>
                  <a:pt x="21081" y="4734"/>
                  <a:pt x="21002" y="4621"/>
                  <a:pt x="20937" y="4427"/>
                </a:cubicBezTo>
                <a:cubicBezTo>
                  <a:pt x="20716" y="3791"/>
                  <a:pt x="20452" y="3056"/>
                  <a:pt x="20059" y="2386"/>
                </a:cubicBezTo>
                <a:cubicBezTo>
                  <a:pt x="19681" y="1743"/>
                  <a:pt x="19216" y="1021"/>
                  <a:pt x="18418" y="593"/>
                </a:cubicBezTo>
                <a:cubicBezTo>
                  <a:pt x="17686" y="199"/>
                  <a:pt x="16872" y="1"/>
                  <a:pt x="16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88354183"/>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36"/>
        <p:cNvGrpSpPr/>
        <p:nvPr/>
      </p:nvGrpSpPr>
      <p:grpSpPr>
        <a:xfrm>
          <a:off x="0" y="0"/>
          <a:ext cx="0" cy="0"/>
          <a:chOff x="0" y="0"/>
          <a:chExt cx="0" cy="0"/>
        </a:xfrm>
      </p:grpSpPr>
      <p:sp>
        <p:nvSpPr>
          <p:cNvPr id="137" name="Google Shape;137;p8"/>
          <p:cNvSpPr txBox="1">
            <a:spLocks noGrp="1"/>
          </p:cNvSpPr>
          <p:nvPr>
            <p:ph type="title"/>
          </p:nvPr>
        </p:nvSpPr>
        <p:spPr>
          <a:xfrm>
            <a:off x="1705500" y="1503900"/>
            <a:ext cx="5733000" cy="2135700"/>
          </a:xfrm>
          <a:prstGeom prst="rect">
            <a:avLst/>
          </a:prstGeom>
        </p:spPr>
        <p:txBody>
          <a:bodyPr spcFirstLastPara="1" wrap="square" lIns="91425" tIns="91425" rIns="91425" bIns="91425" anchor="ctr" anchorCtr="0">
            <a:noAutofit/>
          </a:bodyPr>
          <a:lstStyle>
            <a:lvl1pPr lvl="0" algn="ctr">
              <a:spcBef>
                <a:spcPts val="0"/>
              </a:spcBef>
              <a:spcAft>
                <a:spcPts val="0"/>
              </a:spcAft>
              <a:buSzPts val="6000"/>
              <a:buNone/>
              <a:defRPr sz="75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grpSp>
        <p:nvGrpSpPr>
          <p:cNvPr id="138" name="Google Shape;138;p8"/>
          <p:cNvGrpSpPr/>
          <p:nvPr/>
        </p:nvGrpSpPr>
        <p:grpSpPr>
          <a:xfrm>
            <a:off x="7226678" y="2852407"/>
            <a:ext cx="2323634" cy="3061379"/>
            <a:chOff x="5450897" y="3655524"/>
            <a:chExt cx="455990" cy="600741"/>
          </a:xfrm>
        </p:grpSpPr>
        <p:sp>
          <p:nvSpPr>
            <p:cNvPr id="139" name="Google Shape;139;p8"/>
            <p:cNvSpPr/>
            <p:nvPr/>
          </p:nvSpPr>
          <p:spPr>
            <a:xfrm>
              <a:off x="5450897" y="3772600"/>
              <a:ext cx="327702" cy="476073"/>
            </a:xfrm>
            <a:custGeom>
              <a:avLst/>
              <a:gdLst/>
              <a:ahLst/>
              <a:cxnLst/>
              <a:rect l="l" t="t" r="r" b="b"/>
              <a:pathLst>
                <a:path w="16660" h="24203" extrusionOk="0">
                  <a:moveTo>
                    <a:pt x="16290" y="1"/>
                  </a:moveTo>
                  <a:lnTo>
                    <a:pt x="15803" y="21"/>
                  </a:lnTo>
                  <a:cubicBezTo>
                    <a:pt x="16161" y="8442"/>
                    <a:pt x="11854" y="14440"/>
                    <a:pt x="8176" y="17990"/>
                  </a:cubicBezTo>
                  <a:cubicBezTo>
                    <a:pt x="4184" y="21853"/>
                    <a:pt x="44" y="23738"/>
                    <a:pt x="1" y="23752"/>
                  </a:cubicBezTo>
                  <a:lnTo>
                    <a:pt x="200" y="24202"/>
                  </a:lnTo>
                  <a:cubicBezTo>
                    <a:pt x="243" y="24180"/>
                    <a:pt x="4448" y="22266"/>
                    <a:pt x="8505" y="18353"/>
                  </a:cubicBezTo>
                  <a:cubicBezTo>
                    <a:pt x="12262" y="14733"/>
                    <a:pt x="16660" y="8606"/>
                    <a:pt x="162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8"/>
            <p:cNvSpPr/>
            <p:nvPr/>
          </p:nvSpPr>
          <p:spPr>
            <a:xfrm>
              <a:off x="5490139" y="3972034"/>
              <a:ext cx="151085" cy="235175"/>
            </a:xfrm>
            <a:custGeom>
              <a:avLst/>
              <a:gdLst/>
              <a:ahLst/>
              <a:cxnLst/>
              <a:rect l="l" t="t" r="r" b="b"/>
              <a:pathLst>
                <a:path w="7681" h="11956" extrusionOk="0">
                  <a:moveTo>
                    <a:pt x="3091" y="1"/>
                  </a:moveTo>
                  <a:cubicBezTo>
                    <a:pt x="1" y="1"/>
                    <a:pt x="1554" y="11955"/>
                    <a:pt x="1554" y="11955"/>
                  </a:cubicBezTo>
                  <a:cubicBezTo>
                    <a:pt x="1554" y="11955"/>
                    <a:pt x="7681" y="1873"/>
                    <a:pt x="3739" y="152"/>
                  </a:cubicBezTo>
                  <a:cubicBezTo>
                    <a:pt x="3503" y="49"/>
                    <a:pt x="3288" y="1"/>
                    <a:pt x="30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8"/>
            <p:cNvSpPr/>
            <p:nvPr/>
          </p:nvSpPr>
          <p:spPr>
            <a:xfrm>
              <a:off x="5504144" y="4183349"/>
              <a:ext cx="245344" cy="72917"/>
            </a:xfrm>
            <a:custGeom>
              <a:avLst/>
              <a:gdLst/>
              <a:ahLst/>
              <a:cxnLst/>
              <a:rect l="l" t="t" r="r" b="b"/>
              <a:pathLst>
                <a:path w="12473" h="3707" extrusionOk="0">
                  <a:moveTo>
                    <a:pt x="8509" y="0"/>
                  </a:moveTo>
                  <a:cubicBezTo>
                    <a:pt x="4951" y="0"/>
                    <a:pt x="0" y="1205"/>
                    <a:pt x="0" y="1205"/>
                  </a:cubicBezTo>
                  <a:cubicBezTo>
                    <a:pt x="0" y="1205"/>
                    <a:pt x="5366" y="3707"/>
                    <a:pt x="8951" y="3707"/>
                  </a:cubicBezTo>
                  <a:cubicBezTo>
                    <a:pt x="10428" y="3707"/>
                    <a:pt x="11602" y="3283"/>
                    <a:pt x="11975" y="2085"/>
                  </a:cubicBezTo>
                  <a:cubicBezTo>
                    <a:pt x="12472" y="488"/>
                    <a:pt x="10772" y="0"/>
                    <a:pt x="85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8"/>
            <p:cNvSpPr/>
            <p:nvPr/>
          </p:nvSpPr>
          <p:spPr>
            <a:xfrm>
              <a:off x="5532724" y="3887040"/>
              <a:ext cx="153603" cy="202621"/>
            </a:xfrm>
            <a:custGeom>
              <a:avLst/>
              <a:gdLst/>
              <a:ahLst/>
              <a:cxnLst/>
              <a:rect l="l" t="t" r="r" b="b"/>
              <a:pathLst>
                <a:path w="7809" h="10301" extrusionOk="0">
                  <a:moveTo>
                    <a:pt x="3766" y="1"/>
                  </a:moveTo>
                  <a:cubicBezTo>
                    <a:pt x="1" y="1"/>
                    <a:pt x="5953" y="10300"/>
                    <a:pt x="5953" y="10300"/>
                  </a:cubicBezTo>
                  <a:cubicBezTo>
                    <a:pt x="5953" y="10300"/>
                    <a:pt x="7809" y="181"/>
                    <a:pt x="3860" y="3"/>
                  </a:cubicBezTo>
                  <a:cubicBezTo>
                    <a:pt x="3828" y="2"/>
                    <a:pt x="3797" y="1"/>
                    <a:pt x="3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8"/>
            <p:cNvSpPr/>
            <p:nvPr/>
          </p:nvSpPr>
          <p:spPr>
            <a:xfrm>
              <a:off x="5611444" y="3842094"/>
              <a:ext cx="109719" cy="167628"/>
            </a:xfrm>
            <a:custGeom>
              <a:avLst/>
              <a:gdLst/>
              <a:ahLst/>
              <a:cxnLst/>
              <a:rect l="l" t="t" r="r" b="b"/>
              <a:pathLst>
                <a:path w="5578" h="8522" extrusionOk="0">
                  <a:moveTo>
                    <a:pt x="2695" y="0"/>
                  </a:moveTo>
                  <a:cubicBezTo>
                    <a:pt x="0" y="0"/>
                    <a:pt x="4806" y="8521"/>
                    <a:pt x="4806" y="8521"/>
                  </a:cubicBezTo>
                  <a:cubicBezTo>
                    <a:pt x="4806" y="8521"/>
                    <a:pt x="5577" y="123"/>
                    <a:pt x="2756" y="2"/>
                  </a:cubicBezTo>
                  <a:cubicBezTo>
                    <a:pt x="2735" y="1"/>
                    <a:pt x="2715" y="0"/>
                    <a:pt x="26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8"/>
            <p:cNvSpPr/>
            <p:nvPr/>
          </p:nvSpPr>
          <p:spPr>
            <a:xfrm>
              <a:off x="5652731" y="3766108"/>
              <a:ext cx="109719" cy="167765"/>
            </a:xfrm>
            <a:custGeom>
              <a:avLst/>
              <a:gdLst/>
              <a:ahLst/>
              <a:cxnLst/>
              <a:rect l="l" t="t" r="r" b="b"/>
              <a:pathLst>
                <a:path w="5578" h="8529" extrusionOk="0">
                  <a:moveTo>
                    <a:pt x="2696" y="0"/>
                  </a:moveTo>
                  <a:cubicBezTo>
                    <a:pt x="1" y="0"/>
                    <a:pt x="4807" y="8528"/>
                    <a:pt x="4807" y="8528"/>
                  </a:cubicBezTo>
                  <a:cubicBezTo>
                    <a:pt x="4807" y="8528"/>
                    <a:pt x="5578" y="123"/>
                    <a:pt x="2757" y="2"/>
                  </a:cubicBezTo>
                  <a:cubicBezTo>
                    <a:pt x="2736" y="1"/>
                    <a:pt x="2716" y="0"/>
                    <a:pt x="26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8"/>
            <p:cNvSpPr/>
            <p:nvPr/>
          </p:nvSpPr>
          <p:spPr>
            <a:xfrm>
              <a:off x="5760896" y="3746478"/>
              <a:ext cx="134012" cy="147781"/>
            </a:xfrm>
            <a:custGeom>
              <a:avLst/>
              <a:gdLst/>
              <a:ahLst/>
              <a:cxnLst/>
              <a:rect l="l" t="t" r="r" b="b"/>
              <a:pathLst>
                <a:path w="6813" h="7513" extrusionOk="0">
                  <a:moveTo>
                    <a:pt x="4439" y="0"/>
                  </a:moveTo>
                  <a:cubicBezTo>
                    <a:pt x="2619" y="0"/>
                    <a:pt x="0" y="7512"/>
                    <a:pt x="0" y="7512"/>
                  </a:cubicBezTo>
                  <a:cubicBezTo>
                    <a:pt x="0" y="7512"/>
                    <a:pt x="6813" y="2542"/>
                    <a:pt x="5042" y="336"/>
                  </a:cubicBezTo>
                  <a:cubicBezTo>
                    <a:pt x="4856" y="104"/>
                    <a:pt x="4653" y="0"/>
                    <a:pt x="44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8"/>
            <p:cNvSpPr/>
            <p:nvPr/>
          </p:nvSpPr>
          <p:spPr>
            <a:xfrm>
              <a:off x="5691776" y="3949256"/>
              <a:ext cx="190484" cy="96304"/>
            </a:xfrm>
            <a:custGeom>
              <a:avLst/>
              <a:gdLst/>
              <a:ahLst/>
              <a:cxnLst/>
              <a:rect l="l" t="t" r="r" b="b"/>
              <a:pathLst>
                <a:path w="9684" h="4896" extrusionOk="0">
                  <a:moveTo>
                    <a:pt x="8292" y="1"/>
                  </a:moveTo>
                  <a:cubicBezTo>
                    <a:pt x="5915" y="1"/>
                    <a:pt x="1" y="4895"/>
                    <a:pt x="1" y="4895"/>
                  </a:cubicBezTo>
                  <a:cubicBezTo>
                    <a:pt x="1" y="4895"/>
                    <a:pt x="9684" y="4059"/>
                    <a:pt x="9249" y="825"/>
                  </a:cubicBezTo>
                  <a:cubicBezTo>
                    <a:pt x="9171" y="240"/>
                    <a:pt x="8818" y="1"/>
                    <a:pt x="82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8"/>
            <p:cNvSpPr/>
            <p:nvPr/>
          </p:nvSpPr>
          <p:spPr>
            <a:xfrm>
              <a:off x="5741502" y="3863121"/>
              <a:ext cx="165385" cy="83519"/>
            </a:xfrm>
            <a:custGeom>
              <a:avLst/>
              <a:gdLst/>
              <a:ahLst/>
              <a:cxnLst/>
              <a:rect l="l" t="t" r="r" b="b"/>
              <a:pathLst>
                <a:path w="8408" h="4246" extrusionOk="0">
                  <a:moveTo>
                    <a:pt x="7200" y="1"/>
                  </a:moveTo>
                  <a:cubicBezTo>
                    <a:pt x="5131" y="1"/>
                    <a:pt x="1" y="4246"/>
                    <a:pt x="1" y="4246"/>
                  </a:cubicBezTo>
                  <a:cubicBezTo>
                    <a:pt x="1" y="4246"/>
                    <a:pt x="8407" y="3517"/>
                    <a:pt x="8035" y="719"/>
                  </a:cubicBezTo>
                  <a:cubicBezTo>
                    <a:pt x="7967" y="209"/>
                    <a:pt x="7658" y="1"/>
                    <a:pt x="72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8"/>
            <p:cNvSpPr/>
            <p:nvPr/>
          </p:nvSpPr>
          <p:spPr>
            <a:xfrm>
              <a:off x="5589394" y="4064856"/>
              <a:ext cx="227228" cy="87807"/>
            </a:xfrm>
            <a:custGeom>
              <a:avLst/>
              <a:gdLst/>
              <a:ahLst/>
              <a:cxnLst/>
              <a:rect l="l" t="t" r="r" b="b"/>
              <a:pathLst>
                <a:path w="11552" h="4464" extrusionOk="0">
                  <a:moveTo>
                    <a:pt x="10206" y="1"/>
                  </a:moveTo>
                  <a:cubicBezTo>
                    <a:pt x="7163" y="1"/>
                    <a:pt x="1" y="4431"/>
                    <a:pt x="1" y="4431"/>
                  </a:cubicBezTo>
                  <a:cubicBezTo>
                    <a:pt x="1" y="4431"/>
                    <a:pt x="635" y="4463"/>
                    <a:pt x="1606" y="4463"/>
                  </a:cubicBezTo>
                  <a:cubicBezTo>
                    <a:pt x="4776" y="4463"/>
                    <a:pt x="11536" y="4116"/>
                    <a:pt x="11547" y="1152"/>
                  </a:cubicBezTo>
                  <a:cubicBezTo>
                    <a:pt x="11552" y="326"/>
                    <a:pt x="11030" y="1"/>
                    <a:pt x="10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8"/>
            <p:cNvSpPr/>
            <p:nvPr/>
          </p:nvSpPr>
          <p:spPr>
            <a:xfrm>
              <a:off x="5705879" y="3655524"/>
              <a:ext cx="104212" cy="172860"/>
            </a:xfrm>
            <a:custGeom>
              <a:avLst/>
              <a:gdLst/>
              <a:ahLst/>
              <a:cxnLst/>
              <a:rect l="l" t="t" r="r" b="b"/>
              <a:pathLst>
                <a:path w="5298" h="8788" extrusionOk="0">
                  <a:moveTo>
                    <a:pt x="2291" y="1"/>
                  </a:moveTo>
                  <a:cubicBezTo>
                    <a:pt x="1" y="1"/>
                    <a:pt x="2984" y="8787"/>
                    <a:pt x="2984" y="8787"/>
                  </a:cubicBezTo>
                  <a:cubicBezTo>
                    <a:pt x="2984" y="8787"/>
                    <a:pt x="5298" y="676"/>
                    <a:pt x="2549" y="33"/>
                  </a:cubicBezTo>
                  <a:cubicBezTo>
                    <a:pt x="2456" y="11"/>
                    <a:pt x="2371" y="1"/>
                    <a:pt x="22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 name="Google Shape;150;p8"/>
          <p:cNvSpPr/>
          <p:nvPr/>
        </p:nvSpPr>
        <p:spPr>
          <a:xfrm>
            <a:off x="-1090327" y="2935040"/>
            <a:ext cx="2533894" cy="1429792"/>
          </a:xfrm>
          <a:custGeom>
            <a:avLst/>
            <a:gdLst/>
            <a:ahLst/>
            <a:cxnLst/>
            <a:rect l="l" t="t" r="r" b="b"/>
            <a:pathLst>
              <a:path w="33464" h="18882" extrusionOk="0">
                <a:moveTo>
                  <a:pt x="16041" y="207"/>
                </a:moveTo>
                <a:cubicBezTo>
                  <a:pt x="16835" y="207"/>
                  <a:pt x="17616" y="397"/>
                  <a:pt x="18316" y="771"/>
                </a:cubicBezTo>
                <a:cubicBezTo>
                  <a:pt x="19067" y="1177"/>
                  <a:pt x="19516" y="1872"/>
                  <a:pt x="19881" y="2485"/>
                </a:cubicBezTo>
                <a:cubicBezTo>
                  <a:pt x="20267" y="3148"/>
                  <a:pt x="20524" y="3870"/>
                  <a:pt x="20738" y="4492"/>
                </a:cubicBezTo>
                <a:cubicBezTo>
                  <a:pt x="20838" y="4777"/>
                  <a:pt x="20966" y="4927"/>
                  <a:pt x="21131" y="4948"/>
                </a:cubicBezTo>
                <a:cubicBezTo>
                  <a:pt x="21145" y="4950"/>
                  <a:pt x="21159" y="4951"/>
                  <a:pt x="21173" y="4951"/>
                </a:cubicBezTo>
                <a:cubicBezTo>
                  <a:pt x="21323" y="4951"/>
                  <a:pt x="21474" y="4841"/>
                  <a:pt x="21631" y="4614"/>
                </a:cubicBezTo>
                <a:cubicBezTo>
                  <a:pt x="21730" y="4470"/>
                  <a:pt x="21809" y="4321"/>
                  <a:pt x="21888" y="4177"/>
                </a:cubicBezTo>
                <a:cubicBezTo>
                  <a:pt x="21945" y="4077"/>
                  <a:pt x="22001" y="3978"/>
                  <a:pt x="22060" y="3877"/>
                </a:cubicBezTo>
                <a:cubicBezTo>
                  <a:pt x="22452" y="3250"/>
                  <a:pt x="22916" y="2771"/>
                  <a:pt x="23474" y="2420"/>
                </a:cubicBezTo>
                <a:cubicBezTo>
                  <a:pt x="23904" y="2154"/>
                  <a:pt x="24315" y="2021"/>
                  <a:pt x="24711" y="2021"/>
                </a:cubicBezTo>
                <a:cubicBezTo>
                  <a:pt x="25229" y="2021"/>
                  <a:pt x="25720" y="2249"/>
                  <a:pt x="26193" y="2706"/>
                </a:cubicBezTo>
                <a:cubicBezTo>
                  <a:pt x="26593" y="3092"/>
                  <a:pt x="26886" y="3549"/>
                  <a:pt x="27064" y="4070"/>
                </a:cubicBezTo>
                <a:cubicBezTo>
                  <a:pt x="27400" y="5034"/>
                  <a:pt x="27743" y="6035"/>
                  <a:pt x="27736" y="7099"/>
                </a:cubicBezTo>
                <a:cubicBezTo>
                  <a:pt x="27736" y="7370"/>
                  <a:pt x="27792" y="7541"/>
                  <a:pt x="27921" y="7627"/>
                </a:cubicBezTo>
                <a:cubicBezTo>
                  <a:pt x="27982" y="7667"/>
                  <a:pt x="28052" y="7687"/>
                  <a:pt x="28133" y="7687"/>
                </a:cubicBezTo>
                <a:cubicBezTo>
                  <a:pt x="28224" y="7687"/>
                  <a:pt x="28329" y="7662"/>
                  <a:pt x="28451" y="7613"/>
                </a:cubicBezTo>
                <a:cubicBezTo>
                  <a:pt x="28879" y="7431"/>
                  <a:pt x="29290" y="7355"/>
                  <a:pt x="29679" y="7355"/>
                </a:cubicBezTo>
                <a:cubicBezTo>
                  <a:pt x="30685" y="7355"/>
                  <a:pt x="31552" y="7861"/>
                  <a:pt x="32242" y="8355"/>
                </a:cubicBezTo>
                <a:cubicBezTo>
                  <a:pt x="32934" y="8847"/>
                  <a:pt x="33249" y="9562"/>
                  <a:pt x="33121" y="10362"/>
                </a:cubicBezTo>
                <a:cubicBezTo>
                  <a:pt x="32999" y="11091"/>
                  <a:pt x="32521" y="11562"/>
                  <a:pt x="31563" y="11889"/>
                </a:cubicBezTo>
                <a:cubicBezTo>
                  <a:pt x="31135" y="12038"/>
                  <a:pt x="30699" y="12084"/>
                  <a:pt x="30194" y="12084"/>
                </a:cubicBezTo>
                <a:cubicBezTo>
                  <a:pt x="30017" y="12084"/>
                  <a:pt x="29832" y="12078"/>
                  <a:pt x="29635" y="12069"/>
                </a:cubicBezTo>
                <a:cubicBezTo>
                  <a:pt x="28164" y="11898"/>
                  <a:pt x="26807" y="11411"/>
                  <a:pt x="25715" y="10662"/>
                </a:cubicBezTo>
                <a:cubicBezTo>
                  <a:pt x="25686" y="10647"/>
                  <a:pt x="25666" y="10626"/>
                  <a:pt x="25636" y="10604"/>
                </a:cubicBezTo>
                <a:cubicBezTo>
                  <a:pt x="25554" y="10539"/>
                  <a:pt x="25437" y="10450"/>
                  <a:pt x="25307" y="10450"/>
                </a:cubicBezTo>
                <a:cubicBezTo>
                  <a:pt x="25223" y="10450"/>
                  <a:pt x="25133" y="10487"/>
                  <a:pt x="25043" y="10590"/>
                </a:cubicBezTo>
                <a:cubicBezTo>
                  <a:pt x="24901" y="10761"/>
                  <a:pt x="25001" y="10940"/>
                  <a:pt x="25066" y="11068"/>
                </a:cubicBezTo>
                <a:cubicBezTo>
                  <a:pt x="25086" y="11104"/>
                  <a:pt x="25109" y="11140"/>
                  <a:pt x="25115" y="11176"/>
                </a:cubicBezTo>
                <a:cubicBezTo>
                  <a:pt x="25729" y="12669"/>
                  <a:pt x="25880" y="14169"/>
                  <a:pt x="25564" y="15646"/>
                </a:cubicBezTo>
                <a:cubicBezTo>
                  <a:pt x="25316" y="16817"/>
                  <a:pt x="24622" y="17660"/>
                  <a:pt x="23523" y="18153"/>
                </a:cubicBezTo>
                <a:cubicBezTo>
                  <a:pt x="22746" y="18500"/>
                  <a:pt x="21963" y="18674"/>
                  <a:pt x="21166" y="18674"/>
                </a:cubicBezTo>
                <a:cubicBezTo>
                  <a:pt x="20112" y="18674"/>
                  <a:pt x="19033" y="18369"/>
                  <a:pt x="17910" y="17759"/>
                </a:cubicBezTo>
                <a:cubicBezTo>
                  <a:pt x="17024" y="17281"/>
                  <a:pt x="16210" y="16568"/>
                  <a:pt x="15353" y="15524"/>
                </a:cubicBezTo>
                <a:cubicBezTo>
                  <a:pt x="15274" y="15418"/>
                  <a:pt x="15189" y="15317"/>
                  <a:pt x="15110" y="15211"/>
                </a:cubicBezTo>
                <a:cubicBezTo>
                  <a:pt x="15004" y="15068"/>
                  <a:pt x="14889" y="14918"/>
                  <a:pt x="14767" y="14782"/>
                </a:cubicBezTo>
                <a:cubicBezTo>
                  <a:pt x="14446" y="14410"/>
                  <a:pt x="14196" y="14225"/>
                  <a:pt x="13919" y="14225"/>
                </a:cubicBezTo>
                <a:cubicBezTo>
                  <a:pt x="13689" y="14225"/>
                  <a:pt x="13447" y="14347"/>
                  <a:pt x="13132" y="14582"/>
                </a:cubicBezTo>
                <a:cubicBezTo>
                  <a:pt x="13003" y="14683"/>
                  <a:pt x="12875" y="14789"/>
                  <a:pt x="12753" y="14889"/>
                </a:cubicBezTo>
                <a:cubicBezTo>
                  <a:pt x="12618" y="15010"/>
                  <a:pt x="12469" y="15132"/>
                  <a:pt x="12318" y="15240"/>
                </a:cubicBezTo>
                <a:cubicBezTo>
                  <a:pt x="11165" y="16068"/>
                  <a:pt x="9966" y="16482"/>
                  <a:pt x="8739" y="16482"/>
                </a:cubicBezTo>
                <a:cubicBezTo>
                  <a:pt x="8158" y="16482"/>
                  <a:pt x="7570" y="16389"/>
                  <a:pt x="6977" y="16203"/>
                </a:cubicBezTo>
                <a:cubicBezTo>
                  <a:pt x="5683" y="15788"/>
                  <a:pt x="4621" y="14839"/>
                  <a:pt x="4055" y="13589"/>
                </a:cubicBezTo>
                <a:cubicBezTo>
                  <a:pt x="3478" y="12304"/>
                  <a:pt x="3478" y="10818"/>
                  <a:pt x="4055" y="9526"/>
                </a:cubicBezTo>
                <a:cubicBezTo>
                  <a:pt x="4249" y="9104"/>
                  <a:pt x="4341" y="8890"/>
                  <a:pt x="4249" y="8741"/>
                </a:cubicBezTo>
                <a:cubicBezTo>
                  <a:pt x="4156" y="8583"/>
                  <a:pt x="3920" y="8569"/>
                  <a:pt x="3491" y="8540"/>
                </a:cubicBezTo>
                <a:cubicBezTo>
                  <a:pt x="2413" y="8461"/>
                  <a:pt x="1599" y="8084"/>
                  <a:pt x="993" y="7370"/>
                </a:cubicBezTo>
                <a:cubicBezTo>
                  <a:pt x="278" y="6520"/>
                  <a:pt x="221" y="5505"/>
                  <a:pt x="842" y="4578"/>
                </a:cubicBezTo>
                <a:cubicBezTo>
                  <a:pt x="1013" y="4321"/>
                  <a:pt x="1243" y="4057"/>
                  <a:pt x="1514" y="3807"/>
                </a:cubicBezTo>
                <a:cubicBezTo>
                  <a:pt x="2708" y="2720"/>
                  <a:pt x="4312" y="2171"/>
                  <a:pt x="5914" y="2171"/>
                </a:cubicBezTo>
                <a:cubicBezTo>
                  <a:pt x="7398" y="2171"/>
                  <a:pt x="8880" y="2641"/>
                  <a:pt x="10033" y="3592"/>
                </a:cubicBezTo>
                <a:cubicBezTo>
                  <a:pt x="10083" y="3635"/>
                  <a:pt x="10133" y="3678"/>
                  <a:pt x="10175" y="3728"/>
                </a:cubicBezTo>
                <a:cubicBezTo>
                  <a:pt x="10261" y="3800"/>
                  <a:pt x="10340" y="3877"/>
                  <a:pt x="10433" y="3942"/>
                </a:cubicBezTo>
                <a:cubicBezTo>
                  <a:pt x="10539" y="4009"/>
                  <a:pt x="10673" y="4081"/>
                  <a:pt x="10805" y="4081"/>
                </a:cubicBezTo>
                <a:cubicBezTo>
                  <a:pt x="10840" y="4081"/>
                  <a:pt x="10876" y="4076"/>
                  <a:pt x="10911" y="4064"/>
                </a:cubicBezTo>
                <a:cubicBezTo>
                  <a:pt x="11039" y="4021"/>
                  <a:pt x="11134" y="3899"/>
                  <a:pt x="11197" y="3678"/>
                </a:cubicBezTo>
                <a:cubicBezTo>
                  <a:pt x="11648" y="2285"/>
                  <a:pt x="12703" y="1157"/>
                  <a:pt x="14117" y="586"/>
                </a:cubicBezTo>
                <a:cubicBezTo>
                  <a:pt x="14742" y="333"/>
                  <a:pt x="15396" y="207"/>
                  <a:pt x="16041" y="207"/>
                </a:cubicBezTo>
                <a:close/>
                <a:moveTo>
                  <a:pt x="16046" y="1"/>
                </a:moveTo>
                <a:cubicBezTo>
                  <a:pt x="15372" y="1"/>
                  <a:pt x="14690" y="133"/>
                  <a:pt x="14039" y="399"/>
                </a:cubicBezTo>
                <a:cubicBezTo>
                  <a:pt x="12575" y="992"/>
                  <a:pt x="11468" y="2163"/>
                  <a:pt x="11005" y="3620"/>
                </a:cubicBezTo>
                <a:cubicBezTo>
                  <a:pt x="10954" y="3764"/>
                  <a:pt x="10897" y="3849"/>
                  <a:pt x="10840" y="3870"/>
                </a:cubicBezTo>
                <a:cubicBezTo>
                  <a:pt x="10828" y="3875"/>
                  <a:pt x="10814" y="3877"/>
                  <a:pt x="10799" y="3877"/>
                </a:cubicBezTo>
                <a:cubicBezTo>
                  <a:pt x="10741" y="3877"/>
                  <a:pt x="10660" y="3844"/>
                  <a:pt x="10547" y="3771"/>
                </a:cubicBezTo>
                <a:cubicBezTo>
                  <a:pt x="10469" y="3721"/>
                  <a:pt x="10397" y="3649"/>
                  <a:pt x="10319" y="3577"/>
                </a:cubicBezTo>
                <a:cubicBezTo>
                  <a:pt x="10268" y="3527"/>
                  <a:pt x="10218" y="3477"/>
                  <a:pt x="10162" y="3435"/>
                </a:cubicBezTo>
                <a:cubicBezTo>
                  <a:pt x="8970" y="2452"/>
                  <a:pt x="7440" y="1966"/>
                  <a:pt x="5910" y="1966"/>
                </a:cubicBezTo>
                <a:cubicBezTo>
                  <a:pt x="4257" y="1966"/>
                  <a:pt x="2605" y="2533"/>
                  <a:pt x="1378" y="3656"/>
                </a:cubicBezTo>
                <a:cubicBezTo>
                  <a:pt x="1085" y="3920"/>
                  <a:pt x="850" y="4192"/>
                  <a:pt x="670" y="4463"/>
                </a:cubicBezTo>
                <a:cubicBezTo>
                  <a:pt x="0" y="5471"/>
                  <a:pt x="57" y="6585"/>
                  <a:pt x="835" y="7498"/>
                </a:cubicBezTo>
                <a:cubicBezTo>
                  <a:pt x="1478" y="8256"/>
                  <a:pt x="2341" y="8662"/>
                  <a:pt x="3478" y="8741"/>
                </a:cubicBezTo>
                <a:cubicBezTo>
                  <a:pt x="3748" y="8761"/>
                  <a:pt x="4035" y="8784"/>
                  <a:pt x="4071" y="8847"/>
                </a:cubicBezTo>
                <a:cubicBezTo>
                  <a:pt x="4113" y="8905"/>
                  <a:pt x="3992" y="9169"/>
                  <a:pt x="3870" y="9447"/>
                </a:cubicBezTo>
                <a:cubicBezTo>
                  <a:pt x="3270" y="10791"/>
                  <a:pt x="3270" y="12333"/>
                  <a:pt x="3870" y="13675"/>
                </a:cubicBezTo>
                <a:cubicBezTo>
                  <a:pt x="4456" y="14974"/>
                  <a:pt x="5570" y="15968"/>
                  <a:pt x="6919" y="16397"/>
                </a:cubicBezTo>
                <a:cubicBezTo>
                  <a:pt x="7535" y="16593"/>
                  <a:pt x="8146" y="16690"/>
                  <a:pt x="8750" y="16690"/>
                </a:cubicBezTo>
                <a:cubicBezTo>
                  <a:pt x="10016" y="16690"/>
                  <a:pt x="11250" y="16262"/>
                  <a:pt x="12440" y="15411"/>
                </a:cubicBezTo>
                <a:cubicBezTo>
                  <a:pt x="12597" y="15296"/>
                  <a:pt x="12746" y="15175"/>
                  <a:pt x="12890" y="15046"/>
                </a:cubicBezTo>
                <a:cubicBezTo>
                  <a:pt x="13010" y="14947"/>
                  <a:pt x="13132" y="14846"/>
                  <a:pt x="13254" y="14746"/>
                </a:cubicBezTo>
                <a:cubicBezTo>
                  <a:pt x="13531" y="14539"/>
                  <a:pt x="13730" y="14432"/>
                  <a:pt x="13913" y="14432"/>
                </a:cubicBezTo>
                <a:cubicBezTo>
                  <a:pt x="14133" y="14432"/>
                  <a:pt x="14329" y="14589"/>
                  <a:pt x="14611" y="14918"/>
                </a:cubicBezTo>
                <a:cubicBezTo>
                  <a:pt x="14733" y="15053"/>
                  <a:pt x="14839" y="15197"/>
                  <a:pt x="14947" y="15332"/>
                </a:cubicBezTo>
                <a:cubicBezTo>
                  <a:pt x="15033" y="15439"/>
                  <a:pt x="15110" y="15547"/>
                  <a:pt x="15195" y="15653"/>
                </a:cubicBezTo>
                <a:cubicBezTo>
                  <a:pt x="16068" y="16717"/>
                  <a:pt x="16896" y="17446"/>
                  <a:pt x="17809" y="17939"/>
                </a:cubicBezTo>
                <a:cubicBezTo>
                  <a:pt x="18966" y="18567"/>
                  <a:pt x="20080" y="18882"/>
                  <a:pt x="21167" y="18882"/>
                </a:cubicBezTo>
                <a:cubicBezTo>
                  <a:pt x="21994" y="18882"/>
                  <a:pt x="22802" y="18702"/>
                  <a:pt x="23602" y="18339"/>
                </a:cubicBezTo>
                <a:cubicBezTo>
                  <a:pt x="24773" y="17818"/>
                  <a:pt x="25501" y="16925"/>
                  <a:pt x="25765" y="15689"/>
                </a:cubicBezTo>
                <a:cubicBezTo>
                  <a:pt x="26094" y="14169"/>
                  <a:pt x="25936" y="12626"/>
                  <a:pt x="25307" y="11097"/>
                </a:cubicBezTo>
                <a:cubicBezTo>
                  <a:pt x="25294" y="11055"/>
                  <a:pt x="25273" y="11012"/>
                  <a:pt x="25251" y="10976"/>
                </a:cubicBezTo>
                <a:cubicBezTo>
                  <a:pt x="25172" y="10833"/>
                  <a:pt x="25158" y="10784"/>
                  <a:pt x="25201" y="10725"/>
                </a:cubicBezTo>
                <a:cubicBezTo>
                  <a:pt x="25241" y="10679"/>
                  <a:pt x="25273" y="10657"/>
                  <a:pt x="25310" y="10657"/>
                </a:cubicBezTo>
                <a:cubicBezTo>
                  <a:pt x="25358" y="10657"/>
                  <a:pt x="25415" y="10695"/>
                  <a:pt x="25508" y="10768"/>
                </a:cubicBezTo>
                <a:cubicBezTo>
                  <a:pt x="25537" y="10791"/>
                  <a:pt x="25564" y="10811"/>
                  <a:pt x="25594" y="10833"/>
                </a:cubicBezTo>
                <a:cubicBezTo>
                  <a:pt x="26721" y="11605"/>
                  <a:pt x="28108" y="12097"/>
                  <a:pt x="29614" y="12268"/>
                </a:cubicBezTo>
                <a:cubicBezTo>
                  <a:pt x="29830" y="12280"/>
                  <a:pt x="30035" y="12288"/>
                  <a:pt x="30233" y="12288"/>
                </a:cubicBezTo>
                <a:cubicBezTo>
                  <a:pt x="30742" y="12288"/>
                  <a:pt x="31198" y="12237"/>
                  <a:pt x="31635" y="12083"/>
                </a:cubicBezTo>
                <a:cubicBezTo>
                  <a:pt x="32278" y="11862"/>
                  <a:pt x="33148" y="11447"/>
                  <a:pt x="33320" y="10398"/>
                </a:cubicBezTo>
                <a:cubicBezTo>
                  <a:pt x="33464" y="9512"/>
                  <a:pt x="33121" y="8727"/>
                  <a:pt x="32363" y="8184"/>
                </a:cubicBezTo>
                <a:cubicBezTo>
                  <a:pt x="31645" y="7670"/>
                  <a:pt x="30739" y="7146"/>
                  <a:pt x="29681" y="7146"/>
                </a:cubicBezTo>
                <a:cubicBezTo>
                  <a:pt x="29267" y="7146"/>
                  <a:pt x="28830" y="7226"/>
                  <a:pt x="28372" y="7419"/>
                </a:cubicBezTo>
                <a:cubicBezTo>
                  <a:pt x="28300" y="7452"/>
                  <a:pt x="28211" y="7482"/>
                  <a:pt x="28135" y="7482"/>
                </a:cubicBezTo>
                <a:cubicBezTo>
                  <a:pt x="28097" y="7482"/>
                  <a:pt x="28062" y="7474"/>
                  <a:pt x="28036" y="7455"/>
                </a:cubicBezTo>
                <a:cubicBezTo>
                  <a:pt x="27972" y="7413"/>
                  <a:pt x="27936" y="7291"/>
                  <a:pt x="27943" y="7106"/>
                </a:cubicBezTo>
                <a:cubicBezTo>
                  <a:pt x="27950" y="6005"/>
                  <a:pt x="27601" y="4984"/>
                  <a:pt x="27265" y="3998"/>
                </a:cubicBezTo>
                <a:cubicBezTo>
                  <a:pt x="27073" y="3448"/>
                  <a:pt x="26757" y="2963"/>
                  <a:pt x="26336" y="2557"/>
                </a:cubicBezTo>
                <a:cubicBezTo>
                  <a:pt x="25825" y="2066"/>
                  <a:pt x="25282" y="1819"/>
                  <a:pt x="24712" y="1819"/>
                </a:cubicBezTo>
                <a:cubicBezTo>
                  <a:pt x="24278" y="1819"/>
                  <a:pt x="23829" y="1962"/>
                  <a:pt x="23366" y="2249"/>
                </a:cubicBezTo>
                <a:cubicBezTo>
                  <a:pt x="22779" y="2614"/>
                  <a:pt x="22294" y="3106"/>
                  <a:pt x="21888" y="3771"/>
                </a:cubicBezTo>
                <a:cubicBezTo>
                  <a:pt x="21823" y="3870"/>
                  <a:pt x="21766" y="3978"/>
                  <a:pt x="21708" y="4077"/>
                </a:cubicBezTo>
                <a:cubicBezTo>
                  <a:pt x="21631" y="4220"/>
                  <a:pt x="21552" y="4364"/>
                  <a:pt x="21467" y="4492"/>
                </a:cubicBezTo>
                <a:cubicBezTo>
                  <a:pt x="21353" y="4652"/>
                  <a:pt x="21251" y="4744"/>
                  <a:pt x="21175" y="4744"/>
                </a:cubicBezTo>
                <a:cubicBezTo>
                  <a:pt x="21170" y="4744"/>
                  <a:pt x="21165" y="4743"/>
                  <a:pt x="21160" y="4742"/>
                </a:cubicBezTo>
                <a:cubicBezTo>
                  <a:pt x="21081" y="4734"/>
                  <a:pt x="21002" y="4621"/>
                  <a:pt x="20937" y="4427"/>
                </a:cubicBezTo>
                <a:cubicBezTo>
                  <a:pt x="20716" y="3791"/>
                  <a:pt x="20452" y="3056"/>
                  <a:pt x="20059" y="2386"/>
                </a:cubicBezTo>
                <a:cubicBezTo>
                  <a:pt x="19681" y="1743"/>
                  <a:pt x="19216" y="1021"/>
                  <a:pt x="18418" y="593"/>
                </a:cubicBezTo>
                <a:cubicBezTo>
                  <a:pt x="17686" y="199"/>
                  <a:pt x="16872" y="1"/>
                  <a:pt x="16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 name="Google Shape;151;p8"/>
          <p:cNvGrpSpPr/>
          <p:nvPr/>
        </p:nvGrpSpPr>
        <p:grpSpPr>
          <a:xfrm>
            <a:off x="8305206" y="2852406"/>
            <a:ext cx="721948" cy="654123"/>
            <a:chOff x="3346266" y="1265304"/>
            <a:chExt cx="227307" cy="205965"/>
          </a:xfrm>
        </p:grpSpPr>
        <p:sp>
          <p:nvSpPr>
            <p:cNvPr id="152" name="Google Shape;152;p8"/>
            <p:cNvSpPr/>
            <p:nvPr/>
          </p:nvSpPr>
          <p:spPr>
            <a:xfrm>
              <a:off x="3453291" y="1265304"/>
              <a:ext cx="96540" cy="85505"/>
            </a:xfrm>
            <a:custGeom>
              <a:avLst/>
              <a:gdLst/>
              <a:ahLst/>
              <a:cxnLst/>
              <a:rect l="l" t="t" r="r" b="b"/>
              <a:pathLst>
                <a:path w="4908" h="4347" extrusionOk="0">
                  <a:moveTo>
                    <a:pt x="2812" y="0"/>
                  </a:moveTo>
                  <a:cubicBezTo>
                    <a:pt x="2073" y="0"/>
                    <a:pt x="1329" y="308"/>
                    <a:pt x="844" y="869"/>
                  </a:cubicBezTo>
                  <a:cubicBezTo>
                    <a:pt x="501" y="1261"/>
                    <a:pt x="287" y="1755"/>
                    <a:pt x="165" y="2262"/>
                  </a:cubicBezTo>
                  <a:cubicBezTo>
                    <a:pt x="1" y="2933"/>
                    <a:pt x="1" y="3697"/>
                    <a:pt x="422" y="4247"/>
                  </a:cubicBezTo>
                  <a:lnTo>
                    <a:pt x="1665" y="4346"/>
                  </a:lnTo>
                  <a:cubicBezTo>
                    <a:pt x="2765" y="4182"/>
                    <a:pt x="3787" y="3555"/>
                    <a:pt x="4429" y="2648"/>
                  </a:cubicBezTo>
                  <a:cubicBezTo>
                    <a:pt x="4700" y="2269"/>
                    <a:pt x="4908" y="1812"/>
                    <a:pt x="4836" y="1354"/>
                  </a:cubicBezTo>
                  <a:cubicBezTo>
                    <a:pt x="4757" y="855"/>
                    <a:pt x="4344" y="454"/>
                    <a:pt x="3886" y="240"/>
                  </a:cubicBezTo>
                  <a:cubicBezTo>
                    <a:pt x="3552" y="78"/>
                    <a:pt x="3183" y="0"/>
                    <a:pt x="2812"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8"/>
            <p:cNvSpPr/>
            <p:nvPr/>
          </p:nvSpPr>
          <p:spPr>
            <a:xfrm>
              <a:off x="3450360" y="1328858"/>
              <a:ext cx="123213" cy="97819"/>
            </a:xfrm>
            <a:custGeom>
              <a:avLst/>
              <a:gdLst/>
              <a:ahLst/>
              <a:cxnLst/>
              <a:rect l="l" t="t" r="r" b="b"/>
              <a:pathLst>
                <a:path w="6264" h="4973" extrusionOk="0">
                  <a:moveTo>
                    <a:pt x="3721" y="0"/>
                  </a:moveTo>
                  <a:cubicBezTo>
                    <a:pt x="2660" y="0"/>
                    <a:pt x="1594" y="482"/>
                    <a:pt x="921" y="1309"/>
                  </a:cubicBezTo>
                  <a:lnTo>
                    <a:pt x="1" y="2787"/>
                  </a:lnTo>
                  <a:cubicBezTo>
                    <a:pt x="201" y="3594"/>
                    <a:pt x="772" y="4308"/>
                    <a:pt x="1514" y="4672"/>
                  </a:cubicBezTo>
                  <a:cubicBezTo>
                    <a:pt x="1913" y="4871"/>
                    <a:pt x="2358" y="4972"/>
                    <a:pt x="2804" y="4972"/>
                  </a:cubicBezTo>
                  <a:cubicBezTo>
                    <a:pt x="3189" y="4972"/>
                    <a:pt x="3574" y="4896"/>
                    <a:pt x="3929" y="4744"/>
                  </a:cubicBezTo>
                  <a:cubicBezTo>
                    <a:pt x="4392" y="4536"/>
                    <a:pt x="4800" y="4216"/>
                    <a:pt x="5171" y="3858"/>
                  </a:cubicBezTo>
                  <a:cubicBezTo>
                    <a:pt x="5492" y="3537"/>
                    <a:pt x="5799" y="3188"/>
                    <a:pt x="5992" y="2773"/>
                  </a:cubicBezTo>
                  <a:cubicBezTo>
                    <a:pt x="6184" y="2358"/>
                    <a:pt x="6263" y="1880"/>
                    <a:pt x="6135" y="1438"/>
                  </a:cubicBezTo>
                  <a:cubicBezTo>
                    <a:pt x="5927" y="723"/>
                    <a:pt x="5214" y="259"/>
                    <a:pt x="4486" y="87"/>
                  </a:cubicBezTo>
                  <a:cubicBezTo>
                    <a:pt x="4235" y="29"/>
                    <a:pt x="3978" y="0"/>
                    <a:pt x="3721"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8"/>
            <p:cNvSpPr/>
            <p:nvPr/>
          </p:nvSpPr>
          <p:spPr>
            <a:xfrm>
              <a:off x="3372545" y="1368788"/>
              <a:ext cx="100160" cy="102481"/>
            </a:xfrm>
            <a:custGeom>
              <a:avLst/>
              <a:gdLst/>
              <a:ahLst/>
              <a:cxnLst/>
              <a:rect l="l" t="t" r="r" b="b"/>
              <a:pathLst>
                <a:path w="5092" h="5210" extrusionOk="0">
                  <a:moveTo>
                    <a:pt x="2306" y="1"/>
                  </a:moveTo>
                  <a:cubicBezTo>
                    <a:pt x="1564" y="271"/>
                    <a:pt x="892" y="779"/>
                    <a:pt x="500" y="1464"/>
                  </a:cubicBezTo>
                  <a:cubicBezTo>
                    <a:pt x="100" y="2150"/>
                    <a:pt x="1" y="3014"/>
                    <a:pt x="279" y="3756"/>
                  </a:cubicBezTo>
                  <a:cubicBezTo>
                    <a:pt x="565" y="4491"/>
                    <a:pt x="1250" y="5084"/>
                    <a:pt x="2035" y="5192"/>
                  </a:cubicBezTo>
                  <a:cubicBezTo>
                    <a:pt x="2124" y="5204"/>
                    <a:pt x="2212" y="5209"/>
                    <a:pt x="2301" y="5209"/>
                  </a:cubicBezTo>
                  <a:cubicBezTo>
                    <a:pt x="3026" y="5209"/>
                    <a:pt x="3739" y="4833"/>
                    <a:pt x="4250" y="4292"/>
                  </a:cubicBezTo>
                  <a:cubicBezTo>
                    <a:pt x="4748" y="3756"/>
                    <a:pt x="5091" y="3043"/>
                    <a:pt x="5091" y="2306"/>
                  </a:cubicBezTo>
                  <a:cubicBezTo>
                    <a:pt x="5084" y="1564"/>
                    <a:pt x="4714" y="822"/>
                    <a:pt x="4078" y="450"/>
                  </a:cubicBezTo>
                  <a:lnTo>
                    <a:pt x="2306" y="1"/>
                  </a:ln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8"/>
            <p:cNvSpPr/>
            <p:nvPr/>
          </p:nvSpPr>
          <p:spPr>
            <a:xfrm>
              <a:off x="3346266" y="1329369"/>
              <a:ext cx="93728" cy="73999"/>
            </a:xfrm>
            <a:custGeom>
              <a:avLst/>
              <a:gdLst/>
              <a:ahLst/>
              <a:cxnLst/>
              <a:rect l="l" t="t" r="r" b="b"/>
              <a:pathLst>
                <a:path w="4765" h="3762" extrusionOk="0">
                  <a:moveTo>
                    <a:pt x="2979" y="0"/>
                  </a:moveTo>
                  <a:cubicBezTo>
                    <a:pt x="2770" y="0"/>
                    <a:pt x="2560" y="25"/>
                    <a:pt x="2357" y="68"/>
                  </a:cubicBezTo>
                  <a:cubicBezTo>
                    <a:pt x="1858" y="176"/>
                    <a:pt x="1380" y="397"/>
                    <a:pt x="965" y="704"/>
                  </a:cubicBezTo>
                  <a:cubicBezTo>
                    <a:pt x="643" y="954"/>
                    <a:pt x="352" y="1261"/>
                    <a:pt x="194" y="1633"/>
                  </a:cubicBezTo>
                  <a:cubicBezTo>
                    <a:pt x="29" y="2012"/>
                    <a:pt x="0" y="2454"/>
                    <a:pt x="172" y="2819"/>
                  </a:cubicBezTo>
                  <a:cubicBezTo>
                    <a:pt x="372" y="3232"/>
                    <a:pt x="787" y="3504"/>
                    <a:pt x="1222" y="3640"/>
                  </a:cubicBezTo>
                  <a:cubicBezTo>
                    <a:pt x="1491" y="3724"/>
                    <a:pt x="1770" y="3762"/>
                    <a:pt x="2051" y="3762"/>
                  </a:cubicBezTo>
                  <a:cubicBezTo>
                    <a:pt x="2464" y="3762"/>
                    <a:pt x="2880" y="3679"/>
                    <a:pt x="3272" y="3539"/>
                  </a:cubicBezTo>
                  <a:cubicBezTo>
                    <a:pt x="3850" y="3333"/>
                    <a:pt x="4429" y="2954"/>
                    <a:pt x="4600" y="2361"/>
                  </a:cubicBezTo>
                  <a:lnTo>
                    <a:pt x="4765" y="1105"/>
                  </a:lnTo>
                  <a:cubicBezTo>
                    <a:pt x="4607" y="654"/>
                    <a:pt x="4221" y="305"/>
                    <a:pt x="3771" y="133"/>
                  </a:cubicBezTo>
                  <a:cubicBezTo>
                    <a:pt x="3518" y="41"/>
                    <a:pt x="3249" y="0"/>
                    <a:pt x="2979"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8"/>
            <p:cNvSpPr/>
            <p:nvPr/>
          </p:nvSpPr>
          <p:spPr>
            <a:xfrm>
              <a:off x="3382361" y="1274962"/>
              <a:ext cx="105943" cy="90659"/>
            </a:xfrm>
            <a:custGeom>
              <a:avLst/>
              <a:gdLst/>
              <a:ahLst/>
              <a:cxnLst/>
              <a:rect l="l" t="t" r="r" b="b"/>
              <a:pathLst>
                <a:path w="5386" h="4609" extrusionOk="0">
                  <a:moveTo>
                    <a:pt x="3027" y="0"/>
                  </a:moveTo>
                  <a:cubicBezTo>
                    <a:pt x="2544" y="0"/>
                    <a:pt x="2062" y="114"/>
                    <a:pt x="1636" y="342"/>
                  </a:cubicBezTo>
                  <a:cubicBezTo>
                    <a:pt x="923" y="714"/>
                    <a:pt x="373" y="1377"/>
                    <a:pt x="152" y="2148"/>
                  </a:cubicBezTo>
                  <a:cubicBezTo>
                    <a:pt x="37" y="2514"/>
                    <a:pt x="1" y="2913"/>
                    <a:pt x="116" y="3278"/>
                  </a:cubicBezTo>
                  <a:cubicBezTo>
                    <a:pt x="301" y="3898"/>
                    <a:pt x="887" y="4334"/>
                    <a:pt x="1507" y="4498"/>
                  </a:cubicBezTo>
                  <a:cubicBezTo>
                    <a:pt x="1795" y="4578"/>
                    <a:pt x="2092" y="4608"/>
                    <a:pt x="2391" y="4608"/>
                  </a:cubicBezTo>
                  <a:cubicBezTo>
                    <a:pt x="2738" y="4608"/>
                    <a:pt x="3087" y="4567"/>
                    <a:pt x="3429" y="4514"/>
                  </a:cubicBezTo>
                  <a:lnTo>
                    <a:pt x="4836" y="3071"/>
                  </a:lnTo>
                  <a:cubicBezTo>
                    <a:pt x="5122" y="2442"/>
                    <a:pt x="5386" y="1720"/>
                    <a:pt x="5115" y="1086"/>
                  </a:cubicBezTo>
                  <a:cubicBezTo>
                    <a:pt x="4914" y="621"/>
                    <a:pt x="4450" y="315"/>
                    <a:pt x="3972" y="150"/>
                  </a:cubicBezTo>
                  <a:cubicBezTo>
                    <a:pt x="3667" y="50"/>
                    <a:pt x="3347" y="0"/>
                    <a:pt x="3027"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8"/>
            <p:cNvSpPr/>
            <p:nvPr/>
          </p:nvSpPr>
          <p:spPr>
            <a:xfrm>
              <a:off x="3470148" y="1346167"/>
              <a:ext cx="72091" cy="10681"/>
            </a:xfrm>
            <a:custGeom>
              <a:avLst/>
              <a:gdLst/>
              <a:ahLst/>
              <a:cxnLst/>
              <a:rect l="l" t="t" r="r" b="b"/>
              <a:pathLst>
                <a:path w="3665" h="543" extrusionOk="0">
                  <a:moveTo>
                    <a:pt x="2380" y="1"/>
                  </a:moveTo>
                  <a:cubicBezTo>
                    <a:pt x="2314" y="1"/>
                    <a:pt x="2251" y="1"/>
                    <a:pt x="2186" y="8"/>
                  </a:cubicBezTo>
                  <a:cubicBezTo>
                    <a:pt x="1951" y="8"/>
                    <a:pt x="1715" y="21"/>
                    <a:pt x="1480" y="57"/>
                  </a:cubicBezTo>
                  <a:cubicBezTo>
                    <a:pt x="1243" y="86"/>
                    <a:pt x="1015" y="129"/>
                    <a:pt x="787" y="186"/>
                  </a:cubicBezTo>
                  <a:cubicBezTo>
                    <a:pt x="551" y="251"/>
                    <a:pt x="330" y="328"/>
                    <a:pt x="109" y="422"/>
                  </a:cubicBezTo>
                  <a:cubicBezTo>
                    <a:pt x="80" y="436"/>
                    <a:pt x="52" y="450"/>
                    <a:pt x="23" y="465"/>
                  </a:cubicBezTo>
                  <a:cubicBezTo>
                    <a:pt x="1" y="472"/>
                    <a:pt x="1" y="499"/>
                    <a:pt x="9" y="522"/>
                  </a:cubicBezTo>
                  <a:cubicBezTo>
                    <a:pt x="16" y="535"/>
                    <a:pt x="30" y="542"/>
                    <a:pt x="44" y="542"/>
                  </a:cubicBezTo>
                  <a:cubicBezTo>
                    <a:pt x="52" y="542"/>
                    <a:pt x="59" y="535"/>
                    <a:pt x="66" y="535"/>
                  </a:cubicBezTo>
                  <a:cubicBezTo>
                    <a:pt x="280" y="436"/>
                    <a:pt x="501" y="357"/>
                    <a:pt x="729" y="294"/>
                  </a:cubicBezTo>
                  <a:cubicBezTo>
                    <a:pt x="959" y="229"/>
                    <a:pt x="1187" y="179"/>
                    <a:pt x="1415" y="150"/>
                  </a:cubicBezTo>
                  <a:cubicBezTo>
                    <a:pt x="1644" y="114"/>
                    <a:pt x="1872" y="100"/>
                    <a:pt x="2109" y="93"/>
                  </a:cubicBezTo>
                  <a:cubicBezTo>
                    <a:pt x="2194" y="86"/>
                    <a:pt x="2287" y="86"/>
                    <a:pt x="2380" y="86"/>
                  </a:cubicBezTo>
                  <a:cubicBezTo>
                    <a:pt x="2522" y="86"/>
                    <a:pt x="2673" y="93"/>
                    <a:pt x="2815" y="100"/>
                  </a:cubicBezTo>
                  <a:cubicBezTo>
                    <a:pt x="3058" y="107"/>
                    <a:pt x="3293" y="122"/>
                    <a:pt x="3536" y="143"/>
                  </a:cubicBezTo>
                  <a:cubicBezTo>
                    <a:pt x="3566" y="150"/>
                    <a:pt x="3593" y="150"/>
                    <a:pt x="3622" y="150"/>
                  </a:cubicBezTo>
                  <a:lnTo>
                    <a:pt x="3629" y="150"/>
                  </a:lnTo>
                  <a:cubicBezTo>
                    <a:pt x="3651" y="150"/>
                    <a:pt x="3665" y="129"/>
                    <a:pt x="3665" y="107"/>
                  </a:cubicBezTo>
                  <a:cubicBezTo>
                    <a:pt x="3665" y="86"/>
                    <a:pt x="3651" y="71"/>
                    <a:pt x="3622" y="64"/>
                  </a:cubicBezTo>
                  <a:cubicBezTo>
                    <a:pt x="3379" y="44"/>
                    <a:pt x="3144" y="28"/>
                    <a:pt x="2901" y="14"/>
                  </a:cubicBezTo>
                  <a:cubicBezTo>
                    <a:pt x="2722" y="8"/>
                    <a:pt x="2551" y="1"/>
                    <a:pt x="238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8"/>
            <p:cNvSpPr/>
            <p:nvPr/>
          </p:nvSpPr>
          <p:spPr>
            <a:xfrm>
              <a:off x="3468909" y="1368080"/>
              <a:ext cx="53955" cy="12943"/>
            </a:xfrm>
            <a:custGeom>
              <a:avLst/>
              <a:gdLst/>
              <a:ahLst/>
              <a:cxnLst/>
              <a:rect l="l" t="t" r="r" b="b"/>
              <a:pathLst>
                <a:path w="2743" h="658" extrusionOk="0">
                  <a:moveTo>
                    <a:pt x="50" y="1"/>
                  </a:moveTo>
                  <a:cubicBezTo>
                    <a:pt x="21" y="1"/>
                    <a:pt x="0" y="21"/>
                    <a:pt x="7" y="44"/>
                  </a:cubicBezTo>
                  <a:cubicBezTo>
                    <a:pt x="7" y="64"/>
                    <a:pt x="21" y="86"/>
                    <a:pt x="50" y="86"/>
                  </a:cubicBezTo>
                  <a:cubicBezTo>
                    <a:pt x="221" y="86"/>
                    <a:pt x="400" y="100"/>
                    <a:pt x="578" y="114"/>
                  </a:cubicBezTo>
                  <a:cubicBezTo>
                    <a:pt x="758" y="136"/>
                    <a:pt x="921" y="157"/>
                    <a:pt x="1092" y="186"/>
                  </a:cubicBezTo>
                  <a:cubicBezTo>
                    <a:pt x="1272" y="215"/>
                    <a:pt x="1443" y="251"/>
                    <a:pt x="1615" y="294"/>
                  </a:cubicBezTo>
                  <a:cubicBezTo>
                    <a:pt x="1786" y="343"/>
                    <a:pt x="1958" y="386"/>
                    <a:pt x="2120" y="443"/>
                  </a:cubicBezTo>
                  <a:cubicBezTo>
                    <a:pt x="2292" y="499"/>
                    <a:pt x="2456" y="565"/>
                    <a:pt x="2621" y="628"/>
                  </a:cubicBezTo>
                  <a:cubicBezTo>
                    <a:pt x="2635" y="637"/>
                    <a:pt x="2657" y="650"/>
                    <a:pt x="2677" y="657"/>
                  </a:cubicBezTo>
                  <a:lnTo>
                    <a:pt x="2700" y="657"/>
                  </a:lnTo>
                  <a:cubicBezTo>
                    <a:pt x="2713" y="657"/>
                    <a:pt x="2729" y="657"/>
                    <a:pt x="2736" y="643"/>
                  </a:cubicBezTo>
                  <a:cubicBezTo>
                    <a:pt x="2742" y="621"/>
                    <a:pt x="2742" y="594"/>
                    <a:pt x="2720" y="578"/>
                  </a:cubicBezTo>
                  <a:cubicBezTo>
                    <a:pt x="2549" y="508"/>
                    <a:pt x="2386" y="443"/>
                    <a:pt x="2215" y="386"/>
                  </a:cubicBezTo>
                  <a:cubicBezTo>
                    <a:pt x="2050" y="328"/>
                    <a:pt x="1879" y="278"/>
                    <a:pt x="1707" y="229"/>
                  </a:cubicBezTo>
                  <a:cubicBezTo>
                    <a:pt x="1529" y="186"/>
                    <a:pt x="1358" y="150"/>
                    <a:pt x="1186" y="114"/>
                  </a:cubicBezTo>
                  <a:cubicBezTo>
                    <a:pt x="1006" y="86"/>
                    <a:pt x="828" y="57"/>
                    <a:pt x="650" y="37"/>
                  </a:cubicBezTo>
                  <a:cubicBezTo>
                    <a:pt x="472" y="21"/>
                    <a:pt x="293" y="8"/>
                    <a:pt x="115"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8"/>
            <p:cNvSpPr/>
            <p:nvPr/>
          </p:nvSpPr>
          <p:spPr>
            <a:xfrm>
              <a:off x="3461178" y="1370302"/>
              <a:ext cx="31216" cy="36567"/>
            </a:xfrm>
            <a:custGeom>
              <a:avLst/>
              <a:gdLst/>
              <a:ahLst/>
              <a:cxnLst/>
              <a:rect l="l" t="t" r="r" b="b"/>
              <a:pathLst>
                <a:path w="1587" h="1859" extrusionOk="0">
                  <a:moveTo>
                    <a:pt x="50" y="1"/>
                  </a:moveTo>
                  <a:cubicBezTo>
                    <a:pt x="37" y="1"/>
                    <a:pt x="28" y="9"/>
                    <a:pt x="21" y="16"/>
                  </a:cubicBezTo>
                  <a:cubicBezTo>
                    <a:pt x="1" y="37"/>
                    <a:pt x="1" y="59"/>
                    <a:pt x="21" y="80"/>
                  </a:cubicBezTo>
                  <a:cubicBezTo>
                    <a:pt x="114" y="194"/>
                    <a:pt x="215" y="309"/>
                    <a:pt x="308" y="422"/>
                  </a:cubicBezTo>
                  <a:cubicBezTo>
                    <a:pt x="407" y="537"/>
                    <a:pt x="500" y="652"/>
                    <a:pt x="601" y="765"/>
                  </a:cubicBezTo>
                  <a:cubicBezTo>
                    <a:pt x="693" y="880"/>
                    <a:pt x="793" y="995"/>
                    <a:pt x="885" y="1115"/>
                  </a:cubicBezTo>
                  <a:cubicBezTo>
                    <a:pt x="986" y="1230"/>
                    <a:pt x="1079" y="1345"/>
                    <a:pt x="1178" y="1458"/>
                  </a:cubicBezTo>
                  <a:cubicBezTo>
                    <a:pt x="1279" y="1572"/>
                    <a:pt x="1372" y="1687"/>
                    <a:pt x="1471" y="1800"/>
                  </a:cubicBezTo>
                  <a:cubicBezTo>
                    <a:pt x="1478" y="1816"/>
                    <a:pt x="1494" y="1830"/>
                    <a:pt x="1507" y="1843"/>
                  </a:cubicBezTo>
                  <a:cubicBezTo>
                    <a:pt x="1514" y="1852"/>
                    <a:pt x="1521" y="1859"/>
                    <a:pt x="1536" y="1859"/>
                  </a:cubicBezTo>
                  <a:cubicBezTo>
                    <a:pt x="1543" y="1859"/>
                    <a:pt x="1557" y="1852"/>
                    <a:pt x="1564" y="1843"/>
                  </a:cubicBezTo>
                  <a:cubicBezTo>
                    <a:pt x="1586" y="1823"/>
                    <a:pt x="1579" y="1800"/>
                    <a:pt x="1564" y="1787"/>
                  </a:cubicBezTo>
                  <a:cubicBezTo>
                    <a:pt x="1471" y="1665"/>
                    <a:pt x="1372" y="1552"/>
                    <a:pt x="1271" y="1437"/>
                  </a:cubicBezTo>
                  <a:cubicBezTo>
                    <a:pt x="1178" y="1322"/>
                    <a:pt x="1079" y="1209"/>
                    <a:pt x="986" y="1094"/>
                  </a:cubicBezTo>
                  <a:cubicBezTo>
                    <a:pt x="885" y="979"/>
                    <a:pt x="793" y="866"/>
                    <a:pt x="693" y="752"/>
                  </a:cubicBezTo>
                  <a:cubicBezTo>
                    <a:pt x="601" y="637"/>
                    <a:pt x="500" y="515"/>
                    <a:pt x="407" y="402"/>
                  </a:cubicBezTo>
                  <a:cubicBezTo>
                    <a:pt x="308" y="287"/>
                    <a:pt x="215" y="172"/>
                    <a:pt x="114" y="59"/>
                  </a:cubicBezTo>
                  <a:cubicBezTo>
                    <a:pt x="100" y="44"/>
                    <a:pt x="93" y="30"/>
                    <a:pt x="80" y="16"/>
                  </a:cubicBezTo>
                  <a:cubicBezTo>
                    <a:pt x="71" y="9"/>
                    <a:pt x="57"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8"/>
            <p:cNvSpPr/>
            <p:nvPr/>
          </p:nvSpPr>
          <p:spPr>
            <a:xfrm>
              <a:off x="3424100" y="1372840"/>
              <a:ext cx="10838" cy="6766"/>
            </a:xfrm>
            <a:custGeom>
              <a:avLst/>
              <a:gdLst/>
              <a:ahLst/>
              <a:cxnLst/>
              <a:rect l="l" t="t" r="r" b="b"/>
              <a:pathLst>
                <a:path w="551" h="344" extrusionOk="0">
                  <a:moveTo>
                    <a:pt x="479" y="0"/>
                  </a:moveTo>
                  <a:cubicBezTo>
                    <a:pt x="307" y="101"/>
                    <a:pt x="150" y="215"/>
                    <a:pt x="1" y="343"/>
                  </a:cubicBezTo>
                  <a:cubicBezTo>
                    <a:pt x="100" y="300"/>
                    <a:pt x="199" y="251"/>
                    <a:pt x="300" y="201"/>
                  </a:cubicBezTo>
                  <a:cubicBezTo>
                    <a:pt x="307" y="194"/>
                    <a:pt x="314" y="194"/>
                    <a:pt x="321" y="194"/>
                  </a:cubicBezTo>
                  <a:lnTo>
                    <a:pt x="336" y="194"/>
                  </a:lnTo>
                  <a:cubicBezTo>
                    <a:pt x="371" y="165"/>
                    <a:pt x="422" y="137"/>
                    <a:pt x="465" y="115"/>
                  </a:cubicBezTo>
                  <a:cubicBezTo>
                    <a:pt x="479" y="101"/>
                    <a:pt x="499" y="86"/>
                    <a:pt x="522" y="79"/>
                  </a:cubicBezTo>
                  <a:cubicBezTo>
                    <a:pt x="542" y="65"/>
                    <a:pt x="551" y="36"/>
                    <a:pt x="535" y="23"/>
                  </a:cubicBezTo>
                  <a:cubicBezTo>
                    <a:pt x="528" y="9"/>
                    <a:pt x="515" y="0"/>
                    <a:pt x="499"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8"/>
            <p:cNvSpPr/>
            <p:nvPr/>
          </p:nvSpPr>
          <p:spPr>
            <a:xfrm>
              <a:off x="3396700" y="1398962"/>
              <a:ext cx="13926" cy="25040"/>
            </a:xfrm>
            <a:custGeom>
              <a:avLst/>
              <a:gdLst/>
              <a:ahLst/>
              <a:cxnLst/>
              <a:rect l="l" t="t" r="r" b="b"/>
              <a:pathLst>
                <a:path w="708" h="1273" extrusionOk="0">
                  <a:moveTo>
                    <a:pt x="708" y="1"/>
                  </a:moveTo>
                  <a:lnTo>
                    <a:pt x="708" y="1"/>
                  </a:lnTo>
                  <a:cubicBezTo>
                    <a:pt x="665" y="16"/>
                    <a:pt x="622" y="30"/>
                    <a:pt x="586" y="43"/>
                  </a:cubicBezTo>
                  <a:cubicBezTo>
                    <a:pt x="487" y="201"/>
                    <a:pt x="401" y="366"/>
                    <a:pt x="322" y="537"/>
                  </a:cubicBezTo>
                  <a:cubicBezTo>
                    <a:pt x="221" y="729"/>
                    <a:pt x="136" y="930"/>
                    <a:pt x="43" y="1137"/>
                  </a:cubicBezTo>
                  <a:cubicBezTo>
                    <a:pt x="29" y="1157"/>
                    <a:pt x="22" y="1187"/>
                    <a:pt x="7" y="1209"/>
                  </a:cubicBezTo>
                  <a:cubicBezTo>
                    <a:pt x="0" y="1229"/>
                    <a:pt x="0" y="1259"/>
                    <a:pt x="22" y="1265"/>
                  </a:cubicBezTo>
                  <a:cubicBezTo>
                    <a:pt x="29" y="1272"/>
                    <a:pt x="36" y="1272"/>
                    <a:pt x="43" y="1272"/>
                  </a:cubicBezTo>
                  <a:cubicBezTo>
                    <a:pt x="65" y="1272"/>
                    <a:pt x="79" y="1265"/>
                    <a:pt x="86" y="1252"/>
                  </a:cubicBezTo>
                  <a:cubicBezTo>
                    <a:pt x="172" y="1051"/>
                    <a:pt x="264" y="851"/>
                    <a:pt x="358" y="652"/>
                  </a:cubicBezTo>
                  <a:cubicBezTo>
                    <a:pt x="458" y="458"/>
                    <a:pt x="557" y="258"/>
                    <a:pt x="665" y="73"/>
                  </a:cubicBezTo>
                  <a:cubicBezTo>
                    <a:pt x="679" y="43"/>
                    <a:pt x="693" y="23"/>
                    <a:pt x="708"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8"/>
            <p:cNvSpPr/>
            <p:nvPr/>
          </p:nvSpPr>
          <p:spPr>
            <a:xfrm>
              <a:off x="3408227" y="1381003"/>
              <a:ext cx="16877" cy="18824"/>
            </a:xfrm>
            <a:custGeom>
              <a:avLst/>
              <a:gdLst/>
              <a:ahLst/>
              <a:cxnLst/>
              <a:rect l="l" t="t" r="r" b="b"/>
              <a:pathLst>
                <a:path w="858" h="957" extrusionOk="0">
                  <a:moveTo>
                    <a:pt x="857" y="0"/>
                  </a:moveTo>
                  <a:lnTo>
                    <a:pt x="857" y="0"/>
                  </a:lnTo>
                  <a:cubicBezTo>
                    <a:pt x="778" y="43"/>
                    <a:pt x="700" y="79"/>
                    <a:pt x="621" y="115"/>
                  </a:cubicBezTo>
                  <a:lnTo>
                    <a:pt x="614" y="115"/>
                  </a:lnTo>
                  <a:cubicBezTo>
                    <a:pt x="544" y="194"/>
                    <a:pt x="472" y="279"/>
                    <a:pt x="406" y="357"/>
                  </a:cubicBezTo>
                  <a:cubicBezTo>
                    <a:pt x="271" y="521"/>
                    <a:pt x="158" y="686"/>
                    <a:pt x="50" y="864"/>
                  </a:cubicBezTo>
                  <a:cubicBezTo>
                    <a:pt x="36" y="893"/>
                    <a:pt x="14" y="929"/>
                    <a:pt x="0" y="956"/>
                  </a:cubicBezTo>
                  <a:cubicBezTo>
                    <a:pt x="36" y="943"/>
                    <a:pt x="79" y="929"/>
                    <a:pt x="122" y="914"/>
                  </a:cubicBezTo>
                  <a:cubicBezTo>
                    <a:pt x="165" y="843"/>
                    <a:pt x="208" y="778"/>
                    <a:pt x="251" y="708"/>
                  </a:cubicBezTo>
                  <a:cubicBezTo>
                    <a:pt x="278" y="672"/>
                    <a:pt x="307" y="629"/>
                    <a:pt x="336" y="593"/>
                  </a:cubicBezTo>
                  <a:cubicBezTo>
                    <a:pt x="350" y="571"/>
                    <a:pt x="364" y="550"/>
                    <a:pt x="379" y="528"/>
                  </a:cubicBezTo>
                  <a:cubicBezTo>
                    <a:pt x="386" y="521"/>
                    <a:pt x="393" y="514"/>
                    <a:pt x="400" y="501"/>
                  </a:cubicBezTo>
                  <a:cubicBezTo>
                    <a:pt x="400" y="501"/>
                    <a:pt x="406" y="494"/>
                    <a:pt x="406" y="485"/>
                  </a:cubicBezTo>
                  <a:cubicBezTo>
                    <a:pt x="415" y="485"/>
                    <a:pt x="415" y="485"/>
                    <a:pt x="415" y="478"/>
                  </a:cubicBezTo>
                  <a:lnTo>
                    <a:pt x="422" y="478"/>
                  </a:lnTo>
                  <a:cubicBezTo>
                    <a:pt x="535" y="322"/>
                    <a:pt x="672" y="178"/>
                    <a:pt x="808" y="43"/>
                  </a:cubicBezTo>
                  <a:cubicBezTo>
                    <a:pt x="828" y="29"/>
                    <a:pt x="844" y="14"/>
                    <a:pt x="857"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8"/>
            <p:cNvSpPr/>
            <p:nvPr/>
          </p:nvSpPr>
          <p:spPr>
            <a:xfrm>
              <a:off x="3422409" y="1380019"/>
              <a:ext cx="20260" cy="47346"/>
            </a:xfrm>
            <a:custGeom>
              <a:avLst/>
              <a:gdLst/>
              <a:ahLst/>
              <a:cxnLst/>
              <a:rect l="l" t="t" r="r" b="b"/>
              <a:pathLst>
                <a:path w="1030" h="2407" extrusionOk="0">
                  <a:moveTo>
                    <a:pt x="971" y="0"/>
                  </a:moveTo>
                  <a:cubicBezTo>
                    <a:pt x="964" y="0"/>
                    <a:pt x="957" y="0"/>
                    <a:pt x="950" y="7"/>
                  </a:cubicBezTo>
                  <a:cubicBezTo>
                    <a:pt x="829" y="93"/>
                    <a:pt x="729" y="215"/>
                    <a:pt x="650" y="343"/>
                  </a:cubicBezTo>
                  <a:cubicBezTo>
                    <a:pt x="565" y="472"/>
                    <a:pt x="508" y="614"/>
                    <a:pt x="450" y="749"/>
                  </a:cubicBezTo>
                  <a:cubicBezTo>
                    <a:pt x="386" y="914"/>
                    <a:pt x="328" y="1085"/>
                    <a:pt x="272" y="1250"/>
                  </a:cubicBezTo>
                  <a:cubicBezTo>
                    <a:pt x="215" y="1421"/>
                    <a:pt x="172" y="1593"/>
                    <a:pt x="129" y="1764"/>
                  </a:cubicBezTo>
                  <a:cubicBezTo>
                    <a:pt x="87" y="1935"/>
                    <a:pt x="44" y="2107"/>
                    <a:pt x="15" y="2285"/>
                  </a:cubicBezTo>
                  <a:cubicBezTo>
                    <a:pt x="8" y="2307"/>
                    <a:pt x="8" y="2328"/>
                    <a:pt x="1" y="2350"/>
                  </a:cubicBezTo>
                  <a:cubicBezTo>
                    <a:pt x="1" y="2371"/>
                    <a:pt x="8" y="2400"/>
                    <a:pt x="28" y="2400"/>
                  </a:cubicBezTo>
                  <a:cubicBezTo>
                    <a:pt x="37" y="2407"/>
                    <a:pt x="37" y="2407"/>
                    <a:pt x="44" y="2407"/>
                  </a:cubicBezTo>
                  <a:cubicBezTo>
                    <a:pt x="57" y="2407"/>
                    <a:pt x="80" y="2393"/>
                    <a:pt x="87" y="2371"/>
                  </a:cubicBezTo>
                  <a:cubicBezTo>
                    <a:pt x="114" y="2199"/>
                    <a:pt x="150" y="2028"/>
                    <a:pt x="193" y="1857"/>
                  </a:cubicBezTo>
                  <a:cubicBezTo>
                    <a:pt x="236" y="1685"/>
                    <a:pt x="278" y="1514"/>
                    <a:pt x="328" y="1342"/>
                  </a:cubicBezTo>
                  <a:cubicBezTo>
                    <a:pt x="386" y="1178"/>
                    <a:pt x="443" y="1006"/>
                    <a:pt x="508" y="844"/>
                  </a:cubicBezTo>
                  <a:cubicBezTo>
                    <a:pt x="522" y="808"/>
                    <a:pt x="536" y="772"/>
                    <a:pt x="551" y="736"/>
                  </a:cubicBezTo>
                  <a:cubicBezTo>
                    <a:pt x="551" y="729"/>
                    <a:pt x="558" y="722"/>
                    <a:pt x="558" y="715"/>
                  </a:cubicBezTo>
                  <a:cubicBezTo>
                    <a:pt x="558" y="707"/>
                    <a:pt x="565" y="707"/>
                    <a:pt x="565" y="700"/>
                  </a:cubicBezTo>
                  <a:lnTo>
                    <a:pt x="565" y="693"/>
                  </a:lnTo>
                  <a:cubicBezTo>
                    <a:pt x="572" y="672"/>
                    <a:pt x="578" y="657"/>
                    <a:pt x="585" y="643"/>
                  </a:cubicBezTo>
                  <a:cubicBezTo>
                    <a:pt x="621" y="571"/>
                    <a:pt x="650" y="508"/>
                    <a:pt x="686" y="443"/>
                  </a:cubicBezTo>
                  <a:cubicBezTo>
                    <a:pt x="707" y="407"/>
                    <a:pt x="729" y="379"/>
                    <a:pt x="750" y="350"/>
                  </a:cubicBezTo>
                  <a:cubicBezTo>
                    <a:pt x="757" y="329"/>
                    <a:pt x="765" y="314"/>
                    <a:pt x="779" y="300"/>
                  </a:cubicBezTo>
                  <a:cubicBezTo>
                    <a:pt x="786" y="293"/>
                    <a:pt x="786" y="287"/>
                    <a:pt x="793" y="278"/>
                  </a:cubicBezTo>
                  <a:lnTo>
                    <a:pt x="799" y="271"/>
                  </a:lnTo>
                  <a:lnTo>
                    <a:pt x="808" y="264"/>
                  </a:lnTo>
                  <a:cubicBezTo>
                    <a:pt x="851" y="208"/>
                    <a:pt x="901" y="158"/>
                    <a:pt x="957" y="107"/>
                  </a:cubicBezTo>
                  <a:cubicBezTo>
                    <a:pt x="964" y="107"/>
                    <a:pt x="964" y="100"/>
                    <a:pt x="971" y="100"/>
                  </a:cubicBezTo>
                  <a:lnTo>
                    <a:pt x="979" y="93"/>
                  </a:lnTo>
                  <a:lnTo>
                    <a:pt x="986" y="86"/>
                  </a:lnTo>
                  <a:lnTo>
                    <a:pt x="993" y="79"/>
                  </a:lnTo>
                  <a:cubicBezTo>
                    <a:pt x="1014" y="64"/>
                    <a:pt x="1029" y="43"/>
                    <a:pt x="1014" y="21"/>
                  </a:cubicBezTo>
                  <a:cubicBezTo>
                    <a:pt x="1007" y="7"/>
                    <a:pt x="986" y="0"/>
                    <a:pt x="971"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8"/>
            <p:cNvSpPr/>
            <p:nvPr/>
          </p:nvSpPr>
          <p:spPr>
            <a:xfrm>
              <a:off x="3449081" y="1381711"/>
              <a:ext cx="5508" cy="34127"/>
            </a:xfrm>
            <a:custGeom>
              <a:avLst/>
              <a:gdLst/>
              <a:ahLst/>
              <a:cxnLst/>
              <a:rect l="l" t="t" r="r" b="b"/>
              <a:pathLst>
                <a:path w="280" h="1735" extrusionOk="0">
                  <a:moveTo>
                    <a:pt x="43" y="0"/>
                  </a:moveTo>
                  <a:cubicBezTo>
                    <a:pt x="43" y="0"/>
                    <a:pt x="37" y="0"/>
                    <a:pt x="37" y="7"/>
                  </a:cubicBezTo>
                  <a:cubicBezTo>
                    <a:pt x="16" y="14"/>
                    <a:pt x="1" y="36"/>
                    <a:pt x="9" y="57"/>
                  </a:cubicBezTo>
                  <a:cubicBezTo>
                    <a:pt x="30" y="165"/>
                    <a:pt x="52" y="271"/>
                    <a:pt x="66" y="372"/>
                  </a:cubicBezTo>
                  <a:cubicBezTo>
                    <a:pt x="86" y="478"/>
                    <a:pt x="102" y="586"/>
                    <a:pt x="122" y="693"/>
                  </a:cubicBezTo>
                  <a:lnTo>
                    <a:pt x="122" y="706"/>
                  </a:lnTo>
                  <a:lnTo>
                    <a:pt x="122" y="729"/>
                  </a:lnTo>
                  <a:cubicBezTo>
                    <a:pt x="122" y="742"/>
                    <a:pt x="129" y="749"/>
                    <a:pt x="129" y="765"/>
                  </a:cubicBezTo>
                  <a:cubicBezTo>
                    <a:pt x="129" y="792"/>
                    <a:pt x="138" y="821"/>
                    <a:pt x="138" y="850"/>
                  </a:cubicBezTo>
                  <a:cubicBezTo>
                    <a:pt x="144" y="900"/>
                    <a:pt x="151" y="956"/>
                    <a:pt x="158" y="1006"/>
                  </a:cubicBezTo>
                  <a:cubicBezTo>
                    <a:pt x="165" y="1114"/>
                    <a:pt x="172" y="1220"/>
                    <a:pt x="180" y="1328"/>
                  </a:cubicBezTo>
                  <a:cubicBezTo>
                    <a:pt x="187" y="1443"/>
                    <a:pt x="187" y="1549"/>
                    <a:pt x="194" y="1657"/>
                  </a:cubicBezTo>
                  <a:lnTo>
                    <a:pt x="194" y="1692"/>
                  </a:lnTo>
                  <a:cubicBezTo>
                    <a:pt x="194" y="1721"/>
                    <a:pt x="208" y="1735"/>
                    <a:pt x="230" y="1735"/>
                  </a:cubicBezTo>
                  <a:lnTo>
                    <a:pt x="237" y="1735"/>
                  </a:lnTo>
                  <a:cubicBezTo>
                    <a:pt x="258" y="1735"/>
                    <a:pt x="280" y="1721"/>
                    <a:pt x="280" y="1692"/>
                  </a:cubicBezTo>
                  <a:cubicBezTo>
                    <a:pt x="273" y="1585"/>
                    <a:pt x="273" y="1477"/>
                    <a:pt x="266" y="1371"/>
                  </a:cubicBezTo>
                  <a:cubicBezTo>
                    <a:pt x="258" y="1263"/>
                    <a:pt x="251" y="1150"/>
                    <a:pt x="244" y="1042"/>
                  </a:cubicBezTo>
                  <a:cubicBezTo>
                    <a:pt x="237" y="936"/>
                    <a:pt x="223" y="828"/>
                    <a:pt x="208" y="722"/>
                  </a:cubicBezTo>
                  <a:cubicBezTo>
                    <a:pt x="194" y="614"/>
                    <a:pt x="180" y="501"/>
                    <a:pt x="158" y="393"/>
                  </a:cubicBezTo>
                  <a:cubicBezTo>
                    <a:pt x="138" y="286"/>
                    <a:pt x="122" y="178"/>
                    <a:pt x="95" y="72"/>
                  </a:cubicBezTo>
                  <a:cubicBezTo>
                    <a:pt x="95" y="57"/>
                    <a:pt x="95" y="50"/>
                    <a:pt x="86" y="36"/>
                  </a:cubicBezTo>
                  <a:cubicBezTo>
                    <a:pt x="86" y="14"/>
                    <a:pt x="66" y="0"/>
                    <a:pt x="43"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8"/>
            <p:cNvSpPr/>
            <p:nvPr/>
          </p:nvSpPr>
          <p:spPr>
            <a:xfrm>
              <a:off x="3484645" y="1271874"/>
              <a:ext cx="28246" cy="32711"/>
            </a:xfrm>
            <a:custGeom>
              <a:avLst/>
              <a:gdLst/>
              <a:ahLst/>
              <a:cxnLst/>
              <a:rect l="l" t="t" r="r" b="b"/>
              <a:pathLst>
                <a:path w="1436" h="1663" extrusionOk="0">
                  <a:moveTo>
                    <a:pt x="1392" y="0"/>
                  </a:moveTo>
                  <a:cubicBezTo>
                    <a:pt x="1379" y="0"/>
                    <a:pt x="1372" y="7"/>
                    <a:pt x="1356" y="14"/>
                  </a:cubicBezTo>
                  <a:cubicBezTo>
                    <a:pt x="1158" y="185"/>
                    <a:pt x="964" y="370"/>
                    <a:pt x="786" y="571"/>
                  </a:cubicBezTo>
                  <a:cubicBezTo>
                    <a:pt x="592" y="772"/>
                    <a:pt x="414" y="986"/>
                    <a:pt x="242" y="1207"/>
                  </a:cubicBezTo>
                  <a:cubicBezTo>
                    <a:pt x="163" y="1313"/>
                    <a:pt x="78" y="1428"/>
                    <a:pt x="1" y="1534"/>
                  </a:cubicBezTo>
                  <a:cubicBezTo>
                    <a:pt x="8" y="1577"/>
                    <a:pt x="14" y="1620"/>
                    <a:pt x="21" y="1663"/>
                  </a:cubicBezTo>
                  <a:cubicBezTo>
                    <a:pt x="93" y="1550"/>
                    <a:pt x="172" y="1442"/>
                    <a:pt x="249" y="1342"/>
                  </a:cubicBezTo>
                  <a:cubicBezTo>
                    <a:pt x="414" y="1121"/>
                    <a:pt x="592" y="907"/>
                    <a:pt x="779" y="700"/>
                  </a:cubicBezTo>
                  <a:cubicBezTo>
                    <a:pt x="957" y="506"/>
                    <a:pt x="1142" y="314"/>
                    <a:pt x="1343" y="143"/>
                  </a:cubicBezTo>
                  <a:cubicBezTo>
                    <a:pt x="1372" y="120"/>
                    <a:pt x="1392" y="100"/>
                    <a:pt x="1421" y="77"/>
                  </a:cubicBezTo>
                  <a:cubicBezTo>
                    <a:pt x="1435" y="64"/>
                    <a:pt x="1435" y="28"/>
                    <a:pt x="1421" y="14"/>
                  </a:cubicBezTo>
                  <a:cubicBezTo>
                    <a:pt x="1415" y="7"/>
                    <a:pt x="1399" y="0"/>
                    <a:pt x="1392"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8"/>
            <p:cNvSpPr/>
            <p:nvPr/>
          </p:nvSpPr>
          <p:spPr>
            <a:xfrm>
              <a:off x="3463401" y="1302048"/>
              <a:ext cx="21676" cy="38652"/>
            </a:xfrm>
            <a:custGeom>
              <a:avLst/>
              <a:gdLst/>
              <a:ahLst/>
              <a:cxnLst/>
              <a:rect l="l" t="t" r="r" b="b"/>
              <a:pathLst>
                <a:path w="1102" h="1965" extrusionOk="0">
                  <a:moveTo>
                    <a:pt x="1081" y="0"/>
                  </a:moveTo>
                  <a:cubicBezTo>
                    <a:pt x="995" y="122"/>
                    <a:pt x="916" y="244"/>
                    <a:pt x="837" y="365"/>
                  </a:cubicBezTo>
                  <a:cubicBezTo>
                    <a:pt x="680" y="600"/>
                    <a:pt x="537" y="843"/>
                    <a:pt x="409" y="1087"/>
                  </a:cubicBezTo>
                  <a:cubicBezTo>
                    <a:pt x="280" y="1322"/>
                    <a:pt x="159" y="1565"/>
                    <a:pt x="52" y="1808"/>
                  </a:cubicBezTo>
                  <a:cubicBezTo>
                    <a:pt x="37" y="1836"/>
                    <a:pt x="23" y="1865"/>
                    <a:pt x="16" y="1901"/>
                  </a:cubicBezTo>
                  <a:cubicBezTo>
                    <a:pt x="1" y="1921"/>
                    <a:pt x="9" y="1944"/>
                    <a:pt x="30" y="1957"/>
                  </a:cubicBezTo>
                  <a:cubicBezTo>
                    <a:pt x="37" y="1957"/>
                    <a:pt x="44" y="1964"/>
                    <a:pt x="52" y="1964"/>
                  </a:cubicBezTo>
                  <a:cubicBezTo>
                    <a:pt x="66" y="1964"/>
                    <a:pt x="80" y="1957"/>
                    <a:pt x="87" y="1944"/>
                  </a:cubicBezTo>
                  <a:cubicBezTo>
                    <a:pt x="195" y="1694"/>
                    <a:pt x="309" y="1457"/>
                    <a:pt x="429" y="1222"/>
                  </a:cubicBezTo>
                  <a:cubicBezTo>
                    <a:pt x="566" y="979"/>
                    <a:pt x="702" y="737"/>
                    <a:pt x="851" y="501"/>
                  </a:cubicBezTo>
                  <a:cubicBezTo>
                    <a:pt x="930" y="372"/>
                    <a:pt x="1016" y="250"/>
                    <a:pt x="1101" y="129"/>
                  </a:cubicBezTo>
                  <a:cubicBezTo>
                    <a:pt x="1094" y="86"/>
                    <a:pt x="1088" y="43"/>
                    <a:pt x="1081"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8"/>
            <p:cNvSpPr/>
            <p:nvPr/>
          </p:nvSpPr>
          <p:spPr>
            <a:xfrm>
              <a:off x="3462162" y="1349098"/>
              <a:ext cx="4642" cy="4111"/>
            </a:xfrm>
            <a:custGeom>
              <a:avLst/>
              <a:gdLst/>
              <a:ahLst/>
              <a:cxnLst/>
              <a:rect l="l" t="t" r="r" b="b"/>
              <a:pathLst>
                <a:path w="236" h="209" extrusionOk="0">
                  <a:moveTo>
                    <a:pt x="129" y="1"/>
                  </a:moveTo>
                  <a:cubicBezTo>
                    <a:pt x="107" y="30"/>
                    <a:pt x="86" y="59"/>
                    <a:pt x="57" y="86"/>
                  </a:cubicBezTo>
                  <a:cubicBezTo>
                    <a:pt x="43" y="102"/>
                    <a:pt x="30" y="122"/>
                    <a:pt x="14" y="136"/>
                  </a:cubicBezTo>
                  <a:cubicBezTo>
                    <a:pt x="0" y="158"/>
                    <a:pt x="0" y="179"/>
                    <a:pt x="14" y="201"/>
                  </a:cubicBezTo>
                  <a:cubicBezTo>
                    <a:pt x="30" y="208"/>
                    <a:pt x="36" y="208"/>
                    <a:pt x="50" y="208"/>
                  </a:cubicBezTo>
                  <a:cubicBezTo>
                    <a:pt x="57" y="208"/>
                    <a:pt x="72" y="208"/>
                    <a:pt x="79" y="201"/>
                  </a:cubicBezTo>
                  <a:cubicBezTo>
                    <a:pt x="129" y="136"/>
                    <a:pt x="186" y="73"/>
                    <a:pt x="235" y="8"/>
                  </a:cubicBezTo>
                  <a:lnTo>
                    <a:pt x="129" y="1"/>
                  </a:lnTo>
                  <a:close/>
                </a:path>
              </a:pathLst>
            </a:custGeom>
            <a:solidFill>
              <a:srgbClr val="FBEE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8"/>
            <p:cNvSpPr/>
            <p:nvPr/>
          </p:nvSpPr>
          <p:spPr>
            <a:xfrm>
              <a:off x="3464699" y="1310191"/>
              <a:ext cx="40874" cy="39065"/>
            </a:xfrm>
            <a:custGeom>
              <a:avLst/>
              <a:gdLst/>
              <a:ahLst/>
              <a:cxnLst/>
              <a:rect l="l" t="t" r="r" b="b"/>
              <a:pathLst>
                <a:path w="2078" h="1986" extrusionOk="0">
                  <a:moveTo>
                    <a:pt x="2028" y="1"/>
                  </a:moveTo>
                  <a:cubicBezTo>
                    <a:pt x="2021" y="1"/>
                    <a:pt x="2014" y="1"/>
                    <a:pt x="2007" y="8"/>
                  </a:cubicBezTo>
                  <a:cubicBezTo>
                    <a:pt x="1836" y="87"/>
                    <a:pt x="1685" y="195"/>
                    <a:pt x="1536" y="308"/>
                  </a:cubicBezTo>
                  <a:cubicBezTo>
                    <a:pt x="1378" y="429"/>
                    <a:pt x="1236" y="565"/>
                    <a:pt x="1092" y="700"/>
                  </a:cubicBezTo>
                  <a:cubicBezTo>
                    <a:pt x="972" y="829"/>
                    <a:pt x="850" y="966"/>
                    <a:pt x="728" y="1101"/>
                  </a:cubicBezTo>
                  <a:cubicBezTo>
                    <a:pt x="699" y="1158"/>
                    <a:pt x="672" y="1223"/>
                    <a:pt x="650" y="1280"/>
                  </a:cubicBezTo>
                  <a:lnTo>
                    <a:pt x="178" y="1758"/>
                  </a:lnTo>
                  <a:cubicBezTo>
                    <a:pt x="122" y="1830"/>
                    <a:pt x="63" y="1909"/>
                    <a:pt x="0" y="1979"/>
                  </a:cubicBezTo>
                  <a:lnTo>
                    <a:pt x="106" y="1986"/>
                  </a:lnTo>
                  <a:cubicBezTo>
                    <a:pt x="171" y="1909"/>
                    <a:pt x="235" y="1823"/>
                    <a:pt x="307" y="1744"/>
                  </a:cubicBezTo>
                  <a:cubicBezTo>
                    <a:pt x="429" y="1586"/>
                    <a:pt x="557" y="1429"/>
                    <a:pt x="692" y="1273"/>
                  </a:cubicBezTo>
                  <a:cubicBezTo>
                    <a:pt x="821" y="1122"/>
                    <a:pt x="956" y="966"/>
                    <a:pt x="1100" y="822"/>
                  </a:cubicBezTo>
                  <a:cubicBezTo>
                    <a:pt x="1243" y="680"/>
                    <a:pt x="1385" y="544"/>
                    <a:pt x="1536" y="416"/>
                  </a:cubicBezTo>
                  <a:cubicBezTo>
                    <a:pt x="1556" y="400"/>
                    <a:pt x="1579" y="387"/>
                    <a:pt x="1592" y="373"/>
                  </a:cubicBezTo>
                  <a:cubicBezTo>
                    <a:pt x="1599" y="366"/>
                    <a:pt x="1606" y="366"/>
                    <a:pt x="1606" y="357"/>
                  </a:cubicBezTo>
                  <a:lnTo>
                    <a:pt x="1615" y="357"/>
                  </a:lnTo>
                  <a:cubicBezTo>
                    <a:pt x="1628" y="344"/>
                    <a:pt x="1635" y="337"/>
                    <a:pt x="1642" y="330"/>
                  </a:cubicBezTo>
                  <a:cubicBezTo>
                    <a:pt x="1685" y="301"/>
                    <a:pt x="1721" y="280"/>
                    <a:pt x="1757" y="251"/>
                  </a:cubicBezTo>
                  <a:cubicBezTo>
                    <a:pt x="1836" y="201"/>
                    <a:pt x="1914" y="152"/>
                    <a:pt x="1992" y="109"/>
                  </a:cubicBezTo>
                  <a:cubicBezTo>
                    <a:pt x="2014" y="100"/>
                    <a:pt x="2028" y="87"/>
                    <a:pt x="2050" y="80"/>
                  </a:cubicBezTo>
                  <a:cubicBezTo>
                    <a:pt x="2070" y="66"/>
                    <a:pt x="2077" y="37"/>
                    <a:pt x="2064" y="23"/>
                  </a:cubicBezTo>
                  <a:cubicBezTo>
                    <a:pt x="2057" y="8"/>
                    <a:pt x="2043" y="1"/>
                    <a:pt x="2028"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8"/>
            <p:cNvSpPr/>
            <p:nvPr/>
          </p:nvSpPr>
          <p:spPr>
            <a:xfrm>
              <a:off x="3468201" y="1331848"/>
              <a:ext cx="10838" cy="12923"/>
            </a:xfrm>
            <a:custGeom>
              <a:avLst/>
              <a:gdLst/>
              <a:ahLst/>
              <a:cxnLst/>
              <a:rect l="l" t="t" r="r" b="b"/>
              <a:pathLst>
                <a:path w="551" h="657" extrusionOk="0">
                  <a:moveTo>
                    <a:pt x="550" y="0"/>
                  </a:moveTo>
                  <a:lnTo>
                    <a:pt x="550" y="0"/>
                  </a:lnTo>
                  <a:cubicBezTo>
                    <a:pt x="537" y="21"/>
                    <a:pt x="514" y="36"/>
                    <a:pt x="501" y="57"/>
                  </a:cubicBezTo>
                  <a:cubicBezTo>
                    <a:pt x="365" y="208"/>
                    <a:pt x="244" y="364"/>
                    <a:pt x="115" y="521"/>
                  </a:cubicBezTo>
                  <a:cubicBezTo>
                    <a:pt x="79" y="564"/>
                    <a:pt x="36" y="614"/>
                    <a:pt x="0" y="657"/>
                  </a:cubicBezTo>
                  <a:lnTo>
                    <a:pt x="472" y="179"/>
                  </a:lnTo>
                  <a:cubicBezTo>
                    <a:pt x="494" y="122"/>
                    <a:pt x="521" y="57"/>
                    <a:pt x="5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8"/>
            <p:cNvSpPr/>
            <p:nvPr/>
          </p:nvSpPr>
          <p:spPr>
            <a:xfrm>
              <a:off x="3437456" y="1312866"/>
              <a:ext cx="14753" cy="37943"/>
            </a:xfrm>
            <a:custGeom>
              <a:avLst/>
              <a:gdLst/>
              <a:ahLst/>
              <a:cxnLst/>
              <a:rect l="l" t="t" r="r" b="b"/>
              <a:pathLst>
                <a:path w="750" h="1929" extrusionOk="0">
                  <a:moveTo>
                    <a:pt x="43" y="0"/>
                  </a:moveTo>
                  <a:cubicBezTo>
                    <a:pt x="28" y="0"/>
                    <a:pt x="21" y="7"/>
                    <a:pt x="14" y="16"/>
                  </a:cubicBezTo>
                  <a:cubicBezTo>
                    <a:pt x="7" y="23"/>
                    <a:pt x="0" y="36"/>
                    <a:pt x="0" y="43"/>
                  </a:cubicBezTo>
                  <a:cubicBezTo>
                    <a:pt x="0" y="59"/>
                    <a:pt x="7" y="65"/>
                    <a:pt x="14" y="72"/>
                  </a:cubicBezTo>
                  <a:cubicBezTo>
                    <a:pt x="14" y="79"/>
                    <a:pt x="21" y="86"/>
                    <a:pt x="28" y="93"/>
                  </a:cubicBezTo>
                  <a:cubicBezTo>
                    <a:pt x="28" y="101"/>
                    <a:pt x="34" y="101"/>
                    <a:pt x="34" y="108"/>
                  </a:cubicBezTo>
                  <a:cubicBezTo>
                    <a:pt x="50" y="122"/>
                    <a:pt x="57" y="129"/>
                    <a:pt x="64" y="144"/>
                  </a:cubicBezTo>
                  <a:cubicBezTo>
                    <a:pt x="86" y="172"/>
                    <a:pt x="106" y="201"/>
                    <a:pt x="120" y="221"/>
                  </a:cubicBezTo>
                  <a:cubicBezTo>
                    <a:pt x="156" y="280"/>
                    <a:pt x="192" y="329"/>
                    <a:pt x="228" y="386"/>
                  </a:cubicBezTo>
                  <a:cubicBezTo>
                    <a:pt x="292" y="501"/>
                    <a:pt x="350" y="616"/>
                    <a:pt x="406" y="729"/>
                  </a:cubicBezTo>
                  <a:cubicBezTo>
                    <a:pt x="413" y="744"/>
                    <a:pt x="420" y="758"/>
                    <a:pt x="420" y="772"/>
                  </a:cubicBezTo>
                  <a:lnTo>
                    <a:pt x="420" y="778"/>
                  </a:lnTo>
                  <a:lnTo>
                    <a:pt x="429" y="778"/>
                  </a:lnTo>
                  <a:lnTo>
                    <a:pt x="429" y="787"/>
                  </a:lnTo>
                  <a:cubicBezTo>
                    <a:pt x="436" y="801"/>
                    <a:pt x="436" y="808"/>
                    <a:pt x="442" y="814"/>
                  </a:cubicBezTo>
                  <a:cubicBezTo>
                    <a:pt x="449" y="844"/>
                    <a:pt x="463" y="873"/>
                    <a:pt x="472" y="900"/>
                  </a:cubicBezTo>
                  <a:cubicBezTo>
                    <a:pt x="499" y="965"/>
                    <a:pt x="514" y="1022"/>
                    <a:pt x="535" y="1087"/>
                  </a:cubicBezTo>
                  <a:cubicBezTo>
                    <a:pt x="571" y="1207"/>
                    <a:pt x="600" y="1335"/>
                    <a:pt x="621" y="1464"/>
                  </a:cubicBezTo>
                  <a:cubicBezTo>
                    <a:pt x="628" y="1493"/>
                    <a:pt x="634" y="1529"/>
                    <a:pt x="643" y="1558"/>
                  </a:cubicBezTo>
                  <a:lnTo>
                    <a:pt x="643" y="1565"/>
                  </a:lnTo>
                  <a:lnTo>
                    <a:pt x="643" y="1572"/>
                  </a:lnTo>
                  <a:lnTo>
                    <a:pt x="643" y="1601"/>
                  </a:lnTo>
                  <a:cubicBezTo>
                    <a:pt x="650" y="1615"/>
                    <a:pt x="650" y="1629"/>
                    <a:pt x="650" y="1651"/>
                  </a:cubicBezTo>
                  <a:cubicBezTo>
                    <a:pt x="650" y="1678"/>
                    <a:pt x="657" y="1701"/>
                    <a:pt x="657" y="1737"/>
                  </a:cubicBezTo>
                  <a:cubicBezTo>
                    <a:pt x="686" y="1757"/>
                    <a:pt x="720" y="1779"/>
                    <a:pt x="749" y="1807"/>
                  </a:cubicBezTo>
                  <a:cubicBezTo>
                    <a:pt x="742" y="1701"/>
                    <a:pt x="729" y="1593"/>
                    <a:pt x="713" y="1486"/>
                  </a:cubicBezTo>
                  <a:cubicBezTo>
                    <a:pt x="693" y="1358"/>
                    <a:pt x="663" y="1236"/>
                    <a:pt x="628" y="1108"/>
                  </a:cubicBezTo>
                  <a:cubicBezTo>
                    <a:pt x="592" y="979"/>
                    <a:pt x="549" y="857"/>
                    <a:pt x="499" y="729"/>
                  </a:cubicBezTo>
                  <a:cubicBezTo>
                    <a:pt x="449" y="616"/>
                    <a:pt x="393" y="494"/>
                    <a:pt x="321" y="386"/>
                  </a:cubicBezTo>
                  <a:cubicBezTo>
                    <a:pt x="257" y="273"/>
                    <a:pt x="185" y="165"/>
                    <a:pt x="106" y="59"/>
                  </a:cubicBezTo>
                  <a:cubicBezTo>
                    <a:pt x="93" y="43"/>
                    <a:pt x="86" y="29"/>
                    <a:pt x="70" y="16"/>
                  </a:cubicBezTo>
                  <a:cubicBezTo>
                    <a:pt x="64" y="7"/>
                    <a:pt x="50" y="0"/>
                    <a:pt x="43" y="0"/>
                  </a:cubicBezTo>
                  <a:close/>
                  <a:moveTo>
                    <a:pt x="663" y="1850"/>
                  </a:moveTo>
                  <a:lnTo>
                    <a:pt x="663" y="1886"/>
                  </a:lnTo>
                  <a:cubicBezTo>
                    <a:pt x="663" y="1908"/>
                    <a:pt x="686" y="1928"/>
                    <a:pt x="706" y="1928"/>
                  </a:cubicBezTo>
                  <a:cubicBezTo>
                    <a:pt x="729" y="1928"/>
                    <a:pt x="749" y="1915"/>
                    <a:pt x="749" y="1886"/>
                  </a:cubicBezTo>
                  <a:lnTo>
                    <a:pt x="749" y="1879"/>
                  </a:lnTo>
                  <a:cubicBezTo>
                    <a:pt x="742" y="1886"/>
                    <a:pt x="735" y="1886"/>
                    <a:pt x="729" y="1886"/>
                  </a:cubicBezTo>
                  <a:cubicBezTo>
                    <a:pt x="713" y="1886"/>
                    <a:pt x="706" y="1879"/>
                    <a:pt x="699" y="1872"/>
                  </a:cubicBezTo>
                  <a:cubicBezTo>
                    <a:pt x="686" y="1865"/>
                    <a:pt x="677" y="1858"/>
                    <a:pt x="663" y="185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8"/>
            <p:cNvSpPr/>
            <p:nvPr/>
          </p:nvSpPr>
          <p:spPr>
            <a:xfrm>
              <a:off x="3425654" y="1325101"/>
              <a:ext cx="26987" cy="24863"/>
            </a:xfrm>
            <a:custGeom>
              <a:avLst/>
              <a:gdLst/>
              <a:ahLst/>
              <a:cxnLst/>
              <a:rect l="l" t="t" r="r" b="b"/>
              <a:pathLst>
                <a:path w="1372" h="1264" extrusionOk="0">
                  <a:moveTo>
                    <a:pt x="50" y="0"/>
                  </a:moveTo>
                  <a:cubicBezTo>
                    <a:pt x="35" y="0"/>
                    <a:pt x="21" y="7"/>
                    <a:pt x="14" y="14"/>
                  </a:cubicBezTo>
                  <a:cubicBezTo>
                    <a:pt x="0" y="36"/>
                    <a:pt x="0" y="57"/>
                    <a:pt x="14" y="79"/>
                  </a:cubicBezTo>
                  <a:cubicBezTo>
                    <a:pt x="93" y="156"/>
                    <a:pt x="172" y="242"/>
                    <a:pt x="249" y="321"/>
                  </a:cubicBezTo>
                  <a:cubicBezTo>
                    <a:pt x="335" y="400"/>
                    <a:pt x="413" y="479"/>
                    <a:pt x="499" y="558"/>
                  </a:cubicBezTo>
                  <a:cubicBezTo>
                    <a:pt x="578" y="636"/>
                    <a:pt x="664" y="713"/>
                    <a:pt x="749" y="785"/>
                  </a:cubicBezTo>
                  <a:cubicBezTo>
                    <a:pt x="828" y="864"/>
                    <a:pt x="914" y="936"/>
                    <a:pt x="1000" y="1007"/>
                  </a:cubicBezTo>
                  <a:cubicBezTo>
                    <a:pt x="1085" y="1085"/>
                    <a:pt x="1178" y="1157"/>
                    <a:pt x="1263" y="1228"/>
                  </a:cubicBezTo>
                  <a:cubicBezTo>
                    <a:pt x="1277" y="1236"/>
                    <a:pt x="1286" y="1243"/>
                    <a:pt x="1299" y="1250"/>
                  </a:cubicBezTo>
                  <a:cubicBezTo>
                    <a:pt x="1306" y="1257"/>
                    <a:pt x="1313" y="1264"/>
                    <a:pt x="1329" y="1264"/>
                  </a:cubicBezTo>
                  <a:cubicBezTo>
                    <a:pt x="1335" y="1264"/>
                    <a:pt x="1342" y="1264"/>
                    <a:pt x="1349" y="1257"/>
                  </a:cubicBezTo>
                  <a:cubicBezTo>
                    <a:pt x="1356" y="1257"/>
                    <a:pt x="1356" y="1257"/>
                    <a:pt x="1356" y="1250"/>
                  </a:cubicBezTo>
                  <a:cubicBezTo>
                    <a:pt x="1363" y="1243"/>
                    <a:pt x="1371" y="1236"/>
                    <a:pt x="1371" y="1221"/>
                  </a:cubicBezTo>
                  <a:cubicBezTo>
                    <a:pt x="1371" y="1214"/>
                    <a:pt x="1363" y="1200"/>
                    <a:pt x="1356" y="1193"/>
                  </a:cubicBezTo>
                  <a:cubicBezTo>
                    <a:pt x="1356" y="1185"/>
                    <a:pt x="1349" y="1185"/>
                    <a:pt x="1349" y="1185"/>
                  </a:cubicBezTo>
                  <a:cubicBezTo>
                    <a:pt x="1320" y="1157"/>
                    <a:pt x="1286" y="1135"/>
                    <a:pt x="1257" y="1115"/>
                  </a:cubicBezTo>
                  <a:cubicBezTo>
                    <a:pt x="1200" y="1065"/>
                    <a:pt x="1149" y="1022"/>
                    <a:pt x="1092" y="979"/>
                  </a:cubicBezTo>
                  <a:cubicBezTo>
                    <a:pt x="1006" y="907"/>
                    <a:pt x="921" y="828"/>
                    <a:pt x="835" y="756"/>
                  </a:cubicBezTo>
                  <a:cubicBezTo>
                    <a:pt x="749" y="679"/>
                    <a:pt x="670" y="600"/>
                    <a:pt x="585" y="528"/>
                  </a:cubicBezTo>
                  <a:cubicBezTo>
                    <a:pt x="506" y="450"/>
                    <a:pt x="420" y="371"/>
                    <a:pt x="343" y="294"/>
                  </a:cubicBezTo>
                  <a:cubicBezTo>
                    <a:pt x="264" y="208"/>
                    <a:pt x="185" y="129"/>
                    <a:pt x="107" y="43"/>
                  </a:cubicBezTo>
                  <a:cubicBezTo>
                    <a:pt x="100" y="36"/>
                    <a:pt x="86" y="28"/>
                    <a:pt x="77" y="14"/>
                  </a:cubicBezTo>
                  <a:cubicBezTo>
                    <a:pt x="71" y="7"/>
                    <a:pt x="57" y="0"/>
                    <a:pt x="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8"/>
            <p:cNvSpPr/>
            <p:nvPr/>
          </p:nvSpPr>
          <p:spPr>
            <a:xfrm>
              <a:off x="3413007" y="1340975"/>
              <a:ext cx="27833" cy="10268"/>
            </a:xfrm>
            <a:custGeom>
              <a:avLst/>
              <a:gdLst/>
              <a:ahLst/>
              <a:cxnLst/>
              <a:rect l="l" t="t" r="r" b="b"/>
              <a:pathLst>
                <a:path w="1415" h="522" extrusionOk="0">
                  <a:moveTo>
                    <a:pt x="50" y="1"/>
                  </a:moveTo>
                  <a:cubicBezTo>
                    <a:pt x="35" y="1"/>
                    <a:pt x="14" y="8"/>
                    <a:pt x="8" y="21"/>
                  </a:cubicBezTo>
                  <a:cubicBezTo>
                    <a:pt x="1" y="44"/>
                    <a:pt x="8" y="64"/>
                    <a:pt x="28" y="78"/>
                  </a:cubicBezTo>
                  <a:cubicBezTo>
                    <a:pt x="107" y="129"/>
                    <a:pt x="186" y="164"/>
                    <a:pt x="271" y="206"/>
                  </a:cubicBezTo>
                  <a:cubicBezTo>
                    <a:pt x="357" y="249"/>
                    <a:pt x="443" y="285"/>
                    <a:pt x="529" y="314"/>
                  </a:cubicBezTo>
                  <a:cubicBezTo>
                    <a:pt x="614" y="350"/>
                    <a:pt x="700" y="378"/>
                    <a:pt x="792" y="407"/>
                  </a:cubicBezTo>
                  <a:cubicBezTo>
                    <a:pt x="878" y="429"/>
                    <a:pt x="964" y="450"/>
                    <a:pt x="1056" y="472"/>
                  </a:cubicBezTo>
                  <a:cubicBezTo>
                    <a:pt x="1149" y="493"/>
                    <a:pt x="1243" y="506"/>
                    <a:pt x="1336" y="522"/>
                  </a:cubicBezTo>
                  <a:lnTo>
                    <a:pt x="1372" y="522"/>
                  </a:lnTo>
                  <a:cubicBezTo>
                    <a:pt x="1379" y="522"/>
                    <a:pt x="1392" y="515"/>
                    <a:pt x="1399" y="506"/>
                  </a:cubicBezTo>
                  <a:cubicBezTo>
                    <a:pt x="1406" y="499"/>
                    <a:pt x="1415" y="493"/>
                    <a:pt x="1415" y="479"/>
                  </a:cubicBezTo>
                  <a:cubicBezTo>
                    <a:pt x="1415" y="472"/>
                    <a:pt x="1406" y="457"/>
                    <a:pt x="1399" y="450"/>
                  </a:cubicBezTo>
                  <a:cubicBezTo>
                    <a:pt x="1392" y="443"/>
                    <a:pt x="1379" y="436"/>
                    <a:pt x="1372" y="436"/>
                  </a:cubicBezTo>
                  <a:cubicBezTo>
                    <a:pt x="1349" y="436"/>
                    <a:pt x="1336" y="436"/>
                    <a:pt x="1320" y="429"/>
                  </a:cubicBezTo>
                  <a:cubicBezTo>
                    <a:pt x="1200" y="414"/>
                    <a:pt x="1086" y="393"/>
                    <a:pt x="971" y="364"/>
                  </a:cubicBezTo>
                  <a:cubicBezTo>
                    <a:pt x="849" y="335"/>
                    <a:pt x="736" y="301"/>
                    <a:pt x="621" y="265"/>
                  </a:cubicBezTo>
                  <a:cubicBezTo>
                    <a:pt x="565" y="236"/>
                    <a:pt x="499" y="215"/>
                    <a:pt x="436" y="186"/>
                  </a:cubicBezTo>
                  <a:cubicBezTo>
                    <a:pt x="343" y="150"/>
                    <a:pt x="242" y="100"/>
                    <a:pt x="150" y="50"/>
                  </a:cubicBezTo>
                  <a:cubicBezTo>
                    <a:pt x="121" y="35"/>
                    <a:pt x="93" y="21"/>
                    <a:pt x="71" y="8"/>
                  </a:cubicBezTo>
                  <a:cubicBezTo>
                    <a:pt x="64" y="1"/>
                    <a:pt x="57"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8"/>
            <p:cNvSpPr/>
            <p:nvPr/>
          </p:nvSpPr>
          <p:spPr>
            <a:xfrm>
              <a:off x="3451206" y="1283086"/>
              <a:ext cx="11684" cy="62806"/>
            </a:xfrm>
            <a:custGeom>
              <a:avLst/>
              <a:gdLst/>
              <a:ahLst/>
              <a:cxnLst/>
              <a:rect l="l" t="t" r="r" b="b"/>
              <a:pathLst>
                <a:path w="594" h="3193" extrusionOk="0">
                  <a:moveTo>
                    <a:pt x="50" y="1"/>
                  </a:moveTo>
                  <a:cubicBezTo>
                    <a:pt x="43" y="1"/>
                    <a:pt x="36" y="8"/>
                    <a:pt x="30" y="8"/>
                  </a:cubicBezTo>
                  <a:cubicBezTo>
                    <a:pt x="7" y="22"/>
                    <a:pt x="0" y="51"/>
                    <a:pt x="14" y="64"/>
                  </a:cubicBezTo>
                  <a:cubicBezTo>
                    <a:pt x="122" y="244"/>
                    <a:pt x="208" y="423"/>
                    <a:pt x="278" y="615"/>
                  </a:cubicBezTo>
                  <a:cubicBezTo>
                    <a:pt x="350" y="808"/>
                    <a:pt x="400" y="1007"/>
                    <a:pt x="436" y="1208"/>
                  </a:cubicBezTo>
                  <a:cubicBezTo>
                    <a:pt x="472" y="1415"/>
                    <a:pt x="492" y="1615"/>
                    <a:pt x="501" y="1821"/>
                  </a:cubicBezTo>
                  <a:cubicBezTo>
                    <a:pt x="508" y="2029"/>
                    <a:pt x="501" y="2243"/>
                    <a:pt x="486" y="2450"/>
                  </a:cubicBezTo>
                  <a:cubicBezTo>
                    <a:pt x="465" y="2658"/>
                    <a:pt x="436" y="2858"/>
                    <a:pt x="400" y="3064"/>
                  </a:cubicBezTo>
                  <a:cubicBezTo>
                    <a:pt x="393" y="3086"/>
                    <a:pt x="386" y="3115"/>
                    <a:pt x="379" y="3143"/>
                  </a:cubicBezTo>
                  <a:cubicBezTo>
                    <a:pt x="379" y="3165"/>
                    <a:pt x="386" y="3185"/>
                    <a:pt x="415" y="3192"/>
                  </a:cubicBezTo>
                  <a:lnTo>
                    <a:pt x="422" y="3192"/>
                  </a:lnTo>
                  <a:cubicBezTo>
                    <a:pt x="443" y="3192"/>
                    <a:pt x="465" y="3179"/>
                    <a:pt x="465" y="3165"/>
                  </a:cubicBezTo>
                  <a:cubicBezTo>
                    <a:pt x="508" y="2957"/>
                    <a:pt x="535" y="2743"/>
                    <a:pt x="557" y="2536"/>
                  </a:cubicBezTo>
                  <a:cubicBezTo>
                    <a:pt x="578" y="2322"/>
                    <a:pt x="593" y="2107"/>
                    <a:pt x="587" y="1900"/>
                  </a:cubicBezTo>
                  <a:cubicBezTo>
                    <a:pt x="587" y="1686"/>
                    <a:pt x="564" y="1472"/>
                    <a:pt x="535" y="1264"/>
                  </a:cubicBezTo>
                  <a:cubicBezTo>
                    <a:pt x="501" y="1058"/>
                    <a:pt x="450" y="858"/>
                    <a:pt x="386" y="657"/>
                  </a:cubicBezTo>
                  <a:cubicBezTo>
                    <a:pt x="314" y="465"/>
                    <a:pt x="228" y="272"/>
                    <a:pt x="129" y="94"/>
                  </a:cubicBezTo>
                  <a:cubicBezTo>
                    <a:pt x="115" y="64"/>
                    <a:pt x="100" y="44"/>
                    <a:pt x="86" y="22"/>
                  </a:cubicBezTo>
                  <a:cubicBezTo>
                    <a:pt x="79" y="8"/>
                    <a:pt x="64"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8"/>
            <p:cNvSpPr/>
            <p:nvPr/>
          </p:nvSpPr>
          <p:spPr>
            <a:xfrm>
              <a:off x="3390248" y="1352068"/>
              <a:ext cx="3541" cy="1849"/>
            </a:xfrm>
            <a:custGeom>
              <a:avLst/>
              <a:gdLst/>
              <a:ahLst/>
              <a:cxnLst/>
              <a:rect l="l" t="t" r="r" b="b"/>
              <a:pathLst>
                <a:path w="180" h="94" extrusionOk="0">
                  <a:moveTo>
                    <a:pt x="100" y="1"/>
                  </a:moveTo>
                  <a:cubicBezTo>
                    <a:pt x="78" y="1"/>
                    <a:pt x="64" y="7"/>
                    <a:pt x="50" y="7"/>
                  </a:cubicBezTo>
                  <a:cubicBezTo>
                    <a:pt x="28" y="7"/>
                    <a:pt x="1" y="21"/>
                    <a:pt x="8" y="50"/>
                  </a:cubicBezTo>
                  <a:cubicBezTo>
                    <a:pt x="8" y="71"/>
                    <a:pt x="21" y="93"/>
                    <a:pt x="44" y="93"/>
                  </a:cubicBezTo>
                  <a:lnTo>
                    <a:pt x="50" y="93"/>
                  </a:lnTo>
                  <a:cubicBezTo>
                    <a:pt x="93" y="86"/>
                    <a:pt x="136" y="86"/>
                    <a:pt x="179" y="79"/>
                  </a:cubicBezTo>
                  <a:cubicBezTo>
                    <a:pt x="150" y="50"/>
                    <a:pt x="121" y="28"/>
                    <a:pt x="10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8"/>
            <p:cNvSpPr/>
            <p:nvPr/>
          </p:nvSpPr>
          <p:spPr>
            <a:xfrm>
              <a:off x="3392215" y="1351498"/>
              <a:ext cx="40028" cy="5350"/>
            </a:xfrm>
            <a:custGeom>
              <a:avLst/>
              <a:gdLst/>
              <a:ahLst/>
              <a:cxnLst/>
              <a:rect l="l" t="t" r="r" b="b"/>
              <a:pathLst>
                <a:path w="2035" h="272" extrusionOk="0">
                  <a:moveTo>
                    <a:pt x="550" y="0"/>
                  </a:moveTo>
                  <a:cubicBezTo>
                    <a:pt x="501" y="0"/>
                    <a:pt x="449" y="0"/>
                    <a:pt x="400" y="7"/>
                  </a:cubicBezTo>
                  <a:cubicBezTo>
                    <a:pt x="264" y="7"/>
                    <a:pt x="129" y="14"/>
                    <a:pt x="0" y="30"/>
                  </a:cubicBezTo>
                  <a:cubicBezTo>
                    <a:pt x="21" y="57"/>
                    <a:pt x="50" y="79"/>
                    <a:pt x="79" y="108"/>
                  </a:cubicBezTo>
                  <a:cubicBezTo>
                    <a:pt x="172" y="100"/>
                    <a:pt x="257" y="93"/>
                    <a:pt x="350" y="93"/>
                  </a:cubicBezTo>
                  <a:cubicBezTo>
                    <a:pt x="415" y="93"/>
                    <a:pt x="478" y="86"/>
                    <a:pt x="550" y="86"/>
                  </a:cubicBezTo>
                  <a:cubicBezTo>
                    <a:pt x="614" y="86"/>
                    <a:pt x="679" y="93"/>
                    <a:pt x="749" y="93"/>
                  </a:cubicBezTo>
                  <a:cubicBezTo>
                    <a:pt x="878" y="100"/>
                    <a:pt x="1015" y="108"/>
                    <a:pt x="1150" y="122"/>
                  </a:cubicBezTo>
                  <a:cubicBezTo>
                    <a:pt x="1178" y="122"/>
                    <a:pt x="1214" y="129"/>
                    <a:pt x="1250" y="129"/>
                  </a:cubicBezTo>
                  <a:cubicBezTo>
                    <a:pt x="1263" y="136"/>
                    <a:pt x="1279" y="136"/>
                    <a:pt x="1299" y="136"/>
                  </a:cubicBezTo>
                  <a:lnTo>
                    <a:pt x="1306" y="136"/>
                  </a:lnTo>
                  <a:cubicBezTo>
                    <a:pt x="1315" y="136"/>
                    <a:pt x="1315" y="143"/>
                    <a:pt x="1315" y="143"/>
                  </a:cubicBezTo>
                  <a:lnTo>
                    <a:pt x="1315" y="136"/>
                  </a:lnTo>
                  <a:cubicBezTo>
                    <a:pt x="1322" y="143"/>
                    <a:pt x="1328" y="143"/>
                    <a:pt x="1335" y="143"/>
                  </a:cubicBezTo>
                  <a:cubicBezTo>
                    <a:pt x="1407" y="151"/>
                    <a:pt x="1471" y="165"/>
                    <a:pt x="1536" y="172"/>
                  </a:cubicBezTo>
                  <a:cubicBezTo>
                    <a:pt x="1671" y="201"/>
                    <a:pt x="1800" y="222"/>
                    <a:pt x="1928" y="258"/>
                  </a:cubicBezTo>
                  <a:cubicBezTo>
                    <a:pt x="1942" y="258"/>
                    <a:pt x="1964" y="264"/>
                    <a:pt x="1978" y="271"/>
                  </a:cubicBezTo>
                  <a:lnTo>
                    <a:pt x="1985" y="271"/>
                  </a:lnTo>
                  <a:cubicBezTo>
                    <a:pt x="2007" y="271"/>
                    <a:pt x="2028" y="258"/>
                    <a:pt x="2028" y="237"/>
                  </a:cubicBezTo>
                  <a:cubicBezTo>
                    <a:pt x="2035" y="215"/>
                    <a:pt x="2021" y="194"/>
                    <a:pt x="2000" y="186"/>
                  </a:cubicBezTo>
                  <a:cubicBezTo>
                    <a:pt x="1872" y="151"/>
                    <a:pt x="1735" y="122"/>
                    <a:pt x="1606" y="100"/>
                  </a:cubicBezTo>
                  <a:cubicBezTo>
                    <a:pt x="1471" y="79"/>
                    <a:pt x="1335" y="57"/>
                    <a:pt x="1200" y="43"/>
                  </a:cubicBezTo>
                  <a:cubicBezTo>
                    <a:pt x="1071" y="23"/>
                    <a:pt x="936" y="14"/>
                    <a:pt x="801" y="7"/>
                  </a:cubicBezTo>
                  <a:cubicBezTo>
                    <a:pt x="715" y="7"/>
                    <a:pt x="636" y="0"/>
                    <a:pt x="5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8"/>
            <p:cNvSpPr/>
            <p:nvPr/>
          </p:nvSpPr>
          <p:spPr>
            <a:xfrm>
              <a:off x="3382675" y="1364854"/>
              <a:ext cx="42153" cy="14752"/>
            </a:xfrm>
            <a:custGeom>
              <a:avLst/>
              <a:gdLst/>
              <a:ahLst/>
              <a:cxnLst/>
              <a:rect l="l" t="t" r="r" b="b"/>
              <a:pathLst>
                <a:path w="2143" h="750" extrusionOk="0">
                  <a:moveTo>
                    <a:pt x="1834" y="0"/>
                  </a:moveTo>
                  <a:cubicBezTo>
                    <a:pt x="1714" y="29"/>
                    <a:pt x="1599" y="50"/>
                    <a:pt x="1478" y="86"/>
                  </a:cubicBezTo>
                  <a:cubicBezTo>
                    <a:pt x="1320" y="129"/>
                    <a:pt x="1157" y="178"/>
                    <a:pt x="999" y="228"/>
                  </a:cubicBezTo>
                  <a:cubicBezTo>
                    <a:pt x="842" y="286"/>
                    <a:pt x="686" y="350"/>
                    <a:pt x="528" y="422"/>
                  </a:cubicBezTo>
                  <a:cubicBezTo>
                    <a:pt x="377" y="485"/>
                    <a:pt x="228" y="557"/>
                    <a:pt x="77" y="636"/>
                  </a:cubicBezTo>
                  <a:cubicBezTo>
                    <a:pt x="64" y="650"/>
                    <a:pt x="43" y="657"/>
                    <a:pt x="28" y="672"/>
                  </a:cubicBezTo>
                  <a:cubicBezTo>
                    <a:pt x="7" y="679"/>
                    <a:pt x="0" y="706"/>
                    <a:pt x="14" y="729"/>
                  </a:cubicBezTo>
                  <a:cubicBezTo>
                    <a:pt x="21" y="742"/>
                    <a:pt x="34" y="749"/>
                    <a:pt x="50" y="749"/>
                  </a:cubicBezTo>
                  <a:cubicBezTo>
                    <a:pt x="57" y="749"/>
                    <a:pt x="64" y="742"/>
                    <a:pt x="70" y="742"/>
                  </a:cubicBezTo>
                  <a:cubicBezTo>
                    <a:pt x="214" y="663"/>
                    <a:pt x="364" y="586"/>
                    <a:pt x="514" y="521"/>
                  </a:cubicBezTo>
                  <a:cubicBezTo>
                    <a:pt x="549" y="501"/>
                    <a:pt x="591" y="485"/>
                    <a:pt x="627" y="471"/>
                  </a:cubicBezTo>
                  <a:cubicBezTo>
                    <a:pt x="634" y="465"/>
                    <a:pt x="650" y="465"/>
                    <a:pt x="657" y="458"/>
                  </a:cubicBezTo>
                  <a:lnTo>
                    <a:pt x="663" y="458"/>
                  </a:lnTo>
                  <a:cubicBezTo>
                    <a:pt x="670" y="449"/>
                    <a:pt x="670" y="449"/>
                    <a:pt x="677" y="449"/>
                  </a:cubicBezTo>
                  <a:cubicBezTo>
                    <a:pt x="699" y="442"/>
                    <a:pt x="713" y="429"/>
                    <a:pt x="735" y="422"/>
                  </a:cubicBezTo>
                  <a:cubicBezTo>
                    <a:pt x="814" y="393"/>
                    <a:pt x="891" y="364"/>
                    <a:pt x="970" y="336"/>
                  </a:cubicBezTo>
                  <a:cubicBezTo>
                    <a:pt x="1128" y="278"/>
                    <a:pt x="1286" y="228"/>
                    <a:pt x="1442" y="185"/>
                  </a:cubicBezTo>
                  <a:cubicBezTo>
                    <a:pt x="1599" y="142"/>
                    <a:pt x="1764" y="100"/>
                    <a:pt x="1928" y="72"/>
                  </a:cubicBezTo>
                  <a:cubicBezTo>
                    <a:pt x="1999" y="57"/>
                    <a:pt x="2071" y="43"/>
                    <a:pt x="2143" y="29"/>
                  </a:cubicBezTo>
                  <a:cubicBezTo>
                    <a:pt x="2035" y="29"/>
                    <a:pt x="1935" y="14"/>
                    <a:pt x="1834"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8"/>
            <p:cNvSpPr/>
            <p:nvPr/>
          </p:nvSpPr>
          <p:spPr>
            <a:xfrm>
              <a:off x="3418750" y="1362887"/>
              <a:ext cx="13356" cy="2557"/>
            </a:xfrm>
            <a:custGeom>
              <a:avLst/>
              <a:gdLst/>
              <a:ahLst/>
              <a:cxnLst/>
              <a:rect l="l" t="t" r="r" b="b"/>
              <a:pathLst>
                <a:path w="679" h="130" extrusionOk="0">
                  <a:moveTo>
                    <a:pt x="636" y="1"/>
                  </a:moveTo>
                  <a:cubicBezTo>
                    <a:pt x="471" y="21"/>
                    <a:pt x="300" y="44"/>
                    <a:pt x="137" y="71"/>
                  </a:cubicBezTo>
                  <a:cubicBezTo>
                    <a:pt x="94" y="86"/>
                    <a:pt x="43" y="93"/>
                    <a:pt x="0" y="100"/>
                  </a:cubicBezTo>
                  <a:cubicBezTo>
                    <a:pt x="101" y="114"/>
                    <a:pt x="201" y="129"/>
                    <a:pt x="309" y="129"/>
                  </a:cubicBezTo>
                  <a:lnTo>
                    <a:pt x="336" y="129"/>
                  </a:lnTo>
                  <a:cubicBezTo>
                    <a:pt x="379" y="121"/>
                    <a:pt x="422" y="114"/>
                    <a:pt x="458" y="107"/>
                  </a:cubicBezTo>
                  <a:lnTo>
                    <a:pt x="487" y="107"/>
                  </a:lnTo>
                  <a:cubicBezTo>
                    <a:pt x="494" y="107"/>
                    <a:pt x="507" y="100"/>
                    <a:pt x="514" y="100"/>
                  </a:cubicBezTo>
                  <a:cubicBezTo>
                    <a:pt x="536" y="100"/>
                    <a:pt x="557" y="93"/>
                    <a:pt x="579" y="93"/>
                  </a:cubicBezTo>
                  <a:cubicBezTo>
                    <a:pt x="600" y="93"/>
                    <a:pt x="615" y="86"/>
                    <a:pt x="636" y="86"/>
                  </a:cubicBezTo>
                  <a:cubicBezTo>
                    <a:pt x="658" y="86"/>
                    <a:pt x="679" y="71"/>
                    <a:pt x="679" y="44"/>
                  </a:cubicBezTo>
                  <a:cubicBezTo>
                    <a:pt x="679" y="21"/>
                    <a:pt x="665" y="1"/>
                    <a:pt x="643"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8"/>
            <p:cNvSpPr/>
            <p:nvPr/>
          </p:nvSpPr>
          <p:spPr>
            <a:xfrm>
              <a:off x="3380984" y="1376656"/>
              <a:ext cx="50414" cy="21794"/>
            </a:xfrm>
            <a:custGeom>
              <a:avLst/>
              <a:gdLst/>
              <a:ahLst/>
              <a:cxnLst/>
              <a:rect l="l" t="t" r="r" b="b"/>
              <a:pathLst>
                <a:path w="2563" h="1108" extrusionOk="0">
                  <a:moveTo>
                    <a:pt x="2513" y="0"/>
                  </a:moveTo>
                  <a:cubicBezTo>
                    <a:pt x="2506" y="0"/>
                    <a:pt x="2499" y="0"/>
                    <a:pt x="2492" y="7"/>
                  </a:cubicBezTo>
                  <a:cubicBezTo>
                    <a:pt x="2391" y="57"/>
                    <a:pt x="2292" y="106"/>
                    <a:pt x="2193" y="149"/>
                  </a:cubicBezTo>
                  <a:cubicBezTo>
                    <a:pt x="2134" y="178"/>
                    <a:pt x="2078" y="207"/>
                    <a:pt x="2028" y="235"/>
                  </a:cubicBezTo>
                  <a:cubicBezTo>
                    <a:pt x="1870" y="307"/>
                    <a:pt x="1706" y="379"/>
                    <a:pt x="1550" y="442"/>
                  </a:cubicBezTo>
                  <a:cubicBezTo>
                    <a:pt x="1392" y="514"/>
                    <a:pt x="1234" y="578"/>
                    <a:pt x="1078" y="643"/>
                  </a:cubicBezTo>
                  <a:cubicBezTo>
                    <a:pt x="914" y="706"/>
                    <a:pt x="749" y="771"/>
                    <a:pt x="592" y="828"/>
                  </a:cubicBezTo>
                  <a:cubicBezTo>
                    <a:pt x="429" y="886"/>
                    <a:pt x="264" y="943"/>
                    <a:pt x="100" y="999"/>
                  </a:cubicBezTo>
                  <a:cubicBezTo>
                    <a:pt x="78" y="1006"/>
                    <a:pt x="57" y="1015"/>
                    <a:pt x="35" y="1022"/>
                  </a:cubicBezTo>
                  <a:cubicBezTo>
                    <a:pt x="14" y="1028"/>
                    <a:pt x="0" y="1049"/>
                    <a:pt x="7" y="1071"/>
                  </a:cubicBezTo>
                  <a:cubicBezTo>
                    <a:pt x="14" y="1092"/>
                    <a:pt x="28" y="1107"/>
                    <a:pt x="50" y="1107"/>
                  </a:cubicBezTo>
                  <a:lnTo>
                    <a:pt x="57" y="1107"/>
                  </a:lnTo>
                  <a:cubicBezTo>
                    <a:pt x="228" y="1049"/>
                    <a:pt x="386" y="992"/>
                    <a:pt x="549" y="936"/>
                  </a:cubicBezTo>
                  <a:cubicBezTo>
                    <a:pt x="713" y="871"/>
                    <a:pt x="878" y="814"/>
                    <a:pt x="1043" y="749"/>
                  </a:cubicBezTo>
                  <a:cubicBezTo>
                    <a:pt x="1207" y="686"/>
                    <a:pt x="1372" y="614"/>
                    <a:pt x="1528" y="550"/>
                  </a:cubicBezTo>
                  <a:cubicBezTo>
                    <a:pt x="1685" y="478"/>
                    <a:pt x="1850" y="406"/>
                    <a:pt x="1999" y="336"/>
                  </a:cubicBezTo>
                  <a:lnTo>
                    <a:pt x="2006" y="336"/>
                  </a:lnTo>
                  <a:cubicBezTo>
                    <a:pt x="2085" y="300"/>
                    <a:pt x="2163" y="264"/>
                    <a:pt x="2242" y="221"/>
                  </a:cubicBezTo>
                  <a:cubicBezTo>
                    <a:pt x="2321" y="185"/>
                    <a:pt x="2400" y="149"/>
                    <a:pt x="2477" y="106"/>
                  </a:cubicBezTo>
                  <a:cubicBezTo>
                    <a:pt x="2499" y="99"/>
                    <a:pt x="2520" y="93"/>
                    <a:pt x="2535" y="79"/>
                  </a:cubicBezTo>
                  <a:cubicBezTo>
                    <a:pt x="2556" y="72"/>
                    <a:pt x="2563" y="43"/>
                    <a:pt x="2549" y="21"/>
                  </a:cubicBezTo>
                  <a:cubicBezTo>
                    <a:pt x="2542" y="14"/>
                    <a:pt x="2535" y="7"/>
                    <a:pt x="2528"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8"/>
            <p:cNvSpPr/>
            <p:nvPr/>
          </p:nvSpPr>
          <p:spPr>
            <a:xfrm>
              <a:off x="3421701" y="1336745"/>
              <a:ext cx="55391" cy="51555"/>
            </a:xfrm>
            <a:custGeom>
              <a:avLst/>
              <a:gdLst/>
              <a:ahLst/>
              <a:cxnLst/>
              <a:rect l="l" t="t" r="r" b="b"/>
              <a:pathLst>
                <a:path w="2816" h="2621" extrusionOk="0">
                  <a:moveTo>
                    <a:pt x="1744" y="1"/>
                  </a:moveTo>
                  <a:cubicBezTo>
                    <a:pt x="1210" y="1"/>
                    <a:pt x="779" y="337"/>
                    <a:pt x="443" y="843"/>
                  </a:cubicBezTo>
                  <a:cubicBezTo>
                    <a:pt x="258" y="1150"/>
                    <a:pt x="1" y="1643"/>
                    <a:pt x="87" y="1993"/>
                  </a:cubicBezTo>
                  <a:cubicBezTo>
                    <a:pt x="178" y="2383"/>
                    <a:pt x="594" y="2620"/>
                    <a:pt x="994" y="2620"/>
                  </a:cubicBezTo>
                  <a:cubicBezTo>
                    <a:pt x="1027" y="2620"/>
                    <a:pt x="1060" y="2618"/>
                    <a:pt x="1093" y="2615"/>
                  </a:cubicBezTo>
                  <a:cubicBezTo>
                    <a:pt x="1521" y="2564"/>
                    <a:pt x="1893" y="2300"/>
                    <a:pt x="2200" y="2000"/>
                  </a:cubicBezTo>
                  <a:cubicBezTo>
                    <a:pt x="2407" y="1793"/>
                    <a:pt x="2608" y="1558"/>
                    <a:pt x="2707" y="1287"/>
                  </a:cubicBezTo>
                  <a:cubicBezTo>
                    <a:pt x="2815" y="1008"/>
                    <a:pt x="2815" y="678"/>
                    <a:pt x="2657" y="430"/>
                  </a:cubicBezTo>
                  <a:cubicBezTo>
                    <a:pt x="2493" y="173"/>
                    <a:pt x="2186" y="36"/>
                    <a:pt x="1886" y="8"/>
                  </a:cubicBezTo>
                  <a:cubicBezTo>
                    <a:pt x="1838" y="3"/>
                    <a:pt x="1791" y="1"/>
                    <a:pt x="17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 name="Google Shape;180;p8"/>
          <p:cNvGrpSpPr/>
          <p:nvPr/>
        </p:nvGrpSpPr>
        <p:grpSpPr>
          <a:xfrm>
            <a:off x="-281384" y="-506744"/>
            <a:ext cx="2533882" cy="2173702"/>
            <a:chOff x="3242763" y="3032968"/>
            <a:chExt cx="449637" cy="385709"/>
          </a:xfrm>
        </p:grpSpPr>
        <p:sp>
          <p:nvSpPr>
            <p:cNvPr id="181" name="Google Shape;181;p8"/>
            <p:cNvSpPr/>
            <p:nvPr/>
          </p:nvSpPr>
          <p:spPr>
            <a:xfrm>
              <a:off x="3316938" y="3124158"/>
              <a:ext cx="375461" cy="211177"/>
            </a:xfrm>
            <a:custGeom>
              <a:avLst/>
              <a:gdLst/>
              <a:ahLst/>
              <a:cxnLst/>
              <a:rect l="l" t="t" r="r" b="b"/>
              <a:pathLst>
                <a:path w="19088" h="10736" extrusionOk="0">
                  <a:moveTo>
                    <a:pt x="18555" y="1"/>
                  </a:moveTo>
                  <a:cubicBezTo>
                    <a:pt x="17430" y="1"/>
                    <a:pt x="14656" y="108"/>
                    <a:pt x="11526" y="1039"/>
                  </a:cubicBezTo>
                  <a:cubicBezTo>
                    <a:pt x="7776" y="2153"/>
                    <a:pt x="2727" y="4715"/>
                    <a:pt x="0" y="10578"/>
                  </a:cubicBezTo>
                  <a:lnTo>
                    <a:pt x="334" y="10736"/>
                  </a:lnTo>
                  <a:cubicBezTo>
                    <a:pt x="2999" y="5001"/>
                    <a:pt x="7947" y="2487"/>
                    <a:pt x="11619" y="1395"/>
                  </a:cubicBezTo>
                  <a:cubicBezTo>
                    <a:pt x="14724" y="469"/>
                    <a:pt x="17478" y="365"/>
                    <a:pt x="18569" y="365"/>
                  </a:cubicBezTo>
                  <a:cubicBezTo>
                    <a:pt x="18883" y="365"/>
                    <a:pt x="19059" y="374"/>
                    <a:pt x="19067" y="374"/>
                  </a:cubicBezTo>
                  <a:lnTo>
                    <a:pt x="19088" y="10"/>
                  </a:lnTo>
                  <a:cubicBezTo>
                    <a:pt x="19079" y="10"/>
                    <a:pt x="18891" y="1"/>
                    <a:pt x="185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8"/>
            <p:cNvSpPr/>
            <p:nvPr/>
          </p:nvSpPr>
          <p:spPr>
            <a:xfrm>
              <a:off x="3485195" y="3129096"/>
              <a:ext cx="148922" cy="148174"/>
            </a:xfrm>
            <a:custGeom>
              <a:avLst/>
              <a:gdLst/>
              <a:ahLst/>
              <a:cxnLst/>
              <a:rect l="l" t="t" r="r" b="b"/>
              <a:pathLst>
                <a:path w="7571" h="7533" extrusionOk="0">
                  <a:moveTo>
                    <a:pt x="7570" y="1"/>
                  </a:moveTo>
                  <a:cubicBezTo>
                    <a:pt x="7570" y="1"/>
                    <a:pt x="0" y="4608"/>
                    <a:pt x="2036" y="7114"/>
                  </a:cubicBezTo>
                  <a:cubicBezTo>
                    <a:pt x="2271" y="7404"/>
                    <a:pt x="2526" y="7532"/>
                    <a:pt x="2792" y="7532"/>
                  </a:cubicBezTo>
                  <a:cubicBezTo>
                    <a:pt x="4832" y="7532"/>
                    <a:pt x="7570" y="1"/>
                    <a:pt x="7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8"/>
            <p:cNvSpPr/>
            <p:nvPr/>
          </p:nvSpPr>
          <p:spPr>
            <a:xfrm>
              <a:off x="3449376" y="3032968"/>
              <a:ext cx="195697" cy="102048"/>
            </a:xfrm>
            <a:custGeom>
              <a:avLst/>
              <a:gdLst/>
              <a:ahLst/>
              <a:cxnLst/>
              <a:rect l="l" t="t" r="r" b="b"/>
              <a:pathLst>
                <a:path w="9949" h="5188" extrusionOk="0">
                  <a:moveTo>
                    <a:pt x="3390" y="1"/>
                  </a:moveTo>
                  <a:cubicBezTo>
                    <a:pt x="2971" y="1"/>
                    <a:pt x="2591" y="139"/>
                    <a:pt x="2272" y="461"/>
                  </a:cubicBezTo>
                  <a:cubicBezTo>
                    <a:pt x="1" y="2761"/>
                    <a:pt x="9948" y="5188"/>
                    <a:pt x="9948" y="5188"/>
                  </a:cubicBezTo>
                  <a:cubicBezTo>
                    <a:pt x="9948" y="5188"/>
                    <a:pt x="5954" y="1"/>
                    <a:pt x="33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8"/>
            <p:cNvSpPr/>
            <p:nvPr/>
          </p:nvSpPr>
          <p:spPr>
            <a:xfrm>
              <a:off x="3414383" y="3162948"/>
              <a:ext cx="100120" cy="152442"/>
            </a:xfrm>
            <a:custGeom>
              <a:avLst/>
              <a:gdLst/>
              <a:ahLst/>
              <a:cxnLst/>
              <a:rect l="l" t="t" r="r" b="b"/>
              <a:pathLst>
                <a:path w="5090" h="7750" extrusionOk="0">
                  <a:moveTo>
                    <a:pt x="4736" y="1"/>
                  </a:moveTo>
                  <a:cubicBezTo>
                    <a:pt x="4736" y="1"/>
                    <a:pt x="1" y="6100"/>
                    <a:pt x="2572" y="7585"/>
                  </a:cubicBezTo>
                  <a:cubicBezTo>
                    <a:pt x="2767" y="7697"/>
                    <a:pt x="2945" y="7749"/>
                    <a:pt x="3107" y="7749"/>
                  </a:cubicBezTo>
                  <a:cubicBezTo>
                    <a:pt x="5089" y="7749"/>
                    <a:pt x="4736" y="1"/>
                    <a:pt x="47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8"/>
            <p:cNvSpPr/>
            <p:nvPr/>
          </p:nvSpPr>
          <p:spPr>
            <a:xfrm>
              <a:off x="3375220" y="3196662"/>
              <a:ext cx="71697" cy="127914"/>
            </a:xfrm>
            <a:custGeom>
              <a:avLst/>
              <a:gdLst/>
              <a:ahLst/>
              <a:cxnLst/>
              <a:rect l="l" t="t" r="r" b="b"/>
              <a:pathLst>
                <a:path w="3645" h="6503" extrusionOk="0">
                  <a:moveTo>
                    <a:pt x="3413" y="1"/>
                  </a:moveTo>
                  <a:lnTo>
                    <a:pt x="3413" y="1"/>
                  </a:lnTo>
                  <a:cubicBezTo>
                    <a:pt x="3413" y="1"/>
                    <a:pt x="0" y="5336"/>
                    <a:pt x="1843" y="6400"/>
                  </a:cubicBezTo>
                  <a:cubicBezTo>
                    <a:pt x="1964" y="6470"/>
                    <a:pt x="2076" y="6503"/>
                    <a:pt x="2180" y="6503"/>
                  </a:cubicBezTo>
                  <a:cubicBezTo>
                    <a:pt x="3644" y="6503"/>
                    <a:pt x="3413" y="1"/>
                    <a:pt x="34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8"/>
            <p:cNvSpPr/>
            <p:nvPr/>
          </p:nvSpPr>
          <p:spPr>
            <a:xfrm>
              <a:off x="3321423" y="3233071"/>
              <a:ext cx="71697" cy="127776"/>
            </a:xfrm>
            <a:custGeom>
              <a:avLst/>
              <a:gdLst/>
              <a:ahLst/>
              <a:cxnLst/>
              <a:rect l="l" t="t" r="r" b="b"/>
              <a:pathLst>
                <a:path w="3645" h="6496" extrusionOk="0">
                  <a:moveTo>
                    <a:pt x="3421" y="1"/>
                  </a:moveTo>
                  <a:cubicBezTo>
                    <a:pt x="3421" y="1"/>
                    <a:pt x="0" y="5334"/>
                    <a:pt x="1842" y="6392"/>
                  </a:cubicBezTo>
                  <a:cubicBezTo>
                    <a:pt x="1965" y="6463"/>
                    <a:pt x="2078" y="6496"/>
                    <a:pt x="2182" y="6496"/>
                  </a:cubicBezTo>
                  <a:cubicBezTo>
                    <a:pt x="3645" y="6496"/>
                    <a:pt x="3421" y="1"/>
                    <a:pt x="34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8"/>
            <p:cNvSpPr/>
            <p:nvPr/>
          </p:nvSpPr>
          <p:spPr>
            <a:xfrm>
              <a:off x="3242763" y="3254826"/>
              <a:ext cx="123213" cy="69612"/>
            </a:xfrm>
            <a:custGeom>
              <a:avLst/>
              <a:gdLst/>
              <a:ahLst/>
              <a:cxnLst/>
              <a:rect l="l" t="t" r="r" b="b"/>
              <a:pathLst>
                <a:path w="6264" h="3539" extrusionOk="0">
                  <a:moveTo>
                    <a:pt x="6263" y="0"/>
                  </a:moveTo>
                  <a:cubicBezTo>
                    <a:pt x="6263" y="0"/>
                    <a:pt x="1" y="958"/>
                    <a:pt x="420" y="3042"/>
                  </a:cubicBezTo>
                  <a:cubicBezTo>
                    <a:pt x="492" y="3393"/>
                    <a:pt x="705" y="3539"/>
                    <a:pt x="1011" y="3539"/>
                  </a:cubicBezTo>
                  <a:cubicBezTo>
                    <a:pt x="2517" y="3539"/>
                    <a:pt x="6263" y="0"/>
                    <a:pt x="62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8"/>
            <p:cNvSpPr/>
            <p:nvPr/>
          </p:nvSpPr>
          <p:spPr>
            <a:xfrm>
              <a:off x="3309051" y="3150418"/>
              <a:ext cx="155216" cy="40815"/>
            </a:xfrm>
            <a:custGeom>
              <a:avLst/>
              <a:gdLst/>
              <a:ahLst/>
              <a:cxnLst/>
              <a:rect l="l" t="t" r="r" b="b"/>
              <a:pathLst>
                <a:path w="7891" h="2075" extrusionOk="0">
                  <a:moveTo>
                    <a:pt x="2247" y="0"/>
                  </a:moveTo>
                  <a:cubicBezTo>
                    <a:pt x="1311" y="0"/>
                    <a:pt x="564" y="238"/>
                    <a:pt x="322" y="910"/>
                  </a:cubicBezTo>
                  <a:cubicBezTo>
                    <a:pt x="0" y="1802"/>
                    <a:pt x="1067" y="2075"/>
                    <a:pt x="2494" y="2075"/>
                  </a:cubicBezTo>
                  <a:cubicBezTo>
                    <a:pt x="4744" y="2075"/>
                    <a:pt x="7891" y="1395"/>
                    <a:pt x="7891" y="1395"/>
                  </a:cubicBezTo>
                  <a:cubicBezTo>
                    <a:pt x="7891" y="1395"/>
                    <a:pt x="4514" y="0"/>
                    <a:pt x="22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8"/>
            <p:cNvSpPr/>
            <p:nvPr/>
          </p:nvSpPr>
          <p:spPr>
            <a:xfrm>
              <a:off x="3262157" y="3202740"/>
              <a:ext cx="134680" cy="35465"/>
            </a:xfrm>
            <a:custGeom>
              <a:avLst/>
              <a:gdLst/>
              <a:ahLst/>
              <a:cxnLst/>
              <a:rect l="l" t="t" r="r" b="b"/>
              <a:pathLst>
                <a:path w="6847" h="1803" extrusionOk="0">
                  <a:moveTo>
                    <a:pt x="1950" y="1"/>
                  </a:moveTo>
                  <a:cubicBezTo>
                    <a:pt x="1137" y="1"/>
                    <a:pt x="489" y="207"/>
                    <a:pt x="278" y="792"/>
                  </a:cubicBezTo>
                  <a:cubicBezTo>
                    <a:pt x="0" y="1565"/>
                    <a:pt x="927" y="1802"/>
                    <a:pt x="2166" y="1802"/>
                  </a:cubicBezTo>
                  <a:cubicBezTo>
                    <a:pt x="4119" y="1802"/>
                    <a:pt x="6847" y="1214"/>
                    <a:pt x="6847" y="1214"/>
                  </a:cubicBezTo>
                  <a:cubicBezTo>
                    <a:pt x="6847" y="1214"/>
                    <a:pt x="3918" y="1"/>
                    <a:pt x="19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8"/>
            <p:cNvSpPr/>
            <p:nvPr/>
          </p:nvSpPr>
          <p:spPr>
            <a:xfrm>
              <a:off x="3378977" y="3090798"/>
              <a:ext cx="190366" cy="53542"/>
            </a:xfrm>
            <a:custGeom>
              <a:avLst/>
              <a:gdLst/>
              <a:ahLst/>
              <a:cxnLst/>
              <a:rect l="l" t="t" r="r" b="b"/>
              <a:pathLst>
                <a:path w="9678" h="2722" extrusionOk="0">
                  <a:moveTo>
                    <a:pt x="2554" y="1"/>
                  </a:moveTo>
                  <a:cubicBezTo>
                    <a:pt x="1773" y="1"/>
                    <a:pt x="1150" y="227"/>
                    <a:pt x="845" y="813"/>
                  </a:cubicBezTo>
                  <a:cubicBezTo>
                    <a:pt x="0" y="2420"/>
                    <a:pt x="3662" y="2721"/>
                    <a:pt x="6527" y="2721"/>
                  </a:cubicBezTo>
                  <a:cubicBezTo>
                    <a:pt x="8246" y="2721"/>
                    <a:pt x="9678" y="2613"/>
                    <a:pt x="9678" y="2613"/>
                  </a:cubicBezTo>
                  <a:cubicBezTo>
                    <a:pt x="9678" y="2613"/>
                    <a:pt x="5207" y="1"/>
                    <a:pt x="2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8"/>
            <p:cNvSpPr/>
            <p:nvPr/>
          </p:nvSpPr>
          <p:spPr>
            <a:xfrm>
              <a:off x="3255233" y="3297392"/>
              <a:ext cx="85584" cy="121285"/>
            </a:xfrm>
            <a:custGeom>
              <a:avLst/>
              <a:gdLst/>
              <a:ahLst/>
              <a:cxnLst/>
              <a:rect l="l" t="t" r="r" b="b"/>
              <a:pathLst>
                <a:path w="4351" h="6166" extrusionOk="0">
                  <a:moveTo>
                    <a:pt x="4351" y="1"/>
                  </a:moveTo>
                  <a:cubicBezTo>
                    <a:pt x="4350" y="1"/>
                    <a:pt x="1" y="4606"/>
                    <a:pt x="1615" y="5992"/>
                  </a:cubicBezTo>
                  <a:cubicBezTo>
                    <a:pt x="1753" y="6111"/>
                    <a:pt x="1888" y="6166"/>
                    <a:pt x="2018" y="6166"/>
                  </a:cubicBezTo>
                  <a:cubicBezTo>
                    <a:pt x="3408" y="6166"/>
                    <a:pt x="4350" y="1"/>
                    <a:pt x="43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2" name="Google Shape;192;p8"/>
          <p:cNvSpPr/>
          <p:nvPr/>
        </p:nvSpPr>
        <p:spPr>
          <a:xfrm rot="10800000" flipH="1">
            <a:off x="7343864" y="-303521"/>
            <a:ext cx="2089241" cy="1178898"/>
          </a:xfrm>
          <a:custGeom>
            <a:avLst/>
            <a:gdLst/>
            <a:ahLst/>
            <a:cxnLst/>
            <a:rect l="l" t="t" r="r" b="b"/>
            <a:pathLst>
              <a:path w="33464" h="18882" extrusionOk="0">
                <a:moveTo>
                  <a:pt x="16041" y="207"/>
                </a:moveTo>
                <a:cubicBezTo>
                  <a:pt x="16835" y="207"/>
                  <a:pt x="17616" y="397"/>
                  <a:pt x="18316" y="771"/>
                </a:cubicBezTo>
                <a:cubicBezTo>
                  <a:pt x="19067" y="1177"/>
                  <a:pt x="19516" y="1872"/>
                  <a:pt x="19881" y="2485"/>
                </a:cubicBezTo>
                <a:cubicBezTo>
                  <a:pt x="20267" y="3148"/>
                  <a:pt x="20524" y="3870"/>
                  <a:pt x="20738" y="4492"/>
                </a:cubicBezTo>
                <a:cubicBezTo>
                  <a:pt x="20838" y="4777"/>
                  <a:pt x="20966" y="4927"/>
                  <a:pt x="21131" y="4948"/>
                </a:cubicBezTo>
                <a:cubicBezTo>
                  <a:pt x="21145" y="4950"/>
                  <a:pt x="21159" y="4951"/>
                  <a:pt x="21173" y="4951"/>
                </a:cubicBezTo>
                <a:cubicBezTo>
                  <a:pt x="21323" y="4951"/>
                  <a:pt x="21474" y="4841"/>
                  <a:pt x="21631" y="4614"/>
                </a:cubicBezTo>
                <a:cubicBezTo>
                  <a:pt x="21730" y="4470"/>
                  <a:pt x="21809" y="4321"/>
                  <a:pt x="21888" y="4177"/>
                </a:cubicBezTo>
                <a:cubicBezTo>
                  <a:pt x="21945" y="4077"/>
                  <a:pt x="22001" y="3978"/>
                  <a:pt x="22060" y="3877"/>
                </a:cubicBezTo>
                <a:cubicBezTo>
                  <a:pt x="22452" y="3250"/>
                  <a:pt x="22916" y="2771"/>
                  <a:pt x="23474" y="2420"/>
                </a:cubicBezTo>
                <a:cubicBezTo>
                  <a:pt x="23904" y="2154"/>
                  <a:pt x="24315" y="2021"/>
                  <a:pt x="24711" y="2021"/>
                </a:cubicBezTo>
                <a:cubicBezTo>
                  <a:pt x="25229" y="2021"/>
                  <a:pt x="25720" y="2249"/>
                  <a:pt x="26193" y="2706"/>
                </a:cubicBezTo>
                <a:cubicBezTo>
                  <a:pt x="26593" y="3092"/>
                  <a:pt x="26886" y="3549"/>
                  <a:pt x="27064" y="4070"/>
                </a:cubicBezTo>
                <a:cubicBezTo>
                  <a:pt x="27400" y="5034"/>
                  <a:pt x="27743" y="6035"/>
                  <a:pt x="27736" y="7099"/>
                </a:cubicBezTo>
                <a:cubicBezTo>
                  <a:pt x="27736" y="7370"/>
                  <a:pt x="27792" y="7541"/>
                  <a:pt x="27921" y="7627"/>
                </a:cubicBezTo>
                <a:cubicBezTo>
                  <a:pt x="27982" y="7667"/>
                  <a:pt x="28052" y="7687"/>
                  <a:pt x="28133" y="7687"/>
                </a:cubicBezTo>
                <a:cubicBezTo>
                  <a:pt x="28224" y="7687"/>
                  <a:pt x="28329" y="7662"/>
                  <a:pt x="28451" y="7613"/>
                </a:cubicBezTo>
                <a:cubicBezTo>
                  <a:pt x="28879" y="7431"/>
                  <a:pt x="29290" y="7355"/>
                  <a:pt x="29679" y="7355"/>
                </a:cubicBezTo>
                <a:cubicBezTo>
                  <a:pt x="30685" y="7355"/>
                  <a:pt x="31552" y="7861"/>
                  <a:pt x="32242" y="8355"/>
                </a:cubicBezTo>
                <a:cubicBezTo>
                  <a:pt x="32934" y="8847"/>
                  <a:pt x="33249" y="9562"/>
                  <a:pt x="33121" y="10362"/>
                </a:cubicBezTo>
                <a:cubicBezTo>
                  <a:pt x="32999" y="11091"/>
                  <a:pt x="32521" y="11562"/>
                  <a:pt x="31563" y="11889"/>
                </a:cubicBezTo>
                <a:cubicBezTo>
                  <a:pt x="31135" y="12038"/>
                  <a:pt x="30699" y="12084"/>
                  <a:pt x="30194" y="12084"/>
                </a:cubicBezTo>
                <a:cubicBezTo>
                  <a:pt x="30017" y="12084"/>
                  <a:pt x="29832" y="12078"/>
                  <a:pt x="29635" y="12069"/>
                </a:cubicBezTo>
                <a:cubicBezTo>
                  <a:pt x="28164" y="11898"/>
                  <a:pt x="26807" y="11411"/>
                  <a:pt x="25715" y="10662"/>
                </a:cubicBezTo>
                <a:cubicBezTo>
                  <a:pt x="25686" y="10647"/>
                  <a:pt x="25666" y="10626"/>
                  <a:pt x="25636" y="10604"/>
                </a:cubicBezTo>
                <a:cubicBezTo>
                  <a:pt x="25554" y="10539"/>
                  <a:pt x="25437" y="10450"/>
                  <a:pt x="25307" y="10450"/>
                </a:cubicBezTo>
                <a:cubicBezTo>
                  <a:pt x="25223" y="10450"/>
                  <a:pt x="25133" y="10487"/>
                  <a:pt x="25043" y="10590"/>
                </a:cubicBezTo>
                <a:cubicBezTo>
                  <a:pt x="24901" y="10761"/>
                  <a:pt x="25001" y="10940"/>
                  <a:pt x="25066" y="11068"/>
                </a:cubicBezTo>
                <a:cubicBezTo>
                  <a:pt x="25086" y="11104"/>
                  <a:pt x="25109" y="11140"/>
                  <a:pt x="25115" y="11176"/>
                </a:cubicBezTo>
                <a:cubicBezTo>
                  <a:pt x="25729" y="12669"/>
                  <a:pt x="25880" y="14169"/>
                  <a:pt x="25564" y="15646"/>
                </a:cubicBezTo>
                <a:cubicBezTo>
                  <a:pt x="25316" y="16817"/>
                  <a:pt x="24622" y="17660"/>
                  <a:pt x="23523" y="18153"/>
                </a:cubicBezTo>
                <a:cubicBezTo>
                  <a:pt x="22746" y="18500"/>
                  <a:pt x="21963" y="18674"/>
                  <a:pt x="21166" y="18674"/>
                </a:cubicBezTo>
                <a:cubicBezTo>
                  <a:pt x="20112" y="18674"/>
                  <a:pt x="19033" y="18369"/>
                  <a:pt x="17910" y="17759"/>
                </a:cubicBezTo>
                <a:cubicBezTo>
                  <a:pt x="17024" y="17281"/>
                  <a:pt x="16210" y="16568"/>
                  <a:pt x="15353" y="15524"/>
                </a:cubicBezTo>
                <a:cubicBezTo>
                  <a:pt x="15274" y="15418"/>
                  <a:pt x="15189" y="15317"/>
                  <a:pt x="15110" y="15211"/>
                </a:cubicBezTo>
                <a:cubicBezTo>
                  <a:pt x="15004" y="15068"/>
                  <a:pt x="14889" y="14918"/>
                  <a:pt x="14767" y="14782"/>
                </a:cubicBezTo>
                <a:cubicBezTo>
                  <a:pt x="14446" y="14410"/>
                  <a:pt x="14196" y="14225"/>
                  <a:pt x="13919" y="14225"/>
                </a:cubicBezTo>
                <a:cubicBezTo>
                  <a:pt x="13689" y="14225"/>
                  <a:pt x="13447" y="14347"/>
                  <a:pt x="13132" y="14582"/>
                </a:cubicBezTo>
                <a:cubicBezTo>
                  <a:pt x="13003" y="14683"/>
                  <a:pt x="12875" y="14789"/>
                  <a:pt x="12753" y="14889"/>
                </a:cubicBezTo>
                <a:cubicBezTo>
                  <a:pt x="12618" y="15010"/>
                  <a:pt x="12469" y="15132"/>
                  <a:pt x="12318" y="15240"/>
                </a:cubicBezTo>
                <a:cubicBezTo>
                  <a:pt x="11165" y="16068"/>
                  <a:pt x="9966" y="16482"/>
                  <a:pt x="8739" y="16482"/>
                </a:cubicBezTo>
                <a:cubicBezTo>
                  <a:pt x="8158" y="16482"/>
                  <a:pt x="7570" y="16389"/>
                  <a:pt x="6977" y="16203"/>
                </a:cubicBezTo>
                <a:cubicBezTo>
                  <a:pt x="5683" y="15788"/>
                  <a:pt x="4621" y="14839"/>
                  <a:pt x="4055" y="13589"/>
                </a:cubicBezTo>
                <a:cubicBezTo>
                  <a:pt x="3478" y="12304"/>
                  <a:pt x="3478" y="10818"/>
                  <a:pt x="4055" y="9526"/>
                </a:cubicBezTo>
                <a:cubicBezTo>
                  <a:pt x="4249" y="9104"/>
                  <a:pt x="4341" y="8890"/>
                  <a:pt x="4249" y="8741"/>
                </a:cubicBezTo>
                <a:cubicBezTo>
                  <a:pt x="4156" y="8583"/>
                  <a:pt x="3920" y="8569"/>
                  <a:pt x="3491" y="8540"/>
                </a:cubicBezTo>
                <a:cubicBezTo>
                  <a:pt x="2413" y="8461"/>
                  <a:pt x="1599" y="8084"/>
                  <a:pt x="993" y="7370"/>
                </a:cubicBezTo>
                <a:cubicBezTo>
                  <a:pt x="278" y="6520"/>
                  <a:pt x="221" y="5505"/>
                  <a:pt x="842" y="4578"/>
                </a:cubicBezTo>
                <a:cubicBezTo>
                  <a:pt x="1013" y="4321"/>
                  <a:pt x="1243" y="4057"/>
                  <a:pt x="1514" y="3807"/>
                </a:cubicBezTo>
                <a:cubicBezTo>
                  <a:pt x="2708" y="2720"/>
                  <a:pt x="4312" y="2171"/>
                  <a:pt x="5914" y="2171"/>
                </a:cubicBezTo>
                <a:cubicBezTo>
                  <a:pt x="7398" y="2171"/>
                  <a:pt x="8880" y="2641"/>
                  <a:pt x="10033" y="3592"/>
                </a:cubicBezTo>
                <a:cubicBezTo>
                  <a:pt x="10083" y="3635"/>
                  <a:pt x="10133" y="3678"/>
                  <a:pt x="10175" y="3728"/>
                </a:cubicBezTo>
                <a:cubicBezTo>
                  <a:pt x="10261" y="3800"/>
                  <a:pt x="10340" y="3877"/>
                  <a:pt x="10433" y="3942"/>
                </a:cubicBezTo>
                <a:cubicBezTo>
                  <a:pt x="10539" y="4009"/>
                  <a:pt x="10673" y="4081"/>
                  <a:pt x="10805" y="4081"/>
                </a:cubicBezTo>
                <a:cubicBezTo>
                  <a:pt x="10840" y="4081"/>
                  <a:pt x="10876" y="4076"/>
                  <a:pt x="10911" y="4064"/>
                </a:cubicBezTo>
                <a:cubicBezTo>
                  <a:pt x="11039" y="4021"/>
                  <a:pt x="11134" y="3899"/>
                  <a:pt x="11197" y="3678"/>
                </a:cubicBezTo>
                <a:cubicBezTo>
                  <a:pt x="11648" y="2285"/>
                  <a:pt x="12703" y="1157"/>
                  <a:pt x="14117" y="586"/>
                </a:cubicBezTo>
                <a:cubicBezTo>
                  <a:pt x="14742" y="333"/>
                  <a:pt x="15396" y="207"/>
                  <a:pt x="16041" y="207"/>
                </a:cubicBezTo>
                <a:close/>
                <a:moveTo>
                  <a:pt x="16046" y="1"/>
                </a:moveTo>
                <a:cubicBezTo>
                  <a:pt x="15372" y="1"/>
                  <a:pt x="14690" y="133"/>
                  <a:pt x="14039" y="399"/>
                </a:cubicBezTo>
                <a:cubicBezTo>
                  <a:pt x="12575" y="992"/>
                  <a:pt x="11468" y="2163"/>
                  <a:pt x="11005" y="3620"/>
                </a:cubicBezTo>
                <a:cubicBezTo>
                  <a:pt x="10954" y="3764"/>
                  <a:pt x="10897" y="3849"/>
                  <a:pt x="10840" y="3870"/>
                </a:cubicBezTo>
                <a:cubicBezTo>
                  <a:pt x="10828" y="3875"/>
                  <a:pt x="10814" y="3877"/>
                  <a:pt x="10799" y="3877"/>
                </a:cubicBezTo>
                <a:cubicBezTo>
                  <a:pt x="10741" y="3877"/>
                  <a:pt x="10660" y="3844"/>
                  <a:pt x="10547" y="3771"/>
                </a:cubicBezTo>
                <a:cubicBezTo>
                  <a:pt x="10469" y="3721"/>
                  <a:pt x="10397" y="3649"/>
                  <a:pt x="10319" y="3577"/>
                </a:cubicBezTo>
                <a:cubicBezTo>
                  <a:pt x="10268" y="3527"/>
                  <a:pt x="10218" y="3477"/>
                  <a:pt x="10162" y="3435"/>
                </a:cubicBezTo>
                <a:cubicBezTo>
                  <a:pt x="8970" y="2452"/>
                  <a:pt x="7440" y="1966"/>
                  <a:pt x="5910" y="1966"/>
                </a:cubicBezTo>
                <a:cubicBezTo>
                  <a:pt x="4257" y="1966"/>
                  <a:pt x="2605" y="2533"/>
                  <a:pt x="1378" y="3656"/>
                </a:cubicBezTo>
                <a:cubicBezTo>
                  <a:pt x="1085" y="3920"/>
                  <a:pt x="850" y="4192"/>
                  <a:pt x="670" y="4463"/>
                </a:cubicBezTo>
                <a:cubicBezTo>
                  <a:pt x="0" y="5471"/>
                  <a:pt x="57" y="6585"/>
                  <a:pt x="835" y="7498"/>
                </a:cubicBezTo>
                <a:cubicBezTo>
                  <a:pt x="1478" y="8256"/>
                  <a:pt x="2341" y="8662"/>
                  <a:pt x="3478" y="8741"/>
                </a:cubicBezTo>
                <a:cubicBezTo>
                  <a:pt x="3748" y="8761"/>
                  <a:pt x="4035" y="8784"/>
                  <a:pt x="4071" y="8847"/>
                </a:cubicBezTo>
                <a:cubicBezTo>
                  <a:pt x="4113" y="8905"/>
                  <a:pt x="3992" y="9169"/>
                  <a:pt x="3870" y="9447"/>
                </a:cubicBezTo>
                <a:cubicBezTo>
                  <a:pt x="3270" y="10791"/>
                  <a:pt x="3270" y="12333"/>
                  <a:pt x="3870" y="13675"/>
                </a:cubicBezTo>
                <a:cubicBezTo>
                  <a:pt x="4456" y="14974"/>
                  <a:pt x="5570" y="15968"/>
                  <a:pt x="6919" y="16397"/>
                </a:cubicBezTo>
                <a:cubicBezTo>
                  <a:pt x="7535" y="16593"/>
                  <a:pt x="8146" y="16690"/>
                  <a:pt x="8750" y="16690"/>
                </a:cubicBezTo>
                <a:cubicBezTo>
                  <a:pt x="10016" y="16690"/>
                  <a:pt x="11250" y="16262"/>
                  <a:pt x="12440" y="15411"/>
                </a:cubicBezTo>
                <a:cubicBezTo>
                  <a:pt x="12597" y="15296"/>
                  <a:pt x="12746" y="15175"/>
                  <a:pt x="12890" y="15046"/>
                </a:cubicBezTo>
                <a:cubicBezTo>
                  <a:pt x="13010" y="14947"/>
                  <a:pt x="13132" y="14846"/>
                  <a:pt x="13254" y="14746"/>
                </a:cubicBezTo>
                <a:cubicBezTo>
                  <a:pt x="13531" y="14539"/>
                  <a:pt x="13730" y="14432"/>
                  <a:pt x="13913" y="14432"/>
                </a:cubicBezTo>
                <a:cubicBezTo>
                  <a:pt x="14133" y="14432"/>
                  <a:pt x="14329" y="14589"/>
                  <a:pt x="14611" y="14918"/>
                </a:cubicBezTo>
                <a:cubicBezTo>
                  <a:pt x="14733" y="15053"/>
                  <a:pt x="14839" y="15197"/>
                  <a:pt x="14947" y="15332"/>
                </a:cubicBezTo>
                <a:cubicBezTo>
                  <a:pt x="15033" y="15439"/>
                  <a:pt x="15110" y="15547"/>
                  <a:pt x="15195" y="15653"/>
                </a:cubicBezTo>
                <a:cubicBezTo>
                  <a:pt x="16068" y="16717"/>
                  <a:pt x="16896" y="17446"/>
                  <a:pt x="17809" y="17939"/>
                </a:cubicBezTo>
                <a:cubicBezTo>
                  <a:pt x="18966" y="18567"/>
                  <a:pt x="20080" y="18882"/>
                  <a:pt x="21167" y="18882"/>
                </a:cubicBezTo>
                <a:cubicBezTo>
                  <a:pt x="21994" y="18882"/>
                  <a:pt x="22802" y="18702"/>
                  <a:pt x="23602" y="18339"/>
                </a:cubicBezTo>
                <a:cubicBezTo>
                  <a:pt x="24773" y="17818"/>
                  <a:pt x="25501" y="16925"/>
                  <a:pt x="25765" y="15689"/>
                </a:cubicBezTo>
                <a:cubicBezTo>
                  <a:pt x="26094" y="14169"/>
                  <a:pt x="25936" y="12626"/>
                  <a:pt x="25307" y="11097"/>
                </a:cubicBezTo>
                <a:cubicBezTo>
                  <a:pt x="25294" y="11055"/>
                  <a:pt x="25273" y="11012"/>
                  <a:pt x="25251" y="10976"/>
                </a:cubicBezTo>
                <a:cubicBezTo>
                  <a:pt x="25172" y="10833"/>
                  <a:pt x="25158" y="10784"/>
                  <a:pt x="25201" y="10725"/>
                </a:cubicBezTo>
                <a:cubicBezTo>
                  <a:pt x="25241" y="10679"/>
                  <a:pt x="25273" y="10657"/>
                  <a:pt x="25310" y="10657"/>
                </a:cubicBezTo>
                <a:cubicBezTo>
                  <a:pt x="25358" y="10657"/>
                  <a:pt x="25415" y="10695"/>
                  <a:pt x="25508" y="10768"/>
                </a:cubicBezTo>
                <a:cubicBezTo>
                  <a:pt x="25537" y="10791"/>
                  <a:pt x="25564" y="10811"/>
                  <a:pt x="25594" y="10833"/>
                </a:cubicBezTo>
                <a:cubicBezTo>
                  <a:pt x="26721" y="11605"/>
                  <a:pt x="28108" y="12097"/>
                  <a:pt x="29614" y="12268"/>
                </a:cubicBezTo>
                <a:cubicBezTo>
                  <a:pt x="29830" y="12280"/>
                  <a:pt x="30035" y="12288"/>
                  <a:pt x="30233" y="12288"/>
                </a:cubicBezTo>
                <a:cubicBezTo>
                  <a:pt x="30742" y="12288"/>
                  <a:pt x="31198" y="12237"/>
                  <a:pt x="31635" y="12083"/>
                </a:cubicBezTo>
                <a:cubicBezTo>
                  <a:pt x="32278" y="11862"/>
                  <a:pt x="33148" y="11447"/>
                  <a:pt x="33320" y="10398"/>
                </a:cubicBezTo>
                <a:cubicBezTo>
                  <a:pt x="33464" y="9512"/>
                  <a:pt x="33121" y="8727"/>
                  <a:pt x="32363" y="8184"/>
                </a:cubicBezTo>
                <a:cubicBezTo>
                  <a:pt x="31645" y="7670"/>
                  <a:pt x="30739" y="7146"/>
                  <a:pt x="29681" y="7146"/>
                </a:cubicBezTo>
                <a:cubicBezTo>
                  <a:pt x="29267" y="7146"/>
                  <a:pt x="28830" y="7226"/>
                  <a:pt x="28372" y="7419"/>
                </a:cubicBezTo>
                <a:cubicBezTo>
                  <a:pt x="28300" y="7452"/>
                  <a:pt x="28211" y="7482"/>
                  <a:pt x="28135" y="7482"/>
                </a:cubicBezTo>
                <a:cubicBezTo>
                  <a:pt x="28097" y="7482"/>
                  <a:pt x="28062" y="7474"/>
                  <a:pt x="28036" y="7455"/>
                </a:cubicBezTo>
                <a:cubicBezTo>
                  <a:pt x="27972" y="7413"/>
                  <a:pt x="27936" y="7291"/>
                  <a:pt x="27943" y="7106"/>
                </a:cubicBezTo>
                <a:cubicBezTo>
                  <a:pt x="27950" y="6005"/>
                  <a:pt x="27601" y="4984"/>
                  <a:pt x="27265" y="3998"/>
                </a:cubicBezTo>
                <a:cubicBezTo>
                  <a:pt x="27073" y="3448"/>
                  <a:pt x="26757" y="2963"/>
                  <a:pt x="26336" y="2557"/>
                </a:cubicBezTo>
                <a:cubicBezTo>
                  <a:pt x="25825" y="2066"/>
                  <a:pt x="25282" y="1819"/>
                  <a:pt x="24712" y="1819"/>
                </a:cubicBezTo>
                <a:cubicBezTo>
                  <a:pt x="24278" y="1819"/>
                  <a:pt x="23829" y="1962"/>
                  <a:pt x="23366" y="2249"/>
                </a:cubicBezTo>
                <a:cubicBezTo>
                  <a:pt x="22779" y="2614"/>
                  <a:pt x="22294" y="3106"/>
                  <a:pt x="21888" y="3771"/>
                </a:cubicBezTo>
                <a:cubicBezTo>
                  <a:pt x="21823" y="3870"/>
                  <a:pt x="21766" y="3978"/>
                  <a:pt x="21708" y="4077"/>
                </a:cubicBezTo>
                <a:cubicBezTo>
                  <a:pt x="21631" y="4220"/>
                  <a:pt x="21552" y="4364"/>
                  <a:pt x="21467" y="4492"/>
                </a:cubicBezTo>
                <a:cubicBezTo>
                  <a:pt x="21353" y="4652"/>
                  <a:pt x="21251" y="4744"/>
                  <a:pt x="21175" y="4744"/>
                </a:cubicBezTo>
                <a:cubicBezTo>
                  <a:pt x="21170" y="4744"/>
                  <a:pt x="21165" y="4743"/>
                  <a:pt x="21160" y="4742"/>
                </a:cubicBezTo>
                <a:cubicBezTo>
                  <a:pt x="21081" y="4734"/>
                  <a:pt x="21002" y="4621"/>
                  <a:pt x="20937" y="4427"/>
                </a:cubicBezTo>
                <a:cubicBezTo>
                  <a:pt x="20716" y="3791"/>
                  <a:pt x="20452" y="3056"/>
                  <a:pt x="20059" y="2386"/>
                </a:cubicBezTo>
                <a:cubicBezTo>
                  <a:pt x="19681" y="1743"/>
                  <a:pt x="19216" y="1021"/>
                  <a:pt x="18418" y="593"/>
                </a:cubicBezTo>
                <a:cubicBezTo>
                  <a:pt x="17686" y="199"/>
                  <a:pt x="16872" y="1"/>
                  <a:pt x="16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8"/>
          <p:cNvSpPr/>
          <p:nvPr/>
        </p:nvSpPr>
        <p:spPr>
          <a:xfrm>
            <a:off x="4917574" y="-364349"/>
            <a:ext cx="1325228" cy="716918"/>
          </a:xfrm>
          <a:custGeom>
            <a:avLst/>
            <a:gdLst/>
            <a:ahLst/>
            <a:cxnLst/>
            <a:rect l="l" t="t" r="r" b="b"/>
            <a:pathLst>
              <a:path w="29687" h="16060" extrusionOk="0">
                <a:moveTo>
                  <a:pt x="14479" y="1"/>
                </a:moveTo>
                <a:cubicBezTo>
                  <a:pt x="14224" y="1"/>
                  <a:pt x="13960" y="14"/>
                  <a:pt x="13698" y="41"/>
                </a:cubicBezTo>
                <a:cubicBezTo>
                  <a:pt x="12090" y="204"/>
                  <a:pt x="10577" y="625"/>
                  <a:pt x="9269" y="1611"/>
                </a:cubicBezTo>
                <a:cubicBezTo>
                  <a:pt x="8306" y="2339"/>
                  <a:pt x="7699" y="3275"/>
                  <a:pt x="7692" y="4531"/>
                </a:cubicBezTo>
                <a:cubicBezTo>
                  <a:pt x="7692" y="4590"/>
                  <a:pt x="7699" y="4653"/>
                  <a:pt x="7692" y="4718"/>
                </a:cubicBezTo>
                <a:cubicBezTo>
                  <a:pt x="7671" y="4844"/>
                  <a:pt x="7617" y="4909"/>
                  <a:pt x="7547" y="4909"/>
                </a:cubicBezTo>
                <a:cubicBezTo>
                  <a:pt x="7502" y="4909"/>
                  <a:pt x="7449" y="4881"/>
                  <a:pt x="7392" y="4824"/>
                </a:cubicBezTo>
                <a:cubicBezTo>
                  <a:pt x="6935" y="4339"/>
                  <a:pt x="6342" y="4240"/>
                  <a:pt x="5735" y="4211"/>
                </a:cubicBezTo>
                <a:cubicBezTo>
                  <a:pt x="5626" y="4206"/>
                  <a:pt x="5517" y="4203"/>
                  <a:pt x="5410" y="4203"/>
                </a:cubicBezTo>
                <a:cubicBezTo>
                  <a:pt x="3997" y="4203"/>
                  <a:pt x="2721" y="4642"/>
                  <a:pt x="1586" y="5532"/>
                </a:cubicBezTo>
                <a:cubicBezTo>
                  <a:pt x="1015" y="5981"/>
                  <a:pt x="607" y="6561"/>
                  <a:pt x="372" y="7246"/>
                </a:cubicBezTo>
                <a:cubicBezTo>
                  <a:pt x="43" y="8202"/>
                  <a:pt x="0" y="9174"/>
                  <a:pt x="436" y="10117"/>
                </a:cubicBezTo>
                <a:cubicBezTo>
                  <a:pt x="859" y="11033"/>
                  <a:pt x="1601" y="11526"/>
                  <a:pt x="2464" y="11526"/>
                </a:cubicBezTo>
                <a:cubicBezTo>
                  <a:pt x="2797" y="11526"/>
                  <a:pt x="3149" y="11453"/>
                  <a:pt x="3507" y="11301"/>
                </a:cubicBezTo>
                <a:cubicBezTo>
                  <a:pt x="3642" y="11245"/>
                  <a:pt x="3771" y="11166"/>
                  <a:pt x="3906" y="11116"/>
                </a:cubicBezTo>
                <a:cubicBezTo>
                  <a:pt x="3964" y="11096"/>
                  <a:pt x="4016" y="11085"/>
                  <a:pt x="4061" y="11085"/>
                </a:cubicBezTo>
                <a:cubicBezTo>
                  <a:pt x="4190" y="11085"/>
                  <a:pt x="4266" y="11171"/>
                  <a:pt x="4271" y="11366"/>
                </a:cubicBezTo>
                <a:cubicBezTo>
                  <a:pt x="4307" y="12329"/>
                  <a:pt x="4813" y="13058"/>
                  <a:pt x="5499" y="13673"/>
                </a:cubicBezTo>
                <a:cubicBezTo>
                  <a:pt x="6335" y="14429"/>
                  <a:pt x="7314" y="14943"/>
                  <a:pt x="8412" y="15180"/>
                </a:cubicBezTo>
                <a:cubicBezTo>
                  <a:pt x="8784" y="15256"/>
                  <a:pt x="9154" y="15298"/>
                  <a:pt x="9522" y="15298"/>
                </a:cubicBezTo>
                <a:cubicBezTo>
                  <a:pt x="10045" y="15298"/>
                  <a:pt x="10562" y="15214"/>
                  <a:pt x="11069" y="15029"/>
                </a:cubicBezTo>
                <a:cubicBezTo>
                  <a:pt x="11447" y="14893"/>
                  <a:pt x="11862" y="14780"/>
                  <a:pt x="11977" y="14266"/>
                </a:cubicBezTo>
                <a:cubicBezTo>
                  <a:pt x="11996" y="14177"/>
                  <a:pt x="12042" y="14142"/>
                  <a:pt x="12096" y="14142"/>
                </a:cubicBezTo>
                <a:cubicBezTo>
                  <a:pt x="12167" y="14142"/>
                  <a:pt x="12252" y="14203"/>
                  <a:pt x="12304" y="14280"/>
                </a:cubicBezTo>
                <a:cubicBezTo>
                  <a:pt x="12877" y="15130"/>
                  <a:pt x="13741" y="15536"/>
                  <a:pt x="14676" y="15793"/>
                </a:cubicBezTo>
                <a:cubicBezTo>
                  <a:pt x="15333" y="15975"/>
                  <a:pt x="15965" y="16060"/>
                  <a:pt x="16577" y="16060"/>
                </a:cubicBezTo>
                <a:cubicBezTo>
                  <a:pt x="18421" y="16060"/>
                  <a:pt x="20073" y="15285"/>
                  <a:pt x="21595" y="14030"/>
                </a:cubicBezTo>
                <a:cubicBezTo>
                  <a:pt x="22274" y="13473"/>
                  <a:pt x="22617" y="12773"/>
                  <a:pt x="22346" y="11867"/>
                </a:cubicBezTo>
                <a:cubicBezTo>
                  <a:pt x="22317" y="11766"/>
                  <a:pt x="22267" y="11666"/>
                  <a:pt x="22367" y="11581"/>
                </a:cubicBezTo>
                <a:cubicBezTo>
                  <a:pt x="22406" y="11547"/>
                  <a:pt x="22443" y="11535"/>
                  <a:pt x="22478" y="11535"/>
                </a:cubicBezTo>
                <a:cubicBezTo>
                  <a:pt x="22556" y="11535"/>
                  <a:pt x="22626" y="11600"/>
                  <a:pt x="22696" y="11644"/>
                </a:cubicBezTo>
                <a:cubicBezTo>
                  <a:pt x="23661" y="12247"/>
                  <a:pt x="24724" y="12499"/>
                  <a:pt x="25839" y="12499"/>
                </a:cubicBezTo>
                <a:cubicBezTo>
                  <a:pt x="25929" y="12499"/>
                  <a:pt x="26018" y="12497"/>
                  <a:pt x="26108" y="12494"/>
                </a:cubicBezTo>
                <a:cubicBezTo>
                  <a:pt x="28101" y="12415"/>
                  <a:pt x="29687" y="10701"/>
                  <a:pt x="29551" y="8789"/>
                </a:cubicBezTo>
                <a:cubicBezTo>
                  <a:pt x="29466" y="7603"/>
                  <a:pt x="28665" y="6838"/>
                  <a:pt x="27522" y="6838"/>
                </a:cubicBezTo>
                <a:cubicBezTo>
                  <a:pt x="27023" y="6838"/>
                  <a:pt x="27023" y="6838"/>
                  <a:pt x="27080" y="6339"/>
                </a:cubicBezTo>
                <a:cubicBezTo>
                  <a:pt x="27251" y="4896"/>
                  <a:pt x="26523" y="3746"/>
                  <a:pt x="25152" y="3275"/>
                </a:cubicBezTo>
                <a:cubicBezTo>
                  <a:pt x="24788" y="3152"/>
                  <a:pt x="24423" y="3098"/>
                  <a:pt x="24058" y="3098"/>
                </a:cubicBezTo>
                <a:cubicBezTo>
                  <a:pt x="23641" y="3098"/>
                  <a:pt x="23224" y="3168"/>
                  <a:pt x="22809" y="3282"/>
                </a:cubicBezTo>
                <a:cubicBezTo>
                  <a:pt x="22380" y="3397"/>
                  <a:pt x="22017" y="3611"/>
                  <a:pt x="21738" y="3990"/>
                </a:cubicBezTo>
                <a:cubicBezTo>
                  <a:pt x="21598" y="4175"/>
                  <a:pt x="21507" y="4268"/>
                  <a:pt x="21419" y="4268"/>
                </a:cubicBezTo>
                <a:cubicBezTo>
                  <a:pt x="21328" y="4268"/>
                  <a:pt x="21241" y="4168"/>
                  <a:pt x="21110" y="3967"/>
                </a:cubicBezTo>
                <a:cubicBezTo>
                  <a:pt x="20702" y="3361"/>
                  <a:pt x="20253" y="2790"/>
                  <a:pt x="19760" y="2247"/>
                </a:cubicBezTo>
                <a:cubicBezTo>
                  <a:pt x="18582" y="954"/>
                  <a:pt x="17119" y="240"/>
                  <a:pt x="15297" y="48"/>
                </a:cubicBezTo>
                <a:cubicBezTo>
                  <a:pt x="15044" y="17"/>
                  <a:pt x="14767" y="1"/>
                  <a:pt x="14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94" name="Google Shape;194;p8"/>
          <p:cNvSpPr/>
          <p:nvPr/>
        </p:nvSpPr>
        <p:spPr>
          <a:xfrm>
            <a:off x="1386199" y="4542026"/>
            <a:ext cx="1325228" cy="716918"/>
          </a:xfrm>
          <a:custGeom>
            <a:avLst/>
            <a:gdLst/>
            <a:ahLst/>
            <a:cxnLst/>
            <a:rect l="l" t="t" r="r" b="b"/>
            <a:pathLst>
              <a:path w="29687" h="16060" extrusionOk="0">
                <a:moveTo>
                  <a:pt x="14479" y="1"/>
                </a:moveTo>
                <a:cubicBezTo>
                  <a:pt x="14224" y="1"/>
                  <a:pt x="13960" y="14"/>
                  <a:pt x="13698" y="41"/>
                </a:cubicBezTo>
                <a:cubicBezTo>
                  <a:pt x="12090" y="204"/>
                  <a:pt x="10577" y="625"/>
                  <a:pt x="9269" y="1611"/>
                </a:cubicBezTo>
                <a:cubicBezTo>
                  <a:pt x="8306" y="2339"/>
                  <a:pt x="7699" y="3275"/>
                  <a:pt x="7692" y="4531"/>
                </a:cubicBezTo>
                <a:cubicBezTo>
                  <a:pt x="7692" y="4590"/>
                  <a:pt x="7699" y="4653"/>
                  <a:pt x="7692" y="4718"/>
                </a:cubicBezTo>
                <a:cubicBezTo>
                  <a:pt x="7671" y="4844"/>
                  <a:pt x="7617" y="4909"/>
                  <a:pt x="7547" y="4909"/>
                </a:cubicBezTo>
                <a:cubicBezTo>
                  <a:pt x="7502" y="4909"/>
                  <a:pt x="7449" y="4881"/>
                  <a:pt x="7392" y="4824"/>
                </a:cubicBezTo>
                <a:cubicBezTo>
                  <a:pt x="6935" y="4339"/>
                  <a:pt x="6342" y="4240"/>
                  <a:pt x="5735" y="4211"/>
                </a:cubicBezTo>
                <a:cubicBezTo>
                  <a:pt x="5626" y="4206"/>
                  <a:pt x="5517" y="4203"/>
                  <a:pt x="5410" y="4203"/>
                </a:cubicBezTo>
                <a:cubicBezTo>
                  <a:pt x="3997" y="4203"/>
                  <a:pt x="2721" y="4642"/>
                  <a:pt x="1586" y="5532"/>
                </a:cubicBezTo>
                <a:cubicBezTo>
                  <a:pt x="1015" y="5981"/>
                  <a:pt x="607" y="6561"/>
                  <a:pt x="372" y="7246"/>
                </a:cubicBezTo>
                <a:cubicBezTo>
                  <a:pt x="43" y="8202"/>
                  <a:pt x="0" y="9174"/>
                  <a:pt x="436" y="10117"/>
                </a:cubicBezTo>
                <a:cubicBezTo>
                  <a:pt x="859" y="11033"/>
                  <a:pt x="1601" y="11526"/>
                  <a:pt x="2464" y="11526"/>
                </a:cubicBezTo>
                <a:cubicBezTo>
                  <a:pt x="2797" y="11526"/>
                  <a:pt x="3149" y="11453"/>
                  <a:pt x="3507" y="11301"/>
                </a:cubicBezTo>
                <a:cubicBezTo>
                  <a:pt x="3642" y="11245"/>
                  <a:pt x="3771" y="11166"/>
                  <a:pt x="3906" y="11116"/>
                </a:cubicBezTo>
                <a:cubicBezTo>
                  <a:pt x="3964" y="11096"/>
                  <a:pt x="4016" y="11085"/>
                  <a:pt x="4061" y="11085"/>
                </a:cubicBezTo>
                <a:cubicBezTo>
                  <a:pt x="4190" y="11085"/>
                  <a:pt x="4266" y="11171"/>
                  <a:pt x="4271" y="11366"/>
                </a:cubicBezTo>
                <a:cubicBezTo>
                  <a:pt x="4307" y="12329"/>
                  <a:pt x="4813" y="13058"/>
                  <a:pt x="5499" y="13673"/>
                </a:cubicBezTo>
                <a:cubicBezTo>
                  <a:pt x="6335" y="14429"/>
                  <a:pt x="7314" y="14943"/>
                  <a:pt x="8412" y="15180"/>
                </a:cubicBezTo>
                <a:cubicBezTo>
                  <a:pt x="8784" y="15256"/>
                  <a:pt x="9154" y="15298"/>
                  <a:pt x="9522" y="15298"/>
                </a:cubicBezTo>
                <a:cubicBezTo>
                  <a:pt x="10045" y="15298"/>
                  <a:pt x="10562" y="15214"/>
                  <a:pt x="11069" y="15029"/>
                </a:cubicBezTo>
                <a:cubicBezTo>
                  <a:pt x="11447" y="14893"/>
                  <a:pt x="11862" y="14780"/>
                  <a:pt x="11977" y="14266"/>
                </a:cubicBezTo>
                <a:cubicBezTo>
                  <a:pt x="11996" y="14177"/>
                  <a:pt x="12042" y="14142"/>
                  <a:pt x="12096" y="14142"/>
                </a:cubicBezTo>
                <a:cubicBezTo>
                  <a:pt x="12167" y="14142"/>
                  <a:pt x="12252" y="14203"/>
                  <a:pt x="12304" y="14280"/>
                </a:cubicBezTo>
                <a:cubicBezTo>
                  <a:pt x="12877" y="15130"/>
                  <a:pt x="13741" y="15536"/>
                  <a:pt x="14676" y="15793"/>
                </a:cubicBezTo>
                <a:cubicBezTo>
                  <a:pt x="15333" y="15975"/>
                  <a:pt x="15965" y="16060"/>
                  <a:pt x="16577" y="16060"/>
                </a:cubicBezTo>
                <a:cubicBezTo>
                  <a:pt x="18421" y="16060"/>
                  <a:pt x="20073" y="15285"/>
                  <a:pt x="21595" y="14030"/>
                </a:cubicBezTo>
                <a:cubicBezTo>
                  <a:pt x="22274" y="13473"/>
                  <a:pt x="22617" y="12773"/>
                  <a:pt x="22346" y="11867"/>
                </a:cubicBezTo>
                <a:cubicBezTo>
                  <a:pt x="22317" y="11766"/>
                  <a:pt x="22267" y="11666"/>
                  <a:pt x="22367" y="11581"/>
                </a:cubicBezTo>
                <a:cubicBezTo>
                  <a:pt x="22406" y="11547"/>
                  <a:pt x="22443" y="11535"/>
                  <a:pt x="22478" y="11535"/>
                </a:cubicBezTo>
                <a:cubicBezTo>
                  <a:pt x="22556" y="11535"/>
                  <a:pt x="22626" y="11600"/>
                  <a:pt x="22696" y="11644"/>
                </a:cubicBezTo>
                <a:cubicBezTo>
                  <a:pt x="23661" y="12247"/>
                  <a:pt x="24724" y="12499"/>
                  <a:pt x="25839" y="12499"/>
                </a:cubicBezTo>
                <a:cubicBezTo>
                  <a:pt x="25929" y="12499"/>
                  <a:pt x="26018" y="12497"/>
                  <a:pt x="26108" y="12494"/>
                </a:cubicBezTo>
                <a:cubicBezTo>
                  <a:pt x="28101" y="12415"/>
                  <a:pt x="29687" y="10701"/>
                  <a:pt x="29551" y="8789"/>
                </a:cubicBezTo>
                <a:cubicBezTo>
                  <a:pt x="29466" y="7603"/>
                  <a:pt x="28665" y="6838"/>
                  <a:pt x="27522" y="6838"/>
                </a:cubicBezTo>
                <a:cubicBezTo>
                  <a:pt x="27023" y="6838"/>
                  <a:pt x="27023" y="6838"/>
                  <a:pt x="27080" y="6339"/>
                </a:cubicBezTo>
                <a:cubicBezTo>
                  <a:pt x="27251" y="4896"/>
                  <a:pt x="26523" y="3746"/>
                  <a:pt x="25152" y="3275"/>
                </a:cubicBezTo>
                <a:cubicBezTo>
                  <a:pt x="24788" y="3152"/>
                  <a:pt x="24423" y="3098"/>
                  <a:pt x="24058" y="3098"/>
                </a:cubicBezTo>
                <a:cubicBezTo>
                  <a:pt x="23641" y="3098"/>
                  <a:pt x="23224" y="3168"/>
                  <a:pt x="22809" y="3282"/>
                </a:cubicBezTo>
                <a:cubicBezTo>
                  <a:pt x="22380" y="3397"/>
                  <a:pt x="22017" y="3611"/>
                  <a:pt x="21738" y="3990"/>
                </a:cubicBezTo>
                <a:cubicBezTo>
                  <a:pt x="21598" y="4175"/>
                  <a:pt x="21507" y="4268"/>
                  <a:pt x="21419" y="4268"/>
                </a:cubicBezTo>
                <a:cubicBezTo>
                  <a:pt x="21328" y="4268"/>
                  <a:pt x="21241" y="4168"/>
                  <a:pt x="21110" y="3967"/>
                </a:cubicBezTo>
                <a:cubicBezTo>
                  <a:pt x="20702" y="3361"/>
                  <a:pt x="20253" y="2790"/>
                  <a:pt x="19760" y="2247"/>
                </a:cubicBezTo>
                <a:cubicBezTo>
                  <a:pt x="18582" y="954"/>
                  <a:pt x="17119" y="240"/>
                  <a:pt x="15297" y="48"/>
                </a:cubicBezTo>
                <a:cubicBezTo>
                  <a:pt x="15044" y="17"/>
                  <a:pt x="14767" y="1"/>
                  <a:pt x="14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Tree>
    <p:extLst>
      <p:ext uri="{BB962C8B-B14F-4D97-AF65-F5344CB8AC3E}">
        <p14:creationId xmlns:p14="http://schemas.microsoft.com/office/powerpoint/2010/main" val="267300390"/>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95"/>
        <p:cNvGrpSpPr/>
        <p:nvPr/>
      </p:nvGrpSpPr>
      <p:grpSpPr>
        <a:xfrm>
          <a:off x="0" y="0"/>
          <a:ext cx="0" cy="0"/>
          <a:chOff x="0" y="0"/>
          <a:chExt cx="0" cy="0"/>
        </a:xfrm>
      </p:grpSpPr>
      <p:sp>
        <p:nvSpPr>
          <p:cNvPr id="196" name="Google Shape;196;p9"/>
          <p:cNvSpPr txBox="1">
            <a:spLocks noGrp="1"/>
          </p:cNvSpPr>
          <p:nvPr>
            <p:ph type="title"/>
          </p:nvPr>
        </p:nvSpPr>
        <p:spPr>
          <a:xfrm>
            <a:off x="1845750" y="1112612"/>
            <a:ext cx="54525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58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97" name="Google Shape;197;p9"/>
          <p:cNvSpPr txBox="1">
            <a:spLocks noGrp="1"/>
          </p:cNvSpPr>
          <p:nvPr>
            <p:ph type="subTitle" idx="1"/>
          </p:nvPr>
        </p:nvSpPr>
        <p:spPr>
          <a:xfrm>
            <a:off x="1971300" y="2233888"/>
            <a:ext cx="5201400" cy="179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198" name="Google Shape;198;p9"/>
          <p:cNvGrpSpPr/>
          <p:nvPr/>
        </p:nvGrpSpPr>
        <p:grpSpPr>
          <a:xfrm>
            <a:off x="7607561" y="3240368"/>
            <a:ext cx="1852459" cy="2440632"/>
            <a:chOff x="5450897" y="3655524"/>
            <a:chExt cx="455990" cy="600741"/>
          </a:xfrm>
        </p:grpSpPr>
        <p:sp>
          <p:nvSpPr>
            <p:cNvPr id="199" name="Google Shape;199;p9"/>
            <p:cNvSpPr/>
            <p:nvPr/>
          </p:nvSpPr>
          <p:spPr>
            <a:xfrm>
              <a:off x="5450897" y="3772600"/>
              <a:ext cx="327702" cy="476073"/>
            </a:xfrm>
            <a:custGeom>
              <a:avLst/>
              <a:gdLst/>
              <a:ahLst/>
              <a:cxnLst/>
              <a:rect l="l" t="t" r="r" b="b"/>
              <a:pathLst>
                <a:path w="16660" h="24203" extrusionOk="0">
                  <a:moveTo>
                    <a:pt x="16290" y="1"/>
                  </a:moveTo>
                  <a:lnTo>
                    <a:pt x="15803" y="21"/>
                  </a:lnTo>
                  <a:cubicBezTo>
                    <a:pt x="16161" y="8442"/>
                    <a:pt x="11854" y="14440"/>
                    <a:pt x="8176" y="17990"/>
                  </a:cubicBezTo>
                  <a:cubicBezTo>
                    <a:pt x="4184" y="21853"/>
                    <a:pt x="44" y="23738"/>
                    <a:pt x="1" y="23752"/>
                  </a:cubicBezTo>
                  <a:lnTo>
                    <a:pt x="200" y="24202"/>
                  </a:lnTo>
                  <a:cubicBezTo>
                    <a:pt x="243" y="24180"/>
                    <a:pt x="4448" y="22266"/>
                    <a:pt x="8505" y="18353"/>
                  </a:cubicBezTo>
                  <a:cubicBezTo>
                    <a:pt x="12262" y="14733"/>
                    <a:pt x="16660" y="8606"/>
                    <a:pt x="162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9"/>
            <p:cNvSpPr/>
            <p:nvPr/>
          </p:nvSpPr>
          <p:spPr>
            <a:xfrm>
              <a:off x="5490139" y="3972034"/>
              <a:ext cx="151085" cy="235175"/>
            </a:xfrm>
            <a:custGeom>
              <a:avLst/>
              <a:gdLst/>
              <a:ahLst/>
              <a:cxnLst/>
              <a:rect l="l" t="t" r="r" b="b"/>
              <a:pathLst>
                <a:path w="7681" h="11956" extrusionOk="0">
                  <a:moveTo>
                    <a:pt x="3091" y="1"/>
                  </a:moveTo>
                  <a:cubicBezTo>
                    <a:pt x="1" y="1"/>
                    <a:pt x="1554" y="11955"/>
                    <a:pt x="1554" y="11955"/>
                  </a:cubicBezTo>
                  <a:cubicBezTo>
                    <a:pt x="1554" y="11955"/>
                    <a:pt x="7681" y="1873"/>
                    <a:pt x="3739" y="152"/>
                  </a:cubicBezTo>
                  <a:cubicBezTo>
                    <a:pt x="3503" y="49"/>
                    <a:pt x="3288" y="1"/>
                    <a:pt x="30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9"/>
            <p:cNvSpPr/>
            <p:nvPr/>
          </p:nvSpPr>
          <p:spPr>
            <a:xfrm>
              <a:off x="5504144" y="4183349"/>
              <a:ext cx="245344" cy="72917"/>
            </a:xfrm>
            <a:custGeom>
              <a:avLst/>
              <a:gdLst/>
              <a:ahLst/>
              <a:cxnLst/>
              <a:rect l="l" t="t" r="r" b="b"/>
              <a:pathLst>
                <a:path w="12473" h="3707" extrusionOk="0">
                  <a:moveTo>
                    <a:pt x="8509" y="0"/>
                  </a:moveTo>
                  <a:cubicBezTo>
                    <a:pt x="4951" y="0"/>
                    <a:pt x="0" y="1205"/>
                    <a:pt x="0" y="1205"/>
                  </a:cubicBezTo>
                  <a:cubicBezTo>
                    <a:pt x="0" y="1205"/>
                    <a:pt x="5366" y="3707"/>
                    <a:pt x="8951" y="3707"/>
                  </a:cubicBezTo>
                  <a:cubicBezTo>
                    <a:pt x="10428" y="3707"/>
                    <a:pt x="11602" y="3283"/>
                    <a:pt x="11975" y="2085"/>
                  </a:cubicBezTo>
                  <a:cubicBezTo>
                    <a:pt x="12472" y="488"/>
                    <a:pt x="10772" y="0"/>
                    <a:pt x="85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9"/>
            <p:cNvSpPr/>
            <p:nvPr/>
          </p:nvSpPr>
          <p:spPr>
            <a:xfrm>
              <a:off x="5532724" y="3887040"/>
              <a:ext cx="153603" cy="202621"/>
            </a:xfrm>
            <a:custGeom>
              <a:avLst/>
              <a:gdLst/>
              <a:ahLst/>
              <a:cxnLst/>
              <a:rect l="l" t="t" r="r" b="b"/>
              <a:pathLst>
                <a:path w="7809" h="10301" extrusionOk="0">
                  <a:moveTo>
                    <a:pt x="3766" y="1"/>
                  </a:moveTo>
                  <a:cubicBezTo>
                    <a:pt x="1" y="1"/>
                    <a:pt x="5953" y="10300"/>
                    <a:pt x="5953" y="10300"/>
                  </a:cubicBezTo>
                  <a:cubicBezTo>
                    <a:pt x="5953" y="10300"/>
                    <a:pt x="7809" y="181"/>
                    <a:pt x="3860" y="3"/>
                  </a:cubicBezTo>
                  <a:cubicBezTo>
                    <a:pt x="3828" y="2"/>
                    <a:pt x="3797" y="1"/>
                    <a:pt x="3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9"/>
            <p:cNvSpPr/>
            <p:nvPr/>
          </p:nvSpPr>
          <p:spPr>
            <a:xfrm>
              <a:off x="5611444" y="3842094"/>
              <a:ext cx="109719" cy="167628"/>
            </a:xfrm>
            <a:custGeom>
              <a:avLst/>
              <a:gdLst/>
              <a:ahLst/>
              <a:cxnLst/>
              <a:rect l="l" t="t" r="r" b="b"/>
              <a:pathLst>
                <a:path w="5578" h="8522" extrusionOk="0">
                  <a:moveTo>
                    <a:pt x="2695" y="0"/>
                  </a:moveTo>
                  <a:cubicBezTo>
                    <a:pt x="0" y="0"/>
                    <a:pt x="4806" y="8521"/>
                    <a:pt x="4806" y="8521"/>
                  </a:cubicBezTo>
                  <a:cubicBezTo>
                    <a:pt x="4806" y="8521"/>
                    <a:pt x="5577" y="123"/>
                    <a:pt x="2756" y="2"/>
                  </a:cubicBezTo>
                  <a:cubicBezTo>
                    <a:pt x="2735" y="1"/>
                    <a:pt x="2715" y="0"/>
                    <a:pt x="26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9"/>
            <p:cNvSpPr/>
            <p:nvPr/>
          </p:nvSpPr>
          <p:spPr>
            <a:xfrm>
              <a:off x="5652731" y="3766108"/>
              <a:ext cx="109719" cy="167765"/>
            </a:xfrm>
            <a:custGeom>
              <a:avLst/>
              <a:gdLst/>
              <a:ahLst/>
              <a:cxnLst/>
              <a:rect l="l" t="t" r="r" b="b"/>
              <a:pathLst>
                <a:path w="5578" h="8529" extrusionOk="0">
                  <a:moveTo>
                    <a:pt x="2696" y="0"/>
                  </a:moveTo>
                  <a:cubicBezTo>
                    <a:pt x="1" y="0"/>
                    <a:pt x="4807" y="8528"/>
                    <a:pt x="4807" y="8528"/>
                  </a:cubicBezTo>
                  <a:cubicBezTo>
                    <a:pt x="4807" y="8528"/>
                    <a:pt x="5578" y="123"/>
                    <a:pt x="2757" y="2"/>
                  </a:cubicBezTo>
                  <a:cubicBezTo>
                    <a:pt x="2736" y="1"/>
                    <a:pt x="2716" y="0"/>
                    <a:pt x="26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9"/>
            <p:cNvSpPr/>
            <p:nvPr/>
          </p:nvSpPr>
          <p:spPr>
            <a:xfrm>
              <a:off x="5760896" y="3746478"/>
              <a:ext cx="134012" cy="147781"/>
            </a:xfrm>
            <a:custGeom>
              <a:avLst/>
              <a:gdLst/>
              <a:ahLst/>
              <a:cxnLst/>
              <a:rect l="l" t="t" r="r" b="b"/>
              <a:pathLst>
                <a:path w="6813" h="7513" extrusionOk="0">
                  <a:moveTo>
                    <a:pt x="4439" y="0"/>
                  </a:moveTo>
                  <a:cubicBezTo>
                    <a:pt x="2619" y="0"/>
                    <a:pt x="0" y="7512"/>
                    <a:pt x="0" y="7512"/>
                  </a:cubicBezTo>
                  <a:cubicBezTo>
                    <a:pt x="0" y="7512"/>
                    <a:pt x="6813" y="2542"/>
                    <a:pt x="5042" y="336"/>
                  </a:cubicBezTo>
                  <a:cubicBezTo>
                    <a:pt x="4856" y="104"/>
                    <a:pt x="4653" y="0"/>
                    <a:pt x="44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9"/>
            <p:cNvSpPr/>
            <p:nvPr/>
          </p:nvSpPr>
          <p:spPr>
            <a:xfrm>
              <a:off x="5691776" y="3949256"/>
              <a:ext cx="190484" cy="96304"/>
            </a:xfrm>
            <a:custGeom>
              <a:avLst/>
              <a:gdLst/>
              <a:ahLst/>
              <a:cxnLst/>
              <a:rect l="l" t="t" r="r" b="b"/>
              <a:pathLst>
                <a:path w="9684" h="4896" extrusionOk="0">
                  <a:moveTo>
                    <a:pt x="8292" y="1"/>
                  </a:moveTo>
                  <a:cubicBezTo>
                    <a:pt x="5915" y="1"/>
                    <a:pt x="1" y="4895"/>
                    <a:pt x="1" y="4895"/>
                  </a:cubicBezTo>
                  <a:cubicBezTo>
                    <a:pt x="1" y="4895"/>
                    <a:pt x="9684" y="4059"/>
                    <a:pt x="9249" y="825"/>
                  </a:cubicBezTo>
                  <a:cubicBezTo>
                    <a:pt x="9171" y="240"/>
                    <a:pt x="8818" y="1"/>
                    <a:pt x="82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9"/>
            <p:cNvSpPr/>
            <p:nvPr/>
          </p:nvSpPr>
          <p:spPr>
            <a:xfrm>
              <a:off x="5741502" y="3863121"/>
              <a:ext cx="165385" cy="83519"/>
            </a:xfrm>
            <a:custGeom>
              <a:avLst/>
              <a:gdLst/>
              <a:ahLst/>
              <a:cxnLst/>
              <a:rect l="l" t="t" r="r" b="b"/>
              <a:pathLst>
                <a:path w="8408" h="4246" extrusionOk="0">
                  <a:moveTo>
                    <a:pt x="7200" y="1"/>
                  </a:moveTo>
                  <a:cubicBezTo>
                    <a:pt x="5131" y="1"/>
                    <a:pt x="1" y="4246"/>
                    <a:pt x="1" y="4246"/>
                  </a:cubicBezTo>
                  <a:cubicBezTo>
                    <a:pt x="1" y="4246"/>
                    <a:pt x="8407" y="3517"/>
                    <a:pt x="8035" y="719"/>
                  </a:cubicBezTo>
                  <a:cubicBezTo>
                    <a:pt x="7967" y="209"/>
                    <a:pt x="7658" y="1"/>
                    <a:pt x="72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9"/>
            <p:cNvSpPr/>
            <p:nvPr/>
          </p:nvSpPr>
          <p:spPr>
            <a:xfrm>
              <a:off x="5589394" y="4064856"/>
              <a:ext cx="227228" cy="87807"/>
            </a:xfrm>
            <a:custGeom>
              <a:avLst/>
              <a:gdLst/>
              <a:ahLst/>
              <a:cxnLst/>
              <a:rect l="l" t="t" r="r" b="b"/>
              <a:pathLst>
                <a:path w="11552" h="4464" extrusionOk="0">
                  <a:moveTo>
                    <a:pt x="10206" y="1"/>
                  </a:moveTo>
                  <a:cubicBezTo>
                    <a:pt x="7163" y="1"/>
                    <a:pt x="1" y="4431"/>
                    <a:pt x="1" y="4431"/>
                  </a:cubicBezTo>
                  <a:cubicBezTo>
                    <a:pt x="1" y="4431"/>
                    <a:pt x="635" y="4463"/>
                    <a:pt x="1606" y="4463"/>
                  </a:cubicBezTo>
                  <a:cubicBezTo>
                    <a:pt x="4776" y="4463"/>
                    <a:pt x="11536" y="4116"/>
                    <a:pt x="11547" y="1152"/>
                  </a:cubicBezTo>
                  <a:cubicBezTo>
                    <a:pt x="11552" y="326"/>
                    <a:pt x="11030" y="1"/>
                    <a:pt x="10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9"/>
            <p:cNvSpPr/>
            <p:nvPr/>
          </p:nvSpPr>
          <p:spPr>
            <a:xfrm>
              <a:off x="5705879" y="3655524"/>
              <a:ext cx="104212" cy="172860"/>
            </a:xfrm>
            <a:custGeom>
              <a:avLst/>
              <a:gdLst/>
              <a:ahLst/>
              <a:cxnLst/>
              <a:rect l="l" t="t" r="r" b="b"/>
              <a:pathLst>
                <a:path w="5298" h="8788" extrusionOk="0">
                  <a:moveTo>
                    <a:pt x="2291" y="1"/>
                  </a:moveTo>
                  <a:cubicBezTo>
                    <a:pt x="1" y="1"/>
                    <a:pt x="2984" y="8787"/>
                    <a:pt x="2984" y="8787"/>
                  </a:cubicBezTo>
                  <a:cubicBezTo>
                    <a:pt x="2984" y="8787"/>
                    <a:pt x="5298" y="676"/>
                    <a:pt x="2549" y="33"/>
                  </a:cubicBezTo>
                  <a:cubicBezTo>
                    <a:pt x="2456" y="11"/>
                    <a:pt x="2371" y="1"/>
                    <a:pt x="22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0" name="Google Shape;210;p9"/>
          <p:cNvSpPr/>
          <p:nvPr/>
        </p:nvSpPr>
        <p:spPr>
          <a:xfrm>
            <a:off x="-1420927" y="2868290"/>
            <a:ext cx="2533894" cy="1429792"/>
          </a:xfrm>
          <a:custGeom>
            <a:avLst/>
            <a:gdLst/>
            <a:ahLst/>
            <a:cxnLst/>
            <a:rect l="l" t="t" r="r" b="b"/>
            <a:pathLst>
              <a:path w="33464" h="18882" extrusionOk="0">
                <a:moveTo>
                  <a:pt x="16041" y="207"/>
                </a:moveTo>
                <a:cubicBezTo>
                  <a:pt x="16835" y="207"/>
                  <a:pt x="17616" y="397"/>
                  <a:pt x="18316" y="771"/>
                </a:cubicBezTo>
                <a:cubicBezTo>
                  <a:pt x="19067" y="1177"/>
                  <a:pt x="19516" y="1872"/>
                  <a:pt x="19881" y="2485"/>
                </a:cubicBezTo>
                <a:cubicBezTo>
                  <a:pt x="20267" y="3148"/>
                  <a:pt x="20524" y="3870"/>
                  <a:pt x="20738" y="4492"/>
                </a:cubicBezTo>
                <a:cubicBezTo>
                  <a:pt x="20838" y="4777"/>
                  <a:pt x="20966" y="4927"/>
                  <a:pt x="21131" y="4948"/>
                </a:cubicBezTo>
                <a:cubicBezTo>
                  <a:pt x="21145" y="4950"/>
                  <a:pt x="21159" y="4951"/>
                  <a:pt x="21173" y="4951"/>
                </a:cubicBezTo>
                <a:cubicBezTo>
                  <a:pt x="21323" y="4951"/>
                  <a:pt x="21474" y="4841"/>
                  <a:pt x="21631" y="4614"/>
                </a:cubicBezTo>
                <a:cubicBezTo>
                  <a:pt x="21730" y="4470"/>
                  <a:pt x="21809" y="4321"/>
                  <a:pt x="21888" y="4177"/>
                </a:cubicBezTo>
                <a:cubicBezTo>
                  <a:pt x="21945" y="4077"/>
                  <a:pt x="22001" y="3978"/>
                  <a:pt x="22060" y="3877"/>
                </a:cubicBezTo>
                <a:cubicBezTo>
                  <a:pt x="22452" y="3250"/>
                  <a:pt x="22916" y="2771"/>
                  <a:pt x="23474" y="2420"/>
                </a:cubicBezTo>
                <a:cubicBezTo>
                  <a:pt x="23904" y="2154"/>
                  <a:pt x="24315" y="2021"/>
                  <a:pt x="24711" y="2021"/>
                </a:cubicBezTo>
                <a:cubicBezTo>
                  <a:pt x="25229" y="2021"/>
                  <a:pt x="25720" y="2249"/>
                  <a:pt x="26193" y="2706"/>
                </a:cubicBezTo>
                <a:cubicBezTo>
                  <a:pt x="26593" y="3092"/>
                  <a:pt x="26886" y="3549"/>
                  <a:pt x="27064" y="4070"/>
                </a:cubicBezTo>
                <a:cubicBezTo>
                  <a:pt x="27400" y="5034"/>
                  <a:pt x="27743" y="6035"/>
                  <a:pt x="27736" y="7099"/>
                </a:cubicBezTo>
                <a:cubicBezTo>
                  <a:pt x="27736" y="7370"/>
                  <a:pt x="27792" y="7541"/>
                  <a:pt x="27921" y="7627"/>
                </a:cubicBezTo>
                <a:cubicBezTo>
                  <a:pt x="27982" y="7667"/>
                  <a:pt x="28052" y="7687"/>
                  <a:pt x="28133" y="7687"/>
                </a:cubicBezTo>
                <a:cubicBezTo>
                  <a:pt x="28224" y="7687"/>
                  <a:pt x="28329" y="7662"/>
                  <a:pt x="28451" y="7613"/>
                </a:cubicBezTo>
                <a:cubicBezTo>
                  <a:pt x="28879" y="7431"/>
                  <a:pt x="29290" y="7355"/>
                  <a:pt x="29679" y="7355"/>
                </a:cubicBezTo>
                <a:cubicBezTo>
                  <a:pt x="30685" y="7355"/>
                  <a:pt x="31552" y="7861"/>
                  <a:pt x="32242" y="8355"/>
                </a:cubicBezTo>
                <a:cubicBezTo>
                  <a:pt x="32934" y="8847"/>
                  <a:pt x="33249" y="9562"/>
                  <a:pt x="33121" y="10362"/>
                </a:cubicBezTo>
                <a:cubicBezTo>
                  <a:pt x="32999" y="11091"/>
                  <a:pt x="32521" y="11562"/>
                  <a:pt x="31563" y="11889"/>
                </a:cubicBezTo>
                <a:cubicBezTo>
                  <a:pt x="31135" y="12038"/>
                  <a:pt x="30699" y="12084"/>
                  <a:pt x="30194" y="12084"/>
                </a:cubicBezTo>
                <a:cubicBezTo>
                  <a:pt x="30017" y="12084"/>
                  <a:pt x="29832" y="12078"/>
                  <a:pt x="29635" y="12069"/>
                </a:cubicBezTo>
                <a:cubicBezTo>
                  <a:pt x="28164" y="11898"/>
                  <a:pt x="26807" y="11411"/>
                  <a:pt x="25715" y="10662"/>
                </a:cubicBezTo>
                <a:cubicBezTo>
                  <a:pt x="25686" y="10647"/>
                  <a:pt x="25666" y="10626"/>
                  <a:pt x="25636" y="10604"/>
                </a:cubicBezTo>
                <a:cubicBezTo>
                  <a:pt x="25554" y="10539"/>
                  <a:pt x="25437" y="10450"/>
                  <a:pt x="25307" y="10450"/>
                </a:cubicBezTo>
                <a:cubicBezTo>
                  <a:pt x="25223" y="10450"/>
                  <a:pt x="25133" y="10487"/>
                  <a:pt x="25043" y="10590"/>
                </a:cubicBezTo>
                <a:cubicBezTo>
                  <a:pt x="24901" y="10761"/>
                  <a:pt x="25001" y="10940"/>
                  <a:pt x="25066" y="11068"/>
                </a:cubicBezTo>
                <a:cubicBezTo>
                  <a:pt x="25086" y="11104"/>
                  <a:pt x="25109" y="11140"/>
                  <a:pt x="25115" y="11176"/>
                </a:cubicBezTo>
                <a:cubicBezTo>
                  <a:pt x="25729" y="12669"/>
                  <a:pt x="25880" y="14169"/>
                  <a:pt x="25564" y="15646"/>
                </a:cubicBezTo>
                <a:cubicBezTo>
                  <a:pt x="25316" y="16817"/>
                  <a:pt x="24622" y="17660"/>
                  <a:pt x="23523" y="18153"/>
                </a:cubicBezTo>
                <a:cubicBezTo>
                  <a:pt x="22746" y="18500"/>
                  <a:pt x="21963" y="18674"/>
                  <a:pt x="21166" y="18674"/>
                </a:cubicBezTo>
                <a:cubicBezTo>
                  <a:pt x="20112" y="18674"/>
                  <a:pt x="19033" y="18369"/>
                  <a:pt x="17910" y="17759"/>
                </a:cubicBezTo>
                <a:cubicBezTo>
                  <a:pt x="17024" y="17281"/>
                  <a:pt x="16210" y="16568"/>
                  <a:pt x="15353" y="15524"/>
                </a:cubicBezTo>
                <a:cubicBezTo>
                  <a:pt x="15274" y="15418"/>
                  <a:pt x="15189" y="15317"/>
                  <a:pt x="15110" y="15211"/>
                </a:cubicBezTo>
                <a:cubicBezTo>
                  <a:pt x="15004" y="15068"/>
                  <a:pt x="14889" y="14918"/>
                  <a:pt x="14767" y="14782"/>
                </a:cubicBezTo>
                <a:cubicBezTo>
                  <a:pt x="14446" y="14410"/>
                  <a:pt x="14196" y="14225"/>
                  <a:pt x="13919" y="14225"/>
                </a:cubicBezTo>
                <a:cubicBezTo>
                  <a:pt x="13689" y="14225"/>
                  <a:pt x="13447" y="14347"/>
                  <a:pt x="13132" y="14582"/>
                </a:cubicBezTo>
                <a:cubicBezTo>
                  <a:pt x="13003" y="14683"/>
                  <a:pt x="12875" y="14789"/>
                  <a:pt x="12753" y="14889"/>
                </a:cubicBezTo>
                <a:cubicBezTo>
                  <a:pt x="12618" y="15010"/>
                  <a:pt x="12469" y="15132"/>
                  <a:pt x="12318" y="15240"/>
                </a:cubicBezTo>
                <a:cubicBezTo>
                  <a:pt x="11165" y="16068"/>
                  <a:pt x="9966" y="16482"/>
                  <a:pt x="8739" y="16482"/>
                </a:cubicBezTo>
                <a:cubicBezTo>
                  <a:pt x="8158" y="16482"/>
                  <a:pt x="7570" y="16389"/>
                  <a:pt x="6977" y="16203"/>
                </a:cubicBezTo>
                <a:cubicBezTo>
                  <a:pt x="5683" y="15788"/>
                  <a:pt x="4621" y="14839"/>
                  <a:pt x="4055" y="13589"/>
                </a:cubicBezTo>
                <a:cubicBezTo>
                  <a:pt x="3478" y="12304"/>
                  <a:pt x="3478" y="10818"/>
                  <a:pt x="4055" y="9526"/>
                </a:cubicBezTo>
                <a:cubicBezTo>
                  <a:pt x="4249" y="9104"/>
                  <a:pt x="4341" y="8890"/>
                  <a:pt x="4249" y="8741"/>
                </a:cubicBezTo>
                <a:cubicBezTo>
                  <a:pt x="4156" y="8583"/>
                  <a:pt x="3920" y="8569"/>
                  <a:pt x="3491" y="8540"/>
                </a:cubicBezTo>
                <a:cubicBezTo>
                  <a:pt x="2413" y="8461"/>
                  <a:pt x="1599" y="8084"/>
                  <a:pt x="993" y="7370"/>
                </a:cubicBezTo>
                <a:cubicBezTo>
                  <a:pt x="278" y="6520"/>
                  <a:pt x="221" y="5505"/>
                  <a:pt x="842" y="4578"/>
                </a:cubicBezTo>
                <a:cubicBezTo>
                  <a:pt x="1013" y="4321"/>
                  <a:pt x="1243" y="4057"/>
                  <a:pt x="1514" y="3807"/>
                </a:cubicBezTo>
                <a:cubicBezTo>
                  <a:pt x="2708" y="2720"/>
                  <a:pt x="4312" y="2171"/>
                  <a:pt x="5914" y="2171"/>
                </a:cubicBezTo>
                <a:cubicBezTo>
                  <a:pt x="7398" y="2171"/>
                  <a:pt x="8880" y="2641"/>
                  <a:pt x="10033" y="3592"/>
                </a:cubicBezTo>
                <a:cubicBezTo>
                  <a:pt x="10083" y="3635"/>
                  <a:pt x="10133" y="3678"/>
                  <a:pt x="10175" y="3728"/>
                </a:cubicBezTo>
                <a:cubicBezTo>
                  <a:pt x="10261" y="3800"/>
                  <a:pt x="10340" y="3877"/>
                  <a:pt x="10433" y="3942"/>
                </a:cubicBezTo>
                <a:cubicBezTo>
                  <a:pt x="10539" y="4009"/>
                  <a:pt x="10673" y="4081"/>
                  <a:pt x="10805" y="4081"/>
                </a:cubicBezTo>
                <a:cubicBezTo>
                  <a:pt x="10840" y="4081"/>
                  <a:pt x="10876" y="4076"/>
                  <a:pt x="10911" y="4064"/>
                </a:cubicBezTo>
                <a:cubicBezTo>
                  <a:pt x="11039" y="4021"/>
                  <a:pt x="11134" y="3899"/>
                  <a:pt x="11197" y="3678"/>
                </a:cubicBezTo>
                <a:cubicBezTo>
                  <a:pt x="11648" y="2285"/>
                  <a:pt x="12703" y="1157"/>
                  <a:pt x="14117" y="586"/>
                </a:cubicBezTo>
                <a:cubicBezTo>
                  <a:pt x="14742" y="333"/>
                  <a:pt x="15396" y="207"/>
                  <a:pt x="16041" y="207"/>
                </a:cubicBezTo>
                <a:close/>
                <a:moveTo>
                  <a:pt x="16046" y="1"/>
                </a:moveTo>
                <a:cubicBezTo>
                  <a:pt x="15372" y="1"/>
                  <a:pt x="14690" y="133"/>
                  <a:pt x="14039" y="399"/>
                </a:cubicBezTo>
                <a:cubicBezTo>
                  <a:pt x="12575" y="992"/>
                  <a:pt x="11468" y="2163"/>
                  <a:pt x="11005" y="3620"/>
                </a:cubicBezTo>
                <a:cubicBezTo>
                  <a:pt x="10954" y="3764"/>
                  <a:pt x="10897" y="3849"/>
                  <a:pt x="10840" y="3870"/>
                </a:cubicBezTo>
                <a:cubicBezTo>
                  <a:pt x="10828" y="3875"/>
                  <a:pt x="10814" y="3877"/>
                  <a:pt x="10799" y="3877"/>
                </a:cubicBezTo>
                <a:cubicBezTo>
                  <a:pt x="10741" y="3877"/>
                  <a:pt x="10660" y="3844"/>
                  <a:pt x="10547" y="3771"/>
                </a:cubicBezTo>
                <a:cubicBezTo>
                  <a:pt x="10469" y="3721"/>
                  <a:pt x="10397" y="3649"/>
                  <a:pt x="10319" y="3577"/>
                </a:cubicBezTo>
                <a:cubicBezTo>
                  <a:pt x="10268" y="3527"/>
                  <a:pt x="10218" y="3477"/>
                  <a:pt x="10162" y="3435"/>
                </a:cubicBezTo>
                <a:cubicBezTo>
                  <a:pt x="8970" y="2452"/>
                  <a:pt x="7440" y="1966"/>
                  <a:pt x="5910" y="1966"/>
                </a:cubicBezTo>
                <a:cubicBezTo>
                  <a:pt x="4257" y="1966"/>
                  <a:pt x="2605" y="2533"/>
                  <a:pt x="1378" y="3656"/>
                </a:cubicBezTo>
                <a:cubicBezTo>
                  <a:pt x="1085" y="3920"/>
                  <a:pt x="850" y="4192"/>
                  <a:pt x="670" y="4463"/>
                </a:cubicBezTo>
                <a:cubicBezTo>
                  <a:pt x="0" y="5471"/>
                  <a:pt x="57" y="6585"/>
                  <a:pt x="835" y="7498"/>
                </a:cubicBezTo>
                <a:cubicBezTo>
                  <a:pt x="1478" y="8256"/>
                  <a:pt x="2341" y="8662"/>
                  <a:pt x="3478" y="8741"/>
                </a:cubicBezTo>
                <a:cubicBezTo>
                  <a:pt x="3748" y="8761"/>
                  <a:pt x="4035" y="8784"/>
                  <a:pt x="4071" y="8847"/>
                </a:cubicBezTo>
                <a:cubicBezTo>
                  <a:pt x="4113" y="8905"/>
                  <a:pt x="3992" y="9169"/>
                  <a:pt x="3870" y="9447"/>
                </a:cubicBezTo>
                <a:cubicBezTo>
                  <a:pt x="3270" y="10791"/>
                  <a:pt x="3270" y="12333"/>
                  <a:pt x="3870" y="13675"/>
                </a:cubicBezTo>
                <a:cubicBezTo>
                  <a:pt x="4456" y="14974"/>
                  <a:pt x="5570" y="15968"/>
                  <a:pt x="6919" y="16397"/>
                </a:cubicBezTo>
                <a:cubicBezTo>
                  <a:pt x="7535" y="16593"/>
                  <a:pt x="8146" y="16690"/>
                  <a:pt x="8750" y="16690"/>
                </a:cubicBezTo>
                <a:cubicBezTo>
                  <a:pt x="10016" y="16690"/>
                  <a:pt x="11250" y="16262"/>
                  <a:pt x="12440" y="15411"/>
                </a:cubicBezTo>
                <a:cubicBezTo>
                  <a:pt x="12597" y="15296"/>
                  <a:pt x="12746" y="15175"/>
                  <a:pt x="12890" y="15046"/>
                </a:cubicBezTo>
                <a:cubicBezTo>
                  <a:pt x="13010" y="14947"/>
                  <a:pt x="13132" y="14846"/>
                  <a:pt x="13254" y="14746"/>
                </a:cubicBezTo>
                <a:cubicBezTo>
                  <a:pt x="13531" y="14539"/>
                  <a:pt x="13730" y="14432"/>
                  <a:pt x="13913" y="14432"/>
                </a:cubicBezTo>
                <a:cubicBezTo>
                  <a:pt x="14133" y="14432"/>
                  <a:pt x="14329" y="14589"/>
                  <a:pt x="14611" y="14918"/>
                </a:cubicBezTo>
                <a:cubicBezTo>
                  <a:pt x="14733" y="15053"/>
                  <a:pt x="14839" y="15197"/>
                  <a:pt x="14947" y="15332"/>
                </a:cubicBezTo>
                <a:cubicBezTo>
                  <a:pt x="15033" y="15439"/>
                  <a:pt x="15110" y="15547"/>
                  <a:pt x="15195" y="15653"/>
                </a:cubicBezTo>
                <a:cubicBezTo>
                  <a:pt x="16068" y="16717"/>
                  <a:pt x="16896" y="17446"/>
                  <a:pt x="17809" y="17939"/>
                </a:cubicBezTo>
                <a:cubicBezTo>
                  <a:pt x="18966" y="18567"/>
                  <a:pt x="20080" y="18882"/>
                  <a:pt x="21167" y="18882"/>
                </a:cubicBezTo>
                <a:cubicBezTo>
                  <a:pt x="21994" y="18882"/>
                  <a:pt x="22802" y="18702"/>
                  <a:pt x="23602" y="18339"/>
                </a:cubicBezTo>
                <a:cubicBezTo>
                  <a:pt x="24773" y="17818"/>
                  <a:pt x="25501" y="16925"/>
                  <a:pt x="25765" y="15689"/>
                </a:cubicBezTo>
                <a:cubicBezTo>
                  <a:pt x="26094" y="14169"/>
                  <a:pt x="25936" y="12626"/>
                  <a:pt x="25307" y="11097"/>
                </a:cubicBezTo>
                <a:cubicBezTo>
                  <a:pt x="25294" y="11055"/>
                  <a:pt x="25273" y="11012"/>
                  <a:pt x="25251" y="10976"/>
                </a:cubicBezTo>
                <a:cubicBezTo>
                  <a:pt x="25172" y="10833"/>
                  <a:pt x="25158" y="10784"/>
                  <a:pt x="25201" y="10725"/>
                </a:cubicBezTo>
                <a:cubicBezTo>
                  <a:pt x="25241" y="10679"/>
                  <a:pt x="25273" y="10657"/>
                  <a:pt x="25310" y="10657"/>
                </a:cubicBezTo>
                <a:cubicBezTo>
                  <a:pt x="25358" y="10657"/>
                  <a:pt x="25415" y="10695"/>
                  <a:pt x="25508" y="10768"/>
                </a:cubicBezTo>
                <a:cubicBezTo>
                  <a:pt x="25537" y="10791"/>
                  <a:pt x="25564" y="10811"/>
                  <a:pt x="25594" y="10833"/>
                </a:cubicBezTo>
                <a:cubicBezTo>
                  <a:pt x="26721" y="11605"/>
                  <a:pt x="28108" y="12097"/>
                  <a:pt x="29614" y="12268"/>
                </a:cubicBezTo>
                <a:cubicBezTo>
                  <a:pt x="29830" y="12280"/>
                  <a:pt x="30035" y="12288"/>
                  <a:pt x="30233" y="12288"/>
                </a:cubicBezTo>
                <a:cubicBezTo>
                  <a:pt x="30742" y="12288"/>
                  <a:pt x="31198" y="12237"/>
                  <a:pt x="31635" y="12083"/>
                </a:cubicBezTo>
                <a:cubicBezTo>
                  <a:pt x="32278" y="11862"/>
                  <a:pt x="33148" y="11447"/>
                  <a:pt x="33320" y="10398"/>
                </a:cubicBezTo>
                <a:cubicBezTo>
                  <a:pt x="33464" y="9512"/>
                  <a:pt x="33121" y="8727"/>
                  <a:pt x="32363" y="8184"/>
                </a:cubicBezTo>
                <a:cubicBezTo>
                  <a:pt x="31645" y="7670"/>
                  <a:pt x="30739" y="7146"/>
                  <a:pt x="29681" y="7146"/>
                </a:cubicBezTo>
                <a:cubicBezTo>
                  <a:pt x="29267" y="7146"/>
                  <a:pt x="28830" y="7226"/>
                  <a:pt x="28372" y="7419"/>
                </a:cubicBezTo>
                <a:cubicBezTo>
                  <a:pt x="28300" y="7452"/>
                  <a:pt x="28211" y="7482"/>
                  <a:pt x="28135" y="7482"/>
                </a:cubicBezTo>
                <a:cubicBezTo>
                  <a:pt x="28097" y="7482"/>
                  <a:pt x="28062" y="7474"/>
                  <a:pt x="28036" y="7455"/>
                </a:cubicBezTo>
                <a:cubicBezTo>
                  <a:pt x="27972" y="7413"/>
                  <a:pt x="27936" y="7291"/>
                  <a:pt x="27943" y="7106"/>
                </a:cubicBezTo>
                <a:cubicBezTo>
                  <a:pt x="27950" y="6005"/>
                  <a:pt x="27601" y="4984"/>
                  <a:pt x="27265" y="3998"/>
                </a:cubicBezTo>
                <a:cubicBezTo>
                  <a:pt x="27073" y="3448"/>
                  <a:pt x="26757" y="2963"/>
                  <a:pt x="26336" y="2557"/>
                </a:cubicBezTo>
                <a:cubicBezTo>
                  <a:pt x="25825" y="2066"/>
                  <a:pt x="25282" y="1819"/>
                  <a:pt x="24712" y="1819"/>
                </a:cubicBezTo>
                <a:cubicBezTo>
                  <a:pt x="24278" y="1819"/>
                  <a:pt x="23829" y="1962"/>
                  <a:pt x="23366" y="2249"/>
                </a:cubicBezTo>
                <a:cubicBezTo>
                  <a:pt x="22779" y="2614"/>
                  <a:pt x="22294" y="3106"/>
                  <a:pt x="21888" y="3771"/>
                </a:cubicBezTo>
                <a:cubicBezTo>
                  <a:pt x="21823" y="3870"/>
                  <a:pt x="21766" y="3978"/>
                  <a:pt x="21708" y="4077"/>
                </a:cubicBezTo>
                <a:cubicBezTo>
                  <a:pt x="21631" y="4220"/>
                  <a:pt x="21552" y="4364"/>
                  <a:pt x="21467" y="4492"/>
                </a:cubicBezTo>
                <a:cubicBezTo>
                  <a:pt x="21353" y="4652"/>
                  <a:pt x="21251" y="4744"/>
                  <a:pt x="21175" y="4744"/>
                </a:cubicBezTo>
                <a:cubicBezTo>
                  <a:pt x="21170" y="4744"/>
                  <a:pt x="21165" y="4743"/>
                  <a:pt x="21160" y="4742"/>
                </a:cubicBezTo>
                <a:cubicBezTo>
                  <a:pt x="21081" y="4734"/>
                  <a:pt x="21002" y="4621"/>
                  <a:pt x="20937" y="4427"/>
                </a:cubicBezTo>
                <a:cubicBezTo>
                  <a:pt x="20716" y="3791"/>
                  <a:pt x="20452" y="3056"/>
                  <a:pt x="20059" y="2386"/>
                </a:cubicBezTo>
                <a:cubicBezTo>
                  <a:pt x="19681" y="1743"/>
                  <a:pt x="19216" y="1021"/>
                  <a:pt x="18418" y="593"/>
                </a:cubicBezTo>
                <a:cubicBezTo>
                  <a:pt x="17686" y="199"/>
                  <a:pt x="16872" y="1"/>
                  <a:pt x="16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1" name="Google Shape;211;p9"/>
          <p:cNvGrpSpPr/>
          <p:nvPr/>
        </p:nvGrpSpPr>
        <p:grpSpPr>
          <a:xfrm>
            <a:off x="8423248" y="3204189"/>
            <a:ext cx="575563" cy="521482"/>
            <a:chOff x="3346266" y="1265304"/>
            <a:chExt cx="227307" cy="205965"/>
          </a:xfrm>
        </p:grpSpPr>
        <p:sp>
          <p:nvSpPr>
            <p:cNvPr id="212" name="Google Shape;212;p9"/>
            <p:cNvSpPr/>
            <p:nvPr/>
          </p:nvSpPr>
          <p:spPr>
            <a:xfrm>
              <a:off x="3453291" y="1265304"/>
              <a:ext cx="96540" cy="85505"/>
            </a:xfrm>
            <a:custGeom>
              <a:avLst/>
              <a:gdLst/>
              <a:ahLst/>
              <a:cxnLst/>
              <a:rect l="l" t="t" r="r" b="b"/>
              <a:pathLst>
                <a:path w="4908" h="4347" extrusionOk="0">
                  <a:moveTo>
                    <a:pt x="2812" y="0"/>
                  </a:moveTo>
                  <a:cubicBezTo>
                    <a:pt x="2073" y="0"/>
                    <a:pt x="1329" y="308"/>
                    <a:pt x="844" y="869"/>
                  </a:cubicBezTo>
                  <a:cubicBezTo>
                    <a:pt x="501" y="1261"/>
                    <a:pt x="287" y="1755"/>
                    <a:pt x="165" y="2262"/>
                  </a:cubicBezTo>
                  <a:cubicBezTo>
                    <a:pt x="1" y="2933"/>
                    <a:pt x="1" y="3697"/>
                    <a:pt x="422" y="4247"/>
                  </a:cubicBezTo>
                  <a:lnTo>
                    <a:pt x="1665" y="4346"/>
                  </a:lnTo>
                  <a:cubicBezTo>
                    <a:pt x="2765" y="4182"/>
                    <a:pt x="3787" y="3555"/>
                    <a:pt x="4429" y="2648"/>
                  </a:cubicBezTo>
                  <a:cubicBezTo>
                    <a:pt x="4700" y="2269"/>
                    <a:pt x="4908" y="1812"/>
                    <a:pt x="4836" y="1354"/>
                  </a:cubicBezTo>
                  <a:cubicBezTo>
                    <a:pt x="4757" y="855"/>
                    <a:pt x="4344" y="454"/>
                    <a:pt x="3886" y="240"/>
                  </a:cubicBezTo>
                  <a:cubicBezTo>
                    <a:pt x="3552" y="78"/>
                    <a:pt x="3183" y="0"/>
                    <a:pt x="2812"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9"/>
            <p:cNvSpPr/>
            <p:nvPr/>
          </p:nvSpPr>
          <p:spPr>
            <a:xfrm>
              <a:off x="3450360" y="1328858"/>
              <a:ext cx="123213" cy="97819"/>
            </a:xfrm>
            <a:custGeom>
              <a:avLst/>
              <a:gdLst/>
              <a:ahLst/>
              <a:cxnLst/>
              <a:rect l="l" t="t" r="r" b="b"/>
              <a:pathLst>
                <a:path w="6264" h="4973" extrusionOk="0">
                  <a:moveTo>
                    <a:pt x="3721" y="0"/>
                  </a:moveTo>
                  <a:cubicBezTo>
                    <a:pt x="2660" y="0"/>
                    <a:pt x="1594" y="482"/>
                    <a:pt x="921" y="1309"/>
                  </a:cubicBezTo>
                  <a:lnTo>
                    <a:pt x="1" y="2787"/>
                  </a:lnTo>
                  <a:cubicBezTo>
                    <a:pt x="201" y="3594"/>
                    <a:pt x="772" y="4308"/>
                    <a:pt x="1514" y="4672"/>
                  </a:cubicBezTo>
                  <a:cubicBezTo>
                    <a:pt x="1913" y="4871"/>
                    <a:pt x="2358" y="4972"/>
                    <a:pt x="2804" y="4972"/>
                  </a:cubicBezTo>
                  <a:cubicBezTo>
                    <a:pt x="3189" y="4972"/>
                    <a:pt x="3574" y="4896"/>
                    <a:pt x="3929" y="4744"/>
                  </a:cubicBezTo>
                  <a:cubicBezTo>
                    <a:pt x="4392" y="4536"/>
                    <a:pt x="4800" y="4216"/>
                    <a:pt x="5171" y="3858"/>
                  </a:cubicBezTo>
                  <a:cubicBezTo>
                    <a:pt x="5492" y="3537"/>
                    <a:pt x="5799" y="3188"/>
                    <a:pt x="5992" y="2773"/>
                  </a:cubicBezTo>
                  <a:cubicBezTo>
                    <a:pt x="6184" y="2358"/>
                    <a:pt x="6263" y="1880"/>
                    <a:pt x="6135" y="1438"/>
                  </a:cubicBezTo>
                  <a:cubicBezTo>
                    <a:pt x="5927" y="723"/>
                    <a:pt x="5214" y="259"/>
                    <a:pt x="4486" y="87"/>
                  </a:cubicBezTo>
                  <a:cubicBezTo>
                    <a:pt x="4235" y="29"/>
                    <a:pt x="3978" y="0"/>
                    <a:pt x="3721"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9"/>
            <p:cNvSpPr/>
            <p:nvPr/>
          </p:nvSpPr>
          <p:spPr>
            <a:xfrm>
              <a:off x="3372545" y="1368788"/>
              <a:ext cx="100160" cy="102481"/>
            </a:xfrm>
            <a:custGeom>
              <a:avLst/>
              <a:gdLst/>
              <a:ahLst/>
              <a:cxnLst/>
              <a:rect l="l" t="t" r="r" b="b"/>
              <a:pathLst>
                <a:path w="5092" h="5210" extrusionOk="0">
                  <a:moveTo>
                    <a:pt x="2306" y="1"/>
                  </a:moveTo>
                  <a:cubicBezTo>
                    <a:pt x="1564" y="271"/>
                    <a:pt x="892" y="779"/>
                    <a:pt x="500" y="1464"/>
                  </a:cubicBezTo>
                  <a:cubicBezTo>
                    <a:pt x="100" y="2150"/>
                    <a:pt x="1" y="3014"/>
                    <a:pt x="279" y="3756"/>
                  </a:cubicBezTo>
                  <a:cubicBezTo>
                    <a:pt x="565" y="4491"/>
                    <a:pt x="1250" y="5084"/>
                    <a:pt x="2035" y="5192"/>
                  </a:cubicBezTo>
                  <a:cubicBezTo>
                    <a:pt x="2124" y="5204"/>
                    <a:pt x="2212" y="5209"/>
                    <a:pt x="2301" y="5209"/>
                  </a:cubicBezTo>
                  <a:cubicBezTo>
                    <a:pt x="3026" y="5209"/>
                    <a:pt x="3739" y="4833"/>
                    <a:pt x="4250" y="4292"/>
                  </a:cubicBezTo>
                  <a:cubicBezTo>
                    <a:pt x="4748" y="3756"/>
                    <a:pt x="5091" y="3043"/>
                    <a:pt x="5091" y="2306"/>
                  </a:cubicBezTo>
                  <a:cubicBezTo>
                    <a:pt x="5084" y="1564"/>
                    <a:pt x="4714" y="822"/>
                    <a:pt x="4078" y="450"/>
                  </a:cubicBezTo>
                  <a:lnTo>
                    <a:pt x="2306" y="1"/>
                  </a:ln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9"/>
            <p:cNvSpPr/>
            <p:nvPr/>
          </p:nvSpPr>
          <p:spPr>
            <a:xfrm>
              <a:off x="3346266" y="1329369"/>
              <a:ext cx="93728" cy="73999"/>
            </a:xfrm>
            <a:custGeom>
              <a:avLst/>
              <a:gdLst/>
              <a:ahLst/>
              <a:cxnLst/>
              <a:rect l="l" t="t" r="r" b="b"/>
              <a:pathLst>
                <a:path w="4765" h="3762" extrusionOk="0">
                  <a:moveTo>
                    <a:pt x="2979" y="0"/>
                  </a:moveTo>
                  <a:cubicBezTo>
                    <a:pt x="2770" y="0"/>
                    <a:pt x="2560" y="25"/>
                    <a:pt x="2357" y="68"/>
                  </a:cubicBezTo>
                  <a:cubicBezTo>
                    <a:pt x="1858" y="176"/>
                    <a:pt x="1380" y="397"/>
                    <a:pt x="965" y="704"/>
                  </a:cubicBezTo>
                  <a:cubicBezTo>
                    <a:pt x="643" y="954"/>
                    <a:pt x="352" y="1261"/>
                    <a:pt x="194" y="1633"/>
                  </a:cubicBezTo>
                  <a:cubicBezTo>
                    <a:pt x="29" y="2012"/>
                    <a:pt x="0" y="2454"/>
                    <a:pt x="172" y="2819"/>
                  </a:cubicBezTo>
                  <a:cubicBezTo>
                    <a:pt x="372" y="3232"/>
                    <a:pt x="787" y="3504"/>
                    <a:pt x="1222" y="3640"/>
                  </a:cubicBezTo>
                  <a:cubicBezTo>
                    <a:pt x="1491" y="3724"/>
                    <a:pt x="1770" y="3762"/>
                    <a:pt x="2051" y="3762"/>
                  </a:cubicBezTo>
                  <a:cubicBezTo>
                    <a:pt x="2464" y="3762"/>
                    <a:pt x="2880" y="3679"/>
                    <a:pt x="3272" y="3539"/>
                  </a:cubicBezTo>
                  <a:cubicBezTo>
                    <a:pt x="3850" y="3333"/>
                    <a:pt x="4429" y="2954"/>
                    <a:pt x="4600" y="2361"/>
                  </a:cubicBezTo>
                  <a:lnTo>
                    <a:pt x="4765" y="1105"/>
                  </a:lnTo>
                  <a:cubicBezTo>
                    <a:pt x="4607" y="654"/>
                    <a:pt x="4221" y="305"/>
                    <a:pt x="3771" y="133"/>
                  </a:cubicBezTo>
                  <a:cubicBezTo>
                    <a:pt x="3518" y="41"/>
                    <a:pt x="3249" y="0"/>
                    <a:pt x="2979"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9"/>
            <p:cNvSpPr/>
            <p:nvPr/>
          </p:nvSpPr>
          <p:spPr>
            <a:xfrm>
              <a:off x="3382361" y="1274962"/>
              <a:ext cx="105943" cy="90659"/>
            </a:xfrm>
            <a:custGeom>
              <a:avLst/>
              <a:gdLst/>
              <a:ahLst/>
              <a:cxnLst/>
              <a:rect l="l" t="t" r="r" b="b"/>
              <a:pathLst>
                <a:path w="5386" h="4609" extrusionOk="0">
                  <a:moveTo>
                    <a:pt x="3027" y="0"/>
                  </a:moveTo>
                  <a:cubicBezTo>
                    <a:pt x="2544" y="0"/>
                    <a:pt x="2062" y="114"/>
                    <a:pt x="1636" y="342"/>
                  </a:cubicBezTo>
                  <a:cubicBezTo>
                    <a:pt x="923" y="714"/>
                    <a:pt x="373" y="1377"/>
                    <a:pt x="152" y="2148"/>
                  </a:cubicBezTo>
                  <a:cubicBezTo>
                    <a:pt x="37" y="2514"/>
                    <a:pt x="1" y="2913"/>
                    <a:pt x="116" y="3278"/>
                  </a:cubicBezTo>
                  <a:cubicBezTo>
                    <a:pt x="301" y="3898"/>
                    <a:pt x="887" y="4334"/>
                    <a:pt x="1507" y="4498"/>
                  </a:cubicBezTo>
                  <a:cubicBezTo>
                    <a:pt x="1795" y="4578"/>
                    <a:pt x="2092" y="4608"/>
                    <a:pt x="2391" y="4608"/>
                  </a:cubicBezTo>
                  <a:cubicBezTo>
                    <a:pt x="2738" y="4608"/>
                    <a:pt x="3087" y="4567"/>
                    <a:pt x="3429" y="4514"/>
                  </a:cubicBezTo>
                  <a:lnTo>
                    <a:pt x="4836" y="3071"/>
                  </a:lnTo>
                  <a:cubicBezTo>
                    <a:pt x="5122" y="2442"/>
                    <a:pt x="5386" y="1720"/>
                    <a:pt x="5115" y="1086"/>
                  </a:cubicBezTo>
                  <a:cubicBezTo>
                    <a:pt x="4914" y="621"/>
                    <a:pt x="4450" y="315"/>
                    <a:pt x="3972" y="150"/>
                  </a:cubicBezTo>
                  <a:cubicBezTo>
                    <a:pt x="3667" y="50"/>
                    <a:pt x="3347" y="0"/>
                    <a:pt x="3027"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9"/>
            <p:cNvSpPr/>
            <p:nvPr/>
          </p:nvSpPr>
          <p:spPr>
            <a:xfrm>
              <a:off x="3470148" y="1346167"/>
              <a:ext cx="72091" cy="10681"/>
            </a:xfrm>
            <a:custGeom>
              <a:avLst/>
              <a:gdLst/>
              <a:ahLst/>
              <a:cxnLst/>
              <a:rect l="l" t="t" r="r" b="b"/>
              <a:pathLst>
                <a:path w="3665" h="543" extrusionOk="0">
                  <a:moveTo>
                    <a:pt x="2380" y="1"/>
                  </a:moveTo>
                  <a:cubicBezTo>
                    <a:pt x="2314" y="1"/>
                    <a:pt x="2251" y="1"/>
                    <a:pt x="2186" y="8"/>
                  </a:cubicBezTo>
                  <a:cubicBezTo>
                    <a:pt x="1951" y="8"/>
                    <a:pt x="1715" y="21"/>
                    <a:pt x="1480" y="57"/>
                  </a:cubicBezTo>
                  <a:cubicBezTo>
                    <a:pt x="1243" y="86"/>
                    <a:pt x="1015" y="129"/>
                    <a:pt x="787" y="186"/>
                  </a:cubicBezTo>
                  <a:cubicBezTo>
                    <a:pt x="551" y="251"/>
                    <a:pt x="330" y="328"/>
                    <a:pt x="109" y="422"/>
                  </a:cubicBezTo>
                  <a:cubicBezTo>
                    <a:pt x="80" y="436"/>
                    <a:pt x="52" y="450"/>
                    <a:pt x="23" y="465"/>
                  </a:cubicBezTo>
                  <a:cubicBezTo>
                    <a:pt x="1" y="472"/>
                    <a:pt x="1" y="499"/>
                    <a:pt x="9" y="522"/>
                  </a:cubicBezTo>
                  <a:cubicBezTo>
                    <a:pt x="16" y="535"/>
                    <a:pt x="30" y="542"/>
                    <a:pt x="44" y="542"/>
                  </a:cubicBezTo>
                  <a:cubicBezTo>
                    <a:pt x="52" y="542"/>
                    <a:pt x="59" y="535"/>
                    <a:pt x="66" y="535"/>
                  </a:cubicBezTo>
                  <a:cubicBezTo>
                    <a:pt x="280" y="436"/>
                    <a:pt x="501" y="357"/>
                    <a:pt x="729" y="294"/>
                  </a:cubicBezTo>
                  <a:cubicBezTo>
                    <a:pt x="959" y="229"/>
                    <a:pt x="1187" y="179"/>
                    <a:pt x="1415" y="150"/>
                  </a:cubicBezTo>
                  <a:cubicBezTo>
                    <a:pt x="1644" y="114"/>
                    <a:pt x="1872" y="100"/>
                    <a:pt x="2109" y="93"/>
                  </a:cubicBezTo>
                  <a:cubicBezTo>
                    <a:pt x="2194" y="86"/>
                    <a:pt x="2287" y="86"/>
                    <a:pt x="2380" y="86"/>
                  </a:cubicBezTo>
                  <a:cubicBezTo>
                    <a:pt x="2522" y="86"/>
                    <a:pt x="2673" y="93"/>
                    <a:pt x="2815" y="100"/>
                  </a:cubicBezTo>
                  <a:cubicBezTo>
                    <a:pt x="3058" y="107"/>
                    <a:pt x="3293" y="122"/>
                    <a:pt x="3536" y="143"/>
                  </a:cubicBezTo>
                  <a:cubicBezTo>
                    <a:pt x="3566" y="150"/>
                    <a:pt x="3593" y="150"/>
                    <a:pt x="3622" y="150"/>
                  </a:cubicBezTo>
                  <a:lnTo>
                    <a:pt x="3629" y="150"/>
                  </a:lnTo>
                  <a:cubicBezTo>
                    <a:pt x="3651" y="150"/>
                    <a:pt x="3665" y="129"/>
                    <a:pt x="3665" y="107"/>
                  </a:cubicBezTo>
                  <a:cubicBezTo>
                    <a:pt x="3665" y="86"/>
                    <a:pt x="3651" y="71"/>
                    <a:pt x="3622" y="64"/>
                  </a:cubicBezTo>
                  <a:cubicBezTo>
                    <a:pt x="3379" y="44"/>
                    <a:pt x="3144" y="28"/>
                    <a:pt x="2901" y="14"/>
                  </a:cubicBezTo>
                  <a:cubicBezTo>
                    <a:pt x="2722" y="8"/>
                    <a:pt x="2551" y="1"/>
                    <a:pt x="238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9"/>
            <p:cNvSpPr/>
            <p:nvPr/>
          </p:nvSpPr>
          <p:spPr>
            <a:xfrm>
              <a:off x="3468909" y="1368080"/>
              <a:ext cx="53955" cy="12943"/>
            </a:xfrm>
            <a:custGeom>
              <a:avLst/>
              <a:gdLst/>
              <a:ahLst/>
              <a:cxnLst/>
              <a:rect l="l" t="t" r="r" b="b"/>
              <a:pathLst>
                <a:path w="2743" h="658" extrusionOk="0">
                  <a:moveTo>
                    <a:pt x="50" y="1"/>
                  </a:moveTo>
                  <a:cubicBezTo>
                    <a:pt x="21" y="1"/>
                    <a:pt x="0" y="21"/>
                    <a:pt x="7" y="44"/>
                  </a:cubicBezTo>
                  <a:cubicBezTo>
                    <a:pt x="7" y="64"/>
                    <a:pt x="21" y="86"/>
                    <a:pt x="50" y="86"/>
                  </a:cubicBezTo>
                  <a:cubicBezTo>
                    <a:pt x="221" y="86"/>
                    <a:pt x="400" y="100"/>
                    <a:pt x="578" y="114"/>
                  </a:cubicBezTo>
                  <a:cubicBezTo>
                    <a:pt x="758" y="136"/>
                    <a:pt x="921" y="157"/>
                    <a:pt x="1092" y="186"/>
                  </a:cubicBezTo>
                  <a:cubicBezTo>
                    <a:pt x="1272" y="215"/>
                    <a:pt x="1443" y="251"/>
                    <a:pt x="1615" y="294"/>
                  </a:cubicBezTo>
                  <a:cubicBezTo>
                    <a:pt x="1786" y="343"/>
                    <a:pt x="1958" y="386"/>
                    <a:pt x="2120" y="443"/>
                  </a:cubicBezTo>
                  <a:cubicBezTo>
                    <a:pt x="2292" y="499"/>
                    <a:pt x="2456" y="565"/>
                    <a:pt x="2621" y="628"/>
                  </a:cubicBezTo>
                  <a:cubicBezTo>
                    <a:pt x="2635" y="637"/>
                    <a:pt x="2657" y="650"/>
                    <a:pt x="2677" y="657"/>
                  </a:cubicBezTo>
                  <a:lnTo>
                    <a:pt x="2700" y="657"/>
                  </a:lnTo>
                  <a:cubicBezTo>
                    <a:pt x="2713" y="657"/>
                    <a:pt x="2729" y="657"/>
                    <a:pt x="2736" y="643"/>
                  </a:cubicBezTo>
                  <a:cubicBezTo>
                    <a:pt x="2742" y="621"/>
                    <a:pt x="2742" y="594"/>
                    <a:pt x="2720" y="578"/>
                  </a:cubicBezTo>
                  <a:cubicBezTo>
                    <a:pt x="2549" y="508"/>
                    <a:pt x="2386" y="443"/>
                    <a:pt x="2215" y="386"/>
                  </a:cubicBezTo>
                  <a:cubicBezTo>
                    <a:pt x="2050" y="328"/>
                    <a:pt x="1879" y="278"/>
                    <a:pt x="1707" y="229"/>
                  </a:cubicBezTo>
                  <a:cubicBezTo>
                    <a:pt x="1529" y="186"/>
                    <a:pt x="1358" y="150"/>
                    <a:pt x="1186" y="114"/>
                  </a:cubicBezTo>
                  <a:cubicBezTo>
                    <a:pt x="1006" y="86"/>
                    <a:pt x="828" y="57"/>
                    <a:pt x="650" y="37"/>
                  </a:cubicBezTo>
                  <a:cubicBezTo>
                    <a:pt x="472" y="21"/>
                    <a:pt x="293" y="8"/>
                    <a:pt x="115"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9"/>
            <p:cNvSpPr/>
            <p:nvPr/>
          </p:nvSpPr>
          <p:spPr>
            <a:xfrm>
              <a:off x="3461178" y="1370302"/>
              <a:ext cx="31216" cy="36567"/>
            </a:xfrm>
            <a:custGeom>
              <a:avLst/>
              <a:gdLst/>
              <a:ahLst/>
              <a:cxnLst/>
              <a:rect l="l" t="t" r="r" b="b"/>
              <a:pathLst>
                <a:path w="1587" h="1859" extrusionOk="0">
                  <a:moveTo>
                    <a:pt x="50" y="1"/>
                  </a:moveTo>
                  <a:cubicBezTo>
                    <a:pt x="37" y="1"/>
                    <a:pt x="28" y="9"/>
                    <a:pt x="21" y="16"/>
                  </a:cubicBezTo>
                  <a:cubicBezTo>
                    <a:pt x="1" y="37"/>
                    <a:pt x="1" y="59"/>
                    <a:pt x="21" y="80"/>
                  </a:cubicBezTo>
                  <a:cubicBezTo>
                    <a:pt x="114" y="194"/>
                    <a:pt x="215" y="309"/>
                    <a:pt x="308" y="422"/>
                  </a:cubicBezTo>
                  <a:cubicBezTo>
                    <a:pt x="407" y="537"/>
                    <a:pt x="500" y="652"/>
                    <a:pt x="601" y="765"/>
                  </a:cubicBezTo>
                  <a:cubicBezTo>
                    <a:pt x="693" y="880"/>
                    <a:pt x="793" y="995"/>
                    <a:pt x="885" y="1115"/>
                  </a:cubicBezTo>
                  <a:cubicBezTo>
                    <a:pt x="986" y="1230"/>
                    <a:pt x="1079" y="1345"/>
                    <a:pt x="1178" y="1458"/>
                  </a:cubicBezTo>
                  <a:cubicBezTo>
                    <a:pt x="1279" y="1572"/>
                    <a:pt x="1372" y="1687"/>
                    <a:pt x="1471" y="1800"/>
                  </a:cubicBezTo>
                  <a:cubicBezTo>
                    <a:pt x="1478" y="1816"/>
                    <a:pt x="1494" y="1830"/>
                    <a:pt x="1507" y="1843"/>
                  </a:cubicBezTo>
                  <a:cubicBezTo>
                    <a:pt x="1514" y="1852"/>
                    <a:pt x="1521" y="1859"/>
                    <a:pt x="1536" y="1859"/>
                  </a:cubicBezTo>
                  <a:cubicBezTo>
                    <a:pt x="1543" y="1859"/>
                    <a:pt x="1557" y="1852"/>
                    <a:pt x="1564" y="1843"/>
                  </a:cubicBezTo>
                  <a:cubicBezTo>
                    <a:pt x="1586" y="1823"/>
                    <a:pt x="1579" y="1800"/>
                    <a:pt x="1564" y="1787"/>
                  </a:cubicBezTo>
                  <a:cubicBezTo>
                    <a:pt x="1471" y="1665"/>
                    <a:pt x="1372" y="1552"/>
                    <a:pt x="1271" y="1437"/>
                  </a:cubicBezTo>
                  <a:cubicBezTo>
                    <a:pt x="1178" y="1322"/>
                    <a:pt x="1079" y="1209"/>
                    <a:pt x="986" y="1094"/>
                  </a:cubicBezTo>
                  <a:cubicBezTo>
                    <a:pt x="885" y="979"/>
                    <a:pt x="793" y="866"/>
                    <a:pt x="693" y="752"/>
                  </a:cubicBezTo>
                  <a:cubicBezTo>
                    <a:pt x="601" y="637"/>
                    <a:pt x="500" y="515"/>
                    <a:pt x="407" y="402"/>
                  </a:cubicBezTo>
                  <a:cubicBezTo>
                    <a:pt x="308" y="287"/>
                    <a:pt x="215" y="172"/>
                    <a:pt x="114" y="59"/>
                  </a:cubicBezTo>
                  <a:cubicBezTo>
                    <a:pt x="100" y="44"/>
                    <a:pt x="93" y="30"/>
                    <a:pt x="80" y="16"/>
                  </a:cubicBezTo>
                  <a:cubicBezTo>
                    <a:pt x="71" y="9"/>
                    <a:pt x="57"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9"/>
            <p:cNvSpPr/>
            <p:nvPr/>
          </p:nvSpPr>
          <p:spPr>
            <a:xfrm>
              <a:off x="3424100" y="1372840"/>
              <a:ext cx="10838" cy="6766"/>
            </a:xfrm>
            <a:custGeom>
              <a:avLst/>
              <a:gdLst/>
              <a:ahLst/>
              <a:cxnLst/>
              <a:rect l="l" t="t" r="r" b="b"/>
              <a:pathLst>
                <a:path w="551" h="344" extrusionOk="0">
                  <a:moveTo>
                    <a:pt x="479" y="0"/>
                  </a:moveTo>
                  <a:cubicBezTo>
                    <a:pt x="307" y="101"/>
                    <a:pt x="150" y="215"/>
                    <a:pt x="1" y="343"/>
                  </a:cubicBezTo>
                  <a:cubicBezTo>
                    <a:pt x="100" y="300"/>
                    <a:pt x="199" y="251"/>
                    <a:pt x="300" y="201"/>
                  </a:cubicBezTo>
                  <a:cubicBezTo>
                    <a:pt x="307" y="194"/>
                    <a:pt x="314" y="194"/>
                    <a:pt x="321" y="194"/>
                  </a:cubicBezTo>
                  <a:lnTo>
                    <a:pt x="336" y="194"/>
                  </a:lnTo>
                  <a:cubicBezTo>
                    <a:pt x="371" y="165"/>
                    <a:pt x="422" y="137"/>
                    <a:pt x="465" y="115"/>
                  </a:cubicBezTo>
                  <a:cubicBezTo>
                    <a:pt x="479" y="101"/>
                    <a:pt x="499" y="86"/>
                    <a:pt x="522" y="79"/>
                  </a:cubicBezTo>
                  <a:cubicBezTo>
                    <a:pt x="542" y="65"/>
                    <a:pt x="551" y="36"/>
                    <a:pt x="535" y="23"/>
                  </a:cubicBezTo>
                  <a:cubicBezTo>
                    <a:pt x="528" y="9"/>
                    <a:pt x="515" y="0"/>
                    <a:pt x="499"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9"/>
            <p:cNvSpPr/>
            <p:nvPr/>
          </p:nvSpPr>
          <p:spPr>
            <a:xfrm>
              <a:off x="3396700" y="1398962"/>
              <a:ext cx="13926" cy="25040"/>
            </a:xfrm>
            <a:custGeom>
              <a:avLst/>
              <a:gdLst/>
              <a:ahLst/>
              <a:cxnLst/>
              <a:rect l="l" t="t" r="r" b="b"/>
              <a:pathLst>
                <a:path w="708" h="1273" extrusionOk="0">
                  <a:moveTo>
                    <a:pt x="708" y="1"/>
                  </a:moveTo>
                  <a:lnTo>
                    <a:pt x="708" y="1"/>
                  </a:lnTo>
                  <a:cubicBezTo>
                    <a:pt x="665" y="16"/>
                    <a:pt x="622" y="30"/>
                    <a:pt x="586" y="43"/>
                  </a:cubicBezTo>
                  <a:cubicBezTo>
                    <a:pt x="487" y="201"/>
                    <a:pt x="401" y="366"/>
                    <a:pt x="322" y="537"/>
                  </a:cubicBezTo>
                  <a:cubicBezTo>
                    <a:pt x="221" y="729"/>
                    <a:pt x="136" y="930"/>
                    <a:pt x="43" y="1137"/>
                  </a:cubicBezTo>
                  <a:cubicBezTo>
                    <a:pt x="29" y="1157"/>
                    <a:pt x="22" y="1187"/>
                    <a:pt x="7" y="1209"/>
                  </a:cubicBezTo>
                  <a:cubicBezTo>
                    <a:pt x="0" y="1229"/>
                    <a:pt x="0" y="1259"/>
                    <a:pt x="22" y="1265"/>
                  </a:cubicBezTo>
                  <a:cubicBezTo>
                    <a:pt x="29" y="1272"/>
                    <a:pt x="36" y="1272"/>
                    <a:pt x="43" y="1272"/>
                  </a:cubicBezTo>
                  <a:cubicBezTo>
                    <a:pt x="65" y="1272"/>
                    <a:pt x="79" y="1265"/>
                    <a:pt x="86" y="1252"/>
                  </a:cubicBezTo>
                  <a:cubicBezTo>
                    <a:pt x="172" y="1051"/>
                    <a:pt x="264" y="851"/>
                    <a:pt x="358" y="652"/>
                  </a:cubicBezTo>
                  <a:cubicBezTo>
                    <a:pt x="458" y="458"/>
                    <a:pt x="557" y="258"/>
                    <a:pt x="665" y="73"/>
                  </a:cubicBezTo>
                  <a:cubicBezTo>
                    <a:pt x="679" y="43"/>
                    <a:pt x="693" y="23"/>
                    <a:pt x="708"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9"/>
            <p:cNvSpPr/>
            <p:nvPr/>
          </p:nvSpPr>
          <p:spPr>
            <a:xfrm>
              <a:off x="3408227" y="1381003"/>
              <a:ext cx="16877" cy="18824"/>
            </a:xfrm>
            <a:custGeom>
              <a:avLst/>
              <a:gdLst/>
              <a:ahLst/>
              <a:cxnLst/>
              <a:rect l="l" t="t" r="r" b="b"/>
              <a:pathLst>
                <a:path w="858" h="957" extrusionOk="0">
                  <a:moveTo>
                    <a:pt x="857" y="0"/>
                  </a:moveTo>
                  <a:lnTo>
                    <a:pt x="857" y="0"/>
                  </a:lnTo>
                  <a:cubicBezTo>
                    <a:pt x="778" y="43"/>
                    <a:pt x="700" y="79"/>
                    <a:pt x="621" y="115"/>
                  </a:cubicBezTo>
                  <a:lnTo>
                    <a:pt x="614" y="115"/>
                  </a:lnTo>
                  <a:cubicBezTo>
                    <a:pt x="544" y="194"/>
                    <a:pt x="472" y="279"/>
                    <a:pt x="406" y="357"/>
                  </a:cubicBezTo>
                  <a:cubicBezTo>
                    <a:pt x="271" y="521"/>
                    <a:pt x="158" y="686"/>
                    <a:pt x="50" y="864"/>
                  </a:cubicBezTo>
                  <a:cubicBezTo>
                    <a:pt x="36" y="893"/>
                    <a:pt x="14" y="929"/>
                    <a:pt x="0" y="956"/>
                  </a:cubicBezTo>
                  <a:cubicBezTo>
                    <a:pt x="36" y="943"/>
                    <a:pt x="79" y="929"/>
                    <a:pt x="122" y="914"/>
                  </a:cubicBezTo>
                  <a:cubicBezTo>
                    <a:pt x="165" y="843"/>
                    <a:pt x="208" y="778"/>
                    <a:pt x="251" y="708"/>
                  </a:cubicBezTo>
                  <a:cubicBezTo>
                    <a:pt x="278" y="672"/>
                    <a:pt x="307" y="629"/>
                    <a:pt x="336" y="593"/>
                  </a:cubicBezTo>
                  <a:cubicBezTo>
                    <a:pt x="350" y="571"/>
                    <a:pt x="364" y="550"/>
                    <a:pt x="379" y="528"/>
                  </a:cubicBezTo>
                  <a:cubicBezTo>
                    <a:pt x="386" y="521"/>
                    <a:pt x="393" y="514"/>
                    <a:pt x="400" y="501"/>
                  </a:cubicBezTo>
                  <a:cubicBezTo>
                    <a:pt x="400" y="501"/>
                    <a:pt x="406" y="494"/>
                    <a:pt x="406" y="485"/>
                  </a:cubicBezTo>
                  <a:cubicBezTo>
                    <a:pt x="415" y="485"/>
                    <a:pt x="415" y="485"/>
                    <a:pt x="415" y="478"/>
                  </a:cubicBezTo>
                  <a:lnTo>
                    <a:pt x="422" y="478"/>
                  </a:lnTo>
                  <a:cubicBezTo>
                    <a:pt x="535" y="322"/>
                    <a:pt x="672" y="178"/>
                    <a:pt x="808" y="43"/>
                  </a:cubicBezTo>
                  <a:cubicBezTo>
                    <a:pt x="828" y="29"/>
                    <a:pt x="844" y="14"/>
                    <a:pt x="857"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9"/>
            <p:cNvSpPr/>
            <p:nvPr/>
          </p:nvSpPr>
          <p:spPr>
            <a:xfrm>
              <a:off x="3422409" y="1380019"/>
              <a:ext cx="20260" cy="47346"/>
            </a:xfrm>
            <a:custGeom>
              <a:avLst/>
              <a:gdLst/>
              <a:ahLst/>
              <a:cxnLst/>
              <a:rect l="l" t="t" r="r" b="b"/>
              <a:pathLst>
                <a:path w="1030" h="2407" extrusionOk="0">
                  <a:moveTo>
                    <a:pt x="971" y="0"/>
                  </a:moveTo>
                  <a:cubicBezTo>
                    <a:pt x="964" y="0"/>
                    <a:pt x="957" y="0"/>
                    <a:pt x="950" y="7"/>
                  </a:cubicBezTo>
                  <a:cubicBezTo>
                    <a:pt x="829" y="93"/>
                    <a:pt x="729" y="215"/>
                    <a:pt x="650" y="343"/>
                  </a:cubicBezTo>
                  <a:cubicBezTo>
                    <a:pt x="565" y="472"/>
                    <a:pt x="508" y="614"/>
                    <a:pt x="450" y="749"/>
                  </a:cubicBezTo>
                  <a:cubicBezTo>
                    <a:pt x="386" y="914"/>
                    <a:pt x="328" y="1085"/>
                    <a:pt x="272" y="1250"/>
                  </a:cubicBezTo>
                  <a:cubicBezTo>
                    <a:pt x="215" y="1421"/>
                    <a:pt x="172" y="1593"/>
                    <a:pt x="129" y="1764"/>
                  </a:cubicBezTo>
                  <a:cubicBezTo>
                    <a:pt x="87" y="1935"/>
                    <a:pt x="44" y="2107"/>
                    <a:pt x="15" y="2285"/>
                  </a:cubicBezTo>
                  <a:cubicBezTo>
                    <a:pt x="8" y="2307"/>
                    <a:pt x="8" y="2328"/>
                    <a:pt x="1" y="2350"/>
                  </a:cubicBezTo>
                  <a:cubicBezTo>
                    <a:pt x="1" y="2371"/>
                    <a:pt x="8" y="2400"/>
                    <a:pt x="28" y="2400"/>
                  </a:cubicBezTo>
                  <a:cubicBezTo>
                    <a:pt x="37" y="2407"/>
                    <a:pt x="37" y="2407"/>
                    <a:pt x="44" y="2407"/>
                  </a:cubicBezTo>
                  <a:cubicBezTo>
                    <a:pt x="57" y="2407"/>
                    <a:pt x="80" y="2393"/>
                    <a:pt x="87" y="2371"/>
                  </a:cubicBezTo>
                  <a:cubicBezTo>
                    <a:pt x="114" y="2199"/>
                    <a:pt x="150" y="2028"/>
                    <a:pt x="193" y="1857"/>
                  </a:cubicBezTo>
                  <a:cubicBezTo>
                    <a:pt x="236" y="1685"/>
                    <a:pt x="278" y="1514"/>
                    <a:pt x="328" y="1342"/>
                  </a:cubicBezTo>
                  <a:cubicBezTo>
                    <a:pt x="386" y="1178"/>
                    <a:pt x="443" y="1006"/>
                    <a:pt x="508" y="844"/>
                  </a:cubicBezTo>
                  <a:cubicBezTo>
                    <a:pt x="522" y="808"/>
                    <a:pt x="536" y="772"/>
                    <a:pt x="551" y="736"/>
                  </a:cubicBezTo>
                  <a:cubicBezTo>
                    <a:pt x="551" y="729"/>
                    <a:pt x="558" y="722"/>
                    <a:pt x="558" y="715"/>
                  </a:cubicBezTo>
                  <a:cubicBezTo>
                    <a:pt x="558" y="707"/>
                    <a:pt x="565" y="707"/>
                    <a:pt x="565" y="700"/>
                  </a:cubicBezTo>
                  <a:lnTo>
                    <a:pt x="565" y="693"/>
                  </a:lnTo>
                  <a:cubicBezTo>
                    <a:pt x="572" y="672"/>
                    <a:pt x="578" y="657"/>
                    <a:pt x="585" y="643"/>
                  </a:cubicBezTo>
                  <a:cubicBezTo>
                    <a:pt x="621" y="571"/>
                    <a:pt x="650" y="508"/>
                    <a:pt x="686" y="443"/>
                  </a:cubicBezTo>
                  <a:cubicBezTo>
                    <a:pt x="707" y="407"/>
                    <a:pt x="729" y="379"/>
                    <a:pt x="750" y="350"/>
                  </a:cubicBezTo>
                  <a:cubicBezTo>
                    <a:pt x="757" y="329"/>
                    <a:pt x="765" y="314"/>
                    <a:pt x="779" y="300"/>
                  </a:cubicBezTo>
                  <a:cubicBezTo>
                    <a:pt x="786" y="293"/>
                    <a:pt x="786" y="287"/>
                    <a:pt x="793" y="278"/>
                  </a:cubicBezTo>
                  <a:lnTo>
                    <a:pt x="799" y="271"/>
                  </a:lnTo>
                  <a:lnTo>
                    <a:pt x="808" y="264"/>
                  </a:lnTo>
                  <a:cubicBezTo>
                    <a:pt x="851" y="208"/>
                    <a:pt x="901" y="158"/>
                    <a:pt x="957" y="107"/>
                  </a:cubicBezTo>
                  <a:cubicBezTo>
                    <a:pt x="964" y="107"/>
                    <a:pt x="964" y="100"/>
                    <a:pt x="971" y="100"/>
                  </a:cubicBezTo>
                  <a:lnTo>
                    <a:pt x="979" y="93"/>
                  </a:lnTo>
                  <a:lnTo>
                    <a:pt x="986" y="86"/>
                  </a:lnTo>
                  <a:lnTo>
                    <a:pt x="993" y="79"/>
                  </a:lnTo>
                  <a:cubicBezTo>
                    <a:pt x="1014" y="64"/>
                    <a:pt x="1029" y="43"/>
                    <a:pt x="1014" y="21"/>
                  </a:cubicBezTo>
                  <a:cubicBezTo>
                    <a:pt x="1007" y="7"/>
                    <a:pt x="986" y="0"/>
                    <a:pt x="971"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9"/>
            <p:cNvSpPr/>
            <p:nvPr/>
          </p:nvSpPr>
          <p:spPr>
            <a:xfrm>
              <a:off x="3449081" y="1381711"/>
              <a:ext cx="5508" cy="34127"/>
            </a:xfrm>
            <a:custGeom>
              <a:avLst/>
              <a:gdLst/>
              <a:ahLst/>
              <a:cxnLst/>
              <a:rect l="l" t="t" r="r" b="b"/>
              <a:pathLst>
                <a:path w="280" h="1735" extrusionOk="0">
                  <a:moveTo>
                    <a:pt x="43" y="0"/>
                  </a:moveTo>
                  <a:cubicBezTo>
                    <a:pt x="43" y="0"/>
                    <a:pt x="37" y="0"/>
                    <a:pt x="37" y="7"/>
                  </a:cubicBezTo>
                  <a:cubicBezTo>
                    <a:pt x="16" y="14"/>
                    <a:pt x="1" y="36"/>
                    <a:pt x="9" y="57"/>
                  </a:cubicBezTo>
                  <a:cubicBezTo>
                    <a:pt x="30" y="165"/>
                    <a:pt x="52" y="271"/>
                    <a:pt x="66" y="372"/>
                  </a:cubicBezTo>
                  <a:cubicBezTo>
                    <a:pt x="86" y="478"/>
                    <a:pt x="102" y="586"/>
                    <a:pt x="122" y="693"/>
                  </a:cubicBezTo>
                  <a:lnTo>
                    <a:pt x="122" y="706"/>
                  </a:lnTo>
                  <a:lnTo>
                    <a:pt x="122" y="729"/>
                  </a:lnTo>
                  <a:cubicBezTo>
                    <a:pt x="122" y="742"/>
                    <a:pt x="129" y="749"/>
                    <a:pt x="129" y="765"/>
                  </a:cubicBezTo>
                  <a:cubicBezTo>
                    <a:pt x="129" y="792"/>
                    <a:pt x="138" y="821"/>
                    <a:pt x="138" y="850"/>
                  </a:cubicBezTo>
                  <a:cubicBezTo>
                    <a:pt x="144" y="900"/>
                    <a:pt x="151" y="956"/>
                    <a:pt x="158" y="1006"/>
                  </a:cubicBezTo>
                  <a:cubicBezTo>
                    <a:pt x="165" y="1114"/>
                    <a:pt x="172" y="1220"/>
                    <a:pt x="180" y="1328"/>
                  </a:cubicBezTo>
                  <a:cubicBezTo>
                    <a:pt x="187" y="1443"/>
                    <a:pt x="187" y="1549"/>
                    <a:pt x="194" y="1657"/>
                  </a:cubicBezTo>
                  <a:lnTo>
                    <a:pt x="194" y="1692"/>
                  </a:lnTo>
                  <a:cubicBezTo>
                    <a:pt x="194" y="1721"/>
                    <a:pt x="208" y="1735"/>
                    <a:pt x="230" y="1735"/>
                  </a:cubicBezTo>
                  <a:lnTo>
                    <a:pt x="237" y="1735"/>
                  </a:lnTo>
                  <a:cubicBezTo>
                    <a:pt x="258" y="1735"/>
                    <a:pt x="280" y="1721"/>
                    <a:pt x="280" y="1692"/>
                  </a:cubicBezTo>
                  <a:cubicBezTo>
                    <a:pt x="273" y="1585"/>
                    <a:pt x="273" y="1477"/>
                    <a:pt x="266" y="1371"/>
                  </a:cubicBezTo>
                  <a:cubicBezTo>
                    <a:pt x="258" y="1263"/>
                    <a:pt x="251" y="1150"/>
                    <a:pt x="244" y="1042"/>
                  </a:cubicBezTo>
                  <a:cubicBezTo>
                    <a:pt x="237" y="936"/>
                    <a:pt x="223" y="828"/>
                    <a:pt x="208" y="722"/>
                  </a:cubicBezTo>
                  <a:cubicBezTo>
                    <a:pt x="194" y="614"/>
                    <a:pt x="180" y="501"/>
                    <a:pt x="158" y="393"/>
                  </a:cubicBezTo>
                  <a:cubicBezTo>
                    <a:pt x="138" y="286"/>
                    <a:pt x="122" y="178"/>
                    <a:pt x="95" y="72"/>
                  </a:cubicBezTo>
                  <a:cubicBezTo>
                    <a:pt x="95" y="57"/>
                    <a:pt x="95" y="50"/>
                    <a:pt x="86" y="36"/>
                  </a:cubicBezTo>
                  <a:cubicBezTo>
                    <a:pt x="86" y="14"/>
                    <a:pt x="66" y="0"/>
                    <a:pt x="43"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9"/>
            <p:cNvSpPr/>
            <p:nvPr/>
          </p:nvSpPr>
          <p:spPr>
            <a:xfrm>
              <a:off x="3484645" y="1271874"/>
              <a:ext cx="28246" cy="32711"/>
            </a:xfrm>
            <a:custGeom>
              <a:avLst/>
              <a:gdLst/>
              <a:ahLst/>
              <a:cxnLst/>
              <a:rect l="l" t="t" r="r" b="b"/>
              <a:pathLst>
                <a:path w="1436" h="1663" extrusionOk="0">
                  <a:moveTo>
                    <a:pt x="1392" y="0"/>
                  </a:moveTo>
                  <a:cubicBezTo>
                    <a:pt x="1379" y="0"/>
                    <a:pt x="1372" y="7"/>
                    <a:pt x="1356" y="14"/>
                  </a:cubicBezTo>
                  <a:cubicBezTo>
                    <a:pt x="1158" y="185"/>
                    <a:pt x="964" y="370"/>
                    <a:pt x="786" y="571"/>
                  </a:cubicBezTo>
                  <a:cubicBezTo>
                    <a:pt x="592" y="772"/>
                    <a:pt x="414" y="986"/>
                    <a:pt x="242" y="1207"/>
                  </a:cubicBezTo>
                  <a:cubicBezTo>
                    <a:pt x="163" y="1313"/>
                    <a:pt x="78" y="1428"/>
                    <a:pt x="1" y="1534"/>
                  </a:cubicBezTo>
                  <a:cubicBezTo>
                    <a:pt x="8" y="1577"/>
                    <a:pt x="14" y="1620"/>
                    <a:pt x="21" y="1663"/>
                  </a:cubicBezTo>
                  <a:cubicBezTo>
                    <a:pt x="93" y="1550"/>
                    <a:pt x="172" y="1442"/>
                    <a:pt x="249" y="1342"/>
                  </a:cubicBezTo>
                  <a:cubicBezTo>
                    <a:pt x="414" y="1121"/>
                    <a:pt x="592" y="907"/>
                    <a:pt x="779" y="700"/>
                  </a:cubicBezTo>
                  <a:cubicBezTo>
                    <a:pt x="957" y="506"/>
                    <a:pt x="1142" y="314"/>
                    <a:pt x="1343" y="143"/>
                  </a:cubicBezTo>
                  <a:cubicBezTo>
                    <a:pt x="1372" y="120"/>
                    <a:pt x="1392" y="100"/>
                    <a:pt x="1421" y="77"/>
                  </a:cubicBezTo>
                  <a:cubicBezTo>
                    <a:pt x="1435" y="64"/>
                    <a:pt x="1435" y="28"/>
                    <a:pt x="1421" y="14"/>
                  </a:cubicBezTo>
                  <a:cubicBezTo>
                    <a:pt x="1415" y="7"/>
                    <a:pt x="1399" y="0"/>
                    <a:pt x="1392"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9"/>
            <p:cNvSpPr/>
            <p:nvPr/>
          </p:nvSpPr>
          <p:spPr>
            <a:xfrm>
              <a:off x="3463401" y="1302048"/>
              <a:ext cx="21676" cy="38652"/>
            </a:xfrm>
            <a:custGeom>
              <a:avLst/>
              <a:gdLst/>
              <a:ahLst/>
              <a:cxnLst/>
              <a:rect l="l" t="t" r="r" b="b"/>
              <a:pathLst>
                <a:path w="1102" h="1965" extrusionOk="0">
                  <a:moveTo>
                    <a:pt x="1081" y="0"/>
                  </a:moveTo>
                  <a:cubicBezTo>
                    <a:pt x="995" y="122"/>
                    <a:pt x="916" y="244"/>
                    <a:pt x="837" y="365"/>
                  </a:cubicBezTo>
                  <a:cubicBezTo>
                    <a:pt x="680" y="600"/>
                    <a:pt x="537" y="843"/>
                    <a:pt x="409" y="1087"/>
                  </a:cubicBezTo>
                  <a:cubicBezTo>
                    <a:pt x="280" y="1322"/>
                    <a:pt x="159" y="1565"/>
                    <a:pt x="52" y="1808"/>
                  </a:cubicBezTo>
                  <a:cubicBezTo>
                    <a:pt x="37" y="1836"/>
                    <a:pt x="23" y="1865"/>
                    <a:pt x="16" y="1901"/>
                  </a:cubicBezTo>
                  <a:cubicBezTo>
                    <a:pt x="1" y="1921"/>
                    <a:pt x="9" y="1944"/>
                    <a:pt x="30" y="1957"/>
                  </a:cubicBezTo>
                  <a:cubicBezTo>
                    <a:pt x="37" y="1957"/>
                    <a:pt x="44" y="1964"/>
                    <a:pt x="52" y="1964"/>
                  </a:cubicBezTo>
                  <a:cubicBezTo>
                    <a:pt x="66" y="1964"/>
                    <a:pt x="80" y="1957"/>
                    <a:pt x="87" y="1944"/>
                  </a:cubicBezTo>
                  <a:cubicBezTo>
                    <a:pt x="195" y="1694"/>
                    <a:pt x="309" y="1457"/>
                    <a:pt x="429" y="1222"/>
                  </a:cubicBezTo>
                  <a:cubicBezTo>
                    <a:pt x="566" y="979"/>
                    <a:pt x="702" y="737"/>
                    <a:pt x="851" y="501"/>
                  </a:cubicBezTo>
                  <a:cubicBezTo>
                    <a:pt x="930" y="372"/>
                    <a:pt x="1016" y="250"/>
                    <a:pt x="1101" y="129"/>
                  </a:cubicBezTo>
                  <a:cubicBezTo>
                    <a:pt x="1094" y="86"/>
                    <a:pt x="1088" y="43"/>
                    <a:pt x="1081"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9"/>
            <p:cNvSpPr/>
            <p:nvPr/>
          </p:nvSpPr>
          <p:spPr>
            <a:xfrm>
              <a:off x="3462162" y="1349098"/>
              <a:ext cx="4642" cy="4111"/>
            </a:xfrm>
            <a:custGeom>
              <a:avLst/>
              <a:gdLst/>
              <a:ahLst/>
              <a:cxnLst/>
              <a:rect l="l" t="t" r="r" b="b"/>
              <a:pathLst>
                <a:path w="236" h="209" extrusionOk="0">
                  <a:moveTo>
                    <a:pt x="129" y="1"/>
                  </a:moveTo>
                  <a:cubicBezTo>
                    <a:pt x="107" y="30"/>
                    <a:pt x="86" y="59"/>
                    <a:pt x="57" y="86"/>
                  </a:cubicBezTo>
                  <a:cubicBezTo>
                    <a:pt x="43" y="102"/>
                    <a:pt x="30" y="122"/>
                    <a:pt x="14" y="136"/>
                  </a:cubicBezTo>
                  <a:cubicBezTo>
                    <a:pt x="0" y="158"/>
                    <a:pt x="0" y="179"/>
                    <a:pt x="14" y="201"/>
                  </a:cubicBezTo>
                  <a:cubicBezTo>
                    <a:pt x="30" y="208"/>
                    <a:pt x="36" y="208"/>
                    <a:pt x="50" y="208"/>
                  </a:cubicBezTo>
                  <a:cubicBezTo>
                    <a:pt x="57" y="208"/>
                    <a:pt x="72" y="208"/>
                    <a:pt x="79" y="201"/>
                  </a:cubicBezTo>
                  <a:cubicBezTo>
                    <a:pt x="129" y="136"/>
                    <a:pt x="186" y="73"/>
                    <a:pt x="235" y="8"/>
                  </a:cubicBezTo>
                  <a:lnTo>
                    <a:pt x="129" y="1"/>
                  </a:lnTo>
                  <a:close/>
                </a:path>
              </a:pathLst>
            </a:custGeom>
            <a:solidFill>
              <a:srgbClr val="FBEE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9"/>
            <p:cNvSpPr/>
            <p:nvPr/>
          </p:nvSpPr>
          <p:spPr>
            <a:xfrm>
              <a:off x="3464699" y="1310191"/>
              <a:ext cx="40874" cy="39065"/>
            </a:xfrm>
            <a:custGeom>
              <a:avLst/>
              <a:gdLst/>
              <a:ahLst/>
              <a:cxnLst/>
              <a:rect l="l" t="t" r="r" b="b"/>
              <a:pathLst>
                <a:path w="2078" h="1986" extrusionOk="0">
                  <a:moveTo>
                    <a:pt x="2028" y="1"/>
                  </a:moveTo>
                  <a:cubicBezTo>
                    <a:pt x="2021" y="1"/>
                    <a:pt x="2014" y="1"/>
                    <a:pt x="2007" y="8"/>
                  </a:cubicBezTo>
                  <a:cubicBezTo>
                    <a:pt x="1836" y="87"/>
                    <a:pt x="1685" y="195"/>
                    <a:pt x="1536" y="308"/>
                  </a:cubicBezTo>
                  <a:cubicBezTo>
                    <a:pt x="1378" y="429"/>
                    <a:pt x="1236" y="565"/>
                    <a:pt x="1092" y="700"/>
                  </a:cubicBezTo>
                  <a:cubicBezTo>
                    <a:pt x="972" y="829"/>
                    <a:pt x="850" y="966"/>
                    <a:pt x="728" y="1101"/>
                  </a:cubicBezTo>
                  <a:cubicBezTo>
                    <a:pt x="699" y="1158"/>
                    <a:pt x="672" y="1223"/>
                    <a:pt x="650" y="1280"/>
                  </a:cubicBezTo>
                  <a:lnTo>
                    <a:pt x="178" y="1758"/>
                  </a:lnTo>
                  <a:cubicBezTo>
                    <a:pt x="122" y="1830"/>
                    <a:pt x="63" y="1909"/>
                    <a:pt x="0" y="1979"/>
                  </a:cubicBezTo>
                  <a:lnTo>
                    <a:pt x="106" y="1986"/>
                  </a:lnTo>
                  <a:cubicBezTo>
                    <a:pt x="171" y="1909"/>
                    <a:pt x="235" y="1823"/>
                    <a:pt x="307" y="1744"/>
                  </a:cubicBezTo>
                  <a:cubicBezTo>
                    <a:pt x="429" y="1586"/>
                    <a:pt x="557" y="1429"/>
                    <a:pt x="692" y="1273"/>
                  </a:cubicBezTo>
                  <a:cubicBezTo>
                    <a:pt x="821" y="1122"/>
                    <a:pt x="956" y="966"/>
                    <a:pt x="1100" y="822"/>
                  </a:cubicBezTo>
                  <a:cubicBezTo>
                    <a:pt x="1243" y="680"/>
                    <a:pt x="1385" y="544"/>
                    <a:pt x="1536" y="416"/>
                  </a:cubicBezTo>
                  <a:cubicBezTo>
                    <a:pt x="1556" y="400"/>
                    <a:pt x="1579" y="387"/>
                    <a:pt x="1592" y="373"/>
                  </a:cubicBezTo>
                  <a:cubicBezTo>
                    <a:pt x="1599" y="366"/>
                    <a:pt x="1606" y="366"/>
                    <a:pt x="1606" y="357"/>
                  </a:cubicBezTo>
                  <a:lnTo>
                    <a:pt x="1615" y="357"/>
                  </a:lnTo>
                  <a:cubicBezTo>
                    <a:pt x="1628" y="344"/>
                    <a:pt x="1635" y="337"/>
                    <a:pt x="1642" y="330"/>
                  </a:cubicBezTo>
                  <a:cubicBezTo>
                    <a:pt x="1685" y="301"/>
                    <a:pt x="1721" y="280"/>
                    <a:pt x="1757" y="251"/>
                  </a:cubicBezTo>
                  <a:cubicBezTo>
                    <a:pt x="1836" y="201"/>
                    <a:pt x="1914" y="152"/>
                    <a:pt x="1992" y="109"/>
                  </a:cubicBezTo>
                  <a:cubicBezTo>
                    <a:pt x="2014" y="100"/>
                    <a:pt x="2028" y="87"/>
                    <a:pt x="2050" y="80"/>
                  </a:cubicBezTo>
                  <a:cubicBezTo>
                    <a:pt x="2070" y="66"/>
                    <a:pt x="2077" y="37"/>
                    <a:pt x="2064" y="23"/>
                  </a:cubicBezTo>
                  <a:cubicBezTo>
                    <a:pt x="2057" y="8"/>
                    <a:pt x="2043" y="1"/>
                    <a:pt x="2028"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9"/>
            <p:cNvSpPr/>
            <p:nvPr/>
          </p:nvSpPr>
          <p:spPr>
            <a:xfrm>
              <a:off x="3468201" y="1331848"/>
              <a:ext cx="10838" cy="12923"/>
            </a:xfrm>
            <a:custGeom>
              <a:avLst/>
              <a:gdLst/>
              <a:ahLst/>
              <a:cxnLst/>
              <a:rect l="l" t="t" r="r" b="b"/>
              <a:pathLst>
                <a:path w="551" h="657" extrusionOk="0">
                  <a:moveTo>
                    <a:pt x="550" y="0"/>
                  </a:moveTo>
                  <a:lnTo>
                    <a:pt x="550" y="0"/>
                  </a:lnTo>
                  <a:cubicBezTo>
                    <a:pt x="537" y="21"/>
                    <a:pt x="514" y="36"/>
                    <a:pt x="501" y="57"/>
                  </a:cubicBezTo>
                  <a:cubicBezTo>
                    <a:pt x="365" y="208"/>
                    <a:pt x="244" y="364"/>
                    <a:pt x="115" y="521"/>
                  </a:cubicBezTo>
                  <a:cubicBezTo>
                    <a:pt x="79" y="564"/>
                    <a:pt x="36" y="614"/>
                    <a:pt x="0" y="657"/>
                  </a:cubicBezTo>
                  <a:lnTo>
                    <a:pt x="472" y="179"/>
                  </a:lnTo>
                  <a:cubicBezTo>
                    <a:pt x="494" y="122"/>
                    <a:pt x="521" y="57"/>
                    <a:pt x="5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9"/>
            <p:cNvSpPr/>
            <p:nvPr/>
          </p:nvSpPr>
          <p:spPr>
            <a:xfrm>
              <a:off x="3437456" y="1312866"/>
              <a:ext cx="14753" cy="37943"/>
            </a:xfrm>
            <a:custGeom>
              <a:avLst/>
              <a:gdLst/>
              <a:ahLst/>
              <a:cxnLst/>
              <a:rect l="l" t="t" r="r" b="b"/>
              <a:pathLst>
                <a:path w="750" h="1929" extrusionOk="0">
                  <a:moveTo>
                    <a:pt x="43" y="0"/>
                  </a:moveTo>
                  <a:cubicBezTo>
                    <a:pt x="28" y="0"/>
                    <a:pt x="21" y="7"/>
                    <a:pt x="14" y="16"/>
                  </a:cubicBezTo>
                  <a:cubicBezTo>
                    <a:pt x="7" y="23"/>
                    <a:pt x="0" y="36"/>
                    <a:pt x="0" y="43"/>
                  </a:cubicBezTo>
                  <a:cubicBezTo>
                    <a:pt x="0" y="59"/>
                    <a:pt x="7" y="65"/>
                    <a:pt x="14" y="72"/>
                  </a:cubicBezTo>
                  <a:cubicBezTo>
                    <a:pt x="14" y="79"/>
                    <a:pt x="21" y="86"/>
                    <a:pt x="28" y="93"/>
                  </a:cubicBezTo>
                  <a:cubicBezTo>
                    <a:pt x="28" y="101"/>
                    <a:pt x="34" y="101"/>
                    <a:pt x="34" y="108"/>
                  </a:cubicBezTo>
                  <a:cubicBezTo>
                    <a:pt x="50" y="122"/>
                    <a:pt x="57" y="129"/>
                    <a:pt x="64" y="144"/>
                  </a:cubicBezTo>
                  <a:cubicBezTo>
                    <a:pt x="86" y="172"/>
                    <a:pt x="106" y="201"/>
                    <a:pt x="120" y="221"/>
                  </a:cubicBezTo>
                  <a:cubicBezTo>
                    <a:pt x="156" y="280"/>
                    <a:pt x="192" y="329"/>
                    <a:pt x="228" y="386"/>
                  </a:cubicBezTo>
                  <a:cubicBezTo>
                    <a:pt x="292" y="501"/>
                    <a:pt x="350" y="616"/>
                    <a:pt x="406" y="729"/>
                  </a:cubicBezTo>
                  <a:cubicBezTo>
                    <a:pt x="413" y="744"/>
                    <a:pt x="420" y="758"/>
                    <a:pt x="420" y="772"/>
                  </a:cubicBezTo>
                  <a:lnTo>
                    <a:pt x="420" y="778"/>
                  </a:lnTo>
                  <a:lnTo>
                    <a:pt x="429" y="778"/>
                  </a:lnTo>
                  <a:lnTo>
                    <a:pt x="429" y="787"/>
                  </a:lnTo>
                  <a:cubicBezTo>
                    <a:pt x="436" y="801"/>
                    <a:pt x="436" y="808"/>
                    <a:pt x="442" y="814"/>
                  </a:cubicBezTo>
                  <a:cubicBezTo>
                    <a:pt x="449" y="844"/>
                    <a:pt x="463" y="873"/>
                    <a:pt x="472" y="900"/>
                  </a:cubicBezTo>
                  <a:cubicBezTo>
                    <a:pt x="499" y="965"/>
                    <a:pt x="514" y="1022"/>
                    <a:pt x="535" y="1087"/>
                  </a:cubicBezTo>
                  <a:cubicBezTo>
                    <a:pt x="571" y="1207"/>
                    <a:pt x="600" y="1335"/>
                    <a:pt x="621" y="1464"/>
                  </a:cubicBezTo>
                  <a:cubicBezTo>
                    <a:pt x="628" y="1493"/>
                    <a:pt x="634" y="1529"/>
                    <a:pt x="643" y="1558"/>
                  </a:cubicBezTo>
                  <a:lnTo>
                    <a:pt x="643" y="1565"/>
                  </a:lnTo>
                  <a:lnTo>
                    <a:pt x="643" y="1572"/>
                  </a:lnTo>
                  <a:lnTo>
                    <a:pt x="643" y="1601"/>
                  </a:lnTo>
                  <a:cubicBezTo>
                    <a:pt x="650" y="1615"/>
                    <a:pt x="650" y="1629"/>
                    <a:pt x="650" y="1651"/>
                  </a:cubicBezTo>
                  <a:cubicBezTo>
                    <a:pt x="650" y="1678"/>
                    <a:pt x="657" y="1701"/>
                    <a:pt x="657" y="1737"/>
                  </a:cubicBezTo>
                  <a:cubicBezTo>
                    <a:pt x="686" y="1757"/>
                    <a:pt x="720" y="1779"/>
                    <a:pt x="749" y="1807"/>
                  </a:cubicBezTo>
                  <a:cubicBezTo>
                    <a:pt x="742" y="1701"/>
                    <a:pt x="729" y="1593"/>
                    <a:pt x="713" y="1486"/>
                  </a:cubicBezTo>
                  <a:cubicBezTo>
                    <a:pt x="693" y="1358"/>
                    <a:pt x="663" y="1236"/>
                    <a:pt x="628" y="1108"/>
                  </a:cubicBezTo>
                  <a:cubicBezTo>
                    <a:pt x="592" y="979"/>
                    <a:pt x="549" y="857"/>
                    <a:pt x="499" y="729"/>
                  </a:cubicBezTo>
                  <a:cubicBezTo>
                    <a:pt x="449" y="616"/>
                    <a:pt x="393" y="494"/>
                    <a:pt x="321" y="386"/>
                  </a:cubicBezTo>
                  <a:cubicBezTo>
                    <a:pt x="257" y="273"/>
                    <a:pt x="185" y="165"/>
                    <a:pt x="106" y="59"/>
                  </a:cubicBezTo>
                  <a:cubicBezTo>
                    <a:pt x="93" y="43"/>
                    <a:pt x="86" y="29"/>
                    <a:pt x="70" y="16"/>
                  </a:cubicBezTo>
                  <a:cubicBezTo>
                    <a:pt x="64" y="7"/>
                    <a:pt x="50" y="0"/>
                    <a:pt x="43" y="0"/>
                  </a:cubicBezTo>
                  <a:close/>
                  <a:moveTo>
                    <a:pt x="663" y="1850"/>
                  </a:moveTo>
                  <a:lnTo>
                    <a:pt x="663" y="1886"/>
                  </a:lnTo>
                  <a:cubicBezTo>
                    <a:pt x="663" y="1908"/>
                    <a:pt x="686" y="1928"/>
                    <a:pt x="706" y="1928"/>
                  </a:cubicBezTo>
                  <a:cubicBezTo>
                    <a:pt x="729" y="1928"/>
                    <a:pt x="749" y="1915"/>
                    <a:pt x="749" y="1886"/>
                  </a:cubicBezTo>
                  <a:lnTo>
                    <a:pt x="749" y="1879"/>
                  </a:lnTo>
                  <a:cubicBezTo>
                    <a:pt x="742" y="1886"/>
                    <a:pt x="735" y="1886"/>
                    <a:pt x="729" y="1886"/>
                  </a:cubicBezTo>
                  <a:cubicBezTo>
                    <a:pt x="713" y="1886"/>
                    <a:pt x="706" y="1879"/>
                    <a:pt x="699" y="1872"/>
                  </a:cubicBezTo>
                  <a:cubicBezTo>
                    <a:pt x="686" y="1865"/>
                    <a:pt x="677" y="1858"/>
                    <a:pt x="663" y="185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9"/>
            <p:cNvSpPr/>
            <p:nvPr/>
          </p:nvSpPr>
          <p:spPr>
            <a:xfrm>
              <a:off x="3425654" y="1325101"/>
              <a:ext cx="26987" cy="24863"/>
            </a:xfrm>
            <a:custGeom>
              <a:avLst/>
              <a:gdLst/>
              <a:ahLst/>
              <a:cxnLst/>
              <a:rect l="l" t="t" r="r" b="b"/>
              <a:pathLst>
                <a:path w="1372" h="1264" extrusionOk="0">
                  <a:moveTo>
                    <a:pt x="50" y="0"/>
                  </a:moveTo>
                  <a:cubicBezTo>
                    <a:pt x="35" y="0"/>
                    <a:pt x="21" y="7"/>
                    <a:pt x="14" y="14"/>
                  </a:cubicBezTo>
                  <a:cubicBezTo>
                    <a:pt x="0" y="36"/>
                    <a:pt x="0" y="57"/>
                    <a:pt x="14" y="79"/>
                  </a:cubicBezTo>
                  <a:cubicBezTo>
                    <a:pt x="93" y="156"/>
                    <a:pt x="172" y="242"/>
                    <a:pt x="249" y="321"/>
                  </a:cubicBezTo>
                  <a:cubicBezTo>
                    <a:pt x="335" y="400"/>
                    <a:pt x="413" y="479"/>
                    <a:pt x="499" y="558"/>
                  </a:cubicBezTo>
                  <a:cubicBezTo>
                    <a:pt x="578" y="636"/>
                    <a:pt x="664" y="713"/>
                    <a:pt x="749" y="785"/>
                  </a:cubicBezTo>
                  <a:cubicBezTo>
                    <a:pt x="828" y="864"/>
                    <a:pt x="914" y="936"/>
                    <a:pt x="1000" y="1007"/>
                  </a:cubicBezTo>
                  <a:cubicBezTo>
                    <a:pt x="1085" y="1085"/>
                    <a:pt x="1178" y="1157"/>
                    <a:pt x="1263" y="1228"/>
                  </a:cubicBezTo>
                  <a:cubicBezTo>
                    <a:pt x="1277" y="1236"/>
                    <a:pt x="1286" y="1243"/>
                    <a:pt x="1299" y="1250"/>
                  </a:cubicBezTo>
                  <a:cubicBezTo>
                    <a:pt x="1306" y="1257"/>
                    <a:pt x="1313" y="1264"/>
                    <a:pt x="1329" y="1264"/>
                  </a:cubicBezTo>
                  <a:cubicBezTo>
                    <a:pt x="1335" y="1264"/>
                    <a:pt x="1342" y="1264"/>
                    <a:pt x="1349" y="1257"/>
                  </a:cubicBezTo>
                  <a:cubicBezTo>
                    <a:pt x="1356" y="1257"/>
                    <a:pt x="1356" y="1257"/>
                    <a:pt x="1356" y="1250"/>
                  </a:cubicBezTo>
                  <a:cubicBezTo>
                    <a:pt x="1363" y="1243"/>
                    <a:pt x="1371" y="1236"/>
                    <a:pt x="1371" y="1221"/>
                  </a:cubicBezTo>
                  <a:cubicBezTo>
                    <a:pt x="1371" y="1214"/>
                    <a:pt x="1363" y="1200"/>
                    <a:pt x="1356" y="1193"/>
                  </a:cubicBezTo>
                  <a:cubicBezTo>
                    <a:pt x="1356" y="1185"/>
                    <a:pt x="1349" y="1185"/>
                    <a:pt x="1349" y="1185"/>
                  </a:cubicBezTo>
                  <a:cubicBezTo>
                    <a:pt x="1320" y="1157"/>
                    <a:pt x="1286" y="1135"/>
                    <a:pt x="1257" y="1115"/>
                  </a:cubicBezTo>
                  <a:cubicBezTo>
                    <a:pt x="1200" y="1065"/>
                    <a:pt x="1149" y="1022"/>
                    <a:pt x="1092" y="979"/>
                  </a:cubicBezTo>
                  <a:cubicBezTo>
                    <a:pt x="1006" y="907"/>
                    <a:pt x="921" y="828"/>
                    <a:pt x="835" y="756"/>
                  </a:cubicBezTo>
                  <a:cubicBezTo>
                    <a:pt x="749" y="679"/>
                    <a:pt x="670" y="600"/>
                    <a:pt x="585" y="528"/>
                  </a:cubicBezTo>
                  <a:cubicBezTo>
                    <a:pt x="506" y="450"/>
                    <a:pt x="420" y="371"/>
                    <a:pt x="343" y="294"/>
                  </a:cubicBezTo>
                  <a:cubicBezTo>
                    <a:pt x="264" y="208"/>
                    <a:pt x="185" y="129"/>
                    <a:pt x="107" y="43"/>
                  </a:cubicBezTo>
                  <a:cubicBezTo>
                    <a:pt x="100" y="36"/>
                    <a:pt x="86" y="28"/>
                    <a:pt x="77" y="14"/>
                  </a:cubicBezTo>
                  <a:cubicBezTo>
                    <a:pt x="71" y="7"/>
                    <a:pt x="57" y="0"/>
                    <a:pt x="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9"/>
            <p:cNvSpPr/>
            <p:nvPr/>
          </p:nvSpPr>
          <p:spPr>
            <a:xfrm>
              <a:off x="3413007" y="1340975"/>
              <a:ext cx="27833" cy="10268"/>
            </a:xfrm>
            <a:custGeom>
              <a:avLst/>
              <a:gdLst/>
              <a:ahLst/>
              <a:cxnLst/>
              <a:rect l="l" t="t" r="r" b="b"/>
              <a:pathLst>
                <a:path w="1415" h="522" extrusionOk="0">
                  <a:moveTo>
                    <a:pt x="50" y="1"/>
                  </a:moveTo>
                  <a:cubicBezTo>
                    <a:pt x="35" y="1"/>
                    <a:pt x="14" y="8"/>
                    <a:pt x="8" y="21"/>
                  </a:cubicBezTo>
                  <a:cubicBezTo>
                    <a:pt x="1" y="44"/>
                    <a:pt x="8" y="64"/>
                    <a:pt x="28" y="78"/>
                  </a:cubicBezTo>
                  <a:cubicBezTo>
                    <a:pt x="107" y="129"/>
                    <a:pt x="186" y="164"/>
                    <a:pt x="271" y="206"/>
                  </a:cubicBezTo>
                  <a:cubicBezTo>
                    <a:pt x="357" y="249"/>
                    <a:pt x="443" y="285"/>
                    <a:pt x="529" y="314"/>
                  </a:cubicBezTo>
                  <a:cubicBezTo>
                    <a:pt x="614" y="350"/>
                    <a:pt x="700" y="378"/>
                    <a:pt x="792" y="407"/>
                  </a:cubicBezTo>
                  <a:cubicBezTo>
                    <a:pt x="878" y="429"/>
                    <a:pt x="964" y="450"/>
                    <a:pt x="1056" y="472"/>
                  </a:cubicBezTo>
                  <a:cubicBezTo>
                    <a:pt x="1149" y="493"/>
                    <a:pt x="1243" y="506"/>
                    <a:pt x="1336" y="522"/>
                  </a:cubicBezTo>
                  <a:lnTo>
                    <a:pt x="1372" y="522"/>
                  </a:lnTo>
                  <a:cubicBezTo>
                    <a:pt x="1379" y="522"/>
                    <a:pt x="1392" y="515"/>
                    <a:pt x="1399" y="506"/>
                  </a:cubicBezTo>
                  <a:cubicBezTo>
                    <a:pt x="1406" y="499"/>
                    <a:pt x="1415" y="493"/>
                    <a:pt x="1415" y="479"/>
                  </a:cubicBezTo>
                  <a:cubicBezTo>
                    <a:pt x="1415" y="472"/>
                    <a:pt x="1406" y="457"/>
                    <a:pt x="1399" y="450"/>
                  </a:cubicBezTo>
                  <a:cubicBezTo>
                    <a:pt x="1392" y="443"/>
                    <a:pt x="1379" y="436"/>
                    <a:pt x="1372" y="436"/>
                  </a:cubicBezTo>
                  <a:cubicBezTo>
                    <a:pt x="1349" y="436"/>
                    <a:pt x="1336" y="436"/>
                    <a:pt x="1320" y="429"/>
                  </a:cubicBezTo>
                  <a:cubicBezTo>
                    <a:pt x="1200" y="414"/>
                    <a:pt x="1086" y="393"/>
                    <a:pt x="971" y="364"/>
                  </a:cubicBezTo>
                  <a:cubicBezTo>
                    <a:pt x="849" y="335"/>
                    <a:pt x="736" y="301"/>
                    <a:pt x="621" y="265"/>
                  </a:cubicBezTo>
                  <a:cubicBezTo>
                    <a:pt x="565" y="236"/>
                    <a:pt x="499" y="215"/>
                    <a:pt x="436" y="186"/>
                  </a:cubicBezTo>
                  <a:cubicBezTo>
                    <a:pt x="343" y="150"/>
                    <a:pt x="242" y="100"/>
                    <a:pt x="150" y="50"/>
                  </a:cubicBezTo>
                  <a:cubicBezTo>
                    <a:pt x="121" y="35"/>
                    <a:pt x="93" y="21"/>
                    <a:pt x="71" y="8"/>
                  </a:cubicBezTo>
                  <a:cubicBezTo>
                    <a:pt x="64" y="1"/>
                    <a:pt x="57"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9"/>
            <p:cNvSpPr/>
            <p:nvPr/>
          </p:nvSpPr>
          <p:spPr>
            <a:xfrm>
              <a:off x="3451206" y="1283086"/>
              <a:ext cx="11684" cy="62806"/>
            </a:xfrm>
            <a:custGeom>
              <a:avLst/>
              <a:gdLst/>
              <a:ahLst/>
              <a:cxnLst/>
              <a:rect l="l" t="t" r="r" b="b"/>
              <a:pathLst>
                <a:path w="594" h="3193" extrusionOk="0">
                  <a:moveTo>
                    <a:pt x="50" y="1"/>
                  </a:moveTo>
                  <a:cubicBezTo>
                    <a:pt x="43" y="1"/>
                    <a:pt x="36" y="8"/>
                    <a:pt x="30" y="8"/>
                  </a:cubicBezTo>
                  <a:cubicBezTo>
                    <a:pt x="7" y="22"/>
                    <a:pt x="0" y="51"/>
                    <a:pt x="14" y="64"/>
                  </a:cubicBezTo>
                  <a:cubicBezTo>
                    <a:pt x="122" y="244"/>
                    <a:pt x="208" y="423"/>
                    <a:pt x="278" y="615"/>
                  </a:cubicBezTo>
                  <a:cubicBezTo>
                    <a:pt x="350" y="808"/>
                    <a:pt x="400" y="1007"/>
                    <a:pt x="436" y="1208"/>
                  </a:cubicBezTo>
                  <a:cubicBezTo>
                    <a:pt x="472" y="1415"/>
                    <a:pt x="492" y="1615"/>
                    <a:pt x="501" y="1821"/>
                  </a:cubicBezTo>
                  <a:cubicBezTo>
                    <a:pt x="508" y="2029"/>
                    <a:pt x="501" y="2243"/>
                    <a:pt x="486" y="2450"/>
                  </a:cubicBezTo>
                  <a:cubicBezTo>
                    <a:pt x="465" y="2658"/>
                    <a:pt x="436" y="2858"/>
                    <a:pt x="400" y="3064"/>
                  </a:cubicBezTo>
                  <a:cubicBezTo>
                    <a:pt x="393" y="3086"/>
                    <a:pt x="386" y="3115"/>
                    <a:pt x="379" y="3143"/>
                  </a:cubicBezTo>
                  <a:cubicBezTo>
                    <a:pt x="379" y="3165"/>
                    <a:pt x="386" y="3185"/>
                    <a:pt x="415" y="3192"/>
                  </a:cubicBezTo>
                  <a:lnTo>
                    <a:pt x="422" y="3192"/>
                  </a:lnTo>
                  <a:cubicBezTo>
                    <a:pt x="443" y="3192"/>
                    <a:pt x="465" y="3179"/>
                    <a:pt x="465" y="3165"/>
                  </a:cubicBezTo>
                  <a:cubicBezTo>
                    <a:pt x="508" y="2957"/>
                    <a:pt x="535" y="2743"/>
                    <a:pt x="557" y="2536"/>
                  </a:cubicBezTo>
                  <a:cubicBezTo>
                    <a:pt x="578" y="2322"/>
                    <a:pt x="593" y="2107"/>
                    <a:pt x="587" y="1900"/>
                  </a:cubicBezTo>
                  <a:cubicBezTo>
                    <a:pt x="587" y="1686"/>
                    <a:pt x="564" y="1472"/>
                    <a:pt x="535" y="1264"/>
                  </a:cubicBezTo>
                  <a:cubicBezTo>
                    <a:pt x="501" y="1058"/>
                    <a:pt x="450" y="858"/>
                    <a:pt x="386" y="657"/>
                  </a:cubicBezTo>
                  <a:cubicBezTo>
                    <a:pt x="314" y="465"/>
                    <a:pt x="228" y="272"/>
                    <a:pt x="129" y="94"/>
                  </a:cubicBezTo>
                  <a:cubicBezTo>
                    <a:pt x="115" y="64"/>
                    <a:pt x="100" y="44"/>
                    <a:pt x="86" y="22"/>
                  </a:cubicBezTo>
                  <a:cubicBezTo>
                    <a:pt x="79" y="8"/>
                    <a:pt x="64"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9"/>
            <p:cNvSpPr/>
            <p:nvPr/>
          </p:nvSpPr>
          <p:spPr>
            <a:xfrm>
              <a:off x="3390248" y="1352068"/>
              <a:ext cx="3541" cy="1849"/>
            </a:xfrm>
            <a:custGeom>
              <a:avLst/>
              <a:gdLst/>
              <a:ahLst/>
              <a:cxnLst/>
              <a:rect l="l" t="t" r="r" b="b"/>
              <a:pathLst>
                <a:path w="180" h="94" extrusionOk="0">
                  <a:moveTo>
                    <a:pt x="100" y="1"/>
                  </a:moveTo>
                  <a:cubicBezTo>
                    <a:pt x="78" y="1"/>
                    <a:pt x="64" y="7"/>
                    <a:pt x="50" y="7"/>
                  </a:cubicBezTo>
                  <a:cubicBezTo>
                    <a:pt x="28" y="7"/>
                    <a:pt x="1" y="21"/>
                    <a:pt x="8" y="50"/>
                  </a:cubicBezTo>
                  <a:cubicBezTo>
                    <a:pt x="8" y="71"/>
                    <a:pt x="21" y="93"/>
                    <a:pt x="44" y="93"/>
                  </a:cubicBezTo>
                  <a:lnTo>
                    <a:pt x="50" y="93"/>
                  </a:lnTo>
                  <a:cubicBezTo>
                    <a:pt x="93" y="86"/>
                    <a:pt x="136" y="86"/>
                    <a:pt x="179" y="79"/>
                  </a:cubicBezTo>
                  <a:cubicBezTo>
                    <a:pt x="150" y="50"/>
                    <a:pt x="121" y="28"/>
                    <a:pt x="10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9"/>
            <p:cNvSpPr/>
            <p:nvPr/>
          </p:nvSpPr>
          <p:spPr>
            <a:xfrm>
              <a:off x="3392215" y="1351498"/>
              <a:ext cx="40028" cy="5350"/>
            </a:xfrm>
            <a:custGeom>
              <a:avLst/>
              <a:gdLst/>
              <a:ahLst/>
              <a:cxnLst/>
              <a:rect l="l" t="t" r="r" b="b"/>
              <a:pathLst>
                <a:path w="2035" h="272" extrusionOk="0">
                  <a:moveTo>
                    <a:pt x="550" y="0"/>
                  </a:moveTo>
                  <a:cubicBezTo>
                    <a:pt x="501" y="0"/>
                    <a:pt x="449" y="0"/>
                    <a:pt x="400" y="7"/>
                  </a:cubicBezTo>
                  <a:cubicBezTo>
                    <a:pt x="264" y="7"/>
                    <a:pt x="129" y="14"/>
                    <a:pt x="0" y="30"/>
                  </a:cubicBezTo>
                  <a:cubicBezTo>
                    <a:pt x="21" y="57"/>
                    <a:pt x="50" y="79"/>
                    <a:pt x="79" y="108"/>
                  </a:cubicBezTo>
                  <a:cubicBezTo>
                    <a:pt x="172" y="100"/>
                    <a:pt x="257" y="93"/>
                    <a:pt x="350" y="93"/>
                  </a:cubicBezTo>
                  <a:cubicBezTo>
                    <a:pt x="415" y="93"/>
                    <a:pt x="478" y="86"/>
                    <a:pt x="550" y="86"/>
                  </a:cubicBezTo>
                  <a:cubicBezTo>
                    <a:pt x="614" y="86"/>
                    <a:pt x="679" y="93"/>
                    <a:pt x="749" y="93"/>
                  </a:cubicBezTo>
                  <a:cubicBezTo>
                    <a:pt x="878" y="100"/>
                    <a:pt x="1015" y="108"/>
                    <a:pt x="1150" y="122"/>
                  </a:cubicBezTo>
                  <a:cubicBezTo>
                    <a:pt x="1178" y="122"/>
                    <a:pt x="1214" y="129"/>
                    <a:pt x="1250" y="129"/>
                  </a:cubicBezTo>
                  <a:cubicBezTo>
                    <a:pt x="1263" y="136"/>
                    <a:pt x="1279" y="136"/>
                    <a:pt x="1299" y="136"/>
                  </a:cubicBezTo>
                  <a:lnTo>
                    <a:pt x="1306" y="136"/>
                  </a:lnTo>
                  <a:cubicBezTo>
                    <a:pt x="1315" y="136"/>
                    <a:pt x="1315" y="143"/>
                    <a:pt x="1315" y="143"/>
                  </a:cubicBezTo>
                  <a:lnTo>
                    <a:pt x="1315" y="136"/>
                  </a:lnTo>
                  <a:cubicBezTo>
                    <a:pt x="1322" y="143"/>
                    <a:pt x="1328" y="143"/>
                    <a:pt x="1335" y="143"/>
                  </a:cubicBezTo>
                  <a:cubicBezTo>
                    <a:pt x="1407" y="151"/>
                    <a:pt x="1471" y="165"/>
                    <a:pt x="1536" y="172"/>
                  </a:cubicBezTo>
                  <a:cubicBezTo>
                    <a:pt x="1671" y="201"/>
                    <a:pt x="1800" y="222"/>
                    <a:pt x="1928" y="258"/>
                  </a:cubicBezTo>
                  <a:cubicBezTo>
                    <a:pt x="1942" y="258"/>
                    <a:pt x="1964" y="264"/>
                    <a:pt x="1978" y="271"/>
                  </a:cubicBezTo>
                  <a:lnTo>
                    <a:pt x="1985" y="271"/>
                  </a:lnTo>
                  <a:cubicBezTo>
                    <a:pt x="2007" y="271"/>
                    <a:pt x="2028" y="258"/>
                    <a:pt x="2028" y="237"/>
                  </a:cubicBezTo>
                  <a:cubicBezTo>
                    <a:pt x="2035" y="215"/>
                    <a:pt x="2021" y="194"/>
                    <a:pt x="2000" y="186"/>
                  </a:cubicBezTo>
                  <a:cubicBezTo>
                    <a:pt x="1872" y="151"/>
                    <a:pt x="1735" y="122"/>
                    <a:pt x="1606" y="100"/>
                  </a:cubicBezTo>
                  <a:cubicBezTo>
                    <a:pt x="1471" y="79"/>
                    <a:pt x="1335" y="57"/>
                    <a:pt x="1200" y="43"/>
                  </a:cubicBezTo>
                  <a:cubicBezTo>
                    <a:pt x="1071" y="23"/>
                    <a:pt x="936" y="14"/>
                    <a:pt x="801" y="7"/>
                  </a:cubicBezTo>
                  <a:cubicBezTo>
                    <a:pt x="715" y="7"/>
                    <a:pt x="636" y="0"/>
                    <a:pt x="5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9"/>
            <p:cNvSpPr/>
            <p:nvPr/>
          </p:nvSpPr>
          <p:spPr>
            <a:xfrm>
              <a:off x="3382675" y="1364854"/>
              <a:ext cx="42153" cy="14752"/>
            </a:xfrm>
            <a:custGeom>
              <a:avLst/>
              <a:gdLst/>
              <a:ahLst/>
              <a:cxnLst/>
              <a:rect l="l" t="t" r="r" b="b"/>
              <a:pathLst>
                <a:path w="2143" h="750" extrusionOk="0">
                  <a:moveTo>
                    <a:pt x="1834" y="0"/>
                  </a:moveTo>
                  <a:cubicBezTo>
                    <a:pt x="1714" y="29"/>
                    <a:pt x="1599" y="50"/>
                    <a:pt x="1478" y="86"/>
                  </a:cubicBezTo>
                  <a:cubicBezTo>
                    <a:pt x="1320" y="129"/>
                    <a:pt x="1157" y="178"/>
                    <a:pt x="999" y="228"/>
                  </a:cubicBezTo>
                  <a:cubicBezTo>
                    <a:pt x="842" y="286"/>
                    <a:pt x="686" y="350"/>
                    <a:pt x="528" y="422"/>
                  </a:cubicBezTo>
                  <a:cubicBezTo>
                    <a:pt x="377" y="485"/>
                    <a:pt x="228" y="557"/>
                    <a:pt x="77" y="636"/>
                  </a:cubicBezTo>
                  <a:cubicBezTo>
                    <a:pt x="64" y="650"/>
                    <a:pt x="43" y="657"/>
                    <a:pt x="28" y="672"/>
                  </a:cubicBezTo>
                  <a:cubicBezTo>
                    <a:pt x="7" y="679"/>
                    <a:pt x="0" y="706"/>
                    <a:pt x="14" y="729"/>
                  </a:cubicBezTo>
                  <a:cubicBezTo>
                    <a:pt x="21" y="742"/>
                    <a:pt x="34" y="749"/>
                    <a:pt x="50" y="749"/>
                  </a:cubicBezTo>
                  <a:cubicBezTo>
                    <a:pt x="57" y="749"/>
                    <a:pt x="64" y="742"/>
                    <a:pt x="70" y="742"/>
                  </a:cubicBezTo>
                  <a:cubicBezTo>
                    <a:pt x="214" y="663"/>
                    <a:pt x="364" y="586"/>
                    <a:pt x="514" y="521"/>
                  </a:cubicBezTo>
                  <a:cubicBezTo>
                    <a:pt x="549" y="501"/>
                    <a:pt x="591" y="485"/>
                    <a:pt x="627" y="471"/>
                  </a:cubicBezTo>
                  <a:cubicBezTo>
                    <a:pt x="634" y="465"/>
                    <a:pt x="650" y="465"/>
                    <a:pt x="657" y="458"/>
                  </a:cubicBezTo>
                  <a:lnTo>
                    <a:pt x="663" y="458"/>
                  </a:lnTo>
                  <a:cubicBezTo>
                    <a:pt x="670" y="449"/>
                    <a:pt x="670" y="449"/>
                    <a:pt x="677" y="449"/>
                  </a:cubicBezTo>
                  <a:cubicBezTo>
                    <a:pt x="699" y="442"/>
                    <a:pt x="713" y="429"/>
                    <a:pt x="735" y="422"/>
                  </a:cubicBezTo>
                  <a:cubicBezTo>
                    <a:pt x="814" y="393"/>
                    <a:pt x="891" y="364"/>
                    <a:pt x="970" y="336"/>
                  </a:cubicBezTo>
                  <a:cubicBezTo>
                    <a:pt x="1128" y="278"/>
                    <a:pt x="1286" y="228"/>
                    <a:pt x="1442" y="185"/>
                  </a:cubicBezTo>
                  <a:cubicBezTo>
                    <a:pt x="1599" y="142"/>
                    <a:pt x="1764" y="100"/>
                    <a:pt x="1928" y="72"/>
                  </a:cubicBezTo>
                  <a:cubicBezTo>
                    <a:pt x="1999" y="57"/>
                    <a:pt x="2071" y="43"/>
                    <a:pt x="2143" y="29"/>
                  </a:cubicBezTo>
                  <a:cubicBezTo>
                    <a:pt x="2035" y="29"/>
                    <a:pt x="1935" y="14"/>
                    <a:pt x="1834"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9"/>
            <p:cNvSpPr/>
            <p:nvPr/>
          </p:nvSpPr>
          <p:spPr>
            <a:xfrm>
              <a:off x="3418750" y="1362887"/>
              <a:ext cx="13356" cy="2557"/>
            </a:xfrm>
            <a:custGeom>
              <a:avLst/>
              <a:gdLst/>
              <a:ahLst/>
              <a:cxnLst/>
              <a:rect l="l" t="t" r="r" b="b"/>
              <a:pathLst>
                <a:path w="679" h="130" extrusionOk="0">
                  <a:moveTo>
                    <a:pt x="636" y="1"/>
                  </a:moveTo>
                  <a:cubicBezTo>
                    <a:pt x="471" y="21"/>
                    <a:pt x="300" y="44"/>
                    <a:pt x="137" y="71"/>
                  </a:cubicBezTo>
                  <a:cubicBezTo>
                    <a:pt x="94" y="86"/>
                    <a:pt x="43" y="93"/>
                    <a:pt x="0" y="100"/>
                  </a:cubicBezTo>
                  <a:cubicBezTo>
                    <a:pt x="101" y="114"/>
                    <a:pt x="201" y="129"/>
                    <a:pt x="309" y="129"/>
                  </a:cubicBezTo>
                  <a:lnTo>
                    <a:pt x="336" y="129"/>
                  </a:lnTo>
                  <a:cubicBezTo>
                    <a:pt x="379" y="121"/>
                    <a:pt x="422" y="114"/>
                    <a:pt x="458" y="107"/>
                  </a:cubicBezTo>
                  <a:lnTo>
                    <a:pt x="487" y="107"/>
                  </a:lnTo>
                  <a:cubicBezTo>
                    <a:pt x="494" y="107"/>
                    <a:pt x="507" y="100"/>
                    <a:pt x="514" y="100"/>
                  </a:cubicBezTo>
                  <a:cubicBezTo>
                    <a:pt x="536" y="100"/>
                    <a:pt x="557" y="93"/>
                    <a:pt x="579" y="93"/>
                  </a:cubicBezTo>
                  <a:cubicBezTo>
                    <a:pt x="600" y="93"/>
                    <a:pt x="615" y="86"/>
                    <a:pt x="636" y="86"/>
                  </a:cubicBezTo>
                  <a:cubicBezTo>
                    <a:pt x="658" y="86"/>
                    <a:pt x="679" y="71"/>
                    <a:pt x="679" y="44"/>
                  </a:cubicBezTo>
                  <a:cubicBezTo>
                    <a:pt x="679" y="21"/>
                    <a:pt x="665" y="1"/>
                    <a:pt x="643"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9"/>
            <p:cNvSpPr/>
            <p:nvPr/>
          </p:nvSpPr>
          <p:spPr>
            <a:xfrm>
              <a:off x="3380984" y="1376656"/>
              <a:ext cx="50414" cy="21794"/>
            </a:xfrm>
            <a:custGeom>
              <a:avLst/>
              <a:gdLst/>
              <a:ahLst/>
              <a:cxnLst/>
              <a:rect l="l" t="t" r="r" b="b"/>
              <a:pathLst>
                <a:path w="2563" h="1108" extrusionOk="0">
                  <a:moveTo>
                    <a:pt x="2513" y="0"/>
                  </a:moveTo>
                  <a:cubicBezTo>
                    <a:pt x="2506" y="0"/>
                    <a:pt x="2499" y="0"/>
                    <a:pt x="2492" y="7"/>
                  </a:cubicBezTo>
                  <a:cubicBezTo>
                    <a:pt x="2391" y="57"/>
                    <a:pt x="2292" y="106"/>
                    <a:pt x="2193" y="149"/>
                  </a:cubicBezTo>
                  <a:cubicBezTo>
                    <a:pt x="2134" y="178"/>
                    <a:pt x="2078" y="207"/>
                    <a:pt x="2028" y="235"/>
                  </a:cubicBezTo>
                  <a:cubicBezTo>
                    <a:pt x="1870" y="307"/>
                    <a:pt x="1706" y="379"/>
                    <a:pt x="1550" y="442"/>
                  </a:cubicBezTo>
                  <a:cubicBezTo>
                    <a:pt x="1392" y="514"/>
                    <a:pt x="1234" y="578"/>
                    <a:pt x="1078" y="643"/>
                  </a:cubicBezTo>
                  <a:cubicBezTo>
                    <a:pt x="914" y="706"/>
                    <a:pt x="749" y="771"/>
                    <a:pt x="592" y="828"/>
                  </a:cubicBezTo>
                  <a:cubicBezTo>
                    <a:pt x="429" y="886"/>
                    <a:pt x="264" y="943"/>
                    <a:pt x="100" y="999"/>
                  </a:cubicBezTo>
                  <a:cubicBezTo>
                    <a:pt x="78" y="1006"/>
                    <a:pt x="57" y="1015"/>
                    <a:pt x="35" y="1022"/>
                  </a:cubicBezTo>
                  <a:cubicBezTo>
                    <a:pt x="14" y="1028"/>
                    <a:pt x="0" y="1049"/>
                    <a:pt x="7" y="1071"/>
                  </a:cubicBezTo>
                  <a:cubicBezTo>
                    <a:pt x="14" y="1092"/>
                    <a:pt x="28" y="1107"/>
                    <a:pt x="50" y="1107"/>
                  </a:cubicBezTo>
                  <a:lnTo>
                    <a:pt x="57" y="1107"/>
                  </a:lnTo>
                  <a:cubicBezTo>
                    <a:pt x="228" y="1049"/>
                    <a:pt x="386" y="992"/>
                    <a:pt x="549" y="936"/>
                  </a:cubicBezTo>
                  <a:cubicBezTo>
                    <a:pt x="713" y="871"/>
                    <a:pt x="878" y="814"/>
                    <a:pt x="1043" y="749"/>
                  </a:cubicBezTo>
                  <a:cubicBezTo>
                    <a:pt x="1207" y="686"/>
                    <a:pt x="1372" y="614"/>
                    <a:pt x="1528" y="550"/>
                  </a:cubicBezTo>
                  <a:cubicBezTo>
                    <a:pt x="1685" y="478"/>
                    <a:pt x="1850" y="406"/>
                    <a:pt x="1999" y="336"/>
                  </a:cubicBezTo>
                  <a:lnTo>
                    <a:pt x="2006" y="336"/>
                  </a:lnTo>
                  <a:cubicBezTo>
                    <a:pt x="2085" y="300"/>
                    <a:pt x="2163" y="264"/>
                    <a:pt x="2242" y="221"/>
                  </a:cubicBezTo>
                  <a:cubicBezTo>
                    <a:pt x="2321" y="185"/>
                    <a:pt x="2400" y="149"/>
                    <a:pt x="2477" y="106"/>
                  </a:cubicBezTo>
                  <a:cubicBezTo>
                    <a:pt x="2499" y="99"/>
                    <a:pt x="2520" y="93"/>
                    <a:pt x="2535" y="79"/>
                  </a:cubicBezTo>
                  <a:cubicBezTo>
                    <a:pt x="2556" y="72"/>
                    <a:pt x="2563" y="43"/>
                    <a:pt x="2549" y="21"/>
                  </a:cubicBezTo>
                  <a:cubicBezTo>
                    <a:pt x="2542" y="14"/>
                    <a:pt x="2535" y="7"/>
                    <a:pt x="2528"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9"/>
            <p:cNvSpPr/>
            <p:nvPr/>
          </p:nvSpPr>
          <p:spPr>
            <a:xfrm>
              <a:off x="3421701" y="1336745"/>
              <a:ext cx="55391" cy="51555"/>
            </a:xfrm>
            <a:custGeom>
              <a:avLst/>
              <a:gdLst/>
              <a:ahLst/>
              <a:cxnLst/>
              <a:rect l="l" t="t" r="r" b="b"/>
              <a:pathLst>
                <a:path w="2816" h="2621" extrusionOk="0">
                  <a:moveTo>
                    <a:pt x="1744" y="1"/>
                  </a:moveTo>
                  <a:cubicBezTo>
                    <a:pt x="1210" y="1"/>
                    <a:pt x="779" y="337"/>
                    <a:pt x="443" y="843"/>
                  </a:cubicBezTo>
                  <a:cubicBezTo>
                    <a:pt x="258" y="1150"/>
                    <a:pt x="1" y="1643"/>
                    <a:pt x="87" y="1993"/>
                  </a:cubicBezTo>
                  <a:cubicBezTo>
                    <a:pt x="178" y="2383"/>
                    <a:pt x="594" y="2620"/>
                    <a:pt x="994" y="2620"/>
                  </a:cubicBezTo>
                  <a:cubicBezTo>
                    <a:pt x="1027" y="2620"/>
                    <a:pt x="1060" y="2618"/>
                    <a:pt x="1093" y="2615"/>
                  </a:cubicBezTo>
                  <a:cubicBezTo>
                    <a:pt x="1521" y="2564"/>
                    <a:pt x="1893" y="2300"/>
                    <a:pt x="2200" y="2000"/>
                  </a:cubicBezTo>
                  <a:cubicBezTo>
                    <a:pt x="2407" y="1793"/>
                    <a:pt x="2608" y="1558"/>
                    <a:pt x="2707" y="1287"/>
                  </a:cubicBezTo>
                  <a:cubicBezTo>
                    <a:pt x="2815" y="1008"/>
                    <a:pt x="2815" y="678"/>
                    <a:pt x="2657" y="430"/>
                  </a:cubicBezTo>
                  <a:cubicBezTo>
                    <a:pt x="2493" y="173"/>
                    <a:pt x="2186" y="36"/>
                    <a:pt x="1886" y="8"/>
                  </a:cubicBezTo>
                  <a:cubicBezTo>
                    <a:pt x="1838" y="3"/>
                    <a:pt x="1791" y="1"/>
                    <a:pt x="17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 name="Google Shape;240;p9"/>
          <p:cNvGrpSpPr/>
          <p:nvPr/>
        </p:nvGrpSpPr>
        <p:grpSpPr>
          <a:xfrm>
            <a:off x="-501679" y="-577791"/>
            <a:ext cx="2094812" cy="1797018"/>
            <a:chOff x="3242763" y="3032968"/>
            <a:chExt cx="449637" cy="385709"/>
          </a:xfrm>
        </p:grpSpPr>
        <p:sp>
          <p:nvSpPr>
            <p:cNvPr id="241" name="Google Shape;241;p9"/>
            <p:cNvSpPr/>
            <p:nvPr/>
          </p:nvSpPr>
          <p:spPr>
            <a:xfrm>
              <a:off x="3316938" y="3124158"/>
              <a:ext cx="375461" cy="211177"/>
            </a:xfrm>
            <a:custGeom>
              <a:avLst/>
              <a:gdLst/>
              <a:ahLst/>
              <a:cxnLst/>
              <a:rect l="l" t="t" r="r" b="b"/>
              <a:pathLst>
                <a:path w="19088" h="10736" extrusionOk="0">
                  <a:moveTo>
                    <a:pt x="18555" y="1"/>
                  </a:moveTo>
                  <a:cubicBezTo>
                    <a:pt x="17430" y="1"/>
                    <a:pt x="14656" y="108"/>
                    <a:pt x="11526" y="1039"/>
                  </a:cubicBezTo>
                  <a:cubicBezTo>
                    <a:pt x="7776" y="2153"/>
                    <a:pt x="2727" y="4715"/>
                    <a:pt x="0" y="10578"/>
                  </a:cubicBezTo>
                  <a:lnTo>
                    <a:pt x="334" y="10736"/>
                  </a:lnTo>
                  <a:cubicBezTo>
                    <a:pt x="2999" y="5001"/>
                    <a:pt x="7947" y="2487"/>
                    <a:pt x="11619" y="1395"/>
                  </a:cubicBezTo>
                  <a:cubicBezTo>
                    <a:pt x="14724" y="469"/>
                    <a:pt x="17478" y="365"/>
                    <a:pt x="18569" y="365"/>
                  </a:cubicBezTo>
                  <a:cubicBezTo>
                    <a:pt x="18883" y="365"/>
                    <a:pt x="19059" y="374"/>
                    <a:pt x="19067" y="374"/>
                  </a:cubicBezTo>
                  <a:lnTo>
                    <a:pt x="19088" y="10"/>
                  </a:lnTo>
                  <a:cubicBezTo>
                    <a:pt x="19079" y="10"/>
                    <a:pt x="18891" y="1"/>
                    <a:pt x="185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9"/>
            <p:cNvSpPr/>
            <p:nvPr/>
          </p:nvSpPr>
          <p:spPr>
            <a:xfrm>
              <a:off x="3485195" y="3129096"/>
              <a:ext cx="148922" cy="148174"/>
            </a:xfrm>
            <a:custGeom>
              <a:avLst/>
              <a:gdLst/>
              <a:ahLst/>
              <a:cxnLst/>
              <a:rect l="l" t="t" r="r" b="b"/>
              <a:pathLst>
                <a:path w="7571" h="7533" extrusionOk="0">
                  <a:moveTo>
                    <a:pt x="7570" y="1"/>
                  </a:moveTo>
                  <a:cubicBezTo>
                    <a:pt x="7570" y="1"/>
                    <a:pt x="0" y="4608"/>
                    <a:pt x="2036" y="7114"/>
                  </a:cubicBezTo>
                  <a:cubicBezTo>
                    <a:pt x="2271" y="7404"/>
                    <a:pt x="2526" y="7532"/>
                    <a:pt x="2792" y="7532"/>
                  </a:cubicBezTo>
                  <a:cubicBezTo>
                    <a:pt x="4832" y="7532"/>
                    <a:pt x="7570" y="1"/>
                    <a:pt x="7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9"/>
            <p:cNvSpPr/>
            <p:nvPr/>
          </p:nvSpPr>
          <p:spPr>
            <a:xfrm>
              <a:off x="3449376" y="3032968"/>
              <a:ext cx="195697" cy="102048"/>
            </a:xfrm>
            <a:custGeom>
              <a:avLst/>
              <a:gdLst/>
              <a:ahLst/>
              <a:cxnLst/>
              <a:rect l="l" t="t" r="r" b="b"/>
              <a:pathLst>
                <a:path w="9949" h="5188" extrusionOk="0">
                  <a:moveTo>
                    <a:pt x="3390" y="1"/>
                  </a:moveTo>
                  <a:cubicBezTo>
                    <a:pt x="2971" y="1"/>
                    <a:pt x="2591" y="139"/>
                    <a:pt x="2272" y="461"/>
                  </a:cubicBezTo>
                  <a:cubicBezTo>
                    <a:pt x="1" y="2761"/>
                    <a:pt x="9948" y="5188"/>
                    <a:pt x="9948" y="5188"/>
                  </a:cubicBezTo>
                  <a:cubicBezTo>
                    <a:pt x="9948" y="5188"/>
                    <a:pt x="5954" y="1"/>
                    <a:pt x="33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9"/>
            <p:cNvSpPr/>
            <p:nvPr/>
          </p:nvSpPr>
          <p:spPr>
            <a:xfrm>
              <a:off x="3414383" y="3162948"/>
              <a:ext cx="100120" cy="152442"/>
            </a:xfrm>
            <a:custGeom>
              <a:avLst/>
              <a:gdLst/>
              <a:ahLst/>
              <a:cxnLst/>
              <a:rect l="l" t="t" r="r" b="b"/>
              <a:pathLst>
                <a:path w="5090" h="7750" extrusionOk="0">
                  <a:moveTo>
                    <a:pt x="4736" y="1"/>
                  </a:moveTo>
                  <a:cubicBezTo>
                    <a:pt x="4736" y="1"/>
                    <a:pt x="1" y="6100"/>
                    <a:pt x="2572" y="7585"/>
                  </a:cubicBezTo>
                  <a:cubicBezTo>
                    <a:pt x="2767" y="7697"/>
                    <a:pt x="2945" y="7749"/>
                    <a:pt x="3107" y="7749"/>
                  </a:cubicBezTo>
                  <a:cubicBezTo>
                    <a:pt x="5089" y="7749"/>
                    <a:pt x="4736" y="1"/>
                    <a:pt x="47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9"/>
            <p:cNvSpPr/>
            <p:nvPr/>
          </p:nvSpPr>
          <p:spPr>
            <a:xfrm>
              <a:off x="3375220" y="3196662"/>
              <a:ext cx="71697" cy="127914"/>
            </a:xfrm>
            <a:custGeom>
              <a:avLst/>
              <a:gdLst/>
              <a:ahLst/>
              <a:cxnLst/>
              <a:rect l="l" t="t" r="r" b="b"/>
              <a:pathLst>
                <a:path w="3645" h="6503" extrusionOk="0">
                  <a:moveTo>
                    <a:pt x="3413" y="1"/>
                  </a:moveTo>
                  <a:lnTo>
                    <a:pt x="3413" y="1"/>
                  </a:lnTo>
                  <a:cubicBezTo>
                    <a:pt x="3413" y="1"/>
                    <a:pt x="0" y="5336"/>
                    <a:pt x="1843" y="6400"/>
                  </a:cubicBezTo>
                  <a:cubicBezTo>
                    <a:pt x="1964" y="6470"/>
                    <a:pt x="2076" y="6503"/>
                    <a:pt x="2180" y="6503"/>
                  </a:cubicBezTo>
                  <a:cubicBezTo>
                    <a:pt x="3644" y="6503"/>
                    <a:pt x="3413" y="1"/>
                    <a:pt x="34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9"/>
            <p:cNvSpPr/>
            <p:nvPr/>
          </p:nvSpPr>
          <p:spPr>
            <a:xfrm>
              <a:off x="3321423" y="3233071"/>
              <a:ext cx="71697" cy="127776"/>
            </a:xfrm>
            <a:custGeom>
              <a:avLst/>
              <a:gdLst/>
              <a:ahLst/>
              <a:cxnLst/>
              <a:rect l="l" t="t" r="r" b="b"/>
              <a:pathLst>
                <a:path w="3645" h="6496" extrusionOk="0">
                  <a:moveTo>
                    <a:pt x="3421" y="1"/>
                  </a:moveTo>
                  <a:cubicBezTo>
                    <a:pt x="3421" y="1"/>
                    <a:pt x="0" y="5334"/>
                    <a:pt x="1842" y="6392"/>
                  </a:cubicBezTo>
                  <a:cubicBezTo>
                    <a:pt x="1965" y="6463"/>
                    <a:pt x="2078" y="6496"/>
                    <a:pt x="2182" y="6496"/>
                  </a:cubicBezTo>
                  <a:cubicBezTo>
                    <a:pt x="3645" y="6496"/>
                    <a:pt x="3421" y="1"/>
                    <a:pt x="34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9"/>
            <p:cNvSpPr/>
            <p:nvPr/>
          </p:nvSpPr>
          <p:spPr>
            <a:xfrm>
              <a:off x="3242763" y="3254826"/>
              <a:ext cx="123213" cy="69612"/>
            </a:xfrm>
            <a:custGeom>
              <a:avLst/>
              <a:gdLst/>
              <a:ahLst/>
              <a:cxnLst/>
              <a:rect l="l" t="t" r="r" b="b"/>
              <a:pathLst>
                <a:path w="6264" h="3539" extrusionOk="0">
                  <a:moveTo>
                    <a:pt x="6263" y="0"/>
                  </a:moveTo>
                  <a:cubicBezTo>
                    <a:pt x="6263" y="0"/>
                    <a:pt x="1" y="958"/>
                    <a:pt x="420" y="3042"/>
                  </a:cubicBezTo>
                  <a:cubicBezTo>
                    <a:pt x="492" y="3393"/>
                    <a:pt x="705" y="3539"/>
                    <a:pt x="1011" y="3539"/>
                  </a:cubicBezTo>
                  <a:cubicBezTo>
                    <a:pt x="2517" y="3539"/>
                    <a:pt x="6263" y="0"/>
                    <a:pt x="62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9"/>
            <p:cNvSpPr/>
            <p:nvPr/>
          </p:nvSpPr>
          <p:spPr>
            <a:xfrm>
              <a:off x="3309051" y="3150418"/>
              <a:ext cx="155216" cy="40815"/>
            </a:xfrm>
            <a:custGeom>
              <a:avLst/>
              <a:gdLst/>
              <a:ahLst/>
              <a:cxnLst/>
              <a:rect l="l" t="t" r="r" b="b"/>
              <a:pathLst>
                <a:path w="7891" h="2075" extrusionOk="0">
                  <a:moveTo>
                    <a:pt x="2247" y="0"/>
                  </a:moveTo>
                  <a:cubicBezTo>
                    <a:pt x="1311" y="0"/>
                    <a:pt x="564" y="238"/>
                    <a:pt x="322" y="910"/>
                  </a:cubicBezTo>
                  <a:cubicBezTo>
                    <a:pt x="0" y="1802"/>
                    <a:pt x="1067" y="2075"/>
                    <a:pt x="2494" y="2075"/>
                  </a:cubicBezTo>
                  <a:cubicBezTo>
                    <a:pt x="4744" y="2075"/>
                    <a:pt x="7891" y="1395"/>
                    <a:pt x="7891" y="1395"/>
                  </a:cubicBezTo>
                  <a:cubicBezTo>
                    <a:pt x="7891" y="1395"/>
                    <a:pt x="4514" y="0"/>
                    <a:pt x="22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9"/>
            <p:cNvSpPr/>
            <p:nvPr/>
          </p:nvSpPr>
          <p:spPr>
            <a:xfrm>
              <a:off x="3262157" y="3202740"/>
              <a:ext cx="134680" cy="35465"/>
            </a:xfrm>
            <a:custGeom>
              <a:avLst/>
              <a:gdLst/>
              <a:ahLst/>
              <a:cxnLst/>
              <a:rect l="l" t="t" r="r" b="b"/>
              <a:pathLst>
                <a:path w="6847" h="1803" extrusionOk="0">
                  <a:moveTo>
                    <a:pt x="1950" y="1"/>
                  </a:moveTo>
                  <a:cubicBezTo>
                    <a:pt x="1137" y="1"/>
                    <a:pt x="489" y="207"/>
                    <a:pt x="278" y="792"/>
                  </a:cubicBezTo>
                  <a:cubicBezTo>
                    <a:pt x="0" y="1565"/>
                    <a:pt x="927" y="1802"/>
                    <a:pt x="2166" y="1802"/>
                  </a:cubicBezTo>
                  <a:cubicBezTo>
                    <a:pt x="4119" y="1802"/>
                    <a:pt x="6847" y="1214"/>
                    <a:pt x="6847" y="1214"/>
                  </a:cubicBezTo>
                  <a:cubicBezTo>
                    <a:pt x="6847" y="1214"/>
                    <a:pt x="3918" y="1"/>
                    <a:pt x="19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9"/>
            <p:cNvSpPr/>
            <p:nvPr/>
          </p:nvSpPr>
          <p:spPr>
            <a:xfrm>
              <a:off x="3378977" y="3090798"/>
              <a:ext cx="190366" cy="53542"/>
            </a:xfrm>
            <a:custGeom>
              <a:avLst/>
              <a:gdLst/>
              <a:ahLst/>
              <a:cxnLst/>
              <a:rect l="l" t="t" r="r" b="b"/>
              <a:pathLst>
                <a:path w="9678" h="2722" extrusionOk="0">
                  <a:moveTo>
                    <a:pt x="2554" y="1"/>
                  </a:moveTo>
                  <a:cubicBezTo>
                    <a:pt x="1773" y="1"/>
                    <a:pt x="1150" y="227"/>
                    <a:pt x="845" y="813"/>
                  </a:cubicBezTo>
                  <a:cubicBezTo>
                    <a:pt x="0" y="2420"/>
                    <a:pt x="3662" y="2721"/>
                    <a:pt x="6527" y="2721"/>
                  </a:cubicBezTo>
                  <a:cubicBezTo>
                    <a:pt x="8246" y="2721"/>
                    <a:pt x="9678" y="2613"/>
                    <a:pt x="9678" y="2613"/>
                  </a:cubicBezTo>
                  <a:cubicBezTo>
                    <a:pt x="9678" y="2613"/>
                    <a:pt x="5207" y="1"/>
                    <a:pt x="2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9"/>
            <p:cNvSpPr/>
            <p:nvPr/>
          </p:nvSpPr>
          <p:spPr>
            <a:xfrm>
              <a:off x="3255233" y="3297392"/>
              <a:ext cx="85584" cy="121285"/>
            </a:xfrm>
            <a:custGeom>
              <a:avLst/>
              <a:gdLst/>
              <a:ahLst/>
              <a:cxnLst/>
              <a:rect l="l" t="t" r="r" b="b"/>
              <a:pathLst>
                <a:path w="4351" h="6166" extrusionOk="0">
                  <a:moveTo>
                    <a:pt x="4351" y="1"/>
                  </a:moveTo>
                  <a:cubicBezTo>
                    <a:pt x="4350" y="1"/>
                    <a:pt x="1" y="4606"/>
                    <a:pt x="1615" y="5992"/>
                  </a:cubicBezTo>
                  <a:cubicBezTo>
                    <a:pt x="1753" y="6111"/>
                    <a:pt x="1888" y="6166"/>
                    <a:pt x="2018" y="6166"/>
                  </a:cubicBezTo>
                  <a:cubicBezTo>
                    <a:pt x="3408" y="6166"/>
                    <a:pt x="4350" y="1"/>
                    <a:pt x="43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2" name="Google Shape;252;p9"/>
          <p:cNvSpPr/>
          <p:nvPr/>
        </p:nvSpPr>
        <p:spPr>
          <a:xfrm>
            <a:off x="1243453" y="4797553"/>
            <a:ext cx="963937" cy="521468"/>
          </a:xfrm>
          <a:custGeom>
            <a:avLst/>
            <a:gdLst/>
            <a:ahLst/>
            <a:cxnLst/>
            <a:rect l="l" t="t" r="r" b="b"/>
            <a:pathLst>
              <a:path w="29687" h="16060" extrusionOk="0">
                <a:moveTo>
                  <a:pt x="14479" y="1"/>
                </a:moveTo>
                <a:cubicBezTo>
                  <a:pt x="14224" y="1"/>
                  <a:pt x="13960" y="14"/>
                  <a:pt x="13698" y="41"/>
                </a:cubicBezTo>
                <a:cubicBezTo>
                  <a:pt x="12090" y="204"/>
                  <a:pt x="10577" y="625"/>
                  <a:pt x="9269" y="1611"/>
                </a:cubicBezTo>
                <a:cubicBezTo>
                  <a:pt x="8306" y="2339"/>
                  <a:pt x="7699" y="3275"/>
                  <a:pt x="7692" y="4531"/>
                </a:cubicBezTo>
                <a:cubicBezTo>
                  <a:pt x="7692" y="4590"/>
                  <a:pt x="7699" y="4653"/>
                  <a:pt x="7692" y="4718"/>
                </a:cubicBezTo>
                <a:cubicBezTo>
                  <a:pt x="7671" y="4844"/>
                  <a:pt x="7617" y="4909"/>
                  <a:pt x="7547" y="4909"/>
                </a:cubicBezTo>
                <a:cubicBezTo>
                  <a:pt x="7502" y="4909"/>
                  <a:pt x="7449" y="4881"/>
                  <a:pt x="7392" y="4824"/>
                </a:cubicBezTo>
                <a:cubicBezTo>
                  <a:pt x="6935" y="4339"/>
                  <a:pt x="6342" y="4240"/>
                  <a:pt x="5735" y="4211"/>
                </a:cubicBezTo>
                <a:cubicBezTo>
                  <a:pt x="5626" y="4206"/>
                  <a:pt x="5517" y="4203"/>
                  <a:pt x="5410" y="4203"/>
                </a:cubicBezTo>
                <a:cubicBezTo>
                  <a:pt x="3997" y="4203"/>
                  <a:pt x="2721" y="4642"/>
                  <a:pt x="1586" y="5532"/>
                </a:cubicBezTo>
                <a:cubicBezTo>
                  <a:pt x="1015" y="5981"/>
                  <a:pt x="607" y="6561"/>
                  <a:pt x="372" y="7246"/>
                </a:cubicBezTo>
                <a:cubicBezTo>
                  <a:pt x="43" y="8202"/>
                  <a:pt x="0" y="9174"/>
                  <a:pt x="436" y="10117"/>
                </a:cubicBezTo>
                <a:cubicBezTo>
                  <a:pt x="859" y="11033"/>
                  <a:pt x="1601" y="11526"/>
                  <a:pt x="2464" y="11526"/>
                </a:cubicBezTo>
                <a:cubicBezTo>
                  <a:pt x="2797" y="11526"/>
                  <a:pt x="3149" y="11453"/>
                  <a:pt x="3507" y="11301"/>
                </a:cubicBezTo>
                <a:cubicBezTo>
                  <a:pt x="3642" y="11245"/>
                  <a:pt x="3771" y="11166"/>
                  <a:pt x="3906" y="11116"/>
                </a:cubicBezTo>
                <a:cubicBezTo>
                  <a:pt x="3964" y="11096"/>
                  <a:pt x="4016" y="11085"/>
                  <a:pt x="4061" y="11085"/>
                </a:cubicBezTo>
                <a:cubicBezTo>
                  <a:pt x="4190" y="11085"/>
                  <a:pt x="4266" y="11171"/>
                  <a:pt x="4271" y="11366"/>
                </a:cubicBezTo>
                <a:cubicBezTo>
                  <a:pt x="4307" y="12329"/>
                  <a:pt x="4813" y="13058"/>
                  <a:pt x="5499" y="13673"/>
                </a:cubicBezTo>
                <a:cubicBezTo>
                  <a:pt x="6335" y="14429"/>
                  <a:pt x="7314" y="14943"/>
                  <a:pt x="8412" y="15180"/>
                </a:cubicBezTo>
                <a:cubicBezTo>
                  <a:pt x="8784" y="15256"/>
                  <a:pt x="9154" y="15298"/>
                  <a:pt x="9522" y="15298"/>
                </a:cubicBezTo>
                <a:cubicBezTo>
                  <a:pt x="10045" y="15298"/>
                  <a:pt x="10562" y="15214"/>
                  <a:pt x="11069" y="15029"/>
                </a:cubicBezTo>
                <a:cubicBezTo>
                  <a:pt x="11447" y="14893"/>
                  <a:pt x="11862" y="14780"/>
                  <a:pt x="11977" y="14266"/>
                </a:cubicBezTo>
                <a:cubicBezTo>
                  <a:pt x="11996" y="14177"/>
                  <a:pt x="12042" y="14142"/>
                  <a:pt x="12096" y="14142"/>
                </a:cubicBezTo>
                <a:cubicBezTo>
                  <a:pt x="12167" y="14142"/>
                  <a:pt x="12252" y="14203"/>
                  <a:pt x="12304" y="14280"/>
                </a:cubicBezTo>
                <a:cubicBezTo>
                  <a:pt x="12877" y="15130"/>
                  <a:pt x="13741" y="15536"/>
                  <a:pt x="14676" y="15793"/>
                </a:cubicBezTo>
                <a:cubicBezTo>
                  <a:pt x="15333" y="15975"/>
                  <a:pt x="15965" y="16060"/>
                  <a:pt x="16577" y="16060"/>
                </a:cubicBezTo>
                <a:cubicBezTo>
                  <a:pt x="18421" y="16060"/>
                  <a:pt x="20073" y="15285"/>
                  <a:pt x="21595" y="14030"/>
                </a:cubicBezTo>
                <a:cubicBezTo>
                  <a:pt x="22274" y="13473"/>
                  <a:pt x="22617" y="12773"/>
                  <a:pt x="22346" y="11867"/>
                </a:cubicBezTo>
                <a:cubicBezTo>
                  <a:pt x="22317" y="11766"/>
                  <a:pt x="22267" y="11666"/>
                  <a:pt x="22367" y="11581"/>
                </a:cubicBezTo>
                <a:cubicBezTo>
                  <a:pt x="22406" y="11547"/>
                  <a:pt x="22443" y="11535"/>
                  <a:pt x="22478" y="11535"/>
                </a:cubicBezTo>
                <a:cubicBezTo>
                  <a:pt x="22556" y="11535"/>
                  <a:pt x="22626" y="11600"/>
                  <a:pt x="22696" y="11644"/>
                </a:cubicBezTo>
                <a:cubicBezTo>
                  <a:pt x="23661" y="12247"/>
                  <a:pt x="24724" y="12499"/>
                  <a:pt x="25839" y="12499"/>
                </a:cubicBezTo>
                <a:cubicBezTo>
                  <a:pt x="25929" y="12499"/>
                  <a:pt x="26018" y="12497"/>
                  <a:pt x="26108" y="12494"/>
                </a:cubicBezTo>
                <a:cubicBezTo>
                  <a:pt x="28101" y="12415"/>
                  <a:pt x="29687" y="10701"/>
                  <a:pt x="29551" y="8789"/>
                </a:cubicBezTo>
                <a:cubicBezTo>
                  <a:pt x="29466" y="7603"/>
                  <a:pt x="28665" y="6838"/>
                  <a:pt x="27522" y="6838"/>
                </a:cubicBezTo>
                <a:cubicBezTo>
                  <a:pt x="27023" y="6838"/>
                  <a:pt x="27023" y="6838"/>
                  <a:pt x="27080" y="6339"/>
                </a:cubicBezTo>
                <a:cubicBezTo>
                  <a:pt x="27251" y="4896"/>
                  <a:pt x="26523" y="3746"/>
                  <a:pt x="25152" y="3275"/>
                </a:cubicBezTo>
                <a:cubicBezTo>
                  <a:pt x="24788" y="3152"/>
                  <a:pt x="24423" y="3098"/>
                  <a:pt x="24058" y="3098"/>
                </a:cubicBezTo>
                <a:cubicBezTo>
                  <a:pt x="23641" y="3098"/>
                  <a:pt x="23224" y="3168"/>
                  <a:pt x="22809" y="3282"/>
                </a:cubicBezTo>
                <a:cubicBezTo>
                  <a:pt x="22380" y="3397"/>
                  <a:pt x="22017" y="3611"/>
                  <a:pt x="21738" y="3990"/>
                </a:cubicBezTo>
                <a:cubicBezTo>
                  <a:pt x="21598" y="4175"/>
                  <a:pt x="21507" y="4268"/>
                  <a:pt x="21419" y="4268"/>
                </a:cubicBezTo>
                <a:cubicBezTo>
                  <a:pt x="21328" y="4268"/>
                  <a:pt x="21241" y="4168"/>
                  <a:pt x="21110" y="3967"/>
                </a:cubicBezTo>
                <a:cubicBezTo>
                  <a:pt x="20702" y="3361"/>
                  <a:pt x="20253" y="2790"/>
                  <a:pt x="19760" y="2247"/>
                </a:cubicBezTo>
                <a:cubicBezTo>
                  <a:pt x="18582" y="954"/>
                  <a:pt x="17119" y="240"/>
                  <a:pt x="15297" y="48"/>
                </a:cubicBezTo>
                <a:cubicBezTo>
                  <a:pt x="15044" y="17"/>
                  <a:pt x="14767" y="1"/>
                  <a:pt x="14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53" name="Google Shape;253;p9"/>
          <p:cNvSpPr/>
          <p:nvPr/>
        </p:nvSpPr>
        <p:spPr>
          <a:xfrm rot="10800000" flipH="1">
            <a:off x="7745798" y="-93107"/>
            <a:ext cx="1765644" cy="996309"/>
          </a:xfrm>
          <a:custGeom>
            <a:avLst/>
            <a:gdLst/>
            <a:ahLst/>
            <a:cxnLst/>
            <a:rect l="l" t="t" r="r" b="b"/>
            <a:pathLst>
              <a:path w="33464" h="18882" extrusionOk="0">
                <a:moveTo>
                  <a:pt x="16041" y="207"/>
                </a:moveTo>
                <a:cubicBezTo>
                  <a:pt x="16835" y="207"/>
                  <a:pt x="17616" y="397"/>
                  <a:pt x="18316" y="771"/>
                </a:cubicBezTo>
                <a:cubicBezTo>
                  <a:pt x="19067" y="1177"/>
                  <a:pt x="19516" y="1872"/>
                  <a:pt x="19881" y="2485"/>
                </a:cubicBezTo>
                <a:cubicBezTo>
                  <a:pt x="20267" y="3148"/>
                  <a:pt x="20524" y="3870"/>
                  <a:pt x="20738" y="4492"/>
                </a:cubicBezTo>
                <a:cubicBezTo>
                  <a:pt x="20838" y="4777"/>
                  <a:pt x="20966" y="4927"/>
                  <a:pt x="21131" y="4948"/>
                </a:cubicBezTo>
                <a:cubicBezTo>
                  <a:pt x="21145" y="4950"/>
                  <a:pt x="21159" y="4951"/>
                  <a:pt x="21173" y="4951"/>
                </a:cubicBezTo>
                <a:cubicBezTo>
                  <a:pt x="21323" y="4951"/>
                  <a:pt x="21474" y="4841"/>
                  <a:pt x="21631" y="4614"/>
                </a:cubicBezTo>
                <a:cubicBezTo>
                  <a:pt x="21730" y="4470"/>
                  <a:pt x="21809" y="4321"/>
                  <a:pt x="21888" y="4177"/>
                </a:cubicBezTo>
                <a:cubicBezTo>
                  <a:pt x="21945" y="4077"/>
                  <a:pt x="22001" y="3978"/>
                  <a:pt x="22060" y="3877"/>
                </a:cubicBezTo>
                <a:cubicBezTo>
                  <a:pt x="22452" y="3250"/>
                  <a:pt x="22916" y="2771"/>
                  <a:pt x="23474" y="2420"/>
                </a:cubicBezTo>
                <a:cubicBezTo>
                  <a:pt x="23904" y="2154"/>
                  <a:pt x="24315" y="2021"/>
                  <a:pt x="24711" y="2021"/>
                </a:cubicBezTo>
                <a:cubicBezTo>
                  <a:pt x="25229" y="2021"/>
                  <a:pt x="25720" y="2249"/>
                  <a:pt x="26193" y="2706"/>
                </a:cubicBezTo>
                <a:cubicBezTo>
                  <a:pt x="26593" y="3092"/>
                  <a:pt x="26886" y="3549"/>
                  <a:pt x="27064" y="4070"/>
                </a:cubicBezTo>
                <a:cubicBezTo>
                  <a:pt x="27400" y="5034"/>
                  <a:pt x="27743" y="6035"/>
                  <a:pt x="27736" y="7099"/>
                </a:cubicBezTo>
                <a:cubicBezTo>
                  <a:pt x="27736" y="7370"/>
                  <a:pt x="27792" y="7541"/>
                  <a:pt x="27921" y="7627"/>
                </a:cubicBezTo>
                <a:cubicBezTo>
                  <a:pt x="27982" y="7667"/>
                  <a:pt x="28052" y="7687"/>
                  <a:pt x="28133" y="7687"/>
                </a:cubicBezTo>
                <a:cubicBezTo>
                  <a:pt x="28224" y="7687"/>
                  <a:pt x="28329" y="7662"/>
                  <a:pt x="28451" y="7613"/>
                </a:cubicBezTo>
                <a:cubicBezTo>
                  <a:pt x="28879" y="7431"/>
                  <a:pt x="29290" y="7355"/>
                  <a:pt x="29679" y="7355"/>
                </a:cubicBezTo>
                <a:cubicBezTo>
                  <a:pt x="30685" y="7355"/>
                  <a:pt x="31552" y="7861"/>
                  <a:pt x="32242" y="8355"/>
                </a:cubicBezTo>
                <a:cubicBezTo>
                  <a:pt x="32934" y="8847"/>
                  <a:pt x="33249" y="9562"/>
                  <a:pt x="33121" y="10362"/>
                </a:cubicBezTo>
                <a:cubicBezTo>
                  <a:pt x="32999" y="11091"/>
                  <a:pt x="32521" y="11562"/>
                  <a:pt x="31563" y="11889"/>
                </a:cubicBezTo>
                <a:cubicBezTo>
                  <a:pt x="31135" y="12038"/>
                  <a:pt x="30699" y="12084"/>
                  <a:pt x="30194" y="12084"/>
                </a:cubicBezTo>
                <a:cubicBezTo>
                  <a:pt x="30017" y="12084"/>
                  <a:pt x="29832" y="12078"/>
                  <a:pt x="29635" y="12069"/>
                </a:cubicBezTo>
                <a:cubicBezTo>
                  <a:pt x="28164" y="11898"/>
                  <a:pt x="26807" y="11411"/>
                  <a:pt x="25715" y="10662"/>
                </a:cubicBezTo>
                <a:cubicBezTo>
                  <a:pt x="25686" y="10647"/>
                  <a:pt x="25666" y="10626"/>
                  <a:pt x="25636" y="10604"/>
                </a:cubicBezTo>
                <a:cubicBezTo>
                  <a:pt x="25554" y="10539"/>
                  <a:pt x="25437" y="10450"/>
                  <a:pt x="25307" y="10450"/>
                </a:cubicBezTo>
                <a:cubicBezTo>
                  <a:pt x="25223" y="10450"/>
                  <a:pt x="25133" y="10487"/>
                  <a:pt x="25043" y="10590"/>
                </a:cubicBezTo>
                <a:cubicBezTo>
                  <a:pt x="24901" y="10761"/>
                  <a:pt x="25001" y="10940"/>
                  <a:pt x="25066" y="11068"/>
                </a:cubicBezTo>
                <a:cubicBezTo>
                  <a:pt x="25086" y="11104"/>
                  <a:pt x="25109" y="11140"/>
                  <a:pt x="25115" y="11176"/>
                </a:cubicBezTo>
                <a:cubicBezTo>
                  <a:pt x="25729" y="12669"/>
                  <a:pt x="25880" y="14169"/>
                  <a:pt x="25564" y="15646"/>
                </a:cubicBezTo>
                <a:cubicBezTo>
                  <a:pt x="25316" y="16817"/>
                  <a:pt x="24622" y="17660"/>
                  <a:pt x="23523" y="18153"/>
                </a:cubicBezTo>
                <a:cubicBezTo>
                  <a:pt x="22746" y="18500"/>
                  <a:pt x="21963" y="18674"/>
                  <a:pt x="21166" y="18674"/>
                </a:cubicBezTo>
                <a:cubicBezTo>
                  <a:pt x="20112" y="18674"/>
                  <a:pt x="19033" y="18369"/>
                  <a:pt x="17910" y="17759"/>
                </a:cubicBezTo>
                <a:cubicBezTo>
                  <a:pt x="17024" y="17281"/>
                  <a:pt x="16210" y="16568"/>
                  <a:pt x="15353" y="15524"/>
                </a:cubicBezTo>
                <a:cubicBezTo>
                  <a:pt x="15274" y="15418"/>
                  <a:pt x="15189" y="15317"/>
                  <a:pt x="15110" y="15211"/>
                </a:cubicBezTo>
                <a:cubicBezTo>
                  <a:pt x="15004" y="15068"/>
                  <a:pt x="14889" y="14918"/>
                  <a:pt x="14767" y="14782"/>
                </a:cubicBezTo>
                <a:cubicBezTo>
                  <a:pt x="14446" y="14410"/>
                  <a:pt x="14196" y="14225"/>
                  <a:pt x="13919" y="14225"/>
                </a:cubicBezTo>
                <a:cubicBezTo>
                  <a:pt x="13689" y="14225"/>
                  <a:pt x="13447" y="14347"/>
                  <a:pt x="13132" y="14582"/>
                </a:cubicBezTo>
                <a:cubicBezTo>
                  <a:pt x="13003" y="14683"/>
                  <a:pt x="12875" y="14789"/>
                  <a:pt x="12753" y="14889"/>
                </a:cubicBezTo>
                <a:cubicBezTo>
                  <a:pt x="12618" y="15010"/>
                  <a:pt x="12469" y="15132"/>
                  <a:pt x="12318" y="15240"/>
                </a:cubicBezTo>
                <a:cubicBezTo>
                  <a:pt x="11165" y="16068"/>
                  <a:pt x="9966" y="16482"/>
                  <a:pt x="8739" y="16482"/>
                </a:cubicBezTo>
                <a:cubicBezTo>
                  <a:pt x="8158" y="16482"/>
                  <a:pt x="7570" y="16389"/>
                  <a:pt x="6977" y="16203"/>
                </a:cubicBezTo>
                <a:cubicBezTo>
                  <a:pt x="5683" y="15788"/>
                  <a:pt x="4621" y="14839"/>
                  <a:pt x="4055" y="13589"/>
                </a:cubicBezTo>
                <a:cubicBezTo>
                  <a:pt x="3478" y="12304"/>
                  <a:pt x="3478" y="10818"/>
                  <a:pt x="4055" y="9526"/>
                </a:cubicBezTo>
                <a:cubicBezTo>
                  <a:pt x="4249" y="9104"/>
                  <a:pt x="4341" y="8890"/>
                  <a:pt x="4249" y="8741"/>
                </a:cubicBezTo>
                <a:cubicBezTo>
                  <a:pt x="4156" y="8583"/>
                  <a:pt x="3920" y="8569"/>
                  <a:pt x="3491" y="8540"/>
                </a:cubicBezTo>
                <a:cubicBezTo>
                  <a:pt x="2413" y="8461"/>
                  <a:pt x="1599" y="8084"/>
                  <a:pt x="993" y="7370"/>
                </a:cubicBezTo>
                <a:cubicBezTo>
                  <a:pt x="278" y="6520"/>
                  <a:pt x="221" y="5505"/>
                  <a:pt x="842" y="4578"/>
                </a:cubicBezTo>
                <a:cubicBezTo>
                  <a:pt x="1013" y="4321"/>
                  <a:pt x="1243" y="4057"/>
                  <a:pt x="1514" y="3807"/>
                </a:cubicBezTo>
                <a:cubicBezTo>
                  <a:pt x="2708" y="2720"/>
                  <a:pt x="4312" y="2171"/>
                  <a:pt x="5914" y="2171"/>
                </a:cubicBezTo>
                <a:cubicBezTo>
                  <a:pt x="7398" y="2171"/>
                  <a:pt x="8880" y="2641"/>
                  <a:pt x="10033" y="3592"/>
                </a:cubicBezTo>
                <a:cubicBezTo>
                  <a:pt x="10083" y="3635"/>
                  <a:pt x="10133" y="3678"/>
                  <a:pt x="10175" y="3728"/>
                </a:cubicBezTo>
                <a:cubicBezTo>
                  <a:pt x="10261" y="3800"/>
                  <a:pt x="10340" y="3877"/>
                  <a:pt x="10433" y="3942"/>
                </a:cubicBezTo>
                <a:cubicBezTo>
                  <a:pt x="10539" y="4009"/>
                  <a:pt x="10673" y="4081"/>
                  <a:pt x="10805" y="4081"/>
                </a:cubicBezTo>
                <a:cubicBezTo>
                  <a:pt x="10840" y="4081"/>
                  <a:pt x="10876" y="4076"/>
                  <a:pt x="10911" y="4064"/>
                </a:cubicBezTo>
                <a:cubicBezTo>
                  <a:pt x="11039" y="4021"/>
                  <a:pt x="11134" y="3899"/>
                  <a:pt x="11197" y="3678"/>
                </a:cubicBezTo>
                <a:cubicBezTo>
                  <a:pt x="11648" y="2285"/>
                  <a:pt x="12703" y="1157"/>
                  <a:pt x="14117" y="586"/>
                </a:cubicBezTo>
                <a:cubicBezTo>
                  <a:pt x="14742" y="333"/>
                  <a:pt x="15396" y="207"/>
                  <a:pt x="16041" y="207"/>
                </a:cubicBezTo>
                <a:close/>
                <a:moveTo>
                  <a:pt x="16046" y="1"/>
                </a:moveTo>
                <a:cubicBezTo>
                  <a:pt x="15372" y="1"/>
                  <a:pt x="14690" y="133"/>
                  <a:pt x="14039" y="399"/>
                </a:cubicBezTo>
                <a:cubicBezTo>
                  <a:pt x="12575" y="992"/>
                  <a:pt x="11468" y="2163"/>
                  <a:pt x="11005" y="3620"/>
                </a:cubicBezTo>
                <a:cubicBezTo>
                  <a:pt x="10954" y="3764"/>
                  <a:pt x="10897" y="3849"/>
                  <a:pt x="10840" y="3870"/>
                </a:cubicBezTo>
                <a:cubicBezTo>
                  <a:pt x="10828" y="3875"/>
                  <a:pt x="10814" y="3877"/>
                  <a:pt x="10799" y="3877"/>
                </a:cubicBezTo>
                <a:cubicBezTo>
                  <a:pt x="10741" y="3877"/>
                  <a:pt x="10660" y="3844"/>
                  <a:pt x="10547" y="3771"/>
                </a:cubicBezTo>
                <a:cubicBezTo>
                  <a:pt x="10469" y="3721"/>
                  <a:pt x="10397" y="3649"/>
                  <a:pt x="10319" y="3577"/>
                </a:cubicBezTo>
                <a:cubicBezTo>
                  <a:pt x="10268" y="3527"/>
                  <a:pt x="10218" y="3477"/>
                  <a:pt x="10162" y="3435"/>
                </a:cubicBezTo>
                <a:cubicBezTo>
                  <a:pt x="8970" y="2452"/>
                  <a:pt x="7440" y="1966"/>
                  <a:pt x="5910" y="1966"/>
                </a:cubicBezTo>
                <a:cubicBezTo>
                  <a:pt x="4257" y="1966"/>
                  <a:pt x="2605" y="2533"/>
                  <a:pt x="1378" y="3656"/>
                </a:cubicBezTo>
                <a:cubicBezTo>
                  <a:pt x="1085" y="3920"/>
                  <a:pt x="850" y="4192"/>
                  <a:pt x="670" y="4463"/>
                </a:cubicBezTo>
                <a:cubicBezTo>
                  <a:pt x="0" y="5471"/>
                  <a:pt x="57" y="6585"/>
                  <a:pt x="835" y="7498"/>
                </a:cubicBezTo>
                <a:cubicBezTo>
                  <a:pt x="1478" y="8256"/>
                  <a:pt x="2341" y="8662"/>
                  <a:pt x="3478" y="8741"/>
                </a:cubicBezTo>
                <a:cubicBezTo>
                  <a:pt x="3748" y="8761"/>
                  <a:pt x="4035" y="8784"/>
                  <a:pt x="4071" y="8847"/>
                </a:cubicBezTo>
                <a:cubicBezTo>
                  <a:pt x="4113" y="8905"/>
                  <a:pt x="3992" y="9169"/>
                  <a:pt x="3870" y="9447"/>
                </a:cubicBezTo>
                <a:cubicBezTo>
                  <a:pt x="3270" y="10791"/>
                  <a:pt x="3270" y="12333"/>
                  <a:pt x="3870" y="13675"/>
                </a:cubicBezTo>
                <a:cubicBezTo>
                  <a:pt x="4456" y="14974"/>
                  <a:pt x="5570" y="15968"/>
                  <a:pt x="6919" y="16397"/>
                </a:cubicBezTo>
                <a:cubicBezTo>
                  <a:pt x="7535" y="16593"/>
                  <a:pt x="8146" y="16690"/>
                  <a:pt x="8750" y="16690"/>
                </a:cubicBezTo>
                <a:cubicBezTo>
                  <a:pt x="10016" y="16690"/>
                  <a:pt x="11250" y="16262"/>
                  <a:pt x="12440" y="15411"/>
                </a:cubicBezTo>
                <a:cubicBezTo>
                  <a:pt x="12597" y="15296"/>
                  <a:pt x="12746" y="15175"/>
                  <a:pt x="12890" y="15046"/>
                </a:cubicBezTo>
                <a:cubicBezTo>
                  <a:pt x="13010" y="14947"/>
                  <a:pt x="13132" y="14846"/>
                  <a:pt x="13254" y="14746"/>
                </a:cubicBezTo>
                <a:cubicBezTo>
                  <a:pt x="13531" y="14539"/>
                  <a:pt x="13730" y="14432"/>
                  <a:pt x="13913" y="14432"/>
                </a:cubicBezTo>
                <a:cubicBezTo>
                  <a:pt x="14133" y="14432"/>
                  <a:pt x="14329" y="14589"/>
                  <a:pt x="14611" y="14918"/>
                </a:cubicBezTo>
                <a:cubicBezTo>
                  <a:pt x="14733" y="15053"/>
                  <a:pt x="14839" y="15197"/>
                  <a:pt x="14947" y="15332"/>
                </a:cubicBezTo>
                <a:cubicBezTo>
                  <a:pt x="15033" y="15439"/>
                  <a:pt x="15110" y="15547"/>
                  <a:pt x="15195" y="15653"/>
                </a:cubicBezTo>
                <a:cubicBezTo>
                  <a:pt x="16068" y="16717"/>
                  <a:pt x="16896" y="17446"/>
                  <a:pt x="17809" y="17939"/>
                </a:cubicBezTo>
                <a:cubicBezTo>
                  <a:pt x="18966" y="18567"/>
                  <a:pt x="20080" y="18882"/>
                  <a:pt x="21167" y="18882"/>
                </a:cubicBezTo>
                <a:cubicBezTo>
                  <a:pt x="21994" y="18882"/>
                  <a:pt x="22802" y="18702"/>
                  <a:pt x="23602" y="18339"/>
                </a:cubicBezTo>
                <a:cubicBezTo>
                  <a:pt x="24773" y="17818"/>
                  <a:pt x="25501" y="16925"/>
                  <a:pt x="25765" y="15689"/>
                </a:cubicBezTo>
                <a:cubicBezTo>
                  <a:pt x="26094" y="14169"/>
                  <a:pt x="25936" y="12626"/>
                  <a:pt x="25307" y="11097"/>
                </a:cubicBezTo>
                <a:cubicBezTo>
                  <a:pt x="25294" y="11055"/>
                  <a:pt x="25273" y="11012"/>
                  <a:pt x="25251" y="10976"/>
                </a:cubicBezTo>
                <a:cubicBezTo>
                  <a:pt x="25172" y="10833"/>
                  <a:pt x="25158" y="10784"/>
                  <a:pt x="25201" y="10725"/>
                </a:cubicBezTo>
                <a:cubicBezTo>
                  <a:pt x="25241" y="10679"/>
                  <a:pt x="25273" y="10657"/>
                  <a:pt x="25310" y="10657"/>
                </a:cubicBezTo>
                <a:cubicBezTo>
                  <a:pt x="25358" y="10657"/>
                  <a:pt x="25415" y="10695"/>
                  <a:pt x="25508" y="10768"/>
                </a:cubicBezTo>
                <a:cubicBezTo>
                  <a:pt x="25537" y="10791"/>
                  <a:pt x="25564" y="10811"/>
                  <a:pt x="25594" y="10833"/>
                </a:cubicBezTo>
                <a:cubicBezTo>
                  <a:pt x="26721" y="11605"/>
                  <a:pt x="28108" y="12097"/>
                  <a:pt x="29614" y="12268"/>
                </a:cubicBezTo>
                <a:cubicBezTo>
                  <a:pt x="29830" y="12280"/>
                  <a:pt x="30035" y="12288"/>
                  <a:pt x="30233" y="12288"/>
                </a:cubicBezTo>
                <a:cubicBezTo>
                  <a:pt x="30742" y="12288"/>
                  <a:pt x="31198" y="12237"/>
                  <a:pt x="31635" y="12083"/>
                </a:cubicBezTo>
                <a:cubicBezTo>
                  <a:pt x="32278" y="11862"/>
                  <a:pt x="33148" y="11447"/>
                  <a:pt x="33320" y="10398"/>
                </a:cubicBezTo>
                <a:cubicBezTo>
                  <a:pt x="33464" y="9512"/>
                  <a:pt x="33121" y="8727"/>
                  <a:pt x="32363" y="8184"/>
                </a:cubicBezTo>
                <a:cubicBezTo>
                  <a:pt x="31645" y="7670"/>
                  <a:pt x="30739" y="7146"/>
                  <a:pt x="29681" y="7146"/>
                </a:cubicBezTo>
                <a:cubicBezTo>
                  <a:pt x="29267" y="7146"/>
                  <a:pt x="28830" y="7226"/>
                  <a:pt x="28372" y="7419"/>
                </a:cubicBezTo>
                <a:cubicBezTo>
                  <a:pt x="28300" y="7452"/>
                  <a:pt x="28211" y="7482"/>
                  <a:pt x="28135" y="7482"/>
                </a:cubicBezTo>
                <a:cubicBezTo>
                  <a:pt x="28097" y="7482"/>
                  <a:pt x="28062" y="7474"/>
                  <a:pt x="28036" y="7455"/>
                </a:cubicBezTo>
                <a:cubicBezTo>
                  <a:pt x="27972" y="7413"/>
                  <a:pt x="27936" y="7291"/>
                  <a:pt x="27943" y="7106"/>
                </a:cubicBezTo>
                <a:cubicBezTo>
                  <a:pt x="27950" y="6005"/>
                  <a:pt x="27601" y="4984"/>
                  <a:pt x="27265" y="3998"/>
                </a:cubicBezTo>
                <a:cubicBezTo>
                  <a:pt x="27073" y="3448"/>
                  <a:pt x="26757" y="2963"/>
                  <a:pt x="26336" y="2557"/>
                </a:cubicBezTo>
                <a:cubicBezTo>
                  <a:pt x="25825" y="2066"/>
                  <a:pt x="25282" y="1819"/>
                  <a:pt x="24712" y="1819"/>
                </a:cubicBezTo>
                <a:cubicBezTo>
                  <a:pt x="24278" y="1819"/>
                  <a:pt x="23829" y="1962"/>
                  <a:pt x="23366" y="2249"/>
                </a:cubicBezTo>
                <a:cubicBezTo>
                  <a:pt x="22779" y="2614"/>
                  <a:pt x="22294" y="3106"/>
                  <a:pt x="21888" y="3771"/>
                </a:cubicBezTo>
                <a:cubicBezTo>
                  <a:pt x="21823" y="3870"/>
                  <a:pt x="21766" y="3978"/>
                  <a:pt x="21708" y="4077"/>
                </a:cubicBezTo>
                <a:cubicBezTo>
                  <a:pt x="21631" y="4220"/>
                  <a:pt x="21552" y="4364"/>
                  <a:pt x="21467" y="4492"/>
                </a:cubicBezTo>
                <a:cubicBezTo>
                  <a:pt x="21353" y="4652"/>
                  <a:pt x="21251" y="4744"/>
                  <a:pt x="21175" y="4744"/>
                </a:cubicBezTo>
                <a:cubicBezTo>
                  <a:pt x="21170" y="4744"/>
                  <a:pt x="21165" y="4743"/>
                  <a:pt x="21160" y="4742"/>
                </a:cubicBezTo>
                <a:cubicBezTo>
                  <a:pt x="21081" y="4734"/>
                  <a:pt x="21002" y="4621"/>
                  <a:pt x="20937" y="4427"/>
                </a:cubicBezTo>
                <a:cubicBezTo>
                  <a:pt x="20716" y="3791"/>
                  <a:pt x="20452" y="3056"/>
                  <a:pt x="20059" y="2386"/>
                </a:cubicBezTo>
                <a:cubicBezTo>
                  <a:pt x="19681" y="1743"/>
                  <a:pt x="19216" y="1021"/>
                  <a:pt x="18418" y="593"/>
                </a:cubicBezTo>
                <a:cubicBezTo>
                  <a:pt x="17686" y="199"/>
                  <a:pt x="16872" y="1"/>
                  <a:pt x="16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41446916"/>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254"/>
        <p:cNvGrpSpPr/>
        <p:nvPr/>
      </p:nvGrpSpPr>
      <p:grpSpPr>
        <a:xfrm>
          <a:off x="0" y="0"/>
          <a:ext cx="0" cy="0"/>
          <a:chOff x="0" y="0"/>
          <a:chExt cx="0" cy="0"/>
        </a:xfrm>
      </p:grpSpPr>
      <p:grpSp>
        <p:nvGrpSpPr>
          <p:cNvPr id="255" name="Google Shape;255;p10"/>
          <p:cNvGrpSpPr/>
          <p:nvPr/>
        </p:nvGrpSpPr>
        <p:grpSpPr>
          <a:xfrm rot="2334430" flipH="1">
            <a:off x="-777195" y="3101709"/>
            <a:ext cx="1852463" cy="2440639"/>
            <a:chOff x="5450897" y="3655524"/>
            <a:chExt cx="455990" cy="600741"/>
          </a:xfrm>
        </p:grpSpPr>
        <p:sp>
          <p:nvSpPr>
            <p:cNvPr id="256" name="Google Shape;256;p10"/>
            <p:cNvSpPr/>
            <p:nvPr/>
          </p:nvSpPr>
          <p:spPr>
            <a:xfrm>
              <a:off x="5450897" y="3772600"/>
              <a:ext cx="327702" cy="476073"/>
            </a:xfrm>
            <a:custGeom>
              <a:avLst/>
              <a:gdLst/>
              <a:ahLst/>
              <a:cxnLst/>
              <a:rect l="l" t="t" r="r" b="b"/>
              <a:pathLst>
                <a:path w="16660" h="24203" extrusionOk="0">
                  <a:moveTo>
                    <a:pt x="16290" y="1"/>
                  </a:moveTo>
                  <a:lnTo>
                    <a:pt x="15803" y="21"/>
                  </a:lnTo>
                  <a:cubicBezTo>
                    <a:pt x="16161" y="8442"/>
                    <a:pt x="11854" y="14440"/>
                    <a:pt x="8176" y="17990"/>
                  </a:cubicBezTo>
                  <a:cubicBezTo>
                    <a:pt x="4184" y="21853"/>
                    <a:pt x="44" y="23738"/>
                    <a:pt x="1" y="23752"/>
                  </a:cubicBezTo>
                  <a:lnTo>
                    <a:pt x="200" y="24202"/>
                  </a:lnTo>
                  <a:cubicBezTo>
                    <a:pt x="243" y="24180"/>
                    <a:pt x="4448" y="22266"/>
                    <a:pt x="8505" y="18353"/>
                  </a:cubicBezTo>
                  <a:cubicBezTo>
                    <a:pt x="12262" y="14733"/>
                    <a:pt x="16660" y="8606"/>
                    <a:pt x="162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10"/>
            <p:cNvSpPr/>
            <p:nvPr/>
          </p:nvSpPr>
          <p:spPr>
            <a:xfrm>
              <a:off x="5490139" y="3972034"/>
              <a:ext cx="151085" cy="235175"/>
            </a:xfrm>
            <a:custGeom>
              <a:avLst/>
              <a:gdLst/>
              <a:ahLst/>
              <a:cxnLst/>
              <a:rect l="l" t="t" r="r" b="b"/>
              <a:pathLst>
                <a:path w="7681" h="11956" extrusionOk="0">
                  <a:moveTo>
                    <a:pt x="3091" y="1"/>
                  </a:moveTo>
                  <a:cubicBezTo>
                    <a:pt x="1" y="1"/>
                    <a:pt x="1554" y="11955"/>
                    <a:pt x="1554" y="11955"/>
                  </a:cubicBezTo>
                  <a:cubicBezTo>
                    <a:pt x="1554" y="11955"/>
                    <a:pt x="7681" y="1873"/>
                    <a:pt x="3739" y="152"/>
                  </a:cubicBezTo>
                  <a:cubicBezTo>
                    <a:pt x="3503" y="49"/>
                    <a:pt x="3288" y="1"/>
                    <a:pt x="30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10"/>
            <p:cNvSpPr/>
            <p:nvPr/>
          </p:nvSpPr>
          <p:spPr>
            <a:xfrm>
              <a:off x="5504144" y="4183349"/>
              <a:ext cx="245344" cy="72917"/>
            </a:xfrm>
            <a:custGeom>
              <a:avLst/>
              <a:gdLst/>
              <a:ahLst/>
              <a:cxnLst/>
              <a:rect l="l" t="t" r="r" b="b"/>
              <a:pathLst>
                <a:path w="12473" h="3707" extrusionOk="0">
                  <a:moveTo>
                    <a:pt x="8509" y="0"/>
                  </a:moveTo>
                  <a:cubicBezTo>
                    <a:pt x="4951" y="0"/>
                    <a:pt x="0" y="1205"/>
                    <a:pt x="0" y="1205"/>
                  </a:cubicBezTo>
                  <a:cubicBezTo>
                    <a:pt x="0" y="1205"/>
                    <a:pt x="5366" y="3707"/>
                    <a:pt x="8951" y="3707"/>
                  </a:cubicBezTo>
                  <a:cubicBezTo>
                    <a:pt x="10428" y="3707"/>
                    <a:pt x="11602" y="3283"/>
                    <a:pt x="11975" y="2085"/>
                  </a:cubicBezTo>
                  <a:cubicBezTo>
                    <a:pt x="12472" y="488"/>
                    <a:pt x="10772" y="0"/>
                    <a:pt x="85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10"/>
            <p:cNvSpPr/>
            <p:nvPr/>
          </p:nvSpPr>
          <p:spPr>
            <a:xfrm>
              <a:off x="5532724" y="3887040"/>
              <a:ext cx="153603" cy="202621"/>
            </a:xfrm>
            <a:custGeom>
              <a:avLst/>
              <a:gdLst/>
              <a:ahLst/>
              <a:cxnLst/>
              <a:rect l="l" t="t" r="r" b="b"/>
              <a:pathLst>
                <a:path w="7809" h="10301" extrusionOk="0">
                  <a:moveTo>
                    <a:pt x="3766" y="1"/>
                  </a:moveTo>
                  <a:cubicBezTo>
                    <a:pt x="1" y="1"/>
                    <a:pt x="5953" y="10300"/>
                    <a:pt x="5953" y="10300"/>
                  </a:cubicBezTo>
                  <a:cubicBezTo>
                    <a:pt x="5953" y="10300"/>
                    <a:pt x="7809" y="181"/>
                    <a:pt x="3860" y="3"/>
                  </a:cubicBezTo>
                  <a:cubicBezTo>
                    <a:pt x="3828" y="2"/>
                    <a:pt x="3797" y="1"/>
                    <a:pt x="3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10"/>
            <p:cNvSpPr/>
            <p:nvPr/>
          </p:nvSpPr>
          <p:spPr>
            <a:xfrm>
              <a:off x="5611444" y="3842094"/>
              <a:ext cx="109719" cy="167628"/>
            </a:xfrm>
            <a:custGeom>
              <a:avLst/>
              <a:gdLst/>
              <a:ahLst/>
              <a:cxnLst/>
              <a:rect l="l" t="t" r="r" b="b"/>
              <a:pathLst>
                <a:path w="5578" h="8522" extrusionOk="0">
                  <a:moveTo>
                    <a:pt x="2695" y="0"/>
                  </a:moveTo>
                  <a:cubicBezTo>
                    <a:pt x="0" y="0"/>
                    <a:pt x="4806" y="8521"/>
                    <a:pt x="4806" y="8521"/>
                  </a:cubicBezTo>
                  <a:cubicBezTo>
                    <a:pt x="4806" y="8521"/>
                    <a:pt x="5577" y="123"/>
                    <a:pt x="2756" y="2"/>
                  </a:cubicBezTo>
                  <a:cubicBezTo>
                    <a:pt x="2735" y="1"/>
                    <a:pt x="2715" y="0"/>
                    <a:pt x="26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10"/>
            <p:cNvSpPr/>
            <p:nvPr/>
          </p:nvSpPr>
          <p:spPr>
            <a:xfrm>
              <a:off x="5652731" y="3766108"/>
              <a:ext cx="109719" cy="167765"/>
            </a:xfrm>
            <a:custGeom>
              <a:avLst/>
              <a:gdLst/>
              <a:ahLst/>
              <a:cxnLst/>
              <a:rect l="l" t="t" r="r" b="b"/>
              <a:pathLst>
                <a:path w="5578" h="8529" extrusionOk="0">
                  <a:moveTo>
                    <a:pt x="2696" y="0"/>
                  </a:moveTo>
                  <a:cubicBezTo>
                    <a:pt x="1" y="0"/>
                    <a:pt x="4807" y="8528"/>
                    <a:pt x="4807" y="8528"/>
                  </a:cubicBezTo>
                  <a:cubicBezTo>
                    <a:pt x="4807" y="8528"/>
                    <a:pt x="5578" y="123"/>
                    <a:pt x="2757" y="2"/>
                  </a:cubicBezTo>
                  <a:cubicBezTo>
                    <a:pt x="2736" y="1"/>
                    <a:pt x="2716" y="0"/>
                    <a:pt x="26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10"/>
            <p:cNvSpPr/>
            <p:nvPr/>
          </p:nvSpPr>
          <p:spPr>
            <a:xfrm>
              <a:off x="5760896" y="3746478"/>
              <a:ext cx="134012" cy="147781"/>
            </a:xfrm>
            <a:custGeom>
              <a:avLst/>
              <a:gdLst/>
              <a:ahLst/>
              <a:cxnLst/>
              <a:rect l="l" t="t" r="r" b="b"/>
              <a:pathLst>
                <a:path w="6813" h="7513" extrusionOk="0">
                  <a:moveTo>
                    <a:pt x="4439" y="0"/>
                  </a:moveTo>
                  <a:cubicBezTo>
                    <a:pt x="2619" y="0"/>
                    <a:pt x="0" y="7512"/>
                    <a:pt x="0" y="7512"/>
                  </a:cubicBezTo>
                  <a:cubicBezTo>
                    <a:pt x="0" y="7512"/>
                    <a:pt x="6813" y="2542"/>
                    <a:pt x="5042" y="336"/>
                  </a:cubicBezTo>
                  <a:cubicBezTo>
                    <a:pt x="4856" y="104"/>
                    <a:pt x="4653" y="0"/>
                    <a:pt x="44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10"/>
            <p:cNvSpPr/>
            <p:nvPr/>
          </p:nvSpPr>
          <p:spPr>
            <a:xfrm>
              <a:off x="5691776" y="3949256"/>
              <a:ext cx="190484" cy="96304"/>
            </a:xfrm>
            <a:custGeom>
              <a:avLst/>
              <a:gdLst/>
              <a:ahLst/>
              <a:cxnLst/>
              <a:rect l="l" t="t" r="r" b="b"/>
              <a:pathLst>
                <a:path w="9684" h="4896" extrusionOk="0">
                  <a:moveTo>
                    <a:pt x="8292" y="1"/>
                  </a:moveTo>
                  <a:cubicBezTo>
                    <a:pt x="5915" y="1"/>
                    <a:pt x="1" y="4895"/>
                    <a:pt x="1" y="4895"/>
                  </a:cubicBezTo>
                  <a:cubicBezTo>
                    <a:pt x="1" y="4895"/>
                    <a:pt x="9684" y="4059"/>
                    <a:pt x="9249" y="825"/>
                  </a:cubicBezTo>
                  <a:cubicBezTo>
                    <a:pt x="9171" y="240"/>
                    <a:pt x="8818" y="1"/>
                    <a:pt x="82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10"/>
            <p:cNvSpPr/>
            <p:nvPr/>
          </p:nvSpPr>
          <p:spPr>
            <a:xfrm>
              <a:off x="5741502" y="3863121"/>
              <a:ext cx="165385" cy="83519"/>
            </a:xfrm>
            <a:custGeom>
              <a:avLst/>
              <a:gdLst/>
              <a:ahLst/>
              <a:cxnLst/>
              <a:rect l="l" t="t" r="r" b="b"/>
              <a:pathLst>
                <a:path w="8408" h="4246" extrusionOk="0">
                  <a:moveTo>
                    <a:pt x="7200" y="1"/>
                  </a:moveTo>
                  <a:cubicBezTo>
                    <a:pt x="5131" y="1"/>
                    <a:pt x="1" y="4246"/>
                    <a:pt x="1" y="4246"/>
                  </a:cubicBezTo>
                  <a:cubicBezTo>
                    <a:pt x="1" y="4246"/>
                    <a:pt x="8407" y="3517"/>
                    <a:pt x="8035" y="719"/>
                  </a:cubicBezTo>
                  <a:cubicBezTo>
                    <a:pt x="7967" y="209"/>
                    <a:pt x="7658" y="1"/>
                    <a:pt x="72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10"/>
            <p:cNvSpPr/>
            <p:nvPr/>
          </p:nvSpPr>
          <p:spPr>
            <a:xfrm>
              <a:off x="5589394" y="4064856"/>
              <a:ext cx="227228" cy="87807"/>
            </a:xfrm>
            <a:custGeom>
              <a:avLst/>
              <a:gdLst/>
              <a:ahLst/>
              <a:cxnLst/>
              <a:rect l="l" t="t" r="r" b="b"/>
              <a:pathLst>
                <a:path w="11552" h="4464" extrusionOk="0">
                  <a:moveTo>
                    <a:pt x="10206" y="1"/>
                  </a:moveTo>
                  <a:cubicBezTo>
                    <a:pt x="7163" y="1"/>
                    <a:pt x="1" y="4431"/>
                    <a:pt x="1" y="4431"/>
                  </a:cubicBezTo>
                  <a:cubicBezTo>
                    <a:pt x="1" y="4431"/>
                    <a:pt x="635" y="4463"/>
                    <a:pt x="1606" y="4463"/>
                  </a:cubicBezTo>
                  <a:cubicBezTo>
                    <a:pt x="4776" y="4463"/>
                    <a:pt x="11536" y="4116"/>
                    <a:pt x="11547" y="1152"/>
                  </a:cubicBezTo>
                  <a:cubicBezTo>
                    <a:pt x="11552" y="326"/>
                    <a:pt x="11030" y="1"/>
                    <a:pt x="10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10"/>
            <p:cNvSpPr/>
            <p:nvPr/>
          </p:nvSpPr>
          <p:spPr>
            <a:xfrm>
              <a:off x="5705879" y="3655524"/>
              <a:ext cx="104212" cy="172860"/>
            </a:xfrm>
            <a:custGeom>
              <a:avLst/>
              <a:gdLst/>
              <a:ahLst/>
              <a:cxnLst/>
              <a:rect l="l" t="t" r="r" b="b"/>
              <a:pathLst>
                <a:path w="5298" h="8788" extrusionOk="0">
                  <a:moveTo>
                    <a:pt x="2291" y="1"/>
                  </a:moveTo>
                  <a:cubicBezTo>
                    <a:pt x="1" y="1"/>
                    <a:pt x="2984" y="8787"/>
                    <a:pt x="2984" y="8787"/>
                  </a:cubicBezTo>
                  <a:cubicBezTo>
                    <a:pt x="2984" y="8787"/>
                    <a:pt x="5298" y="676"/>
                    <a:pt x="2549" y="33"/>
                  </a:cubicBezTo>
                  <a:cubicBezTo>
                    <a:pt x="2456" y="11"/>
                    <a:pt x="2371" y="1"/>
                    <a:pt x="22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7" name="Google Shape;267;p10"/>
          <p:cNvSpPr txBox="1">
            <a:spLocks noGrp="1"/>
          </p:cNvSpPr>
          <p:nvPr>
            <p:ph type="title"/>
          </p:nvPr>
        </p:nvSpPr>
        <p:spPr>
          <a:xfrm>
            <a:off x="625000" y="4141538"/>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700"/>
              <a:buNone/>
              <a:defRPr sz="3200"/>
            </a:lvl1pPr>
            <a:lvl2pPr lvl="1" algn="ctr" rtl="0">
              <a:spcBef>
                <a:spcPts val="0"/>
              </a:spcBef>
              <a:spcAft>
                <a:spcPts val="0"/>
              </a:spcAft>
              <a:buSzPts val="3700"/>
              <a:buNone/>
              <a:defRPr/>
            </a:lvl2pPr>
            <a:lvl3pPr lvl="2" algn="ctr" rtl="0">
              <a:spcBef>
                <a:spcPts val="0"/>
              </a:spcBef>
              <a:spcAft>
                <a:spcPts val="0"/>
              </a:spcAft>
              <a:buSzPts val="3700"/>
              <a:buNone/>
              <a:defRPr/>
            </a:lvl3pPr>
            <a:lvl4pPr lvl="3" algn="ctr" rtl="0">
              <a:spcBef>
                <a:spcPts val="0"/>
              </a:spcBef>
              <a:spcAft>
                <a:spcPts val="0"/>
              </a:spcAft>
              <a:buSzPts val="3700"/>
              <a:buNone/>
              <a:defRPr/>
            </a:lvl4pPr>
            <a:lvl5pPr lvl="4" algn="ctr" rtl="0">
              <a:spcBef>
                <a:spcPts val="0"/>
              </a:spcBef>
              <a:spcAft>
                <a:spcPts val="0"/>
              </a:spcAft>
              <a:buSzPts val="3700"/>
              <a:buNone/>
              <a:defRPr/>
            </a:lvl5pPr>
            <a:lvl6pPr lvl="5" algn="ctr" rtl="0">
              <a:spcBef>
                <a:spcPts val="0"/>
              </a:spcBef>
              <a:spcAft>
                <a:spcPts val="0"/>
              </a:spcAft>
              <a:buSzPts val="3700"/>
              <a:buNone/>
              <a:defRPr/>
            </a:lvl6pPr>
            <a:lvl7pPr lvl="6" algn="ctr" rtl="0">
              <a:spcBef>
                <a:spcPts val="0"/>
              </a:spcBef>
              <a:spcAft>
                <a:spcPts val="0"/>
              </a:spcAft>
              <a:buSzPts val="3700"/>
              <a:buNone/>
              <a:defRPr/>
            </a:lvl7pPr>
            <a:lvl8pPr lvl="7" algn="ctr" rtl="0">
              <a:spcBef>
                <a:spcPts val="0"/>
              </a:spcBef>
              <a:spcAft>
                <a:spcPts val="0"/>
              </a:spcAft>
              <a:buSzPts val="3700"/>
              <a:buNone/>
              <a:defRPr/>
            </a:lvl8pPr>
            <a:lvl9pPr lvl="8" algn="ctr" rtl="0">
              <a:spcBef>
                <a:spcPts val="0"/>
              </a:spcBef>
              <a:spcAft>
                <a:spcPts val="0"/>
              </a:spcAft>
              <a:buSzPts val="3700"/>
              <a:buNone/>
              <a:defRPr/>
            </a:lvl9pPr>
          </a:lstStyle>
          <a:p>
            <a:endParaRPr/>
          </a:p>
        </p:txBody>
      </p:sp>
      <p:sp>
        <p:nvSpPr>
          <p:cNvPr id="268" name="Google Shape;268;p10"/>
          <p:cNvSpPr/>
          <p:nvPr/>
        </p:nvSpPr>
        <p:spPr>
          <a:xfrm>
            <a:off x="8276615" y="-341063"/>
            <a:ext cx="1349353" cy="1429775"/>
          </a:xfrm>
          <a:custGeom>
            <a:avLst/>
            <a:gdLst/>
            <a:ahLst/>
            <a:cxnLst/>
            <a:rect l="l" t="t" r="r" b="b"/>
            <a:pathLst>
              <a:path w="34849" h="36926" extrusionOk="0">
                <a:moveTo>
                  <a:pt x="19056" y="1"/>
                </a:moveTo>
                <a:cubicBezTo>
                  <a:pt x="18263" y="1"/>
                  <a:pt x="17470" y="101"/>
                  <a:pt x="16682" y="233"/>
                </a:cubicBezTo>
                <a:cubicBezTo>
                  <a:pt x="15804" y="377"/>
                  <a:pt x="14954" y="619"/>
                  <a:pt x="14111" y="905"/>
                </a:cubicBezTo>
                <a:cubicBezTo>
                  <a:pt x="13026" y="1268"/>
                  <a:pt x="11991" y="1733"/>
                  <a:pt x="11005" y="2319"/>
                </a:cubicBezTo>
                <a:cubicBezTo>
                  <a:pt x="9840" y="3005"/>
                  <a:pt x="8741" y="3776"/>
                  <a:pt x="7663" y="4590"/>
                </a:cubicBezTo>
                <a:cubicBezTo>
                  <a:pt x="6191" y="5704"/>
                  <a:pt x="4770" y="6875"/>
                  <a:pt x="3514" y="8239"/>
                </a:cubicBezTo>
                <a:cubicBezTo>
                  <a:pt x="2736" y="9082"/>
                  <a:pt x="2021" y="9982"/>
                  <a:pt x="1464" y="10995"/>
                </a:cubicBezTo>
                <a:cubicBezTo>
                  <a:pt x="1022" y="11795"/>
                  <a:pt x="679" y="12645"/>
                  <a:pt x="449" y="13538"/>
                </a:cubicBezTo>
                <a:cubicBezTo>
                  <a:pt x="172" y="14603"/>
                  <a:pt x="79" y="15701"/>
                  <a:pt x="36" y="16795"/>
                </a:cubicBezTo>
                <a:cubicBezTo>
                  <a:pt x="0" y="17751"/>
                  <a:pt x="43" y="18707"/>
                  <a:pt x="143" y="19658"/>
                </a:cubicBezTo>
                <a:cubicBezTo>
                  <a:pt x="258" y="20707"/>
                  <a:pt x="429" y="21743"/>
                  <a:pt x="650" y="22771"/>
                </a:cubicBezTo>
                <a:cubicBezTo>
                  <a:pt x="1128" y="24963"/>
                  <a:pt x="1999" y="26977"/>
                  <a:pt x="3293" y="28812"/>
                </a:cubicBezTo>
                <a:cubicBezTo>
                  <a:pt x="4278" y="30213"/>
                  <a:pt x="5406" y="31491"/>
                  <a:pt x="6678" y="32648"/>
                </a:cubicBezTo>
                <a:cubicBezTo>
                  <a:pt x="7835" y="33690"/>
                  <a:pt x="9091" y="34590"/>
                  <a:pt x="10469" y="35318"/>
                </a:cubicBezTo>
                <a:cubicBezTo>
                  <a:pt x="12011" y="36132"/>
                  <a:pt x="13646" y="36633"/>
                  <a:pt x="15383" y="36797"/>
                </a:cubicBezTo>
                <a:cubicBezTo>
                  <a:pt x="15933" y="36847"/>
                  <a:pt x="16481" y="36874"/>
                  <a:pt x="17031" y="36904"/>
                </a:cubicBezTo>
                <a:cubicBezTo>
                  <a:pt x="17406" y="36918"/>
                  <a:pt x="17781" y="36926"/>
                  <a:pt x="18156" y="36926"/>
                </a:cubicBezTo>
                <a:cubicBezTo>
                  <a:pt x="18710" y="36926"/>
                  <a:pt x="19263" y="36909"/>
                  <a:pt x="19816" y="36874"/>
                </a:cubicBezTo>
                <a:cubicBezTo>
                  <a:pt x="20416" y="36832"/>
                  <a:pt x="21016" y="36775"/>
                  <a:pt x="21616" y="36719"/>
                </a:cubicBezTo>
                <a:cubicBezTo>
                  <a:pt x="22673" y="36617"/>
                  <a:pt x="23709" y="36419"/>
                  <a:pt x="24723" y="36090"/>
                </a:cubicBezTo>
                <a:cubicBezTo>
                  <a:pt x="25745" y="35760"/>
                  <a:pt x="26694" y="35289"/>
                  <a:pt x="27551" y="34640"/>
                </a:cubicBezTo>
                <a:cubicBezTo>
                  <a:pt x="28444" y="33969"/>
                  <a:pt x="29207" y="33169"/>
                  <a:pt x="29928" y="32326"/>
                </a:cubicBezTo>
                <a:cubicBezTo>
                  <a:pt x="31035" y="31034"/>
                  <a:pt x="32014" y="29649"/>
                  <a:pt x="32914" y="28199"/>
                </a:cubicBezTo>
                <a:cubicBezTo>
                  <a:pt x="33428" y="27371"/>
                  <a:pt x="33863" y="26505"/>
                  <a:pt x="34177" y="25585"/>
                </a:cubicBezTo>
                <a:cubicBezTo>
                  <a:pt x="34614" y="24293"/>
                  <a:pt x="34792" y="22958"/>
                  <a:pt x="34828" y="21600"/>
                </a:cubicBezTo>
                <a:cubicBezTo>
                  <a:pt x="34849" y="20651"/>
                  <a:pt x="34820" y="19701"/>
                  <a:pt x="34792" y="18750"/>
                </a:cubicBezTo>
                <a:cubicBezTo>
                  <a:pt x="34763" y="17951"/>
                  <a:pt x="34720" y="17144"/>
                  <a:pt x="34671" y="16344"/>
                </a:cubicBezTo>
                <a:cubicBezTo>
                  <a:pt x="34621" y="15609"/>
                  <a:pt x="34578" y="14873"/>
                  <a:pt x="34499" y="14138"/>
                </a:cubicBezTo>
                <a:cubicBezTo>
                  <a:pt x="34407" y="13259"/>
                  <a:pt x="34213" y="12402"/>
                  <a:pt x="33942" y="11560"/>
                </a:cubicBezTo>
                <a:cubicBezTo>
                  <a:pt x="33534" y="10309"/>
                  <a:pt x="32914" y="9152"/>
                  <a:pt x="32215" y="8038"/>
                </a:cubicBezTo>
                <a:cubicBezTo>
                  <a:pt x="31642" y="7132"/>
                  <a:pt x="30972" y="6304"/>
                  <a:pt x="30165" y="5596"/>
                </a:cubicBezTo>
                <a:cubicBezTo>
                  <a:pt x="29628" y="5133"/>
                  <a:pt x="29078" y="4676"/>
                  <a:pt x="28514" y="4247"/>
                </a:cubicBezTo>
                <a:cubicBezTo>
                  <a:pt x="27407" y="3397"/>
                  <a:pt x="26223" y="2662"/>
                  <a:pt x="24958" y="2062"/>
                </a:cubicBezTo>
                <a:cubicBezTo>
                  <a:pt x="23971" y="1586"/>
                  <a:pt x="22952" y="1345"/>
                  <a:pt x="21901" y="1345"/>
                </a:cubicBezTo>
                <a:cubicBezTo>
                  <a:pt x="21455" y="1345"/>
                  <a:pt x="21003" y="1388"/>
                  <a:pt x="20545" y="1476"/>
                </a:cubicBezTo>
                <a:cubicBezTo>
                  <a:pt x="19816" y="1620"/>
                  <a:pt x="19088" y="1791"/>
                  <a:pt x="18366" y="1969"/>
                </a:cubicBezTo>
                <a:cubicBezTo>
                  <a:pt x="17374" y="2220"/>
                  <a:pt x="16382" y="2468"/>
                  <a:pt x="15396" y="2748"/>
                </a:cubicBezTo>
                <a:cubicBezTo>
                  <a:pt x="13811" y="3205"/>
                  <a:pt x="12419" y="4026"/>
                  <a:pt x="11184" y="5118"/>
                </a:cubicBezTo>
                <a:cubicBezTo>
                  <a:pt x="9991" y="6168"/>
                  <a:pt x="8940" y="7346"/>
                  <a:pt x="8020" y="8638"/>
                </a:cubicBezTo>
                <a:cubicBezTo>
                  <a:pt x="7519" y="9339"/>
                  <a:pt x="7098" y="10088"/>
                  <a:pt x="6791" y="10895"/>
                </a:cubicBezTo>
                <a:cubicBezTo>
                  <a:pt x="6520" y="11588"/>
                  <a:pt x="6306" y="12302"/>
                  <a:pt x="6128" y="13024"/>
                </a:cubicBezTo>
                <a:cubicBezTo>
                  <a:pt x="5848" y="14145"/>
                  <a:pt x="5641" y="15280"/>
                  <a:pt x="5656" y="16445"/>
                </a:cubicBezTo>
                <a:cubicBezTo>
                  <a:pt x="5663" y="16765"/>
                  <a:pt x="5649" y="17088"/>
                  <a:pt x="5677" y="17408"/>
                </a:cubicBezTo>
                <a:cubicBezTo>
                  <a:pt x="5706" y="17758"/>
                  <a:pt x="5769" y="18107"/>
                  <a:pt x="5812" y="18459"/>
                </a:cubicBezTo>
                <a:cubicBezTo>
                  <a:pt x="5963" y="19658"/>
                  <a:pt x="6112" y="20858"/>
                  <a:pt x="6263" y="22049"/>
                </a:cubicBezTo>
                <a:cubicBezTo>
                  <a:pt x="6405" y="23129"/>
                  <a:pt x="6678" y="24164"/>
                  <a:pt x="7084" y="25170"/>
                </a:cubicBezTo>
                <a:cubicBezTo>
                  <a:pt x="7578" y="26385"/>
                  <a:pt x="8248" y="27506"/>
                  <a:pt x="8998" y="28578"/>
                </a:cubicBezTo>
                <a:cubicBezTo>
                  <a:pt x="9512" y="29320"/>
                  <a:pt x="10140" y="29949"/>
                  <a:pt x="10904" y="30447"/>
                </a:cubicBezTo>
                <a:cubicBezTo>
                  <a:pt x="11398" y="30770"/>
                  <a:pt x="11896" y="31099"/>
                  <a:pt x="12390" y="31426"/>
                </a:cubicBezTo>
                <a:cubicBezTo>
                  <a:pt x="13053" y="31861"/>
                  <a:pt x="13712" y="32312"/>
                  <a:pt x="14375" y="32741"/>
                </a:cubicBezTo>
                <a:cubicBezTo>
                  <a:pt x="14911" y="33077"/>
                  <a:pt x="15489" y="33327"/>
                  <a:pt x="16111" y="33455"/>
                </a:cubicBezTo>
                <a:cubicBezTo>
                  <a:pt x="16567" y="33555"/>
                  <a:pt x="17024" y="33584"/>
                  <a:pt x="17489" y="33604"/>
                </a:cubicBezTo>
                <a:cubicBezTo>
                  <a:pt x="17599" y="33609"/>
                  <a:pt x="17709" y="33612"/>
                  <a:pt x="17819" y="33612"/>
                </a:cubicBezTo>
                <a:cubicBezTo>
                  <a:pt x="18383" y="33612"/>
                  <a:pt x="18937" y="33547"/>
                  <a:pt x="19480" y="33404"/>
                </a:cubicBezTo>
                <a:cubicBezTo>
                  <a:pt x="20603" y="33112"/>
                  <a:pt x="21681" y="32718"/>
                  <a:pt x="22745" y="32256"/>
                </a:cubicBezTo>
                <a:cubicBezTo>
                  <a:pt x="24015" y="31699"/>
                  <a:pt x="25116" y="30912"/>
                  <a:pt x="25979" y="29813"/>
                </a:cubicBezTo>
                <a:cubicBezTo>
                  <a:pt x="26437" y="29220"/>
                  <a:pt x="26843" y="28598"/>
                  <a:pt x="27222" y="27955"/>
                </a:cubicBezTo>
                <a:cubicBezTo>
                  <a:pt x="27758" y="27035"/>
                  <a:pt x="28300" y="26120"/>
                  <a:pt x="28821" y="25186"/>
                </a:cubicBezTo>
                <a:cubicBezTo>
                  <a:pt x="29351" y="24235"/>
                  <a:pt x="29693" y="23206"/>
                  <a:pt x="30007" y="22164"/>
                </a:cubicBezTo>
                <a:cubicBezTo>
                  <a:pt x="30400" y="20879"/>
                  <a:pt x="30643" y="19564"/>
                  <a:pt x="30706" y="18229"/>
                </a:cubicBezTo>
                <a:cubicBezTo>
                  <a:pt x="30736" y="17694"/>
                  <a:pt x="30722" y="17158"/>
                  <a:pt x="30672" y="16630"/>
                </a:cubicBezTo>
                <a:cubicBezTo>
                  <a:pt x="30578" y="15579"/>
                  <a:pt x="30393" y="14551"/>
                  <a:pt x="30129" y="13531"/>
                </a:cubicBezTo>
                <a:cubicBezTo>
                  <a:pt x="29928" y="12788"/>
                  <a:pt x="29678" y="12066"/>
                  <a:pt x="29328" y="11380"/>
                </a:cubicBezTo>
                <a:cubicBezTo>
                  <a:pt x="28458" y="9667"/>
                  <a:pt x="27236" y="8225"/>
                  <a:pt x="25815" y="6940"/>
                </a:cubicBezTo>
                <a:cubicBezTo>
                  <a:pt x="24915" y="6126"/>
                  <a:pt x="23873" y="5526"/>
                  <a:pt x="22788" y="4989"/>
                </a:cubicBezTo>
                <a:cubicBezTo>
                  <a:pt x="21895" y="4554"/>
                  <a:pt x="20960" y="4268"/>
                  <a:pt x="19967" y="4204"/>
                </a:cubicBezTo>
                <a:cubicBezTo>
                  <a:pt x="19741" y="4188"/>
                  <a:pt x="19515" y="4179"/>
                  <a:pt x="19290" y="4179"/>
                </a:cubicBezTo>
                <a:cubicBezTo>
                  <a:pt x="18615" y="4179"/>
                  <a:pt x="17948" y="4260"/>
                  <a:pt x="17288" y="4468"/>
                </a:cubicBezTo>
                <a:cubicBezTo>
                  <a:pt x="16510" y="4712"/>
                  <a:pt x="15775" y="5048"/>
                  <a:pt x="15060" y="5447"/>
                </a:cubicBezTo>
                <a:cubicBezTo>
                  <a:pt x="14118" y="5982"/>
                  <a:pt x="13247" y="6618"/>
                  <a:pt x="12512" y="7418"/>
                </a:cubicBezTo>
                <a:cubicBezTo>
                  <a:pt x="11533" y="8467"/>
                  <a:pt x="10776" y="9667"/>
                  <a:pt x="10169" y="10961"/>
                </a:cubicBezTo>
                <a:cubicBezTo>
                  <a:pt x="9855" y="11617"/>
                  <a:pt x="9662" y="12316"/>
                  <a:pt x="9555" y="13031"/>
                </a:cubicBezTo>
                <a:cubicBezTo>
                  <a:pt x="9447" y="13746"/>
                  <a:pt x="9463" y="14465"/>
                  <a:pt x="9454" y="15180"/>
                </a:cubicBezTo>
                <a:cubicBezTo>
                  <a:pt x="9447" y="15681"/>
                  <a:pt x="9483" y="16172"/>
                  <a:pt x="9506" y="16673"/>
                </a:cubicBezTo>
                <a:cubicBezTo>
                  <a:pt x="9526" y="17122"/>
                  <a:pt x="9562" y="17573"/>
                  <a:pt x="9583" y="18022"/>
                </a:cubicBezTo>
                <a:cubicBezTo>
                  <a:pt x="9634" y="18851"/>
                  <a:pt x="9734" y="19679"/>
                  <a:pt x="9876" y="20500"/>
                </a:cubicBezTo>
                <a:cubicBezTo>
                  <a:pt x="10105" y="21835"/>
                  <a:pt x="10577" y="23078"/>
                  <a:pt x="11290" y="24228"/>
                </a:cubicBezTo>
                <a:cubicBezTo>
                  <a:pt x="11862" y="25150"/>
                  <a:pt x="12512" y="26007"/>
                  <a:pt x="13204" y="26841"/>
                </a:cubicBezTo>
                <a:cubicBezTo>
                  <a:pt x="13953" y="27757"/>
                  <a:pt x="14882" y="28463"/>
                  <a:pt x="15960" y="28956"/>
                </a:cubicBezTo>
                <a:cubicBezTo>
                  <a:pt x="16797" y="29341"/>
                  <a:pt x="17652" y="29530"/>
                  <a:pt x="18521" y="29530"/>
                </a:cubicBezTo>
                <a:cubicBezTo>
                  <a:pt x="19070" y="29530"/>
                  <a:pt x="19623" y="29455"/>
                  <a:pt x="20181" y="29306"/>
                </a:cubicBezTo>
                <a:cubicBezTo>
                  <a:pt x="21580" y="28927"/>
                  <a:pt x="22881" y="28320"/>
                  <a:pt x="24094" y="27520"/>
                </a:cubicBezTo>
                <a:cubicBezTo>
                  <a:pt x="24631" y="27164"/>
                  <a:pt x="25109" y="26749"/>
                  <a:pt x="25522" y="26264"/>
                </a:cubicBezTo>
                <a:cubicBezTo>
                  <a:pt x="26243" y="25450"/>
                  <a:pt x="26737" y="24500"/>
                  <a:pt x="27073" y="23472"/>
                </a:cubicBezTo>
                <a:cubicBezTo>
                  <a:pt x="27565" y="21979"/>
                  <a:pt x="27980" y="20464"/>
                  <a:pt x="28365" y="18944"/>
                </a:cubicBezTo>
                <a:cubicBezTo>
                  <a:pt x="28643" y="17873"/>
                  <a:pt x="28758" y="16788"/>
                  <a:pt x="28679" y="15681"/>
                </a:cubicBezTo>
                <a:cubicBezTo>
                  <a:pt x="28622" y="14937"/>
                  <a:pt x="28435" y="14224"/>
                  <a:pt x="28221" y="13523"/>
                </a:cubicBezTo>
                <a:cubicBezTo>
                  <a:pt x="27765" y="12023"/>
                  <a:pt x="27064" y="10661"/>
                  <a:pt x="26015" y="9488"/>
                </a:cubicBezTo>
                <a:cubicBezTo>
                  <a:pt x="25165" y="8532"/>
                  <a:pt x="24130" y="7853"/>
                  <a:pt x="22894" y="7497"/>
                </a:cubicBezTo>
                <a:cubicBezTo>
                  <a:pt x="22186" y="7287"/>
                  <a:pt x="21468" y="7187"/>
                  <a:pt x="20747" y="7187"/>
                </a:cubicBezTo>
                <a:cubicBezTo>
                  <a:pt x="20140" y="7187"/>
                  <a:pt x="19531" y="7258"/>
                  <a:pt x="18923" y="7396"/>
                </a:cubicBezTo>
                <a:cubicBezTo>
                  <a:pt x="17917" y="7625"/>
                  <a:pt x="16975" y="8011"/>
                  <a:pt x="16096" y="8561"/>
                </a:cubicBezTo>
                <a:cubicBezTo>
                  <a:pt x="15317" y="9060"/>
                  <a:pt x="14632" y="9660"/>
                  <a:pt x="14011" y="10338"/>
                </a:cubicBezTo>
                <a:cubicBezTo>
                  <a:pt x="13340" y="11067"/>
                  <a:pt x="12733" y="11838"/>
                  <a:pt x="12291" y="12724"/>
                </a:cubicBezTo>
                <a:cubicBezTo>
                  <a:pt x="11847" y="13602"/>
                  <a:pt x="11576" y="14524"/>
                  <a:pt x="11526" y="15509"/>
                </a:cubicBezTo>
                <a:cubicBezTo>
                  <a:pt x="11483" y="16316"/>
                  <a:pt x="11540" y="17115"/>
                  <a:pt x="11675" y="17915"/>
                </a:cubicBezTo>
                <a:cubicBezTo>
                  <a:pt x="11948" y="19537"/>
                  <a:pt x="12462" y="21072"/>
                  <a:pt x="13211" y="22536"/>
                </a:cubicBezTo>
                <a:cubicBezTo>
                  <a:pt x="13797" y="23671"/>
                  <a:pt x="14632" y="24550"/>
                  <a:pt x="15739" y="25177"/>
                </a:cubicBezTo>
                <a:cubicBezTo>
                  <a:pt x="16474" y="25596"/>
                  <a:pt x="17245" y="25803"/>
                  <a:pt x="18049" y="25803"/>
                </a:cubicBezTo>
                <a:cubicBezTo>
                  <a:pt x="18330" y="25803"/>
                  <a:pt x="18614" y="25778"/>
                  <a:pt x="18903" y="25727"/>
                </a:cubicBezTo>
                <a:cubicBezTo>
                  <a:pt x="19816" y="25571"/>
                  <a:pt x="20603" y="25143"/>
                  <a:pt x="21289" y="24528"/>
                </a:cubicBezTo>
                <a:cubicBezTo>
                  <a:pt x="22380" y="23542"/>
                  <a:pt x="23208" y="22365"/>
                  <a:pt x="23787" y="21014"/>
                </a:cubicBezTo>
                <a:cubicBezTo>
                  <a:pt x="24173" y="20121"/>
                  <a:pt x="24552" y="19221"/>
                  <a:pt x="24937" y="18322"/>
                </a:cubicBezTo>
                <a:cubicBezTo>
                  <a:pt x="25123" y="17886"/>
                  <a:pt x="25280" y="17444"/>
                  <a:pt x="25380" y="16980"/>
                </a:cubicBezTo>
                <a:cubicBezTo>
                  <a:pt x="25530" y="16251"/>
                  <a:pt x="25573" y="15523"/>
                  <a:pt x="25373" y="14794"/>
                </a:cubicBezTo>
                <a:cubicBezTo>
                  <a:pt x="25165" y="14052"/>
                  <a:pt x="24879" y="13331"/>
                  <a:pt x="24536" y="12638"/>
                </a:cubicBezTo>
                <a:cubicBezTo>
                  <a:pt x="24288" y="12138"/>
                  <a:pt x="23937" y="11709"/>
                  <a:pt x="23481" y="11374"/>
                </a:cubicBezTo>
                <a:cubicBezTo>
                  <a:pt x="23224" y="11188"/>
                  <a:pt x="22951" y="11010"/>
                  <a:pt x="22673" y="10846"/>
                </a:cubicBezTo>
                <a:cubicBezTo>
                  <a:pt x="21948" y="10413"/>
                  <a:pt x="21162" y="10237"/>
                  <a:pt x="20346" y="10237"/>
                </a:cubicBezTo>
                <a:cubicBezTo>
                  <a:pt x="20150" y="10237"/>
                  <a:pt x="19952" y="10247"/>
                  <a:pt x="19753" y="10266"/>
                </a:cubicBezTo>
                <a:cubicBezTo>
                  <a:pt x="19117" y="10325"/>
                  <a:pt x="18553" y="10582"/>
                  <a:pt x="18039" y="10952"/>
                </a:cubicBezTo>
                <a:cubicBezTo>
                  <a:pt x="17252" y="11509"/>
                  <a:pt x="16675" y="12253"/>
                  <a:pt x="16246" y="13103"/>
                </a:cubicBezTo>
                <a:cubicBezTo>
                  <a:pt x="15753" y="14052"/>
                  <a:pt x="15439" y="15074"/>
                  <a:pt x="15175" y="16102"/>
                </a:cubicBezTo>
                <a:cubicBezTo>
                  <a:pt x="14954" y="16993"/>
                  <a:pt x="14796" y="17893"/>
                  <a:pt x="14810" y="18815"/>
                </a:cubicBezTo>
                <a:cubicBezTo>
                  <a:pt x="14810" y="18944"/>
                  <a:pt x="14832" y="19072"/>
                  <a:pt x="14839" y="19201"/>
                </a:cubicBezTo>
                <a:cubicBezTo>
                  <a:pt x="14868" y="19929"/>
                  <a:pt x="15017" y="20635"/>
                  <a:pt x="15297" y="21307"/>
                </a:cubicBezTo>
                <a:cubicBezTo>
                  <a:pt x="15453" y="21686"/>
                  <a:pt x="15667" y="22029"/>
                  <a:pt x="16003" y="22272"/>
                </a:cubicBezTo>
                <a:cubicBezTo>
                  <a:pt x="16387" y="22553"/>
                  <a:pt x="16801" y="22713"/>
                  <a:pt x="17243" y="22713"/>
                </a:cubicBezTo>
                <a:cubicBezTo>
                  <a:pt x="17418" y="22713"/>
                  <a:pt x="17598" y="22688"/>
                  <a:pt x="17782" y="22636"/>
                </a:cubicBezTo>
                <a:cubicBezTo>
                  <a:pt x="18281" y="22493"/>
                  <a:pt x="18718" y="22229"/>
                  <a:pt x="19110" y="21887"/>
                </a:cubicBezTo>
                <a:cubicBezTo>
                  <a:pt x="19952" y="21143"/>
                  <a:pt x="20637" y="20272"/>
                  <a:pt x="21230" y="19323"/>
                </a:cubicBezTo>
                <a:cubicBezTo>
                  <a:pt x="21381" y="19079"/>
                  <a:pt x="21494" y="18829"/>
                  <a:pt x="21559" y="18551"/>
                </a:cubicBezTo>
                <a:cubicBezTo>
                  <a:pt x="21717" y="17915"/>
                  <a:pt x="21688" y="17273"/>
                  <a:pt x="21537" y="16644"/>
                </a:cubicBezTo>
                <a:cubicBezTo>
                  <a:pt x="21409" y="16066"/>
                  <a:pt x="21223" y="15502"/>
                  <a:pt x="21059" y="14930"/>
                </a:cubicBezTo>
                <a:cubicBezTo>
                  <a:pt x="20996" y="14709"/>
                  <a:pt x="20917" y="14488"/>
                  <a:pt x="20838" y="14273"/>
                </a:cubicBezTo>
                <a:cubicBezTo>
                  <a:pt x="20752" y="14030"/>
                  <a:pt x="20574" y="13881"/>
                  <a:pt x="20331" y="13802"/>
                </a:cubicBezTo>
                <a:cubicBezTo>
                  <a:pt x="20129" y="13737"/>
                  <a:pt x="19924" y="13708"/>
                  <a:pt x="19714" y="13708"/>
                </a:cubicBezTo>
                <a:cubicBezTo>
                  <a:pt x="19649" y="13708"/>
                  <a:pt x="19583" y="13711"/>
                  <a:pt x="19516" y="13716"/>
                </a:cubicBezTo>
                <a:cubicBezTo>
                  <a:pt x="18831" y="13788"/>
                  <a:pt x="18217" y="14066"/>
                  <a:pt x="17653" y="14452"/>
                </a:cubicBezTo>
                <a:cubicBezTo>
                  <a:pt x="17417" y="14616"/>
                  <a:pt x="17268" y="14837"/>
                  <a:pt x="17182" y="15108"/>
                </a:cubicBezTo>
                <a:cubicBezTo>
                  <a:pt x="17132" y="15280"/>
                  <a:pt x="17090" y="15451"/>
                  <a:pt x="17060" y="15622"/>
                </a:cubicBezTo>
                <a:cubicBezTo>
                  <a:pt x="16975" y="16066"/>
                  <a:pt x="16975" y="16508"/>
                  <a:pt x="16988" y="16951"/>
                </a:cubicBezTo>
                <a:cubicBezTo>
                  <a:pt x="16995" y="17151"/>
                  <a:pt x="17018" y="17365"/>
                  <a:pt x="17074" y="17559"/>
                </a:cubicBezTo>
                <a:cubicBezTo>
                  <a:pt x="17160" y="17859"/>
                  <a:pt x="17203" y="18173"/>
                  <a:pt x="17232" y="18479"/>
                </a:cubicBezTo>
                <a:cubicBezTo>
                  <a:pt x="17246" y="18608"/>
                  <a:pt x="17275" y="18736"/>
                  <a:pt x="17304" y="18865"/>
                </a:cubicBezTo>
                <a:cubicBezTo>
                  <a:pt x="17331" y="19000"/>
                  <a:pt x="17424" y="19072"/>
                  <a:pt x="17561" y="19086"/>
                </a:cubicBezTo>
                <a:cubicBezTo>
                  <a:pt x="17655" y="19100"/>
                  <a:pt x="17747" y="19107"/>
                  <a:pt x="17838" y="19107"/>
                </a:cubicBezTo>
                <a:cubicBezTo>
                  <a:pt x="18231" y="19107"/>
                  <a:pt x="18593" y="18977"/>
                  <a:pt x="18889" y="18694"/>
                </a:cubicBezTo>
                <a:cubicBezTo>
                  <a:pt x="19424" y="18193"/>
                  <a:pt x="19503" y="17544"/>
                  <a:pt x="19388" y="16858"/>
                </a:cubicBezTo>
                <a:cubicBezTo>
                  <a:pt x="19309" y="16394"/>
                  <a:pt x="19189" y="15944"/>
                  <a:pt x="19067" y="15487"/>
                </a:cubicBezTo>
                <a:cubicBezTo>
                  <a:pt x="19045" y="15387"/>
                  <a:pt x="19018" y="15266"/>
                  <a:pt x="18910" y="15216"/>
                </a:cubicBezTo>
                <a:cubicBezTo>
                  <a:pt x="18876" y="15201"/>
                  <a:pt x="18837" y="15194"/>
                  <a:pt x="18797" y="15194"/>
                </a:cubicBezTo>
                <a:cubicBezTo>
                  <a:pt x="18664" y="15194"/>
                  <a:pt x="18511" y="15267"/>
                  <a:pt x="18445" y="15365"/>
                </a:cubicBezTo>
                <a:cubicBezTo>
                  <a:pt x="18296" y="15595"/>
                  <a:pt x="18138" y="15816"/>
                  <a:pt x="17989" y="16037"/>
                </a:cubicBezTo>
                <a:cubicBezTo>
                  <a:pt x="17960" y="16080"/>
                  <a:pt x="17938" y="16130"/>
                  <a:pt x="17895" y="16208"/>
                </a:cubicBezTo>
                <a:cubicBezTo>
                  <a:pt x="17996" y="16166"/>
                  <a:pt x="18060" y="16136"/>
                  <a:pt x="18118" y="16116"/>
                </a:cubicBezTo>
                <a:cubicBezTo>
                  <a:pt x="18172" y="16091"/>
                  <a:pt x="18225" y="16081"/>
                  <a:pt x="18279" y="16081"/>
                </a:cubicBezTo>
                <a:cubicBezTo>
                  <a:pt x="18367" y="16081"/>
                  <a:pt x="18454" y="16109"/>
                  <a:pt x="18538" y="16145"/>
                </a:cubicBezTo>
                <a:cubicBezTo>
                  <a:pt x="18646" y="16188"/>
                  <a:pt x="18632" y="16301"/>
                  <a:pt x="18653" y="16387"/>
                </a:cubicBezTo>
                <a:cubicBezTo>
                  <a:pt x="18745" y="16693"/>
                  <a:pt x="18810" y="17016"/>
                  <a:pt x="18923" y="17316"/>
                </a:cubicBezTo>
                <a:cubicBezTo>
                  <a:pt x="19018" y="17559"/>
                  <a:pt x="18953" y="17758"/>
                  <a:pt x="18817" y="17945"/>
                </a:cubicBezTo>
                <a:cubicBezTo>
                  <a:pt x="18725" y="18065"/>
                  <a:pt x="18623" y="18179"/>
                  <a:pt x="18510" y="18279"/>
                </a:cubicBezTo>
                <a:cubicBezTo>
                  <a:pt x="18347" y="18417"/>
                  <a:pt x="18169" y="18461"/>
                  <a:pt x="17981" y="18461"/>
                </a:cubicBezTo>
                <a:cubicBezTo>
                  <a:pt x="17856" y="18461"/>
                  <a:pt x="17727" y="18441"/>
                  <a:pt x="17595" y="18416"/>
                </a:cubicBezTo>
                <a:cubicBezTo>
                  <a:pt x="17581" y="18294"/>
                  <a:pt x="17575" y="18193"/>
                  <a:pt x="17561" y="18094"/>
                </a:cubicBezTo>
                <a:cubicBezTo>
                  <a:pt x="17532" y="17859"/>
                  <a:pt x="17532" y="17616"/>
                  <a:pt x="17467" y="17388"/>
                </a:cubicBezTo>
                <a:cubicBezTo>
                  <a:pt x="17338" y="16908"/>
                  <a:pt x="17331" y="16430"/>
                  <a:pt x="17354" y="15944"/>
                </a:cubicBezTo>
                <a:cubicBezTo>
                  <a:pt x="17367" y="15645"/>
                  <a:pt x="17439" y="15374"/>
                  <a:pt x="17703" y="15194"/>
                </a:cubicBezTo>
                <a:cubicBezTo>
                  <a:pt x="18260" y="14817"/>
                  <a:pt x="18853" y="14537"/>
                  <a:pt x="19539" y="14501"/>
                </a:cubicBezTo>
                <a:cubicBezTo>
                  <a:pt x="19573" y="14500"/>
                  <a:pt x="19607" y="14500"/>
                  <a:pt x="19639" y="14500"/>
                </a:cubicBezTo>
                <a:cubicBezTo>
                  <a:pt x="20157" y="14500"/>
                  <a:pt x="20364" y="14662"/>
                  <a:pt x="20538" y="15187"/>
                </a:cubicBezTo>
                <a:cubicBezTo>
                  <a:pt x="20723" y="15759"/>
                  <a:pt x="20894" y="16337"/>
                  <a:pt x="20989" y="16930"/>
                </a:cubicBezTo>
                <a:cubicBezTo>
                  <a:pt x="21002" y="17059"/>
                  <a:pt x="21002" y="17194"/>
                  <a:pt x="20973" y="17316"/>
                </a:cubicBezTo>
                <a:cubicBezTo>
                  <a:pt x="20881" y="17837"/>
                  <a:pt x="20660" y="18301"/>
                  <a:pt x="20373" y="18743"/>
                </a:cubicBezTo>
                <a:cubicBezTo>
                  <a:pt x="19967" y="19372"/>
                  <a:pt x="19510" y="19972"/>
                  <a:pt x="19018" y="20543"/>
                </a:cubicBezTo>
                <a:cubicBezTo>
                  <a:pt x="18659" y="20951"/>
                  <a:pt x="18267" y="21314"/>
                  <a:pt x="17789" y="21587"/>
                </a:cubicBezTo>
                <a:cubicBezTo>
                  <a:pt x="17582" y="21701"/>
                  <a:pt x="17374" y="21750"/>
                  <a:pt x="17160" y="21750"/>
                </a:cubicBezTo>
                <a:cubicBezTo>
                  <a:pt x="17040" y="21750"/>
                  <a:pt x="16919" y="21735"/>
                  <a:pt x="16796" y="21707"/>
                </a:cubicBezTo>
                <a:cubicBezTo>
                  <a:pt x="16233" y="21578"/>
                  <a:pt x="15854" y="21215"/>
                  <a:pt x="15633" y="20701"/>
                </a:cubicBezTo>
                <a:cubicBezTo>
                  <a:pt x="15403" y="20180"/>
                  <a:pt x="15275" y="19622"/>
                  <a:pt x="15254" y="19050"/>
                </a:cubicBezTo>
                <a:cubicBezTo>
                  <a:pt x="15239" y="18815"/>
                  <a:pt x="15239" y="18579"/>
                  <a:pt x="15254" y="18337"/>
                </a:cubicBezTo>
                <a:cubicBezTo>
                  <a:pt x="15261" y="18087"/>
                  <a:pt x="15275" y="17837"/>
                  <a:pt x="15317" y="17586"/>
                </a:cubicBezTo>
                <a:cubicBezTo>
                  <a:pt x="15475" y="16565"/>
                  <a:pt x="15753" y="15573"/>
                  <a:pt x="16118" y="14609"/>
                </a:cubicBezTo>
                <a:cubicBezTo>
                  <a:pt x="16467" y="13694"/>
                  <a:pt x="16946" y="12873"/>
                  <a:pt x="17653" y="12188"/>
                </a:cubicBezTo>
                <a:cubicBezTo>
                  <a:pt x="18348" y="11505"/>
                  <a:pt x="19143" y="11155"/>
                  <a:pt x="20055" y="11155"/>
                </a:cubicBezTo>
                <a:cubicBezTo>
                  <a:pt x="20278" y="11155"/>
                  <a:pt x="20508" y="11176"/>
                  <a:pt x="20745" y="11218"/>
                </a:cubicBezTo>
                <a:cubicBezTo>
                  <a:pt x="21553" y="11360"/>
                  <a:pt x="22281" y="11696"/>
                  <a:pt x="22944" y="12160"/>
                </a:cubicBezTo>
                <a:cubicBezTo>
                  <a:pt x="23438" y="12503"/>
                  <a:pt x="23823" y="12938"/>
                  <a:pt x="24116" y="13459"/>
                </a:cubicBezTo>
                <a:cubicBezTo>
                  <a:pt x="24480" y="14116"/>
                  <a:pt x="24730" y="14817"/>
                  <a:pt x="24922" y="15530"/>
                </a:cubicBezTo>
                <a:cubicBezTo>
                  <a:pt x="24980" y="15717"/>
                  <a:pt x="25001" y="15909"/>
                  <a:pt x="25008" y="16102"/>
                </a:cubicBezTo>
                <a:cubicBezTo>
                  <a:pt x="25037" y="16608"/>
                  <a:pt x="24879" y="17079"/>
                  <a:pt x="24680" y="17544"/>
                </a:cubicBezTo>
                <a:cubicBezTo>
                  <a:pt x="24331" y="18358"/>
                  <a:pt x="23979" y="19172"/>
                  <a:pt x="23630" y="19986"/>
                </a:cubicBezTo>
                <a:cubicBezTo>
                  <a:pt x="23380" y="20593"/>
                  <a:pt x="23131" y="21201"/>
                  <a:pt x="22766" y="21749"/>
                </a:cubicBezTo>
                <a:cubicBezTo>
                  <a:pt x="22231" y="22586"/>
                  <a:pt x="21609" y="23350"/>
                  <a:pt x="20809" y="23943"/>
                </a:cubicBezTo>
                <a:cubicBezTo>
                  <a:pt x="20123" y="24442"/>
                  <a:pt x="19374" y="24807"/>
                  <a:pt x="18495" y="24843"/>
                </a:cubicBezTo>
                <a:cubicBezTo>
                  <a:pt x="18420" y="24846"/>
                  <a:pt x="18346" y="24847"/>
                  <a:pt x="18271" y="24847"/>
                </a:cubicBezTo>
                <a:cubicBezTo>
                  <a:pt x="17545" y="24847"/>
                  <a:pt x="16844" y="24719"/>
                  <a:pt x="16203" y="24349"/>
                </a:cubicBezTo>
                <a:cubicBezTo>
                  <a:pt x="15161" y="23743"/>
                  <a:pt x="14318" y="22929"/>
                  <a:pt x="13775" y="21835"/>
                </a:cubicBezTo>
                <a:cubicBezTo>
                  <a:pt x="13190" y="20665"/>
                  <a:pt x="12769" y="19444"/>
                  <a:pt x="12462" y="18179"/>
                </a:cubicBezTo>
                <a:cubicBezTo>
                  <a:pt x="12248" y="17280"/>
                  <a:pt x="12083" y="16380"/>
                  <a:pt x="12169" y="15444"/>
                </a:cubicBezTo>
                <a:cubicBezTo>
                  <a:pt x="12219" y="14902"/>
                  <a:pt x="12325" y="14380"/>
                  <a:pt x="12561" y="13888"/>
                </a:cubicBezTo>
                <a:cubicBezTo>
                  <a:pt x="13376" y="12138"/>
                  <a:pt x="14568" y="10703"/>
                  <a:pt x="16132" y="9581"/>
                </a:cubicBezTo>
                <a:cubicBezTo>
                  <a:pt x="17424" y="8647"/>
                  <a:pt x="18867" y="8117"/>
                  <a:pt x="20481" y="8097"/>
                </a:cubicBezTo>
                <a:cubicBezTo>
                  <a:pt x="20522" y="8096"/>
                  <a:pt x="20562" y="8096"/>
                  <a:pt x="20602" y="8096"/>
                </a:cubicBezTo>
                <a:cubicBezTo>
                  <a:pt x="21905" y="8096"/>
                  <a:pt x="23107" y="8445"/>
                  <a:pt x="24223" y="9125"/>
                </a:cubicBezTo>
                <a:cubicBezTo>
                  <a:pt x="25116" y="9660"/>
                  <a:pt x="25815" y="10395"/>
                  <a:pt x="26408" y="11231"/>
                </a:cubicBezTo>
                <a:cubicBezTo>
                  <a:pt x="27073" y="12181"/>
                  <a:pt x="27565" y="13223"/>
                  <a:pt x="27894" y="14337"/>
                </a:cubicBezTo>
                <a:cubicBezTo>
                  <a:pt x="28086" y="14980"/>
                  <a:pt x="28250" y="15631"/>
                  <a:pt x="28293" y="16301"/>
                </a:cubicBezTo>
                <a:cubicBezTo>
                  <a:pt x="28336" y="17016"/>
                  <a:pt x="28300" y="17722"/>
                  <a:pt x="28115" y="18416"/>
                </a:cubicBezTo>
                <a:cubicBezTo>
                  <a:pt x="27815" y="19521"/>
                  <a:pt x="27493" y="20622"/>
                  <a:pt x="27179" y="21722"/>
                </a:cubicBezTo>
                <a:cubicBezTo>
                  <a:pt x="26936" y="22557"/>
                  <a:pt x="26629" y="23371"/>
                  <a:pt x="26243" y="24149"/>
                </a:cubicBezTo>
                <a:cubicBezTo>
                  <a:pt x="25772" y="25107"/>
                  <a:pt x="25145" y="25921"/>
                  <a:pt x="24252" y="26528"/>
                </a:cubicBezTo>
                <a:cubicBezTo>
                  <a:pt x="22973" y="27392"/>
                  <a:pt x="21580" y="28014"/>
                  <a:pt x="20089" y="28391"/>
                </a:cubicBezTo>
                <a:cubicBezTo>
                  <a:pt x="19599" y="28511"/>
                  <a:pt x="19109" y="28573"/>
                  <a:pt x="18619" y="28573"/>
                </a:cubicBezTo>
                <a:cubicBezTo>
                  <a:pt x="18295" y="28573"/>
                  <a:pt x="17971" y="28546"/>
                  <a:pt x="17647" y="28492"/>
                </a:cubicBezTo>
                <a:cubicBezTo>
                  <a:pt x="16132" y="28228"/>
                  <a:pt x="14882" y="27470"/>
                  <a:pt x="13847" y="26363"/>
                </a:cubicBezTo>
                <a:cubicBezTo>
                  <a:pt x="13112" y="25578"/>
                  <a:pt x="12483" y="24699"/>
                  <a:pt x="11862" y="23815"/>
                </a:cubicBezTo>
                <a:cubicBezTo>
                  <a:pt x="11254" y="22942"/>
                  <a:pt x="10834" y="21993"/>
                  <a:pt x="10568" y="20971"/>
                </a:cubicBezTo>
                <a:cubicBezTo>
                  <a:pt x="10268" y="19808"/>
                  <a:pt x="10140" y="18615"/>
                  <a:pt x="10054" y="17415"/>
                </a:cubicBezTo>
                <a:cubicBezTo>
                  <a:pt x="10011" y="16815"/>
                  <a:pt x="9977" y="16215"/>
                  <a:pt x="9968" y="15615"/>
                </a:cubicBezTo>
                <a:cubicBezTo>
                  <a:pt x="9955" y="14830"/>
                  <a:pt x="9919" y="14046"/>
                  <a:pt x="9998" y="13259"/>
                </a:cubicBezTo>
                <a:cubicBezTo>
                  <a:pt x="10047" y="12760"/>
                  <a:pt x="10176" y="12266"/>
                  <a:pt x="10354" y="11795"/>
                </a:cubicBezTo>
                <a:cubicBezTo>
                  <a:pt x="10568" y="11245"/>
                  <a:pt x="10848" y="10731"/>
                  <a:pt x="11154" y="10224"/>
                </a:cubicBezTo>
                <a:cubicBezTo>
                  <a:pt x="11718" y="9317"/>
                  <a:pt x="12340" y="8453"/>
                  <a:pt x="13132" y="7725"/>
                </a:cubicBezTo>
                <a:cubicBezTo>
                  <a:pt x="14118" y="6804"/>
                  <a:pt x="15232" y="6076"/>
                  <a:pt x="16474" y="5539"/>
                </a:cubicBezTo>
                <a:cubicBezTo>
                  <a:pt x="17304" y="5182"/>
                  <a:pt x="18155" y="5025"/>
                  <a:pt x="19024" y="5025"/>
                </a:cubicBezTo>
                <a:cubicBezTo>
                  <a:pt x="19404" y="5025"/>
                  <a:pt x="19788" y="5055"/>
                  <a:pt x="20175" y="5111"/>
                </a:cubicBezTo>
                <a:cubicBezTo>
                  <a:pt x="20996" y="5233"/>
                  <a:pt x="21774" y="5497"/>
                  <a:pt x="22523" y="5862"/>
                </a:cubicBezTo>
                <a:cubicBezTo>
                  <a:pt x="23745" y="6446"/>
                  <a:pt x="24872" y="7168"/>
                  <a:pt x="25851" y="8117"/>
                </a:cubicBezTo>
                <a:cubicBezTo>
                  <a:pt x="26859" y="9103"/>
                  <a:pt x="27750" y="10181"/>
                  <a:pt x="28507" y="11360"/>
                </a:cubicBezTo>
                <a:cubicBezTo>
                  <a:pt x="28992" y="12109"/>
                  <a:pt x="29351" y="12923"/>
                  <a:pt x="29585" y="13788"/>
                </a:cubicBezTo>
                <a:cubicBezTo>
                  <a:pt x="29815" y="14637"/>
                  <a:pt x="29978" y="15502"/>
                  <a:pt x="30107" y="16373"/>
                </a:cubicBezTo>
                <a:cubicBezTo>
                  <a:pt x="30165" y="16772"/>
                  <a:pt x="30235" y="17173"/>
                  <a:pt x="30257" y="17573"/>
                </a:cubicBezTo>
                <a:cubicBezTo>
                  <a:pt x="30271" y="17987"/>
                  <a:pt x="30257" y="18400"/>
                  <a:pt x="30228" y="18822"/>
                </a:cubicBezTo>
                <a:cubicBezTo>
                  <a:pt x="30165" y="19580"/>
                  <a:pt x="29978" y="20315"/>
                  <a:pt x="29779" y="21043"/>
                </a:cubicBezTo>
                <a:cubicBezTo>
                  <a:pt x="29457" y="22186"/>
                  <a:pt x="29100" y="23321"/>
                  <a:pt x="28543" y="24379"/>
                </a:cubicBezTo>
                <a:cubicBezTo>
                  <a:pt x="27822" y="25756"/>
                  <a:pt x="27022" y="27085"/>
                  <a:pt x="26158" y="28370"/>
                </a:cubicBezTo>
                <a:cubicBezTo>
                  <a:pt x="25287" y="29676"/>
                  <a:pt x="24108" y="30627"/>
                  <a:pt x="22687" y="31284"/>
                </a:cubicBezTo>
                <a:cubicBezTo>
                  <a:pt x="21717" y="31719"/>
                  <a:pt x="20723" y="32069"/>
                  <a:pt x="19703" y="32369"/>
                </a:cubicBezTo>
                <a:cubicBezTo>
                  <a:pt x="19162" y="32530"/>
                  <a:pt x="18613" y="32622"/>
                  <a:pt x="18049" y="32622"/>
                </a:cubicBezTo>
                <a:cubicBezTo>
                  <a:pt x="17989" y="32622"/>
                  <a:pt x="17928" y="32621"/>
                  <a:pt x="17868" y="32619"/>
                </a:cubicBezTo>
                <a:cubicBezTo>
                  <a:pt x="17674" y="32612"/>
                  <a:pt x="17482" y="32619"/>
                  <a:pt x="17288" y="32605"/>
                </a:cubicBezTo>
                <a:cubicBezTo>
                  <a:pt x="16560" y="32562"/>
                  <a:pt x="15854" y="32427"/>
                  <a:pt x="15196" y="32091"/>
                </a:cubicBezTo>
                <a:cubicBezTo>
                  <a:pt x="14853" y="31913"/>
                  <a:pt x="14519" y="31712"/>
                  <a:pt x="14190" y="31498"/>
                </a:cubicBezTo>
                <a:cubicBezTo>
                  <a:pt x="13148" y="30812"/>
                  <a:pt x="12104" y="30120"/>
                  <a:pt x="11069" y="29419"/>
                </a:cubicBezTo>
                <a:cubicBezTo>
                  <a:pt x="10433" y="28991"/>
                  <a:pt x="9898" y="28463"/>
                  <a:pt x="9447" y="27842"/>
                </a:cubicBezTo>
                <a:cubicBezTo>
                  <a:pt x="8870" y="27042"/>
                  <a:pt x="8369" y="26192"/>
                  <a:pt x="7920" y="25314"/>
                </a:cubicBezTo>
                <a:cubicBezTo>
                  <a:pt x="7440" y="24385"/>
                  <a:pt x="7106" y="23414"/>
                  <a:pt x="6913" y="22385"/>
                </a:cubicBezTo>
                <a:cubicBezTo>
                  <a:pt x="6734" y="21407"/>
                  <a:pt x="6642" y="20414"/>
                  <a:pt x="6520" y="19422"/>
                </a:cubicBezTo>
                <a:cubicBezTo>
                  <a:pt x="6441" y="18822"/>
                  <a:pt x="6369" y="18222"/>
                  <a:pt x="6284" y="17622"/>
                </a:cubicBezTo>
                <a:cubicBezTo>
                  <a:pt x="6191" y="16908"/>
                  <a:pt x="6148" y="16202"/>
                  <a:pt x="6220" y="15480"/>
                </a:cubicBezTo>
                <a:cubicBezTo>
                  <a:pt x="6313" y="14474"/>
                  <a:pt x="6534" y="13488"/>
                  <a:pt x="6806" y="12517"/>
                </a:cubicBezTo>
                <a:cubicBezTo>
                  <a:pt x="7226" y="11017"/>
                  <a:pt x="7927" y="9653"/>
                  <a:pt x="8890" y="8439"/>
                </a:cubicBezTo>
                <a:cubicBezTo>
                  <a:pt x="9634" y="7504"/>
                  <a:pt x="10448" y="6640"/>
                  <a:pt x="11348" y="5853"/>
                </a:cubicBezTo>
                <a:cubicBezTo>
                  <a:pt x="12404" y="4940"/>
                  <a:pt x="13576" y="4211"/>
                  <a:pt x="14896" y="3733"/>
                </a:cubicBezTo>
                <a:cubicBezTo>
                  <a:pt x="16217" y="3248"/>
                  <a:pt x="17568" y="2862"/>
                  <a:pt x="18939" y="2540"/>
                </a:cubicBezTo>
                <a:cubicBezTo>
                  <a:pt x="19710" y="2355"/>
                  <a:pt x="20488" y="2211"/>
                  <a:pt x="21289" y="2204"/>
                </a:cubicBezTo>
                <a:cubicBezTo>
                  <a:pt x="21767" y="2204"/>
                  <a:pt x="22245" y="2227"/>
                  <a:pt x="22716" y="2319"/>
                </a:cubicBezTo>
                <a:cubicBezTo>
                  <a:pt x="23637" y="2490"/>
                  <a:pt x="24494" y="2840"/>
                  <a:pt x="25308" y="3298"/>
                </a:cubicBezTo>
                <a:cubicBezTo>
                  <a:pt x="26559" y="3997"/>
                  <a:pt x="27736" y="4804"/>
                  <a:pt x="28837" y="5725"/>
                </a:cubicBezTo>
                <a:cubicBezTo>
                  <a:pt x="29472" y="6254"/>
                  <a:pt x="30093" y="6796"/>
                  <a:pt x="30650" y="7418"/>
                </a:cubicBezTo>
                <a:cubicBezTo>
                  <a:pt x="31229" y="8067"/>
                  <a:pt x="31707" y="8789"/>
                  <a:pt x="32156" y="9531"/>
                </a:cubicBezTo>
                <a:cubicBezTo>
                  <a:pt x="32914" y="10767"/>
                  <a:pt x="33449" y="12088"/>
                  <a:pt x="33771" y="13502"/>
                </a:cubicBezTo>
                <a:cubicBezTo>
                  <a:pt x="33963" y="14380"/>
                  <a:pt x="34048" y="15280"/>
                  <a:pt x="34120" y="16172"/>
                </a:cubicBezTo>
                <a:cubicBezTo>
                  <a:pt x="34170" y="16779"/>
                  <a:pt x="34220" y="17388"/>
                  <a:pt x="34249" y="17994"/>
                </a:cubicBezTo>
                <a:cubicBezTo>
                  <a:pt x="34285" y="18680"/>
                  <a:pt x="34306" y="19372"/>
                  <a:pt x="34328" y="20058"/>
                </a:cubicBezTo>
                <a:cubicBezTo>
                  <a:pt x="34335" y="20371"/>
                  <a:pt x="34299" y="20687"/>
                  <a:pt x="34299" y="21000"/>
                </a:cubicBezTo>
                <a:cubicBezTo>
                  <a:pt x="34299" y="21578"/>
                  <a:pt x="34285" y="22157"/>
                  <a:pt x="34220" y="22735"/>
                </a:cubicBezTo>
                <a:cubicBezTo>
                  <a:pt x="34134" y="23542"/>
                  <a:pt x="33949" y="24320"/>
                  <a:pt x="33656" y="25078"/>
                </a:cubicBezTo>
                <a:cubicBezTo>
                  <a:pt x="33371" y="25792"/>
                  <a:pt x="33006" y="26463"/>
                  <a:pt x="32607" y="27114"/>
                </a:cubicBezTo>
                <a:cubicBezTo>
                  <a:pt x="31536" y="28871"/>
                  <a:pt x="30364" y="30549"/>
                  <a:pt x="28979" y="32069"/>
                </a:cubicBezTo>
                <a:cubicBezTo>
                  <a:pt x="28444" y="32662"/>
                  <a:pt x="27858" y="33212"/>
                  <a:pt x="27208" y="33676"/>
                </a:cubicBezTo>
                <a:cubicBezTo>
                  <a:pt x="26173" y="34418"/>
                  <a:pt x="25023" y="34890"/>
                  <a:pt x="23787" y="35154"/>
                </a:cubicBezTo>
                <a:cubicBezTo>
                  <a:pt x="23016" y="35325"/>
                  <a:pt x="22238" y="35433"/>
                  <a:pt x="21460" y="35497"/>
                </a:cubicBezTo>
                <a:cubicBezTo>
                  <a:pt x="20603" y="35568"/>
                  <a:pt x="19753" y="35647"/>
                  <a:pt x="18903" y="35675"/>
                </a:cubicBezTo>
                <a:cubicBezTo>
                  <a:pt x="18571" y="35684"/>
                  <a:pt x="18238" y="35690"/>
                  <a:pt x="17906" y="35690"/>
                </a:cubicBezTo>
                <a:cubicBezTo>
                  <a:pt x="16979" y="35690"/>
                  <a:pt x="16052" y="35647"/>
                  <a:pt x="15132" y="35526"/>
                </a:cubicBezTo>
                <a:cubicBezTo>
                  <a:pt x="14382" y="35433"/>
                  <a:pt x="13633" y="35289"/>
                  <a:pt x="12911" y="35061"/>
                </a:cubicBezTo>
                <a:cubicBezTo>
                  <a:pt x="11441" y="34590"/>
                  <a:pt x="10097" y="33861"/>
                  <a:pt x="8841" y="32975"/>
                </a:cubicBezTo>
                <a:cubicBezTo>
                  <a:pt x="7012" y="31669"/>
                  <a:pt x="5463" y="30084"/>
                  <a:pt x="4114" y="28284"/>
                </a:cubicBezTo>
                <a:cubicBezTo>
                  <a:pt x="2770" y="26485"/>
                  <a:pt x="1850" y="24492"/>
                  <a:pt x="1329" y="22315"/>
                </a:cubicBezTo>
                <a:cubicBezTo>
                  <a:pt x="964" y="20800"/>
                  <a:pt x="743" y="19273"/>
                  <a:pt x="693" y="17722"/>
                </a:cubicBezTo>
                <a:cubicBezTo>
                  <a:pt x="664" y="16693"/>
                  <a:pt x="671" y="15674"/>
                  <a:pt x="815" y="14652"/>
                </a:cubicBezTo>
                <a:cubicBezTo>
                  <a:pt x="936" y="13802"/>
                  <a:pt x="1157" y="12974"/>
                  <a:pt x="1507" y="12181"/>
                </a:cubicBezTo>
                <a:cubicBezTo>
                  <a:pt x="1836" y="11416"/>
                  <a:pt x="2278" y="10717"/>
                  <a:pt x="2750" y="10038"/>
                </a:cubicBezTo>
                <a:cubicBezTo>
                  <a:pt x="3857" y="8460"/>
                  <a:pt x="5170" y="7082"/>
                  <a:pt x="6685" y="5882"/>
                </a:cubicBezTo>
                <a:cubicBezTo>
                  <a:pt x="7713" y="5068"/>
                  <a:pt x="8777" y="4283"/>
                  <a:pt x="9905" y="3598"/>
                </a:cubicBezTo>
                <a:cubicBezTo>
                  <a:pt x="11211" y="2797"/>
                  <a:pt x="12591" y="2168"/>
                  <a:pt x="14039" y="1670"/>
                </a:cubicBezTo>
                <a:cubicBezTo>
                  <a:pt x="14853" y="1390"/>
                  <a:pt x="15682" y="1183"/>
                  <a:pt x="16524" y="984"/>
                </a:cubicBezTo>
                <a:cubicBezTo>
                  <a:pt x="17396" y="777"/>
                  <a:pt x="18274" y="626"/>
                  <a:pt x="19167" y="540"/>
                </a:cubicBezTo>
                <a:cubicBezTo>
                  <a:pt x="19681" y="490"/>
                  <a:pt x="20202" y="463"/>
                  <a:pt x="20723" y="454"/>
                </a:cubicBezTo>
                <a:cubicBezTo>
                  <a:pt x="21602" y="454"/>
                  <a:pt x="22466" y="562"/>
                  <a:pt x="23323" y="770"/>
                </a:cubicBezTo>
                <a:cubicBezTo>
                  <a:pt x="23438" y="797"/>
                  <a:pt x="23559" y="826"/>
                  <a:pt x="23679" y="849"/>
                </a:cubicBezTo>
                <a:cubicBezTo>
                  <a:pt x="23697" y="852"/>
                  <a:pt x="23714" y="854"/>
                  <a:pt x="23729" y="854"/>
                </a:cubicBezTo>
                <a:cubicBezTo>
                  <a:pt x="23800" y="854"/>
                  <a:pt x="23842" y="814"/>
                  <a:pt x="23866" y="727"/>
                </a:cubicBezTo>
                <a:cubicBezTo>
                  <a:pt x="23530" y="562"/>
                  <a:pt x="22745" y="298"/>
                  <a:pt x="22360" y="240"/>
                </a:cubicBezTo>
                <a:cubicBezTo>
                  <a:pt x="21359" y="77"/>
                  <a:pt x="20360" y="34"/>
                  <a:pt x="19352" y="5"/>
                </a:cubicBezTo>
                <a:cubicBezTo>
                  <a:pt x="19253" y="2"/>
                  <a:pt x="19155" y="1"/>
                  <a:pt x="190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9" name="Google Shape;269;p10"/>
          <p:cNvGrpSpPr/>
          <p:nvPr/>
        </p:nvGrpSpPr>
        <p:grpSpPr>
          <a:xfrm flipH="1">
            <a:off x="8386612" y="1841002"/>
            <a:ext cx="1349322" cy="1178509"/>
            <a:chOff x="4174688" y="2867426"/>
            <a:chExt cx="675133" cy="589667"/>
          </a:xfrm>
        </p:grpSpPr>
        <p:sp>
          <p:nvSpPr>
            <p:cNvPr id="270" name="Google Shape;270;p10"/>
            <p:cNvSpPr/>
            <p:nvPr/>
          </p:nvSpPr>
          <p:spPr>
            <a:xfrm>
              <a:off x="4174688" y="2867426"/>
              <a:ext cx="379395" cy="589667"/>
            </a:xfrm>
            <a:custGeom>
              <a:avLst/>
              <a:gdLst/>
              <a:ahLst/>
              <a:cxnLst/>
              <a:rect l="l" t="t" r="r" b="b"/>
              <a:pathLst>
                <a:path w="19288" h="29978" extrusionOk="0">
                  <a:moveTo>
                    <a:pt x="17185" y="522"/>
                  </a:moveTo>
                  <a:lnTo>
                    <a:pt x="17185" y="522"/>
                  </a:lnTo>
                  <a:cubicBezTo>
                    <a:pt x="17270" y="1656"/>
                    <a:pt x="17200" y="2800"/>
                    <a:pt x="17022" y="3927"/>
                  </a:cubicBezTo>
                  <a:cubicBezTo>
                    <a:pt x="16650" y="6191"/>
                    <a:pt x="15849" y="8370"/>
                    <a:pt x="14871" y="10440"/>
                  </a:cubicBezTo>
                  <a:cubicBezTo>
                    <a:pt x="14194" y="11883"/>
                    <a:pt x="13436" y="13311"/>
                    <a:pt x="12487" y="14605"/>
                  </a:cubicBezTo>
                  <a:cubicBezTo>
                    <a:pt x="12593" y="14411"/>
                    <a:pt x="12694" y="14219"/>
                    <a:pt x="12794" y="14026"/>
                  </a:cubicBezTo>
                  <a:cubicBezTo>
                    <a:pt x="14129" y="11383"/>
                    <a:pt x="15150" y="8591"/>
                    <a:pt x="15951" y="5735"/>
                  </a:cubicBezTo>
                  <a:cubicBezTo>
                    <a:pt x="15951" y="5726"/>
                    <a:pt x="15943" y="5722"/>
                    <a:pt x="15936" y="5722"/>
                  </a:cubicBezTo>
                  <a:cubicBezTo>
                    <a:pt x="15932" y="5722"/>
                    <a:pt x="15928" y="5724"/>
                    <a:pt x="15928" y="5727"/>
                  </a:cubicBezTo>
                  <a:cubicBezTo>
                    <a:pt x="15693" y="6514"/>
                    <a:pt x="15428" y="7292"/>
                    <a:pt x="15150" y="8063"/>
                  </a:cubicBezTo>
                  <a:cubicBezTo>
                    <a:pt x="14657" y="9441"/>
                    <a:pt x="14100" y="10805"/>
                    <a:pt x="13493" y="12140"/>
                  </a:cubicBezTo>
                  <a:cubicBezTo>
                    <a:pt x="13200" y="12797"/>
                    <a:pt x="12879" y="13448"/>
                    <a:pt x="12557" y="14098"/>
                  </a:cubicBezTo>
                  <a:cubicBezTo>
                    <a:pt x="12394" y="14418"/>
                    <a:pt x="12230" y="14740"/>
                    <a:pt x="12036" y="15040"/>
                  </a:cubicBezTo>
                  <a:cubicBezTo>
                    <a:pt x="12000" y="15090"/>
                    <a:pt x="11966" y="15140"/>
                    <a:pt x="11937" y="15189"/>
                  </a:cubicBezTo>
                  <a:cubicBezTo>
                    <a:pt x="12171" y="14733"/>
                    <a:pt x="12379" y="14269"/>
                    <a:pt x="12557" y="13791"/>
                  </a:cubicBezTo>
                  <a:cubicBezTo>
                    <a:pt x="12965" y="12661"/>
                    <a:pt x="13236" y="11498"/>
                    <a:pt x="13529" y="10341"/>
                  </a:cubicBezTo>
                  <a:cubicBezTo>
                    <a:pt x="13829" y="9177"/>
                    <a:pt x="14178" y="8027"/>
                    <a:pt x="14579" y="6892"/>
                  </a:cubicBezTo>
                  <a:cubicBezTo>
                    <a:pt x="15342" y="4728"/>
                    <a:pt x="16278" y="2628"/>
                    <a:pt x="17185" y="522"/>
                  </a:cubicBezTo>
                  <a:close/>
                  <a:moveTo>
                    <a:pt x="6495" y="3129"/>
                  </a:moveTo>
                  <a:lnTo>
                    <a:pt x="6495" y="3129"/>
                  </a:lnTo>
                  <a:cubicBezTo>
                    <a:pt x="7609" y="3499"/>
                    <a:pt x="8523" y="4321"/>
                    <a:pt x="9301" y="5170"/>
                  </a:cubicBezTo>
                  <a:cubicBezTo>
                    <a:pt x="10058" y="5999"/>
                    <a:pt x="10730" y="6920"/>
                    <a:pt x="11116" y="7984"/>
                  </a:cubicBezTo>
                  <a:cubicBezTo>
                    <a:pt x="11486" y="8976"/>
                    <a:pt x="11623" y="10034"/>
                    <a:pt x="11666" y="11091"/>
                  </a:cubicBezTo>
                  <a:cubicBezTo>
                    <a:pt x="11729" y="12519"/>
                    <a:pt x="11644" y="14012"/>
                    <a:pt x="11159" y="15354"/>
                  </a:cubicBezTo>
                  <a:cubicBezTo>
                    <a:pt x="11165" y="15325"/>
                    <a:pt x="11165" y="15297"/>
                    <a:pt x="11172" y="15268"/>
                  </a:cubicBezTo>
                  <a:cubicBezTo>
                    <a:pt x="11237" y="14912"/>
                    <a:pt x="11265" y="14547"/>
                    <a:pt x="11272" y="14190"/>
                  </a:cubicBezTo>
                  <a:cubicBezTo>
                    <a:pt x="11287" y="12776"/>
                    <a:pt x="10922" y="11383"/>
                    <a:pt x="10500" y="10041"/>
                  </a:cubicBezTo>
                  <a:cubicBezTo>
                    <a:pt x="10080" y="8676"/>
                    <a:pt x="9551" y="7348"/>
                    <a:pt x="8766" y="6142"/>
                  </a:cubicBezTo>
                  <a:cubicBezTo>
                    <a:pt x="8764" y="6138"/>
                    <a:pt x="8761" y="6136"/>
                    <a:pt x="8757" y="6136"/>
                  </a:cubicBezTo>
                  <a:cubicBezTo>
                    <a:pt x="8749" y="6136"/>
                    <a:pt x="8739" y="6146"/>
                    <a:pt x="8744" y="6155"/>
                  </a:cubicBezTo>
                  <a:cubicBezTo>
                    <a:pt x="9165" y="6849"/>
                    <a:pt x="9501" y="7585"/>
                    <a:pt x="9801" y="8334"/>
                  </a:cubicBezTo>
                  <a:cubicBezTo>
                    <a:pt x="10302" y="9612"/>
                    <a:pt x="10715" y="10970"/>
                    <a:pt x="10929" y="12325"/>
                  </a:cubicBezTo>
                  <a:cubicBezTo>
                    <a:pt x="11037" y="12997"/>
                    <a:pt x="11087" y="13669"/>
                    <a:pt x="11044" y="14348"/>
                  </a:cubicBezTo>
                  <a:cubicBezTo>
                    <a:pt x="11023" y="14675"/>
                    <a:pt x="10980" y="15004"/>
                    <a:pt x="10915" y="15333"/>
                  </a:cubicBezTo>
                  <a:cubicBezTo>
                    <a:pt x="10908" y="15347"/>
                    <a:pt x="10908" y="15354"/>
                    <a:pt x="10901" y="15367"/>
                  </a:cubicBezTo>
                  <a:cubicBezTo>
                    <a:pt x="10895" y="15110"/>
                    <a:pt x="10859" y="14846"/>
                    <a:pt x="10809" y="14589"/>
                  </a:cubicBezTo>
                  <a:cubicBezTo>
                    <a:pt x="10615" y="13626"/>
                    <a:pt x="10209" y="12711"/>
                    <a:pt x="9858" y="11804"/>
                  </a:cubicBezTo>
                  <a:cubicBezTo>
                    <a:pt x="9472" y="10812"/>
                    <a:pt x="9095" y="9827"/>
                    <a:pt x="8716" y="8834"/>
                  </a:cubicBezTo>
                  <a:cubicBezTo>
                    <a:pt x="8331" y="7849"/>
                    <a:pt x="7952" y="6856"/>
                    <a:pt x="7573" y="5871"/>
                  </a:cubicBezTo>
                  <a:cubicBezTo>
                    <a:pt x="7217" y="4956"/>
                    <a:pt x="6874" y="4035"/>
                    <a:pt x="6495" y="3129"/>
                  </a:cubicBezTo>
                  <a:close/>
                  <a:moveTo>
                    <a:pt x="18749" y="9497"/>
                  </a:moveTo>
                  <a:lnTo>
                    <a:pt x="18749" y="9497"/>
                  </a:lnTo>
                  <a:cubicBezTo>
                    <a:pt x="18564" y="10133"/>
                    <a:pt x="18328" y="10733"/>
                    <a:pt x="17999" y="11312"/>
                  </a:cubicBezTo>
                  <a:cubicBezTo>
                    <a:pt x="16679" y="13669"/>
                    <a:pt x="14422" y="15225"/>
                    <a:pt x="11993" y="16296"/>
                  </a:cubicBezTo>
                  <a:cubicBezTo>
                    <a:pt x="12237" y="16175"/>
                    <a:pt x="12471" y="16046"/>
                    <a:pt x="12694" y="15911"/>
                  </a:cubicBezTo>
                  <a:cubicBezTo>
                    <a:pt x="13186" y="15625"/>
                    <a:pt x="13657" y="15290"/>
                    <a:pt x="14100" y="14925"/>
                  </a:cubicBezTo>
                  <a:cubicBezTo>
                    <a:pt x="14986" y="14197"/>
                    <a:pt x="15779" y="13354"/>
                    <a:pt x="16535" y="12483"/>
                  </a:cubicBezTo>
                  <a:cubicBezTo>
                    <a:pt x="16541" y="12477"/>
                    <a:pt x="16533" y="12467"/>
                    <a:pt x="16522" y="12467"/>
                  </a:cubicBezTo>
                  <a:cubicBezTo>
                    <a:pt x="16520" y="12467"/>
                    <a:pt x="16517" y="12468"/>
                    <a:pt x="16514" y="12469"/>
                  </a:cubicBezTo>
                  <a:cubicBezTo>
                    <a:pt x="15728" y="13304"/>
                    <a:pt x="14900" y="14111"/>
                    <a:pt x="13993" y="14819"/>
                  </a:cubicBezTo>
                  <a:cubicBezTo>
                    <a:pt x="13558" y="15153"/>
                    <a:pt x="13100" y="15475"/>
                    <a:pt x="12622" y="15746"/>
                  </a:cubicBezTo>
                  <a:cubicBezTo>
                    <a:pt x="12401" y="15875"/>
                    <a:pt x="12165" y="15996"/>
                    <a:pt x="11937" y="16104"/>
                  </a:cubicBezTo>
                  <a:cubicBezTo>
                    <a:pt x="12144" y="15940"/>
                    <a:pt x="12351" y="15769"/>
                    <a:pt x="12550" y="15582"/>
                  </a:cubicBezTo>
                  <a:cubicBezTo>
                    <a:pt x="13087" y="15097"/>
                    <a:pt x="13585" y="14569"/>
                    <a:pt x="14108" y="14062"/>
                  </a:cubicBezTo>
                  <a:cubicBezTo>
                    <a:pt x="14672" y="13505"/>
                    <a:pt x="15272" y="12977"/>
                    <a:pt x="15865" y="12440"/>
                  </a:cubicBezTo>
                  <a:cubicBezTo>
                    <a:pt x="16885" y="11520"/>
                    <a:pt x="17899" y="10584"/>
                    <a:pt x="18749" y="9497"/>
                  </a:cubicBezTo>
                  <a:close/>
                  <a:moveTo>
                    <a:pt x="11537" y="16490"/>
                  </a:moveTo>
                  <a:cubicBezTo>
                    <a:pt x="11409" y="16547"/>
                    <a:pt x="11280" y="16596"/>
                    <a:pt x="11152" y="16646"/>
                  </a:cubicBezTo>
                  <a:cubicBezTo>
                    <a:pt x="11194" y="16625"/>
                    <a:pt x="11229" y="16596"/>
                    <a:pt x="11265" y="16576"/>
                  </a:cubicBezTo>
                  <a:cubicBezTo>
                    <a:pt x="11357" y="16554"/>
                    <a:pt x="11452" y="16524"/>
                    <a:pt x="11537" y="16490"/>
                  </a:cubicBezTo>
                  <a:close/>
                  <a:moveTo>
                    <a:pt x="5038" y="9098"/>
                  </a:moveTo>
                  <a:lnTo>
                    <a:pt x="5038" y="9098"/>
                  </a:lnTo>
                  <a:cubicBezTo>
                    <a:pt x="5487" y="9840"/>
                    <a:pt x="5859" y="10620"/>
                    <a:pt x="6159" y="11434"/>
                  </a:cubicBezTo>
                  <a:cubicBezTo>
                    <a:pt x="6788" y="13182"/>
                    <a:pt x="7088" y="15061"/>
                    <a:pt x="7253" y="16903"/>
                  </a:cubicBezTo>
                  <a:cubicBezTo>
                    <a:pt x="7395" y="18560"/>
                    <a:pt x="7381" y="20252"/>
                    <a:pt x="7009" y="21880"/>
                  </a:cubicBezTo>
                  <a:cubicBezTo>
                    <a:pt x="6995" y="21639"/>
                    <a:pt x="6953" y="21395"/>
                    <a:pt x="6930" y="21167"/>
                  </a:cubicBezTo>
                  <a:cubicBezTo>
                    <a:pt x="6894" y="20809"/>
                    <a:pt x="6852" y="20459"/>
                    <a:pt x="6816" y="20103"/>
                  </a:cubicBezTo>
                  <a:cubicBezTo>
                    <a:pt x="6738" y="19417"/>
                    <a:pt x="6660" y="18725"/>
                    <a:pt x="6574" y="18039"/>
                  </a:cubicBezTo>
                  <a:cubicBezTo>
                    <a:pt x="6387" y="16646"/>
                    <a:pt x="6159" y="15261"/>
                    <a:pt x="5909" y="13868"/>
                  </a:cubicBezTo>
                  <a:cubicBezTo>
                    <a:pt x="5909" y="13862"/>
                    <a:pt x="5902" y="13858"/>
                    <a:pt x="5895" y="13858"/>
                  </a:cubicBezTo>
                  <a:cubicBezTo>
                    <a:pt x="5886" y="13858"/>
                    <a:pt x="5877" y="13864"/>
                    <a:pt x="5881" y="13876"/>
                  </a:cubicBezTo>
                  <a:cubicBezTo>
                    <a:pt x="6080" y="15261"/>
                    <a:pt x="6245" y="16653"/>
                    <a:pt x="6409" y="18046"/>
                  </a:cubicBezTo>
                  <a:cubicBezTo>
                    <a:pt x="6488" y="18739"/>
                    <a:pt x="6558" y="19424"/>
                    <a:pt x="6630" y="20110"/>
                  </a:cubicBezTo>
                  <a:cubicBezTo>
                    <a:pt x="6666" y="20466"/>
                    <a:pt x="6696" y="20818"/>
                    <a:pt x="6730" y="21174"/>
                  </a:cubicBezTo>
                  <a:cubicBezTo>
                    <a:pt x="6738" y="21310"/>
                    <a:pt x="6745" y="21452"/>
                    <a:pt x="6752" y="21596"/>
                  </a:cubicBezTo>
                  <a:cubicBezTo>
                    <a:pt x="6488" y="20867"/>
                    <a:pt x="6252" y="20132"/>
                    <a:pt x="6060" y="19375"/>
                  </a:cubicBezTo>
                  <a:cubicBezTo>
                    <a:pt x="5609" y="17611"/>
                    <a:pt x="5352" y="15805"/>
                    <a:pt x="5223" y="13990"/>
                  </a:cubicBezTo>
                  <a:cubicBezTo>
                    <a:pt x="5153" y="13069"/>
                    <a:pt x="5117" y="12154"/>
                    <a:pt x="5102" y="11234"/>
                  </a:cubicBezTo>
                  <a:cubicBezTo>
                    <a:pt x="5088" y="10526"/>
                    <a:pt x="5131" y="9806"/>
                    <a:pt x="5038" y="9098"/>
                  </a:cubicBezTo>
                  <a:close/>
                  <a:moveTo>
                    <a:pt x="18806" y="15654"/>
                  </a:moveTo>
                  <a:lnTo>
                    <a:pt x="18806" y="15654"/>
                  </a:lnTo>
                  <a:cubicBezTo>
                    <a:pt x="18292" y="16411"/>
                    <a:pt x="17714" y="17117"/>
                    <a:pt x="17071" y="17767"/>
                  </a:cubicBezTo>
                  <a:cubicBezTo>
                    <a:pt x="15728" y="19117"/>
                    <a:pt x="14136" y="20218"/>
                    <a:pt x="12394" y="20989"/>
                  </a:cubicBezTo>
                  <a:cubicBezTo>
                    <a:pt x="10922" y="21639"/>
                    <a:pt x="9366" y="22038"/>
                    <a:pt x="7767" y="22216"/>
                  </a:cubicBezTo>
                  <a:cubicBezTo>
                    <a:pt x="7981" y="22137"/>
                    <a:pt x="8187" y="22045"/>
                    <a:pt x="8394" y="21959"/>
                  </a:cubicBezTo>
                  <a:cubicBezTo>
                    <a:pt x="8730" y="21817"/>
                    <a:pt x="9059" y="21675"/>
                    <a:pt x="9395" y="21524"/>
                  </a:cubicBezTo>
                  <a:cubicBezTo>
                    <a:pt x="10566" y="21010"/>
                    <a:pt x="11716" y="20466"/>
                    <a:pt x="12836" y="19853"/>
                  </a:cubicBezTo>
                  <a:cubicBezTo>
                    <a:pt x="13980" y="19224"/>
                    <a:pt x="15051" y="18524"/>
                    <a:pt x="16079" y="17724"/>
                  </a:cubicBezTo>
                  <a:lnTo>
                    <a:pt x="16079" y="17724"/>
                  </a:lnTo>
                  <a:cubicBezTo>
                    <a:pt x="15500" y="18146"/>
                    <a:pt x="14886" y="18531"/>
                    <a:pt x="14264" y="18896"/>
                  </a:cubicBezTo>
                  <a:cubicBezTo>
                    <a:pt x="13143" y="19560"/>
                    <a:pt x="11973" y="20139"/>
                    <a:pt x="10787" y="20667"/>
                  </a:cubicBezTo>
                  <a:cubicBezTo>
                    <a:pt x="10194" y="20931"/>
                    <a:pt x="9594" y="21188"/>
                    <a:pt x="8994" y="21438"/>
                  </a:cubicBezTo>
                  <a:cubicBezTo>
                    <a:pt x="8624" y="21596"/>
                    <a:pt x="8229" y="21738"/>
                    <a:pt x="7852" y="21909"/>
                  </a:cubicBezTo>
                  <a:cubicBezTo>
                    <a:pt x="8444" y="21409"/>
                    <a:pt x="9052" y="20924"/>
                    <a:pt x="9673" y="20453"/>
                  </a:cubicBezTo>
                  <a:cubicBezTo>
                    <a:pt x="10430" y="19875"/>
                    <a:pt x="11222" y="19352"/>
                    <a:pt x="12072" y="18917"/>
                  </a:cubicBezTo>
                  <a:cubicBezTo>
                    <a:pt x="12866" y="18504"/>
                    <a:pt x="13693" y="18146"/>
                    <a:pt x="14521" y="17789"/>
                  </a:cubicBezTo>
                  <a:cubicBezTo>
                    <a:pt x="15985" y="17160"/>
                    <a:pt x="17471" y="16540"/>
                    <a:pt x="18806" y="15654"/>
                  </a:cubicBezTo>
                  <a:close/>
                  <a:moveTo>
                    <a:pt x="2003" y="15796"/>
                  </a:moveTo>
                  <a:cubicBezTo>
                    <a:pt x="2325" y="16567"/>
                    <a:pt x="2560" y="17374"/>
                    <a:pt x="2754" y="18175"/>
                  </a:cubicBezTo>
                  <a:cubicBezTo>
                    <a:pt x="3153" y="19832"/>
                    <a:pt x="3317" y="21546"/>
                    <a:pt x="3246" y="23245"/>
                  </a:cubicBezTo>
                  <a:cubicBezTo>
                    <a:pt x="3189" y="24580"/>
                    <a:pt x="2975" y="25937"/>
                    <a:pt x="2467" y="27180"/>
                  </a:cubicBezTo>
                  <a:cubicBezTo>
                    <a:pt x="2497" y="26936"/>
                    <a:pt x="2510" y="26701"/>
                    <a:pt x="2524" y="26458"/>
                  </a:cubicBezTo>
                  <a:cubicBezTo>
                    <a:pt x="2659" y="24216"/>
                    <a:pt x="2368" y="21975"/>
                    <a:pt x="2060" y="19760"/>
                  </a:cubicBezTo>
                  <a:cubicBezTo>
                    <a:pt x="2060" y="19757"/>
                    <a:pt x="2056" y="19755"/>
                    <a:pt x="2053" y="19755"/>
                  </a:cubicBezTo>
                  <a:cubicBezTo>
                    <a:pt x="2049" y="19755"/>
                    <a:pt x="2046" y="19757"/>
                    <a:pt x="2046" y="19760"/>
                  </a:cubicBezTo>
                  <a:cubicBezTo>
                    <a:pt x="2102" y="20381"/>
                    <a:pt x="2154" y="21003"/>
                    <a:pt x="2203" y="21616"/>
                  </a:cubicBezTo>
                  <a:cubicBezTo>
                    <a:pt x="2289" y="22694"/>
                    <a:pt x="2359" y="23781"/>
                    <a:pt x="2353" y="24866"/>
                  </a:cubicBezTo>
                  <a:cubicBezTo>
                    <a:pt x="2353" y="25409"/>
                    <a:pt x="2325" y="25959"/>
                    <a:pt x="2282" y="26501"/>
                  </a:cubicBezTo>
                  <a:cubicBezTo>
                    <a:pt x="2260" y="26773"/>
                    <a:pt x="2239" y="27051"/>
                    <a:pt x="2188" y="27322"/>
                  </a:cubicBezTo>
                  <a:cubicBezTo>
                    <a:pt x="2181" y="27358"/>
                    <a:pt x="2174" y="27394"/>
                    <a:pt x="2167" y="27430"/>
                  </a:cubicBezTo>
                  <a:cubicBezTo>
                    <a:pt x="1996" y="26715"/>
                    <a:pt x="1861" y="25994"/>
                    <a:pt x="1753" y="25274"/>
                  </a:cubicBezTo>
                  <a:cubicBezTo>
                    <a:pt x="1511" y="23652"/>
                    <a:pt x="1417" y="22009"/>
                    <a:pt x="1468" y="20374"/>
                  </a:cubicBezTo>
                  <a:cubicBezTo>
                    <a:pt x="1496" y="19539"/>
                    <a:pt x="1561" y="18710"/>
                    <a:pt x="1660" y="17882"/>
                  </a:cubicBezTo>
                  <a:cubicBezTo>
                    <a:pt x="1746" y="17182"/>
                    <a:pt x="1874" y="16497"/>
                    <a:pt x="2003" y="15796"/>
                  </a:cubicBezTo>
                  <a:close/>
                  <a:moveTo>
                    <a:pt x="14907" y="23637"/>
                  </a:moveTo>
                  <a:lnTo>
                    <a:pt x="14907" y="23637"/>
                  </a:lnTo>
                  <a:cubicBezTo>
                    <a:pt x="14250" y="24288"/>
                    <a:pt x="13543" y="24873"/>
                    <a:pt x="12780" y="25394"/>
                  </a:cubicBezTo>
                  <a:cubicBezTo>
                    <a:pt x="11229" y="26444"/>
                    <a:pt x="9487" y="27202"/>
                    <a:pt x="7666" y="27637"/>
                  </a:cubicBezTo>
                  <a:cubicBezTo>
                    <a:pt x="6507" y="27911"/>
                    <a:pt x="5327" y="28043"/>
                    <a:pt x="4142" y="28043"/>
                  </a:cubicBezTo>
                  <a:cubicBezTo>
                    <a:pt x="3787" y="28043"/>
                    <a:pt x="3430" y="28031"/>
                    <a:pt x="3074" y="28007"/>
                  </a:cubicBezTo>
                  <a:cubicBezTo>
                    <a:pt x="3146" y="27994"/>
                    <a:pt x="3210" y="27980"/>
                    <a:pt x="3282" y="27965"/>
                  </a:cubicBezTo>
                  <a:cubicBezTo>
                    <a:pt x="3617" y="27901"/>
                    <a:pt x="3953" y="27822"/>
                    <a:pt x="4288" y="27750"/>
                  </a:cubicBezTo>
                  <a:cubicBezTo>
                    <a:pt x="6745" y="27186"/>
                    <a:pt x="9152" y="26395"/>
                    <a:pt x="11443" y="25351"/>
                  </a:cubicBezTo>
                  <a:cubicBezTo>
                    <a:pt x="11452" y="25351"/>
                    <a:pt x="11452" y="25344"/>
                    <a:pt x="11443" y="25344"/>
                  </a:cubicBezTo>
                  <a:cubicBezTo>
                    <a:pt x="10787" y="25617"/>
                    <a:pt x="10130" y="25865"/>
                    <a:pt x="9458" y="26102"/>
                  </a:cubicBezTo>
                  <a:cubicBezTo>
                    <a:pt x="8281" y="26516"/>
                    <a:pt x="7088" y="26880"/>
                    <a:pt x="5873" y="27186"/>
                  </a:cubicBezTo>
                  <a:cubicBezTo>
                    <a:pt x="5266" y="27344"/>
                    <a:pt x="4659" y="27480"/>
                    <a:pt x="4046" y="27608"/>
                  </a:cubicBezTo>
                  <a:cubicBezTo>
                    <a:pt x="3739" y="27673"/>
                    <a:pt x="3431" y="27730"/>
                    <a:pt x="3124" y="27779"/>
                  </a:cubicBezTo>
                  <a:cubicBezTo>
                    <a:pt x="3681" y="27450"/>
                    <a:pt x="4245" y="27137"/>
                    <a:pt x="4817" y="26830"/>
                  </a:cubicBezTo>
                  <a:cubicBezTo>
                    <a:pt x="6466" y="25951"/>
                    <a:pt x="8180" y="25238"/>
                    <a:pt x="10008" y="24802"/>
                  </a:cubicBezTo>
                  <a:cubicBezTo>
                    <a:pt x="11644" y="24424"/>
                    <a:pt x="13315" y="24180"/>
                    <a:pt x="14907" y="23637"/>
                  </a:cubicBezTo>
                  <a:close/>
                  <a:moveTo>
                    <a:pt x="17246" y="1"/>
                  </a:moveTo>
                  <a:cubicBezTo>
                    <a:pt x="17211" y="1"/>
                    <a:pt x="17177" y="18"/>
                    <a:pt x="17157" y="57"/>
                  </a:cubicBezTo>
                  <a:cubicBezTo>
                    <a:pt x="16593" y="1286"/>
                    <a:pt x="16050" y="2529"/>
                    <a:pt x="15529" y="3785"/>
                  </a:cubicBezTo>
                  <a:cubicBezTo>
                    <a:pt x="14614" y="5984"/>
                    <a:pt x="13815" y="8227"/>
                    <a:pt x="13229" y="10534"/>
                  </a:cubicBezTo>
                  <a:cubicBezTo>
                    <a:pt x="12737" y="12462"/>
                    <a:pt x="12257" y="14504"/>
                    <a:pt x="11066" y="16118"/>
                  </a:cubicBezTo>
                  <a:cubicBezTo>
                    <a:pt x="11400" y="15390"/>
                    <a:pt x="11601" y="14596"/>
                    <a:pt x="11716" y="13798"/>
                  </a:cubicBezTo>
                  <a:cubicBezTo>
                    <a:pt x="11865" y="12747"/>
                    <a:pt x="11871" y="11669"/>
                    <a:pt x="11794" y="10605"/>
                  </a:cubicBezTo>
                  <a:cubicBezTo>
                    <a:pt x="11716" y="9527"/>
                    <a:pt x="11515" y="8449"/>
                    <a:pt x="11057" y="7463"/>
                  </a:cubicBezTo>
                  <a:cubicBezTo>
                    <a:pt x="10586" y="6435"/>
                    <a:pt x="9866" y="5528"/>
                    <a:pt x="9086" y="4721"/>
                  </a:cubicBezTo>
                  <a:cubicBezTo>
                    <a:pt x="8295" y="3900"/>
                    <a:pt x="7395" y="3214"/>
                    <a:pt x="6317" y="2829"/>
                  </a:cubicBezTo>
                  <a:cubicBezTo>
                    <a:pt x="6307" y="2825"/>
                    <a:pt x="6297" y="2824"/>
                    <a:pt x="6288" y="2824"/>
                  </a:cubicBezTo>
                  <a:cubicBezTo>
                    <a:pt x="6214" y="2824"/>
                    <a:pt x="6156" y="2916"/>
                    <a:pt x="6181" y="2985"/>
                  </a:cubicBezTo>
                  <a:cubicBezTo>
                    <a:pt x="6558" y="4092"/>
                    <a:pt x="7002" y="5185"/>
                    <a:pt x="7424" y="6277"/>
                  </a:cubicBezTo>
                  <a:cubicBezTo>
                    <a:pt x="8159" y="8191"/>
                    <a:pt x="8901" y="10106"/>
                    <a:pt x="9637" y="12019"/>
                  </a:cubicBezTo>
                  <a:cubicBezTo>
                    <a:pt x="10209" y="13505"/>
                    <a:pt x="11159" y="15397"/>
                    <a:pt x="10344" y="16946"/>
                  </a:cubicBezTo>
                  <a:cubicBezTo>
                    <a:pt x="10338" y="16953"/>
                    <a:pt x="10338" y="16961"/>
                    <a:pt x="10329" y="16968"/>
                  </a:cubicBezTo>
                  <a:cubicBezTo>
                    <a:pt x="10322" y="16975"/>
                    <a:pt x="10322" y="16982"/>
                    <a:pt x="10322" y="16989"/>
                  </a:cubicBezTo>
                  <a:cubicBezTo>
                    <a:pt x="10272" y="17068"/>
                    <a:pt x="10223" y="17153"/>
                    <a:pt x="10173" y="17232"/>
                  </a:cubicBezTo>
                  <a:cubicBezTo>
                    <a:pt x="10151" y="17261"/>
                    <a:pt x="10144" y="17289"/>
                    <a:pt x="10151" y="17318"/>
                  </a:cubicBezTo>
                  <a:cubicBezTo>
                    <a:pt x="9679" y="18010"/>
                    <a:pt x="9224" y="18710"/>
                    <a:pt x="8752" y="19404"/>
                  </a:cubicBezTo>
                  <a:cubicBezTo>
                    <a:pt x="8265" y="20110"/>
                    <a:pt x="7787" y="20818"/>
                    <a:pt x="7295" y="21517"/>
                  </a:cubicBezTo>
                  <a:cubicBezTo>
                    <a:pt x="7431" y="20831"/>
                    <a:pt x="7501" y="20132"/>
                    <a:pt x="7530" y="19431"/>
                  </a:cubicBezTo>
                  <a:cubicBezTo>
                    <a:pt x="7602" y="17532"/>
                    <a:pt x="7373" y="15597"/>
                    <a:pt x="6987" y="13739"/>
                  </a:cubicBezTo>
                  <a:cubicBezTo>
                    <a:pt x="6601" y="11897"/>
                    <a:pt x="5967" y="10077"/>
                    <a:pt x="4917" y="8498"/>
                  </a:cubicBezTo>
                  <a:cubicBezTo>
                    <a:pt x="4891" y="8464"/>
                    <a:pt x="4859" y="8450"/>
                    <a:pt x="4826" y="8450"/>
                  </a:cubicBezTo>
                  <a:cubicBezTo>
                    <a:pt x="4758" y="8450"/>
                    <a:pt x="4693" y="8516"/>
                    <a:pt x="4716" y="8598"/>
                  </a:cubicBezTo>
                  <a:cubicBezTo>
                    <a:pt x="4845" y="9105"/>
                    <a:pt x="4860" y="9626"/>
                    <a:pt x="4860" y="10149"/>
                  </a:cubicBezTo>
                  <a:cubicBezTo>
                    <a:pt x="4860" y="10663"/>
                    <a:pt x="4860" y="11177"/>
                    <a:pt x="4874" y="11691"/>
                  </a:cubicBezTo>
                  <a:cubicBezTo>
                    <a:pt x="4953" y="15290"/>
                    <a:pt x="5410" y="18924"/>
                    <a:pt x="6738" y="22288"/>
                  </a:cubicBezTo>
                  <a:cubicBezTo>
                    <a:pt x="6087" y="23188"/>
                    <a:pt x="5424" y="24081"/>
                    <a:pt x="4716" y="24938"/>
                  </a:cubicBezTo>
                  <a:cubicBezTo>
                    <a:pt x="4046" y="25766"/>
                    <a:pt x="3338" y="26580"/>
                    <a:pt x="2603" y="27358"/>
                  </a:cubicBezTo>
                  <a:cubicBezTo>
                    <a:pt x="2846" y="26801"/>
                    <a:pt x="3024" y="26216"/>
                    <a:pt x="3153" y="25623"/>
                  </a:cubicBezTo>
                  <a:cubicBezTo>
                    <a:pt x="3516" y="23916"/>
                    <a:pt x="3532" y="22124"/>
                    <a:pt x="3331" y="20396"/>
                  </a:cubicBezTo>
                  <a:cubicBezTo>
                    <a:pt x="3239" y="19546"/>
                    <a:pt x="3081" y="18696"/>
                    <a:pt x="2867" y="17868"/>
                  </a:cubicBezTo>
                  <a:cubicBezTo>
                    <a:pt x="2653" y="17025"/>
                    <a:pt x="2353" y="16204"/>
                    <a:pt x="2060" y="15390"/>
                  </a:cubicBezTo>
                  <a:cubicBezTo>
                    <a:pt x="2043" y="15338"/>
                    <a:pt x="1999" y="15313"/>
                    <a:pt x="1955" y="15313"/>
                  </a:cubicBezTo>
                  <a:cubicBezTo>
                    <a:pt x="1908" y="15313"/>
                    <a:pt x="1860" y="15342"/>
                    <a:pt x="1845" y="15397"/>
                  </a:cubicBezTo>
                  <a:cubicBezTo>
                    <a:pt x="1604" y="16303"/>
                    <a:pt x="1475" y="17239"/>
                    <a:pt x="1374" y="18168"/>
                  </a:cubicBezTo>
                  <a:cubicBezTo>
                    <a:pt x="1004" y="21431"/>
                    <a:pt x="1225" y="24751"/>
                    <a:pt x="2017" y="27930"/>
                  </a:cubicBezTo>
                  <a:cubicBezTo>
                    <a:pt x="1996" y="27944"/>
                    <a:pt x="1982" y="27965"/>
                    <a:pt x="1982" y="27987"/>
                  </a:cubicBezTo>
                  <a:cubicBezTo>
                    <a:pt x="1347" y="28616"/>
                    <a:pt x="682" y="29207"/>
                    <a:pt x="54" y="29843"/>
                  </a:cubicBezTo>
                  <a:cubicBezTo>
                    <a:pt x="1" y="29896"/>
                    <a:pt x="54" y="29977"/>
                    <a:pt x="118" y="29977"/>
                  </a:cubicBezTo>
                  <a:cubicBezTo>
                    <a:pt x="132" y="29977"/>
                    <a:pt x="146" y="29974"/>
                    <a:pt x="161" y="29965"/>
                  </a:cubicBezTo>
                  <a:cubicBezTo>
                    <a:pt x="682" y="29601"/>
                    <a:pt x="1160" y="29173"/>
                    <a:pt x="1617" y="28736"/>
                  </a:cubicBezTo>
                  <a:cubicBezTo>
                    <a:pt x="1725" y="28636"/>
                    <a:pt x="1832" y="28530"/>
                    <a:pt x="1940" y="28429"/>
                  </a:cubicBezTo>
                  <a:cubicBezTo>
                    <a:pt x="1953" y="28437"/>
                    <a:pt x="1969" y="28441"/>
                    <a:pt x="1986" y="28441"/>
                  </a:cubicBezTo>
                  <a:cubicBezTo>
                    <a:pt x="2003" y="28441"/>
                    <a:pt x="2021" y="28437"/>
                    <a:pt x="2039" y="28429"/>
                  </a:cubicBezTo>
                  <a:cubicBezTo>
                    <a:pt x="2203" y="28330"/>
                    <a:pt x="2368" y="28230"/>
                    <a:pt x="2531" y="28129"/>
                  </a:cubicBezTo>
                  <a:cubicBezTo>
                    <a:pt x="3078" y="28199"/>
                    <a:pt x="3629" y="28232"/>
                    <a:pt x="4182" y="28232"/>
                  </a:cubicBezTo>
                  <a:cubicBezTo>
                    <a:pt x="4531" y="28232"/>
                    <a:pt x="4881" y="28219"/>
                    <a:pt x="5230" y="28194"/>
                  </a:cubicBezTo>
                  <a:cubicBezTo>
                    <a:pt x="7138" y="28066"/>
                    <a:pt x="9023" y="27565"/>
                    <a:pt x="10751" y="26758"/>
                  </a:cubicBezTo>
                  <a:cubicBezTo>
                    <a:pt x="12464" y="25951"/>
                    <a:pt x="14050" y="24845"/>
                    <a:pt x="15342" y="23466"/>
                  </a:cubicBezTo>
                  <a:cubicBezTo>
                    <a:pt x="15399" y="23404"/>
                    <a:pt x="15351" y="23303"/>
                    <a:pt x="15276" y="23303"/>
                  </a:cubicBezTo>
                  <a:cubicBezTo>
                    <a:pt x="15265" y="23303"/>
                    <a:pt x="15254" y="23305"/>
                    <a:pt x="15243" y="23310"/>
                  </a:cubicBezTo>
                  <a:cubicBezTo>
                    <a:pt x="14279" y="23688"/>
                    <a:pt x="13279" y="23923"/>
                    <a:pt x="12266" y="24137"/>
                  </a:cubicBezTo>
                  <a:cubicBezTo>
                    <a:pt x="11380" y="24331"/>
                    <a:pt x="10480" y="24494"/>
                    <a:pt x="9594" y="24717"/>
                  </a:cubicBezTo>
                  <a:cubicBezTo>
                    <a:pt x="8687" y="24945"/>
                    <a:pt x="7810" y="25245"/>
                    <a:pt x="6944" y="25608"/>
                  </a:cubicBezTo>
                  <a:cubicBezTo>
                    <a:pt x="5438" y="26237"/>
                    <a:pt x="4003" y="27030"/>
                    <a:pt x="2596" y="27865"/>
                  </a:cubicBezTo>
                  <a:cubicBezTo>
                    <a:pt x="2560" y="27872"/>
                    <a:pt x="2524" y="27879"/>
                    <a:pt x="2488" y="27887"/>
                  </a:cubicBezTo>
                  <a:cubicBezTo>
                    <a:pt x="2653" y="27723"/>
                    <a:pt x="2810" y="27552"/>
                    <a:pt x="2975" y="27387"/>
                  </a:cubicBezTo>
                  <a:cubicBezTo>
                    <a:pt x="3081" y="27272"/>
                    <a:pt x="3182" y="27159"/>
                    <a:pt x="3288" y="27044"/>
                  </a:cubicBezTo>
                  <a:cubicBezTo>
                    <a:pt x="3431" y="26893"/>
                    <a:pt x="3568" y="26744"/>
                    <a:pt x="3710" y="26587"/>
                  </a:cubicBezTo>
                  <a:cubicBezTo>
                    <a:pt x="3845" y="26431"/>
                    <a:pt x="3981" y="26273"/>
                    <a:pt x="4116" y="26115"/>
                  </a:cubicBezTo>
                  <a:cubicBezTo>
                    <a:pt x="4253" y="25959"/>
                    <a:pt x="4389" y="25802"/>
                    <a:pt x="4524" y="25644"/>
                  </a:cubicBezTo>
                  <a:cubicBezTo>
                    <a:pt x="4653" y="25488"/>
                    <a:pt x="4788" y="25323"/>
                    <a:pt x="4917" y="25166"/>
                  </a:cubicBezTo>
                  <a:cubicBezTo>
                    <a:pt x="5052" y="25001"/>
                    <a:pt x="5180" y="24845"/>
                    <a:pt x="5309" y="24681"/>
                  </a:cubicBezTo>
                  <a:cubicBezTo>
                    <a:pt x="5438" y="24516"/>
                    <a:pt x="5566" y="24352"/>
                    <a:pt x="5688" y="24187"/>
                  </a:cubicBezTo>
                  <a:cubicBezTo>
                    <a:pt x="5816" y="24023"/>
                    <a:pt x="5945" y="23860"/>
                    <a:pt x="6067" y="23695"/>
                  </a:cubicBezTo>
                  <a:cubicBezTo>
                    <a:pt x="6195" y="23531"/>
                    <a:pt x="6317" y="23359"/>
                    <a:pt x="6438" y="23195"/>
                  </a:cubicBezTo>
                  <a:cubicBezTo>
                    <a:pt x="6502" y="23109"/>
                    <a:pt x="6567" y="23023"/>
                    <a:pt x="6624" y="22945"/>
                  </a:cubicBezTo>
                  <a:cubicBezTo>
                    <a:pt x="6653" y="22902"/>
                    <a:pt x="6687" y="22859"/>
                    <a:pt x="6716" y="22816"/>
                  </a:cubicBezTo>
                  <a:cubicBezTo>
                    <a:pt x="6745" y="22773"/>
                    <a:pt x="6766" y="22737"/>
                    <a:pt x="6802" y="22703"/>
                  </a:cubicBezTo>
                  <a:cubicBezTo>
                    <a:pt x="6858" y="22631"/>
                    <a:pt x="6930" y="22581"/>
                    <a:pt x="7016" y="22538"/>
                  </a:cubicBezTo>
                  <a:cubicBezTo>
                    <a:pt x="7052" y="22523"/>
                    <a:pt x="7088" y="22509"/>
                    <a:pt x="7124" y="22496"/>
                  </a:cubicBezTo>
                  <a:cubicBezTo>
                    <a:pt x="7131" y="22489"/>
                    <a:pt x="7145" y="22480"/>
                    <a:pt x="7158" y="22480"/>
                  </a:cubicBezTo>
                  <a:cubicBezTo>
                    <a:pt x="7217" y="22473"/>
                    <a:pt x="7280" y="22473"/>
                    <a:pt x="7345" y="22473"/>
                  </a:cubicBezTo>
                  <a:cubicBezTo>
                    <a:pt x="8281" y="22424"/>
                    <a:pt x="9208" y="22266"/>
                    <a:pt x="10108" y="22031"/>
                  </a:cubicBezTo>
                  <a:cubicBezTo>
                    <a:pt x="11986" y="21537"/>
                    <a:pt x="13765" y="20681"/>
                    <a:pt x="15328" y="19539"/>
                  </a:cubicBezTo>
                  <a:cubicBezTo>
                    <a:pt x="16885" y="18396"/>
                    <a:pt x="18221" y="16975"/>
                    <a:pt x="19241" y="15340"/>
                  </a:cubicBezTo>
                  <a:cubicBezTo>
                    <a:pt x="19287" y="15272"/>
                    <a:pt x="19225" y="15194"/>
                    <a:pt x="19157" y="15194"/>
                  </a:cubicBezTo>
                  <a:cubicBezTo>
                    <a:pt x="19140" y="15194"/>
                    <a:pt x="19122" y="15200"/>
                    <a:pt x="19106" y="15212"/>
                  </a:cubicBezTo>
                  <a:cubicBezTo>
                    <a:pt x="18278" y="15811"/>
                    <a:pt x="17385" y="16310"/>
                    <a:pt x="16456" y="16747"/>
                  </a:cubicBezTo>
                  <a:cubicBezTo>
                    <a:pt x="14850" y="17510"/>
                    <a:pt x="13179" y="18125"/>
                    <a:pt x="11614" y="18975"/>
                  </a:cubicBezTo>
                  <a:cubicBezTo>
                    <a:pt x="9979" y="19860"/>
                    <a:pt x="8516" y="21052"/>
                    <a:pt x="7115" y="22266"/>
                  </a:cubicBezTo>
                  <a:lnTo>
                    <a:pt x="7115" y="22252"/>
                  </a:lnTo>
                  <a:cubicBezTo>
                    <a:pt x="7167" y="22196"/>
                    <a:pt x="7210" y="22130"/>
                    <a:pt x="7253" y="22074"/>
                  </a:cubicBezTo>
                  <a:cubicBezTo>
                    <a:pt x="8324" y="20561"/>
                    <a:pt x="9344" y="18996"/>
                    <a:pt x="10302" y="17404"/>
                  </a:cubicBezTo>
                  <a:cubicBezTo>
                    <a:pt x="10329" y="17397"/>
                    <a:pt x="10365" y="17381"/>
                    <a:pt x="10387" y="17347"/>
                  </a:cubicBezTo>
                  <a:cubicBezTo>
                    <a:pt x="10451" y="17253"/>
                    <a:pt x="10516" y="17153"/>
                    <a:pt x="10566" y="17054"/>
                  </a:cubicBezTo>
                  <a:cubicBezTo>
                    <a:pt x="10615" y="17004"/>
                    <a:pt x="10665" y="16946"/>
                    <a:pt x="10715" y="16896"/>
                  </a:cubicBezTo>
                  <a:lnTo>
                    <a:pt x="10730" y="16896"/>
                  </a:lnTo>
                  <a:cubicBezTo>
                    <a:pt x="11580" y="16625"/>
                    <a:pt x="12415" y="16296"/>
                    <a:pt x="13208" y="15890"/>
                  </a:cubicBezTo>
                  <a:cubicBezTo>
                    <a:pt x="14622" y="15176"/>
                    <a:pt x="15928" y="14233"/>
                    <a:pt x="16970" y="13033"/>
                  </a:cubicBezTo>
                  <a:cubicBezTo>
                    <a:pt x="17978" y="11890"/>
                    <a:pt x="18799" y="10469"/>
                    <a:pt x="19128" y="8970"/>
                  </a:cubicBezTo>
                  <a:cubicBezTo>
                    <a:pt x="19151" y="8880"/>
                    <a:pt x="19085" y="8830"/>
                    <a:pt x="19016" y="8830"/>
                  </a:cubicBezTo>
                  <a:cubicBezTo>
                    <a:pt x="18975" y="8830"/>
                    <a:pt x="18933" y="8847"/>
                    <a:pt x="18907" y="8884"/>
                  </a:cubicBezTo>
                  <a:cubicBezTo>
                    <a:pt x="18400" y="9605"/>
                    <a:pt x="17814" y="10269"/>
                    <a:pt x="17193" y="10891"/>
                  </a:cubicBezTo>
                  <a:cubicBezTo>
                    <a:pt x="16113" y="11969"/>
                    <a:pt x="14943" y="12941"/>
                    <a:pt x="13865" y="14012"/>
                  </a:cubicBezTo>
                  <a:cubicBezTo>
                    <a:pt x="13021" y="14846"/>
                    <a:pt x="12201" y="15762"/>
                    <a:pt x="11186" y="16404"/>
                  </a:cubicBezTo>
                  <a:cubicBezTo>
                    <a:pt x="12065" y="15532"/>
                    <a:pt x="12807" y="14540"/>
                    <a:pt x="13457" y="13491"/>
                  </a:cubicBezTo>
                  <a:cubicBezTo>
                    <a:pt x="14122" y="12404"/>
                    <a:pt x="14699" y="11263"/>
                    <a:pt x="15229" y="10106"/>
                  </a:cubicBezTo>
                  <a:cubicBezTo>
                    <a:pt x="15707" y="9048"/>
                    <a:pt x="16136" y="7977"/>
                    <a:pt x="16485" y="6870"/>
                  </a:cubicBezTo>
                  <a:cubicBezTo>
                    <a:pt x="17185" y="4685"/>
                    <a:pt x="17543" y="2393"/>
                    <a:pt x="17356" y="100"/>
                  </a:cubicBezTo>
                  <a:cubicBezTo>
                    <a:pt x="17352" y="40"/>
                    <a:pt x="17298" y="1"/>
                    <a:pt x="172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10"/>
            <p:cNvSpPr/>
            <p:nvPr/>
          </p:nvSpPr>
          <p:spPr>
            <a:xfrm>
              <a:off x="4443793" y="3122565"/>
              <a:ext cx="405064" cy="228349"/>
            </a:xfrm>
            <a:custGeom>
              <a:avLst/>
              <a:gdLst/>
              <a:ahLst/>
              <a:cxnLst/>
              <a:rect l="l" t="t" r="r" b="b"/>
              <a:pathLst>
                <a:path w="20593" h="11609" extrusionOk="0">
                  <a:moveTo>
                    <a:pt x="19603" y="236"/>
                  </a:moveTo>
                  <a:cubicBezTo>
                    <a:pt x="19923" y="236"/>
                    <a:pt x="20161" y="358"/>
                    <a:pt x="20058" y="804"/>
                  </a:cubicBezTo>
                  <a:cubicBezTo>
                    <a:pt x="19993" y="1077"/>
                    <a:pt x="19772" y="1368"/>
                    <a:pt x="19623" y="1612"/>
                  </a:cubicBezTo>
                  <a:cubicBezTo>
                    <a:pt x="18908" y="2775"/>
                    <a:pt x="17873" y="3618"/>
                    <a:pt x="16700" y="4282"/>
                  </a:cubicBezTo>
                  <a:cubicBezTo>
                    <a:pt x="15622" y="4897"/>
                    <a:pt x="14438" y="5533"/>
                    <a:pt x="13259" y="5896"/>
                  </a:cubicBezTo>
                  <a:cubicBezTo>
                    <a:pt x="11832" y="6347"/>
                    <a:pt x="10368" y="6669"/>
                    <a:pt x="8925" y="7068"/>
                  </a:cubicBezTo>
                  <a:lnTo>
                    <a:pt x="8925" y="7068"/>
                  </a:lnTo>
                  <a:cubicBezTo>
                    <a:pt x="10629" y="4270"/>
                    <a:pt x="13203" y="2625"/>
                    <a:pt x="16179" y="1348"/>
                  </a:cubicBezTo>
                  <a:cubicBezTo>
                    <a:pt x="17023" y="983"/>
                    <a:pt x="17916" y="554"/>
                    <a:pt x="18822" y="362"/>
                  </a:cubicBezTo>
                  <a:cubicBezTo>
                    <a:pt x="19049" y="312"/>
                    <a:pt x="19352" y="236"/>
                    <a:pt x="19603" y="236"/>
                  </a:cubicBezTo>
                  <a:close/>
                  <a:moveTo>
                    <a:pt x="19581" y="0"/>
                  </a:moveTo>
                  <a:cubicBezTo>
                    <a:pt x="18791" y="0"/>
                    <a:pt x="18034" y="281"/>
                    <a:pt x="17266" y="590"/>
                  </a:cubicBezTo>
                  <a:cubicBezTo>
                    <a:pt x="16051" y="1077"/>
                    <a:pt x="14844" y="1591"/>
                    <a:pt x="13694" y="2211"/>
                  </a:cubicBezTo>
                  <a:cubicBezTo>
                    <a:pt x="11522" y="3384"/>
                    <a:pt x="9759" y="5027"/>
                    <a:pt x="8531" y="7180"/>
                  </a:cubicBezTo>
                  <a:lnTo>
                    <a:pt x="8531" y="7180"/>
                  </a:lnTo>
                  <a:cubicBezTo>
                    <a:pt x="5515" y="8062"/>
                    <a:pt x="2799" y="9714"/>
                    <a:pt x="134" y="11338"/>
                  </a:cubicBezTo>
                  <a:cubicBezTo>
                    <a:pt x="0" y="11416"/>
                    <a:pt x="82" y="11608"/>
                    <a:pt x="207" y="11608"/>
                  </a:cubicBezTo>
                  <a:cubicBezTo>
                    <a:pt x="229" y="11608"/>
                    <a:pt x="252" y="11602"/>
                    <a:pt x="276" y="11588"/>
                  </a:cubicBezTo>
                  <a:cubicBezTo>
                    <a:pt x="2369" y="10310"/>
                    <a:pt x="4475" y="9017"/>
                    <a:pt x="6760" y="8104"/>
                  </a:cubicBezTo>
                  <a:cubicBezTo>
                    <a:pt x="8938" y="7225"/>
                    <a:pt x="11281" y="6861"/>
                    <a:pt x="13509" y="6117"/>
                  </a:cubicBezTo>
                  <a:cubicBezTo>
                    <a:pt x="16486" y="5132"/>
                    <a:pt x="19393" y="3325"/>
                    <a:pt x="20565" y="306"/>
                  </a:cubicBezTo>
                  <a:cubicBezTo>
                    <a:pt x="20593" y="234"/>
                    <a:pt x="20536" y="148"/>
                    <a:pt x="20464" y="126"/>
                  </a:cubicBezTo>
                  <a:cubicBezTo>
                    <a:pt x="20164" y="38"/>
                    <a:pt x="19870" y="0"/>
                    <a:pt x="195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10"/>
            <p:cNvSpPr/>
            <p:nvPr/>
          </p:nvSpPr>
          <p:spPr>
            <a:xfrm>
              <a:off x="4565472" y="3030273"/>
              <a:ext cx="133225" cy="255041"/>
            </a:xfrm>
            <a:custGeom>
              <a:avLst/>
              <a:gdLst/>
              <a:ahLst/>
              <a:cxnLst/>
              <a:rect l="l" t="t" r="r" b="b"/>
              <a:pathLst>
                <a:path w="6773" h="12966" extrusionOk="0">
                  <a:moveTo>
                    <a:pt x="5941" y="498"/>
                  </a:moveTo>
                  <a:cubicBezTo>
                    <a:pt x="6030" y="498"/>
                    <a:pt x="6060" y="584"/>
                    <a:pt x="6117" y="855"/>
                  </a:cubicBezTo>
                  <a:cubicBezTo>
                    <a:pt x="6259" y="1512"/>
                    <a:pt x="6074" y="2326"/>
                    <a:pt x="5909" y="2961"/>
                  </a:cubicBezTo>
                  <a:cubicBezTo>
                    <a:pt x="5560" y="4261"/>
                    <a:pt x="4910" y="5453"/>
                    <a:pt x="4252" y="6626"/>
                  </a:cubicBezTo>
                  <a:cubicBezTo>
                    <a:pt x="3155" y="8586"/>
                    <a:pt x="2034" y="10546"/>
                    <a:pt x="537" y="12222"/>
                  </a:cubicBezTo>
                  <a:lnTo>
                    <a:pt x="537" y="12222"/>
                  </a:lnTo>
                  <a:cubicBezTo>
                    <a:pt x="1087" y="10395"/>
                    <a:pt x="860" y="8446"/>
                    <a:pt x="1325" y="6583"/>
                  </a:cubicBezTo>
                  <a:cubicBezTo>
                    <a:pt x="1875" y="4418"/>
                    <a:pt x="3174" y="2461"/>
                    <a:pt x="4937" y="1098"/>
                  </a:cubicBezTo>
                  <a:cubicBezTo>
                    <a:pt x="5138" y="948"/>
                    <a:pt x="5445" y="661"/>
                    <a:pt x="5681" y="576"/>
                  </a:cubicBezTo>
                  <a:cubicBezTo>
                    <a:pt x="5805" y="532"/>
                    <a:pt x="5885" y="498"/>
                    <a:pt x="5941" y="498"/>
                  </a:cubicBezTo>
                  <a:close/>
                  <a:moveTo>
                    <a:pt x="6138" y="1"/>
                  </a:moveTo>
                  <a:cubicBezTo>
                    <a:pt x="6114" y="1"/>
                    <a:pt x="6089" y="7"/>
                    <a:pt x="6067" y="19"/>
                  </a:cubicBezTo>
                  <a:cubicBezTo>
                    <a:pt x="4060" y="1148"/>
                    <a:pt x="2468" y="2889"/>
                    <a:pt x="1559" y="5018"/>
                  </a:cubicBezTo>
                  <a:cubicBezTo>
                    <a:pt x="488" y="7503"/>
                    <a:pt x="1097" y="10288"/>
                    <a:pt x="53" y="12744"/>
                  </a:cubicBezTo>
                  <a:cubicBezTo>
                    <a:pt x="52" y="12746"/>
                    <a:pt x="51" y="12748"/>
                    <a:pt x="51" y="12750"/>
                  </a:cubicBezTo>
                  <a:lnTo>
                    <a:pt x="51" y="12750"/>
                  </a:lnTo>
                  <a:cubicBezTo>
                    <a:pt x="0" y="12841"/>
                    <a:pt x="69" y="12945"/>
                    <a:pt x="155" y="12960"/>
                  </a:cubicBezTo>
                  <a:lnTo>
                    <a:pt x="155" y="12960"/>
                  </a:lnTo>
                  <a:cubicBezTo>
                    <a:pt x="167" y="12963"/>
                    <a:pt x="179" y="12965"/>
                    <a:pt x="192" y="12965"/>
                  </a:cubicBezTo>
                  <a:cubicBezTo>
                    <a:pt x="231" y="12965"/>
                    <a:pt x="269" y="12945"/>
                    <a:pt x="292" y="12897"/>
                  </a:cubicBezTo>
                  <a:lnTo>
                    <a:pt x="292" y="12897"/>
                  </a:lnTo>
                  <a:cubicBezTo>
                    <a:pt x="2039" y="11101"/>
                    <a:pt x="3286" y="8939"/>
                    <a:pt x="4495" y="6768"/>
                  </a:cubicBezTo>
                  <a:cubicBezTo>
                    <a:pt x="5645" y="4718"/>
                    <a:pt x="6773" y="2519"/>
                    <a:pt x="6281" y="104"/>
                  </a:cubicBezTo>
                  <a:cubicBezTo>
                    <a:pt x="6265" y="38"/>
                    <a:pt x="6202" y="1"/>
                    <a:pt x="6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10"/>
            <p:cNvSpPr/>
            <p:nvPr/>
          </p:nvSpPr>
          <p:spPr>
            <a:xfrm>
              <a:off x="4571097" y="3041131"/>
              <a:ext cx="111332" cy="238695"/>
            </a:xfrm>
            <a:custGeom>
              <a:avLst/>
              <a:gdLst/>
              <a:ahLst/>
              <a:cxnLst/>
              <a:rect l="l" t="t" r="r" b="b"/>
              <a:pathLst>
                <a:path w="5660" h="12135" extrusionOk="0">
                  <a:moveTo>
                    <a:pt x="5484" y="0"/>
                  </a:moveTo>
                  <a:cubicBezTo>
                    <a:pt x="5427" y="0"/>
                    <a:pt x="5369" y="29"/>
                    <a:pt x="5344" y="96"/>
                  </a:cubicBezTo>
                  <a:cubicBezTo>
                    <a:pt x="4552" y="2166"/>
                    <a:pt x="3059" y="3859"/>
                    <a:pt x="2139" y="5866"/>
                  </a:cubicBezTo>
                  <a:cubicBezTo>
                    <a:pt x="1224" y="7837"/>
                    <a:pt x="802" y="9937"/>
                    <a:pt x="39" y="11964"/>
                  </a:cubicBezTo>
                  <a:cubicBezTo>
                    <a:pt x="0" y="12067"/>
                    <a:pt x="85" y="12134"/>
                    <a:pt x="173" y="12134"/>
                  </a:cubicBezTo>
                  <a:cubicBezTo>
                    <a:pt x="232" y="12134"/>
                    <a:pt x="292" y="12105"/>
                    <a:pt x="317" y="12036"/>
                  </a:cubicBezTo>
                  <a:cubicBezTo>
                    <a:pt x="1160" y="9793"/>
                    <a:pt x="1596" y="7472"/>
                    <a:pt x="2716" y="5323"/>
                  </a:cubicBezTo>
                  <a:cubicBezTo>
                    <a:pt x="3639" y="3573"/>
                    <a:pt x="4909" y="2038"/>
                    <a:pt x="5616" y="175"/>
                  </a:cubicBezTo>
                  <a:cubicBezTo>
                    <a:pt x="5659" y="70"/>
                    <a:pt x="5573" y="0"/>
                    <a:pt x="54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10"/>
            <p:cNvSpPr/>
            <p:nvPr/>
          </p:nvSpPr>
          <p:spPr>
            <a:xfrm>
              <a:off x="4611401" y="3124985"/>
              <a:ext cx="238420" cy="143729"/>
            </a:xfrm>
            <a:custGeom>
              <a:avLst/>
              <a:gdLst/>
              <a:ahLst/>
              <a:cxnLst/>
              <a:rect l="l" t="t" r="r" b="b"/>
              <a:pathLst>
                <a:path w="12121" h="7307" extrusionOk="0">
                  <a:moveTo>
                    <a:pt x="11905" y="0"/>
                  </a:moveTo>
                  <a:cubicBezTo>
                    <a:pt x="11883" y="0"/>
                    <a:pt x="11860" y="6"/>
                    <a:pt x="11837" y="18"/>
                  </a:cubicBezTo>
                  <a:cubicBezTo>
                    <a:pt x="7837" y="2196"/>
                    <a:pt x="3895" y="4481"/>
                    <a:pt x="124" y="7030"/>
                  </a:cubicBezTo>
                  <a:cubicBezTo>
                    <a:pt x="1" y="7119"/>
                    <a:pt x="77" y="7306"/>
                    <a:pt x="193" y="7306"/>
                  </a:cubicBezTo>
                  <a:cubicBezTo>
                    <a:pt x="217" y="7306"/>
                    <a:pt x="242" y="7298"/>
                    <a:pt x="268" y="7280"/>
                  </a:cubicBezTo>
                  <a:cubicBezTo>
                    <a:pt x="4039" y="4731"/>
                    <a:pt x="7981" y="2438"/>
                    <a:pt x="11979" y="268"/>
                  </a:cubicBezTo>
                  <a:cubicBezTo>
                    <a:pt x="12120" y="195"/>
                    <a:pt x="12036" y="0"/>
                    <a:pt x="119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10"/>
            <p:cNvSpPr/>
            <p:nvPr/>
          </p:nvSpPr>
          <p:spPr>
            <a:xfrm>
              <a:off x="4564311" y="3278981"/>
              <a:ext cx="228782" cy="99766"/>
            </a:xfrm>
            <a:custGeom>
              <a:avLst/>
              <a:gdLst/>
              <a:ahLst/>
              <a:cxnLst/>
              <a:rect l="l" t="t" r="r" b="b"/>
              <a:pathLst>
                <a:path w="11631" h="5072" extrusionOk="0">
                  <a:moveTo>
                    <a:pt x="352" y="308"/>
                  </a:moveTo>
                  <a:cubicBezTo>
                    <a:pt x="2481" y="527"/>
                    <a:pt x="4648" y="500"/>
                    <a:pt x="6746" y="966"/>
                  </a:cubicBezTo>
                  <a:cubicBezTo>
                    <a:pt x="7668" y="1172"/>
                    <a:pt x="8575" y="1465"/>
                    <a:pt x="9410" y="1915"/>
                  </a:cubicBezTo>
                  <a:cubicBezTo>
                    <a:pt x="9860" y="2150"/>
                    <a:pt x="10296" y="2436"/>
                    <a:pt x="10688" y="2765"/>
                  </a:cubicBezTo>
                  <a:cubicBezTo>
                    <a:pt x="10774" y="2836"/>
                    <a:pt x="11139" y="3086"/>
                    <a:pt x="11153" y="3194"/>
                  </a:cubicBezTo>
                  <a:cubicBezTo>
                    <a:pt x="11182" y="3458"/>
                    <a:pt x="10659" y="3735"/>
                    <a:pt x="10488" y="3828"/>
                  </a:cubicBezTo>
                  <a:cubicBezTo>
                    <a:pt x="9412" y="4393"/>
                    <a:pt x="7818" y="4817"/>
                    <a:pt x="6371" y="4817"/>
                  </a:cubicBezTo>
                  <a:cubicBezTo>
                    <a:pt x="5676" y="4817"/>
                    <a:pt x="5015" y="4720"/>
                    <a:pt x="4462" y="4493"/>
                  </a:cubicBezTo>
                  <a:cubicBezTo>
                    <a:pt x="2746" y="3797"/>
                    <a:pt x="952" y="2105"/>
                    <a:pt x="352" y="308"/>
                  </a:cubicBezTo>
                  <a:close/>
                  <a:moveTo>
                    <a:pt x="142" y="0"/>
                  </a:moveTo>
                  <a:cubicBezTo>
                    <a:pt x="83" y="0"/>
                    <a:pt x="45" y="32"/>
                    <a:pt x="27" y="74"/>
                  </a:cubicBezTo>
                  <a:lnTo>
                    <a:pt x="27" y="74"/>
                  </a:lnTo>
                  <a:cubicBezTo>
                    <a:pt x="8" y="104"/>
                    <a:pt x="0" y="142"/>
                    <a:pt x="12" y="186"/>
                  </a:cubicBezTo>
                  <a:cubicBezTo>
                    <a:pt x="333" y="1315"/>
                    <a:pt x="991" y="2215"/>
                    <a:pt x="1848" y="3000"/>
                  </a:cubicBezTo>
                  <a:cubicBezTo>
                    <a:pt x="2705" y="3785"/>
                    <a:pt x="3697" y="4642"/>
                    <a:pt x="4847" y="4935"/>
                  </a:cubicBezTo>
                  <a:cubicBezTo>
                    <a:pt x="5235" y="5033"/>
                    <a:pt x="5642" y="5071"/>
                    <a:pt x="6055" y="5071"/>
                  </a:cubicBezTo>
                  <a:cubicBezTo>
                    <a:pt x="6823" y="5071"/>
                    <a:pt x="7612" y="4939"/>
                    <a:pt x="8332" y="4814"/>
                  </a:cubicBezTo>
                  <a:cubicBezTo>
                    <a:pt x="9531" y="4599"/>
                    <a:pt x="10625" y="4207"/>
                    <a:pt x="11567" y="3422"/>
                  </a:cubicBezTo>
                  <a:cubicBezTo>
                    <a:pt x="11631" y="3372"/>
                    <a:pt x="11617" y="3271"/>
                    <a:pt x="11567" y="3221"/>
                  </a:cubicBezTo>
                  <a:cubicBezTo>
                    <a:pt x="8638" y="66"/>
                    <a:pt x="4069" y="429"/>
                    <a:pt x="155" y="1"/>
                  </a:cubicBezTo>
                  <a:cubicBezTo>
                    <a:pt x="150" y="1"/>
                    <a:pt x="146" y="0"/>
                    <a:pt x="1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10"/>
            <p:cNvSpPr/>
            <p:nvPr/>
          </p:nvSpPr>
          <p:spPr>
            <a:xfrm>
              <a:off x="4566554" y="3278765"/>
              <a:ext cx="226815" cy="71579"/>
            </a:xfrm>
            <a:custGeom>
              <a:avLst/>
              <a:gdLst/>
              <a:ahLst/>
              <a:cxnLst/>
              <a:rect l="l" t="t" r="r" b="b"/>
              <a:pathLst>
                <a:path w="11531" h="3639" extrusionOk="0">
                  <a:moveTo>
                    <a:pt x="198" y="1"/>
                  </a:moveTo>
                  <a:cubicBezTo>
                    <a:pt x="99" y="1"/>
                    <a:pt x="1" y="103"/>
                    <a:pt x="70" y="212"/>
                  </a:cubicBezTo>
                  <a:cubicBezTo>
                    <a:pt x="934" y="1697"/>
                    <a:pt x="3055" y="2290"/>
                    <a:pt x="4598" y="2768"/>
                  </a:cubicBezTo>
                  <a:cubicBezTo>
                    <a:pt x="6489" y="3355"/>
                    <a:pt x="8450" y="3638"/>
                    <a:pt x="10424" y="3638"/>
                  </a:cubicBezTo>
                  <a:cubicBezTo>
                    <a:pt x="10731" y="3638"/>
                    <a:pt x="11038" y="3632"/>
                    <a:pt x="11345" y="3618"/>
                  </a:cubicBezTo>
                  <a:cubicBezTo>
                    <a:pt x="11521" y="3611"/>
                    <a:pt x="11530" y="3333"/>
                    <a:pt x="11354" y="3333"/>
                  </a:cubicBezTo>
                  <a:cubicBezTo>
                    <a:pt x="11351" y="3333"/>
                    <a:pt x="11348" y="3333"/>
                    <a:pt x="11345" y="3333"/>
                  </a:cubicBezTo>
                  <a:cubicBezTo>
                    <a:pt x="11041" y="3346"/>
                    <a:pt x="10737" y="3353"/>
                    <a:pt x="10433" y="3353"/>
                  </a:cubicBezTo>
                  <a:cubicBezTo>
                    <a:pt x="8726" y="3353"/>
                    <a:pt x="7030" y="3146"/>
                    <a:pt x="5376" y="2698"/>
                  </a:cubicBezTo>
                  <a:cubicBezTo>
                    <a:pt x="3732" y="2254"/>
                    <a:pt x="1227" y="1633"/>
                    <a:pt x="313" y="68"/>
                  </a:cubicBezTo>
                  <a:cubicBezTo>
                    <a:pt x="284" y="21"/>
                    <a:pt x="241" y="1"/>
                    <a:pt x="1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 name="Google Shape;277;p10"/>
          <p:cNvGrpSpPr/>
          <p:nvPr/>
        </p:nvGrpSpPr>
        <p:grpSpPr>
          <a:xfrm flipH="1">
            <a:off x="84148" y="3492439"/>
            <a:ext cx="575563" cy="521482"/>
            <a:chOff x="3346266" y="1265304"/>
            <a:chExt cx="227307" cy="205965"/>
          </a:xfrm>
        </p:grpSpPr>
        <p:sp>
          <p:nvSpPr>
            <p:cNvPr id="278" name="Google Shape;278;p10"/>
            <p:cNvSpPr/>
            <p:nvPr/>
          </p:nvSpPr>
          <p:spPr>
            <a:xfrm>
              <a:off x="3453291" y="1265304"/>
              <a:ext cx="96540" cy="85505"/>
            </a:xfrm>
            <a:custGeom>
              <a:avLst/>
              <a:gdLst/>
              <a:ahLst/>
              <a:cxnLst/>
              <a:rect l="l" t="t" r="r" b="b"/>
              <a:pathLst>
                <a:path w="4908" h="4347" extrusionOk="0">
                  <a:moveTo>
                    <a:pt x="2812" y="0"/>
                  </a:moveTo>
                  <a:cubicBezTo>
                    <a:pt x="2073" y="0"/>
                    <a:pt x="1329" y="308"/>
                    <a:pt x="844" y="869"/>
                  </a:cubicBezTo>
                  <a:cubicBezTo>
                    <a:pt x="501" y="1261"/>
                    <a:pt x="287" y="1755"/>
                    <a:pt x="165" y="2262"/>
                  </a:cubicBezTo>
                  <a:cubicBezTo>
                    <a:pt x="1" y="2933"/>
                    <a:pt x="1" y="3697"/>
                    <a:pt x="422" y="4247"/>
                  </a:cubicBezTo>
                  <a:lnTo>
                    <a:pt x="1665" y="4346"/>
                  </a:lnTo>
                  <a:cubicBezTo>
                    <a:pt x="2765" y="4182"/>
                    <a:pt x="3787" y="3555"/>
                    <a:pt x="4429" y="2648"/>
                  </a:cubicBezTo>
                  <a:cubicBezTo>
                    <a:pt x="4700" y="2269"/>
                    <a:pt x="4908" y="1812"/>
                    <a:pt x="4836" y="1354"/>
                  </a:cubicBezTo>
                  <a:cubicBezTo>
                    <a:pt x="4757" y="855"/>
                    <a:pt x="4344" y="454"/>
                    <a:pt x="3886" y="240"/>
                  </a:cubicBezTo>
                  <a:cubicBezTo>
                    <a:pt x="3552" y="78"/>
                    <a:pt x="3183" y="0"/>
                    <a:pt x="2812"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10"/>
            <p:cNvSpPr/>
            <p:nvPr/>
          </p:nvSpPr>
          <p:spPr>
            <a:xfrm>
              <a:off x="3450360" y="1328858"/>
              <a:ext cx="123213" cy="97819"/>
            </a:xfrm>
            <a:custGeom>
              <a:avLst/>
              <a:gdLst/>
              <a:ahLst/>
              <a:cxnLst/>
              <a:rect l="l" t="t" r="r" b="b"/>
              <a:pathLst>
                <a:path w="6264" h="4973" extrusionOk="0">
                  <a:moveTo>
                    <a:pt x="3721" y="0"/>
                  </a:moveTo>
                  <a:cubicBezTo>
                    <a:pt x="2660" y="0"/>
                    <a:pt x="1594" y="482"/>
                    <a:pt x="921" y="1309"/>
                  </a:cubicBezTo>
                  <a:lnTo>
                    <a:pt x="1" y="2787"/>
                  </a:lnTo>
                  <a:cubicBezTo>
                    <a:pt x="201" y="3594"/>
                    <a:pt x="772" y="4308"/>
                    <a:pt x="1514" y="4672"/>
                  </a:cubicBezTo>
                  <a:cubicBezTo>
                    <a:pt x="1913" y="4871"/>
                    <a:pt x="2358" y="4972"/>
                    <a:pt x="2804" y="4972"/>
                  </a:cubicBezTo>
                  <a:cubicBezTo>
                    <a:pt x="3189" y="4972"/>
                    <a:pt x="3574" y="4896"/>
                    <a:pt x="3929" y="4744"/>
                  </a:cubicBezTo>
                  <a:cubicBezTo>
                    <a:pt x="4392" y="4536"/>
                    <a:pt x="4800" y="4216"/>
                    <a:pt x="5171" y="3858"/>
                  </a:cubicBezTo>
                  <a:cubicBezTo>
                    <a:pt x="5492" y="3537"/>
                    <a:pt x="5799" y="3188"/>
                    <a:pt x="5992" y="2773"/>
                  </a:cubicBezTo>
                  <a:cubicBezTo>
                    <a:pt x="6184" y="2358"/>
                    <a:pt x="6263" y="1880"/>
                    <a:pt x="6135" y="1438"/>
                  </a:cubicBezTo>
                  <a:cubicBezTo>
                    <a:pt x="5927" y="723"/>
                    <a:pt x="5214" y="259"/>
                    <a:pt x="4486" y="87"/>
                  </a:cubicBezTo>
                  <a:cubicBezTo>
                    <a:pt x="4235" y="29"/>
                    <a:pt x="3978" y="0"/>
                    <a:pt x="3721"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10"/>
            <p:cNvSpPr/>
            <p:nvPr/>
          </p:nvSpPr>
          <p:spPr>
            <a:xfrm>
              <a:off x="3372545" y="1368788"/>
              <a:ext cx="100160" cy="102481"/>
            </a:xfrm>
            <a:custGeom>
              <a:avLst/>
              <a:gdLst/>
              <a:ahLst/>
              <a:cxnLst/>
              <a:rect l="l" t="t" r="r" b="b"/>
              <a:pathLst>
                <a:path w="5092" h="5210" extrusionOk="0">
                  <a:moveTo>
                    <a:pt x="2306" y="1"/>
                  </a:moveTo>
                  <a:cubicBezTo>
                    <a:pt x="1564" y="271"/>
                    <a:pt x="892" y="779"/>
                    <a:pt x="500" y="1464"/>
                  </a:cubicBezTo>
                  <a:cubicBezTo>
                    <a:pt x="100" y="2150"/>
                    <a:pt x="1" y="3014"/>
                    <a:pt x="279" y="3756"/>
                  </a:cubicBezTo>
                  <a:cubicBezTo>
                    <a:pt x="565" y="4491"/>
                    <a:pt x="1250" y="5084"/>
                    <a:pt x="2035" y="5192"/>
                  </a:cubicBezTo>
                  <a:cubicBezTo>
                    <a:pt x="2124" y="5204"/>
                    <a:pt x="2212" y="5209"/>
                    <a:pt x="2301" y="5209"/>
                  </a:cubicBezTo>
                  <a:cubicBezTo>
                    <a:pt x="3026" y="5209"/>
                    <a:pt x="3739" y="4833"/>
                    <a:pt x="4250" y="4292"/>
                  </a:cubicBezTo>
                  <a:cubicBezTo>
                    <a:pt x="4748" y="3756"/>
                    <a:pt x="5091" y="3043"/>
                    <a:pt x="5091" y="2306"/>
                  </a:cubicBezTo>
                  <a:cubicBezTo>
                    <a:pt x="5084" y="1564"/>
                    <a:pt x="4714" y="822"/>
                    <a:pt x="4078" y="450"/>
                  </a:cubicBezTo>
                  <a:lnTo>
                    <a:pt x="2306" y="1"/>
                  </a:ln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10"/>
            <p:cNvSpPr/>
            <p:nvPr/>
          </p:nvSpPr>
          <p:spPr>
            <a:xfrm>
              <a:off x="3346266" y="1329369"/>
              <a:ext cx="93728" cy="73999"/>
            </a:xfrm>
            <a:custGeom>
              <a:avLst/>
              <a:gdLst/>
              <a:ahLst/>
              <a:cxnLst/>
              <a:rect l="l" t="t" r="r" b="b"/>
              <a:pathLst>
                <a:path w="4765" h="3762" extrusionOk="0">
                  <a:moveTo>
                    <a:pt x="2979" y="0"/>
                  </a:moveTo>
                  <a:cubicBezTo>
                    <a:pt x="2770" y="0"/>
                    <a:pt x="2560" y="25"/>
                    <a:pt x="2357" y="68"/>
                  </a:cubicBezTo>
                  <a:cubicBezTo>
                    <a:pt x="1858" y="176"/>
                    <a:pt x="1380" y="397"/>
                    <a:pt x="965" y="704"/>
                  </a:cubicBezTo>
                  <a:cubicBezTo>
                    <a:pt x="643" y="954"/>
                    <a:pt x="352" y="1261"/>
                    <a:pt x="194" y="1633"/>
                  </a:cubicBezTo>
                  <a:cubicBezTo>
                    <a:pt x="29" y="2012"/>
                    <a:pt x="0" y="2454"/>
                    <a:pt x="172" y="2819"/>
                  </a:cubicBezTo>
                  <a:cubicBezTo>
                    <a:pt x="372" y="3232"/>
                    <a:pt x="787" y="3504"/>
                    <a:pt x="1222" y="3640"/>
                  </a:cubicBezTo>
                  <a:cubicBezTo>
                    <a:pt x="1491" y="3724"/>
                    <a:pt x="1770" y="3762"/>
                    <a:pt x="2051" y="3762"/>
                  </a:cubicBezTo>
                  <a:cubicBezTo>
                    <a:pt x="2464" y="3762"/>
                    <a:pt x="2880" y="3679"/>
                    <a:pt x="3272" y="3539"/>
                  </a:cubicBezTo>
                  <a:cubicBezTo>
                    <a:pt x="3850" y="3333"/>
                    <a:pt x="4429" y="2954"/>
                    <a:pt x="4600" y="2361"/>
                  </a:cubicBezTo>
                  <a:lnTo>
                    <a:pt x="4765" y="1105"/>
                  </a:lnTo>
                  <a:cubicBezTo>
                    <a:pt x="4607" y="654"/>
                    <a:pt x="4221" y="305"/>
                    <a:pt x="3771" y="133"/>
                  </a:cubicBezTo>
                  <a:cubicBezTo>
                    <a:pt x="3518" y="41"/>
                    <a:pt x="3249" y="0"/>
                    <a:pt x="2979"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10"/>
            <p:cNvSpPr/>
            <p:nvPr/>
          </p:nvSpPr>
          <p:spPr>
            <a:xfrm>
              <a:off x="3382361" y="1274962"/>
              <a:ext cx="105943" cy="90659"/>
            </a:xfrm>
            <a:custGeom>
              <a:avLst/>
              <a:gdLst/>
              <a:ahLst/>
              <a:cxnLst/>
              <a:rect l="l" t="t" r="r" b="b"/>
              <a:pathLst>
                <a:path w="5386" h="4609" extrusionOk="0">
                  <a:moveTo>
                    <a:pt x="3027" y="0"/>
                  </a:moveTo>
                  <a:cubicBezTo>
                    <a:pt x="2544" y="0"/>
                    <a:pt x="2062" y="114"/>
                    <a:pt x="1636" y="342"/>
                  </a:cubicBezTo>
                  <a:cubicBezTo>
                    <a:pt x="923" y="714"/>
                    <a:pt x="373" y="1377"/>
                    <a:pt x="152" y="2148"/>
                  </a:cubicBezTo>
                  <a:cubicBezTo>
                    <a:pt x="37" y="2514"/>
                    <a:pt x="1" y="2913"/>
                    <a:pt x="116" y="3278"/>
                  </a:cubicBezTo>
                  <a:cubicBezTo>
                    <a:pt x="301" y="3898"/>
                    <a:pt x="887" y="4334"/>
                    <a:pt x="1507" y="4498"/>
                  </a:cubicBezTo>
                  <a:cubicBezTo>
                    <a:pt x="1795" y="4578"/>
                    <a:pt x="2092" y="4608"/>
                    <a:pt x="2391" y="4608"/>
                  </a:cubicBezTo>
                  <a:cubicBezTo>
                    <a:pt x="2738" y="4608"/>
                    <a:pt x="3087" y="4567"/>
                    <a:pt x="3429" y="4514"/>
                  </a:cubicBezTo>
                  <a:lnTo>
                    <a:pt x="4836" y="3071"/>
                  </a:lnTo>
                  <a:cubicBezTo>
                    <a:pt x="5122" y="2442"/>
                    <a:pt x="5386" y="1720"/>
                    <a:pt x="5115" y="1086"/>
                  </a:cubicBezTo>
                  <a:cubicBezTo>
                    <a:pt x="4914" y="621"/>
                    <a:pt x="4450" y="315"/>
                    <a:pt x="3972" y="150"/>
                  </a:cubicBezTo>
                  <a:cubicBezTo>
                    <a:pt x="3667" y="50"/>
                    <a:pt x="3347" y="0"/>
                    <a:pt x="3027"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10"/>
            <p:cNvSpPr/>
            <p:nvPr/>
          </p:nvSpPr>
          <p:spPr>
            <a:xfrm>
              <a:off x="3470148" y="1346167"/>
              <a:ext cx="72091" cy="10681"/>
            </a:xfrm>
            <a:custGeom>
              <a:avLst/>
              <a:gdLst/>
              <a:ahLst/>
              <a:cxnLst/>
              <a:rect l="l" t="t" r="r" b="b"/>
              <a:pathLst>
                <a:path w="3665" h="543" extrusionOk="0">
                  <a:moveTo>
                    <a:pt x="2380" y="1"/>
                  </a:moveTo>
                  <a:cubicBezTo>
                    <a:pt x="2314" y="1"/>
                    <a:pt x="2251" y="1"/>
                    <a:pt x="2186" y="8"/>
                  </a:cubicBezTo>
                  <a:cubicBezTo>
                    <a:pt x="1951" y="8"/>
                    <a:pt x="1715" y="21"/>
                    <a:pt x="1480" y="57"/>
                  </a:cubicBezTo>
                  <a:cubicBezTo>
                    <a:pt x="1243" y="86"/>
                    <a:pt x="1015" y="129"/>
                    <a:pt x="787" y="186"/>
                  </a:cubicBezTo>
                  <a:cubicBezTo>
                    <a:pt x="551" y="251"/>
                    <a:pt x="330" y="328"/>
                    <a:pt x="109" y="422"/>
                  </a:cubicBezTo>
                  <a:cubicBezTo>
                    <a:pt x="80" y="436"/>
                    <a:pt x="52" y="450"/>
                    <a:pt x="23" y="465"/>
                  </a:cubicBezTo>
                  <a:cubicBezTo>
                    <a:pt x="1" y="472"/>
                    <a:pt x="1" y="499"/>
                    <a:pt x="9" y="522"/>
                  </a:cubicBezTo>
                  <a:cubicBezTo>
                    <a:pt x="16" y="535"/>
                    <a:pt x="30" y="542"/>
                    <a:pt x="44" y="542"/>
                  </a:cubicBezTo>
                  <a:cubicBezTo>
                    <a:pt x="52" y="542"/>
                    <a:pt x="59" y="535"/>
                    <a:pt x="66" y="535"/>
                  </a:cubicBezTo>
                  <a:cubicBezTo>
                    <a:pt x="280" y="436"/>
                    <a:pt x="501" y="357"/>
                    <a:pt x="729" y="294"/>
                  </a:cubicBezTo>
                  <a:cubicBezTo>
                    <a:pt x="959" y="229"/>
                    <a:pt x="1187" y="179"/>
                    <a:pt x="1415" y="150"/>
                  </a:cubicBezTo>
                  <a:cubicBezTo>
                    <a:pt x="1644" y="114"/>
                    <a:pt x="1872" y="100"/>
                    <a:pt x="2109" y="93"/>
                  </a:cubicBezTo>
                  <a:cubicBezTo>
                    <a:pt x="2194" y="86"/>
                    <a:pt x="2287" y="86"/>
                    <a:pt x="2380" y="86"/>
                  </a:cubicBezTo>
                  <a:cubicBezTo>
                    <a:pt x="2522" y="86"/>
                    <a:pt x="2673" y="93"/>
                    <a:pt x="2815" y="100"/>
                  </a:cubicBezTo>
                  <a:cubicBezTo>
                    <a:pt x="3058" y="107"/>
                    <a:pt x="3293" y="122"/>
                    <a:pt x="3536" y="143"/>
                  </a:cubicBezTo>
                  <a:cubicBezTo>
                    <a:pt x="3566" y="150"/>
                    <a:pt x="3593" y="150"/>
                    <a:pt x="3622" y="150"/>
                  </a:cubicBezTo>
                  <a:lnTo>
                    <a:pt x="3629" y="150"/>
                  </a:lnTo>
                  <a:cubicBezTo>
                    <a:pt x="3651" y="150"/>
                    <a:pt x="3665" y="129"/>
                    <a:pt x="3665" y="107"/>
                  </a:cubicBezTo>
                  <a:cubicBezTo>
                    <a:pt x="3665" y="86"/>
                    <a:pt x="3651" y="71"/>
                    <a:pt x="3622" y="64"/>
                  </a:cubicBezTo>
                  <a:cubicBezTo>
                    <a:pt x="3379" y="44"/>
                    <a:pt x="3144" y="28"/>
                    <a:pt x="2901" y="14"/>
                  </a:cubicBezTo>
                  <a:cubicBezTo>
                    <a:pt x="2722" y="8"/>
                    <a:pt x="2551" y="1"/>
                    <a:pt x="238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10"/>
            <p:cNvSpPr/>
            <p:nvPr/>
          </p:nvSpPr>
          <p:spPr>
            <a:xfrm>
              <a:off x="3468909" y="1368080"/>
              <a:ext cx="53955" cy="12943"/>
            </a:xfrm>
            <a:custGeom>
              <a:avLst/>
              <a:gdLst/>
              <a:ahLst/>
              <a:cxnLst/>
              <a:rect l="l" t="t" r="r" b="b"/>
              <a:pathLst>
                <a:path w="2743" h="658" extrusionOk="0">
                  <a:moveTo>
                    <a:pt x="50" y="1"/>
                  </a:moveTo>
                  <a:cubicBezTo>
                    <a:pt x="21" y="1"/>
                    <a:pt x="0" y="21"/>
                    <a:pt x="7" y="44"/>
                  </a:cubicBezTo>
                  <a:cubicBezTo>
                    <a:pt x="7" y="64"/>
                    <a:pt x="21" y="86"/>
                    <a:pt x="50" y="86"/>
                  </a:cubicBezTo>
                  <a:cubicBezTo>
                    <a:pt x="221" y="86"/>
                    <a:pt x="400" y="100"/>
                    <a:pt x="578" y="114"/>
                  </a:cubicBezTo>
                  <a:cubicBezTo>
                    <a:pt x="758" y="136"/>
                    <a:pt x="921" y="157"/>
                    <a:pt x="1092" y="186"/>
                  </a:cubicBezTo>
                  <a:cubicBezTo>
                    <a:pt x="1272" y="215"/>
                    <a:pt x="1443" y="251"/>
                    <a:pt x="1615" y="294"/>
                  </a:cubicBezTo>
                  <a:cubicBezTo>
                    <a:pt x="1786" y="343"/>
                    <a:pt x="1958" y="386"/>
                    <a:pt x="2120" y="443"/>
                  </a:cubicBezTo>
                  <a:cubicBezTo>
                    <a:pt x="2292" y="499"/>
                    <a:pt x="2456" y="565"/>
                    <a:pt x="2621" y="628"/>
                  </a:cubicBezTo>
                  <a:cubicBezTo>
                    <a:pt x="2635" y="637"/>
                    <a:pt x="2657" y="650"/>
                    <a:pt x="2677" y="657"/>
                  </a:cubicBezTo>
                  <a:lnTo>
                    <a:pt x="2700" y="657"/>
                  </a:lnTo>
                  <a:cubicBezTo>
                    <a:pt x="2713" y="657"/>
                    <a:pt x="2729" y="657"/>
                    <a:pt x="2736" y="643"/>
                  </a:cubicBezTo>
                  <a:cubicBezTo>
                    <a:pt x="2742" y="621"/>
                    <a:pt x="2742" y="594"/>
                    <a:pt x="2720" y="578"/>
                  </a:cubicBezTo>
                  <a:cubicBezTo>
                    <a:pt x="2549" y="508"/>
                    <a:pt x="2386" y="443"/>
                    <a:pt x="2215" y="386"/>
                  </a:cubicBezTo>
                  <a:cubicBezTo>
                    <a:pt x="2050" y="328"/>
                    <a:pt x="1879" y="278"/>
                    <a:pt x="1707" y="229"/>
                  </a:cubicBezTo>
                  <a:cubicBezTo>
                    <a:pt x="1529" y="186"/>
                    <a:pt x="1358" y="150"/>
                    <a:pt x="1186" y="114"/>
                  </a:cubicBezTo>
                  <a:cubicBezTo>
                    <a:pt x="1006" y="86"/>
                    <a:pt x="828" y="57"/>
                    <a:pt x="650" y="37"/>
                  </a:cubicBezTo>
                  <a:cubicBezTo>
                    <a:pt x="472" y="21"/>
                    <a:pt x="293" y="8"/>
                    <a:pt x="115"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10"/>
            <p:cNvSpPr/>
            <p:nvPr/>
          </p:nvSpPr>
          <p:spPr>
            <a:xfrm>
              <a:off x="3461178" y="1370302"/>
              <a:ext cx="31216" cy="36567"/>
            </a:xfrm>
            <a:custGeom>
              <a:avLst/>
              <a:gdLst/>
              <a:ahLst/>
              <a:cxnLst/>
              <a:rect l="l" t="t" r="r" b="b"/>
              <a:pathLst>
                <a:path w="1587" h="1859" extrusionOk="0">
                  <a:moveTo>
                    <a:pt x="50" y="1"/>
                  </a:moveTo>
                  <a:cubicBezTo>
                    <a:pt x="37" y="1"/>
                    <a:pt x="28" y="9"/>
                    <a:pt x="21" y="16"/>
                  </a:cubicBezTo>
                  <a:cubicBezTo>
                    <a:pt x="1" y="37"/>
                    <a:pt x="1" y="59"/>
                    <a:pt x="21" y="80"/>
                  </a:cubicBezTo>
                  <a:cubicBezTo>
                    <a:pt x="114" y="194"/>
                    <a:pt x="215" y="309"/>
                    <a:pt x="308" y="422"/>
                  </a:cubicBezTo>
                  <a:cubicBezTo>
                    <a:pt x="407" y="537"/>
                    <a:pt x="500" y="652"/>
                    <a:pt x="601" y="765"/>
                  </a:cubicBezTo>
                  <a:cubicBezTo>
                    <a:pt x="693" y="880"/>
                    <a:pt x="793" y="995"/>
                    <a:pt x="885" y="1115"/>
                  </a:cubicBezTo>
                  <a:cubicBezTo>
                    <a:pt x="986" y="1230"/>
                    <a:pt x="1079" y="1345"/>
                    <a:pt x="1178" y="1458"/>
                  </a:cubicBezTo>
                  <a:cubicBezTo>
                    <a:pt x="1279" y="1572"/>
                    <a:pt x="1372" y="1687"/>
                    <a:pt x="1471" y="1800"/>
                  </a:cubicBezTo>
                  <a:cubicBezTo>
                    <a:pt x="1478" y="1816"/>
                    <a:pt x="1494" y="1830"/>
                    <a:pt x="1507" y="1843"/>
                  </a:cubicBezTo>
                  <a:cubicBezTo>
                    <a:pt x="1514" y="1852"/>
                    <a:pt x="1521" y="1859"/>
                    <a:pt x="1536" y="1859"/>
                  </a:cubicBezTo>
                  <a:cubicBezTo>
                    <a:pt x="1543" y="1859"/>
                    <a:pt x="1557" y="1852"/>
                    <a:pt x="1564" y="1843"/>
                  </a:cubicBezTo>
                  <a:cubicBezTo>
                    <a:pt x="1586" y="1823"/>
                    <a:pt x="1579" y="1800"/>
                    <a:pt x="1564" y="1787"/>
                  </a:cubicBezTo>
                  <a:cubicBezTo>
                    <a:pt x="1471" y="1665"/>
                    <a:pt x="1372" y="1552"/>
                    <a:pt x="1271" y="1437"/>
                  </a:cubicBezTo>
                  <a:cubicBezTo>
                    <a:pt x="1178" y="1322"/>
                    <a:pt x="1079" y="1209"/>
                    <a:pt x="986" y="1094"/>
                  </a:cubicBezTo>
                  <a:cubicBezTo>
                    <a:pt x="885" y="979"/>
                    <a:pt x="793" y="866"/>
                    <a:pt x="693" y="752"/>
                  </a:cubicBezTo>
                  <a:cubicBezTo>
                    <a:pt x="601" y="637"/>
                    <a:pt x="500" y="515"/>
                    <a:pt x="407" y="402"/>
                  </a:cubicBezTo>
                  <a:cubicBezTo>
                    <a:pt x="308" y="287"/>
                    <a:pt x="215" y="172"/>
                    <a:pt x="114" y="59"/>
                  </a:cubicBezTo>
                  <a:cubicBezTo>
                    <a:pt x="100" y="44"/>
                    <a:pt x="93" y="30"/>
                    <a:pt x="80" y="16"/>
                  </a:cubicBezTo>
                  <a:cubicBezTo>
                    <a:pt x="71" y="9"/>
                    <a:pt x="57"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10"/>
            <p:cNvSpPr/>
            <p:nvPr/>
          </p:nvSpPr>
          <p:spPr>
            <a:xfrm>
              <a:off x="3424100" y="1372840"/>
              <a:ext cx="10838" cy="6766"/>
            </a:xfrm>
            <a:custGeom>
              <a:avLst/>
              <a:gdLst/>
              <a:ahLst/>
              <a:cxnLst/>
              <a:rect l="l" t="t" r="r" b="b"/>
              <a:pathLst>
                <a:path w="551" h="344" extrusionOk="0">
                  <a:moveTo>
                    <a:pt x="479" y="0"/>
                  </a:moveTo>
                  <a:cubicBezTo>
                    <a:pt x="307" y="101"/>
                    <a:pt x="150" y="215"/>
                    <a:pt x="1" y="343"/>
                  </a:cubicBezTo>
                  <a:cubicBezTo>
                    <a:pt x="100" y="300"/>
                    <a:pt x="199" y="251"/>
                    <a:pt x="300" y="201"/>
                  </a:cubicBezTo>
                  <a:cubicBezTo>
                    <a:pt x="307" y="194"/>
                    <a:pt x="314" y="194"/>
                    <a:pt x="321" y="194"/>
                  </a:cubicBezTo>
                  <a:lnTo>
                    <a:pt x="336" y="194"/>
                  </a:lnTo>
                  <a:cubicBezTo>
                    <a:pt x="371" y="165"/>
                    <a:pt x="422" y="137"/>
                    <a:pt x="465" y="115"/>
                  </a:cubicBezTo>
                  <a:cubicBezTo>
                    <a:pt x="479" y="101"/>
                    <a:pt x="499" y="86"/>
                    <a:pt x="522" y="79"/>
                  </a:cubicBezTo>
                  <a:cubicBezTo>
                    <a:pt x="542" y="65"/>
                    <a:pt x="551" y="36"/>
                    <a:pt x="535" y="23"/>
                  </a:cubicBezTo>
                  <a:cubicBezTo>
                    <a:pt x="528" y="9"/>
                    <a:pt x="515" y="0"/>
                    <a:pt x="499"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10"/>
            <p:cNvSpPr/>
            <p:nvPr/>
          </p:nvSpPr>
          <p:spPr>
            <a:xfrm>
              <a:off x="3396700" y="1398962"/>
              <a:ext cx="13926" cy="25040"/>
            </a:xfrm>
            <a:custGeom>
              <a:avLst/>
              <a:gdLst/>
              <a:ahLst/>
              <a:cxnLst/>
              <a:rect l="l" t="t" r="r" b="b"/>
              <a:pathLst>
                <a:path w="708" h="1273" extrusionOk="0">
                  <a:moveTo>
                    <a:pt x="708" y="1"/>
                  </a:moveTo>
                  <a:lnTo>
                    <a:pt x="708" y="1"/>
                  </a:lnTo>
                  <a:cubicBezTo>
                    <a:pt x="665" y="16"/>
                    <a:pt x="622" y="30"/>
                    <a:pt x="586" y="43"/>
                  </a:cubicBezTo>
                  <a:cubicBezTo>
                    <a:pt x="487" y="201"/>
                    <a:pt x="401" y="366"/>
                    <a:pt x="322" y="537"/>
                  </a:cubicBezTo>
                  <a:cubicBezTo>
                    <a:pt x="221" y="729"/>
                    <a:pt x="136" y="930"/>
                    <a:pt x="43" y="1137"/>
                  </a:cubicBezTo>
                  <a:cubicBezTo>
                    <a:pt x="29" y="1157"/>
                    <a:pt x="22" y="1187"/>
                    <a:pt x="7" y="1209"/>
                  </a:cubicBezTo>
                  <a:cubicBezTo>
                    <a:pt x="0" y="1229"/>
                    <a:pt x="0" y="1259"/>
                    <a:pt x="22" y="1265"/>
                  </a:cubicBezTo>
                  <a:cubicBezTo>
                    <a:pt x="29" y="1272"/>
                    <a:pt x="36" y="1272"/>
                    <a:pt x="43" y="1272"/>
                  </a:cubicBezTo>
                  <a:cubicBezTo>
                    <a:pt x="65" y="1272"/>
                    <a:pt x="79" y="1265"/>
                    <a:pt x="86" y="1252"/>
                  </a:cubicBezTo>
                  <a:cubicBezTo>
                    <a:pt x="172" y="1051"/>
                    <a:pt x="264" y="851"/>
                    <a:pt x="358" y="652"/>
                  </a:cubicBezTo>
                  <a:cubicBezTo>
                    <a:pt x="458" y="458"/>
                    <a:pt x="557" y="258"/>
                    <a:pt x="665" y="73"/>
                  </a:cubicBezTo>
                  <a:cubicBezTo>
                    <a:pt x="679" y="43"/>
                    <a:pt x="693" y="23"/>
                    <a:pt x="708"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10"/>
            <p:cNvSpPr/>
            <p:nvPr/>
          </p:nvSpPr>
          <p:spPr>
            <a:xfrm>
              <a:off x="3408227" y="1381003"/>
              <a:ext cx="16877" cy="18824"/>
            </a:xfrm>
            <a:custGeom>
              <a:avLst/>
              <a:gdLst/>
              <a:ahLst/>
              <a:cxnLst/>
              <a:rect l="l" t="t" r="r" b="b"/>
              <a:pathLst>
                <a:path w="858" h="957" extrusionOk="0">
                  <a:moveTo>
                    <a:pt x="857" y="0"/>
                  </a:moveTo>
                  <a:lnTo>
                    <a:pt x="857" y="0"/>
                  </a:lnTo>
                  <a:cubicBezTo>
                    <a:pt x="778" y="43"/>
                    <a:pt x="700" y="79"/>
                    <a:pt x="621" y="115"/>
                  </a:cubicBezTo>
                  <a:lnTo>
                    <a:pt x="614" y="115"/>
                  </a:lnTo>
                  <a:cubicBezTo>
                    <a:pt x="544" y="194"/>
                    <a:pt x="472" y="279"/>
                    <a:pt x="406" y="357"/>
                  </a:cubicBezTo>
                  <a:cubicBezTo>
                    <a:pt x="271" y="521"/>
                    <a:pt x="158" y="686"/>
                    <a:pt x="50" y="864"/>
                  </a:cubicBezTo>
                  <a:cubicBezTo>
                    <a:pt x="36" y="893"/>
                    <a:pt x="14" y="929"/>
                    <a:pt x="0" y="956"/>
                  </a:cubicBezTo>
                  <a:cubicBezTo>
                    <a:pt x="36" y="943"/>
                    <a:pt x="79" y="929"/>
                    <a:pt x="122" y="914"/>
                  </a:cubicBezTo>
                  <a:cubicBezTo>
                    <a:pt x="165" y="843"/>
                    <a:pt x="208" y="778"/>
                    <a:pt x="251" y="708"/>
                  </a:cubicBezTo>
                  <a:cubicBezTo>
                    <a:pt x="278" y="672"/>
                    <a:pt x="307" y="629"/>
                    <a:pt x="336" y="593"/>
                  </a:cubicBezTo>
                  <a:cubicBezTo>
                    <a:pt x="350" y="571"/>
                    <a:pt x="364" y="550"/>
                    <a:pt x="379" y="528"/>
                  </a:cubicBezTo>
                  <a:cubicBezTo>
                    <a:pt x="386" y="521"/>
                    <a:pt x="393" y="514"/>
                    <a:pt x="400" y="501"/>
                  </a:cubicBezTo>
                  <a:cubicBezTo>
                    <a:pt x="400" y="501"/>
                    <a:pt x="406" y="494"/>
                    <a:pt x="406" y="485"/>
                  </a:cubicBezTo>
                  <a:cubicBezTo>
                    <a:pt x="415" y="485"/>
                    <a:pt x="415" y="485"/>
                    <a:pt x="415" y="478"/>
                  </a:cubicBezTo>
                  <a:lnTo>
                    <a:pt x="422" y="478"/>
                  </a:lnTo>
                  <a:cubicBezTo>
                    <a:pt x="535" y="322"/>
                    <a:pt x="672" y="178"/>
                    <a:pt x="808" y="43"/>
                  </a:cubicBezTo>
                  <a:cubicBezTo>
                    <a:pt x="828" y="29"/>
                    <a:pt x="844" y="14"/>
                    <a:pt x="857"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10"/>
            <p:cNvSpPr/>
            <p:nvPr/>
          </p:nvSpPr>
          <p:spPr>
            <a:xfrm>
              <a:off x="3422409" y="1380019"/>
              <a:ext cx="20260" cy="47346"/>
            </a:xfrm>
            <a:custGeom>
              <a:avLst/>
              <a:gdLst/>
              <a:ahLst/>
              <a:cxnLst/>
              <a:rect l="l" t="t" r="r" b="b"/>
              <a:pathLst>
                <a:path w="1030" h="2407" extrusionOk="0">
                  <a:moveTo>
                    <a:pt x="971" y="0"/>
                  </a:moveTo>
                  <a:cubicBezTo>
                    <a:pt x="964" y="0"/>
                    <a:pt x="957" y="0"/>
                    <a:pt x="950" y="7"/>
                  </a:cubicBezTo>
                  <a:cubicBezTo>
                    <a:pt x="829" y="93"/>
                    <a:pt x="729" y="215"/>
                    <a:pt x="650" y="343"/>
                  </a:cubicBezTo>
                  <a:cubicBezTo>
                    <a:pt x="565" y="472"/>
                    <a:pt x="508" y="614"/>
                    <a:pt x="450" y="749"/>
                  </a:cubicBezTo>
                  <a:cubicBezTo>
                    <a:pt x="386" y="914"/>
                    <a:pt x="328" y="1085"/>
                    <a:pt x="272" y="1250"/>
                  </a:cubicBezTo>
                  <a:cubicBezTo>
                    <a:pt x="215" y="1421"/>
                    <a:pt x="172" y="1593"/>
                    <a:pt x="129" y="1764"/>
                  </a:cubicBezTo>
                  <a:cubicBezTo>
                    <a:pt x="87" y="1935"/>
                    <a:pt x="44" y="2107"/>
                    <a:pt x="15" y="2285"/>
                  </a:cubicBezTo>
                  <a:cubicBezTo>
                    <a:pt x="8" y="2307"/>
                    <a:pt x="8" y="2328"/>
                    <a:pt x="1" y="2350"/>
                  </a:cubicBezTo>
                  <a:cubicBezTo>
                    <a:pt x="1" y="2371"/>
                    <a:pt x="8" y="2400"/>
                    <a:pt x="28" y="2400"/>
                  </a:cubicBezTo>
                  <a:cubicBezTo>
                    <a:pt x="37" y="2407"/>
                    <a:pt x="37" y="2407"/>
                    <a:pt x="44" y="2407"/>
                  </a:cubicBezTo>
                  <a:cubicBezTo>
                    <a:pt x="57" y="2407"/>
                    <a:pt x="80" y="2393"/>
                    <a:pt x="87" y="2371"/>
                  </a:cubicBezTo>
                  <a:cubicBezTo>
                    <a:pt x="114" y="2199"/>
                    <a:pt x="150" y="2028"/>
                    <a:pt x="193" y="1857"/>
                  </a:cubicBezTo>
                  <a:cubicBezTo>
                    <a:pt x="236" y="1685"/>
                    <a:pt x="278" y="1514"/>
                    <a:pt x="328" y="1342"/>
                  </a:cubicBezTo>
                  <a:cubicBezTo>
                    <a:pt x="386" y="1178"/>
                    <a:pt x="443" y="1006"/>
                    <a:pt x="508" y="844"/>
                  </a:cubicBezTo>
                  <a:cubicBezTo>
                    <a:pt x="522" y="808"/>
                    <a:pt x="536" y="772"/>
                    <a:pt x="551" y="736"/>
                  </a:cubicBezTo>
                  <a:cubicBezTo>
                    <a:pt x="551" y="729"/>
                    <a:pt x="558" y="722"/>
                    <a:pt x="558" y="715"/>
                  </a:cubicBezTo>
                  <a:cubicBezTo>
                    <a:pt x="558" y="707"/>
                    <a:pt x="565" y="707"/>
                    <a:pt x="565" y="700"/>
                  </a:cubicBezTo>
                  <a:lnTo>
                    <a:pt x="565" y="693"/>
                  </a:lnTo>
                  <a:cubicBezTo>
                    <a:pt x="572" y="672"/>
                    <a:pt x="578" y="657"/>
                    <a:pt x="585" y="643"/>
                  </a:cubicBezTo>
                  <a:cubicBezTo>
                    <a:pt x="621" y="571"/>
                    <a:pt x="650" y="508"/>
                    <a:pt x="686" y="443"/>
                  </a:cubicBezTo>
                  <a:cubicBezTo>
                    <a:pt x="707" y="407"/>
                    <a:pt x="729" y="379"/>
                    <a:pt x="750" y="350"/>
                  </a:cubicBezTo>
                  <a:cubicBezTo>
                    <a:pt x="757" y="329"/>
                    <a:pt x="765" y="314"/>
                    <a:pt x="779" y="300"/>
                  </a:cubicBezTo>
                  <a:cubicBezTo>
                    <a:pt x="786" y="293"/>
                    <a:pt x="786" y="287"/>
                    <a:pt x="793" y="278"/>
                  </a:cubicBezTo>
                  <a:lnTo>
                    <a:pt x="799" y="271"/>
                  </a:lnTo>
                  <a:lnTo>
                    <a:pt x="808" y="264"/>
                  </a:lnTo>
                  <a:cubicBezTo>
                    <a:pt x="851" y="208"/>
                    <a:pt x="901" y="158"/>
                    <a:pt x="957" y="107"/>
                  </a:cubicBezTo>
                  <a:cubicBezTo>
                    <a:pt x="964" y="107"/>
                    <a:pt x="964" y="100"/>
                    <a:pt x="971" y="100"/>
                  </a:cubicBezTo>
                  <a:lnTo>
                    <a:pt x="979" y="93"/>
                  </a:lnTo>
                  <a:lnTo>
                    <a:pt x="986" y="86"/>
                  </a:lnTo>
                  <a:lnTo>
                    <a:pt x="993" y="79"/>
                  </a:lnTo>
                  <a:cubicBezTo>
                    <a:pt x="1014" y="64"/>
                    <a:pt x="1029" y="43"/>
                    <a:pt x="1014" y="21"/>
                  </a:cubicBezTo>
                  <a:cubicBezTo>
                    <a:pt x="1007" y="7"/>
                    <a:pt x="986" y="0"/>
                    <a:pt x="971"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10"/>
            <p:cNvSpPr/>
            <p:nvPr/>
          </p:nvSpPr>
          <p:spPr>
            <a:xfrm>
              <a:off x="3449081" y="1381711"/>
              <a:ext cx="5508" cy="34127"/>
            </a:xfrm>
            <a:custGeom>
              <a:avLst/>
              <a:gdLst/>
              <a:ahLst/>
              <a:cxnLst/>
              <a:rect l="l" t="t" r="r" b="b"/>
              <a:pathLst>
                <a:path w="280" h="1735" extrusionOk="0">
                  <a:moveTo>
                    <a:pt x="43" y="0"/>
                  </a:moveTo>
                  <a:cubicBezTo>
                    <a:pt x="43" y="0"/>
                    <a:pt x="37" y="0"/>
                    <a:pt x="37" y="7"/>
                  </a:cubicBezTo>
                  <a:cubicBezTo>
                    <a:pt x="16" y="14"/>
                    <a:pt x="1" y="36"/>
                    <a:pt x="9" y="57"/>
                  </a:cubicBezTo>
                  <a:cubicBezTo>
                    <a:pt x="30" y="165"/>
                    <a:pt x="52" y="271"/>
                    <a:pt x="66" y="372"/>
                  </a:cubicBezTo>
                  <a:cubicBezTo>
                    <a:pt x="86" y="478"/>
                    <a:pt x="102" y="586"/>
                    <a:pt x="122" y="693"/>
                  </a:cubicBezTo>
                  <a:lnTo>
                    <a:pt x="122" y="706"/>
                  </a:lnTo>
                  <a:lnTo>
                    <a:pt x="122" y="729"/>
                  </a:lnTo>
                  <a:cubicBezTo>
                    <a:pt x="122" y="742"/>
                    <a:pt x="129" y="749"/>
                    <a:pt x="129" y="765"/>
                  </a:cubicBezTo>
                  <a:cubicBezTo>
                    <a:pt x="129" y="792"/>
                    <a:pt x="138" y="821"/>
                    <a:pt x="138" y="850"/>
                  </a:cubicBezTo>
                  <a:cubicBezTo>
                    <a:pt x="144" y="900"/>
                    <a:pt x="151" y="956"/>
                    <a:pt x="158" y="1006"/>
                  </a:cubicBezTo>
                  <a:cubicBezTo>
                    <a:pt x="165" y="1114"/>
                    <a:pt x="172" y="1220"/>
                    <a:pt x="180" y="1328"/>
                  </a:cubicBezTo>
                  <a:cubicBezTo>
                    <a:pt x="187" y="1443"/>
                    <a:pt x="187" y="1549"/>
                    <a:pt x="194" y="1657"/>
                  </a:cubicBezTo>
                  <a:lnTo>
                    <a:pt x="194" y="1692"/>
                  </a:lnTo>
                  <a:cubicBezTo>
                    <a:pt x="194" y="1721"/>
                    <a:pt x="208" y="1735"/>
                    <a:pt x="230" y="1735"/>
                  </a:cubicBezTo>
                  <a:lnTo>
                    <a:pt x="237" y="1735"/>
                  </a:lnTo>
                  <a:cubicBezTo>
                    <a:pt x="258" y="1735"/>
                    <a:pt x="280" y="1721"/>
                    <a:pt x="280" y="1692"/>
                  </a:cubicBezTo>
                  <a:cubicBezTo>
                    <a:pt x="273" y="1585"/>
                    <a:pt x="273" y="1477"/>
                    <a:pt x="266" y="1371"/>
                  </a:cubicBezTo>
                  <a:cubicBezTo>
                    <a:pt x="258" y="1263"/>
                    <a:pt x="251" y="1150"/>
                    <a:pt x="244" y="1042"/>
                  </a:cubicBezTo>
                  <a:cubicBezTo>
                    <a:pt x="237" y="936"/>
                    <a:pt x="223" y="828"/>
                    <a:pt x="208" y="722"/>
                  </a:cubicBezTo>
                  <a:cubicBezTo>
                    <a:pt x="194" y="614"/>
                    <a:pt x="180" y="501"/>
                    <a:pt x="158" y="393"/>
                  </a:cubicBezTo>
                  <a:cubicBezTo>
                    <a:pt x="138" y="286"/>
                    <a:pt x="122" y="178"/>
                    <a:pt x="95" y="72"/>
                  </a:cubicBezTo>
                  <a:cubicBezTo>
                    <a:pt x="95" y="57"/>
                    <a:pt x="95" y="50"/>
                    <a:pt x="86" y="36"/>
                  </a:cubicBezTo>
                  <a:cubicBezTo>
                    <a:pt x="86" y="14"/>
                    <a:pt x="66" y="0"/>
                    <a:pt x="43"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10"/>
            <p:cNvSpPr/>
            <p:nvPr/>
          </p:nvSpPr>
          <p:spPr>
            <a:xfrm>
              <a:off x="3484645" y="1271874"/>
              <a:ext cx="28246" cy="32711"/>
            </a:xfrm>
            <a:custGeom>
              <a:avLst/>
              <a:gdLst/>
              <a:ahLst/>
              <a:cxnLst/>
              <a:rect l="l" t="t" r="r" b="b"/>
              <a:pathLst>
                <a:path w="1436" h="1663" extrusionOk="0">
                  <a:moveTo>
                    <a:pt x="1392" y="0"/>
                  </a:moveTo>
                  <a:cubicBezTo>
                    <a:pt x="1379" y="0"/>
                    <a:pt x="1372" y="7"/>
                    <a:pt x="1356" y="14"/>
                  </a:cubicBezTo>
                  <a:cubicBezTo>
                    <a:pt x="1158" y="185"/>
                    <a:pt x="964" y="370"/>
                    <a:pt x="786" y="571"/>
                  </a:cubicBezTo>
                  <a:cubicBezTo>
                    <a:pt x="592" y="772"/>
                    <a:pt x="414" y="986"/>
                    <a:pt x="242" y="1207"/>
                  </a:cubicBezTo>
                  <a:cubicBezTo>
                    <a:pt x="163" y="1313"/>
                    <a:pt x="78" y="1428"/>
                    <a:pt x="1" y="1534"/>
                  </a:cubicBezTo>
                  <a:cubicBezTo>
                    <a:pt x="8" y="1577"/>
                    <a:pt x="14" y="1620"/>
                    <a:pt x="21" y="1663"/>
                  </a:cubicBezTo>
                  <a:cubicBezTo>
                    <a:pt x="93" y="1550"/>
                    <a:pt x="172" y="1442"/>
                    <a:pt x="249" y="1342"/>
                  </a:cubicBezTo>
                  <a:cubicBezTo>
                    <a:pt x="414" y="1121"/>
                    <a:pt x="592" y="907"/>
                    <a:pt x="779" y="700"/>
                  </a:cubicBezTo>
                  <a:cubicBezTo>
                    <a:pt x="957" y="506"/>
                    <a:pt x="1142" y="314"/>
                    <a:pt x="1343" y="143"/>
                  </a:cubicBezTo>
                  <a:cubicBezTo>
                    <a:pt x="1372" y="120"/>
                    <a:pt x="1392" y="100"/>
                    <a:pt x="1421" y="77"/>
                  </a:cubicBezTo>
                  <a:cubicBezTo>
                    <a:pt x="1435" y="64"/>
                    <a:pt x="1435" y="28"/>
                    <a:pt x="1421" y="14"/>
                  </a:cubicBezTo>
                  <a:cubicBezTo>
                    <a:pt x="1415" y="7"/>
                    <a:pt x="1399" y="0"/>
                    <a:pt x="1392"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10"/>
            <p:cNvSpPr/>
            <p:nvPr/>
          </p:nvSpPr>
          <p:spPr>
            <a:xfrm>
              <a:off x="3463401" y="1302048"/>
              <a:ext cx="21676" cy="38652"/>
            </a:xfrm>
            <a:custGeom>
              <a:avLst/>
              <a:gdLst/>
              <a:ahLst/>
              <a:cxnLst/>
              <a:rect l="l" t="t" r="r" b="b"/>
              <a:pathLst>
                <a:path w="1102" h="1965" extrusionOk="0">
                  <a:moveTo>
                    <a:pt x="1081" y="0"/>
                  </a:moveTo>
                  <a:cubicBezTo>
                    <a:pt x="995" y="122"/>
                    <a:pt x="916" y="244"/>
                    <a:pt x="837" y="365"/>
                  </a:cubicBezTo>
                  <a:cubicBezTo>
                    <a:pt x="680" y="600"/>
                    <a:pt x="537" y="843"/>
                    <a:pt x="409" y="1087"/>
                  </a:cubicBezTo>
                  <a:cubicBezTo>
                    <a:pt x="280" y="1322"/>
                    <a:pt x="159" y="1565"/>
                    <a:pt x="52" y="1808"/>
                  </a:cubicBezTo>
                  <a:cubicBezTo>
                    <a:pt x="37" y="1836"/>
                    <a:pt x="23" y="1865"/>
                    <a:pt x="16" y="1901"/>
                  </a:cubicBezTo>
                  <a:cubicBezTo>
                    <a:pt x="1" y="1921"/>
                    <a:pt x="9" y="1944"/>
                    <a:pt x="30" y="1957"/>
                  </a:cubicBezTo>
                  <a:cubicBezTo>
                    <a:pt x="37" y="1957"/>
                    <a:pt x="44" y="1964"/>
                    <a:pt x="52" y="1964"/>
                  </a:cubicBezTo>
                  <a:cubicBezTo>
                    <a:pt x="66" y="1964"/>
                    <a:pt x="80" y="1957"/>
                    <a:pt x="87" y="1944"/>
                  </a:cubicBezTo>
                  <a:cubicBezTo>
                    <a:pt x="195" y="1694"/>
                    <a:pt x="309" y="1457"/>
                    <a:pt x="429" y="1222"/>
                  </a:cubicBezTo>
                  <a:cubicBezTo>
                    <a:pt x="566" y="979"/>
                    <a:pt x="702" y="737"/>
                    <a:pt x="851" y="501"/>
                  </a:cubicBezTo>
                  <a:cubicBezTo>
                    <a:pt x="930" y="372"/>
                    <a:pt x="1016" y="250"/>
                    <a:pt x="1101" y="129"/>
                  </a:cubicBezTo>
                  <a:cubicBezTo>
                    <a:pt x="1094" y="86"/>
                    <a:pt x="1088" y="43"/>
                    <a:pt x="1081"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10"/>
            <p:cNvSpPr/>
            <p:nvPr/>
          </p:nvSpPr>
          <p:spPr>
            <a:xfrm>
              <a:off x="3462162" y="1349098"/>
              <a:ext cx="4642" cy="4111"/>
            </a:xfrm>
            <a:custGeom>
              <a:avLst/>
              <a:gdLst/>
              <a:ahLst/>
              <a:cxnLst/>
              <a:rect l="l" t="t" r="r" b="b"/>
              <a:pathLst>
                <a:path w="236" h="209" extrusionOk="0">
                  <a:moveTo>
                    <a:pt x="129" y="1"/>
                  </a:moveTo>
                  <a:cubicBezTo>
                    <a:pt x="107" y="30"/>
                    <a:pt x="86" y="59"/>
                    <a:pt x="57" y="86"/>
                  </a:cubicBezTo>
                  <a:cubicBezTo>
                    <a:pt x="43" y="102"/>
                    <a:pt x="30" y="122"/>
                    <a:pt x="14" y="136"/>
                  </a:cubicBezTo>
                  <a:cubicBezTo>
                    <a:pt x="0" y="158"/>
                    <a:pt x="0" y="179"/>
                    <a:pt x="14" y="201"/>
                  </a:cubicBezTo>
                  <a:cubicBezTo>
                    <a:pt x="30" y="208"/>
                    <a:pt x="36" y="208"/>
                    <a:pt x="50" y="208"/>
                  </a:cubicBezTo>
                  <a:cubicBezTo>
                    <a:pt x="57" y="208"/>
                    <a:pt x="72" y="208"/>
                    <a:pt x="79" y="201"/>
                  </a:cubicBezTo>
                  <a:cubicBezTo>
                    <a:pt x="129" y="136"/>
                    <a:pt x="186" y="73"/>
                    <a:pt x="235" y="8"/>
                  </a:cubicBezTo>
                  <a:lnTo>
                    <a:pt x="129" y="1"/>
                  </a:lnTo>
                  <a:close/>
                </a:path>
              </a:pathLst>
            </a:custGeom>
            <a:solidFill>
              <a:srgbClr val="FBEE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10"/>
            <p:cNvSpPr/>
            <p:nvPr/>
          </p:nvSpPr>
          <p:spPr>
            <a:xfrm>
              <a:off x="3464699" y="1310191"/>
              <a:ext cx="40874" cy="39065"/>
            </a:xfrm>
            <a:custGeom>
              <a:avLst/>
              <a:gdLst/>
              <a:ahLst/>
              <a:cxnLst/>
              <a:rect l="l" t="t" r="r" b="b"/>
              <a:pathLst>
                <a:path w="2078" h="1986" extrusionOk="0">
                  <a:moveTo>
                    <a:pt x="2028" y="1"/>
                  </a:moveTo>
                  <a:cubicBezTo>
                    <a:pt x="2021" y="1"/>
                    <a:pt x="2014" y="1"/>
                    <a:pt x="2007" y="8"/>
                  </a:cubicBezTo>
                  <a:cubicBezTo>
                    <a:pt x="1836" y="87"/>
                    <a:pt x="1685" y="195"/>
                    <a:pt x="1536" y="308"/>
                  </a:cubicBezTo>
                  <a:cubicBezTo>
                    <a:pt x="1378" y="429"/>
                    <a:pt x="1236" y="565"/>
                    <a:pt x="1092" y="700"/>
                  </a:cubicBezTo>
                  <a:cubicBezTo>
                    <a:pt x="972" y="829"/>
                    <a:pt x="850" y="966"/>
                    <a:pt x="728" y="1101"/>
                  </a:cubicBezTo>
                  <a:cubicBezTo>
                    <a:pt x="699" y="1158"/>
                    <a:pt x="672" y="1223"/>
                    <a:pt x="650" y="1280"/>
                  </a:cubicBezTo>
                  <a:lnTo>
                    <a:pt x="178" y="1758"/>
                  </a:lnTo>
                  <a:cubicBezTo>
                    <a:pt x="122" y="1830"/>
                    <a:pt x="63" y="1909"/>
                    <a:pt x="0" y="1979"/>
                  </a:cubicBezTo>
                  <a:lnTo>
                    <a:pt x="106" y="1986"/>
                  </a:lnTo>
                  <a:cubicBezTo>
                    <a:pt x="171" y="1909"/>
                    <a:pt x="235" y="1823"/>
                    <a:pt x="307" y="1744"/>
                  </a:cubicBezTo>
                  <a:cubicBezTo>
                    <a:pt x="429" y="1586"/>
                    <a:pt x="557" y="1429"/>
                    <a:pt x="692" y="1273"/>
                  </a:cubicBezTo>
                  <a:cubicBezTo>
                    <a:pt x="821" y="1122"/>
                    <a:pt x="956" y="966"/>
                    <a:pt x="1100" y="822"/>
                  </a:cubicBezTo>
                  <a:cubicBezTo>
                    <a:pt x="1243" y="680"/>
                    <a:pt x="1385" y="544"/>
                    <a:pt x="1536" y="416"/>
                  </a:cubicBezTo>
                  <a:cubicBezTo>
                    <a:pt x="1556" y="400"/>
                    <a:pt x="1579" y="387"/>
                    <a:pt x="1592" y="373"/>
                  </a:cubicBezTo>
                  <a:cubicBezTo>
                    <a:pt x="1599" y="366"/>
                    <a:pt x="1606" y="366"/>
                    <a:pt x="1606" y="357"/>
                  </a:cubicBezTo>
                  <a:lnTo>
                    <a:pt x="1615" y="357"/>
                  </a:lnTo>
                  <a:cubicBezTo>
                    <a:pt x="1628" y="344"/>
                    <a:pt x="1635" y="337"/>
                    <a:pt x="1642" y="330"/>
                  </a:cubicBezTo>
                  <a:cubicBezTo>
                    <a:pt x="1685" y="301"/>
                    <a:pt x="1721" y="280"/>
                    <a:pt x="1757" y="251"/>
                  </a:cubicBezTo>
                  <a:cubicBezTo>
                    <a:pt x="1836" y="201"/>
                    <a:pt x="1914" y="152"/>
                    <a:pt x="1992" y="109"/>
                  </a:cubicBezTo>
                  <a:cubicBezTo>
                    <a:pt x="2014" y="100"/>
                    <a:pt x="2028" y="87"/>
                    <a:pt x="2050" y="80"/>
                  </a:cubicBezTo>
                  <a:cubicBezTo>
                    <a:pt x="2070" y="66"/>
                    <a:pt x="2077" y="37"/>
                    <a:pt x="2064" y="23"/>
                  </a:cubicBezTo>
                  <a:cubicBezTo>
                    <a:pt x="2057" y="8"/>
                    <a:pt x="2043" y="1"/>
                    <a:pt x="2028"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10"/>
            <p:cNvSpPr/>
            <p:nvPr/>
          </p:nvSpPr>
          <p:spPr>
            <a:xfrm>
              <a:off x="3468201" y="1331848"/>
              <a:ext cx="10838" cy="12923"/>
            </a:xfrm>
            <a:custGeom>
              <a:avLst/>
              <a:gdLst/>
              <a:ahLst/>
              <a:cxnLst/>
              <a:rect l="l" t="t" r="r" b="b"/>
              <a:pathLst>
                <a:path w="551" h="657" extrusionOk="0">
                  <a:moveTo>
                    <a:pt x="550" y="0"/>
                  </a:moveTo>
                  <a:lnTo>
                    <a:pt x="550" y="0"/>
                  </a:lnTo>
                  <a:cubicBezTo>
                    <a:pt x="537" y="21"/>
                    <a:pt x="514" y="36"/>
                    <a:pt x="501" y="57"/>
                  </a:cubicBezTo>
                  <a:cubicBezTo>
                    <a:pt x="365" y="208"/>
                    <a:pt x="244" y="364"/>
                    <a:pt x="115" y="521"/>
                  </a:cubicBezTo>
                  <a:cubicBezTo>
                    <a:pt x="79" y="564"/>
                    <a:pt x="36" y="614"/>
                    <a:pt x="0" y="657"/>
                  </a:cubicBezTo>
                  <a:lnTo>
                    <a:pt x="472" y="179"/>
                  </a:lnTo>
                  <a:cubicBezTo>
                    <a:pt x="494" y="122"/>
                    <a:pt x="521" y="57"/>
                    <a:pt x="5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10"/>
            <p:cNvSpPr/>
            <p:nvPr/>
          </p:nvSpPr>
          <p:spPr>
            <a:xfrm>
              <a:off x="3437456" y="1312866"/>
              <a:ext cx="14753" cy="37943"/>
            </a:xfrm>
            <a:custGeom>
              <a:avLst/>
              <a:gdLst/>
              <a:ahLst/>
              <a:cxnLst/>
              <a:rect l="l" t="t" r="r" b="b"/>
              <a:pathLst>
                <a:path w="750" h="1929" extrusionOk="0">
                  <a:moveTo>
                    <a:pt x="43" y="0"/>
                  </a:moveTo>
                  <a:cubicBezTo>
                    <a:pt x="28" y="0"/>
                    <a:pt x="21" y="7"/>
                    <a:pt x="14" y="16"/>
                  </a:cubicBezTo>
                  <a:cubicBezTo>
                    <a:pt x="7" y="23"/>
                    <a:pt x="0" y="36"/>
                    <a:pt x="0" y="43"/>
                  </a:cubicBezTo>
                  <a:cubicBezTo>
                    <a:pt x="0" y="59"/>
                    <a:pt x="7" y="65"/>
                    <a:pt x="14" y="72"/>
                  </a:cubicBezTo>
                  <a:cubicBezTo>
                    <a:pt x="14" y="79"/>
                    <a:pt x="21" y="86"/>
                    <a:pt x="28" y="93"/>
                  </a:cubicBezTo>
                  <a:cubicBezTo>
                    <a:pt x="28" y="101"/>
                    <a:pt x="34" y="101"/>
                    <a:pt x="34" y="108"/>
                  </a:cubicBezTo>
                  <a:cubicBezTo>
                    <a:pt x="50" y="122"/>
                    <a:pt x="57" y="129"/>
                    <a:pt x="64" y="144"/>
                  </a:cubicBezTo>
                  <a:cubicBezTo>
                    <a:pt x="86" y="172"/>
                    <a:pt x="106" y="201"/>
                    <a:pt x="120" y="221"/>
                  </a:cubicBezTo>
                  <a:cubicBezTo>
                    <a:pt x="156" y="280"/>
                    <a:pt x="192" y="329"/>
                    <a:pt x="228" y="386"/>
                  </a:cubicBezTo>
                  <a:cubicBezTo>
                    <a:pt x="292" y="501"/>
                    <a:pt x="350" y="616"/>
                    <a:pt x="406" y="729"/>
                  </a:cubicBezTo>
                  <a:cubicBezTo>
                    <a:pt x="413" y="744"/>
                    <a:pt x="420" y="758"/>
                    <a:pt x="420" y="772"/>
                  </a:cubicBezTo>
                  <a:lnTo>
                    <a:pt x="420" y="778"/>
                  </a:lnTo>
                  <a:lnTo>
                    <a:pt x="429" y="778"/>
                  </a:lnTo>
                  <a:lnTo>
                    <a:pt x="429" y="787"/>
                  </a:lnTo>
                  <a:cubicBezTo>
                    <a:pt x="436" y="801"/>
                    <a:pt x="436" y="808"/>
                    <a:pt x="442" y="814"/>
                  </a:cubicBezTo>
                  <a:cubicBezTo>
                    <a:pt x="449" y="844"/>
                    <a:pt x="463" y="873"/>
                    <a:pt x="472" y="900"/>
                  </a:cubicBezTo>
                  <a:cubicBezTo>
                    <a:pt x="499" y="965"/>
                    <a:pt x="514" y="1022"/>
                    <a:pt x="535" y="1087"/>
                  </a:cubicBezTo>
                  <a:cubicBezTo>
                    <a:pt x="571" y="1207"/>
                    <a:pt x="600" y="1335"/>
                    <a:pt x="621" y="1464"/>
                  </a:cubicBezTo>
                  <a:cubicBezTo>
                    <a:pt x="628" y="1493"/>
                    <a:pt x="634" y="1529"/>
                    <a:pt x="643" y="1558"/>
                  </a:cubicBezTo>
                  <a:lnTo>
                    <a:pt x="643" y="1565"/>
                  </a:lnTo>
                  <a:lnTo>
                    <a:pt x="643" y="1572"/>
                  </a:lnTo>
                  <a:lnTo>
                    <a:pt x="643" y="1601"/>
                  </a:lnTo>
                  <a:cubicBezTo>
                    <a:pt x="650" y="1615"/>
                    <a:pt x="650" y="1629"/>
                    <a:pt x="650" y="1651"/>
                  </a:cubicBezTo>
                  <a:cubicBezTo>
                    <a:pt x="650" y="1678"/>
                    <a:pt x="657" y="1701"/>
                    <a:pt x="657" y="1737"/>
                  </a:cubicBezTo>
                  <a:cubicBezTo>
                    <a:pt x="686" y="1757"/>
                    <a:pt x="720" y="1779"/>
                    <a:pt x="749" y="1807"/>
                  </a:cubicBezTo>
                  <a:cubicBezTo>
                    <a:pt x="742" y="1701"/>
                    <a:pt x="729" y="1593"/>
                    <a:pt x="713" y="1486"/>
                  </a:cubicBezTo>
                  <a:cubicBezTo>
                    <a:pt x="693" y="1358"/>
                    <a:pt x="663" y="1236"/>
                    <a:pt x="628" y="1108"/>
                  </a:cubicBezTo>
                  <a:cubicBezTo>
                    <a:pt x="592" y="979"/>
                    <a:pt x="549" y="857"/>
                    <a:pt x="499" y="729"/>
                  </a:cubicBezTo>
                  <a:cubicBezTo>
                    <a:pt x="449" y="616"/>
                    <a:pt x="393" y="494"/>
                    <a:pt x="321" y="386"/>
                  </a:cubicBezTo>
                  <a:cubicBezTo>
                    <a:pt x="257" y="273"/>
                    <a:pt x="185" y="165"/>
                    <a:pt x="106" y="59"/>
                  </a:cubicBezTo>
                  <a:cubicBezTo>
                    <a:pt x="93" y="43"/>
                    <a:pt x="86" y="29"/>
                    <a:pt x="70" y="16"/>
                  </a:cubicBezTo>
                  <a:cubicBezTo>
                    <a:pt x="64" y="7"/>
                    <a:pt x="50" y="0"/>
                    <a:pt x="43" y="0"/>
                  </a:cubicBezTo>
                  <a:close/>
                  <a:moveTo>
                    <a:pt x="663" y="1850"/>
                  </a:moveTo>
                  <a:lnTo>
                    <a:pt x="663" y="1886"/>
                  </a:lnTo>
                  <a:cubicBezTo>
                    <a:pt x="663" y="1908"/>
                    <a:pt x="686" y="1928"/>
                    <a:pt x="706" y="1928"/>
                  </a:cubicBezTo>
                  <a:cubicBezTo>
                    <a:pt x="729" y="1928"/>
                    <a:pt x="749" y="1915"/>
                    <a:pt x="749" y="1886"/>
                  </a:cubicBezTo>
                  <a:lnTo>
                    <a:pt x="749" y="1879"/>
                  </a:lnTo>
                  <a:cubicBezTo>
                    <a:pt x="742" y="1886"/>
                    <a:pt x="735" y="1886"/>
                    <a:pt x="729" y="1886"/>
                  </a:cubicBezTo>
                  <a:cubicBezTo>
                    <a:pt x="713" y="1886"/>
                    <a:pt x="706" y="1879"/>
                    <a:pt x="699" y="1872"/>
                  </a:cubicBezTo>
                  <a:cubicBezTo>
                    <a:pt x="686" y="1865"/>
                    <a:pt x="677" y="1858"/>
                    <a:pt x="663" y="185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10"/>
            <p:cNvSpPr/>
            <p:nvPr/>
          </p:nvSpPr>
          <p:spPr>
            <a:xfrm>
              <a:off x="3425654" y="1325101"/>
              <a:ext cx="26987" cy="24863"/>
            </a:xfrm>
            <a:custGeom>
              <a:avLst/>
              <a:gdLst/>
              <a:ahLst/>
              <a:cxnLst/>
              <a:rect l="l" t="t" r="r" b="b"/>
              <a:pathLst>
                <a:path w="1372" h="1264" extrusionOk="0">
                  <a:moveTo>
                    <a:pt x="50" y="0"/>
                  </a:moveTo>
                  <a:cubicBezTo>
                    <a:pt x="35" y="0"/>
                    <a:pt x="21" y="7"/>
                    <a:pt x="14" y="14"/>
                  </a:cubicBezTo>
                  <a:cubicBezTo>
                    <a:pt x="0" y="36"/>
                    <a:pt x="0" y="57"/>
                    <a:pt x="14" y="79"/>
                  </a:cubicBezTo>
                  <a:cubicBezTo>
                    <a:pt x="93" y="156"/>
                    <a:pt x="172" y="242"/>
                    <a:pt x="249" y="321"/>
                  </a:cubicBezTo>
                  <a:cubicBezTo>
                    <a:pt x="335" y="400"/>
                    <a:pt x="413" y="479"/>
                    <a:pt x="499" y="558"/>
                  </a:cubicBezTo>
                  <a:cubicBezTo>
                    <a:pt x="578" y="636"/>
                    <a:pt x="664" y="713"/>
                    <a:pt x="749" y="785"/>
                  </a:cubicBezTo>
                  <a:cubicBezTo>
                    <a:pt x="828" y="864"/>
                    <a:pt x="914" y="936"/>
                    <a:pt x="1000" y="1007"/>
                  </a:cubicBezTo>
                  <a:cubicBezTo>
                    <a:pt x="1085" y="1085"/>
                    <a:pt x="1178" y="1157"/>
                    <a:pt x="1263" y="1228"/>
                  </a:cubicBezTo>
                  <a:cubicBezTo>
                    <a:pt x="1277" y="1236"/>
                    <a:pt x="1286" y="1243"/>
                    <a:pt x="1299" y="1250"/>
                  </a:cubicBezTo>
                  <a:cubicBezTo>
                    <a:pt x="1306" y="1257"/>
                    <a:pt x="1313" y="1264"/>
                    <a:pt x="1329" y="1264"/>
                  </a:cubicBezTo>
                  <a:cubicBezTo>
                    <a:pt x="1335" y="1264"/>
                    <a:pt x="1342" y="1264"/>
                    <a:pt x="1349" y="1257"/>
                  </a:cubicBezTo>
                  <a:cubicBezTo>
                    <a:pt x="1356" y="1257"/>
                    <a:pt x="1356" y="1257"/>
                    <a:pt x="1356" y="1250"/>
                  </a:cubicBezTo>
                  <a:cubicBezTo>
                    <a:pt x="1363" y="1243"/>
                    <a:pt x="1371" y="1236"/>
                    <a:pt x="1371" y="1221"/>
                  </a:cubicBezTo>
                  <a:cubicBezTo>
                    <a:pt x="1371" y="1214"/>
                    <a:pt x="1363" y="1200"/>
                    <a:pt x="1356" y="1193"/>
                  </a:cubicBezTo>
                  <a:cubicBezTo>
                    <a:pt x="1356" y="1185"/>
                    <a:pt x="1349" y="1185"/>
                    <a:pt x="1349" y="1185"/>
                  </a:cubicBezTo>
                  <a:cubicBezTo>
                    <a:pt x="1320" y="1157"/>
                    <a:pt x="1286" y="1135"/>
                    <a:pt x="1257" y="1115"/>
                  </a:cubicBezTo>
                  <a:cubicBezTo>
                    <a:pt x="1200" y="1065"/>
                    <a:pt x="1149" y="1022"/>
                    <a:pt x="1092" y="979"/>
                  </a:cubicBezTo>
                  <a:cubicBezTo>
                    <a:pt x="1006" y="907"/>
                    <a:pt x="921" y="828"/>
                    <a:pt x="835" y="756"/>
                  </a:cubicBezTo>
                  <a:cubicBezTo>
                    <a:pt x="749" y="679"/>
                    <a:pt x="670" y="600"/>
                    <a:pt x="585" y="528"/>
                  </a:cubicBezTo>
                  <a:cubicBezTo>
                    <a:pt x="506" y="450"/>
                    <a:pt x="420" y="371"/>
                    <a:pt x="343" y="294"/>
                  </a:cubicBezTo>
                  <a:cubicBezTo>
                    <a:pt x="264" y="208"/>
                    <a:pt x="185" y="129"/>
                    <a:pt x="107" y="43"/>
                  </a:cubicBezTo>
                  <a:cubicBezTo>
                    <a:pt x="100" y="36"/>
                    <a:pt x="86" y="28"/>
                    <a:pt x="77" y="14"/>
                  </a:cubicBezTo>
                  <a:cubicBezTo>
                    <a:pt x="71" y="7"/>
                    <a:pt x="57" y="0"/>
                    <a:pt x="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10"/>
            <p:cNvSpPr/>
            <p:nvPr/>
          </p:nvSpPr>
          <p:spPr>
            <a:xfrm>
              <a:off x="3413007" y="1340975"/>
              <a:ext cx="27833" cy="10268"/>
            </a:xfrm>
            <a:custGeom>
              <a:avLst/>
              <a:gdLst/>
              <a:ahLst/>
              <a:cxnLst/>
              <a:rect l="l" t="t" r="r" b="b"/>
              <a:pathLst>
                <a:path w="1415" h="522" extrusionOk="0">
                  <a:moveTo>
                    <a:pt x="50" y="1"/>
                  </a:moveTo>
                  <a:cubicBezTo>
                    <a:pt x="35" y="1"/>
                    <a:pt x="14" y="8"/>
                    <a:pt x="8" y="21"/>
                  </a:cubicBezTo>
                  <a:cubicBezTo>
                    <a:pt x="1" y="44"/>
                    <a:pt x="8" y="64"/>
                    <a:pt x="28" y="78"/>
                  </a:cubicBezTo>
                  <a:cubicBezTo>
                    <a:pt x="107" y="129"/>
                    <a:pt x="186" y="164"/>
                    <a:pt x="271" y="206"/>
                  </a:cubicBezTo>
                  <a:cubicBezTo>
                    <a:pt x="357" y="249"/>
                    <a:pt x="443" y="285"/>
                    <a:pt x="529" y="314"/>
                  </a:cubicBezTo>
                  <a:cubicBezTo>
                    <a:pt x="614" y="350"/>
                    <a:pt x="700" y="378"/>
                    <a:pt x="792" y="407"/>
                  </a:cubicBezTo>
                  <a:cubicBezTo>
                    <a:pt x="878" y="429"/>
                    <a:pt x="964" y="450"/>
                    <a:pt x="1056" y="472"/>
                  </a:cubicBezTo>
                  <a:cubicBezTo>
                    <a:pt x="1149" y="493"/>
                    <a:pt x="1243" y="506"/>
                    <a:pt x="1336" y="522"/>
                  </a:cubicBezTo>
                  <a:lnTo>
                    <a:pt x="1372" y="522"/>
                  </a:lnTo>
                  <a:cubicBezTo>
                    <a:pt x="1379" y="522"/>
                    <a:pt x="1392" y="515"/>
                    <a:pt x="1399" y="506"/>
                  </a:cubicBezTo>
                  <a:cubicBezTo>
                    <a:pt x="1406" y="499"/>
                    <a:pt x="1415" y="493"/>
                    <a:pt x="1415" y="479"/>
                  </a:cubicBezTo>
                  <a:cubicBezTo>
                    <a:pt x="1415" y="472"/>
                    <a:pt x="1406" y="457"/>
                    <a:pt x="1399" y="450"/>
                  </a:cubicBezTo>
                  <a:cubicBezTo>
                    <a:pt x="1392" y="443"/>
                    <a:pt x="1379" y="436"/>
                    <a:pt x="1372" y="436"/>
                  </a:cubicBezTo>
                  <a:cubicBezTo>
                    <a:pt x="1349" y="436"/>
                    <a:pt x="1336" y="436"/>
                    <a:pt x="1320" y="429"/>
                  </a:cubicBezTo>
                  <a:cubicBezTo>
                    <a:pt x="1200" y="414"/>
                    <a:pt x="1086" y="393"/>
                    <a:pt x="971" y="364"/>
                  </a:cubicBezTo>
                  <a:cubicBezTo>
                    <a:pt x="849" y="335"/>
                    <a:pt x="736" y="301"/>
                    <a:pt x="621" y="265"/>
                  </a:cubicBezTo>
                  <a:cubicBezTo>
                    <a:pt x="565" y="236"/>
                    <a:pt x="499" y="215"/>
                    <a:pt x="436" y="186"/>
                  </a:cubicBezTo>
                  <a:cubicBezTo>
                    <a:pt x="343" y="150"/>
                    <a:pt x="242" y="100"/>
                    <a:pt x="150" y="50"/>
                  </a:cubicBezTo>
                  <a:cubicBezTo>
                    <a:pt x="121" y="35"/>
                    <a:pt x="93" y="21"/>
                    <a:pt x="71" y="8"/>
                  </a:cubicBezTo>
                  <a:cubicBezTo>
                    <a:pt x="64" y="1"/>
                    <a:pt x="57"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10"/>
            <p:cNvSpPr/>
            <p:nvPr/>
          </p:nvSpPr>
          <p:spPr>
            <a:xfrm>
              <a:off x="3451206" y="1283086"/>
              <a:ext cx="11684" cy="62806"/>
            </a:xfrm>
            <a:custGeom>
              <a:avLst/>
              <a:gdLst/>
              <a:ahLst/>
              <a:cxnLst/>
              <a:rect l="l" t="t" r="r" b="b"/>
              <a:pathLst>
                <a:path w="594" h="3193" extrusionOk="0">
                  <a:moveTo>
                    <a:pt x="50" y="1"/>
                  </a:moveTo>
                  <a:cubicBezTo>
                    <a:pt x="43" y="1"/>
                    <a:pt x="36" y="8"/>
                    <a:pt x="30" y="8"/>
                  </a:cubicBezTo>
                  <a:cubicBezTo>
                    <a:pt x="7" y="22"/>
                    <a:pt x="0" y="51"/>
                    <a:pt x="14" y="64"/>
                  </a:cubicBezTo>
                  <a:cubicBezTo>
                    <a:pt x="122" y="244"/>
                    <a:pt x="208" y="423"/>
                    <a:pt x="278" y="615"/>
                  </a:cubicBezTo>
                  <a:cubicBezTo>
                    <a:pt x="350" y="808"/>
                    <a:pt x="400" y="1007"/>
                    <a:pt x="436" y="1208"/>
                  </a:cubicBezTo>
                  <a:cubicBezTo>
                    <a:pt x="472" y="1415"/>
                    <a:pt x="492" y="1615"/>
                    <a:pt x="501" y="1821"/>
                  </a:cubicBezTo>
                  <a:cubicBezTo>
                    <a:pt x="508" y="2029"/>
                    <a:pt x="501" y="2243"/>
                    <a:pt x="486" y="2450"/>
                  </a:cubicBezTo>
                  <a:cubicBezTo>
                    <a:pt x="465" y="2658"/>
                    <a:pt x="436" y="2858"/>
                    <a:pt x="400" y="3064"/>
                  </a:cubicBezTo>
                  <a:cubicBezTo>
                    <a:pt x="393" y="3086"/>
                    <a:pt x="386" y="3115"/>
                    <a:pt x="379" y="3143"/>
                  </a:cubicBezTo>
                  <a:cubicBezTo>
                    <a:pt x="379" y="3165"/>
                    <a:pt x="386" y="3185"/>
                    <a:pt x="415" y="3192"/>
                  </a:cubicBezTo>
                  <a:lnTo>
                    <a:pt x="422" y="3192"/>
                  </a:lnTo>
                  <a:cubicBezTo>
                    <a:pt x="443" y="3192"/>
                    <a:pt x="465" y="3179"/>
                    <a:pt x="465" y="3165"/>
                  </a:cubicBezTo>
                  <a:cubicBezTo>
                    <a:pt x="508" y="2957"/>
                    <a:pt x="535" y="2743"/>
                    <a:pt x="557" y="2536"/>
                  </a:cubicBezTo>
                  <a:cubicBezTo>
                    <a:pt x="578" y="2322"/>
                    <a:pt x="593" y="2107"/>
                    <a:pt x="587" y="1900"/>
                  </a:cubicBezTo>
                  <a:cubicBezTo>
                    <a:pt x="587" y="1686"/>
                    <a:pt x="564" y="1472"/>
                    <a:pt x="535" y="1264"/>
                  </a:cubicBezTo>
                  <a:cubicBezTo>
                    <a:pt x="501" y="1058"/>
                    <a:pt x="450" y="858"/>
                    <a:pt x="386" y="657"/>
                  </a:cubicBezTo>
                  <a:cubicBezTo>
                    <a:pt x="314" y="465"/>
                    <a:pt x="228" y="272"/>
                    <a:pt x="129" y="94"/>
                  </a:cubicBezTo>
                  <a:cubicBezTo>
                    <a:pt x="115" y="64"/>
                    <a:pt x="100" y="44"/>
                    <a:pt x="86" y="22"/>
                  </a:cubicBezTo>
                  <a:cubicBezTo>
                    <a:pt x="79" y="8"/>
                    <a:pt x="64"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10"/>
            <p:cNvSpPr/>
            <p:nvPr/>
          </p:nvSpPr>
          <p:spPr>
            <a:xfrm>
              <a:off x="3390248" y="1352068"/>
              <a:ext cx="3541" cy="1849"/>
            </a:xfrm>
            <a:custGeom>
              <a:avLst/>
              <a:gdLst/>
              <a:ahLst/>
              <a:cxnLst/>
              <a:rect l="l" t="t" r="r" b="b"/>
              <a:pathLst>
                <a:path w="180" h="94" extrusionOk="0">
                  <a:moveTo>
                    <a:pt x="100" y="1"/>
                  </a:moveTo>
                  <a:cubicBezTo>
                    <a:pt x="78" y="1"/>
                    <a:pt x="64" y="7"/>
                    <a:pt x="50" y="7"/>
                  </a:cubicBezTo>
                  <a:cubicBezTo>
                    <a:pt x="28" y="7"/>
                    <a:pt x="1" y="21"/>
                    <a:pt x="8" y="50"/>
                  </a:cubicBezTo>
                  <a:cubicBezTo>
                    <a:pt x="8" y="71"/>
                    <a:pt x="21" y="93"/>
                    <a:pt x="44" y="93"/>
                  </a:cubicBezTo>
                  <a:lnTo>
                    <a:pt x="50" y="93"/>
                  </a:lnTo>
                  <a:cubicBezTo>
                    <a:pt x="93" y="86"/>
                    <a:pt x="136" y="86"/>
                    <a:pt x="179" y="79"/>
                  </a:cubicBezTo>
                  <a:cubicBezTo>
                    <a:pt x="150" y="50"/>
                    <a:pt x="121" y="28"/>
                    <a:pt x="10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10"/>
            <p:cNvSpPr/>
            <p:nvPr/>
          </p:nvSpPr>
          <p:spPr>
            <a:xfrm>
              <a:off x="3392215" y="1351498"/>
              <a:ext cx="40028" cy="5350"/>
            </a:xfrm>
            <a:custGeom>
              <a:avLst/>
              <a:gdLst/>
              <a:ahLst/>
              <a:cxnLst/>
              <a:rect l="l" t="t" r="r" b="b"/>
              <a:pathLst>
                <a:path w="2035" h="272" extrusionOk="0">
                  <a:moveTo>
                    <a:pt x="550" y="0"/>
                  </a:moveTo>
                  <a:cubicBezTo>
                    <a:pt x="501" y="0"/>
                    <a:pt x="449" y="0"/>
                    <a:pt x="400" y="7"/>
                  </a:cubicBezTo>
                  <a:cubicBezTo>
                    <a:pt x="264" y="7"/>
                    <a:pt x="129" y="14"/>
                    <a:pt x="0" y="30"/>
                  </a:cubicBezTo>
                  <a:cubicBezTo>
                    <a:pt x="21" y="57"/>
                    <a:pt x="50" y="79"/>
                    <a:pt x="79" y="108"/>
                  </a:cubicBezTo>
                  <a:cubicBezTo>
                    <a:pt x="172" y="100"/>
                    <a:pt x="257" y="93"/>
                    <a:pt x="350" y="93"/>
                  </a:cubicBezTo>
                  <a:cubicBezTo>
                    <a:pt x="415" y="93"/>
                    <a:pt x="478" y="86"/>
                    <a:pt x="550" y="86"/>
                  </a:cubicBezTo>
                  <a:cubicBezTo>
                    <a:pt x="614" y="86"/>
                    <a:pt x="679" y="93"/>
                    <a:pt x="749" y="93"/>
                  </a:cubicBezTo>
                  <a:cubicBezTo>
                    <a:pt x="878" y="100"/>
                    <a:pt x="1015" y="108"/>
                    <a:pt x="1150" y="122"/>
                  </a:cubicBezTo>
                  <a:cubicBezTo>
                    <a:pt x="1178" y="122"/>
                    <a:pt x="1214" y="129"/>
                    <a:pt x="1250" y="129"/>
                  </a:cubicBezTo>
                  <a:cubicBezTo>
                    <a:pt x="1263" y="136"/>
                    <a:pt x="1279" y="136"/>
                    <a:pt x="1299" y="136"/>
                  </a:cubicBezTo>
                  <a:lnTo>
                    <a:pt x="1306" y="136"/>
                  </a:lnTo>
                  <a:cubicBezTo>
                    <a:pt x="1315" y="136"/>
                    <a:pt x="1315" y="143"/>
                    <a:pt x="1315" y="143"/>
                  </a:cubicBezTo>
                  <a:lnTo>
                    <a:pt x="1315" y="136"/>
                  </a:lnTo>
                  <a:cubicBezTo>
                    <a:pt x="1322" y="143"/>
                    <a:pt x="1328" y="143"/>
                    <a:pt x="1335" y="143"/>
                  </a:cubicBezTo>
                  <a:cubicBezTo>
                    <a:pt x="1407" y="151"/>
                    <a:pt x="1471" y="165"/>
                    <a:pt x="1536" y="172"/>
                  </a:cubicBezTo>
                  <a:cubicBezTo>
                    <a:pt x="1671" y="201"/>
                    <a:pt x="1800" y="222"/>
                    <a:pt x="1928" y="258"/>
                  </a:cubicBezTo>
                  <a:cubicBezTo>
                    <a:pt x="1942" y="258"/>
                    <a:pt x="1964" y="264"/>
                    <a:pt x="1978" y="271"/>
                  </a:cubicBezTo>
                  <a:lnTo>
                    <a:pt x="1985" y="271"/>
                  </a:lnTo>
                  <a:cubicBezTo>
                    <a:pt x="2007" y="271"/>
                    <a:pt x="2028" y="258"/>
                    <a:pt x="2028" y="237"/>
                  </a:cubicBezTo>
                  <a:cubicBezTo>
                    <a:pt x="2035" y="215"/>
                    <a:pt x="2021" y="194"/>
                    <a:pt x="2000" y="186"/>
                  </a:cubicBezTo>
                  <a:cubicBezTo>
                    <a:pt x="1872" y="151"/>
                    <a:pt x="1735" y="122"/>
                    <a:pt x="1606" y="100"/>
                  </a:cubicBezTo>
                  <a:cubicBezTo>
                    <a:pt x="1471" y="79"/>
                    <a:pt x="1335" y="57"/>
                    <a:pt x="1200" y="43"/>
                  </a:cubicBezTo>
                  <a:cubicBezTo>
                    <a:pt x="1071" y="23"/>
                    <a:pt x="936" y="14"/>
                    <a:pt x="801" y="7"/>
                  </a:cubicBezTo>
                  <a:cubicBezTo>
                    <a:pt x="715" y="7"/>
                    <a:pt x="636" y="0"/>
                    <a:pt x="5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10"/>
            <p:cNvSpPr/>
            <p:nvPr/>
          </p:nvSpPr>
          <p:spPr>
            <a:xfrm>
              <a:off x="3382675" y="1364854"/>
              <a:ext cx="42153" cy="14752"/>
            </a:xfrm>
            <a:custGeom>
              <a:avLst/>
              <a:gdLst/>
              <a:ahLst/>
              <a:cxnLst/>
              <a:rect l="l" t="t" r="r" b="b"/>
              <a:pathLst>
                <a:path w="2143" h="750" extrusionOk="0">
                  <a:moveTo>
                    <a:pt x="1834" y="0"/>
                  </a:moveTo>
                  <a:cubicBezTo>
                    <a:pt x="1714" y="29"/>
                    <a:pt x="1599" y="50"/>
                    <a:pt x="1478" y="86"/>
                  </a:cubicBezTo>
                  <a:cubicBezTo>
                    <a:pt x="1320" y="129"/>
                    <a:pt x="1157" y="178"/>
                    <a:pt x="999" y="228"/>
                  </a:cubicBezTo>
                  <a:cubicBezTo>
                    <a:pt x="842" y="286"/>
                    <a:pt x="686" y="350"/>
                    <a:pt x="528" y="422"/>
                  </a:cubicBezTo>
                  <a:cubicBezTo>
                    <a:pt x="377" y="485"/>
                    <a:pt x="228" y="557"/>
                    <a:pt x="77" y="636"/>
                  </a:cubicBezTo>
                  <a:cubicBezTo>
                    <a:pt x="64" y="650"/>
                    <a:pt x="43" y="657"/>
                    <a:pt x="28" y="672"/>
                  </a:cubicBezTo>
                  <a:cubicBezTo>
                    <a:pt x="7" y="679"/>
                    <a:pt x="0" y="706"/>
                    <a:pt x="14" y="729"/>
                  </a:cubicBezTo>
                  <a:cubicBezTo>
                    <a:pt x="21" y="742"/>
                    <a:pt x="34" y="749"/>
                    <a:pt x="50" y="749"/>
                  </a:cubicBezTo>
                  <a:cubicBezTo>
                    <a:pt x="57" y="749"/>
                    <a:pt x="64" y="742"/>
                    <a:pt x="70" y="742"/>
                  </a:cubicBezTo>
                  <a:cubicBezTo>
                    <a:pt x="214" y="663"/>
                    <a:pt x="364" y="586"/>
                    <a:pt x="514" y="521"/>
                  </a:cubicBezTo>
                  <a:cubicBezTo>
                    <a:pt x="549" y="501"/>
                    <a:pt x="591" y="485"/>
                    <a:pt x="627" y="471"/>
                  </a:cubicBezTo>
                  <a:cubicBezTo>
                    <a:pt x="634" y="465"/>
                    <a:pt x="650" y="465"/>
                    <a:pt x="657" y="458"/>
                  </a:cubicBezTo>
                  <a:lnTo>
                    <a:pt x="663" y="458"/>
                  </a:lnTo>
                  <a:cubicBezTo>
                    <a:pt x="670" y="449"/>
                    <a:pt x="670" y="449"/>
                    <a:pt x="677" y="449"/>
                  </a:cubicBezTo>
                  <a:cubicBezTo>
                    <a:pt x="699" y="442"/>
                    <a:pt x="713" y="429"/>
                    <a:pt x="735" y="422"/>
                  </a:cubicBezTo>
                  <a:cubicBezTo>
                    <a:pt x="814" y="393"/>
                    <a:pt x="891" y="364"/>
                    <a:pt x="970" y="336"/>
                  </a:cubicBezTo>
                  <a:cubicBezTo>
                    <a:pt x="1128" y="278"/>
                    <a:pt x="1286" y="228"/>
                    <a:pt x="1442" y="185"/>
                  </a:cubicBezTo>
                  <a:cubicBezTo>
                    <a:pt x="1599" y="142"/>
                    <a:pt x="1764" y="100"/>
                    <a:pt x="1928" y="72"/>
                  </a:cubicBezTo>
                  <a:cubicBezTo>
                    <a:pt x="1999" y="57"/>
                    <a:pt x="2071" y="43"/>
                    <a:pt x="2143" y="29"/>
                  </a:cubicBezTo>
                  <a:cubicBezTo>
                    <a:pt x="2035" y="29"/>
                    <a:pt x="1935" y="14"/>
                    <a:pt x="1834"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10"/>
            <p:cNvSpPr/>
            <p:nvPr/>
          </p:nvSpPr>
          <p:spPr>
            <a:xfrm>
              <a:off x="3418750" y="1362887"/>
              <a:ext cx="13356" cy="2557"/>
            </a:xfrm>
            <a:custGeom>
              <a:avLst/>
              <a:gdLst/>
              <a:ahLst/>
              <a:cxnLst/>
              <a:rect l="l" t="t" r="r" b="b"/>
              <a:pathLst>
                <a:path w="679" h="130" extrusionOk="0">
                  <a:moveTo>
                    <a:pt x="636" y="1"/>
                  </a:moveTo>
                  <a:cubicBezTo>
                    <a:pt x="471" y="21"/>
                    <a:pt x="300" y="44"/>
                    <a:pt x="137" y="71"/>
                  </a:cubicBezTo>
                  <a:cubicBezTo>
                    <a:pt x="94" y="86"/>
                    <a:pt x="43" y="93"/>
                    <a:pt x="0" y="100"/>
                  </a:cubicBezTo>
                  <a:cubicBezTo>
                    <a:pt x="101" y="114"/>
                    <a:pt x="201" y="129"/>
                    <a:pt x="309" y="129"/>
                  </a:cubicBezTo>
                  <a:lnTo>
                    <a:pt x="336" y="129"/>
                  </a:lnTo>
                  <a:cubicBezTo>
                    <a:pt x="379" y="121"/>
                    <a:pt x="422" y="114"/>
                    <a:pt x="458" y="107"/>
                  </a:cubicBezTo>
                  <a:lnTo>
                    <a:pt x="487" y="107"/>
                  </a:lnTo>
                  <a:cubicBezTo>
                    <a:pt x="494" y="107"/>
                    <a:pt x="507" y="100"/>
                    <a:pt x="514" y="100"/>
                  </a:cubicBezTo>
                  <a:cubicBezTo>
                    <a:pt x="536" y="100"/>
                    <a:pt x="557" y="93"/>
                    <a:pt x="579" y="93"/>
                  </a:cubicBezTo>
                  <a:cubicBezTo>
                    <a:pt x="600" y="93"/>
                    <a:pt x="615" y="86"/>
                    <a:pt x="636" y="86"/>
                  </a:cubicBezTo>
                  <a:cubicBezTo>
                    <a:pt x="658" y="86"/>
                    <a:pt x="679" y="71"/>
                    <a:pt x="679" y="44"/>
                  </a:cubicBezTo>
                  <a:cubicBezTo>
                    <a:pt x="679" y="21"/>
                    <a:pt x="665" y="1"/>
                    <a:pt x="643"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10"/>
            <p:cNvSpPr/>
            <p:nvPr/>
          </p:nvSpPr>
          <p:spPr>
            <a:xfrm>
              <a:off x="3380984" y="1376656"/>
              <a:ext cx="50414" cy="21794"/>
            </a:xfrm>
            <a:custGeom>
              <a:avLst/>
              <a:gdLst/>
              <a:ahLst/>
              <a:cxnLst/>
              <a:rect l="l" t="t" r="r" b="b"/>
              <a:pathLst>
                <a:path w="2563" h="1108" extrusionOk="0">
                  <a:moveTo>
                    <a:pt x="2513" y="0"/>
                  </a:moveTo>
                  <a:cubicBezTo>
                    <a:pt x="2506" y="0"/>
                    <a:pt x="2499" y="0"/>
                    <a:pt x="2492" y="7"/>
                  </a:cubicBezTo>
                  <a:cubicBezTo>
                    <a:pt x="2391" y="57"/>
                    <a:pt x="2292" y="106"/>
                    <a:pt x="2193" y="149"/>
                  </a:cubicBezTo>
                  <a:cubicBezTo>
                    <a:pt x="2134" y="178"/>
                    <a:pt x="2078" y="207"/>
                    <a:pt x="2028" y="235"/>
                  </a:cubicBezTo>
                  <a:cubicBezTo>
                    <a:pt x="1870" y="307"/>
                    <a:pt x="1706" y="379"/>
                    <a:pt x="1550" y="442"/>
                  </a:cubicBezTo>
                  <a:cubicBezTo>
                    <a:pt x="1392" y="514"/>
                    <a:pt x="1234" y="578"/>
                    <a:pt x="1078" y="643"/>
                  </a:cubicBezTo>
                  <a:cubicBezTo>
                    <a:pt x="914" y="706"/>
                    <a:pt x="749" y="771"/>
                    <a:pt x="592" y="828"/>
                  </a:cubicBezTo>
                  <a:cubicBezTo>
                    <a:pt x="429" y="886"/>
                    <a:pt x="264" y="943"/>
                    <a:pt x="100" y="999"/>
                  </a:cubicBezTo>
                  <a:cubicBezTo>
                    <a:pt x="78" y="1006"/>
                    <a:pt x="57" y="1015"/>
                    <a:pt x="35" y="1022"/>
                  </a:cubicBezTo>
                  <a:cubicBezTo>
                    <a:pt x="14" y="1028"/>
                    <a:pt x="0" y="1049"/>
                    <a:pt x="7" y="1071"/>
                  </a:cubicBezTo>
                  <a:cubicBezTo>
                    <a:pt x="14" y="1092"/>
                    <a:pt x="28" y="1107"/>
                    <a:pt x="50" y="1107"/>
                  </a:cubicBezTo>
                  <a:lnTo>
                    <a:pt x="57" y="1107"/>
                  </a:lnTo>
                  <a:cubicBezTo>
                    <a:pt x="228" y="1049"/>
                    <a:pt x="386" y="992"/>
                    <a:pt x="549" y="936"/>
                  </a:cubicBezTo>
                  <a:cubicBezTo>
                    <a:pt x="713" y="871"/>
                    <a:pt x="878" y="814"/>
                    <a:pt x="1043" y="749"/>
                  </a:cubicBezTo>
                  <a:cubicBezTo>
                    <a:pt x="1207" y="686"/>
                    <a:pt x="1372" y="614"/>
                    <a:pt x="1528" y="550"/>
                  </a:cubicBezTo>
                  <a:cubicBezTo>
                    <a:pt x="1685" y="478"/>
                    <a:pt x="1850" y="406"/>
                    <a:pt x="1999" y="336"/>
                  </a:cubicBezTo>
                  <a:lnTo>
                    <a:pt x="2006" y="336"/>
                  </a:lnTo>
                  <a:cubicBezTo>
                    <a:pt x="2085" y="300"/>
                    <a:pt x="2163" y="264"/>
                    <a:pt x="2242" y="221"/>
                  </a:cubicBezTo>
                  <a:cubicBezTo>
                    <a:pt x="2321" y="185"/>
                    <a:pt x="2400" y="149"/>
                    <a:pt x="2477" y="106"/>
                  </a:cubicBezTo>
                  <a:cubicBezTo>
                    <a:pt x="2499" y="99"/>
                    <a:pt x="2520" y="93"/>
                    <a:pt x="2535" y="79"/>
                  </a:cubicBezTo>
                  <a:cubicBezTo>
                    <a:pt x="2556" y="72"/>
                    <a:pt x="2563" y="43"/>
                    <a:pt x="2549" y="21"/>
                  </a:cubicBezTo>
                  <a:cubicBezTo>
                    <a:pt x="2542" y="14"/>
                    <a:pt x="2535" y="7"/>
                    <a:pt x="2528"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10"/>
            <p:cNvSpPr/>
            <p:nvPr/>
          </p:nvSpPr>
          <p:spPr>
            <a:xfrm>
              <a:off x="3421701" y="1336745"/>
              <a:ext cx="55391" cy="51555"/>
            </a:xfrm>
            <a:custGeom>
              <a:avLst/>
              <a:gdLst/>
              <a:ahLst/>
              <a:cxnLst/>
              <a:rect l="l" t="t" r="r" b="b"/>
              <a:pathLst>
                <a:path w="2816" h="2621" extrusionOk="0">
                  <a:moveTo>
                    <a:pt x="1744" y="1"/>
                  </a:moveTo>
                  <a:cubicBezTo>
                    <a:pt x="1210" y="1"/>
                    <a:pt x="779" y="337"/>
                    <a:pt x="443" y="843"/>
                  </a:cubicBezTo>
                  <a:cubicBezTo>
                    <a:pt x="258" y="1150"/>
                    <a:pt x="1" y="1643"/>
                    <a:pt x="87" y="1993"/>
                  </a:cubicBezTo>
                  <a:cubicBezTo>
                    <a:pt x="178" y="2383"/>
                    <a:pt x="594" y="2620"/>
                    <a:pt x="994" y="2620"/>
                  </a:cubicBezTo>
                  <a:cubicBezTo>
                    <a:pt x="1027" y="2620"/>
                    <a:pt x="1060" y="2618"/>
                    <a:pt x="1093" y="2615"/>
                  </a:cubicBezTo>
                  <a:cubicBezTo>
                    <a:pt x="1521" y="2564"/>
                    <a:pt x="1893" y="2300"/>
                    <a:pt x="2200" y="2000"/>
                  </a:cubicBezTo>
                  <a:cubicBezTo>
                    <a:pt x="2407" y="1793"/>
                    <a:pt x="2608" y="1558"/>
                    <a:pt x="2707" y="1287"/>
                  </a:cubicBezTo>
                  <a:cubicBezTo>
                    <a:pt x="2815" y="1008"/>
                    <a:pt x="2815" y="678"/>
                    <a:pt x="2657" y="430"/>
                  </a:cubicBezTo>
                  <a:cubicBezTo>
                    <a:pt x="2493" y="173"/>
                    <a:pt x="2186" y="36"/>
                    <a:pt x="1886" y="8"/>
                  </a:cubicBezTo>
                  <a:cubicBezTo>
                    <a:pt x="1838" y="3"/>
                    <a:pt x="1791" y="1"/>
                    <a:pt x="17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6" name="Google Shape;306;p10"/>
          <p:cNvSpPr/>
          <p:nvPr/>
        </p:nvSpPr>
        <p:spPr>
          <a:xfrm>
            <a:off x="-346712" y="-210403"/>
            <a:ext cx="1141762" cy="617668"/>
          </a:xfrm>
          <a:custGeom>
            <a:avLst/>
            <a:gdLst/>
            <a:ahLst/>
            <a:cxnLst/>
            <a:rect l="l" t="t" r="r" b="b"/>
            <a:pathLst>
              <a:path w="29687" h="16060" extrusionOk="0">
                <a:moveTo>
                  <a:pt x="14479" y="1"/>
                </a:moveTo>
                <a:cubicBezTo>
                  <a:pt x="14224" y="1"/>
                  <a:pt x="13960" y="14"/>
                  <a:pt x="13698" y="41"/>
                </a:cubicBezTo>
                <a:cubicBezTo>
                  <a:pt x="12090" y="204"/>
                  <a:pt x="10577" y="625"/>
                  <a:pt x="9269" y="1611"/>
                </a:cubicBezTo>
                <a:cubicBezTo>
                  <a:pt x="8306" y="2339"/>
                  <a:pt x="7699" y="3275"/>
                  <a:pt x="7692" y="4531"/>
                </a:cubicBezTo>
                <a:cubicBezTo>
                  <a:pt x="7692" y="4590"/>
                  <a:pt x="7699" y="4653"/>
                  <a:pt x="7692" y="4718"/>
                </a:cubicBezTo>
                <a:cubicBezTo>
                  <a:pt x="7671" y="4844"/>
                  <a:pt x="7617" y="4909"/>
                  <a:pt x="7547" y="4909"/>
                </a:cubicBezTo>
                <a:cubicBezTo>
                  <a:pt x="7502" y="4909"/>
                  <a:pt x="7449" y="4881"/>
                  <a:pt x="7392" y="4824"/>
                </a:cubicBezTo>
                <a:cubicBezTo>
                  <a:pt x="6935" y="4339"/>
                  <a:pt x="6342" y="4240"/>
                  <a:pt x="5735" y="4211"/>
                </a:cubicBezTo>
                <a:cubicBezTo>
                  <a:pt x="5626" y="4206"/>
                  <a:pt x="5517" y="4203"/>
                  <a:pt x="5410" y="4203"/>
                </a:cubicBezTo>
                <a:cubicBezTo>
                  <a:pt x="3997" y="4203"/>
                  <a:pt x="2721" y="4642"/>
                  <a:pt x="1586" y="5532"/>
                </a:cubicBezTo>
                <a:cubicBezTo>
                  <a:pt x="1015" y="5981"/>
                  <a:pt x="607" y="6561"/>
                  <a:pt x="372" y="7246"/>
                </a:cubicBezTo>
                <a:cubicBezTo>
                  <a:pt x="43" y="8202"/>
                  <a:pt x="0" y="9174"/>
                  <a:pt x="436" y="10117"/>
                </a:cubicBezTo>
                <a:cubicBezTo>
                  <a:pt x="859" y="11033"/>
                  <a:pt x="1601" y="11526"/>
                  <a:pt x="2464" y="11526"/>
                </a:cubicBezTo>
                <a:cubicBezTo>
                  <a:pt x="2797" y="11526"/>
                  <a:pt x="3149" y="11453"/>
                  <a:pt x="3507" y="11301"/>
                </a:cubicBezTo>
                <a:cubicBezTo>
                  <a:pt x="3642" y="11245"/>
                  <a:pt x="3771" y="11166"/>
                  <a:pt x="3906" y="11116"/>
                </a:cubicBezTo>
                <a:cubicBezTo>
                  <a:pt x="3964" y="11096"/>
                  <a:pt x="4016" y="11085"/>
                  <a:pt x="4061" y="11085"/>
                </a:cubicBezTo>
                <a:cubicBezTo>
                  <a:pt x="4190" y="11085"/>
                  <a:pt x="4266" y="11171"/>
                  <a:pt x="4271" y="11366"/>
                </a:cubicBezTo>
                <a:cubicBezTo>
                  <a:pt x="4307" y="12329"/>
                  <a:pt x="4813" y="13058"/>
                  <a:pt x="5499" y="13673"/>
                </a:cubicBezTo>
                <a:cubicBezTo>
                  <a:pt x="6335" y="14429"/>
                  <a:pt x="7314" y="14943"/>
                  <a:pt x="8412" y="15180"/>
                </a:cubicBezTo>
                <a:cubicBezTo>
                  <a:pt x="8784" y="15256"/>
                  <a:pt x="9154" y="15298"/>
                  <a:pt x="9522" y="15298"/>
                </a:cubicBezTo>
                <a:cubicBezTo>
                  <a:pt x="10045" y="15298"/>
                  <a:pt x="10562" y="15214"/>
                  <a:pt x="11069" y="15029"/>
                </a:cubicBezTo>
                <a:cubicBezTo>
                  <a:pt x="11447" y="14893"/>
                  <a:pt x="11862" y="14780"/>
                  <a:pt x="11977" y="14266"/>
                </a:cubicBezTo>
                <a:cubicBezTo>
                  <a:pt x="11996" y="14177"/>
                  <a:pt x="12042" y="14142"/>
                  <a:pt x="12096" y="14142"/>
                </a:cubicBezTo>
                <a:cubicBezTo>
                  <a:pt x="12167" y="14142"/>
                  <a:pt x="12252" y="14203"/>
                  <a:pt x="12304" y="14280"/>
                </a:cubicBezTo>
                <a:cubicBezTo>
                  <a:pt x="12877" y="15130"/>
                  <a:pt x="13741" y="15536"/>
                  <a:pt x="14676" y="15793"/>
                </a:cubicBezTo>
                <a:cubicBezTo>
                  <a:pt x="15333" y="15975"/>
                  <a:pt x="15965" y="16060"/>
                  <a:pt x="16577" y="16060"/>
                </a:cubicBezTo>
                <a:cubicBezTo>
                  <a:pt x="18421" y="16060"/>
                  <a:pt x="20073" y="15285"/>
                  <a:pt x="21595" y="14030"/>
                </a:cubicBezTo>
                <a:cubicBezTo>
                  <a:pt x="22274" y="13473"/>
                  <a:pt x="22617" y="12773"/>
                  <a:pt x="22346" y="11867"/>
                </a:cubicBezTo>
                <a:cubicBezTo>
                  <a:pt x="22317" y="11766"/>
                  <a:pt x="22267" y="11666"/>
                  <a:pt x="22367" y="11581"/>
                </a:cubicBezTo>
                <a:cubicBezTo>
                  <a:pt x="22406" y="11547"/>
                  <a:pt x="22443" y="11535"/>
                  <a:pt x="22478" y="11535"/>
                </a:cubicBezTo>
                <a:cubicBezTo>
                  <a:pt x="22556" y="11535"/>
                  <a:pt x="22626" y="11600"/>
                  <a:pt x="22696" y="11644"/>
                </a:cubicBezTo>
                <a:cubicBezTo>
                  <a:pt x="23661" y="12247"/>
                  <a:pt x="24724" y="12499"/>
                  <a:pt x="25839" y="12499"/>
                </a:cubicBezTo>
                <a:cubicBezTo>
                  <a:pt x="25929" y="12499"/>
                  <a:pt x="26018" y="12497"/>
                  <a:pt x="26108" y="12494"/>
                </a:cubicBezTo>
                <a:cubicBezTo>
                  <a:pt x="28101" y="12415"/>
                  <a:pt x="29687" y="10701"/>
                  <a:pt x="29551" y="8789"/>
                </a:cubicBezTo>
                <a:cubicBezTo>
                  <a:pt x="29466" y="7603"/>
                  <a:pt x="28665" y="6838"/>
                  <a:pt x="27522" y="6838"/>
                </a:cubicBezTo>
                <a:cubicBezTo>
                  <a:pt x="27023" y="6838"/>
                  <a:pt x="27023" y="6838"/>
                  <a:pt x="27080" y="6339"/>
                </a:cubicBezTo>
                <a:cubicBezTo>
                  <a:pt x="27251" y="4896"/>
                  <a:pt x="26523" y="3746"/>
                  <a:pt x="25152" y="3275"/>
                </a:cubicBezTo>
                <a:cubicBezTo>
                  <a:pt x="24788" y="3152"/>
                  <a:pt x="24423" y="3098"/>
                  <a:pt x="24058" y="3098"/>
                </a:cubicBezTo>
                <a:cubicBezTo>
                  <a:pt x="23641" y="3098"/>
                  <a:pt x="23224" y="3168"/>
                  <a:pt x="22809" y="3282"/>
                </a:cubicBezTo>
                <a:cubicBezTo>
                  <a:pt x="22380" y="3397"/>
                  <a:pt x="22017" y="3611"/>
                  <a:pt x="21738" y="3990"/>
                </a:cubicBezTo>
                <a:cubicBezTo>
                  <a:pt x="21598" y="4175"/>
                  <a:pt x="21507" y="4268"/>
                  <a:pt x="21419" y="4268"/>
                </a:cubicBezTo>
                <a:cubicBezTo>
                  <a:pt x="21328" y="4268"/>
                  <a:pt x="21241" y="4168"/>
                  <a:pt x="21110" y="3967"/>
                </a:cubicBezTo>
                <a:cubicBezTo>
                  <a:pt x="20702" y="3361"/>
                  <a:pt x="20253" y="2790"/>
                  <a:pt x="19760" y="2247"/>
                </a:cubicBezTo>
                <a:cubicBezTo>
                  <a:pt x="18582" y="954"/>
                  <a:pt x="17119" y="240"/>
                  <a:pt x="15297" y="48"/>
                </a:cubicBezTo>
                <a:cubicBezTo>
                  <a:pt x="15044" y="17"/>
                  <a:pt x="14767" y="1"/>
                  <a:pt x="14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07" name="Google Shape;307;p10"/>
          <p:cNvSpPr/>
          <p:nvPr/>
        </p:nvSpPr>
        <p:spPr>
          <a:xfrm>
            <a:off x="5777223" y="206187"/>
            <a:ext cx="619642" cy="335253"/>
          </a:xfrm>
          <a:custGeom>
            <a:avLst/>
            <a:gdLst/>
            <a:ahLst/>
            <a:cxnLst/>
            <a:rect l="l" t="t" r="r" b="b"/>
            <a:pathLst>
              <a:path w="29687" h="16060" extrusionOk="0">
                <a:moveTo>
                  <a:pt x="14479" y="1"/>
                </a:moveTo>
                <a:cubicBezTo>
                  <a:pt x="14224" y="1"/>
                  <a:pt x="13960" y="14"/>
                  <a:pt x="13698" y="41"/>
                </a:cubicBezTo>
                <a:cubicBezTo>
                  <a:pt x="12090" y="204"/>
                  <a:pt x="10577" y="625"/>
                  <a:pt x="9269" y="1611"/>
                </a:cubicBezTo>
                <a:cubicBezTo>
                  <a:pt x="8306" y="2339"/>
                  <a:pt x="7699" y="3275"/>
                  <a:pt x="7692" y="4531"/>
                </a:cubicBezTo>
                <a:cubicBezTo>
                  <a:pt x="7692" y="4590"/>
                  <a:pt x="7699" y="4653"/>
                  <a:pt x="7692" y="4718"/>
                </a:cubicBezTo>
                <a:cubicBezTo>
                  <a:pt x="7671" y="4844"/>
                  <a:pt x="7617" y="4909"/>
                  <a:pt x="7547" y="4909"/>
                </a:cubicBezTo>
                <a:cubicBezTo>
                  <a:pt x="7502" y="4909"/>
                  <a:pt x="7449" y="4881"/>
                  <a:pt x="7392" y="4824"/>
                </a:cubicBezTo>
                <a:cubicBezTo>
                  <a:pt x="6935" y="4339"/>
                  <a:pt x="6342" y="4240"/>
                  <a:pt x="5735" y="4211"/>
                </a:cubicBezTo>
                <a:cubicBezTo>
                  <a:pt x="5626" y="4206"/>
                  <a:pt x="5517" y="4203"/>
                  <a:pt x="5410" y="4203"/>
                </a:cubicBezTo>
                <a:cubicBezTo>
                  <a:pt x="3997" y="4203"/>
                  <a:pt x="2721" y="4642"/>
                  <a:pt x="1586" y="5532"/>
                </a:cubicBezTo>
                <a:cubicBezTo>
                  <a:pt x="1015" y="5981"/>
                  <a:pt x="607" y="6561"/>
                  <a:pt x="372" y="7246"/>
                </a:cubicBezTo>
                <a:cubicBezTo>
                  <a:pt x="43" y="8202"/>
                  <a:pt x="0" y="9174"/>
                  <a:pt x="436" y="10117"/>
                </a:cubicBezTo>
                <a:cubicBezTo>
                  <a:pt x="859" y="11033"/>
                  <a:pt x="1601" y="11526"/>
                  <a:pt x="2464" y="11526"/>
                </a:cubicBezTo>
                <a:cubicBezTo>
                  <a:pt x="2797" y="11526"/>
                  <a:pt x="3149" y="11453"/>
                  <a:pt x="3507" y="11301"/>
                </a:cubicBezTo>
                <a:cubicBezTo>
                  <a:pt x="3642" y="11245"/>
                  <a:pt x="3771" y="11166"/>
                  <a:pt x="3906" y="11116"/>
                </a:cubicBezTo>
                <a:cubicBezTo>
                  <a:pt x="3964" y="11096"/>
                  <a:pt x="4016" y="11085"/>
                  <a:pt x="4061" y="11085"/>
                </a:cubicBezTo>
                <a:cubicBezTo>
                  <a:pt x="4190" y="11085"/>
                  <a:pt x="4266" y="11171"/>
                  <a:pt x="4271" y="11366"/>
                </a:cubicBezTo>
                <a:cubicBezTo>
                  <a:pt x="4307" y="12329"/>
                  <a:pt x="4813" y="13058"/>
                  <a:pt x="5499" y="13673"/>
                </a:cubicBezTo>
                <a:cubicBezTo>
                  <a:pt x="6335" y="14429"/>
                  <a:pt x="7314" y="14943"/>
                  <a:pt x="8412" y="15180"/>
                </a:cubicBezTo>
                <a:cubicBezTo>
                  <a:pt x="8784" y="15256"/>
                  <a:pt x="9154" y="15298"/>
                  <a:pt x="9522" y="15298"/>
                </a:cubicBezTo>
                <a:cubicBezTo>
                  <a:pt x="10045" y="15298"/>
                  <a:pt x="10562" y="15214"/>
                  <a:pt x="11069" y="15029"/>
                </a:cubicBezTo>
                <a:cubicBezTo>
                  <a:pt x="11447" y="14893"/>
                  <a:pt x="11862" y="14780"/>
                  <a:pt x="11977" y="14266"/>
                </a:cubicBezTo>
                <a:cubicBezTo>
                  <a:pt x="11996" y="14177"/>
                  <a:pt x="12042" y="14142"/>
                  <a:pt x="12096" y="14142"/>
                </a:cubicBezTo>
                <a:cubicBezTo>
                  <a:pt x="12167" y="14142"/>
                  <a:pt x="12252" y="14203"/>
                  <a:pt x="12304" y="14280"/>
                </a:cubicBezTo>
                <a:cubicBezTo>
                  <a:pt x="12877" y="15130"/>
                  <a:pt x="13741" y="15536"/>
                  <a:pt x="14676" y="15793"/>
                </a:cubicBezTo>
                <a:cubicBezTo>
                  <a:pt x="15333" y="15975"/>
                  <a:pt x="15965" y="16060"/>
                  <a:pt x="16577" y="16060"/>
                </a:cubicBezTo>
                <a:cubicBezTo>
                  <a:pt x="18421" y="16060"/>
                  <a:pt x="20073" y="15285"/>
                  <a:pt x="21595" y="14030"/>
                </a:cubicBezTo>
                <a:cubicBezTo>
                  <a:pt x="22274" y="13473"/>
                  <a:pt x="22617" y="12773"/>
                  <a:pt x="22346" y="11867"/>
                </a:cubicBezTo>
                <a:cubicBezTo>
                  <a:pt x="22317" y="11766"/>
                  <a:pt x="22267" y="11666"/>
                  <a:pt x="22367" y="11581"/>
                </a:cubicBezTo>
                <a:cubicBezTo>
                  <a:pt x="22406" y="11547"/>
                  <a:pt x="22443" y="11535"/>
                  <a:pt x="22478" y="11535"/>
                </a:cubicBezTo>
                <a:cubicBezTo>
                  <a:pt x="22556" y="11535"/>
                  <a:pt x="22626" y="11600"/>
                  <a:pt x="22696" y="11644"/>
                </a:cubicBezTo>
                <a:cubicBezTo>
                  <a:pt x="23661" y="12247"/>
                  <a:pt x="24724" y="12499"/>
                  <a:pt x="25839" y="12499"/>
                </a:cubicBezTo>
                <a:cubicBezTo>
                  <a:pt x="25929" y="12499"/>
                  <a:pt x="26018" y="12497"/>
                  <a:pt x="26108" y="12494"/>
                </a:cubicBezTo>
                <a:cubicBezTo>
                  <a:pt x="28101" y="12415"/>
                  <a:pt x="29687" y="10701"/>
                  <a:pt x="29551" y="8789"/>
                </a:cubicBezTo>
                <a:cubicBezTo>
                  <a:pt x="29466" y="7603"/>
                  <a:pt x="28665" y="6838"/>
                  <a:pt x="27522" y="6838"/>
                </a:cubicBezTo>
                <a:cubicBezTo>
                  <a:pt x="27023" y="6838"/>
                  <a:pt x="27023" y="6838"/>
                  <a:pt x="27080" y="6339"/>
                </a:cubicBezTo>
                <a:cubicBezTo>
                  <a:pt x="27251" y="4896"/>
                  <a:pt x="26523" y="3746"/>
                  <a:pt x="25152" y="3275"/>
                </a:cubicBezTo>
                <a:cubicBezTo>
                  <a:pt x="24788" y="3152"/>
                  <a:pt x="24423" y="3098"/>
                  <a:pt x="24058" y="3098"/>
                </a:cubicBezTo>
                <a:cubicBezTo>
                  <a:pt x="23641" y="3098"/>
                  <a:pt x="23224" y="3168"/>
                  <a:pt x="22809" y="3282"/>
                </a:cubicBezTo>
                <a:cubicBezTo>
                  <a:pt x="22380" y="3397"/>
                  <a:pt x="22017" y="3611"/>
                  <a:pt x="21738" y="3990"/>
                </a:cubicBezTo>
                <a:cubicBezTo>
                  <a:pt x="21598" y="4175"/>
                  <a:pt x="21507" y="4268"/>
                  <a:pt x="21419" y="4268"/>
                </a:cubicBezTo>
                <a:cubicBezTo>
                  <a:pt x="21328" y="4268"/>
                  <a:pt x="21241" y="4168"/>
                  <a:pt x="21110" y="3967"/>
                </a:cubicBezTo>
                <a:cubicBezTo>
                  <a:pt x="20702" y="3361"/>
                  <a:pt x="20253" y="2790"/>
                  <a:pt x="19760" y="2247"/>
                </a:cubicBezTo>
                <a:cubicBezTo>
                  <a:pt x="18582" y="954"/>
                  <a:pt x="17119" y="240"/>
                  <a:pt x="15297" y="48"/>
                </a:cubicBezTo>
                <a:cubicBezTo>
                  <a:pt x="15044" y="17"/>
                  <a:pt x="14767" y="1"/>
                  <a:pt x="14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Tree>
    <p:extLst>
      <p:ext uri="{BB962C8B-B14F-4D97-AF65-F5344CB8AC3E}">
        <p14:creationId xmlns:p14="http://schemas.microsoft.com/office/powerpoint/2010/main" val="3438241525"/>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308"/>
        <p:cNvGrpSpPr/>
        <p:nvPr/>
      </p:nvGrpSpPr>
      <p:grpSpPr>
        <a:xfrm>
          <a:off x="0" y="0"/>
          <a:ext cx="0" cy="0"/>
          <a:chOff x="0" y="0"/>
          <a:chExt cx="0" cy="0"/>
        </a:xfrm>
      </p:grpSpPr>
      <p:sp>
        <p:nvSpPr>
          <p:cNvPr id="309" name="Google Shape;309;p11"/>
          <p:cNvSpPr txBox="1">
            <a:spLocks noGrp="1"/>
          </p:cNvSpPr>
          <p:nvPr>
            <p:ph type="title" hasCustomPrompt="1"/>
          </p:nvPr>
        </p:nvSpPr>
        <p:spPr>
          <a:xfrm>
            <a:off x="1458287" y="1645802"/>
            <a:ext cx="5958600" cy="1170600"/>
          </a:xfrm>
          <a:prstGeom prst="rect">
            <a:avLst/>
          </a:prstGeom>
        </p:spPr>
        <p:txBody>
          <a:bodyPr spcFirstLastPara="1" wrap="square" lIns="91425" tIns="91425" rIns="91425" bIns="91425" anchor="b" anchorCtr="0">
            <a:noAutofit/>
          </a:bodyPr>
          <a:lstStyle>
            <a:lvl1pPr lvl="0" algn="ctr">
              <a:spcBef>
                <a:spcPts val="0"/>
              </a:spcBef>
              <a:spcAft>
                <a:spcPts val="0"/>
              </a:spcAft>
              <a:buSzPts val="9600"/>
              <a:buNone/>
              <a:defRPr sz="111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310" name="Google Shape;310;p11"/>
          <p:cNvSpPr txBox="1">
            <a:spLocks noGrp="1"/>
          </p:cNvSpPr>
          <p:nvPr>
            <p:ph type="subTitle" idx="1"/>
          </p:nvPr>
        </p:nvSpPr>
        <p:spPr>
          <a:xfrm>
            <a:off x="1458287" y="2912790"/>
            <a:ext cx="5958600" cy="420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8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grpSp>
        <p:nvGrpSpPr>
          <p:cNvPr id="311" name="Google Shape;311;p11"/>
          <p:cNvGrpSpPr/>
          <p:nvPr/>
        </p:nvGrpSpPr>
        <p:grpSpPr>
          <a:xfrm>
            <a:off x="7607561" y="3240368"/>
            <a:ext cx="1852459" cy="2440632"/>
            <a:chOff x="5450897" y="3655524"/>
            <a:chExt cx="455990" cy="600741"/>
          </a:xfrm>
        </p:grpSpPr>
        <p:sp>
          <p:nvSpPr>
            <p:cNvPr id="312" name="Google Shape;312;p11"/>
            <p:cNvSpPr/>
            <p:nvPr/>
          </p:nvSpPr>
          <p:spPr>
            <a:xfrm>
              <a:off x="5450897" y="3772600"/>
              <a:ext cx="327702" cy="476073"/>
            </a:xfrm>
            <a:custGeom>
              <a:avLst/>
              <a:gdLst/>
              <a:ahLst/>
              <a:cxnLst/>
              <a:rect l="l" t="t" r="r" b="b"/>
              <a:pathLst>
                <a:path w="16660" h="24203" extrusionOk="0">
                  <a:moveTo>
                    <a:pt x="16290" y="1"/>
                  </a:moveTo>
                  <a:lnTo>
                    <a:pt x="15803" y="21"/>
                  </a:lnTo>
                  <a:cubicBezTo>
                    <a:pt x="16161" y="8442"/>
                    <a:pt x="11854" y="14440"/>
                    <a:pt x="8176" y="17990"/>
                  </a:cubicBezTo>
                  <a:cubicBezTo>
                    <a:pt x="4184" y="21853"/>
                    <a:pt x="44" y="23738"/>
                    <a:pt x="1" y="23752"/>
                  </a:cubicBezTo>
                  <a:lnTo>
                    <a:pt x="200" y="24202"/>
                  </a:lnTo>
                  <a:cubicBezTo>
                    <a:pt x="243" y="24180"/>
                    <a:pt x="4448" y="22266"/>
                    <a:pt x="8505" y="18353"/>
                  </a:cubicBezTo>
                  <a:cubicBezTo>
                    <a:pt x="12262" y="14733"/>
                    <a:pt x="16660" y="8606"/>
                    <a:pt x="162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11"/>
            <p:cNvSpPr/>
            <p:nvPr/>
          </p:nvSpPr>
          <p:spPr>
            <a:xfrm>
              <a:off x="5490139" y="3972034"/>
              <a:ext cx="151085" cy="235175"/>
            </a:xfrm>
            <a:custGeom>
              <a:avLst/>
              <a:gdLst/>
              <a:ahLst/>
              <a:cxnLst/>
              <a:rect l="l" t="t" r="r" b="b"/>
              <a:pathLst>
                <a:path w="7681" h="11956" extrusionOk="0">
                  <a:moveTo>
                    <a:pt x="3091" y="1"/>
                  </a:moveTo>
                  <a:cubicBezTo>
                    <a:pt x="1" y="1"/>
                    <a:pt x="1554" y="11955"/>
                    <a:pt x="1554" y="11955"/>
                  </a:cubicBezTo>
                  <a:cubicBezTo>
                    <a:pt x="1554" y="11955"/>
                    <a:pt x="7681" y="1873"/>
                    <a:pt x="3739" y="152"/>
                  </a:cubicBezTo>
                  <a:cubicBezTo>
                    <a:pt x="3503" y="49"/>
                    <a:pt x="3288" y="1"/>
                    <a:pt x="30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11"/>
            <p:cNvSpPr/>
            <p:nvPr/>
          </p:nvSpPr>
          <p:spPr>
            <a:xfrm>
              <a:off x="5504144" y="4183349"/>
              <a:ext cx="245344" cy="72917"/>
            </a:xfrm>
            <a:custGeom>
              <a:avLst/>
              <a:gdLst/>
              <a:ahLst/>
              <a:cxnLst/>
              <a:rect l="l" t="t" r="r" b="b"/>
              <a:pathLst>
                <a:path w="12473" h="3707" extrusionOk="0">
                  <a:moveTo>
                    <a:pt x="8509" y="0"/>
                  </a:moveTo>
                  <a:cubicBezTo>
                    <a:pt x="4951" y="0"/>
                    <a:pt x="0" y="1205"/>
                    <a:pt x="0" y="1205"/>
                  </a:cubicBezTo>
                  <a:cubicBezTo>
                    <a:pt x="0" y="1205"/>
                    <a:pt x="5366" y="3707"/>
                    <a:pt x="8951" y="3707"/>
                  </a:cubicBezTo>
                  <a:cubicBezTo>
                    <a:pt x="10428" y="3707"/>
                    <a:pt x="11602" y="3283"/>
                    <a:pt x="11975" y="2085"/>
                  </a:cubicBezTo>
                  <a:cubicBezTo>
                    <a:pt x="12472" y="488"/>
                    <a:pt x="10772" y="0"/>
                    <a:pt x="85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11"/>
            <p:cNvSpPr/>
            <p:nvPr/>
          </p:nvSpPr>
          <p:spPr>
            <a:xfrm>
              <a:off x="5532724" y="3887040"/>
              <a:ext cx="153603" cy="202621"/>
            </a:xfrm>
            <a:custGeom>
              <a:avLst/>
              <a:gdLst/>
              <a:ahLst/>
              <a:cxnLst/>
              <a:rect l="l" t="t" r="r" b="b"/>
              <a:pathLst>
                <a:path w="7809" h="10301" extrusionOk="0">
                  <a:moveTo>
                    <a:pt x="3766" y="1"/>
                  </a:moveTo>
                  <a:cubicBezTo>
                    <a:pt x="1" y="1"/>
                    <a:pt x="5953" y="10300"/>
                    <a:pt x="5953" y="10300"/>
                  </a:cubicBezTo>
                  <a:cubicBezTo>
                    <a:pt x="5953" y="10300"/>
                    <a:pt x="7809" y="181"/>
                    <a:pt x="3860" y="3"/>
                  </a:cubicBezTo>
                  <a:cubicBezTo>
                    <a:pt x="3828" y="2"/>
                    <a:pt x="3797" y="1"/>
                    <a:pt x="3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11"/>
            <p:cNvSpPr/>
            <p:nvPr/>
          </p:nvSpPr>
          <p:spPr>
            <a:xfrm>
              <a:off x="5611444" y="3842094"/>
              <a:ext cx="109719" cy="167628"/>
            </a:xfrm>
            <a:custGeom>
              <a:avLst/>
              <a:gdLst/>
              <a:ahLst/>
              <a:cxnLst/>
              <a:rect l="l" t="t" r="r" b="b"/>
              <a:pathLst>
                <a:path w="5578" h="8522" extrusionOk="0">
                  <a:moveTo>
                    <a:pt x="2695" y="0"/>
                  </a:moveTo>
                  <a:cubicBezTo>
                    <a:pt x="0" y="0"/>
                    <a:pt x="4806" y="8521"/>
                    <a:pt x="4806" y="8521"/>
                  </a:cubicBezTo>
                  <a:cubicBezTo>
                    <a:pt x="4806" y="8521"/>
                    <a:pt x="5577" y="123"/>
                    <a:pt x="2756" y="2"/>
                  </a:cubicBezTo>
                  <a:cubicBezTo>
                    <a:pt x="2735" y="1"/>
                    <a:pt x="2715" y="0"/>
                    <a:pt x="26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11"/>
            <p:cNvSpPr/>
            <p:nvPr/>
          </p:nvSpPr>
          <p:spPr>
            <a:xfrm>
              <a:off x="5652731" y="3766108"/>
              <a:ext cx="109719" cy="167765"/>
            </a:xfrm>
            <a:custGeom>
              <a:avLst/>
              <a:gdLst/>
              <a:ahLst/>
              <a:cxnLst/>
              <a:rect l="l" t="t" r="r" b="b"/>
              <a:pathLst>
                <a:path w="5578" h="8529" extrusionOk="0">
                  <a:moveTo>
                    <a:pt x="2696" y="0"/>
                  </a:moveTo>
                  <a:cubicBezTo>
                    <a:pt x="1" y="0"/>
                    <a:pt x="4807" y="8528"/>
                    <a:pt x="4807" y="8528"/>
                  </a:cubicBezTo>
                  <a:cubicBezTo>
                    <a:pt x="4807" y="8528"/>
                    <a:pt x="5578" y="123"/>
                    <a:pt x="2757" y="2"/>
                  </a:cubicBezTo>
                  <a:cubicBezTo>
                    <a:pt x="2736" y="1"/>
                    <a:pt x="2716" y="0"/>
                    <a:pt x="26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11"/>
            <p:cNvSpPr/>
            <p:nvPr/>
          </p:nvSpPr>
          <p:spPr>
            <a:xfrm>
              <a:off x="5760896" y="3746478"/>
              <a:ext cx="134012" cy="147781"/>
            </a:xfrm>
            <a:custGeom>
              <a:avLst/>
              <a:gdLst/>
              <a:ahLst/>
              <a:cxnLst/>
              <a:rect l="l" t="t" r="r" b="b"/>
              <a:pathLst>
                <a:path w="6813" h="7513" extrusionOk="0">
                  <a:moveTo>
                    <a:pt x="4439" y="0"/>
                  </a:moveTo>
                  <a:cubicBezTo>
                    <a:pt x="2619" y="0"/>
                    <a:pt x="0" y="7512"/>
                    <a:pt x="0" y="7512"/>
                  </a:cubicBezTo>
                  <a:cubicBezTo>
                    <a:pt x="0" y="7512"/>
                    <a:pt x="6813" y="2542"/>
                    <a:pt x="5042" y="336"/>
                  </a:cubicBezTo>
                  <a:cubicBezTo>
                    <a:pt x="4856" y="104"/>
                    <a:pt x="4653" y="0"/>
                    <a:pt x="44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11"/>
            <p:cNvSpPr/>
            <p:nvPr/>
          </p:nvSpPr>
          <p:spPr>
            <a:xfrm>
              <a:off x="5691776" y="3949256"/>
              <a:ext cx="190484" cy="96304"/>
            </a:xfrm>
            <a:custGeom>
              <a:avLst/>
              <a:gdLst/>
              <a:ahLst/>
              <a:cxnLst/>
              <a:rect l="l" t="t" r="r" b="b"/>
              <a:pathLst>
                <a:path w="9684" h="4896" extrusionOk="0">
                  <a:moveTo>
                    <a:pt x="8292" y="1"/>
                  </a:moveTo>
                  <a:cubicBezTo>
                    <a:pt x="5915" y="1"/>
                    <a:pt x="1" y="4895"/>
                    <a:pt x="1" y="4895"/>
                  </a:cubicBezTo>
                  <a:cubicBezTo>
                    <a:pt x="1" y="4895"/>
                    <a:pt x="9684" y="4059"/>
                    <a:pt x="9249" y="825"/>
                  </a:cubicBezTo>
                  <a:cubicBezTo>
                    <a:pt x="9171" y="240"/>
                    <a:pt x="8818" y="1"/>
                    <a:pt x="82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11"/>
            <p:cNvSpPr/>
            <p:nvPr/>
          </p:nvSpPr>
          <p:spPr>
            <a:xfrm>
              <a:off x="5741502" y="3863121"/>
              <a:ext cx="165385" cy="83519"/>
            </a:xfrm>
            <a:custGeom>
              <a:avLst/>
              <a:gdLst/>
              <a:ahLst/>
              <a:cxnLst/>
              <a:rect l="l" t="t" r="r" b="b"/>
              <a:pathLst>
                <a:path w="8408" h="4246" extrusionOk="0">
                  <a:moveTo>
                    <a:pt x="7200" y="1"/>
                  </a:moveTo>
                  <a:cubicBezTo>
                    <a:pt x="5131" y="1"/>
                    <a:pt x="1" y="4246"/>
                    <a:pt x="1" y="4246"/>
                  </a:cubicBezTo>
                  <a:cubicBezTo>
                    <a:pt x="1" y="4246"/>
                    <a:pt x="8407" y="3517"/>
                    <a:pt x="8035" y="719"/>
                  </a:cubicBezTo>
                  <a:cubicBezTo>
                    <a:pt x="7967" y="209"/>
                    <a:pt x="7658" y="1"/>
                    <a:pt x="72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11"/>
            <p:cNvSpPr/>
            <p:nvPr/>
          </p:nvSpPr>
          <p:spPr>
            <a:xfrm>
              <a:off x="5589394" y="4064856"/>
              <a:ext cx="227228" cy="87807"/>
            </a:xfrm>
            <a:custGeom>
              <a:avLst/>
              <a:gdLst/>
              <a:ahLst/>
              <a:cxnLst/>
              <a:rect l="l" t="t" r="r" b="b"/>
              <a:pathLst>
                <a:path w="11552" h="4464" extrusionOk="0">
                  <a:moveTo>
                    <a:pt x="10206" y="1"/>
                  </a:moveTo>
                  <a:cubicBezTo>
                    <a:pt x="7163" y="1"/>
                    <a:pt x="1" y="4431"/>
                    <a:pt x="1" y="4431"/>
                  </a:cubicBezTo>
                  <a:cubicBezTo>
                    <a:pt x="1" y="4431"/>
                    <a:pt x="635" y="4463"/>
                    <a:pt x="1606" y="4463"/>
                  </a:cubicBezTo>
                  <a:cubicBezTo>
                    <a:pt x="4776" y="4463"/>
                    <a:pt x="11536" y="4116"/>
                    <a:pt x="11547" y="1152"/>
                  </a:cubicBezTo>
                  <a:cubicBezTo>
                    <a:pt x="11552" y="326"/>
                    <a:pt x="11030" y="1"/>
                    <a:pt x="10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11"/>
            <p:cNvSpPr/>
            <p:nvPr/>
          </p:nvSpPr>
          <p:spPr>
            <a:xfrm>
              <a:off x="5705879" y="3655524"/>
              <a:ext cx="104212" cy="172860"/>
            </a:xfrm>
            <a:custGeom>
              <a:avLst/>
              <a:gdLst/>
              <a:ahLst/>
              <a:cxnLst/>
              <a:rect l="l" t="t" r="r" b="b"/>
              <a:pathLst>
                <a:path w="5298" h="8788" extrusionOk="0">
                  <a:moveTo>
                    <a:pt x="2291" y="1"/>
                  </a:moveTo>
                  <a:cubicBezTo>
                    <a:pt x="1" y="1"/>
                    <a:pt x="2984" y="8787"/>
                    <a:pt x="2984" y="8787"/>
                  </a:cubicBezTo>
                  <a:cubicBezTo>
                    <a:pt x="2984" y="8787"/>
                    <a:pt x="5298" y="676"/>
                    <a:pt x="2549" y="33"/>
                  </a:cubicBezTo>
                  <a:cubicBezTo>
                    <a:pt x="2456" y="11"/>
                    <a:pt x="2371" y="1"/>
                    <a:pt x="22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3" name="Google Shape;323;p11"/>
          <p:cNvSpPr/>
          <p:nvPr/>
        </p:nvSpPr>
        <p:spPr>
          <a:xfrm>
            <a:off x="-1420927" y="2868290"/>
            <a:ext cx="2533894" cy="1429792"/>
          </a:xfrm>
          <a:custGeom>
            <a:avLst/>
            <a:gdLst/>
            <a:ahLst/>
            <a:cxnLst/>
            <a:rect l="l" t="t" r="r" b="b"/>
            <a:pathLst>
              <a:path w="33464" h="18882" extrusionOk="0">
                <a:moveTo>
                  <a:pt x="16041" y="207"/>
                </a:moveTo>
                <a:cubicBezTo>
                  <a:pt x="16835" y="207"/>
                  <a:pt x="17616" y="397"/>
                  <a:pt x="18316" y="771"/>
                </a:cubicBezTo>
                <a:cubicBezTo>
                  <a:pt x="19067" y="1177"/>
                  <a:pt x="19516" y="1872"/>
                  <a:pt x="19881" y="2485"/>
                </a:cubicBezTo>
                <a:cubicBezTo>
                  <a:pt x="20267" y="3148"/>
                  <a:pt x="20524" y="3870"/>
                  <a:pt x="20738" y="4492"/>
                </a:cubicBezTo>
                <a:cubicBezTo>
                  <a:pt x="20838" y="4777"/>
                  <a:pt x="20966" y="4927"/>
                  <a:pt x="21131" y="4948"/>
                </a:cubicBezTo>
                <a:cubicBezTo>
                  <a:pt x="21145" y="4950"/>
                  <a:pt x="21159" y="4951"/>
                  <a:pt x="21173" y="4951"/>
                </a:cubicBezTo>
                <a:cubicBezTo>
                  <a:pt x="21323" y="4951"/>
                  <a:pt x="21474" y="4841"/>
                  <a:pt x="21631" y="4614"/>
                </a:cubicBezTo>
                <a:cubicBezTo>
                  <a:pt x="21730" y="4470"/>
                  <a:pt x="21809" y="4321"/>
                  <a:pt x="21888" y="4177"/>
                </a:cubicBezTo>
                <a:cubicBezTo>
                  <a:pt x="21945" y="4077"/>
                  <a:pt x="22001" y="3978"/>
                  <a:pt x="22060" y="3877"/>
                </a:cubicBezTo>
                <a:cubicBezTo>
                  <a:pt x="22452" y="3250"/>
                  <a:pt x="22916" y="2771"/>
                  <a:pt x="23474" y="2420"/>
                </a:cubicBezTo>
                <a:cubicBezTo>
                  <a:pt x="23904" y="2154"/>
                  <a:pt x="24315" y="2021"/>
                  <a:pt x="24711" y="2021"/>
                </a:cubicBezTo>
                <a:cubicBezTo>
                  <a:pt x="25229" y="2021"/>
                  <a:pt x="25720" y="2249"/>
                  <a:pt x="26193" y="2706"/>
                </a:cubicBezTo>
                <a:cubicBezTo>
                  <a:pt x="26593" y="3092"/>
                  <a:pt x="26886" y="3549"/>
                  <a:pt x="27064" y="4070"/>
                </a:cubicBezTo>
                <a:cubicBezTo>
                  <a:pt x="27400" y="5034"/>
                  <a:pt x="27743" y="6035"/>
                  <a:pt x="27736" y="7099"/>
                </a:cubicBezTo>
                <a:cubicBezTo>
                  <a:pt x="27736" y="7370"/>
                  <a:pt x="27792" y="7541"/>
                  <a:pt x="27921" y="7627"/>
                </a:cubicBezTo>
                <a:cubicBezTo>
                  <a:pt x="27982" y="7667"/>
                  <a:pt x="28052" y="7687"/>
                  <a:pt x="28133" y="7687"/>
                </a:cubicBezTo>
                <a:cubicBezTo>
                  <a:pt x="28224" y="7687"/>
                  <a:pt x="28329" y="7662"/>
                  <a:pt x="28451" y="7613"/>
                </a:cubicBezTo>
                <a:cubicBezTo>
                  <a:pt x="28879" y="7431"/>
                  <a:pt x="29290" y="7355"/>
                  <a:pt x="29679" y="7355"/>
                </a:cubicBezTo>
                <a:cubicBezTo>
                  <a:pt x="30685" y="7355"/>
                  <a:pt x="31552" y="7861"/>
                  <a:pt x="32242" y="8355"/>
                </a:cubicBezTo>
                <a:cubicBezTo>
                  <a:pt x="32934" y="8847"/>
                  <a:pt x="33249" y="9562"/>
                  <a:pt x="33121" y="10362"/>
                </a:cubicBezTo>
                <a:cubicBezTo>
                  <a:pt x="32999" y="11091"/>
                  <a:pt x="32521" y="11562"/>
                  <a:pt x="31563" y="11889"/>
                </a:cubicBezTo>
                <a:cubicBezTo>
                  <a:pt x="31135" y="12038"/>
                  <a:pt x="30699" y="12084"/>
                  <a:pt x="30194" y="12084"/>
                </a:cubicBezTo>
                <a:cubicBezTo>
                  <a:pt x="30017" y="12084"/>
                  <a:pt x="29832" y="12078"/>
                  <a:pt x="29635" y="12069"/>
                </a:cubicBezTo>
                <a:cubicBezTo>
                  <a:pt x="28164" y="11898"/>
                  <a:pt x="26807" y="11411"/>
                  <a:pt x="25715" y="10662"/>
                </a:cubicBezTo>
                <a:cubicBezTo>
                  <a:pt x="25686" y="10647"/>
                  <a:pt x="25666" y="10626"/>
                  <a:pt x="25636" y="10604"/>
                </a:cubicBezTo>
                <a:cubicBezTo>
                  <a:pt x="25554" y="10539"/>
                  <a:pt x="25437" y="10450"/>
                  <a:pt x="25307" y="10450"/>
                </a:cubicBezTo>
                <a:cubicBezTo>
                  <a:pt x="25223" y="10450"/>
                  <a:pt x="25133" y="10487"/>
                  <a:pt x="25043" y="10590"/>
                </a:cubicBezTo>
                <a:cubicBezTo>
                  <a:pt x="24901" y="10761"/>
                  <a:pt x="25001" y="10940"/>
                  <a:pt x="25066" y="11068"/>
                </a:cubicBezTo>
                <a:cubicBezTo>
                  <a:pt x="25086" y="11104"/>
                  <a:pt x="25109" y="11140"/>
                  <a:pt x="25115" y="11176"/>
                </a:cubicBezTo>
                <a:cubicBezTo>
                  <a:pt x="25729" y="12669"/>
                  <a:pt x="25880" y="14169"/>
                  <a:pt x="25564" y="15646"/>
                </a:cubicBezTo>
                <a:cubicBezTo>
                  <a:pt x="25316" y="16817"/>
                  <a:pt x="24622" y="17660"/>
                  <a:pt x="23523" y="18153"/>
                </a:cubicBezTo>
                <a:cubicBezTo>
                  <a:pt x="22746" y="18500"/>
                  <a:pt x="21963" y="18674"/>
                  <a:pt x="21166" y="18674"/>
                </a:cubicBezTo>
                <a:cubicBezTo>
                  <a:pt x="20112" y="18674"/>
                  <a:pt x="19033" y="18369"/>
                  <a:pt x="17910" y="17759"/>
                </a:cubicBezTo>
                <a:cubicBezTo>
                  <a:pt x="17024" y="17281"/>
                  <a:pt x="16210" y="16568"/>
                  <a:pt x="15353" y="15524"/>
                </a:cubicBezTo>
                <a:cubicBezTo>
                  <a:pt x="15274" y="15418"/>
                  <a:pt x="15189" y="15317"/>
                  <a:pt x="15110" y="15211"/>
                </a:cubicBezTo>
                <a:cubicBezTo>
                  <a:pt x="15004" y="15068"/>
                  <a:pt x="14889" y="14918"/>
                  <a:pt x="14767" y="14782"/>
                </a:cubicBezTo>
                <a:cubicBezTo>
                  <a:pt x="14446" y="14410"/>
                  <a:pt x="14196" y="14225"/>
                  <a:pt x="13919" y="14225"/>
                </a:cubicBezTo>
                <a:cubicBezTo>
                  <a:pt x="13689" y="14225"/>
                  <a:pt x="13447" y="14347"/>
                  <a:pt x="13132" y="14582"/>
                </a:cubicBezTo>
                <a:cubicBezTo>
                  <a:pt x="13003" y="14683"/>
                  <a:pt x="12875" y="14789"/>
                  <a:pt x="12753" y="14889"/>
                </a:cubicBezTo>
                <a:cubicBezTo>
                  <a:pt x="12618" y="15010"/>
                  <a:pt x="12469" y="15132"/>
                  <a:pt x="12318" y="15240"/>
                </a:cubicBezTo>
                <a:cubicBezTo>
                  <a:pt x="11165" y="16068"/>
                  <a:pt x="9966" y="16482"/>
                  <a:pt x="8739" y="16482"/>
                </a:cubicBezTo>
                <a:cubicBezTo>
                  <a:pt x="8158" y="16482"/>
                  <a:pt x="7570" y="16389"/>
                  <a:pt x="6977" y="16203"/>
                </a:cubicBezTo>
                <a:cubicBezTo>
                  <a:pt x="5683" y="15788"/>
                  <a:pt x="4621" y="14839"/>
                  <a:pt x="4055" y="13589"/>
                </a:cubicBezTo>
                <a:cubicBezTo>
                  <a:pt x="3478" y="12304"/>
                  <a:pt x="3478" y="10818"/>
                  <a:pt x="4055" y="9526"/>
                </a:cubicBezTo>
                <a:cubicBezTo>
                  <a:pt x="4249" y="9104"/>
                  <a:pt x="4341" y="8890"/>
                  <a:pt x="4249" y="8741"/>
                </a:cubicBezTo>
                <a:cubicBezTo>
                  <a:pt x="4156" y="8583"/>
                  <a:pt x="3920" y="8569"/>
                  <a:pt x="3491" y="8540"/>
                </a:cubicBezTo>
                <a:cubicBezTo>
                  <a:pt x="2413" y="8461"/>
                  <a:pt x="1599" y="8084"/>
                  <a:pt x="993" y="7370"/>
                </a:cubicBezTo>
                <a:cubicBezTo>
                  <a:pt x="278" y="6520"/>
                  <a:pt x="221" y="5505"/>
                  <a:pt x="842" y="4578"/>
                </a:cubicBezTo>
                <a:cubicBezTo>
                  <a:pt x="1013" y="4321"/>
                  <a:pt x="1243" y="4057"/>
                  <a:pt x="1514" y="3807"/>
                </a:cubicBezTo>
                <a:cubicBezTo>
                  <a:pt x="2708" y="2720"/>
                  <a:pt x="4312" y="2171"/>
                  <a:pt x="5914" y="2171"/>
                </a:cubicBezTo>
                <a:cubicBezTo>
                  <a:pt x="7398" y="2171"/>
                  <a:pt x="8880" y="2641"/>
                  <a:pt x="10033" y="3592"/>
                </a:cubicBezTo>
                <a:cubicBezTo>
                  <a:pt x="10083" y="3635"/>
                  <a:pt x="10133" y="3678"/>
                  <a:pt x="10175" y="3728"/>
                </a:cubicBezTo>
                <a:cubicBezTo>
                  <a:pt x="10261" y="3800"/>
                  <a:pt x="10340" y="3877"/>
                  <a:pt x="10433" y="3942"/>
                </a:cubicBezTo>
                <a:cubicBezTo>
                  <a:pt x="10539" y="4009"/>
                  <a:pt x="10673" y="4081"/>
                  <a:pt x="10805" y="4081"/>
                </a:cubicBezTo>
                <a:cubicBezTo>
                  <a:pt x="10840" y="4081"/>
                  <a:pt x="10876" y="4076"/>
                  <a:pt x="10911" y="4064"/>
                </a:cubicBezTo>
                <a:cubicBezTo>
                  <a:pt x="11039" y="4021"/>
                  <a:pt x="11134" y="3899"/>
                  <a:pt x="11197" y="3678"/>
                </a:cubicBezTo>
                <a:cubicBezTo>
                  <a:pt x="11648" y="2285"/>
                  <a:pt x="12703" y="1157"/>
                  <a:pt x="14117" y="586"/>
                </a:cubicBezTo>
                <a:cubicBezTo>
                  <a:pt x="14742" y="333"/>
                  <a:pt x="15396" y="207"/>
                  <a:pt x="16041" y="207"/>
                </a:cubicBezTo>
                <a:close/>
                <a:moveTo>
                  <a:pt x="16046" y="1"/>
                </a:moveTo>
                <a:cubicBezTo>
                  <a:pt x="15372" y="1"/>
                  <a:pt x="14690" y="133"/>
                  <a:pt x="14039" y="399"/>
                </a:cubicBezTo>
                <a:cubicBezTo>
                  <a:pt x="12575" y="992"/>
                  <a:pt x="11468" y="2163"/>
                  <a:pt x="11005" y="3620"/>
                </a:cubicBezTo>
                <a:cubicBezTo>
                  <a:pt x="10954" y="3764"/>
                  <a:pt x="10897" y="3849"/>
                  <a:pt x="10840" y="3870"/>
                </a:cubicBezTo>
                <a:cubicBezTo>
                  <a:pt x="10828" y="3875"/>
                  <a:pt x="10814" y="3877"/>
                  <a:pt x="10799" y="3877"/>
                </a:cubicBezTo>
                <a:cubicBezTo>
                  <a:pt x="10741" y="3877"/>
                  <a:pt x="10660" y="3844"/>
                  <a:pt x="10547" y="3771"/>
                </a:cubicBezTo>
                <a:cubicBezTo>
                  <a:pt x="10469" y="3721"/>
                  <a:pt x="10397" y="3649"/>
                  <a:pt x="10319" y="3577"/>
                </a:cubicBezTo>
                <a:cubicBezTo>
                  <a:pt x="10268" y="3527"/>
                  <a:pt x="10218" y="3477"/>
                  <a:pt x="10162" y="3435"/>
                </a:cubicBezTo>
                <a:cubicBezTo>
                  <a:pt x="8970" y="2452"/>
                  <a:pt x="7440" y="1966"/>
                  <a:pt x="5910" y="1966"/>
                </a:cubicBezTo>
                <a:cubicBezTo>
                  <a:pt x="4257" y="1966"/>
                  <a:pt x="2605" y="2533"/>
                  <a:pt x="1378" y="3656"/>
                </a:cubicBezTo>
                <a:cubicBezTo>
                  <a:pt x="1085" y="3920"/>
                  <a:pt x="850" y="4192"/>
                  <a:pt x="670" y="4463"/>
                </a:cubicBezTo>
                <a:cubicBezTo>
                  <a:pt x="0" y="5471"/>
                  <a:pt x="57" y="6585"/>
                  <a:pt x="835" y="7498"/>
                </a:cubicBezTo>
                <a:cubicBezTo>
                  <a:pt x="1478" y="8256"/>
                  <a:pt x="2341" y="8662"/>
                  <a:pt x="3478" y="8741"/>
                </a:cubicBezTo>
                <a:cubicBezTo>
                  <a:pt x="3748" y="8761"/>
                  <a:pt x="4035" y="8784"/>
                  <a:pt x="4071" y="8847"/>
                </a:cubicBezTo>
                <a:cubicBezTo>
                  <a:pt x="4113" y="8905"/>
                  <a:pt x="3992" y="9169"/>
                  <a:pt x="3870" y="9447"/>
                </a:cubicBezTo>
                <a:cubicBezTo>
                  <a:pt x="3270" y="10791"/>
                  <a:pt x="3270" y="12333"/>
                  <a:pt x="3870" y="13675"/>
                </a:cubicBezTo>
                <a:cubicBezTo>
                  <a:pt x="4456" y="14974"/>
                  <a:pt x="5570" y="15968"/>
                  <a:pt x="6919" y="16397"/>
                </a:cubicBezTo>
                <a:cubicBezTo>
                  <a:pt x="7535" y="16593"/>
                  <a:pt x="8146" y="16690"/>
                  <a:pt x="8750" y="16690"/>
                </a:cubicBezTo>
                <a:cubicBezTo>
                  <a:pt x="10016" y="16690"/>
                  <a:pt x="11250" y="16262"/>
                  <a:pt x="12440" y="15411"/>
                </a:cubicBezTo>
                <a:cubicBezTo>
                  <a:pt x="12597" y="15296"/>
                  <a:pt x="12746" y="15175"/>
                  <a:pt x="12890" y="15046"/>
                </a:cubicBezTo>
                <a:cubicBezTo>
                  <a:pt x="13010" y="14947"/>
                  <a:pt x="13132" y="14846"/>
                  <a:pt x="13254" y="14746"/>
                </a:cubicBezTo>
                <a:cubicBezTo>
                  <a:pt x="13531" y="14539"/>
                  <a:pt x="13730" y="14432"/>
                  <a:pt x="13913" y="14432"/>
                </a:cubicBezTo>
                <a:cubicBezTo>
                  <a:pt x="14133" y="14432"/>
                  <a:pt x="14329" y="14589"/>
                  <a:pt x="14611" y="14918"/>
                </a:cubicBezTo>
                <a:cubicBezTo>
                  <a:pt x="14733" y="15053"/>
                  <a:pt x="14839" y="15197"/>
                  <a:pt x="14947" y="15332"/>
                </a:cubicBezTo>
                <a:cubicBezTo>
                  <a:pt x="15033" y="15439"/>
                  <a:pt x="15110" y="15547"/>
                  <a:pt x="15195" y="15653"/>
                </a:cubicBezTo>
                <a:cubicBezTo>
                  <a:pt x="16068" y="16717"/>
                  <a:pt x="16896" y="17446"/>
                  <a:pt x="17809" y="17939"/>
                </a:cubicBezTo>
                <a:cubicBezTo>
                  <a:pt x="18966" y="18567"/>
                  <a:pt x="20080" y="18882"/>
                  <a:pt x="21167" y="18882"/>
                </a:cubicBezTo>
                <a:cubicBezTo>
                  <a:pt x="21994" y="18882"/>
                  <a:pt x="22802" y="18702"/>
                  <a:pt x="23602" y="18339"/>
                </a:cubicBezTo>
                <a:cubicBezTo>
                  <a:pt x="24773" y="17818"/>
                  <a:pt x="25501" y="16925"/>
                  <a:pt x="25765" y="15689"/>
                </a:cubicBezTo>
                <a:cubicBezTo>
                  <a:pt x="26094" y="14169"/>
                  <a:pt x="25936" y="12626"/>
                  <a:pt x="25307" y="11097"/>
                </a:cubicBezTo>
                <a:cubicBezTo>
                  <a:pt x="25294" y="11055"/>
                  <a:pt x="25273" y="11012"/>
                  <a:pt x="25251" y="10976"/>
                </a:cubicBezTo>
                <a:cubicBezTo>
                  <a:pt x="25172" y="10833"/>
                  <a:pt x="25158" y="10784"/>
                  <a:pt x="25201" y="10725"/>
                </a:cubicBezTo>
                <a:cubicBezTo>
                  <a:pt x="25241" y="10679"/>
                  <a:pt x="25273" y="10657"/>
                  <a:pt x="25310" y="10657"/>
                </a:cubicBezTo>
                <a:cubicBezTo>
                  <a:pt x="25358" y="10657"/>
                  <a:pt x="25415" y="10695"/>
                  <a:pt x="25508" y="10768"/>
                </a:cubicBezTo>
                <a:cubicBezTo>
                  <a:pt x="25537" y="10791"/>
                  <a:pt x="25564" y="10811"/>
                  <a:pt x="25594" y="10833"/>
                </a:cubicBezTo>
                <a:cubicBezTo>
                  <a:pt x="26721" y="11605"/>
                  <a:pt x="28108" y="12097"/>
                  <a:pt x="29614" y="12268"/>
                </a:cubicBezTo>
                <a:cubicBezTo>
                  <a:pt x="29830" y="12280"/>
                  <a:pt x="30035" y="12288"/>
                  <a:pt x="30233" y="12288"/>
                </a:cubicBezTo>
                <a:cubicBezTo>
                  <a:pt x="30742" y="12288"/>
                  <a:pt x="31198" y="12237"/>
                  <a:pt x="31635" y="12083"/>
                </a:cubicBezTo>
                <a:cubicBezTo>
                  <a:pt x="32278" y="11862"/>
                  <a:pt x="33148" y="11447"/>
                  <a:pt x="33320" y="10398"/>
                </a:cubicBezTo>
                <a:cubicBezTo>
                  <a:pt x="33464" y="9512"/>
                  <a:pt x="33121" y="8727"/>
                  <a:pt x="32363" y="8184"/>
                </a:cubicBezTo>
                <a:cubicBezTo>
                  <a:pt x="31645" y="7670"/>
                  <a:pt x="30739" y="7146"/>
                  <a:pt x="29681" y="7146"/>
                </a:cubicBezTo>
                <a:cubicBezTo>
                  <a:pt x="29267" y="7146"/>
                  <a:pt x="28830" y="7226"/>
                  <a:pt x="28372" y="7419"/>
                </a:cubicBezTo>
                <a:cubicBezTo>
                  <a:pt x="28300" y="7452"/>
                  <a:pt x="28211" y="7482"/>
                  <a:pt x="28135" y="7482"/>
                </a:cubicBezTo>
                <a:cubicBezTo>
                  <a:pt x="28097" y="7482"/>
                  <a:pt x="28062" y="7474"/>
                  <a:pt x="28036" y="7455"/>
                </a:cubicBezTo>
                <a:cubicBezTo>
                  <a:pt x="27972" y="7413"/>
                  <a:pt x="27936" y="7291"/>
                  <a:pt x="27943" y="7106"/>
                </a:cubicBezTo>
                <a:cubicBezTo>
                  <a:pt x="27950" y="6005"/>
                  <a:pt x="27601" y="4984"/>
                  <a:pt x="27265" y="3998"/>
                </a:cubicBezTo>
                <a:cubicBezTo>
                  <a:pt x="27073" y="3448"/>
                  <a:pt x="26757" y="2963"/>
                  <a:pt x="26336" y="2557"/>
                </a:cubicBezTo>
                <a:cubicBezTo>
                  <a:pt x="25825" y="2066"/>
                  <a:pt x="25282" y="1819"/>
                  <a:pt x="24712" y="1819"/>
                </a:cubicBezTo>
                <a:cubicBezTo>
                  <a:pt x="24278" y="1819"/>
                  <a:pt x="23829" y="1962"/>
                  <a:pt x="23366" y="2249"/>
                </a:cubicBezTo>
                <a:cubicBezTo>
                  <a:pt x="22779" y="2614"/>
                  <a:pt x="22294" y="3106"/>
                  <a:pt x="21888" y="3771"/>
                </a:cubicBezTo>
                <a:cubicBezTo>
                  <a:pt x="21823" y="3870"/>
                  <a:pt x="21766" y="3978"/>
                  <a:pt x="21708" y="4077"/>
                </a:cubicBezTo>
                <a:cubicBezTo>
                  <a:pt x="21631" y="4220"/>
                  <a:pt x="21552" y="4364"/>
                  <a:pt x="21467" y="4492"/>
                </a:cubicBezTo>
                <a:cubicBezTo>
                  <a:pt x="21353" y="4652"/>
                  <a:pt x="21251" y="4744"/>
                  <a:pt x="21175" y="4744"/>
                </a:cubicBezTo>
                <a:cubicBezTo>
                  <a:pt x="21170" y="4744"/>
                  <a:pt x="21165" y="4743"/>
                  <a:pt x="21160" y="4742"/>
                </a:cubicBezTo>
                <a:cubicBezTo>
                  <a:pt x="21081" y="4734"/>
                  <a:pt x="21002" y="4621"/>
                  <a:pt x="20937" y="4427"/>
                </a:cubicBezTo>
                <a:cubicBezTo>
                  <a:pt x="20716" y="3791"/>
                  <a:pt x="20452" y="3056"/>
                  <a:pt x="20059" y="2386"/>
                </a:cubicBezTo>
                <a:cubicBezTo>
                  <a:pt x="19681" y="1743"/>
                  <a:pt x="19216" y="1021"/>
                  <a:pt x="18418" y="593"/>
                </a:cubicBezTo>
                <a:cubicBezTo>
                  <a:pt x="17686" y="199"/>
                  <a:pt x="16872" y="1"/>
                  <a:pt x="16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4" name="Google Shape;324;p11"/>
          <p:cNvGrpSpPr/>
          <p:nvPr/>
        </p:nvGrpSpPr>
        <p:grpSpPr>
          <a:xfrm>
            <a:off x="8423248" y="3204189"/>
            <a:ext cx="575563" cy="521482"/>
            <a:chOff x="3346266" y="1265304"/>
            <a:chExt cx="227307" cy="205965"/>
          </a:xfrm>
        </p:grpSpPr>
        <p:sp>
          <p:nvSpPr>
            <p:cNvPr id="325" name="Google Shape;325;p11"/>
            <p:cNvSpPr/>
            <p:nvPr/>
          </p:nvSpPr>
          <p:spPr>
            <a:xfrm>
              <a:off x="3453291" y="1265304"/>
              <a:ext cx="96540" cy="85505"/>
            </a:xfrm>
            <a:custGeom>
              <a:avLst/>
              <a:gdLst/>
              <a:ahLst/>
              <a:cxnLst/>
              <a:rect l="l" t="t" r="r" b="b"/>
              <a:pathLst>
                <a:path w="4908" h="4347" extrusionOk="0">
                  <a:moveTo>
                    <a:pt x="2812" y="0"/>
                  </a:moveTo>
                  <a:cubicBezTo>
                    <a:pt x="2073" y="0"/>
                    <a:pt x="1329" y="308"/>
                    <a:pt x="844" y="869"/>
                  </a:cubicBezTo>
                  <a:cubicBezTo>
                    <a:pt x="501" y="1261"/>
                    <a:pt x="287" y="1755"/>
                    <a:pt x="165" y="2262"/>
                  </a:cubicBezTo>
                  <a:cubicBezTo>
                    <a:pt x="1" y="2933"/>
                    <a:pt x="1" y="3697"/>
                    <a:pt x="422" y="4247"/>
                  </a:cubicBezTo>
                  <a:lnTo>
                    <a:pt x="1665" y="4346"/>
                  </a:lnTo>
                  <a:cubicBezTo>
                    <a:pt x="2765" y="4182"/>
                    <a:pt x="3787" y="3555"/>
                    <a:pt x="4429" y="2648"/>
                  </a:cubicBezTo>
                  <a:cubicBezTo>
                    <a:pt x="4700" y="2269"/>
                    <a:pt x="4908" y="1812"/>
                    <a:pt x="4836" y="1354"/>
                  </a:cubicBezTo>
                  <a:cubicBezTo>
                    <a:pt x="4757" y="855"/>
                    <a:pt x="4344" y="454"/>
                    <a:pt x="3886" y="240"/>
                  </a:cubicBezTo>
                  <a:cubicBezTo>
                    <a:pt x="3552" y="78"/>
                    <a:pt x="3183" y="0"/>
                    <a:pt x="2812"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11"/>
            <p:cNvSpPr/>
            <p:nvPr/>
          </p:nvSpPr>
          <p:spPr>
            <a:xfrm>
              <a:off x="3450360" y="1328858"/>
              <a:ext cx="123213" cy="97819"/>
            </a:xfrm>
            <a:custGeom>
              <a:avLst/>
              <a:gdLst/>
              <a:ahLst/>
              <a:cxnLst/>
              <a:rect l="l" t="t" r="r" b="b"/>
              <a:pathLst>
                <a:path w="6264" h="4973" extrusionOk="0">
                  <a:moveTo>
                    <a:pt x="3721" y="0"/>
                  </a:moveTo>
                  <a:cubicBezTo>
                    <a:pt x="2660" y="0"/>
                    <a:pt x="1594" y="482"/>
                    <a:pt x="921" y="1309"/>
                  </a:cubicBezTo>
                  <a:lnTo>
                    <a:pt x="1" y="2787"/>
                  </a:lnTo>
                  <a:cubicBezTo>
                    <a:pt x="201" y="3594"/>
                    <a:pt x="772" y="4308"/>
                    <a:pt x="1514" y="4672"/>
                  </a:cubicBezTo>
                  <a:cubicBezTo>
                    <a:pt x="1913" y="4871"/>
                    <a:pt x="2358" y="4972"/>
                    <a:pt x="2804" y="4972"/>
                  </a:cubicBezTo>
                  <a:cubicBezTo>
                    <a:pt x="3189" y="4972"/>
                    <a:pt x="3574" y="4896"/>
                    <a:pt x="3929" y="4744"/>
                  </a:cubicBezTo>
                  <a:cubicBezTo>
                    <a:pt x="4392" y="4536"/>
                    <a:pt x="4800" y="4216"/>
                    <a:pt x="5171" y="3858"/>
                  </a:cubicBezTo>
                  <a:cubicBezTo>
                    <a:pt x="5492" y="3537"/>
                    <a:pt x="5799" y="3188"/>
                    <a:pt x="5992" y="2773"/>
                  </a:cubicBezTo>
                  <a:cubicBezTo>
                    <a:pt x="6184" y="2358"/>
                    <a:pt x="6263" y="1880"/>
                    <a:pt x="6135" y="1438"/>
                  </a:cubicBezTo>
                  <a:cubicBezTo>
                    <a:pt x="5927" y="723"/>
                    <a:pt x="5214" y="259"/>
                    <a:pt x="4486" y="87"/>
                  </a:cubicBezTo>
                  <a:cubicBezTo>
                    <a:pt x="4235" y="29"/>
                    <a:pt x="3978" y="0"/>
                    <a:pt x="3721"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11"/>
            <p:cNvSpPr/>
            <p:nvPr/>
          </p:nvSpPr>
          <p:spPr>
            <a:xfrm>
              <a:off x="3372545" y="1368788"/>
              <a:ext cx="100160" cy="102481"/>
            </a:xfrm>
            <a:custGeom>
              <a:avLst/>
              <a:gdLst/>
              <a:ahLst/>
              <a:cxnLst/>
              <a:rect l="l" t="t" r="r" b="b"/>
              <a:pathLst>
                <a:path w="5092" h="5210" extrusionOk="0">
                  <a:moveTo>
                    <a:pt x="2306" y="1"/>
                  </a:moveTo>
                  <a:cubicBezTo>
                    <a:pt x="1564" y="271"/>
                    <a:pt x="892" y="779"/>
                    <a:pt x="500" y="1464"/>
                  </a:cubicBezTo>
                  <a:cubicBezTo>
                    <a:pt x="100" y="2150"/>
                    <a:pt x="1" y="3014"/>
                    <a:pt x="279" y="3756"/>
                  </a:cubicBezTo>
                  <a:cubicBezTo>
                    <a:pt x="565" y="4491"/>
                    <a:pt x="1250" y="5084"/>
                    <a:pt x="2035" y="5192"/>
                  </a:cubicBezTo>
                  <a:cubicBezTo>
                    <a:pt x="2124" y="5204"/>
                    <a:pt x="2212" y="5209"/>
                    <a:pt x="2301" y="5209"/>
                  </a:cubicBezTo>
                  <a:cubicBezTo>
                    <a:pt x="3026" y="5209"/>
                    <a:pt x="3739" y="4833"/>
                    <a:pt x="4250" y="4292"/>
                  </a:cubicBezTo>
                  <a:cubicBezTo>
                    <a:pt x="4748" y="3756"/>
                    <a:pt x="5091" y="3043"/>
                    <a:pt x="5091" y="2306"/>
                  </a:cubicBezTo>
                  <a:cubicBezTo>
                    <a:pt x="5084" y="1564"/>
                    <a:pt x="4714" y="822"/>
                    <a:pt x="4078" y="450"/>
                  </a:cubicBezTo>
                  <a:lnTo>
                    <a:pt x="2306" y="1"/>
                  </a:ln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11"/>
            <p:cNvSpPr/>
            <p:nvPr/>
          </p:nvSpPr>
          <p:spPr>
            <a:xfrm>
              <a:off x="3346266" y="1329369"/>
              <a:ext cx="93728" cy="73999"/>
            </a:xfrm>
            <a:custGeom>
              <a:avLst/>
              <a:gdLst/>
              <a:ahLst/>
              <a:cxnLst/>
              <a:rect l="l" t="t" r="r" b="b"/>
              <a:pathLst>
                <a:path w="4765" h="3762" extrusionOk="0">
                  <a:moveTo>
                    <a:pt x="2979" y="0"/>
                  </a:moveTo>
                  <a:cubicBezTo>
                    <a:pt x="2770" y="0"/>
                    <a:pt x="2560" y="25"/>
                    <a:pt x="2357" y="68"/>
                  </a:cubicBezTo>
                  <a:cubicBezTo>
                    <a:pt x="1858" y="176"/>
                    <a:pt x="1380" y="397"/>
                    <a:pt x="965" y="704"/>
                  </a:cubicBezTo>
                  <a:cubicBezTo>
                    <a:pt x="643" y="954"/>
                    <a:pt x="352" y="1261"/>
                    <a:pt x="194" y="1633"/>
                  </a:cubicBezTo>
                  <a:cubicBezTo>
                    <a:pt x="29" y="2012"/>
                    <a:pt x="0" y="2454"/>
                    <a:pt x="172" y="2819"/>
                  </a:cubicBezTo>
                  <a:cubicBezTo>
                    <a:pt x="372" y="3232"/>
                    <a:pt x="787" y="3504"/>
                    <a:pt x="1222" y="3640"/>
                  </a:cubicBezTo>
                  <a:cubicBezTo>
                    <a:pt x="1491" y="3724"/>
                    <a:pt x="1770" y="3762"/>
                    <a:pt x="2051" y="3762"/>
                  </a:cubicBezTo>
                  <a:cubicBezTo>
                    <a:pt x="2464" y="3762"/>
                    <a:pt x="2880" y="3679"/>
                    <a:pt x="3272" y="3539"/>
                  </a:cubicBezTo>
                  <a:cubicBezTo>
                    <a:pt x="3850" y="3333"/>
                    <a:pt x="4429" y="2954"/>
                    <a:pt x="4600" y="2361"/>
                  </a:cubicBezTo>
                  <a:lnTo>
                    <a:pt x="4765" y="1105"/>
                  </a:lnTo>
                  <a:cubicBezTo>
                    <a:pt x="4607" y="654"/>
                    <a:pt x="4221" y="305"/>
                    <a:pt x="3771" y="133"/>
                  </a:cubicBezTo>
                  <a:cubicBezTo>
                    <a:pt x="3518" y="41"/>
                    <a:pt x="3249" y="0"/>
                    <a:pt x="2979"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11"/>
            <p:cNvSpPr/>
            <p:nvPr/>
          </p:nvSpPr>
          <p:spPr>
            <a:xfrm>
              <a:off x="3382361" y="1274962"/>
              <a:ext cx="105943" cy="90659"/>
            </a:xfrm>
            <a:custGeom>
              <a:avLst/>
              <a:gdLst/>
              <a:ahLst/>
              <a:cxnLst/>
              <a:rect l="l" t="t" r="r" b="b"/>
              <a:pathLst>
                <a:path w="5386" h="4609" extrusionOk="0">
                  <a:moveTo>
                    <a:pt x="3027" y="0"/>
                  </a:moveTo>
                  <a:cubicBezTo>
                    <a:pt x="2544" y="0"/>
                    <a:pt x="2062" y="114"/>
                    <a:pt x="1636" y="342"/>
                  </a:cubicBezTo>
                  <a:cubicBezTo>
                    <a:pt x="923" y="714"/>
                    <a:pt x="373" y="1377"/>
                    <a:pt x="152" y="2148"/>
                  </a:cubicBezTo>
                  <a:cubicBezTo>
                    <a:pt x="37" y="2514"/>
                    <a:pt x="1" y="2913"/>
                    <a:pt x="116" y="3278"/>
                  </a:cubicBezTo>
                  <a:cubicBezTo>
                    <a:pt x="301" y="3898"/>
                    <a:pt x="887" y="4334"/>
                    <a:pt x="1507" y="4498"/>
                  </a:cubicBezTo>
                  <a:cubicBezTo>
                    <a:pt x="1795" y="4578"/>
                    <a:pt x="2092" y="4608"/>
                    <a:pt x="2391" y="4608"/>
                  </a:cubicBezTo>
                  <a:cubicBezTo>
                    <a:pt x="2738" y="4608"/>
                    <a:pt x="3087" y="4567"/>
                    <a:pt x="3429" y="4514"/>
                  </a:cubicBezTo>
                  <a:lnTo>
                    <a:pt x="4836" y="3071"/>
                  </a:lnTo>
                  <a:cubicBezTo>
                    <a:pt x="5122" y="2442"/>
                    <a:pt x="5386" y="1720"/>
                    <a:pt x="5115" y="1086"/>
                  </a:cubicBezTo>
                  <a:cubicBezTo>
                    <a:pt x="4914" y="621"/>
                    <a:pt x="4450" y="315"/>
                    <a:pt x="3972" y="150"/>
                  </a:cubicBezTo>
                  <a:cubicBezTo>
                    <a:pt x="3667" y="50"/>
                    <a:pt x="3347" y="0"/>
                    <a:pt x="3027"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11"/>
            <p:cNvSpPr/>
            <p:nvPr/>
          </p:nvSpPr>
          <p:spPr>
            <a:xfrm>
              <a:off x="3470148" y="1346167"/>
              <a:ext cx="72091" cy="10681"/>
            </a:xfrm>
            <a:custGeom>
              <a:avLst/>
              <a:gdLst/>
              <a:ahLst/>
              <a:cxnLst/>
              <a:rect l="l" t="t" r="r" b="b"/>
              <a:pathLst>
                <a:path w="3665" h="543" extrusionOk="0">
                  <a:moveTo>
                    <a:pt x="2380" y="1"/>
                  </a:moveTo>
                  <a:cubicBezTo>
                    <a:pt x="2314" y="1"/>
                    <a:pt x="2251" y="1"/>
                    <a:pt x="2186" y="8"/>
                  </a:cubicBezTo>
                  <a:cubicBezTo>
                    <a:pt x="1951" y="8"/>
                    <a:pt x="1715" y="21"/>
                    <a:pt x="1480" y="57"/>
                  </a:cubicBezTo>
                  <a:cubicBezTo>
                    <a:pt x="1243" y="86"/>
                    <a:pt x="1015" y="129"/>
                    <a:pt x="787" y="186"/>
                  </a:cubicBezTo>
                  <a:cubicBezTo>
                    <a:pt x="551" y="251"/>
                    <a:pt x="330" y="328"/>
                    <a:pt x="109" y="422"/>
                  </a:cubicBezTo>
                  <a:cubicBezTo>
                    <a:pt x="80" y="436"/>
                    <a:pt x="52" y="450"/>
                    <a:pt x="23" y="465"/>
                  </a:cubicBezTo>
                  <a:cubicBezTo>
                    <a:pt x="1" y="472"/>
                    <a:pt x="1" y="499"/>
                    <a:pt x="9" y="522"/>
                  </a:cubicBezTo>
                  <a:cubicBezTo>
                    <a:pt x="16" y="535"/>
                    <a:pt x="30" y="542"/>
                    <a:pt x="44" y="542"/>
                  </a:cubicBezTo>
                  <a:cubicBezTo>
                    <a:pt x="52" y="542"/>
                    <a:pt x="59" y="535"/>
                    <a:pt x="66" y="535"/>
                  </a:cubicBezTo>
                  <a:cubicBezTo>
                    <a:pt x="280" y="436"/>
                    <a:pt x="501" y="357"/>
                    <a:pt x="729" y="294"/>
                  </a:cubicBezTo>
                  <a:cubicBezTo>
                    <a:pt x="959" y="229"/>
                    <a:pt x="1187" y="179"/>
                    <a:pt x="1415" y="150"/>
                  </a:cubicBezTo>
                  <a:cubicBezTo>
                    <a:pt x="1644" y="114"/>
                    <a:pt x="1872" y="100"/>
                    <a:pt x="2109" y="93"/>
                  </a:cubicBezTo>
                  <a:cubicBezTo>
                    <a:pt x="2194" y="86"/>
                    <a:pt x="2287" y="86"/>
                    <a:pt x="2380" y="86"/>
                  </a:cubicBezTo>
                  <a:cubicBezTo>
                    <a:pt x="2522" y="86"/>
                    <a:pt x="2673" y="93"/>
                    <a:pt x="2815" y="100"/>
                  </a:cubicBezTo>
                  <a:cubicBezTo>
                    <a:pt x="3058" y="107"/>
                    <a:pt x="3293" y="122"/>
                    <a:pt x="3536" y="143"/>
                  </a:cubicBezTo>
                  <a:cubicBezTo>
                    <a:pt x="3566" y="150"/>
                    <a:pt x="3593" y="150"/>
                    <a:pt x="3622" y="150"/>
                  </a:cubicBezTo>
                  <a:lnTo>
                    <a:pt x="3629" y="150"/>
                  </a:lnTo>
                  <a:cubicBezTo>
                    <a:pt x="3651" y="150"/>
                    <a:pt x="3665" y="129"/>
                    <a:pt x="3665" y="107"/>
                  </a:cubicBezTo>
                  <a:cubicBezTo>
                    <a:pt x="3665" y="86"/>
                    <a:pt x="3651" y="71"/>
                    <a:pt x="3622" y="64"/>
                  </a:cubicBezTo>
                  <a:cubicBezTo>
                    <a:pt x="3379" y="44"/>
                    <a:pt x="3144" y="28"/>
                    <a:pt x="2901" y="14"/>
                  </a:cubicBezTo>
                  <a:cubicBezTo>
                    <a:pt x="2722" y="8"/>
                    <a:pt x="2551" y="1"/>
                    <a:pt x="238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11"/>
            <p:cNvSpPr/>
            <p:nvPr/>
          </p:nvSpPr>
          <p:spPr>
            <a:xfrm>
              <a:off x="3468909" y="1368080"/>
              <a:ext cx="53955" cy="12943"/>
            </a:xfrm>
            <a:custGeom>
              <a:avLst/>
              <a:gdLst/>
              <a:ahLst/>
              <a:cxnLst/>
              <a:rect l="l" t="t" r="r" b="b"/>
              <a:pathLst>
                <a:path w="2743" h="658" extrusionOk="0">
                  <a:moveTo>
                    <a:pt x="50" y="1"/>
                  </a:moveTo>
                  <a:cubicBezTo>
                    <a:pt x="21" y="1"/>
                    <a:pt x="0" y="21"/>
                    <a:pt x="7" y="44"/>
                  </a:cubicBezTo>
                  <a:cubicBezTo>
                    <a:pt x="7" y="64"/>
                    <a:pt x="21" y="86"/>
                    <a:pt x="50" y="86"/>
                  </a:cubicBezTo>
                  <a:cubicBezTo>
                    <a:pt x="221" y="86"/>
                    <a:pt x="400" y="100"/>
                    <a:pt x="578" y="114"/>
                  </a:cubicBezTo>
                  <a:cubicBezTo>
                    <a:pt x="758" y="136"/>
                    <a:pt x="921" y="157"/>
                    <a:pt x="1092" y="186"/>
                  </a:cubicBezTo>
                  <a:cubicBezTo>
                    <a:pt x="1272" y="215"/>
                    <a:pt x="1443" y="251"/>
                    <a:pt x="1615" y="294"/>
                  </a:cubicBezTo>
                  <a:cubicBezTo>
                    <a:pt x="1786" y="343"/>
                    <a:pt x="1958" y="386"/>
                    <a:pt x="2120" y="443"/>
                  </a:cubicBezTo>
                  <a:cubicBezTo>
                    <a:pt x="2292" y="499"/>
                    <a:pt x="2456" y="565"/>
                    <a:pt x="2621" y="628"/>
                  </a:cubicBezTo>
                  <a:cubicBezTo>
                    <a:pt x="2635" y="637"/>
                    <a:pt x="2657" y="650"/>
                    <a:pt x="2677" y="657"/>
                  </a:cubicBezTo>
                  <a:lnTo>
                    <a:pt x="2700" y="657"/>
                  </a:lnTo>
                  <a:cubicBezTo>
                    <a:pt x="2713" y="657"/>
                    <a:pt x="2729" y="657"/>
                    <a:pt x="2736" y="643"/>
                  </a:cubicBezTo>
                  <a:cubicBezTo>
                    <a:pt x="2742" y="621"/>
                    <a:pt x="2742" y="594"/>
                    <a:pt x="2720" y="578"/>
                  </a:cubicBezTo>
                  <a:cubicBezTo>
                    <a:pt x="2549" y="508"/>
                    <a:pt x="2386" y="443"/>
                    <a:pt x="2215" y="386"/>
                  </a:cubicBezTo>
                  <a:cubicBezTo>
                    <a:pt x="2050" y="328"/>
                    <a:pt x="1879" y="278"/>
                    <a:pt x="1707" y="229"/>
                  </a:cubicBezTo>
                  <a:cubicBezTo>
                    <a:pt x="1529" y="186"/>
                    <a:pt x="1358" y="150"/>
                    <a:pt x="1186" y="114"/>
                  </a:cubicBezTo>
                  <a:cubicBezTo>
                    <a:pt x="1006" y="86"/>
                    <a:pt x="828" y="57"/>
                    <a:pt x="650" y="37"/>
                  </a:cubicBezTo>
                  <a:cubicBezTo>
                    <a:pt x="472" y="21"/>
                    <a:pt x="293" y="8"/>
                    <a:pt x="115"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11"/>
            <p:cNvSpPr/>
            <p:nvPr/>
          </p:nvSpPr>
          <p:spPr>
            <a:xfrm>
              <a:off x="3461178" y="1370302"/>
              <a:ext cx="31216" cy="36567"/>
            </a:xfrm>
            <a:custGeom>
              <a:avLst/>
              <a:gdLst/>
              <a:ahLst/>
              <a:cxnLst/>
              <a:rect l="l" t="t" r="r" b="b"/>
              <a:pathLst>
                <a:path w="1587" h="1859" extrusionOk="0">
                  <a:moveTo>
                    <a:pt x="50" y="1"/>
                  </a:moveTo>
                  <a:cubicBezTo>
                    <a:pt x="37" y="1"/>
                    <a:pt x="28" y="9"/>
                    <a:pt x="21" y="16"/>
                  </a:cubicBezTo>
                  <a:cubicBezTo>
                    <a:pt x="1" y="37"/>
                    <a:pt x="1" y="59"/>
                    <a:pt x="21" y="80"/>
                  </a:cubicBezTo>
                  <a:cubicBezTo>
                    <a:pt x="114" y="194"/>
                    <a:pt x="215" y="309"/>
                    <a:pt x="308" y="422"/>
                  </a:cubicBezTo>
                  <a:cubicBezTo>
                    <a:pt x="407" y="537"/>
                    <a:pt x="500" y="652"/>
                    <a:pt x="601" y="765"/>
                  </a:cubicBezTo>
                  <a:cubicBezTo>
                    <a:pt x="693" y="880"/>
                    <a:pt x="793" y="995"/>
                    <a:pt x="885" y="1115"/>
                  </a:cubicBezTo>
                  <a:cubicBezTo>
                    <a:pt x="986" y="1230"/>
                    <a:pt x="1079" y="1345"/>
                    <a:pt x="1178" y="1458"/>
                  </a:cubicBezTo>
                  <a:cubicBezTo>
                    <a:pt x="1279" y="1572"/>
                    <a:pt x="1372" y="1687"/>
                    <a:pt x="1471" y="1800"/>
                  </a:cubicBezTo>
                  <a:cubicBezTo>
                    <a:pt x="1478" y="1816"/>
                    <a:pt x="1494" y="1830"/>
                    <a:pt x="1507" y="1843"/>
                  </a:cubicBezTo>
                  <a:cubicBezTo>
                    <a:pt x="1514" y="1852"/>
                    <a:pt x="1521" y="1859"/>
                    <a:pt x="1536" y="1859"/>
                  </a:cubicBezTo>
                  <a:cubicBezTo>
                    <a:pt x="1543" y="1859"/>
                    <a:pt x="1557" y="1852"/>
                    <a:pt x="1564" y="1843"/>
                  </a:cubicBezTo>
                  <a:cubicBezTo>
                    <a:pt x="1586" y="1823"/>
                    <a:pt x="1579" y="1800"/>
                    <a:pt x="1564" y="1787"/>
                  </a:cubicBezTo>
                  <a:cubicBezTo>
                    <a:pt x="1471" y="1665"/>
                    <a:pt x="1372" y="1552"/>
                    <a:pt x="1271" y="1437"/>
                  </a:cubicBezTo>
                  <a:cubicBezTo>
                    <a:pt x="1178" y="1322"/>
                    <a:pt x="1079" y="1209"/>
                    <a:pt x="986" y="1094"/>
                  </a:cubicBezTo>
                  <a:cubicBezTo>
                    <a:pt x="885" y="979"/>
                    <a:pt x="793" y="866"/>
                    <a:pt x="693" y="752"/>
                  </a:cubicBezTo>
                  <a:cubicBezTo>
                    <a:pt x="601" y="637"/>
                    <a:pt x="500" y="515"/>
                    <a:pt x="407" y="402"/>
                  </a:cubicBezTo>
                  <a:cubicBezTo>
                    <a:pt x="308" y="287"/>
                    <a:pt x="215" y="172"/>
                    <a:pt x="114" y="59"/>
                  </a:cubicBezTo>
                  <a:cubicBezTo>
                    <a:pt x="100" y="44"/>
                    <a:pt x="93" y="30"/>
                    <a:pt x="80" y="16"/>
                  </a:cubicBezTo>
                  <a:cubicBezTo>
                    <a:pt x="71" y="9"/>
                    <a:pt x="57"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11"/>
            <p:cNvSpPr/>
            <p:nvPr/>
          </p:nvSpPr>
          <p:spPr>
            <a:xfrm>
              <a:off x="3424100" y="1372840"/>
              <a:ext cx="10838" cy="6766"/>
            </a:xfrm>
            <a:custGeom>
              <a:avLst/>
              <a:gdLst/>
              <a:ahLst/>
              <a:cxnLst/>
              <a:rect l="l" t="t" r="r" b="b"/>
              <a:pathLst>
                <a:path w="551" h="344" extrusionOk="0">
                  <a:moveTo>
                    <a:pt x="479" y="0"/>
                  </a:moveTo>
                  <a:cubicBezTo>
                    <a:pt x="307" y="101"/>
                    <a:pt x="150" y="215"/>
                    <a:pt x="1" y="343"/>
                  </a:cubicBezTo>
                  <a:cubicBezTo>
                    <a:pt x="100" y="300"/>
                    <a:pt x="199" y="251"/>
                    <a:pt x="300" y="201"/>
                  </a:cubicBezTo>
                  <a:cubicBezTo>
                    <a:pt x="307" y="194"/>
                    <a:pt x="314" y="194"/>
                    <a:pt x="321" y="194"/>
                  </a:cubicBezTo>
                  <a:lnTo>
                    <a:pt x="336" y="194"/>
                  </a:lnTo>
                  <a:cubicBezTo>
                    <a:pt x="371" y="165"/>
                    <a:pt x="422" y="137"/>
                    <a:pt x="465" y="115"/>
                  </a:cubicBezTo>
                  <a:cubicBezTo>
                    <a:pt x="479" y="101"/>
                    <a:pt x="499" y="86"/>
                    <a:pt x="522" y="79"/>
                  </a:cubicBezTo>
                  <a:cubicBezTo>
                    <a:pt x="542" y="65"/>
                    <a:pt x="551" y="36"/>
                    <a:pt x="535" y="23"/>
                  </a:cubicBezTo>
                  <a:cubicBezTo>
                    <a:pt x="528" y="9"/>
                    <a:pt x="515" y="0"/>
                    <a:pt x="499"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11"/>
            <p:cNvSpPr/>
            <p:nvPr/>
          </p:nvSpPr>
          <p:spPr>
            <a:xfrm>
              <a:off x="3396700" y="1398962"/>
              <a:ext cx="13926" cy="25040"/>
            </a:xfrm>
            <a:custGeom>
              <a:avLst/>
              <a:gdLst/>
              <a:ahLst/>
              <a:cxnLst/>
              <a:rect l="l" t="t" r="r" b="b"/>
              <a:pathLst>
                <a:path w="708" h="1273" extrusionOk="0">
                  <a:moveTo>
                    <a:pt x="708" y="1"/>
                  </a:moveTo>
                  <a:lnTo>
                    <a:pt x="708" y="1"/>
                  </a:lnTo>
                  <a:cubicBezTo>
                    <a:pt x="665" y="16"/>
                    <a:pt x="622" y="30"/>
                    <a:pt x="586" y="43"/>
                  </a:cubicBezTo>
                  <a:cubicBezTo>
                    <a:pt x="487" y="201"/>
                    <a:pt x="401" y="366"/>
                    <a:pt x="322" y="537"/>
                  </a:cubicBezTo>
                  <a:cubicBezTo>
                    <a:pt x="221" y="729"/>
                    <a:pt x="136" y="930"/>
                    <a:pt x="43" y="1137"/>
                  </a:cubicBezTo>
                  <a:cubicBezTo>
                    <a:pt x="29" y="1157"/>
                    <a:pt x="22" y="1187"/>
                    <a:pt x="7" y="1209"/>
                  </a:cubicBezTo>
                  <a:cubicBezTo>
                    <a:pt x="0" y="1229"/>
                    <a:pt x="0" y="1259"/>
                    <a:pt x="22" y="1265"/>
                  </a:cubicBezTo>
                  <a:cubicBezTo>
                    <a:pt x="29" y="1272"/>
                    <a:pt x="36" y="1272"/>
                    <a:pt x="43" y="1272"/>
                  </a:cubicBezTo>
                  <a:cubicBezTo>
                    <a:pt x="65" y="1272"/>
                    <a:pt x="79" y="1265"/>
                    <a:pt x="86" y="1252"/>
                  </a:cubicBezTo>
                  <a:cubicBezTo>
                    <a:pt x="172" y="1051"/>
                    <a:pt x="264" y="851"/>
                    <a:pt x="358" y="652"/>
                  </a:cubicBezTo>
                  <a:cubicBezTo>
                    <a:pt x="458" y="458"/>
                    <a:pt x="557" y="258"/>
                    <a:pt x="665" y="73"/>
                  </a:cubicBezTo>
                  <a:cubicBezTo>
                    <a:pt x="679" y="43"/>
                    <a:pt x="693" y="23"/>
                    <a:pt x="708"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11"/>
            <p:cNvSpPr/>
            <p:nvPr/>
          </p:nvSpPr>
          <p:spPr>
            <a:xfrm>
              <a:off x="3408227" y="1381003"/>
              <a:ext cx="16877" cy="18824"/>
            </a:xfrm>
            <a:custGeom>
              <a:avLst/>
              <a:gdLst/>
              <a:ahLst/>
              <a:cxnLst/>
              <a:rect l="l" t="t" r="r" b="b"/>
              <a:pathLst>
                <a:path w="858" h="957" extrusionOk="0">
                  <a:moveTo>
                    <a:pt x="857" y="0"/>
                  </a:moveTo>
                  <a:lnTo>
                    <a:pt x="857" y="0"/>
                  </a:lnTo>
                  <a:cubicBezTo>
                    <a:pt x="778" y="43"/>
                    <a:pt x="700" y="79"/>
                    <a:pt x="621" y="115"/>
                  </a:cubicBezTo>
                  <a:lnTo>
                    <a:pt x="614" y="115"/>
                  </a:lnTo>
                  <a:cubicBezTo>
                    <a:pt x="544" y="194"/>
                    <a:pt x="472" y="279"/>
                    <a:pt x="406" y="357"/>
                  </a:cubicBezTo>
                  <a:cubicBezTo>
                    <a:pt x="271" y="521"/>
                    <a:pt x="158" y="686"/>
                    <a:pt x="50" y="864"/>
                  </a:cubicBezTo>
                  <a:cubicBezTo>
                    <a:pt x="36" y="893"/>
                    <a:pt x="14" y="929"/>
                    <a:pt x="0" y="956"/>
                  </a:cubicBezTo>
                  <a:cubicBezTo>
                    <a:pt x="36" y="943"/>
                    <a:pt x="79" y="929"/>
                    <a:pt x="122" y="914"/>
                  </a:cubicBezTo>
                  <a:cubicBezTo>
                    <a:pt x="165" y="843"/>
                    <a:pt x="208" y="778"/>
                    <a:pt x="251" y="708"/>
                  </a:cubicBezTo>
                  <a:cubicBezTo>
                    <a:pt x="278" y="672"/>
                    <a:pt x="307" y="629"/>
                    <a:pt x="336" y="593"/>
                  </a:cubicBezTo>
                  <a:cubicBezTo>
                    <a:pt x="350" y="571"/>
                    <a:pt x="364" y="550"/>
                    <a:pt x="379" y="528"/>
                  </a:cubicBezTo>
                  <a:cubicBezTo>
                    <a:pt x="386" y="521"/>
                    <a:pt x="393" y="514"/>
                    <a:pt x="400" y="501"/>
                  </a:cubicBezTo>
                  <a:cubicBezTo>
                    <a:pt x="400" y="501"/>
                    <a:pt x="406" y="494"/>
                    <a:pt x="406" y="485"/>
                  </a:cubicBezTo>
                  <a:cubicBezTo>
                    <a:pt x="415" y="485"/>
                    <a:pt x="415" y="485"/>
                    <a:pt x="415" y="478"/>
                  </a:cubicBezTo>
                  <a:lnTo>
                    <a:pt x="422" y="478"/>
                  </a:lnTo>
                  <a:cubicBezTo>
                    <a:pt x="535" y="322"/>
                    <a:pt x="672" y="178"/>
                    <a:pt x="808" y="43"/>
                  </a:cubicBezTo>
                  <a:cubicBezTo>
                    <a:pt x="828" y="29"/>
                    <a:pt x="844" y="14"/>
                    <a:pt x="857"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11"/>
            <p:cNvSpPr/>
            <p:nvPr/>
          </p:nvSpPr>
          <p:spPr>
            <a:xfrm>
              <a:off x="3422409" y="1380019"/>
              <a:ext cx="20260" cy="47346"/>
            </a:xfrm>
            <a:custGeom>
              <a:avLst/>
              <a:gdLst/>
              <a:ahLst/>
              <a:cxnLst/>
              <a:rect l="l" t="t" r="r" b="b"/>
              <a:pathLst>
                <a:path w="1030" h="2407" extrusionOk="0">
                  <a:moveTo>
                    <a:pt x="971" y="0"/>
                  </a:moveTo>
                  <a:cubicBezTo>
                    <a:pt x="964" y="0"/>
                    <a:pt x="957" y="0"/>
                    <a:pt x="950" y="7"/>
                  </a:cubicBezTo>
                  <a:cubicBezTo>
                    <a:pt x="829" y="93"/>
                    <a:pt x="729" y="215"/>
                    <a:pt x="650" y="343"/>
                  </a:cubicBezTo>
                  <a:cubicBezTo>
                    <a:pt x="565" y="472"/>
                    <a:pt x="508" y="614"/>
                    <a:pt x="450" y="749"/>
                  </a:cubicBezTo>
                  <a:cubicBezTo>
                    <a:pt x="386" y="914"/>
                    <a:pt x="328" y="1085"/>
                    <a:pt x="272" y="1250"/>
                  </a:cubicBezTo>
                  <a:cubicBezTo>
                    <a:pt x="215" y="1421"/>
                    <a:pt x="172" y="1593"/>
                    <a:pt x="129" y="1764"/>
                  </a:cubicBezTo>
                  <a:cubicBezTo>
                    <a:pt x="87" y="1935"/>
                    <a:pt x="44" y="2107"/>
                    <a:pt x="15" y="2285"/>
                  </a:cubicBezTo>
                  <a:cubicBezTo>
                    <a:pt x="8" y="2307"/>
                    <a:pt x="8" y="2328"/>
                    <a:pt x="1" y="2350"/>
                  </a:cubicBezTo>
                  <a:cubicBezTo>
                    <a:pt x="1" y="2371"/>
                    <a:pt x="8" y="2400"/>
                    <a:pt x="28" y="2400"/>
                  </a:cubicBezTo>
                  <a:cubicBezTo>
                    <a:pt x="37" y="2407"/>
                    <a:pt x="37" y="2407"/>
                    <a:pt x="44" y="2407"/>
                  </a:cubicBezTo>
                  <a:cubicBezTo>
                    <a:pt x="57" y="2407"/>
                    <a:pt x="80" y="2393"/>
                    <a:pt x="87" y="2371"/>
                  </a:cubicBezTo>
                  <a:cubicBezTo>
                    <a:pt x="114" y="2199"/>
                    <a:pt x="150" y="2028"/>
                    <a:pt x="193" y="1857"/>
                  </a:cubicBezTo>
                  <a:cubicBezTo>
                    <a:pt x="236" y="1685"/>
                    <a:pt x="278" y="1514"/>
                    <a:pt x="328" y="1342"/>
                  </a:cubicBezTo>
                  <a:cubicBezTo>
                    <a:pt x="386" y="1178"/>
                    <a:pt x="443" y="1006"/>
                    <a:pt x="508" y="844"/>
                  </a:cubicBezTo>
                  <a:cubicBezTo>
                    <a:pt x="522" y="808"/>
                    <a:pt x="536" y="772"/>
                    <a:pt x="551" y="736"/>
                  </a:cubicBezTo>
                  <a:cubicBezTo>
                    <a:pt x="551" y="729"/>
                    <a:pt x="558" y="722"/>
                    <a:pt x="558" y="715"/>
                  </a:cubicBezTo>
                  <a:cubicBezTo>
                    <a:pt x="558" y="707"/>
                    <a:pt x="565" y="707"/>
                    <a:pt x="565" y="700"/>
                  </a:cubicBezTo>
                  <a:lnTo>
                    <a:pt x="565" y="693"/>
                  </a:lnTo>
                  <a:cubicBezTo>
                    <a:pt x="572" y="672"/>
                    <a:pt x="578" y="657"/>
                    <a:pt x="585" y="643"/>
                  </a:cubicBezTo>
                  <a:cubicBezTo>
                    <a:pt x="621" y="571"/>
                    <a:pt x="650" y="508"/>
                    <a:pt x="686" y="443"/>
                  </a:cubicBezTo>
                  <a:cubicBezTo>
                    <a:pt x="707" y="407"/>
                    <a:pt x="729" y="379"/>
                    <a:pt x="750" y="350"/>
                  </a:cubicBezTo>
                  <a:cubicBezTo>
                    <a:pt x="757" y="329"/>
                    <a:pt x="765" y="314"/>
                    <a:pt x="779" y="300"/>
                  </a:cubicBezTo>
                  <a:cubicBezTo>
                    <a:pt x="786" y="293"/>
                    <a:pt x="786" y="287"/>
                    <a:pt x="793" y="278"/>
                  </a:cubicBezTo>
                  <a:lnTo>
                    <a:pt x="799" y="271"/>
                  </a:lnTo>
                  <a:lnTo>
                    <a:pt x="808" y="264"/>
                  </a:lnTo>
                  <a:cubicBezTo>
                    <a:pt x="851" y="208"/>
                    <a:pt x="901" y="158"/>
                    <a:pt x="957" y="107"/>
                  </a:cubicBezTo>
                  <a:cubicBezTo>
                    <a:pt x="964" y="107"/>
                    <a:pt x="964" y="100"/>
                    <a:pt x="971" y="100"/>
                  </a:cubicBezTo>
                  <a:lnTo>
                    <a:pt x="979" y="93"/>
                  </a:lnTo>
                  <a:lnTo>
                    <a:pt x="986" y="86"/>
                  </a:lnTo>
                  <a:lnTo>
                    <a:pt x="993" y="79"/>
                  </a:lnTo>
                  <a:cubicBezTo>
                    <a:pt x="1014" y="64"/>
                    <a:pt x="1029" y="43"/>
                    <a:pt x="1014" y="21"/>
                  </a:cubicBezTo>
                  <a:cubicBezTo>
                    <a:pt x="1007" y="7"/>
                    <a:pt x="986" y="0"/>
                    <a:pt x="971"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11"/>
            <p:cNvSpPr/>
            <p:nvPr/>
          </p:nvSpPr>
          <p:spPr>
            <a:xfrm>
              <a:off x="3449081" y="1381711"/>
              <a:ext cx="5508" cy="34127"/>
            </a:xfrm>
            <a:custGeom>
              <a:avLst/>
              <a:gdLst/>
              <a:ahLst/>
              <a:cxnLst/>
              <a:rect l="l" t="t" r="r" b="b"/>
              <a:pathLst>
                <a:path w="280" h="1735" extrusionOk="0">
                  <a:moveTo>
                    <a:pt x="43" y="0"/>
                  </a:moveTo>
                  <a:cubicBezTo>
                    <a:pt x="43" y="0"/>
                    <a:pt x="37" y="0"/>
                    <a:pt x="37" y="7"/>
                  </a:cubicBezTo>
                  <a:cubicBezTo>
                    <a:pt x="16" y="14"/>
                    <a:pt x="1" y="36"/>
                    <a:pt x="9" y="57"/>
                  </a:cubicBezTo>
                  <a:cubicBezTo>
                    <a:pt x="30" y="165"/>
                    <a:pt x="52" y="271"/>
                    <a:pt x="66" y="372"/>
                  </a:cubicBezTo>
                  <a:cubicBezTo>
                    <a:pt x="86" y="478"/>
                    <a:pt x="102" y="586"/>
                    <a:pt x="122" y="693"/>
                  </a:cubicBezTo>
                  <a:lnTo>
                    <a:pt x="122" y="706"/>
                  </a:lnTo>
                  <a:lnTo>
                    <a:pt x="122" y="729"/>
                  </a:lnTo>
                  <a:cubicBezTo>
                    <a:pt x="122" y="742"/>
                    <a:pt x="129" y="749"/>
                    <a:pt x="129" y="765"/>
                  </a:cubicBezTo>
                  <a:cubicBezTo>
                    <a:pt x="129" y="792"/>
                    <a:pt x="138" y="821"/>
                    <a:pt x="138" y="850"/>
                  </a:cubicBezTo>
                  <a:cubicBezTo>
                    <a:pt x="144" y="900"/>
                    <a:pt x="151" y="956"/>
                    <a:pt x="158" y="1006"/>
                  </a:cubicBezTo>
                  <a:cubicBezTo>
                    <a:pt x="165" y="1114"/>
                    <a:pt x="172" y="1220"/>
                    <a:pt x="180" y="1328"/>
                  </a:cubicBezTo>
                  <a:cubicBezTo>
                    <a:pt x="187" y="1443"/>
                    <a:pt x="187" y="1549"/>
                    <a:pt x="194" y="1657"/>
                  </a:cubicBezTo>
                  <a:lnTo>
                    <a:pt x="194" y="1692"/>
                  </a:lnTo>
                  <a:cubicBezTo>
                    <a:pt x="194" y="1721"/>
                    <a:pt x="208" y="1735"/>
                    <a:pt x="230" y="1735"/>
                  </a:cubicBezTo>
                  <a:lnTo>
                    <a:pt x="237" y="1735"/>
                  </a:lnTo>
                  <a:cubicBezTo>
                    <a:pt x="258" y="1735"/>
                    <a:pt x="280" y="1721"/>
                    <a:pt x="280" y="1692"/>
                  </a:cubicBezTo>
                  <a:cubicBezTo>
                    <a:pt x="273" y="1585"/>
                    <a:pt x="273" y="1477"/>
                    <a:pt x="266" y="1371"/>
                  </a:cubicBezTo>
                  <a:cubicBezTo>
                    <a:pt x="258" y="1263"/>
                    <a:pt x="251" y="1150"/>
                    <a:pt x="244" y="1042"/>
                  </a:cubicBezTo>
                  <a:cubicBezTo>
                    <a:pt x="237" y="936"/>
                    <a:pt x="223" y="828"/>
                    <a:pt x="208" y="722"/>
                  </a:cubicBezTo>
                  <a:cubicBezTo>
                    <a:pt x="194" y="614"/>
                    <a:pt x="180" y="501"/>
                    <a:pt x="158" y="393"/>
                  </a:cubicBezTo>
                  <a:cubicBezTo>
                    <a:pt x="138" y="286"/>
                    <a:pt x="122" y="178"/>
                    <a:pt x="95" y="72"/>
                  </a:cubicBezTo>
                  <a:cubicBezTo>
                    <a:pt x="95" y="57"/>
                    <a:pt x="95" y="50"/>
                    <a:pt x="86" y="36"/>
                  </a:cubicBezTo>
                  <a:cubicBezTo>
                    <a:pt x="86" y="14"/>
                    <a:pt x="66" y="0"/>
                    <a:pt x="43"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11"/>
            <p:cNvSpPr/>
            <p:nvPr/>
          </p:nvSpPr>
          <p:spPr>
            <a:xfrm>
              <a:off x="3484645" y="1271874"/>
              <a:ext cx="28246" cy="32711"/>
            </a:xfrm>
            <a:custGeom>
              <a:avLst/>
              <a:gdLst/>
              <a:ahLst/>
              <a:cxnLst/>
              <a:rect l="l" t="t" r="r" b="b"/>
              <a:pathLst>
                <a:path w="1436" h="1663" extrusionOk="0">
                  <a:moveTo>
                    <a:pt x="1392" y="0"/>
                  </a:moveTo>
                  <a:cubicBezTo>
                    <a:pt x="1379" y="0"/>
                    <a:pt x="1372" y="7"/>
                    <a:pt x="1356" y="14"/>
                  </a:cubicBezTo>
                  <a:cubicBezTo>
                    <a:pt x="1158" y="185"/>
                    <a:pt x="964" y="370"/>
                    <a:pt x="786" y="571"/>
                  </a:cubicBezTo>
                  <a:cubicBezTo>
                    <a:pt x="592" y="772"/>
                    <a:pt x="414" y="986"/>
                    <a:pt x="242" y="1207"/>
                  </a:cubicBezTo>
                  <a:cubicBezTo>
                    <a:pt x="163" y="1313"/>
                    <a:pt x="78" y="1428"/>
                    <a:pt x="1" y="1534"/>
                  </a:cubicBezTo>
                  <a:cubicBezTo>
                    <a:pt x="8" y="1577"/>
                    <a:pt x="14" y="1620"/>
                    <a:pt x="21" y="1663"/>
                  </a:cubicBezTo>
                  <a:cubicBezTo>
                    <a:pt x="93" y="1550"/>
                    <a:pt x="172" y="1442"/>
                    <a:pt x="249" y="1342"/>
                  </a:cubicBezTo>
                  <a:cubicBezTo>
                    <a:pt x="414" y="1121"/>
                    <a:pt x="592" y="907"/>
                    <a:pt x="779" y="700"/>
                  </a:cubicBezTo>
                  <a:cubicBezTo>
                    <a:pt x="957" y="506"/>
                    <a:pt x="1142" y="314"/>
                    <a:pt x="1343" y="143"/>
                  </a:cubicBezTo>
                  <a:cubicBezTo>
                    <a:pt x="1372" y="120"/>
                    <a:pt x="1392" y="100"/>
                    <a:pt x="1421" y="77"/>
                  </a:cubicBezTo>
                  <a:cubicBezTo>
                    <a:pt x="1435" y="64"/>
                    <a:pt x="1435" y="28"/>
                    <a:pt x="1421" y="14"/>
                  </a:cubicBezTo>
                  <a:cubicBezTo>
                    <a:pt x="1415" y="7"/>
                    <a:pt x="1399" y="0"/>
                    <a:pt x="1392"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11"/>
            <p:cNvSpPr/>
            <p:nvPr/>
          </p:nvSpPr>
          <p:spPr>
            <a:xfrm>
              <a:off x="3463401" y="1302048"/>
              <a:ext cx="21676" cy="38652"/>
            </a:xfrm>
            <a:custGeom>
              <a:avLst/>
              <a:gdLst/>
              <a:ahLst/>
              <a:cxnLst/>
              <a:rect l="l" t="t" r="r" b="b"/>
              <a:pathLst>
                <a:path w="1102" h="1965" extrusionOk="0">
                  <a:moveTo>
                    <a:pt x="1081" y="0"/>
                  </a:moveTo>
                  <a:cubicBezTo>
                    <a:pt x="995" y="122"/>
                    <a:pt x="916" y="244"/>
                    <a:pt x="837" y="365"/>
                  </a:cubicBezTo>
                  <a:cubicBezTo>
                    <a:pt x="680" y="600"/>
                    <a:pt x="537" y="843"/>
                    <a:pt x="409" y="1087"/>
                  </a:cubicBezTo>
                  <a:cubicBezTo>
                    <a:pt x="280" y="1322"/>
                    <a:pt x="159" y="1565"/>
                    <a:pt x="52" y="1808"/>
                  </a:cubicBezTo>
                  <a:cubicBezTo>
                    <a:pt x="37" y="1836"/>
                    <a:pt x="23" y="1865"/>
                    <a:pt x="16" y="1901"/>
                  </a:cubicBezTo>
                  <a:cubicBezTo>
                    <a:pt x="1" y="1921"/>
                    <a:pt x="9" y="1944"/>
                    <a:pt x="30" y="1957"/>
                  </a:cubicBezTo>
                  <a:cubicBezTo>
                    <a:pt x="37" y="1957"/>
                    <a:pt x="44" y="1964"/>
                    <a:pt x="52" y="1964"/>
                  </a:cubicBezTo>
                  <a:cubicBezTo>
                    <a:pt x="66" y="1964"/>
                    <a:pt x="80" y="1957"/>
                    <a:pt x="87" y="1944"/>
                  </a:cubicBezTo>
                  <a:cubicBezTo>
                    <a:pt x="195" y="1694"/>
                    <a:pt x="309" y="1457"/>
                    <a:pt x="429" y="1222"/>
                  </a:cubicBezTo>
                  <a:cubicBezTo>
                    <a:pt x="566" y="979"/>
                    <a:pt x="702" y="737"/>
                    <a:pt x="851" y="501"/>
                  </a:cubicBezTo>
                  <a:cubicBezTo>
                    <a:pt x="930" y="372"/>
                    <a:pt x="1016" y="250"/>
                    <a:pt x="1101" y="129"/>
                  </a:cubicBezTo>
                  <a:cubicBezTo>
                    <a:pt x="1094" y="86"/>
                    <a:pt x="1088" y="43"/>
                    <a:pt x="1081"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11"/>
            <p:cNvSpPr/>
            <p:nvPr/>
          </p:nvSpPr>
          <p:spPr>
            <a:xfrm>
              <a:off x="3462162" y="1349098"/>
              <a:ext cx="4642" cy="4111"/>
            </a:xfrm>
            <a:custGeom>
              <a:avLst/>
              <a:gdLst/>
              <a:ahLst/>
              <a:cxnLst/>
              <a:rect l="l" t="t" r="r" b="b"/>
              <a:pathLst>
                <a:path w="236" h="209" extrusionOk="0">
                  <a:moveTo>
                    <a:pt x="129" y="1"/>
                  </a:moveTo>
                  <a:cubicBezTo>
                    <a:pt x="107" y="30"/>
                    <a:pt x="86" y="59"/>
                    <a:pt x="57" y="86"/>
                  </a:cubicBezTo>
                  <a:cubicBezTo>
                    <a:pt x="43" y="102"/>
                    <a:pt x="30" y="122"/>
                    <a:pt x="14" y="136"/>
                  </a:cubicBezTo>
                  <a:cubicBezTo>
                    <a:pt x="0" y="158"/>
                    <a:pt x="0" y="179"/>
                    <a:pt x="14" y="201"/>
                  </a:cubicBezTo>
                  <a:cubicBezTo>
                    <a:pt x="30" y="208"/>
                    <a:pt x="36" y="208"/>
                    <a:pt x="50" y="208"/>
                  </a:cubicBezTo>
                  <a:cubicBezTo>
                    <a:pt x="57" y="208"/>
                    <a:pt x="72" y="208"/>
                    <a:pt x="79" y="201"/>
                  </a:cubicBezTo>
                  <a:cubicBezTo>
                    <a:pt x="129" y="136"/>
                    <a:pt x="186" y="73"/>
                    <a:pt x="235" y="8"/>
                  </a:cubicBezTo>
                  <a:lnTo>
                    <a:pt x="129" y="1"/>
                  </a:lnTo>
                  <a:close/>
                </a:path>
              </a:pathLst>
            </a:custGeom>
            <a:solidFill>
              <a:srgbClr val="FBEE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11"/>
            <p:cNvSpPr/>
            <p:nvPr/>
          </p:nvSpPr>
          <p:spPr>
            <a:xfrm>
              <a:off x="3464699" y="1310191"/>
              <a:ext cx="40874" cy="39065"/>
            </a:xfrm>
            <a:custGeom>
              <a:avLst/>
              <a:gdLst/>
              <a:ahLst/>
              <a:cxnLst/>
              <a:rect l="l" t="t" r="r" b="b"/>
              <a:pathLst>
                <a:path w="2078" h="1986" extrusionOk="0">
                  <a:moveTo>
                    <a:pt x="2028" y="1"/>
                  </a:moveTo>
                  <a:cubicBezTo>
                    <a:pt x="2021" y="1"/>
                    <a:pt x="2014" y="1"/>
                    <a:pt x="2007" y="8"/>
                  </a:cubicBezTo>
                  <a:cubicBezTo>
                    <a:pt x="1836" y="87"/>
                    <a:pt x="1685" y="195"/>
                    <a:pt x="1536" y="308"/>
                  </a:cubicBezTo>
                  <a:cubicBezTo>
                    <a:pt x="1378" y="429"/>
                    <a:pt x="1236" y="565"/>
                    <a:pt x="1092" y="700"/>
                  </a:cubicBezTo>
                  <a:cubicBezTo>
                    <a:pt x="972" y="829"/>
                    <a:pt x="850" y="966"/>
                    <a:pt x="728" y="1101"/>
                  </a:cubicBezTo>
                  <a:cubicBezTo>
                    <a:pt x="699" y="1158"/>
                    <a:pt x="672" y="1223"/>
                    <a:pt x="650" y="1280"/>
                  </a:cubicBezTo>
                  <a:lnTo>
                    <a:pt x="178" y="1758"/>
                  </a:lnTo>
                  <a:cubicBezTo>
                    <a:pt x="122" y="1830"/>
                    <a:pt x="63" y="1909"/>
                    <a:pt x="0" y="1979"/>
                  </a:cubicBezTo>
                  <a:lnTo>
                    <a:pt x="106" y="1986"/>
                  </a:lnTo>
                  <a:cubicBezTo>
                    <a:pt x="171" y="1909"/>
                    <a:pt x="235" y="1823"/>
                    <a:pt x="307" y="1744"/>
                  </a:cubicBezTo>
                  <a:cubicBezTo>
                    <a:pt x="429" y="1586"/>
                    <a:pt x="557" y="1429"/>
                    <a:pt x="692" y="1273"/>
                  </a:cubicBezTo>
                  <a:cubicBezTo>
                    <a:pt x="821" y="1122"/>
                    <a:pt x="956" y="966"/>
                    <a:pt x="1100" y="822"/>
                  </a:cubicBezTo>
                  <a:cubicBezTo>
                    <a:pt x="1243" y="680"/>
                    <a:pt x="1385" y="544"/>
                    <a:pt x="1536" y="416"/>
                  </a:cubicBezTo>
                  <a:cubicBezTo>
                    <a:pt x="1556" y="400"/>
                    <a:pt x="1579" y="387"/>
                    <a:pt x="1592" y="373"/>
                  </a:cubicBezTo>
                  <a:cubicBezTo>
                    <a:pt x="1599" y="366"/>
                    <a:pt x="1606" y="366"/>
                    <a:pt x="1606" y="357"/>
                  </a:cubicBezTo>
                  <a:lnTo>
                    <a:pt x="1615" y="357"/>
                  </a:lnTo>
                  <a:cubicBezTo>
                    <a:pt x="1628" y="344"/>
                    <a:pt x="1635" y="337"/>
                    <a:pt x="1642" y="330"/>
                  </a:cubicBezTo>
                  <a:cubicBezTo>
                    <a:pt x="1685" y="301"/>
                    <a:pt x="1721" y="280"/>
                    <a:pt x="1757" y="251"/>
                  </a:cubicBezTo>
                  <a:cubicBezTo>
                    <a:pt x="1836" y="201"/>
                    <a:pt x="1914" y="152"/>
                    <a:pt x="1992" y="109"/>
                  </a:cubicBezTo>
                  <a:cubicBezTo>
                    <a:pt x="2014" y="100"/>
                    <a:pt x="2028" y="87"/>
                    <a:pt x="2050" y="80"/>
                  </a:cubicBezTo>
                  <a:cubicBezTo>
                    <a:pt x="2070" y="66"/>
                    <a:pt x="2077" y="37"/>
                    <a:pt x="2064" y="23"/>
                  </a:cubicBezTo>
                  <a:cubicBezTo>
                    <a:pt x="2057" y="8"/>
                    <a:pt x="2043" y="1"/>
                    <a:pt x="2028"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11"/>
            <p:cNvSpPr/>
            <p:nvPr/>
          </p:nvSpPr>
          <p:spPr>
            <a:xfrm>
              <a:off x="3468201" y="1331848"/>
              <a:ext cx="10838" cy="12923"/>
            </a:xfrm>
            <a:custGeom>
              <a:avLst/>
              <a:gdLst/>
              <a:ahLst/>
              <a:cxnLst/>
              <a:rect l="l" t="t" r="r" b="b"/>
              <a:pathLst>
                <a:path w="551" h="657" extrusionOk="0">
                  <a:moveTo>
                    <a:pt x="550" y="0"/>
                  </a:moveTo>
                  <a:lnTo>
                    <a:pt x="550" y="0"/>
                  </a:lnTo>
                  <a:cubicBezTo>
                    <a:pt x="537" y="21"/>
                    <a:pt x="514" y="36"/>
                    <a:pt x="501" y="57"/>
                  </a:cubicBezTo>
                  <a:cubicBezTo>
                    <a:pt x="365" y="208"/>
                    <a:pt x="244" y="364"/>
                    <a:pt x="115" y="521"/>
                  </a:cubicBezTo>
                  <a:cubicBezTo>
                    <a:pt x="79" y="564"/>
                    <a:pt x="36" y="614"/>
                    <a:pt x="0" y="657"/>
                  </a:cubicBezTo>
                  <a:lnTo>
                    <a:pt x="472" y="179"/>
                  </a:lnTo>
                  <a:cubicBezTo>
                    <a:pt x="494" y="122"/>
                    <a:pt x="521" y="57"/>
                    <a:pt x="5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11"/>
            <p:cNvSpPr/>
            <p:nvPr/>
          </p:nvSpPr>
          <p:spPr>
            <a:xfrm>
              <a:off x="3437456" y="1312866"/>
              <a:ext cx="14753" cy="37943"/>
            </a:xfrm>
            <a:custGeom>
              <a:avLst/>
              <a:gdLst/>
              <a:ahLst/>
              <a:cxnLst/>
              <a:rect l="l" t="t" r="r" b="b"/>
              <a:pathLst>
                <a:path w="750" h="1929" extrusionOk="0">
                  <a:moveTo>
                    <a:pt x="43" y="0"/>
                  </a:moveTo>
                  <a:cubicBezTo>
                    <a:pt x="28" y="0"/>
                    <a:pt x="21" y="7"/>
                    <a:pt x="14" y="16"/>
                  </a:cubicBezTo>
                  <a:cubicBezTo>
                    <a:pt x="7" y="23"/>
                    <a:pt x="0" y="36"/>
                    <a:pt x="0" y="43"/>
                  </a:cubicBezTo>
                  <a:cubicBezTo>
                    <a:pt x="0" y="59"/>
                    <a:pt x="7" y="65"/>
                    <a:pt x="14" y="72"/>
                  </a:cubicBezTo>
                  <a:cubicBezTo>
                    <a:pt x="14" y="79"/>
                    <a:pt x="21" y="86"/>
                    <a:pt x="28" y="93"/>
                  </a:cubicBezTo>
                  <a:cubicBezTo>
                    <a:pt x="28" y="101"/>
                    <a:pt x="34" y="101"/>
                    <a:pt x="34" y="108"/>
                  </a:cubicBezTo>
                  <a:cubicBezTo>
                    <a:pt x="50" y="122"/>
                    <a:pt x="57" y="129"/>
                    <a:pt x="64" y="144"/>
                  </a:cubicBezTo>
                  <a:cubicBezTo>
                    <a:pt x="86" y="172"/>
                    <a:pt x="106" y="201"/>
                    <a:pt x="120" y="221"/>
                  </a:cubicBezTo>
                  <a:cubicBezTo>
                    <a:pt x="156" y="280"/>
                    <a:pt x="192" y="329"/>
                    <a:pt x="228" y="386"/>
                  </a:cubicBezTo>
                  <a:cubicBezTo>
                    <a:pt x="292" y="501"/>
                    <a:pt x="350" y="616"/>
                    <a:pt x="406" y="729"/>
                  </a:cubicBezTo>
                  <a:cubicBezTo>
                    <a:pt x="413" y="744"/>
                    <a:pt x="420" y="758"/>
                    <a:pt x="420" y="772"/>
                  </a:cubicBezTo>
                  <a:lnTo>
                    <a:pt x="420" y="778"/>
                  </a:lnTo>
                  <a:lnTo>
                    <a:pt x="429" y="778"/>
                  </a:lnTo>
                  <a:lnTo>
                    <a:pt x="429" y="787"/>
                  </a:lnTo>
                  <a:cubicBezTo>
                    <a:pt x="436" y="801"/>
                    <a:pt x="436" y="808"/>
                    <a:pt x="442" y="814"/>
                  </a:cubicBezTo>
                  <a:cubicBezTo>
                    <a:pt x="449" y="844"/>
                    <a:pt x="463" y="873"/>
                    <a:pt x="472" y="900"/>
                  </a:cubicBezTo>
                  <a:cubicBezTo>
                    <a:pt x="499" y="965"/>
                    <a:pt x="514" y="1022"/>
                    <a:pt x="535" y="1087"/>
                  </a:cubicBezTo>
                  <a:cubicBezTo>
                    <a:pt x="571" y="1207"/>
                    <a:pt x="600" y="1335"/>
                    <a:pt x="621" y="1464"/>
                  </a:cubicBezTo>
                  <a:cubicBezTo>
                    <a:pt x="628" y="1493"/>
                    <a:pt x="634" y="1529"/>
                    <a:pt x="643" y="1558"/>
                  </a:cubicBezTo>
                  <a:lnTo>
                    <a:pt x="643" y="1565"/>
                  </a:lnTo>
                  <a:lnTo>
                    <a:pt x="643" y="1572"/>
                  </a:lnTo>
                  <a:lnTo>
                    <a:pt x="643" y="1601"/>
                  </a:lnTo>
                  <a:cubicBezTo>
                    <a:pt x="650" y="1615"/>
                    <a:pt x="650" y="1629"/>
                    <a:pt x="650" y="1651"/>
                  </a:cubicBezTo>
                  <a:cubicBezTo>
                    <a:pt x="650" y="1678"/>
                    <a:pt x="657" y="1701"/>
                    <a:pt x="657" y="1737"/>
                  </a:cubicBezTo>
                  <a:cubicBezTo>
                    <a:pt x="686" y="1757"/>
                    <a:pt x="720" y="1779"/>
                    <a:pt x="749" y="1807"/>
                  </a:cubicBezTo>
                  <a:cubicBezTo>
                    <a:pt x="742" y="1701"/>
                    <a:pt x="729" y="1593"/>
                    <a:pt x="713" y="1486"/>
                  </a:cubicBezTo>
                  <a:cubicBezTo>
                    <a:pt x="693" y="1358"/>
                    <a:pt x="663" y="1236"/>
                    <a:pt x="628" y="1108"/>
                  </a:cubicBezTo>
                  <a:cubicBezTo>
                    <a:pt x="592" y="979"/>
                    <a:pt x="549" y="857"/>
                    <a:pt x="499" y="729"/>
                  </a:cubicBezTo>
                  <a:cubicBezTo>
                    <a:pt x="449" y="616"/>
                    <a:pt x="393" y="494"/>
                    <a:pt x="321" y="386"/>
                  </a:cubicBezTo>
                  <a:cubicBezTo>
                    <a:pt x="257" y="273"/>
                    <a:pt x="185" y="165"/>
                    <a:pt x="106" y="59"/>
                  </a:cubicBezTo>
                  <a:cubicBezTo>
                    <a:pt x="93" y="43"/>
                    <a:pt x="86" y="29"/>
                    <a:pt x="70" y="16"/>
                  </a:cubicBezTo>
                  <a:cubicBezTo>
                    <a:pt x="64" y="7"/>
                    <a:pt x="50" y="0"/>
                    <a:pt x="43" y="0"/>
                  </a:cubicBezTo>
                  <a:close/>
                  <a:moveTo>
                    <a:pt x="663" y="1850"/>
                  </a:moveTo>
                  <a:lnTo>
                    <a:pt x="663" y="1886"/>
                  </a:lnTo>
                  <a:cubicBezTo>
                    <a:pt x="663" y="1908"/>
                    <a:pt x="686" y="1928"/>
                    <a:pt x="706" y="1928"/>
                  </a:cubicBezTo>
                  <a:cubicBezTo>
                    <a:pt x="729" y="1928"/>
                    <a:pt x="749" y="1915"/>
                    <a:pt x="749" y="1886"/>
                  </a:cubicBezTo>
                  <a:lnTo>
                    <a:pt x="749" y="1879"/>
                  </a:lnTo>
                  <a:cubicBezTo>
                    <a:pt x="742" y="1886"/>
                    <a:pt x="735" y="1886"/>
                    <a:pt x="729" y="1886"/>
                  </a:cubicBezTo>
                  <a:cubicBezTo>
                    <a:pt x="713" y="1886"/>
                    <a:pt x="706" y="1879"/>
                    <a:pt x="699" y="1872"/>
                  </a:cubicBezTo>
                  <a:cubicBezTo>
                    <a:pt x="686" y="1865"/>
                    <a:pt x="677" y="1858"/>
                    <a:pt x="663" y="185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11"/>
            <p:cNvSpPr/>
            <p:nvPr/>
          </p:nvSpPr>
          <p:spPr>
            <a:xfrm>
              <a:off x="3425654" y="1325101"/>
              <a:ext cx="26987" cy="24863"/>
            </a:xfrm>
            <a:custGeom>
              <a:avLst/>
              <a:gdLst/>
              <a:ahLst/>
              <a:cxnLst/>
              <a:rect l="l" t="t" r="r" b="b"/>
              <a:pathLst>
                <a:path w="1372" h="1264" extrusionOk="0">
                  <a:moveTo>
                    <a:pt x="50" y="0"/>
                  </a:moveTo>
                  <a:cubicBezTo>
                    <a:pt x="35" y="0"/>
                    <a:pt x="21" y="7"/>
                    <a:pt x="14" y="14"/>
                  </a:cubicBezTo>
                  <a:cubicBezTo>
                    <a:pt x="0" y="36"/>
                    <a:pt x="0" y="57"/>
                    <a:pt x="14" y="79"/>
                  </a:cubicBezTo>
                  <a:cubicBezTo>
                    <a:pt x="93" y="156"/>
                    <a:pt x="172" y="242"/>
                    <a:pt x="249" y="321"/>
                  </a:cubicBezTo>
                  <a:cubicBezTo>
                    <a:pt x="335" y="400"/>
                    <a:pt x="413" y="479"/>
                    <a:pt x="499" y="558"/>
                  </a:cubicBezTo>
                  <a:cubicBezTo>
                    <a:pt x="578" y="636"/>
                    <a:pt x="664" y="713"/>
                    <a:pt x="749" y="785"/>
                  </a:cubicBezTo>
                  <a:cubicBezTo>
                    <a:pt x="828" y="864"/>
                    <a:pt x="914" y="936"/>
                    <a:pt x="1000" y="1007"/>
                  </a:cubicBezTo>
                  <a:cubicBezTo>
                    <a:pt x="1085" y="1085"/>
                    <a:pt x="1178" y="1157"/>
                    <a:pt x="1263" y="1228"/>
                  </a:cubicBezTo>
                  <a:cubicBezTo>
                    <a:pt x="1277" y="1236"/>
                    <a:pt x="1286" y="1243"/>
                    <a:pt x="1299" y="1250"/>
                  </a:cubicBezTo>
                  <a:cubicBezTo>
                    <a:pt x="1306" y="1257"/>
                    <a:pt x="1313" y="1264"/>
                    <a:pt x="1329" y="1264"/>
                  </a:cubicBezTo>
                  <a:cubicBezTo>
                    <a:pt x="1335" y="1264"/>
                    <a:pt x="1342" y="1264"/>
                    <a:pt x="1349" y="1257"/>
                  </a:cubicBezTo>
                  <a:cubicBezTo>
                    <a:pt x="1356" y="1257"/>
                    <a:pt x="1356" y="1257"/>
                    <a:pt x="1356" y="1250"/>
                  </a:cubicBezTo>
                  <a:cubicBezTo>
                    <a:pt x="1363" y="1243"/>
                    <a:pt x="1371" y="1236"/>
                    <a:pt x="1371" y="1221"/>
                  </a:cubicBezTo>
                  <a:cubicBezTo>
                    <a:pt x="1371" y="1214"/>
                    <a:pt x="1363" y="1200"/>
                    <a:pt x="1356" y="1193"/>
                  </a:cubicBezTo>
                  <a:cubicBezTo>
                    <a:pt x="1356" y="1185"/>
                    <a:pt x="1349" y="1185"/>
                    <a:pt x="1349" y="1185"/>
                  </a:cubicBezTo>
                  <a:cubicBezTo>
                    <a:pt x="1320" y="1157"/>
                    <a:pt x="1286" y="1135"/>
                    <a:pt x="1257" y="1115"/>
                  </a:cubicBezTo>
                  <a:cubicBezTo>
                    <a:pt x="1200" y="1065"/>
                    <a:pt x="1149" y="1022"/>
                    <a:pt x="1092" y="979"/>
                  </a:cubicBezTo>
                  <a:cubicBezTo>
                    <a:pt x="1006" y="907"/>
                    <a:pt x="921" y="828"/>
                    <a:pt x="835" y="756"/>
                  </a:cubicBezTo>
                  <a:cubicBezTo>
                    <a:pt x="749" y="679"/>
                    <a:pt x="670" y="600"/>
                    <a:pt x="585" y="528"/>
                  </a:cubicBezTo>
                  <a:cubicBezTo>
                    <a:pt x="506" y="450"/>
                    <a:pt x="420" y="371"/>
                    <a:pt x="343" y="294"/>
                  </a:cubicBezTo>
                  <a:cubicBezTo>
                    <a:pt x="264" y="208"/>
                    <a:pt x="185" y="129"/>
                    <a:pt x="107" y="43"/>
                  </a:cubicBezTo>
                  <a:cubicBezTo>
                    <a:pt x="100" y="36"/>
                    <a:pt x="86" y="28"/>
                    <a:pt x="77" y="14"/>
                  </a:cubicBezTo>
                  <a:cubicBezTo>
                    <a:pt x="71" y="7"/>
                    <a:pt x="57" y="0"/>
                    <a:pt x="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11"/>
            <p:cNvSpPr/>
            <p:nvPr/>
          </p:nvSpPr>
          <p:spPr>
            <a:xfrm>
              <a:off x="3413007" y="1340975"/>
              <a:ext cx="27833" cy="10268"/>
            </a:xfrm>
            <a:custGeom>
              <a:avLst/>
              <a:gdLst/>
              <a:ahLst/>
              <a:cxnLst/>
              <a:rect l="l" t="t" r="r" b="b"/>
              <a:pathLst>
                <a:path w="1415" h="522" extrusionOk="0">
                  <a:moveTo>
                    <a:pt x="50" y="1"/>
                  </a:moveTo>
                  <a:cubicBezTo>
                    <a:pt x="35" y="1"/>
                    <a:pt x="14" y="8"/>
                    <a:pt x="8" y="21"/>
                  </a:cubicBezTo>
                  <a:cubicBezTo>
                    <a:pt x="1" y="44"/>
                    <a:pt x="8" y="64"/>
                    <a:pt x="28" y="78"/>
                  </a:cubicBezTo>
                  <a:cubicBezTo>
                    <a:pt x="107" y="129"/>
                    <a:pt x="186" y="164"/>
                    <a:pt x="271" y="206"/>
                  </a:cubicBezTo>
                  <a:cubicBezTo>
                    <a:pt x="357" y="249"/>
                    <a:pt x="443" y="285"/>
                    <a:pt x="529" y="314"/>
                  </a:cubicBezTo>
                  <a:cubicBezTo>
                    <a:pt x="614" y="350"/>
                    <a:pt x="700" y="378"/>
                    <a:pt x="792" y="407"/>
                  </a:cubicBezTo>
                  <a:cubicBezTo>
                    <a:pt x="878" y="429"/>
                    <a:pt x="964" y="450"/>
                    <a:pt x="1056" y="472"/>
                  </a:cubicBezTo>
                  <a:cubicBezTo>
                    <a:pt x="1149" y="493"/>
                    <a:pt x="1243" y="506"/>
                    <a:pt x="1336" y="522"/>
                  </a:cubicBezTo>
                  <a:lnTo>
                    <a:pt x="1372" y="522"/>
                  </a:lnTo>
                  <a:cubicBezTo>
                    <a:pt x="1379" y="522"/>
                    <a:pt x="1392" y="515"/>
                    <a:pt x="1399" y="506"/>
                  </a:cubicBezTo>
                  <a:cubicBezTo>
                    <a:pt x="1406" y="499"/>
                    <a:pt x="1415" y="493"/>
                    <a:pt x="1415" y="479"/>
                  </a:cubicBezTo>
                  <a:cubicBezTo>
                    <a:pt x="1415" y="472"/>
                    <a:pt x="1406" y="457"/>
                    <a:pt x="1399" y="450"/>
                  </a:cubicBezTo>
                  <a:cubicBezTo>
                    <a:pt x="1392" y="443"/>
                    <a:pt x="1379" y="436"/>
                    <a:pt x="1372" y="436"/>
                  </a:cubicBezTo>
                  <a:cubicBezTo>
                    <a:pt x="1349" y="436"/>
                    <a:pt x="1336" y="436"/>
                    <a:pt x="1320" y="429"/>
                  </a:cubicBezTo>
                  <a:cubicBezTo>
                    <a:pt x="1200" y="414"/>
                    <a:pt x="1086" y="393"/>
                    <a:pt x="971" y="364"/>
                  </a:cubicBezTo>
                  <a:cubicBezTo>
                    <a:pt x="849" y="335"/>
                    <a:pt x="736" y="301"/>
                    <a:pt x="621" y="265"/>
                  </a:cubicBezTo>
                  <a:cubicBezTo>
                    <a:pt x="565" y="236"/>
                    <a:pt x="499" y="215"/>
                    <a:pt x="436" y="186"/>
                  </a:cubicBezTo>
                  <a:cubicBezTo>
                    <a:pt x="343" y="150"/>
                    <a:pt x="242" y="100"/>
                    <a:pt x="150" y="50"/>
                  </a:cubicBezTo>
                  <a:cubicBezTo>
                    <a:pt x="121" y="35"/>
                    <a:pt x="93" y="21"/>
                    <a:pt x="71" y="8"/>
                  </a:cubicBezTo>
                  <a:cubicBezTo>
                    <a:pt x="64" y="1"/>
                    <a:pt x="57"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11"/>
            <p:cNvSpPr/>
            <p:nvPr/>
          </p:nvSpPr>
          <p:spPr>
            <a:xfrm>
              <a:off x="3451206" y="1283086"/>
              <a:ext cx="11684" cy="62806"/>
            </a:xfrm>
            <a:custGeom>
              <a:avLst/>
              <a:gdLst/>
              <a:ahLst/>
              <a:cxnLst/>
              <a:rect l="l" t="t" r="r" b="b"/>
              <a:pathLst>
                <a:path w="594" h="3193" extrusionOk="0">
                  <a:moveTo>
                    <a:pt x="50" y="1"/>
                  </a:moveTo>
                  <a:cubicBezTo>
                    <a:pt x="43" y="1"/>
                    <a:pt x="36" y="8"/>
                    <a:pt x="30" y="8"/>
                  </a:cubicBezTo>
                  <a:cubicBezTo>
                    <a:pt x="7" y="22"/>
                    <a:pt x="0" y="51"/>
                    <a:pt x="14" y="64"/>
                  </a:cubicBezTo>
                  <a:cubicBezTo>
                    <a:pt x="122" y="244"/>
                    <a:pt x="208" y="423"/>
                    <a:pt x="278" y="615"/>
                  </a:cubicBezTo>
                  <a:cubicBezTo>
                    <a:pt x="350" y="808"/>
                    <a:pt x="400" y="1007"/>
                    <a:pt x="436" y="1208"/>
                  </a:cubicBezTo>
                  <a:cubicBezTo>
                    <a:pt x="472" y="1415"/>
                    <a:pt x="492" y="1615"/>
                    <a:pt x="501" y="1821"/>
                  </a:cubicBezTo>
                  <a:cubicBezTo>
                    <a:pt x="508" y="2029"/>
                    <a:pt x="501" y="2243"/>
                    <a:pt x="486" y="2450"/>
                  </a:cubicBezTo>
                  <a:cubicBezTo>
                    <a:pt x="465" y="2658"/>
                    <a:pt x="436" y="2858"/>
                    <a:pt x="400" y="3064"/>
                  </a:cubicBezTo>
                  <a:cubicBezTo>
                    <a:pt x="393" y="3086"/>
                    <a:pt x="386" y="3115"/>
                    <a:pt x="379" y="3143"/>
                  </a:cubicBezTo>
                  <a:cubicBezTo>
                    <a:pt x="379" y="3165"/>
                    <a:pt x="386" y="3185"/>
                    <a:pt x="415" y="3192"/>
                  </a:cubicBezTo>
                  <a:lnTo>
                    <a:pt x="422" y="3192"/>
                  </a:lnTo>
                  <a:cubicBezTo>
                    <a:pt x="443" y="3192"/>
                    <a:pt x="465" y="3179"/>
                    <a:pt x="465" y="3165"/>
                  </a:cubicBezTo>
                  <a:cubicBezTo>
                    <a:pt x="508" y="2957"/>
                    <a:pt x="535" y="2743"/>
                    <a:pt x="557" y="2536"/>
                  </a:cubicBezTo>
                  <a:cubicBezTo>
                    <a:pt x="578" y="2322"/>
                    <a:pt x="593" y="2107"/>
                    <a:pt x="587" y="1900"/>
                  </a:cubicBezTo>
                  <a:cubicBezTo>
                    <a:pt x="587" y="1686"/>
                    <a:pt x="564" y="1472"/>
                    <a:pt x="535" y="1264"/>
                  </a:cubicBezTo>
                  <a:cubicBezTo>
                    <a:pt x="501" y="1058"/>
                    <a:pt x="450" y="858"/>
                    <a:pt x="386" y="657"/>
                  </a:cubicBezTo>
                  <a:cubicBezTo>
                    <a:pt x="314" y="465"/>
                    <a:pt x="228" y="272"/>
                    <a:pt x="129" y="94"/>
                  </a:cubicBezTo>
                  <a:cubicBezTo>
                    <a:pt x="115" y="64"/>
                    <a:pt x="100" y="44"/>
                    <a:pt x="86" y="22"/>
                  </a:cubicBezTo>
                  <a:cubicBezTo>
                    <a:pt x="79" y="8"/>
                    <a:pt x="64"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11"/>
            <p:cNvSpPr/>
            <p:nvPr/>
          </p:nvSpPr>
          <p:spPr>
            <a:xfrm>
              <a:off x="3390248" y="1352068"/>
              <a:ext cx="3541" cy="1849"/>
            </a:xfrm>
            <a:custGeom>
              <a:avLst/>
              <a:gdLst/>
              <a:ahLst/>
              <a:cxnLst/>
              <a:rect l="l" t="t" r="r" b="b"/>
              <a:pathLst>
                <a:path w="180" h="94" extrusionOk="0">
                  <a:moveTo>
                    <a:pt x="100" y="1"/>
                  </a:moveTo>
                  <a:cubicBezTo>
                    <a:pt x="78" y="1"/>
                    <a:pt x="64" y="7"/>
                    <a:pt x="50" y="7"/>
                  </a:cubicBezTo>
                  <a:cubicBezTo>
                    <a:pt x="28" y="7"/>
                    <a:pt x="1" y="21"/>
                    <a:pt x="8" y="50"/>
                  </a:cubicBezTo>
                  <a:cubicBezTo>
                    <a:pt x="8" y="71"/>
                    <a:pt x="21" y="93"/>
                    <a:pt x="44" y="93"/>
                  </a:cubicBezTo>
                  <a:lnTo>
                    <a:pt x="50" y="93"/>
                  </a:lnTo>
                  <a:cubicBezTo>
                    <a:pt x="93" y="86"/>
                    <a:pt x="136" y="86"/>
                    <a:pt x="179" y="79"/>
                  </a:cubicBezTo>
                  <a:cubicBezTo>
                    <a:pt x="150" y="50"/>
                    <a:pt x="121" y="28"/>
                    <a:pt x="10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11"/>
            <p:cNvSpPr/>
            <p:nvPr/>
          </p:nvSpPr>
          <p:spPr>
            <a:xfrm>
              <a:off x="3392215" y="1351498"/>
              <a:ext cx="40028" cy="5350"/>
            </a:xfrm>
            <a:custGeom>
              <a:avLst/>
              <a:gdLst/>
              <a:ahLst/>
              <a:cxnLst/>
              <a:rect l="l" t="t" r="r" b="b"/>
              <a:pathLst>
                <a:path w="2035" h="272" extrusionOk="0">
                  <a:moveTo>
                    <a:pt x="550" y="0"/>
                  </a:moveTo>
                  <a:cubicBezTo>
                    <a:pt x="501" y="0"/>
                    <a:pt x="449" y="0"/>
                    <a:pt x="400" y="7"/>
                  </a:cubicBezTo>
                  <a:cubicBezTo>
                    <a:pt x="264" y="7"/>
                    <a:pt x="129" y="14"/>
                    <a:pt x="0" y="30"/>
                  </a:cubicBezTo>
                  <a:cubicBezTo>
                    <a:pt x="21" y="57"/>
                    <a:pt x="50" y="79"/>
                    <a:pt x="79" y="108"/>
                  </a:cubicBezTo>
                  <a:cubicBezTo>
                    <a:pt x="172" y="100"/>
                    <a:pt x="257" y="93"/>
                    <a:pt x="350" y="93"/>
                  </a:cubicBezTo>
                  <a:cubicBezTo>
                    <a:pt x="415" y="93"/>
                    <a:pt x="478" y="86"/>
                    <a:pt x="550" y="86"/>
                  </a:cubicBezTo>
                  <a:cubicBezTo>
                    <a:pt x="614" y="86"/>
                    <a:pt x="679" y="93"/>
                    <a:pt x="749" y="93"/>
                  </a:cubicBezTo>
                  <a:cubicBezTo>
                    <a:pt x="878" y="100"/>
                    <a:pt x="1015" y="108"/>
                    <a:pt x="1150" y="122"/>
                  </a:cubicBezTo>
                  <a:cubicBezTo>
                    <a:pt x="1178" y="122"/>
                    <a:pt x="1214" y="129"/>
                    <a:pt x="1250" y="129"/>
                  </a:cubicBezTo>
                  <a:cubicBezTo>
                    <a:pt x="1263" y="136"/>
                    <a:pt x="1279" y="136"/>
                    <a:pt x="1299" y="136"/>
                  </a:cubicBezTo>
                  <a:lnTo>
                    <a:pt x="1306" y="136"/>
                  </a:lnTo>
                  <a:cubicBezTo>
                    <a:pt x="1315" y="136"/>
                    <a:pt x="1315" y="143"/>
                    <a:pt x="1315" y="143"/>
                  </a:cubicBezTo>
                  <a:lnTo>
                    <a:pt x="1315" y="136"/>
                  </a:lnTo>
                  <a:cubicBezTo>
                    <a:pt x="1322" y="143"/>
                    <a:pt x="1328" y="143"/>
                    <a:pt x="1335" y="143"/>
                  </a:cubicBezTo>
                  <a:cubicBezTo>
                    <a:pt x="1407" y="151"/>
                    <a:pt x="1471" y="165"/>
                    <a:pt x="1536" y="172"/>
                  </a:cubicBezTo>
                  <a:cubicBezTo>
                    <a:pt x="1671" y="201"/>
                    <a:pt x="1800" y="222"/>
                    <a:pt x="1928" y="258"/>
                  </a:cubicBezTo>
                  <a:cubicBezTo>
                    <a:pt x="1942" y="258"/>
                    <a:pt x="1964" y="264"/>
                    <a:pt x="1978" y="271"/>
                  </a:cubicBezTo>
                  <a:lnTo>
                    <a:pt x="1985" y="271"/>
                  </a:lnTo>
                  <a:cubicBezTo>
                    <a:pt x="2007" y="271"/>
                    <a:pt x="2028" y="258"/>
                    <a:pt x="2028" y="237"/>
                  </a:cubicBezTo>
                  <a:cubicBezTo>
                    <a:pt x="2035" y="215"/>
                    <a:pt x="2021" y="194"/>
                    <a:pt x="2000" y="186"/>
                  </a:cubicBezTo>
                  <a:cubicBezTo>
                    <a:pt x="1872" y="151"/>
                    <a:pt x="1735" y="122"/>
                    <a:pt x="1606" y="100"/>
                  </a:cubicBezTo>
                  <a:cubicBezTo>
                    <a:pt x="1471" y="79"/>
                    <a:pt x="1335" y="57"/>
                    <a:pt x="1200" y="43"/>
                  </a:cubicBezTo>
                  <a:cubicBezTo>
                    <a:pt x="1071" y="23"/>
                    <a:pt x="936" y="14"/>
                    <a:pt x="801" y="7"/>
                  </a:cubicBezTo>
                  <a:cubicBezTo>
                    <a:pt x="715" y="7"/>
                    <a:pt x="636" y="0"/>
                    <a:pt x="5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11"/>
            <p:cNvSpPr/>
            <p:nvPr/>
          </p:nvSpPr>
          <p:spPr>
            <a:xfrm>
              <a:off x="3382675" y="1364854"/>
              <a:ext cx="42153" cy="14752"/>
            </a:xfrm>
            <a:custGeom>
              <a:avLst/>
              <a:gdLst/>
              <a:ahLst/>
              <a:cxnLst/>
              <a:rect l="l" t="t" r="r" b="b"/>
              <a:pathLst>
                <a:path w="2143" h="750" extrusionOk="0">
                  <a:moveTo>
                    <a:pt x="1834" y="0"/>
                  </a:moveTo>
                  <a:cubicBezTo>
                    <a:pt x="1714" y="29"/>
                    <a:pt x="1599" y="50"/>
                    <a:pt x="1478" y="86"/>
                  </a:cubicBezTo>
                  <a:cubicBezTo>
                    <a:pt x="1320" y="129"/>
                    <a:pt x="1157" y="178"/>
                    <a:pt x="999" y="228"/>
                  </a:cubicBezTo>
                  <a:cubicBezTo>
                    <a:pt x="842" y="286"/>
                    <a:pt x="686" y="350"/>
                    <a:pt x="528" y="422"/>
                  </a:cubicBezTo>
                  <a:cubicBezTo>
                    <a:pt x="377" y="485"/>
                    <a:pt x="228" y="557"/>
                    <a:pt x="77" y="636"/>
                  </a:cubicBezTo>
                  <a:cubicBezTo>
                    <a:pt x="64" y="650"/>
                    <a:pt x="43" y="657"/>
                    <a:pt x="28" y="672"/>
                  </a:cubicBezTo>
                  <a:cubicBezTo>
                    <a:pt x="7" y="679"/>
                    <a:pt x="0" y="706"/>
                    <a:pt x="14" y="729"/>
                  </a:cubicBezTo>
                  <a:cubicBezTo>
                    <a:pt x="21" y="742"/>
                    <a:pt x="34" y="749"/>
                    <a:pt x="50" y="749"/>
                  </a:cubicBezTo>
                  <a:cubicBezTo>
                    <a:pt x="57" y="749"/>
                    <a:pt x="64" y="742"/>
                    <a:pt x="70" y="742"/>
                  </a:cubicBezTo>
                  <a:cubicBezTo>
                    <a:pt x="214" y="663"/>
                    <a:pt x="364" y="586"/>
                    <a:pt x="514" y="521"/>
                  </a:cubicBezTo>
                  <a:cubicBezTo>
                    <a:pt x="549" y="501"/>
                    <a:pt x="591" y="485"/>
                    <a:pt x="627" y="471"/>
                  </a:cubicBezTo>
                  <a:cubicBezTo>
                    <a:pt x="634" y="465"/>
                    <a:pt x="650" y="465"/>
                    <a:pt x="657" y="458"/>
                  </a:cubicBezTo>
                  <a:lnTo>
                    <a:pt x="663" y="458"/>
                  </a:lnTo>
                  <a:cubicBezTo>
                    <a:pt x="670" y="449"/>
                    <a:pt x="670" y="449"/>
                    <a:pt x="677" y="449"/>
                  </a:cubicBezTo>
                  <a:cubicBezTo>
                    <a:pt x="699" y="442"/>
                    <a:pt x="713" y="429"/>
                    <a:pt x="735" y="422"/>
                  </a:cubicBezTo>
                  <a:cubicBezTo>
                    <a:pt x="814" y="393"/>
                    <a:pt x="891" y="364"/>
                    <a:pt x="970" y="336"/>
                  </a:cubicBezTo>
                  <a:cubicBezTo>
                    <a:pt x="1128" y="278"/>
                    <a:pt x="1286" y="228"/>
                    <a:pt x="1442" y="185"/>
                  </a:cubicBezTo>
                  <a:cubicBezTo>
                    <a:pt x="1599" y="142"/>
                    <a:pt x="1764" y="100"/>
                    <a:pt x="1928" y="72"/>
                  </a:cubicBezTo>
                  <a:cubicBezTo>
                    <a:pt x="1999" y="57"/>
                    <a:pt x="2071" y="43"/>
                    <a:pt x="2143" y="29"/>
                  </a:cubicBezTo>
                  <a:cubicBezTo>
                    <a:pt x="2035" y="29"/>
                    <a:pt x="1935" y="14"/>
                    <a:pt x="1834"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11"/>
            <p:cNvSpPr/>
            <p:nvPr/>
          </p:nvSpPr>
          <p:spPr>
            <a:xfrm>
              <a:off x="3418750" y="1362887"/>
              <a:ext cx="13356" cy="2557"/>
            </a:xfrm>
            <a:custGeom>
              <a:avLst/>
              <a:gdLst/>
              <a:ahLst/>
              <a:cxnLst/>
              <a:rect l="l" t="t" r="r" b="b"/>
              <a:pathLst>
                <a:path w="679" h="130" extrusionOk="0">
                  <a:moveTo>
                    <a:pt x="636" y="1"/>
                  </a:moveTo>
                  <a:cubicBezTo>
                    <a:pt x="471" y="21"/>
                    <a:pt x="300" y="44"/>
                    <a:pt x="137" y="71"/>
                  </a:cubicBezTo>
                  <a:cubicBezTo>
                    <a:pt x="94" y="86"/>
                    <a:pt x="43" y="93"/>
                    <a:pt x="0" y="100"/>
                  </a:cubicBezTo>
                  <a:cubicBezTo>
                    <a:pt x="101" y="114"/>
                    <a:pt x="201" y="129"/>
                    <a:pt x="309" y="129"/>
                  </a:cubicBezTo>
                  <a:lnTo>
                    <a:pt x="336" y="129"/>
                  </a:lnTo>
                  <a:cubicBezTo>
                    <a:pt x="379" y="121"/>
                    <a:pt x="422" y="114"/>
                    <a:pt x="458" y="107"/>
                  </a:cubicBezTo>
                  <a:lnTo>
                    <a:pt x="487" y="107"/>
                  </a:lnTo>
                  <a:cubicBezTo>
                    <a:pt x="494" y="107"/>
                    <a:pt x="507" y="100"/>
                    <a:pt x="514" y="100"/>
                  </a:cubicBezTo>
                  <a:cubicBezTo>
                    <a:pt x="536" y="100"/>
                    <a:pt x="557" y="93"/>
                    <a:pt x="579" y="93"/>
                  </a:cubicBezTo>
                  <a:cubicBezTo>
                    <a:pt x="600" y="93"/>
                    <a:pt x="615" y="86"/>
                    <a:pt x="636" y="86"/>
                  </a:cubicBezTo>
                  <a:cubicBezTo>
                    <a:pt x="658" y="86"/>
                    <a:pt x="679" y="71"/>
                    <a:pt x="679" y="44"/>
                  </a:cubicBezTo>
                  <a:cubicBezTo>
                    <a:pt x="679" y="21"/>
                    <a:pt x="665" y="1"/>
                    <a:pt x="643"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11"/>
            <p:cNvSpPr/>
            <p:nvPr/>
          </p:nvSpPr>
          <p:spPr>
            <a:xfrm>
              <a:off x="3380984" y="1376656"/>
              <a:ext cx="50414" cy="21794"/>
            </a:xfrm>
            <a:custGeom>
              <a:avLst/>
              <a:gdLst/>
              <a:ahLst/>
              <a:cxnLst/>
              <a:rect l="l" t="t" r="r" b="b"/>
              <a:pathLst>
                <a:path w="2563" h="1108" extrusionOk="0">
                  <a:moveTo>
                    <a:pt x="2513" y="0"/>
                  </a:moveTo>
                  <a:cubicBezTo>
                    <a:pt x="2506" y="0"/>
                    <a:pt x="2499" y="0"/>
                    <a:pt x="2492" y="7"/>
                  </a:cubicBezTo>
                  <a:cubicBezTo>
                    <a:pt x="2391" y="57"/>
                    <a:pt x="2292" y="106"/>
                    <a:pt x="2193" y="149"/>
                  </a:cubicBezTo>
                  <a:cubicBezTo>
                    <a:pt x="2134" y="178"/>
                    <a:pt x="2078" y="207"/>
                    <a:pt x="2028" y="235"/>
                  </a:cubicBezTo>
                  <a:cubicBezTo>
                    <a:pt x="1870" y="307"/>
                    <a:pt x="1706" y="379"/>
                    <a:pt x="1550" y="442"/>
                  </a:cubicBezTo>
                  <a:cubicBezTo>
                    <a:pt x="1392" y="514"/>
                    <a:pt x="1234" y="578"/>
                    <a:pt x="1078" y="643"/>
                  </a:cubicBezTo>
                  <a:cubicBezTo>
                    <a:pt x="914" y="706"/>
                    <a:pt x="749" y="771"/>
                    <a:pt x="592" y="828"/>
                  </a:cubicBezTo>
                  <a:cubicBezTo>
                    <a:pt x="429" y="886"/>
                    <a:pt x="264" y="943"/>
                    <a:pt x="100" y="999"/>
                  </a:cubicBezTo>
                  <a:cubicBezTo>
                    <a:pt x="78" y="1006"/>
                    <a:pt x="57" y="1015"/>
                    <a:pt x="35" y="1022"/>
                  </a:cubicBezTo>
                  <a:cubicBezTo>
                    <a:pt x="14" y="1028"/>
                    <a:pt x="0" y="1049"/>
                    <a:pt x="7" y="1071"/>
                  </a:cubicBezTo>
                  <a:cubicBezTo>
                    <a:pt x="14" y="1092"/>
                    <a:pt x="28" y="1107"/>
                    <a:pt x="50" y="1107"/>
                  </a:cubicBezTo>
                  <a:lnTo>
                    <a:pt x="57" y="1107"/>
                  </a:lnTo>
                  <a:cubicBezTo>
                    <a:pt x="228" y="1049"/>
                    <a:pt x="386" y="992"/>
                    <a:pt x="549" y="936"/>
                  </a:cubicBezTo>
                  <a:cubicBezTo>
                    <a:pt x="713" y="871"/>
                    <a:pt x="878" y="814"/>
                    <a:pt x="1043" y="749"/>
                  </a:cubicBezTo>
                  <a:cubicBezTo>
                    <a:pt x="1207" y="686"/>
                    <a:pt x="1372" y="614"/>
                    <a:pt x="1528" y="550"/>
                  </a:cubicBezTo>
                  <a:cubicBezTo>
                    <a:pt x="1685" y="478"/>
                    <a:pt x="1850" y="406"/>
                    <a:pt x="1999" y="336"/>
                  </a:cubicBezTo>
                  <a:lnTo>
                    <a:pt x="2006" y="336"/>
                  </a:lnTo>
                  <a:cubicBezTo>
                    <a:pt x="2085" y="300"/>
                    <a:pt x="2163" y="264"/>
                    <a:pt x="2242" y="221"/>
                  </a:cubicBezTo>
                  <a:cubicBezTo>
                    <a:pt x="2321" y="185"/>
                    <a:pt x="2400" y="149"/>
                    <a:pt x="2477" y="106"/>
                  </a:cubicBezTo>
                  <a:cubicBezTo>
                    <a:pt x="2499" y="99"/>
                    <a:pt x="2520" y="93"/>
                    <a:pt x="2535" y="79"/>
                  </a:cubicBezTo>
                  <a:cubicBezTo>
                    <a:pt x="2556" y="72"/>
                    <a:pt x="2563" y="43"/>
                    <a:pt x="2549" y="21"/>
                  </a:cubicBezTo>
                  <a:cubicBezTo>
                    <a:pt x="2542" y="14"/>
                    <a:pt x="2535" y="7"/>
                    <a:pt x="2528"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11"/>
            <p:cNvSpPr/>
            <p:nvPr/>
          </p:nvSpPr>
          <p:spPr>
            <a:xfrm>
              <a:off x="3421701" y="1336745"/>
              <a:ext cx="55391" cy="51555"/>
            </a:xfrm>
            <a:custGeom>
              <a:avLst/>
              <a:gdLst/>
              <a:ahLst/>
              <a:cxnLst/>
              <a:rect l="l" t="t" r="r" b="b"/>
              <a:pathLst>
                <a:path w="2816" h="2621" extrusionOk="0">
                  <a:moveTo>
                    <a:pt x="1744" y="1"/>
                  </a:moveTo>
                  <a:cubicBezTo>
                    <a:pt x="1210" y="1"/>
                    <a:pt x="779" y="337"/>
                    <a:pt x="443" y="843"/>
                  </a:cubicBezTo>
                  <a:cubicBezTo>
                    <a:pt x="258" y="1150"/>
                    <a:pt x="1" y="1643"/>
                    <a:pt x="87" y="1993"/>
                  </a:cubicBezTo>
                  <a:cubicBezTo>
                    <a:pt x="178" y="2383"/>
                    <a:pt x="594" y="2620"/>
                    <a:pt x="994" y="2620"/>
                  </a:cubicBezTo>
                  <a:cubicBezTo>
                    <a:pt x="1027" y="2620"/>
                    <a:pt x="1060" y="2618"/>
                    <a:pt x="1093" y="2615"/>
                  </a:cubicBezTo>
                  <a:cubicBezTo>
                    <a:pt x="1521" y="2564"/>
                    <a:pt x="1893" y="2300"/>
                    <a:pt x="2200" y="2000"/>
                  </a:cubicBezTo>
                  <a:cubicBezTo>
                    <a:pt x="2407" y="1793"/>
                    <a:pt x="2608" y="1558"/>
                    <a:pt x="2707" y="1287"/>
                  </a:cubicBezTo>
                  <a:cubicBezTo>
                    <a:pt x="2815" y="1008"/>
                    <a:pt x="2815" y="678"/>
                    <a:pt x="2657" y="430"/>
                  </a:cubicBezTo>
                  <a:cubicBezTo>
                    <a:pt x="2493" y="173"/>
                    <a:pt x="2186" y="36"/>
                    <a:pt x="1886" y="8"/>
                  </a:cubicBezTo>
                  <a:cubicBezTo>
                    <a:pt x="1838" y="3"/>
                    <a:pt x="1791" y="1"/>
                    <a:pt x="17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 name="Google Shape;353;p11"/>
          <p:cNvGrpSpPr/>
          <p:nvPr/>
        </p:nvGrpSpPr>
        <p:grpSpPr>
          <a:xfrm>
            <a:off x="-501679" y="-577791"/>
            <a:ext cx="2094812" cy="1797018"/>
            <a:chOff x="3242763" y="3032968"/>
            <a:chExt cx="449637" cy="385709"/>
          </a:xfrm>
        </p:grpSpPr>
        <p:sp>
          <p:nvSpPr>
            <p:cNvPr id="354" name="Google Shape;354;p11"/>
            <p:cNvSpPr/>
            <p:nvPr/>
          </p:nvSpPr>
          <p:spPr>
            <a:xfrm>
              <a:off x="3316938" y="3124158"/>
              <a:ext cx="375461" cy="211177"/>
            </a:xfrm>
            <a:custGeom>
              <a:avLst/>
              <a:gdLst/>
              <a:ahLst/>
              <a:cxnLst/>
              <a:rect l="l" t="t" r="r" b="b"/>
              <a:pathLst>
                <a:path w="19088" h="10736" extrusionOk="0">
                  <a:moveTo>
                    <a:pt x="18555" y="1"/>
                  </a:moveTo>
                  <a:cubicBezTo>
                    <a:pt x="17430" y="1"/>
                    <a:pt x="14656" y="108"/>
                    <a:pt x="11526" y="1039"/>
                  </a:cubicBezTo>
                  <a:cubicBezTo>
                    <a:pt x="7776" y="2153"/>
                    <a:pt x="2727" y="4715"/>
                    <a:pt x="0" y="10578"/>
                  </a:cubicBezTo>
                  <a:lnTo>
                    <a:pt x="334" y="10736"/>
                  </a:lnTo>
                  <a:cubicBezTo>
                    <a:pt x="2999" y="5001"/>
                    <a:pt x="7947" y="2487"/>
                    <a:pt x="11619" y="1395"/>
                  </a:cubicBezTo>
                  <a:cubicBezTo>
                    <a:pt x="14724" y="469"/>
                    <a:pt x="17478" y="365"/>
                    <a:pt x="18569" y="365"/>
                  </a:cubicBezTo>
                  <a:cubicBezTo>
                    <a:pt x="18883" y="365"/>
                    <a:pt x="19059" y="374"/>
                    <a:pt x="19067" y="374"/>
                  </a:cubicBezTo>
                  <a:lnTo>
                    <a:pt x="19088" y="10"/>
                  </a:lnTo>
                  <a:cubicBezTo>
                    <a:pt x="19079" y="10"/>
                    <a:pt x="18891" y="1"/>
                    <a:pt x="185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11"/>
            <p:cNvSpPr/>
            <p:nvPr/>
          </p:nvSpPr>
          <p:spPr>
            <a:xfrm>
              <a:off x="3485195" y="3129096"/>
              <a:ext cx="148922" cy="148174"/>
            </a:xfrm>
            <a:custGeom>
              <a:avLst/>
              <a:gdLst/>
              <a:ahLst/>
              <a:cxnLst/>
              <a:rect l="l" t="t" r="r" b="b"/>
              <a:pathLst>
                <a:path w="7571" h="7533" extrusionOk="0">
                  <a:moveTo>
                    <a:pt x="7570" y="1"/>
                  </a:moveTo>
                  <a:cubicBezTo>
                    <a:pt x="7570" y="1"/>
                    <a:pt x="0" y="4608"/>
                    <a:pt x="2036" y="7114"/>
                  </a:cubicBezTo>
                  <a:cubicBezTo>
                    <a:pt x="2271" y="7404"/>
                    <a:pt x="2526" y="7532"/>
                    <a:pt x="2792" y="7532"/>
                  </a:cubicBezTo>
                  <a:cubicBezTo>
                    <a:pt x="4832" y="7532"/>
                    <a:pt x="7570" y="1"/>
                    <a:pt x="7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11"/>
            <p:cNvSpPr/>
            <p:nvPr/>
          </p:nvSpPr>
          <p:spPr>
            <a:xfrm>
              <a:off x="3449376" y="3032968"/>
              <a:ext cx="195697" cy="102048"/>
            </a:xfrm>
            <a:custGeom>
              <a:avLst/>
              <a:gdLst/>
              <a:ahLst/>
              <a:cxnLst/>
              <a:rect l="l" t="t" r="r" b="b"/>
              <a:pathLst>
                <a:path w="9949" h="5188" extrusionOk="0">
                  <a:moveTo>
                    <a:pt x="3390" y="1"/>
                  </a:moveTo>
                  <a:cubicBezTo>
                    <a:pt x="2971" y="1"/>
                    <a:pt x="2591" y="139"/>
                    <a:pt x="2272" y="461"/>
                  </a:cubicBezTo>
                  <a:cubicBezTo>
                    <a:pt x="1" y="2761"/>
                    <a:pt x="9948" y="5188"/>
                    <a:pt x="9948" y="5188"/>
                  </a:cubicBezTo>
                  <a:cubicBezTo>
                    <a:pt x="9948" y="5188"/>
                    <a:pt x="5954" y="1"/>
                    <a:pt x="33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11"/>
            <p:cNvSpPr/>
            <p:nvPr/>
          </p:nvSpPr>
          <p:spPr>
            <a:xfrm>
              <a:off x="3414383" y="3162948"/>
              <a:ext cx="100120" cy="152442"/>
            </a:xfrm>
            <a:custGeom>
              <a:avLst/>
              <a:gdLst/>
              <a:ahLst/>
              <a:cxnLst/>
              <a:rect l="l" t="t" r="r" b="b"/>
              <a:pathLst>
                <a:path w="5090" h="7750" extrusionOk="0">
                  <a:moveTo>
                    <a:pt x="4736" y="1"/>
                  </a:moveTo>
                  <a:cubicBezTo>
                    <a:pt x="4736" y="1"/>
                    <a:pt x="1" y="6100"/>
                    <a:pt x="2572" y="7585"/>
                  </a:cubicBezTo>
                  <a:cubicBezTo>
                    <a:pt x="2767" y="7697"/>
                    <a:pt x="2945" y="7749"/>
                    <a:pt x="3107" y="7749"/>
                  </a:cubicBezTo>
                  <a:cubicBezTo>
                    <a:pt x="5089" y="7749"/>
                    <a:pt x="4736" y="1"/>
                    <a:pt x="47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11"/>
            <p:cNvSpPr/>
            <p:nvPr/>
          </p:nvSpPr>
          <p:spPr>
            <a:xfrm>
              <a:off x="3375220" y="3196662"/>
              <a:ext cx="71697" cy="127914"/>
            </a:xfrm>
            <a:custGeom>
              <a:avLst/>
              <a:gdLst/>
              <a:ahLst/>
              <a:cxnLst/>
              <a:rect l="l" t="t" r="r" b="b"/>
              <a:pathLst>
                <a:path w="3645" h="6503" extrusionOk="0">
                  <a:moveTo>
                    <a:pt x="3413" y="1"/>
                  </a:moveTo>
                  <a:lnTo>
                    <a:pt x="3413" y="1"/>
                  </a:lnTo>
                  <a:cubicBezTo>
                    <a:pt x="3413" y="1"/>
                    <a:pt x="0" y="5336"/>
                    <a:pt x="1843" y="6400"/>
                  </a:cubicBezTo>
                  <a:cubicBezTo>
                    <a:pt x="1964" y="6470"/>
                    <a:pt x="2076" y="6503"/>
                    <a:pt x="2180" y="6503"/>
                  </a:cubicBezTo>
                  <a:cubicBezTo>
                    <a:pt x="3644" y="6503"/>
                    <a:pt x="3413" y="1"/>
                    <a:pt x="34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11"/>
            <p:cNvSpPr/>
            <p:nvPr/>
          </p:nvSpPr>
          <p:spPr>
            <a:xfrm>
              <a:off x="3321423" y="3233071"/>
              <a:ext cx="71697" cy="127776"/>
            </a:xfrm>
            <a:custGeom>
              <a:avLst/>
              <a:gdLst/>
              <a:ahLst/>
              <a:cxnLst/>
              <a:rect l="l" t="t" r="r" b="b"/>
              <a:pathLst>
                <a:path w="3645" h="6496" extrusionOk="0">
                  <a:moveTo>
                    <a:pt x="3421" y="1"/>
                  </a:moveTo>
                  <a:cubicBezTo>
                    <a:pt x="3421" y="1"/>
                    <a:pt x="0" y="5334"/>
                    <a:pt x="1842" y="6392"/>
                  </a:cubicBezTo>
                  <a:cubicBezTo>
                    <a:pt x="1965" y="6463"/>
                    <a:pt x="2078" y="6496"/>
                    <a:pt x="2182" y="6496"/>
                  </a:cubicBezTo>
                  <a:cubicBezTo>
                    <a:pt x="3645" y="6496"/>
                    <a:pt x="3421" y="1"/>
                    <a:pt x="34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11"/>
            <p:cNvSpPr/>
            <p:nvPr/>
          </p:nvSpPr>
          <p:spPr>
            <a:xfrm>
              <a:off x="3242763" y="3254826"/>
              <a:ext cx="123213" cy="69612"/>
            </a:xfrm>
            <a:custGeom>
              <a:avLst/>
              <a:gdLst/>
              <a:ahLst/>
              <a:cxnLst/>
              <a:rect l="l" t="t" r="r" b="b"/>
              <a:pathLst>
                <a:path w="6264" h="3539" extrusionOk="0">
                  <a:moveTo>
                    <a:pt x="6263" y="0"/>
                  </a:moveTo>
                  <a:cubicBezTo>
                    <a:pt x="6263" y="0"/>
                    <a:pt x="1" y="958"/>
                    <a:pt x="420" y="3042"/>
                  </a:cubicBezTo>
                  <a:cubicBezTo>
                    <a:pt x="492" y="3393"/>
                    <a:pt x="705" y="3539"/>
                    <a:pt x="1011" y="3539"/>
                  </a:cubicBezTo>
                  <a:cubicBezTo>
                    <a:pt x="2517" y="3539"/>
                    <a:pt x="6263" y="0"/>
                    <a:pt x="62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11"/>
            <p:cNvSpPr/>
            <p:nvPr/>
          </p:nvSpPr>
          <p:spPr>
            <a:xfrm>
              <a:off x="3309051" y="3150418"/>
              <a:ext cx="155216" cy="40815"/>
            </a:xfrm>
            <a:custGeom>
              <a:avLst/>
              <a:gdLst/>
              <a:ahLst/>
              <a:cxnLst/>
              <a:rect l="l" t="t" r="r" b="b"/>
              <a:pathLst>
                <a:path w="7891" h="2075" extrusionOk="0">
                  <a:moveTo>
                    <a:pt x="2247" y="0"/>
                  </a:moveTo>
                  <a:cubicBezTo>
                    <a:pt x="1311" y="0"/>
                    <a:pt x="564" y="238"/>
                    <a:pt x="322" y="910"/>
                  </a:cubicBezTo>
                  <a:cubicBezTo>
                    <a:pt x="0" y="1802"/>
                    <a:pt x="1067" y="2075"/>
                    <a:pt x="2494" y="2075"/>
                  </a:cubicBezTo>
                  <a:cubicBezTo>
                    <a:pt x="4744" y="2075"/>
                    <a:pt x="7891" y="1395"/>
                    <a:pt x="7891" y="1395"/>
                  </a:cubicBezTo>
                  <a:cubicBezTo>
                    <a:pt x="7891" y="1395"/>
                    <a:pt x="4514" y="0"/>
                    <a:pt x="22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11"/>
            <p:cNvSpPr/>
            <p:nvPr/>
          </p:nvSpPr>
          <p:spPr>
            <a:xfrm>
              <a:off x="3262157" y="3202740"/>
              <a:ext cx="134680" cy="35465"/>
            </a:xfrm>
            <a:custGeom>
              <a:avLst/>
              <a:gdLst/>
              <a:ahLst/>
              <a:cxnLst/>
              <a:rect l="l" t="t" r="r" b="b"/>
              <a:pathLst>
                <a:path w="6847" h="1803" extrusionOk="0">
                  <a:moveTo>
                    <a:pt x="1950" y="1"/>
                  </a:moveTo>
                  <a:cubicBezTo>
                    <a:pt x="1137" y="1"/>
                    <a:pt x="489" y="207"/>
                    <a:pt x="278" y="792"/>
                  </a:cubicBezTo>
                  <a:cubicBezTo>
                    <a:pt x="0" y="1565"/>
                    <a:pt x="927" y="1802"/>
                    <a:pt x="2166" y="1802"/>
                  </a:cubicBezTo>
                  <a:cubicBezTo>
                    <a:pt x="4119" y="1802"/>
                    <a:pt x="6847" y="1214"/>
                    <a:pt x="6847" y="1214"/>
                  </a:cubicBezTo>
                  <a:cubicBezTo>
                    <a:pt x="6847" y="1214"/>
                    <a:pt x="3918" y="1"/>
                    <a:pt x="19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11"/>
            <p:cNvSpPr/>
            <p:nvPr/>
          </p:nvSpPr>
          <p:spPr>
            <a:xfrm>
              <a:off x="3378977" y="3090798"/>
              <a:ext cx="190366" cy="53542"/>
            </a:xfrm>
            <a:custGeom>
              <a:avLst/>
              <a:gdLst/>
              <a:ahLst/>
              <a:cxnLst/>
              <a:rect l="l" t="t" r="r" b="b"/>
              <a:pathLst>
                <a:path w="9678" h="2722" extrusionOk="0">
                  <a:moveTo>
                    <a:pt x="2554" y="1"/>
                  </a:moveTo>
                  <a:cubicBezTo>
                    <a:pt x="1773" y="1"/>
                    <a:pt x="1150" y="227"/>
                    <a:pt x="845" y="813"/>
                  </a:cubicBezTo>
                  <a:cubicBezTo>
                    <a:pt x="0" y="2420"/>
                    <a:pt x="3662" y="2721"/>
                    <a:pt x="6527" y="2721"/>
                  </a:cubicBezTo>
                  <a:cubicBezTo>
                    <a:pt x="8246" y="2721"/>
                    <a:pt x="9678" y="2613"/>
                    <a:pt x="9678" y="2613"/>
                  </a:cubicBezTo>
                  <a:cubicBezTo>
                    <a:pt x="9678" y="2613"/>
                    <a:pt x="5207" y="1"/>
                    <a:pt x="2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11"/>
            <p:cNvSpPr/>
            <p:nvPr/>
          </p:nvSpPr>
          <p:spPr>
            <a:xfrm>
              <a:off x="3255233" y="3297392"/>
              <a:ext cx="85584" cy="121285"/>
            </a:xfrm>
            <a:custGeom>
              <a:avLst/>
              <a:gdLst/>
              <a:ahLst/>
              <a:cxnLst/>
              <a:rect l="l" t="t" r="r" b="b"/>
              <a:pathLst>
                <a:path w="4351" h="6166" extrusionOk="0">
                  <a:moveTo>
                    <a:pt x="4351" y="1"/>
                  </a:moveTo>
                  <a:cubicBezTo>
                    <a:pt x="4350" y="1"/>
                    <a:pt x="1" y="4606"/>
                    <a:pt x="1615" y="5992"/>
                  </a:cubicBezTo>
                  <a:cubicBezTo>
                    <a:pt x="1753" y="6111"/>
                    <a:pt x="1888" y="6166"/>
                    <a:pt x="2018" y="6166"/>
                  </a:cubicBezTo>
                  <a:cubicBezTo>
                    <a:pt x="3408" y="6166"/>
                    <a:pt x="4350" y="1"/>
                    <a:pt x="43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5" name="Google Shape;365;p11"/>
          <p:cNvSpPr/>
          <p:nvPr/>
        </p:nvSpPr>
        <p:spPr>
          <a:xfrm rot="10800000" flipH="1">
            <a:off x="7745798" y="-93107"/>
            <a:ext cx="1765644" cy="996309"/>
          </a:xfrm>
          <a:custGeom>
            <a:avLst/>
            <a:gdLst/>
            <a:ahLst/>
            <a:cxnLst/>
            <a:rect l="l" t="t" r="r" b="b"/>
            <a:pathLst>
              <a:path w="33464" h="18882" extrusionOk="0">
                <a:moveTo>
                  <a:pt x="16041" y="207"/>
                </a:moveTo>
                <a:cubicBezTo>
                  <a:pt x="16835" y="207"/>
                  <a:pt x="17616" y="397"/>
                  <a:pt x="18316" y="771"/>
                </a:cubicBezTo>
                <a:cubicBezTo>
                  <a:pt x="19067" y="1177"/>
                  <a:pt x="19516" y="1872"/>
                  <a:pt x="19881" y="2485"/>
                </a:cubicBezTo>
                <a:cubicBezTo>
                  <a:pt x="20267" y="3148"/>
                  <a:pt x="20524" y="3870"/>
                  <a:pt x="20738" y="4492"/>
                </a:cubicBezTo>
                <a:cubicBezTo>
                  <a:pt x="20838" y="4777"/>
                  <a:pt x="20966" y="4927"/>
                  <a:pt x="21131" y="4948"/>
                </a:cubicBezTo>
                <a:cubicBezTo>
                  <a:pt x="21145" y="4950"/>
                  <a:pt x="21159" y="4951"/>
                  <a:pt x="21173" y="4951"/>
                </a:cubicBezTo>
                <a:cubicBezTo>
                  <a:pt x="21323" y="4951"/>
                  <a:pt x="21474" y="4841"/>
                  <a:pt x="21631" y="4614"/>
                </a:cubicBezTo>
                <a:cubicBezTo>
                  <a:pt x="21730" y="4470"/>
                  <a:pt x="21809" y="4321"/>
                  <a:pt x="21888" y="4177"/>
                </a:cubicBezTo>
                <a:cubicBezTo>
                  <a:pt x="21945" y="4077"/>
                  <a:pt x="22001" y="3978"/>
                  <a:pt x="22060" y="3877"/>
                </a:cubicBezTo>
                <a:cubicBezTo>
                  <a:pt x="22452" y="3250"/>
                  <a:pt x="22916" y="2771"/>
                  <a:pt x="23474" y="2420"/>
                </a:cubicBezTo>
                <a:cubicBezTo>
                  <a:pt x="23904" y="2154"/>
                  <a:pt x="24315" y="2021"/>
                  <a:pt x="24711" y="2021"/>
                </a:cubicBezTo>
                <a:cubicBezTo>
                  <a:pt x="25229" y="2021"/>
                  <a:pt x="25720" y="2249"/>
                  <a:pt x="26193" y="2706"/>
                </a:cubicBezTo>
                <a:cubicBezTo>
                  <a:pt x="26593" y="3092"/>
                  <a:pt x="26886" y="3549"/>
                  <a:pt x="27064" y="4070"/>
                </a:cubicBezTo>
                <a:cubicBezTo>
                  <a:pt x="27400" y="5034"/>
                  <a:pt x="27743" y="6035"/>
                  <a:pt x="27736" y="7099"/>
                </a:cubicBezTo>
                <a:cubicBezTo>
                  <a:pt x="27736" y="7370"/>
                  <a:pt x="27792" y="7541"/>
                  <a:pt x="27921" y="7627"/>
                </a:cubicBezTo>
                <a:cubicBezTo>
                  <a:pt x="27982" y="7667"/>
                  <a:pt x="28052" y="7687"/>
                  <a:pt x="28133" y="7687"/>
                </a:cubicBezTo>
                <a:cubicBezTo>
                  <a:pt x="28224" y="7687"/>
                  <a:pt x="28329" y="7662"/>
                  <a:pt x="28451" y="7613"/>
                </a:cubicBezTo>
                <a:cubicBezTo>
                  <a:pt x="28879" y="7431"/>
                  <a:pt x="29290" y="7355"/>
                  <a:pt x="29679" y="7355"/>
                </a:cubicBezTo>
                <a:cubicBezTo>
                  <a:pt x="30685" y="7355"/>
                  <a:pt x="31552" y="7861"/>
                  <a:pt x="32242" y="8355"/>
                </a:cubicBezTo>
                <a:cubicBezTo>
                  <a:pt x="32934" y="8847"/>
                  <a:pt x="33249" y="9562"/>
                  <a:pt x="33121" y="10362"/>
                </a:cubicBezTo>
                <a:cubicBezTo>
                  <a:pt x="32999" y="11091"/>
                  <a:pt x="32521" y="11562"/>
                  <a:pt x="31563" y="11889"/>
                </a:cubicBezTo>
                <a:cubicBezTo>
                  <a:pt x="31135" y="12038"/>
                  <a:pt x="30699" y="12084"/>
                  <a:pt x="30194" y="12084"/>
                </a:cubicBezTo>
                <a:cubicBezTo>
                  <a:pt x="30017" y="12084"/>
                  <a:pt x="29832" y="12078"/>
                  <a:pt x="29635" y="12069"/>
                </a:cubicBezTo>
                <a:cubicBezTo>
                  <a:pt x="28164" y="11898"/>
                  <a:pt x="26807" y="11411"/>
                  <a:pt x="25715" y="10662"/>
                </a:cubicBezTo>
                <a:cubicBezTo>
                  <a:pt x="25686" y="10647"/>
                  <a:pt x="25666" y="10626"/>
                  <a:pt x="25636" y="10604"/>
                </a:cubicBezTo>
                <a:cubicBezTo>
                  <a:pt x="25554" y="10539"/>
                  <a:pt x="25437" y="10450"/>
                  <a:pt x="25307" y="10450"/>
                </a:cubicBezTo>
                <a:cubicBezTo>
                  <a:pt x="25223" y="10450"/>
                  <a:pt x="25133" y="10487"/>
                  <a:pt x="25043" y="10590"/>
                </a:cubicBezTo>
                <a:cubicBezTo>
                  <a:pt x="24901" y="10761"/>
                  <a:pt x="25001" y="10940"/>
                  <a:pt x="25066" y="11068"/>
                </a:cubicBezTo>
                <a:cubicBezTo>
                  <a:pt x="25086" y="11104"/>
                  <a:pt x="25109" y="11140"/>
                  <a:pt x="25115" y="11176"/>
                </a:cubicBezTo>
                <a:cubicBezTo>
                  <a:pt x="25729" y="12669"/>
                  <a:pt x="25880" y="14169"/>
                  <a:pt x="25564" y="15646"/>
                </a:cubicBezTo>
                <a:cubicBezTo>
                  <a:pt x="25316" y="16817"/>
                  <a:pt x="24622" y="17660"/>
                  <a:pt x="23523" y="18153"/>
                </a:cubicBezTo>
                <a:cubicBezTo>
                  <a:pt x="22746" y="18500"/>
                  <a:pt x="21963" y="18674"/>
                  <a:pt x="21166" y="18674"/>
                </a:cubicBezTo>
                <a:cubicBezTo>
                  <a:pt x="20112" y="18674"/>
                  <a:pt x="19033" y="18369"/>
                  <a:pt x="17910" y="17759"/>
                </a:cubicBezTo>
                <a:cubicBezTo>
                  <a:pt x="17024" y="17281"/>
                  <a:pt x="16210" y="16568"/>
                  <a:pt x="15353" y="15524"/>
                </a:cubicBezTo>
                <a:cubicBezTo>
                  <a:pt x="15274" y="15418"/>
                  <a:pt x="15189" y="15317"/>
                  <a:pt x="15110" y="15211"/>
                </a:cubicBezTo>
                <a:cubicBezTo>
                  <a:pt x="15004" y="15068"/>
                  <a:pt x="14889" y="14918"/>
                  <a:pt x="14767" y="14782"/>
                </a:cubicBezTo>
                <a:cubicBezTo>
                  <a:pt x="14446" y="14410"/>
                  <a:pt x="14196" y="14225"/>
                  <a:pt x="13919" y="14225"/>
                </a:cubicBezTo>
                <a:cubicBezTo>
                  <a:pt x="13689" y="14225"/>
                  <a:pt x="13447" y="14347"/>
                  <a:pt x="13132" y="14582"/>
                </a:cubicBezTo>
                <a:cubicBezTo>
                  <a:pt x="13003" y="14683"/>
                  <a:pt x="12875" y="14789"/>
                  <a:pt x="12753" y="14889"/>
                </a:cubicBezTo>
                <a:cubicBezTo>
                  <a:pt x="12618" y="15010"/>
                  <a:pt x="12469" y="15132"/>
                  <a:pt x="12318" y="15240"/>
                </a:cubicBezTo>
                <a:cubicBezTo>
                  <a:pt x="11165" y="16068"/>
                  <a:pt x="9966" y="16482"/>
                  <a:pt x="8739" y="16482"/>
                </a:cubicBezTo>
                <a:cubicBezTo>
                  <a:pt x="8158" y="16482"/>
                  <a:pt x="7570" y="16389"/>
                  <a:pt x="6977" y="16203"/>
                </a:cubicBezTo>
                <a:cubicBezTo>
                  <a:pt x="5683" y="15788"/>
                  <a:pt x="4621" y="14839"/>
                  <a:pt x="4055" y="13589"/>
                </a:cubicBezTo>
                <a:cubicBezTo>
                  <a:pt x="3478" y="12304"/>
                  <a:pt x="3478" y="10818"/>
                  <a:pt x="4055" y="9526"/>
                </a:cubicBezTo>
                <a:cubicBezTo>
                  <a:pt x="4249" y="9104"/>
                  <a:pt x="4341" y="8890"/>
                  <a:pt x="4249" y="8741"/>
                </a:cubicBezTo>
                <a:cubicBezTo>
                  <a:pt x="4156" y="8583"/>
                  <a:pt x="3920" y="8569"/>
                  <a:pt x="3491" y="8540"/>
                </a:cubicBezTo>
                <a:cubicBezTo>
                  <a:pt x="2413" y="8461"/>
                  <a:pt x="1599" y="8084"/>
                  <a:pt x="993" y="7370"/>
                </a:cubicBezTo>
                <a:cubicBezTo>
                  <a:pt x="278" y="6520"/>
                  <a:pt x="221" y="5505"/>
                  <a:pt x="842" y="4578"/>
                </a:cubicBezTo>
                <a:cubicBezTo>
                  <a:pt x="1013" y="4321"/>
                  <a:pt x="1243" y="4057"/>
                  <a:pt x="1514" y="3807"/>
                </a:cubicBezTo>
                <a:cubicBezTo>
                  <a:pt x="2708" y="2720"/>
                  <a:pt x="4312" y="2171"/>
                  <a:pt x="5914" y="2171"/>
                </a:cubicBezTo>
                <a:cubicBezTo>
                  <a:pt x="7398" y="2171"/>
                  <a:pt x="8880" y="2641"/>
                  <a:pt x="10033" y="3592"/>
                </a:cubicBezTo>
                <a:cubicBezTo>
                  <a:pt x="10083" y="3635"/>
                  <a:pt x="10133" y="3678"/>
                  <a:pt x="10175" y="3728"/>
                </a:cubicBezTo>
                <a:cubicBezTo>
                  <a:pt x="10261" y="3800"/>
                  <a:pt x="10340" y="3877"/>
                  <a:pt x="10433" y="3942"/>
                </a:cubicBezTo>
                <a:cubicBezTo>
                  <a:pt x="10539" y="4009"/>
                  <a:pt x="10673" y="4081"/>
                  <a:pt x="10805" y="4081"/>
                </a:cubicBezTo>
                <a:cubicBezTo>
                  <a:pt x="10840" y="4081"/>
                  <a:pt x="10876" y="4076"/>
                  <a:pt x="10911" y="4064"/>
                </a:cubicBezTo>
                <a:cubicBezTo>
                  <a:pt x="11039" y="4021"/>
                  <a:pt x="11134" y="3899"/>
                  <a:pt x="11197" y="3678"/>
                </a:cubicBezTo>
                <a:cubicBezTo>
                  <a:pt x="11648" y="2285"/>
                  <a:pt x="12703" y="1157"/>
                  <a:pt x="14117" y="586"/>
                </a:cubicBezTo>
                <a:cubicBezTo>
                  <a:pt x="14742" y="333"/>
                  <a:pt x="15396" y="207"/>
                  <a:pt x="16041" y="207"/>
                </a:cubicBezTo>
                <a:close/>
                <a:moveTo>
                  <a:pt x="16046" y="1"/>
                </a:moveTo>
                <a:cubicBezTo>
                  <a:pt x="15372" y="1"/>
                  <a:pt x="14690" y="133"/>
                  <a:pt x="14039" y="399"/>
                </a:cubicBezTo>
                <a:cubicBezTo>
                  <a:pt x="12575" y="992"/>
                  <a:pt x="11468" y="2163"/>
                  <a:pt x="11005" y="3620"/>
                </a:cubicBezTo>
                <a:cubicBezTo>
                  <a:pt x="10954" y="3764"/>
                  <a:pt x="10897" y="3849"/>
                  <a:pt x="10840" y="3870"/>
                </a:cubicBezTo>
                <a:cubicBezTo>
                  <a:pt x="10828" y="3875"/>
                  <a:pt x="10814" y="3877"/>
                  <a:pt x="10799" y="3877"/>
                </a:cubicBezTo>
                <a:cubicBezTo>
                  <a:pt x="10741" y="3877"/>
                  <a:pt x="10660" y="3844"/>
                  <a:pt x="10547" y="3771"/>
                </a:cubicBezTo>
                <a:cubicBezTo>
                  <a:pt x="10469" y="3721"/>
                  <a:pt x="10397" y="3649"/>
                  <a:pt x="10319" y="3577"/>
                </a:cubicBezTo>
                <a:cubicBezTo>
                  <a:pt x="10268" y="3527"/>
                  <a:pt x="10218" y="3477"/>
                  <a:pt x="10162" y="3435"/>
                </a:cubicBezTo>
                <a:cubicBezTo>
                  <a:pt x="8970" y="2452"/>
                  <a:pt x="7440" y="1966"/>
                  <a:pt x="5910" y="1966"/>
                </a:cubicBezTo>
                <a:cubicBezTo>
                  <a:pt x="4257" y="1966"/>
                  <a:pt x="2605" y="2533"/>
                  <a:pt x="1378" y="3656"/>
                </a:cubicBezTo>
                <a:cubicBezTo>
                  <a:pt x="1085" y="3920"/>
                  <a:pt x="850" y="4192"/>
                  <a:pt x="670" y="4463"/>
                </a:cubicBezTo>
                <a:cubicBezTo>
                  <a:pt x="0" y="5471"/>
                  <a:pt x="57" y="6585"/>
                  <a:pt x="835" y="7498"/>
                </a:cubicBezTo>
                <a:cubicBezTo>
                  <a:pt x="1478" y="8256"/>
                  <a:pt x="2341" y="8662"/>
                  <a:pt x="3478" y="8741"/>
                </a:cubicBezTo>
                <a:cubicBezTo>
                  <a:pt x="3748" y="8761"/>
                  <a:pt x="4035" y="8784"/>
                  <a:pt x="4071" y="8847"/>
                </a:cubicBezTo>
                <a:cubicBezTo>
                  <a:pt x="4113" y="8905"/>
                  <a:pt x="3992" y="9169"/>
                  <a:pt x="3870" y="9447"/>
                </a:cubicBezTo>
                <a:cubicBezTo>
                  <a:pt x="3270" y="10791"/>
                  <a:pt x="3270" y="12333"/>
                  <a:pt x="3870" y="13675"/>
                </a:cubicBezTo>
                <a:cubicBezTo>
                  <a:pt x="4456" y="14974"/>
                  <a:pt x="5570" y="15968"/>
                  <a:pt x="6919" y="16397"/>
                </a:cubicBezTo>
                <a:cubicBezTo>
                  <a:pt x="7535" y="16593"/>
                  <a:pt x="8146" y="16690"/>
                  <a:pt x="8750" y="16690"/>
                </a:cubicBezTo>
                <a:cubicBezTo>
                  <a:pt x="10016" y="16690"/>
                  <a:pt x="11250" y="16262"/>
                  <a:pt x="12440" y="15411"/>
                </a:cubicBezTo>
                <a:cubicBezTo>
                  <a:pt x="12597" y="15296"/>
                  <a:pt x="12746" y="15175"/>
                  <a:pt x="12890" y="15046"/>
                </a:cubicBezTo>
                <a:cubicBezTo>
                  <a:pt x="13010" y="14947"/>
                  <a:pt x="13132" y="14846"/>
                  <a:pt x="13254" y="14746"/>
                </a:cubicBezTo>
                <a:cubicBezTo>
                  <a:pt x="13531" y="14539"/>
                  <a:pt x="13730" y="14432"/>
                  <a:pt x="13913" y="14432"/>
                </a:cubicBezTo>
                <a:cubicBezTo>
                  <a:pt x="14133" y="14432"/>
                  <a:pt x="14329" y="14589"/>
                  <a:pt x="14611" y="14918"/>
                </a:cubicBezTo>
                <a:cubicBezTo>
                  <a:pt x="14733" y="15053"/>
                  <a:pt x="14839" y="15197"/>
                  <a:pt x="14947" y="15332"/>
                </a:cubicBezTo>
                <a:cubicBezTo>
                  <a:pt x="15033" y="15439"/>
                  <a:pt x="15110" y="15547"/>
                  <a:pt x="15195" y="15653"/>
                </a:cubicBezTo>
                <a:cubicBezTo>
                  <a:pt x="16068" y="16717"/>
                  <a:pt x="16896" y="17446"/>
                  <a:pt x="17809" y="17939"/>
                </a:cubicBezTo>
                <a:cubicBezTo>
                  <a:pt x="18966" y="18567"/>
                  <a:pt x="20080" y="18882"/>
                  <a:pt x="21167" y="18882"/>
                </a:cubicBezTo>
                <a:cubicBezTo>
                  <a:pt x="21994" y="18882"/>
                  <a:pt x="22802" y="18702"/>
                  <a:pt x="23602" y="18339"/>
                </a:cubicBezTo>
                <a:cubicBezTo>
                  <a:pt x="24773" y="17818"/>
                  <a:pt x="25501" y="16925"/>
                  <a:pt x="25765" y="15689"/>
                </a:cubicBezTo>
                <a:cubicBezTo>
                  <a:pt x="26094" y="14169"/>
                  <a:pt x="25936" y="12626"/>
                  <a:pt x="25307" y="11097"/>
                </a:cubicBezTo>
                <a:cubicBezTo>
                  <a:pt x="25294" y="11055"/>
                  <a:pt x="25273" y="11012"/>
                  <a:pt x="25251" y="10976"/>
                </a:cubicBezTo>
                <a:cubicBezTo>
                  <a:pt x="25172" y="10833"/>
                  <a:pt x="25158" y="10784"/>
                  <a:pt x="25201" y="10725"/>
                </a:cubicBezTo>
                <a:cubicBezTo>
                  <a:pt x="25241" y="10679"/>
                  <a:pt x="25273" y="10657"/>
                  <a:pt x="25310" y="10657"/>
                </a:cubicBezTo>
                <a:cubicBezTo>
                  <a:pt x="25358" y="10657"/>
                  <a:pt x="25415" y="10695"/>
                  <a:pt x="25508" y="10768"/>
                </a:cubicBezTo>
                <a:cubicBezTo>
                  <a:pt x="25537" y="10791"/>
                  <a:pt x="25564" y="10811"/>
                  <a:pt x="25594" y="10833"/>
                </a:cubicBezTo>
                <a:cubicBezTo>
                  <a:pt x="26721" y="11605"/>
                  <a:pt x="28108" y="12097"/>
                  <a:pt x="29614" y="12268"/>
                </a:cubicBezTo>
                <a:cubicBezTo>
                  <a:pt x="29830" y="12280"/>
                  <a:pt x="30035" y="12288"/>
                  <a:pt x="30233" y="12288"/>
                </a:cubicBezTo>
                <a:cubicBezTo>
                  <a:pt x="30742" y="12288"/>
                  <a:pt x="31198" y="12237"/>
                  <a:pt x="31635" y="12083"/>
                </a:cubicBezTo>
                <a:cubicBezTo>
                  <a:pt x="32278" y="11862"/>
                  <a:pt x="33148" y="11447"/>
                  <a:pt x="33320" y="10398"/>
                </a:cubicBezTo>
                <a:cubicBezTo>
                  <a:pt x="33464" y="9512"/>
                  <a:pt x="33121" y="8727"/>
                  <a:pt x="32363" y="8184"/>
                </a:cubicBezTo>
                <a:cubicBezTo>
                  <a:pt x="31645" y="7670"/>
                  <a:pt x="30739" y="7146"/>
                  <a:pt x="29681" y="7146"/>
                </a:cubicBezTo>
                <a:cubicBezTo>
                  <a:pt x="29267" y="7146"/>
                  <a:pt x="28830" y="7226"/>
                  <a:pt x="28372" y="7419"/>
                </a:cubicBezTo>
                <a:cubicBezTo>
                  <a:pt x="28300" y="7452"/>
                  <a:pt x="28211" y="7482"/>
                  <a:pt x="28135" y="7482"/>
                </a:cubicBezTo>
                <a:cubicBezTo>
                  <a:pt x="28097" y="7482"/>
                  <a:pt x="28062" y="7474"/>
                  <a:pt x="28036" y="7455"/>
                </a:cubicBezTo>
                <a:cubicBezTo>
                  <a:pt x="27972" y="7413"/>
                  <a:pt x="27936" y="7291"/>
                  <a:pt x="27943" y="7106"/>
                </a:cubicBezTo>
                <a:cubicBezTo>
                  <a:pt x="27950" y="6005"/>
                  <a:pt x="27601" y="4984"/>
                  <a:pt x="27265" y="3998"/>
                </a:cubicBezTo>
                <a:cubicBezTo>
                  <a:pt x="27073" y="3448"/>
                  <a:pt x="26757" y="2963"/>
                  <a:pt x="26336" y="2557"/>
                </a:cubicBezTo>
                <a:cubicBezTo>
                  <a:pt x="25825" y="2066"/>
                  <a:pt x="25282" y="1819"/>
                  <a:pt x="24712" y="1819"/>
                </a:cubicBezTo>
                <a:cubicBezTo>
                  <a:pt x="24278" y="1819"/>
                  <a:pt x="23829" y="1962"/>
                  <a:pt x="23366" y="2249"/>
                </a:cubicBezTo>
                <a:cubicBezTo>
                  <a:pt x="22779" y="2614"/>
                  <a:pt x="22294" y="3106"/>
                  <a:pt x="21888" y="3771"/>
                </a:cubicBezTo>
                <a:cubicBezTo>
                  <a:pt x="21823" y="3870"/>
                  <a:pt x="21766" y="3978"/>
                  <a:pt x="21708" y="4077"/>
                </a:cubicBezTo>
                <a:cubicBezTo>
                  <a:pt x="21631" y="4220"/>
                  <a:pt x="21552" y="4364"/>
                  <a:pt x="21467" y="4492"/>
                </a:cubicBezTo>
                <a:cubicBezTo>
                  <a:pt x="21353" y="4652"/>
                  <a:pt x="21251" y="4744"/>
                  <a:pt x="21175" y="4744"/>
                </a:cubicBezTo>
                <a:cubicBezTo>
                  <a:pt x="21170" y="4744"/>
                  <a:pt x="21165" y="4743"/>
                  <a:pt x="21160" y="4742"/>
                </a:cubicBezTo>
                <a:cubicBezTo>
                  <a:pt x="21081" y="4734"/>
                  <a:pt x="21002" y="4621"/>
                  <a:pt x="20937" y="4427"/>
                </a:cubicBezTo>
                <a:cubicBezTo>
                  <a:pt x="20716" y="3791"/>
                  <a:pt x="20452" y="3056"/>
                  <a:pt x="20059" y="2386"/>
                </a:cubicBezTo>
                <a:cubicBezTo>
                  <a:pt x="19681" y="1743"/>
                  <a:pt x="19216" y="1021"/>
                  <a:pt x="18418" y="593"/>
                </a:cubicBezTo>
                <a:cubicBezTo>
                  <a:pt x="17686" y="199"/>
                  <a:pt x="16872" y="1"/>
                  <a:pt x="16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11"/>
          <p:cNvSpPr/>
          <p:nvPr/>
        </p:nvSpPr>
        <p:spPr>
          <a:xfrm>
            <a:off x="4406493" y="4492515"/>
            <a:ext cx="1765644" cy="996309"/>
          </a:xfrm>
          <a:custGeom>
            <a:avLst/>
            <a:gdLst/>
            <a:ahLst/>
            <a:cxnLst/>
            <a:rect l="l" t="t" r="r" b="b"/>
            <a:pathLst>
              <a:path w="33464" h="18882" extrusionOk="0">
                <a:moveTo>
                  <a:pt x="16041" y="207"/>
                </a:moveTo>
                <a:cubicBezTo>
                  <a:pt x="16835" y="207"/>
                  <a:pt x="17616" y="397"/>
                  <a:pt x="18316" y="771"/>
                </a:cubicBezTo>
                <a:cubicBezTo>
                  <a:pt x="19067" y="1177"/>
                  <a:pt x="19516" y="1872"/>
                  <a:pt x="19881" y="2485"/>
                </a:cubicBezTo>
                <a:cubicBezTo>
                  <a:pt x="20267" y="3148"/>
                  <a:pt x="20524" y="3870"/>
                  <a:pt x="20738" y="4492"/>
                </a:cubicBezTo>
                <a:cubicBezTo>
                  <a:pt x="20838" y="4777"/>
                  <a:pt x="20966" y="4927"/>
                  <a:pt x="21131" y="4948"/>
                </a:cubicBezTo>
                <a:cubicBezTo>
                  <a:pt x="21145" y="4950"/>
                  <a:pt x="21159" y="4951"/>
                  <a:pt x="21173" y="4951"/>
                </a:cubicBezTo>
                <a:cubicBezTo>
                  <a:pt x="21323" y="4951"/>
                  <a:pt x="21474" y="4841"/>
                  <a:pt x="21631" y="4614"/>
                </a:cubicBezTo>
                <a:cubicBezTo>
                  <a:pt x="21730" y="4470"/>
                  <a:pt x="21809" y="4321"/>
                  <a:pt x="21888" y="4177"/>
                </a:cubicBezTo>
                <a:cubicBezTo>
                  <a:pt x="21945" y="4077"/>
                  <a:pt x="22001" y="3978"/>
                  <a:pt x="22060" y="3877"/>
                </a:cubicBezTo>
                <a:cubicBezTo>
                  <a:pt x="22452" y="3250"/>
                  <a:pt x="22916" y="2771"/>
                  <a:pt x="23474" y="2420"/>
                </a:cubicBezTo>
                <a:cubicBezTo>
                  <a:pt x="23904" y="2154"/>
                  <a:pt x="24315" y="2021"/>
                  <a:pt x="24711" y="2021"/>
                </a:cubicBezTo>
                <a:cubicBezTo>
                  <a:pt x="25229" y="2021"/>
                  <a:pt x="25720" y="2249"/>
                  <a:pt x="26193" y="2706"/>
                </a:cubicBezTo>
                <a:cubicBezTo>
                  <a:pt x="26593" y="3092"/>
                  <a:pt x="26886" y="3549"/>
                  <a:pt x="27064" y="4070"/>
                </a:cubicBezTo>
                <a:cubicBezTo>
                  <a:pt x="27400" y="5034"/>
                  <a:pt x="27743" y="6035"/>
                  <a:pt x="27736" y="7099"/>
                </a:cubicBezTo>
                <a:cubicBezTo>
                  <a:pt x="27736" y="7370"/>
                  <a:pt x="27792" y="7541"/>
                  <a:pt x="27921" y="7627"/>
                </a:cubicBezTo>
                <a:cubicBezTo>
                  <a:pt x="27982" y="7667"/>
                  <a:pt x="28052" y="7687"/>
                  <a:pt x="28133" y="7687"/>
                </a:cubicBezTo>
                <a:cubicBezTo>
                  <a:pt x="28224" y="7687"/>
                  <a:pt x="28329" y="7662"/>
                  <a:pt x="28451" y="7613"/>
                </a:cubicBezTo>
                <a:cubicBezTo>
                  <a:pt x="28879" y="7431"/>
                  <a:pt x="29290" y="7355"/>
                  <a:pt x="29679" y="7355"/>
                </a:cubicBezTo>
                <a:cubicBezTo>
                  <a:pt x="30685" y="7355"/>
                  <a:pt x="31552" y="7861"/>
                  <a:pt x="32242" y="8355"/>
                </a:cubicBezTo>
                <a:cubicBezTo>
                  <a:pt x="32934" y="8847"/>
                  <a:pt x="33249" y="9562"/>
                  <a:pt x="33121" y="10362"/>
                </a:cubicBezTo>
                <a:cubicBezTo>
                  <a:pt x="32999" y="11091"/>
                  <a:pt x="32521" y="11562"/>
                  <a:pt x="31563" y="11889"/>
                </a:cubicBezTo>
                <a:cubicBezTo>
                  <a:pt x="31135" y="12038"/>
                  <a:pt x="30699" y="12084"/>
                  <a:pt x="30194" y="12084"/>
                </a:cubicBezTo>
                <a:cubicBezTo>
                  <a:pt x="30017" y="12084"/>
                  <a:pt x="29832" y="12078"/>
                  <a:pt x="29635" y="12069"/>
                </a:cubicBezTo>
                <a:cubicBezTo>
                  <a:pt x="28164" y="11898"/>
                  <a:pt x="26807" y="11411"/>
                  <a:pt x="25715" y="10662"/>
                </a:cubicBezTo>
                <a:cubicBezTo>
                  <a:pt x="25686" y="10647"/>
                  <a:pt x="25666" y="10626"/>
                  <a:pt x="25636" y="10604"/>
                </a:cubicBezTo>
                <a:cubicBezTo>
                  <a:pt x="25554" y="10539"/>
                  <a:pt x="25437" y="10450"/>
                  <a:pt x="25307" y="10450"/>
                </a:cubicBezTo>
                <a:cubicBezTo>
                  <a:pt x="25223" y="10450"/>
                  <a:pt x="25133" y="10487"/>
                  <a:pt x="25043" y="10590"/>
                </a:cubicBezTo>
                <a:cubicBezTo>
                  <a:pt x="24901" y="10761"/>
                  <a:pt x="25001" y="10940"/>
                  <a:pt x="25066" y="11068"/>
                </a:cubicBezTo>
                <a:cubicBezTo>
                  <a:pt x="25086" y="11104"/>
                  <a:pt x="25109" y="11140"/>
                  <a:pt x="25115" y="11176"/>
                </a:cubicBezTo>
                <a:cubicBezTo>
                  <a:pt x="25729" y="12669"/>
                  <a:pt x="25880" y="14169"/>
                  <a:pt x="25564" y="15646"/>
                </a:cubicBezTo>
                <a:cubicBezTo>
                  <a:pt x="25316" y="16817"/>
                  <a:pt x="24622" y="17660"/>
                  <a:pt x="23523" y="18153"/>
                </a:cubicBezTo>
                <a:cubicBezTo>
                  <a:pt x="22746" y="18500"/>
                  <a:pt x="21963" y="18674"/>
                  <a:pt x="21166" y="18674"/>
                </a:cubicBezTo>
                <a:cubicBezTo>
                  <a:pt x="20112" y="18674"/>
                  <a:pt x="19033" y="18369"/>
                  <a:pt x="17910" y="17759"/>
                </a:cubicBezTo>
                <a:cubicBezTo>
                  <a:pt x="17024" y="17281"/>
                  <a:pt x="16210" y="16568"/>
                  <a:pt x="15353" y="15524"/>
                </a:cubicBezTo>
                <a:cubicBezTo>
                  <a:pt x="15274" y="15418"/>
                  <a:pt x="15189" y="15317"/>
                  <a:pt x="15110" y="15211"/>
                </a:cubicBezTo>
                <a:cubicBezTo>
                  <a:pt x="15004" y="15068"/>
                  <a:pt x="14889" y="14918"/>
                  <a:pt x="14767" y="14782"/>
                </a:cubicBezTo>
                <a:cubicBezTo>
                  <a:pt x="14446" y="14410"/>
                  <a:pt x="14196" y="14225"/>
                  <a:pt x="13919" y="14225"/>
                </a:cubicBezTo>
                <a:cubicBezTo>
                  <a:pt x="13689" y="14225"/>
                  <a:pt x="13447" y="14347"/>
                  <a:pt x="13132" y="14582"/>
                </a:cubicBezTo>
                <a:cubicBezTo>
                  <a:pt x="13003" y="14683"/>
                  <a:pt x="12875" y="14789"/>
                  <a:pt x="12753" y="14889"/>
                </a:cubicBezTo>
                <a:cubicBezTo>
                  <a:pt x="12618" y="15010"/>
                  <a:pt x="12469" y="15132"/>
                  <a:pt x="12318" y="15240"/>
                </a:cubicBezTo>
                <a:cubicBezTo>
                  <a:pt x="11165" y="16068"/>
                  <a:pt x="9966" y="16482"/>
                  <a:pt x="8739" y="16482"/>
                </a:cubicBezTo>
                <a:cubicBezTo>
                  <a:pt x="8158" y="16482"/>
                  <a:pt x="7570" y="16389"/>
                  <a:pt x="6977" y="16203"/>
                </a:cubicBezTo>
                <a:cubicBezTo>
                  <a:pt x="5683" y="15788"/>
                  <a:pt x="4621" y="14839"/>
                  <a:pt x="4055" y="13589"/>
                </a:cubicBezTo>
                <a:cubicBezTo>
                  <a:pt x="3478" y="12304"/>
                  <a:pt x="3478" y="10818"/>
                  <a:pt x="4055" y="9526"/>
                </a:cubicBezTo>
                <a:cubicBezTo>
                  <a:pt x="4249" y="9104"/>
                  <a:pt x="4341" y="8890"/>
                  <a:pt x="4249" y="8741"/>
                </a:cubicBezTo>
                <a:cubicBezTo>
                  <a:pt x="4156" y="8583"/>
                  <a:pt x="3920" y="8569"/>
                  <a:pt x="3491" y="8540"/>
                </a:cubicBezTo>
                <a:cubicBezTo>
                  <a:pt x="2413" y="8461"/>
                  <a:pt x="1599" y="8084"/>
                  <a:pt x="993" y="7370"/>
                </a:cubicBezTo>
                <a:cubicBezTo>
                  <a:pt x="278" y="6520"/>
                  <a:pt x="221" y="5505"/>
                  <a:pt x="842" y="4578"/>
                </a:cubicBezTo>
                <a:cubicBezTo>
                  <a:pt x="1013" y="4321"/>
                  <a:pt x="1243" y="4057"/>
                  <a:pt x="1514" y="3807"/>
                </a:cubicBezTo>
                <a:cubicBezTo>
                  <a:pt x="2708" y="2720"/>
                  <a:pt x="4312" y="2171"/>
                  <a:pt x="5914" y="2171"/>
                </a:cubicBezTo>
                <a:cubicBezTo>
                  <a:pt x="7398" y="2171"/>
                  <a:pt x="8880" y="2641"/>
                  <a:pt x="10033" y="3592"/>
                </a:cubicBezTo>
                <a:cubicBezTo>
                  <a:pt x="10083" y="3635"/>
                  <a:pt x="10133" y="3678"/>
                  <a:pt x="10175" y="3728"/>
                </a:cubicBezTo>
                <a:cubicBezTo>
                  <a:pt x="10261" y="3800"/>
                  <a:pt x="10340" y="3877"/>
                  <a:pt x="10433" y="3942"/>
                </a:cubicBezTo>
                <a:cubicBezTo>
                  <a:pt x="10539" y="4009"/>
                  <a:pt x="10673" y="4081"/>
                  <a:pt x="10805" y="4081"/>
                </a:cubicBezTo>
                <a:cubicBezTo>
                  <a:pt x="10840" y="4081"/>
                  <a:pt x="10876" y="4076"/>
                  <a:pt x="10911" y="4064"/>
                </a:cubicBezTo>
                <a:cubicBezTo>
                  <a:pt x="11039" y="4021"/>
                  <a:pt x="11134" y="3899"/>
                  <a:pt x="11197" y="3678"/>
                </a:cubicBezTo>
                <a:cubicBezTo>
                  <a:pt x="11648" y="2285"/>
                  <a:pt x="12703" y="1157"/>
                  <a:pt x="14117" y="586"/>
                </a:cubicBezTo>
                <a:cubicBezTo>
                  <a:pt x="14742" y="333"/>
                  <a:pt x="15396" y="207"/>
                  <a:pt x="16041" y="207"/>
                </a:cubicBezTo>
                <a:close/>
                <a:moveTo>
                  <a:pt x="16046" y="1"/>
                </a:moveTo>
                <a:cubicBezTo>
                  <a:pt x="15372" y="1"/>
                  <a:pt x="14690" y="133"/>
                  <a:pt x="14039" y="399"/>
                </a:cubicBezTo>
                <a:cubicBezTo>
                  <a:pt x="12575" y="992"/>
                  <a:pt x="11468" y="2163"/>
                  <a:pt x="11005" y="3620"/>
                </a:cubicBezTo>
                <a:cubicBezTo>
                  <a:pt x="10954" y="3764"/>
                  <a:pt x="10897" y="3849"/>
                  <a:pt x="10840" y="3870"/>
                </a:cubicBezTo>
                <a:cubicBezTo>
                  <a:pt x="10828" y="3875"/>
                  <a:pt x="10814" y="3877"/>
                  <a:pt x="10799" y="3877"/>
                </a:cubicBezTo>
                <a:cubicBezTo>
                  <a:pt x="10741" y="3877"/>
                  <a:pt x="10660" y="3844"/>
                  <a:pt x="10547" y="3771"/>
                </a:cubicBezTo>
                <a:cubicBezTo>
                  <a:pt x="10469" y="3721"/>
                  <a:pt x="10397" y="3649"/>
                  <a:pt x="10319" y="3577"/>
                </a:cubicBezTo>
                <a:cubicBezTo>
                  <a:pt x="10268" y="3527"/>
                  <a:pt x="10218" y="3477"/>
                  <a:pt x="10162" y="3435"/>
                </a:cubicBezTo>
                <a:cubicBezTo>
                  <a:pt x="8970" y="2452"/>
                  <a:pt x="7440" y="1966"/>
                  <a:pt x="5910" y="1966"/>
                </a:cubicBezTo>
                <a:cubicBezTo>
                  <a:pt x="4257" y="1966"/>
                  <a:pt x="2605" y="2533"/>
                  <a:pt x="1378" y="3656"/>
                </a:cubicBezTo>
                <a:cubicBezTo>
                  <a:pt x="1085" y="3920"/>
                  <a:pt x="850" y="4192"/>
                  <a:pt x="670" y="4463"/>
                </a:cubicBezTo>
                <a:cubicBezTo>
                  <a:pt x="0" y="5471"/>
                  <a:pt x="57" y="6585"/>
                  <a:pt x="835" y="7498"/>
                </a:cubicBezTo>
                <a:cubicBezTo>
                  <a:pt x="1478" y="8256"/>
                  <a:pt x="2341" y="8662"/>
                  <a:pt x="3478" y="8741"/>
                </a:cubicBezTo>
                <a:cubicBezTo>
                  <a:pt x="3748" y="8761"/>
                  <a:pt x="4035" y="8784"/>
                  <a:pt x="4071" y="8847"/>
                </a:cubicBezTo>
                <a:cubicBezTo>
                  <a:pt x="4113" y="8905"/>
                  <a:pt x="3992" y="9169"/>
                  <a:pt x="3870" y="9447"/>
                </a:cubicBezTo>
                <a:cubicBezTo>
                  <a:pt x="3270" y="10791"/>
                  <a:pt x="3270" y="12333"/>
                  <a:pt x="3870" y="13675"/>
                </a:cubicBezTo>
                <a:cubicBezTo>
                  <a:pt x="4456" y="14974"/>
                  <a:pt x="5570" y="15968"/>
                  <a:pt x="6919" y="16397"/>
                </a:cubicBezTo>
                <a:cubicBezTo>
                  <a:pt x="7535" y="16593"/>
                  <a:pt x="8146" y="16690"/>
                  <a:pt x="8750" y="16690"/>
                </a:cubicBezTo>
                <a:cubicBezTo>
                  <a:pt x="10016" y="16690"/>
                  <a:pt x="11250" y="16262"/>
                  <a:pt x="12440" y="15411"/>
                </a:cubicBezTo>
                <a:cubicBezTo>
                  <a:pt x="12597" y="15296"/>
                  <a:pt x="12746" y="15175"/>
                  <a:pt x="12890" y="15046"/>
                </a:cubicBezTo>
                <a:cubicBezTo>
                  <a:pt x="13010" y="14947"/>
                  <a:pt x="13132" y="14846"/>
                  <a:pt x="13254" y="14746"/>
                </a:cubicBezTo>
                <a:cubicBezTo>
                  <a:pt x="13531" y="14539"/>
                  <a:pt x="13730" y="14432"/>
                  <a:pt x="13913" y="14432"/>
                </a:cubicBezTo>
                <a:cubicBezTo>
                  <a:pt x="14133" y="14432"/>
                  <a:pt x="14329" y="14589"/>
                  <a:pt x="14611" y="14918"/>
                </a:cubicBezTo>
                <a:cubicBezTo>
                  <a:pt x="14733" y="15053"/>
                  <a:pt x="14839" y="15197"/>
                  <a:pt x="14947" y="15332"/>
                </a:cubicBezTo>
                <a:cubicBezTo>
                  <a:pt x="15033" y="15439"/>
                  <a:pt x="15110" y="15547"/>
                  <a:pt x="15195" y="15653"/>
                </a:cubicBezTo>
                <a:cubicBezTo>
                  <a:pt x="16068" y="16717"/>
                  <a:pt x="16896" y="17446"/>
                  <a:pt x="17809" y="17939"/>
                </a:cubicBezTo>
                <a:cubicBezTo>
                  <a:pt x="18966" y="18567"/>
                  <a:pt x="20080" y="18882"/>
                  <a:pt x="21167" y="18882"/>
                </a:cubicBezTo>
                <a:cubicBezTo>
                  <a:pt x="21994" y="18882"/>
                  <a:pt x="22802" y="18702"/>
                  <a:pt x="23602" y="18339"/>
                </a:cubicBezTo>
                <a:cubicBezTo>
                  <a:pt x="24773" y="17818"/>
                  <a:pt x="25501" y="16925"/>
                  <a:pt x="25765" y="15689"/>
                </a:cubicBezTo>
                <a:cubicBezTo>
                  <a:pt x="26094" y="14169"/>
                  <a:pt x="25936" y="12626"/>
                  <a:pt x="25307" y="11097"/>
                </a:cubicBezTo>
                <a:cubicBezTo>
                  <a:pt x="25294" y="11055"/>
                  <a:pt x="25273" y="11012"/>
                  <a:pt x="25251" y="10976"/>
                </a:cubicBezTo>
                <a:cubicBezTo>
                  <a:pt x="25172" y="10833"/>
                  <a:pt x="25158" y="10784"/>
                  <a:pt x="25201" y="10725"/>
                </a:cubicBezTo>
                <a:cubicBezTo>
                  <a:pt x="25241" y="10679"/>
                  <a:pt x="25273" y="10657"/>
                  <a:pt x="25310" y="10657"/>
                </a:cubicBezTo>
                <a:cubicBezTo>
                  <a:pt x="25358" y="10657"/>
                  <a:pt x="25415" y="10695"/>
                  <a:pt x="25508" y="10768"/>
                </a:cubicBezTo>
                <a:cubicBezTo>
                  <a:pt x="25537" y="10791"/>
                  <a:pt x="25564" y="10811"/>
                  <a:pt x="25594" y="10833"/>
                </a:cubicBezTo>
                <a:cubicBezTo>
                  <a:pt x="26721" y="11605"/>
                  <a:pt x="28108" y="12097"/>
                  <a:pt x="29614" y="12268"/>
                </a:cubicBezTo>
                <a:cubicBezTo>
                  <a:pt x="29830" y="12280"/>
                  <a:pt x="30035" y="12288"/>
                  <a:pt x="30233" y="12288"/>
                </a:cubicBezTo>
                <a:cubicBezTo>
                  <a:pt x="30742" y="12288"/>
                  <a:pt x="31198" y="12237"/>
                  <a:pt x="31635" y="12083"/>
                </a:cubicBezTo>
                <a:cubicBezTo>
                  <a:pt x="32278" y="11862"/>
                  <a:pt x="33148" y="11447"/>
                  <a:pt x="33320" y="10398"/>
                </a:cubicBezTo>
                <a:cubicBezTo>
                  <a:pt x="33464" y="9512"/>
                  <a:pt x="33121" y="8727"/>
                  <a:pt x="32363" y="8184"/>
                </a:cubicBezTo>
                <a:cubicBezTo>
                  <a:pt x="31645" y="7670"/>
                  <a:pt x="30739" y="7146"/>
                  <a:pt x="29681" y="7146"/>
                </a:cubicBezTo>
                <a:cubicBezTo>
                  <a:pt x="29267" y="7146"/>
                  <a:pt x="28830" y="7226"/>
                  <a:pt x="28372" y="7419"/>
                </a:cubicBezTo>
                <a:cubicBezTo>
                  <a:pt x="28300" y="7452"/>
                  <a:pt x="28211" y="7482"/>
                  <a:pt x="28135" y="7482"/>
                </a:cubicBezTo>
                <a:cubicBezTo>
                  <a:pt x="28097" y="7482"/>
                  <a:pt x="28062" y="7474"/>
                  <a:pt x="28036" y="7455"/>
                </a:cubicBezTo>
                <a:cubicBezTo>
                  <a:pt x="27972" y="7413"/>
                  <a:pt x="27936" y="7291"/>
                  <a:pt x="27943" y="7106"/>
                </a:cubicBezTo>
                <a:cubicBezTo>
                  <a:pt x="27950" y="6005"/>
                  <a:pt x="27601" y="4984"/>
                  <a:pt x="27265" y="3998"/>
                </a:cubicBezTo>
                <a:cubicBezTo>
                  <a:pt x="27073" y="3448"/>
                  <a:pt x="26757" y="2963"/>
                  <a:pt x="26336" y="2557"/>
                </a:cubicBezTo>
                <a:cubicBezTo>
                  <a:pt x="25825" y="2066"/>
                  <a:pt x="25282" y="1819"/>
                  <a:pt x="24712" y="1819"/>
                </a:cubicBezTo>
                <a:cubicBezTo>
                  <a:pt x="24278" y="1819"/>
                  <a:pt x="23829" y="1962"/>
                  <a:pt x="23366" y="2249"/>
                </a:cubicBezTo>
                <a:cubicBezTo>
                  <a:pt x="22779" y="2614"/>
                  <a:pt x="22294" y="3106"/>
                  <a:pt x="21888" y="3771"/>
                </a:cubicBezTo>
                <a:cubicBezTo>
                  <a:pt x="21823" y="3870"/>
                  <a:pt x="21766" y="3978"/>
                  <a:pt x="21708" y="4077"/>
                </a:cubicBezTo>
                <a:cubicBezTo>
                  <a:pt x="21631" y="4220"/>
                  <a:pt x="21552" y="4364"/>
                  <a:pt x="21467" y="4492"/>
                </a:cubicBezTo>
                <a:cubicBezTo>
                  <a:pt x="21353" y="4652"/>
                  <a:pt x="21251" y="4744"/>
                  <a:pt x="21175" y="4744"/>
                </a:cubicBezTo>
                <a:cubicBezTo>
                  <a:pt x="21170" y="4744"/>
                  <a:pt x="21165" y="4743"/>
                  <a:pt x="21160" y="4742"/>
                </a:cubicBezTo>
                <a:cubicBezTo>
                  <a:pt x="21081" y="4734"/>
                  <a:pt x="21002" y="4621"/>
                  <a:pt x="20937" y="4427"/>
                </a:cubicBezTo>
                <a:cubicBezTo>
                  <a:pt x="20716" y="3791"/>
                  <a:pt x="20452" y="3056"/>
                  <a:pt x="20059" y="2386"/>
                </a:cubicBezTo>
                <a:cubicBezTo>
                  <a:pt x="19681" y="1743"/>
                  <a:pt x="19216" y="1021"/>
                  <a:pt x="18418" y="593"/>
                </a:cubicBezTo>
                <a:cubicBezTo>
                  <a:pt x="17686" y="199"/>
                  <a:pt x="16872" y="1"/>
                  <a:pt x="16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11"/>
          <p:cNvSpPr/>
          <p:nvPr/>
        </p:nvSpPr>
        <p:spPr>
          <a:xfrm>
            <a:off x="3335555" y="-694879"/>
            <a:ext cx="2204037" cy="1192335"/>
          </a:xfrm>
          <a:custGeom>
            <a:avLst/>
            <a:gdLst/>
            <a:ahLst/>
            <a:cxnLst/>
            <a:rect l="l" t="t" r="r" b="b"/>
            <a:pathLst>
              <a:path w="29687" h="16060" extrusionOk="0">
                <a:moveTo>
                  <a:pt x="14479" y="1"/>
                </a:moveTo>
                <a:cubicBezTo>
                  <a:pt x="14224" y="1"/>
                  <a:pt x="13960" y="14"/>
                  <a:pt x="13698" y="41"/>
                </a:cubicBezTo>
                <a:cubicBezTo>
                  <a:pt x="12090" y="204"/>
                  <a:pt x="10577" y="625"/>
                  <a:pt x="9269" y="1611"/>
                </a:cubicBezTo>
                <a:cubicBezTo>
                  <a:pt x="8306" y="2339"/>
                  <a:pt x="7699" y="3275"/>
                  <a:pt x="7692" y="4531"/>
                </a:cubicBezTo>
                <a:cubicBezTo>
                  <a:pt x="7692" y="4590"/>
                  <a:pt x="7699" y="4653"/>
                  <a:pt x="7692" y="4718"/>
                </a:cubicBezTo>
                <a:cubicBezTo>
                  <a:pt x="7671" y="4844"/>
                  <a:pt x="7617" y="4909"/>
                  <a:pt x="7547" y="4909"/>
                </a:cubicBezTo>
                <a:cubicBezTo>
                  <a:pt x="7502" y="4909"/>
                  <a:pt x="7449" y="4881"/>
                  <a:pt x="7392" y="4824"/>
                </a:cubicBezTo>
                <a:cubicBezTo>
                  <a:pt x="6935" y="4339"/>
                  <a:pt x="6342" y="4240"/>
                  <a:pt x="5735" y="4211"/>
                </a:cubicBezTo>
                <a:cubicBezTo>
                  <a:pt x="5626" y="4206"/>
                  <a:pt x="5517" y="4203"/>
                  <a:pt x="5410" y="4203"/>
                </a:cubicBezTo>
                <a:cubicBezTo>
                  <a:pt x="3997" y="4203"/>
                  <a:pt x="2721" y="4642"/>
                  <a:pt x="1586" y="5532"/>
                </a:cubicBezTo>
                <a:cubicBezTo>
                  <a:pt x="1015" y="5981"/>
                  <a:pt x="607" y="6561"/>
                  <a:pt x="372" y="7246"/>
                </a:cubicBezTo>
                <a:cubicBezTo>
                  <a:pt x="43" y="8202"/>
                  <a:pt x="0" y="9174"/>
                  <a:pt x="436" y="10117"/>
                </a:cubicBezTo>
                <a:cubicBezTo>
                  <a:pt x="859" y="11033"/>
                  <a:pt x="1601" y="11526"/>
                  <a:pt x="2464" y="11526"/>
                </a:cubicBezTo>
                <a:cubicBezTo>
                  <a:pt x="2797" y="11526"/>
                  <a:pt x="3149" y="11453"/>
                  <a:pt x="3507" y="11301"/>
                </a:cubicBezTo>
                <a:cubicBezTo>
                  <a:pt x="3642" y="11245"/>
                  <a:pt x="3771" y="11166"/>
                  <a:pt x="3906" y="11116"/>
                </a:cubicBezTo>
                <a:cubicBezTo>
                  <a:pt x="3964" y="11096"/>
                  <a:pt x="4016" y="11085"/>
                  <a:pt x="4061" y="11085"/>
                </a:cubicBezTo>
                <a:cubicBezTo>
                  <a:pt x="4190" y="11085"/>
                  <a:pt x="4266" y="11171"/>
                  <a:pt x="4271" y="11366"/>
                </a:cubicBezTo>
                <a:cubicBezTo>
                  <a:pt x="4307" y="12329"/>
                  <a:pt x="4813" y="13058"/>
                  <a:pt x="5499" y="13673"/>
                </a:cubicBezTo>
                <a:cubicBezTo>
                  <a:pt x="6335" y="14429"/>
                  <a:pt x="7314" y="14943"/>
                  <a:pt x="8412" y="15180"/>
                </a:cubicBezTo>
                <a:cubicBezTo>
                  <a:pt x="8784" y="15256"/>
                  <a:pt x="9154" y="15298"/>
                  <a:pt x="9522" y="15298"/>
                </a:cubicBezTo>
                <a:cubicBezTo>
                  <a:pt x="10045" y="15298"/>
                  <a:pt x="10562" y="15214"/>
                  <a:pt x="11069" y="15029"/>
                </a:cubicBezTo>
                <a:cubicBezTo>
                  <a:pt x="11447" y="14893"/>
                  <a:pt x="11862" y="14780"/>
                  <a:pt x="11977" y="14266"/>
                </a:cubicBezTo>
                <a:cubicBezTo>
                  <a:pt x="11996" y="14177"/>
                  <a:pt x="12042" y="14142"/>
                  <a:pt x="12096" y="14142"/>
                </a:cubicBezTo>
                <a:cubicBezTo>
                  <a:pt x="12167" y="14142"/>
                  <a:pt x="12252" y="14203"/>
                  <a:pt x="12304" y="14280"/>
                </a:cubicBezTo>
                <a:cubicBezTo>
                  <a:pt x="12877" y="15130"/>
                  <a:pt x="13741" y="15536"/>
                  <a:pt x="14676" y="15793"/>
                </a:cubicBezTo>
                <a:cubicBezTo>
                  <a:pt x="15333" y="15975"/>
                  <a:pt x="15965" y="16060"/>
                  <a:pt x="16577" y="16060"/>
                </a:cubicBezTo>
                <a:cubicBezTo>
                  <a:pt x="18421" y="16060"/>
                  <a:pt x="20073" y="15285"/>
                  <a:pt x="21595" y="14030"/>
                </a:cubicBezTo>
                <a:cubicBezTo>
                  <a:pt x="22274" y="13473"/>
                  <a:pt x="22617" y="12773"/>
                  <a:pt x="22346" y="11867"/>
                </a:cubicBezTo>
                <a:cubicBezTo>
                  <a:pt x="22317" y="11766"/>
                  <a:pt x="22267" y="11666"/>
                  <a:pt x="22367" y="11581"/>
                </a:cubicBezTo>
                <a:cubicBezTo>
                  <a:pt x="22406" y="11547"/>
                  <a:pt x="22443" y="11535"/>
                  <a:pt x="22478" y="11535"/>
                </a:cubicBezTo>
                <a:cubicBezTo>
                  <a:pt x="22556" y="11535"/>
                  <a:pt x="22626" y="11600"/>
                  <a:pt x="22696" y="11644"/>
                </a:cubicBezTo>
                <a:cubicBezTo>
                  <a:pt x="23661" y="12247"/>
                  <a:pt x="24724" y="12499"/>
                  <a:pt x="25839" y="12499"/>
                </a:cubicBezTo>
                <a:cubicBezTo>
                  <a:pt x="25929" y="12499"/>
                  <a:pt x="26018" y="12497"/>
                  <a:pt x="26108" y="12494"/>
                </a:cubicBezTo>
                <a:cubicBezTo>
                  <a:pt x="28101" y="12415"/>
                  <a:pt x="29687" y="10701"/>
                  <a:pt x="29551" y="8789"/>
                </a:cubicBezTo>
                <a:cubicBezTo>
                  <a:pt x="29466" y="7603"/>
                  <a:pt x="28665" y="6838"/>
                  <a:pt x="27522" y="6838"/>
                </a:cubicBezTo>
                <a:cubicBezTo>
                  <a:pt x="27023" y="6838"/>
                  <a:pt x="27023" y="6838"/>
                  <a:pt x="27080" y="6339"/>
                </a:cubicBezTo>
                <a:cubicBezTo>
                  <a:pt x="27251" y="4896"/>
                  <a:pt x="26523" y="3746"/>
                  <a:pt x="25152" y="3275"/>
                </a:cubicBezTo>
                <a:cubicBezTo>
                  <a:pt x="24788" y="3152"/>
                  <a:pt x="24423" y="3098"/>
                  <a:pt x="24058" y="3098"/>
                </a:cubicBezTo>
                <a:cubicBezTo>
                  <a:pt x="23641" y="3098"/>
                  <a:pt x="23224" y="3168"/>
                  <a:pt x="22809" y="3282"/>
                </a:cubicBezTo>
                <a:cubicBezTo>
                  <a:pt x="22380" y="3397"/>
                  <a:pt x="22017" y="3611"/>
                  <a:pt x="21738" y="3990"/>
                </a:cubicBezTo>
                <a:cubicBezTo>
                  <a:pt x="21598" y="4175"/>
                  <a:pt x="21507" y="4268"/>
                  <a:pt x="21419" y="4268"/>
                </a:cubicBezTo>
                <a:cubicBezTo>
                  <a:pt x="21328" y="4268"/>
                  <a:pt x="21241" y="4168"/>
                  <a:pt x="21110" y="3967"/>
                </a:cubicBezTo>
                <a:cubicBezTo>
                  <a:pt x="20702" y="3361"/>
                  <a:pt x="20253" y="2790"/>
                  <a:pt x="19760" y="2247"/>
                </a:cubicBezTo>
                <a:cubicBezTo>
                  <a:pt x="18582" y="954"/>
                  <a:pt x="17119" y="240"/>
                  <a:pt x="15297" y="48"/>
                </a:cubicBezTo>
                <a:cubicBezTo>
                  <a:pt x="15044" y="17"/>
                  <a:pt x="14767" y="1"/>
                  <a:pt x="14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68" name="Google Shape;368;p11"/>
          <p:cNvSpPr/>
          <p:nvPr/>
        </p:nvSpPr>
        <p:spPr>
          <a:xfrm>
            <a:off x="1243453" y="4797553"/>
            <a:ext cx="963937" cy="521468"/>
          </a:xfrm>
          <a:custGeom>
            <a:avLst/>
            <a:gdLst/>
            <a:ahLst/>
            <a:cxnLst/>
            <a:rect l="l" t="t" r="r" b="b"/>
            <a:pathLst>
              <a:path w="29687" h="16060" extrusionOk="0">
                <a:moveTo>
                  <a:pt x="14479" y="1"/>
                </a:moveTo>
                <a:cubicBezTo>
                  <a:pt x="14224" y="1"/>
                  <a:pt x="13960" y="14"/>
                  <a:pt x="13698" y="41"/>
                </a:cubicBezTo>
                <a:cubicBezTo>
                  <a:pt x="12090" y="204"/>
                  <a:pt x="10577" y="625"/>
                  <a:pt x="9269" y="1611"/>
                </a:cubicBezTo>
                <a:cubicBezTo>
                  <a:pt x="8306" y="2339"/>
                  <a:pt x="7699" y="3275"/>
                  <a:pt x="7692" y="4531"/>
                </a:cubicBezTo>
                <a:cubicBezTo>
                  <a:pt x="7692" y="4590"/>
                  <a:pt x="7699" y="4653"/>
                  <a:pt x="7692" y="4718"/>
                </a:cubicBezTo>
                <a:cubicBezTo>
                  <a:pt x="7671" y="4844"/>
                  <a:pt x="7617" y="4909"/>
                  <a:pt x="7547" y="4909"/>
                </a:cubicBezTo>
                <a:cubicBezTo>
                  <a:pt x="7502" y="4909"/>
                  <a:pt x="7449" y="4881"/>
                  <a:pt x="7392" y="4824"/>
                </a:cubicBezTo>
                <a:cubicBezTo>
                  <a:pt x="6935" y="4339"/>
                  <a:pt x="6342" y="4240"/>
                  <a:pt x="5735" y="4211"/>
                </a:cubicBezTo>
                <a:cubicBezTo>
                  <a:pt x="5626" y="4206"/>
                  <a:pt x="5517" y="4203"/>
                  <a:pt x="5410" y="4203"/>
                </a:cubicBezTo>
                <a:cubicBezTo>
                  <a:pt x="3997" y="4203"/>
                  <a:pt x="2721" y="4642"/>
                  <a:pt x="1586" y="5532"/>
                </a:cubicBezTo>
                <a:cubicBezTo>
                  <a:pt x="1015" y="5981"/>
                  <a:pt x="607" y="6561"/>
                  <a:pt x="372" y="7246"/>
                </a:cubicBezTo>
                <a:cubicBezTo>
                  <a:pt x="43" y="8202"/>
                  <a:pt x="0" y="9174"/>
                  <a:pt x="436" y="10117"/>
                </a:cubicBezTo>
                <a:cubicBezTo>
                  <a:pt x="859" y="11033"/>
                  <a:pt x="1601" y="11526"/>
                  <a:pt x="2464" y="11526"/>
                </a:cubicBezTo>
                <a:cubicBezTo>
                  <a:pt x="2797" y="11526"/>
                  <a:pt x="3149" y="11453"/>
                  <a:pt x="3507" y="11301"/>
                </a:cubicBezTo>
                <a:cubicBezTo>
                  <a:pt x="3642" y="11245"/>
                  <a:pt x="3771" y="11166"/>
                  <a:pt x="3906" y="11116"/>
                </a:cubicBezTo>
                <a:cubicBezTo>
                  <a:pt x="3964" y="11096"/>
                  <a:pt x="4016" y="11085"/>
                  <a:pt x="4061" y="11085"/>
                </a:cubicBezTo>
                <a:cubicBezTo>
                  <a:pt x="4190" y="11085"/>
                  <a:pt x="4266" y="11171"/>
                  <a:pt x="4271" y="11366"/>
                </a:cubicBezTo>
                <a:cubicBezTo>
                  <a:pt x="4307" y="12329"/>
                  <a:pt x="4813" y="13058"/>
                  <a:pt x="5499" y="13673"/>
                </a:cubicBezTo>
                <a:cubicBezTo>
                  <a:pt x="6335" y="14429"/>
                  <a:pt x="7314" y="14943"/>
                  <a:pt x="8412" y="15180"/>
                </a:cubicBezTo>
                <a:cubicBezTo>
                  <a:pt x="8784" y="15256"/>
                  <a:pt x="9154" y="15298"/>
                  <a:pt x="9522" y="15298"/>
                </a:cubicBezTo>
                <a:cubicBezTo>
                  <a:pt x="10045" y="15298"/>
                  <a:pt x="10562" y="15214"/>
                  <a:pt x="11069" y="15029"/>
                </a:cubicBezTo>
                <a:cubicBezTo>
                  <a:pt x="11447" y="14893"/>
                  <a:pt x="11862" y="14780"/>
                  <a:pt x="11977" y="14266"/>
                </a:cubicBezTo>
                <a:cubicBezTo>
                  <a:pt x="11996" y="14177"/>
                  <a:pt x="12042" y="14142"/>
                  <a:pt x="12096" y="14142"/>
                </a:cubicBezTo>
                <a:cubicBezTo>
                  <a:pt x="12167" y="14142"/>
                  <a:pt x="12252" y="14203"/>
                  <a:pt x="12304" y="14280"/>
                </a:cubicBezTo>
                <a:cubicBezTo>
                  <a:pt x="12877" y="15130"/>
                  <a:pt x="13741" y="15536"/>
                  <a:pt x="14676" y="15793"/>
                </a:cubicBezTo>
                <a:cubicBezTo>
                  <a:pt x="15333" y="15975"/>
                  <a:pt x="15965" y="16060"/>
                  <a:pt x="16577" y="16060"/>
                </a:cubicBezTo>
                <a:cubicBezTo>
                  <a:pt x="18421" y="16060"/>
                  <a:pt x="20073" y="15285"/>
                  <a:pt x="21595" y="14030"/>
                </a:cubicBezTo>
                <a:cubicBezTo>
                  <a:pt x="22274" y="13473"/>
                  <a:pt x="22617" y="12773"/>
                  <a:pt x="22346" y="11867"/>
                </a:cubicBezTo>
                <a:cubicBezTo>
                  <a:pt x="22317" y="11766"/>
                  <a:pt x="22267" y="11666"/>
                  <a:pt x="22367" y="11581"/>
                </a:cubicBezTo>
                <a:cubicBezTo>
                  <a:pt x="22406" y="11547"/>
                  <a:pt x="22443" y="11535"/>
                  <a:pt x="22478" y="11535"/>
                </a:cubicBezTo>
                <a:cubicBezTo>
                  <a:pt x="22556" y="11535"/>
                  <a:pt x="22626" y="11600"/>
                  <a:pt x="22696" y="11644"/>
                </a:cubicBezTo>
                <a:cubicBezTo>
                  <a:pt x="23661" y="12247"/>
                  <a:pt x="24724" y="12499"/>
                  <a:pt x="25839" y="12499"/>
                </a:cubicBezTo>
                <a:cubicBezTo>
                  <a:pt x="25929" y="12499"/>
                  <a:pt x="26018" y="12497"/>
                  <a:pt x="26108" y="12494"/>
                </a:cubicBezTo>
                <a:cubicBezTo>
                  <a:pt x="28101" y="12415"/>
                  <a:pt x="29687" y="10701"/>
                  <a:pt x="29551" y="8789"/>
                </a:cubicBezTo>
                <a:cubicBezTo>
                  <a:pt x="29466" y="7603"/>
                  <a:pt x="28665" y="6838"/>
                  <a:pt x="27522" y="6838"/>
                </a:cubicBezTo>
                <a:cubicBezTo>
                  <a:pt x="27023" y="6838"/>
                  <a:pt x="27023" y="6838"/>
                  <a:pt x="27080" y="6339"/>
                </a:cubicBezTo>
                <a:cubicBezTo>
                  <a:pt x="27251" y="4896"/>
                  <a:pt x="26523" y="3746"/>
                  <a:pt x="25152" y="3275"/>
                </a:cubicBezTo>
                <a:cubicBezTo>
                  <a:pt x="24788" y="3152"/>
                  <a:pt x="24423" y="3098"/>
                  <a:pt x="24058" y="3098"/>
                </a:cubicBezTo>
                <a:cubicBezTo>
                  <a:pt x="23641" y="3098"/>
                  <a:pt x="23224" y="3168"/>
                  <a:pt x="22809" y="3282"/>
                </a:cubicBezTo>
                <a:cubicBezTo>
                  <a:pt x="22380" y="3397"/>
                  <a:pt x="22017" y="3611"/>
                  <a:pt x="21738" y="3990"/>
                </a:cubicBezTo>
                <a:cubicBezTo>
                  <a:pt x="21598" y="4175"/>
                  <a:pt x="21507" y="4268"/>
                  <a:pt x="21419" y="4268"/>
                </a:cubicBezTo>
                <a:cubicBezTo>
                  <a:pt x="21328" y="4268"/>
                  <a:pt x="21241" y="4168"/>
                  <a:pt x="21110" y="3967"/>
                </a:cubicBezTo>
                <a:cubicBezTo>
                  <a:pt x="20702" y="3361"/>
                  <a:pt x="20253" y="2790"/>
                  <a:pt x="19760" y="2247"/>
                </a:cubicBezTo>
                <a:cubicBezTo>
                  <a:pt x="18582" y="954"/>
                  <a:pt x="17119" y="240"/>
                  <a:pt x="15297" y="48"/>
                </a:cubicBezTo>
                <a:cubicBezTo>
                  <a:pt x="15044" y="17"/>
                  <a:pt x="14767" y="1"/>
                  <a:pt x="14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Tree>
    <p:extLst>
      <p:ext uri="{BB962C8B-B14F-4D97-AF65-F5344CB8AC3E}">
        <p14:creationId xmlns:p14="http://schemas.microsoft.com/office/powerpoint/2010/main" val="48427789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24"/>
        <p:cNvGrpSpPr/>
        <p:nvPr/>
      </p:nvGrpSpPr>
      <p:grpSpPr>
        <a:xfrm>
          <a:off x="0" y="0"/>
          <a:ext cx="0" cy="0"/>
          <a:chOff x="0" y="0"/>
          <a:chExt cx="0" cy="0"/>
        </a:xfrm>
      </p:grpSpPr>
      <p:sp>
        <p:nvSpPr>
          <p:cNvPr id="25" name="Google Shape;25;p4"/>
          <p:cNvSpPr txBox="1">
            <a:spLocks noGrp="1"/>
          </p:cNvSpPr>
          <p:nvPr>
            <p:ph type="title"/>
          </p:nvPr>
        </p:nvSpPr>
        <p:spPr>
          <a:xfrm>
            <a:off x="713309" y="1901952"/>
            <a:ext cx="7717500" cy="572700"/>
          </a:xfrm>
          <a:prstGeom prst="rect">
            <a:avLst/>
          </a:prstGeom>
        </p:spPr>
        <p:txBody>
          <a:bodyPr spcFirstLastPara="1" wrap="square" lIns="91425" tIns="91425" rIns="91425" bIns="91425" anchor="ctr" anchorCtr="0">
            <a:noAutofit/>
          </a:bodyPr>
          <a:lstStyle>
            <a:lvl1pPr lvl="0">
              <a:spcBef>
                <a:spcPts val="0"/>
              </a:spcBef>
              <a:spcAft>
                <a:spcPts val="0"/>
              </a:spcAft>
              <a:buSzPts val="4000"/>
              <a:buNone/>
              <a:defRPr sz="5000" b="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6" name="Google Shape;26;p4"/>
          <p:cNvSpPr txBox="1">
            <a:spLocks noGrp="1"/>
          </p:cNvSpPr>
          <p:nvPr>
            <p:ph type="body" idx="1"/>
          </p:nvPr>
        </p:nvSpPr>
        <p:spPr>
          <a:xfrm>
            <a:off x="4597000" y="2751425"/>
            <a:ext cx="2407200" cy="1586400"/>
          </a:xfrm>
          <a:prstGeom prst="rect">
            <a:avLst/>
          </a:prstGeom>
        </p:spPr>
        <p:txBody>
          <a:bodyPr spcFirstLastPara="1" wrap="square" lIns="91425" tIns="91425" rIns="91425" bIns="91425" anchor="ctr" anchorCtr="0">
            <a:noAutofit/>
          </a:bodyPr>
          <a:lstStyle>
            <a:lvl1pPr marL="457200" lvl="0" indent="-342900" algn="ctr">
              <a:spcBef>
                <a:spcPts val="0"/>
              </a:spcBef>
              <a:spcAft>
                <a:spcPts val="0"/>
              </a:spcAft>
              <a:buSzPts val="1800"/>
              <a:buChar char="●"/>
              <a:defRPr sz="1600">
                <a:solidFill>
                  <a:schemeClr val="accent6"/>
                </a:solidFill>
              </a:defRPr>
            </a:lvl1pPr>
            <a:lvl2pPr marL="914400" lvl="1" indent="-317500">
              <a:spcBef>
                <a:spcPts val="0"/>
              </a:spcBef>
              <a:spcAft>
                <a:spcPts val="0"/>
              </a:spcAft>
              <a:buSzPts val="1400"/>
              <a:buChar char="○"/>
              <a:defRPr/>
            </a:lvl2pPr>
            <a:lvl3pPr marL="1371600" lvl="2" indent="-317500">
              <a:spcBef>
                <a:spcPts val="1600"/>
              </a:spcBef>
              <a:spcAft>
                <a:spcPts val="0"/>
              </a:spcAft>
              <a:buSzPts val="1400"/>
              <a:buChar char="■"/>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1958396486"/>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369"/>
        <p:cNvGrpSpPr/>
        <p:nvPr/>
      </p:nvGrpSpPr>
      <p:grpSpPr>
        <a:xfrm>
          <a:off x="0" y="0"/>
          <a:ext cx="0" cy="0"/>
          <a:chOff x="0" y="0"/>
          <a:chExt cx="0" cy="0"/>
        </a:xfrm>
      </p:grpSpPr>
    </p:spTree>
    <p:extLst>
      <p:ext uri="{BB962C8B-B14F-4D97-AF65-F5344CB8AC3E}">
        <p14:creationId xmlns:p14="http://schemas.microsoft.com/office/powerpoint/2010/main" val="2403330964"/>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370"/>
        <p:cNvGrpSpPr/>
        <p:nvPr/>
      </p:nvGrpSpPr>
      <p:grpSpPr>
        <a:xfrm>
          <a:off x="0" y="0"/>
          <a:ext cx="0" cy="0"/>
          <a:chOff x="0" y="0"/>
          <a:chExt cx="0" cy="0"/>
        </a:xfrm>
      </p:grpSpPr>
      <p:sp>
        <p:nvSpPr>
          <p:cNvPr id="371" name="Google Shape;371;p13"/>
          <p:cNvSpPr txBox="1">
            <a:spLocks noGrp="1"/>
          </p:cNvSpPr>
          <p:nvPr>
            <p:ph type="title"/>
          </p:nvPr>
        </p:nvSpPr>
        <p:spPr>
          <a:xfrm>
            <a:off x="720000" y="1901260"/>
            <a:ext cx="2336400" cy="347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800">
                <a:solidFill>
                  <a:schemeClr val="accent5"/>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372" name="Google Shape;372;p13"/>
          <p:cNvSpPr txBox="1">
            <a:spLocks noGrp="1"/>
          </p:cNvSpPr>
          <p:nvPr>
            <p:ph type="title" idx="2" hasCustomPrompt="1"/>
          </p:nvPr>
        </p:nvSpPr>
        <p:spPr>
          <a:xfrm>
            <a:off x="1432350" y="1405433"/>
            <a:ext cx="911700" cy="41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5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73" name="Google Shape;373;p13"/>
          <p:cNvSpPr txBox="1">
            <a:spLocks noGrp="1"/>
          </p:cNvSpPr>
          <p:nvPr>
            <p:ph type="subTitle" idx="1"/>
          </p:nvPr>
        </p:nvSpPr>
        <p:spPr>
          <a:xfrm>
            <a:off x="720000" y="2253100"/>
            <a:ext cx="23364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74" name="Google Shape;374;p13"/>
          <p:cNvSpPr txBox="1">
            <a:spLocks noGrp="1"/>
          </p:cNvSpPr>
          <p:nvPr>
            <p:ph type="title" idx="3"/>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700"/>
              <a:buNone/>
              <a:defRPr/>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a:endParaRPr/>
          </a:p>
        </p:txBody>
      </p:sp>
      <p:sp>
        <p:nvSpPr>
          <p:cNvPr id="375" name="Google Shape;375;p13"/>
          <p:cNvSpPr txBox="1">
            <a:spLocks noGrp="1"/>
          </p:cNvSpPr>
          <p:nvPr>
            <p:ph type="title" idx="4"/>
          </p:nvPr>
        </p:nvSpPr>
        <p:spPr>
          <a:xfrm>
            <a:off x="3403800" y="1901260"/>
            <a:ext cx="2336400" cy="347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800">
                <a:solidFill>
                  <a:schemeClr val="accent5"/>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376" name="Google Shape;376;p13"/>
          <p:cNvSpPr txBox="1">
            <a:spLocks noGrp="1"/>
          </p:cNvSpPr>
          <p:nvPr>
            <p:ph type="title" idx="5" hasCustomPrompt="1"/>
          </p:nvPr>
        </p:nvSpPr>
        <p:spPr>
          <a:xfrm>
            <a:off x="4116150" y="1405433"/>
            <a:ext cx="911700" cy="41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5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77" name="Google Shape;377;p13"/>
          <p:cNvSpPr txBox="1">
            <a:spLocks noGrp="1"/>
          </p:cNvSpPr>
          <p:nvPr>
            <p:ph type="subTitle" idx="6"/>
          </p:nvPr>
        </p:nvSpPr>
        <p:spPr>
          <a:xfrm>
            <a:off x="3403800" y="2253100"/>
            <a:ext cx="23364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78" name="Google Shape;378;p13"/>
          <p:cNvSpPr txBox="1">
            <a:spLocks noGrp="1"/>
          </p:cNvSpPr>
          <p:nvPr>
            <p:ph type="title" idx="7"/>
          </p:nvPr>
        </p:nvSpPr>
        <p:spPr>
          <a:xfrm>
            <a:off x="6087600" y="1901260"/>
            <a:ext cx="2336400" cy="347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800">
                <a:solidFill>
                  <a:schemeClr val="accent5"/>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379" name="Google Shape;379;p13"/>
          <p:cNvSpPr txBox="1">
            <a:spLocks noGrp="1"/>
          </p:cNvSpPr>
          <p:nvPr>
            <p:ph type="title" idx="8" hasCustomPrompt="1"/>
          </p:nvPr>
        </p:nvSpPr>
        <p:spPr>
          <a:xfrm>
            <a:off x="6799950" y="1405433"/>
            <a:ext cx="911700" cy="41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5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80" name="Google Shape;380;p13"/>
          <p:cNvSpPr txBox="1">
            <a:spLocks noGrp="1"/>
          </p:cNvSpPr>
          <p:nvPr>
            <p:ph type="subTitle" idx="9"/>
          </p:nvPr>
        </p:nvSpPr>
        <p:spPr>
          <a:xfrm>
            <a:off x="6087600" y="2253100"/>
            <a:ext cx="23364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81" name="Google Shape;381;p13"/>
          <p:cNvSpPr txBox="1">
            <a:spLocks noGrp="1"/>
          </p:cNvSpPr>
          <p:nvPr>
            <p:ph type="title" idx="13"/>
          </p:nvPr>
        </p:nvSpPr>
        <p:spPr>
          <a:xfrm>
            <a:off x="2061900" y="3738710"/>
            <a:ext cx="2336400" cy="347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800">
                <a:solidFill>
                  <a:schemeClr val="accent5"/>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382" name="Google Shape;382;p13"/>
          <p:cNvSpPr txBox="1">
            <a:spLocks noGrp="1"/>
          </p:cNvSpPr>
          <p:nvPr>
            <p:ph type="title" idx="14" hasCustomPrompt="1"/>
          </p:nvPr>
        </p:nvSpPr>
        <p:spPr>
          <a:xfrm>
            <a:off x="2774250" y="3242883"/>
            <a:ext cx="911700" cy="41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5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83" name="Google Shape;383;p13"/>
          <p:cNvSpPr txBox="1">
            <a:spLocks noGrp="1"/>
          </p:cNvSpPr>
          <p:nvPr>
            <p:ph type="subTitle" idx="15"/>
          </p:nvPr>
        </p:nvSpPr>
        <p:spPr>
          <a:xfrm>
            <a:off x="2061900" y="4090550"/>
            <a:ext cx="23364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84" name="Google Shape;384;p13"/>
          <p:cNvSpPr txBox="1">
            <a:spLocks noGrp="1"/>
          </p:cNvSpPr>
          <p:nvPr>
            <p:ph type="title" idx="16"/>
          </p:nvPr>
        </p:nvSpPr>
        <p:spPr>
          <a:xfrm>
            <a:off x="4745700" y="3738710"/>
            <a:ext cx="2336400" cy="347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800">
                <a:solidFill>
                  <a:schemeClr val="accent5"/>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385" name="Google Shape;385;p13"/>
          <p:cNvSpPr txBox="1">
            <a:spLocks noGrp="1"/>
          </p:cNvSpPr>
          <p:nvPr>
            <p:ph type="title" idx="17" hasCustomPrompt="1"/>
          </p:nvPr>
        </p:nvSpPr>
        <p:spPr>
          <a:xfrm>
            <a:off x="5458050" y="3242883"/>
            <a:ext cx="911700" cy="41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5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86" name="Google Shape;386;p13"/>
          <p:cNvSpPr txBox="1">
            <a:spLocks noGrp="1"/>
          </p:cNvSpPr>
          <p:nvPr>
            <p:ph type="subTitle" idx="18"/>
          </p:nvPr>
        </p:nvSpPr>
        <p:spPr>
          <a:xfrm>
            <a:off x="4745700" y="4090550"/>
            <a:ext cx="23364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87" name="Google Shape;387;p13"/>
          <p:cNvSpPr/>
          <p:nvPr/>
        </p:nvSpPr>
        <p:spPr>
          <a:xfrm>
            <a:off x="8279552" y="142611"/>
            <a:ext cx="1555057" cy="1437148"/>
          </a:xfrm>
          <a:custGeom>
            <a:avLst/>
            <a:gdLst/>
            <a:ahLst/>
            <a:cxnLst/>
            <a:rect l="l" t="t" r="r" b="b"/>
            <a:pathLst>
              <a:path w="17475" h="16150" extrusionOk="0">
                <a:moveTo>
                  <a:pt x="9420" y="252"/>
                </a:moveTo>
                <a:cubicBezTo>
                  <a:pt x="9834" y="1030"/>
                  <a:pt x="9706" y="2129"/>
                  <a:pt x="9606" y="2972"/>
                </a:cubicBezTo>
                <a:cubicBezTo>
                  <a:pt x="9498" y="3836"/>
                  <a:pt x="9248" y="4657"/>
                  <a:pt x="8955" y="5479"/>
                </a:cubicBezTo>
                <a:cubicBezTo>
                  <a:pt x="8777" y="5414"/>
                  <a:pt x="8585" y="5378"/>
                  <a:pt x="8391" y="5365"/>
                </a:cubicBezTo>
                <a:cubicBezTo>
                  <a:pt x="8378" y="5272"/>
                  <a:pt x="8434" y="5143"/>
                  <a:pt x="8450" y="5051"/>
                </a:cubicBezTo>
                <a:cubicBezTo>
                  <a:pt x="8470" y="4821"/>
                  <a:pt x="8434" y="4564"/>
                  <a:pt x="8434" y="4329"/>
                </a:cubicBezTo>
                <a:cubicBezTo>
                  <a:pt x="8450" y="3829"/>
                  <a:pt x="8492" y="3322"/>
                  <a:pt x="8578" y="2830"/>
                </a:cubicBezTo>
                <a:cubicBezTo>
                  <a:pt x="8734" y="1930"/>
                  <a:pt x="9041" y="1080"/>
                  <a:pt x="9420" y="252"/>
                </a:cubicBezTo>
                <a:close/>
                <a:moveTo>
                  <a:pt x="6057" y="1206"/>
                </a:moveTo>
                <a:cubicBezTo>
                  <a:pt x="6585" y="1206"/>
                  <a:pt x="7921" y="4948"/>
                  <a:pt x="8107" y="5365"/>
                </a:cubicBezTo>
                <a:lnTo>
                  <a:pt x="8114" y="5371"/>
                </a:lnTo>
                <a:cubicBezTo>
                  <a:pt x="8078" y="5378"/>
                  <a:pt x="8042" y="5378"/>
                  <a:pt x="7999" y="5385"/>
                </a:cubicBezTo>
                <a:cubicBezTo>
                  <a:pt x="7821" y="5414"/>
                  <a:pt x="7642" y="5464"/>
                  <a:pt x="7478" y="5536"/>
                </a:cubicBezTo>
                <a:cubicBezTo>
                  <a:pt x="7171" y="4850"/>
                  <a:pt x="6821" y="4194"/>
                  <a:pt x="6542" y="3493"/>
                </a:cubicBezTo>
                <a:cubicBezTo>
                  <a:pt x="6400" y="3143"/>
                  <a:pt x="6271" y="2780"/>
                  <a:pt x="6170" y="2415"/>
                </a:cubicBezTo>
                <a:cubicBezTo>
                  <a:pt x="6114" y="2223"/>
                  <a:pt x="5814" y="1366"/>
                  <a:pt x="5992" y="1229"/>
                </a:cubicBezTo>
                <a:cubicBezTo>
                  <a:pt x="6012" y="1213"/>
                  <a:pt x="6034" y="1206"/>
                  <a:pt x="6057" y="1206"/>
                </a:cubicBezTo>
                <a:close/>
                <a:moveTo>
                  <a:pt x="12044" y="1288"/>
                </a:moveTo>
                <a:cubicBezTo>
                  <a:pt x="12058" y="1288"/>
                  <a:pt x="12071" y="1290"/>
                  <a:pt x="12083" y="1294"/>
                </a:cubicBezTo>
                <a:cubicBezTo>
                  <a:pt x="12477" y="1443"/>
                  <a:pt x="11348" y="3044"/>
                  <a:pt x="11170" y="3315"/>
                </a:cubicBezTo>
                <a:cubicBezTo>
                  <a:pt x="10626" y="4143"/>
                  <a:pt x="10085" y="4972"/>
                  <a:pt x="9498" y="5764"/>
                </a:cubicBezTo>
                <a:cubicBezTo>
                  <a:pt x="9449" y="5728"/>
                  <a:pt x="9399" y="5700"/>
                  <a:pt x="9349" y="5671"/>
                </a:cubicBezTo>
                <a:cubicBezTo>
                  <a:pt x="9613" y="4794"/>
                  <a:pt x="9913" y="3964"/>
                  <a:pt x="10398" y="3179"/>
                </a:cubicBezTo>
                <a:cubicBezTo>
                  <a:pt x="10642" y="2780"/>
                  <a:pt x="10912" y="2401"/>
                  <a:pt x="11219" y="2052"/>
                </a:cubicBezTo>
                <a:cubicBezTo>
                  <a:pt x="11362" y="1896"/>
                  <a:pt x="11809" y="1288"/>
                  <a:pt x="12044" y="1288"/>
                </a:cubicBezTo>
                <a:close/>
                <a:moveTo>
                  <a:pt x="3121" y="693"/>
                </a:moveTo>
                <a:cubicBezTo>
                  <a:pt x="3263" y="693"/>
                  <a:pt x="3654" y="1090"/>
                  <a:pt x="3757" y="1179"/>
                </a:cubicBezTo>
                <a:cubicBezTo>
                  <a:pt x="3951" y="1366"/>
                  <a:pt x="4136" y="1572"/>
                  <a:pt x="4300" y="1786"/>
                </a:cubicBezTo>
                <a:cubicBezTo>
                  <a:pt x="4621" y="2180"/>
                  <a:pt x="4893" y="2609"/>
                  <a:pt x="5178" y="3022"/>
                </a:cubicBezTo>
                <a:cubicBezTo>
                  <a:pt x="5814" y="3937"/>
                  <a:pt x="6449" y="4857"/>
                  <a:pt x="7056" y="5786"/>
                </a:cubicBezTo>
                <a:cubicBezTo>
                  <a:pt x="6993" y="5843"/>
                  <a:pt x="6928" y="5899"/>
                  <a:pt x="6864" y="5958"/>
                </a:cubicBezTo>
                <a:cubicBezTo>
                  <a:pt x="6213" y="5179"/>
                  <a:pt x="5536" y="4429"/>
                  <a:pt x="4857" y="3671"/>
                </a:cubicBezTo>
                <a:cubicBezTo>
                  <a:pt x="4456" y="3222"/>
                  <a:pt x="4050" y="2787"/>
                  <a:pt x="3694" y="2300"/>
                </a:cubicBezTo>
                <a:cubicBezTo>
                  <a:pt x="3543" y="2094"/>
                  <a:pt x="2607" y="794"/>
                  <a:pt x="3107" y="694"/>
                </a:cubicBezTo>
                <a:cubicBezTo>
                  <a:pt x="3112" y="693"/>
                  <a:pt x="3116" y="693"/>
                  <a:pt x="3121" y="693"/>
                </a:cubicBezTo>
                <a:close/>
                <a:moveTo>
                  <a:pt x="15116" y="1900"/>
                </a:moveTo>
                <a:cubicBezTo>
                  <a:pt x="15120" y="1900"/>
                  <a:pt x="15123" y="1900"/>
                  <a:pt x="15125" y="1901"/>
                </a:cubicBezTo>
                <a:cubicBezTo>
                  <a:pt x="15339" y="1966"/>
                  <a:pt x="15226" y="2165"/>
                  <a:pt x="15177" y="2266"/>
                </a:cubicBezTo>
                <a:cubicBezTo>
                  <a:pt x="15125" y="2358"/>
                  <a:pt x="15012" y="2444"/>
                  <a:pt x="14940" y="2514"/>
                </a:cubicBezTo>
                <a:cubicBezTo>
                  <a:pt x="14733" y="2722"/>
                  <a:pt x="14512" y="2909"/>
                  <a:pt x="14291" y="3094"/>
                </a:cubicBezTo>
                <a:cubicBezTo>
                  <a:pt x="13826" y="3493"/>
                  <a:pt x="13312" y="3822"/>
                  <a:pt x="12791" y="4151"/>
                </a:cubicBezTo>
                <a:cubicBezTo>
                  <a:pt x="11799" y="4778"/>
                  <a:pt x="10798" y="5394"/>
                  <a:pt x="9792" y="6000"/>
                </a:cubicBezTo>
                <a:lnTo>
                  <a:pt x="9778" y="6014"/>
                </a:lnTo>
                <a:cubicBezTo>
                  <a:pt x="9742" y="5971"/>
                  <a:pt x="9699" y="5935"/>
                  <a:pt x="9656" y="5892"/>
                </a:cubicBezTo>
                <a:cubicBezTo>
                  <a:pt x="9684" y="5856"/>
                  <a:pt x="9726" y="5800"/>
                  <a:pt x="9778" y="5728"/>
                </a:cubicBezTo>
                <a:cubicBezTo>
                  <a:pt x="10626" y="5065"/>
                  <a:pt x="11440" y="4365"/>
                  <a:pt x="12270" y="3680"/>
                </a:cubicBezTo>
                <a:cubicBezTo>
                  <a:pt x="12698" y="3322"/>
                  <a:pt x="13127" y="2958"/>
                  <a:pt x="13591" y="2658"/>
                </a:cubicBezTo>
                <a:cubicBezTo>
                  <a:pt x="13862" y="2494"/>
                  <a:pt x="14155" y="2358"/>
                  <a:pt x="14440" y="2223"/>
                </a:cubicBezTo>
                <a:cubicBezTo>
                  <a:pt x="14531" y="2188"/>
                  <a:pt x="15015" y="1900"/>
                  <a:pt x="15116" y="1900"/>
                </a:cubicBezTo>
                <a:close/>
                <a:moveTo>
                  <a:pt x="2646" y="4280"/>
                </a:moveTo>
                <a:cubicBezTo>
                  <a:pt x="2958" y="4280"/>
                  <a:pt x="3362" y="4413"/>
                  <a:pt x="3615" y="4478"/>
                </a:cubicBezTo>
                <a:cubicBezTo>
                  <a:pt x="4036" y="4580"/>
                  <a:pt x="4449" y="4722"/>
                  <a:pt x="4842" y="4907"/>
                </a:cubicBezTo>
                <a:cubicBezTo>
                  <a:pt x="5521" y="5229"/>
                  <a:pt x="6100" y="5728"/>
                  <a:pt x="6763" y="6064"/>
                </a:cubicBezTo>
                <a:cubicBezTo>
                  <a:pt x="6657" y="6185"/>
                  <a:pt x="6564" y="6314"/>
                  <a:pt x="6492" y="6449"/>
                </a:cubicBezTo>
                <a:lnTo>
                  <a:pt x="6485" y="6443"/>
                </a:lnTo>
                <a:cubicBezTo>
                  <a:pt x="5764" y="6156"/>
                  <a:pt x="5022" y="5978"/>
                  <a:pt x="4285" y="5743"/>
                </a:cubicBezTo>
                <a:cubicBezTo>
                  <a:pt x="3865" y="5615"/>
                  <a:pt x="3450" y="5457"/>
                  <a:pt x="3071" y="5243"/>
                </a:cubicBezTo>
                <a:cubicBezTo>
                  <a:pt x="2900" y="5143"/>
                  <a:pt x="1894" y="4528"/>
                  <a:pt x="2393" y="4322"/>
                </a:cubicBezTo>
                <a:cubicBezTo>
                  <a:pt x="2464" y="4293"/>
                  <a:pt x="2551" y="4280"/>
                  <a:pt x="2646" y="4280"/>
                </a:cubicBezTo>
                <a:close/>
                <a:moveTo>
                  <a:pt x="14495" y="4785"/>
                </a:moveTo>
                <a:cubicBezTo>
                  <a:pt x="14724" y="4785"/>
                  <a:pt x="14878" y="4855"/>
                  <a:pt x="14512" y="5257"/>
                </a:cubicBezTo>
                <a:cubicBezTo>
                  <a:pt x="14376" y="5407"/>
                  <a:pt x="14126" y="5457"/>
                  <a:pt x="13941" y="5529"/>
                </a:cubicBezTo>
                <a:cubicBezTo>
                  <a:pt x="13512" y="5678"/>
                  <a:pt x="13062" y="5800"/>
                  <a:pt x="12626" y="5935"/>
                </a:cubicBezTo>
                <a:cubicBezTo>
                  <a:pt x="11826" y="6192"/>
                  <a:pt x="11012" y="6429"/>
                  <a:pt x="10220" y="6700"/>
                </a:cubicBezTo>
                <a:cubicBezTo>
                  <a:pt x="10155" y="6551"/>
                  <a:pt x="10078" y="6407"/>
                  <a:pt x="9984" y="6271"/>
                </a:cubicBezTo>
                <a:cubicBezTo>
                  <a:pt x="10678" y="6007"/>
                  <a:pt x="11370" y="5743"/>
                  <a:pt x="12062" y="5479"/>
                </a:cubicBezTo>
                <a:cubicBezTo>
                  <a:pt x="12748" y="5222"/>
                  <a:pt x="13490" y="4844"/>
                  <a:pt x="14234" y="4801"/>
                </a:cubicBezTo>
                <a:cubicBezTo>
                  <a:pt x="14316" y="4795"/>
                  <a:pt x="14411" y="4785"/>
                  <a:pt x="14495" y="4785"/>
                </a:cubicBezTo>
                <a:close/>
                <a:moveTo>
                  <a:pt x="9742" y="6208"/>
                </a:moveTo>
                <a:lnTo>
                  <a:pt x="9742" y="6208"/>
                </a:lnTo>
                <a:cubicBezTo>
                  <a:pt x="9785" y="6251"/>
                  <a:pt x="9821" y="6300"/>
                  <a:pt x="9855" y="6350"/>
                </a:cubicBezTo>
                <a:cubicBezTo>
                  <a:pt x="9949" y="6479"/>
                  <a:pt x="10020" y="6621"/>
                  <a:pt x="10078" y="6772"/>
                </a:cubicBezTo>
                <a:cubicBezTo>
                  <a:pt x="10069" y="6778"/>
                  <a:pt x="10069" y="6785"/>
                  <a:pt x="10062" y="6792"/>
                </a:cubicBezTo>
                <a:cubicBezTo>
                  <a:pt x="9992" y="6585"/>
                  <a:pt x="9884" y="6386"/>
                  <a:pt x="9742" y="6208"/>
                </a:cubicBezTo>
                <a:close/>
                <a:moveTo>
                  <a:pt x="10112" y="6943"/>
                </a:moveTo>
                <a:cubicBezTo>
                  <a:pt x="10112" y="6943"/>
                  <a:pt x="10121" y="6950"/>
                  <a:pt x="10127" y="6950"/>
                </a:cubicBezTo>
                <a:cubicBezTo>
                  <a:pt x="10155" y="7056"/>
                  <a:pt x="10170" y="7164"/>
                  <a:pt x="10177" y="7270"/>
                </a:cubicBezTo>
                <a:cubicBezTo>
                  <a:pt x="10163" y="7157"/>
                  <a:pt x="10141" y="7049"/>
                  <a:pt x="10112" y="6943"/>
                </a:cubicBezTo>
                <a:close/>
                <a:moveTo>
                  <a:pt x="3949" y="6592"/>
                </a:moveTo>
                <a:cubicBezTo>
                  <a:pt x="4754" y="6592"/>
                  <a:pt x="5545" y="6700"/>
                  <a:pt x="6350" y="6729"/>
                </a:cubicBezTo>
                <a:cubicBezTo>
                  <a:pt x="6271" y="6936"/>
                  <a:pt x="6222" y="7150"/>
                  <a:pt x="6199" y="7371"/>
                </a:cubicBezTo>
                <a:cubicBezTo>
                  <a:pt x="6050" y="7357"/>
                  <a:pt x="5902" y="7351"/>
                  <a:pt x="5754" y="7351"/>
                </a:cubicBezTo>
                <a:cubicBezTo>
                  <a:pt x="5020" y="7351"/>
                  <a:pt x="4305" y="7514"/>
                  <a:pt x="3586" y="7692"/>
                </a:cubicBezTo>
                <a:cubicBezTo>
                  <a:pt x="3008" y="7836"/>
                  <a:pt x="2422" y="7985"/>
                  <a:pt x="1829" y="8028"/>
                </a:cubicBezTo>
                <a:cubicBezTo>
                  <a:pt x="1741" y="8035"/>
                  <a:pt x="1654" y="8037"/>
                  <a:pt x="1567" y="8037"/>
                </a:cubicBezTo>
                <a:cubicBezTo>
                  <a:pt x="1422" y="8037"/>
                  <a:pt x="1278" y="8031"/>
                  <a:pt x="1136" y="8031"/>
                </a:cubicBezTo>
                <a:cubicBezTo>
                  <a:pt x="1076" y="8031"/>
                  <a:pt x="1017" y="8032"/>
                  <a:pt x="958" y="8035"/>
                </a:cubicBezTo>
                <a:cubicBezTo>
                  <a:pt x="878" y="8041"/>
                  <a:pt x="758" y="8080"/>
                  <a:pt x="672" y="8080"/>
                </a:cubicBezTo>
                <a:cubicBezTo>
                  <a:pt x="659" y="8080"/>
                  <a:pt x="647" y="8080"/>
                  <a:pt x="636" y="8078"/>
                </a:cubicBezTo>
                <a:cubicBezTo>
                  <a:pt x="523" y="7999"/>
                  <a:pt x="401" y="7929"/>
                  <a:pt x="286" y="7857"/>
                </a:cubicBezTo>
                <a:cubicBezTo>
                  <a:pt x="336" y="7771"/>
                  <a:pt x="401" y="7707"/>
                  <a:pt x="480" y="7656"/>
                </a:cubicBezTo>
                <a:cubicBezTo>
                  <a:pt x="780" y="7428"/>
                  <a:pt x="1193" y="7329"/>
                  <a:pt x="1529" y="7150"/>
                </a:cubicBezTo>
                <a:cubicBezTo>
                  <a:pt x="2115" y="6842"/>
                  <a:pt x="2693" y="6664"/>
                  <a:pt x="3358" y="6614"/>
                </a:cubicBezTo>
                <a:cubicBezTo>
                  <a:pt x="3556" y="6599"/>
                  <a:pt x="3753" y="6592"/>
                  <a:pt x="3949" y="6592"/>
                </a:cubicBezTo>
                <a:close/>
                <a:moveTo>
                  <a:pt x="12921" y="6910"/>
                </a:moveTo>
                <a:cubicBezTo>
                  <a:pt x="14281" y="6910"/>
                  <a:pt x="15630" y="7048"/>
                  <a:pt x="16882" y="7656"/>
                </a:cubicBezTo>
                <a:cubicBezTo>
                  <a:pt x="16961" y="7692"/>
                  <a:pt x="17096" y="7742"/>
                  <a:pt x="17154" y="7814"/>
                </a:cubicBezTo>
                <a:cubicBezTo>
                  <a:pt x="17160" y="8241"/>
                  <a:pt x="17051" y="8455"/>
                  <a:pt x="16828" y="8455"/>
                </a:cubicBezTo>
                <a:cubicBezTo>
                  <a:pt x="16790" y="8455"/>
                  <a:pt x="16749" y="8448"/>
                  <a:pt x="16704" y="8436"/>
                </a:cubicBezTo>
                <a:cubicBezTo>
                  <a:pt x="16625" y="8436"/>
                  <a:pt x="16555" y="8420"/>
                  <a:pt x="16489" y="8400"/>
                </a:cubicBezTo>
                <a:cubicBezTo>
                  <a:pt x="16255" y="8342"/>
                  <a:pt x="16054" y="8271"/>
                  <a:pt x="15819" y="8249"/>
                </a:cubicBezTo>
                <a:cubicBezTo>
                  <a:pt x="15247" y="8206"/>
                  <a:pt x="14690" y="8186"/>
                  <a:pt x="14119" y="8084"/>
                </a:cubicBezTo>
                <a:cubicBezTo>
                  <a:pt x="12877" y="7863"/>
                  <a:pt x="11627" y="7622"/>
                  <a:pt x="10385" y="7365"/>
                </a:cubicBezTo>
                <a:lnTo>
                  <a:pt x="10349" y="7365"/>
                </a:lnTo>
                <a:cubicBezTo>
                  <a:pt x="10349" y="7236"/>
                  <a:pt x="10335" y="7114"/>
                  <a:pt x="10306" y="6993"/>
                </a:cubicBezTo>
                <a:cubicBezTo>
                  <a:pt x="11167" y="6967"/>
                  <a:pt x="12046" y="6910"/>
                  <a:pt x="12921" y="6910"/>
                </a:cubicBezTo>
                <a:close/>
                <a:moveTo>
                  <a:pt x="7241" y="9449"/>
                </a:moveTo>
                <a:cubicBezTo>
                  <a:pt x="7241" y="9449"/>
                  <a:pt x="7250" y="9456"/>
                  <a:pt x="7257" y="9456"/>
                </a:cubicBezTo>
                <a:cubicBezTo>
                  <a:pt x="7250" y="9464"/>
                  <a:pt x="7241" y="9471"/>
                  <a:pt x="7241" y="9478"/>
                </a:cubicBezTo>
                <a:lnTo>
                  <a:pt x="7241" y="9449"/>
                </a:lnTo>
                <a:close/>
                <a:moveTo>
                  <a:pt x="8374" y="5580"/>
                </a:moveTo>
                <a:cubicBezTo>
                  <a:pt x="8721" y="5580"/>
                  <a:pt x="9068" y="5677"/>
                  <a:pt x="9370" y="5872"/>
                </a:cubicBezTo>
                <a:cubicBezTo>
                  <a:pt x="10405" y="6736"/>
                  <a:pt x="10306" y="8492"/>
                  <a:pt x="9248" y="9277"/>
                </a:cubicBezTo>
                <a:cubicBezTo>
                  <a:pt x="9228" y="9284"/>
                  <a:pt x="9205" y="9300"/>
                  <a:pt x="9192" y="9313"/>
                </a:cubicBezTo>
                <a:cubicBezTo>
                  <a:pt x="9049" y="9413"/>
                  <a:pt x="8892" y="9498"/>
                  <a:pt x="8714" y="9557"/>
                </a:cubicBezTo>
                <a:cubicBezTo>
                  <a:pt x="8539" y="9616"/>
                  <a:pt x="8370" y="9643"/>
                  <a:pt x="8207" y="9643"/>
                </a:cubicBezTo>
                <a:cubicBezTo>
                  <a:pt x="7842" y="9643"/>
                  <a:pt x="7511" y="9507"/>
                  <a:pt x="7234" y="9284"/>
                </a:cubicBezTo>
                <a:lnTo>
                  <a:pt x="7234" y="9270"/>
                </a:lnTo>
                <a:cubicBezTo>
                  <a:pt x="7230" y="9246"/>
                  <a:pt x="7215" y="9235"/>
                  <a:pt x="7199" y="9235"/>
                </a:cubicBezTo>
                <a:cubicBezTo>
                  <a:pt x="7192" y="9235"/>
                  <a:pt x="7184" y="9237"/>
                  <a:pt x="7178" y="9241"/>
                </a:cubicBezTo>
                <a:cubicBezTo>
                  <a:pt x="6492" y="8650"/>
                  <a:pt x="6163" y="7527"/>
                  <a:pt x="6556" y="6713"/>
                </a:cubicBezTo>
                <a:cubicBezTo>
                  <a:pt x="6864" y="6071"/>
                  <a:pt x="7464" y="5678"/>
                  <a:pt x="8107" y="5592"/>
                </a:cubicBezTo>
                <a:lnTo>
                  <a:pt x="8107" y="5592"/>
                </a:lnTo>
                <a:cubicBezTo>
                  <a:pt x="8091" y="5615"/>
                  <a:pt x="8085" y="5642"/>
                  <a:pt x="8091" y="5678"/>
                </a:cubicBezTo>
                <a:cubicBezTo>
                  <a:pt x="8101" y="5717"/>
                  <a:pt x="8134" y="5735"/>
                  <a:pt x="8168" y="5735"/>
                </a:cubicBezTo>
                <a:cubicBezTo>
                  <a:pt x="8216" y="5735"/>
                  <a:pt x="8267" y="5701"/>
                  <a:pt x="8263" y="5642"/>
                </a:cubicBezTo>
                <a:cubicBezTo>
                  <a:pt x="8263" y="5615"/>
                  <a:pt x="8249" y="5599"/>
                  <a:pt x="8235" y="5586"/>
                </a:cubicBezTo>
                <a:cubicBezTo>
                  <a:pt x="8282" y="5582"/>
                  <a:pt x="8328" y="5580"/>
                  <a:pt x="8374" y="5580"/>
                </a:cubicBezTo>
                <a:close/>
                <a:moveTo>
                  <a:pt x="6213" y="7836"/>
                </a:moveTo>
                <a:cubicBezTo>
                  <a:pt x="6228" y="7929"/>
                  <a:pt x="6242" y="8021"/>
                  <a:pt x="6271" y="8107"/>
                </a:cubicBezTo>
                <a:cubicBezTo>
                  <a:pt x="6307" y="8242"/>
                  <a:pt x="6357" y="8364"/>
                  <a:pt x="6413" y="8492"/>
                </a:cubicBezTo>
                <a:cubicBezTo>
                  <a:pt x="5493" y="8864"/>
                  <a:pt x="4578" y="9250"/>
                  <a:pt x="3642" y="9584"/>
                </a:cubicBezTo>
                <a:cubicBezTo>
                  <a:pt x="3157" y="9764"/>
                  <a:pt x="2672" y="9927"/>
                  <a:pt x="2185" y="10091"/>
                </a:cubicBezTo>
                <a:cubicBezTo>
                  <a:pt x="1944" y="10170"/>
                  <a:pt x="1700" y="10249"/>
                  <a:pt x="1457" y="10328"/>
                </a:cubicBezTo>
                <a:cubicBezTo>
                  <a:pt x="1328" y="10371"/>
                  <a:pt x="1208" y="10407"/>
                  <a:pt x="1087" y="10441"/>
                </a:cubicBezTo>
                <a:cubicBezTo>
                  <a:pt x="1017" y="10478"/>
                  <a:pt x="962" y="10497"/>
                  <a:pt x="919" y="10497"/>
                </a:cubicBezTo>
                <a:cubicBezTo>
                  <a:pt x="829" y="10497"/>
                  <a:pt x="796" y="10416"/>
                  <a:pt x="814" y="10256"/>
                </a:cubicBezTo>
                <a:cubicBezTo>
                  <a:pt x="751" y="9913"/>
                  <a:pt x="1001" y="9785"/>
                  <a:pt x="1279" y="9577"/>
                </a:cubicBezTo>
                <a:cubicBezTo>
                  <a:pt x="1472" y="9442"/>
                  <a:pt x="1680" y="9327"/>
                  <a:pt x="1885" y="9214"/>
                </a:cubicBezTo>
                <a:cubicBezTo>
                  <a:pt x="2357" y="8964"/>
                  <a:pt x="2837" y="8743"/>
                  <a:pt x="3335" y="8556"/>
                </a:cubicBezTo>
                <a:cubicBezTo>
                  <a:pt x="4257" y="8206"/>
                  <a:pt x="5227" y="7942"/>
                  <a:pt x="6213" y="7836"/>
                </a:cubicBezTo>
                <a:close/>
                <a:moveTo>
                  <a:pt x="10241" y="8107"/>
                </a:moveTo>
                <a:cubicBezTo>
                  <a:pt x="11170" y="8479"/>
                  <a:pt x="12098" y="8842"/>
                  <a:pt x="12969" y="9327"/>
                </a:cubicBezTo>
                <a:cubicBezTo>
                  <a:pt x="13454" y="9600"/>
                  <a:pt x="13925" y="9899"/>
                  <a:pt x="14354" y="10249"/>
                </a:cubicBezTo>
                <a:cubicBezTo>
                  <a:pt x="14548" y="10407"/>
                  <a:pt x="14733" y="10570"/>
                  <a:pt x="14911" y="10750"/>
                </a:cubicBezTo>
                <a:cubicBezTo>
                  <a:pt x="15048" y="10892"/>
                  <a:pt x="15483" y="11241"/>
                  <a:pt x="15497" y="11435"/>
                </a:cubicBezTo>
                <a:cubicBezTo>
                  <a:pt x="15504" y="11627"/>
                  <a:pt x="15262" y="11677"/>
                  <a:pt x="15141" y="11677"/>
                </a:cubicBezTo>
                <a:cubicBezTo>
                  <a:pt x="15134" y="11677"/>
                  <a:pt x="15127" y="11678"/>
                  <a:pt x="15120" y="11678"/>
                </a:cubicBezTo>
                <a:cubicBezTo>
                  <a:pt x="15031" y="11678"/>
                  <a:pt x="14927" y="11639"/>
                  <a:pt x="14848" y="11620"/>
                </a:cubicBezTo>
                <a:cubicBezTo>
                  <a:pt x="14584" y="11555"/>
                  <a:pt x="14326" y="11456"/>
                  <a:pt x="14083" y="11341"/>
                </a:cubicBezTo>
                <a:cubicBezTo>
                  <a:pt x="13619" y="11113"/>
                  <a:pt x="13197" y="10820"/>
                  <a:pt x="12791" y="10513"/>
                </a:cubicBezTo>
                <a:cubicBezTo>
                  <a:pt x="11891" y="9841"/>
                  <a:pt x="11005" y="9128"/>
                  <a:pt x="10121" y="8427"/>
                </a:cubicBezTo>
                <a:cubicBezTo>
                  <a:pt x="10170" y="8328"/>
                  <a:pt x="10206" y="8222"/>
                  <a:pt x="10241" y="8107"/>
                </a:cubicBezTo>
                <a:close/>
                <a:moveTo>
                  <a:pt x="6628" y="8849"/>
                </a:moveTo>
                <a:cubicBezTo>
                  <a:pt x="6671" y="8907"/>
                  <a:pt x="6713" y="8964"/>
                  <a:pt x="6763" y="9020"/>
                </a:cubicBezTo>
                <a:cubicBezTo>
                  <a:pt x="5956" y="9735"/>
                  <a:pt x="5193" y="10484"/>
                  <a:pt x="4413" y="11221"/>
                </a:cubicBezTo>
                <a:cubicBezTo>
                  <a:pt x="3978" y="11634"/>
                  <a:pt x="3556" y="12056"/>
                  <a:pt x="3085" y="12421"/>
                </a:cubicBezTo>
                <a:cubicBezTo>
                  <a:pt x="2886" y="12577"/>
                  <a:pt x="2679" y="12721"/>
                  <a:pt x="2458" y="12849"/>
                </a:cubicBezTo>
                <a:cubicBezTo>
                  <a:pt x="2352" y="12911"/>
                  <a:pt x="1961" y="13146"/>
                  <a:pt x="1743" y="13146"/>
                </a:cubicBezTo>
                <a:cubicBezTo>
                  <a:pt x="1638" y="13146"/>
                  <a:pt x="1573" y="13091"/>
                  <a:pt x="1601" y="12935"/>
                </a:cubicBezTo>
                <a:cubicBezTo>
                  <a:pt x="1680" y="12527"/>
                  <a:pt x="2329" y="12020"/>
                  <a:pt x="2629" y="11769"/>
                </a:cubicBezTo>
                <a:cubicBezTo>
                  <a:pt x="3035" y="11427"/>
                  <a:pt x="3471" y="11113"/>
                  <a:pt x="3899" y="10799"/>
                </a:cubicBezTo>
                <a:cubicBezTo>
                  <a:pt x="4799" y="10141"/>
                  <a:pt x="5714" y="9492"/>
                  <a:pt x="6628" y="8849"/>
                </a:cubicBezTo>
                <a:close/>
                <a:moveTo>
                  <a:pt x="9555" y="9214"/>
                </a:moveTo>
                <a:cubicBezTo>
                  <a:pt x="10283" y="9978"/>
                  <a:pt x="11048" y="10714"/>
                  <a:pt x="11799" y="11449"/>
                </a:cubicBezTo>
                <a:cubicBezTo>
                  <a:pt x="12227" y="11870"/>
                  <a:pt x="12662" y="12283"/>
                  <a:pt x="13048" y="12741"/>
                </a:cubicBezTo>
                <a:cubicBezTo>
                  <a:pt x="13206" y="12935"/>
                  <a:pt x="13362" y="13134"/>
                  <a:pt x="13490" y="13348"/>
                </a:cubicBezTo>
                <a:cubicBezTo>
                  <a:pt x="13614" y="13535"/>
                  <a:pt x="14046" y="14207"/>
                  <a:pt x="13655" y="14207"/>
                </a:cubicBezTo>
                <a:cubicBezTo>
                  <a:pt x="13642" y="14207"/>
                  <a:pt x="13627" y="14206"/>
                  <a:pt x="13612" y="14205"/>
                </a:cubicBezTo>
                <a:cubicBezTo>
                  <a:pt x="13391" y="14184"/>
                  <a:pt x="13104" y="13884"/>
                  <a:pt x="12940" y="13749"/>
                </a:cubicBezTo>
                <a:cubicBezTo>
                  <a:pt x="12777" y="13598"/>
                  <a:pt x="12613" y="13440"/>
                  <a:pt x="12462" y="13278"/>
                </a:cubicBezTo>
                <a:cubicBezTo>
                  <a:pt x="12083" y="12870"/>
                  <a:pt x="11749" y="12421"/>
                  <a:pt x="11406" y="11984"/>
                </a:cubicBezTo>
                <a:cubicBezTo>
                  <a:pt x="10727" y="11120"/>
                  <a:pt x="10055" y="10249"/>
                  <a:pt x="9399" y="9370"/>
                </a:cubicBezTo>
                <a:lnTo>
                  <a:pt x="9492" y="9277"/>
                </a:lnTo>
                <a:cubicBezTo>
                  <a:pt x="9521" y="9257"/>
                  <a:pt x="9534" y="9234"/>
                  <a:pt x="9555" y="9214"/>
                </a:cubicBezTo>
                <a:close/>
                <a:moveTo>
                  <a:pt x="6921" y="9185"/>
                </a:moveTo>
                <a:cubicBezTo>
                  <a:pt x="6993" y="9264"/>
                  <a:pt x="7078" y="9336"/>
                  <a:pt x="7164" y="9392"/>
                </a:cubicBezTo>
                <a:cubicBezTo>
                  <a:pt x="7149" y="10292"/>
                  <a:pt x="6813" y="11149"/>
                  <a:pt x="6542" y="11992"/>
                </a:cubicBezTo>
                <a:cubicBezTo>
                  <a:pt x="6400" y="12463"/>
                  <a:pt x="6292" y="12935"/>
                  <a:pt x="6213" y="13420"/>
                </a:cubicBezTo>
                <a:cubicBezTo>
                  <a:pt x="6150" y="13877"/>
                  <a:pt x="6114" y="14448"/>
                  <a:pt x="5922" y="14870"/>
                </a:cubicBezTo>
                <a:cubicBezTo>
                  <a:pt x="5899" y="14991"/>
                  <a:pt x="5827" y="15084"/>
                  <a:pt x="5721" y="15147"/>
                </a:cubicBezTo>
                <a:cubicBezTo>
                  <a:pt x="5670" y="15251"/>
                  <a:pt x="5613" y="15302"/>
                  <a:pt x="5549" y="15302"/>
                </a:cubicBezTo>
                <a:cubicBezTo>
                  <a:pt x="5489" y="15302"/>
                  <a:pt x="5422" y="15256"/>
                  <a:pt x="5349" y="15163"/>
                </a:cubicBezTo>
                <a:cubicBezTo>
                  <a:pt x="5121" y="15012"/>
                  <a:pt x="5099" y="14976"/>
                  <a:pt x="5092" y="14719"/>
                </a:cubicBezTo>
                <a:cubicBezTo>
                  <a:pt x="5085" y="14484"/>
                  <a:pt x="5142" y="14241"/>
                  <a:pt x="5185" y="14013"/>
                </a:cubicBezTo>
                <a:cubicBezTo>
                  <a:pt x="5299" y="13483"/>
                  <a:pt x="5442" y="12962"/>
                  <a:pt x="5606" y="12455"/>
                </a:cubicBezTo>
                <a:cubicBezTo>
                  <a:pt x="5964" y="11334"/>
                  <a:pt x="6427" y="10256"/>
                  <a:pt x="6921" y="9185"/>
                </a:cubicBezTo>
                <a:close/>
                <a:moveTo>
                  <a:pt x="8878" y="9721"/>
                </a:moveTo>
                <a:cubicBezTo>
                  <a:pt x="8885" y="9721"/>
                  <a:pt x="8885" y="9728"/>
                  <a:pt x="8885" y="9728"/>
                </a:cubicBezTo>
                <a:cubicBezTo>
                  <a:pt x="9478" y="10691"/>
                  <a:pt x="10020" y="11706"/>
                  <a:pt x="10506" y="12727"/>
                </a:cubicBezTo>
                <a:cubicBezTo>
                  <a:pt x="10755" y="13248"/>
                  <a:pt x="10978" y="13769"/>
                  <a:pt x="11206" y="14297"/>
                </a:cubicBezTo>
                <a:cubicBezTo>
                  <a:pt x="11277" y="14461"/>
                  <a:pt x="11884" y="15758"/>
                  <a:pt x="11448" y="15758"/>
                </a:cubicBezTo>
                <a:cubicBezTo>
                  <a:pt x="11406" y="15758"/>
                  <a:pt x="11354" y="15746"/>
                  <a:pt x="11291" y="15720"/>
                </a:cubicBezTo>
                <a:cubicBezTo>
                  <a:pt x="11163" y="15662"/>
                  <a:pt x="10962" y="15391"/>
                  <a:pt x="10849" y="15283"/>
                </a:cubicBezTo>
                <a:cubicBezTo>
                  <a:pt x="10619" y="15069"/>
                  <a:pt x="10455" y="14827"/>
                  <a:pt x="10299" y="14563"/>
                </a:cubicBezTo>
                <a:cubicBezTo>
                  <a:pt x="10006" y="14049"/>
                  <a:pt x="9735" y="13519"/>
                  <a:pt x="9492" y="12978"/>
                </a:cubicBezTo>
                <a:cubicBezTo>
                  <a:pt x="9034" y="11963"/>
                  <a:pt x="8684" y="10899"/>
                  <a:pt x="8407" y="9821"/>
                </a:cubicBezTo>
                <a:lnTo>
                  <a:pt x="8407" y="9821"/>
                </a:lnTo>
                <a:cubicBezTo>
                  <a:pt x="8418" y="9821"/>
                  <a:pt x="8430" y="9821"/>
                  <a:pt x="8441" y="9821"/>
                </a:cubicBezTo>
                <a:cubicBezTo>
                  <a:pt x="8593" y="9821"/>
                  <a:pt x="8744" y="9780"/>
                  <a:pt x="8878" y="9721"/>
                </a:cubicBezTo>
                <a:close/>
                <a:moveTo>
                  <a:pt x="7442" y="9570"/>
                </a:moveTo>
                <a:cubicBezTo>
                  <a:pt x="7613" y="9656"/>
                  <a:pt x="7791" y="9721"/>
                  <a:pt x="7978" y="9756"/>
                </a:cubicBezTo>
                <a:cubicBezTo>
                  <a:pt x="8071" y="10777"/>
                  <a:pt x="8242" y="11785"/>
                  <a:pt x="8306" y="12813"/>
                </a:cubicBezTo>
                <a:cubicBezTo>
                  <a:pt x="8342" y="13320"/>
                  <a:pt x="8364" y="13819"/>
                  <a:pt x="8371" y="14326"/>
                </a:cubicBezTo>
                <a:cubicBezTo>
                  <a:pt x="8377" y="14594"/>
                  <a:pt x="8496" y="15867"/>
                  <a:pt x="8085" y="15867"/>
                </a:cubicBezTo>
                <a:cubicBezTo>
                  <a:pt x="8056" y="15867"/>
                  <a:pt x="8026" y="15861"/>
                  <a:pt x="7992" y="15848"/>
                </a:cubicBezTo>
                <a:cubicBezTo>
                  <a:pt x="7721" y="15740"/>
                  <a:pt x="7606" y="15111"/>
                  <a:pt x="7570" y="14870"/>
                </a:cubicBezTo>
                <a:cubicBezTo>
                  <a:pt x="7534" y="14633"/>
                  <a:pt x="7521" y="14398"/>
                  <a:pt x="7498" y="14162"/>
                </a:cubicBezTo>
                <a:cubicBezTo>
                  <a:pt x="7464" y="13684"/>
                  <a:pt x="7435" y="13212"/>
                  <a:pt x="7413" y="12734"/>
                </a:cubicBezTo>
                <a:cubicBezTo>
                  <a:pt x="7378" y="11692"/>
                  <a:pt x="7336" y="10606"/>
                  <a:pt x="7442" y="9570"/>
                </a:cubicBezTo>
                <a:close/>
                <a:moveTo>
                  <a:pt x="9418" y="0"/>
                </a:moveTo>
                <a:cubicBezTo>
                  <a:pt x="9388" y="0"/>
                  <a:pt x="9357" y="17"/>
                  <a:pt x="9341" y="45"/>
                </a:cubicBezTo>
                <a:cubicBezTo>
                  <a:pt x="8835" y="938"/>
                  <a:pt x="8513" y="1937"/>
                  <a:pt x="8355" y="2951"/>
                </a:cubicBezTo>
                <a:cubicBezTo>
                  <a:pt x="8285" y="3407"/>
                  <a:pt x="8249" y="3872"/>
                  <a:pt x="8256" y="4336"/>
                </a:cubicBezTo>
                <a:cubicBezTo>
                  <a:pt x="8256" y="4622"/>
                  <a:pt x="8278" y="4907"/>
                  <a:pt x="8263" y="5193"/>
                </a:cubicBezTo>
                <a:cubicBezTo>
                  <a:pt x="8263" y="5279"/>
                  <a:pt x="8249" y="5322"/>
                  <a:pt x="8249" y="5365"/>
                </a:cubicBezTo>
                <a:lnTo>
                  <a:pt x="8235" y="5365"/>
                </a:lnTo>
                <a:lnTo>
                  <a:pt x="8235" y="5329"/>
                </a:lnTo>
                <a:cubicBezTo>
                  <a:pt x="7999" y="4357"/>
                  <a:pt x="7593" y="3387"/>
                  <a:pt x="7164" y="2487"/>
                </a:cubicBezTo>
                <a:cubicBezTo>
                  <a:pt x="6955" y="2054"/>
                  <a:pt x="6584" y="985"/>
                  <a:pt x="5983" y="985"/>
                </a:cubicBezTo>
                <a:cubicBezTo>
                  <a:pt x="5967" y="985"/>
                  <a:pt x="5951" y="986"/>
                  <a:pt x="5935" y="987"/>
                </a:cubicBezTo>
                <a:cubicBezTo>
                  <a:pt x="5899" y="994"/>
                  <a:pt x="5863" y="1015"/>
                  <a:pt x="5856" y="1051"/>
                </a:cubicBezTo>
                <a:cubicBezTo>
                  <a:pt x="5735" y="1765"/>
                  <a:pt x="6021" y="2530"/>
                  <a:pt x="6264" y="3186"/>
                </a:cubicBezTo>
                <a:cubicBezTo>
                  <a:pt x="6571" y="4007"/>
                  <a:pt x="6950" y="4821"/>
                  <a:pt x="7378" y="5586"/>
                </a:cubicBezTo>
                <a:cubicBezTo>
                  <a:pt x="7320" y="5615"/>
                  <a:pt x="7264" y="5651"/>
                  <a:pt x="7214" y="5678"/>
                </a:cubicBezTo>
                <a:cubicBezTo>
                  <a:pt x="6449" y="4521"/>
                  <a:pt x="5656" y="3371"/>
                  <a:pt x="4857" y="2237"/>
                </a:cubicBezTo>
                <a:cubicBezTo>
                  <a:pt x="4528" y="1772"/>
                  <a:pt x="4179" y="1315"/>
                  <a:pt x="3743" y="938"/>
                </a:cubicBezTo>
                <a:cubicBezTo>
                  <a:pt x="3604" y="816"/>
                  <a:pt x="3262" y="478"/>
                  <a:pt x="3000" y="478"/>
                </a:cubicBezTo>
                <a:cubicBezTo>
                  <a:pt x="2951" y="478"/>
                  <a:pt x="2905" y="489"/>
                  <a:pt x="2864" y="516"/>
                </a:cubicBezTo>
                <a:cubicBezTo>
                  <a:pt x="2043" y="1066"/>
                  <a:pt x="5056" y="4264"/>
                  <a:pt x="6335" y="5579"/>
                </a:cubicBezTo>
                <a:cubicBezTo>
                  <a:pt x="5699" y="5150"/>
                  <a:pt x="4979" y="4778"/>
                  <a:pt x="4285" y="4544"/>
                </a:cubicBezTo>
                <a:cubicBezTo>
                  <a:pt x="3865" y="4400"/>
                  <a:pt x="3421" y="4300"/>
                  <a:pt x="2972" y="4264"/>
                </a:cubicBezTo>
                <a:cubicBezTo>
                  <a:pt x="2819" y="4249"/>
                  <a:pt x="2582" y="4204"/>
                  <a:pt x="2365" y="4204"/>
                </a:cubicBezTo>
                <a:cubicBezTo>
                  <a:pt x="2195" y="4204"/>
                  <a:pt x="2038" y="4231"/>
                  <a:pt x="1944" y="4322"/>
                </a:cubicBezTo>
                <a:cubicBezTo>
                  <a:pt x="1928" y="4336"/>
                  <a:pt x="1921" y="4372"/>
                  <a:pt x="1928" y="4393"/>
                </a:cubicBezTo>
                <a:cubicBezTo>
                  <a:pt x="2165" y="5035"/>
                  <a:pt x="3085" y="5464"/>
                  <a:pt x="3678" y="5694"/>
                </a:cubicBezTo>
                <a:cubicBezTo>
                  <a:pt x="4578" y="6043"/>
                  <a:pt x="5543" y="6172"/>
                  <a:pt x="6443" y="6521"/>
                </a:cubicBezTo>
                <a:lnTo>
                  <a:pt x="6449" y="6521"/>
                </a:lnTo>
                <a:cubicBezTo>
                  <a:pt x="6436" y="6542"/>
                  <a:pt x="6427" y="6557"/>
                  <a:pt x="6420" y="6578"/>
                </a:cubicBezTo>
                <a:cubicBezTo>
                  <a:pt x="5772" y="6429"/>
                  <a:pt x="5043" y="6353"/>
                  <a:pt x="4325" y="6353"/>
                </a:cubicBezTo>
                <a:cubicBezTo>
                  <a:pt x="3768" y="6353"/>
                  <a:pt x="3217" y="6399"/>
                  <a:pt x="2715" y="6492"/>
                </a:cubicBezTo>
                <a:cubicBezTo>
                  <a:pt x="2014" y="6628"/>
                  <a:pt x="1457" y="7006"/>
                  <a:pt x="801" y="7264"/>
                </a:cubicBezTo>
                <a:cubicBezTo>
                  <a:pt x="543" y="7365"/>
                  <a:pt x="187" y="7507"/>
                  <a:pt x="79" y="7800"/>
                </a:cubicBezTo>
                <a:cubicBezTo>
                  <a:pt x="0" y="8021"/>
                  <a:pt x="122" y="8213"/>
                  <a:pt x="336" y="8285"/>
                </a:cubicBezTo>
                <a:cubicBezTo>
                  <a:pt x="398" y="8305"/>
                  <a:pt x="465" y="8313"/>
                  <a:pt x="533" y="8313"/>
                </a:cubicBezTo>
                <a:cubicBezTo>
                  <a:pt x="732" y="8313"/>
                  <a:pt x="948" y="8249"/>
                  <a:pt x="1130" y="8249"/>
                </a:cubicBezTo>
                <a:cubicBezTo>
                  <a:pt x="1493" y="8242"/>
                  <a:pt x="1851" y="8249"/>
                  <a:pt x="2208" y="8199"/>
                </a:cubicBezTo>
                <a:cubicBezTo>
                  <a:pt x="3460" y="8020"/>
                  <a:pt x="4651" y="7535"/>
                  <a:pt x="5919" y="7535"/>
                </a:cubicBezTo>
                <a:cubicBezTo>
                  <a:pt x="6010" y="7535"/>
                  <a:pt x="6101" y="7538"/>
                  <a:pt x="6192" y="7543"/>
                </a:cubicBezTo>
                <a:lnTo>
                  <a:pt x="6192" y="7635"/>
                </a:lnTo>
                <a:cubicBezTo>
                  <a:pt x="4986" y="7827"/>
                  <a:pt x="3822" y="8120"/>
                  <a:pt x="2693" y="8614"/>
                </a:cubicBezTo>
                <a:cubicBezTo>
                  <a:pt x="2172" y="8842"/>
                  <a:pt x="1637" y="9092"/>
                  <a:pt x="1172" y="9421"/>
                </a:cubicBezTo>
                <a:cubicBezTo>
                  <a:pt x="915" y="9606"/>
                  <a:pt x="358" y="9999"/>
                  <a:pt x="401" y="10378"/>
                </a:cubicBezTo>
                <a:cubicBezTo>
                  <a:pt x="434" y="10616"/>
                  <a:pt x="663" y="10680"/>
                  <a:pt x="870" y="10680"/>
                </a:cubicBezTo>
                <a:cubicBezTo>
                  <a:pt x="893" y="10680"/>
                  <a:pt x="914" y="10679"/>
                  <a:pt x="936" y="10678"/>
                </a:cubicBezTo>
                <a:cubicBezTo>
                  <a:pt x="1486" y="10635"/>
                  <a:pt x="2086" y="10342"/>
                  <a:pt x="2614" y="10163"/>
                </a:cubicBezTo>
                <a:cubicBezTo>
                  <a:pt x="3922" y="9713"/>
                  <a:pt x="5236" y="9221"/>
                  <a:pt x="6492" y="8635"/>
                </a:cubicBezTo>
                <a:cubicBezTo>
                  <a:pt x="6499" y="8657"/>
                  <a:pt x="6513" y="8677"/>
                  <a:pt x="6521" y="8693"/>
                </a:cubicBezTo>
                <a:cubicBezTo>
                  <a:pt x="5356" y="9514"/>
                  <a:pt x="4192" y="10342"/>
                  <a:pt x="3051" y="11205"/>
                </a:cubicBezTo>
                <a:cubicBezTo>
                  <a:pt x="2600" y="11548"/>
                  <a:pt x="2151" y="11913"/>
                  <a:pt x="1793" y="12355"/>
                </a:cubicBezTo>
                <a:cubicBezTo>
                  <a:pt x="1637" y="12549"/>
                  <a:pt x="1215" y="12991"/>
                  <a:pt x="1394" y="13255"/>
                </a:cubicBezTo>
                <a:cubicBezTo>
                  <a:pt x="1455" y="13345"/>
                  <a:pt x="1549" y="13386"/>
                  <a:pt x="1669" y="13386"/>
                </a:cubicBezTo>
                <a:cubicBezTo>
                  <a:pt x="2709" y="13386"/>
                  <a:pt x="5704" y="10288"/>
                  <a:pt x="6614" y="9327"/>
                </a:cubicBezTo>
                <a:lnTo>
                  <a:pt x="6614" y="9327"/>
                </a:lnTo>
                <a:cubicBezTo>
                  <a:pt x="6060" y="10599"/>
                  <a:pt x="3972" y="15506"/>
                  <a:pt x="5477" y="15506"/>
                </a:cubicBezTo>
                <a:cubicBezTo>
                  <a:pt x="5485" y="15506"/>
                  <a:pt x="5492" y="15506"/>
                  <a:pt x="5500" y="15506"/>
                </a:cubicBezTo>
                <a:cubicBezTo>
                  <a:pt x="5879" y="15497"/>
                  <a:pt x="6064" y="15098"/>
                  <a:pt x="6150" y="14784"/>
                </a:cubicBezTo>
                <a:cubicBezTo>
                  <a:pt x="6335" y="14155"/>
                  <a:pt x="6357" y="13483"/>
                  <a:pt x="6492" y="12841"/>
                </a:cubicBezTo>
                <a:cubicBezTo>
                  <a:pt x="6707" y="11792"/>
                  <a:pt x="7178" y="10813"/>
                  <a:pt x="7234" y="9749"/>
                </a:cubicBezTo>
                <a:lnTo>
                  <a:pt x="7234" y="9749"/>
                </a:lnTo>
                <a:cubicBezTo>
                  <a:pt x="7257" y="10984"/>
                  <a:pt x="7185" y="12213"/>
                  <a:pt x="7264" y="13449"/>
                </a:cubicBezTo>
                <a:cubicBezTo>
                  <a:pt x="7300" y="14040"/>
                  <a:pt x="7300" y="14662"/>
                  <a:pt x="7456" y="15233"/>
                </a:cubicBezTo>
                <a:cubicBezTo>
                  <a:pt x="7526" y="15484"/>
                  <a:pt x="7779" y="16150"/>
                  <a:pt x="8137" y="16150"/>
                </a:cubicBezTo>
                <a:cubicBezTo>
                  <a:pt x="8146" y="16150"/>
                  <a:pt x="8154" y="16149"/>
                  <a:pt x="8163" y="16148"/>
                </a:cubicBezTo>
                <a:cubicBezTo>
                  <a:pt x="8842" y="16076"/>
                  <a:pt x="8549" y="14112"/>
                  <a:pt x="8535" y="13756"/>
                </a:cubicBezTo>
                <a:cubicBezTo>
                  <a:pt x="8484" y="12441"/>
                  <a:pt x="8420" y="11049"/>
                  <a:pt x="8091" y="9771"/>
                </a:cubicBezTo>
                <a:lnTo>
                  <a:pt x="8091" y="9771"/>
                </a:lnTo>
                <a:cubicBezTo>
                  <a:pt x="8114" y="9778"/>
                  <a:pt x="8127" y="9778"/>
                  <a:pt x="8141" y="9778"/>
                </a:cubicBezTo>
                <a:cubicBezTo>
                  <a:pt x="8177" y="9785"/>
                  <a:pt x="8206" y="9792"/>
                  <a:pt x="8235" y="9798"/>
                </a:cubicBezTo>
                <a:cubicBezTo>
                  <a:pt x="8549" y="11163"/>
                  <a:pt x="9034" y="12484"/>
                  <a:pt x="9663" y="13740"/>
                </a:cubicBezTo>
                <a:cubicBezTo>
                  <a:pt x="9941" y="14290"/>
                  <a:pt x="10220" y="14926"/>
                  <a:pt x="10678" y="15355"/>
                </a:cubicBezTo>
                <a:cubicBezTo>
                  <a:pt x="10841" y="15512"/>
                  <a:pt x="11171" y="15981"/>
                  <a:pt x="11477" y="15981"/>
                </a:cubicBezTo>
                <a:cubicBezTo>
                  <a:pt x="11530" y="15981"/>
                  <a:pt x="11583" y="15967"/>
                  <a:pt x="11634" y="15934"/>
                </a:cubicBezTo>
                <a:cubicBezTo>
                  <a:pt x="11855" y="15790"/>
                  <a:pt x="11805" y="15427"/>
                  <a:pt x="11756" y="15206"/>
                </a:cubicBezTo>
                <a:cubicBezTo>
                  <a:pt x="11612" y="14584"/>
                  <a:pt x="11235" y="13948"/>
                  <a:pt x="10969" y="13370"/>
                </a:cubicBezTo>
                <a:cubicBezTo>
                  <a:pt x="10385" y="12085"/>
                  <a:pt x="9706" y="10878"/>
                  <a:pt x="8941" y="9692"/>
                </a:cubicBezTo>
                <a:cubicBezTo>
                  <a:pt x="9049" y="9636"/>
                  <a:pt x="9156" y="9564"/>
                  <a:pt x="9248" y="9485"/>
                </a:cubicBezTo>
                <a:cubicBezTo>
                  <a:pt x="10098" y="10606"/>
                  <a:pt x="10948" y="11720"/>
                  <a:pt x="11835" y="12813"/>
                </a:cubicBezTo>
                <a:cubicBezTo>
                  <a:pt x="12191" y="13255"/>
                  <a:pt x="12570" y="13691"/>
                  <a:pt x="13019" y="14033"/>
                </a:cubicBezTo>
                <a:cubicBezTo>
                  <a:pt x="13183" y="14157"/>
                  <a:pt x="13513" y="14455"/>
                  <a:pt x="13773" y="14455"/>
                </a:cubicBezTo>
                <a:cubicBezTo>
                  <a:pt x="13831" y="14455"/>
                  <a:pt x="13886" y="14440"/>
                  <a:pt x="13934" y="14405"/>
                </a:cubicBezTo>
                <a:cubicBezTo>
                  <a:pt x="14854" y="13740"/>
                  <a:pt x="10319" y="9749"/>
                  <a:pt x="9634" y="9135"/>
                </a:cubicBezTo>
                <a:cubicBezTo>
                  <a:pt x="9792" y="8971"/>
                  <a:pt x="9927" y="8785"/>
                  <a:pt x="10035" y="8592"/>
                </a:cubicBezTo>
                <a:cubicBezTo>
                  <a:pt x="11098" y="9428"/>
                  <a:pt x="12134" y="10328"/>
                  <a:pt x="13269" y="11070"/>
                </a:cubicBezTo>
                <a:cubicBezTo>
                  <a:pt x="13720" y="11370"/>
                  <a:pt x="14205" y="11627"/>
                  <a:pt x="14733" y="11769"/>
                </a:cubicBezTo>
                <a:cubicBezTo>
                  <a:pt x="14863" y="11801"/>
                  <a:pt x="15130" y="11882"/>
                  <a:pt x="15356" y="11882"/>
                </a:cubicBezTo>
                <a:cubicBezTo>
                  <a:pt x="15500" y="11882"/>
                  <a:pt x="15627" y="11849"/>
                  <a:pt x="15691" y="11749"/>
                </a:cubicBezTo>
                <a:cubicBezTo>
                  <a:pt x="15854" y="11492"/>
                  <a:pt x="15434" y="11099"/>
                  <a:pt x="15297" y="10942"/>
                </a:cubicBezTo>
                <a:cubicBezTo>
                  <a:pt x="14854" y="10434"/>
                  <a:pt x="14340" y="10006"/>
                  <a:pt x="13783" y="9627"/>
                </a:cubicBezTo>
                <a:cubicBezTo>
                  <a:pt x="12712" y="8914"/>
                  <a:pt x="11492" y="8414"/>
                  <a:pt x="10283" y="7965"/>
                </a:cubicBezTo>
                <a:cubicBezTo>
                  <a:pt x="10319" y="7836"/>
                  <a:pt x="10335" y="7699"/>
                  <a:pt x="10342" y="7563"/>
                </a:cubicBezTo>
                <a:lnTo>
                  <a:pt x="10349" y="7563"/>
                </a:lnTo>
                <a:cubicBezTo>
                  <a:pt x="11905" y="7821"/>
                  <a:pt x="13463" y="8222"/>
                  <a:pt x="15033" y="8350"/>
                </a:cubicBezTo>
                <a:cubicBezTo>
                  <a:pt x="15411" y="8384"/>
                  <a:pt x="15797" y="8342"/>
                  <a:pt x="16169" y="8436"/>
                </a:cubicBezTo>
                <a:cubicBezTo>
                  <a:pt x="16385" y="8488"/>
                  <a:pt x="16596" y="8588"/>
                  <a:pt x="16823" y="8588"/>
                </a:cubicBezTo>
                <a:cubicBezTo>
                  <a:pt x="16873" y="8588"/>
                  <a:pt x="16924" y="8583"/>
                  <a:pt x="16976" y="8571"/>
                </a:cubicBezTo>
                <a:cubicBezTo>
                  <a:pt x="17240" y="8506"/>
                  <a:pt x="17475" y="8278"/>
                  <a:pt x="17411" y="7985"/>
                </a:cubicBezTo>
                <a:cubicBezTo>
                  <a:pt x="17333" y="7635"/>
                  <a:pt x="16890" y="7500"/>
                  <a:pt x="16597" y="7407"/>
                </a:cubicBezTo>
                <a:cubicBezTo>
                  <a:pt x="15982" y="7200"/>
                  <a:pt x="15382" y="6993"/>
                  <a:pt x="14740" y="6893"/>
                </a:cubicBezTo>
                <a:cubicBezTo>
                  <a:pt x="14134" y="6795"/>
                  <a:pt x="13517" y="6754"/>
                  <a:pt x="12897" y="6754"/>
                </a:cubicBezTo>
                <a:cubicBezTo>
                  <a:pt x="12026" y="6754"/>
                  <a:pt x="11150" y="6836"/>
                  <a:pt x="10299" y="6957"/>
                </a:cubicBezTo>
                <a:cubicBezTo>
                  <a:pt x="10292" y="6943"/>
                  <a:pt x="10292" y="6936"/>
                  <a:pt x="10292" y="6928"/>
                </a:cubicBezTo>
                <a:cubicBezTo>
                  <a:pt x="11413" y="6578"/>
                  <a:pt x="12527" y="6179"/>
                  <a:pt x="13648" y="5807"/>
                </a:cubicBezTo>
                <a:cubicBezTo>
                  <a:pt x="13919" y="5714"/>
                  <a:pt x="15375" y="5229"/>
                  <a:pt x="14890" y="4715"/>
                </a:cubicBezTo>
                <a:cubicBezTo>
                  <a:pt x="14813" y="4635"/>
                  <a:pt x="14654" y="4611"/>
                  <a:pt x="14486" y="4611"/>
                </a:cubicBezTo>
                <a:cubicBezTo>
                  <a:pt x="14295" y="4611"/>
                  <a:pt x="14093" y="4642"/>
                  <a:pt x="13991" y="4657"/>
                </a:cubicBezTo>
                <a:cubicBezTo>
                  <a:pt x="13562" y="4722"/>
                  <a:pt x="13147" y="4880"/>
                  <a:pt x="12741" y="5029"/>
                </a:cubicBezTo>
                <a:cubicBezTo>
                  <a:pt x="11799" y="5394"/>
                  <a:pt x="10834" y="5736"/>
                  <a:pt x="9920" y="6185"/>
                </a:cubicBezTo>
                <a:cubicBezTo>
                  <a:pt x="9913" y="6172"/>
                  <a:pt x="9906" y="6165"/>
                  <a:pt x="9898" y="6156"/>
                </a:cubicBezTo>
                <a:cubicBezTo>
                  <a:pt x="11149" y="5394"/>
                  <a:pt x="12419" y="4643"/>
                  <a:pt x="13626" y="3822"/>
                </a:cubicBezTo>
                <a:cubicBezTo>
                  <a:pt x="14162" y="3457"/>
                  <a:pt x="14676" y="3037"/>
                  <a:pt x="15125" y="2573"/>
                </a:cubicBezTo>
                <a:cubicBezTo>
                  <a:pt x="15276" y="2415"/>
                  <a:pt x="15639" y="2108"/>
                  <a:pt x="15497" y="1851"/>
                </a:cubicBezTo>
                <a:cubicBezTo>
                  <a:pt x="15438" y="1747"/>
                  <a:pt x="15346" y="1708"/>
                  <a:pt x="15240" y="1708"/>
                </a:cubicBezTo>
                <a:cubicBezTo>
                  <a:pt x="14975" y="1708"/>
                  <a:pt x="14622" y="1951"/>
                  <a:pt x="14469" y="2022"/>
                </a:cubicBezTo>
                <a:cubicBezTo>
                  <a:pt x="13848" y="2300"/>
                  <a:pt x="13283" y="2629"/>
                  <a:pt x="12748" y="3058"/>
                </a:cubicBezTo>
                <a:cubicBezTo>
                  <a:pt x="11848" y="3772"/>
                  <a:pt x="10962" y="4514"/>
                  <a:pt x="10098" y="5279"/>
                </a:cubicBezTo>
                <a:cubicBezTo>
                  <a:pt x="11027" y="3971"/>
                  <a:pt x="12863" y="1251"/>
                  <a:pt x="12241" y="980"/>
                </a:cubicBezTo>
                <a:cubicBezTo>
                  <a:pt x="12211" y="967"/>
                  <a:pt x="12180" y="961"/>
                  <a:pt x="12150" y="961"/>
                </a:cubicBezTo>
                <a:cubicBezTo>
                  <a:pt x="11950" y="961"/>
                  <a:pt x="11751" y="1218"/>
                  <a:pt x="11634" y="1330"/>
                </a:cubicBezTo>
                <a:cubicBezTo>
                  <a:pt x="11235" y="1736"/>
                  <a:pt x="10856" y="2151"/>
                  <a:pt x="10527" y="2622"/>
                </a:cubicBezTo>
                <a:cubicBezTo>
                  <a:pt x="9920" y="3500"/>
                  <a:pt x="9413" y="4537"/>
                  <a:pt x="9228" y="5599"/>
                </a:cubicBezTo>
                <a:cubicBezTo>
                  <a:pt x="9192" y="5579"/>
                  <a:pt x="9163" y="5565"/>
                  <a:pt x="9127" y="5550"/>
                </a:cubicBezTo>
                <a:cubicBezTo>
                  <a:pt x="9505" y="4643"/>
                  <a:pt x="9692" y="3658"/>
                  <a:pt x="9778" y="2679"/>
                </a:cubicBezTo>
                <a:cubicBezTo>
                  <a:pt x="9841" y="1822"/>
                  <a:pt x="9941" y="800"/>
                  <a:pt x="9478" y="38"/>
                </a:cubicBezTo>
                <a:cubicBezTo>
                  <a:pt x="9465" y="12"/>
                  <a:pt x="9442" y="0"/>
                  <a:pt x="94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13"/>
          <p:cNvSpPr/>
          <p:nvPr/>
        </p:nvSpPr>
        <p:spPr>
          <a:xfrm>
            <a:off x="-859885" y="-341063"/>
            <a:ext cx="1349353" cy="1429775"/>
          </a:xfrm>
          <a:custGeom>
            <a:avLst/>
            <a:gdLst/>
            <a:ahLst/>
            <a:cxnLst/>
            <a:rect l="l" t="t" r="r" b="b"/>
            <a:pathLst>
              <a:path w="34849" h="36926" extrusionOk="0">
                <a:moveTo>
                  <a:pt x="19056" y="1"/>
                </a:moveTo>
                <a:cubicBezTo>
                  <a:pt x="18263" y="1"/>
                  <a:pt x="17470" y="101"/>
                  <a:pt x="16682" y="233"/>
                </a:cubicBezTo>
                <a:cubicBezTo>
                  <a:pt x="15804" y="377"/>
                  <a:pt x="14954" y="619"/>
                  <a:pt x="14111" y="905"/>
                </a:cubicBezTo>
                <a:cubicBezTo>
                  <a:pt x="13026" y="1268"/>
                  <a:pt x="11991" y="1733"/>
                  <a:pt x="11005" y="2319"/>
                </a:cubicBezTo>
                <a:cubicBezTo>
                  <a:pt x="9840" y="3005"/>
                  <a:pt x="8741" y="3776"/>
                  <a:pt x="7663" y="4590"/>
                </a:cubicBezTo>
                <a:cubicBezTo>
                  <a:pt x="6191" y="5704"/>
                  <a:pt x="4770" y="6875"/>
                  <a:pt x="3514" y="8239"/>
                </a:cubicBezTo>
                <a:cubicBezTo>
                  <a:pt x="2736" y="9082"/>
                  <a:pt x="2021" y="9982"/>
                  <a:pt x="1464" y="10995"/>
                </a:cubicBezTo>
                <a:cubicBezTo>
                  <a:pt x="1022" y="11795"/>
                  <a:pt x="679" y="12645"/>
                  <a:pt x="449" y="13538"/>
                </a:cubicBezTo>
                <a:cubicBezTo>
                  <a:pt x="172" y="14603"/>
                  <a:pt x="79" y="15701"/>
                  <a:pt x="36" y="16795"/>
                </a:cubicBezTo>
                <a:cubicBezTo>
                  <a:pt x="0" y="17751"/>
                  <a:pt x="43" y="18707"/>
                  <a:pt x="143" y="19658"/>
                </a:cubicBezTo>
                <a:cubicBezTo>
                  <a:pt x="258" y="20707"/>
                  <a:pt x="429" y="21743"/>
                  <a:pt x="650" y="22771"/>
                </a:cubicBezTo>
                <a:cubicBezTo>
                  <a:pt x="1128" y="24963"/>
                  <a:pt x="1999" y="26977"/>
                  <a:pt x="3293" y="28812"/>
                </a:cubicBezTo>
                <a:cubicBezTo>
                  <a:pt x="4278" y="30213"/>
                  <a:pt x="5406" y="31491"/>
                  <a:pt x="6678" y="32648"/>
                </a:cubicBezTo>
                <a:cubicBezTo>
                  <a:pt x="7835" y="33690"/>
                  <a:pt x="9091" y="34590"/>
                  <a:pt x="10469" y="35318"/>
                </a:cubicBezTo>
                <a:cubicBezTo>
                  <a:pt x="12011" y="36132"/>
                  <a:pt x="13646" y="36633"/>
                  <a:pt x="15383" y="36797"/>
                </a:cubicBezTo>
                <a:cubicBezTo>
                  <a:pt x="15933" y="36847"/>
                  <a:pt x="16481" y="36874"/>
                  <a:pt x="17031" y="36904"/>
                </a:cubicBezTo>
                <a:cubicBezTo>
                  <a:pt x="17406" y="36918"/>
                  <a:pt x="17781" y="36926"/>
                  <a:pt x="18156" y="36926"/>
                </a:cubicBezTo>
                <a:cubicBezTo>
                  <a:pt x="18710" y="36926"/>
                  <a:pt x="19263" y="36909"/>
                  <a:pt x="19816" y="36874"/>
                </a:cubicBezTo>
                <a:cubicBezTo>
                  <a:pt x="20416" y="36832"/>
                  <a:pt x="21016" y="36775"/>
                  <a:pt x="21616" y="36719"/>
                </a:cubicBezTo>
                <a:cubicBezTo>
                  <a:pt x="22673" y="36617"/>
                  <a:pt x="23709" y="36419"/>
                  <a:pt x="24723" y="36090"/>
                </a:cubicBezTo>
                <a:cubicBezTo>
                  <a:pt x="25745" y="35760"/>
                  <a:pt x="26694" y="35289"/>
                  <a:pt x="27551" y="34640"/>
                </a:cubicBezTo>
                <a:cubicBezTo>
                  <a:pt x="28444" y="33969"/>
                  <a:pt x="29207" y="33169"/>
                  <a:pt x="29928" y="32326"/>
                </a:cubicBezTo>
                <a:cubicBezTo>
                  <a:pt x="31035" y="31034"/>
                  <a:pt x="32014" y="29649"/>
                  <a:pt x="32914" y="28199"/>
                </a:cubicBezTo>
                <a:cubicBezTo>
                  <a:pt x="33428" y="27371"/>
                  <a:pt x="33863" y="26505"/>
                  <a:pt x="34177" y="25585"/>
                </a:cubicBezTo>
                <a:cubicBezTo>
                  <a:pt x="34614" y="24293"/>
                  <a:pt x="34792" y="22958"/>
                  <a:pt x="34828" y="21600"/>
                </a:cubicBezTo>
                <a:cubicBezTo>
                  <a:pt x="34849" y="20651"/>
                  <a:pt x="34820" y="19701"/>
                  <a:pt x="34792" y="18750"/>
                </a:cubicBezTo>
                <a:cubicBezTo>
                  <a:pt x="34763" y="17951"/>
                  <a:pt x="34720" y="17144"/>
                  <a:pt x="34671" y="16344"/>
                </a:cubicBezTo>
                <a:cubicBezTo>
                  <a:pt x="34621" y="15609"/>
                  <a:pt x="34578" y="14873"/>
                  <a:pt x="34499" y="14138"/>
                </a:cubicBezTo>
                <a:cubicBezTo>
                  <a:pt x="34407" y="13259"/>
                  <a:pt x="34213" y="12402"/>
                  <a:pt x="33942" y="11560"/>
                </a:cubicBezTo>
                <a:cubicBezTo>
                  <a:pt x="33534" y="10309"/>
                  <a:pt x="32914" y="9152"/>
                  <a:pt x="32215" y="8038"/>
                </a:cubicBezTo>
                <a:cubicBezTo>
                  <a:pt x="31642" y="7132"/>
                  <a:pt x="30972" y="6304"/>
                  <a:pt x="30165" y="5596"/>
                </a:cubicBezTo>
                <a:cubicBezTo>
                  <a:pt x="29628" y="5133"/>
                  <a:pt x="29078" y="4676"/>
                  <a:pt x="28514" y="4247"/>
                </a:cubicBezTo>
                <a:cubicBezTo>
                  <a:pt x="27407" y="3397"/>
                  <a:pt x="26223" y="2662"/>
                  <a:pt x="24958" y="2062"/>
                </a:cubicBezTo>
                <a:cubicBezTo>
                  <a:pt x="23971" y="1586"/>
                  <a:pt x="22952" y="1345"/>
                  <a:pt x="21901" y="1345"/>
                </a:cubicBezTo>
                <a:cubicBezTo>
                  <a:pt x="21455" y="1345"/>
                  <a:pt x="21003" y="1388"/>
                  <a:pt x="20545" y="1476"/>
                </a:cubicBezTo>
                <a:cubicBezTo>
                  <a:pt x="19816" y="1620"/>
                  <a:pt x="19088" y="1791"/>
                  <a:pt x="18366" y="1969"/>
                </a:cubicBezTo>
                <a:cubicBezTo>
                  <a:pt x="17374" y="2220"/>
                  <a:pt x="16382" y="2468"/>
                  <a:pt x="15396" y="2748"/>
                </a:cubicBezTo>
                <a:cubicBezTo>
                  <a:pt x="13811" y="3205"/>
                  <a:pt x="12419" y="4026"/>
                  <a:pt x="11184" y="5118"/>
                </a:cubicBezTo>
                <a:cubicBezTo>
                  <a:pt x="9991" y="6168"/>
                  <a:pt x="8940" y="7346"/>
                  <a:pt x="8020" y="8638"/>
                </a:cubicBezTo>
                <a:cubicBezTo>
                  <a:pt x="7519" y="9339"/>
                  <a:pt x="7098" y="10088"/>
                  <a:pt x="6791" y="10895"/>
                </a:cubicBezTo>
                <a:cubicBezTo>
                  <a:pt x="6520" y="11588"/>
                  <a:pt x="6306" y="12302"/>
                  <a:pt x="6128" y="13024"/>
                </a:cubicBezTo>
                <a:cubicBezTo>
                  <a:pt x="5848" y="14145"/>
                  <a:pt x="5641" y="15280"/>
                  <a:pt x="5656" y="16445"/>
                </a:cubicBezTo>
                <a:cubicBezTo>
                  <a:pt x="5663" y="16765"/>
                  <a:pt x="5649" y="17088"/>
                  <a:pt x="5677" y="17408"/>
                </a:cubicBezTo>
                <a:cubicBezTo>
                  <a:pt x="5706" y="17758"/>
                  <a:pt x="5769" y="18107"/>
                  <a:pt x="5812" y="18459"/>
                </a:cubicBezTo>
                <a:cubicBezTo>
                  <a:pt x="5963" y="19658"/>
                  <a:pt x="6112" y="20858"/>
                  <a:pt x="6263" y="22049"/>
                </a:cubicBezTo>
                <a:cubicBezTo>
                  <a:pt x="6405" y="23129"/>
                  <a:pt x="6678" y="24164"/>
                  <a:pt x="7084" y="25170"/>
                </a:cubicBezTo>
                <a:cubicBezTo>
                  <a:pt x="7578" y="26385"/>
                  <a:pt x="8248" y="27506"/>
                  <a:pt x="8998" y="28578"/>
                </a:cubicBezTo>
                <a:cubicBezTo>
                  <a:pt x="9512" y="29320"/>
                  <a:pt x="10140" y="29949"/>
                  <a:pt x="10904" y="30447"/>
                </a:cubicBezTo>
                <a:cubicBezTo>
                  <a:pt x="11398" y="30770"/>
                  <a:pt x="11896" y="31099"/>
                  <a:pt x="12390" y="31426"/>
                </a:cubicBezTo>
                <a:cubicBezTo>
                  <a:pt x="13053" y="31861"/>
                  <a:pt x="13712" y="32312"/>
                  <a:pt x="14375" y="32741"/>
                </a:cubicBezTo>
                <a:cubicBezTo>
                  <a:pt x="14911" y="33077"/>
                  <a:pt x="15489" y="33327"/>
                  <a:pt x="16111" y="33455"/>
                </a:cubicBezTo>
                <a:cubicBezTo>
                  <a:pt x="16567" y="33555"/>
                  <a:pt x="17024" y="33584"/>
                  <a:pt x="17489" y="33604"/>
                </a:cubicBezTo>
                <a:cubicBezTo>
                  <a:pt x="17599" y="33609"/>
                  <a:pt x="17709" y="33612"/>
                  <a:pt x="17819" y="33612"/>
                </a:cubicBezTo>
                <a:cubicBezTo>
                  <a:pt x="18383" y="33612"/>
                  <a:pt x="18937" y="33547"/>
                  <a:pt x="19480" y="33404"/>
                </a:cubicBezTo>
                <a:cubicBezTo>
                  <a:pt x="20603" y="33112"/>
                  <a:pt x="21681" y="32718"/>
                  <a:pt x="22745" y="32256"/>
                </a:cubicBezTo>
                <a:cubicBezTo>
                  <a:pt x="24015" y="31699"/>
                  <a:pt x="25116" y="30912"/>
                  <a:pt x="25979" y="29813"/>
                </a:cubicBezTo>
                <a:cubicBezTo>
                  <a:pt x="26437" y="29220"/>
                  <a:pt x="26843" y="28598"/>
                  <a:pt x="27222" y="27955"/>
                </a:cubicBezTo>
                <a:cubicBezTo>
                  <a:pt x="27758" y="27035"/>
                  <a:pt x="28300" y="26120"/>
                  <a:pt x="28821" y="25186"/>
                </a:cubicBezTo>
                <a:cubicBezTo>
                  <a:pt x="29351" y="24235"/>
                  <a:pt x="29693" y="23206"/>
                  <a:pt x="30007" y="22164"/>
                </a:cubicBezTo>
                <a:cubicBezTo>
                  <a:pt x="30400" y="20879"/>
                  <a:pt x="30643" y="19564"/>
                  <a:pt x="30706" y="18229"/>
                </a:cubicBezTo>
                <a:cubicBezTo>
                  <a:pt x="30736" y="17694"/>
                  <a:pt x="30722" y="17158"/>
                  <a:pt x="30672" y="16630"/>
                </a:cubicBezTo>
                <a:cubicBezTo>
                  <a:pt x="30578" y="15579"/>
                  <a:pt x="30393" y="14551"/>
                  <a:pt x="30129" y="13531"/>
                </a:cubicBezTo>
                <a:cubicBezTo>
                  <a:pt x="29928" y="12788"/>
                  <a:pt x="29678" y="12066"/>
                  <a:pt x="29328" y="11380"/>
                </a:cubicBezTo>
                <a:cubicBezTo>
                  <a:pt x="28458" y="9667"/>
                  <a:pt x="27236" y="8225"/>
                  <a:pt x="25815" y="6940"/>
                </a:cubicBezTo>
                <a:cubicBezTo>
                  <a:pt x="24915" y="6126"/>
                  <a:pt x="23873" y="5526"/>
                  <a:pt x="22788" y="4989"/>
                </a:cubicBezTo>
                <a:cubicBezTo>
                  <a:pt x="21895" y="4554"/>
                  <a:pt x="20960" y="4268"/>
                  <a:pt x="19967" y="4204"/>
                </a:cubicBezTo>
                <a:cubicBezTo>
                  <a:pt x="19741" y="4188"/>
                  <a:pt x="19515" y="4179"/>
                  <a:pt x="19290" y="4179"/>
                </a:cubicBezTo>
                <a:cubicBezTo>
                  <a:pt x="18615" y="4179"/>
                  <a:pt x="17948" y="4260"/>
                  <a:pt x="17288" y="4468"/>
                </a:cubicBezTo>
                <a:cubicBezTo>
                  <a:pt x="16510" y="4712"/>
                  <a:pt x="15775" y="5048"/>
                  <a:pt x="15060" y="5447"/>
                </a:cubicBezTo>
                <a:cubicBezTo>
                  <a:pt x="14118" y="5982"/>
                  <a:pt x="13247" y="6618"/>
                  <a:pt x="12512" y="7418"/>
                </a:cubicBezTo>
                <a:cubicBezTo>
                  <a:pt x="11533" y="8467"/>
                  <a:pt x="10776" y="9667"/>
                  <a:pt x="10169" y="10961"/>
                </a:cubicBezTo>
                <a:cubicBezTo>
                  <a:pt x="9855" y="11617"/>
                  <a:pt x="9662" y="12316"/>
                  <a:pt x="9555" y="13031"/>
                </a:cubicBezTo>
                <a:cubicBezTo>
                  <a:pt x="9447" y="13746"/>
                  <a:pt x="9463" y="14465"/>
                  <a:pt x="9454" y="15180"/>
                </a:cubicBezTo>
                <a:cubicBezTo>
                  <a:pt x="9447" y="15681"/>
                  <a:pt x="9483" y="16172"/>
                  <a:pt x="9506" y="16673"/>
                </a:cubicBezTo>
                <a:cubicBezTo>
                  <a:pt x="9526" y="17122"/>
                  <a:pt x="9562" y="17573"/>
                  <a:pt x="9583" y="18022"/>
                </a:cubicBezTo>
                <a:cubicBezTo>
                  <a:pt x="9634" y="18851"/>
                  <a:pt x="9734" y="19679"/>
                  <a:pt x="9876" y="20500"/>
                </a:cubicBezTo>
                <a:cubicBezTo>
                  <a:pt x="10105" y="21835"/>
                  <a:pt x="10577" y="23078"/>
                  <a:pt x="11290" y="24228"/>
                </a:cubicBezTo>
                <a:cubicBezTo>
                  <a:pt x="11862" y="25150"/>
                  <a:pt x="12512" y="26007"/>
                  <a:pt x="13204" y="26841"/>
                </a:cubicBezTo>
                <a:cubicBezTo>
                  <a:pt x="13953" y="27757"/>
                  <a:pt x="14882" y="28463"/>
                  <a:pt x="15960" y="28956"/>
                </a:cubicBezTo>
                <a:cubicBezTo>
                  <a:pt x="16797" y="29341"/>
                  <a:pt x="17652" y="29530"/>
                  <a:pt x="18521" y="29530"/>
                </a:cubicBezTo>
                <a:cubicBezTo>
                  <a:pt x="19070" y="29530"/>
                  <a:pt x="19623" y="29455"/>
                  <a:pt x="20181" y="29306"/>
                </a:cubicBezTo>
                <a:cubicBezTo>
                  <a:pt x="21580" y="28927"/>
                  <a:pt x="22881" y="28320"/>
                  <a:pt x="24094" y="27520"/>
                </a:cubicBezTo>
                <a:cubicBezTo>
                  <a:pt x="24631" y="27164"/>
                  <a:pt x="25109" y="26749"/>
                  <a:pt x="25522" y="26264"/>
                </a:cubicBezTo>
                <a:cubicBezTo>
                  <a:pt x="26243" y="25450"/>
                  <a:pt x="26737" y="24500"/>
                  <a:pt x="27073" y="23472"/>
                </a:cubicBezTo>
                <a:cubicBezTo>
                  <a:pt x="27565" y="21979"/>
                  <a:pt x="27980" y="20464"/>
                  <a:pt x="28365" y="18944"/>
                </a:cubicBezTo>
                <a:cubicBezTo>
                  <a:pt x="28643" y="17873"/>
                  <a:pt x="28758" y="16788"/>
                  <a:pt x="28679" y="15681"/>
                </a:cubicBezTo>
                <a:cubicBezTo>
                  <a:pt x="28622" y="14937"/>
                  <a:pt x="28435" y="14224"/>
                  <a:pt x="28221" y="13523"/>
                </a:cubicBezTo>
                <a:cubicBezTo>
                  <a:pt x="27765" y="12023"/>
                  <a:pt x="27064" y="10661"/>
                  <a:pt x="26015" y="9488"/>
                </a:cubicBezTo>
                <a:cubicBezTo>
                  <a:pt x="25165" y="8532"/>
                  <a:pt x="24130" y="7853"/>
                  <a:pt x="22894" y="7497"/>
                </a:cubicBezTo>
                <a:cubicBezTo>
                  <a:pt x="22186" y="7287"/>
                  <a:pt x="21468" y="7187"/>
                  <a:pt x="20747" y="7187"/>
                </a:cubicBezTo>
                <a:cubicBezTo>
                  <a:pt x="20140" y="7187"/>
                  <a:pt x="19531" y="7258"/>
                  <a:pt x="18923" y="7396"/>
                </a:cubicBezTo>
                <a:cubicBezTo>
                  <a:pt x="17917" y="7625"/>
                  <a:pt x="16975" y="8011"/>
                  <a:pt x="16096" y="8561"/>
                </a:cubicBezTo>
                <a:cubicBezTo>
                  <a:pt x="15317" y="9060"/>
                  <a:pt x="14632" y="9660"/>
                  <a:pt x="14011" y="10338"/>
                </a:cubicBezTo>
                <a:cubicBezTo>
                  <a:pt x="13340" y="11067"/>
                  <a:pt x="12733" y="11838"/>
                  <a:pt x="12291" y="12724"/>
                </a:cubicBezTo>
                <a:cubicBezTo>
                  <a:pt x="11847" y="13602"/>
                  <a:pt x="11576" y="14524"/>
                  <a:pt x="11526" y="15509"/>
                </a:cubicBezTo>
                <a:cubicBezTo>
                  <a:pt x="11483" y="16316"/>
                  <a:pt x="11540" y="17115"/>
                  <a:pt x="11675" y="17915"/>
                </a:cubicBezTo>
                <a:cubicBezTo>
                  <a:pt x="11948" y="19537"/>
                  <a:pt x="12462" y="21072"/>
                  <a:pt x="13211" y="22536"/>
                </a:cubicBezTo>
                <a:cubicBezTo>
                  <a:pt x="13797" y="23671"/>
                  <a:pt x="14632" y="24550"/>
                  <a:pt x="15739" y="25177"/>
                </a:cubicBezTo>
                <a:cubicBezTo>
                  <a:pt x="16474" y="25596"/>
                  <a:pt x="17245" y="25803"/>
                  <a:pt x="18049" y="25803"/>
                </a:cubicBezTo>
                <a:cubicBezTo>
                  <a:pt x="18330" y="25803"/>
                  <a:pt x="18614" y="25778"/>
                  <a:pt x="18903" y="25727"/>
                </a:cubicBezTo>
                <a:cubicBezTo>
                  <a:pt x="19816" y="25571"/>
                  <a:pt x="20603" y="25143"/>
                  <a:pt x="21289" y="24528"/>
                </a:cubicBezTo>
                <a:cubicBezTo>
                  <a:pt x="22380" y="23542"/>
                  <a:pt x="23208" y="22365"/>
                  <a:pt x="23787" y="21014"/>
                </a:cubicBezTo>
                <a:cubicBezTo>
                  <a:pt x="24173" y="20121"/>
                  <a:pt x="24552" y="19221"/>
                  <a:pt x="24937" y="18322"/>
                </a:cubicBezTo>
                <a:cubicBezTo>
                  <a:pt x="25123" y="17886"/>
                  <a:pt x="25280" y="17444"/>
                  <a:pt x="25380" y="16980"/>
                </a:cubicBezTo>
                <a:cubicBezTo>
                  <a:pt x="25530" y="16251"/>
                  <a:pt x="25573" y="15523"/>
                  <a:pt x="25373" y="14794"/>
                </a:cubicBezTo>
                <a:cubicBezTo>
                  <a:pt x="25165" y="14052"/>
                  <a:pt x="24879" y="13331"/>
                  <a:pt x="24536" y="12638"/>
                </a:cubicBezTo>
                <a:cubicBezTo>
                  <a:pt x="24288" y="12138"/>
                  <a:pt x="23937" y="11709"/>
                  <a:pt x="23481" y="11374"/>
                </a:cubicBezTo>
                <a:cubicBezTo>
                  <a:pt x="23224" y="11188"/>
                  <a:pt x="22951" y="11010"/>
                  <a:pt x="22673" y="10846"/>
                </a:cubicBezTo>
                <a:cubicBezTo>
                  <a:pt x="21948" y="10413"/>
                  <a:pt x="21162" y="10237"/>
                  <a:pt x="20346" y="10237"/>
                </a:cubicBezTo>
                <a:cubicBezTo>
                  <a:pt x="20150" y="10237"/>
                  <a:pt x="19952" y="10247"/>
                  <a:pt x="19753" y="10266"/>
                </a:cubicBezTo>
                <a:cubicBezTo>
                  <a:pt x="19117" y="10325"/>
                  <a:pt x="18553" y="10582"/>
                  <a:pt x="18039" y="10952"/>
                </a:cubicBezTo>
                <a:cubicBezTo>
                  <a:pt x="17252" y="11509"/>
                  <a:pt x="16675" y="12253"/>
                  <a:pt x="16246" y="13103"/>
                </a:cubicBezTo>
                <a:cubicBezTo>
                  <a:pt x="15753" y="14052"/>
                  <a:pt x="15439" y="15074"/>
                  <a:pt x="15175" y="16102"/>
                </a:cubicBezTo>
                <a:cubicBezTo>
                  <a:pt x="14954" y="16993"/>
                  <a:pt x="14796" y="17893"/>
                  <a:pt x="14810" y="18815"/>
                </a:cubicBezTo>
                <a:cubicBezTo>
                  <a:pt x="14810" y="18944"/>
                  <a:pt x="14832" y="19072"/>
                  <a:pt x="14839" y="19201"/>
                </a:cubicBezTo>
                <a:cubicBezTo>
                  <a:pt x="14868" y="19929"/>
                  <a:pt x="15017" y="20635"/>
                  <a:pt x="15297" y="21307"/>
                </a:cubicBezTo>
                <a:cubicBezTo>
                  <a:pt x="15453" y="21686"/>
                  <a:pt x="15667" y="22029"/>
                  <a:pt x="16003" y="22272"/>
                </a:cubicBezTo>
                <a:cubicBezTo>
                  <a:pt x="16387" y="22553"/>
                  <a:pt x="16801" y="22713"/>
                  <a:pt x="17243" y="22713"/>
                </a:cubicBezTo>
                <a:cubicBezTo>
                  <a:pt x="17418" y="22713"/>
                  <a:pt x="17598" y="22688"/>
                  <a:pt x="17782" y="22636"/>
                </a:cubicBezTo>
                <a:cubicBezTo>
                  <a:pt x="18281" y="22493"/>
                  <a:pt x="18718" y="22229"/>
                  <a:pt x="19110" y="21887"/>
                </a:cubicBezTo>
                <a:cubicBezTo>
                  <a:pt x="19952" y="21143"/>
                  <a:pt x="20637" y="20272"/>
                  <a:pt x="21230" y="19323"/>
                </a:cubicBezTo>
                <a:cubicBezTo>
                  <a:pt x="21381" y="19079"/>
                  <a:pt x="21494" y="18829"/>
                  <a:pt x="21559" y="18551"/>
                </a:cubicBezTo>
                <a:cubicBezTo>
                  <a:pt x="21717" y="17915"/>
                  <a:pt x="21688" y="17273"/>
                  <a:pt x="21537" y="16644"/>
                </a:cubicBezTo>
                <a:cubicBezTo>
                  <a:pt x="21409" y="16066"/>
                  <a:pt x="21223" y="15502"/>
                  <a:pt x="21059" y="14930"/>
                </a:cubicBezTo>
                <a:cubicBezTo>
                  <a:pt x="20996" y="14709"/>
                  <a:pt x="20917" y="14488"/>
                  <a:pt x="20838" y="14273"/>
                </a:cubicBezTo>
                <a:cubicBezTo>
                  <a:pt x="20752" y="14030"/>
                  <a:pt x="20574" y="13881"/>
                  <a:pt x="20331" y="13802"/>
                </a:cubicBezTo>
                <a:cubicBezTo>
                  <a:pt x="20129" y="13737"/>
                  <a:pt x="19924" y="13708"/>
                  <a:pt x="19714" y="13708"/>
                </a:cubicBezTo>
                <a:cubicBezTo>
                  <a:pt x="19649" y="13708"/>
                  <a:pt x="19583" y="13711"/>
                  <a:pt x="19516" y="13716"/>
                </a:cubicBezTo>
                <a:cubicBezTo>
                  <a:pt x="18831" y="13788"/>
                  <a:pt x="18217" y="14066"/>
                  <a:pt x="17653" y="14452"/>
                </a:cubicBezTo>
                <a:cubicBezTo>
                  <a:pt x="17417" y="14616"/>
                  <a:pt x="17268" y="14837"/>
                  <a:pt x="17182" y="15108"/>
                </a:cubicBezTo>
                <a:cubicBezTo>
                  <a:pt x="17132" y="15280"/>
                  <a:pt x="17090" y="15451"/>
                  <a:pt x="17060" y="15622"/>
                </a:cubicBezTo>
                <a:cubicBezTo>
                  <a:pt x="16975" y="16066"/>
                  <a:pt x="16975" y="16508"/>
                  <a:pt x="16988" y="16951"/>
                </a:cubicBezTo>
                <a:cubicBezTo>
                  <a:pt x="16995" y="17151"/>
                  <a:pt x="17018" y="17365"/>
                  <a:pt x="17074" y="17559"/>
                </a:cubicBezTo>
                <a:cubicBezTo>
                  <a:pt x="17160" y="17859"/>
                  <a:pt x="17203" y="18173"/>
                  <a:pt x="17232" y="18479"/>
                </a:cubicBezTo>
                <a:cubicBezTo>
                  <a:pt x="17246" y="18608"/>
                  <a:pt x="17275" y="18736"/>
                  <a:pt x="17304" y="18865"/>
                </a:cubicBezTo>
                <a:cubicBezTo>
                  <a:pt x="17331" y="19000"/>
                  <a:pt x="17424" y="19072"/>
                  <a:pt x="17561" y="19086"/>
                </a:cubicBezTo>
                <a:cubicBezTo>
                  <a:pt x="17655" y="19100"/>
                  <a:pt x="17747" y="19107"/>
                  <a:pt x="17838" y="19107"/>
                </a:cubicBezTo>
                <a:cubicBezTo>
                  <a:pt x="18231" y="19107"/>
                  <a:pt x="18593" y="18977"/>
                  <a:pt x="18889" y="18694"/>
                </a:cubicBezTo>
                <a:cubicBezTo>
                  <a:pt x="19424" y="18193"/>
                  <a:pt x="19503" y="17544"/>
                  <a:pt x="19388" y="16858"/>
                </a:cubicBezTo>
                <a:cubicBezTo>
                  <a:pt x="19309" y="16394"/>
                  <a:pt x="19189" y="15944"/>
                  <a:pt x="19067" y="15487"/>
                </a:cubicBezTo>
                <a:cubicBezTo>
                  <a:pt x="19045" y="15387"/>
                  <a:pt x="19018" y="15266"/>
                  <a:pt x="18910" y="15216"/>
                </a:cubicBezTo>
                <a:cubicBezTo>
                  <a:pt x="18876" y="15201"/>
                  <a:pt x="18837" y="15194"/>
                  <a:pt x="18797" y="15194"/>
                </a:cubicBezTo>
                <a:cubicBezTo>
                  <a:pt x="18664" y="15194"/>
                  <a:pt x="18511" y="15267"/>
                  <a:pt x="18445" y="15365"/>
                </a:cubicBezTo>
                <a:cubicBezTo>
                  <a:pt x="18296" y="15595"/>
                  <a:pt x="18138" y="15816"/>
                  <a:pt x="17989" y="16037"/>
                </a:cubicBezTo>
                <a:cubicBezTo>
                  <a:pt x="17960" y="16080"/>
                  <a:pt x="17938" y="16130"/>
                  <a:pt x="17895" y="16208"/>
                </a:cubicBezTo>
                <a:cubicBezTo>
                  <a:pt x="17996" y="16166"/>
                  <a:pt x="18060" y="16136"/>
                  <a:pt x="18118" y="16116"/>
                </a:cubicBezTo>
                <a:cubicBezTo>
                  <a:pt x="18172" y="16091"/>
                  <a:pt x="18225" y="16081"/>
                  <a:pt x="18279" y="16081"/>
                </a:cubicBezTo>
                <a:cubicBezTo>
                  <a:pt x="18367" y="16081"/>
                  <a:pt x="18454" y="16109"/>
                  <a:pt x="18538" y="16145"/>
                </a:cubicBezTo>
                <a:cubicBezTo>
                  <a:pt x="18646" y="16188"/>
                  <a:pt x="18632" y="16301"/>
                  <a:pt x="18653" y="16387"/>
                </a:cubicBezTo>
                <a:cubicBezTo>
                  <a:pt x="18745" y="16693"/>
                  <a:pt x="18810" y="17016"/>
                  <a:pt x="18923" y="17316"/>
                </a:cubicBezTo>
                <a:cubicBezTo>
                  <a:pt x="19018" y="17559"/>
                  <a:pt x="18953" y="17758"/>
                  <a:pt x="18817" y="17945"/>
                </a:cubicBezTo>
                <a:cubicBezTo>
                  <a:pt x="18725" y="18065"/>
                  <a:pt x="18623" y="18179"/>
                  <a:pt x="18510" y="18279"/>
                </a:cubicBezTo>
                <a:cubicBezTo>
                  <a:pt x="18347" y="18417"/>
                  <a:pt x="18169" y="18461"/>
                  <a:pt x="17981" y="18461"/>
                </a:cubicBezTo>
                <a:cubicBezTo>
                  <a:pt x="17856" y="18461"/>
                  <a:pt x="17727" y="18441"/>
                  <a:pt x="17595" y="18416"/>
                </a:cubicBezTo>
                <a:cubicBezTo>
                  <a:pt x="17581" y="18294"/>
                  <a:pt x="17575" y="18193"/>
                  <a:pt x="17561" y="18094"/>
                </a:cubicBezTo>
                <a:cubicBezTo>
                  <a:pt x="17532" y="17859"/>
                  <a:pt x="17532" y="17616"/>
                  <a:pt x="17467" y="17388"/>
                </a:cubicBezTo>
                <a:cubicBezTo>
                  <a:pt x="17338" y="16908"/>
                  <a:pt x="17331" y="16430"/>
                  <a:pt x="17354" y="15944"/>
                </a:cubicBezTo>
                <a:cubicBezTo>
                  <a:pt x="17367" y="15645"/>
                  <a:pt x="17439" y="15374"/>
                  <a:pt x="17703" y="15194"/>
                </a:cubicBezTo>
                <a:cubicBezTo>
                  <a:pt x="18260" y="14817"/>
                  <a:pt x="18853" y="14537"/>
                  <a:pt x="19539" y="14501"/>
                </a:cubicBezTo>
                <a:cubicBezTo>
                  <a:pt x="19573" y="14500"/>
                  <a:pt x="19607" y="14500"/>
                  <a:pt x="19639" y="14500"/>
                </a:cubicBezTo>
                <a:cubicBezTo>
                  <a:pt x="20157" y="14500"/>
                  <a:pt x="20364" y="14662"/>
                  <a:pt x="20538" y="15187"/>
                </a:cubicBezTo>
                <a:cubicBezTo>
                  <a:pt x="20723" y="15759"/>
                  <a:pt x="20894" y="16337"/>
                  <a:pt x="20989" y="16930"/>
                </a:cubicBezTo>
                <a:cubicBezTo>
                  <a:pt x="21002" y="17059"/>
                  <a:pt x="21002" y="17194"/>
                  <a:pt x="20973" y="17316"/>
                </a:cubicBezTo>
                <a:cubicBezTo>
                  <a:pt x="20881" y="17837"/>
                  <a:pt x="20660" y="18301"/>
                  <a:pt x="20373" y="18743"/>
                </a:cubicBezTo>
                <a:cubicBezTo>
                  <a:pt x="19967" y="19372"/>
                  <a:pt x="19510" y="19972"/>
                  <a:pt x="19018" y="20543"/>
                </a:cubicBezTo>
                <a:cubicBezTo>
                  <a:pt x="18659" y="20951"/>
                  <a:pt x="18267" y="21314"/>
                  <a:pt x="17789" y="21587"/>
                </a:cubicBezTo>
                <a:cubicBezTo>
                  <a:pt x="17582" y="21701"/>
                  <a:pt x="17374" y="21750"/>
                  <a:pt x="17160" y="21750"/>
                </a:cubicBezTo>
                <a:cubicBezTo>
                  <a:pt x="17040" y="21750"/>
                  <a:pt x="16919" y="21735"/>
                  <a:pt x="16796" y="21707"/>
                </a:cubicBezTo>
                <a:cubicBezTo>
                  <a:pt x="16233" y="21578"/>
                  <a:pt x="15854" y="21215"/>
                  <a:pt x="15633" y="20701"/>
                </a:cubicBezTo>
                <a:cubicBezTo>
                  <a:pt x="15403" y="20180"/>
                  <a:pt x="15275" y="19622"/>
                  <a:pt x="15254" y="19050"/>
                </a:cubicBezTo>
                <a:cubicBezTo>
                  <a:pt x="15239" y="18815"/>
                  <a:pt x="15239" y="18579"/>
                  <a:pt x="15254" y="18337"/>
                </a:cubicBezTo>
                <a:cubicBezTo>
                  <a:pt x="15261" y="18087"/>
                  <a:pt x="15275" y="17837"/>
                  <a:pt x="15317" y="17586"/>
                </a:cubicBezTo>
                <a:cubicBezTo>
                  <a:pt x="15475" y="16565"/>
                  <a:pt x="15753" y="15573"/>
                  <a:pt x="16118" y="14609"/>
                </a:cubicBezTo>
                <a:cubicBezTo>
                  <a:pt x="16467" y="13694"/>
                  <a:pt x="16946" y="12873"/>
                  <a:pt x="17653" y="12188"/>
                </a:cubicBezTo>
                <a:cubicBezTo>
                  <a:pt x="18348" y="11505"/>
                  <a:pt x="19143" y="11155"/>
                  <a:pt x="20055" y="11155"/>
                </a:cubicBezTo>
                <a:cubicBezTo>
                  <a:pt x="20278" y="11155"/>
                  <a:pt x="20508" y="11176"/>
                  <a:pt x="20745" y="11218"/>
                </a:cubicBezTo>
                <a:cubicBezTo>
                  <a:pt x="21553" y="11360"/>
                  <a:pt x="22281" y="11696"/>
                  <a:pt x="22944" y="12160"/>
                </a:cubicBezTo>
                <a:cubicBezTo>
                  <a:pt x="23438" y="12503"/>
                  <a:pt x="23823" y="12938"/>
                  <a:pt x="24116" y="13459"/>
                </a:cubicBezTo>
                <a:cubicBezTo>
                  <a:pt x="24480" y="14116"/>
                  <a:pt x="24730" y="14817"/>
                  <a:pt x="24922" y="15530"/>
                </a:cubicBezTo>
                <a:cubicBezTo>
                  <a:pt x="24980" y="15717"/>
                  <a:pt x="25001" y="15909"/>
                  <a:pt x="25008" y="16102"/>
                </a:cubicBezTo>
                <a:cubicBezTo>
                  <a:pt x="25037" y="16608"/>
                  <a:pt x="24879" y="17079"/>
                  <a:pt x="24680" y="17544"/>
                </a:cubicBezTo>
                <a:cubicBezTo>
                  <a:pt x="24331" y="18358"/>
                  <a:pt x="23979" y="19172"/>
                  <a:pt x="23630" y="19986"/>
                </a:cubicBezTo>
                <a:cubicBezTo>
                  <a:pt x="23380" y="20593"/>
                  <a:pt x="23131" y="21201"/>
                  <a:pt x="22766" y="21749"/>
                </a:cubicBezTo>
                <a:cubicBezTo>
                  <a:pt x="22231" y="22586"/>
                  <a:pt x="21609" y="23350"/>
                  <a:pt x="20809" y="23943"/>
                </a:cubicBezTo>
                <a:cubicBezTo>
                  <a:pt x="20123" y="24442"/>
                  <a:pt x="19374" y="24807"/>
                  <a:pt x="18495" y="24843"/>
                </a:cubicBezTo>
                <a:cubicBezTo>
                  <a:pt x="18420" y="24846"/>
                  <a:pt x="18346" y="24847"/>
                  <a:pt x="18271" y="24847"/>
                </a:cubicBezTo>
                <a:cubicBezTo>
                  <a:pt x="17545" y="24847"/>
                  <a:pt x="16844" y="24719"/>
                  <a:pt x="16203" y="24349"/>
                </a:cubicBezTo>
                <a:cubicBezTo>
                  <a:pt x="15161" y="23743"/>
                  <a:pt x="14318" y="22929"/>
                  <a:pt x="13775" y="21835"/>
                </a:cubicBezTo>
                <a:cubicBezTo>
                  <a:pt x="13190" y="20665"/>
                  <a:pt x="12769" y="19444"/>
                  <a:pt x="12462" y="18179"/>
                </a:cubicBezTo>
                <a:cubicBezTo>
                  <a:pt x="12248" y="17280"/>
                  <a:pt x="12083" y="16380"/>
                  <a:pt x="12169" y="15444"/>
                </a:cubicBezTo>
                <a:cubicBezTo>
                  <a:pt x="12219" y="14902"/>
                  <a:pt x="12325" y="14380"/>
                  <a:pt x="12561" y="13888"/>
                </a:cubicBezTo>
                <a:cubicBezTo>
                  <a:pt x="13376" y="12138"/>
                  <a:pt x="14568" y="10703"/>
                  <a:pt x="16132" y="9581"/>
                </a:cubicBezTo>
                <a:cubicBezTo>
                  <a:pt x="17424" y="8647"/>
                  <a:pt x="18867" y="8117"/>
                  <a:pt x="20481" y="8097"/>
                </a:cubicBezTo>
                <a:cubicBezTo>
                  <a:pt x="20522" y="8096"/>
                  <a:pt x="20562" y="8096"/>
                  <a:pt x="20602" y="8096"/>
                </a:cubicBezTo>
                <a:cubicBezTo>
                  <a:pt x="21905" y="8096"/>
                  <a:pt x="23107" y="8445"/>
                  <a:pt x="24223" y="9125"/>
                </a:cubicBezTo>
                <a:cubicBezTo>
                  <a:pt x="25116" y="9660"/>
                  <a:pt x="25815" y="10395"/>
                  <a:pt x="26408" y="11231"/>
                </a:cubicBezTo>
                <a:cubicBezTo>
                  <a:pt x="27073" y="12181"/>
                  <a:pt x="27565" y="13223"/>
                  <a:pt x="27894" y="14337"/>
                </a:cubicBezTo>
                <a:cubicBezTo>
                  <a:pt x="28086" y="14980"/>
                  <a:pt x="28250" y="15631"/>
                  <a:pt x="28293" y="16301"/>
                </a:cubicBezTo>
                <a:cubicBezTo>
                  <a:pt x="28336" y="17016"/>
                  <a:pt x="28300" y="17722"/>
                  <a:pt x="28115" y="18416"/>
                </a:cubicBezTo>
                <a:cubicBezTo>
                  <a:pt x="27815" y="19521"/>
                  <a:pt x="27493" y="20622"/>
                  <a:pt x="27179" y="21722"/>
                </a:cubicBezTo>
                <a:cubicBezTo>
                  <a:pt x="26936" y="22557"/>
                  <a:pt x="26629" y="23371"/>
                  <a:pt x="26243" y="24149"/>
                </a:cubicBezTo>
                <a:cubicBezTo>
                  <a:pt x="25772" y="25107"/>
                  <a:pt x="25145" y="25921"/>
                  <a:pt x="24252" y="26528"/>
                </a:cubicBezTo>
                <a:cubicBezTo>
                  <a:pt x="22973" y="27392"/>
                  <a:pt x="21580" y="28014"/>
                  <a:pt x="20089" y="28391"/>
                </a:cubicBezTo>
                <a:cubicBezTo>
                  <a:pt x="19599" y="28511"/>
                  <a:pt x="19109" y="28573"/>
                  <a:pt x="18619" y="28573"/>
                </a:cubicBezTo>
                <a:cubicBezTo>
                  <a:pt x="18295" y="28573"/>
                  <a:pt x="17971" y="28546"/>
                  <a:pt x="17647" y="28492"/>
                </a:cubicBezTo>
                <a:cubicBezTo>
                  <a:pt x="16132" y="28228"/>
                  <a:pt x="14882" y="27470"/>
                  <a:pt x="13847" y="26363"/>
                </a:cubicBezTo>
                <a:cubicBezTo>
                  <a:pt x="13112" y="25578"/>
                  <a:pt x="12483" y="24699"/>
                  <a:pt x="11862" y="23815"/>
                </a:cubicBezTo>
                <a:cubicBezTo>
                  <a:pt x="11254" y="22942"/>
                  <a:pt x="10834" y="21993"/>
                  <a:pt x="10568" y="20971"/>
                </a:cubicBezTo>
                <a:cubicBezTo>
                  <a:pt x="10268" y="19808"/>
                  <a:pt x="10140" y="18615"/>
                  <a:pt x="10054" y="17415"/>
                </a:cubicBezTo>
                <a:cubicBezTo>
                  <a:pt x="10011" y="16815"/>
                  <a:pt x="9977" y="16215"/>
                  <a:pt x="9968" y="15615"/>
                </a:cubicBezTo>
                <a:cubicBezTo>
                  <a:pt x="9955" y="14830"/>
                  <a:pt x="9919" y="14046"/>
                  <a:pt x="9998" y="13259"/>
                </a:cubicBezTo>
                <a:cubicBezTo>
                  <a:pt x="10047" y="12760"/>
                  <a:pt x="10176" y="12266"/>
                  <a:pt x="10354" y="11795"/>
                </a:cubicBezTo>
                <a:cubicBezTo>
                  <a:pt x="10568" y="11245"/>
                  <a:pt x="10848" y="10731"/>
                  <a:pt x="11154" y="10224"/>
                </a:cubicBezTo>
                <a:cubicBezTo>
                  <a:pt x="11718" y="9317"/>
                  <a:pt x="12340" y="8453"/>
                  <a:pt x="13132" y="7725"/>
                </a:cubicBezTo>
                <a:cubicBezTo>
                  <a:pt x="14118" y="6804"/>
                  <a:pt x="15232" y="6076"/>
                  <a:pt x="16474" y="5539"/>
                </a:cubicBezTo>
                <a:cubicBezTo>
                  <a:pt x="17304" y="5182"/>
                  <a:pt x="18155" y="5025"/>
                  <a:pt x="19024" y="5025"/>
                </a:cubicBezTo>
                <a:cubicBezTo>
                  <a:pt x="19404" y="5025"/>
                  <a:pt x="19788" y="5055"/>
                  <a:pt x="20175" y="5111"/>
                </a:cubicBezTo>
                <a:cubicBezTo>
                  <a:pt x="20996" y="5233"/>
                  <a:pt x="21774" y="5497"/>
                  <a:pt x="22523" y="5862"/>
                </a:cubicBezTo>
                <a:cubicBezTo>
                  <a:pt x="23745" y="6446"/>
                  <a:pt x="24872" y="7168"/>
                  <a:pt x="25851" y="8117"/>
                </a:cubicBezTo>
                <a:cubicBezTo>
                  <a:pt x="26859" y="9103"/>
                  <a:pt x="27750" y="10181"/>
                  <a:pt x="28507" y="11360"/>
                </a:cubicBezTo>
                <a:cubicBezTo>
                  <a:pt x="28992" y="12109"/>
                  <a:pt x="29351" y="12923"/>
                  <a:pt x="29585" y="13788"/>
                </a:cubicBezTo>
                <a:cubicBezTo>
                  <a:pt x="29815" y="14637"/>
                  <a:pt x="29978" y="15502"/>
                  <a:pt x="30107" y="16373"/>
                </a:cubicBezTo>
                <a:cubicBezTo>
                  <a:pt x="30165" y="16772"/>
                  <a:pt x="30235" y="17173"/>
                  <a:pt x="30257" y="17573"/>
                </a:cubicBezTo>
                <a:cubicBezTo>
                  <a:pt x="30271" y="17987"/>
                  <a:pt x="30257" y="18400"/>
                  <a:pt x="30228" y="18822"/>
                </a:cubicBezTo>
                <a:cubicBezTo>
                  <a:pt x="30165" y="19580"/>
                  <a:pt x="29978" y="20315"/>
                  <a:pt x="29779" y="21043"/>
                </a:cubicBezTo>
                <a:cubicBezTo>
                  <a:pt x="29457" y="22186"/>
                  <a:pt x="29100" y="23321"/>
                  <a:pt x="28543" y="24379"/>
                </a:cubicBezTo>
                <a:cubicBezTo>
                  <a:pt x="27822" y="25756"/>
                  <a:pt x="27022" y="27085"/>
                  <a:pt x="26158" y="28370"/>
                </a:cubicBezTo>
                <a:cubicBezTo>
                  <a:pt x="25287" y="29676"/>
                  <a:pt x="24108" y="30627"/>
                  <a:pt x="22687" y="31284"/>
                </a:cubicBezTo>
                <a:cubicBezTo>
                  <a:pt x="21717" y="31719"/>
                  <a:pt x="20723" y="32069"/>
                  <a:pt x="19703" y="32369"/>
                </a:cubicBezTo>
                <a:cubicBezTo>
                  <a:pt x="19162" y="32530"/>
                  <a:pt x="18613" y="32622"/>
                  <a:pt x="18049" y="32622"/>
                </a:cubicBezTo>
                <a:cubicBezTo>
                  <a:pt x="17989" y="32622"/>
                  <a:pt x="17928" y="32621"/>
                  <a:pt x="17868" y="32619"/>
                </a:cubicBezTo>
                <a:cubicBezTo>
                  <a:pt x="17674" y="32612"/>
                  <a:pt x="17482" y="32619"/>
                  <a:pt x="17288" y="32605"/>
                </a:cubicBezTo>
                <a:cubicBezTo>
                  <a:pt x="16560" y="32562"/>
                  <a:pt x="15854" y="32427"/>
                  <a:pt x="15196" y="32091"/>
                </a:cubicBezTo>
                <a:cubicBezTo>
                  <a:pt x="14853" y="31913"/>
                  <a:pt x="14519" y="31712"/>
                  <a:pt x="14190" y="31498"/>
                </a:cubicBezTo>
                <a:cubicBezTo>
                  <a:pt x="13148" y="30812"/>
                  <a:pt x="12104" y="30120"/>
                  <a:pt x="11069" y="29419"/>
                </a:cubicBezTo>
                <a:cubicBezTo>
                  <a:pt x="10433" y="28991"/>
                  <a:pt x="9898" y="28463"/>
                  <a:pt x="9447" y="27842"/>
                </a:cubicBezTo>
                <a:cubicBezTo>
                  <a:pt x="8870" y="27042"/>
                  <a:pt x="8369" y="26192"/>
                  <a:pt x="7920" y="25314"/>
                </a:cubicBezTo>
                <a:cubicBezTo>
                  <a:pt x="7440" y="24385"/>
                  <a:pt x="7106" y="23414"/>
                  <a:pt x="6913" y="22385"/>
                </a:cubicBezTo>
                <a:cubicBezTo>
                  <a:pt x="6734" y="21407"/>
                  <a:pt x="6642" y="20414"/>
                  <a:pt x="6520" y="19422"/>
                </a:cubicBezTo>
                <a:cubicBezTo>
                  <a:pt x="6441" y="18822"/>
                  <a:pt x="6369" y="18222"/>
                  <a:pt x="6284" y="17622"/>
                </a:cubicBezTo>
                <a:cubicBezTo>
                  <a:pt x="6191" y="16908"/>
                  <a:pt x="6148" y="16202"/>
                  <a:pt x="6220" y="15480"/>
                </a:cubicBezTo>
                <a:cubicBezTo>
                  <a:pt x="6313" y="14474"/>
                  <a:pt x="6534" y="13488"/>
                  <a:pt x="6806" y="12517"/>
                </a:cubicBezTo>
                <a:cubicBezTo>
                  <a:pt x="7226" y="11017"/>
                  <a:pt x="7927" y="9653"/>
                  <a:pt x="8890" y="8439"/>
                </a:cubicBezTo>
                <a:cubicBezTo>
                  <a:pt x="9634" y="7504"/>
                  <a:pt x="10448" y="6640"/>
                  <a:pt x="11348" y="5853"/>
                </a:cubicBezTo>
                <a:cubicBezTo>
                  <a:pt x="12404" y="4940"/>
                  <a:pt x="13576" y="4211"/>
                  <a:pt x="14896" y="3733"/>
                </a:cubicBezTo>
                <a:cubicBezTo>
                  <a:pt x="16217" y="3248"/>
                  <a:pt x="17568" y="2862"/>
                  <a:pt x="18939" y="2540"/>
                </a:cubicBezTo>
                <a:cubicBezTo>
                  <a:pt x="19710" y="2355"/>
                  <a:pt x="20488" y="2211"/>
                  <a:pt x="21289" y="2204"/>
                </a:cubicBezTo>
                <a:cubicBezTo>
                  <a:pt x="21767" y="2204"/>
                  <a:pt x="22245" y="2227"/>
                  <a:pt x="22716" y="2319"/>
                </a:cubicBezTo>
                <a:cubicBezTo>
                  <a:pt x="23637" y="2490"/>
                  <a:pt x="24494" y="2840"/>
                  <a:pt x="25308" y="3298"/>
                </a:cubicBezTo>
                <a:cubicBezTo>
                  <a:pt x="26559" y="3997"/>
                  <a:pt x="27736" y="4804"/>
                  <a:pt x="28837" y="5725"/>
                </a:cubicBezTo>
                <a:cubicBezTo>
                  <a:pt x="29472" y="6254"/>
                  <a:pt x="30093" y="6796"/>
                  <a:pt x="30650" y="7418"/>
                </a:cubicBezTo>
                <a:cubicBezTo>
                  <a:pt x="31229" y="8067"/>
                  <a:pt x="31707" y="8789"/>
                  <a:pt x="32156" y="9531"/>
                </a:cubicBezTo>
                <a:cubicBezTo>
                  <a:pt x="32914" y="10767"/>
                  <a:pt x="33449" y="12088"/>
                  <a:pt x="33771" y="13502"/>
                </a:cubicBezTo>
                <a:cubicBezTo>
                  <a:pt x="33963" y="14380"/>
                  <a:pt x="34048" y="15280"/>
                  <a:pt x="34120" y="16172"/>
                </a:cubicBezTo>
                <a:cubicBezTo>
                  <a:pt x="34170" y="16779"/>
                  <a:pt x="34220" y="17388"/>
                  <a:pt x="34249" y="17994"/>
                </a:cubicBezTo>
                <a:cubicBezTo>
                  <a:pt x="34285" y="18680"/>
                  <a:pt x="34306" y="19372"/>
                  <a:pt x="34328" y="20058"/>
                </a:cubicBezTo>
                <a:cubicBezTo>
                  <a:pt x="34335" y="20371"/>
                  <a:pt x="34299" y="20687"/>
                  <a:pt x="34299" y="21000"/>
                </a:cubicBezTo>
                <a:cubicBezTo>
                  <a:pt x="34299" y="21578"/>
                  <a:pt x="34285" y="22157"/>
                  <a:pt x="34220" y="22735"/>
                </a:cubicBezTo>
                <a:cubicBezTo>
                  <a:pt x="34134" y="23542"/>
                  <a:pt x="33949" y="24320"/>
                  <a:pt x="33656" y="25078"/>
                </a:cubicBezTo>
                <a:cubicBezTo>
                  <a:pt x="33371" y="25792"/>
                  <a:pt x="33006" y="26463"/>
                  <a:pt x="32607" y="27114"/>
                </a:cubicBezTo>
                <a:cubicBezTo>
                  <a:pt x="31536" y="28871"/>
                  <a:pt x="30364" y="30549"/>
                  <a:pt x="28979" y="32069"/>
                </a:cubicBezTo>
                <a:cubicBezTo>
                  <a:pt x="28444" y="32662"/>
                  <a:pt x="27858" y="33212"/>
                  <a:pt x="27208" y="33676"/>
                </a:cubicBezTo>
                <a:cubicBezTo>
                  <a:pt x="26173" y="34418"/>
                  <a:pt x="25023" y="34890"/>
                  <a:pt x="23787" y="35154"/>
                </a:cubicBezTo>
                <a:cubicBezTo>
                  <a:pt x="23016" y="35325"/>
                  <a:pt x="22238" y="35433"/>
                  <a:pt x="21460" y="35497"/>
                </a:cubicBezTo>
                <a:cubicBezTo>
                  <a:pt x="20603" y="35568"/>
                  <a:pt x="19753" y="35647"/>
                  <a:pt x="18903" y="35675"/>
                </a:cubicBezTo>
                <a:cubicBezTo>
                  <a:pt x="18571" y="35684"/>
                  <a:pt x="18238" y="35690"/>
                  <a:pt x="17906" y="35690"/>
                </a:cubicBezTo>
                <a:cubicBezTo>
                  <a:pt x="16979" y="35690"/>
                  <a:pt x="16052" y="35647"/>
                  <a:pt x="15132" y="35526"/>
                </a:cubicBezTo>
                <a:cubicBezTo>
                  <a:pt x="14382" y="35433"/>
                  <a:pt x="13633" y="35289"/>
                  <a:pt x="12911" y="35061"/>
                </a:cubicBezTo>
                <a:cubicBezTo>
                  <a:pt x="11441" y="34590"/>
                  <a:pt x="10097" y="33861"/>
                  <a:pt x="8841" y="32975"/>
                </a:cubicBezTo>
                <a:cubicBezTo>
                  <a:pt x="7012" y="31669"/>
                  <a:pt x="5463" y="30084"/>
                  <a:pt x="4114" y="28284"/>
                </a:cubicBezTo>
                <a:cubicBezTo>
                  <a:pt x="2770" y="26485"/>
                  <a:pt x="1850" y="24492"/>
                  <a:pt x="1329" y="22315"/>
                </a:cubicBezTo>
                <a:cubicBezTo>
                  <a:pt x="964" y="20800"/>
                  <a:pt x="743" y="19273"/>
                  <a:pt x="693" y="17722"/>
                </a:cubicBezTo>
                <a:cubicBezTo>
                  <a:pt x="664" y="16693"/>
                  <a:pt x="671" y="15674"/>
                  <a:pt x="815" y="14652"/>
                </a:cubicBezTo>
                <a:cubicBezTo>
                  <a:pt x="936" y="13802"/>
                  <a:pt x="1157" y="12974"/>
                  <a:pt x="1507" y="12181"/>
                </a:cubicBezTo>
                <a:cubicBezTo>
                  <a:pt x="1836" y="11416"/>
                  <a:pt x="2278" y="10717"/>
                  <a:pt x="2750" y="10038"/>
                </a:cubicBezTo>
                <a:cubicBezTo>
                  <a:pt x="3857" y="8460"/>
                  <a:pt x="5170" y="7082"/>
                  <a:pt x="6685" y="5882"/>
                </a:cubicBezTo>
                <a:cubicBezTo>
                  <a:pt x="7713" y="5068"/>
                  <a:pt x="8777" y="4283"/>
                  <a:pt x="9905" y="3598"/>
                </a:cubicBezTo>
                <a:cubicBezTo>
                  <a:pt x="11211" y="2797"/>
                  <a:pt x="12591" y="2168"/>
                  <a:pt x="14039" y="1670"/>
                </a:cubicBezTo>
                <a:cubicBezTo>
                  <a:pt x="14853" y="1390"/>
                  <a:pt x="15682" y="1183"/>
                  <a:pt x="16524" y="984"/>
                </a:cubicBezTo>
                <a:cubicBezTo>
                  <a:pt x="17396" y="777"/>
                  <a:pt x="18274" y="626"/>
                  <a:pt x="19167" y="540"/>
                </a:cubicBezTo>
                <a:cubicBezTo>
                  <a:pt x="19681" y="490"/>
                  <a:pt x="20202" y="463"/>
                  <a:pt x="20723" y="454"/>
                </a:cubicBezTo>
                <a:cubicBezTo>
                  <a:pt x="21602" y="454"/>
                  <a:pt x="22466" y="562"/>
                  <a:pt x="23323" y="770"/>
                </a:cubicBezTo>
                <a:cubicBezTo>
                  <a:pt x="23438" y="797"/>
                  <a:pt x="23559" y="826"/>
                  <a:pt x="23679" y="849"/>
                </a:cubicBezTo>
                <a:cubicBezTo>
                  <a:pt x="23697" y="852"/>
                  <a:pt x="23714" y="854"/>
                  <a:pt x="23729" y="854"/>
                </a:cubicBezTo>
                <a:cubicBezTo>
                  <a:pt x="23800" y="854"/>
                  <a:pt x="23842" y="814"/>
                  <a:pt x="23866" y="727"/>
                </a:cubicBezTo>
                <a:cubicBezTo>
                  <a:pt x="23530" y="562"/>
                  <a:pt x="22745" y="298"/>
                  <a:pt x="22360" y="240"/>
                </a:cubicBezTo>
                <a:cubicBezTo>
                  <a:pt x="21359" y="77"/>
                  <a:pt x="20360" y="34"/>
                  <a:pt x="19352" y="5"/>
                </a:cubicBezTo>
                <a:cubicBezTo>
                  <a:pt x="19253" y="2"/>
                  <a:pt x="19155" y="1"/>
                  <a:pt x="190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13"/>
          <p:cNvSpPr/>
          <p:nvPr/>
        </p:nvSpPr>
        <p:spPr>
          <a:xfrm>
            <a:off x="8499299" y="4646059"/>
            <a:ext cx="1218453" cy="683985"/>
          </a:xfrm>
          <a:custGeom>
            <a:avLst/>
            <a:gdLst/>
            <a:ahLst/>
            <a:cxnLst/>
            <a:rect l="l" t="t" r="r" b="b"/>
            <a:pathLst>
              <a:path w="33257" h="18669" extrusionOk="0">
                <a:moveTo>
                  <a:pt x="17319" y="1"/>
                </a:moveTo>
                <a:cubicBezTo>
                  <a:pt x="16529" y="1"/>
                  <a:pt x="15732" y="185"/>
                  <a:pt x="14997" y="581"/>
                </a:cubicBezTo>
                <a:cubicBezTo>
                  <a:pt x="14255" y="973"/>
                  <a:pt x="13804" y="1631"/>
                  <a:pt x="13398" y="2330"/>
                </a:cubicBezTo>
                <a:cubicBezTo>
                  <a:pt x="13019" y="2966"/>
                  <a:pt x="12762" y="3659"/>
                  <a:pt x="12527" y="4351"/>
                </a:cubicBezTo>
                <a:cubicBezTo>
                  <a:pt x="12436" y="4614"/>
                  <a:pt x="12322" y="4743"/>
                  <a:pt x="12191" y="4743"/>
                </a:cubicBezTo>
                <a:cubicBezTo>
                  <a:pt x="12076" y="4743"/>
                  <a:pt x="11949" y="4645"/>
                  <a:pt x="11812" y="4452"/>
                </a:cubicBezTo>
                <a:cubicBezTo>
                  <a:pt x="11655" y="4216"/>
                  <a:pt x="11542" y="3959"/>
                  <a:pt x="11391" y="3724"/>
                </a:cubicBezTo>
                <a:cubicBezTo>
                  <a:pt x="11019" y="3115"/>
                  <a:pt x="10548" y="2601"/>
                  <a:pt x="9941" y="2231"/>
                </a:cubicBezTo>
                <a:cubicBezTo>
                  <a:pt x="9497" y="1954"/>
                  <a:pt x="9068" y="1816"/>
                  <a:pt x="8654" y="1816"/>
                </a:cubicBezTo>
                <a:cubicBezTo>
                  <a:pt x="8109" y="1816"/>
                  <a:pt x="7590" y="2055"/>
                  <a:pt x="7099" y="2531"/>
                </a:cubicBezTo>
                <a:cubicBezTo>
                  <a:pt x="6684" y="2923"/>
                  <a:pt x="6384" y="3395"/>
                  <a:pt x="6199" y="3929"/>
                </a:cubicBezTo>
                <a:cubicBezTo>
                  <a:pt x="5857" y="4924"/>
                  <a:pt x="5514" y="5923"/>
                  <a:pt x="5528" y="6994"/>
                </a:cubicBezTo>
                <a:cubicBezTo>
                  <a:pt x="5528" y="7318"/>
                  <a:pt x="5434" y="7480"/>
                  <a:pt x="5232" y="7480"/>
                </a:cubicBezTo>
                <a:cubicBezTo>
                  <a:pt x="5154" y="7480"/>
                  <a:pt x="5061" y="7456"/>
                  <a:pt x="4950" y="7409"/>
                </a:cubicBezTo>
                <a:cubicBezTo>
                  <a:pt x="4510" y="7224"/>
                  <a:pt x="4089" y="7143"/>
                  <a:pt x="3683" y="7143"/>
                </a:cubicBezTo>
                <a:cubicBezTo>
                  <a:pt x="2738" y="7143"/>
                  <a:pt x="1876" y="7581"/>
                  <a:pt x="1058" y="8164"/>
                </a:cubicBezTo>
                <a:cubicBezTo>
                  <a:pt x="372" y="8658"/>
                  <a:pt x="0" y="9393"/>
                  <a:pt x="144" y="10271"/>
                </a:cubicBezTo>
                <a:cubicBezTo>
                  <a:pt x="293" y="11179"/>
                  <a:pt x="972" y="11608"/>
                  <a:pt x="1764" y="11885"/>
                </a:cubicBezTo>
                <a:cubicBezTo>
                  <a:pt x="2188" y="12029"/>
                  <a:pt x="2619" y="12081"/>
                  <a:pt x="3148" y="12081"/>
                </a:cubicBezTo>
                <a:cubicBezTo>
                  <a:pt x="3333" y="12081"/>
                  <a:pt x="3530" y="12075"/>
                  <a:pt x="3743" y="12064"/>
                </a:cubicBezTo>
                <a:cubicBezTo>
                  <a:pt x="5020" y="11921"/>
                  <a:pt x="6443" y="11507"/>
                  <a:pt x="7713" y="10643"/>
                </a:cubicBezTo>
                <a:cubicBezTo>
                  <a:pt x="7822" y="10566"/>
                  <a:pt x="7935" y="10449"/>
                  <a:pt x="8055" y="10449"/>
                </a:cubicBezTo>
                <a:cubicBezTo>
                  <a:pt x="8116" y="10449"/>
                  <a:pt x="8178" y="10479"/>
                  <a:pt x="8242" y="10557"/>
                </a:cubicBezTo>
                <a:cubicBezTo>
                  <a:pt x="8371" y="10708"/>
                  <a:pt x="8213" y="10871"/>
                  <a:pt x="8148" y="11028"/>
                </a:cubicBezTo>
                <a:cubicBezTo>
                  <a:pt x="7548" y="12492"/>
                  <a:pt x="7363" y="13999"/>
                  <a:pt x="7699" y="15563"/>
                </a:cubicBezTo>
                <a:cubicBezTo>
                  <a:pt x="7963" y="16784"/>
                  <a:pt x="8685" y="17641"/>
                  <a:pt x="9799" y="18141"/>
                </a:cubicBezTo>
                <a:cubicBezTo>
                  <a:pt x="10610" y="18503"/>
                  <a:pt x="11408" y="18668"/>
                  <a:pt x="12196" y="18668"/>
                </a:cubicBezTo>
                <a:cubicBezTo>
                  <a:pt x="13322" y="18668"/>
                  <a:pt x="14424" y="18330"/>
                  <a:pt x="15504" y="17742"/>
                </a:cubicBezTo>
                <a:cubicBezTo>
                  <a:pt x="16532" y="17192"/>
                  <a:pt x="17353" y="16384"/>
                  <a:pt x="18089" y="15485"/>
                </a:cubicBezTo>
                <a:cubicBezTo>
                  <a:pt x="18289" y="15241"/>
                  <a:pt x="18467" y="14984"/>
                  <a:pt x="18675" y="14742"/>
                </a:cubicBezTo>
                <a:cubicBezTo>
                  <a:pt x="18976" y="14394"/>
                  <a:pt x="19198" y="14226"/>
                  <a:pt x="19445" y="14226"/>
                </a:cubicBezTo>
                <a:cubicBezTo>
                  <a:pt x="19649" y="14226"/>
                  <a:pt x="19871" y="14341"/>
                  <a:pt x="20168" y="14564"/>
                </a:cubicBezTo>
                <a:cubicBezTo>
                  <a:pt x="20445" y="14770"/>
                  <a:pt x="20695" y="15020"/>
                  <a:pt x="20982" y="15221"/>
                </a:cubicBezTo>
                <a:cubicBezTo>
                  <a:pt x="22119" y="16034"/>
                  <a:pt x="23332" y="16481"/>
                  <a:pt x="24614" y="16481"/>
                </a:cubicBezTo>
                <a:cubicBezTo>
                  <a:pt x="25201" y="16481"/>
                  <a:pt x="25802" y="16387"/>
                  <a:pt x="26416" y="16192"/>
                </a:cubicBezTo>
                <a:cubicBezTo>
                  <a:pt x="29237" y="15306"/>
                  <a:pt x="30615" y="12106"/>
                  <a:pt x="29400" y="9380"/>
                </a:cubicBezTo>
                <a:cubicBezTo>
                  <a:pt x="29051" y="8608"/>
                  <a:pt x="29057" y="8593"/>
                  <a:pt x="29880" y="8536"/>
                </a:cubicBezTo>
                <a:cubicBezTo>
                  <a:pt x="30893" y="8464"/>
                  <a:pt x="31779" y="8122"/>
                  <a:pt x="32451" y="7330"/>
                </a:cubicBezTo>
                <a:cubicBezTo>
                  <a:pt x="33200" y="6444"/>
                  <a:pt x="33256" y="5379"/>
                  <a:pt x="32607" y="4416"/>
                </a:cubicBezTo>
                <a:cubicBezTo>
                  <a:pt x="32415" y="4123"/>
                  <a:pt x="32172" y="3859"/>
                  <a:pt x="31921" y="3630"/>
                </a:cubicBezTo>
                <a:cubicBezTo>
                  <a:pt x="30716" y="2532"/>
                  <a:pt x="29080" y="1977"/>
                  <a:pt x="27448" y="1977"/>
                </a:cubicBezTo>
                <a:cubicBezTo>
                  <a:pt x="25938" y="1977"/>
                  <a:pt x="24430" y="2452"/>
                  <a:pt x="23266" y="3408"/>
                </a:cubicBezTo>
                <a:cubicBezTo>
                  <a:pt x="23131" y="3516"/>
                  <a:pt x="23016" y="3659"/>
                  <a:pt x="22874" y="3751"/>
                </a:cubicBezTo>
                <a:cubicBezTo>
                  <a:pt x="22757" y="3826"/>
                  <a:pt x="22653" y="3875"/>
                  <a:pt x="22563" y="3875"/>
                </a:cubicBezTo>
                <a:cubicBezTo>
                  <a:pt x="22439" y="3875"/>
                  <a:pt x="22338" y="3784"/>
                  <a:pt x="22260" y="3544"/>
                </a:cubicBezTo>
                <a:cubicBezTo>
                  <a:pt x="21566" y="1362"/>
                  <a:pt x="19467" y="1"/>
                  <a:pt x="17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0" name="Google Shape;390;p13"/>
          <p:cNvGrpSpPr/>
          <p:nvPr/>
        </p:nvGrpSpPr>
        <p:grpSpPr>
          <a:xfrm>
            <a:off x="-140226" y="4125677"/>
            <a:ext cx="1349322" cy="1178509"/>
            <a:chOff x="4174688" y="2867426"/>
            <a:chExt cx="675133" cy="589667"/>
          </a:xfrm>
        </p:grpSpPr>
        <p:sp>
          <p:nvSpPr>
            <p:cNvPr id="391" name="Google Shape;391;p13"/>
            <p:cNvSpPr/>
            <p:nvPr/>
          </p:nvSpPr>
          <p:spPr>
            <a:xfrm>
              <a:off x="4174688" y="2867426"/>
              <a:ext cx="379395" cy="589667"/>
            </a:xfrm>
            <a:custGeom>
              <a:avLst/>
              <a:gdLst/>
              <a:ahLst/>
              <a:cxnLst/>
              <a:rect l="l" t="t" r="r" b="b"/>
              <a:pathLst>
                <a:path w="19288" h="29978" extrusionOk="0">
                  <a:moveTo>
                    <a:pt x="17185" y="522"/>
                  </a:moveTo>
                  <a:lnTo>
                    <a:pt x="17185" y="522"/>
                  </a:lnTo>
                  <a:cubicBezTo>
                    <a:pt x="17270" y="1656"/>
                    <a:pt x="17200" y="2800"/>
                    <a:pt x="17022" y="3927"/>
                  </a:cubicBezTo>
                  <a:cubicBezTo>
                    <a:pt x="16650" y="6191"/>
                    <a:pt x="15849" y="8370"/>
                    <a:pt x="14871" y="10440"/>
                  </a:cubicBezTo>
                  <a:cubicBezTo>
                    <a:pt x="14194" y="11883"/>
                    <a:pt x="13436" y="13311"/>
                    <a:pt x="12487" y="14605"/>
                  </a:cubicBezTo>
                  <a:cubicBezTo>
                    <a:pt x="12593" y="14411"/>
                    <a:pt x="12694" y="14219"/>
                    <a:pt x="12794" y="14026"/>
                  </a:cubicBezTo>
                  <a:cubicBezTo>
                    <a:pt x="14129" y="11383"/>
                    <a:pt x="15150" y="8591"/>
                    <a:pt x="15951" y="5735"/>
                  </a:cubicBezTo>
                  <a:cubicBezTo>
                    <a:pt x="15951" y="5726"/>
                    <a:pt x="15943" y="5722"/>
                    <a:pt x="15936" y="5722"/>
                  </a:cubicBezTo>
                  <a:cubicBezTo>
                    <a:pt x="15932" y="5722"/>
                    <a:pt x="15928" y="5724"/>
                    <a:pt x="15928" y="5727"/>
                  </a:cubicBezTo>
                  <a:cubicBezTo>
                    <a:pt x="15693" y="6514"/>
                    <a:pt x="15428" y="7292"/>
                    <a:pt x="15150" y="8063"/>
                  </a:cubicBezTo>
                  <a:cubicBezTo>
                    <a:pt x="14657" y="9441"/>
                    <a:pt x="14100" y="10805"/>
                    <a:pt x="13493" y="12140"/>
                  </a:cubicBezTo>
                  <a:cubicBezTo>
                    <a:pt x="13200" y="12797"/>
                    <a:pt x="12879" y="13448"/>
                    <a:pt x="12557" y="14098"/>
                  </a:cubicBezTo>
                  <a:cubicBezTo>
                    <a:pt x="12394" y="14418"/>
                    <a:pt x="12230" y="14740"/>
                    <a:pt x="12036" y="15040"/>
                  </a:cubicBezTo>
                  <a:cubicBezTo>
                    <a:pt x="12000" y="15090"/>
                    <a:pt x="11966" y="15140"/>
                    <a:pt x="11937" y="15189"/>
                  </a:cubicBezTo>
                  <a:cubicBezTo>
                    <a:pt x="12171" y="14733"/>
                    <a:pt x="12379" y="14269"/>
                    <a:pt x="12557" y="13791"/>
                  </a:cubicBezTo>
                  <a:cubicBezTo>
                    <a:pt x="12965" y="12661"/>
                    <a:pt x="13236" y="11498"/>
                    <a:pt x="13529" y="10341"/>
                  </a:cubicBezTo>
                  <a:cubicBezTo>
                    <a:pt x="13829" y="9177"/>
                    <a:pt x="14178" y="8027"/>
                    <a:pt x="14579" y="6892"/>
                  </a:cubicBezTo>
                  <a:cubicBezTo>
                    <a:pt x="15342" y="4728"/>
                    <a:pt x="16278" y="2628"/>
                    <a:pt x="17185" y="522"/>
                  </a:cubicBezTo>
                  <a:close/>
                  <a:moveTo>
                    <a:pt x="6495" y="3129"/>
                  </a:moveTo>
                  <a:lnTo>
                    <a:pt x="6495" y="3129"/>
                  </a:lnTo>
                  <a:cubicBezTo>
                    <a:pt x="7609" y="3499"/>
                    <a:pt x="8523" y="4321"/>
                    <a:pt x="9301" y="5170"/>
                  </a:cubicBezTo>
                  <a:cubicBezTo>
                    <a:pt x="10058" y="5999"/>
                    <a:pt x="10730" y="6920"/>
                    <a:pt x="11116" y="7984"/>
                  </a:cubicBezTo>
                  <a:cubicBezTo>
                    <a:pt x="11486" y="8976"/>
                    <a:pt x="11623" y="10034"/>
                    <a:pt x="11666" y="11091"/>
                  </a:cubicBezTo>
                  <a:cubicBezTo>
                    <a:pt x="11729" y="12519"/>
                    <a:pt x="11644" y="14012"/>
                    <a:pt x="11159" y="15354"/>
                  </a:cubicBezTo>
                  <a:cubicBezTo>
                    <a:pt x="11165" y="15325"/>
                    <a:pt x="11165" y="15297"/>
                    <a:pt x="11172" y="15268"/>
                  </a:cubicBezTo>
                  <a:cubicBezTo>
                    <a:pt x="11237" y="14912"/>
                    <a:pt x="11265" y="14547"/>
                    <a:pt x="11272" y="14190"/>
                  </a:cubicBezTo>
                  <a:cubicBezTo>
                    <a:pt x="11287" y="12776"/>
                    <a:pt x="10922" y="11383"/>
                    <a:pt x="10500" y="10041"/>
                  </a:cubicBezTo>
                  <a:cubicBezTo>
                    <a:pt x="10080" y="8676"/>
                    <a:pt x="9551" y="7348"/>
                    <a:pt x="8766" y="6142"/>
                  </a:cubicBezTo>
                  <a:cubicBezTo>
                    <a:pt x="8764" y="6138"/>
                    <a:pt x="8761" y="6136"/>
                    <a:pt x="8757" y="6136"/>
                  </a:cubicBezTo>
                  <a:cubicBezTo>
                    <a:pt x="8749" y="6136"/>
                    <a:pt x="8739" y="6146"/>
                    <a:pt x="8744" y="6155"/>
                  </a:cubicBezTo>
                  <a:cubicBezTo>
                    <a:pt x="9165" y="6849"/>
                    <a:pt x="9501" y="7585"/>
                    <a:pt x="9801" y="8334"/>
                  </a:cubicBezTo>
                  <a:cubicBezTo>
                    <a:pt x="10302" y="9612"/>
                    <a:pt x="10715" y="10970"/>
                    <a:pt x="10929" y="12325"/>
                  </a:cubicBezTo>
                  <a:cubicBezTo>
                    <a:pt x="11037" y="12997"/>
                    <a:pt x="11087" y="13669"/>
                    <a:pt x="11044" y="14348"/>
                  </a:cubicBezTo>
                  <a:cubicBezTo>
                    <a:pt x="11023" y="14675"/>
                    <a:pt x="10980" y="15004"/>
                    <a:pt x="10915" y="15333"/>
                  </a:cubicBezTo>
                  <a:cubicBezTo>
                    <a:pt x="10908" y="15347"/>
                    <a:pt x="10908" y="15354"/>
                    <a:pt x="10901" y="15367"/>
                  </a:cubicBezTo>
                  <a:cubicBezTo>
                    <a:pt x="10895" y="15110"/>
                    <a:pt x="10859" y="14846"/>
                    <a:pt x="10809" y="14589"/>
                  </a:cubicBezTo>
                  <a:cubicBezTo>
                    <a:pt x="10615" y="13626"/>
                    <a:pt x="10209" y="12711"/>
                    <a:pt x="9858" y="11804"/>
                  </a:cubicBezTo>
                  <a:cubicBezTo>
                    <a:pt x="9472" y="10812"/>
                    <a:pt x="9095" y="9827"/>
                    <a:pt x="8716" y="8834"/>
                  </a:cubicBezTo>
                  <a:cubicBezTo>
                    <a:pt x="8331" y="7849"/>
                    <a:pt x="7952" y="6856"/>
                    <a:pt x="7573" y="5871"/>
                  </a:cubicBezTo>
                  <a:cubicBezTo>
                    <a:pt x="7217" y="4956"/>
                    <a:pt x="6874" y="4035"/>
                    <a:pt x="6495" y="3129"/>
                  </a:cubicBezTo>
                  <a:close/>
                  <a:moveTo>
                    <a:pt x="18749" y="9497"/>
                  </a:moveTo>
                  <a:lnTo>
                    <a:pt x="18749" y="9497"/>
                  </a:lnTo>
                  <a:cubicBezTo>
                    <a:pt x="18564" y="10133"/>
                    <a:pt x="18328" y="10733"/>
                    <a:pt x="17999" y="11312"/>
                  </a:cubicBezTo>
                  <a:cubicBezTo>
                    <a:pt x="16679" y="13669"/>
                    <a:pt x="14422" y="15225"/>
                    <a:pt x="11993" y="16296"/>
                  </a:cubicBezTo>
                  <a:cubicBezTo>
                    <a:pt x="12237" y="16175"/>
                    <a:pt x="12471" y="16046"/>
                    <a:pt x="12694" y="15911"/>
                  </a:cubicBezTo>
                  <a:cubicBezTo>
                    <a:pt x="13186" y="15625"/>
                    <a:pt x="13657" y="15290"/>
                    <a:pt x="14100" y="14925"/>
                  </a:cubicBezTo>
                  <a:cubicBezTo>
                    <a:pt x="14986" y="14197"/>
                    <a:pt x="15779" y="13354"/>
                    <a:pt x="16535" y="12483"/>
                  </a:cubicBezTo>
                  <a:cubicBezTo>
                    <a:pt x="16541" y="12477"/>
                    <a:pt x="16533" y="12467"/>
                    <a:pt x="16522" y="12467"/>
                  </a:cubicBezTo>
                  <a:cubicBezTo>
                    <a:pt x="16520" y="12467"/>
                    <a:pt x="16517" y="12468"/>
                    <a:pt x="16514" y="12469"/>
                  </a:cubicBezTo>
                  <a:cubicBezTo>
                    <a:pt x="15728" y="13304"/>
                    <a:pt x="14900" y="14111"/>
                    <a:pt x="13993" y="14819"/>
                  </a:cubicBezTo>
                  <a:cubicBezTo>
                    <a:pt x="13558" y="15153"/>
                    <a:pt x="13100" y="15475"/>
                    <a:pt x="12622" y="15746"/>
                  </a:cubicBezTo>
                  <a:cubicBezTo>
                    <a:pt x="12401" y="15875"/>
                    <a:pt x="12165" y="15996"/>
                    <a:pt x="11937" y="16104"/>
                  </a:cubicBezTo>
                  <a:cubicBezTo>
                    <a:pt x="12144" y="15940"/>
                    <a:pt x="12351" y="15769"/>
                    <a:pt x="12550" y="15582"/>
                  </a:cubicBezTo>
                  <a:cubicBezTo>
                    <a:pt x="13087" y="15097"/>
                    <a:pt x="13585" y="14569"/>
                    <a:pt x="14108" y="14062"/>
                  </a:cubicBezTo>
                  <a:cubicBezTo>
                    <a:pt x="14672" y="13505"/>
                    <a:pt x="15272" y="12977"/>
                    <a:pt x="15865" y="12440"/>
                  </a:cubicBezTo>
                  <a:cubicBezTo>
                    <a:pt x="16885" y="11520"/>
                    <a:pt x="17899" y="10584"/>
                    <a:pt x="18749" y="9497"/>
                  </a:cubicBezTo>
                  <a:close/>
                  <a:moveTo>
                    <a:pt x="11537" y="16490"/>
                  </a:moveTo>
                  <a:cubicBezTo>
                    <a:pt x="11409" y="16547"/>
                    <a:pt x="11280" y="16596"/>
                    <a:pt x="11152" y="16646"/>
                  </a:cubicBezTo>
                  <a:cubicBezTo>
                    <a:pt x="11194" y="16625"/>
                    <a:pt x="11229" y="16596"/>
                    <a:pt x="11265" y="16576"/>
                  </a:cubicBezTo>
                  <a:cubicBezTo>
                    <a:pt x="11357" y="16554"/>
                    <a:pt x="11452" y="16524"/>
                    <a:pt x="11537" y="16490"/>
                  </a:cubicBezTo>
                  <a:close/>
                  <a:moveTo>
                    <a:pt x="5038" y="9098"/>
                  </a:moveTo>
                  <a:lnTo>
                    <a:pt x="5038" y="9098"/>
                  </a:lnTo>
                  <a:cubicBezTo>
                    <a:pt x="5487" y="9840"/>
                    <a:pt x="5859" y="10620"/>
                    <a:pt x="6159" y="11434"/>
                  </a:cubicBezTo>
                  <a:cubicBezTo>
                    <a:pt x="6788" y="13182"/>
                    <a:pt x="7088" y="15061"/>
                    <a:pt x="7253" y="16903"/>
                  </a:cubicBezTo>
                  <a:cubicBezTo>
                    <a:pt x="7395" y="18560"/>
                    <a:pt x="7381" y="20252"/>
                    <a:pt x="7009" y="21880"/>
                  </a:cubicBezTo>
                  <a:cubicBezTo>
                    <a:pt x="6995" y="21639"/>
                    <a:pt x="6953" y="21395"/>
                    <a:pt x="6930" y="21167"/>
                  </a:cubicBezTo>
                  <a:cubicBezTo>
                    <a:pt x="6894" y="20809"/>
                    <a:pt x="6852" y="20459"/>
                    <a:pt x="6816" y="20103"/>
                  </a:cubicBezTo>
                  <a:cubicBezTo>
                    <a:pt x="6738" y="19417"/>
                    <a:pt x="6660" y="18725"/>
                    <a:pt x="6574" y="18039"/>
                  </a:cubicBezTo>
                  <a:cubicBezTo>
                    <a:pt x="6387" y="16646"/>
                    <a:pt x="6159" y="15261"/>
                    <a:pt x="5909" y="13868"/>
                  </a:cubicBezTo>
                  <a:cubicBezTo>
                    <a:pt x="5909" y="13862"/>
                    <a:pt x="5902" y="13858"/>
                    <a:pt x="5895" y="13858"/>
                  </a:cubicBezTo>
                  <a:cubicBezTo>
                    <a:pt x="5886" y="13858"/>
                    <a:pt x="5877" y="13864"/>
                    <a:pt x="5881" y="13876"/>
                  </a:cubicBezTo>
                  <a:cubicBezTo>
                    <a:pt x="6080" y="15261"/>
                    <a:pt x="6245" y="16653"/>
                    <a:pt x="6409" y="18046"/>
                  </a:cubicBezTo>
                  <a:cubicBezTo>
                    <a:pt x="6488" y="18739"/>
                    <a:pt x="6558" y="19424"/>
                    <a:pt x="6630" y="20110"/>
                  </a:cubicBezTo>
                  <a:cubicBezTo>
                    <a:pt x="6666" y="20466"/>
                    <a:pt x="6696" y="20818"/>
                    <a:pt x="6730" y="21174"/>
                  </a:cubicBezTo>
                  <a:cubicBezTo>
                    <a:pt x="6738" y="21310"/>
                    <a:pt x="6745" y="21452"/>
                    <a:pt x="6752" y="21596"/>
                  </a:cubicBezTo>
                  <a:cubicBezTo>
                    <a:pt x="6488" y="20867"/>
                    <a:pt x="6252" y="20132"/>
                    <a:pt x="6060" y="19375"/>
                  </a:cubicBezTo>
                  <a:cubicBezTo>
                    <a:pt x="5609" y="17611"/>
                    <a:pt x="5352" y="15805"/>
                    <a:pt x="5223" y="13990"/>
                  </a:cubicBezTo>
                  <a:cubicBezTo>
                    <a:pt x="5153" y="13069"/>
                    <a:pt x="5117" y="12154"/>
                    <a:pt x="5102" y="11234"/>
                  </a:cubicBezTo>
                  <a:cubicBezTo>
                    <a:pt x="5088" y="10526"/>
                    <a:pt x="5131" y="9806"/>
                    <a:pt x="5038" y="9098"/>
                  </a:cubicBezTo>
                  <a:close/>
                  <a:moveTo>
                    <a:pt x="18806" y="15654"/>
                  </a:moveTo>
                  <a:lnTo>
                    <a:pt x="18806" y="15654"/>
                  </a:lnTo>
                  <a:cubicBezTo>
                    <a:pt x="18292" y="16411"/>
                    <a:pt x="17714" y="17117"/>
                    <a:pt x="17071" y="17767"/>
                  </a:cubicBezTo>
                  <a:cubicBezTo>
                    <a:pt x="15728" y="19117"/>
                    <a:pt x="14136" y="20218"/>
                    <a:pt x="12394" y="20989"/>
                  </a:cubicBezTo>
                  <a:cubicBezTo>
                    <a:pt x="10922" y="21639"/>
                    <a:pt x="9366" y="22038"/>
                    <a:pt x="7767" y="22216"/>
                  </a:cubicBezTo>
                  <a:cubicBezTo>
                    <a:pt x="7981" y="22137"/>
                    <a:pt x="8187" y="22045"/>
                    <a:pt x="8394" y="21959"/>
                  </a:cubicBezTo>
                  <a:cubicBezTo>
                    <a:pt x="8730" y="21817"/>
                    <a:pt x="9059" y="21675"/>
                    <a:pt x="9395" y="21524"/>
                  </a:cubicBezTo>
                  <a:cubicBezTo>
                    <a:pt x="10566" y="21010"/>
                    <a:pt x="11716" y="20466"/>
                    <a:pt x="12836" y="19853"/>
                  </a:cubicBezTo>
                  <a:cubicBezTo>
                    <a:pt x="13980" y="19224"/>
                    <a:pt x="15051" y="18524"/>
                    <a:pt x="16079" y="17724"/>
                  </a:cubicBezTo>
                  <a:lnTo>
                    <a:pt x="16079" y="17724"/>
                  </a:lnTo>
                  <a:cubicBezTo>
                    <a:pt x="15500" y="18146"/>
                    <a:pt x="14886" y="18531"/>
                    <a:pt x="14264" y="18896"/>
                  </a:cubicBezTo>
                  <a:cubicBezTo>
                    <a:pt x="13143" y="19560"/>
                    <a:pt x="11973" y="20139"/>
                    <a:pt x="10787" y="20667"/>
                  </a:cubicBezTo>
                  <a:cubicBezTo>
                    <a:pt x="10194" y="20931"/>
                    <a:pt x="9594" y="21188"/>
                    <a:pt x="8994" y="21438"/>
                  </a:cubicBezTo>
                  <a:cubicBezTo>
                    <a:pt x="8624" y="21596"/>
                    <a:pt x="8229" y="21738"/>
                    <a:pt x="7852" y="21909"/>
                  </a:cubicBezTo>
                  <a:cubicBezTo>
                    <a:pt x="8444" y="21409"/>
                    <a:pt x="9052" y="20924"/>
                    <a:pt x="9673" y="20453"/>
                  </a:cubicBezTo>
                  <a:cubicBezTo>
                    <a:pt x="10430" y="19875"/>
                    <a:pt x="11222" y="19352"/>
                    <a:pt x="12072" y="18917"/>
                  </a:cubicBezTo>
                  <a:cubicBezTo>
                    <a:pt x="12866" y="18504"/>
                    <a:pt x="13693" y="18146"/>
                    <a:pt x="14521" y="17789"/>
                  </a:cubicBezTo>
                  <a:cubicBezTo>
                    <a:pt x="15985" y="17160"/>
                    <a:pt x="17471" y="16540"/>
                    <a:pt x="18806" y="15654"/>
                  </a:cubicBezTo>
                  <a:close/>
                  <a:moveTo>
                    <a:pt x="2003" y="15796"/>
                  </a:moveTo>
                  <a:cubicBezTo>
                    <a:pt x="2325" y="16567"/>
                    <a:pt x="2560" y="17374"/>
                    <a:pt x="2754" y="18175"/>
                  </a:cubicBezTo>
                  <a:cubicBezTo>
                    <a:pt x="3153" y="19832"/>
                    <a:pt x="3317" y="21546"/>
                    <a:pt x="3246" y="23245"/>
                  </a:cubicBezTo>
                  <a:cubicBezTo>
                    <a:pt x="3189" y="24580"/>
                    <a:pt x="2975" y="25937"/>
                    <a:pt x="2467" y="27180"/>
                  </a:cubicBezTo>
                  <a:cubicBezTo>
                    <a:pt x="2497" y="26936"/>
                    <a:pt x="2510" y="26701"/>
                    <a:pt x="2524" y="26458"/>
                  </a:cubicBezTo>
                  <a:cubicBezTo>
                    <a:pt x="2659" y="24216"/>
                    <a:pt x="2368" y="21975"/>
                    <a:pt x="2060" y="19760"/>
                  </a:cubicBezTo>
                  <a:cubicBezTo>
                    <a:pt x="2060" y="19757"/>
                    <a:pt x="2056" y="19755"/>
                    <a:pt x="2053" y="19755"/>
                  </a:cubicBezTo>
                  <a:cubicBezTo>
                    <a:pt x="2049" y="19755"/>
                    <a:pt x="2046" y="19757"/>
                    <a:pt x="2046" y="19760"/>
                  </a:cubicBezTo>
                  <a:cubicBezTo>
                    <a:pt x="2102" y="20381"/>
                    <a:pt x="2154" y="21003"/>
                    <a:pt x="2203" y="21616"/>
                  </a:cubicBezTo>
                  <a:cubicBezTo>
                    <a:pt x="2289" y="22694"/>
                    <a:pt x="2359" y="23781"/>
                    <a:pt x="2353" y="24866"/>
                  </a:cubicBezTo>
                  <a:cubicBezTo>
                    <a:pt x="2353" y="25409"/>
                    <a:pt x="2325" y="25959"/>
                    <a:pt x="2282" y="26501"/>
                  </a:cubicBezTo>
                  <a:cubicBezTo>
                    <a:pt x="2260" y="26773"/>
                    <a:pt x="2239" y="27051"/>
                    <a:pt x="2188" y="27322"/>
                  </a:cubicBezTo>
                  <a:cubicBezTo>
                    <a:pt x="2181" y="27358"/>
                    <a:pt x="2174" y="27394"/>
                    <a:pt x="2167" y="27430"/>
                  </a:cubicBezTo>
                  <a:cubicBezTo>
                    <a:pt x="1996" y="26715"/>
                    <a:pt x="1861" y="25994"/>
                    <a:pt x="1753" y="25274"/>
                  </a:cubicBezTo>
                  <a:cubicBezTo>
                    <a:pt x="1511" y="23652"/>
                    <a:pt x="1417" y="22009"/>
                    <a:pt x="1468" y="20374"/>
                  </a:cubicBezTo>
                  <a:cubicBezTo>
                    <a:pt x="1496" y="19539"/>
                    <a:pt x="1561" y="18710"/>
                    <a:pt x="1660" y="17882"/>
                  </a:cubicBezTo>
                  <a:cubicBezTo>
                    <a:pt x="1746" y="17182"/>
                    <a:pt x="1874" y="16497"/>
                    <a:pt x="2003" y="15796"/>
                  </a:cubicBezTo>
                  <a:close/>
                  <a:moveTo>
                    <a:pt x="14907" y="23637"/>
                  </a:moveTo>
                  <a:lnTo>
                    <a:pt x="14907" y="23637"/>
                  </a:lnTo>
                  <a:cubicBezTo>
                    <a:pt x="14250" y="24288"/>
                    <a:pt x="13543" y="24873"/>
                    <a:pt x="12780" y="25394"/>
                  </a:cubicBezTo>
                  <a:cubicBezTo>
                    <a:pt x="11229" y="26444"/>
                    <a:pt x="9487" y="27202"/>
                    <a:pt x="7666" y="27637"/>
                  </a:cubicBezTo>
                  <a:cubicBezTo>
                    <a:pt x="6507" y="27911"/>
                    <a:pt x="5327" y="28043"/>
                    <a:pt x="4142" y="28043"/>
                  </a:cubicBezTo>
                  <a:cubicBezTo>
                    <a:pt x="3787" y="28043"/>
                    <a:pt x="3430" y="28031"/>
                    <a:pt x="3074" y="28007"/>
                  </a:cubicBezTo>
                  <a:cubicBezTo>
                    <a:pt x="3146" y="27994"/>
                    <a:pt x="3210" y="27980"/>
                    <a:pt x="3282" y="27965"/>
                  </a:cubicBezTo>
                  <a:cubicBezTo>
                    <a:pt x="3617" y="27901"/>
                    <a:pt x="3953" y="27822"/>
                    <a:pt x="4288" y="27750"/>
                  </a:cubicBezTo>
                  <a:cubicBezTo>
                    <a:pt x="6745" y="27186"/>
                    <a:pt x="9152" y="26395"/>
                    <a:pt x="11443" y="25351"/>
                  </a:cubicBezTo>
                  <a:cubicBezTo>
                    <a:pt x="11452" y="25351"/>
                    <a:pt x="11452" y="25344"/>
                    <a:pt x="11443" y="25344"/>
                  </a:cubicBezTo>
                  <a:cubicBezTo>
                    <a:pt x="10787" y="25617"/>
                    <a:pt x="10130" y="25865"/>
                    <a:pt x="9458" y="26102"/>
                  </a:cubicBezTo>
                  <a:cubicBezTo>
                    <a:pt x="8281" y="26516"/>
                    <a:pt x="7088" y="26880"/>
                    <a:pt x="5873" y="27186"/>
                  </a:cubicBezTo>
                  <a:cubicBezTo>
                    <a:pt x="5266" y="27344"/>
                    <a:pt x="4659" y="27480"/>
                    <a:pt x="4046" y="27608"/>
                  </a:cubicBezTo>
                  <a:cubicBezTo>
                    <a:pt x="3739" y="27673"/>
                    <a:pt x="3431" y="27730"/>
                    <a:pt x="3124" y="27779"/>
                  </a:cubicBezTo>
                  <a:cubicBezTo>
                    <a:pt x="3681" y="27450"/>
                    <a:pt x="4245" y="27137"/>
                    <a:pt x="4817" y="26830"/>
                  </a:cubicBezTo>
                  <a:cubicBezTo>
                    <a:pt x="6466" y="25951"/>
                    <a:pt x="8180" y="25238"/>
                    <a:pt x="10008" y="24802"/>
                  </a:cubicBezTo>
                  <a:cubicBezTo>
                    <a:pt x="11644" y="24424"/>
                    <a:pt x="13315" y="24180"/>
                    <a:pt x="14907" y="23637"/>
                  </a:cubicBezTo>
                  <a:close/>
                  <a:moveTo>
                    <a:pt x="17246" y="1"/>
                  </a:moveTo>
                  <a:cubicBezTo>
                    <a:pt x="17211" y="1"/>
                    <a:pt x="17177" y="18"/>
                    <a:pt x="17157" y="57"/>
                  </a:cubicBezTo>
                  <a:cubicBezTo>
                    <a:pt x="16593" y="1286"/>
                    <a:pt x="16050" y="2529"/>
                    <a:pt x="15529" y="3785"/>
                  </a:cubicBezTo>
                  <a:cubicBezTo>
                    <a:pt x="14614" y="5984"/>
                    <a:pt x="13815" y="8227"/>
                    <a:pt x="13229" y="10534"/>
                  </a:cubicBezTo>
                  <a:cubicBezTo>
                    <a:pt x="12737" y="12462"/>
                    <a:pt x="12257" y="14504"/>
                    <a:pt x="11066" y="16118"/>
                  </a:cubicBezTo>
                  <a:cubicBezTo>
                    <a:pt x="11400" y="15390"/>
                    <a:pt x="11601" y="14596"/>
                    <a:pt x="11716" y="13798"/>
                  </a:cubicBezTo>
                  <a:cubicBezTo>
                    <a:pt x="11865" y="12747"/>
                    <a:pt x="11871" y="11669"/>
                    <a:pt x="11794" y="10605"/>
                  </a:cubicBezTo>
                  <a:cubicBezTo>
                    <a:pt x="11716" y="9527"/>
                    <a:pt x="11515" y="8449"/>
                    <a:pt x="11057" y="7463"/>
                  </a:cubicBezTo>
                  <a:cubicBezTo>
                    <a:pt x="10586" y="6435"/>
                    <a:pt x="9866" y="5528"/>
                    <a:pt x="9086" y="4721"/>
                  </a:cubicBezTo>
                  <a:cubicBezTo>
                    <a:pt x="8295" y="3900"/>
                    <a:pt x="7395" y="3214"/>
                    <a:pt x="6317" y="2829"/>
                  </a:cubicBezTo>
                  <a:cubicBezTo>
                    <a:pt x="6307" y="2825"/>
                    <a:pt x="6297" y="2824"/>
                    <a:pt x="6288" y="2824"/>
                  </a:cubicBezTo>
                  <a:cubicBezTo>
                    <a:pt x="6214" y="2824"/>
                    <a:pt x="6156" y="2916"/>
                    <a:pt x="6181" y="2985"/>
                  </a:cubicBezTo>
                  <a:cubicBezTo>
                    <a:pt x="6558" y="4092"/>
                    <a:pt x="7002" y="5185"/>
                    <a:pt x="7424" y="6277"/>
                  </a:cubicBezTo>
                  <a:cubicBezTo>
                    <a:pt x="8159" y="8191"/>
                    <a:pt x="8901" y="10106"/>
                    <a:pt x="9637" y="12019"/>
                  </a:cubicBezTo>
                  <a:cubicBezTo>
                    <a:pt x="10209" y="13505"/>
                    <a:pt x="11159" y="15397"/>
                    <a:pt x="10344" y="16946"/>
                  </a:cubicBezTo>
                  <a:cubicBezTo>
                    <a:pt x="10338" y="16953"/>
                    <a:pt x="10338" y="16961"/>
                    <a:pt x="10329" y="16968"/>
                  </a:cubicBezTo>
                  <a:cubicBezTo>
                    <a:pt x="10322" y="16975"/>
                    <a:pt x="10322" y="16982"/>
                    <a:pt x="10322" y="16989"/>
                  </a:cubicBezTo>
                  <a:cubicBezTo>
                    <a:pt x="10272" y="17068"/>
                    <a:pt x="10223" y="17153"/>
                    <a:pt x="10173" y="17232"/>
                  </a:cubicBezTo>
                  <a:cubicBezTo>
                    <a:pt x="10151" y="17261"/>
                    <a:pt x="10144" y="17289"/>
                    <a:pt x="10151" y="17318"/>
                  </a:cubicBezTo>
                  <a:cubicBezTo>
                    <a:pt x="9679" y="18010"/>
                    <a:pt x="9224" y="18710"/>
                    <a:pt x="8752" y="19404"/>
                  </a:cubicBezTo>
                  <a:cubicBezTo>
                    <a:pt x="8265" y="20110"/>
                    <a:pt x="7787" y="20818"/>
                    <a:pt x="7295" y="21517"/>
                  </a:cubicBezTo>
                  <a:cubicBezTo>
                    <a:pt x="7431" y="20831"/>
                    <a:pt x="7501" y="20132"/>
                    <a:pt x="7530" y="19431"/>
                  </a:cubicBezTo>
                  <a:cubicBezTo>
                    <a:pt x="7602" y="17532"/>
                    <a:pt x="7373" y="15597"/>
                    <a:pt x="6987" y="13739"/>
                  </a:cubicBezTo>
                  <a:cubicBezTo>
                    <a:pt x="6601" y="11897"/>
                    <a:pt x="5967" y="10077"/>
                    <a:pt x="4917" y="8498"/>
                  </a:cubicBezTo>
                  <a:cubicBezTo>
                    <a:pt x="4891" y="8464"/>
                    <a:pt x="4859" y="8450"/>
                    <a:pt x="4826" y="8450"/>
                  </a:cubicBezTo>
                  <a:cubicBezTo>
                    <a:pt x="4758" y="8450"/>
                    <a:pt x="4693" y="8516"/>
                    <a:pt x="4716" y="8598"/>
                  </a:cubicBezTo>
                  <a:cubicBezTo>
                    <a:pt x="4845" y="9105"/>
                    <a:pt x="4860" y="9626"/>
                    <a:pt x="4860" y="10149"/>
                  </a:cubicBezTo>
                  <a:cubicBezTo>
                    <a:pt x="4860" y="10663"/>
                    <a:pt x="4860" y="11177"/>
                    <a:pt x="4874" y="11691"/>
                  </a:cubicBezTo>
                  <a:cubicBezTo>
                    <a:pt x="4953" y="15290"/>
                    <a:pt x="5410" y="18924"/>
                    <a:pt x="6738" y="22288"/>
                  </a:cubicBezTo>
                  <a:cubicBezTo>
                    <a:pt x="6087" y="23188"/>
                    <a:pt x="5424" y="24081"/>
                    <a:pt x="4716" y="24938"/>
                  </a:cubicBezTo>
                  <a:cubicBezTo>
                    <a:pt x="4046" y="25766"/>
                    <a:pt x="3338" y="26580"/>
                    <a:pt x="2603" y="27358"/>
                  </a:cubicBezTo>
                  <a:cubicBezTo>
                    <a:pt x="2846" y="26801"/>
                    <a:pt x="3024" y="26216"/>
                    <a:pt x="3153" y="25623"/>
                  </a:cubicBezTo>
                  <a:cubicBezTo>
                    <a:pt x="3516" y="23916"/>
                    <a:pt x="3532" y="22124"/>
                    <a:pt x="3331" y="20396"/>
                  </a:cubicBezTo>
                  <a:cubicBezTo>
                    <a:pt x="3239" y="19546"/>
                    <a:pt x="3081" y="18696"/>
                    <a:pt x="2867" y="17868"/>
                  </a:cubicBezTo>
                  <a:cubicBezTo>
                    <a:pt x="2653" y="17025"/>
                    <a:pt x="2353" y="16204"/>
                    <a:pt x="2060" y="15390"/>
                  </a:cubicBezTo>
                  <a:cubicBezTo>
                    <a:pt x="2043" y="15338"/>
                    <a:pt x="1999" y="15313"/>
                    <a:pt x="1955" y="15313"/>
                  </a:cubicBezTo>
                  <a:cubicBezTo>
                    <a:pt x="1908" y="15313"/>
                    <a:pt x="1860" y="15342"/>
                    <a:pt x="1845" y="15397"/>
                  </a:cubicBezTo>
                  <a:cubicBezTo>
                    <a:pt x="1604" y="16303"/>
                    <a:pt x="1475" y="17239"/>
                    <a:pt x="1374" y="18168"/>
                  </a:cubicBezTo>
                  <a:cubicBezTo>
                    <a:pt x="1004" y="21431"/>
                    <a:pt x="1225" y="24751"/>
                    <a:pt x="2017" y="27930"/>
                  </a:cubicBezTo>
                  <a:cubicBezTo>
                    <a:pt x="1996" y="27944"/>
                    <a:pt x="1982" y="27965"/>
                    <a:pt x="1982" y="27987"/>
                  </a:cubicBezTo>
                  <a:cubicBezTo>
                    <a:pt x="1347" y="28616"/>
                    <a:pt x="682" y="29207"/>
                    <a:pt x="54" y="29843"/>
                  </a:cubicBezTo>
                  <a:cubicBezTo>
                    <a:pt x="1" y="29896"/>
                    <a:pt x="54" y="29977"/>
                    <a:pt x="118" y="29977"/>
                  </a:cubicBezTo>
                  <a:cubicBezTo>
                    <a:pt x="132" y="29977"/>
                    <a:pt x="146" y="29974"/>
                    <a:pt x="161" y="29965"/>
                  </a:cubicBezTo>
                  <a:cubicBezTo>
                    <a:pt x="682" y="29601"/>
                    <a:pt x="1160" y="29173"/>
                    <a:pt x="1617" y="28736"/>
                  </a:cubicBezTo>
                  <a:cubicBezTo>
                    <a:pt x="1725" y="28636"/>
                    <a:pt x="1832" y="28530"/>
                    <a:pt x="1940" y="28429"/>
                  </a:cubicBezTo>
                  <a:cubicBezTo>
                    <a:pt x="1953" y="28437"/>
                    <a:pt x="1969" y="28441"/>
                    <a:pt x="1986" y="28441"/>
                  </a:cubicBezTo>
                  <a:cubicBezTo>
                    <a:pt x="2003" y="28441"/>
                    <a:pt x="2021" y="28437"/>
                    <a:pt x="2039" y="28429"/>
                  </a:cubicBezTo>
                  <a:cubicBezTo>
                    <a:pt x="2203" y="28330"/>
                    <a:pt x="2368" y="28230"/>
                    <a:pt x="2531" y="28129"/>
                  </a:cubicBezTo>
                  <a:cubicBezTo>
                    <a:pt x="3078" y="28199"/>
                    <a:pt x="3629" y="28232"/>
                    <a:pt x="4182" y="28232"/>
                  </a:cubicBezTo>
                  <a:cubicBezTo>
                    <a:pt x="4531" y="28232"/>
                    <a:pt x="4881" y="28219"/>
                    <a:pt x="5230" y="28194"/>
                  </a:cubicBezTo>
                  <a:cubicBezTo>
                    <a:pt x="7138" y="28066"/>
                    <a:pt x="9023" y="27565"/>
                    <a:pt x="10751" y="26758"/>
                  </a:cubicBezTo>
                  <a:cubicBezTo>
                    <a:pt x="12464" y="25951"/>
                    <a:pt x="14050" y="24845"/>
                    <a:pt x="15342" y="23466"/>
                  </a:cubicBezTo>
                  <a:cubicBezTo>
                    <a:pt x="15399" y="23404"/>
                    <a:pt x="15351" y="23303"/>
                    <a:pt x="15276" y="23303"/>
                  </a:cubicBezTo>
                  <a:cubicBezTo>
                    <a:pt x="15265" y="23303"/>
                    <a:pt x="15254" y="23305"/>
                    <a:pt x="15243" y="23310"/>
                  </a:cubicBezTo>
                  <a:cubicBezTo>
                    <a:pt x="14279" y="23688"/>
                    <a:pt x="13279" y="23923"/>
                    <a:pt x="12266" y="24137"/>
                  </a:cubicBezTo>
                  <a:cubicBezTo>
                    <a:pt x="11380" y="24331"/>
                    <a:pt x="10480" y="24494"/>
                    <a:pt x="9594" y="24717"/>
                  </a:cubicBezTo>
                  <a:cubicBezTo>
                    <a:pt x="8687" y="24945"/>
                    <a:pt x="7810" y="25245"/>
                    <a:pt x="6944" y="25608"/>
                  </a:cubicBezTo>
                  <a:cubicBezTo>
                    <a:pt x="5438" y="26237"/>
                    <a:pt x="4003" y="27030"/>
                    <a:pt x="2596" y="27865"/>
                  </a:cubicBezTo>
                  <a:cubicBezTo>
                    <a:pt x="2560" y="27872"/>
                    <a:pt x="2524" y="27879"/>
                    <a:pt x="2488" y="27887"/>
                  </a:cubicBezTo>
                  <a:cubicBezTo>
                    <a:pt x="2653" y="27723"/>
                    <a:pt x="2810" y="27552"/>
                    <a:pt x="2975" y="27387"/>
                  </a:cubicBezTo>
                  <a:cubicBezTo>
                    <a:pt x="3081" y="27272"/>
                    <a:pt x="3182" y="27159"/>
                    <a:pt x="3288" y="27044"/>
                  </a:cubicBezTo>
                  <a:cubicBezTo>
                    <a:pt x="3431" y="26893"/>
                    <a:pt x="3568" y="26744"/>
                    <a:pt x="3710" y="26587"/>
                  </a:cubicBezTo>
                  <a:cubicBezTo>
                    <a:pt x="3845" y="26431"/>
                    <a:pt x="3981" y="26273"/>
                    <a:pt x="4116" y="26115"/>
                  </a:cubicBezTo>
                  <a:cubicBezTo>
                    <a:pt x="4253" y="25959"/>
                    <a:pt x="4389" y="25802"/>
                    <a:pt x="4524" y="25644"/>
                  </a:cubicBezTo>
                  <a:cubicBezTo>
                    <a:pt x="4653" y="25488"/>
                    <a:pt x="4788" y="25323"/>
                    <a:pt x="4917" y="25166"/>
                  </a:cubicBezTo>
                  <a:cubicBezTo>
                    <a:pt x="5052" y="25001"/>
                    <a:pt x="5180" y="24845"/>
                    <a:pt x="5309" y="24681"/>
                  </a:cubicBezTo>
                  <a:cubicBezTo>
                    <a:pt x="5438" y="24516"/>
                    <a:pt x="5566" y="24352"/>
                    <a:pt x="5688" y="24187"/>
                  </a:cubicBezTo>
                  <a:cubicBezTo>
                    <a:pt x="5816" y="24023"/>
                    <a:pt x="5945" y="23860"/>
                    <a:pt x="6067" y="23695"/>
                  </a:cubicBezTo>
                  <a:cubicBezTo>
                    <a:pt x="6195" y="23531"/>
                    <a:pt x="6317" y="23359"/>
                    <a:pt x="6438" y="23195"/>
                  </a:cubicBezTo>
                  <a:cubicBezTo>
                    <a:pt x="6502" y="23109"/>
                    <a:pt x="6567" y="23023"/>
                    <a:pt x="6624" y="22945"/>
                  </a:cubicBezTo>
                  <a:cubicBezTo>
                    <a:pt x="6653" y="22902"/>
                    <a:pt x="6687" y="22859"/>
                    <a:pt x="6716" y="22816"/>
                  </a:cubicBezTo>
                  <a:cubicBezTo>
                    <a:pt x="6745" y="22773"/>
                    <a:pt x="6766" y="22737"/>
                    <a:pt x="6802" y="22703"/>
                  </a:cubicBezTo>
                  <a:cubicBezTo>
                    <a:pt x="6858" y="22631"/>
                    <a:pt x="6930" y="22581"/>
                    <a:pt x="7016" y="22538"/>
                  </a:cubicBezTo>
                  <a:cubicBezTo>
                    <a:pt x="7052" y="22523"/>
                    <a:pt x="7088" y="22509"/>
                    <a:pt x="7124" y="22496"/>
                  </a:cubicBezTo>
                  <a:cubicBezTo>
                    <a:pt x="7131" y="22489"/>
                    <a:pt x="7145" y="22480"/>
                    <a:pt x="7158" y="22480"/>
                  </a:cubicBezTo>
                  <a:cubicBezTo>
                    <a:pt x="7217" y="22473"/>
                    <a:pt x="7280" y="22473"/>
                    <a:pt x="7345" y="22473"/>
                  </a:cubicBezTo>
                  <a:cubicBezTo>
                    <a:pt x="8281" y="22424"/>
                    <a:pt x="9208" y="22266"/>
                    <a:pt x="10108" y="22031"/>
                  </a:cubicBezTo>
                  <a:cubicBezTo>
                    <a:pt x="11986" y="21537"/>
                    <a:pt x="13765" y="20681"/>
                    <a:pt x="15328" y="19539"/>
                  </a:cubicBezTo>
                  <a:cubicBezTo>
                    <a:pt x="16885" y="18396"/>
                    <a:pt x="18221" y="16975"/>
                    <a:pt x="19241" y="15340"/>
                  </a:cubicBezTo>
                  <a:cubicBezTo>
                    <a:pt x="19287" y="15272"/>
                    <a:pt x="19225" y="15194"/>
                    <a:pt x="19157" y="15194"/>
                  </a:cubicBezTo>
                  <a:cubicBezTo>
                    <a:pt x="19140" y="15194"/>
                    <a:pt x="19122" y="15200"/>
                    <a:pt x="19106" y="15212"/>
                  </a:cubicBezTo>
                  <a:cubicBezTo>
                    <a:pt x="18278" y="15811"/>
                    <a:pt x="17385" y="16310"/>
                    <a:pt x="16456" y="16747"/>
                  </a:cubicBezTo>
                  <a:cubicBezTo>
                    <a:pt x="14850" y="17510"/>
                    <a:pt x="13179" y="18125"/>
                    <a:pt x="11614" y="18975"/>
                  </a:cubicBezTo>
                  <a:cubicBezTo>
                    <a:pt x="9979" y="19860"/>
                    <a:pt x="8516" y="21052"/>
                    <a:pt x="7115" y="22266"/>
                  </a:cubicBezTo>
                  <a:lnTo>
                    <a:pt x="7115" y="22252"/>
                  </a:lnTo>
                  <a:cubicBezTo>
                    <a:pt x="7167" y="22196"/>
                    <a:pt x="7210" y="22130"/>
                    <a:pt x="7253" y="22074"/>
                  </a:cubicBezTo>
                  <a:cubicBezTo>
                    <a:pt x="8324" y="20561"/>
                    <a:pt x="9344" y="18996"/>
                    <a:pt x="10302" y="17404"/>
                  </a:cubicBezTo>
                  <a:cubicBezTo>
                    <a:pt x="10329" y="17397"/>
                    <a:pt x="10365" y="17381"/>
                    <a:pt x="10387" y="17347"/>
                  </a:cubicBezTo>
                  <a:cubicBezTo>
                    <a:pt x="10451" y="17253"/>
                    <a:pt x="10516" y="17153"/>
                    <a:pt x="10566" y="17054"/>
                  </a:cubicBezTo>
                  <a:cubicBezTo>
                    <a:pt x="10615" y="17004"/>
                    <a:pt x="10665" y="16946"/>
                    <a:pt x="10715" y="16896"/>
                  </a:cubicBezTo>
                  <a:lnTo>
                    <a:pt x="10730" y="16896"/>
                  </a:lnTo>
                  <a:cubicBezTo>
                    <a:pt x="11580" y="16625"/>
                    <a:pt x="12415" y="16296"/>
                    <a:pt x="13208" y="15890"/>
                  </a:cubicBezTo>
                  <a:cubicBezTo>
                    <a:pt x="14622" y="15176"/>
                    <a:pt x="15928" y="14233"/>
                    <a:pt x="16970" y="13033"/>
                  </a:cubicBezTo>
                  <a:cubicBezTo>
                    <a:pt x="17978" y="11890"/>
                    <a:pt x="18799" y="10469"/>
                    <a:pt x="19128" y="8970"/>
                  </a:cubicBezTo>
                  <a:cubicBezTo>
                    <a:pt x="19151" y="8880"/>
                    <a:pt x="19085" y="8830"/>
                    <a:pt x="19016" y="8830"/>
                  </a:cubicBezTo>
                  <a:cubicBezTo>
                    <a:pt x="18975" y="8830"/>
                    <a:pt x="18933" y="8847"/>
                    <a:pt x="18907" y="8884"/>
                  </a:cubicBezTo>
                  <a:cubicBezTo>
                    <a:pt x="18400" y="9605"/>
                    <a:pt x="17814" y="10269"/>
                    <a:pt x="17193" y="10891"/>
                  </a:cubicBezTo>
                  <a:cubicBezTo>
                    <a:pt x="16113" y="11969"/>
                    <a:pt x="14943" y="12941"/>
                    <a:pt x="13865" y="14012"/>
                  </a:cubicBezTo>
                  <a:cubicBezTo>
                    <a:pt x="13021" y="14846"/>
                    <a:pt x="12201" y="15762"/>
                    <a:pt x="11186" y="16404"/>
                  </a:cubicBezTo>
                  <a:cubicBezTo>
                    <a:pt x="12065" y="15532"/>
                    <a:pt x="12807" y="14540"/>
                    <a:pt x="13457" y="13491"/>
                  </a:cubicBezTo>
                  <a:cubicBezTo>
                    <a:pt x="14122" y="12404"/>
                    <a:pt x="14699" y="11263"/>
                    <a:pt x="15229" y="10106"/>
                  </a:cubicBezTo>
                  <a:cubicBezTo>
                    <a:pt x="15707" y="9048"/>
                    <a:pt x="16136" y="7977"/>
                    <a:pt x="16485" y="6870"/>
                  </a:cubicBezTo>
                  <a:cubicBezTo>
                    <a:pt x="17185" y="4685"/>
                    <a:pt x="17543" y="2393"/>
                    <a:pt x="17356" y="100"/>
                  </a:cubicBezTo>
                  <a:cubicBezTo>
                    <a:pt x="17352" y="40"/>
                    <a:pt x="17298" y="1"/>
                    <a:pt x="172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13"/>
            <p:cNvSpPr/>
            <p:nvPr/>
          </p:nvSpPr>
          <p:spPr>
            <a:xfrm>
              <a:off x="4443793" y="3122565"/>
              <a:ext cx="405064" cy="228349"/>
            </a:xfrm>
            <a:custGeom>
              <a:avLst/>
              <a:gdLst/>
              <a:ahLst/>
              <a:cxnLst/>
              <a:rect l="l" t="t" r="r" b="b"/>
              <a:pathLst>
                <a:path w="20593" h="11609" extrusionOk="0">
                  <a:moveTo>
                    <a:pt x="19603" y="236"/>
                  </a:moveTo>
                  <a:cubicBezTo>
                    <a:pt x="19923" y="236"/>
                    <a:pt x="20161" y="358"/>
                    <a:pt x="20058" y="804"/>
                  </a:cubicBezTo>
                  <a:cubicBezTo>
                    <a:pt x="19993" y="1077"/>
                    <a:pt x="19772" y="1368"/>
                    <a:pt x="19623" y="1612"/>
                  </a:cubicBezTo>
                  <a:cubicBezTo>
                    <a:pt x="18908" y="2775"/>
                    <a:pt x="17873" y="3618"/>
                    <a:pt x="16700" y="4282"/>
                  </a:cubicBezTo>
                  <a:cubicBezTo>
                    <a:pt x="15622" y="4897"/>
                    <a:pt x="14438" y="5533"/>
                    <a:pt x="13259" y="5896"/>
                  </a:cubicBezTo>
                  <a:cubicBezTo>
                    <a:pt x="11832" y="6347"/>
                    <a:pt x="10368" y="6669"/>
                    <a:pt x="8925" y="7068"/>
                  </a:cubicBezTo>
                  <a:lnTo>
                    <a:pt x="8925" y="7068"/>
                  </a:lnTo>
                  <a:cubicBezTo>
                    <a:pt x="10629" y="4270"/>
                    <a:pt x="13203" y="2625"/>
                    <a:pt x="16179" y="1348"/>
                  </a:cubicBezTo>
                  <a:cubicBezTo>
                    <a:pt x="17023" y="983"/>
                    <a:pt x="17916" y="554"/>
                    <a:pt x="18822" y="362"/>
                  </a:cubicBezTo>
                  <a:cubicBezTo>
                    <a:pt x="19049" y="312"/>
                    <a:pt x="19352" y="236"/>
                    <a:pt x="19603" y="236"/>
                  </a:cubicBezTo>
                  <a:close/>
                  <a:moveTo>
                    <a:pt x="19581" y="0"/>
                  </a:moveTo>
                  <a:cubicBezTo>
                    <a:pt x="18791" y="0"/>
                    <a:pt x="18034" y="281"/>
                    <a:pt x="17266" y="590"/>
                  </a:cubicBezTo>
                  <a:cubicBezTo>
                    <a:pt x="16051" y="1077"/>
                    <a:pt x="14844" y="1591"/>
                    <a:pt x="13694" y="2211"/>
                  </a:cubicBezTo>
                  <a:cubicBezTo>
                    <a:pt x="11522" y="3384"/>
                    <a:pt x="9759" y="5027"/>
                    <a:pt x="8531" y="7180"/>
                  </a:cubicBezTo>
                  <a:lnTo>
                    <a:pt x="8531" y="7180"/>
                  </a:lnTo>
                  <a:cubicBezTo>
                    <a:pt x="5515" y="8062"/>
                    <a:pt x="2799" y="9714"/>
                    <a:pt x="134" y="11338"/>
                  </a:cubicBezTo>
                  <a:cubicBezTo>
                    <a:pt x="0" y="11416"/>
                    <a:pt x="82" y="11608"/>
                    <a:pt x="207" y="11608"/>
                  </a:cubicBezTo>
                  <a:cubicBezTo>
                    <a:pt x="229" y="11608"/>
                    <a:pt x="252" y="11602"/>
                    <a:pt x="276" y="11588"/>
                  </a:cubicBezTo>
                  <a:cubicBezTo>
                    <a:pt x="2369" y="10310"/>
                    <a:pt x="4475" y="9017"/>
                    <a:pt x="6760" y="8104"/>
                  </a:cubicBezTo>
                  <a:cubicBezTo>
                    <a:pt x="8938" y="7225"/>
                    <a:pt x="11281" y="6861"/>
                    <a:pt x="13509" y="6117"/>
                  </a:cubicBezTo>
                  <a:cubicBezTo>
                    <a:pt x="16486" y="5132"/>
                    <a:pt x="19393" y="3325"/>
                    <a:pt x="20565" y="306"/>
                  </a:cubicBezTo>
                  <a:cubicBezTo>
                    <a:pt x="20593" y="234"/>
                    <a:pt x="20536" y="148"/>
                    <a:pt x="20464" y="126"/>
                  </a:cubicBezTo>
                  <a:cubicBezTo>
                    <a:pt x="20164" y="38"/>
                    <a:pt x="19870" y="0"/>
                    <a:pt x="195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13"/>
            <p:cNvSpPr/>
            <p:nvPr/>
          </p:nvSpPr>
          <p:spPr>
            <a:xfrm>
              <a:off x="4565472" y="3030273"/>
              <a:ext cx="133225" cy="255041"/>
            </a:xfrm>
            <a:custGeom>
              <a:avLst/>
              <a:gdLst/>
              <a:ahLst/>
              <a:cxnLst/>
              <a:rect l="l" t="t" r="r" b="b"/>
              <a:pathLst>
                <a:path w="6773" h="12966" extrusionOk="0">
                  <a:moveTo>
                    <a:pt x="5941" y="498"/>
                  </a:moveTo>
                  <a:cubicBezTo>
                    <a:pt x="6030" y="498"/>
                    <a:pt x="6060" y="584"/>
                    <a:pt x="6117" y="855"/>
                  </a:cubicBezTo>
                  <a:cubicBezTo>
                    <a:pt x="6259" y="1512"/>
                    <a:pt x="6074" y="2326"/>
                    <a:pt x="5909" y="2961"/>
                  </a:cubicBezTo>
                  <a:cubicBezTo>
                    <a:pt x="5560" y="4261"/>
                    <a:pt x="4910" y="5453"/>
                    <a:pt x="4252" y="6626"/>
                  </a:cubicBezTo>
                  <a:cubicBezTo>
                    <a:pt x="3155" y="8586"/>
                    <a:pt x="2034" y="10546"/>
                    <a:pt x="537" y="12222"/>
                  </a:cubicBezTo>
                  <a:lnTo>
                    <a:pt x="537" y="12222"/>
                  </a:lnTo>
                  <a:cubicBezTo>
                    <a:pt x="1087" y="10395"/>
                    <a:pt x="860" y="8446"/>
                    <a:pt x="1325" y="6583"/>
                  </a:cubicBezTo>
                  <a:cubicBezTo>
                    <a:pt x="1875" y="4418"/>
                    <a:pt x="3174" y="2461"/>
                    <a:pt x="4937" y="1098"/>
                  </a:cubicBezTo>
                  <a:cubicBezTo>
                    <a:pt x="5138" y="948"/>
                    <a:pt x="5445" y="661"/>
                    <a:pt x="5681" y="576"/>
                  </a:cubicBezTo>
                  <a:cubicBezTo>
                    <a:pt x="5805" y="532"/>
                    <a:pt x="5885" y="498"/>
                    <a:pt x="5941" y="498"/>
                  </a:cubicBezTo>
                  <a:close/>
                  <a:moveTo>
                    <a:pt x="6138" y="1"/>
                  </a:moveTo>
                  <a:cubicBezTo>
                    <a:pt x="6114" y="1"/>
                    <a:pt x="6089" y="7"/>
                    <a:pt x="6067" y="19"/>
                  </a:cubicBezTo>
                  <a:cubicBezTo>
                    <a:pt x="4060" y="1148"/>
                    <a:pt x="2468" y="2889"/>
                    <a:pt x="1559" y="5018"/>
                  </a:cubicBezTo>
                  <a:cubicBezTo>
                    <a:pt x="488" y="7503"/>
                    <a:pt x="1097" y="10288"/>
                    <a:pt x="53" y="12744"/>
                  </a:cubicBezTo>
                  <a:cubicBezTo>
                    <a:pt x="52" y="12746"/>
                    <a:pt x="51" y="12748"/>
                    <a:pt x="51" y="12750"/>
                  </a:cubicBezTo>
                  <a:lnTo>
                    <a:pt x="51" y="12750"/>
                  </a:lnTo>
                  <a:cubicBezTo>
                    <a:pt x="0" y="12841"/>
                    <a:pt x="69" y="12945"/>
                    <a:pt x="155" y="12960"/>
                  </a:cubicBezTo>
                  <a:lnTo>
                    <a:pt x="155" y="12960"/>
                  </a:lnTo>
                  <a:cubicBezTo>
                    <a:pt x="167" y="12963"/>
                    <a:pt x="179" y="12965"/>
                    <a:pt x="192" y="12965"/>
                  </a:cubicBezTo>
                  <a:cubicBezTo>
                    <a:pt x="231" y="12965"/>
                    <a:pt x="269" y="12945"/>
                    <a:pt x="292" y="12897"/>
                  </a:cubicBezTo>
                  <a:lnTo>
                    <a:pt x="292" y="12897"/>
                  </a:lnTo>
                  <a:cubicBezTo>
                    <a:pt x="2039" y="11101"/>
                    <a:pt x="3286" y="8939"/>
                    <a:pt x="4495" y="6768"/>
                  </a:cubicBezTo>
                  <a:cubicBezTo>
                    <a:pt x="5645" y="4718"/>
                    <a:pt x="6773" y="2519"/>
                    <a:pt x="6281" y="104"/>
                  </a:cubicBezTo>
                  <a:cubicBezTo>
                    <a:pt x="6265" y="38"/>
                    <a:pt x="6202" y="1"/>
                    <a:pt x="6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13"/>
            <p:cNvSpPr/>
            <p:nvPr/>
          </p:nvSpPr>
          <p:spPr>
            <a:xfrm>
              <a:off x="4571097" y="3041131"/>
              <a:ext cx="111332" cy="238695"/>
            </a:xfrm>
            <a:custGeom>
              <a:avLst/>
              <a:gdLst/>
              <a:ahLst/>
              <a:cxnLst/>
              <a:rect l="l" t="t" r="r" b="b"/>
              <a:pathLst>
                <a:path w="5660" h="12135" extrusionOk="0">
                  <a:moveTo>
                    <a:pt x="5484" y="0"/>
                  </a:moveTo>
                  <a:cubicBezTo>
                    <a:pt x="5427" y="0"/>
                    <a:pt x="5369" y="29"/>
                    <a:pt x="5344" y="96"/>
                  </a:cubicBezTo>
                  <a:cubicBezTo>
                    <a:pt x="4552" y="2166"/>
                    <a:pt x="3059" y="3859"/>
                    <a:pt x="2139" y="5866"/>
                  </a:cubicBezTo>
                  <a:cubicBezTo>
                    <a:pt x="1224" y="7837"/>
                    <a:pt x="802" y="9937"/>
                    <a:pt x="39" y="11964"/>
                  </a:cubicBezTo>
                  <a:cubicBezTo>
                    <a:pt x="0" y="12067"/>
                    <a:pt x="85" y="12134"/>
                    <a:pt x="173" y="12134"/>
                  </a:cubicBezTo>
                  <a:cubicBezTo>
                    <a:pt x="232" y="12134"/>
                    <a:pt x="292" y="12105"/>
                    <a:pt x="317" y="12036"/>
                  </a:cubicBezTo>
                  <a:cubicBezTo>
                    <a:pt x="1160" y="9793"/>
                    <a:pt x="1596" y="7472"/>
                    <a:pt x="2716" y="5323"/>
                  </a:cubicBezTo>
                  <a:cubicBezTo>
                    <a:pt x="3639" y="3573"/>
                    <a:pt x="4909" y="2038"/>
                    <a:pt x="5616" y="175"/>
                  </a:cubicBezTo>
                  <a:cubicBezTo>
                    <a:pt x="5659" y="70"/>
                    <a:pt x="5573" y="0"/>
                    <a:pt x="54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13"/>
            <p:cNvSpPr/>
            <p:nvPr/>
          </p:nvSpPr>
          <p:spPr>
            <a:xfrm>
              <a:off x="4611401" y="3124985"/>
              <a:ext cx="238420" cy="143729"/>
            </a:xfrm>
            <a:custGeom>
              <a:avLst/>
              <a:gdLst/>
              <a:ahLst/>
              <a:cxnLst/>
              <a:rect l="l" t="t" r="r" b="b"/>
              <a:pathLst>
                <a:path w="12121" h="7307" extrusionOk="0">
                  <a:moveTo>
                    <a:pt x="11905" y="0"/>
                  </a:moveTo>
                  <a:cubicBezTo>
                    <a:pt x="11883" y="0"/>
                    <a:pt x="11860" y="6"/>
                    <a:pt x="11837" y="18"/>
                  </a:cubicBezTo>
                  <a:cubicBezTo>
                    <a:pt x="7837" y="2196"/>
                    <a:pt x="3895" y="4481"/>
                    <a:pt x="124" y="7030"/>
                  </a:cubicBezTo>
                  <a:cubicBezTo>
                    <a:pt x="1" y="7119"/>
                    <a:pt x="77" y="7306"/>
                    <a:pt x="193" y="7306"/>
                  </a:cubicBezTo>
                  <a:cubicBezTo>
                    <a:pt x="217" y="7306"/>
                    <a:pt x="242" y="7298"/>
                    <a:pt x="268" y="7280"/>
                  </a:cubicBezTo>
                  <a:cubicBezTo>
                    <a:pt x="4039" y="4731"/>
                    <a:pt x="7981" y="2438"/>
                    <a:pt x="11979" y="268"/>
                  </a:cubicBezTo>
                  <a:cubicBezTo>
                    <a:pt x="12120" y="195"/>
                    <a:pt x="12036" y="0"/>
                    <a:pt x="119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13"/>
            <p:cNvSpPr/>
            <p:nvPr/>
          </p:nvSpPr>
          <p:spPr>
            <a:xfrm>
              <a:off x="4564311" y="3278981"/>
              <a:ext cx="228782" cy="99766"/>
            </a:xfrm>
            <a:custGeom>
              <a:avLst/>
              <a:gdLst/>
              <a:ahLst/>
              <a:cxnLst/>
              <a:rect l="l" t="t" r="r" b="b"/>
              <a:pathLst>
                <a:path w="11631" h="5072" extrusionOk="0">
                  <a:moveTo>
                    <a:pt x="352" y="308"/>
                  </a:moveTo>
                  <a:cubicBezTo>
                    <a:pt x="2481" y="527"/>
                    <a:pt x="4648" y="500"/>
                    <a:pt x="6746" y="966"/>
                  </a:cubicBezTo>
                  <a:cubicBezTo>
                    <a:pt x="7668" y="1172"/>
                    <a:pt x="8575" y="1465"/>
                    <a:pt x="9410" y="1915"/>
                  </a:cubicBezTo>
                  <a:cubicBezTo>
                    <a:pt x="9860" y="2150"/>
                    <a:pt x="10296" y="2436"/>
                    <a:pt x="10688" y="2765"/>
                  </a:cubicBezTo>
                  <a:cubicBezTo>
                    <a:pt x="10774" y="2836"/>
                    <a:pt x="11139" y="3086"/>
                    <a:pt x="11153" y="3194"/>
                  </a:cubicBezTo>
                  <a:cubicBezTo>
                    <a:pt x="11182" y="3458"/>
                    <a:pt x="10659" y="3735"/>
                    <a:pt x="10488" y="3828"/>
                  </a:cubicBezTo>
                  <a:cubicBezTo>
                    <a:pt x="9412" y="4393"/>
                    <a:pt x="7818" y="4817"/>
                    <a:pt x="6371" y="4817"/>
                  </a:cubicBezTo>
                  <a:cubicBezTo>
                    <a:pt x="5676" y="4817"/>
                    <a:pt x="5015" y="4720"/>
                    <a:pt x="4462" y="4493"/>
                  </a:cubicBezTo>
                  <a:cubicBezTo>
                    <a:pt x="2746" y="3797"/>
                    <a:pt x="952" y="2105"/>
                    <a:pt x="352" y="308"/>
                  </a:cubicBezTo>
                  <a:close/>
                  <a:moveTo>
                    <a:pt x="142" y="0"/>
                  </a:moveTo>
                  <a:cubicBezTo>
                    <a:pt x="83" y="0"/>
                    <a:pt x="45" y="32"/>
                    <a:pt x="27" y="74"/>
                  </a:cubicBezTo>
                  <a:lnTo>
                    <a:pt x="27" y="74"/>
                  </a:lnTo>
                  <a:cubicBezTo>
                    <a:pt x="8" y="104"/>
                    <a:pt x="0" y="142"/>
                    <a:pt x="12" y="186"/>
                  </a:cubicBezTo>
                  <a:cubicBezTo>
                    <a:pt x="333" y="1315"/>
                    <a:pt x="991" y="2215"/>
                    <a:pt x="1848" y="3000"/>
                  </a:cubicBezTo>
                  <a:cubicBezTo>
                    <a:pt x="2705" y="3785"/>
                    <a:pt x="3697" y="4642"/>
                    <a:pt x="4847" y="4935"/>
                  </a:cubicBezTo>
                  <a:cubicBezTo>
                    <a:pt x="5235" y="5033"/>
                    <a:pt x="5642" y="5071"/>
                    <a:pt x="6055" y="5071"/>
                  </a:cubicBezTo>
                  <a:cubicBezTo>
                    <a:pt x="6823" y="5071"/>
                    <a:pt x="7612" y="4939"/>
                    <a:pt x="8332" y="4814"/>
                  </a:cubicBezTo>
                  <a:cubicBezTo>
                    <a:pt x="9531" y="4599"/>
                    <a:pt x="10625" y="4207"/>
                    <a:pt x="11567" y="3422"/>
                  </a:cubicBezTo>
                  <a:cubicBezTo>
                    <a:pt x="11631" y="3372"/>
                    <a:pt x="11617" y="3271"/>
                    <a:pt x="11567" y="3221"/>
                  </a:cubicBezTo>
                  <a:cubicBezTo>
                    <a:pt x="8638" y="66"/>
                    <a:pt x="4069" y="429"/>
                    <a:pt x="155" y="1"/>
                  </a:cubicBezTo>
                  <a:cubicBezTo>
                    <a:pt x="150" y="1"/>
                    <a:pt x="146" y="0"/>
                    <a:pt x="1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13"/>
            <p:cNvSpPr/>
            <p:nvPr/>
          </p:nvSpPr>
          <p:spPr>
            <a:xfrm>
              <a:off x="4566554" y="3278765"/>
              <a:ext cx="226815" cy="71579"/>
            </a:xfrm>
            <a:custGeom>
              <a:avLst/>
              <a:gdLst/>
              <a:ahLst/>
              <a:cxnLst/>
              <a:rect l="l" t="t" r="r" b="b"/>
              <a:pathLst>
                <a:path w="11531" h="3639" extrusionOk="0">
                  <a:moveTo>
                    <a:pt x="198" y="1"/>
                  </a:moveTo>
                  <a:cubicBezTo>
                    <a:pt x="99" y="1"/>
                    <a:pt x="1" y="103"/>
                    <a:pt x="70" y="212"/>
                  </a:cubicBezTo>
                  <a:cubicBezTo>
                    <a:pt x="934" y="1697"/>
                    <a:pt x="3055" y="2290"/>
                    <a:pt x="4598" y="2768"/>
                  </a:cubicBezTo>
                  <a:cubicBezTo>
                    <a:pt x="6489" y="3355"/>
                    <a:pt x="8450" y="3638"/>
                    <a:pt x="10424" y="3638"/>
                  </a:cubicBezTo>
                  <a:cubicBezTo>
                    <a:pt x="10731" y="3638"/>
                    <a:pt x="11038" y="3632"/>
                    <a:pt x="11345" y="3618"/>
                  </a:cubicBezTo>
                  <a:cubicBezTo>
                    <a:pt x="11521" y="3611"/>
                    <a:pt x="11530" y="3333"/>
                    <a:pt x="11354" y="3333"/>
                  </a:cubicBezTo>
                  <a:cubicBezTo>
                    <a:pt x="11351" y="3333"/>
                    <a:pt x="11348" y="3333"/>
                    <a:pt x="11345" y="3333"/>
                  </a:cubicBezTo>
                  <a:cubicBezTo>
                    <a:pt x="11041" y="3346"/>
                    <a:pt x="10737" y="3353"/>
                    <a:pt x="10433" y="3353"/>
                  </a:cubicBezTo>
                  <a:cubicBezTo>
                    <a:pt x="8726" y="3353"/>
                    <a:pt x="7030" y="3146"/>
                    <a:pt x="5376" y="2698"/>
                  </a:cubicBezTo>
                  <a:cubicBezTo>
                    <a:pt x="3732" y="2254"/>
                    <a:pt x="1227" y="1633"/>
                    <a:pt x="313" y="68"/>
                  </a:cubicBezTo>
                  <a:cubicBezTo>
                    <a:pt x="284" y="21"/>
                    <a:pt x="241" y="1"/>
                    <a:pt x="1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8" name="Google Shape;398;p13"/>
          <p:cNvSpPr/>
          <p:nvPr/>
        </p:nvSpPr>
        <p:spPr>
          <a:xfrm>
            <a:off x="6240260" y="-341071"/>
            <a:ext cx="1349348" cy="730007"/>
          </a:xfrm>
          <a:custGeom>
            <a:avLst/>
            <a:gdLst/>
            <a:ahLst/>
            <a:cxnLst/>
            <a:rect l="l" t="t" r="r" b="b"/>
            <a:pathLst>
              <a:path w="29687" h="16060" extrusionOk="0">
                <a:moveTo>
                  <a:pt x="14479" y="1"/>
                </a:moveTo>
                <a:cubicBezTo>
                  <a:pt x="14224" y="1"/>
                  <a:pt x="13960" y="14"/>
                  <a:pt x="13698" y="41"/>
                </a:cubicBezTo>
                <a:cubicBezTo>
                  <a:pt x="12090" y="204"/>
                  <a:pt x="10577" y="625"/>
                  <a:pt x="9269" y="1611"/>
                </a:cubicBezTo>
                <a:cubicBezTo>
                  <a:pt x="8306" y="2339"/>
                  <a:pt x="7699" y="3275"/>
                  <a:pt x="7692" y="4531"/>
                </a:cubicBezTo>
                <a:cubicBezTo>
                  <a:pt x="7692" y="4590"/>
                  <a:pt x="7699" y="4653"/>
                  <a:pt x="7692" y="4718"/>
                </a:cubicBezTo>
                <a:cubicBezTo>
                  <a:pt x="7671" y="4844"/>
                  <a:pt x="7617" y="4909"/>
                  <a:pt x="7547" y="4909"/>
                </a:cubicBezTo>
                <a:cubicBezTo>
                  <a:pt x="7502" y="4909"/>
                  <a:pt x="7449" y="4881"/>
                  <a:pt x="7392" y="4824"/>
                </a:cubicBezTo>
                <a:cubicBezTo>
                  <a:pt x="6935" y="4339"/>
                  <a:pt x="6342" y="4240"/>
                  <a:pt x="5735" y="4211"/>
                </a:cubicBezTo>
                <a:cubicBezTo>
                  <a:pt x="5626" y="4206"/>
                  <a:pt x="5517" y="4203"/>
                  <a:pt x="5410" y="4203"/>
                </a:cubicBezTo>
                <a:cubicBezTo>
                  <a:pt x="3997" y="4203"/>
                  <a:pt x="2721" y="4642"/>
                  <a:pt x="1586" y="5532"/>
                </a:cubicBezTo>
                <a:cubicBezTo>
                  <a:pt x="1015" y="5981"/>
                  <a:pt x="607" y="6561"/>
                  <a:pt x="372" y="7246"/>
                </a:cubicBezTo>
                <a:cubicBezTo>
                  <a:pt x="43" y="8202"/>
                  <a:pt x="0" y="9174"/>
                  <a:pt x="436" y="10117"/>
                </a:cubicBezTo>
                <a:cubicBezTo>
                  <a:pt x="859" y="11033"/>
                  <a:pt x="1601" y="11526"/>
                  <a:pt x="2464" y="11526"/>
                </a:cubicBezTo>
                <a:cubicBezTo>
                  <a:pt x="2797" y="11526"/>
                  <a:pt x="3149" y="11453"/>
                  <a:pt x="3507" y="11301"/>
                </a:cubicBezTo>
                <a:cubicBezTo>
                  <a:pt x="3642" y="11245"/>
                  <a:pt x="3771" y="11166"/>
                  <a:pt x="3906" y="11116"/>
                </a:cubicBezTo>
                <a:cubicBezTo>
                  <a:pt x="3964" y="11096"/>
                  <a:pt x="4016" y="11085"/>
                  <a:pt x="4061" y="11085"/>
                </a:cubicBezTo>
                <a:cubicBezTo>
                  <a:pt x="4190" y="11085"/>
                  <a:pt x="4266" y="11171"/>
                  <a:pt x="4271" y="11366"/>
                </a:cubicBezTo>
                <a:cubicBezTo>
                  <a:pt x="4307" y="12329"/>
                  <a:pt x="4813" y="13058"/>
                  <a:pt x="5499" y="13673"/>
                </a:cubicBezTo>
                <a:cubicBezTo>
                  <a:pt x="6335" y="14429"/>
                  <a:pt x="7314" y="14943"/>
                  <a:pt x="8412" y="15180"/>
                </a:cubicBezTo>
                <a:cubicBezTo>
                  <a:pt x="8784" y="15256"/>
                  <a:pt x="9154" y="15298"/>
                  <a:pt x="9522" y="15298"/>
                </a:cubicBezTo>
                <a:cubicBezTo>
                  <a:pt x="10045" y="15298"/>
                  <a:pt x="10562" y="15214"/>
                  <a:pt x="11069" y="15029"/>
                </a:cubicBezTo>
                <a:cubicBezTo>
                  <a:pt x="11447" y="14893"/>
                  <a:pt x="11862" y="14780"/>
                  <a:pt x="11977" y="14266"/>
                </a:cubicBezTo>
                <a:cubicBezTo>
                  <a:pt x="11996" y="14177"/>
                  <a:pt x="12042" y="14142"/>
                  <a:pt x="12096" y="14142"/>
                </a:cubicBezTo>
                <a:cubicBezTo>
                  <a:pt x="12167" y="14142"/>
                  <a:pt x="12252" y="14203"/>
                  <a:pt x="12304" y="14280"/>
                </a:cubicBezTo>
                <a:cubicBezTo>
                  <a:pt x="12877" y="15130"/>
                  <a:pt x="13741" y="15536"/>
                  <a:pt x="14676" y="15793"/>
                </a:cubicBezTo>
                <a:cubicBezTo>
                  <a:pt x="15333" y="15975"/>
                  <a:pt x="15965" y="16060"/>
                  <a:pt x="16577" y="16060"/>
                </a:cubicBezTo>
                <a:cubicBezTo>
                  <a:pt x="18421" y="16060"/>
                  <a:pt x="20073" y="15285"/>
                  <a:pt x="21595" y="14030"/>
                </a:cubicBezTo>
                <a:cubicBezTo>
                  <a:pt x="22274" y="13473"/>
                  <a:pt x="22617" y="12773"/>
                  <a:pt x="22346" y="11867"/>
                </a:cubicBezTo>
                <a:cubicBezTo>
                  <a:pt x="22317" y="11766"/>
                  <a:pt x="22267" y="11666"/>
                  <a:pt x="22367" y="11581"/>
                </a:cubicBezTo>
                <a:cubicBezTo>
                  <a:pt x="22406" y="11547"/>
                  <a:pt x="22443" y="11535"/>
                  <a:pt x="22478" y="11535"/>
                </a:cubicBezTo>
                <a:cubicBezTo>
                  <a:pt x="22556" y="11535"/>
                  <a:pt x="22626" y="11600"/>
                  <a:pt x="22696" y="11644"/>
                </a:cubicBezTo>
                <a:cubicBezTo>
                  <a:pt x="23661" y="12247"/>
                  <a:pt x="24724" y="12499"/>
                  <a:pt x="25839" y="12499"/>
                </a:cubicBezTo>
                <a:cubicBezTo>
                  <a:pt x="25929" y="12499"/>
                  <a:pt x="26018" y="12497"/>
                  <a:pt x="26108" y="12494"/>
                </a:cubicBezTo>
                <a:cubicBezTo>
                  <a:pt x="28101" y="12415"/>
                  <a:pt x="29687" y="10701"/>
                  <a:pt x="29551" y="8789"/>
                </a:cubicBezTo>
                <a:cubicBezTo>
                  <a:pt x="29466" y="7603"/>
                  <a:pt x="28665" y="6838"/>
                  <a:pt x="27522" y="6838"/>
                </a:cubicBezTo>
                <a:cubicBezTo>
                  <a:pt x="27023" y="6838"/>
                  <a:pt x="27023" y="6838"/>
                  <a:pt x="27080" y="6339"/>
                </a:cubicBezTo>
                <a:cubicBezTo>
                  <a:pt x="27251" y="4896"/>
                  <a:pt x="26523" y="3746"/>
                  <a:pt x="25152" y="3275"/>
                </a:cubicBezTo>
                <a:cubicBezTo>
                  <a:pt x="24788" y="3152"/>
                  <a:pt x="24423" y="3098"/>
                  <a:pt x="24058" y="3098"/>
                </a:cubicBezTo>
                <a:cubicBezTo>
                  <a:pt x="23641" y="3098"/>
                  <a:pt x="23224" y="3168"/>
                  <a:pt x="22809" y="3282"/>
                </a:cubicBezTo>
                <a:cubicBezTo>
                  <a:pt x="22380" y="3397"/>
                  <a:pt x="22017" y="3611"/>
                  <a:pt x="21738" y="3990"/>
                </a:cubicBezTo>
                <a:cubicBezTo>
                  <a:pt x="21598" y="4175"/>
                  <a:pt x="21507" y="4268"/>
                  <a:pt x="21419" y="4268"/>
                </a:cubicBezTo>
                <a:cubicBezTo>
                  <a:pt x="21328" y="4268"/>
                  <a:pt x="21241" y="4168"/>
                  <a:pt x="21110" y="3967"/>
                </a:cubicBezTo>
                <a:cubicBezTo>
                  <a:pt x="20702" y="3361"/>
                  <a:pt x="20253" y="2790"/>
                  <a:pt x="19760" y="2247"/>
                </a:cubicBezTo>
                <a:cubicBezTo>
                  <a:pt x="18582" y="954"/>
                  <a:pt x="17119" y="240"/>
                  <a:pt x="15297" y="48"/>
                </a:cubicBezTo>
                <a:cubicBezTo>
                  <a:pt x="15044" y="17"/>
                  <a:pt x="14767" y="1"/>
                  <a:pt x="14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54933589"/>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399"/>
        <p:cNvGrpSpPr/>
        <p:nvPr/>
      </p:nvGrpSpPr>
      <p:grpSpPr>
        <a:xfrm>
          <a:off x="0" y="0"/>
          <a:ext cx="0" cy="0"/>
          <a:chOff x="0" y="0"/>
          <a:chExt cx="0" cy="0"/>
        </a:xfrm>
      </p:grpSpPr>
      <p:sp>
        <p:nvSpPr>
          <p:cNvPr id="400" name="Google Shape;400;p14"/>
          <p:cNvSpPr txBox="1">
            <a:spLocks noGrp="1"/>
          </p:cNvSpPr>
          <p:nvPr>
            <p:ph type="title"/>
          </p:nvPr>
        </p:nvSpPr>
        <p:spPr>
          <a:xfrm flipH="1">
            <a:off x="2913313" y="3512014"/>
            <a:ext cx="5042100" cy="5319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32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401" name="Google Shape;401;p14"/>
          <p:cNvSpPr txBox="1">
            <a:spLocks noGrp="1"/>
          </p:cNvSpPr>
          <p:nvPr>
            <p:ph type="subTitle" idx="1"/>
          </p:nvPr>
        </p:nvSpPr>
        <p:spPr>
          <a:xfrm flipH="1">
            <a:off x="2542800" y="1412184"/>
            <a:ext cx="5545200" cy="17403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2500"/>
              <a:buNone/>
              <a:defRPr sz="26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sp>
        <p:nvSpPr>
          <p:cNvPr id="402" name="Google Shape;402;p14"/>
          <p:cNvSpPr/>
          <p:nvPr/>
        </p:nvSpPr>
        <p:spPr>
          <a:xfrm>
            <a:off x="-1036700" y="1057374"/>
            <a:ext cx="2980055" cy="2754060"/>
          </a:xfrm>
          <a:custGeom>
            <a:avLst/>
            <a:gdLst/>
            <a:ahLst/>
            <a:cxnLst/>
            <a:rect l="l" t="t" r="r" b="b"/>
            <a:pathLst>
              <a:path w="17475" h="16150" extrusionOk="0">
                <a:moveTo>
                  <a:pt x="9420" y="252"/>
                </a:moveTo>
                <a:cubicBezTo>
                  <a:pt x="9834" y="1030"/>
                  <a:pt x="9706" y="2129"/>
                  <a:pt x="9606" y="2972"/>
                </a:cubicBezTo>
                <a:cubicBezTo>
                  <a:pt x="9498" y="3836"/>
                  <a:pt x="9248" y="4657"/>
                  <a:pt x="8955" y="5479"/>
                </a:cubicBezTo>
                <a:cubicBezTo>
                  <a:pt x="8777" y="5414"/>
                  <a:pt x="8585" y="5378"/>
                  <a:pt x="8391" y="5365"/>
                </a:cubicBezTo>
                <a:cubicBezTo>
                  <a:pt x="8378" y="5272"/>
                  <a:pt x="8434" y="5143"/>
                  <a:pt x="8450" y="5051"/>
                </a:cubicBezTo>
                <a:cubicBezTo>
                  <a:pt x="8470" y="4821"/>
                  <a:pt x="8434" y="4564"/>
                  <a:pt x="8434" y="4329"/>
                </a:cubicBezTo>
                <a:cubicBezTo>
                  <a:pt x="8450" y="3829"/>
                  <a:pt x="8492" y="3322"/>
                  <a:pt x="8578" y="2830"/>
                </a:cubicBezTo>
                <a:cubicBezTo>
                  <a:pt x="8734" y="1930"/>
                  <a:pt x="9041" y="1080"/>
                  <a:pt x="9420" y="252"/>
                </a:cubicBezTo>
                <a:close/>
                <a:moveTo>
                  <a:pt x="6057" y="1206"/>
                </a:moveTo>
                <a:cubicBezTo>
                  <a:pt x="6585" y="1206"/>
                  <a:pt x="7921" y="4948"/>
                  <a:pt x="8107" y="5365"/>
                </a:cubicBezTo>
                <a:lnTo>
                  <a:pt x="8114" y="5371"/>
                </a:lnTo>
                <a:cubicBezTo>
                  <a:pt x="8078" y="5378"/>
                  <a:pt x="8042" y="5378"/>
                  <a:pt x="7999" y="5385"/>
                </a:cubicBezTo>
                <a:cubicBezTo>
                  <a:pt x="7821" y="5414"/>
                  <a:pt x="7642" y="5464"/>
                  <a:pt x="7478" y="5536"/>
                </a:cubicBezTo>
                <a:cubicBezTo>
                  <a:pt x="7171" y="4850"/>
                  <a:pt x="6821" y="4194"/>
                  <a:pt x="6542" y="3493"/>
                </a:cubicBezTo>
                <a:cubicBezTo>
                  <a:pt x="6400" y="3143"/>
                  <a:pt x="6271" y="2780"/>
                  <a:pt x="6170" y="2415"/>
                </a:cubicBezTo>
                <a:cubicBezTo>
                  <a:pt x="6114" y="2223"/>
                  <a:pt x="5814" y="1366"/>
                  <a:pt x="5992" y="1229"/>
                </a:cubicBezTo>
                <a:cubicBezTo>
                  <a:pt x="6012" y="1213"/>
                  <a:pt x="6034" y="1206"/>
                  <a:pt x="6057" y="1206"/>
                </a:cubicBezTo>
                <a:close/>
                <a:moveTo>
                  <a:pt x="12044" y="1288"/>
                </a:moveTo>
                <a:cubicBezTo>
                  <a:pt x="12058" y="1288"/>
                  <a:pt x="12071" y="1290"/>
                  <a:pt x="12083" y="1294"/>
                </a:cubicBezTo>
                <a:cubicBezTo>
                  <a:pt x="12477" y="1443"/>
                  <a:pt x="11348" y="3044"/>
                  <a:pt x="11170" y="3315"/>
                </a:cubicBezTo>
                <a:cubicBezTo>
                  <a:pt x="10626" y="4143"/>
                  <a:pt x="10085" y="4972"/>
                  <a:pt x="9498" y="5764"/>
                </a:cubicBezTo>
                <a:cubicBezTo>
                  <a:pt x="9449" y="5728"/>
                  <a:pt x="9399" y="5700"/>
                  <a:pt x="9349" y="5671"/>
                </a:cubicBezTo>
                <a:cubicBezTo>
                  <a:pt x="9613" y="4794"/>
                  <a:pt x="9913" y="3964"/>
                  <a:pt x="10398" y="3179"/>
                </a:cubicBezTo>
                <a:cubicBezTo>
                  <a:pt x="10642" y="2780"/>
                  <a:pt x="10912" y="2401"/>
                  <a:pt x="11219" y="2052"/>
                </a:cubicBezTo>
                <a:cubicBezTo>
                  <a:pt x="11362" y="1896"/>
                  <a:pt x="11809" y="1288"/>
                  <a:pt x="12044" y="1288"/>
                </a:cubicBezTo>
                <a:close/>
                <a:moveTo>
                  <a:pt x="3121" y="693"/>
                </a:moveTo>
                <a:cubicBezTo>
                  <a:pt x="3263" y="693"/>
                  <a:pt x="3654" y="1090"/>
                  <a:pt x="3757" y="1179"/>
                </a:cubicBezTo>
                <a:cubicBezTo>
                  <a:pt x="3951" y="1366"/>
                  <a:pt x="4136" y="1572"/>
                  <a:pt x="4300" y="1786"/>
                </a:cubicBezTo>
                <a:cubicBezTo>
                  <a:pt x="4621" y="2180"/>
                  <a:pt x="4893" y="2609"/>
                  <a:pt x="5178" y="3022"/>
                </a:cubicBezTo>
                <a:cubicBezTo>
                  <a:pt x="5814" y="3937"/>
                  <a:pt x="6449" y="4857"/>
                  <a:pt x="7056" y="5786"/>
                </a:cubicBezTo>
                <a:cubicBezTo>
                  <a:pt x="6993" y="5843"/>
                  <a:pt x="6928" y="5899"/>
                  <a:pt x="6864" y="5958"/>
                </a:cubicBezTo>
                <a:cubicBezTo>
                  <a:pt x="6213" y="5179"/>
                  <a:pt x="5536" y="4429"/>
                  <a:pt x="4857" y="3671"/>
                </a:cubicBezTo>
                <a:cubicBezTo>
                  <a:pt x="4456" y="3222"/>
                  <a:pt x="4050" y="2787"/>
                  <a:pt x="3694" y="2300"/>
                </a:cubicBezTo>
                <a:cubicBezTo>
                  <a:pt x="3543" y="2094"/>
                  <a:pt x="2607" y="794"/>
                  <a:pt x="3107" y="694"/>
                </a:cubicBezTo>
                <a:cubicBezTo>
                  <a:pt x="3112" y="693"/>
                  <a:pt x="3116" y="693"/>
                  <a:pt x="3121" y="693"/>
                </a:cubicBezTo>
                <a:close/>
                <a:moveTo>
                  <a:pt x="15116" y="1900"/>
                </a:moveTo>
                <a:cubicBezTo>
                  <a:pt x="15120" y="1900"/>
                  <a:pt x="15123" y="1900"/>
                  <a:pt x="15125" y="1901"/>
                </a:cubicBezTo>
                <a:cubicBezTo>
                  <a:pt x="15339" y="1966"/>
                  <a:pt x="15226" y="2165"/>
                  <a:pt x="15177" y="2266"/>
                </a:cubicBezTo>
                <a:cubicBezTo>
                  <a:pt x="15125" y="2358"/>
                  <a:pt x="15012" y="2444"/>
                  <a:pt x="14940" y="2514"/>
                </a:cubicBezTo>
                <a:cubicBezTo>
                  <a:pt x="14733" y="2722"/>
                  <a:pt x="14512" y="2909"/>
                  <a:pt x="14291" y="3094"/>
                </a:cubicBezTo>
                <a:cubicBezTo>
                  <a:pt x="13826" y="3493"/>
                  <a:pt x="13312" y="3822"/>
                  <a:pt x="12791" y="4151"/>
                </a:cubicBezTo>
                <a:cubicBezTo>
                  <a:pt x="11799" y="4778"/>
                  <a:pt x="10798" y="5394"/>
                  <a:pt x="9792" y="6000"/>
                </a:cubicBezTo>
                <a:lnTo>
                  <a:pt x="9778" y="6014"/>
                </a:lnTo>
                <a:cubicBezTo>
                  <a:pt x="9742" y="5971"/>
                  <a:pt x="9699" y="5935"/>
                  <a:pt x="9656" y="5892"/>
                </a:cubicBezTo>
                <a:cubicBezTo>
                  <a:pt x="9684" y="5856"/>
                  <a:pt x="9726" y="5800"/>
                  <a:pt x="9778" y="5728"/>
                </a:cubicBezTo>
                <a:cubicBezTo>
                  <a:pt x="10626" y="5065"/>
                  <a:pt x="11440" y="4365"/>
                  <a:pt x="12270" y="3680"/>
                </a:cubicBezTo>
                <a:cubicBezTo>
                  <a:pt x="12698" y="3322"/>
                  <a:pt x="13127" y="2958"/>
                  <a:pt x="13591" y="2658"/>
                </a:cubicBezTo>
                <a:cubicBezTo>
                  <a:pt x="13862" y="2494"/>
                  <a:pt x="14155" y="2358"/>
                  <a:pt x="14440" y="2223"/>
                </a:cubicBezTo>
                <a:cubicBezTo>
                  <a:pt x="14531" y="2188"/>
                  <a:pt x="15015" y="1900"/>
                  <a:pt x="15116" y="1900"/>
                </a:cubicBezTo>
                <a:close/>
                <a:moveTo>
                  <a:pt x="2646" y="4280"/>
                </a:moveTo>
                <a:cubicBezTo>
                  <a:pt x="2958" y="4280"/>
                  <a:pt x="3362" y="4413"/>
                  <a:pt x="3615" y="4478"/>
                </a:cubicBezTo>
                <a:cubicBezTo>
                  <a:pt x="4036" y="4580"/>
                  <a:pt x="4449" y="4722"/>
                  <a:pt x="4842" y="4907"/>
                </a:cubicBezTo>
                <a:cubicBezTo>
                  <a:pt x="5521" y="5229"/>
                  <a:pt x="6100" y="5728"/>
                  <a:pt x="6763" y="6064"/>
                </a:cubicBezTo>
                <a:cubicBezTo>
                  <a:pt x="6657" y="6185"/>
                  <a:pt x="6564" y="6314"/>
                  <a:pt x="6492" y="6449"/>
                </a:cubicBezTo>
                <a:lnTo>
                  <a:pt x="6485" y="6443"/>
                </a:lnTo>
                <a:cubicBezTo>
                  <a:pt x="5764" y="6156"/>
                  <a:pt x="5022" y="5978"/>
                  <a:pt x="4285" y="5743"/>
                </a:cubicBezTo>
                <a:cubicBezTo>
                  <a:pt x="3865" y="5615"/>
                  <a:pt x="3450" y="5457"/>
                  <a:pt x="3071" y="5243"/>
                </a:cubicBezTo>
                <a:cubicBezTo>
                  <a:pt x="2900" y="5143"/>
                  <a:pt x="1894" y="4528"/>
                  <a:pt x="2393" y="4322"/>
                </a:cubicBezTo>
                <a:cubicBezTo>
                  <a:pt x="2464" y="4293"/>
                  <a:pt x="2551" y="4280"/>
                  <a:pt x="2646" y="4280"/>
                </a:cubicBezTo>
                <a:close/>
                <a:moveTo>
                  <a:pt x="14495" y="4785"/>
                </a:moveTo>
                <a:cubicBezTo>
                  <a:pt x="14724" y="4785"/>
                  <a:pt x="14878" y="4855"/>
                  <a:pt x="14512" y="5257"/>
                </a:cubicBezTo>
                <a:cubicBezTo>
                  <a:pt x="14376" y="5407"/>
                  <a:pt x="14126" y="5457"/>
                  <a:pt x="13941" y="5529"/>
                </a:cubicBezTo>
                <a:cubicBezTo>
                  <a:pt x="13512" y="5678"/>
                  <a:pt x="13062" y="5800"/>
                  <a:pt x="12626" y="5935"/>
                </a:cubicBezTo>
                <a:cubicBezTo>
                  <a:pt x="11826" y="6192"/>
                  <a:pt x="11012" y="6429"/>
                  <a:pt x="10220" y="6700"/>
                </a:cubicBezTo>
                <a:cubicBezTo>
                  <a:pt x="10155" y="6551"/>
                  <a:pt x="10078" y="6407"/>
                  <a:pt x="9984" y="6271"/>
                </a:cubicBezTo>
                <a:cubicBezTo>
                  <a:pt x="10678" y="6007"/>
                  <a:pt x="11370" y="5743"/>
                  <a:pt x="12062" y="5479"/>
                </a:cubicBezTo>
                <a:cubicBezTo>
                  <a:pt x="12748" y="5222"/>
                  <a:pt x="13490" y="4844"/>
                  <a:pt x="14234" y="4801"/>
                </a:cubicBezTo>
                <a:cubicBezTo>
                  <a:pt x="14316" y="4795"/>
                  <a:pt x="14411" y="4785"/>
                  <a:pt x="14495" y="4785"/>
                </a:cubicBezTo>
                <a:close/>
                <a:moveTo>
                  <a:pt x="9742" y="6208"/>
                </a:moveTo>
                <a:lnTo>
                  <a:pt x="9742" y="6208"/>
                </a:lnTo>
                <a:cubicBezTo>
                  <a:pt x="9785" y="6251"/>
                  <a:pt x="9821" y="6300"/>
                  <a:pt x="9855" y="6350"/>
                </a:cubicBezTo>
                <a:cubicBezTo>
                  <a:pt x="9949" y="6479"/>
                  <a:pt x="10020" y="6621"/>
                  <a:pt x="10078" y="6772"/>
                </a:cubicBezTo>
                <a:cubicBezTo>
                  <a:pt x="10069" y="6778"/>
                  <a:pt x="10069" y="6785"/>
                  <a:pt x="10062" y="6792"/>
                </a:cubicBezTo>
                <a:cubicBezTo>
                  <a:pt x="9992" y="6585"/>
                  <a:pt x="9884" y="6386"/>
                  <a:pt x="9742" y="6208"/>
                </a:cubicBezTo>
                <a:close/>
                <a:moveTo>
                  <a:pt x="10112" y="6943"/>
                </a:moveTo>
                <a:cubicBezTo>
                  <a:pt x="10112" y="6943"/>
                  <a:pt x="10121" y="6950"/>
                  <a:pt x="10127" y="6950"/>
                </a:cubicBezTo>
                <a:cubicBezTo>
                  <a:pt x="10155" y="7056"/>
                  <a:pt x="10170" y="7164"/>
                  <a:pt x="10177" y="7270"/>
                </a:cubicBezTo>
                <a:cubicBezTo>
                  <a:pt x="10163" y="7157"/>
                  <a:pt x="10141" y="7049"/>
                  <a:pt x="10112" y="6943"/>
                </a:cubicBezTo>
                <a:close/>
                <a:moveTo>
                  <a:pt x="3949" y="6592"/>
                </a:moveTo>
                <a:cubicBezTo>
                  <a:pt x="4754" y="6592"/>
                  <a:pt x="5545" y="6700"/>
                  <a:pt x="6350" y="6729"/>
                </a:cubicBezTo>
                <a:cubicBezTo>
                  <a:pt x="6271" y="6936"/>
                  <a:pt x="6222" y="7150"/>
                  <a:pt x="6199" y="7371"/>
                </a:cubicBezTo>
                <a:cubicBezTo>
                  <a:pt x="6050" y="7357"/>
                  <a:pt x="5902" y="7351"/>
                  <a:pt x="5754" y="7351"/>
                </a:cubicBezTo>
                <a:cubicBezTo>
                  <a:pt x="5020" y="7351"/>
                  <a:pt x="4305" y="7514"/>
                  <a:pt x="3586" y="7692"/>
                </a:cubicBezTo>
                <a:cubicBezTo>
                  <a:pt x="3008" y="7836"/>
                  <a:pt x="2422" y="7985"/>
                  <a:pt x="1829" y="8028"/>
                </a:cubicBezTo>
                <a:cubicBezTo>
                  <a:pt x="1741" y="8035"/>
                  <a:pt x="1654" y="8037"/>
                  <a:pt x="1567" y="8037"/>
                </a:cubicBezTo>
                <a:cubicBezTo>
                  <a:pt x="1422" y="8037"/>
                  <a:pt x="1278" y="8031"/>
                  <a:pt x="1136" y="8031"/>
                </a:cubicBezTo>
                <a:cubicBezTo>
                  <a:pt x="1076" y="8031"/>
                  <a:pt x="1017" y="8032"/>
                  <a:pt x="958" y="8035"/>
                </a:cubicBezTo>
                <a:cubicBezTo>
                  <a:pt x="878" y="8041"/>
                  <a:pt x="758" y="8080"/>
                  <a:pt x="672" y="8080"/>
                </a:cubicBezTo>
                <a:cubicBezTo>
                  <a:pt x="659" y="8080"/>
                  <a:pt x="647" y="8080"/>
                  <a:pt x="636" y="8078"/>
                </a:cubicBezTo>
                <a:cubicBezTo>
                  <a:pt x="523" y="7999"/>
                  <a:pt x="401" y="7929"/>
                  <a:pt x="286" y="7857"/>
                </a:cubicBezTo>
                <a:cubicBezTo>
                  <a:pt x="336" y="7771"/>
                  <a:pt x="401" y="7707"/>
                  <a:pt x="480" y="7656"/>
                </a:cubicBezTo>
                <a:cubicBezTo>
                  <a:pt x="780" y="7428"/>
                  <a:pt x="1193" y="7329"/>
                  <a:pt x="1529" y="7150"/>
                </a:cubicBezTo>
                <a:cubicBezTo>
                  <a:pt x="2115" y="6842"/>
                  <a:pt x="2693" y="6664"/>
                  <a:pt x="3358" y="6614"/>
                </a:cubicBezTo>
                <a:cubicBezTo>
                  <a:pt x="3556" y="6599"/>
                  <a:pt x="3753" y="6592"/>
                  <a:pt x="3949" y="6592"/>
                </a:cubicBezTo>
                <a:close/>
                <a:moveTo>
                  <a:pt x="12921" y="6910"/>
                </a:moveTo>
                <a:cubicBezTo>
                  <a:pt x="14281" y="6910"/>
                  <a:pt x="15630" y="7048"/>
                  <a:pt x="16882" y="7656"/>
                </a:cubicBezTo>
                <a:cubicBezTo>
                  <a:pt x="16961" y="7692"/>
                  <a:pt x="17096" y="7742"/>
                  <a:pt x="17154" y="7814"/>
                </a:cubicBezTo>
                <a:cubicBezTo>
                  <a:pt x="17160" y="8241"/>
                  <a:pt x="17051" y="8455"/>
                  <a:pt x="16828" y="8455"/>
                </a:cubicBezTo>
                <a:cubicBezTo>
                  <a:pt x="16790" y="8455"/>
                  <a:pt x="16749" y="8448"/>
                  <a:pt x="16704" y="8436"/>
                </a:cubicBezTo>
                <a:cubicBezTo>
                  <a:pt x="16625" y="8436"/>
                  <a:pt x="16555" y="8420"/>
                  <a:pt x="16489" y="8400"/>
                </a:cubicBezTo>
                <a:cubicBezTo>
                  <a:pt x="16255" y="8342"/>
                  <a:pt x="16054" y="8271"/>
                  <a:pt x="15819" y="8249"/>
                </a:cubicBezTo>
                <a:cubicBezTo>
                  <a:pt x="15247" y="8206"/>
                  <a:pt x="14690" y="8186"/>
                  <a:pt x="14119" y="8084"/>
                </a:cubicBezTo>
                <a:cubicBezTo>
                  <a:pt x="12877" y="7863"/>
                  <a:pt x="11627" y="7622"/>
                  <a:pt x="10385" y="7365"/>
                </a:cubicBezTo>
                <a:lnTo>
                  <a:pt x="10349" y="7365"/>
                </a:lnTo>
                <a:cubicBezTo>
                  <a:pt x="10349" y="7236"/>
                  <a:pt x="10335" y="7114"/>
                  <a:pt x="10306" y="6993"/>
                </a:cubicBezTo>
                <a:cubicBezTo>
                  <a:pt x="11167" y="6967"/>
                  <a:pt x="12046" y="6910"/>
                  <a:pt x="12921" y="6910"/>
                </a:cubicBezTo>
                <a:close/>
                <a:moveTo>
                  <a:pt x="7241" y="9449"/>
                </a:moveTo>
                <a:cubicBezTo>
                  <a:pt x="7241" y="9449"/>
                  <a:pt x="7250" y="9456"/>
                  <a:pt x="7257" y="9456"/>
                </a:cubicBezTo>
                <a:cubicBezTo>
                  <a:pt x="7250" y="9464"/>
                  <a:pt x="7241" y="9471"/>
                  <a:pt x="7241" y="9478"/>
                </a:cubicBezTo>
                <a:lnTo>
                  <a:pt x="7241" y="9449"/>
                </a:lnTo>
                <a:close/>
                <a:moveTo>
                  <a:pt x="8374" y="5580"/>
                </a:moveTo>
                <a:cubicBezTo>
                  <a:pt x="8721" y="5580"/>
                  <a:pt x="9068" y="5677"/>
                  <a:pt x="9370" y="5872"/>
                </a:cubicBezTo>
                <a:cubicBezTo>
                  <a:pt x="10405" y="6736"/>
                  <a:pt x="10306" y="8492"/>
                  <a:pt x="9248" y="9277"/>
                </a:cubicBezTo>
                <a:cubicBezTo>
                  <a:pt x="9228" y="9284"/>
                  <a:pt x="9205" y="9300"/>
                  <a:pt x="9192" y="9313"/>
                </a:cubicBezTo>
                <a:cubicBezTo>
                  <a:pt x="9049" y="9413"/>
                  <a:pt x="8892" y="9498"/>
                  <a:pt x="8714" y="9557"/>
                </a:cubicBezTo>
                <a:cubicBezTo>
                  <a:pt x="8539" y="9616"/>
                  <a:pt x="8370" y="9643"/>
                  <a:pt x="8207" y="9643"/>
                </a:cubicBezTo>
                <a:cubicBezTo>
                  <a:pt x="7842" y="9643"/>
                  <a:pt x="7511" y="9507"/>
                  <a:pt x="7234" y="9284"/>
                </a:cubicBezTo>
                <a:lnTo>
                  <a:pt x="7234" y="9270"/>
                </a:lnTo>
                <a:cubicBezTo>
                  <a:pt x="7230" y="9246"/>
                  <a:pt x="7215" y="9235"/>
                  <a:pt x="7199" y="9235"/>
                </a:cubicBezTo>
                <a:cubicBezTo>
                  <a:pt x="7192" y="9235"/>
                  <a:pt x="7184" y="9237"/>
                  <a:pt x="7178" y="9241"/>
                </a:cubicBezTo>
                <a:cubicBezTo>
                  <a:pt x="6492" y="8650"/>
                  <a:pt x="6163" y="7527"/>
                  <a:pt x="6556" y="6713"/>
                </a:cubicBezTo>
                <a:cubicBezTo>
                  <a:pt x="6864" y="6071"/>
                  <a:pt x="7464" y="5678"/>
                  <a:pt x="8107" y="5592"/>
                </a:cubicBezTo>
                <a:lnTo>
                  <a:pt x="8107" y="5592"/>
                </a:lnTo>
                <a:cubicBezTo>
                  <a:pt x="8091" y="5615"/>
                  <a:pt x="8085" y="5642"/>
                  <a:pt x="8091" y="5678"/>
                </a:cubicBezTo>
                <a:cubicBezTo>
                  <a:pt x="8101" y="5717"/>
                  <a:pt x="8134" y="5735"/>
                  <a:pt x="8168" y="5735"/>
                </a:cubicBezTo>
                <a:cubicBezTo>
                  <a:pt x="8216" y="5735"/>
                  <a:pt x="8267" y="5701"/>
                  <a:pt x="8263" y="5642"/>
                </a:cubicBezTo>
                <a:cubicBezTo>
                  <a:pt x="8263" y="5615"/>
                  <a:pt x="8249" y="5599"/>
                  <a:pt x="8235" y="5586"/>
                </a:cubicBezTo>
                <a:cubicBezTo>
                  <a:pt x="8282" y="5582"/>
                  <a:pt x="8328" y="5580"/>
                  <a:pt x="8374" y="5580"/>
                </a:cubicBezTo>
                <a:close/>
                <a:moveTo>
                  <a:pt x="6213" y="7836"/>
                </a:moveTo>
                <a:cubicBezTo>
                  <a:pt x="6228" y="7929"/>
                  <a:pt x="6242" y="8021"/>
                  <a:pt x="6271" y="8107"/>
                </a:cubicBezTo>
                <a:cubicBezTo>
                  <a:pt x="6307" y="8242"/>
                  <a:pt x="6357" y="8364"/>
                  <a:pt x="6413" y="8492"/>
                </a:cubicBezTo>
                <a:cubicBezTo>
                  <a:pt x="5493" y="8864"/>
                  <a:pt x="4578" y="9250"/>
                  <a:pt x="3642" y="9584"/>
                </a:cubicBezTo>
                <a:cubicBezTo>
                  <a:pt x="3157" y="9764"/>
                  <a:pt x="2672" y="9927"/>
                  <a:pt x="2185" y="10091"/>
                </a:cubicBezTo>
                <a:cubicBezTo>
                  <a:pt x="1944" y="10170"/>
                  <a:pt x="1700" y="10249"/>
                  <a:pt x="1457" y="10328"/>
                </a:cubicBezTo>
                <a:cubicBezTo>
                  <a:pt x="1328" y="10371"/>
                  <a:pt x="1208" y="10407"/>
                  <a:pt x="1087" y="10441"/>
                </a:cubicBezTo>
                <a:cubicBezTo>
                  <a:pt x="1017" y="10478"/>
                  <a:pt x="962" y="10497"/>
                  <a:pt x="919" y="10497"/>
                </a:cubicBezTo>
                <a:cubicBezTo>
                  <a:pt x="829" y="10497"/>
                  <a:pt x="796" y="10416"/>
                  <a:pt x="814" y="10256"/>
                </a:cubicBezTo>
                <a:cubicBezTo>
                  <a:pt x="751" y="9913"/>
                  <a:pt x="1001" y="9785"/>
                  <a:pt x="1279" y="9577"/>
                </a:cubicBezTo>
                <a:cubicBezTo>
                  <a:pt x="1472" y="9442"/>
                  <a:pt x="1680" y="9327"/>
                  <a:pt x="1885" y="9214"/>
                </a:cubicBezTo>
                <a:cubicBezTo>
                  <a:pt x="2357" y="8964"/>
                  <a:pt x="2837" y="8743"/>
                  <a:pt x="3335" y="8556"/>
                </a:cubicBezTo>
                <a:cubicBezTo>
                  <a:pt x="4257" y="8206"/>
                  <a:pt x="5227" y="7942"/>
                  <a:pt x="6213" y="7836"/>
                </a:cubicBezTo>
                <a:close/>
                <a:moveTo>
                  <a:pt x="10241" y="8107"/>
                </a:moveTo>
                <a:cubicBezTo>
                  <a:pt x="11170" y="8479"/>
                  <a:pt x="12098" y="8842"/>
                  <a:pt x="12969" y="9327"/>
                </a:cubicBezTo>
                <a:cubicBezTo>
                  <a:pt x="13454" y="9600"/>
                  <a:pt x="13925" y="9899"/>
                  <a:pt x="14354" y="10249"/>
                </a:cubicBezTo>
                <a:cubicBezTo>
                  <a:pt x="14548" y="10407"/>
                  <a:pt x="14733" y="10570"/>
                  <a:pt x="14911" y="10750"/>
                </a:cubicBezTo>
                <a:cubicBezTo>
                  <a:pt x="15048" y="10892"/>
                  <a:pt x="15483" y="11241"/>
                  <a:pt x="15497" y="11435"/>
                </a:cubicBezTo>
                <a:cubicBezTo>
                  <a:pt x="15504" y="11627"/>
                  <a:pt x="15262" y="11677"/>
                  <a:pt x="15141" y="11677"/>
                </a:cubicBezTo>
                <a:cubicBezTo>
                  <a:pt x="15134" y="11677"/>
                  <a:pt x="15127" y="11678"/>
                  <a:pt x="15120" y="11678"/>
                </a:cubicBezTo>
                <a:cubicBezTo>
                  <a:pt x="15031" y="11678"/>
                  <a:pt x="14927" y="11639"/>
                  <a:pt x="14848" y="11620"/>
                </a:cubicBezTo>
                <a:cubicBezTo>
                  <a:pt x="14584" y="11555"/>
                  <a:pt x="14326" y="11456"/>
                  <a:pt x="14083" y="11341"/>
                </a:cubicBezTo>
                <a:cubicBezTo>
                  <a:pt x="13619" y="11113"/>
                  <a:pt x="13197" y="10820"/>
                  <a:pt x="12791" y="10513"/>
                </a:cubicBezTo>
                <a:cubicBezTo>
                  <a:pt x="11891" y="9841"/>
                  <a:pt x="11005" y="9128"/>
                  <a:pt x="10121" y="8427"/>
                </a:cubicBezTo>
                <a:cubicBezTo>
                  <a:pt x="10170" y="8328"/>
                  <a:pt x="10206" y="8222"/>
                  <a:pt x="10241" y="8107"/>
                </a:cubicBezTo>
                <a:close/>
                <a:moveTo>
                  <a:pt x="6628" y="8849"/>
                </a:moveTo>
                <a:cubicBezTo>
                  <a:pt x="6671" y="8907"/>
                  <a:pt x="6713" y="8964"/>
                  <a:pt x="6763" y="9020"/>
                </a:cubicBezTo>
                <a:cubicBezTo>
                  <a:pt x="5956" y="9735"/>
                  <a:pt x="5193" y="10484"/>
                  <a:pt x="4413" y="11221"/>
                </a:cubicBezTo>
                <a:cubicBezTo>
                  <a:pt x="3978" y="11634"/>
                  <a:pt x="3556" y="12056"/>
                  <a:pt x="3085" y="12421"/>
                </a:cubicBezTo>
                <a:cubicBezTo>
                  <a:pt x="2886" y="12577"/>
                  <a:pt x="2679" y="12721"/>
                  <a:pt x="2458" y="12849"/>
                </a:cubicBezTo>
                <a:cubicBezTo>
                  <a:pt x="2352" y="12911"/>
                  <a:pt x="1961" y="13146"/>
                  <a:pt x="1743" y="13146"/>
                </a:cubicBezTo>
                <a:cubicBezTo>
                  <a:pt x="1638" y="13146"/>
                  <a:pt x="1573" y="13091"/>
                  <a:pt x="1601" y="12935"/>
                </a:cubicBezTo>
                <a:cubicBezTo>
                  <a:pt x="1680" y="12527"/>
                  <a:pt x="2329" y="12020"/>
                  <a:pt x="2629" y="11769"/>
                </a:cubicBezTo>
                <a:cubicBezTo>
                  <a:pt x="3035" y="11427"/>
                  <a:pt x="3471" y="11113"/>
                  <a:pt x="3899" y="10799"/>
                </a:cubicBezTo>
                <a:cubicBezTo>
                  <a:pt x="4799" y="10141"/>
                  <a:pt x="5714" y="9492"/>
                  <a:pt x="6628" y="8849"/>
                </a:cubicBezTo>
                <a:close/>
                <a:moveTo>
                  <a:pt x="9555" y="9214"/>
                </a:moveTo>
                <a:cubicBezTo>
                  <a:pt x="10283" y="9978"/>
                  <a:pt x="11048" y="10714"/>
                  <a:pt x="11799" y="11449"/>
                </a:cubicBezTo>
                <a:cubicBezTo>
                  <a:pt x="12227" y="11870"/>
                  <a:pt x="12662" y="12283"/>
                  <a:pt x="13048" y="12741"/>
                </a:cubicBezTo>
                <a:cubicBezTo>
                  <a:pt x="13206" y="12935"/>
                  <a:pt x="13362" y="13134"/>
                  <a:pt x="13490" y="13348"/>
                </a:cubicBezTo>
                <a:cubicBezTo>
                  <a:pt x="13614" y="13535"/>
                  <a:pt x="14046" y="14207"/>
                  <a:pt x="13655" y="14207"/>
                </a:cubicBezTo>
                <a:cubicBezTo>
                  <a:pt x="13642" y="14207"/>
                  <a:pt x="13627" y="14206"/>
                  <a:pt x="13612" y="14205"/>
                </a:cubicBezTo>
                <a:cubicBezTo>
                  <a:pt x="13391" y="14184"/>
                  <a:pt x="13104" y="13884"/>
                  <a:pt x="12940" y="13749"/>
                </a:cubicBezTo>
                <a:cubicBezTo>
                  <a:pt x="12777" y="13598"/>
                  <a:pt x="12613" y="13440"/>
                  <a:pt x="12462" y="13278"/>
                </a:cubicBezTo>
                <a:cubicBezTo>
                  <a:pt x="12083" y="12870"/>
                  <a:pt x="11749" y="12421"/>
                  <a:pt x="11406" y="11984"/>
                </a:cubicBezTo>
                <a:cubicBezTo>
                  <a:pt x="10727" y="11120"/>
                  <a:pt x="10055" y="10249"/>
                  <a:pt x="9399" y="9370"/>
                </a:cubicBezTo>
                <a:lnTo>
                  <a:pt x="9492" y="9277"/>
                </a:lnTo>
                <a:cubicBezTo>
                  <a:pt x="9521" y="9257"/>
                  <a:pt x="9534" y="9234"/>
                  <a:pt x="9555" y="9214"/>
                </a:cubicBezTo>
                <a:close/>
                <a:moveTo>
                  <a:pt x="6921" y="9185"/>
                </a:moveTo>
                <a:cubicBezTo>
                  <a:pt x="6993" y="9264"/>
                  <a:pt x="7078" y="9336"/>
                  <a:pt x="7164" y="9392"/>
                </a:cubicBezTo>
                <a:cubicBezTo>
                  <a:pt x="7149" y="10292"/>
                  <a:pt x="6813" y="11149"/>
                  <a:pt x="6542" y="11992"/>
                </a:cubicBezTo>
                <a:cubicBezTo>
                  <a:pt x="6400" y="12463"/>
                  <a:pt x="6292" y="12935"/>
                  <a:pt x="6213" y="13420"/>
                </a:cubicBezTo>
                <a:cubicBezTo>
                  <a:pt x="6150" y="13877"/>
                  <a:pt x="6114" y="14448"/>
                  <a:pt x="5922" y="14870"/>
                </a:cubicBezTo>
                <a:cubicBezTo>
                  <a:pt x="5899" y="14991"/>
                  <a:pt x="5827" y="15084"/>
                  <a:pt x="5721" y="15147"/>
                </a:cubicBezTo>
                <a:cubicBezTo>
                  <a:pt x="5670" y="15251"/>
                  <a:pt x="5613" y="15302"/>
                  <a:pt x="5549" y="15302"/>
                </a:cubicBezTo>
                <a:cubicBezTo>
                  <a:pt x="5489" y="15302"/>
                  <a:pt x="5422" y="15256"/>
                  <a:pt x="5349" y="15163"/>
                </a:cubicBezTo>
                <a:cubicBezTo>
                  <a:pt x="5121" y="15012"/>
                  <a:pt x="5099" y="14976"/>
                  <a:pt x="5092" y="14719"/>
                </a:cubicBezTo>
                <a:cubicBezTo>
                  <a:pt x="5085" y="14484"/>
                  <a:pt x="5142" y="14241"/>
                  <a:pt x="5185" y="14013"/>
                </a:cubicBezTo>
                <a:cubicBezTo>
                  <a:pt x="5299" y="13483"/>
                  <a:pt x="5442" y="12962"/>
                  <a:pt x="5606" y="12455"/>
                </a:cubicBezTo>
                <a:cubicBezTo>
                  <a:pt x="5964" y="11334"/>
                  <a:pt x="6427" y="10256"/>
                  <a:pt x="6921" y="9185"/>
                </a:cubicBezTo>
                <a:close/>
                <a:moveTo>
                  <a:pt x="8878" y="9721"/>
                </a:moveTo>
                <a:cubicBezTo>
                  <a:pt x="8885" y="9721"/>
                  <a:pt x="8885" y="9728"/>
                  <a:pt x="8885" y="9728"/>
                </a:cubicBezTo>
                <a:cubicBezTo>
                  <a:pt x="9478" y="10691"/>
                  <a:pt x="10020" y="11706"/>
                  <a:pt x="10506" y="12727"/>
                </a:cubicBezTo>
                <a:cubicBezTo>
                  <a:pt x="10755" y="13248"/>
                  <a:pt x="10978" y="13769"/>
                  <a:pt x="11206" y="14297"/>
                </a:cubicBezTo>
                <a:cubicBezTo>
                  <a:pt x="11277" y="14461"/>
                  <a:pt x="11884" y="15758"/>
                  <a:pt x="11448" y="15758"/>
                </a:cubicBezTo>
                <a:cubicBezTo>
                  <a:pt x="11406" y="15758"/>
                  <a:pt x="11354" y="15746"/>
                  <a:pt x="11291" y="15720"/>
                </a:cubicBezTo>
                <a:cubicBezTo>
                  <a:pt x="11163" y="15662"/>
                  <a:pt x="10962" y="15391"/>
                  <a:pt x="10849" y="15283"/>
                </a:cubicBezTo>
                <a:cubicBezTo>
                  <a:pt x="10619" y="15069"/>
                  <a:pt x="10455" y="14827"/>
                  <a:pt x="10299" y="14563"/>
                </a:cubicBezTo>
                <a:cubicBezTo>
                  <a:pt x="10006" y="14049"/>
                  <a:pt x="9735" y="13519"/>
                  <a:pt x="9492" y="12978"/>
                </a:cubicBezTo>
                <a:cubicBezTo>
                  <a:pt x="9034" y="11963"/>
                  <a:pt x="8684" y="10899"/>
                  <a:pt x="8407" y="9821"/>
                </a:cubicBezTo>
                <a:lnTo>
                  <a:pt x="8407" y="9821"/>
                </a:lnTo>
                <a:cubicBezTo>
                  <a:pt x="8418" y="9821"/>
                  <a:pt x="8430" y="9821"/>
                  <a:pt x="8441" y="9821"/>
                </a:cubicBezTo>
                <a:cubicBezTo>
                  <a:pt x="8593" y="9821"/>
                  <a:pt x="8744" y="9780"/>
                  <a:pt x="8878" y="9721"/>
                </a:cubicBezTo>
                <a:close/>
                <a:moveTo>
                  <a:pt x="7442" y="9570"/>
                </a:moveTo>
                <a:cubicBezTo>
                  <a:pt x="7613" y="9656"/>
                  <a:pt x="7791" y="9721"/>
                  <a:pt x="7978" y="9756"/>
                </a:cubicBezTo>
                <a:cubicBezTo>
                  <a:pt x="8071" y="10777"/>
                  <a:pt x="8242" y="11785"/>
                  <a:pt x="8306" y="12813"/>
                </a:cubicBezTo>
                <a:cubicBezTo>
                  <a:pt x="8342" y="13320"/>
                  <a:pt x="8364" y="13819"/>
                  <a:pt x="8371" y="14326"/>
                </a:cubicBezTo>
                <a:cubicBezTo>
                  <a:pt x="8377" y="14594"/>
                  <a:pt x="8496" y="15867"/>
                  <a:pt x="8085" y="15867"/>
                </a:cubicBezTo>
                <a:cubicBezTo>
                  <a:pt x="8056" y="15867"/>
                  <a:pt x="8026" y="15861"/>
                  <a:pt x="7992" y="15848"/>
                </a:cubicBezTo>
                <a:cubicBezTo>
                  <a:pt x="7721" y="15740"/>
                  <a:pt x="7606" y="15111"/>
                  <a:pt x="7570" y="14870"/>
                </a:cubicBezTo>
                <a:cubicBezTo>
                  <a:pt x="7534" y="14633"/>
                  <a:pt x="7521" y="14398"/>
                  <a:pt x="7498" y="14162"/>
                </a:cubicBezTo>
                <a:cubicBezTo>
                  <a:pt x="7464" y="13684"/>
                  <a:pt x="7435" y="13212"/>
                  <a:pt x="7413" y="12734"/>
                </a:cubicBezTo>
                <a:cubicBezTo>
                  <a:pt x="7378" y="11692"/>
                  <a:pt x="7336" y="10606"/>
                  <a:pt x="7442" y="9570"/>
                </a:cubicBezTo>
                <a:close/>
                <a:moveTo>
                  <a:pt x="9418" y="0"/>
                </a:moveTo>
                <a:cubicBezTo>
                  <a:pt x="9388" y="0"/>
                  <a:pt x="9357" y="17"/>
                  <a:pt x="9341" y="45"/>
                </a:cubicBezTo>
                <a:cubicBezTo>
                  <a:pt x="8835" y="938"/>
                  <a:pt x="8513" y="1937"/>
                  <a:pt x="8355" y="2951"/>
                </a:cubicBezTo>
                <a:cubicBezTo>
                  <a:pt x="8285" y="3407"/>
                  <a:pt x="8249" y="3872"/>
                  <a:pt x="8256" y="4336"/>
                </a:cubicBezTo>
                <a:cubicBezTo>
                  <a:pt x="8256" y="4622"/>
                  <a:pt x="8278" y="4907"/>
                  <a:pt x="8263" y="5193"/>
                </a:cubicBezTo>
                <a:cubicBezTo>
                  <a:pt x="8263" y="5279"/>
                  <a:pt x="8249" y="5322"/>
                  <a:pt x="8249" y="5365"/>
                </a:cubicBezTo>
                <a:lnTo>
                  <a:pt x="8235" y="5365"/>
                </a:lnTo>
                <a:lnTo>
                  <a:pt x="8235" y="5329"/>
                </a:lnTo>
                <a:cubicBezTo>
                  <a:pt x="7999" y="4357"/>
                  <a:pt x="7593" y="3387"/>
                  <a:pt x="7164" y="2487"/>
                </a:cubicBezTo>
                <a:cubicBezTo>
                  <a:pt x="6955" y="2054"/>
                  <a:pt x="6584" y="985"/>
                  <a:pt x="5983" y="985"/>
                </a:cubicBezTo>
                <a:cubicBezTo>
                  <a:pt x="5967" y="985"/>
                  <a:pt x="5951" y="986"/>
                  <a:pt x="5935" y="987"/>
                </a:cubicBezTo>
                <a:cubicBezTo>
                  <a:pt x="5899" y="994"/>
                  <a:pt x="5863" y="1015"/>
                  <a:pt x="5856" y="1051"/>
                </a:cubicBezTo>
                <a:cubicBezTo>
                  <a:pt x="5735" y="1765"/>
                  <a:pt x="6021" y="2530"/>
                  <a:pt x="6264" y="3186"/>
                </a:cubicBezTo>
                <a:cubicBezTo>
                  <a:pt x="6571" y="4007"/>
                  <a:pt x="6950" y="4821"/>
                  <a:pt x="7378" y="5586"/>
                </a:cubicBezTo>
                <a:cubicBezTo>
                  <a:pt x="7320" y="5615"/>
                  <a:pt x="7264" y="5651"/>
                  <a:pt x="7214" y="5678"/>
                </a:cubicBezTo>
                <a:cubicBezTo>
                  <a:pt x="6449" y="4521"/>
                  <a:pt x="5656" y="3371"/>
                  <a:pt x="4857" y="2237"/>
                </a:cubicBezTo>
                <a:cubicBezTo>
                  <a:pt x="4528" y="1772"/>
                  <a:pt x="4179" y="1315"/>
                  <a:pt x="3743" y="938"/>
                </a:cubicBezTo>
                <a:cubicBezTo>
                  <a:pt x="3604" y="816"/>
                  <a:pt x="3262" y="478"/>
                  <a:pt x="3000" y="478"/>
                </a:cubicBezTo>
                <a:cubicBezTo>
                  <a:pt x="2951" y="478"/>
                  <a:pt x="2905" y="489"/>
                  <a:pt x="2864" y="516"/>
                </a:cubicBezTo>
                <a:cubicBezTo>
                  <a:pt x="2043" y="1066"/>
                  <a:pt x="5056" y="4264"/>
                  <a:pt x="6335" y="5579"/>
                </a:cubicBezTo>
                <a:cubicBezTo>
                  <a:pt x="5699" y="5150"/>
                  <a:pt x="4979" y="4778"/>
                  <a:pt x="4285" y="4544"/>
                </a:cubicBezTo>
                <a:cubicBezTo>
                  <a:pt x="3865" y="4400"/>
                  <a:pt x="3421" y="4300"/>
                  <a:pt x="2972" y="4264"/>
                </a:cubicBezTo>
                <a:cubicBezTo>
                  <a:pt x="2819" y="4249"/>
                  <a:pt x="2582" y="4204"/>
                  <a:pt x="2365" y="4204"/>
                </a:cubicBezTo>
                <a:cubicBezTo>
                  <a:pt x="2195" y="4204"/>
                  <a:pt x="2038" y="4231"/>
                  <a:pt x="1944" y="4322"/>
                </a:cubicBezTo>
                <a:cubicBezTo>
                  <a:pt x="1928" y="4336"/>
                  <a:pt x="1921" y="4372"/>
                  <a:pt x="1928" y="4393"/>
                </a:cubicBezTo>
                <a:cubicBezTo>
                  <a:pt x="2165" y="5035"/>
                  <a:pt x="3085" y="5464"/>
                  <a:pt x="3678" y="5694"/>
                </a:cubicBezTo>
                <a:cubicBezTo>
                  <a:pt x="4578" y="6043"/>
                  <a:pt x="5543" y="6172"/>
                  <a:pt x="6443" y="6521"/>
                </a:cubicBezTo>
                <a:lnTo>
                  <a:pt x="6449" y="6521"/>
                </a:lnTo>
                <a:cubicBezTo>
                  <a:pt x="6436" y="6542"/>
                  <a:pt x="6427" y="6557"/>
                  <a:pt x="6420" y="6578"/>
                </a:cubicBezTo>
                <a:cubicBezTo>
                  <a:pt x="5772" y="6429"/>
                  <a:pt x="5043" y="6353"/>
                  <a:pt x="4325" y="6353"/>
                </a:cubicBezTo>
                <a:cubicBezTo>
                  <a:pt x="3768" y="6353"/>
                  <a:pt x="3217" y="6399"/>
                  <a:pt x="2715" y="6492"/>
                </a:cubicBezTo>
                <a:cubicBezTo>
                  <a:pt x="2014" y="6628"/>
                  <a:pt x="1457" y="7006"/>
                  <a:pt x="801" y="7264"/>
                </a:cubicBezTo>
                <a:cubicBezTo>
                  <a:pt x="543" y="7365"/>
                  <a:pt x="187" y="7507"/>
                  <a:pt x="79" y="7800"/>
                </a:cubicBezTo>
                <a:cubicBezTo>
                  <a:pt x="0" y="8021"/>
                  <a:pt x="122" y="8213"/>
                  <a:pt x="336" y="8285"/>
                </a:cubicBezTo>
                <a:cubicBezTo>
                  <a:pt x="398" y="8305"/>
                  <a:pt x="465" y="8313"/>
                  <a:pt x="533" y="8313"/>
                </a:cubicBezTo>
                <a:cubicBezTo>
                  <a:pt x="732" y="8313"/>
                  <a:pt x="948" y="8249"/>
                  <a:pt x="1130" y="8249"/>
                </a:cubicBezTo>
                <a:cubicBezTo>
                  <a:pt x="1493" y="8242"/>
                  <a:pt x="1851" y="8249"/>
                  <a:pt x="2208" y="8199"/>
                </a:cubicBezTo>
                <a:cubicBezTo>
                  <a:pt x="3460" y="8020"/>
                  <a:pt x="4651" y="7535"/>
                  <a:pt x="5919" y="7535"/>
                </a:cubicBezTo>
                <a:cubicBezTo>
                  <a:pt x="6010" y="7535"/>
                  <a:pt x="6101" y="7538"/>
                  <a:pt x="6192" y="7543"/>
                </a:cubicBezTo>
                <a:lnTo>
                  <a:pt x="6192" y="7635"/>
                </a:lnTo>
                <a:cubicBezTo>
                  <a:pt x="4986" y="7827"/>
                  <a:pt x="3822" y="8120"/>
                  <a:pt x="2693" y="8614"/>
                </a:cubicBezTo>
                <a:cubicBezTo>
                  <a:pt x="2172" y="8842"/>
                  <a:pt x="1637" y="9092"/>
                  <a:pt x="1172" y="9421"/>
                </a:cubicBezTo>
                <a:cubicBezTo>
                  <a:pt x="915" y="9606"/>
                  <a:pt x="358" y="9999"/>
                  <a:pt x="401" y="10378"/>
                </a:cubicBezTo>
                <a:cubicBezTo>
                  <a:pt x="434" y="10616"/>
                  <a:pt x="663" y="10680"/>
                  <a:pt x="870" y="10680"/>
                </a:cubicBezTo>
                <a:cubicBezTo>
                  <a:pt x="893" y="10680"/>
                  <a:pt x="914" y="10679"/>
                  <a:pt x="936" y="10678"/>
                </a:cubicBezTo>
                <a:cubicBezTo>
                  <a:pt x="1486" y="10635"/>
                  <a:pt x="2086" y="10342"/>
                  <a:pt x="2614" y="10163"/>
                </a:cubicBezTo>
                <a:cubicBezTo>
                  <a:pt x="3922" y="9713"/>
                  <a:pt x="5236" y="9221"/>
                  <a:pt x="6492" y="8635"/>
                </a:cubicBezTo>
                <a:cubicBezTo>
                  <a:pt x="6499" y="8657"/>
                  <a:pt x="6513" y="8677"/>
                  <a:pt x="6521" y="8693"/>
                </a:cubicBezTo>
                <a:cubicBezTo>
                  <a:pt x="5356" y="9514"/>
                  <a:pt x="4192" y="10342"/>
                  <a:pt x="3051" y="11205"/>
                </a:cubicBezTo>
                <a:cubicBezTo>
                  <a:pt x="2600" y="11548"/>
                  <a:pt x="2151" y="11913"/>
                  <a:pt x="1793" y="12355"/>
                </a:cubicBezTo>
                <a:cubicBezTo>
                  <a:pt x="1637" y="12549"/>
                  <a:pt x="1215" y="12991"/>
                  <a:pt x="1394" y="13255"/>
                </a:cubicBezTo>
                <a:cubicBezTo>
                  <a:pt x="1455" y="13345"/>
                  <a:pt x="1549" y="13386"/>
                  <a:pt x="1669" y="13386"/>
                </a:cubicBezTo>
                <a:cubicBezTo>
                  <a:pt x="2709" y="13386"/>
                  <a:pt x="5704" y="10288"/>
                  <a:pt x="6614" y="9327"/>
                </a:cubicBezTo>
                <a:lnTo>
                  <a:pt x="6614" y="9327"/>
                </a:lnTo>
                <a:cubicBezTo>
                  <a:pt x="6060" y="10599"/>
                  <a:pt x="3972" y="15506"/>
                  <a:pt x="5477" y="15506"/>
                </a:cubicBezTo>
                <a:cubicBezTo>
                  <a:pt x="5485" y="15506"/>
                  <a:pt x="5492" y="15506"/>
                  <a:pt x="5500" y="15506"/>
                </a:cubicBezTo>
                <a:cubicBezTo>
                  <a:pt x="5879" y="15497"/>
                  <a:pt x="6064" y="15098"/>
                  <a:pt x="6150" y="14784"/>
                </a:cubicBezTo>
                <a:cubicBezTo>
                  <a:pt x="6335" y="14155"/>
                  <a:pt x="6357" y="13483"/>
                  <a:pt x="6492" y="12841"/>
                </a:cubicBezTo>
                <a:cubicBezTo>
                  <a:pt x="6707" y="11792"/>
                  <a:pt x="7178" y="10813"/>
                  <a:pt x="7234" y="9749"/>
                </a:cubicBezTo>
                <a:lnTo>
                  <a:pt x="7234" y="9749"/>
                </a:lnTo>
                <a:cubicBezTo>
                  <a:pt x="7257" y="10984"/>
                  <a:pt x="7185" y="12213"/>
                  <a:pt x="7264" y="13449"/>
                </a:cubicBezTo>
                <a:cubicBezTo>
                  <a:pt x="7300" y="14040"/>
                  <a:pt x="7300" y="14662"/>
                  <a:pt x="7456" y="15233"/>
                </a:cubicBezTo>
                <a:cubicBezTo>
                  <a:pt x="7526" y="15484"/>
                  <a:pt x="7779" y="16150"/>
                  <a:pt x="8137" y="16150"/>
                </a:cubicBezTo>
                <a:cubicBezTo>
                  <a:pt x="8146" y="16150"/>
                  <a:pt x="8154" y="16149"/>
                  <a:pt x="8163" y="16148"/>
                </a:cubicBezTo>
                <a:cubicBezTo>
                  <a:pt x="8842" y="16076"/>
                  <a:pt x="8549" y="14112"/>
                  <a:pt x="8535" y="13756"/>
                </a:cubicBezTo>
                <a:cubicBezTo>
                  <a:pt x="8484" y="12441"/>
                  <a:pt x="8420" y="11049"/>
                  <a:pt x="8091" y="9771"/>
                </a:cubicBezTo>
                <a:lnTo>
                  <a:pt x="8091" y="9771"/>
                </a:lnTo>
                <a:cubicBezTo>
                  <a:pt x="8114" y="9778"/>
                  <a:pt x="8127" y="9778"/>
                  <a:pt x="8141" y="9778"/>
                </a:cubicBezTo>
                <a:cubicBezTo>
                  <a:pt x="8177" y="9785"/>
                  <a:pt x="8206" y="9792"/>
                  <a:pt x="8235" y="9798"/>
                </a:cubicBezTo>
                <a:cubicBezTo>
                  <a:pt x="8549" y="11163"/>
                  <a:pt x="9034" y="12484"/>
                  <a:pt x="9663" y="13740"/>
                </a:cubicBezTo>
                <a:cubicBezTo>
                  <a:pt x="9941" y="14290"/>
                  <a:pt x="10220" y="14926"/>
                  <a:pt x="10678" y="15355"/>
                </a:cubicBezTo>
                <a:cubicBezTo>
                  <a:pt x="10841" y="15512"/>
                  <a:pt x="11171" y="15981"/>
                  <a:pt x="11477" y="15981"/>
                </a:cubicBezTo>
                <a:cubicBezTo>
                  <a:pt x="11530" y="15981"/>
                  <a:pt x="11583" y="15967"/>
                  <a:pt x="11634" y="15934"/>
                </a:cubicBezTo>
                <a:cubicBezTo>
                  <a:pt x="11855" y="15790"/>
                  <a:pt x="11805" y="15427"/>
                  <a:pt x="11756" y="15206"/>
                </a:cubicBezTo>
                <a:cubicBezTo>
                  <a:pt x="11612" y="14584"/>
                  <a:pt x="11235" y="13948"/>
                  <a:pt x="10969" y="13370"/>
                </a:cubicBezTo>
                <a:cubicBezTo>
                  <a:pt x="10385" y="12085"/>
                  <a:pt x="9706" y="10878"/>
                  <a:pt x="8941" y="9692"/>
                </a:cubicBezTo>
                <a:cubicBezTo>
                  <a:pt x="9049" y="9636"/>
                  <a:pt x="9156" y="9564"/>
                  <a:pt x="9248" y="9485"/>
                </a:cubicBezTo>
                <a:cubicBezTo>
                  <a:pt x="10098" y="10606"/>
                  <a:pt x="10948" y="11720"/>
                  <a:pt x="11835" y="12813"/>
                </a:cubicBezTo>
                <a:cubicBezTo>
                  <a:pt x="12191" y="13255"/>
                  <a:pt x="12570" y="13691"/>
                  <a:pt x="13019" y="14033"/>
                </a:cubicBezTo>
                <a:cubicBezTo>
                  <a:pt x="13183" y="14157"/>
                  <a:pt x="13513" y="14455"/>
                  <a:pt x="13773" y="14455"/>
                </a:cubicBezTo>
                <a:cubicBezTo>
                  <a:pt x="13831" y="14455"/>
                  <a:pt x="13886" y="14440"/>
                  <a:pt x="13934" y="14405"/>
                </a:cubicBezTo>
                <a:cubicBezTo>
                  <a:pt x="14854" y="13740"/>
                  <a:pt x="10319" y="9749"/>
                  <a:pt x="9634" y="9135"/>
                </a:cubicBezTo>
                <a:cubicBezTo>
                  <a:pt x="9792" y="8971"/>
                  <a:pt x="9927" y="8785"/>
                  <a:pt x="10035" y="8592"/>
                </a:cubicBezTo>
                <a:cubicBezTo>
                  <a:pt x="11098" y="9428"/>
                  <a:pt x="12134" y="10328"/>
                  <a:pt x="13269" y="11070"/>
                </a:cubicBezTo>
                <a:cubicBezTo>
                  <a:pt x="13720" y="11370"/>
                  <a:pt x="14205" y="11627"/>
                  <a:pt x="14733" y="11769"/>
                </a:cubicBezTo>
                <a:cubicBezTo>
                  <a:pt x="14863" y="11801"/>
                  <a:pt x="15130" y="11882"/>
                  <a:pt x="15356" y="11882"/>
                </a:cubicBezTo>
                <a:cubicBezTo>
                  <a:pt x="15500" y="11882"/>
                  <a:pt x="15627" y="11849"/>
                  <a:pt x="15691" y="11749"/>
                </a:cubicBezTo>
                <a:cubicBezTo>
                  <a:pt x="15854" y="11492"/>
                  <a:pt x="15434" y="11099"/>
                  <a:pt x="15297" y="10942"/>
                </a:cubicBezTo>
                <a:cubicBezTo>
                  <a:pt x="14854" y="10434"/>
                  <a:pt x="14340" y="10006"/>
                  <a:pt x="13783" y="9627"/>
                </a:cubicBezTo>
                <a:cubicBezTo>
                  <a:pt x="12712" y="8914"/>
                  <a:pt x="11492" y="8414"/>
                  <a:pt x="10283" y="7965"/>
                </a:cubicBezTo>
                <a:cubicBezTo>
                  <a:pt x="10319" y="7836"/>
                  <a:pt x="10335" y="7699"/>
                  <a:pt x="10342" y="7563"/>
                </a:cubicBezTo>
                <a:lnTo>
                  <a:pt x="10349" y="7563"/>
                </a:lnTo>
                <a:cubicBezTo>
                  <a:pt x="11905" y="7821"/>
                  <a:pt x="13463" y="8222"/>
                  <a:pt x="15033" y="8350"/>
                </a:cubicBezTo>
                <a:cubicBezTo>
                  <a:pt x="15411" y="8384"/>
                  <a:pt x="15797" y="8342"/>
                  <a:pt x="16169" y="8436"/>
                </a:cubicBezTo>
                <a:cubicBezTo>
                  <a:pt x="16385" y="8488"/>
                  <a:pt x="16596" y="8588"/>
                  <a:pt x="16823" y="8588"/>
                </a:cubicBezTo>
                <a:cubicBezTo>
                  <a:pt x="16873" y="8588"/>
                  <a:pt x="16924" y="8583"/>
                  <a:pt x="16976" y="8571"/>
                </a:cubicBezTo>
                <a:cubicBezTo>
                  <a:pt x="17240" y="8506"/>
                  <a:pt x="17475" y="8278"/>
                  <a:pt x="17411" y="7985"/>
                </a:cubicBezTo>
                <a:cubicBezTo>
                  <a:pt x="17333" y="7635"/>
                  <a:pt x="16890" y="7500"/>
                  <a:pt x="16597" y="7407"/>
                </a:cubicBezTo>
                <a:cubicBezTo>
                  <a:pt x="15982" y="7200"/>
                  <a:pt x="15382" y="6993"/>
                  <a:pt x="14740" y="6893"/>
                </a:cubicBezTo>
                <a:cubicBezTo>
                  <a:pt x="14134" y="6795"/>
                  <a:pt x="13517" y="6754"/>
                  <a:pt x="12897" y="6754"/>
                </a:cubicBezTo>
                <a:cubicBezTo>
                  <a:pt x="12026" y="6754"/>
                  <a:pt x="11150" y="6836"/>
                  <a:pt x="10299" y="6957"/>
                </a:cubicBezTo>
                <a:cubicBezTo>
                  <a:pt x="10292" y="6943"/>
                  <a:pt x="10292" y="6936"/>
                  <a:pt x="10292" y="6928"/>
                </a:cubicBezTo>
                <a:cubicBezTo>
                  <a:pt x="11413" y="6578"/>
                  <a:pt x="12527" y="6179"/>
                  <a:pt x="13648" y="5807"/>
                </a:cubicBezTo>
                <a:cubicBezTo>
                  <a:pt x="13919" y="5714"/>
                  <a:pt x="15375" y="5229"/>
                  <a:pt x="14890" y="4715"/>
                </a:cubicBezTo>
                <a:cubicBezTo>
                  <a:pt x="14813" y="4635"/>
                  <a:pt x="14654" y="4611"/>
                  <a:pt x="14486" y="4611"/>
                </a:cubicBezTo>
                <a:cubicBezTo>
                  <a:pt x="14295" y="4611"/>
                  <a:pt x="14093" y="4642"/>
                  <a:pt x="13991" y="4657"/>
                </a:cubicBezTo>
                <a:cubicBezTo>
                  <a:pt x="13562" y="4722"/>
                  <a:pt x="13147" y="4880"/>
                  <a:pt x="12741" y="5029"/>
                </a:cubicBezTo>
                <a:cubicBezTo>
                  <a:pt x="11799" y="5394"/>
                  <a:pt x="10834" y="5736"/>
                  <a:pt x="9920" y="6185"/>
                </a:cubicBezTo>
                <a:cubicBezTo>
                  <a:pt x="9913" y="6172"/>
                  <a:pt x="9906" y="6165"/>
                  <a:pt x="9898" y="6156"/>
                </a:cubicBezTo>
                <a:cubicBezTo>
                  <a:pt x="11149" y="5394"/>
                  <a:pt x="12419" y="4643"/>
                  <a:pt x="13626" y="3822"/>
                </a:cubicBezTo>
                <a:cubicBezTo>
                  <a:pt x="14162" y="3457"/>
                  <a:pt x="14676" y="3037"/>
                  <a:pt x="15125" y="2573"/>
                </a:cubicBezTo>
                <a:cubicBezTo>
                  <a:pt x="15276" y="2415"/>
                  <a:pt x="15639" y="2108"/>
                  <a:pt x="15497" y="1851"/>
                </a:cubicBezTo>
                <a:cubicBezTo>
                  <a:pt x="15438" y="1747"/>
                  <a:pt x="15346" y="1708"/>
                  <a:pt x="15240" y="1708"/>
                </a:cubicBezTo>
                <a:cubicBezTo>
                  <a:pt x="14975" y="1708"/>
                  <a:pt x="14622" y="1951"/>
                  <a:pt x="14469" y="2022"/>
                </a:cubicBezTo>
                <a:cubicBezTo>
                  <a:pt x="13848" y="2300"/>
                  <a:pt x="13283" y="2629"/>
                  <a:pt x="12748" y="3058"/>
                </a:cubicBezTo>
                <a:cubicBezTo>
                  <a:pt x="11848" y="3772"/>
                  <a:pt x="10962" y="4514"/>
                  <a:pt x="10098" y="5279"/>
                </a:cubicBezTo>
                <a:cubicBezTo>
                  <a:pt x="11027" y="3971"/>
                  <a:pt x="12863" y="1251"/>
                  <a:pt x="12241" y="980"/>
                </a:cubicBezTo>
                <a:cubicBezTo>
                  <a:pt x="12211" y="967"/>
                  <a:pt x="12180" y="961"/>
                  <a:pt x="12150" y="961"/>
                </a:cubicBezTo>
                <a:cubicBezTo>
                  <a:pt x="11950" y="961"/>
                  <a:pt x="11751" y="1218"/>
                  <a:pt x="11634" y="1330"/>
                </a:cubicBezTo>
                <a:cubicBezTo>
                  <a:pt x="11235" y="1736"/>
                  <a:pt x="10856" y="2151"/>
                  <a:pt x="10527" y="2622"/>
                </a:cubicBezTo>
                <a:cubicBezTo>
                  <a:pt x="9920" y="3500"/>
                  <a:pt x="9413" y="4537"/>
                  <a:pt x="9228" y="5599"/>
                </a:cubicBezTo>
                <a:cubicBezTo>
                  <a:pt x="9192" y="5579"/>
                  <a:pt x="9163" y="5565"/>
                  <a:pt x="9127" y="5550"/>
                </a:cubicBezTo>
                <a:cubicBezTo>
                  <a:pt x="9505" y="4643"/>
                  <a:pt x="9692" y="3658"/>
                  <a:pt x="9778" y="2679"/>
                </a:cubicBezTo>
                <a:cubicBezTo>
                  <a:pt x="9841" y="1822"/>
                  <a:pt x="9941" y="800"/>
                  <a:pt x="9478" y="38"/>
                </a:cubicBezTo>
                <a:cubicBezTo>
                  <a:pt x="9465" y="12"/>
                  <a:pt x="9442" y="0"/>
                  <a:pt x="94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14"/>
          <p:cNvSpPr/>
          <p:nvPr/>
        </p:nvSpPr>
        <p:spPr>
          <a:xfrm>
            <a:off x="8204215" y="4075362"/>
            <a:ext cx="1349353" cy="1429775"/>
          </a:xfrm>
          <a:custGeom>
            <a:avLst/>
            <a:gdLst/>
            <a:ahLst/>
            <a:cxnLst/>
            <a:rect l="l" t="t" r="r" b="b"/>
            <a:pathLst>
              <a:path w="34849" h="36926" extrusionOk="0">
                <a:moveTo>
                  <a:pt x="19056" y="1"/>
                </a:moveTo>
                <a:cubicBezTo>
                  <a:pt x="18263" y="1"/>
                  <a:pt x="17470" y="101"/>
                  <a:pt x="16682" y="233"/>
                </a:cubicBezTo>
                <a:cubicBezTo>
                  <a:pt x="15804" y="377"/>
                  <a:pt x="14954" y="619"/>
                  <a:pt x="14111" y="905"/>
                </a:cubicBezTo>
                <a:cubicBezTo>
                  <a:pt x="13026" y="1268"/>
                  <a:pt x="11991" y="1733"/>
                  <a:pt x="11005" y="2319"/>
                </a:cubicBezTo>
                <a:cubicBezTo>
                  <a:pt x="9840" y="3005"/>
                  <a:pt x="8741" y="3776"/>
                  <a:pt x="7663" y="4590"/>
                </a:cubicBezTo>
                <a:cubicBezTo>
                  <a:pt x="6191" y="5704"/>
                  <a:pt x="4770" y="6875"/>
                  <a:pt x="3514" y="8239"/>
                </a:cubicBezTo>
                <a:cubicBezTo>
                  <a:pt x="2736" y="9082"/>
                  <a:pt x="2021" y="9982"/>
                  <a:pt x="1464" y="10995"/>
                </a:cubicBezTo>
                <a:cubicBezTo>
                  <a:pt x="1022" y="11795"/>
                  <a:pt x="679" y="12645"/>
                  <a:pt x="449" y="13538"/>
                </a:cubicBezTo>
                <a:cubicBezTo>
                  <a:pt x="172" y="14603"/>
                  <a:pt x="79" y="15701"/>
                  <a:pt x="36" y="16795"/>
                </a:cubicBezTo>
                <a:cubicBezTo>
                  <a:pt x="0" y="17751"/>
                  <a:pt x="43" y="18707"/>
                  <a:pt x="143" y="19658"/>
                </a:cubicBezTo>
                <a:cubicBezTo>
                  <a:pt x="258" y="20707"/>
                  <a:pt x="429" y="21743"/>
                  <a:pt x="650" y="22771"/>
                </a:cubicBezTo>
                <a:cubicBezTo>
                  <a:pt x="1128" y="24963"/>
                  <a:pt x="1999" y="26977"/>
                  <a:pt x="3293" y="28812"/>
                </a:cubicBezTo>
                <a:cubicBezTo>
                  <a:pt x="4278" y="30213"/>
                  <a:pt x="5406" y="31491"/>
                  <a:pt x="6678" y="32648"/>
                </a:cubicBezTo>
                <a:cubicBezTo>
                  <a:pt x="7835" y="33690"/>
                  <a:pt x="9091" y="34590"/>
                  <a:pt x="10469" y="35318"/>
                </a:cubicBezTo>
                <a:cubicBezTo>
                  <a:pt x="12011" y="36132"/>
                  <a:pt x="13646" y="36633"/>
                  <a:pt x="15383" y="36797"/>
                </a:cubicBezTo>
                <a:cubicBezTo>
                  <a:pt x="15933" y="36847"/>
                  <a:pt x="16481" y="36874"/>
                  <a:pt x="17031" y="36904"/>
                </a:cubicBezTo>
                <a:cubicBezTo>
                  <a:pt x="17406" y="36918"/>
                  <a:pt x="17781" y="36926"/>
                  <a:pt x="18156" y="36926"/>
                </a:cubicBezTo>
                <a:cubicBezTo>
                  <a:pt x="18710" y="36926"/>
                  <a:pt x="19263" y="36909"/>
                  <a:pt x="19816" y="36874"/>
                </a:cubicBezTo>
                <a:cubicBezTo>
                  <a:pt x="20416" y="36832"/>
                  <a:pt x="21016" y="36775"/>
                  <a:pt x="21616" y="36719"/>
                </a:cubicBezTo>
                <a:cubicBezTo>
                  <a:pt x="22673" y="36617"/>
                  <a:pt x="23709" y="36419"/>
                  <a:pt x="24723" y="36090"/>
                </a:cubicBezTo>
                <a:cubicBezTo>
                  <a:pt x="25745" y="35760"/>
                  <a:pt x="26694" y="35289"/>
                  <a:pt x="27551" y="34640"/>
                </a:cubicBezTo>
                <a:cubicBezTo>
                  <a:pt x="28444" y="33969"/>
                  <a:pt x="29207" y="33169"/>
                  <a:pt x="29928" y="32326"/>
                </a:cubicBezTo>
                <a:cubicBezTo>
                  <a:pt x="31035" y="31034"/>
                  <a:pt x="32014" y="29649"/>
                  <a:pt x="32914" y="28199"/>
                </a:cubicBezTo>
                <a:cubicBezTo>
                  <a:pt x="33428" y="27371"/>
                  <a:pt x="33863" y="26505"/>
                  <a:pt x="34177" y="25585"/>
                </a:cubicBezTo>
                <a:cubicBezTo>
                  <a:pt x="34614" y="24293"/>
                  <a:pt x="34792" y="22958"/>
                  <a:pt x="34828" y="21600"/>
                </a:cubicBezTo>
                <a:cubicBezTo>
                  <a:pt x="34849" y="20651"/>
                  <a:pt x="34820" y="19701"/>
                  <a:pt x="34792" y="18750"/>
                </a:cubicBezTo>
                <a:cubicBezTo>
                  <a:pt x="34763" y="17951"/>
                  <a:pt x="34720" y="17144"/>
                  <a:pt x="34671" y="16344"/>
                </a:cubicBezTo>
                <a:cubicBezTo>
                  <a:pt x="34621" y="15609"/>
                  <a:pt x="34578" y="14873"/>
                  <a:pt x="34499" y="14138"/>
                </a:cubicBezTo>
                <a:cubicBezTo>
                  <a:pt x="34407" y="13259"/>
                  <a:pt x="34213" y="12402"/>
                  <a:pt x="33942" y="11560"/>
                </a:cubicBezTo>
                <a:cubicBezTo>
                  <a:pt x="33534" y="10309"/>
                  <a:pt x="32914" y="9152"/>
                  <a:pt x="32215" y="8038"/>
                </a:cubicBezTo>
                <a:cubicBezTo>
                  <a:pt x="31642" y="7132"/>
                  <a:pt x="30972" y="6304"/>
                  <a:pt x="30165" y="5596"/>
                </a:cubicBezTo>
                <a:cubicBezTo>
                  <a:pt x="29628" y="5133"/>
                  <a:pt x="29078" y="4676"/>
                  <a:pt x="28514" y="4247"/>
                </a:cubicBezTo>
                <a:cubicBezTo>
                  <a:pt x="27407" y="3397"/>
                  <a:pt x="26223" y="2662"/>
                  <a:pt x="24958" y="2062"/>
                </a:cubicBezTo>
                <a:cubicBezTo>
                  <a:pt x="23971" y="1586"/>
                  <a:pt x="22952" y="1345"/>
                  <a:pt x="21901" y="1345"/>
                </a:cubicBezTo>
                <a:cubicBezTo>
                  <a:pt x="21455" y="1345"/>
                  <a:pt x="21003" y="1388"/>
                  <a:pt x="20545" y="1476"/>
                </a:cubicBezTo>
                <a:cubicBezTo>
                  <a:pt x="19816" y="1620"/>
                  <a:pt x="19088" y="1791"/>
                  <a:pt x="18366" y="1969"/>
                </a:cubicBezTo>
                <a:cubicBezTo>
                  <a:pt x="17374" y="2220"/>
                  <a:pt x="16382" y="2468"/>
                  <a:pt x="15396" y="2748"/>
                </a:cubicBezTo>
                <a:cubicBezTo>
                  <a:pt x="13811" y="3205"/>
                  <a:pt x="12419" y="4026"/>
                  <a:pt x="11184" y="5118"/>
                </a:cubicBezTo>
                <a:cubicBezTo>
                  <a:pt x="9991" y="6168"/>
                  <a:pt x="8940" y="7346"/>
                  <a:pt x="8020" y="8638"/>
                </a:cubicBezTo>
                <a:cubicBezTo>
                  <a:pt x="7519" y="9339"/>
                  <a:pt x="7098" y="10088"/>
                  <a:pt x="6791" y="10895"/>
                </a:cubicBezTo>
                <a:cubicBezTo>
                  <a:pt x="6520" y="11588"/>
                  <a:pt x="6306" y="12302"/>
                  <a:pt x="6128" y="13024"/>
                </a:cubicBezTo>
                <a:cubicBezTo>
                  <a:pt x="5848" y="14145"/>
                  <a:pt x="5641" y="15280"/>
                  <a:pt x="5656" y="16445"/>
                </a:cubicBezTo>
                <a:cubicBezTo>
                  <a:pt x="5663" y="16765"/>
                  <a:pt x="5649" y="17088"/>
                  <a:pt x="5677" y="17408"/>
                </a:cubicBezTo>
                <a:cubicBezTo>
                  <a:pt x="5706" y="17758"/>
                  <a:pt x="5769" y="18107"/>
                  <a:pt x="5812" y="18459"/>
                </a:cubicBezTo>
                <a:cubicBezTo>
                  <a:pt x="5963" y="19658"/>
                  <a:pt x="6112" y="20858"/>
                  <a:pt x="6263" y="22049"/>
                </a:cubicBezTo>
                <a:cubicBezTo>
                  <a:pt x="6405" y="23129"/>
                  <a:pt x="6678" y="24164"/>
                  <a:pt x="7084" y="25170"/>
                </a:cubicBezTo>
                <a:cubicBezTo>
                  <a:pt x="7578" y="26385"/>
                  <a:pt x="8248" y="27506"/>
                  <a:pt x="8998" y="28578"/>
                </a:cubicBezTo>
                <a:cubicBezTo>
                  <a:pt x="9512" y="29320"/>
                  <a:pt x="10140" y="29949"/>
                  <a:pt x="10904" y="30447"/>
                </a:cubicBezTo>
                <a:cubicBezTo>
                  <a:pt x="11398" y="30770"/>
                  <a:pt x="11896" y="31099"/>
                  <a:pt x="12390" y="31426"/>
                </a:cubicBezTo>
                <a:cubicBezTo>
                  <a:pt x="13053" y="31861"/>
                  <a:pt x="13712" y="32312"/>
                  <a:pt x="14375" y="32741"/>
                </a:cubicBezTo>
                <a:cubicBezTo>
                  <a:pt x="14911" y="33077"/>
                  <a:pt x="15489" y="33327"/>
                  <a:pt x="16111" y="33455"/>
                </a:cubicBezTo>
                <a:cubicBezTo>
                  <a:pt x="16567" y="33555"/>
                  <a:pt x="17024" y="33584"/>
                  <a:pt x="17489" y="33604"/>
                </a:cubicBezTo>
                <a:cubicBezTo>
                  <a:pt x="17599" y="33609"/>
                  <a:pt x="17709" y="33612"/>
                  <a:pt x="17819" y="33612"/>
                </a:cubicBezTo>
                <a:cubicBezTo>
                  <a:pt x="18383" y="33612"/>
                  <a:pt x="18937" y="33547"/>
                  <a:pt x="19480" y="33404"/>
                </a:cubicBezTo>
                <a:cubicBezTo>
                  <a:pt x="20603" y="33112"/>
                  <a:pt x="21681" y="32718"/>
                  <a:pt x="22745" y="32256"/>
                </a:cubicBezTo>
                <a:cubicBezTo>
                  <a:pt x="24015" y="31699"/>
                  <a:pt x="25116" y="30912"/>
                  <a:pt x="25979" y="29813"/>
                </a:cubicBezTo>
                <a:cubicBezTo>
                  <a:pt x="26437" y="29220"/>
                  <a:pt x="26843" y="28598"/>
                  <a:pt x="27222" y="27955"/>
                </a:cubicBezTo>
                <a:cubicBezTo>
                  <a:pt x="27758" y="27035"/>
                  <a:pt x="28300" y="26120"/>
                  <a:pt x="28821" y="25186"/>
                </a:cubicBezTo>
                <a:cubicBezTo>
                  <a:pt x="29351" y="24235"/>
                  <a:pt x="29693" y="23206"/>
                  <a:pt x="30007" y="22164"/>
                </a:cubicBezTo>
                <a:cubicBezTo>
                  <a:pt x="30400" y="20879"/>
                  <a:pt x="30643" y="19564"/>
                  <a:pt x="30706" y="18229"/>
                </a:cubicBezTo>
                <a:cubicBezTo>
                  <a:pt x="30736" y="17694"/>
                  <a:pt x="30722" y="17158"/>
                  <a:pt x="30672" y="16630"/>
                </a:cubicBezTo>
                <a:cubicBezTo>
                  <a:pt x="30578" y="15579"/>
                  <a:pt x="30393" y="14551"/>
                  <a:pt x="30129" y="13531"/>
                </a:cubicBezTo>
                <a:cubicBezTo>
                  <a:pt x="29928" y="12788"/>
                  <a:pt x="29678" y="12066"/>
                  <a:pt x="29328" y="11380"/>
                </a:cubicBezTo>
                <a:cubicBezTo>
                  <a:pt x="28458" y="9667"/>
                  <a:pt x="27236" y="8225"/>
                  <a:pt x="25815" y="6940"/>
                </a:cubicBezTo>
                <a:cubicBezTo>
                  <a:pt x="24915" y="6126"/>
                  <a:pt x="23873" y="5526"/>
                  <a:pt x="22788" y="4989"/>
                </a:cubicBezTo>
                <a:cubicBezTo>
                  <a:pt x="21895" y="4554"/>
                  <a:pt x="20960" y="4268"/>
                  <a:pt x="19967" y="4204"/>
                </a:cubicBezTo>
                <a:cubicBezTo>
                  <a:pt x="19741" y="4188"/>
                  <a:pt x="19515" y="4179"/>
                  <a:pt x="19290" y="4179"/>
                </a:cubicBezTo>
                <a:cubicBezTo>
                  <a:pt x="18615" y="4179"/>
                  <a:pt x="17948" y="4260"/>
                  <a:pt x="17288" y="4468"/>
                </a:cubicBezTo>
                <a:cubicBezTo>
                  <a:pt x="16510" y="4712"/>
                  <a:pt x="15775" y="5048"/>
                  <a:pt x="15060" y="5447"/>
                </a:cubicBezTo>
                <a:cubicBezTo>
                  <a:pt x="14118" y="5982"/>
                  <a:pt x="13247" y="6618"/>
                  <a:pt x="12512" y="7418"/>
                </a:cubicBezTo>
                <a:cubicBezTo>
                  <a:pt x="11533" y="8467"/>
                  <a:pt x="10776" y="9667"/>
                  <a:pt x="10169" y="10961"/>
                </a:cubicBezTo>
                <a:cubicBezTo>
                  <a:pt x="9855" y="11617"/>
                  <a:pt x="9662" y="12316"/>
                  <a:pt x="9555" y="13031"/>
                </a:cubicBezTo>
                <a:cubicBezTo>
                  <a:pt x="9447" y="13746"/>
                  <a:pt x="9463" y="14465"/>
                  <a:pt x="9454" y="15180"/>
                </a:cubicBezTo>
                <a:cubicBezTo>
                  <a:pt x="9447" y="15681"/>
                  <a:pt x="9483" y="16172"/>
                  <a:pt x="9506" y="16673"/>
                </a:cubicBezTo>
                <a:cubicBezTo>
                  <a:pt x="9526" y="17122"/>
                  <a:pt x="9562" y="17573"/>
                  <a:pt x="9583" y="18022"/>
                </a:cubicBezTo>
                <a:cubicBezTo>
                  <a:pt x="9634" y="18851"/>
                  <a:pt x="9734" y="19679"/>
                  <a:pt x="9876" y="20500"/>
                </a:cubicBezTo>
                <a:cubicBezTo>
                  <a:pt x="10105" y="21835"/>
                  <a:pt x="10577" y="23078"/>
                  <a:pt x="11290" y="24228"/>
                </a:cubicBezTo>
                <a:cubicBezTo>
                  <a:pt x="11862" y="25150"/>
                  <a:pt x="12512" y="26007"/>
                  <a:pt x="13204" y="26841"/>
                </a:cubicBezTo>
                <a:cubicBezTo>
                  <a:pt x="13953" y="27757"/>
                  <a:pt x="14882" y="28463"/>
                  <a:pt x="15960" y="28956"/>
                </a:cubicBezTo>
                <a:cubicBezTo>
                  <a:pt x="16797" y="29341"/>
                  <a:pt x="17652" y="29530"/>
                  <a:pt x="18521" y="29530"/>
                </a:cubicBezTo>
                <a:cubicBezTo>
                  <a:pt x="19070" y="29530"/>
                  <a:pt x="19623" y="29455"/>
                  <a:pt x="20181" y="29306"/>
                </a:cubicBezTo>
                <a:cubicBezTo>
                  <a:pt x="21580" y="28927"/>
                  <a:pt x="22881" y="28320"/>
                  <a:pt x="24094" y="27520"/>
                </a:cubicBezTo>
                <a:cubicBezTo>
                  <a:pt x="24631" y="27164"/>
                  <a:pt x="25109" y="26749"/>
                  <a:pt x="25522" y="26264"/>
                </a:cubicBezTo>
                <a:cubicBezTo>
                  <a:pt x="26243" y="25450"/>
                  <a:pt x="26737" y="24500"/>
                  <a:pt x="27073" y="23472"/>
                </a:cubicBezTo>
                <a:cubicBezTo>
                  <a:pt x="27565" y="21979"/>
                  <a:pt x="27980" y="20464"/>
                  <a:pt x="28365" y="18944"/>
                </a:cubicBezTo>
                <a:cubicBezTo>
                  <a:pt x="28643" y="17873"/>
                  <a:pt x="28758" y="16788"/>
                  <a:pt x="28679" y="15681"/>
                </a:cubicBezTo>
                <a:cubicBezTo>
                  <a:pt x="28622" y="14937"/>
                  <a:pt x="28435" y="14224"/>
                  <a:pt x="28221" y="13523"/>
                </a:cubicBezTo>
                <a:cubicBezTo>
                  <a:pt x="27765" y="12023"/>
                  <a:pt x="27064" y="10661"/>
                  <a:pt x="26015" y="9488"/>
                </a:cubicBezTo>
                <a:cubicBezTo>
                  <a:pt x="25165" y="8532"/>
                  <a:pt x="24130" y="7853"/>
                  <a:pt x="22894" y="7497"/>
                </a:cubicBezTo>
                <a:cubicBezTo>
                  <a:pt x="22186" y="7287"/>
                  <a:pt x="21468" y="7187"/>
                  <a:pt x="20747" y="7187"/>
                </a:cubicBezTo>
                <a:cubicBezTo>
                  <a:pt x="20140" y="7187"/>
                  <a:pt x="19531" y="7258"/>
                  <a:pt x="18923" y="7396"/>
                </a:cubicBezTo>
                <a:cubicBezTo>
                  <a:pt x="17917" y="7625"/>
                  <a:pt x="16975" y="8011"/>
                  <a:pt x="16096" y="8561"/>
                </a:cubicBezTo>
                <a:cubicBezTo>
                  <a:pt x="15317" y="9060"/>
                  <a:pt x="14632" y="9660"/>
                  <a:pt x="14011" y="10338"/>
                </a:cubicBezTo>
                <a:cubicBezTo>
                  <a:pt x="13340" y="11067"/>
                  <a:pt x="12733" y="11838"/>
                  <a:pt x="12291" y="12724"/>
                </a:cubicBezTo>
                <a:cubicBezTo>
                  <a:pt x="11847" y="13602"/>
                  <a:pt x="11576" y="14524"/>
                  <a:pt x="11526" y="15509"/>
                </a:cubicBezTo>
                <a:cubicBezTo>
                  <a:pt x="11483" y="16316"/>
                  <a:pt x="11540" y="17115"/>
                  <a:pt x="11675" y="17915"/>
                </a:cubicBezTo>
                <a:cubicBezTo>
                  <a:pt x="11948" y="19537"/>
                  <a:pt x="12462" y="21072"/>
                  <a:pt x="13211" y="22536"/>
                </a:cubicBezTo>
                <a:cubicBezTo>
                  <a:pt x="13797" y="23671"/>
                  <a:pt x="14632" y="24550"/>
                  <a:pt x="15739" y="25177"/>
                </a:cubicBezTo>
                <a:cubicBezTo>
                  <a:pt x="16474" y="25596"/>
                  <a:pt x="17245" y="25803"/>
                  <a:pt x="18049" y="25803"/>
                </a:cubicBezTo>
                <a:cubicBezTo>
                  <a:pt x="18330" y="25803"/>
                  <a:pt x="18614" y="25778"/>
                  <a:pt x="18903" y="25727"/>
                </a:cubicBezTo>
                <a:cubicBezTo>
                  <a:pt x="19816" y="25571"/>
                  <a:pt x="20603" y="25143"/>
                  <a:pt x="21289" y="24528"/>
                </a:cubicBezTo>
                <a:cubicBezTo>
                  <a:pt x="22380" y="23542"/>
                  <a:pt x="23208" y="22365"/>
                  <a:pt x="23787" y="21014"/>
                </a:cubicBezTo>
                <a:cubicBezTo>
                  <a:pt x="24173" y="20121"/>
                  <a:pt x="24552" y="19221"/>
                  <a:pt x="24937" y="18322"/>
                </a:cubicBezTo>
                <a:cubicBezTo>
                  <a:pt x="25123" y="17886"/>
                  <a:pt x="25280" y="17444"/>
                  <a:pt x="25380" y="16980"/>
                </a:cubicBezTo>
                <a:cubicBezTo>
                  <a:pt x="25530" y="16251"/>
                  <a:pt x="25573" y="15523"/>
                  <a:pt x="25373" y="14794"/>
                </a:cubicBezTo>
                <a:cubicBezTo>
                  <a:pt x="25165" y="14052"/>
                  <a:pt x="24879" y="13331"/>
                  <a:pt x="24536" y="12638"/>
                </a:cubicBezTo>
                <a:cubicBezTo>
                  <a:pt x="24288" y="12138"/>
                  <a:pt x="23937" y="11709"/>
                  <a:pt x="23481" y="11374"/>
                </a:cubicBezTo>
                <a:cubicBezTo>
                  <a:pt x="23224" y="11188"/>
                  <a:pt x="22951" y="11010"/>
                  <a:pt x="22673" y="10846"/>
                </a:cubicBezTo>
                <a:cubicBezTo>
                  <a:pt x="21948" y="10413"/>
                  <a:pt x="21162" y="10237"/>
                  <a:pt x="20346" y="10237"/>
                </a:cubicBezTo>
                <a:cubicBezTo>
                  <a:pt x="20150" y="10237"/>
                  <a:pt x="19952" y="10247"/>
                  <a:pt x="19753" y="10266"/>
                </a:cubicBezTo>
                <a:cubicBezTo>
                  <a:pt x="19117" y="10325"/>
                  <a:pt x="18553" y="10582"/>
                  <a:pt x="18039" y="10952"/>
                </a:cubicBezTo>
                <a:cubicBezTo>
                  <a:pt x="17252" y="11509"/>
                  <a:pt x="16675" y="12253"/>
                  <a:pt x="16246" y="13103"/>
                </a:cubicBezTo>
                <a:cubicBezTo>
                  <a:pt x="15753" y="14052"/>
                  <a:pt x="15439" y="15074"/>
                  <a:pt x="15175" y="16102"/>
                </a:cubicBezTo>
                <a:cubicBezTo>
                  <a:pt x="14954" y="16993"/>
                  <a:pt x="14796" y="17893"/>
                  <a:pt x="14810" y="18815"/>
                </a:cubicBezTo>
                <a:cubicBezTo>
                  <a:pt x="14810" y="18944"/>
                  <a:pt x="14832" y="19072"/>
                  <a:pt x="14839" y="19201"/>
                </a:cubicBezTo>
                <a:cubicBezTo>
                  <a:pt x="14868" y="19929"/>
                  <a:pt x="15017" y="20635"/>
                  <a:pt x="15297" y="21307"/>
                </a:cubicBezTo>
                <a:cubicBezTo>
                  <a:pt x="15453" y="21686"/>
                  <a:pt x="15667" y="22029"/>
                  <a:pt x="16003" y="22272"/>
                </a:cubicBezTo>
                <a:cubicBezTo>
                  <a:pt x="16387" y="22553"/>
                  <a:pt x="16801" y="22713"/>
                  <a:pt x="17243" y="22713"/>
                </a:cubicBezTo>
                <a:cubicBezTo>
                  <a:pt x="17418" y="22713"/>
                  <a:pt x="17598" y="22688"/>
                  <a:pt x="17782" y="22636"/>
                </a:cubicBezTo>
                <a:cubicBezTo>
                  <a:pt x="18281" y="22493"/>
                  <a:pt x="18718" y="22229"/>
                  <a:pt x="19110" y="21887"/>
                </a:cubicBezTo>
                <a:cubicBezTo>
                  <a:pt x="19952" y="21143"/>
                  <a:pt x="20637" y="20272"/>
                  <a:pt x="21230" y="19323"/>
                </a:cubicBezTo>
                <a:cubicBezTo>
                  <a:pt x="21381" y="19079"/>
                  <a:pt x="21494" y="18829"/>
                  <a:pt x="21559" y="18551"/>
                </a:cubicBezTo>
                <a:cubicBezTo>
                  <a:pt x="21717" y="17915"/>
                  <a:pt x="21688" y="17273"/>
                  <a:pt x="21537" y="16644"/>
                </a:cubicBezTo>
                <a:cubicBezTo>
                  <a:pt x="21409" y="16066"/>
                  <a:pt x="21223" y="15502"/>
                  <a:pt x="21059" y="14930"/>
                </a:cubicBezTo>
                <a:cubicBezTo>
                  <a:pt x="20996" y="14709"/>
                  <a:pt x="20917" y="14488"/>
                  <a:pt x="20838" y="14273"/>
                </a:cubicBezTo>
                <a:cubicBezTo>
                  <a:pt x="20752" y="14030"/>
                  <a:pt x="20574" y="13881"/>
                  <a:pt x="20331" y="13802"/>
                </a:cubicBezTo>
                <a:cubicBezTo>
                  <a:pt x="20129" y="13737"/>
                  <a:pt x="19924" y="13708"/>
                  <a:pt x="19714" y="13708"/>
                </a:cubicBezTo>
                <a:cubicBezTo>
                  <a:pt x="19649" y="13708"/>
                  <a:pt x="19583" y="13711"/>
                  <a:pt x="19516" y="13716"/>
                </a:cubicBezTo>
                <a:cubicBezTo>
                  <a:pt x="18831" y="13788"/>
                  <a:pt x="18217" y="14066"/>
                  <a:pt x="17653" y="14452"/>
                </a:cubicBezTo>
                <a:cubicBezTo>
                  <a:pt x="17417" y="14616"/>
                  <a:pt x="17268" y="14837"/>
                  <a:pt x="17182" y="15108"/>
                </a:cubicBezTo>
                <a:cubicBezTo>
                  <a:pt x="17132" y="15280"/>
                  <a:pt x="17090" y="15451"/>
                  <a:pt x="17060" y="15622"/>
                </a:cubicBezTo>
                <a:cubicBezTo>
                  <a:pt x="16975" y="16066"/>
                  <a:pt x="16975" y="16508"/>
                  <a:pt x="16988" y="16951"/>
                </a:cubicBezTo>
                <a:cubicBezTo>
                  <a:pt x="16995" y="17151"/>
                  <a:pt x="17018" y="17365"/>
                  <a:pt x="17074" y="17559"/>
                </a:cubicBezTo>
                <a:cubicBezTo>
                  <a:pt x="17160" y="17859"/>
                  <a:pt x="17203" y="18173"/>
                  <a:pt x="17232" y="18479"/>
                </a:cubicBezTo>
                <a:cubicBezTo>
                  <a:pt x="17246" y="18608"/>
                  <a:pt x="17275" y="18736"/>
                  <a:pt x="17304" y="18865"/>
                </a:cubicBezTo>
                <a:cubicBezTo>
                  <a:pt x="17331" y="19000"/>
                  <a:pt x="17424" y="19072"/>
                  <a:pt x="17561" y="19086"/>
                </a:cubicBezTo>
                <a:cubicBezTo>
                  <a:pt x="17655" y="19100"/>
                  <a:pt x="17747" y="19107"/>
                  <a:pt x="17838" y="19107"/>
                </a:cubicBezTo>
                <a:cubicBezTo>
                  <a:pt x="18231" y="19107"/>
                  <a:pt x="18593" y="18977"/>
                  <a:pt x="18889" y="18694"/>
                </a:cubicBezTo>
                <a:cubicBezTo>
                  <a:pt x="19424" y="18193"/>
                  <a:pt x="19503" y="17544"/>
                  <a:pt x="19388" y="16858"/>
                </a:cubicBezTo>
                <a:cubicBezTo>
                  <a:pt x="19309" y="16394"/>
                  <a:pt x="19189" y="15944"/>
                  <a:pt x="19067" y="15487"/>
                </a:cubicBezTo>
                <a:cubicBezTo>
                  <a:pt x="19045" y="15387"/>
                  <a:pt x="19018" y="15266"/>
                  <a:pt x="18910" y="15216"/>
                </a:cubicBezTo>
                <a:cubicBezTo>
                  <a:pt x="18876" y="15201"/>
                  <a:pt x="18837" y="15194"/>
                  <a:pt x="18797" y="15194"/>
                </a:cubicBezTo>
                <a:cubicBezTo>
                  <a:pt x="18664" y="15194"/>
                  <a:pt x="18511" y="15267"/>
                  <a:pt x="18445" y="15365"/>
                </a:cubicBezTo>
                <a:cubicBezTo>
                  <a:pt x="18296" y="15595"/>
                  <a:pt x="18138" y="15816"/>
                  <a:pt x="17989" y="16037"/>
                </a:cubicBezTo>
                <a:cubicBezTo>
                  <a:pt x="17960" y="16080"/>
                  <a:pt x="17938" y="16130"/>
                  <a:pt x="17895" y="16208"/>
                </a:cubicBezTo>
                <a:cubicBezTo>
                  <a:pt x="17996" y="16166"/>
                  <a:pt x="18060" y="16136"/>
                  <a:pt x="18118" y="16116"/>
                </a:cubicBezTo>
                <a:cubicBezTo>
                  <a:pt x="18172" y="16091"/>
                  <a:pt x="18225" y="16081"/>
                  <a:pt x="18279" y="16081"/>
                </a:cubicBezTo>
                <a:cubicBezTo>
                  <a:pt x="18367" y="16081"/>
                  <a:pt x="18454" y="16109"/>
                  <a:pt x="18538" y="16145"/>
                </a:cubicBezTo>
                <a:cubicBezTo>
                  <a:pt x="18646" y="16188"/>
                  <a:pt x="18632" y="16301"/>
                  <a:pt x="18653" y="16387"/>
                </a:cubicBezTo>
                <a:cubicBezTo>
                  <a:pt x="18745" y="16693"/>
                  <a:pt x="18810" y="17016"/>
                  <a:pt x="18923" y="17316"/>
                </a:cubicBezTo>
                <a:cubicBezTo>
                  <a:pt x="19018" y="17559"/>
                  <a:pt x="18953" y="17758"/>
                  <a:pt x="18817" y="17945"/>
                </a:cubicBezTo>
                <a:cubicBezTo>
                  <a:pt x="18725" y="18065"/>
                  <a:pt x="18623" y="18179"/>
                  <a:pt x="18510" y="18279"/>
                </a:cubicBezTo>
                <a:cubicBezTo>
                  <a:pt x="18347" y="18417"/>
                  <a:pt x="18169" y="18461"/>
                  <a:pt x="17981" y="18461"/>
                </a:cubicBezTo>
                <a:cubicBezTo>
                  <a:pt x="17856" y="18461"/>
                  <a:pt x="17727" y="18441"/>
                  <a:pt x="17595" y="18416"/>
                </a:cubicBezTo>
                <a:cubicBezTo>
                  <a:pt x="17581" y="18294"/>
                  <a:pt x="17575" y="18193"/>
                  <a:pt x="17561" y="18094"/>
                </a:cubicBezTo>
                <a:cubicBezTo>
                  <a:pt x="17532" y="17859"/>
                  <a:pt x="17532" y="17616"/>
                  <a:pt x="17467" y="17388"/>
                </a:cubicBezTo>
                <a:cubicBezTo>
                  <a:pt x="17338" y="16908"/>
                  <a:pt x="17331" y="16430"/>
                  <a:pt x="17354" y="15944"/>
                </a:cubicBezTo>
                <a:cubicBezTo>
                  <a:pt x="17367" y="15645"/>
                  <a:pt x="17439" y="15374"/>
                  <a:pt x="17703" y="15194"/>
                </a:cubicBezTo>
                <a:cubicBezTo>
                  <a:pt x="18260" y="14817"/>
                  <a:pt x="18853" y="14537"/>
                  <a:pt x="19539" y="14501"/>
                </a:cubicBezTo>
                <a:cubicBezTo>
                  <a:pt x="19573" y="14500"/>
                  <a:pt x="19607" y="14500"/>
                  <a:pt x="19639" y="14500"/>
                </a:cubicBezTo>
                <a:cubicBezTo>
                  <a:pt x="20157" y="14500"/>
                  <a:pt x="20364" y="14662"/>
                  <a:pt x="20538" y="15187"/>
                </a:cubicBezTo>
                <a:cubicBezTo>
                  <a:pt x="20723" y="15759"/>
                  <a:pt x="20894" y="16337"/>
                  <a:pt x="20989" y="16930"/>
                </a:cubicBezTo>
                <a:cubicBezTo>
                  <a:pt x="21002" y="17059"/>
                  <a:pt x="21002" y="17194"/>
                  <a:pt x="20973" y="17316"/>
                </a:cubicBezTo>
                <a:cubicBezTo>
                  <a:pt x="20881" y="17837"/>
                  <a:pt x="20660" y="18301"/>
                  <a:pt x="20373" y="18743"/>
                </a:cubicBezTo>
                <a:cubicBezTo>
                  <a:pt x="19967" y="19372"/>
                  <a:pt x="19510" y="19972"/>
                  <a:pt x="19018" y="20543"/>
                </a:cubicBezTo>
                <a:cubicBezTo>
                  <a:pt x="18659" y="20951"/>
                  <a:pt x="18267" y="21314"/>
                  <a:pt x="17789" y="21587"/>
                </a:cubicBezTo>
                <a:cubicBezTo>
                  <a:pt x="17582" y="21701"/>
                  <a:pt x="17374" y="21750"/>
                  <a:pt x="17160" y="21750"/>
                </a:cubicBezTo>
                <a:cubicBezTo>
                  <a:pt x="17040" y="21750"/>
                  <a:pt x="16919" y="21735"/>
                  <a:pt x="16796" y="21707"/>
                </a:cubicBezTo>
                <a:cubicBezTo>
                  <a:pt x="16233" y="21578"/>
                  <a:pt x="15854" y="21215"/>
                  <a:pt x="15633" y="20701"/>
                </a:cubicBezTo>
                <a:cubicBezTo>
                  <a:pt x="15403" y="20180"/>
                  <a:pt x="15275" y="19622"/>
                  <a:pt x="15254" y="19050"/>
                </a:cubicBezTo>
                <a:cubicBezTo>
                  <a:pt x="15239" y="18815"/>
                  <a:pt x="15239" y="18579"/>
                  <a:pt x="15254" y="18337"/>
                </a:cubicBezTo>
                <a:cubicBezTo>
                  <a:pt x="15261" y="18087"/>
                  <a:pt x="15275" y="17837"/>
                  <a:pt x="15317" y="17586"/>
                </a:cubicBezTo>
                <a:cubicBezTo>
                  <a:pt x="15475" y="16565"/>
                  <a:pt x="15753" y="15573"/>
                  <a:pt x="16118" y="14609"/>
                </a:cubicBezTo>
                <a:cubicBezTo>
                  <a:pt x="16467" y="13694"/>
                  <a:pt x="16946" y="12873"/>
                  <a:pt x="17653" y="12188"/>
                </a:cubicBezTo>
                <a:cubicBezTo>
                  <a:pt x="18348" y="11505"/>
                  <a:pt x="19143" y="11155"/>
                  <a:pt x="20055" y="11155"/>
                </a:cubicBezTo>
                <a:cubicBezTo>
                  <a:pt x="20278" y="11155"/>
                  <a:pt x="20508" y="11176"/>
                  <a:pt x="20745" y="11218"/>
                </a:cubicBezTo>
                <a:cubicBezTo>
                  <a:pt x="21553" y="11360"/>
                  <a:pt x="22281" y="11696"/>
                  <a:pt x="22944" y="12160"/>
                </a:cubicBezTo>
                <a:cubicBezTo>
                  <a:pt x="23438" y="12503"/>
                  <a:pt x="23823" y="12938"/>
                  <a:pt x="24116" y="13459"/>
                </a:cubicBezTo>
                <a:cubicBezTo>
                  <a:pt x="24480" y="14116"/>
                  <a:pt x="24730" y="14817"/>
                  <a:pt x="24922" y="15530"/>
                </a:cubicBezTo>
                <a:cubicBezTo>
                  <a:pt x="24980" y="15717"/>
                  <a:pt x="25001" y="15909"/>
                  <a:pt x="25008" y="16102"/>
                </a:cubicBezTo>
                <a:cubicBezTo>
                  <a:pt x="25037" y="16608"/>
                  <a:pt x="24879" y="17079"/>
                  <a:pt x="24680" y="17544"/>
                </a:cubicBezTo>
                <a:cubicBezTo>
                  <a:pt x="24331" y="18358"/>
                  <a:pt x="23979" y="19172"/>
                  <a:pt x="23630" y="19986"/>
                </a:cubicBezTo>
                <a:cubicBezTo>
                  <a:pt x="23380" y="20593"/>
                  <a:pt x="23131" y="21201"/>
                  <a:pt x="22766" y="21749"/>
                </a:cubicBezTo>
                <a:cubicBezTo>
                  <a:pt x="22231" y="22586"/>
                  <a:pt x="21609" y="23350"/>
                  <a:pt x="20809" y="23943"/>
                </a:cubicBezTo>
                <a:cubicBezTo>
                  <a:pt x="20123" y="24442"/>
                  <a:pt x="19374" y="24807"/>
                  <a:pt x="18495" y="24843"/>
                </a:cubicBezTo>
                <a:cubicBezTo>
                  <a:pt x="18420" y="24846"/>
                  <a:pt x="18346" y="24847"/>
                  <a:pt x="18271" y="24847"/>
                </a:cubicBezTo>
                <a:cubicBezTo>
                  <a:pt x="17545" y="24847"/>
                  <a:pt x="16844" y="24719"/>
                  <a:pt x="16203" y="24349"/>
                </a:cubicBezTo>
                <a:cubicBezTo>
                  <a:pt x="15161" y="23743"/>
                  <a:pt x="14318" y="22929"/>
                  <a:pt x="13775" y="21835"/>
                </a:cubicBezTo>
                <a:cubicBezTo>
                  <a:pt x="13190" y="20665"/>
                  <a:pt x="12769" y="19444"/>
                  <a:pt x="12462" y="18179"/>
                </a:cubicBezTo>
                <a:cubicBezTo>
                  <a:pt x="12248" y="17280"/>
                  <a:pt x="12083" y="16380"/>
                  <a:pt x="12169" y="15444"/>
                </a:cubicBezTo>
                <a:cubicBezTo>
                  <a:pt x="12219" y="14902"/>
                  <a:pt x="12325" y="14380"/>
                  <a:pt x="12561" y="13888"/>
                </a:cubicBezTo>
                <a:cubicBezTo>
                  <a:pt x="13376" y="12138"/>
                  <a:pt x="14568" y="10703"/>
                  <a:pt x="16132" y="9581"/>
                </a:cubicBezTo>
                <a:cubicBezTo>
                  <a:pt x="17424" y="8647"/>
                  <a:pt x="18867" y="8117"/>
                  <a:pt x="20481" y="8097"/>
                </a:cubicBezTo>
                <a:cubicBezTo>
                  <a:pt x="20522" y="8096"/>
                  <a:pt x="20562" y="8096"/>
                  <a:pt x="20602" y="8096"/>
                </a:cubicBezTo>
                <a:cubicBezTo>
                  <a:pt x="21905" y="8096"/>
                  <a:pt x="23107" y="8445"/>
                  <a:pt x="24223" y="9125"/>
                </a:cubicBezTo>
                <a:cubicBezTo>
                  <a:pt x="25116" y="9660"/>
                  <a:pt x="25815" y="10395"/>
                  <a:pt x="26408" y="11231"/>
                </a:cubicBezTo>
                <a:cubicBezTo>
                  <a:pt x="27073" y="12181"/>
                  <a:pt x="27565" y="13223"/>
                  <a:pt x="27894" y="14337"/>
                </a:cubicBezTo>
                <a:cubicBezTo>
                  <a:pt x="28086" y="14980"/>
                  <a:pt x="28250" y="15631"/>
                  <a:pt x="28293" y="16301"/>
                </a:cubicBezTo>
                <a:cubicBezTo>
                  <a:pt x="28336" y="17016"/>
                  <a:pt x="28300" y="17722"/>
                  <a:pt x="28115" y="18416"/>
                </a:cubicBezTo>
                <a:cubicBezTo>
                  <a:pt x="27815" y="19521"/>
                  <a:pt x="27493" y="20622"/>
                  <a:pt x="27179" y="21722"/>
                </a:cubicBezTo>
                <a:cubicBezTo>
                  <a:pt x="26936" y="22557"/>
                  <a:pt x="26629" y="23371"/>
                  <a:pt x="26243" y="24149"/>
                </a:cubicBezTo>
                <a:cubicBezTo>
                  <a:pt x="25772" y="25107"/>
                  <a:pt x="25145" y="25921"/>
                  <a:pt x="24252" y="26528"/>
                </a:cubicBezTo>
                <a:cubicBezTo>
                  <a:pt x="22973" y="27392"/>
                  <a:pt x="21580" y="28014"/>
                  <a:pt x="20089" y="28391"/>
                </a:cubicBezTo>
                <a:cubicBezTo>
                  <a:pt x="19599" y="28511"/>
                  <a:pt x="19109" y="28573"/>
                  <a:pt x="18619" y="28573"/>
                </a:cubicBezTo>
                <a:cubicBezTo>
                  <a:pt x="18295" y="28573"/>
                  <a:pt x="17971" y="28546"/>
                  <a:pt x="17647" y="28492"/>
                </a:cubicBezTo>
                <a:cubicBezTo>
                  <a:pt x="16132" y="28228"/>
                  <a:pt x="14882" y="27470"/>
                  <a:pt x="13847" y="26363"/>
                </a:cubicBezTo>
                <a:cubicBezTo>
                  <a:pt x="13112" y="25578"/>
                  <a:pt x="12483" y="24699"/>
                  <a:pt x="11862" y="23815"/>
                </a:cubicBezTo>
                <a:cubicBezTo>
                  <a:pt x="11254" y="22942"/>
                  <a:pt x="10834" y="21993"/>
                  <a:pt x="10568" y="20971"/>
                </a:cubicBezTo>
                <a:cubicBezTo>
                  <a:pt x="10268" y="19808"/>
                  <a:pt x="10140" y="18615"/>
                  <a:pt x="10054" y="17415"/>
                </a:cubicBezTo>
                <a:cubicBezTo>
                  <a:pt x="10011" y="16815"/>
                  <a:pt x="9977" y="16215"/>
                  <a:pt x="9968" y="15615"/>
                </a:cubicBezTo>
                <a:cubicBezTo>
                  <a:pt x="9955" y="14830"/>
                  <a:pt x="9919" y="14046"/>
                  <a:pt x="9998" y="13259"/>
                </a:cubicBezTo>
                <a:cubicBezTo>
                  <a:pt x="10047" y="12760"/>
                  <a:pt x="10176" y="12266"/>
                  <a:pt x="10354" y="11795"/>
                </a:cubicBezTo>
                <a:cubicBezTo>
                  <a:pt x="10568" y="11245"/>
                  <a:pt x="10848" y="10731"/>
                  <a:pt x="11154" y="10224"/>
                </a:cubicBezTo>
                <a:cubicBezTo>
                  <a:pt x="11718" y="9317"/>
                  <a:pt x="12340" y="8453"/>
                  <a:pt x="13132" y="7725"/>
                </a:cubicBezTo>
                <a:cubicBezTo>
                  <a:pt x="14118" y="6804"/>
                  <a:pt x="15232" y="6076"/>
                  <a:pt x="16474" y="5539"/>
                </a:cubicBezTo>
                <a:cubicBezTo>
                  <a:pt x="17304" y="5182"/>
                  <a:pt x="18155" y="5025"/>
                  <a:pt x="19024" y="5025"/>
                </a:cubicBezTo>
                <a:cubicBezTo>
                  <a:pt x="19404" y="5025"/>
                  <a:pt x="19788" y="5055"/>
                  <a:pt x="20175" y="5111"/>
                </a:cubicBezTo>
                <a:cubicBezTo>
                  <a:pt x="20996" y="5233"/>
                  <a:pt x="21774" y="5497"/>
                  <a:pt x="22523" y="5862"/>
                </a:cubicBezTo>
                <a:cubicBezTo>
                  <a:pt x="23745" y="6446"/>
                  <a:pt x="24872" y="7168"/>
                  <a:pt x="25851" y="8117"/>
                </a:cubicBezTo>
                <a:cubicBezTo>
                  <a:pt x="26859" y="9103"/>
                  <a:pt x="27750" y="10181"/>
                  <a:pt x="28507" y="11360"/>
                </a:cubicBezTo>
                <a:cubicBezTo>
                  <a:pt x="28992" y="12109"/>
                  <a:pt x="29351" y="12923"/>
                  <a:pt x="29585" y="13788"/>
                </a:cubicBezTo>
                <a:cubicBezTo>
                  <a:pt x="29815" y="14637"/>
                  <a:pt x="29978" y="15502"/>
                  <a:pt x="30107" y="16373"/>
                </a:cubicBezTo>
                <a:cubicBezTo>
                  <a:pt x="30165" y="16772"/>
                  <a:pt x="30235" y="17173"/>
                  <a:pt x="30257" y="17573"/>
                </a:cubicBezTo>
                <a:cubicBezTo>
                  <a:pt x="30271" y="17987"/>
                  <a:pt x="30257" y="18400"/>
                  <a:pt x="30228" y="18822"/>
                </a:cubicBezTo>
                <a:cubicBezTo>
                  <a:pt x="30165" y="19580"/>
                  <a:pt x="29978" y="20315"/>
                  <a:pt x="29779" y="21043"/>
                </a:cubicBezTo>
                <a:cubicBezTo>
                  <a:pt x="29457" y="22186"/>
                  <a:pt x="29100" y="23321"/>
                  <a:pt x="28543" y="24379"/>
                </a:cubicBezTo>
                <a:cubicBezTo>
                  <a:pt x="27822" y="25756"/>
                  <a:pt x="27022" y="27085"/>
                  <a:pt x="26158" y="28370"/>
                </a:cubicBezTo>
                <a:cubicBezTo>
                  <a:pt x="25287" y="29676"/>
                  <a:pt x="24108" y="30627"/>
                  <a:pt x="22687" y="31284"/>
                </a:cubicBezTo>
                <a:cubicBezTo>
                  <a:pt x="21717" y="31719"/>
                  <a:pt x="20723" y="32069"/>
                  <a:pt x="19703" y="32369"/>
                </a:cubicBezTo>
                <a:cubicBezTo>
                  <a:pt x="19162" y="32530"/>
                  <a:pt x="18613" y="32622"/>
                  <a:pt x="18049" y="32622"/>
                </a:cubicBezTo>
                <a:cubicBezTo>
                  <a:pt x="17989" y="32622"/>
                  <a:pt x="17928" y="32621"/>
                  <a:pt x="17868" y="32619"/>
                </a:cubicBezTo>
                <a:cubicBezTo>
                  <a:pt x="17674" y="32612"/>
                  <a:pt x="17482" y="32619"/>
                  <a:pt x="17288" y="32605"/>
                </a:cubicBezTo>
                <a:cubicBezTo>
                  <a:pt x="16560" y="32562"/>
                  <a:pt x="15854" y="32427"/>
                  <a:pt x="15196" y="32091"/>
                </a:cubicBezTo>
                <a:cubicBezTo>
                  <a:pt x="14853" y="31913"/>
                  <a:pt x="14519" y="31712"/>
                  <a:pt x="14190" y="31498"/>
                </a:cubicBezTo>
                <a:cubicBezTo>
                  <a:pt x="13148" y="30812"/>
                  <a:pt x="12104" y="30120"/>
                  <a:pt x="11069" y="29419"/>
                </a:cubicBezTo>
                <a:cubicBezTo>
                  <a:pt x="10433" y="28991"/>
                  <a:pt x="9898" y="28463"/>
                  <a:pt x="9447" y="27842"/>
                </a:cubicBezTo>
                <a:cubicBezTo>
                  <a:pt x="8870" y="27042"/>
                  <a:pt x="8369" y="26192"/>
                  <a:pt x="7920" y="25314"/>
                </a:cubicBezTo>
                <a:cubicBezTo>
                  <a:pt x="7440" y="24385"/>
                  <a:pt x="7106" y="23414"/>
                  <a:pt x="6913" y="22385"/>
                </a:cubicBezTo>
                <a:cubicBezTo>
                  <a:pt x="6734" y="21407"/>
                  <a:pt x="6642" y="20414"/>
                  <a:pt x="6520" y="19422"/>
                </a:cubicBezTo>
                <a:cubicBezTo>
                  <a:pt x="6441" y="18822"/>
                  <a:pt x="6369" y="18222"/>
                  <a:pt x="6284" y="17622"/>
                </a:cubicBezTo>
                <a:cubicBezTo>
                  <a:pt x="6191" y="16908"/>
                  <a:pt x="6148" y="16202"/>
                  <a:pt x="6220" y="15480"/>
                </a:cubicBezTo>
                <a:cubicBezTo>
                  <a:pt x="6313" y="14474"/>
                  <a:pt x="6534" y="13488"/>
                  <a:pt x="6806" y="12517"/>
                </a:cubicBezTo>
                <a:cubicBezTo>
                  <a:pt x="7226" y="11017"/>
                  <a:pt x="7927" y="9653"/>
                  <a:pt x="8890" y="8439"/>
                </a:cubicBezTo>
                <a:cubicBezTo>
                  <a:pt x="9634" y="7504"/>
                  <a:pt x="10448" y="6640"/>
                  <a:pt x="11348" y="5853"/>
                </a:cubicBezTo>
                <a:cubicBezTo>
                  <a:pt x="12404" y="4940"/>
                  <a:pt x="13576" y="4211"/>
                  <a:pt x="14896" y="3733"/>
                </a:cubicBezTo>
                <a:cubicBezTo>
                  <a:pt x="16217" y="3248"/>
                  <a:pt x="17568" y="2862"/>
                  <a:pt x="18939" y="2540"/>
                </a:cubicBezTo>
                <a:cubicBezTo>
                  <a:pt x="19710" y="2355"/>
                  <a:pt x="20488" y="2211"/>
                  <a:pt x="21289" y="2204"/>
                </a:cubicBezTo>
                <a:cubicBezTo>
                  <a:pt x="21767" y="2204"/>
                  <a:pt x="22245" y="2227"/>
                  <a:pt x="22716" y="2319"/>
                </a:cubicBezTo>
                <a:cubicBezTo>
                  <a:pt x="23637" y="2490"/>
                  <a:pt x="24494" y="2840"/>
                  <a:pt x="25308" y="3298"/>
                </a:cubicBezTo>
                <a:cubicBezTo>
                  <a:pt x="26559" y="3997"/>
                  <a:pt x="27736" y="4804"/>
                  <a:pt x="28837" y="5725"/>
                </a:cubicBezTo>
                <a:cubicBezTo>
                  <a:pt x="29472" y="6254"/>
                  <a:pt x="30093" y="6796"/>
                  <a:pt x="30650" y="7418"/>
                </a:cubicBezTo>
                <a:cubicBezTo>
                  <a:pt x="31229" y="8067"/>
                  <a:pt x="31707" y="8789"/>
                  <a:pt x="32156" y="9531"/>
                </a:cubicBezTo>
                <a:cubicBezTo>
                  <a:pt x="32914" y="10767"/>
                  <a:pt x="33449" y="12088"/>
                  <a:pt x="33771" y="13502"/>
                </a:cubicBezTo>
                <a:cubicBezTo>
                  <a:pt x="33963" y="14380"/>
                  <a:pt x="34048" y="15280"/>
                  <a:pt x="34120" y="16172"/>
                </a:cubicBezTo>
                <a:cubicBezTo>
                  <a:pt x="34170" y="16779"/>
                  <a:pt x="34220" y="17388"/>
                  <a:pt x="34249" y="17994"/>
                </a:cubicBezTo>
                <a:cubicBezTo>
                  <a:pt x="34285" y="18680"/>
                  <a:pt x="34306" y="19372"/>
                  <a:pt x="34328" y="20058"/>
                </a:cubicBezTo>
                <a:cubicBezTo>
                  <a:pt x="34335" y="20371"/>
                  <a:pt x="34299" y="20687"/>
                  <a:pt x="34299" y="21000"/>
                </a:cubicBezTo>
                <a:cubicBezTo>
                  <a:pt x="34299" y="21578"/>
                  <a:pt x="34285" y="22157"/>
                  <a:pt x="34220" y="22735"/>
                </a:cubicBezTo>
                <a:cubicBezTo>
                  <a:pt x="34134" y="23542"/>
                  <a:pt x="33949" y="24320"/>
                  <a:pt x="33656" y="25078"/>
                </a:cubicBezTo>
                <a:cubicBezTo>
                  <a:pt x="33371" y="25792"/>
                  <a:pt x="33006" y="26463"/>
                  <a:pt x="32607" y="27114"/>
                </a:cubicBezTo>
                <a:cubicBezTo>
                  <a:pt x="31536" y="28871"/>
                  <a:pt x="30364" y="30549"/>
                  <a:pt x="28979" y="32069"/>
                </a:cubicBezTo>
                <a:cubicBezTo>
                  <a:pt x="28444" y="32662"/>
                  <a:pt x="27858" y="33212"/>
                  <a:pt x="27208" y="33676"/>
                </a:cubicBezTo>
                <a:cubicBezTo>
                  <a:pt x="26173" y="34418"/>
                  <a:pt x="25023" y="34890"/>
                  <a:pt x="23787" y="35154"/>
                </a:cubicBezTo>
                <a:cubicBezTo>
                  <a:pt x="23016" y="35325"/>
                  <a:pt x="22238" y="35433"/>
                  <a:pt x="21460" y="35497"/>
                </a:cubicBezTo>
                <a:cubicBezTo>
                  <a:pt x="20603" y="35568"/>
                  <a:pt x="19753" y="35647"/>
                  <a:pt x="18903" y="35675"/>
                </a:cubicBezTo>
                <a:cubicBezTo>
                  <a:pt x="18571" y="35684"/>
                  <a:pt x="18238" y="35690"/>
                  <a:pt x="17906" y="35690"/>
                </a:cubicBezTo>
                <a:cubicBezTo>
                  <a:pt x="16979" y="35690"/>
                  <a:pt x="16052" y="35647"/>
                  <a:pt x="15132" y="35526"/>
                </a:cubicBezTo>
                <a:cubicBezTo>
                  <a:pt x="14382" y="35433"/>
                  <a:pt x="13633" y="35289"/>
                  <a:pt x="12911" y="35061"/>
                </a:cubicBezTo>
                <a:cubicBezTo>
                  <a:pt x="11441" y="34590"/>
                  <a:pt x="10097" y="33861"/>
                  <a:pt x="8841" y="32975"/>
                </a:cubicBezTo>
                <a:cubicBezTo>
                  <a:pt x="7012" y="31669"/>
                  <a:pt x="5463" y="30084"/>
                  <a:pt x="4114" y="28284"/>
                </a:cubicBezTo>
                <a:cubicBezTo>
                  <a:pt x="2770" y="26485"/>
                  <a:pt x="1850" y="24492"/>
                  <a:pt x="1329" y="22315"/>
                </a:cubicBezTo>
                <a:cubicBezTo>
                  <a:pt x="964" y="20800"/>
                  <a:pt x="743" y="19273"/>
                  <a:pt x="693" y="17722"/>
                </a:cubicBezTo>
                <a:cubicBezTo>
                  <a:pt x="664" y="16693"/>
                  <a:pt x="671" y="15674"/>
                  <a:pt x="815" y="14652"/>
                </a:cubicBezTo>
                <a:cubicBezTo>
                  <a:pt x="936" y="13802"/>
                  <a:pt x="1157" y="12974"/>
                  <a:pt x="1507" y="12181"/>
                </a:cubicBezTo>
                <a:cubicBezTo>
                  <a:pt x="1836" y="11416"/>
                  <a:pt x="2278" y="10717"/>
                  <a:pt x="2750" y="10038"/>
                </a:cubicBezTo>
                <a:cubicBezTo>
                  <a:pt x="3857" y="8460"/>
                  <a:pt x="5170" y="7082"/>
                  <a:pt x="6685" y="5882"/>
                </a:cubicBezTo>
                <a:cubicBezTo>
                  <a:pt x="7713" y="5068"/>
                  <a:pt x="8777" y="4283"/>
                  <a:pt x="9905" y="3598"/>
                </a:cubicBezTo>
                <a:cubicBezTo>
                  <a:pt x="11211" y="2797"/>
                  <a:pt x="12591" y="2168"/>
                  <a:pt x="14039" y="1670"/>
                </a:cubicBezTo>
                <a:cubicBezTo>
                  <a:pt x="14853" y="1390"/>
                  <a:pt x="15682" y="1183"/>
                  <a:pt x="16524" y="984"/>
                </a:cubicBezTo>
                <a:cubicBezTo>
                  <a:pt x="17396" y="777"/>
                  <a:pt x="18274" y="626"/>
                  <a:pt x="19167" y="540"/>
                </a:cubicBezTo>
                <a:cubicBezTo>
                  <a:pt x="19681" y="490"/>
                  <a:pt x="20202" y="463"/>
                  <a:pt x="20723" y="454"/>
                </a:cubicBezTo>
                <a:cubicBezTo>
                  <a:pt x="21602" y="454"/>
                  <a:pt x="22466" y="562"/>
                  <a:pt x="23323" y="770"/>
                </a:cubicBezTo>
                <a:cubicBezTo>
                  <a:pt x="23438" y="797"/>
                  <a:pt x="23559" y="826"/>
                  <a:pt x="23679" y="849"/>
                </a:cubicBezTo>
                <a:cubicBezTo>
                  <a:pt x="23697" y="852"/>
                  <a:pt x="23714" y="854"/>
                  <a:pt x="23729" y="854"/>
                </a:cubicBezTo>
                <a:cubicBezTo>
                  <a:pt x="23800" y="854"/>
                  <a:pt x="23842" y="814"/>
                  <a:pt x="23866" y="727"/>
                </a:cubicBezTo>
                <a:cubicBezTo>
                  <a:pt x="23530" y="562"/>
                  <a:pt x="22745" y="298"/>
                  <a:pt x="22360" y="240"/>
                </a:cubicBezTo>
                <a:cubicBezTo>
                  <a:pt x="21359" y="77"/>
                  <a:pt x="20360" y="34"/>
                  <a:pt x="19352" y="5"/>
                </a:cubicBezTo>
                <a:cubicBezTo>
                  <a:pt x="19253" y="2"/>
                  <a:pt x="19155" y="1"/>
                  <a:pt x="190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4" name="Google Shape;404;p14"/>
          <p:cNvGrpSpPr/>
          <p:nvPr/>
        </p:nvGrpSpPr>
        <p:grpSpPr>
          <a:xfrm flipH="1">
            <a:off x="8204237" y="-164823"/>
            <a:ext cx="1349322" cy="1178509"/>
            <a:chOff x="4174688" y="2867426"/>
            <a:chExt cx="675133" cy="589667"/>
          </a:xfrm>
        </p:grpSpPr>
        <p:sp>
          <p:nvSpPr>
            <p:cNvPr id="405" name="Google Shape;405;p14"/>
            <p:cNvSpPr/>
            <p:nvPr/>
          </p:nvSpPr>
          <p:spPr>
            <a:xfrm>
              <a:off x="4174688" y="2867426"/>
              <a:ext cx="379395" cy="589667"/>
            </a:xfrm>
            <a:custGeom>
              <a:avLst/>
              <a:gdLst/>
              <a:ahLst/>
              <a:cxnLst/>
              <a:rect l="l" t="t" r="r" b="b"/>
              <a:pathLst>
                <a:path w="19288" h="29978" extrusionOk="0">
                  <a:moveTo>
                    <a:pt x="17185" y="522"/>
                  </a:moveTo>
                  <a:lnTo>
                    <a:pt x="17185" y="522"/>
                  </a:lnTo>
                  <a:cubicBezTo>
                    <a:pt x="17270" y="1656"/>
                    <a:pt x="17200" y="2800"/>
                    <a:pt x="17022" y="3927"/>
                  </a:cubicBezTo>
                  <a:cubicBezTo>
                    <a:pt x="16650" y="6191"/>
                    <a:pt x="15849" y="8370"/>
                    <a:pt x="14871" y="10440"/>
                  </a:cubicBezTo>
                  <a:cubicBezTo>
                    <a:pt x="14194" y="11883"/>
                    <a:pt x="13436" y="13311"/>
                    <a:pt x="12487" y="14605"/>
                  </a:cubicBezTo>
                  <a:cubicBezTo>
                    <a:pt x="12593" y="14411"/>
                    <a:pt x="12694" y="14219"/>
                    <a:pt x="12794" y="14026"/>
                  </a:cubicBezTo>
                  <a:cubicBezTo>
                    <a:pt x="14129" y="11383"/>
                    <a:pt x="15150" y="8591"/>
                    <a:pt x="15951" y="5735"/>
                  </a:cubicBezTo>
                  <a:cubicBezTo>
                    <a:pt x="15951" y="5726"/>
                    <a:pt x="15943" y="5722"/>
                    <a:pt x="15936" y="5722"/>
                  </a:cubicBezTo>
                  <a:cubicBezTo>
                    <a:pt x="15932" y="5722"/>
                    <a:pt x="15928" y="5724"/>
                    <a:pt x="15928" y="5727"/>
                  </a:cubicBezTo>
                  <a:cubicBezTo>
                    <a:pt x="15693" y="6514"/>
                    <a:pt x="15428" y="7292"/>
                    <a:pt x="15150" y="8063"/>
                  </a:cubicBezTo>
                  <a:cubicBezTo>
                    <a:pt x="14657" y="9441"/>
                    <a:pt x="14100" y="10805"/>
                    <a:pt x="13493" y="12140"/>
                  </a:cubicBezTo>
                  <a:cubicBezTo>
                    <a:pt x="13200" y="12797"/>
                    <a:pt x="12879" y="13448"/>
                    <a:pt x="12557" y="14098"/>
                  </a:cubicBezTo>
                  <a:cubicBezTo>
                    <a:pt x="12394" y="14418"/>
                    <a:pt x="12230" y="14740"/>
                    <a:pt x="12036" y="15040"/>
                  </a:cubicBezTo>
                  <a:cubicBezTo>
                    <a:pt x="12000" y="15090"/>
                    <a:pt x="11966" y="15140"/>
                    <a:pt x="11937" y="15189"/>
                  </a:cubicBezTo>
                  <a:cubicBezTo>
                    <a:pt x="12171" y="14733"/>
                    <a:pt x="12379" y="14269"/>
                    <a:pt x="12557" y="13791"/>
                  </a:cubicBezTo>
                  <a:cubicBezTo>
                    <a:pt x="12965" y="12661"/>
                    <a:pt x="13236" y="11498"/>
                    <a:pt x="13529" y="10341"/>
                  </a:cubicBezTo>
                  <a:cubicBezTo>
                    <a:pt x="13829" y="9177"/>
                    <a:pt x="14178" y="8027"/>
                    <a:pt x="14579" y="6892"/>
                  </a:cubicBezTo>
                  <a:cubicBezTo>
                    <a:pt x="15342" y="4728"/>
                    <a:pt x="16278" y="2628"/>
                    <a:pt x="17185" y="522"/>
                  </a:cubicBezTo>
                  <a:close/>
                  <a:moveTo>
                    <a:pt x="6495" y="3129"/>
                  </a:moveTo>
                  <a:lnTo>
                    <a:pt x="6495" y="3129"/>
                  </a:lnTo>
                  <a:cubicBezTo>
                    <a:pt x="7609" y="3499"/>
                    <a:pt x="8523" y="4321"/>
                    <a:pt x="9301" y="5170"/>
                  </a:cubicBezTo>
                  <a:cubicBezTo>
                    <a:pt x="10058" y="5999"/>
                    <a:pt x="10730" y="6920"/>
                    <a:pt x="11116" y="7984"/>
                  </a:cubicBezTo>
                  <a:cubicBezTo>
                    <a:pt x="11486" y="8976"/>
                    <a:pt x="11623" y="10034"/>
                    <a:pt x="11666" y="11091"/>
                  </a:cubicBezTo>
                  <a:cubicBezTo>
                    <a:pt x="11729" y="12519"/>
                    <a:pt x="11644" y="14012"/>
                    <a:pt x="11159" y="15354"/>
                  </a:cubicBezTo>
                  <a:cubicBezTo>
                    <a:pt x="11165" y="15325"/>
                    <a:pt x="11165" y="15297"/>
                    <a:pt x="11172" y="15268"/>
                  </a:cubicBezTo>
                  <a:cubicBezTo>
                    <a:pt x="11237" y="14912"/>
                    <a:pt x="11265" y="14547"/>
                    <a:pt x="11272" y="14190"/>
                  </a:cubicBezTo>
                  <a:cubicBezTo>
                    <a:pt x="11287" y="12776"/>
                    <a:pt x="10922" y="11383"/>
                    <a:pt x="10500" y="10041"/>
                  </a:cubicBezTo>
                  <a:cubicBezTo>
                    <a:pt x="10080" y="8676"/>
                    <a:pt x="9551" y="7348"/>
                    <a:pt x="8766" y="6142"/>
                  </a:cubicBezTo>
                  <a:cubicBezTo>
                    <a:pt x="8764" y="6138"/>
                    <a:pt x="8761" y="6136"/>
                    <a:pt x="8757" y="6136"/>
                  </a:cubicBezTo>
                  <a:cubicBezTo>
                    <a:pt x="8749" y="6136"/>
                    <a:pt x="8739" y="6146"/>
                    <a:pt x="8744" y="6155"/>
                  </a:cubicBezTo>
                  <a:cubicBezTo>
                    <a:pt x="9165" y="6849"/>
                    <a:pt x="9501" y="7585"/>
                    <a:pt x="9801" y="8334"/>
                  </a:cubicBezTo>
                  <a:cubicBezTo>
                    <a:pt x="10302" y="9612"/>
                    <a:pt x="10715" y="10970"/>
                    <a:pt x="10929" y="12325"/>
                  </a:cubicBezTo>
                  <a:cubicBezTo>
                    <a:pt x="11037" y="12997"/>
                    <a:pt x="11087" y="13669"/>
                    <a:pt x="11044" y="14348"/>
                  </a:cubicBezTo>
                  <a:cubicBezTo>
                    <a:pt x="11023" y="14675"/>
                    <a:pt x="10980" y="15004"/>
                    <a:pt x="10915" y="15333"/>
                  </a:cubicBezTo>
                  <a:cubicBezTo>
                    <a:pt x="10908" y="15347"/>
                    <a:pt x="10908" y="15354"/>
                    <a:pt x="10901" y="15367"/>
                  </a:cubicBezTo>
                  <a:cubicBezTo>
                    <a:pt x="10895" y="15110"/>
                    <a:pt x="10859" y="14846"/>
                    <a:pt x="10809" y="14589"/>
                  </a:cubicBezTo>
                  <a:cubicBezTo>
                    <a:pt x="10615" y="13626"/>
                    <a:pt x="10209" y="12711"/>
                    <a:pt x="9858" y="11804"/>
                  </a:cubicBezTo>
                  <a:cubicBezTo>
                    <a:pt x="9472" y="10812"/>
                    <a:pt x="9095" y="9827"/>
                    <a:pt x="8716" y="8834"/>
                  </a:cubicBezTo>
                  <a:cubicBezTo>
                    <a:pt x="8331" y="7849"/>
                    <a:pt x="7952" y="6856"/>
                    <a:pt x="7573" y="5871"/>
                  </a:cubicBezTo>
                  <a:cubicBezTo>
                    <a:pt x="7217" y="4956"/>
                    <a:pt x="6874" y="4035"/>
                    <a:pt x="6495" y="3129"/>
                  </a:cubicBezTo>
                  <a:close/>
                  <a:moveTo>
                    <a:pt x="18749" y="9497"/>
                  </a:moveTo>
                  <a:lnTo>
                    <a:pt x="18749" y="9497"/>
                  </a:lnTo>
                  <a:cubicBezTo>
                    <a:pt x="18564" y="10133"/>
                    <a:pt x="18328" y="10733"/>
                    <a:pt x="17999" y="11312"/>
                  </a:cubicBezTo>
                  <a:cubicBezTo>
                    <a:pt x="16679" y="13669"/>
                    <a:pt x="14422" y="15225"/>
                    <a:pt x="11993" y="16296"/>
                  </a:cubicBezTo>
                  <a:cubicBezTo>
                    <a:pt x="12237" y="16175"/>
                    <a:pt x="12471" y="16046"/>
                    <a:pt x="12694" y="15911"/>
                  </a:cubicBezTo>
                  <a:cubicBezTo>
                    <a:pt x="13186" y="15625"/>
                    <a:pt x="13657" y="15290"/>
                    <a:pt x="14100" y="14925"/>
                  </a:cubicBezTo>
                  <a:cubicBezTo>
                    <a:pt x="14986" y="14197"/>
                    <a:pt x="15779" y="13354"/>
                    <a:pt x="16535" y="12483"/>
                  </a:cubicBezTo>
                  <a:cubicBezTo>
                    <a:pt x="16541" y="12477"/>
                    <a:pt x="16533" y="12467"/>
                    <a:pt x="16522" y="12467"/>
                  </a:cubicBezTo>
                  <a:cubicBezTo>
                    <a:pt x="16520" y="12467"/>
                    <a:pt x="16517" y="12468"/>
                    <a:pt x="16514" y="12469"/>
                  </a:cubicBezTo>
                  <a:cubicBezTo>
                    <a:pt x="15728" y="13304"/>
                    <a:pt x="14900" y="14111"/>
                    <a:pt x="13993" y="14819"/>
                  </a:cubicBezTo>
                  <a:cubicBezTo>
                    <a:pt x="13558" y="15153"/>
                    <a:pt x="13100" y="15475"/>
                    <a:pt x="12622" y="15746"/>
                  </a:cubicBezTo>
                  <a:cubicBezTo>
                    <a:pt x="12401" y="15875"/>
                    <a:pt x="12165" y="15996"/>
                    <a:pt x="11937" y="16104"/>
                  </a:cubicBezTo>
                  <a:cubicBezTo>
                    <a:pt x="12144" y="15940"/>
                    <a:pt x="12351" y="15769"/>
                    <a:pt x="12550" y="15582"/>
                  </a:cubicBezTo>
                  <a:cubicBezTo>
                    <a:pt x="13087" y="15097"/>
                    <a:pt x="13585" y="14569"/>
                    <a:pt x="14108" y="14062"/>
                  </a:cubicBezTo>
                  <a:cubicBezTo>
                    <a:pt x="14672" y="13505"/>
                    <a:pt x="15272" y="12977"/>
                    <a:pt x="15865" y="12440"/>
                  </a:cubicBezTo>
                  <a:cubicBezTo>
                    <a:pt x="16885" y="11520"/>
                    <a:pt x="17899" y="10584"/>
                    <a:pt x="18749" y="9497"/>
                  </a:cubicBezTo>
                  <a:close/>
                  <a:moveTo>
                    <a:pt x="11537" y="16490"/>
                  </a:moveTo>
                  <a:cubicBezTo>
                    <a:pt x="11409" y="16547"/>
                    <a:pt x="11280" y="16596"/>
                    <a:pt x="11152" y="16646"/>
                  </a:cubicBezTo>
                  <a:cubicBezTo>
                    <a:pt x="11194" y="16625"/>
                    <a:pt x="11229" y="16596"/>
                    <a:pt x="11265" y="16576"/>
                  </a:cubicBezTo>
                  <a:cubicBezTo>
                    <a:pt x="11357" y="16554"/>
                    <a:pt x="11452" y="16524"/>
                    <a:pt x="11537" y="16490"/>
                  </a:cubicBezTo>
                  <a:close/>
                  <a:moveTo>
                    <a:pt x="5038" y="9098"/>
                  </a:moveTo>
                  <a:lnTo>
                    <a:pt x="5038" y="9098"/>
                  </a:lnTo>
                  <a:cubicBezTo>
                    <a:pt x="5487" y="9840"/>
                    <a:pt x="5859" y="10620"/>
                    <a:pt x="6159" y="11434"/>
                  </a:cubicBezTo>
                  <a:cubicBezTo>
                    <a:pt x="6788" y="13182"/>
                    <a:pt x="7088" y="15061"/>
                    <a:pt x="7253" y="16903"/>
                  </a:cubicBezTo>
                  <a:cubicBezTo>
                    <a:pt x="7395" y="18560"/>
                    <a:pt x="7381" y="20252"/>
                    <a:pt x="7009" y="21880"/>
                  </a:cubicBezTo>
                  <a:cubicBezTo>
                    <a:pt x="6995" y="21639"/>
                    <a:pt x="6953" y="21395"/>
                    <a:pt x="6930" y="21167"/>
                  </a:cubicBezTo>
                  <a:cubicBezTo>
                    <a:pt x="6894" y="20809"/>
                    <a:pt x="6852" y="20459"/>
                    <a:pt x="6816" y="20103"/>
                  </a:cubicBezTo>
                  <a:cubicBezTo>
                    <a:pt x="6738" y="19417"/>
                    <a:pt x="6660" y="18725"/>
                    <a:pt x="6574" y="18039"/>
                  </a:cubicBezTo>
                  <a:cubicBezTo>
                    <a:pt x="6387" y="16646"/>
                    <a:pt x="6159" y="15261"/>
                    <a:pt x="5909" y="13868"/>
                  </a:cubicBezTo>
                  <a:cubicBezTo>
                    <a:pt x="5909" y="13862"/>
                    <a:pt x="5902" y="13858"/>
                    <a:pt x="5895" y="13858"/>
                  </a:cubicBezTo>
                  <a:cubicBezTo>
                    <a:pt x="5886" y="13858"/>
                    <a:pt x="5877" y="13864"/>
                    <a:pt x="5881" y="13876"/>
                  </a:cubicBezTo>
                  <a:cubicBezTo>
                    <a:pt x="6080" y="15261"/>
                    <a:pt x="6245" y="16653"/>
                    <a:pt x="6409" y="18046"/>
                  </a:cubicBezTo>
                  <a:cubicBezTo>
                    <a:pt x="6488" y="18739"/>
                    <a:pt x="6558" y="19424"/>
                    <a:pt x="6630" y="20110"/>
                  </a:cubicBezTo>
                  <a:cubicBezTo>
                    <a:pt x="6666" y="20466"/>
                    <a:pt x="6696" y="20818"/>
                    <a:pt x="6730" y="21174"/>
                  </a:cubicBezTo>
                  <a:cubicBezTo>
                    <a:pt x="6738" y="21310"/>
                    <a:pt x="6745" y="21452"/>
                    <a:pt x="6752" y="21596"/>
                  </a:cubicBezTo>
                  <a:cubicBezTo>
                    <a:pt x="6488" y="20867"/>
                    <a:pt x="6252" y="20132"/>
                    <a:pt x="6060" y="19375"/>
                  </a:cubicBezTo>
                  <a:cubicBezTo>
                    <a:pt x="5609" y="17611"/>
                    <a:pt x="5352" y="15805"/>
                    <a:pt x="5223" y="13990"/>
                  </a:cubicBezTo>
                  <a:cubicBezTo>
                    <a:pt x="5153" y="13069"/>
                    <a:pt x="5117" y="12154"/>
                    <a:pt x="5102" y="11234"/>
                  </a:cubicBezTo>
                  <a:cubicBezTo>
                    <a:pt x="5088" y="10526"/>
                    <a:pt x="5131" y="9806"/>
                    <a:pt x="5038" y="9098"/>
                  </a:cubicBezTo>
                  <a:close/>
                  <a:moveTo>
                    <a:pt x="18806" y="15654"/>
                  </a:moveTo>
                  <a:lnTo>
                    <a:pt x="18806" y="15654"/>
                  </a:lnTo>
                  <a:cubicBezTo>
                    <a:pt x="18292" y="16411"/>
                    <a:pt x="17714" y="17117"/>
                    <a:pt x="17071" y="17767"/>
                  </a:cubicBezTo>
                  <a:cubicBezTo>
                    <a:pt x="15728" y="19117"/>
                    <a:pt x="14136" y="20218"/>
                    <a:pt x="12394" y="20989"/>
                  </a:cubicBezTo>
                  <a:cubicBezTo>
                    <a:pt x="10922" y="21639"/>
                    <a:pt x="9366" y="22038"/>
                    <a:pt x="7767" y="22216"/>
                  </a:cubicBezTo>
                  <a:cubicBezTo>
                    <a:pt x="7981" y="22137"/>
                    <a:pt x="8187" y="22045"/>
                    <a:pt x="8394" y="21959"/>
                  </a:cubicBezTo>
                  <a:cubicBezTo>
                    <a:pt x="8730" y="21817"/>
                    <a:pt x="9059" y="21675"/>
                    <a:pt x="9395" y="21524"/>
                  </a:cubicBezTo>
                  <a:cubicBezTo>
                    <a:pt x="10566" y="21010"/>
                    <a:pt x="11716" y="20466"/>
                    <a:pt x="12836" y="19853"/>
                  </a:cubicBezTo>
                  <a:cubicBezTo>
                    <a:pt x="13980" y="19224"/>
                    <a:pt x="15051" y="18524"/>
                    <a:pt x="16079" y="17724"/>
                  </a:cubicBezTo>
                  <a:lnTo>
                    <a:pt x="16079" y="17724"/>
                  </a:lnTo>
                  <a:cubicBezTo>
                    <a:pt x="15500" y="18146"/>
                    <a:pt x="14886" y="18531"/>
                    <a:pt x="14264" y="18896"/>
                  </a:cubicBezTo>
                  <a:cubicBezTo>
                    <a:pt x="13143" y="19560"/>
                    <a:pt x="11973" y="20139"/>
                    <a:pt x="10787" y="20667"/>
                  </a:cubicBezTo>
                  <a:cubicBezTo>
                    <a:pt x="10194" y="20931"/>
                    <a:pt x="9594" y="21188"/>
                    <a:pt x="8994" y="21438"/>
                  </a:cubicBezTo>
                  <a:cubicBezTo>
                    <a:pt x="8624" y="21596"/>
                    <a:pt x="8229" y="21738"/>
                    <a:pt x="7852" y="21909"/>
                  </a:cubicBezTo>
                  <a:cubicBezTo>
                    <a:pt x="8444" y="21409"/>
                    <a:pt x="9052" y="20924"/>
                    <a:pt x="9673" y="20453"/>
                  </a:cubicBezTo>
                  <a:cubicBezTo>
                    <a:pt x="10430" y="19875"/>
                    <a:pt x="11222" y="19352"/>
                    <a:pt x="12072" y="18917"/>
                  </a:cubicBezTo>
                  <a:cubicBezTo>
                    <a:pt x="12866" y="18504"/>
                    <a:pt x="13693" y="18146"/>
                    <a:pt x="14521" y="17789"/>
                  </a:cubicBezTo>
                  <a:cubicBezTo>
                    <a:pt x="15985" y="17160"/>
                    <a:pt x="17471" y="16540"/>
                    <a:pt x="18806" y="15654"/>
                  </a:cubicBezTo>
                  <a:close/>
                  <a:moveTo>
                    <a:pt x="2003" y="15796"/>
                  </a:moveTo>
                  <a:cubicBezTo>
                    <a:pt x="2325" y="16567"/>
                    <a:pt x="2560" y="17374"/>
                    <a:pt x="2754" y="18175"/>
                  </a:cubicBezTo>
                  <a:cubicBezTo>
                    <a:pt x="3153" y="19832"/>
                    <a:pt x="3317" y="21546"/>
                    <a:pt x="3246" y="23245"/>
                  </a:cubicBezTo>
                  <a:cubicBezTo>
                    <a:pt x="3189" y="24580"/>
                    <a:pt x="2975" y="25937"/>
                    <a:pt x="2467" y="27180"/>
                  </a:cubicBezTo>
                  <a:cubicBezTo>
                    <a:pt x="2497" y="26936"/>
                    <a:pt x="2510" y="26701"/>
                    <a:pt x="2524" y="26458"/>
                  </a:cubicBezTo>
                  <a:cubicBezTo>
                    <a:pt x="2659" y="24216"/>
                    <a:pt x="2368" y="21975"/>
                    <a:pt x="2060" y="19760"/>
                  </a:cubicBezTo>
                  <a:cubicBezTo>
                    <a:pt x="2060" y="19757"/>
                    <a:pt x="2056" y="19755"/>
                    <a:pt x="2053" y="19755"/>
                  </a:cubicBezTo>
                  <a:cubicBezTo>
                    <a:pt x="2049" y="19755"/>
                    <a:pt x="2046" y="19757"/>
                    <a:pt x="2046" y="19760"/>
                  </a:cubicBezTo>
                  <a:cubicBezTo>
                    <a:pt x="2102" y="20381"/>
                    <a:pt x="2154" y="21003"/>
                    <a:pt x="2203" y="21616"/>
                  </a:cubicBezTo>
                  <a:cubicBezTo>
                    <a:pt x="2289" y="22694"/>
                    <a:pt x="2359" y="23781"/>
                    <a:pt x="2353" y="24866"/>
                  </a:cubicBezTo>
                  <a:cubicBezTo>
                    <a:pt x="2353" y="25409"/>
                    <a:pt x="2325" y="25959"/>
                    <a:pt x="2282" y="26501"/>
                  </a:cubicBezTo>
                  <a:cubicBezTo>
                    <a:pt x="2260" y="26773"/>
                    <a:pt x="2239" y="27051"/>
                    <a:pt x="2188" y="27322"/>
                  </a:cubicBezTo>
                  <a:cubicBezTo>
                    <a:pt x="2181" y="27358"/>
                    <a:pt x="2174" y="27394"/>
                    <a:pt x="2167" y="27430"/>
                  </a:cubicBezTo>
                  <a:cubicBezTo>
                    <a:pt x="1996" y="26715"/>
                    <a:pt x="1861" y="25994"/>
                    <a:pt x="1753" y="25274"/>
                  </a:cubicBezTo>
                  <a:cubicBezTo>
                    <a:pt x="1511" y="23652"/>
                    <a:pt x="1417" y="22009"/>
                    <a:pt x="1468" y="20374"/>
                  </a:cubicBezTo>
                  <a:cubicBezTo>
                    <a:pt x="1496" y="19539"/>
                    <a:pt x="1561" y="18710"/>
                    <a:pt x="1660" y="17882"/>
                  </a:cubicBezTo>
                  <a:cubicBezTo>
                    <a:pt x="1746" y="17182"/>
                    <a:pt x="1874" y="16497"/>
                    <a:pt x="2003" y="15796"/>
                  </a:cubicBezTo>
                  <a:close/>
                  <a:moveTo>
                    <a:pt x="14907" y="23637"/>
                  </a:moveTo>
                  <a:lnTo>
                    <a:pt x="14907" y="23637"/>
                  </a:lnTo>
                  <a:cubicBezTo>
                    <a:pt x="14250" y="24288"/>
                    <a:pt x="13543" y="24873"/>
                    <a:pt x="12780" y="25394"/>
                  </a:cubicBezTo>
                  <a:cubicBezTo>
                    <a:pt x="11229" y="26444"/>
                    <a:pt x="9487" y="27202"/>
                    <a:pt x="7666" y="27637"/>
                  </a:cubicBezTo>
                  <a:cubicBezTo>
                    <a:pt x="6507" y="27911"/>
                    <a:pt x="5327" y="28043"/>
                    <a:pt x="4142" y="28043"/>
                  </a:cubicBezTo>
                  <a:cubicBezTo>
                    <a:pt x="3787" y="28043"/>
                    <a:pt x="3430" y="28031"/>
                    <a:pt x="3074" y="28007"/>
                  </a:cubicBezTo>
                  <a:cubicBezTo>
                    <a:pt x="3146" y="27994"/>
                    <a:pt x="3210" y="27980"/>
                    <a:pt x="3282" y="27965"/>
                  </a:cubicBezTo>
                  <a:cubicBezTo>
                    <a:pt x="3617" y="27901"/>
                    <a:pt x="3953" y="27822"/>
                    <a:pt x="4288" y="27750"/>
                  </a:cubicBezTo>
                  <a:cubicBezTo>
                    <a:pt x="6745" y="27186"/>
                    <a:pt x="9152" y="26395"/>
                    <a:pt x="11443" y="25351"/>
                  </a:cubicBezTo>
                  <a:cubicBezTo>
                    <a:pt x="11452" y="25351"/>
                    <a:pt x="11452" y="25344"/>
                    <a:pt x="11443" y="25344"/>
                  </a:cubicBezTo>
                  <a:cubicBezTo>
                    <a:pt x="10787" y="25617"/>
                    <a:pt x="10130" y="25865"/>
                    <a:pt x="9458" y="26102"/>
                  </a:cubicBezTo>
                  <a:cubicBezTo>
                    <a:pt x="8281" y="26516"/>
                    <a:pt x="7088" y="26880"/>
                    <a:pt x="5873" y="27186"/>
                  </a:cubicBezTo>
                  <a:cubicBezTo>
                    <a:pt x="5266" y="27344"/>
                    <a:pt x="4659" y="27480"/>
                    <a:pt x="4046" y="27608"/>
                  </a:cubicBezTo>
                  <a:cubicBezTo>
                    <a:pt x="3739" y="27673"/>
                    <a:pt x="3431" y="27730"/>
                    <a:pt x="3124" y="27779"/>
                  </a:cubicBezTo>
                  <a:cubicBezTo>
                    <a:pt x="3681" y="27450"/>
                    <a:pt x="4245" y="27137"/>
                    <a:pt x="4817" y="26830"/>
                  </a:cubicBezTo>
                  <a:cubicBezTo>
                    <a:pt x="6466" y="25951"/>
                    <a:pt x="8180" y="25238"/>
                    <a:pt x="10008" y="24802"/>
                  </a:cubicBezTo>
                  <a:cubicBezTo>
                    <a:pt x="11644" y="24424"/>
                    <a:pt x="13315" y="24180"/>
                    <a:pt x="14907" y="23637"/>
                  </a:cubicBezTo>
                  <a:close/>
                  <a:moveTo>
                    <a:pt x="17246" y="1"/>
                  </a:moveTo>
                  <a:cubicBezTo>
                    <a:pt x="17211" y="1"/>
                    <a:pt x="17177" y="18"/>
                    <a:pt x="17157" y="57"/>
                  </a:cubicBezTo>
                  <a:cubicBezTo>
                    <a:pt x="16593" y="1286"/>
                    <a:pt x="16050" y="2529"/>
                    <a:pt x="15529" y="3785"/>
                  </a:cubicBezTo>
                  <a:cubicBezTo>
                    <a:pt x="14614" y="5984"/>
                    <a:pt x="13815" y="8227"/>
                    <a:pt x="13229" y="10534"/>
                  </a:cubicBezTo>
                  <a:cubicBezTo>
                    <a:pt x="12737" y="12462"/>
                    <a:pt x="12257" y="14504"/>
                    <a:pt x="11066" y="16118"/>
                  </a:cubicBezTo>
                  <a:cubicBezTo>
                    <a:pt x="11400" y="15390"/>
                    <a:pt x="11601" y="14596"/>
                    <a:pt x="11716" y="13798"/>
                  </a:cubicBezTo>
                  <a:cubicBezTo>
                    <a:pt x="11865" y="12747"/>
                    <a:pt x="11871" y="11669"/>
                    <a:pt x="11794" y="10605"/>
                  </a:cubicBezTo>
                  <a:cubicBezTo>
                    <a:pt x="11716" y="9527"/>
                    <a:pt x="11515" y="8449"/>
                    <a:pt x="11057" y="7463"/>
                  </a:cubicBezTo>
                  <a:cubicBezTo>
                    <a:pt x="10586" y="6435"/>
                    <a:pt x="9866" y="5528"/>
                    <a:pt x="9086" y="4721"/>
                  </a:cubicBezTo>
                  <a:cubicBezTo>
                    <a:pt x="8295" y="3900"/>
                    <a:pt x="7395" y="3214"/>
                    <a:pt x="6317" y="2829"/>
                  </a:cubicBezTo>
                  <a:cubicBezTo>
                    <a:pt x="6307" y="2825"/>
                    <a:pt x="6297" y="2824"/>
                    <a:pt x="6288" y="2824"/>
                  </a:cubicBezTo>
                  <a:cubicBezTo>
                    <a:pt x="6214" y="2824"/>
                    <a:pt x="6156" y="2916"/>
                    <a:pt x="6181" y="2985"/>
                  </a:cubicBezTo>
                  <a:cubicBezTo>
                    <a:pt x="6558" y="4092"/>
                    <a:pt x="7002" y="5185"/>
                    <a:pt x="7424" y="6277"/>
                  </a:cubicBezTo>
                  <a:cubicBezTo>
                    <a:pt x="8159" y="8191"/>
                    <a:pt x="8901" y="10106"/>
                    <a:pt x="9637" y="12019"/>
                  </a:cubicBezTo>
                  <a:cubicBezTo>
                    <a:pt x="10209" y="13505"/>
                    <a:pt x="11159" y="15397"/>
                    <a:pt x="10344" y="16946"/>
                  </a:cubicBezTo>
                  <a:cubicBezTo>
                    <a:pt x="10338" y="16953"/>
                    <a:pt x="10338" y="16961"/>
                    <a:pt x="10329" y="16968"/>
                  </a:cubicBezTo>
                  <a:cubicBezTo>
                    <a:pt x="10322" y="16975"/>
                    <a:pt x="10322" y="16982"/>
                    <a:pt x="10322" y="16989"/>
                  </a:cubicBezTo>
                  <a:cubicBezTo>
                    <a:pt x="10272" y="17068"/>
                    <a:pt x="10223" y="17153"/>
                    <a:pt x="10173" y="17232"/>
                  </a:cubicBezTo>
                  <a:cubicBezTo>
                    <a:pt x="10151" y="17261"/>
                    <a:pt x="10144" y="17289"/>
                    <a:pt x="10151" y="17318"/>
                  </a:cubicBezTo>
                  <a:cubicBezTo>
                    <a:pt x="9679" y="18010"/>
                    <a:pt x="9224" y="18710"/>
                    <a:pt x="8752" y="19404"/>
                  </a:cubicBezTo>
                  <a:cubicBezTo>
                    <a:pt x="8265" y="20110"/>
                    <a:pt x="7787" y="20818"/>
                    <a:pt x="7295" y="21517"/>
                  </a:cubicBezTo>
                  <a:cubicBezTo>
                    <a:pt x="7431" y="20831"/>
                    <a:pt x="7501" y="20132"/>
                    <a:pt x="7530" y="19431"/>
                  </a:cubicBezTo>
                  <a:cubicBezTo>
                    <a:pt x="7602" y="17532"/>
                    <a:pt x="7373" y="15597"/>
                    <a:pt x="6987" y="13739"/>
                  </a:cubicBezTo>
                  <a:cubicBezTo>
                    <a:pt x="6601" y="11897"/>
                    <a:pt x="5967" y="10077"/>
                    <a:pt x="4917" y="8498"/>
                  </a:cubicBezTo>
                  <a:cubicBezTo>
                    <a:pt x="4891" y="8464"/>
                    <a:pt x="4859" y="8450"/>
                    <a:pt x="4826" y="8450"/>
                  </a:cubicBezTo>
                  <a:cubicBezTo>
                    <a:pt x="4758" y="8450"/>
                    <a:pt x="4693" y="8516"/>
                    <a:pt x="4716" y="8598"/>
                  </a:cubicBezTo>
                  <a:cubicBezTo>
                    <a:pt x="4845" y="9105"/>
                    <a:pt x="4860" y="9626"/>
                    <a:pt x="4860" y="10149"/>
                  </a:cubicBezTo>
                  <a:cubicBezTo>
                    <a:pt x="4860" y="10663"/>
                    <a:pt x="4860" y="11177"/>
                    <a:pt x="4874" y="11691"/>
                  </a:cubicBezTo>
                  <a:cubicBezTo>
                    <a:pt x="4953" y="15290"/>
                    <a:pt x="5410" y="18924"/>
                    <a:pt x="6738" y="22288"/>
                  </a:cubicBezTo>
                  <a:cubicBezTo>
                    <a:pt x="6087" y="23188"/>
                    <a:pt x="5424" y="24081"/>
                    <a:pt x="4716" y="24938"/>
                  </a:cubicBezTo>
                  <a:cubicBezTo>
                    <a:pt x="4046" y="25766"/>
                    <a:pt x="3338" y="26580"/>
                    <a:pt x="2603" y="27358"/>
                  </a:cubicBezTo>
                  <a:cubicBezTo>
                    <a:pt x="2846" y="26801"/>
                    <a:pt x="3024" y="26216"/>
                    <a:pt x="3153" y="25623"/>
                  </a:cubicBezTo>
                  <a:cubicBezTo>
                    <a:pt x="3516" y="23916"/>
                    <a:pt x="3532" y="22124"/>
                    <a:pt x="3331" y="20396"/>
                  </a:cubicBezTo>
                  <a:cubicBezTo>
                    <a:pt x="3239" y="19546"/>
                    <a:pt x="3081" y="18696"/>
                    <a:pt x="2867" y="17868"/>
                  </a:cubicBezTo>
                  <a:cubicBezTo>
                    <a:pt x="2653" y="17025"/>
                    <a:pt x="2353" y="16204"/>
                    <a:pt x="2060" y="15390"/>
                  </a:cubicBezTo>
                  <a:cubicBezTo>
                    <a:pt x="2043" y="15338"/>
                    <a:pt x="1999" y="15313"/>
                    <a:pt x="1955" y="15313"/>
                  </a:cubicBezTo>
                  <a:cubicBezTo>
                    <a:pt x="1908" y="15313"/>
                    <a:pt x="1860" y="15342"/>
                    <a:pt x="1845" y="15397"/>
                  </a:cubicBezTo>
                  <a:cubicBezTo>
                    <a:pt x="1604" y="16303"/>
                    <a:pt x="1475" y="17239"/>
                    <a:pt x="1374" y="18168"/>
                  </a:cubicBezTo>
                  <a:cubicBezTo>
                    <a:pt x="1004" y="21431"/>
                    <a:pt x="1225" y="24751"/>
                    <a:pt x="2017" y="27930"/>
                  </a:cubicBezTo>
                  <a:cubicBezTo>
                    <a:pt x="1996" y="27944"/>
                    <a:pt x="1982" y="27965"/>
                    <a:pt x="1982" y="27987"/>
                  </a:cubicBezTo>
                  <a:cubicBezTo>
                    <a:pt x="1347" y="28616"/>
                    <a:pt x="682" y="29207"/>
                    <a:pt x="54" y="29843"/>
                  </a:cubicBezTo>
                  <a:cubicBezTo>
                    <a:pt x="1" y="29896"/>
                    <a:pt x="54" y="29977"/>
                    <a:pt x="118" y="29977"/>
                  </a:cubicBezTo>
                  <a:cubicBezTo>
                    <a:pt x="132" y="29977"/>
                    <a:pt x="146" y="29974"/>
                    <a:pt x="161" y="29965"/>
                  </a:cubicBezTo>
                  <a:cubicBezTo>
                    <a:pt x="682" y="29601"/>
                    <a:pt x="1160" y="29173"/>
                    <a:pt x="1617" y="28736"/>
                  </a:cubicBezTo>
                  <a:cubicBezTo>
                    <a:pt x="1725" y="28636"/>
                    <a:pt x="1832" y="28530"/>
                    <a:pt x="1940" y="28429"/>
                  </a:cubicBezTo>
                  <a:cubicBezTo>
                    <a:pt x="1953" y="28437"/>
                    <a:pt x="1969" y="28441"/>
                    <a:pt x="1986" y="28441"/>
                  </a:cubicBezTo>
                  <a:cubicBezTo>
                    <a:pt x="2003" y="28441"/>
                    <a:pt x="2021" y="28437"/>
                    <a:pt x="2039" y="28429"/>
                  </a:cubicBezTo>
                  <a:cubicBezTo>
                    <a:pt x="2203" y="28330"/>
                    <a:pt x="2368" y="28230"/>
                    <a:pt x="2531" y="28129"/>
                  </a:cubicBezTo>
                  <a:cubicBezTo>
                    <a:pt x="3078" y="28199"/>
                    <a:pt x="3629" y="28232"/>
                    <a:pt x="4182" y="28232"/>
                  </a:cubicBezTo>
                  <a:cubicBezTo>
                    <a:pt x="4531" y="28232"/>
                    <a:pt x="4881" y="28219"/>
                    <a:pt x="5230" y="28194"/>
                  </a:cubicBezTo>
                  <a:cubicBezTo>
                    <a:pt x="7138" y="28066"/>
                    <a:pt x="9023" y="27565"/>
                    <a:pt x="10751" y="26758"/>
                  </a:cubicBezTo>
                  <a:cubicBezTo>
                    <a:pt x="12464" y="25951"/>
                    <a:pt x="14050" y="24845"/>
                    <a:pt x="15342" y="23466"/>
                  </a:cubicBezTo>
                  <a:cubicBezTo>
                    <a:pt x="15399" y="23404"/>
                    <a:pt x="15351" y="23303"/>
                    <a:pt x="15276" y="23303"/>
                  </a:cubicBezTo>
                  <a:cubicBezTo>
                    <a:pt x="15265" y="23303"/>
                    <a:pt x="15254" y="23305"/>
                    <a:pt x="15243" y="23310"/>
                  </a:cubicBezTo>
                  <a:cubicBezTo>
                    <a:pt x="14279" y="23688"/>
                    <a:pt x="13279" y="23923"/>
                    <a:pt x="12266" y="24137"/>
                  </a:cubicBezTo>
                  <a:cubicBezTo>
                    <a:pt x="11380" y="24331"/>
                    <a:pt x="10480" y="24494"/>
                    <a:pt x="9594" y="24717"/>
                  </a:cubicBezTo>
                  <a:cubicBezTo>
                    <a:pt x="8687" y="24945"/>
                    <a:pt x="7810" y="25245"/>
                    <a:pt x="6944" y="25608"/>
                  </a:cubicBezTo>
                  <a:cubicBezTo>
                    <a:pt x="5438" y="26237"/>
                    <a:pt x="4003" y="27030"/>
                    <a:pt x="2596" y="27865"/>
                  </a:cubicBezTo>
                  <a:cubicBezTo>
                    <a:pt x="2560" y="27872"/>
                    <a:pt x="2524" y="27879"/>
                    <a:pt x="2488" y="27887"/>
                  </a:cubicBezTo>
                  <a:cubicBezTo>
                    <a:pt x="2653" y="27723"/>
                    <a:pt x="2810" y="27552"/>
                    <a:pt x="2975" y="27387"/>
                  </a:cubicBezTo>
                  <a:cubicBezTo>
                    <a:pt x="3081" y="27272"/>
                    <a:pt x="3182" y="27159"/>
                    <a:pt x="3288" y="27044"/>
                  </a:cubicBezTo>
                  <a:cubicBezTo>
                    <a:pt x="3431" y="26893"/>
                    <a:pt x="3568" y="26744"/>
                    <a:pt x="3710" y="26587"/>
                  </a:cubicBezTo>
                  <a:cubicBezTo>
                    <a:pt x="3845" y="26431"/>
                    <a:pt x="3981" y="26273"/>
                    <a:pt x="4116" y="26115"/>
                  </a:cubicBezTo>
                  <a:cubicBezTo>
                    <a:pt x="4253" y="25959"/>
                    <a:pt x="4389" y="25802"/>
                    <a:pt x="4524" y="25644"/>
                  </a:cubicBezTo>
                  <a:cubicBezTo>
                    <a:pt x="4653" y="25488"/>
                    <a:pt x="4788" y="25323"/>
                    <a:pt x="4917" y="25166"/>
                  </a:cubicBezTo>
                  <a:cubicBezTo>
                    <a:pt x="5052" y="25001"/>
                    <a:pt x="5180" y="24845"/>
                    <a:pt x="5309" y="24681"/>
                  </a:cubicBezTo>
                  <a:cubicBezTo>
                    <a:pt x="5438" y="24516"/>
                    <a:pt x="5566" y="24352"/>
                    <a:pt x="5688" y="24187"/>
                  </a:cubicBezTo>
                  <a:cubicBezTo>
                    <a:pt x="5816" y="24023"/>
                    <a:pt x="5945" y="23860"/>
                    <a:pt x="6067" y="23695"/>
                  </a:cubicBezTo>
                  <a:cubicBezTo>
                    <a:pt x="6195" y="23531"/>
                    <a:pt x="6317" y="23359"/>
                    <a:pt x="6438" y="23195"/>
                  </a:cubicBezTo>
                  <a:cubicBezTo>
                    <a:pt x="6502" y="23109"/>
                    <a:pt x="6567" y="23023"/>
                    <a:pt x="6624" y="22945"/>
                  </a:cubicBezTo>
                  <a:cubicBezTo>
                    <a:pt x="6653" y="22902"/>
                    <a:pt x="6687" y="22859"/>
                    <a:pt x="6716" y="22816"/>
                  </a:cubicBezTo>
                  <a:cubicBezTo>
                    <a:pt x="6745" y="22773"/>
                    <a:pt x="6766" y="22737"/>
                    <a:pt x="6802" y="22703"/>
                  </a:cubicBezTo>
                  <a:cubicBezTo>
                    <a:pt x="6858" y="22631"/>
                    <a:pt x="6930" y="22581"/>
                    <a:pt x="7016" y="22538"/>
                  </a:cubicBezTo>
                  <a:cubicBezTo>
                    <a:pt x="7052" y="22523"/>
                    <a:pt x="7088" y="22509"/>
                    <a:pt x="7124" y="22496"/>
                  </a:cubicBezTo>
                  <a:cubicBezTo>
                    <a:pt x="7131" y="22489"/>
                    <a:pt x="7145" y="22480"/>
                    <a:pt x="7158" y="22480"/>
                  </a:cubicBezTo>
                  <a:cubicBezTo>
                    <a:pt x="7217" y="22473"/>
                    <a:pt x="7280" y="22473"/>
                    <a:pt x="7345" y="22473"/>
                  </a:cubicBezTo>
                  <a:cubicBezTo>
                    <a:pt x="8281" y="22424"/>
                    <a:pt x="9208" y="22266"/>
                    <a:pt x="10108" y="22031"/>
                  </a:cubicBezTo>
                  <a:cubicBezTo>
                    <a:pt x="11986" y="21537"/>
                    <a:pt x="13765" y="20681"/>
                    <a:pt x="15328" y="19539"/>
                  </a:cubicBezTo>
                  <a:cubicBezTo>
                    <a:pt x="16885" y="18396"/>
                    <a:pt x="18221" y="16975"/>
                    <a:pt x="19241" y="15340"/>
                  </a:cubicBezTo>
                  <a:cubicBezTo>
                    <a:pt x="19287" y="15272"/>
                    <a:pt x="19225" y="15194"/>
                    <a:pt x="19157" y="15194"/>
                  </a:cubicBezTo>
                  <a:cubicBezTo>
                    <a:pt x="19140" y="15194"/>
                    <a:pt x="19122" y="15200"/>
                    <a:pt x="19106" y="15212"/>
                  </a:cubicBezTo>
                  <a:cubicBezTo>
                    <a:pt x="18278" y="15811"/>
                    <a:pt x="17385" y="16310"/>
                    <a:pt x="16456" y="16747"/>
                  </a:cubicBezTo>
                  <a:cubicBezTo>
                    <a:pt x="14850" y="17510"/>
                    <a:pt x="13179" y="18125"/>
                    <a:pt x="11614" y="18975"/>
                  </a:cubicBezTo>
                  <a:cubicBezTo>
                    <a:pt x="9979" y="19860"/>
                    <a:pt x="8516" y="21052"/>
                    <a:pt x="7115" y="22266"/>
                  </a:cubicBezTo>
                  <a:lnTo>
                    <a:pt x="7115" y="22252"/>
                  </a:lnTo>
                  <a:cubicBezTo>
                    <a:pt x="7167" y="22196"/>
                    <a:pt x="7210" y="22130"/>
                    <a:pt x="7253" y="22074"/>
                  </a:cubicBezTo>
                  <a:cubicBezTo>
                    <a:pt x="8324" y="20561"/>
                    <a:pt x="9344" y="18996"/>
                    <a:pt x="10302" y="17404"/>
                  </a:cubicBezTo>
                  <a:cubicBezTo>
                    <a:pt x="10329" y="17397"/>
                    <a:pt x="10365" y="17381"/>
                    <a:pt x="10387" y="17347"/>
                  </a:cubicBezTo>
                  <a:cubicBezTo>
                    <a:pt x="10451" y="17253"/>
                    <a:pt x="10516" y="17153"/>
                    <a:pt x="10566" y="17054"/>
                  </a:cubicBezTo>
                  <a:cubicBezTo>
                    <a:pt x="10615" y="17004"/>
                    <a:pt x="10665" y="16946"/>
                    <a:pt x="10715" y="16896"/>
                  </a:cubicBezTo>
                  <a:lnTo>
                    <a:pt x="10730" y="16896"/>
                  </a:lnTo>
                  <a:cubicBezTo>
                    <a:pt x="11580" y="16625"/>
                    <a:pt x="12415" y="16296"/>
                    <a:pt x="13208" y="15890"/>
                  </a:cubicBezTo>
                  <a:cubicBezTo>
                    <a:pt x="14622" y="15176"/>
                    <a:pt x="15928" y="14233"/>
                    <a:pt x="16970" y="13033"/>
                  </a:cubicBezTo>
                  <a:cubicBezTo>
                    <a:pt x="17978" y="11890"/>
                    <a:pt x="18799" y="10469"/>
                    <a:pt x="19128" y="8970"/>
                  </a:cubicBezTo>
                  <a:cubicBezTo>
                    <a:pt x="19151" y="8880"/>
                    <a:pt x="19085" y="8830"/>
                    <a:pt x="19016" y="8830"/>
                  </a:cubicBezTo>
                  <a:cubicBezTo>
                    <a:pt x="18975" y="8830"/>
                    <a:pt x="18933" y="8847"/>
                    <a:pt x="18907" y="8884"/>
                  </a:cubicBezTo>
                  <a:cubicBezTo>
                    <a:pt x="18400" y="9605"/>
                    <a:pt x="17814" y="10269"/>
                    <a:pt x="17193" y="10891"/>
                  </a:cubicBezTo>
                  <a:cubicBezTo>
                    <a:pt x="16113" y="11969"/>
                    <a:pt x="14943" y="12941"/>
                    <a:pt x="13865" y="14012"/>
                  </a:cubicBezTo>
                  <a:cubicBezTo>
                    <a:pt x="13021" y="14846"/>
                    <a:pt x="12201" y="15762"/>
                    <a:pt x="11186" y="16404"/>
                  </a:cubicBezTo>
                  <a:cubicBezTo>
                    <a:pt x="12065" y="15532"/>
                    <a:pt x="12807" y="14540"/>
                    <a:pt x="13457" y="13491"/>
                  </a:cubicBezTo>
                  <a:cubicBezTo>
                    <a:pt x="14122" y="12404"/>
                    <a:pt x="14699" y="11263"/>
                    <a:pt x="15229" y="10106"/>
                  </a:cubicBezTo>
                  <a:cubicBezTo>
                    <a:pt x="15707" y="9048"/>
                    <a:pt x="16136" y="7977"/>
                    <a:pt x="16485" y="6870"/>
                  </a:cubicBezTo>
                  <a:cubicBezTo>
                    <a:pt x="17185" y="4685"/>
                    <a:pt x="17543" y="2393"/>
                    <a:pt x="17356" y="100"/>
                  </a:cubicBezTo>
                  <a:cubicBezTo>
                    <a:pt x="17352" y="40"/>
                    <a:pt x="17298" y="1"/>
                    <a:pt x="172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14"/>
            <p:cNvSpPr/>
            <p:nvPr/>
          </p:nvSpPr>
          <p:spPr>
            <a:xfrm>
              <a:off x="4443793" y="3122565"/>
              <a:ext cx="405064" cy="228349"/>
            </a:xfrm>
            <a:custGeom>
              <a:avLst/>
              <a:gdLst/>
              <a:ahLst/>
              <a:cxnLst/>
              <a:rect l="l" t="t" r="r" b="b"/>
              <a:pathLst>
                <a:path w="20593" h="11609" extrusionOk="0">
                  <a:moveTo>
                    <a:pt x="19603" y="236"/>
                  </a:moveTo>
                  <a:cubicBezTo>
                    <a:pt x="19923" y="236"/>
                    <a:pt x="20161" y="358"/>
                    <a:pt x="20058" y="804"/>
                  </a:cubicBezTo>
                  <a:cubicBezTo>
                    <a:pt x="19993" y="1077"/>
                    <a:pt x="19772" y="1368"/>
                    <a:pt x="19623" y="1612"/>
                  </a:cubicBezTo>
                  <a:cubicBezTo>
                    <a:pt x="18908" y="2775"/>
                    <a:pt x="17873" y="3618"/>
                    <a:pt x="16700" y="4282"/>
                  </a:cubicBezTo>
                  <a:cubicBezTo>
                    <a:pt x="15622" y="4897"/>
                    <a:pt x="14438" y="5533"/>
                    <a:pt x="13259" y="5896"/>
                  </a:cubicBezTo>
                  <a:cubicBezTo>
                    <a:pt x="11832" y="6347"/>
                    <a:pt x="10368" y="6669"/>
                    <a:pt x="8925" y="7068"/>
                  </a:cubicBezTo>
                  <a:lnTo>
                    <a:pt x="8925" y="7068"/>
                  </a:lnTo>
                  <a:cubicBezTo>
                    <a:pt x="10629" y="4270"/>
                    <a:pt x="13203" y="2625"/>
                    <a:pt x="16179" y="1348"/>
                  </a:cubicBezTo>
                  <a:cubicBezTo>
                    <a:pt x="17023" y="983"/>
                    <a:pt x="17916" y="554"/>
                    <a:pt x="18822" y="362"/>
                  </a:cubicBezTo>
                  <a:cubicBezTo>
                    <a:pt x="19049" y="312"/>
                    <a:pt x="19352" y="236"/>
                    <a:pt x="19603" y="236"/>
                  </a:cubicBezTo>
                  <a:close/>
                  <a:moveTo>
                    <a:pt x="19581" y="0"/>
                  </a:moveTo>
                  <a:cubicBezTo>
                    <a:pt x="18791" y="0"/>
                    <a:pt x="18034" y="281"/>
                    <a:pt x="17266" y="590"/>
                  </a:cubicBezTo>
                  <a:cubicBezTo>
                    <a:pt x="16051" y="1077"/>
                    <a:pt x="14844" y="1591"/>
                    <a:pt x="13694" y="2211"/>
                  </a:cubicBezTo>
                  <a:cubicBezTo>
                    <a:pt x="11522" y="3384"/>
                    <a:pt x="9759" y="5027"/>
                    <a:pt x="8531" y="7180"/>
                  </a:cubicBezTo>
                  <a:lnTo>
                    <a:pt x="8531" y="7180"/>
                  </a:lnTo>
                  <a:cubicBezTo>
                    <a:pt x="5515" y="8062"/>
                    <a:pt x="2799" y="9714"/>
                    <a:pt x="134" y="11338"/>
                  </a:cubicBezTo>
                  <a:cubicBezTo>
                    <a:pt x="0" y="11416"/>
                    <a:pt x="82" y="11608"/>
                    <a:pt x="207" y="11608"/>
                  </a:cubicBezTo>
                  <a:cubicBezTo>
                    <a:pt x="229" y="11608"/>
                    <a:pt x="252" y="11602"/>
                    <a:pt x="276" y="11588"/>
                  </a:cubicBezTo>
                  <a:cubicBezTo>
                    <a:pt x="2369" y="10310"/>
                    <a:pt x="4475" y="9017"/>
                    <a:pt x="6760" y="8104"/>
                  </a:cubicBezTo>
                  <a:cubicBezTo>
                    <a:pt x="8938" y="7225"/>
                    <a:pt x="11281" y="6861"/>
                    <a:pt x="13509" y="6117"/>
                  </a:cubicBezTo>
                  <a:cubicBezTo>
                    <a:pt x="16486" y="5132"/>
                    <a:pt x="19393" y="3325"/>
                    <a:pt x="20565" y="306"/>
                  </a:cubicBezTo>
                  <a:cubicBezTo>
                    <a:pt x="20593" y="234"/>
                    <a:pt x="20536" y="148"/>
                    <a:pt x="20464" y="126"/>
                  </a:cubicBezTo>
                  <a:cubicBezTo>
                    <a:pt x="20164" y="38"/>
                    <a:pt x="19870" y="0"/>
                    <a:pt x="195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14"/>
            <p:cNvSpPr/>
            <p:nvPr/>
          </p:nvSpPr>
          <p:spPr>
            <a:xfrm>
              <a:off x="4565472" y="3030273"/>
              <a:ext cx="133225" cy="255041"/>
            </a:xfrm>
            <a:custGeom>
              <a:avLst/>
              <a:gdLst/>
              <a:ahLst/>
              <a:cxnLst/>
              <a:rect l="l" t="t" r="r" b="b"/>
              <a:pathLst>
                <a:path w="6773" h="12966" extrusionOk="0">
                  <a:moveTo>
                    <a:pt x="5941" y="498"/>
                  </a:moveTo>
                  <a:cubicBezTo>
                    <a:pt x="6030" y="498"/>
                    <a:pt x="6060" y="584"/>
                    <a:pt x="6117" y="855"/>
                  </a:cubicBezTo>
                  <a:cubicBezTo>
                    <a:pt x="6259" y="1512"/>
                    <a:pt x="6074" y="2326"/>
                    <a:pt x="5909" y="2961"/>
                  </a:cubicBezTo>
                  <a:cubicBezTo>
                    <a:pt x="5560" y="4261"/>
                    <a:pt x="4910" y="5453"/>
                    <a:pt x="4252" y="6626"/>
                  </a:cubicBezTo>
                  <a:cubicBezTo>
                    <a:pt x="3155" y="8586"/>
                    <a:pt x="2034" y="10546"/>
                    <a:pt x="537" y="12222"/>
                  </a:cubicBezTo>
                  <a:lnTo>
                    <a:pt x="537" y="12222"/>
                  </a:lnTo>
                  <a:cubicBezTo>
                    <a:pt x="1087" y="10395"/>
                    <a:pt x="860" y="8446"/>
                    <a:pt x="1325" y="6583"/>
                  </a:cubicBezTo>
                  <a:cubicBezTo>
                    <a:pt x="1875" y="4418"/>
                    <a:pt x="3174" y="2461"/>
                    <a:pt x="4937" y="1098"/>
                  </a:cubicBezTo>
                  <a:cubicBezTo>
                    <a:pt x="5138" y="948"/>
                    <a:pt x="5445" y="661"/>
                    <a:pt x="5681" y="576"/>
                  </a:cubicBezTo>
                  <a:cubicBezTo>
                    <a:pt x="5805" y="532"/>
                    <a:pt x="5885" y="498"/>
                    <a:pt x="5941" y="498"/>
                  </a:cubicBezTo>
                  <a:close/>
                  <a:moveTo>
                    <a:pt x="6138" y="1"/>
                  </a:moveTo>
                  <a:cubicBezTo>
                    <a:pt x="6114" y="1"/>
                    <a:pt x="6089" y="7"/>
                    <a:pt x="6067" y="19"/>
                  </a:cubicBezTo>
                  <a:cubicBezTo>
                    <a:pt x="4060" y="1148"/>
                    <a:pt x="2468" y="2889"/>
                    <a:pt x="1559" y="5018"/>
                  </a:cubicBezTo>
                  <a:cubicBezTo>
                    <a:pt x="488" y="7503"/>
                    <a:pt x="1097" y="10288"/>
                    <a:pt x="53" y="12744"/>
                  </a:cubicBezTo>
                  <a:cubicBezTo>
                    <a:pt x="52" y="12746"/>
                    <a:pt x="51" y="12748"/>
                    <a:pt x="51" y="12750"/>
                  </a:cubicBezTo>
                  <a:lnTo>
                    <a:pt x="51" y="12750"/>
                  </a:lnTo>
                  <a:cubicBezTo>
                    <a:pt x="0" y="12841"/>
                    <a:pt x="69" y="12945"/>
                    <a:pt x="155" y="12960"/>
                  </a:cubicBezTo>
                  <a:lnTo>
                    <a:pt x="155" y="12960"/>
                  </a:lnTo>
                  <a:cubicBezTo>
                    <a:pt x="167" y="12963"/>
                    <a:pt x="179" y="12965"/>
                    <a:pt x="192" y="12965"/>
                  </a:cubicBezTo>
                  <a:cubicBezTo>
                    <a:pt x="231" y="12965"/>
                    <a:pt x="269" y="12945"/>
                    <a:pt x="292" y="12897"/>
                  </a:cubicBezTo>
                  <a:lnTo>
                    <a:pt x="292" y="12897"/>
                  </a:lnTo>
                  <a:cubicBezTo>
                    <a:pt x="2039" y="11101"/>
                    <a:pt x="3286" y="8939"/>
                    <a:pt x="4495" y="6768"/>
                  </a:cubicBezTo>
                  <a:cubicBezTo>
                    <a:pt x="5645" y="4718"/>
                    <a:pt x="6773" y="2519"/>
                    <a:pt x="6281" y="104"/>
                  </a:cubicBezTo>
                  <a:cubicBezTo>
                    <a:pt x="6265" y="38"/>
                    <a:pt x="6202" y="1"/>
                    <a:pt x="6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14"/>
            <p:cNvSpPr/>
            <p:nvPr/>
          </p:nvSpPr>
          <p:spPr>
            <a:xfrm>
              <a:off x="4571097" y="3041131"/>
              <a:ext cx="111332" cy="238695"/>
            </a:xfrm>
            <a:custGeom>
              <a:avLst/>
              <a:gdLst/>
              <a:ahLst/>
              <a:cxnLst/>
              <a:rect l="l" t="t" r="r" b="b"/>
              <a:pathLst>
                <a:path w="5660" h="12135" extrusionOk="0">
                  <a:moveTo>
                    <a:pt x="5484" y="0"/>
                  </a:moveTo>
                  <a:cubicBezTo>
                    <a:pt x="5427" y="0"/>
                    <a:pt x="5369" y="29"/>
                    <a:pt x="5344" y="96"/>
                  </a:cubicBezTo>
                  <a:cubicBezTo>
                    <a:pt x="4552" y="2166"/>
                    <a:pt x="3059" y="3859"/>
                    <a:pt x="2139" y="5866"/>
                  </a:cubicBezTo>
                  <a:cubicBezTo>
                    <a:pt x="1224" y="7837"/>
                    <a:pt x="802" y="9937"/>
                    <a:pt x="39" y="11964"/>
                  </a:cubicBezTo>
                  <a:cubicBezTo>
                    <a:pt x="0" y="12067"/>
                    <a:pt x="85" y="12134"/>
                    <a:pt x="173" y="12134"/>
                  </a:cubicBezTo>
                  <a:cubicBezTo>
                    <a:pt x="232" y="12134"/>
                    <a:pt x="292" y="12105"/>
                    <a:pt x="317" y="12036"/>
                  </a:cubicBezTo>
                  <a:cubicBezTo>
                    <a:pt x="1160" y="9793"/>
                    <a:pt x="1596" y="7472"/>
                    <a:pt x="2716" y="5323"/>
                  </a:cubicBezTo>
                  <a:cubicBezTo>
                    <a:pt x="3639" y="3573"/>
                    <a:pt x="4909" y="2038"/>
                    <a:pt x="5616" y="175"/>
                  </a:cubicBezTo>
                  <a:cubicBezTo>
                    <a:pt x="5659" y="70"/>
                    <a:pt x="5573" y="0"/>
                    <a:pt x="54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14"/>
            <p:cNvSpPr/>
            <p:nvPr/>
          </p:nvSpPr>
          <p:spPr>
            <a:xfrm>
              <a:off x="4611401" y="3124985"/>
              <a:ext cx="238420" cy="143729"/>
            </a:xfrm>
            <a:custGeom>
              <a:avLst/>
              <a:gdLst/>
              <a:ahLst/>
              <a:cxnLst/>
              <a:rect l="l" t="t" r="r" b="b"/>
              <a:pathLst>
                <a:path w="12121" h="7307" extrusionOk="0">
                  <a:moveTo>
                    <a:pt x="11905" y="0"/>
                  </a:moveTo>
                  <a:cubicBezTo>
                    <a:pt x="11883" y="0"/>
                    <a:pt x="11860" y="6"/>
                    <a:pt x="11837" y="18"/>
                  </a:cubicBezTo>
                  <a:cubicBezTo>
                    <a:pt x="7837" y="2196"/>
                    <a:pt x="3895" y="4481"/>
                    <a:pt x="124" y="7030"/>
                  </a:cubicBezTo>
                  <a:cubicBezTo>
                    <a:pt x="1" y="7119"/>
                    <a:pt x="77" y="7306"/>
                    <a:pt x="193" y="7306"/>
                  </a:cubicBezTo>
                  <a:cubicBezTo>
                    <a:pt x="217" y="7306"/>
                    <a:pt x="242" y="7298"/>
                    <a:pt x="268" y="7280"/>
                  </a:cubicBezTo>
                  <a:cubicBezTo>
                    <a:pt x="4039" y="4731"/>
                    <a:pt x="7981" y="2438"/>
                    <a:pt x="11979" y="268"/>
                  </a:cubicBezTo>
                  <a:cubicBezTo>
                    <a:pt x="12120" y="195"/>
                    <a:pt x="12036" y="0"/>
                    <a:pt x="119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14"/>
            <p:cNvSpPr/>
            <p:nvPr/>
          </p:nvSpPr>
          <p:spPr>
            <a:xfrm>
              <a:off x="4564311" y="3278981"/>
              <a:ext cx="228782" cy="99766"/>
            </a:xfrm>
            <a:custGeom>
              <a:avLst/>
              <a:gdLst/>
              <a:ahLst/>
              <a:cxnLst/>
              <a:rect l="l" t="t" r="r" b="b"/>
              <a:pathLst>
                <a:path w="11631" h="5072" extrusionOk="0">
                  <a:moveTo>
                    <a:pt x="352" y="308"/>
                  </a:moveTo>
                  <a:cubicBezTo>
                    <a:pt x="2481" y="527"/>
                    <a:pt x="4648" y="500"/>
                    <a:pt x="6746" y="966"/>
                  </a:cubicBezTo>
                  <a:cubicBezTo>
                    <a:pt x="7668" y="1172"/>
                    <a:pt x="8575" y="1465"/>
                    <a:pt x="9410" y="1915"/>
                  </a:cubicBezTo>
                  <a:cubicBezTo>
                    <a:pt x="9860" y="2150"/>
                    <a:pt x="10296" y="2436"/>
                    <a:pt x="10688" y="2765"/>
                  </a:cubicBezTo>
                  <a:cubicBezTo>
                    <a:pt x="10774" y="2836"/>
                    <a:pt x="11139" y="3086"/>
                    <a:pt x="11153" y="3194"/>
                  </a:cubicBezTo>
                  <a:cubicBezTo>
                    <a:pt x="11182" y="3458"/>
                    <a:pt x="10659" y="3735"/>
                    <a:pt x="10488" y="3828"/>
                  </a:cubicBezTo>
                  <a:cubicBezTo>
                    <a:pt x="9412" y="4393"/>
                    <a:pt x="7818" y="4817"/>
                    <a:pt x="6371" y="4817"/>
                  </a:cubicBezTo>
                  <a:cubicBezTo>
                    <a:pt x="5676" y="4817"/>
                    <a:pt x="5015" y="4720"/>
                    <a:pt x="4462" y="4493"/>
                  </a:cubicBezTo>
                  <a:cubicBezTo>
                    <a:pt x="2746" y="3797"/>
                    <a:pt x="952" y="2105"/>
                    <a:pt x="352" y="308"/>
                  </a:cubicBezTo>
                  <a:close/>
                  <a:moveTo>
                    <a:pt x="142" y="0"/>
                  </a:moveTo>
                  <a:cubicBezTo>
                    <a:pt x="83" y="0"/>
                    <a:pt x="45" y="32"/>
                    <a:pt x="27" y="74"/>
                  </a:cubicBezTo>
                  <a:lnTo>
                    <a:pt x="27" y="74"/>
                  </a:lnTo>
                  <a:cubicBezTo>
                    <a:pt x="8" y="104"/>
                    <a:pt x="0" y="142"/>
                    <a:pt x="12" y="186"/>
                  </a:cubicBezTo>
                  <a:cubicBezTo>
                    <a:pt x="333" y="1315"/>
                    <a:pt x="991" y="2215"/>
                    <a:pt x="1848" y="3000"/>
                  </a:cubicBezTo>
                  <a:cubicBezTo>
                    <a:pt x="2705" y="3785"/>
                    <a:pt x="3697" y="4642"/>
                    <a:pt x="4847" y="4935"/>
                  </a:cubicBezTo>
                  <a:cubicBezTo>
                    <a:pt x="5235" y="5033"/>
                    <a:pt x="5642" y="5071"/>
                    <a:pt x="6055" y="5071"/>
                  </a:cubicBezTo>
                  <a:cubicBezTo>
                    <a:pt x="6823" y="5071"/>
                    <a:pt x="7612" y="4939"/>
                    <a:pt x="8332" y="4814"/>
                  </a:cubicBezTo>
                  <a:cubicBezTo>
                    <a:pt x="9531" y="4599"/>
                    <a:pt x="10625" y="4207"/>
                    <a:pt x="11567" y="3422"/>
                  </a:cubicBezTo>
                  <a:cubicBezTo>
                    <a:pt x="11631" y="3372"/>
                    <a:pt x="11617" y="3271"/>
                    <a:pt x="11567" y="3221"/>
                  </a:cubicBezTo>
                  <a:cubicBezTo>
                    <a:pt x="8638" y="66"/>
                    <a:pt x="4069" y="429"/>
                    <a:pt x="155" y="1"/>
                  </a:cubicBezTo>
                  <a:cubicBezTo>
                    <a:pt x="150" y="1"/>
                    <a:pt x="146" y="0"/>
                    <a:pt x="1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14"/>
            <p:cNvSpPr/>
            <p:nvPr/>
          </p:nvSpPr>
          <p:spPr>
            <a:xfrm>
              <a:off x="4566554" y="3278765"/>
              <a:ext cx="226815" cy="71579"/>
            </a:xfrm>
            <a:custGeom>
              <a:avLst/>
              <a:gdLst/>
              <a:ahLst/>
              <a:cxnLst/>
              <a:rect l="l" t="t" r="r" b="b"/>
              <a:pathLst>
                <a:path w="11531" h="3639" extrusionOk="0">
                  <a:moveTo>
                    <a:pt x="198" y="1"/>
                  </a:moveTo>
                  <a:cubicBezTo>
                    <a:pt x="99" y="1"/>
                    <a:pt x="1" y="103"/>
                    <a:pt x="70" y="212"/>
                  </a:cubicBezTo>
                  <a:cubicBezTo>
                    <a:pt x="934" y="1697"/>
                    <a:pt x="3055" y="2290"/>
                    <a:pt x="4598" y="2768"/>
                  </a:cubicBezTo>
                  <a:cubicBezTo>
                    <a:pt x="6489" y="3355"/>
                    <a:pt x="8450" y="3638"/>
                    <a:pt x="10424" y="3638"/>
                  </a:cubicBezTo>
                  <a:cubicBezTo>
                    <a:pt x="10731" y="3638"/>
                    <a:pt x="11038" y="3632"/>
                    <a:pt x="11345" y="3618"/>
                  </a:cubicBezTo>
                  <a:cubicBezTo>
                    <a:pt x="11521" y="3611"/>
                    <a:pt x="11530" y="3333"/>
                    <a:pt x="11354" y="3333"/>
                  </a:cubicBezTo>
                  <a:cubicBezTo>
                    <a:pt x="11351" y="3333"/>
                    <a:pt x="11348" y="3333"/>
                    <a:pt x="11345" y="3333"/>
                  </a:cubicBezTo>
                  <a:cubicBezTo>
                    <a:pt x="11041" y="3346"/>
                    <a:pt x="10737" y="3353"/>
                    <a:pt x="10433" y="3353"/>
                  </a:cubicBezTo>
                  <a:cubicBezTo>
                    <a:pt x="8726" y="3353"/>
                    <a:pt x="7030" y="3146"/>
                    <a:pt x="5376" y="2698"/>
                  </a:cubicBezTo>
                  <a:cubicBezTo>
                    <a:pt x="3732" y="2254"/>
                    <a:pt x="1227" y="1633"/>
                    <a:pt x="313" y="68"/>
                  </a:cubicBezTo>
                  <a:cubicBezTo>
                    <a:pt x="284" y="21"/>
                    <a:pt x="241" y="1"/>
                    <a:pt x="1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2" name="Google Shape;412;p14"/>
          <p:cNvSpPr/>
          <p:nvPr/>
        </p:nvSpPr>
        <p:spPr>
          <a:xfrm>
            <a:off x="1188120" y="4509041"/>
            <a:ext cx="1540085" cy="968609"/>
          </a:xfrm>
          <a:custGeom>
            <a:avLst/>
            <a:gdLst/>
            <a:ahLst/>
            <a:cxnLst/>
            <a:rect l="l" t="t" r="r" b="b"/>
            <a:pathLst>
              <a:path w="47083" h="29612" extrusionOk="0">
                <a:moveTo>
                  <a:pt x="25392" y="1"/>
                </a:moveTo>
                <a:cubicBezTo>
                  <a:pt x="24571" y="1"/>
                  <a:pt x="23700" y="241"/>
                  <a:pt x="22782" y="684"/>
                </a:cubicBezTo>
                <a:cubicBezTo>
                  <a:pt x="19511" y="2254"/>
                  <a:pt x="17489" y="6067"/>
                  <a:pt x="17918" y="9817"/>
                </a:cubicBezTo>
                <a:cubicBezTo>
                  <a:pt x="17947" y="10081"/>
                  <a:pt x="17832" y="10223"/>
                  <a:pt x="17633" y="10331"/>
                </a:cubicBezTo>
                <a:cubicBezTo>
                  <a:pt x="17588" y="10355"/>
                  <a:pt x="17548" y="10366"/>
                  <a:pt x="17511" y="10366"/>
                </a:cubicBezTo>
                <a:cubicBezTo>
                  <a:pt x="17396" y="10366"/>
                  <a:pt x="17318" y="10263"/>
                  <a:pt x="17247" y="10160"/>
                </a:cubicBezTo>
                <a:cubicBezTo>
                  <a:pt x="16905" y="9702"/>
                  <a:pt x="16476" y="9346"/>
                  <a:pt x="16019" y="9024"/>
                </a:cubicBezTo>
                <a:cubicBezTo>
                  <a:pt x="15053" y="8356"/>
                  <a:pt x="14054" y="8026"/>
                  <a:pt x="13079" y="8026"/>
                </a:cubicBezTo>
                <a:cubicBezTo>
                  <a:pt x="11811" y="8026"/>
                  <a:pt x="10582" y="8583"/>
                  <a:pt x="9513" y="9682"/>
                </a:cubicBezTo>
                <a:cubicBezTo>
                  <a:pt x="8520" y="10710"/>
                  <a:pt x="7848" y="11917"/>
                  <a:pt x="7456" y="13288"/>
                </a:cubicBezTo>
                <a:cubicBezTo>
                  <a:pt x="7310" y="13795"/>
                  <a:pt x="7244" y="13933"/>
                  <a:pt x="6944" y="13933"/>
                </a:cubicBezTo>
                <a:cubicBezTo>
                  <a:pt x="6864" y="13933"/>
                  <a:pt x="6768" y="13923"/>
                  <a:pt x="6649" y="13908"/>
                </a:cubicBezTo>
                <a:cubicBezTo>
                  <a:pt x="6409" y="13878"/>
                  <a:pt x="6173" y="13863"/>
                  <a:pt x="5941" y="13863"/>
                </a:cubicBezTo>
                <a:cubicBezTo>
                  <a:pt x="4752" y="13863"/>
                  <a:pt x="3652" y="14245"/>
                  <a:pt x="2607" y="14873"/>
                </a:cubicBezTo>
                <a:cubicBezTo>
                  <a:pt x="2215" y="15101"/>
                  <a:pt x="1872" y="15401"/>
                  <a:pt x="1559" y="15737"/>
                </a:cubicBezTo>
                <a:cubicBezTo>
                  <a:pt x="129" y="17257"/>
                  <a:pt x="1" y="19758"/>
                  <a:pt x="1622" y="21050"/>
                </a:cubicBezTo>
                <a:cubicBezTo>
                  <a:pt x="1687" y="21100"/>
                  <a:pt x="1744" y="21156"/>
                  <a:pt x="1793" y="21221"/>
                </a:cubicBezTo>
                <a:cubicBezTo>
                  <a:pt x="1893" y="21357"/>
                  <a:pt x="1958" y="21499"/>
                  <a:pt x="1836" y="21657"/>
                </a:cubicBezTo>
                <a:cubicBezTo>
                  <a:pt x="1250" y="22392"/>
                  <a:pt x="1593" y="23093"/>
                  <a:pt x="1958" y="23749"/>
                </a:cubicBezTo>
                <a:cubicBezTo>
                  <a:pt x="2472" y="24670"/>
                  <a:pt x="3279" y="25285"/>
                  <a:pt x="4164" y="25792"/>
                </a:cubicBezTo>
                <a:cubicBezTo>
                  <a:pt x="5722" y="26684"/>
                  <a:pt x="7420" y="27098"/>
                  <a:pt x="9199" y="27170"/>
                </a:cubicBezTo>
                <a:cubicBezTo>
                  <a:pt x="9371" y="27177"/>
                  <a:pt x="9541" y="27180"/>
                  <a:pt x="9711" y="27180"/>
                </a:cubicBezTo>
                <a:cubicBezTo>
                  <a:pt x="12008" y="27180"/>
                  <a:pt x="14146" y="26589"/>
                  <a:pt x="16061" y="25199"/>
                </a:cubicBezTo>
                <a:cubicBezTo>
                  <a:pt x="16265" y="25052"/>
                  <a:pt x="16392" y="24969"/>
                  <a:pt x="16483" y="24969"/>
                </a:cubicBezTo>
                <a:cubicBezTo>
                  <a:pt x="16600" y="24969"/>
                  <a:pt x="16658" y="25105"/>
                  <a:pt x="16747" y="25414"/>
                </a:cubicBezTo>
                <a:cubicBezTo>
                  <a:pt x="17076" y="26564"/>
                  <a:pt x="17825" y="27326"/>
                  <a:pt x="18869" y="27777"/>
                </a:cubicBezTo>
                <a:cubicBezTo>
                  <a:pt x="19993" y="28262"/>
                  <a:pt x="21103" y="28513"/>
                  <a:pt x="22196" y="28513"/>
                </a:cubicBezTo>
                <a:cubicBezTo>
                  <a:pt x="23630" y="28513"/>
                  <a:pt x="25033" y="28081"/>
                  <a:pt x="26394" y="27177"/>
                </a:cubicBezTo>
                <a:cubicBezTo>
                  <a:pt x="26624" y="27024"/>
                  <a:pt x="26781" y="26939"/>
                  <a:pt x="26898" y="26939"/>
                </a:cubicBezTo>
                <a:cubicBezTo>
                  <a:pt x="27064" y="26939"/>
                  <a:pt x="27148" y="27111"/>
                  <a:pt x="27244" y="27506"/>
                </a:cubicBezTo>
                <a:cubicBezTo>
                  <a:pt x="27508" y="28584"/>
                  <a:pt x="28209" y="29205"/>
                  <a:pt x="29238" y="29477"/>
                </a:cubicBezTo>
                <a:cubicBezTo>
                  <a:pt x="29585" y="29568"/>
                  <a:pt x="29941" y="29612"/>
                  <a:pt x="30297" y="29612"/>
                </a:cubicBezTo>
                <a:cubicBezTo>
                  <a:pt x="32115" y="29612"/>
                  <a:pt x="33940" y="28478"/>
                  <a:pt x="34657" y="26769"/>
                </a:cubicBezTo>
                <a:cubicBezTo>
                  <a:pt x="34786" y="26469"/>
                  <a:pt x="34878" y="26156"/>
                  <a:pt x="35000" y="25863"/>
                </a:cubicBezTo>
                <a:cubicBezTo>
                  <a:pt x="35072" y="25683"/>
                  <a:pt x="35157" y="25591"/>
                  <a:pt x="35248" y="25591"/>
                </a:cubicBezTo>
                <a:cubicBezTo>
                  <a:pt x="35327" y="25591"/>
                  <a:pt x="35410" y="25660"/>
                  <a:pt x="35493" y="25799"/>
                </a:cubicBezTo>
                <a:cubicBezTo>
                  <a:pt x="35692" y="26149"/>
                  <a:pt x="35843" y="26521"/>
                  <a:pt x="36021" y="26884"/>
                </a:cubicBezTo>
                <a:cubicBezTo>
                  <a:pt x="36428" y="27710"/>
                  <a:pt x="37079" y="28199"/>
                  <a:pt x="37992" y="28199"/>
                </a:cubicBezTo>
                <a:cubicBezTo>
                  <a:pt x="38011" y="28199"/>
                  <a:pt x="38030" y="28199"/>
                  <a:pt x="38049" y="28199"/>
                </a:cubicBezTo>
                <a:cubicBezTo>
                  <a:pt x="38978" y="28176"/>
                  <a:pt x="39650" y="27691"/>
                  <a:pt x="40049" y="26828"/>
                </a:cubicBezTo>
                <a:cubicBezTo>
                  <a:pt x="40213" y="26478"/>
                  <a:pt x="40327" y="26127"/>
                  <a:pt x="40349" y="25741"/>
                </a:cubicBezTo>
                <a:cubicBezTo>
                  <a:pt x="40392" y="25177"/>
                  <a:pt x="40428" y="24613"/>
                  <a:pt x="40299" y="24056"/>
                </a:cubicBezTo>
                <a:cubicBezTo>
                  <a:pt x="40263" y="23885"/>
                  <a:pt x="40141" y="23664"/>
                  <a:pt x="40399" y="23571"/>
                </a:cubicBezTo>
                <a:cubicBezTo>
                  <a:pt x="40438" y="23556"/>
                  <a:pt x="40476" y="23550"/>
                  <a:pt x="40514" y="23550"/>
                </a:cubicBezTo>
                <a:cubicBezTo>
                  <a:pt x="40658" y="23550"/>
                  <a:pt x="40783" y="23650"/>
                  <a:pt x="40892" y="23763"/>
                </a:cubicBezTo>
                <a:cubicBezTo>
                  <a:pt x="40942" y="23821"/>
                  <a:pt x="40978" y="23898"/>
                  <a:pt x="41012" y="23970"/>
                </a:cubicBezTo>
                <a:cubicBezTo>
                  <a:pt x="41249" y="24392"/>
                  <a:pt x="41634" y="24534"/>
                  <a:pt x="42083" y="24534"/>
                </a:cubicBezTo>
                <a:cubicBezTo>
                  <a:pt x="43747" y="24527"/>
                  <a:pt x="45083" y="23898"/>
                  <a:pt x="46005" y="22457"/>
                </a:cubicBezTo>
                <a:cubicBezTo>
                  <a:pt x="46404" y="21835"/>
                  <a:pt x="46625" y="21149"/>
                  <a:pt x="46790" y="20436"/>
                </a:cubicBezTo>
                <a:cubicBezTo>
                  <a:pt x="47083" y="19057"/>
                  <a:pt x="46904" y="17658"/>
                  <a:pt x="46291" y="16522"/>
                </a:cubicBezTo>
                <a:cubicBezTo>
                  <a:pt x="45146" y="14418"/>
                  <a:pt x="42474" y="12950"/>
                  <a:pt x="40025" y="12950"/>
                </a:cubicBezTo>
                <a:cubicBezTo>
                  <a:pt x="39599" y="12950"/>
                  <a:pt x="39180" y="12994"/>
                  <a:pt x="38777" y="13087"/>
                </a:cubicBezTo>
                <a:cubicBezTo>
                  <a:pt x="37636" y="13351"/>
                  <a:pt x="36565" y="13766"/>
                  <a:pt x="36265" y="15123"/>
                </a:cubicBezTo>
                <a:cubicBezTo>
                  <a:pt x="36237" y="15232"/>
                  <a:pt x="36175" y="15316"/>
                  <a:pt x="36056" y="15316"/>
                </a:cubicBezTo>
                <a:cubicBezTo>
                  <a:pt x="36051" y="15316"/>
                  <a:pt x="36047" y="15316"/>
                  <a:pt x="36042" y="15315"/>
                </a:cubicBezTo>
                <a:cubicBezTo>
                  <a:pt x="35929" y="15302"/>
                  <a:pt x="35850" y="15230"/>
                  <a:pt x="35800" y="15130"/>
                </a:cubicBezTo>
                <a:cubicBezTo>
                  <a:pt x="35728" y="15002"/>
                  <a:pt x="35728" y="14873"/>
                  <a:pt x="35785" y="14745"/>
                </a:cubicBezTo>
                <a:cubicBezTo>
                  <a:pt x="36229" y="13787"/>
                  <a:pt x="35972" y="12844"/>
                  <a:pt x="35692" y="11917"/>
                </a:cubicBezTo>
                <a:cubicBezTo>
                  <a:pt x="35457" y="11145"/>
                  <a:pt x="34950" y="10552"/>
                  <a:pt x="34222" y="10196"/>
                </a:cubicBezTo>
                <a:cubicBezTo>
                  <a:pt x="33571" y="9868"/>
                  <a:pt x="32907" y="9647"/>
                  <a:pt x="32221" y="9647"/>
                </a:cubicBezTo>
                <a:cubicBezTo>
                  <a:pt x="31799" y="9647"/>
                  <a:pt x="31370" y="9730"/>
                  <a:pt x="30929" y="9923"/>
                </a:cubicBezTo>
                <a:cubicBezTo>
                  <a:pt x="30836" y="9965"/>
                  <a:pt x="30758" y="9987"/>
                  <a:pt x="30696" y="9987"/>
                </a:cubicBezTo>
                <a:cubicBezTo>
                  <a:pt x="30547" y="9987"/>
                  <a:pt x="30493" y="9862"/>
                  <a:pt x="30544" y="9610"/>
                </a:cubicBezTo>
                <a:cubicBezTo>
                  <a:pt x="30636" y="9152"/>
                  <a:pt x="30643" y="8703"/>
                  <a:pt x="30659" y="8246"/>
                </a:cubicBezTo>
                <a:cubicBezTo>
                  <a:pt x="30737" y="6268"/>
                  <a:pt x="30458" y="4346"/>
                  <a:pt x="29409" y="2669"/>
                </a:cubicBezTo>
                <a:cubicBezTo>
                  <a:pt x="28248" y="813"/>
                  <a:pt x="26904" y="1"/>
                  <a:pt x="253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14"/>
          <p:cNvSpPr/>
          <p:nvPr/>
        </p:nvSpPr>
        <p:spPr>
          <a:xfrm>
            <a:off x="4674898" y="4403487"/>
            <a:ext cx="1717874" cy="969355"/>
          </a:xfrm>
          <a:custGeom>
            <a:avLst/>
            <a:gdLst/>
            <a:ahLst/>
            <a:cxnLst/>
            <a:rect l="l" t="t" r="r" b="b"/>
            <a:pathLst>
              <a:path w="33464" h="18882" extrusionOk="0">
                <a:moveTo>
                  <a:pt x="16041" y="207"/>
                </a:moveTo>
                <a:cubicBezTo>
                  <a:pt x="16835" y="207"/>
                  <a:pt x="17616" y="397"/>
                  <a:pt x="18316" y="771"/>
                </a:cubicBezTo>
                <a:cubicBezTo>
                  <a:pt x="19067" y="1177"/>
                  <a:pt x="19516" y="1872"/>
                  <a:pt x="19881" y="2485"/>
                </a:cubicBezTo>
                <a:cubicBezTo>
                  <a:pt x="20267" y="3148"/>
                  <a:pt x="20524" y="3870"/>
                  <a:pt x="20738" y="4492"/>
                </a:cubicBezTo>
                <a:cubicBezTo>
                  <a:pt x="20838" y="4777"/>
                  <a:pt x="20966" y="4927"/>
                  <a:pt x="21131" y="4948"/>
                </a:cubicBezTo>
                <a:cubicBezTo>
                  <a:pt x="21145" y="4950"/>
                  <a:pt x="21159" y="4951"/>
                  <a:pt x="21173" y="4951"/>
                </a:cubicBezTo>
                <a:cubicBezTo>
                  <a:pt x="21323" y="4951"/>
                  <a:pt x="21474" y="4841"/>
                  <a:pt x="21631" y="4614"/>
                </a:cubicBezTo>
                <a:cubicBezTo>
                  <a:pt x="21730" y="4470"/>
                  <a:pt x="21809" y="4321"/>
                  <a:pt x="21888" y="4177"/>
                </a:cubicBezTo>
                <a:cubicBezTo>
                  <a:pt x="21945" y="4077"/>
                  <a:pt x="22001" y="3978"/>
                  <a:pt x="22060" y="3877"/>
                </a:cubicBezTo>
                <a:cubicBezTo>
                  <a:pt x="22452" y="3250"/>
                  <a:pt x="22916" y="2771"/>
                  <a:pt x="23474" y="2420"/>
                </a:cubicBezTo>
                <a:cubicBezTo>
                  <a:pt x="23904" y="2154"/>
                  <a:pt x="24315" y="2021"/>
                  <a:pt x="24711" y="2021"/>
                </a:cubicBezTo>
                <a:cubicBezTo>
                  <a:pt x="25229" y="2021"/>
                  <a:pt x="25720" y="2249"/>
                  <a:pt x="26193" y="2706"/>
                </a:cubicBezTo>
                <a:cubicBezTo>
                  <a:pt x="26593" y="3092"/>
                  <a:pt x="26886" y="3549"/>
                  <a:pt x="27064" y="4070"/>
                </a:cubicBezTo>
                <a:cubicBezTo>
                  <a:pt x="27400" y="5034"/>
                  <a:pt x="27743" y="6035"/>
                  <a:pt x="27736" y="7099"/>
                </a:cubicBezTo>
                <a:cubicBezTo>
                  <a:pt x="27736" y="7370"/>
                  <a:pt x="27792" y="7541"/>
                  <a:pt x="27921" y="7627"/>
                </a:cubicBezTo>
                <a:cubicBezTo>
                  <a:pt x="27982" y="7667"/>
                  <a:pt x="28052" y="7687"/>
                  <a:pt x="28133" y="7687"/>
                </a:cubicBezTo>
                <a:cubicBezTo>
                  <a:pt x="28224" y="7687"/>
                  <a:pt x="28329" y="7662"/>
                  <a:pt x="28451" y="7613"/>
                </a:cubicBezTo>
                <a:cubicBezTo>
                  <a:pt x="28879" y="7431"/>
                  <a:pt x="29290" y="7355"/>
                  <a:pt x="29679" y="7355"/>
                </a:cubicBezTo>
                <a:cubicBezTo>
                  <a:pt x="30685" y="7355"/>
                  <a:pt x="31552" y="7861"/>
                  <a:pt x="32242" y="8355"/>
                </a:cubicBezTo>
                <a:cubicBezTo>
                  <a:pt x="32934" y="8847"/>
                  <a:pt x="33249" y="9562"/>
                  <a:pt x="33121" y="10362"/>
                </a:cubicBezTo>
                <a:cubicBezTo>
                  <a:pt x="32999" y="11091"/>
                  <a:pt x="32521" y="11562"/>
                  <a:pt x="31563" y="11889"/>
                </a:cubicBezTo>
                <a:cubicBezTo>
                  <a:pt x="31135" y="12038"/>
                  <a:pt x="30699" y="12084"/>
                  <a:pt x="30194" y="12084"/>
                </a:cubicBezTo>
                <a:cubicBezTo>
                  <a:pt x="30017" y="12084"/>
                  <a:pt x="29832" y="12078"/>
                  <a:pt x="29635" y="12069"/>
                </a:cubicBezTo>
                <a:cubicBezTo>
                  <a:pt x="28164" y="11898"/>
                  <a:pt x="26807" y="11411"/>
                  <a:pt x="25715" y="10662"/>
                </a:cubicBezTo>
                <a:cubicBezTo>
                  <a:pt x="25686" y="10647"/>
                  <a:pt x="25666" y="10626"/>
                  <a:pt x="25636" y="10604"/>
                </a:cubicBezTo>
                <a:cubicBezTo>
                  <a:pt x="25554" y="10539"/>
                  <a:pt x="25437" y="10450"/>
                  <a:pt x="25307" y="10450"/>
                </a:cubicBezTo>
                <a:cubicBezTo>
                  <a:pt x="25223" y="10450"/>
                  <a:pt x="25133" y="10487"/>
                  <a:pt x="25043" y="10590"/>
                </a:cubicBezTo>
                <a:cubicBezTo>
                  <a:pt x="24901" y="10761"/>
                  <a:pt x="25001" y="10940"/>
                  <a:pt x="25066" y="11068"/>
                </a:cubicBezTo>
                <a:cubicBezTo>
                  <a:pt x="25086" y="11104"/>
                  <a:pt x="25109" y="11140"/>
                  <a:pt x="25115" y="11176"/>
                </a:cubicBezTo>
                <a:cubicBezTo>
                  <a:pt x="25729" y="12669"/>
                  <a:pt x="25880" y="14169"/>
                  <a:pt x="25564" y="15646"/>
                </a:cubicBezTo>
                <a:cubicBezTo>
                  <a:pt x="25316" y="16817"/>
                  <a:pt x="24622" y="17660"/>
                  <a:pt x="23523" y="18153"/>
                </a:cubicBezTo>
                <a:cubicBezTo>
                  <a:pt x="22746" y="18500"/>
                  <a:pt x="21963" y="18674"/>
                  <a:pt x="21166" y="18674"/>
                </a:cubicBezTo>
                <a:cubicBezTo>
                  <a:pt x="20112" y="18674"/>
                  <a:pt x="19033" y="18369"/>
                  <a:pt x="17910" y="17759"/>
                </a:cubicBezTo>
                <a:cubicBezTo>
                  <a:pt x="17024" y="17281"/>
                  <a:pt x="16210" y="16568"/>
                  <a:pt x="15353" y="15524"/>
                </a:cubicBezTo>
                <a:cubicBezTo>
                  <a:pt x="15274" y="15418"/>
                  <a:pt x="15189" y="15317"/>
                  <a:pt x="15110" y="15211"/>
                </a:cubicBezTo>
                <a:cubicBezTo>
                  <a:pt x="15004" y="15068"/>
                  <a:pt x="14889" y="14918"/>
                  <a:pt x="14767" y="14782"/>
                </a:cubicBezTo>
                <a:cubicBezTo>
                  <a:pt x="14446" y="14410"/>
                  <a:pt x="14196" y="14225"/>
                  <a:pt x="13919" y="14225"/>
                </a:cubicBezTo>
                <a:cubicBezTo>
                  <a:pt x="13689" y="14225"/>
                  <a:pt x="13447" y="14347"/>
                  <a:pt x="13132" y="14582"/>
                </a:cubicBezTo>
                <a:cubicBezTo>
                  <a:pt x="13003" y="14683"/>
                  <a:pt x="12875" y="14789"/>
                  <a:pt x="12753" y="14889"/>
                </a:cubicBezTo>
                <a:cubicBezTo>
                  <a:pt x="12618" y="15010"/>
                  <a:pt x="12469" y="15132"/>
                  <a:pt x="12318" y="15240"/>
                </a:cubicBezTo>
                <a:cubicBezTo>
                  <a:pt x="11165" y="16068"/>
                  <a:pt x="9966" y="16482"/>
                  <a:pt x="8739" y="16482"/>
                </a:cubicBezTo>
                <a:cubicBezTo>
                  <a:pt x="8158" y="16482"/>
                  <a:pt x="7570" y="16389"/>
                  <a:pt x="6977" y="16203"/>
                </a:cubicBezTo>
                <a:cubicBezTo>
                  <a:pt x="5683" y="15788"/>
                  <a:pt x="4621" y="14839"/>
                  <a:pt x="4055" y="13589"/>
                </a:cubicBezTo>
                <a:cubicBezTo>
                  <a:pt x="3478" y="12304"/>
                  <a:pt x="3478" y="10818"/>
                  <a:pt x="4055" y="9526"/>
                </a:cubicBezTo>
                <a:cubicBezTo>
                  <a:pt x="4249" y="9104"/>
                  <a:pt x="4341" y="8890"/>
                  <a:pt x="4249" y="8741"/>
                </a:cubicBezTo>
                <a:cubicBezTo>
                  <a:pt x="4156" y="8583"/>
                  <a:pt x="3920" y="8569"/>
                  <a:pt x="3491" y="8540"/>
                </a:cubicBezTo>
                <a:cubicBezTo>
                  <a:pt x="2413" y="8461"/>
                  <a:pt x="1599" y="8084"/>
                  <a:pt x="993" y="7370"/>
                </a:cubicBezTo>
                <a:cubicBezTo>
                  <a:pt x="278" y="6520"/>
                  <a:pt x="221" y="5505"/>
                  <a:pt x="842" y="4578"/>
                </a:cubicBezTo>
                <a:cubicBezTo>
                  <a:pt x="1013" y="4321"/>
                  <a:pt x="1243" y="4057"/>
                  <a:pt x="1514" y="3807"/>
                </a:cubicBezTo>
                <a:cubicBezTo>
                  <a:pt x="2708" y="2720"/>
                  <a:pt x="4312" y="2171"/>
                  <a:pt x="5914" y="2171"/>
                </a:cubicBezTo>
                <a:cubicBezTo>
                  <a:pt x="7398" y="2171"/>
                  <a:pt x="8880" y="2641"/>
                  <a:pt x="10033" y="3592"/>
                </a:cubicBezTo>
                <a:cubicBezTo>
                  <a:pt x="10083" y="3635"/>
                  <a:pt x="10133" y="3678"/>
                  <a:pt x="10175" y="3728"/>
                </a:cubicBezTo>
                <a:cubicBezTo>
                  <a:pt x="10261" y="3800"/>
                  <a:pt x="10340" y="3877"/>
                  <a:pt x="10433" y="3942"/>
                </a:cubicBezTo>
                <a:cubicBezTo>
                  <a:pt x="10539" y="4009"/>
                  <a:pt x="10673" y="4081"/>
                  <a:pt x="10805" y="4081"/>
                </a:cubicBezTo>
                <a:cubicBezTo>
                  <a:pt x="10840" y="4081"/>
                  <a:pt x="10876" y="4076"/>
                  <a:pt x="10911" y="4064"/>
                </a:cubicBezTo>
                <a:cubicBezTo>
                  <a:pt x="11039" y="4021"/>
                  <a:pt x="11134" y="3899"/>
                  <a:pt x="11197" y="3678"/>
                </a:cubicBezTo>
                <a:cubicBezTo>
                  <a:pt x="11648" y="2285"/>
                  <a:pt x="12703" y="1157"/>
                  <a:pt x="14117" y="586"/>
                </a:cubicBezTo>
                <a:cubicBezTo>
                  <a:pt x="14742" y="333"/>
                  <a:pt x="15396" y="207"/>
                  <a:pt x="16041" y="207"/>
                </a:cubicBezTo>
                <a:close/>
                <a:moveTo>
                  <a:pt x="16046" y="1"/>
                </a:moveTo>
                <a:cubicBezTo>
                  <a:pt x="15372" y="1"/>
                  <a:pt x="14690" y="133"/>
                  <a:pt x="14039" y="399"/>
                </a:cubicBezTo>
                <a:cubicBezTo>
                  <a:pt x="12575" y="992"/>
                  <a:pt x="11468" y="2163"/>
                  <a:pt x="11005" y="3620"/>
                </a:cubicBezTo>
                <a:cubicBezTo>
                  <a:pt x="10954" y="3764"/>
                  <a:pt x="10897" y="3849"/>
                  <a:pt x="10840" y="3870"/>
                </a:cubicBezTo>
                <a:cubicBezTo>
                  <a:pt x="10828" y="3875"/>
                  <a:pt x="10814" y="3877"/>
                  <a:pt x="10799" y="3877"/>
                </a:cubicBezTo>
                <a:cubicBezTo>
                  <a:pt x="10741" y="3877"/>
                  <a:pt x="10660" y="3844"/>
                  <a:pt x="10547" y="3771"/>
                </a:cubicBezTo>
                <a:cubicBezTo>
                  <a:pt x="10469" y="3721"/>
                  <a:pt x="10397" y="3649"/>
                  <a:pt x="10319" y="3577"/>
                </a:cubicBezTo>
                <a:cubicBezTo>
                  <a:pt x="10268" y="3527"/>
                  <a:pt x="10218" y="3477"/>
                  <a:pt x="10162" y="3435"/>
                </a:cubicBezTo>
                <a:cubicBezTo>
                  <a:pt x="8970" y="2452"/>
                  <a:pt x="7440" y="1966"/>
                  <a:pt x="5910" y="1966"/>
                </a:cubicBezTo>
                <a:cubicBezTo>
                  <a:pt x="4257" y="1966"/>
                  <a:pt x="2605" y="2533"/>
                  <a:pt x="1378" y="3656"/>
                </a:cubicBezTo>
                <a:cubicBezTo>
                  <a:pt x="1085" y="3920"/>
                  <a:pt x="850" y="4192"/>
                  <a:pt x="670" y="4463"/>
                </a:cubicBezTo>
                <a:cubicBezTo>
                  <a:pt x="0" y="5471"/>
                  <a:pt x="57" y="6585"/>
                  <a:pt x="835" y="7498"/>
                </a:cubicBezTo>
                <a:cubicBezTo>
                  <a:pt x="1478" y="8256"/>
                  <a:pt x="2341" y="8662"/>
                  <a:pt x="3478" y="8741"/>
                </a:cubicBezTo>
                <a:cubicBezTo>
                  <a:pt x="3748" y="8761"/>
                  <a:pt x="4035" y="8784"/>
                  <a:pt x="4071" y="8847"/>
                </a:cubicBezTo>
                <a:cubicBezTo>
                  <a:pt x="4113" y="8905"/>
                  <a:pt x="3992" y="9169"/>
                  <a:pt x="3870" y="9447"/>
                </a:cubicBezTo>
                <a:cubicBezTo>
                  <a:pt x="3270" y="10791"/>
                  <a:pt x="3270" y="12333"/>
                  <a:pt x="3870" y="13675"/>
                </a:cubicBezTo>
                <a:cubicBezTo>
                  <a:pt x="4456" y="14974"/>
                  <a:pt x="5570" y="15968"/>
                  <a:pt x="6919" y="16397"/>
                </a:cubicBezTo>
                <a:cubicBezTo>
                  <a:pt x="7535" y="16593"/>
                  <a:pt x="8146" y="16690"/>
                  <a:pt x="8750" y="16690"/>
                </a:cubicBezTo>
                <a:cubicBezTo>
                  <a:pt x="10016" y="16690"/>
                  <a:pt x="11250" y="16262"/>
                  <a:pt x="12440" y="15411"/>
                </a:cubicBezTo>
                <a:cubicBezTo>
                  <a:pt x="12597" y="15296"/>
                  <a:pt x="12746" y="15175"/>
                  <a:pt x="12890" y="15046"/>
                </a:cubicBezTo>
                <a:cubicBezTo>
                  <a:pt x="13010" y="14947"/>
                  <a:pt x="13132" y="14846"/>
                  <a:pt x="13254" y="14746"/>
                </a:cubicBezTo>
                <a:cubicBezTo>
                  <a:pt x="13531" y="14539"/>
                  <a:pt x="13730" y="14432"/>
                  <a:pt x="13913" y="14432"/>
                </a:cubicBezTo>
                <a:cubicBezTo>
                  <a:pt x="14133" y="14432"/>
                  <a:pt x="14329" y="14589"/>
                  <a:pt x="14611" y="14918"/>
                </a:cubicBezTo>
                <a:cubicBezTo>
                  <a:pt x="14733" y="15053"/>
                  <a:pt x="14839" y="15197"/>
                  <a:pt x="14947" y="15332"/>
                </a:cubicBezTo>
                <a:cubicBezTo>
                  <a:pt x="15033" y="15439"/>
                  <a:pt x="15110" y="15547"/>
                  <a:pt x="15195" y="15653"/>
                </a:cubicBezTo>
                <a:cubicBezTo>
                  <a:pt x="16068" y="16717"/>
                  <a:pt x="16896" y="17446"/>
                  <a:pt x="17809" y="17939"/>
                </a:cubicBezTo>
                <a:cubicBezTo>
                  <a:pt x="18966" y="18567"/>
                  <a:pt x="20080" y="18882"/>
                  <a:pt x="21167" y="18882"/>
                </a:cubicBezTo>
                <a:cubicBezTo>
                  <a:pt x="21994" y="18882"/>
                  <a:pt x="22802" y="18702"/>
                  <a:pt x="23602" y="18339"/>
                </a:cubicBezTo>
                <a:cubicBezTo>
                  <a:pt x="24773" y="17818"/>
                  <a:pt x="25501" y="16925"/>
                  <a:pt x="25765" y="15689"/>
                </a:cubicBezTo>
                <a:cubicBezTo>
                  <a:pt x="26094" y="14169"/>
                  <a:pt x="25936" y="12626"/>
                  <a:pt x="25307" y="11097"/>
                </a:cubicBezTo>
                <a:cubicBezTo>
                  <a:pt x="25294" y="11055"/>
                  <a:pt x="25273" y="11012"/>
                  <a:pt x="25251" y="10976"/>
                </a:cubicBezTo>
                <a:cubicBezTo>
                  <a:pt x="25172" y="10833"/>
                  <a:pt x="25158" y="10784"/>
                  <a:pt x="25201" y="10725"/>
                </a:cubicBezTo>
                <a:cubicBezTo>
                  <a:pt x="25241" y="10679"/>
                  <a:pt x="25273" y="10657"/>
                  <a:pt x="25310" y="10657"/>
                </a:cubicBezTo>
                <a:cubicBezTo>
                  <a:pt x="25358" y="10657"/>
                  <a:pt x="25415" y="10695"/>
                  <a:pt x="25508" y="10768"/>
                </a:cubicBezTo>
                <a:cubicBezTo>
                  <a:pt x="25537" y="10791"/>
                  <a:pt x="25564" y="10811"/>
                  <a:pt x="25594" y="10833"/>
                </a:cubicBezTo>
                <a:cubicBezTo>
                  <a:pt x="26721" y="11605"/>
                  <a:pt x="28108" y="12097"/>
                  <a:pt x="29614" y="12268"/>
                </a:cubicBezTo>
                <a:cubicBezTo>
                  <a:pt x="29830" y="12280"/>
                  <a:pt x="30035" y="12288"/>
                  <a:pt x="30233" y="12288"/>
                </a:cubicBezTo>
                <a:cubicBezTo>
                  <a:pt x="30742" y="12288"/>
                  <a:pt x="31198" y="12237"/>
                  <a:pt x="31635" y="12083"/>
                </a:cubicBezTo>
                <a:cubicBezTo>
                  <a:pt x="32278" y="11862"/>
                  <a:pt x="33148" y="11447"/>
                  <a:pt x="33320" y="10398"/>
                </a:cubicBezTo>
                <a:cubicBezTo>
                  <a:pt x="33464" y="9512"/>
                  <a:pt x="33121" y="8727"/>
                  <a:pt x="32363" y="8184"/>
                </a:cubicBezTo>
                <a:cubicBezTo>
                  <a:pt x="31645" y="7670"/>
                  <a:pt x="30739" y="7146"/>
                  <a:pt x="29681" y="7146"/>
                </a:cubicBezTo>
                <a:cubicBezTo>
                  <a:pt x="29267" y="7146"/>
                  <a:pt x="28830" y="7226"/>
                  <a:pt x="28372" y="7419"/>
                </a:cubicBezTo>
                <a:cubicBezTo>
                  <a:pt x="28300" y="7452"/>
                  <a:pt x="28211" y="7482"/>
                  <a:pt x="28135" y="7482"/>
                </a:cubicBezTo>
                <a:cubicBezTo>
                  <a:pt x="28097" y="7482"/>
                  <a:pt x="28062" y="7474"/>
                  <a:pt x="28036" y="7455"/>
                </a:cubicBezTo>
                <a:cubicBezTo>
                  <a:pt x="27972" y="7413"/>
                  <a:pt x="27936" y="7291"/>
                  <a:pt x="27943" y="7106"/>
                </a:cubicBezTo>
                <a:cubicBezTo>
                  <a:pt x="27950" y="6005"/>
                  <a:pt x="27601" y="4984"/>
                  <a:pt x="27265" y="3998"/>
                </a:cubicBezTo>
                <a:cubicBezTo>
                  <a:pt x="27073" y="3448"/>
                  <a:pt x="26757" y="2963"/>
                  <a:pt x="26336" y="2557"/>
                </a:cubicBezTo>
                <a:cubicBezTo>
                  <a:pt x="25825" y="2066"/>
                  <a:pt x="25282" y="1819"/>
                  <a:pt x="24712" y="1819"/>
                </a:cubicBezTo>
                <a:cubicBezTo>
                  <a:pt x="24278" y="1819"/>
                  <a:pt x="23829" y="1962"/>
                  <a:pt x="23366" y="2249"/>
                </a:cubicBezTo>
                <a:cubicBezTo>
                  <a:pt x="22779" y="2614"/>
                  <a:pt x="22294" y="3106"/>
                  <a:pt x="21888" y="3771"/>
                </a:cubicBezTo>
                <a:cubicBezTo>
                  <a:pt x="21823" y="3870"/>
                  <a:pt x="21766" y="3978"/>
                  <a:pt x="21708" y="4077"/>
                </a:cubicBezTo>
                <a:cubicBezTo>
                  <a:pt x="21631" y="4220"/>
                  <a:pt x="21552" y="4364"/>
                  <a:pt x="21467" y="4492"/>
                </a:cubicBezTo>
                <a:cubicBezTo>
                  <a:pt x="21353" y="4652"/>
                  <a:pt x="21251" y="4744"/>
                  <a:pt x="21175" y="4744"/>
                </a:cubicBezTo>
                <a:cubicBezTo>
                  <a:pt x="21170" y="4744"/>
                  <a:pt x="21165" y="4743"/>
                  <a:pt x="21160" y="4742"/>
                </a:cubicBezTo>
                <a:cubicBezTo>
                  <a:pt x="21081" y="4734"/>
                  <a:pt x="21002" y="4621"/>
                  <a:pt x="20937" y="4427"/>
                </a:cubicBezTo>
                <a:cubicBezTo>
                  <a:pt x="20716" y="3791"/>
                  <a:pt x="20452" y="3056"/>
                  <a:pt x="20059" y="2386"/>
                </a:cubicBezTo>
                <a:cubicBezTo>
                  <a:pt x="19681" y="1743"/>
                  <a:pt x="19216" y="1021"/>
                  <a:pt x="18418" y="593"/>
                </a:cubicBezTo>
                <a:cubicBezTo>
                  <a:pt x="17686" y="199"/>
                  <a:pt x="16872" y="1"/>
                  <a:pt x="16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14"/>
          <p:cNvSpPr/>
          <p:nvPr/>
        </p:nvSpPr>
        <p:spPr>
          <a:xfrm rot="10800000" flipH="1">
            <a:off x="2038075" y="-391346"/>
            <a:ext cx="1717890" cy="964347"/>
          </a:xfrm>
          <a:custGeom>
            <a:avLst/>
            <a:gdLst/>
            <a:ahLst/>
            <a:cxnLst/>
            <a:rect l="l" t="t" r="r" b="b"/>
            <a:pathLst>
              <a:path w="33257" h="18669" extrusionOk="0">
                <a:moveTo>
                  <a:pt x="17319" y="1"/>
                </a:moveTo>
                <a:cubicBezTo>
                  <a:pt x="16529" y="1"/>
                  <a:pt x="15732" y="185"/>
                  <a:pt x="14997" y="581"/>
                </a:cubicBezTo>
                <a:cubicBezTo>
                  <a:pt x="14255" y="973"/>
                  <a:pt x="13804" y="1631"/>
                  <a:pt x="13398" y="2330"/>
                </a:cubicBezTo>
                <a:cubicBezTo>
                  <a:pt x="13019" y="2966"/>
                  <a:pt x="12762" y="3659"/>
                  <a:pt x="12527" y="4351"/>
                </a:cubicBezTo>
                <a:cubicBezTo>
                  <a:pt x="12436" y="4614"/>
                  <a:pt x="12322" y="4743"/>
                  <a:pt x="12191" y="4743"/>
                </a:cubicBezTo>
                <a:cubicBezTo>
                  <a:pt x="12076" y="4743"/>
                  <a:pt x="11949" y="4645"/>
                  <a:pt x="11812" y="4452"/>
                </a:cubicBezTo>
                <a:cubicBezTo>
                  <a:pt x="11655" y="4216"/>
                  <a:pt x="11542" y="3959"/>
                  <a:pt x="11391" y="3724"/>
                </a:cubicBezTo>
                <a:cubicBezTo>
                  <a:pt x="11019" y="3115"/>
                  <a:pt x="10548" y="2601"/>
                  <a:pt x="9941" y="2231"/>
                </a:cubicBezTo>
                <a:cubicBezTo>
                  <a:pt x="9497" y="1954"/>
                  <a:pt x="9068" y="1816"/>
                  <a:pt x="8654" y="1816"/>
                </a:cubicBezTo>
                <a:cubicBezTo>
                  <a:pt x="8109" y="1816"/>
                  <a:pt x="7590" y="2055"/>
                  <a:pt x="7099" y="2531"/>
                </a:cubicBezTo>
                <a:cubicBezTo>
                  <a:pt x="6684" y="2923"/>
                  <a:pt x="6384" y="3395"/>
                  <a:pt x="6199" y="3929"/>
                </a:cubicBezTo>
                <a:cubicBezTo>
                  <a:pt x="5857" y="4924"/>
                  <a:pt x="5514" y="5923"/>
                  <a:pt x="5528" y="6994"/>
                </a:cubicBezTo>
                <a:cubicBezTo>
                  <a:pt x="5528" y="7318"/>
                  <a:pt x="5434" y="7480"/>
                  <a:pt x="5232" y="7480"/>
                </a:cubicBezTo>
                <a:cubicBezTo>
                  <a:pt x="5154" y="7480"/>
                  <a:pt x="5061" y="7456"/>
                  <a:pt x="4950" y="7409"/>
                </a:cubicBezTo>
                <a:cubicBezTo>
                  <a:pt x="4510" y="7224"/>
                  <a:pt x="4089" y="7143"/>
                  <a:pt x="3683" y="7143"/>
                </a:cubicBezTo>
                <a:cubicBezTo>
                  <a:pt x="2738" y="7143"/>
                  <a:pt x="1876" y="7581"/>
                  <a:pt x="1058" y="8164"/>
                </a:cubicBezTo>
                <a:cubicBezTo>
                  <a:pt x="372" y="8658"/>
                  <a:pt x="0" y="9393"/>
                  <a:pt x="144" y="10271"/>
                </a:cubicBezTo>
                <a:cubicBezTo>
                  <a:pt x="293" y="11179"/>
                  <a:pt x="972" y="11608"/>
                  <a:pt x="1764" y="11885"/>
                </a:cubicBezTo>
                <a:cubicBezTo>
                  <a:pt x="2188" y="12029"/>
                  <a:pt x="2619" y="12081"/>
                  <a:pt x="3148" y="12081"/>
                </a:cubicBezTo>
                <a:cubicBezTo>
                  <a:pt x="3333" y="12081"/>
                  <a:pt x="3530" y="12075"/>
                  <a:pt x="3743" y="12064"/>
                </a:cubicBezTo>
                <a:cubicBezTo>
                  <a:pt x="5020" y="11921"/>
                  <a:pt x="6443" y="11507"/>
                  <a:pt x="7713" y="10643"/>
                </a:cubicBezTo>
                <a:cubicBezTo>
                  <a:pt x="7822" y="10566"/>
                  <a:pt x="7935" y="10449"/>
                  <a:pt x="8055" y="10449"/>
                </a:cubicBezTo>
                <a:cubicBezTo>
                  <a:pt x="8116" y="10449"/>
                  <a:pt x="8178" y="10479"/>
                  <a:pt x="8242" y="10557"/>
                </a:cubicBezTo>
                <a:cubicBezTo>
                  <a:pt x="8371" y="10708"/>
                  <a:pt x="8213" y="10871"/>
                  <a:pt x="8148" y="11028"/>
                </a:cubicBezTo>
                <a:cubicBezTo>
                  <a:pt x="7548" y="12492"/>
                  <a:pt x="7363" y="13999"/>
                  <a:pt x="7699" y="15563"/>
                </a:cubicBezTo>
                <a:cubicBezTo>
                  <a:pt x="7963" y="16784"/>
                  <a:pt x="8685" y="17641"/>
                  <a:pt x="9799" y="18141"/>
                </a:cubicBezTo>
                <a:cubicBezTo>
                  <a:pt x="10610" y="18503"/>
                  <a:pt x="11408" y="18668"/>
                  <a:pt x="12196" y="18668"/>
                </a:cubicBezTo>
                <a:cubicBezTo>
                  <a:pt x="13322" y="18668"/>
                  <a:pt x="14424" y="18330"/>
                  <a:pt x="15504" y="17742"/>
                </a:cubicBezTo>
                <a:cubicBezTo>
                  <a:pt x="16532" y="17192"/>
                  <a:pt x="17353" y="16384"/>
                  <a:pt x="18089" y="15485"/>
                </a:cubicBezTo>
                <a:cubicBezTo>
                  <a:pt x="18289" y="15241"/>
                  <a:pt x="18467" y="14984"/>
                  <a:pt x="18675" y="14742"/>
                </a:cubicBezTo>
                <a:cubicBezTo>
                  <a:pt x="18976" y="14394"/>
                  <a:pt x="19198" y="14226"/>
                  <a:pt x="19445" y="14226"/>
                </a:cubicBezTo>
                <a:cubicBezTo>
                  <a:pt x="19649" y="14226"/>
                  <a:pt x="19871" y="14341"/>
                  <a:pt x="20168" y="14564"/>
                </a:cubicBezTo>
                <a:cubicBezTo>
                  <a:pt x="20445" y="14770"/>
                  <a:pt x="20695" y="15020"/>
                  <a:pt x="20982" y="15221"/>
                </a:cubicBezTo>
                <a:cubicBezTo>
                  <a:pt x="22119" y="16034"/>
                  <a:pt x="23332" y="16481"/>
                  <a:pt x="24614" y="16481"/>
                </a:cubicBezTo>
                <a:cubicBezTo>
                  <a:pt x="25201" y="16481"/>
                  <a:pt x="25802" y="16387"/>
                  <a:pt x="26416" y="16192"/>
                </a:cubicBezTo>
                <a:cubicBezTo>
                  <a:pt x="29237" y="15306"/>
                  <a:pt x="30615" y="12106"/>
                  <a:pt x="29400" y="9380"/>
                </a:cubicBezTo>
                <a:cubicBezTo>
                  <a:pt x="29051" y="8608"/>
                  <a:pt x="29057" y="8593"/>
                  <a:pt x="29880" y="8536"/>
                </a:cubicBezTo>
                <a:cubicBezTo>
                  <a:pt x="30893" y="8464"/>
                  <a:pt x="31779" y="8122"/>
                  <a:pt x="32451" y="7330"/>
                </a:cubicBezTo>
                <a:cubicBezTo>
                  <a:pt x="33200" y="6444"/>
                  <a:pt x="33256" y="5379"/>
                  <a:pt x="32607" y="4416"/>
                </a:cubicBezTo>
                <a:cubicBezTo>
                  <a:pt x="32415" y="4123"/>
                  <a:pt x="32172" y="3859"/>
                  <a:pt x="31921" y="3630"/>
                </a:cubicBezTo>
                <a:cubicBezTo>
                  <a:pt x="30716" y="2532"/>
                  <a:pt x="29080" y="1977"/>
                  <a:pt x="27448" y="1977"/>
                </a:cubicBezTo>
                <a:cubicBezTo>
                  <a:pt x="25938" y="1977"/>
                  <a:pt x="24430" y="2452"/>
                  <a:pt x="23266" y="3408"/>
                </a:cubicBezTo>
                <a:cubicBezTo>
                  <a:pt x="23131" y="3516"/>
                  <a:pt x="23016" y="3659"/>
                  <a:pt x="22874" y="3751"/>
                </a:cubicBezTo>
                <a:cubicBezTo>
                  <a:pt x="22757" y="3826"/>
                  <a:pt x="22653" y="3875"/>
                  <a:pt x="22563" y="3875"/>
                </a:cubicBezTo>
                <a:cubicBezTo>
                  <a:pt x="22439" y="3875"/>
                  <a:pt x="22338" y="3784"/>
                  <a:pt x="22260" y="3544"/>
                </a:cubicBezTo>
                <a:cubicBezTo>
                  <a:pt x="21566" y="1362"/>
                  <a:pt x="19467" y="1"/>
                  <a:pt x="17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21537421"/>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415"/>
        <p:cNvGrpSpPr/>
        <p:nvPr/>
      </p:nvGrpSpPr>
      <p:grpSpPr>
        <a:xfrm>
          <a:off x="0" y="0"/>
          <a:ext cx="0" cy="0"/>
          <a:chOff x="0" y="0"/>
          <a:chExt cx="0" cy="0"/>
        </a:xfrm>
      </p:grpSpPr>
      <p:sp>
        <p:nvSpPr>
          <p:cNvPr id="416" name="Google Shape;416;p15"/>
          <p:cNvSpPr txBox="1">
            <a:spLocks noGrp="1"/>
          </p:cNvSpPr>
          <p:nvPr>
            <p:ph type="subTitle" idx="1"/>
          </p:nvPr>
        </p:nvSpPr>
        <p:spPr>
          <a:xfrm>
            <a:off x="2441550" y="1520900"/>
            <a:ext cx="4260900" cy="2604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400"/>
              <a:buChar char="○"/>
              <a:defRPr/>
            </a:lvl1pPr>
            <a:lvl2pPr lvl="1" algn="ctr" rtl="0">
              <a:lnSpc>
                <a:spcPct val="100000"/>
              </a:lnSpc>
              <a:spcBef>
                <a:spcPts val="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endParaRPr/>
          </a:p>
        </p:txBody>
      </p:sp>
      <p:sp>
        <p:nvSpPr>
          <p:cNvPr id="417" name="Google Shape;417;p15"/>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700"/>
              <a:buNone/>
              <a:defRPr/>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a:endParaRPr/>
          </a:p>
        </p:txBody>
      </p:sp>
      <p:sp>
        <p:nvSpPr>
          <p:cNvPr id="418" name="Google Shape;418;p15"/>
          <p:cNvSpPr/>
          <p:nvPr/>
        </p:nvSpPr>
        <p:spPr>
          <a:xfrm>
            <a:off x="8010900" y="778890"/>
            <a:ext cx="2424787" cy="2240893"/>
          </a:xfrm>
          <a:custGeom>
            <a:avLst/>
            <a:gdLst/>
            <a:ahLst/>
            <a:cxnLst/>
            <a:rect l="l" t="t" r="r" b="b"/>
            <a:pathLst>
              <a:path w="17475" h="16150" extrusionOk="0">
                <a:moveTo>
                  <a:pt x="9420" y="252"/>
                </a:moveTo>
                <a:cubicBezTo>
                  <a:pt x="9834" y="1030"/>
                  <a:pt x="9706" y="2129"/>
                  <a:pt x="9606" y="2972"/>
                </a:cubicBezTo>
                <a:cubicBezTo>
                  <a:pt x="9498" y="3836"/>
                  <a:pt x="9248" y="4657"/>
                  <a:pt x="8955" y="5479"/>
                </a:cubicBezTo>
                <a:cubicBezTo>
                  <a:pt x="8777" y="5414"/>
                  <a:pt x="8585" y="5378"/>
                  <a:pt x="8391" y="5365"/>
                </a:cubicBezTo>
                <a:cubicBezTo>
                  <a:pt x="8378" y="5272"/>
                  <a:pt x="8434" y="5143"/>
                  <a:pt x="8450" y="5051"/>
                </a:cubicBezTo>
                <a:cubicBezTo>
                  <a:pt x="8470" y="4821"/>
                  <a:pt x="8434" y="4564"/>
                  <a:pt x="8434" y="4329"/>
                </a:cubicBezTo>
                <a:cubicBezTo>
                  <a:pt x="8450" y="3829"/>
                  <a:pt x="8492" y="3322"/>
                  <a:pt x="8578" y="2830"/>
                </a:cubicBezTo>
                <a:cubicBezTo>
                  <a:pt x="8734" y="1930"/>
                  <a:pt x="9041" y="1080"/>
                  <a:pt x="9420" y="252"/>
                </a:cubicBezTo>
                <a:close/>
                <a:moveTo>
                  <a:pt x="6057" y="1206"/>
                </a:moveTo>
                <a:cubicBezTo>
                  <a:pt x="6585" y="1206"/>
                  <a:pt x="7921" y="4948"/>
                  <a:pt x="8107" y="5365"/>
                </a:cubicBezTo>
                <a:lnTo>
                  <a:pt x="8114" y="5371"/>
                </a:lnTo>
                <a:cubicBezTo>
                  <a:pt x="8078" y="5378"/>
                  <a:pt x="8042" y="5378"/>
                  <a:pt x="7999" y="5385"/>
                </a:cubicBezTo>
                <a:cubicBezTo>
                  <a:pt x="7821" y="5414"/>
                  <a:pt x="7642" y="5464"/>
                  <a:pt x="7478" y="5536"/>
                </a:cubicBezTo>
                <a:cubicBezTo>
                  <a:pt x="7171" y="4850"/>
                  <a:pt x="6821" y="4194"/>
                  <a:pt x="6542" y="3493"/>
                </a:cubicBezTo>
                <a:cubicBezTo>
                  <a:pt x="6400" y="3143"/>
                  <a:pt x="6271" y="2780"/>
                  <a:pt x="6170" y="2415"/>
                </a:cubicBezTo>
                <a:cubicBezTo>
                  <a:pt x="6114" y="2223"/>
                  <a:pt x="5814" y="1366"/>
                  <a:pt x="5992" y="1229"/>
                </a:cubicBezTo>
                <a:cubicBezTo>
                  <a:pt x="6012" y="1213"/>
                  <a:pt x="6034" y="1206"/>
                  <a:pt x="6057" y="1206"/>
                </a:cubicBezTo>
                <a:close/>
                <a:moveTo>
                  <a:pt x="12044" y="1288"/>
                </a:moveTo>
                <a:cubicBezTo>
                  <a:pt x="12058" y="1288"/>
                  <a:pt x="12071" y="1290"/>
                  <a:pt x="12083" y="1294"/>
                </a:cubicBezTo>
                <a:cubicBezTo>
                  <a:pt x="12477" y="1443"/>
                  <a:pt x="11348" y="3044"/>
                  <a:pt x="11170" y="3315"/>
                </a:cubicBezTo>
                <a:cubicBezTo>
                  <a:pt x="10626" y="4143"/>
                  <a:pt x="10085" y="4972"/>
                  <a:pt x="9498" y="5764"/>
                </a:cubicBezTo>
                <a:cubicBezTo>
                  <a:pt x="9449" y="5728"/>
                  <a:pt x="9399" y="5700"/>
                  <a:pt x="9349" y="5671"/>
                </a:cubicBezTo>
                <a:cubicBezTo>
                  <a:pt x="9613" y="4794"/>
                  <a:pt x="9913" y="3964"/>
                  <a:pt x="10398" y="3179"/>
                </a:cubicBezTo>
                <a:cubicBezTo>
                  <a:pt x="10642" y="2780"/>
                  <a:pt x="10912" y="2401"/>
                  <a:pt x="11219" y="2052"/>
                </a:cubicBezTo>
                <a:cubicBezTo>
                  <a:pt x="11362" y="1896"/>
                  <a:pt x="11809" y="1288"/>
                  <a:pt x="12044" y="1288"/>
                </a:cubicBezTo>
                <a:close/>
                <a:moveTo>
                  <a:pt x="3121" y="693"/>
                </a:moveTo>
                <a:cubicBezTo>
                  <a:pt x="3263" y="693"/>
                  <a:pt x="3654" y="1090"/>
                  <a:pt x="3757" y="1179"/>
                </a:cubicBezTo>
                <a:cubicBezTo>
                  <a:pt x="3951" y="1366"/>
                  <a:pt x="4136" y="1572"/>
                  <a:pt x="4300" y="1786"/>
                </a:cubicBezTo>
                <a:cubicBezTo>
                  <a:pt x="4621" y="2180"/>
                  <a:pt x="4893" y="2609"/>
                  <a:pt x="5178" y="3022"/>
                </a:cubicBezTo>
                <a:cubicBezTo>
                  <a:pt x="5814" y="3937"/>
                  <a:pt x="6449" y="4857"/>
                  <a:pt x="7056" y="5786"/>
                </a:cubicBezTo>
                <a:cubicBezTo>
                  <a:pt x="6993" y="5843"/>
                  <a:pt x="6928" y="5899"/>
                  <a:pt x="6864" y="5958"/>
                </a:cubicBezTo>
                <a:cubicBezTo>
                  <a:pt x="6213" y="5179"/>
                  <a:pt x="5536" y="4429"/>
                  <a:pt x="4857" y="3671"/>
                </a:cubicBezTo>
                <a:cubicBezTo>
                  <a:pt x="4456" y="3222"/>
                  <a:pt x="4050" y="2787"/>
                  <a:pt x="3694" y="2300"/>
                </a:cubicBezTo>
                <a:cubicBezTo>
                  <a:pt x="3543" y="2094"/>
                  <a:pt x="2607" y="794"/>
                  <a:pt x="3107" y="694"/>
                </a:cubicBezTo>
                <a:cubicBezTo>
                  <a:pt x="3112" y="693"/>
                  <a:pt x="3116" y="693"/>
                  <a:pt x="3121" y="693"/>
                </a:cubicBezTo>
                <a:close/>
                <a:moveTo>
                  <a:pt x="15116" y="1900"/>
                </a:moveTo>
                <a:cubicBezTo>
                  <a:pt x="15120" y="1900"/>
                  <a:pt x="15123" y="1900"/>
                  <a:pt x="15125" y="1901"/>
                </a:cubicBezTo>
                <a:cubicBezTo>
                  <a:pt x="15339" y="1966"/>
                  <a:pt x="15226" y="2165"/>
                  <a:pt x="15177" y="2266"/>
                </a:cubicBezTo>
                <a:cubicBezTo>
                  <a:pt x="15125" y="2358"/>
                  <a:pt x="15012" y="2444"/>
                  <a:pt x="14940" y="2514"/>
                </a:cubicBezTo>
                <a:cubicBezTo>
                  <a:pt x="14733" y="2722"/>
                  <a:pt x="14512" y="2909"/>
                  <a:pt x="14291" y="3094"/>
                </a:cubicBezTo>
                <a:cubicBezTo>
                  <a:pt x="13826" y="3493"/>
                  <a:pt x="13312" y="3822"/>
                  <a:pt x="12791" y="4151"/>
                </a:cubicBezTo>
                <a:cubicBezTo>
                  <a:pt x="11799" y="4778"/>
                  <a:pt x="10798" y="5394"/>
                  <a:pt x="9792" y="6000"/>
                </a:cubicBezTo>
                <a:lnTo>
                  <a:pt x="9778" y="6014"/>
                </a:lnTo>
                <a:cubicBezTo>
                  <a:pt x="9742" y="5971"/>
                  <a:pt x="9699" y="5935"/>
                  <a:pt x="9656" y="5892"/>
                </a:cubicBezTo>
                <a:cubicBezTo>
                  <a:pt x="9684" y="5856"/>
                  <a:pt x="9726" y="5800"/>
                  <a:pt x="9778" y="5728"/>
                </a:cubicBezTo>
                <a:cubicBezTo>
                  <a:pt x="10626" y="5065"/>
                  <a:pt x="11440" y="4365"/>
                  <a:pt x="12270" y="3680"/>
                </a:cubicBezTo>
                <a:cubicBezTo>
                  <a:pt x="12698" y="3322"/>
                  <a:pt x="13127" y="2958"/>
                  <a:pt x="13591" y="2658"/>
                </a:cubicBezTo>
                <a:cubicBezTo>
                  <a:pt x="13862" y="2494"/>
                  <a:pt x="14155" y="2358"/>
                  <a:pt x="14440" y="2223"/>
                </a:cubicBezTo>
                <a:cubicBezTo>
                  <a:pt x="14531" y="2188"/>
                  <a:pt x="15015" y="1900"/>
                  <a:pt x="15116" y="1900"/>
                </a:cubicBezTo>
                <a:close/>
                <a:moveTo>
                  <a:pt x="2646" y="4280"/>
                </a:moveTo>
                <a:cubicBezTo>
                  <a:pt x="2958" y="4280"/>
                  <a:pt x="3362" y="4413"/>
                  <a:pt x="3615" y="4478"/>
                </a:cubicBezTo>
                <a:cubicBezTo>
                  <a:pt x="4036" y="4580"/>
                  <a:pt x="4449" y="4722"/>
                  <a:pt x="4842" y="4907"/>
                </a:cubicBezTo>
                <a:cubicBezTo>
                  <a:pt x="5521" y="5229"/>
                  <a:pt x="6100" y="5728"/>
                  <a:pt x="6763" y="6064"/>
                </a:cubicBezTo>
                <a:cubicBezTo>
                  <a:pt x="6657" y="6185"/>
                  <a:pt x="6564" y="6314"/>
                  <a:pt x="6492" y="6449"/>
                </a:cubicBezTo>
                <a:lnTo>
                  <a:pt x="6485" y="6443"/>
                </a:lnTo>
                <a:cubicBezTo>
                  <a:pt x="5764" y="6156"/>
                  <a:pt x="5022" y="5978"/>
                  <a:pt x="4285" y="5743"/>
                </a:cubicBezTo>
                <a:cubicBezTo>
                  <a:pt x="3865" y="5615"/>
                  <a:pt x="3450" y="5457"/>
                  <a:pt x="3071" y="5243"/>
                </a:cubicBezTo>
                <a:cubicBezTo>
                  <a:pt x="2900" y="5143"/>
                  <a:pt x="1894" y="4528"/>
                  <a:pt x="2393" y="4322"/>
                </a:cubicBezTo>
                <a:cubicBezTo>
                  <a:pt x="2464" y="4293"/>
                  <a:pt x="2551" y="4280"/>
                  <a:pt x="2646" y="4280"/>
                </a:cubicBezTo>
                <a:close/>
                <a:moveTo>
                  <a:pt x="14495" y="4785"/>
                </a:moveTo>
                <a:cubicBezTo>
                  <a:pt x="14724" y="4785"/>
                  <a:pt x="14878" y="4855"/>
                  <a:pt x="14512" y="5257"/>
                </a:cubicBezTo>
                <a:cubicBezTo>
                  <a:pt x="14376" y="5407"/>
                  <a:pt x="14126" y="5457"/>
                  <a:pt x="13941" y="5529"/>
                </a:cubicBezTo>
                <a:cubicBezTo>
                  <a:pt x="13512" y="5678"/>
                  <a:pt x="13062" y="5800"/>
                  <a:pt x="12626" y="5935"/>
                </a:cubicBezTo>
                <a:cubicBezTo>
                  <a:pt x="11826" y="6192"/>
                  <a:pt x="11012" y="6429"/>
                  <a:pt x="10220" y="6700"/>
                </a:cubicBezTo>
                <a:cubicBezTo>
                  <a:pt x="10155" y="6551"/>
                  <a:pt x="10078" y="6407"/>
                  <a:pt x="9984" y="6271"/>
                </a:cubicBezTo>
                <a:cubicBezTo>
                  <a:pt x="10678" y="6007"/>
                  <a:pt x="11370" y="5743"/>
                  <a:pt x="12062" y="5479"/>
                </a:cubicBezTo>
                <a:cubicBezTo>
                  <a:pt x="12748" y="5222"/>
                  <a:pt x="13490" y="4844"/>
                  <a:pt x="14234" y="4801"/>
                </a:cubicBezTo>
                <a:cubicBezTo>
                  <a:pt x="14316" y="4795"/>
                  <a:pt x="14411" y="4785"/>
                  <a:pt x="14495" y="4785"/>
                </a:cubicBezTo>
                <a:close/>
                <a:moveTo>
                  <a:pt x="9742" y="6208"/>
                </a:moveTo>
                <a:lnTo>
                  <a:pt x="9742" y="6208"/>
                </a:lnTo>
                <a:cubicBezTo>
                  <a:pt x="9785" y="6251"/>
                  <a:pt x="9821" y="6300"/>
                  <a:pt x="9855" y="6350"/>
                </a:cubicBezTo>
                <a:cubicBezTo>
                  <a:pt x="9949" y="6479"/>
                  <a:pt x="10020" y="6621"/>
                  <a:pt x="10078" y="6772"/>
                </a:cubicBezTo>
                <a:cubicBezTo>
                  <a:pt x="10069" y="6778"/>
                  <a:pt x="10069" y="6785"/>
                  <a:pt x="10062" y="6792"/>
                </a:cubicBezTo>
                <a:cubicBezTo>
                  <a:pt x="9992" y="6585"/>
                  <a:pt x="9884" y="6386"/>
                  <a:pt x="9742" y="6208"/>
                </a:cubicBezTo>
                <a:close/>
                <a:moveTo>
                  <a:pt x="10112" y="6943"/>
                </a:moveTo>
                <a:cubicBezTo>
                  <a:pt x="10112" y="6943"/>
                  <a:pt x="10121" y="6950"/>
                  <a:pt x="10127" y="6950"/>
                </a:cubicBezTo>
                <a:cubicBezTo>
                  <a:pt x="10155" y="7056"/>
                  <a:pt x="10170" y="7164"/>
                  <a:pt x="10177" y="7270"/>
                </a:cubicBezTo>
                <a:cubicBezTo>
                  <a:pt x="10163" y="7157"/>
                  <a:pt x="10141" y="7049"/>
                  <a:pt x="10112" y="6943"/>
                </a:cubicBezTo>
                <a:close/>
                <a:moveTo>
                  <a:pt x="3949" y="6592"/>
                </a:moveTo>
                <a:cubicBezTo>
                  <a:pt x="4754" y="6592"/>
                  <a:pt x="5545" y="6700"/>
                  <a:pt x="6350" y="6729"/>
                </a:cubicBezTo>
                <a:cubicBezTo>
                  <a:pt x="6271" y="6936"/>
                  <a:pt x="6222" y="7150"/>
                  <a:pt x="6199" y="7371"/>
                </a:cubicBezTo>
                <a:cubicBezTo>
                  <a:pt x="6050" y="7357"/>
                  <a:pt x="5902" y="7351"/>
                  <a:pt x="5754" y="7351"/>
                </a:cubicBezTo>
                <a:cubicBezTo>
                  <a:pt x="5020" y="7351"/>
                  <a:pt x="4305" y="7514"/>
                  <a:pt x="3586" y="7692"/>
                </a:cubicBezTo>
                <a:cubicBezTo>
                  <a:pt x="3008" y="7836"/>
                  <a:pt x="2422" y="7985"/>
                  <a:pt x="1829" y="8028"/>
                </a:cubicBezTo>
                <a:cubicBezTo>
                  <a:pt x="1741" y="8035"/>
                  <a:pt x="1654" y="8037"/>
                  <a:pt x="1567" y="8037"/>
                </a:cubicBezTo>
                <a:cubicBezTo>
                  <a:pt x="1422" y="8037"/>
                  <a:pt x="1278" y="8031"/>
                  <a:pt x="1136" y="8031"/>
                </a:cubicBezTo>
                <a:cubicBezTo>
                  <a:pt x="1076" y="8031"/>
                  <a:pt x="1017" y="8032"/>
                  <a:pt x="958" y="8035"/>
                </a:cubicBezTo>
                <a:cubicBezTo>
                  <a:pt x="878" y="8041"/>
                  <a:pt x="758" y="8080"/>
                  <a:pt x="672" y="8080"/>
                </a:cubicBezTo>
                <a:cubicBezTo>
                  <a:pt x="659" y="8080"/>
                  <a:pt x="647" y="8080"/>
                  <a:pt x="636" y="8078"/>
                </a:cubicBezTo>
                <a:cubicBezTo>
                  <a:pt x="523" y="7999"/>
                  <a:pt x="401" y="7929"/>
                  <a:pt x="286" y="7857"/>
                </a:cubicBezTo>
                <a:cubicBezTo>
                  <a:pt x="336" y="7771"/>
                  <a:pt x="401" y="7707"/>
                  <a:pt x="480" y="7656"/>
                </a:cubicBezTo>
                <a:cubicBezTo>
                  <a:pt x="780" y="7428"/>
                  <a:pt x="1193" y="7329"/>
                  <a:pt x="1529" y="7150"/>
                </a:cubicBezTo>
                <a:cubicBezTo>
                  <a:pt x="2115" y="6842"/>
                  <a:pt x="2693" y="6664"/>
                  <a:pt x="3358" y="6614"/>
                </a:cubicBezTo>
                <a:cubicBezTo>
                  <a:pt x="3556" y="6599"/>
                  <a:pt x="3753" y="6592"/>
                  <a:pt x="3949" y="6592"/>
                </a:cubicBezTo>
                <a:close/>
                <a:moveTo>
                  <a:pt x="12921" y="6910"/>
                </a:moveTo>
                <a:cubicBezTo>
                  <a:pt x="14281" y="6910"/>
                  <a:pt x="15630" y="7048"/>
                  <a:pt x="16882" y="7656"/>
                </a:cubicBezTo>
                <a:cubicBezTo>
                  <a:pt x="16961" y="7692"/>
                  <a:pt x="17096" y="7742"/>
                  <a:pt x="17154" y="7814"/>
                </a:cubicBezTo>
                <a:cubicBezTo>
                  <a:pt x="17160" y="8241"/>
                  <a:pt x="17051" y="8455"/>
                  <a:pt x="16828" y="8455"/>
                </a:cubicBezTo>
                <a:cubicBezTo>
                  <a:pt x="16790" y="8455"/>
                  <a:pt x="16749" y="8448"/>
                  <a:pt x="16704" y="8436"/>
                </a:cubicBezTo>
                <a:cubicBezTo>
                  <a:pt x="16625" y="8436"/>
                  <a:pt x="16555" y="8420"/>
                  <a:pt x="16489" y="8400"/>
                </a:cubicBezTo>
                <a:cubicBezTo>
                  <a:pt x="16255" y="8342"/>
                  <a:pt x="16054" y="8271"/>
                  <a:pt x="15819" y="8249"/>
                </a:cubicBezTo>
                <a:cubicBezTo>
                  <a:pt x="15247" y="8206"/>
                  <a:pt x="14690" y="8186"/>
                  <a:pt x="14119" y="8084"/>
                </a:cubicBezTo>
                <a:cubicBezTo>
                  <a:pt x="12877" y="7863"/>
                  <a:pt x="11627" y="7622"/>
                  <a:pt x="10385" y="7365"/>
                </a:cubicBezTo>
                <a:lnTo>
                  <a:pt x="10349" y="7365"/>
                </a:lnTo>
                <a:cubicBezTo>
                  <a:pt x="10349" y="7236"/>
                  <a:pt x="10335" y="7114"/>
                  <a:pt x="10306" y="6993"/>
                </a:cubicBezTo>
                <a:cubicBezTo>
                  <a:pt x="11167" y="6967"/>
                  <a:pt x="12046" y="6910"/>
                  <a:pt x="12921" y="6910"/>
                </a:cubicBezTo>
                <a:close/>
                <a:moveTo>
                  <a:pt x="7241" y="9449"/>
                </a:moveTo>
                <a:cubicBezTo>
                  <a:pt x="7241" y="9449"/>
                  <a:pt x="7250" y="9456"/>
                  <a:pt x="7257" y="9456"/>
                </a:cubicBezTo>
                <a:cubicBezTo>
                  <a:pt x="7250" y="9464"/>
                  <a:pt x="7241" y="9471"/>
                  <a:pt x="7241" y="9478"/>
                </a:cubicBezTo>
                <a:lnTo>
                  <a:pt x="7241" y="9449"/>
                </a:lnTo>
                <a:close/>
                <a:moveTo>
                  <a:pt x="8374" y="5580"/>
                </a:moveTo>
                <a:cubicBezTo>
                  <a:pt x="8721" y="5580"/>
                  <a:pt x="9068" y="5677"/>
                  <a:pt x="9370" y="5872"/>
                </a:cubicBezTo>
                <a:cubicBezTo>
                  <a:pt x="10405" y="6736"/>
                  <a:pt x="10306" y="8492"/>
                  <a:pt x="9248" y="9277"/>
                </a:cubicBezTo>
                <a:cubicBezTo>
                  <a:pt x="9228" y="9284"/>
                  <a:pt x="9205" y="9300"/>
                  <a:pt x="9192" y="9313"/>
                </a:cubicBezTo>
                <a:cubicBezTo>
                  <a:pt x="9049" y="9413"/>
                  <a:pt x="8892" y="9498"/>
                  <a:pt x="8714" y="9557"/>
                </a:cubicBezTo>
                <a:cubicBezTo>
                  <a:pt x="8539" y="9616"/>
                  <a:pt x="8370" y="9643"/>
                  <a:pt x="8207" y="9643"/>
                </a:cubicBezTo>
                <a:cubicBezTo>
                  <a:pt x="7842" y="9643"/>
                  <a:pt x="7511" y="9507"/>
                  <a:pt x="7234" y="9284"/>
                </a:cubicBezTo>
                <a:lnTo>
                  <a:pt x="7234" y="9270"/>
                </a:lnTo>
                <a:cubicBezTo>
                  <a:pt x="7230" y="9246"/>
                  <a:pt x="7215" y="9235"/>
                  <a:pt x="7199" y="9235"/>
                </a:cubicBezTo>
                <a:cubicBezTo>
                  <a:pt x="7192" y="9235"/>
                  <a:pt x="7184" y="9237"/>
                  <a:pt x="7178" y="9241"/>
                </a:cubicBezTo>
                <a:cubicBezTo>
                  <a:pt x="6492" y="8650"/>
                  <a:pt x="6163" y="7527"/>
                  <a:pt x="6556" y="6713"/>
                </a:cubicBezTo>
                <a:cubicBezTo>
                  <a:pt x="6864" y="6071"/>
                  <a:pt x="7464" y="5678"/>
                  <a:pt x="8107" y="5592"/>
                </a:cubicBezTo>
                <a:lnTo>
                  <a:pt x="8107" y="5592"/>
                </a:lnTo>
                <a:cubicBezTo>
                  <a:pt x="8091" y="5615"/>
                  <a:pt x="8085" y="5642"/>
                  <a:pt x="8091" y="5678"/>
                </a:cubicBezTo>
                <a:cubicBezTo>
                  <a:pt x="8101" y="5717"/>
                  <a:pt x="8134" y="5735"/>
                  <a:pt x="8168" y="5735"/>
                </a:cubicBezTo>
                <a:cubicBezTo>
                  <a:pt x="8216" y="5735"/>
                  <a:pt x="8267" y="5701"/>
                  <a:pt x="8263" y="5642"/>
                </a:cubicBezTo>
                <a:cubicBezTo>
                  <a:pt x="8263" y="5615"/>
                  <a:pt x="8249" y="5599"/>
                  <a:pt x="8235" y="5586"/>
                </a:cubicBezTo>
                <a:cubicBezTo>
                  <a:pt x="8282" y="5582"/>
                  <a:pt x="8328" y="5580"/>
                  <a:pt x="8374" y="5580"/>
                </a:cubicBezTo>
                <a:close/>
                <a:moveTo>
                  <a:pt x="6213" y="7836"/>
                </a:moveTo>
                <a:cubicBezTo>
                  <a:pt x="6228" y="7929"/>
                  <a:pt x="6242" y="8021"/>
                  <a:pt x="6271" y="8107"/>
                </a:cubicBezTo>
                <a:cubicBezTo>
                  <a:pt x="6307" y="8242"/>
                  <a:pt x="6357" y="8364"/>
                  <a:pt x="6413" y="8492"/>
                </a:cubicBezTo>
                <a:cubicBezTo>
                  <a:pt x="5493" y="8864"/>
                  <a:pt x="4578" y="9250"/>
                  <a:pt x="3642" y="9584"/>
                </a:cubicBezTo>
                <a:cubicBezTo>
                  <a:pt x="3157" y="9764"/>
                  <a:pt x="2672" y="9927"/>
                  <a:pt x="2185" y="10091"/>
                </a:cubicBezTo>
                <a:cubicBezTo>
                  <a:pt x="1944" y="10170"/>
                  <a:pt x="1700" y="10249"/>
                  <a:pt x="1457" y="10328"/>
                </a:cubicBezTo>
                <a:cubicBezTo>
                  <a:pt x="1328" y="10371"/>
                  <a:pt x="1208" y="10407"/>
                  <a:pt x="1087" y="10441"/>
                </a:cubicBezTo>
                <a:cubicBezTo>
                  <a:pt x="1017" y="10478"/>
                  <a:pt x="962" y="10497"/>
                  <a:pt x="919" y="10497"/>
                </a:cubicBezTo>
                <a:cubicBezTo>
                  <a:pt x="829" y="10497"/>
                  <a:pt x="796" y="10416"/>
                  <a:pt x="814" y="10256"/>
                </a:cubicBezTo>
                <a:cubicBezTo>
                  <a:pt x="751" y="9913"/>
                  <a:pt x="1001" y="9785"/>
                  <a:pt x="1279" y="9577"/>
                </a:cubicBezTo>
                <a:cubicBezTo>
                  <a:pt x="1472" y="9442"/>
                  <a:pt x="1680" y="9327"/>
                  <a:pt x="1885" y="9214"/>
                </a:cubicBezTo>
                <a:cubicBezTo>
                  <a:pt x="2357" y="8964"/>
                  <a:pt x="2837" y="8743"/>
                  <a:pt x="3335" y="8556"/>
                </a:cubicBezTo>
                <a:cubicBezTo>
                  <a:pt x="4257" y="8206"/>
                  <a:pt x="5227" y="7942"/>
                  <a:pt x="6213" y="7836"/>
                </a:cubicBezTo>
                <a:close/>
                <a:moveTo>
                  <a:pt x="10241" y="8107"/>
                </a:moveTo>
                <a:cubicBezTo>
                  <a:pt x="11170" y="8479"/>
                  <a:pt x="12098" y="8842"/>
                  <a:pt x="12969" y="9327"/>
                </a:cubicBezTo>
                <a:cubicBezTo>
                  <a:pt x="13454" y="9600"/>
                  <a:pt x="13925" y="9899"/>
                  <a:pt x="14354" y="10249"/>
                </a:cubicBezTo>
                <a:cubicBezTo>
                  <a:pt x="14548" y="10407"/>
                  <a:pt x="14733" y="10570"/>
                  <a:pt x="14911" y="10750"/>
                </a:cubicBezTo>
                <a:cubicBezTo>
                  <a:pt x="15048" y="10892"/>
                  <a:pt x="15483" y="11241"/>
                  <a:pt x="15497" y="11435"/>
                </a:cubicBezTo>
                <a:cubicBezTo>
                  <a:pt x="15504" y="11627"/>
                  <a:pt x="15262" y="11677"/>
                  <a:pt x="15141" y="11677"/>
                </a:cubicBezTo>
                <a:cubicBezTo>
                  <a:pt x="15134" y="11677"/>
                  <a:pt x="15127" y="11678"/>
                  <a:pt x="15120" y="11678"/>
                </a:cubicBezTo>
                <a:cubicBezTo>
                  <a:pt x="15031" y="11678"/>
                  <a:pt x="14927" y="11639"/>
                  <a:pt x="14848" y="11620"/>
                </a:cubicBezTo>
                <a:cubicBezTo>
                  <a:pt x="14584" y="11555"/>
                  <a:pt x="14326" y="11456"/>
                  <a:pt x="14083" y="11341"/>
                </a:cubicBezTo>
                <a:cubicBezTo>
                  <a:pt x="13619" y="11113"/>
                  <a:pt x="13197" y="10820"/>
                  <a:pt x="12791" y="10513"/>
                </a:cubicBezTo>
                <a:cubicBezTo>
                  <a:pt x="11891" y="9841"/>
                  <a:pt x="11005" y="9128"/>
                  <a:pt x="10121" y="8427"/>
                </a:cubicBezTo>
                <a:cubicBezTo>
                  <a:pt x="10170" y="8328"/>
                  <a:pt x="10206" y="8222"/>
                  <a:pt x="10241" y="8107"/>
                </a:cubicBezTo>
                <a:close/>
                <a:moveTo>
                  <a:pt x="6628" y="8849"/>
                </a:moveTo>
                <a:cubicBezTo>
                  <a:pt x="6671" y="8907"/>
                  <a:pt x="6713" y="8964"/>
                  <a:pt x="6763" y="9020"/>
                </a:cubicBezTo>
                <a:cubicBezTo>
                  <a:pt x="5956" y="9735"/>
                  <a:pt x="5193" y="10484"/>
                  <a:pt x="4413" y="11221"/>
                </a:cubicBezTo>
                <a:cubicBezTo>
                  <a:pt x="3978" y="11634"/>
                  <a:pt x="3556" y="12056"/>
                  <a:pt x="3085" y="12421"/>
                </a:cubicBezTo>
                <a:cubicBezTo>
                  <a:pt x="2886" y="12577"/>
                  <a:pt x="2679" y="12721"/>
                  <a:pt x="2458" y="12849"/>
                </a:cubicBezTo>
                <a:cubicBezTo>
                  <a:pt x="2352" y="12911"/>
                  <a:pt x="1961" y="13146"/>
                  <a:pt x="1743" y="13146"/>
                </a:cubicBezTo>
                <a:cubicBezTo>
                  <a:pt x="1638" y="13146"/>
                  <a:pt x="1573" y="13091"/>
                  <a:pt x="1601" y="12935"/>
                </a:cubicBezTo>
                <a:cubicBezTo>
                  <a:pt x="1680" y="12527"/>
                  <a:pt x="2329" y="12020"/>
                  <a:pt x="2629" y="11769"/>
                </a:cubicBezTo>
                <a:cubicBezTo>
                  <a:pt x="3035" y="11427"/>
                  <a:pt x="3471" y="11113"/>
                  <a:pt x="3899" y="10799"/>
                </a:cubicBezTo>
                <a:cubicBezTo>
                  <a:pt x="4799" y="10141"/>
                  <a:pt x="5714" y="9492"/>
                  <a:pt x="6628" y="8849"/>
                </a:cubicBezTo>
                <a:close/>
                <a:moveTo>
                  <a:pt x="9555" y="9214"/>
                </a:moveTo>
                <a:cubicBezTo>
                  <a:pt x="10283" y="9978"/>
                  <a:pt x="11048" y="10714"/>
                  <a:pt x="11799" y="11449"/>
                </a:cubicBezTo>
                <a:cubicBezTo>
                  <a:pt x="12227" y="11870"/>
                  <a:pt x="12662" y="12283"/>
                  <a:pt x="13048" y="12741"/>
                </a:cubicBezTo>
                <a:cubicBezTo>
                  <a:pt x="13206" y="12935"/>
                  <a:pt x="13362" y="13134"/>
                  <a:pt x="13490" y="13348"/>
                </a:cubicBezTo>
                <a:cubicBezTo>
                  <a:pt x="13614" y="13535"/>
                  <a:pt x="14046" y="14207"/>
                  <a:pt x="13655" y="14207"/>
                </a:cubicBezTo>
                <a:cubicBezTo>
                  <a:pt x="13642" y="14207"/>
                  <a:pt x="13627" y="14206"/>
                  <a:pt x="13612" y="14205"/>
                </a:cubicBezTo>
                <a:cubicBezTo>
                  <a:pt x="13391" y="14184"/>
                  <a:pt x="13104" y="13884"/>
                  <a:pt x="12940" y="13749"/>
                </a:cubicBezTo>
                <a:cubicBezTo>
                  <a:pt x="12777" y="13598"/>
                  <a:pt x="12613" y="13440"/>
                  <a:pt x="12462" y="13278"/>
                </a:cubicBezTo>
                <a:cubicBezTo>
                  <a:pt x="12083" y="12870"/>
                  <a:pt x="11749" y="12421"/>
                  <a:pt x="11406" y="11984"/>
                </a:cubicBezTo>
                <a:cubicBezTo>
                  <a:pt x="10727" y="11120"/>
                  <a:pt x="10055" y="10249"/>
                  <a:pt x="9399" y="9370"/>
                </a:cubicBezTo>
                <a:lnTo>
                  <a:pt x="9492" y="9277"/>
                </a:lnTo>
                <a:cubicBezTo>
                  <a:pt x="9521" y="9257"/>
                  <a:pt x="9534" y="9234"/>
                  <a:pt x="9555" y="9214"/>
                </a:cubicBezTo>
                <a:close/>
                <a:moveTo>
                  <a:pt x="6921" y="9185"/>
                </a:moveTo>
                <a:cubicBezTo>
                  <a:pt x="6993" y="9264"/>
                  <a:pt x="7078" y="9336"/>
                  <a:pt x="7164" y="9392"/>
                </a:cubicBezTo>
                <a:cubicBezTo>
                  <a:pt x="7149" y="10292"/>
                  <a:pt x="6813" y="11149"/>
                  <a:pt x="6542" y="11992"/>
                </a:cubicBezTo>
                <a:cubicBezTo>
                  <a:pt x="6400" y="12463"/>
                  <a:pt x="6292" y="12935"/>
                  <a:pt x="6213" y="13420"/>
                </a:cubicBezTo>
                <a:cubicBezTo>
                  <a:pt x="6150" y="13877"/>
                  <a:pt x="6114" y="14448"/>
                  <a:pt x="5922" y="14870"/>
                </a:cubicBezTo>
                <a:cubicBezTo>
                  <a:pt x="5899" y="14991"/>
                  <a:pt x="5827" y="15084"/>
                  <a:pt x="5721" y="15147"/>
                </a:cubicBezTo>
                <a:cubicBezTo>
                  <a:pt x="5670" y="15251"/>
                  <a:pt x="5613" y="15302"/>
                  <a:pt x="5549" y="15302"/>
                </a:cubicBezTo>
                <a:cubicBezTo>
                  <a:pt x="5489" y="15302"/>
                  <a:pt x="5422" y="15256"/>
                  <a:pt x="5349" y="15163"/>
                </a:cubicBezTo>
                <a:cubicBezTo>
                  <a:pt x="5121" y="15012"/>
                  <a:pt x="5099" y="14976"/>
                  <a:pt x="5092" y="14719"/>
                </a:cubicBezTo>
                <a:cubicBezTo>
                  <a:pt x="5085" y="14484"/>
                  <a:pt x="5142" y="14241"/>
                  <a:pt x="5185" y="14013"/>
                </a:cubicBezTo>
                <a:cubicBezTo>
                  <a:pt x="5299" y="13483"/>
                  <a:pt x="5442" y="12962"/>
                  <a:pt x="5606" y="12455"/>
                </a:cubicBezTo>
                <a:cubicBezTo>
                  <a:pt x="5964" y="11334"/>
                  <a:pt x="6427" y="10256"/>
                  <a:pt x="6921" y="9185"/>
                </a:cubicBezTo>
                <a:close/>
                <a:moveTo>
                  <a:pt x="8878" y="9721"/>
                </a:moveTo>
                <a:cubicBezTo>
                  <a:pt x="8885" y="9721"/>
                  <a:pt x="8885" y="9728"/>
                  <a:pt x="8885" y="9728"/>
                </a:cubicBezTo>
                <a:cubicBezTo>
                  <a:pt x="9478" y="10691"/>
                  <a:pt x="10020" y="11706"/>
                  <a:pt x="10506" y="12727"/>
                </a:cubicBezTo>
                <a:cubicBezTo>
                  <a:pt x="10755" y="13248"/>
                  <a:pt x="10978" y="13769"/>
                  <a:pt x="11206" y="14297"/>
                </a:cubicBezTo>
                <a:cubicBezTo>
                  <a:pt x="11277" y="14461"/>
                  <a:pt x="11884" y="15758"/>
                  <a:pt x="11448" y="15758"/>
                </a:cubicBezTo>
                <a:cubicBezTo>
                  <a:pt x="11406" y="15758"/>
                  <a:pt x="11354" y="15746"/>
                  <a:pt x="11291" y="15720"/>
                </a:cubicBezTo>
                <a:cubicBezTo>
                  <a:pt x="11163" y="15662"/>
                  <a:pt x="10962" y="15391"/>
                  <a:pt x="10849" y="15283"/>
                </a:cubicBezTo>
                <a:cubicBezTo>
                  <a:pt x="10619" y="15069"/>
                  <a:pt x="10455" y="14827"/>
                  <a:pt x="10299" y="14563"/>
                </a:cubicBezTo>
                <a:cubicBezTo>
                  <a:pt x="10006" y="14049"/>
                  <a:pt x="9735" y="13519"/>
                  <a:pt x="9492" y="12978"/>
                </a:cubicBezTo>
                <a:cubicBezTo>
                  <a:pt x="9034" y="11963"/>
                  <a:pt x="8684" y="10899"/>
                  <a:pt x="8407" y="9821"/>
                </a:cubicBezTo>
                <a:lnTo>
                  <a:pt x="8407" y="9821"/>
                </a:lnTo>
                <a:cubicBezTo>
                  <a:pt x="8418" y="9821"/>
                  <a:pt x="8430" y="9821"/>
                  <a:pt x="8441" y="9821"/>
                </a:cubicBezTo>
                <a:cubicBezTo>
                  <a:pt x="8593" y="9821"/>
                  <a:pt x="8744" y="9780"/>
                  <a:pt x="8878" y="9721"/>
                </a:cubicBezTo>
                <a:close/>
                <a:moveTo>
                  <a:pt x="7442" y="9570"/>
                </a:moveTo>
                <a:cubicBezTo>
                  <a:pt x="7613" y="9656"/>
                  <a:pt x="7791" y="9721"/>
                  <a:pt x="7978" y="9756"/>
                </a:cubicBezTo>
                <a:cubicBezTo>
                  <a:pt x="8071" y="10777"/>
                  <a:pt x="8242" y="11785"/>
                  <a:pt x="8306" y="12813"/>
                </a:cubicBezTo>
                <a:cubicBezTo>
                  <a:pt x="8342" y="13320"/>
                  <a:pt x="8364" y="13819"/>
                  <a:pt x="8371" y="14326"/>
                </a:cubicBezTo>
                <a:cubicBezTo>
                  <a:pt x="8377" y="14594"/>
                  <a:pt x="8496" y="15867"/>
                  <a:pt x="8085" y="15867"/>
                </a:cubicBezTo>
                <a:cubicBezTo>
                  <a:pt x="8056" y="15867"/>
                  <a:pt x="8026" y="15861"/>
                  <a:pt x="7992" y="15848"/>
                </a:cubicBezTo>
                <a:cubicBezTo>
                  <a:pt x="7721" y="15740"/>
                  <a:pt x="7606" y="15111"/>
                  <a:pt x="7570" y="14870"/>
                </a:cubicBezTo>
                <a:cubicBezTo>
                  <a:pt x="7534" y="14633"/>
                  <a:pt x="7521" y="14398"/>
                  <a:pt x="7498" y="14162"/>
                </a:cubicBezTo>
                <a:cubicBezTo>
                  <a:pt x="7464" y="13684"/>
                  <a:pt x="7435" y="13212"/>
                  <a:pt x="7413" y="12734"/>
                </a:cubicBezTo>
                <a:cubicBezTo>
                  <a:pt x="7378" y="11692"/>
                  <a:pt x="7336" y="10606"/>
                  <a:pt x="7442" y="9570"/>
                </a:cubicBezTo>
                <a:close/>
                <a:moveTo>
                  <a:pt x="9418" y="0"/>
                </a:moveTo>
                <a:cubicBezTo>
                  <a:pt x="9388" y="0"/>
                  <a:pt x="9357" y="17"/>
                  <a:pt x="9341" y="45"/>
                </a:cubicBezTo>
                <a:cubicBezTo>
                  <a:pt x="8835" y="938"/>
                  <a:pt x="8513" y="1937"/>
                  <a:pt x="8355" y="2951"/>
                </a:cubicBezTo>
                <a:cubicBezTo>
                  <a:pt x="8285" y="3407"/>
                  <a:pt x="8249" y="3872"/>
                  <a:pt x="8256" y="4336"/>
                </a:cubicBezTo>
                <a:cubicBezTo>
                  <a:pt x="8256" y="4622"/>
                  <a:pt x="8278" y="4907"/>
                  <a:pt x="8263" y="5193"/>
                </a:cubicBezTo>
                <a:cubicBezTo>
                  <a:pt x="8263" y="5279"/>
                  <a:pt x="8249" y="5322"/>
                  <a:pt x="8249" y="5365"/>
                </a:cubicBezTo>
                <a:lnTo>
                  <a:pt x="8235" y="5365"/>
                </a:lnTo>
                <a:lnTo>
                  <a:pt x="8235" y="5329"/>
                </a:lnTo>
                <a:cubicBezTo>
                  <a:pt x="7999" y="4357"/>
                  <a:pt x="7593" y="3387"/>
                  <a:pt x="7164" y="2487"/>
                </a:cubicBezTo>
                <a:cubicBezTo>
                  <a:pt x="6955" y="2054"/>
                  <a:pt x="6584" y="985"/>
                  <a:pt x="5983" y="985"/>
                </a:cubicBezTo>
                <a:cubicBezTo>
                  <a:pt x="5967" y="985"/>
                  <a:pt x="5951" y="986"/>
                  <a:pt x="5935" y="987"/>
                </a:cubicBezTo>
                <a:cubicBezTo>
                  <a:pt x="5899" y="994"/>
                  <a:pt x="5863" y="1015"/>
                  <a:pt x="5856" y="1051"/>
                </a:cubicBezTo>
                <a:cubicBezTo>
                  <a:pt x="5735" y="1765"/>
                  <a:pt x="6021" y="2530"/>
                  <a:pt x="6264" y="3186"/>
                </a:cubicBezTo>
                <a:cubicBezTo>
                  <a:pt x="6571" y="4007"/>
                  <a:pt x="6950" y="4821"/>
                  <a:pt x="7378" y="5586"/>
                </a:cubicBezTo>
                <a:cubicBezTo>
                  <a:pt x="7320" y="5615"/>
                  <a:pt x="7264" y="5651"/>
                  <a:pt x="7214" y="5678"/>
                </a:cubicBezTo>
                <a:cubicBezTo>
                  <a:pt x="6449" y="4521"/>
                  <a:pt x="5656" y="3371"/>
                  <a:pt x="4857" y="2237"/>
                </a:cubicBezTo>
                <a:cubicBezTo>
                  <a:pt x="4528" y="1772"/>
                  <a:pt x="4179" y="1315"/>
                  <a:pt x="3743" y="938"/>
                </a:cubicBezTo>
                <a:cubicBezTo>
                  <a:pt x="3604" y="816"/>
                  <a:pt x="3262" y="478"/>
                  <a:pt x="3000" y="478"/>
                </a:cubicBezTo>
                <a:cubicBezTo>
                  <a:pt x="2951" y="478"/>
                  <a:pt x="2905" y="489"/>
                  <a:pt x="2864" y="516"/>
                </a:cubicBezTo>
                <a:cubicBezTo>
                  <a:pt x="2043" y="1066"/>
                  <a:pt x="5056" y="4264"/>
                  <a:pt x="6335" y="5579"/>
                </a:cubicBezTo>
                <a:cubicBezTo>
                  <a:pt x="5699" y="5150"/>
                  <a:pt x="4979" y="4778"/>
                  <a:pt x="4285" y="4544"/>
                </a:cubicBezTo>
                <a:cubicBezTo>
                  <a:pt x="3865" y="4400"/>
                  <a:pt x="3421" y="4300"/>
                  <a:pt x="2972" y="4264"/>
                </a:cubicBezTo>
                <a:cubicBezTo>
                  <a:pt x="2819" y="4249"/>
                  <a:pt x="2582" y="4204"/>
                  <a:pt x="2365" y="4204"/>
                </a:cubicBezTo>
                <a:cubicBezTo>
                  <a:pt x="2195" y="4204"/>
                  <a:pt x="2038" y="4231"/>
                  <a:pt x="1944" y="4322"/>
                </a:cubicBezTo>
                <a:cubicBezTo>
                  <a:pt x="1928" y="4336"/>
                  <a:pt x="1921" y="4372"/>
                  <a:pt x="1928" y="4393"/>
                </a:cubicBezTo>
                <a:cubicBezTo>
                  <a:pt x="2165" y="5035"/>
                  <a:pt x="3085" y="5464"/>
                  <a:pt x="3678" y="5694"/>
                </a:cubicBezTo>
                <a:cubicBezTo>
                  <a:pt x="4578" y="6043"/>
                  <a:pt x="5543" y="6172"/>
                  <a:pt x="6443" y="6521"/>
                </a:cubicBezTo>
                <a:lnTo>
                  <a:pt x="6449" y="6521"/>
                </a:lnTo>
                <a:cubicBezTo>
                  <a:pt x="6436" y="6542"/>
                  <a:pt x="6427" y="6557"/>
                  <a:pt x="6420" y="6578"/>
                </a:cubicBezTo>
                <a:cubicBezTo>
                  <a:pt x="5772" y="6429"/>
                  <a:pt x="5043" y="6353"/>
                  <a:pt x="4325" y="6353"/>
                </a:cubicBezTo>
                <a:cubicBezTo>
                  <a:pt x="3768" y="6353"/>
                  <a:pt x="3217" y="6399"/>
                  <a:pt x="2715" y="6492"/>
                </a:cubicBezTo>
                <a:cubicBezTo>
                  <a:pt x="2014" y="6628"/>
                  <a:pt x="1457" y="7006"/>
                  <a:pt x="801" y="7264"/>
                </a:cubicBezTo>
                <a:cubicBezTo>
                  <a:pt x="543" y="7365"/>
                  <a:pt x="187" y="7507"/>
                  <a:pt x="79" y="7800"/>
                </a:cubicBezTo>
                <a:cubicBezTo>
                  <a:pt x="0" y="8021"/>
                  <a:pt x="122" y="8213"/>
                  <a:pt x="336" y="8285"/>
                </a:cubicBezTo>
                <a:cubicBezTo>
                  <a:pt x="398" y="8305"/>
                  <a:pt x="465" y="8313"/>
                  <a:pt x="533" y="8313"/>
                </a:cubicBezTo>
                <a:cubicBezTo>
                  <a:pt x="732" y="8313"/>
                  <a:pt x="948" y="8249"/>
                  <a:pt x="1130" y="8249"/>
                </a:cubicBezTo>
                <a:cubicBezTo>
                  <a:pt x="1493" y="8242"/>
                  <a:pt x="1851" y="8249"/>
                  <a:pt x="2208" y="8199"/>
                </a:cubicBezTo>
                <a:cubicBezTo>
                  <a:pt x="3460" y="8020"/>
                  <a:pt x="4651" y="7535"/>
                  <a:pt x="5919" y="7535"/>
                </a:cubicBezTo>
                <a:cubicBezTo>
                  <a:pt x="6010" y="7535"/>
                  <a:pt x="6101" y="7538"/>
                  <a:pt x="6192" y="7543"/>
                </a:cubicBezTo>
                <a:lnTo>
                  <a:pt x="6192" y="7635"/>
                </a:lnTo>
                <a:cubicBezTo>
                  <a:pt x="4986" y="7827"/>
                  <a:pt x="3822" y="8120"/>
                  <a:pt x="2693" y="8614"/>
                </a:cubicBezTo>
                <a:cubicBezTo>
                  <a:pt x="2172" y="8842"/>
                  <a:pt x="1637" y="9092"/>
                  <a:pt x="1172" y="9421"/>
                </a:cubicBezTo>
                <a:cubicBezTo>
                  <a:pt x="915" y="9606"/>
                  <a:pt x="358" y="9999"/>
                  <a:pt x="401" y="10378"/>
                </a:cubicBezTo>
                <a:cubicBezTo>
                  <a:pt x="434" y="10616"/>
                  <a:pt x="663" y="10680"/>
                  <a:pt x="870" y="10680"/>
                </a:cubicBezTo>
                <a:cubicBezTo>
                  <a:pt x="893" y="10680"/>
                  <a:pt x="914" y="10679"/>
                  <a:pt x="936" y="10678"/>
                </a:cubicBezTo>
                <a:cubicBezTo>
                  <a:pt x="1486" y="10635"/>
                  <a:pt x="2086" y="10342"/>
                  <a:pt x="2614" y="10163"/>
                </a:cubicBezTo>
                <a:cubicBezTo>
                  <a:pt x="3922" y="9713"/>
                  <a:pt x="5236" y="9221"/>
                  <a:pt x="6492" y="8635"/>
                </a:cubicBezTo>
                <a:cubicBezTo>
                  <a:pt x="6499" y="8657"/>
                  <a:pt x="6513" y="8677"/>
                  <a:pt x="6521" y="8693"/>
                </a:cubicBezTo>
                <a:cubicBezTo>
                  <a:pt x="5356" y="9514"/>
                  <a:pt x="4192" y="10342"/>
                  <a:pt x="3051" y="11205"/>
                </a:cubicBezTo>
                <a:cubicBezTo>
                  <a:pt x="2600" y="11548"/>
                  <a:pt x="2151" y="11913"/>
                  <a:pt x="1793" y="12355"/>
                </a:cubicBezTo>
                <a:cubicBezTo>
                  <a:pt x="1637" y="12549"/>
                  <a:pt x="1215" y="12991"/>
                  <a:pt x="1394" y="13255"/>
                </a:cubicBezTo>
                <a:cubicBezTo>
                  <a:pt x="1455" y="13345"/>
                  <a:pt x="1549" y="13386"/>
                  <a:pt x="1669" y="13386"/>
                </a:cubicBezTo>
                <a:cubicBezTo>
                  <a:pt x="2709" y="13386"/>
                  <a:pt x="5704" y="10288"/>
                  <a:pt x="6614" y="9327"/>
                </a:cubicBezTo>
                <a:lnTo>
                  <a:pt x="6614" y="9327"/>
                </a:lnTo>
                <a:cubicBezTo>
                  <a:pt x="6060" y="10599"/>
                  <a:pt x="3972" y="15506"/>
                  <a:pt x="5477" y="15506"/>
                </a:cubicBezTo>
                <a:cubicBezTo>
                  <a:pt x="5485" y="15506"/>
                  <a:pt x="5492" y="15506"/>
                  <a:pt x="5500" y="15506"/>
                </a:cubicBezTo>
                <a:cubicBezTo>
                  <a:pt x="5879" y="15497"/>
                  <a:pt x="6064" y="15098"/>
                  <a:pt x="6150" y="14784"/>
                </a:cubicBezTo>
                <a:cubicBezTo>
                  <a:pt x="6335" y="14155"/>
                  <a:pt x="6357" y="13483"/>
                  <a:pt x="6492" y="12841"/>
                </a:cubicBezTo>
                <a:cubicBezTo>
                  <a:pt x="6707" y="11792"/>
                  <a:pt x="7178" y="10813"/>
                  <a:pt x="7234" y="9749"/>
                </a:cubicBezTo>
                <a:lnTo>
                  <a:pt x="7234" y="9749"/>
                </a:lnTo>
                <a:cubicBezTo>
                  <a:pt x="7257" y="10984"/>
                  <a:pt x="7185" y="12213"/>
                  <a:pt x="7264" y="13449"/>
                </a:cubicBezTo>
                <a:cubicBezTo>
                  <a:pt x="7300" y="14040"/>
                  <a:pt x="7300" y="14662"/>
                  <a:pt x="7456" y="15233"/>
                </a:cubicBezTo>
                <a:cubicBezTo>
                  <a:pt x="7526" y="15484"/>
                  <a:pt x="7779" y="16150"/>
                  <a:pt x="8137" y="16150"/>
                </a:cubicBezTo>
                <a:cubicBezTo>
                  <a:pt x="8146" y="16150"/>
                  <a:pt x="8154" y="16149"/>
                  <a:pt x="8163" y="16148"/>
                </a:cubicBezTo>
                <a:cubicBezTo>
                  <a:pt x="8842" y="16076"/>
                  <a:pt x="8549" y="14112"/>
                  <a:pt x="8535" y="13756"/>
                </a:cubicBezTo>
                <a:cubicBezTo>
                  <a:pt x="8484" y="12441"/>
                  <a:pt x="8420" y="11049"/>
                  <a:pt x="8091" y="9771"/>
                </a:cubicBezTo>
                <a:lnTo>
                  <a:pt x="8091" y="9771"/>
                </a:lnTo>
                <a:cubicBezTo>
                  <a:pt x="8114" y="9778"/>
                  <a:pt x="8127" y="9778"/>
                  <a:pt x="8141" y="9778"/>
                </a:cubicBezTo>
                <a:cubicBezTo>
                  <a:pt x="8177" y="9785"/>
                  <a:pt x="8206" y="9792"/>
                  <a:pt x="8235" y="9798"/>
                </a:cubicBezTo>
                <a:cubicBezTo>
                  <a:pt x="8549" y="11163"/>
                  <a:pt x="9034" y="12484"/>
                  <a:pt x="9663" y="13740"/>
                </a:cubicBezTo>
                <a:cubicBezTo>
                  <a:pt x="9941" y="14290"/>
                  <a:pt x="10220" y="14926"/>
                  <a:pt x="10678" y="15355"/>
                </a:cubicBezTo>
                <a:cubicBezTo>
                  <a:pt x="10841" y="15512"/>
                  <a:pt x="11171" y="15981"/>
                  <a:pt x="11477" y="15981"/>
                </a:cubicBezTo>
                <a:cubicBezTo>
                  <a:pt x="11530" y="15981"/>
                  <a:pt x="11583" y="15967"/>
                  <a:pt x="11634" y="15934"/>
                </a:cubicBezTo>
                <a:cubicBezTo>
                  <a:pt x="11855" y="15790"/>
                  <a:pt x="11805" y="15427"/>
                  <a:pt x="11756" y="15206"/>
                </a:cubicBezTo>
                <a:cubicBezTo>
                  <a:pt x="11612" y="14584"/>
                  <a:pt x="11235" y="13948"/>
                  <a:pt x="10969" y="13370"/>
                </a:cubicBezTo>
                <a:cubicBezTo>
                  <a:pt x="10385" y="12085"/>
                  <a:pt x="9706" y="10878"/>
                  <a:pt x="8941" y="9692"/>
                </a:cubicBezTo>
                <a:cubicBezTo>
                  <a:pt x="9049" y="9636"/>
                  <a:pt x="9156" y="9564"/>
                  <a:pt x="9248" y="9485"/>
                </a:cubicBezTo>
                <a:cubicBezTo>
                  <a:pt x="10098" y="10606"/>
                  <a:pt x="10948" y="11720"/>
                  <a:pt x="11835" y="12813"/>
                </a:cubicBezTo>
                <a:cubicBezTo>
                  <a:pt x="12191" y="13255"/>
                  <a:pt x="12570" y="13691"/>
                  <a:pt x="13019" y="14033"/>
                </a:cubicBezTo>
                <a:cubicBezTo>
                  <a:pt x="13183" y="14157"/>
                  <a:pt x="13513" y="14455"/>
                  <a:pt x="13773" y="14455"/>
                </a:cubicBezTo>
                <a:cubicBezTo>
                  <a:pt x="13831" y="14455"/>
                  <a:pt x="13886" y="14440"/>
                  <a:pt x="13934" y="14405"/>
                </a:cubicBezTo>
                <a:cubicBezTo>
                  <a:pt x="14854" y="13740"/>
                  <a:pt x="10319" y="9749"/>
                  <a:pt x="9634" y="9135"/>
                </a:cubicBezTo>
                <a:cubicBezTo>
                  <a:pt x="9792" y="8971"/>
                  <a:pt x="9927" y="8785"/>
                  <a:pt x="10035" y="8592"/>
                </a:cubicBezTo>
                <a:cubicBezTo>
                  <a:pt x="11098" y="9428"/>
                  <a:pt x="12134" y="10328"/>
                  <a:pt x="13269" y="11070"/>
                </a:cubicBezTo>
                <a:cubicBezTo>
                  <a:pt x="13720" y="11370"/>
                  <a:pt x="14205" y="11627"/>
                  <a:pt x="14733" y="11769"/>
                </a:cubicBezTo>
                <a:cubicBezTo>
                  <a:pt x="14863" y="11801"/>
                  <a:pt x="15130" y="11882"/>
                  <a:pt x="15356" y="11882"/>
                </a:cubicBezTo>
                <a:cubicBezTo>
                  <a:pt x="15500" y="11882"/>
                  <a:pt x="15627" y="11849"/>
                  <a:pt x="15691" y="11749"/>
                </a:cubicBezTo>
                <a:cubicBezTo>
                  <a:pt x="15854" y="11492"/>
                  <a:pt x="15434" y="11099"/>
                  <a:pt x="15297" y="10942"/>
                </a:cubicBezTo>
                <a:cubicBezTo>
                  <a:pt x="14854" y="10434"/>
                  <a:pt x="14340" y="10006"/>
                  <a:pt x="13783" y="9627"/>
                </a:cubicBezTo>
                <a:cubicBezTo>
                  <a:pt x="12712" y="8914"/>
                  <a:pt x="11492" y="8414"/>
                  <a:pt x="10283" y="7965"/>
                </a:cubicBezTo>
                <a:cubicBezTo>
                  <a:pt x="10319" y="7836"/>
                  <a:pt x="10335" y="7699"/>
                  <a:pt x="10342" y="7563"/>
                </a:cubicBezTo>
                <a:lnTo>
                  <a:pt x="10349" y="7563"/>
                </a:lnTo>
                <a:cubicBezTo>
                  <a:pt x="11905" y="7821"/>
                  <a:pt x="13463" y="8222"/>
                  <a:pt x="15033" y="8350"/>
                </a:cubicBezTo>
                <a:cubicBezTo>
                  <a:pt x="15411" y="8384"/>
                  <a:pt x="15797" y="8342"/>
                  <a:pt x="16169" y="8436"/>
                </a:cubicBezTo>
                <a:cubicBezTo>
                  <a:pt x="16385" y="8488"/>
                  <a:pt x="16596" y="8588"/>
                  <a:pt x="16823" y="8588"/>
                </a:cubicBezTo>
                <a:cubicBezTo>
                  <a:pt x="16873" y="8588"/>
                  <a:pt x="16924" y="8583"/>
                  <a:pt x="16976" y="8571"/>
                </a:cubicBezTo>
                <a:cubicBezTo>
                  <a:pt x="17240" y="8506"/>
                  <a:pt x="17475" y="8278"/>
                  <a:pt x="17411" y="7985"/>
                </a:cubicBezTo>
                <a:cubicBezTo>
                  <a:pt x="17333" y="7635"/>
                  <a:pt x="16890" y="7500"/>
                  <a:pt x="16597" y="7407"/>
                </a:cubicBezTo>
                <a:cubicBezTo>
                  <a:pt x="15982" y="7200"/>
                  <a:pt x="15382" y="6993"/>
                  <a:pt x="14740" y="6893"/>
                </a:cubicBezTo>
                <a:cubicBezTo>
                  <a:pt x="14134" y="6795"/>
                  <a:pt x="13517" y="6754"/>
                  <a:pt x="12897" y="6754"/>
                </a:cubicBezTo>
                <a:cubicBezTo>
                  <a:pt x="12026" y="6754"/>
                  <a:pt x="11150" y="6836"/>
                  <a:pt x="10299" y="6957"/>
                </a:cubicBezTo>
                <a:cubicBezTo>
                  <a:pt x="10292" y="6943"/>
                  <a:pt x="10292" y="6936"/>
                  <a:pt x="10292" y="6928"/>
                </a:cubicBezTo>
                <a:cubicBezTo>
                  <a:pt x="11413" y="6578"/>
                  <a:pt x="12527" y="6179"/>
                  <a:pt x="13648" y="5807"/>
                </a:cubicBezTo>
                <a:cubicBezTo>
                  <a:pt x="13919" y="5714"/>
                  <a:pt x="15375" y="5229"/>
                  <a:pt x="14890" y="4715"/>
                </a:cubicBezTo>
                <a:cubicBezTo>
                  <a:pt x="14813" y="4635"/>
                  <a:pt x="14654" y="4611"/>
                  <a:pt x="14486" y="4611"/>
                </a:cubicBezTo>
                <a:cubicBezTo>
                  <a:pt x="14295" y="4611"/>
                  <a:pt x="14093" y="4642"/>
                  <a:pt x="13991" y="4657"/>
                </a:cubicBezTo>
                <a:cubicBezTo>
                  <a:pt x="13562" y="4722"/>
                  <a:pt x="13147" y="4880"/>
                  <a:pt x="12741" y="5029"/>
                </a:cubicBezTo>
                <a:cubicBezTo>
                  <a:pt x="11799" y="5394"/>
                  <a:pt x="10834" y="5736"/>
                  <a:pt x="9920" y="6185"/>
                </a:cubicBezTo>
                <a:cubicBezTo>
                  <a:pt x="9913" y="6172"/>
                  <a:pt x="9906" y="6165"/>
                  <a:pt x="9898" y="6156"/>
                </a:cubicBezTo>
                <a:cubicBezTo>
                  <a:pt x="11149" y="5394"/>
                  <a:pt x="12419" y="4643"/>
                  <a:pt x="13626" y="3822"/>
                </a:cubicBezTo>
                <a:cubicBezTo>
                  <a:pt x="14162" y="3457"/>
                  <a:pt x="14676" y="3037"/>
                  <a:pt x="15125" y="2573"/>
                </a:cubicBezTo>
                <a:cubicBezTo>
                  <a:pt x="15276" y="2415"/>
                  <a:pt x="15639" y="2108"/>
                  <a:pt x="15497" y="1851"/>
                </a:cubicBezTo>
                <a:cubicBezTo>
                  <a:pt x="15438" y="1747"/>
                  <a:pt x="15346" y="1708"/>
                  <a:pt x="15240" y="1708"/>
                </a:cubicBezTo>
                <a:cubicBezTo>
                  <a:pt x="14975" y="1708"/>
                  <a:pt x="14622" y="1951"/>
                  <a:pt x="14469" y="2022"/>
                </a:cubicBezTo>
                <a:cubicBezTo>
                  <a:pt x="13848" y="2300"/>
                  <a:pt x="13283" y="2629"/>
                  <a:pt x="12748" y="3058"/>
                </a:cubicBezTo>
                <a:cubicBezTo>
                  <a:pt x="11848" y="3772"/>
                  <a:pt x="10962" y="4514"/>
                  <a:pt x="10098" y="5279"/>
                </a:cubicBezTo>
                <a:cubicBezTo>
                  <a:pt x="11027" y="3971"/>
                  <a:pt x="12863" y="1251"/>
                  <a:pt x="12241" y="980"/>
                </a:cubicBezTo>
                <a:cubicBezTo>
                  <a:pt x="12211" y="967"/>
                  <a:pt x="12180" y="961"/>
                  <a:pt x="12150" y="961"/>
                </a:cubicBezTo>
                <a:cubicBezTo>
                  <a:pt x="11950" y="961"/>
                  <a:pt x="11751" y="1218"/>
                  <a:pt x="11634" y="1330"/>
                </a:cubicBezTo>
                <a:cubicBezTo>
                  <a:pt x="11235" y="1736"/>
                  <a:pt x="10856" y="2151"/>
                  <a:pt x="10527" y="2622"/>
                </a:cubicBezTo>
                <a:cubicBezTo>
                  <a:pt x="9920" y="3500"/>
                  <a:pt x="9413" y="4537"/>
                  <a:pt x="9228" y="5599"/>
                </a:cubicBezTo>
                <a:cubicBezTo>
                  <a:pt x="9192" y="5579"/>
                  <a:pt x="9163" y="5565"/>
                  <a:pt x="9127" y="5550"/>
                </a:cubicBezTo>
                <a:cubicBezTo>
                  <a:pt x="9505" y="4643"/>
                  <a:pt x="9692" y="3658"/>
                  <a:pt x="9778" y="2679"/>
                </a:cubicBezTo>
                <a:cubicBezTo>
                  <a:pt x="9841" y="1822"/>
                  <a:pt x="9941" y="800"/>
                  <a:pt x="9478" y="38"/>
                </a:cubicBezTo>
                <a:cubicBezTo>
                  <a:pt x="9465" y="12"/>
                  <a:pt x="9442" y="0"/>
                  <a:pt x="94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15"/>
          <p:cNvSpPr/>
          <p:nvPr/>
        </p:nvSpPr>
        <p:spPr>
          <a:xfrm>
            <a:off x="-859885" y="-341063"/>
            <a:ext cx="1349353" cy="1429775"/>
          </a:xfrm>
          <a:custGeom>
            <a:avLst/>
            <a:gdLst/>
            <a:ahLst/>
            <a:cxnLst/>
            <a:rect l="l" t="t" r="r" b="b"/>
            <a:pathLst>
              <a:path w="34849" h="36926" extrusionOk="0">
                <a:moveTo>
                  <a:pt x="19056" y="1"/>
                </a:moveTo>
                <a:cubicBezTo>
                  <a:pt x="18263" y="1"/>
                  <a:pt x="17470" y="101"/>
                  <a:pt x="16682" y="233"/>
                </a:cubicBezTo>
                <a:cubicBezTo>
                  <a:pt x="15804" y="377"/>
                  <a:pt x="14954" y="619"/>
                  <a:pt x="14111" y="905"/>
                </a:cubicBezTo>
                <a:cubicBezTo>
                  <a:pt x="13026" y="1268"/>
                  <a:pt x="11991" y="1733"/>
                  <a:pt x="11005" y="2319"/>
                </a:cubicBezTo>
                <a:cubicBezTo>
                  <a:pt x="9840" y="3005"/>
                  <a:pt x="8741" y="3776"/>
                  <a:pt x="7663" y="4590"/>
                </a:cubicBezTo>
                <a:cubicBezTo>
                  <a:pt x="6191" y="5704"/>
                  <a:pt x="4770" y="6875"/>
                  <a:pt x="3514" y="8239"/>
                </a:cubicBezTo>
                <a:cubicBezTo>
                  <a:pt x="2736" y="9082"/>
                  <a:pt x="2021" y="9982"/>
                  <a:pt x="1464" y="10995"/>
                </a:cubicBezTo>
                <a:cubicBezTo>
                  <a:pt x="1022" y="11795"/>
                  <a:pt x="679" y="12645"/>
                  <a:pt x="449" y="13538"/>
                </a:cubicBezTo>
                <a:cubicBezTo>
                  <a:pt x="172" y="14603"/>
                  <a:pt x="79" y="15701"/>
                  <a:pt x="36" y="16795"/>
                </a:cubicBezTo>
                <a:cubicBezTo>
                  <a:pt x="0" y="17751"/>
                  <a:pt x="43" y="18707"/>
                  <a:pt x="143" y="19658"/>
                </a:cubicBezTo>
                <a:cubicBezTo>
                  <a:pt x="258" y="20707"/>
                  <a:pt x="429" y="21743"/>
                  <a:pt x="650" y="22771"/>
                </a:cubicBezTo>
                <a:cubicBezTo>
                  <a:pt x="1128" y="24963"/>
                  <a:pt x="1999" y="26977"/>
                  <a:pt x="3293" y="28812"/>
                </a:cubicBezTo>
                <a:cubicBezTo>
                  <a:pt x="4278" y="30213"/>
                  <a:pt x="5406" y="31491"/>
                  <a:pt x="6678" y="32648"/>
                </a:cubicBezTo>
                <a:cubicBezTo>
                  <a:pt x="7835" y="33690"/>
                  <a:pt x="9091" y="34590"/>
                  <a:pt x="10469" y="35318"/>
                </a:cubicBezTo>
                <a:cubicBezTo>
                  <a:pt x="12011" y="36132"/>
                  <a:pt x="13646" y="36633"/>
                  <a:pt x="15383" y="36797"/>
                </a:cubicBezTo>
                <a:cubicBezTo>
                  <a:pt x="15933" y="36847"/>
                  <a:pt x="16481" y="36874"/>
                  <a:pt x="17031" y="36904"/>
                </a:cubicBezTo>
                <a:cubicBezTo>
                  <a:pt x="17406" y="36918"/>
                  <a:pt x="17781" y="36926"/>
                  <a:pt x="18156" y="36926"/>
                </a:cubicBezTo>
                <a:cubicBezTo>
                  <a:pt x="18710" y="36926"/>
                  <a:pt x="19263" y="36909"/>
                  <a:pt x="19816" y="36874"/>
                </a:cubicBezTo>
                <a:cubicBezTo>
                  <a:pt x="20416" y="36832"/>
                  <a:pt x="21016" y="36775"/>
                  <a:pt x="21616" y="36719"/>
                </a:cubicBezTo>
                <a:cubicBezTo>
                  <a:pt x="22673" y="36617"/>
                  <a:pt x="23709" y="36419"/>
                  <a:pt x="24723" y="36090"/>
                </a:cubicBezTo>
                <a:cubicBezTo>
                  <a:pt x="25745" y="35760"/>
                  <a:pt x="26694" y="35289"/>
                  <a:pt x="27551" y="34640"/>
                </a:cubicBezTo>
                <a:cubicBezTo>
                  <a:pt x="28444" y="33969"/>
                  <a:pt x="29207" y="33169"/>
                  <a:pt x="29928" y="32326"/>
                </a:cubicBezTo>
                <a:cubicBezTo>
                  <a:pt x="31035" y="31034"/>
                  <a:pt x="32014" y="29649"/>
                  <a:pt x="32914" y="28199"/>
                </a:cubicBezTo>
                <a:cubicBezTo>
                  <a:pt x="33428" y="27371"/>
                  <a:pt x="33863" y="26505"/>
                  <a:pt x="34177" y="25585"/>
                </a:cubicBezTo>
                <a:cubicBezTo>
                  <a:pt x="34614" y="24293"/>
                  <a:pt x="34792" y="22958"/>
                  <a:pt x="34828" y="21600"/>
                </a:cubicBezTo>
                <a:cubicBezTo>
                  <a:pt x="34849" y="20651"/>
                  <a:pt x="34820" y="19701"/>
                  <a:pt x="34792" y="18750"/>
                </a:cubicBezTo>
                <a:cubicBezTo>
                  <a:pt x="34763" y="17951"/>
                  <a:pt x="34720" y="17144"/>
                  <a:pt x="34671" y="16344"/>
                </a:cubicBezTo>
                <a:cubicBezTo>
                  <a:pt x="34621" y="15609"/>
                  <a:pt x="34578" y="14873"/>
                  <a:pt x="34499" y="14138"/>
                </a:cubicBezTo>
                <a:cubicBezTo>
                  <a:pt x="34407" y="13259"/>
                  <a:pt x="34213" y="12402"/>
                  <a:pt x="33942" y="11560"/>
                </a:cubicBezTo>
                <a:cubicBezTo>
                  <a:pt x="33534" y="10309"/>
                  <a:pt x="32914" y="9152"/>
                  <a:pt x="32215" y="8038"/>
                </a:cubicBezTo>
                <a:cubicBezTo>
                  <a:pt x="31642" y="7132"/>
                  <a:pt x="30972" y="6304"/>
                  <a:pt x="30165" y="5596"/>
                </a:cubicBezTo>
                <a:cubicBezTo>
                  <a:pt x="29628" y="5133"/>
                  <a:pt x="29078" y="4676"/>
                  <a:pt x="28514" y="4247"/>
                </a:cubicBezTo>
                <a:cubicBezTo>
                  <a:pt x="27407" y="3397"/>
                  <a:pt x="26223" y="2662"/>
                  <a:pt x="24958" y="2062"/>
                </a:cubicBezTo>
                <a:cubicBezTo>
                  <a:pt x="23971" y="1586"/>
                  <a:pt x="22952" y="1345"/>
                  <a:pt x="21901" y="1345"/>
                </a:cubicBezTo>
                <a:cubicBezTo>
                  <a:pt x="21455" y="1345"/>
                  <a:pt x="21003" y="1388"/>
                  <a:pt x="20545" y="1476"/>
                </a:cubicBezTo>
                <a:cubicBezTo>
                  <a:pt x="19816" y="1620"/>
                  <a:pt x="19088" y="1791"/>
                  <a:pt x="18366" y="1969"/>
                </a:cubicBezTo>
                <a:cubicBezTo>
                  <a:pt x="17374" y="2220"/>
                  <a:pt x="16382" y="2468"/>
                  <a:pt x="15396" y="2748"/>
                </a:cubicBezTo>
                <a:cubicBezTo>
                  <a:pt x="13811" y="3205"/>
                  <a:pt x="12419" y="4026"/>
                  <a:pt x="11184" y="5118"/>
                </a:cubicBezTo>
                <a:cubicBezTo>
                  <a:pt x="9991" y="6168"/>
                  <a:pt x="8940" y="7346"/>
                  <a:pt x="8020" y="8638"/>
                </a:cubicBezTo>
                <a:cubicBezTo>
                  <a:pt x="7519" y="9339"/>
                  <a:pt x="7098" y="10088"/>
                  <a:pt x="6791" y="10895"/>
                </a:cubicBezTo>
                <a:cubicBezTo>
                  <a:pt x="6520" y="11588"/>
                  <a:pt x="6306" y="12302"/>
                  <a:pt x="6128" y="13024"/>
                </a:cubicBezTo>
                <a:cubicBezTo>
                  <a:pt x="5848" y="14145"/>
                  <a:pt x="5641" y="15280"/>
                  <a:pt x="5656" y="16445"/>
                </a:cubicBezTo>
                <a:cubicBezTo>
                  <a:pt x="5663" y="16765"/>
                  <a:pt x="5649" y="17088"/>
                  <a:pt x="5677" y="17408"/>
                </a:cubicBezTo>
                <a:cubicBezTo>
                  <a:pt x="5706" y="17758"/>
                  <a:pt x="5769" y="18107"/>
                  <a:pt x="5812" y="18459"/>
                </a:cubicBezTo>
                <a:cubicBezTo>
                  <a:pt x="5963" y="19658"/>
                  <a:pt x="6112" y="20858"/>
                  <a:pt x="6263" y="22049"/>
                </a:cubicBezTo>
                <a:cubicBezTo>
                  <a:pt x="6405" y="23129"/>
                  <a:pt x="6678" y="24164"/>
                  <a:pt x="7084" y="25170"/>
                </a:cubicBezTo>
                <a:cubicBezTo>
                  <a:pt x="7578" y="26385"/>
                  <a:pt x="8248" y="27506"/>
                  <a:pt x="8998" y="28578"/>
                </a:cubicBezTo>
                <a:cubicBezTo>
                  <a:pt x="9512" y="29320"/>
                  <a:pt x="10140" y="29949"/>
                  <a:pt x="10904" y="30447"/>
                </a:cubicBezTo>
                <a:cubicBezTo>
                  <a:pt x="11398" y="30770"/>
                  <a:pt x="11896" y="31099"/>
                  <a:pt x="12390" y="31426"/>
                </a:cubicBezTo>
                <a:cubicBezTo>
                  <a:pt x="13053" y="31861"/>
                  <a:pt x="13712" y="32312"/>
                  <a:pt x="14375" y="32741"/>
                </a:cubicBezTo>
                <a:cubicBezTo>
                  <a:pt x="14911" y="33077"/>
                  <a:pt x="15489" y="33327"/>
                  <a:pt x="16111" y="33455"/>
                </a:cubicBezTo>
                <a:cubicBezTo>
                  <a:pt x="16567" y="33555"/>
                  <a:pt x="17024" y="33584"/>
                  <a:pt x="17489" y="33604"/>
                </a:cubicBezTo>
                <a:cubicBezTo>
                  <a:pt x="17599" y="33609"/>
                  <a:pt x="17709" y="33612"/>
                  <a:pt x="17819" y="33612"/>
                </a:cubicBezTo>
                <a:cubicBezTo>
                  <a:pt x="18383" y="33612"/>
                  <a:pt x="18937" y="33547"/>
                  <a:pt x="19480" y="33404"/>
                </a:cubicBezTo>
                <a:cubicBezTo>
                  <a:pt x="20603" y="33112"/>
                  <a:pt x="21681" y="32718"/>
                  <a:pt x="22745" y="32256"/>
                </a:cubicBezTo>
                <a:cubicBezTo>
                  <a:pt x="24015" y="31699"/>
                  <a:pt x="25116" y="30912"/>
                  <a:pt x="25979" y="29813"/>
                </a:cubicBezTo>
                <a:cubicBezTo>
                  <a:pt x="26437" y="29220"/>
                  <a:pt x="26843" y="28598"/>
                  <a:pt x="27222" y="27955"/>
                </a:cubicBezTo>
                <a:cubicBezTo>
                  <a:pt x="27758" y="27035"/>
                  <a:pt x="28300" y="26120"/>
                  <a:pt x="28821" y="25186"/>
                </a:cubicBezTo>
                <a:cubicBezTo>
                  <a:pt x="29351" y="24235"/>
                  <a:pt x="29693" y="23206"/>
                  <a:pt x="30007" y="22164"/>
                </a:cubicBezTo>
                <a:cubicBezTo>
                  <a:pt x="30400" y="20879"/>
                  <a:pt x="30643" y="19564"/>
                  <a:pt x="30706" y="18229"/>
                </a:cubicBezTo>
                <a:cubicBezTo>
                  <a:pt x="30736" y="17694"/>
                  <a:pt x="30722" y="17158"/>
                  <a:pt x="30672" y="16630"/>
                </a:cubicBezTo>
                <a:cubicBezTo>
                  <a:pt x="30578" y="15579"/>
                  <a:pt x="30393" y="14551"/>
                  <a:pt x="30129" y="13531"/>
                </a:cubicBezTo>
                <a:cubicBezTo>
                  <a:pt x="29928" y="12788"/>
                  <a:pt x="29678" y="12066"/>
                  <a:pt x="29328" y="11380"/>
                </a:cubicBezTo>
                <a:cubicBezTo>
                  <a:pt x="28458" y="9667"/>
                  <a:pt x="27236" y="8225"/>
                  <a:pt x="25815" y="6940"/>
                </a:cubicBezTo>
                <a:cubicBezTo>
                  <a:pt x="24915" y="6126"/>
                  <a:pt x="23873" y="5526"/>
                  <a:pt x="22788" y="4989"/>
                </a:cubicBezTo>
                <a:cubicBezTo>
                  <a:pt x="21895" y="4554"/>
                  <a:pt x="20960" y="4268"/>
                  <a:pt x="19967" y="4204"/>
                </a:cubicBezTo>
                <a:cubicBezTo>
                  <a:pt x="19741" y="4188"/>
                  <a:pt x="19515" y="4179"/>
                  <a:pt x="19290" y="4179"/>
                </a:cubicBezTo>
                <a:cubicBezTo>
                  <a:pt x="18615" y="4179"/>
                  <a:pt x="17948" y="4260"/>
                  <a:pt x="17288" y="4468"/>
                </a:cubicBezTo>
                <a:cubicBezTo>
                  <a:pt x="16510" y="4712"/>
                  <a:pt x="15775" y="5048"/>
                  <a:pt x="15060" y="5447"/>
                </a:cubicBezTo>
                <a:cubicBezTo>
                  <a:pt x="14118" y="5982"/>
                  <a:pt x="13247" y="6618"/>
                  <a:pt x="12512" y="7418"/>
                </a:cubicBezTo>
                <a:cubicBezTo>
                  <a:pt x="11533" y="8467"/>
                  <a:pt x="10776" y="9667"/>
                  <a:pt x="10169" y="10961"/>
                </a:cubicBezTo>
                <a:cubicBezTo>
                  <a:pt x="9855" y="11617"/>
                  <a:pt x="9662" y="12316"/>
                  <a:pt x="9555" y="13031"/>
                </a:cubicBezTo>
                <a:cubicBezTo>
                  <a:pt x="9447" y="13746"/>
                  <a:pt x="9463" y="14465"/>
                  <a:pt x="9454" y="15180"/>
                </a:cubicBezTo>
                <a:cubicBezTo>
                  <a:pt x="9447" y="15681"/>
                  <a:pt x="9483" y="16172"/>
                  <a:pt x="9506" y="16673"/>
                </a:cubicBezTo>
                <a:cubicBezTo>
                  <a:pt x="9526" y="17122"/>
                  <a:pt x="9562" y="17573"/>
                  <a:pt x="9583" y="18022"/>
                </a:cubicBezTo>
                <a:cubicBezTo>
                  <a:pt x="9634" y="18851"/>
                  <a:pt x="9734" y="19679"/>
                  <a:pt x="9876" y="20500"/>
                </a:cubicBezTo>
                <a:cubicBezTo>
                  <a:pt x="10105" y="21835"/>
                  <a:pt x="10577" y="23078"/>
                  <a:pt x="11290" y="24228"/>
                </a:cubicBezTo>
                <a:cubicBezTo>
                  <a:pt x="11862" y="25150"/>
                  <a:pt x="12512" y="26007"/>
                  <a:pt x="13204" y="26841"/>
                </a:cubicBezTo>
                <a:cubicBezTo>
                  <a:pt x="13953" y="27757"/>
                  <a:pt x="14882" y="28463"/>
                  <a:pt x="15960" y="28956"/>
                </a:cubicBezTo>
                <a:cubicBezTo>
                  <a:pt x="16797" y="29341"/>
                  <a:pt x="17652" y="29530"/>
                  <a:pt x="18521" y="29530"/>
                </a:cubicBezTo>
                <a:cubicBezTo>
                  <a:pt x="19070" y="29530"/>
                  <a:pt x="19623" y="29455"/>
                  <a:pt x="20181" y="29306"/>
                </a:cubicBezTo>
                <a:cubicBezTo>
                  <a:pt x="21580" y="28927"/>
                  <a:pt x="22881" y="28320"/>
                  <a:pt x="24094" y="27520"/>
                </a:cubicBezTo>
                <a:cubicBezTo>
                  <a:pt x="24631" y="27164"/>
                  <a:pt x="25109" y="26749"/>
                  <a:pt x="25522" y="26264"/>
                </a:cubicBezTo>
                <a:cubicBezTo>
                  <a:pt x="26243" y="25450"/>
                  <a:pt x="26737" y="24500"/>
                  <a:pt x="27073" y="23472"/>
                </a:cubicBezTo>
                <a:cubicBezTo>
                  <a:pt x="27565" y="21979"/>
                  <a:pt x="27980" y="20464"/>
                  <a:pt x="28365" y="18944"/>
                </a:cubicBezTo>
                <a:cubicBezTo>
                  <a:pt x="28643" y="17873"/>
                  <a:pt x="28758" y="16788"/>
                  <a:pt x="28679" y="15681"/>
                </a:cubicBezTo>
                <a:cubicBezTo>
                  <a:pt x="28622" y="14937"/>
                  <a:pt x="28435" y="14224"/>
                  <a:pt x="28221" y="13523"/>
                </a:cubicBezTo>
                <a:cubicBezTo>
                  <a:pt x="27765" y="12023"/>
                  <a:pt x="27064" y="10661"/>
                  <a:pt x="26015" y="9488"/>
                </a:cubicBezTo>
                <a:cubicBezTo>
                  <a:pt x="25165" y="8532"/>
                  <a:pt x="24130" y="7853"/>
                  <a:pt x="22894" y="7497"/>
                </a:cubicBezTo>
                <a:cubicBezTo>
                  <a:pt x="22186" y="7287"/>
                  <a:pt x="21468" y="7187"/>
                  <a:pt x="20747" y="7187"/>
                </a:cubicBezTo>
                <a:cubicBezTo>
                  <a:pt x="20140" y="7187"/>
                  <a:pt x="19531" y="7258"/>
                  <a:pt x="18923" y="7396"/>
                </a:cubicBezTo>
                <a:cubicBezTo>
                  <a:pt x="17917" y="7625"/>
                  <a:pt x="16975" y="8011"/>
                  <a:pt x="16096" y="8561"/>
                </a:cubicBezTo>
                <a:cubicBezTo>
                  <a:pt x="15317" y="9060"/>
                  <a:pt x="14632" y="9660"/>
                  <a:pt x="14011" y="10338"/>
                </a:cubicBezTo>
                <a:cubicBezTo>
                  <a:pt x="13340" y="11067"/>
                  <a:pt x="12733" y="11838"/>
                  <a:pt x="12291" y="12724"/>
                </a:cubicBezTo>
                <a:cubicBezTo>
                  <a:pt x="11847" y="13602"/>
                  <a:pt x="11576" y="14524"/>
                  <a:pt x="11526" y="15509"/>
                </a:cubicBezTo>
                <a:cubicBezTo>
                  <a:pt x="11483" y="16316"/>
                  <a:pt x="11540" y="17115"/>
                  <a:pt x="11675" y="17915"/>
                </a:cubicBezTo>
                <a:cubicBezTo>
                  <a:pt x="11948" y="19537"/>
                  <a:pt x="12462" y="21072"/>
                  <a:pt x="13211" y="22536"/>
                </a:cubicBezTo>
                <a:cubicBezTo>
                  <a:pt x="13797" y="23671"/>
                  <a:pt x="14632" y="24550"/>
                  <a:pt x="15739" y="25177"/>
                </a:cubicBezTo>
                <a:cubicBezTo>
                  <a:pt x="16474" y="25596"/>
                  <a:pt x="17245" y="25803"/>
                  <a:pt x="18049" y="25803"/>
                </a:cubicBezTo>
                <a:cubicBezTo>
                  <a:pt x="18330" y="25803"/>
                  <a:pt x="18614" y="25778"/>
                  <a:pt x="18903" y="25727"/>
                </a:cubicBezTo>
                <a:cubicBezTo>
                  <a:pt x="19816" y="25571"/>
                  <a:pt x="20603" y="25143"/>
                  <a:pt x="21289" y="24528"/>
                </a:cubicBezTo>
                <a:cubicBezTo>
                  <a:pt x="22380" y="23542"/>
                  <a:pt x="23208" y="22365"/>
                  <a:pt x="23787" y="21014"/>
                </a:cubicBezTo>
                <a:cubicBezTo>
                  <a:pt x="24173" y="20121"/>
                  <a:pt x="24552" y="19221"/>
                  <a:pt x="24937" y="18322"/>
                </a:cubicBezTo>
                <a:cubicBezTo>
                  <a:pt x="25123" y="17886"/>
                  <a:pt x="25280" y="17444"/>
                  <a:pt x="25380" y="16980"/>
                </a:cubicBezTo>
                <a:cubicBezTo>
                  <a:pt x="25530" y="16251"/>
                  <a:pt x="25573" y="15523"/>
                  <a:pt x="25373" y="14794"/>
                </a:cubicBezTo>
                <a:cubicBezTo>
                  <a:pt x="25165" y="14052"/>
                  <a:pt x="24879" y="13331"/>
                  <a:pt x="24536" y="12638"/>
                </a:cubicBezTo>
                <a:cubicBezTo>
                  <a:pt x="24288" y="12138"/>
                  <a:pt x="23937" y="11709"/>
                  <a:pt x="23481" y="11374"/>
                </a:cubicBezTo>
                <a:cubicBezTo>
                  <a:pt x="23224" y="11188"/>
                  <a:pt x="22951" y="11010"/>
                  <a:pt x="22673" y="10846"/>
                </a:cubicBezTo>
                <a:cubicBezTo>
                  <a:pt x="21948" y="10413"/>
                  <a:pt x="21162" y="10237"/>
                  <a:pt x="20346" y="10237"/>
                </a:cubicBezTo>
                <a:cubicBezTo>
                  <a:pt x="20150" y="10237"/>
                  <a:pt x="19952" y="10247"/>
                  <a:pt x="19753" y="10266"/>
                </a:cubicBezTo>
                <a:cubicBezTo>
                  <a:pt x="19117" y="10325"/>
                  <a:pt x="18553" y="10582"/>
                  <a:pt x="18039" y="10952"/>
                </a:cubicBezTo>
                <a:cubicBezTo>
                  <a:pt x="17252" y="11509"/>
                  <a:pt x="16675" y="12253"/>
                  <a:pt x="16246" y="13103"/>
                </a:cubicBezTo>
                <a:cubicBezTo>
                  <a:pt x="15753" y="14052"/>
                  <a:pt x="15439" y="15074"/>
                  <a:pt x="15175" y="16102"/>
                </a:cubicBezTo>
                <a:cubicBezTo>
                  <a:pt x="14954" y="16993"/>
                  <a:pt x="14796" y="17893"/>
                  <a:pt x="14810" y="18815"/>
                </a:cubicBezTo>
                <a:cubicBezTo>
                  <a:pt x="14810" y="18944"/>
                  <a:pt x="14832" y="19072"/>
                  <a:pt x="14839" y="19201"/>
                </a:cubicBezTo>
                <a:cubicBezTo>
                  <a:pt x="14868" y="19929"/>
                  <a:pt x="15017" y="20635"/>
                  <a:pt x="15297" y="21307"/>
                </a:cubicBezTo>
                <a:cubicBezTo>
                  <a:pt x="15453" y="21686"/>
                  <a:pt x="15667" y="22029"/>
                  <a:pt x="16003" y="22272"/>
                </a:cubicBezTo>
                <a:cubicBezTo>
                  <a:pt x="16387" y="22553"/>
                  <a:pt x="16801" y="22713"/>
                  <a:pt x="17243" y="22713"/>
                </a:cubicBezTo>
                <a:cubicBezTo>
                  <a:pt x="17418" y="22713"/>
                  <a:pt x="17598" y="22688"/>
                  <a:pt x="17782" y="22636"/>
                </a:cubicBezTo>
                <a:cubicBezTo>
                  <a:pt x="18281" y="22493"/>
                  <a:pt x="18718" y="22229"/>
                  <a:pt x="19110" y="21887"/>
                </a:cubicBezTo>
                <a:cubicBezTo>
                  <a:pt x="19952" y="21143"/>
                  <a:pt x="20637" y="20272"/>
                  <a:pt x="21230" y="19323"/>
                </a:cubicBezTo>
                <a:cubicBezTo>
                  <a:pt x="21381" y="19079"/>
                  <a:pt x="21494" y="18829"/>
                  <a:pt x="21559" y="18551"/>
                </a:cubicBezTo>
                <a:cubicBezTo>
                  <a:pt x="21717" y="17915"/>
                  <a:pt x="21688" y="17273"/>
                  <a:pt x="21537" y="16644"/>
                </a:cubicBezTo>
                <a:cubicBezTo>
                  <a:pt x="21409" y="16066"/>
                  <a:pt x="21223" y="15502"/>
                  <a:pt x="21059" y="14930"/>
                </a:cubicBezTo>
                <a:cubicBezTo>
                  <a:pt x="20996" y="14709"/>
                  <a:pt x="20917" y="14488"/>
                  <a:pt x="20838" y="14273"/>
                </a:cubicBezTo>
                <a:cubicBezTo>
                  <a:pt x="20752" y="14030"/>
                  <a:pt x="20574" y="13881"/>
                  <a:pt x="20331" y="13802"/>
                </a:cubicBezTo>
                <a:cubicBezTo>
                  <a:pt x="20129" y="13737"/>
                  <a:pt x="19924" y="13708"/>
                  <a:pt x="19714" y="13708"/>
                </a:cubicBezTo>
                <a:cubicBezTo>
                  <a:pt x="19649" y="13708"/>
                  <a:pt x="19583" y="13711"/>
                  <a:pt x="19516" y="13716"/>
                </a:cubicBezTo>
                <a:cubicBezTo>
                  <a:pt x="18831" y="13788"/>
                  <a:pt x="18217" y="14066"/>
                  <a:pt x="17653" y="14452"/>
                </a:cubicBezTo>
                <a:cubicBezTo>
                  <a:pt x="17417" y="14616"/>
                  <a:pt x="17268" y="14837"/>
                  <a:pt x="17182" y="15108"/>
                </a:cubicBezTo>
                <a:cubicBezTo>
                  <a:pt x="17132" y="15280"/>
                  <a:pt x="17090" y="15451"/>
                  <a:pt x="17060" y="15622"/>
                </a:cubicBezTo>
                <a:cubicBezTo>
                  <a:pt x="16975" y="16066"/>
                  <a:pt x="16975" y="16508"/>
                  <a:pt x="16988" y="16951"/>
                </a:cubicBezTo>
                <a:cubicBezTo>
                  <a:pt x="16995" y="17151"/>
                  <a:pt x="17018" y="17365"/>
                  <a:pt x="17074" y="17559"/>
                </a:cubicBezTo>
                <a:cubicBezTo>
                  <a:pt x="17160" y="17859"/>
                  <a:pt x="17203" y="18173"/>
                  <a:pt x="17232" y="18479"/>
                </a:cubicBezTo>
                <a:cubicBezTo>
                  <a:pt x="17246" y="18608"/>
                  <a:pt x="17275" y="18736"/>
                  <a:pt x="17304" y="18865"/>
                </a:cubicBezTo>
                <a:cubicBezTo>
                  <a:pt x="17331" y="19000"/>
                  <a:pt x="17424" y="19072"/>
                  <a:pt x="17561" y="19086"/>
                </a:cubicBezTo>
                <a:cubicBezTo>
                  <a:pt x="17655" y="19100"/>
                  <a:pt x="17747" y="19107"/>
                  <a:pt x="17838" y="19107"/>
                </a:cubicBezTo>
                <a:cubicBezTo>
                  <a:pt x="18231" y="19107"/>
                  <a:pt x="18593" y="18977"/>
                  <a:pt x="18889" y="18694"/>
                </a:cubicBezTo>
                <a:cubicBezTo>
                  <a:pt x="19424" y="18193"/>
                  <a:pt x="19503" y="17544"/>
                  <a:pt x="19388" y="16858"/>
                </a:cubicBezTo>
                <a:cubicBezTo>
                  <a:pt x="19309" y="16394"/>
                  <a:pt x="19189" y="15944"/>
                  <a:pt x="19067" y="15487"/>
                </a:cubicBezTo>
                <a:cubicBezTo>
                  <a:pt x="19045" y="15387"/>
                  <a:pt x="19018" y="15266"/>
                  <a:pt x="18910" y="15216"/>
                </a:cubicBezTo>
                <a:cubicBezTo>
                  <a:pt x="18876" y="15201"/>
                  <a:pt x="18837" y="15194"/>
                  <a:pt x="18797" y="15194"/>
                </a:cubicBezTo>
                <a:cubicBezTo>
                  <a:pt x="18664" y="15194"/>
                  <a:pt x="18511" y="15267"/>
                  <a:pt x="18445" y="15365"/>
                </a:cubicBezTo>
                <a:cubicBezTo>
                  <a:pt x="18296" y="15595"/>
                  <a:pt x="18138" y="15816"/>
                  <a:pt x="17989" y="16037"/>
                </a:cubicBezTo>
                <a:cubicBezTo>
                  <a:pt x="17960" y="16080"/>
                  <a:pt x="17938" y="16130"/>
                  <a:pt x="17895" y="16208"/>
                </a:cubicBezTo>
                <a:cubicBezTo>
                  <a:pt x="17996" y="16166"/>
                  <a:pt x="18060" y="16136"/>
                  <a:pt x="18118" y="16116"/>
                </a:cubicBezTo>
                <a:cubicBezTo>
                  <a:pt x="18172" y="16091"/>
                  <a:pt x="18225" y="16081"/>
                  <a:pt x="18279" y="16081"/>
                </a:cubicBezTo>
                <a:cubicBezTo>
                  <a:pt x="18367" y="16081"/>
                  <a:pt x="18454" y="16109"/>
                  <a:pt x="18538" y="16145"/>
                </a:cubicBezTo>
                <a:cubicBezTo>
                  <a:pt x="18646" y="16188"/>
                  <a:pt x="18632" y="16301"/>
                  <a:pt x="18653" y="16387"/>
                </a:cubicBezTo>
                <a:cubicBezTo>
                  <a:pt x="18745" y="16693"/>
                  <a:pt x="18810" y="17016"/>
                  <a:pt x="18923" y="17316"/>
                </a:cubicBezTo>
                <a:cubicBezTo>
                  <a:pt x="19018" y="17559"/>
                  <a:pt x="18953" y="17758"/>
                  <a:pt x="18817" y="17945"/>
                </a:cubicBezTo>
                <a:cubicBezTo>
                  <a:pt x="18725" y="18065"/>
                  <a:pt x="18623" y="18179"/>
                  <a:pt x="18510" y="18279"/>
                </a:cubicBezTo>
                <a:cubicBezTo>
                  <a:pt x="18347" y="18417"/>
                  <a:pt x="18169" y="18461"/>
                  <a:pt x="17981" y="18461"/>
                </a:cubicBezTo>
                <a:cubicBezTo>
                  <a:pt x="17856" y="18461"/>
                  <a:pt x="17727" y="18441"/>
                  <a:pt x="17595" y="18416"/>
                </a:cubicBezTo>
                <a:cubicBezTo>
                  <a:pt x="17581" y="18294"/>
                  <a:pt x="17575" y="18193"/>
                  <a:pt x="17561" y="18094"/>
                </a:cubicBezTo>
                <a:cubicBezTo>
                  <a:pt x="17532" y="17859"/>
                  <a:pt x="17532" y="17616"/>
                  <a:pt x="17467" y="17388"/>
                </a:cubicBezTo>
                <a:cubicBezTo>
                  <a:pt x="17338" y="16908"/>
                  <a:pt x="17331" y="16430"/>
                  <a:pt x="17354" y="15944"/>
                </a:cubicBezTo>
                <a:cubicBezTo>
                  <a:pt x="17367" y="15645"/>
                  <a:pt x="17439" y="15374"/>
                  <a:pt x="17703" y="15194"/>
                </a:cubicBezTo>
                <a:cubicBezTo>
                  <a:pt x="18260" y="14817"/>
                  <a:pt x="18853" y="14537"/>
                  <a:pt x="19539" y="14501"/>
                </a:cubicBezTo>
                <a:cubicBezTo>
                  <a:pt x="19573" y="14500"/>
                  <a:pt x="19607" y="14500"/>
                  <a:pt x="19639" y="14500"/>
                </a:cubicBezTo>
                <a:cubicBezTo>
                  <a:pt x="20157" y="14500"/>
                  <a:pt x="20364" y="14662"/>
                  <a:pt x="20538" y="15187"/>
                </a:cubicBezTo>
                <a:cubicBezTo>
                  <a:pt x="20723" y="15759"/>
                  <a:pt x="20894" y="16337"/>
                  <a:pt x="20989" y="16930"/>
                </a:cubicBezTo>
                <a:cubicBezTo>
                  <a:pt x="21002" y="17059"/>
                  <a:pt x="21002" y="17194"/>
                  <a:pt x="20973" y="17316"/>
                </a:cubicBezTo>
                <a:cubicBezTo>
                  <a:pt x="20881" y="17837"/>
                  <a:pt x="20660" y="18301"/>
                  <a:pt x="20373" y="18743"/>
                </a:cubicBezTo>
                <a:cubicBezTo>
                  <a:pt x="19967" y="19372"/>
                  <a:pt x="19510" y="19972"/>
                  <a:pt x="19018" y="20543"/>
                </a:cubicBezTo>
                <a:cubicBezTo>
                  <a:pt x="18659" y="20951"/>
                  <a:pt x="18267" y="21314"/>
                  <a:pt x="17789" y="21587"/>
                </a:cubicBezTo>
                <a:cubicBezTo>
                  <a:pt x="17582" y="21701"/>
                  <a:pt x="17374" y="21750"/>
                  <a:pt x="17160" y="21750"/>
                </a:cubicBezTo>
                <a:cubicBezTo>
                  <a:pt x="17040" y="21750"/>
                  <a:pt x="16919" y="21735"/>
                  <a:pt x="16796" y="21707"/>
                </a:cubicBezTo>
                <a:cubicBezTo>
                  <a:pt x="16233" y="21578"/>
                  <a:pt x="15854" y="21215"/>
                  <a:pt x="15633" y="20701"/>
                </a:cubicBezTo>
                <a:cubicBezTo>
                  <a:pt x="15403" y="20180"/>
                  <a:pt x="15275" y="19622"/>
                  <a:pt x="15254" y="19050"/>
                </a:cubicBezTo>
                <a:cubicBezTo>
                  <a:pt x="15239" y="18815"/>
                  <a:pt x="15239" y="18579"/>
                  <a:pt x="15254" y="18337"/>
                </a:cubicBezTo>
                <a:cubicBezTo>
                  <a:pt x="15261" y="18087"/>
                  <a:pt x="15275" y="17837"/>
                  <a:pt x="15317" y="17586"/>
                </a:cubicBezTo>
                <a:cubicBezTo>
                  <a:pt x="15475" y="16565"/>
                  <a:pt x="15753" y="15573"/>
                  <a:pt x="16118" y="14609"/>
                </a:cubicBezTo>
                <a:cubicBezTo>
                  <a:pt x="16467" y="13694"/>
                  <a:pt x="16946" y="12873"/>
                  <a:pt x="17653" y="12188"/>
                </a:cubicBezTo>
                <a:cubicBezTo>
                  <a:pt x="18348" y="11505"/>
                  <a:pt x="19143" y="11155"/>
                  <a:pt x="20055" y="11155"/>
                </a:cubicBezTo>
                <a:cubicBezTo>
                  <a:pt x="20278" y="11155"/>
                  <a:pt x="20508" y="11176"/>
                  <a:pt x="20745" y="11218"/>
                </a:cubicBezTo>
                <a:cubicBezTo>
                  <a:pt x="21553" y="11360"/>
                  <a:pt x="22281" y="11696"/>
                  <a:pt x="22944" y="12160"/>
                </a:cubicBezTo>
                <a:cubicBezTo>
                  <a:pt x="23438" y="12503"/>
                  <a:pt x="23823" y="12938"/>
                  <a:pt x="24116" y="13459"/>
                </a:cubicBezTo>
                <a:cubicBezTo>
                  <a:pt x="24480" y="14116"/>
                  <a:pt x="24730" y="14817"/>
                  <a:pt x="24922" y="15530"/>
                </a:cubicBezTo>
                <a:cubicBezTo>
                  <a:pt x="24980" y="15717"/>
                  <a:pt x="25001" y="15909"/>
                  <a:pt x="25008" y="16102"/>
                </a:cubicBezTo>
                <a:cubicBezTo>
                  <a:pt x="25037" y="16608"/>
                  <a:pt x="24879" y="17079"/>
                  <a:pt x="24680" y="17544"/>
                </a:cubicBezTo>
                <a:cubicBezTo>
                  <a:pt x="24331" y="18358"/>
                  <a:pt x="23979" y="19172"/>
                  <a:pt x="23630" y="19986"/>
                </a:cubicBezTo>
                <a:cubicBezTo>
                  <a:pt x="23380" y="20593"/>
                  <a:pt x="23131" y="21201"/>
                  <a:pt x="22766" y="21749"/>
                </a:cubicBezTo>
                <a:cubicBezTo>
                  <a:pt x="22231" y="22586"/>
                  <a:pt x="21609" y="23350"/>
                  <a:pt x="20809" y="23943"/>
                </a:cubicBezTo>
                <a:cubicBezTo>
                  <a:pt x="20123" y="24442"/>
                  <a:pt x="19374" y="24807"/>
                  <a:pt x="18495" y="24843"/>
                </a:cubicBezTo>
                <a:cubicBezTo>
                  <a:pt x="18420" y="24846"/>
                  <a:pt x="18346" y="24847"/>
                  <a:pt x="18271" y="24847"/>
                </a:cubicBezTo>
                <a:cubicBezTo>
                  <a:pt x="17545" y="24847"/>
                  <a:pt x="16844" y="24719"/>
                  <a:pt x="16203" y="24349"/>
                </a:cubicBezTo>
                <a:cubicBezTo>
                  <a:pt x="15161" y="23743"/>
                  <a:pt x="14318" y="22929"/>
                  <a:pt x="13775" y="21835"/>
                </a:cubicBezTo>
                <a:cubicBezTo>
                  <a:pt x="13190" y="20665"/>
                  <a:pt x="12769" y="19444"/>
                  <a:pt x="12462" y="18179"/>
                </a:cubicBezTo>
                <a:cubicBezTo>
                  <a:pt x="12248" y="17280"/>
                  <a:pt x="12083" y="16380"/>
                  <a:pt x="12169" y="15444"/>
                </a:cubicBezTo>
                <a:cubicBezTo>
                  <a:pt x="12219" y="14902"/>
                  <a:pt x="12325" y="14380"/>
                  <a:pt x="12561" y="13888"/>
                </a:cubicBezTo>
                <a:cubicBezTo>
                  <a:pt x="13376" y="12138"/>
                  <a:pt x="14568" y="10703"/>
                  <a:pt x="16132" y="9581"/>
                </a:cubicBezTo>
                <a:cubicBezTo>
                  <a:pt x="17424" y="8647"/>
                  <a:pt x="18867" y="8117"/>
                  <a:pt x="20481" y="8097"/>
                </a:cubicBezTo>
                <a:cubicBezTo>
                  <a:pt x="20522" y="8096"/>
                  <a:pt x="20562" y="8096"/>
                  <a:pt x="20602" y="8096"/>
                </a:cubicBezTo>
                <a:cubicBezTo>
                  <a:pt x="21905" y="8096"/>
                  <a:pt x="23107" y="8445"/>
                  <a:pt x="24223" y="9125"/>
                </a:cubicBezTo>
                <a:cubicBezTo>
                  <a:pt x="25116" y="9660"/>
                  <a:pt x="25815" y="10395"/>
                  <a:pt x="26408" y="11231"/>
                </a:cubicBezTo>
                <a:cubicBezTo>
                  <a:pt x="27073" y="12181"/>
                  <a:pt x="27565" y="13223"/>
                  <a:pt x="27894" y="14337"/>
                </a:cubicBezTo>
                <a:cubicBezTo>
                  <a:pt x="28086" y="14980"/>
                  <a:pt x="28250" y="15631"/>
                  <a:pt x="28293" y="16301"/>
                </a:cubicBezTo>
                <a:cubicBezTo>
                  <a:pt x="28336" y="17016"/>
                  <a:pt x="28300" y="17722"/>
                  <a:pt x="28115" y="18416"/>
                </a:cubicBezTo>
                <a:cubicBezTo>
                  <a:pt x="27815" y="19521"/>
                  <a:pt x="27493" y="20622"/>
                  <a:pt x="27179" y="21722"/>
                </a:cubicBezTo>
                <a:cubicBezTo>
                  <a:pt x="26936" y="22557"/>
                  <a:pt x="26629" y="23371"/>
                  <a:pt x="26243" y="24149"/>
                </a:cubicBezTo>
                <a:cubicBezTo>
                  <a:pt x="25772" y="25107"/>
                  <a:pt x="25145" y="25921"/>
                  <a:pt x="24252" y="26528"/>
                </a:cubicBezTo>
                <a:cubicBezTo>
                  <a:pt x="22973" y="27392"/>
                  <a:pt x="21580" y="28014"/>
                  <a:pt x="20089" y="28391"/>
                </a:cubicBezTo>
                <a:cubicBezTo>
                  <a:pt x="19599" y="28511"/>
                  <a:pt x="19109" y="28573"/>
                  <a:pt x="18619" y="28573"/>
                </a:cubicBezTo>
                <a:cubicBezTo>
                  <a:pt x="18295" y="28573"/>
                  <a:pt x="17971" y="28546"/>
                  <a:pt x="17647" y="28492"/>
                </a:cubicBezTo>
                <a:cubicBezTo>
                  <a:pt x="16132" y="28228"/>
                  <a:pt x="14882" y="27470"/>
                  <a:pt x="13847" y="26363"/>
                </a:cubicBezTo>
                <a:cubicBezTo>
                  <a:pt x="13112" y="25578"/>
                  <a:pt x="12483" y="24699"/>
                  <a:pt x="11862" y="23815"/>
                </a:cubicBezTo>
                <a:cubicBezTo>
                  <a:pt x="11254" y="22942"/>
                  <a:pt x="10834" y="21993"/>
                  <a:pt x="10568" y="20971"/>
                </a:cubicBezTo>
                <a:cubicBezTo>
                  <a:pt x="10268" y="19808"/>
                  <a:pt x="10140" y="18615"/>
                  <a:pt x="10054" y="17415"/>
                </a:cubicBezTo>
                <a:cubicBezTo>
                  <a:pt x="10011" y="16815"/>
                  <a:pt x="9977" y="16215"/>
                  <a:pt x="9968" y="15615"/>
                </a:cubicBezTo>
                <a:cubicBezTo>
                  <a:pt x="9955" y="14830"/>
                  <a:pt x="9919" y="14046"/>
                  <a:pt x="9998" y="13259"/>
                </a:cubicBezTo>
                <a:cubicBezTo>
                  <a:pt x="10047" y="12760"/>
                  <a:pt x="10176" y="12266"/>
                  <a:pt x="10354" y="11795"/>
                </a:cubicBezTo>
                <a:cubicBezTo>
                  <a:pt x="10568" y="11245"/>
                  <a:pt x="10848" y="10731"/>
                  <a:pt x="11154" y="10224"/>
                </a:cubicBezTo>
                <a:cubicBezTo>
                  <a:pt x="11718" y="9317"/>
                  <a:pt x="12340" y="8453"/>
                  <a:pt x="13132" y="7725"/>
                </a:cubicBezTo>
                <a:cubicBezTo>
                  <a:pt x="14118" y="6804"/>
                  <a:pt x="15232" y="6076"/>
                  <a:pt x="16474" y="5539"/>
                </a:cubicBezTo>
                <a:cubicBezTo>
                  <a:pt x="17304" y="5182"/>
                  <a:pt x="18155" y="5025"/>
                  <a:pt x="19024" y="5025"/>
                </a:cubicBezTo>
                <a:cubicBezTo>
                  <a:pt x="19404" y="5025"/>
                  <a:pt x="19788" y="5055"/>
                  <a:pt x="20175" y="5111"/>
                </a:cubicBezTo>
                <a:cubicBezTo>
                  <a:pt x="20996" y="5233"/>
                  <a:pt x="21774" y="5497"/>
                  <a:pt x="22523" y="5862"/>
                </a:cubicBezTo>
                <a:cubicBezTo>
                  <a:pt x="23745" y="6446"/>
                  <a:pt x="24872" y="7168"/>
                  <a:pt x="25851" y="8117"/>
                </a:cubicBezTo>
                <a:cubicBezTo>
                  <a:pt x="26859" y="9103"/>
                  <a:pt x="27750" y="10181"/>
                  <a:pt x="28507" y="11360"/>
                </a:cubicBezTo>
                <a:cubicBezTo>
                  <a:pt x="28992" y="12109"/>
                  <a:pt x="29351" y="12923"/>
                  <a:pt x="29585" y="13788"/>
                </a:cubicBezTo>
                <a:cubicBezTo>
                  <a:pt x="29815" y="14637"/>
                  <a:pt x="29978" y="15502"/>
                  <a:pt x="30107" y="16373"/>
                </a:cubicBezTo>
                <a:cubicBezTo>
                  <a:pt x="30165" y="16772"/>
                  <a:pt x="30235" y="17173"/>
                  <a:pt x="30257" y="17573"/>
                </a:cubicBezTo>
                <a:cubicBezTo>
                  <a:pt x="30271" y="17987"/>
                  <a:pt x="30257" y="18400"/>
                  <a:pt x="30228" y="18822"/>
                </a:cubicBezTo>
                <a:cubicBezTo>
                  <a:pt x="30165" y="19580"/>
                  <a:pt x="29978" y="20315"/>
                  <a:pt x="29779" y="21043"/>
                </a:cubicBezTo>
                <a:cubicBezTo>
                  <a:pt x="29457" y="22186"/>
                  <a:pt x="29100" y="23321"/>
                  <a:pt x="28543" y="24379"/>
                </a:cubicBezTo>
                <a:cubicBezTo>
                  <a:pt x="27822" y="25756"/>
                  <a:pt x="27022" y="27085"/>
                  <a:pt x="26158" y="28370"/>
                </a:cubicBezTo>
                <a:cubicBezTo>
                  <a:pt x="25287" y="29676"/>
                  <a:pt x="24108" y="30627"/>
                  <a:pt x="22687" y="31284"/>
                </a:cubicBezTo>
                <a:cubicBezTo>
                  <a:pt x="21717" y="31719"/>
                  <a:pt x="20723" y="32069"/>
                  <a:pt x="19703" y="32369"/>
                </a:cubicBezTo>
                <a:cubicBezTo>
                  <a:pt x="19162" y="32530"/>
                  <a:pt x="18613" y="32622"/>
                  <a:pt x="18049" y="32622"/>
                </a:cubicBezTo>
                <a:cubicBezTo>
                  <a:pt x="17989" y="32622"/>
                  <a:pt x="17928" y="32621"/>
                  <a:pt x="17868" y="32619"/>
                </a:cubicBezTo>
                <a:cubicBezTo>
                  <a:pt x="17674" y="32612"/>
                  <a:pt x="17482" y="32619"/>
                  <a:pt x="17288" y="32605"/>
                </a:cubicBezTo>
                <a:cubicBezTo>
                  <a:pt x="16560" y="32562"/>
                  <a:pt x="15854" y="32427"/>
                  <a:pt x="15196" y="32091"/>
                </a:cubicBezTo>
                <a:cubicBezTo>
                  <a:pt x="14853" y="31913"/>
                  <a:pt x="14519" y="31712"/>
                  <a:pt x="14190" y="31498"/>
                </a:cubicBezTo>
                <a:cubicBezTo>
                  <a:pt x="13148" y="30812"/>
                  <a:pt x="12104" y="30120"/>
                  <a:pt x="11069" y="29419"/>
                </a:cubicBezTo>
                <a:cubicBezTo>
                  <a:pt x="10433" y="28991"/>
                  <a:pt x="9898" y="28463"/>
                  <a:pt x="9447" y="27842"/>
                </a:cubicBezTo>
                <a:cubicBezTo>
                  <a:pt x="8870" y="27042"/>
                  <a:pt x="8369" y="26192"/>
                  <a:pt x="7920" y="25314"/>
                </a:cubicBezTo>
                <a:cubicBezTo>
                  <a:pt x="7440" y="24385"/>
                  <a:pt x="7106" y="23414"/>
                  <a:pt x="6913" y="22385"/>
                </a:cubicBezTo>
                <a:cubicBezTo>
                  <a:pt x="6734" y="21407"/>
                  <a:pt x="6642" y="20414"/>
                  <a:pt x="6520" y="19422"/>
                </a:cubicBezTo>
                <a:cubicBezTo>
                  <a:pt x="6441" y="18822"/>
                  <a:pt x="6369" y="18222"/>
                  <a:pt x="6284" y="17622"/>
                </a:cubicBezTo>
                <a:cubicBezTo>
                  <a:pt x="6191" y="16908"/>
                  <a:pt x="6148" y="16202"/>
                  <a:pt x="6220" y="15480"/>
                </a:cubicBezTo>
                <a:cubicBezTo>
                  <a:pt x="6313" y="14474"/>
                  <a:pt x="6534" y="13488"/>
                  <a:pt x="6806" y="12517"/>
                </a:cubicBezTo>
                <a:cubicBezTo>
                  <a:pt x="7226" y="11017"/>
                  <a:pt x="7927" y="9653"/>
                  <a:pt x="8890" y="8439"/>
                </a:cubicBezTo>
                <a:cubicBezTo>
                  <a:pt x="9634" y="7504"/>
                  <a:pt x="10448" y="6640"/>
                  <a:pt x="11348" y="5853"/>
                </a:cubicBezTo>
                <a:cubicBezTo>
                  <a:pt x="12404" y="4940"/>
                  <a:pt x="13576" y="4211"/>
                  <a:pt x="14896" y="3733"/>
                </a:cubicBezTo>
                <a:cubicBezTo>
                  <a:pt x="16217" y="3248"/>
                  <a:pt x="17568" y="2862"/>
                  <a:pt x="18939" y="2540"/>
                </a:cubicBezTo>
                <a:cubicBezTo>
                  <a:pt x="19710" y="2355"/>
                  <a:pt x="20488" y="2211"/>
                  <a:pt x="21289" y="2204"/>
                </a:cubicBezTo>
                <a:cubicBezTo>
                  <a:pt x="21767" y="2204"/>
                  <a:pt x="22245" y="2227"/>
                  <a:pt x="22716" y="2319"/>
                </a:cubicBezTo>
                <a:cubicBezTo>
                  <a:pt x="23637" y="2490"/>
                  <a:pt x="24494" y="2840"/>
                  <a:pt x="25308" y="3298"/>
                </a:cubicBezTo>
                <a:cubicBezTo>
                  <a:pt x="26559" y="3997"/>
                  <a:pt x="27736" y="4804"/>
                  <a:pt x="28837" y="5725"/>
                </a:cubicBezTo>
                <a:cubicBezTo>
                  <a:pt x="29472" y="6254"/>
                  <a:pt x="30093" y="6796"/>
                  <a:pt x="30650" y="7418"/>
                </a:cubicBezTo>
                <a:cubicBezTo>
                  <a:pt x="31229" y="8067"/>
                  <a:pt x="31707" y="8789"/>
                  <a:pt x="32156" y="9531"/>
                </a:cubicBezTo>
                <a:cubicBezTo>
                  <a:pt x="32914" y="10767"/>
                  <a:pt x="33449" y="12088"/>
                  <a:pt x="33771" y="13502"/>
                </a:cubicBezTo>
                <a:cubicBezTo>
                  <a:pt x="33963" y="14380"/>
                  <a:pt x="34048" y="15280"/>
                  <a:pt x="34120" y="16172"/>
                </a:cubicBezTo>
                <a:cubicBezTo>
                  <a:pt x="34170" y="16779"/>
                  <a:pt x="34220" y="17388"/>
                  <a:pt x="34249" y="17994"/>
                </a:cubicBezTo>
                <a:cubicBezTo>
                  <a:pt x="34285" y="18680"/>
                  <a:pt x="34306" y="19372"/>
                  <a:pt x="34328" y="20058"/>
                </a:cubicBezTo>
                <a:cubicBezTo>
                  <a:pt x="34335" y="20371"/>
                  <a:pt x="34299" y="20687"/>
                  <a:pt x="34299" y="21000"/>
                </a:cubicBezTo>
                <a:cubicBezTo>
                  <a:pt x="34299" y="21578"/>
                  <a:pt x="34285" y="22157"/>
                  <a:pt x="34220" y="22735"/>
                </a:cubicBezTo>
                <a:cubicBezTo>
                  <a:pt x="34134" y="23542"/>
                  <a:pt x="33949" y="24320"/>
                  <a:pt x="33656" y="25078"/>
                </a:cubicBezTo>
                <a:cubicBezTo>
                  <a:pt x="33371" y="25792"/>
                  <a:pt x="33006" y="26463"/>
                  <a:pt x="32607" y="27114"/>
                </a:cubicBezTo>
                <a:cubicBezTo>
                  <a:pt x="31536" y="28871"/>
                  <a:pt x="30364" y="30549"/>
                  <a:pt x="28979" y="32069"/>
                </a:cubicBezTo>
                <a:cubicBezTo>
                  <a:pt x="28444" y="32662"/>
                  <a:pt x="27858" y="33212"/>
                  <a:pt x="27208" y="33676"/>
                </a:cubicBezTo>
                <a:cubicBezTo>
                  <a:pt x="26173" y="34418"/>
                  <a:pt x="25023" y="34890"/>
                  <a:pt x="23787" y="35154"/>
                </a:cubicBezTo>
                <a:cubicBezTo>
                  <a:pt x="23016" y="35325"/>
                  <a:pt x="22238" y="35433"/>
                  <a:pt x="21460" y="35497"/>
                </a:cubicBezTo>
                <a:cubicBezTo>
                  <a:pt x="20603" y="35568"/>
                  <a:pt x="19753" y="35647"/>
                  <a:pt x="18903" y="35675"/>
                </a:cubicBezTo>
                <a:cubicBezTo>
                  <a:pt x="18571" y="35684"/>
                  <a:pt x="18238" y="35690"/>
                  <a:pt x="17906" y="35690"/>
                </a:cubicBezTo>
                <a:cubicBezTo>
                  <a:pt x="16979" y="35690"/>
                  <a:pt x="16052" y="35647"/>
                  <a:pt x="15132" y="35526"/>
                </a:cubicBezTo>
                <a:cubicBezTo>
                  <a:pt x="14382" y="35433"/>
                  <a:pt x="13633" y="35289"/>
                  <a:pt x="12911" y="35061"/>
                </a:cubicBezTo>
                <a:cubicBezTo>
                  <a:pt x="11441" y="34590"/>
                  <a:pt x="10097" y="33861"/>
                  <a:pt x="8841" y="32975"/>
                </a:cubicBezTo>
                <a:cubicBezTo>
                  <a:pt x="7012" y="31669"/>
                  <a:pt x="5463" y="30084"/>
                  <a:pt x="4114" y="28284"/>
                </a:cubicBezTo>
                <a:cubicBezTo>
                  <a:pt x="2770" y="26485"/>
                  <a:pt x="1850" y="24492"/>
                  <a:pt x="1329" y="22315"/>
                </a:cubicBezTo>
                <a:cubicBezTo>
                  <a:pt x="964" y="20800"/>
                  <a:pt x="743" y="19273"/>
                  <a:pt x="693" y="17722"/>
                </a:cubicBezTo>
                <a:cubicBezTo>
                  <a:pt x="664" y="16693"/>
                  <a:pt x="671" y="15674"/>
                  <a:pt x="815" y="14652"/>
                </a:cubicBezTo>
                <a:cubicBezTo>
                  <a:pt x="936" y="13802"/>
                  <a:pt x="1157" y="12974"/>
                  <a:pt x="1507" y="12181"/>
                </a:cubicBezTo>
                <a:cubicBezTo>
                  <a:pt x="1836" y="11416"/>
                  <a:pt x="2278" y="10717"/>
                  <a:pt x="2750" y="10038"/>
                </a:cubicBezTo>
                <a:cubicBezTo>
                  <a:pt x="3857" y="8460"/>
                  <a:pt x="5170" y="7082"/>
                  <a:pt x="6685" y="5882"/>
                </a:cubicBezTo>
                <a:cubicBezTo>
                  <a:pt x="7713" y="5068"/>
                  <a:pt x="8777" y="4283"/>
                  <a:pt x="9905" y="3598"/>
                </a:cubicBezTo>
                <a:cubicBezTo>
                  <a:pt x="11211" y="2797"/>
                  <a:pt x="12591" y="2168"/>
                  <a:pt x="14039" y="1670"/>
                </a:cubicBezTo>
                <a:cubicBezTo>
                  <a:pt x="14853" y="1390"/>
                  <a:pt x="15682" y="1183"/>
                  <a:pt x="16524" y="984"/>
                </a:cubicBezTo>
                <a:cubicBezTo>
                  <a:pt x="17396" y="777"/>
                  <a:pt x="18274" y="626"/>
                  <a:pt x="19167" y="540"/>
                </a:cubicBezTo>
                <a:cubicBezTo>
                  <a:pt x="19681" y="490"/>
                  <a:pt x="20202" y="463"/>
                  <a:pt x="20723" y="454"/>
                </a:cubicBezTo>
                <a:cubicBezTo>
                  <a:pt x="21602" y="454"/>
                  <a:pt x="22466" y="562"/>
                  <a:pt x="23323" y="770"/>
                </a:cubicBezTo>
                <a:cubicBezTo>
                  <a:pt x="23438" y="797"/>
                  <a:pt x="23559" y="826"/>
                  <a:pt x="23679" y="849"/>
                </a:cubicBezTo>
                <a:cubicBezTo>
                  <a:pt x="23697" y="852"/>
                  <a:pt x="23714" y="854"/>
                  <a:pt x="23729" y="854"/>
                </a:cubicBezTo>
                <a:cubicBezTo>
                  <a:pt x="23800" y="854"/>
                  <a:pt x="23842" y="814"/>
                  <a:pt x="23866" y="727"/>
                </a:cubicBezTo>
                <a:cubicBezTo>
                  <a:pt x="23530" y="562"/>
                  <a:pt x="22745" y="298"/>
                  <a:pt x="22360" y="240"/>
                </a:cubicBezTo>
                <a:cubicBezTo>
                  <a:pt x="21359" y="77"/>
                  <a:pt x="20360" y="34"/>
                  <a:pt x="19352" y="5"/>
                </a:cubicBezTo>
                <a:cubicBezTo>
                  <a:pt x="19253" y="2"/>
                  <a:pt x="19155" y="1"/>
                  <a:pt x="190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15"/>
          <p:cNvSpPr/>
          <p:nvPr/>
        </p:nvSpPr>
        <p:spPr>
          <a:xfrm>
            <a:off x="6240260" y="-341071"/>
            <a:ext cx="1349348" cy="730007"/>
          </a:xfrm>
          <a:custGeom>
            <a:avLst/>
            <a:gdLst/>
            <a:ahLst/>
            <a:cxnLst/>
            <a:rect l="l" t="t" r="r" b="b"/>
            <a:pathLst>
              <a:path w="29687" h="16060" extrusionOk="0">
                <a:moveTo>
                  <a:pt x="14479" y="1"/>
                </a:moveTo>
                <a:cubicBezTo>
                  <a:pt x="14224" y="1"/>
                  <a:pt x="13960" y="14"/>
                  <a:pt x="13698" y="41"/>
                </a:cubicBezTo>
                <a:cubicBezTo>
                  <a:pt x="12090" y="204"/>
                  <a:pt x="10577" y="625"/>
                  <a:pt x="9269" y="1611"/>
                </a:cubicBezTo>
                <a:cubicBezTo>
                  <a:pt x="8306" y="2339"/>
                  <a:pt x="7699" y="3275"/>
                  <a:pt x="7692" y="4531"/>
                </a:cubicBezTo>
                <a:cubicBezTo>
                  <a:pt x="7692" y="4590"/>
                  <a:pt x="7699" y="4653"/>
                  <a:pt x="7692" y="4718"/>
                </a:cubicBezTo>
                <a:cubicBezTo>
                  <a:pt x="7671" y="4844"/>
                  <a:pt x="7617" y="4909"/>
                  <a:pt x="7547" y="4909"/>
                </a:cubicBezTo>
                <a:cubicBezTo>
                  <a:pt x="7502" y="4909"/>
                  <a:pt x="7449" y="4881"/>
                  <a:pt x="7392" y="4824"/>
                </a:cubicBezTo>
                <a:cubicBezTo>
                  <a:pt x="6935" y="4339"/>
                  <a:pt x="6342" y="4240"/>
                  <a:pt x="5735" y="4211"/>
                </a:cubicBezTo>
                <a:cubicBezTo>
                  <a:pt x="5626" y="4206"/>
                  <a:pt x="5517" y="4203"/>
                  <a:pt x="5410" y="4203"/>
                </a:cubicBezTo>
                <a:cubicBezTo>
                  <a:pt x="3997" y="4203"/>
                  <a:pt x="2721" y="4642"/>
                  <a:pt x="1586" y="5532"/>
                </a:cubicBezTo>
                <a:cubicBezTo>
                  <a:pt x="1015" y="5981"/>
                  <a:pt x="607" y="6561"/>
                  <a:pt x="372" y="7246"/>
                </a:cubicBezTo>
                <a:cubicBezTo>
                  <a:pt x="43" y="8202"/>
                  <a:pt x="0" y="9174"/>
                  <a:pt x="436" y="10117"/>
                </a:cubicBezTo>
                <a:cubicBezTo>
                  <a:pt x="859" y="11033"/>
                  <a:pt x="1601" y="11526"/>
                  <a:pt x="2464" y="11526"/>
                </a:cubicBezTo>
                <a:cubicBezTo>
                  <a:pt x="2797" y="11526"/>
                  <a:pt x="3149" y="11453"/>
                  <a:pt x="3507" y="11301"/>
                </a:cubicBezTo>
                <a:cubicBezTo>
                  <a:pt x="3642" y="11245"/>
                  <a:pt x="3771" y="11166"/>
                  <a:pt x="3906" y="11116"/>
                </a:cubicBezTo>
                <a:cubicBezTo>
                  <a:pt x="3964" y="11096"/>
                  <a:pt x="4016" y="11085"/>
                  <a:pt x="4061" y="11085"/>
                </a:cubicBezTo>
                <a:cubicBezTo>
                  <a:pt x="4190" y="11085"/>
                  <a:pt x="4266" y="11171"/>
                  <a:pt x="4271" y="11366"/>
                </a:cubicBezTo>
                <a:cubicBezTo>
                  <a:pt x="4307" y="12329"/>
                  <a:pt x="4813" y="13058"/>
                  <a:pt x="5499" y="13673"/>
                </a:cubicBezTo>
                <a:cubicBezTo>
                  <a:pt x="6335" y="14429"/>
                  <a:pt x="7314" y="14943"/>
                  <a:pt x="8412" y="15180"/>
                </a:cubicBezTo>
                <a:cubicBezTo>
                  <a:pt x="8784" y="15256"/>
                  <a:pt x="9154" y="15298"/>
                  <a:pt x="9522" y="15298"/>
                </a:cubicBezTo>
                <a:cubicBezTo>
                  <a:pt x="10045" y="15298"/>
                  <a:pt x="10562" y="15214"/>
                  <a:pt x="11069" y="15029"/>
                </a:cubicBezTo>
                <a:cubicBezTo>
                  <a:pt x="11447" y="14893"/>
                  <a:pt x="11862" y="14780"/>
                  <a:pt x="11977" y="14266"/>
                </a:cubicBezTo>
                <a:cubicBezTo>
                  <a:pt x="11996" y="14177"/>
                  <a:pt x="12042" y="14142"/>
                  <a:pt x="12096" y="14142"/>
                </a:cubicBezTo>
                <a:cubicBezTo>
                  <a:pt x="12167" y="14142"/>
                  <a:pt x="12252" y="14203"/>
                  <a:pt x="12304" y="14280"/>
                </a:cubicBezTo>
                <a:cubicBezTo>
                  <a:pt x="12877" y="15130"/>
                  <a:pt x="13741" y="15536"/>
                  <a:pt x="14676" y="15793"/>
                </a:cubicBezTo>
                <a:cubicBezTo>
                  <a:pt x="15333" y="15975"/>
                  <a:pt x="15965" y="16060"/>
                  <a:pt x="16577" y="16060"/>
                </a:cubicBezTo>
                <a:cubicBezTo>
                  <a:pt x="18421" y="16060"/>
                  <a:pt x="20073" y="15285"/>
                  <a:pt x="21595" y="14030"/>
                </a:cubicBezTo>
                <a:cubicBezTo>
                  <a:pt x="22274" y="13473"/>
                  <a:pt x="22617" y="12773"/>
                  <a:pt x="22346" y="11867"/>
                </a:cubicBezTo>
                <a:cubicBezTo>
                  <a:pt x="22317" y="11766"/>
                  <a:pt x="22267" y="11666"/>
                  <a:pt x="22367" y="11581"/>
                </a:cubicBezTo>
                <a:cubicBezTo>
                  <a:pt x="22406" y="11547"/>
                  <a:pt x="22443" y="11535"/>
                  <a:pt x="22478" y="11535"/>
                </a:cubicBezTo>
                <a:cubicBezTo>
                  <a:pt x="22556" y="11535"/>
                  <a:pt x="22626" y="11600"/>
                  <a:pt x="22696" y="11644"/>
                </a:cubicBezTo>
                <a:cubicBezTo>
                  <a:pt x="23661" y="12247"/>
                  <a:pt x="24724" y="12499"/>
                  <a:pt x="25839" y="12499"/>
                </a:cubicBezTo>
                <a:cubicBezTo>
                  <a:pt x="25929" y="12499"/>
                  <a:pt x="26018" y="12497"/>
                  <a:pt x="26108" y="12494"/>
                </a:cubicBezTo>
                <a:cubicBezTo>
                  <a:pt x="28101" y="12415"/>
                  <a:pt x="29687" y="10701"/>
                  <a:pt x="29551" y="8789"/>
                </a:cubicBezTo>
                <a:cubicBezTo>
                  <a:pt x="29466" y="7603"/>
                  <a:pt x="28665" y="6838"/>
                  <a:pt x="27522" y="6838"/>
                </a:cubicBezTo>
                <a:cubicBezTo>
                  <a:pt x="27023" y="6838"/>
                  <a:pt x="27023" y="6838"/>
                  <a:pt x="27080" y="6339"/>
                </a:cubicBezTo>
                <a:cubicBezTo>
                  <a:pt x="27251" y="4896"/>
                  <a:pt x="26523" y="3746"/>
                  <a:pt x="25152" y="3275"/>
                </a:cubicBezTo>
                <a:cubicBezTo>
                  <a:pt x="24788" y="3152"/>
                  <a:pt x="24423" y="3098"/>
                  <a:pt x="24058" y="3098"/>
                </a:cubicBezTo>
                <a:cubicBezTo>
                  <a:pt x="23641" y="3098"/>
                  <a:pt x="23224" y="3168"/>
                  <a:pt x="22809" y="3282"/>
                </a:cubicBezTo>
                <a:cubicBezTo>
                  <a:pt x="22380" y="3397"/>
                  <a:pt x="22017" y="3611"/>
                  <a:pt x="21738" y="3990"/>
                </a:cubicBezTo>
                <a:cubicBezTo>
                  <a:pt x="21598" y="4175"/>
                  <a:pt x="21507" y="4268"/>
                  <a:pt x="21419" y="4268"/>
                </a:cubicBezTo>
                <a:cubicBezTo>
                  <a:pt x="21328" y="4268"/>
                  <a:pt x="21241" y="4168"/>
                  <a:pt x="21110" y="3967"/>
                </a:cubicBezTo>
                <a:cubicBezTo>
                  <a:pt x="20702" y="3361"/>
                  <a:pt x="20253" y="2790"/>
                  <a:pt x="19760" y="2247"/>
                </a:cubicBezTo>
                <a:cubicBezTo>
                  <a:pt x="18582" y="954"/>
                  <a:pt x="17119" y="240"/>
                  <a:pt x="15297" y="48"/>
                </a:cubicBezTo>
                <a:cubicBezTo>
                  <a:pt x="15044" y="17"/>
                  <a:pt x="14767" y="1"/>
                  <a:pt x="14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1" name="Google Shape;421;p15"/>
          <p:cNvGrpSpPr/>
          <p:nvPr/>
        </p:nvGrpSpPr>
        <p:grpSpPr>
          <a:xfrm rot="8100000" flipH="1">
            <a:off x="-642175" y="1919852"/>
            <a:ext cx="2068919" cy="1807011"/>
            <a:chOff x="4174688" y="2867426"/>
            <a:chExt cx="675133" cy="589667"/>
          </a:xfrm>
        </p:grpSpPr>
        <p:sp>
          <p:nvSpPr>
            <p:cNvPr id="422" name="Google Shape;422;p15"/>
            <p:cNvSpPr/>
            <p:nvPr/>
          </p:nvSpPr>
          <p:spPr>
            <a:xfrm>
              <a:off x="4174688" y="2867426"/>
              <a:ext cx="379395" cy="589667"/>
            </a:xfrm>
            <a:custGeom>
              <a:avLst/>
              <a:gdLst/>
              <a:ahLst/>
              <a:cxnLst/>
              <a:rect l="l" t="t" r="r" b="b"/>
              <a:pathLst>
                <a:path w="19288" h="29978" extrusionOk="0">
                  <a:moveTo>
                    <a:pt x="17185" y="522"/>
                  </a:moveTo>
                  <a:lnTo>
                    <a:pt x="17185" y="522"/>
                  </a:lnTo>
                  <a:cubicBezTo>
                    <a:pt x="17270" y="1656"/>
                    <a:pt x="17200" y="2800"/>
                    <a:pt x="17022" y="3927"/>
                  </a:cubicBezTo>
                  <a:cubicBezTo>
                    <a:pt x="16650" y="6191"/>
                    <a:pt x="15849" y="8370"/>
                    <a:pt x="14871" y="10440"/>
                  </a:cubicBezTo>
                  <a:cubicBezTo>
                    <a:pt x="14194" y="11883"/>
                    <a:pt x="13436" y="13311"/>
                    <a:pt x="12487" y="14605"/>
                  </a:cubicBezTo>
                  <a:cubicBezTo>
                    <a:pt x="12593" y="14411"/>
                    <a:pt x="12694" y="14219"/>
                    <a:pt x="12794" y="14026"/>
                  </a:cubicBezTo>
                  <a:cubicBezTo>
                    <a:pt x="14129" y="11383"/>
                    <a:pt x="15150" y="8591"/>
                    <a:pt x="15951" y="5735"/>
                  </a:cubicBezTo>
                  <a:cubicBezTo>
                    <a:pt x="15951" y="5726"/>
                    <a:pt x="15943" y="5722"/>
                    <a:pt x="15936" y="5722"/>
                  </a:cubicBezTo>
                  <a:cubicBezTo>
                    <a:pt x="15932" y="5722"/>
                    <a:pt x="15928" y="5724"/>
                    <a:pt x="15928" y="5727"/>
                  </a:cubicBezTo>
                  <a:cubicBezTo>
                    <a:pt x="15693" y="6514"/>
                    <a:pt x="15428" y="7292"/>
                    <a:pt x="15150" y="8063"/>
                  </a:cubicBezTo>
                  <a:cubicBezTo>
                    <a:pt x="14657" y="9441"/>
                    <a:pt x="14100" y="10805"/>
                    <a:pt x="13493" y="12140"/>
                  </a:cubicBezTo>
                  <a:cubicBezTo>
                    <a:pt x="13200" y="12797"/>
                    <a:pt x="12879" y="13448"/>
                    <a:pt x="12557" y="14098"/>
                  </a:cubicBezTo>
                  <a:cubicBezTo>
                    <a:pt x="12394" y="14418"/>
                    <a:pt x="12230" y="14740"/>
                    <a:pt x="12036" y="15040"/>
                  </a:cubicBezTo>
                  <a:cubicBezTo>
                    <a:pt x="12000" y="15090"/>
                    <a:pt x="11966" y="15140"/>
                    <a:pt x="11937" y="15189"/>
                  </a:cubicBezTo>
                  <a:cubicBezTo>
                    <a:pt x="12171" y="14733"/>
                    <a:pt x="12379" y="14269"/>
                    <a:pt x="12557" y="13791"/>
                  </a:cubicBezTo>
                  <a:cubicBezTo>
                    <a:pt x="12965" y="12661"/>
                    <a:pt x="13236" y="11498"/>
                    <a:pt x="13529" y="10341"/>
                  </a:cubicBezTo>
                  <a:cubicBezTo>
                    <a:pt x="13829" y="9177"/>
                    <a:pt x="14178" y="8027"/>
                    <a:pt x="14579" y="6892"/>
                  </a:cubicBezTo>
                  <a:cubicBezTo>
                    <a:pt x="15342" y="4728"/>
                    <a:pt x="16278" y="2628"/>
                    <a:pt x="17185" y="522"/>
                  </a:cubicBezTo>
                  <a:close/>
                  <a:moveTo>
                    <a:pt x="6495" y="3129"/>
                  </a:moveTo>
                  <a:lnTo>
                    <a:pt x="6495" y="3129"/>
                  </a:lnTo>
                  <a:cubicBezTo>
                    <a:pt x="7609" y="3499"/>
                    <a:pt x="8523" y="4321"/>
                    <a:pt x="9301" y="5170"/>
                  </a:cubicBezTo>
                  <a:cubicBezTo>
                    <a:pt x="10058" y="5999"/>
                    <a:pt x="10730" y="6920"/>
                    <a:pt x="11116" y="7984"/>
                  </a:cubicBezTo>
                  <a:cubicBezTo>
                    <a:pt x="11486" y="8976"/>
                    <a:pt x="11623" y="10034"/>
                    <a:pt x="11666" y="11091"/>
                  </a:cubicBezTo>
                  <a:cubicBezTo>
                    <a:pt x="11729" y="12519"/>
                    <a:pt x="11644" y="14012"/>
                    <a:pt x="11159" y="15354"/>
                  </a:cubicBezTo>
                  <a:cubicBezTo>
                    <a:pt x="11165" y="15325"/>
                    <a:pt x="11165" y="15297"/>
                    <a:pt x="11172" y="15268"/>
                  </a:cubicBezTo>
                  <a:cubicBezTo>
                    <a:pt x="11237" y="14912"/>
                    <a:pt x="11265" y="14547"/>
                    <a:pt x="11272" y="14190"/>
                  </a:cubicBezTo>
                  <a:cubicBezTo>
                    <a:pt x="11287" y="12776"/>
                    <a:pt x="10922" y="11383"/>
                    <a:pt x="10500" y="10041"/>
                  </a:cubicBezTo>
                  <a:cubicBezTo>
                    <a:pt x="10080" y="8676"/>
                    <a:pt x="9551" y="7348"/>
                    <a:pt x="8766" y="6142"/>
                  </a:cubicBezTo>
                  <a:cubicBezTo>
                    <a:pt x="8764" y="6138"/>
                    <a:pt x="8761" y="6136"/>
                    <a:pt x="8757" y="6136"/>
                  </a:cubicBezTo>
                  <a:cubicBezTo>
                    <a:pt x="8749" y="6136"/>
                    <a:pt x="8739" y="6146"/>
                    <a:pt x="8744" y="6155"/>
                  </a:cubicBezTo>
                  <a:cubicBezTo>
                    <a:pt x="9165" y="6849"/>
                    <a:pt x="9501" y="7585"/>
                    <a:pt x="9801" y="8334"/>
                  </a:cubicBezTo>
                  <a:cubicBezTo>
                    <a:pt x="10302" y="9612"/>
                    <a:pt x="10715" y="10970"/>
                    <a:pt x="10929" y="12325"/>
                  </a:cubicBezTo>
                  <a:cubicBezTo>
                    <a:pt x="11037" y="12997"/>
                    <a:pt x="11087" y="13669"/>
                    <a:pt x="11044" y="14348"/>
                  </a:cubicBezTo>
                  <a:cubicBezTo>
                    <a:pt x="11023" y="14675"/>
                    <a:pt x="10980" y="15004"/>
                    <a:pt x="10915" y="15333"/>
                  </a:cubicBezTo>
                  <a:cubicBezTo>
                    <a:pt x="10908" y="15347"/>
                    <a:pt x="10908" y="15354"/>
                    <a:pt x="10901" y="15367"/>
                  </a:cubicBezTo>
                  <a:cubicBezTo>
                    <a:pt x="10895" y="15110"/>
                    <a:pt x="10859" y="14846"/>
                    <a:pt x="10809" y="14589"/>
                  </a:cubicBezTo>
                  <a:cubicBezTo>
                    <a:pt x="10615" y="13626"/>
                    <a:pt x="10209" y="12711"/>
                    <a:pt x="9858" y="11804"/>
                  </a:cubicBezTo>
                  <a:cubicBezTo>
                    <a:pt x="9472" y="10812"/>
                    <a:pt x="9095" y="9827"/>
                    <a:pt x="8716" y="8834"/>
                  </a:cubicBezTo>
                  <a:cubicBezTo>
                    <a:pt x="8331" y="7849"/>
                    <a:pt x="7952" y="6856"/>
                    <a:pt x="7573" y="5871"/>
                  </a:cubicBezTo>
                  <a:cubicBezTo>
                    <a:pt x="7217" y="4956"/>
                    <a:pt x="6874" y="4035"/>
                    <a:pt x="6495" y="3129"/>
                  </a:cubicBezTo>
                  <a:close/>
                  <a:moveTo>
                    <a:pt x="18749" y="9497"/>
                  </a:moveTo>
                  <a:lnTo>
                    <a:pt x="18749" y="9497"/>
                  </a:lnTo>
                  <a:cubicBezTo>
                    <a:pt x="18564" y="10133"/>
                    <a:pt x="18328" y="10733"/>
                    <a:pt x="17999" y="11312"/>
                  </a:cubicBezTo>
                  <a:cubicBezTo>
                    <a:pt x="16679" y="13669"/>
                    <a:pt x="14422" y="15225"/>
                    <a:pt x="11993" y="16296"/>
                  </a:cubicBezTo>
                  <a:cubicBezTo>
                    <a:pt x="12237" y="16175"/>
                    <a:pt x="12471" y="16046"/>
                    <a:pt x="12694" y="15911"/>
                  </a:cubicBezTo>
                  <a:cubicBezTo>
                    <a:pt x="13186" y="15625"/>
                    <a:pt x="13657" y="15290"/>
                    <a:pt x="14100" y="14925"/>
                  </a:cubicBezTo>
                  <a:cubicBezTo>
                    <a:pt x="14986" y="14197"/>
                    <a:pt x="15779" y="13354"/>
                    <a:pt x="16535" y="12483"/>
                  </a:cubicBezTo>
                  <a:cubicBezTo>
                    <a:pt x="16541" y="12477"/>
                    <a:pt x="16533" y="12467"/>
                    <a:pt x="16522" y="12467"/>
                  </a:cubicBezTo>
                  <a:cubicBezTo>
                    <a:pt x="16520" y="12467"/>
                    <a:pt x="16517" y="12468"/>
                    <a:pt x="16514" y="12469"/>
                  </a:cubicBezTo>
                  <a:cubicBezTo>
                    <a:pt x="15728" y="13304"/>
                    <a:pt x="14900" y="14111"/>
                    <a:pt x="13993" y="14819"/>
                  </a:cubicBezTo>
                  <a:cubicBezTo>
                    <a:pt x="13558" y="15153"/>
                    <a:pt x="13100" y="15475"/>
                    <a:pt x="12622" y="15746"/>
                  </a:cubicBezTo>
                  <a:cubicBezTo>
                    <a:pt x="12401" y="15875"/>
                    <a:pt x="12165" y="15996"/>
                    <a:pt x="11937" y="16104"/>
                  </a:cubicBezTo>
                  <a:cubicBezTo>
                    <a:pt x="12144" y="15940"/>
                    <a:pt x="12351" y="15769"/>
                    <a:pt x="12550" y="15582"/>
                  </a:cubicBezTo>
                  <a:cubicBezTo>
                    <a:pt x="13087" y="15097"/>
                    <a:pt x="13585" y="14569"/>
                    <a:pt x="14108" y="14062"/>
                  </a:cubicBezTo>
                  <a:cubicBezTo>
                    <a:pt x="14672" y="13505"/>
                    <a:pt x="15272" y="12977"/>
                    <a:pt x="15865" y="12440"/>
                  </a:cubicBezTo>
                  <a:cubicBezTo>
                    <a:pt x="16885" y="11520"/>
                    <a:pt x="17899" y="10584"/>
                    <a:pt x="18749" y="9497"/>
                  </a:cubicBezTo>
                  <a:close/>
                  <a:moveTo>
                    <a:pt x="11537" y="16490"/>
                  </a:moveTo>
                  <a:cubicBezTo>
                    <a:pt x="11409" y="16547"/>
                    <a:pt x="11280" y="16596"/>
                    <a:pt x="11152" y="16646"/>
                  </a:cubicBezTo>
                  <a:cubicBezTo>
                    <a:pt x="11194" y="16625"/>
                    <a:pt x="11229" y="16596"/>
                    <a:pt x="11265" y="16576"/>
                  </a:cubicBezTo>
                  <a:cubicBezTo>
                    <a:pt x="11357" y="16554"/>
                    <a:pt x="11452" y="16524"/>
                    <a:pt x="11537" y="16490"/>
                  </a:cubicBezTo>
                  <a:close/>
                  <a:moveTo>
                    <a:pt x="5038" y="9098"/>
                  </a:moveTo>
                  <a:lnTo>
                    <a:pt x="5038" y="9098"/>
                  </a:lnTo>
                  <a:cubicBezTo>
                    <a:pt x="5487" y="9840"/>
                    <a:pt x="5859" y="10620"/>
                    <a:pt x="6159" y="11434"/>
                  </a:cubicBezTo>
                  <a:cubicBezTo>
                    <a:pt x="6788" y="13182"/>
                    <a:pt x="7088" y="15061"/>
                    <a:pt x="7253" y="16903"/>
                  </a:cubicBezTo>
                  <a:cubicBezTo>
                    <a:pt x="7395" y="18560"/>
                    <a:pt x="7381" y="20252"/>
                    <a:pt x="7009" y="21880"/>
                  </a:cubicBezTo>
                  <a:cubicBezTo>
                    <a:pt x="6995" y="21639"/>
                    <a:pt x="6953" y="21395"/>
                    <a:pt x="6930" y="21167"/>
                  </a:cubicBezTo>
                  <a:cubicBezTo>
                    <a:pt x="6894" y="20809"/>
                    <a:pt x="6852" y="20459"/>
                    <a:pt x="6816" y="20103"/>
                  </a:cubicBezTo>
                  <a:cubicBezTo>
                    <a:pt x="6738" y="19417"/>
                    <a:pt x="6660" y="18725"/>
                    <a:pt x="6574" y="18039"/>
                  </a:cubicBezTo>
                  <a:cubicBezTo>
                    <a:pt x="6387" y="16646"/>
                    <a:pt x="6159" y="15261"/>
                    <a:pt x="5909" y="13868"/>
                  </a:cubicBezTo>
                  <a:cubicBezTo>
                    <a:pt x="5909" y="13862"/>
                    <a:pt x="5902" y="13858"/>
                    <a:pt x="5895" y="13858"/>
                  </a:cubicBezTo>
                  <a:cubicBezTo>
                    <a:pt x="5886" y="13858"/>
                    <a:pt x="5877" y="13864"/>
                    <a:pt x="5881" y="13876"/>
                  </a:cubicBezTo>
                  <a:cubicBezTo>
                    <a:pt x="6080" y="15261"/>
                    <a:pt x="6245" y="16653"/>
                    <a:pt x="6409" y="18046"/>
                  </a:cubicBezTo>
                  <a:cubicBezTo>
                    <a:pt x="6488" y="18739"/>
                    <a:pt x="6558" y="19424"/>
                    <a:pt x="6630" y="20110"/>
                  </a:cubicBezTo>
                  <a:cubicBezTo>
                    <a:pt x="6666" y="20466"/>
                    <a:pt x="6696" y="20818"/>
                    <a:pt x="6730" y="21174"/>
                  </a:cubicBezTo>
                  <a:cubicBezTo>
                    <a:pt x="6738" y="21310"/>
                    <a:pt x="6745" y="21452"/>
                    <a:pt x="6752" y="21596"/>
                  </a:cubicBezTo>
                  <a:cubicBezTo>
                    <a:pt x="6488" y="20867"/>
                    <a:pt x="6252" y="20132"/>
                    <a:pt x="6060" y="19375"/>
                  </a:cubicBezTo>
                  <a:cubicBezTo>
                    <a:pt x="5609" y="17611"/>
                    <a:pt x="5352" y="15805"/>
                    <a:pt x="5223" y="13990"/>
                  </a:cubicBezTo>
                  <a:cubicBezTo>
                    <a:pt x="5153" y="13069"/>
                    <a:pt x="5117" y="12154"/>
                    <a:pt x="5102" y="11234"/>
                  </a:cubicBezTo>
                  <a:cubicBezTo>
                    <a:pt x="5088" y="10526"/>
                    <a:pt x="5131" y="9806"/>
                    <a:pt x="5038" y="9098"/>
                  </a:cubicBezTo>
                  <a:close/>
                  <a:moveTo>
                    <a:pt x="18806" y="15654"/>
                  </a:moveTo>
                  <a:lnTo>
                    <a:pt x="18806" y="15654"/>
                  </a:lnTo>
                  <a:cubicBezTo>
                    <a:pt x="18292" y="16411"/>
                    <a:pt x="17714" y="17117"/>
                    <a:pt x="17071" y="17767"/>
                  </a:cubicBezTo>
                  <a:cubicBezTo>
                    <a:pt x="15728" y="19117"/>
                    <a:pt x="14136" y="20218"/>
                    <a:pt x="12394" y="20989"/>
                  </a:cubicBezTo>
                  <a:cubicBezTo>
                    <a:pt x="10922" y="21639"/>
                    <a:pt x="9366" y="22038"/>
                    <a:pt x="7767" y="22216"/>
                  </a:cubicBezTo>
                  <a:cubicBezTo>
                    <a:pt x="7981" y="22137"/>
                    <a:pt x="8187" y="22045"/>
                    <a:pt x="8394" y="21959"/>
                  </a:cubicBezTo>
                  <a:cubicBezTo>
                    <a:pt x="8730" y="21817"/>
                    <a:pt x="9059" y="21675"/>
                    <a:pt x="9395" y="21524"/>
                  </a:cubicBezTo>
                  <a:cubicBezTo>
                    <a:pt x="10566" y="21010"/>
                    <a:pt x="11716" y="20466"/>
                    <a:pt x="12836" y="19853"/>
                  </a:cubicBezTo>
                  <a:cubicBezTo>
                    <a:pt x="13980" y="19224"/>
                    <a:pt x="15051" y="18524"/>
                    <a:pt x="16079" y="17724"/>
                  </a:cubicBezTo>
                  <a:lnTo>
                    <a:pt x="16079" y="17724"/>
                  </a:lnTo>
                  <a:cubicBezTo>
                    <a:pt x="15500" y="18146"/>
                    <a:pt x="14886" y="18531"/>
                    <a:pt x="14264" y="18896"/>
                  </a:cubicBezTo>
                  <a:cubicBezTo>
                    <a:pt x="13143" y="19560"/>
                    <a:pt x="11973" y="20139"/>
                    <a:pt x="10787" y="20667"/>
                  </a:cubicBezTo>
                  <a:cubicBezTo>
                    <a:pt x="10194" y="20931"/>
                    <a:pt x="9594" y="21188"/>
                    <a:pt x="8994" y="21438"/>
                  </a:cubicBezTo>
                  <a:cubicBezTo>
                    <a:pt x="8624" y="21596"/>
                    <a:pt x="8229" y="21738"/>
                    <a:pt x="7852" y="21909"/>
                  </a:cubicBezTo>
                  <a:cubicBezTo>
                    <a:pt x="8444" y="21409"/>
                    <a:pt x="9052" y="20924"/>
                    <a:pt x="9673" y="20453"/>
                  </a:cubicBezTo>
                  <a:cubicBezTo>
                    <a:pt x="10430" y="19875"/>
                    <a:pt x="11222" y="19352"/>
                    <a:pt x="12072" y="18917"/>
                  </a:cubicBezTo>
                  <a:cubicBezTo>
                    <a:pt x="12866" y="18504"/>
                    <a:pt x="13693" y="18146"/>
                    <a:pt x="14521" y="17789"/>
                  </a:cubicBezTo>
                  <a:cubicBezTo>
                    <a:pt x="15985" y="17160"/>
                    <a:pt x="17471" y="16540"/>
                    <a:pt x="18806" y="15654"/>
                  </a:cubicBezTo>
                  <a:close/>
                  <a:moveTo>
                    <a:pt x="2003" y="15796"/>
                  </a:moveTo>
                  <a:cubicBezTo>
                    <a:pt x="2325" y="16567"/>
                    <a:pt x="2560" y="17374"/>
                    <a:pt x="2754" y="18175"/>
                  </a:cubicBezTo>
                  <a:cubicBezTo>
                    <a:pt x="3153" y="19832"/>
                    <a:pt x="3317" y="21546"/>
                    <a:pt x="3246" y="23245"/>
                  </a:cubicBezTo>
                  <a:cubicBezTo>
                    <a:pt x="3189" y="24580"/>
                    <a:pt x="2975" y="25937"/>
                    <a:pt x="2467" y="27180"/>
                  </a:cubicBezTo>
                  <a:cubicBezTo>
                    <a:pt x="2497" y="26936"/>
                    <a:pt x="2510" y="26701"/>
                    <a:pt x="2524" y="26458"/>
                  </a:cubicBezTo>
                  <a:cubicBezTo>
                    <a:pt x="2659" y="24216"/>
                    <a:pt x="2368" y="21975"/>
                    <a:pt x="2060" y="19760"/>
                  </a:cubicBezTo>
                  <a:cubicBezTo>
                    <a:pt x="2060" y="19757"/>
                    <a:pt x="2056" y="19755"/>
                    <a:pt x="2053" y="19755"/>
                  </a:cubicBezTo>
                  <a:cubicBezTo>
                    <a:pt x="2049" y="19755"/>
                    <a:pt x="2046" y="19757"/>
                    <a:pt x="2046" y="19760"/>
                  </a:cubicBezTo>
                  <a:cubicBezTo>
                    <a:pt x="2102" y="20381"/>
                    <a:pt x="2154" y="21003"/>
                    <a:pt x="2203" y="21616"/>
                  </a:cubicBezTo>
                  <a:cubicBezTo>
                    <a:pt x="2289" y="22694"/>
                    <a:pt x="2359" y="23781"/>
                    <a:pt x="2353" y="24866"/>
                  </a:cubicBezTo>
                  <a:cubicBezTo>
                    <a:pt x="2353" y="25409"/>
                    <a:pt x="2325" y="25959"/>
                    <a:pt x="2282" y="26501"/>
                  </a:cubicBezTo>
                  <a:cubicBezTo>
                    <a:pt x="2260" y="26773"/>
                    <a:pt x="2239" y="27051"/>
                    <a:pt x="2188" y="27322"/>
                  </a:cubicBezTo>
                  <a:cubicBezTo>
                    <a:pt x="2181" y="27358"/>
                    <a:pt x="2174" y="27394"/>
                    <a:pt x="2167" y="27430"/>
                  </a:cubicBezTo>
                  <a:cubicBezTo>
                    <a:pt x="1996" y="26715"/>
                    <a:pt x="1861" y="25994"/>
                    <a:pt x="1753" y="25274"/>
                  </a:cubicBezTo>
                  <a:cubicBezTo>
                    <a:pt x="1511" y="23652"/>
                    <a:pt x="1417" y="22009"/>
                    <a:pt x="1468" y="20374"/>
                  </a:cubicBezTo>
                  <a:cubicBezTo>
                    <a:pt x="1496" y="19539"/>
                    <a:pt x="1561" y="18710"/>
                    <a:pt x="1660" y="17882"/>
                  </a:cubicBezTo>
                  <a:cubicBezTo>
                    <a:pt x="1746" y="17182"/>
                    <a:pt x="1874" y="16497"/>
                    <a:pt x="2003" y="15796"/>
                  </a:cubicBezTo>
                  <a:close/>
                  <a:moveTo>
                    <a:pt x="14907" y="23637"/>
                  </a:moveTo>
                  <a:lnTo>
                    <a:pt x="14907" y="23637"/>
                  </a:lnTo>
                  <a:cubicBezTo>
                    <a:pt x="14250" y="24288"/>
                    <a:pt x="13543" y="24873"/>
                    <a:pt x="12780" y="25394"/>
                  </a:cubicBezTo>
                  <a:cubicBezTo>
                    <a:pt x="11229" y="26444"/>
                    <a:pt x="9487" y="27202"/>
                    <a:pt x="7666" y="27637"/>
                  </a:cubicBezTo>
                  <a:cubicBezTo>
                    <a:pt x="6507" y="27911"/>
                    <a:pt x="5327" y="28043"/>
                    <a:pt x="4142" y="28043"/>
                  </a:cubicBezTo>
                  <a:cubicBezTo>
                    <a:pt x="3787" y="28043"/>
                    <a:pt x="3430" y="28031"/>
                    <a:pt x="3074" y="28007"/>
                  </a:cubicBezTo>
                  <a:cubicBezTo>
                    <a:pt x="3146" y="27994"/>
                    <a:pt x="3210" y="27980"/>
                    <a:pt x="3282" y="27965"/>
                  </a:cubicBezTo>
                  <a:cubicBezTo>
                    <a:pt x="3617" y="27901"/>
                    <a:pt x="3953" y="27822"/>
                    <a:pt x="4288" y="27750"/>
                  </a:cubicBezTo>
                  <a:cubicBezTo>
                    <a:pt x="6745" y="27186"/>
                    <a:pt x="9152" y="26395"/>
                    <a:pt x="11443" y="25351"/>
                  </a:cubicBezTo>
                  <a:cubicBezTo>
                    <a:pt x="11452" y="25351"/>
                    <a:pt x="11452" y="25344"/>
                    <a:pt x="11443" y="25344"/>
                  </a:cubicBezTo>
                  <a:cubicBezTo>
                    <a:pt x="10787" y="25617"/>
                    <a:pt x="10130" y="25865"/>
                    <a:pt x="9458" y="26102"/>
                  </a:cubicBezTo>
                  <a:cubicBezTo>
                    <a:pt x="8281" y="26516"/>
                    <a:pt x="7088" y="26880"/>
                    <a:pt x="5873" y="27186"/>
                  </a:cubicBezTo>
                  <a:cubicBezTo>
                    <a:pt x="5266" y="27344"/>
                    <a:pt x="4659" y="27480"/>
                    <a:pt x="4046" y="27608"/>
                  </a:cubicBezTo>
                  <a:cubicBezTo>
                    <a:pt x="3739" y="27673"/>
                    <a:pt x="3431" y="27730"/>
                    <a:pt x="3124" y="27779"/>
                  </a:cubicBezTo>
                  <a:cubicBezTo>
                    <a:pt x="3681" y="27450"/>
                    <a:pt x="4245" y="27137"/>
                    <a:pt x="4817" y="26830"/>
                  </a:cubicBezTo>
                  <a:cubicBezTo>
                    <a:pt x="6466" y="25951"/>
                    <a:pt x="8180" y="25238"/>
                    <a:pt x="10008" y="24802"/>
                  </a:cubicBezTo>
                  <a:cubicBezTo>
                    <a:pt x="11644" y="24424"/>
                    <a:pt x="13315" y="24180"/>
                    <a:pt x="14907" y="23637"/>
                  </a:cubicBezTo>
                  <a:close/>
                  <a:moveTo>
                    <a:pt x="17246" y="1"/>
                  </a:moveTo>
                  <a:cubicBezTo>
                    <a:pt x="17211" y="1"/>
                    <a:pt x="17177" y="18"/>
                    <a:pt x="17157" y="57"/>
                  </a:cubicBezTo>
                  <a:cubicBezTo>
                    <a:pt x="16593" y="1286"/>
                    <a:pt x="16050" y="2529"/>
                    <a:pt x="15529" y="3785"/>
                  </a:cubicBezTo>
                  <a:cubicBezTo>
                    <a:pt x="14614" y="5984"/>
                    <a:pt x="13815" y="8227"/>
                    <a:pt x="13229" y="10534"/>
                  </a:cubicBezTo>
                  <a:cubicBezTo>
                    <a:pt x="12737" y="12462"/>
                    <a:pt x="12257" y="14504"/>
                    <a:pt x="11066" y="16118"/>
                  </a:cubicBezTo>
                  <a:cubicBezTo>
                    <a:pt x="11400" y="15390"/>
                    <a:pt x="11601" y="14596"/>
                    <a:pt x="11716" y="13798"/>
                  </a:cubicBezTo>
                  <a:cubicBezTo>
                    <a:pt x="11865" y="12747"/>
                    <a:pt x="11871" y="11669"/>
                    <a:pt x="11794" y="10605"/>
                  </a:cubicBezTo>
                  <a:cubicBezTo>
                    <a:pt x="11716" y="9527"/>
                    <a:pt x="11515" y="8449"/>
                    <a:pt x="11057" y="7463"/>
                  </a:cubicBezTo>
                  <a:cubicBezTo>
                    <a:pt x="10586" y="6435"/>
                    <a:pt x="9866" y="5528"/>
                    <a:pt x="9086" y="4721"/>
                  </a:cubicBezTo>
                  <a:cubicBezTo>
                    <a:pt x="8295" y="3900"/>
                    <a:pt x="7395" y="3214"/>
                    <a:pt x="6317" y="2829"/>
                  </a:cubicBezTo>
                  <a:cubicBezTo>
                    <a:pt x="6307" y="2825"/>
                    <a:pt x="6297" y="2824"/>
                    <a:pt x="6288" y="2824"/>
                  </a:cubicBezTo>
                  <a:cubicBezTo>
                    <a:pt x="6214" y="2824"/>
                    <a:pt x="6156" y="2916"/>
                    <a:pt x="6181" y="2985"/>
                  </a:cubicBezTo>
                  <a:cubicBezTo>
                    <a:pt x="6558" y="4092"/>
                    <a:pt x="7002" y="5185"/>
                    <a:pt x="7424" y="6277"/>
                  </a:cubicBezTo>
                  <a:cubicBezTo>
                    <a:pt x="8159" y="8191"/>
                    <a:pt x="8901" y="10106"/>
                    <a:pt x="9637" y="12019"/>
                  </a:cubicBezTo>
                  <a:cubicBezTo>
                    <a:pt x="10209" y="13505"/>
                    <a:pt x="11159" y="15397"/>
                    <a:pt x="10344" y="16946"/>
                  </a:cubicBezTo>
                  <a:cubicBezTo>
                    <a:pt x="10338" y="16953"/>
                    <a:pt x="10338" y="16961"/>
                    <a:pt x="10329" y="16968"/>
                  </a:cubicBezTo>
                  <a:cubicBezTo>
                    <a:pt x="10322" y="16975"/>
                    <a:pt x="10322" y="16982"/>
                    <a:pt x="10322" y="16989"/>
                  </a:cubicBezTo>
                  <a:cubicBezTo>
                    <a:pt x="10272" y="17068"/>
                    <a:pt x="10223" y="17153"/>
                    <a:pt x="10173" y="17232"/>
                  </a:cubicBezTo>
                  <a:cubicBezTo>
                    <a:pt x="10151" y="17261"/>
                    <a:pt x="10144" y="17289"/>
                    <a:pt x="10151" y="17318"/>
                  </a:cubicBezTo>
                  <a:cubicBezTo>
                    <a:pt x="9679" y="18010"/>
                    <a:pt x="9224" y="18710"/>
                    <a:pt x="8752" y="19404"/>
                  </a:cubicBezTo>
                  <a:cubicBezTo>
                    <a:pt x="8265" y="20110"/>
                    <a:pt x="7787" y="20818"/>
                    <a:pt x="7295" y="21517"/>
                  </a:cubicBezTo>
                  <a:cubicBezTo>
                    <a:pt x="7431" y="20831"/>
                    <a:pt x="7501" y="20132"/>
                    <a:pt x="7530" y="19431"/>
                  </a:cubicBezTo>
                  <a:cubicBezTo>
                    <a:pt x="7602" y="17532"/>
                    <a:pt x="7373" y="15597"/>
                    <a:pt x="6987" y="13739"/>
                  </a:cubicBezTo>
                  <a:cubicBezTo>
                    <a:pt x="6601" y="11897"/>
                    <a:pt x="5967" y="10077"/>
                    <a:pt x="4917" y="8498"/>
                  </a:cubicBezTo>
                  <a:cubicBezTo>
                    <a:pt x="4891" y="8464"/>
                    <a:pt x="4859" y="8450"/>
                    <a:pt x="4826" y="8450"/>
                  </a:cubicBezTo>
                  <a:cubicBezTo>
                    <a:pt x="4758" y="8450"/>
                    <a:pt x="4693" y="8516"/>
                    <a:pt x="4716" y="8598"/>
                  </a:cubicBezTo>
                  <a:cubicBezTo>
                    <a:pt x="4845" y="9105"/>
                    <a:pt x="4860" y="9626"/>
                    <a:pt x="4860" y="10149"/>
                  </a:cubicBezTo>
                  <a:cubicBezTo>
                    <a:pt x="4860" y="10663"/>
                    <a:pt x="4860" y="11177"/>
                    <a:pt x="4874" y="11691"/>
                  </a:cubicBezTo>
                  <a:cubicBezTo>
                    <a:pt x="4953" y="15290"/>
                    <a:pt x="5410" y="18924"/>
                    <a:pt x="6738" y="22288"/>
                  </a:cubicBezTo>
                  <a:cubicBezTo>
                    <a:pt x="6087" y="23188"/>
                    <a:pt x="5424" y="24081"/>
                    <a:pt x="4716" y="24938"/>
                  </a:cubicBezTo>
                  <a:cubicBezTo>
                    <a:pt x="4046" y="25766"/>
                    <a:pt x="3338" y="26580"/>
                    <a:pt x="2603" y="27358"/>
                  </a:cubicBezTo>
                  <a:cubicBezTo>
                    <a:pt x="2846" y="26801"/>
                    <a:pt x="3024" y="26216"/>
                    <a:pt x="3153" y="25623"/>
                  </a:cubicBezTo>
                  <a:cubicBezTo>
                    <a:pt x="3516" y="23916"/>
                    <a:pt x="3532" y="22124"/>
                    <a:pt x="3331" y="20396"/>
                  </a:cubicBezTo>
                  <a:cubicBezTo>
                    <a:pt x="3239" y="19546"/>
                    <a:pt x="3081" y="18696"/>
                    <a:pt x="2867" y="17868"/>
                  </a:cubicBezTo>
                  <a:cubicBezTo>
                    <a:pt x="2653" y="17025"/>
                    <a:pt x="2353" y="16204"/>
                    <a:pt x="2060" y="15390"/>
                  </a:cubicBezTo>
                  <a:cubicBezTo>
                    <a:pt x="2043" y="15338"/>
                    <a:pt x="1999" y="15313"/>
                    <a:pt x="1955" y="15313"/>
                  </a:cubicBezTo>
                  <a:cubicBezTo>
                    <a:pt x="1908" y="15313"/>
                    <a:pt x="1860" y="15342"/>
                    <a:pt x="1845" y="15397"/>
                  </a:cubicBezTo>
                  <a:cubicBezTo>
                    <a:pt x="1604" y="16303"/>
                    <a:pt x="1475" y="17239"/>
                    <a:pt x="1374" y="18168"/>
                  </a:cubicBezTo>
                  <a:cubicBezTo>
                    <a:pt x="1004" y="21431"/>
                    <a:pt x="1225" y="24751"/>
                    <a:pt x="2017" y="27930"/>
                  </a:cubicBezTo>
                  <a:cubicBezTo>
                    <a:pt x="1996" y="27944"/>
                    <a:pt x="1982" y="27965"/>
                    <a:pt x="1982" y="27987"/>
                  </a:cubicBezTo>
                  <a:cubicBezTo>
                    <a:pt x="1347" y="28616"/>
                    <a:pt x="682" y="29207"/>
                    <a:pt x="54" y="29843"/>
                  </a:cubicBezTo>
                  <a:cubicBezTo>
                    <a:pt x="1" y="29896"/>
                    <a:pt x="54" y="29977"/>
                    <a:pt x="118" y="29977"/>
                  </a:cubicBezTo>
                  <a:cubicBezTo>
                    <a:pt x="132" y="29977"/>
                    <a:pt x="146" y="29974"/>
                    <a:pt x="161" y="29965"/>
                  </a:cubicBezTo>
                  <a:cubicBezTo>
                    <a:pt x="682" y="29601"/>
                    <a:pt x="1160" y="29173"/>
                    <a:pt x="1617" y="28736"/>
                  </a:cubicBezTo>
                  <a:cubicBezTo>
                    <a:pt x="1725" y="28636"/>
                    <a:pt x="1832" y="28530"/>
                    <a:pt x="1940" y="28429"/>
                  </a:cubicBezTo>
                  <a:cubicBezTo>
                    <a:pt x="1953" y="28437"/>
                    <a:pt x="1969" y="28441"/>
                    <a:pt x="1986" y="28441"/>
                  </a:cubicBezTo>
                  <a:cubicBezTo>
                    <a:pt x="2003" y="28441"/>
                    <a:pt x="2021" y="28437"/>
                    <a:pt x="2039" y="28429"/>
                  </a:cubicBezTo>
                  <a:cubicBezTo>
                    <a:pt x="2203" y="28330"/>
                    <a:pt x="2368" y="28230"/>
                    <a:pt x="2531" y="28129"/>
                  </a:cubicBezTo>
                  <a:cubicBezTo>
                    <a:pt x="3078" y="28199"/>
                    <a:pt x="3629" y="28232"/>
                    <a:pt x="4182" y="28232"/>
                  </a:cubicBezTo>
                  <a:cubicBezTo>
                    <a:pt x="4531" y="28232"/>
                    <a:pt x="4881" y="28219"/>
                    <a:pt x="5230" y="28194"/>
                  </a:cubicBezTo>
                  <a:cubicBezTo>
                    <a:pt x="7138" y="28066"/>
                    <a:pt x="9023" y="27565"/>
                    <a:pt x="10751" y="26758"/>
                  </a:cubicBezTo>
                  <a:cubicBezTo>
                    <a:pt x="12464" y="25951"/>
                    <a:pt x="14050" y="24845"/>
                    <a:pt x="15342" y="23466"/>
                  </a:cubicBezTo>
                  <a:cubicBezTo>
                    <a:pt x="15399" y="23404"/>
                    <a:pt x="15351" y="23303"/>
                    <a:pt x="15276" y="23303"/>
                  </a:cubicBezTo>
                  <a:cubicBezTo>
                    <a:pt x="15265" y="23303"/>
                    <a:pt x="15254" y="23305"/>
                    <a:pt x="15243" y="23310"/>
                  </a:cubicBezTo>
                  <a:cubicBezTo>
                    <a:pt x="14279" y="23688"/>
                    <a:pt x="13279" y="23923"/>
                    <a:pt x="12266" y="24137"/>
                  </a:cubicBezTo>
                  <a:cubicBezTo>
                    <a:pt x="11380" y="24331"/>
                    <a:pt x="10480" y="24494"/>
                    <a:pt x="9594" y="24717"/>
                  </a:cubicBezTo>
                  <a:cubicBezTo>
                    <a:pt x="8687" y="24945"/>
                    <a:pt x="7810" y="25245"/>
                    <a:pt x="6944" y="25608"/>
                  </a:cubicBezTo>
                  <a:cubicBezTo>
                    <a:pt x="5438" y="26237"/>
                    <a:pt x="4003" y="27030"/>
                    <a:pt x="2596" y="27865"/>
                  </a:cubicBezTo>
                  <a:cubicBezTo>
                    <a:pt x="2560" y="27872"/>
                    <a:pt x="2524" y="27879"/>
                    <a:pt x="2488" y="27887"/>
                  </a:cubicBezTo>
                  <a:cubicBezTo>
                    <a:pt x="2653" y="27723"/>
                    <a:pt x="2810" y="27552"/>
                    <a:pt x="2975" y="27387"/>
                  </a:cubicBezTo>
                  <a:cubicBezTo>
                    <a:pt x="3081" y="27272"/>
                    <a:pt x="3182" y="27159"/>
                    <a:pt x="3288" y="27044"/>
                  </a:cubicBezTo>
                  <a:cubicBezTo>
                    <a:pt x="3431" y="26893"/>
                    <a:pt x="3568" y="26744"/>
                    <a:pt x="3710" y="26587"/>
                  </a:cubicBezTo>
                  <a:cubicBezTo>
                    <a:pt x="3845" y="26431"/>
                    <a:pt x="3981" y="26273"/>
                    <a:pt x="4116" y="26115"/>
                  </a:cubicBezTo>
                  <a:cubicBezTo>
                    <a:pt x="4253" y="25959"/>
                    <a:pt x="4389" y="25802"/>
                    <a:pt x="4524" y="25644"/>
                  </a:cubicBezTo>
                  <a:cubicBezTo>
                    <a:pt x="4653" y="25488"/>
                    <a:pt x="4788" y="25323"/>
                    <a:pt x="4917" y="25166"/>
                  </a:cubicBezTo>
                  <a:cubicBezTo>
                    <a:pt x="5052" y="25001"/>
                    <a:pt x="5180" y="24845"/>
                    <a:pt x="5309" y="24681"/>
                  </a:cubicBezTo>
                  <a:cubicBezTo>
                    <a:pt x="5438" y="24516"/>
                    <a:pt x="5566" y="24352"/>
                    <a:pt x="5688" y="24187"/>
                  </a:cubicBezTo>
                  <a:cubicBezTo>
                    <a:pt x="5816" y="24023"/>
                    <a:pt x="5945" y="23860"/>
                    <a:pt x="6067" y="23695"/>
                  </a:cubicBezTo>
                  <a:cubicBezTo>
                    <a:pt x="6195" y="23531"/>
                    <a:pt x="6317" y="23359"/>
                    <a:pt x="6438" y="23195"/>
                  </a:cubicBezTo>
                  <a:cubicBezTo>
                    <a:pt x="6502" y="23109"/>
                    <a:pt x="6567" y="23023"/>
                    <a:pt x="6624" y="22945"/>
                  </a:cubicBezTo>
                  <a:cubicBezTo>
                    <a:pt x="6653" y="22902"/>
                    <a:pt x="6687" y="22859"/>
                    <a:pt x="6716" y="22816"/>
                  </a:cubicBezTo>
                  <a:cubicBezTo>
                    <a:pt x="6745" y="22773"/>
                    <a:pt x="6766" y="22737"/>
                    <a:pt x="6802" y="22703"/>
                  </a:cubicBezTo>
                  <a:cubicBezTo>
                    <a:pt x="6858" y="22631"/>
                    <a:pt x="6930" y="22581"/>
                    <a:pt x="7016" y="22538"/>
                  </a:cubicBezTo>
                  <a:cubicBezTo>
                    <a:pt x="7052" y="22523"/>
                    <a:pt x="7088" y="22509"/>
                    <a:pt x="7124" y="22496"/>
                  </a:cubicBezTo>
                  <a:cubicBezTo>
                    <a:pt x="7131" y="22489"/>
                    <a:pt x="7145" y="22480"/>
                    <a:pt x="7158" y="22480"/>
                  </a:cubicBezTo>
                  <a:cubicBezTo>
                    <a:pt x="7217" y="22473"/>
                    <a:pt x="7280" y="22473"/>
                    <a:pt x="7345" y="22473"/>
                  </a:cubicBezTo>
                  <a:cubicBezTo>
                    <a:pt x="8281" y="22424"/>
                    <a:pt x="9208" y="22266"/>
                    <a:pt x="10108" y="22031"/>
                  </a:cubicBezTo>
                  <a:cubicBezTo>
                    <a:pt x="11986" y="21537"/>
                    <a:pt x="13765" y="20681"/>
                    <a:pt x="15328" y="19539"/>
                  </a:cubicBezTo>
                  <a:cubicBezTo>
                    <a:pt x="16885" y="18396"/>
                    <a:pt x="18221" y="16975"/>
                    <a:pt x="19241" y="15340"/>
                  </a:cubicBezTo>
                  <a:cubicBezTo>
                    <a:pt x="19287" y="15272"/>
                    <a:pt x="19225" y="15194"/>
                    <a:pt x="19157" y="15194"/>
                  </a:cubicBezTo>
                  <a:cubicBezTo>
                    <a:pt x="19140" y="15194"/>
                    <a:pt x="19122" y="15200"/>
                    <a:pt x="19106" y="15212"/>
                  </a:cubicBezTo>
                  <a:cubicBezTo>
                    <a:pt x="18278" y="15811"/>
                    <a:pt x="17385" y="16310"/>
                    <a:pt x="16456" y="16747"/>
                  </a:cubicBezTo>
                  <a:cubicBezTo>
                    <a:pt x="14850" y="17510"/>
                    <a:pt x="13179" y="18125"/>
                    <a:pt x="11614" y="18975"/>
                  </a:cubicBezTo>
                  <a:cubicBezTo>
                    <a:pt x="9979" y="19860"/>
                    <a:pt x="8516" y="21052"/>
                    <a:pt x="7115" y="22266"/>
                  </a:cubicBezTo>
                  <a:lnTo>
                    <a:pt x="7115" y="22252"/>
                  </a:lnTo>
                  <a:cubicBezTo>
                    <a:pt x="7167" y="22196"/>
                    <a:pt x="7210" y="22130"/>
                    <a:pt x="7253" y="22074"/>
                  </a:cubicBezTo>
                  <a:cubicBezTo>
                    <a:pt x="8324" y="20561"/>
                    <a:pt x="9344" y="18996"/>
                    <a:pt x="10302" y="17404"/>
                  </a:cubicBezTo>
                  <a:cubicBezTo>
                    <a:pt x="10329" y="17397"/>
                    <a:pt x="10365" y="17381"/>
                    <a:pt x="10387" y="17347"/>
                  </a:cubicBezTo>
                  <a:cubicBezTo>
                    <a:pt x="10451" y="17253"/>
                    <a:pt x="10516" y="17153"/>
                    <a:pt x="10566" y="17054"/>
                  </a:cubicBezTo>
                  <a:cubicBezTo>
                    <a:pt x="10615" y="17004"/>
                    <a:pt x="10665" y="16946"/>
                    <a:pt x="10715" y="16896"/>
                  </a:cubicBezTo>
                  <a:lnTo>
                    <a:pt x="10730" y="16896"/>
                  </a:lnTo>
                  <a:cubicBezTo>
                    <a:pt x="11580" y="16625"/>
                    <a:pt x="12415" y="16296"/>
                    <a:pt x="13208" y="15890"/>
                  </a:cubicBezTo>
                  <a:cubicBezTo>
                    <a:pt x="14622" y="15176"/>
                    <a:pt x="15928" y="14233"/>
                    <a:pt x="16970" y="13033"/>
                  </a:cubicBezTo>
                  <a:cubicBezTo>
                    <a:pt x="17978" y="11890"/>
                    <a:pt x="18799" y="10469"/>
                    <a:pt x="19128" y="8970"/>
                  </a:cubicBezTo>
                  <a:cubicBezTo>
                    <a:pt x="19151" y="8880"/>
                    <a:pt x="19085" y="8830"/>
                    <a:pt x="19016" y="8830"/>
                  </a:cubicBezTo>
                  <a:cubicBezTo>
                    <a:pt x="18975" y="8830"/>
                    <a:pt x="18933" y="8847"/>
                    <a:pt x="18907" y="8884"/>
                  </a:cubicBezTo>
                  <a:cubicBezTo>
                    <a:pt x="18400" y="9605"/>
                    <a:pt x="17814" y="10269"/>
                    <a:pt x="17193" y="10891"/>
                  </a:cubicBezTo>
                  <a:cubicBezTo>
                    <a:pt x="16113" y="11969"/>
                    <a:pt x="14943" y="12941"/>
                    <a:pt x="13865" y="14012"/>
                  </a:cubicBezTo>
                  <a:cubicBezTo>
                    <a:pt x="13021" y="14846"/>
                    <a:pt x="12201" y="15762"/>
                    <a:pt x="11186" y="16404"/>
                  </a:cubicBezTo>
                  <a:cubicBezTo>
                    <a:pt x="12065" y="15532"/>
                    <a:pt x="12807" y="14540"/>
                    <a:pt x="13457" y="13491"/>
                  </a:cubicBezTo>
                  <a:cubicBezTo>
                    <a:pt x="14122" y="12404"/>
                    <a:pt x="14699" y="11263"/>
                    <a:pt x="15229" y="10106"/>
                  </a:cubicBezTo>
                  <a:cubicBezTo>
                    <a:pt x="15707" y="9048"/>
                    <a:pt x="16136" y="7977"/>
                    <a:pt x="16485" y="6870"/>
                  </a:cubicBezTo>
                  <a:cubicBezTo>
                    <a:pt x="17185" y="4685"/>
                    <a:pt x="17543" y="2393"/>
                    <a:pt x="17356" y="100"/>
                  </a:cubicBezTo>
                  <a:cubicBezTo>
                    <a:pt x="17352" y="40"/>
                    <a:pt x="17298" y="1"/>
                    <a:pt x="172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15"/>
            <p:cNvSpPr/>
            <p:nvPr/>
          </p:nvSpPr>
          <p:spPr>
            <a:xfrm>
              <a:off x="4443793" y="3122565"/>
              <a:ext cx="405064" cy="228349"/>
            </a:xfrm>
            <a:custGeom>
              <a:avLst/>
              <a:gdLst/>
              <a:ahLst/>
              <a:cxnLst/>
              <a:rect l="l" t="t" r="r" b="b"/>
              <a:pathLst>
                <a:path w="20593" h="11609" extrusionOk="0">
                  <a:moveTo>
                    <a:pt x="19603" y="236"/>
                  </a:moveTo>
                  <a:cubicBezTo>
                    <a:pt x="19923" y="236"/>
                    <a:pt x="20161" y="358"/>
                    <a:pt x="20058" y="804"/>
                  </a:cubicBezTo>
                  <a:cubicBezTo>
                    <a:pt x="19993" y="1077"/>
                    <a:pt x="19772" y="1368"/>
                    <a:pt x="19623" y="1612"/>
                  </a:cubicBezTo>
                  <a:cubicBezTo>
                    <a:pt x="18908" y="2775"/>
                    <a:pt x="17873" y="3618"/>
                    <a:pt x="16700" y="4282"/>
                  </a:cubicBezTo>
                  <a:cubicBezTo>
                    <a:pt x="15622" y="4897"/>
                    <a:pt x="14438" y="5533"/>
                    <a:pt x="13259" y="5896"/>
                  </a:cubicBezTo>
                  <a:cubicBezTo>
                    <a:pt x="11832" y="6347"/>
                    <a:pt x="10368" y="6669"/>
                    <a:pt x="8925" y="7068"/>
                  </a:cubicBezTo>
                  <a:lnTo>
                    <a:pt x="8925" y="7068"/>
                  </a:lnTo>
                  <a:cubicBezTo>
                    <a:pt x="10629" y="4270"/>
                    <a:pt x="13203" y="2625"/>
                    <a:pt x="16179" y="1348"/>
                  </a:cubicBezTo>
                  <a:cubicBezTo>
                    <a:pt x="17023" y="983"/>
                    <a:pt x="17916" y="554"/>
                    <a:pt x="18822" y="362"/>
                  </a:cubicBezTo>
                  <a:cubicBezTo>
                    <a:pt x="19049" y="312"/>
                    <a:pt x="19352" y="236"/>
                    <a:pt x="19603" y="236"/>
                  </a:cubicBezTo>
                  <a:close/>
                  <a:moveTo>
                    <a:pt x="19581" y="0"/>
                  </a:moveTo>
                  <a:cubicBezTo>
                    <a:pt x="18791" y="0"/>
                    <a:pt x="18034" y="281"/>
                    <a:pt x="17266" y="590"/>
                  </a:cubicBezTo>
                  <a:cubicBezTo>
                    <a:pt x="16051" y="1077"/>
                    <a:pt x="14844" y="1591"/>
                    <a:pt x="13694" y="2211"/>
                  </a:cubicBezTo>
                  <a:cubicBezTo>
                    <a:pt x="11522" y="3384"/>
                    <a:pt x="9759" y="5027"/>
                    <a:pt x="8531" y="7180"/>
                  </a:cubicBezTo>
                  <a:lnTo>
                    <a:pt x="8531" y="7180"/>
                  </a:lnTo>
                  <a:cubicBezTo>
                    <a:pt x="5515" y="8062"/>
                    <a:pt x="2799" y="9714"/>
                    <a:pt x="134" y="11338"/>
                  </a:cubicBezTo>
                  <a:cubicBezTo>
                    <a:pt x="0" y="11416"/>
                    <a:pt x="82" y="11608"/>
                    <a:pt x="207" y="11608"/>
                  </a:cubicBezTo>
                  <a:cubicBezTo>
                    <a:pt x="229" y="11608"/>
                    <a:pt x="252" y="11602"/>
                    <a:pt x="276" y="11588"/>
                  </a:cubicBezTo>
                  <a:cubicBezTo>
                    <a:pt x="2369" y="10310"/>
                    <a:pt x="4475" y="9017"/>
                    <a:pt x="6760" y="8104"/>
                  </a:cubicBezTo>
                  <a:cubicBezTo>
                    <a:pt x="8938" y="7225"/>
                    <a:pt x="11281" y="6861"/>
                    <a:pt x="13509" y="6117"/>
                  </a:cubicBezTo>
                  <a:cubicBezTo>
                    <a:pt x="16486" y="5132"/>
                    <a:pt x="19393" y="3325"/>
                    <a:pt x="20565" y="306"/>
                  </a:cubicBezTo>
                  <a:cubicBezTo>
                    <a:pt x="20593" y="234"/>
                    <a:pt x="20536" y="148"/>
                    <a:pt x="20464" y="126"/>
                  </a:cubicBezTo>
                  <a:cubicBezTo>
                    <a:pt x="20164" y="38"/>
                    <a:pt x="19870" y="0"/>
                    <a:pt x="195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15"/>
            <p:cNvSpPr/>
            <p:nvPr/>
          </p:nvSpPr>
          <p:spPr>
            <a:xfrm>
              <a:off x="4565472" y="3030273"/>
              <a:ext cx="133225" cy="255041"/>
            </a:xfrm>
            <a:custGeom>
              <a:avLst/>
              <a:gdLst/>
              <a:ahLst/>
              <a:cxnLst/>
              <a:rect l="l" t="t" r="r" b="b"/>
              <a:pathLst>
                <a:path w="6773" h="12966" extrusionOk="0">
                  <a:moveTo>
                    <a:pt x="5941" y="498"/>
                  </a:moveTo>
                  <a:cubicBezTo>
                    <a:pt x="6030" y="498"/>
                    <a:pt x="6060" y="584"/>
                    <a:pt x="6117" y="855"/>
                  </a:cubicBezTo>
                  <a:cubicBezTo>
                    <a:pt x="6259" y="1512"/>
                    <a:pt x="6074" y="2326"/>
                    <a:pt x="5909" y="2961"/>
                  </a:cubicBezTo>
                  <a:cubicBezTo>
                    <a:pt x="5560" y="4261"/>
                    <a:pt x="4910" y="5453"/>
                    <a:pt x="4252" y="6626"/>
                  </a:cubicBezTo>
                  <a:cubicBezTo>
                    <a:pt x="3155" y="8586"/>
                    <a:pt x="2034" y="10546"/>
                    <a:pt x="537" y="12222"/>
                  </a:cubicBezTo>
                  <a:lnTo>
                    <a:pt x="537" y="12222"/>
                  </a:lnTo>
                  <a:cubicBezTo>
                    <a:pt x="1087" y="10395"/>
                    <a:pt x="860" y="8446"/>
                    <a:pt x="1325" y="6583"/>
                  </a:cubicBezTo>
                  <a:cubicBezTo>
                    <a:pt x="1875" y="4418"/>
                    <a:pt x="3174" y="2461"/>
                    <a:pt x="4937" y="1098"/>
                  </a:cubicBezTo>
                  <a:cubicBezTo>
                    <a:pt x="5138" y="948"/>
                    <a:pt x="5445" y="661"/>
                    <a:pt x="5681" y="576"/>
                  </a:cubicBezTo>
                  <a:cubicBezTo>
                    <a:pt x="5805" y="532"/>
                    <a:pt x="5885" y="498"/>
                    <a:pt x="5941" y="498"/>
                  </a:cubicBezTo>
                  <a:close/>
                  <a:moveTo>
                    <a:pt x="6138" y="1"/>
                  </a:moveTo>
                  <a:cubicBezTo>
                    <a:pt x="6114" y="1"/>
                    <a:pt x="6089" y="7"/>
                    <a:pt x="6067" y="19"/>
                  </a:cubicBezTo>
                  <a:cubicBezTo>
                    <a:pt x="4060" y="1148"/>
                    <a:pt x="2468" y="2889"/>
                    <a:pt x="1559" y="5018"/>
                  </a:cubicBezTo>
                  <a:cubicBezTo>
                    <a:pt x="488" y="7503"/>
                    <a:pt x="1097" y="10288"/>
                    <a:pt x="53" y="12744"/>
                  </a:cubicBezTo>
                  <a:cubicBezTo>
                    <a:pt x="52" y="12746"/>
                    <a:pt x="51" y="12748"/>
                    <a:pt x="51" y="12750"/>
                  </a:cubicBezTo>
                  <a:lnTo>
                    <a:pt x="51" y="12750"/>
                  </a:lnTo>
                  <a:cubicBezTo>
                    <a:pt x="0" y="12841"/>
                    <a:pt x="69" y="12945"/>
                    <a:pt x="155" y="12960"/>
                  </a:cubicBezTo>
                  <a:lnTo>
                    <a:pt x="155" y="12960"/>
                  </a:lnTo>
                  <a:cubicBezTo>
                    <a:pt x="167" y="12963"/>
                    <a:pt x="179" y="12965"/>
                    <a:pt x="192" y="12965"/>
                  </a:cubicBezTo>
                  <a:cubicBezTo>
                    <a:pt x="231" y="12965"/>
                    <a:pt x="269" y="12945"/>
                    <a:pt x="292" y="12897"/>
                  </a:cubicBezTo>
                  <a:lnTo>
                    <a:pt x="292" y="12897"/>
                  </a:lnTo>
                  <a:cubicBezTo>
                    <a:pt x="2039" y="11101"/>
                    <a:pt x="3286" y="8939"/>
                    <a:pt x="4495" y="6768"/>
                  </a:cubicBezTo>
                  <a:cubicBezTo>
                    <a:pt x="5645" y="4718"/>
                    <a:pt x="6773" y="2519"/>
                    <a:pt x="6281" y="104"/>
                  </a:cubicBezTo>
                  <a:cubicBezTo>
                    <a:pt x="6265" y="38"/>
                    <a:pt x="6202" y="1"/>
                    <a:pt x="6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15"/>
            <p:cNvSpPr/>
            <p:nvPr/>
          </p:nvSpPr>
          <p:spPr>
            <a:xfrm>
              <a:off x="4571097" y="3041131"/>
              <a:ext cx="111332" cy="238695"/>
            </a:xfrm>
            <a:custGeom>
              <a:avLst/>
              <a:gdLst/>
              <a:ahLst/>
              <a:cxnLst/>
              <a:rect l="l" t="t" r="r" b="b"/>
              <a:pathLst>
                <a:path w="5660" h="12135" extrusionOk="0">
                  <a:moveTo>
                    <a:pt x="5484" y="0"/>
                  </a:moveTo>
                  <a:cubicBezTo>
                    <a:pt x="5427" y="0"/>
                    <a:pt x="5369" y="29"/>
                    <a:pt x="5344" y="96"/>
                  </a:cubicBezTo>
                  <a:cubicBezTo>
                    <a:pt x="4552" y="2166"/>
                    <a:pt x="3059" y="3859"/>
                    <a:pt x="2139" y="5866"/>
                  </a:cubicBezTo>
                  <a:cubicBezTo>
                    <a:pt x="1224" y="7837"/>
                    <a:pt x="802" y="9937"/>
                    <a:pt x="39" y="11964"/>
                  </a:cubicBezTo>
                  <a:cubicBezTo>
                    <a:pt x="0" y="12067"/>
                    <a:pt x="85" y="12134"/>
                    <a:pt x="173" y="12134"/>
                  </a:cubicBezTo>
                  <a:cubicBezTo>
                    <a:pt x="232" y="12134"/>
                    <a:pt x="292" y="12105"/>
                    <a:pt x="317" y="12036"/>
                  </a:cubicBezTo>
                  <a:cubicBezTo>
                    <a:pt x="1160" y="9793"/>
                    <a:pt x="1596" y="7472"/>
                    <a:pt x="2716" y="5323"/>
                  </a:cubicBezTo>
                  <a:cubicBezTo>
                    <a:pt x="3639" y="3573"/>
                    <a:pt x="4909" y="2038"/>
                    <a:pt x="5616" y="175"/>
                  </a:cubicBezTo>
                  <a:cubicBezTo>
                    <a:pt x="5659" y="70"/>
                    <a:pt x="5573" y="0"/>
                    <a:pt x="54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15"/>
            <p:cNvSpPr/>
            <p:nvPr/>
          </p:nvSpPr>
          <p:spPr>
            <a:xfrm>
              <a:off x="4611401" y="3124985"/>
              <a:ext cx="238420" cy="143729"/>
            </a:xfrm>
            <a:custGeom>
              <a:avLst/>
              <a:gdLst/>
              <a:ahLst/>
              <a:cxnLst/>
              <a:rect l="l" t="t" r="r" b="b"/>
              <a:pathLst>
                <a:path w="12121" h="7307" extrusionOk="0">
                  <a:moveTo>
                    <a:pt x="11905" y="0"/>
                  </a:moveTo>
                  <a:cubicBezTo>
                    <a:pt x="11883" y="0"/>
                    <a:pt x="11860" y="6"/>
                    <a:pt x="11837" y="18"/>
                  </a:cubicBezTo>
                  <a:cubicBezTo>
                    <a:pt x="7837" y="2196"/>
                    <a:pt x="3895" y="4481"/>
                    <a:pt x="124" y="7030"/>
                  </a:cubicBezTo>
                  <a:cubicBezTo>
                    <a:pt x="1" y="7119"/>
                    <a:pt x="77" y="7306"/>
                    <a:pt x="193" y="7306"/>
                  </a:cubicBezTo>
                  <a:cubicBezTo>
                    <a:pt x="217" y="7306"/>
                    <a:pt x="242" y="7298"/>
                    <a:pt x="268" y="7280"/>
                  </a:cubicBezTo>
                  <a:cubicBezTo>
                    <a:pt x="4039" y="4731"/>
                    <a:pt x="7981" y="2438"/>
                    <a:pt x="11979" y="268"/>
                  </a:cubicBezTo>
                  <a:cubicBezTo>
                    <a:pt x="12120" y="195"/>
                    <a:pt x="12036" y="0"/>
                    <a:pt x="119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15"/>
            <p:cNvSpPr/>
            <p:nvPr/>
          </p:nvSpPr>
          <p:spPr>
            <a:xfrm>
              <a:off x="4564311" y="3278981"/>
              <a:ext cx="228782" cy="99766"/>
            </a:xfrm>
            <a:custGeom>
              <a:avLst/>
              <a:gdLst/>
              <a:ahLst/>
              <a:cxnLst/>
              <a:rect l="l" t="t" r="r" b="b"/>
              <a:pathLst>
                <a:path w="11631" h="5072" extrusionOk="0">
                  <a:moveTo>
                    <a:pt x="352" y="308"/>
                  </a:moveTo>
                  <a:cubicBezTo>
                    <a:pt x="2481" y="527"/>
                    <a:pt x="4648" y="500"/>
                    <a:pt x="6746" y="966"/>
                  </a:cubicBezTo>
                  <a:cubicBezTo>
                    <a:pt x="7668" y="1172"/>
                    <a:pt x="8575" y="1465"/>
                    <a:pt x="9410" y="1915"/>
                  </a:cubicBezTo>
                  <a:cubicBezTo>
                    <a:pt x="9860" y="2150"/>
                    <a:pt x="10296" y="2436"/>
                    <a:pt x="10688" y="2765"/>
                  </a:cubicBezTo>
                  <a:cubicBezTo>
                    <a:pt x="10774" y="2836"/>
                    <a:pt x="11139" y="3086"/>
                    <a:pt x="11153" y="3194"/>
                  </a:cubicBezTo>
                  <a:cubicBezTo>
                    <a:pt x="11182" y="3458"/>
                    <a:pt x="10659" y="3735"/>
                    <a:pt x="10488" y="3828"/>
                  </a:cubicBezTo>
                  <a:cubicBezTo>
                    <a:pt x="9412" y="4393"/>
                    <a:pt x="7818" y="4817"/>
                    <a:pt x="6371" y="4817"/>
                  </a:cubicBezTo>
                  <a:cubicBezTo>
                    <a:pt x="5676" y="4817"/>
                    <a:pt x="5015" y="4720"/>
                    <a:pt x="4462" y="4493"/>
                  </a:cubicBezTo>
                  <a:cubicBezTo>
                    <a:pt x="2746" y="3797"/>
                    <a:pt x="952" y="2105"/>
                    <a:pt x="352" y="308"/>
                  </a:cubicBezTo>
                  <a:close/>
                  <a:moveTo>
                    <a:pt x="142" y="0"/>
                  </a:moveTo>
                  <a:cubicBezTo>
                    <a:pt x="83" y="0"/>
                    <a:pt x="45" y="32"/>
                    <a:pt x="27" y="74"/>
                  </a:cubicBezTo>
                  <a:lnTo>
                    <a:pt x="27" y="74"/>
                  </a:lnTo>
                  <a:cubicBezTo>
                    <a:pt x="8" y="104"/>
                    <a:pt x="0" y="142"/>
                    <a:pt x="12" y="186"/>
                  </a:cubicBezTo>
                  <a:cubicBezTo>
                    <a:pt x="333" y="1315"/>
                    <a:pt x="991" y="2215"/>
                    <a:pt x="1848" y="3000"/>
                  </a:cubicBezTo>
                  <a:cubicBezTo>
                    <a:pt x="2705" y="3785"/>
                    <a:pt x="3697" y="4642"/>
                    <a:pt x="4847" y="4935"/>
                  </a:cubicBezTo>
                  <a:cubicBezTo>
                    <a:pt x="5235" y="5033"/>
                    <a:pt x="5642" y="5071"/>
                    <a:pt x="6055" y="5071"/>
                  </a:cubicBezTo>
                  <a:cubicBezTo>
                    <a:pt x="6823" y="5071"/>
                    <a:pt x="7612" y="4939"/>
                    <a:pt x="8332" y="4814"/>
                  </a:cubicBezTo>
                  <a:cubicBezTo>
                    <a:pt x="9531" y="4599"/>
                    <a:pt x="10625" y="4207"/>
                    <a:pt x="11567" y="3422"/>
                  </a:cubicBezTo>
                  <a:cubicBezTo>
                    <a:pt x="11631" y="3372"/>
                    <a:pt x="11617" y="3271"/>
                    <a:pt x="11567" y="3221"/>
                  </a:cubicBezTo>
                  <a:cubicBezTo>
                    <a:pt x="8638" y="66"/>
                    <a:pt x="4069" y="429"/>
                    <a:pt x="155" y="1"/>
                  </a:cubicBezTo>
                  <a:cubicBezTo>
                    <a:pt x="150" y="1"/>
                    <a:pt x="146" y="0"/>
                    <a:pt x="1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15"/>
            <p:cNvSpPr/>
            <p:nvPr/>
          </p:nvSpPr>
          <p:spPr>
            <a:xfrm>
              <a:off x="4566554" y="3278765"/>
              <a:ext cx="226815" cy="71579"/>
            </a:xfrm>
            <a:custGeom>
              <a:avLst/>
              <a:gdLst/>
              <a:ahLst/>
              <a:cxnLst/>
              <a:rect l="l" t="t" r="r" b="b"/>
              <a:pathLst>
                <a:path w="11531" h="3639" extrusionOk="0">
                  <a:moveTo>
                    <a:pt x="198" y="1"/>
                  </a:moveTo>
                  <a:cubicBezTo>
                    <a:pt x="99" y="1"/>
                    <a:pt x="1" y="103"/>
                    <a:pt x="70" y="212"/>
                  </a:cubicBezTo>
                  <a:cubicBezTo>
                    <a:pt x="934" y="1697"/>
                    <a:pt x="3055" y="2290"/>
                    <a:pt x="4598" y="2768"/>
                  </a:cubicBezTo>
                  <a:cubicBezTo>
                    <a:pt x="6489" y="3355"/>
                    <a:pt x="8450" y="3638"/>
                    <a:pt x="10424" y="3638"/>
                  </a:cubicBezTo>
                  <a:cubicBezTo>
                    <a:pt x="10731" y="3638"/>
                    <a:pt x="11038" y="3632"/>
                    <a:pt x="11345" y="3618"/>
                  </a:cubicBezTo>
                  <a:cubicBezTo>
                    <a:pt x="11521" y="3611"/>
                    <a:pt x="11530" y="3333"/>
                    <a:pt x="11354" y="3333"/>
                  </a:cubicBezTo>
                  <a:cubicBezTo>
                    <a:pt x="11351" y="3333"/>
                    <a:pt x="11348" y="3333"/>
                    <a:pt x="11345" y="3333"/>
                  </a:cubicBezTo>
                  <a:cubicBezTo>
                    <a:pt x="11041" y="3346"/>
                    <a:pt x="10737" y="3353"/>
                    <a:pt x="10433" y="3353"/>
                  </a:cubicBezTo>
                  <a:cubicBezTo>
                    <a:pt x="8726" y="3353"/>
                    <a:pt x="7030" y="3146"/>
                    <a:pt x="5376" y="2698"/>
                  </a:cubicBezTo>
                  <a:cubicBezTo>
                    <a:pt x="3732" y="2254"/>
                    <a:pt x="1227" y="1633"/>
                    <a:pt x="313" y="68"/>
                  </a:cubicBezTo>
                  <a:cubicBezTo>
                    <a:pt x="284" y="21"/>
                    <a:pt x="241" y="1"/>
                    <a:pt x="1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9" name="Google Shape;429;p15"/>
          <p:cNvSpPr/>
          <p:nvPr/>
        </p:nvSpPr>
        <p:spPr>
          <a:xfrm>
            <a:off x="289528" y="4782896"/>
            <a:ext cx="1011436" cy="547164"/>
          </a:xfrm>
          <a:custGeom>
            <a:avLst/>
            <a:gdLst/>
            <a:ahLst/>
            <a:cxnLst/>
            <a:rect l="l" t="t" r="r" b="b"/>
            <a:pathLst>
              <a:path w="29687" h="16060" extrusionOk="0">
                <a:moveTo>
                  <a:pt x="14479" y="1"/>
                </a:moveTo>
                <a:cubicBezTo>
                  <a:pt x="14224" y="1"/>
                  <a:pt x="13960" y="14"/>
                  <a:pt x="13698" y="41"/>
                </a:cubicBezTo>
                <a:cubicBezTo>
                  <a:pt x="12090" y="204"/>
                  <a:pt x="10577" y="625"/>
                  <a:pt x="9269" y="1611"/>
                </a:cubicBezTo>
                <a:cubicBezTo>
                  <a:pt x="8306" y="2339"/>
                  <a:pt x="7699" y="3275"/>
                  <a:pt x="7692" y="4531"/>
                </a:cubicBezTo>
                <a:cubicBezTo>
                  <a:pt x="7692" y="4590"/>
                  <a:pt x="7699" y="4653"/>
                  <a:pt x="7692" y="4718"/>
                </a:cubicBezTo>
                <a:cubicBezTo>
                  <a:pt x="7671" y="4844"/>
                  <a:pt x="7617" y="4909"/>
                  <a:pt x="7547" y="4909"/>
                </a:cubicBezTo>
                <a:cubicBezTo>
                  <a:pt x="7502" y="4909"/>
                  <a:pt x="7449" y="4881"/>
                  <a:pt x="7392" y="4824"/>
                </a:cubicBezTo>
                <a:cubicBezTo>
                  <a:pt x="6935" y="4339"/>
                  <a:pt x="6342" y="4240"/>
                  <a:pt x="5735" y="4211"/>
                </a:cubicBezTo>
                <a:cubicBezTo>
                  <a:pt x="5626" y="4206"/>
                  <a:pt x="5517" y="4203"/>
                  <a:pt x="5410" y="4203"/>
                </a:cubicBezTo>
                <a:cubicBezTo>
                  <a:pt x="3997" y="4203"/>
                  <a:pt x="2721" y="4642"/>
                  <a:pt x="1586" y="5532"/>
                </a:cubicBezTo>
                <a:cubicBezTo>
                  <a:pt x="1015" y="5981"/>
                  <a:pt x="607" y="6561"/>
                  <a:pt x="372" y="7246"/>
                </a:cubicBezTo>
                <a:cubicBezTo>
                  <a:pt x="43" y="8202"/>
                  <a:pt x="0" y="9174"/>
                  <a:pt x="436" y="10117"/>
                </a:cubicBezTo>
                <a:cubicBezTo>
                  <a:pt x="859" y="11033"/>
                  <a:pt x="1601" y="11526"/>
                  <a:pt x="2464" y="11526"/>
                </a:cubicBezTo>
                <a:cubicBezTo>
                  <a:pt x="2797" y="11526"/>
                  <a:pt x="3149" y="11453"/>
                  <a:pt x="3507" y="11301"/>
                </a:cubicBezTo>
                <a:cubicBezTo>
                  <a:pt x="3642" y="11245"/>
                  <a:pt x="3771" y="11166"/>
                  <a:pt x="3906" y="11116"/>
                </a:cubicBezTo>
                <a:cubicBezTo>
                  <a:pt x="3964" y="11096"/>
                  <a:pt x="4016" y="11085"/>
                  <a:pt x="4061" y="11085"/>
                </a:cubicBezTo>
                <a:cubicBezTo>
                  <a:pt x="4190" y="11085"/>
                  <a:pt x="4266" y="11171"/>
                  <a:pt x="4271" y="11366"/>
                </a:cubicBezTo>
                <a:cubicBezTo>
                  <a:pt x="4307" y="12329"/>
                  <a:pt x="4813" y="13058"/>
                  <a:pt x="5499" y="13673"/>
                </a:cubicBezTo>
                <a:cubicBezTo>
                  <a:pt x="6335" y="14429"/>
                  <a:pt x="7314" y="14943"/>
                  <a:pt x="8412" y="15180"/>
                </a:cubicBezTo>
                <a:cubicBezTo>
                  <a:pt x="8784" y="15256"/>
                  <a:pt x="9154" y="15298"/>
                  <a:pt x="9522" y="15298"/>
                </a:cubicBezTo>
                <a:cubicBezTo>
                  <a:pt x="10045" y="15298"/>
                  <a:pt x="10562" y="15214"/>
                  <a:pt x="11069" y="15029"/>
                </a:cubicBezTo>
                <a:cubicBezTo>
                  <a:pt x="11447" y="14893"/>
                  <a:pt x="11862" y="14780"/>
                  <a:pt x="11977" y="14266"/>
                </a:cubicBezTo>
                <a:cubicBezTo>
                  <a:pt x="11996" y="14177"/>
                  <a:pt x="12042" y="14142"/>
                  <a:pt x="12096" y="14142"/>
                </a:cubicBezTo>
                <a:cubicBezTo>
                  <a:pt x="12167" y="14142"/>
                  <a:pt x="12252" y="14203"/>
                  <a:pt x="12304" y="14280"/>
                </a:cubicBezTo>
                <a:cubicBezTo>
                  <a:pt x="12877" y="15130"/>
                  <a:pt x="13741" y="15536"/>
                  <a:pt x="14676" y="15793"/>
                </a:cubicBezTo>
                <a:cubicBezTo>
                  <a:pt x="15333" y="15975"/>
                  <a:pt x="15965" y="16060"/>
                  <a:pt x="16577" y="16060"/>
                </a:cubicBezTo>
                <a:cubicBezTo>
                  <a:pt x="18421" y="16060"/>
                  <a:pt x="20073" y="15285"/>
                  <a:pt x="21595" y="14030"/>
                </a:cubicBezTo>
                <a:cubicBezTo>
                  <a:pt x="22274" y="13473"/>
                  <a:pt x="22617" y="12773"/>
                  <a:pt x="22346" y="11867"/>
                </a:cubicBezTo>
                <a:cubicBezTo>
                  <a:pt x="22317" y="11766"/>
                  <a:pt x="22267" y="11666"/>
                  <a:pt x="22367" y="11581"/>
                </a:cubicBezTo>
                <a:cubicBezTo>
                  <a:pt x="22406" y="11547"/>
                  <a:pt x="22443" y="11535"/>
                  <a:pt x="22478" y="11535"/>
                </a:cubicBezTo>
                <a:cubicBezTo>
                  <a:pt x="22556" y="11535"/>
                  <a:pt x="22626" y="11600"/>
                  <a:pt x="22696" y="11644"/>
                </a:cubicBezTo>
                <a:cubicBezTo>
                  <a:pt x="23661" y="12247"/>
                  <a:pt x="24724" y="12499"/>
                  <a:pt x="25839" y="12499"/>
                </a:cubicBezTo>
                <a:cubicBezTo>
                  <a:pt x="25929" y="12499"/>
                  <a:pt x="26018" y="12497"/>
                  <a:pt x="26108" y="12494"/>
                </a:cubicBezTo>
                <a:cubicBezTo>
                  <a:pt x="28101" y="12415"/>
                  <a:pt x="29687" y="10701"/>
                  <a:pt x="29551" y="8789"/>
                </a:cubicBezTo>
                <a:cubicBezTo>
                  <a:pt x="29466" y="7603"/>
                  <a:pt x="28665" y="6838"/>
                  <a:pt x="27522" y="6838"/>
                </a:cubicBezTo>
                <a:cubicBezTo>
                  <a:pt x="27023" y="6838"/>
                  <a:pt x="27023" y="6838"/>
                  <a:pt x="27080" y="6339"/>
                </a:cubicBezTo>
                <a:cubicBezTo>
                  <a:pt x="27251" y="4896"/>
                  <a:pt x="26523" y="3746"/>
                  <a:pt x="25152" y="3275"/>
                </a:cubicBezTo>
                <a:cubicBezTo>
                  <a:pt x="24788" y="3152"/>
                  <a:pt x="24423" y="3098"/>
                  <a:pt x="24058" y="3098"/>
                </a:cubicBezTo>
                <a:cubicBezTo>
                  <a:pt x="23641" y="3098"/>
                  <a:pt x="23224" y="3168"/>
                  <a:pt x="22809" y="3282"/>
                </a:cubicBezTo>
                <a:cubicBezTo>
                  <a:pt x="22380" y="3397"/>
                  <a:pt x="22017" y="3611"/>
                  <a:pt x="21738" y="3990"/>
                </a:cubicBezTo>
                <a:cubicBezTo>
                  <a:pt x="21598" y="4175"/>
                  <a:pt x="21507" y="4268"/>
                  <a:pt x="21419" y="4268"/>
                </a:cubicBezTo>
                <a:cubicBezTo>
                  <a:pt x="21328" y="4268"/>
                  <a:pt x="21241" y="4168"/>
                  <a:pt x="21110" y="3967"/>
                </a:cubicBezTo>
                <a:cubicBezTo>
                  <a:pt x="20702" y="3361"/>
                  <a:pt x="20253" y="2790"/>
                  <a:pt x="19760" y="2247"/>
                </a:cubicBezTo>
                <a:cubicBezTo>
                  <a:pt x="18582" y="954"/>
                  <a:pt x="17119" y="240"/>
                  <a:pt x="15297" y="48"/>
                </a:cubicBezTo>
                <a:cubicBezTo>
                  <a:pt x="15044" y="17"/>
                  <a:pt x="14767" y="1"/>
                  <a:pt x="14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15"/>
          <p:cNvSpPr/>
          <p:nvPr/>
        </p:nvSpPr>
        <p:spPr>
          <a:xfrm>
            <a:off x="4975998" y="4571377"/>
            <a:ext cx="1861686" cy="1050453"/>
          </a:xfrm>
          <a:custGeom>
            <a:avLst/>
            <a:gdLst/>
            <a:ahLst/>
            <a:cxnLst/>
            <a:rect l="l" t="t" r="r" b="b"/>
            <a:pathLst>
              <a:path w="33464" h="18882" extrusionOk="0">
                <a:moveTo>
                  <a:pt x="16041" y="207"/>
                </a:moveTo>
                <a:cubicBezTo>
                  <a:pt x="16835" y="207"/>
                  <a:pt x="17616" y="397"/>
                  <a:pt x="18316" y="771"/>
                </a:cubicBezTo>
                <a:cubicBezTo>
                  <a:pt x="19067" y="1177"/>
                  <a:pt x="19516" y="1872"/>
                  <a:pt x="19881" y="2485"/>
                </a:cubicBezTo>
                <a:cubicBezTo>
                  <a:pt x="20267" y="3148"/>
                  <a:pt x="20524" y="3870"/>
                  <a:pt x="20738" y="4492"/>
                </a:cubicBezTo>
                <a:cubicBezTo>
                  <a:pt x="20838" y="4777"/>
                  <a:pt x="20966" y="4927"/>
                  <a:pt x="21131" y="4948"/>
                </a:cubicBezTo>
                <a:cubicBezTo>
                  <a:pt x="21145" y="4950"/>
                  <a:pt x="21159" y="4951"/>
                  <a:pt x="21173" y="4951"/>
                </a:cubicBezTo>
                <a:cubicBezTo>
                  <a:pt x="21323" y="4951"/>
                  <a:pt x="21474" y="4841"/>
                  <a:pt x="21631" y="4614"/>
                </a:cubicBezTo>
                <a:cubicBezTo>
                  <a:pt x="21730" y="4470"/>
                  <a:pt x="21809" y="4321"/>
                  <a:pt x="21888" y="4177"/>
                </a:cubicBezTo>
                <a:cubicBezTo>
                  <a:pt x="21945" y="4077"/>
                  <a:pt x="22001" y="3978"/>
                  <a:pt x="22060" y="3877"/>
                </a:cubicBezTo>
                <a:cubicBezTo>
                  <a:pt x="22452" y="3250"/>
                  <a:pt x="22916" y="2771"/>
                  <a:pt x="23474" y="2420"/>
                </a:cubicBezTo>
                <a:cubicBezTo>
                  <a:pt x="23904" y="2154"/>
                  <a:pt x="24315" y="2021"/>
                  <a:pt x="24711" y="2021"/>
                </a:cubicBezTo>
                <a:cubicBezTo>
                  <a:pt x="25229" y="2021"/>
                  <a:pt x="25720" y="2249"/>
                  <a:pt x="26193" y="2706"/>
                </a:cubicBezTo>
                <a:cubicBezTo>
                  <a:pt x="26593" y="3092"/>
                  <a:pt x="26886" y="3549"/>
                  <a:pt x="27064" y="4070"/>
                </a:cubicBezTo>
                <a:cubicBezTo>
                  <a:pt x="27400" y="5034"/>
                  <a:pt x="27743" y="6035"/>
                  <a:pt x="27736" y="7099"/>
                </a:cubicBezTo>
                <a:cubicBezTo>
                  <a:pt x="27736" y="7370"/>
                  <a:pt x="27792" y="7541"/>
                  <a:pt x="27921" y="7627"/>
                </a:cubicBezTo>
                <a:cubicBezTo>
                  <a:pt x="27982" y="7667"/>
                  <a:pt x="28052" y="7687"/>
                  <a:pt x="28133" y="7687"/>
                </a:cubicBezTo>
                <a:cubicBezTo>
                  <a:pt x="28224" y="7687"/>
                  <a:pt x="28329" y="7662"/>
                  <a:pt x="28451" y="7613"/>
                </a:cubicBezTo>
                <a:cubicBezTo>
                  <a:pt x="28879" y="7431"/>
                  <a:pt x="29290" y="7355"/>
                  <a:pt x="29679" y="7355"/>
                </a:cubicBezTo>
                <a:cubicBezTo>
                  <a:pt x="30685" y="7355"/>
                  <a:pt x="31552" y="7861"/>
                  <a:pt x="32242" y="8355"/>
                </a:cubicBezTo>
                <a:cubicBezTo>
                  <a:pt x="32934" y="8847"/>
                  <a:pt x="33249" y="9562"/>
                  <a:pt x="33121" y="10362"/>
                </a:cubicBezTo>
                <a:cubicBezTo>
                  <a:pt x="32999" y="11091"/>
                  <a:pt x="32521" y="11562"/>
                  <a:pt x="31563" y="11889"/>
                </a:cubicBezTo>
                <a:cubicBezTo>
                  <a:pt x="31135" y="12038"/>
                  <a:pt x="30699" y="12084"/>
                  <a:pt x="30194" y="12084"/>
                </a:cubicBezTo>
                <a:cubicBezTo>
                  <a:pt x="30017" y="12084"/>
                  <a:pt x="29832" y="12078"/>
                  <a:pt x="29635" y="12069"/>
                </a:cubicBezTo>
                <a:cubicBezTo>
                  <a:pt x="28164" y="11898"/>
                  <a:pt x="26807" y="11411"/>
                  <a:pt x="25715" y="10662"/>
                </a:cubicBezTo>
                <a:cubicBezTo>
                  <a:pt x="25686" y="10647"/>
                  <a:pt x="25666" y="10626"/>
                  <a:pt x="25636" y="10604"/>
                </a:cubicBezTo>
                <a:cubicBezTo>
                  <a:pt x="25554" y="10539"/>
                  <a:pt x="25437" y="10450"/>
                  <a:pt x="25307" y="10450"/>
                </a:cubicBezTo>
                <a:cubicBezTo>
                  <a:pt x="25223" y="10450"/>
                  <a:pt x="25133" y="10487"/>
                  <a:pt x="25043" y="10590"/>
                </a:cubicBezTo>
                <a:cubicBezTo>
                  <a:pt x="24901" y="10761"/>
                  <a:pt x="25001" y="10940"/>
                  <a:pt x="25066" y="11068"/>
                </a:cubicBezTo>
                <a:cubicBezTo>
                  <a:pt x="25086" y="11104"/>
                  <a:pt x="25109" y="11140"/>
                  <a:pt x="25115" y="11176"/>
                </a:cubicBezTo>
                <a:cubicBezTo>
                  <a:pt x="25729" y="12669"/>
                  <a:pt x="25880" y="14169"/>
                  <a:pt x="25564" y="15646"/>
                </a:cubicBezTo>
                <a:cubicBezTo>
                  <a:pt x="25316" y="16817"/>
                  <a:pt x="24622" y="17660"/>
                  <a:pt x="23523" y="18153"/>
                </a:cubicBezTo>
                <a:cubicBezTo>
                  <a:pt x="22746" y="18500"/>
                  <a:pt x="21963" y="18674"/>
                  <a:pt x="21166" y="18674"/>
                </a:cubicBezTo>
                <a:cubicBezTo>
                  <a:pt x="20112" y="18674"/>
                  <a:pt x="19033" y="18369"/>
                  <a:pt x="17910" y="17759"/>
                </a:cubicBezTo>
                <a:cubicBezTo>
                  <a:pt x="17024" y="17281"/>
                  <a:pt x="16210" y="16568"/>
                  <a:pt x="15353" y="15524"/>
                </a:cubicBezTo>
                <a:cubicBezTo>
                  <a:pt x="15274" y="15418"/>
                  <a:pt x="15189" y="15317"/>
                  <a:pt x="15110" y="15211"/>
                </a:cubicBezTo>
                <a:cubicBezTo>
                  <a:pt x="15004" y="15068"/>
                  <a:pt x="14889" y="14918"/>
                  <a:pt x="14767" y="14782"/>
                </a:cubicBezTo>
                <a:cubicBezTo>
                  <a:pt x="14446" y="14410"/>
                  <a:pt x="14196" y="14225"/>
                  <a:pt x="13919" y="14225"/>
                </a:cubicBezTo>
                <a:cubicBezTo>
                  <a:pt x="13689" y="14225"/>
                  <a:pt x="13447" y="14347"/>
                  <a:pt x="13132" y="14582"/>
                </a:cubicBezTo>
                <a:cubicBezTo>
                  <a:pt x="13003" y="14683"/>
                  <a:pt x="12875" y="14789"/>
                  <a:pt x="12753" y="14889"/>
                </a:cubicBezTo>
                <a:cubicBezTo>
                  <a:pt x="12618" y="15010"/>
                  <a:pt x="12469" y="15132"/>
                  <a:pt x="12318" y="15240"/>
                </a:cubicBezTo>
                <a:cubicBezTo>
                  <a:pt x="11165" y="16068"/>
                  <a:pt x="9966" y="16482"/>
                  <a:pt x="8739" y="16482"/>
                </a:cubicBezTo>
                <a:cubicBezTo>
                  <a:pt x="8158" y="16482"/>
                  <a:pt x="7570" y="16389"/>
                  <a:pt x="6977" y="16203"/>
                </a:cubicBezTo>
                <a:cubicBezTo>
                  <a:pt x="5683" y="15788"/>
                  <a:pt x="4621" y="14839"/>
                  <a:pt x="4055" y="13589"/>
                </a:cubicBezTo>
                <a:cubicBezTo>
                  <a:pt x="3478" y="12304"/>
                  <a:pt x="3478" y="10818"/>
                  <a:pt x="4055" y="9526"/>
                </a:cubicBezTo>
                <a:cubicBezTo>
                  <a:pt x="4249" y="9104"/>
                  <a:pt x="4341" y="8890"/>
                  <a:pt x="4249" y="8741"/>
                </a:cubicBezTo>
                <a:cubicBezTo>
                  <a:pt x="4156" y="8583"/>
                  <a:pt x="3920" y="8569"/>
                  <a:pt x="3491" y="8540"/>
                </a:cubicBezTo>
                <a:cubicBezTo>
                  <a:pt x="2413" y="8461"/>
                  <a:pt x="1599" y="8084"/>
                  <a:pt x="993" y="7370"/>
                </a:cubicBezTo>
                <a:cubicBezTo>
                  <a:pt x="278" y="6520"/>
                  <a:pt x="221" y="5505"/>
                  <a:pt x="842" y="4578"/>
                </a:cubicBezTo>
                <a:cubicBezTo>
                  <a:pt x="1013" y="4321"/>
                  <a:pt x="1243" y="4057"/>
                  <a:pt x="1514" y="3807"/>
                </a:cubicBezTo>
                <a:cubicBezTo>
                  <a:pt x="2708" y="2720"/>
                  <a:pt x="4312" y="2171"/>
                  <a:pt x="5914" y="2171"/>
                </a:cubicBezTo>
                <a:cubicBezTo>
                  <a:pt x="7398" y="2171"/>
                  <a:pt x="8880" y="2641"/>
                  <a:pt x="10033" y="3592"/>
                </a:cubicBezTo>
                <a:cubicBezTo>
                  <a:pt x="10083" y="3635"/>
                  <a:pt x="10133" y="3678"/>
                  <a:pt x="10175" y="3728"/>
                </a:cubicBezTo>
                <a:cubicBezTo>
                  <a:pt x="10261" y="3800"/>
                  <a:pt x="10340" y="3877"/>
                  <a:pt x="10433" y="3942"/>
                </a:cubicBezTo>
                <a:cubicBezTo>
                  <a:pt x="10539" y="4009"/>
                  <a:pt x="10673" y="4081"/>
                  <a:pt x="10805" y="4081"/>
                </a:cubicBezTo>
                <a:cubicBezTo>
                  <a:pt x="10840" y="4081"/>
                  <a:pt x="10876" y="4076"/>
                  <a:pt x="10911" y="4064"/>
                </a:cubicBezTo>
                <a:cubicBezTo>
                  <a:pt x="11039" y="4021"/>
                  <a:pt x="11134" y="3899"/>
                  <a:pt x="11197" y="3678"/>
                </a:cubicBezTo>
                <a:cubicBezTo>
                  <a:pt x="11648" y="2285"/>
                  <a:pt x="12703" y="1157"/>
                  <a:pt x="14117" y="586"/>
                </a:cubicBezTo>
                <a:cubicBezTo>
                  <a:pt x="14742" y="333"/>
                  <a:pt x="15396" y="207"/>
                  <a:pt x="16041" y="207"/>
                </a:cubicBezTo>
                <a:close/>
                <a:moveTo>
                  <a:pt x="16046" y="1"/>
                </a:moveTo>
                <a:cubicBezTo>
                  <a:pt x="15372" y="1"/>
                  <a:pt x="14690" y="133"/>
                  <a:pt x="14039" y="399"/>
                </a:cubicBezTo>
                <a:cubicBezTo>
                  <a:pt x="12575" y="992"/>
                  <a:pt x="11468" y="2163"/>
                  <a:pt x="11005" y="3620"/>
                </a:cubicBezTo>
                <a:cubicBezTo>
                  <a:pt x="10954" y="3764"/>
                  <a:pt x="10897" y="3849"/>
                  <a:pt x="10840" y="3870"/>
                </a:cubicBezTo>
                <a:cubicBezTo>
                  <a:pt x="10828" y="3875"/>
                  <a:pt x="10814" y="3877"/>
                  <a:pt x="10799" y="3877"/>
                </a:cubicBezTo>
                <a:cubicBezTo>
                  <a:pt x="10741" y="3877"/>
                  <a:pt x="10660" y="3844"/>
                  <a:pt x="10547" y="3771"/>
                </a:cubicBezTo>
                <a:cubicBezTo>
                  <a:pt x="10469" y="3721"/>
                  <a:pt x="10397" y="3649"/>
                  <a:pt x="10319" y="3577"/>
                </a:cubicBezTo>
                <a:cubicBezTo>
                  <a:pt x="10268" y="3527"/>
                  <a:pt x="10218" y="3477"/>
                  <a:pt x="10162" y="3435"/>
                </a:cubicBezTo>
                <a:cubicBezTo>
                  <a:pt x="8970" y="2452"/>
                  <a:pt x="7440" y="1966"/>
                  <a:pt x="5910" y="1966"/>
                </a:cubicBezTo>
                <a:cubicBezTo>
                  <a:pt x="4257" y="1966"/>
                  <a:pt x="2605" y="2533"/>
                  <a:pt x="1378" y="3656"/>
                </a:cubicBezTo>
                <a:cubicBezTo>
                  <a:pt x="1085" y="3920"/>
                  <a:pt x="850" y="4192"/>
                  <a:pt x="670" y="4463"/>
                </a:cubicBezTo>
                <a:cubicBezTo>
                  <a:pt x="0" y="5471"/>
                  <a:pt x="57" y="6585"/>
                  <a:pt x="835" y="7498"/>
                </a:cubicBezTo>
                <a:cubicBezTo>
                  <a:pt x="1478" y="8256"/>
                  <a:pt x="2341" y="8662"/>
                  <a:pt x="3478" y="8741"/>
                </a:cubicBezTo>
                <a:cubicBezTo>
                  <a:pt x="3748" y="8761"/>
                  <a:pt x="4035" y="8784"/>
                  <a:pt x="4071" y="8847"/>
                </a:cubicBezTo>
                <a:cubicBezTo>
                  <a:pt x="4113" y="8905"/>
                  <a:pt x="3992" y="9169"/>
                  <a:pt x="3870" y="9447"/>
                </a:cubicBezTo>
                <a:cubicBezTo>
                  <a:pt x="3270" y="10791"/>
                  <a:pt x="3270" y="12333"/>
                  <a:pt x="3870" y="13675"/>
                </a:cubicBezTo>
                <a:cubicBezTo>
                  <a:pt x="4456" y="14974"/>
                  <a:pt x="5570" y="15968"/>
                  <a:pt x="6919" y="16397"/>
                </a:cubicBezTo>
                <a:cubicBezTo>
                  <a:pt x="7535" y="16593"/>
                  <a:pt x="8146" y="16690"/>
                  <a:pt x="8750" y="16690"/>
                </a:cubicBezTo>
                <a:cubicBezTo>
                  <a:pt x="10016" y="16690"/>
                  <a:pt x="11250" y="16262"/>
                  <a:pt x="12440" y="15411"/>
                </a:cubicBezTo>
                <a:cubicBezTo>
                  <a:pt x="12597" y="15296"/>
                  <a:pt x="12746" y="15175"/>
                  <a:pt x="12890" y="15046"/>
                </a:cubicBezTo>
                <a:cubicBezTo>
                  <a:pt x="13010" y="14947"/>
                  <a:pt x="13132" y="14846"/>
                  <a:pt x="13254" y="14746"/>
                </a:cubicBezTo>
                <a:cubicBezTo>
                  <a:pt x="13531" y="14539"/>
                  <a:pt x="13730" y="14432"/>
                  <a:pt x="13913" y="14432"/>
                </a:cubicBezTo>
                <a:cubicBezTo>
                  <a:pt x="14133" y="14432"/>
                  <a:pt x="14329" y="14589"/>
                  <a:pt x="14611" y="14918"/>
                </a:cubicBezTo>
                <a:cubicBezTo>
                  <a:pt x="14733" y="15053"/>
                  <a:pt x="14839" y="15197"/>
                  <a:pt x="14947" y="15332"/>
                </a:cubicBezTo>
                <a:cubicBezTo>
                  <a:pt x="15033" y="15439"/>
                  <a:pt x="15110" y="15547"/>
                  <a:pt x="15195" y="15653"/>
                </a:cubicBezTo>
                <a:cubicBezTo>
                  <a:pt x="16068" y="16717"/>
                  <a:pt x="16896" y="17446"/>
                  <a:pt x="17809" y="17939"/>
                </a:cubicBezTo>
                <a:cubicBezTo>
                  <a:pt x="18966" y="18567"/>
                  <a:pt x="20080" y="18882"/>
                  <a:pt x="21167" y="18882"/>
                </a:cubicBezTo>
                <a:cubicBezTo>
                  <a:pt x="21994" y="18882"/>
                  <a:pt x="22802" y="18702"/>
                  <a:pt x="23602" y="18339"/>
                </a:cubicBezTo>
                <a:cubicBezTo>
                  <a:pt x="24773" y="17818"/>
                  <a:pt x="25501" y="16925"/>
                  <a:pt x="25765" y="15689"/>
                </a:cubicBezTo>
                <a:cubicBezTo>
                  <a:pt x="26094" y="14169"/>
                  <a:pt x="25936" y="12626"/>
                  <a:pt x="25307" y="11097"/>
                </a:cubicBezTo>
                <a:cubicBezTo>
                  <a:pt x="25294" y="11055"/>
                  <a:pt x="25273" y="11012"/>
                  <a:pt x="25251" y="10976"/>
                </a:cubicBezTo>
                <a:cubicBezTo>
                  <a:pt x="25172" y="10833"/>
                  <a:pt x="25158" y="10784"/>
                  <a:pt x="25201" y="10725"/>
                </a:cubicBezTo>
                <a:cubicBezTo>
                  <a:pt x="25241" y="10679"/>
                  <a:pt x="25273" y="10657"/>
                  <a:pt x="25310" y="10657"/>
                </a:cubicBezTo>
                <a:cubicBezTo>
                  <a:pt x="25358" y="10657"/>
                  <a:pt x="25415" y="10695"/>
                  <a:pt x="25508" y="10768"/>
                </a:cubicBezTo>
                <a:cubicBezTo>
                  <a:pt x="25537" y="10791"/>
                  <a:pt x="25564" y="10811"/>
                  <a:pt x="25594" y="10833"/>
                </a:cubicBezTo>
                <a:cubicBezTo>
                  <a:pt x="26721" y="11605"/>
                  <a:pt x="28108" y="12097"/>
                  <a:pt x="29614" y="12268"/>
                </a:cubicBezTo>
                <a:cubicBezTo>
                  <a:pt x="29830" y="12280"/>
                  <a:pt x="30035" y="12288"/>
                  <a:pt x="30233" y="12288"/>
                </a:cubicBezTo>
                <a:cubicBezTo>
                  <a:pt x="30742" y="12288"/>
                  <a:pt x="31198" y="12237"/>
                  <a:pt x="31635" y="12083"/>
                </a:cubicBezTo>
                <a:cubicBezTo>
                  <a:pt x="32278" y="11862"/>
                  <a:pt x="33148" y="11447"/>
                  <a:pt x="33320" y="10398"/>
                </a:cubicBezTo>
                <a:cubicBezTo>
                  <a:pt x="33464" y="9512"/>
                  <a:pt x="33121" y="8727"/>
                  <a:pt x="32363" y="8184"/>
                </a:cubicBezTo>
                <a:cubicBezTo>
                  <a:pt x="31645" y="7670"/>
                  <a:pt x="30739" y="7146"/>
                  <a:pt x="29681" y="7146"/>
                </a:cubicBezTo>
                <a:cubicBezTo>
                  <a:pt x="29267" y="7146"/>
                  <a:pt x="28830" y="7226"/>
                  <a:pt x="28372" y="7419"/>
                </a:cubicBezTo>
                <a:cubicBezTo>
                  <a:pt x="28300" y="7452"/>
                  <a:pt x="28211" y="7482"/>
                  <a:pt x="28135" y="7482"/>
                </a:cubicBezTo>
                <a:cubicBezTo>
                  <a:pt x="28097" y="7482"/>
                  <a:pt x="28062" y="7474"/>
                  <a:pt x="28036" y="7455"/>
                </a:cubicBezTo>
                <a:cubicBezTo>
                  <a:pt x="27972" y="7413"/>
                  <a:pt x="27936" y="7291"/>
                  <a:pt x="27943" y="7106"/>
                </a:cubicBezTo>
                <a:cubicBezTo>
                  <a:pt x="27950" y="6005"/>
                  <a:pt x="27601" y="4984"/>
                  <a:pt x="27265" y="3998"/>
                </a:cubicBezTo>
                <a:cubicBezTo>
                  <a:pt x="27073" y="3448"/>
                  <a:pt x="26757" y="2963"/>
                  <a:pt x="26336" y="2557"/>
                </a:cubicBezTo>
                <a:cubicBezTo>
                  <a:pt x="25825" y="2066"/>
                  <a:pt x="25282" y="1819"/>
                  <a:pt x="24712" y="1819"/>
                </a:cubicBezTo>
                <a:cubicBezTo>
                  <a:pt x="24278" y="1819"/>
                  <a:pt x="23829" y="1962"/>
                  <a:pt x="23366" y="2249"/>
                </a:cubicBezTo>
                <a:cubicBezTo>
                  <a:pt x="22779" y="2614"/>
                  <a:pt x="22294" y="3106"/>
                  <a:pt x="21888" y="3771"/>
                </a:cubicBezTo>
                <a:cubicBezTo>
                  <a:pt x="21823" y="3870"/>
                  <a:pt x="21766" y="3978"/>
                  <a:pt x="21708" y="4077"/>
                </a:cubicBezTo>
                <a:cubicBezTo>
                  <a:pt x="21631" y="4220"/>
                  <a:pt x="21552" y="4364"/>
                  <a:pt x="21467" y="4492"/>
                </a:cubicBezTo>
                <a:cubicBezTo>
                  <a:pt x="21353" y="4652"/>
                  <a:pt x="21251" y="4744"/>
                  <a:pt x="21175" y="4744"/>
                </a:cubicBezTo>
                <a:cubicBezTo>
                  <a:pt x="21170" y="4744"/>
                  <a:pt x="21165" y="4743"/>
                  <a:pt x="21160" y="4742"/>
                </a:cubicBezTo>
                <a:cubicBezTo>
                  <a:pt x="21081" y="4734"/>
                  <a:pt x="21002" y="4621"/>
                  <a:pt x="20937" y="4427"/>
                </a:cubicBezTo>
                <a:cubicBezTo>
                  <a:pt x="20716" y="3791"/>
                  <a:pt x="20452" y="3056"/>
                  <a:pt x="20059" y="2386"/>
                </a:cubicBezTo>
                <a:cubicBezTo>
                  <a:pt x="19681" y="1743"/>
                  <a:pt x="19216" y="1021"/>
                  <a:pt x="18418" y="593"/>
                </a:cubicBezTo>
                <a:cubicBezTo>
                  <a:pt x="17686" y="199"/>
                  <a:pt x="16872" y="1"/>
                  <a:pt x="16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15"/>
          <p:cNvSpPr/>
          <p:nvPr/>
        </p:nvSpPr>
        <p:spPr>
          <a:xfrm>
            <a:off x="8153674" y="4571384"/>
            <a:ext cx="1218453" cy="683985"/>
          </a:xfrm>
          <a:custGeom>
            <a:avLst/>
            <a:gdLst/>
            <a:ahLst/>
            <a:cxnLst/>
            <a:rect l="l" t="t" r="r" b="b"/>
            <a:pathLst>
              <a:path w="33257" h="18669" extrusionOk="0">
                <a:moveTo>
                  <a:pt x="17319" y="1"/>
                </a:moveTo>
                <a:cubicBezTo>
                  <a:pt x="16529" y="1"/>
                  <a:pt x="15732" y="185"/>
                  <a:pt x="14997" y="581"/>
                </a:cubicBezTo>
                <a:cubicBezTo>
                  <a:pt x="14255" y="973"/>
                  <a:pt x="13804" y="1631"/>
                  <a:pt x="13398" y="2330"/>
                </a:cubicBezTo>
                <a:cubicBezTo>
                  <a:pt x="13019" y="2966"/>
                  <a:pt x="12762" y="3659"/>
                  <a:pt x="12527" y="4351"/>
                </a:cubicBezTo>
                <a:cubicBezTo>
                  <a:pt x="12436" y="4614"/>
                  <a:pt x="12322" y="4743"/>
                  <a:pt x="12191" y="4743"/>
                </a:cubicBezTo>
                <a:cubicBezTo>
                  <a:pt x="12076" y="4743"/>
                  <a:pt x="11949" y="4645"/>
                  <a:pt x="11812" y="4452"/>
                </a:cubicBezTo>
                <a:cubicBezTo>
                  <a:pt x="11655" y="4216"/>
                  <a:pt x="11542" y="3959"/>
                  <a:pt x="11391" y="3724"/>
                </a:cubicBezTo>
                <a:cubicBezTo>
                  <a:pt x="11019" y="3115"/>
                  <a:pt x="10548" y="2601"/>
                  <a:pt x="9941" y="2231"/>
                </a:cubicBezTo>
                <a:cubicBezTo>
                  <a:pt x="9497" y="1954"/>
                  <a:pt x="9068" y="1816"/>
                  <a:pt x="8654" y="1816"/>
                </a:cubicBezTo>
                <a:cubicBezTo>
                  <a:pt x="8109" y="1816"/>
                  <a:pt x="7590" y="2055"/>
                  <a:pt x="7099" y="2531"/>
                </a:cubicBezTo>
                <a:cubicBezTo>
                  <a:pt x="6684" y="2923"/>
                  <a:pt x="6384" y="3395"/>
                  <a:pt x="6199" y="3929"/>
                </a:cubicBezTo>
                <a:cubicBezTo>
                  <a:pt x="5857" y="4924"/>
                  <a:pt x="5514" y="5923"/>
                  <a:pt x="5528" y="6994"/>
                </a:cubicBezTo>
                <a:cubicBezTo>
                  <a:pt x="5528" y="7318"/>
                  <a:pt x="5434" y="7480"/>
                  <a:pt x="5232" y="7480"/>
                </a:cubicBezTo>
                <a:cubicBezTo>
                  <a:pt x="5154" y="7480"/>
                  <a:pt x="5061" y="7456"/>
                  <a:pt x="4950" y="7409"/>
                </a:cubicBezTo>
                <a:cubicBezTo>
                  <a:pt x="4510" y="7224"/>
                  <a:pt x="4089" y="7143"/>
                  <a:pt x="3683" y="7143"/>
                </a:cubicBezTo>
                <a:cubicBezTo>
                  <a:pt x="2738" y="7143"/>
                  <a:pt x="1876" y="7581"/>
                  <a:pt x="1058" y="8164"/>
                </a:cubicBezTo>
                <a:cubicBezTo>
                  <a:pt x="372" y="8658"/>
                  <a:pt x="0" y="9393"/>
                  <a:pt x="144" y="10271"/>
                </a:cubicBezTo>
                <a:cubicBezTo>
                  <a:pt x="293" y="11179"/>
                  <a:pt x="972" y="11608"/>
                  <a:pt x="1764" y="11885"/>
                </a:cubicBezTo>
                <a:cubicBezTo>
                  <a:pt x="2188" y="12029"/>
                  <a:pt x="2619" y="12081"/>
                  <a:pt x="3148" y="12081"/>
                </a:cubicBezTo>
                <a:cubicBezTo>
                  <a:pt x="3333" y="12081"/>
                  <a:pt x="3530" y="12075"/>
                  <a:pt x="3743" y="12064"/>
                </a:cubicBezTo>
                <a:cubicBezTo>
                  <a:pt x="5020" y="11921"/>
                  <a:pt x="6443" y="11507"/>
                  <a:pt x="7713" y="10643"/>
                </a:cubicBezTo>
                <a:cubicBezTo>
                  <a:pt x="7822" y="10566"/>
                  <a:pt x="7935" y="10449"/>
                  <a:pt x="8055" y="10449"/>
                </a:cubicBezTo>
                <a:cubicBezTo>
                  <a:pt x="8116" y="10449"/>
                  <a:pt x="8178" y="10479"/>
                  <a:pt x="8242" y="10557"/>
                </a:cubicBezTo>
                <a:cubicBezTo>
                  <a:pt x="8371" y="10708"/>
                  <a:pt x="8213" y="10871"/>
                  <a:pt x="8148" y="11028"/>
                </a:cubicBezTo>
                <a:cubicBezTo>
                  <a:pt x="7548" y="12492"/>
                  <a:pt x="7363" y="13999"/>
                  <a:pt x="7699" y="15563"/>
                </a:cubicBezTo>
                <a:cubicBezTo>
                  <a:pt x="7963" y="16784"/>
                  <a:pt x="8685" y="17641"/>
                  <a:pt x="9799" y="18141"/>
                </a:cubicBezTo>
                <a:cubicBezTo>
                  <a:pt x="10610" y="18503"/>
                  <a:pt x="11408" y="18668"/>
                  <a:pt x="12196" y="18668"/>
                </a:cubicBezTo>
                <a:cubicBezTo>
                  <a:pt x="13322" y="18668"/>
                  <a:pt x="14424" y="18330"/>
                  <a:pt x="15504" y="17742"/>
                </a:cubicBezTo>
                <a:cubicBezTo>
                  <a:pt x="16532" y="17192"/>
                  <a:pt x="17353" y="16384"/>
                  <a:pt x="18089" y="15485"/>
                </a:cubicBezTo>
                <a:cubicBezTo>
                  <a:pt x="18289" y="15241"/>
                  <a:pt x="18467" y="14984"/>
                  <a:pt x="18675" y="14742"/>
                </a:cubicBezTo>
                <a:cubicBezTo>
                  <a:pt x="18976" y="14394"/>
                  <a:pt x="19198" y="14226"/>
                  <a:pt x="19445" y="14226"/>
                </a:cubicBezTo>
                <a:cubicBezTo>
                  <a:pt x="19649" y="14226"/>
                  <a:pt x="19871" y="14341"/>
                  <a:pt x="20168" y="14564"/>
                </a:cubicBezTo>
                <a:cubicBezTo>
                  <a:pt x="20445" y="14770"/>
                  <a:pt x="20695" y="15020"/>
                  <a:pt x="20982" y="15221"/>
                </a:cubicBezTo>
                <a:cubicBezTo>
                  <a:pt x="22119" y="16034"/>
                  <a:pt x="23332" y="16481"/>
                  <a:pt x="24614" y="16481"/>
                </a:cubicBezTo>
                <a:cubicBezTo>
                  <a:pt x="25201" y="16481"/>
                  <a:pt x="25802" y="16387"/>
                  <a:pt x="26416" y="16192"/>
                </a:cubicBezTo>
                <a:cubicBezTo>
                  <a:pt x="29237" y="15306"/>
                  <a:pt x="30615" y="12106"/>
                  <a:pt x="29400" y="9380"/>
                </a:cubicBezTo>
                <a:cubicBezTo>
                  <a:pt x="29051" y="8608"/>
                  <a:pt x="29057" y="8593"/>
                  <a:pt x="29880" y="8536"/>
                </a:cubicBezTo>
                <a:cubicBezTo>
                  <a:pt x="30893" y="8464"/>
                  <a:pt x="31779" y="8122"/>
                  <a:pt x="32451" y="7330"/>
                </a:cubicBezTo>
                <a:cubicBezTo>
                  <a:pt x="33200" y="6444"/>
                  <a:pt x="33256" y="5379"/>
                  <a:pt x="32607" y="4416"/>
                </a:cubicBezTo>
                <a:cubicBezTo>
                  <a:pt x="32415" y="4123"/>
                  <a:pt x="32172" y="3859"/>
                  <a:pt x="31921" y="3630"/>
                </a:cubicBezTo>
                <a:cubicBezTo>
                  <a:pt x="30716" y="2532"/>
                  <a:pt x="29080" y="1977"/>
                  <a:pt x="27448" y="1977"/>
                </a:cubicBezTo>
                <a:cubicBezTo>
                  <a:pt x="25938" y="1977"/>
                  <a:pt x="24430" y="2452"/>
                  <a:pt x="23266" y="3408"/>
                </a:cubicBezTo>
                <a:cubicBezTo>
                  <a:pt x="23131" y="3516"/>
                  <a:pt x="23016" y="3659"/>
                  <a:pt x="22874" y="3751"/>
                </a:cubicBezTo>
                <a:cubicBezTo>
                  <a:pt x="22757" y="3826"/>
                  <a:pt x="22653" y="3875"/>
                  <a:pt x="22563" y="3875"/>
                </a:cubicBezTo>
                <a:cubicBezTo>
                  <a:pt x="22439" y="3875"/>
                  <a:pt x="22338" y="3784"/>
                  <a:pt x="22260" y="3544"/>
                </a:cubicBezTo>
                <a:cubicBezTo>
                  <a:pt x="21566" y="1362"/>
                  <a:pt x="19467" y="1"/>
                  <a:pt x="17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84164697"/>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432"/>
        <p:cNvGrpSpPr/>
        <p:nvPr/>
      </p:nvGrpSpPr>
      <p:grpSpPr>
        <a:xfrm>
          <a:off x="0" y="0"/>
          <a:ext cx="0" cy="0"/>
          <a:chOff x="0" y="0"/>
          <a:chExt cx="0" cy="0"/>
        </a:xfrm>
      </p:grpSpPr>
      <p:sp>
        <p:nvSpPr>
          <p:cNvPr id="433" name="Google Shape;433;p16"/>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700"/>
              <a:buNone/>
              <a:defRPr/>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a:endParaRPr/>
          </a:p>
        </p:txBody>
      </p:sp>
      <p:sp>
        <p:nvSpPr>
          <p:cNvPr id="434" name="Google Shape;434;p16"/>
          <p:cNvSpPr txBox="1">
            <a:spLocks noGrp="1"/>
          </p:cNvSpPr>
          <p:nvPr>
            <p:ph type="title" idx="2"/>
          </p:nvPr>
        </p:nvSpPr>
        <p:spPr>
          <a:xfrm>
            <a:off x="634850" y="2817425"/>
            <a:ext cx="2560200" cy="347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800">
                <a:solidFill>
                  <a:schemeClr val="accent5"/>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35" name="Google Shape;435;p16"/>
          <p:cNvSpPr txBox="1">
            <a:spLocks noGrp="1"/>
          </p:cNvSpPr>
          <p:nvPr>
            <p:ph type="subTitle" idx="1"/>
          </p:nvPr>
        </p:nvSpPr>
        <p:spPr>
          <a:xfrm>
            <a:off x="634850" y="3184881"/>
            <a:ext cx="2560200" cy="696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36" name="Google Shape;436;p16"/>
          <p:cNvSpPr txBox="1">
            <a:spLocks noGrp="1"/>
          </p:cNvSpPr>
          <p:nvPr>
            <p:ph type="title" idx="3"/>
          </p:nvPr>
        </p:nvSpPr>
        <p:spPr>
          <a:xfrm>
            <a:off x="3291900" y="1650625"/>
            <a:ext cx="2560200" cy="347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800">
                <a:solidFill>
                  <a:schemeClr val="accent5"/>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37" name="Google Shape;437;p16"/>
          <p:cNvSpPr txBox="1">
            <a:spLocks noGrp="1"/>
          </p:cNvSpPr>
          <p:nvPr>
            <p:ph type="subTitle" idx="4"/>
          </p:nvPr>
        </p:nvSpPr>
        <p:spPr>
          <a:xfrm>
            <a:off x="3291900" y="2018084"/>
            <a:ext cx="2560200" cy="696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38" name="Google Shape;438;p16"/>
          <p:cNvSpPr txBox="1">
            <a:spLocks noGrp="1"/>
          </p:cNvSpPr>
          <p:nvPr>
            <p:ph type="title" idx="5"/>
          </p:nvPr>
        </p:nvSpPr>
        <p:spPr>
          <a:xfrm>
            <a:off x="5948950" y="2817425"/>
            <a:ext cx="2560200" cy="347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800">
                <a:solidFill>
                  <a:schemeClr val="accent5"/>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39" name="Google Shape;439;p16"/>
          <p:cNvSpPr txBox="1">
            <a:spLocks noGrp="1"/>
          </p:cNvSpPr>
          <p:nvPr>
            <p:ph type="subTitle" idx="6"/>
          </p:nvPr>
        </p:nvSpPr>
        <p:spPr>
          <a:xfrm>
            <a:off x="5948950" y="3184884"/>
            <a:ext cx="2560200" cy="696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40" name="Google Shape;440;p16"/>
          <p:cNvSpPr/>
          <p:nvPr/>
        </p:nvSpPr>
        <p:spPr>
          <a:xfrm>
            <a:off x="8279552" y="142611"/>
            <a:ext cx="1555057" cy="1437148"/>
          </a:xfrm>
          <a:custGeom>
            <a:avLst/>
            <a:gdLst/>
            <a:ahLst/>
            <a:cxnLst/>
            <a:rect l="l" t="t" r="r" b="b"/>
            <a:pathLst>
              <a:path w="17475" h="16150" extrusionOk="0">
                <a:moveTo>
                  <a:pt x="9420" y="252"/>
                </a:moveTo>
                <a:cubicBezTo>
                  <a:pt x="9834" y="1030"/>
                  <a:pt x="9706" y="2129"/>
                  <a:pt x="9606" y="2972"/>
                </a:cubicBezTo>
                <a:cubicBezTo>
                  <a:pt x="9498" y="3836"/>
                  <a:pt x="9248" y="4657"/>
                  <a:pt x="8955" y="5479"/>
                </a:cubicBezTo>
                <a:cubicBezTo>
                  <a:pt x="8777" y="5414"/>
                  <a:pt x="8585" y="5378"/>
                  <a:pt x="8391" y="5365"/>
                </a:cubicBezTo>
                <a:cubicBezTo>
                  <a:pt x="8378" y="5272"/>
                  <a:pt x="8434" y="5143"/>
                  <a:pt x="8450" y="5051"/>
                </a:cubicBezTo>
                <a:cubicBezTo>
                  <a:pt x="8470" y="4821"/>
                  <a:pt x="8434" y="4564"/>
                  <a:pt x="8434" y="4329"/>
                </a:cubicBezTo>
                <a:cubicBezTo>
                  <a:pt x="8450" y="3829"/>
                  <a:pt x="8492" y="3322"/>
                  <a:pt x="8578" y="2830"/>
                </a:cubicBezTo>
                <a:cubicBezTo>
                  <a:pt x="8734" y="1930"/>
                  <a:pt x="9041" y="1080"/>
                  <a:pt x="9420" y="252"/>
                </a:cubicBezTo>
                <a:close/>
                <a:moveTo>
                  <a:pt x="6057" y="1206"/>
                </a:moveTo>
                <a:cubicBezTo>
                  <a:pt x="6585" y="1206"/>
                  <a:pt x="7921" y="4948"/>
                  <a:pt x="8107" y="5365"/>
                </a:cubicBezTo>
                <a:lnTo>
                  <a:pt x="8114" y="5371"/>
                </a:lnTo>
                <a:cubicBezTo>
                  <a:pt x="8078" y="5378"/>
                  <a:pt x="8042" y="5378"/>
                  <a:pt x="7999" y="5385"/>
                </a:cubicBezTo>
                <a:cubicBezTo>
                  <a:pt x="7821" y="5414"/>
                  <a:pt x="7642" y="5464"/>
                  <a:pt x="7478" y="5536"/>
                </a:cubicBezTo>
                <a:cubicBezTo>
                  <a:pt x="7171" y="4850"/>
                  <a:pt x="6821" y="4194"/>
                  <a:pt x="6542" y="3493"/>
                </a:cubicBezTo>
                <a:cubicBezTo>
                  <a:pt x="6400" y="3143"/>
                  <a:pt x="6271" y="2780"/>
                  <a:pt x="6170" y="2415"/>
                </a:cubicBezTo>
                <a:cubicBezTo>
                  <a:pt x="6114" y="2223"/>
                  <a:pt x="5814" y="1366"/>
                  <a:pt x="5992" y="1229"/>
                </a:cubicBezTo>
                <a:cubicBezTo>
                  <a:pt x="6012" y="1213"/>
                  <a:pt x="6034" y="1206"/>
                  <a:pt x="6057" y="1206"/>
                </a:cubicBezTo>
                <a:close/>
                <a:moveTo>
                  <a:pt x="12044" y="1288"/>
                </a:moveTo>
                <a:cubicBezTo>
                  <a:pt x="12058" y="1288"/>
                  <a:pt x="12071" y="1290"/>
                  <a:pt x="12083" y="1294"/>
                </a:cubicBezTo>
                <a:cubicBezTo>
                  <a:pt x="12477" y="1443"/>
                  <a:pt x="11348" y="3044"/>
                  <a:pt x="11170" y="3315"/>
                </a:cubicBezTo>
                <a:cubicBezTo>
                  <a:pt x="10626" y="4143"/>
                  <a:pt x="10085" y="4972"/>
                  <a:pt x="9498" y="5764"/>
                </a:cubicBezTo>
                <a:cubicBezTo>
                  <a:pt x="9449" y="5728"/>
                  <a:pt x="9399" y="5700"/>
                  <a:pt x="9349" y="5671"/>
                </a:cubicBezTo>
                <a:cubicBezTo>
                  <a:pt x="9613" y="4794"/>
                  <a:pt x="9913" y="3964"/>
                  <a:pt x="10398" y="3179"/>
                </a:cubicBezTo>
                <a:cubicBezTo>
                  <a:pt x="10642" y="2780"/>
                  <a:pt x="10912" y="2401"/>
                  <a:pt x="11219" y="2052"/>
                </a:cubicBezTo>
                <a:cubicBezTo>
                  <a:pt x="11362" y="1896"/>
                  <a:pt x="11809" y="1288"/>
                  <a:pt x="12044" y="1288"/>
                </a:cubicBezTo>
                <a:close/>
                <a:moveTo>
                  <a:pt x="3121" y="693"/>
                </a:moveTo>
                <a:cubicBezTo>
                  <a:pt x="3263" y="693"/>
                  <a:pt x="3654" y="1090"/>
                  <a:pt x="3757" y="1179"/>
                </a:cubicBezTo>
                <a:cubicBezTo>
                  <a:pt x="3951" y="1366"/>
                  <a:pt x="4136" y="1572"/>
                  <a:pt x="4300" y="1786"/>
                </a:cubicBezTo>
                <a:cubicBezTo>
                  <a:pt x="4621" y="2180"/>
                  <a:pt x="4893" y="2609"/>
                  <a:pt x="5178" y="3022"/>
                </a:cubicBezTo>
                <a:cubicBezTo>
                  <a:pt x="5814" y="3937"/>
                  <a:pt x="6449" y="4857"/>
                  <a:pt x="7056" y="5786"/>
                </a:cubicBezTo>
                <a:cubicBezTo>
                  <a:pt x="6993" y="5843"/>
                  <a:pt x="6928" y="5899"/>
                  <a:pt x="6864" y="5958"/>
                </a:cubicBezTo>
                <a:cubicBezTo>
                  <a:pt x="6213" y="5179"/>
                  <a:pt x="5536" y="4429"/>
                  <a:pt x="4857" y="3671"/>
                </a:cubicBezTo>
                <a:cubicBezTo>
                  <a:pt x="4456" y="3222"/>
                  <a:pt x="4050" y="2787"/>
                  <a:pt x="3694" y="2300"/>
                </a:cubicBezTo>
                <a:cubicBezTo>
                  <a:pt x="3543" y="2094"/>
                  <a:pt x="2607" y="794"/>
                  <a:pt x="3107" y="694"/>
                </a:cubicBezTo>
                <a:cubicBezTo>
                  <a:pt x="3112" y="693"/>
                  <a:pt x="3116" y="693"/>
                  <a:pt x="3121" y="693"/>
                </a:cubicBezTo>
                <a:close/>
                <a:moveTo>
                  <a:pt x="15116" y="1900"/>
                </a:moveTo>
                <a:cubicBezTo>
                  <a:pt x="15120" y="1900"/>
                  <a:pt x="15123" y="1900"/>
                  <a:pt x="15125" y="1901"/>
                </a:cubicBezTo>
                <a:cubicBezTo>
                  <a:pt x="15339" y="1966"/>
                  <a:pt x="15226" y="2165"/>
                  <a:pt x="15177" y="2266"/>
                </a:cubicBezTo>
                <a:cubicBezTo>
                  <a:pt x="15125" y="2358"/>
                  <a:pt x="15012" y="2444"/>
                  <a:pt x="14940" y="2514"/>
                </a:cubicBezTo>
                <a:cubicBezTo>
                  <a:pt x="14733" y="2722"/>
                  <a:pt x="14512" y="2909"/>
                  <a:pt x="14291" y="3094"/>
                </a:cubicBezTo>
                <a:cubicBezTo>
                  <a:pt x="13826" y="3493"/>
                  <a:pt x="13312" y="3822"/>
                  <a:pt x="12791" y="4151"/>
                </a:cubicBezTo>
                <a:cubicBezTo>
                  <a:pt x="11799" y="4778"/>
                  <a:pt x="10798" y="5394"/>
                  <a:pt x="9792" y="6000"/>
                </a:cubicBezTo>
                <a:lnTo>
                  <a:pt x="9778" y="6014"/>
                </a:lnTo>
                <a:cubicBezTo>
                  <a:pt x="9742" y="5971"/>
                  <a:pt x="9699" y="5935"/>
                  <a:pt x="9656" y="5892"/>
                </a:cubicBezTo>
                <a:cubicBezTo>
                  <a:pt x="9684" y="5856"/>
                  <a:pt x="9726" y="5800"/>
                  <a:pt x="9778" y="5728"/>
                </a:cubicBezTo>
                <a:cubicBezTo>
                  <a:pt x="10626" y="5065"/>
                  <a:pt x="11440" y="4365"/>
                  <a:pt x="12270" y="3680"/>
                </a:cubicBezTo>
                <a:cubicBezTo>
                  <a:pt x="12698" y="3322"/>
                  <a:pt x="13127" y="2958"/>
                  <a:pt x="13591" y="2658"/>
                </a:cubicBezTo>
                <a:cubicBezTo>
                  <a:pt x="13862" y="2494"/>
                  <a:pt x="14155" y="2358"/>
                  <a:pt x="14440" y="2223"/>
                </a:cubicBezTo>
                <a:cubicBezTo>
                  <a:pt x="14531" y="2188"/>
                  <a:pt x="15015" y="1900"/>
                  <a:pt x="15116" y="1900"/>
                </a:cubicBezTo>
                <a:close/>
                <a:moveTo>
                  <a:pt x="2646" y="4280"/>
                </a:moveTo>
                <a:cubicBezTo>
                  <a:pt x="2958" y="4280"/>
                  <a:pt x="3362" y="4413"/>
                  <a:pt x="3615" y="4478"/>
                </a:cubicBezTo>
                <a:cubicBezTo>
                  <a:pt x="4036" y="4580"/>
                  <a:pt x="4449" y="4722"/>
                  <a:pt x="4842" y="4907"/>
                </a:cubicBezTo>
                <a:cubicBezTo>
                  <a:pt x="5521" y="5229"/>
                  <a:pt x="6100" y="5728"/>
                  <a:pt x="6763" y="6064"/>
                </a:cubicBezTo>
                <a:cubicBezTo>
                  <a:pt x="6657" y="6185"/>
                  <a:pt x="6564" y="6314"/>
                  <a:pt x="6492" y="6449"/>
                </a:cubicBezTo>
                <a:lnTo>
                  <a:pt x="6485" y="6443"/>
                </a:lnTo>
                <a:cubicBezTo>
                  <a:pt x="5764" y="6156"/>
                  <a:pt x="5022" y="5978"/>
                  <a:pt x="4285" y="5743"/>
                </a:cubicBezTo>
                <a:cubicBezTo>
                  <a:pt x="3865" y="5615"/>
                  <a:pt x="3450" y="5457"/>
                  <a:pt x="3071" y="5243"/>
                </a:cubicBezTo>
                <a:cubicBezTo>
                  <a:pt x="2900" y="5143"/>
                  <a:pt x="1894" y="4528"/>
                  <a:pt x="2393" y="4322"/>
                </a:cubicBezTo>
                <a:cubicBezTo>
                  <a:pt x="2464" y="4293"/>
                  <a:pt x="2551" y="4280"/>
                  <a:pt x="2646" y="4280"/>
                </a:cubicBezTo>
                <a:close/>
                <a:moveTo>
                  <a:pt x="14495" y="4785"/>
                </a:moveTo>
                <a:cubicBezTo>
                  <a:pt x="14724" y="4785"/>
                  <a:pt x="14878" y="4855"/>
                  <a:pt x="14512" y="5257"/>
                </a:cubicBezTo>
                <a:cubicBezTo>
                  <a:pt x="14376" y="5407"/>
                  <a:pt x="14126" y="5457"/>
                  <a:pt x="13941" y="5529"/>
                </a:cubicBezTo>
                <a:cubicBezTo>
                  <a:pt x="13512" y="5678"/>
                  <a:pt x="13062" y="5800"/>
                  <a:pt x="12626" y="5935"/>
                </a:cubicBezTo>
                <a:cubicBezTo>
                  <a:pt x="11826" y="6192"/>
                  <a:pt x="11012" y="6429"/>
                  <a:pt x="10220" y="6700"/>
                </a:cubicBezTo>
                <a:cubicBezTo>
                  <a:pt x="10155" y="6551"/>
                  <a:pt x="10078" y="6407"/>
                  <a:pt x="9984" y="6271"/>
                </a:cubicBezTo>
                <a:cubicBezTo>
                  <a:pt x="10678" y="6007"/>
                  <a:pt x="11370" y="5743"/>
                  <a:pt x="12062" y="5479"/>
                </a:cubicBezTo>
                <a:cubicBezTo>
                  <a:pt x="12748" y="5222"/>
                  <a:pt x="13490" y="4844"/>
                  <a:pt x="14234" y="4801"/>
                </a:cubicBezTo>
                <a:cubicBezTo>
                  <a:pt x="14316" y="4795"/>
                  <a:pt x="14411" y="4785"/>
                  <a:pt x="14495" y="4785"/>
                </a:cubicBezTo>
                <a:close/>
                <a:moveTo>
                  <a:pt x="9742" y="6208"/>
                </a:moveTo>
                <a:lnTo>
                  <a:pt x="9742" y="6208"/>
                </a:lnTo>
                <a:cubicBezTo>
                  <a:pt x="9785" y="6251"/>
                  <a:pt x="9821" y="6300"/>
                  <a:pt x="9855" y="6350"/>
                </a:cubicBezTo>
                <a:cubicBezTo>
                  <a:pt x="9949" y="6479"/>
                  <a:pt x="10020" y="6621"/>
                  <a:pt x="10078" y="6772"/>
                </a:cubicBezTo>
                <a:cubicBezTo>
                  <a:pt x="10069" y="6778"/>
                  <a:pt x="10069" y="6785"/>
                  <a:pt x="10062" y="6792"/>
                </a:cubicBezTo>
                <a:cubicBezTo>
                  <a:pt x="9992" y="6585"/>
                  <a:pt x="9884" y="6386"/>
                  <a:pt x="9742" y="6208"/>
                </a:cubicBezTo>
                <a:close/>
                <a:moveTo>
                  <a:pt x="10112" y="6943"/>
                </a:moveTo>
                <a:cubicBezTo>
                  <a:pt x="10112" y="6943"/>
                  <a:pt x="10121" y="6950"/>
                  <a:pt x="10127" y="6950"/>
                </a:cubicBezTo>
                <a:cubicBezTo>
                  <a:pt x="10155" y="7056"/>
                  <a:pt x="10170" y="7164"/>
                  <a:pt x="10177" y="7270"/>
                </a:cubicBezTo>
                <a:cubicBezTo>
                  <a:pt x="10163" y="7157"/>
                  <a:pt x="10141" y="7049"/>
                  <a:pt x="10112" y="6943"/>
                </a:cubicBezTo>
                <a:close/>
                <a:moveTo>
                  <a:pt x="3949" y="6592"/>
                </a:moveTo>
                <a:cubicBezTo>
                  <a:pt x="4754" y="6592"/>
                  <a:pt x="5545" y="6700"/>
                  <a:pt x="6350" y="6729"/>
                </a:cubicBezTo>
                <a:cubicBezTo>
                  <a:pt x="6271" y="6936"/>
                  <a:pt x="6222" y="7150"/>
                  <a:pt x="6199" y="7371"/>
                </a:cubicBezTo>
                <a:cubicBezTo>
                  <a:pt x="6050" y="7357"/>
                  <a:pt x="5902" y="7351"/>
                  <a:pt x="5754" y="7351"/>
                </a:cubicBezTo>
                <a:cubicBezTo>
                  <a:pt x="5020" y="7351"/>
                  <a:pt x="4305" y="7514"/>
                  <a:pt x="3586" y="7692"/>
                </a:cubicBezTo>
                <a:cubicBezTo>
                  <a:pt x="3008" y="7836"/>
                  <a:pt x="2422" y="7985"/>
                  <a:pt x="1829" y="8028"/>
                </a:cubicBezTo>
                <a:cubicBezTo>
                  <a:pt x="1741" y="8035"/>
                  <a:pt x="1654" y="8037"/>
                  <a:pt x="1567" y="8037"/>
                </a:cubicBezTo>
                <a:cubicBezTo>
                  <a:pt x="1422" y="8037"/>
                  <a:pt x="1278" y="8031"/>
                  <a:pt x="1136" y="8031"/>
                </a:cubicBezTo>
                <a:cubicBezTo>
                  <a:pt x="1076" y="8031"/>
                  <a:pt x="1017" y="8032"/>
                  <a:pt x="958" y="8035"/>
                </a:cubicBezTo>
                <a:cubicBezTo>
                  <a:pt x="878" y="8041"/>
                  <a:pt x="758" y="8080"/>
                  <a:pt x="672" y="8080"/>
                </a:cubicBezTo>
                <a:cubicBezTo>
                  <a:pt x="659" y="8080"/>
                  <a:pt x="647" y="8080"/>
                  <a:pt x="636" y="8078"/>
                </a:cubicBezTo>
                <a:cubicBezTo>
                  <a:pt x="523" y="7999"/>
                  <a:pt x="401" y="7929"/>
                  <a:pt x="286" y="7857"/>
                </a:cubicBezTo>
                <a:cubicBezTo>
                  <a:pt x="336" y="7771"/>
                  <a:pt x="401" y="7707"/>
                  <a:pt x="480" y="7656"/>
                </a:cubicBezTo>
                <a:cubicBezTo>
                  <a:pt x="780" y="7428"/>
                  <a:pt x="1193" y="7329"/>
                  <a:pt x="1529" y="7150"/>
                </a:cubicBezTo>
                <a:cubicBezTo>
                  <a:pt x="2115" y="6842"/>
                  <a:pt x="2693" y="6664"/>
                  <a:pt x="3358" y="6614"/>
                </a:cubicBezTo>
                <a:cubicBezTo>
                  <a:pt x="3556" y="6599"/>
                  <a:pt x="3753" y="6592"/>
                  <a:pt x="3949" y="6592"/>
                </a:cubicBezTo>
                <a:close/>
                <a:moveTo>
                  <a:pt x="12921" y="6910"/>
                </a:moveTo>
                <a:cubicBezTo>
                  <a:pt x="14281" y="6910"/>
                  <a:pt x="15630" y="7048"/>
                  <a:pt x="16882" y="7656"/>
                </a:cubicBezTo>
                <a:cubicBezTo>
                  <a:pt x="16961" y="7692"/>
                  <a:pt x="17096" y="7742"/>
                  <a:pt x="17154" y="7814"/>
                </a:cubicBezTo>
                <a:cubicBezTo>
                  <a:pt x="17160" y="8241"/>
                  <a:pt x="17051" y="8455"/>
                  <a:pt x="16828" y="8455"/>
                </a:cubicBezTo>
                <a:cubicBezTo>
                  <a:pt x="16790" y="8455"/>
                  <a:pt x="16749" y="8448"/>
                  <a:pt x="16704" y="8436"/>
                </a:cubicBezTo>
                <a:cubicBezTo>
                  <a:pt x="16625" y="8436"/>
                  <a:pt x="16555" y="8420"/>
                  <a:pt x="16489" y="8400"/>
                </a:cubicBezTo>
                <a:cubicBezTo>
                  <a:pt x="16255" y="8342"/>
                  <a:pt x="16054" y="8271"/>
                  <a:pt x="15819" y="8249"/>
                </a:cubicBezTo>
                <a:cubicBezTo>
                  <a:pt x="15247" y="8206"/>
                  <a:pt x="14690" y="8186"/>
                  <a:pt x="14119" y="8084"/>
                </a:cubicBezTo>
                <a:cubicBezTo>
                  <a:pt x="12877" y="7863"/>
                  <a:pt x="11627" y="7622"/>
                  <a:pt x="10385" y="7365"/>
                </a:cubicBezTo>
                <a:lnTo>
                  <a:pt x="10349" y="7365"/>
                </a:lnTo>
                <a:cubicBezTo>
                  <a:pt x="10349" y="7236"/>
                  <a:pt x="10335" y="7114"/>
                  <a:pt x="10306" y="6993"/>
                </a:cubicBezTo>
                <a:cubicBezTo>
                  <a:pt x="11167" y="6967"/>
                  <a:pt x="12046" y="6910"/>
                  <a:pt x="12921" y="6910"/>
                </a:cubicBezTo>
                <a:close/>
                <a:moveTo>
                  <a:pt x="7241" y="9449"/>
                </a:moveTo>
                <a:cubicBezTo>
                  <a:pt x="7241" y="9449"/>
                  <a:pt x="7250" y="9456"/>
                  <a:pt x="7257" y="9456"/>
                </a:cubicBezTo>
                <a:cubicBezTo>
                  <a:pt x="7250" y="9464"/>
                  <a:pt x="7241" y="9471"/>
                  <a:pt x="7241" y="9478"/>
                </a:cubicBezTo>
                <a:lnTo>
                  <a:pt x="7241" y="9449"/>
                </a:lnTo>
                <a:close/>
                <a:moveTo>
                  <a:pt x="8374" y="5580"/>
                </a:moveTo>
                <a:cubicBezTo>
                  <a:pt x="8721" y="5580"/>
                  <a:pt x="9068" y="5677"/>
                  <a:pt x="9370" y="5872"/>
                </a:cubicBezTo>
                <a:cubicBezTo>
                  <a:pt x="10405" y="6736"/>
                  <a:pt x="10306" y="8492"/>
                  <a:pt x="9248" y="9277"/>
                </a:cubicBezTo>
                <a:cubicBezTo>
                  <a:pt x="9228" y="9284"/>
                  <a:pt x="9205" y="9300"/>
                  <a:pt x="9192" y="9313"/>
                </a:cubicBezTo>
                <a:cubicBezTo>
                  <a:pt x="9049" y="9413"/>
                  <a:pt x="8892" y="9498"/>
                  <a:pt x="8714" y="9557"/>
                </a:cubicBezTo>
                <a:cubicBezTo>
                  <a:pt x="8539" y="9616"/>
                  <a:pt x="8370" y="9643"/>
                  <a:pt x="8207" y="9643"/>
                </a:cubicBezTo>
                <a:cubicBezTo>
                  <a:pt x="7842" y="9643"/>
                  <a:pt x="7511" y="9507"/>
                  <a:pt x="7234" y="9284"/>
                </a:cubicBezTo>
                <a:lnTo>
                  <a:pt x="7234" y="9270"/>
                </a:lnTo>
                <a:cubicBezTo>
                  <a:pt x="7230" y="9246"/>
                  <a:pt x="7215" y="9235"/>
                  <a:pt x="7199" y="9235"/>
                </a:cubicBezTo>
                <a:cubicBezTo>
                  <a:pt x="7192" y="9235"/>
                  <a:pt x="7184" y="9237"/>
                  <a:pt x="7178" y="9241"/>
                </a:cubicBezTo>
                <a:cubicBezTo>
                  <a:pt x="6492" y="8650"/>
                  <a:pt x="6163" y="7527"/>
                  <a:pt x="6556" y="6713"/>
                </a:cubicBezTo>
                <a:cubicBezTo>
                  <a:pt x="6864" y="6071"/>
                  <a:pt x="7464" y="5678"/>
                  <a:pt x="8107" y="5592"/>
                </a:cubicBezTo>
                <a:lnTo>
                  <a:pt x="8107" y="5592"/>
                </a:lnTo>
                <a:cubicBezTo>
                  <a:pt x="8091" y="5615"/>
                  <a:pt x="8085" y="5642"/>
                  <a:pt x="8091" y="5678"/>
                </a:cubicBezTo>
                <a:cubicBezTo>
                  <a:pt x="8101" y="5717"/>
                  <a:pt x="8134" y="5735"/>
                  <a:pt x="8168" y="5735"/>
                </a:cubicBezTo>
                <a:cubicBezTo>
                  <a:pt x="8216" y="5735"/>
                  <a:pt x="8267" y="5701"/>
                  <a:pt x="8263" y="5642"/>
                </a:cubicBezTo>
                <a:cubicBezTo>
                  <a:pt x="8263" y="5615"/>
                  <a:pt x="8249" y="5599"/>
                  <a:pt x="8235" y="5586"/>
                </a:cubicBezTo>
                <a:cubicBezTo>
                  <a:pt x="8282" y="5582"/>
                  <a:pt x="8328" y="5580"/>
                  <a:pt x="8374" y="5580"/>
                </a:cubicBezTo>
                <a:close/>
                <a:moveTo>
                  <a:pt x="6213" y="7836"/>
                </a:moveTo>
                <a:cubicBezTo>
                  <a:pt x="6228" y="7929"/>
                  <a:pt x="6242" y="8021"/>
                  <a:pt x="6271" y="8107"/>
                </a:cubicBezTo>
                <a:cubicBezTo>
                  <a:pt x="6307" y="8242"/>
                  <a:pt x="6357" y="8364"/>
                  <a:pt x="6413" y="8492"/>
                </a:cubicBezTo>
                <a:cubicBezTo>
                  <a:pt x="5493" y="8864"/>
                  <a:pt x="4578" y="9250"/>
                  <a:pt x="3642" y="9584"/>
                </a:cubicBezTo>
                <a:cubicBezTo>
                  <a:pt x="3157" y="9764"/>
                  <a:pt x="2672" y="9927"/>
                  <a:pt x="2185" y="10091"/>
                </a:cubicBezTo>
                <a:cubicBezTo>
                  <a:pt x="1944" y="10170"/>
                  <a:pt x="1700" y="10249"/>
                  <a:pt x="1457" y="10328"/>
                </a:cubicBezTo>
                <a:cubicBezTo>
                  <a:pt x="1328" y="10371"/>
                  <a:pt x="1208" y="10407"/>
                  <a:pt x="1087" y="10441"/>
                </a:cubicBezTo>
                <a:cubicBezTo>
                  <a:pt x="1017" y="10478"/>
                  <a:pt x="962" y="10497"/>
                  <a:pt x="919" y="10497"/>
                </a:cubicBezTo>
                <a:cubicBezTo>
                  <a:pt x="829" y="10497"/>
                  <a:pt x="796" y="10416"/>
                  <a:pt x="814" y="10256"/>
                </a:cubicBezTo>
                <a:cubicBezTo>
                  <a:pt x="751" y="9913"/>
                  <a:pt x="1001" y="9785"/>
                  <a:pt x="1279" y="9577"/>
                </a:cubicBezTo>
                <a:cubicBezTo>
                  <a:pt x="1472" y="9442"/>
                  <a:pt x="1680" y="9327"/>
                  <a:pt x="1885" y="9214"/>
                </a:cubicBezTo>
                <a:cubicBezTo>
                  <a:pt x="2357" y="8964"/>
                  <a:pt x="2837" y="8743"/>
                  <a:pt x="3335" y="8556"/>
                </a:cubicBezTo>
                <a:cubicBezTo>
                  <a:pt x="4257" y="8206"/>
                  <a:pt x="5227" y="7942"/>
                  <a:pt x="6213" y="7836"/>
                </a:cubicBezTo>
                <a:close/>
                <a:moveTo>
                  <a:pt x="10241" y="8107"/>
                </a:moveTo>
                <a:cubicBezTo>
                  <a:pt x="11170" y="8479"/>
                  <a:pt x="12098" y="8842"/>
                  <a:pt x="12969" y="9327"/>
                </a:cubicBezTo>
                <a:cubicBezTo>
                  <a:pt x="13454" y="9600"/>
                  <a:pt x="13925" y="9899"/>
                  <a:pt x="14354" y="10249"/>
                </a:cubicBezTo>
                <a:cubicBezTo>
                  <a:pt x="14548" y="10407"/>
                  <a:pt x="14733" y="10570"/>
                  <a:pt x="14911" y="10750"/>
                </a:cubicBezTo>
                <a:cubicBezTo>
                  <a:pt x="15048" y="10892"/>
                  <a:pt x="15483" y="11241"/>
                  <a:pt x="15497" y="11435"/>
                </a:cubicBezTo>
                <a:cubicBezTo>
                  <a:pt x="15504" y="11627"/>
                  <a:pt x="15262" y="11677"/>
                  <a:pt x="15141" y="11677"/>
                </a:cubicBezTo>
                <a:cubicBezTo>
                  <a:pt x="15134" y="11677"/>
                  <a:pt x="15127" y="11678"/>
                  <a:pt x="15120" y="11678"/>
                </a:cubicBezTo>
                <a:cubicBezTo>
                  <a:pt x="15031" y="11678"/>
                  <a:pt x="14927" y="11639"/>
                  <a:pt x="14848" y="11620"/>
                </a:cubicBezTo>
                <a:cubicBezTo>
                  <a:pt x="14584" y="11555"/>
                  <a:pt x="14326" y="11456"/>
                  <a:pt x="14083" y="11341"/>
                </a:cubicBezTo>
                <a:cubicBezTo>
                  <a:pt x="13619" y="11113"/>
                  <a:pt x="13197" y="10820"/>
                  <a:pt x="12791" y="10513"/>
                </a:cubicBezTo>
                <a:cubicBezTo>
                  <a:pt x="11891" y="9841"/>
                  <a:pt x="11005" y="9128"/>
                  <a:pt x="10121" y="8427"/>
                </a:cubicBezTo>
                <a:cubicBezTo>
                  <a:pt x="10170" y="8328"/>
                  <a:pt x="10206" y="8222"/>
                  <a:pt x="10241" y="8107"/>
                </a:cubicBezTo>
                <a:close/>
                <a:moveTo>
                  <a:pt x="6628" y="8849"/>
                </a:moveTo>
                <a:cubicBezTo>
                  <a:pt x="6671" y="8907"/>
                  <a:pt x="6713" y="8964"/>
                  <a:pt x="6763" y="9020"/>
                </a:cubicBezTo>
                <a:cubicBezTo>
                  <a:pt x="5956" y="9735"/>
                  <a:pt x="5193" y="10484"/>
                  <a:pt x="4413" y="11221"/>
                </a:cubicBezTo>
                <a:cubicBezTo>
                  <a:pt x="3978" y="11634"/>
                  <a:pt x="3556" y="12056"/>
                  <a:pt x="3085" y="12421"/>
                </a:cubicBezTo>
                <a:cubicBezTo>
                  <a:pt x="2886" y="12577"/>
                  <a:pt x="2679" y="12721"/>
                  <a:pt x="2458" y="12849"/>
                </a:cubicBezTo>
                <a:cubicBezTo>
                  <a:pt x="2352" y="12911"/>
                  <a:pt x="1961" y="13146"/>
                  <a:pt x="1743" y="13146"/>
                </a:cubicBezTo>
                <a:cubicBezTo>
                  <a:pt x="1638" y="13146"/>
                  <a:pt x="1573" y="13091"/>
                  <a:pt x="1601" y="12935"/>
                </a:cubicBezTo>
                <a:cubicBezTo>
                  <a:pt x="1680" y="12527"/>
                  <a:pt x="2329" y="12020"/>
                  <a:pt x="2629" y="11769"/>
                </a:cubicBezTo>
                <a:cubicBezTo>
                  <a:pt x="3035" y="11427"/>
                  <a:pt x="3471" y="11113"/>
                  <a:pt x="3899" y="10799"/>
                </a:cubicBezTo>
                <a:cubicBezTo>
                  <a:pt x="4799" y="10141"/>
                  <a:pt x="5714" y="9492"/>
                  <a:pt x="6628" y="8849"/>
                </a:cubicBezTo>
                <a:close/>
                <a:moveTo>
                  <a:pt x="9555" y="9214"/>
                </a:moveTo>
                <a:cubicBezTo>
                  <a:pt x="10283" y="9978"/>
                  <a:pt x="11048" y="10714"/>
                  <a:pt x="11799" y="11449"/>
                </a:cubicBezTo>
                <a:cubicBezTo>
                  <a:pt x="12227" y="11870"/>
                  <a:pt x="12662" y="12283"/>
                  <a:pt x="13048" y="12741"/>
                </a:cubicBezTo>
                <a:cubicBezTo>
                  <a:pt x="13206" y="12935"/>
                  <a:pt x="13362" y="13134"/>
                  <a:pt x="13490" y="13348"/>
                </a:cubicBezTo>
                <a:cubicBezTo>
                  <a:pt x="13614" y="13535"/>
                  <a:pt x="14046" y="14207"/>
                  <a:pt x="13655" y="14207"/>
                </a:cubicBezTo>
                <a:cubicBezTo>
                  <a:pt x="13642" y="14207"/>
                  <a:pt x="13627" y="14206"/>
                  <a:pt x="13612" y="14205"/>
                </a:cubicBezTo>
                <a:cubicBezTo>
                  <a:pt x="13391" y="14184"/>
                  <a:pt x="13104" y="13884"/>
                  <a:pt x="12940" y="13749"/>
                </a:cubicBezTo>
                <a:cubicBezTo>
                  <a:pt x="12777" y="13598"/>
                  <a:pt x="12613" y="13440"/>
                  <a:pt x="12462" y="13278"/>
                </a:cubicBezTo>
                <a:cubicBezTo>
                  <a:pt x="12083" y="12870"/>
                  <a:pt x="11749" y="12421"/>
                  <a:pt x="11406" y="11984"/>
                </a:cubicBezTo>
                <a:cubicBezTo>
                  <a:pt x="10727" y="11120"/>
                  <a:pt x="10055" y="10249"/>
                  <a:pt x="9399" y="9370"/>
                </a:cubicBezTo>
                <a:lnTo>
                  <a:pt x="9492" y="9277"/>
                </a:lnTo>
                <a:cubicBezTo>
                  <a:pt x="9521" y="9257"/>
                  <a:pt x="9534" y="9234"/>
                  <a:pt x="9555" y="9214"/>
                </a:cubicBezTo>
                <a:close/>
                <a:moveTo>
                  <a:pt x="6921" y="9185"/>
                </a:moveTo>
                <a:cubicBezTo>
                  <a:pt x="6993" y="9264"/>
                  <a:pt x="7078" y="9336"/>
                  <a:pt x="7164" y="9392"/>
                </a:cubicBezTo>
                <a:cubicBezTo>
                  <a:pt x="7149" y="10292"/>
                  <a:pt x="6813" y="11149"/>
                  <a:pt x="6542" y="11992"/>
                </a:cubicBezTo>
                <a:cubicBezTo>
                  <a:pt x="6400" y="12463"/>
                  <a:pt x="6292" y="12935"/>
                  <a:pt x="6213" y="13420"/>
                </a:cubicBezTo>
                <a:cubicBezTo>
                  <a:pt x="6150" y="13877"/>
                  <a:pt x="6114" y="14448"/>
                  <a:pt x="5922" y="14870"/>
                </a:cubicBezTo>
                <a:cubicBezTo>
                  <a:pt x="5899" y="14991"/>
                  <a:pt x="5827" y="15084"/>
                  <a:pt x="5721" y="15147"/>
                </a:cubicBezTo>
                <a:cubicBezTo>
                  <a:pt x="5670" y="15251"/>
                  <a:pt x="5613" y="15302"/>
                  <a:pt x="5549" y="15302"/>
                </a:cubicBezTo>
                <a:cubicBezTo>
                  <a:pt x="5489" y="15302"/>
                  <a:pt x="5422" y="15256"/>
                  <a:pt x="5349" y="15163"/>
                </a:cubicBezTo>
                <a:cubicBezTo>
                  <a:pt x="5121" y="15012"/>
                  <a:pt x="5099" y="14976"/>
                  <a:pt x="5092" y="14719"/>
                </a:cubicBezTo>
                <a:cubicBezTo>
                  <a:pt x="5085" y="14484"/>
                  <a:pt x="5142" y="14241"/>
                  <a:pt x="5185" y="14013"/>
                </a:cubicBezTo>
                <a:cubicBezTo>
                  <a:pt x="5299" y="13483"/>
                  <a:pt x="5442" y="12962"/>
                  <a:pt x="5606" y="12455"/>
                </a:cubicBezTo>
                <a:cubicBezTo>
                  <a:pt x="5964" y="11334"/>
                  <a:pt x="6427" y="10256"/>
                  <a:pt x="6921" y="9185"/>
                </a:cubicBezTo>
                <a:close/>
                <a:moveTo>
                  <a:pt x="8878" y="9721"/>
                </a:moveTo>
                <a:cubicBezTo>
                  <a:pt x="8885" y="9721"/>
                  <a:pt x="8885" y="9728"/>
                  <a:pt x="8885" y="9728"/>
                </a:cubicBezTo>
                <a:cubicBezTo>
                  <a:pt x="9478" y="10691"/>
                  <a:pt x="10020" y="11706"/>
                  <a:pt x="10506" y="12727"/>
                </a:cubicBezTo>
                <a:cubicBezTo>
                  <a:pt x="10755" y="13248"/>
                  <a:pt x="10978" y="13769"/>
                  <a:pt x="11206" y="14297"/>
                </a:cubicBezTo>
                <a:cubicBezTo>
                  <a:pt x="11277" y="14461"/>
                  <a:pt x="11884" y="15758"/>
                  <a:pt x="11448" y="15758"/>
                </a:cubicBezTo>
                <a:cubicBezTo>
                  <a:pt x="11406" y="15758"/>
                  <a:pt x="11354" y="15746"/>
                  <a:pt x="11291" y="15720"/>
                </a:cubicBezTo>
                <a:cubicBezTo>
                  <a:pt x="11163" y="15662"/>
                  <a:pt x="10962" y="15391"/>
                  <a:pt x="10849" y="15283"/>
                </a:cubicBezTo>
                <a:cubicBezTo>
                  <a:pt x="10619" y="15069"/>
                  <a:pt x="10455" y="14827"/>
                  <a:pt x="10299" y="14563"/>
                </a:cubicBezTo>
                <a:cubicBezTo>
                  <a:pt x="10006" y="14049"/>
                  <a:pt x="9735" y="13519"/>
                  <a:pt x="9492" y="12978"/>
                </a:cubicBezTo>
                <a:cubicBezTo>
                  <a:pt x="9034" y="11963"/>
                  <a:pt x="8684" y="10899"/>
                  <a:pt x="8407" y="9821"/>
                </a:cubicBezTo>
                <a:lnTo>
                  <a:pt x="8407" y="9821"/>
                </a:lnTo>
                <a:cubicBezTo>
                  <a:pt x="8418" y="9821"/>
                  <a:pt x="8430" y="9821"/>
                  <a:pt x="8441" y="9821"/>
                </a:cubicBezTo>
                <a:cubicBezTo>
                  <a:pt x="8593" y="9821"/>
                  <a:pt x="8744" y="9780"/>
                  <a:pt x="8878" y="9721"/>
                </a:cubicBezTo>
                <a:close/>
                <a:moveTo>
                  <a:pt x="7442" y="9570"/>
                </a:moveTo>
                <a:cubicBezTo>
                  <a:pt x="7613" y="9656"/>
                  <a:pt x="7791" y="9721"/>
                  <a:pt x="7978" y="9756"/>
                </a:cubicBezTo>
                <a:cubicBezTo>
                  <a:pt x="8071" y="10777"/>
                  <a:pt x="8242" y="11785"/>
                  <a:pt x="8306" y="12813"/>
                </a:cubicBezTo>
                <a:cubicBezTo>
                  <a:pt x="8342" y="13320"/>
                  <a:pt x="8364" y="13819"/>
                  <a:pt x="8371" y="14326"/>
                </a:cubicBezTo>
                <a:cubicBezTo>
                  <a:pt x="8377" y="14594"/>
                  <a:pt x="8496" y="15867"/>
                  <a:pt x="8085" y="15867"/>
                </a:cubicBezTo>
                <a:cubicBezTo>
                  <a:pt x="8056" y="15867"/>
                  <a:pt x="8026" y="15861"/>
                  <a:pt x="7992" y="15848"/>
                </a:cubicBezTo>
                <a:cubicBezTo>
                  <a:pt x="7721" y="15740"/>
                  <a:pt x="7606" y="15111"/>
                  <a:pt x="7570" y="14870"/>
                </a:cubicBezTo>
                <a:cubicBezTo>
                  <a:pt x="7534" y="14633"/>
                  <a:pt x="7521" y="14398"/>
                  <a:pt x="7498" y="14162"/>
                </a:cubicBezTo>
                <a:cubicBezTo>
                  <a:pt x="7464" y="13684"/>
                  <a:pt x="7435" y="13212"/>
                  <a:pt x="7413" y="12734"/>
                </a:cubicBezTo>
                <a:cubicBezTo>
                  <a:pt x="7378" y="11692"/>
                  <a:pt x="7336" y="10606"/>
                  <a:pt x="7442" y="9570"/>
                </a:cubicBezTo>
                <a:close/>
                <a:moveTo>
                  <a:pt x="9418" y="0"/>
                </a:moveTo>
                <a:cubicBezTo>
                  <a:pt x="9388" y="0"/>
                  <a:pt x="9357" y="17"/>
                  <a:pt x="9341" y="45"/>
                </a:cubicBezTo>
                <a:cubicBezTo>
                  <a:pt x="8835" y="938"/>
                  <a:pt x="8513" y="1937"/>
                  <a:pt x="8355" y="2951"/>
                </a:cubicBezTo>
                <a:cubicBezTo>
                  <a:pt x="8285" y="3407"/>
                  <a:pt x="8249" y="3872"/>
                  <a:pt x="8256" y="4336"/>
                </a:cubicBezTo>
                <a:cubicBezTo>
                  <a:pt x="8256" y="4622"/>
                  <a:pt x="8278" y="4907"/>
                  <a:pt x="8263" y="5193"/>
                </a:cubicBezTo>
                <a:cubicBezTo>
                  <a:pt x="8263" y="5279"/>
                  <a:pt x="8249" y="5322"/>
                  <a:pt x="8249" y="5365"/>
                </a:cubicBezTo>
                <a:lnTo>
                  <a:pt x="8235" y="5365"/>
                </a:lnTo>
                <a:lnTo>
                  <a:pt x="8235" y="5329"/>
                </a:lnTo>
                <a:cubicBezTo>
                  <a:pt x="7999" y="4357"/>
                  <a:pt x="7593" y="3387"/>
                  <a:pt x="7164" y="2487"/>
                </a:cubicBezTo>
                <a:cubicBezTo>
                  <a:pt x="6955" y="2054"/>
                  <a:pt x="6584" y="985"/>
                  <a:pt x="5983" y="985"/>
                </a:cubicBezTo>
                <a:cubicBezTo>
                  <a:pt x="5967" y="985"/>
                  <a:pt x="5951" y="986"/>
                  <a:pt x="5935" y="987"/>
                </a:cubicBezTo>
                <a:cubicBezTo>
                  <a:pt x="5899" y="994"/>
                  <a:pt x="5863" y="1015"/>
                  <a:pt x="5856" y="1051"/>
                </a:cubicBezTo>
                <a:cubicBezTo>
                  <a:pt x="5735" y="1765"/>
                  <a:pt x="6021" y="2530"/>
                  <a:pt x="6264" y="3186"/>
                </a:cubicBezTo>
                <a:cubicBezTo>
                  <a:pt x="6571" y="4007"/>
                  <a:pt x="6950" y="4821"/>
                  <a:pt x="7378" y="5586"/>
                </a:cubicBezTo>
                <a:cubicBezTo>
                  <a:pt x="7320" y="5615"/>
                  <a:pt x="7264" y="5651"/>
                  <a:pt x="7214" y="5678"/>
                </a:cubicBezTo>
                <a:cubicBezTo>
                  <a:pt x="6449" y="4521"/>
                  <a:pt x="5656" y="3371"/>
                  <a:pt x="4857" y="2237"/>
                </a:cubicBezTo>
                <a:cubicBezTo>
                  <a:pt x="4528" y="1772"/>
                  <a:pt x="4179" y="1315"/>
                  <a:pt x="3743" y="938"/>
                </a:cubicBezTo>
                <a:cubicBezTo>
                  <a:pt x="3604" y="816"/>
                  <a:pt x="3262" y="478"/>
                  <a:pt x="3000" y="478"/>
                </a:cubicBezTo>
                <a:cubicBezTo>
                  <a:pt x="2951" y="478"/>
                  <a:pt x="2905" y="489"/>
                  <a:pt x="2864" y="516"/>
                </a:cubicBezTo>
                <a:cubicBezTo>
                  <a:pt x="2043" y="1066"/>
                  <a:pt x="5056" y="4264"/>
                  <a:pt x="6335" y="5579"/>
                </a:cubicBezTo>
                <a:cubicBezTo>
                  <a:pt x="5699" y="5150"/>
                  <a:pt x="4979" y="4778"/>
                  <a:pt x="4285" y="4544"/>
                </a:cubicBezTo>
                <a:cubicBezTo>
                  <a:pt x="3865" y="4400"/>
                  <a:pt x="3421" y="4300"/>
                  <a:pt x="2972" y="4264"/>
                </a:cubicBezTo>
                <a:cubicBezTo>
                  <a:pt x="2819" y="4249"/>
                  <a:pt x="2582" y="4204"/>
                  <a:pt x="2365" y="4204"/>
                </a:cubicBezTo>
                <a:cubicBezTo>
                  <a:pt x="2195" y="4204"/>
                  <a:pt x="2038" y="4231"/>
                  <a:pt x="1944" y="4322"/>
                </a:cubicBezTo>
                <a:cubicBezTo>
                  <a:pt x="1928" y="4336"/>
                  <a:pt x="1921" y="4372"/>
                  <a:pt x="1928" y="4393"/>
                </a:cubicBezTo>
                <a:cubicBezTo>
                  <a:pt x="2165" y="5035"/>
                  <a:pt x="3085" y="5464"/>
                  <a:pt x="3678" y="5694"/>
                </a:cubicBezTo>
                <a:cubicBezTo>
                  <a:pt x="4578" y="6043"/>
                  <a:pt x="5543" y="6172"/>
                  <a:pt x="6443" y="6521"/>
                </a:cubicBezTo>
                <a:lnTo>
                  <a:pt x="6449" y="6521"/>
                </a:lnTo>
                <a:cubicBezTo>
                  <a:pt x="6436" y="6542"/>
                  <a:pt x="6427" y="6557"/>
                  <a:pt x="6420" y="6578"/>
                </a:cubicBezTo>
                <a:cubicBezTo>
                  <a:pt x="5772" y="6429"/>
                  <a:pt x="5043" y="6353"/>
                  <a:pt x="4325" y="6353"/>
                </a:cubicBezTo>
                <a:cubicBezTo>
                  <a:pt x="3768" y="6353"/>
                  <a:pt x="3217" y="6399"/>
                  <a:pt x="2715" y="6492"/>
                </a:cubicBezTo>
                <a:cubicBezTo>
                  <a:pt x="2014" y="6628"/>
                  <a:pt x="1457" y="7006"/>
                  <a:pt x="801" y="7264"/>
                </a:cubicBezTo>
                <a:cubicBezTo>
                  <a:pt x="543" y="7365"/>
                  <a:pt x="187" y="7507"/>
                  <a:pt x="79" y="7800"/>
                </a:cubicBezTo>
                <a:cubicBezTo>
                  <a:pt x="0" y="8021"/>
                  <a:pt x="122" y="8213"/>
                  <a:pt x="336" y="8285"/>
                </a:cubicBezTo>
                <a:cubicBezTo>
                  <a:pt x="398" y="8305"/>
                  <a:pt x="465" y="8313"/>
                  <a:pt x="533" y="8313"/>
                </a:cubicBezTo>
                <a:cubicBezTo>
                  <a:pt x="732" y="8313"/>
                  <a:pt x="948" y="8249"/>
                  <a:pt x="1130" y="8249"/>
                </a:cubicBezTo>
                <a:cubicBezTo>
                  <a:pt x="1493" y="8242"/>
                  <a:pt x="1851" y="8249"/>
                  <a:pt x="2208" y="8199"/>
                </a:cubicBezTo>
                <a:cubicBezTo>
                  <a:pt x="3460" y="8020"/>
                  <a:pt x="4651" y="7535"/>
                  <a:pt x="5919" y="7535"/>
                </a:cubicBezTo>
                <a:cubicBezTo>
                  <a:pt x="6010" y="7535"/>
                  <a:pt x="6101" y="7538"/>
                  <a:pt x="6192" y="7543"/>
                </a:cubicBezTo>
                <a:lnTo>
                  <a:pt x="6192" y="7635"/>
                </a:lnTo>
                <a:cubicBezTo>
                  <a:pt x="4986" y="7827"/>
                  <a:pt x="3822" y="8120"/>
                  <a:pt x="2693" y="8614"/>
                </a:cubicBezTo>
                <a:cubicBezTo>
                  <a:pt x="2172" y="8842"/>
                  <a:pt x="1637" y="9092"/>
                  <a:pt x="1172" y="9421"/>
                </a:cubicBezTo>
                <a:cubicBezTo>
                  <a:pt x="915" y="9606"/>
                  <a:pt x="358" y="9999"/>
                  <a:pt x="401" y="10378"/>
                </a:cubicBezTo>
                <a:cubicBezTo>
                  <a:pt x="434" y="10616"/>
                  <a:pt x="663" y="10680"/>
                  <a:pt x="870" y="10680"/>
                </a:cubicBezTo>
                <a:cubicBezTo>
                  <a:pt x="893" y="10680"/>
                  <a:pt x="914" y="10679"/>
                  <a:pt x="936" y="10678"/>
                </a:cubicBezTo>
                <a:cubicBezTo>
                  <a:pt x="1486" y="10635"/>
                  <a:pt x="2086" y="10342"/>
                  <a:pt x="2614" y="10163"/>
                </a:cubicBezTo>
                <a:cubicBezTo>
                  <a:pt x="3922" y="9713"/>
                  <a:pt x="5236" y="9221"/>
                  <a:pt x="6492" y="8635"/>
                </a:cubicBezTo>
                <a:cubicBezTo>
                  <a:pt x="6499" y="8657"/>
                  <a:pt x="6513" y="8677"/>
                  <a:pt x="6521" y="8693"/>
                </a:cubicBezTo>
                <a:cubicBezTo>
                  <a:pt x="5356" y="9514"/>
                  <a:pt x="4192" y="10342"/>
                  <a:pt x="3051" y="11205"/>
                </a:cubicBezTo>
                <a:cubicBezTo>
                  <a:pt x="2600" y="11548"/>
                  <a:pt x="2151" y="11913"/>
                  <a:pt x="1793" y="12355"/>
                </a:cubicBezTo>
                <a:cubicBezTo>
                  <a:pt x="1637" y="12549"/>
                  <a:pt x="1215" y="12991"/>
                  <a:pt x="1394" y="13255"/>
                </a:cubicBezTo>
                <a:cubicBezTo>
                  <a:pt x="1455" y="13345"/>
                  <a:pt x="1549" y="13386"/>
                  <a:pt x="1669" y="13386"/>
                </a:cubicBezTo>
                <a:cubicBezTo>
                  <a:pt x="2709" y="13386"/>
                  <a:pt x="5704" y="10288"/>
                  <a:pt x="6614" y="9327"/>
                </a:cubicBezTo>
                <a:lnTo>
                  <a:pt x="6614" y="9327"/>
                </a:lnTo>
                <a:cubicBezTo>
                  <a:pt x="6060" y="10599"/>
                  <a:pt x="3972" y="15506"/>
                  <a:pt x="5477" y="15506"/>
                </a:cubicBezTo>
                <a:cubicBezTo>
                  <a:pt x="5485" y="15506"/>
                  <a:pt x="5492" y="15506"/>
                  <a:pt x="5500" y="15506"/>
                </a:cubicBezTo>
                <a:cubicBezTo>
                  <a:pt x="5879" y="15497"/>
                  <a:pt x="6064" y="15098"/>
                  <a:pt x="6150" y="14784"/>
                </a:cubicBezTo>
                <a:cubicBezTo>
                  <a:pt x="6335" y="14155"/>
                  <a:pt x="6357" y="13483"/>
                  <a:pt x="6492" y="12841"/>
                </a:cubicBezTo>
                <a:cubicBezTo>
                  <a:pt x="6707" y="11792"/>
                  <a:pt x="7178" y="10813"/>
                  <a:pt x="7234" y="9749"/>
                </a:cubicBezTo>
                <a:lnTo>
                  <a:pt x="7234" y="9749"/>
                </a:lnTo>
                <a:cubicBezTo>
                  <a:pt x="7257" y="10984"/>
                  <a:pt x="7185" y="12213"/>
                  <a:pt x="7264" y="13449"/>
                </a:cubicBezTo>
                <a:cubicBezTo>
                  <a:pt x="7300" y="14040"/>
                  <a:pt x="7300" y="14662"/>
                  <a:pt x="7456" y="15233"/>
                </a:cubicBezTo>
                <a:cubicBezTo>
                  <a:pt x="7526" y="15484"/>
                  <a:pt x="7779" y="16150"/>
                  <a:pt x="8137" y="16150"/>
                </a:cubicBezTo>
                <a:cubicBezTo>
                  <a:pt x="8146" y="16150"/>
                  <a:pt x="8154" y="16149"/>
                  <a:pt x="8163" y="16148"/>
                </a:cubicBezTo>
                <a:cubicBezTo>
                  <a:pt x="8842" y="16076"/>
                  <a:pt x="8549" y="14112"/>
                  <a:pt x="8535" y="13756"/>
                </a:cubicBezTo>
                <a:cubicBezTo>
                  <a:pt x="8484" y="12441"/>
                  <a:pt x="8420" y="11049"/>
                  <a:pt x="8091" y="9771"/>
                </a:cubicBezTo>
                <a:lnTo>
                  <a:pt x="8091" y="9771"/>
                </a:lnTo>
                <a:cubicBezTo>
                  <a:pt x="8114" y="9778"/>
                  <a:pt x="8127" y="9778"/>
                  <a:pt x="8141" y="9778"/>
                </a:cubicBezTo>
                <a:cubicBezTo>
                  <a:pt x="8177" y="9785"/>
                  <a:pt x="8206" y="9792"/>
                  <a:pt x="8235" y="9798"/>
                </a:cubicBezTo>
                <a:cubicBezTo>
                  <a:pt x="8549" y="11163"/>
                  <a:pt x="9034" y="12484"/>
                  <a:pt x="9663" y="13740"/>
                </a:cubicBezTo>
                <a:cubicBezTo>
                  <a:pt x="9941" y="14290"/>
                  <a:pt x="10220" y="14926"/>
                  <a:pt x="10678" y="15355"/>
                </a:cubicBezTo>
                <a:cubicBezTo>
                  <a:pt x="10841" y="15512"/>
                  <a:pt x="11171" y="15981"/>
                  <a:pt x="11477" y="15981"/>
                </a:cubicBezTo>
                <a:cubicBezTo>
                  <a:pt x="11530" y="15981"/>
                  <a:pt x="11583" y="15967"/>
                  <a:pt x="11634" y="15934"/>
                </a:cubicBezTo>
                <a:cubicBezTo>
                  <a:pt x="11855" y="15790"/>
                  <a:pt x="11805" y="15427"/>
                  <a:pt x="11756" y="15206"/>
                </a:cubicBezTo>
                <a:cubicBezTo>
                  <a:pt x="11612" y="14584"/>
                  <a:pt x="11235" y="13948"/>
                  <a:pt x="10969" y="13370"/>
                </a:cubicBezTo>
                <a:cubicBezTo>
                  <a:pt x="10385" y="12085"/>
                  <a:pt x="9706" y="10878"/>
                  <a:pt x="8941" y="9692"/>
                </a:cubicBezTo>
                <a:cubicBezTo>
                  <a:pt x="9049" y="9636"/>
                  <a:pt x="9156" y="9564"/>
                  <a:pt x="9248" y="9485"/>
                </a:cubicBezTo>
                <a:cubicBezTo>
                  <a:pt x="10098" y="10606"/>
                  <a:pt x="10948" y="11720"/>
                  <a:pt x="11835" y="12813"/>
                </a:cubicBezTo>
                <a:cubicBezTo>
                  <a:pt x="12191" y="13255"/>
                  <a:pt x="12570" y="13691"/>
                  <a:pt x="13019" y="14033"/>
                </a:cubicBezTo>
                <a:cubicBezTo>
                  <a:pt x="13183" y="14157"/>
                  <a:pt x="13513" y="14455"/>
                  <a:pt x="13773" y="14455"/>
                </a:cubicBezTo>
                <a:cubicBezTo>
                  <a:pt x="13831" y="14455"/>
                  <a:pt x="13886" y="14440"/>
                  <a:pt x="13934" y="14405"/>
                </a:cubicBezTo>
                <a:cubicBezTo>
                  <a:pt x="14854" y="13740"/>
                  <a:pt x="10319" y="9749"/>
                  <a:pt x="9634" y="9135"/>
                </a:cubicBezTo>
                <a:cubicBezTo>
                  <a:pt x="9792" y="8971"/>
                  <a:pt x="9927" y="8785"/>
                  <a:pt x="10035" y="8592"/>
                </a:cubicBezTo>
                <a:cubicBezTo>
                  <a:pt x="11098" y="9428"/>
                  <a:pt x="12134" y="10328"/>
                  <a:pt x="13269" y="11070"/>
                </a:cubicBezTo>
                <a:cubicBezTo>
                  <a:pt x="13720" y="11370"/>
                  <a:pt x="14205" y="11627"/>
                  <a:pt x="14733" y="11769"/>
                </a:cubicBezTo>
                <a:cubicBezTo>
                  <a:pt x="14863" y="11801"/>
                  <a:pt x="15130" y="11882"/>
                  <a:pt x="15356" y="11882"/>
                </a:cubicBezTo>
                <a:cubicBezTo>
                  <a:pt x="15500" y="11882"/>
                  <a:pt x="15627" y="11849"/>
                  <a:pt x="15691" y="11749"/>
                </a:cubicBezTo>
                <a:cubicBezTo>
                  <a:pt x="15854" y="11492"/>
                  <a:pt x="15434" y="11099"/>
                  <a:pt x="15297" y="10942"/>
                </a:cubicBezTo>
                <a:cubicBezTo>
                  <a:pt x="14854" y="10434"/>
                  <a:pt x="14340" y="10006"/>
                  <a:pt x="13783" y="9627"/>
                </a:cubicBezTo>
                <a:cubicBezTo>
                  <a:pt x="12712" y="8914"/>
                  <a:pt x="11492" y="8414"/>
                  <a:pt x="10283" y="7965"/>
                </a:cubicBezTo>
                <a:cubicBezTo>
                  <a:pt x="10319" y="7836"/>
                  <a:pt x="10335" y="7699"/>
                  <a:pt x="10342" y="7563"/>
                </a:cubicBezTo>
                <a:lnTo>
                  <a:pt x="10349" y="7563"/>
                </a:lnTo>
                <a:cubicBezTo>
                  <a:pt x="11905" y="7821"/>
                  <a:pt x="13463" y="8222"/>
                  <a:pt x="15033" y="8350"/>
                </a:cubicBezTo>
                <a:cubicBezTo>
                  <a:pt x="15411" y="8384"/>
                  <a:pt x="15797" y="8342"/>
                  <a:pt x="16169" y="8436"/>
                </a:cubicBezTo>
                <a:cubicBezTo>
                  <a:pt x="16385" y="8488"/>
                  <a:pt x="16596" y="8588"/>
                  <a:pt x="16823" y="8588"/>
                </a:cubicBezTo>
                <a:cubicBezTo>
                  <a:pt x="16873" y="8588"/>
                  <a:pt x="16924" y="8583"/>
                  <a:pt x="16976" y="8571"/>
                </a:cubicBezTo>
                <a:cubicBezTo>
                  <a:pt x="17240" y="8506"/>
                  <a:pt x="17475" y="8278"/>
                  <a:pt x="17411" y="7985"/>
                </a:cubicBezTo>
                <a:cubicBezTo>
                  <a:pt x="17333" y="7635"/>
                  <a:pt x="16890" y="7500"/>
                  <a:pt x="16597" y="7407"/>
                </a:cubicBezTo>
                <a:cubicBezTo>
                  <a:pt x="15982" y="7200"/>
                  <a:pt x="15382" y="6993"/>
                  <a:pt x="14740" y="6893"/>
                </a:cubicBezTo>
                <a:cubicBezTo>
                  <a:pt x="14134" y="6795"/>
                  <a:pt x="13517" y="6754"/>
                  <a:pt x="12897" y="6754"/>
                </a:cubicBezTo>
                <a:cubicBezTo>
                  <a:pt x="12026" y="6754"/>
                  <a:pt x="11150" y="6836"/>
                  <a:pt x="10299" y="6957"/>
                </a:cubicBezTo>
                <a:cubicBezTo>
                  <a:pt x="10292" y="6943"/>
                  <a:pt x="10292" y="6936"/>
                  <a:pt x="10292" y="6928"/>
                </a:cubicBezTo>
                <a:cubicBezTo>
                  <a:pt x="11413" y="6578"/>
                  <a:pt x="12527" y="6179"/>
                  <a:pt x="13648" y="5807"/>
                </a:cubicBezTo>
                <a:cubicBezTo>
                  <a:pt x="13919" y="5714"/>
                  <a:pt x="15375" y="5229"/>
                  <a:pt x="14890" y="4715"/>
                </a:cubicBezTo>
                <a:cubicBezTo>
                  <a:pt x="14813" y="4635"/>
                  <a:pt x="14654" y="4611"/>
                  <a:pt x="14486" y="4611"/>
                </a:cubicBezTo>
                <a:cubicBezTo>
                  <a:pt x="14295" y="4611"/>
                  <a:pt x="14093" y="4642"/>
                  <a:pt x="13991" y="4657"/>
                </a:cubicBezTo>
                <a:cubicBezTo>
                  <a:pt x="13562" y="4722"/>
                  <a:pt x="13147" y="4880"/>
                  <a:pt x="12741" y="5029"/>
                </a:cubicBezTo>
                <a:cubicBezTo>
                  <a:pt x="11799" y="5394"/>
                  <a:pt x="10834" y="5736"/>
                  <a:pt x="9920" y="6185"/>
                </a:cubicBezTo>
                <a:cubicBezTo>
                  <a:pt x="9913" y="6172"/>
                  <a:pt x="9906" y="6165"/>
                  <a:pt x="9898" y="6156"/>
                </a:cubicBezTo>
                <a:cubicBezTo>
                  <a:pt x="11149" y="5394"/>
                  <a:pt x="12419" y="4643"/>
                  <a:pt x="13626" y="3822"/>
                </a:cubicBezTo>
                <a:cubicBezTo>
                  <a:pt x="14162" y="3457"/>
                  <a:pt x="14676" y="3037"/>
                  <a:pt x="15125" y="2573"/>
                </a:cubicBezTo>
                <a:cubicBezTo>
                  <a:pt x="15276" y="2415"/>
                  <a:pt x="15639" y="2108"/>
                  <a:pt x="15497" y="1851"/>
                </a:cubicBezTo>
                <a:cubicBezTo>
                  <a:pt x="15438" y="1747"/>
                  <a:pt x="15346" y="1708"/>
                  <a:pt x="15240" y="1708"/>
                </a:cubicBezTo>
                <a:cubicBezTo>
                  <a:pt x="14975" y="1708"/>
                  <a:pt x="14622" y="1951"/>
                  <a:pt x="14469" y="2022"/>
                </a:cubicBezTo>
                <a:cubicBezTo>
                  <a:pt x="13848" y="2300"/>
                  <a:pt x="13283" y="2629"/>
                  <a:pt x="12748" y="3058"/>
                </a:cubicBezTo>
                <a:cubicBezTo>
                  <a:pt x="11848" y="3772"/>
                  <a:pt x="10962" y="4514"/>
                  <a:pt x="10098" y="5279"/>
                </a:cubicBezTo>
                <a:cubicBezTo>
                  <a:pt x="11027" y="3971"/>
                  <a:pt x="12863" y="1251"/>
                  <a:pt x="12241" y="980"/>
                </a:cubicBezTo>
                <a:cubicBezTo>
                  <a:pt x="12211" y="967"/>
                  <a:pt x="12180" y="961"/>
                  <a:pt x="12150" y="961"/>
                </a:cubicBezTo>
                <a:cubicBezTo>
                  <a:pt x="11950" y="961"/>
                  <a:pt x="11751" y="1218"/>
                  <a:pt x="11634" y="1330"/>
                </a:cubicBezTo>
                <a:cubicBezTo>
                  <a:pt x="11235" y="1736"/>
                  <a:pt x="10856" y="2151"/>
                  <a:pt x="10527" y="2622"/>
                </a:cubicBezTo>
                <a:cubicBezTo>
                  <a:pt x="9920" y="3500"/>
                  <a:pt x="9413" y="4537"/>
                  <a:pt x="9228" y="5599"/>
                </a:cubicBezTo>
                <a:cubicBezTo>
                  <a:pt x="9192" y="5579"/>
                  <a:pt x="9163" y="5565"/>
                  <a:pt x="9127" y="5550"/>
                </a:cubicBezTo>
                <a:cubicBezTo>
                  <a:pt x="9505" y="4643"/>
                  <a:pt x="9692" y="3658"/>
                  <a:pt x="9778" y="2679"/>
                </a:cubicBezTo>
                <a:cubicBezTo>
                  <a:pt x="9841" y="1822"/>
                  <a:pt x="9941" y="800"/>
                  <a:pt x="9478" y="38"/>
                </a:cubicBezTo>
                <a:cubicBezTo>
                  <a:pt x="9465" y="12"/>
                  <a:pt x="9442" y="0"/>
                  <a:pt x="94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16"/>
          <p:cNvSpPr/>
          <p:nvPr/>
        </p:nvSpPr>
        <p:spPr>
          <a:xfrm>
            <a:off x="-859885" y="-341063"/>
            <a:ext cx="1349353" cy="1429775"/>
          </a:xfrm>
          <a:custGeom>
            <a:avLst/>
            <a:gdLst/>
            <a:ahLst/>
            <a:cxnLst/>
            <a:rect l="l" t="t" r="r" b="b"/>
            <a:pathLst>
              <a:path w="34849" h="36926" extrusionOk="0">
                <a:moveTo>
                  <a:pt x="19056" y="1"/>
                </a:moveTo>
                <a:cubicBezTo>
                  <a:pt x="18263" y="1"/>
                  <a:pt x="17470" y="101"/>
                  <a:pt x="16682" y="233"/>
                </a:cubicBezTo>
                <a:cubicBezTo>
                  <a:pt x="15804" y="377"/>
                  <a:pt x="14954" y="619"/>
                  <a:pt x="14111" y="905"/>
                </a:cubicBezTo>
                <a:cubicBezTo>
                  <a:pt x="13026" y="1268"/>
                  <a:pt x="11991" y="1733"/>
                  <a:pt x="11005" y="2319"/>
                </a:cubicBezTo>
                <a:cubicBezTo>
                  <a:pt x="9840" y="3005"/>
                  <a:pt x="8741" y="3776"/>
                  <a:pt x="7663" y="4590"/>
                </a:cubicBezTo>
                <a:cubicBezTo>
                  <a:pt x="6191" y="5704"/>
                  <a:pt x="4770" y="6875"/>
                  <a:pt x="3514" y="8239"/>
                </a:cubicBezTo>
                <a:cubicBezTo>
                  <a:pt x="2736" y="9082"/>
                  <a:pt x="2021" y="9982"/>
                  <a:pt x="1464" y="10995"/>
                </a:cubicBezTo>
                <a:cubicBezTo>
                  <a:pt x="1022" y="11795"/>
                  <a:pt x="679" y="12645"/>
                  <a:pt x="449" y="13538"/>
                </a:cubicBezTo>
                <a:cubicBezTo>
                  <a:pt x="172" y="14603"/>
                  <a:pt x="79" y="15701"/>
                  <a:pt x="36" y="16795"/>
                </a:cubicBezTo>
                <a:cubicBezTo>
                  <a:pt x="0" y="17751"/>
                  <a:pt x="43" y="18707"/>
                  <a:pt x="143" y="19658"/>
                </a:cubicBezTo>
                <a:cubicBezTo>
                  <a:pt x="258" y="20707"/>
                  <a:pt x="429" y="21743"/>
                  <a:pt x="650" y="22771"/>
                </a:cubicBezTo>
                <a:cubicBezTo>
                  <a:pt x="1128" y="24963"/>
                  <a:pt x="1999" y="26977"/>
                  <a:pt x="3293" y="28812"/>
                </a:cubicBezTo>
                <a:cubicBezTo>
                  <a:pt x="4278" y="30213"/>
                  <a:pt x="5406" y="31491"/>
                  <a:pt x="6678" y="32648"/>
                </a:cubicBezTo>
                <a:cubicBezTo>
                  <a:pt x="7835" y="33690"/>
                  <a:pt x="9091" y="34590"/>
                  <a:pt x="10469" y="35318"/>
                </a:cubicBezTo>
                <a:cubicBezTo>
                  <a:pt x="12011" y="36132"/>
                  <a:pt x="13646" y="36633"/>
                  <a:pt x="15383" y="36797"/>
                </a:cubicBezTo>
                <a:cubicBezTo>
                  <a:pt x="15933" y="36847"/>
                  <a:pt x="16481" y="36874"/>
                  <a:pt x="17031" y="36904"/>
                </a:cubicBezTo>
                <a:cubicBezTo>
                  <a:pt x="17406" y="36918"/>
                  <a:pt x="17781" y="36926"/>
                  <a:pt x="18156" y="36926"/>
                </a:cubicBezTo>
                <a:cubicBezTo>
                  <a:pt x="18710" y="36926"/>
                  <a:pt x="19263" y="36909"/>
                  <a:pt x="19816" y="36874"/>
                </a:cubicBezTo>
                <a:cubicBezTo>
                  <a:pt x="20416" y="36832"/>
                  <a:pt x="21016" y="36775"/>
                  <a:pt x="21616" y="36719"/>
                </a:cubicBezTo>
                <a:cubicBezTo>
                  <a:pt x="22673" y="36617"/>
                  <a:pt x="23709" y="36419"/>
                  <a:pt x="24723" y="36090"/>
                </a:cubicBezTo>
                <a:cubicBezTo>
                  <a:pt x="25745" y="35760"/>
                  <a:pt x="26694" y="35289"/>
                  <a:pt x="27551" y="34640"/>
                </a:cubicBezTo>
                <a:cubicBezTo>
                  <a:pt x="28444" y="33969"/>
                  <a:pt x="29207" y="33169"/>
                  <a:pt x="29928" y="32326"/>
                </a:cubicBezTo>
                <a:cubicBezTo>
                  <a:pt x="31035" y="31034"/>
                  <a:pt x="32014" y="29649"/>
                  <a:pt x="32914" y="28199"/>
                </a:cubicBezTo>
                <a:cubicBezTo>
                  <a:pt x="33428" y="27371"/>
                  <a:pt x="33863" y="26505"/>
                  <a:pt x="34177" y="25585"/>
                </a:cubicBezTo>
                <a:cubicBezTo>
                  <a:pt x="34614" y="24293"/>
                  <a:pt x="34792" y="22958"/>
                  <a:pt x="34828" y="21600"/>
                </a:cubicBezTo>
                <a:cubicBezTo>
                  <a:pt x="34849" y="20651"/>
                  <a:pt x="34820" y="19701"/>
                  <a:pt x="34792" y="18750"/>
                </a:cubicBezTo>
                <a:cubicBezTo>
                  <a:pt x="34763" y="17951"/>
                  <a:pt x="34720" y="17144"/>
                  <a:pt x="34671" y="16344"/>
                </a:cubicBezTo>
                <a:cubicBezTo>
                  <a:pt x="34621" y="15609"/>
                  <a:pt x="34578" y="14873"/>
                  <a:pt x="34499" y="14138"/>
                </a:cubicBezTo>
                <a:cubicBezTo>
                  <a:pt x="34407" y="13259"/>
                  <a:pt x="34213" y="12402"/>
                  <a:pt x="33942" y="11560"/>
                </a:cubicBezTo>
                <a:cubicBezTo>
                  <a:pt x="33534" y="10309"/>
                  <a:pt x="32914" y="9152"/>
                  <a:pt x="32215" y="8038"/>
                </a:cubicBezTo>
                <a:cubicBezTo>
                  <a:pt x="31642" y="7132"/>
                  <a:pt x="30972" y="6304"/>
                  <a:pt x="30165" y="5596"/>
                </a:cubicBezTo>
                <a:cubicBezTo>
                  <a:pt x="29628" y="5133"/>
                  <a:pt x="29078" y="4676"/>
                  <a:pt x="28514" y="4247"/>
                </a:cubicBezTo>
                <a:cubicBezTo>
                  <a:pt x="27407" y="3397"/>
                  <a:pt x="26223" y="2662"/>
                  <a:pt x="24958" y="2062"/>
                </a:cubicBezTo>
                <a:cubicBezTo>
                  <a:pt x="23971" y="1586"/>
                  <a:pt x="22952" y="1345"/>
                  <a:pt x="21901" y="1345"/>
                </a:cubicBezTo>
                <a:cubicBezTo>
                  <a:pt x="21455" y="1345"/>
                  <a:pt x="21003" y="1388"/>
                  <a:pt x="20545" y="1476"/>
                </a:cubicBezTo>
                <a:cubicBezTo>
                  <a:pt x="19816" y="1620"/>
                  <a:pt x="19088" y="1791"/>
                  <a:pt x="18366" y="1969"/>
                </a:cubicBezTo>
                <a:cubicBezTo>
                  <a:pt x="17374" y="2220"/>
                  <a:pt x="16382" y="2468"/>
                  <a:pt x="15396" y="2748"/>
                </a:cubicBezTo>
                <a:cubicBezTo>
                  <a:pt x="13811" y="3205"/>
                  <a:pt x="12419" y="4026"/>
                  <a:pt x="11184" y="5118"/>
                </a:cubicBezTo>
                <a:cubicBezTo>
                  <a:pt x="9991" y="6168"/>
                  <a:pt x="8940" y="7346"/>
                  <a:pt x="8020" y="8638"/>
                </a:cubicBezTo>
                <a:cubicBezTo>
                  <a:pt x="7519" y="9339"/>
                  <a:pt x="7098" y="10088"/>
                  <a:pt x="6791" y="10895"/>
                </a:cubicBezTo>
                <a:cubicBezTo>
                  <a:pt x="6520" y="11588"/>
                  <a:pt x="6306" y="12302"/>
                  <a:pt x="6128" y="13024"/>
                </a:cubicBezTo>
                <a:cubicBezTo>
                  <a:pt x="5848" y="14145"/>
                  <a:pt x="5641" y="15280"/>
                  <a:pt x="5656" y="16445"/>
                </a:cubicBezTo>
                <a:cubicBezTo>
                  <a:pt x="5663" y="16765"/>
                  <a:pt x="5649" y="17088"/>
                  <a:pt x="5677" y="17408"/>
                </a:cubicBezTo>
                <a:cubicBezTo>
                  <a:pt x="5706" y="17758"/>
                  <a:pt x="5769" y="18107"/>
                  <a:pt x="5812" y="18459"/>
                </a:cubicBezTo>
                <a:cubicBezTo>
                  <a:pt x="5963" y="19658"/>
                  <a:pt x="6112" y="20858"/>
                  <a:pt x="6263" y="22049"/>
                </a:cubicBezTo>
                <a:cubicBezTo>
                  <a:pt x="6405" y="23129"/>
                  <a:pt x="6678" y="24164"/>
                  <a:pt x="7084" y="25170"/>
                </a:cubicBezTo>
                <a:cubicBezTo>
                  <a:pt x="7578" y="26385"/>
                  <a:pt x="8248" y="27506"/>
                  <a:pt x="8998" y="28578"/>
                </a:cubicBezTo>
                <a:cubicBezTo>
                  <a:pt x="9512" y="29320"/>
                  <a:pt x="10140" y="29949"/>
                  <a:pt x="10904" y="30447"/>
                </a:cubicBezTo>
                <a:cubicBezTo>
                  <a:pt x="11398" y="30770"/>
                  <a:pt x="11896" y="31099"/>
                  <a:pt x="12390" y="31426"/>
                </a:cubicBezTo>
                <a:cubicBezTo>
                  <a:pt x="13053" y="31861"/>
                  <a:pt x="13712" y="32312"/>
                  <a:pt x="14375" y="32741"/>
                </a:cubicBezTo>
                <a:cubicBezTo>
                  <a:pt x="14911" y="33077"/>
                  <a:pt x="15489" y="33327"/>
                  <a:pt x="16111" y="33455"/>
                </a:cubicBezTo>
                <a:cubicBezTo>
                  <a:pt x="16567" y="33555"/>
                  <a:pt x="17024" y="33584"/>
                  <a:pt x="17489" y="33604"/>
                </a:cubicBezTo>
                <a:cubicBezTo>
                  <a:pt x="17599" y="33609"/>
                  <a:pt x="17709" y="33612"/>
                  <a:pt x="17819" y="33612"/>
                </a:cubicBezTo>
                <a:cubicBezTo>
                  <a:pt x="18383" y="33612"/>
                  <a:pt x="18937" y="33547"/>
                  <a:pt x="19480" y="33404"/>
                </a:cubicBezTo>
                <a:cubicBezTo>
                  <a:pt x="20603" y="33112"/>
                  <a:pt x="21681" y="32718"/>
                  <a:pt x="22745" y="32256"/>
                </a:cubicBezTo>
                <a:cubicBezTo>
                  <a:pt x="24015" y="31699"/>
                  <a:pt x="25116" y="30912"/>
                  <a:pt x="25979" y="29813"/>
                </a:cubicBezTo>
                <a:cubicBezTo>
                  <a:pt x="26437" y="29220"/>
                  <a:pt x="26843" y="28598"/>
                  <a:pt x="27222" y="27955"/>
                </a:cubicBezTo>
                <a:cubicBezTo>
                  <a:pt x="27758" y="27035"/>
                  <a:pt x="28300" y="26120"/>
                  <a:pt x="28821" y="25186"/>
                </a:cubicBezTo>
                <a:cubicBezTo>
                  <a:pt x="29351" y="24235"/>
                  <a:pt x="29693" y="23206"/>
                  <a:pt x="30007" y="22164"/>
                </a:cubicBezTo>
                <a:cubicBezTo>
                  <a:pt x="30400" y="20879"/>
                  <a:pt x="30643" y="19564"/>
                  <a:pt x="30706" y="18229"/>
                </a:cubicBezTo>
                <a:cubicBezTo>
                  <a:pt x="30736" y="17694"/>
                  <a:pt x="30722" y="17158"/>
                  <a:pt x="30672" y="16630"/>
                </a:cubicBezTo>
                <a:cubicBezTo>
                  <a:pt x="30578" y="15579"/>
                  <a:pt x="30393" y="14551"/>
                  <a:pt x="30129" y="13531"/>
                </a:cubicBezTo>
                <a:cubicBezTo>
                  <a:pt x="29928" y="12788"/>
                  <a:pt x="29678" y="12066"/>
                  <a:pt x="29328" y="11380"/>
                </a:cubicBezTo>
                <a:cubicBezTo>
                  <a:pt x="28458" y="9667"/>
                  <a:pt x="27236" y="8225"/>
                  <a:pt x="25815" y="6940"/>
                </a:cubicBezTo>
                <a:cubicBezTo>
                  <a:pt x="24915" y="6126"/>
                  <a:pt x="23873" y="5526"/>
                  <a:pt x="22788" y="4989"/>
                </a:cubicBezTo>
                <a:cubicBezTo>
                  <a:pt x="21895" y="4554"/>
                  <a:pt x="20960" y="4268"/>
                  <a:pt x="19967" y="4204"/>
                </a:cubicBezTo>
                <a:cubicBezTo>
                  <a:pt x="19741" y="4188"/>
                  <a:pt x="19515" y="4179"/>
                  <a:pt x="19290" y="4179"/>
                </a:cubicBezTo>
                <a:cubicBezTo>
                  <a:pt x="18615" y="4179"/>
                  <a:pt x="17948" y="4260"/>
                  <a:pt x="17288" y="4468"/>
                </a:cubicBezTo>
                <a:cubicBezTo>
                  <a:pt x="16510" y="4712"/>
                  <a:pt x="15775" y="5048"/>
                  <a:pt x="15060" y="5447"/>
                </a:cubicBezTo>
                <a:cubicBezTo>
                  <a:pt x="14118" y="5982"/>
                  <a:pt x="13247" y="6618"/>
                  <a:pt x="12512" y="7418"/>
                </a:cubicBezTo>
                <a:cubicBezTo>
                  <a:pt x="11533" y="8467"/>
                  <a:pt x="10776" y="9667"/>
                  <a:pt x="10169" y="10961"/>
                </a:cubicBezTo>
                <a:cubicBezTo>
                  <a:pt x="9855" y="11617"/>
                  <a:pt x="9662" y="12316"/>
                  <a:pt x="9555" y="13031"/>
                </a:cubicBezTo>
                <a:cubicBezTo>
                  <a:pt x="9447" y="13746"/>
                  <a:pt x="9463" y="14465"/>
                  <a:pt x="9454" y="15180"/>
                </a:cubicBezTo>
                <a:cubicBezTo>
                  <a:pt x="9447" y="15681"/>
                  <a:pt x="9483" y="16172"/>
                  <a:pt x="9506" y="16673"/>
                </a:cubicBezTo>
                <a:cubicBezTo>
                  <a:pt x="9526" y="17122"/>
                  <a:pt x="9562" y="17573"/>
                  <a:pt x="9583" y="18022"/>
                </a:cubicBezTo>
                <a:cubicBezTo>
                  <a:pt x="9634" y="18851"/>
                  <a:pt x="9734" y="19679"/>
                  <a:pt x="9876" y="20500"/>
                </a:cubicBezTo>
                <a:cubicBezTo>
                  <a:pt x="10105" y="21835"/>
                  <a:pt x="10577" y="23078"/>
                  <a:pt x="11290" y="24228"/>
                </a:cubicBezTo>
                <a:cubicBezTo>
                  <a:pt x="11862" y="25150"/>
                  <a:pt x="12512" y="26007"/>
                  <a:pt x="13204" y="26841"/>
                </a:cubicBezTo>
                <a:cubicBezTo>
                  <a:pt x="13953" y="27757"/>
                  <a:pt x="14882" y="28463"/>
                  <a:pt x="15960" y="28956"/>
                </a:cubicBezTo>
                <a:cubicBezTo>
                  <a:pt x="16797" y="29341"/>
                  <a:pt x="17652" y="29530"/>
                  <a:pt x="18521" y="29530"/>
                </a:cubicBezTo>
                <a:cubicBezTo>
                  <a:pt x="19070" y="29530"/>
                  <a:pt x="19623" y="29455"/>
                  <a:pt x="20181" y="29306"/>
                </a:cubicBezTo>
                <a:cubicBezTo>
                  <a:pt x="21580" y="28927"/>
                  <a:pt x="22881" y="28320"/>
                  <a:pt x="24094" y="27520"/>
                </a:cubicBezTo>
                <a:cubicBezTo>
                  <a:pt x="24631" y="27164"/>
                  <a:pt x="25109" y="26749"/>
                  <a:pt x="25522" y="26264"/>
                </a:cubicBezTo>
                <a:cubicBezTo>
                  <a:pt x="26243" y="25450"/>
                  <a:pt x="26737" y="24500"/>
                  <a:pt x="27073" y="23472"/>
                </a:cubicBezTo>
                <a:cubicBezTo>
                  <a:pt x="27565" y="21979"/>
                  <a:pt x="27980" y="20464"/>
                  <a:pt x="28365" y="18944"/>
                </a:cubicBezTo>
                <a:cubicBezTo>
                  <a:pt x="28643" y="17873"/>
                  <a:pt x="28758" y="16788"/>
                  <a:pt x="28679" y="15681"/>
                </a:cubicBezTo>
                <a:cubicBezTo>
                  <a:pt x="28622" y="14937"/>
                  <a:pt x="28435" y="14224"/>
                  <a:pt x="28221" y="13523"/>
                </a:cubicBezTo>
                <a:cubicBezTo>
                  <a:pt x="27765" y="12023"/>
                  <a:pt x="27064" y="10661"/>
                  <a:pt x="26015" y="9488"/>
                </a:cubicBezTo>
                <a:cubicBezTo>
                  <a:pt x="25165" y="8532"/>
                  <a:pt x="24130" y="7853"/>
                  <a:pt x="22894" y="7497"/>
                </a:cubicBezTo>
                <a:cubicBezTo>
                  <a:pt x="22186" y="7287"/>
                  <a:pt x="21468" y="7187"/>
                  <a:pt x="20747" y="7187"/>
                </a:cubicBezTo>
                <a:cubicBezTo>
                  <a:pt x="20140" y="7187"/>
                  <a:pt x="19531" y="7258"/>
                  <a:pt x="18923" y="7396"/>
                </a:cubicBezTo>
                <a:cubicBezTo>
                  <a:pt x="17917" y="7625"/>
                  <a:pt x="16975" y="8011"/>
                  <a:pt x="16096" y="8561"/>
                </a:cubicBezTo>
                <a:cubicBezTo>
                  <a:pt x="15317" y="9060"/>
                  <a:pt x="14632" y="9660"/>
                  <a:pt x="14011" y="10338"/>
                </a:cubicBezTo>
                <a:cubicBezTo>
                  <a:pt x="13340" y="11067"/>
                  <a:pt x="12733" y="11838"/>
                  <a:pt x="12291" y="12724"/>
                </a:cubicBezTo>
                <a:cubicBezTo>
                  <a:pt x="11847" y="13602"/>
                  <a:pt x="11576" y="14524"/>
                  <a:pt x="11526" y="15509"/>
                </a:cubicBezTo>
                <a:cubicBezTo>
                  <a:pt x="11483" y="16316"/>
                  <a:pt x="11540" y="17115"/>
                  <a:pt x="11675" y="17915"/>
                </a:cubicBezTo>
                <a:cubicBezTo>
                  <a:pt x="11948" y="19537"/>
                  <a:pt x="12462" y="21072"/>
                  <a:pt x="13211" y="22536"/>
                </a:cubicBezTo>
                <a:cubicBezTo>
                  <a:pt x="13797" y="23671"/>
                  <a:pt x="14632" y="24550"/>
                  <a:pt x="15739" y="25177"/>
                </a:cubicBezTo>
                <a:cubicBezTo>
                  <a:pt x="16474" y="25596"/>
                  <a:pt x="17245" y="25803"/>
                  <a:pt x="18049" y="25803"/>
                </a:cubicBezTo>
                <a:cubicBezTo>
                  <a:pt x="18330" y="25803"/>
                  <a:pt x="18614" y="25778"/>
                  <a:pt x="18903" y="25727"/>
                </a:cubicBezTo>
                <a:cubicBezTo>
                  <a:pt x="19816" y="25571"/>
                  <a:pt x="20603" y="25143"/>
                  <a:pt x="21289" y="24528"/>
                </a:cubicBezTo>
                <a:cubicBezTo>
                  <a:pt x="22380" y="23542"/>
                  <a:pt x="23208" y="22365"/>
                  <a:pt x="23787" y="21014"/>
                </a:cubicBezTo>
                <a:cubicBezTo>
                  <a:pt x="24173" y="20121"/>
                  <a:pt x="24552" y="19221"/>
                  <a:pt x="24937" y="18322"/>
                </a:cubicBezTo>
                <a:cubicBezTo>
                  <a:pt x="25123" y="17886"/>
                  <a:pt x="25280" y="17444"/>
                  <a:pt x="25380" y="16980"/>
                </a:cubicBezTo>
                <a:cubicBezTo>
                  <a:pt x="25530" y="16251"/>
                  <a:pt x="25573" y="15523"/>
                  <a:pt x="25373" y="14794"/>
                </a:cubicBezTo>
                <a:cubicBezTo>
                  <a:pt x="25165" y="14052"/>
                  <a:pt x="24879" y="13331"/>
                  <a:pt x="24536" y="12638"/>
                </a:cubicBezTo>
                <a:cubicBezTo>
                  <a:pt x="24288" y="12138"/>
                  <a:pt x="23937" y="11709"/>
                  <a:pt x="23481" y="11374"/>
                </a:cubicBezTo>
                <a:cubicBezTo>
                  <a:pt x="23224" y="11188"/>
                  <a:pt x="22951" y="11010"/>
                  <a:pt x="22673" y="10846"/>
                </a:cubicBezTo>
                <a:cubicBezTo>
                  <a:pt x="21948" y="10413"/>
                  <a:pt x="21162" y="10237"/>
                  <a:pt x="20346" y="10237"/>
                </a:cubicBezTo>
                <a:cubicBezTo>
                  <a:pt x="20150" y="10237"/>
                  <a:pt x="19952" y="10247"/>
                  <a:pt x="19753" y="10266"/>
                </a:cubicBezTo>
                <a:cubicBezTo>
                  <a:pt x="19117" y="10325"/>
                  <a:pt x="18553" y="10582"/>
                  <a:pt x="18039" y="10952"/>
                </a:cubicBezTo>
                <a:cubicBezTo>
                  <a:pt x="17252" y="11509"/>
                  <a:pt x="16675" y="12253"/>
                  <a:pt x="16246" y="13103"/>
                </a:cubicBezTo>
                <a:cubicBezTo>
                  <a:pt x="15753" y="14052"/>
                  <a:pt x="15439" y="15074"/>
                  <a:pt x="15175" y="16102"/>
                </a:cubicBezTo>
                <a:cubicBezTo>
                  <a:pt x="14954" y="16993"/>
                  <a:pt x="14796" y="17893"/>
                  <a:pt x="14810" y="18815"/>
                </a:cubicBezTo>
                <a:cubicBezTo>
                  <a:pt x="14810" y="18944"/>
                  <a:pt x="14832" y="19072"/>
                  <a:pt x="14839" y="19201"/>
                </a:cubicBezTo>
                <a:cubicBezTo>
                  <a:pt x="14868" y="19929"/>
                  <a:pt x="15017" y="20635"/>
                  <a:pt x="15297" y="21307"/>
                </a:cubicBezTo>
                <a:cubicBezTo>
                  <a:pt x="15453" y="21686"/>
                  <a:pt x="15667" y="22029"/>
                  <a:pt x="16003" y="22272"/>
                </a:cubicBezTo>
                <a:cubicBezTo>
                  <a:pt x="16387" y="22553"/>
                  <a:pt x="16801" y="22713"/>
                  <a:pt x="17243" y="22713"/>
                </a:cubicBezTo>
                <a:cubicBezTo>
                  <a:pt x="17418" y="22713"/>
                  <a:pt x="17598" y="22688"/>
                  <a:pt x="17782" y="22636"/>
                </a:cubicBezTo>
                <a:cubicBezTo>
                  <a:pt x="18281" y="22493"/>
                  <a:pt x="18718" y="22229"/>
                  <a:pt x="19110" y="21887"/>
                </a:cubicBezTo>
                <a:cubicBezTo>
                  <a:pt x="19952" y="21143"/>
                  <a:pt x="20637" y="20272"/>
                  <a:pt x="21230" y="19323"/>
                </a:cubicBezTo>
                <a:cubicBezTo>
                  <a:pt x="21381" y="19079"/>
                  <a:pt x="21494" y="18829"/>
                  <a:pt x="21559" y="18551"/>
                </a:cubicBezTo>
                <a:cubicBezTo>
                  <a:pt x="21717" y="17915"/>
                  <a:pt x="21688" y="17273"/>
                  <a:pt x="21537" y="16644"/>
                </a:cubicBezTo>
                <a:cubicBezTo>
                  <a:pt x="21409" y="16066"/>
                  <a:pt x="21223" y="15502"/>
                  <a:pt x="21059" y="14930"/>
                </a:cubicBezTo>
                <a:cubicBezTo>
                  <a:pt x="20996" y="14709"/>
                  <a:pt x="20917" y="14488"/>
                  <a:pt x="20838" y="14273"/>
                </a:cubicBezTo>
                <a:cubicBezTo>
                  <a:pt x="20752" y="14030"/>
                  <a:pt x="20574" y="13881"/>
                  <a:pt x="20331" y="13802"/>
                </a:cubicBezTo>
                <a:cubicBezTo>
                  <a:pt x="20129" y="13737"/>
                  <a:pt x="19924" y="13708"/>
                  <a:pt x="19714" y="13708"/>
                </a:cubicBezTo>
                <a:cubicBezTo>
                  <a:pt x="19649" y="13708"/>
                  <a:pt x="19583" y="13711"/>
                  <a:pt x="19516" y="13716"/>
                </a:cubicBezTo>
                <a:cubicBezTo>
                  <a:pt x="18831" y="13788"/>
                  <a:pt x="18217" y="14066"/>
                  <a:pt x="17653" y="14452"/>
                </a:cubicBezTo>
                <a:cubicBezTo>
                  <a:pt x="17417" y="14616"/>
                  <a:pt x="17268" y="14837"/>
                  <a:pt x="17182" y="15108"/>
                </a:cubicBezTo>
                <a:cubicBezTo>
                  <a:pt x="17132" y="15280"/>
                  <a:pt x="17090" y="15451"/>
                  <a:pt x="17060" y="15622"/>
                </a:cubicBezTo>
                <a:cubicBezTo>
                  <a:pt x="16975" y="16066"/>
                  <a:pt x="16975" y="16508"/>
                  <a:pt x="16988" y="16951"/>
                </a:cubicBezTo>
                <a:cubicBezTo>
                  <a:pt x="16995" y="17151"/>
                  <a:pt x="17018" y="17365"/>
                  <a:pt x="17074" y="17559"/>
                </a:cubicBezTo>
                <a:cubicBezTo>
                  <a:pt x="17160" y="17859"/>
                  <a:pt x="17203" y="18173"/>
                  <a:pt x="17232" y="18479"/>
                </a:cubicBezTo>
                <a:cubicBezTo>
                  <a:pt x="17246" y="18608"/>
                  <a:pt x="17275" y="18736"/>
                  <a:pt x="17304" y="18865"/>
                </a:cubicBezTo>
                <a:cubicBezTo>
                  <a:pt x="17331" y="19000"/>
                  <a:pt x="17424" y="19072"/>
                  <a:pt x="17561" y="19086"/>
                </a:cubicBezTo>
                <a:cubicBezTo>
                  <a:pt x="17655" y="19100"/>
                  <a:pt x="17747" y="19107"/>
                  <a:pt x="17838" y="19107"/>
                </a:cubicBezTo>
                <a:cubicBezTo>
                  <a:pt x="18231" y="19107"/>
                  <a:pt x="18593" y="18977"/>
                  <a:pt x="18889" y="18694"/>
                </a:cubicBezTo>
                <a:cubicBezTo>
                  <a:pt x="19424" y="18193"/>
                  <a:pt x="19503" y="17544"/>
                  <a:pt x="19388" y="16858"/>
                </a:cubicBezTo>
                <a:cubicBezTo>
                  <a:pt x="19309" y="16394"/>
                  <a:pt x="19189" y="15944"/>
                  <a:pt x="19067" y="15487"/>
                </a:cubicBezTo>
                <a:cubicBezTo>
                  <a:pt x="19045" y="15387"/>
                  <a:pt x="19018" y="15266"/>
                  <a:pt x="18910" y="15216"/>
                </a:cubicBezTo>
                <a:cubicBezTo>
                  <a:pt x="18876" y="15201"/>
                  <a:pt x="18837" y="15194"/>
                  <a:pt x="18797" y="15194"/>
                </a:cubicBezTo>
                <a:cubicBezTo>
                  <a:pt x="18664" y="15194"/>
                  <a:pt x="18511" y="15267"/>
                  <a:pt x="18445" y="15365"/>
                </a:cubicBezTo>
                <a:cubicBezTo>
                  <a:pt x="18296" y="15595"/>
                  <a:pt x="18138" y="15816"/>
                  <a:pt x="17989" y="16037"/>
                </a:cubicBezTo>
                <a:cubicBezTo>
                  <a:pt x="17960" y="16080"/>
                  <a:pt x="17938" y="16130"/>
                  <a:pt x="17895" y="16208"/>
                </a:cubicBezTo>
                <a:cubicBezTo>
                  <a:pt x="17996" y="16166"/>
                  <a:pt x="18060" y="16136"/>
                  <a:pt x="18118" y="16116"/>
                </a:cubicBezTo>
                <a:cubicBezTo>
                  <a:pt x="18172" y="16091"/>
                  <a:pt x="18225" y="16081"/>
                  <a:pt x="18279" y="16081"/>
                </a:cubicBezTo>
                <a:cubicBezTo>
                  <a:pt x="18367" y="16081"/>
                  <a:pt x="18454" y="16109"/>
                  <a:pt x="18538" y="16145"/>
                </a:cubicBezTo>
                <a:cubicBezTo>
                  <a:pt x="18646" y="16188"/>
                  <a:pt x="18632" y="16301"/>
                  <a:pt x="18653" y="16387"/>
                </a:cubicBezTo>
                <a:cubicBezTo>
                  <a:pt x="18745" y="16693"/>
                  <a:pt x="18810" y="17016"/>
                  <a:pt x="18923" y="17316"/>
                </a:cubicBezTo>
                <a:cubicBezTo>
                  <a:pt x="19018" y="17559"/>
                  <a:pt x="18953" y="17758"/>
                  <a:pt x="18817" y="17945"/>
                </a:cubicBezTo>
                <a:cubicBezTo>
                  <a:pt x="18725" y="18065"/>
                  <a:pt x="18623" y="18179"/>
                  <a:pt x="18510" y="18279"/>
                </a:cubicBezTo>
                <a:cubicBezTo>
                  <a:pt x="18347" y="18417"/>
                  <a:pt x="18169" y="18461"/>
                  <a:pt x="17981" y="18461"/>
                </a:cubicBezTo>
                <a:cubicBezTo>
                  <a:pt x="17856" y="18461"/>
                  <a:pt x="17727" y="18441"/>
                  <a:pt x="17595" y="18416"/>
                </a:cubicBezTo>
                <a:cubicBezTo>
                  <a:pt x="17581" y="18294"/>
                  <a:pt x="17575" y="18193"/>
                  <a:pt x="17561" y="18094"/>
                </a:cubicBezTo>
                <a:cubicBezTo>
                  <a:pt x="17532" y="17859"/>
                  <a:pt x="17532" y="17616"/>
                  <a:pt x="17467" y="17388"/>
                </a:cubicBezTo>
                <a:cubicBezTo>
                  <a:pt x="17338" y="16908"/>
                  <a:pt x="17331" y="16430"/>
                  <a:pt x="17354" y="15944"/>
                </a:cubicBezTo>
                <a:cubicBezTo>
                  <a:pt x="17367" y="15645"/>
                  <a:pt x="17439" y="15374"/>
                  <a:pt x="17703" y="15194"/>
                </a:cubicBezTo>
                <a:cubicBezTo>
                  <a:pt x="18260" y="14817"/>
                  <a:pt x="18853" y="14537"/>
                  <a:pt x="19539" y="14501"/>
                </a:cubicBezTo>
                <a:cubicBezTo>
                  <a:pt x="19573" y="14500"/>
                  <a:pt x="19607" y="14500"/>
                  <a:pt x="19639" y="14500"/>
                </a:cubicBezTo>
                <a:cubicBezTo>
                  <a:pt x="20157" y="14500"/>
                  <a:pt x="20364" y="14662"/>
                  <a:pt x="20538" y="15187"/>
                </a:cubicBezTo>
                <a:cubicBezTo>
                  <a:pt x="20723" y="15759"/>
                  <a:pt x="20894" y="16337"/>
                  <a:pt x="20989" y="16930"/>
                </a:cubicBezTo>
                <a:cubicBezTo>
                  <a:pt x="21002" y="17059"/>
                  <a:pt x="21002" y="17194"/>
                  <a:pt x="20973" y="17316"/>
                </a:cubicBezTo>
                <a:cubicBezTo>
                  <a:pt x="20881" y="17837"/>
                  <a:pt x="20660" y="18301"/>
                  <a:pt x="20373" y="18743"/>
                </a:cubicBezTo>
                <a:cubicBezTo>
                  <a:pt x="19967" y="19372"/>
                  <a:pt x="19510" y="19972"/>
                  <a:pt x="19018" y="20543"/>
                </a:cubicBezTo>
                <a:cubicBezTo>
                  <a:pt x="18659" y="20951"/>
                  <a:pt x="18267" y="21314"/>
                  <a:pt x="17789" y="21587"/>
                </a:cubicBezTo>
                <a:cubicBezTo>
                  <a:pt x="17582" y="21701"/>
                  <a:pt x="17374" y="21750"/>
                  <a:pt x="17160" y="21750"/>
                </a:cubicBezTo>
                <a:cubicBezTo>
                  <a:pt x="17040" y="21750"/>
                  <a:pt x="16919" y="21735"/>
                  <a:pt x="16796" y="21707"/>
                </a:cubicBezTo>
                <a:cubicBezTo>
                  <a:pt x="16233" y="21578"/>
                  <a:pt x="15854" y="21215"/>
                  <a:pt x="15633" y="20701"/>
                </a:cubicBezTo>
                <a:cubicBezTo>
                  <a:pt x="15403" y="20180"/>
                  <a:pt x="15275" y="19622"/>
                  <a:pt x="15254" y="19050"/>
                </a:cubicBezTo>
                <a:cubicBezTo>
                  <a:pt x="15239" y="18815"/>
                  <a:pt x="15239" y="18579"/>
                  <a:pt x="15254" y="18337"/>
                </a:cubicBezTo>
                <a:cubicBezTo>
                  <a:pt x="15261" y="18087"/>
                  <a:pt x="15275" y="17837"/>
                  <a:pt x="15317" y="17586"/>
                </a:cubicBezTo>
                <a:cubicBezTo>
                  <a:pt x="15475" y="16565"/>
                  <a:pt x="15753" y="15573"/>
                  <a:pt x="16118" y="14609"/>
                </a:cubicBezTo>
                <a:cubicBezTo>
                  <a:pt x="16467" y="13694"/>
                  <a:pt x="16946" y="12873"/>
                  <a:pt x="17653" y="12188"/>
                </a:cubicBezTo>
                <a:cubicBezTo>
                  <a:pt x="18348" y="11505"/>
                  <a:pt x="19143" y="11155"/>
                  <a:pt x="20055" y="11155"/>
                </a:cubicBezTo>
                <a:cubicBezTo>
                  <a:pt x="20278" y="11155"/>
                  <a:pt x="20508" y="11176"/>
                  <a:pt x="20745" y="11218"/>
                </a:cubicBezTo>
                <a:cubicBezTo>
                  <a:pt x="21553" y="11360"/>
                  <a:pt x="22281" y="11696"/>
                  <a:pt x="22944" y="12160"/>
                </a:cubicBezTo>
                <a:cubicBezTo>
                  <a:pt x="23438" y="12503"/>
                  <a:pt x="23823" y="12938"/>
                  <a:pt x="24116" y="13459"/>
                </a:cubicBezTo>
                <a:cubicBezTo>
                  <a:pt x="24480" y="14116"/>
                  <a:pt x="24730" y="14817"/>
                  <a:pt x="24922" y="15530"/>
                </a:cubicBezTo>
                <a:cubicBezTo>
                  <a:pt x="24980" y="15717"/>
                  <a:pt x="25001" y="15909"/>
                  <a:pt x="25008" y="16102"/>
                </a:cubicBezTo>
                <a:cubicBezTo>
                  <a:pt x="25037" y="16608"/>
                  <a:pt x="24879" y="17079"/>
                  <a:pt x="24680" y="17544"/>
                </a:cubicBezTo>
                <a:cubicBezTo>
                  <a:pt x="24331" y="18358"/>
                  <a:pt x="23979" y="19172"/>
                  <a:pt x="23630" y="19986"/>
                </a:cubicBezTo>
                <a:cubicBezTo>
                  <a:pt x="23380" y="20593"/>
                  <a:pt x="23131" y="21201"/>
                  <a:pt x="22766" y="21749"/>
                </a:cubicBezTo>
                <a:cubicBezTo>
                  <a:pt x="22231" y="22586"/>
                  <a:pt x="21609" y="23350"/>
                  <a:pt x="20809" y="23943"/>
                </a:cubicBezTo>
                <a:cubicBezTo>
                  <a:pt x="20123" y="24442"/>
                  <a:pt x="19374" y="24807"/>
                  <a:pt x="18495" y="24843"/>
                </a:cubicBezTo>
                <a:cubicBezTo>
                  <a:pt x="18420" y="24846"/>
                  <a:pt x="18346" y="24847"/>
                  <a:pt x="18271" y="24847"/>
                </a:cubicBezTo>
                <a:cubicBezTo>
                  <a:pt x="17545" y="24847"/>
                  <a:pt x="16844" y="24719"/>
                  <a:pt x="16203" y="24349"/>
                </a:cubicBezTo>
                <a:cubicBezTo>
                  <a:pt x="15161" y="23743"/>
                  <a:pt x="14318" y="22929"/>
                  <a:pt x="13775" y="21835"/>
                </a:cubicBezTo>
                <a:cubicBezTo>
                  <a:pt x="13190" y="20665"/>
                  <a:pt x="12769" y="19444"/>
                  <a:pt x="12462" y="18179"/>
                </a:cubicBezTo>
                <a:cubicBezTo>
                  <a:pt x="12248" y="17280"/>
                  <a:pt x="12083" y="16380"/>
                  <a:pt x="12169" y="15444"/>
                </a:cubicBezTo>
                <a:cubicBezTo>
                  <a:pt x="12219" y="14902"/>
                  <a:pt x="12325" y="14380"/>
                  <a:pt x="12561" y="13888"/>
                </a:cubicBezTo>
                <a:cubicBezTo>
                  <a:pt x="13376" y="12138"/>
                  <a:pt x="14568" y="10703"/>
                  <a:pt x="16132" y="9581"/>
                </a:cubicBezTo>
                <a:cubicBezTo>
                  <a:pt x="17424" y="8647"/>
                  <a:pt x="18867" y="8117"/>
                  <a:pt x="20481" y="8097"/>
                </a:cubicBezTo>
                <a:cubicBezTo>
                  <a:pt x="20522" y="8096"/>
                  <a:pt x="20562" y="8096"/>
                  <a:pt x="20602" y="8096"/>
                </a:cubicBezTo>
                <a:cubicBezTo>
                  <a:pt x="21905" y="8096"/>
                  <a:pt x="23107" y="8445"/>
                  <a:pt x="24223" y="9125"/>
                </a:cubicBezTo>
                <a:cubicBezTo>
                  <a:pt x="25116" y="9660"/>
                  <a:pt x="25815" y="10395"/>
                  <a:pt x="26408" y="11231"/>
                </a:cubicBezTo>
                <a:cubicBezTo>
                  <a:pt x="27073" y="12181"/>
                  <a:pt x="27565" y="13223"/>
                  <a:pt x="27894" y="14337"/>
                </a:cubicBezTo>
                <a:cubicBezTo>
                  <a:pt x="28086" y="14980"/>
                  <a:pt x="28250" y="15631"/>
                  <a:pt x="28293" y="16301"/>
                </a:cubicBezTo>
                <a:cubicBezTo>
                  <a:pt x="28336" y="17016"/>
                  <a:pt x="28300" y="17722"/>
                  <a:pt x="28115" y="18416"/>
                </a:cubicBezTo>
                <a:cubicBezTo>
                  <a:pt x="27815" y="19521"/>
                  <a:pt x="27493" y="20622"/>
                  <a:pt x="27179" y="21722"/>
                </a:cubicBezTo>
                <a:cubicBezTo>
                  <a:pt x="26936" y="22557"/>
                  <a:pt x="26629" y="23371"/>
                  <a:pt x="26243" y="24149"/>
                </a:cubicBezTo>
                <a:cubicBezTo>
                  <a:pt x="25772" y="25107"/>
                  <a:pt x="25145" y="25921"/>
                  <a:pt x="24252" y="26528"/>
                </a:cubicBezTo>
                <a:cubicBezTo>
                  <a:pt x="22973" y="27392"/>
                  <a:pt x="21580" y="28014"/>
                  <a:pt x="20089" y="28391"/>
                </a:cubicBezTo>
                <a:cubicBezTo>
                  <a:pt x="19599" y="28511"/>
                  <a:pt x="19109" y="28573"/>
                  <a:pt x="18619" y="28573"/>
                </a:cubicBezTo>
                <a:cubicBezTo>
                  <a:pt x="18295" y="28573"/>
                  <a:pt x="17971" y="28546"/>
                  <a:pt x="17647" y="28492"/>
                </a:cubicBezTo>
                <a:cubicBezTo>
                  <a:pt x="16132" y="28228"/>
                  <a:pt x="14882" y="27470"/>
                  <a:pt x="13847" y="26363"/>
                </a:cubicBezTo>
                <a:cubicBezTo>
                  <a:pt x="13112" y="25578"/>
                  <a:pt x="12483" y="24699"/>
                  <a:pt x="11862" y="23815"/>
                </a:cubicBezTo>
                <a:cubicBezTo>
                  <a:pt x="11254" y="22942"/>
                  <a:pt x="10834" y="21993"/>
                  <a:pt x="10568" y="20971"/>
                </a:cubicBezTo>
                <a:cubicBezTo>
                  <a:pt x="10268" y="19808"/>
                  <a:pt x="10140" y="18615"/>
                  <a:pt x="10054" y="17415"/>
                </a:cubicBezTo>
                <a:cubicBezTo>
                  <a:pt x="10011" y="16815"/>
                  <a:pt x="9977" y="16215"/>
                  <a:pt x="9968" y="15615"/>
                </a:cubicBezTo>
                <a:cubicBezTo>
                  <a:pt x="9955" y="14830"/>
                  <a:pt x="9919" y="14046"/>
                  <a:pt x="9998" y="13259"/>
                </a:cubicBezTo>
                <a:cubicBezTo>
                  <a:pt x="10047" y="12760"/>
                  <a:pt x="10176" y="12266"/>
                  <a:pt x="10354" y="11795"/>
                </a:cubicBezTo>
                <a:cubicBezTo>
                  <a:pt x="10568" y="11245"/>
                  <a:pt x="10848" y="10731"/>
                  <a:pt x="11154" y="10224"/>
                </a:cubicBezTo>
                <a:cubicBezTo>
                  <a:pt x="11718" y="9317"/>
                  <a:pt x="12340" y="8453"/>
                  <a:pt x="13132" y="7725"/>
                </a:cubicBezTo>
                <a:cubicBezTo>
                  <a:pt x="14118" y="6804"/>
                  <a:pt x="15232" y="6076"/>
                  <a:pt x="16474" y="5539"/>
                </a:cubicBezTo>
                <a:cubicBezTo>
                  <a:pt x="17304" y="5182"/>
                  <a:pt x="18155" y="5025"/>
                  <a:pt x="19024" y="5025"/>
                </a:cubicBezTo>
                <a:cubicBezTo>
                  <a:pt x="19404" y="5025"/>
                  <a:pt x="19788" y="5055"/>
                  <a:pt x="20175" y="5111"/>
                </a:cubicBezTo>
                <a:cubicBezTo>
                  <a:pt x="20996" y="5233"/>
                  <a:pt x="21774" y="5497"/>
                  <a:pt x="22523" y="5862"/>
                </a:cubicBezTo>
                <a:cubicBezTo>
                  <a:pt x="23745" y="6446"/>
                  <a:pt x="24872" y="7168"/>
                  <a:pt x="25851" y="8117"/>
                </a:cubicBezTo>
                <a:cubicBezTo>
                  <a:pt x="26859" y="9103"/>
                  <a:pt x="27750" y="10181"/>
                  <a:pt x="28507" y="11360"/>
                </a:cubicBezTo>
                <a:cubicBezTo>
                  <a:pt x="28992" y="12109"/>
                  <a:pt x="29351" y="12923"/>
                  <a:pt x="29585" y="13788"/>
                </a:cubicBezTo>
                <a:cubicBezTo>
                  <a:pt x="29815" y="14637"/>
                  <a:pt x="29978" y="15502"/>
                  <a:pt x="30107" y="16373"/>
                </a:cubicBezTo>
                <a:cubicBezTo>
                  <a:pt x="30165" y="16772"/>
                  <a:pt x="30235" y="17173"/>
                  <a:pt x="30257" y="17573"/>
                </a:cubicBezTo>
                <a:cubicBezTo>
                  <a:pt x="30271" y="17987"/>
                  <a:pt x="30257" y="18400"/>
                  <a:pt x="30228" y="18822"/>
                </a:cubicBezTo>
                <a:cubicBezTo>
                  <a:pt x="30165" y="19580"/>
                  <a:pt x="29978" y="20315"/>
                  <a:pt x="29779" y="21043"/>
                </a:cubicBezTo>
                <a:cubicBezTo>
                  <a:pt x="29457" y="22186"/>
                  <a:pt x="29100" y="23321"/>
                  <a:pt x="28543" y="24379"/>
                </a:cubicBezTo>
                <a:cubicBezTo>
                  <a:pt x="27822" y="25756"/>
                  <a:pt x="27022" y="27085"/>
                  <a:pt x="26158" y="28370"/>
                </a:cubicBezTo>
                <a:cubicBezTo>
                  <a:pt x="25287" y="29676"/>
                  <a:pt x="24108" y="30627"/>
                  <a:pt x="22687" y="31284"/>
                </a:cubicBezTo>
                <a:cubicBezTo>
                  <a:pt x="21717" y="31719"/>
                  <a:pt x="20723" y="32069"/>
                  <a:pt x="19703" y="32369"/>
                </a:cubicBezTo>
                <a:cubicBezTo>
                  <a:pt x="19162" y="32530"/>
                  <a:pt x="18613" y="32622"/>
                  <a:pt x="18049" y="32622"/>
                </a:cubicBezTo>
                <a:cubicBezTo>
                  <a:pt x="17989" y="32622"/>
                  <a:pt x="17928" y="32621"/>
                  <a:pt x="17868" y="32619"/>
                </a:cubicBezTo>
                <a:cubicBezTo>
                  <a:pt x="17674" y="32612"/>
                  <a:pt x="17482" y="32619"/>
                  <a:pt x="17288" y="32605"/>
                </a:cubicBezTo>
                <a:cubicBezTo>
                  <a:pt x="16560" y="32562"/>
                  <a:pt x="15854" y="32427"/>
                  <a:pt x="15196" y="32091"/>
                </a:cubicBezTo>
                <a:cubicBezTo>
                  <a:pt x="14853" y="31913"/>
                  <a:pt x="14519" y="31712"/>
                  <a:pt x="14190" y="31498"/>
                </a:cubicBezTo>
                <a:cubicBezTo>
                  <a:pt x="13148" y="30812"/>
                  <a:pt x="12104" y="30120"/>
                  <a:pt x="11069" y="29419"/>
                </a:cubicBezTo>
                <a:cubicBezTo>
                  <a:pt x="10433" y="28991"/>
                  <a:pt x="9898" y="28463"/>
                  <a:pt x="9447" y="27842"/>
                </a:cubicBezTo>
                <a:cubicBezTo>
                  <a:pt x="8870" y="27042"/>
                  <a:pt x="8369" y="26192"/>
                  <a:pt x="7920" y="25314"/>
                </a:cubicBezTo>
                <a:cubicBezTo>
                  <a:pt x="7440" y="24385"/>
                  <a:pt x="7106" y="23414"/>
                  <a:pt x="6913" y="22385"/>
                </a:cubicBezTo>
                <a:cubicBezTo>
                  <a:pt x="6734" y="21407"/>
                  <a:pt x="6642" y="20414"/>
                  <a:pt x="6520" y="19422"/>
                </a:cubicBezTo>
                <a:cubicBezTo>
                  <a:pt x="6441" y="18822"/>
                  <a:pt x="6369" y="18222"/>
                  <a:pt x="6284" y="17622"/>
                </a:cubicBezTo>
                <a:cubicBezTo>
                  <a:pt x="6191" y="16908"/>
                  <a:pt x="6148" y="16202"/>
                  <a:pt x="6220" y="15480"/>
                </a:cubicBezTo>
                <a:cubicBezTo>
                  <a:pt x="6313" y="14474"/>
                  <a:pt x="6534" y="13488"/>
                  <a:pt x="6806" y="12517"/>
                </a:cubicBezTo>
                <a:cubicBezTo>
                  <a:pt x="7226" y="11017"/>
                  <a:pt x="7927" y="9653"/>
                  <a:pt x="8890" y="8439"/>
                </a:cubicBezTo>
                <a:cubicBezTo>
                  <a:pt x="9634" y="7504"/>
                  <a:pt x="10448" y="6640"/>
                  <a:pt x="11348" y="5853"/>
                </a:cubicBezTo>
                <a:cubicBezTo>
                  <a:pt x="12404" y="4940"/>
                  <a:pt x="13576" y="4211"/>
                  <a:pt x="14896" y="3733"/>
                </a:cubicBezTo>
                <a:cubicBezTo>
                  <a:pt x="16217" y="3248"/>
                  <a:pt x="17568" y="2862"/>
                  <a:pt x="18939" y="2540"/>
                </a:cubicBezTo>
                <a:cubicBezTo>
                  <a:pt x="19710" y="2355"/>
                  <a:pt x="20488" y="2211"/>
                  <a:pt x="21289" y="2204"/>
                </a:cubicBezTo>
                <a:cubicBezTo>
                  <a:pt x="21767" y="2204"/>
                  <a:pt x="22245" y="2227"/>
                  <a:pt x="22716" y="2319"/>
                </a:cubicBezTo>
                <a:cubicBezTo>
                  <a:pt x="23637" y="2490"/>
                  <a:pt x="24494" y="2840"/>
                  <a:pt x="25308" y="3298"/>
                </a:cubicBezTo>
                <a:cubicBezTo>
                  <a:pt x="26559" y="3997"/>
                  <a:pt x="27736" y="4804"/>
                  <a:pt x="28837" y="5725"/>
                </a:cubicBezTo>
                <a:cubicBezTo>
                  <a:pt x="29472" y="6254"/>
                  <a:pt x="30093" y="6796"/>
                  <a:pt x="30650" y="7418"/>
                </a:cubicBezTo>
                <a:cubicBezTo>
                  <a:pt x="31229" y="8067"/>
                  <a:pt x="31707" y="8789"/>
                  <a:pt x="32156" y="9531"/>
                </a:cubicBezTo>
                <a:cubicBezTo>
                  <a:pt x="32914" y="10767"/>
                  <a:pt x="33449" y="12088"/>
                  <a:pt x="33771" y="13502"/>
                </a:cubicBezTo>
                <a:cubicBezTo>
                  <a:pt x="33963" y="14380"/>
                  <a:pt x="34048" y="15280"/>
                  <a:pt x="34120" y="16172"/>
                </a:cubicBezTo>
                <a:cubicBezTo>
                  <a:pt x="34170" y="16779"/>
                  <a:pt x="34220" y="17388"/>
                  <a:pt x="34249" y="17994"/>
                </a:cubicBezTo>
                <a:cubicBezTo>
                  <a:pt x="34285" y="18680"/>
                  <a:pt x="34306" y="19372"/>
                  <a:pt x="34328" y="20058"/>
                </a:cubicBezTo>
                <a:cubicBezTo>
                  <a:pt x="34335" y="20371"/>
                  <a:pt x="34299" y="20687"/>
                  <a:pt x="34299" y="21000"/>
                </a:cubicBezTo>
                <a:cubicBezTo>
                  <a:pt x="34299" y="21578"/>
                  <a:pt x="34285" y="22157"/>
                  <a:pt x="34220" y="22735"/>
                </a:cubicBezTo>
                <a:cubicBezTo>
                  <a:pt x="34134" y="23542"/>
                  <a:pt x="33949" y="24320"/>
                  <a:pt x="33656" y="25078"/>
                </a:cubicBezTo>
                <a:cubicBezTo>
                  <a:pt x="33371" y="25792"/>
                  <a:pt x="33006" y="26463"/>
                  <a:pt x="32607" y="27114"/>
                </a:cubicBezTo>
                <a:cubicBezTo>
                  <a:pt x="31536" y="28871"/>
                  <a:pt x="30364" y="30549"/>
                  <a:pt x="28979" y="32069"/>
                </a:cubicBezTo>
                <a:cubicBezTo>
                  <a:pt x="28444" y="32662"/>
                  <a:pt x="27858" y="33212"/>
                  <a:pt x="27208" y="33676"/>
                </a:cubicBezTo>
                <a:cubicBezTo>
                  <a:pt x="26173" y="34418"/>
                  <a:pt x="25023" y="34890"/>
                  <a:pt x="23787" y="35154"/>
                </a:cubicBezTo>
                <a:cubicBezTo>
                  <a:pt x="23016" y="35325"/>
                  <a:pt x="22238" y="35433"/>
                  <a:pt x="21460" y="35497"/>
                </a:cubicBezTo>
                <a:cubicBezTo>
                  <a:pt x="20603" y="35568"/>
                  <a:pt x="19753" y="35647"/>
                  <a:pt x="18903" y="35675"/>
                </a:cubicBezTo>
                <a:cubicBezTo>
                  <a:pt x="18571" y="35684"/>
                  <a:pt x="18238" y="35690"/>
                  <a:pt x="17906" y="35690"/>
                </a:cubicBezTo>
                <a:cubicBezTo>
                  <a:pt x="16979" y="35690"/>
                  <a:pt x="16052" y="35647"/>
                  <a:pt x="15132" y="35526"/>
                </a:cubicBezTo>
                <a:cubicBezTo>
                  <a:pt x="14382" y="35433"/>
                  <a:pt x="13633" y="35289"/>
                  <a:pt x="12911" y="35061"/>
                </a:cubicBezTo>
                <a:cubicBezTo>
                  <a:pt x="11441" y="34590"/>
                  <a:pt x="10097" y="33861"/>
                  <a:pt x="8841" y="32975"/>
                </a:cubicBezTo>
                <a:cubicBezTo>
                  <a:pt x="7012" y="31669"/>
                  <a:pt x="5463" y="30084"/>
                  <a:pt x="4114" y="28284"/>
                </a:cubicBezTo>
                <a:cubicBezTo>
                  <a:pt x="2770" y="26485"/>
                  <a:pt x="1850" y="24492"/>
                  <a:pt x="1329" y="22315"/>
                </a:cubicBezTo>
                <a:cubicBezTo>
                  <a:pt x="964" y="20800"/>
                  <a:pt x="743" y="19273"/>
                  <a:pt x="693" y="17722"/>
                </a:cubicBezTo>
                <a:cubicBezTo>
                  <a:pt x="664" y="16693"/>
                  <a:pt x="671" y="15674"/>
                  <a:pt x="815" y="14652"/>
                </a:cubicBezTo>
                <a:cubicBezTo>
                  <a:pt x="936" y="13802"/>
                  <a:pt x="1157" y="12974"/>
                  <a:pt x="1507" y="12181"/>
                </a:cubicBezTo>
                <a:cubicBezTo>
                  <a:pt x="1836" y="11416"/>
                  <a:pt x="2278" y="10717"/>
                  <a:pt x="2750" y="10038"/>
                </a:cubicBezTo>
                <a:cubicBezTo>
                  <a:pt x="3857" y="8460"/>
                  <a:pt x="5170" y="7082"/>
                  <a:pt x="6685" y="5882"/>
                </a:cubicBezTo>
                <a:cubicBezTo>
                  <a:pt x="7713" y="5068"/>
                  <a:pt x="8777" y="4283"/>
                  <a:pt x="9905" y="3598"/>
                </a:cubicBezTo>
                <a:cubicBezTo>
                  <a:pt x="11211" y="2797"/>
                  <a:pt x="12591" y="2168"/>
                  <a:pt x="14039" y="1670"/>
                </a:cubicBezTo>
                <a:cubicBezTo>
                  <a:pt x="14853" y="1390"/>
                  <a:pt x="15682" y="1183"/>
                  <a:pt x="16524" y="984"/>
                </a:cubicBezTo>
                <a:cubicBezTo>
                  <a:pt x="17396" y="777"/>
                  <a:pt x="18274" y="626"/>
                  <a:pt x="19167" y="540"/>
                </a:cubicBezTo>
                <a:cubicBezTo>
                  <a:pt x="19681" y="490"/>
                  <a:pt x="20202" y="463"/>
                  <a:pt x="20723" y="454"/>
                </a:cubicBezTo>
                <a:cubicBezTo>
                  <a:pt x="21602" y="454"/>
                  <a:pt x="22466" y="562"/>
                  <a:pt x="23323" y="770"/>
                </a:cubicBezTo>
                <a:cubicBezTo>
                  <a:pt x="23438" y="797"/>
                  <a:pt x="23559" y="826"/>
                  <a:pt x="23679" y="849"/>
                </a:cubicBezTo>
                <a:cubicBezTo>
                  <a:pt x="23697" y="852"/>
                  <a:pt x="23714" y="854"/>
                  <a:pt x="23729" y="854"/>
                </a:cubicBezTo>
                <a:cubicBezTo>
                  <a:pt x="23800" y="854"/>
                  <a:pt x="23842" y="814"/>
                  <a:pt x="23866" y="727"/>
                </a:cubicBezTo>
                <a:cubicBezTo>
                  <a:pt x="23530" y="562"/>
                  <a:pt x="22745" y="298"/>
                  <a:pt x="22360" y="240"/>
                </a:cubicBezTo>
                <a:cubicBezTo>
                  <a:pt x="21359" y="77"/>
                  <a:pt x="20360" y="34"/>
                  <a:pt x="19352" y="5"/>
                </a:cubicBezTo>
                <a:cubicBezTo>
                  <a:pt x="19253" y="2"/>
                  <a:pt x="19155" y="1"/>
                  <a:pt x="190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16"/>
          <p:cNvSpPr/>
          <p:nvPr/>
        </p:nvSpPr>
        <p:spPr>
          <a:xfrm>
            <a:off x="8499299" y="4646059"/>
            <a:ext cx="1218453" cy="683985"/>
          </a:xfrm>
          <a:custGeom>
            <a:avLst/>
            <a:gdLst/>
            <a:ahLst/>
            <a:cxnLst/>
            <a:rect l="l" t="t" r="r" b="b"/>
            <a:pathLst>
              <a:path w="33257" h="18669" extrusionOk="0">
                <a:moveTo>
                  <a:pt x="17319" y="1"/>
                </a:moveTo>
                <a:cubicBezTo>
                  <a:pt x="16529" y="1"/>
                  <a:pt x="15732" y="185"/>
                  <a:pt x="14997" y="581"/>
                </a:cubicBezTo>
                <a:cubicBezTo>
                  <a:pt x="14255" y="973"/>
                  <a:pt x="13804" y="1631"/>
                  <a:pt x="13398" y="2330"/>
                </a:cubicBezTo>
                <a:cubicBezTo>
                  <a:pt x="13019" y="2966"/>
                  <a:pt x="12762" y="3659"/>
                  <a:pt x="12527" y="4351"/>
                </a:cubicBezTo>
                <a:cubicBezTo>
                  <a:pt x="12436" y="4614"/>
                  <a:pt x="12322" y="4743"/>
                  <a:pt x="12191" y="4743"/>
                </a:cubicBezTo>
                <a:cubicBezTo>
                  <a:pt x="12076" y="4743"/>
                  <a:pt x="11949" y="4645"/>
                  <a:pt x="11812" y="4452"/>
                </a:cubicBezTo>
                <a:cubicBezTo>
                  <a:pt x="11655" y="4216"/>
                  <a:pt x="11542" y="3959"/>
                  <a:pt x="11391" y="3724"/>
                </a:cubicBezTo>
                <a:cubicBezTo>
                  <a:pt x="11019" y="3115"/>
                  <a:pt x="10548" y="2601"/>
                  <a:pt x="9941" y="2231"/>
                </a:cubicBezTo>
                <a:cubicBezTo>
                  <a:pt x="9497" y="1954"/>
                  <a:pt x="9068" y="1816"/>
                  <a:pt x="8654" y="1816"/>
                </a:cubicBezTo>
                <a:cubicBezTo>
                  <a:pt x="8109" y="1816"/>
                  <a:pt x="7590" y="2055"/>
                  <a:pt x="7099" y="2531"/>
                </a:cubicBezTo>
                <a:cubicBezTo>
                  <a:pt x="6684" y="2923"/>
                  <a:pt x="6384" y="3395"/>
                  <a:pt x="6199" y="3929"/>
                </a:cubicBezTo>
                <a:cubicBezTo>
                  <a:pt x="5857" y="4924"/>
                  <a:pt x="5514" y="5923"/>
                  <a:pt x="5528" y="6994"/>
                </a:cubicBezTo>
                <a:cubicBezTo>
                  <a:pt x="5528" y="7318"/>
                  <a:pt x="5434" y="7480"/>
                  <a:pt x="5232" y="7480"/>
                </a:cubicBezTo>
                <a:cubicBezTo>
                  <a:pt x="5154" y="7480"/>
                  <a:pt x="5061" y="7456"/>
                  <a:pt x="4950" y="7409"/>
                </a:cubicBezTo>
                <a:cubicBezTo>
                  <a:pt x="4510" y="7224"/>
                  <a:pt x="4089" y="7143"/>
                  <a:pt x="3683" y="7143"/>
                </a:cubicBezTo>
                <a:cubicBezTo>
                  <a:pt x="2738" y="7143"/>
                  <a:pt x="1876" y="7581"/>
                  <a:pt x="1058" y="8164"/>
                </a:cubicBezTo>
                <a:cubicBezTo>
                  <a:pt x="372" y="8658"/>
                  <a:pt x="0" y="9393"/>
                  <a:pt x="144" y="10271"/>
                </a:cubicBezTo>
                <a:cubicBezTo>
                  <a:pt x="293" y="11179"/>
                  <a:pt x="972" y="11608"/>
                  <a:pt x="1764" y="11885"/>
                </a:cubicBezTo>
                <a:cubicBezTo>
                  <a:pt x="2188" y="12029"/>
                  <a:pt x="2619" y="12081"/>
                  <a:pt x="3148" y="12081"/>
                </a:cubicBezTo>
                <a:cubicBezTo>
                  <a:pt x="3333" y="12081"/>
                  <a:pt x="3530" y="12075"/>
                  <a:pt x="3743" y="12064"/>
                </a:cubicBezTo>
                <a:cubicBezTo>
                  <a:pt x="5020" y="11921"/>
                  <a:pt x="6443" y="11507"/>
                  <a:pt x="7713" y="10643"/>
                </a:cubicBezTo>
                <a:cubicBezTo>
                  <a:pt x="7822" y="10566"/>
                  <a:pt x="7935" y="10449"/>
                  <a:pt x="8055" y="10449"/>
                </a:cubicBezTo>
                <a:cubicBezTo>
                  <a:pt x="8116" y="10449"/>
                  <a:pt x="8178" y="10479"/>
                  <a:pt x="8242" y="10557"/>
                </a:cubicBezTo>
                <a:cubicBezTo>
                  <a:pt x="8371" y="10708"/>
                  <a:pt x="8213" y="10871"/>
                  <a:pt x="8148" y="11028"/>
                </a:cubicBezTo>
                <a:cubicBezTo>
                  <a:pt x="7548" y="12492"/>
                  <a:pt x="7363" y="13999"/>
                  <a:pt x="7699" y="15563"/>
                </a:cubicBezTo>
                <a:cubicBezTo>
                  <a:pt x="7963" y="16784"/>
                  <a:pt x="8685" y="17641"/>
                  <a:pt x="9799" y="18141"/>
                </a:cubicBezTo>
                <a:cubicBezTo>
                  <a:pt x="10610" y="18503"/>
                  <a:pt x="11408" y="18668"/>
                  <a:pt x="12196" y="18668"/>
                </a:cubicBezTo>
                <a:cubicBezTo>
                  <a:pt x="13322" y="18668"/>
                  <a:pt x="14424" y="18330"/>
                  <a:pt x="15504" y="17742"/>
                </a:cubicBezTo>
                <a:cubicBezTo>
                  <a:pt x="16532" y="17192"/>
                  <a:pt x="17353" y="16384"/>
                  <a:pt x="18089" y="15485"/>
                </a:cubicBezTo>
                <a:cubicBezTo>
                  <a:pt x="18289" y="15241"/>
                  <a:pt x="18467" y="14984"/>
                  <a:pt x="18675" y="14742"/>
                </a:cubicBezTo>
                <a:cubicBezTo>
                  <a:pt x="18976" y="14394"/>
                  <a:pt x="19198" y="14226"/>
                  <a:pt x="19445" y="14226"/>
                </a:cubicBezTo>
                <a:cubicBezTo>
                  <a:pt x="19649" y="14226"/>
                  <a:pt x="19871" y="14341"/>
                  <a:pt x="20168" y="14564"/>
                </a:cubicBezTo>
                <a:cubicBezTo>
                  <a:pt x="20445" y="14770"/>
                  <a:pt x="20695" y="15020"/>
                  <a:pt x="20982" y="15221"/>
                </a:cubicBezTo>
                <a:cubicBezTo>
                  <a:pt x="22119" y="16034"/>
                  <a:pt x="23332" y="16481"/>
                  <a:pt x="24614" y="16481"/>
                </a:cubicBezTo>
                <a:cubicBezTo>
                  <a:pt x="25201" y="16481"/>
                  <a:pt x="25802" y="16387"/>
                  <a:pt x="26416" y="16192"/>
                </a:cubicBezTo>
                <a:cubicBezTo>
                  <a:pt x="29237" y="15306"/>
                  <a:pt x="30615" y="12106"/>
                  <a:pt x="29400" y="9380"/>
                </a:cubicBezTo>
                <a:cubicBezTo>
                  <a:pt x="29051" y="8608"/>
                  <a:pt x="29057" y="8593"/>
                  <a:pt x="29880" y="8536"/>
                </a:cubicBezTo>
                <a:cubicBezTo>
                  <a:pt x="30893" y="8464"/>
                  <a:pt x="31779" y="8122"/>
                  <a:pt x="32451" y="7330"/>
                </a:cubicBezTo>
                <a:cubicBezTo>
                  <a:pt x="33200" y="6444"/>
                  <a:pt x="33256" y="5379"/>
                  <a:pt x="32607" y="4416"/>
                </a:cubicBezTo>
                <a:cubicBezTo>
                  <a:pt x="32415" y="4123"/>
                  <a:pt x="32172" y="3859"/>
                  <a:pt x="31921" y="3630"/>
                </a:cubicBezTo>
                <a:cubicBezTo>
                  <a:pt x="30716" y="2532"/>
                  <a:pt x="29080" y="1977"/>
                  <a:pt x="27448" y="1977"/>
                </a:cubicBezTo>
                <a:cubicBezTo>
                  <a:pt x="25938" y="1977"/>
                  <a:pt x="24430" y="2452"/>
                  <a:pt x="23266" y="3408"/>
                </a:cubicBezTo>
                <a:cubicBezTo>
                  <a:pt x="23131" y="3516"/>
                  <a:pt x="23016" y="3659"/>
                  <a:pt x="22874" y="3751"/>
                </a:cubicBezTo>
                <a:cubicBezTo>
                  <a:pt x="22757" y="3826"/>
                  <a:pt x="22653" y="3875"/>
                  <a:pt x="22563" y="3875"/>
                </a:cubicBezTo>
                <a:cubicBezTo>
                  <a:pt x="22439" y="3875"/>
                  <a:pt x="22338" y="3784"/>
                  <a:pt x="22260" y="3544"/>
                </a:cubicBezTo>
                <a:cubicBezTo>
                  <a:pt x="21566" y="1362"/>
                  <a:pt x="19467" y="1"/>
                  <a:pt x="17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16"/>
          <p:cNvSpPr/>
          <p:nvPr/>
        </p:nvSpPr>
        <p:spPr>
          <a:xfrm>
            <a:off x="6240260" y="-341071"/>
            <a:ext cx="1349348" cy="730007"/>
          </a:xfrm>
          <a:custGeom>
            <a:avLst/>
            <a:gdLst/>
            <a:ahLst/>
            <a:cxnLst/>
            <a:rect l="l" t="t" r="r" b="b"/>
            <a:pathLst>
              <a:path w="29687" h="16060" extrusionOk="0">
                <a:moveTo>
                  <a:pt x="14479" y="1"/>
                </a:moveTo>
                <a:cubicBezTo>
                  <a:pt x="14224" y="1"/>
                  <a:pt x="13960" y="14"/>
                  <a:pt x="13698" y="41"/>
                </a:cubicBezTo>
                <a:cubicBezTo>
                  <a:pt x="12090" y="204"/>
                  <a:pt x="10577" y="625"/>
                  <a:pt x="9269" y="1611"/>
                </a:cubicBezTo>
                <a:cubicBezTo>
                  <a:pt x="8306" y="2339"/>
                  <a:pt x="7699" y="3275"/>
                  <a:pt x="7692" y="4531"/>
                </a:cubicBezTo>
                <a:cubicBezTo>
                  <a:pt x="7692" y="4590"/>
                  <a:pt x="7699" y="4653"/>
                  <a:pt x="7692" y="4718"/>
                </a:cubicBezTo>
                <a:cubicBezTo>
                  <a:pt x="7671" y="4844"/>
                  <a:pt x="7617" y="4909"/>
                  <a:pt x="7547" y="4909"/>
                </a:cubicBezTo>
                <a:cubicBezTo>
                  <a:pt x="7502" y="4909"/>
                  <a:pt x="7449" y="4881"/>
                  <a:pt x="7392" y="4824"/>
                </a:cubicBezTo>
                <a:cubicBezTo>
                  <a:pt x="6935" y="4339"/>
                  <a:pt x="6342" y="4240"/>
                  <a:pt x="5735" y="4211"/>
                </a:cubicBezTo>
                <a:cubicBezTo>
                  <a:pt x="5626" y="4206"/>
                  <a:pt x="5517" y="4203"/>
                  <a:pt x="5410" y="4203"/>
                </a:cubicBezTo>
                <a:cubicBezTo>
                  <a:pt x="3997" y="4203"/>
                  <a:pt x="2721" y="4642"/>
                  <a:pt x="1586" y="5532"/>
                </a:cubicBezTo>
                <a:cubicBezTo>
                  <a:pt x="1015" y="5981"/>
                  <a:pt x="607" y="6561"/>
                  <a:pt x="372" y="7246"/>
                </a:cubicBezTo>
                <a:cubicBezTo>
                  <a:pt x="43" y="8202"/>
                  <a:pt x="0" y="9174"/>
                  <a:pt x="436" y="10117"/>
                </a:cubicBezTo>
                <a:cubicBezTo>
                  <a:pt x="859" y="11033"/>
                  <a:pt x="1601" y="11526"/>
                  <a:pt x="2464" y="11526"/>
                </a:cubicBezTo>
                <a:cubicBezTo>
                  <a:pt x="2797" y="11526"/>
                  <a:pt x="3149" y="11453"/>
                  <a:pt x="3507" y="11301"/>
                </a:cubicBezTo>
                <a:cubicBezTo>
                  <a:pt x="3642" y="11245"/>
                  <a:pt x="3771" y="11166"/>
                  <a:pt x="3906" y="11116"/>
                </a:cubicBezTo>
                <a:cubicBezTo>
                  <a:pt x="3964" y="11096"/>
                  <a:pt x="4016" y="11085"/>
                  <a:pt x="4061" y="11085"/>
                </a:cubicBezTo>
                <a:cubicBezTo>
                  <a:pt x="4190" y="11085"/>
                  <a:pt x="4266" y="11171"/>
                  <a:pt x="4271" y="11366"/>
                </a:cubicBezTo>
                <a:cubicBezTo>
                  <a:pt x="4307" y="12329"/>
                  <a:pt x="4813" y="13058"/>
                  <a:pt x="5499" y="13673"/>
                </a:cubicBezTo>
                <a:cubicBezTo>
                  <a:pt x="6335" y="14429"/>
                  <a:pt x="7314" y="14943"/>
                  <a:pt x="8412" y="15180"/>
                </a:cubicBezTo>
                <a:cubicBezTo>
                  <a:pt x="8784" y="15256"/>
                  <a:pt x="9154" y="15298"/>
                  <a:pt x="9522" y="15298"/>
                </a:cubicBezTo>
                <a:cubicBezTo>
                  <a:pt x="10045" y="15298"/>
                  <a:pt x="10562" y="15214"/>
                  <a:pt x="11069" y="15029"/>
                </a:cubicBezTo>
                <a:cubicBezTo>
                  <a:pt x="11447" y="14893"/>
                  <a:pt x="11862" y="14780"/>
                  <a:pt x="11977" y="14266"/>
                </a:cubicBezTo>
                <a:cubicBezTo>
                  <a:pt x="11996" y="14177"/>
                  <a:pt x="12042" y="14142"/>
                  <a:pt x="12096" y="14142"/>
                </a:cubicBezTo>
                <a:cubicBezTo>
                  <a:pt x="12167" y="14142"/>
                  <a:pt x="12252" y="14203"/>
                  <a:pt x="12304" y="14280"/>
                </a:cubicBezTo>
                <a:cubicBezTo>
                  <a:pt x="12877" y="15130"/>
                  <a:pt x="13741" y="15536"/>
                  <a:pt x="14676" y="15793"/>
                </a:cubicBezTo>
                <a:cubicBezTo>
                  <a:pt x="15333" y="15975"/>
                  <a:pt x="15965" y="16060"/>
                  <a:pt x="16577" y="16060"/>
                </a:cubicBezTo>
                <a:cubicBezTo>
                  <a:pt x="18421" y="16060"/>
                  <a:pt x="20073" y="15285"/>
                  <a:pt x="21595" y="14030"/>
                </a:cubicBezTo>
                <a:cubicBezTo>
                  <a:pt x="22274" y="13473"/>
                  <a:pt x="22617" y="12773"/>
                  <a:pt x="22346" y="11867"/>
                </a:cubicBezTo>
                <a:cubicBezTo>
                  <a:pt x="22317" y="11766"/>
                  <a:pt x="22267" y="11666"/>
                  <a:pt x="22367" y="11581"/>
                </a:cubicBezTo>
                <a:cubicBezTo>
                  <a:pt x="22406" y="11547"/>
                  <a:pt x="22443" y="11535"/>
                  <a:pt x="22478" y="11535"/>
                </a:cubicBezTo>
                <a:cubicBezTo>
                  <a:pt x="22556" y="11535"/>
                  <a:pt x="22626" y="11600"/>
                  <a:pt x="22696" y="11644"/>
                </a:cubicBezTo>
                <a:cubicBezTo>
                  <a:pt x="23661" y="12247"/>
                  <a:pt x="24724" y="12499"/>
                  <a:pt x="25839" y="12499"/>
                </a:cubicBezTo>
                <a:cubicBezTo>
                  <a:pt x="25929" y="12499"/>
                  <a:pt x="26018" y="12497"/>
                  <a:pt x="26108" y="12494"/>
                </a:cubicBezTo>
                <a:cubicBezTo>
                  <a:pt x="28101" y="12415"/>
                  <a:pt x="29687" y="10701"/>
                  <a:pt x="29551" y="8789"/>
                </a:cubicBezTo>
                <a:cubicBezTo>
                  <a:pt x="29466" y="7603"/>
                  <a:pt x="28665" y="6838"/>
                  <a:pt x="27522" y="6838"/>
                </a:cubicBezTo>
                <a:cubicBezTo>
                  <a:pt x="27023" y="6838"/>
                  <a:pt x="27023" y="6838"/>
                  <a:pt x="27080" y="6339"/>
                </a:cubicBezTo>
                <a:cubicBezTo>
                  <a:pt x="27251" y="4896"/>
                  <a:pt x="26523" y="3746"/>
                  <a:pt x="25152" y="3275"/>
                </a:cubicBezTo>
                <a:cubicBezTo>
                  <a:pt x="24788" y="3152"/>
                  <a:pt x="24423" y="3098"/>
                  <a:pt x="24058" y="3098"/>
                </a:cubicBezTo>
                <a:cubicBezTo>
                  <a:pt x="23641" y="3098"/>
                  <a:pt x="23224" y="3168"/>
                  <a:pt x="22809" y="3282"/>
                </a:cubicBezTo>
                <a:cubicBezTo>
                  <a:pt x="22380" y="3397"/>
                  <a:pt x="22017" y="3611"/>
                  <a:pt x="21738" y="3990"/>
                </a:cubicBezTo>
                <a:cubicBezTo>
                  <a:pt x="21598" y="4175"/>
                  <a:pt x="21507" y="4268"/>
                  <a:pt x="21419" y="4268"/>
                </a:cubicBezTo>
                <a:cubicBezTo>
                  <a:pt x="21328" y="4268"/>
                  <a:pt x="21241" y="4168"/>
                  <a:pt x="21110" y="3967"/>
                </a:cubicBezTo>
                <a:cubicBezTo>
                  <a:pt x="20702" y="3361"/>
                  <a:pt x="20253" y="2790"/>
                  <a:pt x="19760" y="2247"/>
                </a:cubicBezTo>
                <a:cubicBezTo>
                  <a:pt x="18582" y="954"/>
                  <a:pt x="17119" y="240"/>
                  <a:pt x="15297" y="48"/>
                </a:cubicBezTo>
                <a:cubicBezTo>
                  <a:pt x="15044" y="17"/>
                  <a:pt x="14767" y="1"/>
                  <a:pt x="14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4" name="Google Shape;444;p16"/>
          <p:cNvGrpSpPr/>
          <p:nvPr/>
        </p:nvGrpSpPr>
        <p:grpSpPr>
          <a:xfrm>
            <a:off x="-140226" y="4125677"/>
            <a:ext cx="1349322" cy="1178509"/>
            <a:chOff x="4174688" y="2867426"/>
            <a:chExt cx="675133" cy="589667"/>
          </a:xfrm>
        </p:grpSpPr>
        <p:sp>
          <p:nvSpPr>
            <p:cNvPr id="445" name="Google Shape;445;p16"/>
            <p:cNvSpPr/>
            <p:nvPr/>
          </p:nvSpPr>
          <p:spPr>
            <a:xfrm>
              <a:off x="4174688" y="2867426"/>
              <a:ext cx="379395" cy="589667"/>
            </a:xfrm>
            <a:custGeom>
              <a:avLst/>
              <a:gdLst/>
              <a:ahLst/>
              <a:cxnLst/>
              <a:rect l="l" t="t" r="r" b="b"/>
              <a:pathLst>
                <a:path w="19288" h="29978" extrusionOk="0">
                  <a:moveTo>
                    <a:pt x="17185" y="522"/>
                  </a:moveTo>
                  <a:lnTo>
                    <a:pt x="17185" y="522"/>
                  </a:lnTo>
                  <a:cubicBezTo>
                    <a:pt x="17270" y="1656"/>
                    <a:pt x="17200" y="2800"/>
                    <a:pt x="17022" y="3927"/>
                  </a:cubicBezTo>
                  <a:cubicBezTo>
                    <a:pt x="16650" y="6191"/>
                    <a:pt x="15849" y="8370"/>
                    <a:pt x="14871" y="10440"/>
                  </a:cubicBezTo>
                  <a:cubicBezTo>
                    <a:pt x="14194" y="11883"/>
                    <a:pt x="13436" y="13311"/>
                    <a:pt x="12487" y="14605"/>
                  </a:cubicBezTo>
                  <a:cubicBezTo>
                    <a:pt x="12593" y="14411"/>
                    <a:pt x="12694" y="14219"/>
                    <a:pt x="12794" y="14026"/>
                  </a:cubicBezTo>
                  <a:cubicBezTo>
                    <a:pt x="14129" y="11383"/>
                    <a:pt x="15150" y="8591"/>
                    <a:pt x="15951" y="5735"/>
                  </a:cubicBezTo>
                  <a:cubicBezTo>
                    <a:pt x="15951" y="5726"/>
                    <a:pt x="15943" y="5722"/>
                    <a:pt x="15936" y="5722"/>
                  </a:cubicBezTo>
                  <a:cubicBezTo>
                    <a:pt x="15932" y="5722"/>
                    <a:pt x="15928" y="5724"/>
                    <a:pt x="15928" y="5727"/>
                  </a:cubicBezTo>
                  <a:cubicBezTo>
                    <a:pt x="15693" y="6514"/>
                    <a:pt x="15428" y="7292"/>
                    <a:pt x="15150" y="8063"/>
                  </a:cubicBezTo>
                  <a:cubicBezTo>
                    <a:pt x="14657" y="9441"/>
                    <a:pt x="14100" y="10805"/>
                    <a:pt x="13493" y="12140"/>
                  </a:cubicBezTo>
                  <a:cubicBezTo>
                    <a:pt x="13200" y="12797"/>
                    <a:pt x="12879" y="13448"/>
                    <a:pt x="12557" y="14098"/>
                  </a:cubicBezTo>
                  <a:cubicBezTo>
                    <a:pt x="12394" y="14418"/>
                    <a:pt x="12230" y="14740"/>
                    <a:pt x="12036" y="15040"/>
                  </a:cubicBezTo>
                  <a:cubicBezTo>
                    <a:pt x="12000" y="15090"/>
                    <a:pt x="11966" y="15140"/>
                    <a:pt x="11937" y="15189"/>
                  </a:cubicBezTo>
                  <a:cubicBezTo>
                    <a:pt x="12171" y="14733"/>
                    <a:pt x="12379" y="14269"/>
                    <a:pt x="12557" y="13791"/>
                  </a:cubicBezTo>
                  <a:cubicBezTo>
                    <a:pt x="12965" y="12661"/>
                    <a:pt x="13236" y="11498"/>
                    <a:pt x="13529" y="10341"/>
                  </a:cubicBezTo>
                  <a:cubicBezTo>
                    <a:pt x="13829" y="9177"/>
                    <a:pt x="14178" y="8027"/>
                    <a:pt x="14579" y="6892"/>
                  </a:cubicBezTo>
                  <a:cubicBezTo>
                    <a:pt x="15342" y="4728"/>
                    <a:pt x="16278" y="2628"/>
                    <a:pt x="17185" y="522"/>
                  </a:cubicBezTo>
                  <a:close/>
                  <a:moveTo>
                    <a:pt x="6495" y="3129"/>
                  </a:moveTo>
                  <a:lnTo>
                    <a:pt x="6495" y="3129"/>
                  </a:lnTo>
                  <a:cubicBezTo>
                    <a:pt x="7609" y="3499"/>
                    <a:pt x="8523" y="4321"/>
                    <a:pt x="9301" y="5170"/>
                  </a:cubicBezTo>
                  <a:cubicBezTo>
                    <a:pt x="10058" y="5999"/>
                    <a:pt x="10730" y="6920"/>
                    <a:pt x="11116" y="7984"/>
                  </a:cubicBezTo>
                  <a:cubicBezTo>
                    <a:pt x="11486" y="8976"/>
                    <a:pt x="11623" y="10034"/>
                    <a:pt x="11666" y="11091"/>
                  </a:cubicBezTo>
                  <a:cubicBezTo>
                    <a:pt x="11729" y="12519"/>
                    <a:pt x="11644" y="14012"/>
                    <a:pt x="11159" y="15354"/>
                  </a:cubicBezTo>
                  <a:cubicBezTo>
                    <a:pt x="11165" y="15325"/>
                    <a:pt x="11165" y="15297"/>
                    <a:pt x="11172" y="15268"/>
                  </a:cubicBezTo>
                  <a:cubicBezTo>
                    <a:pt x="11237" y="14912"/>
                    <a:pt x="11265" y="14547"/>
                    <a:pt x="11272" y="14190"/>
                  </a:cubicBezTo>
                  <a:cubicBezTo>
                    <a:pt x="11287" y="12776"/>
                    <a:pt x="10922" y="11383"/>
                    <a:pt x="10500" y="10041"/>
                  </a:cubicBezTo>
                  <a:cubicBezTo>
                    <a:pt x="10080" y="8676"/>
                    <a:pt x="9551" y="7348"/>
                    <a:pt x="8766" y="6142"/>
                  </a:cubicBezTo>
                  <a:cubicBezTo>
                    <a:pt x="8764" y="6138"/>
                    <a:pt x="8761" y="6136"/>
                    <a:pt x="8757" y="6136"/>
                  </a:cubicBezTo>
                  <a:cubicBezTo>
                    <a:pt x="8749" y="6136"/>
                    <a:pt x="8739" y="6146"/>
                    <a:pt x="8744" y="6155"/>
                  </a:cubicBezTo>
                  <a:cubicBezTo>
                    <a:pt x="9165" y="6849"/>
                    <a:pt x="9501" y="7585"/>
                    <a:pt x="9801" y="8334"/>
                  </a:cubicBezTo>
                  <a:cubicBezTo>
                    <a:pt x="10302" y="9612"/>
                    <a:pt x="10715" y="10970"/>
                    <a:pt x="10929" y="12325"/>
                  </a:cubicBezTo>
                  <a:cubicBezTo>
                    <a:pt x="11037" y="12997"/>
                    <a:pt x="11087" y="13669"/>
                    <a:pt x="11044" y="14348"/>
                  </a:cubicBezTo>
                  <a:cubicBezTo>
                    <a:pt x="11023" y="14675"/>
                    <a:pt x="10980" y="15004"/>
                    <a:pt x="10915" y="15333"/>
                  </a:cubicBezTo>
                  <a:cubicBezTo>
                    <a:pt x="10908" y="15347"/>
                    <a:pt x="10908" y="15354"/>
                    <a:pt x="10901" y="15367"/>
                  </a:cubicBezTo>
                  <a:cubicBezTo>
                    <a:pt x="10895" y="15110"/>
                    <a:pt x="10859" y="14846"/>
                    <a:pt x="10809" y="14589"/>
                  </a:cubicBezTo>
                  <a:cubicBezTo>
                    <a:pt x="10615" y="13626"/>
                    <a:pt x="10209" y="12711"/>
                    <a:pt x="9858" y="11804"/>
                  </a:cubicBezTo>
                  <a:cubicBezTo>
                    <a:pt x="9472" y="10812"/>
                    <a:pt x="9095" y="9827"/>
                    <a:pt x="8716" y="8834"/>
                  </a:cubicBezTo>
                  <a:cubicBezTo>
                    <a:pt x="8331" y="7849"/>
                    <a:pt x="7952" y="6856"/>
                    <a:pt x="7573" y="5871"/>
                  </a:cubicBezTo>
                  <a:cubicBezTo>
                    <a:pt x="7217" y="4956"/>
                    <a:pt x="6874" y="4035"/>
                    <a:pt x="6495" y="3129"/>
                  </a:cubicBezTo>
                  <a:close/>
                  <a:moveTo>
                    <a:pt x="18749" y="9497"/>
                  </a:moveTo>
                  <a:lnTo>
                    <a:pt x="18749" y="9497"/>
                  </a:lnTo>
                  <a:cubicBezTo>
                    <a:pt x="18564" y="10133"/>
                    <a:pt x="18328" y="10733"/>
                    <a:pt x="17999" y="11312"/>
                  </a:cubicBezTo>
                  <a:cubicBezTo>
                    <a:pt x="16679" y="13669"/>
                    <a:pt x="14422" y="15225"/>
                    <a:pt x="11993" y="16296"/>
                  </a:cubicBezTo>
                  <a:cubicBezTo>
                    <a:pt x="12237" y="16175"/>
                    <a:pt x="12471" y="16046"/>
                    <a:pt x="12694" y="15911"/>
                  </a:cubicBezTo>
                  <a:cubicBezTo>
                    <a:pt x="13186" y="15625"/>
                    <a:pt x="13657" y="15290"/>
                    <a:pt x="14100" y="14925"/>
                  </a:cubicBezTo>
                  <a:cubicBezTo>
                    <a:pt x="14986" y="14197"/>
                    <a:pt x="15779" y="13354"/>
                    <a:pt x="16535" y="12483"/>
                  </a:cubicBezTo>
                  <a:cubicBezTo>
                    <a:pt x="16541" y="12477"/>
                    <a:pt x="16533" y="12467"/>
                    <a:pt x="16522" y="12467"/>
                  </a:cubicBezTo>
                  <a:cubicBezTo>
                    <a:pt x="16520" y="12467"/>
                    <a:pt x="16517" y="12468"/>
                    <a:pt x="16514" y="12469"/>
                  </a:cubicBezTo>
                  <a:cubicBezTo>
                    <a:pt x="15728" y="13304"/>
                    <a:pt x="14900" y="14111"/>
                    <a:pt x="13993" y="14819"/>
                  </a:cubicBezTo>
                  <a:cubicBezTo>
                    <a:pt x="13558" y="15153"/>
                    <a:pt x="13100" y="15475"/>
                    <a:pt x="12622" y="15746"/>
                  </a:cubicBezTo>
                  <a:cubicBezTo>
                    <a:pt x="12401" y="15875"/>
                    <a:pt x="12165" y="15996"/>
                    <a:pt x="11937" y="16104"/>
                  </a:cubicBezTo>
                  <a:cubicBezTo>
                    <a:pt x="12144" y="15940"/>
                    <a:pt x="12351" y="15769"/>
                    <a:pt x="12550" y="15582"/>
                  </a:cubicBezTo>
                  <a:cubicBezTo>
                    <a:pt x="13087" y="15097"/>
                    <a:pt x="13585" y="14569"/>
                    <a:pt x="14108" y="14062"/>
                  </a:cubicBezTo>
                  <a:cubicBezTo>
                    <a:pt x="14672" y="13505"/>
                    <a:pt x="15272" y="12977"/>
                    <a:pt x="15865" y="12440"/>
                  </a:cubicBezTo>
                  <a:cubicBezTo>
                    <a:pt x="16885" y="11520"/>
                    <a:pt x="17899" y="10584"/>
                    <a:pt x="18749" y="9497"/>
                  </a:cubicBezTo>
                  <a:close/>
                  <a:moveTo>
                    <a:pt x="11537" y="16490"/>
                  </a:moveTo>
                  <a:cubicBezTo>
                    <a:pt x="11409" y="16547"/>
                    <a:pt x="11280" y="16596"/>
                    <a:pt x="11152" y="16646"/>
                  </a:cubicBezTo>
                  <a:cubicBezTo>
                    <a:pt x="11194" y="16625"/>
                    <a:pt x="11229" y="16596"/>
                    <a:pt x="11265" y="16576"/>
                  </a:cubicBezTo>
                  <a:cubicBezTo>
                    <a:pt x="11357" y="16554"/>
                    <a:pt x="11452" y="16524"/>
                    <a:pt x="11537" y="16490"/>
                  </a:cubicBezTo>
                  <a:close/>
                  <a:moveTo>
                    <a:pt x="5038" y="9098"/>
                  </a:moveTo>
                  <a:lnTo>
                    <a:pt x="5038" y="9098"/>
                  </a:lnTo>
                  <a:cubicBezTo>
                    <a:pt x="5487" y="9840"/>
                    <a:pt x="5859" y="10620"/>
                    <a:pt x="6159" y="11434"/>
                  </a:cubicBezTo>
                  <a:cubicBezTo>
                    <a:pt x="6788" y="13182"/>
                    <a:pt x="7088" y="15061"/>
                    <a:pt x="7253" y="16903"/>
                  </a:cubicBezTo>
                  <a:cubicBezTo>
                    <a:pt x="7395" y="18560"/>
                    <a:pt x="7381" y="20252"/>
                    <a:pt x="7009" y="21880"/>
                  </a:cubicBezTo>
                  <a:cubicBezTo>
                    <a:pt x="6995" y="21639"/>
                    <a:pt x="6953" y="21395"/>
                    <a:pt x="6930" y="21167"/>
                  </a:cubicBezTo>
                  <a:cubicBezTo>
                    <a:pt x="6894" y="20809"/>
                    <a:pt x="6852" y="20459"/>
                    <a:pt x="6816" y="20103"/>
                  </a:cubicBezTo>
                  <a:cubicBezTo>
                    <a:pt x="6738" y="19417"/>
                    <a:pt x="6660" y="18725"/>
                    <a:pt x="6574" y="18039"/>
                  </a:cubicBezTo>
                  <a:cubicBezTo>
                    <a:pt x="6387" y="16646"/>
                    <a:pt x="6159" y="15261"/>
                    <a:pt x="5909" y="13868"/>
                  </a:cubicBezTo>
                  <a:cubicBezTo>
                    <a:pt x="5909" y="13862"/>
                    <a:pt x="5902" y="13858"/>
                    <a:pt x="5895" y="13858"/>
                  </a:cubicBezTo>
                  <a:cubicBezTo>
                    <a:pt x="5886" y="13858"/>
                    <a:pt x="5877" y="13864"/>
                    <a:pt x="5881" y="13876"/>
                  </a:cubicBezTo>
                  <a:cubicBezTo>
                    <a:pt x="6080" y="15261"/>
                    <a:pt x="6245" y="16653"/>
                    <a:pt x="6409" y="18046"/>
                  </a:cubicBezTo>
                  <a:cubicBezTo>
                    <a:pt x="6488" y="18739"/>
                    <a:pt x="6558" y="19424"/>
                    <a:pt x="6630" y="20110"/>
                  </a:cubicBezTo>
                  <a:cubicBezTo>
                    <a:pt x="6666" y="20466"/>
                    <a:pt x="6696" y="20818"/>
                    <a:pt x="6730" y="21174"/>
                  </a:cubicBezTo>
                  <a:cubicBezTo>
                    <a:pt x="6738" y="21310"/>
                    <a:pt x="6745" y="21452"/>
                    <a:pt x="6752" y="21596"/>
                  </a:cubicBezTo>
                  <a:cubicBezTo>
                    <a:pt x="6488" y="20867"/>
                    <a:pt x="6252" y="20132"/>
                    <a:pt x="6060" y="19375"/>
                  </a:cubicBezTo>
                  <a:cubicBezTo>
                    <a:pt x="5609" y="17611"/>
                    <a:pt x="5352" y="15805"/>
                    <a:pt x="5223" y="13990"/>
                  </a:cubicBezTo>
                  <a:cubicBezTo>
                    <a:pt x="5153" y="13069"/>
                    <a:pt x="5117" y="12154"/>
                    <a:pt x="5102" y="11234"/>
                  </a:cubicBezTo>
                  <a:cubicBezTo>
                    <a:pt x="5088" y="10526"/>
                    <a:pt x="5131" y="9806"/>
                    <a:pt x="5038" y="9098"/>
                  </a:cubicBezTo>
                  <a:close/>
                  <a:moveTo>
                    <a:pt x="18806" y="15654"/>
                  </a:moveTo>
                  <a:lnTo>
                    <a:pt x="18806" y="15654"/>
                  </a:lnTo>
                  <a:cubicBezTo>
                    <a:pt x="18292" y="16411"/>
                    <a:pt x="17714" y="17117"/>
                    <a:pt x="17071" y="17767"/>
                  </a:cubicBezTo>
                  <a:cubicBezTo>
                    <a:pt x="15728" y="19117"/>
                    <a:pt x="14136" y="20218"/>
                    <a:pt x="12394" y="20989"/>
                  </a:cubicBezTo>
                  <a:cubicBezTo>
                    <a:pt x="10922" y="21639"/>
                    <a:pt x="9366" y="22038"/>
                    <a:pt x="7767" y="22216"/>
                  </a:cubicBezTo>
                  <a:cubicBezTo>
                    <a:pt x="7981" y="22137"/>
                    <a:pt x="8187" y="22045"/>
                    <a:pt x="8394" y="21959"/>
                  </a:cubicBezTo>
                  <a:cubicBezTo>
                    <a:pt x="8730" y="21817"/>
                    <a:pt x="9059" y="21675"/>
                    <a:pt x="9395" y="21524"/>
                  </a:cubicBezTo>
                  <a:cubicBezTo>
                    <a:pt x="10566" y="21010"/>
                    <a:pt x="11716" y="20466"/>
                    <a:pt x="12836" y="19853"/>
                  </a:cubicBezTo>
                  <a:cubicBezTo>
                    <a:pt x="13980" y="19224"/>
                    <a:pt x="15051" y="18524"/>
                    <a:pt x="16079" y="17724"/>
                  </a:cubicBezTo>
                  <a:lnTo>
                    <a:pt x="16079" y="17724"/>
                  </a:lnTo>
                  <a:cubicBezTo>
                    <a:pt x="15500" y="18146"/>
                    <a:pt x="14886" y="18531"/>
                    <a:pt x="14264" y="18896"/>
                  </a:cubicBezTo>
                  <a:cubicBezTo>
                    <a:pt x="13143" y="19560"/>
                    <a:pt x="11973" y="20139"/>
                    <a:pt x="10787" y="20667"/>
                  </a:cubicBezTo>
                  <a:cubicBezTo>
                    <a:pt x="10194" y="20931"/>
                    <a:pt x="9594" y="21188"/>
                    <a:pt x="8994" y="21438"/>
                  </a:cubicBezTo>
                  <a:cubicBezTo>
                    <a:pt x="8624" y="21596"/>
                    <a:pt x="8229" y="21738"/>
                    <a:pt x="7852" y="21909"/>
                  </a:cubicBezTo>
                  <a:cubicBezTo>
                    <a:pt x="8444" y="21409"/>
                    <a:pt x="9052" y="20924"/>
                    <a:pt x="9673" y="20453"/>
                  </a:cubicBezTo>
                  <a:cubicBezTo>
                    <a:pt x="10430" y="19875"/>
                    <a:pt x="11222" y="19352"/>
                    <a:pt x="12072" y="18917"/>
                  </a:cubicBezTo>
                  <a:cubicBezTo>
                    <a:pt x="12866" y="18504"/>
                    <a:pt x="13693" y="18146"/>
                    <a:pt x="14521" y="17789"/>
                  </a:cubicBezTo>
                  <a:cubicBezTo>
                    <a:pt x="15985" y="17160"/>
                    <a:pt x="17471" y="16540"/>
                    <a:pt x="18806" y="15654"/>
                  </a:cubicBezTo>
                  <a:close/>
                  <a:moveTo>
                    <a:pt x="2003" y="15796"/>
                  </a:moveTo>
                  <a:cubicBezTo>
                    <a:pt x="2325" y="16567"/>
                    <a:pt x="2560" y="17374"/>
                    <a:pt x="2754" y="18175"/>
                  </a:cubicBezTo>
                  <a:cubicBezTo>
                    <a:pt x="3153" y="19832"/>
                    <a:pt x="3317" y="21546"/>
                    <a:pt x="3246" y="23245"/>
                  </a:cubicBezTo>
                  <a:cubicBezTo>
                    <a:pt x="3189" y="24580"/>
                    <a:pt x="2975" y="25937"/>
                    <a:pt x="2467" y="27180"/>
                  </a:cubicBezTo>
                  <a:cubicBezTo>
                    <a:pt x="2497" y="26936"/>
                    <a:pt x="2510" y="26701"/>
                    <a:pt x="2524" y="26458"/>
                  </a:cubicBezTo>
                  <a:cubicBezTo>
                    <a:pt x="2659" y="24216"/>
                    <a:pt x="2368" y="21975"/>
                    <a:pt x="2060" y="19760"/>
                  </a:cubicBezTo>
                  <a:cubicBezTo>
                    <a:pt x="2060" y="19757"/>
                    <a:pt x="2056" y="19755"/>
                    <a:pt x="2053" y="19755"/>
                  </a:cubicBezTo>
                  <a:cubicBezTo>
                    <a:pt x="2049" y="19755"/>
                    <a:pt x="2046" y="19757"/>
                    <a:pt x="2046" y="19760"/>
                  </a:cubicBezTo>
                  <a:cubicBezTo>
                    <a:pt x="2102" y="20381"/>
                    <a:pt x="2154" y="21003"/>
                    <a:pt x="2203" y="21616"/>
                  </a:cubicBezTo>
                  <a:cubicBezTo>
                    <a:pt x="2289" y="22694"/>
                    <a:pt x="2359" y="23781"/>
                    <a:pt x="2353" y="24866"/>
                  </a:cubicBezTo>
                  <a:cubicBezTo>
                    <a:pt x="2353" y="25409"/>
                    <a:pt x="2325" y="25959"/>
                    <a:pt x="2282" y="26501"/>
                  </a:cubicBezTo>
                  <a:cubicBezTo>
                    <a:pt x="2260" y="26773"/>
                    <a:pt x="2239" y="27051"/>
                    <a:pt x="2188" y="27322"/>
                  </a:cubicBezTo>
                  <a:cubicBezTo>
                    <a:pt x="2181" y="27358"/>
                    <a:pt x="2174" y="27394"/>
                    <a:pt x="2167" y="27430"/>
                  </a:cubicBezTo>
                  <a:cubicBezTo>
                    <a:pt x="1996" y="26715"/>
                    <a:pt x="1861" y="25994"/>
                    <a:pt x="1753" y="25274"/>
                  </a:cubicBezTo>
                  <a:cubicBezTo>
                    <a:pt x="1511" y="23652"/>
                    <a:pt x="1417" y="22009"/>
                    <a:pt x="1468" y="20374"/>
                  </a:cubicBezTo>
                  <a:cubicBezTo>
                    <a:pt x="1496" y="19539"/>
                    <a:pt x="1561" y="18710"/>
                    <a:pt x="1660" y="17882"/>
                  </a:cubicBezTo>
                  <a:cubicBezTo>
                    <a:pt x="1746" y="17182"/>
                    <a:pt x="1874" y="16497"/>
                    <a:pt x="2003" y="15796"/>
                  </a:cubicBezTo>
                  <a:close/>
                  <a:moveTo>
                    <a:pt x="14907" y="23637"/>
                  </a:moveTo>
                  <a:lnTo>
                    <a:pt x="14907" y="23637"/>
                  </a:lnTo>
                  <a:cubicBezTo>
                    <a:pt x="14250" y="24288"/>
                    <a:pt x="13543" y="24873"/>
                    <a:pt x="12780" y="25394"/>
                  </a:cubicBezTo>
                  <a:cubicBezTo>
                    <a:pt x="11229" y="26444"/>
                    <a:pt x="9487" y="27202"/>
                    <a:pt x="7666" y="27637"/>
                  </a:cubicBezTo>
                  <a:cubicBezTo>
                    <a:pt x="6507" y="27911"/>
                    <a:pt x="5327" y="28043"/>
                    <a:pt x="4142" y="28043"/>
                  </a:cubicBezTo>
                  <a:cubicBezTo>
                    <a:pt x="3787" y="28043"/>
                    <a:pt x="3430" y="28031"/>
                    <a:pt x="3074" y="28007"/>
                  </a:cubicBezTo>
                  <a:cubicBezTo>
                    <a:pt x="3146" y="27994"/>
                    <a:pt x="3210" y="27980"/>
                    <a:pt x="3282" y="27965"/>
                  </a:cubicBezTo>
                  <a:cubicBezTo>
                    <a:pt x="3617" y="27901"/>
                    <a:pt x="3953" y="27822"/>
                    <a:pt x="4288" y="27750"/>
                  </a:cubicBezTo>
                  <a:cubicBezTo>
                    <a:pt x="6745" y="27186"/>
                    <a:pt x="9152" y="26395"/>
                    <a:pt x="11443" y="25351"/>
                  </a:cubicBezTo>
                  <a:cubicBezTo>
                    <a:pt x="11452" y="25351"/>
                    <a:pt x="11452" y="25344"/>
                    <a:pt x="11443" y="25344"/>
                  </a:cubicBezTo>
                  <a:cubicBezTo>
                    <a:pt x="10787" y="25617"/>
                    <a:pt x="10130" y="25865"/>
                    <a:pt x="9458" y="26102"/>
                  </a:cubicBezTo>
                  <a:cubicBezTo>
                    <a:pt x="8281" y="26516"/>
                    <a:pt x="7088" y="26880"/>
                    <a:pt x="5873" y="27186"/>
                  </a:cubicBezTo>
                  <a:cubicBezTo>
                    <a:pt x="5266" y="27344"/>
                    <a:pt x="4659" y="27480"/>
                    <a:pt x="4046" y="27608"/>
                  </a:cubicBezTo>
                  <a:cubicBezTo>
                    <a:pt x="3739" y="27673"/>
                    <a:pt x="3431" y="27730"/>
                    <a:pt x="3124" y="27779"/>
                  </a:cubicBezTo>
                  <a:cubicBezTo>
                    <a:pt x="3681" y="27450"/>
                    <a:pt x="4245" y="27137"/>
                    <a:pt x="4817" y="26830"/>
                  </a:cubicBezTo>
                  <a:cubicBezTo>
                    <a:pt x="6466" y="25951"/>
                    <a:pt x="8180" y="25238"/>
                    <a:pt x="10008" y="24802"/>
                  </a:cubicBezTo>
                  <a:cubicBezTo>
                    <a:pt x="11644" y="24424"/>
                    <a:pt x="13315" y="24180"/>
                    <a:pt x="14907" y="23637"/>
                  </a:cubicBezTo>
                  <a:close/>
                  <a:moveTo>
                    <a:pt x="17246" y="1"/>
                  </a:moveTo>
                  <a:cubicBezTo>
                    <a:pt x="17211" y="1"/>
                    <a:pt x="17177" y="18"/>
                    <a:pt x="17157" y="57"/>
                  </a:cubicBezTo>
                  <a:cubicBezTo>
                    <a:pt x="16593" y="1286"/>
                    <a:pt x="16050" y="2529"/>
                    <a:pt x="15529" y="3785"/>
                  </a:cubicBezTo>
                  <a:cubicBezTo>
                    <a:pt x="14614" y="5984"/>
                    <a:pt x="13815" y="8227"/>
                    <a:pt x="13229" y="10534"/>
                  </a:cubicBezTo>
                  <a:cubicBezTo>
                    <a:pt x="12737" y="12462"/>
                    <a:pt x="12257" y="14504"/>
                    <a:pt x="11066" y="16118"/>
                  </a:cubicBezTo>
                  <a:cubicBezTo>
                    <a:pt x="11400" y="15390"/>
                    <a:pt x="11601" y="14596"/>
                    <a:pt x="11716" y="13798"/>
                  </a:cubicBezTo>
                  <a:cubicBezTo>
                    <a:pt x="11865" y="12747"/>
                    <a:pt x="11871" y="11669"/>
                    <a:pt x="11794" y="10605"/>
                  </a:cubicBezTo>
                  <a:cubicBezTo>
                    <a:pt x="11716" y="9527"/>
                    <a:pt x="11515" y="8449"/>
                    <a:pt x="11057" y="7463"/>
                  </a:cubicBezTo>
                  <a:cubicBezTo>
                    <a:pt x="10586" y="6435"/>
                    <a:pt x="9866" y="5528"/>
                    <a:pt x="9086" y="4721"/>
                  </a:cubicBezTo>
                  <a:cubicBezTo>
                    <a:pt x="8295" y="3900"/>
                    <a:pt x="7395" y="3214"/>
                    <a:pt x="6317" y="2829"/>
                  </a:cubicBezTo>
                  <a:cubicBezTo>
                    <a:pt x="6307" y="2825"/>
                    <a:pt x="6297" y="2824"/>
                    <a:pt x="6288" y="2824"/>
                  </a:cubicBezTo>
                  <a:cubicBezTo>
                    <a:pt x="6214" y="2824"/>
                    <a:pt x="6156" y="2916"/>
                    <a:pt x="6181" y="2985"/>
                  </a:cubicBezTo>
                  <a:cubicBezTo>
                    <a:pt x="6558" y="4092"/>
                    <a:pt x="7002" y="5185"/>
                    <a:pt x="7424" y="6277"/>
                  </a:cubicBezTo>
                  <a:cubicBezTo>
                    <a:pt x="8159" y="8191"/>
                    <a:pt x="8901" y="10106"/>
                    <a:pt x="9637" y="12019"/>
                  </a:cubicBezTo>
                  <a:cubicBezTo>
                    <a:pt x="10209" y="13505"/>
                    <a:pt x="11159" y="15397"/>
                    <a:pt x="10344" y="16946"/>
                  </a:cubicBezTo>
                  <a:cubicBezTo>
                    <a:pt x="10338" y="16953"/>
                    <a:pt x="10338" y="16961"/>
                    <a:pt x="10329" y="16968"/>
                  </a:cubicBezTo>
                  <a:cubicBezTo>
                    <a:pt x="10322" y="16975"/>
                    <a:pt x="10322" y="16982"/>
                    <a:pt x="10322" y="16989"/>
                  </a:cubicBezTo>
                  <a:cubicBezTo>
                    <a:pt x="10272" y="17068"/>
                    <a:pt x="10223" y="17153"/>
                    <a:pt x="10173" y="17232"/>
                  </a:cubicBezTo>
                  <a:cubicBezTo>
                    <a:pt x="10151" y="17261"/>
                    <a:pt x="10144" y="17289"/>
                    <a:pt x="10151" y="17318"/>
                  </a:cubicBezTo>
                  <a:cubicBezTo>
                    <a:pt x="9679" y="18010"/>
                    <a:pt x="9224" y="18710"/>
                    <a:pt x="8752" y="19404"/>
                  </a:cubicBezTo>
                  <a:cubicBezTo>
                    <a:pt x="8265" y="20110"/>
                    <a:pt x="7787" y="20818"/>
                    <a:pt x="7295" y="21517"/>
                  </a:cubicBezTo>
                  <a:cubicBezTo>
                    <a:pt x="7431" y="20831"/>
                    <a:pt x="7501" y="20132"/>
                    <a:pt x="7530" y="19431"/>
                  </a:cubicBezTo>
                  <a:cubicBezTo>
                    <a:pt x="7602" y="17532"/>
                    <a:pt x="7373" y="15597"/>
                    <a:pt x="6987" y="13739"/>
                  </a:cubicBezTo>
                  <a:cubicBezTo>
                    <a:pt x="6601" y="11897"/>
                    <a:pt x="5967" y="10077"/>
                    <a:pt x="4917" y="8498"/>
                  </a:cubicBezTo>
                  <a:cubicBezTo>
                    <a:pt x="4891" y="8464"/>
                    <a:pt x="4859" y="8450"/>
                    <a:pt x="4826" y="8450"/>
                  </a:cubicBezTo>
                  <a:cubicBezTo>
                    <a:pt x="4758" y="8450"/>
                    <a:pt x="4693" y="8516"/>
                    <a:pt x="4716" y="8598"/>
                  </a:cubicBezTo>
                  <a:cubicBezTo>
                    <a:pt x="4845" y="9105"/>
                    <a:pt x="4860" y="9626"/>
                    <a:pt x="4860" y="10149"/>
                  </a:cubicBezTo>
                  <a:cubicBezTo>
                    <a:pt x="4860" y="10663"/>
                    <a:pt x="4860" y="11177"/>
                    <a:pt x="4874" y="11691"/>
                  </a:cubicBezTo>
                  <a:cubicBezTo>
                    <a:pt x="4953" y="15290"/>
                    <a:pt x="5410" y="18924"/>
                    <a:pt x="6738" y="22288"/>
                  </a:cubicBezTo>
                  <a:cubicBezTo>
                    <a:pt x="6087" y="23188"/>
                    <a:pt x="5424" y="24081"/>
                    <a:pt x="4716" y="24938"/>
                  </a:cubicBezTo>
                  <a:cubicBezTo>
                    <a:pt x="4046" y="25766"/>
                    <a:pt x="3338" y="26580"/>
                    <a:pt x="2603" y="27358"/>
                  </a:cubicBezTo>
                  <a:cubicBezTo>
                    <a:pt x="2846" y="26801"/>
                    <a:pt x="3024" y="26216"/>
                    <a:pt x="3153" y="25623"/>
                  </a:cubicBezTo>
                  <a:cubicBezTo>
                    <a:pt x="3516" y="23916"/>
                    <a:pt x="3532" y="22124"/>
                    <a:pt x="3331" y="20396"/>
                  </a:cubicBezTo>
                  <a:cubicBezTo>
                    <a:pt x="3239" y="19546"/>
                    <a:pt x="3081" y="18696"/>
                    <a:pt x="2867" y="17868"/>
                  </a:cubicBezTo>
                  <a:cubicBezTo>
                    <a:pt x="2653" y="17025"/>
                    <a:pt x="2353" y="16204"/>
                    <a:pt x="2060" y="15390"/>
                  </a:cubicBezTo>
                  <a:cubicBezTo>
                    <a:pt x="2043" y="15338"/>
                    <a:pt x="1999" y="15313"/>
                    <a:pt x="1955" y="15313"/>
                  </a:cubicBezTo>
                  <a:cubicBezTo>
                    <a:pt x="1908" y="15313"/>
                    <a:pt x="1860" y="15342"/>
                    <a:pt x="1845" y="15397"/>
                  </a:cubicBezTo>
                  <a:cubicBezTo>
                    <a:pt x="1604" y="16303"/>
                    <a:pt x="1475" y="17239"/>
                    <a:pt x="1374" y="18168"/>
                  </a:cubicBezTo>
                  <a:cubicBezTo>
                    <a:pt x="1004" y="21431"/>
                    <a:pt x="1225" y="24751"/>
                    <a:pt x="2017" y="27930"/>
                  </a:cubicBezTo>
                  <a:cubicBezTo>
                    <a:pt x="1996" y="27944"/>
                    <a:pt x="1982" y="27965"/>
                    <a:pt x="1982" y="27987"/>
                  </a:cubicBezTo>
                  <a:cubicBezTo>
                    <a:pt x="1347" y="28616"/>
                    <a:pt x="682" y="29207"/>
                    <a:pt x="54" y="29843"/>
                  </a:cubicBezTo>
                  <a:cubicBezTo>
                    <a:pt x="1" y="29896"/>
                    <a:pt x="54" y="29977"/>
                    <a:pt x="118" y="29977"/>
                  </a:cubicBezTo>
                  <a:cubicBezTo>
                    <a:pt x="132" y="29977"/>
                    <a:pt x="146" y="29974"/>
                    <a:pt x="161" y="29965"/>
                  </a:cubicBezTo>
                  <a:cubicBezTo>
                    <a:pt x="682" y="29601"/>
                    <a:pt x="1160" y="29173"/>
                    <a:pt x="1617" y="28736"/>
                  </a:cubicBezTo>
                  <a:cubicBezTo>
                    <a:pt x="1725" y="28636"/>
                    <a:pt x="1832" y="28530"/>
                    <a:pt x="1940" y="28429"/>
                  </a:cubicBezTo>
                  <a:cubicBezTo>
                    <a:pt x="1953" y="28437"/>
                    <a:pt x="1969" y="28441"/>
                    <a:pt x="1986" y="28441"/>
                  </a:cubicBezTo>
                  <a:cubicBezTo>
                    <a:pt x="2003" y="28441"/>
                    <a:pt x="2021" y="28437"/>
                    <a:pt x="2039" y="28429"/>
                  </a:cubicBezTo>
                  <a:cubicBezTo>
                    <a:pt x="2203" y="28330"/>
                    <a:pt x="2368" y="28230"/>
                    <a:pt x="2531" y="28129"/>
                  </a:cubicBezTo>
                  <a:cubicBezTo>
                    <a:pt x="3078" y="28199"/>
                    <a:pt x="3629" y="28232"/>
                    <a:pt x="4182" y="28232"/>
                  </a:cubicBezTo>
                  <a:cubicBezTo>
                    <a:pt x="4531" y="28232"/>
                    <a:pt x="4881" y="28219"/>
                    <a:pt x="5230" y="28194"/>
                  </a:cubicBezTo>
                  <a:cubicBezTo>
                    <a:pt x="7138" y="28066"/>
                    <a:pt x="9023" y="27565"/>
                    <a:pt x="10751" y="26758"/>
                  </a:cubicBezTo>
                  <a:cubicBezTo>
                    <a:pt x="12464" y="25951"/>
                    <a:pt x="14050" y="24845"/>
                    <a:pt x="15342" y="23466"/>
                  </a:cubicBezTo>
                  <a:cubicBezTo>
                    <a:pt x="15399" y="23404"/>
                    <a:pt x="15351" y="23303"/>
                    <a:pt x="15276" y="23303"/>
                  </a:cubicBezTo>
                  <a:cubicBezTo>
                    <a:pt x="15265" y="23303"/>
                    <a:pt x="15254" y="23305"/>
                    <a:pt x="15243" y="23310"/>
                  </a:cubicBezTo>
                  <a:cubicBezTo>
                    <a:pt x="14279" y="23688"/>
                    <a:pt x="13279" y="23923"/>
                    <a:pt x="12266" y="24137"/>
                  </a:cubicBezTo>
                  <a:cubicBezTo>
                    <a:pt x="11380" y="24331"/>
                    <a:pt x="10480" y="24494"/>
                    <a:pt x="9594" y="24717"/>
                  </a:cubicBezTo>
                  <a:cubicBezTo>
                    <a:pt x="8687" y="24945"/>
                    <a:pt x="7810" y="25245"/>
                    <a:pt x="6944" y="25608"/>
                  </a:cubicBezTo>
                  <a:cubicBezTo>
                    <a:pt x="5438" y="26237"/>
                    <a:pt x="4003" y="27030"/>
                    <a:pt x="2596" y="27865"/>
                  </a:cubicBezTo>
                  <a:cubicBezTo>
                    <a:pt x="2560" y="27872"/>
                    <a:pt x="2524" y="27879"/>
                    <a:pt x="2488" y="27887"/>
                  </a:cubicBezTo>
                  <a:cubicBezTo>
                    <a:pt x="2653" y="27723"/>
                    <a:pt x="2810" y="27552"/>
                    <a:pt x="2975" y="27387"/>
                  </a:cubicBezTo>
                  <a:cubicBezTo>
                    <a:pt x="3081" y="27272"/>
                    <a:pt x="3182" y="27159"/>
                    <a:pt x="3288" y="27044"/>
                  </a:cubicBezTo>
                  <a:cubicBezTo>
                    <a:pt x="3431" y="26893"/>
                    <a:pt x="3568" y="26744"/>
                    <a:pt x="3710" y="26587"/>
                  </a:cubicBezTo>
                  <a:cubicBezTo>
                    <a:pt x="3845" y="26431"/>
                    <a:pt x="3981" y="26273"/>
                    <a:pt x="4116" y="26115"/>
                  </a:cubicBezTo>
                  <a:cubicBezTo>
                    <a:pt x="4253" y="25959"/>
                    <a:pt x="4389" y="25802"/>
                    <a:pt x="4524" y="25644"/>
                  </a:cubicBezTo>
                  <a:cubicBezTo>
                    <a:pt x="4653" y="25488"/>
                    <a:pt x="4788" y="25323"/>
                    <a:pt x="4917" y="25166"/>
                  </a:cubicBezTo>
                  <a:cubicBezTo>
                    <a:pt x="5052" y="25001"/>
                    <a:pt x="5180" y="24845"/>
                    <a:pt x="5309" y="24681"/>
                  </a:cubicBezTo>
                  <a:cubicBezTo>
                    <a:pt x="5438" y="24516"/>
                    <a:pt x="5566" y="24352"/>
                    <a:pt x="5688" y="24187"/>
                  </a:cubicBezTo>
                  <a:cubicBezTo>
                    <a:pt x="5816" y="24023"/>
                    <a:pt x="5945" y="23860"/>
                    <a:pt x="6067" y="23695"/>
                  </a:cubicBezTo>
                  <a:cubicBezTo>
                    <a:pt x="6195" y="23531"/>
                    <a:pt x="6317" y="23359"/>
                    <a:pt x="6438" y="23195"/>
                  </a:cubicBezTo>
                  <a:cubicBezTo>
                    <a:pt x="6502" y="23109"/>
                    <a:pt x="6567" y="23023"/>
                    <a:pt x="6624" y="22945"/>
                  </a:cubicBezTo>
                  <a:cubicBezTo>
                    <a:pt x="6653" y="22902"/>
                    <a:pt x="6687" y="22859"/>
                    <a:pt x="6716" y="22816"/>
                  </a:cubicBezTo>
                  <a:cubicBezTo>
                    <a:pt x="6745" y="22773"/>
                    <a:pt x="6766" y="22737"/>
                    <a:pt x="6802" y="22703"/>
                  </a:cubicBezTo>
                  <a:cubicBezTo>
                    <a:pt x="6858" y="22631"/>
                    <a:pt x="6930" y="22581"/>
                    <a:pt x="7016" y="22538"/>
                  </a:cubicBezTo>
                  <a:cubicBezTo>
                    <a:pt x="7052" y="22523"/>
                    <a:pt x="7088" y="22509"/>
                    <a:pt x="7124" y="22496"/>
                  </a:cubicBezTo>
                  <a:cubicBezTo>
                    <a:pt x="7131" y="22489"/>
                    <a:pt x="7145" y="22480"/>
                    <a:pt x="7158" y="22480"/>
                  </a:cubicBezTo>
                  <a:cubicBezTo>
                    <a:pt x="7217" y="22473"/>
                    <a:pt x="7280" y="22473"/>
                    <a:pt x="7345" y="22473"/>
                  </a:cubicBezTo>
                  <a:cubicBezTo>
                    <a:pt x="8281" y="22424"/>
                    <a:pt x="9208" y="22266"/>
                    <a:pt x="10108" y="22031"/>
                  </a:cubicBezTo>
                  <a:cubicBezTo>
                    <a:pt x="11986" y="21537"/>
                    <a:pt x="13765" y="20681"/>
                    <a:pt x="15328" y="19539"/>
                  </a:cubicBezTo>
                  <a:cubicBezTo>
                    <a:pt x="16885" y="18396"/>
                    <a:pt x="18221" y="16975"/>
                    <a:pt x="19241" y="15340"/>
                  </a:cubicBezTo>
                  <a:cubicBezTo>
                    <a:pt x="19287" y="15272"/>
                    <a:pt x="19225" y="15194"/>
                    <a:pt x="19157" y="15194"/>
                  </a:cubicBezTo>
                  <a:cubicBezTo>
                    <a:pt x="19140" y="15194"/>
                    <a:pt x="19122" y="15200"/>
                    <a:pt x="19106" y="15212"/>
                  </a:cubicBezTo>
                  <a:cubicBezTo>
                    <a:pt x="18278" y="15811"/>
                    <a:pt x="17385" y="16310"/>
                    <a:pt x="16456" y="16747"/>
                  </a:cubicBezTo>
                  <a:cubicBezTo>
                    <a:pt x="14850" y="17510"/>
                    <a:pt x="13179" y="18125"/>
                    <a:pt x="11614" y="18975"/>
                  </a:cubicBezTo>
                  <a:cubicBezTo>
                    <a:pt x="9979" y="19860"/>
                    <a:pt x="8516" y="21052"/>
                    <a:pt x="7115" y="22266"/>
                  </a:cubicBezTo>
                  <a:lnTo>
                    <a:pt x="7115" y="22252"/>
                  </a:lnTo>
                  <a:cubicBezTo>
                    <a:pt x="7167" y="22196"/>
                    <a:pt x="7210" y="22130"/>
                    <a:pt x="7253" y="22074"/>
                  </a:cubicBezTo>
                  <a:cubicBezTo>
                    <a:pt x="8324" y="20561"/>
                    <a:pt x="9344" y="18996"/>
                    <a:pt x="10302" y="17404"/>
                  </a:cubicBezTo>
                  <a:cubicBezTo>
                    <a:pt x="10329" y="17397"/>
                    <a:pt x="10365" y="17381"/>
                    <a:pt x="10387" y="17347"/>
                  </a:cubicBezTo>
                  <a:cubicBezTo>
                    <a:pt x="10451" y="17253"/>
                    <a:pt x="10516" y="17153"/>
                    <a:pt x="10566" y="17054"/>
                  </a:cubicBezTo>
                  <a:cubicBezTo>
                    <a:pt x="10615" y="17004"/>
                    <a:pt x="10665" y="16946"/>
                    <a:pt x="10715" y="16896"/>
                  </a:cubicBezTo>
                  <a:lnTo>
                    <a:pt x="10730" y="16896"/>
                  </a:lnTo>
                  <a:cubicBezTo>
                    <a:pt x="11580" y="16625"/>
                    <a:pt x="12415" y="16296"/>
                    <a:pt x="13208" y="15890"/>
                  </a:cubicBezTo>
                  <a:cubicBezTo>
                    <a:pt x="14622" y="15176"/>
                    <a:pt x="15928" y="14233"/>
                    <a:pt x="16970" y="13033"/>
                  </a:cubicBezTo>
                  <a:cubicBezTo>
                    <a:pt x="17978" y="11890"/>
                    <a:pt x="18799" y="10469"/>
                    <a:pt x="19128" y="8970"/>
                  </a:cubicBezTo>
                  <a:cubicBezTo>
                    <a:pt x="19151" y="8880"/>
                    <a:pt x="19085" y="8830"/>
                    <a:pt x="19016" y="8830"/>
                  </a:cubicBezTo>
                  <a:cubicBezTo>
                    <a:pt x="18975" y="8830"/>
                    <a:pt x="18933" y="8847"/>
                    <a:pt x="18907" y="8884"/>
                  </a:cubicBezTo>
                  <a:cubicBezTo>
                    <a:pt x="18400" y="9605"/>
                    <a:pt x="17814" y="10269"/>
                    <a:pt x="17193" y="10891"/>
                  </a:cubicBezTo>
                  <a:cubicBezTo>
                    <a:pt x="16113" y="11969"/>
                    <a:pt x="14943" y="12941"/>
                    <a:pt x="13865" y="14012"/>
                  </a:cubicBezTo>
                  <a:cubicBezTo>
                    <a:pt x="13021" y="14846"/>
                    <a:pt x="12201" y="15762"/>
                    <a:pt x="11186" y="16404"/>
                  </a:cubicBezTo>
                  <a:cubicBezTo>
                    <a:pt x="12065" y="15532"/>
                    <a:pt x="12807" y="14540"/>
                    <a:pt x="13457" y="13491"/>
                  </a:cubicBezTo>
                  <a:cubicBezTo>
                    <a:pt x="14122" y="12404"/>
                    <a:pt x="14699" y="11263"/>
                    <a:pt x="15229" y="10106"/>
                  </a:cubicBezTo>
                  <a:cubicBezTo>
                    <a:pt x="15707" y="9048"/>
                    <a:pt x="16136" y="7977"/>
                    <a:pt x="16485" y="6870"/>
                  </a:cubicBezTo>
                  <a:cubicBezTo>
                    <a:pt x="17185" y="4685"/>
                    <a:pt x="17543" y="2393"/>
                    <a:pt x="17356" y="100"/>
                  </a:cubicBezTo>
                  <a:cubicBezTo>
                    <a:pt x="17352" y="40"/>
                    <a:pt x="17298" y="1"/>
                    <a:pt x="172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16"/>
            <p:cNvSpPr/>
            <p:nvPr/>
          </p:nvSpPr>
          <p:spPr>
            <a:xfrm>
              <a:off x="4443793" y="3122565"/>
              <a:ext cx="405064" cy="228349"/>
            </a:xfrm>
            <a:custGeom>
              <a:avLst/>
              <a:gdLst/>
              <a:ahLst/>
              <a:cxnLst/>
              <a:rect l="l" t="t" r="r" b="b"/>
              <a:pathLst>
                <a:path w="20593" h="11609" extrusionOk="0">
                  <a:moveTo>
                    <a:pt x="19603" y="236"/>
                  </a:moveTo>
                  <a:cubicBezTo>
                    <a:pt x="19923" y="236"/>
                    <a:pt x="20161" y="358"/>
                    <a:pt x="20058" y="804"/>
                  </a:cubicBezTo>
                  <a:cubicBezTo>
                    <a:pt x="19993" y="1077"/>
                    <a:pt x="19772" y="1368"/>
                    <a:pt x="19623" y="1612"/>
                  </a:cubicBezTo>
                  <a:cubicBezTo>
                    <a:pt x="18908" y="2775"/>
                    <a:pt x="17873" y="3618"/>
                    <a:pt x="16700" y="4282"/>
                  </a:cubicBezTo>
                  <a:cubicBezTo>
                    <a:pt x="15622" y="4897"/>
                    <a:pt x="14438" y="5533"/>
                    <a:pt x="13259" y="5896"/>
                  </a:cubicBezTo>
                  <a:cubicBezTo>
                    <a:pt x="11832" y="6347"/>
                    <a:pt x="10368" y="6669"/>
                    <a:pt x="8925" y="7068"/>
                  </a:cubicBezTo>
                  <a:lnTo>
                    <a:pt x="8925" y="7068"/>
                  </a:lnTo>
                  <a:cubicBezTo>
                    <a:pt x="10629" y="4270"/>
                    <a:pt x="13203" y="2625"/>
                    <a:pt x="16179" y="1348"/>
                  </a:cubicBezTo>
                  <a:cubicBezTo>
                    <a:pt x="17023" y="983"/>
                    <a:pt x="17916" y="554"/>
                    <a:pt x="18822" y="362"/>
                  </a:cubicBezTo>
                  <a:cubicBezTo>
                    <a:pt x="19049" y="312"/>
                    <a:pt x="19352" y="236"/>
                    <a:pt x="19603" y="236"/>
                  </a:cubicBezTo>
                  <a:close/>
                  <a:moveTo>
                    <a:pt x="19581" y="0"/>
                  </a:moveTo>
                  <a:cubicBezTo>
                    <a:pt x="18791" y="0"/>
                    <a:pt x="18034" y="281"/>
                    <a:pt x="17266" y="590"/>
                  </a:cubicBezTo>
                  <a:cubicBezTo>
                    <a:pt x="16051" y="1077"/>
                    <a:pt x="14844" y="1591"/>
                    <a:pt x="13694" y="2211"/>
                  </a:cubicBezTo>
                  <a:cubicBezTo>
                    <a:pt x="11522" y="3384"/>
                    <a:pt x="9759" y="5027"/>
                    <a:pt x="8531" y="7180"/>
                  </a:cubicBezTo>
                  <a:lnTo>
                    <a:pt x="8531" y="7180"/>
                  </a:lnTo>
                  <a:cubicBezTo>
                    <a:pt x="5515" y="8062"/>
                    <a:pt x="2799" y="9714"/>
                    <a:pt x="134" y="11338"/>
                  </a:cubicBezTo>
                  <a:cubicBezTo>
                    <a:pt x="0" y="11416"/>
                    <a:pt x="82" y="11608"/>
                    <a:pt x="207" y="11608"/>
                  </a:cubicBezTo>
                  <a:cubicBezTo>
                    <a:pt x="229" y="11608"/>
                    <a:pt x="252" y="11602"/>
                    <a:pt x="276" y="11588"/>
                  </a:cubicBezTo>
                  <a:cubicBezTo>
                    <a:pt x="2369" y="10310"/>
                    <a:pt x="4475" y="9017"/>
                    <a:pt x="6760" y="8104"/>
                  </a:cubicBezTo>
                  <a:cubicBezTo>
                    <a:pt x="8938" y="7225"/>
                    <a:pt x="11281" y="6861"/>
                    <a:pt x="13509" y="6117"/>
                  </a:cubicBezTo>
                  <a:cubicBezTo>
                    <a:pt x="16486" y="5132"/>
                    <a:pt x="19393" y="3325"/>
                    <a:pt x="20565" y="306"/>
                  </a:cubicBezTo>
                  <a:cubicBezTo>
                    <a:pt x="20593" y="234"/>
                    <a:pt x="20536" y="148"/>
                    <a:pt x="20464" y="126"/>
                  </a:cubicBezTo>
                  <a:cubicBezTo>
                    <a:pt x="20164" y="38"/>
                    <a:pt x="19870" y="0"/>
                    <a:pt x="195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16"/>
            <p:cNvSpPr/>
            <p:nvPr/>
          </p:nvSpPr>
          <p:spPr>
            <a:xfrm>
              <a:off x="4565472" y="3030273"/>
              <a:ext cx="133225" cy="255041"/>
            </a:xfrm>
            <a:custGeom>
              <a:avLst/>
              <a:gdLst/>
              <a:ahLst/>
              <a:cxnLst/>
              <a:rect l="l" t="t" r="r" b="b"/>
              <a:pathLst>
                <a:path w="6773" h="12966" extrusionOk="0">
                  <a:moveTo>
                    <a:pt x="5941" y="498"/>
                  </a:moveTo>
                  <a:cubicBezTo>
                    <a:pt x="6030" y="498"/>
                    <a:pt x="6060" y="584"/>
                    <a:pt x="6117" y="855"/>
                  </a:cubicBezTo>
                  <a:cubicBezTo>
                    <a:pt x="6259" y="1512"/>
                    <a:pt x="6074" y="2326"/>
                    <a:pt x="5909" y="2961"/>
                  </a:cubicBezTo>
                  <a:cubicBezTo>
                    <a:pt x="5560" y="4261"/>
                    <a:pt x="4910" y="5453"/>
                    <a:pt x="4252" y="6626"/>
                  </a:cubicBezTo>
                  <a:cubicBezTo>
                    <a:pt x="3155" y="8586"/>
                    <a:pt x="2034" y="10546"/>
                    <a:pt x="537" y="12222"/>
                  </a:cubicBezTo>
                  <a:lnTo>
                    <a:pt x="537" y="12222"/>
                  </a:lnTo>
                  <a:cubicBezTo>
                    <a:pt x="1087" y="10395"/>
                    <a:pt x="860" y="8446"/>
                    <a:pt x="1325" y="6583"/>
                  </a:cubicBezTo>
                  <a:cubicBezTo>
                    <a:pt x="1875" y="4418"/>
                    <a:pt x="3174" y="2461"/>
                    <a:pt x="4937" y="1098"/>
                  </a:cubicBezTo>
                  <a:cubicBezTo>
                    <a:pt x="5138" y="948"/>
                    <a:pt x="5445" y="661"/>
                    <a:pt x="5681" y="576"/>
                  </a:cubicBezTo>
                  <a:cubicBezTo>
                    <a:pt x="5805" y="532"/>
                    <a:pt x="5885" y="498"/>
                    <a:pt x="5941" y="498"/>
                  </a:cubicBezTo>
                  <a:close/>
                  <a:moveTo>
                    <a:pt x="6138" y="1"/>
                  </a:moveTo>
                  <a:cubicBezTo>
                    <a:pt x="6114" y="1"/>
                    <a:pt x="6089" y="7"/>
                    <a:pt x="6067" y="19"/>
                  </a:cubicBezTo>
                  <a:cubicBezTo>
                    <a:pt x="4060" y="1148"/>
                    <a:pt x="2468" y="2889"/>
                    <a:pt x="1559" y="5018"/>
                  </a:cubicBezTo>
                  <a:cubicBezTo>
                    <a:pt x="488" y="7503"/>
                    <a:pt x="1097" y="10288"/>
                    <a:pt x="53" y="12744"/>
                  </a:cubicBezTo>
                  <a:cubicBezTo>
                    <a:pt x="52" y="12746"/>
                    <a:pt x="51" y="12748"/>
                    <a:pt x="51" y="12750"/>
                  </a:cubicBezTo>
                  <a:lnTo>
                    <a:pt x="51" y="12750"/>
                  </a:lnTo>
                  <a:cubicBezTo>
                    <a:pt x="0" y="12841"/>
                    <a:pt x="69" y="12945"/>
                    <a:pt x="155" y="12960"/>
                  </a:cubicBezTo>
                  <a:lnTo>
                    <a:pt x="155" y="12960"/>
                  </a:lnTo>
                  <a:cubicBezTo>
                    <a:pt x="167" y="12963"/>
                    <a:pt x="179" y="12965"/>
                    <a:pt x="192" y="12965"/>
                  </a:cubicBezTo>
                  <a:cubicBezTo>
                    <a:pt x="231" y="12965"/>
                    <a:pt x="269" y="12945"/>
                    <a:pt x="292" y="12897"/>
                  </a:cubicBezTo>
                  <a:lnTo>
                    <a:pt x="292" y="12897"/>
                  </a:lnTo>
                  <a:cubicBezTo>
                    <a:pt x="2039" y="11101"/>
                    <a:pt x="3286" y="8939"/>
                    <a:pt x="4495" y="6768"/>
                  </a:cubicBezTo>
                  <a:cubicBezTo>
                    <a:pt x="5645" y="4718"/>
                    <a:pt x="6773" y="2519"/>
                    <a:pt x="6281" y="104"/>
                  </a:cubicBezTo>
                  <a:cubicBezTo>
                    <a:pt x="6265" y="38"/>
                    <a:pt x="6202" y="1"/>
                    <a:pt x="6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16"/>
            <p:cNvSpPr/>
            <p:nvPr/>
          </p:nvSpPr>
          <p:spPr>
            <a:xfrm>
              <a:off x="4571097" y="3041131"/>
              <a:ext cx="111332" cy="238695"/>
            </a:xfrm>
            <a:custGeom>
              <a:avLst/>
              <a:gdLst/>
              <a:ahLst/>
              <a:cxnLst/>
              <a:rect l="l" t="t" r="r" b="b"/>
              <a:pathLst>
                <a:path w="5660" h="12135" extrusionOk="0">
                  <a:moveTo>
                    <a:pt x="5484" y="0"/>
                  </a:moveTo>
                  <a:cubicBezTo>
                    <a:pt x="5427" y="0"/>
                    <a:pt x="5369" y="29"/>
                    <a:pt x="5344" y="96"/>
                  </a:cubicBezTo>
                  <a:cubicBezTo>
                    <a:pt x="4552" y="2166"/>
                    <a:pt x="3059" y="3859"/>
                    <a:pt x="2139" y="5866"/>
                  </a:cubicBezTo>
                  <a:cubicBezTo>
                    <a:pt x="1224" y="7837"/>
                    <a:pt x="802" y="9937"/>
                    <a:pt x="39" y="11964"/>
                  </a:cubicBezTo>
                  <a:cubicBezTo>
                    <a:pt x="0" y="12067"/>
                    <a:pt x="85" y="12134"/>
                    <a:pt x="173" y="12134"/>
                  </a:cubicBezTo>
                  <a:cubicBezTo>
                    <a:pt x="232" y="12134"/>
                    <a:pt x="292" y="12105"/>
                    <a:pt x="317" y="12036"/>
                  </a:cubicBezTo>
                  <a:cubicBezTo>
                    <a:pt x="1160" y="9793"/>
                    <a:pt x="1596" y="7472"/>
                    <a:pt x="2716" y="5323"/>
                  </a:cubicBezTo>
                  <a:cubicBezTo>
                    <a:pt x="3639" y="3573"/>
                    <a:pt x="4909" y="2038"/>
                    <a:pt x="5616" y="175"/>
                  </a:cubicBezTo>
                  <a:cubicBezTo>
                    <a:pt x="5659" y="70"/>
                    <a:pt x="5573" y="0"/>
                    <a:pt x="54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16"/>
            <p:cNvSpPr/>
            <p:nvPr/>
          </p:nvSpPr>
          <p:spPr>
            <a:xfrm>
              <a:off x="4611401" y="3124985"/>
              <a:ext cx="238420" cy="143729"/>
            </a:xfrm>
            <a:custGeom>
              <a:avLst/>
              <a:gdLst/>
              <a:ahLst/>
              <a:cxnLst/>
              <a:rect l="l" t="t" r="r" b="b"/>
              <a:pathLst>
                <a:path w="12121" h="7307" extrusionOk="0">
                  <a:moveTo>
                    <a:pt x="11905" y="0"/>
                  </a:moveTo>
                  <a:cubicBezTo>
                    <a:pt x="11883" y="0"/>
                    <a:pt x="11860" y="6"/>
                    <a:pt x="11837" y="18"/>
                  </a:cubicBezTo>
                  <a:cubicBezTo>
                    <a:pt x="7837" y="2196"/>
                    <a:pt x="3895" y="4481"/>
                    <a:pt x="124" y="7030"/>
                  </a:cubicBezTo>
                  <a:cubicBezTo>
                    <a:pt x="1" y="7119"/>
                    <a:pt x="77" y="7306"/>
                    <a:pt x="193" y="7306"/>
                  </a:cubicBezTo>
                  <a:cubicBezTo>
                    <a:pt x="217" y="7306"/>
                    <a:pt x="242" y="7298"/>
                    <a:pt x="268" y="7280"/>
                  </a:cubicBezTo>
                  <a:cubicBezTo>
                    <a:pt x="4039" y="4731"/>
                    <a:pt x="7981" y="2438"/>
                    <a:pt x="11979" y="268"/>
                  </a:cubicBezTo>
                  <a:cubicBezTo>
                    <a:pt x="12120" y="195"/>
                    <a:pt x="12036" y="0"/>
                    <a:pt x="119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16"/>
            <p:cNvSpPr/>
            <p:nvPr/>
          </p:nvSpPr>
          <p:spPr>
            <a:xfrm>
              <a:off x="4564311" y="3278981"/>
              <a:ext cx="228782" cy="99766"/>
            </a:xfrm>
            <a:custGeom>
              <a:avLst/>
              <a:gdLst/>
              <a:ahLst/>
              <a:cxnLst/>
              <a:rect l="l" t="t" r="r" b="b"/>
              <a:pathLst>
                <a:path w="11631" h="5072" extrusionOk="0">
                  <a:moveTo>
                    <a:pt x="352" y="308"/>
                  </a:moveTo>
                  <a:cubicBezTo>
                    <a:pt x="2481" y="527"/>
                    <a:pt x="4648" y="500"/>
                    <a:pt x="6746" y="966"/>
                  </a:cubicBezTo>
                  <a:cubicBezTo>
                    <a:pt x="7668" y="1172"/>
                    <a:pt x="8575" y="1465"/>
                    <a:pt x="9410" y="1915"/>
                  </a:cubicBezTo>
                  <a:cubicBezTo>
                    <a:pt x="9860" y="2150"/>
                    <a:pt x="10296" y="2436"/>
                    <a:pt x="10688" y="2765"/>
                  </a:cubicBezTo>
                  <a:cubicBezTo>
                    <a:pt x="10774" y="2836"/>
                    <a:pt x="11139" y="3086"/>
                    <a:pt x="11153" y="3194"/>
                  </a:cubicBezTo>
                  <a:cubicBezTo>
                    <a:pt x="11182" y="3458"/>
                    <a:pt x="10659" y="3735"/>
                    <a:pt x="10488" y="3828"/>
                  </a:cubicBezTo>
                  <a:cubicBezTo>
                    <a:pt x="9412" y="4393"/>
                    <a:pt x="7818" y="4817"/>
                    <a:pt x="6371" y="4817"/>
                  </a:cubicBezTo>
                  <a:cubicBezTo>
                    <a:pt x="5676" y="4817"/>
                    <a:pt x="5015" y="4720"/>
                    <a:pt x="4462" y="4493"/>
                  </a:cubicBezTo>
                  <a:cubicBezTo>
                    <a:pt x="2746" y="3797"/>
                    <a:pt x="952" y="2105"/>
                    <a:pt x="352" y="308"/>
                  </a:cubicBezTo>
                  <a:close/>
                  <a:moveTo>
                    <a:pt x="142" y="0"/>
                  </a:moveTo>
                  <a:cubicBezTo>
                    <a:pt x="83" y="0"/>
                    <a:pt x="45" y="32"/>
                    <a:pt x="27" y="74"/>
                  </a:cubicBezTo>
                  <a:lnTo>
                    <a:pt x="27" y="74"/>
                  </a:lnTo>
                  <a:cubicBezTo>
                    <a:pt x="8" y="104"/>
                    <a:pt x="0" y="142"/>
                    <a:pt x="12" y="186"/>
                  </a:cubicBezTo>
                  <a:cubicBezTo>
                    <a:pt x="333" y="1315"/>
                    <a:pt x="991" y="2215"/>
                    <a:pt x="1848" y="3000"/>
                  </a:cubicBezTo>
                  <a:cubicBezTo>
                    <a:pt x="2705" y="3785"/>
                    <a:pt x="3697" y="4642"/>
                    <a:pt x="4847" y="4935"/>
                  </a:cubicBezTo>
                  <a:cubicBezTo>
                    <a:pt x="5235" y="5033"/>
                    <a:pt x="5642" y="5071"/>
                    <a:pt x="6055" y="5071"/>
                  </a:cubicBezTo>
                  <a:cubicBezTo>
                    <a:pt x="6823" y="5071"/>
                    <a:pt x="7612" y="4939"/>
                    <a:pt x="8332" y="4814"/>
                  </a:cubicBezTo>
                  <a:cubicBezTo>
                    <a:pt x="9531" y="4599"/>
                    <a:pt x="10625" y="4207"/>
                    <a:pt x="11567" y="3422"/>
                  </a:cubicBezTo>
                  <a:cubicBezTo>
                    <a:pt x="11631" y="3372"/>
                    <a:pt x="11617" y="3271"/>
                    <a:pt x="11567" y="3221"/>
                  </a:cubicBezTo>
                  <a:cubicBezTo>
                    <a:pt x="8638" y="66"/>
                    <a:pt x="4069" y="429"/>
                    <a:pt x="155" y="1"/>
                  </a:cubicBezTo>
                  <a:cubicBezTo>
                    <a:pt x="150" y="1"/>
                    <a:pt x="146" y="0"/>
                    <a:pt x="1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16"/>
            <p:cNvSpPr/>
            <p:nvPr/>
          </p:nvSpPr>
          <p:spPr>
            <a:xfrm>
              <a:off x="4566554" y="3278765"/>
              <a:ext cx="226815" cy="71579"/>
            </a:xfrm>
            <a:custGeom>
              <a:avLst/>
              <a:gdLst/>
              <a:ahLst/>
              <a:cxnLst/>
              <a:rect l="l" t="t" r="r" b="b"/>
              <a:pathLst>
                <a:path w="11531" h="3639" extrusionOk="0">
                  <a:moveTo>
                    <a:pt x="198" y="1"/>
                  </a:moveTo>
                  <a:cubicBezTo>
                    <a:pt x="99" y="1"/>
                    <a:pt x="1" y="103"/>
                    <a:pt x="70" y="212"/>
                  </a:cubicBezTo>
                  <a:cubicBezTo>
                    <a:pt x="934" y="1697"/>
                    <a:pt x="3055" y="2290"/>
                    <a:pt x="4598" y="2768"/>
                  </a:cubicBezTo>
                  <a:cubicBezTo>
                    <a:pt x="6489" y="3355"/>
                    <a:pt x="8450" y="3638"/>
                    <a:pt x="10424" y="3638"/>
                  </a:cubicBezTo>
                  <a:cubicBezTo>
                    <a:pt x="10731" y="3638"/>
                    <a:pt x="11038" y="3632"/>
                    <a:pt x="11345" y="3618"/>
                  </a:cubicBezTo>
                  <a:cubicBezTo>
                    <a:pt x="11521" y="3611"/>
                    <a:pt x="11530" y="3333"/>
                    <a:pt x="11354" y="3333"/>
                  </a:cubicBezTo>
                  <a:cubicBezTo>
                    <a:pt x="11351" y="3333"/>
                    <a:pt x="11348" y="3333"/>
                    <a:pt x="11345" y="3333"/>
                  </a:cubicBezTo>
                  <a:cubicBezTo>
                    <a:pt x="11041" y="3346"/>
                    <a:pt x="10737" y="3353"/>
                    <a:pt x="10433" y="3353"/>
                  </a:cubicBezTo>
                  <a:cubicBezTo>
                    <a:pt x="8726" y="3353"/>
                    <a:pt x="7030" y="3146"/>
                    <a:pt x="5376" y="2698"/>
                  </a:cubicBezTo>
                  <a:cubicBezTo>
                    <a:pt x="3732" y="2254"/>
                    <a:pt x="1227" y="1633"/>
                    <a:pt x="313" y="68"/>
                  </a:cubicBezTo>
                  <a:cubicBezTo>
                    <a:pt x="284" y="21"/>
                    <a:pt x="241" y="1"/>
                    <a:pt x="1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2" name="Google Shape;452;p16"/>
          <p:cNvSpPr/>
          <p:nvPr/>
        </p:nvSpPr>
        <p:spPr>
          <a:xfrm>
            <a:off x="5561375" y="4531517"/>
            <a:ext cx="975547" cy="532231"/>
          </a:xfrm>
          <a:custGeom>
            <a:avLst/>
            <a:gdLst/>
            <a:ahLst/>
            <a:cxnLst/>
            <a:rect l="l" t="t" r="r" b="b"/>
            <a:pathLst>
              <a:path w="29815" h="16265" extrusionOk="0">
                <a:moveTo>
                  <a:pt x="14574" y="206"/>
                </a:moveTo>
                <a:cubicBezTo>
                  <a:pt x="14853" y="206"/>
                  <a:pt x="15127" y="221"/>
                  <a:pt x="15382" y="247"/>
                </a:cubicBezTo>
                <a:cubicBezTo>
                  <a:pt x="17189" y="439"/>
                  <a:pt x="18625" y="1146"/>
                  <a:pt x="19775" y="2416"/>
                </a:cubicBezTo>
                <a:cubicBezTo>
                  <a:pt x="20296" y="2989"/>
                  <a:pt x="20738" y="3553"/>
                  <a:pt x="21117" y="4123"/>
                </a:cubicBezTo>
                <a:cubicBezTo>
                  <a:pt x="21266" y="4353"/>
                  <a:pt x="21367" y="4466"/>
                  <a:pt x="21502" y="4473"/>
                </a:cubicBezTo>
                <a:cubicBezTo>
                  <a:pt x="21645" y="4466"/>
                  <a:pt x="21753" y="4360"/>
                  <a:pt x="21909" y="4146"/>
                </a:cubicBezTo>
                <a:cubicBezTo>
                  <a:pt x="22152" y="3823"/>
                  <a:pt x="22488" y="3602"/>
                  <a:pt x="22930" y="3481"/>
                </a:cubicBezTo>
                <a:cubicBezTo>
                  <a:pt x="23373" y="3362"/>
                  <a:pt x="23778" y="3301"/>
                  <a:pt x="24160" y="3301"/>
                </a:cubicBezTo>
                <a:cubicBezTo>
                  <a:pt x="24531" y="3301"/>
                  <a:pt x="24879" y="3358"/>
                  <a:pt x="25216" y="3474"/>
                </a:cubicBezTo>
                <a:cubicBezTo>
                  <a:pt x="26545" y="3931"/>
                  <a:pt x="27237" y="5030"/>
                  <a:pt x="27073" y="6423"/>
                </a:cubicBezTo>
                <a:cubicBezTo>
                  <a:pt x="27037" y="6710"/>
                  <a:pt x="27023" y="6852"/>
                  <a:pt x="27109" y="6944"/>
                </a:cubicBezTo>
                <a:cubicBezTo>
                  <a:pt x="27187" y="7037"/>
                  <a:pt x="27316" y="7044"/>
                  <a:pt x="27564" y="7044"/>
                </a:cubicBezTo>
                <a:lnTo>
                  <a:pt x="27616" y="7044"/>
                </a:lnTo>
                <a:cubicBezTo>
                  <a:pt x="28708" y="7044"/>
                  <a:pt x="29458" y="7765"/>
                  <a:pt x="29544" y="8895"/>
                </a:cubicBezTo>
                <a:cubicBezTo>
                  <a:pt x="29607" y="9772"/>
                  <a:pt x="29301" y="10629"/>
                  <a:pt x="28687" y="11315"/>
                </a:cubicBezTo>
                <a:cubicBezTo>
                  <a:pt x="28051" y="12030"/>
                  <a:pt x="27136" y="12451"/>
                  <a:pt x="26193" y="12485"/>
                </a:cubicBezTo>
                <a:cubicBezTo>
                  <a:pt x="26091" y="12489"/>
                  <a:pt x="25991" y="12492"/>
                  <a:pt x="25891" y="12492"/>
                </a:cubicBezTo>
                <a:cubicBezTo>
                  <a:pt x="24736" y="12492"/>
                  <a:pt x="23739" y="12216"/>
                  <a:pt x="22844" y="11658"/>
                </a:cubicBezTo>
                <a:cubicBezTo>
                  <a:pt x="22831" y="11651"/>
                  <a:pt x="22808" y="11637"/>
                  <a:pt x="22795" y="11622"/>
                </a:cubicBezTo>
                <a:cubicBezTo>
                  <a:pt x="22745" y="11586"/>
                  <a:pt x="22664" y="11529"/>
                  <a:pt x="22568" y="11529"/>
                </a:cubicBezTo>
                <a:cubicBezTo>
                  <a:pt x="22512" y="11529"/>
                  <a:pt x="22451" y="11548"/>
                  <a:pt x="22389" y="11601"/>
                </a:cubicBezTo>
                <a:cubicBezTo>
                  <a:pt x="22251" y="11723"/>
                  <a:pt x="22303" y="11879"/>
                  <a:pt x="22330" y="11971"/>
                </a:cubicBezTo>
                <a:lnTo>
                  <a:pt x="22337" y="12000"/>
                </a:lnTo>
                <a:cubicBezTo>
                  <a:pt x="22574" y="12785"/>
                  <a:pt x="22337" y="13457"/>
                  <a:pt x="21624" y="14050"/>
                </a:cubicBezTo>
                <a:cubicBezTo>
                  <a:pt x="19995" y="15391"/>
                  <a:pt x="18359" y="16056"/>
                  <a:pt x="16666" y="16056"/>
                </a:cubicBezTo>
                <a:cubicBezTo>
                  <a:pt x="16051" y="16056"/>
                  <a:pt x="15428" y="15968"/>
                  <a:pt x="14796" y="15793"/>
                </a:cubicBezTo>
                <a:cubicBezTo>
                  <a:pt x="14033" y="15586"/>
                  <a:pt x="13082" y="15221"/>
                  <a:pt x="12482" y="14321"/>
                </a:cubicBezTo>
                <a:cubicBezTo>
                  <a:pt x="12419" y="14228"/>
                  <a:pt x="12304" y="14136"/>
                  <a:pt x="12191" y="14136"/>
                </a:cubicBezTo>
                <a:cubicBezTo>
                  <a:pt x="12176" y="14136"/>
                  <a:pt x="12162" y="14143"/>
                  <a:pt x="12148" y="14143"/>
                </a:cubicBezTo>
                <a:cubicBezTo>
                  <a:pt x="12090" y="14150"/>
                  <a:pt x="11997" y="14192"/>
                  <a:pt x="11968" y="14350"/>
                </a:cubicBezTo>
                <a:cubicBezTo>
                  <a:pt x="11876" y="14772"/>
                  <a:pt x="11548" y="14885"/>
                  <a:pt x="11197" y="15007"/>
                </a:cubicBezTo>
                <a:lnTo>
                  <a:pt x="11127" y="15036"/>
                </a:lnTo>
                <a:cubicBezTo>
                  <a:pt x="10647" y="15207"/>
                  <a:pt x="10141" y="15294"/>
                  <a:pt x="9613" y="15294"/>
                </a:cubicBezTo>
                <a:cubicBezTo>
                  <a:pt x="9261" y="15294"/>
                  <a:pt x="8898" y="15255"/>
                  <a:pt x="8527" y="15178"/>
                </a:cubicBezTo>
                <a:cubicBezTo>
                  <a:pt x="7462" y="14950"/>
                  <a:pt x="6499" y="14456"/>
                  <a:pt x="5656" y="13701"/>
                </a:cubicBezTo>
                <a:cubicBezTo>
                  <a:pt x="4878" y="12993"/>
                  <a:pt x="4492" y="12280"/>
                  <a:pt x="4463" y="11466"/>
                </a:cubicBezTo>
                <a:cubicBezTo>
                  <a:pt x="4456" y="11301"/>
                  <a:pt x="4413" y="11186"/>
                  <a:pt x="4321" y="11130"/>
                </a:cubicBezTo>
                <a:cubicBezTo>
                  <a:pt x="4277" y="11096"/>
                  <a:pt x="4223" y="11080"/>
                  <a:pt x="4161" y="11080"/>
                </a:cubicBezTo>
                <a:cubicBezTo>
                  <a:pt x="4103" y="11080"/>
                  <a:pt x="4037" y="11095"/>
                  <a:pt x="3964" y="11123"/>
                </a:cubicBezTo>
                <a:cubicBezTo>
                  <a:pt x="3879" y="11150"/>
                  <a:pt x="3800" y="11186"/>
                  <a:pt x="3728" y="11229"/>
                </a:cubicBezTo>
                <a:cubicBezTo>
                  <a:pt x="3671" y="11258"/>
                  <a:pt x="3622" y="11286"/>
                  <a:pt x="3563" y="11308"/>
                </a:cubicBezTo>
                <a:cubicBezTo>
                  <a:pt x="3214" y="11454"/>
                  <a:pt x="2875" y="11524"/>
                  <a:pt x="2554" y="11524"/>
                </a:cubicBezTo>
                <a:cubicBezTo>
                  <a:pt x="1728" y="11524"/>
                  <a:pt x="1029" y="11052"/>
                  <a:pt x="622" y="10172"/>
                </a:cubicBezTo>
                <a:cubicBezTo>
                  <a:pt x="228" y="9315"/>
                  <a:pt x="214" y="8401"/>
                  <a:pt x="564" y="7380"/>
                </a:cubicBezTo>
                <a:cubicBezTo>
                  <a:pt x="794" y="6710"/>
                  <a:pt x="1193" y="6144"/>
                  <a:pt x="1743" y="5709"/>
                </a:cubicBezTo>
                <a:cubicBezTo>
                  <a:pt x="2844" y="4847"/>
                  <a:pt x="4105" y="4409"/>
                  <a:pt x="5499" y="4409"/>
                </a:cubicBezTo>
                <a:cubicBezTo>
                  <a:pt x="5606" y="4409"/>
                  <a:pt x="5713" y="4411"/>
                  <a:pt x="5820" y="4416"/>
                </a:cubicBezTo>
                <a:cubicBezTo>
                  <a:pt x="6391" y="4446"/>
                  <a:pt x="6977" y="4531"/>
                  <a:pt x="7413" y="4996"/>
                </a:cubicBezTo>
                <a:cubicBezTo>
                  <a:pt x="7500" y="5088"/>
                  <a:pt x="7579" y="5109"/>
                  <a:pt x="7638" y="5109"/>
                </a:cubicBezTo>
                <a:cubicBezTo>
                  <a:pt x="7662" y="5109"/>
                  <a:pt x="7682" y="5106"/>
                  <a:pt x="7699" y="5102"/>
                </a:cubicBezTo>
                <a:cubicBezTo>
                  <a:pt x="7762" y="5081"/>
                  <a:pt x="7848" y="5016"/>
                  <a:pt x="7884" y="4831"/>
                </a:cubicBezTo>
                <a:cubicBezTo>
                  <a:pt x="7891" y="4781"/>
                  <a:pt x="7891" y="4730"/>
                  <a:pt x="7891" y="4680"/>
                </a:cubicBezTo>
                <a:lnTo>
                  <a:pt x="7884" y="4631"/>
                </a:lnTo>
                <a:cubicBezTo>
                  <a:pt x="7898" y="3496"/>
                  <a:pt x="8398" y="2567"/>
                  <a:pt x="9420" y="1796"/>
                </a:cubicBezTo>
                <a:cubicBezTo>
                  <a:pt x="10583" y="917"/>
                  <a:pt x="11977" y="425"/>
                  <a:pt x="13797" y="247"/>
                </a:cubicBezTo>
                <a:cubicBezTo>
                  <a:pt x="14054" y="219"/>
                  <a:pt x="14317" y="206"/>
                  <a:pt x="14574" y="206"/>
                </a:cubicBezTo>
                <a:close/>
                <a:moveTo>
                  <a:pt x="14558" y="0"/>
                </a:moveTo>
                <a:cubicBezTo>
                  <a:pt x="14298" y="0"/>
                  <a:pt x="14034" y="13"/>
                  <a:pt x="13776" y="39"/>
                </a:cubicBezTo>
                <a:cubicBezTo>
                  <a:pt x="11912" y="224"/>
                  <a:pt x="10491" y="732"/>
                  <a:pt x="9298" y="1631"/>
                </a:cubicBezTo>
                <a:cubicBezTo>
                  <a:pt x="8234" y="2432"/>
                  <a:pt x="7692" y="3438"/>
                  <a:pt x="7683" y="4631"/>
                </a:cubicBezTo>
                <a:lnTo>
                  <a:pt x="7683" y="4687"/>
                </a:lnTo>
                <a:cubicBezTo>
                  <a:pt x="7683" y="4730"/>
                  <a:pt x="7683" y="4766"/>
                  <a:pt x="7677" y="4802"/>
                </a:cubicBezTo>
                <a:cubicBezTo>
                  <a:pt x="7663" y="4874"/>
                  <a:pt x="7641" y="4901"/>
                  <a:pt x="7634" y="4901"/>
                </a:cubicBezTo>
                <a:cubicBezTo>
                  <a:pt x="7634" y="4901"/>
                  <a:pt x="7606" y="4895"/>
                  <a:pt x="7563" y="4852"/>
                </a:cubicBezTo>
                <a:cubicBezTo>
                  <a:pt x="7077" y="4338"/>
                  <a:pt x="6441" y="4238"/>
                  <a:pt x="5827" y="4209"/>
                </a:cubicBezTo>
                <a:cubicBezTo>
                  <a:pt x="5721" y="4204"/>
                  <a:pt x="5615" y="4202"/>
                  <a:pt x="5510" y="4202"/>
                </a:cubicBezTo>
                <a:cubicBezTo>
                  <a:pt x="4065" y="4202"/>
                  <a:pt x="2759" y="4653"/>
                  <a:pt x="1615" y="5544"/>
                </a:cubicBezTo>
                <a:cubicBezTo>
                  <a:pt x="1035" y="6009"/>
                  <a:pt x="614" y="6602"/>
                  <a:pt x="372" y="7309"/>
                </a:cubicBezTo>
                <a:cubicBezTo>
                  <a:pt x="0" y="8388"/>
                  <a:pt x="22" y="9351"/>
                  <a:pt x="435" y="10257"/>
                </a:cubicBezTo>
                <a:cubicBezTo>
                  <a:pt x="875" y="11210"/>
                  <a:pt x="1658" y="11727"/>
                  <a:pt x="2566" y="11727"/>
                </a:cubicBezTo>
                <a:cubicBezTo>
                  <a:pt x="2910" y="11727"/>
                  <a:pt x="3273" y="11653"/>
                  <a:pt x="3642" y="11500"/>
                </a:cubicBezTo>
                <a:cubicBezTo>
                  <a:pt x="3699" y="11473"/>
                  <a:pt x="3764" y="11443"/>
                  <a:pt x="3820" y="11407"/>
                </a:cubicBezTo>
                <a:cubicBezTo>
                  <a:pt x="3892" y="11371"/>
                  <a:pt x="3964" y="11337"/>
                  <a:pt x="4035" y="11315"/>
                </a:cubicBezTo>
                <a:cubicBezTo>
                  <a:pt x="4082" y="11297"/>
                  <a:pt x="4124" y="11288"/>
                  <a:pt x="4156" y="11288"/>
                </a:cubicBezTo>
                <a:cubicBezTo>
                  <a:pt x="4178" y="11288"/>
                  <a:pt x="4195" y="11292"/>
                  <a:pt x="4206" y="11301"/>
                </a:cubicBezTo>
                <a:cubicBezTo>
                  <a:pt x="4235" y="11322"/>
                  <a:pt x="4256" y="11380"/>
                  <a:pt x="4256" y="11473"/>
                </a:cubicBezTo>
                <a:cubicBezTo>
                  <a:pt x="4292" y="12350"/>
                  <a:pt x="4693" y="13108"/>
                  <a:pt x="5521" y="13850"/>
                </a:cubicBezTo>
                <a:cubicBezTo>
                  <a:pt x="6384" y="14628"/>
                  <a:pt x="7384" y="15142"/>
                  <a:pt x="8484" y="15378"/>
                </a:cubicBezTo>
                <a:cubicBezTo>
                  <a:pt x="8869" y="15458"/>
                  <a:pt x="9246" y="15498"/>
                  <a:pt x="9613" y="15498"/>
                </a:cubicBezTo>
                <a:cubicBezTo>
                  <a:pt x="10165" y="15498"/>
                  <a:pt x="10695" y="15408"/>
                  <a:pt x="11197" y="15228"/>
                </a:cubicBezTo>
                <a:lnTo>
                  <a:pt x="11269" y="15200"/>
                </a:lnTo>
                <a:cubicBezTo>
                  <a:pt x="11634" y="15072"/>
                  <a:pt x="12054" y="14921"/>
                  <a:pt x="12169" y="14393"/>
                </a:cubicBezTo>
                <a:cubicBezTo>
                  <a:pt x="12176" y="14357"/>
                  <a:pt x="12182" y="14350"/>
                  <a:pt x="12182" y="14343"/>
                </a:cubicBezTo>
                <a:cubicBezTo>
                  <a:pt x="12198" y="14343"/>
                  <a:pt x="12261" y="14364"/>
                  <a:pt x="12311" y="14436"/>
                </a:cubicBezTo>
                <a:cubicBezTo>
                  <a:pt x="12954" y="15392"/>
                  <a:pt x="13948" y="15771"/>
                  <a:pt x="14739" y="15992"/>
                </a:cubicBezTo>
                <a:cubicBezTo>
                  <a:pt x="15396" y="16170"/>
                  <a:pt x="16039" y="16265"/>
                  <a:pt x="16668" y="16265"/>
                </a:cubicBezTo>
                <a:cubicBezTo>
                  <a:pt x="18411" y="16265"/>
                  <a:pt x="20082" y="15586"/>
                  <a:pt x="21753" y="14208"/>
                </a:cubicBezTo>
                <a:cubicBezTo>
                  <a:pt x="22531" y="13572"/>
                  <a:pt x="22795" y="12808"/>
                  <a:pt x="22538" y="11937"/>
                </a:cubicBezTo>
                <a:lnTo>
                  <a:pt x="22524" y="11908"/>
                </a:lnTo>
                <a:cubicBezTo>
                  <a:pt x="22495" y="11808"/>
                  <a:pt x="22495" y="11786"/>
                  <a:pt x="22524" y="11757"/>
                </a:cubicBezTo>
                <a:cubicBezTo>
                  <a:pt x="22542" y="11743"/>
                  <a:pt x="22554" y="11735"/>
                  <a:pt x="22570" y="11735"/>
                </a:cubicBezTo>
                <a:cubicBezTo>
                  <a:pt x="22593" y="11735"/>
                  <a:pt x="22621" y="11752"/>
                  <a:pt x="22680" y="11793"/>
                </a:cubicBezTo>
                <a:cubicBezTo>
                  <a:pt x="22695" y="11808"/>
                  <a:pt x="22716" y="11822"/>
                  <a:pt x="22731" y="11829"/>
                </a:cubicBezTo>
                <a:cubicBezTo>
                  <a:pt x="23663" y="12411"/>
                  <a:pt x="24706" y="12698"/>
                  <a:pt x="25909" y="12698"/>
                </a:cubicBezTo>
                <a:cubicBezTo>
                  <a:pt x="26006" y="12698"/>
                  <a:pt x="26103" y="12696"/>
                  <a:pt x="26202" y="12693"/>
                </a:cubicBezTo>
                <a:cubicBezTo>
                  <a:pt x="27201" y="12657"/>
                  <a:pt x="28164" y="12208"/>
                  <a:pt x="28836" y="11450"/>
                </a:cubicBezTo>
                <a:cubicBezTo>
                  <a:pt x="29493" y="10722"/>
                  <a:pt x="29815" y="9808"/>
                  <a:pt x="29750" y="8879"/>
                </a:cubicBezTo>
                <a:cubicBezTo>
                  <a:pt x="29657" y="7637"/>
                  <a:pt x="28822" y="6838"/>
                  <a:pt x="27623" y="6838"/>
                </a:cubicBezTo>
                <a:lnTo>
                  <a:pt x="27616" y="6838"/>
                </a:lnTo>
                <a:cubicBezTo>
                  <a:pt x="27445" y="6838"/>
                  <a:pt x="27287" y="6838"/>
                  <a:pt x="27258" y="6809"/>
                </a:cubicBezTo>
                <a:cubicBezTo>
                  <a:pt x="27237" y="6780"/>
                  <a:pt x="27251" y="6624"/>
                  <a:pt x="27273" y="6453"/>
                </a:cubicBezTo>
                <a:cubicBezTo>
                  <a:pt x="27451" y="4953"/>
                  <a:pt x="26708" y="3767"/>
                  <a:pt x="25280" y="3282"/>
                </a:cubicBezTo>
                <a:cubicBezTo>
                  <a:pt x="24916" y="3157"/>
                  <a:pt x="24542" y="3094"/>
                  <a:pt x="24147" y="3094"/>
                </a:cubicBezTo>
                <a:cubicBezTo>
                  <a:pt x="23752" y="3094"/>
                  <a:pt x="23334" y="3157"/>
                  <a:pt x="22880" y="3282"/>
                </a:cubicBezTo>
                <a:cubicBezTo>
                  <a:pt x="22389" y="3417"/>
                  <a:pt x="22017" y="3659"/>
                  <a:pt x="21746" y="4024"/>
                </a:cubicBezTo>
                <a:cubicBezTo>
                  <a:pt x="21624" y="4188"/>
                  <a:pt x="21545" y="4259"/>
                  <a:pt x="21509" y="4267"/>
                </a:cubicBezTo>
                <a:cubicBezTo>
                  <a:pt x="21453" y="4267"/>
                  <a:pt x="21331" y="4074"/>
                  <a:pt x="21288" y="4010"/>
                </a:cubicBezTo>
                <a:cubicBezTo>
                  <a:pt x="20903" y="3431"/>
                  <a:pt x="20452" y="2860"/>
                  <a:pt x="19924" y="2274"/>
                </a:cubicBezTo>
                <a:cubicBezTo>
                  <a:pt x="18738" y="968"/>
                  <a:pt x="17261" y="240"/>
                  <a:pt x="15404" y="46"/>
                </a:cubicBezTo>
                <a:cubicBezTo>
                  <a:pt x="15139" y="16"/>
                  <a:pt x="14852" y="0"/>
                  <a:pt x="145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42137756"/>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453"/>
        <p:cNvGrpSpPr/>
        <p:nvPr/>
      </p:nvGrpSpPr>
      <p:grpSpPr>
        <a:xfrm>
          <a:off x="0" y="0"/>
          <a:ext cx="0" cy="0"/>
          <a:chOff x="0" y="0"/>
          <a:chExt cx="0" cy="0"/>
        </a:xfrm>
      </p:grpSpPr>
      <p:sp>
        <p:nvSpPr>
          <p:cNvPr id="454" name="Google Shape;454;p17"/>
          <p:cNvSpPr txBox="1">
            <a:spLocks noGrp="1"/>
          </p:cNvSpPr>
          <p:nvPr>
            <p:ph type="title"/>
          </p:nvPr>
        </p:nvSpPr>
        <p:spPr>
          <a:xfrm>
            <a:off x="1952776" y="1612118"/>
            <a:ext cx="2233800" cy="3474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800">
                <a:solidFill>
                  <a:schemeClr val="accent5"/>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55" name="Google Shape;455;p17"/>
          <p:cNvSpPr txBox="1">
            <a:spLocks noGrp="1"/>
          </p:cNvSpPr>
          <p:nvPr>
            <p:ph type="subTitle" idx="1"/>
          </p:nvPr>
        </p:nvSpPr>
        <p:spPr>
          <a:xfrm>
            <a:off x="1952776" y="1975343"/>
            <a:ext cx="22338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56" name="Google Shape;456;p17"/>
          <p:cNvSpPr txBox="1">
            <a:spLocks noGrp="1"/>
          </p:cNvSpPr>
          <p:nvPr>
            <p:ph type="title" idx="2"/>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700"/>
              <a:buNone/>
              <a:defRPr/>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a:endParaRPr/>
          </a:p>
        </p:txBody>
      </p:sp>
      <p:sp>
        <p:nvSpPr>
          <p:cNvPr id="457" name="Google Shape;457;p17"/>
          <p:cNvSpPr txBox="1">
            <a:spLocks noGrp="1"/>
          </p:cNvSpPr>
          <p:nvPr>
            <p:ph type="title" idx="3"/>
          </p:nvPr>
        </p:nvSpPr>
        <p:spPr>
          <a:xfrm>
            <a:off x="1952776" y="3345668"/>
            <a:ext cx="2233800" cy="3474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800">
                <a:solidFill>
                  <a:schemeClr val="accent5"/>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58" name="Google Shape;458;p17"/>
          <p:cNvSpPr txBox="1">
            <a:spLocks noGrp="1"/>
          </p:cNvSpPr>
          <p:nvPr>
            <p:ph type="subTitle" idx="4"/>
          </p:nvPr>
        </p:nvSpPr>
        <p:spPr>
          <a:xfrm>
            <a:off x="1952776" y="3708893"/>
            <a:ext cx="22338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59" name="Google Shape;459;p17"/>
          <p:cNvSpPr txBox="1">
            <a:spLocks noGrp="1"/>
          </p:cNvSpPr>
          <p:nvPr>
            <p:ph type="title" idx="5"/>
          </p:nvPr>
        </p:nvSpPr>
        <p:spPr>
          <a:xfrm>
            <a:off x="5785317" y="1612118"/>
            <a:ext cx="2233800" cy="3474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800">
                <a:solidFill>
                  <a:schemeClr val="accent5"/>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60" name="Google Shape;460;p17"/>
          <p:cNvSpPr txBox="1">
            <a:spLocks noGrp="1"/>
          </p:cNvSpPr>
          <p:nvPr>
            <p:ph type="subTitle" idx="6"/>
          </p:nvPr>
        </p:nvSpPr>
        <p:spPr>
          <a:xfrm>
            <a:off x="5785317" y="1975343"/>
            <a:ext cx="22338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61" name="Google Shape;461;p17"/>
          <p:cNvSpPr txBox="1">
            <a:spLocks noGrp="1"/>
          </p:cNvSpPr>
          <p:nvPr>
            <p:ph type="title" idx="7"/>
          </p:nvPr>
        </p:nvSpPr>
        <p:spPr>
          <a:xfrm>
            <a:off x="5785317" y="3345668"/>
            <a:ext cx="2233800" cy="3474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800">
                <a:solidFill>
                  <a:schemeClr val="accent5"/>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62" name="Google Shape;462;p17"/>
          <p:cNvSpPr txBox="1">
            <a:spLocks noGrp="1"/>
          </p:cNvSpPr>
          <p:nvPr>
            <p:ph type="subTitle" idx="8"/>
          </p:nvPr>
        </p:nvSpPr>
        <p:spPr>
          <a:xfrm>
            <a:off x="5785317" y="3708893"/>
            <a:ext cx="22338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63" name="Google Shape;463;p17"/>
          <p:cNvSpPr/>
          <p:nvPr/>
        </p:nvSpPr>
        <p:spPr>
          <a:xfrm>
            <a:off x="-653851" y="2229759"/>
            <a:ext cx="1218453" cy="683985"/>
          </a:xfrm>
          <a:custGeom>
            <a:avLst/>
            <a:gdLst/>
            <a:ahLst/>
            <a:cxnLst/>
            <a:rect l="l" t="t" r="r" b="b"/>
            <a:pathLst>
              <a:path w="33257" h="18669" extrusionOk="0">
                <a:moveTo>
                  <a:pt x="17319" y="1"/>
                </a:moveTo>
                <a:cubicBezTo>
                  <a:pt x="16529" y="1"/>
                  <a:pt x="15732" y="185"/>
                  <a:pt x="14997" y="581"/>
                </a:cubicBezTo>
                <a:cubicBezTo>
                  <a:pt x="14255" y="973"/>
                  <a:pt x="13804" y="1631"/>
                  <a:pt x="13398" y="2330"/>
                </a:cubicBezTo>
                <a:cubicBezTo>
                  <a:pt x="13019" y="2966"/>
                  <a:pt x="12762" y="3659"/>
                  <a:pt x="12527" y="4351"/>
                </a:cubicBezTo>
                <a:cubicBezTo>
                  <a:pt x="12436" y="4614"/>
                  <a:pt x="12322" y="4743"/>
                  <a:pt x="12191" y="4743"/>
                </a:cubicBezTo>
                <a:cubicBezTo>
                  <a:pt x="12076" y="4743"/>
                  <a:pt x="11949" y="4645"/>
                  <a:pt x="11812" y="4452"/>
                </a:cubicBezTo>
                <a:cubicBezTo>
                  <a:pt x="11655" y="4216"/>
                  <a:pt x="11542" y="3959"/>
                  <a:pt x="11391" y="3724"/>
                </a:cubicBezTo>
                <a:cubicBezTo>
                  <a:pt x="11019" y="3115"/>
                  <a:pt x="10548" y="2601"/>
                  <a:pt x="9941" y="2231"/>
                </a:cubicBezTo>
                <a:cubicBezTo>
                  <a:pt x="9497" y="1954"/>
                  <a:pt x="9068" y="1816"/>
                  <a:pt x="8654" y="1816"/>
                </a:cubicBezTo>
                <a:cubicBezTo>
                  <a:pt x="8109" y="1816"/>
                  <a:pt x="7590" y="2055"/>
                  <a:pt x="7099" y="2531"/>
                </a:cubicBezTo>
                <a:cubicBezTo>
                  <a:pt x="6684" y="2923"/>
                  <a:pt x="6384" y="3395"/>
                  <a:pt x="6199" y="3929"/>
                </a:cubicBezTo>
                <a:cubicBezTo>
                  <a:pt x="5857" y="4924"/>
                  <a:pt x="5514" y="5923"/>
                  <a:pt x="5528" y="6994"/>
                </a:cubicBezTo>
                <a:cubicBezTo>
                  <a:pt x="5528" y="7318"/>
                  <a:pt x="5434" y="7480"/>
                  <a:pt x="5232" y="7480"/>
                </a:cubicBezTo>
                <a:cubicBezTo>
                  <a:pt x="5154" y="7480"/>
                  <a:pt x="5061" y="7456"/>
                  <a:pt x="4950" y="7409"/>
                </a:cubicBezTo>
                <a:cubicBezTo>
                  <a:pt x="4510" y="7224"/>
                  <a:pt x="4089" y="7143"/>
                  <a:pt x="3683" y="7143"/>
                </a:cubicBezTo>
                <a:cubicBezTo>
                  <a:pt x="2738" y="7143"/>
                  <a:pt x="1876" y="7581"/>
                  <a:pt x="1058" y="8164"/>
                </a:cubicBezTo>
                <a:cubicBezTo>
                  <a:pt x="372" y="8658"/>
                  <a:pt x="0" y="9393"/>
                  <a:pt x="144" y="10271"/>
                </a:cubicBezTo>
                <a:cubicBezTo>
                  <a:pt x="293" y="11179"/>
                  <a:pt x="972" y="11608"/>
                  <a:pt x="1764" y="11885"/>
                </a:cubicBezTo>
                <a:cubicBezTo>
                  <a:pt x="2188" y="12029"/>
                  <a:pt x="2619" y="12081"/>
                  <a:pt x="3148" y="12081"/>
                </a:cubicBezTo>
                <a:cubicBezTo>
                  <a:pt x="3333" y="12081"/>
                  <a:pt x="3530" y="12075"/>
                  <a:pt x="3743" y="12064"/>
                </a:cubicBezTo>
                <a:cubicBezTo>
                  <a:pt x="5020" y="11921"/>
                  <a:pt x="6443" y="11507"/>
                  <a:pt x="7713" y="10643"/>
                </a:cubicBezTo>
                <a:cubicBezTo>
                  <a:pt x="7822" y="10566"/>
                  <a:pt x="7935" y="10449"/>
                  <a:pt x="8055" y="10449"/>
                </a:cubicBezTo>
                <a:cubicBezTo>
                  <a:pt x="8116" y="10449"/>
                  <a:pt x="8178" y="10479"/>
                  <a:pt x="8242" y="10557"/>
                </a:cubicBezTo>
                <a:cubicBezTo>
                  <a:pt x="8371" y="10708"/>
                  <a:pt x="8213" y="10871"/>
                  <a:pt x="8148" y="11028"/>
                </a:cubicBezTo>
                <a:cubicBezTo>
                  <a:pt x="7548" y="12492"/>
                  <a:pt x="7363" y="13999"/>
                  <a:pt x="7699" y="15563"/>
                </a:cubicBezTo>
                <a:cubicBezTo>
                  <a:pt x="7963" y="16784"/>
                  <a:pt x="8685" y="17641"/>
                  <a:pt x="9799" y="18141"/>
                </a:cubicBezTo>
                <a:cubicBezTo>
                  <a:pt x="10610" y="18503"/>
                  <a:pt x="11408" y="18668"/>
                  <a:pt x="12196" y="18668"/>
                </a:cubicBezTo>
                <a:cubicBezTo>
                  <a:pt x="13322" y="18668"/>
                  <a:pt x="14424" y="18330"/>
                  <a:pt x="15504" y="17742"/>
                </a:cubicBezTo>
                <a:cubicBezTo>
                  <a:pt x="16532" y="17192"/>
                  <a:pt x="17353" y="16384"/>
                  <a:pt x="18089" y="15485"/>
                </a:cubicBezTo>
                <a:cubicBezTo>
                  <a:pt x="18289" y="15241"/>
                  <a:pt x="18467" y="14984"/>
                  <a:pt x="18675" y="14742"/>
                </a:cubicBezTo>
                <a:cubicBezTo>
                  <a:pt x="18976" y="14394"/>
                  <a:pt x="19198" y="14226"/>
                  <a:pt x="19445" y="14226"/>
                </a:cubicBezTo>
                <a:cubicBezTo>
                  <a:pt x="19649" y="14226"/>
                  <a:pt x="19871" y="14341"/>
                  <a:pt x="20168" y="14564"/>
                </a:cubicBezTo>
                <a:cubicBezTo>
                  <a:pt x="20445" y="14770"/>
                  <a:pt x="20695" y="15020"/>
                  <a:pt x="20982" y="15221"/>
                </a:cubicBezTo>
                <a:cubicBezTo>
                  <a:pt x="22119" y="16034"/>
                  <a:pt x="23332" y="16481"/>
                  <a:pt x="24614" y="16481"/>
                </a:cubicBezTo>
                <a:cubicBezTo>
                  <a:pt x="25201" y="16481"/>
                  <a:pt x="25802" y="16387"/>
                  <a:pt x="26416" y="16192"/>
                </a:cubicBezTo>
                <a:cubicBezTo>
                  <a:pt x="29237" y="15306"/>
                  <a:pt x="30615" y="12106"/>
                  <a:pt x="29400" y="9380"/>
                </a:cubicBezTo>
                <a:cubicBezTo>
                  <a:pt x="29051" y="8608"/>
                  <a:pt x="29057" y="8593"/>
                  <a:pt x="29880" y="8536"/>
                </a:cubicBezTo>
                <a:cubicBezTo>
                  <a:pt x="30893" y="8464"/>
                  <a:pt x="31779" y="8122"/>
                  <a:pt x="32451" y="7330"/>
                </a:cubicBezTo>
                <a:cubicBezTo>
                  <a:pt x="33200" y="6444"/>
                  <a:pt x="33256" y="5379"/>
                  <a:pt x="32607" y="4416"/>
                </a:cubicBezTo>
                <a:cubicBezTo>
                  <a:pt x="32415" y="4123"/>
                  <a:pt x="32172" y="3859"/>
                  <a:pt x="31921" y="3630"/>
                </a:cubicBezTo>
                <a:cubicBezTo>
                  <a:pt x="30716" y="2532"/>
                  <a:pt x="29080" y="1977"/>
                  <a:pt x="27448" y="1977"/>
                </a:cubicBezTo>
                <a:cubicBezTo>
                  <a:pt x="25938" y="1977"/>
                  <a:pt x="24430" y="2452"/>
                  <a:pt x="23266" y="3408"/>
                </a:cubicBezTo>
                <a:cubicBezTo>
                  <a:pt x="23131" y="3516"/>
                  <a:pt x="23016" y="3659"/>
                  <a:pt x="22874" y="3751"/>
                </a:cubicBezTo>
                <a:cubicBezTo>
                  <a:pt x="22757" y="3826"/>
                  <a:pt x="22653" y="3875"/>
                  <a:pt x="22563" y="3875"/>
                </a:cubicBezTo>
                <a:cubicBezTo>
                  <a:pt x="22439" y="3875"/>
                  <a:pt x="22338" y="3784"/>
                  <a:pt x="22260" y="3544"/>
                </a:cubicBezTo>
                <a:cubicBezTo>
                  <a:pt x="21566" y="1362"/>
                  <a:pt x="19467" y="1"/>
                  <a:pt x="17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4" name="Google Shape;464;p17"/>
          <p:cNvGrpSpPr/>
          <p:nvPr/>
        </p:nvGrpSpPr>
        <p:grpSpPr>
          <a:xfrm>
            <a:off x="8499307" y="4340143"/>
            <a:ext cx="1013442" cy="956542"/>
            <a:chOff x="2971651" y="3782061"/>
            <a:chExt cx="391079" cy="369108"/>
          </a:xfrm>
        </p:grpSpPr>
        <p:sp>
          <p:nvSpPr>
            <p:cNvPr id="465" name="Google Shape;465;p17"/>
            <p:cNvSpPr/>
            <p:nvPr/>
          </p:nvSpPr>
          <p:spPr>
            <a:xfrm>
              <a:off x="2973756" y="3784087"/>
              <a:ext cx="387715" cy="364997"/>
            </a:xfrm>
            <a:custGeom>
              <a:avLst/>
              <a:gdLst/>
              <a:ahLst/>
              <a:cxnLst/>
              <a:rect l="l" t="t" r="r" b="b"/>
              <a:pathLst>
                <a:path w="19711" h="18556" extrusionOk="0">
                  <a:moveTo>
                    <a:pt x="187" y="195"/>
                  </a:moveTo>
                  <a:lnTo>
                    <a:pt x="187" y="195"/>
                  </a:lnTo>
                  <a:cubicBezTo>
                    <a:pt x="200" y="202"/>
                    <a:pt x="223" y="208"/>
                    <a:pt x="236" y="208"/>
                  </a:cubicBezTo>
                  <a:cubicBezTo>
                    <a:pt x="1328" y="1566"/>
                    <a:pt x="2415" y="2930"/>
                    <a:pt x="3542" y="4252"/>
                  </a:cubicBezTo>
                  <a:cubicBezTo>
                    <a:pt x="3230" y="4356"/>
                    <a:pt x="2916" y="4396"/>
                    <a:pt x="2602" y="4396"/>
                  </a:cubicBezTo>
                  <a:cubicBezTo>
                    <a:pt x="2016" y="4396"/>
                    <a:pt x="1428" y="4260"/>
                    <a:pt x="843" y="4157"/>
                  </a:cubicBezTo>
                  <a:cubicBezTo>
                    <a:pt x="744" y="3729"/>
                    <a:pt x="651" y="3300"/>
                    <a:pt x="565" y="2865"/>
                  </a:cubicBezTo>
                  <a:cubicBezTo>
                    <a:pt x="401" y="1981"/>
                    <a:pt x="272" y="1088"/>
                    <a:pt x="187" y="195"/>
                  </a:cubicBezTo>
                  <a:close/>
                  <a:moveTo>
                    <a:pt x="865" y="4229"/>
                  </a:moveTo>
                  <a:cubicBezTo>
                    <a:pt x="1409" y="4397"/>
                    <a:pt x="1998" y="4530"/>
                    <a:pt x="2579" y="4530"/>
                  </a:cubicBezTo>
                  <a:cubicBezTo>
                    <a:pt x="2935" y="4530"/>
                    <a:pt x="3289" y="4480"/>
                    <a:pt x="3628" y="4358"/>
                  </a:cubicBezTo>
                  <a:lnTo>
                    <a:pt x="3650" y="4380"/>
                  </a:lnTo>
                  <a:cubicBezTo>
                    <a:pt x="3763" y="4522"/>
                    <a:pt x="3885" y="4658"/>
                    <a:pt x="4007" y="4793"/>
                  </a:cubicBezTo>
                  <a:cubicBezTo>
                    <a:pt x="3687" y="4876"/>
                    <a:pt x="3360" y="4903"/>
                    <a:pt x="3034" y="4903"/>
                  </a:cubicBezTo>
                  <a:cubicBezTo>
                    <a:pt x="2829" y="4903"/>
                    <a:pt x="2625" y="4893"/>
                    <a:pt x="2421" y="4879"/>
                  </a:cubicBezTo>
                  <a:cubicBezTo>
                    <a:pt x="2158" y="4865"/>
                    <a:pt x="1894" y="4836"/>
                    <a:pt x="1637" y="4800"/>
                  </a:cubicBezTo>
                  <a:cubicBezTo>
                    <a:pt x="1407" y="4773"/>
                    <a:pt x="1150" y="4737"/>
                    <a:pt x="951" y="4601"/>
                  </a:cubicBezTo>
                  <a:cubicBezTo>
                    <a:pt x="922" y="4479"/>
                    <a:pt x="893" y="4358"/>
                    <a:pt x="865" y="4229"/>
                  </a:cubicBezTo>
                  <a:close/>
                  <a:moveTo>
                    <a:pt x="401" y="258"/>
                  </a:moveTo>
                  <a:lnTo>
                    <a:pt x="401" y="258"/>
                  </a:lnTo>
                  <a:cubicBezTo>
                    <a:pt x="2122" y="723"/>
                    <a:pt x="3763" y="1415"/>
                    <a:pt x="5313" y="2287"/>
                  </a:cubicBezTo>
                  <a:cubicBezTo>
                    <a:pt x="5856" y="2587"/>
                    <a:pt x="6384" y="2908"/>
                    <a:pt x="6898" y="3244"/>
                  </a:cubicBezTo>
                  <a:cubicBezTo>
                    <a:pt x="6914" y="3386"/>
                    <a:pt x="6934" y="3530"/>
                    <a:pt x="6934" y="3672"/>
                  </a:cubicBezTo>
                  <a:cubicBezTo>
                    <a:pt x="6934" y="3844"/>
                    <a:pt x="6920" y="4022"/>
                    <a:pt x="6898" y="4200"/>
                  </a:cubicBezTo>
                  <a:cubicBezTo>
                    <a:pt x="6855" y="4515"/>
                    <a:pt x="6806" y="4836"/>
                    <a:pt x="6735" y="5151"/>
                  </a:cubicBezTo>
                  <a:cubicBezTo>
                    <a:pt x="6598" y="5785"/>
                    <a:pt x="6406" y="6408"/>
                    <a:pt x="6156" y="7007"/>
                  </a:cubicBezTo>
                  <a:cubicBezTo>
                    <a:pt x="5493" y="6279"/>
                    <a:pt x="4835" y="5544"/>
                    <a:pt x="4185" y="4793"/>
                  </a:cubicBezTo>
                  <a:cubicBezTo>
                    <a:pt x="2985" y="3422"/>
                    <a:pt x="1822" y="2030"/>
                    <a:pt x="678" y="610"/>
                  </a:cubicBezTo>
                  <a:cubicBezTo>
                    <a:pt x="586" y="495"/>
                    <a:pt x="493" y="373"/>
                    <a:pt x="401" y="258"/>
                  </a:cubicBezTo>
                  <a:close/>
                  <a:moveTo>
                    <a:pt x="7042" y="3336"/>
                  </a:moveTo>
                  <a:lnTo>
                    <a:pt x="7042" y="3336"/>
                  </a:lnTo>
                  <a:cubicBezTo>
                    <a:pt x="7207" y="3444"/>
                    <a:pt x="7363" y="3551"/>
                    <a:pt x="7527" y="3659"/>
                  </a:cubicBezTo>
                  <a:cubicBezTo>
                    <a:pt x="7642" y="4365"/>
                    <a:pt x="7520" y="5100"/>
                    <a:pt x="7392" y="5794"/>
                  </a:cubicBezTo>
                  <a:cubicBezTo>
                    <a:pt x="7335" y="6128"/>
                    <a:pt x="7256" y="6464"/>
                    <a:pt x="7155" y="6786"/>
                  </a:cubicBezTo>
                  <a:cubicBezTo>
                    <a:pt x="7063" y="7107"/>
                    <a:pt x="6934" y="7407"/>
                    <a:pt x="6806" y="7714"/>
                  </a:cubicBezTo>
                  <a:cubicBezTo>
                    <a:pt x="6614" y="7508"/>
                    <a:pt x="6427" y="7301"/>
                    <a:pt x="6242" y="7100"/>
                  </a:cubicBezTo>
                  <a:cubicBezTo>
                    <a:pt x="6242" y="7093"/>
                    <a:pt x="6249" y="7086"/>
                    <a:pt x="6249" y="7079"/>
                  </a:cubicBezTo>
                  <a:cubicBezTo>
                    <a:pt x="6513" y="6457"/>
                    <a:pt x="6713" y="5808"/>
                    <a:pt x="6855" y="5143"/>
                  </a:cubicBezTo>
                  <a:cubicBezTo>
                    <a:pt x="6927" y="4809"/>
                    <a:pt x="6984" y="4473"/>
                    <a:pt x="7020" y="4130"/>
                  </a:cubicBezTo>
                  <a:cubicBezTo>
                    <a:pt x="7049" y="3886"/>
                    <a:pt x="7085" y="3593"/>
                    <a:pt x="7042" y="3336"/>
                  </a:cubicBezTo>
                  <a:close/>
                  <a:moveTo>
                    <a:pt x="978" y="4723"/>
                  </a:moveTo>
                  <a:lnTo>
                    <a:pt x="978" y="4723"/>
                  </a:lnTo>
                  <a:cubicBezTo>
                    <a:pt x="1136" y="4829"/>
                    <a:pt x="1314" y="4879"/>
                    <a:pt x="1515" y="4915"/>
                  </a:cubicBezTo>
                  <a:cubicBezTo>
                    <a:pt x="1815" y="4958"/>
                    <a:pt x="2115" y="4994"/>
                    <a:pt x="2421" y="5014"/>
                  </a:cubicBezTo>
                  <a:cubicBezTo>
                    <a:pt x="2656" y="5027"/>
                    <a:pt x="2893" y="5038"/>
                    <a:pt x="3132" y="5038"/>
                  </a:cubicBezTo>
                  <a:cubicBezTo>
                    <a:pt x="3186" y="5038"/>
                    <a:pt x="3239" y="5038"/>
                    <a:pt x="3292" y="5036"/>
                  </a:cubicBezTo>
                  <a:cubicBezTo>
                    <a:pt x="3565" y="5030"/>
                    <a:pt x="3842" y="5000"/>
                    <a:pt x="4093" y="4894"/>
                  </a:cubicBezTo>
                  <a:cubicBezTo>
                    <a:pt x="5135" y="6094"/>
                    <a:pt x="6199" y="7278"/>
                    <a:pt x="7292" y="8442"/>
                  </a:cubicBezTo>
                  <a:cubicBezTo>
                    <a:pt x="8542" y="9770"/>
                    <a:pt x="9827" y="11071"/>
                    <a:pt x="11133" y="12356"/>
                  </a:cubicBezTo>
                  <a:cubicBezTo>
                    <a:pt x="11262" y="12485"/>
                    <a:pt x="11397" y="12607"/>
                    <a:pt x="11526" y="12735"/>
                  </a:cubicBezTo>
                  <a:cubicBezTo>
                    <a:pt x="10826" y="13112"/>
                    <a:pt x="10048" y="13284"/>
                    <a:pt x="9270" y="13421"/>
                  </a:cubicBezTo>
                  <a:cubicBezTo>
                    <a:pt x="8449" y="13556"/>
                    <a:pt x="7620" y="13656"/>
                    <a:pt x="6785" y="13712"/>
                  </a:cubicBezTo>
                  <a:cubicBezTo>
                    <a:pt x="6524" y="13731"/>
                    <a:pt x="6261" y="13752"/>
                    <a:pt x="5998" y="13752"/>
                  </a:cubicBezTo>
                  <a:cubicBezTo>
                    <a:pt x="5851" y="13752"/>
                    <a:pt x="5703" y="13745"/>
                    <a:pt x="5556" y="13728"/>
                  </a:cubicBezTo>
                  <a:cubicBezTo>
                    <a:pt x="5035" y="13006"/>
                    <a:pt x="4557" y="12249"/>
                    <a:pt x="4142" y="11457"/>
                  </a:cubicBezTo>
                  <a:cubicBezTo>
                    <a:pt x="4528" y="11170"/>
                    <a:pt x="4857" y="10828"/>
                    <a:pt x="5135" y="10435"/>
                  </a:cubicBezTo>
                  <a:cubicBezTo>
                    <a:pt x="5177" y="10379"/>
                    <a:pt x="5141" y="10307"/>
                    <a:pt x="5071" y="10307"/>
                  </a:cubicBezTo>
                  <a:cubicBezTo>
                    <a:pt x="4643" y="10307"/>
                    <a:pt x="4221" y="10314"/>
                    <a:pt x="3793" y="10327"/>
                  </a:cubicBezTo>
                  <a:cubicBezTo>
                    <a:pt x="3687" y="10332"/>
                    <a:pt x="3579" y="10341"/>
                    <a:pt x="3472" y="10341"/>
                  </a:cubicBezTo>
                  <a:cubicBezTo>
                    <a:pt x="3392" y="10341"/>
                    <a:pt x="3312" y="10336"/>
                    <a:pt x="3236" y="10320"/>
                  </a:cubicBezTo>
                  <a:cubicBezTo>
                    <a:pt x="3042" y="10284"/>
                    <a:pt x="2922" y="10149"/>
                    <a:pt x="2828" y="9978"/>
                  </a:cubicBezTo>
                  <a:cubicBezTo>
                    <a:pt x="2636" y="9621"/>
                    <a:pt x="2493" y="9229"/>
                    <a:pt x="2336" y="8850"/>
                  </a:cubicBezTo>
                  <a:cubicBezTo>
                    <a:pt x="2178" y="8464"/>
                    <a:pt x="2036" y="8079"/>
                    <a:pt x="1894" y="7686"/>
                  </a:cubicBezTo>
                  <a:cubicBezTo>
                    <a:pt x="1535" y="6714"/>
                    <a:pt x="1235" y="5722"/>
                    <a:pt x="978" y="4723"/>
                  </a:cubicBezTo>
                  <a:close/>
                  <a:moveTo>
                    <a:pt x="11620" y="12828"/>
                  </a:moveTo>
                  <a:cubicBezTo>
                    <a:pt x="11898" y="13092"/>
                    <a:pt x="12177" y="13363"/>
                    <a:pt x="12455" y="13626"/>
                  </a:cubicBezTo>
                  <a:cubicBezTo>
                    <a:pt x="12083" y="13764"/>
                    <a:pt x="11712" y="13913"/>
                    <a:pt x="11327" y="14034"/>
                  </a:cubicBezTo>
                  <a:cubicBezTo>
                    <a:pt x="10905" y="14163"/>
                    <a:pt x="10477" y="14269"/>
                    <a:pt x="10041" y="14363"/>
                  </a:cubicBezTo>
                  <a:cubicBezTo>
                    <a:pt x="9220" y="14542"/>
                    <a:pt x="8384" y="14684"/>
                    <a:pt x="7541" y="14713"/>
                  </a:cubicBezTo>
                  <a:cubicBezTo>
                    <a:pt x="7485" y="14715"/>
                    <a:pt x="7430" y="14716"/>
                    <a:pt x="7375" y="14716"/>
                  </a:cubicBezTo>
                  <a:cubicBezTo>
                    <a:pt x="6998" y="14716"/>
                    <a:pt x="6629" y="14677"/>
                    <a:pt x="6255" y="14627"/>
                  </a:cubicBezTo>
                  <a:cubicBezTo>
                    <a:pt x="6142" y="14483"/>
                    <a:pt x="6027" y="14341"/>
                    <a:pt x="5913" y="14199"/>
                  </a:cubicBezTo>
                  <a:cubicBezTo>
                    <a:pt x="5813" y="14070"/>
                    <a:pt x="5721" y="13942"/>
                    <a:pt x="5621" y="13820"/>
                  </a:cubicBezTo>
                  <a:lnTo>
                    <a:pt x="5621" y="13820"/>
                  </a:lnTo>
                  <a:cubicBezTo>
                    <a:pt x="5792" y="13839"/>
                    <a:pt x="5964" y="13846"/>
                    <a:pt x="6135" y="13846"/>
                  </a:cubicBezTo>
                  <a:cubicBezTo>
                    <a:pt x="6284" y="13846"/>
                    <a:pt x="6432" y="13841"/>
                    <a:pt x="6578" y="13834"/>
                  </a:cubicBezTo>
                  <a:cubicBezTo>
                    <a:pt x="7013" y="13813"/>
                    <a:pt x="7448" y="13770"/>
                    <a:pt x="7877" y="13721"/>
                  </a:cubicBezTo>
                  <a:cubicBezTo>
                    <a:pt x="8720" y="13626"/>
                    <a:pt x="9570" y="13520"/>
                    <a:pt x="10391" y="13306"/>
                  </a:cubicBezTo>
                  <a:cubicBezTo>
                    <a:pt x="10813" y="13191"/>
                    <a:pt x="11234" y="13042"/>
                    <a:pt x="11620" y="12828"/>
                  </a:cubicBezTo>
                  <a:close/>
                  <a:moveTo>
                    <a:pt x="7656" y="3751"/>
                  </a:moveTo>
                  <a:cubicBezTo>
                    <a:pt x="8470" y="4308"/>
                    <a:pt x="9255" y="4901"/>
                    <a:pt x="10019" y="5515"/>
                  </a:cubicBezTo>
                  <a:cubicBezTo>
                    <a:pt x="10227" y="5686"/>
                    <a:pt x="10434" y="5851"/>
                    <a:pt x="10641" y="6022"/>
                  </a:cubicBezTo>
                  <a:cubicBezTo>
                    <a:pt x="10833" y="6180"/>
                    <a:pt x="11140" y="6358"/>
                    <a:pt x="11183" y="6615"/>
                  </a:cubicBezTo>
                  <a:cubicBezTo>
                    <a:pt x="11212" y="6764"/>
                    <a:pt x="11198" y="6922"/>
                    <a:pt x="11191" y="7071"/>
                  </a:cubicBezTo>
                  <a:cubicBezTo>
                    <a:pt x="11183" y="7229"/>
                    <a:pt x="11183" y="7379"/>
                    <a:pt x="11169" y="7535"/>
                  </a:cubicBezTo>
                  <a:cubicBezTo>
                    <a:pt x="11155" y="7864"/>
                    <a:pt x="11133" y="8185"/>
                    <a:pt x="11106" y="8514"/>
                  </a:cubicBezTo>
                  <a:cubicBezTo>
                    <a:pt x="11106" y="8568"/>
                    <a:pt x="11150" y="8627"/>
                    <a:pt x="11202" y="8627"/>
                  </a:cubicBezTo>
                  <a:cubicBezTo>
                    <a:pt x="11219" y="8627"/>
                    <a:pt x="11237" y="8621"/>
                    <a:pt x="11255" y="8606"/>
                  </a:cubicBezTo>
                  <a:cubicBezTo>
                    <a:pt x="11600" y="8333"/>
                    <a:pt x="12075" y="7993"/>
                    <a:pt x="12544" y="7993"/>
                  </a:cubicBezTo>
                  <a:cubicBezTo>
                    <a:pt x="12687" y="7993"/>
                    <a:pt x="12830" y="8024"/>
                    <a:pt x="12969" y="8099"/>
                  </a:cubicBezTo>
                  <a:cubicBezTo>
                    <a:pt x="13275" y="8264"/>
                    <a:pt x="13519" y="8571"/>
                    <a:pt x="13740" y="8828"/>
                  </a:cubicBezTo>
                  <a:cubicBezTo>
                    <a:pt x="13983" y="9107"/>
                    <a:pt x="14204" y="9400"/>
                    <a:pt x="14412" y="9714"/>
                  </a:cubicBezTo>
                  <a:cubicBezTo>
                    <a:pt x="14811" y="10314"/>
                    <a:pt x="15140" y="10956"/>
                    <a:pt x="15404" y="11628"/>
                  </a:cubicBezTo>
                  <a:cubicBezTo>
                    <a:pt x="15682" y="12314"/>
                    <a:pt x="15939" y="13042"/>
                    <a:pt x="16040" y="13770"/>
                  </a:cubicBezTo>
                  <a:cubicBezTo>
                    <a:pt x="16133" y="14413"/>
                    <a:pt x="16061" y="15178"/>
                    <a:pt x="15569" y="15633"/>
                  </a:cubicBezTo>
                  <a:cubicBezTo>
                    <a:pt x="15562" y="15640"/>
                    <a:pt x="15546" y="15640"/>
                    <a:pt x="15540" y="15656"/>
                  </a:cubicBezTo>
                  <a:cubicBezTo>
                    <a:pt x="15504" y="15683"/>
                    <a:pt x="15461" y="15719"/>
                    <a:pt x="15425" y="15748"/>
                  </a:cubicBezTo>
                  <a:cubicBezTo>
                    <a:pt x="15404" y="15769"/>
                    <a:pt x="15382" y="15784"/>
                    <a:pt x="15361" y="15798"/>
                  </a:cubicBezTo>
                  <a:cubicBezTo>
                    <a:pt x="15348" y="15805"/>
                    <a:pt x="15339" y="15820"/>
                    <a:pt x="15339" y="15827"/>
                  </a:cubicBezTo>
                  <a:cubicBezTo>
                    <a:pt x="15332" y="15834"/>
                    <a:pt x="15325" y="15841"/>
                    <a:pt x="15318" y="15841"/>
                  </a:cubicBezTo>
                  <a:cubicBezTo>
                    <a:pt x="14040" y="14869"/>
                    <a:pt x="12847" y="13798"/>
                    <a:pt x="11690" y="12684"/>
                  </a:cubicBezTo>
                  <a:cubicBezTo>
                    <a:pt x="10384" y="11434"/>
                    <a:pt x="9106" y="10149"/>
                    <a:pt x="7863" y="8836"/>
                  </a:cubicBezTo>
                  <a:cubicBezTo>
                    <a:pt x="7527" y="8485"/>
                    <a:pt x="7191" y="8128"/>
                    <a:pt x="6864" y="7772"/>
                  </a:cubicBezTo>
                  <a:cubicBezTo>
                    <a:pt x="7220" y="7186"/>
                    <a:pt x="7385" y="6464"/>
                    <a:pt x="7498" y="5794"/>
                  </a:cubicBezTo>
                  <a:cubicBezTo>
                    <a:pt x="7563" y="5436"/>
                    <a:pt x="7613" y="5072"/>
                    <a:pt x="7649" y="4707"/>
                  </a:cubicBezTo>
                  <a:cubicBezTo>
                    <a:pt x="7685" y="4394"/>
                    <a:pt x="7712" y="4065"/>
                    <a:pt x="7656" y="3751"/>
                  </a:cubicBezTo>
                  <a:close/>
                  <a:moveTo>
                    <a:pt x="12563" y="13721"/>
                  </a:moveTo>
                  <a:cubicBezTo>
                    <a:pt x="13291" y="14406"/>
                    <a:pt x="14040" y="15070"/>
                    <a:pt x="14818" y="15692"/>
                  </a:cubicBezTo>
                  <a:cubicBezTo>
                    <a:pt x="14933" y="15784"/>
                    <a:pt x="15055" y="15877"/>
                    <a:pt x="15168" y="15969"/>
                  </a:cubicBezTo>
                  <a:cubicBezTo>
                    <a:pt x="14050" y="16885"/>
                    <a:pt x="12647" y="17464"/>
                    <a:pt x="11200" y="17464"/>
                  </a:cubicBezTo>
                  <a:cubicBezTo>
                    <a:pt x="10920" y="17464"/>
                    <a:pt x="10637" y="17442"/>
                    <a:pt x="10355" y="17397"/>
                  </a:cubicBezTo>
                  <a:cubicBezTo>
                    <a:pt x="9442" y="17248"/>
                    <a:pt x="8605" y="16862"/>
                    <a:pt x="7884" y="16283"/>
                  </a:cubicBezTo>
                  <a:cubicBezTo>
                    <a:pt x="7327" y="15834"/>
                    <a:pt x="6828" y="15313"/>
                    <a:pt x="6363" y="14756"/>
                  </a:cubicBezTo>
                  <a:lnTo>
                    <a:pt x="6363" y="14756"/>
                  </a:lnTo>
                  <a:cubicBezTo>
                    <a:pt x="6677" y="14819"/>
                    <a:pt x="7006" y="14835"/>
                    <a:pt x="7327" y="14835"/>
                  </a:cubicBezTo>
                  <a:cubicBezTo>
                    <a:pt x="7748" y="14835"/>
                    <a:pt x="8163" y="14799"/>
                    <a:pt x="8578" y="14740"/>
                  </a:cubicBezTo>
                  <a:cubicBezTo>
                    <a:pt x="9455" y="14621"/>
                    <a:pt x="10334" y="14456"/>
                    <a:pt x="11183" y="14219"/>
                  </a:cubicBezTo>
                  <a:cubicBezTo>
                    <a:pt x="11654" y="14091"/>
                    <a:pt x="12125" y="13942"/>
                    <a:pt x="12563" y="13721"/>
                  </a:cubicBezTo>
                  <a:close/>
                  <a:moveTo>
                    <a:pt x="90" y="0"/>
                  </a:moveTo>
                  <a:cubicBezTo>
                    <a:pt x="44" y="0"/>
                    <a:pt x="0" y="41"/>
                    <a:pt x="8" y="95"/>
                  </a:cubicBezTo>
                  <a:cubicBezTo>
                    <a:pt x="200" y="1809"/>
                    <a:pt x="522" y="3515"/>
                    <a:pt x="978" y="5179"/>
                  </a:cubicBezTo>
                  <a:cubicBezTo>
                    <a:pt x="1208" y="6015"/>
                    <a:pt x="1465" y="6836"/>
                    <a:pt x="1756" y="7657"/>
                  </a:cubicBezTo>
                  <a:cubicBezTo>
                    <a:pt x="1907" y="8072"/>
                    <a:pt x="2065" y="8478"/>
                    <a:pt x="2228" y="8893"/>
                  </a:cubicBezTo>
                  <a:cubicBezTo>
                    <a:pt x="2379" y="9265"/>
                    <a:pt x="2521" y="9650"/>
                    <a:pt x="2708" y="10014"/>
                  </a:cubicBezTo>
                  <a:cubicBezTo>
                    <a:pt x="2785" y="10171"/>
                    <a:pt x="2893" y="10320"/>
                    <a:pt x="3050" y="10406"/>
                  </a:cubicBezTo>
                  <a:cubicBezTo>
                    <a:pt x="3206" y="10478"/>
                    <a:pt x="3385" y="10485"/>
                    <a:pt x="3556" y="10492"/>
                  </a:cubicBezTo>
                  <a:cubicBezTo>
                    <a:pt x="4014" y="10492"/>
                    <a:pt x="4471" y="10485"/>
                    <a:pt x="4927" y="10471"/>
                  </a:cubicBezTo>
                  <a:lnTo>
                    <a:pt x="4927" y="10471"/>
                  </a:lnTo>
                  <a:cubicBezTo>
                    <a:pt x="4670" y="10821"/>
                    <a:pt x="4356" y="11121"/>
                    <a:pt x="4000" y="11371"/>
                  </a:cubicBezTo>
                  <a:cubicBezTo>
                    <a:pt x="3957" y="11398"/>
                    <a:pt x="3957" y="11441"/>
                    <a:pt x="3978" y="11477"/>
                  </a:cubicBezTo>
                  <a:cubicBezTo>
                    <a:pt x="4435" y="12399"/>
                    <a:pt x="4979" y="13284"/>
                    <a:pt x="5599" y="14098"/>
                  </a:cubicBezTo>
                  <a:cubicBezTo>
                    <a:pt x="6199" y="14884"/>
                    <a:pt x="6864" y="15656"/>
                    <a:pt x="7620" y="16283"/>
                  </a:cubicBezTo>
                  <a:cubicBezTo>
                    <a:pt x="8341" y="16883"/>
                    <a:pt x="9162" y="17320"/>
                    <a:pt x="10084" y="17505"/>
                  </a:cubicBezTo>
                  <a:cubicBezTo>
                    <a:pt x="10457" y="17582"/>
                    <a:pt x="10835" y="17619"/>
                    <a:pt x="11213" y="17619"/>
                  </a:cubicBezTo>
                  <a:cubicBezTo>
                    <a:pt x="11750" y="17619"/>
                    <a:pt x="12286" y="17544"/>
                    <a:pt x="12804" y="17397"/>
                  </a:cubicBezTo>
                  <a:cubicBezTo>
                    <a:pt x="13726" y="17140"/>
                    <a:pt x="14561" y="16669"/>
                    <a:pt x="15276" y="16048"/>
                  </a:cubicBezTo>
                  <a:cubicBezTo>
                    <a:pt x="16426" y="16926"/>
                    <a:pt x="17646" y="17706"/>
                    <a:pt x="18960" y="18305"/>
                  </a:cubicBezTo>
                  <a:cubicBezTo>
                    <a:pt x="19139" y="18391"/>
                    <a:pt x="19324" y="18468"/>
                    <a:pt x="19511" y="18547"/>
                  </a:cubicBezTo>
                  <a:cubicBezTo>
                    <a:pt x="19525" y="18553"/>
                    <a:pt x="19539" y="18555"/>
                    <a:pt x="19552" y="18555"/>
                  </a:cubicBezTo>
                  <a:cubicBezTo>
                    <a:pt x="19651" y="18555"/>
                    <a:pt x="19711" y="18406"/>
                    <a:pt x="19603" y="18362"/>
                  </a:cubicBezTo>
                  <a:cubicBezTo>
                    <a:pt x="18104" y="17748"/>
                    <a:pt x="16710" y="16898"/>
                    <a:pt x="15425" y="15920"/>
                  </a:cubicBezTo>
                  <a:cubicBezTo>
                    <a:pt x="15490" y="15855"/>
                    <a:pt x="15562" y="15798"/>
                    <a:pt x="15625" y="15726"/>
                  </a:cubicBezTo>
                  <a:cubicBezTo>
                    <a:pt x="15632" y="15726"/>
                    <a:pt x="15632" y="15719"/>
                    <a:pt x="15632" y="15712"/>
                  </a:cubicBezTo>
                  <a:cubicBezTo>
                    <a:pt x="16061" y="15340"/>
                    <a:pt x="16275" y="14756"/>
                    <a:pt x="16268" y="14192"/>
                  </a:cubicBezTo>
                  <a:cubicBezTo>
                    <a:pt x="16268" y="13791"/>
                    <a:pt x="16182" y="13392"/>
                    <a:pt x="16076" y="13013"/>
                  </a:cubicBezTo>
                  <a:cubicBezTo>
                    <a:pt x="15968" y="12620"/>
                    <a:pt x="15839" y="12235"/>
                    <a:pt x="15704" y="11856"/>
                  </a:cubicBezTo>
                  <a:cubicBezTo>
                    <a:pt x="15425" y="11121"/>
                    <a:pt x="15082" y="10399"/>
                    <a:pt x="14653" y="9736"/>
                  </a:cubicBezTo>
                  <a:cubicBezTo>
                    <a:pt x="14439" y="9407"/>
                    <a:pt x="14204" y="9093"/>
                    <a:pt x="13954" y="8793"/>
                  </a:cubicBezTo>
                  <a:cubicBezTo>
                    <a:pt x="13719" y="8521"/>
                    <a:pt x="13469" y="8214"/>
                    <a:pt x="13169" y="8013"/>
                  </a:cubicBezTo>
                  <a:cubicBezTo>
                    <a:pt x="12977" y="7889"/>
                    <a:pt x="12777" y="7838"/>
                    <a:pt x="12577" y="7838"/>
                  </a:cubicBezTo>
                  <a:cubicBezTo>
                    <a:pt x="12135" y="7838"/>
                    <a:pt x="11690" y="8085"/>
                    <a:pt x="11311" y="8336"/>
                  </a:cubicBezTo>
                  <a:cubicBezTo>
                    <a:pt x="11354" y="7851"/>
                    <a:pt x="11377" y="7350"/>
                    <a:pt x="11383" y="6857"/>
                  </a:cubicBezTo>
                  <a:cubicBezTo>
                    <a:pt x="11390" y="6600"/>
                    <a:pt x="11341" y="6394"/>
                    <a:pt x="11149" y="6207"/>
                  </a:cubicBezTo>
                  <a:cubicBezTo>
                    <a:pt x="10969" y="6043"/>
                    <a:pt x="10784" y="5900"/>
                    <a:pt x="10598" y="5751"/>
                  </a:cubicBezTo>
                  <a:cubicBezTo>
                    <a:pt x="9841" y="5129"/>
                    <a:pt x="9063" y="4529"/>
                    <a:pt x="8262" y="3958"/>
                  </a:cubicBezTo>
                  <a:cubicBezTo>
                    <a:pt x="6677" y="2822"/>
                    <a:pt x="4999" y="1816"/>
                    <a:pt x="3206" y="1045"/>
                  </a:cubicBezTo>
                  <a:cubicBezTo>
                    <a:pt x="2200" y="610"/>
                    <a:pt x="1165" y="251"/>
                    <a:pt x="101" y="1"/>
                  </a:cubicBezTo>
                  <a:cubicBezTo>
                    <a:pt x="97" y="1"/>
                    <a:pt x="94"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17"/>
            <p:cNvSpPr/>
            <p:nvPr/>
          </p:nvSpPr>
          <p:spPr>
            <a:xfrm>
              <a:off x="2971651" y="3782061"/>
              <a:ext cx="391079" cy="369108"/>
            </a:xfrm>
            <a:custGeom>
              <a:avLst/>
              <a:gdLst/>
              <a:ahLst/>
              <a:cxnLst/>
              <a:rect l="l" t="t" r="r" b="b"/>
              <a:pathLst>
                <a:path w="19882" h="18765" extrusionOk="0">
                  <a:moveTo>
                    <a:pt x="422" y="575"/>
                  </a:moveTo>
                  <a:lnTo>
                    <a:pt x="729" y="961"/>
                  </a:lnTo>
                  <a:cubicBezTo>
                    <a:pt x="1615" y="2061"/>
                    <a:pt x="2535" y="3204"/>
                    <a:pt x="3464" y="4303"/>
                  </a:cubicBezTo>
                  <a:cubicBezTo>
                    <a:pt x="3214" y="4369"/>
                    <a:pt x="2960" y="4395"/>
                    <a:pt x="2705" y="4395"/>
                  </a:cubicBezTo>
                  <a:cubicBezTo>
                    <a:pt x="2240" y="4395"/>
                    <a:pt x="1771" y="4309"/>
                    <a:pt x="1315" y="4226"/>
                  </a:cubicBezTo>
                  <a:cubicBezTo>
                    <a:pt x="1221" y="4211"/>
                    <a:pt x="1128" y="4190"/>
                    <a:pt x="1036" y="4175"/>
                  </a:cubicBezTo>
                  <a:cubicBezTo>
                    <a:pt x="943" y="3762"/>
                    <a:pt x="851" y="3354"/>
                    <a:pt x="779" y="2947"/>
                  </a:cubicBezTo>
                  <a:cubicBezTo>
                    <a:pt x="629" y="2190"/>
                    <a:pt x="515" y="1412"/>
                    <a:pt x="422" y="575"/>
                  </a:cubicBezTo>
                  <a:close/>
                  <a:moveTo>
                    <a:pt x="3771" y="4461"/>
                  </a:moveTo>
                  <a:lnTo>
                    <a:pt x="3778" y="4468"/>
                  </a:lnTo>
                  <a:lnTo>
                    <a:pt x="3757" y="4483"/>
                  </a:lnTo>
                  <a:lnTo>
                    <a:pt x="3757" y="4483"/>
                  </a:lnTo>
                  <a:lnTo>
                    <a:pt x="3771" y="4461"/>
                  </a:lnTo>
                  <a:close/>
                  <a:moveTo>
                    <a:pt x="1108" y="4483"/>
                  </a:moveTo>
                  <a:lnTo>
                    <a:pt x="1108" y="4483"/>
                  </a:lnTo>
                  <a:cubicBezTo>
                    <a:pt x="1702" y="4652"/>
                    <a:pt x="2224" y="4736"/>
                    <a:pt x="2693" y="4736"/>
                  </a:cubicBezTo>
                  <a:cubicBezTo>
                    <a:pt x="3058" y="4736"/>
                    <a:pt x="3390" y="4685"/>
                    <a:pt x="3699" y="4582"/>
                  </a:cubicBezTo>
                  <a:cubicBezTo>
                    <a:pt x="3771" y="4654"/>
                    <a:pt x="3834" y="4732"/>
                    <a:pt x="3900" y="4810"/>
                  </a:cubicBezTo>
                  <a:lnTo>
                    <a:pt x="3920" y="4833"/>
                  </a:lnTo>
                  <a:cubicBezTo>
                    <a:pt x="3652" y="4886"/>
                    <a:pt x="3379" y="4904"/>
                    <a:pt x="3110" y="4904"/>
                  </a:cubicBezTo>
                  <a:cubicBezTo>
                    <a:pt x="2915" y="4904"/>
                    <a:pt x="2722" y="4895"/>
                    <a:pt x="2535" y="4882"/>
                  </a:cubicBezTo>
                  <a:cubicBezTo>
                    <a:pt x="2271" y="4869"/>
                    <a:pt x="2014" y="4840"/>
                    <a:pt x="1757" y="4804"/>
                  </a:cubicBezTo>
                  <a:cubicBezTo>
                    <a:pt x="1536" y="4774"/>
                    <a:pt x="1315" y="4740"/>
                    <a:pt x="1151" y="4639"/>
                  </a:cubicBezTo>
                  <a:cubicBezTo>
                    <a:pt x="1135" y="4589"/>
                    <a:pt x="1121" y="4533"/>
                    <a:pt x="1108" y="4483"/>
                  </a:cubicBezTo>
                  <a:close/>
                  <a:moveTo>
                    <a:pt x="779" y="541"/>
                  </a:moveTo>
                  <a:lnTo>
                    <a:pt x="779" y="541"/>
                  </a:lnTo>
                  <a:cubicBezTo>
                    <a:pt x="2321" y="983"/>
                    <a:pt x="3870" y="1633"/>
                    <a:pt x="5370" y="2476"/>
                  </a:cubicBezTo>
                  <a:cubicBezTo>
                    <a:pt x="5871" y="2761"/>
                    <a:pt x="6378" y="3061"/>
                    <a:pt x="6913" y="3412"/>
                  </a:cubicBezTo>
                  <a:cubicBezTo>
                    <a:pt x="6913" y="3439"/>
                    <a:pt x="6919" y="3468"/>
                    <a:pt x="6919" y="3504"/>
                  </a:cubicBezTo>
                  <a:cubicBezTo>
                    <a:pt x="6928" y="3597"/>
                    <a:pt x="6942" y="3683"/>
                    <a:pt x="6942" y="3768"/>
                  </a:cubicBezTo>
                  <a:cubicBezTo>
                    <a:pt x="6942" y="3960"/>
                    <a:pt x="6919" y="4147"/>
                    <a:pt x="6906" y="4289"/>
                  </a:cubicBezTo>
                  <a:cubicBezTo>
                    <a:pt x="6863" y="4596"/>
                    <a:pt x="6813" y="4912"/>
                    <a:pt x="6741" y="5232"/>
                  </a:cubicBezTo>
                  <a:cubicBezTo>
                    <a:pt x="6620" y="5796"/>
                    <a:pt x="6448" y="6368"/>
                    <a:pt x="6227" y="6925"/>
                  </a:cubicBezTo>
                  <a:cubicBezTo>
                    <a:pt x="5591" y="6224"/>
                    <a:pt x="4971" y="5525"/>
                    <a:pt x="4371" y="4833"/>
                  </a:cubicBezTo>
                  <a:cubicBezTo>
                    <a:pt x="3171" y="3462"/>
                    <a:pt x="1992" y="2054"/>
                    <a:pt x="864" y="647"/>
                  </a:cubicBezTo>
                  <a:cubicBezTo>
                    <a:pt x="835" y="611"/>
                    <a:pt x="808" y="575"/>
                    <a:pt x="779" y="541"/>
                  </a:cubicBezTo>
                  <a:close/>
                  <a:moveTo>
                    <a:pt x="7271" y="3647"/>
                  </a:moveTo>
                  <a:lnTo>
                    <a:pt x="7271" y="3647"/>
                  </a:lnTo>
                  <a:cubicBezTo>
                    <a:pt x="7363" y="3703"/>
                    <a:pt x="7449" y="3762"/>
                    <a:pt x="7542" y="3825"/>
                  </a:cubicBezTo>
                  <a:cubicBezTo>
                    <a:pt x="7634" y="4474"/>
                    <a:pt x="7535" y="5139"/>
                    <a:pt x="7399" y="5882"/>
                  </a:cubicBezTo>
                  <a:cubicBezTo>
                    <a:pt x="7334" y="6240"/>
                    <a:pt x="7255" y="6560"/>
                    <a:pt x="7163" y="6860"/>
                  </a:cubicBezTo>
                  <a:cubicBezTo>
                    <a:pt x="7084" y="7124"/>
                    <a:pt x="6985" y="7374"/>
                    <a:pt x="6877" y="7625"/>
                  </a:cubicBezTo>
                  <a:cubicBezTo>
                    <a:pt x="6741" y="7482"/>
                    <a:pt x="6606" y="7332"/>
                    <a:pt x="6470" y="7182"/>
                  </a:cubicBezTo>
                  <a:cubicBezTo>
                    <a:pt x="6727" y="6560"/>
                    <a:pt x="6928" y="5918"/>
                    <a:pt x="7063" y="5268"/>
                  </a:cubicBezTo>
                  <a:cubicBezTo>
                    <a:pt x="7142" y="4918"/>
                    <a:pt x="7199" y="4576"/>
                    <a:pt x="7235" y="4240"/>
                  </a:cubicBezTo>
                  <a:lnTo>
                    <a:pt x="7235" y="4217"/>
                  </a:lnTo>
                  <a:cubicBezTo>
                    <a:pt x="7255" y="4039"/>
                    <a:pt x="7278" y="3840"/>
                    <a:pt x="7271" y="3647"/>
                  </a:cubicBezTo>
                  <a:close/>
                  <a:moveTo>
                    <a:pt x="1243" y="5025"/>
                  </a:moveTo>
                  <a:lnTo>
                    <a:pt x="1243" y="5025"/>
                  </a:lnTo>
                  <a:cubicBezTo>
                    <a:pt x="1372" y="5074"/>
                    <a:pt x="1500" y="5097"/>
                    <a:pt x="1600" y="5117"/>
                  </a:cubicBezTo>
                  <a:cubicBezTo>
                    <a:pt x="1879" y="5160"/>
                    <a:pt x="2179" y="5196"/>
                    <a:pt x="2522" y="5218"/>
                  </a:cubicBezTo>
                  <a:cubicBezTo>
                    <a:pt x="2767" y="5234"/>
                    <a:pt x="2990" y="5241"/>
                    <a:pt x="3197" y="5241"/>
                  </a:cubicBezTo>
                  <a:cubicBezTo>
                    <a:pt x="3266" y="5241"/>
                    <a:pt x="3333" y="5241"/>
                    <a:pt x="3399" y="5239"/>
                  </a:cubicBezTo>
                  <a:cubicBezTo>
                    <a:pt x="3620" y="5239"/>
                    <a:pt x="3906" y="5218"/>
                    <a:pt x="4170" y="5117"/>
                  </a:cubicBezTo>
                  <a:cubicBezTo>
                    <a:pt x="5185" y="6289"/>
                    <a:pt x="6242" y="7460"/>
                    <a:pt x="7327" y="8610"/>
                  </a:cubicBezTo>
                  <a:cubicBezTo>
                    <a:pt x="8513" y="9882"/>
                    <a:pt x="9770" y="11159"/>
                    <a:pt x="11170" y="12530"/>
                  </a:cubicBezTo>
                  <a:lnTo>
                    <a:pt x="11461" y="12816"/>
                  </a:lnTo>
                  <a:cubicBezTo>
                    <a:pt x="10798" y="13145"/>
                    <a:pt x="10063" y="13301"/>
                    <a:pt x="9355" y="13416"/>
                  </a:cubicBezTo>
                  <a:cubicBezTo>
                    <a:pt x="8541" y="13551"/>
                    <a:pt x="7713" y="13652"/>
                    <a:pt x="6885" y="13716"/>
                  </a:cubicBezTo>
                  <a:lnTo>
                    <a:pt x="6856" y="13716"/>
                  </a:lnTo>
                  <a:cubicBezTo>
                    <a:pt x="6618" y="13734"/>
                    <a:pt x="6378" y="13752"/>
                    <a:pt x="6140" y="13752"/>
                  </a:cubicBezTo>
                  <a:cubicBezTo>
                    <a:pt x="5999" y="13752"/>
                    <a:pt x="5858" y="13745"/>
                    <a:pt x="5720" y="13729"/>
                  </a:cubicBezTo>
                  <a:cubicBezTo>
                    <a:pt x="5221" y="13044"/>
                    <a:pt x="4770" y="12324"/>
                    <a:pt x="4378" y="11587"/>
                  </a:cubicBezTo>
                  <a:cubicBezTo>
                    <a:pt x="4734" y="11316"/>
                    <a:pt x="5056" y="10980"/>
                    <a:pt x="5327" y="10602"/>
                  </a:cubicBezTo>
                  <a:cubicBezTo>
                    <a:pt x="5370" y="10538"/>
                    <a:pt x="5377" y="10466"/>
                    <a:pt x="5343" y="10410"/>
                  </a:cubicBezTo>
                  <a:cubicBezTo>
                    <a:pt x="5314" y="10345"/>
                    <a:pt x="5248" y="10310"/>
                    <a:pt x="5178" y="10310"/>
                  </a:cubicBezTo>
                  <a:cubicBezTo>
                    <a:pt x="4770" y="10310"/>
                    <a:pt x="4349" y="10317"/>
                    <a:pt x="3893" y="10324"/>
                  </a:cubicBezTo>
                  <a:cubicBezTo>
                    <a:pt x="3850" y="10331"/>
                    <a:pt x="3800" y="10331"/>
                    <a:pt x="3749" y="10331"/>
                  </a:cubicBezTo>
                  <a:cubicBezTo>
                    <a:pt x="3677" y="10335"/>
                    <a:pt x="3604" y="10341"/>
                    <a:pt x="3532" y="10341"/>
                  </a:cubicBezTo>
                  <a:cubicBezTo>
                    <a:pt x="3474" y="10341"/>
                    <a:pt x="3417" y="10337"/>
                    <a:pt x="3363" y="10324"/>
                  </a:cubicBezTo>
                  <a:cubicBezTo>
                    <a:pt x="3228" y="10302"/>
                    <a:pt x="3121" y="10209"/>
                    <a:pt x="3029" y="10031"/>
                  </a:cubicBezTo>
                  <a:cubicBezTo>
                    <a:pt x="2871" y="9745"/>
                    <a:pt x="2750" y="9431"/>
                    <a:pt x="2628" y="9131"/>
                  </a:cubicBezTo>
                  <a:lnTo>
                    <a:pt x="2542" y="8917"/>
                  </a:lnTo>
                  <a:cubicBezTo>
                    <a:pt x="2386" y="8531"/>
                    <a:pt x="2235" y="8139"/>
                    <a:pt x="2093" y="7753"/>
                  </a:cubicBezTo>
                  <a:cubicBezTo>
                    <a:pt x="1771" y="6860"/>
                    <a:pt x="1486" y="5947"/>
                    <a:pt x="1243" y="5025"/>
                  </a:cubicBezTo>
                  <a:close/>
                  <a:moveTo>
                    <a:pt x="11711" y="13052"/>
                  </a:moveTo>
                  <a:cubicBezTo>
                    <a:pt x="11926" y="13267"/>
                    <a:pt x="12147" y="13481"/>
                    <a:pt x="12370" y="13687"/>
                  </a:cubicBezTo>
                  <a:cubicBezTo>
                    <a:pt x="12318" y="13709"/>
                    <a:pt x="12268" y="13729"/>
                    <a:pt x="12219" y="13745"/>
                  </a:cubicBezTo>
                  <a:cubicBezTo>
                    <a:pt x="11955" y="13844"/>
                    <a:pt x="11684" y="13952"/>
                    <a:pt x="11405" y="14038"/>
                  </a:cubicBezTo>
                  <a:cubicBezTo>
                    <a:pt x="11005" y="14158"/>
                    <a:pt x="10577" y="14273"/>
                    <a:pt x="10126" y="14365"/>
                  </a:cubicBezTo>
                  <a:cubicBezTo>
                    <a:pt x="9391" y="14523"/>
                    <a:pt x="8520" y="14688"/>
                    <a:pt x="7648" y="14708"/>
                  </a:cubicBezTo>
                  <a:cubicBezTo>
                    <a:pt x="7587" y="14710"/>
                    <a:pt x="7526" y="14711"/>
                    <a:pt x="7465" y="14711"/>
                  </a:cubicBezTo>
                  <a:cubicBezTo>
                    <a:pt x="7098" y="14711"/>
                    <a:pt x="6738" y="14675"/>
                    <a:pt x="6421" y="14638"/>
                  </a:cubicBezTo>
                  <a:cubicBezTo>
                    <a:pt x="6313" y="14501"/>
                    <a:pt x="6206" y="14372"/>
                    <a:pt x="6098" y="14237"/>
                  </a:cubicBezTo>
                  <a:cubicBezTo>
                    <a:pt x="6049" y="14173"/>
                    <a:pt x="5999" y="14108"/>
                    <a:pt x="5949" y="14045"/>
                  </a:cubicBezTo>
                  <a:lnTo>
                    <a:pt x="5949" y="14045"/>
                  </a:lnTo>
                  <a:cubicBezTo>
                    <a:pt x="6050" y="14050"/>
                    <a:pt x="6150" y="14052"/>
                    <a:pt x="6247" y="14052"/>
                  </a:cubicBezTo>
                  <a:cubicBezTo>
                    <a:pt x="6404" y="14052"/>
                    <a:pt x="6555" y="14046"/>
                    <a:pt x="6692" y="14038"/>
                  </a:cubicBezTo>
                  <a:cubicBezTo>
                    <a:pt x="7070" y="14023"/>
                    <a:pt x="7485" y="13987"/>
                    <a:pt x="7999" y="13930"/>
                  </a:cubicBezTo>
                  <a:cubicBezTo>
                    <a:pt x="8770" y="13844"/>
                    <a:pt x="9662" y="13729"/>
                    <a:pt x="10519" y="13508"/>
                  </a:cubicBezTo>
                  <a:cubicBezTo>
                    <a:pt x="10969" y="13387"/>
                    <a:pt x="11355" y="13238"/>
                    <a:pt x="11711" y="13052"/>
                  </a:cubicBezTo>
                  <a:close/>
                  <a:moveTo>
                    <a:pt x="7898" y="4068"/>
                  </a:moveTo>
                  <a:lnTo>
                    <a:pt x="7898" y="4068"/>
                  </a:lnTo>
                  <a:cubicBezTo>
                    <a:pt x="8606" y="4569"/>
                    <a:pt x="9312" y="5097"/>
                    <a:pt x="10063" y="5703"/>
                  </a:cubicBezTo>
                  <a:cubicBezTo>
                    <a:pt x="10270" y="5868"/>
                    <a:pt x="10476" y="6032"/>
                    <a:pt x="10683" y="6204"/>
                  </a:cubicBezTo>
                  <a:cubicBezTo>
                    <a:pt x="10719" y="6240"/>
                    <a:pt x="10762" y="6267"/>
                    <a:pt x="10812" y="6303"/>
                  </a:cubicBezTo>
                  <a:cubicBezTo>
                    <a:pt x="10976" y="6425"/>
                    <a:pt x="11161" y="6567"/>
                    <a:pt x="11190" y="6739"/>
                  </a:cubicBezTo>
                  <a:cubicBezTo>
                    <a:pt x="11213" y="6840"/>
                    <a:pt x="11204" y="6960"/>
                    <a:pt x="11197" y="7068"/>
                  </a:cubicBezTo>
                  <a:lnTo>
                    <a:pt x="11197" y="7167"/>
                  </a:lnTo>
                  <a:cubicBezTo>
                    <a:pt x="11190" y="7325"/>
                    <a:pt x="11184" y="7482"/>
                    <a:pt x="11177" y="7631"/>
                  </a:cubicBezTo>
                  <a:cubicBezTo>
                    <a:pt x="11170" y="7868"/>
                    <a:pt x="11148" y="8096"/>
                    <a:pt x="11134" y="8331"/>
                  </a:cubicBezTo>
                  <a:lnTo>
                    <a:pt x="11112" y="8610"/>
                  </a:lnTo>
                  <a:cubicBezTo>
                    <a:pt x="11105" y="8689"/>
                    <a:pt x="11154" y="8775"/>
                    <a:pt x="11226" y="8811"/>
                  </a:cubicBezTo>
                  <a:cubicBezTo>
                    <a:pt x="11254" y="8825"/>
                    <a:pt x="11284" y="8832"/>
                    <a:pt x="11314" y="8832"/>
                  </a:cubicBezTo>
                  <a:cubicBezTo>
                    <a:pt x="11354" y="8832"/>
                    <a:pt x="11394" y="8820"/>
                    <a:pt x="11427" y="8795"/>
                  </a:cubicBezTo>
                  <a:cubicBezTo>
                    <a:pt x="11793" y="8505"/>
                    <a:pt x="12235" y="8203"/>
                    <a:pt x="12656" y="8203"/>
                  </a:cubicBezTo>
                  <a:cubicBezTo>
                    <a:pt x="12784" y="8203"/>
                    <a:pt x="12911" y="8231"/>
                    <a:pt x="13033" y="8296"/>
                  </a:cubicBezTo>
                  <a:cubicBezTo>
                    <a:pt x="13290" y="8432"/>
                    <a:pt x="13511" y="8696"/>
                    <a:pt x="13712" y="8924"/>
                  </a:cubicBezTo>
                  <a:lnTo>
                    <a:pt x="13768" y="8996"/>
                  </a:lnTo>
                  <a:cubicBezTo>
                    <a:pt x="14005" y="9267"/>
                    <a:pt x="14226" y="9560"/>
                    <a:pt x="14433" y="9873"/>
                  </a:cubicBezTo>
                  <a:cubicBezTo>
                    <a:pt x="14812" y="10439"/>
                    <a:pt x="15139" y="11073"/>
                    <a:pt x="15419" y="11767"/>
                  </a:cubicBezTo>
                  <a:cubicBezTo>
                    <a:pt x="15669" y="12394"/>
                    <a:pt x="15940" y="13138"/>
                    <a:pt x="16046" y="13887"/>
                  </a:cubicBezTo>
                  <a:cubicBezTo>
                    <a:pt x="16097" y="14244"/>
                    <a:pt x="16161" y="15130"/>
                    <a:pt x="15626" y="15651"/>
                  </a:cubicBezTo>
                  <a:cubicBezTo>
                    <a:pt x="15604" y="15658"/>
                    <a:pt x="15590" y="15666"/>
                    <a:pt x="15575" y="15680"/>
                  </a:cubicBezTo>
                  <a:cubicBezTo>
                    <a:pt x="15540" y="15716"/>
                    <a:pt x="15504" y="15743"/>
                    <a:pt x="15475" y="15772"/>
                  </a:cubicBezTo>
                  <a:lnTo>
                    <a:pt x="15455" y="15786"/>
                  </a:lnTo>
                  <a:cubicBezTo>
                    <a:pt x="15439" y="15795"/>
                    <a:pt x="15432" y="15802"/>
                    <a:pt x="15419" y="15808"/>
                  </a:cubicBezTo>
                  <a:cubicBezTo>
                    <a:pt x="14332" y="14981"/>
                    <a:pt x="13233" y="14023"/>
                    <a:pt x="11869" y="12717"/>
                  </a:cubicBezTo>
                  <a:cubicBezTo>
                    <a:pt x="10613" y="11517"/>
                    <a:pt x="9362" y="10259"/>
                    <a:pt x="8042" y="8867"/>
                  </a:cubicBezTo>
                  <a:cubicBezTo>
                    <a:pt x="7727" y="8538"/>
                    <a:pt x="7413" y="8202"/>
                    <a:pt x="7099" y="7859"/>
                  </a:cubicBezTo>
                  <a:cubicBezTo>
                    <a:pt x="7442" y="7260"/>
                    <a:pt x="7598" y="6547"/>
                    <a:pt x="7706" y="5911"/>
                  </a:cubicBezTo>
                  <a:cubicBezTo>
                    <a:pt x="7770" y="5575"/>
                    <a:pt x="7819" y="5211"/>
                    <a:pt x="7862" y="4817"/>
                  </a:cubicBezTo>
                  <a:cubicBezTo>
                    <a:pt x="7891" y="4576"/>
                    <a:pt x="7913" y="4325"/>
                    <a:pt x="7898" y="4068"/>
                  </a:cubicBezTo>
                  <a:close/>
                  <a:moveTo>
                    <a:pt x="12647" y="13952"/>
                  </a:moveTo>
                  <a:cubicBezTo>
                    <a:pt x="13448" y="14694"/>
                    <a:pt x="14176" y="15323"/>
                    <a:pt x="14862" y="15872"/>
                  </a:cubicBezTo>
                  <a:cubicBezTo>
                    <a:pt x="14940" y="15937"/>
                    <a:pt x="15026" y="16000"/>
                    <a:pt x="15112" y="16072"/>
                  </a:cubicBezTo>
                  <a:cubicBezTo>
                    <a:pt x="13959" y="16977"/>
                    <a:pt x="12607" y="17465"/>
                    <a:pt x="11297" y="17465"/>
                  </a:cubicBezTo>
                  <a:cubicBezTo>
                    <a:pt x="11024" y="17465"/>
                    <a:pt x="10752" y="17444"/>
                    <a:pt x="10484" y="17401"/>
                  </a:cubicBezTo>
                  <a:cubicBezTo>
                    <a:pt x="9605" y="17258"/>
                    <a:pt x="8791" y="16886"/>
                    <a:pt x="8056" y="16309"/>
                  </a:cubicBezTo>
                  <a:cubicBezTo>
                    <a:pt x="7620" y="15958"/>
                    <a:pt x="7185" y="15529"/>
                    <a:pt x="6727" y="15008"/>
                  </a:cubicBezTo>
                  <a:lnTo>
                    <a:pt x="6727" y="15008"/>
                  </a:lnTo>
                  <a:cubicBezTo>
                    <a:pt x="6998" y="15037"/>
                    <a:pt x="7249" y="15044"/>
                    <a:pt x="7434" y="15044"/>
                  </a:cubicBezTo>
                  <a:cubicBezTo>
                    <a:pt x="7812" y="15037"/>
                    <a:pt x="8227" y="15008"/>
                    <a:pt x="8698" y="14945"/>
                  </a:cubicBezTo>
                  <a:cubicBezTo>
                    <a:pt x="9662" y="14816"/>
                    <a:pt x="10519" y="14645"/>
                    <a:pt x="11319" y="14424"/>
                  </a:cubicBezTo>
                  <a:cubicBezTo>
                    <a:pt x="11761" y="14302"/>
                    <a:pt x="12226" y="14158"/>
                    <a:pt x="12647" y="13952"/>
                  </a:cubicBezTo>
                  <a:close/>
                  <a:moveTo>
                    <a:pt x="199" y="0"/>
                  </a:moveTo>
                  <a:cubicBezTo>
                    <a:pt x="153" y="0"/>
                    <a:pt x="106" y="19"/>
                    <a:pt x="72" y="48"/>
                  </a:cubicBezTo>
                  <a:cubicBezTo>
                    <a:pt x="30" y="90"/>
                    <a:pt x="1" y="147"/>
                    <a:pt x="7" y="205"/>
                  </a:cubicBezTo>
                  <a:cubicBezTo>
                    <a:pt x="201" y="1926"/>
                    <a:pt x="528" y="3647"/>
                    <a:pt x="986" y="5311"/>
                  </a:cubicBezTo>
                  <a:cubicBezTo>
                    <a:pt x="1221" y="6161"/>
                    <a:pt x="1478" y="6996"/>
                    <a:pt x="1764" y="7789"/>
                  </a:cubicBezTo>
                  <a:cubicBezTo>
                    <a:pt x="1915" y="8211"/>
                    <a:pt x="2071" y="8624"/>
                    <a:pt x="2235" y="9032"/>
                  </a:cubicBezTo>
                  <a:lnTo>
                    <a:pt x="2321" y="9239"/>
                  </a:lnTo>
                  <a:cubicBezTo>
                    <a:pt x="2443" y="9546"/>
                    <a:pt x="2571" y="9866"/>
                    <a:pt x="2720" y="10166"/>
                  </a:cubicBezTo>
                  <a:cubicBezTo>
                    <a:pt x="2792" y="10302"/>
                    <a:pt x="2907" y="10495"/>
                    <a:pt x="3115" y="10602"/>
                  </a:cubicBezTo>
                  <a:cubicBezTo>
                    <a:pt x="3286" y="10687"/>
                    <a:pt x="3471" y="10696"/>
                    <a:pt x="3663" y="10696"/>
                  </a:cubicBezTo>
                  <a:cubicBezTo>
                    <a:pt x="3753" y="10698"/>
                    <a:pt x="3845" y="10699"/>
                    <a:pt x="3939" y="10699"/>
                  </a:cubicBezTo>
                  <a:cubicBezTo>
                    <a:pt x="4204" y="10699"/>
                    <a:pt x="4489" y="10692"/>
                    <a:pt x="4820" y="10680"/>
                  </a:cubicBezTo>
                  <a:lnTo>
                    <a:pt x="4820" y="10680"/>
                  </a:lnTo>
                  <a:cubicBezTo>
                    <a:pt x="4606" y="10944"/>
                    <a:pt x="4342" y="11181"/>
                    <a:pt x="4042" y="11388"/>
                  </a:cubicBezTo>
                  <a:cubicBezTo>
                    <a:pt x="3972" y="11438"/>
                    <a:pt x="3942" y="11537"/>
                    <a:pt x="3992" y="11630"/>
                  </a:cubicBezTo>
                  <a:cubicBezTo>
                    <a:pt x="4463" y="12573"/>
                    <a:pt x="5014" y="13459"/>
                    <a:pt x="5627" y="14266"/>
                  </a:cubicBezTo>
                  <a:cubicBezTo>
                    <a:pt x="6349" y="15215"/>
                    <a:pt x="6998" y="15915"/>
                    <a:pt x="7663" y="16472"/>
                  </a:cubicBezTo>
                  <a:cubicBezTo>
                    <a:pt x="8435" y="17108"/>
                    <a:pt x="9276" y="17529"/>
                    <a:pt x="10169" y="17707"/>
                  </a:cubicBezTo>
                  <a:cubicBezTo>
                    <a:pt x="10550" y="17786"/>
                    <a:pt x="10939" y="17825"/>
                    <a:pt x="11331" y="17825"/>
                  </a:cubicBezTo>
                  <a:cubicBezTo>
                    <a:pt x="11871" y="17825"/>
                    <a:pt x="12414" y="17750"/>
                    <a:pt x="12940" y="17601"/>
                  </a:cubicBezTo>
                  <a:cubicBezTo>
                    <a:pt x="13826" y="17358"/>
                    <a:pt x="14647" y="16916"/>
                    <a:pt x="15389" y="16287"/>
                  </a:cubicBezTo>
                  <a:cubicBezTo>
                    <a:pt x="16625" y="17222"/>
                    <a:pt x="17811" y="17951"/>
                    <a:pt x="19025" y="18501"/>
                  </a:cubicBezTo>
                  <a:cubicBezTo>
                    <a:pt x="19203" y="18587"/>
                    <a:pt x="19388" y="18665"/>
                    <a:pt x="19575" y="18743"/>
                  </a:cubicBezTo>
                  <a:cubicBezTo>
                    <a:pt x="19602" y="18758"/>
                    <a:pt x="19631" y="18765"/>
                    <a:pt x="19660" y="18765"/>
                  </a:cubicBezTo>
                  <a:cubicBezTo>
                    <a:pt x="19703" y="18765"/>
                    <a:pt x="19746" y="18751"/>
                    <a:pt x="19782" y="18722"/>
                  </a:cubicBezTo>
                  <a:cubicBezTo>
                    <a:pt x="19846" y="18672"/>
                    <a:pt x="19882" y="18593"/>
                    <a:pt x="19868" y="18521"/>
                  </a:cubicBezTo>
                  <a:cubicBezTo>
                    <a:pt x="19859" y="18451"/>
                    <a:pt x="19816" y="18393"/>
                    <a:pt x="19746" y="18366"/>
                  </a:cubicBezTo>
                  <a:cubicBezTo>
                    <a:pt x="18396" y="17815"/>
                    <a:pt x="17067" y="17044"/>
                    <a:pt x="15689" y="16016"/>
                  </a:cubicBezTo>
                  <a:cubicBezTo>
                    <a:pt x="15725" y="15980"/>
                    <a:pt x="15768" y="15944"/>
                    <a:pt x="15804" y="15908"/>
                  </a:cubicBezTo>
                  <a:lnTo>
                    <a:pt x="15818" y="15887"/>
                  </a:lnTo>
                  <a:cubicBezTo>
                    <a:pt x="16240" y="15508"/>
                    <a:pt x="16483" y="14915"/>
                    <a:pt x="16474" y="14295"/>
                  </a:cubicBezTo>
                  <a:cubicBezTo>
                    <a:pt x="16474" y="13844"/>
                    <a:pt x="16368" y="13416"/>
                    <a:pt x="16282" y="13087"/>
                  </a:cubicBezTo>
                  <a:cubicBezTo>
                    <a:pt x="16174" y="12694"/>
                    <a:pt x="16046" y="12309"/>
                    <a:pt x="15904" y="11923"/>
                  </a:cubicBezTo>
                  <a:cubicBezTo>
                    <a:pt x="15611" y="11138"/>
                    <a:pt x="15254" y="10423"/>
                    <a:pt x="14846" y="9788"/>
                  </a:cubicBezTo>
                  <a:cubicBezTo>
                    <a:pt x="14625" y="9445"/>
                    <a:pt x="14390" y="9124"/>
                    <a:pt x="14140" y="8824"/>
                  </a:cubicBezTo>
                  <a:lnTo>
                    <a:pt x="14083" y="8768"/>
                  </a:lnTo>
                  <a:cubicBezTo>
                    <a:pt x="13869" y="8511"/>
                    <a:pt x="13626" y="8224"/>
                    <a:pt x="13333" y="8031"/>
                  </a:cubicBezTo>
                  <a:cubicBezTo>
                    <a:pt x="13122" y="7893"/>
                    <a:pt x="12904" y="7837"/>
                    <a:pt x="12686" y="7837"/>
                  </a:cubicBezTo>
                  <a:cubicBezTo>
                    <a:pt x="12286" y="7837"/>
                    <a:pt x="11888" y="8026"/>
                    <a:pt x="11540" y="8238"/>
                  </a:cubicBezTo>
                  <a:cubicBezTo>
                    <a:pt x="11569" y="7839"/>
                    <a:pt x="11590" y="7410"/>
                    <a:pt x="11598" y="6968"/>
                  </a:cubicBezTo>
                  <a:cubicBezTo>
                    <a:pt x="11598" y="6739"/>
                    <a:pt x="11569" y="6468"/>
                    <a:pt x="11319" y="6240"/>
                  </a:cubicBezTo>
                  <a:cubicBezTo>
                    <a:pt x="11190" y="6118"/>
                    <a:pt x="11055" y="6003"/>
                    <a:pt x="10920" y="5897"/>
                  </a:cubicBezTo>
                  <a:lnTo>
                    <a:pt x="10769" y="5775"/>
                  </a:lnTo>
                  <a:cubicBezTo>
                    <a:pt x="9955" y="5103"/>
                    <a:pt x="9190" y="4517"/>
                    <a:pt x="8428" y="3976"/>
                  </a:cubicBezTo>
                  <a:cubicBezTo>
                    <a:pt x="6671" y="2718"/>
                    <a:pt x="5007" y="1761"/>
                    <a:pt x="3356" y="1047"/>
                  </a:cubicBezTo>
                  <a:cubicBezTo>
                    <a:pt x="2301" y="598"/>
                    <a:pt x="1250" y="248"/>
                    <a:pt x="235" y="5"/>
                  </a:cubicBezTo>
                  <a:cubicBezTo>
                    <a:pt x="223" y="2"/>
                    <a:pt x="211" y="0"/>
                    <a:pt x="1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 name="Google Shape;467;p17"/>
          <p:cNvGrpSpPr/>
          <p:nvPr/>
        </p:nvGrpSpPr>
        <p:grpSpPr>
          <a:xfrm>
            <a:off x="-719276" y="-341073"/>
            <a:ext cx="1349322" cy="1178509"/>
            <a:chOff x="4174688" y="2867426"/>
            <a:chExt cx="675133" cy="589667"/>
          </a:xfrm>
        </p:grpSpPr>
        <p:sp>
          <p:nvSpPr>
            <p:cNvPr id="468" name="Google Shape;468;p17"/>
            <p:cNvSpPr/>
            <p:nvPr/>
          </p:nvSpPr>
          <p:spPr>
            <a:xfrm>
              <a:off x="4174688" y="2867426"/>
              <a:ext cx="379395" cy="589667"/>
            </a:xfrm>
            <a:custGeom>
              <a:avLst/>
              <a:gdLst/>
              <a:ahLst/>
              <a:cxnLst/>
              <a:rect l="l" t="t" r="r" b="b"/>
              <a:pathLst>
                <a:path w="19288" h="29978" extrusionOk="0">
                  <a:moveTo>
                    <a:pt x="17185" y="522"/>
                  </a:moveTo>
                  <a:lnTo>
                    <a:pt x="17185" y="522"/>
                  </a:lnTo>
                  <a:cubicBezTo>
                    <a:pt x="17270" y="1656"/>
                    <a:pt x="17200" y="2800"/>
                    <a:pt x="17022" y="3927"/>
                  </a:cubicBezTo>
                  <a:cubicBezTo>
                    <a:pt x="16650" y="6191"/>
                    <a:pt x="15849" y="8370"/>
                    <a:pt x="14871" y="10440"/>
                  </a:cubicBezTo>
                  <a:cubicBezTo>
                    <a:pt x="14194" y="11883"/>
                    <a:pt x="13436" y="13311"/>
                    <a:pt x="12487" y="14605"/>
                  </a:cubicBezTo>
                  <a:cubicBezTo>
                    <a:pt x="12593" y="14411"/>
                    <a:pt x="12694" y="14219"/>
                    <a:pt x="12794" y="14026"/>
                  </a:cubicBezTo>
                  <a:cubicBezTo>
                    <a:pt x="14129" y="11383"/>
                    <a:pt x="15150" y="8591"/>
                    <a:pt x="15951" y="5735"/>
                  </a:cubicBezTo>
                  <a:cubicBezTo>
                    <a:pt x="15951" y="5726"/>
                    <a:pt x="15943" y="5722"/>
                    <a:pt x="15936" y="5722"/>
                  </a:cubicBezTo>
                  <a:cubicBezTo>
                    <a:pt x="15932" y="5722"/>
                    <a:pt x="15928" y="5724"/>
                    <a:pt x="15928" y="5727"/>
                  </a:cubicBezTo>
                  <a:cubicBezTo>
                    <a:pt x="15693" y="6514"/>
                    <a:pt x="15428" y="7292"/>
                    <a:pt x="15150" y="8063"/>
                  </a:cubicBezTo>
                  <a:cubicBezTo>
                    <a:pt x="14657" y="9441"/>
                    <a:pt x="14100" y="10805"/>
                    <a:pt x="13493" y="12140"/>
                  </a:cubicBezTo>
                  <a:cubicBezTo>
                    <a:pt x="13200" y="12797"/>
                    <a:pt x="12879" y="13448"/>
                    <a:pt x="12557" y="14098"/>
                  </a:cubicBezTo>
                  <a:cubicBezTo>
                    <a:pt x="12394" y="14418"/>
                    <a:pt x="12230" y="14740"/>
                    <a:pt x="12036" y="15040"/>
                  </a:cubicBezTo>
                  <a:cubicBezTo>
                    <a:pt x="12000" y="15090"/>
                    <a:pt x="11966" y="15140"/>
                    <a:pt x="11937" y="15189"/>
                  </a:cubicBezTo>
                  <a:cubicBezTo>
                    <a:pt x="12171" y="14733"/>
                    <a:pt x="12379" y="14269"/>
                    <a:pt x="12557" y="13791"/>
                  </a:cubicBezTo>
                  <a:cubicBezTo>
                    <a:pt x="12965" y="12661"/>
                    <a:pt x="13236" y="11498"/>
                    <a:pt x="13529" y="10341"/>
                  </a:cubicBezTo>
                  <a:cubicBezTo>
                    <a:pt x="13829" y="9177"/>
                    <a:pt x="14178" y="8027"/>
                    <a:pt x="14579" y="6892"/>
                  </a:cubicBezTo>
                  <a:cubicBezTo>
                    <a:pt x="15342" y="4728"/>
                    <a:pt x="16278" y="2628"/>
                    <a:pt x="17185" y="522"/>
                  </a:cubicBezTo>
                  <a:close/>
                  <a:moveTo>
                    <a:pt x="6495" y="3129"/>
                  </a:moveTo>
                  <a:lnTo>
                    <a:pt x="6495" y="3129"/>
                  </a:lnTo>
                  <a:cubicBezTo>
                    <a:pt x="7609" y="3499"/>
                    <a:pt x="8523" y="4321"/>
                    <a:pt x="9301" y="5170"/>
                  </a:cubicBezTo>
                  <a:cubicBezTo>
                    <a:pt x="10058" y="5999"/>
                    <a:pt x="10730" y="6920"/>
                    <a:pt x="11116" y="7984"/>
                  </a:cubicBezTo>
                  <a:cubicBezTo>
                    <a:pt x="11486" y="8976"/>
                    <a:pt x="11623" y="10034"/>
                    <a:pt x="11666" y="11091"/>
                  </a:cubicBezTo>
                  <a:cubicBezTo>
                    <a:pt x="11729" y="12519"/>
                    <a:pt x="11644" y="14012"/>
                    <a:pt x="11159" y="15354"/>
                  </a:cubicBezTo>
                  <a:cubicBezTo>
                    <a:pt x="11165" y="15325"/>
                    <a:pt x="11165" y="15297"/>
                    <a:pt x="11172" y="15268"/>
                  </a:cubicBezTo>
                  <a:cubicBezTo>
                    <a:pt x="11237" y="14912"/>
                    <a:pt x="11265" y="14547"/>
                    <a:pt x="11272" y="14190"/>
                  </a:cubicBezTo>
                  <a:cubicBezTo>
                    <a:pt x="11287" y="12776"/>
                    <a:pt x="10922" y="11383"/>
                    <a:pt x="10500" y="10041"/>
                  </a:cubicBezTo>
                  <a:cubicBezTo>
                    <a:pt x="10080" y="8676"/>
                    <a:pt x="9551" y="7348"/>
                    <a:pt x="8766" y="6142"/>
                  </a:cubicBezTo>
                  <a:cubicBezTo>
                    <a:pt x="8764" y="6138"/>
                    <a:pt x="8761" y="6136"/>
                    <a:pt x="8757" y="6136"/>
                  </a:cubicBezTo>
                  <a:cubicBezTo>
                    <a:pt x="8749" y="6136"/>
                    <a:pt x="8739" y="6146"/>
                    <a:pt x="8744" y="6155"/>
                  </a:cubicBezTo>
                  <a:cubicBezTo>
                    <a:pt x="9165" y="6849"/>
                    <a:pt x="9501" y="7585"/>
                    <a:pt x="9801" y="8334"/>
                  </a:cubicBezTo>
                  <a:cubicBezTo>
                    <a:pt x="10302" y="9612"/>
                    <a:pt x="10715" y="10970"/>
                    <a:pt x="10929" y="12325"/>
                  </a:cubicBezTo>
                  <a:cubicBezTo>
                    <a:pt x="11037" y="12997"/>
                    <a:pt x="11087" y="13669"/>
                    <a:pt x="11044" y="14348"/>
                  </a:cubicBezTo>
                  <a:cubicBezTo>
                    <a:pt x="11023" y="14675"/>
                    <a:pt x="10980" y="15004"/>
                    <a:pt x="10915" y="15333"/>
                  </a:cubicBezTo>
                  <a:cubicBezTo>
                    <a:pt x="10908" y="15347"/>
                    <a:pt x="10908" y="15354"/>
                    <a:pt x="10901" y="15367"/>
                  </a:cubicBezTo>
                  <a:cubicBezTo>
                    <a:pt x="10895" y="15110"/>
                    <a:pt x="10859" y="14846"/>
                    <a:pt x="10809" y="14589"/>
                  </a:cubicBezTo>
                  <a:cubicBezTo>
                    <a:pt x="10615" y="13626"/>
                    <a:pt x="10209" y="12711"/>
                    <a:pt x="9858" y="11804"/>
                  </a:cubicBezTo>
                  <a:cubicBezTo>
                    <a:pt x="9472" y="10812"/>
                    <a:pt x="9095" y="9827"/>
                    <a:pt x="8716" y="8834"/>
                  </a:cubicBezTo>
                  <a:cubicBezTo>
                    <a:pt x="8331" y="7849"/>
                    <a:pt x="7952" y="6856"/>
                    <a:pt x="7573" y="5871"/>
                  </a:cubicBezTo>
                  <a:cubicBezTo>
                    <a:pt x="7217" y="4956"/>
                    <a:pt x="6874" y="4035"/>
                    <a:pt x="6495" y="3129"/>
                  </a:cubicBezTo>
                  <a:close/>
                  <a:moveTo>
                    <a:pt x="18749" y="9497"/>
                  </a:moveTo>
                  <a:lnTo>
                    <a:pt x="18749" y="9497"/>
                  </a:lnTo>
                  <a:cubicBezTo>
                    <a:pt x="18564" y="10133"/>
                    <a:pt x="18328" y="10733"/>
                    <a:pt x="17999" y="11312"/>
                  </a:cubicBezTo>
                  <a:cubicBezTo>
                    <a:pt x="16679" y="13669"/>
                    <a:pt x="14422" y="15225"/>
                    <a:pt x="11993" y="16296"/>
                  </a:cubicBezTo>
                  <a:cubicBezTo>
                    <a:pt x="12237" y="16175"/>
                    <a:pt x="12471" y="16046"/>
                    <a:pt x="12694" y="15911"/>
                  </a:cubicBezTo>
                  <a:cubicBezTo>
                    <a:pt x="13186" y="15625"/>
                    <a:pt x="13657" y="15290"/>
                    <a:pt x="14100" y="14925"/>
                  </a:cubicBezTo>
                  <a:cubicBezTo>
                    <a:pt x="14986" y="14197"/>
                    <a:pt x="15779" y="13354"/>
                    <a:pt x="16535" y="12483"/>
                  </a:cubicBezTo>
                  <a:cubicBezTo>
                    <a:pt x="16541" y="12477"/>
                    <a:pt x="16533" y="12467"/>
                    <a:pt x="16522" y="12467"/>
                  </a:cubicBezTo>
                  <a:cubicBezTo>
                    <a:pt x="16520" y="12467"/>
                    <a:pt x="16517" y="12468"/>
                    <a:pt x="16514" y="12469"/>
                  </a:cubicBezTo>
                  <a:cubicBezTo>
                    <a:pt x="15728" y="13304"/>
                    <a:pt x="14900" y="14111"/>
                    <a:pt x="13993" y="14819"/>
                  </a:cubicBezTo>
                  <a:cubicBezTo>
                    <a:pt x="13558" y="15153"/>
                    <a:pt x="13100" y="15475"/>
                    <a:pt x="12622" y="15746"/>
                  </a:cubicBezTo>
                  <a:cubicBezTo>
                    <a:pt x="12401" y="15875"/>
                    <a:pt x="12165" y="15996"/>
                    <a:pt x="11937" y="16104"/>
                  </a:cubicBezTo>
                  <a:cubicBezTo>
                    <a:pt x="12144" y="15940"/>
                    <a:pt x="12351" y="15769"/>
                    <a:pt x="12550" y="15582"/>
                  </a:cubicBezTo>
                  <a:cubicBezTo>
                    <a:pt x="13087" y="15097"/>
                    <a:pt x="13585" y="14569"/>
                    <a:pt x="14108" y="14062"/>
                  </a:cubicBezTo>
                  <a:cubicBezTo>
                    <a:pt x="14672" y="13505"/>
                    <a:pt x="15272" y="12977"/>
                    <a:pt x="15865" y="12440"/>
                  </a:cubicBezTo>
                  <a:cubicBezTo>
                    <a:pt x="16885" y="11520"/>
                    <a:pt x="17899" y="10584"/>
                    <a:pt x="18749" y="9497"/>
                  </a:cubicBezTo>
                  <a:close/>
                  <a:moveTo>
                    <a:pt x="11537" y="16490"/>
                  </a:moveTo>
                  <a:cubicBezTo>
                    <a:pt x="11409" y="16547"/>
                    <a:pt x="11280" y="16596"/>
                    <a:pt x="11152" y="16646"/>
                  </a:cubicBezTo>
                  <a:cubicBezTo>
                    <a:pt x="11194" y="16625"/>
                    <a:pt x="11229" y="16596"/>
                    <a:pt x="11265" y="16576"/>
                  </a:cubicBezTo>
                  <a:cubicBezTo>
                    <a:pt x="11357" y="16554"/>
                    <a:pt x="11452" y="16524"/>
                    <a:pt x="11537" y="16490"/>
                  </a:cubicBezTo>
                  <a:close/>
                  <a:moveTo>
                    <a:pt x="5038" y="9098"/>
                  </a:moveTo>
                  <a:lnTo>
                    <a:pt x="5038" y="9098"/>
                  </a:lnTo>
                  <a:cubicBezTo>
                    <a:pt x="5487" y="9840"/>
                    <a:pt x="5859" y="10620"/>
                    <a:pt x="6159" y="11434"/>
                  </a:cubicBezTo>
                  <a:cubicBezTo>
                    <a:pt x="6788" y="13182"/>
                    <a:pt x="7088" y="15061"/>
                    <a:pt x="7253" y="16903"/>
                  </a:cubicBezTo>
                  <a:cubicBezTo>
                    <a:pt x="7395" y="18560"/>
                    <a:pt x="7381" y="20252"/>
                    <a:pt x="7009" y="21880"/>
                  </a:cubicBezTo>
                  <a:cubicBezTo>
                    <a:pt x="6995" y="21639"/>
                    <a:pt x="6953" y="21395"/>
                    <a:pt x="6930" y="21167"/>
                  </a:cubicBezTo>
                  <a:cubicBezTo>
                    <a:pt x="6894" y="20809"/>
                    <a:pt x="6852" y="20459"/>
                    <a:pt x="6816" y="20103"/>
                  </a:cubicBezTo>
                  <a:cubicBezTo>
                    <a:pt x="6738" y="19417"/>
                    <a:pt x="6660" y="18725"/>
                    <a:pt x="6574" y="18039"/>
                  </a:cubicBezTo>
                  <a:cubicBezTo>
                    <a:pt x="6387" y="16646"/>
                    <a:pt x="6159" y="15261"/>
                    <a:pt x="5909" y="13868"/>
                  </a:cubicBezTo>
                  <a:cubicBezTo>
                    <a:pt x="5909" y="13862"/>
                    <a:pt x="5902" y="13858"/>
                    <a:pt x="5895" y="13858"/>
                  </a:cubicBezTo>
                  <a:cubicBezTo>
                    <a:pt x="5886" y="13858"/>
                    <a:pt x="5877" y="13864"/>
                    <a:pt x="5881" y="13876"/>
                  </a:cubicBezTo>
                  <a:cubicBezTo>
                    <a:pt x="6080" y="15261"/>
                    <a:pt x="6245" y="16653"/>
                    <a:pt x="6409" y="18046"/>
                  </a:cubicBezTo>
                  <a:cubicBezTo>
                    <a:pt x="6488" y="18739"/>
                    <a:pt x="6558" y="19424"/>
                    <a:pt x="6630" y="20110"/>
                  </a:cubicBezTo>
                  <a:cubicBezTo>
                    <a:pt x="6666" y="20466"/>
                    <a:pt x="6696" y="20818"/>
                    <a:pt x="6730" y="21174"/>
                  </a:cubicBezTo>
                  <a:cubicBezTo>
                    <a:pt x="6738" y="21310"/>
                    <a:pt x="6745" y="21452"/>
                    <a:pt x="6752" y="21596"/>
                  </a:cubicBezTo>
                  <a:cubicBezTo>
                    <a:pt x="6488" y="20867"/>
                    <a:pt x="6252" y="20132"/>
                    <a:pt x="6060" y="19375"/>
                  </a:cubicBezTo>
                  <a:cubicBezTo>
                    <a:pt x="5609" y="17611"/>
                    <a:pt x="5352" y="15805"/>
                    <a:pt x="5223" y="13990"/>
                  </a:cubicBezTo>
                  <a:cubicBezTo>
                    <a:pt x="5153" y="13069"/>
                    <a:pt x="5117" y="12154"/>
                    <a:pt x="5102" y="11234"/>
                  </a:cubicBezTo>
                  <a:cubicBezTo>
                    <a:pt x="5088" y="10526"/>
                    <a:pt x="5131" y="9806"/>
                    <a:pt x="5038" y="9098"/>
                  </a:cubicBezTo>
                  <a:close/>
                  <a:moveTo>
                    <a:pt x="18806" y="15654"/>
                  </a:moveTo>
                  <a:lnTo>
                    <a:pt x="18806" y="15654"/>
                  </a:lnTo>
                  <a:cubicBezTo>
                    <a:pt x="18292" y="16411"/>
                    <a:pt x="17714" y="17117"/>
                    <a:pt x="17071" y="17767"/>
                  </a:cubicBezTo>
                  <a:cubicBezTo>
                    <a:pt x="15728" y="19117"/>
                    <a:pt x="14136" y="20218"/>
                    <a:pt x="12394" y="20989"/>
                  </a:cubicBezTo>
                  <a:cubicBezTo>
                    <a:pt x="10922" y="21639"/>
                    <a:pt x="9366" y="22038"/>
                    <a:pt x="7767" y="22216"/>
                  </a:cubicBezTo>
                  <a:cubicBezTo>
                    <a:pt x="7981" y="22137"/>
                    <a:pt x="8187" y="22045"/>
                    <a:pt x="8394" y="21959"/>
                  </a:cubicBezTo>
                  <a:cubicBezTo>
                    <a:pt x="8730" y="21817"/>
                    <a:pt x="9059" y="21675"/>
                    <a:pt x="9395" y="21524"/>
                  </a:cubicBezTo>
                  <a:cubicBezTo>
                    <a:pt x="10566" y="21010"/>
                    <a:pt x="11716" y="20466"/>
                    <a:pt x="12836" y="19853"/>
                  </a:cubicBezTo>
                  <a:cubicBezTo>
                    <a:pt x="13980" y="19224"/>
                    <a:pt x="15051" y="18524"/>
                    <a:pt x="16079" y="17724"/>
                  </a:cubicBezTo>
                  <a:lnTo>
                    <a:pt x="16079" y="17724"/>
                  </a:lnTo>
                  <a:cubicBezTo>
                    <a:pt x="15500" y="18146"/>
                    <a:pt x="14886" y="18531"/>
                    <a:pt x="14264" y="18896"/>
                  </a:cubicBezTo>
                  <a:cubicBezTo>
                    <a:pt x="13143" y="19560"/>
                    <a:pt x="11973" y="20139"/>
                    <a:pt x="10787" y="20667"/>
                  </a:cubicBezTo>
                  <a:cubicBezTo>
                    <a:pt x="10194" y="20931"/>
                    <a:pt x="9594" y="21188"/>
                    <a:pt x="8994" y="21438"/>
                  </a:cubicBezTo>
                  <a:cubicBezTo>
                    <a:pt x="8624" y="21596"/>
                    <a:pt x="8229" y="21738"/>
                    <a:pt x="7852" y="21909"/>
                  </a:cubicBezTo>
                  <a:cubicBezTo>
                    <a:pt x="8444" y="21409"/>
                    <a:pt x="9052" y="20924"/>
                    <a:pt x="9673" y="20453"/>
                  </a:cubicBezTo>
                  <a:cubicBezTo>
                    <a:pt x="10430" y="19875"/>
                    <a:pt x="11222" y="19352"/>
                    <a:pt x="12072" y="18917"/>
                  </a:cubicBezTo>
                  <a:cubicBezTo>
                    <a:pt x="12866" y="18504"/>
                    <a:pt x="13693" y="18146"/>
                    <a:pt x="14521" y="17789"/>
                  </a:cubicBezTo>
                  <a:cubicBezTo>
                    <a:pt x="15985" y="17160"/>
                    <a:pt x="17471" y="16540"/>
                    <a:pt x="18806" y="15654"/>
                  </a:cubicBezTo>
                  <a:close/>
                  <a:moveTo>
                    <a:pt x="2003" y="15796"/>
                  </a:moveTo>
                  <a:cubicBezTo>
                    <a:pt x="2325" y="16567"/>
                    <a:pt x="2560" y="17374"/>
                    <a:pt x="2754" y="18175"/>
                  </a:cubicBezTo>
                  <a:cubicBezTo>
                    <a:pt x="3153" y="19832"/>
                    <a:pt x="3317" y="21546"/>
                    <a:pt x="3246" y="23245"/>
                  </a:cubicBezTo>
                  <a:cubicBezTo>
                    <a:pt x="3189" y="24580"/>
                    <a:pt x="2975" y="25937"/>
                    <a:pt x="2467" y="27180"/>
                  </a:cubicBezTo>
                  <a:cubicBezTo>
                    <a:pt x="2497" y="26936"/>
                    <a:pt x="2510" y="26701"/>
                    <a:pt x="2524" y="26458"/>
                  </a:cubicBezTo>
                  <a:cubicBezTo>
                    <a:pt x="2659" y="24216"/>
                    <a:pt x="2368" y="21975"/>
                    <a:pt x="2060" y="19760"/>
                  </a:cubicBezTo>
                  <a:cubicBezTo>
                    <a:pt x="2060" y="19757"/>
                    <a:pt x="2056" y="19755"/>
                    <a:pt x="2053" y="19755"/>
                  </a:cubicBezTo>
                  <a:cubicBezTo>
                    <a:pt x="2049" y="19755"/>
                    <a:pt x="2046" y="19757"/>
                    <a:pt x="2046" y="19760"/>
                  </a:cubicBezTo>
                  <a:cubicBezTo>
                    <a:pt x="2102" y="20381"/>
                    <a:pt x="2154" y="21003"/>
                    <a:pt x="2203" y="21616"/>
                  </a:cubicBezTo>
                  <a:cubicBezTo>
                    <a:pt x="2289" y="22694"/>
                    <a:pt x="2359" y="23781"/>
                    <a:pt x="2353" y="24866"/>
                  </a:cubicBezTo>
                  <a:cubicBezTo>
                    <a:pt x="2353" y="25409"/>
                    <a:pt x="2325" y="25959"/>
                    <a:pt x="2282" y="26501"/>
                  </a:cubicBezTo>
                  <a:cubicBezTo>
                    <a:pt x="2260" y="26773"/>
                    <a:pt x="2239" y="27051"/>
                    <a:pt x="2188" y="27322"/>
                  </a:cubicBezTo>
                  <a:cubicBezTo>
                    <a:pt x="2181" y="27358"/>
                    <a:pt x="2174" y="27394"/>
                    <a:pt x="2167" y="27430"/>
                  </a:cubicBezTo>
                  <a:cubicBezTo>
                    <a:pt x="1996" y="26715"/>
                    <a:pt x="1861" y="25994"/>
                    <a:pt x="1753" y="25274"/>
                  </a:cubicBezTo>
                  <a:cubicBezTo>
                    <a:pt x="1511" y="23652"/>
                    <a:pt x="1417" y="22009"/>
                    <a:pt x="1468" y="20374"/>
                  </a:cubicBezTo>
                  <a:cubicBezTo>
                    <a:pt x="1496" y="19539"/>
                    <a:pt x="1561" y="18710"/>
                    <a:pt x="1660" y="17882"/>
                  </a:cubicBezTo>
                  <a:cubicBezTo>
                    <a:pt x="1746" y="17182"/>
                    <a:pt x="1874" y="16497"/>
                    <a:pt x="2003" y="15796"/>
                  </a:cubicBezTo>
                  <a:close/>
                  <a:moveTo>
                    <a:pt x="14907" y="23637"/>
                  </a:moveTo>
                  <a:lnTo>
                    <a:pt x="14907" y="23637"/>
                  </a:lnTo>
                  <a:cubicBezTo>
                    <a:pt x="14250" y="24288"/>
                    <a:pt x="13543" y="24873"/>
                    <a:pt x="12780" y="25394"/>
                  </a:cubicBezTo>
                  <a:cubicBezTo>
                    <a:pt x="11229" y="26444"/>
                    <a:pt x="9487" y="27202"/>
                    <a:pt x="7666" y="27637"/>
                  </a:cubicBezTo>
                  <a:cubicBezTo>
                    <a:pt x="6507" y="27911"/>
                    <a:pt x="5327" y="28043"/>
                    <a:pt x="4142" y="28043"/>
                  </a:cubicBezTo>
                  <a:cubicBezTo>
                    <a:pt x="3787" y="28043"/>
                    <a:pt x="3430" y="28031"/>
                    <a:pt x="3074" y="28007"/>
                  </a:cubicBezTo>
                  <a:cubicBezTo>
                    <a:pt x="3146" y="27994"/>
                    <a:pt x="3210" y="27980"/>
                    <a:pt x="3282" y="27965"/>
                  </a:cubicBezTo>
                  <a:cubicBezTo>
                    <a:pt x="3617" y="27901"/>
                    <a:pt x="3953" y="27822"/>
                    <a:pt x="4288" y="27750"/>
                  </a:cubicBezTo>
                  <a:cubicBezTo>
                    <a:pt x="6745" y="27186"/>
                    <a:pt x="9152" y="26395"/>
                    <a:pt x="11443" y="25351"/>
                  </a:cubicBezTo>
                  <a:cubicBezTo>
                    <a:pt x="11452" y="25351"/>
                    <a:pt x="11452" y="25344"/>
                    <a:pt x="11443" y="25344"/>
                  </a:cubicBezTo>
                  <a:cubicBezTo>
                    <a:pt x="10787" y="25617"/>
                    <a:pt x="10130" y="25865"/>
                    <a:pt x="9458" y="26102"/>
                  </a:cubicBezTo>
                  <a:cubicBezTo>
                    <a:pt x="8281" y="26516"/>
                    <a:pt x="7088" y="26880"/>
                    <a:pt x="5873" y="27186"/>
                  </a:cubicBezTo>
                  <a:cubicBezTo>
                    <a:pt x="5266" y="27344"/>
                    <a:pt x="4659" y="27480"/>
                    <a:pt x="4046" y="27608"/>
                  </a:cubicBezTo>
                  <a:cubicBezTo>
                    <a:pt x="3739" y="27673"/>
                    <a:pt x="3431" y="27730"/>
                    <a:pt x="3124" y="27779"/>
                  </a:cubicBezTo>
                  <a:cubicBezTo>
                    <a:pt x="3681" y="27450"/>
                    <a:pt x="4245" y="27137"/>
                    <a:pt x="4817" y="26830"/>
                  </a:cubicBezTo>
                  <a:cubicBezTo>
                    <a:pt x="6466" y="25951"/>
                    <a:pt x="8180" y="25238"/>
                    <a:pt x="10008" y="24802"/>
                  </a:cubicBezTo>
                  <a:cubicBezTo>
                    <a:pt x="11644" y="24424"/>
                    <a:pt x="13315" y="24180"/>
                    <a:pt x="14907" y="23637"/>
                  </a:cubicBezTo>
                  <a:close/>
                  <a:moveTo>
                    <a:pt x="17246" y="1"/>
                  </a:moveTo>
                  <a:cubicBezTo>
                    <a:pt x="17211" y="1"/>
                    <a:pt x="17177" y="18"/>
                    <a:pt x="17157" y="57"/>
                  </a:cubicBezTo>
                  <a:cubicBezTo>
                    <a:pt x="16593" y="1286"/>
                    <a:pt x="16050" y="2529"/>
                    <a:pt x="15529" y="3785"/>
                  </a:cubicBezTo>
                  <a:cubicBezTo>
                    <a:pt x="14614" y="5984"/>
                    <a:pt x="13815" y="8227"/>
                    <a:pt x="13229" y="10534"/>
                  </a:cubicBezTo>
                  <a:cubicBezTo>
                    <a:pt x="12737" y="12462"/>
                    <a:pt x="12257" y="14504"/>
                    <a:pt x="11066" y="16118"/>
                  </a:cubicBezTo>
                  <a:cubicBezTo>
                    <a:pt x="11400" y="15390"/>
                    <a:pt x="11601" y="14596"/>
                    <a:pt x="11716" y="13798"/>
                  </a:cubicBezTo>
                  <a:cubicBezTo>
                    <a:pt x="11865" y="12747"/>
                    <a:pt x="11871" y="11669"/>
                    <a:pt x="11794" y="10605"/>
                  </a:cubicBezTo>
                  <a:cubicBezTo>
                    <a:pt x="11716" y="9527"/>
                    <a:pt x="11515" y="8449"/>
                    <a:pt x="11057" y="7463"/>
                  </a:cubicBezTo>
                  <a:cubicBezTo>
                    <a:pt x="10586" y="6435"/>
                    <a:pt x="9866" y="5528"/>
                    <a:pt x="9086" y="4721"/>
                  </a:cubicBezTo>
                  <a:cubicBezTo>
                    <a:pt x="8295" y="3900"/>
                    <a:pt x="7395" y="3214"/>
                    <a:pt x="6317" y="2829"/>
                  </a:cubicBezTo>
                  <a:cubicBezTo>
                    <a:pt x="6307" y="2825"/>
                    <a:pt x="6297" y="2824"/>
                    <a:pt x="6288" y="2824"/>
                  </a:cubicBezTo>
                  <a:cubicBezTo>
                    <a:pt x="6214" y="2824"/>
                    <a:pt x="6156" y="2916"/>
                    <a:pt x="6181" y="2985"/>
                  </a:cubicBezTo>
                  <a:cubicBezTo>
                    <a:pt x="6558" y="4092"/>
                    <a:pt x="7002" y="5185"/>
                    <a:pt x="7424" y="6277"/>
                  </a:cubicBezTo>
                  <a:cubicBezTo>
                    <a:pt x="8159" y="8191"/>
                    <a:pt x="8901" y="10106"/>
                    <a:pt x="9637" y="12019"/>
                  </a:cubicBezTo>
                  <a:cubicBezTo>
                    <a:pt x="10209" y="13505"/>
                    <a:pt x="11159" y="15397"/>
                    <a:pt x="10344" y="16946"/>
                  </a:cubicBezTo>
                  <a:cubicBezTo>
                    <a:pt x="10338" y="16953"/>
                    <a:pt x="10338" y="16961"/>
                    <a:pt x="10329" y="16968"/>
                  </a:cubicBezTo>
                  <a:cubicBezTo>
                    <a:pt x="10322" y="16975"/>
                    <a:pt x="10322" y="16982"/>
                    <a:pt x="10322" y="16989"/>
                  </a:cubicBezTo>
                  <a:cubicBezTo>
                    <a:pt x="10272" y="17068"/>
                    <a:pt x="10223" y="17153"/>
                    <a:pt x="10173" y="17232"/>
                  </a:cubicBezTo>
                  <a:cubicBezTo>
                    <a:pt x="10151" y="17261"/>
                    <a:pt x="10144" y="17289"/>
                    <a:pt x="10151" y="17318"/>
                  </a:cubicBezTo>
                  <a:cubicBezTo>
                    <a:pt x="9679" y="18010"/>
                    <a:pt x="9224" y="18710"/>
                    <a:pt x="8752" y="19404"/>
                  </a:cubicBezTo>
                  <a:cubicBezTo>
                    <a:pt x="8265" y="20110"/>
                    <a:pt x="7787" y="20818"/>
                    <a:pt x="7295" y="21517"/>
                  </a:cubicBezTo>
                  <a:cubicBezTo>
                    <a:pt x="7431" y="20831"/>
                    <a:pt x="7501" y="20132"/>
                    <a:pt x="7530" y="19431"/>
                  </a:cubicBezTo>
                  <a:cubicBezTo>
                    <a:pt x="7602" y="17532"/>
                    <a:pt x="7373" y="15597"/>
                    <a:pt x="6987" y="13739"/>
                  </a:cubicBezTo>
                  <a:cubicBezTo>
                    <a:pt x="6601" y="11897"/>
                    <a:pt x="5967" y="10077"/>
                    <a:pt x="4917" y="8498"/>
                  </a:cubicBezTo>
                  <a:cubicBezTo>
                    <a:pt x="4891" y="8464"/>
                    <a:pt x="4859" y="8450"/>
                    <a:pt x="4826" y="8450"/>
                  </a:cubicBezTo>
                  <a:cubicBezTo>
                    <a:pt x="4758" y="8450"/>
                    <a:pt x="4693" y="8516"/>
                    <a:pt x="4716" y="8598"/>
                  </a:cubicBezTo>
                  <a:cubicBezTo>
                    <a:pt x="4845" y="9105"/>
                    <a:pt x="4860" y="9626"/>
                    <a:pt x="4860" y="10149"/>
                  </a:cubicBezTo>
                  <a:cubicBezTo>
                    <a:pt x="4860" y="10663"/>
                    <a:pt x="4860" y="11177"/>
                    <a:pt x="4874" y="11691"/>
                  </a:cubicBezTo>
                  <a:cubicBezTo>
                    <a:pt x="4953" y="15290"/>
                    <a:pt x="5410" y="18924"/>
                    <a:pt x="6738" y="22288"/>
                  </a:cubicBezTo>
                  <a:cubicBezTo>
                    <a:pt x="6087" y="23188"/>
                    <a:pt x="5424" y="24081"/>
                    <a:pt x="4716" y="24938"/>
                  </a:cubicBezTo>
                  <a:cubicBezTo>
                    <a:pt x="4046" y="25766"/>
                    <a:pt x="3338" y="26580"/>
                    <a:pt x="2603" y="27358"/>
                  </a:cubicBezTo>
                  <a:cubicBezTo>
                    <a:pt x="2846" y="26801"/>
                    <a:pt x="3024" y="26216"/>
                    <a:pt x="3153" y="25623"/>
                  </a:cubicBezTo>
                  <a:cubicBezTo>
                    <a:pt x="3516" y="23916"/>
                    <a:pt x="3532" y="22124"/>
                    <a:pt x="3331" y="20396"/>
                  </a:cubicBezTo>
                  <a:cubicBezTo>
                    <a:pt x="3239" y="19546"/>
                    <a:pt x="3081" y="18696"/>
                    <a:pt x="2867" y="17868"/>
                  </a:cubicBezTo>
                  <a:cubicBezTo>
                    <a:pt x="2653" y="17025"/>
                    <a:pt x="2353" y="16204"/>
                    <a:pt x="2060" y="15390"/>
                  </a:cubicBezTo>
                  <a:cubicBezTo>
                    <a:pt x="2043" y="15338"/>
                    <a:pt x="1999" y="15313"/>
                    <a:pt x="1955" y="15313"/>
                  </a:cubicBezTo>
                  <a:cubicBezTo>
                    <a:pt x="1908" y="15313"/>
                    <a:pt x="1860" y="15342"/>
                    <a:pt x="1845" y="15397"/>
                  </a:cubicBezTo>
                  <a:cubicBezTo>
                    <a:pt x="1604" y="16303"/>
                    <a:pt x="1475" y="17239"/>
                    <a:pt x="1374" y="18168"/>
                  </a:cubicBezTo>
                  <a:cubicBezTo>
                    <a:pt x="1004" y="21431"/>
                    <a:pt x="1225" y="24751"/>
                    <a:pt x="2017" y="27930"/>
                  </a:cubicBezTo>
                  <a:cubicBezTo>
                    <a:pt x="1996" y="27944"/>
                    <a:pt x="1982" y="27965"/>
                    <a:pt x="1982" y="27987"/>
                  </a:cubicBezTo>
                  <a:cubicBezTo>
                    <a:pt x="1347" y="28616"/>
                    <a:pt x="682" y="29207"/>
                    <a:pt x="54" y="29843"/>
                  </a:cubicBezTo>
                  <a:cubicBezTo>
                    <a:pt x="1" y="29896"/>
                    <a:pt x="54" y="29977"/>
                    <a:pt x="118" y="29977"/>
                  </a:cubicBezTo>
                  <a:cubicBezTo>
                    <a:pt x="132" y="29977"/>
                    <a:pt x="146" y="29974"/>
                    <a:pt x="161" y="29965"/>
                  </a:cubicBezTo>
                  <a:cubicBezTo>
                    <a:pt x="682" y="29601"/>
                    <a:pt x="1160" y="29173"/>
                    <a:pt x="1617" y="28736"/>
                  </a:cubicBezTo>
                  <a:cubicBezTo>
                    <a:pt x="1725" y="28636"/>
                    <a:pt x="1832" y="28530"/>
                    <a:pt x="1940" y="28429"/>
                  </a:cubicBezTo>
                  <a:cubicBezTo>
                    <a:pt x="1953" y="28437"/>
                    <a:pt x="1969" y="28441"/>
                    <a:pt x="1986" y="28441"/>
                  </a:cubicBezTo>
                  <a:cubicBezTo>
                    <a:pt x="2003" y="28441"/>
                    <a:pt x="2021" y="28437"/>
                    <a:pt x="2039" y="28429"/>
                  </a:cubicBezTo>
                  <a:cubicBezTo>
                    <a:pt x="2203" y="28330"/>
                    <a:pt x="2368" y="28230"/>
                    <a:pt x="2531" y="28129"/>
                  </a:cubicBezTo>
                  <a:cubicBezTo>
                    <a:pt x="3078" y="28199"/>
                    <a:pt x="3629" y="28232"/>
                    <a:pt x="4182" y="28232"/>
                  </a:cubicBezTo>
                  <a:cubicBezTo>
                    <a:pt x="4531" y="28232"/>
                    <a:pt x="4881" y="28219"/>
                    <a:pt x="5230" y="28194"/>
                  </a:cubicBezTo>
                  <a:cubicBezTo>
                    <a:pt x="7138" y="28066"/>
                    <a:pt x="9023" y="27565"/>
                    <a:pt x="10751" y="26758"/>
                  </a:cubicBezTo>
                  <a:cubicBezTo>
                    <a:pt x="12464" y="25951"/>
                    <a:pt x="14050" y="24845"/>
                    <a:pt x="15342" y="23466"/>
                  </a:cubicBezTo>
                  <a:cubicBezTo>
                    <a:pt x="15399" y="23404"/>
                    <a:pt x="15351" y="23303"/>
                    <a:pt x="15276" y="23303"/>
                  </a:cubicBezTo>
                  <a:cubicBezTo>
                    <a:pt x="15265" y="23303"/>
                    <a:pt x="15254" y="23305"/>
                    <a:pt x="15243" y="23310"/>
                  </a:cubicBezTo>
                  <a:cubicBezTo>
                    <a:pt x="14279" y="23688"/>
                    <a:pt x="13279" y="23923"/>
                    <a:pt x="12266" y="24137"/>
                  </a:cubicBezTo>
                  <a:cubicBezTo>
                    <a:pt x="11380" y="24331"/>
                    <a:pt x="10480" y="24494"/>
                    <a:pt x="9594" y="24717"/>
                  </a:cubicBezTo>
                  <a:cubicBezTo>
                    <a:pt x="8687" y="24945"/>
                    <a:pt x="7810" y="25245"/>
                    <a:pt x="6944" y="25608"/>
                  </a:cubicBezTo>
                  <a:cubicBezTo>
                    <a:pt x="5438" y="26237"/>
                    <a:pt x="4003" y="27030"/>
                    <a:pt x="2596" y="27865"/>
                  </a:cubicBezTo>
                  <a:cubicBezTo>
                    <a:pt x="2560" y="27872"/>
                    <a:pt x="2524" y="27879"/>
                    <a:pt x="2488" y="27887"/>
                  </a:cubicBezTo>
                  <a:cubicBezTo>
                    <a:pt x="2653" y="27723"/>
                    <a:pt x="2810" y="27552"/>
                    <a:pt x="2975" y="27387"/>
                  </a:cubicBezTo>
                  <a:cubicBezTo>
                    <a:pt x="3081" y="27272"/>
                    <a:pt x="3182" y="27159"/>
                    <a:pt x="3288" y="27044"/>
                  </a:cubicBezTo>
                  <a:cubicBezTo>
                    <a:pt x="3431" y="26893"/>
                    <a:pt x="3568" y="26744"/>
                    <a:pt x="3710" y="26587"/>
                  </a:cubicBezTo>
                  <a:cubicBezTo>
                    <a:pt x="3845" y="26431"/>
                    <a:pt x="3981" y="26273"/>
                    <a:pt x="4116" y="26115"/>
                  </a:cubicBezTo>
                  <a:cubicBezTo>
                    <a:pt x="4253" y="25959"/>
                    <a:pt x="4389" y="25802"/>
                    <a:pt x="4524" y="25644"/>
                  </a:cubicBezTo>
                  <a:cubicBezTo>
                    <a:pt x="4653" y="25488"/>
                    <a:pt x="4788" y="25323"/>
                    <a:pt x="4917" y="25166"/>
                  </a:cubicBezTo>
                  <a:cubicBezTo>
                    <a:pt x="5052" y="25001"/>
                    <a:pt x="5180" y="24845"/>
                    <a:pt x="5309" y="24681"/>
                  </a:cubicBezTo>
                  <a:cubicBezTo>
                    <a:pt x="5438" y="24516"/>
                    <a:pt x="5566" y="24352"/>
                    <a:pt x="5688" y="24187"/>
                  </a:cubicBezTo>
                  <a:cubicBezTo>
                    <a:pt x="5816" y="24023"/>
                    <a:pt x="5945" y="23860"/>
                    <a:pt x="6067" y="23695"/>
                  </a:cubicBezTo>
                  <a:cubicBezTo>
                    <a:pt x="6195" y="23531"/>
                    <a:pt x="6317" y="23359"/>
                    <a:pt x="6438" y="23195"/>
                  </a:cubicBezTo>
                  <a:cubicBezTo>
                    <a:pt x="6502" y="23109"/>
                    <a:pt x="6567" y="23023"/>
                    <a:pt x="6624" y="22945"/>
                  </a:cubicBezTo>
                  <a:cubicBezTo>
                    <a:pt x="6653" y="22902"/>
                    <a:pt x="6687" y="22859"/>
                    <a:pt x="6716" y="22816"/>
                  </a:cubicBezTo>
                  <a:cubicBezTo>
                    <a:pt x="6745" y="22773"/>
                    <a:pt x="6766" y="22737"/>
                    <a:pt x="6802" y="22703"/>
                  </a:cubicBezTo>
                  <a:cubicBezTo>
                    <a:pt x="6858" y="22631"/>
                    <a:pt x="6930" y="22581"/>
                    <a:pt x="7016" y="22538"/>
                  </a:cubicBezTo>
                  <a:cubicBezTo>
                    <a:pt x="7052" y="22523"/>
                    <a:pt x="7088" y="22509"/>
                    <a:pt x="7124" y="22496"/>
                  </a:cubicBezTo>
                  <a:cubicBezTo>
                    <a:pt x="7131" y="22489"/>
                    <a:pt x="7145" y="22480"/>
                    <a:pt x="7158" y="22480"/>
                  </a:cubicBezTo>
                  <a:cubicBezTo>
                    <a:pt x="7217" y="22473"/>
                    <a:pt x="7280" y="22473"/>
                    <a:pt x="7345" y="22473"/>
                  </a:cubicBezTo>
                  <a:cubicBezTo>
                    <a:pt x="8281" y="22424"/>
                    <a:pt x="9208" y="22266"/>
                    <a:pt x="10108" y="22031"/>
                  </a:cubicBezTo>
                  <a:cubicBezTo>
                    <a:pt x="11986" y="21537"/>
                    <a:pt x="13765" y="20681"/>
                    <a:pt x="15328" y="19539"/>
                  </a:cubicBezTo>
                  <a:cubicBezTo>
                    <a:pt x="16885" y="18396"/>
                    <a:pt x="18221" y="16975"/>
                    <a:pt x="19241" y="15340"/>
                  </a:cubicBezTo>
                  <a:cubicBezTo>
                    <a:pt x="19287" y="15272"/>
                    <a:pt x="19225" y="15194"/>
                    <a:pt x="19157" y="15194"/>
                  </a:cubicBezTo>
                  <a:cubicBezTo>
                    <a:pt x="19140" y="15194"/>
                    <a:pt x="19122" y="15200"/>
                    <a:pt x="19106" y="15212"/>
                  </a:cubicBezTo>
                  <a:cubicBezTo>
                    <a:pt x="18278" y="15811"/>
                    <a:pt x="17385" y="16310"/>
                    <a:pt x="16456" y="16747"/>
                  </a:cubicBezTo>
                  <a:cubicBezTo>
                    <a:pt x="14850" y="17510"/>
                    <a:pt x="13179" y="18125"/>
                    <a:pt x="11614" y="18975"/>
                  </a:cubicBezTo>
                  <a:cubicBezTo>
                    <a:pt x="9979" y="19860"/>
                    <a:pt x="8516" y="21052"/>
                    <a:pt x="7115" y="22266"/>
                  </a:cubicBezTo>
                  <a:lnTo>
                    <a:pt x="7115" y="22252"/>
                  </a:lnTo>
                  <a:cubicBezTo>
                    <a:pt x="7167" y="22196"/>
                    <a:pt x="7210" y="22130"/>
                    <a:pt x="7253" y="22074"/>
                  </a:cubicBezTo>
                  <a:cubicBezTo>
                    <a:pt x="8324" y="20561"/>
                    <a:pt x="9344" y="18996"/>
                    <a:pt x="10302" y="17404"/>
                  </a:cubicBezTo>
                  <a:cubicBezTo>
                    <a:pt x="10329" y="17397"/>
                    <a:pt x="10365" y="17381"/>
                    <a:pt x="10387" y="17347"/>
                  </a:cubicBezTo>
                  <a:cubicBezTo>
                    <a:pt x="10451" y="17253"/>
                    <a:pt x="10516" y="17153"/>
                    <a:pt x="10566" y="17054"/>
                  </a:cubicBezTo>
                  <a:cubicBezTo>
                    <a:pt x="10615" y="17004"/>
                    <a:pt x="10665" y="16946"/>
                    <a:pt x="10715" y="16896"/>
                  </a:cubicBezTo>
                  <a:lnTo>
                    <a:pt x="10730" y="16896"/>
                  </a:lnTo>
                  <a:cubicBezTo>
                    <a:pt x="11580" y="16625"/>
                    <a:pt x="12415" y="16296"/>
                    <a:pt x="13208" y="15890"/>
                  </a:cubicBezTo>
                  <a:cubicBezTo>
                    <a:pt x="14622" y="15176"/>
                    <a:pt x="15928" y="14233"/>
                    <a:pt x="16970" y="13033"/>
                  </a:cubicBezTo>
                  <a:cubicBezTo>
                    <a:pt x="17978" y="11890"/>
                    <a:pt x="18799" y="10469"/>
                    <a:pt x="19128" y="8970"/>
                  </a:cubicBezTo>
                  <a:cubicBezTo>
                    <a:pt x="19151" y="8880"/>
                    <a:pt x="19085" y="8830"/>
                    <a:pt x="19016" y="8830"/>
                  </a:cubicBezTo>
                  <a:cubicBezTo>
                    <a:pt x="18975" y="8830"/>
                    <a:pt x="18933" y="8847"/>
                    <a:pt x="18907" y="8884"/>
                  </a:cubicBezTo>
                  <a:cubicBezTo>
                    <a:pt x="18400" y="9605"/>
                    <a:pt x="17814" y="10269"/>
                    <a:pt x="17193" y="10891"/>
                  </a:cubicBezTo>
                  <a:cubicBezTo>
                    <a:pt x="16113" y="11969"/>
                    <a:pt x="14943" y="12941"/>
                    <a:pt x="13865" y="14012"/>
                  </a:cubicBezTo>
                  <a:cubicBezTo>
                    <a:pt x="13021" y="14846"/>
                    <a:pt x="12201" y="15762"/>
                    <a:pt x="11186" y="16404"/>
                  </a:cubicBezTo>
                  <a:cubicBezTo>
                    <a:pt x="12065" y="15532"/>
                    <a:pt x="12807" y="14540"/>
                    <a:pt x="13457" y="13491"/>
                  </a:cubicBezTo>
                  <a:cubicBezTo>
                    <a:pt x="14122" y="12404"/>
                    <a:pt x="14699" y="11263"/>
                    <a:pt x="15229" y="10106"/>
                  </a:cubicBezTo>
                  <a:cubicBezTo>
                    <a:pt x="15707" y="9048"/>
                    <a:pt x="16136" y="7977"/>
                    <a:pt x="16485" y="6870"/>
                  </a:cubicBezTo>
                  <a:cubicBezTo>
                    <a:pt x="17185" y="4685"/>
                    <a:pt x="17543" y="2393"/>
                    <a:pt x="17356" y="100"/>
                  </a:cubicBezTo>
                  <a:cubicBezTo>
                    <a:pt x="17352" y="40"/>
                    <a:pt x="17298" y="1"/>
                    <a:pt x="172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17"/>
            <p:cNvSpPr/>
            <p:nvPr/>
          </p:nvSpPr>
          <p:spPr>
            <a:xfrm>
              <a:off x="4443793" y="3122565"/>
              <a:ext cx="405064" cy="228349"/>
            </a:xfrm>
            <a:custGeom>
              <a:avLst/>
              <a:gdLst/>
              <a:ahLst/>
              <a:cxnLst/>
              <a:rect l="l" t="t" r="r" b="b"/>
              <a:pathLst>
                <a:path w="20593" h="11609" extrusionOk="0">
                  <a:moveTo>
                    <a:pt x="19603" y="236"/>
                  </a:moveTo>
                  <a:cubicBezTo>
                    <a:pt x="19923" y="236"/>
                    <a:pt x="20161" y="358"/>
                    <a:pt x="20058" y="804"/>
                  </a:cubicBezTo>
                  <a:cubicBezTo>
                    <a:pt x="19993" y="1077"/>
                    <a:pt x="19772" y="1368"/>
                    <a:pt x="19623" y="1612"/>
                  </a:cubicBezTo>
                  <a:cubicBezTo>
                    <a:pt x="18908" y="2775"/>
                    <a:pt x="17873" y="3618"/>
                    <a:pt x="16700" y="4282"/>
                  </a:cubicBezTo>
                  <a:cubicBezTo>
                    <a:pt x="15622" y="4897"/>
                    <a:pt x="14438" y="5533"/>
                    <a:pt x="13259" y="5896"/>
                  </a:cubicBezTo>
                  <a:cubicBezTo>
                    <a:pt x="11832" y="6347"/>
                    <a:pt x="10368" y="6669"/>
                    <a:pt x="8925" y="7068"/>
                  </a:cubicBezTo>
                  <a:lnTo>
                    <a:pt x="8925" y="7068"/>
                  </a:lnTo>
                  <a:cubicBezTo>
                    <a:pt x="10629" y="4270"/>
                    <a:pt x="13203" y="2625"/>
                    <a:pt x="16179" y="1348"/>
                  </a:cubicBezTo>
                  <a:cubicBezTo>
                    <a:pt x="17023" y="983"/>
                    <a:pt x="17916" y="554"/>
                    <a:pt x="18822" y="362"/>
                  </a:cubicBezTo>
                  <a:cubicBezTo>
                    <a:pt x="19049" y="312"/>
                    <a:pt x="19352" y="236"/>
                    <a:pt x="19603" y="236"/>
                  </a:cubicBezTo>
                  <a:close/>
                  <a:moveTo>
                    <a:pt x="19581" y="0"/>
                  </a:moveTo>
                  <a:cubicBezTo>
                    <a:pt x="18791" y="0"/>
                    <a:pt x="18034" y="281"/>
                    <a:pt x="17266" y="590"/>
                  </a:cubicBezTo>
                  <a:cubicBezTo>
                    <a:pt x="16051" y="1077"/>
                    <a:pt x="14844" y="1591"/>
                    <a:pt x="13694" y="2211"/>
                  </a:cubicBezTo>
                  <a:cubicBezTo>
                    <a:pt x="11522" y="3384"/>
                    <a:pt x="9759" y="5027"/>
                    <a:pt x="8531" y="7180"/>
                  </a:cubicBezTo>
                  <a:lnTo>
                    <a:pt x="8531" y="7180"/>
                  </a:lnTo>
                  <a:cubicBezTo>
                    <a:pt x="5515" y="8062"/>
                    <a:pt x="2799" y="9714"/>
                    <a:pt x="134" y="11338"/>
                  </a:cubicBezTo>
                  <a:cubicBezTo>
                    <a:pt x="0" y="11416"/>
                    <a:pt x="82" y="11608"/>
                    <a:pt x="207" y="11608"/>
                  </a:cubicBezTo>
                  <a:cubicBezTo>
                    <a:pt x="229" y="11608"/>
                    <a:pt x="252" y="11602"/>
                    <a:pt x="276" y="11588"/>
                  </a:cubicBezTo>
                  <a:cubicBezTo>
                    <a:pt x="2369" y="10310"/>
                    <a:pt x="4475" y="9017"/>
                    <a:pt x="6760" y="8104"/>
                  </a:cubicBezTo>
                  <a:cubicBezTo>
                    <a:pt x="8938" y="7225"/>
                    <a:pt x="11281" y="6861"/>
                    <a:pt x="13509" y="6117"/>
                  </a:cubicBezTo>
                  <a:cubicBezTo>
                    <a:pt x="16486" y="5132"/>
                    <a:pt x="19393" y="3325"/>
                    <a:pt x="20565" y="306"/>
                  </a:cubicBezTo>
                  <a:cubicBezTo>
                    <a:pt x="20593" y="234"/>
                    <a:pt x="20536" y="148"/>
                    <a:pt x="20464" y="126"/>
                  </a:cubicBezTo>
                  <a:cubicBezTo>
                    <a:pt x="20164" y="38"/>
                    <a:pt x="19870" y="0"/>
                    <a:pt x="195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17"/>
            <p:cNvSpPr/>
            <p:nvPr/>
          </p:nvSpPr>
          <p:spPr>
            <a:xfrm>
              <a:off x="4565472" y="3030273"/>
              <a:ext cx="133225" cy="255041"/>
            </a:xfrm>
            <a:custGeom>
              <a:avLst/>
              <a:gdLst/>
              <a:ahLst/>
              <a:cxnLst/>
              <a:rect l="l" t="t" r="r" b="b"/>
              <a:pathLst>
                <a:path w="6773" h="12966" extrusionOk="0">
                  <a:moveTo>
                    <a:pt x="5941" y="498"/>
                  </a:moveTo>
                  <a:cubicBezTo>
                    <a:pt x="6030" y="498"/>
                    <a:pt x="6060" y="584"/>
                    <a:pt x="6117" y="855"/>
                  </a:cubicBezTo>
                  <a:cubicBezTo>
                    <a:pt x="6259" y="1512"/>
                    <a:pt x="6074" y="2326"/>
                    <a:pt x="5909" y="2961"/>
                  </a:cubicBezTo>
                  <a:cubicBezTo>
                    <a:pt x="5560" y="4261"/>
                    <a:pt x="4910" y="5453"/>
                    <a:pt x="4252" y="6626"/>
                  </a:cubicBezTo>
                  <a:cubicBezTo>
                    <a:pt x="3155" y="8586"/>
                    <a:pt x="2034" y="10546"/>
                    <a:pt x="537" y="12222"/>
                  </a:cubicBezTo>
                  <a:lnTo>
                    <a:pt x="537" y="12222"/>
                  </a:lnTo>
                  <a:cubicBezTo>
                    <a:pt x="1087" y="10395"/>
                    <a:pt x="860" y="8446"/>
                    <a:pt x="1325" y="6583"/>
                  </a:cubicBezTo>
                  <a:cubicBezTo>
                    <a:pt x="1875" y="4418"/>
                    <a:pt x="3174" y="2461"/>
                    <a:pt x="4937" y="1098"/>
                  </a:cubicBezTo>
                  <a:cubicBezTo>
                    <a:pt x="5138" y="948"/>
                    <a:pt x="5445" y="661"/>
                    <a:pt x="5681" y="576"/>
                  </a:cubicBezTo>
                  <a:cubicBezTo>
                    <a:pt x="5805" y="532"/>
                    <a:pt x="5885" y="498"/>
                    <a:pt x="5941" y="498"/>
                  </a:cubicBezTo>
                  <a:close/>
                  <a:moveTo>
                    <a:pt x="6138" y="1"/>
                  </a:moveTo>
                  <a:cubicBezTo>
                    <a:pt x="6114" y="1"/>
                    <a:pt x="6089" y="7"/>
                    <a:pt x="6067" y="19"/>
                  </a:cubicBezTo>
                  <a:cubicBezTo>
                    <a:pt x="4060" y="1148"/>
                    <a:pt x="2468" y="2889"/>
                    <a:pt x="1559" y="5018"/>
                  </a:cubicBezTo>
                  <a:cubicBezTo>
                    <a:pt x="488" y="7503"/>
                    <a:pt x="1097" y="10288"/>
                    <a:pt x="53" y="12744"/>
                  </a:cubicBezTo>
                  <a:cubicBezTo>
                    <a:pt x="52" y="12746"/>
                    <a:pt x="51" y="12748"/>
                    <a:pt x="51" y="12750"/>
                  </a:cubicBezTo>
                  <a:lnTo>
                    <a:pt x="51" y="12750"/>
                  </a:lnTo>
                  <a:cubicBezTo>
                    <a:pt x="0" y="12841"/>
                    <a:pt x="69" y="12945"/>
                    <a:pt x="155" y="12960"/>
                  </a:cubicBezTo>
                  <a:lnTo>
                    <a:pt x="155" y="12960"/>
                  </a:lnTo>
                  <a:cubicBezTo>
                    <a:pt x="167" y="12963"/>
                    <a:pt x="179" y="12965"/>
                    <a:pt x="192" y="12965"/>
                  </a:cubicBezTo>
                  <a:cubicBezTo>
                    <a:pt x="231" y="12965"/>
                    <a:pt x="269" y="12945"/>
                    <a:pt x="292" y="12897"/>
                  </a:cubicBezTo>
                  <a:lnTo>
                    <a:pt x="292" y="12897"/>
                  </a:lnTo>
                  <a:cubicBezTo>
                    <a:pt x="2039" y="11101"/>
                    <a:pt x="3286" y="8939"/>
                    <a:pt x="4495" y="6768"/>
                  </a:cubicBezTo>
                  <a:cubicBezTo>
                    <a:pt x="5645" y="4718"/>
                    <a:pt x="6773" y="2519"/>
                    <a:pt x="6281" y="104"/>
                  </a:cubicBezTo>
                  <a:cubicBezTo>
                    <a:pt x="6265" y="38"/>
                    <a:pt x="6202" y="1"/>
                    <a:pt x="6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17"/>
            <p:cNvSpPr/>
            <p:nvPr/>
          </p:nvSpPr>
          <p:spPr>
            <a:xfrm>
              <a:off x="4571097" y="3041131"/>
              <a:ext cx="111332" cy="238695"/>
            </a:xfrm>
            <a:custGeom>
              <a:avLst/>
              <a:gdLst/>
              <a:ahLst/>
              <a:cxnLst/>
              <a:rect l="l" t="t" r="r" b="b"/>
              <a:pathLst>
                <a:path w="5660" h="12135" extrusionOk="0">
                  <a:moveTo>
                    <a:pt x="5484" y="0"/>
                  </a:moveTo>
                  <a:cubicBezTo>
                    <a:pt x="5427" y="0"/>
                    <a:pt x="5369" y="29"/>
                    <a:pt x="5344" y="96"/>
                  </a:cubicBezTo>
                  <a:cubicBezTo>
                    <a:pt x="4552" y="2166"/>
                    <a:pt x="3059" y="3859"/>
                    <a:pt x="2139" y="5866"/>
                  </a:cubicBezTo>
                  <a:cubicBezTo>
                    <a:pt x="1224" y="7837"/>
                    <a:pt x="802" y="9937"/>
                    <a:pt x="39" y="11964"/>
                  </a:cubicBezTo>
                  <a:cubicBezTo>
                    <a:pt x="0" y="12067"/>
                    <a:pt x="85" y="12134"/>
                    <a:pt x="173" y="12134"/>
                  </a:cubicBezTo>
                  <a:cubicBezTo>
                    <a:pt x="232" y="12134"/>
                    <a:pt x="292" y="12105"/>
                    <a:pt x="317" y="12036"/>
                  </a:cubicBezTo>
                  <a:cubicBezTo>
                    <a:pt x="1160" y="9793"/>
                    <a:pt x="1596" y="7472"/>
                    <a:pt x="2716" y="5323"/>
                  </a:cubicBezTo>
                  <a:cubicBezTo>
                    <a:pt x="3639" y="3573"/>
                    <a:pt x="4909" y="2038"/>
                    <a:pt x="5616" y="175"/>
                  </a:cubicBezTo>
                  <a:cubicBezTo>
                    <a:pt x="5659" y="70"/>
                    <a:pt x="5573" y="0"/>
                    <a:pt x="54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17"/>
            <p:cNvSpPr/>
            <p:nvPr/>
          </p:nvSpPr>
          <p:spPr>
            <a:xfrm>
              <a:off x="4611401" y="3124985"/>
              <a:ext cx="238420" cy="143729"/>
            </a:xfrm>
            <a:custGeom>
              <a:avLst/>
              <a:gdLst/>
              <a:ahLst/>
              <a:cxnLst/>
              <a:rect l="l" t="t" r="r" b="b"/>
              <a:pathLst>
                <a:path w="12121" h="7307" extrusionOk="0">
                  <a:moveTo>
                    <a:pt x="11905" y="0"/>
                  </a:moveTo>
                  <a:cubicBezTo>
                    <a:pt x="11883" y="0"/>
                    <a:pt x="11860" y="6"/>
                    <a:pt x="11837" y="18"/>
                  </a:cubicBezTo>
                  <a:cubicBezTo>
                    <a:pt x="7837" y="2196"/>
                    <a:pt x="3895" y="4481"/>
                    <a:pt x="124" y="7030"/>
                  </a:cubicBezTo>
                  <a:cubicBezTo>
                    <a:pt x="1" y="7119"/>
                    <a:pt x="77" y="7306"/>
                    <a:pt x="193" y="7306"/>
                  </a:cubicBezTo>
                  <a:cubicBezTo>
                    <a:pt x="217" y="7306"/>
                    <a:pt x="242" y="7298"/>
                    <a:pt x="268" y="7280"/>
                  </a:cubicBezTo>
                  <a:cubicBezTo>
                    <a:pt x="4039" y="4731"/>
                    <a:pt x="7981" y="2438"/>
                    <a:pt x="11979" y="268"/>
                  </a:cubicBezTo>
                  <a:cubicBezTo>
                    <a:pt x="12120" y="195"/>
                    <a:pt x="12036" y="0"/>
                    <a:pt x="119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17"/>
            <p:cNvSpPr/>
            <p:nvPr/>
          </p:nvSpPr>
          <p:spPr>
            <a:xfrm>
              <a:off x="4564311" y="3278981"/>
              <a:ext cx="228782" cy="99766"/>
            </a:xfrm>
            <a:custGeom>
              <a:avLst/>
              <a:gdLst/>
              <a:ahLst/>
              <a:cxnLst/>
              <a:rect l="l" t="t" r="r" b="b"/>
              <a:pathLst>
                <a:path w="11631" h="5072" extrusionOk="0">
                  <a:moveTo>
                    <a:pt x="352" y="308"/>
                  </a:moveTo>
                  <a:cubicBezTo>
                    <a:pt x="2481" y="527"/>
                    <a:pt x="4648" y="500"/>
                    <a:pt x="6746" y="966"/>
                  </a:cubicBezTo>
                  <a:cubicBezTo>
                    <a:pt x="7668" y="1172"/>
                    <a:pt x="8575" y="1465"/>
                    <a:pt x="9410" y="1915"/>
                  </a:cubicBezTo>
                  <a:cubicBezTo>
                    <a:pt x="9860" y="2150"/>
                    <a:pt x="10296" y="2436"/>
                    <a:pt x="10688" y="2765"/>
                  </a:cubicBezTo>
                  <a:cubicBezTo>
                    <a:pt x="10774" y="2836"/>
                    <a:pt x="11139" y="3086"/>
                    <a:pt x="11153" y="3194"/>
                  </a:cubicBezTo>
                  <a:cubicBezTo>
                    <a:pt x="11182" y="3458"/>
                    <a:pt x="10659" y="3735"/>
                    <a:pt x="10488" y="3828"/>
                  </a:cubicBezTo>
                  <a:cubicBezTo>
                    <a:pt x="9412" y="4393"/>
                    <a:pt x="7818" y="4817"/>
                    <a:pt x="6371" y="4817"/>
                  </a:cubicBezTo>
                  <a:cubicBezTo>
                    <a:pt x="5676" y="4817"/>
                    <a:pt x="5015" y="4720"/>
                    <a:pt x="4462" y="4493"/>
                  </a:cubicBezTo>
                  <a:cubicBezTo>
                    <a:pt x="2746" y="3797"/>
                    <a:pt x="952" y="2105"/>
                    <a:pt x="352" y="308"/>
                  </a:cubicBezTo>
                  <a:close/>
                  <a:moveTo>
                    <a:pt x="142" y="0"/>
                  </a:moveTo>
                  <a:cubicBezTo>
                    <a:pt x="83" y="0"/>
                    <a:pt x="45" y="32"/>
                    <a:pt x="27" y="74"/>
                  </a:cubicBezTo>
                  <a:lnTo>
                    <a:pt x="27" y="74"/>
                  </a:lnTo>
                  <a:cubicBezTo>
                    <a:pt x="8" y="104"/>
                    <a:pt x="0" y="142"/>
                    <a:pt x="12" y="186"/>
                  </a:cubicBezTo>
                  <a:cubicBezTo>
                    <a:pt x="333" y="1315"/>
                    <a:pt x="991" y="2215"/>
                    <a:pt x="1848" y="3000"/>
                  </a:cubicBezTo>
                  <a:cubicBezTo>
                    <a:pt x="2705" y="3785"/>
                    <a:pt x="3697" y="4642"/>
                    <a:pt x="4847" y="4935"/>
                  </a:cubicBezTo>
                  <a:cubicBezTo>
                    <a:pt x="5235" y="5033"/>
                    <a:pt x="5642" y="5071"/>
                    <a:pt x="6055" y="5071"/>
                  </a:cubicBezTo>
                  <a:cubicBezTo>
                    <a:pt x="6823" y="5071"/>
                    <a:pt x="7612" y="4939"/>
                    <a:pt x="8332" y="4814"/>
                  </a:cubicBezTo>
                  <a:cubicBezTo>
                    <a:pt x="9531" y="4599"/>
                    <a:pt x="10625" y="4207"/>
                    <a:pt x="11567" y="3422"/>
                  </a:cubicBezTo>
                  <a:cubicBezTo>
                    <a:pt x="11631" y="3372"/>
                    <a:pt x="11617" y="3271"/>
                    <a:pt x="11567" y="3221"/>
                  </a:cubicBezTo>
                  <a:cubicBezTo>
                    <a:pt x="8638" y="66"/>
                    <a:pt x="4069" y="429"/>
                    <a:pt x="155" y="1"/>
                  </a:cubicBezTo>
                  <a:cubicBezTo>
                    <a:pt x="150" y="1"/>
                    <a:pt x="146" y="0"/>
                    <a:pt x="1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17"/>
            <p:cNvSpPr/>
            <p:nvPr/>
          </p:nvSpPr>
          <p:spPr>
            <a:xfrm>
              <a:off x="4566554" y="3278765"/>
              <a:ext cx="226815" cy="71579"/>
            </a:xfrm>
            <a:custGeom>
              <a:avLst/>
              <a:gdLst/>
              <a:ahLst/>
              <a:cxnLst/>
              <a:rect l="l" t="t" r="r" b="b"/>
              <a:pathLst>
                <a:path w="11531" h="3639" extrusionOk="0">
                  <a:moveTo>
                    <a:pt x="198" y="1"/>
                  </a:moveTo>
                  <a:cubicBezTo>
                    <a:pt x="99" y="1"/>
                    <a:pt x="1" y="103"/>
                    <a:pt x="70" y="212"/>
                  </a:cubicBezTo>
                  <a:cubicBezTo>
                    <a:pt x="934" y="1697"/>
                    <a:pt x="3055" y="2290"/>
                    <a:pt x="4598" y="2768"/>
                  </a:cubicBezTo>
                  <a:cubicBezTo>
                    <a:pt x="6489" y="3355"/>
                    <a:pt x="8450" y="3638"/>
                    <a:pt x="10424" y="3638"/>
                  </a:cubicBezTo>
                  <a:cubicBezTo>
                    <a:pt x="10731" y="3638"/>
                    <a:pt x="11038" y="3632"/>
                    <a:pt x="11345" y="3618"/>
                  </a:cubicBezTo>
                  <a:cubicBezTo>
                    <a:pt x="11521" y="3611"/>
                    <a:pt x="11530" y="3333"/>
                    <a:pt x="11354" y="3333"/>
                  </a:cubicBezTo>
                  <a:cubicBezTo>
                    <a:pt x="11351" y="3333"/>
                    <a:pt x="11348" y="3333"/>
                    <a:pt x="11345" y="3333"/>
                  </a:cubicBezTo>
                  <a:cubicBezTo>
                    <a:pt x="11041" y="3346"/>
                    <a:pt x="10737" y="3353"/>
                    <a:pt x="10433" y="3353"/>
                  </a:cubicBezTo>
                  <a:cubicBezTo>
                    <a:pt x="8726" y="3353"/>
                    <a:pt x="7030" y="3146"/>
                    <a:pt x="5376" y="2698"/>
                  </a:cubicBezTo>
                  <a:cubicBezTo>
                    <a:pt x="3732" y="2254"/>
                    <a:pt x="1227" y="1633"/>
                    <a:pt x="313" y="68"/>
                  </a:cubicBezTo>
                  <a:cubicBezTo>
                    <a:pt x="284" y="21"/>
                    <a:pt x="241" y="1"/>
                    <a:pt x="1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5" name="Google Shape;475;p17"/>
          <p:cNvSpPr/>
          <p:nvPr/>
        </p:nvSpPr>
        <p:spPr>
          <a:xfrm>
            <a:off x="7970740" y="-341075"/>
            <a:ext cx="1349353" cy="1429775"/>
          </a:xfrm>
          <a:custGeom>
            <a:avLst/>
            <a:gdLst/>
            <a:ahLst/>
            <a:cxnLst/>
            <a:rect l="l" t="t" r="r" b="b"/>
            <a:pathLst>
              <a:path w="34849" h="36926" extrusionOk="0">
                <a:moveTo>
                  <a:pt x="19056" y="1"/>
                </a:moveTo>
                <a:cubicBezTo>
                  <a:pt x="18263" y="1"/>
                  <a:pt x="17470" y="101"/>
                  <a:pt x="16682" y="233"/>
                </a:cubicBezTo>
                <a:cubicBezTo>
                  <a:pt x="15804" y="377"/>
                  <a:pt x="14954" y="619"/>
                  <a:pt x="14111" y="905"/>
                </a:cubicBezTo>
                <a:cubicBezTo>
                  <a:pt x="13026" y="1268"/>
                  <a:pt x="11991" y="1733"/>
                  <a:pt x="11005" y="2319"/>
                </a:cubicBezTo>
                <a:cubicBezTo>
                  <a:pt x="9840" y="3005"/>
                  <a:pt x="8741" y="3776"/>
                  <a:pt x="7663" y="4590"/>
                </a:cubicBezTo>
                <a:cubicBezTo>
                  <a:pt x="6191" y="5704"/>
                  <a:pt x="4770" y="6875"/>
                  <a:pt x="3514" y="8239"/>
                </a:cubicBezTo>
                <a:cubicBezTo>
                  <a:pt x="2736" y="9082"/>
                  <a:pt x="2021" y="9982"/>
                  <a:pt x="1464" y="10995"/>
                </a:cubicBezTo>
                <a:cubicBezTo>
                  <a:pt x="1022" y="11795"/>
                  <a:pt x="679" y="12645"/>
                  <a:pt x="449" y="13538"/>
                </a:cubicBezTo>
                <a:cubicBezTo>
                  <a:pt x="172" y="14603"/>
                  <a:pt x="79" y="15701"/>
                  <a:pt x="36" y="16795"/>
                </a:cubicBezTo>
                <a:cubicBezTo>
                  <a:pt x="0" y="17751"/>
                  <a:pt x="43" y="18707"/>
                  <a:pt x="143" y="19658"/>
                </a:cubicBezTo>
                <a:cubicBezTo>
                  <a:pt x="258" y="20707"/>
                  <a:pt x="429" y="21743"/>
                  <a:pt x="650" y="22771"/>
                </a:cubicBezTo>
                <a:cubicBezTo>
                  <a:pt x="1128" y="24963"/>
                  <a:pt x="1999" y="26977"/>
                  <a:pt x="3293" y="28812"/>
                </a:cubicBezTo>
                <a:cubicBezTo>
                  <a:pt x="4278" y="30213"/>
                  <a:pt x="5406" y="31491"/>
                  <a:pt x="6678" y="32648"/>
                </a:cubicBezTo>
                <a:cubicBezTo>
                  <a:pt x="7835" y="33690"/>
                  <a:pt x="9091" y="34590"/>
                  <a:pt x="10469" y="35318"/>
                </a:cubicBezTo>
                <a:cubicBezTo>
                  <a:pt x="12011" y="36132"/>
                  <a:pt x="13646" y="36633"/>
                  <a:pt x="15383" y="36797"/>
                </a:cubicBezTo>
                <a:cubicBezTo>
                  <a:pt x="15933" y="36847"/>
                  <a:pt x="16481" y="36874"/>
                  <a:pt x="17031" y="36904"/>
                </a:cubicBezTo>
                <a:cubicBezTo>
                  <a:pt x="17406" y="36918"/>
                  <a:pt x="17781" y="36926"/>
                  <a:pt x="18156" y="36926"/>
                </a:cubicBezTo>
                <a:cubicBezTo>
                  <a:pt x="18710" y="36926"/>
                  <a:pt x="19263" y="36909"/>
                  <a:pt x="19816" y="36874"/>
                </a:cubicBezTo>
                <a:cubicBezTo>
                  <a:pt x="20416" y="36832"/>
                  <a:pt x="21016" y="36775"/>
                  <a:pt x="21616" y="36719"/>
                </a:cubicBezTo>
                <a:cubicBezTo>
                  <a:pt x="22673" y="36617"/>
                  <a:pt x="23709" y="36419"/>
                  <a:pt x="24723" y="36090"/>
                </a:cubicBezTo>
                <a:cubicBezTo>
                  <a:pt x="25745" y="35760"/>
                  <a:pt x="26694" y="35289"/>
                  <a:pt x="27551" y="34640"/>
                </a:cubicBezTo>
                <a:cubicBezTo>
                  <a:pt x="28444" y="33969"/>
                  <a:pt x="29207" y="33169"/>
                  <a:pt x="29928" y="32326"/>
                </a:cubicBezTo>
                <a:cubicBezTo>
                  <a:pt x="31035" y="31034"/>
                  <a:pt x="32014" y="29649"/>
                  <a:pt x="32914" y="28199"/>
                </a:cubicBezTo>
                <a:cubicBezTo>
                  <a:pt x="33428" y="27371"/>
                  <a:pt x="33863" y="26505"/>
                  <a:pt x="34177" y="25585"/>
                </a:cubicBezTo>
                <a:cubicBezTo>
                  <a:pt x="34614" y="24293"/>
                  <a:pt x="34792" y="22958"/>
                  <a:pt x="34828" y="21600"/>
                </a:cubicBezTo>
                <a:cubicBezTo>
                  <a:pt x="34849" y="20651"/>
                  <a:pt x="34820" y="19701"/>
                  <a:pt x="34792" y="18750"/>
                </a:cubicBezTo>
                <a:cubicBezTo>
                  <a:pt x="34763" y="17951"/>
                  <a:pt x="34720" y="17144"/>
                  <a:pt x="34671" y="16344"/>
                </a:cubicBezTo>
                <a:cubicBezTo>
                  <a:pt x="34621" y="15609"/>
                  <a:pt x="34578" y="14873"/>
                  <a:pt x="34499" y="14138"/>
                </a:cubicBezTo>
                <a:cubicBezTo>
                  <a:pt x="34407" y="13259"/>
                  <a:pt x="34213" y="12402"/>
                  <a:pt x="33942" y="11560"/>
                </a:cubicBezTo>
                <a:cubicBezTo>
                  <a:pt x="33534" y="10309"/>
                  <a:pt x="32914" y="9152"/>
                  <a:pt x="32215" y="8038"/>
                </a:cubicBezTo>
                <a:cubicBezTo>
                  <a:pt x="31642" y="7132"/>
                  <a:pt x="30972" y="6304"/>
                  <a:pt x="30165" y="5596"/>
                </a:cubicBezTo>
                <a:cubicBezTo>
                  <a:pt x="29628" y="5133"/>
                  <a:pt x="29078" y="4676"/>
                  <a:pt x="28514" y="4247"/>
                </a:cubicBezTo>
                <a:cubicBezTo>
                  <a:pt x="27407" y="3397"/>
                  <a:pt x="26223" y="2662"/>
                  <a:pt x="24958" y="2062"/>
                </a:cubicBezTo>
                <a:cubicBezTo>
                  <a:pt x="23971" y="1586"/>
                  <a:pt x="22952" y="1345"/>
                  <a:pt x="21901" y="1345"/>
                </a:cubicBezTo>
                <a:cubicBezTo>
                  <a:pt x="21455" y="1345"/>
                  <a:pt x="21003" y="1388"/>
                  <a:pt x="20545" y="1476"/>
                </a:cubicBezTo>
                <a:cubicBezTo>
                  <a:pt x="19816" y="1620"/>
                  <a:pt x="19088" y="1791"/>
                  <a:pt x="18366" y="1969"/>
                </a:cubicBezTo>
                <a:cubicBezTo>
                  <a:pt x="17374" y="2220"/>
                  <a:pt x="16382" y="2468"/>
                  <a:pt x="15396" y="2748"/>
                </a:cubicBezTo>
                <a:cubicBezTo>
                  <a:pt x="13811" y="3205"/>
                  <a:pt x="12419" y="4026"/>
                  <a:pt x="11184" y="5118"/>
                </a:cubicBezTo>
                <a:cubicBezTo>
                  <a:pt x="9991" y="6168"/>
                  <a:pt x="8940" y="7346"/>
                  <a:pt x="8020" y="8638"/>
                </a:cubicBezTo>
                <a:cubicBezTo>
                  <a:pt x="7519" y="9339"/>
                  <a:pt x="7098" y="10088"/>
                  <a:pt x="6791" y="10895"/>
                </a:cubicBezTo>
                <a:cubicBezTo>
                  <a:pt x="6520" y="11588"/>
                  <a:pt x="6306" y="12302"/>
                  <a:pt x="6128" y="13024"/>
                </a:cubicBezTo>
                <a:cubicBezTo>
                  <a:pt x="5848" y="14145"/>
                  <a:pt x="5641" y="15280"/>
                  <a:pt x="5656" y="16445"/>
                </a:cubicBezTo>
                <a:cubicBezTo>
                  <a:pt x="5663" y="16765"/>
                  <a:pt x="5649" y="17088"/>
                  <a:pt x="5677" y="17408"/>
                </a:cubicBezTo>
                <a:cubicBezTo>
                  <a:pt x="5706" y="17758"/>
                  <a:pt x="5769" y="18107"/>
                  <a:pt x="5812" y="18459"/>
                </a:cubicBezTo>
                <a:cubicBezTo>
                  <a:pt x="5963" y="19658"/>
                  <a:pt x="6112" y="20858"/>
                  <a:pt x="6263" y="22049"/>
                </a:cubicBezTo>
                <a:cubicBezTo>
                  <a:pt x="6405" y="23129"/>
                  <a:pt x="6678" y="24164"/>
                  <a:pt x="7084" y="25170"/>
                </a:cubicBezTo>
                <a:cubicBezTo>
                  <a:pt x="7578" y="26385"/>
                  <a:pt x="8248" y="27506"/>
                  <a:pt x="8998" y="28578"/>
                </a:cubicBezTo>
                <a:cubicBezTo>
                  <a:pt x="9512" y="29320"/>
                  <a:pt x="10140" y="29949"/>
                  <a:pt x="10904" y="30447"/>
                </a:cubicBezTo>
                <a:cubicBezTo>
                  <a:pt x="11398" y="30770"/>
                  <a:pt x="11896" y="31099"/>
                  <a:pt x="12390" y="31426"/>
                </a:cubicBezTo>
                <a:cubicBezTo>
                  <a:pt x="13053" y="31861"/>
                  <a:pt x="13712" y="32312"/>
                  <a:pt x="14375" y="32741"/>
                </a:cubicBezTo>
                <a:cubicBezTo>
                  <a:pt x="14911" y="33077"/>
                  <a:pt x="15489" y="33327"/>
                  <a:pt x="16111" y="33455"/>
                </a:cubicBezTo>
                <a:cubicBezTo>
                  <a:pt x="16567" y="33555"/>
                  <a:pt x="17024" y="33584"/>
                  <a:pt x="17489" y="33604"/>
                </a:cubicBezTo>
                <a:cubicBezTo>
                  <a:pt x="17599" y="33609"/>
                  <a:pt x="17709" y="33612"/>
                  <a:pt x="17819" y="33612"/>
                </a:cubicBezTo>
                <a:cubicBezTo>
                  <a:pt x="18383" y="33612"/>
                  <a:pt x="18937" y="33547"/>
                  <a:pt x="19480" y="33404"/>
                </a:cubicBezTo>
                <a:cubicBezTo>
                  <a:pt x="20603" y="33112"/>
                  <a:pt x="21681" y="32718"/>
                  <a:pt x="22745" y="32256"/>
                </a:cubicBezTo>
                <a:cubicBezTo>
                  <a:pt x="24015" y="31699"/>
                  <a:pt x="25116" y="30912"/>
                  <a:pt x="25979" y="29813"/>
                </a:cubicBezTo>
                <a:cubicBezTo>
                  <a:pt x="26437" y="29220"/>
                  <a:pt x="26843" y="28598"/>
                  <a:pt x="27222" y="27955"/>
                </a:cubicBezTo>
                <a:cubicBezTo>
                  <a:pt x="27758" y="27035"/>
                  <a:pt x="28300" y="26120"/>
                  <a:pt x="28821" y="25186"/>
                </a:cubicBezTo>
                <a:cubicBezTo>
                  <a:pt x="29351" y="24235"/>
                  <a:pt x="29693" y="23206"/>
                  <a:pt x="30007" y="22164"/>
                </a:cubicBezTo>
                <a:cubicBezTo>
                  <a:pt x="30400" y="20879"/>
                  <a:pt x="30643" y="19564"/>
                  <a:pt x="30706" y="18229"/>
                </a:cubicBezTo>
                <a:cubicBezTo>
                  <a:pt x="30736" y="17694"/>
                  <a:pt x="30722" y="17158"/>
                  <a:pt x="30672" y="16630"/>
                </a:cubicBezTo>
                <a:cubicBezTo>
                  <a:pt x="30578" y="15579"/>
                  <a:pt x="30393" y="14551"/>
                  <a:pt x="30129" y="13531"/>
                </a:cubicBezTo>
                <a:cubicBezTo>
                  <a:pt x="29928" y="12788"/>
                  <a:pt x="29678" y="12066"/>
                  <a:pt x="29328" y="11380"/>
                </a:cubicBezTo>
                <a:cubicBezTo>
                  <a:pt x="28458" y="9667"/>
                  <a:pt x="27236" y="8225"/>
                  <a:pt x="25815" y="6940"/>
                </a:cubicBezTo>
                <a:cubicBezTo>
                  <a:pt x="24915" y="6126"/>
                  <a:pt x="23873" y="5526"/>
                  <a:pt x="22788" y="4989"/>
                </a:cubicBezTo>
                <a:cubicBezTo>
                  <a:pt x="21895" y="4554"/>
                  <a:pt x="20960" y="4268"/>
                  <a:pt x="19967" y="4204"/>
                </a:cubicBezTo>
                <a:cubicBezTo>
                  <a:pt x="19741" y="4188"/>
                  <a:pt x="19515" y="4179"/>
                  <a:pt x="19290" y="4179"/>
                </a:cubicBezTo>
                <a:cubicBezTo>
                  <a:pt x="18615" y="4179"/>
                  <a:pt x="17948" y="4260"/>
                  <a:pt x="17288" y="4468"/>
                </a:cubicBezTo>
                <a:cubicBezTo>
                  <a:pt x="16510" y="4712"/>
                  <a:pt x="15775" y="5048"/>
                  <a:pt x="15060" y="5447"/>
                </a:cubicBezTo>
                <a:cubicBezTo>
                  <a:pt x="14118" y="5982"/>
                  <a:pt x="13247" y="6618"/>
                  <a:pt x="12512" y="7418"/>
                </a:cubicBezTo>
                <a:cubicBezTo>
                  <a:pt x="11533" y="8467"/>
                  <a:pt x="10776" y="9667"/>
                  <a:pt x="10169" y="10961"/>
                </a:cubicBezTo>
                <a:cubicBezTo>
                  <a:pt x="9855" y="11617"/>
                  <a:pt x="9662" y="12316"/>
                  <a:pt x="9555" y="13031"/>
                </a:cubicBezTo>
                <a:cubicBezTo>
                  <a:pt x="9447" y="13746"/>
                  <a:pt x="9463" y="14465"/>
                  <a:pt x="9454" y="15180"/>
                </a:cubicBezTo>
                <a:cubicBezTo>
                  <a:pt x="9447" y="15681"/>
                  <a:pt x="9483" y="16172"/>
                  <a:pt x="9506" y="16673"/>
                </a:cubicBezTo>
                <a:cubicBezTo>
                  <a:pt x="9526" y="17122"/>
                  <a:pt x="9562" y="17573"/>
                  <a:pt x="9583" y="18022"/>
                </a:cubicBezTo>
                <a:cubicBezTo>
                  <a:pt x="9634" y="18851"/>
                  <a:pt x="9734" y="19679"/>
                  <a:pt x="9876" y="20500"/>
                </a:cubicBezTo>
                <a:cubicBezTo>
                  <a:pt x="10105" y="21835"/>
                  <a:pt x="10577" y="23078"/>
                  <a:pt x="11290" y="24228"/>
                </a:cubicBezTo>
                <a:cubicBezTo>
                  <a:pt x="11862" y="25150"/>
                  <a:pt x="12512" y="26007"/>
                  <a:pt x="13204" y="26841"/>
                </a:cubicBezTo>
                <a:cubicBezTo>
                  <a:pt x="13953" y="27757"/>
                  <a:pt x="14882" y="28463"/>
                  <a:pt x="15960" y="28956"/>
                </a:cubicBezTo>
                <a:cubicBezTo>
                  <a:pt x="16797" y="29341"/>
                  <a:pt x="17652" y="29530"/>
                  <a:pt x="18521" y="29530"/>
                </a:cubicBezTo>
                <a:cubicBezTo>
                  <a:pt x="19070" y="29530"/>
                  <a:pt x="19623" y="29455"/>
                  <a:pt x="20181" y="29306"/>
                </a:cubicBezTo>
                <a:cubicBezTo>
                  <a:pt x="21580" y="28927"/>
                  <a:pt x="22881" y="28320"/>
                  <a:pt x="24094" y="27520"/>
                </a:cubicBezTo>
                <a:cubicBezTo>
                  <a:pt x="24631" y="27164"/>
                  <a:pt x="25109" y="26749"/>
                  <a:pt x="25522" y="26264"/>
                </a:cubicBezTo>
                <a:cubicBezTo>
                  <a:pt x="26243" y="25450"/>
                  <a:pt x="26737" y="24500"/>
                  <a:pt x="27073" y="23472"/>
                </a:cubicBezTo>
                <a:cubicBezTo>
                  <a:pt x="27565" y="21979"/>
                  <a:pt x="27980" y="20464"/>
                  <a:pt x="28365" y="18944"/>
                </a:cubicBezTo>
                <a:cubicBezTo>
                  <a:pt x="28643" y="17873"/>
                  <a:pt x="28758" y="16788"/>
                  <a:pt x="28679" y="15681"/>
                </a:cubicBezTo>
                <a:cubicBezTo>
                  <a:pt x="28622" y="14937"/>
                  <a:pt x="28435" y="14224"/>
                  <a:pt x="28221" y="13523"/>
                </a:cubicBezTo>
                <a:cubicBezTo>
                  <a:pt x="27765" y="12023"/>
                  <a:pt x="27064" y="10661"/>
                  <a:pt x="26015" y="9488"/>
                </a:cubicBezTo>
                <a:cubicBezTo>
                  <a:pt x="25165" y="8532"/>
                  <a:pt x="24130" y="7853"/>
                  <a:pt x="22894" y="7497"/>
                </a:cubicBezTo>
                <a:cubicBezTo>
                  <a:pt x="22186" y="7287"/>
                  <a:pt x="21468" y="7187"/>
                  <a:pt x="20747" y="7187"/>
                </a:cubicBezTo>
                <a:cubicBezTo>
                  <a:pt x="20140" y="7187"/>
                  <a:pt x="19531" y="7258"/>
                  <a:pt x="18923" y="7396"/>
                </a:cubicBezTo>
                <a:cubicBezTo>
                  <a:pt x="17917" y="7625"/>
                  <a:pt x="16975" y="8011"/>
                  <a:pt x="16096" y="8561"/>
                </a:cubicBezTo>
                <a:cubicBezTo>
                  <a:pt x="15317" y="9060"/>
                  <a:pt x="14632" y="9660"/>
                  <a:pt x="14011" y="10338"/>
                </a:cubicBezTo>
                <a:cubicBezTo>
                  <a:pt x="13340" y="11067"/>
                  <a:pt x="12733" y="11838"/>
                  <a:pt x="12291" y="12724"/>
                </a:cubicBezTo>
                <a:cubicBezTo>
                  <a:pt x="11847" y="13602"/>
                  <a:pt x="11576" y="14524"/>
                  <a:pt x="11526" y="15509"/>
                </a:cubicBezTo>
                <a:cubicBezTo>
                  <a:pt x="11483" y="16316"/>
                  <a:pt x="11540" y="17115"/>
                  <a:pt x="11675" y="17915"/>
                </a:cubicBezTo>
                <a:cubicBezTo>
                  <a:pt x="11948" y="19537"/>
                  <a:pt x="12462" y="21072"/>
                  <a:pt x="13211" y="22536"/>
                </a:cubicBezTo>
                <a:cubicBezTo>
                  <a:pt x="13797" y="23671"/>
                  <a:pt x="14632" y="24550"/>
                  <a:pt x="15739" y="25177"/>
                </a:cubicBezTo>
                <a:cubicBezTo>
                  <a:pt x="16474" y="25596"/>
                  <a:pt x="17245" y="25803"/>
                  <a:pt x="18049" y="25803"/>
                </a:cubicBezTo>
                <a:cubicBezTo>
                  <a:pt x="18330" y="25803"/>
                  <a:pt x="18614" y="25778"/>
                  <a:pt x="18903" y="25727"/>
                </a:cubicBezTo>
                <a:cubicBezTo>
                  <a:pt x="19816" y="25571"/>
                  <a:pt x="20603" y="25143"/>
                  <a:pt x="21289" y="24528"/>
                </a:cubicBezTo>
                <a:cubicBezTo>
                  <a:pt x="22380" y="23542"/>
                  <a:pt x="23208" y="22365"/>
                  <a:pt x="23787" y="21014"/>
                </a:cubicBezTo>
                <a:cubicBezTo>
                  <a:pt x="24173" y="20121"/>
                  <a:pt x="24552" y="19221"/>
                  <a:pt x="24937" y="18322"/>
                </a:cubicBezTo>
                <a:cubicBezTo>
                  <a:pt x="25123" y="17886"/>
                  <a:pt x="25280" y="17444"/>
                  <a:pt x="25380" y="16980"/>
                </a:cubicBezTo>
                <a:cubicBezTo>
                  <a:pt x="25530" y="16251"/>
                  <a:pt x="25573" y="15523"/>
                  <a:pt x="25373" y="14794"/>
                </a:cubicBezTo>
                <a:cubicBezTo>
                  <a:pt x="25165" y="14052"/>
                  <a:pt x="24879" y="13331"/>
                  <a:pt x="24536" y="12638"/>
                </a:cubicBezTo>
                <a:cubicBezTo>
                  <a:pt x="24288" y="12138"/>
                  <a:pt x="23937" y="11709"/>
                  <a:pt x="23481" y="11374"/>
                </a:cubicBezTo>
                <a:cubicBezTo>
                  <a:pt x="23224" y="11188"/>
                  <a:pt x="22951" y="11010"/>
                  <a:pt x="22673" y="10846"/>
                </a:cubicBezTo>
                <a:cubicBezTo>
                  <a:pt x="21948" y="10413"/>
                  <a:pt x="21162" y="10237"/>
                  <a:pt x="20346" y="10237"/>
                </a:cubicBezTo>
                <a:cubicBezTo>
                  <a:pt x="20150" y="10237"/>
                  <a:pt x="19952" y="10247"/>
                  <a:pt x="19753" y="10266"/>
                </a:cubicBezTo>
                <a:cubicBezTo>
                  <a:pt x="19117" y="10325"/>
                  <a:pt x="18553" y="10582"/>
                  <a:pt x="18039" y="10952"/>
                </a:cubicBezTo>
                <a:cubicBezTo>
                  <a:pt x="17252" y="11509"/>
                  <a:pt x="16675" y="12253"/>
                  <a:pt x="16246" y="13103"/>
                </a:cubicBezTo>
                <a:cubicBezTo>
                  <a:pt x="15753" y="14052"/>
                  <a:pt x="15439" y="15074"/>
                  <a:pt x="15175" y="16102"/>
                </a:cubicBezTo>
                <a:cubicBezTo>
                  <a:pt x="14954" y="16993"/>
                  <a:pt x="14796" y="17893"/>
                  <a:pt x="14810" y="18815"/>
                </a:cubicBezTo>
                <a:cubicBezTo>
                  <a:pt x="14810" y="18944"/>
                  <a:pt x="14832" y="19072"/>
                  <a:pt x="14839" y="19201"/>
                </a:cubicBezTo>
                <a:cubicBezTo>
                  <a:pt x="14868" y="19929"/>
                  <a:pt x="15017" y="20635"/>
                  <a:pt x="15297" y="21307"/>
                </a:cubicBezTo>
                <a:cubicBezTo>
                  <a:pt x="15453" y="21686"/>
                  <a:pt x="15667" y="22029"/>
                  <a:pt x="16003" y="22272"/>
                </a:cubicBezTo>
                <a:cubicBezTo>
                  <a:pt x="16387" y="22553"/>
                  <a:pt x="16801" y="22713"/>
                  <a:pt x="17243" y="22713"/>
                </a:cubicBezTo>
                <a:cubicBezTo>
                  <a:pt x="17418" y="22713"/>
                  <a:pt x="17598" y="22688"/>
                  <a:pt x="17782" y="22636"/>
                </a:cubicBezTo>
                <a:cubicBezTo>
                  <a:pt x="18281" y="22493"/>
                  <a:pt x="18718" y="22229"/>
                  <a:pt x="19110" y="21887"/>
                </a:cubicBezTo>
                <a:cubicBezTo>
                  <a:pt x="19952" y="21143"/>
                  <a:pt x="20637" y="20272"/>
                  <a:pt x="21230" y="19323"/>
                </a:cubicBezTo>
                <a:cubicBezTo>
                  <a:pt x="21381" y="19079"/>
                  <a:pt x="21494" y="18829"/>
                  <a:pt x="21559" y="18551"/>
                </a:cubicBezTo>
                <a:cubicBezTo>
                  <a:pt x="21717" y="17915"/>
                  <a:pt x="21688" y="17273"/>
                  <a:pt x="21537" y="16644"/>
                </a:cubicBezTo>
                <a:cubicBezTo>
                  <a:pt x="21409" y="16066"/>
                  <a:pt x="21223" y="15502"/>
                  <a:pt x="21059" y="14930"/>
                </a:cubicBezTo>
                <a:cubicBezTo>
                  <a:pt x="20996" y="14709"/>
                  <a:pt x="20917" y="14488"/>
                  <a:pt x="20838" y="14273"/>
                </a:cubicBezTo>
                <a:cubicBezTo>
                  <a:pt x="20752" y="14030"/>
                  <a:pt x="20574" y="13881"/>
                  <a:pt x="20331" y="13802"/>
                </a:cubicBezTo>
                <a:cubicBezTo>
                  <a:pt x="20129" y="13737"/>
                  <a:pt x="19924" y="13708"/>
                  <a:pt x="19714" y="13708"/>
                </a:cubicBezTo>
                <a:cubicBezTo>
                  <a:pt x="19649" y="13708"/>
                  <a:pt x="19583" y="13711"/>
                  <a:pt x="19516" y="13716"/>
                </a:cubicBezTo>
                <a:cubicBezTo>
                  <a:pt x="18831" y="13788"/>
                  <a:pt x="18217" y="14066"/>
                  <a:pt x="17653" y="14452"/>
                </a:cubicBezTo>
                <a:cubicBezTo>
                  <a:pt x="17417" y="14616"/>
                  <a:pt x="17268" y="14837"/>
                  <a:pt x="17182" y="15108"/>
                </a:cubicBezTo>
                <a:cubicBezTo>
                  <a:pt x="17132" y="15280"/>
                  <a:pt x="17090" y="15451"/>
                  <a:pt x="17060" y="15622"/>
                </a:cubicBezTo>
                <a:cubicBezTo>
                  <a:pt x="16975" y="16066"/>
                  <a:pt x="16975" y="16508"/>
                  <a:pt x="16988" y="16951"/>
                </a:cubicBezTo>
                <a:cubicBezTo>
                  <a:pt x="16995" y="17151"/>
                  <a:pt x="17018" y="17365"/>
                  <a:pt x="17074" y="17559"/>
                </a:cubicBezTo>
                <a:cubicBezTo>
                  <a:pt x="17160" y="17859"/>
                  <a:pt x="17203" y="18173"/>
                  <a:pt x="17232" y="18479"/>
                </a:cubicBezTo>
                <a:cubicBezTo>
                  <a:pt x="17246" y="18608"/>
                  <a:pt x="17275" y="18736"/>
                  <a:pt x="17304" y="18865"/>
                </a:cubicBezTo>
                <a:cubicBezTo>
                  <a:pt x="17331" y="19000"/>
                  <a:pt x="17424" y="19072"/>
                  <a:pt x="17561" y="19086"/>
                </a:cubicBezTo>
                <a:cubicBezTo>
                  <a:pt x="17655" y="19100"/>
                  <a:pt x="17747" y="19107"/>
                  <a:pt x="17838" y="19107"/>
                </a:cubicBezTo>
                <a:cubicBezTo>
                  <a:pt x="18231" y="19107"/>
                  <a:pt x="18593" y="18977"/>
                  <a:pt x="18889" y="18694"/>
                </a:cubicBezTo>
                <a:cubicBezTo>
                  <a:pt x="19424" y="18193"/>
                  <a:pt x="19503" y="17544"/>
                  <a:pt x="19388" y="16858"/>
                </a:cubicBezTo>
                <a:cubicBezTo>
                  <a:pt x="19309" y="16394"/>
                  <a:pt x="19189" y="15944"/>
                  <a:pt x="19067" y="15487"/>
                </a:cubicBezTo>
                <a:cubicBezTo>
                  <a:pt x="19045" y="15387"/>
                  <a:pt x="19018" y="15266"/>
                  <a:pt x="18910" y="15216"/>
                </a:cubicBezTo>
                <a:cubicBezTo>
                  <a:pt x="18876" y="15201"/>
                  <a:pt x="18837" y="15194"/>
                  <a:pt x="18797" y="15194"/>
                </a:cubicBezTo>
                <a:cubicBezTo>
                  <a:pt x="18664" y="15194"/>
                  <a:pt x="18511" y="15267"/>
                  <a:pt x="18445" y="15365"/>
                </a:cubicBezTo>
                <a:cubicBezTo>
                  <a:pt x="18296" y="15595"/>
                  <a:pt x="18138" y="15816"/>
                  <a:pt x="17989" y="16037"/>
                </a:cubicBezTo>
                <a:cubicBezTo>
                  <a:pt x="17960" y="16080"/>
                  <a:pt x="17938" y="16130"/>
                  <a:pt x="17895" y="16208"/>
                </a:cubicBezTo>
                <a:cubicBezTo>
                  <a:pt x="17996" y="16166"/>
                  <a:pt x="18060" y="16136"/>
                  <a:pt x="18118" y="16116"/>
                </a:cubicBezTo>
                <a:cubicBezTo>
                  <a:pt x="18172" y="16091"/>
                  <a:pt x="18225" y="16081"/>
                  <a:pt x="18279" y="16081"/>
                </a:cubicBezTo>
                <a:cubicBezTo>
                  <a:pt x="18367" y="16081"/>
                  <a:pt x="18454" y="16109"/>
                  <a:pt x="18538" y="16145"/>
                </a:cubicBezTo>
                <a:cubicBezTo>
                  <a:pt x="18646" y="16188"/>
                  <a:pt x="18632" y="16301"/>
                  <a:pt x="18653" y="16387"/>
                </a:cubicBezTo>
                <a:cubicBezTo>
                  <a:pt x="18745" y="16693"/>
                  <a:pt x="18810" y="17016"/>
                  <a:pt x="18923" y="17316"/>
                </a:cubicBezTo>
                <a:cubicBezTo>
                  <a:pt x="19018" y="17559"/>
                  <a:pt x="18953" y="17758"/>
                  <a:pt x="18817" y="17945"/>
                </a:cubicBezTo>
                <a:cubicBezTo>
                  <a:pt x="18725" y="18065"/>
                  <a:pt x="18623" y="18179"/>
                  <a:pt x="18510" y="18279"/>
                </a:cubicBezTo>
                <a:cubicBezTo>
                  <a:pt x="18347" y="18417"/>
                  <a:pt x="18169" y="18461"/>
                  <a:pt x="17981" y="18461"/>
                </a:cubicBezTo>
                <a:cubicBezTo>
                  <a:pt x="17856" y="18461"/>
                  <a:pt x="17727" y="18441"/>
                  <a:pt x="17595" y="18416"/>
                </a:cubicBezTo>
                <a:cubicBezTo>
                  <a:pt x="17581" y="18294"/>
                  <a:pt x="17575" y="18193"/>
                  <a:pt x="17561" y="18094"/>
                </a:cubicBezTo>
                <a:cubicBezTo>
                  <a:pt x="17532" y="17859"/>
                  <a:pt x="17532" y="17616"/>
                  <a:pt x="17467" y="17388"/>
                </a:cubicBezTo>
                <a:cubicBezTo>
                  <a:pt x="17338" y="16908"/>
                  <a:pt x="17331" y="16430"/>
                  <a:pt x="17354" y="15944"/>
                </a:cubicBezTo>
                <a:cubicBezTo>
                  <a:pt x="17367" y="15645"/>
                  <a:pt x="17439" y="15374"/>
                  <a:pt x="17703" y="15194"/>
                </a:cubicBezTo>
                <a:cubicBezTo>
                  <a:pt x="18260" y="14817"/>
                  <a:pt x="18853" y="14537"/>
                  <a:pt x="19539" y="14501"/>
                </a:cubicBezTo>
                <a:cubicBezTo>
                  <a:pt x="19573" y="14500"/>
                  <a:pt x="19607" y="14500"/>
                  <a:pt x="19639" y="14500"/>
                </a:cubicBezTo>
                <a:cubicBezTo>
                  <a:pt x="20157" y="14500"/>
                  <a:pt x="20364" y="14662"/>
                  <a:pt x="20538" y="15187"/>
                </a:cubicBezTo>
                <a:cubicBezTo>
                  <a:pt x="20723" y="15759"/>
                  <a:pt x="20894" y="16337"/>
                  <a:pt x="20989" y="16930"/>
                </a:cubicBezTo>
                <a:cubicBezTo>
                  <a:pt x="21002" y="17059"/>
                  <a:pt x="21002" y="17194"/>
                  <a:pt x="20973" y="17316"/>
                </a:cubicBezTo>
                <a:cubicBezTo>
                  <a:pt x="20881" y="17837"/>
                  <a:pt x="20660" y="18301"/>
                  <a:pt x="20373" y="18743"/>
                </a:cubicBezTo>
                <a:cubicBezTo>
                  <a:pt x="19967" y="19372"/>
                  <a:pt x="19510" y="19972"/>
                  <a:pt x="19018" y="20543"/>
                </a:cubicBezTo>
                <a:cubicBezTo>
                  <a:pt x="18659" y="20951"/>
                  <a:pt x="18267" y="21314"/>
                  <a:pt x="17789" y="21587"/>
                </a:cubicBezTo>
                <a:cubicBezTo>
                  <a:pt x="17582" y="21701"/>
                  <a:pt x="17374" y="21750"/>
                  <a:pt x="17160" y="21750"/>
                </a:cubicBezTo>
                <a:cubicBezTo>
                  <a:pt x="17040" y="21750"/>
                  <a:pt x="16919" y="21735"/>
                  <a:pt x="16796" y="21707"/>
                </a:cubicBezTo>
                <a:cubicBezTo>
                  <a:pt x="16233" y="21578"/>
                  <a:pt x="15854" y="21215"/>
                  <a:pt x="15633" y="20701"/>
                </a:cubicBezTo>
                <a:cubicBezTo>
                  <a:pt x="15403" y="20180"/>
                  <a:pt x="15275" y="19622"/>
                  <a:pt x="15254" y="19050"/>
                </a:cubicBezTo>
                <a:cubicBezTo>
                  <a:pt x="15239" y="18815"/>
                  <a:pt x="15239" y="18579"/>
                  <a:pt x="15254" y="18337"/>
                </a:cubicBezTo>
                <a:cubicBezTo>
                  <a:pt x="15261" y="18087"/>
                  <a:pt x="15275" y="17837"/>
                  <a:pt x="15317" y="17586"/>
                </a:cubicBezTo>
                <a:cubicBezTo>
                  <a:pt x="15475" y="16565"/>
                  <a:pt x="15753" y="15573"/>
                  <a:pt x="16118" y="14609"/>
                </a:cubicBezTo>
                <a:cubicBezTo>
                  <a:pt x="16467" y="13694"/>
                  <a:pt x="16946" y="12873"/>
                  <a:pt x="17653" y="12188"/>
                </a:cubicBezTo>
                <a:cubicBezTo>
                  <a:pt x="18348" y="11505"/>
                  <a:pt x="19143" y="11155"/>
                  <a:pt x="20055" y="11155"/>
                </a:cubicBezTo>
                <a:cubicBezTo>
                  <a:pt x="20278" y="11155"/>
                  <a:pt x="20508" y="11176"/>
                  <a:pt x="20745" y="11218"/>
                </a:cubicBezTo>
                <a:cubicBezTo>
                  <a:pt x="21553" y="11360"/>
                  <a:pt x="22281" y="11696"/>
                  <a:pt x="22944" y="12160"/>
                </a:cubicBezTo>
                <a:cubicBezTo>
                  <a:pt x="23438" y="12503"/>
                  <a:pt x="23823" y="12938"/>
                  <a:pt x="24116" y="13459"/>
                </a:cubicBezTo>
                <a:cubicBezTo>
                  <a:pt x="24480" y="14116"/>
                  <a:pt x="24730" y="14817"/>
                  <a:pt x="24922" y="15530"/>
                </a:cubicBezTo>
                <a:cubicBezTo>
                  <a:pt x="24980" y="15717"/>
                  <a:pt x="25001" y="15909"/>
                  <a:pt x="25008" y="16102"/>
                </a:cubicBezTo>
                <a:cubicBezTo>
                  <a:pt x="25037" y="16608"/>
                  <a:pt x="24879" y="17079"/>
                  <a:pt x="24680" y="17544"/>
                </a:cubicBezTo>
                <a:cubicBezTo>
                  <a:pt x="24331" y="18358"/>
                  <a:pt x="23979" y="19172"/>
                  <a:pt x="23630" y="19986"/>
                </a:cubicBezTo>
                <a:cubicBezTo>
                  <a:pt x="23380" y="20593"/>
                  <a:pt x="23131" y="21201"/>
                  <a:pt x="22766" y="21749"/>
                </a:cubicBezTo>
                <a:cubicBezTo>
                  <a:pt x="22231" y="22586"/>
                  <a:pt x="21609" y="23350"/>
                  <a:pt x="20809" y="23943"/>
                </a:cubicBezTo>
                <a:cubicBezTo>
                  <a:pt x="20123" y="24442"/>
                  <a:pt x="19374" y="24807"/>
                  <a:pt x="18495" y="24843"/>
                </a:cubicBezTo>
                <a:cubicBezTo>
                  <a:pt x="18420" y="24846"/>
                  <a:pt x="18346" y="24847"/>
                  <a:pt x="18271" y="24847"/>
                </a:cubicBezTo>
                <a:cubicBezTo>
                  <a:pt x="17545" y="24847"/>
                  <a:pt x="16844" y="24719"/>
                  <a:pt x="16203" y="24349"/>
                </a:cubicBezTo>
                <a:cubicBezTo>
                  <a:pt x="15161" y="23743"/>
                  <a:pt x="14318" y="22929"/>
                  <a:pt x="13775" y="21835"/>
                </a:cubicBezTo>
                <a:cubicBezTo>
                  <a:pt x="13190" y="20665"/>
                  <a:pt x="12769" y="19444"/>
                  <a:pt x="12462" y="18179"/>
                </a:cubicBezTo>
                <a:cubicBezTo>
                  <a:pt x="12248" y="17280"/>
                  <a:pt x="12083" y="16380"/>
                  <a:pt x="12169" y="15444"/>
                </a:cubicBezTo>
                <a:cubicBezTo>
                  <a:pt x="12219" y="14902"/>
                  <a:pt x="12325" y="14380"/>
                  <a:pt x="12561" y="13888"/>
                </a:cubicBezTo>
                <a:cubicBezTo>
                  <a:pt x="13376" y="12138"/>
                  <a:pt x="14568" y="10703"/>
                  <a:pt x="16132" y="9581"/>
                </a:cubicBezTo>
                <a:cubicBezTo>
                  <a:pt x="17424" y="8647"/>
                  <a:pt x="18867" y="8117"/>
                  <a:pt x="20481" y="8097"/>
                </a:cubicBezTo>
                <a:cubicBezTo>
                  <a:pt x="20522" y="8096"/>
                  <a:pt x="20562" y="8096"/>
                  <a:pt x="20602" y="8096"/>
                </a:cubicBezTo>
                <a:cubicBezTo>
                  <a:pt x="21905" y="8096"/>
                  <a:pt x="23107" y="8445"/>
                  <a:pt x="24223" y="9125"/>
                </a:cubicBezTo>
                <a:cubicBezTo>
                  <a:pt x="25116" y="9660"/>
                  <a:pt x="25815" y="10395"/>
                  <a:pt x="26408" y="11231"/>
                </a:cubicBezTo>
                <a:cubicBezTo>
                  <a:pt x="27073" y="12181"/>
                  <a:pt x="27565" y="13223"/>
                  <a:pt x="27894" y="14337"/>
                </a:cubicBezTo>
                <a:cubicBezTo>
                  <a:pt x="28086" y="14980"/>
                  <a:pt x="28250" y="15631"/>
                  <a:pt x="28293" y="16301"/>
                </a:cubicBezTo>
                <a:cubicBezTo>
                  <a:pt x="28336" y="17016"/>
                  <a:pt x="28300" y="17722"/>
                  <a:pt x="28115" y="18416"/>
                </a:cubicBezTo>
                <a:cubicBezTo>
                  <a:pt x="27815" y="19521"/>
                  <a:pt x="27493" y="20622"/>
                  <a:pt x="27179" y="21722"/>
                </a:cubicBezTo>
                <a:cubicBezTo>
                  <a:pt x="26936" y="22557"/>
                  <a:pt x="26629" y="23371"/>
                  <a:pt x="26243" y="24149"/>
                </a:cubicBezTo>
                <a:cubicBezTo>
                  <a:pt x="25772" y="25107"/>
                  <a:pt x="25145" y="25921"/>
                  <a:pt x="24252" y="26528"/>
                </a:cubicBezTo>
                <a:cubicBezTo>
                  <a:pt x="22973" y="27392"/>
                  <a:pt x="21580" y="28014"/>
                  <a:pt x="20089" y="28391"/>
                </a:cubicBezTo>
                <a:cubicBezTo>
                  <a:pt x="19599" y="28511"/>
                  <a:pt x="19109" y="28573"/>
                  <a:pt x="18619" y="28573"/>
                </a:cubicBezTo>
                <a:cubicBezTo>
                  <a:pt x="18295" y="28573"/>
                  <a:pt x="17971" y="28546"/>
                  <a:pt x="17647" y="28492"/>
                </a:cubicBezTo>
                <a:cubicBezTo>
                  <a:pt x="16132" y="28228"/>
                  <a:pt x="14882" y="27470"/>
                  <a:pt x="13847" y="26363"/>
                </a:cubicBezTo>
                <a:cubicBezTo>
                  <a:pt x="13112" y="25578"/>
                  <a:pt x="12483" y="24699"/>
                  <a:pt x="11862" y="23815"/>
                </a:cubicBezTo>
                <a:cubicBezTo>
                  <a:pt x="11254" y="22942"/>
                  <a:pt x="10834" y="21993"/>
                  <a:pt x="10568" y="20971"/>
                </a:cubicBezTo>
                <a:cubicBezTo>
                  <a:pt x="10268" y="19808"/>
                  <a:pt x="10140" y="18615"/>
                  <a:pt x="10054" y="17415"/>
                </a:cubicBezTo>
                <a:cubicBezTo>
                  <a:pt x="10011" y="16815"/>
                  <a:pt x="9977" y="16215"/>
                  <a:pt x="9968" y="15615"/>
                </a:cubicBezTo>
                <a:cubicBezTo>
                  <a:pt x="9955" y="14830"/>
                  <a:pt x="9919" y="14046"/>
                  <a:pt x="9998" y="13259"/>
                </a:cubicBezTo>
                <a:cubicBezTo>
                  <a:pt x="10047" y="12760"/>
                  <a:pt x="10176" y="12266"/>
                  <a:pt x="10354" y="11795"/>
                </a:cubicBezTo>
                <a:cubicBezTo>
                  <a:pt x="10568" y="11245"/>
                  <a:pt x="10848" y="10731"/>
                  <a:pt x="11154" y="10224"/>
                </a:cubicBezTo>
                <a:cubicBezTo>
                  <a:pt x="11718" y="9317"/>
                  <a:pt x="12340" y="8453"/>
                  <a:pt x="13132" y="7725"/>
                </a:cubicBezTo>
                <a:cubicBezTo>
                  <a:pt x="14118" y="6804"/>
                  <a:pt x="15232" y="6076"/>
                  <a:pt x="16474" y="5539"/>
                </a:cubicBezTo>
                <a:cubicBezTo>
                  <a:pt x="17304" y="5182"/>
                  <a:pt x="18155" y="5025"/>
                  <a:pt x="19024" y="5025"/>
                </a:cubicBezTo>
                <a:cubicBezTo>
                  <a:pt x="19404" y="5025"/>
                  <a:pt x="19788" y="5055"/>
                  <a:pt x="20175" y="5111"/>
                </a:cubicBezTo>
                <a:cubicBezTo>
                  <a:pt x="20996" y="5233"/>
                  <a:pt x="21774" y="5497"/>
                  <a:pt x="22523" y="5862"/>
                </a:cubicBezTo>
                <a:cubicBezTo>
                  <a:pt x="23745" y="6446"/>
                  <a:pt x="24872" y="7168"/>
                  <a:pt x="25851" y="8117"/>
                </a:cubicBezTo>
                <a:cubicBezTo>
                  <a:pt x="26859" y="9103"/>
                  <a:pt x="27750" y="10181"/>
                  <a:pt x="28507" y="11360"/>
                </a:cubicBezTo>
                <a:cubicBezTo>
                  <a:pt x="28992" y="12109"/>
                  <a:pt x="29351" y="12923"/>
                  <a:pt x="29585" y="13788"/>
                </a:cubicBezTo>
                <a:cubicBezTo>
                  <a:pt x="29815" y="14637"/>
                  <a:pt x="29978" y="15502"/>
                  <a:pt x="30107" y="16373"/>
                </a:cubicBezTo>
                <a:cubicBezTo>
                  <a:pt x="30165" y="16772"/>
                  <a:pt x="30235" y="17173"/>
                  <a:pt x="30257" y="17573"/>
                </a:cubicBezTo>
                <a:cubicBezTo>
                  <a:pt x="30271" y="17987"/>
                  <a:pt x="30257" y="18400"/>
                  <a:pt x="30228" y="18822"/>
                </a:cubicBezTo>
                <a:cubicBezTo>
                  <a:pt x="30165" y="19580"/>
                  <a:pt x="29978" y="20315"/>
                  <a:pt x="29779" y="21043"/>
                </a:cubicBezTo>
                <a:cubicBezTo>
                  <a:pt x="29457" y="22186"/>
                  <a:pt x="29100" y="23321"/>
                  <a:pt x="28543" y="24379"/>
                </a:cubicBezTo>
                <a:cubicBezTo>
                  <a:pt x="27822" y="25756"/>
                  <a:pt x="27022" y="27085"/>
                  <a:pt x="26158" y="28370"/>
                </a:cubicBezTo>
                <a:cubicBezTo>
                  <a:pt x="25287" y="29676"/>
                  <a:pt x="24108" y="30627"/>
                  <a:pt x="22687" y="31284"/>
                </a:cubicBezTo>
                <a:cubicBezTo>
                  <a:pt x="21717" y="31719"/>
                  <a:pt x="20723" y="32069"/>
                  <a:pt x="19703" y="32369"/>
                </a:cubicBezTo>
                <a:cubicBezTo>
                  <a:pt x="19162" y="32530"/>
                  <a:pt x="18613" y="32622"/>
                  <a:pt x="18049" y="32622"/>
                </a:cubicBezTo>
                <a:cubicBezTo>
                  <a:pt x="17989" y="32622"/>
                  <a:pt x="17928" y="32621"/>
                  <a:pt x="17868" y="32619"/>
                </a:cubicBezTo>
                <a:cubicBezTo>
                  <a:pt x="17674" y="32612"/>
                  <a:pt x="17482" y="32619"/>
                  <a:pt x="17288" y="32605"/>
                </a:cubicBezTo>
                <a:cubicBezTo>
                  <a:pt x="16560" y="32562"/>
                  <a:pt x="15854" y="32427"/>
                  <a:pt x="15196" y="32091"/>
                </a:cubicBezTo>
                <a:cubicBezTo>
                  <a:pt x="14853" y="31913"/>
                  <a:pt x="14519" y="31712"/>
                  <a:pt x="14190" y="31498"/>
                </a:cubicBezTo>
                <a:cubicBezTo>
                  <a:pt x="13148" y="30812"/>
                  <a:pt x="12104" y="30120"/>
                  <a:pt x="11069" y="29419"/>
                </a:cubicBezTo>
                <a:cubicBezTo>
                  <a:pt x="10433" y="28991"/>
                  <a:pt x="9898" y="28463"/>
                  <a:pt x="9447" y="27842"/>
                </a:cubicBezTo>
                <a:cubicBezTo>
                  <a:pt x="8870" y="27042"/>
                  <a:pt x="8369" y="26192"/>
                  <a:pt x="7920" y="25314"/>
                </a:cubicBezTo>
                <a:cubicBezTo>
                  <a:pt x="7440" y="24385"/>
                  <a:pt x="7106" y="23414"/>
                  <a:pt x="6913" y="22385"/>
                </a:cubicBezTo>
                <a:cubicBezTo>
                  <a:pt x="6734" y="21407"/>
                  <a:pt x="6642" y="20414"/>
                  <a:pt x="6520" y="19422"/>
                </a:cubicBezTo>
                <a:cubicBezTo>
                  <a:pt x="6441" y="18822"/>
                  <a:pt x="6369" y="18222"/>
                  <a:pt x="6284" y="17622"/>
                </a:cubicBezTo>
                <a:cubicBezTo>
                  <a:pt x="6191" y="16908"/>
                  <a:pt x="6148" y="16202"/>
                  <a:pt x="6220" y="15480"/>
                </a:cubicBezTo>
                <a:cubicBezTo>
                  <a:pt x="6313" y="14474"/>
                  <a:pt x="6534" y="13488"/>
                  <a:pt x="6806" y="12517"/>
                </a:cubicBezTo>
                <a:cubicBezTo>
                  <a:pt x="7226" y="11017"/>
                  <a:pt x="7927" y="9653"/>
                  <a:pt x="8890" y="8439"/>
                </a:cubicBezTo>
                <a:cubicBezTo>
                  <a:pt x="9634" y="7504"/>
                  <a:pt x="10448" y="6640"/>
                  <a:pt x="11348" y="5853"/>
                </a:cubicBezTo>
                <a:cubicBezTo>
                  <a:pt x="12404" y="4940"/>
                  <a:pt x="13576" y="4211"/>
                  <a:pt x="14896" y="3733"/>
                </a:cubicBezTo>
                <a:cubicBezTo>
                  <a:pt x="16217" y="3248"/>
                  <a:pt x="17568" y="2862"/>
                  <a:pt x="18939" y="2540"/>
                </a:cubicBezTo>
                <a:cubicBezTo>
                  <a:pt x="19710" y="2355"/>
                  <a:pt x="20488" y="2211"/>
                  <a:pt x="21289" y="2204"/>
                </a:cubicBezTo>
                <a:cubicBezTo>
                  <a:pt x="21767" y="2204"/>
                  <a:pt x="22245" y="2227"/>
                  <a:pt x="22716" y="2319"/>
                </a:cubicBezTo>
                <a:cubicBezTo>
                  <a:pt x="23637" y="2490"/>
                  <a:pt x="24494" y="2840"/>
                  <a:pt x="25308" y="3298"/>
                </a:cubicBezTo>
                <a:cubicBezTo>
                  <a:pt x="26559" y="3997"/>
                  <a:pt x="27736" y="4804"/>
                  <a:pt x="28837" y="5725"/>
                </a:cubicBezTo>
                <a:cubicBezTo>
                  <a:pt x="29472" y="6254"/>
                  <a:pt x="30093" y="6796"/>
                  <a:pt x="30650" y="7418"/>
                </a:cubicBezTo>
                <a:cubicBezTo>
                  <a:pt x="31229" y="8067"/>
                  <a:pt x="31707" y="8789"/>
                  <a:pt x="32156" y="9531"/>
                </a:cubicBezTo>
                <a:cubicBezTo>
                  <a:pt x="32914" y="10767"/>
                  <a:pt x="33449" y="12088"/>
                  <a:pt x="33771" y="13502"/>
                </a:cubicBezTo>
                <a:cubicBezTo>
                  <a:pt x="33963" y="14380"/>
                  <a:pt x="34048" y="15280"/>
                  <a:pt x="34120" y="16172"/>
                </a:cubicBezTo>
                <a:cubicBezTo>
                  <a:pt x="34170" y="16779"/>
                  <a:pt x="34220" y="17388"/>
                  <a:pt x="34249" y="17994"/>
                </a:cubicBezTo>
                <a:cubicBezTo>
                  <a:pt x="34285" y="18680"/>
                  <a:pt x="34306" y="19372"/>
                  <a:pt x="34328" y="20058"/>
                </a:cubicBezTo>
                <a:cubicBezTo>
                  <a:pt x="34335" y="20371"/>
                  <a:pt x="34299" y="20687"/>
                  <a:pt x="34299" y="21000"/>
                </a:cubicBezTo>
                <a:cubicBezTo>
                  <a:pt x="34299" y="21578"/>
                  <a:pt x="34285" y="22157"/>
                  <a:pt x="34220" y="22735"/>
                </a:cubicBezTo>
                <a:cubicBezTo>
                  <a:pt x="34134" y="23542"/>
                  <a:pt x="33949" y="24320"/>
                  <a:pt x="33656" y="25078"/>
                </a:cubicBezTo>
                <a:cubicBezTo>
                  <a:pt x="33371" y="25792"/>
                  <a:pt x="33006" y="26463"/>
                  <a:pt x="32607" y="27114"/>
                </a:cubicBezTo>
                <a:cubicBezTo>
                  <a:pt x="31536" y="28871"/>
                  <a:pt x="30364" y="30549"/>
                  <a:pt x="28979" y="32069"/>
                </a:cubicBezTo>
                <a:cubicBezTo>
                  <a:pt x="28444" y="32662"/>
                  <a:pt x="27858" y="33212"/>
                  <a:pt x="27208" y="33676"/>
                </a:cubicBezTo>
                <a:cubicBezTo>
                  <a:pt x="26173" y="34418"/>
                  <a:pt x="25023" y="34890"/>
                  <a:pt x="23787" y="35154"/>
                </a:cubicBezTo>
                <a:cubicBezTo>
                  <a:pt x="23016" y="35325"/>
                  <a:pt x="22238" y="35433"/>
                  <a:pt x="21460" y="35497"/>
                </a:cubicBezTo>
                <a:cubicBezTo>
                  <a:pt x="20603" y="35568"/>
                  <a:pt x="19753" y="35647"/>
                  <a:pt x="18903" y="35675"/>
                </a:cubicBezTo>
                <a:cubicBezTo>
                  <a:pt x="18571" y="35684"/>
                  <a:pt x="18238" y="35690"/>
                  <a:pt x="17906" y="35690"/>
                </a:cubicBezTo>
                <a:cubicBezTo>
                  <a:pt x="16979" y="35690"/>
                  <a:pt x="16052" y="35647"/>
                  <a:pt x="15132" y="35526"/>
                </a:cubicBezTo>
                <a:cubicBezTo>
                  <a:pt x="14382" y="35433"/>
                  <a:pt x="13633" y="35289"/>
                  <a:pt x="12911" y="35061"/>
                </a:cubicBezTo>
                <a:cubicBezTo>
                  <a:pt x="11441" y="34590"/>
                  <a:pt x="10097" y="33861"/>
                  <a:pt x="8841" y="32975"/>
                </a:cubicBezTo>
                <a:cubicBezTo>
                  <a:pt x="7012" y="31669"/>
                  <a:pt x="5463" y="30084"/>
                  <a:pt x="4114" y="28284"/>
                </a:cubicBezTo>
                <a:cubicBezTo>
                  <a:pt x="2770" y="26485"/>
                  <a:pt x="1850" y="24492"/>
                  <a:pt x="1329" y="22315"/>
                </a:cubicBezTo>
                <a:cubicBezTo>
                  <a:pt x="964" y="20800"/>
                  <a:pt x="743" y="19273"/>
                  <a:pt x="693" y="17722"/>
                </a:cubicBezTo>
                <a:cubicBezTo>
                  <a:pt x="664" y="16693"/>
                  <a:pt x="671" y="15674"/>
                  <a:pt x="815" y="14652"/>
                </a:cubicBezTo>
                <a:cubicBezTo>
                  <a:pt x="936" y="13802"/>
                  <a:pt x="1157" y="12974"/>
                  <a:pt x="1507" y="12181"/>
                </a:cubicBezTo>
                <a:cubicBezTo>
                  <a:pt x="1836" y="11416"/>
                  <a:pt x="2278" y="10717"/>
                  <a:pt x="2750" y="10038"/>
                </a:cubicBezTo>
                <a:cubicBezTo>
                  <a:pt x="3857" y="8460"/>
                  <a:pt x="5170" y="7082"/>
                  <a:pt x="6685" y="5882"/>
                </a:cubicBezTo>
                <a:cubicBezTo>
                  <a:pt x="7713" y="5068"/>
                  <a:pt x="8777" y="4283"/>
                  <a:pt x="9905" y="3598"/>
                </a:cubicBezTo>
                <a:cubicBezTo>
                  <a:pt x="11211" y="2797"/>
                  <a:pt x="12591" y="2168"/>
                  <a:pt x="14039" y="1670"/>
                </a:cubicBezTo>
                <a:cubicBezTo>
                  <a:pt x="14853" y="1390"/>
                  <a:pt x="15682" y="1183"/>
                  <a:pt x="16524" y="984"/>
                </a:cubicBezTo>
                <a:cubicBezTo>
                  <a:pt x="17396" y="777"/>
                  <a:pt x="18274" y="626"/>
                  <a:pt x="19167" y="540"/>
                </a:cubicBezTo>
                <a:cubicBezTo>
                  <a:pt x="19681" y="490"/>
                  <a:pt x="20202" y="463"/>
                  <a:pt x="20723" y="454"/>
                </a:cubicBezTo>
                <a:cubicBezTo>
                  <a:pt x="21602" y="454"/>
                  <a:pt x="22466" y="562"/>
                  <a:pt x="23323" y="770"/>
                </a:cubicBezTo>
                <a:cubicBezTo>
                  <a:pt x="23438" y="797"/>
                  <a:pt x="23559" y="826"/>
                  <a:pt x="23679" y="849"/>
                </a:cubicBezTo>
                <a:cubicBezTo>
                  <a:pt x="23697" y="852"/>
                  <a:pt x="23714" y="854"/>
                  <a:pt x="23729" y="854"/>
                </a:cubicBezTo>
                <a:cubicBezTo>
                  <a:pt x="23800" y="854"/>
                  <a:pt x="23842" y="814"/>
                  <a:pt x="23866" y="727"/>
                </a:cubicBezTo>
                <a:cubicBezTo>
                  <a:pt x="23530" y="562"/>
                  <a:pt x="22745" y="298"/>
                  <a:pt x="22360" y="240"/>
                </a:cubicBezTo>
                <a:cubicBezTo>
                  <a:pt x="21359" y="77"/>
                  <a:pt x="20360" y="34"/>
                  <a:pt x="19352" y="5"/>
                </a:cubicBezTo>
                <a:cubicBezTo>
                  <a:pt x="19253" y="2"/>
                  <a:pt x="19155" y="1"/>
                  <a:pt x="190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17"/>
          <p:cNvSpPr/>
          <p:nvPr/>
        </p:nvSpPr>
        <p:spPr>
          <a:xfrm>
            <a:off x="5162548" y="-144529"/>
            <a:ext cx="1137776" cy="641988"/>
          </a:xfrm>
          <a:custGeom>
            <a:avLst/>
            <a:gdLst/>
            <a:ahLst/>
            <a:cxnLst/>
            <a:rect l="l" t="t" r="r" b="b"/>
            <a:pathLst>
              <a:path w="33464" h="18882" extrusionOk="0">
                <a:moveTo>
                  <a:pt x="16041" y="207"/>
                </a:moveTo>
                <a:cubicBezTo>
                  <a:pt x="16835" y="207"/>
                  <a:pt x="17616" y="397"/>
                  <a:pt x="18316" y="771"/>
                </a:cubicBezTo>
                <a:cubicBezTo>
                  <a:pt x="19067" y="1177"/>
                  <a:pt x="19516" y="1872"/>
                  <a:pt x="19881" y="2485"/>
                </a:cubicBezTo>
                <a:cubicBezTo>
                  <a:pt x="20267" y="3148"/>
                  <a:pt x="20524" y="3870"/>
                  <a:pt x="20738" y="4492"/>
                </a:cubicBezTo>
                <a:cubicBezTo>
                  <a:pt x="20838" y="4777"/>
                  <a:pt x="20966" y="4927"/>
                  <a:pt x="21131" y="4948"/>
                </a:cubicBezTo>
                <a:cubicBezTo>
                  <a:pt x="21145" y="4950"/>
                  <a:pt x="21159" y="4951"/>
                  <a:pt x="21173" y="4951"/>
                </a:cubicBezTo>
                <a:cubicBezTo>
                  <a:pt x="21323" y="4951"/>
                  <a:pt x="21474" y="4841"/>
                  <a:pt x="21631" y="4614"/>
                </a:cubicBezTo>
                <a:cubicBezTo>
                  <a:pt x="21730" y="4470"/>
                  <a:pt x="21809" y="4321"/>
                  <a:pt x="21888" y="4177"/>
                </a:cubicBezTo>
                <a:cubicBezTo>
                  <a:pt x="21945" y="4077"/>
                  <a:pt x="22001" y="3978"/>
                  <a:pt x="22060" y="3877"/>
                </a:cubicBezTo>
                <a:cubicBezTo>
                  <a:pt x="22452" y="3250"/>
                  <a:pt x="22916" y="2771"/>
                  <a:pt x="23474" y="2420"/>
                </a:cubicBezTo>
                <a:cubicBezTo>
                  <a:pt x="23904" y="2154"/>
                  <a:pt x="24315" y="2021"/>
                  <a:pt x="24711" y="2021"/>
                </a:cubicBezTo>
                <a:cubicBezTo>
                  <a:pt x="25229" y="2021"/>
                  <a:pt x="25720" y="2249"/>
                  <a:pt x="26193" y="2706"/>
                </a:cubicBezTo>
                <a:cubicBezTo>
                  <a:pt x="26593" y="3092"/>
                  <a:pt x="26886" y="3549"/>
                  <a:pt x="27064" y="4070"/>
                </a:cubicBezTo>
                <a:cubicBezTo>
                  <a:pt x="27400" y="5034"/>
                  <a:pt x="27743" y="6035"/>
                  <a:pt x="27736" y="7099"/>
                </a:cubicBezTo>
                <a:cubicBezTo>
                  <a:pt x="27736" y="7370"/>
                  <a:pt x="27792" y="7541"/>
                  <a:pt x="27921" y="7627"/>
                </a:cubicBezTo>
                <a:cubicBezTo>
                  <a:pt x="27982" y="7667"/>
                  <a:pt x="28052" y="7687"/>
                  <a:pt x="28133" y="7687"/>
                </a:cubicBezTo>
                <a:cubicBezTo>
                  <a:pt x="28224" y="7687"/>
                  <a:pt x="28329" y="7662"/>
                  <a:pt x="28451" y="7613"/>
                </a:cubicBezTo>
                <a:cubicBezTo>
                  <a:pt x="28879" y="7431"/>
                  <a:pt x="29290" y="7355"/>
                  <a:pt x="29679" y="7355"/>
                </a:cubicBezTo>
                <a:cubicBezTo>
                  <a:pt x="30685" y="7355"/>
                  <a:pt x="31552" y="7861"/>
                  <a:pt x="32242" y="8355"/>
                </a:cubicBezTo>
                <a:cubicBezTo>
                  <a:pt x="32934" y="8847"/>
                  <a:pt x="33249" y="9562"/>
                  <a:pt x="33121" y="10362"/>
                </a:cubicBezTo>
                <a:cubicBezTo>
                  <a:pt x="32999" y="11091"/>
                  <a:pt x="32521" y="11562"/>
                  <a:pt x="31563" y="11889"/>
                </a:cubicBezTo>
                <a:cubicBezTo>
                  <a:pt x="31135" y="12038"/>
                  <a:pt x="30699" y="12084"/>
                  <a:pt x="30194" y="12084"/>
                </a:cubicBezTo>
                <a:cubicBezTo>
                  <a:pt x="30017" y="12084"/>
                  <a:pt x="29832" y="12078"/>
                  <a:pt x="29635" y="12069"/>
                </a:cubicBezTo>
                <a:cubicBezTo>
                  <a:pt x="28164" y="11898"/>
                  <a:pt x="26807" y="11411"/>
                  <a:pt x="25715" y="10662"/>
                </a:cubicBezTo>
                <a:cubicBezTo>
                  <a:pt x="25686" y="10647"/>
                  <a:pt x="25666" y="10626"/>
                  <a:pt x="25636" y="10604"/>
                </a:cubicBezTo>
                <a:cubicBezTo>
                  <a:pt x="25554" y="10539"/>
                  <a:pt x="25437" y="10450"/>
                  <a:pt x="25307" y="10450"/>
                </a:cubicBezTo>
                <a:cubicBezTo>
                  <a:pt x="25223" y="10450"/>
                  <a:pt x="25133" y="10487"/>
                  <a:pt x="25043" y="10590"/>
                </a:cubicBezTo>
                <a:cubicBezTo>
                  <a:pt x="24901" y="10761"/>
                  <a:pt x="25001" y="10940"/>
                  <a:pt x="25066" y="11068"/>
                </a:cubicBezTo>
                <a:cubicBezTo>
                  <a:pt x="25086" y="11104"/>
                  <a:pt x="25109" y="11140"/>
                  <a:pt x="25115" y="11176"/>
                </a:cubicBezTo>
                <a:cubicBezTo>
                  <a:pt x="25729" y="12669"/>
                  <a:pt x="25880" y="14169"/>
                  <a:pt x="25564" y="15646"/>
                </a:cubicBezTo>
                <a:cubicBezTo>
                  <a:pt x="25316" y="16817"/>
                  <a:pt x="24622" y="17660"/>
                  <a:pt x="23523" y="18153"/>
                </a:cubicBezTo>
                <a:cubicBezTo>
                  <a:pt x="22746" y="18500"/>
                  <a:pt x="21963" y="18674"/>
                  <a:pt x="21166" y="18674"/>
                </a:cubicBezTo>
                <a:cubicBezTo>
                  <a:pt x="20112" y="18674"/>
                  <a:pt x="19033" y="18369"/>
                  <a:pt x="17910" y="17759"/>
                </a:cubicBezTo>
                <a:cubicBezTo>
                  <a:pt x="17024" y="17281"/>
                  <a:pt x="16210" y="16568"/>
                  <a:pt x="15353" y="15524"/>
                </a:cubicBezTo>
                <a:cubicBezTo>
                  <a:pt x="15274" y="15418"/>
                  <a:pt x="15189" y="15317"/>
                  <a:pt x="15110" y="15211"/>
                </a:cubicBezTo>
                <a:cubicBezTo>
                  <a:pt x="15004" y="15068"/>
                  <a:pt x="14889" y="14918"/>
                  <a:pt x="14767" y="14782"/>
                </a:cubicBezTo>
                <a:cubicBezTo>
                  <a:pt x="14446" y="14410"/>
                  <a:pt x="14196" y="14225"/>
                  <a:pt x="13919" y="14225"/>
                </a:cubicBezTo>
                <a:cubicBezTo>
                  <a:pt x="13689" y="14225"/>
                  <a:pt x="13447" y="14347"/>
                  <a:pt x="13132" y="14582"/>
                </a:cubicBezTo>
                <a:cubicBezTo>
                  <a:pt x="13003" y="14683"/>
                  <a:pt x="12875" y="14789"/>
                  <a:pt x="12753" y="14889"/>
                </a:cubicBezTo>
                <a:cubicBezTo>
                  <a:pt x="12618" y="15010"/>
                  <a:pt x="12469" y="15132"/>
                  <a:pt x="12318" y="15240"/>
                </a:cubicBezTo>
                <a:cubicBezTo>
                  <a:pt x="11165" y="16068"/>
                  <a:pt x="9966" y="16482"/>
                  <a:pt x="8739" y="16482"/>
                </a:cubicBezTo>
                <a:cubicBezTo>
                  <a:pt x="8158" y="16482"/>
                  <a:pt x="7570" y="16389"/>
                  <a:pt x="6977" y="16203"/>
                </a:cubicBezTo>
                <a:cubicBezTo>
                  <a:pt x="5683" y="15788"/>
                  <a:pt x="4621" y="14839"/>
                  <a:pt x="4055" y="13589"/>
                </a:cubicBezTo>
                <a:cubicBezTo>
                  <a:pt x="3478" y="12304"/>
                  <a:pt x="3478" y="10818"/>
                  <a:pt x="4055" y="9526"/>
                </a:cubicBezTo>
                <a:cubicBezTo>
                  <a:pt x="4249" y="9104"/>
                  <a:pt x="4341" y="8890"/>
                  <a:pt x="4249" y="8741"/>
                </a:cubicBezTo>
                <a:cubicBezTo>
                  <a:pt x="4156" y="8583"/>
                  <a:pt x="3920" y="8569"/>
                  <a:pt x="3491" y="8540"/>
                </a:cubicBezTo>
                <a:cubicBezTo>
                  <a:pt x="2413" y="8461"/>
                  <a:pt x="1599" y="8084"/>
                  <a:pt x="993" y="7370"/>
                </a:cubicBezTo>
                <a:cubicBezTo>
                  <a:pt x="278" y="6520"/>
                  <a:pt x="221" y="5505"/>
                  <a:pt x="842" y="4578"/>
                </a:cubicBezTo>
                <a:cubicBezTo>
                  <a:pt x="1013" y="4321"/>
                  <a:pt x="1243" y="4057"/>
                  <a:pt x="1514" y="3807"/>
                </a:cubicBezTo>
                <a:cubicBezTo>
                  <a:pt x="2708" y="2720"/>
                  <a:pt x="4312" y="2171"/>
                  <a:pt x="5914" y="2171"/>
                </a:cubicBezTo>
                <a:cubicBezTo>
                  <a:pt x="7398" y="2171"/>
                  <a:pt x="8880" y="2641"/>
                  <a:pt x="10033" y="3592"/>
                </a:cubicBezTo>
                <a:cubicBezTo>
                  <a:pt x="10083" y="3635"/>
                  <a:pt x="10133" y="3678"/>
                  <a:pt x="10175" y="3728"/>
                </a:cubicBezTo>
                <a:cubicBezTo>
                  <a:pt x="10261" y="3800"/>
                  <a:pt x="10340" y="3877"/>
                  <a:pt x="10433" y="3942"/>
                </a:cubicBezTo>
                <a:cubicBezTo>
                  <a:pt x="10539" y="4009"/>
                  <a:pt x="10673" y="4081"/>
                  <a:pt x="10805" y="4081"/>
                </a:cubicBezTo>
                <a:cubicBezTo>
                  <a:pt x="10840" y="4081"/>
                  <a:pt x="10876" y="4076"/>
                  <a:pt x="10911" y="4064"/>
                </a:cubicBezTo>
                <a:cubicBezTo>
                  <a:pt x="11039" y="4021"/>
                  <a:pt x="11134" y="3899"/>
                  <a:pt x="11197" y="3678"/>
                </a:cubicBezTo>
                <a:cubicBezTo>
                  <a:pt x="11648" y="2285"/>
                  <a:pt x="12703" y="1157"/>
                  <a:pt x="14117" y="586"/>
                </a:cubicBezTo>
                <a:cubicBezTo>
                  <a:pt x="14742" y="333"/>
                  <a:pt x="15396" y="207"/>
                  <a:pt x="16041" y="207"/>
                </a:cubicBezTo>
                <a:close/>
                <a:moveTo>
                  <a:pt x="16046" y="1"/>
                </a:moveTo>
                <a:cubicBezTo>
                  <a:pt x="15372" y="1"/>
                  <a:pt x="14690" y="133"/>
                  <a:pt x="14039" y="399"/>
                </a:cubicBezTo>
                <a:cubicBezTo>
                  <a:pt x="12575" y="992"/>
                  <a:pt x="11468" y="2163"/>
                  <a:pt x="11005" y="3620"/>
                </a:cubicBezTo>
                <a:cubicBezTo>
                  <a:pt x="10954" y="3764"/>
                  <a:pt x="10897" y="3849"/>
                  <a:pt x="10840" y="3870"/>
                </a:cubicBezTo>
                <a:cubicBezTo>
                  <a:pt x="10828" y="3875"/>
                  <a:pt x="10814" y="3877"/>
                  <a:pt x="10799" y="3877"/>
                </a:cubicBezTo>
                <a:cubicBezTo>
                  <a:pt x="10741" y="3877"/>
                  <a:pt x="10660" y="3844"/>
                  <a:pt x="10547" y="3771"/>
                </a:cubicBezTo>
                <a:cubicBezTo>
                  <a:pt x="10469" y="3721"/>
                  <a:pt x="10397" y="3649"/>
                  <a:pt x="10319" y="3577"/>
                </a:cubicBezTo>
                <a:cubicBezTo>
                  <a:pt x="10268" y="3527"/>
                  <a:pt x="10218" y="3477"/>
                  <a:pt x="10162" y="3435"/>
                </a:cubicBezTo>
                <a:cubicBezTo>
                  <a:pt x="8970" y="2452"/>
                  <a:pt x="7440" y="1966"/>
                  <a:pt x="5910" y="1966"/>
                </a:cubicBezTo>
                <a:cubicBezTo>
                  <a:pt x="4257" y="1966"/>
                  <a:pt x="2605" y="2533"/>
                  <a:pt x="1378" y="3656"/>
                </a:cubicBezTo>
                <a:cubicBezTo>
                  <a:pt x="1085" y="3920"/>
                  <a:pt x="850" y="4192"/>
                  <a:pt x="670" y="4463"/>
                </a:cubicBezTo>
                <a:cubicBezTo>
                  <a:pt x="0" y="5471"/>
                  <a:pt x="57" y="6585"/>
                  <a:pt x="835" y="7498"/>
                </a:cubicBezTo>
                <a:cubicBezTo>
                  <a:pt x="1478" y="8256"/>
                  <a:pt x="2341" y="8662"/>
                  <a:pt x="3478" y="8741"/>
                </a:cubicBezTo>
                <a:cubicBezTo>
                  <a:pt x="3748" y="8761"/>
                  <a:pt x="4035" y="8784"/>
                  <a:pt x="4071" y="8847"/>
                </a:cubicBezTo>
                <a:cubicBezTo>
                  <a:pt x="4113" y="8905"/>
                  <a:pt x="3992" y="9169"/>
                  <a:pt x="3870" y="9447"/>
                </a:cubicBezTo>
                <a:cubicBezTo>
                  <a:pt x="3270" y="10791"/>
                  <a:pt x="3270" y="12333"/>
                  <a:pt x="3870" y="13675"/>
                </a:cubicBezTo>
                <a:cubicBezTo>
                  <a:pt x="4456" y="14974"/>
                  <a:pt x="5570" y="15968"/>
                  <a:pt x="6919" y="16397"/>
                </a:cubicBezTo>
                <a:cubicBezTo>
                  <a:pt x="7535" y="16593"/>
                  <a:pt x="8146" y="16690"/>
                  <a:pt x="8750" y="16690"/>
                </a:cubicBezTo>
                <a:cubicBezTo>
                  <a:pt x="10016" y="16690"/>
                  <a:pt x="11250" y="16262"/>
                  <a:pt x="12440" y="15411"/>
                </a:cubicBezTo>
                <a:cubicBezTo>
                  <a:pt x="12597" y="15296"/>
                  <a:pt x="12746" y="15175"/>
                  <a:pt x="12890" y="15046"/>
                </a:cubicBezTo>
                <a:cubicBezTo>
                  <a:pt x="13010" y="14947"/>
                  <a:pt x="13132" y="14846"/>
                  <a:pt x="13254" y="14746"/>
                </a:cubicBezTo>
                <a:cubicBezTo>
                  <a:pt x="13531" y="14539"/>
                  <a:pt x="13730" y="14432"/>
                  <a:pt x="13913" y="14432"/>
                </a:cubicBezTo>
                <a:cubicBezTo>
                  <a:pt x="14133" y="14432"/>
                  <a:pt x="14329" y="14589"/>
                  <a:pt x="14611" y="14918"/>
                </a:cubicBezTo>
                <a:cubicBezTo>
                  <a:pt x="14733" y="15053"/>
                  <a:pt x="14839" y="15197"/>
                  <a:pt x="14947" y="15332"/>
                </a:cubicBezTo>
                <a:cubicBezTo>
                  <a:pt x="15033" y="15439"/>
                  <a:pt x="15110" y="15547"/>
                  <a:pt x="15195" y="15653"/>
                </a:cubicBezTo>
                <a:cubicBezTo>
                  <a:pt x="16068" y="16717"/>
                  <a:pt x="16896" y="17446"/>
                  <a:pt x="17809" y="17939"/>
                </a:cubicBezTo>
                <a:cubicBezTo>
                  <a:pt x="18966" y="18567"/>
                  <a:pt x="20080" y="18882"/>
                  <a:pt x="21167" y="18882"/>
                </a:cubicBezTo>
                <a:cubicBezTo>
                  <a:pt x="21994" y="18882"/>
                  <a:pt x="22802" y="18702"/>
                  <a:pt x="23602" y="18339"/>
                </a:cubicBezTo>
                <a:cubicBezTo>
                  <a:pt x="24773" y="17818"/>
                  <a:pt x="25501" y="16925"/>
                  <a:pt x="25765" y="15689"/>
                </a:cubicBezTo>
                <a:cubicBezTo>
                  <a:pt x="26094" y="14169"/>
                  <a:pt x="25936" y="12626"/>
                  <a:pt x="25307" y="11097"/>
                </a:cubicBezTo>
                <a:cubicBezTo>
                  <a:pt x="25294" y="11055"/>
                  <a:pt x="25273" y="11012"/>
                  <a:pt x="25251" y="10976"/>
                </a:cubicBezTo>
                <a:cubicBezTo>
                  <a:pt x="25172" y="10833"/>
                  <a:pt x="25158" y="10784"/>
                  <a:pt x="25201" y="10725"/>
                </a:cubicBezTo>
                <a:cubicBezTo>
                  <a:pt x="25241" y="10679"/>
                  <a:pt x="25273" y="10657"/>
                  <a:pt x="25310" y="10657"/>
                </a:cubicBezTo>
                <a:cubicBezTo>
                  <a:pt x="25358" y="10657"/>
                  <a:pt x="25415" y="10695"/>
                  <a:pt x="25508" y="10768"/>
                </a:cubicBezTo>
                <a:cubicBezTo>
                  <a:pt x="25537" y="10791"/>
                  <a:pt x="25564" y="10811"/>
                  <a:pt x="25594" y="10833"/>
                </a:cubicBezTo>
                <a:cubicBezTo>
                  <a:pt x="26721" y="11605"/>
                  <a:pt x="28108" y="12097"/>
                  <a:pt x="29614" y="12268"/>
                </a:cubicBezTo>
                <a:cubicBezTo>
                  <a:pt x="29830" y="12280"/>
                  <a:pt x="30035" y="12288"/>
                  <a:pt x="30233" y="12288"/>
                </a:cubicBezTo>
                <a:cubicBezTo>
                  <a:pt x="30742" y="12288"/>
                  <a:pt x="31198" y="12237"/>
                  <a:pt x="31635" y="12083"/>
                </a:cubicBezTo>
                <a:cubicBezTo>
                  <a:pt x="32278" y="11862"/>
                  <a:pt x="33148" y="11447"/>
                  <a:pt x="33320" y="10398"/>
                </a:cubicBezTo>
                <a:cubicBezTo>
                  <a:pt x="33464" y="9512"/>
                  <a:pt x="33121" y="8727"/>
                  <a:pt x="32363" y="8184"/>
                </a:cubicBezTo>
                <a:cubicBezTo>
                  <a:pt x="31645" y="7670"/>
                  <a:pt x="30739" y="7146"/>
                  <a:pt x="29681" y="7146"/>
                </a:cubicBezTo>
                <a:cubicBezTo>
                  <a:pt x="29267" y="7146"/>
                  <a:pt x="28830" y="7226"/>
                  <a:pt x="28372" y="7419"/>
                </a:cubicBezTo>
                <a:cubicBezTo>
                  <a:pt x="28300" y="7452"/>
                  <a:pt x="28211" y="7482"/>
                  <a:pt x="28135" y="7482"/>
                </a:cubicBezTo>
                <a:cubicBezTo>
                  <a:pt x="28097" y="7482"/>
                  <a:pt x="28062" y="7474"/>
                  <a:pt x="28036" y="7455"/>
                </a:cubicBezTo>
                <a:cubicBezTo>
                  <a:pt x="27972" y="7413"/>
                  <a:pt x="27936" y="7291"/>
                  <a:pt x="27943" y="7106"/>
                </a:cubicBezTo>
                <a:cubicBezTo>
                  <a:pt x="27950" y="6005"/>
                  <a:pt x="27601" y="4984"/>
                  <a:pt x="27265" y="3998"/>
                </a:cubicBezTo>
                <a:cubicBezTo>
                  <a:pt x="27073" y="3448"/>
                  <a:pt x="26757" y="2963"/>
                  <a:pt x="26336" y="2557"/>
                </a:cubicBezTo>
                <a:cubicBezTo>
                  <a:pt x="25825" y="2066"/>
                  <a:pt x="25282" y="1819"/>
                  <a:pt x="24712" y="1819"/>
                </a:cubicBezTo>
                <a:cubicBezTo>
                  <a:pt x="24278" y="1819"/>
                  <a:pt x="23829" y="1962"/>
                  <a:pt x="23366" y="2249"/>
                </a:cubicBezTo>
                <a:cubicBezTo>
                  <a:pt x="22779" y="2614"/>
                  <a:pt x="22294" y="3106"/>
                  <a:pt x="21888" y="3771"/>
                </a:cubicBezTo>
                <a:cubicBezTo>
                  <a:pt x="21823" y="3870"/>
                  <a:pt x="21766" y="3978"/>
                  <a:pt x="21708" y="4077"/>
                </a:cubicBezTo>
                <a:cubicBezTo>
                  <a:pt x="21631" y="4220"/>
                  <a:pt x="21552" y="4364"/>
                  <a:pt x="21467" y="4492"/>
                </a:cubicBezTo>
                <a:cubicBezTo>
                  <a:pt x="21353" y="4652"/>
                  <a:pt x="21251" y="4744"/>
                  <a:pt x="21175" y="4744"/>
                </a:cubicBezTo>
                <a:cubicBezTo>
                  <a:pt x="21170" y="4744"/>
                  <a:pt x="21165" y="4743"/>
                  <a:pt x="21160" y="4742"/>
                </a:cubicBezTo>
                <a:cubicBezTo>
                  <a:pt x="21081" y="4734"/>
                  <a:pt x="21002" y="4621"/>
                  <a:pt x="20937" y="4427"/>
                </a:cubicBezTo>
                <a:cubicBezTo>
                  <a:pt x="20716" y="3791"/>
                  <a:pt x="20452" y="3056"/>
                  <a:pt x="20059" y="2386"/>
                </a:cubicBezTo>
                <a:cubicBezTo>
                  <a:pt x="19681" y="1743"/>
                  <a:pt x="19216" y="1021"/>
                  <a:pt x="18418" y="593"/>
                </a:cubicBezTo>
                <a:cubicBezTo>
                  <a:pt x="17686" y="199"/>
                  <a:pt x="16872" y="1"/>
                  <a:pt x="16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17"/>
          <p:cNvSpPr/>
          <p:nvPr/>
        </p:nvSpPr>
        <p:spPr>
          <a:xfrm>
            <a:off x="-179800" y="4306080"/>
            <a:ext cx="1035044" cy="956524"/>
          </a:xfrm>
          <a:custGeom>
            <a:avLst/>
            <a:gdLst/>
            <a:ahLst/>
            <a:cxnLst/>
            <a:rect l="l" t="t" r="r" b="b"/>
            <a:pathLst>
              <a:path w="17475" h="16150" extrusionOk="0">
                <a:moveTo>
                  <a:pt x="9420" y="252"/>
                </a:moveTo>
                <a:cubicBezTo>
                  <a:pt x="9834" y="1030"/>
                  <a:pt x="9706" y="2129"/>
                  <a:pt x="9606" y="2972"/>
                </a:cubicBezTo>
                <a:cubicBezTo>
                  <a:pt x="9498" y="3836"/>
                  <a:pt x="9248" y="4657"/>
                  <a:pt x="8955" y="5479"/>
                </a:cubicBezTo>
                <a:cubicBezTo>
                  <a:pt x="8777" y="5414"/>
                  <a:pt x="8585" y="5378"/>
                  <a:pt x="8391" y="5365"/>
                </a:cubicBezTo>
                <a:cubicBezTo>
                  <a:pt x="8378" y="5272"/>
                  <a:pt x="8434" y="5143"/>
                  <a:pt x="8450" y="5051"/>
                </a:cubicBezTo>
                <a:cubicBezTo>
                  <a:pt x="8470" y="4821"/>
                  <a:pt x="8434" y="4564"/>
                  <a:pt x="8434" y="4329"/>
                </a:cubicBezTo>
                <a:cubicBezTo>
                  <a:pt x="8450" y="3829"/>
                  <a:pt x="8492" y="3322"/>
                  <a:pt x="8578" y="2830"/>
                </a:cubicBezTo>
                <a:cubicBezTo>
                  <a:pt x="8734" y="1930"/>
                  <a:pt x="9041" y="1080"/>
                  <a:pt x="9420" y="252"/>
                </a:cubicBezTo>
                <a:close/>
                <a:moveTo>
                  <a:pt x="6057" y="1206"/>
                </a:moveTo>
                <a:cubicBezTo>
                  <a:pt x="6585" y="1206"/>
                  <a:pt x="7921" y="4948"/>
                  <a:pt x="8107" y="5365"/>
                </a:cubicBezTo>
                <a:lnTo>
                  <a:pt x="8114" y="5371"/>
                </a:lnTo>
                <a:cubicBezTo>
                  <a:pt x="8078" y="5378"/>
                  <a:pt x="8042" y="5378"/>
                  <a:pt x="7999" y="5385"/>
                </a:cubicBezTo>
                <a:cubicBezTo>
                  <a:pt x="7821" y="5414"/>
                  <a:pt x="7642" y="5464"/>
                  <a:pt x="7478" y="5536"/>
                </a:cubicBezTo>
                <a:cubicBezTo>
                  <a:pt x="7171" y="4850"/>
                  <a:pt x="6821" y="4194"/>
                  <a:pt x="6542" y="3493"/>
                </a:cubicBezTo>
                <a:cubicBezTo>
                  <a:pt x="6400" y="3143"/>
                  <a:pt x="6271" y="2780"/>
                  <a:pt x="6170" y="2415"/>
                </a:cubicBezTo>
                <a:cubicBezTo>
                  <a:pt x="6114" y="2223"/>
                  <a:pt x="5814" y="1366"/>
                  <a:pt x="5992" y="1229"/>
                </a:cubicBezTo>
                <a:cubicBezTo>
                  <a:pt x="6012" y="1213"/>
                  <a:pt x="6034" y="1206"/>
                  <a:pt x="6057" y="1206"/>
                </a:cubicBezTo>
                <a:close/>
                <a:moveTo>
                  <a:pt x="12044" y="1288"/>
                </a:moveTo>
                <a:cubicBezTo>
                  <a:pt x="12058" y="1288"/>
                  <a:pt x="12071" y="1290"/>
                  <a:pt x="12083" y="1294"/>
                </a:cubicBezTo>
                <a:cubicBezTo>
                  <a:pt x="12477" y="1443"/>
                  <a:pt x="11348" y="3044"/>
                  <a:pt x="11170" y="3315"/>
                </a:cubicBezTo>
                <a:cubicBezTo>
                  <a:pt x="10626" y="4143"/>
                  <a:pt x="10085" y="4972"/>
                  <a:pt x="9498" y="5764"/>
                </a:cubicBezTo>
                <a:cubicBezTo>
                  <a:pt x="9449" y="5728"/>
                  <a:pt x="9399" y="5700"/>
                  <a:pt x="9349" y="5671"/>
                </a:cubicBezTo>
                <a:cubicBezTo>
                  <a:pt x="9613" y="4794"/>
                  <a:pt x="9913" y="3964"/>
                  <a:pt x="10398" y="3179"/>
                </a:cubicBezTo>
                <a:cubicBezTo>
                  <a:pt x="10642" y="2780"/>
                  <a:pt x="10912" y="2401"/>
                  <a:pt x="11219" y="2052"/>
                </a:cubicBezTo>
                <a:cubicBezTo>
                  <a:pt x="11362" y="1896"/>
                  <a:pt x="11809" y="1288"/>
                  <a:pt x="12044" y="1288"/>
                </a:cubicBezTo>
                <a:close/>
                <a:moveTo>
                  <a:pt x="3121" y="693"/>
                </a:moveTo>
                <a:cubicBezTo>
                  <a:pt x="3263" y="693"/>
                  <a:pt x="3654" y="1090"/>
                  <a:pt x="3757" y="1179"/>
                </a:cubicBezTo>
                <a:cubicBezTo>
                  <a:pt x="3951" y="1366"/>
                  <a:pt x="4136" y="1572"/>
                  <a:pt x="4300" y="1786"/>
                </a:cubicBezTo>
                <a:cubicBezTo>
                  <a:pt x="4621" y="2180"/>
                  <a:pt x="4893" y="2609"/>
                  <a:pt x="5178" y="3022"/>
                </a:cubicBezTo>
                <a:cubicBezTo>
                  <a:pt x="5814" y="3937"/>
                  <a:pt x="6449" y="4857"/>
                  <a:pt x="7056" y="5786"/>
                </a:cubicBezTo>
                <a:cubicBezTo>
                  <a:pt x="6993" y="5843"/>
                  <a:pt x="6928" y="5899"/>
                  <a:pt x="6864" y="5958"/>
                </a:cubicBezTo>
                <a:cubicBezTo>
                  <a:pt x="6213" y="5179"/>
                  <a:pt x="5536" y="4429"/>
                  <a:pt x="4857" y="3671"/>
                </a:cubicBezTo>
                <a:cubicBezTo>
                  <a:pt x="4456" y="3222"/>
                  <a:pt x="4050" y="2787"/>
                  <a:pt x="3694" y="2300"/>
                </a:cubicBezTo>
                <a:cubicBezTo>
                  <a:pt x="3543" y="2094"/>
                  <a:pt x="2607" y="794"/>
                  <a:pt x="3107" y="694"/>
                </a:cubicBezTo>
                <a:cubicBezTo>
                  <a:pt x="3112" y="693"/>
                  <a:pt x="3116" y="693"/>
                  <a:pt x="3121" y="693"/>
                </a:cubicBezTo>
                <a:close/>
                <a:moveTo>
                  <a:pt x="15116" y="1900"/>
                </a:moveTo>
                <a:cubicBezTo>
                  <a:pt x="15120" y="1900"/>
                  <a:pt x="15123" y="1900"/>
                  <a:pt x="15125" y="1901"/>
                </a:cubicBezTo>
                <a:cubicBezTo>
                  <a:pt x="15339" y="1966"/>
                  <a:pt x="15226" y="2165"/>
                  <a:pt x="15177" y="2266"/>
                </a:cubicBezTo>
                <a:cubicBezTo>
                  <a:pt x="15125" y="2358"/>
                  <a:pt x="15012" y="2444"/>
                  <a:pt x="14940" y="2514"/>
                </a:cubicBezTo>
                <a:cubicBezTo>
                  <a:pt x="14733" y="2722"/>
                  <a:pt x="14512" y="2909"/>
                  <a:pt x="14291" y="3094"/>
                </a:cubicBezTo>
                <a:cubicBezTo>
                  <a:pt x="13826" y="3493"/>
                  <a:pt x="13312" y="3822"/>
                  <a:pt x="12791" y="4151"/>
                </a:cubicBezTo>
                <a:cubicBezTo>
                  <a:pt x="11799" y="4778"/>
                  <a:pt x="10798" y="5394"/>
                  <a:pt x="9792" y="6000"/>
                </a:cubicBezTo>
                <a:lnTo>
                  <a:pt x="9778" y="6014"/>
                </a:lnTo>
                <a:cubicBezTo>
                  <a:pt x="9742" y="5971"/>
                  <a:pt x="9699" y="5935"/>
                  <a:pt x="9656" y="5892"/>
                </a:cubicBezTo>
                <a:cubicBezTo>
                  <a:pt x="9684" y="5856"/>
                  <a:pt x="9726" y="5800"/>
                  <a:pt x="9778" y="5728"/>
                </a:cubicBezTo>
                <a:cubicBezTo>
                  <a:pt x="10626" y="5065"/>
                  <a:pt x="11440" y="4365"/>
                  <a:pt x="12270" y="3680"/>
                </a:cubicBezTo>
                <a:cubicBezTo>
                  <a:pt x="12698" y="3322"/>
                  <a:pt x="13127" y="2958"/>
                  <a:pt x="13591" y="2658"/>
                </a:cubicBezTo>
                <a:cubicBezTo>
                  <a:pt x="13862" y="2494"/>
                  <a:pt x="14155" y="2358"/>
                  <a:pt x="14440" y="2223"/>
                </a:cubicBezTo>
                <a:cubicBezTo>
                  <a:pt x="14531" y="2188"/>
                  <a:pt x="15015" y="1900"/>
                  <a:pt x="15116" y="1900"/>
                </a:cubicBezTo>
                <a:close/>
                <a:moveTo>
                  <a:pt x="2646" y="4280"/>
                </a:moveTo>
                <a:cubicBezTo>
                  <a:pt x="2958" y="4280"/>
                  <a:pt x="3362" y="4413"/>
                  <a:pt x="3615" y="4478"/>
                </a:cubicBezTo>
                <a:cubicBezTo>
                  <a:pt x="4036" y="4580"/>
                  <a:pt x="4449" y="4722"/>
                  <a:pt x="4842" y="4907"/>
                </a:cubicBezTo>
                <a:cubicBezTo>
                  <a:pt x="5521" y="5229"/>
                  <a:pt x="6100" y="5728"/>
                  <a:pt x="6763" y="6064"/>
                </a:cubicBezTo>
                <a:cubicBezTo>
                  <a:pt x="6657" y="6185"/>
                  <a:pt x="6564" y="6314"/>
                  <a:pt x="6492" y="6449"/>
                </a:cubicBezTo>
                <a:lnTo>
                  <a:pt x="6485" y="6443"/>
                </a:lnTo>
                <a:cubicBezTo>
                  <a:pt x="5764" y="6156"/>
                  <a:pt x="5022" y="5978"/>
                  <a:pt x="4285" y="5743"/>
                </a:cubicBezTo>
                <a:cubicBezTo>
                  <a:pt x="3865" y="5615"/>
                  <a:pt x="3450" y="5457"/>
                  <a:pt x="3071" y="5243"/>
                </a:cubicBezTo>
                <a:cubicBezTo>
                  <a:pt x="2900" y="5143"/>
                  <a:pt x="1894" y="4528"/>
                  <a:pt x="2393" y="4322"/>
                </a:cubicBezTo>
                <a:cubicBezTo>
                  <a:pt x="2464" y="4293"/>
                  <a:pt x="2551" y="4280"/>
                  <a:pt x="2646" y="4280"/>
                </a:cubicBezTo>
                <a:close/>
                <a:moveTo>
                  <a:pt x="14495" y="4785"/>
                </a:moveTo>
                <a:cubicBezTo>
                  <a:pt x="14724" y="4785"/>
                  <a:pt x="14878" y="4855"/>
                  <a:pt x="14512" y="5257"/>
                </a:cubicBezTo>
                <a:cubicBezTo>
                  <a:pt x="14376" y="5407"/>
                  <a:pt x="14126" y="5457"/>
                  <a:pt x="13941" y="5529"/>
                </a:cubicBezTo>
                <a:cubicBezTo>
                  <a:pt x="13512" y="5678"/>
                  <a:pt x="13062" y="5800"/>
                  <a:pt x="12626" y="5935"/>
                </a:cubicBezTo>
                <a:cubicBezTo>
                  <a:pt x="11826" y="6192"/>
                  <a:pt x="11012" y="6429"/>
                  <a:pt x="10220" y="6700"/>
                </a:cubicBezTo>
                <a:cubicBezTo>
                  <a:pt x="10155" y="6551"/>
                  <a:pt x="10078" y="6407"/>
                  <a:pt x="9984" y="6271"/>
                </a:cubicBezTo>
                <a:cubicBezTo>
                  <a:pt x="10678" y="6007"/>
                  <a:pt x="11370" y="5743"/>
                  <a:pt x="12062" y="5479"/>
                </a:cubicBezTo>
                <a:cubicBezTo>
                  <a:pt x="12748" y="5222"/>
                  <a:pt x="13490" y="4844"/>
                  <a:pt x="14234" y="4801"/>
                </a:cubicBezTo>
                <a:cubicBezTo>
                  <a:pt x="14316" y="4795"/>
                  <a:pt x="14411" y="4785"/>
                  <a:pt x="14495" y="4785"/>
                </a:cubicBezTo>
                <a:close/>
                <a:moveTo>
                  <a:pt x="9742" y="6208"/>
                </a:moveTo>
                <a:lnTo>
                  <a:pt x="9742" y="6208"/>
                </a:lnTo>
                <a:cubicBezTo>
                  <a:pt x="9785" y="6251"/>
                  <a:pt x="9821" y="6300"/>
                  <a:pt x="9855" y="6350"/>
                </a:cubicBezTo>
                <a:cubicBezTo>
                  <a:pt x="9949" y="6479"/>
                  <a:pt x="10020" y="6621"/>
                  <a:pt x="10078" y="6772"/>
                </a:cubicBezTo>
                <a:cubicBezTo>
                  <a:pt x="10069" y="6778"/>
                  <a:pt x="10069" y="6785"/>
                  <a:pt x="10062" y="6792"/>
                </a:cubicBezTo>
                <a:cubicBezTo>
                  <a:pt x="9992" y="6585"/>
                  <a:pt x="9884" y="6386"/>
                  <a:pt x="9742" y="6208"/>
                </a:cubicBezTo>
                <a:close/>
                <a:moveTo>
                  <a:pt x="10112" y="6943"/>
                </a:moveTo>
                <a:cubicBezTo>
                  <a:pt x="10112" y="6943"/>
                  <a:pt x="10121" y="6950"/>
                  <a:pt x="10127" y="6950"/>
                </a:cubicBezTo>
                <a:cubicBezTo>
                  <a:pt x="10155" y="7056"/>
                  <a:pt x="10170" y="7164"/>
                  <a:pt x="10177" y="7270"/>
                </a:cubicBezTo>
                <a:cubicBezTo>
                  <a:pt x="10163" y="7157"/>
                  <a:pt x="10141" y="7049"/>
                  <a:pt x="10112" y="6943"/>
                </a:cubicBezTo>
                <a:close/>
                <a:moveTo>
                  <a:pt x="3949" y="6592"/>
                </a:moveTo>
                <a:cubicBezTo>
                  <a:pt x="4754" y="6592"/>
                  <a:pt x="5545" y="6700"/>
                  <a:pt x="6350" y="6729"/>
                </a:cubicBezTo>
                <a:cubicBezTo>
                  <a:pt x="6271" y="6936"/>
                  <a:pt x="6222" y="7150"/>
                  <a:pt x="6199" y="7371"/>
                </a:cubicBezTo>
                <a:cubicBezTo>
                  <a:pt x="6050" y="7357"/>
                  <a:pt x="5902" y="7351"/>
                  <a:pt x="5754" y="7351"/>
                </a:cubicBezTo>
                <a:cubicBezTo>
                  <a:pt x="5020" y="7351"/>
                  <a:pt x="4305" y="7514"/>
                  <a:pt x="3586" y="7692"/>
                </a:cubicBezTo>
                <a:cubicBezTo>
                  <a:pt x="3008" y="7836"/>
                  <a:pt x="2422" y="7985"/>
                  <a:pt x="1829" y="8028"/>
                </a:cubicBezTo>
                <a:cubicBezTo>
                  <a:pt x="1741" y="8035"/>
                  <a:pt x="1654" y="8037"/>
                  <a:pt x="1567" y="8037"/>
                </a:cubicBezTo>
                <a:cubicBezTo>
                  <a:pt x="1422" y="8037"/>
                  <a:pt x="1278" y="8031"/>
                  <a:pt x="1136" y="8031"/>
                </a:cubicBezTo>
                <a:cubicBezTo>
                  <a:pt x="1076" y="8031"/>
                  <a:pt x="1017" y="8032"/>
                  <a:pt x="958" y="8035"/>
                </a:cubicBezTo>
                <a:cubicBezTo>
                  <a:pt x="878" y="8041"/>
                  <a:pt x="758" y="8080"/>
                  <a:pt x="672" y="8080"/>
                </a:cubicBezTo>
                <a:cubicBezTo>
                  <a:pt x="659" y="8080"/>
                  <a:pt x="647" y="8080"/>
                  <a:pt x="636" y="8078"/>
                </a:cubicBezTo>
                <a:cubicBezTo>
                  <a:pt x="523" y="7999"/>
                  <a:pt x="401" y="7929"/>
                  <a:pt x="286" y="7857"/>
                </a:cubicBezTo>
                <a:cubicBezTo>
                  <a:pt x="336" y="7771"/>
                  <a:pt x="401" y="7707"/>
                  <a:pt x="480" y="7656"/>
                </a:cubicBezTo>
                <a:cubicBezTo>
                  <a:pt x="780" y="7428"/>
                  <a:pt x="1193" y="7329"/>
                  <a:pt x="1529" y="7150"/>
                </a:cubicBezTo>
                <a:cubicBezTo>
                  <a:pt x="2115" y="6842"/>
                  <a:pt x="2693" y="6664"/>
                  <a:pt x="3358" y="6614"/>
                </a:cubicBezTo>
                <a:cubicBezTo>
                  <a:pt x="3556" y="6599"/>
                  <a:pt x="3753" y="6592"/>
                  <a:pt x="3949" y="6592"/>
                </a:cubicBezTo>
                <a:close/>
                <a:moveTo>
                  <a:pt x="12921" y="6910"/>
                </a:moveTo>
                <a:cubicBezTo>
                  <a:pt x="14281" y="6910"/>
                  <a:pt x="15630" y="7048"/>
                  <a:pt x="16882" y="7656"/>
                </a:cubicBezTo>
                <a:cubicBezTo>
                  <a:pt x="16961" y="7692"/>
                  <a:pt x="17096" y="7742"/>
                  <a:pt x="17154" y="7814"/>
                </a:cubicBezTo>
                <a:cubicBezTo>
                  <a:pt x="17160" y="8241"/>
                  <a:pt x="17051" y="8455"/>
                  <a:pt x="16828" y="8455"/>
                </a:cubicBezTo>
                <a:cubicBezTo>
                  <a:pt x="16790" y="8455"/>
                  <a:pt x="16749" y="8448"/>
                  <a:pt x="16704" y="8436"/>
                </a:cubicBezTo>
                <a:cubicBezTo>
                  <a:pt x="16625" y="8436"/>
                  <a:pt x="16555" y="8420"/>
                  <a:pt x="16489" y="8400"/>
                </a:cubicBezTo>
                <a:cubicBezTo>
                  <a:pt x="16255" y="8342"/>
                  <a:pt x="16054" y="8271"/>
                  <a:pt x="15819" y="8249"/>
                </a:cubicBezTo>
                <a:cubicBezTo>
                  <a:pt x="15247" y="8206"/>
                  <a:pt x="14690" y="8186"/>
                  <a:pt x="14119" y="8084"/>
                </a:cubicBezTo>
                <a:cubicBezTo>
                  <a:pt x="12877" y="7863"/>
                  <a:pt x="11627" y="7622"/>
                  <a:pt x="10385" y="7365"/>
                </a:cubicBezTo>
                <a:lnTo>
                  <a:pt x="10349" y="7365"/>
                </a:lnTo>
                <a:cubicBezTo>
                  <a:pt x="10349" y="7236"/>
                  <a:pt x="10335" y="7114"/>
                  <a:pt x="10306" y="6993"/>
                </a:cubicBezTo>
                <a:cubicBezTo>
                  <a:pt x="11167" y="6967"/>
                  <a:pt x="12046" y="6910"/>
                  <a:pt x="12921" y="6910"/>
                </a:cubicBezTo>
                <a:close/>
                <a:moveTo>
                  <a:pt x="7241" y="9449"/>
                </a:moveTo>
                <a:cubicBezTo>
                  <a:pt x="7241" y="9449"/>
                  <a:pt x="7250" y="9456"/>
                  <a:pt x="7257" y="9456"/>
                </a:cubicBezTo>
                <a:cubicBezTo>
                  <a:pt x="7250" y="9464"/>
                  <a:pt x="7241" y="9471"/>
                  <a:pt x="7241" y="9478"/>
                </a:cubicBezTo>
                <a:lnTo>
                  <a:pt x="7241" y="9449"/>
                </a:lnTo>
                <a:close/>
                <a:moveTo>
                  <a:pt x="8374" y="5580"/>
                </a:moveTo>
                <a:cubicBezTo>
                  <a:pt x="8721" y="5580"/>
                  <a:pt x="9068" y="5677"/>
                  <a:pt x="9370" y="5872"/>
                </a:cubicBezTo>
                <a:cubicBezTo>
                  <a:pt x="10405" y="6736"/>
                  <a:pt x="10306" y="8492"/>
                  <a:pt x="9248" y="9277"/>
                </a:cubicBezTo>
                <a:cubicBezTo>
                  <a:pt x="9228" y="9284"/>
                  <a:pt x="9205" y="9300"/>
                  <a:pt x="9192" y="9313"/>
                </a:cubicBezTo>
                <a:cubicBezTo>
                  <a:pt x="9049" y="9413"/>
                  <a:pt x="8892" y="9498"/>
                  <a:pt x="8714" y="9557"/>
                </a:cubicBezTo>
                <a:cubicBezTo>
                  <a:pt x="8539" y="9616"/>
                  <a:pt x="8370" y="9643"/>
                  <a:pt x="8207" y="9643"/>
                </a:cubicBezTo>
                <a:cubicBezTo>
                  <a:pt x="7842" y="9643"/>
                  <a:pt x="7511" y="9507"/>
                  <a:pt x="7234" y="9284"/>
                </a:cubicBezTo>
                <a:lnTo>
                  <a:pt x="7234" y="9270"/>
                </a:lnTo>
                <a:cubicBezTo>
                  <a:pt x="7230" y="9246"/>
                  <a:pt x="7215" y="9235"/>
                  <a:pt x="7199" y="9235"/>
                </a:cubicBezTo>
                <a:cubicBezTo>
                  <a:pt x="7192" y="9235"/>
                  <a:pt x="7184" y="9237"/>
                  <a:pt x="7178" y="9241"/>
                </a:cubicBezTo>
                <a:cubicBezTo>
                  <a:pt x="6492" y="8650"/>
                  <a:pt x="6163" y="7527"/>
                  <a:pt x="6556" y="6713"/>
                </a:cubicBezTo>
                <a:cubicBezTo>
                  <a:pt x="6864" y="6071"/>
                  <a:pt x="7464" y="5678"/>
                  <a:pt x="8107" y="5592"/>
                </a:cubicBezTo>
                <a:lnTo>
                  <a:pt x="8107" y="5592"/>
                </a:lnTo>
                <a:cubicBezTo>
                  <a:pt x="8091" y="5615"/>
                  <a:pt x="8085" y="5642"/>
                  <a:pt x="8091" y="5678"/>
                </a:cubicBezTo>
                <a:cubicBezTo>
                  <a:pt x="8101" y="5717"/>
                  <a:pt x="8134" y="5735"/>
                  <a:pt x="8168" y="5735"/>
                </a:cubicBezTo>
                <a:cubicBezTo>
                  <a:pt x="8216" y="5735"/>
                  <a:pt x="8267" y="5701"/>
                  <a:pt x="8263" y="5642"/>
                </a:cubicBezTo>
                <a:cubicBezTo>
                  <a:pt x="8263" y="5615"/>
                  <a:pt x="8249" y="5599"/>
                  <a:pt x="8235" y="5586"/>
                </a:cubicBezTo>
                <a:cubicBezTo>
                  <a:pt x="8282" y="5582"/>
                  <a:pt x="8328" y="5580"/>
                  <a:pt x="8374" y="5580"/>
                </a:cubicBezTo>
                <a:close/>
                <a:moveTo>
                  <a:pt x="6213" y="7836"/>
                </a:moveTo>
                <a:cubicBezTo>
                  <a:pt x="6228" y="7929"/>
                  <a:pt x="6242" y="8021"/>
                  <a:pt x="6271" y="8107"/>
                </a:cubicBezTo>
                <a:cubicBezTo>
                  <a:pt x="6307" y="8242"/>
                  <a:pt x="6357" y="8364"/>
                  <a:pt x="6413" y="8492"/>
                </a:cubicBezTo>
                <a:cubicBezTo>
                  <a:pt x="5493" y="8864"/>
                  <a:pt x="4578" y="9250"/>
                  <a:pt x="3642" y="9584"/>
                </a:cubicBezTo>
                <a:cubicBezTo>
                  <a:pt x="3157" y="9764"/>
                  <a:pt x="2672" y="9927"/>
                  <a:pt x="2185" y="10091"/>
                </a:cubicBezTo>
                <a:cubicBezTo>
                  <a:pt x="1944" y="10170"/>
                  <a:pt x="1700" y="10249"/>
                  <a:pt x="1457" y="10328"/>
                </a:cubicBezTo>
                <a:cubicBezTo>
                  <a:pt x="1328" y="10371"/>
                  <a:pt x="1208" y="10407"/>
                  <a:pt x="1087" y="10441"/>
                </a:cubicBezTo>
                <a:cubicBezTo>
                  <a:pt x="1017" y="10478"/>
                  <a:pt x="962" y="10497"/>
                  <a:pt x="919" y="10497"/>
                </a:cubicBezTo>
                <a:cubicBezTo>
                  <a:pt x="829" y="10497"/>
                  <a:pt x="796" y="10416"/>
                  <a:pt x="814" y="10256"/>
                </a:cubicBezTo>
                <a:cubicBezTo>
                  <a:pt x="751" y="9913"/>
                  <a:pt x="1001" y="9785"/>
                  <a:pt x="1279" y="9577"/>
                </a:cubicBezTo>
                <a:cubicBezTo>
                  <a:pt x="1472" y="9442"/>
                  <a:pt x="1680" y="9327"/>
                  <a:pt x="1885" y="9214"/>
                </a:cubicBezTo>
                <a:cubicBezTo>
                  <a:pt x="2357" y="8964"/>
                  <a:pt x="2837" y="8743"/>
                  <a:pt x="3335" y="8556"/>
                </a:cubicBezTo>
                <a:cubicBezTo>
                  <a:pt x="4257" y="8206"/>
                  <a:pt x="5227" y="7942"/>
                  <a:pt x="6213" y="7836"/>
                </a:cubicBezTo>
                <a:close/>
                <a:moveTo>
                  <a:pt x="10241" y="8107"/>
                </a:moveTo>
                <a:cubicBezTo>
                  <a:pt x="11170" y="8479"/>
                  <a:pt x="12098" y="8842"/>
                  <a:pt x="12969" y="9327"/>
                </a:cubicBezTo>
                <a:cubicBezTo>
                  <a:pt x="13454" y="9600"/>
                  <a:pt x="13925" y="9899"/>
                  <a:pt x="14354" y="10249"/>
                </a:cubicBezTo>
                <a:cubicBezTo>
                  <a:pt x="14548" y="10407"/>
                  <a:pt x="14733" y="10570"/>
                  <a:pt x="14911" y="10750"/>
                </a:cubicBezTo>
                <a:cubicBezTo>
                  <a:pt x="15048" y="10892"/>
                  <a:pt x="15483" y="11241"/>
                  <a:pt x="15497" y="11435"/>
                </a:cubicBezTo>
                <a:cubicBezTo>
                  <a:pt x="15504" y="11627"/>
                  <a:pt x="15262" y="11677"/>
                  <a:pt x="15141" y="11677"/>
                </a:cubicBezTo>
                <a:cubicBezTo>
                  <a:pt x="15134" y="11677"/>
                  <a:pt x="15127" y="11678"/>
                  <a:pt x="15120" y="11678"/>
                </a:cubicBezTo>
                <a:cubicBezTo>
                  <a:pt x="15031" y="11678"/>
                  <a:pt x="14927" y="11639"/>
                  <a:pt x="14848" y="11620"/>
                </a:cubicBezTo>
                <a:cubicBezTo>
                  <a:pt x="14584" y="11555"/>
                  <a:pt x="14326" y="11456"/>
                  <a:pt x="14083" y="11341"/>
                </a:cubicBezTo>
                <a:cubicBezTo>
                  <a:pt x="13619" y="11113"/>
                  <a:pt x="13197" y="10820"/>
                  <a:pt x="12791" y="10513"/>
                </a:cubicBezTo>
                <a:cubicBezTo>
                  <a:pt x="11891" y="9841"/>
                  <a:pt x="11005" y="9128"/>
                  <a:pt x="10121" y="8427"/>
                </a:cubicBezTo>
                <a:cubicBezTo>
                  <a:pt x="10170" y="8328"/>
                  <a:pt x="10206" y="8222"/>
                  <a:pt x="10241" y="8107"/>
                </a:cubicBezTo>
                <a:close/>
                <a:moveTo>
                  <a:pt x="6628" y="8849"/>
                </a:moveTo>
                <a:cubicBezTo>
                  <a:pt x="6671" y="8907"/>
                  <a:pt x="6713" y="8964"/>
                  <a:pt x="6763" y="9020"/>
                </a:cubicBezTo>
                <a:cubicBezTo>
                  <a:pt x="5956" y="9735"/>
                  <a:pt x="5193" y="10484"/>
                  <a:pt x="4413" y="11221"/>
                </a:cubicBezTo>
                <a:cubicBezTo>
                  <a:pt x="3978" y="11634"/>
                  <a:pt x="3556" y="12056"/>
                  <a:pt x="3085" y="12421"/>
                </a:cubicBezTo>
                <a:cubicBezTo>
                  <a:pt x="2886" y="12577"/>
                  <a:pt x="2679" y="12721"/>
                  <a:pt x="2458" y="12849"/>
                </a:cubicBezTo>
                <a:cubicBezTo>
                  <a:pt x="2352" y="12911"/>
                  <a:pt x="1961" y="13146"/>
                  <a:pt x="1743" y="13146"/>
                </a:cubicBezTo>
                <a:cubicBezTo>
                  <a:pt x="1638" y="13146"/>
                  <a:pt x="1573" y="13091"/>
                  <a:pt x="1601" y="12935"/>
                </a:cubicBezTo>
                <a:cubicBezTo>
                  <a:pt x="1680" y="12527"/>
                  <a:pt x="2329" y="12020"/>
                  <a:pt x="2629" y="11769"/>
                </a:cubicBezTo>
                <a:cubicBezTo>
                  <a:pt x="3035" y="11427"/>
                  <a:pt x="3471" y="11113"/>
                  <a:pt x="3899" y="10799"/>
                </a:cubicBezTo>
                <a:cubicBezTo>
                  <a:pt x="4799" y="10141"/>
                  <a:pt x="5714" y="9492"/>
                  <a:pt x="6628" y="8849"/>
                </a:cubicBezTo>
                <a:close/>
                <a:moveTo>
                  <a:pt x="9555" y="9214"/>
                </a:moveTo>
                <a:cubicBezTo>
                  <a:pt x="10283" y="9978"/>
                  <a:pt x="11048" y="10714"/>
                  <a:pt x="11799" y="11449"/>
                </a:cubicBezTo>
                <a:cubicBezTo>
                  <a:pt x="12227" y="11870"/>
                  <a:pt x="12662" y="12283"/>
                  <a:pt x="13048" y="12741"/>
                </a:cubicBezTo>
                <a:cubicBezTo>
                  <a:pt x="13206" y="12935"/>
                  <a:pt x="13362" y="13134"/>
                  <a:pt x="13490" y="13348"/>
                </a:cubicBezTo>
                <a:cubicBezTo>
                  <a:pt x="13614" y="13535"/>
                  <a:pt x="14046" y="14207"/>
                  <a:pt x="13655" y="14207"/>
                </a:cubicBezTo>
                <a:cubicBezTo>
                  <a:pt x="13642" y="14207"/>
                  <a:pt x="13627" y="14206"/>
                  <a:pt x="13612" y="14205"/>
                </a:cubicBezTo>
                <a:cubicBezTo>
                  <a:pt x="13391" y="14184"/>
                  <a:pt x="13104" y="13884"/>
                  <a:pt x="12940" y="13749"/>
                </a:cubicBezTo>
                <a:cubicBezTo>
                  <a:pt x="12777" y="13598"/>
                  <a:pt x="12613" y="13440"/>
                  <a:pt x="12462" y="13278"/>
                </a:cubicBezTo>
                <a:cubicBezTo>
                  <a:pt x="12083" y="12870"/>
                  <a:pt x="11749" y="12421"/>
                  <a:pt x="11406" y="11984"/>
                </a:cubicBezTo>
                <a:cubicBezTo>
                  <a:pt x="10727" y="11120"/>
                  <a:pt x="10055" y="10249"/>
                  <a:pt x="9399" y="9370"/>
                </a:cubicBezTo>
                <a:lnTo>
                  <a:pt x="9492" y="9277"/>
                </a:lnTo>
                <a:cubicBezTo>
                  <a:pt x="9521" y="9257"/>
                  <a:pt x="9534" y="9234"/>
                  <a:pt x="9555" y="9214"/>
                </a:cubicBezTo>
                <a:close/>
                <a:moveTo>
                  <a:pt x="6921" y="9185"/>
                </a:moveTo>
                <a:cubicBezTo>
                  <a:pt x="6993" y="9264"/>
                  <a:pt x="7078" y="9336"/>
                  <a:pt x="7164" y="9392"/>
                </a:cubicBezTo>
                <a:cubicBezTo>
                  <a:pt x="7149" y="10292"/>
                  <a:pt x="6813" y="11149"/>
                  <a:pt x="6542" y="11992"/>
                </a:cubicBezTo>
                <a:cubicBezTo>
                  <a:pt x="6400" y="12463"/>
                  <a:pt x="6292" y="12935"/>
                  <a:pt x="6213" y="13420"/>
                </a:cubicBezTo>
                <a:cubicBezTo>
                  <a:pt x="6150" y="13877"/>
                  <a:pt x="6114" y="14448"/>
                  <a:pt x="5922" y="14870"/>
                </a:cubicBezTo>
                <a:cubicBezTo>
                  <a:pt x="5899" y="14991"/>
                  <a:pt x="5827" y="15084"/>
                  <a:pt x="5721" y="15147"/>
                </a:cubicBezTo>
                <a:cubicBezTo>
                  <a:pt x="5670" y="15251"/>
                  <a:pt x="5613" y="15302"/>
                  <a:pt x="5549" y="15302"/>
                </a:cubicBezTo>
                <a:cubicBezTo>
                  <a:pt x="5489" y="15302"/>
                  <a:pt x="5422" y="15256"/>
                  <a:pt x="5349" y="15163"/>
                </a:cubicBezTo>
                <a:cubicBezTo>
                  <a:pt x="5121" y="15012"/>
                  <a:pt x="5099" y="14976"/>
                  <a:pt x="5092" y="14719"/>
                </a:cubicBezTo>
                <a:cubicBezTo>
                  <a:pt x="5085" y="14484"/>
                  <a:pt x="5142" y="14241"/>
                  <a:pt x="5185" y="14013"/>
                </a:cubicBezTo>
                <a:cubicBezTo>
                  <a:pt x="5299" y="13483"/>
                  <a:pt x="5442" y="12962"/>
                  <a:pt x="5606" y="12455"/>
                </a:cubicBezTo>
                <a:cubicBezTo>
                  <a:pt x="5964" y="11334"/>
                  <a:pt x="6427" y="10256"/>
                  <a:pt x="6921" y="9185"/>
                </a:cubicBezTo>
                <a:close/>
                <a:moveTo>
                  <a:pt x="8878" y="9721"/>
                </a:moveTo>
                <a:cubicBezTo>
                  <a:pt x="8885" y="9721"/>
                  <a:pt x="8885" y="9728"/>
                  <a:pt x="8885" y="9728"/>
                </a:cubicBezTo>
                <a:cubicBezTo>
                  <a:pt x="9478" y="10691"/>
                  <a:pt x="10020" y="11706"/>
                  <a:pt x="10506" y="12727"/>
                </a:cubicBezTo>
                <a:cubicBezTo>
                  <a:pt x="10755" y="13248"/>
                  <a:pt x="10978" y="13769"/>
                  <a:pt x="11206" y="14297"/>
                </a:cubicBezTo>
                <a:cubicBezTo>
                  <a:pt x="11277" y="14461"/>
                  <a:pt x="11884" y="15758"/>
                  <a:pt x="11448" y="15758"/>
                </a:cubicBezTo>
                <a:cubicBezTo>
                  <a:pt x="11406" y="15758"/>
                  <a:pt x="11354" y="15746"/>
                  <a:pt x="11291" y="15720"/>
                </a:cubicBezTo>
                <a:cubicBezTo>
                  <a:pt x="11163" y="15662"/>
                  <a:pt x="10962" y="15391"/>
                  <a:pt x="10849" y="15283"/>
                </a:cubicBezTo>
                <a:cubicBezTo>
                  <a:pt x="10619" y="15069"/>
                  <a:pt x="10455" y="14827"/>
                  <a:pt x="10299" y="14563"/>
                </a:cubicBezTo>
                <a:cubicBezTo>
                  <a:pt x="10006" y="14049"/>
                  <a:pt x="9735" y="13519"/>
                  <a:pt x="9492" y="12978"/>
                </a:cubicBezTo>
                <a:cubicBezTo>
                  <a:pt x="9034" y="11963"/>
                  <a:pt x="8684" y="10899"/>
                  <a:pt x="8407" y="9821"/>
                </a:cubicBezTo>
                <a:lnTo>
                  <a:pt x="8407" y="9821"/>
                </a:lnTo>
                <a:cubicBezTo>
                  <a:pt x="8418" y="9821"/>
                  <a:pt x="8430" y="9821"/>
                  <a:pt x="8441" y="9821"/>
                </a:cubicBezTo>
                <a:cubicBezTo>
                  <a:pt x="8593" y="9821"/>
                  <a:pt x="8744" y="9780"/>
                  <a:pt x="8878" y="9721"/>
                </a:cubicBezTo>
                <a:close/>
                <a:moveTo>
                  <a:pt x="7442" y="9570"/>
                </a:moveTo>
                <a:cubicBezTo>
                  <a:pt x="7613" y="9656"/>
                  <a:pt x="7791" y="9721"/>
                  <a:pt x="7978" y="9756"/>
                </a:cubicBezTo>
                <a:cubicBezTo>
                  <a:pt x="8071" y="10777"/>
                  <a:pt x="8242" y="11785"/>
                  <a:pt x="8306" y="12813"/>
                </a:cubicBezTo>
                <a:cubicBezTo>
                  <a:pt x="8342" y="13320"/>
                  <a:pt x="8364" y="13819"/>
                  <a:pt x="8371" y="14326"/>
                </a:cubicBezTo>
                <a:cubicBezTo>
                  <a:pt x="8377" y="14594"/>
                  <a:pt x="8496" y="15867"/>
                  <a:pt x="8085" y="15867"/>
                </a:cubicBezTo>
                <a:cubicBezTo>
                  <a:pt x="8056" y="15867"/>
                  <a:pt x="8026" y="15861"/>
                  <a:pt x="7992" y="15848"/>
                </a:cubicBezTo>
                <a:cubicBezTo>
                  <a:pt x="7721" y="15740"/>
                  <a:pt x="7606" y="15111"/>
                  <a:pt x="7570" y="14870"/>
                </a:cubicBezTo>
                <a:cubicBezTo>
                  <a:pt x="7534" y="14633"/>
                  <a:pt x="7521" y="14398"/>
                  <a:pt x="7498" y="14162"/>
                </a:cubicBezTo>
                <a:cubicBezTo>
                  <a:pt x="7464" y="13684"/>
                  <a:pt x="7435" y="13212"/>
                  <a:pt x="7413" y="12734"/>
                </a:cubicBezTo>
                <a:cubicBezTo>
                  <a:pt x="7378" y="11692"/>
                  <a:pt x="7336" y="10606"/>
                  <a:pt x="7442" y="9570"/>
                </a:cubicBezTo>
                <a:close/>
                <a:moveTo>
                  <a:pt x="9418" y="0"/>
                </a:moveTo>
                <a:cubicBezTo>
                  <a:pt x="9388" y="0"/>
                  <a:pt x="9357" y="17"/>
                  <a:pt x="9341" y="45"/>
                </a:cubicBezTo>
                <a:cubicBezTo>
                  <a:pt x="8835" y="938"/>
                  <a:pt x="8513" y="1937"/>
                  <a:pt x="8355" y="2951"/>
                </a:cubicBezTo>
                <a:cubicBezTo>
                  <a:pt x="8285" y="3407"/>
                  <a:pt x="8249" y="3872"/>
                  <a:pt x="8256" y="4336"/>
                </a:cubicBezTo>
                <a:cubicBezTo>
                  <a:pt x="8256" y="4622"/>
                  <a:pt x="8278" y="4907"/>
                  <a:pt x="8263" y="5193"/>
                </a:cubicBezTo>
                <a:cubicBezTo>
                  <a:pt x="8263" y="5279"/>
                  <a:pt x="8249" y="5322"/>
                  <a:pt x="8249" y="5365"/>
                </a:cubicBezTo>
                <a:lnTo>
                  <a:pt x="8235" y="5365"/>
                </a:lnTo>
                <a:lnTo>
                  <a:pt x="8235" y="5329"/>
                </a:lnTo>
                <a:cubicBezTo>
                  <a:pt x="7999" y="4357"/>
                  <a:pt x="7593" y="3387"/>
                  <a:pt x="7164" y="2487"/>
                </a:cubicBezTo>
                <a:cubicBezTo>
                  <a:pt x="6955" y="2054"/>
                  <a:pt x="6584" y="985"/>
                  <a:pt x="5983" y="985"/>
                </a:cubicBezTo>
                <a:cubicBezTo>
                  <a:pt x="5967" y="985"/>
                  <a:pt x="5951" y="986"/>
                  <a:pt x="5935" y="987"/>
                </a:cubicBezTo>
                <a:cubicBezTo>
                  <a:pt x="5899" y="994"/>
                  <a:pt x="5863" y="1015"/>
                  <a:pt x="5856" y="1051"/>
                </a:cubicBezTo>
                <a:cubicBezTo>
                  <a:pt x="5735" y="1765"/>
                  <a:pt x="6021" y="2530"/>
                  <a:pt x="6264" y="3186"/>
                </a:cubicBezTo>
                <a:cubicBezTo>
                  <a:pt x="6571" y="4007"/>
                  <a:pt x="6950" y="4821"/>
                  <a:pt x="7378" y="5586"/>
                </a:cubicBezTo>
                <a:cubicBezTo>
                  <a:pt x="7320" y="5615"/>
                  <a:pt x="7264" y="5651"/>
                  <a:pt x="7214" y="5678"/>
                </a:cubicBezTo>
                <a:cubicBezTo>
                  <a:pt x="6449" y="4521"/>
                  <a:pt x="5656" y="3371"/>
                  <a:pt x="4857" y="2237"/>
                </a:cubicBezTo>
                <a:cubicBezTo>
                  <a:pt x="4528" y="1772"/>
                  <a:pt x="4179" y="1315"/>
                  <a:pt x="3743" y="938"/>
                </a:cubicBezTo>
                <a:cubicBezTo>
                  <a:pt x="3604" y="816"/>
                  <a:pt x="3262" y="478"/>
                  <a:pt x="3000" y="478"/>
                </a:cubicBezTo>
                <a:cubicBezTo>
                  <a:pt x="2951" y="478"/>
                  <a:pt x="2905" y="489"/>
                  <a:pt x="2864" y="516"/>
                </a:cubicBezTo>
                <a:cubicBezTo>
                  <a:pt x="2043" y="1066"/>
                  <a:pt x="5056" y="4264"/>
                  <a:pt x="6335" y="5579"/>
                </a:cubicBezTo>
                <a:cubicBezTo>
                  <a:pt x="5699" y="5150"/>
                  <a:pt x="4979" y="4778"/>
                  <a:pt x="4285" y="4544"/>
                </a:cubicBezTo>
                <a:cubicBezTo>
                  <a:pt x="3865" y="4400"/>
                  <a:pt x="3421" y="4300"/>
                  <a:pt x="2972" y="4264"/>
                </a:cubicBezTo>
                <a:cubicBezTo>
                  <a:pt x="2819" y="4249"/>
                  <a:pt x="2582" y="4204"/>
                  <a:pt x="2365" y="4204"/>
                </a:cubicBezTo>
                <a:cubicBezTo>
                  <a:pt x="2195" y="4204"/>
                  <a:pt x="2038" y="4231"/>
                  <a:pt x="1944" y="4322"/>
                </a:cubicBezTo>
                <a:cubicBezTo>
                  <a:pt x="1928" y="4336"/>
                  <a:pt x="1921" y="4372"/>
                  <a:pt x="1928" y="4393"/>
                </a:cubicBezTo>
                <a:cubicBezTo>
                  <a:pt x="2165" y="5035"/>
                  <a:pt x="3085" y="5464"/>
                  <a:pt x="3678" y="5694"/>
                </a:cubicBezTo>
                <a:cubicBezTo>
                  <a:pt x="4578" y="6043"/>
                  <a:pt x="5543" y="6172"/>
                  <a:pt x="6443" y="6521"/>
                </a:cubicBezTo>
                <a:lnTo>
                  <a:pt x="6449" y="6521"/>
                </a:lnTo>
                <a:cubicBezTo>
                  <a:pt x="6436" y="6542"/>
                  <a:pt x="6427" y="6557"/>
                  <a:pt x="6420" y="6578"/>
                </a:cubicBezTo>
                <a:cubicBezTo>
                  <a:pt x="5772" y="6429"/>
                  <a:pt x="5043" y="6353"/>
                  <a:pt x="4325" y="6353"/>
                </a:cubicBezTo>
                <a:cubicBezTo>
                  <a:pt x="3768" y="6353"/>
                  <a:pt x="3217" y="6399"/>
                  <a:pt x="2715" y="6492"/>
                </a:cubicBezTo>
                <a:cubicBezTo>
                  <a:pt x="2014" y="6628"/>
                  <a:pt x="1457" y="7006"/>
                  <a:pt x="801" y="7264"/>
                </a:cubicBezTo>
                <a:cubicBezTo>
                  <a:pt x="543" y="7365"/>
                  <a:pt x="187" y="7507"/>
                  <a:pt x="79" y="7800"/>
                </a:cubicBezTo>
                <a:cubicBezTo>
                  <a:pt x="0" y="8021"/>
                  <a:pt x="122" y="8213"/>
                  <a:pt x="336" y="8285"/>
                </a:cubicBezTo>
                <a:cubicBezTo>
                  <a:pt x="398" y="8305"/>
                  <a:pt x="465" y="8313"/>
                  <a:pt x="533" y="8313"/>
                </a:cubicBezTo>
                <a:cubicBezTo>
                  <a:pt x="732" y="8313"/>
                  <a:pt x="948" y="8249"/>
                  <a:pt x="1130" y="8249"/>
                </a:cubicBezTo>
                <a:cubicBezTo>
                  <a:pt x="1493" y="8242"/>
                  <a:pt x="1851" y="8249"/>
                  <a:pt x="2208" y="8199"/>
                </a:cubicBezTo>
                <a:cubicBezTo>
                  <a:pt x="3460" y="8020"/>
                  <a:pt x="4651" y="7535"/>
                  <a:pt x="5919" y="7535"/>
                </a:cubicBezTo>
                <a:cubicBezTo>
                  <a:pt x="6010" y="7535"/>
                  <a:pt x="6101" y="7538"/>
                  <a:pt x="6192" y="7543"/>
                </a:cubicBezTo>
                <a:lnTo>
                  <a:pt x="6192" y="7635"/>
                </a:lnTo>
                <a:cubicBezTo>
                  <a:pt x="4986" y="7827"/>
                  <a:pt x="3822" y="8120"/>
                  <a:pt x="2693" y="8614"/>
                </a:cubicBezTo>
                <a:cubicBezTo>
                  <a:pt x="2172" y="8842"/>
                  <a:pt x="1637" y="9092"/>
                  <a:pt x="1172" y="9421"/>
                </a:cubicBezTo>
                <a:cubicBezTo>
                  <a:pt x="915" y="9606"/>
                  <a:pt x="358" y="9999"/>
                  <a:pt x="401" y="10378"/>
                </a:cubicBezTo>
                <a:cubicBezTo>
                  <a:pt x="434" y="10616"/>
                  <a:pt x="663" y="10680"/>
                  <a:pt x="870" y="10680"/>
                </a:cubicBezTo>
                <a:cubicBezTo>
                  <a:pt x="893" y="10680"/>
                  <a:pt x="914" y="10679"/>
                  <a:pt x="936" y="10678"/>
                </a:cubicBezTo>
                <a:cubicBezTo>
                  <a:pt x="1486" y="10635"/>
                  <a:pt x="2086" y="10342"/>
                  <a:pt x="2614" y="10163"/>
                </a:cubicBezTo>
                <a:cubicBezTo>
                  <a:pt x="3922" y="9713"/>
                  <a:pt x="5236" y="9221"/>
                  <a:pt x="6492" y="8635"/>
                </a:cubicBezTo>
                <a:cubicBezTo>
                  <a:pt x="6499" y="8657"/>
                  <a:pt x="6513" y="8677"/>
                  <a:pt x="6521" y="8693"/>
                </a:cubicBezTo>
                <a:cubicBezTo>
                  <a:pt x="5356" y="9514"/>
                  <a:pt x="4192" y="10342"/>
                  <a:pt x="3051" y="11205"/>
                </a:cubicBezTo>
                <a:cubicBezTo>
                  <a:pt x="2600" y="11548"/>
                  <a:pt x="2151" y="11913"/>
                  <a:pt x="1793" y="12355"/>
                </a:cubicBezTo>
                <a:cubicBezTo>
                  <a:pt x="1637" y="12549"/>
                  <a:pt x="1215" y="12991"/>
                  <a:pt x="1394" y="13255"/>
                </a:cubicBezTo>
                <a:cubicBezTo>
                  <a:pt x="1455" y="13345"/>
                  <a:pt x="1549" y="13386"/>
                  <a:pt x="1669" y="13386"/>
                </a:cubicBezTo>
                <a:cubicBezTo>
                  <a:pt x="2709" y="13386"/>
                  <a:pt x="5704" y="10288"/>
                  <a:pt x="6614" y="9327"/>
                </a:cubicBezTo>
                <a:lnTo>
                  <a:pt x="6614" y="9327"/>
                </a:lnTo>
                <a:cubicBezTo>
                  <a:pt x="6060" y="10599"/>
                  <a:pt x="3972" y="15506"/>
                  <a:pt x="5477" y="15506"/>
                </a:cubicBezTo>
                <a:cubicBezTo>
                  <a:pt x="5485" y="15506"/>
                  <a:pt x="5492" y="15506"/>
                  <a:pt x="5500" y="15506"/>
                </a:cubicBezTo>
                <a:cubicBezTo>
                  <a:pt x="5879" y="15497"/>
                  <a:pt x="6064" y="15098"/>
                  <a:pt x="6150" y="14784"/>
                </a:cubicBezTo>
                <a:cubicBezTo>
                  <a:pt x="6335" y="14155"/>
                  <a:pt x="6357" y="13483"/>
                  <a:pt x="6492" y="12841"/>
                </a:cubicBezTo>
                <a:cubicBezTo>
                  <a:pt x="6707" y="11792"/>
                  <a:pt x="7178" y="10813"/>
                  <a:pt x="7234" y="9749"/>
                </a:cubicBezTo>
                <a:lnTo>
                  <a:pt x="7234" y="9749"/>
                </a:lnTo>
                <a:cubicBezTo>
                  <a:pt x="7257" y="10984"/>
                  <a:pt x="7185" y="12213"/>
                  <a:pt x="7264" y="13449"/>
                </a:cubicBezTo>
                <a:cubicBezTo>
                  <a:pt x="7300" y="14040"/>
                  <a:pt x="7300" y="14662"/>
                  <a:pt x="7456" y="15233"/>
                </a:cubicBezTo>
                <a:cubicBezTo>
                  <a:pt x="7526" y="15484"/>
                  <a:pt x="7779" y="16150"/>
                  <a:pt x="8137" y="16150"/>
                </a:cubicBezTo>
                <a:cubicBezTo>
                  <a:pt x="8146" y="16150"/>
                  <a:pt x="8154" y="16149"/>
                  <a:pt x="8163" y="16148"/>
                </a:cubicBezTo>
                <a:cubicBezTo>
                  <a:pt x="8842" y="16076"/>
                  <a:pt x="8549" y="14112"/>
                  <a:pt x="8535" y="13756"/>
                </a:cubicBezTo>
                <a:cubicBezTo>
                  <a:pt x="8484" y="12441"/>
                  <a:pt x="8420" y="11049"/>
                  <a:pt x="8091" y="9771"/>
                </a:cubicBezTo>
                <a:lnTo>
                  <a:pt x="8091" y="9771"/>
                </a:lnTo>
                <a:cubicBezTo>
                  <a:pt x="8114" y="9778"/>
                  <a:pt x="8127" y="9778"/>
                  <a:pt x="8141" y="9778"/>
                </a:cubicBezTo>
                <a:cubicBezTo>
                  <a:pt x="8177" y="9785"/>
                  <a:pt x="8206" y="9792"/>
                  <a:pt x="8235" y="9798"/>
                </a:cubicBezTo>
                <a:cubicBezTo>
                  <a:pt x="8549" y="11163"/>
                  <a:pt x="9034" y="12484"/>
                  <a:pt x="9663" y="13740"/>
                </a:cubicBezTo>
                <a:cubicBezTo>
                  <a:pt x="9941" y="14290"/>
                  <a:pt x="10220" y="14926"/>
                  <a:pt x="10678" y="15355"/>
                </a:cubicBezTo>
                <a:cubicBezTo>
                  <a:pt x="10841" y="15512"/>
                  <a:pt x="11171" y="15981"/>
                  <a:pt x="11477" y="15981"/>
                </a:cubicBezTo>
                <a:cubicBezTo>
                  <a:pt x="11530" y="15981"/>
                  <a:pt x="11583" y="15967"/>
                  <a:pt x="11634" y="15934"/>
                </a:cubicBezTo>
                <a:cubicBezTo>
                  <a:pt x="11855" y="15790"/>
                  <a:pt x="11805" y="15427"/>
                  <a:pt x="11756" y="15206"/>
                </a:cubicBezTo>
                <a:cubicBezTo>
                  <a:pt x="11612" y="14584"/>
                  <a:pt x="11235" y="13948"/>
                  <a:pt x="10969" y="13370"/>
                </a:cubicBezTo>
                <a:cubicBezTo>
                  <a:pt x="10385" y="12085"/>
                  <a:pt x="9706" y="10878"/>
                  <a:pt x="8941" y="9692"/>
                </a:cubicBezTo>
                <a:cubicBezTo>
                  <a:pt x="9049" y="9636"/>
                  <a:pt x="9156" y="9564"/>
                  <a:pt x="9248" y="9485"/>
                </a:cubicBezTo>
                <a:cubicBezTo>
                  <a:pt x="10098" y="10606"/>
                  <a:pt x="10948" y="11720"/>
                  <a:pt x="11835" y="12813"/>
                </a:cubicBezTo>
                <a:cubicBezTo>
                  <a:pt x="12191" y="13255"/>
                  <a:pt x="12570" y="13691"/>
                  <a:pt x="13019" y="14033"/>
                </a:cubicBezTo>
                <a:cubicBezTo>
                  <a:pt x="13183" y="14157"/>
                  <a:pt x="13513" y="14455"/>
                  <a:pt x="13773" y="14455"/>
                </a:cubicBezTo>
                <a:cubicBezTo>
                  <a:pt x="13831" y="14455"/>
                  <a:pt x="13886" y="14440"/>
                  <a:pt x="13934" y="14405"/>
                </a:cubicBezTo>
                <a:cubicBezTo>
                  <a:pt x="14854" y="13740"/>
                  <a:pt x="10319" y="9749"/>
                  <a:pt x="9634" y="9135"/>
                </a:cubicBezTo>
                <a:cubicBezTo>
                  <a:pt x="9792" y="8971"/>
                  <a:pt x="9927" y="8785"/>
                  <a:pt x="10035" y="8592"/>
                </a:cubicBezTo>
                <a:cubicBezTo>
                  <a:pt x="11098" y="9428"/>
                  <a:pt x="12134" y="10328"/>
                  <a:pt x="13269" y="11070"/>
                </a:cubicBezTo>
                <a:cubicBezTo>
                  <a:pt x="13720" y="11370"/>
                  <a:pt x="14205" y="11627"/>
                  <a:pt x="14733" y="11769"/>
                </a:cubicBezTo>
                <a:cubicBezTo>
                  <a:pt x="14863" y="11801"/>
                  <a:pt x="15130" y="11882"/>
                  <a:pt x="15356" y="11882"/>
                </a:cubicBezTo>
                <a:cubicBezTo>
                  <a:pt x="15500" y="11882"/>
                  <a:pt x="15627" y="11849"/>
                  <a:pt x="15691" y="11749"/>
                </a:cubicBezTo>
                <a:cubicBezTo>
                  <a:pt x="15854" y="11492"/>
                  <a:pt x="15434" y="11099"/>
                  <a:pt x="15297" y="10942"/>
                </a:cubicBezTo>
                <a:cubicBezTo>
                  <a:pt x="14854" y="10434"/>
                  <a:pt x="14340" y="10006"/>
                  <a:pt x="13783" y="9627"/>
                </a:cubicBezTo>
                <a:cubicBezTo>
                  <a:pt x="12712" y="8914"/>
                  <a:pt x="11492" y="8414"/>
                  <a:pt x="10283" y="7965"/>
                </a:cubicBezTo>
                <a:cubicBezTo>
                  <a:pt x="10319" y="7836"/>
                  <a:pt x="10335" y="7699"/>
                  <a:pt x="10342" y="7563"/>
                </a:cubicBezTo>
                <a:lnTo>
                  <a:pt x="10349" y="7563"/>
                </a:lnTo>
                <a:cubicBezTo>
                  <a:pt x="11905" y="7821"/>
                  <a:pt x="13463" y="8222"/>
                  <a:pt x="15033" y="8350"/>
                </a:cubicBezTo>
                <a:cubicBezTo>
                  <a:pt x="15411" y="8384"/>
                  <a:pt x="15797" y="8342"/>
                  <a:pt x="16169" y="8436"/>
                </a:cubicBezTo>
                <a:cubicBezTo>
                  <a:pt x="16385" y="8488"/>
                  <a:pt x="16596" y="8588"/>
                  <a:pt x="16823" y="8588"/>
                </a:cubicBezTo>
                <a:cubicBezTo>
                  <a:pt x="16873" y="8588"/>
                  <a:pt x="16924" y="8583"/>
                  <a:pt x="16976" y="8571"/>
                </a:cubicBezTo>
                <a:cubicBezTo>
                  <a:pt x="17240" y="8506"/>
                  <a:pt x="17475" y="8278"/>
                  <a:pt x="17411" y="7985"/>
                </a:cubicBezTo>
                <a:cubicBezTo>
                  <a:pt x="17333" y="7635"/>
                  <a:pt x="16890" y="7500"/>
                  <a:pt x="16597" y="7407"/>
                </a:cubicBezTo>
                <a:cubicBezTo>
                  <a:pt x="15982" y="7200"/>
                  <a:pt x="15382" y="6993"/>
                  <a:pt x="14740" y="6893"/>
                </a:cubicBezTo>
                <a:cubicBezTo>
                  <a:pt x="14134" y="6795"/>
                  <a:pt x="13517" y="6754"/>
                  <a:pt x="12897" y="6754"/>
                </a:cubicBezTo>
                <a:cubicBezTo>
                  <a:pt x="12026" y="6754"/>
                  <a:pt x="11150" y="6836"/>
                  <a:pt x="10299" y="6957"/>
                </a:cubicBezTo>
                <a:cubicBezTo>
                  <a:pt x="10292" y="6943"/>
                  <a:pt x="10292" y="6936"/>
                  <a:pt x="10292" y="6928"/>
                </a:cubicBezTo>
                <a:cubicBezTo>
                  <a:pt x="11413" y="6578"/>
                  <a:pt x="12527" y="6179"/>
                  <a:pt x="13648" y="5807"/>
                </a:cubicBezTo>
                <a:cubicBezTo>
                  <a:pt x="13919" y="5714"/>
                  <a:pt x="15375" y="5229"/>
                  <a:pt x="14890" y="4715"/>
                </a:cubicBezTo>
                <a:cubicBezTo>
                  <a:pt x="14813" y="4635"/>
                  <a:pt x="14654" y="4611"/>
                  <a:pt x="14486" y="4611"/>
                </a:cubicBezTo>
                <a:cubicBezTo>
                  <a:pt x="14295" y="4611"/>
                  <a:pt x="14093" y="4642"/>
                  <a:pt x="13991" y="4657"/>
                </a:cubicBezTo>
                <a:cubicBezTo>
                  <a:pt x="13562" y="4722"/>
                  <a:pt x="13147" y="4880"/>
                  <a:pt x="12741" y="5029"/>
                </a:cubicBezTo>
                <a:cubicBezTo>
                  <a:pt x="11799" y="5394"/>
                  <a:pt x="10834" y="5736"/>
                  <a:pt x="9920" y="6185"/>
                </a:cubicBezTo>
                <a:cubicBezTo>
                  <a:pt x="9913" y="6172"/>
                  <a:pt x="9906" y="6165"/>
                  <a:pt x="9898" y="6156"/>
                </a:cubicBezTo>
                <a:cubicBezTo>
                  <a:pt x="11149" y="5394"/>
                  <a:pt x="12419" y="4643"/>
                  <a:pt x="13626" y="3822"/>
                </a:cubicBezTo>
                <a:cubicBezTo>
                  <a:pt x="14162" y="3457"/>
                  <a:pt x="14676" y="3037"/>
                  <a:pt x="15125" y="2573"/>
                </a:cubicBezTo>
                <a:cubicBezTo>
                  <a:pt x="15276" y="2415"/>
                  <a:pt x="15639" y="2108"/>
                  <a:pt x="15497" y="1851"/>
                </a:cubicBezTo>
                <a:cubicBezTo>
                  <a:pt x="15438" y="1747"/>
                  <a:pt x="15346" y="1708"/>
                  <a:pt x="15240" y="1708"/>
                </a:cubicBezTo>
                <a:cubicBezTo>
                  <a:pt x="14975" y="1708"/>
                  <a:pt x="14622" y="1951"/>
                  <a:pt x="14469" y="2022"/>
                </a:cubicBezTo>
                <a:cubicBezTo>
                  <a:pt x="13848" y="2300"/>
                  <a:pt x="13283" y="2629"/>
                  <a:pt x="12748" y="3058"/>
                </a:cubicBezTo>
                <a:cubicBezTo>
                  <a:pt x="11848" y="3772"/>
                  <a:pt x="10962" y="4514"/>
                  <a:pt x="10098" y="5279"/>
                </a:cubicBezTo>
                <a:cubicBezTo>
                  <a:pt x="11027" y="3971"/>
                  <a:pt x="12863" y="1251"/>
                  <a:pt x="12241" y="980"/>
                </a:cubicBezTo>
                <a:cubicBezTo>
                  <a:pt x="12211" y="967"/>
                  <a:pt x="12180" y="961"/>
                  <a:pt x="12150" y="961"/>
                </a:cubicBezTo>
                <a:cubicBezTo>
                  <a:pt x="11950" y="961"/>
                  <a:pt x="11751" y="1218"/>
                  <a:pt x="11634" y="1330"/>
                </a:cubicBezTo>
                <a:cubicBezTo>
                  <a:pt x="11235" y="1736"/>
                  <a:pt x="10856" y="2151"/>
                  <a:pt x="10527" y="2622"/>
                </a:cubicBezTo>
                <a:cubicBezTo>
                  <a:pt x="9920" y="3500"/>
                  <a:pt x="9413" y="4537"/>
                  <a:pt x="9228" y="5599"/>
                </a:cubicBezTo>
                <a:cubicBezTo>
                  <a:pt x="9192" y="5579"/>
                  <a:pt x="9163" y="5565"/>
                  <a:pt x="9127" y="5550"/>
                </a:cubicBezTo>
                <a:cubicBezTo>
                  <a:pt x="9505" y="4643"/>
                  <a:pt x="9692" y="3658"/>
                  <a:pt x="9778" y="2679"/>
                </a:cubicBezTo>
                <a:cubicBezTo>
                  <a:pt x="9841" y="1822"/>
                  <a:pt x="9941" y="800"/>
                  <a:pt x="9478" y="38"/>
                </a:cubicBezTo>
                <a:cubicBezTo>
                  <a:pt x="9465" y="12"/>
                  <a:pt x="9442" y="0"/>
                  <a:pt x="94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17"/>
          <p:cNvSpPr/>
          <p:nvPr/>
        </p:nvSpPr>
        <p:spPr>
          <a:xfrm>
            <a:off x="2051335" y="4917329"/>
            <a:ext cx="1349348" cy="730007"/>
          </a:xfrm>
          <a:custGeom>
            <a:avLst/>
            <a:gdLst/>
            <a:ahLst/>
            <a:cxnLst/>
            <a:rect l="l" t="t" r="r" b="b"/>
            <a:pathLst>
              <a:path w="29687" h="16060" extrusionOk="0">
                <a:moveTo>
                  <a:pt x="14479" y="1"/>
                </a:moveTo>
                <a:cubicBezTo>
                  <a:pt x="14224" y="1"/>
                  <a:pt x="13960" y="14"/>
                  <a:pt x="13698" y="41"/>
                </a:cubicBezTo>
                <a:cubicBezTo>
                  <a:pt x="12090" y="204"/>
                  <a:pt x="10577" y="625"/>
                  <a:pt x="9269" y="1611"/>
                </a:cubicBezTo>
                <a:cubicBezTo>
                  <a:pt x="8306" y="2339"/>
                  <a:pt x="7699" y="3275"/>
                  <a:pt x="7692" y="4531"/>
                </a:cubicBezTo>
                <a:cubicBezTo>
                  <a:pt x="7692" y="4590"/>
                  <a:pt x="7699" y="4653"/>
                  <a:pt x="7692" y="4718"/>
                </a:cubicBezTo>
                <a:cubicBezTo>
                  <a:pt x="7671" y="4844"/>
                  <a:pt x="7617" y="4909"/>
                  <a:pt x="7547" y="4909"/>
                </a:cubicBezTo>
                <a:cubicBezTo>
                  <a:pt x="7502" y="4909"/>
                  <a:pt x="7449" y="4881"/>
                  <a:pt x="7392" y="4824"/>
                </a:cubicBezTo>
                <a:cubicBezTo>
                  <a:pt x="6935" y="4339"/>
                  <a:pt x="6342" y="4240"/>
                  <a:pt x="5735" y="4211"/>
                </a:cubicBezTo>
                <a:cubicBezTo>
                  <a:pt x="5626" y="4206"/>
                  <a:pt x="5517" y="4203"/>
                  <a:pt x="5410" y="4203"/>
                </a:cubicBezTo>
                <a:cubicBezTo>
                  <a:pt x="3997" y="4203"/>
                  <a:pt x="2721" y="4642"/>
                  <a:pt x="1586" y="5532"/>
                </a:cubicBezTo>
                <a:cubicBezTo>
                  <a:pt x="1015" y="5981"/>
                  <a:pt x="607" y="6561"/>
                  <a:pt x="372" y="7246"/>
                </a:cubicBezTo>
                <a:cubicBezTo>
                  <a:pt x="43" y="8202"/>
                  <a:pt x="0" y="9174"/>
                  <a:pt x="436" y="10117"/>
                </a:cubicBezTo>
                <a:cubicBezTo>
                  <a:pt x="859" y="11033"/>
                  <a:pt x="1601" y="11526"/>
                  <a:pt x="2464" y="11526"/>
                </a:cubicBezTo>
                <a:cubicBezTo>
                  <a:pt x="2797" y="11526"/>
                  <a:pt x="3149" y="11453"/>
                  <a:pt x="3507" y="11301"/>
                </a:cubicBezTo>
                <a:cubicBezTo>
                  <a:pt x="3642" y="11245"/>
                  <a:pt x="3771" y="11166"/>
                  <a:pt x="3906" y="11116"/>
                </a:cubicBezTo>
                <a:cubicBezTo>
                  <a:pt x="3964" y="11096"/>
                  <a:pt x="4016" y="11085"/>
                  <a:pt x="4061" y="11085"/>
                </a:cubicBezTo>
                <a:cubicBezTo>
                  <a:pt x="4190" y="11085"/>
                  <a:pt x="4266" y="11171"/>
                  <a:pt x="4271" y="11366"/>
                </a:cubicBezTo>
                <a:cubicBezTo>
                  <a:pt x="4307" y="12329"/>
                  <a:pt x="4813" y="13058"/>
                  <a:pt x="5499" y="13673"/>
                </a:cubicBezTo>
                <a:cubicBezTo>
                  <a:pt x="6335" y="14429"/>
                  <a:pt x="7314" y="14943"/>
                  <a:pt x="8412" y="15180"/>
                </a:cubicBezTo>
                <a:cubicBezTo>
                  <a:pt x="8784" y="15256"/>
                  <a:pt x="9154" y="15298"/>
                  <a:pt x="9522" y="15298"/>
                </a:cubicBezTo>
                <a:cubicBezTo>
                  <a:pt x="10045" y="15298"/>
                  <a:pt x="10562" y="15214"/>
                  <a:pt x="11069" y="15029"/>
                </a:cubicBezTo>
                <a:cubicBezTo>
                  <a:pt x="11447" y="14893"/>
                  <a:pt x="11862" y="14780"/>
                  <a:pt x="11977" y="14266"/>
                </a:cubicBezTo>
                <a:cubicBezTo>
                  <a:pt x="11996" y="14177"/>
                  <a:pt x="12042" y="14142"/>
                  <a:pt x="12096" y="14142"/>
                </a:cubicBezTo>
                <a:cubicBezTo>
                  <a:pt x="12167" y="14142"/>
                  <a:pt x="12252" y="14203"/>
                  <a:pt x="12304" y="14280"/>
                </a:cubicBezTo>
                <a:cubicBezTo>
                  <a:pt x="12877" y="15130"/>
                  <a:pt x="13741" y="15536"/>
                  <a:pt x="14676" y="15793"/>
                </a:cubicBezTo>
                <a:cubicBezTo>
                  <a:pt x="15333" y="15975"/>
                  <a:pt x="15965" y="16060"/>
                  <a:pt x="16577" y="16060"/>
                </a:cubicBezTo>
                <a:cubicBezTo>
                  <a:pt x="18421" y="16060"/>
                  <a:pt x="20073" y="15285"/>
                  <a:pt x="21595" y="14030"/>
                </a:cubicBezTo>
                <a:cubicBezTo>
                  <a:pt x="22274" y="13473"/>
                  <a:pt x="22617" y="12773"/>
                  <a:pt x="22346" y="11867"/>
                </a:cubicBezTo>
                <a:cubicBezTo>
                  <a:pt x="22317" y="11766"/>
                  <a:pt x="22267" y="11666"/>
                  <a:pt x="22367" y="11581"/>
                </a:cubicBezTo>
                <a:cubicBezTo>
                  <a:pt x="22406" y="11547"/>
                  <a:pt x="22443" y="11535"/>
                  <a:pt x="22478" y="11535"/>
                </a:cubicBezTo>
                <a:cubicBezTo>
                  <a:pt x="22556" y="11535"/>
                  <a:pt x="22626" y="11600"/>
                  <a:pt x="22696" y="11644"/>
                </a:cubicBezTo>
                <a:cubicBezTo>
                  <a:pt x="23661" y="12247"/>
                  <a:pt x="24724" y="12499"/>
                  <a:pt x="25839" y="12499"/>
                </a:cubicBezTo>
                <a:cubicBezTo>
                  <a:pt x="25929" y="12499"/>
                  <a:pt x="26018" y="12497"/>
                  <a:pt x="26108" y="12494"/>
                </a:cubicBezTo>
                <a:cubicBezTo>
                  <a:pt x="28101" y="12415"/>
                  <a:pt x="29687" y="10701"/>
                  <a:pt x="29551" y="8789"/>
                </a:cubicBezTo>
                <a:cubicBezTo>
                  <a:pt x="29466" y="7603"/>
                  <a:pt x="28665" y="6838"/>
                  <a:pt x="27522" y="6838"/>
                </a:cubicBezTo>
                <a:cubicBezTo>
                  <a:pt x="27023" y="6838"/>
                  <a:pt x="27023" y="6838"/>
                  <a:pt x="27080" y="6339"/>
                </a:cubicBezTo>
                <a:cubicBezTo>
                  <a:pt x="27251" y="4896"/>
                  <a:pt x="26523" y="3746"/>
                  <a:pt x="25152" y="3275"/>
                </a:cubicBezTo>
                <a:cubicBezTo>
                  <a:pt x="24788" y="3152"/>
                  <a:pt x="24423" y="3098"/>
                  <a:pt x="24058" y="3098"/>
                </a:cubicBezTo>
                <a:cubicBezTo>
                  <a:pt x="23641" y="3098"/>
                  <a:pt x="23224" y="3168"/>
                  <a:pt x="22809" y="3282"/>
                </a:cubicBezTo>
                <a:cubicBezTo>
                  <a:pt x="22380" y="3397"/>
                  <a:pt x="22017" y="3611"/>
                  <a:pt x="21738" y="3990"/>
                </a:cubicBezTo>
                <a:cubicBezTo>
                  <a:pt x="21598" y="4175"/>
                  <a:pt x="21507" y="4268"/>
                  <a:pt x="21419" y="4268"/>
                </a:cubicBezTo>
                <a:cubicBezTo>
                  <a:pt x="21328" y="4268"/>
                  <a:pt x="21241" y="4168"/>
                  <a:pt x="21110" y="3967"/>
                </a:cubicBezTo>
                <a:cubicBezTo>
                  <a:pt x="20702" y="3361"/>
                  <a:pt x="20253" y="2790"/>
                  <a:pt x="19760" y="2247"/>
                </a:cubicBezTo>
                <a:cubicBezTo>
                  <a:pt x="18582" y="954"/>
                  <a:pt x="17119" y="240"/>
                  <a:pt x="15297" y="48"/>
                </a:cubicBezTo>
                <a:cubicBezTo>
                  <a:pt x="15044" y="17"/>
                  <a:pt x="14767" y="1"/>
                  <a:pt x="14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61364514"/>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479"/>
        <p:cNvGrpSpPr/>
        <p:nvPr/>
      </p:nvGrpSpPr>
      <p:grpSpPr>
        <a:xfrm>
          <a:off x="0" y="0"/>
          <a:ext cx="0" cy="0"/>
          <a:chOff x="0" y="0"/>
          <a:chExt cx="0" cy="0"/>
        </a:xfrm>
      </p:grpSpPr>
      <p:sp>
        <p:nvSpPr>
          <p:cNvPr id="480" name="Google Shape;480;p18"/>
          <p:cNvSpPr txBox="1">
            <a:spLocks noGrp="1"/>
          </p:cNvSpPr>
          <p:nvPr>
            <p:ph type="title"/>
          </p:nvPr>
        </p:nvSpPr>
        <p:spPr>
          <a:xfrm>
            <a:off x="719977" y="1918450"/>
            <a:ext cx="2305500" cy="347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800">
                <a:solidFill>
                  <a:schemeClr val="accent5"/>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81" name="Google Shape;481;p18"/>
          <p:cNvSpPr txBox="1">
            <a:spLocks noGrp="1"/>
          </p:cNvSpPr>
          <p:nvPr>
            <p:ph type="subTitle" idx="1"/>
          </p:nvPr>
        </p:nvSpPr>
        <p:spPr>
          <a:xfrm>
            <a:off x="719977" y="2247800"/>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82" name="Google Shape;482;p18"/>
          <p:cNvSpPr txBox="1">
            <a:spLocks noGrp="1"/>
          </p:cNvSpPr>
          <p:nvPr>
            <p:ph type="title" idx="2"/>
          </p:nvPr>
        </p:nvSpPr>
        <p:spPr>
          <a:xfrm>
            <a:off x="3419250" y="1918450"/>
            <a:ext cx="2305500" cy="347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800">
                <a:solidFill>
                  <a:schemeClr val="accent5"/>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83" name="Google Shape;483;p18"/>
          <p:cNvSpPr txBox="1">
            <a:spLocks noGrp="1"/>
          </p:cNvSpPr>
          <p:nvPr>
            <p:ph type="subTitle" idx="3"/>
          </p:nvPr>
        </p:nvSpPr>
        <p:spPr>
          <a:xfrm>
            <a:off x="3419247" y="2247800"/>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84" name="Google Shape;484;p18"/>
          <p:cNvSpPr txBox="1">
            <a:spLocks noGrp="1"/>
          </p:cNvSpPr>
          <p:nvPr>
            <p:ph type="title" idx="4"/>
          </p:nvPr>
        </p:nvSpPr>
        <p:spPr>
          <a:xfrm>
            <a:off x="719977" y="3744900"/>
            <a:ext cx="2305500" cy="347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800">
                <a:solidFill>
                  <a:schemeClr val="accent5"/>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85" name="Google Shape;485;p18"/>
          <p:cNvSpPr txBox="1">
            <a:spLocks noGrp="1"/>
          </p:cNvSpPr>
          <p:nvPr>
            <p:ph type="subTitle" idx="5"/>
          </p:nvPr>
        </p:nvSpPr>
        <p:spPr>
          <a:xfrm>
            <a:off x="719977" y="4074250"/>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86" name="Google Shape;486;p18"/>
          <p:cNvSpPr txBox="1">
            <a:spLocks noGrp="1"/>
          </p:cNvSpPr>
          <p:nvPr>
            <p:ph type="title" idx="6"/>
          </p:nvPr>
        </p:nvSpPr>
        <p:spPr>
          <a:xfrm>
            <a:off x="3419250" y="3744900"/>
            <a:ext cx="2305500" cy="347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800">
                <a:solidFill>
                  <a:schemeClr val="accent5"/>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87" name="Google Shape;487;p18"/>
          <p:cNvSpPr txBox="1">
            <a:spLocks noGrp="1"/>
          </p:cNvSpPr>
          <p:nvPr>
            <p:ph type="subTitle" idx="7"/>
          </p:nvPr>
        </p:nvSpPr>
        <p:spPr>
          <a:xfrm>
            <a:off x="3419247" y="4074250"/>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88" name="Google Shape;488;p18"/>
          <p:cNvSpPr txBox="1">
            <a:spLocks noGrp="1"/>
          </p:cNvSpPr>
          <p:nvPr>
            <p:ph type="title" idx="8"/>
          </p:nvPr>
        </p:nvSpPr>
        <p:spPr>
          <a:xfrm>
            <a:off x="6118523" y="1918450"/>
            <a:ext cx="2305500" cy="347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800">
                <a:solidFill>
                  <a:schemeClr val="accent5"/>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89" name="Google Shape;489;p18"/>
          <p:cNvSpPr txBox="1">
            <a:spLocks noGrp="1"/>
          </p:cNvSpPr>
          <p:nvPr>
            <p:ph type="subTitle" idx="9"/>
          </p:nvPr>
        </p:nvSpPr>
        <p:spPr>
          <a:xfrm>
            <a:off x="6118523" y="2247800"/>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90" name="Google Shape;490;p18"/>
          <p:cNvSpPr txBox="1">
            <a:spLocks noGrp="1"/>
          </p:cNvSpPr>
          <p:nvPr>
            <p:ph type="title" idx="13"/>
          </p:nvPr>
        </p:nvSpPr>
        <p:spPr>
          <a:xfrm>
            <a:off x="6118523" y="3744900"/>
            <a:ext cx="2305500" cy="347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800">
                <a:solidFill>
                  <a:schemeClr val="accent5"/>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91" name="Google Shape;491;p18"/>
          <p:cNvSpPr txBox="1">
            <a:spLocks noGrp="1"/>
          </p:cNvSpPr>
          <p:nvPr>
            <p:ph type="subTitle" idx="14"/>
          </p:nvPr>
        </p:nvSpPr>
        <p:spPr>
          <a:xfrm>
            <a:off x="6118523" y="4074250"/>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92" name="Google Shape;492;p18"/>
          <p:cNvSpPr txBox="1">
            <a:spLocks noGrp="1"/>
          </p:cNvSpPr>
          <p:nvPr>
            <p:ph type="title" idx="15"/>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700"/>
              <a:buNone/>
              <a:defRPr/>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a:endParaRPr/>
          </a:p>
        </p:txBody>
      </p:sp>
      <p:sp>
        <p:nvSpPr>
          <p:cNvPr id="493" name="Google Shape;493;p18"/>
          <p:cNvSpPr/>
          <p:nvPr/>
        </p:nvSpPr>
        <p:spPr>
          <a:xfrm>
            <a:off x="-759051" y="3461984"/>
            <a:ext cx="1218453" cy="683985"/>
          </a:xfrm>
          <a:custGeom>
            <a:avLst/>
            <a:gdLst/>
            <a:ahLst/>
            <a:cxnLst/>
            <a:rect l="l" t="t" r="r" b="b"/>
            <a:pathLst>
              <a:path w="33257" h="18669" extrusionOk="0">
                <a:moveTo>
                  <a:pt x="17319" y="1"/>
                </a:moveTo>
                <a:cubicBezTo>
                  <a:pt x="16529" y="1"/>
                  <a:pt x="15732" y="185"/>
                  <a:pt x="14997" y="581"/>
                </a:cubicBezTo>
                <a:cubicBezTo>
                  <a:pt x="14255" y="973"/>
                  <a:pt x="13804" y="1631"/>
                  <a:pt x="13398" y="2330"/>
                </a:cubicBezTo>
                <a:cubicBezTo>
                  <a:pt x="13019" y="2966"/>
                  <a:pt x="12762" y="3659"/>
                  <a:pt x="12527" y="4351"/>
                </a:cubicBezTo>
                <a:cubicBezTo>
                  <a:pt x="12436" y="4614"/>
                  <a:pt x="12322" y="4743"/>
                  <a:pt x="12191" y="4743"/>
                </a:cubicBezTo>
                <a:cubicBezTo>
                  <a:pt x="12076" y="4743"/>
                  <a:pt x="11949" y="4645"/>
                  <a:pt x="11812" y="4452"/>
                </a:cubicBezTo>
                <a:cubicBezTo>
                  <a:pt x="11655" y="4216"/>
                  <a:pt x="11542" y="3959"/>
                  <a:pt x="11391" y="3724"/>
                </a:cubicBezTo>
                <a:cubicBezTo>
                  <a:pt x="11019" y="3115"/>
                  <a:pt x="10548" y="2601"/>
                  <a:pt x="9941" y="2231"/>
                </a:cubicBezTo>
                <a:cubicBezTo>
                  <a:pt x="9497" y="1954"/>
                  <a:pt x="9068" y="1816"/>
                  <a:pt x="8654" y="1816"/>
                </a:cubicBezTo>
                <a:cubicBezTo>
                  <a:pt x="8109" y="1816"/>
                  <a:pt x="7590" y="2055"/>
                  <a:pt x="7099" y="2531"/>
                </a:cubicBezTo>
                <a:cubicBezTo>
                  <a:pt x="6684" y="2923"/>
                  <a:pt x="6384" y="3395"/>
                  <a:pt x="6199" y="3929"/>
                </a:cubicBezTo>
                <a:cubicBezTo>
                  <a:pt x="5857" y="4924"/>
                  <a:pt x="5514" y="5923"/>
                  <a:pt x="5528" y="6994"/>
                </a:cubicBezTo>
                <a:cubicBezTo>
                  <a:pt x="5528" y="7318"/>
                  <a:pt x="5434" y="7480"/>
                  <a:pt x="5232" y="7480"/>
                </a:cubicBezTo>
                <a:cubicBezTo>
                  <a:pt x="5154" y="7480"/>
                  <a:pt x="5061" y="7456"/>
                  <a:pt x="4950" y="7409"/>
                </a:cubicBezTo>
                <a:cubicBezTo>
                  <a:pt x="4510" y="7224"/>
                  <a:pt x="4089" y="7143"/>
                  <a:pt x="3683" y="7143"/>
                </a:cubicBezTo>
                <a:cubicBezTo>
                  <a:pt x="2738" y="7143"/>
                  <a:pt x="1876" y="7581"/>
                  <a:pt x="1058" y="8164"/>
                </a:cubicBezTo>
                <a:cubicBezTo>
                  <a:pt x="372" y="8658"/>
                  <a:pt x="0" y="9393"/>
                  <a:pt x="144" y="10271"/>
                </a:cubicBezTo>
                <a:cubicBezTo>
                  <a:pt x="293" y="11179"/>
                  <a:pt x="972" y="11608"/>
                  <a:pt x="1764" y="11885"/>
                </a:cubicBezTo>
                <a:cubicBezTo>
                  <a:pt x="2188" y="12029"/>
                  <a:pt x="2619" y="12081"/>
                  <a:pt x="3148" y="12081"/>
                </a:cubicBezTo>
                <a:cubicBezTo>
                  <a:pt x="3333" y="12081"/>
                  <a:pt x="3530" y="12075"/>
                  <a:pt x="3743" y="12064"/>
                </a:cubicBezTo>
                <a:cubicBezTo>
                  <a:pt x="5020" y="11921"/>
                  <a:pt x="6443" y="11507"/>
                  <a:pt x="7713" y="10643"/>
                </a:cubicBezTo>
                <a:cubicBezTo>
                  <a:pt x="7822" y="10566"/>
                  <a:pt x="7935" y="10449"/>
                  <a:pt x="8055" y="10449"/>
                </a:cubicBezTo>
                <a:cubicBezTo>
                  <a:pt x="8116" y="10449"/>
                  <a:pt x="8178" y="10479"/>
                  <a:pt x="8242" y="10557"/>
                </a:cubicBezTo>
                <a:cubicBezTo>
                  <a:pt x="8371" y="10708"/>
                  <a:pt x="8213" y="10871"/>
                  <a:pt x="8148" y="11028"/>
                </a:cubicBezTo>
                <a:cubicBezTo>
                  <a:pt x="7548" y="12492"/>
                  <a:pt x="7363" y="13999"/>
                  <a:pt x="7699" y="15563"/>
                </a:cubicBezTo>
                <a:cubicBezTo>
                  <a:pt x="7963" y="16784"/>
                  <a:pt x="8685" y="17641"/>
                  <a:pt x="9799" y="18141"/>
                </a:cubicBezTo>
                <a:cubicBezTo>
                  <a:pt x="10610" y="18503"/>
                  <a:pt x="11408" y="18668"/>
                  <a:pt x="12196" y="18668"/>
                </a:cubicBezTo>
                <a:cubicBezTo>
                  <a:pt x="13322" y="18668"/>
                  <a:pt x="14424" y="18330"/>
                  <a:pt x="15504" y="17742"/>
                </a:cubicBezTo>
                <a:cubicBezTo>
                  <a:pt x="16532" y="17192"/>
                  <a:pt x="17353" y="16384"/>
                  <a:pt x="18089" y="15485"/>
                </a:cubicBezTo>
                <a:cubicBezTo>
                  <a:pt x="18289" y="15241"/>
                  <a:pt x="18467" y="14984"/>
                  <a:pt x="18675" y="14742"/>
                </a:cubicBezTo>
                <a:cubicBezTo>
                  <a:pt x="18976" y="14394"/>
                  <a:pt x="19198" y="14226"/>
                  <a:pt x="19445" y="14226"/>
                </a:cubicBezTo>
                <a:cubicBezTo>
                  <a:pt x="19649" y="14226"/>
                  <a:pt x="19871" y="14341"/>
                  <a:pt x="20168" y="14564"/>
                </a:cubicBezTo>
                <a:cubicBezTo>
                  <a:pt x="20445" y="14770"/>
                  <a:pt x="20695" y="15020"/>
                  <a:pt x="20982" y="15221"/>
                </a:cubicBezTo>
                <a:cubicBezTo>
                  <a:pt x="22119" y="16034"/>
                  <a:pt x="23332" y="16481"/>
                  <a:pt x="24614" y="16481"/>
                </a:cubicBezTo>
                <a:cubicBezTo>
                  <a:pt x="25201" y="16481"/>
                  <a:pt x="25802" y="16387"/>
                  <a:pt x="26416" y="16192"/>
                </a:cubicBezTo>
                <a:cubicBezTo>
                  <a:pt x="29237" y="15306"/>
                  <a:pt x="30615" y="12106"/>
                  <a:pt x="29400" y="9380"/>
                </a:cubicBezTo>
                <a:cubicBezTo>
                  <a:pt x="29051" y="8608"/>
                  <a:pt x="29057" y="8593"/>
                  <a:pt x="29880" y="8536"/>
                </a:cubicBezTo>
                <a:cubicBezTo>
                  <a:pt x="30893" y="8464"/>
                  <a:pt x="31779" y="8122"/>
                  <a:pt x="32451" y="7330"/>
                </a:cubicBezTo>
                <a:cubicBezTo>
                  <a:pt x="33200" y="6444"/>
                  <a:pt x="33256" y="5379"/>
                  <a:pt x="32607" y="4416"/>
                </a:cubicBezTo>
                <a:cubicBezTo>
                  <a:pt x="32415" y="4123"/>
                  <a:pt x="32172" y="3859"/>
                  <a:pt x="31921" y="3630"/>
                </a:cubicBezTo>
                <a:cubicBezTo>
                  <a:pt x="30716" y="2532"/>
                  <a:pt x="29080" y="1977"/>
                  <a:pt x="27448" y="1977"/>
                </a:cubicBezTo>
                <a:cubicBezTo>
                  <a:pt x="25938" y="1977"/>
                  <a:pt x="24430" y="2452"/>
                  <a:pt x="23266" y="3408"/>
                </a:cubicBezTo>
                <a:cubicBezTo>
                  <a:pt x="23131" y="3516"/>
                  <a:pt x="23016" y="3659"/>
                  <a:pt x="22874" y="3751"/>
                </a:cubicBezTo>
                <a:cubicBezTo>
                  <a:pt x="22757" y="3826"/>
                  <a:pt x="22653" y="3875"/>
                  <a:pt x="22563" y="3875"/>
                </a:cubicBezTo>
                <a:cubicBezTo>
                  <a:pt x="22439" y="3875"/>
                  <a:pt x="22338" y="3784"/>
                  <a:pt x="22260" y="3544"/>
                </a:cubicBezTo>
                <a:cubicBezTo>
                  <a:pt x="21566" y="1362"/>
                  <a:pt x="19467" y="1"/>
                  <a:pt x="17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4" name="Google Shape;494;p18"/>
          <p:cNvGrpSpPr/>
          <p:nvPr/>
        </p:nvGrpSpPr>
        <p:grpSpPr>
          <a:xfrm>
            <a:off x="8499307" y="4646043"/>
            <a:ext cx="1013442" cy="956542"/>
            <a:chOff x="2971651" y="3782061"/>
            <a:chExt cx="391079" cy="369108"/>
          </a:xfrm>
        </p:grpSpPr>
        <p:sp>
          <p:nvSpPr>
            <p:cNvPr id="495" name="Google Shape;495;p18"/>
            <p:cNvSpPr/>
            <p:nvPr/>
          </p:nvSpPr>
          <p:spPr>
            <a:xfrm>
              <a:off x="2973756" y="3784087"/>
              <a:ext cx="387715" cy="364997"/>
            </a:xfrm>
            <a:custGeom>
              <a:avLst/>
              <a:gdLst/>
              <a:ahLst/>
              <a:cxnLst/>
              <a:rect l="l" t="t" r="r" b="b"/>
              <a:pathLst>
                <a:path w="19711" h="18556" extrusionOk="0">
                  <a:moveTo>
                    <a:pt x="187" y="195"/>
                  </a:moveTo>
                  <a:lnTo>
                    <a:pt x="187" y="195"/>
                  </a:lnTo>
                  <a:cubicBezTo>
                    <a:pt x="200" y="202"/>
                    <a:pt x="223" y="208"/>
                    <a:pt x="236" y="208"/>
                  </a:cubicBezTo>
                  <a:cubicBezTo>
                    <a:pt x="1328" y="1566"/>
                    <a:pt x="2415" y="2930"/>
                    <a:pt x="3542" y="4252"/>
                  </a:cubicBezTo>
                  <a:cubicBezTo>
                    <a:pt x="3230" y="4356"/>
                    <a:pt x="2916" y="4396"/>
                    <a:pt x="2602" y="4396"/>
                  </a:cubicBezTo>
                  <a:cubicBezTo>
                    <a:pt x="2016" y="4396"/>
                    <a:pt x="1428" y="4260"/>
                    <a:pt x="843" y="4157"/>
                  </a:cubicBezTo>
                  <a:cubicBezTo>
                    <a:pt x="744" y="3729"/>
                    <a:pt x="651" y="3300"/>
                    <a:pt x="565" y="2865"/>
                  </a:cubicBezTo>
                  <a:cubicBezTo>
                    <a:pt x="401" y="1981"/>
                    <a:pt x="272" y="1088"/>
                    <a:pt x="187" y="195"/>
                  </a:cubicBezTo>
                  <a:close/>
                  <a:moveTo>
                    <a:pt x="865" y="4229"/>
                  </a:moveTo>
                  <a:cubicBezTo>
                    <a:pt x="1409" y="4397"/>
                    <a:pt x="1998" y="4530"/>
                    <a:pt x="2579" y="4530"/>
                  </a:cubicBezTo>
                  <a:cubicBezTo>
                    <a:pt x="2935" y="4530"/>
                    <a:pt x="3289" y="4480"/>
                    <a:pt x="3628" y="4358"/>
                  </a:cubicBezTo>
                  <a:lnTo>
                    <a:pt x="3650" y="4380"/>
                  </a:lnTo>
                  <a:cubicBezTo>
                    <a:pt x="3763" y="4522"/>
                    <a:pt x="3885" y="4658"/>
                    <a:pt x="4007" y="4793"/>
                  </a:cubicBezTo>
                  <a:cubicBezTo>
                    <a:pt x="3687" y="4876"/>
                    <a:pt x="3360" y="4903"/>
                    <a:pt x="3034" y="4903"/>
                  </a:cubicBezTo>
                  <a:cubicBezTo>
                    <a:pt x="2829" y="4903"/>
                    <a:pt x="2625" y="4893"/>
                    <a:pt x="2421" y="4879"/>
                  </a:cubicBezTo>
                  <a:cubicBezTo>
                    <a:pt x="2158" y="4865"/>
                    <a:pt x="1894" y="4836"/>
                    <a:pt x="1637" y="4800"/>
                  </a:cubicBezTo>
                  <a:cubicBezTo>
                    <a:pt x="1407" y="4773"/>
                    <a:pt x="1150" y="4737"/>
                    <a:pt x="951" y="4601"/>
                  </a:cubicBezTo>
                  <a:cubicBezTo>
                    <a:pt x="922" y="4479"/>
                    <a:pt x="893" y="4358"/>
                    <a:pt x="865" y="4229"/>
                  </a:cubicBezTo>
                  <a:close/>
                  <a:moveTo>
                    <a:pt x="401" y="258"/>
                  </a:moveTo>
                  <a:lnTo>
                    <a:pt x="401" y="258"/>
                  </a:lnTo>
                  <a:cubicBezTo>
                    <a:pt x="2122" y="723"/>
                    <a:pt x="3763" y="1415"/>
                    <a:pt x="5313" y="2287"/>
                  </a:cubicBezTo>
                  <a:cubicBezTo>
                    <a:pt x="5856" y="2587"/>
                    <a:pt x="6384" y="2908"/>
                    <a:pt x="6898" y="3244"/>
                  </a:cubicBezTo>
                  <a:cubicBezTo>
                    <a:pt x="6914" y="3386"/>
                    <a:pt x="6934" y="3530"/>
                    <a:pt x="6934" y="3672"/>
                  </a:cubicBezTo>
                  <a:cubicBezTo>
                    <a:pt x="6934" y="3844"/>
                    <a:pt x="6920" y="4022"/>
                    <a:pt x="6898" y="4200"/>
                  </a:cubicBezTo>
                  <a:cubicBezTo>
                    <a:pt x="6855" y="4515"/>
                    <a:pt x="6806" y="4836"/>
                    <a:pt x="6735" y="5151"/>
                  </a:cubicBezTo>
                  <a:cubicBezTo>
                    <a:pt x="6598" y="5785"/>
                    <a:pt x="6406" y="6408"/>
                    <a:pt x="6156" y="7007"/>
                  </a:cubicBezTo>
                  <a:cubicBezTo>
                    <a:pt x="5493" y="6279"/>
                    <a:pt x="4835" y="5544"/>
                    <a:pt x="4185" y="4793"/>
                  </a:cubicBezTo>
                  <a:cubicBezTo>
                    <a:pt x="2985" y="3422"/>
                    <a:pt x="1822" y="2030"/>
                    <a:pt x="678" y="610"/>
                  </a:cubicBezTo>
                  <a:cubicBezTo>
                    <a:pt x="586" y="495"/>
                    <a:pt x="493" y="373"/>
                    <a:pt x="401" y="258"/>
                  </a:cubicBezTo>
                  <a:close/>
                  <a:moveTo>
                    <a:pt x="7042" y="3336"/>
                  </a:moveTo>
                  <a:lnTo>
                    <a:pt x="7042" y="3336"/>
                  </a:lnTo>
                  <a:cubicBezTo>
                    <a:pt x="7207" y="3444"/>
                    <a:pt x="7363" y="3551"/>
                    <a:pt x="7527" y="3659"/>
                  </a:cubicBezTo>
                  <a:cubicBezTo>
                    <a:pt x="7642" y="4365"/>
                    <a:pt x="7520" y="5100"/>
                    <a:pt x="7392" y="5794"/>
                  </a:cubicBezTo>
                  <a:cubicBezTo>
                    <a:pt x="7335" y="6128"/>
                    <a:pt x="7256" y="6464"/>
                    <a:pt x="7155" y="6786"/>
                  </a:cubicBezTo>
                  <a:cubicBezTo>
                    <a:pt x="7063" y="7107"/>
                    <a:pt x="6934" y="7407"/>
                    <a:pt x="6806" y="7714"/>
                  </a:cubicBezTo>
                  <a:cubicBezTo>
                    <a:pt x="6614" y="7508"/>
                    <a:pt x="6427" y="7301"/>
                    <a:pt x="6242" y="7100"/>
                  </a:cubicBezTo>
                  <a:cubicBezTo>
                    <a:pt x="6242" y="7093"/>
                    <a:pt x="6249" y="7086"/>
                    <a:pt x="6249" y="7079"/>
                  </a:cubicBezTo>
                  <a:cubicBezTo>
                    <a:pt x="6513" y="6457"/>
                    <a:pt x="6713" y="5808"/>
                    <a:pt x="6855" y="5143"/>
                  </a:cubicBezTo>
                  <a:cubicBezTo>
                    <a:pt x="6927" y="4809"/>
                    <a:pt x="6984" y="4473"/>
                    <a:pt x="7020" y="4130"/>
                  </a:cubicBezTo>
                  <a:cubicBezTo>
                    <a:pt x="7049" y="3886"/>
                    <a:pt x="7085" y="3593"/>
                    <a:pt x="7042" y="3336"/>
                  </a:cubicBezTo>
                  <a:close/>
                  <a:moveTo>
                    <a:pt x="978" y="4723"/>
                  </a:moveTo>
                  <a:lnTo>
                    <a:pt x="978" y="4723"/>
                  </a:lnTo>
                  <a:cubicBezTo>
                    <a:pt x="1136" y="4829"/>
                    <a:pt x="1314" y="4879"/>
                    <a:pt x="1515" y="4915"/>
                  </a:cubicBezTo>
                  <a:cubicBezTo>
                    <a:pt x="1815" y="4958"/>
                    <a:pt x="2115" y="4994"/>
                    <a:pt x="2421" y="5014"/>
                  </a:cubicBezTo>
                  <a:cubicBezTo>
                    <a:pt x="2656" y="5027"/>
                    <a:pt x="2893" y="5038"/>
                    <a:pt x="3132" y="5038"/>
                  </a:cubicBezTo>
                  <a:cubicBezTo>
                    <a:pt x="3186" y="5038"/>
                    <a:pt x="3239" y="5038"/>
                    <a:pt x="3292" y="5036"/>
                  </a:cubicBezTo>
                  <a:cubicBezTo>
                    <a:pt x="3565" y="5030"/>
                    <a:pt x="3842" y="5000"/>
                    <a:pt x="4093" y="4894"/>
                  </a:cubicBezTo>
                  <a:cubicBezTo>
                    <a:pt x="5135" y="6094"/>
                    <a:pt x="6199" y="7278"/>
                    <a:pt x="7292" y="8442"/>
                  </a:cubicBezTo>
                  <a:cubicBezTo>
                    <a:pt x="8542" y="9770"/>
                    <a:pt x="9827" y="11071"/>
                    <a:pt x="11133" y="12356"/>
                  </a:cubicBezTo>
                  <a:cubicBezTo>
                    <a:pt x="11262" y="12485"/>
                    <a:pt x="11397" y="12607"/>
                    <a:pt x="11526" y="12735"/>
                  </a:cubicBezTo>
                  <a:cubicBezTo>
                    <a:pt x="10826" y="13112"/>
                    <a:pt x="10048" y="13284"/>
                    <a:pt x="9270" y="13421"/>
                  </a:cubicBezTo>
                  <a:cubicBezTo>
                    <a:pt x="8449" y="13556"/>
                    <a:pt x="7620" y="13656"/>
                    <a:pt x="6785" y="13712"/>
                  </a:cubicBezTo>
                  <a:cubicBezTo>
                    <a:pt x="6524" y="13731"/>
                    <a:pt x="6261" y="13752"/>
                    <a:pt x="5998" y="13752"/>
                  </a:cubicBezTo>
                  <a:cubicBezTo>
                    <a:pt x="5851" y="13752"/>
                    <a:pt x="5703" y="13745"/>
                    <a:pt x="5556" y="13728"/>
                  </a:cubicBezTo>
                  <a:cubicBezTo>
                    <a:pt x="5035" y="13006"/>
                    <a:pt x="4557" y="12249"/>
                    <a:pt x="4142" y="11457"/>
                  </a:cubicBezTo>
                  <a:cubicBezTo>
                    <a:pt x="4528" y="11170"/>
                    <a:pt x="4857" y="10828"/>
                    <a:pt x="5135" y="10435"/>
                  </a:cubicBezTo>
                  <a:cubicBezTo>
                    <a:pt x="5177" y="10379"/>
                    <a:pt x="5141" y="10307"/>
                    <a:pt x="5071" y="10307"/>
                  </a:cubicBezTo>
                  <a:cubicBezTo>
                    <a:pt x="4643" y="10307"/>
                    <a:pt x="4221" y="10314"/>
                    <a:pt x="3793" y="10327"/>
                  </a:cubicBezTo>
                  <a:cubicBezTo>
                    <a:pt x="3687" y="10332"/>
                    <a:pt x="3579" y="10341"/>
                    <a:pt x="3472" y="10341"/>
                  </a:cubicBezTo>
                  <a:cubicBezTo>
                    <a:pt x="3392" y="10341"/>
                    <a:pt x="3312" y="10336"/>
                    <a:pt x="3236" y="10320"/>
                  </a:cubicBezTo>
                  <a:cubicBezTo>
                    <a:pt x="3042" y="10284"/>
                    <a:pt x="2922" y="10149"/>
                    <a:pt x="2828" y="9978"/>
                  </a:cubicBezTo>
                  <a:cubicBezTo>
                    <a:pt x="2636" y="9621"/>
                    <a:pt x="2493" y="9229"/>
                    <a:pt x="2336" y="8850"/>
                  </a:cubicBezTo>
                  <a:cubicBezTo>
                    <a:pt x="2178" y="8464"/>
                    <a:pt x="2036" y="8079"/>
                    <a:pt x="1894" y="7686"/>
                  </a:cubicBezTo>
                  <a:cubicBezTo>
                    <a:pt x="1535" y="6714"/>
                    <a:pt x="1235" y="5722"/>
                    <a:pt x="978" y="4723"/>
                  </a:cubicBezTo>
                  <a:close/>
                  <a:moveTo>
                    <a:pt x="11620" y="12828"/>
                  </a:moveTo>
                  <a:cubicBezTo>
                    <a:pt x="11898" y="13092"/>
                    <a:pt x="12177" y="13363"/>
                    <a:pt x="12455" y="13626"/>
                  </a:cubicBezTo>
                  <a:cubicBezTo>
                    <a:pt x="12083" y="13764"/>
                    <a:pt x="11712" y="13913"/>
                    <a:pt x="11327" y="14034"/>
                  </a:cubicBezTo>
                  <a:cubicBezTo>
                    <a:pt x="10905" y="14163"/>
                    <a:pt x="10477" y="14269"/>
                    <a:pt x="10041" y="14363"/>
                  </a:cubicBezTo>
                  <a:cubicBezTo>
                    <a:pt x="9220" y="14542"/>
                    <a:pt x="8384" y="14684"/>
                    <a:pt x="7541" y="14713"/>
                  </a:cubicBezTo>
                  <a:cubicBezTo>
                    <a:pt x="7485" y="14715"/>
                    <a:pt x="7430" y="14716"/>
                    <a:pt x="7375" y="14716"/>
                  </a:cubicBezTo>
                  <a:cubicBezTo>
                    <a:pt x="6998" y="14716"/>
                    <a:pt x="6629" y="14677"/>
                    <a:pt x="6255" y="14627"/>
                  </a:cubicBezTo>
                  <a:cubicBezTo>
                    <a:pt x="6142" y="14483"/>
                    <a:pt x="6027" y="14341"/>
                    <a:pt x="5913" y="14199"/>
                  </a:cubicBezTo>
                  <a:cubicBezTo>
                    <a:pt x="5813" y="14070"/>
                    <a:pt x="5721" y="13942"/>
                    <a:pt x="5621" y="13820"/>
                  </a:cubicBezTo>
                  <a:lnTo>
                    <a:pt x="5621" y="13820"/>
                  </a:lnTo>
                  <a:cubicBezTo>
                    <a:pt x="5792" y="13839"/>
                    <a:pt x="5964" y="13846"/>
                    <a:pt x="6135" y="13846"/>
                  </a:cubicBezTo>
                  <a:cubicBezTo>
                    <a:pt x="6284" y="13846"/>
                    <a:pt x="6432" y="13841"/>
                    <a:pt x="6578" y="13834"/>
                  </a:cubicBezTo>
                  <a:cubicBezTo>
                    <a:pt x="7013" y="13813"/>
                    <a:pt x="7448" y="13770"/>
                    <a:pt x="7877" y="13721"/>
                  </a:cubicBezTo>
                  <a:cubicBezTo>
                    <a:pt x="8720" y="13626"/>
                    <a:pt x="9570" y="13520"/>
                    <a:pt x="10391" y="13306"/>
                  </a:cubicBezTo>
                  <a:cubicBezTo>
                    <a:pt x="10813" y="13191"/>
                    <a:pt x="11234" y="13042"/>
                    <a:pt x="11620" y="12828"/>
                  </a:cubicBezTo>
                  <a:close/>
                  <a:moveTo>
                    <a:pt x="7656" y="3751"/>
                  </a:moveTo>
                  <a:cubicBezTo>
                    <a:pt x="8470" y="4308"/>
                    <a:pt x="9255" y="4901"/>
                    <a:pt x="10019" y="5515"/>
                  </a:cubicBezTo>
                  <a:cubicBezTo>
                    <a:pt x="10227" y="5686"/>
                    <a:pt x="10434" y="5851"/>
                    <a:pt x="10641" y="6022"/>
                  </a:cubicBezTo>
                  <a:cubicBezTo>
                    <a:pt x="10833" y="6180"/>
                    <a:pt x="11140" y="6358"/>
                    <a:pt x="11183" y="6615"/>
                  </a:cubicBezTo>
                  <a:cubicBezTo>
                    <a:pt x="11212" y="6764"/>
                    <a:pt x="11198" y="6922"/>
                    <a:pt x="11191" y="7071"/>
                  </a:cubicBezTo>
                  <a:cubicBezTo>
                    <a:pt x="11183" y="7229"/>
                    <a:pt x="11183" y="7379"/>
                    <a:pt x="11169" y="7535"/>
                  </a:cubicBezTo>
                  <a:cubicBezTo>
                    <a:pt x="11155" y="7864"/>
                    <a:pt x="11133" y="8185"/>
                    <a:pt x="11106" y="8514"/>
                  </a:cubicBezTo>
                  <a:cubicBezTo>
                    <a:pt x="11106" y="8568"/>
                    <a:pt x="11150" y="8627"/>
                    <a:pt x="11202" y="8627"/>
                  </a:cubicBezTo>
                  <a:cubicBezTo>
                    <a:pt x="11219" y="8627"/>
                    <a:pt x="11237" y="8621"/>
                    <a:pt x="11255" y="8606"/>
                  </a:cubicBezTo>
                  <a:cubicBezTo>
                    <a:pt x="11600" y="8333"/>
                    <a:pt x="12075" y="7993"/>
                    <a:pt x="12544" y="7993"/>
                  </a:cubicBezTo>
                  <a:cubicBezTo>
                    <a:pt x="12687" y="7993"/>
                    <a:pt x="12830" y="8024"/>
                    <a:pt x="12969" y="8099"/>
                  </a:cubicBezTo>
                  <a:cubicBezTo>
                    <a:pt x="13275" y="8264"/>
                    <a:pt x="13519" y="8571"/>
                    <a:pt x="13740" y="8828"/>
                  </a:cubicBezTo>
                  <a:cubicBezTo>
                    <a:pt x="13983" y="9107"/>
                    <a:pt x="14204" y="9400"/>
                    <a:pt x="14412" y="9714"/>
                  </a:cubicBezTo>
                  <a:cubicBezTo>
                    <a:pt x="14811" y="10314"/>
                    <a:pt x="15140" y="10956"/>
                    <a:pt x="15404" y="11628"/>
                  </a:cubicBezTo>
                  <a:cubicBezTo>
                    <a:pt x="15682" y="12314"/>
                    <a:pt x="15939" y="13042"/>
                    <a:pt x="16040" y="13770"/>
                  </a:cubicBezTo>
                  <a:cubicBezTo>
                    <a:pt x="16133" y="14413"/>
                    <a:pt x="16061" y="15178"/>
                    <a:pt x="15569" y="15633"/>
                  </a:cubicBezTo>
                  <a:cubicBezTo>
                    <a:pt x="15562" y="15640"/>
                    <a:pt x="15546" y="15640"/>
                    <a:pt x="15540" y="15656"/>
                  </a:cubicBezTo>
                  <a:cubicBezTo>
                    <a:pt x="15504" y="15683"/>
                    <a:pt x="15461" y="15719"/>
                    <a:pt x="15425" y="15748"/>
                  </a:cubicBezTo>
                  <a:cubicBezTo>
                    <a:pt x="15404" y="15769"/>
                    <a:pt x="15382" y="15784"/>
                    <a:pt x="15361" y="15798"/>
                  </a:cubicBezTo>
                  <a:cubicBezTo>
                    <a:pt x="15348" y="15805"/>
                    <a:pt x="15339" y="15820"/>
                    <a:pt x="15339" y="15827"/>
                  </a:cubicBezTo>
                  <a:cubicBezTo>
                    <a:pt x="15332" y="15834"/>
                    <a:pt x="15325" y="15841"/>
                    <a:pt x="15318" y="15841"/>
                  </a:cubicBezTo>
                  <a:cubicBezTo>
                    <a:pt x="14040" y="14869"/>
                    <a:pt x="12847" y="13798"/>
                    <a:pt x="11690" y="12684"/>
                  </a:cubicBezTo>
                  <a:cubicBezTo>
                    <a:pt x="10384" y="11434"/>
                    <a:pt x="9106" y="10149"/>
                    <a:pt x="7863" y="8836"/>
                  </a:cubicBezTo>
                  <a:cubicBezTo>
                    <a:pt x="7527" y="8485"/>
                    <a:pt x="7191" y="8128"/>
                    <a:pt x="6864" y="7772"/>
                  </a:cubicBezTo>
                  <a:cubicBezTo>
                    <a:pt x="7220" y="7186"/>
                    <a:pt x="7385" y="6464"/>
                    <a:pt x="7498" y="5794"/>
                  </a:cubicBezTo>
                  <a:cubicBezTo>
                    <a:pt x="7563" y="5436"/>
                    <a:pt x="7613" y="5072"/>
                    <a:pt x="7649" y="4707"/>
                  </a:cubicBezTo>
                  <a:cubicBezTo>
                    <a:pt x="7685" y="4394"/>
                    <a:pt x="7712" y="4065"/>
                    <a:pt x="7656" y="3751"/>
                  </a:cubicBezTo>
                  <a:close/>
                  <a:moveTo>
                    <a:pt x="12563" y="13721"/>
                  </a:moveTo>
                  <a:cubicBezTo>
                    <a:pt x="13291" y="14406"/>
                    <a:pt x="14040" y="15070"/>
                    <a:pt x="14818" y="15692"/>
                  </a:cubicBezTo>
                  <a:cubicBezTo>
                    <a:pt x="14933" y="15784"/>
                    <a:pt x="15055" y="15877"/>
                    <a:pt x="15168" y="15969"/>
                  </a:cubicBezTo>
                  <a:cubicBezTo>
                    <a:pt x="14050" y="16885"/>
                    <a:pt x="12647" y="17464"/>
                    <a:pt x="11200" y="17464"/>
                  </a:cubicBezTo>
                  <a:cubicBezTo>
                    <a:pt x="10920" y="17464"/>
                    <a:pt x="10637" y="17442"/>
                    <a:pt x="10355" y="17397"/>
                  </a:cubicBezTo>
                  <a:cubicBezTo>
                    <a:pt x="9442" y="17248"/>
                    <a:pt x="8605" y="16862"/>
                    <a:pt x="7884" y="16283"/>
                  </a:cubicBezTo>
                  <a:cubicBezTo>
                    <a:pt x="7327" y="15834"/>
                    <a:pt x="6828" y="15313"/>
                    <a:pt x="6363" y="14756"/>
                  </a:cubicBezTo>
                  <a:lnTo>
                    <a:pt x="6363" y="14756"/>
                  </a:lnTo>
                  <a:cubicBezTo>
                    <a:pt x="6677" y="14819"/>
                    <a:pt x="7006" y="14835"/>
                    <a:pt x="7327" y="14835"/>
                  </a:cubicBezTo>
                  <a:cubicBezTo>
                    <a:pt x="7748" y="14835"/>
                    <a:pt x="8163" y="14799"/>
                    <a:pt x="8578" y="14740"/>
                  </a:cubicBezTo>
                  <a:cubicBezTo>
                    <a:pt x="9455" y="14621"/>
                    <a:pt x="10334" y="14456"/>
                    <a:pt x="11183" y="14219"/>
                  </a:cubicBezTo>
                  <a:cubicBezTo>
                    <a:pt x="11654" y="14091"/>
                    <a:pt x="12125" y="13942"/>
                    <a:pt x="12563" y="13721"/>
                  </a:cubicBezTo>
                  <a:close/>
                  <a:moveTo>
                    <a:pt x="90" y="0"/>
                  </a:moveTo>
                  <a:cubicBezTo>
                    <a:pt x="44" y="0"/>
                    <a:pt x="0" y="41"/>
                    <a:pt x="8" y="95"/>
                  </a:cubicBezTo>
                  <a:cubicBezTo>
                    <a:pt x="200" y="1809"/>
                    <a:pt x="522" y="3515"/>
                    <a:pt x="978" y="5179"/>
                  </a:cubicBezTo>
                  <a:cubicBezTo>
                    <a:pt x="1208" y="6015"/>
                    <a:pt x="1465" y="6836"/>
                    <a:pt x="1756" y="7657"/>
                  </a:cubicBezTo>
                  <a:cubicBezTo>
                    <a:pt x="1907" y="8072"/>
                    <a:pt x="2065" y="8478"/>
                    <a:pt x="2228" y="8893"/>
                  </a:cubicBezTo>
                  <a:cubicBezTo>
                    <a:pt x="2379" y="9265"/>
                    <a:pt x="2521" y="9650"/>
                    <a:pt x="2708" y="10014"/>
                  </a:cubicBezTo>
                  <a:cubicBezTo>
                    <a:pt x="2785" y="10171"/>
                    <a:pt x="2893" y="10320"/>
                    <a:pt x="3050" y="10406"/>
                  </a:cubicBezTo>
                  <a:cubicBezTo>
                    <a:pt x="3206" y="10478"/>
                    <a:pt x="3385" y="10485"/>
                    <a:pt x="3556" y="10492"/>
                  </a:cubicBezTo>
                  <a:cubicBezTo>
                    <a:pt x="4014" y="10492"/>
                    <a:pt x="4471" y="10485"/>
                    <a:pt x="4927" y="10471"/>
                  </a:cubicBezTo>
                  <a:lnTo>
                    <a:pt x="4927" y="10471"/>
                  </a:lnTo>
                  <a:cubicBezTo>
                    <a:pt x="4670" y="10821"/>
                    <a:pt x="4356" y="11121"/>
                    <a:pt x="4000" y="11371"/>
                  </a:cubicBezTo>
                  <a:cubicBezTo>
                    <a:pt x="3957" y="11398"/>
                    <a:pt x="3957" y="11441"/>
                    <a:pt x="3978" y="11477"/>
                  </a:cubicBezTo>
                  <a:cubicBezTo>
                    <a:pt x="4435" y="12399"/>
                    <a:pt x="4979" y="13284"/>
                    <a:pt x="5599" y="14098"/>
                  </a:cubicBezTo>
                  <a:cubicBezTo>
                    <a:pt x="6199" y="14884"/>
                    <a:pt x="6864" y="15656"/>
                    <a:pt x="7620" y="16283"/>
                  </a:cubicBezTo>
                  <a:cubicBezTo>
                    <a:pt x="8341" y="16883"/>
                    <a:pt x="9162" y="17320"/>
                    <a:pt x="10084" y="17505"/>
                  </a:cubicBezTo>
                  <a:cubicBezTo>
                    <a:pt x="10457" y="17582"/>
                    <a:pt x="10835" y="17619"/>
                    <a:pt x="11213" y="17619"/>
                  </a:cubicBezTo>
                  <a:cubicBezTo>
                    <a:pt x="11750" y="17619"/>
                    <a:pt x="12286" y="17544"/>
                    <a:pt x="12804" y="17397"/>
                  </a:cubicBezTo>
                  <a:cubicBezTo>
                    <a:pt x="13726" y="17140"/>
                    <a:pt x="14561" y="16669"/>
                    <a:pt x="15276" y="16048"/>
                  </a:cubicBezTo>
                  <a:cubicBezTo>
                    <a:pt x="16426" y="16926"/>
                    <a:pt x="17646" y="17706"/>
                    <a:pt x="18960" y="18305"/>
                  </a:cubicBezTo>
                  <a:cubicBezTo>
                    <a:pt x="19139" y="18391"/>
                    <a:pt x="19324" y="18468"/>
                    <a:pt x="19511" y="18547"/>
                  </a:cubicBezTo>
                  <a:cubicBezTo>
                    <a:pt x="19525" y="18553"/>
                    <a:pt x="19539" y="18555"/>
                    <a:pt x="19552" y="18555"/>
                  </a:cubicBezTo>
                  <a:cubicBezTo>
                    <a:pt x="19651" y="18555"/>
                    <a:pt x="19711" y="18406"/>
                    <a:pt x="19603" y="18362"/>
                  </a:cubicBezTo>
                  <a:cubicBezTo>
                    <a:pt x="18104" y="17748"/>
                    <a:pt x="16710" y="16898"/>
                    <a:pt x="15425" y="15920"/>
                  </a:cubicBezTo>
                  <a:cubicBezTo>
                    <a:pt x="15490" y="15855"/>
                    <a:pt x="15562" y="15798"/>
                    <a:pt x="15625" y="15726"/>
                  </a:cubicBezTo>
                  <a:cubicBezTo>
                    <a:pt x="15632" y="15726"/>
                    <a:pt x="15632" y="15719"/>
                    <a:pt x="15632" y="15712"/>
                  </a:cubicBezTo>
                  <a:cubicBezTo>
                    <a:pt x="16061" y="15340"/>
                    <a:pt x="16275" y="14756"/>
                    <a:pt x="16268" y="14192"/>
                  </a:cubicBezTo>
                  <a:cubicBezTo>
                    <a:pt x="16268" y="13791"/>
                    <a:pt x="16182" y="13392"/>
                    <a:pt x="16076" y="13013"/>
                  </a:cubicBezTo>
                  <a:cubicBezTo>
                    <a:pt x="15968" y="12620"/>
                    <a:pt x="15839" y="12235"/>
                    <a:pt x="15704" y="11856"/>
                  </a:cubicBezTo>
                  <a:cubicBezTo>
                    <a:pt x="15425" y="11121"/>
                    <a:pt x="15082" y="10399"/>
                    <a:pt x="14653" y="9736"/>
                  </a:cubicBezTo>
                  <a:cubicBezTo>
                    <a:pt x="14439" y="9407"/>
                    <a:pt x="14204" y="9093"/>
                    <a:pt x="13954" y="8793"/>
                  </a:cubicBezTo>
                  <a:cubicBezTo>
                    <a:pt x="13719" y="8521"/>
                    <a:pt x="13469" y="8214"/>
                    <a:pt x="13169" y="8013"/>
                  </a:cubicBezTo>
                  <a:cubicBezTo>
                    <a:pt x="12977" y="7889"/>
                    <a:pt x="12777" y="7838"/>
                    <a:pt x="12577" y="7838"/>
                  </a:cubicBezTo>
                  <a:cubicBezTo>
                    <a:pt x="12135" y="7838"/>
                    <a:pt x="11690" y="8085"/>
                    <a:pt x="11311" y="8336"/>
                  </a:cubicBezTo>
                  <a:cubicBezTo>
                    <a:pt x="11354" y="7851"/>
                    <a:pt x="11377" y="7350"/>
                    <a:pt x="11383" y="6857"/>
                  </a:cubicBezTo>
                  <a:cubicBezTo>
                    <a:pt x="11390" y="6600"/>
                    <a:pt x="11341" y="6394"/>
                    <a:pt x="11149" y="6207"/>
                  </a:cubicBezTo>
                  <a:cubicBezTo>
                    <a:pt x="10969" y="6043"/>
                    <a:pt x="10784" y="5900"/>
                    <a:pt x="10598" y="5751"/>
                  </a:cubicBezTo>
                  <a:cubicBezTo>
                    <a:pt x="9841" y="5129"/>
                    <a:pt x="9063" y="4529"/>
                    <a:pt x="8262" y="3958"/>
                  </a:cubicBezTo>
                  <a:cubicBezTo>
                    <a:pt x="6677" y="2822"/>
                    <a:pt x="4999" y="1816"/>
                    <a:pt x="3206" y="1045"/>
                  </a:cubicBezTo>
                  <a:cubicBezTo>
                    <a:pt x="2200" y="610"/>
                    <a:pt x="1165" y="251"/>
                    <a:pt x="101" y="1"/>
                  </a:cubicBezTo>
                  <a:cubicBezTo>
                    <a:pt x="97" y="1"/>
                    <a:pt x="94"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18"/>
            <p:cNvSpPr/>
            <p:nvPr/>
          </p:nvSpPr>
          <p:spPr>
            <a:xfrm>
              <a:off x="2971651" y="3782061"/>
              <a:ext cx="391079" cy="369108"/>
            </a:xfrm>
            <a:custGeom>
              <a:avLst/>
              <a:gdLst/>
              <a:ahLst/>
              <a:cxnLst/>
              <a:rect l="l" t="t" r="r" b="b"/>
              <a:pathLst>
                <a:path w="19882" h="18765" extrusionOk="0">
                  <a:moveTo>
                    <a:pt x="422" y="575"/>
                  </a:moveTo>
                  <a:lnTo>
                    <a:pt x="729" y="961"/>
                  </a:lnTo>
                  <a:cubicBezTo>
                    <a:pt x="1615" y="2061"/>
                    <a:pt x="2535" y="3204"/>
                    <a:pt x="3464" y="4303"/>
                  </a:cubicBezTo>
                  <a:cubicBezTo>
                    <a:pt x="3214" y="4369"/>
                    <a:pt x="2960" y="4395"/>
                    <a:pt x="2705" y="4395"/>
                  </a:cubicBezTo>
                  <a:cubicBezTo>
                    <a:pt x="2240" y="4395"/>
                    <a:pt x="1771" y="4309"/>
                    <a:pt x="1315" y="4226"/>
                  </a:cubicBezTo>
                  <a:cubicBezTo>
                    <a:pt x="1221" y="4211"/>
                    <a:pt x="1128" y="4190"/>
                    <a:pt x="1036" y="4175"/>
                  </a:cubicBezTo>
                  <a:cubicBezTo>
                    <a:pt x="943" y="3762"/>
                    <a:pt x="851" y="3354"/>
                    <a:pt x="779" y="2947"/>
                  </a:cubicBezTo>
                  <a:cubicBezTo>
                    <a:pt x="629" y="2190"/>
                    <a:pt x="515" y="1412"/>
                    <a:pt x="422" y="575"/>
                  </a:cubicBezTo>
                  <a:close/>
                  <a:moveTo>
                    <a:pt x="3771" y="4461"/>
                  </a:moveTo>
                  <a:lnTo>
                    <a:pt x="3778" y="4468"/>
                  </a:lnTo>
                  <a:lnTo>
                    <a:pt x="3757" y="4483"/>
                  </a:lnTo>
                  <a:lnTo>
                    <a:pt x="3757" y="4483"/>
                  </a:lnTo>
                  <a:lnTo>
                    <a:pt x="3771" y="4461"/>
                  </a:lnTo>
                  <a:close/>
                  <a:moveTo>
                    <a:pt x="1108" y="4483"/>
                  </a:moveTo>
                  <a:lnTo>
                    <a:pt x="1108" y="4483"/>
                  </a:lnTo>
                  <a:cubicBezTo>
                    <a:pt x="1702" y="4652"/>
                    <a:pt x="2224" y="4736"/>
                    <a:pt x="2693" y="4736"/>
                  </a:cubicBezTo>
                  <a:cubicBezTo>
                    <a:pt x="3058" y="4736"/>
                    <a:pt x="3390" y="4685"/>
                    <a:pt x="3699" y="4582"/>
                  </a:cubicBezTo>
                  <a:cubicBezTo>
                    <a:pt x="3771" y="4654"/>
                    <a:pt x="3834" y="4732"/>
                    <a:pt x="3900" y="4810"/>
                  </a:cubicBezTo>
                  <a:lnTo>
                    <a:pt x="3920" y="4833"/>
                  </a:lnTo>
                  <a:cubicBezTo>
                    <a:pt x="3652" y="4886"/>
                    <a:pt x="3379" y="4904"/>
                    <a:pt x="3110" y="4904"/>
                  </a:cubicBezTo>
                  <a:cubicBezTo>
                    <a:pt x="2915" y="4904"/>
                    <a:pt x="2722" y="4895"/>
                    <a:pt x="2535" y="4882"/>
                  </a:cubicBezTo>
                  <a:cubicBezTo>
                    <a:pt x="2271" y="4869"/>
                    <a:pt x="2014" y="4840"/>
                    <a:pt x="1757" y="4804"/>
                  </a:cubicBezTo>
                  <a:cubicBezTo>
                    <a:pt x="1536" y="4774"/>
                    <a:pt x="1315" y="4740"/>
                    <a:pt x="1151" y="4639"/>
                  </a:cubicBezTo>
                  <a:cubicBezTo>
                    <a:pt x="1135" y="4589"/>
                    <a:pt x="1121" y="4533"/>
                    <a:pt x="1108" y="4483"/>
                  </a:cubicBezTo>
                  <a:close/>
                  <a:moveTo>
                    <a:pt x="779" y="541"/>
                  </a:moveTo>
                  <a:lnTo>
                    <a:pt x="779" y="541"/>
                  </a:lnTo>
                  <a:cubicBezTo>
                    <a:pt x="2321" y="983"/>
                    <a:pt x="3870" y="1633"/>
                    <a:pt x="5370" y="2476"/>
                  </a:cubicBezTo>
                  <a:cubicBezTo>
                    <a:pt x="5871" y="2761"/>
                    <a:pt x="6378" y="3061"/>
                    <a:pt x="6913" y="3412"/>
                  </a:cubicBezTo>
                  <a:cubicBezTo>
                    <a:pt x="6913" y="3439"/>
                    <a:pt x="6919" y="3468"/>
                    <a:pt x="6919" y="3504"/>
                  </a:cubicBezTo>
                  <a:cubicBezTo>
                    <a:pt x="6928" y="3597"/>
                    <a:pt x="6942" y="3683"/>
                    <a:pt x="6942" y="3768"/>
                  </a:cubicBezTo>
                  <a:cubicBezTo>
                    <a:pt x="6942" y="3960"/>
                    <a:pt x="6919" y="4147"/>
                    <a:pt x="6906" y="4289"/>
                  </a:cubicBezTo>
                  <a:cubicBezTo>
                    <a:pt x="6863" y="4596"/>
                    <a:pt x="6813" y="4912"/>
                    <a:pt x="6741" y="5232"/>
                  </a:cubicBezTo>
                  <a:cubicBezTo>
                    <a:pt x="6620" y="5796"/>
                    <a:pt x="6448" y="6368"/>
                    <a:pt x="6227" y="6925"/>
                  </a:cubicBezTo>
                  <a:cubicBezTo>
                    <a:pt x="5591" y="6224"/>
                    <a:pt x="4971" y="5525"/>
                    <a:pt x="4371" y="4833"/>
                  </a:cubicBezTo>
                  <a:cubicBezTo>
                    <a:pt x="3171" y="3462"/>
                    <a:pt x="1992" y="2054"/>
                    <a:pt x="864" y="647"/>
                  </a:cubicBezTo>
                  <a:cubicBezTo>
                    <a:pt x="835" y="611"/>
                    <a:pt x="808" y="575"/>
                    <a:pt x="779" y="541"/>
                  </a:cubicBezTo>
                  <a:close/>
                  <a:moveTo>
                    <a:pt x="7271" y="3647"/>
                  </a:moveTo>
                  <a:lnTo>
                    <a:pt x="7271" y="3647"/>
                  </a:lnTo>
                  <a:cubicBezTo>
                    <a:pt x="7363" y="3703"/>
                    <a:pt x="7449" y="3762"/>
                    <a:pt x="7542" y="3825"/>
                  </a:cubicBezTo>
                  <a:cubicBezTo>
                    <a:pt x="7634" y="4474"/>
                    <a:pt x="7535" y="5139"/>
                    <a:pt x="7399" y="5882"/>
                  </a:cubicBezTo>
                  <a:cubicBezTo>
                    <a:pt x="7334" y="6240"/>
                    <a:pt x="7255" y="6560"/>
                    <a:pt x="7163" y="6860"/>
                  </a:cubicBezTo>
                  <a:cubicBezTo>
                    <a:pt x="7084" y="7124"/>
                    <a:pt x="6985" y="7374"/>
                    <a:pt x="6877" y="7625"/>
                  </a:cubicBezTo>
                  <a:cubicBezTo>
                    <a:pt x="6741" y="7482"/>
                    <a:pt x="6606" y="7332"/>
                    <a:pt x="6470" y="7182"/>
                  </a:cubicBezTo>
                  <a:cubicBezTo>
                    <a:pt x="6727" y="6560"/>
                    <a:pt x="6928" y="5918"/>
                    <a:pt x="7063" y="5268"/>
                  </a:cubicBezTo>
                  <a:cubicBezTo>
                    <a:pt x="7142" y="4918"/>
                    <a:pt x="7199" y="4576"/>
                    <a:pt x="7235" y="4240"/>
                  </a:cubicBezTo>
                  <a:lnTo>
                    <a:pt x="7235" y="4217"/>
                  </a:lnTo>
                  <a:cubicBezTo>
                    <a:pt x="7255" y="4039"/>
                    <a:pt x="7278" y="3840"/>
                    <a:pt x="7271" y="3647"/>
                  </a:cubicBezTo>
                  <a:close/>
                  <a:moveTo>
                    <a:pt x="1243" y="5025"/>
                  </a:moveTo>
                  <a:lnTo>
                    <a:pt x="1243" y="5025"/>
                  </a:lnTo>
                  <a:cubicBezTo>
                    <a:pt x="1372" y="5074"/>
                    <a:pt x="1500" y="5097"/>
                    <a:pt x="1600" y="5117"/>
                  </a:cubicBezTo>
                  <a:cubicBezTo>
                    <a:pt x="1879" y="5160"/>
                    <a:pt x="2179" y="5196"/>
                    <a:pt x="2522" y="5218"/>
                  </a:cubicBezTo>
                  <a:cubicBezTo>
                    <a:pt x="2767" y="5234"/>
                    <a:pt x="2990" y="5241"/>
                    <a:pt x="3197" y="5241"/>
                  </a:cubicBezTo>
                  <a:cubicBezTo>
                    <a:pt x="3266" y="5241"/>
                    <a:pt x="3333" y="5241"/>
                    <a:pt x="3399" y="5239"/>
                  </a:cubicBezTo>
                  <a:cubicBezTo>
                    <a:pt x="3620" y="5239"/>
                    <a:pt x="3906" y="5218"/>
                    <a:pt x="4170" y="5117"/>
                  </a:cubicBezTo>
                  <a:cubicBezTo>
                    <a:pt x="5185" y="6289"/>
                    <a:pt x="6242" y="7460"/>
                    <a:pt x="7327" y="8610"/>
                  </a:cubicBezTo>
                  <a:cubicBezTo>
                    <a:pt x="8513" y="9882"/>
                    <a:pt x="9770" y="11159"/>
                    <a:pt x="11170" y="12530"/>
                  </a:cubicBezTo>
                  <a:lnTo>
                    <a:pt x="11461" y="12816"/>
                  </a:lnTo>
                  <a:cubicBezTo>
                    <a:pt x="10798" y="13145"/>
                    <a:pt x="10063" y="13301"/>
                    <a:pt x="9355" y="13416"/>
                  </a:cubicBezTo>
                  <a:cubicBezTo>
                    <a:pt x="8541" y="13551"/>
                    <a:pt x="7713" y="13652"/>
                    <a:pt x="6885" y="13716"/>
                  </a:cubicBezTo>
                  <a:lnTo>
                    <a:pt x="6856" y="13716"/>
                  </a:lnTo>
                  <a:cubicBezTo>
                    <a:pt x="6618" y="13734"/>
                    <a:pt x="6378" y="13752"/>
                    <a:pt x="6140" y="13752"/>
                  </a:cubicBezTo>
                  <a:cubicBezTo>
                    <a:pt x="5999" y="13752"/>
                    <a:pt x="5858" y="13745"/>
                    <a:pt x="5720" y="13729"/>
                  </a:cubicBezTo>
                  <a:cubicBezTo>
                    <a:pt x="5221" y="13044"/>
                    <a:pt x="4770" y="12324"/>
                    <a:pt x="4378" y="11587"/>
                  </a:cubicBezTo>
                  <a:cubicBezTo>
                    <a:pt x="4734" y="11316"/>
                    <a:pt x="5056" y="10980"/>
                    <a:pt x="5327" y="10602"/>
                  </a:cubicBezTo>
                  <a:cubicBezTo>
                    <a:pt x="5370" y="10538"/>
                    <a:pt x="5377" y="10466"/>
                    <a:pt x="5343" y="10410"/>
                  </a:cubicBezTo>
                  <a:cubicBezTo>
                    <a:pt x="5314" y="10345"/>
                    <a:pt x="5248" y="10310"/>
                    <a:pt x="5178" y="10310"/>
                  </a:cubicBezTo>
                  <a:cubicBezTo>
                    <a:pt x="4770" y="10310"/>
                    <a:pt x="4349" y="10317"/>
                    <a:pt x="3893" y="10324"/>
                  </a:cubicBezTo>
                  <a:cubicBezTo>
                    <a:pt x="3850" y="10331"/>
                    <a:pt x="3800" y="10331"/>
                    <a:pt x="3749" y="10331"/>
                  </a:cubicBezTo>
                  <a:cubicBezTo>
                    <a:pt x="3677" y="10335"/>
                    <a:pt x="3604" y="10341"/>
                    <a:pt x="3532" y="10341"/>
                  </a:cubicBezTo>
                  <a:cubicBezTo>
                    <a:pt x="3474" y="10341"/>
                    <a:pt x="3417" y="10337"/>
                    <a:pt x="3363" y="10324"/>
                  </a:cubicBezTo>
                  <a:cubicBezTo>
                    <a:pt x="3228" y="10302"/>
                    <a:pt x="3121" y="10209"/>
                    <a:pt x="3029" y="10031"/>
                  </a:cubicBezTo>
                  <a:cubicBezTo>
                    <a:pt x="2871" y="9745"/>
                    <a:pt x="2750" y="9431"/>
                    <a:pt x="2628" y="9131"/>
                  </a:cubicBezTo>
                  <a:lnTo>
                    <a:pt x="2542" y="8917"/>
                  </a:lnTo>
                  <a:cubicBezTo>
                    <a:pt x="2386" y="8531"/>
                    <a:pt x="2235" y="8139"/>
                    <a:pt x="2093" y="7753"/>
                  </a:cubicBezTo>
                  <a:cubicBezTo>
                    <a:pt x="1771" y="6860"/>
                    <a:pt x="1486" y="5947"/>
                    <a:pt x="1243" y="5025"/>
                  </a:cubicBezTo>
                  <a:close/>
                  <a:moveTo>
                    <a:pt x="11711" y="13052"/>
                  </a:moveTo>
                  <a:cubicBezTo>
                    <a:pt x="11926" y="13267"/>
                    <a:pt x="12147" y="13481"/>
                    <a:pt x="12370" y="13687"/>
                  </a:cubicBezTo>
                  <a:cubicBezTo>
                    <a:pt x="12318" y="13709"/>
                    <a:pt x="12268" y="13729"/>
                    <a:pt x="12219" y="13745"/>
                  </a:cubicBezTo>
                  <a:cubicBezTo>
                    <a:pt x="11955" y="13844"/>
                    <a:pt x="11684" y="13952"/>
                    <a:pt x="11405" y="14038"/>
                  </a:cubicBezTo>
                  <a:cubicBezTo>
                    <a:pt x="11005" y="14158"/>
                    <a:pt x="10577" y="14273"/>
                    <a:pt x="10126" y="14365"/>
                  </a:cubicBezTo>
                  <a:cubicBezTo>
                    <a:pt x="9391" y="14523"/>
                    <a:pt x="8520" y="14688"/>
                    <a:pt x="7648" y="14708"/>
                  </a:cubicBezTo>
                  <a:cubicBezTo>
                    <a:pt x="7587" y="14710"/>
                    <a:pt x="7526" y="14711"/>
                    <a:pt x="7465" y="14711"/>
                  </a:cubicBezTo>
                  <a:cubicBezTo>
                    <a:pt x="7098" y="14711"/>
                    <a:pt x="6738" y="14675"/>
                    <a:pt x="6421" y="14638"/>
                  </a:cubicBezTo>
                  <a:cubicBezTo>
                    <a:pt x="6313" y="14501"/>
                    <a:pt x="6206" y="14372"/>
                    <a:pt x="6098" y="14237"/>
                  </a:cubicBezTo>
                  <a:cubicBezTo>
                    <a:pt x="6049" y="14173"/>
                    <a:pt x="5999" y="14108"/>
                    <a:pt x="5949" y="14045"/>
                  </a:cubicBezTo>
                  <a:lnTo>
                    <a:pt x="5949" y="14045"/>
                  </a:lnTo>
                  <a:cubicBezTo>
                    <a:pt x="6050" y="14050"/>
                    <a:pt x="6150" y="14052"/>
                    <a:pt x="6247" y="14052"/>
                  </a:cubicBezTo>
                  <a:cubicBezTo>
                    <a:pt x="6404" y="14052"/>
                    <a:pt x="6555" y="14046"/>
                    <a:pt x="6692" y="14038"/>
                  </a:cubicBezTo>
                  <a:cubicBezTo>
                    <a:pt x="7070" y="14023"/>
                    <a:pt x="7485" y="13987"/>
                    <a:pt x="7999" y="13930"/>
                  </a:cubicBezTo>
                  <a:cubicBezTo>
                    <a:pt x="8770" y="13844"/>
                    <a:pt x="9662" y="13729"/>
                    <a:pt x="10519" y="13508"/>
                  </a:cubicBezTo>
                  <a:cubicBezTo>
                    <a:pt x="10969" y="13387"/>
                    <a:pt x="11355" y="13238"/>
                    <a:pt x="11711" y="13052"/>
                  </a:cubicBezTo>
                  <a:close/>
                  <a:moveTo>
                    <a:pt x="7898" y="4068"/>
                  </a:moveTo>
                  <a:lnTo>
                    <a:pt x="7898" y="4068"/>
                  </a:lnTo>
                  <a:cubicBezTo>
                    <a:pt x="8606" y="4569"/>
                    <a:pt x="9312" y="5097"/>
                    <a:pt x="10063" y="5703"/>
                  </a:cubicBezTo>
                  <a:cubicBezTo>
                    <a:pt x="10270" y="5868"/>
                    <a:pt x="10476" y="6032"/>
                    <a:pt x="10683" y="6204"/>
                  </a:cubicBezTo>
                  <a:cubicBezTo>
                    <a:pt x="10719" y="6240"/>
                    <a:pt x="10762" y="6267"/>
                    <a:pt x="10812" y="6303"/>
                  </a:cubicBezTo>
                  <a:cubicBezTo>
                    <a:pt x="10976" y="6425"/>
                    <a:pt x="11161" y="6567"/>
                    <a:pt x="11190" y="6739"/>
                  </a:cubicBezTo>
                  <a:cubicBezTo>
                    <a:pt x="11213" y="6840"/>
                    <a:pt x="11204" y="6960"/>
                    <a:pt x="11197" y="7068"/>
                  </a:cubicBezTo>
                  <a:lnTo>
                    <a:pt x="11197" y="7167"/>
                  </a:lnTo>
                  <a:cubicBezTo>
                    <a:pt x="11190" y="7325"/>
                    <a:pt x="11184" y="7482"/>
                    <a:pt x="11177" y="7631"/>
                  </a:cubicBezTo>
                  <a:cubicBezTo>
                    <a:pt x="11170" y="7868"/>
                    <a:pt x="11148" y="8096"/>
                    <a:pt x="11134" y="8331"/>
                  </a:cubicBezTo>
                  <a:lnTo>
                    <a:pt x="11112" y="8610"/>
                  </a:lnTo>
                  <a:cubicBezTo>
                    <a:pt x="11105" y="8689"/>
                    <a:pt x="11154" y="8775"/>
                    <a:pt x="11226" y="8811"/>
                  </a:cubicBezTo>
                  <a:cubicBezTo>
                    <a:pt x="11254" y="8825"/>
                    <a:pt x="11284" y="8832"/>
                    <a:pt x="11314" y="8832"/>
                  </a:cubicBezTo>
                  <a:cubicBezTo>
                    <a:pt x="11354" y="8832"/>
                    <a:pt x="11394" y="8820"/>
                    <a:pt x="11427" y="8795"/>
                  </a:cubicBezTo>
                  <a:cubicBezTo>
                    <a:pt x="11793" y="8505"/>
                    <a:pt x="12235" y="8203"/>
                    <a:pt x="12656" y="8203"/>
                  </a:cubicBezTo>
                  <a:cubicBezTo>
                    <a:pt x="12784" y="8203"/>
                    <a:pt x="12911" y="8231"/>
                    <a:pt x="13033" y="8296"/>
                  </a:cubicBezTo>
                  <a:cubicBezTo>
                    <a:pt x="13290" y="8432"/>
                    <a:pt x="13511" y="8696"/>
                    <a:pt x="13712" y="8924"/>
                  </a:cubicBezTo>
                  <a:lnTo>
                    <a:pt x="13768" y="8996"/>
                  </a:lnTo>
                  <a:cubicBezTo>
                    <a:pt x="14005" y="9267"/>
                    <a:pt x="14226" y="9560"/>
                    <a:pt x="14433" y="9873"/>
                  </a:cubicBezTo>
                  <a:cubicBezTo>
                    <a:pt x="14812" y="10439"/>
                    <a:pt x="15139" y="11073"/>
                    <a:pt x="15419" y="11767"/>
                  </a:cubicBezTo>
                  <a:cubicBezTo>
                    <a:pt x="15669" y="12394"/>
                    <a:pt x="15940" y="13138"/>
                    <a:pt x="16046" y="13887"/>
                  </a:cubicBezTo>
                  <a:cubicBezTo>
                    <a:pt x="16097" y="14244"/>
                    <a:pt x="16161" y="15130"/>
                    <a:pt x="15626" y="15651"/>
                  </a:cubicBezTo>
                  <a:cubicBezTo>
                    <a:pt x="15604" y="15658"/>
                    <a:pt x="15590" y="15666"/>
                    <a:pt x="15575" y="15680"/>
                  </a:cubicBezTo>
                  <a:cubicBezTo>
                    <a:pt x="15540" y="15716"/>
                    <a:pt x="15504" y="15743"/>
                    <a:pt x="15475" y="15772"/>
                  </a:cubicBezTo>
                  <a:lnTo>
                    <a:pt x="15455" y="15786"/>
                  </a:lnTo>
                  <a:cubicBezTo>
                    <a:pt x="15439" y="15795"/>
                    <a:pt x="15432" y="15802"/>
                    <a:pt x="15419" y="15808"/>
                  </a:cubicBezTo>
                  <a:cubicBezTo>
                    <a:pt x="14332" y="14981"/>
                    <a:pt x="13233" y="14023"/>
                    <a:pt x="11869" y="12717"/>
                  </a:cubicBezTo>
                  <a:cubicBezTo>
                    <a:pt x="10613" y="11517"/>
                    <a:pt x="9362" y="10259"/>
                    <a:pt x="8042" y="8867"/>
                  </a:cubicBezTo>
                  <a:cubicBezTo>
                    <a:pt x="7727" y="8538"/>
                    <a:pt x="7413" y="8202"/>
                    <a:pt x="7099" y="7859"/>
                  </a:cubicBezTo>
                  <a:cubicBezTo>
                    <a:pt x="7442" y="7260"/>
                    <a:pt x="7598" y="6547"/>
                    <a:pt x="7706" y="5911"/>
                  </a:cubicBezTo>
                  <a:cubicBezTo>
                    <a:pt x="7770" y="5575"/>
                    <a:pt x="7819" y="5211"/>
                    <a:pt x="7862" y="4817"/>
                  </a:cubicBezTo>
                  <a:cubicBezTo>
                    <a:pt x="7891" y="4576"/>
                    <a:pt x="7913" y="4325"/>
                    <a:pt x="7898" y="4068"/>
                  </a:cubicBezTo>
                  <a:close/>
                  <a:moveTo>
                    <a:pt x="12647" y="13952"/>
                  </a:moveTo>
                  <a:cubicBezTo>
                    <a:pt x="13448" y="14694"/>
                    <a:pt x="14176" y="15323"/>
                    <a:pt x="14862" y="15872"/>
                  </a:cubicBezTo>
                  <a:cubicBezTo>
                    <a:pt x="14940" y="15937"/>
                    <a:pt x="15026" y="16000"/>
                    <a:pt x="15112" y="16072"/>
                  </a:cubicBezTo>
                  <a:cubicBezTo>
                    <a:pt x="13959" y="16977"/>
                    <a:pt x="12607" y="17465"/>
                    <a:pt x="11297" y="17465"/>
                  </a:cubicBezTo>
                  <a:cubicBezTo>
                    <a:pt x="11024" y="17465"/>
                    <a:pt x="10752" y="17444"/>
                    <a:pt x="10484" y="17401"/>
                  </a:cubicBezTo>
                  <a:cubicBezTo>
                    <a:pt x="9605" y="17258"/>
                    <a:pt x="8791" y="16886"/>
                    <a:pt x="8056" y="16309"/>
                  </a:cubicBezTo>
                  <a:cubicBezTo>
                    <a:pt x="7620" y="15958"/>
                    <a:pt x="7185" y="15529"/>
                    <a:pt x="6727" y="15008"/>
                  </a:cubicBezTo>
                  <a:lnTo>
                    <a:pt x="6727" y="15008"/>
                  </a:lnTo>
                  <a:cubicBezTo>
                    <a:pt x="6998" y="15037"/>
                    <a:pt x="7249" y="15044"/>
                    <a:pt x="7434" y="15044"/>
                  </a:cubicBezTo>
                  <a:cubicBezTo>
                    <a:pt x="7812" y="15037"/>
                    <a:pt x="8227" y="15008"/>
                    <a:pt x="8698" y="14945"/>
                  </a:cubicBezTo>
                  <a:cubicBezTo>
                    <a:pt x="9662" y="14816"/>
                    <a:pt x="10519" y="14645"/>
                    <a:pt x="11319" y="14424"/>
                  </a:cubicBezTo>
                  <a:cubicBezTo>
                    <a:pt x="11761" y="14302"/>
                    <a:pt x="12226" y="14158"/>
                    <a:pt x="12647" y="13952"/>
                  </a:cubicBezTo>
                  <a:close/>
                  <a:moveTo>
                    <a:pt x="199" y="0"/>
                  </a:moveTo>
                  <a:cubicBezTo>
                    <a:pt x="153" y="0"/>
                    <a:pt x="106" y="19"/>
                    <a:pt x="72" y="48"/>
                  </a:cubicBezTo>
                  <a:cubicBezTo>
                    <a:pt x="30" y="90"/>
                    <a:pt x="1" y="147"/>
                    <a:pt x="7" y="205"/>
                  </a:cubicBezTo>
                  <a:cubicBezTo>
                    <a:pt x="201" y="1926"/>
                    <a:pt x="528" y="3647"/>
                    <a:pt x="986" y="5311"/>
                  </a:cubicBezTo>
                  <a:cubicBezTo>
                    <a:pt x="1221" y="6161"/>
                    <a:pt x="1478" y="6996"/>
                    <a:pt x="1764" y="7789"/>
                  </a:cubicBezTo>
                  <a:cubicBezTo>
                    <a:pt x="1915" y="8211"/>
                    <a:pt x="2071" y="8624"/>
                    <a:pt x="2235" y="9032"/>
                  </a:cubicBezTo>
                  <a:lnTo>
                    <a:pt x="2321" y="9239"/>
                  </a:lnTo>
                  <a:cubicBezTo>
                    <a:pt x="2443" y="9546"/>
                    <a:pt x="2571" y="9866"/>
                    <a:pt x="2720" y="10166"/>
                  </a:cubicBezTo>
                  <a:cubicBezTo>
                    <a:pt x="2792" y="10302"/>
                    <a:pt x="2907" y="10495"/>
                    <a:pt x="3115" y="10602"/>
                  </a:cubicBezTo>
                  <a:cubicBezTo>
                    <a:pt x="3286" y="10687"/>
                    <a:pt x="3471" y="10696"/>
                    <a:pt x="3663" y="10696"/>
                  </a:cubicBezTo>
                  <a:cubicBezTo>
                    <a:pt x="3753" y="10698"/>
                    <a:pt x="3845" y="10699"/>
                    <a:pt x="3939" y="10699"/>
                  </a:cubicBezTo>
                  <a:cubicBezTo>
                    <a:pt x="4204" y="10699"/>
                    <a:pt x="4489" y="10692"/>
                    <a:pt x="4820" y="10680"/>
                  </a:cubicBezTo>
                  <a:lnTo>
                    <a:pt x="4820" y="10680"/>
                  </a:lnTo>
                  <a:cubicBezTo>
                    <a:pt x="4606" y="10944"/>
                    <a:pt x="4342" y="11181"/>
                    <a:pt x="4042" y="11388"/>
                  </a:cubicBezTo>
                  <a:cubicBezTo>
                    <a:pt x="3972" y="11438"/>
                    <a:pt x="3942" y="11537"/>
                    <a:pt x="3992" y="11630"/>
                  </a:cubicBezTo>
                  <a:cubicBezTo>
                    <a:pt x="4463" y="12573"/>
                    <a:pt x="5014" y="13459"/>
                    <a:pt x="5627" y="14266"/>
                  </a:cubicBezTo>
                  <a:cubicBezTo>
                    <a:pt x="6349" y="15215"/>
                    <a:pt x="6998" y="15915"/>
                    <a:pt x="7663" y="16472"/>
                  </a:cubicBezTo>
                  <a:cubicBezTo>
                    <a:pt x="8435" y="17108"/>
                    <a:pt x="9276" y="17529"/>
                    <a:pt x="10169" y="17707"/>
                  </a:cubicBezTo>
                  <a:cubicBezTo>
                    <a:pt x="10550" y="17786"/>
                    <a:pt x="10939" y="17825"/>
                    <a:pt x="11331" y="17825"/>
                  </a:cubicBezTo>
                  <a:cubicBezTo>
                    <a:pt x="11871" y="17825"/>
                    <a:pt x="12414" y="17750"/>
                    <a:pt x="12940" y="17601"/>
                  </a:cubicBezTo>
                  <a:cubicBezTo>
                    <a:pt x="13826" y="17358"/>
                    <a:pt x="14647" y="16916"/>
                    <a:pt x="15389" y="16287"/>
                  </a:cubicBezTo>
                  <a:cubicBezTo>
                    <a:pt x="16625" y="17222"/>
                    <a:pt x="17811" y="17951"/>
                    <a:pt x="19025" y="18501"/>
                  </a:cubicBezTo>
                  <a:cubicBezTo>
                    <a:pt x="19203" y="18587"/>
                    <a:pt x="19388" y="18665"/>
                    <a:pt x="19575" y="18743"/>
                  </a:cubicBezTo>
                  <a:cubicBezTo>
                    <a:pt x="19602" y="18758"/>
                    <a:pt x="19631" y="18765"/>
                    <a:pt x="19660" y="18765"/>
                  </a:cubicBezTo>
                  <a:cubicBezTo>
                    <a:pt x="19703" y="18765"/>
                    <a:pt x="19746" y="18751"/>
                    <a:pt x="19782" y="18722"/>
                  </a:cubicBezTo>
                  <a:cubicBezTo>
                    <a:pt x="19846" y="18672"/>
                    <a:pt x="19882" y="18593"/>
                    <a:pt x="19868" y="18521"/>
                  </a:cubicBezTo>
                  <a:cubicBezTo>
                    <a:pt x="19859" y="18451"/>
                    <a:pt x="19816" y="18393"/>
                    <a:pt x="19746" y="18366"/>
                  </a:cubicBezTo>
                  <a:cubicBezTo>
                    <a:pt x="18396" y="17815"/>
                    <a:pt x="17067" y="17044"/>
                    <a:pt x="15689" y="16016"/>
                  </a:cubicBezTo>
                  <a:cubicBezTo>
                    <a:pt x="15725" y="15980"/>
                    <a:pt x="15768" y="15944"/>
                    <a:pt x="15804" y="15908"/>
                  </a:cubicBezTo>
                  <a:lnTo>
                    <a:pt x="15818" y="15887"/>
                  </a:lnTo>
                  <a:cubicBezTo>
                    <a:pt x="16240" y="15508"/>
                    <a:pt x="16483" y="14915"/>
                    <a:pt x="16474" y="14295"/>
                  </a:cubicBezTo>
                  <a:cubicBezTo>
                    <a:pt x="16474" y="13844"/>
                    <a:pt x="16368" y="13416"/>
                    <a:pt x="16282" y="13087"/>
                  </a:cubicBezTo>
                  <a:cubicBezTo>
                    <a:pt x="16174" y="12694"/>
                    <a:pt x="16046" y="12309"/>
                    <a:pt x="15904" y="11923"/>
                  </a:cubicBezTo>
                  <a:cubicBezTo>
                    <a:pt x="15611" y="11138"/>
                    <a:pt x="15254" y="10423"/>
                    <a:pt x="14846" y="9788"/>
                  </a:cubicBezTo>
                  <a:cubicBezTo>
                    <a:pt x="14625" y="9445"/>
                    <a:pt x="14390" y="9124"/>
                    <a:pt x="14140" y="8824"/>
                  </a:cubicBezTo>
                  <a:lnTo>
                    <a:pt x="14083" y="8768"/>
                  </a:lnTo>
                  <a:cubicBezTo>
                    <a:pt x="13869" y="8511"/>
                    <a:pt x="13626" y="8224"/>
                    <a:pt x="13333" y="8031"/>
                  </a:cubicBezTo>
                  <a:cubicBezTo>
                    <a:pt x="13122" y="7893"/>
                    <a:pt x="12904" y="7837"/>
                    <a:pt x="12686" y="7837"/>
                  </a:cubicBezTo>
                  <a:cubicBezTo>
                    <a:pt x="12286" y="7837"/>
                    <a:pt x="11888" y="8026"/>
                    <a:pt x="11540" y="8238"/>
                  </a:cubicBezTo>
                  <a:cubicBezTo>
                    <a:pt x="11569" y="7839"/>
                    <a:pt x="11590" y="7410"/>
                    <a:pt x="11598" y="6968"/>
                  </a:cubicBezTo>
                  <a:cubicBezTo>
                    <a:pt x="11598" y="6739"/>
                    <a:pt x="11569" y="6468"/>
                    <a:pt x="11319" y="6240"/>
                  </a:cubicBezTo>
                  <a:cubicBezTo>
                    <a:pt x="11190" y="6118"/>
                    <a:pt x="11055" y="6003"/>
                    <a:pt x="10920" y="5897"/>
                  </a:cubicBezTo>
                  <a:lnTo>
                    <a:pt x="10769" y="5775"/>
                  </a:lnTo>
                  <a:cubicBezTo>
                    <a:pt x="9955" y="5103"/>
                    <a:pt x="9190" y="4517"/>
                    <a:pt x="8428" y="3976"/>
                  </a:cubicBezTo>
                  <a:cubicBezTo>
                    <a:pt x="6671" y="2718"/>
                    <a:pt x="5007" y="1761"/>
                    <a:pt x="3356" y="1047"/>
                  </a:cubicBezTo>
                  <a:cubicBezTo>
                    <a:pt x="2301" y="598"/>
                    <a:pt x="1250" y="248"/>
                    <a:pt x="235" y="5"/>
                  </a:cubicBezTo>
                  <a:cubicBezTo>
                    <a:pt x="223" y="2"/>
                    <a:pt x="211" y="0"/>
                    <a:pt x="1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 name="Google Shape;497;p18"/>
          <p:cNvGrpSpPr/>
          <p:nvPr/>
        </p:nvGrpSpPr>
        <p:grpSpPr>
          <a:xfrm>
            <a:off x="-719276" y="-341073"/>
            <a:ext cx="1349322" cy="1178509"/>
            <a:chOff x="4174688" y="2867426"/>
            <a:chExt cx="675133" cy="589667"/>
          </a:xfrm>
        </p:grpSpPr>
        <p:sp>
          <p:nvSpPr>
            <p:cNvPr id="498" name="Google Shape;498;p18"/>
            <p:cNvSpPr/>
            <p:nvPr/>
          </p:nvSpPr>
          <p:spPr>
            <a:xfrm>
              <a:off x="4174688" y="2867426"/>
              <a:ext cx="379395" cy="589667"/>
            </a:xfrm>
            <a:custGeom>
              <a:avLst/>
              <a:gdLst/>
              <a:ahLst/>
              <a:cxnLst/>
              <a:rect l="l" t="t" r="r" b="b"/>
              <a:pathLst>
                <a:path w="19288" h="29978" extrusionOk="0">
                  <a:moveTo>
                    <a:pt x="17185" y="522"/>
                  </a:moveTo>
                  <a:lnTo>
                    <a:pt x="17185" y="522"/>
                  </a:lnTo>
                  <a:cubicBezTo>
                    <a:pt x="17270" y="1656"/>
                    <a:pt x="17200" y="2800"/>
                    <a:pt x="17022" y="3927"/>
                  </a:cubicBezTo>
                  <a:cubicBezTo>
                    <a:pt x="16650" y="6191"/>
                    <a:pt x="15849" y="8370"/>
                    <a:pt x="14871" y="10440"/>
                  </a:cubicBezTo>
                  <a:cubicBezTo>
                    <a:pt x="14194" y="11883"/>
                    <a:pt x="13436" y="13311"/>
                    <a:pt x="12487" y="14605"/>
                  </a:cubicBezTo>
                  <a:cubicBezTo>
                    <a:pt x="12593" y="14411"/>
                    <a:pt x="12694" y="14219"/>
                    <a:pt x="12794" y="14026"/>
                  </a:cubicBezTo>
                  <a:cubicBezTo>
                    <a:pt x="14129" y="11383"/>
                    <a:pt x="15150" y="8591"/>
                    <a:pt x="15951" y="5735"/>
                  </a:cubicBezTo>
                  <a:cubicBezTo>
                    <a:pt x="15951" y="5726"/>
                    <a:pt x="15943" y="5722"/>
                    <a:pt x="15936" y="5722"/>
                  </a:cubicBezTo>
                  <a:cubicBezTo>
                    <a:pt x="15932" y="5722"/>
                    <a:pt x="15928" y="5724"/>
                    <a:pt x="15928" y="5727"/>
                  </a:cubicBezTo>
                  <a:cubicBezTo>
                    <a:pt x="15693" y="6514"/>
                    <a:pt x="15428" y="7292"/>
                    <a:pt x="15150" y="8063"/>
                  </a:cubicBezTo>
                  <a:cubicBezTo>
                    <a:pt x="14657" y="9441"/>
                    <a:pt x="14100" y="10805"/>
                    <a:pt x="13493" y="12140"/>
                  </a:cubicBezTo>
                  <a:cubicBezTo>
                    <a:pt x="13200" y="12797"/>
                    <a:pt x="12879" y="13448"/>
                    <a:pt x="12557" y="14098"/>
                  </a:cubicBezTo>
                  <a:cubicBezTo>
                    <a:pt x="12394" y="14418"/>
                    <a:pt x="12230" y="14740"/>
                    <a:pt x="12036" y="15040"/>
                  </a:cubicBezTo>
                  <a:cubicBezTo>
                    <a:pt x="12000" y="15090"/>
                    <a:pt x="11966" y="15140"/>
                    <a:pt x="11937" y="15189"/>
                  </a:cubicBezTo>
                  <a:cubicBezTo>
                    <a:pt x="12171" y="14733"/>
                    <a:pt x="12379" y="14269"/>
                    <a:pt x="12557" y="13791"/>
                  </a:cubicBezTo>
                  <a:cubicBezTo>
                    <a:pt x="12965" y="12661"/>
                    <a:pt x="13236" y="11498"/>
                    <a:pt x="13529" y="10341"/>
                  </a:cubicBezTo>
                  <a:cubicBezTo>
                    <a:pt x="13829" y="9177"/>
                    <a:pt x="14178" y="8027"/>
                    <a:pt x="14579" y="6892"/>
                  </a:cubicBezTo>
                  <a:cubicBezTo>
                    <a:pt x="15342" y="4728"/>
                    <a:pt x="16278" y="2628"/>
                    <a:pt x="17185" y="522"/>
                  </a:cubicBezTo>
                  <a:close/>
                  <a:moveTo>
                    <a:pt x="6495" y="3129"/>
                  </a:moveTo>
                  <a:lnTo>
                    <a:pt x="6495" y="3129"/>
                  </a:lnTo>
                  <a:cubicBezTo>
                    <a:pt x="7609" y="3499"/>
                    <a:pt x="8523" y="4321"/>
                    <a:pt x="9301" y="5170"/>
                  </a:cubicBezTo>
                  <a:cubicBezTo>
                    <a:pt x="10058" y="5999"/>
                    <a:pt x="10730" y="6920"/>
                    <a:pt x="11116" y="7984"/>
                  </a:cubicBezTo>
                  <a:cubicBezTo>
                    <a:pt x="11486" y="8976"/>
                    <a:pt x="11623" y="10034"/>
                    <a:pt x="11666" y="11091"/>
                  </a:cubicBezTo>
                  <a:cubicBezTo>
                    <a:pt x="11729" y="12519"/>
                    <a:pt x="11644" y="14012"/>
                    <a:pt x="11159" y="15354"/>
                  </a:cubicBezTo>
                  <a:cubicBezTo>
                    <a:pt x="11165" y="15325"/>
                    <a:pt x="11165" y="15297"/>
                    <a:pt x="11172" y="15268"/>
                  </a:cubicBezTo>
                  <a:cubicBezTo>
                    <a:pt x="11237" y="14912"/>
                    <a:pt x="11265" y="14547"/>
                    <a:pt x="11272" y="14190"/>
                  </a:cubicBezTo>
                  <a:cubicBezTo>
                    <a:pt x="11287" y="12776"/>
                    <a:pt x="10922" y="11383"/>
                    <a:pt x="10500" y="10041"/>
                  </a:cubicBezTo>
                  <a:cubicBezTo>
                    <a:pt x="10080" y="8676"/>
                    <a:pt x="9551" y="7348"/>
                    <a:pt x="8766" y="6142"/>
                  </a:cubicBezTo>
                  <a:cubicBezTo>
                    <a:pt x="8764" y="6138"/>
                    <a:pt x="8761" y="6136"/>
                    <a:pt x="8757" y="6136"/>
                  </a:cubicBezTo>
                  <a:cubicBezTo>
                    <a:pt x="8749" y="6136"/>
                    <a:pt x="8739" y="6146"/>
                    <a:pt x="8744" y="6155"/>
                  </a:cubicBezTo>
                  <a:cubicBezTo>
                    <a:pt x="9165" y="6849"/>
                    <a:pt x="9501" y="7585"/>
                    <a:pt x="9801" y="8334"/>
                  </a:cubicBezTo>
                  <a:cubicBezTo>
                    <a:pt x="10302" y="9612"/>
                    <a:pt x="10715" y="10970"/>
                    <a:pt x="10929" y="12325"/>
                  </a:cubicBezTo>
                  <a:cubicBezTo>
                    <a:pt x="11037" y="12997"/>
                    <a:pt x="11087" y="13669"/>
                    <a:pt x="11044" y="14348"/>
                  </a:cubicBezTo>
                  <a:cubicBezTo>
                    <a:pt x="11023" y="14675"/>
                    <a:pt x="10980" y="15004"/>
                    <a:pt x="10915" y="15333"/>
                  </a:cubicBezTo>
                  <a:cubicBezTo>
                    <a:pt x="10908" y="15347"/>
                    <a:pt x="10908" y="15354"/>
                    <a:pt x="10901" y="15367"/>
                  </a:cubicBezTo>
                  <a:cubicBezTo>
                    <a:pt x="10895" y="15110"/>
                    <a:pt x="10859" y="14846"/>
                    <a:pt x="10809" y="14589"/>
                  </a:cubicBezTo>
                  <a:cubicBezTo>
                    <a:pt x="10615" y="13626"/>
                    <a:pt x="10209" y="12711"/>
                    <a:pt x="9858" y="11804"/>
                  </a:cubicBezTo>
                  <a:cubicBezTo>
                    <a:pt x="9472" y="10812"/>
                    <a:pt x="9095" y="9827"/>
                    <a:pt x="8716" y="8834"/>
                  </a:cubicBezTo>
                  <a:cubicBezTo>
                    <a:pt x="8331" y="7849"/>
                    <a:pt x="7952" y="6856"/>
                    <a:pt x="7573" y="5871"/>
                  </a:cubicBezTo>
                  <a:cubicBezTo>
                    <a:pt x="7217" y="4956"/>
                    <a:pt x="6874" y="4035"/>
                    <a:pt x="6495" y="3129"/>
                  </a:cubicBezTo>
                  <a:close/>
                  <a:moveTo>
                    <a:pt x="18749" y="9497"/>
                  </a:moveTo>
                  <a:lnTo>
                    <a:pt x="18749" y="9497"/>
                  </a:lnTo>
                  <a:cubicBezTo>
                    <a:pt x="18564" y="10133"/>
                    <a:pt x="18328" y="10733"/>
                    <a:pt x="17999" y="11312"/>
                  </a:cubicBezTo>
                  <a:cubicBezTo>
                    <a:pt x="16679" y="13669"/>
                    <a:pt x="14422" y="15225"/>
                    <a:pt x="11993" y="16296"/>
                  </a:cubicBezTo>
                  <a:cubicBezTo>
                    <a:pt x="12237" y="16175"/>
                    <a:pt x="12471" y="16046"/>
                    <a:pt x="12694" y="15911"/>
                  </a:cubicBezTo>
                  <a:cubicBezTo>
                    <a:pt x="13186" y="15625"/>
                    <a:pt x="13657" y="15290"/>
                    <a:pt x="14100" y="14925"/>
                  </a:cubicBezTo>
                  <a:cubicBezTo>
                    <a:pt x="14986" y="14197"/>
                    <a:pt x="15779" y="13354"/>
                    <a:pt x="16535" y="12483"/>
                  </a:cubicBezTo>
                  <a:cubicBezTo>
                    <a:pt x="16541" y="12477"/>
                    <a:pt x="16533" y="12467"/>
                    <a:pt x="16522" y="12467"/>
                  </a:cubicBezTo>
                  <a:cubicBezTo>
                    <a:pt x="16520" y="12467"/>
                    <a:pt x="16517" y="12468"/>
                    <a:pt x="16514" y="12469"/>
                  </a:cubicBezTo>
                  <a:cubicBezTo>
                    <a:pt x="15728" y="13304"/>
                    <a:pt x="14900" y="14111"/>
                    <a:pt x="13993" y="14819"/>
                  </a:cubicBezTo>
                  <a:cubicBezTo>
                    <a:pt x="13558" y="15153"/>
                    <a:pt x="13100" y="15475"/>
                    <a:pt x="12622" y="15746"/>
                  </a:cubicBezTo>
                  <a:cubicBezTo>
                    <a:pt x="12401" y="15875"/>
                    <a:pt x="12165" y="15996"/>
                    <a:pt x="11937" y="16104"/>
                  </a:cubicBezTo>
                  <a:cubicBezTo>
                    <a:pt x="12144" y="15940"/>
                    <a:pt x="12351" y="15769"/>
                    <a:pt x="12550" y="15582"/>
                  </a:cubicBezTo>
                  <a:cubicBezTo>
                    <a:pt x="13087" y="15097"/>
                    <a:pt x="13585" y="14569"/>
                    <a:pt x="14108" y="14062"/>
                  </a:cubicBezTo>
                  <a:cubicBezTo>
                    <a:pt x="14672" y="13505"/>
                    <a:pt x="15272" y="12977"/>
                    <a:pt x="15865" y="12440"/>
                  </a:cubicBezTo>
                  <a:cubicBezTo>
                    <a:pt x="16885" y="11520"/>
                    <a:pt x="17899" y="10584"/>
                    <a:pt x="18749" y="9497"/>
                  </a:cubicBezTo>
                  <a:close/>
                  <a:moveTo>
                    <a:pt x="11537" y="16490"/>
                  </a:moveTo>
                  <a:cubicBezTo>
                    <a:pt x="11409" y="16547"/>
                    <a:pt x="11280" y="16596"/>
                    <a:pt x="11152" y="16646"/>
                  </a:cubicBezTo>
                  <a:cubicBezTo>
                    <a:pt x="11194" y="16625"/>
                    <a:pt x="11229" y="16596"/>
                    <a:pt x="11265" y="16576"/>
                  </a:cubicBezTo>
                  <a:cubicBezTo>
                    <a:pt x="11357" y="16554"/>
                    <a:pt x="11452" y="16524"/>
                    <a:pt x="11537" y="16490"/>
                  </a:cubicBezTo>
                  <a:close/>
                  <a:moveTo>
                    <a:pt x="5038" y="9098"/>
                  </a:moveTo>
                  <a:lnTo>
                    <a:pt x="5038" y="9098"/>
                  </a:lnTo>
                  <a:cubicBezTo>
                    <a:pt x="5487" y="9840"/>
                    <a:pt x="5859" y="10620"/>
                    <a:pt x="6159" y="11434"/>
                  </a:cubicBezTo>
                  <a:cubicBezTo>
                    <a:pt x="6788" y="13182"/>
                    <a:pt x="7088" y="15061"/>
                    <a:pt x="7253" y="16903"/>
                  </a:cubicBezTo>
                  <a:cubicBezTo>
                    <a:pt x="7395" y="18560"/>
                    <a:pt x="7381" y="20252"/>
                    <a:pt x="7009" y="21880"/>
                  </a:cubicBezTo>
                  <a:cubicBezTo>
                    <a:pt x="6995" y="21639"/>
                    <a:pt x="6953" y="21395"/>
                    <a:pt x="6930" y="21167"/>
                  </a:cubicBezTo>
                  <a:cubicBezTo>
                    <a:pt x="6894" y="20809"/>
                    <a:pt x="6852" y="20459"/>
                    <a:pt x="6816" y="20103"/>
                  </a:cubicBezTo>
                  <a:cubicBezTo>
                    <a:pt x="6738" y="19417"/>
                    <a:pt x="6660" y="18725"/>
                    <a:pt x="6574" y="18039"/>
                  </a:cubicBezTo>
                  <a:cubicBezTo>
                    <a:pt x="6387" y="16646"/>
                    <a:pt x="6159" y="15261"/>
                    <a:pt x="5909" y="13868"/>
                  </a:cubicBezTo>
                  <a:cubicBezTo>
                    <a:pt x="5909" y="13862"/>
                    <a:pt x="5902" y="13858"/>
                    <a:pt x="5895" y="13858"/>
                  </a:cubicBezTo>
                  <a:cubicBezTo>
                    <a:pt x="5886" y="13858"/>
                    <a:pt x="5877" y="13864"/>
                    <a:pt x="5881" y="13876"/>
                  </a:cubicBezTo>
                  <a:cubicBezTo>
                    <a:pt x="6080" y="15261"/>
                    <a:pt x="6245" y="16653"/>
                    <a:pt x="6409" y="18046"/>
                  </a:cubicBezTo>
                  <a:cubicBezTo>
                    <a:pt x="6488" y="18739"/>
                    <a:pt x="6558" y="19424"/>
                    <a:pt x="6630" y="20110"/>
                  </a:cubicBezTo>
                  <a:cubicBezTo>
                    <a:pt x="6666" y="20466"/>
                    <a:pt x="6696" y="20818"/>
                    <a:pt x="6730" y="21174"/>
                  </a:cubicBezTo>
                  <a:cubicBezTo>
                    <a:pt x="6738" y="21310"/>
                    <a:pt x="6745" y="21452"/>
                    <a:pt x="6752" y="21596"/>
                  </a:cubicBezTo>
                  <a:cubicBezTo>
                    <a:pt x="6488" y="20867"/>
                    <a:pt x="6252" y="20132"/>
                    <a:pt x="6060" y="19375"/>
                  </a:cubicBezTo>
                  <a:cubicBezTo>
                    <a:pt x="5609" y="17611"/>
                    <a:pt x="5352" y="15805"/>
                    <a:pt x="5223" y="13990"/>
                  </a:cubicBezTo>
                  <a:cubicBezTo>
                    <a:pt x="5153" y="13069"/>
                    <a:pt x="5117" y="12154"/>
                    <a:pt x="5102" y="11234"/>
                  </a:cubicBezTo>
                  <a:cubicBezTo>
                    <a:pt x="5088" y="10526"/>
                    <a:pt x="5131" y="9806"/>
                    <a:pt x="5038" y="9098"/>
                  </a:cubicBezTo>
                  <a:close/>
                  <a:moveTo>
                    <a:pt x="18806" y="15654"/>
                  </a:moveTo>
                  <a:lnTo>
                    <a:pt x="18806" y="15654"/>
                  </a:lnTo>
                  <a:cubicBezTo>
                    <a:pt x="18292" y="16411"/>
                    <a:pt x="17714" y="17117"/>
                    <a:pt x="17071" y="17767"/>
                  </a:cubicBezTo>
                  <a:cubicBezTo>
                    <a:pt x="15728" y="19117"/>
                    <a:pt x="14136" y="20218"/>
                    <a:pt x="12394" y="20989"/>
                  </a:cubicBezTo>
                  <a:cubicBezTo>
                    <a:pt x="10922" y="21639"/>
                    <a:pt x="9366" y="22038"/>
                    <a:pt x="7767" y="22216"/>
                  </a:cubicBezTo>
                  <a:cubicBezTo>
                    <a:pt x="7981" y="22137"/>
                    <a:pt x="8187" y="22045"/>
                    <a:pt x="8394" y="21959"/>
                  </a:cubicBezTo>
                  <a:cubicBezTo>
                    <a:pt x="8730" y="21817"/>
                    <a:pt x="9059" y="21675"/>
                    <a:pt x="9395" y="21524"/>
                  </a:cubicBezTo>
                  <a:cubicBezTo>
                    <a:pt x="10566" y="21010"/>
                    <a:pt x="11716" y="20466"/>
                    <a:pt x="12836" y="19853"/>
                  </a:cubicBezTo>
                  <a:cubicBezTo>
                    <a:pt x="13980" y="19224"/>
                    <a:pt x="15051" y="18524"/>
                    <a:pt x="16079" y="17724"/>
                  </a:cubicBezTo>
                  <a:lnTo>
                    <a:pt x="16079" y="17724"/>
                  </a:lnTo>
                  <a:cubicBezTo>
                    <a:pt x="15500" y="18146"/>
                    <a:pt x="14886" y="18531"/>
                    <a:pt x="14264" y="18896"/>
                  </a:cubicBezTo>
                  <a:cubicBezTo>
                    <a:pt x="13143" y="19560"/>
                    <a:pt x="11973" y="20139"/>
                    <a:pt x="10787" y="20667"/>
                  </a:cubicBezTo>
                  <a:cubicBezTo>
                    <a:pt x="10194" y="20931"/>
                    <a:pt x="9594" y="21188"/>
                    <a:pt x="8994" y="21438"/>
                  </a:cubicBezTo>
                  <a:cubicBezTo>
                    <a:pt x="8624" y="21596"/>
                    <a:pt x="8229" y="21738"/>
                    <a:pt x="7852" y="21909"/>
                  </a:cubicBezTo>
                  <a:cubicBezTo>
                    <a:pt x="8444" y="21409"/>
                    <a:pt x="9052" y="20924"/>
                    <a:pt x="9673" y="20453"/>
                  </a:cubicBezTo>
                  <a:cubicBezTo>
                    <a:pt x="10430" y="19875"/>
                    <a:pt x="11222" y="19352"/>
                    <a:pt x="12072" y="18917"/>
                  </a:cubicBezTo>
                  <a:cubicBezTo>
                    <a:pt x="12866" y="18504"/>
                    <a:pt x="13693" y="18146"/>
                    <a:pt x="14521" y="17789"/>
                  </a:cubicBezTo>
                  <a:cubicBezTo>
                    <a:pt x="15985" y="17160"/>
                    <a:pt x="17471" y="16540"/>
                    <a:pt x="18806" y="15654"/>
                  </a:cubicBezTo>
                  <a:close/>
                  <a:moveTo>
                    <a:pt x="2003" y="15796"/>
                  </a:moveTo>
                  <a:cubicBezTo>
                    <a:pt x="2325" y="16567"/>
                    <a:pt x="2560" y="17374"/>
                    <a:pt x="2754" y="18175"/>
                  </a:cubicBezTo>
                  <a:cubicBezTo>
                    <a:pt x="3153" y="19832"/>
                    <a:pt x="3317" y="21546"/>
                    <a:pt x="3246" y="23245"/>
                  </a:cubicBezTo>
                  <a:cubicBezTo>
                    <a:pt x="3189" y="24580"/>
                    <a:pt x="2975" y="25937"/>
                    <a:pt x="2467" y="27180"/>
                  </a:cubicBezTo>
                  <a:cubicBezTo>
                    <a:pt x="2497" y="26936"/>
                    <a:pt x="2510" y="26701"/>
                    <a:pt x="2524" y="26458"/>
                  </a:cubicBezTo>
                  <a:cubicBezTo>
                    <a:pt x="2659" y="24216"/>
                    <a:pt x="2368" y="21975"/>
                    <a:pt x="2060" y="19760"/>
                  </a:cubicBezTo>
                  <a:cubicBezTo>
                    <a:pt x="2060" y="19757"/>
                    <a:pt x="2056" y="19755"/>
                    <a:pt x="2053" y="19755"/>
                  </a:cubicBezTo>
                  <a:cubicBezTo>
                    <a:pt x="2049" y="19755"/>
                    <a:pt x="2046" y="19757"/>
                    <a:pt x="2046" y="19760"/>
                  </a:cubicBezTo>
                  <a:cubicBezTo>
                    <a:pt x="2102" y="20381"/>
                    <a:pt x="2154" y="21003"/>
                    <a:pt x="2203" y="21616"/>
                  </a:cubicBezTo>
                  <a:cubicBezTo>
                    <a:pt x="2289" y="22694"/>
                    <a:pt x="2359" y="23781"/>
                    <a:pt x="2353" y="24866"/>
                  </a:cubicBezTo>
                  <a:cubicBezTo>
                    <a:pt x="2353" y="25409"/>
                    <a:pt x="2325" y="25959"/>
                    <a:pt x="2282" y="26501"/>
                  </a:cubicBezTo>
                  <a:cubicBezTo>
                    <a:pt x="2260" y="26773"/>
                    <a:pt x="2239" y="27051"/>
                    <a:pt x="2188" y="27322"/>
                  </a:cubicBezTo>
                  <a:cubicBezTo>
                    <a:pt x="2181" y="27358"/>
                    <a:pt x="2174" y="27394"/>
                    <a:pt x="2167" y="27430"/>
                  </a:cubicBezTo>
                  <a:cubicBezTo>
                    <a:pt x="1996" y="26715"/>
                    <a:pt x="1861" y="25994"/>
                    <a:pt x="1753" y="25274"/>
                  </a:cubicBezTo>
                  <a:cubicBezTo>
                    <a:pt x="1511" y="23652"/>
                    <a:pt x="1417" y="22009"/>
                    <a:pt x="1468" y="20374"/>
                  </a:cubicBezTo>
                  <a:cubicBezTo>
                    <a:pt x="1496" y="19539"/>
                    <a:pt x="1561" y="18710"/>
                    <a:pt x="1660" y="17882"/>
                  </a:cubicBezTo>
                  <a:cubicBezTo>
                    <a:pt x="1746" y="17182"/>
                    <a:pt x="1874" y="16497"/>
                    <a:pt x="2003" y="15796"/>
                  </a:cubicBezTo>
                  <a:close/>
                  <a:moveTo>
                    <a:pt x="14907" y="23637"/>
                  </a:moveTo>
                  <a:lnTo>
                    <a:pt x="14907" y="23637"/>
                  </a:lnTo>
                  <a:cubicBezTo>
                    <a:pt x="14250" y="24288"/>
                    <a:pt x="13543" y="24873"/>
                    <a:pt x="12780" y="25394"/>
                  </a:cubicBezTo>
                  <a:cubicBezTo>
                    <a:pt x="11229" y="26444"/>
                    <a:pt x="9487" y="27202"/>
                    <a:pt x="7666" y="27637"/>
                  </a:cubicBezTo>
                  <a:cubicBezTo>
                    <a:pt x="6507" y="27911"/>
                    <a:pt x="5327" y="28043"/>
                    <a:pt x="4142" y="28043"/>
                  </a:cubicBezTo>
                  <a:cubicBezTo>
                    <a:pt x="3787" y="28043"/>
                    <a:pt x="3430" y="28031"/>
                    <a:pt x="3074" y="28007"/>
                  </a:cubicBezTo>
                  <a:cubicBezTo>
                    <a:pt x="3146" y="27994"/>
                    <a:pt x="3210" y="27980"/>
                    <a:pt x="3282" y="27965"/>
                  </a:cubicBezTo>
                  <a:cubicBezTo>
                    <a:pt x="3617" y="27901"/>
                    <a:pt x="3953" y="27822"/>
                    <a:pt x="4288" y="27750"/>
                  </a:cubicBezTo>
                  <a:cubicBezTo>
                    <a:pt x="6745" y="27186"/>
                    <a:pt x="9152" y="26395"/>
                    <a:pt x="11443" y="25351"/>
                  </a:cubicBezTo>
                  <a:cubicBezTo>
                    <a:pt x="11452" y="25351"/>
                    <a:pt x="11452" y="25344"/>
                    <a:pt x="11443" y="25344"/>
                  </a:cubicBezTo>
                  <a:cubicBezTo>
                    <a:pt x="10787" y="25617"/>
                    <a:pt x="10130" y="25865"/>
                    <a:pt x="9458" y="26102"/>
                  </a:cubicBezTo>
                  <a:cubicBezTo>
                    <a:pt x="8281" y="26516"/>
                    <a:pt x="7088" y="26880"/>
                    <a:pt x="5873" y="27186"/>
                  </a:cubicBezTo>
                  <a:cubicBezTo>
                    <a:pt x="5266" y="27344"/>
                    <a:pt x="4659" y="27480"/>
                    <a:pt x="4046" y="27608"/>
                  </a:cubicBezTo>
                  <a:cubicBezTo>
                    <a:pt x="3739" y="27673"/>
                    <a:pt x="3431" y="27730"/>
                    <a:pt x="3124" y="27779"/>
                  </a:cubicBezTo>
                  <a:cubicBezTo>
                    <a:pt x="3681" y="27450"/>
                    <a:pt x="4245" y="27137"/>
                    <a:pt x="4817" y="26830"/>
                  </a:cubicBezTo>
                  <a:cubicBezTo>
                    <a:pt x="6466" y="25951"/>
                    <a:pt x="8180" y="25238"/>
                    <a:pt x="10008" y="24802"/>
                  </a:cubicBezTo>
                  <a:cubicBezTo>
                    <a:pt x="11644" y="24424"/>
                    <a:pt x="13315" y="24180"/>
                    <a:pt x="14907" y="23637"/>
                  </a:cubicBezTo>
                  <a:close/>
                  <a:moveTo>
                    <a:pt x="17246" y="1"/>
                  </a:moveTo>
                  <a:cubicBezTo>
                    <a:pt x="17211" y="1"/>
                    <a:pt x="17177" y="18"/>
                    <a:pt x="17157" y="57"/>
                  </a:cubicBezTo>
                  <a:cubicBezTo>
                    <a:pt x="16593" y="1286"/>
                    <a:pt x="16050" y="2529"/>
                    <a:pt x="15529" y="3785"/>
                  </a:cubicBezTo>
                  <a:cubicBezTo>
                    <a:pt x="14614" y="5984"/>
                    <a:pt x="13815" y="8227"/>
                    <a:pt x="13229" y="10534"/>
                  </a:cubicBezTo>
                  <a:cubicBezTo>
                    <a:pt x="12737" y="12462"/>
                    <a:pt x="12257" y="14504"/>
                    <a:pt x="11066" y="16118"/>
                  </a:cubicBezTo>
                  <a:cubicBezTo>
                    <a:pt x="11400" y="15390"/>
                    <a:pt x="11601" y="14596"/>
                    <a:pt x="11716" y="13798"/>
                  </a:cubicBezTo>
                  <a:cubicBezTo>
                    <a:pt x="11865" y="12747"/>
                    <a:pt x="11871" y="11669"/>
                    <a:pt x="11794" y="10605"/>
                  </a:cubicBezTo>
                  <a:cubicBezTo>
                    <a:pt x="11716" y="9527"/>
                    <a:pt x="11515" y="8449"/>
                    <a:pt x="11057" y="7463"/>
                  </a:cubicBezTo>
                  <a:cubicBezTo>
                    <a:pt x="10586" y="6435"/>
                    <a:pt x="9866" y="5528"/>
                    <a:pt x="9086" y="4721"/>
                  </a:cubicBezTo>
                  <a:cubicBezTo>
                    <a:pt x="8295" y="3900"/>
                    <a:pt x="7395" y="3214"/>
                    <a:pt x="6317" y="2829"/>
                  </a:cubicBezTo>
                  <a:cubicBezTo>
                    <a:pt x="6307" y="2825"/>
                    <a:pt x="6297" y="2824"/>
                    <a:pt x="6288" y="2824"/>
                  </a:cubicBezTo>
                  <a:cubicBezTo>
                    <a:pt x="6214" y="2824"/>
                    <a:pt x="6156" y="2916"/>
                    <a:pt x="6181" y="2985"/>
                  </a:cubicBezTo>
                  <a:cubicBezTo>
                    <a:pt x="6558" y="4092"/>
                    <a:pt x="7002" y="5185"/>
                    <a:pt x="7424" y="6277"/>
                  </a:cubicBezTo>
                  <a:cubicBezTo>
                    <a:pt x="8159" y="8191"/>
                    <a:pt x="8901" y="10106"/>
                    <a:pt x="9637" y="12019"/>
                  </a:cubicBezTo>
                  <a:cubicBezTo>
                    <a:pt x="10209" y="13505"/>
                    <a:pt x="11159" y="15397"/>
                    <a:pt x="10344" y="16946"/>
                  </a:cubicBezTo>
                  <a:cubicBezTo>
                    <a:pt x="10338" y="16953"/>
                    <a:pt x="10338" y="16961"/>
                    <a:pt x="10329" y="16968"/>
                  </a:cubicBezTo>
                  <a:cubicBezTo>
                    <a:pt x="10322" y="16975"/>
                    <a:pt x="10322" y="16982"/>
                    <a:pt x="10322" y="16989"/>
                  </a:cubicBezTo>
                  <a:cubicBezTo>
                    <a:pt x="10272" y="17068"/>
                    <a:pt x="10223" y="17153"/>
                    <a:pt x="10173" y="17232"/>
                  </a:cubicBezTo>
                  <a:cubicBezTo>
                    <a:pt x="10151" y="17261"/>
                    <a:pt x="10144" y="17289"/>
                    <a:pt x="10151" y="17318"/>
                  </a:cubicBezTo>
                  <a:cubicBezTo>
                    <a:pt x="9679" y="18010"/>
                    <a:pt x="9224" y="18710"/>
                    <a:pt x="8752" y="19404"/>
                  </a:cubicBezTo>
                  <a:cubicBezTo>
                    <a:pt x="8265" y="20110"/>
                    <a:pt x="7787" y="20818"/>
                    <a:pt x="7295" y="21517"/>
                  </a:cubicBezTo>
                  <a:cubicBezTo>
                    <a:pt x="7431" y="20831"/>
                    <a:pt x="7501" y="20132"/>
                    <a:pt x="7530" y="19431"/>
                  </a:cubicBezTo>
                  <a:cubicBezTo>
                    <a:pt x="7602" y="17532"/>
                    <a:pt x="7373" y="15597"/>
                    <a:pt x="6987" y="13739"/>
                  </a:cubicBezTo>
                  <a:cubicBezTo>
                    <a:pt x="6601" y="11897"/>
                    <a:pt x="5967" y="10077"/>
                    <a:pt x="4917" y="8498"/>
                  </a:cubicBezTo>
                  <a:cubicBezTo>
                    <a:pt x="4891" y="8464"/>
                    <a:pt x="4859" y="8450"/>
                    <a:pt x="4826" y="8450"/>
                  </a:cubicBezTo>
                  <a:cubicBezTo>
                    <a:pt x="4758" y="8450"/>
                    <a:pt x="4693" y="8516"/>
                    <a:pt x="4716" y="8598"/>
                  </a:cubicBezTo>
                  <a:cubicBezTo>
                    <a:pt x="4845" y="9105"/>
                    <a:pt x="4860" y="9626"/>
                    <a:pt x="4860" y="10149"/>
                  </a:cubicBezTo>
                  <a:cubicBezTo>
                    <a:pt x="4860" y="10663"/>
                    <a:pt x="4860" y="11177"/>
                    <a:pt x="4874" y="11691"/>
                  </a:cubicBezTo>
                  <a:cubicBezTo>
                    <a:pt x="4953" y="15290"/>
                    <a:pt x="5410" y="18924"/>
                    <a:pt x="6738" y="22288"/>
                  </a:cubicBezTo>
                  <a:cubicBezTo>
                    <a:pt x="6087" y="23188"/>
                    <a:pt x="5424" y="24081"/>
                    <a:pt x="4716" y="24938"/>
                  </a:cubicBezTo>
                  <a:cubicBezTo>
                    <a:pt x="4046" y="25766"/>
                    <a:pt x="3338" y="26580"/>
                    <a:pt x="2603" y="27358"/>
                  </a:cubicBezTo>
                  <a:cubicBezTo>
                    <a:pt x="2846" y="26801"/>
                    <a:pt x="3024" y="26216"/>
                    <a:pt x="3153" y="25623"/>
                  </a:cubicBezTo>
                  <a:cubicBezTo>
                    <a:pt x="3516" y="23916"/>
                    <a:pt x="3532" y="22124"/>
                    <a:pt x="3331" y="20396"/>
                  </a:cubicBezTo>
                  <a:cubicBezTo>
                    <a:pt x="3239" y="19546"/>
                    <a:pt x="3081" y="18696"/>
                    <a:pt x="2867" y="17868"/>
                  </a:cubicBezTo>
                  <a:cubicBezTo>
                    <a:pt x="2653" y="17025"/>
                    <a:pt x="2353" y="16204"/>
                    <a:pt x="2060" y="15390"/>
                  </a:cubicBezTo>
                  <a:cubicBezTo>
                    <a:pt x="2043" y="15338"/>
                    <a:pt x="1999" y="15313"/>
                    <a:pt x="1955" y="15313"/>
                  </a:cubicBezTo>
                  <a:cubicBezTo>
                    <a:pt x="1908" y="15313"/>
                    <a:pt x="1860" y="15342"/>
                    <a:pt x="1845" y="15397"/>
                  </a:cubicBezTo>
                  <a:cubicBezTo>
                    <a:pt x="1604" y="16303"/>
                    <a:pt x="1475" y="17239"/>
                    <a:pt x="1374" y="18168"/>
                  </a:cubicBezTo>
                  <a:cubicBezTo>
                    <a:pt x="1004" y="21431"/>
                    <a:pt x="1225" y="24751"/>
                    <a:pt x="2017" y="27930"/>
                  </a:cubicBezTo>
                  <a:cubicBezTo>
                    <a:pt x="1996" y="27944"/>
                    <a:pt x="1982" y="27965"/>
                    <a:pt x="1982" y="27987"/>
                  </a:cubicBezTo>
                  <a:cubicBezTo>
                    <a:pt x="1347" y="28616"/>
                    <a:pt x="682" y="29207"/>
                    <a:pt x="54" y="29843"/>
                  </a:cubicBezTo>
                  <a:cubicBezTo>
                    <a:pt x="1" y="29896"/>
                    <a:pt x="54" y="29977"/>
                    <a:pt x="118" y="29977"/>
                  </a:cubicBezTo>
                  <a:cubicBezTo>
                    <a:pt x="132" y="29977"/>
                    <a:pt x="146" y="29974"/>
                    <a:pt x="161" y="29965"/>
                  </a:cubicBezTo>
                  <a:cubicBezTo>
                    <a:pt x="682" y="29601"/>
                    <a:pt x="1160" y="29173"/>
                    <a:pt x="1617" y="28736"/>
                  </a:cubicBezTo>
                  <a:cubicBezTo>
                    <a:pt x="1725" y="28636"/>
                    <a:pt x="1832" y="28530"/>
                    <a:pt x="1940" y="28429"/>
                  </a:cubicBezTo>
                  <a:cubicBezTo>
                    <a:pt x="1953" y="28437"/>
                    <a:pt x="1969" y="28441"/>
                    <a:pt x="1986" y="28441"/>
                  </a:cubicBezTo>
                  <a:cubicBezTo>
                    <a:pt x="2003" y="28441"/>
                    <a:pt x="2021" y="28437"/>
                    <a:pt x="2039" y="28429"/>
                  </a:cubicBezTo>
                  <a:cubicBezTo>
                    <a:pt x="2203" y="28330"/>
                    <a:pt x="2368" y="28230"/>
                    <a:pt x="2531" y="28129"/>
                  </a:cubicBezTo>
                  <a:cubicBezTo>
                    <a:pt x="3078" y="28199"/>
                    <a:pt x="3629" y="28232"/>
                    <a:pt x="4182" y="28232"/>
                  </a:cubicBezTo>
                  <a:cubicBezTo>
                    <a:pt x="4531" y="28232"/>
                    <a:pt x="4881" y="28219"/>
                    <a:pt x="5230" y="28194"/>
                  </a:cubicBezTo>
                  <a:cubicBezTo>
                    <a:pt x="7138" y="28066"/>
                    <a:pt x="9023" y="27565"/>
                    <a:pt x="10751" y="26758"/>
                  </a:cubicBezTo>
                  <a:cubicBezTo>
                    <a:pt x="12464" y="25951"/>
                    <a:pt x="14050" y="24845"/>
                    <a:pt x="15342" y="23466"/>
                  </a:cubicBezTo>
                  <a:cubicBezTo>
                    <a:pt x="15399" y="23404"/>
                    <a:pt x="15351" y="23303"/>
                    <a:pt x="15276" y="23303"/>
                  </a:cubicBezTo>
                  <a:cubicBezTo>
                    <a:pt x="15265" y="23303"/>
                    <a:pt x="15254" y="23305"/>
                    <a:pt x="15243" y="23310"/>
                  </a:cubicBezTo>
                  <a:cubicBezTo>
                    <a:pt x="14279" y="23688"/>
                    <a:pt x="13279" y="23923"/>
                    <a:pt x="12266" y="24137"/>
                  </a:cubicBezTo>
                  <a:cubicBezTo>
                    <a:pt x="11380" y="24331"/>
                    <a:pt x="10480" y="24494"/>
                    <a:pt x="9594" y="24717"/>
                  </a:cubicBezTo>
                  <a:cubicBezTo>
                    <a:pt x="8687" y="24945"/>
                    <a:pt x="7810" y="25245"/>
                    <a:pt x="6944" y="25608"/>
                  </a:cubicBezTo>
                  <a:cubicBezTo>
                    <a:pt x="5438" y="26237"/>
                    <a:pt x="4003" y="27030"/>
                    <a:pt x="2596" y="27865"/>
                  </a:cubicBezTo>
                  <a:cubicBezTo>
                    <a:pt x="2560" y="27872"/>
                    <a:pt x="2524" y="27879"/>
                    <a:pt x="2488" y="27887"/>
                  </a:cubicBezTo>
                  <a:cubicBezTo>
                    <a:pt x="2653" y="27723"/>
                    <a:pt x="2810" y="27552"/>
                    <a:pt x="2975" y="27387"/>
                  </a:cubicBezTo>
                  <a:cubicBezTo>
                    <a:pt x="3081" y="27272"/>
                    <a:pt x="3182" y="27159"/>
                    <a:pt x="3288" y="27044"/>
                  </a:cubicBezTo>
                  <a:cubicBezTo>
                    <a:pt x="3431" y="26893"/>
                    <a:pt x="3568" y="26744"/>
                    <a:pt x="3710" y="26587"/>
                  </a:cubicBezTo>
                  <a:cubicBezTo>
                    <a:pt x="3845" y="26431"/>
                    <a:pt x="3981" y="26273"/>
                    <a:pt x="4116" y="26115"/>
                  </a:cubicBezTo>
                  <a:cubicBezTo>
                    <a:pt x="4253" y="25959"/>
                    <a:pt x="4389" y="25802"/>
                    <a:pt x="4524" y="25644"/>
                  </a:cubicBezTo>
                  <a:cubicBezTo>
                    <a:pt x="4653" y="25488"/>
                    <a:pt x="4788" y="25323"/>
                    <a:pt x="4917" y="25166"/>
                  </a:cubicBezTo>
                  <a:cubicBezTo>
                    <a:pt x="5052" y="25001"/>
                    <a:pt x="5180" y="24845"/>
                    <a:pt x="5309" y="24681"/>
                  </a:cubicBezTo>
                  <a:cubicBezTo>
                    <a:pt x="5438" y="24516"/>
                    <a:pt x="5566" y="24352"/>
                    <a:pt x="5688" y="24187"/>
                  </a:cubicBezTo>
                  <a:cubicBezTo>
                    <a:pt x="5816" y="24023"/>
                    <a:pt x="5945" y="23860"/>
                    <a:pt x="6067" y="23695"/>
                  </a:cubicBezTo>
                  <a:cubicBezTo>
                    <a:pt x="6195" y="23531"/>
                    <a:pt x="6317" y="23359"/>
                    <a:pt x="6438" y="23195"/>
                  </a:cubicBezTo>
                  <a:cubicBezTo>
                    <a:pt x="6502" y="23109"/>
                    <a:pt x="6567" y="23023"/>
                    <a:pt x="6624" y="22945"/>
                  </a:cubicBezTo>
                  <a:cubicBezTo>
                    <a:pt x="6653" y="22902"/>
                    <a:pt x="6687" y="22859"/>
                    <a:pt x="6716" y="22816"/>
                  </a:cubicBezTo>
                  <a:cubicBezTo>
                    <a:pt x="6745" y="22773"/>
                    <a:pt x="6766" y="22737"/>
                    <a:pt x="6802" y="22703"/>
                  </a:cubicBezTo>
                  <a:cubicBezTo>
                    <a:pt x="6858" y="22631"/>
                    <a:pt x="6930" y="22581"/>
                    <a:pt x="7016" y="22538"/>
                  </a:cubicBezTo>
                  <a:cubicBezTo>
                    <a:pt x="7052" y="22523"/>
                    <a:pt x="7088" y="22509"/>
                    <a:pt x="7124" y="22496"/>
                  </a:cubicBezTo>
                  <a:cubicBezTo>
                    <a:pt x="7131" y="22489"/>
                    <a:pt x="7145" y="22480"/>
                    <a:pt x="7158" y="22480"/>
                  </a:cubicBezTo>
                  <a:cubicBezTo>
                    <a:pt x="7217" y="22473"/>
                    <a:pt x="7280" y="22473"/>
                    <a:pt x="7345" y="22473"/>
                  </a:cubicBezTo>
                  <a:cubicBezTo>
                    <a:pt x="8281" y="22424"/>
                    <a:pt x="9208" y="22266"/>
                    <a:pt x="10108" y="22031"/>
                  </a:cubicBezTo>
                  <a:cubicBezTo>
                    <a:pt x="11986" y="21537"/>
                    <a:pt x="13765" y="20681"/>
                    <a:pt x="15328" y="19539"/>
                  </a:cubicBezTo>
                  <a:cubicBezTo>
                    <a:pt x="16885" y="18396"/>
                    <a:pt x="18221" y="16975"/>
                    <a:pt x="19241" y="15340"/>
                  </a:cubicBezTo>
                  <a:cubicBezTo>
                    <a:pt x="19287" y="15272"/>
                    <a:pt x="19225" y="15194"/>
                    <a:pt x="19157" y="15194"/>
                  </a:cubicBezTo>
                  <a:cubicBezTo>
                    <a:pt x="19140" y="15194"/>
                    <a:pt x="19122" y="15200"/>
                    <a:pt x="19106" y="15212"/>
                  </a:cubicBezTo>
                  <a:cubicBezTo>
                    <a:pt x="18278" y="15811"/>
                    <a:pt x="17385" y="16310"/>
                    <a:pt x="16456" y="16747"/>
                  </a:cubicBezTo>
                  <a:cubicBezTo>
                    <a:pt x="14850" y="17510"/>
                    <a:pt x="13179" y="18125"/>
                    <a:pt x="11614" y="18975"/>
                  </a:cubicBezTo>
                  <a:cubicBezTo>
                    <a:pt x="9979" y="19860"/>
                    <a:pt x="8516" y="21052"/>
                    <a:pt x="7115" y="22266"/>
                  </a:cubicBezTo>
                  <a:lnTo>
                    <a:pt x="7115" y="22252"/>
                  </a:lnTo>
                  <a:cubicBezTo>
                    <a:pt x="7167" y="22196"/>
                    <a:pt x="7210" y="22130"/>
                    <a:pt x="7253" y="22074"/>
                  </a:cubicBezTo>
                  <a:cubicBezTo>
                    <a:pt x="8324" y="20561"/>
                    <a:pt x="9344" y="18996"/>
                    <a:pt x="10302" y="17404"/>
                  </a:cubicBezTo>
                  <a:cubicBezTo>
                    <a:pt x="10329" y="17397"/>
                    <a:pt x="10365" y="17381"/>
                    <a:pt x="10387" y="17347"/>
                  </a:cubicBezTo>
                  <a:cubicBezTo>
                    <a:pt x="10451" y="17253"/>
                    <a:pt x="10516" y="17153"/>
                    <a:pt x="10566" y="17054"/>
                  </a:cubicBezTo>
                  <a:cubicBezTo>
                    <a:pt x="10615" y="17004"/>
                    <a:pt x="10665" y="16946"/>
                    <a:pt x="10715" y="16896"/>
                  </a:cubicBezTo>
                  <a:lnTo>
                    <a:pt x="10730" y="16896"/>
                  </a:lnTo>
                  <a:cubicBezTo>
                    <a:pt x="11580" y="16625"/>
                    <a:pt x="12415" y="16296"/>
                    <a:pt x="13208" y="15890"/>
                  </a:cubicBezTo>
                  <a:cubicBezTo>
                    <a:pt x="14622" y="15176"/>
                    <a:pt x="15928" y="14233"/>
                    <a:pt x="16970" y="13033"/>
                  </a:cubicBezTo>
                  <a:cubicBezTo>
                    <a:pt x="17978" y="11890"/>
                    <a:pt x="18799" y="10469"/>
                    <a:pt x="19128" y="8970"/>
                  </a:cubicBezTo>
                  <a:cubicBezTo>
                    <a:pt x="19151" y="8880"/>
                    <a:pt x="19085" y="8830"/>
                    <a:pt x="19016" y="8830"/>
                  </a:cubicBezTo>
                  <a:cubicBezTo>
                    <a:pt x="18975" y="8830"/>
                    <a:pt x="18933" y="8847"/>
                    <a:pt x="18907" y="8884"/>
                  </a:cubicBezTo>
                  <a:cubicBezTo>
                    <a:pt x="18400" y="9605"/>
                    <a:pt x="17814" y="10269"/>
                    <a:pt x="17193" y="10891"/>
                  </a:cubicBezTo>
                  <a:cubicBezTo>
                    <a:pt x="16113" y="11969"/>
                    <a:pt x="14943" y="12941"/>
                    <a:pt x="13865" y="14012"/>
                  </a:cubicBezTo>
                  <a:cubicBezTo>
                    <a:pt x="13021" y="14846"/>
                    <a:pt x="12201" y="15762"/>
                    <a:pt x="11186" y="16404"/>
                  </a:cubicBezTo>
                  <a:cubicBezTo>
                    <a:pt x="12065" y="15532"/>
                    <a:pt x="12807" y="14540"/>
                    <a:pt x="13457" y="13491"/>
                  </a:cubicBezTo>
                  <a:cubicBezTo>
                    <a:pt x="14122" y="12404"/>
                    <a:pt x="14699" y="11263"/>
                    <a:pt x="15229" y="10106"/>
                  </a:cubicBezTo>
                  <a:cubicBezTo>
                    <a:pt x="15707" y="9048"/>
                    <a:pt x="16136" y="7977"/>
                    <a:pt x="16485" y="6870"/>
                  </a:cubicBezTo>
                  <a:cubicBezTo>
                    <a:pt x="17185" y="4685"/>
                    <a:pt x="17543" y="2393"/>
                    <a:pt x="17356" y="100"/>
                  </a:cubicBezTo>
                  <a:cubicBezTo>
                    <a:pt x="17352" y="40"/>
                    <a:pt x="17298" y="1"/>
                    <a:pt x="172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18"/>
            <p:cNvSpPr/>
            <p:nvPr/>
          </p:nvSpPr>
          <p:spPr>
            <a:xfrm>
              <a:off x="4443793" y="3122565"/>
              <a:ext cx="405064" cy="228349"/>
            </a:xfrm>
            <a:custGeom>
              <a:avLst/>
              <a:gdLst/>
              <a:ahLst/>
              <a:cxnLst/>
              <a:rect l="l" t="t" r="r" b="b"/>
              <a:pathLst>
                <a:path w="20593" h="11609" extrusionOk="0">
                  <a:moveTo>
                    <a:pt x="19603" y="236"/>
                  </a:moveTo>
                  <a:cubicBezTo>
                    <a:pt x="19923" y="236"/>
                    <a:pt x="20161" y="358"/>
                    <a:pt x="20058" y="804"/>
                  </a:cubicBezTo>
                  <a:cubicBezTo>
                    <a:pt x="19993" y="1077"/>
                    <a:pt x="19772" y="1368"/>
                    <a:pt x="19623" y="1612"/>
                  </a:cubicBezTo>
                  <a:cubicBezTo>
                    <a:pt x="18908" y="2775"/>
                    <a:pt x="17873" y="3618"/>
                    <a:pt x="16700" y="4282"/>
                  </a:cubicBezTo>
                  <a:cubicBezTo>
                    <a:pt x="15622" y="4897"/>
                    <a:pt x="14438" y="5533"/>
                    <a:pt x="13259" y="5896"/>
                  </a:cubicBezTo>
                  <a:cubicBezTo>
                    <a:pt x="11832" y="6347"/>
                    <a:pt x="10368" y="6669"/>
                    <a:pt x="8925" y="7068"/>
                  </a:cubicBezTo>
                  <a:lnTo>
                    <a:pt x="8925" y="7068"/>
                  </a:lnTo>
                  <a:cubicBezTo>
                    <a:pt x="10629" y="4270"/>
                    <a:pt x="13203" y="2625"/>
                    <a:pt x="16179" y="1348"/>
                  </a:cubicBezTo>
                  <a:cubicBezTo>
                    <a:pt x="17023" y="983"/>
                    <a:pt x="17916" y="554"/>
                    <a:pt x="18822" y="362"/>
                  </a:cubicBezTo>
                  <a:cubicBezTo>
                    <a:pt x="19049" y="312"/>
                    <a:pt x="19352" y="236"/>
                    <a:pt x="19603" y="236"/>
                  </a:cubicBezTo>
                  <a:close/>
                  <a:moveTo>
                    <a:pt x="19581" y="0"/>
                  </a:moveTo>
                  <a:cubicBezTo>
                    <a:pt x="18791" y="0"/>
                    <a:pt x="18034" y="281"/>
                    <a:pt x="17266" y="590"/>
                  </a:cubicBezTo>
                  <a:cubicBezTo>
                    <a:pt x="16051" y="1077"/>
                    <a:pt x="14844" y="1591"/>
                    <a:pt x="13694" y="2211"/>
                  </a:cubicBezTo>
                  <a:cubicBezTo>
                    <a:pt x="11522" y="3384"/>
                    <a:pt x="9759" y="5027"/>
                    <a:pt x="8531" y="7180"/>
                  </a:cubicBezTo>
                  <a:lnTo>
                    <a:pt x="8531" y="7180"/>
                  </a:lnTo>
                  <a:cubicBezTo>
                    <a:pt x="5515" y="8062"/>
                    <a:pt x="2799" y="9714"/>
                    <a:pt x="134" y="11338"/>
                  </a:cubicBezTo>
                  <a:cubicBezTo>
                    <a:pt x="0" y="11416"/>
                    <a:pt x="82" y="11608"/>
                    <a:pt x="207" y="11608"/>
                  </a:cubicBezTo>
                  <a:cubicBezTo>
                    <a:pt x="229" y="11608"/>
                    <a:pt x="252" y="11602"/>
                    <a:pt x="276" y="11588"/>
                  </a:cubicBezTo>
                  <a:cubicBezTo>
                    <a:pt x="2369" y="10310"/>
                    <a:pt x="4475" y="9017"/>
                    <a:pt x="6760" y="8104"/>
                  </a:cubicBezTo>
                  <a:cubicBezTo>
                    <a:pt x="8938" y="7225"/>
                    <a:pt x="11281" y="6861"/>
                    <a:pt x="13509" y="6117"/>
                  </a:cubicBezTo>
                  <a:cubicBezTo>
                    <a:pt x="16486" y="5132"/>
                    <a:pt x="19393" y="3325"/>
                    <a:pt x="20565" y="306"/>
                  </a:cubicBezTo>
                  <a:cubicBezTo>
                    <a:pt x="20593" y="234"/>
                    <a:pt x="20536" y="148"/>
                    <a:pt x="20464" y="126"/>
                  </a:cubicBezTo>
                  <a:cubicBezTo>
                    <a:pt x="20164" y="38"/>
                    <a:pt x="19870" y="0"/>
                    <a:pt x="195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18"/>
            <p:cNvSpPr/>
            <p:nvPr/>
          </p:nvSpPr>
          <p:spPr>
            <a:xfrm>
              <a:off x="4565472" y="3030273"/>
              <a:ext cx="133225" cy="255041"/>
            </a:xfrm>
            <a:custGeom>
              <a:avLst/>
              <a:gdLst/>
              <a:ahLst/>
              <a:cxnLst/>
              <a:rect l="l" t="t" r="r" b="b"/>
              <a:pathLst>
                <a:path w="6773" h="12966" extrusionOk="0">
                  <a:moveTo>
                    <a:pt x="5941" y="498"/>
                  </a:moveTo>
                  <a:cubicBezTo>
                    <a:pt x="6030" y="498"/>
                    <a:pt x="6060" y="584"/>
                    <a:pt x="6117" y="855"/>
                  </a:cubicBezTo>
                  <a:cubicBezTo>
                    <a:pt x="6259" y="1512"/>
                    <a:pt x="6074" y="2326"/>
                    <a:pt x="5909" y="2961"/>
                  </a:cubicBezTo>
                  <a:cubicBezTo>
                    <a:pt x="5560" y="4261"/>
                    <a:pt x="4910" y="5453"/>
                    <a:pt x="4252" y="6626"/>
                  </a:cubicBezTo>
                  <a:cubicBezTo>
                    <a:pt x="3155" y="8586"/>
                    <a:pt x="2034" y="10546"/>
                    <a:pt x="537" y="12222"/>
                  </a:cubicBezTo>
                  <a:lnTo>
                    <a:pt x="537" y="12222"/>
                  </a:lnTo>
                  <a:cubicBezTo>
                    <a:pt x="1087" y="10395"/>
                    <a:pt x="860" y="8446"/>
                    <a:pt x="1325" y="6583"/>
                  </a:cubicBezTo>
                  <a:cubicBezTo>
                    <a:pt x="1875" y="4418"/>
                    <a:pt x="3174" y="2461"/>
                    <a:pt x="4937" y="1098"/>
                  </a:cubicBezTo>
                  <a:cubicBezTo>
                    <a:pt x="5138" y="948"/>
                    <a:pt x="5445" y="661"/>
                    <a:pt x="5681" y="576"/>
                  </a:cubicBezTo>
                  <a:cubicBezTo>
                    <a:pt x="5805" y="532"/>
                    <a:pt x="5885" y="498"/>
                    <a:pt x="5941" y="498"/>
                  </a:cubicBezTo>
                  <a:close/>
                  <a:moveTo>
                    <a:pt x="6138" y="1"/>
                  </a:moveTo>
                  <a:cubicBezTo>
                    <a:pt x="6114" y="1"/>
                    <a:pt x="6089" y="7"/>
                    <a:pt x="6067" y="19"/>
                  </a:cubicBezTo>
                  <a:cubicBezTo>
                    <a:pt x="4060" y="1148"/>
                    <a:pt x="2468" y="2889"/>
                    <a:pt x="1559" y="5018"/>
                  </a:cubicBezTo>
                  <a:cubicBezTo>
                    <a:pt x="488" y="7503"/>
                    <a:pt x="1097" y="10288"/>
                    <a:pt x="53" y="12744"/>
                  </a:cubicBezTo>
                  <a:cubicBezTo>
                    <a:pt x="52" y="12746"/>
                    <a:pt x="51" y="12748"/>
                    <a:pt x="51" y="12750"/>
                  </a:cubicBezTo>
                  <a:lnTo>
                    <a:pt x="51" y="12750"/>
                  </a:lnTo>
                  <a:cubicBezTo>
                    <a:pt x="0" y="12841"/>
                    <a:pt x="69" y="12945"/>
                    <a:pt x="155" y="12960"/>
                  </a:cubicBezTo>
                  <a:lnTo>
                    <a:pt x="155" y="12960"/>
                  </a:lnTo>
                  <a:cubicBezTo>
                    <a:pt x="167" y="12963"/>
                    <a:pt x="179" y="12965"/>
                    <a:pt x="192" y="12965"/>
                  </a:cubicBezTo>
                  <a:cubicBezTo>
                    <a:pt x="231" y="12965"/>
                    <a:pt x="269" y="12945"/>
                    <a:pt x="292" y="12897"/>
                  </a:cubicBezTo>
                  <a:lnTo>
                    <a:pt x="292" y="12897"/>
                  </a:lnTo>
                  <a:cubicBezTo>
                    <a:pt x="2039" y="11101"/>
                    <a:pt x="3286" y="8939"/>
                    <a:pt x="4495" y="6768"/>
                  </a:cubicBezTo>
                  <a:cubicBezTo>
                    <a:pt x="5645" y="4718"/>
                    <a:pt x="6773" y="2519"/>
                    <a:pt x="6281" y="104"/>
                  </a:cubicBezTo>
                  <a:cubicBezTo>
                    <a:pt x="6265" y="38"/>
                    <a:pt x="6202" y="1"/>
                    <a:pt x="6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18"/>
            <p:cNvSpPr/>
            <p:nvPr/>
          </p:nvSpPr>
          <p:spPr>
            <a:xfrm>
              <a:off x="4571097" y="3041131"/>
              <a:ext cx="111332" cy="238695"/>
            </a:xfrm>
            <a:custGeom>
              <a:avLst/>
              <a:gdLst/>
              <a:ahLst/>
              <a:cxnLst/>
              <a:rect l="l" t="t" r="r" b="b"/>
              <a:pathLst>
                <a:path w="5660" h="12135" extrusionOk="0">
                  <a:moveTo>
                    <a:pt x="5484" y="0"/>
                  </a:moveTo>
                  <a:cubicBezTo>
                    <a:pt x="5427" y="0"/>
                    <a:pt x="5369" y="29"/>
                    <a:pt x="5344" y="96"/>
                  </a:cubicBezTo>
                  <a:cubicBezTo>
                    <a:pt x="4552" y="2166"/>
                    <a:pt x="3059" y="3859"/>
                    <a:pt x="2139" y="5866"/>
                  </a:cubicBezTo>
                  <a:cubicBezTo>
                    <a:pt x="1224" y="7837"/>
                    <a:pt x="802" y="9937"/>
                    <a:pt x="39" y="11964"/>
                  </a:cubicBezTo>
                  <a:cubicBezTo>
                    <a:pt x="0" y="12067"/>
                    <a:pt x="85" y="12134"/>
                    <a:pt x="173" y="12134"/>
                  </a:cubicBezTo>
                  <a:cubicBezTo>
                    <a:pt x="232" y="12134"/>
                    <a:pt x="292" y="12105"/>
                    <a:pt x="317" y="12036"/>
                  </a:cubicBezTo>
                  <a:cubicBezTo>
                    <a:pt x="1160" y="9793"/>
                    <a:pt x="1596" y="7472"/>
                    <a:pt x="2716" y="5323"/>
                  </a:cubicBezTo>
                  <a:cubicBezTo>
                    <a:pt x="3639" y="3573"/>
                    <a:pt x="4909" y="2038"/>
                    <a:pt x="5616" y="175"/>
                  </a:cubicBezTo>
                  <a:cubicBezTo>
                    <a:pt x="5659" y="70"/>
                    <a:pt x="5573" y="0"/>
                    <a:pt x="54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18"/>
            <p:cNvSpPr/>
            <p:nvPr/>
          </p:nvSpPr>
          <p:spPr>
            <a:xfrm>
              <a:off x="4611401" y="3124985"/>
              <a:ext cx="238420" cy="143729"/>
            </a:xfrm>
            <a:custGeom>
              <a:avLst/>
              <a:gdLst/>
              <a:ahLst/>
              <a:cxnLst/>
              <a:rect l="l" t="t" r="r" b="b"/>
              <a:pathLst>
                <a:path w="12121" h="7307" extrusionOk="0">
                  <a:moveTo>
                    <a:pt x="11905" y="0"/>
                  </a:moveTo>
                  <a:cubicBezTo>
                    <a:pt x="11883" y="0"/>
                    <a:pt x="11860" y="6"/>
                    <a:pt x="11837" y="18"/>
                  </a:cubicBezTo>
                  <a:cubicBezTo>
                    <a:pt x="7837" y="2196"/>
                    <a:pt x="3895" y="4481"/>
                    <a:pt x="124" y="7030"/>
                  </a:cubicBezTo>
                  <a:cubicBezTo>
                    <a:pt x="1" y="7119"/>
                    <a:pt x="77" y="7306"/>
                    <a:pt x="193" y="7306"/>
                  </a:cubicBezTo>
                  <a:cubicBezTo>
                    <a:pt x="217" y="7306"/>
                    <a:pt x="242" y="7298"/>
                    <a:pt x="268" y="7280"/>
                  </a:cubicBezTo>
                  <a:cubicBezTo>
                    <a:pt x="4039" y="4731"/>
                    <a:pt x="7981" y="2438"/>
                    <a:pt x="11979" y="268"/>
                  </a:cubicBezTo>
                  <a:cubicBezTo>
                    <a:pt x="12120" y="195"/>
                    <a:pt x="12036" y="0"/>
                    <a:pt x="119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18"/>
            <p:cNvSpPr/>
            <p:nvPr/>
          </p:nvSpPr>
          <p:spPr>
            <a:xfrm>
              <a:off x="4564311" y="3278981"/>
              <a:ext cx="228782" cy="99766"/>
            </a:xfrm>
            <a:custGeom>
              <a:avLst/>
              <a:gdLst/>
              <a:ahLst/>
              <a:cxnLst/>
              <a:rect l="l" t="t" r="r" b="b"/>
              <a:pathLst>
                <a:path w="11631" h="5072" extrusionOk="0">
                  <a:moveTo>
                    <a:pt x="352" y="308"/>
                  </a:moveTo>
                  <a:cubicBezTo>
                    <a:pt x="2481" y="527"/>
                    <a:pt x="4648" y="500"/>
                    <a:pt x="6746" y="966"/>
                  </a:cubicBezTo>
                  <a:cubicBezTo>
                    <a:pt x="7668" y="1172"/>
                    <a:pt x="8575" y="1465"/>
                    <a:pt x="9410" y="1915"/>
                  </a:cubicBezTo>
                  <a:cubicBezTo>
                    <a:pt x="9860" y="2150"/>
                    <a:pt x="10296" y="2436"/>
                    <a:pt x="10688" y="2765"/>
                  </a:cubicBezTo>
                  <a:cubicBezTo>
                    <a:pt x="10774" y="2836"/>
                    <a:pt x="11139" y="3086"/>
                    <a:pt x="11153" y="3194"/>
                  </a:cubicBezTo>
                  <a:cubicBezTo>
                    <a:pt x="11182" y="3458"/>
                    <a:pt x="10659" y="3735"/>
                    <a:pt x="10488" y="3828"/>
                  </a:cubicBezTo>
                  <a:cubicBezTo>
                    <a:pt x="9412" y="4393"/>
                    <a:pt x="7818" y="4817"/>
                    <a:pt x="6371" y="4817"/>
                  </a:cubicBezTo>
                  <a:cubicBezTo>
                    <a:pt x="5676" y="4817"/>
                    <a:pt x="5015" y="4720"/>
                    <a:pt x="4462" y="4493"/>
                  </a:cubicBezTo>
                  <a:cubicBezTo>
                    <a:pt x="2746" y="3797"/>
                    <a:pt x="952" y="2105"/>
                    <a:pt x="352" y="308"/>
                  </a:cubicBezTo>
                  <a:close/>
                  <a:moveTo>
                    <a:pt x="142" y="0"/>
                  </a:moveTo>
                  <a:cubicBezTo>
                    <a:pt x="83" y="0"/>
                    <a:pt x="45" y="32"/>
                    <a:pt x="27" y="74"/>
                  </a:cubicBezTo>
                  <a:lnTo>
                    <a:pt x="27" y="74"/>
                  </a:lnTo>
                  <a:cubicBezTo>
                    <a:pt x="8" y="104"/>
                    <a:pt x="0" y="142"/>
                    <a:pt x="12" y="186"/>
                  </a:cubicBezTo>
                  <a:cubicBezTo>
                    <a:pt x="333" y="1315"/>
                    <a:pt x="991" y="2215"/>
                    <a:pt x="1848" y="3000"/>
                  </a:cubicBezTo>
                  <a:cubicBezTo>
                    <a:pt x="2705" y="3785"/>
                    <a:pt x="3697" y="4642"/>
                    <a:pt x="4847" y="4935"/>
                  </a:cubicBezTo>
                  <a:cubicBezTo>
                    <a:pt x="5235" y="5033"/>
                    <a:pt x="5642" y="5071"/>
                    <a:pt x="6055" y="5071"/>
                  </a:cubicBezTo>
                  <a:cubicBezTo>
                    <a:pt x="6823" y="5071"/>
                    <a:pt x="7612" y="4939"/>
                    <a:pt x="8332" y="4814"/>
                  </a:cubicBezTo>
                  <a:cubicBezTo>
                    <a:pt x="9531" y="4599"/>
                    <a:pt x="10625" y="4207"/>
                    <a:pt x="11567" y="3422"/>
                  </a:cubicBezTo>
                  <a:cubicBezTo>
                    <a:pt x="11631" y="3372"/>
                    <a:pt x="11617" y="3271"/>
                    <a:pt x="11567" y="3221"/>
                  </a:cubicBezTo>
                  <a:cubicBezTo>
                    <a:pt x="8638" y="66"/>
                    <a:pt x="4069" y="429"/>
                    <a:pt x="155" y="1"/>
                  </a:cubicBezTo>
                  <a:cubicBezTo>
                    <a:pt x="150" y="1"/>
                    <a:pt x="146" y="0"/>
                    <a:pt x="1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18"/>
            <p:cNvSpPr/>
            <p:nvPr/>
          </p:nvSpPr>
          <p:spPr>
            <a:xfrm>
              <a:off x="4566554" y="3278765"/>
              <a:ext cx="226815" cy="71579"/>
            </a:xfrm>
            <a:custGeom>
              <a:avLst/>
              <a:gdLst/>
              <a:ahLst/>
              <a:cxnLst/>
              <a:rect l="l" t="t" r="r" b="b"/>
              <a:pathLst>
                <a:path w="11531" h="3639" extrusionOk="0">
                  <a:moveTo>
                    <a:pt x="198" y="1"/>
                  </a:moveTo>
                  <a:cubicBezTo>
                    <a:pt x="99" y="1"/>
                    <a:pt x="1" y="103"/>
                    <a:pt x="70" y="212"/>
                  </a:cubicBezTo>
                  <a:cubicBezTo>
                    <a:pt x="934" y="1697"/>
                    <a:pt x="3055" y="2290"/>
                    <a:pt x="4598" y="2768"/>
                  </a:cubicBezTo>
                  <a:cubicBezTo>
                    <a:pt x="6489" y="3355"/>
                    <a:pt x="8450" y="3638"/>
                    <a:pt x="10424" y="3638"/>
                  </a:cubicBezTo>
                  <a:cubicBezTo>
                    <a:pt x="10731" y="3638"/>
                    <a:pt x="11038" y="3632"/>
                    <a:pt x="11345" y="3618"/>
                  </a:cubicBezTo>
                  <a:cubicBezTo>
                    <a:pt x="11521" y="3611"/>
                    <a:pt x="11530" y="3333"/>
                    <a:pt x="11354" y="3333"/>
                  </a:cubicBezTo>
                  <a:cubicBezTo>
                    <a:pt x="11351" y="3333"/>
                    <a:pt x="11348" y="3333"/>
                    <a:pt x="11345" y="3333"/>
                  </a:cubicBezTo>
                  <a:cubicBezTo>
                    <a:pt x="11041" y="3346"/>
                    <a:pt x="10737" y="3353"/>
                    <a:pt x="10433" y="3353"/>
                  </a:cubicBezTo>
                  <a:cubicBezTo>
                    <a:pt x="8726" y="3353"/>
                    <a:pt x="7030" y="3146"/>
                    <a:pt x="5376" y="2698"/>
                  </a:cubicBezTo>
                  <a:cubicBezTo>
                    <a:pt x="3732" y="2254"/>
                    <a:pt x="1227" y="1633"/>
                    <a:pt x="313" y="68"/>
                  </a:cubicBezTo>
                  <a:cubicBezTo>
                    <a:pt x="284" y="21"/>
                    <a:pt x="241" y="1"/>
                    <a:pt x="1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5" name="Google Shape;505;p18"/>
          <p:cNvSpPr/>
          <p:nvPr/>
        </p:nvSpPr>
        <p:spPr>
          <a:xfrm>
            <a:off x="7970740" y="-341075"/>
            <a:ext cx="1349353" cy="1429775"/>
          </a:xfrm>
          <a:custGeom>
            <a:avLst/>
            <a:gdLst/>
            <a:ahLst/>
            <a:cxnLst/>
            <a:rect l="l" t="t" r="r" b="b"/>
            <a:pathLst>
              <a:path w="34849" h="36926" extrusionOk="0">
                <a:moveTo>
                  <a:pt x="19056" y="1"/>
                </a:moveTo>
                <a:cubicBezTo>
                  <a:pt x="18263" y="1"/>
                  <a:pt x="17470" y="101"/>
                  <a:pt x="16682" y="233"/>
                </a:cubicBezTo>
                <a:cubicBezTo>
                  <a:pt x="15804" y="377"/>
                  <a:pt x="14954" y="619"/>
                  <a:pt x="14111" y="905"/>
                </a:cubicBezTo>
                <a:cubicBezTo>
                  <a:pt x="13026" y="1268"/>
                  <a:pt x="11991" y="1733"/>
                  <a:pt x="11005" y="2319"/>
                </a:cubicBezTo>
                <a:cubicBezTo>
                  <a:pt x="9840" y="3005"/>
                  <a:pt x="8741" y="3776"/>
                  <a:pt x="7663" y="4590"/>
                </a:cubicBezTo>
                <a:cubicBezTo>
                  <a:pt x="6191" y="5704"/>
                  <a:pt x="4770" y="6875"/>
                  <a:pt x="3514" y="8239"/>
                </a:cubicBezTo>
                <a:cubicBezTo>
                  <a:pt x="2736" y="9082"/>
                  <a:pt x="2021" y="9982"/>
                  <a:pt x="1464" y="10995"/>
                </a:cubicBezTo>
                <a:cubicBezTo>
                  <a:pt x="1022" y="11795"/>
                  <a:pt x="679" y="12645"/>
                  <a:pt x="449" y="13538"/>
                </a:cubicBezTo>
                <a:cubicBezTo>
                  <a:pt x="172" y="14603"/>
                  <a:pt x="79" y="15701"/>
                  <a:pt x="36" y="16795"/>
                </a:cubicBezTo>
                <a:cubicBezTo>
                  <a:pt x="0" y="17751"/>
                  <a:pt x="43" y="18707"/>
                  <a:pt x="143" y="19658"/>
                </a:cubicBezTo>
                <a:cubicBezTo>
                  <a:pt x="258" y="20707"/>
                  <a:pt x="429" y="21743"/>
                  <a:pt x="650" y="22771"/>
                </a:cubicBezTo>
                <a:cubicBezTo>
                  <a:pt x="1128" y="24963"/>
                  <a:pt x="1999" y="26977"/>
                  <a:pt x="3293" y="28812"/>
                </a:cubicBezTo>
                <a:cubicBezTo>
                  <a:pt x="4278" y="30213"/>
                  <a:pt x="5406" y="31491"/>
                  <a:pt x="6678" y="32648"/>
                </a:cubicBezTo>
                <a:cubicBezTo>
                  <a:pt x="7835" y="33690"/>
                  <a:pt x="9091" y="34590"/>
                  <a:pt x="10469" y="35318"/>
                </a:cubicBezTo>
                <a:cubicBezTo>
                  <a:pt x="12011" y="36132"/>
                  <a:pt x="13646" y="36633"/>
                  <a:pt x="15383" y="36797"/>
                </a:cubicBezTo>
                <a:cubicBezTo>
                  <a:pt x="15933" y="36847"/>
                  <a:pt x="16481" y="36874"/>
                  <a:pt x="17031" y="36904"/>
                </a:cubicBezTo>
                <a:cubicBezTo>
                  <a:pt x="17406" y="36918"/>
                  <a:pt x="17781" y="36926"/>
                  <a:pt x="18156" y="36926"/>
                </a:cubicBezTo>
                <a:cubicBezTo>
                  <a:pt x="18710" y="36926"/>
                  <a:pt x="19263" y="36909"/>
                  <a:pt x="19816" y="36874"/>
                </a:cubicBezTo>
                <a:cubicBezTo>
                  <a:pt x="20416" y="36832"/>
                  <a:pt x="21016" y="36775"/>
                  <a:pt x="21616" y="36719"/>
                </a:cubicBezTo>
                <a:cubicBezTo>
                  <a:pt x="22673" y="36617"/>
                  <a:pt x="23709" y="36419"/>
                  <a:pt x="24723" y="36090"/>
                </a:cubicBezTo>
                <a:cubicBezTo>
                  <a:pt x="25745" y="35760"/>
                  <a:pt x="26694" y="35289"/>
                  <a:pt x="27551" y="34640"/>
                </a:cubicBezTo>
                <a:cubicBezTo>
                  <a:pt x="28444" y="33969"/>
                  <a:pt x="29207" y="33169"/>
                  <a:pt x="29928" y="32326"/>
                </a:cubicBezTo>
                <a:cubicBezTo>
                  <a:pt x="31035" y="31034"/>
                  <a:pt x="32014" y="29649"/>
                  <a:pt x="32914" y="28199"/>
                </a:cubicBezTo>
                <a:cubicBezTo>
                  <a:pt x="33428" y="27371"/>
                  <a:pt x="33863" y="26505"/>
                  <a:pt x="34177" y="25585"/>
                </a:cubicBezTo>
                <a:cubicBezTo>
                  <a:pt x="34614" y="24293"/>
                  <a:pt x="34792" y="22958"/>
                  <a:pt x="34828" y="21600"/>
                </a:cubicBezTo>
                <a:cubicBezTo>
                  <a:pt x="34849" y="20651"/>
                  <a:pt x="34820" y="19701"/>
                  <a:pt x="34792" y="18750"/>
                </a:cubicBezTo>
                <a:cubicBezTo>
                  <a:pt x="34763" y="17951"/>
                  <a:pt x="34720" y="17144"/>
                  <a:pt x="34671" y="16344"/>
                </a:cubicBezTo>
                <a:cubicBezTo>
                  <a:pt x="34621" y="15609"/>
                  <a:pt x="34578" y="14873"/>
                  <a:pt x="34499" y="14138"/>
                </a:cubicBezTo>
                <a:cubicBezTo>
                  <a:pt x="34407" y="13259"/>
                  <a:pt x="34213" y="12402"/>
                  <a:pt x="33942" y="11560"/>
                </a:cubicBezTo>
                <a:cubicBezTo>
                  <a:pt x="33534" y="10309"/>
                  <a:pt x="32914" y="9152"/>
                  <a:pt x="32215" y="8038"/>
                </a:cubicBezTo>
                <a:cubicBezTo>
                  <a:pt x="31642" y="7132"/>
                  <a:pt x="30972" y="6304"/>
                  <a:pt x="30165" y="5596"/>
                </a:cubicBezTo>
                <a:cubicBezTo>
                  <a:pt x="29628" y="5133"/>
                  <a:pt x="29078" y="4676"/>
                  <a:pt x="28514" y="4247"/>
                </a:cubicBezTo>
                <a:cubicBezTo>
                  <a:pt x="27407" y="3397"/>
                  <a:pt x="26223" y="2662"/>
                  <a:pt x="24958" y="2062"/>
                </a:cubicBezTo>
                <a:cubicBezTo>
                  <a:pt x="23971" y="1586"/>
                  <a:pt x="22952" y="1345"/>
                  <a:pt x="21901" y="1345"/>
                </a:cubicBezTo>
                <a:cubicBezTo>
                  <a:pt x="21455" y="1345"/>
                  <a:pt x="21003" y="1388"/>
                  <a:pt x="20545" y="1476"/>
                </a:cubicBezTo>
                <a:cubicBezTo>
                  <a:pt x="19816" y="1620"/>
                  <a:pt x="19088" y="1791"/>
                  <a:pt x="18366" y="1969"/>
                </a:cubicBezTo>
                <a:cubicBezTo>
                  <a:pt x="17374" y="2220"/>
                  <a:pt x="16382" y="2468"/>
                  <a:pt x="15396" y="2748"/>
                </a:cubicBezTo>
                <a:cubicBezTo>
                  <a:pt x="13811" y="3205"/>
                  <a:pt x="12419" y="4026"/>
                  <a:pt x="11184" y="5118"/>
                </a:cubicBezTo>
                <a:cubicBezTo>
                  <a:pt x="9991" y="6168"/>
                  <a:pt x="8940" y="7346"/>
                  <a:pt x="8020" y="8638"/>
                </a:cubicBezTo>
                <a:cubicBezTo>
                  <a:pt x="7519" y="9339"/>
                  <a:pt x="7098" y="10088"/>
                  <a:pt x="6791" y="10895"/>
                </a:cubicBezTo>
                <a:cubicBezTo>
                  <a:pt x="6520" y="11588"/>
                  <a:pt x="6306" y="12302"/>
                  <a:pt x="6128" y="13024"/>
                </a:cubicBezTo>
                <a:cubicBezTo>
                  <a:pt x="5848" y="14145"/>
                  <a:pt x="5641" y="15280"/>
                  <a:pt x="5656" y="16445"/>
                </a:cubicBezTo>
                <a:cubicBezTo>
                  <a:pt x="5663" y="16765"/>
                  <a:pt x="5649" y="17088"/>
                  <a:pt x="5677" y="17408"/>
                </a:cubicBezTo>
                <a:cubicBezTo>
                  <a:pt x="5706" y="17758"/>
                  <a:pt x="5769" y="18107"/>
                  <a:pt x="5812" y="18459"/>
                </a:cubicBezTo>
                <a:cubicBezTo>
                  <a:pt x="5963" y="19658"/>
                  <a:pt x="6112" y="20858"/>
                  <a:pt x="6263" y="22049"/>
                </a:cubicBezTo>
                <a:cubicBezTo>
                  <a:pt x="6405" y="23129"/>
                  <a:pt x="6678" y="24164"/>
                  <a:pt x="7084" y="25170"/>
                </a:cubicBezTo>
                <a:cubicBezTo>
                  <a:pt x="7578" y="26385"/>
                  <a:pt x="8248" y="27506"/>
                  <a:pt x="8998" y="28578"/>
                </a:cubicBezTo>
                <a:cubicBezTo>
                  <a:pt x="9512" y="29320"/>
                  <a:pt x="10140" y="29949"/>
                  <a:pt x="10904" y="30447"/>
                </a:cubicBezTo>
                <a:cubicBezTo>
                  <a:pt x="11398" y="30770"/>
                  <a:pt x="11896" y="31099"/>
                  <a:pt x="12390" y="31426"/>
                </a:cubicBezTo>
                <a:cubicBezTo>
                  <a:pt x="13053" y="31861"/>
                  <a:pt x="13712" y="32312"/>
                  <a:pt x="14375" y="32741"/>
                </a:cubicBezTo>
                <a:cubicBezTo>
                  <a:pt x="14911" y="33077"/>
                  <a:pt x="15489" y="33327"/>
                  <a:pt x="16111" y="33455"/>
                </a:cubicBezTo>
                <a:cubicBezTo>
                  <a:pt x="16567" y="33555"/>
                  <a:pt x="17024" y="33584"/>
                  <a:pt x="17489" y="33604"/>
                </a:cubicBezTo>
                <a:cubicBezTo>
                  <a:pt x="17599" y="33609"/>
                  <a:pt x="17709" y="33612"/>
                  <a:pt x="17819" y="33612"/>
                </a:cubicBezTo>
                <a:cubicBezTo>
                  <a:pt x="18383" y="33612"/>
                  <a:pt x="18937" y="33547"/>
                  <a:pt x="19480" y="33404"/>
                </a:cubicBezTo>
                <a:cubicBezTo>
                  <a:pt x="20603" y="33112"/>
                  <a:pt x="21681" y="32718"/>
                  <a:pt x="22745" y="32256"/>
                </a:cubicBezTo>
                <a:cubicBezTo>
                  <a:pt x="24015" y="31699"/>
                  <a:pt x="25116" y="30912"/>
                  <a:pt x="25979" y="29813"/>
                </a:cubicBezTo>
                <a:cubicBezTo>
                  <a:pt x="26437" y="29220"/>
                  <a:pt x="26843" y="28598"/>
                  <a:pt x="27222" y="27955"/>
                </a:cubicBezTo>
                <a:cubicBezTo>
                  <a:pt x="27758" y="27035"/>
                  <a:pt x="28300" y="26120"/>
                  <a:pt x="28821" y="25186"/>
                </a:cubicBezTo>
                <a:cubicBezTo>
                  <a:pt x="29351" y="24235"/>
                  <a:pt x="29693" y="23206"/>
                  <a:pt x="30007" y="22164"/>
                </a:cubicBezTo>
                <a:cubicBezTo>
                  <a:pt x="30400" y="20879"/>
                  <a:pt x="30643" y="19564"/>
                  <a:pt x="30706" y="18229"/>
                </a:cubicBezTo>
                <a:cubicBezTo>
                  <a:pt x="30736" y="17694"/>
                  <a:pt x="30722" y="17158"/>
                  <a:pt x="30672" y="16630"/>
                </a:cubicBezTo>
                <a:cubicBezTo>
                  <a:pt x="30578" y="15579"/>
                  <a:pt x="30393" y="14551"/>
                  <a:pt x="30129" y="13531"/>
                </a:cubicBezTo>
                <a:cubicBezTo>
                  <a:pt x="29928" y="12788"/>
                  <a:pt x="29678" y="12066"/>
                  <a:pt x="29328" y="11380"/>
                </a:cubicBezTo>
                <a:cubicBezTo>
                  <a:pt x="28458" y="9667"/>
                  <a:pt x="27236" y="8225"/>
                  <a:pt x="25815" y="6940"/>
                </a:cubicBezTo>
                <a:cubicBezTo>
                  <a:pt x="24915" y="6126"/>
                  <a:pt x="23873" y="5526"/>
                  <a:pt x="22788" y="4989"/>
                </a:cubicBezTo>
                <a:cubicBezTo>
                  <a:pt x="21895" y="4554"/>
                  <a:pt x="20960" y="4268"/>
                  <a:pt x="19967" y="4204"/>
                </a:cubicBezTo>
                <a:cubicBezTo>
                  <a:pt x="19741" y="4188"/>
                  <a:pt x="19515" y="4179"/>
                  <a:pt x="19290" y="4179"/>
                </a:cubicBezTo>
                <a:cubicBezTo>
                  <a:pt x="18615" y="4179"/>
                  <a:pt x="17948" y="4260"/>
                  <a:pt x="17288" y="4468"/>
                </a:cubicBezTo>
                <a:cubicBezTo>
                  <a:pt x="16510" y="4712"/>
                  <a:pt x="15775" y="5048"/>
                  <a:pt x="15060" y="5447"/>
                </a:cubicBezTo>
                <a:cubicBezTo>
                  <a:pt x="14118" y="5982"/>
                  <a:pt x="13247" y="6618"/>
                  <a:pt x="12512" y="7418"/>
                </a:cubicBezTo>
                <a:cubicBezTo>
                  <a:pt x="11533" y="8467"/>
                  <a:pt x="10776" y="9667"/>
                  <a:pt x="10169" y="10961"/>
                </a:cubicBezTo>
                <a:cubicBezTo>
                  <a:pt x="9855" y="11617"/>
                  <a:pt x="9662" y="12316"/>
                  <a:pt x="9555" y="13031"/>
                </a:cubicBezTo>
                <a:cubicBezTo>
                  <a:pt x="9447" y="13746"/>
                  <a:pt x="9463" y="14465"/>
                  <a:pt x="9454" y="15180"/>
                </a:cubicBezTo>
                <a:cubicBezTo>
                  <a:pt x="9447" y="15681"/>
                  <a:pt x="9483" y="16172"/>
                  <a:pt x="9506" y="16673"/>
                </a:cubicBezTo>
                <a:cubicBezTo>
                  <a:pt x="9526" y="17122"/>
                  <a:pt x="9562" y="17573"/>
                  <a:pt x="9583" y="18022"/>
                </a:cubicBezTo>
                <a:cubicBezTo>
                  <a:pt x="9634" y="18851"/>
                  <a:pt x="9734" y="19679"/>
                  <a:pt x="9876" y="20500"/>
                </a:cubicBezTo>
                <a:cubicBezTo>
                  <a:pt x="10105" y="21835"/>
                  <a:pt x="10577" y="23078"/>
                  <a:pt x="11290" y="24228"/>
                </a:cubicBezTo>
                <a:cubicBezTo>
                  <a:pt x="11862" y="25150"/>
                  <a:pt x="12512" y="26007"/>
                  <a:pt x="13204" y="26841"/>
                </a:cubicBezTo>
                <a:cubicBezTo>
                  <a:pt x="13953" y="27757"/>
                  <a:pt x="14882" y="28463"/>
                  <a:pt x="15960" y="28956"/>
                </a:cubicBezTo>
                <a:cubicBezTo>
                  <a:pt x="16797" y="29341"/>
                  <a:pt x="17652" y="29530"/>
                  <a:pt x="18521" y="29530"/>
                </a:cubicBezTo>
                <a:cubicBezTo>
                  <a:pt x="19070" y="29530"/>
                  <a:pt x="19623" y="29455"/>
                  <a:pt x="20181" y="29306"/>
                </a:cubicBezTo>
                <a:cubicBezTo>
                  <a:pt x="21580" y="28927"/>
                  <a:pt x="22881" y="28320"/>
                  <a:pt x="24094" y="27520"/>
                </a:cubicBezTo>
                <a:cubicBezTo>
                  <a:pt x="24631" y="27164"/>
                  <a:pt x="25109" y="26749"/>
                  <a:pt x="25522" y="26264"/>
                </a:cubicBezTo>
                <a:cubicBezTo>
                  <a:pt x="26243" y="25450"/>
                  <a:pt x="26737" y="24500"/>
                  <a:pt x="27073" y="23472"/>
                </a:cubicBezTo>
                <a:cubicBezTo>
                  <a:pt x="27565" y="21979"/>
                  <a:pt x="27980" y="20464"/>
                  <a:pt x="28365" y="18944"/>
                </a:cubicBezTo>
                <a:cubicBezTo>
                  <a:pt x="28643" y="17873"/>
                  <a:pt x="28758" y="16788"/>
                  <a:pt x="28679" y="15681"/>
                </a:cubicBezTo>
                <a:cubicBezTo>
                  <a:pt x="28622" y="14937"/>
                  <a:pt x="28435" y="14224"/>
                  <a:pt x="28221" y="13523"/>
                </a:cubicBezTo>
                <a:cubicBezTo>
                  <a:pt x="27765" y="12023"/>
                  <a:pt x="27064" y="10661"/>
                  <a:pt x="26015" y="9488"/>
                </a:cubicBezTo>
                <a:cubicBezTo>
                  <a:pt x="25165" y="8532"/>
                  <a:pt x="24130" y="7853"/>
                  <a:pt x="22894" y="7497"/>
                </a:cubicBezTo>
                <a:cubicBezTo>
                  <a:pt x="22186" y="7287"/>
                  <a:pt x="21468" y="7187"/>
                  <a:pt x="20747" y="7187"/>
                </a:cubicBezTo>
                <a:cubicBezTo>
                  <a:pt x="20140" y="7187"/>
                  <a:pt x="19531" y="7258"/>
                  <a:pt x="18923" y="7396"/>
                </a:cubicBezTo>
                <a:cubicBezTo>
                  <a:pt x="17917" y="7625"/>
                  <a:pt x="16975" y="8011"/>
                  <a:pt x="16096" y="8561"/>
                </a:cubicBezTo>
                <a:cubicBezTo>
                  <a:pt x="15317" y="9060"/>
                  <a:pt x="14632" y="9660"/>
                  <a:pt x="14011" y="10338"/>
                </a:cubicBezTo>
                <a:cubicBezTo>
                  <a:pt x="13340" y="11067"/>
                  <a:pt x="12733" y="11838"/>
                  <a:pt x="12291" y="12724"/>
                </a:cubicBezTo>
                <a:cubicBezTo>
                  <a:pt x="11847" y="13602"/>
                  <a:pt x="11576" y="14524"/>
                  <a:pt x="11526" y="15509"/>
                </a:cubicBezTo>
                <a:cubicBezTo>
                  <a:pt x="11483" y="16316"/>
                  <a:pt x="11540" y="17115"/>
                  <a:pt x="11675" y="17915"/>
                </a:cubicBezTo>
                <a:cubicBezTo>
                  <a:pt x="11948" y="19537"/>
                  <a:pt x="12462" y="21072"/>
                  <a:pt x="13211" y="22536"/>
                </a:cubicBezTo>
                <a:cubicBezTo>
                  <a:pt x="13797" y="23671"/>
                  <a:pt x="14632" y="24550"/>
                  <a:pt x="15739" y="25177"/>
                </a:cubicBezTo>
                <a:cubicBezTo>
                  <a:pt x="16474" y="25596"/>
                  <a:pt x="17245" y="25803"/>
                  <a:pt x="18049" y="25803"/>
                </a:cubicBezTo>
                <a:cubicBezTo>
                  <a:pt x="18330" y="25803"/>
                  <a:pt x="18614" y="25778"/>
                  <a:pt x="18903" y="25727"/>
                </a:cubicBezTo>
                <a:cubicBezTo>
                  <a:pt x="19816" y="25571"/>
                  <a:pt x="20603" y="25143"/>
                  <a:pt x="21289" y="24528"/>
                </a:cubicBezTo>
                <a:cubicBezTo>
                  <a:pt x="22380" y="23542"/>
                  <a:pt x="23208" y="22365"/>
                  <a:pt x="23787" y="21014"/>
                </a:cubicBezTo>
                <a:cubicBezTo>
                  <a:pt x="24173" y="20121"/>
                  <a:pt x="24552" y="19221"/>
                  <a:pt x="24937" y="18322"/>
                </a:cubicBezTo>
                <a:cubicBezTo>
                  <a:pt x="25123" y="17886"/>
                  <a:pt x="25280" y="17444"/>
                  <a:pt x="25380" y="16980"/>
                </a:cubicBezTo>
                <a:cubicBezTo>
                  <a:pt x="25530" y="16251"/>
                  <a:pt x="25573" y="15523"/>
                  <a:pt x="25373" y="14794"/>
                </a:cubicBezTo>
                <a:cubicBezTo>
                  <a:pt x="25165" y="14052"/>
                  <a:pt x="24879" y="13331"/>
                  <a:pt x="24536" y="12638"/>
                </a:cubicBezTo>
                <a:cubicBezTo>
                  <a:pt x="24288" y="12138"/>
                  <a:pt x="23937" y="11709"/>
                  <a:pt x="23481" y="11374"/>
                </a:cubicBezTo>
                <a:cubicBezTo>
                  <a:pt x="23224" y="11188"/>
                  <a:pt x="22951" y="11010"/>
                  <a:pt x="22673" y="10846"/>
                </a:cubicBezTo>
                <a:cubicBezTo>
                  <a:pt x="21948" y="10413"/>
                  <a:pt x="21162" y="10237"/>
                  <a:pt x="20346" y="10237"/>
                </a:cubicBezTo>
                <a:cubicBezTo>
                  <a:pt x="20150" y="10237"/>
                  <a:pt x="19952" y="10247"/>
                  <a:pt x="19753" y="10266"/>
                </a:cubicBezTo>
                <a:cubicBezTo>
                  <a:pt x="19117" y="10325"/>
                  <a:pt x="18553" y="10582"/>
                  <a:pt x="18039" y="10952"/>
                </a:cubicBezTo>
                <a:cubicBezTo>
                  <a:pt x="17252" y="11509"/>
                  <a:pt x="16675" y="12253"/>
                  <a:pt x="16246" y="13103"/>
                </a:cubicBezTo>
                <a:cubicBezTo>
                  <a:pt x="15753" y="14052"/>
                  <a:pt x="15439" y="15074"/>
                  <a:pt x="15175" y="16102"/>
                </a:cubicBezTo>
                <a:cubicBezTo>
                  <a:pt x="14954" y="16993"/>
                  <a:pt x="14796" y="17893"/>
                  <a:pt x="14810" y="18815"/>
                </a:cubicBezTo>
                <a:cubicBezTo>
                  <a:pt x="14810" y="18944"/>
                  <a:pt x="14832" y="19072"/>
                  <a:pt x="14839" y="19201"/>
                </a:cubicBezTo>
                <a:cubicBezTo>
                  <a:pt x="14868" y="19929"/>
                  <a:pt x="15017" y="20635"/>
                  <a:pt x="15297" y="21307"/>
                </a:cubicBezTo>
                <a:cubicBezTo>
                  <a:pt x="15453" y="21686"/>
                  <a:pt x="15667" y="22029"/>
                  <a:pt x="16003" y="22272"/>
                </a:cubicBezTo>
                <a:cubicBezTo>
                  <a:pt x="16387" y="22553"/>
                  <a:pt x="16801" y="22713"/>
                  <a:pt x="17243" y="22713"/>
                </a:cubicBezTo>
                <a:cubicBezTo>
                  <a:pt x="17418" y="22713"/>
                  <a:pt x="17598" y="22688"/>
                  <a:pt x="17782" y="22636"/>
                </a:cubicBezTo>
                <a:cubicBezTo>
                  <a:pt x="18281" y="22493"/>
                  <a:pt x="18718" y="22229"/>
                  <a:pt x="19110" y="21887"/>
                </a:cubicBezTo>
                <a:cubicBezTo>
                  <a:pt x="19952" y="21143"/>
                  <a:pt x="20637" y="20272"/>
                  <a:pt x="21230" y="19323"/>
                </a:cubicBezTo>
                <a:cubicBezTo>
                  <a:pt x="21381" y="19079"/>
                  <a:pt x="21494" y="18829"/>
                  <a:pt x="21559" y="18551"/>
                </a:cubicBezTo>
                <a:cubicBezTo>
                  <a:pt x="21717" y="17915"/>
                  <a:pt x="21688" y="17273"/>
                  <a:pt x="21537" y="16644"/>
                </a:cubicBezTo>
                <a:cubicBezTo>
                  <a:pt x="21409" y="16066"/>
                  <a:pt x="21223" y="15502"/>
                  <a:pt x="21059" y="14930"/>
                </a:cubicBezTo>
                <a:cubicBezTo>
                  <a:pt x="20996" y="14709"/>
                  <a:pt x="20917" y="14488"/>
                  <a:pt x="20838" y="14273"/>
                </a:cubicBezTo>
                <a:cubicBezTo>
                  <a:pt x="20752" y="14030"/>
                  <a:pt x="20574" y="13881"/>
                  <a:pt x="20331" y="13802"/>
                </a:cubicBezTo>
                <a:cubicBezTo>
                  <a:pt x="20129" y="13737"/>
                  <a:pt x="19924" y="13708"/>
                  <a:pt x="19714" y="13708"/>
                </a:cubicBezTo>
                <a:cubicBezTo>
                  <a:pt x="19649" y="13708"/>
                  <a:pt x="19583" y="13711"/>
                  <a:pt x="19516" y="13716"/>
                </a:cubicBezTo>
                <a:cubicBezTo>
                  <a:pt x="18831" y="13788"/>
                  <a:pt x="18217" y="14066"/>
                  <a:pt x="17653" y="14452"/>
                </a:cubicBezTo>
                <a:cubicBezTo>
                  <a:pt x="17417" y="14616"/>
                  <a:pt x="17268" y="14837"/>
                  <a:pt x="17182" y="15108"/>
                </a:cubicBezTo>
                <a:cubicBezTo>
                  <a:pt x="17132" y="15280"/>
                  <a:pt x="17090" y="15451"/>
                  <a:pt x="17060" y="15622"/>
                </a:cubicBezTo>
                <a:cubicBezTo>
                  <a:pt x="16975" y="16066"/>
                  <a:pt x="16975" y="16508"/>
                  <a:pt x="16988" y="16951"/>
                </a:cubicBezTo>
                <a:cubicBezTo>
                  <a:pt x="16995" y="17151"/>
                  <a:pt x="17018" y="17365"/>
                  <a:pt x="17074" y="17559"/>
                </a:cubicBezTo>
                <a:cubicBezTo>
                  <a:pt x="17160" y="17859"/>
                  <a:pt x="17203" y="18173"/>
                  <a:pt x="17232" y="18479"/>
                </a:cubicBezTo>
                <a:cubicBezTo>
                  <a:pt x="17246" y="18608"/>
                  <a:pt x="17275" y="18736"/>
                  <a:pt x="17304" y="18865"/>
                </a:cubicBezTo>
                <a:cubicBezTo>
                  <a:pt x="17331" y="19000"/>
                  <a:pt x="17424" y="19072"/>
                  <a:pt x="17561" y="19086"/>
                </a:cubicBezTo>
                <a:cubicBezTo>
                  <a:pt x="17655" y="19100"/>
                  <a:pt x="17747" y="19107"/>
                  <a:pt x="17838" y="19107"/>
                </a:cubicBezTo>
                <a:cubicBezTo>
                  <a:pt x="18231" y="19107"/>
                  <a:pt x="18593" y="18977"/>
                  <a:pt x="18889" y="18694"/>
                </a:cubicBezTo>
                <a:cubicBezTo>
                  <a:pt x="19424" y="18193"/>
                  <a:pt x="19503" y="17544"/>
                  <a:pt x="19388" y="16858"/>
                </a:cubicBezTo>
                <a:cubicBezTo>
                  <a:pt x="19309" y="16394"/>
                  <a:pt x="19189" y="15944"/>
                  <a:pt x="19067" y="15487"/>
                </a:cubicBezTo>
                <a:cubicBezTo>
                  <a:pt x="19045" y="15387"/>
                  <a:pt x="19018" y="15266"/>
                  <a:pt x="18910" y="15216"/>
                </a:cubicBezTo>
                <a:cubicBezTo>
                  <a:pt x="18876" y="15201"/>
                  <a:pt x="18837" y="15194"/>
                  <a:pt x="18797" y="15194"/>
                </a:cubicBezTo>
                <a:cubicBezTo>
                  <a:pt x="18664" y="15194"/>
                  <a:pt x="18511" y="15267"/>
                  <a:pt x="18445" y="15365"/>
                </a:cubicBezTo>
                <a:cubicBezTo>
                  <a:pt x="18296" y="15595"/>
                  <a:pt x="18138" y="15816"/>
                  <a:pt x="17989" y="16037"/>
                </a:cubicBezTo>
                <a:cubicBezTo>
                  <a:pt x="17960" y="16080"/>
                  <a:pt x="17938" y="16130"/>
                  <a:pt x="17895" y="16208"/>
                </a:cubicBezTo>
                <a:cubicBezTo>
                  <a:pt x="17996" y="16166"/>
                  <a:pt x="18060" y="16136"/>
                  <a:pt x="18118" y="16116"/>
                </a:cubicBezTo>
                <a:cubicBezTo>
                  <a:pt x="18172" y="16091"/>
                  <a:pt x="18225" y="16081"/>
                  <a:pt x="18279" y="16081"/>
                </a:cubicBezTo>
                <a:cubicBezTo>
                  <a:pt x="18367" y="16081"/>
                  <a:pt x="18454" y="16109"/>
                  <a:pt x="18538" y="16145"/>
                </a:cubicBezTo>
                <a:cubicBezTo>
                  <a:pt x="18646" y="16188"/>
                  <a:pt x="18632" y="16301"/>
                  <a:pt x="18653" y="16387"/>
                </a:cubicBezTo>
                <a:cubicBezTo>
                  <a:pt x="18745" y="16693"/>
                  <a:pt x="18810" y="17016"/>
                  <a:pt x="18923" y="17316"/>
                </a:cubicBezTo>
                <a:cubicBezTo>
                  <a:pt x="19018" y="17559"/>
                  <a:pt x="18953" y="17758"/>
                  <a:pt x="18817" y="17945"/>
                </a:cubicBezTo>
                <a:cubicBezTo>
                  <a:pt x="18725" y="18065"/>
                  <a:pt x="18623" y="18179"/>
                  <a:pt x="18510" y="18279"/>
                </a:cubicBezTo>
                <a:cubicBezTo>
                  <a:pt x="18347" y="18417"/>
                  <a:pt x="18169" y="18461"/>
                  <a:pt x="17981" y="18461"/>
                </a:cubicBezTo>
                <a:cubicBezTo>
                  <a:pt x="17856" y="18461"/>
                  <a:pt x="17727" y="18441"/>
                  <a:pt x="17595" y="18416"/>
                </a:cubicBezTo>
                <a:cubicBezTo>
                  <a:pt x="17581" y="18294"/>
                  <a:pt x="17575" y="18193"/>
                  <a:pt x="17561" y="18094"/>
                </a:cubicBezTo>
                <a:cubicBezTo>
                  <a:pt x="17532" y="17859"/>
                  <a:pt x="17532" y="17616"/>
                  <a:pt x="17467" y="17388"/>
                </a:cubicBezTo>
                <a:cubicBezTo>
                  <a:pt x="17338" y="16908"/>
                  <a:pt x="17331" y="16430"/>
                  <a:pt x="17354" y="15944"/>
                </a:cubicBezTo>
                <a:cubicBezTo>
                  <a:pt x="17367" y="15645"/>
                  <a:pt x="17439" y="15374"/>
                  <a:pt x="17703" y="15194"/>
                </a:cubicBezTo>
                <a:cubicBezTo>
                  <a:pt x="18260" y="14817"/>
                  <a:pt x="18853" y="14537"/>
                  <a:pt x="19539" y="14501"/>
                </a:cubicBezTo>
                <a:cubicBezTo>
                  <a:pt x="19573" y="14500"/>
                  <a:pt x="19607" y="14500"/>
                  <a:pt x="19639" y="14500"/>
                </a:cubicBezTo>
                <a:cubicBezTo>
                  <a:pt x="20157" y="14500"/>
                  <a:pt x="20364" y="14662"/>
                  <a:pt x="20538" y="15187"/>
                </a:cubicBezTo>
                <a:cubicBezTo>
                  <a:pt x="20723" y="15759"/>
                  <a:pt x="20894" y="16337"/>
                  <a:pt x="20989" y="16930"/>
                </a:cubicBezTo>
                <a:cubicBezTo>
                  <a:pt x="21002" y="17059"/>
                  <a:pt x="21002" y="17194"/>
                  <a:pt x="20973" y="17316"/>
                </a:cubicBezTo>
                <a:cubicBezTo>
                  <a:pt x="20881" y="17837"/>
                  <a:pt x="20660" y="18301"/>
                  <a:pt x="20373" y="18743"/>
                </a:cubicBezTo>
                <a:cubicBezTo>
                  <a:pt x="19967" y="19372"/>
                  <a:pt x="19510" y="19972"/>
                  <a:pt x="19018" y="20543"/>
                </a:cubicBezTo>
                <a:cubicBezTo>
                  <a:pt x="18659" y="20951"/>
                  <a:pt x="18267" y="21314"/>
                  <a:pt x="17789" y="21587"/>
                </a:cubicBezTo>
                <a:cubicBezTo>
                  <a:pt x="17582" y="21701"/>
                  <a:pt x="17374" y="21750"/>
                  <a:pt x="17160" y="21750"/>
                </a:cubicBezTo>
                <a:cubicBezTo>
                  <a:pt x="17040" y="21750"/>
                  <a:pt x="16919" y="21735"/>
                  <a:pt x="16796" y="21707"/>
                </a:cubicBezTo>
                <a:cubicBezTo>
                  <a:pt x="16233" y="21578"/>
                  <a:pt x="15854" y="21215"/>
                  <a:pt x="15633" y="20701"/>
                </a:cubicBezTo>
                <a:cubicBezTo>
                  <a:pt x="15403" y="20180"/>
                  <a:pt x="15275" y="19622"/>
                  <a:pt x="15254" y="19050"/>
                </a:cubicBezTo>
                <a:cubicBezTo>
                  <a:pt x="15239" y="18815"/>
                  <a:pt x="15239" y="18579"/>
                  <a:pt x="15254" y="18337"/>
                </a:cubicBezTo>
                <a:cubicBezTo>
                  <a:pt x="15261" y="18087"/>
                  <a:pt x="15275" y="17837"/>
                  <a:pt x="15317" y="17586"/>
                </a:cubicBezTo>
                <a:cubicBezTo>
                  <a:pt x="15475" y="16565"/>
                  <a:pt x="15753" y="15573"/>
                  <a:pt x="16118" y="14609"/>
                </a:cubicBezTo>
                <a:cubicBezTo>
                  <a:pt x="16467" y="13694"/>
                  <a:pt x="16946" y="12873"/>
                  <a:pt x="17653" y="12188"/>
                </a:cubicBezTo>
                <a:cubicBezTo>
                  <a:pt x="18348" y="11505"/>
                  <a:pt x="19143" y="11155"/>
                  <a:pt x="20055" y="11155"/>
                </a:cubicBezTo>
                <a:cubicBezTo>
                  <a:pt x="20278" y="11155"/>
                  <a:pt x="20508" y="11176"/>
                  <a:pt x="20745" y="11218"/>
                </a:cubicBezTo>
                <a:cubicBezTo>
                  <a:pt x="21553" y="11360"/>
                  <a:pt x="22281" y="11696"/>
                  <a:pt x="22944" y="12160"/>
                </a:cubicBezTo>
                <a:cubicBezTo>
                  <a:pt x="23438" y="12503"/>
                  <a:pt x="23823" y="12938"/>
                  <a:pt x="24116" y="13459"/>
                </a:cubicBezTo>
                <a:cubicBezTo>
                  <a:pt x="24480" y="14116"/>
                  <a:pt x="24730" y="14817"/>
                  <a:pt x="24922" y="15530"/>
                </a:cubicBezTo>
                <a:cubicBezTo>
                  <a:pt x="24980" y="15717"/>
                  <a:pt x="25001" y="15909"/>
                  <a:pt x="25008" y="16102"/>
                </a:cubicBezTo>
                <a:cubicBezTo>
                  <a:pt x="25037" y="16608"/>
                  <a:pt x="24879" y="17079"/>
                  <a:pt x="24680" y="17544"/>
                </a:cubicBezTo>
                <a:cubicBezTo>
                  <a:pt x="24331" y="18358"/>
                  <a:pt x="23979" y="19172"/>
                  <a:pt x="23630" y="19986"/>
                </a:cubicBezTo>
                <a:cubicBezTo>
                  <a:pt x="23380" y="20593"/>
                  <a:pt x="23131" y="21201"/>
                  <a:pt x="22766" y="21749"/>
                </a:cubicBezTo>
                <a:cubicBezTo>
                  <a:pt x="22231" y="22586"/>
                  <a:pt x="21609" y="23350"/>
                  <a:pt x="20809" y="23943"/>
                </a:cubicBezTo>
                <a:cubicBezTo>
                  <a:pt x="20123" y="24442"/>
                  <a:pt x="19374" y="24807"/>
                  <a:pt x="18495" y="24843"/>
                </a:cubicBezTo>
                <a:cubicBezTo>
                  <a:pt x="18420" y="24846"/>
                  <a:pt x="18346" y="24847"/>
                  <a:pt x="18271" y="24847"/>
                </a:cubicBezTo>
                <a:cubicBezTo>
                  <a:pt x="17545" y="24847"/>
                  <a:pt x="16844" y="24719"/>
                  <a:pt x="16203" y="24349"/>
                </a:cubicBezTo>
                <a:cubicBezTo>
                  <a:pt x="15161" y="23743"/>
                  <a:pt x="14318" y="22929"/>
                  <a:pt x="13775" y="21835"/>
                </a:cubicBezTo>
                <a:cubicBezTo>
                  <a:pt x="13190" y="20665"/>
                  <a:pt x="12769" y="19444"/>
                  <a:pt x="12462" y="18179"/>
                </a:cubicBezTo>
                <a:cubicBezTo>
                  <a:pt x="12248" y="17280"/>
                  <a:pt x="12083" y="16380"/>
                  <a:pt x="12169" y="15444"/>
                </a:cubicBezTo>
                <a:cubicBezTo>
                  <a:pt x="12219" y="14902"/>
                  <a:pt x="12325" y="14380"/>
                  <a:pt x="12561" y="13888"/>
                </a:cubicBezTo>
                <a:cubicBezTo>
                  <a:pt x="13376" y="12138"/>
                  <a:pt x="14568" y="10703"/>
                  <a:pt x="16132" y="9581"/>
                </a:cubicBezTo>
                <a:cubicBezTo>
                  <a:pt x="17424" y="8647"/>
                  <a:pt x="18867" y="8117"/>
                  <a:pt x="20481" y="8097"/>
                </a:cubicBezTo>
                <a:cubicBezTo>
                  <a:pt x="20522" y="8096"/>
                  <a:pt x="20562" y="8096"/>
                  <a:pt x="20602" y="8096"/>
                </a:cubicBezTo>
                <a:cubicBezTo>
                  <a:pt x="21905" y="8096"/>
                  <a:pt x="23107" y="8445"/>
                  <a:pt x="24223" y="9125"/>
                </a:cubicBezTo>
                <a:cubicBezTo>
                  <a:pt x="25116" y="9660"/>
                  <a:pt x="25815" y="10395"/>
                  <a:pt x="26408" y="11231"/>
                </a:cubicBezTo>
                <a:cubicBezTo>
                  <a:pt x="27073" y="12181"/>
                  <a:pt x="27565" y="13223"/>
                  <a:pt x="27894" y="14337"/>
                </a:cubicBezTo>
                <a:cubicBezTo>
                  <a:pt x="28086" y="14980"/>
                  <a:pt x="28250" y="15631"/>
                  <a:pt x="28293" y="16301"/>
                </a:cubicBezTo>
                <a:cubicBezTo>
                  <a:pt x="28336" y="17016"/>
                  <a:pt x="28300" y="17722"/>
                  <a:pt x="28115" y="18416"/>
                </a:cubicBezTo>
                <a:cubicBezTo>
                  <a:pt x="27815" y="19521"/>
                  <a:pt x="27493" y="20622"/>
                  <a:pt x="27179" y="21722"/>
                </a:cubicBezTo>
                <a:cubicBezTo>
                  <a:pt x="26936" y="22557"/>
                  <a:pt x="26629" y="23371"/>
                  <a:pt x="26243" y="24149"/>
                </a:cubicBezTo>
                <a:cubicBezTo>
                  <a:pt x="25772" y="25107"/>
                  <a:pt x="25145" y="25921"/>
                  <a:pt x="24252" y="26528"/>
                </a:cubicBezTo>
                <a:cubicBezTo>
                  <a:pt x="22973" y="27392"/>
                  <a:pt x="21580" y="28014"/>
                  <a:pt x="20089" y="28391"/>
                </a:cubicBezTo>
                <a:cubicBezTo>
                  <a:pt x="19599" y="28511"/>
                  <a:pt x="19109" y="28573"/>
                  <a:pt x="18619" y="28573"/>
                </a:cubicBezTo>
                <a:cubicBezTo>
                  <a:pt x="18295" y="28573"/>
                  <a:pt x="17971" y="28546"/>
                  <a:pt x="17647" y="28492"/>
                </a:cubicBezTo>
                <a:cubicBezTo>
                  <a:pt x="16132" y="28228"/>
                  <a:pt x="14882" y="27470"/>
                  <a:pt x="13847" y="26363"/>
                </a:cubicBezTo>
                <a:cubicBezTo>
                  <a:pt x="13112" y="25578"/>
                  <a:pt x="12483" y="24699"/>
                  <a:pt x="11862" y="23815"/>
                </a:cubicBezTo>
                <a:cubicBezTo>
                  <a:pt x="11254" y="22942"/>
                  <a:pt x="10834" y="21993"/>
                  <a:pt x="10568" y="20971"/>
                </a:cubicBezTo>
                <a:cubicBezTo>
                  <a:pt x="10268" y="19808"/>
                  <a:pt x="10140" y="18615"/>
                  <a:pt x="10054" y="17415"/>
                </a:cubicBezTo>
                <a:cubicBezTo>
                  <a:pt x="10011" y="16815"/>
                  <a:pt x="9977" y="16215"/>
                  <a:pt x="9968" y="15615"/>
                </a:cubicBezTo>
                <a:cubicBezTo>
                  <a:pt x="9955" y="14830"/>
                  <a:pt x="9919" y="14046"/>
                  <a:pt x="9998" y="13259"/>
                </a:cubicBezTo>
                <a:cubicBezTo>
                  <a:pt x="10047" y="12760"/>
                  <a:pt x="10176" y="12266"/>
                  <a:pt x="10354" y="11795"/>
                </a:cubicBezTo>
                <a:cubicBezTo>
                  <a:pt x="10568" y="11245"/>
                  <a:pt x="10848" y="10731"/>
                  <a:pt x="11154" y="10224"/>
                </a:cubicBezTo>
                <a:cubicBezTo>
                  <a:pt x="11718" y="9317"/>
                  <a:pt x="12340" y="8453"/>
                  <a:pt x="13132" y="7725"/>
                </a:cubicBezTo>
                <a:cubicBezTo>
                  <a:pt x="14118" y="6804"/>
                  <a:pt x="15232" y="6076"/>
                  <a:pt x="16474" y="5539"/>
                </a:cubicBezTo>
                <a:cubicBezTo>
                  <a:pt x="17304" y="5182"/>
                  <a:pt x="18155" y="5025"/>
                  <a:pt x="19024" y="5025"/>
                </a:cubicBezTo>
                <a:cubicBezTo>
                  <a:pt x="19404" y="5025"/>
                  <a:pt x="19788" y="5055"/>
                  <a:pt x="20175" y="5111"/>
                </a:cubicBezTo>
                <a:cubicBezTo>
                  <a:pt x="20996" y="5233"/>
                  <a:pt x="21774" y="5497"/>
                  <a:pt x="22523" y="5862"/>
                </a:cubicBezTo>
                <a:cubicBezTo>
                  <a:pt x="23745" y="6446"/>
                  <a:pt x="24872" y="7168"/>
                  <a:pt x="25851" y="8117"/>
                </a:cubicBezTo>
                <a:cubicBezTo>
                  <a:pt x="26859" y="9103"/>
                  <a:pt x="27750" y="10181"/>
                  <a:pt x="28507" y="11360"/>
                </a:cubicBezTo>
                <a:cubicBezTo>
                  <a:pt x="28992" y="12109"/>
                  <a:pt x="29351" y="12923"/>
                  <a:pt x="29585" y="13788"/>
                </a:cubicBezTo>
                <a:cubicBezTo>
                  <a:pt x="29815" y="14637"/>
                  <a:pt x="29978" y="15502"/>
                  <a:pt x="30107" y="16373"/>
                </a:cubicBezTo>
                <a:cubicBezTo>
                  <a:pt x="30165" y="16772"/>
                  <a:pt x="30235" y="17173"/>
                  <a:pt x="30257" y="17573"/>
                </a:cubicBezTo>
                <a:cubicBezTo>
                  <a:pt x="30271" y="17987"/>
                  <a:pt x="30257" y="18400"/>
                  <a:pt x="30228" y="18822"/>
                </a:cubicBezTo>
                <a:cubicBezTo>
                  <a:pt x="30165" y="19580"/>
                  <a:pt x="29978" y="20315"/>
                  <a:pt x="29779" y="21043"/>
                </a:cubicBezTo>
                <a:cubicBezTo>
                  <a:pt x="29457" y="22186"/>
                  <a:pt x="29100" y="23321"/>
                  <a:pt x="28543" y="24379"/>
                </a:cubicBezTo>
                <a:cubicBezTo>
                  <a:pt x="27822" y="25756"/>
                  <a:pt x="27022" y="27085"/>
                  <a:pt x="26158" y="28370"/>
                </a:cubicBezTo>
                <a:cubicBezTo>
                  <a:pt x="25287" y="29676"/>
                  <a:pt x="24108" y="30627"/>
                  <a:pt x="22687" y="31284"/>
                </a:cubicBezTo>
                <a:cubicBezTo>
                  <a:pt x="21717" y="31719"/>
                  <a:pt x="20723" y="32069"/>
                  <a:pt x="19703" y="32369"/>
                </a:cubicBezTo>
                <a:cubicBezTo>
                  <a:pt x="19162" y="32530"/>
                  <a:pt x="18613" y="32622"/>
                  <a:pt x="18049" y="32622"/>
                </a:cubicBezTo>
                <a:cubicBezTo>
                  <a:pt x="17989" y="32622"/>
                  <a:pt x="17928" y="32621"/>
                  <a:pt x="17868" y="32619"/>
                </a:cubicBezTo>
                <a:cubicBezTo>
                  <a:pt x="17674" y="32612"/>
                  <a:pt x="17482" y="32619"/>
                  <a:pt x="17288" y="32605"/>
                </a:cubicBezTo>
                <a:cubicBezTo>
                  <a:pt x="16560" y="32562"/>
                  <a:pt x="15854" y="32427"/>
                  <a:pt x="15196" y="32091"/>
                </a:cubicBezTo>
                <a:cubicBezTo>
                  <a:pt x="14853" y="31913"/>
                  <a:pt x="14519" y="31712"/>
                  <a:pt x="14190" y="31498"/>
                </a:cubicBezTo>
                <a:cubicBezTo>
                  <a:pt x="13148" y="30812"/>
                  <a:pt x="12104" y="30120"/>
                  <a:pt x="11069" y="29419"/>
                </a:cubicBezTo>
                <a:cubicBezTo>
                  <a:pt x="10433" y="28991"/>
                  <a:pt x="9898" y="28463"/>
                  <a:pt x="9447" y="27842"/>
                </a:cubicBezTo>
                <a:cubicBezTo>
                  <a:pt x="8870" y="27042"/>
                  <a:pt x="8369" y="26192"/>
                  <a:pt x="7920" y="25314"/>
                </a:cubicBezTo>
                <a:cubicBezTo>
                  <a:pt x="7440" y="24385"/>
                  <a:pt x="7106" y="23414"/>
                  <a:pt x="6913" y="22385"/>
                </a:cubicBezTo>
                <a:cubicBezTo>
                  <a:pt x="6734" y="21407"/>
                  <a:pt x="6642" y="20414"/>
                  <a:pt x="6520" y="19422"/>
                </a:cubicBezTo>
                <a:cubicBezTo>
                  <a:pt x="6441" y="18822"/>
                  <a:pt x="6369" y="18222"/>
                  <a:pt x="6284" y="17622"/>
                </a:cubicBezTo>
                <a:cubicBezTo>
                  <a:pt x="6191" y="16908"/>
                  <a:pt x="6148" y="16202"/>
                  <a:pt x="6220" y="15480"/>
                </a:cubicBezTo>
                <a:cubicBezTo>
                  <a:pt x="6313" y="14474"/>
                  <a:pt x="6534" y="13488"/>
                  <a:pt x="6806" y="12517"/>
                </a:cubicBezTo>
                <a:cubicBezTo>
                  <a:pt x="7226" y="11017"/>
                  <a:pt x="7927" y="9653"/>
                  <a:pt x="8890" y="8439"/>
                </a:cubicBezTo>
                <a:cubicBezTo>
                  <a:pt x="9634" y="7504"/>
                  <a:pt x="10448" y="6640"/>
                  <a:pt x="11348" y="5853"/>
                </a:cubicBezTo>
                <a:cubicBezTo>
                  <a:pt x="12404" y="4940"/>
                  <a:pt x="13576" y="4211"/>
                  <a:pt x="14896" y="3733"/>
                </a:cubicBezTo>
                <a:cubicBezTo>
                  <a:pt x="16217" y="3248"/>
                  <a:pt x="17568" y="2862"/>
                  <a:pt x="18939" y="2540"/>
                </a:cubicBezTo>
                <a:cubicBezTo>
                  <a:pt x="19710" y="2355"/>
                  <a:pt x="20488" y="2211"/>
                  <a:pt x="21289" y="2204"/>
                </a:cubicBezTo>
                <a:cubicBezTo>
                  <a:pt x="21767" y="2204"/>
                  <a:pt x="22245" y="2227"/>
                  <a:pt x="22716" y="2319"/>
                </a:cubicBezTo>
                <a:cubicBezTo>
                  <a:pt x="23637" y="2490"/>
                  <a:pt x="24494" y="2840"/>
                  <a:pt x="25308" y="3298"/>
                </a:cubicBezTo>
                <a:cubicBezTo>
                  <a:pt x="26559" y="3997"/>
                  <a:pt x="27736" y="4804"/>
                  <a:pt x="28837" y="5725"/>
                </a:cubicBezTo>
                <a:cubicBezTo>
                  <a:pt x="29472" y="6254"/>
                  <a:pt x="30093" y="6796"/>
                  <a:pt x="30650" y="7418"/>
                </a:cubicBezTo>
                <a:cubicBezTo>
                  <a:pt x="31229" y="8067"/>
                  <a:pt x="31707" y="8789"/>
                  <a:pt x="32156" y="9531"/>
                </a:cubicBezTo>
                <a:cubicBezTo>
                  <a:pt x="32914" y="10767"/>
                  <a:pt x="33449" y="12088"/>
                  <a:pt x="33771" y="13502"/>
                </a:cubicBezTo>
                <a:cubicBezTo>
                  <a:pt x="33963" y="14380"/>
                  <a:pt x="34048" y="15280"/>
                  <a:pt x="34120" y="16172"/>
                </a:cubicBezTo>
                <a:cubicBezTo>
                  <a:pt x="34170" y="16779"/>
                  <a:pt x="34220" y="17388"/>
                  <a:pt x="34249" y="17994"/>
                </a:cubicBezTo>
                <a:cubicBezTo>
                  <a:pt x="34285" y="18680"/>
                  <a:pt x="34306" y="19372"/>
                  <a:pt x="34328" y="20058"/>
                </a:cubicBezTo>
                <a:cubicBezTo>
                  <a:pt x="34335" y="20371"/>
                  <a:pt x="34299" y="20687"/>
                  <a:pt x="34299" y="21000"/>
                </a:cubicBezTo>
                <a:cubicBezTo>
                  <a:pt x="34299" y="21578"/>
                  <a:pt x="34285" y="22157"/>
                  <a:pt x="34220" y="22735"/>
                </a:cubicBezTo>
                <a:cubicBezTo>
                  <a:pt x="34134" y="23542"/>
                  <a:pt x="33949" y="24320"/>
                  <a:pt x="33656" y="25078"/>
                </a:cubicBezTo>
                <a:cubicBezTo>
                  <a:pt x="33371" y="25792"/>
                  <a:pt x="33006" y="26463"/>
                  <a:pt x="32607" y="27114"/>
                </a:cubicBezTo>
                <a:cubicBezTo>
                  <a:pt x="31536" y="28871"/>
                  <a:pt x="30364" y="30549"/>
                  <a:pt x="28979" y="32069"/>
                </a:cubicBezTo>
                <a:cubicBezTo>
                  <a:pt x="28444" y="32662"/>
                  <a:pt x="27858" y="33212"/>
                  <a:pt x="27208" y="33676"/>
                </a:cubicBezTo>
                <a:cubicBezTo>
                  <a:pt x="26173" y="34418"/>
                  <a:pt x="25023" y="34890"/>
                  <a:pt x="23787" y="35154"/>
                </a:cubicBezTo>
                <a:cubicBezTo>
                  <a:pt x="23016" y="35325"/>
                  <a:pt x="22238" y="35433"/>
                  <a:pt x="21460" y="35497"/>
                </a:cubicBezTo>
                <a:cubicBezTo>
                  <a:pt x="20603" y="35568"/>
                  <a:pt x="19753" y="35647"/>
                  <a:pt x="18903" y="35675"/>
                </a:cubicBezTo>
                <a:cubicBezTo>
                  <a:pt x="18571" y="35684"/>
                  <a:pt x="18238" y="35690"/>
                  <a:pt x="17906" y="35690"/>
                </a:cubicBezTo>
                <a:cubicBezTo>
                  <a:pt x="16979" y="35690"/>
                  <a:pt x="16052" y="35647"/>
                  <a:pt x="15132" y="35526"/>
                </a:cubicBezTo>
                <a:cubicBezTo>
                  <a:pt x="14382" y="35433"/>
                  <a:pt x="13633" y="35289"/>
                  <a:pt x="12911" y="35061"/>
                </a:cubicBezTo>
                <a:cubicBezTo>
                  <a:pt x="11441" y="34590"/>
                  <a:pt x="10097" y="33861"/>
                  <a:pt x="8841" y="32975"/>
                </a:cubicBezTo>
                <a:cubicBezTo>
                  <a:pt x="7012" y="31669"/>
                  <a:pt x="5463" y="30084"/>
                  <a:pt x="4114" y="28284"/>
                </a:cubicBezTo>
                <a:cubicBezTo>
                  <a:pt x="2770" y="26485"/>
                  <a:pt x="1850" y="24492"/>
                  <a:pt x="1329" y="22315"/>
                </a:cubicBezTo>
                <a:cubicBezTo>
                  <a:pt x="964" y="20800"/>
                  <a:pt x="743" y="19273"/>
                  <a:pt x="693" y="17722"/>
                </a:cubicBezTo>
                <a:cubicBezTo>
                  <a:pt x="664" y="16693"/>
                  <a:pt x="671" y="15674"/>
                  <a:pt x="815" y="14652"/>
                </a:cubicBezTo>
                <a:cubicBezTo>
                  <a:pt x="936" y="13802"/>
                  <a:pt x="1157" y="12974"/>
                  <a:pt x="1507" y="12181"/>
                </a:cubicBezTo>
                <a:cubicBezTo>
                  <a:pt x="1836" y="11416"/>
                  <a:pt x="2278" y="10717"/>
                  <a:pt x="2750" y="10038"/>
                </a:cubicBezTo>
                <a:cubicBezTo>
                  <a:pt x="3857" y="8460"/>
                  <a:pt x="5170" y="7082"/>
                  <a:pt x="6685" y="5882"/>
                </a:cubicBezTo>
                <a:cubicBezTo>
                  <a:pt x="7713" y="5068"/>
                  <a:pt x="8777" y="4283"/>
                  <a:pt x="9905" y="3598"/>
                </a:cubicBezTo>
                <a:cubicBezTo>
                  <a:pt x="11211" y="2797"/>
                  <a:pt x="12591" y="2168"/>
                  <a:pt x="14039" y="1670"/>
                </a:cubicBezTo>
                <a:cubicBezTo>
                  <a:pt x="14853" y="1390"/>
                  <a:pt x="15682" y="1183"/>
                  <a:pt x="16524" y="984"/>
                </a:cubicBezTo>
                <a:cubicBezTo>
                  <a:pt x="17396" y="777"/>
                  <a:pt x="18274" y="626"/>
                  <a:pt x="19167" y="540"/>
                </a:cubicBezTo>
                <a:cubicBezTo>
                  <a:pt x="19681" y="490"/>
                  <a:pt x="20202" y="463"/>
                  <a:pt x="20723" y="454"/>
                </a:cubicBezTo>
                <a:cubicBezTo>
                  <a:pt x="21602" y="454"/>
                  <a:pt x="22466" y="562"/>
                  <a:pt x="23323" y="770"/>
                </a:cubicBezTo>
                <a:cubicBezTo>
                  <a:pt x="23438" y="797"/>
                  <a:pt x="23559" y="826"/>
                  <a:pt x="23679" y="849"/>
                </a:cubicBezTo>
                <a:cubicBezTo>
                  <a:pt x="23697" y="852"/>
                  <a:pt x="23714" y="854"/>
                  <a:pt x="23729" y="854"/>
                </a:cubicBezTo>
                <a:cubicBezTo>
                  <a:pt x="23800" y="854"/>
                  <a:pt x="23842" y="814"/>
                  <a:pt x="23866" y="727"/>
                </a:cubicBezTo>
                <a:cubicBezTo>
                  <a:pt x="23530" y="562"/>
                  <a:pt x="22745" y="298"/>
                  <a:pt x="22360" y="240"/>
                </a:cubicBezTo>
                <a:cubicBezTo>
                  <a:pt x="21359" y="77"/>
                  <a:pt x="20360" y="34"/>
                  <a:pt x="19352" y="5"/>
                </a:cubicBezTo>
                <a:cubicBezTo>
                  <a:pt x="19253" y="2"/>
                  <a:pt x="19155" y="1"/>
                  <a:pt x="190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18"/>
          <p:cNvSpPr/>
          <p:nvPr/>
        </p:nvSpPr>
        <p:spPr>
          <a:xfrm>
            <a:off x="8564998" y="1778426"/>
            <a:ext cx="1101970" cy="621784"/>
          </a:xfrm>
          <a:custGeom>
            <a:avLst/>
            <a:gdLst/>
            <a:ahLst/>
            <a:cxnLst/>
            <a:rect l="l" t="t" r="r" b="b"/>
            <a:pathLst>
              <a:path w="33464" h="18882" extrusionOk="0">
                <a:moveTo>
                  <a:pt x="16041" y="207"/>
                </a:moveTo>
                <a:cubicBezTo>
                  <a:pt x="16835" y="207"/>
                  <a:pt x="17616" y="397"/>
                  <a:pt x="18316" y="771"/>
                </a:cubicBezTo>
                <a:cubicBezTo>
                  <a:pt x="19067" y="1177"/>
                  <a:pt x="19516" y="1872"/>
                  <a:pt x="19881" y="2485"/>
                </a:cubicBezTo>
                <a:cubicBezTo>
                  <a:pt x="20267" y="3148"/>
                  <a:pt x="20524" y="3870"/>
                  <a:pt x="20738" y="4492"/>
                </a:cubicBezTo>
                <a:cubicBezTo>
                  <a:pt x="20838" y="4777"/>
                  <a:pt x="20966" y="4927"/>
                  <a:pt x="21131" y="4948"/>
                </a:cubicBezTo>
                <a:cubicBezTo>
                  <a:pt x="21145" y="4950"/>
                  <a:pt x="21159" y="4951"/>
                  <a:pt x="21173" y="4951"/>
                </a:cubicBezTo>
                <a:cubicBezTo>
                  <a:pt x="21323" y="4951"/>
                  <a:pt x="21474" y="4841"/>
                  <a:pt x="21631" y="4614"/>
                </a:cubicBezTo>
                <a:cubicBezTo>
                  <a:pt x="21730" y="4470"/>
                  <a:pt x="21809" y="4321"/>
                  <a:pt x="21888" y="4177"/>
                </a:cubicBezTo>
                <a:cubicBezTo>
                  <a:pt x="21945" y="4077"/>
                  <a:pt x="22001" y="3978"/>
                  <a:pt x="22060" y="3877"/>
                </a:cubicBezTo>
                <a:cubicBezTo>
                  <a:pt x="22452" y="3250"/>
                  <a:pt x="22916" y="2771"/>
                  <a:pt x="23474" y="2420"/>
                </a:cubicBezTo>
                <a:cubicBezTo>
                  <a:pt x="23904" y="2154"/>
                  <a:pt x="24315" y="2021"/>
                  <a:pt x="24711" y="2021"/>
                </a:cubicBezTo>
                <a:cubicBezTo>
                  <a:pt x="25229" y="2021"/>
                  <a:pt x="25720" y="2249"/>
                  <a:pt x="26193" y="2706"/>
                </a:cubicBezTo>
                <a:cubicBezTo>
                  <a:pt x="26593" y="3092"/>
                  <a:pt x="26886" y="3549"/>
                  <a:pt x="27064" y="4070"/>
                </a:cubicBezTo>
                <a:cubicBezTo>
                  <a:pt x="27400" y="5034"/>
                  <a:pt x="27743" y="6035"/>
                  <a:pt x="27736" y="7099"/>
                </a:cubicBezTo>
                <a:cubicBezTo>
                  <a:pt x="27736" y="7370"/>
                  <a:pt x="27792" y="7541"/>
                  <a:pt x="27921" y="7627"/>
                </a:cubicBezTo>
                <a:cubicBezTo>
                  <a:pt x="27982" y="7667"/>
                  <a:pt x="28052" y="7687"/>
                  <a:pt x="28133" y="7687"/>
                </a:cubicBezTo>
                <a:cubicBezTo>
                  <a:pt x="28224" y="7687"/>
                  <a:pt x="28329" y="7662"/>
                  <a:pt x="28451" y="7613"/>
                </a:cubicBezTo>
                <a:cubicBezTo>
                  <a:pt x="28879" y="7431"/>
                  <a:pt x="29290" y="7355"/>
                  <a:pt x="29679" y="7355"/>
                </a:cubicBezTo>
                <a:cubicBezTo>
                  <a:pt x="30685" y="7355"/>
                  <a:pt x="31552" y="7861"/>
                  <a:pt x="32242" y="8355"/>
                </a:cubicBezTo>
                <a:cubicBezTo>
                  <a:pt x="32934" y="8847"/>
                  <a:pt x="33249" y="9562"/>
                  <a:pt x="33121" y="10362"/>
                </a:cubicBezTo>
                <a:cubicBezTo>
                  <a:pt x="32999" y="11091"/>
                  <a:pt x="32521" y="11562"/>
                  <a:pt x="31563" y="11889"/>
                </a:cubicBezTo>
                <a:cubicBezTo>
                  <a:pt x="31135" y="12038"/>
                  <a:pt x="30699" y="12084"/>
                  <a:pt x="30194" y="12084"/>
                </a:cubicBezTo>
                <a:cubicBezTo>
                  <a:pt x="30017" y="12084"/>
                  <a:pt x="29832" y="12078"/>
                  <a:pt x="29635" y="12069"/>
                </a:cubicBezTo>
                <a:cubicBezTo>
                  <a:pt x="28164" y="11898"/>
                  <a:pt x="26807" y="11411"/>
                  <a:pt x="25715" y="10662"/>
                </a:cubicBezTo>
                <a:cubicBezTo>
                  <a:pt x="25686" y="10647"/>
                  <a:pt x="25666" y="10626"/>
                  <a:pt x="25636" y="10604"/>
                </a:cubicBezTo>
                <a:cubicBezTo>
                  <a:pt x="25554" y="10539"/>
                  <a:pt x="25437" y="10450"/>
                  <a:pt x="25307" y="10450"/>
                </a:cubicBezTo>
                <a:cubicBezTo>
                  <a:pt x="25223" y="10450"/>
                  <a:pt x="25133" y="10487"/>
                  <a:pt x="25043" y="10590"/>
                </a:cubicBezTo>
                <a:cubicBezTo>
                  <a:pt x="24901" y="10761"/>
                  <a:pt x="25001" y="10940"/>
                  <a:pt x="25066" y="11068"/>
                </a:cubicBezTo>
                <a:cubicBezTo>
                  <a:pt x="25086" y="11104"/>
                  <a:pt x="25109" y="11140"/>
                  <a:pt x="25115" y="11176"/>
                </a:cubicBezTo>
                <a:cubicBezTo>
                  <a:pt x="25729" y="12669"/>
                  <a:pt x="25880" y="14169"/>
                  <a:pt x="25564" y="15646"/>
                </a:cubicBezTo>
                <a:cubicBezTo>
                  <a:pt x="25316" y="16817"/>
                  <a:pt x="24622" y="17660"/>
                  <a:pt x="23523" y="18153"/>
                </a:cubicBezTo>
                <a:cubicBezTo>
                  <a:pt x="22746" y="18500"/>
                  <a:pt x="21963" y="18674"/>
                  <a:pt x="21166" y="18674"/>
                </a:cubicBezTo>
                <a:cubicBezTo>
                  <a:pt x="20112" y="18674"/>
                  <a:pt x="19033" y="18369"/>
                  <a:pt x="17910" y="17759"/>
                </a:cubicBezTo>
                <a:cubicBezTo>
                  <a:pt x="17024" y="17281"/>
                  <a:pt x="16210" y="16568"/>
                  <a:pt x="15353" y="15524"/>
                </a:cubicBezTo>
                <a:cubicBezTo>
                  <a:pt x="15274" y="15418"/>
                  <a:pt x="15189" y="15317"/>
                  <a:pt x="15110" y="15211"/>
                </a:cubicBezTo>
                <a:cubicBezTo>
                  <a:pt x="15004" y="15068"/>
                  <a:pt x="14889" y="14918"/>
                  <a:pt x="14767" y="14782"/>
                </a:cubicBezTo>
                <a:cubicBezTo>
                  <a:pt x="14446" y="14410"/>
                  <a:pt x="14196" y="14225"/>
                  <a:pt x="13919" y="14225"/>
                </a:cubicBezTo>
                <a:cubicBezTo>
                  <a:pt x="13689" y="14225"/>
                  <a:pt x="13447" y="14347"/>
                  <a:pt x="13132" y="14582"/>
                </a:cubicBezTo>
                <a:cubicBezTo>
                  <a:pt x="13003" y="14683"/>
                  <a:pt x="12875" y="14789"/>
                  <a:pt x="12753" y="14889"/>
                </a:cubicBezTo>
                <a:cubicBezTo>
                  <a:pt x="12618" y="15010"/>
                  <a:pt x="12469" y="15132"/>
                  <a:pt x="12318" y="15240"/>
                </a:cubicBezTo>
                <a:cubicBezTo>
                  <a:pt x="11165" y="16068"/>
                  <a:pt x="9966" y="16482"/>
                  <a:pt x="8739" y="16482"/>
                </a:cubicBezTo>
                <a:cubicBezTo>
                  <a:pt x="8158" y="16482"/>
                  <a:pt x="7570" y="16389"/>
                  <a:pt x="6977" y="16203"/>
                </a:cubicBezTo>
                <a:cubicBezTo>
                  <a:pt x="5683" y="15788"/>
                  <a:pt x="4621" y="14839"/>
                  <a:pt x="4055" y="13589"/>
                </a:cubicBezTo>
                <a:cubicBezTo>
                  <a:pt x="3478" y="12304"/>
                  <a:pt x="3478" y="10818"/>
                  <a:pt x="4055" y="9526"/>
                </a:cubicBezTo>
                <a:cubicBezTo>
                  <a:pt x="4249" y="9104"/>
                  <a:pt x="4341" y="8890"/>
                  <a:pt x="4249" y="8741"/>
                </a:cubicBezTo>
                <a:cubicBezTo>
                  <a:pt x="4156" y="8583"/>
                  <a:pt x="3920" y="8569"/>
                  <a:pt x="3491" y="8540"/>
                </a:cubicBezTo>
                <a:cubicBezTo>
                  <a:pt x="2413" y="8461"/>
                  <a:pt x="1599" y="8084"/>
                  <a:pt x="993" y="7370"/>
                </a:cubicBezTo>
                <a:cubicBezTo>
                  <a:pt x="278" y="6520"/>
                  <a:pt x="221" y="5505"/>
                  <a:pt x="842" y="4578"/>
                </a:cubicBezTo>
                <a:cubicBezTo>
                  <a:pt x="1013" y="4321"/>
                  <a:pt x="1243" y="4057"/>
                  <a:pt x="1514" y="3807"/>
                </a:cubicBezTo>
                <a:cubicBezTo>
                  <a:pt x="2708" y="2720"/>
                  <a:pt x="4312" y="2171"/>
                  <a:pt x="5914" y="2171"/>
                </a:cubicBezTo>
                <a:cubicBezTo>
                  <a:pt x="7398" y="2171"/>
                  <a:pt x="8880" y="2641"/>
                  <a:pt x="10033" y="3592"/>
                </a:cubicBezTo>
                <a:cubicBezTo>
                  <a:pt x="10083" y="3635"/>
                  <a:pt x="10133" y="3678"/>
                  <a:pt x="10175" y="3728"/>
                </a:cubicBezTo>
                <a:cubicBezTo>
                  <a:pt x="10261" y="3800"/>
                  <a:pt x="10340" y="3877"/>
                  <a:pt x="10433" y="3942"/>
                </a:cubicBezTo>
                <a:cubicBezTo>
                  <a:pt x="10539" y="4009"/>
                  <a:pt x="10673" y="4081"/>
                  <a:pt x="10805" y="4081"/>
                </a:cubicBezTo>
                <a:cubicBezTo>
                  <a:pt x="10840" y="4081"/>
                  <a:pt x="10876" y="4076"/>
                  <a:pt x="10911" y="4064"/>
                </a:cubicBezTo>
                <a:cubicBezTo>
                  <a:pt x="11039" y="4021"/>
                  <a:pt x="11134" y="3899"/>
                  <a:pt x="11197" y="3678"/>
                </a:cubicBezTo>
                <a:cubicBezTo>
                  <a:pt x="11648" y="2285"/>
                  <a:pt x="12703" y="1157"/>
                  <a:pt x="14117" y="586"/>
                </a:cubicBezTo>
                <a:cubicBezTo>
                  <a:pt x="14742" y="333"/>
                  <a:pt x="15396" y="207"/>
                  <a:pt x="16041" y="207"/>
                </a:cubicBezTo>
                <a:close/>
                <a:moveTo>
                  <a:pt x="16046" y="1"/>
                </a:moveTo>
                <a:cubicBezTo>
                  <a:pt x="15372" y="1"/>
                  <a:pt x="14690" y="133"/>
                  <a:pt x="14039" y="399"/>
                </a:cubicBezTo>
                <a:cubicBezTo>
                  <a:pt x="12575" y="992"/>
                  <a:pt x="11468" y="2163"/>
                  <a:pt x="11005" y="3620"/>
                </a:cubicBezTo>
                <a:cubicBezTo>
                  <a:pt x="10954" y="3764"/>
                  <a:pt x="10897" y="3849"/>
                  <a:pt x="10840" y="3870"/>
                </a:cubicBezTo>
                <a:cubicBezTo>
                  <a:pt x="10828" y="3875"/>
                  <a:pt x="10814" y="3877"/>
                  <a:pt x="10799" y="3877"/>
                </a:cubicBezTo>
                <a:cubicBezTo>
                  <a:pt x="10741" y="3877"/>
                  <a:pt x="10660" y="3844"/>
                  <a:pt x="10547" y="3771"/>
                </a:cubicBezTo>
                <a:cubicBezTo>
                  <a:pt x="10469" y="3721"/>
                  <a:pt x="10397" y="3649"/>
                  <a:pt x="10319" y="3577"/>
                </a:cubicBezTo>
                <a:cubicBezTo>
                  <a:pt x="10268" y="3527"/>
                  <a:pt x="10218" y="3477"/>
                  <a:pt x="10162" y="3435"/>
                </a:cubicBezTo>
                <a:cubicBezTo>
                  <a:pt x="8970" y="2452"/>
                  <a:pt x="7440" y="1966"/>
                  <a:pt x="5910" y="1966"/>
                </a:cubicBezTo>
                <a:cubicBezTo>
                  <a:pt x="4257" y="1966"/>
                  <a:pt x="2605" y="2533"/>
                  <a:pt x="1378" y="3656"/>
                </a:cubicBezTo>
                <a:cubicBezTo>
                  <a:pt x="1085" y="3920"/>
                  <a:pt x="850" y="4192"/>
                  <a:pt x="670" y="4463"/>
                </a:cubicBezTo>
                <a:cubicBezTo>
                  <a:pt x="0" y="5471"/>
                  <a:pt x="57" y="6585"/>
                  <a:pt x="835" y="7498"/>
                </a:cubicBezTo>
                <a:cubicBezTo>
                  <a:pt x="1478" y="8256"/>
                  <a:pt x="2341" y="8662"/>
                  <a:pt x="3478" y="8741"/>
                </a:cubicBezTo>
                <a:cubicBezTo>
                  <a:pt x="3748" y="8761"/>
                  <a:pt x="4035" y="8784"/>
                  <a:pt x="4071" y="8847"/>
                </a:cubicBezTo>
                <a:cubicBezTo>
                  <a:pt x="4113" y="8905"/>
                  <a:pt x="3992" y="9169"/>
                  <a:pt x="3870" y="9447"/>
                </a:cubicBezTo>
                <a:cubicBezTo>
                  <a:pt x="3270" y="10791"/>
                  <a:pt x="3270" y="12333"/>
                  <a:pt x="3870" y="13675"/>
                </a:cubicBezTo>
                <a:cubicBezTo>
                  <a:pt x="4456" y="14974"/>
                  <a:pt x="5570" y="15968"/>
                  <a:pt x="6919" y="16397"/>
                </a:cubicBezTo>
                <a:cubicBezTo>
                  <a:pt x="7535" y="16593"/>
                  <a:pt x="8146" y="16690"/>
                  <a:pt x="8750" y="16690"/>
                </a:cubicBezTo>
                <a:cubicBezTo>
                  <a:pt x="10016" y="16690"/>
                  <a:pt x="11250" y="16262"/>
                  <a:pt x="12440" y="15411"/>
                </a:cubicBezTo>
                <a:cubicBezTo>
                  <a:pt x="12597" y="15296"/>
                  <a:pt x="12746" y="15175"/>
                  <a:pt x="12890" y="15046"/>
                </a:cubicBezTo>
                <a:cubicBezTo>
                  <a:pt x="13010" y="14947"/>
                  <a:pt x="13132" y="14846"/>
                  <a:pt x="13254" y="14746"/>
                </a:cubicBezTo>
                <a:cubicBezTo>
                  <a:pt x="13531" y="14539"/>
                  <a:pt x="13730" y="14432"/>
                  <a:pt x="13913" y="14432"/>
                </a:cubicBezTo>
                <a:cubicBezTo>
                  <a:pt x="14133" y="14432"/>
                  <a:pt x="14329" y="14589"/>
                  <a:pt x="14611" y="14918"/>
                </a:cubicBezTo>
                <a:cubicBezTo>
                  <a:pt x="14733" y="15053"/>
                  <a:pt x="14839" y="15197"/>
                  <a:pt x="14947" y="15332"/>
                </a:cubicBezTo>
                <a:cubicBezTo>
                  <a:pt x="15033" y="15439"/>
                  <a:pt x="15110" y="15547"/>
                  <a:pt x="15195" y="15653"/>
                </a:cubicBezTo>
                <a:cubicBezTo>
                  <a:pt x="16068" y="16717"/>
                  <a:pt x="16896" y="17446"/>
                  <a:pt x="17809" y="17939"/>
                </a:cubicBezTo>
                <a:cubicBezTo>
                  <a:pt x="18966" y="18567"/>
                  <a:pt x="20080" y="18882"/>
                  <a:pt x="21167" y="18882"/>
                </a:cubicBezTo>
                <a:cubicBezTo>
                  <a:pt x="21994" y="18882"/>
                  <a:pt x="22802" y="18702"/>
                  <a:pt x="23602" y="18339"/>
                </a:cubicBezTo>
                <a:cubicBezTo>
                  <a:pt x="24773" y="17818"/>
                  <a:pt x="25501" y="16925"/>
                  <a:pt x="25765" y="15689"/>
                </a:cubicBezTo>
                <a:cubicBezTo>
                  <a:pt x="26094" y="14169"/>
                  <a:pt x="25936" y="12626"/>
                  <a:pt x="25307" y="11097"/>
                </a:cubicBezTo>
                <a:cubicBezTo>
                  <a:pt x="25294" y="11055"/>
                  <a:pt x="25273" y="11012"/>
                  <a:pt x="25251" y="10976"/>
                </a:cubicBezTo>
                <a:cubicBezTo>
                  <a:pt x="25172" y="10833"/>
                  <a:pt x="25158" y="10784"/>
                  <a:pt x="25201" y="10725"/>
                </a:cubicBezTo>
                <a:cubicBezTo>
                  <a:pt x="25241" y="10679"/>
                  <a:pt x="25273" y="10657"/>
                  <a:pt x="25310" y="10657"/>
                </a:cubicBezTo>
                <a:cubicBezTo>
                  <a:pt x="25358" y="10657"/>
                  <a:pt x="25415" y="10695"/>
                  <a:pt x="25508" y="10768"/>
                </a:cubicBezTo>
                <a:cubicBezTo>
                  <a:pt x="25537" y="10791"/>
                  <a:pt x="25564" y="10811"/>
                  <a:pt x="25594" y="10833"/>
                </a:cubicBezTo>
                <a:cubicBezTo>
                  <a:pt x="26721" y="11605"/>
                  <a:pt x="28108" y="12097"/>
                  <a:pt x="29614" y="12268"/>
                </a:cubicBezTo>
                <a:cubicBezTo>
                  <a:pt x="29830" y="12280"/>
                  <a:pt x="30035" y="12288"/>
                  <a:pt x="30233" y="12288"/>
                </a:cubicBezTo>
                <a:cubicBezTo>
                  <a:pt x="30742" y="12288"/>
                  <a:pt x="31198" y="12237"/>
                  <a:pt x="31635" y="12083"/>
                </a:cubicBezTo>
                <a:cubicBezTo>
                  <a:pt x="32278" y="11862"/>
                  <a:pt x="33148" y="11447"/>
                  <a:pt x="33320" y="10398"/>
                </a:cubicBezTo>
                <a:cubicBezTo>
                  <a:pt x="33464" y="9512"/>
                  <a:pt x="33121" y="8727"/>
                  <a:pt x="32363" y="8184"/>
                </a:cubicBezTo>
                <a:cubicBezTo>
                  <a:pt x="31645" y="7670"/>
                  <a:pt x="30739" y="7146"/>
                  <a:pt x="29681" y="7146"/>
                </a:cubicBezTo>
                <a:cubicBezTo>
                  <a:pt x="29267" y="7146"/>
                  <a:pt x="28830" y="7226"/>
                  <a:pt x="28372" y="7419"/>
                </a:cubicBezTo>
                <a:cubicBezTo>
                  <a:pt x="28300" y="7452"/>
                  <a:pt x="28211" y="7482"/>
                  <a:pt x="28135" y="7482"/>
                </a:cubicBezTo>
                <a:cubicBezTo>
                  <a:pt x="28097" y="7482"/>
                  <a:pt x="28062" y="7474"/>
                  <a:pt x="28036" y="7455"/>
                </a:cubicBezTo>
                <a:cubicBezTo>
                  <a:pt x="27972" y="7413"/>
                  <a:pt x="27936" y="7291"/>
                  <a:pt x="27943" y="7106"/>
                </a:cubicBezTo>
                <a:cubicBezTo>
                  <a:pt x="27950" y="6005"/>
                  <a:pt x="27601" y="4984"/>
                  <a:pt x="27265" y="3998"/>
                </a:cubicBezTo>
                <a:cubicBezTo>
                  <a:pt x="27073" y="3448"/>
                  <a:pt x="26757" y="2963"/>
                  <a:pt x="26336" y="2557"/>
                </a:cubicBezTo>
                <a:cubicBezTo>
                  <a:pt x="25825" y="2066"/>
                  <a:pt x="25282" y="1819"/>
                  <a:pt x="24712" y="1819"/>
                </a:cubicBezTo>
                <a:cubicBezTo>
                  <a:pt x="24278" y="1819"/>
                  <a:pt x="23829" y="1962"/>
                  <a:pt x="23366" y="2249"/>
                </a:cubicBezTo>
                <a:cubicBezTo>
                  <a:pt x="22779" y="2614"/>
                  <a:pt x="22294" y="3106"/>
                  <a:pt x="21888" y="3771"/>
                </a:cubicBezTo>
                <a:cubicBezTo>
                  <a:pt x="21823" y="3870"/>
                  <a:pt x="21766" y="3978"/>
                  <a:pt x="21708" y="4077"/>
                </a:cubicBezTo>
                <a:cubicBezTo>
                  <a:pt x="21631" y="4220"/>
                  <a:pt x="21552" y="4364"/>
                  <a:pt x="21467" y="4492"/>
                </a:cubicBezTo>
                <a:cubicBezTo>
                  <a:pt x="21353" y="4652"/>
                  <a:pt x="21251" y="4744"/>
                  <a:pt x="21175" y="4744"/>
                </a:cubicBezTo>
                <a:cubicBezTo>
                  <a:pt x="21170" y="4744"/>
                  <a:pt x="21165" y="4743"/>
                  <a:pt x="21160" y="4742"/>
                </a:cubicBezTo>
                <a:cubicBezTo>
                  <a:pt x="21081" y="4734"/>
                  <a:pt x="21002" y="4621"/>
                  <a:pt x="20937" y="4427"/>
                </a:cubicBezTo>
                <a:cubicBezTo>
                  <a:pt x="20716" y="3791"/>
                  <a:pt x="20452" y="3056"/>
                  <a:pt x="20059" y="2386"/>
                </a:cubicBezTo>
                <a:cubicBezTo>
                  <a:pt x="19681" y="1743"/>
                  <a:pt x="19216" y="1021"/>
                  <a:pt x="18418" y="593"/>
                </a:cubicBezTo>
                <a:cubicBezTo>
                  <a:pt x="17686" y="199"/>
                  <a:pt x="16872" y="1"/>
                  <a:pt x="16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7" name="Google Shape;507;p18"/>
          <p:cNvGrpSpPr/>
          <p:nvPr/>
        </p:nvGrpSpPr>
        <p:grpSpPr>
          <a:xfrm rot="5652131">
            <a:off x="4947719" y="-977980"/>
            <a:ext cx="1218443" cy="1605291"/>
            <a:chOff x="5450897" y="3655524"/>
            <a:chExt cx="455990" cy="600741"/>
          </a:xfrm>
        </p:grpSpPr>
        <p:sp>
          <p:nvSpPr>
            <p:cNvPr id="508" name="Google Shape;508;p18"/>
            <p:cNvSpPr/>
            <p:nvPr/>
          </p:nvSpPr>
          <p:spPr>
            <a:xfrm>
              <a:off x="5450897" y="3772600"/>
              <a:ext cx="327702" cy="476073"/>
            </a:xfrm>
            <a:custGeom>
              <a:avLst/>
              <a:gdLst/>
              <a:ahLst/>
              <a:cxnLst/>
              <a:rect l="l" t="t" r="r" b="b"/>
              <a:pathLst>
                <a:path w="16660" h="24203" extrusionOk="0">
                  <a:moveTo>
                    <a:pt x="16290" y="1"/>
                  </a:moveTo>
                  <a:lnTo>
                    <a:pt x="15803" y="21"/>
                  </a:lnTo>
                  <a:cubicBezTo>
                    <a:pt x="16161" y="8442"/>
                    <a:pt x="11854" y="14440"/>
                    <a:pt x="8176" y="17990"/>
                  </a:cubicBezTo>
                  <a:cubicBezTo>
                    <a:pt x="4184" y="21853"/>
                    <a:pt x="44" y="23738"/>
                    <a:pt x="1" y="23752"/>
                  </a:cubicBezTo>
                  <a:lnTo>
                    <a:pt x="200" y="24202"/>
                  </a:lnTo>
                  <a:cubicBezTo>
                    <a:pt x="243" y="24180"/>
                    <a:pt x="4448" y="22266"/>
                    <a:pt x="8505" y="18353"/>
                  </a:cubicBezTo>
                  <a:cubicBezTo>
                    <a:pt x="12262" y="14733"/>
                    <a:pt x="16660" y="8606"/>
                    <a:pt x="162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18"/>
            <p:cNvSpPr/>
            <p:nvPr/>
          </p:nvSpPr>
          <p:spPr>
            <a:xfrm>
              <a:off x="5490139" y="3972034"/>
              <a:ext cx="151085" cy="235175"/>
            </a:xfrm>
            <a:custGeom>
              <a:avLst/>
              <a:gdLst/>
              <a:ahLst/>
              <a:cxnLst/>
              <a:rect l="l" t="t" r="r" b="b"/>
              <a:pathLst>
                <a:path w="7681" h="11956" extrusionOk="0">
                  <a:moveTo>
                    <a:pt x="3091" y="1"/>
                  </a:moveTo>
                  <a:cubicBezTo>
                    <a:pt x="1" y="1"/>
                    <a:pt x="1554" y="11955"/>
                    <a:pt x="1554" y="11955"/>
                  </a:cubicBezTo>
                  <a:cubicBezTo>
                    <a:pt x="1554" y="11955"/>
                    <a:pt x="7681" y="1873"/>
                    <a:pt x="3739" y="152"/>
                  </a:cubicBezTo>
                  <a:cubicBezTo>
                    <a:pt x="3503" y="49"/>
                    <a:pt x="3288" y="1"/>
                    <a:pt x="30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18"/>
            <p:cNvSpPr/>
            <p:nvPr/>
          </p:nvSpPr>
          <p:spPr>
            <a:xfrm>
              <a:off x="5504144" y="4183349"/>
              <a:ext cx="245344" cy="72917"/>
            </a:xfrm>
            <a:custGeom>
              <a:avLst/>
              <a:gdLst/>
              <a:ahLst/>
              <a:cxnLst/>
              <a:rect l="l" t="t" r="r" b="b"/>
              <a:pathLst>
                <a:path w="12473" h="3707" extrusionOk="0">
                  <a:moveTo>
                    <a:pt x="8509" y="0"/>
                  </a:moveTo>
                  <a:cubicBezTo>
                    <a:pt x="4951" y="0"/>
                    <a:pt x="0" y="1205"/>
                    <a:pt x="0" y="1205"/>
                  </a:cubicBezTo>
                  <a:cubicBezTo>
                    <a:pt x="0" y="1205"/>
                    <a:pt x="5366" y="3707"/>
                    <a:pt x="8951" y="3707"/>
                  </a:cubicBezTo>
                  <a:cubicBezTo>
                    <a:pt x="10428" y="3707"/>
                    <a:pt x="11602" y="3283"/>
                    <a:pt x="11975" y="2085"/>
                  </a:cubicBezTo>
                  <a:cubicBezTo>
                    <a:pt x="12472" y="488"/>
                    <a:pt x="10772" y="0"/>
                    <a:pt x="85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18"/>
            <p:cNvSpPr/>
            <p:nvPr/>
          </p:nvSpPr>
          <p:spPr>
            <a:xfrm>
              <a:off x="5532724" y="3887040"/>
              <a:ext cx="153603" cy="202621"/>
            </a:xfrm>
            <a:custGeom>
              <a:avLst/>
              <a:gdLst/>
              <a:ahLst/>
              <a:cxnLst/>
              <a:rect l="l" t="t" r="r" b="b"/>
              <a:pathLst>
                <a:path w="7809" h="10301" extrusionOk="0">
                  <a:moveTo>
                    <a:pt x="3766" y="1"/>
                  </a:moveTo>
                  <a:cubicBezTo>
                    <a:pt x="1" y="1"/>
                    <a:pt x="5953" y="10300"/>
                    <a:pt x="5953" y="10300"/>
                  </a:cubicBezTo>
                  <a:cubicBezTo>
                    <a:pt x="5953" y="10300"/>
                    <a:pt x="7809" y="181"/>
                    <a:pt x="3860" y="3"/>
                  </a:cubicBezTo>
                  <a:cubicBezTo>
                    <a:pt x="3828" y="2"/>
                    <a:pt x="3797" y="1"/>
                    <a:pt x="3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18"/>
            <p:cNvSpPr/>
            <p:nvPr/>
          </p:nvSpPr>
          <p:spPr>
            <a:xfrm>
              <a:off x="5611444" y="3842094"/>
              <a:ext cx="109719" cy="167628"/>
            </a:xfrm>
            <a:custGeom>
              <a:avLst/>
              <a:gdLst/>
              <a:ahLst/>
              <a:cxnLst/>
              <a:rect l="l" t="t" r="r" b="b"/>
              <a:pathLst>
                <a:path w="5578" h="8522" extrusionOk="0">
                  <a:moveTo>
                    <a:pt x="2695" y="0"/>
                  </a:moveTo>
                  <a:cubicBezTo>
                    <a:pt x="0" y="0"/>
                    <a:pt x="4806" y="8521"/>
                    <a:pt x="4806" y="8521"/>
                  </a:cubicBezTo>
                  <a:cubicBezTo>
                    <a:pt x="4806" y="8521"/>
                    <a:pt x="5577" y="123"/>
                    <a:pt x="2756" y="2"/>
                  </a:cubicBezTo>
                  <a:cubicBezTo>
                    <a:pt x="2735" y="1"/>
                    <a:pt x="2715" y="0"/>
                    <a:pt x="26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18"/>
            <p:cNvSpPr/>
            <p:nvPr/>
          </p:nvSpPr>
          <p:spPr>
            <a:xfrm>
              <a:off x="5652731" y="3766108"/>
              <a:ext cx="109719" cy="167765"/>
            </a:xfrm>
            <a:custGeom>
              <a:avLst/>
              <a:gdLst/>
              <a:ahLst/>
              <a:cxnLst/>
              <a:rect l="l" t="t" r="r" b="b"/>
              <a:pathLst>
                <a:path w="5578" h="8529" extrusionOk="0">
                  <a:moveTo>
                    <a:pt x="2696" y="0"/>
                  </a:moveTo>
                  <a:cubicBezTo>
                    <a:pt x="1" y="0"/>
                    <a:pt x="4807" y="8528"/>
                    <a:pt x="4807" y="8528"/>
                  </a:cubicBezTo>
                  <a:cubicBezTo>
                    <a:pt x="4807" y="8528"/>
                    <a:pt x="5578" y="123"/>
                    <a:pt x="2757" y="2"/>
                  </a:cubicBezTo>
                  <a:cubicBezTo>
                    <a:pt x="2736" y="1"/>
                    <a:pt x="2716" y="0"/>
                    <a:pt x="26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18"/>
            <p:cNvSpPr/>
            <p:nvPr/>
          </p:nvSpPr>
          <p:spPr>
            <a:xfrm>
              <a:off x="5760896" y="3746478"/>
              <a:ext cx="134012" cy="147781"/>
            </a:xfrm>
            <a:custGeom>
              <a:avLst/>
              <a:gdLst/>
              <a:ahLst/>
              <a:cxnLst/>
              <a:rect l="l" t="t" r="r" b="b"/>
              <a:pathLst>
                <a:path w="6813" h="7513" extrusionOk="0">
                  <a:moveTo>
                    <a:pt x="4439" y="0"/>
                  </a:moveTo>
                  <a:cubicBezTo>
                    <a:pt x="2619" y="0"/>
                    <a:pt x="0" y="7512"/>
                    <a:pt x="0" y="7512"/>
                  </a:cubicBezTo>
                  <a:cubicBezTo>
                    <a:pt x="0" y="7512"/>
                    <a:pt x="6813" y="2542"/>
                    <a:pt x="5042" y="336"/>
                  </a:cubicBezTo>
                  <a:cubicBezTo>
                    <a:pt x="4856" y="104"/>
                    <a:pt x="4653" y="0"/>
                    <a:pt x="44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18"/>
            <p:cNvSpPr/>
            <p:nvPr/>
          </p:nvSpPr>
          <p:spPr>
            <a:xfrm>
              <a:off x="5691776" y="3949256"/>
              <a:ext cx="190484" cy="96304"/>
            </a:xfrm>
            <a:custGeom>
              <a:avLst/>
              <a:gdLst/>
              <a:ahLst/>
              <a:cxnLst/>
              <a:rect l="l" t="t" r="r" b="b"/>
              <a:pathLst>
                <a:path w="9684" h="4896" extrusionOk="0">
                  <a:moveTo>
                    <a:pt x="8292" y="1"/>
                  </a:moveTo>
                  <a:cubicBezTo>
                    <a:pt x="5915" y="1"/>
                    <a:pt x="1" y="4895"/>
                    <a:pt x="1" y="4895"/>
                  </a:cubicBezTo>
                  <a:cubicBezTo>
                    <a:pt x="1" y="4895"/>
                    <a:pt x="9684" y="4059"/>
                    <a:pt x="9249" y="825"/>
                  </a:cubicBezTo>
                  <a:cubicBezTo>
                    <a:pt x="9171" y="240"/>
                    <a:pt x="8818" y="1"/>
                    <a:pt x="82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18"/>
            <p:cNvSpPr/>
            <p:nvPr/>
          </p:nvSpPr>
          <p:spPr>
            <a:xfrm>
              <a:off x="5741502" y="3863121"/>
              <a:ext cx="165385" cy="83519"/>
            </a:xfrm>
            <a:custGeom>
              <a:avLst/>
              <a:gdLst/>
              <a:ahLst/>
              <a:cxnLst/>
              <a:rect l="l" t="t" r="r" b="b"/>
              <a:pathLst>
                <a:path w="8408" h="4246" extrusionOk="0">
                  <a:moveTo>
                    <a:pt x="7200" y="1"/>
                  </a:moveTo>
                  <a:cubicBezTo>
                    <a:pt x="5131" y="1"/>
                    <a:pt x="1" y="4246"/>
                    <a:pt x="1" y="4246"/>
                  </a:cubicBezTo>
                  <a:cubicBezTo>
                    <a:pt x="1" y="4246"/>
                    <a:pt x="8407" y="3517"/>
                    <a:pt x="8035" y="719"/>
                  </a:cubicBezTo>
                  <a:cubicBezTo>
                    <a:pt x="7967" y="209"/>
                    <a:pt x="7658" y="1"/>
                    <a:pt x="72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18"/>
            <p:cNvSpPr/>
            <p:nvPr/>
          </p:nvSpPr>
          <p:spPr>
            <a:xfrm>
              <a:off x="5589394" y="4064856"/>
              <a:ext cx="227228" cy="87807"/>
            </a:xfrm>
            <a:custGeom>
              <a:avLst/>
              <a:gdLst/>
              <a:ahLst/>
              <a:cxnLst/>
              <a:rect l="l" t="t" r="r" b="b"/>
              <a:pathLst>
                <a:path w="11552" h="4464" extrusionOk="0">
                  <a:moveTo>
                    <a:pt x="10206" y="1"/>
                  </a:moveTo>
                  <a:cubicBezTo>
                    <a:pt x="7163" y="1"/>
                    <a:pt x="1" y="4431"/>
                    <a:pt x="1" y="4431"/>
                  </a:cubicBezTo>
                  <a:cubicBezTo>
                    <a:pt x="1" y="4431"/>
                    <a:pt x="635" y="4463"/>
                    <a:pt x="1606" y="4463"/>
                  </a:cubicBezTo>
                  <a:cubicBezTo>
                    <a:pt x="4776" y="4463"/>
                    <a:pt x="11536" y="4116"/>
                    <a:pt x="11547" y="1152"/>
                  </a:cubicBezTo>
                  <a:cubicBezTo>
                    <a:pt x="11552" y="326"/>
                    <a:pt x="11030" y="1"/>
                    <a:pt x="10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18"/>
            <p:cNvSpPr/>
            <p:nvPr/>
          </p:nvSpPr>
          <p:spPr>
            <a:xfrm>
              <a:off x="5705879" y="3655524"/>
              <a:ext cx="104212" cy="172860"/>
            </a:xfrm>
            <a:custGeom>
              <a:avLst/>
              <a:gdLst/>
              <a:ahLst/>
              <a:cxnLst/>
              <a:rect l="l" t="t" r="r" b="b"/>
              <a:pathLst>
                <a:path w="5298" h="8788" extrusionOk="0">
                  <a:moveTo>
                    <a:pt x="2291" y="1"/>
                  </a:moveTo>
                  <a:cubicBezTo>
                    <a:pt x="1" y="1"/>
                    <a:pt x="2984" y="8787"/>
                    <a:pt x="2984" y="8787"/>
                  </a:cubicBezTo>
                  <a:cubicBezTo>
                    <a:pt x="2984" y="8787"/>
                    <a:pt x="5298" y="676"/>
                    <a:pt x="2549" y="33"/>
                  </a:cubicBezTo>
                  <a:cubicBezTo>
                    <a:pt x="2456" y="11"/>
                    <a:pt x="2371" y="1"/>
                    <a:pt x="22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 name="Google Shape;519;p18"/>
          <p:cNvGrpSpPr/>
          <p:nvPr/>
        </p:nvGrpSpPr>
        <p:grpSpPr>
          <a:xfrm>
            <a:off x="5883935" y="5"/>
            <a:ext cx="378579" cy="343013"/>
            <a:chOff x="3346266" y="1265304"/>
            <a:chExt cx="227307" cy="205965"/>
          </a:xfrm>
        </p:grpSpPr>
        <p:sp>
          <p:nvSpPr>
            <p:cNvPr id="520" name="Google Shape;520;p18"/>
            <p:cNvSpPr/>
            <p:nvPr/>
          </p:nvSpPr>
          <p:spPr>
            <a:xfrm>
              <a:off x="3453291" y="1265304"/>
              <a:ext cx="96540" cy="85505"/>
            </a:xfrm>
            <a:custGeom>
              <a:avLst/>
              <a:gdLst/>
              <a:ahLst/>
              <a:cxnLst/>
              <a:rect l="l" t="t" r="r" b="b"/>
              <a:pathLst>
                <a:path w="4908" h="4347" extrusionOk="0">
                  <a:moveTo>
                    <a:pt x="2812" y="0"/>
                  </a:moveTo>
                  <a:cubicBezTo>
                    <a:pt x="2073" y="0"/>
                    <a:pt x="1329" y="308"/>
                    <a:pt x="844" y="869"/>
                  </a:cubicBezTo>
                  <a:cubicBezTo>
                    <a:pt x="501" y="1261"/>
                    <a:pt x="287" y="1755"/>
                    <a:pt x="165" y="2262"/>
                  </a:cubicBezTo>
                  <a:cubicBezTo>
                    <a:pt x="1" y="2933"/>
                    <a:pt x="1" y="3697"/>
                    <a:pt x="422" y="4247"/>
                  </a:cubicBezTo>
                  <a:lnTo>
                    <a:pt x="1665" y="4346"/>
                  </a:lnTo>
                  <a:cubicBezTo>
                    <a:pt x="2765" y="4182"/>
                    <a:pt x="3787" y="3555"/>
                    <a:pt x="4429" y="2648"/>
                  </a:cubicBezTo>
                  <a:cubicBezTo>
                    <a:pt x="4700" y="2269"/>
                    <a:pt x="4908" y="1812"/>
                    <a:pt x="4836" y="1354"/>
                  </a:cubicBezTo>
                  <a:cubicBezTo>
                    <a:pt x="4757" y="855"/>
                    <a:pt x="4344" y="454"/>
                    <a:pt x="3886" y="240"/>
                  </a:cubicBezTo>
                  <a:cubicBezTo>
                    <a:pt x="3552" y="78"/>
                    <a:pt x="3183" y="0"/>
                    <a:pt x="2812"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18"/>
            <p:cNvSpPr/>
            <p:nvPr/>
          </p:nvSpPr>
          <p:spPr>
            <a:xfrm>
              <a:off x="3450360" y="1328858"/>
              <a:ext cx="123213" cy="97819"/>
            </a:xfrm>
            <a:custGeom>
              <a:avLst/>
              <a:gdLst/>
              <a:ahLst/>
              <a:cxnLst/>
              <a:rect l="l" t="t" r="r" b="b"/>
              <a:pathLst>
                <a:path w="6264" h="4973" extrusionOk="0">
                  <a:moveTo>
                    <a:pt x="3721" y="0"/>
                  </a:moveTo>
                  <a:cubicBezTo>
                    <a:pt x="2660" y="0"/>
                    <a:pt x="1594" y="482"/>
                    <a:pt x="921" y="1309"/>
                  </a:cubicBezTo>
                  <a:lnTo>
                    <a:pt x="1" y="2787"/>
                  </a:lnTo>
                  <a:cubicBezTo>
                    <a:pt x="201" y="3594"/>
                    <a:pt x="772" y="4308"/>
                    <a:pt x="1514" y="4672"/>
                  </a:cubicBezTo>
                  <a:cubicBezTo>
                    <a:pt x="1913" y="4871"/>
                    <a:pt x="2358" y="4972"/>
                    <a:pt x="2804" y="4972"/>
                  </a:cubicBezTo>
                  <a:cubicBezTo>
                    <a:pt x="3189" y="4972"/>
                    <a:pt x="3574" y="4896"/>
                    <a:pt x="3929" y="4744"/>
                  </a:cubicBezTo>
                  <a:cubicBezTo>
                    <a:pt x="4392" y="4536"/>
                    <a:pt x="4800" y="4216"/>
                    <a:pt x="5171" y="3858"/>
                  </a:cubicBezTo>
                  <a:cubicBezTo>
                    <a:pt x="5492" y="3537"/>
                    <a:pt x="5799" y="3188"/>
                    <a:pt x="5992" y="2773"/>
                  </a:cubicBezTo>
                  <a:cubicBezTo>
                    <a:pt x="6184" y="2358"/>
                    <a:pt x="6263" y="1880"/>
                    <a:pt x="6135" y="1438"/>
                  </a:cubicBezTo>
                  <a:cubicBezTo>
                    <a:pt x="5927" y="723"/>
                    <a:pt x="5214" y="259"/>
                    <a:pt x="4486" y="87"/>
                  </a:cubicBezTo>
                  <a:cubicBezTo>
                    <a:pt x="4235" y="29"/>
                    <a:pt x="3978" y="0"/>
                    <a:pt x="3721"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18"/>
            <p:cNvSpPr/>
            <p:nvPr/>
          </p:nvSpPr>
          <p:spPr>
            <a:xfrm>
              <a:off x="3372545" y="1368788"/>
              <a:ext cx="100160" cy="102481"/>
            </a:xfrm>
            <a:custGeom>
              <a:avLst/>
              <a:gdLst/>
              <a:ahLst/>
              <a:cxnLst/>
              <a:rect l="l" t="t" r="r" b="b"/>
              <a:pathLst>
                <a:path w="5092" h="5210" extrusionOk="0">
                  <a:moveTo>
                    <a:pt x="2306" y="1"/>
                  </a:moveTo>
                  <a:cubicBezTo>
                    <a:pt x="1564" y="271"/>
                    <a:pt x="892" y="779"/>
                    <a:pt x="500" y="1464"/>
                  </a:cubicBezTo>
                  <a:cubicBezTo>
                    <a:pt x="100" y="2150"/>
                    <a:pt x="1" y="3014"/>
                    <a:pt x="279" y="3756"/>
                  </a:cubicBezTo>
                  <a:cubicBezTo>
                    <a:pt x="565" y="4491"/>
                    <a:pt x="1250" y="5084"/>
                    <a:pt x="2035" y="5192"/>
                  </a:cubicBezTo>
                  <a:cubicBezTo>
                    <a:pt x="2124" y="5204"/>
                    <a:pt x="2212" y="5209"/>
                    <a:pt x="2301" y="5209"/>
                  </a:cubicBezTo>
                  <a:cubicBezTo>
                    <a:pt x="3026" y="5209"/>
                    <a:pt x="3739" y="4833"/>
                    <a:pt x="4250" y="4292"/>
                  </a:cubicBezTo>
                  <a:cubicBezTo>
                    <a:pt x="4748" y="3756"/>
                    <a:pt x="5091" y="3043"/>
                    <a:pt x="5091" y="2306"/>
                  </a:cubicBezTo>
                  <a:cubicBezTo>
                    <a:pt x="5084" y="1564"/>
                    <a:pt x="4714" y="822"/>
                    <a:pt x="4078" y="450"/>
                  </a:cubicBezTo>
                  <a:lnTo>
                    <a:pt x="2306" y="1"/>
                  </a:ln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18"/>
            <p:cNvSpPr/>
            <p:nvPr/>
          </p:nvSpPr>
          <p:spPr>
            <a:xfrm>
              <a:off x="3346266" y="1329369"/>
              <a:ext cx="93728" cy="73999"/>
            </a:xfrm>
            <a:custGeom>
              <a:avLst/>
              <a:gdLst/>
              <a:ahLst/>
              <a:cxnLst/>
              <a:rect l="l" t="t" r="r" b="b"/>
              <a:pathLst>
                <a:path w="4765" h="3762" extrusionOk="0">
                  <a:moveTo>
                    <a:pt x="2979" y="0"/>
                  </a:moveTo>
                  <a:cubicBezTo>
                    <a:pt x="2770" y="0"/>
                    <a:pt x="2560" y="25"/>
                    <a:pt x="2357" y="68"/>
                  </a:cubicBezTo>
                  <a:cubicBezTo>
                    <a:pt x="1858" y="176"/>
                    <a:pt x="1380" y="397"/>
                    <a:pt x="965" y="704"/>
                  </a:cubicBezTo>
                  <a:cubicBezTo>
                    <a:pt x="643" y="954"/>
                    <a:pt x="352" y="1261"/>
                    <a:pt x="194" y="1633"/>
                  </a:cubicBezTo>
                  <a:cubicBezTo>
                    <a:pt x="29" y="2012"/>
                    <a:pt x="0" y="2454"/>
                    <a:pt x="172" y="2819"/>
                  </a:cubicBezTo>
                  <a:cubicBezTo>
                    <a:pt x="372" y="3232"/>
                    <a:pt x="787" y="3504"/>
                    <a:pt x="1222" y="3640"/>
                  </a:cubicBezTo>
                  <a:cubicBezTo>
                    <a:pt x="1491" y="3724"/>
                    <a:pt x="1770" y="3762"/>
                    <a:pt x="2051" y="3762"/>
                  </a:cubicBezTo>
                  <a:cubicBezTo>
                    <a:pt x="2464" y="3762"/>
                    <a:pt x="2880" y="3679"/>
                    <a:pt x="3272" y="3539"/>
                  </a:cubicBezTo>
                  <a:cubicBezTo>
                    <a:pt x="3850" y="3333"/>
                    <a:pt x="4429" y="2954"/>
                    <a:pt x="4600" y="2361"/>
                  </a:cubicBezTo>
                  <a:lnTo>
                    <a:pt x="4765" y="1105"/>
                  </a:lnTo>
                  <a:cubicBezTo>
                    <a:pt x="4607" y="654"/>
                    <a:pt x="4221" y="305"/>
                    <a:pt x="3771" y="133"/>
                  </a:cubicBezTo>
                  <a:cubicBezTo>
                    <a:pt x="3518" y="41"/>
                    <a:pt x="3249" y="0"/>
                    <a:pt x="2979"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18"/>
            <p:cNvSpPr/>
            <p:nvPr/>
          </p:nvSpPr>
          <p:spPr>
            <a:xfrm>
              <a:off x="3382361" y="1274962"/>
              <a:ext cx="105943" cy="90659"/>
            </a:xfrm>
            <a:custGeom>
              <a:avLst/>
              <a:gdLst/>
              <a:ahLst/>
              <a:cxnLst/>
              <a:rect l="l" t="t" r="r" b="b"/>
              <a:pathLst>
                <a:path w="5386" h="4609" extrusionOk="0">
                  <a:moveTo>
                    <a:pt x="3027" y="0"/>
                  </a:moveTo>
                  <a:cubicBezTo>
                    <a:pt x="2544" y="0"/>
                    <a:pt x="2062" y="114"/>
                    <a:pt x="1636" y="342"/>
                  </a:cubicBezTo>
                  <a:cubicBezTo>
                    <a:pt x="923" y="714"/>
                    <a:pt x="373" y="1377"/>
                    <a:pt x="152" y="2148"/>
                  </a:cubicBezTo>
                  <a:cubicBezTo>
                    <a:pt x="37" y="2514"/>
                    <a:pt x="1" y="2913"/>
                    <a:pt x="116" y="3278"/>
                  </a:cubicBezTo>
                  <a:cubicBezTo>
                    <a:pt x="301" y="3898"/>
                    <a:pt x="887" y="4334"/>
                    <a:pt x="1507" y="4498"/>
                  </a:cubicBezTo>
                  <a:cubicBezTo>
                    <a:pt x="1795" y="4578"/>
                    <a:pt x="2092" y="4608"/>
                    <a:pt x="2391" y="4608"/>
                  </a:cubicBezTo>
                  <a:cubicBezTo>
                    <a:pt x="2738" y="4608"/>
                    <a:pt x="3087" y="4567"/>
                    <a:pt x="3429" y="4514"/>
                  </a:cubicBezTo>
                  <a:lnTo>
                    <a:pt x="4836" y="3071"/>
                  </a:lnTo>
                  <a:cubicBezTo>
                    <a:pt x="5122" y="2442"/>
                    <a:pt x="5386" y="1720"/>
                    <a:pt x="5115" y="1086"/>
                  </a:cubicBezTo>
                  <a:cubicBezTo>
                    <a:pt x="4914" y="621"/>
                    <a:pt x="4450" y="315"/>
                    <a:pt x="3972" y="150"/>
                  </a:cubicBezTo>
                  <a:cubicBezTo>
                    <a:pt x="3667" y="50"/>
                    <a:pt x="3347" y="0"/>
                    <a:pt x="3027"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18"/>
            <p:cNvSpPr/>
            <p:nvPr/>
          </p:nvSpPr>
          <p:spPr>
            <a:xfrm>
              <a:off x="3470148" y="1346167"/>
              <a:ext cx="72091" cy="10681"/>
            </a:xfrm>
            <a:custGeom>
              <a:avLst/>
              <a:gdLst/>
              <a:ahLst/>
              <a:cxnLst/>
              <a:rect l="l" t="t" r="r" b="b"/>
              <a:pathLst>
                <a:path w="3665" h="543" extrusionOk="0">
                  <a:moveTo>
                    <a:pt x="2380" y="1"/>
                  </a:moveTo>
                  <a:cubicBezTo>
                    <a:pt x="2314" y="1"/>
                    <a:pt x="2251" y="1"/>
                    <a:pt x="2186" y="8"/>
                  </a:cubicBezTo>
                  <a:cubicBezTo>
                    <a:pt x="1951" y="8"/>
                    <a:pt x="1715" y="21"/>
                    <a:pt x="1480" y="57"/>
                  </a:cubicBezTo>
                  <a:cubicBezTo>
                    <a:pt x="1243" y="86"/>
                    <a:pt x="1015" y="129"/>
                    <a:pt x="787" y="186"/>
                  </a:cubicBezTo>
                  <a:cubicBezTo>
                    <a:pt x="551" y="251"/>
                    <a:pt x="330" y="328"/>
                    <a:pt x="109" y="422"/>
                  </a:cubicBezTo>
                  <a:cubicBezTo>
                    <a:pt x="80" y="436"/>
                    <a:pt x="52" y="450"/>
                    <a:pt x="23" y="465"/>
                  </a:cubicBezTo>
                  <a:cubicBezTo>
                    <a:pt x="1" y="472"/>
                    <a:pt x="1" y="499"/>
                    <a:pt x="9" y="522"/>
                  </a:cubicBezTo>
                  <a:cubicBezTo>
                    <a:pt x="16" y="535"/>
                    <a:pt x="30" y="542"/>
                    <a:pt x="44" y="542"/>
                  </a:cubicBezTo>
                  <a:cubicBezTo>
                    <a:pt x="52" y="542"/>
                    <a:pt x="59" y="535"/>
                    <a:pt x="66" y="535"/>
                  </a:cubicBezTo>
                  <a:cubicBezTo>
                    <a:pt x="280" y="436"/>
                    <a:pt x="501" y="357"/>
                    <a:pt x="729" y="294"/>
                  </a:cubicBezTo>
                  <a:cubicBezTo>
                    <a:pt x="959" y="229"/>
                    <a:pt x="1187" y="179"/>
                    <a:pt x="1415" y="150"/>
                  </a:cubicBezTo>
                  <a:cubicBezTo>
                    <a:pt x="1644" y="114"/>
                    <a:pt x="1872" y="100"/>
                    <a:pt x="2109" y="93"/>
                  </a:cubicBezTo>
                  <a:cubicBezTo>
                    <a:pt x="2194" y="86"/>
                    <a:pt x="2287" y="86"/>
                    <a:pt x="2380" y="86"/>
                  </a:cubicBezTo>
                  <a:cubicBezTo>
                    <a:pt x="2522" y="86"/>
                    <a:pt x="2673" y="93"/>
                    <a:pt x="2815" y="100"/>
                  </a:cubicBezTo>
                  <a:cubicBezTo>
                    <a:pt x="3058" y="107"/>
                    <a:pt x="3293" y="122"/>
                    <a:pt x="3536" y="143"/>
                  </a:cubicBezTo>
                  <a:cubicBezTo>
                    <a:pt x="3566" y="150"/>
                    <a:pt x="3593" y="150"/>
                    <a:pt x="3622" y="150"/>
                  </a:cubicBezTo>
                  <a:lnTo>
                    <a:pt x="3629" y="150"/>
                  </a:lnTo>
                  <a:cubicBezTo>
                    <a:pt x="3651" y="150"/>
                    <a:pt x="3665" y="129"/>
                    <a:pt x="3665" y="107"/>
                  </a:cubicBezTo>
                  <a:cubicBezTo>
                    <a:pt x="3665" y="86"/>
                    <a:pt x="3651" y="71"/>
                    <a:pt x="3622" y="64"/>
                  </a:cubicBezTo>
                  <a:cubicBezTo>
                    <a:pt x="3379" y="44"/>
                    <a:pt x="3144" y="28"/>
                    <a:pt x="2901" y="14"/>
                  </a:cubicBezTo>
                  <a:cubicBezTo>
                    <a:pt x="2722" y="8"/>
                    <a:pt x="2551" y="1"/>
                    <a:pt x="238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18"/>
            <p:cNvSpPr/>
            <p:nvPr/>
          </p:nvSpPr>
          <p:spPr>
            <a:xfrm>
              <a:off x="3468909" y="1368080"/>
              <a:ext cx="53955" cy="12943"/>
            </a:xfrm>
            <a:custGeom>
              <a:avLst/>
              <a:gdLst/>
              <a:ahLst/>
              <a:cxnLst/>
              <a:rect l="l" t="t" r="r" b="b"/>
              <a:pathLst>
                <a:path w="2743" h="658" extrusionOk="0">
                  <a:moveTo>
                    <a:pt x="50" y="1"/>
                  </a:moveTo>
                  <a:cubicBezTo>
                    <a:pt x="21" y="1"/>
                    <a:pt x="0" y="21"/>
                    <a:pt x="7" y="44"/>
                  </a:cubicBezTo>
                  <a:cubicBezTo>
                    <a:pt x="7" y="64"/>
                    <a:pt x="21" y="86"/>
                    <a:pt x="50" y="86"/>
                  </a:cubicBezTo>
                  <a:cubicBezTo>
                    <a:pt x="221" y="86"/>
                    <a:pt x="400" y="100"/>
                    <a:pt x="578" y="114"/>
                  </a:cubicBezTo>
                  <a:cubicBezTo>
                    <a:pt x="758" y="136"/>
                    <a:pt x="921" y="157"/>
                    <a:pt x="1092" y="186"/>
                  </a:cubicBezTo>
                  <a:cubicBezTo>
                    <a:pt x="1272" y="215"/>
                    <a:pt x="1443" y="251"/>
                    <a:pt x="1615" y="294"/>
                  </a:cubicBezTo>
                  <a:cubicBezTo>
                    <a:pt x="1786" y="343"/>
                    <a:pt x="1958" y="386"/>
                    <a:pt x="2120" y="443"/>
                  </a:cubicBezTo>
                  <a:cubicBezTo>
                    <a:pt x="2292" y="499"/>
                    <a:pt x="2456" y="565"/>
                    <a:pt x="2621" y="628"/>
                  </a:cubicBezTo>
                  <a:cubicBezTo>
                    <a:pt x="2635" y="637"/>
                    <a:pt x="2657" y="650"/>
                    <a:pt x="2677" y="657"/>
                  </a:cubicBezTo>
                  <a:lnTo>
                    <a:pt x="2700" y="657"/>
                  </a:lnTo>
                  <a:cubicBezTo>
                    <a:pt x="2713" y="657"/>
                    <a:pt x="2729" y="657"/>
                    <a:pt x="2736" y="643"/>
                  </a:cubicBezTo>
                  <a:cubicBezTo>
                    <a:pt x="2742" y="621"/>
                    <a:pt x="2742" y="594"/>
                    <a:pt x="2720" y="578"/>
                  </a:cubicBezTo>
                  <a:cubicBezTo>
                    <a:pt x="2549" y="508"/>
                    <a:pt x="2386" y="443"/>
                    <a:pt x="2215" y="386"/>
                  </a:cubicBezTo>
                  <a:cubicBezTo>
                    <a:pt x="2050" y="328"/>
                    <a:pt x="1879" y="278"/>
                    <a:pt x="1707" y="229"/>
                  </a:cubicBezTo>
                  <a:cubicBezTo>
                    <a:pt x="1529" y="186"/>
                    <a:pt x="1358" y="150"/>
                    <a:pt x="1186" y="114"/>
                  </a:cubicBezTo>
                  <a:cubicBezTo>
                    <a:pt x="1006" y="86"/>
                    <a:pt x="828" y="57"/>
                    <a:pt x="650" y="37"/>
                  </a:cubicBezTo>
                  <a:cubicBezTo>
                    <a:pt x="472" y="21"/>
                    <a:pt x="293" y="8"/>
                    <a:pt x="115"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18"/>
            <p:cNvSpPr/>
            <p:nvPr/>
          </p:nvSpPr>
          <p:spPr>
            <a:xfrm>
              <a:off x="3461178" y="1370302"/>
              <a:ext cx="31216" cy="36567"/>
            </a:xfrm>
            <a:custGeom>
              <a:avLst/>
              <a:gdLst/>
              <a:ahLst/>
              <a:cxnLst/>
              <a:rect l="l" t="t" r="r" b="b"/>
              <a:pathLst>
                <a:path w="1587" h="1859" extrusionOk="0">
                  <a:moveTo>
                    <a:pt x="50" y="1"/>
                  </a:moveTo>
                  <a:cubicBezTo>
                    <a:pt x="37" y="1"/>
                    <a:pt x="28" y="9"/>
                    <a:pt x="21" y="16"/>
                  </a:cubicBezTo>
                  <a:cubicBezTo>
                    <a:pt x="1" y="37"/>
                    <a:pt x="1" y="59"/>
                    <a:pt x="21" y="80"/>
                  </a:cubicBezTo>
                  <a:cubicBezTo>
                    <a:pt x="114" y="194"/>
                    <a:pt x="215" y="309"/>
                    <a:pt x="308" y="422"/>
                  </a:cubicBezTo>
                  <a:cubicBezTo>
                    <a:pt x="407" y="537"/>
                    <a:pt x="500" y="652"/>
                    <a:pt x="601" y="765"/>
                  </a:cubicBezTo>
                  <a:cubicBezTo>
                    <a:pt x="693" y="880"/>
                    <a:pt x="793" y="995"/>
                    <a:pt x="885" y="1115"/>
                  </a:cubicBezTo>
                  <a:cubicBezTo>
                    <a:pt x="986" y="1230"/>
                    <a:pt x="1079" y="1345"/>
                    <a:pt x="1178" y="1458"/>
                  </a:cubicBezTo>
                  <a:cubicBezTo>
                    <a:pt x="1279" y="1572"/>
                    <a:pt x="1372" y="1687"/>
                    <a:pt x="1471" y="1800"/>
                  </a:cubicBezTo>
                  <a:cubicBezTo>
                    <a:pt x="1478" y="1816"/>
                    <a:pt x="1494" y="1830"/>
                    <a:pt x="1507" y="1843"/>
                  </a:cubicBezTo>
                  <a:cubicBezTo>
                    <a:pt x="1514" y="1852"/>
                    <a:pt x="1521" y="1859"/>
                    <a:pt x="1536" y="1859"/>
                  </a:cubicBezTo>
                  <a:cubicBezTo>
                    <a:pt x="1543" y="1859"/>
                    <a:pt x="1557" y="1852"/>
                    <a:pt x="1564" y="1843"/>
                  </a:cubicBezTo>
                  <a:cubicBezTo>
                    <a:pt x="1586" y="1823"/>
                    <a:pt x="1579" y="1800"/>
                    <a:pt x="1564" y="1787"/>
                  </a:cubicBezTo>
                  <a:cubicBezTo>
                    <a:pt x="1471" y="1665"/>
                    <a:pt x="1372" y="1552"/>
                    <a:pt x="1271" y="1437"/>
                  </a:cubicBezTo>
                  <a:cubicBezTo>
                    <a:pt x="1178" y="1322"/>
                    <a:pt x="1079" y="1209"/>
                    <a:pt x="986" y="1094"/>
                  </a:cubicBezTo>
                  <a:cubicBezTo>
                    <a:pt x="885" y="979"/>
                    <a:pt x="793" y="866"/>
                    <a:pt x="693" y="752"/>
                  </a:cubicBezTo>
                  <a:cubicBezTo>
                    <a:pt x="601" y="637"/>
                    <a:pt x="500" y="515"/>
                    <a:pt x="407" y="402"/>
                  </a:cubicBezTo>
                  <a:cubicBezTo>
                    <a:pt x="308" y="287"/>
                    <a:pt x="215" y="172"/>
                    <a:pt x="114" y="59"/>
                  </a:cubicBezTo>
                  <a:cubicBezTo>
                    <a:pt x="100" y="44"/>
                    <a:pt x="93" y="30"/>
                    <a:pt x="80" y="16"/>
                  </a:cubicBezTo>
                  <a:cubicBezTo>
                    <a:pt x="71" y="9"/>
                    <a:pt x="57"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18"/>
            <p:cNvSpPr/>
            <p:nvPr/>
          </p:nvSpPr>
          <p:spPr>
            <a:xfrm>
              <a:off x="3424100" y="1372840"/>
              <a:ext cx="10838" cy="6766"/>
            </a:xfrm>
            <a:custGeom>
              <a:avLst/>
              <a:gdLst/>
              <a:ahLst/>
              <a:cxnLst/>
              <a:rect l="l" t="t" r="r" b="b"/>
              <a:pathLst>
                <a:path w="551" h="344" extrusionOk="0">
                  <a:moveTo>
                    <a:pt x="479" y="0"/>
                  </a:moveTo>
                  <a:cubicBezTo>
                    <a:pt x="307" y="101"/>
                    <a:pt x="150" y="215"/>
                    <a:pt x="1" y="343"/>
                  </a:cubicBezTo>
                  <a:cubicBezTo>
                    <a:pt x="100" y="300"/>
                    <a:pt x="199" y="251"/>
                    <a:pt x="300" y="201"/>
                  </a:cubicBezTo>
                  <a:cubicBezTo>
                    <a:pt x="307" y="194"/>
                    <a:pt x="314" y="194"/>
                    <a:pt x="321" y="194"/>
                  </a:cubicBezTo>
                  <a:lnTo>
                    <a:pt x="336" y="194"/>
                  </a:lnTo>
                  <a:cubicBezTo>
                    <a:pt x="371" y="165"/>
                    <a:pt x="422" y="137"/>
                    <a:pt x="465" y="115"/>
                  </a:cubicBezTo>
                  <a:cubicBezTo>
                    <a:pt x="479" y="101"/>
                    <a:pt x="499" y="86"/>
                    <a:pt x="522" y="79"/>
                  </a:cubicBezTo>
                  <a:cubicBezTo>
                    <a:pt x="542" y="65"/>
                    <a:pt x="551" y="36"/>
                    <a:pt x="535" y="23"/>
                  </a:cubicBezTo>
                  <a:cubicBezTo>
                    <a:pt x="528" y="9"/>
                    <a:pt x="515" y="0"/>
                    <a:pt x="499"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18"/>
            <p:cNvSpPr/>
            <p:nvPr/>
          </p:nvSpPr>
          <p:spPr>
            <a:xfrm>
              <a:off x="3396700" y="1398962"/>
              <a:ext cx="13926" cy="25040"/>
            </a:xfrm>
            <a:custGeom>
              <a:avLst/>
              <a:gdLst/>
              <a:ahLst/>
              <a:cxnLst/>
              <a:rect l="l" t="t" r="r" b="b"/>
              <a:pathLst>
                <a:path w="708" h="1273" extrusionOk="0">
                  <a:moveTo>
                    <a:pt x="708" y="1"/>
                  </a:moveTo>
                  <a:lnTo>
                    <a:pt x="708" y="1"/>
                  </a:lnTo>
                  <a:cubicBezTo>
                    <a:pt x="665" y="16"/>
                    <a:pt x="622" y="30"/>
                    <a:pt x="586" y="43"/>
                  </a:cubicBezTo>
                  <a:cubicBezTo>
                    <a:pt x="487" y="201"/>
                    <a:pt x="401" y="366"/>
                    <a:pt x="322" y="537"/>
                  </a:cubicBezTo>
                  <a:cubicBezTo>
                    <a:pt x="221" y="729"/>
                    <a:pt x="136" y="930"/>
                    <a:pt x="43" y="1137"/>
                  </a:cubicBezTo>
                  <a:cubicBezTo>
                    <a:pt x="29" y="1157"/>
                    <a:pt x="22" y="1187"/>
                    <a:pt x="7" y="1209"/>
                  </a:cubicBezTo>
                  <a:cubicBezTo>
                    <a:pt x="0" y="1229"/>
                    <a:pt x="0" y="1259"/>
                    <a:pt x="22" y="1265"/>
                  </a:cubicBezTo>
                  <a:cubicBezTo>
                    <a:pt x="29" y="1272"/>
                    <a:pt x="36" y="1272"/>
                    <a:pt x="43" y="1272"/>
                  </a:cubicBezTo>
                  <a:cubicBezTo>
                    <a:pt x="65" y="1272"/>
                    <a:pt x="79" y="1265"/>
                    <a:pt x="86" y="1252"/>
                  </a:cubicBezTo>
                  <a:cubicBezTo>
                    <a:pt x="172" y="1051"/>
                    <a:pt x="264" y="851"/>
                    <a:pt x="358" y="652"/>
                  </a:cubicBezTo>
                  <a:cubicBezTo>
                    <a:pt x="458" y="458"/>
                    <a:pt x="557" y="258"/>
                    <a:pt x="665" y="73"/>
                  </a:cubicBezTo>
                  <a:cubicBezTo>
                    <a:pt x="679" y="43"/>
                    <a:pt x="693" y="23"/>
                    <a:pt x="708"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18"/>
            <p:cNvSpPr/>
            <p:nvPr/>
          </p:nvSpPr>
          <p:spPr>
            <a:xfrm>
              <a:off x="3408227" y="1381003"/>
              <a:ext cx="16877" cy="18824"/>
            </a:xfrm>
            <a:custGeom>
              <a:avLst/>
              <a:gdLst/>
              <a:ahLst/>
              <a:cxnLst/>
              <a:rect l="l" t="t" r="r" b="b"/>
              <a:pathLst>
                <a:path w="858" h="957" extrusionOk="0">
                  <a:moveTo>
                    <a:pt x="857" y="0"/>
                  </a:moveTo>
                  <a:lnTo>
                    <a:pt x="857" y="0"/>
                  </a:lnTo>
                  <a:cubicBezTo>
                    <a:pt x="778" y="43"/>
                    <a:pt x="700" y="79"/>
                    <a:pt x="621" y="115"/>
                  </a:cubicBezTo>
                  <a:lnTo>
                    <a:pt x="614" y="115"/>
                  </a:lnTo>
                  <a:cubicBezTo>
                    <a:pt x="544" y="194"/>
                    <a:pt x="472" y="279"/>
                    <a:pt x="406" y="357"/>
                  </a:cubicBezTo>
                  <a:cubicBezTo>
                    <a:pt x="271" y="521"/>
                    <a:pt x="158" y="686"/>
                    <a:pt x="50" y="864"/>
                  </a:cubicBezTo>
                  <a:cubicBezTo>
                    <a:pt x="36" y="893"/>
                    <a:pt x="14" y="929"/>
                    <a:pt x="0" y="956"/>
                  </a:cubicBezTo>
                  <a:cubicBezTo>
                    <a:pt x="36" y="943"/>
                    <a:pt x="79" y="929"/>
                    <a:pt x="122" y="914"/>
                  </a:cubicBezTo>
                  <a:cubicBezTo>
                    <a:pt x="165" y="843"/>
                    <a:pt x="208" y="778"/>
                    <a:pt x="251" y="708"/>
                  </a:cubicBezTo>
                  <a:cubicBezTo>
                    <a:pt x="278" y="672"/>
                    <a:pt x="307" y="629"/>
                    <a:pt x="336" y="593"/>
                  </a:cubicBezTo>
                  <a:cubicBezTo>
                    <a:pt x="350" y="571"/>
                    <a:pt x="364" y="550"/>
                    <a:pt x="379" y="528"/>
                  </a:cubicBezTo>
                  <a:cubicBezTo>
                    <a:pt x="386" y="521"/>
                    <a:pt x="393" y="514"/>
                    <a:pt x="400" y="501"/>
                  </a:cubicBezTo>
                  <a:cubicBezTo>
                    <a:pt x="400" y="501"/>
                    <a:pt x="406" y="494"/>
                    <a:pt x="406" y="485"/>
                  </a:cubicBezTo>
                  <a:cubicBezTo>
                    <a:pt x="415" y="485"/>
                    <a:pt x="415" y="485"/>
                    <a:pt x="415" y="478"/>
                  </a:cubicBezTo>
                  <a:lnTo>
                    <a:pt x="422" y="478"/>
                  </a:lnTo>
                  <a:cubicBezTo>
                    <a:pt x="535" y="322"/>
                    <a:pt x="672" y="178"/>
                    <a:pt x="808" y="43"/>
                  </a:cubicBezTo>
                  <a:cubicBezTo>
                    <a:pt x="828" y="29"/>
                    <a:pt x="844" y="14"/>
                    <a:pt x="857"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18"/>
            <p:cNvSpPr/>
            <p:nvPr/>
          </p:nvSpPr>
          <p:spPr>
            <a:xfrm>
              <a:off x="3422409" y="1380019"/>
              <a:ext cx="20260" cy="47346"/>
            </a:xfrm>
            <a:custGeom>
              <a:avLst/>
              <a:gdLst/>
              <a:ahLst/>
              <a:cxnLst/>
              <a:rect l="l" t="t" r="r" b="b"/>
              <a:pathLst>
                <a:path w="1030" h="2407" extrusionOk="0">
                  <a:moveTo>
                    <a:pt x="971" y="0"/>
                  </a:moveTo>
                  <a:cubicBezTo>
                    <a:pt x="964" y="0"/>
                    <a:pt x="957" y="0"/>
                    <a:pt x="950" y="7"/>
                  </a:cubicBezTo>
                  <a:cubicBezTo>
                    <a:pt x="829" y="93"/>
                    <a:pt x="729" y="215"/>
                    <a:pt x="650" y="343"/>
                  </a:cubicBezTo>
                  <a:cubicBezTo>
                    <a:pt x="565" y="472"/>
                    <a:pt x="508" y="614"/>
                    <a:pt x="450" y="749"/>
                  </a:cubicBezTo>
                  <a:cubicBezTo>
                    <a:pt x="386" y="914"/>
                    <a:pt x="328" y="1085"/>
                    <a:pt x="272" y="1250"/>
                  </a:cubicBezTo>
                  <a:cubicBezTo>
                    <a:pt x="215" y="1421"/>
                    <a:pt x="172" y="1593"/>
                    <a:pt x="129" y="1764"/>
                  </a:cubicBezTo>
                  <a:cubicBezTo>
                    <a:pt x="87" y="1935"/>
                    <a:pt x="44" y="2107"/>
                    <a:pt x="15" y="2285"/>
                  </a:cubicBezTo>
                  <a:cubicBezTo>
                    <a:pt x="8" y="2307"/>
                    <a:pt x="8" y="2328"/>
                    <a:pt x="1" y="2350"/>
                  </a:cubicBezTo>
                  <a:cubicBezTo>
                    <a:pt x="1" y="2371"/>
                    <a:pt x="8" y="2400"/>
                    <a:pt x="28" y="2400"/>
                  </a:cubicBezTo>
                  <a:cubicBezTo>
                    <a:pt x="37" y="2407"/>
                    <a:pt x="37" y="2407"/>
                    <a:pt x="44" y="2407"/>
                  </a:cubicBezTo>
                  <a:cubicBezTo>
                    <a:pt x="57" y="2407"/>
                    <a:pt x="80" y="2393"/>
                    <a:pt x="87" y="2371"/>
                  </a:cubicBezTo>
                  <a:cubicBezTo>
                    <a:pt x="114" y="2199"/>
                    <a:pt x="150" y="2028"/>
                    <a:pt x="193" y="1857"/>
                  </a:cubicBezTo>
                  <a:cubicBezTo>
                    <a:pt x="236" y="1685"/>
                    <a:pt x="278" y="1514"/>
                    <a:pt x="328" y="1342"/>
                  </a:cubicBezTo>
                  <a:cubicBezTo>
                    <a:pt x="386" y="1178"/>
                    <a:pt x="443" y="1006"/>
                    <a:pt x="508" y="844"/>
                  </a:cubicBezTo>
                  <a:cubicBezTo>
                    <a:pt x="522" y="808"/>
                    <a:pt x="536" y="772"/>
                    <a:pt x="551" y="736"/>
                  </a:cubicBezTo>
                  <a:cubicBezTo>
                    <a:pt x="551" y="729"/>
                    <a:pt x="558" y="722"/>
                    <a:pt x="558" y="715"/>
                  </a:cubicBezTo>
                  <a:cubicBezTo>
                    <a:pt x="558" y="707"/>
                    <a:pt x="565" y="707"/>
                    <a:pt x="565" y="700"/>
                  </a:cubicBezTo>
                  <a:lnTo>
                    <a:pt x="565" y="693"/>
                  </a:lnTo>
                  <a:cubicBezTo>
                    <a:pt x="572" y="672"/>
                    <a:pt x="578" y="657"/>
                    <a:pt x="585" y="643"/>
                  </a:cubicBezTo>
                  <a:cubicBezTo>
                    <a:pt x="621" y="571"/>
                    <a:pt x="650" y="508"/>
                    <a:pt x="686" y="443"/>
                  </a:cubicBezTo>
                  <a:cubicBezTo>
                    <a:pt x="707" y="407"/>
                    <a:pt x="729" y="379"/>
                    <a:pt x="750" y="350"/>
                  </a:cubicBezTo>
                  <a:cubicBezTo>
                    <a:pt x="757" y="329"/>
                    <a:pt x="765" y="314"/>
                    <a:pt x="779" y="300"/>
                  </a:cubicBezTo>
                  <a:cubicBezTo>
                    <a:pt x="786" y="293"/>
                    <a:pt x="786" y="287"/>
                    <a:pt x="793" y="278"/>
                  </a:cubicBezTo>
                  <a:lnTo>
                    <a:pt x="799" y="271"/>
                  </a:lnTo>
                  <a:lnTo>
                    <a:pt x="808" y="264"/>
                  </a:lnTo>
                  <a:cubicBezTo>
                    <a:pt x="851" y="208"/>
                    <a:pt x="901" y="158"/>
                    <a:pt x="957" y="107"/>
                  </a:cubicBezTo>
                  <a:cubicBezTo>
                    <a:pt x="964" y="107"/>
                    <a:pt x="964" y="100"/>
                    <a:pt x="971" y="100"/>
                  </a:cubicBezTo>
                  <a:lnTo>
                    <a:pt x="979" y="93"/>
                  </a:lnTo>
                  <a:lnTo>
                    <a:pt x="986" y="86"/>
                  </a:lnTo>
                  <a:lnTo>
                    <a:pt x="993" y="79"/>
                  </a:lnTo>
                  <a:cubicBezTo>
                    <a:pt x="1014" y="64"/>
                    <a:pt x="1029" y="43"/>
                    <a:pt x="1014" y="21"/>
                  </a:cubicBezTo>
                  <a:cubicBezTo>
                    <a:pt x="1007" y="7"/>
                    <a:pt x="986" y="0"/>
                    <a:pt x="971"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18"/>
            <p:cNvSpPr/>
            <p:nvPr/>
          </p:nvSpPr>
          <p:spPr>
            <a:xfrm>
              <a:off x="3449081" y="1381711"/>
              <a:ext cx="5508" cy="34127"/>
            </a:xfrm>
            <a:custGeom>
              <a:avLst/>
              <a:gdLst/>
              <a:ahLst/>
              <a:cxnLst/>
              <a:rect l="l" t="t" r="r" b="b"/>
              <a:pathLst>
                <a:path w="280" h="1735" extrusionOk="0">
                  <a:moveTo>
                    <a:pt x="43" y="0"/>
                  </a:moveTo>
                  <a:cubicBezTo>
                    <a:pt x="43" y="0"/>
                    <a:pt x="37" y="0"/>
                    <a:pt x="37" y="7"/>
                  </a:cubicBezTo>
                  <a:cubicBezTo>
                    <a:pt x="16" y="14"/>
                    <a:pt x="1" y="36"/>
                    <a:pt x="9" y="57"/>
                  </a:cubicBezTo>
                  <a:cubicBezTo>
                    <a:pt x="30" y="165"/>
                    <a:pt x="52" y="271"/>
                    <a:pt x="66" y="372"/>
                  </a:cubicBezTo>
                  <a:cubicBezTo>
                    <a:pt x="86" y="478"/>
                    <a:pt x="102" y="586"/>
                    <a:pt x="122" y="693"/>
                  </a:cubicBezTo>
                  <a:lnTo>
                    <a:pt x="122" y="706"/>
                  </a:lnTo>
                  <a:lnTo>
                    <a:pt x="122" y="729"/>
                  </a:lnTo>
                  <a:cubicBezTo>
                    <a:pt x="122" y="742"/>
                    <a:pt x="129" y="749"/>
                    <a:pt x="129" y="765"/>
                  </a:cubicBezTo>
                  <a:cubicBezTo>
                    <a:pt x="129" y="792"/>
                    <a:pt x="138" y="821"/>
                    <a:pt x="138" y="850"/>
                  </a:cubicBezTo>
                  <a:cubicBezTo>
                    <a:pt x="144" y="900"/>
                    <a:pt x="151" y="956"/>
                    <a:pt x="158" y="1006"/>
                  </a:cubicBezTo>
                  <a:cubicBezTo>
                    <a:pt x="165" y="1114"/>
                    <a:pt x="172" y="1220"/>
                    <a:pt x="180" y="1328"/>
                  </a:cubicBezTo>
                  <a:cubicBezTo>
                    <a:pt x="187" y="1443"/>
                    <a:pt x="187" y="1549"/>
                    <a:pt x="194" y="1657"/>
                  </a:cubicBezTo>
                  <a:lnTo>
                    <a:pt x="194" y="1692"/>
                  </a:lnTo>
                  <a:cubicBezTo>
                    <a:pt x="194" y="1721"/>
                    <a:pt x="208" y="1735"/>
                    <a:pt x="230" y="1735"/>
                  </a:cubicBezTo>
                  <a:lnTo>
                    <a:pt x="237" y="1735"/>
                  </a:lnTo>
                  <a:cubicBezTo>
                    <a:pt x="258" y="1735"/>
                    <a:pt x="280" y="1721"/>
                    <a:pt x="280" y="1692"/>
                  </a:cubicBezTo>
                  <a:cubicBezTo>
                    <a:pt x="273" y="1585"/>
                    <a:pt x="273" y="1477"/>
                    <a:pt x="266" y="1371"/>
                  </a:cubicBezTo>
                  <a:cubicBezTo>
                    <a:pt x="258" y="1263"/>
                    <a:pt x="251" y="1150"/>
                    <a:pt x="244" y="1042"/>
                  </a:cubicBezTo>
                  <a:cubicBezTo>
                    <a:pt x="237" y="936"/>
                    <a:pt x="223" y="828"/>
                    <a:pt x="208" y="722"/>
                  </a:cubicBezTo>
                  <a:cubicBezTo>
                    <a:pt x="194" y="614"/>
                    <a:pt x="180" y="501"/>
                    <a:pt x="158" y="393"/>
                  </a:cubicBezTo>
                  <a:cubicBezTo>
                    <a:pt x="138" y="286"/>
                    <a:pt x="122" y="178"/>
                    <a:pt x="95" y="72"/>
                  </a:cubicBezTo>
                  <a:cubicBezTo>
                    <a:pt x="95" y="57"/>
                    <a:pt x="95" y="50"/>
                    <a:pt x="86" y="36"/>
                  </a:cubicBezTo>
                  <a:cubicBezTo>
                    <a:pt x="86" y="14"/>
                    <a:pt x="66" y="0"/>
                    <a:pt x="43"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18"/>
            <p:cNvSpPr/>
            <p:nvPr/>
          </p:nvSpPr>
          <p:spPr>
            <a:xfrm>
              <a:off x="3484645" y="1271874"/>
              <a:ext cx="28246" cy="32711"/>
            </a:xfrm>
            <a:custGeom>
              <a:avLst/>
              <a:gdLst/>
              <a:ahLst/>
              <a:cxnLst/>
              <a:rect l="l" t="t" r="r" b="b"/>
              <a:pathLst>
                <a:path w="1436" h="1663" extrusionOk="0">
                  <a:moveTo>
                    <a:pt x="1392" y="0"/>
                  </a:moveTo>
                  <a:cubicBezTo>
                    <a:pt x="1379" y="0"/>
                    <a:pt x="1372" y="7"/>
                    <a:pt x="1356" y="14"/>
                  </a:cubicBezTo>
                  <a:cubicBezTo>
                    <a:pt x="1158" y="185"/>
                    <a:pt x="964" y="370"/>
                    <a:pt x="786" y="571"/>
                  </a:cubicBezTo>
                  <a:cubicBezTo>
                    <a:pt x="592" y="772"/>
                    <a:pt x="414" y="986"/>
                    <a:pt x="242" y="1207"/>
                  </a:cubicBezTo>
                  <a:cubicBezTo>
                    <a:pt x="163" y="1313"/>
                    <a:pt x="78" y="1428"/>
                    <a:pt x="1" y="1534"/>
                  </a:cubicBezTo>
                  <a:cubicBezTo>
                    <a:pt x="8" y="1577"/>
                    <a:pt x="14" y="1620"/>
                    <a:pt x="21" y="1663"/>
                  </a:cubicBezTo>
                  <a:cubicBezTo>
                    <a:pt x="93" y="1550"/>
                    <a:pt x="172" y="1442"/>
                    <a:pt x="249" y="1342"/>
                  </a:cubicBezTo>
                  <a:cubicBezTo>
                    <a:pt x="414" y="1121"/>
                    <a:pt x="592" y="907"/>
                    <a:pt x="779" y="700"/>
                  </a:cubicBezTo>
                  <a:cubicBezTo>
                    <a:pt x="957" y="506"/>
                    <a:pt x="1142" y="314"/>
                    <a:pt x="1343" y="143"/>
                  </a:cubicBezTo>
                  <a:cubicBezTo>
                    <a:pt x="1372" y="120"/>
                    <a:pt x="1392" y="100"/>
                    <a:pt x="1421" y="77"/>
                  </a:cubicBezTo>
                  <a:cubicBezTo>
                    <a:pt x="1435" y="64"/>
                    <a:pt x="1435" y="28"/>
                    <a:pt x="1421" y="14"/>
                  </a:cubicBezTo>
                  <a:cubicBezTo>
                    <a:pt x="1415" y="7"/>
                    <a:pt x="1399" y="0"/>
                    <a:pt x="1392"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18"/>
            <p:cNvSpPr/>
            <p:nvPr/>
          </p:nvSpPr>
          <p:spPr>
            <a:xfrm>
              <a:off x="3463401" y="1302048"/>
              <a:ext cx="21676" cy="38652"/>
            </a:xfrm>
            <a:custGeom>
              <a:avLst/>
              <a:gdLst/>
              <a:ahLst/>
              <a:cxnLst/>
              <a:rect l="l" t="t" r="r" b="b"/>
              <a:pathLst>
                <a:path w="1102" h="1965" extrusionOk="0">
                  <a:moveTo>
                    <a:pt x="1081" y="0"/>
                  </a:moveTo>
                  <a:cubicBezTo>
                    <a:pt x="995" y="122"/>
                    <a:pt x="916" y="244"/>
                    <a:pt x="837" y="365"/>
                  </a:cubicBezTo>
                  <a:cubicBezTo>
                    <a:pt x="680" y="600"/>
                    <a:pt x="537" y="843"/>
                    <a:pt x="409" y="1087"/>
                  </a:cubicBezTo>
                  <a:cubicBezTo>
                    <a:pt x="280" y="1322"/>
                    <a:pt x="159" y="1565"/>
                    <a:pt x="52" y="1808"/>
                  </a:cubicBezTo>
                  <a:cubicBezTo>
                    <a:pt x="37" y="1836"/>
                    <a:pt x="23" y="1865"/>
                    <a:pt x="16" y="1901"/>
                  </a:cubicBezTo>
                  <a:cubicBezTo>
                    <a:pt x="1" y="1921"/>
                    <a:pt x="9" y="1944"/>
                    <a:pt x="30" y="1957"/>
                  </a:cubicBezTo>
                  <a:cubicBezTo>
                    <a:pt x="37" y="1957"/>
                    <a:pt x="44" y="1964"/>
                    <a:pt x="52" y="1964"/>
                  </a:cubicBezTo>
                  <a:cubicBezTo>
                    <a:pt x="66" y="1964"/>
                    <a:pt x="80" y="1957"/>
                    <a:pt x="87" y="1944"/>
                  </a:cubicBezTo>
                  <a:cubicBezTo>
                    <a:pt x="195" y="1694"/>
                    <a:pt x="309" y="1457"/>
                    <a:pt x="429" y="1222"/>
                  </a:cubicBezTo>
                  <a:cubicBezTo>
                    <a:pt x="566" y="979"/>
                    <a:pt x="702" y="737"/>
                    <a:pt x="851" y="501"/>
                  </a:cubicBezTo>
                  <a:cubicBezTo>
                    <a:pt x="930" y="372"/>
                    <a:pt x="1016" y="250"/>
                    <a:pt x="1101" y="129"/>
                  </a:cubicBezTo>
                  <a:cubicBezTo>
                    <a:pt x="1094" y="86"/>
                    <a:pt x="1088" y="43"/>
                    <a:pt x="1081"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18"/>
            <p:cNvSpPr/>
            <p:nvPr/>
          </p:nvSpPr>
          <p:spPr>
            <a:xfrm>
              <a:off x="3462162" y="1349098"/>
              <a:ext cx="4642" cy="4111"/>
            </a:xfrm>
            <a:custGeom>
              <a:avLst/>
              <a:gdLst/>
              <a:ahLst/>
              <a:cxnLst/>
              <a:rect l="l" t="t" r="r" b="b"/>
              <a:pathLst>
                <a:path w="236" h="209" extrusionOk="0">
                  <a:moveTo>
                    <a:pt x="129" y="1"/>
                  </a:moveTo>
                  <a:cubicBezTo>
                    <a:pt x="107" y="30"/>
                    <a:pt x="86" y="59"/>
                    <a:pt x="57" y="86"/>
                  </a:cubicBezTo>
                  <a:cubicBezTo>
                    <a:pt x="43" y="102"/>
                    <a:pt x="30" y="122"/>
                    <a:pt x="14" y="136"/>
                  </a:cubicBezTo>
                  <a:cubicBezTo>
                    <a:pt x="0" y="158"/>
                    <a:pt x="0" y="179"/>
                    <a:pt x="14" y="201"/>
                  </a:cubicBezTo>
                  <a:cubicBezTo>
                    <a:pt x="30" y="208"/>
                    <a:pt x="36" y="208"/>
                    <a:pt x="50" y="208"/>
                  </a:cubicBezTo>
                  <a:cubicBezTo>
                    <a:pt x="57" y="208"/>
                    <a:pt x="72" y="208"/>
                    <a:pt x="79" y="201"/>
                  </a:cubicBezTo>
                  <a:cubicBezTo>
                    <a:pt x="129" y="136"/>
                    <a:pt x="186" y="73"/>
                    <a:pt x="235" y="8"/>
                  </a:cubicBezTo>
                  <a:lnTo>
                    <a:pt x="129" y="1"/>
                  </a:lnTo>
                  <a:close/>
                </a:path>
              </a:pathLst>
            </a:custGeom>
            <a:solidFill>
              <a:srgbClr val="FBEE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18"/>
            <p:cNvSpPr/>
            <p:nvPr/>
          </p:nvSpPr>
          <p:spPr>
            <a:xfrm>
              <a:off x="3464699" y="1310191"/>
              <a:ext cx="40874" cy="39065"/>
            </a:xfrm>
            <a:custGeom>
              <a:avLst/>
              <a:gdLst/>
              <a:ahLst/>
              <a:cxnLst/>
              <a:rect l="l" t="t" r="r" b="b"/>
              <a:pathLst>
                <a:path w="2078" h="1986" extrusionOk="0">
                  <a:moveTo>
                    <a:pt x="2028" y="1"/>
                  </a:moveTo>
                  <a:cubicBezTo>
                    <a:pt x="2021" y="1"/>
                    <a:pt x="2014" y="1"/>
                    <a:pt x="2007" y="8"/>
                  </a:cubicBezTo>
                  <a:cubicBezTo>
                    <a:pt x="1836" y="87"/>
                    <a:pt x="1685" y="195"/>
                    <a:pt x="1536" y="308"/>
                  </a:cubicBezTo>
                  <a:cubicBezTo>
                    <a:pt x="1378" y="429"/>
                    <a:pt x="1236" y="565"/>
                    <a:pt x="1092" y="700"/>
                  </a:cubicBezTo>
                  <a:cubicBezTo>
                    <a:pt x="972" y="829"/>
                    <a:pt x="850" y="966"/>
                    <a:pt x="728" y="1101"/>
                  </a:cubicBezTo>
                  <a:cubicBezTo>
                    <a:pt x="699" y="1158"/>
                    <a:pt x="672" y="1223"/>
                    <a:pt x="650" y="1280"/>
                  </a:cubicBezTo>
                  <a:lnTo>
                    <a:pt x="178" y="1758"/>
                  </a:lnTo>
                  <a:cubicBezTo>
                    <a:pt x="122" y="1830"/>
                    <a:pt x="63" y="1909"/>
                    <a:pt x="0" y="1979"/>
                  </a:cubicBezTo>
                  <a:lnTo>
                    <a:pt x="106" y="1986"/>
                  </a:lnTo>
                  <a:cubicBezTo>
                    <a:pt x="171" y="1909"/>
                    <a:pt x="235" y="1823"/>
                    <a:pt x="307" y="1744"/>
                  </a:cubicBezTo>
                  <a:cubicBezTo>
                    <a:pt x="429" y="1586"/>
                    <a:pt x="557" y="1429"/>
                    <a:pt x="692" y="1273"/>
                  </a:cubicBezTo>
                  <a:cubicBezTo>
                    <a:pt x="821" y="1122"/>
                    <a:pt x="956" y="966"/>
                    <a:pt x="1100" y="822"/>
                  </a:cubicBezTo>
                  <a:cubicBezTo>
                    <a:pt x="1243" y="680"/>
                    <a:pt x="1385" y="544"/>
                    <a:pt x="1536" y="416"/>
                  </a:cubicBezTo>
                  <a:cubicBezTo>
                    <a:pt x="1556" y="400"/>
                    <a:pt x="1579" y="387"/>
                    <a:pt x="1592" y="373"/>
                  </a:cubicBezTo>
                  <a:cubicBezTo>
                    <a:pt x="1599" y="366"/>
                    <a:pt x="1606" y="366"/>
                    <a:pt x="1606" y="357"/>
                  </a:cubicBezTo>
                  <a:lnTo>
                    <a:pt x="1615" y="357"/>
                  </a:lnTo>
                  <a:cubicBezTo>
                    <a:pt x="1628" y="344"/>
                    <a:pt x="1635" y="337"/>
                    <a:pt x="1642" y="330"/>
                  </a:cubicBezTo>
                  <a:cubicBezTo>
                    <a:pt x="1685" y="301"/>
                    <a:pt x="1721" y="280"/>
                    <a:pt x="1757" y="251"/>
                  </a:cubicBezTo>
                  <a:cubicBezTo>
                    <a:pt x="1836" y="201"/>
                    <a:pt x="1914" y="152"/>
                    <a:pt x="1992" y="109"/>
                  </a:cubicBezTo>
                  <a:cubicBezTo>
                    <a:pt x="2014" y="100"/>
                    <a:pt x="2028" y="87"/>
                    <a:pt x="2050" y="80"/>
                  </a:cubicBezTo>
                  <a:cubicBezTo>
                    <a:pt x="2070" y="66"/>
                    <a:pt x="2077" y="37"/>
                    <a:pt x="2064" y="23"/>
                  </a:cubicBezTo>
                  <a:cubicBezTo>
                    <a:pt x="2057" y="8"/>
                    <a:pt x="2043" y="1"/>
                    <a:pt x="2028"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18"/>
            <p:cNvSpPr/>
            <p:nvPr/>
          </p:nvSpPr>
          <p:spPr>
            <a:xfrm>
              <a:off x="3468201" y="1331848"/>
              <a:ext cx="10838" cy="12923"/>
            </a:xfrm>
            <a:custGeom>
              <a:avLst/>
              <a:gdLst/>
              <a:ahLst/>
              <a:cxnLst/>
              <a:rect l="l" t="t" r="r" b="b"/>
              <a:pathLst>
                <a:path w="551" h="657" extrusionOk="0">
                  <a:moveTo>
                    <a:pt x="550" y="0"/>
                  </a:moveTo>
                  <a:lnTo>
                    <a:pt x="550" y="0"/>
                  </a:lnTo>
                  <a:cubicBezTo>
                    <a:pt x="537" y="21"/>
                    <a:pt x="514" y="36"/>
                    <a:pt x="501" y="57"/>
                  </a:cubicBezTo>
                  <a:cubicBezTo>
                    <a:pt x="365" y="208"/>
                    <a:pt x="244" y="364"/>
                    <a:pt x="115" y="521"/>
                  </a:cubicBezTo>
                  <a:cubicBezTo>
                    <a:pt x="79" y="564"/>
                    <a:pt x="36" y="614"/>
                    <a:pt x="0" y="657"/>
                  </a:cubicBezTo>
                  <a:lnTo>
                    <a:pt x="472" y="179"/>
                  </a:lnTo>
                  <a:cubicBezTo>
                    <a:pt x="494" y="122"/>
                    <a:pt x="521" y="57"/>
                    <a:pt x="5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18"/>
            <p:cNvSpPr/>
            <p:nvPr/>
          </p:nvSpPr>
          <p:spPr>
            <a:xfrm>
              <a:off x="3437456" y="1312866"/>
              <a:ext cx="14753" cy="37943"/>
            </a:xfrm>
            <a:custGeom>
              <a:avLst/>
              <a:gdLst/>
              <a:ahLst/>
              <a:cxnLst/>
              <a:rect l="l" t="t" r="r" b="b"/>
              <a:pathLst>
                <a:path w="750" h="1929" extrusionOk="0">
                  <a:moveTo>
                    <a:pt x="43" y="0"/>
                  </a:moveTo>
                  <a:cubicBezTo>
                    <a:pt x="28" y="0"/>
                    <a:pt x="21" y="7"/>
                    <a:pt x="14" y="16"/>
                  </a:cubicBezTo>
                  <a:cubicBezTo>
                    <a:pt x="7" y="23"/>
                    <a:pt x="0" y="36"/>
                    <a:pt x="0" y="43"/>
                  </a:cubicBezTo>
                  <a:cubicBezTo>
                    <a:pt x="0" y="59"/>
                    <a:pt x="7" y="65"/>
                    <a:pt x="14" y="72"/>
                  </a:cubicBezTo>
                  <a:cubicBezTo>
                    <a:pt x="14" y="79"/>
                    <a:pt x="21" y="86"/>
                    <a:pt x="28" y="93"/>
                  </a:cubicBezTo>
                  <a:cubicBezTo>
                    <a:pt x="28" y="101"/>
                    <a:pt x="34" y="101"/>
                    <a:pt x="34" y="108"/>
                  </a:cubicBezTo>
                  <a:cubicBezTo>
                    <a:pt x="50" y="122"/>
                    <a:pt x="57" y="129"/>
                    <a:pt x="64" y="144"/>
                  </a:cubicBezTo>
                  <a:cubicBezTo>
                    <a:pt x="86" y="172"/>
                    <a:pt x="106" y="201"/>
                    <a:pt x="120" y="221"/>
                  </a:cubicBezTo>
                  <a:cubicBezTo>
                    <a:pt x="156" y="280"/>
                    <a:pt x="192" y="329"/>
                    <a:pt x="228" y="386"/>
                  </a:cubicBezTo>
                  <a:cubicBezTo>
                    <a:pt x="292" y="501"/>
                    <a:pt x="350" y="616"/>
                    <a:pt x="406" y="729"/>
                  </a:cubicBezTo>
                  <a:cubicBezTo>
                    <a:pt x="413" y="744"/>
                    <a:pt x="420" y="758"/>
                    <a:pt x="420" y="772"/>
                  </a:cubicBezTo>
                  <a:lnTo>
                    <a:pt x="420" y="778"/>
                  </a:lnTo>
                  <a:lnTo>
                    <a:pt x="429" y="778"/>
                  </a:lnTo>
                  <a:lnTo>
                    <a:pt x="429" y="787"/>
                  </a:lnTo>
                  <a:cubicBezTo>
                    <a:pt x="436" y="801"/>
                    <a:pt x="436" y="808"/>
                    <a:pt x="442" y="814"/>
                  </a:cubicBezTo>
                  <a:cubicBezTo>
                    <a:pt x="449" y="844"/>
                    <a:pt x="463" y="873"/>
                    <a:pt x="472" y="900"/>
                  </a:cubicBezTo>
                  <a:cubicBezTo>
                    <a:pt x="499" y="965"/>
                    <a:pt x="514" y="1022"/>
                    <a:pt x="535" y="1087"/>
                  </a:cubicBezTo>
                  <a:cubicBezTo>
                    <a:pt x="571" y="1207"/>
                    <a:pt x="600" y="1335"/>
                    <a:pt x="621" y="1464"/>
                  </a:cubicBezTo>
                  <a:cubicBezTo>
                    <a:pt x="628" y="1493"/>
                    <a:pt x="634" y="1529"/>
                    <a:pt x="643" y="1558"/>
                  </a:cubicBezTo>
                  <a:lnTo>
                    <a:pt x="643" y="1565"/>
                  </a:lnTo>
                  <a:lnTo>
                    <a:pt x="643" y="1572"/>
                  </a:lnTo>
                  <a:lnTo>
                    <a:pt x="643" y="1601"/>
                  </a:lnTo>
                  <a:cubicBezTo>
                    <a:pt x="650" y="1615"/>
                    <a:pt x="650" y="1629"/>
                    <a:pt x="650" y="1651"/>
                  </a:cubicBezTo>
                  <a:cubicBezTo>
                    <a:pt x="650" y="1678"/>
                    <a:pt x="657" y="1701"/>
                    <a:pt x="657" y="1737"/>
                  </a:cubicBezTo>
                  <a:cubicBezTo>
                    <a:pt x="686" y="1757"/>
                    <a:pt x="720" y="1779"/>
                    <a:pt x="749" y="1807"/>
                  </a:cubicBezTo>
                  <a:cubicBezTo>
                    <a:pt x="742" y="1701"/>
                    <a:pt x="729" y="1593"/>
                    <a:pt x="713" y="1486"/>
                  </a:cubicBezTo>
                  <a:cubicBezTo>
                    <a:pt x="693" y="1358"/>
                    <a:pt x="663" y="1236"/>
                    <a:pt x="628" y="1108"/>
                  </a:cubicBezTo>
                  <a:cubicBezTo>
                    <a:pt x="592" y="979"/>
                    <a:pt x="549" y="857"/>
                    <a:pt x="499" y="729"/>
                  </a:cubicBezTo>
                  <a:cubicBezTo>
                    <a:pt x="449" y="616"/>
                    <a:pt x="393" y="494"/>
                    <a:pt x="321" y="386"/>
                  </a:cubicBezTo>
                  <a:cubicBezTo>
                    <a:pt x="257" y="273"/>
                    <a:pt x="185" y="165"/>
                    <a:pt x="106" y="59"/>
                  </a:cubicBezTo>
                  <a:cubicBezTo>
                    <a:pt x="93" y="43"/>
                    <a:pt x="86" y="29"/>
                    <a:pt x="70" y="16"/>
                  </a:cubicBezTo>
                  <a:cubicBezTo>
                    <a:pt x="64" y="7"/>
                    <a:pt x="50" y="0"/>
                    <a:pt x="43" y="0"/>
                  </a:cubicBezTo>
                  <a:close/>
                  <a:moveTo>
                    <a:pt x="663" y="1850"/>
                  </a:moveTo>
                  <a:lnTo>
                    <a:pt x="663" y="1886"/>
                  </a:lnTo>
                  <a:cubicBezTo>
                    <a:pt x="663" y="1908"/>
                    <a:pt x="686" y="1928"/>
                    <a:pt x="706" y="1928"/>
                  </a:cubicBezTo>
                  <a:cubicBezTo>
                    <a:pt x="729" y="1928"/>
                    <a:pt x="749" y="1915"/>
                    <a:pt x="749" y="1886"/>
                  </a:cubicBezTo>
                  <a:lnTo>
                    <a:pt x="749" y="1879"/>
                  </a:lnTo>
                  <a:cubicBezTo>
                    <a:pt x="742" y="1886"/>
                    <a:pt x="735" y="1886"/>
                    <a:pt x="729" y="1886"/>
                  </a:cubicBezTo>
                  <a:cubicBezTo>
                    <a:pt x="713" y="1886"/>
                    <a:pt x="706" y="1879"/>
                    <a:pt x="699" y="1872"/>
                  </a:cubicBezTo>
                  <a:cubicBezTo>
                    <a:pt x="686" y="1865"/>
                    <a:pt x="677" y="1858"/>
                    <a:pt x="663" y="185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18"/>
            <p:cNvSpPr/>
            <p:nvPr/>
          </p:nvSpPr>
          <p:spPr>
            <a:xfrm>
              <a:off x="3425654" y="1325101"/>
              <a:ext cx="26987" cy="24863"/>
            </a:xfrm>
            <a:custGeom>
              <a:avLst/>
              <a:gdLst/>
              <a:ahLst/>
              <a:cxnLst/>
              <a:rect l="l" t="t" r="r" b="b"/>
              <a:pathLst>
                <a:path w="1372" h="1264" extrusionOk="0">
                  <a:moveTo>
                    <a:pt x="50" y="0"/>
                  </a:moveTo>
                  <a:cubicBezTo>
                    <a:pt x="35" y="0"/>
                    <a:pt x="21" y="7"/>
                    <a:pt x="14" y="14"/>
                  </a:cubicBezTo>
                  <a:cubicBezTo>
                    <a:pt x="0" y="36"/>
                    <a:pt x="0" y="57"/>
                    <a:pt x="14" y="79"/>
                  </a:cubicBezTo>
                  <a:cubicBezTo>
                    <a:pt x="93" y="156"/>
                    <a:pt x="172" y="242"/>
                    <a:pt x="249" y="321"/>
                  </a:cubicBezTo>
                  <a:cubicBezTo>
                    <a:pt x="335" y="400"/>
                    <a:pt x="413" y="479"/>
                    <a:pt x="499" y="558"/>
                  </a:cubicBezTo>
                  <a:cubicBezTo>
                    <a:pt x="578" y="636"/>
                    <a:pt x="664" y="713"/>
                    <a:pt x="749" y="785"/>
                  </a:cubicBezTo>
                  <a:cubicBezTo>
                    <a:pt x="828" y="864"/>
                    <a:pt x="914" y="936"/>
                    <a:pt x="1000" y="1007"/>
                  </a:cubicBezTo>
                  <a:cubicBezTo>
                    <a:pt x="1085" y="1085"/>
                    <a:pt x="1178" y="1157"/>
                    <a:pt x="1263" y="1228"/>
                  </a:cubicBezTo>
                  <a:cubicBezTo>
                    <a:pt x="1277" y="1236"/>
                    <a:pt x="1286" y="1243"/>
                    <a:pt x="1299" y="1250"/>
                  </a:cubicBezTo>
                  <a:cubicBezTo>
                    <a:pt x="1306" y="1257"/>
                    <a:pt x="1313" y="1264"/>
                    <a:pt x="1329" y="1264"/>
                  </a:cubicBezTo>
                  <a:cubicBezTo>
                    <a:pt x="1335" y="1264"/>
                    <a:pt x="1342" y="1264"/>
                    <a:pt x="1349" y="1257"/>
                  </a:cubicBezTo>
                  <a:cubicBezTo>
                    <a:pt x="1356" y="1257"/>
                    <a:pt x="1356" y="1257"/>
                    <a:pt x="1356" y="1250"/>
                  </a:cubicBezTo>
                  <a:cubicBezTo>
                    <a:pt x="1363" y="1243"/>
                    <a:pt x="1371" y="1236"/>
                    <a:pt x="1371" y="1221"/>
                  </a:cubicBezTo>
                  <a:cubicBezTo>
                    <a:pt x="1371" y="1214"/>
                    <a:pt x="1363" y="1200"/>
                    <a:pt x="1356" y="1193"/>
                  </a:cubicBezTo>
                  <a:cubicBezTo>
                    <a:pt x="1356" y="1185"/>
                    <a:pt x="1349" y="1185"/>
                    <a:pt x="1349" y="1185"/>
                  </a:cubicBezTo>
                  <a:cubicBezTo>
                    <a:pt x="1320" y="1157"/>
                    <a:pt x="1286" y="1135"/>
                    <a:pt x="1257" y="1115"/>
                  </a:cubicBezTo>
                  <a:cubicBezTo>
                    <a:pt x="1200" y="1065"/>
                    <a:pt x="1149" y="1022"/>
                    <a:pt x="1092" y="979"/>
                  </a:cubicBezTo>
                  <a:cubicBezTo>
                    <a:pt x="1006" y="907"/>
                    <a:pt x="921" y="828"/>
                    <a:pt x="835" y="756"/>
                  </a:cubicBezTo>
                  <a:cubicBezTo>
                    <a:pt x="749" y="679"/>
                    <a:pt x="670" y="600"/>
                    <a:pt x="585" y="528"/>
                  </a:cubicBezTo>
                  <a:cubicBezTo>
                    <a:pt x="506" y="450"/>
                    <a:pt x="420" y="371"/>
                    <a:pt x="343" y="294"/>
                  </a:cubicBezTo>
                  <a:cubicBezTo>
                    <a:pt x="264" y="208"/>
                    <a:pt x="185" y="129"/>
                    <a:pt x="107" y="43"/>
                  </a:cubicBezTo>
                  <a:cubicBezTo>
                    <a:pt x="100" y="36"/>
                    <a:pt x="86" y="28"/>
                    <a:pt x="77" y="14"/>
                  </a:cubicBezTo>
                  <a:cubicBezTo>
                    <a:pt x="71" y="7"/>
                    <a:pt x="57" y="0"/>
                    <a:pt x="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18"/>
            <p:cNvSpPr/>
            <p:nvPr/>
          </p:nvSpPr>
          <p:spPr>
            <a:xfrm>
              <a:off x="3413007" y="1340975"/>
              <a:ext cx="27833" cy="10268"/>
            </a:xfrm>
            <a:custGeom>
              <a:avLst/>
              <a:gdLst/>
              <a:ahLst/>
              <a:cxnLst/>
              <a:rect l="l" t="t" r="r" b="b"/>
              <a:pathLst>
                <a:path w="1415" h="522" extrusionOk="0">
                  <a:moveTo>
                    <a:pt x="50" y="1"/>
                  </a:moveTo>
                  <a:cubicBezTo>
                    <a:pt x="35" y="1"/>
                    <a:pt x="14" y="8"/>
                    <a:pt x="8" y="21"/>
                  </a:cubicBezTo>
                  <a:cubicBezTo>
                    <a:pt x="1" y="44"/>
                    <a:pt x="8" y="64"/>
                    <a:pt x="28" y="78"/>
                  </a:cubicBezTo>
                  <a:cubicBezTo>
                    <a:pt x="107" y="129"/>
                    <a:pt x="186" y="164"/>
                    <a:pt x="271" y="206"/>
                  </a:cubicBezTo>
                  <a:cubicBezTo>
                    <a:pt x="357" y="249"/>
                    <a:pt x="443" y="285"/>
                    <a:pt x="529" y="314"/>
                  </a:cubicBezTo>
                  <a:cubicBezTo>
                    <a:pt x="614" y="350"/>
                    <a:pt x="700" y="378"/>
                    <a:pt x="792" y="407"/>
                  </a:cubicBezTo>
                  <a:cubicBezTo>
                    <a:pt x="878" y="429"/>
                    <a:pt x="964" y="450"/>
                    <a:pt x="1056" y="472"/>
                  </a:cubicBezTo>
                  <a:cubicBezTo>
                    <a:pt x="1149" y="493"/>
                    <a:pt x="1243" y="506"/>
                    <a:pt x="1336" y="522"/>
                  </a:cubicBezTo>
                  <a:lnTo>
                    <a:pt x="1372" y="522"/>
                  </a:lnTo>
                  <a:cubicBezTo>
                    <a:pt x="1379" y="522"/>
                    <a:pt x="1392" y="515"/>
                    <a:pt x="1399" y="506"/>
                  </a:cubicBezTo>
                  <a:cubicBezTo>
                    <a:pt x="1406" y="499"/>
                    <a:pt x="1415" y="493"/>
                    <a:pt x="1415" y="479"/>
                  </a:cubicBezTo>
                  <a:cubicBezTo>
                    <a:pt x="1415" y="472"/>
                    <a:pt x="1406" y="457"/>
                    <a:pt x="1399" y="450"/>
                  </a:cubicBezTo>
                  <a:cubicBezTo>
                    <a:pt x="1392" y="443"/>
                    <a:pt x="1379" y="436"/>
                    <a:pt x="1372" y="436"/>
                  </a:cubicBezTo>
                  <a:cubicBezTo>
                    <a:pt x="1349" y="436"/>
                    <a:pt x="1336" y="436"/>
                    <a:pt x="1320" y="429"/>
                  </a:cubicBezTo>
                  <a:cubicBezTo>
                    <a:pt x="1200" y="414"/>
                    <a:pt x="1086" y="393"/>
                    <a:pt x="971" y="364"/>
                  </a:cubicBezTo>
                  <a:cubicBezTo>
                    <a:pt x="849" y="335"/>
                    <a:pt x="736" y="301"/>
                    <a:pt x="621" y="265"/>
                  </a:cubicBezTo>
                  <a:cubicBezTo>
                    <a:pt x="565" y="236"/>
                    <a:pt x="499" y="215"/>
                    <a:pt x="436" y="186"/>
                  </a:cubicBezTo>
                  <a:cubicBezTo>
                    <a:pt x="343" y="150"/>
                    <a:pt x="242" y="100"/>
                    <a:pt x="150" y="50"/>
                  </a:cubicBezTo>
                  <a:cubicBezTo>
                    <a:pt x="121" y="35"/>
                    <a:pt x="93" y="21"/>
                    <a:pt x="71" y="8"/>
                  </a:cubicBezTo>
                  <a:cubicBezTo>
                    <a:pt x="64" y="1"/>
                    <a:pt x="57"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18"/>
            <p:cNvSpPr/>
            <p:nvPr/>
          </p:nvSpPr>
          <p:spPr>
            <a:xfrm>
              <a:off x="3451206" y="1283086"/>
              <a:ext cx="11684" cy="62806"/>
            </a:xfrm>
            <a:custGeom>
              <a:avLst/>
              <a:gdLst/>
              <a:ahLst/>
              <a:cxnLst/>
              <a:rect l="l" t="t" r="r" b="b"/>
              <a:pathLst>
                <a:path w="594" h="3193" extrusionOk="0">
                  <a:moveTo>
                    <a:pt x="50" y="1"/>
                  </a:moveTo>
                  <a:cubicBezTo>
                    <a:pt x="43" y="1"/>
                    <a:pt x="36" y="8"/>
                    <a:pt x="30" y="8"/>
                  </a:cubicBezTo>
                  <a:cubicBezTo>
                    <a:pt x="7" y="22"/>
                    <a:pt x="0" y="51"/>
                    <a:pt x="14" y="64"/>
                  </a:cubicBezTo>
                  <a:cubicBezTo>
                    <a:pt x="122" y="244"/>
                    <a:pt x="208" y="423"/>
                    <a:pt x="278" y="615"/>
                  </a:cubicBezTo>
                  <a:cubicBezTo>
                    <a:pt x="350" y="808"/>
                    <a:pt x="400" y="1007"/>
                    <a:pt x="436" y="1208"/>
                  </a:cubicBezTo>
                  <a:cubicBezTo>
                    <a:pt x="472" y="1415"/>
                    <a:pt x="492" y="1615"/>
                    <a:pt x="501" y="1821"/>
                  </a:cubicBezTo>
                  <a:cubicBezTo>
                    <a:pt x="508" y="2029"/>
                    <a:pt x="501" y="2243"/>
                    <a:pt x="486" y="2450"/>
                  </a:cubicBezTo>
                  <a:cubicBezTo>
                    <a:pt x="465" y="2658"/>
                    <a:pt x="436" y="2858"/>
                    <a:pt x="400" y="3064"/>
                  </a:cubicBezTo>
                  <a:cubicBezTo>
                    <a:pt x="393" y="3086"/>
                    <a:pt x="386" y="3115"/>
                    <a:pt x="379" y="3143"/>
                  </a:cubicBezTo>
                  <a:cubicBezTo>
                    <a:pt x="379" y="3165"/>
                    <a:pt x="386" y="3185"/>
                    <a:pt x="415" y="3192"/>
                  </a:cubicBezTo>
                  <a:lnTo>
                    <a:pt x="422" y="3192"/>
                  </a:lnTo>
                  <a:cubicBezTo>
                    <a:pt x="443" y="3192"/>
                    <a:pt x="465" y="3179"/>
                    <a:pt x="465" y="3165"/>
                  </a:cubicBezTo>
                  <a:cubicBezTo>
                    <a:pt x="508" y="2957"/>
                    <a:pt x="535" y="2743"/>
                    <a:pt x="557" y="2536"/>
                  </a:cubicBezTo>
                  <a:cubicBezTo>
                    <a:pt x="578" y="2322"/>
                    <a:pt x="593" y="2107"/>
                    <a:pt x="587" y="1900"/>
                  </a:cubicBezTo>
                  <a:cubicBezTo>
                    <a:pt x="587" y="1686"/>
                    <a:pt x="564" y="1472"/>
                    <a:pt x="535" y="1264"/>
                  </a:cubicBezTo>
                  <a:cubicBezTo>
                    <a:pt x="501" y="1058"/>
                    <a:pt x="450" y="858"/>
                    <a:pt x="386" y="657"/>
                  </a:cubicBezTo>
                  <a:cubicBezTo>
                    <a:pt x="314" y="465"/>
                    <a:pt x="228" y="272"/>
                    <a:pt x="129" y="94"/>
                  </a:cubicBezTo>
                  <a:cubicBezTo>
                    <a:pt x="115" y="64"/>
                    <a:pt x="100" y="44"/>
                    <a:pt x="86" y="22"/>
                  </a:cubicBezTo>
                  <a:cubicBezTo>
                    <a:pt x="79" y="8"/>
                    <a:pt x="64"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18"/>
            <p:cNvSpPr/>
            <p:nvPr/>
          </p:nvSpPr>
          <p:spPr>
            <a:xfrm>
              <a:off x="3390248" y="1352068"/>
              <a:ext cx="3541" cy="1849"/>
            </a:xfrm>
            <a:custGeom>
              <a:avLst/>
              <a:gdLst/>
              <a:ahLst/>
              <a:cxnLst/>
              <a:rect l="l" t="t" r="r" b="b"/>
              <a:pathLst>
                <a:path w="180" h="94" extrusionOk="0">
                  <a:moveTo>
                    <a:pt x="100" y="1"/>
                  </a:moveTo>
                  <a:cubicBezTo>
                    <a:pt x="78" y="1"/>
                    <a:pt x="64" y="7"/>
                    <a:pt x="50" y="7"/>
                  </a:cubicBezTo>
                  <a:cubicBezTo>
                    <a:pt x="28" y="7"/>
                    <a:pt x="1" y="21"/>
                    <a:pt x="8" y="50"/>
                  </a:cubicBezTo>
                  <a:cubicBezTo>
                    <a:pt x="8" y="71"/>
                    <a:pt x="21" y="93"/>
                    <a:pt x="44" y="93"/>
                  </a:cubicBezTo>
                  <a:lnTo>
                    <a:pt x="50" y="93"/>
                  </a:lnTo>
                  <a:cubicBezTo>
                    <a:pt x="93" y="86"/>
                    <a:pt x="136" y="86"/>
                    <a:pt x="179" y="79"/>
                  </a:cubicBezTo>
                  <a:cubicBezTo>
                    <a:pt x="150" y="50"/>
                    <a:pt x="121" y="28"/>
                    <a:pt x="10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18"/>
            <p:cNvSpPr/>
            <p:nvPr/>
          </p:nvSpPr>
          <p:spPr>
            <a:xfrm>
              <a:off x="3392215" y="1351498"/>
              <a:ext cx="40028" cy="5350"/>
            </a:xfrm>
            <a:custGeom>
              <a:avLst/>
              <a:gdLst/>
              <a:ahLst/>
              <a:cxnLst/>
              <a:rect l="l" t="t" r="r" b="b"/>
              <a:pathLst>
                <a:path w="2035" h="272" extrusionOk="0">
                  <a:moveTo>
                    <a:pt x="550" y="0"/>
                  </a:moveTo>
                  <a:cubicBezTo>
                    <a:pt x="501" y="0"/>
                    <a:pt x="449" y="0"/>
                    <a:pt x="400" y="7"/>
                  </a:cubicBezTo>
                  <a:cubicBezTo>
                    <a:pt x="264" y="7"/>
                    <a:pt x="129" y="14"/>
                    <a:pt x="0" y="30"/>
                  </a:cubicBezTo>
                  <a:cubicBezTo>
                    <a:pt x="21" y="57"/>
                    <a:pt x="50" y="79"/>
                    <a:pt x="79" y="108"/>
                  </a:cubicBezTo>
                  <a:cubicBezTo>
                    <a:pt x="172" y="100"/>
                    <a:pt x="257" y="93"/>
                    <a:pt x="350" y="93"/>
                  </a:cubicBezTo>
                  <a:cubicBezTo>
                    <a:pt x="415" y="93"/>
                    <a:pt x="478" y="86"/>
                    <a:pt x="550" y="86"/>
                  </a:cubicBezTo>
                  <a:cubicBezTo>
                    <a:pt x="614" y="86"/>
                    <a:pt x="679" y="93"/>
                    <a:pt x="749" y="93"/>
                  </a:cubicBezTo>
                  <a:cubicBezTo>
                    <a:pt x="878" y="100"/>
                    <a:pt x="1015" y="108"/>
                    <a:pt x="1150" y="122"/>
                  </a:cubicBezTo>
                  <a:cubicBezTo>
                    <a:pt x="1178" y="122"/>
                    <a:pt x="1214" y="129"/>
                    <a:pt x="1250" y="129"/>
                  </a:cubicBezTo>
                  <a:cubicBezTo>
                    <a:pt x="1263" y="136"/>
                    <a:pt x="1279" y="136"/>
                    <a:pt x="1299" y="136"/>
                  </a:cubicBezTo>
                  <a:lnTo>
                    <a:pt x="1306" y="136"/>
                  </a:lnTo>
                  <a:cubicBezTo>
                    <a:pt x="1315" y="136"/>
                    <a:pt x="1315" y="143"/>
                    <a:pt x="1315" y="143"/>
                  </a:cubicBezTo>
                  <a:lnTo>
                    <a:pt x="1315" y="136"/>
                  </a:lnTo>
                  <a:cubicBezTo>
                    <a:pt x="1322" y="143"/>
                    <a:pt x="1328" y="143"/>
                    <a:pt x="1335" y="143"/>
                  </a:cubicBezTo>
                  <a:cubicBezTo>
                    <a:pt x="1407" y="151"/>
                    <a:pt x="1471" y="165"/>
                    <a:pt x="1536" y="172"/>
                  </a:cubicBezTo>
                  <a:cubicBezTo>
                    <a:pt x="1671" y="201"/>
                    <a:pt x="1800" y="222"/>
                    <a:pt x="1928" y="258"/>
                  </a:cubicBezTo>
                  <a:cubicBezTo>
                    <a:pt x="1942" y="258"/>
                    <a:pt x="1964" y="264"/>
                    <a:pt x="1978" y="271"/>
                  </a:cubicBezTo>
                  <a:lnTo>
                    <a:pt x="1985" y="271"/>
                  </a:lnTo>
                  <a:cubicBezTo>
                    <a:pt x="2007" y="271"/>
                    <a:pt x="2028" y="258"/>
                    <a:pt x="2028" y="237"/>
                  </a:cubicBezTo>
                  <a:cubicBezTo>
                    <a:pt x="2035" y="215"/>
                    <a:pt x="2021" y="194"/>
                    <a:pt x="2000" y="186"/>
                  </a:cubicBezTo>
                  <a:cubicBezTo>
                    <a:pt x="1872" y="151"/>
                    <a:pt x="1735" y="122"/>
                    <a:pt x="1606" y="100"/>
                  </a:cubicBezTo>
                  <a:cubicBezTo>
                    <a:pt x="1471" y="79"/>
                    <a:pt x="1335" y="57"/>
                    <a:pt x="1200" y="43"/>
                  </a:cubicBezTo>
                  <a:cubicBezTo>
                    <a:pt x="1071" y="23"/>
                    <a:pt x="936" y="14"/>
                    <a:pt x="801" y="7"/>
                  </a:cubicBezTo>
                  <a:cubicBezTo>
                    <a:pt x="715" y="7"/>
                    <a:pt x="636" y="0"/>
                    <a:pt x="5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18"/>
            <p:cNvSpPr/>
            <p:nvPr/>
          </p:nvSpPr>
          <p:spPr>
            <a:xfrm>
              <a:off x="3382675" y="1364854"/>
              <a:ext cx="42153" cy="14752"/>
            </a:xfrm>
            <a:custGeom>
              <a:avLst/>
              <a:gdLst/>
              <a:ahLst/>
              <a:cxnLst/>
              <a:rect l="l" t="t" r="r" b="b"/>
              <a:pathLst>
                <a:path w="2143" h="750" extrusionOk="0">
                  <a:moveTo>
                    <a:pt x="1834" y="0"/>
                  </a:moveTo>
                  <a:cubicBezTo>
                    <a:pt x="1714" y="29"/>
                    <a:pt x="1599" y="50"/>
                    <a:pt x="1478" y="86"/>
                  </a:cubicBezTo>
                  <a:cubicBezTo>
                    <a:pt x="1320" y="129"/>
                    <a:pt x="1157" y="178"/>
                    <a:pt x="999" y="228"/>
                  </a:cubicBezTo>
                  <a:cubicBezTo>
                    <a:pt x="842" y="286"/>
                    <a:pt x="686" y="350"/>
                    <a:pt x="528" y="422"/>
                  </a:cubicBezTo>
                  <a:cubicBezTo>
                    <a:pt x="377" y="485"/>
                    <a:pt x="228" y="557"/>
                    <a:pt x="77" y="636"/>
                  </a:cubicBezTo>
                  <a:cubicBezTo>
                    <a:pt x="64" y="650"/>
                    <a:pt x="43" y="657"/>
                    <a:pt x="28" y="672"/>
                  </a:cubicBezTo>
                  <a:cubicBezTo>
                    <a:pt x="7" y="679"/>
                    <a:pt x="0" y="706"/>
                    <a:pt x="14" y="729"/>
                  </a:cubicBezTo>
                  <a:cubicBezTo>
                    <a:pt x="21" y="742"/>
                    <a:pt x="34" y="749"/>
                    <a:pt x="50" y="749"/>
                  </a:cubicBezTo>
                  <a:cubicBezTo>
                    <a:pt x="57" y="749"/>
                    <a:pt x="64" y="742"/>
                    <a:pt x="70" y="742"/>
                  </a:cubicBezTo>
                  <a:cubicBezTo>
                    <a:pt x="214" y="663"/>
                    <a:pt x="364" y="586"/>
                    <a:pt x="514" y="521"/>
                  </a:cubicBezTo>
                  <a:cubicBezTo>
                    <a:pt x="549" y="501"/>
                    <a:pt x="591" y="485"/>
                    <a:pt x="627" y="471"/>
                  </a:cubicBezTo>
                  <a:cubicBezTo>
                    <a:pt x="634" y="465"/>
                    <a:pt x="650" y="465"/>
                    <a:pt x="657" y="458"/>
                  </a:cubicBezTo>
                  <a:lnTo>
                    <a:pt x="663" y="458"/>
                  </a:lnTo>
                  <a:cubicBezTo>
                    <a:pt x="670" y="449"/>
                    <a:pt x="670" y="449"/>
                    <a:pt x="677" y="449"/>
                  </a:cubicBezTo>
                  <a:cubicBezTo>
                    <a:pt x="699" y="442"/>
                    <a:pt x="713" y="429"/>
                    <a:pt x="735" y="422"/>
                  </a:cubicBezTo>
                  <a:cubicBezTo>
                    <a:pt x="814" y="393"/>
                    <a:pt x="891" y="364"/>
                    <a:pt x="970" y="336"/>
                  </a:cubicBezTo>
                  <a:cubicBezTo>
                    <a:pt x="1128" y="278"/>
                    <a:pt x="1286" y="228"/>
                    <a:pt x="1442" y="185"/>
                  </a:cubicBezTo>
                  <a:cubicBezTo>
                    <a:pt x="1599" y="142"/>
                    <a:pt x="1764" y="100"/>
                    <a:pt x="1928" y="72"/>
                  </a:cubicBezTo>
                  <a:cubicBezTo>
                    <a:pt x="1999" y="57"/>
                    <a:pt x="2071" y="43"/>
                    <a:pt x="2143" y="29"/>
                  </a:cubicBezTo>
                  <a:cubicBezTo>
                    <a:pt x="2035" y="29"/>
                    <a:pt x="1935" y="14"/>
                    <a:pt x="1834"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18"/>
            <p:cNvSpPr/>
            <p:nvPr/>
          </p:nvSpPr>
          <p:spPr>
            <a:xfrm>
              <a:off x="3418750" y="1362887"/>
              <a:ext cx="13356" cy="2557"/>
            </a:xfrm>
            <a:custGeom>
              <a:avLst/>
              <a:gdLst/>
              <a:ahLst/>
              <a:cxnLst/>
              <a:rect l="l" t="t" r="r" b="b"/>
              <a:pathLst>
                <a:path w="679" h="130" extrusionOk="0">
                  <a:moveTo>
                    <a:pt x="636" y="1"/>
                  </a:moveTo>
                  <a:cubicBezTo>
                    <a:pt x="471" y="21"/>
                    <a:pt x="300" y="44"/>
                    <a:pt x="137" y="71"/>
                  </a:cubicBezTo>
                  <a:cubicBezTo>
                    <a:pt x="94" y="86"/>
                    <a:pt x="43" y="93"/>
                    <a:pt x="0" y="100"/>
                  </a:cubicBezTo>
                  <a:cubicBezTo>
                    <a:pt x="101" y="114"/>
                    <a:pt x="201" y="129"/>
                    <a:pt x="309" y="129"/>
                  </a:cubicBezTo>
                  <a:lnTo>
                    <a:pt x="336" y="129"/>
                  </a:lnTo>
                  <a:cubicBezTo>
                    <a:pt x="379" y="121"/>
                    <a:pt x="422" y="114"/>
                    <a:pt x="458" y="107"/>
                  </a:cubicBezTo>
                  <a:lnTo>
                    <a:pt x="487" y="107"/>
                  </a:lnTo>
                  <a:cubicBezTo>
                    <a:pt x="494" y="107"/>
                    <a:pt x="507" y="100"/>
                    <a:pt x="514" y="100"/>
                  </a:cubicBezTo>
                  <a:cubicBezTo>
                    <a:pt x="536" y="100"/>
                    <a:pt x="557" y="93"/>
                    <a:pt x="579" y="93"/>
                  </a:cubicBezTo>
                  <a:cubicBezTo>
                    <a:pt x="600" y="93"/>
                    <a:pt x="615" y="86"/>
                    <a:pt x="636" y="86"/>
                  </a:cubicBezTo>
                  <a:cubicBezTo>
                    <a:pt x="658" y="86"/>
                    <a:pt x="679" y="71"/>
                    <a:pt x="679" y="44"/>
                  </a:cubicBezTo>
                  <a:cubicBezTo>
                    <a:pt x="679" y="21"/>
                    <a:pt x="665" y="1"/>
                    <a:pt x="643"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18"/>
            <p:cNvSpPr/>
            <p:nvPr/>
          </p:nvSpPr>
          <p:spPr>
            <a:xfrm>
              <a:off x="3380984" y="1376656"/>
              <a:ext cx="50414" cy="21794"/>
            </a:xfrm>
            <a:custGeom>
              <a:avLst/>
              <a:gdLst/>
              <a:ahLst/>
              <a:cxnLst/>
              <a:rect l="l" t="t" r="r" b="b"/>
              <a:pathLst>
                <a:path w="2563" h="1108" extrusionOk="0">
                  <a:moveTo>
                    <a:pt x="2513" y="0"/>
                  </a:moveTo>
                  <a:cubicBezTo>
                    <a:pt x="2506" y="0"/>
                    <a:pt x="2499" y="0"/>
                    <a:pt x="2492" y="7"/>
                  </a:cubicBezTo>
                  <a:cubicBezTo>
                    <a:pt x="2391" y="57"/>
                    <a:pt x="2292" y="106"/>
                    <a:pt x="2193" y="149"/>
                  </a:cubicBezTo>
                  <a:cubicBezTo>
                    <a:pt x="2134" y="178"/>
                    <a:pt x="2078" y="207"/>
                    <a:pt x="2028" y="235"/>
                  </a:cubicBezTo>
                  <a:cubicBezTo>
                    <a:pt x="1870" y="307"/>
                    <a:pt x="1706" y="379"/>
                    <a:pt x="1550" y="442"/>
                  </a:cubicBezTo>
                  <a:cubicBezTo>
                    <a:pt x="1392" y="514"/>
                    <a:pt x="1234" y="578"/>
                    <a:pt x="1078" y="643"/>
                  </a:cubicBezTo>
                  <a:cubicBezTo>
                    <a:pt x="914" y="706"/>
                    <a:pt x="749" y="771"/>
                    <a:pt x="592" y="828"/>
                  </a:cubicBezTo>
                  <a:cubicBezTo>
                    <a:pt x="429" y="886"/>
                    <a:pt x="264" y="943"/>
                    <a:pt x="100" y="999"/>
                  </a:cubicBezTo>
                  <a:cubicBezTo>
                    <a:pt x="78" y="1006"/>
                    <a:pt x="57" y="1015"/>
                    <a:pt x="35" y="1022"/>
                  </a:cubicBezTo>
                  <a:cubicBezTo>
                    <a:pt x="14" y="1028"/>
                    <a:pt x="0" y="1049"/>
                    <a:pt x="7" y="1071"/>
                  </a:cubicBezTo>
                  <a:cubicBezTo>
                    <a:pt x="14" y="1092"/>
                    <a:pt x="28" y="1107"/>
                    <a:pt x="50" y="1107"/>
                  </a:cubicBezTo>
                  <a:lnTo>
                    <a:pt x="57" y="1107"/>
                  </a:lnTo>
                  <a:cubicBezTo>
                    <a:pt x="228" y="1049"/>
                    <a:pt x="386" y="992"/>
                    <a:pt x="549" y="936"/>
                  </a:cubicBezTo>
                  <a:cubicBezTo>
                    <a:pt x="713" y="871"/>
                    <a:pt x="878" y="814"/>
                    <a:pt x="1043" y="749"/>
                  </a:cubicBezTo>
                  <a:cubicBezTo>
                    <a:pt x="1207" y="686"/>
                    <a:pt x="1372" y="614"/>
                    <a:pt x="1528" y="550"/>
                  </a:cubicBezTo>
                  <a:cubicBezTo>
                    <a:pt x="1685" y="478"/>
                    <a:pt x="1850" y="406"/>
                    <a:pt x="1999" y="336"/>
                  </a:cubicBezTo>
                  <a:lnTo>
                    <a:pt x="2006" y="336"/>
                  </a:lnTo>
                  <a:cubicBezTo>
                    <a:pt x="2085" y="300"/>
                    <a:pt x="2163" y="264"/>
                    <a:pt x="2242" y="221"/>
                  </a:cubicBezTo>
                  <a:cubicBezTo>
                    <a:pt x="2321" y="185"/>
                    <a:pt x="2400" y="149"/>
                    <a:pt x="2477" y="106"/>
                  </a:cubicBezTo>
                  <a:cubicBezTo>
                    <a:pt x="2499" y="99"/>
                    <a:pt x="2520" y="93"/>
                    <a:pt x="2535" y="79"/>
                  </a:cubicBezTo>
                  <a:cubicBezTo>
                    <a:pt x="2556" y="72"/>
                    <a:pt x="2563" y="43"/>
                    <a:pt x="2549" y="21"/>
                  </a:cubicBezTo>
                  <a:cubicBezTo>
                    <a:pt x="2542" y="14"/>
                    <a:pt x="2535" y="7"/>
                    <a:pt x="2528"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18"/>
            <p:cNvSpPr/>
            <p:nvPr/>
          </p:nvSpPr>
          <p:spPr>
            <a:xfrm>
              <a:off x="3421701" y="1336745"/>
              <a:ext cx="55391" cy="51555"/>
            </a:xfrm>
            <a:custGeom>
              <a:avLst/>
              <a:gdLst/>
              <a:ahLst/>
              <a:cxnLst/>
              <a:rect l="l" t="t" r="r" b="b"/>
              <a:pathLst>
                <a:path w="2816" h="2621" extrusionOk="0">
                  <a:moveTo>
                    <a:pt x="1744" y="1"/>
                  </a:moveTo>
                  <a:cubicBezTo>
                    <a:pt x="1210" y="1"/>
                    <a:pt x="779" y="337"/>
                    <a:pt x="443" y="843"/>
                  </a:cubicBezTo>
                  <a:cubicBezTo>
                    <a:pt x="258" y="1150"/>
                    <a:pt x="1" y="1643"/>
                    <a:pt x="87" y="1993"/>
                  </a:cubicBezTo>
                  <a:cubicBezTo>
                    <a:pt x="178" y="2383"/>
                    <a:pt x="594" y="2620"/>
                    <a:pt x="994" y="2620"/>
                  </a:cubicBezTo>
                  <a:cubicBezTo>
                    <a:pt x="1027" y="2620"/>
                    <a:pt x="1060" y="2618"/>
                    <a:pt x="1093" y="2615"/>
                  </a:cubicBezTo>
                  <a:cubicBezTo>
                    <a:pt x="1521" y="2564"/>
                    <a:pt x="1893" y="2300"/>
                    <a:pt x="2200" y="2000"/>
                  </a:cubicBezTo>
                  <a:cubicBezTo>
                    <a:pt x="2407" y="1793"/>
                    <a:pt x="2608" y="1558"/>
                    <a:pt x="2707" y="1287"/>
                  </a:cubicBezTo>
                  <a:cubicBezTo>
                    <a:pt x="2815" y="1008"/>
                    <a:pt x="2815" y="678"/>
                    <a:pt x="2657" y="430"/>
                  </a:cubicBezTo>
                  <a:cubicBezTo>
                    <a:pt x="2493" y="173"/>
                    <a:pt x="2186" y="36"/>
                    <a:pt x="1886" y="8"/>
                  </a:cubicBezTo>
                  <a:cubicBezTo>
                    <a:pt x="1838" y="3"/>
                    <a:pt x="1791" y="1"/>
                    <a:pt x="17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8" name="Google Shape;548;p18"/>
          <p:cNvSpPr/>
          <p:nvPr/>
        </p:nvSpPr>
        <p:spPr>
          <a:xfrm>
            <a:off x="2051335" y="4917329"/>
            <a:ext cx="1349348" cy="730007"/>
          </a:xfrm>
          <a:custGeom>
            <a:avLst/>
            <a:gdLst/>
            <a:ahLst/>
            <a:cxnLst/>
            <a:rect l="l" t="t" r="r" b="b"/>
            <a:pathLst>
              <a:path w="29687" h="16060" extrusionOk="0">
                <a:moveTo>
                  <a:pt x="14479" y="1"/>
                </a:moveTo>
                <a:cubicBezTo>
                  <a:pt x="14224" y="1"/>
                  <a:pt x="13960" y="14"/>
                  <a:pt x="13698" y="41"/>
                </a:cubicBezTo>
                <a:cubicBezTo>
                  <a:pt x="12090" y="204"/>
                  <a:pt x="10577" y="625"/>
                  <a:pt x="9269" y="1611"/>
                </a:cubicBezTo>
                <a:cubicBezTo>
                  <a:pt x="8306" y="2339"/>
                  <a:pt x="7699" y="3275"/>
                  <a:pt x="7692" y="4531"/>
                </a:cubicBezTo>
                <a:cubicBezTo>
                  <a:pt x="7692" y="4590"/>
                  <a:pt x="7699" y="4653"/>
                  <a:pt x="7692" y="4718"/>
                </a:cubicBezTo>
                <a:cubicBezTo>
                  <a:pt x="7671" y="4844"/>
                  <a:pt x="7617" y="4909"/>
                  <a:pt x="7547" y="4909"/>
                </a:cubicBezTo>
                <a:cubicBezTo>
                  <a:pt x="7502" y="4909"/>
                  <a:pt x="7449" y="4881"/>
                  <a:pt x="7392" y="4824"/>
                </a:cubicBezTo>
                <a:cubicBezTo>
                  <a:pt x="6935" y="4339"/>
                  <a:pt x="6342" y="4240"/>
                  <a:pt x="5735" y="4211"/>
                </a:cubicBezTo>
                <a:cubicBezTo>
                  <a:pt x="5626" y="4206"/>
                  <a:pt x="5517" y="4203"/>
                  <a:pt x="5410" y="4203"/>
                </a:cubicBezTo>
                <a:cubicBezTo>
                  <a:pt x="3997" y="4203"/>
                  <a:pt x="2721" y="4642"/>
                  <a:pt x="1586" y="5532"/>
                </a:cubicBezTo>
                <a:cubicBezTo>
                  <a:pt x="1015" y="5981"/>
                  <a:pt x="607" y="6561"/>
                  <a:pt x="372" y="7246"/>
                </a:cubicBezTo>
                <a:cubicBezTo>
                  <a:pt x="43" y="8202"/>
                  <a:pt x="0" y="9174"/>
                  <a:pt x="436" y="10117"/>
                </a:cubicBezTo>
                <a:cubicBezTo>
                  <a:pt x="859" y="11033"/>
                  <a:pt x="1601" y="11526"/>
                  <a:pt x="2464" y="11526"/>
                </a:cubicBezTo>
                <a:cubicBezTo>
                  <a:pt x="2797" y="11526"/>
                  <a:pt x="3149" y="11453"/>
                  <a:pt x="3507" y="11301"/>
                </a:cubicBezTo>
                <a:cubicBezTo>
                  <a:pt x="3642" y="11245"/>
                  <a:pt x="3771" y="11166"/>
                  <a:pt x="3906" y="11116"/>
                </a:cubicBezTo>
                <a:cubicBezTo>
                  <a:pt x="3964" y="11096"/>
                  <a:pt x="4016" y="11085"/>
                  <a:pt x="4061" y="11085"/>
                </a:cubicBezTo>
                <a:cubicBezTo>
                  <a:pt x="4190" y="11085"/>
                  <a:pt x="4266" y="11171"/>
                  <a:pt x="4271" y="11366"/>
                </a:cubicBezTo>
                <a:cubicBezTo>
                  <a:pt x="4307" y="12329"/>
                  <a:pt x="4813" y="13058"/>
                  <a:pt x="5499" y="13673"/>
                </a:cubicBezTo>
                <a:cubicBezTo>
                  <a:pt x="6335" y="14429"/>
                  <a:pt x="7314" y="14943"/>
                  <a:pt x="8412" y="15180"/>
                </a:cubicBezTo>
                <a:cubicBezTo>
                  <a:pt x="8784" y="15256"/>
                  <a:pt x="9154" y="15298"/>
                  <a:pt x="9522" y="15298"/>
                </a:cubicBezTo>
                <a:cubicBezTo>
                  <a:pt x="10045" y="15298"/>
                  <a:pt x="10562" y="15214"/>
                  <a:pt x="11069" y="15029"/>
                </a:cubicBezTo>
                <a:cubicBezTo>
                  <a:pt x="11447" y="14893"/>
                  <a:pt x="11862" y="14780"/>
                  <a:pt x="11977" y="14266"/>
                </a:cubicBezTo>
                <a:cubicBezTo>
                  <a:pt x="11996" y="14177"/>
                  <a:pt x="12042" y="14142"/>
                  <a:pt x="12096" y="14142"/>
                </a:cubicBezTo>
                <a:cubicBezTo>
                  <a:pt x="12167" y="14142"/>
                  <a:pt x="12252" y="14203"/>
                  <a:pt x="12304" y="14280"/>
                </a:cubicBezTo>
                <a:cubicBezTo>
                  <a:pt x="12877" y="15130"/>
                  <a:pt x="13741" y="15536"/>
                  <a:pt x="14676" y="15793"/>
                </a:cubicBezTo>
                <a:cubicBezTo>
                  <a:pt x="15333" y="15975"/>
                  <a:pt x="15965" y="16060"/>
                  <a:pt x="16577" y="16060"/>
                </a:cubicBezTo>
                <a:cubicBezTo>
                  <a:pt x="18421" y="16060"/>
                  <a:pt x="20073" y="15285"/>
                  <a:pt x="21595" y="14030"/>
                </a:cubicBezTo>
                <a:cubicBezTo>
                  <a:pt x="22274" y="13473"/>
                  <a:pt x="22617" y="12773"/>
                  <a:pt x="22346" y="11867"/>
                </a:cubicBezTo>
                <a:cubicBezTo>
                  <a:pt x="22317" y="11766"/>
                  <a:pt x="22267" y="11666"/>
                  <a:pt x="22367" y="11581"/>
                </a:cubicBezTo>
                <a:cubicBezTo>
                  <a:pt x="22406" y="11547"/>
                  <a:pt x="22443" y="11535"/>
                  <a:pt x="22478" y="11535"/>
                </a:cubicBezTo>
                <a:cubicBezTo>
                  <a:pt x="22556" y="11535"/>
                  <a:pt x="22626" y="11600"/>
                  <a:pt x="22696" y="11644"/>
                </a:cubicBezTo>
                <a:cubicBezTo>
                  <a:pt x="23661" y="12247"/>
                  <a:pt x="24724" y="12499"/>
                  <a:pt x="25839" y="12499"/>
                </a:cubicBezTo>
                <a:cubicBezTo>
                  <a:pt x="25929" y="12499"/>
                  <a:pt x="26018" y="12497"/>
                  <a:pt x="26108" y="12494"/>
                </a:cubicBezTo>
                <a:cubicBezTo>
                  <a:pt x="28101" y="12415"/>
                  <a:pt x="29687" y="10701"/>
                  <a:pt x="29551" y="8789"/>
                </a:cubicBezTo>
                <a:cubicBezTo>
                  <a:pt x="29466" y="7603"/>
                  <a:pt x="28665" y="6838"/>
                  <a:pt x="27522" y="6838"/>
                </a:cubicBezTo>
                <a:cubicBezTo>
                  <a:pt x="27023" y="6838"/>
                  <a:pt x="27023" y="6838"/>
                  <a:pt x="27080" y="6339"/>
                </a:cubicBezTo>
                <a:cubicBezTo>
                  <a:pt x="27251" y="4896"/>
                  <a:pt x="26523" y="3746"/>
                  <a:pt x="25152" y="3275"/>
                </a:cubicBezTo>
                <a:cubicBezTo>
                  <a:pt x="24788" y="3152"/>
                  <a:pt x="24423" y="3098"/>
                  <a:pt x="24058" y="3098"/>
                </a:cubicBezTo>
                <a:cubicBezTo>
                  <a:pt x="23641" y="3098"/>
                  <a:pt x="23224" y="3168"/>
                  <a:pt x="22809" y="3282"/>
                </a:cubicBezTo>
                <a:cubicBezTo>
                  <a:pt x="22380" y="3397"/>
                  <a:pt x="22017" y="3611"/>
                  <a:pt x="21738" y="3990"/>
                </a:cubicBezTo>
                <a:cubicBezTo>
                  <a:pt x="21598" y="4175"/>
                  <a:pt x="21507" y="4268"/>
                  <a:pt x="21419" y="4268"/>
                </a:cubicBezTo>
                <a:cubicBezTo>
                  <a:pt x="21328" y="4268"/>
                  <a:pt x="21241" y="4168"/>
                  <a:pt x="21110" y="3967"/>
                </a:cubicBezTo>
                <a:cubicBezTo>
                  <a:pt x="20702" y="3361"/>
                  <a:pt x="20253" y="2790"/>
                  <a:pt x="19760" y="2247"/>
                </a:cubicBezTo>
                <a:cubicBezTo>
                  <a:pt x="18582" y="954"/>
                  <a:pt x="17119" y="240"/>
                  <a:pt x="15297" y="48"/>
                </a:cubicBezTo>
                <a:cubicBezTo>
                  <a:pt x="15044" y="17"/>
                  <a:pt x="14767" y="1"/>
                  <a:pt x="14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73388057"/>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549"/>
        <p:cNvGrpSpPr/>
        <p:nvPr/>
      </p:nvGrpSpPr>
      <p:grpSpPr>
        <a:xfrm>
          <a:off x="0" y="0"/>
          <a:ext cx="0" cy="0"/>
          <a:chOff x="0" y="0"/>
          <a:chExt cx="0" cy="0"/>
        </a:xfrm>
      </p:grpSpPr>
      <p:grpSp>
        <p:nvGrpSpPr>
          <p:cNvPr id="550" name="Google Shape;550;p19"/>
          <p:cNvGrpSpPr/>
          <p:nvPr/>
        </p:nvGrpSpPr>
        <p:grpSpPr>
          <a:xfrm rot="-2334434">
            <a:off x="7630097" y="3082451"/>
            <a:ext cx="2013493" cy="2652834"/>
            <a:chOff x="5450897" y="3655524"/>
            <a:chExt cx="455990" cy="600741"/>
          </a:xfrm>
        </p:grpSpPr>
        <p:sp>
          <p:nvSpPr>
            <p:cNvPr id="551" name="Google Shape;551;p19"/>
            <p:cNvSpPr/>
            <p:nvPr/>
          </p:nvSpPr>
          <p:spPr>
            <a:xfrm>
              <a:off x="5450897" y="3772600"/>
              <a:ext cx="327702" cy="476073"/>
            </a:xfrm>
            <a:custGeom>
              <a:avLst/>
              <a:gdLst/>
              <a:ahLst/>
              <a:cxnLst/>
              <a:rect l="l" t="t" r="r" b="b"/>
              <a:pathLst>
                <a:path w="16660" h="24203" extrusionOk="0">
                  <a:moveTo>
                    <a:pt x="16290" y="1"/>
                  </a:moveTo>
                  <a:lnTo>
                    <a:pt x="15803" y="21"/>
                  </a:lnTo>
                  <a:cubicBezTo>
                    <a:pt x="16161" y="8442"/>
                    <a:pt x="11854" y="14440"/>
                    <a:pt x="8176" y="17990"/>
                  </a:cubicBezTo>
                  <a:cubicBezTo>
                    <a:pt x="4184" y="21853"/>
                    <a:pt x="44" y="23738"/>
                    <a:pt x="1" y="23752"/>
                  </a:cubicBezTo>
                  <a:lnTo>
                    <a:pt x="200" y="24202"/>
                  </a:lnTo>
                  <a:cubicBezTo>
                    <a:pt x="243" y="24180"/>
                    <a:pt x="4448" y="22266"/>
                    <a:pt x="8505" y="18353"/>
                  </a:cubicBezTo>
                  <a:cubicBezTo>
                    <a:pt x="12262" y="14733"/>
                    <a:pt x="16660" y="8606"/>
                    <a:pt x="162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19"/>
            <p:cNvSpPr/>
            <p:nvPr/>
          </p:nvSpPr>
          <p:spPr>
            <a:xfrm>
              <a:off x="5490139" y="3972034"/>
              <a:ext cx="151085" cy="235175"/>
            </a:xfrm>
            <a:custGeom>
              <a:avLst/>
              <a:gdLst/>
              <a:ahLst/>
              <a:cxnLst/>
              <a:rect l="l" t="t" r="r" b="b"/>
              <a:pathLst>
                <a:path w="7681" h="11956" extrusionOk="0">
                  <a:moveTo>
                    <a:pt x="3091" y="1"/>
                  </a:moveTo>
                  <a:cubicBezTo>
                    <a:pt x="1" y="1"/>
                    <a:pt x="1554" y="11955"/>
                    <a:pt x="1554" y="11955"/>
                  </a:cubicBezTo>
                  <a:cubicBezTo>
                    <a:pt x="1554" y="11955"/>
                    <a:pt x="7681" y="1873"/>
                    <a:pt x="3739" y="152"/>
                  </a:cubicBezTo>
                  <a:cubicBezTo>
                    <a:pt x="3503" y="49"/>
                    <a:pt x="3288" y="1"/>
                    <a:pt x="30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19"/>
            <p:cNvSpPr/>
            <p:nvPr/>
          </p:nvSpPr>
          <p:spPr>
            <a:xfrm>
              <a:off x="5504144" y="4183349"/>
              <a:ext cx="245344" cy="72917"/>
            </a:xfrm>
            <a:custGeom>
              <a:avLst/>
              <a:gdLst/>
              <a:ahLst/>
              <a:cxnLst/>
              <a:rect l="l" t="t" r="r" b="b"/>
              <a:pathLst>
                <a:path w="12473" h="3707" extrusionOk="0">
                  <a:moveTo>
                    <a:pt x="8509" y="0"/>
                  </a:moveTo>
                  <a:cubicBezTo>
                    <a:pt x="4951" y="0"/>
                    <a:pt x="0" y="1205"/>
                    <a:pt x="0" y="1205"/>
                  </a:cubicBezTo>
                  <a:cubicBezTo>
                    <a:pt x="0" y="1205"/>
                    <a:pt x="5366" y="3707"/>
                    <a:pt x="8951" y="3707"/>
                  </a:cubicBezTo>
                  <a:cubicBezTo>
                    <a:pt x="10428" y="3707"/>
                    <a:pt x="11602" y="3283"/>
                    <a:pt x="11975" y="2085"/>
                  </a:cubicBezTo>
                  <a:cubicBezTo>
                    <a:pt x="12472" y="488"/>
                    <a:pt x="10772" y="0"/>
                    <a:pt x="85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19"/>
            <p:cNvSpPr/>
            <p:nvPr/>
          </p:nvSpPr>
          <p:spPr>
            <a:xfrm>
              <a:off x="5532724" y="3887040"/>
              <a:ext cx="153603" cy="202621"/>
            </a:xfrm>
            <a:custGeom>
              <a:avLst/>
              <a:gdLst/>
              <a:ahLst/>
              <a:cxnLst/>
              <a:rect l="l" t="t" r="r" b="b"/>
              <a:pathLst>
                <a:path w="7809" h="10301" extrusionOk="0">
                  <a:moveTo>
                    <a:pt x="3766" y="1"/>
                  </a:moveTo>
                  <a:cubicBezTo>
                    <a:pt x="1" y="1"/>
                    <a:pt x="5953" y="10300"/>
                    <a:pt x="5953" y="10300"/>
                  </a:cubicBezTo>
                  <a:cubicBezTo>
                    <a:pt x="5953" y="10300"/>
                    <a:pt x="7809" y="181"/>
                    <a:pt x="3860" y="3"/>
                  </a:cubicBezTo>
                  <a:cubicBezTo>
                    <a:pt x="3828" y="2"/>
                    <a:pt x="3797" y="1"/>
                    <a:pt x="3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19"/>
            <p:cNvSpPr/>
            <p:nvPr/>
          </p:nvSpPr>
          <p:spPr>
            <a:xfrm>
              <a:off x="5611444" y="3842094"/>
              <a:ext cx="109719" cy="167628"/>
            </a:xfrm>
            <a:custGeom>
              <a:avLst/>
              <a:gdLst/>
              <a:ahLst/>
              <a:cxnLst/>
              <a:rect l="l" t="t" r="r" b="b"/>
              <a:pathLst>
                <a:path w="5578" h="8522" extrusionOk="0">
                  <a:moveTo>
                    <a:pt x="2695" y="0"/>
                  </a:moveTo>
                  <a:cubicBezTo>
                    <a:pt x="0" y="0"/>
                    <a:pt x="4806" y="8521"/>
                    <a:pt x="4806" y="8521"/>
                  </a:cubicBezTo>
                  <a:cubicBezTo>
                    <a:pt x="4806" y="8521"/>
                    <a:pt x="5577" y="123"/>
                    <a:pt x="2756" y="2"/>
                  </a:cubicBezTo>
                  <a:cubicBezTo>
                    <a:pt x="2735" y="1"/>
                    <a:pt x="2715" y="0"/>
                    <a:pt x="26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19"/>
            <p:cNvSpPr/>
            <p:nvPr/>
          </p:nvSpPr>
          <p:spPr>
            <a:xfrm>
              <a:off x="5652731" y="3766108"/>
              <a:ext cx="109719" cy="167765"/>
            </a:xfrm>
            <a:custGeom>
              <a:avLst/>
              <a:gdLst/>
              <a:ahLst/>
              <a:cxnLst/>
              <a:rect l="l" t="t" r="r" b="b"/>
              <a:pathLst>
                <a:path w="5578" h="8529" extrusionOk="0">
                  <a:moveTo>
                    <a:pt x="2696" y="0"/>
                  </a:moveTo>
                  <a:cubicBezTo>
                    <a:pt x="1" y="0"/>
                    <a:pt x="4807" y="8528"/>
                    <a:pt x="4807" y="8528"/>
                  </a:cubicBezTo>
                  <a:cubicBezTo>
                    <a:pt x="4807" y="8528"/>
                    <a:pt x="5578" y="123"/>
                    <a:pt x="2757" y="2"/>
                  </a:cubicBezTo>
                  <a:cubicBezTo>
                    <a:pt x="2736" y="1"/>
                    <a:pt x="2716" y="0"/>
                    <a:pt x="26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19"/>
            <p:cNvSpPr/>
            <p:nvPr/>
          </p:nvSpPr>
          <p:spPr>
            <a:xfrm>
              <a:off x="5760896" y="3746478"/>
              <a:ext cx="134012" cy="147781"/>
            </a:xfrm>
            <a:custGeom>
              <a:avLst/>
              <a:gdLst/>
              <a:ahLst/>
              <a:cxnLst/>
              <a:rect l="l" t="t" r="r" b="b"/>
              <a:pathLst>
                <a:path w="6813" h="7513" extrusionOk="0">
                  <a:moveTo>
                    <a:pt x="4439" y="0"/>
                  </a:moveTo>
                  <a:cubicBezTo>
                    <a:pt x="2619" y="0"/>
                    <a:pt x="0" y="7512"/>
                    <a:pt x="0" y="7512"/>
                  </a:cubicBezTo>
                  <a:cubicBezTo>
                    <a:pt x="0" y="7512"/>
                    <a:pt x="6813" y="2542"/>
                    <a:pt x="5042" y="336"/>
                  </a:cubicBezTo>
                  <a:cubicBezTo>
                    <a:pt x="4856" y="104"/>
                    <a:pt x="4653" y="0"/>
                    <a:pt x="44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19"/>
            <p:cNvSpPr/>
            <p:nvPr/>
          </p:nvSpPr>
          <p:spPr>
            <a:xfrm>
              <a:off x="5691776" y="3949256"/>
              <a:ext cx="190484" cy="96304"/>
            </a:xfrm>
            <a:custGeom>
              <a:avLst/>
              <a:gdLst/>
              <a:ahLst/>
              <a:cxnLst/>
              <a:rect l="l" t="t" r="r" b="b"/>
              <a:pathLst>
                <a:path w="9684" h="4896" extrusionOk="0">
                  <a:moveTo>
                    <a:pt x="8292" y="1"/>
                  </a:moveTo>
                  <a:cubicBezTo>
                    <a:pt x="5915" y="1"/>
                    <a:pt x="1" y="4895"/>
                    <a:pt x="1" y="4895"/>
                  </a:cubicBezTo>
                  <a:cubicBezTo>
                    <a:pt x="1" y="4895"/>
                    <a:pt x="9684" y="4059"/>
                    <a:pt x="9249" y="825"/>
                  </a:cubicBezTo>
                  <a:cubicBezTo>
                    <a:pt x="9171" y="240"/>
                    <a:pt x="8818" y="1"/>
                    <a:pt x="82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19"/>
            <p:cNvSpPr/>
            <p:nvPr/>
          </p:nvSpPr>
          <p:spPr>
            <a:xfrm>
              <a:off x="5741502" y="3863121"/>
              <a:ext cx="165385" cy="83519"/>
            </a:xfrm>
            <a:custGeom>
              <a:avLst/>
              <a:gdLst/>
              <a:ahLst/>
              <a:cxnLst/>
              <a:rect l="l" t="t" r="r" b="b"/>
              <a:pathLst>
                <a:path w="8408" h="4246" extrusionOk="0">
                  <a:moveTo>
                    <a:pt x="7200" y="1"/>
                  </a:moveTo>
                  <a:cubicBezTo>
                    <a:pt x="5131" y="1"/>
                    <a:pt x="1" y="4246"/>
                    <a:pt x="1" y="4246"/>
                  </a:cubicBezTo>
                  <a:cubicBezTo>
                    <a:pt x="1" y="4246"/>
                    <a:pt x="8407" y="3517"/>
                    <a:pt x="8035" y="719"/>
                  </a:cubicBezTo>
                  <a:cubicBezTo>
                    <a:pt x="7967" y="209"/>
                    <a:pt x="7658" y="1"/>
                    <a:pt x="72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19"/>
            <p:cNvSpPr/>
            <p:nvPr/>
          </p:nvSpPr>
          <p:spPr>
            <a:xfrm>
              <a:off x="5589394" y="4064856"/>
              <a:ext cx="227228" cy="87807"/>
            </a:xfrm>
            <a:custGeom>
              <a:avLst/>
              <a:gdLst/>
              <a:ahLst/>
              <a:cxnLst/>
              <a:rect l="l" t="t" r="r" b="b"/>
              <a:pathLst>
                <a:path w="11552" h="4464" extrusionOk="0">
                  <a:moveTo>
                    <a:pt x="10206" y="1"/>
                  </a:moveTo>
                  <a:cubicBezTo>
                    <a:pt x="7163" y="1"/>
                    <a:pt x="1" y="4431"/>
                    <a:pt x="1" y="4431"/>
                  </a:cubicBezTo>
                  <a:cubicBezTo>
                    <a:pt x="1" y="4431"/>
                    <a:pt x="635" y="4463"/>
                    <a:pt x="1606" y="4463"/>
                  </a:cubicBezTo>
                  <a:cubicBezTo>
                    <a:pt x="4776" y="4463"/>
                    <a:pt x="11536" y="4116"/>
                    <a:pt x="11547" y="1152"/>
                  </a:cubicBezTo>
                  <a:cubicBezTo>
                    <a:pt x="11552" y="326"/>
                    <a:pt x="11030" y="1"/>
                    <a:pt x="10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19"/>
            <p:cNvSpPr/>
            <p:nvPr/>
          </p:nvSpPr>
          <p:spPr>
            <a:xfrm>
              <a:off x="5705879" y="3655524"/>
              <a:ext cx="104212" cy="172860"/>
            </a:xfrm>
            <a:custGeom>
              <a:avLst/>
              <a:gdLst/>
              <a:ahLst/>
              <a:cxnLst/>
              <a:rect l="l" t="t" r="r" b="b"/>
              <a:pathLst>
                <a:path w="5298" h="8788" extrusionOk="0">
                  <a:moveTo>
                    <a:pt x="2291" y="1"/>
                  </a:moveTo>
                  <a:cubicBezTo>
                    <a:pt x="1" y="1"/>
                    <a:pt x="2984" y="8787"/>
                    <a:pt x="2984" y="8787"/>
                  </a:cubicBezTo>
                  <a:cubicBezTo>
                    <a:pt x="2984" y="8787"/>
                    <a:pt x="5298" y="676"/>
                    <a:pt x="2549" y="33"/>
                  </a:cubicBezTo>
                  <a:cubicBezTo>
                    <a:pt x="2456" y="11"/>
                    <a:pt x="2371" y="1"/>
                    <a:pt x="22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2" name="Google Shape;562;p19"/>
          <p:cNvSpPr txBox="1">
            <a:spLocks noGrp="1"/>
          </p:cNvSpPr>
          <p:nvPr>
            <p:ph type="title" hasCustomPrompt="1"/>
          </p:nvPr>
        </p:nvSpPr>
        <p:spPr>
          <a:xfrm>
            <a:off x="2097502" y="633571"/>
            <a:ext cx="5039100" cy="55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54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563" name="Google Shape;563;p19"/>
          <p:cNvSpPr txBox="1">
            <a:spLocks noGrp="1"/>
          </p:cNvSpPr>
          <p:nvPr>
            <p:ph type="subTitle" idx="1"/>
          </p:nvPr>
        </p:nvSpPr>
        <p:spPr>
          <a:xfrm>
            <a:off x="2097502" y="1457559"/>
            <a:ext cx="5039100" cy="26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64" name="Google Shape;564;p19"/>
          <p:cNvSpPr txBox="1">
            <a:spLocks noGrp="1"/>
          </p:cNvSpPr>
          <p:nvPr>
            <p:ph type="title" idx="2" hasCustomPrompt="1"/>
          </p:nvPr>
        </p:nvSpPr>
        <p:spPr>
          <a:xfrm>
            <a:off x="2097502" y="1954720"/>
            <a:ext cx="5039100" cy="55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5400">
                <a:solidFill>
                  <a:schemeClr val="accent5"/>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565" name="Google Shape;565;p19"/>
          <p:cNvSpPr txBox="1">
            <a:spLocks noGrp="1"/>
          </p:cNvSpPr>
          <p:nvPr>
            <p:ph type="subTitle" idx="3"/>
          </p:nvPr>
        </p:nvSpPr>
        <p:spPr>
          <a:xfrm>
            <a:off x="2097502" y="2778708"/>
            <a:ext cx="5039100" cy="26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66" name="Google Shape;566;p19"/>
          <p:cNvSpPr txBox="1">
            <a:spLocks noGrp="1"/>
          </p:cNvSpPr>
          <p:nvPr>
            <p:ph type="title" idx="4" hasCustomPrompt="1"/>
          </p:nvPr>
        </p:nvSpPr>
        <p:spPr>
          <a:xfrm>
            <a:off x="2097502" y="3275869"/>
            <a:ext cx="5039100" cy="55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54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567" name="Google Shape;567;p19"/>
          <p:cNvSpPr txBox="1">
            <a:spLocks noGrp="1"/>
          </p:cNvSpPr>
          <p:nvPr>
            <p:ph type="subTitle" idx="5"/>
          </p:nvPr>
        </p:nvSpPr>
        <p:spPr>
          <a:xfrm>
            <a:off x="2097502" y="4099857"/>
            <a:ext cx="5039100" cy="26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68" name="Google Shape;568;p19"/>
          <p:cNvSpPr/>
          <p:nvPr/>
        </p:nvSpPr>
        <p:spPr>
          <a:xfrm>
            <a:off x="-1080077" y="2935253"/>
            <a:ext cx="2533894" cy="1429792"/>
          </a:xfrm>
          <a:custGeom>
            <a:avLst/>
            <a:gdLst/>
            <a:ahLst/>
            <a:cxnLst/>
            <a:rect l="l" t="t" r="r" b="b"/>
            <a:pathLst>
              <a:path w="33464" h="18882" extrusionOk="0">
                <a:moveTo>
                  <a:pt x="16041" y="207"/>
                </a:moveTo>
                <a:cubicBezTo>
                  <a:pt x="16835" y="207"/>
                  <a:pt x="17616" y="397"/>
                  <a:pt x="18316" y="771"/>
                </a:cubicBezTo>
                <a:cubicBezTo>
                  <a:pt x="19067" y="1177"/>
                  <a:pt x="19516" y="1872"/>
                  <a:pt x="19881" y="2485"/>
                </a:cubicBezTo>
                <a:cubicBezTo>
                  <a:pt x="20267" y="3148"/>
                  <a:pt x="20524" y="3870"/>
                  <a:pt x="20738" y="4492"/>
                </a:cubicBezTo>
                <a:cubicBezTo>
                  <a:pt x="20838" y="4777"/>
                  <a:pt x="20966" y="4927"/>
                  <a:pt x="21131" y="4948"/>
                </a:cubicBezTo>
                <a:cubicBezTo>
                  <a:pt x="21145" y="4950"/>
                  <a:pt x="21159" y="4951"/>
                  <a:pt x="21173" y="4951"/>
                </a:cubicBezTo>
                <a:cubicBezTo>
                  <a:pt x="21323" y="4951"/>
                  <a:pt x="21474" y="4841"/>
                  <a:pt x="21631" y="4614"/>
                </a:cubicBezTo>
                <a:cubicBezTo>
                  <a:pt x="21730" y="4470"/>
                  <a:pt x="21809" y="4321"/>
                  <a:pt x="21888" y="4177"/>
                </a:cubicBezTo>
                <a:cubicBezTo>
                  <a:pt x="21945" y="4077"/>
                  <a:pt x="22001" y="3978"/>
                  <a:pt x="22060" y="3877"/>
                </a:cubicBezTo>
                <a:cubicBezTo>
                  <a:pt x="22452" y="3250"/>
                  <a:pt x="22916" y="2771"/>
                  <a:pt x="23474" y="2420"/>
                </a:cubicBezTo>
                <a:cubicBezTo>
                  <a:pt x="23904" y="2154"/>
                  <a:pt x="24315" y="2021"/>
                  <a:pt x="24711" y="2021"/>
                </a:cubicBezTo>
                <a:cubicBezTo>
                  <a:pt x="25229" y="2021"/>
                  <a:pt x="25720" y="2249"/>
                  <a:pt x="26193" y="2706"/>
                </a:cubicBezTo>
                <a:cubicBezTo>
                  <a:pt x="26593" y="3092"/>
                  <a:pt x="26886" y="3549"/>
                  <a:pt x="27064" y="4070"/>
                </a:cubicBezTo>
                <a:cubicBezTo>
                  <a:pt x="27400" y="5034"/>
                  <a:pt x="27743" y="6035"/>
                  <a:pt x="27736" y="7099"/>
                </a:cubicBezTo>
                <a:cubicBezTo>
                  <a:pt x="27736" y="7370"/>
                  <a:pt x="27792" y="7541"/>
                  <a:pt x="27921" y="7627"/>
                </a:cubicBezTo>
                <a:cubicBezTo>
                  <a:pt x="27982" y="7667"/>
                  <a:pt x="28052" y="7687"/>
                  <a:pt x="28133" y="7687"/>
                </a:cubicBezTo>
                <a:cubicBezTo>
                  <a:pt x="28224" y="7687"/>
                  <a:pt x="28329" y="7662"/>
                  <a:pt x="28451" y="7613"/>
                </a:cubicBezTo>
                <a:cubicBezTo>
                  <a:pt x="28879" y="7431"/>
                  <a:pt x="29290" y="7355"/>
                  <a:pt x="29679" y="7355"/>
                </a:cubicBezTo>
                <a:cubicBezTo>
                  <a:pt x="30685" y="7355"/>
                  <a:pt x="31552" y="7861"/>
                  <a:pt x="32242" y="8355"/>
                </a:cubicBezTo>
                <a:cubicBezTo>
                  <a:pt x="32934" y="8847"/>
                  <a:pt x="33249" y="9562"/>
                  <a:pt x="33121" y="10362"/>
                </a:cubicBezTo>
                <a:cubicBezTo>
                  <a:pt x="32999" y="11091"/>
                  <a:pt x="32521" y="11562"/>
                  <a:pt x="31563" y="11889"/>
                </a:cubicBezTo>
                <a:cubicBezTo>
                  <a:pt x="31135" y="12038"/>
                  <a:pt x="30699" y="12084"/>
                  <a:pt x="30194" y="12084"/>
                </a:cubicBezTo>
                <a:cubicBezTo>
                  <a:pt x="30017" y="12084"/>
                  <a:pt x="29832" y="12078"/>
                  <a:pt x="29635" y="12069"/>
                </a:cubicBezTo>
                <a:cubicBezTo>
                  <a:pt x="28164" y="11898"/>
                  <a:pt x="26807" y="11411"/>
                  <a:pt x="25715" y="10662"/>
                </a:cubicBezTo>
                <a:cubicBezTo>
                  <a:pt x="25686" y="10647"/>
                  <a:pt x="25666" y="10626"/>
                  <a:pt x="25636" y="10604"/>
                </a:cubicBezTo>
                <a:cubicBezTo>
                  <a:pt x="25554" y="10539"/>
                  <a:pt x="25437" y="10450"/>
                  <a:pt x="25307" y="10450"/>
                </a:cubicBezTo>
                <a:cubicBezTo>
                  <a:pt x="25223" y="10450"/>
                  <a:pt x="25133" y="10487"/>
                  <a:pt x="25043" y="10590"/>
                </a:cubicBezTo>
                <a:cubicBezTo>
                  <a:pt x="24901" y="10761"/>
                  <a:pt x="25001" y="10940"/>
                  <a:pt x="25066" y="11068"/>
                </a:cubicBezTo>
                <a:cubicBezTo>
                  <a:pt x="25086" y="11104"/>
                  <a:pt x="25109" y="11140"/>
                  <a:pt x="25115" y="11176"/>
                </a:cubicBezTo>
                <a:cubicBezTo>
                  <a:pt x="25729" y="12669"/>
                  <a:pt x="25880" y="14169"/>
                  <a:pt x="25564" y="15646"/>
                </a:cubicBezTo>
                <a:cubicBezTo>
                  <a:pt x="25316" y="16817"/>
                  <a:pt x="24622" y="17660"/>
                  <a:pt x="23523" y="18153"/>
                </a:cubicBezTo>
                <a:cubicBezTo>
                  <a:pt x="22746" y="18500"/>
                  <a:pt x="21963" y="18674"/>
                  <a:pt x="21166" y="18674"/>
                </a:cubicBezTo>
                <a:cubicBezTo>
                  <a:pt x="20112" y="18674"/>
                  <a:pt x="19033" y="18369"/>
                  <a:pt x="17910" y="17759"/>
                </a:cubicBezTo>
                <a:cubicBezTo>
                  <a:pt x="17024" y="17281"/>
                  <a:pt x="16210" y="16568"/>
                  <a:pt x="15353" y="15524"/>
                </a:cubicBezTo>
                <a:cubicBezTo>
                  <a:pt x="15274" y="15418"/>
                  <a:pt x="15189" y="15317"/>
                  <a:pt x="15110" y="15211"/>
                </a:cubicBezTo>
                <a:cubicBezTo>
                  <a:pt x="15004" y="15068"/>
                  <a:pt x="14889" y="14918"/>
                  <a:pt x="14767" y="14782"/>
                </a:cubicBezTo>
                <a:cubicBezTo>
                  <a:pt x="14446" y="14410"/>
                  <a:pt x="14196" y="14225"/>
                  <a:pt x="13919" y="14225"/>
                </a:cubicBezTo>
                <a:cubicBezTo>
                  <a:pt x="13689" y="14225"/>
                  <a:pt x="13447" y="14347"/>
                  <a:pt x="13132" y="14582"/>
                </a:cubicBezTo>
                <a:cubicBezTo>
                  <a:pt x="13003" y="14683"/>
                  <a:pt x="12875" y="14789"/>
                  <a:pt x="12753" y="14889"/>
                </a:cubicBezTo>
                <a:cubicBezTo>
                  <a:pt x="12618" y="15010"/>
                  <a:pt x="12469" y="15132"/>
                  <a:pt x="12318" y="15240"/>
                </a:cubicBezTo>
                <a:cubicBezTo>
                  <a:pt x="11165" y="16068"/>
                  <a:pt x="9966" y="16482"/>
                  <a:pt x="8739" y="16482"/>
                </a:cubicBezTo>
                <a:cubicBezTo>
                  <a:pt x="8158" y="16482"/>
                  <a:pt x="7570" y="16389"/>
                  <a:pt x="6977" y="16203"/>
                </a:cubicBezTo>
                <a:cubicBezTo>
                  <a:pt x="5683" y="15788"/>
                  <a:pt x="4621" y="14839"/>
                  <a:pt x="4055" y="13589"/>
                </a:cubicBezTo>
                <a:cubicBezTo>
                  <a:pt x="3478" y="12304"/>
                  <a:pt x="3478" y="10818"/>
                  <a:pt x="4055" y="9526"/>
                </a:cubicBezTo>
                <a:cubicBezTo>
                  <a:pt x="4249" y="9104"/>
                  <a:pt x="4341" y="8890"/>
                  <a:pt x="4249" y="8741"/>
                </a:cubicBezTo>
                <a:cubicBezTo>
                  <a:pt x="4156" y="8583"/>
                  <a:pt x="3920" y="8569"/>
                  <a:pt x="3491" y="8540"/>
                </a:cubicBezTo>
                <a:cubicBezTo>
                  <a:pt x="2413" y="8461"/>
                  <a:pt x="1599" y="8084"/>
                  <a:pt x="993" y="7370"/>
                </a:cubicBezTo>
                <a:cubicBezTo>
                  <a:pt x="278" y="6520"/>
                  <a:pt x="221" y="5505"/>
                  <a:pt x="842" y="4578"/>
                </a:cubicBezTo>
                <a:cubicBezTo>
                  <a:pt x="1013" y="4321"/>
                  <a:pt x="1243" y="4057"/>
                  <a:pt x="1514" y="3807"/>
                </a:cubicBezTo>
                <a:cubicBezTo>
                  <a:pt x="2708" y="2720"/>
                  <a:pt x="4312" y="2171"/>
                  <a:pt x="5914" y="2171"/>
                </a:cubicBezTo>
                <a:cubicBezTo>
                  <a:pt x="7398" y="2171"/>
                  <a:pt x="8880" y="2641"/>
                  <a:pt x="10033" y="3592"/>
                </a:cubicBezTo>
                <a:cubicBezTo>
                  <a:pt x="10083" y="3635"/>
                  <a:pt x="10133" y="3678"/>
                  <a:pt x="10175" y="3728"/>
                </a:cubicBezTo>
                <a:cubicBezTo>
                  <a:pt x="10261" y="3800"/>
                  <a:pt x="10340" y="3877"/>
                  <a:pt x="10433" y="3942"/>
                </a:cubicBezTo>
                <a:cubicBezTo>
                  <a:pt x="10539" y="4009"/>
                  <a:pt x="10673" y="4081"/>
                  <a:pt x="10805" y="4081"/>
                </a:cubicBezTo>
                <a:cubicBezTo>
                  <a:pt x="10840" y="4081"/>
                  <a:pt x="10876" y="4076"/>
                  <a:pt x="10911" y="4064"/>
                </a:cubicBezTo>
                <a:cubicBezTo>
                  <a:pt x="11039" y="4021"/>
                  <a:pt x="11134" y="3899"/>
                  <a:pt x="11197" y="3678"/>
                </a:cubicBezTo>
                <a:cubicBezTo>
                  <a:pt x="11648" y="2285"/>
                  <a:pt x="12703" y="1157"/>
                  <a:pt x="14117" y="586"/>
                </a:cubicBezTo>
                <a:cubicBezTo>
                  <a:pt x="14742" y="333"/>
                  <a:pt x="15396" y="207"/>
                  <a:pt x="16041" y="207"/>
                </a:cubicBezTo>
                <a:close/>
                <a:moveTo>
                  <a:pt x="16046" y="1"/>
                </a:moveTo>
                <a:cubicBezTo>
                  <a:pt x="15372" y="1"/>
                  <a:pt x="14690" y="133"/>
                  <a:pt x="14039" y="399"/>
                </a:cubicBezTo>
                <a:cubicBezTo>
                  <a:pt x="12575" y="992"/>
                  <a:pt x="11468" y="2163"/>
                  <a:pt x="11005" y="3620"/>
                </a:cubicBezTo>
                <a:cubicBezTo>
                  <a:pt x="10954" y="3764"/>
                  <a:pt x="10897" y="3849"/>
                  <a:pt x="10840" y="3870"/>
                </a:cubicBezTo>
                <a:cubicBezTo>
                  <a:pt x="10828" y="3875"/>
                  <a:pt x="10814" y="3877"/>
                  <a:pt x="10799" y="3877"/>
                </a:cubicBezTo>
                <a:cubicBezTo>
                  <a:pt x="10741" y="3877"/>
                  <a:pt x="10660" y="3844"/>
                  <a:pt x="10547" y="3771"/>
                </a:cubicBezTo>
                <a:cubicBezTo>
                  <a:pt x="10469" y="3721"/>
                  <a:pt x="10397" y="3649"/>
                  <a:pt x="10319" y="3577"/>
                </a:cubicBezTo>
                <a:cubicBezTo>
                  <a:pt x="10268" y="3527"/>
                  <a:pt x="10218" y="3477"/>
                  <a:pt x="10162" y="3435"/>
                </a:cubicBezTo>
                <a:cubicBezTo>
                  <a:pt x="8970" y="2452"/>
                  <a:pt x="7440" y="1966"/>
                  <a:pt x="5910" y="1966"/>
                </a:cubicBezTo>
                <a:cubicBezTo>
                  <a:pt x="4257" y="1966"/>
                  <a:pt x="2605" y="2533"/>
                  <a:pt x="1378" y="3656"/>
                </a:cubicBezTo>
                <a:cubicBezTo>
                  <a:pt x="1085" y="3920"/>
                  <a:pt x="850" y="4192"/>
                  <a:pt x="670" y="4463"/>
                </a:cubicBezTo>
                <a:cubicBezTo>
                  <a:pt x="0" y="5471"/>
                  <a:pt x="57" y="6585"/>
                  <a:pt x="835" y="7498"/>
                </a:cubicBezTo>
                <a:cubicBezTo>
                  <a:pt x="1478" y="8256"/>
                  <a:pt x="2341" y="8662"/>
                  <a:pt x="3478" y="8741"/>
                </a:cubicBezTo>
                <a:cubicBezTo>
                  <a:pt x="3748" y="8761"/>
                  <a:pt x="4035" y="8784"/>
                  <a:pt x="4071" y="8847"/>
                </a:cubicBezTo>
                <a:cubicBezTo>
                  <a:pt x="4113" y="8905"/>
                  <a:pt x="3992" y="9169"/>
                  <a:pt x="3870" y="9447"/>
                </a:cubicBezTo>
                <a:cubicBezTo>
                  <a:pt x="3270" y="10791"/>
                  <a:pt x="3270" y="12333"/>
                  <a:pt x="3870" y="13675"/>
                </a:cubicBezTo>
                <a:cubicBezTo>
                  <a:pt x="4456" y="14974"/>
                  <a:pt x="5570" y="15968"/>
                  <a:pt x="6919" y="16397"/>
                </a:cubicBezTo>
                <a:cubicBezTo>
                  <a:pt x="7535" y="16593"/>
                  <a:pt x="8146" y="16690"/>
                  <a:pt x="8750" y="16690"/>
                </a:cubicBezTo>
                <a:cubicBezTo>
                  <a:pt x="10016" y="16690"/>
                  <a:pt x="11250" y="16262"/>
                  <a:pt x="12440" y="15411"/>
                </a:cubicBezTo>
                <a:cubicBezTo>
                  <a:pt x="12597" y="15296"/>
                  <a:pt x="12746" y="15175"/>
                  <a:pt x="12890" y="15046"/>
                </a:cubicBezTo>
                <a:cubicBezTo>
                  <a:pt x="13010" y="14947"/>
                  <a:pt x="13132" y="14846"/>
                  <a:pt x="13254" y="14746"/>
                </a:cubicBezTo>
                <a:cubicBezTo>
                  <a:pt x="13531" y="14539"/>
                  <a:pt x="13730" y="14432"/>
                  <a:pt x="13913" y="14432"/>
                </a:cubicBezTo>
                <a:cubicBezTo>
                  <a:pt x="14133" y="14432"/>
                  <a:pt x="14329" y="14589"/>
                  <a:pt x="14611" y="14918"/>
                </a:cubicBezTo>
                <a:cubicBezTo>
                  <a:pt x="14733" y="15053"/>
                  <a:pt x="14839" y="15197"/>
                  <a:pt x="14947" y="15332"/>
                </a:cubicBezTo>
                <a:cubicBezTo>
                  <a:pt x="15033" y="15439"/>
                  <a:pt x="15110" y="15547"/>
                  <a:pt x="15195" y="15653"/>
                </a:cubicBezTo>
                <a:cubicBezTo>
                  <a:pt x="16068" y="16717"/>
                  <a:pt x="16896" y="17446"/>
                  <a:pt x="17809" y="17939"/>
                </a:cubicBezTo>
                <a:cubicBezTo>
                  <a:pt x="18966" y="18567"/>
                  <a:pt x="20080" y="18882"/>
                  <a:pt x="21167" y="18882"/>
                </a:cubicBezTo>
                <a:cubicBezTo>
                  <a:pt x="21994" y="18882"/>
                  <a:pt x="22802" y="18702"/>
                  <a:pt x="23602" y="18339"/>
                </a:cubicBezTo>
                <a:cubicBezTo>
                  <a:pt x="24773" y="17818"/>
                  <a:pt x="25501" y="16925"/>
                  <a:pt x="25765" y="15689"/>
                </a:cubicBezTo>
                <a:cubicBezTo>
                  <a:pt x="26094" y="14169"/>
                  <a:pt x="25936" y="12626"/>
                  <a:pt x="25307" y="11097"/>
                </a:cubicBezTo>
                <a:cubicBezTo>
                  <a:pt x="25294" y="11055"/>
                  <a:pt x="25273" y="11012"/>
                  <a:pt x="25251" y="10976"/>
                </a:cubicBezTo>
                <a:cubicBezTo>
                  <a:pt x="25172" y="10833"/>
                  <a:pt x="25158" y="10784"/>
                  <a:pt x="25201" y="10725"/>
                </a:cubicBezTo>
                <a:cubicBezTo>
                  <a:pt x="25241" y="10679"/>
                  <a:pt x="25273" y="10657"/>
                  <a:pt x="25310" y="10657"/>
                </a:cubicBezTo>
                <a:cubicBezTo>
                  <a:pt x="25358" y="10657"/>
                  <a:pt x="25415" y="10695"/>
                  <a:pt x="25508" y="10768"/>
                </a:cubicBezTo>
                <a:cubicBezTo>
                  <a:pt x="25537" y="10791"/>
                  <a:pt x="25564" y="10811"/>
                  <a:pt x="25594" y="10833"/>
                </a:cubicBezTo>
                <a:cubicBezTo>
                  <a:pt x="26721" y="11605"/>
                  <a:pt x="28108" y="12097"/>
                  <a:pt x="29614" y="12268"/>
                </a:cubicBezTo>
                <a:cubicBezTo>
                  <a:pt x="29830" y="12280"/>
                  <a:pt x="30035" y="12288"/>
                  <a:pt x="30233" y="12288"/>
                </a:cubicBezTo>
                <a:cubicBezTo>
                  <a:pt x="30742" y="12288"/>
                  <a:pt x="31198" y="12237"/>
                  <a:pt x="31635" y="12083"/>
                </a:cubicBezTo>
                <a:cubicBezTo>
                  <a:pt x="32278" y="11862"/>
                  <a:pt x="33148" y="11447"/>
                  <a:pt x="33320" y="10398"/>
                </a:cubicBezTo>
                <a:cubicBezTo>
                  <a:pt x="33464" y="9512"/>
                  <a:pt x="33121" y="8727"/>
                  <a:pt x="32363" y="8184"/>
                </a:cubicBezTo>
                <a:cubicBezTo>
                  <a:pt x="31645" y="7670"/>
                  <a:pt x="30739" y="7146"/>
                  <a:pt x="29681" y="7146"/>
                </a:cubicBezTo>
                <a:cubicBezTo>
                  <a:pt x="29267" y="7146"/>
                  <a:pt x="28830" y="7226"/>
                  <a:pt x="28372" y="7419"/>
                </a:cubicBezTo>
                <a:cubicBezTo>
                  <a:pt x="28300" y="7452"/>
                  <a:pt x="28211" y="7482"/>
                  <a:pt x="28135" y="7482"/>
                </a:cubicBezTo>
                <a:cubicBezTo>
                  <a:pt x="28097" y="7482"/>
                  <a:pt x="28062" y="7474"/>
                  <a:pt x="28036" y="7455"/>
                </a:cubicBezTo>
                <a:cubicBezTo>
                  <a:pt x="27972" y="7413"/>
                  <a:pt x="27936" y="7291"/>
                  <a:pt x="27943" y="7106"/>
                </a:cubicBezTo>
                <a:cubicBezTo>
                  <a:pt x="27950" y="6005"/>
                  <a:pt x="27601" y="4984"/>
                  <a:pt x="27265" y="3998"/>
                </a:cubicBezTo>
                <a:cubicBezTo>
                  <a:pt x="27073" y="3448"/>
                  <a:pt x="26757" y="2963"/>
                  <a:pt x="26336" y="2557"/>
                </a:cubicBezTo>
                <a:cubicBezTo>
                  <a:pt x="25825" y="2066"/>
                  <a:pt x="25282" y="1819"/>
                  <a:pt x="24712" y="1819"/>
                </a:cubicBezTo>
                <a:cubicBezTo>
                  <a:pt x="24278" y="1819"/>
                  <a:pt x="23829" y="1962"/>
                  <a:pt x="23366" y="2249"/>
                </a:cubicBezTo>
                <a:cubicBezTo>
                  <a:pt x="22779" y="2614"/>
                  <a:pt x="22294" y="3106"/>
                  <a:pt x="21888" y="3771"/>
                </a:cubicBezTo>
                <a:cubicBezTo>
                  <a:pt x="21823" y="3870"/>
                  <a:pt x="21766" y="3978"/>
                  <a:pt x="21708" y="4077"/>
                </a:cubicBezTo>
                <a:cubicBezTo>
                  <a:pt x="21631" y="4220"/>
                  <a:pt x="21552" y="4364"/>
                  <a:pt x="21467" y="4492"/>
                </a:cubicBezTo>
                <a:cubicBezTo>
                  <a:pt x="21353" y="4652"/>
                  <a:pt x="21251" y="4744"/>
                  <a:pt x="21175" y="4744"/>
                </a:cubicBezTo>
                <a:cubicBezTo>
                  <a:pt x="21170" y="4744"/>
                  <a:pt x="21165" y="4743"/>
                  <a:pt x="21160" y="4742"/>
                </a:cubicBezTo>
                <a:cubicBezTo>
                  <a:pt x="21081" y="4734"/>
                  <a:pt x="21002" y="4621"/>
                  <a:pt x="20937" y="4427"/>
                </a:cubicBezTo>
                <a:cubicBezTo>
                  <a:pt x="20716" y="3791"/>
                  <a:pt x="20452" y="3056"/>
                  <a:pt x="20059" y="2386"/>
                </a:cubicBezTo>
                <a:cubicBezTo>
                  <a:pt x="19681" y="1743"/>
                  <a:pt x="19216" y="1021"/>
                  <a:pt x="18418" y="593"/>
                </a:cubicBezTo>
                <a:cubicBezTo>
                  <a:pt x="17686" y="199"/>
                  <a:pt x="16872" y="1"/>
                  <a:pt x="16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9" name="Google Shape;569;p19"/>
          <p:cNvGrpSpPr/>
          <p:nvPr/>
        </p:nvGrpSpPr>
        <p:grpSpPr>
          <a:xfrm>
            <a:off x="8092908" y="3564533"/>
            <a:ext cx="625593" cy="566814"/>
            <a:chOff x="3346266" y="1265304"/>
            <a:chExt cx="227307" cy="205965"/>
          </a:xfrm>
        </p:grpSpPr>
        <p:sp>
          <p:nvSpPr>
            <p:cNvPr id="570" name="Google Shape;570;p19"/>
            <p:cNvSpPr/>
            <p:nvPr/>
          </p:nvSpPr>
          <p:spPr>
            <a:xfrm>
              <a:off x="3453291" y="1265304"/>
              <a:ext cx="96540" cy="85505"/>
            </a:xfrm>
            <a:custGeom>
              <a:avLst/>
              <a:gdLst/>
              <a:ahLst/>
              <a:cxnLst/>
              <a:rect l="l" t="t" r="r" b="b"/>
              <a:pathLst>
                <a:path w="4908" h="4347" extrusionOk="0">
                  <a:moveTo>
                    <a:pt x="2812" y="0"/>
                  </a:moveTo>
                  <a:cubicBezTo>
                    <a:pt x="2073" y="0"/>
                    <a:pt x="1329" y="308"/>
                    <a:pt x="844" y="869"/>
                  </a:cubicBezTo>
                  <a:cubicBezTo>
                    <a:pt x="501" y="1261"/>
                    <a:pt x="287" y="1755"/>
                    <a:pt x="165" y="2262"/>
                  </a:cubicBezTo>
                  <a:cubicBezTo>
                    <a:pt x="1" y="2933"/>
                    <a:pt x="1" y="3697"/>
                    <a:pt x="422" y="4247"/>
                  </a:cubicBezTo>
                  <a:lnTo>
                    <a:pt x="1665" y="4346"/>
                  </a:lnTo>
                  <a:cubicBezTo>
                    <a:pt x="2765" y="4182"/>
                    <a:pt x="3787" y="3555"/>
                    <a:pt x="4429" y="2648"/>
                  </a:cubicBezTo>
                  <a:cubicBezTo>
                    <a:pt x="4700" y="2269"/>
                    <a:pt x="4908" y="1812"/>
                    <a:pt x="4836" y="1354"/>
                  </a:cubicBezTo>
                  <a:cubicBezTo>
                    <a:pt x="4757" y="855"/>
                    <a:pt x="4344" y="454"/>
                    <a:pt x="3886" y="240"/>
                  </a:cubicBezTo>
                  <a:cubicBezTo>
                    <a:pt x="3552" y="78"/>
                    <a:pt x="3183" y="0"/>
                    <a:pt x="2812"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19"/>
            <p:cNvSpPr/>
            <p:nvPr/>
          </p:nvSpPr>
          <p:spPr>
            <a:xfrm>
              <a:off x="3450360" y="1328858"/>
              <a:ext cx="123213" cy="97819"/>
            </a:xfrm>
            <a:custGeom>
              <a:avLst/>
              <a:gdLst/>
              <a:ahLst/>
              <a:cxnLst/>
              <a:rect l="l" t="t" r="r" b="b"/>
              <a:pathLst>
                <a:path w="6264" h="4973" extrusionOk="0">
                  <a:moveTo>
                    <a:pt x="3721" y="0"/>
                  </a:moveTo>
                  <a:cubicBezTo>
                    <a:pt x="2660" y="0"/>
                    <a:pt x="1594" y="482"/>
                    <a:pt x="921" y="1309"/>
                  </a:cubicBezTo>
                  <a:lnTo>
                    <a:pt x="1" y="2787"/>
                  </a:lnTo>
                  <a:cubicBezTo>
                    <a:pt x="201" y="3594"/>
                    <a:pt x="772" y="4308"/>
                    <a:pt x="1514" y="4672"/>
                  </a:cubicBezTo>
                  <a:cubicBezTo>
                    <a:pt x="1913" y="4871"/>
                    <a:pt x="2358" y="4972"/>
                    <a:pt x="2804" y="4972"/>
                  </a:cubicBezTo>
                  <a:cubicBezTo>
                    <a:pt x="3189" y="4972"/>
                    <a:pt x="3574" y="4896"/>
                    <a:pt x="3929" y="4744"/>
                  </a:cubicBezTo>
                  <a:cubicBezTo>
                    <a:pt x="4392" y="4536"/>
                    <a:pt x="4800" y="4216"/>
                    <a:pt x="5171" y="3858"/>
                  </a:cubicBezTo>
                  <a:cubicBezTo>
                    <a:pt x="5492" y="3537"/>
                    <a:pt x="5799" y="3188"/>
                    <a:pt x="5992" y="2773"/>
                  </a:cubicBezTo>
                  <a:cubicBezTo>
                    <a:pt x="6184" y="2358"/>
                    <a:pt x="6263" y="1880"/>
                    <a:pt x="6135" y="1438"/>
                  </a:cubicBezTo>
                  <a:cubicBezTo>
                    <a:pt x="5927" y="723"/>
                    <a:pt x="5214" y="259"/>
                    <a:pt x="4486" y="87"/>
                  </a:cubicBezTo>
                  <a:cubicBezTo>
                    <a:pt x="4235" y="29"/>
                    <a:pt x="3978" y="0"/>
                    <a:pt x="3721"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19"/>
            <p:cNvSpPr/>
            <p:nvPr/>
          </p:nvSpPr>
          <p:spPr>
            <a:xfrm>
              <a:off x="3372545" y="1368788"/>
              <a:ext cx="100160" cy="102481"/>
            </a:xfrm>
            <a:custGeom>
              <a:avLst/>
              <a:gdLst/>
              <a:ahLst/>
              <a:cxnLst/>
              <a:rect l="l" t="t" r="r" b="b"/>
              <a:pathLst>
                <a:path w="5092" h="5210" extrusionOk="0">
                  <a:moveTo>
                    <a:pt x="2306" y="1"/>
                  </a:moveTo>
                  <a:cubicBezTo>
                    <a:pt x="1564" y="271"/>
                    <a:pt x="892" y="779"/>
                    <a:pt x="500" y="1464"/>
                  </a:cubicBezTo>
                  <a:cubicBezTo>
                    <a:pt x="100" y="2150"/>
                    <a:pt x="1" y="3014"/>
                    <a:pt x="279" y="3756"/>
                  </a:cubicBezTo>
                  <a:cubicBezTo>
                    <a:pt x="565" y="4491"/>
                    <a:pt x="1250" y="5084"/>
                    <a:pt x="2035" y="5192"/>
                  </a:cubicBezTo>
                  <a:cubicBezTo>
                    <a:pt x="2124" y="5204"/>
                    <a:pt x="2212" y="5209"/>
                    <a:pt x="2301" y="5209"/>
                  </a:cubicBezTo>
                  <a:cubicBezTo>
                    <a:pt x="3026" y="5209"/>
                    <a:pt x="3739" y="4833"/>
                    <a:pt x="4250" y="4292"/>
                  </a:cubicBezTo>
                  <a:cubicBezTo>
                    <a:pt x="4748" y="3756"/>
                    <a:pt x="5091" y="3043"/>
                    <a:pt x="5091" y="2306"/>
                  </a:cubicBezTo>
                  <a:cubicBezTo>
                    <a:pt x="5084" y="1564"/>
                    <a:pt x="4714" y="822"/>
                    <a:pt x="4078" y="450"/>
                  </a:cubicBezTo>
                  <a:lnTo>
                    <a:pt x="2306" y="1"/>
                  </a:ln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19"/>
            <p:cNvSpPr/>
            <p:nvPr/>
          </p:nvSpPr>
          <p:spPr>
            <a:xfrm>
              <a:off x="3346266" y="1329369"/>
              <a:ext cx="93728" cy="73999"/>
            </a:xfrm>
            <a:custGeom>
              <a:avLst/>
              <a:gdLst/>
              <a:ahLst/>
              <a:cxnLst/>
              <a:rect l="l" t="t" r="r" b="b"/>
              <a:pathLst>
                <a:path w="4765" h="3762" extrusionOk="0">
                  <a:moveTo>
                    <a:pt x="2979" y="0"/>
                  </a:moveTo>
                  <a:cubicBezTo>
                    <a:pt x="2770" y="0"/>
                    <a:pt x="2560" y="25"/>
                    <a:pt x="2357" y="68"/>
                  </a:cubicBezTo>
                  <a:cubicBezTo>
                    <a:pt x="1858" y="176"/>
                    <a:pt x="1380" y="397"/>
                    <a:pt x="965" y="704"/>
                  </a:cubicBezTo>
                  <a:cubicBezTo>
                    <a:pt x="643" y="954"/>
                    <a:pt x="352" y="1261"/>
                    <a:pt x="194" y="1633"/>
                  </a:cubicBezTo>
                  <a:cubicBezTo>
                    <a:pt x="29" y="2012"/>
                    <a:pt x="0" y="2454"/>
                    <a:pt x="172" y="2819"/>
                  </a:cubicBezTo>
                  <a:cubicBezTo>
                    <a:pt x="372" y="3232"/>
                    <a:pt x="787" y="3504"/>
                    <a:pt x="1222" y="3640"/>
                  </a:cubicBezTo>
                  <a:cubicBezTo>
                    <a:pt x="1491" y="3724"/>
                    <a:pt x="1770" y="3762"/>
                    <a:pt x="2051" y="3762"/>
                  </a:cubicBezTo>
                  <a:cubicBezTo>
                    <a:pt x="2464" y="3762"/>
                    <a:pt x="2880" y="3679"/>
                    <a:pt x="3272" y="3539"/>
                  </a:cubicBezTo>
                  <a:cubicBezTo>
                    <a:pt x="3850" y="3333"/>
                    <a:pt x="4429" y="2954"/>
                    <a:pt x="4600" y="2361"/>
                  </a:cubicBezTo>
                  <a:lnTo>
                    <a:pt x="4765" y="1105"/>
                  </a:lnTo>
                  <a:cubicBezTo>
                    <a:pt x="4607" y="654"/>
                    <a:pt x="4221" y="305"/>
                    <a:pt x="3771" y="133"/>
                  </a:cubicBezTo>
                  <a:cubicBezTo>
                    <a:pt x="3518" y="41"/>
                    <a:pt x="3249" y="0"/>
                    <a:pt x="2979"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19"/>
            <p:cNvSpPr/>
            <p:nvPr/>
          </p:nvSpPr>
          <p:spPr>
            <a:xfrm>
              <a:off x="3382361" y="1274962"/>
              <a:ext cx="105943" cy="90659"/>
            </a:xfrm>
            <a:custGeom>
              <a:avLst/>
              <a:gdLst/>
              <a:ahLst/>
              <a:cxnLst/>
              <a:rect l="l" t="t" r="r" b="b"/>
              <a:pathLst>
                <a:path w="5386" h="4609" extrusionOk="0">
                  <a:moveTo>
                    <a:pt x="3027" y="0"/>
                  </a:moveTo>
                  <a:cubicBezTo>
                    <a:pt x="2544" y="0"/>
                    <a:pt x="2062" y="114"/>
                    <a:pt x="1636" y="342"/>
                  </a:cubicBezTo>
                  <a:cubicBezTo>
                    <a:pt x="923" y="714"/>
                    <a:pt x="373" y="1377"/>
                    <a:pt x="152" y="2148"/>
                  </a:cubicBezTo>
                  <a:cubicBezTo>
                    <a:pt x="37" y="2514"/>
                    <a:pt x="1" y="2913"/>
                    <a:pt x="116" y="3278"/>
                  </a:cubicBezTo>
                  <a:cubicBezTo>
                    <a:pt x="301" y="3898"/>
                    <a:pt x="887" y="4334"/>
                    <a:pt x="1507" y="4498"/>
                  </a:cubicBezTo>
                  <a:cubicBezTo>
                    <a:pt x="1795" y="4578"/>
                    <a:pt x="2092" y="4608"/>
                    <a:pt x="2391" y="4608"/>
                  </a:cubicBezTo>
                  <a:cubicBezTo>
                    <a:pt x="2738" y="4608"/>
                    <a:pt x="3087" y="4567"/>
                    <a:pt x="3429" y="4514"/>
                  </a:cubicBezTo>
                  <a:lnTo>
                    <a:pt x="4836" y="3071"/>
                  </a:lnTo>
                  <a:cubicBezTo>
                    <a:pt x="5122" y="2442"/>
                    <a:pt x="5386" y="1720"/>
                    <a:pt x="5115" y="1086"/>
                  </a:cubicBezTo>
                  <a:cubicBezTo>
                    <a:pt x="4914" y="621"/>
                    <a:pt x="4450" y="315"/>
                    <a:pt x="3972" y="150"/>
                  </a:cubicBezTo>
                  <a:cubicBezTo>
                    <a:pt x="3667" y="50"/>
                    <a:pt x="3347" y="0"/>
                    <a:pt x="3027"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19"/>
            <p:cNvSpPr/>
            <p:nvPr/>
          </p:nvSpPr>
          <p:spPr>
            <a:xfrm>
              <a:off x="3470148" y="1346167"/>
              <a:ext cx="72091" cy="10681"/>
            </a:xfrm>
            <a:custGeom>
              <a:avLst/>
              <a:gdLst/>
              <a:ahLst/>
              <a:cxnLst/>
              <a:rect l="l" t="t" r="r" b="b"/>
              <a:pathLst>
                <a:path w="3665" h="543" extrusionOk="0">
                  <a:moveTo>
                    <a:pt x="2380" y="1"/>
                  </a:moveTo>
                  <a:cubicBezTo>
                    <a:pt x="2314" y="1"/>
                    <a:pt x="2251" y="1"/>
                    <a:pt x="2186" y="8"/>
                  </a:cubicBezTo>
                  <a:cubicBezTo>
                    <a:pt x="1951" y="8"/>
                    <a:pt x="1715" y="21"/>
                    <a:pt x="1480" y="57"/>
                  </a:cubicBezTo>
                  <a:cubicBezTo>
                    <a:pt x="1243" y="86"/>
                    <a:pt x="1015" y="129"/>
                    <a:pt x="787" y="186"/>
                  </a:cubicBezTo>
                  <a:cubicBezTo>
                    <a:pt x="551" y="251"/>
                    <a:pt x="330" y="328"/>
                    <a:pt x="109" y="422"/>
                  </a:cubicBezTo>
                  <a:cubicBezTo>
                    <a:pt x="80" y="436"/>
                    <a:pt x="52" y="450"/>
                    <a:pt x="23" y="465"/>
                  </a:cubicBezTo>
                  <a:cubicBezTo>
                    <a:pt x="1" y="472"/>
                    <a:pt x="1" y="499"/>
                    <a:pt x="9" y="522"/>
                  </a:cubicBezTo>
                  <a:cubicBezTo>
                    <a:pt x="16" y="535"/>
                    <a:pt x="30" y="542"/>
                    <a:pt x="44" y="542"/>
                  </a:cubicBezTo>
                  <a:cubicBezTo>
                    <a:pt x="52" y="542"/>
                    <a:pt x="59" y="535"/>
                    <a:pt x="66" y="535"/>
                  </a:cubicBezTo>
                  <a:cubicBezTo>
                    <a:pt x="280" y="436"/>
                    <a:pt x="501" y="357"/>
                    <a:pt x="729" y="294"/>
                  </a:cubicBezTo>
                  <a:cubicBezTo>
                    <a:pt x="959" y="229"/>
                    <a:pt x="1187" y="179"/>
                    <a:pt x="1415" y="150"/>
                  </a:cubicBezTo>
                  <a:cubicBezTo>
                    <a:pt x="1644" y="114"/>
                    <a:pt x="1872" y="100"/>
                    <a:pt x="2109" y="93"/>
                  </a:cubicBezTo>
                  <a:cubicBezTo>
                    <a:pt x="2194" y="86"/>
                    <a:pt x="2287" y="86"/>
                    <a:pt x="2380" y="86"/>
                  </a:cubicBezTo>
                  <a:cubicBezTo>
                    <a:pt x="2522" y="86"/>
                    <a:pt x="2673" y="93"/>
                    <a:pt x="2815" y="100"/>
                  </a:cubicBezTo>
                  <a:cubicBezTo>
                    <a:pt x="3058" y="107"/>
                    <a:pt x="3293" y="122"/>
                    <a:pt x="3536" y="143"/>
                  </a:cubicBezTo>
                  <a:cubicBezTo>
                    <a:pt x="3566" y="150"/>
                    <a:pt x="3593" y="150"/>
                    <a:pt x="3622" y="150"/>
                  </a:cubicBezTo>
                  <a:lnTo>
                    <a:pt x="3629" y="150"/>
                  </a:lnTo>
                  <a:cubicBezTo>
                    <a:pt x="3651" y="150"/>
                    <a:pt x="3665" y="129"/>
                    <a:pt x="3665" y="107"/>
                  </a:cubicBezTo>
                  <a:cubicBezTo>
                    <a:pt x="3665" y="86"/>
                    <a:pt x="3651" y="71"/>
                    <a:pt x="3622" y="64"/>
                  </a:cubicBezTo>
                  <a:cubicBezTo>
                    <a:pt x="3379" y="44"/>
                    <a:pt x="3144" y="28"/>
                    <a:pt x="2901" y="14"/>
                  </a:cubicBezTo>
                  <a:cubicBezTo>
                    <a:pt x="2722" y="8"/>
                    <a:pt x="2551" y="1"/>
                    <a:pt x="238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19"/>
            <p:cNvSpPr/>
            <p:nvPr/>
          </p:nvSpPr>
          <p:spPr>
            <a:xfrm>
              <a:off x="3468909" y="1368080"/>
              <a:ext cx="53955" cy="12943"/>
            </a:xfrm>
            <a:custGeom>
              <a:avLst/>
              <a:gdLst/>
              <a:ahLst/>
              <a:cxnLst/>
              <a:rect l="l" t="t" r="r" b="b"/>
              <a:pathLst>
                <a:path w="2743" h="658" extrusionOk="0">
                  <a:moveTo>
                    <a:pt x="50" y="1"/>
                  </a:moveTo>
                  <a:cubicBezTo>
                    <a:pt x="21" y="1"/>
                    <a:pt x="0" y="21"/>
                    <a:pt x="7" y="44"/>
                  </a:cubicBezTo>
                  <a:cubicBezTo>
                    <a:pt x="7" y="64"/>
                    <a:pt x="21" y="86"/>
                    <a:pt x="50" y="86"/>
                  </a:cubicBezTo>
                  <a:cubicBezTo>
                    <a:pt x="221" y="86"/>
                    <a:pt x="400" y="100"/>
                    <a:pt x="578" y="114"/>
                  </a:cubicBezTo>
                  <a:cubicBezTo>
                    <a:pt x="758" y="136"/>
                    <a:pt x="921" y="157"/>
                    <a:pt x="1092" y="186"/>
                  </a:cubicBezTo>
                  <a:cubicBezTo>
                    <a:pt x="1272" y="215"/>
                    <a:pt x="1443" y="251"/>
                    <a:pt x="1615" y="294"/>
                  </a:cubicBezTo>
                  <a:cubicBezTo>
                    <a:pt x="1786" y="343"/>
                    <a:pt x="1958" y="386"/>
                    <a:pt x="2120" y="443"/>
                  </a:cubicBezTo>
                  <a:cubicBezTo>
                    <a:pt x="2292" y="499"/>
                    <a:pt x="2456" y="565"/>
                    <a:pt x="2621" y="628"/>
                  </a:cubicBezTo>
                  <a:cubicBezTo>
                    <a:pt x="2635" y="637"/>
                    <a:pt x="2657" y="650"/>
                    <a:pt x="2677" y="657"/>
                  </a:cubicBezTo>
                  <a:lnTo>
                    <a:pt x="2700" y="657"/>
                  </a:lnTo>
                  <a:cubicBezTo>
                    <a:pt x="2713" y="657"/>
                    <a:pt x="2729" y="657"/>
                    <a:pt x="2736" y="643"/>
                  </a:cubicBezTo>
                  <a:cubicBezTo>
                    <a:pt x="2742" y="621"/>
                    <a:pt x="2742" y="594"/>
                    <a:pt x="2720" y="578"/>
                  </a:cubicBezTo>
                  <a:cubicBezTo>
                    <a:pt x="2549" y="508"/>
                    <a:pt x="2386" y="443"/>
                    <a:pt x="2215" y="386"/>
                  </a:cubicBezTo>
                  <a:cubicBezTo>
                    <a:pt x="2050" y="328"/>
                    <a:pt x="1879" y="278"/>
                    <a:pt x="1707" y="229"/>
                  </a:cubicBezTo>
                  <a:cubicBezTo>
                    <a:pt x="1529" y="186"/>
                    <a:pt x="1358" y="150"/>
                    <a:pt x="1186" y="114"/>
                  </a:cubicBezTo>
                  <a:cubicBezTo>
                    <a:pt x="1006" y="86"/>
                    <a:pt x="828" y="57"/>
                    <a:pt x="650" y="37"/>
                  </a:cubicBezTo>
                  <a:cubicBezTo>
                    <a:pt x="472" y="21"/>
                    <a:pt x="293" y="8"/>
                    <a:pt x="115"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19"/>
            <p:cNvSpPr/>
            <p:nvPr/>
          </p:nvSpPr>
          <p:spPr>
            <a:xfrm>
              <a:off x="3461178" y="1370302"/>
              <a:ext cx="31216" cy="36567"/>
            </a:xfrm>
            <a:custGeom>
              <a:avLst/>
              <a:gdLst/>
              <a:ahLst/>
              <a:cxnLst/>
              <a:rect l="l" t="t" r="r" b="b"/>
              <a:pathLst>
                <a:path w="1587" h="1859" extrusionOk="0">
                  <a:moveTo>
                    <a:pt x="50" y="1"/>
                  </a:moveTo>
                  <a:cubicBezTo>
                    <a:pt x="37" y="1"/>
                    <a:pt x="28" y="9"/>
                    <a:pt x="21" y="16"/>
                  </a:cubicBezTo>
                  <a:cubicBezTo>
                    <a:pt x="1" y="37"/>
                    <a:pt x="1" y="59"/>
                    <a:pt x="21" y="80"/>
                  </a:cubicBezTo>
                  <a:cubicBezTo>
                    <a:pt x="114" y="194"/>
                    <a:pt x="215" y="309"/>
                    <a:pt x="308" y="422"/>
                  </a:cubicBezTo>
                  <a:cubicBezTo>
                    <a:pt x="407" y="537"/>
                    <a:pt x="500" y="652"/>
                    <a:pt x="601" y="765"/>
                  </a:cubicBezTo>
                  <a:cubicBezTo>
                    <a:pt x="693" y="880"/>
                    <a:pt x="793" y="995"/>
                    <a:pt x="885" y="1115"/>
                  </a:cubicBezTo>
                  <a:cubicBezTo>
                    <a:pt x="986" y="1230"/>
                    <a:pt x="1079" y="1345"/>
                    <a:pt x="1178" y="1458"/>
                  </a:cubicBezTo>
                  <a:cubicBezTo>
                    <a:pt x="1279" y="1572"/>
                    <a:pt x="1372" y="1687"/>
                    <a:pt x="1471" y="1800"/>
                  </a:cubicBezTo>
                  <a:cubicBezTo>
                    <a:pt x="1478" y="1816"/>
                    <a:pt x="1494" y="1830"/>
                    <a:pt x="1507" y="1843"/>
                  </a:cubicBezTo>
                  <a:cubicBezTo>
                    <a:pt x="1514" y="1852"/>
                    <a:pt x="1521" y="1859"/>
                    <a:pt x="1536" y="1859"/>
                  </a:cubicBezTo>
                  <a:cubicBezTo>
                    <a:pt x="1543" y="1859"/>
                    <a:pt x="1557" y="1852"/>
                    <a:pt x="1564" y="1843"/>
                  </a:cubicBezTo>
                  <a:cubicBezTo>
                    <a:pt x="1586" y="1823"/>
                    <a:pt x="1579" y="1800"/>
                    <a:pt x="1564" y="1787"/>
                  </a:cubicBezTo>
                  <a:cubicBezTo>
                    <a:pt x="1471" y="1665"/>
                    <a:pt x="1372" y="1552"/>
                    <a:pt x="1271" y="1437"/>
                  </a:cubicBezTo>
                  <a:cubicBezTo>
                    <a:pt x="1178" y="1322"/>
                    <a:pt x="1079" y="1209"/>
                    <a:pt x="986" y="1094"/>
                  </a:cubicBezTo>
                  <a:cubicBezTo>
                    <a:pt x="885" y="979"/>
                    <a:pt x="793" y="866"/>
                    <a:pt x="693" y="752"/>
                  </a:cubicBezTo>
                  <a:cubicBezTo>
                    <a:pt x="601" y="637"/>
                    <a:pt x="500" y="515"/>
                    <a:pt x="407" y="402"/>
                  </a:cubicBezTo>
                  <a:cubicBezTo>
                    <a:pt x="308" y="287"/>
                    <a:pt x="215" y="172"/>
                    <a:pt x="114" y="59"/>
                  </a:cubicBezTo>
                  <a:cubicBezTo>
                    <a:pt x="100" y="44"/>
                    <a:pt x="93" y="30"/>
                    <a:pt x="80" y="16"/>
                  </a:cubicBezTo>
                  <a:cubicBezTo>
                    <a:pt x="71" y="9"/>
                    <a:pt x="57"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19"/>
            <p:cNvSpPr/>
            <p:nvPr/>
          </p:nvSpPr>
          <p:spPr>
            <a:xfrm>
              <a:off x="3424100" y="1372840"/>
              <a:ext cx="10838" cy="6766"/>
            </a:xfrm>
            <a:custGeom>
              <a:avLst/>
              <a:gdLst/>
              <a:ahLst/>
              <a:cxnLst/>
              <a:rect l="l" t="t" r="r" b="b"/>
              <a:pathLst>
                <a:path w="551" h="344" extrusionOk="0">
                  <a:moveTo>
                    <a:pt x="479" y="0"/>
                  </a:moveTo>
                  <a:cubicBezTo>
                    <a:pt x="307" y="101"/>
                    <a:pt x="150" y="215"/>
                    <a:pt x="1" y="343"/>
                  </a:cubicBezTo>
                  <a:cubicBezTo>
                    <a:pt x="100" y="300"/>
                    <a:pt x="199" y="251"/>
                    <a:pt x="300" y="201"/>
                  </a:cubicBezTo>
                  <a:cubicBezTo>
                    <a:pt x="307" y="194"/>
                    <a:pt x="314" y="194"/>
                    <a:pt x="321" y="194"/>
                  </a:cubicBezTo>
                  <a:lnTo>
                    <a:pt x="336" y="194"/>
                  </a:lnTo>
                  <a:cubicBezTo>
                    <a:pt x="371" y="165"/>
                    <a:pt x="422" y="137"/>
                    <a:pt x="465" y="115"/>
                  </a:cubicBezTo>
                  <a:cubicBezTo>
                    <a:pt x="479" y="101"/>
                    <a:pt x="499" y="86"/>
                    <a:pt x="522" y="79"/>
                  </a:cubicBezTo>
                  <a:cubicBezTo>
                    <a:pt x="542" y="65"/>
                    <a:pt x="551" y="36"/>
                    <a:pt x="535" y="23"/>
                  </a:cubicBezTo>
                  <a:cubicBezTo>
                    <a:pt x="528" y="9"/>
                    <a:pt x="515" y="0"/>
                    <a:pt x="499"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19"/>
            <p:cNvSpPr/>
            <p:nvPr/>
          </p:nvSpPr>
          <p:spPr>
            <a:xfrm>
              <a:off x="3396700" y="1398962"/>
              <a:ext cx="13926" cy="25040"/>
            </a:xfrm>
            <a:custGeom>
              <a:avLst/>
              <a:gdLst/>
              <a:ahLst/>
              <a:cxnLst/>
              <a:rect l="l" t="t" r="r" b="b"/>
              <a:pathLst>
                <a:path w="708" h="1273" extrusionOk="0">
                  <a:moveTo>
                    <a:pt x="708" y="1"/>
                  </a:moveTo>
                  <a:lnTo>
                    <a:pt x="708" y="1"/>
                  </a:lnTo>
                  <a:cubicBezTo>
                    <a:pt x="665" y="16"/>
                    <a:pt x="622" y="30"/>
                    <a:pt x="586" y="43"/>
                  </a:cubicBezTo>
                  <a:cubicBezTo>
                    <a:pt x="487" y="201"/>
                    <a:pt x="401" y="366"/>
                    <a:pt x="322" y="537"/>
                  </a:cubicBezTo>
                  <a:cubicBezTo>
                    <a:pt x="221" y="729"/>
                    <a:pt x="136" y="930"/>
                    <a:pt x="43" y="1137"/>
                  </a:cubicBezTo>
                  <a:cubicBezTo>
                    <a:pt x="29" y="1157"/>
                    <a:pt x="22" y="1187"/>
                    <a:pt x="7" y="1209"/>
                  </a:cubicBezTo>
                  <a:cubicBezTo>
                    <a:pt x="0" y="1229"/>
                    <a:pt x="0" y="1259"/>
                    <a:pt x="22" y="1265"/>
                  </a:cubicBezTo>
                  <a:cubicBezTo>
                    <a:pt x="29" y="1272"/>
                    <a:pt x="36" y="1272"/>
                    <a:pt x="43" y="1272"/>
                  </a:cubicBezTo>
                  <a:cubicBezTo>
                    <a:pt x="65" y="1272"/>
                    <a:pt x="79" y="1265"/>
                    <a:pt x="86" y="1252"/>
                  </a:cubicBezTo>
                  <a:cubicBezTo>
                    <a:pt x="172" y="1051"/>
                    <a:pt x="264" y="851"/>
                    <a:pt x="358" y="652"/>
                  </a:cubicBezTo>
                  <a:cubicBezTo>
                    <a:pt x="458" y="458"/>
                    <a:pt x="557" y="258"/>
                    <a:pt x="665" y="73"/>
                  </a:cubicBezTo>
                  <a:cubicBezTo>
                    <a:pt x="679" y="43"/>
                    <a:pt x="693" y="23"/>
                    <a:pt x="708"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19"/>
            <p:cNvSpPr/>
            <p:nvPr/>
          </p:nvSpPr>
          <p:spPr>
            <a:xfrm>
              <a:off x="3408227" y="1381003"/>
              <a:ext cx="16877" cy="18824"/>
            </a:xfrm>
            <a:custGeom>
              <a:avLst/>
              <a:gdLst/>
              <a:ahLst/>
              <a:cxnLst/>
              <a:rect l="l" t="t" r="r" b="b"/>
              <a:pathLst>
                <a:path w="858" h="957" extrusionOk="0">
                  <a:moveTo>
                    <a:pt x="857" y="0"/>
                  </a:moveTo>
                  <a:lnTo>
                    <a:pt x="857" y="0"/>
                  </a:lnTo>
                  <a:cubicBezTo>
                    <a:pt x="778" y="43"/>
                    <a:pt x="700" y="79"/>
                    <a:pt x="621" y="115"/>
                  </a:cubicBezTo>
                  <a:lnTo>
                    <a:pt x="614" y="115"/>
                  </a:lnTo>
                  <a:cubicBezTo>
                    <a:pt x="544" y="194"/>
                    <a:pt x="472" y="279"/>
                    <a:pt x="406" y="357"/>
                  </a:cubicBezTo>
                  <a:cubicBezTo>
                    <a:pt x="271" y="521"/>
                    <a:pt x="158" y="686"/>
                    <a:pt x="50" y="864"/>
                  </a:cubicBezTo>
                  <a:cubicBezTo>
                    <a:pt x="36" y="893"/>
                    <a:pt x="14" y="929"/>
                    <a:pt x="0" y="956"/>
                  </a:cubicBezTo>
                  <a:cubicBezTo>
                    <a:pt x="36" y="943"/>
                    <a:pt x="79" y="929"/>
                    <a:pt x="122" y="914"/>
                  </a:cubicBezTo>
                  <a:cubicBezTo>
                    <a:pt x="165" y="843"/>
                    <a:pt x="208" y="778"/>
                    <a:pt x="251" y="708"/>
                  </a:cubicBezTo>
                  <a:cubicBezTo>
                    <a:pt x="278" y="672"/>
                    <a:pt x="307" y="629"/>
                    <a:pt x="336" y="593"/>
                  </a:cubicBezTo>
                  <a:cubicBezTo>
                    <a:pt x="350" y="571"/>
                    <a:pt x="364" y="550"/>
                    <a:pt x="379" y="528"/>
                  </a:cubicBezTo>
                  <a:cubicBezTo>
                    <a:pt x="386" y="521"/>
                    <a:pt x="393" y="514"/>
                    <a:pt x="400" y="501"/>
                  </a:cubicBezTo>
                  <a:cubicBezTo>
                    <a:pt x="400" y="501"/>
                    <a:pt x="406" y="494"/>
                    <a:pt x="406" y="485"/>
                  </a:cubicBezTo>
                  <a:cubicBezTo>
                    <a:pt x="415" y="485"/>
                    <a:pt x="415" y="485"/>
                    <a:pt x="415" y="478"/>
                  </a:cubicBezTo>
                  <a:lnTo>
                    <a:pt x="422" y="478"/>
                  </a:lnTo>
                  <a:cubicBezTo>
                    <a:pt x="535" y="322"/>
                    <a:pt x="672" y="178"/>
                    <a:pt x="808" y="43"/>
                  </a:cubicBezTo>
                  <a:cubicBezTo>
                    <a:pt x="828" y="29"/>
                    <a:pt x="844" y="14"/>
                    <a:pt x="857"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19"/>
            <p:cNvSpPr/>
            <p:nvPr/>
          </p:nvSpPr>
          <p:spPr>
            <a:xfrm>
              <a:off x="3422409" y="1380019"/>
              <a:ext cx="20260" cy="47346"/>
            </a:xfrm>
            <a:custGeom>
              <a:avLst/>
              <a:gdLst/>
              <a:ahLst/>
              <a:cxnLst/>
              <a:rect l="l" t="t" r="r" b="b"/>
              <a:pathLst>
                <a:path w="1030" h="2407" extrusionOk="0">
                  <a:moveTo>
                    <a:pt x="971" y="0"/>
                  </a:moveTo>
                  <a:cubicBezTo>
                    <a:pt x="964" y="0"/>
                    <a:pt x="957" y="0"/>
                    <a:pt x="950" y="7"/>
                  </a:cubicBezTo>
                  <a:cubicBezTo>
                    <a:pt x="829" y="93"/>
                    <a:pt x="729" y="215"/>
                    <a:pt x="650" y="343"/>
                  </a:cubicBezTo>
                  <a:cubicBezTo>
                    <a:pt x="565" y="472"/>
                    <a:pt x="508" y="614"/>
                    <a:pt x="450" y="749"/>
                  </a:cubicBezTo>
                  <a:cubicBezTo>
                    <a:pt x="386" y="914"/>
                    <a:pt x="328" y="1085"/>
                    <a:pt x="272" y="1250"/>
                  </a:cubicBezTo>
                  <a:cubicBezTo>
                    <a:pt x="215" y="1421"/>
                    <a:pt x="172" y="1593"/>
                    <a:pt x="129" y="1764"/>
                  </a:cubicBezTo>
                  <a:cubicBezTo>
                    <a:pt x="87" y="1935"/>
                    <a:pt x="44" y="2107"/>
                    <a:pt x="15" y="2285"/>
                  </a:cubicBezTo>
                  <a:cubicBezTo>
                    <a:pt x="8" y="2307"/>
                    <a:pt x="8" y="2328"/>
                    <a:pt x="1" y="2350"/>
                  </a:cubicBezTo>
                  <a:cubicBezTo>
                    <a:pt x="1" y="2371"/>
                    <a:pt x="8" y="2400"/>
                    <a:pt x="28" y="2400"/>
                  </a:cubicBezTo>
                  <a:cubicBezTo>
                    <a:pt x="37" y="2407"/>
                    <a:pt x="37" y="2407"/>
                    <a:pt x="44" y="2407"/>
                  </a:cubicBezTo>
                  <a:cubicBezTo>
                    <a:pt x="57" y="2407"/>
                    <a:pt x="80" y="2393"/>
                    <a:pt x="87" y="2371"/>
                  </a:cubicBezTo>
                  <a:cubicBezTo>
                    <a:pt x="114" y="2199"/>
                    <a:pt x="150" y="2028"/>
                    <a:pt x="193" y="1857"/>
                  </a:cubicBezTo>
                  <a:cubicBezTo>
                    <a:pt x="236" y="1685"/>
                    <a:pt x="278" y="1514"/>
                    <a:pt x="328" y="1342"/>
                  </a:cubicBezTo>
                  <a:cubicBezTo>
                    <a:pt x="386" y="1178"/>
                    <a:pt x="443" y="1006"/>
                    <a:pt x="508" y="844"/>
                  </a:cubicBezTo>
                  <a:cubicBezTo>
                    <a:pt x="522" y="808"/>
                    <a:pt x="536" y="772"/>
                    <a:pt x="551" y="736"/>
                  </a:cubicBezTo>
                  <a:cubicBezTo>
                    <a:pt x="551" y="729"/>
                    <a:pt x="558" y="722"/>
                    <a:pt x="558" y="715"/>
                  </a:cubicBezTo>
                  <a:cubicBezTo>
                    <a:pt x="558" y="707"/>
                    <a:pt x="565" y="707"/>
                    <a:pt x="565" y="700"/>
                  </a:cubicBezTo>
                  <a:lnTo>
                    <a:pt x="565" y="693"/>
                  </a:lnTo>
                  <a:cubicBezTo>
                    <a:pt x="572" y="672"/>
                    <a:pt x="578" y="657"/>
                    <a:pt x="585" y="643"/>
                  </a:cubicBezTo>
                  <a:cubicBezTo>
                    <a:pt x="621" y="571"/>
                    <a:pt x="650" y="508"/>
                    <a:pt x="686" y="443"/>
                  </a:cubicBezTo>
                  <a:cubicBezTo>
                    <a:pt x="707" y="407"/>
                    <a:pt x="729" y="379"/>
                    <a:pt x="750" y="350"/>
                  </a:cubicBezTo>
                  <a:cubicBezTo>
                    <a:pt x="757" y="329"/>
                    <a:pt x="765" y="314"/>
                    <a:pt x="779" y="300"/>
                  </a:cubicBezTo>
                  <a:cubicBezTo>
                    <a:pt x="786" y="293"/>
                    <a:pt x="786" y="287"/>
                    <a:pt x="793" y="278"/>
                  </a:cubicBezTo>
                  <a:lnTo>
                    <a:pt x="799" y="271"/>
                  </a:lnTo>
                  <a:lnTo>
                    <a:pt x="808" y="264"/>
                  </a:lnTo>
                  <a:cubicBezTo>
                    <a:pt x="851" y="208"/>
                    <a:pt x="901" y="158"/>
                    <a:pt x="957" y="107"/>
                  </a:cubicBezTo>
                  <a:cubicBezTo>
                    <a:pt x="964" y="107"/>
                    <a:pt x="964" y="100"/>
                    <a:pt x="971" y="100"/>
                  </a:cubicBezTo>
                  <a:lnTo>
                    <a:pt x="979" y="93"/>
                  </a:lnTo>
                  <a:lnTo>
                    <a:pt x="986" y="86"/>
                  </a:lnTo>
                  <a:lnTo>
                    <a:pt x="993" y="79"/>
                  </a:lnTo>
                  <a:cubicBezTo>
                    <a:pt x="1014" y="64"/>
                    <a:pt x="1029" y="43"/>
                    <a:pt x="1014" y="21"/>
                  </a:cubicBezTo>
                  <a:cubicBezTo>
                    <a:pt x="1007" y="7"/>
                    <a:pt x="986" y="0"/>
                    <a:pt x="971"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19"/>
            <p:cNvSpPr/>
            <p:nvPr/>
          </p:nvSpPr>
          <p:spPr>
            <a:xfrm>
              <a:off x="3449081" y="1381711"/>
              <a:ext cx="5508" cy="34127"/>
            </a:xfrm>
            <a:custGeom>
              <a:avLst/>
              <a:gdLst/>
              <a:ahLst/>
              <a:cxnLst/>
              <a:rect l="l" t="t" r="r" b="b"/>
              <a:pathLst>
                <a:path w="280" h="1735" extrusionOk="0">
                  <a:moveTo>
                    <a:pt x="43" y="0"/>
                  </a:moveTo>
                  <a:cubicBezTo>
                    <a:pt x="43" y="0"/>
                    <a:pt x="37" y="0"/>
                    <a:pt x="37" y="7"/>
                  </a:cubicBezTo>
                  <a:cubicBezTo>
                    <a:pt x="16" y="14"/>
                    <a:pt x="1" y="36"/>
                    <a:pt x="9" y="57"/>
                  </a:cubicBezTo>
                  <a:cubicBezTo>
                    <a:pt x="30" y="165"/>
                    <a:pt x="52" y="271"/>
                    <a:pt x="66" y="372"/>
                  </a:cubicBezTo>
                  <a:cubicBezTo>
                    <a:pt x="86" y="478"/>
                    <a:pt x="102" y="586"/>
                    <a:pt x="122" y="693"/>
                  </a:cubicBezTo>
                  <a:lnTo>
                    <a:pt x="122" y="706"/>
                  </a:lnTo>
                  <a:lnTo>
                    <a:pt x="122" y="729"/>
                  </a:lnTo>
                  <a:cubicBezTo>
                    <a:pt x="122" y="742"/>
                    <a:pt x="129" y="749"/>
                    <a:pt x="129" y="765"/>
                  </a:cubicBezTo>
                  <a:cubicBezTo>
                    <a:pt x="129" y="792"/>
                    <a:pt x="138" y="821"/>
                    <a:pt x="138" y="850"/>
                  </a:cubicBezTo>
                  <a:cubicBezTo>
                    <a:pt x="144" y="900"/>
                    <a:pt x="151" y="956"/>
                    <a:pt x="158" y="1006"/>
                  </a:cubicBezTo>
                  <a:cubicBezTo>
                    <a:pt x="165" y="1114"/>
                    <a:pt x="172" y="1220"/>
                    <a:pt x="180" y="1328"/>
                  </a:cubicBezTo>
                  <a:cubicBezTo>
                    <a:pt x="187" y="1443"/>
                    <a:pt x="187" y="1549"/>
                    <a:pt x="194" y="1657"/>
                  </a:cubicBezTo>
                  <a:lnTo>
                    <a:pt x="194" y="1692"/>
                  </a:lnTo>
                  <a:cubicBezTo>
                    <a:pt x="194" y="1721"/>
                    <a:pt x="208" y="1735"/>
                    <a:pt x="230" y="1735"/>
                  </a:cubicBezTo>
                  <a:lnTo>
                    <a:pt x="237" y="1735"/>
                  </a:lnTo>
                  <a:cubicBezTo>
                    <a:pt x="258" y="1735"/>
                    <a:pt x="280" y="1721"/>
                    <a:pt x="280" y="1692"/>
                  </a:cubicBezTo>
                  <a:cubicBezTo>
                    <a:pt x="273" y="1585"/>
                    <a:pt x="273" y="1477"/>
                    <a:pt x="266" y="1371"/>
                  </a:cubicBezTo>
                  <a:cubicBezTo>
                    <a:pt x="258" y="1263"/>
                    <a:pt x="251" y="1150"/>
                    <a:pt x="244" y="1042"/>
                  </a:cubicBezTo>
                  <a:cubicBezTo>
                    <a:pt x="237" y="936"/>
                    <a:pt x="223" y="828"/>
                    <a:pt x="208" y="722"/>
                  </a:cubicBezTo>
                  <a:cubicBezTo>
                    <a:pt x="194" y="614"/>
                    <a:pt x="180" y="501"/>
                    <a:pt x="158" y="393"/>
                  </a:cubicBezTo>
                  <a:cubicBezTo>
                    <a:pt x="138" y="286"/>
                    <a:pt x="122" y="178"/>
                    <a:pt x="95" y="72"/>
                  </a:cubicBezTo>
                  <a:cubicBezTo>
                    <a:pt x="95" y="57"/>
                    <a:pt x="95" y="50"/>
                    <a:pt x="86" y="36"/>
                  </a:cubicBezTo>
                  <a:cubicBezTo>
                    <a:pt x="86" y="14"/>
                    <a:pt x="66" y="0"/>
                    <a:pt x="43"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19"/>
            <p:cNvSpPr/>
            <p:nvPr/>
          </p:nvSpPr>
          <p:spPr>
            <a:xfrm>
              <a:off x="3484645" y="1271874"/>
              <a:ext cx="28246" cy="32711"/>
            </a:xfrm>
            <a:custGeom>
              <a:avLst/>
              <a:gdLst/>
              <a:ahLst/>
              <a:cxnLst/>
              <a:rect l="l" t="t" r="r" b="b"/>
              <a:pathLst>
                <a:path w="1436" h="1663" extrusionOk="0">
                  <a:moveTo>
                    <a:pt x="1392" y="0"/>
                  </a:moveTo>
                  <a:cubicBezTo>
                    <a:pt x="1379" y="0"/>
                    <a:pt x="1372" y="7"/>
                    <a:pt x="1356" y="14"/>
                  </a:cubicBezTo>
                  <a:cubicBezTo>
                    <a:pt x="1158" y="185"/>
                    <a:pt x="964" y="370"/>
                    <a:pt x="786" y="571"/>
                  </a:cubicBezTo>
                  <a:cubicBezTo>
                    <a:pt x="592" y="772"/>
                    <a:pt x="414" y="986"/>
                    <a:pt x="242" y="1207"/>
                  </a:cubicBezTo>
                  <a:cubicBezTo>
                    <a:pt x="163" y="1313"/>
                    <a:pt x="78" y="1428"/>
                    <a:pt x="1" y="1534"/>
                  </a:cubicBezTo>
                  <a:cubicBezTo>
                    <a:pt x="8" y="1577"/>
                    <a:pt x="14" y="1620"/>
                    <a:pt x="21" y="1663"/>
                  </a:cubicBezTo>
                  <a:cubicBezTo>
                    <a:pt x="93" y="1550"/>
                    <a:pt x="172" y="1442"/>
                    <a:pt x="249" y="1342"/>
                  </a:cubicBezTo>
                  <a:cubicBezTo>
                    <a:pt x="414" y="1121"/>
                    <a:pt x="592" y="907"/>
                    <a:pt x="779" y="700"/>
                  </a:cubicBezTo>
                  <a:cubicBezTo>
                    <a:pt x="957" y="506"/>
                    <a:pt x="1142" y="314"/>
                    <a:pt x="1343" y="143"/>
                  </a:cubicBezTo>
                  <a:cubicBezTo>
                    <a:pt x="1372" y="120"/>
                    <a:pt x="1392" y="100"/>
                    <a:pt x="1421" y="77"/>
                  </a:cubicBezTo>
                  <a:cubicBezTo>
                    <a:pt x="1435" y="64"/>
                    <a:pt x="1435" y="28"/>
                    <a:pt x="1421" y="14"/>
                  </a:cubicBezTo>
                  <a:cubicBezTo>
                    <a:pt x="1415" y="7"/>
                    <a:pt x="1399" y="0"/>
                    <a:pt x="1392"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19"/>
            <p:cNvSpPr/>
            <p:nvPr/>
          </p:nvSpPr>
          <p:spPr>
            <a:xfrm>
              <a:off x="3463401" y="1302048"/>
              <a:ext cx="21676" cy="38652"/>
            </a:xfrm>
            <a:custGeom>
              <a:avLst/>
              <a:gdLst/>
              <a:ahLst/>
              <a:cxnLst/>
              <a:rect l="l" t="t" r="r" b="b"/>
              <a:pathLst>
                <a:path w="1102" h="1965" extrusionOk="0">
                  <a:moveTo>
                    <a:pt x="1081" y="0"/>
                  </a:moveTo>
                  <a:cubicBezTo>
                    <a:pt x="995" y="122"/>
                    <a:pt x="916" y="244"/>
                    <a:pt x="837" y="365"/>
                  </a:cubicBezTo>
                  <a:cubicBezTo>
                    <a:pt x="680" y="600"/>
                    <a:pt x="537" y="843"/>
                    <a:pt x="409" y="1087"/>
                  </a:cubicBezTo>
                  <a:cubicBezTo>
                    <a:pt x="280" y="1322"/>
                    <a:pt x="159" y="1565"/>
                    <a:pt x="52" y="1808"/>
                  </a:cubicBezTo>
                  <a:cubicBezTo>
                    <a:pt x="37" y="1836"/>
                    <a:pt x="23" y="1865"/>
                    <a:pt x="16" y="1901"/>
                  </a:cubicBezTo>
                  <a:cubicBezTo>
                    <a:pt x="1" y="1921"/>
                    <a:pt x="9" y="1944"/>
                    <a:pt x="30" y="1957"/>
                  </a:cubicBezTo>
                  <a:cubicBezTo>
                    <a:pt x="37" y="1957"/>
                    <a:pt x="44" y="1964"/>
                    <a:pt x="52" y="1964"/>
                  </a:cubicBezTo>
                  <a:cubicBezTo>
                    <a:pt x="66" y="1964"/>
                    <a:pt x="80" y="1957"/>
                    <a:pt x="87" y="1944"/>
                  </a:cubicBezTo>
                  <a:cubicBezTo>
                    <a:pt x="195" y="1694"/>
                    <a:pt x="309" y="1457"/>
                    <a:pt x="429" y="1222"/>
                  </a:cubicBezTo>
                  <a:cubicBezTo>
                    <a:pt x="566" y="979"/>
                    <a:pt x="702" y="737"/>
                    <a:pt x="851" y="501"/>
                  </a:cubicBezTo>
                  <a:cubicBezTo>
                    <a:pt x="930" y="372"/>
                    <a:pt x="1016" y="250"/>
                    <a:pt x="1101" y="129"/>
                  </a:cubicBezTo>
                  <a:cubicBezTo>
                    <a:pt x="1094" y="86"/>
                    <a:pt x="1088" y="43"/>
                    <a:pt x="1081"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19"/>
            <p:cNvSpPr/>
            <p:nvPr/>
          </p:nvSpPr>
          <p:spPr>
            <a:xfrm>
              <a:off x="3462162" y="1349098"/>
              <a:ext cx="4642" cy="4111"/>
            </a:xfrm>
            <a:custGeom>
              <a:avLst/>
              <a:gdLst/>
              <a:ahLst/>
              <a:cxnLst/>
              <a:rect l="l" t="t" r="r" b="b"/>
              <a:pathLst>
                <a:path w="236" h="209" extrusionOk="0">
                  <a:moveTo>
                    <a:pt x="129" y="1"/>
                  </a:moveTo>
                  <a:cubicBezTo>
                    <a:pt x="107" y="30"/>
                    <a:pt x="86" y="59"/>
                    <a:pt x="57" y="86"/>
                  </a:cubicBezTo>
                  <a:cubicBezTo>
                    <a:pt x="43" y="102"/>
                    <a:pt x="30" y="122"/>
                    <a:pt x="14" y="136"/>
                  </a:cubicBezTo>
                  <a:cubicBezTo>
                    <a:pt x="0" y="158"/>
                    <a:pt x="0" y="179"/>
                    <a:pt x="14" y="201"/>
                  </a:cubicBezTo>
                  <a:cubicBezTo>
                    <a:pt x="30" y="208"/>
                    <a:pt x="36" y="208"/>
                    <a:pt x="50" y="208"/>
                  </a:cubicBezTo>
                  <a:cubicBezTo>
                    <a:pt x="57" y="208"/>
                    <a:pt x="72" y="208"/>
                    <a:pt x="79" y="201"/>
                  </a:cubicBezTo>
                  <a:cubicBezTo>
                    <a:pt x="129" y="136"/>
                    <a:pt x="186" y="73"/>
                    <a:pt x="235" y="8"/>
                  </a:cubicBezTo>
                  <a:lnTo>
                    <a:pt x="129" y="1"/>
                  </a:lnTo>
                  <a:close/>
                </a:path>
              </a:pathLst>
            </a:custGeom>
            <a:solidFill>
              <a:srgbClr val="FBEE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19"/>
            <p:cNvSpPr/>
            <p:nvPr/>
          </p:nvSpPr>
          <p:spPr>
            <a:xfrm>
              <a:off x="3464699" y="1310191"/>
              <a:ext cx="40874" cy="39065"/>
            </a:xfrm>
            <a:custGeom>
              <a:avLst/>
              <a:gdLst/>
              <a:ahLst/>
              <a:cxnLst/>
              <a:rect l="l" t="t" r="r" b="b"/>
              <a:pathLst>
                <a:path w="2078" h="1986" extrusionOk="0">
                  <a:moveTo>
                    <a:pt x="2028" y="1"/>
                  </a:moveTo>
                  <a:cubicBezTo>
                    <a:pt x="2021" y="1"/>
                    <a:pt x="2014" y="1"/>
                    <a:pt x="2007" y="8"/>
                  </a:cubicBezTo>
                  <a:cubicBezTo>
                    <a:pt x="1836" y="87"/>
                    <a:pt x="1685" y="195"/>
                    <a:pt x="1536" y="308"/>
                  </a:cubicBezTo>
                  <a:cubicBezTo>
                    <a:pt x="1378" y="429"/>
                    <a:pt x="1236" y="565"/>
                    <a:pt x="1092" y="700"/>
                  </a:cubicBezTo>
                  <a:cubicBezTo>
                    <a:pt x="972" y="829"/>
                    <a:pt x="850" y="966"/>
                    <a:pt x="728" y="1101"/>
                  </a:cubicBezTo>
                  <a:cubicBezTo>
                    <a:pt x="699" y="1158"/>
                    <a:pt x="672" y="1223"/>
                    <a:pt x="650" y="1280"/>
                  </a:cubicBezTo>
                  <a:lnTo>
                    <a:pt x="178" y="1758"/>
                  </a:lnTo>
                  <a:cubicBezTo>
                    <a:pt x="122" y="1830"/>
                    <a:pt x="63" y="1909"/>
                    <a:pt x="0" y="1979"/>
                  </a:cubicBezTo>
                  <a:lnTo>
                    <a:pt x="106" y="1986"/>
                  </a:lnTo>
                  <a:cubicBezTo>
                    <a:pt x="171" y="1909"/>
                    <a:pt x="235" y="1823"/>
                    <a:pt x="307" y="1744"/>
                  </a:cubicBezTo>
                  <a:cubicBezTo>
                    <a:pt x="429" y="1586"/>
                    <a:pt x="557" y="1429"/>
                    <a:pt x="692" y="1273"/>
                  </a:cubicBezTo>
                  <a:cubicBezTo>
                    <a:pt x="821" y="1122"/>
                    <a:pt x="956" y="966"/>
                    <a:pt x="1100" y="822"/>
                  </a:cubicBezTo>
                  <a:cubicBezTo>
                    <a:pt x="1243" y="680"/>
                    <a:pt x="1385" y="544"/>
                    <a:pt x="1536" y="416"/>
                  </a:cubicBezTo>
                  <a:cubicBezTo>
                    <a:pt x="1556" y="400"/>
                    <a:pt x="1579" y="387"/>
                    <a:pt x="1592" y="373"/>
                  </a:cubicBezTo>
                  <a:cubicBezTo>
                    <a:pt x="1599" y="366"/>
                    <a:pt x="1606" y="366"/>
                    <a:pt x="1606" y="357"/>
                  </a:cubicBezTo>
                  <a:lnTo>
                    <a:pt x="1615" y="357"/>
                  </a:lnTo>
                  <a:cubicBezTo>
                    <a:pt x="1628" y="344"/>
                    <a:pt x="1635" y="337"/>
                    <a:pt x="1642" y="330"/>
                  </a:cubicBezTo>
                  <a:cubicBezTo>
                    <a:pt x="1685" y="301"/>
                    <a:pt x="1721" y="280"/>
                    <a:pt x="1757" y="251"/>
                  </a:cubicBezTo>
                  <a:cubicBezTo>
                    <a:pt x="1836" y="201"/>
                    <a:pt x="1914" y="152"/>
                    <a:pt x="1992" y="109"/>
                  </a:cubicBezTo>
                  <a:cubicBezTo>
                    <a:pt x="2014" y="100"/>
                    <a:pt x="2028" y="87"/>
                    <a:pt x="2050" y="80"/>
                  </a:cubicBezTo>
                  <a:cubicBezTo>
                    <a:pt x="2070" y="66"/>
                    <a:pt x="2077" y="37"/>
                    <a:pt x="2064" y="23"/>
                  </a:cubicBezTo>
                  <a:cubicBezTo>
                    <a:pt x="2057" y="8"/>
                    <a:pt x="2043" y="1"/>
                    <a:pt x="2028"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19"/>
            <p:cNvSpPr/>
            <p:nvPr/>
          </p:nvSpPr>
          <p:spPr>
            <a:xfrm>
              <a:off x="3468201" y="1331848"/>
              <a:ext cx="10838" cy="12923"/>
            </a:xfrm>
            <a:custGeom>
              <a:avLst/>
              <a:gdLst/>
              <a:ahLst/>
              <a:cxnLst/>
              <a:rect l="l" t="t" r="r" b="b"/>
              <a:pathLst>
                <a:path w="551" h="657" extrusionOk="0">
                  <a:moveTo>
                    <a:pt x="550" y="0"/>
                  </a:moveTo>
                  <a:lnTo>
                    <a:pt x="550" y="0"/>
                  </a:lnTo>
                  <a:cubicBezTo>
                    <a:pt x="537" y="21"/>
                    <a:pt x="514" y="36"/>
                    <a:pt x="501" y="57"/>
                  </a:cubicBezTo>
                  <a:cubicBezTo>
                    <a:pt x="365" y="208"/>
                    <a:pt x="244" y="364"/>
                    <a:pt x="115" y="521"/>
                  </a:cubicBezTo>
                  <a:cubicBezTo>
                    <a:pt x="79" y="564"/>
                    <a:pt x="36" y="614"/>
                    <a:pt x="0" y="657"/>
                  </a:cubicBezTo>
                  <a:lnTo>
                    <a:pt x="472" y="179"/>
                  </a:lnTo>
                  <a:cubicBezTo>
                    <a:pt x="494" y="122"/>
                    <a:pt x="521" y="57"/>
                    <a:pt x="5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19"/>
            <p:cNvSpPr/>
            <p:nvPr/>
          </p:nvSpPr>
          <p:spPr>
            <a:xfrm>
              <a:off x="3437456" y="1312866"/>
              <a:ext cx="14753" cy="37943"/>
            </a:xfrm>
            <a:custGeom>
              <a:avLst/>
              <a:gdLst/>
              <a:ahLst/>
              <a:cxnLst/>
              <a:rect l="l" t="t" r="r" b="b"/>
              <a:pathLst>
                <a:path w="750" h="1929" extrusionOk="0">
                  <a:moveTo>
                    <a:pt x="43" y="0"/>
                  </a:moveTo>
                  <a:cubicBezTo>
                    <a:pt x="28" y="0"/>
                    <a:pt x="21" y="7"/>
                    <a:pt x="14" y="16"/>
                  </a:cubicBezTo>
                  <a:cubicBezTo>
                    <a:pt x="7" y="23"/>
                    <a:pt x="0" y="36"/>
                    <a:pt x="0" y="43"/>
                  </a:cubicBezTo>
                  <a:cubicBezTo>
                    <a:pt x="0" y="59"/>
                    <a:pt x="7" y="65"/>
                    <a:pt x="14" y="72"/>
                  </a:cubicBezTo>
                  <a:cubicBezTo>
                    <a:pt x="14" y="79"/>
                    <a:pt x="21" y="86"/>
                    <a:pt x="28" y="93"/>
                  </a:cubicBezTo>
                  <a:cubicBezTo>
                    <a:pt x="28" y="101"/>
                    <a:pt x="34" y="101"/>
                    <a:pt x="34" y="108"/>
                  </a:cubicBezTo>
                  <a:cubicBezTo>
                    <a:pt x="50" y="122"/>
                    <a:pt x="57" y="129"/>
                    <a:pt x="64" y="144"/>
                  </a:cubicBezTo>
                  <a:cubicBezTo>
                    <a:pt x="86" y="172"/>
                    <a:pt x="106" y="201"/>
                    <a:pt x="120" y="221"/>
                  </a:cubicBezTo>
                  <a:cubicBezTo>
                    <a:pt x="156" y="280"/>
                    <a:pt x="192" y="329"/>
                    <a:pt x="228" y="386"/>
                  </a:cubicBezTo>
                  <a:cubicBezTo>
                    <a:pt x="292" y="501"/>
                    <a:pt x="350" y="616"/>
                    <a:pt x="406" y="729"/>
                  </a:cubicBezTo>
                  <a:cubicBezTo>
                    <a:pt x="413" y="744"/>
                    <a:pt x="420" y="758"/>
                    <a:pt x="420" y="772"/>
                  </a:cubicBezTo>
                  <a:lnTo>
                    <a:pt x="420" y="778"/>
                  </a:lnTo>
                  <a:lnTo>
                    <a:pt x="429" y="778"/>
                  </a:lnTo>
                  <a:lnTo>
                    <a:pt x="429" y="787"/>
                  </a:lnTo>
                  <a:cubicBezTo>
                    <a:pt x="436" y="801"/>
                    <a:pt x="436" y="808"/>
                    <a:pt x="442" y="814"/>
                  </a:cubicBezTo>
                  <a:cubicBezTo>
                    <a:pt x="449" y="844"/>
                    <a:pt x="463" y="873"/>
                    <a:pt x="472" y="900"/>
                  </a:cubicBezTo>
                  <a:cubicBezTo>
                    <a:pt x="499" y="965"/>
                    <a:pt x="514" y="1022"/>
                    <a:pt x="535" y="1087"/>
                  </a:cubicBezTo>
                  <a:cubicBezTo>
                    <a:pt x="571" y="1207"/>
                    <a:pt x="600" y="1335"/>
                    <a:pt x="621" y="1464"/>
                  </a:cubicBezTo>
                  <a:cubicBezTo>
                    <a:pt x="628" y="1493"/>
                    <a:pt x="634" y="1529"/>
                    <a:pt x="643" y="1558"/>
                  </a:cubicBezTo>
                  <a:lnTo>
                    <a:pt x="643" y="1565"/>
                  </a:lnTo>
                  <a:lnTo>
                    <a:pt x="643" y="1572"/>
                  </a:lnTo>
                  <a:lnTo>
                    <a:pt x="643" y="1601"/>
                  </a:lnTo>
                  <a:cubicBezTo>
                    <a:pt x="650" y="1615"/>
                    <a:pt x="650" y="1629"/>
                    <a:pt x="650" y="1651"/>
                  </a:cubicBezTo>
                  <a:cubicBezTo>
                    <a:pt x="650" y="1678"/>
                    <a:pt x="657" y="1701"/>
                    <a:pt x="657" y="1737"/>
                  </a:cubicBezTo>
                  <a:cubicBezTo>
                    <a:pt x="686" y="1757"/>
                    <a:pt x="720" y="1779"/>
                    <a:pt x="749" y="1807"/>
                  </a:cubicBezTo>
                  <a:cubicBezTo>
                    <a:pt x="742" y="1701"/>
                    <a:pt x="729" y="1593"/>
                    <a:pt x="713" y="1486"/>
                  </a:cubicBezTo>
                  <a:cubicBezTo>
                    <a:pt x="693" y="1358"/>
                    <a:pt x="663" y="1236"/>
                    <a:pt x="628" y="1108"/>
                  </a:cubicBezTo>
                  <a:cubicBezTo>
                    <a:pt x="592" y="979"/>
                    <a:pt x="549" y="857"/>
                    <a:pt x="499" y="729"/>
                  </a:cubicBezTo>
                  <a:cubicBezTo>
                    <a:pt x="449" y="616"/>
                    <a:pt x="393" y="494"/>
                    <a:pt x="321" y="386"/>
                  </a:cubicBezTo>
                  <a:cubicBezTo>
                    <a:pt x="257" y="273"/>
                    <a:pt x="185" y="165"/>
                    <a:pt x="106" y="59"/>
                  </a:cubicBezTo>
                  <a:cubicBezTo>
                    <a:pt x="93" y="43"/>
                    <a:pt x="86" y="29"/>
                    <a:pt x="70" y="16"/>
                  </a:cubicBezTo>
                  <a:cubicBezTo>
                    <a:pt x="64" y="7"/>
                    <a:pt x="50" y="0"/>
                    <a:pt x="43" y="0"/>
                  </a:cubicBezTo>
                  <a:close/>
                  <a:moveTo>
                    <a:pt x="663" y="1850"/>
                  </a:moveTo>
                  <a:lnTo>
                    <a:pt x="663" y="1886"/>
                  </a:lnTo>
                  <a:cubicBezTo>
                    <a:pt x="663" y="1908"/>
                    <a:pt x="686" y="1928"/>
                    <a:pt x="706" y="1928"/>
                  </a:cubicBezTo>
                  <a:cubicBezTo>
                    <a:pt x="729" y="1928"/>
                    <a:pt x="749" y="1915"/>
                    <a:pt x="749" y="1886"/>
                  </a:cubicBezTo>
                  <a:lnTo>
                    <a:pt x="749" y="1879"/>
                  </a:lnTo>
                  <a:cubicBezTo>
                    <a:pt x="742" y="1886"/>
                    <a:pt x="735" y="1886"/>
                    <a:pt x="729" y="1886"/>
                  </a:cubicBezTo>
                  <a:cubicBezTo>
                    <a:pt x="713" y="1886"/>
                    <a:pt x="706" y="1879"/>
                    <a:pt x="699" y="1872"/>
                  </a:cubicBezTo>
                  <a:cubicBezTo>
                    <a:pt x="686" y="1865"/>
                    <a:pt x="677" y="1858"/>
                    <a:pt x="663" y="185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19"/>
            <p:cNvSpPr/>
            <p:nvPr/>
          </p:nvSpPr>
          <p:spPr>
            <a:xfrm>
              <a:off x="3425654" y="1325101"/>
              <a:ext cx="26987" cy="24863"/>
            </a:xfrm>
            <a:custGeom>
              <a:avLst/>
              <a:gdLst/>
              <a:ahLst/>
              <a:cxnLst/>
              <a:rect l="l" t="t" r="r" b="b"/>
              <a:pathLst>
                <a:path w="1372" h="1264" extrusionOk="0">
                  <a:moveTo>
                    <a:pt x="50" y="0"/>
                  </a:moveTo>
                  <a:cubicBezTo>
                    <a:pt x="35" y="0"/>
                    <a:pt x="21" y="7"/>
                    <a:pt x="14" y="14"/>
                  </a:cubicBezTo>
                  <a:cubicBezTo>
                    <a:pt x="0" y="36"/>
                    <a:pt x="0" y="57"/>
                    <a:pt x="14" y="79"/>
                  </a:cubicBezTo>
                  <a:cubicBezTo>
                    <a:pt x="93" y="156"/>
                    <a:pt x="172" y="242"/>
                    <a:pt x="249" y="321"/>
                  </a:cubicBezTo>
                  <a:cubicBezTo>
                    <a:pt x="335" y="400"/>
                    <a:pt x="413" y="479"/>
                    <a:pt x="499" y="558"/>
                  </a:cubicBezTo>
                  <a:cubicBezTo>
                    <a:pt x="578" y="636"/>
                    <a:pt x="664" y="713"/>
                    <a:pt x="749" y="785"/>
                  </a:cubicBezTo>
                  <a:cubicBezTo>
                    <a:pt x="828" y="864"/>
                    <a:pt x="914" y="936"/>
                    <a:pt x="1000" y="1007"/>
                  </a:cubicBezTo>
                  <a:cubicBezTo>
                    <a:pt x="1085" y="1085"/>
                    <a:pt x="1178" y="1157"/>
                    <a:pt x="1263" y="1228"/>
                  </a:cubicBezTo>
                  <a:cubicBezTo>
                    <a:pt x="1277" y="1236"/>
                    <a:pt x="1286" y="1243"/>
                    <a:pt x="1299" y="1250"/>
                  </a:cubicBezTo>
                  <a:cubicBezTo>
                    <a:pt x="1306" y="1257"/>
                    <a:pt x="1313" y="1264"/>
                    <a:pt x="1329" y="1264"/>
                  </a:cubicBezTo>
                  <a:cubicBezTo>
                    <a:pt x="1335" y="1264"/>
                    <a:pt x="1342" y="1264"/>
                    <a:pt x="1349" y="1257"/>
                  </a:cubicBezTo>
                  <a:cubicBezTo>
                    <a:pt x="1356" y="1257"/>
                    <a:pt x="1356" y="1257"/>
                    <a:pt x="1356" y="1250"/>
                  </a:cubicBezTo>
                  <a:cubicBezTo>
                    <a:pt x="1363" y="1243"/>
                    <a:pt x="1371" y="1236"/>
                    <a:pt x="1371" y="1221"/>
                  </a:cubicBezTo>
                  <a:cubicBezTo>
                    <a:pt x="1371" y="1214"/>
                    <a:pt x="1363" y="1200"/>
                    <a:pt x="1356" y="1193"/>
                  </a:cubicBezTo>
                  <a:cubicBezTo>
                    <a:pt x="1356" y="1185"/>
                    <a:pt x="1349" y="1185"/>
                    <a:pt x="1349" y="1185"/>
                  </a:cubicBezTo>
                  <a:cubicBezTo>
                    <a:pt x="1320" y="1157"/>
                    <a:pt x="1286" y="1135"/>
                    <a:pt x="1257" y="1115"/>
                  </a:cubicBezTo>
                  <a:cubicBezTo>
                    <a:pt x="1200" y="1065"/>
                    <a:pt x="1149" y="1022"/>
                    <a:pt x="1092" y="979"/>
                  </a:cubicBezTo>
                  <a:cubicBezTo>
                    <a:pt x="1006" y="907"/>
                    <a:pt x="921" y="828"/>
                    <a:pt x="835" y="756"/>
                  </a:cubicBezTo>
                  <a:cubicBezTo>
                    <a:pt x="749" y="679"/>
                    <a:pt x="670" y="600"/>
                    <a:pt x="585" y="528"/>
                  </a:cubicBezTo>
                  <a:cubicBezTo>
                    <a:pt x="506" y="450"/>
                    <a:pt x="420" y="371"/>
                    <a:pt x="343" y="294"/>
                  </a:cubicBezTo>
                  <a:cubicBezTo>
                    <a:pt x="264" y="208"/>
                    <a:pt x="185" y="129"/>
                    <a:pt x="107" y="43"/>
                  </a:cubicBezTo>
                  <a:cubicBezTo>
                    <a:pt x="100" y="36"/>
                    <a:pt x="86" y="28"/>
                    <a:pt x="77" y="14"/>
                  </a:cubicBezTo>
                  <a:cubicBezTo>
                    <a:pt x="71" y="7"/>
                    <a:pt x="57" y="0"/>
                    <a:pt x="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19"/>
            <p:cNvSpPr/>
            <p:nvPr/>
          </p:nvSpPr>
          <p:spPr>
            <a:xfrm>
              <a:off x="3413007" y="1340975"/>
              <a:ext cx="27833" cy="10268"/>
            </a:xfrm>
            <a:custGeom>
              <a:avLst/>
              <a:gdLst/>
              <a:ahLst/>
              <a:cxnLst/>
              <a:rect l="l" t="t" r="r" b="b"/>
              <a:pathLst>
                <a:path w="1415" h="522" extrusionOk="0">
                  <a:moveTo>
                    <a:pt x="50" y="1"/>
                  </a:moveTo>
                  <a:cubicBezTo>
                    <a:pt x="35" y="1"/>
                    <a:pt x="14" y="8"/>
                    <a:pt x="8" y="21"/>
                  </a:cubicBezTo>
                  <a:cubicBezTo>
                    <a:pt x="1" y="44"/>
                    <a:pt x="8" y="64"/>
                    <a:pt x="28" y="78"/>
                  </a:cubicBezTo>
                  <a:cubicBezTo>
                    <a:pt x="107" y="129"/>
                    <a:pt x="186" y="164"/>
                    <a:pt x="271" y="206"/>
                  </a:cubicBezTo>
                  <a:cubicBezTo>
                    <a:pt x="357" y="249"/>
                    <a:pt x="443" y="285"/>
                    <a:pt x="529" y="314"/>
                  </a:cubicBezTo>
                  <a:cubicBezTo>
                    <a:pt x="614" y="350"/>
                    <a:pt x="700" y="378"/>
                    <a:pt x="792" y="407"/>
                  </a:cubicBezTo>
                  <a:cubicBezTo>
                    <a:pt x="878" y="429"/>
                    <a:pt x="964" y="450"/>
                    <a:pt x="1056" y="472"/>
                  </a:cubicBezTo>
                  <a:cubicBezTo>
                    <a:pt x="1149" y="493"/>
                    <a:pt x="1243" y="506"/>
                    <a:pt x="1336" y="522"/>
                  </a:cubicBezTo>
                  <a:lnTo>
                    <a:pt x="1372" y="522"/>
                  </a:lnTo>
                  <a:cubicBezTo>
                    <a:pt x="1379" y="522"/>
                    <a:pt x="1392" y="515"/>
                    <a:pt x="1399" y="506"/>
                  </a:cubicBezTo>
                  <a:cubicBezTo>
                    <a:pt x="1406" y="499"/>
                    <a:pt x="1415" y="493"/>
                    <a:pt x="1415" y="479"/>
                  </a:cubicBezTo>
                  <a:cubicBezTo>
                    <a:pt x="1415" y="472"/>
                    <a:pt x="1406" y="457"/>
                    <a:pt x="1399" y="450"/>
                  </a:cubicBezTo>
                  <a:cubicBezTo>
                    <a:pt x="1392" y="443"/>
                    <a:pt x="1379" y="436"/>
                    <a:pt x="1372" y="436"/>
                  </a:cubicBezTo>
                  <a:cubicBezTo>
                    <a:pt x="1349" y="436"/>
                    <a:pt x="1336" y="436"/>
                    <a:pt x="1320" y="429"/>
                  </a:cubicBezTo>
                  <a:cubicBezTo>
                    <a:pt x="1200" y="414"/>
                    <a:pt x="1086" y="393"/>
                    <a:pt x="971" y="364"/>
                  </a:cubicBezTo>
                  <a:cubicBezTo>
                    <a:pt x="849" y="335"/>
                    <a:pt x="736" y="301"/>
                    <a:pt x="621" y="265"/>
                  </a:cubicBezTo>
                  <a:cubicBezTo>
                    <a:pt x="565" y="236"/>
                    <a:pt x="499" y="215"/>
                    <a:pt x="436" y="186"/>
                  </a:cubicBezTo>
                  <a:cubicBezTo>
                    <a:pt x="343" y="150"/>
                    <a:pt x="242" y="100"/>
                    <a:pt x="150" y="50"/>
                  </a:cubicBezTo>
                  <a:cubicBezTo>
                    <a:pt x="121" y="35"/>
                    <a:pt x="93" y="21"/>
                    <a:pt x="71" y="8"/>
                  </a:cubicBezTo>
                  <a:cubicBezTo>
                    <a:pt x="64" y="1"/>
                    <a:pt x="57"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19"/>
            <p:cNvSpPr/>
            <p:nvPr/>
          </p:nvSpPr>
          <p:spPr>
            <a:xfrm>
              <a:off x="3451206" y="1283086"/>
              <a:ext cx="11684" cy="62806"/>
            </a:xfrm>
            <a:custGeom>
              <a:avLst/>
              <a:gdLst/>
              <a:ahLst/>
              <a:cxnLst/>
              <a:rect l="l" t="t" r="r" b="b"/>
              <a:pathLst>
                <a:path w="594" h="3193" extrusionOk="0">
                  <a:moveTo>
                    <a:pt x="50" y="1"/>
                  </a:moveTo>
                  <a:cubicBezTo>
                    <a:pt x="43" y="1"/>
                    <a:pt x="36" y="8"/>
                    <a:pt x="30" y="8"/>
                  </a:cubicBezTo>
                  <a:cubicBezTo>
                    <a:pt x="7" y="22"/>
                    <a:pt x="0" y="51"/>
                    <a:pt x="14" y="64"/>
                  </a:cubicBezTo>
                  <a:cubicBezTo>
                    <a:pt x="122" y="244"/>
                    <a:pt x="208" y="423"/>
                    <a:pt x="278" y="615"/>
                  </a:cubicBezTo>
                  <a:cubicBezTo>
                    <a:pt x="350" y="808"/>
                    <a:pt x="400" y="1007"/>
                    <a:pt x="436" y="1208"/>
                  </a:cubicBezTo>
                  <a:cubicBezTo>
                    <a:pt x="472" y="1415"/>
                    <a:pt x="492" y="1615"/>
                    <a:pt x="501" y="1821"/>
                  </a:cubicBezTo>
                  <a:cubicBezTo>
                    <a:pt x="508" y="2029"/>
                    <a:pt x="501" y="2243"/>
                    <a:pt x="486" y="2450"/>
                  </a:cubicBezTo>
                  <a:cubicBezTo>
                    <a:pt x="465" y="2658"/>
                    <a:pt x="436" y="2858"/>
                    <a:pt x="400" y="3064"/>
                  </a:cubicBezTo>
                  <a:cubicBezTo>
                    <a:pt x="393" y="3086"/>
                    <a:pt x="386" y="3115"/>
                    <a:pt x="379" y="3143"/>
                  </a:cubicBezTo>
                  <a:cubicBezTo>
                    <a:pt x="379" y="3165"/>
                    <a:pt x="386" y="3185"/>
                    <a:pt x="415" y="3192"/>
                  </a:cubicBezTo>
                  <a:lnTo>
                    <a:pt x="422" y="3192"/>
                  </a:lnTo>
                  <a:cubicBezTo>
                    <a:pt x="443" y="3192"/>
                    <a:pt x="465" y="3179"/>
                    <a:pt x="465" y="3165"/>
                  </a:cubicBezTo>
                  <a:cubicBezTo>
                    <a:pt x="508" y="2957"/>
                    <a:pt x="535" y="2743"/>
                    <a:pt x="557" y="2536"/>
                  </a:cubicBezTo>
                  <a:cubicBezTo>
                    <a:pt x="578" y="2322"/>
                    <a:pt x="593" y="2107"/>
                    <a:pt x="587" y="1900"/>
                  </a:cubicBezTo>
                  <a:cubicBezTo>
                    <a:pt x="587" y="1686"/>
                    <a:pt x="564" y="1472"/>
                    <a:pt x="535" y="1264"/>
                  </a:cubicBezTo>
                  <a:cubicBezTo>
                    <a:pt x="501" y="1058"/>
                    <a:pt x="450" y="858"/>
                    <a:pt x="386" y="657"/>
                  </a:cubicBezTo>
                  <a:cubicBezTo>
                    <a:pt x="314" y="465"/>
                    <a:pt x="228" y="272"/>
                    <a:pt x="129" y="94"/>
                  </a:cubicBezTo>
                  <a:cubicBezTo>
                    <a:pt x="115" y="64"/>
                    <a:pt x="100" y="44"/>
                    <a:pt x="86" y="22"/>
                  </a:cubicBezTo>
                  <a:cubicBezTo>
                    <a:pt x="79" y="8"/>
                    <a:pt x="64"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19"/>
            <p:cNvSpPr/>
            <p:nvPr/>
          </p:nvSpPr>
          <p:spPr>
            <a:xfrm>
              <a:off x="3390248" y="1352068"/>
              <a:ext cx="3541" cy="1849"/>
            </a:xfrm>
            <a:custGeom>
              <a:avLst/>
              <a:gdLst/>
              <a:ahLst/>
              <a:cxnLst/>
              <a:rect l="l" t="t" r="r" b="b"/>
              <a:pathLst>
                <a:path w="180" h="94" extrusionOk="0">
                  <a:moveTo>
                    <a:pt x="100" y="1"/>
                  </a:moveTo>
                  <a:cubicBezTo>
                    <a:pt x="78" y="1"/>
                    <a:pt x="64" y="7"/>
                    <a:pt x="50" y="7"/>
                  </a:cubicBezTo>
                  <a:cubicBezTo>
                    <a:pt x="28" y="7"/>
                    <a:pt x="1" y="21"/>
                    <a:pt x="8" y="50"/>
                  </a:cubicBezTo>
                  <a:cubicBezTo>
                    <a:pt x="8" y="71"/>
                    <a:pt x="21" y="93"/>
                    <a:pt x="44" y="93"/>
                  </a:cubicBezTo>
                  <a:lnTo>
                    <a:pt x="50" y="93"/>
                  </a:lnTo>
                  <a:cubicBezTo>
                    <a:pt x="93" y="86"/>
                    <a:pt x="136" y="86"/>
                    <a:pt x="179" y="79"/>
                  </a:cubicBezTo>
                  <a:cubicBezTo>
                    <a:pt x="150" y="50"/>
                    <a:pt x="121" y="28"/>
                    <a:pt x="10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19"/>
            <p:cNvSpPr/>
            <p:nvPr/>
          </p:nvSpPr>
          <p:spPr>
            <a:xfrm>
              <a:off x="3392215" y="1351498"/>
              <a:ext cx="40028" cy="5350"/>
            </a:xfrm>
            <a:custGeom>
              <a:avLst/>
              <a:gdLst/>
              <a:ahLst/>
              <a:cxnLst/>
              <a:rect l="l" t="t" r="r" b="b"/>
              <a:pathLst>
                <a:path w="2035" h="272" extrusionOk="0">
                  <a:moveTo>
                    <a:pt x="550" y="0"/>
                  </a:moveTo>
                  <a:cubicBezTo>
                    <a:pt x="501" y="0"/>
                    <a:pt x="449" y="0"/>
                    <a:pt x="400" y="7"/>
                  </a:cubicBezTo>
                  <a:cubicBezTo>
                    <a:pt x="264" y="7"/>
                    <a:pt x="129" y="14"/>
                    <a:pt x="0" y="30"/>
                  </a:cubicBezTo>
                  <a:cubicBezTo>
                    <a:pt x="21" y="57"/>
                    <a:pt x="50" y="79"/>
                    <a:pt x="79" y="108"/>
                  </a:cubicBezTo>
                  <a:cubicBezTo>
                    <a:pt x="172" y="100"/>
                    <a:pt x="257" y="93"/>
                    <a:pt x="350" y="93"/>
                  </a:cubicBezTo>
                  <a:cubicBezTo>
                    <a:pt x="415" y="93"/>
                    <a:pt x="478" y="86"/>
                    <a:pt x="550" y="86"/>
                  </a:cubicBezTo>
                  <a:cubicBezTo>
                    <a:pt x="614" y="86"/>
                    <a:pt x="679" y="93"/>
                    <a:pt x="749" y="93"/>
                  </a:cubicBezTo>
                  <a:cubicBezTo>
                    <a:pt x="878" y="100"/>
                    <a:pt x="1015" y="108"/>
                    <a:pt x="1150" y="122"/>
                  </a:cubicBezTo>
                  <a:cubicBezTo>
                    <a:pt x="1178" y="122"/>
                    <a:pt x="1214" y="129"/>
                    <a:pt x="1250" y="129"/>
                  </a:cubicBezTo>
                  <a:cubicBezTo>
                    <a:pt x="1263" y="136"/>
                    <a:pt x="1279" y="136"/>
                    <a:pt x="1299" y="136"/>
                  </a:cubicBezTo>
                  <a:lnTo>
                    <a:pt x="1306" y="136"/>
                  </a:lnTo>
                  <a:cubicBezTo>
                    <a:pt x="1315" y="136"/>
                    <a:pt x="1315" y="143"/>
                    <a:pt x="1315" y="143"/>
                  </a:cubicBezTo>
                  <a:lnTo>
                    <a:pt x="1315" y="136"/>
                  </a:lnTo>
                  <a:cubicBezTo>
                    <a:pt x="1322" y="143"/>
                    <a:pt x="1328" y="143"/>
                    <a:pt x="1335" y="143"/>
                  </a:cubicBezTo>
                  <a:cubicBezTo>
                    <a:pt x="1407" y="151"/>
                    <a:pt x="1471" y="165"/>
                    <a:pt x="1536" y="172"/>
                  </a:cubicBezTo>
                  <a:cubicBezTo>
                    <a:pt x="1671" y="201"/>
                    <a:pt x="1800" y="222"/>
                    <a:pt x="1928" y="258"/>
                  </a:cubicBezTo>
                  <a:cubicBezTo>
                    <a:pt x="1942" y="258"/>
                    <a:pt x="1964" y="264"/>
                    <a:pt x="1978" y="271"/>
                  </a:cubicBezTo>
                  <a:lnTo>
                    <a:pt x="1985" y="271"/>
                  </a:lnTo>
                  <a:cubicBezTo>
                    <a:pt x="2007" y="271"/>
                    <a:pt x="2028" y="258"/>
                    <a:pt x="2028" y="237"/>
                  </a:cubicBezTo>
                  <a:cubicBezTo>
                    <a:pt x="2035" y="215"/>
                    <a:pt x="2021" y="194"/>
                    <a:pt x="2000" y="186"/>
                  </a:cubicBezTo>
                  <a:cubicBezTo>
                    <a:pt x="1872" y="151"/>
                    <a:pt x="1735" y="122"/>
                    <a:pt x="1606" y="100"/>
                  </a:cubicBezTo>
                  <a:cubicBezTo>
                    <a:pt x="1471" y="79"/>
                    <a:pt x="1335" y="57"/>
                    <a:pt x="1200" y="43"/>
                  </a:cubicBezTo>
                  <a:cubicBezTo>
                    <a:pt x="1071" y="23"/>
                    <a:pt x="936" y="14"/>
                    <a:pt x="801" y="7"/>
                  </a:cubicBezTo>
                  <a:cubicBezTo>
                    <a:pt x="715" y="7"/>
                    <a:pt x="636" y="0"/>
                    <a:pt x="5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19"/>
            <p:cNvSpPr/>
            <p:nvPr/>
          </p:nvSpPr>
          <p:spPr>
            <a:xfrm>
              <a:off x="3382675" y="1364854"/>
              <a:ext cx="42153" cy="14752"/>
            </a:xfrm>
            <a:custGeom>
              <a:avLst/>
              <a:gdLst/>
              <a:ahLst/>
              <a:cxnLst/>
              <a:rect l="l" t="t" r="r" b="b"/>
              <a:pathLst>
                <a:path w="2143" h="750" extrusionOk="0">
                  <a:moveTo>
                    <a:pt x="1834" y="0"/>
                  </a:moveTo>
                  <a:cubicBezTo>
                    <a:pt x="1714" y="29"/>
                    <a:pt x="1599" y="50"/>
                    <a:pt x="1478" y="86"/>
                  </a:cubicBezTo>
                  <a:cubicBezTo>
                    <a:pt x="1320" y="129"/>
                    <a:pt x="1157" y="178"/>
                    <a:pt x="999" y="228"/>
                  </a:cubicBezTo>
                  <a:cubicBezTo>
                    <a:pt x="842" y="286"/>
                    <a:pt x="686" y="350"/>
                    <a:pt x="528" y="422"/>
                  </a:cubicBezTo>
                  <a:cubicBezTo>
                    <a:pt x="377" y="485"/>
                    <a:pt x="228" y="557"/>
                    <a:pt x="77" y="636"/>
                  </a:cubicBezTo>
                  <a:cubicBezTo>
                    <a:pt x="64" y="650"/>
                    <a:pt x="43" y="657"/>
                    <a:pt x="28" y="672"/>
                  </a:cubicBezTo>
                  <a:cubicBezTo>
                    <a:pt x="7" y="679"/>
                    <a:pt x="0" y="706"/>
                    <a:pt x="14" y="729"/>
                  </a:cubicBezTo>
                  <a:cubicBezTo>
                    <a:pt x="21" y="742"/>
                    <a:pt x="34" y="749"/>
                    <a:pt x="50" y="749"/>
                  </a:cubicBezTo>
                  <a:cubicBezTo>
                    <a:pt x="57" y="749"/>
                    <a:pt x="64" y="742"/>
                    <a:pt x="70" y="742"/>
                  </a:cubicBezTo>
                  <a:cubicBezTo>
                    <a:pt x="214" y="663"/>
                    <a:pt x="364" y="586"/>
                    <a:pt x="514" y="521"/>
                  </a:cubicBezTo>
                  <a:cubicBezTo>
                    <a:pt x="549" y="501"/>
                    <a:pt x="591" y="485"/>
                    <a:pt x="627" y="471"/>
                  </a:cubicBezTo>
                  <a:cubicBezTo>
                    <a:pt x="634" y="465"/>
                    <a:pt x="650" y="465"/>
                    <a:pt x="657" y="458"/>
                  </a:cubicBezTo>
                  <a:lnTo>
                    <a:pt x="663" y="458"/>
                  </a:lnTo>
                  <a:cubicBezTo>
                    <a:pt x="670" y="449"/>
                    <a:pt x="670" y="449"/>
                    <a:pt x="677" y="449"/>
                  </a:cubicBezTo>
                  <a:cubicBezTo>
                    <a:pt x="699" y="442"/>
                    <a:pt x="713" y="429"/>
                    <a:pt x="735" y="422"/>
                  </a:cubicBezTo>
                  <a:cubicBezTo>
                    <a:pt x="814" y="393"/>
                    <a:pt x="891" y="364"/>
                    <a:pt x="970" y="336"/>
                  </a:cubicBezTo>
                  <a:cubicBezTo>
                    <a:pt x="1128" y="278"/>
                    <a:pt x="1286" y="228"/>
                    <a:pt x="1442" y="185"/>
                  </a:cubicBezTo>
                  <a:cubicBezTo>
                    <a:pt x="1599" y="142"/>
                    <a:pt x="1764" y="100"/>
                    <a:pt x="1928" y="72"/>
                  </a:cubicBezTo>
                  <a:cubicBezTo>
                    <a:pt x="1999" y="57"/>
                    <a:pt x="2071" y="43"/>
                    <a:pt x="2143" y="29"/>
                  </a:cubicBezTo>
                  <a:cubicBezTo>
                    <a:pt x="2035" y="29"/>
                    <a:pt x="1935" y="14"/>
                    <a:pt x="1834"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19"/>
            <p:cNvSpPr/>
            <p:nvPr/>
          </p:nvSpPr>
          <p:spPr>
            <a:xfrm>
              <a:off x="3418750" y="1362887"/>
              <a:ext cx="13356" cy="2557"/>
            </a:xfrm>
            <a:custGeom>
              <a:avLst/>
              <a:gdLst/>
              <a:ahLst/>
              <a:cxnLst/>
              <a:rect l="l" t="t" r="r" b="b"/>
              <a:pathLst>
                <a:path w="679" h="130" extrusionOk="0">
                  <a:moveTo>
                    <a:pt x="636" y="1"/>
                  </a:moveTo>
                  <a:cubicBezTo>
                    <a:pt x="471" y="21"/>
                    <a:pt x="300" y="44"/>
                    <a:pt x="137" y="71"/>
                  </a:cubicBezTo>
                  <a:cubicBezTo>
                    <a:pt x="94" y="86"/>
                    <a:pt x="43" y="93"/>
                    <a:pt x="0" y="100"/>
                  </a:cubicBezTo>
                  <a:cubicBezTo>
                    <a:pt x="101" y="114"/>
                    <a:pt x="201" y="129"/>
                    <a:pt x="309" y="129"/>
                  </a:cubicBezTo>
                  <a:lnTo>
                    <a:pt x="336" y="129"/>
                  </a:lnTo>
                  <a:cubicBezTo>
                    <a:pt x="379" y="121"/>
                    <a:pt x="422" y="114"/>
                    <a:pt x="458" y="107"/>
                  </a:cubicBezTo>
                  <a:lnTo>
                    <a:pt x="487" y="107"/>
                  </a:lnTo>
                  <a:cubicBezTo>
                    <a:pt x="494" y="107"/>
                    <a:pt x="507" y="100"/>
                    <a:pt x="514" y="100"/>
                  </a:cubicBezTo>
                  <a:cubicBezTo>
                    <a:pt x="536" y="100"/>
                    <a:pt x="557" y="93"/>
                    <a:pt x="579" y="93"/>
                  </a:cubicBezTo>
                  <a:cubicBezTo>
                    <a:pt x="600" y="93"/>
                    <a:pt x="615" y="86"/>
                    <a:pt x="636" y="86"/>
                  </a:cubicBezTo>
                  <a:cubicBezTo>
                    <a:pt x="658" y="86"/>
                    <a:pt x="679" y="71"/>
                    <a:pt x="679" y="44"/>
                  </a:cubicBezTo>
                  <a:cubicBezTo>
                    <a:pt x="679" y="21"/>
                    <a:pt x="665" y="1"/>
                    <a:pt x="643"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19"/>
            <p:cNvSpPr/>
            <p:nvPr/>
          </p:nvSpPr>
          <p:spPr>
            <a:xfrm>
              <a:off x="3380984" y="1376656"/>
              <a:ext cx="50414" cy="21794"/>
            </a:xfrm>
            <a:custGeom>
              <a:avLst/>
              <a:gdLst/>
              <a:ahLst/>
              <a:cxnLst/>
              <a:rect l="l" t="t" r="r" b="b"/>
              <a:pathLst>
                <a:path w="2563" h="1108" extrusionOk="0">
                  <a:moveTo>
                    <a:pt x="2513" y="0"/>
                  </a:moveTo>
                  <a:cubicBezTo>
                    <a:pt x="2506" y="0"/>
                    <a:pt x="2499" y="0"/>
                    <a:pt x="2492" y="7"/>
                  </a:cubicBezTo>
                  <a:cubicBezTo>
                    <a:pt x="2391" y="57"/>
                    <a:pt x="2292" y="106"/>
                    <a:pt x="2193" y="149"/>
                  </a:cubicBezTo>
                  <a:cubicBezTo>
                    <a:pt x="2134" y="178"/>
                    <a:pt x="2078" y="207"/>
                    <a:pt x="2028" y="235"/>
                  </a:cubicBezTo>
                  <a:cubicBezTo>
                    <a:pt x="1870" y="307"/>
                    <a:pt x="1706" y="379"/>
                    <a:pt x="1550" y="442"/>
                  </a:cubicBezTo>
                  <a:cubicBezTo>
                    <a:pt x="1392" y="514"/>
                    <a:pt x="1234" y="578"/>
                    <a:pt x="1078" y="643"/>
                  </a:cubicBezTo>
                  <a:cubicBezTo>
                    <a:pt x="914" y="706"/>
                    <a:pt x="749" y="771"/>
                    <a:pt x="592" y="828"/>
                  </a:cubicBezTo>
                  <a:cubicBezTo>
                    <a:pt x="429" y="886"/>
                    <a:pt x="264" y="943"/>
                    <a:pt x="100" y="999"/>
                  </a:cubicBezTo>
                  <a:cubicBezTo>
                    <a:pt x="78" y="1006"/>
                    <a:pt x="57" y="1015"/>
                    <a:pt x="35" y="1022"/>
                  </a:cubicBezTo>
                  <a:cubicBezTo>
                    <a:pt x="14" y="1028"/>
                    <a:pt x="0" y="1049"/>
                    <a:pt x="7" y="1071"/>
                  </a:cubicBezTo>
                  <a:cubicBezTo>
                    <a:pt x="14" y="1092"/>
                    <a:pt x="28" y="1107"/>
                    <a:pt x="50" y="1107"/>
                  </a:cubicBezTo>
                  <a:lnTo>
                    <a:pt x="57" y="1107"/>
                  </a:lnTo>
                  <a:cubicBezTo>
                    <a:pt x="228" y="1049"/>
                    <a:pt x="386" y="992"/>
                    <a:pt x="549" y="936"/>
                  </a:cubicBezTo>
                  <a:cubicBezTo>
                    <a:pt x="713" y="871"/>
                    <a:pt x="878" y="814"/>
                    <a:pt x="1043" y="749"/>
                  </a:cubicBezTo>
                  <a:cubicBezTo>
                    <a:pt x="1207" y="686"/>
                    <a:pt x="1372" y="614"/>
                    <a:pt x="1528" y="550"/>
                  </a:cubicBezTo>
                  <a:cubicBezTo>
                    <a:pt x="1685" y="478"/>
                    <a:pt x="1850" y="406"/>
                    <a:pt x="1999" y="336"/>
                  </a:cubicBezTo>
                  <a:lnTo>
                    <a:pt x="2006" y="336"/>
                  </a:lnTo>
                  <a:cubicBezTo>
                    <a:pt x="2085" y="300"/>
                    <a:pt x="2163" y="264"/>
                    <a:pt x="2242" y="221"/>
                  </a:cubicBezTo>
                  <a:cubicBezTo>
                    <a:pt x="2321" y="185"/>
                    <a:pt x="2400" y="149"/>
                    <a:pt x="2477" y="106"/>
                  </a:cubicBezTo>
                  <a:cubicBezTo>
                    <a:pt x="2499" y="99"/>
                    <a:pt x="2520" y="93"/>
                    <a:pt x="2535" y="79"/>
                  </a:cubicBezTo>
                  <a:cubicBezTo>
                    <a:pt x="2556" y="72"/>
                    <a:pt x="2563" y="43"/>
                    <a:pt x="2549" y="21"/>
                  </a:cubicBezTo>
                  <a:cubicBezTo>
                    <a:pt x="2542" y="14"/>
                    <a:pt x="2535" y="7"/>
                    <a:pt x="2528"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19"/>
            <p:cNvSpPr/>
            <p:nvPr/>
          </p:nvSpPr>
          <p:spPr>
            <a:xfrm>
              <a:off x="3421701" y="1336745"/>
              <a:ext cx="55391" cy="51555"/>
            </a:xfrm>
            <a:custGeom>
              <a:avLst/>
              <a:gdLst/>
              <a:ahLst/>
              <a:cxnLst/>
              <a:rect l="l" t="t" r="r" b="b"/>
              <a:pathLst>
                <a:path w="2816" h="2621" extrusionOk="0">
                  <a:moveTo>
                    <a:pt x="1744" y="1"/>
                  </a:moveTo>
                  <a:cubicBezTo>
                    <a:pt x="1210" y="1"/>
                    <a:pt x="779" y="337"/>
                    <a:pt x="443" y="843"/>
                  </a:cubicBezTo>
                  <a:cubicBezTo>
                    <a:pt x="258" y="1150"/>
                    <a:pt x="1" y="1643"/>
                    <a:pt x="87" y="1993"/>
                  </a:cubicBezTo>
                  <a:cubicBezTo>
                    <a:pt x="178" y="2383"/>
                    <a:pt x="594" y="2620"/>
                    <a:pt x="994" y="2620"/>
                  </a:cubicBezTo>
                  <a:cubicBezTo>
                    <a:pt x="1027" y="2620"/>
                    <a:pt x="1060" y="2618"/>
                    <a:pt x="1093" y="2615"/>
                  </a:cubicBezTo>
                  <a:cubicBezTo>
                    <a:pt x="1521" y="2564"/>
                    <a:pt x="1893" y="2300"/>
                    <a:pt x="2200" y="2000"/>
                  </a:cubicBezTo>
                  <a:cubicBezTo>
                    <a:pt x="2407" y="1793"/>
                    <a:pt x="2608" y="1558"/>
                    <a:pt x="2707" y="1287"/>
                  </a:cubicBezTo>
                  <a:cubicBezTo>
                    <a:pt x="2815" y="1008"/>
                    <a:pt x="2815" y="678"/>
                    <a:pt x="2657" y="430"/>
                  </a:cubicBezTo>
                  <a:cubicBezTo>
                    <a:pt x="2493" y="173"/>
                    <a:pt x="2186" y="36"/>
                    <a:pt x="1886" y="8"/>
                  </a:cubicBezTo>
                  <a:cubicBezTo>
                    <a:pt x="1838" y="3"/>
                    <a:pt x="1791" y="1"/>
                    <a:pt x="17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 name="Google Shape;598;p19"/>
          <p:cNvGrpSpPr/>
          <p:nvPr/>
        </p:nvGrpSpPr>
        <p:grpSpPr>
          <a:xfrm rot="-3482162">
            <a:off x="-795196" y="-451948"/>
            <a:ext cx="2650922" cy="2274057"/>
            <a:chOff x="3242763" y="3032968"/>
            <a:chExt cx="449637" cy="385709"/>
          </a:xfrm>
        </p:grpSpPr>
        <p:sp>
          <p:nvSpPr>
            <p:cNvPr id="599" name="Google Shape;599;p19"/>
            <p:cNvSpPr/>
            <p:nvPr/>
          </p:nvSpPr>
          <p:spPr>
            <a:xfrm>
              <a:off x="3316938" y="3124158"/>
              <a:ext cx="375461" cy="211177"/>
            </a:xfrm>
            <a:custGeom>
              <a:avLst/>
              <a:gdLst/>
              <a:ahLst/>
              <a:cxnLst/>
              <a:rect l="l" t="t" r="r" b="b"/>
              <a:pathLst>
                <a:path w="19088" h="10736" extrusionOk="0">
                  <a:moveTo>
                    <a:pt x="18555" y="1"/>
                  </a:moveTo>
                  <a:cubicBezTo>
                    <a:pt x="17430" y="1"/>
                    <a:pt x="14656" y="108"/>
                    <a:pt x="11526" y="1039"/>
                  </a:cubicBezTo>
                  <a:cubicBezTo>
                    <a:pt x="7776" y="2153"/>
                    <a:pt x="2727" y="4715"/>
                    <a:pt x="0" y="10578"/>
                  </a:cubicBezTo>
                  <a:lnTo>
                    <a:pt x="334" y="10736"/>
                  </a:lnTo>
                  <a:cubicBezTo>
                    <a:pt x="2999" y="5001"/>
                    <a:pt x="7947" y="2487"/>
                    <a:pt x="11619" y="1395"/>
                  </a:cubicBezTo>
                  <a:cubicBezTo>
                    <a:pt x="14724" y="469"/>
                    <a:pt x="17478" y="365"/>
                    <a:pt x="18569" y="365"/>
                  </a:cubicBezTo>
                  <a:cubicBezTo>
                    <a:pt x="18883" y="365"/>
                    <a:pt x="19059" y="374"/>
                    <a:pt x="19067" y="374"/>
                  </a:cubicBezTo>
                  <a:lnTo>
                    <a:pt x="19088" y="10"/>
                  </a:lnTo>
                  <a:cubicBezTo>
                    <a:pt x="19079" y="10"/>
                    <a:pt x="18891" y="1"/>
                    <a:pt x="185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19"/>
            <p:cNvSpPr/>
            <p:nvPr/>
          </p:nvSpPr>
          <p:spPr>
            <a:xfrm>
              <a:off x="3485195" y="3129096"/>
              <a:ext cx="148922" cy="148174"/>
            </a:xfrm>
            <a:custGeom>
              <a:avLst/>
              <a:gdLst/>
              <a:ahLst/>
              <a:cxnLst/>
              <a:rect l="l" t="t" r="r" b="b"/>
              <a:pathLst>
                <a:path w="7571" h="7533" extrusionOk="0">
                  <a:moveTo>
                    <a:pt x="7570" y="1"/>
                  </a:moveTo>
                  <a:cubicBezTo>
                    <a:pt x="7570" y="1"/>
                    <a:pt x="0" y="4608"/>
                    <a:pt x="2036" y="7114"/>
                  </a:cubicBezTo>
                  <a:cubicBezTo>
                    <a:pt x="2271" y="7404"/>
                    <a:pt x="2526" y="7532"/>
                    <a:pt x="2792" y="7532"/>
                  </a:cubicBezTo>
                  <a:cubicBezTo>
                    <a:pt x="4832" y="7532"/>
                    <a:pt x="7570" y="1"/>
                    <a:pt x="7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19"/>
            <p:cNvSpPr/>
            <p:nvPr/>
          </p:nvSpPr>
          <p:spPr>
            <a:xfrm>
              <a:off x="3449376" y="3032968"/>
              <a:ext cx="195697" cy="102048"/>
            </a:xfrm>
            <a:custGeom>
              <a:avLst/>
              <a:gdLst/>
              <a:ahLst/>
              <a:cxnLst/>
              <a:rect l="l" t="t" r="r" b="b"/>
              <a:pathLst>
                <a:path w="9949" h="5188" extrusionOk="0">
                  <a:moveTo>
                    <a:pt x="3390" y="1"/>
                  </a:moveTo>
                  <a:cubicBezTo>
                    <a:pt x="2971" y="1"/>
                    <a:pt x="2591" y="139"/>
                    <a:pt x="2272" y="461"/>
                  </a:cubicBezTo>
                  <a:cubicBezTo>
                    <a:pt x="1" y="2761"/>
                    <a:pt x="9948" y="5188"/>
                    <a:pt x="9948" y="5188"/>
                  </a:cubicBezTo>
                  <a:cubicBezTo>
                    <a:pt x="9948" y="5188"/>
                    <a:pt x="5954" y="1"/>
                    <a:pt x="33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19"/>
            <p:cNvSpPr/>
            <p:nvPr/>
          </p:nvSpPr>
          <p:spPr>
            <a:xfrm>
              <a:off x="3414383" y="3162948"/>
              <a:ext cx="100120" cy="152442"/>
            </a:xfrm>
            <a:custGeom>
              <a:avLst/>
              <a:gdLst/>
              <a:ahLst/>
              <a:cxnLst/>
              <a:rect l="l" t="t" r="r" b="b"/>
              <a:pathLst>
                <a:path w="5090" h="7750" extrusionOk="0">
                  <a:moveTo>
                    <a:pt x="4736" y="1"/>
                  </a:moveTo>
                  <a:cubicBezTo>
                    <a:pt x="4736" y="1"/>
                    <a:pt x="1" y="6100"/>
                    <a:pt x="2572" y="7585"/>
                  </a:cubicBezTo>
                  <a:cubicBezTo>
                    <a:pt x="2767" y="7697"/>
                    <a:pt x="2945" y="7749"/>
                    <a:pt x="3107" y="7749"/>
                  </a:cubicBezTo>
                  <a:cubicBezTo>
                    <a:pt x="5089" y="7749"/>
                    <a:pt x="4736" y="1"/>
                    <a:pt x="47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19"/>
            <p:cNvSpPr/>
            <p:nvPr/>
          </p:nvSpPr>
          <p:spPr>
            <a:xfrm>
              <a:off x="3375220" y="3196662"/>
              <a:ext cx="71697" cy="127914"/>
            </a:xfrm>
            <a:custGeom>
              <a:avLst/>
              <a:gdLst/>
              <a:ahLst/>
              <a:cxnLst/>
              <a:rect l="l" t="t" r="r" b="b"/>
              <a:pathLst>
                <a:path w="3645" h="6503" extrusionOk="0">
                  <a:moveTo>
                    <a:pt x="3413" y="1"/>
                  </a:moveTo>
                  <a:lnTo>
                    <a:pt x="3413" y="1"/>
                  </a:lnTo>
                  <a:cubicBezTo>
                    <a:pt x="3413" y="1"/>
                    <a:pt x="0" y="5336"/>
                    <a:pt x="1843" y="6400"/>
                  </a:cubicBezTo>
                  <a:cubicBezTo>
                    <a:pt x="1964" y="6470"/>
                    <a:pt x="2076" y="6503"/>
                    <a:pt x="2180" y="6503"/>
                  </a:cubicBezTo>
                  <a:cubicBezTo>
                    <a:pt x="3644" y="6503"/>
                    <a:pt x="3413" y="1"/>
                    <a:pt x="34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19"/>
            <p:cNvSpPr/>
            <p:nvPr/>
          </p:nvSpPr>
          <p:spPr>
            <a:xfrm>
              <a:off x="3321423" y="3233071"/>
              <a:ext cx="71697" cy="127776"/>
            </a:xfrm>
            <a:custGeom>
              <a:avLst/>
              <a:gdLst/>
              <a:ahLst/>
              <a:cxnLst/>
              <a:rect l="l" t="t" r="r" b="b"/>
              <a:pathLst>
                <a:path w="3645" h="6496" extrusionOk="0">
                  <a:moveTo>
                    <a:pt x="3421" y="1"/>
                  </a:moveTo>
                  <a:cubicBezTo>
                    <a:pt x="3421" y="1"/>
                    <a:pt x="0" y="5334"/>
                    <a:pt x="1842" y="6392"/>
                  </a:cubicBezTo>
                  <a:cubicBezTo>
                    <a:pt x="1965" y="6463"/>
                    <a:pt x="2078" y="6496"/>
                    <a:pt x="2182" y="6496"/>
                  </a:cubicBezTo>
                  <a:cubicBezTo>
                    <a:pt x="3645" y="6496"/>
                    <a:pt x="3421" y="1"/>
                    <a:pt x="34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19"/>
            <p:cNvSpPr/>
            <p:nvPr/>
          </p:nvSpPr>
          <p:spPr>
            <a:xfrm>
              <a:off x="3242763" y="3254826"/>
              <a:ext cx="123213" cy="69612"/>
            </a:xfrm>
            <a:custGeom>
              <a:avLst/>
              <a:gdLst/>
              <a:ahLst/>
              <a:cxnLst/>
              <a:rect l="l" t="t" r="r" b="b"/>
              <a:pathLst>
                <a:path w="6264" h="3539" extrusionOk="0">
                  <a:moveTo>
                    <a:pt x="6263" y="0"/>
                  </a:moveTo>
                  <a:cubicBezTo>
                    <a:pt x="6263" y="0"/>
                    <a:pt x="1" y="958"/>
                    <a:pt x="420" y="3042"/>
                  </a:cubicBezTo>
                  <a:cubicBezTo>
                    <a:pt x="492" y="3393"/>
                    <a:pt x="705" y="3539"/>
                    <a:pt x="1011" y="3539"/>
                  </a:cubicBezTo>
                  <a:cubicBezTo>
                    <a:pt x="2517" y="3539"/>
                    <a:pt x="6263" y="0"/>
                    <a:pt x="62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19"/>
            <p:cNvSpPr/>
            <p:nvPr/>
          </p:nvSpPr>
          <p:spPr>
            <a:xfrm>
              <a:off x="3309051" y="3150418"/>
              <a:ext cx="155216" cy="40815"/>
            </a:xfrm>
            <a:custGeom>
              <a:avLst/>
              <a:gdLst/>
              <a:ahLst/>
              <a:cxnLst/>
              <a:rect l="l" t="t" r="r" b="b"/>
              <a:pathLst>
                <a:path w="7891" h="2075" extrusionOk="0">
                  <a:moveTo>
                    <a:pt x="2247" y="0"/>
                  </a:moveTo>
                  <a:cubicBezTo>
                    <a:pt x="1311" y="0"/>
                    <a:pt x="564" y="238"/>
                    <a:pt x="322" y="910"/>
                  </a:cubicBezTo>
                  <a:cubicBezTo>
                    <a:pt x="0" y="1802"/>
                    <a:pt x="1067" y="2075"/>
                    <a:pt x="2494" y="2075"/>
                  </a:cubicBezTo>
                  <a:cubicBezTo>
                    <a:pt x="4744" y="2075"/>
                    <a:pt x="7891" y="1395"/>
                    <a:pt x="7891" y="1395"/>
                  </a:cubicBezTo>
                  <a:cubicBezTo>
                    <a:pt x="7891" y="1395"/>
                    <a:pt x="4514" y="0"/>
                    <a:pt x="22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19"/>
            <p:cNvSpPr/>
            <p:nvPr/>
          </p:nvSpPr>
          <p:spPr>
            <a:xfrm>
              <a:off x="3262157" y="3202740"/>
              <a:ext cx="134680" cy="35465"/>
            </a:xfrm>
            <a:custGeom>
              <a:avLst/>
              <a:gdLst/>
              <a:ahLst/>
              <a:cxnLst/>
              <a:rect l="l" t="t" r="r" b="b"/>
              <a:pathLst>
                <a:path w="6847" h="1803" extrusionOk="0">
                  <a:moveTo>
                    <a:pt x="1950" y="1"/>
                  </a:moveTo>
                  <a:cubicBezTo>
                    <a:pt x="1137" y="1"/>
                    <a:pt x="489" y="207"/>
                    <a:pt x="278" y="792"/>
                  </a:cubicBezTo>
                  <a:cubicBezTo>
                    <a:pt x="0" y="1565"/>
                    <a:pt x="927" y="1802"/>
                    <a:pt x="2166" y="1802"/>
                  </a:cubicBezTo>
                  <a:cubicBezTo>
                    <a:pt x="4119" y="1802"/>
                    <a:pt x="6847" y="1214"/>
                    <a:pt x="6847" y="1214"/>
                  </a:cubicBezTo>
                  <a:cubicBezTo>
                    <a:pt x="6847" y="1214"/>
                    <a:pt x="3918" y="1"/>
                    <a:pt x="19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19"/>
            <p:cNvSpPr/>
            <p:nvPr/>
          </p:nvSpPr>
          <p:spPr>
            <a:xfrm>
              <a:off x="3378977" y="3090798"/>
              <a:ext cx="190366" cy="53542"/>
            </a:xfrm>
            <a:custGeom>
              <a:avLst/>
              <a:gdLst/>
              <a:ahLst/>
              <a:cxnLst/>
              <a:rect l="l" t="t" r="r" b="b"/>
              <a:pathLst>
                <a:path w="9678" h="2722" extrusionOk="0">
                  <a:moveTo>
                    <a:pt x="2554" y="1"/>
                  </a:moveTo>
                  <a:cubicBezTo>
                    <a:pt x="1773" y="1"/>
                    <a:pt x="1150" y="227"/>
                    <a:pt x="845" y="813"/>
                  </a:cubicBezTo>
                  <a:cubicBezTo>
                    <a:pt x="0" y="2420"/>
                    <a:pt x="3662" y="2721"/>
                    <a:pt x="6527" y="2721"/>
                  </a:cubicBezTo>
                  <a:cubicBezTo>
                    <a:pt x="8246" y="2721"/>
                    <a:pt x="9678" y="2613"/>
                    <a:pt x="9678" y="2613"/>
                  </a:cubicBezTo>
                  <a:cubicBezTo>
                    <a:pt x="9678" y="2613"/>
                    <a:pt x="5207" y="1"/>
                    <a:pt x="2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19"/>
            <p:cNvSpPr/>
            <p:nvPr/>
          </p:nvSpPr>
          <p:spPr>
            <a:xfrm>
              <a:off x="3255233" y="3297392"/>
              <a:ext cx="85584" cy="121285"/>
            </a:xfrm>
            <a:custGeom>
              <a:avLst/>
              <a:gdLst/>
              <a:ahLst/>
              <a:cxnLst/>
              <a:rect l="l" t="t" r="r" b="b"/>
              <a:pathLst>
                <a:path w="4351" h="6166" extrusionOk="0">
                  <a:moveTo>
                    <a:pt x="4351" y="1"/>
                  </a:moveTo>
                  <a:cubicBezTo>
                    <a:pt x="4350" y="1"/>
                    <a:pt x="1" y="4606"/>
                    <a:pt x="1615" y="5992"/>
                  </a:cubicBezTo>
                  <a:cubicBezTo>
                    <a:pt x="1753" y="6111"/>
                    <a:pt x="1888" y="6166"/>
                    <a:pt x="2018" y="6166"/>
                  </a:cubicBezTo>
                  <a:cubicBezTo>
                    <a:pt x="3408" y="6166"/>
                    <a:pt x="4350" y="1"/>
                    <a:pt x="43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0" name="Google Shape;610;p19"/>
          <p:cNvSpPr/>
          <p:nvPr/>
        </p:nvSpPr>
        <p:spPr>
          <a:xfrm rot="10800000" flipH="1">
            <a:off x="7198023" y="-243357"/>
            <a:ext cx="1765644" cy="996309"/>
          </a:xfrm>
          <a:custGeom>
            <a:avLst/>
            <a:gdLst/>
            <a:ahLst/>
            <a:cxnLst/>
            <a:rect l="l" t="t" r="r" b="b"/>
            <a:pathLst>
              <a:path w="33464" h="18882" extrusionOk="0">
                <a:moveTo>
                  <a:pt x="16041" y="207"/>
                </a:moveTo>
                <a:cubicBezTo>
                  <a:pt x="16835" y="207"/>
                  <a:pt x="17616" y="397"/>
                  <a:pt x="18316" y="771"/>
                </a:cubicBezTo>
                <a:cubicBezTo>
                  <a:pt x="19067" y="1177"/>
                  <a:pt x="19516" y="1872"/>
                  <a:pt x="19881" y="2485"/>
                </a:cubicBezTo>
                <a:cubicBezTo>
                  <a:pt x="20267" y="3148"/>
                  <a:pt x="20524" y="3870"/>
                  <a:pt x="20738" y="4492"/>
                </a:cubicBezTo>
                <a:cubicBezTo>
                  <a:pt x="20838" y="4777"/>
                  <a:pt x="20966" y="4927"/>
                  <a:pt x="21131" y="4948"/>
                </a:cubicBezTo>
                <a:cubicBezTo>
                  <a:pt x="21145" y="4950"/>
                  <a:pt x="21159" y="4951"/>
                  <a:pt x="21173" y="4951"/>
                </a:cubicBezTo>
                <a:cubicBezTo>
                  <a:pt x="21323" y="4951"/>
                  <a:pt x="21474" y="4841"/>
                  <a:pt x="21631" y="4614"/>
                </a:cubicBezTo>
                <a:cubicBezTo>
                  <a:pt x="21730" y="4470"/>
                  <a:pt x="21809" y="4321"/>
                  <a:pt x="21888" y="4177"/>
                </a:cubicBezTo>
                <a:cubicBezTo>
                  <a:pt x="21945" y="4077"/>
                  <a:pt x="22001" y="3978"/>
                  <a:pt x="22060" y="3877"/>
                </a:cubicBezTo>
                <a:cubicBezTo>
                  <a:pt x="22452" y="3250"/>
                  <a:pt x="22916" y="2771"/>
                  <a:pt x="23474" y="2420"/>
                </a:cubicBezTo>
                <a:cubicBezTo>
                  <a:pt x="23904" y="2154"/>
                  <a:pt x="24315" y="2021"/>
                  <a:pt x="24711" y="2021"/>
                </a:cubicBezTo>
                <a:cubicBezTo>
                  <a:pt x="25229" y="2021"/>
                  <a:pt x="25720" y="2249"/>
                  <a:pt x="26193" y="2706"/>
                </a:cubicBezTo>
                <a:cubicBezTo>
                  <a:pt x="26593" y="3092"/>
                  <a:pt x="26886" y="3549"/>
                  <a:pt x="27064" y="4070"/>
                </a:cubicBezTo>
                <a:cubicBezTo>
                  <a:pt x="27400" y="5034"/>
                  <a:pt x="27743" y="6035"/>
                  <a:pt x="27736" y="7099"/>
                </a:cubicBezTo>
                <a:cubicBezTo>
                  <a:pt x="27736" y="7370"/>
                  <a:pt x="27792" y="7541"/>
                  <a:pt x="27921" y="7627"/>
                </a:cubicBezTo>
                <a:cubicBezTo>
                  <a:pt x="27982" y="7667"/>
                  <a:pt x="28052" y="7687"/>
                  <a:pt x="28133" y="7687"/>
                </a:cubicBezTo>
                <a:cubicBezTo>
                  <a:pt x="28224" y="7687"/>
                  <a:pt x="28329" y="7662"/>
                  <a:pt x="28451" y="7613"/>
                </a:cubicBezTo>
                <a:cubicBezTo>
                  <a:pt x="28879" y="7431"/>
                  <a:pt x="29290" y="7355"/>
                  <a:pt x="29679" y="7355"/>
                </a:cubicBezTo>
                <a:cubicBezTo>
                  <a:pt x="30685" y="7355"/>
                  <a:pt x="31552" y="7861"/>
                  <a:pt x="32242" y="8355"/>
                </a:cubicBezTo>
                <a:cubicBezTo>
                  <a:pt x="32934" y="8847"/>
                  <a:pt x="33249" y="9562"/>
                  <a:pt x="33121" y="10362"/>
                </a:cubicBezTo>
                <a:cubicBezTo>
                  <a:pt x="32999" y="11091"/>
                  <a:pt x="32521" y="11562"/>
                  <a:pt x="31563" y="11889"/>
                </a:cubicBezTo>
                <a:cubicBezTo>
                  <a:pt x="31135" y="12038"/>
                  <a:pt x="30699" y="12084"/>
                  <a:pt x="30194" y="12084"/>
                </a:cubicBezTo>
                <a:cubicBezTo>
                  <a:pt x="30017" y="12084"/>
                  <a:pt x="29832" y="12078"/>
                  <a:pt x="29635" y="12069"/>
                </a:cubicBezTo>
                <a:cubicBezTo>
                  <a:pt x="28164" y="11898"/>
                  <a:pt x="26807" y="11411"/>
                  <a:pt x="25715" y="10662"/>
                </a:cubicBezTo>
                <a:cubicBezTo>
                  <a:pt x="25686" y="10647"/>
                  <a:pt x="25666" y="10626"/>
                  <a:pt x="25636" y="10604"/>
                </a:cubicBezTo>
                <a:cubicBezTo>
                  <a:pt x="25554" y="10539"/>
                  <a:pt x="25437" y="10450"/>
                  <a:pt x="25307" y="10450"/>
                </a:cubicBezTo>
                <a:cubicBezTo>
                  <a:pt x="25223" y="10450"/>
                  <a:pt x="25133" y="10487"/>
                  <a:pt x="25043" y="10590"/>
                </a:cubicBezTo>
                <a:cubicBezTo>
                  <a:pt x="24901" y="10761"/>
                  <a:pt x="25001" y="10940"/>
                  <a:pt x="25066" y="11068"/>
                </a:cubicBezTo>
                <a:cubicBezTo>
                  <a:pt x="25086" y="11104"/>
                  <a:pt x="25109" y="11140"/>
                  <a:pt x="25115" y="11176"/>
                </a:cubicBezTo>
                <a:cubicBezTo>
                  <a:pt x="25729" y="12669"/>
                  <a:pt x="25880" y="14169"/>
                  <a:pt x="25564" y="15646"/>
                </a:cubicBezTo>
                <a:cubicBezTo>
                  <a:pt x="25316" y="16817"/>
                  <a:pt x="24622" y="17660"/>
                  <a:pt x="23523" y="18153"/>
                </a:cubicBezTo>
                <a:cubicBezTo>
                  <a:pt x="22746" y="18500"/>
                  <a:pt x="21963" y="18674"/>
                  <a:pt x="21166" y="18674"/>
                </a:cubicBezTo>
                <a:cubicBezTo>
                  <a:pt x="20112" y="18674"/>
                  <a:pt x="19033" y="18369"/>
                  <a:pt x="17910" y="17759"/>
                </a:cubicBezTo>
                <a:cubicBezTo>
                  <a:pt x="17024" y="17281"/>
                  <a:pt x="16210" y="16568"/>
                  <a:pt x="15353" y="15524"/>
                </a:cubicBezTo>
                <a:cubicBezTo>
                  <a:pt x="15274" y="15418"/>
                  <a:pt x="15189" y="15317"/>
                  <a:pt x="15110" y="15211"/>
                </a:cubicBezTo>
                <a:cubicBezTo>
                  <a:pt x="15004" y="15068"/>
                  <a:pt x="14889" y="14918"/>
                  <a:pt x="14767" y="14782"/>
                </a:cubicBezTo>
                <a:cubicBezTo>
                  <a:pt x="14446" y="14410"/>
                  <a:pt x="14196" y="14225"/>
                  <a:pt x="13919" y="14225"/>
                </a:cubicBezTo>
                <a:cubicBezTo>
                  <a:pt x="13689" y="14225"/>
                  <a:pt x="13447" y="14347"/>
                  <a:pt x="13132" y="14582"/>
                </a:cubicBezTo>
                <a:cubicBezTo>
                  <a:pt x="13003" y="14683"/>
                  <a:pt x="12875" y="14789"/>
                  <a:pt x="12753" y="14889"/>
                </a:cubicBezTo>
                <a:cubicBezTo>
                  <a:pt x="12618" y="15010"/>
                  <a:pt x="12469" y="15132"/>
                  <a:pt x="12318" y="15240"/>
                </a:cubicBezTo>
                <a:cubicBezTo>
                  <a:pt x="11165" y="16068"/>
                  <a:pt x="9966" y="16482"/>
                  <a:pt x="8739" y="16482"/>
                </a:cubicBezTo>
                <a:cubicBezTo>
                  <a:pt x="8158" y="16482"/>
                  <a:pt x="7570" y="16389"/>
                  <a:pt x="6977" y="16203"/>
                </a:cubicBezTo>
                <a:cubicBezTo>
                  <a:pt x="5683" y="15788"/>
                  <a:pt x="4621" y="14839"/>
                  <a:pt x="4055" y="13589"/>
                </a:cubicBezTo>
                <a:cubicBezTo>
                  <a:pt x="3478" y="12304"/>
                  <a:pt x="3478" y="10818"/>
                  <a:pt x="4055" y="9526"/>
                </a:cubicBezTo>
                <a:cubicBezTo>
                  <a:pt x="4249" y="9104"/>
                  <a:pt x="4341" y="8890"/>
                  <a:pt x="4249" y="8741"/>
                </a:cubicBezTo>
                <a:cubicBezTo>
                  <a:pt x="4156" y="8583"/>
                  <a:pt x="3920" y="8569"/>
                  <a:pt x="3491" y="8540"/>
                </a:cubicBezTo>
                <a:cubicBezTo>
                  <a:pt x="2413" y="8461"/>
                  <a:pt x="1599" y="8084"/>
                  <a:pt x="993" y="7370"/>
                </a:cubicBezTo>
                <a:cubicBezTo>
                  <a:pt x="278" y="6520"/>
                  <a:pt x="221" y="5505"/>
                  <a:pt x="842" y="4578"/>
                </a:cubicBezTo>
                <a:cubicBezTo>
                  <a:pt x="1013" y="4321"/>
                  <a:pt x="1243" y="4057"/>
                  <a:pt x="1514" y="3807"/>
                </a:cubicBezTo>
                <a:cubicBezTo>
                  <a:pt x="2708" y="2720"/>
                  <a:pt x="4312" y="2171"/>
                  <a:pt x="5914" y="2171"/>
                </a:cubicBezTo>
                <a:cubicBezTo>
                  <a:pt x="7398" y="2171"/>
                  <a:pt x="8880" y="2641"/>
                  <a:pt x="10033" y="3592"/>
                </a:cubicBezTo>
                <a:cubicBezTo>
                  <a:pt x="10083" y="3635"/>
                  <a:pt x="10133" y="3678"/>
                  <a:pt x="10175" y="3728"/>
                </a:cubicBezTo>
                <a:cubicBezTo>
                  <a:pt x="10261" y="3800"/>
                  <a:pt x="10340" y="3877"/>
                  <a:pt x="10433" y="3942"/>
                </a:cubicBezTo>
                <a:cubicBezTo>
                  <a:pt x="10539" y="4009"/>
                  <a:pt x="10673" y="4081"/>
                  <a:pt x="10805" y="4081"/>
                </a:cubicBezTo>
                <a:cubicBezTo>
                  <a:pt x="10840" y="4081"/>
                  <a:pt x="10876" y="4076"/>
                  <a:pt x="10911" y="4064"/>
                </a:cubicBezTo>
                <a:cubicBezTo>
                  <a:pt x="11039" y="4021"/>
                  <a:pt x="11134" y="3899"/>
                  <a:pt x="11197" y="3678"/>
                </a:cubicBezTo>
                <a:cubicBezTo>
                  <a:pt x="11648" y="2285"/>
                  <a:pt x="12703" y="1157"/>
                  <a:pt x="14117" y="586"/>
                </a:cubicBezTo>
                <a:cubicBezTo>
                  <a:pt x="14742" y="333"/>
                  <a:pt x="15396" y="207"/>
                  <a:pt x="16041" y="207"/>
                </a:cubicBezTo>
                <a:close/>
                <a:moveTo>
                  <a:pt x="16046" y="1"/>
                </a:moveTo>
                <a:cubicBezTo>
                  <a:pt x="15372" y="1"/>
                  <a:pt x="14690" y="133"/>
                  <a:pt x="14039" y="399"/>
                </a:cubicBezTo>
                <a:cubicBezTo>
                  <a:pt x="12575" y="992"/>
                  <a:pt x="11468" y="2163"/>
                  <a:pt x="11005" y="3620"/>
                </a:cubicBezTo>
                <a:cubicBezTo>
                  <a:pt x="10954" y="3764"/>
                  <a:pt x="10897" y="3849"/>
                  <a:pt x="10840" y="3870"/>
                </a:cubicBezTo>
                <a:cubicBezTo>
                  <a:pt x="10828" y="3875"/>
                  <a:pt x="10814" y="3877"/>
                  <a:pt x="10799" y="3877"/>
                </a:cubicBezTo>
                <a:cubicBezTo>
                  <a:pt x="10741" y="3877"/>
                  <a:pt x="10660" y="3844"/>
                  <a:pt x="10547" y="3771"/>
                </a:cubicBezTo>
                <a:cubicBezTo>
                  <a:pt x="10469" y="3721"/>
                  <a:pt x="10397" y="3649"/>
                  <a:pt x="10319" y="3577"/>
                </a:cubicBezTo>
                <a:cubicBezTo>
                  <a:pt x="10268" y="3527"/>
                  <a:pt x="10218" y="3477"/>
                  <a:pt x="10162" y="3435"/>
                </a:cubicBezTo>
                <a:cubicBezTo>
                  <a:pt x="8970" y="2452"/>
                  <a:pt x="7440" y="1966"/>
                  <a:pt x="5910" y="1966"/>
                </a:cubicBezTo>
                <a:cubicBezTo>
                  <a:pt x="4257" y="1966"/>
                  <a:pt x="2605" y="2533"/>
                  <a:pt x="1378" y="3656"/>
                </a:cubicBezTo>
                <a:cubicBezTo>
                  <a:pt x="1085" y="3920"/>
                  <a:pt x="850" y="4192"/>
                  <a:pt x="670" y="4463"/>
                </a:cubicBezTo>
                <a:cubicBezTo>
                  <a:pt x="0" y="5471"/>
                  <a:pt x="57" y="6585"/>
                  <a:pt x="835" y="7498"/>
                </a:cubicBezTo>
                <a:cubicBezTo>
                  <a:pt x="1478" y="8256"/>
                  <a:pt x="2341" y="8662"/>
                  <a:pt x="3478" y="8741"/>
                </a:cubicBezTo>
                <a:cubicBezTo>
                  <a:pt x="3748" y="8761"/>
                  <a:pt x="4035" y="8784"/>
                  <a:pt x="4071" y="8847"/>
                </a:cubicBezTo>
                <a:cubicBezTo>
                  <a:pt x="4113" y="8905"/>
                  <a:pt x="3992" y="9169"/>
                  <a:pt x="3870" y="9447"/>
                </a:cubicBezTo>
                <a:cubicBezTo>
                  <a:pt x="3270" y="10791"/>
                  <a:pt x="3270" y="12333"/>
                  <a:pt x="3870" y="13675"/>
                </a:cubicBezTo>
                <a:cubicBezTo>
                  <a:pt x="4456" y="14974"/>
                  <a:pt x="5570" y="15968"/>
                  <a:pt x="6919" y="16397"/>
                </a:cubicBezTo>
                <a:cubicBezTo>
                  <a:pt x="7535" y="16593"/>
                  <a:pt x="8146" y="16690"/>
                  <a:pt x="8750" y="16690"/>
                </a:cubicBezTo>
                <a:cubicBezTo>
                  <a:pt x="10016" y="16690"/>
                  <a:pt x="11250" y="16262"/>
                  <a:pt x="12440" y="15411"/>
                </a:cubicBezTo>
                <a:cubicBezTo>
                  <a:pt x="12597" y="15296"/>
                  <a:pt x="12746" y="15175"/>
                  <a:pt x="12890" y="15046"/>
                </a:cubicBezTo>
                <a:cubicBezTo>
                  <a:pt x="13010" y="14947"/>
                  <a:pt x="13132" y="14846"/>
                  <a:pt x="13254" y="14746"/>
                </a:cubicBezTo>
                <a:cubicBezTo>
                  <a:pt x="13531" y="14539"/>
                  <a:pt x="13730" y="14432"/>
                  <a:pt x="13913" y="14432"/>
                </a:cubicBezTo>
                <a:cubicBezTo>
                  <a:pt x="14133" y="14432"/>
                  <a:pt x="14329" y="14589"/>
                  <a:pt x="14611" y="14918"/>
                </a:cubicBezTo>
                <a:cubicBezTo>
                  <a:pt x="14733" y="15053"/>
                  <a:pt x="14839" y="15197"/>
                  <a:pt x="14947" y="15332"/>
                </a:cubicBezTo>
                <a:cubicBezTo>
                  <a:pt x="15033" y="15439"/>
                  <a:pt x="15110" y="15547"/>
                  <a:pt x="15195" y="15653"/>
                </a:cubicBezTo>
                <a:cubicBezTo>
                  <a:pt x="16068" y="16717"/>
                  <a:pt x="16896" y="17446"/>
                  <a:pt x="17809" y="17939"/>
                </a:cubicBezTo>
                <a:cubicBezTo>
                  <a:pt x="18966" y="18567"/>
                  <a:pt x="20080" y="18882"/>
                  <a:pt x="21167" y="18882"/>
                </a:cubicBezTo>
                <a:cubicBezTo>
                  <a:pt x="21994" y="18882"/>
                  <a:pt x="22802" y="18702"/>
                  <a:pt x="23602" y="18339"/>
                </a:cubicBezTo>
                <a:cubicBezTo>
                  <a:pt x="24773" y="17818"/>
                  <a:pt x="25501" y="16925"/>
                  <a:pt x="25765" y="15689"/>
                </a:cubicBezTo>
                <a:cubicBezTo>
                  <a:pt x="26094" y="14169"/>
                  <a:pt x="25936" y="12626"/>
                  <a:pt x="25307" y="11097"/>
                </a:cubicBezTo>
                <a:cubicBezTo>
                  <a:pt x="25294" y="11055"/>
                  <a:pt x="25273" y="11012"/>
                  <a:pt x="25251" y="10976"/>
                </a:cubicBezTo>
                <a:cubicBezTo>
                  <a:pt x="25172" y="10833"/>
                  <a:pt x="25158" y="10784"/>
                  <a:pt x="25201" y="10725"/>
                </a:cubicBezTo>
                <a:cubicBezTo>
                  <a:pt x="25241" y="10679"/>
                  <a:pt x="25273" y="10657"/>
                  <a:pt x="25310" y="10657"/>
                </a:cubicBezTo>
                <a:cubicBezTo>
                  <a:pt x="25358" y="10657"/>
                  <a:pt x="25415" y="10695"/>
                  <a:pt x="25508" y="10768"/>
                </a:cubicBezTo>
                <a:cubicBezTo>
                  <a:pt x="25537" y="10791"/>
                  <a:pt x="25564" y="10811"/>
                  <a:pt x="25594" y="10833"/>
                </a:cubicBezTo>
                <a:cubicBezTo>
                  <a:pt x="26721" y="11605"/>
                  <a:pt x="28108" y="12097"/>
                  <a:pt x="29614" y="12268"/>
                </a:cubicBezTo>
                <a:cubicBezTo>
                  <a:pt x="29830" y="12280"/>
                  <a:pt x="30035" y="12288"/>
                  <a:pt x="30233" y="12288"/>
                </a:cubicBezTo>
                <a:cubicBezTo>
                  <a:pt x="30742" y="12288"/>
                  <a:pt x="31198" y="12237"/>
                  <a:pt x="31635" y="12083"/>
                </a:cubicBezTo>
                <a:cubicBezTo>
                  <a:pt x="32278" y="11862"/>
                  <a:pt x="33148" y="11447"/>
                  <a:pt x="33320" y="10398"/>
                </a:cubicBezTo>
                <a:cubicBezTo>
                  <a:pt x="33464" y="9512"/>
                  <a:pt x="33121" y="8727"/>
                  <a:pt x="32363" y="8184"/>
                </a:cubicBezTo>
                <a:cubicBezTo>
                  <a:pt x="31645" y="7670"/>
                  <a:pt x="30739" y="7146"/>
                  <a:pt x="29681" y="7146"/>
                </a:cubicBezTo>
                <a:cubicBezTo>
                  <a:pt x="29267" y="7146"/>
                  <a:pt x="28830" y="7226"/>
                  <a:pt x="28372" y="7419"/>
                </a:cubicBezTo>
                <a:cubicBezTo>
                  <a:pt x="28300" y="7452"/>
                  <a:pt x="28211" y="7482"/>
                  <a:pt x="28135" y="7482"/>
                </a:cubicBezTo>
                <a:cubicBezTo>
                  <a:pt x="28097" y="7482"/>
                  <a:pt x="28062" y="7474"/>
                  <a:pt x="28036" y="7455"/>
                </a:cubicBezTo>
                <a:cubicBezTo>
                  <a:pt x="27972" y="7413"/>
                  <a:pt x="27936" y="7291"/>
                  <a:pt x="27943" y="7106"/>
                </a:cubicBezTo>
                <a:cubicBezTo>
                  <a:pt x="27950" y="6005"/>
                  <a:pt x="27601" y="4984"/>
                  <a:pt x="27265" y="3998"/>
                </a:cubicBezTo>
                <a:cubicBezTo>
                  <a:pt x="27073" y="3448"/>
                  <a:pt x="26757" y="2963"/>
                  <a:pt x="26336" y="2557"/>
                </a:cubicBezTo>
                <a:cubicBezTo>
                  <a:pt x="25825" y="2066"/>
                  <a:pt x="25282" y="1819"/>
                  <a:pt x="24712" y="1819"/>
                </a:cubicBezTo>
                <a:cubicBezTo>
                  <a:pt x="24278" y="1819"/>
                  <a:pt x="23829" y="1962"/>
                  <a:pt x="23366" y="2249"/>
                </a:cubicBezTo>
                <a:cubicBezTo>
                  <a:pt x="22779" y="2614"/>
                  <a:pt x="22294" y="3106"/>
                  <a:pt x="21888" y="3771"/>
                </a:cubicBezTo>
                <a:cubicBezTo>
                  <a:pt x="21823" y="3870"/>
                  <a:pt x="21766" y="3978"/>
                  <a:pt x="21708" y="4077"/>
                </a:cubicBezTo>
                <a:cubicBezTo>
                  <a:pt x="21631" y="4220"/>
                  <a:pt x="21552" y="4364"/>
                  <a:pt x="21467" y="4492"/>
                </a:cubicBezTo>
                <a:cubicBezTo>
                  <a:pt x="21353" y="4652"/>
                  <a:pt x="21251" y="4744"/>
                  <a:pt x="21175" y="4744"/>
                </a:cubicBezTo>
                <a:cubicBezTo>
                  <a:pt x="21170" y="4744"/>
                  <a:pt x="21165" y="4743"/>
                  <a:pt x="21160" y="4742"/>
                </a:cubicBezTo>
                <a:cubicBezTo>
                  <a:pt x="21081" y="4734"/>
                  <a:pt x="21002" y="4621"/>
                  <a:pt x="20937" y="4427"/>
                </a:cubicBezTo>
                <a:cubicBezTo>
                  <a:pt x="20716" y="3791"/>
                  <a:pt x="20452" y="3056"/>
                  <a:pt x="20059" y="2386"/>
                </a:cubicBezTo>
                <a:cubicBezTo>
                  <a:pt x="19681" y="1743"/>
                  <a:pt x="19216" y="1021"/>
                  <a:pt x="18418" y="593"/>
                </a:cubicBezTo>
                <a:cubicBezTo>
                  <a:pt x="17686" y="199"/>
                  <a:pt x="16872" y="1"/>
                  <a:pt x="16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19"/>
          <p:cNvSpPr/>
          <p:nvPr/>
        </p:nvSpPr>
        <p:spPr>
          <a:xfrm>
            <a:off x="8433928" y="930316"/>
            <a:ext cx="963937" cy="521468"/>
          </a:xfrm>
          <a:custGeom>
            <a:avLst/>
            <a:gdLst/>
            <a:ahLst/>
            <a:cxnLst/>
            <a:rect l="l" t="t" r="r" b="b"/>
            <a:pathLst>
              <a:path w="29687" h="16060" extrusionOk="0">
                <a:moveTo>
                  <a:pt x="14479" y="1"/>
                </a:moveTo>
                <a:cubicBezTo>
                  <a:pt x="14224" y="1"/>
                  <a:pt x="13960" y="14"/>
                  <a:pt x="13698" y="41"/>
                </a:cubicBezTo>
                <a:cubicBezTo>
                  <a:pt x="12090" y="204"/>
                  <a:pt x="10577" y="625"/>
                  <a:pt x="9269" y="1611"/>
                </a:cubicBezTo>
                <a:cubicBezTo>
                  <a:pt x="8306" y="2339"/>
                  <a:pt x="7699" y="3275"/>
                  <a:pt x="7692" y="4531"/>
                </a:cubicBezTo>
                <a:cubicBezTo>
                  <a:pt x="7692" y="4590"/>
                  <a:pt x="7699" y="4653"/>
                  <a:pt x="7692" y="4718"/>
                </a:cubicBezTo>
                <a:cubicBezTo>
                  <a:pt x="7671" y="4844"/>
                  <a:pt x="7617" y="4909"/>
                  <a:pt x="7547" y="4909"/>
                </a:cubicBezTo>
                <a:cubicBezTo>
                  <a:pt x="7502" y="4909"/>
                  <a:pt x="7449" y="4881"/>
                  <a:pt x="7392" y="4824"/>
                </a:cubicBezTo>
                <a:cubicBezTo>
                  <a:pt x="6935" y="4339"/>
                  <a:pt x="6342" y="4240"/>
                  <a:pt x="5735" y="4211"/>
                </a:cubicBezTo>
                <a:cubicBezTo>
                  <a:pt x="5626" y="4206"/>
                  <a:pt x="5517" y="4203"/>
                  <a:pt x="5410" y="4203"/>
                </a:cubicBezTo>
                <a:cubicBezTo>
                  <a:pt x="3997" y="4203"/>
                  <a:pt x="2721" y="4642"/>
                  <a:pt x="1586" y="5532"/>
                </a:cubicBezTo>
                <a:cubicBezTo>
                  <a:pt x="1015" y="5981"/>
                  <a:pt x="607" y="6561"/>
                  <a:pt x="372" y="7246"/>
                </a:cubicBezTo>
                <a:cubicBezTo>
                  <a:pt x="43" y="8202"/>
                  <a:pt x="0" y="9174"/>
                  <a:pt x="436" y="10117"/>
                </a:cubicBezTo>
                <a:cubicBezTo>
                  <a:pt x="859" y="11033"/>
                  <a:pt x="1601" y="11526"/>
                  <a:pt x="2464" y="11526"/>
                </a:cubicBezTo>
                <a:cubicBezTo>
                  <a:pt x="2797" y="11526"/>
                  <a:pt x="3149" y="11453"/>
                  <a:pt x="3507" y="11301"/>
                </a:cubicBezTo>
                <a:cubicBezTo>
                  <a:pt x="3642" y="11245"/>
                  <a:pt x="3771" y="11166"/>
                  <a:pt x="3906" y="11116"/>
                </a:cubicBezTo>
                <a:cubicBezTo>
                  <a:pt x="3964" y="11096"/>
                  <a:pt x="4016" y="11085"/>
                  <a:pt x="4061" y="11085"/>
                </a:cubicBezTo>
                <a:cubicBezTo>
                  <a:pt x="4190" y="11085"/>
                  <a:pt x="4266" y="11171"/>
                  <a:pt x="4271" y="11366"/>
                </a:cubicBezTo>
                <a:cubicBezTo>
                  <a:pt x="4307" y="12329"/>
                  <a:pt x="4813" y="13058"/>
                  <a:pt x="5499" y="13673"/>
                </a:cubicBezTo>
                <a:cubicBezTo>
                  <a:pt x="6335" y="14429"/>
                  <a:pt x="7314" y="14943"/>
                  <a:pt x="8412" y="15180"/>
                </a:cubicBezTo>
                <a:cubicBezTo>
                  <a:pt x="8784" y="15256"/>
                  <a:pt x="9154" y="15298"/>
                  <a:pt x="9522" y="15298"/>
                </a:cubicBezTo>
                <a:cubicBezTo>
                  <a:pt x="10045" y="15298"/>
                  <a:pt x="10562" y="15214"/>
                  <a:pt x="11069" y="15029"/>
                </a:cubicBezTo>
                <a:cubicBezTo>
                  <a:pt x="11447" y="14893"/>
                  <a:pt x="11862" y="14780"/>
                  <a:pt x="11977" y="14266"/>
                </a:cubicBezTo>
                <a:cubicBezTo>
                  <a:pt x="11996" y="14177"/>
                  <a:pt x="12042" y="14142"/>
                  <a:pt x="12096" y="14142"/>
                </a:cubicBezTo>
                <a:cubicBezTo>
                  <a:pt x="12167" y="14142"/>
                  <a:pt x="12252" y="14203"/>
                  <a:pt x="12304" y="14280"/>
                </a:cubicBezTo>
                <a:cubicBezTo>
                  <a:pt x="12877" y="15130"/>
                  <a:pt x="13741" y="15536"/>
                  <a:pt x="14676" y="15793"/>
                </a:cubicBezTo>
                <a:cubicBezTo>
                  <a:pt x="15333" y="15975"/>
                  <a:pt x="15965" y="16060"/>
                  <a:pt x="16577" y="16060"/>
                </a:cubicBezTo>
                <a:cubicBezTo>
                  <a:pt x="18421" y="16060"/>
                  <a:pt x="20073" y="15285"/>
                  <a:pt x="21595" y="14030"/>
                </a:cubicBezTo>
                <a:cubicBezTo>
                  <a:pt x="22274" y="13473"/>
                  <a:pt x="22617" y="12773"/>
                  <a:pt x="22346" y="11867"/>
                </a:cubicBezTo>
                <a:cubicBezTo>
                  <a:pt x="22317" y="11766"/>
                  <a:pt x="22267" y="11666"/>
                  <a:pt x="22367" y="11581"/>
                </a:cubicBezTo>
                <a:cubicBezTo>
                  <a:pt x="22406" y="11547"/>
                  <a:pt x="22443" y="11535"/>
                  <a:pt x="22478" y="11535"/>
                </a:cubicBezTo>
                <a:cubicBezTo>
                  <a:pt x="22556" y="11535"/>
                  <a:pt x="22626" y="11600"/>
                  <a:pt x="22696" y="11644"/>
                </a:cubicBezTo>
                <a:cubicBezTo>
                  <a:pt x="23661" y="12247"/>
                  <a:pt x="24724" y="12499"/>
                  <a:pt x="25839" y="12499"/>
                </a:cubicBezTo>
                <a:cubicBezTo>
                  <a:pt x="25929" y="12499"/>
                  <a:pt x="26018" y="12497"/>
                  <a:pt x="26108" y="12494"/>
                </a:cubicBezTo>
                <a:cubicBezTo>
                  <a:pt x="28101" y="12415"/>
                  <a:pt x="29687" y="10701"/>
                  <a:pt x="29551" y="8789"/>
                </a:cubicBezTo>
                <a:cubicBezTo>
                  <a:pt x="29466" y="7603"/>
                  <a:pt x="28665" y="6838"/>
                  <a:pt x="27522" y="6838"/>
                </a:cubicBezTo>
                <a:cubicBezTo>
                  <a:pt x="27023" y="6838"/>
                  <a:pt x="27023" y="6838"/>
                  <a:pt x="27080" y="6339"/>
                </a:cubicBezTo>
                <a:cubicBezTo>
                  <a:pt x="27251" y="4896"/>
                  <a:pt x="26523" y="3746"/>
                  <a:pt x="25152" y="3275"/>
                </a:cubicBezTo>
                <a:cubicBezTo>
                  <a:pt x="24788" y="3152"/>
                  <a:pt x="24423" y="3098"/>
                  <a:pt x="24058" y="3098"/>
                </a:cubicBezTo>
                <a:cubicBezTo>
                  <a:pt x="23641" y="3098"/>
                  <a:pt x="23224" y="3168"/>
                  <a:pt x="22809" y="3282"/>
                </a:cubicBezTo>
                <a:cubicBezTo>
                  <a:pt x="22380" y="3397"/>
                  <a:pt x="22017" y="3611"/>
                  <a:pt x="21738" y="3990"/>
                </a:cubicBezTo>
                <a:cubicBezTo>
                  <a:pt x="21598" y="4175"/>
                  <a:pt x="21507" y="4268"/>
                  <a:pt x="21419" y="4268"/>
                </a:cubicBezTo>
                <a:cubicBezTo>
                  <a:pt x="21328" y="4268"/>
                  <a:pt x="21241" y="4168"/>
                  <a:pt x="21110" y="3967"/>
                </a:cubicBezTo>
                <a:cubicBezTo>
                  <a:pt x="20702" y="3361"/>
                  <a:pt x="20253" y="2790"/>
                  <a:pt x="19760" y="2247"/>
                </a:cubicBezTo>
                <a:cubicBezTo>
                  <a:pt x="18582" y="954"/>
                  <a:pt x="17119" y="240"/>
                  <a:pt x="15297" y="48"/>
                </a:cubicBezTo>
                <a:cubicBezTo>
                  <a:pt x="15044" y="17"/>
                  <a:pt x="14767" y="1"/>
                  <a:pt x="14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612" name="Google Shape;612;p19"/>
          <p:cNvSpPr/>
          <p:nvPr/>
        </p:nvSpPr>
        <p:spPr>
          <a:xfrm>
            <a:off x="2196584" y="4857678"/>
            <a:ext cx="963937" cy="521468"/>
          </a:xfrm>
          <a:custGeom>
            <a:avLst/>
            <a:gdLst/>
            <a:ahLst/>
            <a:cxnLst/>
            <a:rect l="l" t="t" r="r" b="b"/>
            <a:pathLst>
              <a:path w="29687" h="16060" extrusionOk="0">
                <a:moveTo>
                  <a:pt x="14479" y="1"/>
                </a:moveTo>
                <a:cubicBezTo>
                  <a:pt x="14224" y="1"/>
                  <a:pt x="13960" y="14"/>
                  <a:pt x="13698" y="41"/>
                </a:cubicBezTo>
                <a:cubicBezTo>
                  <a:pt x="12090" y="204"/>
                  <a:pt x="10577" y="625"/>
                  <a:pt x="9269" y="1611"/>
                </a:cubicBezTo>
                <a:cubicBezTo>
                  <a:pt x="8306" y="2339"/>
                  <a:pt x="7699" y="3275"/>
                  <a:pt x="7692" y="4531"/>
                </a:cubicBezTo>
                <a:cubicBezTo>
                  <a:pt x="7692" y="4590"/>
                  <a:pt x="7699" y="4653"/>
                  <a:pt x="7692" y="4718"/>
                </a:cubicBezTo>
                <a:cubicBezTo>
                  <a:pt x="7671" y="4844"/>
                  <a:pt x="7617" y="4909"/>
                  <a:pt x="7547" y="4909"/>
                </a:cubicBezTo>
                <a:cubicBezTo>
                  <a:pt x="7502" y="4909"/>
                  <a:pt x="7449" y="4881"/>
                  <a:pt x="7392" y="4824"/>
                </a:cubicBezTo>
                <a:cubicBezTo>
                  <a:pt x="6935" y="4339"/>
                  <a:pt x="6342" y="4240"/>
                  <a:pt x="5735" y="4211"/>
                </a:cubicBezTo>
                <a:cubicBezTo>
                  <a:pt x="5626" y="4206"/>
                  <a:pt x="5517" y="4203"/>
                  <a:pt x="5410" y="4203"/>
                </a:cubicBezTo>
                <a:cubicBezTo>
                  <a:pt x="3997" y="4203"/>
                  <a:pt x="2721" y="4642"/>
                  <a:pt x="1586" y="5532"/>
                </a:cubicBezTo>
                <a:cubicBezTo>
                  <a:pt x="1015" y="5981"/>
                  <a:pt x="607" y="6561"/>
                  <a:pt x="372" y="7246"/>
                </a:cubicBezTo>
                <a:cubicBezTo>
                  <a:pt x="43" y="8202"/>
                  <a:pt x="0" y="9174"/>
                  <a:pt x="436" y="10117"/>
                </a:cubicBezTo>
                <a:cubicBezTo>
                  <a:pt x="859" y="11033"/>
                  <a:pt x="1601" y="11526"/>
                  <a:pt x="2464" y="11526"/>
                </a:cubicBezTo>
                <a:cubicBezTo>
                  <a:pt x="2797" y="11526"/>
                  <a:pt x="3149" y="11453"/>
                  <a:pt x="3507" y="11301"/>
                </a:cubicBezTo>
                <a:cubicBezTo>
                  <a:pt x="3642" y="11245"/>
                  <a:pt x="3771" y="11166"/>
                  <a:pt x="3906" y="11116"/>
                </a:cubicBezTo>
                <a:cubicBezTo>
                  <a:pt x="3964" y="11096"/>
                  <a:pt x="4016" y="11085"/>
                  <a:pt x="4061" y="11085"/>
                </a:cubicBezTo>
                <a:cubicBezTo>
                  <a:pt x="4190" y="11085"/>
                  <a:pt x="4266" y="11171"/>
                  <a:pt x="4271" y="11366"/>
                </a:cubicBezTo>
                <a:cubicBezTo>
                  <a:pt x="4307" y="12329"/>
                  <a:pt x="4813" y="13058"/>
                  <a:pt x="5499" y="13673"/>
                </a:cubicBezTo>
                <a:cubicBezTo>
                  <a:pt x="6335" y="14429"/>
                  <a:pt x="7314" y="14943"/>
                  <a:pt x="8412" y="15180"/>
                </a:cubicBezTo>
                <a:cubicBezTo>
                  <a:pt x="8784" y="15256"/>
                  <a:pt x="9154" y="15298"/>
                  <a:pt x="9522" y="15298"/>
                </a:cubicBezTo>
                <a:cubicBezTo>
                  <a:pt x="10045" y="15298"/>
                  <a:pt x="10562" y="15214"/>
                  <a:pt x="11069" y="15029"/>
                </a:cubicBezTo>
                <a:cubicBezTo>
                  <a:pt x="11447" y="14893"/>
                  <a:pt x="11862" y="14780"/>
                  <a:pt x="11977" y="14266"/>
                </a:cubicBezTo>
                <a:cubicBezTo>
                  <a:pt x="11996" y="14177"/>
                  <a:pt x="12042" y="14142"/>
                  <a:pt x="12096" y="14142"/>
                </a:cubicBezTo>
                <a:cubicBezTo>
                  <a:pt x="12167" y="14142"/>
                  <a:pt x="12252" y="14203"/>
                  <a:pt x="12304" y="14280"/>
                </a:cubicBezTo>
                <a:cubicBezTo>
                  <a:pt x="12877" y="15130"/>
                  <a:pt x="13741" y="15536"/>
                  <a:pt x="14676" y="15793"/>
                </a:cubicBezTo>
                <a:cubicBezTo>
                  <a:pt x="15333" y="15975"/>
                  <a:pt x="15965" y="16060"/>
                  <a:pt x="16577" y="16060"/>
                </a:cubicBezTo>
                <a:cubicBezTo>
                  <a:pt x="18421" y="16060"/>
                  <a:pt x="20073" y="15285"/>
                  <a:pt x="21595" y="14030"/>
                </a:cubicBezTo>
                <a:cubicBezTo>
                  <a:pt x="22274" y="13473"/>
                  <a:pt x="22617" y="12773"/>
                  <a:pt x="22346" y="11867"/>
                </a:cubicBezTo>
                <a:cubicBezTo>
                  <a:pt x="22317" y="11766"/>
                  <a:pt x="22267" y="11666"/>
                  <a:pt x="22367" y="11581"/>
                </a:cubicBezTo>
                <a:cubicBezTo>
                  <a:pt x="22406" y="11547"/>
                  <a:pt x="22443" y="11535"/>
                  <a:pt x="22478" y="11535"/>
                </a:cubicBezTo>
                <a:cubicBezTo>
                  <a:pt x="22556" y="11535"/>
                  <a:pt x="22626" y="11600"/>
                  <a:pt x="22696" y="11644"/>
                </a:cubicBezTo>
                <a:cubicBezTo>
                  <a:pt x="23661" y="12247"/>
                  <a:pt x="24724" y="12499"/>
                  <a:pt x="25839" y="12499"/>
                </a:cubicBezTo>
                <a:cubicBezTo>
                  <a:pt x="25929" y="12499"/>
                  <a:pt x="26018" y="12497"/>
                  <a:pt x="26108" y="12494"/>
                </a:cubicBezTo>
                <a:cubicBezTo>
                  <a:pt x="28101" y="12415"/>
                  <a:pt x="29687" y="10701"/>
                  <a:pt x="29551" y="8789"/>
                </a:cubicBezTo>
                <a:cubicBezTo>
                  <a:pt x="29466" y="7603"/>
                  <a:pt x="28665" y="6838"/>
                  <a:pt x="27522" y="6838"/>
                </a:cubicBezTo>
                <a:cubicBezTo>
                  <a:pt x="27023" y="6838"/>
                  <a:pt x="27023" y="6838"/>
                  <a:pt x="27080" y="6339"/>
                </a:cubicBezTo>
                <a:cubicBezTo>
                  <a:pt x="27251" y="4896"/>
                  <a:pt x="26523" y="3746"/>
                  <a:pt x="25152" y="3275"/>
                </a:cubicBezTo>
                <a:cubicBezTo>
                  <a:pt x="24788" y="3152"/>
                  <a:pt x="24423" y="3098"/>
                  <a:pt x="24058" y="3098"/>
                </a:cubicBezTo>
                <a:cubicBezTo>
                  <a:pt x="23641" y="3098"/>
                  <a:pt x="23224" y="3168"/>
                  <a:pt x="22809" y="3282"/>
                </a:cubicBezTo>
                <a:cubicBezTo>
                  <a:pt x="22380" y="3397"/>
                  <a:pt x="22017" y="3611"/>
                  <a:pt x="21738" y="3990"/>
                </a:cubicBezTo>
                <a:cubicBezTo>
                  <a:pt x="21598" y="4175"/>
                  <a:pt x="21507" y="4268"/>
                  <a:pt x="21419" y="4268"/>
                </a:cubicBezTo>
                <a:cubicBezTo>
                  <a:pt x="21328" y="4268"/>
                  <a:pt x="21241" y="4168"/>
                  <a:pt x="21110" y="3967"/>
                </a:cubicBezTo>
                <a:cubicBezTo>
                  <a:pt x="20702" y="3361"/>
                  <a:pt x="20253" y="2790"/>
                  <a:pt x="19760" y="2247"/>
                </a:cubicBezTo>
                <a:cubicBezTo>
                  <a:pt x="18582" y="954"/>
                  <a:pt x="17119" y="240"/>
                  <a:pt x="15297" y="48"/>
                </a:cubicBezTo>
                <a:cubicBezTo>
                  <a:pt x="15044" y="17"/>
                  <a:pt x="14767" y="1"/>
                  <a:pt x="14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Tree>
    <p:extLst>
      <p:ext uri="{BB962C8B-B14F-4D97-AF65-F5344CB8AC3E}">
        <p14:creationId xmlns:p14="http://schemas.microsoft.com/office/powerpoint/2010/main" val="2689143088"/>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613"/>
        <p:cNvGrpSpPr/>
        <p:nvPr/>
      </p:nvGrpSpPr>
      <p:grpSpPr>
        <a:xfrm>
          <a:off x="0" y="0"/>
          <a:ext cx="0" cy="0"/>
          <a:chOff x="0" y="0"/>
          <a:chExt cx="0" cy="0"/>
        </a:xfrm>
      </p:grpSpPr>
      <p:sp>
        <p:nvSpPr>
          <p:cNvPr id="614" name="Google Shape;614;p20"/>
          <p:cNvSpPr txBox="1">
            <a:spLocks noGrp="1"/>
          </p:cNvSpPr>
          <p:nvPr>
            <p:ph type="subTitle" idx="1"/>
          </p:nvPr>
        </p:nvSpPr>
        <p:spPr>
          <a:xfrm>
            <a:off x="986646" y="2898782"/>
            <a:ext cx="2869200" cy="996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a:lvl1pPr>
            <a:lvl2pPr lvl="1" algn="ctr" rtl="0">
              <a:lnSpc>
                <a:spcPct val="100000"/>
              </a:lnSpc>
              <a:spcBef>
                <a:spcPts val="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endParaRPr/>
          </a:p>
        </p:txBody>
      </p:sp>
      <p:sp>
        <p:nvSpPr>
          <p:cNvPr id="615" name="Google Shape;615;p20"/>
          <p:cNvSpPr txBox="1">
            <a:spLocks noGrp="1"/>
          </p:cNvSpPr>
          <p:nvPr>
            <p:ph type="title"/>
          </p:nvPr>
        </p:nvSpPr>
        <p:spPr>
          <a:xfrm>
            <a:off x="986644" y="1384832"/>
            <a:ext cx="2673900" cy="1124700"/>
          </a:xfrm>
          <a:prstGeom prst="rect">
            <a:avLst/>
          </a:prstGeom>
        </p:spPr>
        <p:txBody>
          <a:bodyPr spcFirstLastPara="1" wrap="square" lIns="91425" tIns="91425" rIns="91425" bIns="91425" anchor="ctr" anchorCtr="0">
            <a:noAutofit/>
          </a:bodyPr>
          <a:lstStyle>
            <a:lvl1pPr lvl="0" rtl="0">
              <a:lnSpc>
                <a:spcPct val="115000"/>
              </a:lnSpc>
              <a:spcBef>
                <a:spcPts val="0"/>
              </a:spcBef>
              <a:spcAft>
                <a:spcPts val="0"/>
              </a:spcAft>
              <a:buSzPts val="3700"/>
              <a:buNone/>
              <a:defRPr/>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a:endParaRPr/>
          </a:p>
        </p:txBody>
      </p:sp>
      <p:grpSp>
        <p:nvGrpSpPr>
          <p:cNvPr id="616" name="Google Shape;616;p20"/>
          <p:cNvGrpSpPr/>
          <p:nvPr/>
        </p:nvGrpSpPr>
        <p:grpSpPr>
          <a:xfrm flipH="1">
            <a:off x="-513092" y="3390643"/>
            <a:ext cx="1852459" cy="2440632"/>
            <a:chOff x="5450897" y="3655524"/>
            <a:chExt cx="455990" cy="600741"/>
          </a:xfrm>
        </p:grpSpPr>
        <p:sp>
          <p:nvSpPr>
            <p:cNvPr id="617" name="Google Shape;617;p20"/>
            <p:cNvSpPr/>
            <p:nvPr/>
          </p:nvSpPr>
          <p:spPr>
            <a:xfrm>
              <a:off x="5450897" y="3772600"/>
              <a:ext cx="327702" cy="476073"/>
            </a:xfrm>
            <a:custGeom>
              <a:avLst/>
              <a:gdLst/>
              <a:ahLst/>
              <a:cxnLst/>
              <a:rect l="l" t="t" r="r" b="b"/>
              <a:pathLst>
                <a:path w="16660" h="24203" extrusionOk="0">
                  <a:moveTo>
                    <a:pt x="16290" y="1"/>
                  </a:moveTo>
                  <a:lnTo>
                    <a:pt x="15803" y="21"/>
                  </a:lnTo>
                  <a:cubicBezTo>
                    <a:pt x="16161" y="8442"/>
                    <a:pt x="11854" y="14440"/>
                    <a:pt x="8176" y="17990"/>
                  </a:cubicBezTo>
                  <a:cubicBezTo>
                    <a:pt x="4184" y="21853"/>
                    <a:pt x="44" y="23738"/>
                    <a:pt x="1" y="23752"/>
                  </a:cubicBezTo>
                  <a:lnTo>
                    <a:pt x="200" y="24202"/>
                  </a:lnTo>
                  <a:cubicBezTo>
                    <a:pt x="243" y="24180"/>
                    <a:pt x="4448" y="22266"/>
                    <a:pt x="8505" y="18353"/>
                  </a:cubicBezTo>
                  <a:cubicBezTo>
                    <a:pt x="12262" y="14733"/>
                    <a:pt x="16660" y="8606"/>
                    <a:pt x="162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0"/>
            <p:cNvSpPr/>
            <p:nvPr/>
          </p:nvSpPr>
          <p:spPr>
            <a:xfrm>
              <a:off x="5490139" y="3972034"/>
              <a:ext cx="151085" cy="235175"/>
            </a:xfrm>
            <a:custGeom>
              <a:avLst/>
              <a:gdLst/>
              <a:ahLst/>
              <a:cxnLst/>
              <a:rect l="l" t="t" r="r" b="b"/>
              <a:pathLst>
                <a:path w="7681" h="11956" extrusionOk="0">
                  <a:moveTo>
                    <a:pt x="3091" y="1"/>
                  </a:moveTo>
                  <a:cubicBezTo>
                    <a:pt x="1" y="1"/>
                    <a:pt x="1554" y="11955"/>
                    <a:pt x="1554" y="11955"/>
                  </a:cubicBezTo>
                  <a:cubicBezTo>
                    <a:pt x="1554" y="11955"/>
                    <a:pt x="7681" y="1873"/>
                    <a:pt x="3739" y="152"/>
                  </a:cubicBezTo>
                  <a:cubicBezTo>
                    <a:pt x="3503" y="49"/>
                    <a:pt x="3288" y="1"/>
                    <a:pt x="30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0"/>
            <p:cNvSpPr/>
            <p:nvPr/>
          </p:nvSpPr>
          <p:spPr>
            <a:xfrm>
              <a:off x="5504144" y="4183349"/>
              <a:ext cx="245344" cy="72917"/>
            </a:xfrm>
            <a:custGeom>
              <a:avLst/>
              <a:gdLst/>
              <a:ahLst/>
              <a:cxnLst/>
              <a:rect l="l" t="t" r="r" b="b"/>
              <a:pathLst>
                <a:path w="12473" h="3707" extrusionOk="0">
                  <a:moveTo>
                    <a:pt x="8509" y="0"/>
                  </a:moveTo>
                  <a:cubicBezTo>
                    <a:pt x="4951" y="0"/>
                    <a:pt x="0" y="1205"/>
                    <a:pt x="0" y="1205"/>
                  </a:cubicBezTo>
                  <a:cubicBezTo>
                    <a:pt x="0" y="1205"/>
                    <a:pt x="5366" y="3707"/>
                    <a:pt x="8951" y="3707"/>
                  </a:cubicBezTo>
                  <a:cubicBezTo>
                    <a:pt x="10428" y="3707"/>
                    <a:pt x="11602" y="3283"/>
                    <a:pt x="11975" y="2085"/>
                  </a:cubicBezTo>
                  <a:cubicBezTo>
                    <a:pt x="12472" y="488"/>
                    <a:pt x="10772" y="0"/>
                    <a:pt x="85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0"/>
            <p:cNvSpPr/>
            <p:nvPr/>
          </p:nvSpPr>
          <p:spPr>
            <a:xfrm>
              <a:off x="5532724" y="3887040"/>
              <a:ext cx="153603" cy="202621"/>
            </a:xfrm>
            <a:custGeom>
              <a:avLst/>
              <a:gdLst/>
              <a:ahLst/>
              <a:cxnLst/>
              <a:rect l="l" t="t" r="r" b="b"/>
              <a:pathLst>
                <a:path w="7809" h="10301" extrusionOk="0">
                  <a:moveTo>
                    <a:pt x="3766" y="1"/>
                  </a:moveTo>
                  <a:cubicBezTo>
                    <a:pt x="1" y="1"/>
                    <a:pt x="5953" y="10300"/>
                    <a:pt x="5953" y="10300"/>
                  </a:cubicBezTo>
                  <a:cubicBezTo>
                    <a:pt x="5953" y="10300"/>
                    <a:pt x="7809" y="181"/>
                    <a:pt x="3860" y="3"/>
                  </a:cubicBezTo>
                  <a:cubicBezTo>
                    <a:pt x="3828" y="2"/>
                    <a:pt x="3797" y="1"/>
                    <a:pt x="3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0"/>
            <p:cNvSpPr/>
            <p:nvPr/>
          </p:nvSpPr>
          <p:spPr>
            <a:xfrm>
              <a:off x="5611444" y="3842094"/>
              <a:ext cx="109719" cy="167628"/>
            </a:xfrm>
            <a:custGeom>
              <a:avLst/>
              <a:gdLst/>
              <a:ahLst/>
              <a:cxnLst/>
              <a:rect l="l" t="t" r="r" b="b"/>
              <a:pathLst>
                <a:path w="5578" h="8522" extrusionOk="0">
                  <a:moveTo>
                    <a:pt x="2695" y="0"/>
                  </a:moveTo>
                  <a:cubicBezTo>
                    <a:pt x="0" y="0"/>
                    <a:pt x="4806" y="8521"/>
                    <a:pt x="4806" y="8521"/>
                  </a:cubicBezTo>
                  <a:cubicBezTo>
                    <a:pt x="4806" y="8521"/>
                    <a:pt x="5577" y="123"/>
                    <a:pt x="2756" y="2"/>
                  </a:cubicBezTo>
                  <a:cubicBezTo>
                    <a:pt x="2735" y="1"/>
                    <a:pt x="2715" y="0"/>
                    <a:pt x="26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0"/>
            <p:cNvSpPr/>
            <p:nvPr/>
          </p:nvSpPr>
          <p:spPr>
            <a:xfrm>
              <a:off x="5652731" y="3766108"/>
              <a:ext cx="109719" cy="167765"/>
            </a:xfrm>
            <a:custGeom>
              <a:avLst/>
              <a:gdLst/>
              <a:ahLst/>
              <a:cxnLst/>
              <a:rect l="l" t="t" r="r" b="b"/>
              <a:pathLst>
                <a:path w="5578" h="8529" extrusionOk="0">
                  <a:moveTo>
                    <a:pt x="2696" y="0"/>
                  </a:moveTo>
                  <a:cubicBezTo>
                    <a:pt x="1" y="0"/>
                    <a:pt x="4807" y="8528"/>
                    <a:pt x="4807" y="8528"/>
                  </a:cubicBezTo>
                  <a:cubicBezTo>
                    <a:pt x="4807" y="8528"/>
                    <a:pt x="5578" y="123"/>
                    <a:pt x="2757" y="2"/>
                  </a:cubicBezTo>
                  <a:cubicBezTo>
                    <a:pt x="2736" y="1"/>
                    <a:pt x="2716" y="0"/>
                    <a:pt x="26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20"/>
            <p:cNvSpPr/>
            <p:nvPr/>
          </p:nvSpPr>
          <p:spPr>
            <a:xfrm>
              <a:off x="5760896" y="3746478"/>
              <a:ext cx="134012" cy="147781"/>
            </a:xfrm>
            <a:custGeom>
              <a:avLst/>
              <a:gdLst/>
              <a:ahLst/>
              <a:cxnLst/>
              <a:rect l="l" t="t" r="r" b="b"/>
              <a:pathLst>
                <a:path w="6813" h="7513" extrusionOk="0">
                  <a:moveTo>
                    <a:pt x="4439" y="0"/>
                  </a:moveTo>
                  <a:cubicBezTo>
                    <a:pt x="2619" y="0"/>
                    <a:pt x="0" y="7512"/>
                    <a:pt x="0" y="7512"/>
                  </a:cubicBezTo>
                  <a:cubicBezTo>
                    <a:pt x="0" y="7512"/>
                    <a:pt x="6813" y="2542"/>
                    <a:pt x="5042" y="336"/>
                  </a:cubicBezTo>
                  <a:cubicBezTo>
                    <a:pt x="4856" y="104"/>
                    <a:pt x="4653" y="0"/>
                    <a:pt x="44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0"/>
            <p:cNvSpPr/>
            <p:nvPr/>
          </p:nvSpPr>
          <p:spPr>
            <a:xfrm>
              <a:off x="5691776" y="3949256"/>
              <a:ext cx="190484" cy="96304"/>
            </a:xfrm>
            <a:custGeom>
              <a:avLst/>
              <a:gdLst/>
              <a:ahLst/>
              <a:cxnLst/>
              <a:rect l="l" t="t" r="r" b="b"/>
              <a:pathLst>
                <a:path w="9684" h="4896" extrusionOk="0">
                  <a:moveTo>
                    <a:pt x="8292" y="1"/>
                  </a:moveTo>
                  <a:cubicBezTo>
                    <a:pt x="5915" y="1"/>
                    <a:pt x="1" y="4895"/>
                    <a:pt x="1" y="4895"/>
                  </a:cubicBezTo>
                  <a:cubicBezTo>
                    <a:pt x="1" y="4895"/>
                    <a:pt x="9684" y="4059"/>
                    <a:pt x="9249" y="825"/>
                  </a:cubicBezTo>
                  <a:cubicBezTo>
                    <a:pt x="9171" y="240"/>
                    <a:pt x="8818" y="1"/>
                    <a:pt x="82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0"/>
            <p:cNvSpPr/>
            <p:nvPr/>
          </p:nvSpPr>
          <p:spPr>
            <a:xfrm>
              <a:off x="5741502" y="3863121"/>
              <a:ext cx="165385" cy="83519"/>
            </a:xfrm>
            <a:custGeom>
              <a:avLst/>
              <a:gdLst/>
              <a:ahLst/>
              <a:cxnLst/>
              <a:rect l="l" t="t" r="r" b="b"/>
              <a:pathLst>
                <a:path w="8408" h="4246" extrusionOk="0">
                  <a:moveTo>
                    <a:pt x="7200" y="1"/>
                  </a:moveTo>
                  <a:cubicBezTo>
                    <a:pt x="5131" y="1"/>
                    <a:pt x="1" y="4246"/>
                    <a:pt x="1" y="4246"/>
                  </a:cubicBezTo>
                  <a:cubicBezTo>
                    <a:pt x="1" y="4246"/>
                    <a:pt x="8407" y="3517"/>
                    <a:pt x="8035" y="719"/>
                  </a:cubicBezTo>
                  <a:cubicBezTo>
                    <a:pt x="7967" y="209"/>
                    <a:pt x="7658" y="1"/>
                    <a:pt x="72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0"/>
            <p:cNvSpPr/>
            <p:nvPr/>
          </p:nvSpPr>
          <p:spPr>
            <a:xfrm>
              <a:off x="5589394" y="4064856"/>
              <a:ext cx="227228" cy="87807"/>
            </a:xfrm>
            <a:custGeom>
              <a:avLst/>
              <a:gdLst/>
              <a:ahLst/>
              <a:cxnLst/>
              <a:rect l="l" t="t" r="r" b="b"/>
              <a:pathLst>
                <a:path w="11552" h="4464" extrusionOk="0">
                  <a:moveTo>
                    <a:pt x="10206" y="1"/>
                  </a:moveTo>
                  <a:cubicBezTo>
                    <a:pt x="7163" y="1"/>
                    <a:pt x="1" y="4431"/>
                    <a:pt x="1" y="4431"/>
                  </a:cubicBezTo>
                  <a:cubicBezTo>
                    <a:pt x="1" y="4431"/>
                    <a:pt x="635" y="4463"/>
                    <a:pt x="1606" y="4463"/>
                  </a:cubicBezTo>
                  <a:cubicBezTo>
                    <a:pt x="4776" y="4463"/>
                    <a:pt x="11536" y="4116"/>
                    <a:pt x="11547" y="1152"/>
                  </a:cubicBezTo>
                  <a:cubicBezTo>
                    <a:pt x="11552" y="326"/>
                    <a:pt x="11030" y="1"/>
                    <a:pt x="10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0"/>
            <p:cNvSpPr/>
            <p:nvPr/>
          </p:nvSpPr>
          <p:spPr>
            <a:xfrm>
              <a:off x="5705879" y="3655524"/>
              <a:ext cx="104212" cy="172860"/>
            </a:xfrm>
            <a:custGeom>
              <a:avLst/>
              <a:gdLst/>
              <a:ahLst/>
              <a:cxnLst/>
              <a:rect l="l" t="t" r="r" b="b"/>
              <a:pathLst>
                <a:path w="5298" h="8788" extrusionOk="0">
                  <a:moveTo>
                    <a:pt x="2291" y="1"/>
                  </a:moveTo>
                  <a:cubicBezTo>
                    <a:pt x="1" y="1"/>
                    <a:pt x="2984" y="8787"/>
                    <a:pt x="2984" y="8787"/>
                  </a:cubicBezTo>
                  <a:cubicBezTo>
                    <a:pt x="2984" y="8787"/>
                    <a:pt x="5298" y="676"/>
                    <a:pt x="2549" y="33"/>
                  </a:cubicBezTo>
                  <a:cubicBezTo>
                    <a:pt x="2456" y="11"/>
                    <a:pt x="2371" y="1"/>
                    <a:pt x="22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8" name="Google Shape;628;p20"/>
          <p:cNvSpPr/>
          <p:nvPr/>
        </p:nvSpPr>
        <p:spPr>
          <a:xfrm rot="10800000">
            <a:off x="2819040" y="-458998"/>
            <a:ext cx="1486136" cy="838597"/>
          </a:xfrm>
          <a:custGeom>
            <a:avLst/>
            <a:gdLst/>
            <a:ahLst/>
            <a:cxnLst/>
            <a:rect l="l" t="t" r="r" b="b"/>
            <a:pathLst>
              <a:path w="33464" h="18882" extrusionOk="0">
                <a:moveTo>
                  <a:pt x="16041" y="207"/>
                </a:moveTo>
                <a:cubicBezTo>
                  <a:pt x="16835" y="207"/>
                  <a:pt x="17616" y="397"/>
                  <a:pt x="18316" y="771"/>
                </a:cubicBezTo>
                <a:cubicBezTo>
                  <a:pt x="19067" y="1177"/>
                  <a:pt x="19516" y="1872"/>
                  <a:pt x="19881" y="2485"/>
                </a:cubicBezTo>
                <a:cubicBezTo>
                  <a:pt x="20267" y="3148"/>
                  <a:pt x="20524" y="3870"/>
                  <a:pt x="20738" y="4492"/>
                </a:cubicBezTo>
                <a:cubicBezTo>
                  <a:pt x="20838" y="4777"/>
                  <a:pt x="20966" y="4927"/>
                  <a:pt x="21131" y="4948"/>
                </a:cubicBezTo>
                <a:cubicBezTo>
                  <a:pt x="21145" y="4950"/>
                  <a:pt x="21159" y="4951"/>
                  <a:pt x="21173" y="4951"/>
                </a:cubicBezTo>
                <a:cubicBezTo>
                  <a:pt x="21323" y="4951"/>
                  <a:pt x="21474" y="4841"/>
                  <a:pt x="21631" y="4614"/>
                </a:cubicBezTo>
                <a:cubicBezTo>
                  <a:pt x="21730" y="4470"/>
                  <a:pt x="21809" y="4321"/>
                  <a:pt x="21888" y="4177"/>
                </a:cubicBezTo>
                <a:cubicBezTo>
                  <a:pt x="21945" y="4077"/>
                  <a:pt x="22001" y="3978"/>
                  <a:pt x="22060" y="3877"/>
                </a:cubicBezTo>
                <a:cubicBezTo>
                  <a:pt x="22452" y="3250"/>
                  <a:pt x="22916" y="2771"/>
                  <a:pt x="23474" y="2420"/>
                </a:cubicBezTo>
                <a:cubicBezTo>
                  <a:pt x="23904" y="2154"/>
                  <a:pt x="24315" y="2021"/>
                  <a:pt x="24711" y="2021"/>
                </a:cubicBezTo>
                <a:cubicBezTo>
                  <a:pt x="25229" y="2021"/>
                  <a:pt x="25720" y="2249"/>
                  <a:pt x="26193" y="2706"/>
                </a:cubicBezTo>
                <a:cubicBezTo>
                  <a:pt x="26593" y="3092"/>
                  <a:pt x="26886" y="3549"/>
                  <a:pt x="27064" y="4070"/>
                </a:cubicBezTo>
                <a:cubicBezTo>
                  <a:pt x="27400" y="5034"/>
                  <a:pt x="27743" y="6035"/>
                  <a:pt x="27736" y="7099"/>
                </a:cubicBezTo>
                <a:cubicBezTo>
                  <a:pt x="27736" y="7370"/>
                  <a:pt x="27792" y="7541"/>
                  <a:pt x="27921" y="7627"/>
                </a:cubicBezTo>
                <a:cubicBezTo>
                  <a:pt x="27982" y="7667"/>
                  <a:pt x="28052" y="7687"/>
                  <a:pt x="28133" y="7687"/>
                </a:cubicBezTo>
                <a:cubicBezTo>
                  <a:pt x="28224" y="7687"/>
                  <a:pt x="28329" y="7662"/>
                  <a:pt x="28451" y="7613"/>
                </a:cubicBezTo>
                <a:cubicBezTo>
                  <a:pt x="28879" y="7431"/>
                  <a:pt x="29290" y="7355"/>
                  <a:pt x="29679" y="7355"/>
                </a:cubicBezTo>
                <a:cubicBezTo>
                  <a:pt x="30685" y="7355"/>
                  <a:pt x="31552" y="7861"/>
                  <a:pt x="32242" y="8355"/>
                </a:cubicBezTo>
                <a:cubicBezTo>
                  <a:pt x="32934" y="8847"/>
                  <a:pt x="33249" y="9562"/>
                  <a:pt x="33121" y="10362"/>
                </a:cubicBezTo>
                <a:cubicBezTo>
                  <a:pt x="32999" y="11091"/>
                  <a:pt x="32521" y="11562"/>
                  <a:pt x="31563" y="11889"/>
                </a:cubicBezTo>
                <a:cubicBezTo>
                  <a:pt x="31135" y="12038"/>
                  <a:pt x="30699" y="12084"/>
                  <a:pt x="30194" y="12084"/>
                </a:cubicBezTo>
                <a:cubicBezTo>
                  <a:pt x="30017" y="12084"/>
                  <a:pt x="29832" y="12078"/>
                  <a:pt x="29635" y="12069"/>
                </a:cubicBezTo>
                <a:cubicBezTo>
                  <a:pt x="28164" y="11898"/>
                  <a:pt x="26807" y="11411"/>
                  <a:pt x="25715" y="10662"/>
                </a:cubicBezTo>
                <a:cubicBezTo>
                  <a:pt x="25686" y="10647"/>
                  <a:pt x="25666" y="10626"/>
                  <a:pt x="25636" y="10604"/>
                </a:cubicBezTo>
                <a:cubicBezTo>
                  <a:pt x="25554" y="10539"/>
                  <a:pt x="25437" y="10450"/>
                  <a:pt x="25307" y="10450"/>
                </a:cubicBezTo>
                <a:cubicBezTo>
                  <a:pt x="25223" y="10450"/>
                  <a:pt x="25133" y="10487"/>
                  <a:pt x="25043" y="10590"/>
                </a:cubicBezTo>
                <a:cubicBezTo>
                  <a:pt x="24901" y="10761"/>
                  <a:pt x="25001" y="10940"/>
                  <a:pt x="25066" y="11068"/>
                </a:cubicBezTo>
                <a:cubicBezTo>
                  <a:pt x="25086" y="11104"/>
                  <a:pt x="25109" y="11140"/>
                  <a:pt x="25115" y="11176"/>
                </a:cubicBezTo>
                <a:cubicBezTo>
                  <a:pt x="25729" y="12669"/>
                  <a:pt x="25880" y="14169"/>
                  <a:pt x="25564" y="15646"/>
                </a:cubicBezTo>
                <a:cubicBezTo>
                  <a:pt x="25316" y="16817"/>
                  <a:pt x="24622" y="17660"/>
                  <a:pt x="23523" y="18153"/>
                </a:cubicBezTo>
                <a:cubicBezTo>
                  <a:pt x="22746" y="18500"/>
                  <a:pt x="21963" y="18674"/>
                  <a:pt x="21166" y="18674"/>
                </a:cubicBezTo>
                <a:cubicBezTo>
                  <a:pt x="20112" y="18674"/>
                  <a:pt x="19033" y="18369"/>
                  <a:pt x="17910" y="17759"/>
                </a:cubicBezTo>
                <a:cubicBezTo>
                  <a:pt x="17024" y="17281"/>
                  <a:pt x="16210" y="16568"/>
                  <a:pt x="15353" y="15524"/>
                </a:cubicBezTo>
                <a:cubicBezTo>
                  <a:pt x="15274" y="15418"/>
                  <a:pt x="15189" y="15317"/>
                  <a:pt x="15110" y="15211"/>
                </a:cubicBezTo>
                <a:cubicBezTo>
                  <a:pt x="15004" y="15068"/>
                  <a:pt x="14889" y="14918"/>
                  <a:pt x="14767" y="14782"/>
                </a:cubicBezTo>
                <a:cubicBezTo>
                  <a:pt x="14446" y="14410"/>
                  <a:pt x="14196" y="14225"/>
                  <a:pt x="13919" y="14225"/>
                </a:cubicBezTo>
                <a:cubicBezTo>
                  <a:pt x="13689" y="14225"/>
                  <a:pt x="13447" y="14347"/>
                  <a:pt x="13132" y="14582"/>
                </a:cubicBezTo>
                <a:cubicBezTo>
                  <a:pt x="13003" y="14683"/>
                  <a:pt x="12875" y="14789"/>
                  <a:pt x="12753" y="14889"/>
                </a:cubicBezTo>
                <a:cubicBezTo>
                  <a:pt x="12618" y="15010"/>
                  <a:pt x="12469" y="15132"/>
                  <a:pt x="12318" y="15240"/>
                </a:cubicBezTo>
                <a:cubicBezTo>
                  <a:pt x="11165" y="16068"/>
                  <a:pt x="9966" y="16482"/>
                  <a:pt x="8739" y="16482"/>
                </a:cubicBezTo>
                <a:cubicBezTo>
                  <a:pt x="8158" y="16482"/>
                  <a:pt x="7570" y="16389"/>
                  <a:pt x="6977" y="16203"/>
                </a:cubicBezTo>
                <a:cubicBezTo>
                  <a:pt x="5683" y="15788"/>
                  <a:pt x="4621" y="14839"/>
                  <a:pt x="4055" y="13589"/>
                </a:cubicBezTo>
                <a:cubicBezTo>
                  <a:pt x="3478" y="12304"/>
                  <a:pt x="3478" y="10818"/>
                  <a:pt x="4055" y="9526"/>
                </a:cubicBezTo>
                <a:cubicBezTo>
                  <a:pt x="4249" y="9104"/>
                  <a:pt x="4341" y="8890"/>
                  <a:pt x="4249" y="8741"/>
                </a:cubicBezTo>
                <a:cubicBezTo>
                  <a:pt x="4156" y="8583"/>
                  <a:pt x="3920" y="8569"/>
                  <a:pt x="3491" y="8540"/>
                </a:cubicBezTo>
                <a:cubicBezTo>
                  <a:pt x="2413" y="8461"/>
                  <a:pt x="1599" y="8084"/>
                  <a:pt x="993" y="7370"/>
                </a:cubicBezTo>
                <a:cubicBezTo>
                  <a:pt x="278" y="6520"/>
                  <a:pt x="221" y="5505"/>
                  <a:pt x="842" y="4578"/>
                </a:cubicBezTo>
                <a:cubicBezTo>
                  <a:pt x="1013" y="4321"/>
                  <a:pt x="1243" y="4057"/>
                  <a:pt x="1514" y="3807"/>
                </a:cubicBezTo>
                <a:cubicBezTo>
                  <a:pt x="2708" y="2720"/>
                  <a:pt x="4312" y="2171"/>
                  <a:pt x="5914" y="2171"/>
                </a:cubicBezTo>
                <a:cubicBezTo>
                  <a:pt x="7398" y="2171"/>
                  <a:pt x="8880" y="2641"/>
                  <a:pt x="10033" y="3592"/>
                </a:cubicBezTo>
                <a:cubicBezTo>
                  <a:pt x="10083" y="3635"/>
                  <a:pt x="10133" y="3678"/>
                  <a:pt x="10175" y="3728"/>
                </a:cubicBezTo>
                <a:cubicBezTo>
                  <a:pt x="10261" y="3800"/>
                  <a:pt x="10340" y="3877"/>
                  <a:pt x="10433" y="3942"/>
                </a:cubicBezTo>
                <a:cubicBezTo>
                  <a:pt x="10539" y="4009"/>
                  <a:pt x="10673" y="4081"/>
                  <a:pt x="10805" y="4081"/>
                </a:cubicBezTo>
                <a:cubicBezTo>
                  <a:pt x="10840" y="4081"/>
                  <a:pt x="10876" y="4076"/>
                  <a:pt x="10911" y="4064"/>
                </a:cubicBezTo>
                <a:cubicBezTo>
                  <a:pt x="11039" y="4021"/>
                  <a:pt x="11134" y="3899"/>
                  <a:pt x="11197" y="3678"/>
                </a:cubicBezTo>
                <a:cubicBezTo>
                  <a:pt x="11648" y="2285"/>
                  <a:pt x="12703" y="1157"/>
                  <a:pt x="14117" y="586"/>
                </a:cubicBezTo>
                <a:cubicBezTo>
                  <a:pt x="14742" y="333"/>
                  <a:pt x="15396" y="207"/>
                  <a:pt x="16041" y="207"/>
                </a:cubicBezTo>
                <a:close/>
                <a:moveTo>
                  <a:pt x="16046" y="1"/>
                </a:moveTo>
                <a:cubicBezTo>
                  <a:pt x="15372" y="1"/>
                  <a:pt x="14690" y="133"/>
                  <a:pt x="14039" y="399"/>
                </a:cubicBezTo>
                <a:cubicBezTo>
                  <a:pt x="12575" y="992"/>
                  <a:pt x="11468" y="2163"/>
                  <a:pt x="11005" y="3620"/>
                </a:cubicBezTo>
                <a:cubicBezTo>
                  <a:pt x="10954" y="3764"/>
                  <a:pt x="10897" y="3849"/>
                  <a:pt x="10840" y="3870"/>
                </a:cubicBezTo>
                <a:cubicBezTo>
                  <a:pt x="10828" y="3875"/>
                  <a:pt x="10814" y="3877"/>
                  <a:pt x="10799" y="3877"/>
                </a:cubicBezTo>
                <a:cubicBezTo>
                  <a:pt x="10741" y="3877"/>
                  <a:pt x="10660" y="3844"/>
                  <a:pt x="10547" y="3771"/>
                </a:cubicBezTo>
                <a:cubicBezTo>
                  <a:pt x="10469" y="3721"/>
                  <a:pt x="10397" y="3649"/>
                  <a:pt x="10319" y="3577"/>
                </a:cubicBezTo>
                <a:cubicBezTo>
                  <a:pt x="10268" y="3527"/>
                  <a:pt x="10218" y="3477"/>
                  <a:pt x="10162" y="3435"/>
                </a:cubicBezTo>
                <a:cubicBezTo>
                  <a:pt x="8970" y="2452"/>
                  <a:pt x="7440" y="1966"/>
                  <a:pt x="5910" y="1966"/>
                </a:cubicBezTo>
                <a:cubicBezTo>
                  <a:pt x="4257" y="1966"/>
                  <a:pt x="2605" y="2533"/>
                  <a:pt x="1378" y="3656"/>
                </a:cubicBezTo>
                <a:cubicBezTo>
                  <a:pt x="1085" y="3920"/>
                  <a:pt x="850" y="4192"/>
                  <a:pt x="670" y="4463"/>
                </a:cubicBezTo>
                <a:cubicBezTo>
                  <a:pt x="0" y="5471"/>
                  <a:pt x="57" y="6585"/>
                  <a:pt x="835" y="7498"/>
                </a:cubicBezTo>
                <a:cubicBezTo>
                  <a:pt x="1478" y="8256"/>
                  <a:pt x="2341" y="8662"/>
                  <a:pt x="3478" y="8741"/>
                </a:cubicBezTo>
                <a:cubicBezTo>
                  <a:pt x="3748" y="8761"/>
                  <a:pt x="4035" y="8784"/>
                  <a:pt x="4071" y="8847"/>
                </a:cubicBezTo>
                <a:cubicBezTo>
                  <a:pt x="4113" y="8905"/>
                  <a:pt x="3992" y="9169"/>
                  <a:pt x="3870" y="9447"/>
                </a:cubicBezTo>
                <a:cubicBezTo>
                  <a:pt x="3270" y="10791"/>
                  <a:pt x="3270" y="12333"/>
                  <a:pt x="3870" y="13675"/>
                </a:cubicBezTo>
                <a:cubicBezTo>
                  <a:pt x="4456" y="14974"/>
                  <a:pt x="5570" y="15968"/>
                  <a:pt x="6919" y="16397"/>
                </a:cubicBezTo>
                <a:cubicBezTo>
                  <a:pt x="7535" y="16593"/>
                  <a:pt x="8146" y="16690"/>
                  <a:pt x="8750" y="16690"/>
                </a:cubicBezTo>
                <a:cubicBezTo>
                  <a:pt x="10016" y="16690"/>
                  <a:pt x="11250" y="16262"/>
                  <a:pt x="12440" y="15411"/>
                </a:cubicBezTo>
                <a:cubicBezTo>
                  <a:pt x="12597" y="15296"/>
                  <a:pt x="12746" y="15175"/>
                  <a:pt x="12890" y="15046"/>
                </a:cubicBezTo>
                <a:cubicBezTo>
                  <a:pt x="13010" y="14947"/>
                  <a:pt x="13132" y="14846"/>
                  <a:pt x="13254" y="14746"/>
                </a:cubicBezTo>
                <a:cubicBezTo>
                  <a:pt x="13531" y="14539"/>
                  <a:pt x="13730" y="14432"/>
                  <a:pt x="13913" y="14432"/>
                </a:cubicBezTo>
                <a:cubicBezTo>
                  <a:pt x="14133" y="14432"/>
                  <a:pt x="14329" y="14589"/>
                  <a:pt x="14611" y="14918"/>
                </a:cubicBezTo>
                <a:cubicBezTo>
                  <a:pt x="14733" y="15053"/>
                  <a:pt x="14839" y="15197"/>
                  <a:pt x="14947" y="15332"/>
                </a:cubicBezTo>
                <a:cubicBezTo>
                  <a:pt x="15033" y="15439"/>
                  <a:pt x="15110" y="15547"/>
                  <a:pt x="15195" y="15653"/>
                </a:cubicBezTo>
                <a:cubicBezTo>
                  <a:pt x="16068" y="16717"/>
                  <a:pt x="16896" y="17446"/>
                  <a:pt x="17809" y="17939"/>
                </a:cubicBezTo>
                <a:cubicBezTo>
                  <a:pt x="18966" y="18567"/>
                  <a:pt x="20080" y="18882"/>
                  <a:pt x="21167" y="18882"/>
                </a:cubicBezTo>
                <a:cubicBezTo>
                  <a:pt x="21994" y="18882"/>
                  <a:pt x="22802" y="18702"/>
                  <a:pt x="23602" y="18339"/>
                </a:cubicBezTo>
                <a:cubicBezTo>
                  <a:pt x="24773" y="17818"/>
                  <a:pt x="25501" y="16925"/>
                  <a:pt x="25765" y="15689"/>
                </a:cubicBezTo>
                <a:cubicBezTo>
                  <a:pt x="26094" y="14169"/>
                  <a:pt x="25936" y="12626"/>
                  <a:pt x="25307" y="11097"/>
                </a:cubicBezTo>
                <a:cubicBezTo>
                  <a:pt x="25294" y="11055"/>
                  <a:pt x="25273" y="11012"/>
                  <a:pt x="25251" y="10976"/>
                </a:cubicBezTo>
                <a:cubicBezTo>
                  <a:pt x="25172" y="10833"/>
                  <a:pt x="25158" y="10784"/>
                  <a:pt x="25201" y="10725"/>
                </a:cubicBezTo>
                <a:cubicBezTo>
                  <a:pt x="25241" y="10679"/>
                  <a:pt x="25273" y="10657"/>
                  <a:pt x="25310" y="10657"/>
                </a:cubicBezTo>
                <a:cubicBezTo>
                  <a:pt x="25358" y="10657"/>
                  <a:pt x="25415" y="10695"/>
                  <a:pt x="25508" y="10768"/>
                </a:cubicBezTo>
                <a:cubicBezTo>
                  <a:pt x="25537" y="10791"/>
                  <a:pt x="25564" y="10811"/>
                  <a:pt x="25594" y="10833"/>
                </a:cubicBezTo>
                <a:cubicBezTo>
                  <a:pt x="26721" y="11605"/>
                  <a:pt x="28108" y="12097"/>
                  <a:pt x="29614" y="12268"/>
                </a:cubicBezTo>
                <a:cubicBezTo>
                  <a:pt x="29830" y="12280"/>
                  <a:pt x="30035" y="12288"/>
                  <a:pt x="30233" y="12288"/>
                </a:cubicBezTo>
                <a:cubicBezTo>
                  <a:pt x="30742" y="12288"/>
                  <a:pt x="31198" y="12237"/>
                  <a:pt x="31635" y="12083"/>
                </a:cubicBezTo>
                <a:cubicBezTo>
                  <a:pt x="32278" y="11862"/>
                  <a:pt x="33148" y="11447"/>
                  <a:pt x="33320" y="10398"/>
                </a:cubicBezTo>
                <a:cubicBezTo>
                  <a:pt x="33464" y="9512"/>
                  <a:pt x="33121" y="8727"/>
                  <a:pt x="32363" y="8184"/>
                </a:cubicBezTo>
                <a:cubicBezTo>
                  <a:pt x="31645" y="7670"/>
                  <a:pt x="30739" y="7146"/>
                  <a:pt x="29681" y="7146"/>
                </a:cubicBezTo>
                <a:cubicBezTo>
                  <a:pt x="29267" y="7146"/>
                  <a:pt x="28830" y="7226"/>
                  <a:pt x="28372" y="7419"/>
                </a:cubicBezTo>
                <a:cubicBezTo>
                  <a:pt x="28300" y="7452"/>
                  <a:pt x="28211" y="7482"/>
                  <a:pt x="28135" y="7482"/>
                </a:cubicBezTo>
                <a:cubicBezTo>
                  <a:pt x="28097" y="7482"/>
                  <a:pt x="28062" y="7474"/>
                  <a:pt x="28036" y="7455"/>
                </a:cubicBezTo>
                <a:cubicBezTo>
                  <a:pt x="27972" y="7413"/>
                  <a:pt x="27936" y="7291"/>
                  <a:pt x="27943" y="7106"/>
                </a:cubicBezTo>
                <a:cubicBezTo>
                  <a:pt x="27950" y="6005"/>
                  <a:pt x="27601" y="4984"/>
                  <a:pt x="27265" y="3998"/>
                </a:cubicBezTo>
                <a:cubicBezTo>
                  <a:pt x="27073" y="3448"/>
                  <a:pt x="26757" y="2963"/>
                  <a:pt x="26336" y="2557"/>
                </a:cubicBezTo>
                <a:cubicBezTo>
                  <a:pt x="25825" y="2066"/>
                  <a:pt x="25282" y="1819"/>
                  <a:pt x="24712" y="1819"/>
                </a:cubicBezTo>
                <a:cubicBezTo>
                  <a:pt x="24278" y="1819"/>
                  <a:pt x="23829" y="1962"/>
                  <a:pt x="23366" y="2249"/>
                </a:cubicBezTo>
                <a:cubicBezTo>
                  <a:pt x="22779" y="2614"/>
                  <a:pt x="22294" y="3106"/>
                  <a:pt x="21888" y="3771"/>
                </a:cubicBezTo>
                <a:cubicBezTo>
                  <a:pt x="21823" y="3870"/>
                  <a:pt x="21766" y="3978"/>
                  <a:pt x="21708" y="4077"/>
                </a:cubicBezTo>
                <a:cubicBezTo>
                  <a:pt x="21631" y="4220"/>
                  <a:pt x="21552" y="4364"/>
                  <a:pt x="21467" y="4492"/>
                </a:cubicBezTo>
                <a:cubicBezTo>
                  <a:pt x="21353" y="4652"/>
                  <a:pt x="21251" y="4744"/>
                  <a:pt x="21175" y="4744"/>
                </a:cubicBezTo>
                <a:cubicBezTo>
                  <a:pt x="21170" y="4744"/>
                  <a:pt x="21165" y="4743"/>
                  <a:pt x="21160" y="4742"/>
                </a:cubicBezTo>
                <a:cubicBezTo>
                  <a:pt x="21081" y="4734"/>
                  <a:pt x="21002" y="4621"/>
                  <a:pt x="20937" y="4427"/>
                </a:cubicBezTo>
                <a:cubicBezTo>
                  <a:pt x="20716" y="3791"/>
                  <a:pt x="20452" y="3056"/>
                  <a:pt x="20059" y="2386"/>
                </a:cubicBezTo>
                <a:cubicBezTo>
                  <a:pt x="19681" y="1743"/>
                  <a:pt x="19216" y="1021"/>
                  <a:pt x="18418" y="593"/>
                </a:cubicBezTo>
                <a:cubicBezTo>
                  <a:pt x="17686" y="199"/>
                  <a:pt x="16872" y="1"/>
                  <a:pt x="16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9" name="Google Shape;629;p20"/>
          <p:cNvGrpSpPr/>
          <p:nvPr/>
        </p:nvGrpSpPr>
        <p:grpSpPr>
          <a:xfrm rot="10800000" flipH="1">
            <a:off x="7778241" y="-802226"/>
            <a:ext cx="1442114" cy="1900025"/>
            <a:chOff x="5450897" y="3655524"/>
            <a:chExt cx="455990" cy="600741"/>
          </a:xfrm>
        </p:grpSpPr>
        <p:sp>
          <p:nvSpPr>
            <p:cNvPr id="630" name="Google Shape;630;p20"/>
            <p:cNvSpPr/>
            <p:nvPr/>
          </p:nvSpPr>
          <p:spPr>
            <a:xfrm>
              <a:off x="5450897" y="3772600"/>
              <a:ext cx="327702" cy="476073"/>
            </a:xfrm>
            <a:custGeom>
              <a:avLst/>
              <a:gdLst/>
              <a:ahLst/>
              <a:cxnLst/>
              <a:rect l="l" t="t" r="r" b="b"/>
              <a:pathLst>
                <a:path w="16660" h="24203" extrusionOk="0">
                  <a:moveTo>
                    <a:pt x="16290" y="1"/>
                  </a:moveTo>
                  <a:lnTo>
                    <a:pt x="15803" y="21"/>
                  </a:lnTo>
                  <a:cubicBezTo>
                    <a:pt x="16161" y="8442"/>
                    <a:pt x="11854" y="14440"/>
                    <a:pt x="8176" y="17990"/>
                  </a:cubicBezTo>
                  <a:cubicBezTo>
                    <a:pt x="4184" y="21853"/>
                    <a:pt x="44" y="23738"/>
                    <a:pt x="1" y="23752"/>
                  </a:cubicBezTo>
                  <a:lnTo>
                    <a:pt x="200" y="24202"/>
                  </a:lnTo>
                  <a:cubicBezTo>
                    <a:pt x="243" y="24180"/>
                    <a:pt x="4448" y="22266"/>
                    <a:pt x="8505" y="18353"/>
                  </a:cubicBezTo>
                  <a:cubicBezTo>
                    <a:pt x="12262" y="14733"/>
                    <a:pt x="16660" y="8606"/>
                    <a:pt x="162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0"/>
            <p:cNvSpPr/>
            <p:nvPr/>
          </p:nvSpPr>
          <p:spPr>
            <a:xfrm>
              <a:off x="5490139" y="3972034"/>
              <a:ext cx="151085" cy="235175"/>
            </a:xfrm>
            <a:custGeom>
              <a:avLst/>
              <a:gdLst/>
              <a:ahLst/>
              <a:cxnLst/>
              <a:rect l="l" t="t" r="r" b="b"/>
              <a:pathLst>
                <a:path w="7681" h="11956" extrusionOk="0">
                  <a:moveTo>
                    <a:pt x="3091" y="1"/>
                  </a:moveTo>
                  <a:cubicBezTo>
                    <a:pt x="1" y="1"/>
                    <a:pt x="1554" y="11955"/>
                    <a:pt x="1554" y="11955"/>
                  </a:cubicBezTo>
                  <a:cubicBezTo>
                    <a:pt x="1554" y="11955"/>
                    <a:pt x="7681" y="1873"/>
                    <a:pt x="3739" y="152"/>
                  </a:cubicBezTo>
                  <a:cubicBezTo>
                    <a:pt x="3503" y="49"/>
                    <a:pt x="3288" y="1"/>
                    <a:pt x="30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0"/>
            <p:cNvSpPr/>
            <p:nvPr/>
          </p:nvSpPr>
          <p:spPr>
            <a:xfrm>
              <a:off x="5504144" y="4183349"/>
              <a:ext cx="245344" cy="72917"/>
            </a:xfrm>
            <a:custGeom>
              <a:avLst/>
              <a:gdLst/>
              <a:ahLst/>
              <a:cxnLst/>
              <a:rect l="l" t="t" r="r" b="b"/>
              <a:pathLst>
                <a:path w="12473" h="3707" extrusionOk="0">
                  <a:moveTo>
                    <a:pt x="8509" y="0"/>
                  </a:moveTo>
                  <a:cubicBezTo>
                    <a:pt x="4951" y="0"/>
                    <a:pt x="0" y="1205"/>
                    <a:pt x="0" y="1205"/>
                  </a:cubicBezTo>
                  <a:cubicBezTo>
                    <a:pt x="0" y="1205"/>
                    <a:pt x="5366" y="3707"/>
                    <a:pt x="8951" y="3707"/>
                  </a:cubicBezTo>
                  <a:cubicBezTo>
                    <a:pt x="10428" y="3707"/>
                    <a:pt x="11602" y="3283"/>
                    <a:pt x="11975" y="2085"/>
                  </a:cubicBezTo>
                  <a:cubicBezTo>
                    <a:pt x="12472" y="488"/>
                    <a:pt x="10772" y="0"/>
                    <a:pt x="85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0"/>
            <p:cNvSpPr/>
            <p:nvPr/>
          </p:nvSpPr>
          <p:spPr>
            <a:xfrm>
              <a:off x="5532724" y="3887040"/>
              <a:ext cx="153603" cy="202621"/>
            </a:xfrm>
            <a:custGeom>
              <a:avLst/>
              <a:gdLst/>
              <a:ahLst/>
              <a:cxnLst/>
              <a:rect l="l" t="t" r="r" b="b"/>
              <a:pathLst>
                <a:path w="7809" h="10301" extrusionOk="0">
                  <a:moveTo>
                    <a:pt x="3766" y="1"/>
                  </a:moveTo>
                  <a:cubicBezTo>
                    <a:pt x="1" y="1"/>
                    <a:pt x="5953" y="10300"/>
                    <a:pt x="5953" y="10300"/>
                  </a:cubicBezTo>
                  <a:cubicBezTo>
                    <a:pt x="5953" y="10300"/>
                    <a:pt x="7809" y="181"/>
                    <a:pt x="3860" y="3"/>
                  </a:cubicBezTo>
                  <a:cubicBezTo>
                    <a:pt x="3828" y="2"/>
                    <a:pt x="3797" y="1"/>
                    <a:pt x="3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0"/>
            <p:cNvSpPr/>
            <p:nvPr/>
          </p:nvSpPr>
          <p:spPr>
            <a:xfrm>
              <a:off x="5611444" y="3842094"/>
              <a:ext cx="109719" cy="167628"/>
            </a:xfrm>
            <a:custGeom>
              <a:avLst/>
              <a:gdLst/>
              <a:ahLst/>
              <a:cxnLst/>
              <a:rect l="l" t="t" r="r" b="b"/>
              <a:pathLst>
                <a:path w="5578" h="8522" extrusionOk="0">
                  <a:moveTo>
                    <a:pt x="2695" y="0"/>
                  </a:moveTo>
                  <a:cubicBezTo>
                    <a:pt x="0" y="0"/>
                    <a:pt x="4806" y="8521"/>
                    <a:pt x="4806" y="8521"/>
                  </a:cubicBezTo>
                  <a:cubicBezTo>
                    <a:pt x="4806" y="8521"/>
                    <a:pt x="5577" y="123"/>
                    <a:pt x="2756" y="2"/>
                  </a:cubicBezTo>
                  <a:cubicBezTo>
                    <a:pt x="2735" y="1"/>
                    <a:pt x="2715" y="0"/>
                    <a:pt x="26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0"/>
            <p:cNvSpPr/>
            <p:nvPr/>
          </p:nvSpPr>
          <p:spPr>
            <a:xfrm>
              <a:off x="5652731" y="3766108"/>
              <a:ext cx="109719" cy="167765"/>
            </a:xfrm>
            <a:custGeom>
              <a:avLst/>
              <a:gdLst/>
              <a:ahLst/>
              <a:cxnLst/>
              <a:rect l="l" t="t" r="r" b="b"/>
              <a:pathLst>
                <a:path w="5578" h="8529" extrusionOk="0">
                  <a:moveTo>
                    <a:pt x="2696" y="0"/>
                  </a:moveTo>
                  <a:cubicBezTo>
                    <a:pt x="1" y="0"/>
                    <a:pt x="4807" y="8528"/>
                    <a:pt x="4807" y="8528"/>
                  </a:cubicBezTo>
                  <a:cubicBezTo>
                    <a:pt x="4807" y="8528"/>
                    <a:pt x="5578" y="123"/>
                    <a:pt x="2757" y="2"/>
                  </a:cubicBezTo>
                  <a:cubicBezTo>
                    <a:pt x="2736" y="1"/>
                    <a:pt x="2716" y="0"/>
                    <a:pt x="26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0"/>
            <p:cNvSpPr/>
            <p:nvPr/>
          </p:nvSpPr>
          <p:spPr>
            <a:xfrm>
              <a:off x="5760896" y="3746478"/>
              <a:ext cx="134012" cy="147781"/>
            </a:xfrm>
            <a:custGeom>
              <a:avLst/>
              <a:gdLst/>
              <a:ahLst/>
              <a:cxnLst/>
              <a:rect l="l" t="t" r="r" b="b"/>
              <a:pathLst>
                <a:path w="6813" h="7513" extrusionOk="0">
                  <a:moveTo>
                    <a:pt x="4439" y="0"/>
                  </a:moveTo>
                  <a:cubicBezTo>
                    <a:pt x="2619" y="0"/>
                    <a:pt x="0" y="7512"/>
                    <a:pt x="0" y="7512"/>
                  </a:cubicBezTo>
                  <a:cubicBezTo>
                    <a:pt x="0" y="7512"/>
                    <a:pt x="6813" y="2542"/>
                    <a:pt x="5042" y="336"/>
                  </a:cubicBezTo>
                  <a:cubicBezTo>
                    <a:pt x="4856" y="104"/>
                    <a:pt x="4653" y="0"/>
                    <a:pt x="44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0"/>
            <p:cNvSpPr/>
            <p:nvPr/>
          </p:nvSpPr>
          <p:spPr>
            <a:xfrm>
              <a:off x="5691776" y="3949256"/>
              <a:ext cx="190484" cy="96304"/>
            </a:xfrm>
            <a:custGeom>
              <a:avLst/>
              <a:gdLst/>
              <a:ahLst/>
              <a:cxnLst/>
              <a:rect l="l" t="t" r="r" b="b"/>
              <a:pathLst>
                <a:path w="9684" h="4896" extrusionOk="0">
                  <a:moveTo>
                    <a:pt x="8292" y="1"/>
                  </a:moveTo>
                  <a:cubicBezTo>
                    <a:pt x="5915" y="1"/>
                    <a:pt x="1" y="4895"/>
                    <a:pt x="1" y="4895"/>
                  </a:cubicBezTo>
                  <a:cubicBezTo>
                    <a:pt x="1" y="4895"/>
                    <a:pt x="9684" y="4059"/>
                    <a:pt x="9249" y="825"/>
                  </a:cubicBezTo>
                  <a:cubicBezTo>
                    <a:pt x="9171" y="240"/>
                    <a:pt x="8818" y="1"/>
                    <a:pt x="82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0"/>
            <p:cNvSpPr/>
            <p:nvPr/>
          </p:nvSpPr>
          <p:spPr>
            <a:xfrm>
              <a:off x="5741502" y="3863121"/>
              <a:ext cx="165385" cy="83519"/>
            </a:xfrm>
            <a:custGeom>
              <a:avLst/>
              <a:gdLst/>
              <a:ahLst/>
              <a:cxnLst/>
              <a:rect l="l" t="t" r="r" b="b"/>
              <a:pathLst>
                <a:path w="8408" h="4246" extrusionOk="0">
                  <a:moveTo>
                    <a:pt x="7200" y="1"/>
                  </a:moveTo>
                  <a:cubicBezTo>
                    <a:pt x="5131" y="1"/>
                    <a:pt x="1" y="4246"/>
                    <a:pt x="1" y="4246"/>
                  </a:cubicBezTo>
                  <a:cubicBezTo>
                    <a:pt x="1" y="4246"/>
                    <a:pt x="8407" y="3517"/>
                    <a:pt x="8035" y="719"/>
                  </a:cubicBezTo>
                  <a:cubicBezTo>
                    <a:pt x="7967" y="209"/>
                    <a:pt x="7658" y="1"/>
                    <a:pt x="72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0"/>
            <p:cNvSpPr/>
            <p:nvPr/>
          </p:nvSpPr>
          <p:spPr>
            <a:xfrm>
              <a:off x="5589394" y="4064856"/>
              <a:ext cx="227228" cy="87807"/>
            </a:xfrm>
            <a:custGeom>
              <a:avLst/>
              <a:gdLst/>
              <a:ahLst/>
              <a:cxnLst/>
              <a:rect l="l" t="t" r="r" b="b"/>
              <a:pathLst>
                <a:path w="11552" h="4464" extrusionOk="0">
                  <a:moveTo>
                    <a:pt x="10206" y="1"/>
                  </a:moveTo>
                  <a:cubicBezTo>
                    <a:pt x="7163" y="1"/>
                    <a:pt x="1" y="4431"/>
                    <a:pt x="1" y="4431"/>
                  </a:cubicBezTo>
                  <a:cubicBezTo>
                    <a:pt x="1" y="4431"/>
                    <a:pt x="635" y="4463"/>
                    <a:pt x="1606" y="4463"/>
                  </a:cubicBezTo>
                  <a:cubicBezTo>
                    <a:pt x="4776" y="4463"/>
                    <a:pt x="11536" y="4116"/>
                    <a:pt x="11547" y="1152"/>
                  </a:cubicBezTo>
                  <a:cubicBezTo>
                    <a:pt x="11552" y="326"/>
                    <a:pt x="11030" y="1"/>
                    <a:pt x="10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0"/>
            <p:cNvSpPr/>
            <p:nvPr/>
          </p:nvSpPr>
          <p:spPr>
            <a:xfrm>
              <a:off x="5705879" y="3655524"/>
              <a:ext cx="104212" cy="172860"/>
            </a:xfrm>
            <a:custGeom>
              <a:avLst/>
              <a:gdLst/>
              <a:ahLst/>
              <a:cxnLst/>
              <a:rect l="l" t="t" r="r" b="b"/>
              <a:pathLst>
                <a:path w="5298" h="8788" extrusionOk="0">
                  <a:moveTo>
                    <a:pt x="2291" y="1"/>
                  </a:moveTo>
                  <a:cubicBezTo>
                    <a:pt x="1" y="1"/>
                    <a:pt x="2984" y="8787"/>
                    <a:pt x="2984" y="8787"/>
                  </a:cubicBezTo>
                  <a:cubicBezTo>
                    <a:pt x="2984" y="8787"/>
                    <a:pt x="5298" y="676"/>
                    <a:pt x="2549" y="33"/>
                  </a:cubicBezTo>
                  <a:cubicBezTo>
                    <a:pt x="2456" y="11"/>
                    <a:pt x="2371" y="1"/>
                    <a:pt x="22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1" name="Google Shape;641;p20"/>
          <p:cNvSpPr/>
          <p:nvPr/>
        </p:nvSpPr>
        <p:spPr>
          <a:xfrm rot="10800000" flipH="1">
            <a:off x="8499298" y="1515235"/>
            <a:ext cx="2092697" cy="1174793"/>
          </a:xfrm>
          <a:custGeom>
            <a:avLst/>
            <a:gdLst/>
            <a:ahLst/>
            <a:cxnLst/>
            <a:rect l="l" t="t" r="r" b="b"/>
            <a:pathLst>
              <a:path w="33257" h="18669" extrusionOk="0">
                <a:moveTo>
                  <a:pt x="17319" y="1"/>
                </a:moveTo>
                <a:cubicBezTo>
                  <a:pt x="16529" y="1"/>
                  <a:pt x="15732" y="185"/>
                  <a:pt x="14997" y="581"/>
                </a:cubicBezTo>
                <a:cubicBezTo>
                  <a:pt x="14255" y="973"/>
                  <a:pt x="13804" y="1631"/>
                  <a:pt x="13398" y="2330"/>
                </a:cubicBezTo>
                <a:cubicBezTo>
                  <a:pt x="13019" y="2966"/>
                  <a:pt x="12762" y="3659"/>
                  <a:pt x="12527" y="4351"/>
                </a:cubicBezTo>
                <a:cubicBezTo>
                  <a:pt x="12436" y="4614"/>
                  <a:pt x="12322" y="4743"/>
                  <a:pt x="12191" y="4743"/>
                </a:cubicBezTo>
                <a:cubicBezTo>
                  <a:pt x="12076" y="4743"/>
                  <a:pt x="11949" y="4645"/>
                  <a:pt x="11812" y="4452"/>
                </a:cubicBezTo>
                <a:cubicBezTo>
                  <a:pt x="11655" y="4216"/>
                  <a:pt x="11542" y="3959"/>
                  <a:pt x="11391" y="3724"/>
                </a:cubicBezTo>
                <a:cubicBezTo>
                  <a:pt x="11019" y="3115"/>
                  <a:pt x="10548" y="2601"/>
                  <a:pt x="9941" y="2231"/>
                </a:cubicBezTo>
                <a:cubicBezTo>
                  <a:pt x="9497" y="1954"/>
                  <a:pt x="9068" y="1816"/>
                  <a:pt x="8654" y="1816"/>
                </a:cubicBezTo>
                <a:cubicBezTo>
                  <a:pt x="8109" y="1816"/>
                  <a:pt x="7590" y="2055"/>
                  <a:pt x="7099" y="2531"/>
                </a:cubicBezTo>
                <a:cubicBezTo>
                  <a:pt x="6684" y="2923"/>
                  <a:pt x="6384" y="3395"/>
                  <a:pt x="6199" y="3929"/>
                </a:cubicBezTo>
                <a:cubicBezTo>
                  <a:pt x="5857" y="4924"/>
                  <a:pt x="5514" y="5923"/>
                  <a:pt x="5528" y="6994"/>
                </a:cubicBezTo>
                <a:cubicBezTo>
                  <a:pt x="5528" y="7318"/>
                  <a:pt x="5434" y="7480"/>
                  <a:pt x="5232" y="7480"/>
                </a:cubicBezTo>
                <a:cubicBezTo>
                  <a:pt x="5154" y="7480"/>
                  <a:pt x="5061" y="7456"/>
                  <a:pt x="4950" y="7409"/>
                </a:cubicBezTo>
                <a:cubicBezTo>
                  <a:pt x="4510" y="7224"/>
                  <a:pt x="4089" y="7143"/>
                  <a:pt x="3683" y="7143"/>
                </a:cubicBezTo>
                <a:cubicBezTo>
                  <a:pt x="2738" y="7143"/>
                  <a:pt x="1876" y="7581"/>
                  <a:pt x="1058" y="8164"/>
                </a:cubicBezTo>
                <a:cubicBezTo>
                  <a:pt x="372" y="8658"/>
                  <a:pt x="0" y="9393"/>
                  <a:pt x="144" y="10271"/>
                </a:cubicBezTo>
                <a:cubicBezTo>
                  <a:pt x="293" y="11179"/>
                  <a:pt x="972" y="11608"/>
                  <a:pt x="1764" y="11885"/>
                </a:cubicBezTo>
                <a:cubicBezTo>
                  <a:pt x="2188" y="12029"/>
                  <a:pt x="2619" y="12081"/>
                  <a:pt x="3148" y="12081"/>
                </a:cubicBezTo>
                <a:cubicBezTo>
                  <a:pt x="3333" y="12081"/>
                  <a:pt x="3530" y="12075"/>
                  <a:pt x="3743" y="12064"/>
                </a:cubicBezTo>
                <a:cubicBezTo>
                  <a:pt x="5020" y="11921"/>
                  <a:pt x="6443" y="11507"/>
                  <a:pt x="7713" y="10643"/>
                </a:cubicBezTo>
                <a:cubicBezTo>
                  <a:pt x="7822" y="10566"/>
                  <a:pt x="7935" y="10449"/>
                  <a:pt x="8055" y="10449"/>
                </a:cubicBezTo>
                <a:cubicBezTo>
                  <a:pt x="8116" y="10449"/>
                  <a:pt x="8178" y="10479"/>
                  <a:pt x="8242" y="10557"/>
                </a:cubicBezTo>
                <a:cubicBezTo>
                  <a:pt x="8371" y="10708"/>
                  <a:pt x="8213" y="10871"/>
                  <a:pt x="8148" y="11028"/>
                </a:cubicBezTo>
                <a:cubicBezTo>
                  <a:pt x="7548" y="12492"/>
                  <a:pt x="7363" y="13999"/>
                  <a:pt x="7699" y="15563"/>
                </a:cubicBezTo>
                <a:cubicBezTo>
                  <a:pt x="7963" y="16784"/>
                  <a:pt x="8685" y="17641"/>
                  <a:pt x="9799" y="18141"/>
                </a:cubicBezTo>
                <a:cubicBezTo>
                  <a:pt x="10610" y="18503"/>
                  <a:pt x="11408" y="18668"/>
                  <a:pt x="12196" y="18668"/>
                </a:cubicBezTo>
                <a:cubicBezTo>
                  <a:pt x="13322" y="18668"/>
                  <a:pt x="14424" y="18330"/>
                  <a:pt x="15504" y="17742"/>
                </a:cubicBezTo>
                <a:cubicBezTo>
                  <a:pt x="16532" y="17192"/>
                  <a:pt x="17353" y="16384"/>
                  <a:pt x="18089" y="15485"/>
                </a:cubicBezTo>
                <a:cubicBezTo>
                  <a:pt x="18289" y="15241"/>
                  <a:pt x="18467" y="14984"/>
                  <a:pt x="18675" y="14742"/>
                </a:cubicBezTo>
                <a:cubicBezTo>
                  <a:pt x="18976" y="14394"/>
                  <a:pt x="19198" y="14226"/>
                  <a:pt x="19445" y="14226"/>
                </a:cubicBezTo>
                <a:cubicBezTo>
                  <a:pt x="19649" y="14226"/>
                  <a:pt x="19871" y="14341"/>
                  <a:pt x="20168" y="14564"/>
                </a:cubicBezTo>
                <a:cubicBezTo>
                  <a:pt x="20445" y="14770"/>
                  <a:pt x="20695" y="15020"/>
                  <a:pt x="20982" y="15221"/>
                </a:cubicBezTo>
                <a:cubicBezTo>
                  <a:pt x="22119" y="16034"/>
                  <a:pt x="23332" y="16481"/>
                  <a:pt x="24614" y="16481"/>
                </a:cubicBezTo>
                <a:cubicBezTo>
                  <a:pt x="25201" y="16481"/>
                  <a:pt x="25802" y="16387"/>
                  <a:pt x="26416" y="16192"/>
                </a:cubicBezTo>
                <a:cubicBezTo>
                  <a:pt x="29237" y="15306"/>
                  <a:pt x="30615" y="12106"/>
                  <a:pt x="29400" y="9380"/>
                </a:cubicBezTo>
                <a:cubicBezTo>
                  <a:pt x="29051" y="8608"/>
                  <a:pt x="29057" y="8593"/>
                  <a:pt x="29880" y="8536"/>
                </a:cubicBezTo>
                <a:cubicBezTo>
                  <a:pt x="30893" y="8464"/>
                  <a:pt x="31779" y="8122"/>
                  <a:pt x="32451" y="7330"/>
                </a:cubicBezTo>
                <a:cubicBezTo>
                  <a:pt x="33200" y="6444"/>
                  <a:pt x="33256" y="5379"/>
                  <a:pt x="32607" y="4416"/>
                </a:cubicBezTo>
                <a:cubicBezTo>
                  <a:pt x="32415" y="4123"/>
                  <a:pt x="32172" y="3859"/>
                  <a:pt x="31921" y="3630"/>
                </a:cubicBezTo>
                <a:cubicBezTo>
                  <a:pt x="30716" y="2532"/>
                  <a:pt x="29080" y="1977"/>
                  <a:pt x="27448" y="1977"/>
                </a:cubicBezTo>
                <a:cubicBezTo>
                  <a:pt x="25938" y="1977"/>
                  <a:pt x="24430" y="2452"/>
                  <a:pt x="23266" y="3408"/>
                </a:cubicBezTo>
                <a:cubicBezTo>
                  <a:pt x="23131" y="3516"/>
                  <a:pt x="23016" y="3659"/>
                  <a:pt x="22874" y="3751"/>
                </a:cubicBezTo>
                <a:cubicBezTo>
                  <a:pt x="22757" y="3826"/>
                  <a:pt x="22653" y="3875"/>
                  <a:pt x="22563" y="3875"/>
                </a:cubicBezTo>
                <a:cubicBezTo>
                  <a:pt x="22439" y="3875"/>
                  <a:pt x="22338" y="3784"/>
                  <a:pt x="22260" y="3544"/>
                </a:cubicBezTo>
                <a:cubicBezTo>
                  <a:pt x="21566" y="1362"/>
                  <a:pt x="19467" y="1"/>
                  <a:pt x="17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2" name="Google Shape;642;p20"/>
          <p:cNvGrpSpPr/>
          <p:nvPr/>
        </p:nvGrpSpPr>
        <p:grpSpPr>
          <a:xfrm>
            <a:off x="8323573" y="-11"/>
            <a:ext cx="575563" cy="521482"/>
            <a:chOff x="3346266" y="1265304"/>
            <a:chExt cx="227307" cy="205965"/>
          </a:xfrm>
        </p:grpSpPr>
        <p:sp>
          <p:nvSpPr>
            <p:cNvPr id="643" name="Google Shape;643;p20"/>
            <p:cNvSpPr/>
            <p:nvPr/>
          </p:nvSpPr>
          <p:spPr>
            <a:xfrm>
              <a:off x="3453291" y="1265304"/>
              <a:ext cx="96540" cy="85505"/>
            </a:xfrm>
            <a:custGeom>
              <a:avLst/>
              <a:gdLst/>
              <a:ahLst/>
              <a:cxnLst/>
              <a:rect l="l" t="t" r="r" b="b"/>
              <a:pathLst>
                <a:path w="4908" h="4347" extrusionOk="0">
                  <a:moveTo>
                    <a:pt x="2812" y="0"/>
                  </a:moveTo>
                  <a:cubicBezTo>
                    <a:pt x="2073" y="0"/>
                    <a:pt x="1329" y="308"/>
                    <a:pt x="844" y="869"/>
                  </a:cubicBezTo>
                  <a:cubicBezTo>
                    <a:pt x="501" y="1261"/>
                    <a:pt x="287" y="1755"/>
                    <a:pt x="165" y="2262"/>
                  </a:cubicBezTo>
                  <a:cubicBezTo>
                    <a:pt x="1" y="2933"/>
                    <a:pt x="1" y="3697"/>
                    <a:pt x="422" y="4247"/>
                  </a:cubicBezTo>
                  <a:lnTo>
                    <a:pt x="1665" y="4346"/>
                  </a:lnTo>
                  <a:cubicBezTo>
                    <a:pt x="2765" y="4182"/>
                    <a:pt x="3787" y="3555"/>
                    <a:pt x="4429" y="2648"/>
                  </a:cubicBezTo>
                  <a:cubicBezTo>
                    <a:pt x="4700" y="2269"/>
                    <a:pt x="4908" y="1812"/>
                    <a:pt x="4836" y="1354"/>
                  </a:cubicBezTo>
                  <a:cubicBezTo>
                    <a:pt x="4757" y="855"/>
                    <a:pt x="4344" y="454"/>
                    <a:pt x="3886" y="240"/>
                  </a:cubicBezTo>
                  <a:cubicBezTo>
                    <a:pt x="3552" y="78"/>
                    <a:pt x="3183" y="0"/>
                    <a:pt x="2812"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0"/>
            <p:cNvSpPr/>
            <p:nvPr/>
          </p:nvSpPr>
          <p:spPr>
            <a:xfrm>
              <a:off x="3450360" y="1328858"/>
              <a:ext cx="123213" cy="97819"/>
            </a:xfrm>
            <a:custGeom>
              <a:avLst/>
              <a:gdLst/>
              <a:ahLst/>
              <a:cxnLst/>
              <a:rect l="l" t="t" r="r" b="b"/>
              <a:pathLst>
                <a:path w="6264" h="4973" extrusionOk="0">
                  <a:moveTo>
                    <a:pt x="3721" y="0"/>
                  </a:moveTo>
                  <a:cubicBezTo>
                    <a:pt x="2660" y="0"/>
                    <a:pt x="1594" y="482"/>
                    <a:pt x="921" y="1309"/>
                  </a:cubicBezTo>
                  <a:lnTo>
                    <a:pt x="1" y="2787"/>
                  </a:lnTo>
                  <a:cubicBezTo>
                    <a:pt x="201" y="3594"/>
                    <a:pt x="772" y="4308"/>
                    <a:pt x="1514" y="4672"/>
                  </a:cubicBezTo>
                  <a:cubicBezTo>
                    <a:pt x="1913" y="4871"/>
                    <a:pt x="2358" y="4972"/>
                    <a:pt x="2804" y="4972"/>
                  </a:cubicBezTo>
                  <a:cubicBezTo>
                    <a:pt x="3189" y="4972"/>
                    <a:pt x="3574" y="4896"/>
                    <a:pt x="3929" y="4744"/>
                  </a:cubicBezTo>
                  <a:cubicBezTo>
                    <a:pt x="4392" y="4536"/>
                    <a:pt x="4800" y="4216"/>
                    <a:pt x="5171" y="3858"/>
                  </a:cubicBezTo>
                  <a:cubicBezTo>
                    <a:pt x="5492" y="3537"/>
                    <a:pt x="5799" y="3188"/>
                    <a:pt x="5992" y="2773"/>
                  </a:cubicBezTo>
                  <a:cubicBezTo>
                    <a:pt x="6184" y="2358"/>
                    <a:pt x="6263" y="1880"/>
                    <a:pt x="6135" y="1438"/>
                  </a:cubicBezTo>
                  <a:cubicBezTo>
                    <a:pt x="5927" y="723"/>
                    <a:pt x="5214" y="259"/>
                    <a:pt x="4486" y="87"/>
                  </a:cubicBezTo>
                  <a:cubicBezTo>
                    <a:pt x="4235" y="29"/>
                    <a:pt x="3978" y="0"/>
                    <a:pt x="3721"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0"/>
            <p:cNvSpPr/>
            <p:nvPr/>
          </p:nvSpPr>
          <p:spPr>
            <a:xfrm>
              <a:off x="3372545" y="1368788"/>
              <a:ext cx="100160" cy="102481"/>
            </a:xfrm>
            <a:custGeom>
              <a:avLst/>
              <a:gdLst/>
              <a:ahLst/>
              <a:cxnLst/>
              <a:rect l="l" t="t" r="r" b="b"/>
              <a:pathLst>
                <a:path w="5092" h="5210" extrusionOk="0">
                  <a:moveTo>
                    <a:pt x="2306" y="1"/>
                  </a:moveTo>
                  <a:cubicBezTo>
                    <a:pt x="1564" y="271"/>
                    <a:pt x="892" y="779"/>
                    <a:pt x="500" y="1464"/>
                  </a:cubicBezTo>
                  <a:cubicBezTo>
                    <a:pt x="100" y="2150"/>
                    <a:pt x="1" y="3014"/>
                    <a:pt x="279" y="3756"/>
                  </a:cubicBezTo>
                  <a:cubicBezTo>
                    <a:pt x="565" y="4491"/>
                    <a:pt x="1250" y="5084"/>
                    <a:pt x="2035" y="5192"/>
                  </a:cubicBezTo>
                  <a:cubicBezTo>
                    <a:pt x="2124" y="5204"/>
                    <a:pt x="2212" y="5209"/>
                    <a:pt x="2301" y="5209"/>
                  </a:cubicBezTo>
                  <a:cubicBezTo>
                    <a:pt x="3026" y="5209"/>
                    <a:pt x="3739" y="4833"/>
                    <a:pt x="4250" y="4292"/>
                  </a:cubicBezTo>
                  <a:cubicBezTo>
                    <a:pt x="4748" y="3756"/>
                    <a:pt x="5091" y="3043"/>
                    <a:pt x="5091" y="2306"/>
                  </a:cubicBezTo>
                  <a:cubicBezTo>
                    <a:pt x="5084" y="1564"/>
                    <a:pt x="4714" y="822"/>
                    <a:pt x="4078" y="450"/>
                  </a:cubicBezTo>
                  <a:lnTo>
                    <a:pt x="2306" y="1"/>
                  </a:ln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0"/>
            <p:cNvSpPr/>
            <p:nvPr/>
          </p:nvSpPr>
          <p:spPr>
            <a:xfrm>
              <a:off x="3346266" y="1329369"/>
              <a:ext cx="93728" cy="73999"/>
            </a:xfrm>
            <a:custGeom>
              <a:avLst/>
              <a:gdLst/>
              <a:ahLst/>
              <a:cxnLst/>
              <a:rect l="l" t="t" r="r" b="b"/>
              <a:pathLst>
                <a:path w="4765" h="3762" extrusionOk="0">
                  <a:moveTo>
                    <a:pt x="2979" y="0"/>
                  </a:moveTo>
                  <a:cubicBezTo>
                    <a:pt x="2770" y="0"/>
                    <a:pt x="2560" y="25"/>
                    <a:pt x="2357" y="68"/>
                  </a:cubicBezTo>
                  <a:cubicBezTo>
                    <a:pt x="1858" y="176"/>
                    <a:pt x="1380" y="397"/>
                    <a:pt x="965" y="704"/>
                  </a:cubicBezTo>
                  <a:cubicBezTo>
                    <a:pt x="643" y="954"/>
                    <a:pt x="352" y="1261"/>
                    <a:pt x="194" y="1633"/>
                  </a:cubicBezTo>
                  <a:cubicBezTo>
                    <a:pt x="29" y="2012"/>
                    <a:pt x="0" y="2454"/>
                    <a:pt x="172" y="2819"/>
                  </a:cubicBezTo>
                  <a:cubicBezTo>
                    <a:pt x="372" y="3232"/>
                    <a:pt x="787" y="3504"/>
                    <a:pt x="1222" y="3640"/>
                  </a:cubicBezTo>
                  <a:cubicBezTo>
                    <a:pt x="1491" y="3724"/>
                    <a:pt x="1770" y="3762"/>
                    <a:pt x="2051" y="3762"/>
                  </a:cubicBezTo>
                  <a:cubicBezTo>
                    <a:pt x="2464" y="3762"/>
                    <a:pt x="2880" y="3679"/>
                    <a:pt x="3272" y="3539"/>
                  </a:cubicBezTo>
                  <a:cubicBezTo>
                    <a:pt x="3850" y="3333"/>
                    <a:pt x="4429" y="2954"/>
                    <a:pt x="4600" y="2361"/>
                  </a:cubicBezTo>
                  <a:lnTo>
                    <a:pt x="4765" y="1105"/>
                  </a:lnTo>
                  <a:cubicBezTo>
                    <a:pt x="4607" y="654"/>
                    <a:pt x="4221" y="305"/>
                    <a:pt x="3771" y="133"/>
                  </a:cubicBezTo>
                  <a:cubicBezTo>
                    <a:pt x="3518" y="41"/>
                    <a:pt x="3249" y="0"/>
                    <a:pt x="2979"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0"/>
            <p:cNvSpPr/>
            <p:nvPr/>
          </p:nvSpPr>
          <p:spPr>
            <a:xfrm>
              <a:off x="3382361" y="1274962"/>
              <a:ext cx="105943" cy="90659"/>
            </a:xfrm>
            <a:custGeom>
              <a:avLst/>
              <a:gdLst/>
              <a:ahLst/>
              <a:cxnLst/>
              <a:rect l="l" t="t" r="r" b="b"/>
              <a:pathLst>
                <a:path w="5386" h="4609" extrusionOk="0">
                  <a:moveTo>
                    <a:pt x="3027" y="0"/>
                  </a:moveTo>
                  <a:cubicBezTo>
                    <a:pt x="2544" y="0"/>
                    <a:pt x="2062" y="114"/>
                    <a:pt x="1636" y="342"/>
                  </a:cubicBezTo>
                  <a:cubicBezTo>
                    <a:pt x="923" y="714"/>
                    <a:pt x="373" y="1377"/>
                    <a:pt x="152" y="2148"/>
                  </a:cubicBezTo>
                  <a:cubicBezTo>
                    <a:pt x="37" y="2514"/>
                    <a:pt x="1" y="2913"/>
                    <a:pt x="116" y="3278"/>
                  </a:cubicBezTo>
                  <a:cubicBezTo>
                    <a:pt x="301" y="3898"/>
                    <a:pt x="887" y="4334"/>
                    <a:pt x="1507" y="4498"/>
                  </a:cubicBezTo>
                  <a:cubicBezTo>
                    <a:pt x="1795" y="4578"/>
                    <a:pt x="2092" y="4608"/>
                    <a:pt x="2391" y="4608"/>
                  </a:cubicBezTo>
                  <a:cubicBezTo>
                    <a:pt x="2738" y="4608"/>
                    <a:pt x="3087" y="4567"/>
                    <a:pt x="3429" y="4514"/>
                  </a:cubicBezTo>
                  <a:lnTo>
                    <a:pt x="4836" y="3071"/>
                  </a:lnTo>
                  <a:cubicBezTo>
                    <a:pt x="5122" y="2442"/>
                    <a:pt x="5386" y="1720"/>
                    <a:pt x="5115" y="1086"/>
                  </a:cubicBezTo>
                  <a:cubicBezTo>
                    <a:pt x="4914" y="621"/>
                    <a:pt x="4450" y="315"/>
                    <a:pt x="3972" y="150"/>
                  </a:cubicBezTo>
                  <a:cubicBezTo>
                    <a:pt x="3667" y="50"/>
                    <a:pt x="3347" y="0"/>
                    <a:pt x="3027" y="0"/>
                  </a:cubicBezTo>
                  <a:close/>
                </a:path>
              </a:pathLst>
            </a:custGeom>
            <a:solidFill>
              <a:srgbClr val="FD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20"/>
            <p:cNvSpPr/>
            <p:nvPr/>
          </p:nvSpPr>
          <p:spPr>
            <a:xfrm>
              <a:off x="3470148" y="1346167"/>
              <a:ext cx="72091" cy="10681"/>
            </a:xfrm>
            <a:custGeom>
              <a:avLst/>
              <a:gdLst/>
              <a:ahLst/>
              <a:cxnLst/>
              <a:rect l="l" t="t" r="r" b="b"/>
              <a:pathLst>
                <a:path w="3665" h="543" extrusionOk="0">
                  <a:moveTo>
                    <a:pt x="2380" y="1"/>
                  </a:moveTo>
                  <a:cubicBezTo>
                    <a:pt x="2314" y="1"/>
                    <a:pt x="2251" y="1"/>
                    <a:pt x="2186" y="8"/>
                  </a:cubicBezTo>
                  <a:cubicBezTo>
                    <a:pt x="1951" y="8"/>
                    <a:pt x="1715" y="21"/>
                    <a:pt x="1480" y="57"/>
                  </a:cubicBezTo>
                  <a:cubicBezTo>
                    <a:pt x="1243" y="86"/>
                    <a:pt x="1015" y="129"/>
                    <a:pt x="787" y="186"/>
                  </a:cubicBezTo>
                  <a:cubicBezTo>
                    <a:pt x="551" y="251"/>
                    <a:pt x="330" y="328"/>
                    <a:pt x="109" y="422"/>
                  </a:cubicBezTo>
                  <a:cubicBezTo>
                    <a:pt x="80" y="436"/>
                    <a:pt x="52" y="450"/>
                    <a:pt x="23" y="465"/>
                  </a:cubicBezTo>
                  <a:cubicBezTo>
                    <a:pt x="1" y="472"/>
                    <a:pt x="1" y="499"/>
                    <a:pt x="9" y="522"/>
                  </a:cubicBezTo>
                  <a:cubicBezTo>
                    <a:pt x="16" y="535"/>
                    <a:pt x="30" y="542"/>
                    <a:pt x="44" y="542"/>
                  </a:cubicBezTo>
                  <a:cubicBezTo>
                    <a:pt x="52" y="542"/>
                    <a:pt x="59" y="535"/>
                    <a:pt x="66" y="535"/>
                  </a:cubicBezTo>
                  <a:cubicBezTo>
                    <a:pt x="280" y="436"/>
                    <a:pt x="501" y="357"/>
                    <a:pt x="729" y="294"/>
                  </a:cubicBezTo>
                  <a:cubicBezTo>
                    <a:pt x="959" y="229"/>
                    <a:pt x="1187" y="179"/>
                    <a:pt x="1415" y="150"/>
                  </a:cubicBezTo>
                  <a:cubicBezTo>
                    <a:pt x="1644" y="114"/>
                    <a:pt x="1872" y="100"/>
                    <a:pt x="2109" y="93"/>
                  </a:cubicBezTo>
                  <a:cubicBezTo>
                    <a:pt x="2194" y="86"/>
                    <a:pt x="2287" y="86"/>
                    <a:pt x="2380" y="86"/>
                  </a:cubicBezTo>
                  <a:cubicBezTo>
                    <a:pt x="2522" y="86"/>
                    <a:pt x="2673" y="93"/>
                    <a:pt x="2815" y="100"/>
                  </a:cubicBezTo>
                  <a:cubicBezTo>
                    <a:pt x="3058" y="107"/>
                    <a:pt x="3293" y="122"/>
                    <a:pt x="3536" y="143"/>
                  </a:cubicBezTo>
                  <a:cubicBezTo>
                    <a:pt x="3566" y="150"/>
                    <a:pt x="3593" y="150"/>
                    <a:pt x="3622" y="150"/>
                  </a:cubicBezTo>
                  <a:lnTo>
                    <a:pt x="3629" y="150"/>
                  </a:lnTo>
                  <a:cubicBezTo>
                    <a:pt x="3651" y="150"/>
                    <a:pt x="3665" y="129"/>
                    <a:pt x="3665" y="107"/>
                  </a:cubicBezTo>
                  <a:cubicBezTo>
                    <a:pt x="3665" y="86"/>
                    <a:pt x="3651" y="71"/>
                    <a:pt x="3622" y="64"/>
                  </a:cubicBezTo>
                  <a:cubicBezTo>
                    <a:pt x="3379" y="44"/>
                    <a:pt x="3144" y="28"/>
                    <a:pt x="2901" y="14"/>
                  </a:cubicBezTo>
                  <a:cubicBezTo>
                    <a:pt x="2722" y="8"/>
                    <a:pt x="2551" y="1"/>
                    <a:pt x="238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20"/>
            <p:cNvSpPr/>
            <p:nvPr/>
          </p:nvSpPr>
          <p:spPr>
            <a:xfrm>
              <a:off x="3468909" y="1368080"/>
              <a:ext cx="53955" cy="12943"/>
            </a:xfrm>
            <a:custGeom>
              <a:avLst/>
              <a:gdLst/>
              <a:ahLst/>
              <a:cxnLst/>
              <a:rect l="l" t="t" r="r" b="b"/>
              <a:pathLst>
                <a:path w="2743" h="658" extrusionOk="0">
                  <a:moveTo>
                    <a:pt x="50" y="1"/>
                  </a:moveTo>
                  <a:cubicBezTo>
                    <a:pt x="21" y="1"/>
                    <a:pt x="0" y="21"/>
                    <a:pt x="7" y="44"/>
                  </a:cubicBezTo>
                  <a:cubicBezTo>
                    <a:pt x="7" y="64"/>
                    <a:pt x="21" y="86"/>
                    <a:pt x="50" y="86"/>
                  </a:cubicBezTo>
                  <a:cubicBezTo>
                    <a:pt x="221" y="86"/>
                    <a:pt x="400" y="100"/>
                    <a:pt x="578" y="114"/>
                  </a:cubicBezTo>
                  <a:cubicBezTo>
                    <a:pt x="758" y="136"/>
                    <a:pt x="921" y="157"/>
                    <a:pt x="1092" y="186"/>
                  </a:cubicBezTo>
                  <a:cubicBezTo>
                    <a:pt x="1272" y="215"/>
                    <a:pt x="1443" y="251"/>
                    <a:pt x="1615" y="294"/>
                  </a:cubicBezTo>
                  <a:cubicBezTo>
                    <a:pt x="1786" y="343"/>
                    <a:pt x="1958" y="386"/>
                    <a:pt x="2120" y="443"/>
                  </a:cubicBezTo>
                  <a:cubicBezTo>
                    <a:pt x="2292" y="499"/>
                    <a:pt x="2456" y="565"/>
                    <a:pt x="2621" y="628"/>
                  </a:cubicBezTo>
                  <a:cubicBezTo>
                    <a:pt x="2635" y="637"/>
                    <a:pt x="2657" y="650"/>
                    <a:pt x="2677" y="657"/>
                  </a:cubicBezTo>
                  <a:lnTo>
                    <a:pt x="2700" y="657"/>
                  </a:lnTo>
                  <a:cubicBezTo>
                    <a:pt x="2713" y="657"/>
                    <a:pt x="2729" y="657"/>
                    <a:pt x="2736" y="643"/>
                  </a:cubicBezTo>
                  <a:cubicBezTo>
                    <a:pt x="2742" y="621"/>
                    <a:pt x="2742" y="594"/>
                    <a:pt x="2720" y="578"/>
                  </a:cubicBezTo>
                  <a:cubicBezTo>
                    <a:pt x="2549" y="508"/>
                    <a:pt x="2386" y="443"/>
                    <a:pt x="2215" y="386"/>
                  </a:cubicBezTo>
                  <a:cubicBezTo>
                    <a:pt x="2050" y="328"/>
                    <a:pt x="1879" y="278"/>
                    <a:pt x="1707" y="229"/>
                  </a:cubicBezTo>
                  <a:cubicBezTo>
                    <a:pt x="1529" y="186"/>
                    <a:pt x="1358" y="150"/>
                    <a:pt x="1186" y="114"/>
                  </a:cubicBezTo>
                  <a:cubicBezTo>
                    <a:pt x="1006" y="86"/>
                    <a:pt x="828" y="57"/>
                    <a:pt x="650" y="37"/>
                  </a:cubicBezTo>
                  <a:cubicBezTo>
                    <a:pt x="472" y="21"/>
                    <a:pt x="293" y="8"/>
                    <a:pt x="115"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0"/>
            <p:cNvSpPr/>
            <p:nvPr/>
          </p:nvSpPr>
          <p:spPr>
            <a:xfrm>
              <a:off x="3461178" y="1370302"/>
              <a:ext cx="31216" cy="36567"/>
            </a:xfrm>
            <a:custGeom>
              <a:avLst/>
              <a:gdLst/>
              <a:ahLst/>
              <a:cxnLst/>
              <a:rect l="l" t="t" r="r" b="b"/>
              <a:pathLst>
                <a:path w="1587" h="1859" extrusionOk="0">
                  <a:moveTo>
                    <a:pt x="50" y="1"/>
                  </a:moveTo>
                  <a:cubicBezTo>
                    <a:pt x="37" y="1"/>
                    <a:pt x="28" y="9"/>
                    <a:pt x="21" y="16"/>
                  </a:cubicBezTo>
                  <a:cubicBezTo>
                    <a:pt x="1" y="37"/>
                    <a:pt x="1" y="59"/>
                    <a:pt x="21" y="80"/>
                  </a:cubicBezTo>
                  <a:cubicBezTo>
                    <a:pt x="114" y="194"/>
                    <a:pt x="215" y="309"/>
                    <a:pt x="308" y="422"/>
                  </a:cubicBezTo>
                  <a:cubicBezTo>
                    <a:pt x="407" y="537"/>
                    <a:pt x="500" y="652"/>
                    <a:pt x="601" y="765"/>
                  </a:cubicBezTo>
                  <a:cubicBezTo>
                    <a:pt x="693" y="880"/>
                    <a:pt x="793" y="995"/>
                    <a:pt x="885" y="1115"/>
                  </a:cubicBezTo>
                  <a:cubicBezTo>
                    <a:pt x="986" y="1230"/>
                    <a:pt x="1079" y="1345"/>
                    <a:pt x="1178" y="1458"/>
                  </a:cubicBezTo>
                  <a:cubicBezTo>
                    <a:pt x="1279" y="1572"/>
                    <a:pt x="1372" y="1687"/>
                    <a:pt x="1471" y="1800"/>
                  </a:cubicBezTo>
                  <a:cubicBezTo>
                    <a:pt x="1478" y="1816"/>
                    <a:pt x="1494" y="1830"/>
                    <a:pt x="1507" y="1843"/>
                  </a:cubicBezTo>
                  <a:cubicBezTo>
                    <a:pt x="1514" y="1852"/>
                    <a:pt x="1521" y="1859"/>
                    <a:pt x="1536" y="1859"/>
                  </a:cubicBezTo>
                  <a:cubicBezTo>
                    <a:pt x="1543" y="1859"/>
                    <a:pt x="1557" y="1852"/>
                    <a:pt x="1564" y="1843"/>
                  </a:cubicBezTo>
                  <a:cubicBezTo>
                    <a:pt x="1586" y="1823"/>
                    <a:pt x="1579" y="1800"/>
                    <a:pt x="1564" y="1787"/>
                  </a:cubicBezTo>
                  <a:cubicBezTo>
                    <a:pt x="1471" y="1665"/>
                    <a:pt x="1372" y="1552"/>
                    <a:pt x="1271" y="1437"/>
                  </a:cubicBezTo>
                  <a:cubicBezTo>
                    <a:pt x="1178" y="1322"/>
                    <a:pt x="1079" y="1209"/>
                    <a:pt x="986" y="1094"/>
                  </a:cubicBezTo>
                  <a:cubicBezTo>
                    <a:pt x="885" y="979"/>
                    <a:pt x="793" y="866"/>
                    <a:pt x="693" y="752"/>
                  </a:cubicBezTo>
                  <a:cubicBezTo>
                    <a:pt x="601" y="637"/>
                    <a:pt x="500" y="515"/>
                    <a:pt x="407" y="402"/>
                  </a:cubicBezTo>
                  <a:cubicBezTo>
                    <a:pt x="308" y="287"/>
                    <a:pt x="215" y="172"/>
                    <a:pt x="114" y="59"/>
                  </a:cubicBezTo>
                  <a:cubicBezTo>
                    <a:pt x="100" y="44"/>
                    <a:pt x="93" y="30"/>
                    <a:pt x="80" y="16"/>
                  </a:cubicBezTo>
                  <a:cubicBezTo>
                    <a:pt x="71" y="9"/>
                    <a:pt x="57"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0"/>
            <p:cNvSpPr/>
            <p:nvPr/>
          </p:nvSpPr>
          <p:spPr>
            <a:xfrm>
              <a:off x="3424100" y="1372840"/>
              <a:ext cx="10838" cy="6766"/>
            </a:xfrm>
            <a:custGeom>
              <a:avLst/>
              <a:gdLst/>
              <a:ahLst/>
              <a:cxnLst/>
              <a:rect l="l" t="t" r="r" b="b"/>
              <a:pathLst>
                <a:path w="551" h="344" extrusionOk="0">
                  <a:moveTo>
                    <a:pt x="479" y="0"/>
                  </a:moveTo>
                  <a:cubicBezTo>
                    <a:pt x="307" y="101"/>
                    <a:pt x="150" y="215"/>
                    <a:pt x="1" y="343"/>
                  </a:cubicBezTo>
                  <a:cubicBezTo>
                    <a:pt x="100" y="300"/>
                    <a:pt x="199" y="251"/>
                    <a:pt x="300" y="201"/>
                  </a:cubicBezTo>
                  <a:cubicBezTo>
                    <a:pt x="307" y="194"/>
                    <a:pt x="314" y="194"/>
                    <a:pt x="321" y="194"/>
                  </a:cubicBezTo>
                  <a:lnTo>
                    <a:pt x="336" y="194"/>
                  </a:lnTo>
                  <a:cubicBezTo>
                    <a:pt x="371" y="165"/>
                    <a:pt x="422" y="137"/>
                    <a:pt x="465" y="115"/>
                  </a:cubicBezTo>
                  <a:cubicBezTo>
                    <a:pt x="479" y="101"/>
                    <a:pt x="499" y="86"/>
                    <a:pt x="522" y="79"/>
                  </a:cubicBezTo>
                  <a:cubicBezTo>
                    <a:pt x="542" y="65"/>
                    <a:pt x="551" y="36"/>
                    <a:pt x="535" y="23"/>
                  </a:cubicBezTo>
                  <a:cubicBezTo>
                    <a:pt x="528" y="9"/>
                    <a:pt x="515" y="0"/>
                    <a:pt x="499"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0"/>
            <p:cNvSpPr/>
            <p:nvPr/>
          </p:nvSpPr>
          <p:spPr>
            <a:xfrm>
              <a:off x="3396700" y="1398962"/>
              <a:ext cx="13926" cy="25040"/>
            </a:xfrm>
            <a:custGeom>
              <a:avLst/>
              <a:gdLst/>
              <a:ahLst/>
              <a:cxnLst/>
              <a:rect l="l" t="t" r="r" b="b"/>
              <a:pathLst>
                <a:path w="708" h="1273" extrusionOk="0">
                  <a:moveTo>
                    <a:pt x="708" y="1"/>
                  </a:moveTo>
                  <a:lnTo>
                    <a:pt x="708" y="1"/>
                  </a:lnTo>
                  <a:cubicBezTo>
                    <a:pt x="665" y="16"/>
                    <a:pt x="622" y="30"/>
                    <a:pt x="586" y="43"/>
                  </a:cubicBezTo>
                  <a:cubicBezTo>
                    <a:pt x="487" y="201"/>
                    <a:pt x="401" y="366"/>
                    <a:pt x="322" y="537"/>
                  </a:cubicBezTo>
                  <a:cubicBezTo>
                    <a:pt x="221" y="729"/>
                    <a:pt x="136" y="930"/>
                    <a:pt x="43" y="1137"/>
                  </a:cubicBezTo>
                  <a:cubicBezTo>
                    <a:pt x="29" y="1157"/>
                    <a:pt x="22" y="1187"/>
                    <a:pt x="7" y="1209"/>
                  </a:cubicBezTo>
                  <a:cubicBezTo>
                    <a:pt x="0" y="1229"/>
                    <a:pt x="0" y="1259"/>
                    <a:pt x="22" y="1265"/>
                  </a:cubicBezTo>
                  <a:cubicBezTo>
                    <a:pt x="29" y="1272"/>
                    <a:pt x="36" y="1272"/>
                    <a:pt x="43" y="1272"/>
                  </a:cubicBezTo>
                  <a:cubicBezTo>
                    <a:pt x="65" y="1272"/>
                    <a:pt x="79" y="1265"/>
                    <a:pt x="86" y="1252"/>
                  </a:cubicBezTo>
                  <a:cubicBezTo>
                    <a:pt x="172" y="1051"/>
                    <a:pt x="264" y="851"/>
                    <a:pt x="358" y="652"/>
                  </a:cubicBezTo>
                  <a:cubicBezTo>
                    <a:pt x="458" y="458"/>
                    <a:pt x="557" y="258"/>
                    <a:pt x="665" y="73"/>
                  </a:cubicBezTo>
                  <a:cubicBezTo>
                    <a:pt x="679" y="43"/>
                    <a:pt x="693" y="23"/>
                    <a:pt x="708"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0"/>
            <p:cNvSpPr/>
            <p:nvPr/>
          </p:nvSpPr>
          <p:spPr>
            <a:xfrm>
              <a:off x="3408227" y="1381003"/>
              <a:ext cx="16877" cy="18824"/>
            </a:xfrm>
            <a:custGeom>
              <a:avLst/>
              <a:gdLst/>
              <a:ahLst/>
              <a:cxnLst/>
              <a:rect l="l" t="t" r="r" b="b"/>
              <a:pathLst>
                <a:path w="858" h="957" extrusionOk="0">
                  <a:moveTo>
                    <a:pt x="857" y="0"/>
                  </a:moveTo>
                  <a:lnTo>
                    <a:pt x="857" y="0"/>
                  </a:lnTo>
                  <a:cubicBezTo>
                    <a:pt x="778" y="43"/>
                    <a:pt x="700" y="79"/>
                    <a:pt x="621" y="115"/>
                  </a:cubicBezTo>
                  <a:lnTo>
                    <a:pt x="614" y="115"/>
                  </a:lnTo>
                  <a:cubicBezTo>
                    <a:pt x="544" y="194"/>
                    <a:pt x="472" y="279"/>
                    <a:pt x="406" y="357"/>
                  </a:cubicBezTo>
                  <a:cubicBezTo>
                    <a:pt x="271" y="521"/>
                    <a:pt x="158" y="686"/>
                    <a:pt x="50" y="864"/>
                  </a:cubicBezTo>
                  <a:cubicBezTo>
                    <a:pt x="36" y="893"/>
                    <a:pt x="14" y="929"/>
                    <a:pt x="0" y="956"/>
                  </a:cubicBezTo>
                  <a:cubicBezTo>
                    <a:pt x="36" y="943"/>
                    <a:pt x="79" y="929"/>
                    <a:pt x="122" y="914"/>
                  </a:cubicBezTo>
                  <a:cubicBezTo>
                    <a:pt x="165" y="843"/>
                    <a:pt x="208" y="778"/>
                    <a:pt x="251" y="708"/>
                  </a:cubicBezTo>
                  <a:cubicBezTo>
                    <a:pt x="278" y="672"/>
                    <a:pt x="307" y="629"/>
                    <a:pt x="336" y="593"/>
                  </a:cubicBezTo>
                  <a:cubicBezTo>
                    <a:pt x="350" y="571"/>
                    <a:pt x="364" y="550"/>
                    <a:pt x="379" y="528"/>
                  </a:cubicBezTo>
                  <a:cubicBezTo>
                    <a:pt x="386" y="521"/>
                    <a:pt x="393" y="514"/>
                    <a:pt x="400" y="501"/>
                  </a:cubicBezTo>
                  <a:cubicBezTo>
                    <a:pt x="400" y="501"/>
                    <a:pt x="406" y="494"/>
                    <a:pt x="406" y="485"/>
                  </a:cubicBezTo>
                  <a:cubicBezTo>
                    <a:pt x="415" y="485"/>
                    <a:pt x="415" y="485"/>
                    <a:pt x="415" y="478"/>
                  </a:cubicBezTo>
                  <a:lnTo>
                    <a:pt x="422" y="478"/>
                  </a:lnTo>
                  <a:cubicBezTo>
                    <a:pt x="535" y="322"/>
                    <a:pt x="672" y="178"/>
                    <a:pt x="808" y="43"/>
                  </a:cubicBezTo>
                  <a:cubicBezTo>
                    <a:pt x="828" y="29"/>
                    <a:pt x="844" y="14"/>
                    <a:pt x="857"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0"/>
            <p:cNvSpPr/>
            <p:nvPr/>
          </p:nvSpPr>
          <p:spPr>
            <a:xfrm>
              <a:off x="3422409" y="1380019"/>
              <a:ext cx="20260" cy="47346"/>
            </a:xfrm>
            <a:custGeom>
              <a:avLst/>
              <a:gdLst/>
              <a:ahLst/>
              <a:cxnLst/>
              <a:rect l="l" t="t" r="r" b="b"/>
              <a:pathLst>
                <a:path w="1030" h="2407" extrusionOk="0">
                  <a:moveTo>
                    <a:pt x="971" y="0"/>
                  </a:moveTo>
                  <a:cubicBezTo>
                    <a:pt x="964" y="0"/>
                    <a:pt x="957" y="0"/>
                    <a:pt x="950" y="7"/>
                  </a:cubicBezTo>
                  <a:cubicBezTo>
                    <a:pt x="829" y="93"/>
                    <a:pt x="729" y="215"/>
                    <a:pt x="650" y="343"/>
                  </a:cubicBezTo>
                  <a:cubicBezTo>
                    <a:pt x="565" y="472"/>
                    <a:pt x="508" y="614"/>
                    <a:pt x="450" y="749"/>
                  </a:cubicBezTo>
                  <a:cubicBezTo>
                    <a:pt x="386" y="914"/>
                    <a:pt x="328" y="1085"/>
                    <a:pt x="272" y="1250"/>
                  </a:cubicBezTo>
                  <a:cubicBezTo>
                    <a:pt x="215" y="1421"/>
                    <a:pt x="172" y="1593"/>
                    <a:pt x="129" y="1764"/>
                  </a:cubicBezTo>
                  <a:cubicBezTo>
                    <a:pt x="87" y="1935"/>
                    <a:pt x="44" y="2107"/>
                    <a:pt x="15" y="2285"/>
                  </a:cubicBezTo>
                  <a:cubicBezTo>
                    <a:pt x="8" y="2307"/>
                    <a:pt x="8" y="2328"/>
                    <a:pt x="1" y="2350"/>
                  </a:cubicBezTo>
                  <a:cubicBezTo>
                    <a:pt x="1" y="2371"/>
                    <a:pt x="8" y="2400"/>
                    <a:pt x="28" y="2400"/>
                  </a:cubicBezTo>
                  <a:cubicBezTo>
                    <a:pt x="37" y="2407"/>
                    <a:pt x="37" y="2407"/>
                    <a:pt x="44" y="2407"/>
                  </a:cubicBezTo>
                  <a:cubicBezTo>
                    <a:pt x="57" y="2407"/>
                    <a:pt x="80" y="2393"/>
                    <a:pt x="87" y="2371"/>
                  </a:cubicBezTo>
                  <a:cubicBezTo>
                    <a:pt x="114" y="2199"/>
                    <a:pt x="150" y="2028"/>
                    <a:pt x="193" y="1857"/>
                  </a:cubicBezTo>
                  <a:cubicBezTo>
                    <a:pt x="236" y="1685"/>
                    <a:pt x="278" y="1514"/>
                    <a:pt x="328" y="1342"/>
                  </a:cubicBezTo>
                  <a:cubicBezTo>
                    <a:pt x="386" y="1178"/>
                    <a:pt x="443" y="1006"/>
                    <a:pt x="508" y="844"/>
                  </a:cubicBezTo>
                  <a:cubicBezTo>
                    <a:pt x="522" y="808"/>
                    <a:pt x="536" y="772"/>
                    <a:pt x="551" y="736"/>
                  </a:cubicBezTo>
                  <a:cubicBezTo>
                    <a:pt x="551" y="729"/>
                    <a:pt x="558" y="722"/>
                    <a:pt x="558" y="715"/>
                  </a:cubicBezTo>
                  <a:cubicBezTo>
                    <a:pt x="558" y="707"/>
                    <a:pt x="565" y="707"/>
                    <a:pt x="565" y="700"/>
                  </a:cubicBezTo>
                  <a:lnTo>
                    <a:pt x="565" y="693"/>
                  </a:lnTo>
                  <a:cubicBezTo>
                    <a:pt x="572" y="672"/>
                    <a:pt x="578" y="657"/>
                    <a:pt x="585" y="643"/>
                  </a:cubicBezTo>
                  <a:cubicBezTo>
                    <a:pt x="621" y="571"/>
                    <a:pt x="650" y="508"/>
                    <a:pt x="686" y="443"/>
                  </a:cubicBezTo>
                  <a:cubicBezTo>
                    <a:pt x="707" y="407"/>
                    <a:pt x="729" y="379"/>
                    <a:pt x="750" y="350"/>
                  </a:cubicBezTo>
                  <a:cubicBezTo>
                    <a:pt x="757" y="329"/>
                    <a:pt x="765" y="314"/>
                    <a:pt x="779" y="300"/>
                  </a:cubicBezTo>
                  <a:cubicBezTo>
                    <a:pt x="786" y="293"/>
                    <a:pt x="786" y="287"/>
                    <a:pt x="793" y="278"/>
                  </a:cubicBezTo>
                  <a:lnTo>
                    <a:pt x="799" y="271"/>
                  </a:lnTo>
                  <a:lnTo>
                    <a:pt x="808" y="264"/>
                  </a:lnTo>
                  <a:cubicBezTo>
                    <a:pt x="851" y="208"/>
                    <a:pt x="901" y="158"/>
                    <a:pt x="957" y="107"/>
                  </a:cubicBezTo>
                  <a:cubicBezTo>
                    <a:pt x="964" y="107"/>
                    <a:pt x="964" y="100"/>
                    <a:pt x="971" y="100"/>
                  </a:cubicBezTo>
                  <a:lnTo>
                    <a:pt x="979" y="93"/>
                  </a:lnTo>
                  <a:lnTo>
                    <a:pt x="986" y="86"/>
                  </a:lnTo>
                  <a:lnTo>
                    <a:pt x="993" y="79"/>
                  </a:lnTo>
                  <a:cubicBezTo>
                    <a:pt x="1014" y="64"/>
                    <a:pt x="1029" y="43"/>
                    <a:pt x="1014" y="21"/>
                  </a:cubicBezTo>
                  <a:cubicBezTo>
                    <a:pt x="1007" y="7"/>
                    <a:pt x="986" y="0"/>
                    <a:pt x="971"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0"/>
            <p:cNvSpPr/>
            <p:nvPr/>
          </p:nvSpPr>
          <p:spPr>
            <a:xfrm>
              <a:off x="3449081" y="1381711"/>
              <a:ext cx="5508" cy="34127"/>
            </a:xfrm>
            <a:custGeom>
              <a:avLst/>
              <a:gdLst/>
              <a:ahLst/>
              <a:cxnLst/>
              <a:rect l="l" t="t" r="r" b="b"/>
              <a:pathLst>
                <a:path w="280" h="1735" extrusionOk="0">
                  <a:moveTo>
                    <a:pt x="43" y="0"/>
                  </a:moveTo>
                  <a:cubicBezTo>
                    <a:pt x="43" y="0"/>
                    <a:pt x="37" y="0"/>
                    <a:pt x="37" y="7"/>
                  </a:cubicBezTo>
                  <a:cubicBezTo>
                    <a:pt x="16" y="14"/>
                    <a:pt x="1" y="36"/>
                    <a:pt x="9" y="57"/>
                  </a:cubicBezTo>
                  <a:cubicBezTo>
                    <a:pt x="30" y="165"/>
                    <a:pt x="52" y="271"/>
                    <a:pt x="66" y="372"/>
                  </a:cubicBezTo>
                  <a:cubicBezTo>
                    <a:pt x="86" y="478"/>
                    <a:pt x="102" y="586"/>
                    <a:pt x="122" y="693"/>
                  </a:cubicBezTo>
                  <a:lnTo>
                    <a:pt x="122" y="706"/>
                  </a:lnTo>
                  <a:lnTo>
                    <a:pt x="122" y="729"/>
                  </a:lnTo>
                  <a:cubicBezTo>
                    <a:pt x="122" y="742"/>
                    <a:pt x="129" y="749"/>
                    <a:pt x="129" y="765"/>
                  </a:cubicBezTo>
                  <a:cubicBezTo>
                    <a:pt x="129" y="792"/>
                    <a:pt x="138" y="821"/>
                    <a:pt x="138" y="850"/>
                  </a:cubicBezTo>
                  <a:cubicBezTo>
                    <a:pt x="144" y="900"/>
                    <a:pt x="151" y="956"/>
                    <a:pt x="158" y="1006"/>
                  </a:cubicBezTo>
                  <a:cubicBezTo>
                    <a:pt x="165" y="1114"/>
                    <a:pt x="172" y="1220"/>
                    <a:pt x="180" y="1328"/>
                  </a:cubicBezTo>
                  <a:cubicBezTo>
                    <a:pt x="187" y="1443"/>
                    <a:pt x="187" y="1549"/>
                    <a:pt x="194" y="1657"/>
                  </a:cubicBezTo>
                  <a:lnTo>
                    <a:pt x="194" y="1692"/>
                  </a:lnTo>
                  <a:cubicBezTo>
                    <a:pt x="194" y="1721"/>
                    <a:pt x="208" y="1735"/>
                    <a:pt x="230" y="1735"/>
                  </a:cubicBezTo>
                  <a:lnTo>
                    <a:pt x="237" y="1735"/>
                  </a:lnTo>
                  <a:cubicBezTo>
                    <a:pt x="258" y="1735"/>
                    <a:pt x="280" y="1721"/>
                    <a:pt x="280" y="1692"/>
                  </a:cubicBezTo>
                  <a:cubicBezTo>
                    <a:pt x="273" y="1585"/>
                    <a:pt x="273" y="1477"/>
                    <a:pt x="266" y="1371"/>
                  </a:cubicBezTo>
                  <a:cubicBezTo>
                    <a:pt x="258" y="1263"/>
                    <a:pt x="251" y="1150"/>
                    <a:pt x="244" y="1042"/>
                  </a:cubicBezTo>
                  <a:cubicBezTo>
                    <a:pt x="237" y="936"/>
                    <a:pt x="223" y="828"/>
                    <a:pt x="208" y="722"/>
                  </a:cubicBezTo>
                  <a:cubicBezTo>
                    <a:pt x="194" y="614"/>
                    <a:pt x="180" y="501"/>
                    <a:pt x="158" y="393"/>
                  </a:cubicBezTo>
                  <a:cubicBezTo>
                    <a:pt x="138" y="286"/>
                    <a:pt x="122" y="178"/>
                    <a:pt x="95" y="72"/>
                  </a:cubicBezTo>
                  <a:cubicBezTo>
                    <a:pt x="95" y="57"/>
                    <a:pt x="95" y="50"/>
                    <a:pt x="86" y="36"/>
                  </a:cubicBezTo>
                  <a:cubicBezTo>
                    <a:pt x="86" y="14"/>
                    <a:pt x="66" y="0"/>
                    <a:pt x="43"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0"/>
            <p:cNvSpPr/>
            <p:nvPr/>
          </p:nvSpPr>
          <p:spPr>
            <a:xfrm>
              <a:off x="3484645" y="1271874"/>
              <a:ext cx="28246" cy="32711"/>
            </a:xfrm>
            <a:custGeom>
              <a:avLst/>
              <a:gdLst/>
              <a:ahLst/>
              <a:cxnLst/>
              <a:rect l="l" t="t" r="r" b="b"/>
              <a:pathLst>
                <a:path w="1436" h="1663" extrusionOk="0">
                  <a:moveTo>
                    <a:pt x="1392" y="0"/>
                  </a:moveTo>
                  <a:cubicBezTo>
                    <a:pt x="1379" y="0"/>
                    <a:pt x="1372" y="7"/>
                    <a:pt x="1356" y="14"/>
                  </a:cubicBezTo>
                  <a:cubicBezTo>
                    <a:pt x="1158" y="185"/>
                    <a:pt x="964" y="370"/>
                    <a:pt x="786" y="571"/>
                  </a:cubicBezTo>
                  <a:cubicBezTo>
                    <a:pt x="592" y="772"/>
                    <a:pt x="414" y="986"/>
                    <a:pt x="242" y="1207"/>
                  </a:cubicBezTo>
                  <a:cubicBezTo>
                    <a:pt x="163" y="1313"/>
                    <a:pt x="78" y="1428"/>
                    <a:pt x="1" y="1534"/>
                  </a:cubicBezTo>
                  <a:cubicBezTo>
                    <a:pt x="8" y="1577"/>
                    <a:pt x="14" y="1620"/>
                    <a:pt x="21" y="1663"/>
                  </a:cubicBezTo>
                  <a:cubicBezTo>
                    <a:pt x="93" y="1550"/>
                    <a:pt x="172" y="1442"/>
                    <a:pt x="249" y="1342"/>
                  </a:cubicBezTo>
                  <a:cubicBezTo>
                    <a:pt x="414" y="1121"/>
                    <a:pt x="592" y="907"/>
                    <a:pt x="779" y="700"/>
                  </a:cubicBezTo>
                  <a:cubicBezTo>
                    <a:pt x="957" y="506"/>
                    <a:pt x="1142" y="314"/>
                    <a:pt x="1343" y="143"/>
                  </a:cubicBezTo>
                  <a:cubicBezTo>
                    <a:pt x="1372" y="120"/>
                    <a:pt x="1392" y="100"/>
                    <a:pt x="1421" y="77"/>
                  </a:cubicBezTo>
                  <a:cubicBezTo>
                    <a:pt x="1435" y="64"/>
                    <a:pt x="1435" y="28"/>
                    <a:pt x="1421" y="14"/>
                  </a:cubicBezTo>
                  <a:cubicBezTo>
                    <a:pt x="1415" y="7"/>
                    <a:pt x="1399" y="0"/>
                    <a:pt x="1392"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0"/>
            <p:cNvSpPr/>
            <p:nvPr/>
          </p:nvSpPr>
          <p:spPr>
            <a:xfrm>
              <a:off x="3463401" y="1302048"/>
              <a:ext cx="21676" cy="38652"/>
            </a:xfrm>
            <a:custGeom>
              <a:avLst/>
              <a:gdLst/>
              <a:ahLst/>
              <a:cxnLst/>
              <a:rect l="l" t="t" r="r" b="b"/>
              <a:pathLst>
                <a:path w="1102" h="1965" extrusionOk="0">
                  <a:moveTo>
                    <a:pt x="1081" y="0"/>
                  </a:moveTo>
                  <a:cubicBezTo>
                    <a:pt x="995" y="122"/>
                    <a:pt x="916" y="244"/>
                    <a:pt x="837" y="365"/>
                  </a:cubicBezTo>
                  <a:cubicBezTo>
                    <a:pt x="680" y="600"/>
                    <a:pt x="537" y="843"/>
                    <a:pt x="409" y="1087"/>
                  </a:cubicBezTo>
                  <a:cubicBezTo>
                    <a:pt x="280" y="1322"/>
                    <a:pt x="159" y="1565"/>
                    <a:pt x="52" y="1808"/>
                  </a:cubicBezTo>
                  <a:cubicBezTo>
                    <a:pt x="37" y="1836"/>
                    <a:pt x="23" y="1865"/>
                    <a:pt x="16" y="1901"/>
                  </a:cubicBezTo>
                  <a:cubicBezTo>
                    <a:pt x="1" y="1921"/>
                    <a:pt x="9" y="1944"/>
                    <a:pt x="30" y="1957"/>
                  </a:cubicBezTo>
                  <a:cubicBezTo>
                    <a:pt x="37" y="1957"/>
                    <a:pt x="44" y="1964"/>
                    <a:pt x="52" y="1964"/>
                  </a:cubicBezTo>
                  <a:cubicBezTo>
                    <a:pt x="66" y="1964"/>
                    <a:pt x="80" y="1957"/>
                    <a:pt x="87" y="1944"/>
                  </a:cubicBezTo>
                  <a:cubicBezTo>
                    <a:pt x="195" y="1694"/>
                    <a:pt x="309" y="1457"/>
                    <a:pt x="429" y="1222"/>
                  </a:cubicBezTo>
                  <a:cubicBezTo>
                    <a:pt x="566" y="979"/>
                    <a:pt x="702" y="737"/>
                    <a:pt x="851" y="501"/>
                  </a:cubicBezTo>
                  <a:cubicBezTo>
                    <a:pt x="930" y="372"/>
                    <a:pt x="1016" y="250"/>
                    <a:pt x="1101" y="129"/>
                  </a:cubicBezTo>
                  <a:cubicBezTo>
                    <a:pt x="1094" y="86"/>
                    <a:pt x="1088" y="43"/>
                    <a:pt x="1081"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0"/>
            <p:cNvSpPr/>
            <p:nvPr/>
          </p:nvSpPr>
          <p:spPr>
            <a:xfrm>
              <a:off x="3462162" y="1349098"/>
              <a:ext cx="4642" cy="4111"/>
            </a:xfrm>
            <a:custGeom>
              <a:avLst/>
              <a:gdLst/>
              <a:ahLst/>
              <a:cxnLst/>
              <a:rect l="l" t="t" r="r" b="b"/>
              <a:pathLst>
                <a:path w="236" h="209" extrusionOk="0">
                  <a:moveTo>
                    <a:pt x="129" y="1"/>
                  </a:moveTo>
                  <a:cubicBezTo>
                    <a:pt x="107" y="30"/>
                    <a:pt x="86" y="59"/>
                    <a:pt x="57" y="86"/>
                  </a:cubicBezTo>
                  <a:cubicBezTo>
                    <a:pt x="43" y="102"/>
                    <a:pt x="30" y="122"/>
                    <a:pt x="14" y="136"/>
                  </a:cubicBezTo>
                  <a:cubicBezTo>
                    <a:pt x="0" y="158"/>
                    <a:pt x="0" y="179"/>
                    <a:pt x="14" y="201"/>
                  </a:cubicBezTo>
                  <a:cubicBezTo>
                    <a:pt x="30" y="208"/>
                    <a:pt x="36" y="208"/>
                    <a:pt x="50" y="208"/>
                  </a:cubicBezTo>
                  <a:cubicBezTo>
                    <a:pt x="57" y="208"/>
                    <a:pt x="72" y="208"/>
                    <a:pt x="79" y="201"/>
                  </a:cubicBezTo>
                  <a:cubicBezTo>
                    <a:pt x="129" y="136"/>
                    <a:pt x="186" y="73"/>
                    <a:pt x="235" y="8"/>
                  </a:cubicBezTo>
                  <a:lnTo>
                    <a:pt x="129" y="1"/>
                  </a:lnTo>
                  <a:close/>
                </a:path>
              </a:pathLst>
            </a:custGeom>
            <a:solidFill>
              <a:srgbClr val="FBEE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0"/>
            <p:cNvSpPr/>
            <p:nvPr/>
          </p:nvSpPr>
          <p:spPr>
            <a:xfrm>
              <a:off x="3464699" y="1310191"/>
              <a:ext cx="40874" cy="39065"/>
            </a:xfrm>
            <a:custGeom>
              <a:avLst/>
              <a:gdLst/>
              <a:ahLst/>
              <a:cxnLst/>
              <a:rect l="l" t="t" r="r" b="b"/>
              <a:pathLst>
                <a:path w="2078" h="1986" extrusionOk="0">
                  <a:moveTo>
                    <a:pt x="2028" y="1"/>
                  </a:moveTo>
                  <a:cubicBezTo>
                    <a:pt x="2021" y="1"/>
                    <a:pt x="2014" y="1"/>
                    <a:pt x="2007" y="8"/>
                  </a:cubicBezTo>
                  <a:cubicBezTo>
                    <a:pt x="1836" y="87"/>
                    <a:pt x="1685" y="195"/>
                    <a:pt x="1536" y="308"/>
                  </a:cubicBezTo>
                  <a:cubicBezTo>
                    <a:pt x="1378" y="429"/>
                    <a:pt x="1236" y="565"/>
                    <a:pt x="1092" y="700"/>
                  </a:cubicBezTo>
                  <a:cubicBezTo>
                    <a:pt x="972" y="829"/>
                    <a:pt x="850" y="966"/>
                    <a:pt x="728" y="1101"/>
                  </a:cubicBezTo>
                  <a:cubicBezTo>
                    <a:pt x="699" y="1158"/>
                    <a:pt x="672" y="1223"/>
                    <a:pt x="650" y="1280"/>
                  </a:cubicBezTo>
                  <a:lnTo>
                    <a:pt x="178" y="1758"/>
                  </a:lnTo>
                  <a:cubicBezTo>
                    <a:pt x="122" y="1830"/>
                    <a:pt x="63" y="1909"/>
                    <a:pt x="0" y="1979"/>
                  </a:cubicBezTo>
                  <a:lnTo>
                    <a:pt x="106" y="1986"/>
                  </a:lnTo>
                  <a:cubicBezTo>
                    <a:pt x="171" y="1909"/>
                    <a:pt x="235" y="1823"/>
                    <a:pt x="307" y="1744"/>
                  </a:cubicBezTo>
                  <a:cubicBezTo>
                    <a:pt x="429" y="1586"/>
                    <a:pt x="557" y="1429"/>
                    <a:pt x="692" y="1273"/>
                  </a:cubicBezTo>
                  <a:cubicBezTo>
                    <a:pt x="821" y="1122"/>
                    <a:pt x="956" y="966"/>
                    <a:pt x="1100" y="822"/>
                  </a:cubicBezTo>
                  <a:cubicBezTo>
                    <a:pt x="1243" y="680"/>
                    <a:pt x="1385" y="544"/>
                    <a:pt x="1536" y="416"/>
                  </a:cubicBezTo>
                  <a:cubicBezTo>
                    <a:pt x="1556" y="400"/>
                    <a:pt x="1579" y="387"/>
                    <a:pt x="1592" y="373"/>
                  </a:cubicBezTo>
                  <a:cubicBezTo>
                    <a:pt x="1599" y="366"/>
                    <a:pt x="1606" y="366"/>
                    <a:pt x="1606" y="357"/>
                  </a:cubicBezTo>
                  <a:lnTo>
                    <a:pt x="1615" y="357"/>
                  </a:lnTo>
                  <a:cubicBezTo>
                    <a:pt x="1628" y="344"/>
                    <a:pt x="1635" y="337"/>
                    <a:pt x="1642" y="330"/>
                  </a:cubicBezTo>
                  <a:cubicBezTo>
                    <a:pt x="1685" y="301"/>
                    <a:pt x="1721" y="280"/>
                    <a:pt x="1757" y="251"/>
                  </a:cubicBezTo>
                  <a:cubicBezTo>
                    <a:pt x="1836" y="201"/>
                    <a:pt x="1914" y="152"/>
                    <a:pt x="1992" y="109"/>
                  </a:cubicBezTo>
                  <a:cubicBezTo>
                    <a:pt x="2014" y="100"/>
                    <a:pt x="2028" y="87"/>
                    <a:pt x="2050" y="80"/>
                  </a:cubicBezTo>
                  <a:cubicBezTo>
                    <a:pt x="2070" y="66"/>
                    <a:pt x="2077" y="37"/>
                    <a:pt x="2064" y="23"/>
                  </a:cubicBezTo>
                  <a:cubicBezTo>
                    <a:pt x="2057" y="8"/>
                    <a:pt x="2043" y="1"/>
                    <a:pt x="2028"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0"/>
            <p:cNvSpPr/>
            <p:nvPr/>
          </p:nvSpPr>
          <p:spPr>
            <a:xfrm>
              <a:off x="3468201" y="1331848"/>
              <a:ext cx="10838" cy="12923"/>
            </a:xfrm>
            <a:custGeom>
              <a:avLst/>
              <a:gdLst/>
              <a:ahLst/>
              <a:cxnLst/>
              <a:rect l="l" t="t" r="r" b="b"/>
              <a:pathLst>
                <a:path w="551" h="657" extrusionOk="0">
                  <a:moveTo>
                    <a:pt x="550" y="0"/>
                  </a:moveTo>
                  <a:lnTo>
                    <a:pt x="550" y="0"/>
                  </a:lnTo>
                  <a:cubicBezTo>
                    <a:pt x="537" y="21"/>
                    <a:pt x="514" y="36"/>
                    <a:pt x="501" y="57"/>
                  </a:cubicBezTo>
                  <a:cubicBezTo>
                    <a:pt x="365" y="208"/>
                    <a:pt x="244" y="364"/>
                    <a:pt x="115" y="521"/>
                  </a:cubicBezTo>
                  <a:cubicBezTo>
                    <a:pt x="79" y="564"/>
                    <a:pt x="36" y="614"/>
                    <a:pt x="0" y="657"/>
                  </a:cubicBezTo>
                  <a:lnTo>
                    <a:pt x="472" y="179"/>
                  </a:lnTo>
                  <a:cubicBezTo>
                    <a:pt x="494" y="122"/>
                    <a:pt x="521" y="57"/>
                    <a:pt x="5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0"/>
            <p:cNvSpPr/>
            <p:nvPr/>
          </p:nvSpPr>
          <p:spPr>
            <a:xfrm>
              <a:off x="3437456" y="1312866"/>
              <a:ext cx="14753" cy="37943"/>
            </a:xfrm>
            <a:custGeom>
              <a:avLst/>
              <a:gdLst/>
              <a:ahLst/>
              <a:cxnLst/>
              <a:rect l="l" t="t" r="r" b="b"/>
              <a:pathLst>
                <a:path w="750" h="1929" extrusionOk="0">
                  <a:moveTo>
                    <a:pt x="43" y="0"/>
                  </a:moveTo>
                  <a:cubicBezTo>
                    <a:pt x="28" y="0"/>
                    <a:pt x="21" y="7"/>
                    <a:pt x="14" y="16"/>
                  </a:cubicBezTo>
                  <a:cubicBezTo>
                    <a:pt x="7" y="23"/>
                    <a:pt x="0" y="36"/>
                    <a:pt x="0" y="43"/>
                  </a:cubicBezTo>
                  <a:cubicBezTo>
                    <a:pt x="0" y="59"/>
                    <a:pt x="7" y="65"/>
                    <a:pt x="14" y="72"/>
                  </a:cubicBezTo>
                  <a:cubicBezTo>
                    <a:pt x="14" y="79"/>
                    <a:pt x="21" y="86"/>
                    <a:pt x="28" y="93"/>
                  </a:cubicBezTo>
                  <a:cubicBezTo>
                    <a:pt x="28" y="101"/>
                    <a:pt x="34" y="101"/>
                    <a:pt x="34" y="108"/>
                  </a:cubicBezTo>
                  <a:cubicBezTo>
                    <a:pt x="50" y="122"/>
                    <a:pt x="57" y="129"/>
                    <a:pt x="64" y="144"/>
                  </a:cubicBezTo>
                  <a:cubicBezTo>
                    <a:pt x="86" y="172"/>
                    <a:pt x="106" y="201"/>
                    <a:pt x="120" y="221"/>
                  </a:cubicBezTo>
                  <a:cubicBezTo>
                    <a:pt x="156" y="280"/>
                    <a:pt x="192" y="329"/>
                    <a:pt x="228" y="386"/>
                  </a:cubicBezTo>
                  <a:cubicBezTo>
                    <a:pt x="292" y="501"/>
                    <a:pt x="350" y="616"/>
                    <a:pt x="406" y="729"/>
                  </a:cubicBezTo>
                  <a:cubicBezTo>
                    <a:pt x="413" y="744"/>
                    <a:pt x="420" y="758"/>
                    <a:pt x="420" y="772"/>
                  </a:cubicBezTo>
                  <a:lnTo>
                    <a:pt x="420" y="778"/>
                  </a:lnTo>
                  <a:lnTo>
                    <a:pt x="429" y="778"/>
                  </a:lnTo>
                  <a:lnTo>
                    <a:pt x="429" y="787"/>
                  </a:lnTo>
                  <a:cubicBezTo>
                    <a:pt x="436" y="801"/>
                    <a:pt x="436" y="808"/>
                    <a:pt x="442" y="814"/>
                  </a:cubicBezTo>
                  <a:cubicBezTo>
                    <a:pt x="449" y="844"/>
                    <a:pt x="463" y="873"/>
                    <a:pt x="472" y="900"/>
                  </a:cubicBezTo>
                  <a:cubicBezTo>
                    <a:pt x="499" y="965"/>
                    <a:pt x="514" y="1022"/>
                    <a:pt x="535" y="1087"/>
                  </a:cubicBezTo>
                  <a:cubicBezTo>
                    <a:pt x="571" y="1207"/>
                    <a:pt x="600" y="1335"/>
                    <a:pt x="621" y="1464"/>
                  </a:cubicBezTo>
                  <a:cubicBezTo>
                    <a:pt x="628" y="1493"/>
                    <a:pt x="634" y="1529"/>
                    <a:pt x="643" y="1558"/>
                  </a:cubicBezTo>
                  <a:lnTo>
                    <a:pt x="643" y="1565"/>
                  </a:lnTo>
                  <a:lnTo>
                    <a:pt x="643" y="1572"/>
                  </a:lnTo>
                  <a:lnTo>
                    <a:pt x="643" y="1601"/>
                  </a:lnTo>
                  <a:cubicBezTo>
                    <a:pt x="650" y="1615"/>
                    <a:pt x="650" y="1629"/>
                    <a:pt x="650" y="1651"/>
                  </a:cubicBezTo>
                  <a:cubicBezTo>
                    <a:pt x="650" y="1678"/>
                    <a:pt x="657" y="1701"/>
                    <a:pt x="657" y="1737"/>
                  </a:cubicBezTo>
                  <a:cubicBezTo>
                    <a:pt x="686" y="1757"/>
                    <a:pt x="720" y="1779"/>
                    <a:pt x="749" y="1807"/>
                  </a:cubicBezTo>
                  <a:cubicBezTo>
                    <a:pt x="742" y="1701"/>
                    <a:pt x="729" y="1593"/>
                    <a:pt x="713" y="1486"/>
                  </a:cubicBezTo>
                  <a:cubicBezTo>
                    <a:pt x="693" y="1358"/>
                    <a:pt x="663" y="1236"/>
                    <a:pt x="628" y="1108"/>
                  </a:cubicBezTo>
                  <a:cubicBezTo>
                    <a:pt x="592" y="979"/>
                    <a:pt x="549" y="857"/>
                    <a:pt x="499" y="729"/>
                  </a:cubicBezTo>
                  <a:cubicBezTo>
                    <a:pt x="449" y="616"/>
                    <a:pt x="393" y="494"/>
                    <a:pt x="321" y="386"/>
                  </a:cubicBezTo>
                  <a:cubicBezTo>
                    <a:pt x="257" y="273"/>
                    <a:pt x="185" y="165"/>
                    <a:pt x="106" y="59"/>
                  </a:cubicBezTo>
                  <a:cubicBezTo>
                    <a:pt x="93" y="43"/>
                    <a:pt x="86" y="29"/>
                    <a:pt x="70" y="16"/>
                  </a:cubicBezTo>
                  <a:cubicBezTo>
                    <a:pt x="64" y="7"/>
                    <a:pt x="50" y="0"/>
                    <a:pt x="43" y="0"/>
                  </a:cubicBezTo>
                  <a:close/>
                  <a:moveTo>
                    <a:pt x="663" y="1850"/>
                  </a:moveTo>
                  <a:lnTo>
                    <a:pt x="663" y="1886"/>
                  </a:lnTo>
                  <a:cubicBezTo>
                    <a:pt x="663" y="1908"/>
                    <a:pt x="686" y="1928"/>
                    <a:pt x="706" y="1928"/>
                  </a:cubicBezTo>
                  <a:cubicBezTo>
                    <a:pt x="729" y="1928"/>
                    <a:pt x="749" y="1915"/>
                    <a:pt x="749" y="1886"/>
                  </a:cubicBezTo>
                  <a:lnTo>
                    <a:pt x="749" y="1879"/>
                  </a:lnTo>
                  <a:cubicBezTo>
                    <a:pt x="742" y="1886"/>
                    <a:pt x="735" y="1886"/>
                    <a:pt x="729" y="1886"/>
                  </a:cubicBezTo>
                  <a:cubicBezTo>
                    <a:pt x="713" y="1886"/>
                    <a:pt x="706" y="1879"/>
                    <a:pt x="699" y="1872"/>
                  </a:cubicBezTo>
                  <a:cubicBezTo>
                    <a:pt x="686" y="1865"/>
                    <a:pt x="677" y="1858"/>
                    <a:pt x="663" y="185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0"/>
            <p:cNvSpPr/>
            <p:nvPr/>
          </p:nvSpPr>
          <p:spPr>
            <a:xfrm>
              <a:off x="3425654" y="1325101"/>
              <a:ext cx="26987" cy="24863"/>
            </a:xfrm>
            <a:custGeom>
              <a:avLst/>
              <a:gdLst/>
              <a:ahLst/>
              <a:cxnLst/>
              <a:rect l="l" t="t" r="r" b="b"/>
              <a:pathLst>
                <a:path w="1372" h="1264" extrusionOk="0">
                  <a:moveTo>
                    <a:pt x="50" y="0"/>
                  </a:moveTo>
                  <a:cubicBezTo>
                    <a:pt x="35" y="0"/>
                    <a:pt x="21" y="7"/>
                    <a:pt x="14" y="14"/>
                  </a:cubicBezTo>
                  <a:cubicBezTo>
                    <a:pt x="0" y="36"/>
                    <a:pt x="0" y="57"/>
                    <a:pt x="14" y="79"/>
                  </a:cubicBezTo>
                  <a:cubicBezTo>
                    <a:pt x="93" y="156"/>
                    <a:pt x="172" y="242"/>
                    <a:pt x="249" y="321"/>
                  </a:cubicBezTo>
                  <a:cubicBezTo>
                    <a:pt x="335" y="400"/>
                    <a:pt x="413" y="479"/>
                    <a:pt x="499" y="558"/>
                  </a:cubicBezTo>
                  <a:cubicBezTo>
                    <a:pt x="578" y="636"/>
                    <a:pt x="664" y="713"/>
                    <a:pt x="749" y="785"/>
                  </a:cubicBezTo>
                  <a:cubicBezTo>
                    <a:pt x="828" y="864"/>
                    <a:pt x="914" y="936"/>
                    <a:pt x="1000" y="1007"/>
                  </a:cubicBezTo>
                  <a:cubicBezTo>
                    <a:pt x="1085" y="1085"/>
                    <a:pt x="1178" y="1157"/>
                    <a:pt x="1263" y="1228"/>
                  </a:cubicBezTo>
                  <a:cubicBezTo>
                    <a:pt x="1277" y="1236"/>
                    <a:pt x="1286" y="1243"/>
                    <a:pt x="1299" y="1250"/>
                  </a:cubicBezTo>
                  <a:cubicBezTo>
                    <a:pt x="1306" y="1257"/>
                    <a:pt x="1313" y="1264"/>
                    <a:pt x="1329" y="1264"/>
                  </a:cubicBezTo>
                  <a:cubicBezTo>
                    <a:pt x="1335" y="1264"/>
                    <a:pt x="1342" y="1264"/>
                    <a:pt x="1349" y="1257"/>
                  </a:cubicBezTo>
                  <a:cubicBezTo>
                    <a:pt x="1356" y="1257"/>
                    <a:pt x="1356" y="1257"/>
                    <a:pt x="1356" y="1250"/>
                  </a:cubicBezTo>
                  <a:cubicBezTo>
                    <a:pt x="1363" y="1243"/>
                    <a:pt x="1371" y="1236"/>
                    <a:pt x="1371" y="1221"/>
                  </a:cubicBezTo>
                  <a:cubicBezTo>
                    <a:pt x="1371" y="1214"/>
                    <a:pt x="1363" y="1200"/>
                    <a:pt x="1356" y="1193"/>
                  </a:cubicBezTo>
                  <a:cubicBezTo>
                    <a:pt x="1356" y="1185"/>
                    <a:pt x="1349" y="1185"/>
                    <a:pt x="1349" y="1185"/>
                  </a:cubicBezTo>
                  <a:cubicBezTo>
                    <a:pt x="1320" y="1157"/>
                    <a:pt x="1286" y="1135"/>
                    <a:pt x="1257" y="1115"/>
                  </a:cubicBezTo>
                  <a:cubicBezTo>
                    <a:pt x="1200" y="1065"/>
                    <a:pt x="1149" y="1022"/>
                    <a:pt x="1092" y="979"/>
                  </a:cubicBezTo>
                  <a:cubicBezTo>
                    <a:pt x="1006" y="907"/>
                    <a:pt x="921" y="828"/>
                    <a:pt x="835" y="756"/>
                  </a:cubicBezTo>
                  <a:cubicBezTo>
                    <a:pt x="749" y="679"/>
                    <a:pt x="670" y="600"/>
                    <a:pt x="585" y="528"/>
                  </a:cubicBezTo>
                  <a:cubicBezTo>
                    <a:pt x="506" y="450"/>
                    <a:pt x="420" y="371"/>
                    <a:pt x="343" y="294"/>
                  </a:cubicBezTo>
                  <a:cubicBezTo>
                    <a:pt x="264" y="208"/>
                    <a:pt x="185" y="129"/>
                    <a:pt x="107" y="43"/>
                  </a:cubicBezTo>
                  <a:cubicBezTo>
                    <a:pt x="100" y="36"/>
                    <a:pt x="86" y="28"/>
                    <a:pt x="77" y="14"/>
                  </a:cubicBezTo>
                  <a:cubicBezTo>
                    <a:pt x="71" y="7"/>
                    <a:pt x="57" y="0"/>
                    <a:pt x="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0"/>
            <p:cNvSpPr/>
            <p:nvPr/>
          </p:nvSpPr>
          <p:spPr>
            <a:xfrm>
              <a:off x="3413007" y="1340975"/>
              <a:ext cx="27833" cy="10268"/>
            </a:xfrm>
            <a:custGeom>
              <a:avLst/>
              <a:gdLst/>
              <a:ahLst/>
              <a:cxnLst/>
              <a:rect l="l" t="t" r="r" b="b"/>
              <a:pathLst>
                <a:path w="1415" h="522" extrusionOk="0">
                  <a:moveTo>
                    <a:pt x="50" y="1"/>
                  </a:moveTo>
                  <a:cubicBezTo>
                    <a:pt x="35" y="1"/>
                    <a:pt x="14" y="8"/>
                    <a:pt x="8" y="21"/>
                  </a:cubicBezTo>
                  <a:cubicBezTo>
                    <a:pt x="1" y="44"/>
                    <a:pt x="8" y="64"/>
                    <a:pt x="28" y="78"/>
                  </a:cubicBezTo>
                  <a:cubicBezTo>
                    <a:pt x="107" y="129"/>
                    <a:pt x="186" y="164"/>
                    <a:pt x="271" y="206"/>
                  </a:cubicBezTo>
                  <a:cubicBezTo>
                    <a:pt x="357" y="249"/>
                    <a:pt x="443" y="285"/>
                    <a:pt x="529" y="314"/>
                  </a:cubicBezTo>
                  <a:cubicBezTo>
                    <a:pt x="614" y="350"/>
                    <a:pt x="700" y="378"/>
                    <a:pt x="792" y="407"/>
                  </a:cubicBezTo>
                  <a:cubicBezTo>
                    <a:pt x="878" y="429"/>
                    <a:pt x="964" y="450"/>
                    <a:pt x="1056" y="472"/>
                  </a:cubicBezTo>
                  <a:cubicBezTo>
                    <a:pt x="1149" y="493"/>
                    <a:pt x="1243" y="506"/>
                    <a:pt x="1336" y="522"/>
                  </a:cubicBezTo>
                  <a:lnTo>
                    <a:pt x="1372" y="522"/>
                  </a:lnTo>
                  <a:cubicBezTo>
                    <a:pt x="1379" y="522"/>
                    <a:pt x="1392" y="515"/>
                    <a:pt x="1399" y="506"/>
                  </a:cubicBezTo>
                  <a:cubicBezTo>
                    <a:pt x="1406" y="499"/>
                    <a:pt x="1415" y="493"/>
                    <a:pt x="1415" y="479"/>
                  </a:cubicBezTo>
                  <a:cubicBezTo>
                    <a:pt x="1415" y="472"/>
                    <a:pt x="1406" y="457"/>
                    <a:pt x="1399" y="450"/>
                  </a:cubicBezTo>
                  <a:cubicBezTo>
                    <a:pt x="1392" y="443"/>
                    <a:pt x="1379" y="436"/>
                    <a:pt x="1372" y="436"/>
                  </a:cubicBezTo>
                  <a:cubicBezTo>
                    <a:pt x="1349" y="436"/>
                    <a:pt x="1336" y="436"/>
                    <a:pt x="1320" y="429"/>
                  </a:cubicBezTo>
                  <a:cubicBezTo>
                    <a:pt x="1200" y="414"/>
                    <a:pt x="1086" y="393"/>
                    <a:pt x="971" y="364"/>
                  </a:cubicBezTo>
                  <a:cubicBezTo>
                    <a:pt x="849" y="335"/>
                    <a:pt x="736" y="301"/>
                    <a:pt x="621" y="265"/>
                  </a:cubicBezTo>
                  <a:cubicBezTo>
                    <a:pt x="565" y="236"/>
                    <a:pt x="499" y="215"/>
                    <a:pt x="436" y="186"/>
                  </a:cubicBezTo>
                  <a:cubicBezTo>
                    <a:pt x="343" y="150"/>
                    <a:pt x="242" y="100"/>
                    <a:pt x="150" y="50"/>
                  </a:cubicBezTo>
                  <a:cubicBezTo>
                    <a:pt x="121" y="35"/>
                    <a:pt x="93" y="21"/>
                    <a:pt x="71" y="8"/>
                  </a:cubicBezTo>
                  <a:cubicBezTo>
                    <a:pt x="64" y="1"/>
                    <a:pt x="57"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0"/>
            <p:cNvSpPr/>
            <p:nvPr/>
          </p:nvSpPr>
          <p:spPr>
            <a:xfrm>
              <a:off x="3451206" y="1283086"/>
              <a:ext cx="11684" cy="62806"/>
            </a:xfrm>
            <a:custGeom>
              <a:avLst/>
              <a:gdLst/>
              <a:ahLst/>
              <a:cxnLst/>
              <a:rect l="l" t="t" r="r" b="b"/>
              <a:pathLst>
                <a:path w="594" h="3193" extrusionOk="0">
                  <a:moveTo>
                    <a:pt x="50" y="1"/>
                  </a:moveTo>
                  <a:cubicBezTo>
                    <a:pt x="43" y="1"/>
                    <a:pt x="36" y="8"/>
                    <a:pt x="30" y="8"/>
                  </a:cubicBezTo>
                  <a:cubicBezTo>
                    <a:pt x="7" y="22"/>
                    <a:pt x="0" y="51"/>
                    <a:pt x="14" y="64"/>
                  </a:cubicBezTo>
                  <a:cubicBezTo>
                    <a:pt x="122" y="244"/>
                    <a:pt x="208" y="423"/>
                    <a:pt x="278" y="615"/>
                  </a:cubicBezTo>
                  <a:cubicBezTo>
                    <a:pt x="350" y="808"/>
                    <a:pt x="400" y="1007"/>
                    <a:pt x="436" y="1208"/>
                  </a:cubicBezTo>
                  <a:cubicBezTo>
                    <a:pt x="472" y="1415"/>
                    <a:pt x="492" y="1615"/>
                    <a:pt x="501" y="1821"/>
                  </a:cubicBezTo>
                  <a:cubicBezTo>
                    <a:pt x="508" y="2029"/>
                    <a:pt x="501" y="2243"/>
                    <a:pt x="486" y="2450"/>
                  </a:cubicBezTo>
                  <a:cubicBezTo>
                    <a:pt x="465" y="2658"/>
                    <a:pt x="436" y="2858"/>
                    <a:pt x="400" y="3064"/>
                  </a:cubicBezTo>
                  <a:cubicBezTo>
                    <a:pt x="393" y="3086"/>
                    <a:pt x="386" y="3115"/>
                    <a:pt x="379" y="3143"/>
                  </a:cubicBezTo>
                  <a:cubicBezTo>
                    <a:pt x="379" y="3165"/>
                    <a:pt x="386" y="3185"/>
                    <a:pt x="415" y="3192"/>
                  </a:cubicBezTo>
                  <a:lnTo>
                    <a:pt x="422" y="3192"/>
                  </a:lnTo>
                  <a:cubicBezTo>
                    <a:pt x="443" y="3192"/>
                    <a:pt x="465" y="3179"/>
                    <a:pt x="465" y="3165"/>
                  </a:cubicBezTo>
                  <a:cubicBezTo>
                    <a:pt x="508" y="2957"/>
                    <a:pt x="535" y="2743"/>
                    <a:pt x="557" y="2536"/>
                  </a:cubicBezTo>
                  <a:cubicBezTo>
                    <a:pt x="578" y="2322"/>
                    <a:pt x="593" y="2107"/>
                    <a:pt x="587" y="1900"/>
                  </a:cubicBezTo>
                  <a:cubicBezTo>
                    <a:pt x="587" y="1686"/>
                    <a:pt x="564" y="1472"/>
                    <a:pt x="535" y="1264"/>
                  </a:cubicBezTo>
                  <a:cubicBezTo>
                    <a:pt x="501" y="1058"/>
                    <a:pt x="450" y="858"/>
                    <a:pt x="386" y="657"/>
                  </a:cubicBezTo>
                  <a:cubicBezTo>
                    <a:pt x="314" y="465"/>
                    <a:pt x="228" y="272"/>
                    <a:pt x="129" y="94"/>
                  </a:cubicBezTo>
                  <a:cubicBezTo>
                    <a:pt x="115" y="64"/>
                    <a:pt x="100" y="44"/>
                    <a:pt x="86" y="22"/>
                  </a:cubicBezTo>
                  <a:cubicBezTo>
                    <a:pt x="79" y="8"/>
                    <a:pt x="64" y="1"/>
                    <a:pt x="5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0"/>
            <p:cNvSpPr/>
            <p:nvPr/>
          </p:nvSpPr>
          <p:spPr>
            <a:xfrm>
              <a:off x="3390248" y="1352068"/>
              <a:ext cx="3541" cy="1849"/>
            </a:xfrm>
            <a:custGeom>
              <a:avLst/>
              <a:gdLst/>
              <a:ahLst/>
              <a:cxnLst/>
              <a:rect l="l" t="t" r="r" b="b"/>
              <a:pathLst>
                <a:path w="180" h="94" extrusionOk="0">
                  <a:moveTo>
                    <a:pt x="100" y="1"/>
                  </a:moveTo>
                  <a:cubicBezTo>
                    <a:pt x="78" y="1"/>
                    <a:pt x="64" y="7"/>
                    <a:pt x="50" y="7"/>
                  </a:cubicBezTo>
                  <a:cubicBezTo>
                    <a:pt x="28" y="7"/>
                    <a:pt x="1" y="21"/>
                    <a:pt x="8" y="50"/>
                  </a:cubicBezTo>
                  <a:cubicBezTo>
                    <a:pt x="8" y="71"/>
                    <a:pt x="21" y="93"/>
                    <a:pt x="44" y="93"/>
                  </a:cubicBezTo>
                  <a:lnTo>
                    <a:pt x="50" y="93"/>
                  </a:lnTo>
                  <a:cubicBezTo>
                    <a:pt x="93" y="86"/>
                    <a:pt x="136" y="86"/>
                    <a:pt x="179" y="79"/>
                  </a:cubicBezTo>
                  <a:cubicBezTo>
                    <a:pt x="150" y="50"/>
                    <a:pt x="121" y="28"/>
                    <a:pt x="100"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0"/>
            <p:cNvSpPr/>
            <p:nvPr/>
          </p:nvSpPr>
          <p:spPr>
            <a:xfrm>
              <a:off x="3392215" y="1351498"/>
              <a:ext cx="40028" cy="5350"/>
            </a:xfrm>
            <a:custGeom>
              <a:avLst/>
              <a:gdLst/>
              <a:ahLst/>
              <a:cxnLst/>
              <a:rect l="l" t="t" r="r" b="b"/>
              <a:pathLst>
                <a:path w="2035" h="272" extrusionOk="0">
                  <a:moveTo>
                    <a:pt x="550" y="0"/>
                  </a:moveTo>
                  <a:cubicBezTo>
                    <a:pt x="501" y="0"/>
                    <a:pt x="449" y="0"/>
                    <a:pt x="400" y="7"/>
                  </a:cubicBezTo>
                  <a:cubicBezTo>
                    <a:pt x="264" y="7"/>
                    <a:pt x="129" y="14"/>
                    <a:pt x="0" y="30"/>
                  </a:cubicBezTo>
                  <a:cubicBezTo>
                    <a:pt x="21" y="57"/>
                    <a:pt x="50" y="79"/>
                    <a:pt x="79" y="108"/>
                  </a:cubicBezTo>
                  <a:cubicBezTo>
                    <a:pt x="172" y="100"/>
                    <a:pt x="257" y="93"/>
                    <a:pt x="350" y="93"/>
                  </a:cubicBezTo>
                  <a:cubicBezTo>
                    <a:pt x="415" y="93"/>
                    <a:pt x="478" y="86"/>
                    <a:pt x="550" y="86"/>
                  </a:cubicBezTo>
                  <a:cubicBezTo>
                    <a:pt x="614" y="86"/>
                    <a:pt x="679" y="93"/>
                    <a:pt x="749" y="93"/>
                  </a:cubicBezTo>
                  <a:cubicBezTo>
                    <a:pt x="878" y="100"/>
                    <a:pt x="1015" y="108"/>
                    <a:pt x="1150" y="122"/>
                  </a:cubicBezTo>
                  <a:cubicBezTo>
                    <a:pt x="1178" y="122"/>
                    <a:pt x="1214" y="129"/>
                    <a:pt x="1250" y="129"/>
                  </a:cubicBezTo>
                  <a:cubicBezTo>
                    <a:pt x="1263" y="136"/>
                    <a:pt x="1279" y="136"/>
                    <a:pt x="1299" y="136"/>
                  </a:cubicBezTo>
                  <a:lnTo>
                    <a:pt x="1306" y="136"/>
                  </a:lnTo>
                  <a:cubicBezTo>
                    <a:pt x="1315" y="136"/>
                    <a:pt x="1315" y="143"/>
                    <a:pt x="1315" y="143"/>
                  </a:cubicBezTo>
                  <a:lnTo>
                    <a:pt x="1315" y="136"/>
                  </a:lnTo>
                  <a:cubicBezTo>
                    <a:pt x="1322" y="143"/>
                    <a:pt x="1328" y="143"/>
                    <a:pt x="1335" y="143"/>
                  </a:cubicBezTo>
                  <a:cubicBezTo>
                    <a:pt x="1407" y="151"/>
                    <a:pt x="1471" y="165"/>
                    <a:pt x="1536" y="172"/>
                  </a:cubicBezTo>
                  <a:cubicBezTo>
                    <a:pt x="1671" y="201"/>
                    <a:pt x="1800" y="222"/>
                    <a:pt x="1928" y="258"/>
                  </a:cubicBezTo>
                  <a:cubicBezTo>
                    <a:pt x="1942" y="258"/>
                    <a:pt x="1964" y="264"/>
                    <a:pt x="1978" y="271"/>
                  </a:cubicBezTo>
                  <a:lnTo>
                    <a:pt x="1985" y="271"/>
                  </a:lnTo>
                  <a:cubicBezTo>
                    <a:pt x="2007" y="271"/>
                    <a:pt x="2028" y="258"/>
                    <a:pt x="2028" y="237"/>
                  </a:cubicBezTo>
                  <a:cubicBezTo>
                    <a:pt x="2035" y="215"/>
                    <a:pt x="2021" y="194"/>
                    <a:pt x="2000" y="186"/>
                  </a:cubicBezTo>
                  <a:cubicBezTo>
                    <a:pt x="1872" y="151"/>
                    <a:pt x="1735" y="122"/>
                    <a:pt x="1606" y="100"/>
                  </a:cubicBezTo>
                  <a:cubicBezTo>
                    <a:pt x="1471" y="79"/>
                    <a:pt x="1335" y="57"/>
                    <a:pt x="1200" y="43"/>
                  </a:cubicBezTo>
                  <a:cubicBezTo>
                    <a:pt x="1071" y="23"/>
                    <a:pt x="936" y="14"/>
                    <a:pt x="801" y="7"/>
                  </a:cubicBezTo>
                  <a:cubicBezTo>
                    <a:pt x="715" y="7"/>
                    <a:pt x="636" y="0"/>
                    <a:pt x="550"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0"/>
            <p:cNvSpPr/>
            <p:nvPr/>
          </p:nvSpPr>
          <p:spPr>
            <a:xfrm>
              <a:off x="3382675" y="1364854"/>
              <a:ext cx="42153" cy="14752"/>
            </a:xfrm>
            <a:custGeom>
              <a:avLst/>
              <a:gdLst/>
              <a:ahLst/>
              <a:cxnLst/>
              <a:rect l="l" t="t" r="r" b="b"/>
              <a:pathLst>
                <a:path w="2143" h="750" extrusionOk="0">
                  <a:moveTo>
                    <a:pt x="1834" y="0"/>
                  </a:moveTo>
                  <a:cubicBezTo>
                    <a:pt x="1714" y="29"/>
                    <a:pt x="1599" y="50"/>
                    <a:pt x="1478" y="86"/>
                  </a:cubicBezTo>
                  <a:cubicBezTo>
                    <a:pt x="1320" y="129"/>
                    <a:pt x="1157" y="178"/>
                    <a:pt x="999" y="228"/>
                  </a:cubicBezTo>
                  <a:cubicBezTo>
                    <a:pt x="842" y="286"/>
                    <a:pt x="686" y="350"/>
                    <a:pt x="528" y="422"/>
                  </a:cubicBezTo>
                  <a:cubicBezTo>
                    <a:pt x="377" y="485"/>
                    <a:pt x="228" y="557"/>
                    <a:pt x="77" y="636"/>
                  </a:cubicBezTo>
                  <a:cubicBezTo>
                    <a:pt x="64" y="650"/>
                    <a:pt x="43" y="657"/>
                    <a:pt x="28" y="672"/>
                  </a:cubicBezTo>
                  <a:cubicBezTo>
                    <a:pt x="7" y="679"/>
                    <a:pt x="0" y="706"/>
                    <a:pt x="14" y="729"/>
                  </a:cubicBezTo>
                  <a:cubicBezTo>
                    <a:pt x="21" y="742"/>
                    <a:pt x="34" y="749"/>
                    <a:pt x="50" y="749"/>
                  </a:cubicBezTo>
                  <a:cubicBezTo>
                    <a:pt x="57" y="749"/>
                    <a:pt x="64" y="742"/>
                    <a:pt x="70" y="742"/>
                  </a:cubicBezTo>
                  <a:cubicBezTo>
                    <a:pt x="214" y="663"/>
                    <a:pt x="364" y="586"/>
                    <a:pt x="514" y="521"/>
                  </a:cubicBezTo>
                  <a:cubicBezTo>
                    <a:pt x="549" y="501"/>
                    <a:pt x="591" y="485"/>
                    <a:pt x="627" y="471"/>
                  </a:cubicBezTo>
                  <a:cubicBezTo>
                    <a:pt x="634" y="465"/>
                    <a:pt x="650" y="465"/>
                    <a:pt x="657" y="458"/>
                  </a:cubicBezTo>
                  <a:lnTo>
                    <a:pt x="663" y="458"/>
                  </a:lnTo>
                  <a:cubicBezTo>
                    <a:pt x="670" y="449"/>
                    <a:pt x="670" y="449"/>
                    <a:pt x="677" y="449"/>
                  </a:cubicBezTo>
                  <a:cubicBezTo>
                    <a:pt x="699" y="442"/>
                    <a:pt x="713" y="429"/>
                    <a:pt x="735" y="422"/>
                  </a:cubicBezTo>
                  <a:cubicBezTo>
                    <a:pt x="814" y="393"/>
                    <a:pt x="891" y="364"/>
                    <a:pt x="970" y="336"/>
                  </a:cubicBezTo>
                  <a:cubicBezTo>
                    <a:pt x="1128" y="278"/>
                    <a:pt x="1286" y="228"/>
                    <a:pt x="1442" y="185"/>
                  </a:cubicBezTo>
                  <a:cubicBezTo>
                    <a:pt x="1599" y="142"/>
                    <a:pt x="1764" y="100"/>
                    <a:pt x="1928" y="72"/>
                  </a:cubicBezTo>
                  <a:cubicBezTo>
                    <a:pt x="1999" y="57"/>
                    <a:pt x="2071" y="43"/>
                    <a:pt x="2143" y="29"/>
                  </a:cubicBezTo>
                  <a:cubicBezTo>
                    <a:pt x="2035" y="29"/>
                    <a:pt x="1935" y="14"/>
                    <a:pt x="1834"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0"/>
            <p:cNvSpPr/>
            <p:nvPr/>
          </p:nvSpPr>
          <p:spPr>
            <a:xfrm>
              <a:off x="3418750" y="1362887"/>
              <a:ext cx="13356" cy="2557"/>
            </a:xfrm>
            <a:custGeom>
              <a:avLst/>
              <a:gdLst/>
              <a:ahLst/>
              <a:cxnLst/>
              <a:rect l="l" t="t" r="r" b="b"/>
              <a:pathLst>
                <a:path w="679" h="130" extrusionOk="0">
                  <a:moveTo>
                    <a:pt x="636" y="1"/>
                  </a:moveTo>
                  <a:cubicBezTo>
                    <a:pt x="471" y="21"/>
                    <a:pt x="300" y="44"/>
                    <a:pt x="137" y="71"/>
                  </a:cubicBezTo>
                  <a:cubicBezTo>
                    <a:pt x="94" y="86"/>
                    <a:pt x="43" y="93"/>
                    <a:pt x="0" y="100"/>
                  </a:cubicBezTo>
                  <a:cubicBezTo>
                    <a:pt x="101" y="114"/>
                    <a:pt x="201" y="129"/>
                    <a:pt x="309" y="129"/>
                  </a:cubicBezTo>
                  <a:lnTo>
                    <a:pt x="336" y="129"/>
                  </a:lnTo>
                  <a:cubicBezTo>
                    <a:pt x="379" y="121"/>
                    <a:pt x="422" y="114"/>
                    <a:pt x="458" y="107"/>
                  </a:cubicBezTo>
                  <a:lnTo>
                    <a:pt x="487" y="107"/>
                  </a:lnTo>
                  <a:cubicBezTo>
                    <a:pt x="494" y="107"/>
                    <a:pt x="507" y="100"/>
                    <a:pt x="514" y="100"/>
                  </a:cubicBezTo>
                  <a:cubicBezTo>
                    <a:pt x="536" y="100"/>
                    <a:pt x="557" y="93"/>
                    <a:pt x="579" y="93"/>
                  </a:cubicBezTo>
                  <a:cubicBezTo>
                    <a:pt x="600" y="93"/>
                    <a:pt x="615" y="86"/>
                    <a:pt x="636" y="86"/>
                  </a:cubicBezTo>
                  <a:cubicBezTo>
                    <a:pt x="658" y="86"/>
                    <a:pt x="679" y="71"/>
                    <a:pt x="679" y="44"/>
                  </a:cubicBezTo>
                  <a:cubicBezTo>
                    <a:pt x="679" y="21"/>
                    <a:pt x="665" y="1"/>
                    <a:pt x="643" y="1"/>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0"/>
            <p:cNvSpPr/>
            <p:nvPr/>
          </p:nvSpPr>
          <p:spPr>
            <a:xfrm>
              <a:off x="3380984" y="1376656"/>
              <a:ext cx="50414" cy="21794"/>
            </a:xfrm>
            <a:custGeom>
              <a:avLst/>
              <a:gdLst/>
              <a:ahLst/>
              <a:cxnLst/>
              <a:rect l="l" t="t" r="r" b="b"/>
              <a:pathLst>
                <a:path w="2563" h="1108" extrusionOk="0">
                  <a:moveTo>
                    <a:pt x="2513" y="0"/>
                  </a:moveTo>
                  <a:cubicBezTo>
                    <a:pt x="2506" y="0"/>
                    <a:pt x="2499" y="0"/>
                    <a:pt x="2492" y="7"/>
                  </a:cubicBezTo>
                  <a:cubicBezTo>
                    <a:pt x="2391" y="57"/>
                    <a:pt x="2292" y="106"/>
                    <a:pt x="2193" y="149"/>
                  </a:cubicBezTo>
                  <a:cubicBezTo>
                    <a:pt x="2134" y="178"/>
                    <a:pt x="2078" y="207"/>
                    <a:pt x="2028" y="235"/>
                  </a:cubicBezTo>
                  <a:cubicBezTo>
                    <a:pt x="1870" y="307"/>
                    <a:pt x="1706" y="379"/>
                    <a:pt x="1550" y="442"/>
                  </a:cubicBezTo>
                  <a:cubicBezTo>
                    <a:pt x="1392" y="514"/>
                    <a:pt x="1234" y="578"/>
                    <a:pt x="1078" y="643"/>
                  </a:cubicBezTo>
                  <a:cubicBezTo>
                    <a:pt x="914" y="706"/>
                    <a:pt x="749" y="771"/>
                    <a:pt x="592" y="828"/>
                  </a:cubicBezTo>
                  <a:cubicBezTo>
                    <a:pt x="429" y="886"/>
                    <a:pt x="264" y="943"/>
                    <a:pt x="100" y="999"/>
                  </a:cubicBezTo>
                  <a:cubicBezTo>
                    <a:pt x="78" y="1006"/>
                    <a:pt x="57" y="1015"/>
                    <a:pt x="35" y="1022"/>
                  </a:cubicBezTo>
                  <a:cubicBezTo>
                    <a:pt x="14" y="1028"/>
                    <a:pt x="0" y="1049"/>
                    <a:pt x="7" y="1071"/>
                  </a:cubicBezTo>
                  <a:cubicBezTo>
                    <a:pt x="14" y="1092"/>
                    <a:pt x="28" y="1107"/>
                    <a:pt x="50" y="1107"/>
                  </a:cubicBezTo>
                  <a:lnTo>
                    <a:pt x="57" y="1107"/>
                  </a:lnTo>
                  <a:cubicBezTo>
                    <a:pt x="228" y="1049"/>
                    <a:pt x="386" y="992"/>
                    <a:pt x="549" y="936"/>
                  </a:cubicBezTo>
                  <a:cubicBezTo>
                    <a:pt x="713" y="871"/>
                    <a:pt x="878" y="814"/>
                    <a:pt x="1043" y="749"/>
                  </a:cubicBezTo>
                  <a:cubicBezTo>
                    <a:pt x="1207" y="686"/>
                    <a:pt x="1372" y="614"/>
                    <a:pt x="1528" y="550"/>
                  </a:cubicBezTo>
                  <a:cubicBezTo>
                    <a:pt x="1685" y="478"/>
                    <a:pt x="1850" y="406"/>
                    <a:pt x="1999" y="336"/>
                  </a:cubicBezTo>
                  <a:lnTo>
                    <a:pt x="2006" y="336"/>
                  </a:lnTo>
                  <a:cubicBezTo>
                    <a:pt x="2085" y="300"/>
                    <a:pt x="2163" y="264"/>
                    <a:pt x="2242" y="221"/>
                  </a:cubicBezTo>
                  <a:cubicBezTo>
                    <a:pt x="2321" y="185"/>
                    <a:pt x="2400" y="149"/>
                    <a:pt x="2477" y="106"/>
                  </a:cubicBezTo>
                  <a:cubicBezTo>
                    <a:pt x="2499" y="99"/>
                    <a:pt x="2520" y="93"/>
                    <a:pt x="2535" y="79"/>
                  </a:cubicBezTo>
                  <a:cubicBezTo>
                    <a:pt x="2556" y="72"/>
                    <a:pt x="2563" y="43"/>
                    <a:pt x="2549" y="21"/>
                  </a:cubicBezTo>
                  <a:cubicBezTo>
                    <a:pt x="2542" y="14"/>
                    <a:pt x="2535" y="7"/>
                    <a:pt x="2528" y="0"/>
                  </a:cubicBezTo>
                  <a:close/>
                </a:path>
              </a:pathLst>
            </a:custGeom>
            <a:solidFill>
              <a:srgbClr val="F9E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0"/>
            <p:cNvSpPr/>
            <p:nvPr/>
          </p:nvSpPr>
          <p:spPr>
            <a:xfrm>
              <a:off x="3421701" y="1336745"/>
              <a:ext cx="55391" cy="51555"/>
            </a:xfrm>
            <a:custGeom>
              <a:avLst/>
              <a:gdLst/>
              <a:ahLst/>
              <a:cxnLst/>
              <a:rect l="l" t="t" r="r" b="b"/>
              <a:pathLst>
                <a:path w="2816" h="2621" extrusionOk="0">
                  <a:moveTo>
                    <a:pt x="1744" y="1"/>
                  </a:moveTo>
                  <a:cubicBezTo>
                    <a:pt x="1210" y="1"/>
                    <a:pt x="779" y="337"/>
                    <a:pt x="443" y="843"/>
                  </a:cubicBezTo>
                  <a:cubicBezTo>
                    <a:pt x="258" y="1150"/>
                    <a:pt x="1" y="1643"/>
                    <a:pt x="87" y="1993"/>
                  </a:cubicBezTo>
                  <a:cubicBezTo>
                    <a:pt x="178" y="2383"/>
                    <a:pt x="594" y="2620"/>
                    <a:pt x="994" y="2620"/>
                  </a:cubicBezTo>
                  <a:cubicBezTo>
                    <a:pt x="1027" y="2620"/>
                    <a:pt x="1060" y="2618"/>
                    <a:pt x="1093" y="2615"/>
                  </a:cubicBezTo>
                  <a:cubicBezTo>
                    <a:pt x="1521" y="2564"/>
                    <a:pt x="1893" y="2300"/>
                    <a:pt x="2200" y="2000"/>
                  </a:cubicBezTo>
                  <a:cubicBezTo>
                    <a:pt x="2407" y="1793"/>
                    <a:pt x="2608" y="1558"/>
                    <a:pt x="2707" y="1287"/>
                  </a:cubicBezTo>
                  <a:cubicBezTo>
                    <a:pt x="2815" y="1008"/>
                    <a:pt x="2815" y="678"/>
                    <a:pt x="2657" y="430"/>
                  </a:cubicBezTo>
                  <a:cubicBezTo>
                    <a:pt x="2493" y="173"/>
                    <a:pt x="2186" y="36"/>
                    <a:pt x="1886" y="8"/>
                  </a:cubicBezTo>
                  <a:cubicBezTo>
                    <a:pt x="1838" y="3"/>
                    <a:pt x="1791" y="1"/>
                    <a:pt x="17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1" name="Google Shape;671;p20"/>
          <p:cNvSpPr/>
          <p:nvPr/>
        </p:nvSpPr>
        <p:spPr>
          <a:xfrm>
            <a:off x="-1071346" y="-326681"/>
            <a:ext cx="2092697" cy="1174840"/>
          </a:xfrm>
          <a:custGeom>
            <a:avLst/>
            <a:gdLst/>
            <a:ahLst/>
            <a:cxnLst/>
            <a:rect l="l" t="t" r="r" b="b"/>
            <a:pathLst>
              <a:path w="33257" h="18669" extrusionOk="0">
                <a:moveTo>
                  <a:pt x="17319" y="1"/>
                </a:moveTo>
                <a:cubicBezTo>
                  <a:pt x="16529" y="1"/>
                  <a:pt x="15732" y="185"/>
                  <a:pt x="14997" y="581"/>
                </a:cubicBezTo>
                <a:cubicBezTo>
                  <a:pt x="14255" y="973"/>
                  <a:pt x="13804" y="1631"/>
                  <a:pt x="13398" y="2330"/>
                </a:cubicBezTo>
                <a:cubicBezTo>
                  <a:pt x="13019" y="2966"/>
                  <a:pt x="12762" y="3659"/>
                  <a:pt x="12527" y="4351"/>
                </a:cubicBezTo>
                <a:cubicBezTo>
                  <a:pt x="12436" y="4614"/>
                  <a:pt x="12322" y="4743"/>
                  <a:pt x="12191" y="4743"/>
                </a:cubicBezTo>
                <a:cubicBezTo>
                  <a:pt x="12076" y="4743"/>
                  <a:pt x="11949" y="4645"/>
                  <a:pt x="11812" y="4452"/>
                </a:cubicBezTo>
                <a:cubicBezTo>
                  <a:pt x="11655" y="4216"/>
                  <a:pt x="11542" y="3959"/>
                  <a:pt x="11391" y="3724"/>
                </a:cubicBezTo>
                <a:cubicBezTo>
                  <a:pt x="11019" y="3115"/>
                  <a:pt x="10548" y="2601"/>
                  <a:pt x="9941" y="2231"/>
                </a:cubicBezTo>
                <a:cubicBezTo>
                  <a:pt x="9497" y="1954"/>
                  <a:pt x="9068" y="1816"/>
                  <a:pt x="8654" y="1816"/>
                </a:cubicBezTo>
                <a:cubicBezTo>
                  <a:pt x="8109" y="1816"/>
                  <a:pt x="7590" y="2055"/>
                  <a:pt x="7099" y="2531"/>
                </a:cubicBezTo>
                <a:cubicBezTo>
                  <a:pt x="6684" y="2923"/>
                  <a:pt x="6384" y="3395"/>
                  <a:pt x="6199" y="3929"/>
                </a:cubicBezTo>
                <a:cubicBezTo>
                  <a:pt x="5857" y="4924"/>
                  <a:pt x="5514" y="5923"/>
                  <a:pt x="5528" y="6994"/>
                </a:cubicBezTo>
                <a:cubicBezTo>
                  <a:pt x="5528" y="7318"/>
                  <a:pt x="5434" y="7480"/>
                  <a:pt x="5232" y="7480"/>
                </a:cubicBezTo>
                <a:cubicBezTo>
                  <a:pt x="5154" y="7480"/>
                  <a:pt x="5061" y="7456"/>
                  <a:pt x="4950" y="7409"/>
                </a:cubicBezTo>
                <a:cubicBezTo>
                  <a:pt x="4510" y="7224"/>
                  <a:pt x="4089" y="7143"/>
                  <a:pt x="3683" y="7143"/>
                </a:cubicBezTo>
                <a:cubicBezTo>
                  <a:pt x="2738" y="7143"/>
                  <a:pt x="1876" y="7581"/>
                  <a:pt x="1058" y="8164"/>
                </a:cubicBezTo>
                <a:cubicBezTo>
                  <a:pt x="372" y="8658"/>
                  <a:pt x="0" y="9393"/>
                  <a:pt x="144" y="10271"/>
                </a:cubicBezTo>
                <a:cubicBezTo>
                  <a:pt x="293" y="11179"/>
                  <a:pt x="972" y="11608"/>
                  <a:pt x="1764" y="11885"/>
                </a:cubicBezTo>
                <a:cubicBezTo>
                  <a:pt x="2188" y="12029"/>
                  <a:pt x="2619" y="12081"/>
                  <a:pt x="3148" y="12081"/>
                </a:cubicBezTo>
                <a:cubicBezTo>
                  <a:pt x="3333" y="12081"/>
                  <a:pt x="3530" y="12075"/>
                  <a:pt x="3743" y="12064"/>
                </a:cubicBezTo>
                <a:cubicBezTo>
                  <a:pt x="5020" y="11921"/>
                  <a:pt x="6443" y="11507"/>
                  <a:pt x="7713" y="10643"/>
                </a:cubicBezTo>
                <a:cubicBezTo>
                  <a:pt x="7822" y="10566"/>
                  <a:pt x="7935" y="10449"/>
                  <a:pt x="8055" y="10449"/>
                </a:cubicBezTo>
                <a:cubicBezTo>
                  <a:pt x="8116" y="10449"/>
                  <a:pt x="8178" y="10479"/>
                  <a:pt x="8242" y="10557"/>
                </a:cubicBezTo>
                <a:cubicBezTo>
                  <a:pt x="8371" y="10708"/>
                  <a:pt x="8213" y="10871"/>
                  <a:pt x="8148" y="11028"/>
                </a:cubicBezTo>
                <a:cubicBezTo>
                  <a:pt x="7548" y="12492"/>
                  <a:pt x="7363" y="13999"/>
                  <a:pt x="7699" y="15563"/>
                </a:cubicBezTo>
                <a:cubicBezTo>
                  <a:pt x="7963" y="16784"/>
                  <a:pt x="8685" y="17641"/>
                  <a:pt x="9799" y="18141"/>
                </a:cubicBezTo>
                <a:cubicBezTo>
                  <a:pt x="10610" y="18503"/>
                  <a:pt x="11408" y="18668"/>
                  <a:pt x="12196" y="18668"/>
                </a:cubicBezTo>
                <a:cubicBezTo>
                  <a:pt x="13322" y="18668"/>
                  <a:pt x="14424" y="18330"/>
                  <a:pt x="15504" y="17742"/>
                </a:cubicBezTo>
                <a:cubicBezTo>
                  <a:pt x="16532" y="17192"/>
                  <a:pt x="17353" y="16384"/>
                  <a:pt x="18089" y="15485"/>
                </a:cubicBezTo>
                <a:cubicBezTo>
                  <a:pt x="18289" y="15241"/>
                  <a:pt x="18467" y="14984"/>
                  <a:pt x="18675" y="14742"/>
                </a:cubicBezTo>
                <a:cubicBezTo>
                  <a:pt x="18976" y="14394"/>
                  <a:pt x="19198" y="14226"/>
                  <a:pt x="19445" y="14226"/>
                </a:cubicBezTo>
                <a:cubicBezTo>
                  <a:pt x="19649" y="14226"/>
                  <a:pt x="19871" y="14341"/>
                  <a:pt x="20168" y="14564"/>
                </a:cubicBezTo>
                <a:cubicBezTo>
                  <a:pt x="20445" y="14770"/>
                  <a:pt x="20695" y="15020"/>
                  <a:pt x="20982" y="15221"/>
                </a:cubicBezTo>
                <a:cubicBezTo>
                  <a:pt x="22119" y="16034"/>
                  <a:pt x="23332" y="16481"/>
                  <a:pt x="24614" y="16481"/>
                </a:cubicBezTo>
                <a:cubicBezTo>
                  <a:pt x="25201" y="16481"/>
                  <a:pt x="25802" y="16387"/>
                  <a:pt x="26416" y="16192"/>
                </a:cubicBezTo>
                <a:cubicBezTo>
                  <a:pt x="29237" y="15306"/>
                  <a:pt x="30615" y="12106"/>
                  <a:pt x="29400" y="9380"/>
                </a:cubicBezTo>
                <a:cubicBezTo>
                  <a:pt x="29051" y="8608"/>
                  <a:pt x="29057" y="8593"/>
                  <a:pt x="29880" y="8536"/>
                </a:cubicBezTo>
                <a:cubicBezTo>
                  <a:pt x="30893" y="8464"/>
                  <a:pt x="31779" y="8122"/>
                  <a:pt x="32451" y="7330"/>
                </a:cubicBezTo>
                <a:cubicBezTo>
                  <a:pt x="33200" y="6444"/>
                  <a:pt x="33256" y="5379"/>
                  <a:pt x="32607" y="4416"/>
                </a:cubicBezTo>
                <a:cubicBezTo>
                  <a:pt x="32415" y="4123"/>
                  <a:pt x="32172" y="3859"/>
                  <a:pt x="31921" y="3630"/>
                </a:cubicBezTo>
                <a:cubicBezTo>
                  <a:pt x="30716" y="2532"/>
                  <a:pt x="29080" y="1977"/>
                  <a:pt x="27448" y="1977"/>
                </a:cubicBezTo>
                <a:cubicBezTo>
                  <a:pt x="25938" y="1977"/>
                  <a:pt x="24430" y="2452"/>
                  <a:pt x="23266" y="3408"/>
                </a:cubicBezTo>
                <a:cubicBezTo>
                  <a:pt x="23131" y="3516"/>
                  <a:pt x="23016" y="3659"/>
                  <a:pt x="22874" y="3751"/>
                </a:cubicBezTo>
                <a:cubicBezTo>
                  <a:pt x="22757" y="3826"/>
                  <a:pt x="22653" y="3875"/>
                  <a:pt x="22563" y="3875"/>
                </a:cubicBezTo>
                <a:cubicBezTo>
                  <a:pt x="22439" y="3875"/>
                  <a:pt x="22338" y="3784"/>
                  <a:pt x="22260" y="3544"/>
                </a:cubicBezTo>
                <a:cubicBezTo>
                  <a:pt x="21566" y="1362"/>
                  <a:pt x="19467" y="1"/>
                  <a:pt x="17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0"/>
          <p:cNvSpPr/>
          <p:nvPr/>
        </p:nvSpPr>
        <p:spPr>
          <a:xfrm>
            <a:off x="8407023" y="3596427"/>
            <a:ext cx="1350031" cy="1247668"/>
          </a:xfrm>
          <a:custGeom>
            <a:avLst/>
            <a:gdLst/>
            <a:ahLst/>
            <a:cxnLst/>
            <a:rect l="l" t="t" r="r" b="b"/>
            <a:pathLst>
              <a:path w="17475" h="16150" extrusionOk="0">
                <a:moveTo>
                  <a:pt x="9420" y="252"/>
                </a:moveTo>
                <a:cubicBezTo>
                  <a:pt x="9834" y="1030"/>
                  <a:pt x="9706" y="2129"/>
                  <a:pt x="9606" y="2972"/>
                </a:cubicBezTo>
                <a:cubicBezTo>
                  <a:pt x="9498" y="3836"/>
                  <a:pt x="9248" y="4657"/>
                  <a:pt x="8955" y="5479"/>
                </a:cubicBezTo>
                <a:cubicBezTo>
                  <a:pt x="8777" y="5414"/>
                  <a:pt x="8585" y="5378"/>
                  <a:pt x="8391" y="5365"/>
                </a:cubicBezTo>
                <a:cubicBezTo>
                  <a:pt x="8378" y="5272"/>
                  <a:pt x="8434" y="5143"/>
                  <a:pt x="8450" y="5051"/>
                </a:cubicBezTo>
                <a:cubicBezTo>
                  <a:pt x="8470" y="4821"/>
                  <a:pt x="8434" y="4564"/>
                  <a:pt x="8434" y="4329"/>
                </a:cubicBezTo>
                <a:cubicBezTo>
                  <a:pt x="8450" y="3829"/>
                  <a:pt x="8492" y="3322"/>
                  <a:pt x="8578" y="2830"/>
                </a:cubicBezTo>
                <a:cubicBezTo>
                  <a:pt x="8734" y="1930"/>
                  <a:pt x="9041" y="1080"/>
                  <a:pt x="9420" y="252"/>
                </a:cubicBezTo>
                <a:close/>
                <a:moveTo>
                  <a:pt x="6057" y="1206"/>
                </a:moveTo>
                <a:cubicBezTo>
                  <a:pt x="6585" y="1206"/>
                  <a:pt x="7921" y="4948"/>
                  <a:pt x="8107" y="5365"/>
                </a:cubicBezTo>
                <a:lnTo>
                  <a:pt x="8114" y="5371"/>
                </a:lnTo>
                <a:cubicBezTo>
                  <a:pt x="8078" y="5378"/>
                  <a:pt x="8042" y="5378"/>
                  <a:pt x="7999" y="5385"/>
                </a:cubicBezTo>
                <a:cubicBezTo>
                  <a:pt x="7821" y="5414"/>
                  <a:pt x="7642" y="5464"/>
                  <a:pt x="7478" y="5536"/>
                </a:cubicBezTo>
                <a:cubicBezTo>
                  <a:pt x="7171" y="4850"/>
                  <a:pt x="6821" y="4194"/>
                  <a:pt x="6542" y="3493"/>
                </a:cubicBezTo>
                <a:cubicBezTo>
                  <a:pt x="6400" y="3143"/>
                  <a:pt x="6271" y="2780"/>
                  <a:pt x="6170" y="2415"/>
                </a:cubicBezTo>
                <a:cubicBezTo>
                  <a:pt x="6114" y="2223"/>
                  <a:pt x="5814" y="1366"/>
                  <a:pt x="5992" y="1229"/>
                </a:cubicBezTo>
                <a:cubicBezTo>
                  <a:pt x="6012" y="1213"/>
                  <a:pt x="6034" y="1206"/>
                  <a:pt x="6057" y="1206"/>
                </a:cubicBezTo>
                <a:close/>
                <a:moveTo>
                  <a:pt x="12044" y="1288"/>
                </a:moveTo>
                <a:cubicBezTo>
                  <a:pt x="12058" y="1288"/>
                  <a:pt x="12071" y="1290"/>
                  <a:pt x="12083" y="1294"/>
                </a:cubicBezTo>
                <a:cubicBezTo>
                  <a:pt x="12477" y="1443"/>
                  <a:pt x="11348" y="3044"/>
                  <a:pt x="11170" y="3315"/>
                </a:cubicBezTo>
                <a:cubicBezTo>
                  <a:pt x="10626" y="4143"/>
                  <a:pt x="10085" y="4972"/>
                  <a:pt x="9498" y="5764"/>
                </a:cubicBezTo>
                <a:cubicBezTo>
                  <a:pt x="9449" y="5728"/>
                  <a:pt x="9399" y="5700"/>
                  <a:pt x="9349" y="5671"/>
                </a:cubicBezTo>
                <a:cubicBezTo>
                  <a:pt x="9613" y="4794"/>
                  <a:pt x="9913" y="3964"/>
                  <a:pt x="10398" y="3179"/>
                </a:cubicBezTo>
                <a:cubicBezTo>
                  <a:pt x="10642" y="2780"/>
                  <a:pt x="10912" y="2401"/>
                  <a:pt x="11219" y="2052"/>
                </a:cubicBezTo>
                <a:cubicBezTo>
                  <a:pt x="11362" y="1896"/>
                  <a:pt x="11809" y="1288"/>
                  <a:pt x="12044" y="1288"/>
                </a:cubicBezTo>
                <a:close/>
                <a:moveTo>
                  <a:pt x="3121" y="693"/>
                </a:moveTo>
                <a:cubicBezTo>
                  <a:pt x="3263" y="693"/>
                  <a:pt x="3654" y="1090"/>
                  <a:pt x="3757" y="1179"/>
                </a:cubicBezTo>
                <a:cubicBezTo>
                  <a:pt x="3951" y="1366"/>
                  <a:pt x="4136" y="1572"/>
                  <a:pt x="4300" y="1786"/>
                </a:cubicBezTo>
                <a:cubicBezTo>
                  <a:pt x="4621" y="2180"/>
                  <a:pt x="4893" y="2609"/>
                  <a:pt x="5178" y="3022"/>
                </a:cubicBezTo>
                <a:cubicBezTo>
                  <a:pt x="5814" y="3937"/>
                  <a:pt x="6449" y="4857"/>
                  <a:pt x="7056" y="5786"/>
                </a:cubicBezTo>
                <a:cubicBezTo>
                  <a:pt x="6993" y="5843"/>
                  <a:pt x="6928" y="5899"/>
                  <a:pt x="6864" y="5958"/>
                </a:cubicBezTo>
                <a:cubicBezTo>
                  <a:pt x="6213" y="5179"/>
                  <a:pt x="5536" y="4429"/>
                  <a:pt x="4857" y="3671"/>
                </a:cubicBezTo>
                <a:cubicBezTo>
                  <a:pt x="4456" y="3222"/>
                  <a:pt x="4050" y="2787"/>
                  <a:pt x="3694" y="2300"/>
                </a:cubicBezTo>
                <a:cubicBezTo>
                  <a:pt x="3543" y="2094"/>
                  <a:pt x="2607" y="794"/>
                  <a:pt x="3107" y="694"/>
                </a:cubicBezTo>
                <a:cubicBezTo>
                  <a:pt x="3112" y="693"/>
                  <a:pt x="3116" y="693"/>
                  <a:pt x="3121" y="693"/>
                </a:cubicBezTo>
                <a:close/>
                <a:moveTo>
                  <a:pt x="15116" y="1900"/>
                </a:moveTo>
                <a:cubicBezTo>
                  <a:pt x="15120" y="1900"/>
                  <a:pt x="15123" y="1900"/>
                  <a:pt x="15125" y="1901"/>
                </a:cubicBezTo>
                <a:cubicBezTo>
                  <a:pt x="15339" y="1966"/>
                  <a:pt x="15226" y="2165"/>
                  <a:pt x="15177" y="2266"/>
                </a:cubicBezTo>
                <a:cubicBezTo>
                  <a:pt x="15125" y="2358"/>
                  <a:pt x="15012" y="2444"/>
                  <a:pt x="14940" y="2514"/>
                </a:cubicBezTo>
                <a:cubicBezTo>
                  <a:pt x="14733" y="2722"/>
                  <a:pt x="14512" y="2909"/>
                  <a:pt x="14291" y="3094"/>
                </a:cubicBezTo>
                <a:cubicBezTo>
                  <a:pt x="13826" y="3493"/>
                  <a:pt x="13312" y="3822"/>
                  <a:pt x="12791" y="4151"/>
                </a:cubicBezTo>
                <a:cubicBezTo>
                  <a:pt x="11799" y="4778"/>
                  <a:pt x="10798" y="5394"/>
                  <a:pt x="9792" y="6000"/>
                </a:cubicBezTo>
                <a:lnTo>
                  <a:pt x="9778" y="6014"/>
                </a:lnTo>
                <a:cubicBezTo>
                  <a:pt x="9742" y="5971"/>
                  <a:pt x="9699" y="5935"/>
                  <a:pt x="9656" y="5892"/>
                </a:cubicBezTo>
                <a:cubicBezTo>
                  <a:pt x="9684" y="5856"/>
                  <a:pt x="9726" y="5800"/>
                  <a:pt x="9778" y="5728"/>
                </a:cubicBezTo>
                <a:cubicBezTo>
                  <a:pt x="10626" y="5065"/>
                  <a:pt x="11440" y="4365"/>
                  <a:pt x="12270" y="3680"/>
                </a:cubicBezTo>
                <a:cubicBezTo>
                  <a:pt x="12698" y="3322"/>
                  <a:pt x="13127" y="2958"/>
                  <a:pt x="13591" y="2658"/>
                </a:cubicBezTo>
                <a:cubicBezTo>
                  <a:pt x="13862" y="2494"/>
                  <a:pt x="14155" y="2358"/>
                  <a:pt x="14440" y="2223"/>
                </a:cubicBezTo>
                <a:cubicBezTo>
                  <a:pt x="14531" y="2188"/>
                  <a:pt x="15015" y="1900"/>
                  <a:pt x="15116" y="1900"/>
                </a:cubicBezTo>
                <a:close/>
                <a:moveTo>
                  <a:pt x="2646" y="4280"/>
                </a:moveTo>
                <a:cubicBezTo>
                  <a:pt x="2958" y="4280"/>
                  <a:pt x="3362" y="4413"/>
                  <a:pt x="3615" y="4478"/>
                </a:cubicBezTo>
                <a:cubicBezTo>
                  <a:pt x="4036" y="4580"/>
                  <a:pt x="4449" y="4722"/>
                  <a:pt x="4842" y="4907"/>
                </a:cubicBezTo>
                <a:cubicBezTo>
                  <a:pt x="5521" y="5229"/>
                  <a:pt x="6100" y="5728"/>
                  <a:pt x="6763" y="6064"/>
                </a:cubicBezTo>
                <a:cubicBezTo>
                  <a:pt x="6657" y="6185"/>
                  <a:pt x="6564" y="6314"/>
                  <a:pt x="6492" y="6449"/>
                </a:cubicBezTo>
                <a:lnTo>
                  <a:pt x="6485" y="6443"/>
                </a:lnTo>
                <a:cubicBezTo>
                  <a:pt x="5764" y="6156"/>
                  <a:pt x="5022" y="5978"/>
                  <a:pt x="4285" y="5743"/>
                </a:cubicBezTo>
                <a:cubicBezTo>
                  <a:pt x="3865" y="5615"/>
                  <a:pt x="3450" y="5457"/>
                  <a:pt x="3071" y="5243"/>
                </a:cubicBezTo>
                <a:cubicBezTo>
                  <a:pt x="2900" y="5143"/>
                  <a:pt x="1894" y="4528"/>
                  <a:pt x="2393" y="4322"/>
                </a:cubicBezTo>
                <a:cubicBezTo>
                  <a:pt x="2464" y="4293"/>
                  <a:pt x="2551" y="4280"/>
                  <a:pt x="2646" y="4280"/>
                </a:cubicBezTo>
                <a:close/>
                <a:moveTo>
                  <a:pt x="14495" y="4785"/>
                </a:moveTo>
                <a:cubicBezTo>
                  <a:pt x="14724" y="4785"/>
                  <a:pt x="14878" y="4855"/>
                  <a:pt x="14512" y="5257"/>
                </a:cubicBezTo>
                <a:cubicBezTo>
                  <a:pt x="14376" y="5407"/>
                  <a:pt x="14126" y="5457"/>
                  <a:pt x="13941" y="5529"/>
                </a:cubicBezTo>
                <a:cubicBezTo>
                  <a:pt x="13512" y="5678"/>
                  <a:pt x="13062" y="5800"/>
                  <a:pt x="12626" y="5935"/>
                </a:cubicBezTo>
                <a:cubicBezTo>
                  <a:pt x="11826" y="6192"/>
                  <a:pt x="11012" y="6429"/>
                  <a:pt x="10220" y="6700"/>
                </a:cubicBezTo>
                <a:cubicBezTo>
                  <a:pt x="10155" y="6551"/>
                  <a:pt x="10078" y="6407"/>
                  <a:pt x="9984" y="6271"/>
                </a:cubicBezTo>
                <a:cubicBezTo>
                  <a:pt x="10678" y="6007"/>
                  <a:pt x="11370" y="5743"/>
                  <a:pt x="12062" y="5479"/>
                </a:cubicBezTo>
                <a:cubicBezTo>
                  <a:pt x="12748" y="5222"/>
                  <a:pt x="13490" y="4844"/>
                  <a:pt x="14234" y="4801"/>
                </a:cubicBezTo>
                <a:cubicBezTo>
                  <a:pt x="14316" y="4795"/>
                  <a:pt x="14411" y="4785"/>
                  <a:pt x="14495" y="4785"/>
                </a:cubicBezTo>
                <a:close/>
                <a:moveTo>
                  <a:pt x="9742" y="6208"/>
                </a:moveTo>
                <a:lnTo>
                  <a:pt x="9742" y="6208"/>
                </a:lnTo>
                <a:cubicBezTo>
                  <a:pt x="9785" y="6251"/>
                  <a:pt x="9821" y="6300"/>
                  <a:pt x="9855" y="6350"/>
                </a:cubicBezTo>
                <a:cubicBezTo>
                  <a:pt x="9949" y="6479"/>
                  <a:pt x="10020" y="6621"/>
                  <a:pt x="10078" y="6772"/>
                </a:cubicBezTo>
                <a:cubicBezTo>
                  <a:pt x="10069" y="6778"/>
                  <a:pt x="10069" y="6785"/>
                  <a:pt x="10062" y="6792"/>
                </a:cubicBezTo>
                <a:cubicBezTo>
                  <a:pt x="9992" y="6585"/>
                  <a:pt x="9884" y="6386"/>
                  <a:pt x="9742" y="6208"/>
                </a:cubicBezTo>
                <a:close/>
                <a:moveTo>
                  <a:pt x="10112" y="6943"/>
                </a:moveTo>
                <a:cubicBezTo>
                  <a:pt x="10112" y="6943"/>
                  <a:pt x="10121" y="6950"/>
                  <a:pt x="10127" y="6950"/>
                </a:cubicBezTo>
                <a:cubicBezTo>
                  <a:pt x="10155" y="7056"/>
                  <a:pt x="10170" y="7164"/>
                  <a:pt x="10177" y="7270"/>
                </a:cubicBezTo>
                <a:cubicBezTo>
                  <a:pt x="10163" y="7157"/>
                  <a:pt x="10141" y="7049"/>
                  <a:pt x="10112" y="6943"/>
                </a:cubicBezTo>
                <a:close/>
                <a:moveTo>
                  <a:pt x="3949" y="6592"/>
                </a:moveTo>
                <a:cubicBezTo>
                  <a:pt x="4754" y="6592"/>
                  <a:pt x="5545" y="6700"/>
                  <a:pt x="6350" y="6729"/>
                </a:cubicBezTo>
                <a:cubicBezTo>
                  <a:pt x="6271" y="6936"/>
                  <a:pt x="6222" y="7150"/>
                  <a:pt x="6199" y="7371"/>
                </a:cubicBezTo>
                <a:cubicBezTo>
                  <a:pt x="6050" y="7357"/>
                  <a:pt x="5902" y="7351"/>
                  <a:pt x="5754" y="7351"/>
                </a:cubicBezTo>
                <a:cubicBezTo>
                  <a:pt x="5020" y="7351"/>
                  <a:pt x="4305" y="7514"/>
                  <a:pt x="3586" y="7692"/>
                </a:cubicBezTo>
                <a:cubicBezTo>
                  <a:pt x="3008" y="7836"/>
                  <a:pt x="2422" y="7985"/>
                  <a:pt x="1829" y="8028"/>
                </a:cubicBezTo>
                <a:cubicBezTo>
                  <a:pt x="1741" y="8035"/>
                  <a:pt x="1654" y="8037"/>
                  <a:pt x="1567" y="8037"/>
                </a:cubicBezTo>
                <a:cubicBezTo>
                  <a:pt x="1422" y="8037"/>
                  <a:pt x="1278" y="8031"/>
                  <a:pt x="1136" y="8031"/>
                </a:cubicBezTo>
                <a:cubicBezTo>
                  <a:pt x="1076" y="8031"/>
                  <a:pt x="1017" y="8032"/>
                  <a:pt x="958" y="8035"/>
                </a:cubicBezTo>
                <a:cubicBezTo>
                  <a:pt x="878" y="8041"/>
                  <a:pt x="758" y="8080"/>
                  <a:pt x="672" y="8080"/>
                </a:cubicBezTo>
                <a:cubicBezTo>
                  <a:pt x="659" y="8080"/>
                  <a:pt x="647" y="8080"/>
                  <a:pt x="636" y="8078"/>
                </a:cubicBezTo>
                <a:cubicBezTo>
                  <a:pt x="523" y="7999"/>
                  <a:pt x="401" y="7929"/>
                  <a:pt x="286" y="7857"/>
                </a:cubicBezTo>
                <a:cubicBezTo>
                  <a:pt x="336" y="7771"/>
                  <a:pt x="401" y="7707"/>
                  <a:pt x="480" y="7656"/>
                </a:cubicBezTo>
                <a:cubicBezTo>
                  <a:pt x="780" y="7428"/>
                  <a:pt x="1193" y="7329"/>
                  <a:pt x="1529" y="7150"/>
                </a:cubicBezTo>
                <a:cubicBezTo>
                  <a:pt x="2115" y="6842"/>
                  <a:pt x="2693" y="6664"/>
                  <a:pt x="3358" y="6614"/>
                </a:cubicBezTo>
                <a:cubicBezTo>
                  <a:pt x="3556" y="6599"/>
                  <a:pt x="3753" y="6592"/>
                  <a:pt x="3949" y="6592"/>
                </a:cubicBezTo>
                <a:close/>
                <a:moveTo>
                  <a:pt x="12921" y="6910"/>
                </a:moveTo>
                <a:cubicBezTo>
                  <a:pt x="14281" y="6910"/>
                  <a:pt x="15630" y="7048"/>
                  <a:pt x="16882" y="7656"/>
                </a:cubicBezTo>
                <a:cubicBezTo>
                  <a:pt x="16961" y="7692"/>
                  <a:pt x="17096" y="7742"/>
                  <a:pt x="17154" y="7814"/>
                </a:cubicBezTo>
                <a:cubicBezTo>
                  <a:pt x="17160" y="8241"/>
                  <a:pt x="17051" y="8455"/>
                  <a:pt x="16828" y="8455"/>
                </a:cubicBezTo>
                <a:cubicBezTo>
                  <a:pt x="16790" y="8455"/>
                  <a:pt x="16749" y="8448"/>
                  <a:pt x="16704" y="8436"/>
                </a:cubicBezTo>
                <a:cubicBezTo>
                  <a:pt x="16625" y="8436"/>
                  <a:pt x="16555" y="8420"/>
                  <a:pt x="16489" y="8400"/>
                </a:cubicBezTo>
                <a:cubicBezTo>
                  <a:pt x="16255" y="8342"/>
                  <a:pt x="16054" y="8271"/>
                  <a:pt x="15819" y="8249"/>
                </a:cubicBezTo>
                <a:cubicBezTo>
                  <a:pt x="15247" y="8206"/>
                  <a:pt x="14690" y="8186"/>
                  <a:pt x="14119" y="8084"/>
                </a:cubicBezTo>
                <a:cubicBezTo>
                  <a:pt x="12877" y="7863"/>
                  <a:pt x="11627" y="7622"/>
                  <a:pt x="10385" y="7365"/>
                </a:cubicBezTo>
                <a:lnTo>
                  <a:pt x="10349" y="7365"/>
                </a:lnTo>
                <a:cubicBezTo>
                  <a:pt x="10349" y="7236"/>
                  <a:pt x="10335" y="7114"/>
                  <a:pt x="10306" y="6993"/>
                </a:cubicBezTo>
                <a:cubicBezTo>
                  <a:pt x="11167" y="6967"/>
                  <a:pt x="12046" y="6910"/>
                  <a:pt x="12921" y="6910"/>
                </a:cubicBezTo>
                <a:close/>
                <a:moveTo>
                  <a:pt x="7241" y="9449"/>
                </a:moveTo>
                <a:cubicBezTo>
                  <a:pt x="7241" y="9449"/>
                  <a:pt x="7250" y="9456"/>
                  <a:pt x="7257" y="9456"/>
                </a:cubicBezTo>
                <a:cubicBezTo>
                  <a:pt x="7250" y="9464"/>
                  <a:pt x="7241" y="9471"/>
                  <a:pt x="7241" y="9478"/>
                </a:cubicBezTo>
                <a:lnTo>
                  <a:pt x="7241" y="9449"/>
                </a:lnTo>
                <a:close/>
                <a:moveTo>
                  <a:pt x="8374" y="5580"/>
                </a:moveTo>
                <a:cubicBezTo>
                  <a:pt x="8721" y="5580"/>
                  <a:pt x="9068" y="5677"/>
                  <a:pt x="9370" y="5872"/>
                </a:cubicBezTo>
                <a:cubicBezTo>
                  <a:pt x="10405" y="6736"/>
                  <a:pt x="10306" y="8492"/>
                  <a:pt x="9248" y="9277"/>
                </a:cubicBezTo>
                <a:cubicBezTo>
                  <a:pt x="9228" y="9284"/>
                  <a:pt x="9205" y="9300"/>
                  <a:pt x="9192" y="9313"/>
                </a:cubicBezTo>
                <a:cubicBezTo>
                  <a:pt x="9049" y="9413"/>
                  <a:pt x="8892" y="9498"/>
                  <a:pt x="8714" y="9557"/>
                </a:cubicBezTo>
                <a:cubicBezTo>
                  <a:pt x="8539" y="9616"/>
                  <a:pt x="8370" y="9643"/>
                  <a:pt x="8207" y="9643"/>
                </a:cubicBezTo>
                <a:cubicBezTo>
                  <a:pt x="7842" y="9643"/>
                  <a:pt x="7511" y="9507"/>
                  <a:pt x="7234" y="9284"/>
                </a:cubicBezTo>
                <a:lnTo>
                  <a:pt x="7234" y="9270"/>
                </a:lnTo>
                <a:cubicBezTo>
                  <a:pt x="7230" y="9246"/>
                  <a:pt x="7215" y="9235"/>
                  <a:pt x="7199" y="9235"/>
                </a:cubicBezTo>
                <a:cubicBezTo>
                  <a:pt x="7192" y="9235"/>
                  <a:pt x="7184" y="9237"/>
                  <a:pt x="7178" y="9241"/>
                </a:cubicBezTo>
                <a:cubicBezTo>
                  <a:pt x="6492" y="8650"/>
                  <a:pt x="6163" y="7527"/>
                  <a:pt x="6556" y="6713"/>
                </a:cubicBezTo>
                <a:cubicBezTo>
                  <a:pt x="6864" y="6071"/>
                  <a:pt x="7464" y="5678"/>
                  <a:pt x="8107" y="5592"/>
                </a:cubicBezTo>
                <a:lnTo>
                  <a:pt x="8107" y="5592"/>
                </a:lnTo>
                <a:cubicBezTo>
                  <a:pt x="8091" y="5615"/>
                  <a:pt x="8085" y="5642"/>
                  <a:pt x="8091" y="5678"/>
                </a:cubicBezTo>
                <a:cubicBezTo>
                  <a:pt x="8101" y="5717"/>
                  <a:pt x="8134" y="5735"/>
                  <a:pt x="8168" y="5735"/>
                </a:cubicBezTo>
                <a:cubicBezTo>
                  <a:pt x="8216" y="5735"/>
                  <a:pt x="8267" y="5701"/>
                  <a:pt x="8263" y="5642"/>
                </a:cubicBezTo>
                <a:cubicBezTo>
                  <a:pt x="8263" y="5615"/>
                  <a:pt x="8249" y="5599"/>
                  <a:pt x="8235" y="5586"/>
                </a:cubicBezTo>
                <a:cubicBezTo>
                  <a:pt x="8282" y="5582"/>
                  <a:pt x="8328" y="5580"/>
                  <a:pt x="8374" y="5580"/>
                </a:cubicBezTo>
                <a:close/>
                <a:moveTo>
                  <a:pt x="6213" y="7836"/>
                </a:moveTo>
                <a:cubicBezTo>
                  <a:pt x="6228" y="7929"/>
                  <a:pt x="6242" y="8021"/>
                  <a:pt x="6271" y="8107"/>
                </a:cubicBezTo>
                <a:cubicBezTo>
                  <a:pt x="6307" y="8242"/>
                  <a:pt x="6357" y="8364"/>
                  <a:pt x="6413" y="8492"/>
                </a:cubicBezTo>
                <a:cubicBezTo>
                  <a:pt x="5493" y="8864"/>
                  <a:pt x="4578" y="9250"/>
                  <a:pt x="3642" y="9584"/>
                </a:cubicBezTo>
                <a:cubicBezTo>
                  <a:pt x="3157" y="9764"/>
                  <a:pt x="2672" y="9927"/>
                  <a:pt x="2185" y="10091"/>
                </a:cubicBezTo>
                <a:cubicBezTo>
                  <a:pt x="1944" y="10170"/>
                  <a:pt x="1700" y="10249"/>
                  <a:pt x="1457" y="10328"/>
                </a:cubicBezTo>
                <a:cubicBezTo>
                  <a:pt x="1328" y="10371"/>
                  <a:pt x="1208" y="10407"/>
                  <a:pt x="1087" y="10441"/>
                </a:cubicBezTo>
                <a:cubicBezTo>
                  <a:pt x="1017" y="10478"/>
                  <a:pt x="962" y="10497"/>
                  <a:pt x="919" y="10497"/>
                </a:cubicBezTo>
                <a:cubicBezTo>
                  <a:pt x="829" y="10497"/>
                  <a:pt x="796" y="10416"/>
                  <a:pt x="814" y="10256"/>
                </a:cubicBezTo>
                <a:cubicBezTo>
                  <a:pt x="751" y="9913"/>
                  <a:pt x="1001" y="9785"/>
                  <a:pt x="1279" y="9577"/>
                </a:cubicBezTo>
                <a:cubicBezTo>
                  <a:pt x="1472" y="9442"/>
                  <a:pt x="1680" y="9327"/>
                  <a:pt x="1885" y="9214"/>
                </a:cubicBezTo>
                <a:cubicBezTo>
                  <a:pt x="2357" y="8964"/>
                  <a:pt x="2837" y="8743"/>
                  <a:pt x="3335" y="8556"/>
                </a:cubicBezTo>
                <a:cubicBezTo>
                  <a:pt x="4257" y="8206"/>
                  <a:pt x="5227" y="7942"/>
                  <a:pt x="6213" y="7836"/>
                </a:cubicBezTo>
                <a:close/>
                <a:moveTo>
                  <a:pt x="10241" y="8107"/>
                </a:moveTo>
                <a:cubicBezTo>
                  <a:pt x="11170" y="8479"/>
                  <a:pt x="12098" y="8842"/>
                  <a:pt x="12969" y="9327"/>
                </a:cubicBezTo>
                <a:cubicBezTo>
                  <a:pt x="13454" y="9600"/>
                  <a:pt x="13925" y="9899"/>
                  <a:pt x="14354" y="10249"/>
                </a:cubicBezTo>
                <a:cubicBezTo>
                  <a:pt x="14548" y="10407"/>
                  <a:pt x="14733" y="10570"/>
                  <a:pt x="14911" y="10750"/>
                </a:cubicBezTo>
                <a:cubicBezTo>
                  <a:pt x="15048" y="10892"/>
                  <a:pt x="15483" y="11241"/>
                  <a:pt x="15497" y="11435"/>
                </a:cubicBezTo>
                <a:cubicBezTo>
                  <a:pt x="15504" y="11627"/>
                  <a:pt x="15262" y="11677"/>
                  <a:pt x="15141" y="11677"/>
                </a:cubicBezTo>
                <a:cubicBezTo>
                  <a:pt x="15134" y="11677"/>
                  <a:pt x="15127" y="11678"/>
                  <a:pt x="15120" y="11678"/>
                </a:cubicBezTo>
                <a:cubicBezTo>
                  <a:pt x="15031" y="11678"/>
                  <a:pt x="14927" y="11639"/>
                  <a:pt x="14848" y="11620"/>
                </a:cubicBezTo>
                <a:cubicBezTo>
                  <a:pt x="14584" y="11555"/>
                  <a:pt x="14326" y="11456"/>
                  <a:pt x="14083" y="11341"/>
                </a:cubicBezTo>
                <a:cubicBezTo>
                  <a:pt x="13619" y="11113"/>
                  <a:pt x="13197" y="10820"/>
                  <a:pt x="12791" y="10513"/>
                </a:cubicBezTo>
                <a:cubicBezTo>
                  <a:pt x="11891" y="9841"/>
                  <a:pt x="11005" y="9128"/>
                  <a:pt x="10121" y="8427"/>
                </a:cubicBezTo>
                <a:cubicBezTo>
                  <a:pt x="10170" y="8328"/>
                  <a:pt x="10206" y="8222"/>
                  <a:pt x="10241" y="8107"/>
                </a:cubicBezTo>
                <a:close/>
                <a:moveTo>
                  <a:pt x="6628" y="8849"/>
                </a:moveTo>
                <a:cubicBezTo>
                  <a:pt x="6671" y="8907"/>
                  <a:pt x="6713" y="8964"/>
                  <a:pt x="6763" y="9020"/>
                </a:cubicBezTo>
                <a:cubicBezTo>
                  <a:pt x="5956" y="9735"/>
                  <a:pt x="5193" y="10484"/>
                  <a:pt x="4413" y="11221"/>
                </a:cubicBezTo>
                <a:cubicBezTo>
                  <a:pt x="3978" y="11634"/>
                  <a:pt x="3556" y="12056"/>
                  <a:pt x="3085" y="12421"/>
                </a:cubicBezTo>
                <a:cubicBezTo>
                  <a:pt x="2886" y="12577"/>
                  <a:pt x="2679" y="12721"/>
                  <a:pt x="2458" y="12849"/>
                </a:cubicBezTo>
                <a:cubicBezTo>
                  <a:pt x="2352" y="12911"/>
                  <a:pt x="1961" y="13146"/>
                  <a:pt x="1743" y="13146"/>
                </a:cubicBezTo>
                <a:cubicBezTo>
                  <a:pt x="1638" y="13146"/>
                  <a:pt x="1573" y="13091"/>
                  <a:pt x="1601" y="12935"/>
                </a:cubicBezTo>
                <a:cubicBezTo>
                  <a:pt x="1680" y="12527"/>
                  <a:pt x="2329" y="12020"/>
                  <a:pt x="2629" y="11769"/>
                </a:cubicBezTo>
                <a:cubicBezTo>
                  <a:pt x="3035" y="11427"/>
                  <a:pt x="3471" y="11113"/>
                  <a:pt x="3899" y="10799"/>
                </a:cubicBezTo>
                <a:cubicBezTo>
                  <a:pt x="4799" y="10141"/>
                  <a:pt x="5714" y="9492"/>
                  <a:pt x="6628" y="8849"/>
                </a:cubicBezTo>
                <a:close/>
                <a:moveTo>
                  <a:pt x="9555" y="9214"/>
                </a:moveTo>
                <a:cubicBezTo>
                  <a:pt x="10283" y="9978"/>
                  <a:pt x="11048" y="10714"/>
                  <a:pt x="11799" y="11449"/>
                </a:cubicBezTo>
                <a:cubicBezTo>
                  <a:pt x="12227" y="11870"/>
                  <a:pt x="12662" y="12283"/>
                  <a:pt x="13048" y="12741"/>
                </a:cubicBezTo>
                <a:cubicBezTo>
                  <a:pt x="13206" y="12935"/>
                  <a:pt x="13362" y="13134"/>
                  <a:pt x="13490" y="13348"/>
                </a:cubicBezTo>
                <a:cubicBezTo>
                  <a:pt x="13614" y="13535"/>
                  <a:pt x="14046" y="14207"/>
                  <a:pt x="13655" y="14207"/>
                </a:cubicBezTo>
                <a:cubicBezTo>
                  <a:pt x="13642" y="14207"/>
                  <a:pt x="13627" y="14206"/>
                  <a:pt x="13612" y="14205"/>
                </a:cubicBezTo>
                <a:cubicBezTo>
                  <a:pt x="13391" y="14184"/>
                  <a:pt x="13104" y="13884"/>
                  <a:pt x="12940" y="13749"/>
                </a:cubicBezTo>
                <a:cubicBezTo>
                  <a:pt x="12777" y="13598"/>
                  <a:pt x="12613" y="13440"/>
                  <a:pt x="12462" y="13278"/>
                </a:cubicBezTo>
                <a:cubicBezTo>
                  <a:pt x="12083" y="12870"/>
                  <a:pt x="11749" y="12421"/>
                  <a:pt x="11406" y="11984"/>
                </a:cubicBezTo>
                <a:cubicBezTo>
                  <a:pt x="10727" y="11120"/>
                  <a:pt x="10055" y="10249"/>
                  <a:pt x="9399" y="9370"/>
                </a:cubicBezTo>
                <a:lnTo>
                  <a:pt x="9492" y="9277"/>
                </a:lnTo>
                <a:cubicBezTo>
                  <a:pt x="9521" y="9257"/>
                  <a:pt x="9534" y="9234"/>
                  <a:pt x="9555" y="9214"/>
                </a:cubicBezTo>
                <a:close/>
                <a:moveTo>
                  <a:pt x="6921" y="9185"/>
                </a:moveTo>
                <a:cubicBezTo>
                  <a:pt x="6993" y="9264"/>
                  <a:pt x="7078" y="9336"/>
                  <a:pt x="7164" y="9392"/>
                </a:cubicBezTo>
                <a:cubicBezTo>
                  <a:pt x="7149" y="10292"/>
                  <a:pt x="6813" y="11149"/>
                  <a:pt x="6542" y="11992"/>
                </a:cubicBezTo>
                <a:cubicBezTo>
                  <a:pt x="6400" y="12463"/>
                  <a:pt x="6292" y="12935"/>
                  <a:pt x="6213" y="13420"/>
                </a:cubicBezTo>
                <a:cubicBezTo>
                  <a:pt x="6150" y="13877"/>
                  <a:pt x="6114" y="14448"/>
                  <a:pt x="5922" y="14870"/>
                </a:cubicBezTo>
                <a:cubicBezTo>
                  <a:pt x="5899" y="14991"/>
                  <a:pt x="5827" y="15084"/>
                  <a:pt x="5721" y="15147"/>
                </a:cubicBezTo>
                <a:cubicBezTo>
                  <a:pt x="5670" y="15251"/>
                  <a:pt x="5613" y="15302"/>
                  <a:pt x="5549" y="15302"/>
                </a:cubicBezTo>
                <a:cubicBezTo>
                  <a:pt x="5489" y="15302"/>
                  <a:pt x="5422" y="15256"/>
                  <a:pt x="5349" y="15163"/>
                </a:cubicBezTo>
                <a:cubicBezTo>
                  <a:pt x="5121" y="15012"/>
                  <a:pt x="5099" y="14976"/>
                  <a:pt x="5092" y="14719"/>
                </a:cubicBezTo>
                <a:cubicBezTo>
                  <a:pt x="5085" y="14484"/>
                  <a:pt x="5142" y="14241"/>
                  <a:pt x="5185" y="14013"/>
                </a:cubicBezTo>
                <a:cubicBezTo>
                  <a:pt x="5299" y="13483"/>
                  <a:pt x="5442" y="12962"/>
                  <a:pt x="5606" y="12455"/>
                </a:cubicBezTo>
                <a:cubicBezTo>
                  <a:pt x="5964" y="11334"/>
                  <a:pt x="6427" y="10256"/>
                  <a:pt x="6921" y="9185"/>
                </a:cubicBezTo>
                <a:close/>
                <a:moveTo>
                  <a:pt x="8878" y="9721"/>
                </a:moveTo>
                <a:cubicBezTo>
                  <a:pt x="8885" y="9721"/>
                  <a:pt x="8885" y="9728"/>
                  <a:pt x="8885" y="9728"/>
                </a:cubicBezTo>
                <a:cubicBezTo>
                  <a:pt x="9478" y="10691"/>
                  <a:pt x="10020" y="11706"/>
                  <a:pt x="10506" y="12727"/>
                </a:cubicBezTo>
                <a:cubicBezTo>
                  <a:pt x="10755" y="13248"/>
                  <a:pt x="10978" y="13769"/>
                  <a:pt x="11206" y="14297"/>
                </a:cubicBezTo>
                <a:cubicBezTo>
                  <a:pt x="11277" y="14461"/>
                  <a:pt x="11884" y="15758"/>
                  <a:pt x="11448" y="15758"/>
                </a:cubicBezTo>
                <a:cubicBezTo>
                  <a:pt x="11406" y="15758"/>
                  <a:pt x="11354" y="15746"/>
                  <a:pt x="11291" y="15720"/>
                </a:cubicBezTo>
                <a:cubicBezTo>
                  <a:pt x="11163" y="15662"/>
                  <a:pt x="10962" y="15391"/>
                  <a:pt x="10849" y="15283"/>
                </a:cubicBezTo>
                <a:cubicBezTo>
                  <a:pt x="10619" y="15069"/>
                  <a:pt x="10455" y="14827"/>
                  <a:pt x="10299" y="14563"/>
                </a:cubicBezTo>
                <a:cubicBezTo>
                  <a:pt x="10006" y="14049"/>
                  <a:pt x="9735" y="13519"/>
                  <a:pt x="9492" y="12978"/>
                </a:cubicBezTo>
                <a:cubicBezTo>
                  <a:pt x="9034" y="11963"/>
                  <a:pt x="8684" y="10899"/>
                  <a:pt x="8407" y="9821"/>
                </a:cubicBezTo>
                <a:lnTo>
                  <a:pt x="8407" y="9821"/>
                </a:lnTo>
                <a:cubicBezTo>
                  <a:pt x="8418" y="9821"/>
                  <a:pt x="8430" y="9821"/>
                  <a:pt x="8441" y="9821"/>
                </a:cubicBezTo>
                <a:cubicBezTo>
                  <a:pt x="8593" y="9821"/>
                  <a:pt x="8744" y="9780"/>
                  <a:pt x="8878" y="9721"/>
                </a:cubicBezTo>
                <a:close/>
                <a:moveTo>
                  <a:pt x="7442" y="9570"/>
                </a:moveTo>
                <a:cubicBezTo>
                  <a:pt x="7613" y="9656"/>
                  <a:pt x="7791" y="9721"/>
                  <a:pt x="7978" y="9756"/>
                </a:cubicBezTo>
                <a:cubicBezTo>
                  <a:pt x="8071" y="10777"/>
                  <a:pt x="8242" y="11785"/>
                  <a:pt x="8306" y="12813"/>
                </a:cubicBezTo>
                <a:cubicBezTo>
                  <a:pt x="8342" y="13320"/>
                  <a:pt x="8364" y="13819"/>
                  <a:pt x="8371" y="14326"/>
                </a:cubicBezTo>
                <a:cubicBezTo>
                  <a:pt x="8377" y="14594"/>
                  <a:pt x="8496" y="15867"/>
                  <a:pt x="8085" y="15867"/>
                </a:cubicBezTo>
                <a:cubicBezTo>
                  <a:pt x="8056" y="15867"/>
                  <a:pt x="8026" y="15861"/>
                  <a:pt x="7992" y="15848"/>
                </a:cubicBezTo>
                <a:cubicBezTo>
                  <a:pt x="7721" y="15740"/>
                  <a:pt x="7606" y="15111"/>
                  <a:pt x="7570" y="14870"/>
                </a:cubicBezTo>
                <a:cubicBezTo>
                  <a:pt x="7534" y="14633"/>
                  <a:pt x="7521" y="14398"/>
                  <a:pt x="7498" y="14162"/>
                </a:cubicBezTo>
                <a:cubicBezTo>
                  <a:pt x="7464" y="13684"/>
                  <a:pt x="7435" y="13212"/>
                  <a:pt x="7413" y="12734"/>
                </a:cubicBezTo>
                <a:cubicBezTo>
                  <a:pt x="7378" y="11692"/>
                  <a:pt x="7336" y="10606"/>
                  <a:pt x="7442" y="9570"/>
                </a:cubicBezTo>
                <a:close/>
                <a:moveTo>
                  <a:pt x="9418" y="0"/>
                </a:moveTo>
                <a:cubicBezTo>
                  <a:pt x="9388" y="0"/>
                  <a:pt x="9357" y="17"/>
                  <a:pt x="9341" y="45"/>
                </a:cubicBezTo>
                <a:cubicBezTo>
                  <a:pt x="8835" y="938"/>
                  <a:pt x="8513" y="1937"/>
                  <a:pt x="8355" y="2951"/>
                </a:cubicBezTo>
                <a:cubicBezTo>
                  <a:pt x="8285" y="3407"/>
                  <a:pt x="8249" y="3872"/>
                  <a:pt x="8256" y="4336"/>
                </a:cubicBezTo>
                <a:cubicBezTo>
                  <a:pt x="8256" y="4622"/>
                  <a:pt x="8278" y="4907"/>
                  <a:pt x="8263" y="5193"/>
                </a:cubicBezTo>
                <a:cubicBezTo>
                  <a:pt x="8263" y="5279"/>
                  <a:pt x="8249" y="5322"/>
                  <a:pt x="8249" y="5365"/>
                </a:cubicBezTo>
                <a:lnTo>
                  <a:pt x="8235" y="5365"/>
                </a:lnTo>
                <a:lnTo>
                  <a:pt x="8235" y="5329"/>
                </a:lnTo>
                <a:cubicBezTo>
                  <a:pt x="7999" y="4357"/>
                  <a:pt x="7593" y="3387"/>
                  <a:pt x="7164" y="2487"/>
                </a:cubicBezTo>
                <a:cubicBezTo>
                  <a:pt x="6955" y="2054"/>
                  <a:pt x="6584" y="985"/>
                  <a:pt x="5983" y="985"/>
                </a:cubicBezTo>
                <a:cubicBezTo>
                  <a:pt x="5967" y="985"/>
                  <a:pt x="5951" y="986"/>
                  <a:pt x="5935" y="987"/>
                </a:cubicBezTo>
                <a:cubicBezTo>
                  <a:pt x="5899" y="994"/>
                  <a:pt x="5863" y="1015"/>
                  <a:pt x="5856" y="1051"/>
                </a:cubicBezTo>
                <a:cubicBezTo>
                  <a:pt x="5735" y="1765"/>
                  <a:pt x="6021" y="2530"/>
                  <a:pt x="6264" y="3186"/>
                </a:cubicBezTo>
                <a:cubicBezTo>
                  <a:pt x="6571" y="4007"/>
                  <a:pt x="6950" y="4821"/>
                  <a:pt x="7378" y="5586"/>
                </a:cubicBezTo>
                <a:cubicBezTo>
                  <a:pt x="7320" y="5615"/>
                  <a:pt x="7264" y="5651"/>
                  <a:pt x="7214" y="5678"/>
                </a:cubicBezTo>
                <a:cubicBezTo>
                  <a:pt x="6449" y="4521"/>
                  <a:pt x="5656" y="3371"/>
                  <a:pt x="4857" y="2237"/>
                </a:cubicBezTo>
                <a:cubicBezTo>
                  <a:pt x="4528" y="1772"/>
                  <a:pt x="4179" y="1315"/>
                  <a:pt x="3743" y="938"/>
                </a:cubicBezTo>
                <a:cubicBezTo>
                  <a:pt x="3604" y="816"/>
                  <a:pt x="3262" y="478"/>
                  <a:pt x="3000" y="478"/>
                </a:cubicBezTo>
                <a:cubicBezTo>
                  <a:pt x="2951" y="478"/>
                  <a:pt x="2905" y="489"/>
                  <a:pt x="2864" y="516"/>
                </a:cubicBezTo>
                <a:cubicBezTo>
                  <a:pt x="2043" y="1066"/>
                  <a:pt x="5056" y="4264"/>
                  <a:pt x="6335" y="5579"/>
                </a:cubicBezTo>
                <a:cubicBezTo>
                  <a:pt x="5699" y="5150"/>
                  <a:pt x="4979" y="4778"/>
                  <a:pt x="4285" y="4544"/>
                </a:cubicBezTo>
                <a:cubicBezTo>
                  <a:pt x="3865" y="4400"/>
                  <a:pt x="3421" y="4300"/>
                  <a:pt x="2972" y="4264"/>
                </a:cubicBezTo>
                <a:cubicBezTo>
                  <a:pt x="2819" y="4249"/>
                  <a:pt x="2582" y="4204"/>
                  <a:pt x="2365" y="4204"/>
                </a:cubicBezTo>
                <a:cubicBezTo>
                  <a:pt x="2195" y="4204"/>
                  <a:pt x="2038" y="4231"/>
                  <a:pt x="1944" y="4322"/>
                </a:cubicBezTo>
                <a:cubicBezTo>
                  <a:pt x="1928" y="4336"/>
                  <a:pt x="1921" y="4372"/>
                  <a:pt x="1928" y="4393"/>
                </a:cubicBezTo>
                <a:cubicBezTo>
                  <a:pt x="2165" y="5035"/>
                  <a:pt x="3085" y="5464"/>
                  <a:pt x="3678" y="5694"/>
                </a:cubicBezTo>
                <a:cubicBezTo>
                  <a:pt x="4578" y="6043"/>
                  <a:pt x="5543" y="6172"/>
                  <a:pt x="6443" y="6521"/>
                </a:cubicBezTo>
                <a:lnTo>
                  <a:pt x="6449" y="6521"/>
                </a:lnTo>
                <a:cubicBezTo>
                  <a:pt x="6436" y="6542"/>
                  <a:pt x="6427" y="6557"/>
                  <a:pt x="6420" y="6578"/>
                </a:cubicBezTo>
                <a:cubicBezTo>
                  <a:pt x="5772" y="6429"/>
                  <a:pt x="5043" y="6353"/>
                  <a:pt x="4325" y="6353"/>
                </a:cubicBezTo>
                <a:cubicBezTo>
                  <a:pt x="3768" y="6353"/>
                  <a:pt x="3217" y="6399"/>
                  <a:pt x="2715" y="6492"/>
                </a:cubicBezTo>
                <a:cubicBezTo>
                  <a:pt x="2014" y="6628"/>
                  <a:pt x="1457" y="7006"/>
                  <a:pt x="801" y="7264"/>
                </a:cubicBezTo>
                <a:cubicBezTo>
                  <a:pt x="543" y="7365"/>
                  <a:pt x="187" y="7507"/>
                  <a:pt x="79" y="7800"/>
                </a:cubicBezTo>
                <a:cubicBezTo>
                  <a:pt x="0" y="8021"/>
                  <a:pt x="122" y="8213"/>
                  <a:pt x="336" y="8285"/>
                </a:cubicBezTo>
                <a:cubicBezTo>
                  <a:pt x="398" y="8305"/>
                  <a:pt x="465" y="8313"/>
                  <a:pt x="533" y="8313"/>
                </a:cubicBezTo>
                <a:cubicBezTo>
                  <a:pt x="732" y="8313"/>
                  <a:pt x="948" y="8249"/>
                  <a:pt x="1130" y="8249"/>
                </a:cubicBezTo>
                <a:cubicBezTo>
                  <a:pt x="1493" y="8242"/>
                  <a:pt x="1851" y="8249"/>
                  <a:pt x="2208" y="8199"/>
                </a:cubicBezTo>
                <a:cubicBezTo>
                  <a:pt x="3460" y="8020"/>
                  <a:pt x="4651" y="7535"/>
                  <a:pt x="5919" y="7535"/>
                </a:cubicBezTo>
                <a:cubicBezTo>
                  <a:pt x="6010" y="7535"/>
                  <a:pt x="6101" y="7538"/>
                  <a:pt x="6192" y="7543"/>
                </a:cubicBezTo>
                <a:lnTo>
                  <a:pt x="6192" y="7635"/>
                </a:lnTo>
                <a:cubicBezTo>
                  <a:pt x="4986" y="7827"/>
                  <a:pt x="3822" y="8120"/>
                  <a:pt x="2693" y="8614"/>
                </a:cubicBezTo>
                <a:cubicBezTo>
                  <a:pt x="2172" y="8842"/>
                  <a:pt x="1637" y="9092"/>
                  <a:pt x="1172" y="9421"/>
                </a:cubicBezTo>
                <a:cubicBezTo>
                  <a:pt x="915" y="9606"/>
                  <a:pt x="358" y="9999"/>
                  <a:pt x="401" y="10378"/>
                </a:cubicBezTo>
                <a:cubicBezTo>
                  <a:pt x="434" y="10616"/>
                  <a:pt x="663" y="10680"/>
                  <a:pt x="870" y="10680"/>
                </a:cubicBezTo>
                <a:cubicBezTo>
                  <a:pt x="893" y="10680"/>
                  <a:pt x="914" y="10679"/>
                  <a:pt x="936" y="10678"/>
                </a:cubicBezTo>
                <a:cubicBezTo>
                  <a:pt x="1486" y="10635"/>
                  <a:pt x="2086" y="10342"/>
                  <a:pt x="2614" y="10163"/>
                </a:cubicBezTo>
                <a:cubicBezTo>
                  <a:pt x="3922" y="9713"/>
                  <a:pt x="5236" y="9221"/>
                  <a:pt x="6492" y="8635"/>
                </a:cubicBezTo>
                <a:cubicBezTo>
                  <a:pt x="6499" y="8657"/>
                  <a:pt x="6513" y="8677"/>
                  <a:pt x="6521" y="8693"/>
                </a:cubicBezTo>
                <a:cubicBezTo>
                  <a:pt x="5356" y="9514"/>
                  <a:pt x="4192" y="10342"/>
                  <a:pt x="3051" y="11205"/>
                </a:cubicBezTo>
                <a:cubicBezTo>
                  <a:pt x="2600" y="11548"/>
                  <a:pt x="2151" y="11913"/>
                  <a:pt x="1793" y="12355"/>
                </a:cubicBezTo>
                <a:cubicBezTo>
                  <a:pt x="1637" y="12549"/>
                  <a:pt x="1215" y="12991"/>
                  <a:pt x="1394" y="13255"/>
                </a:cubicBezTo>
                <a:cubicBezTo>
                  <a:pt x="1455" y="13345"/>
                  <a:pt x="1549" y="13386"/>
                  <a:pt x="1669" y="13386"/>
                </a:cubicBezTo>
                <a:cubicBezTo>
                  <a:pt x="2709" y="13386"/>
                  <a:pt x="5704" y="10288"/>
                  <a:pt x="6614" y="9327"/>
                </a:cubicBezTo>
                <a:lnTo>
                  <a:pt x="6614" y="9327"/>
                </a:lnTo>
                <a:cubicBezTo>
                  <a:pt x="6060" y="10599"/>
                  <a:pt x="3972" y="15506"/>
                  <a:pt x="5477" y="15506"/>
                </a:cubicBezTo>
                <a:cubicBezTo>
                  <a:pt x="5485" y="15506"/>
                  <a:pt x="5492" y="15506"/>
                  <a:pt x="5500" y="15506"/>
                </a:cubicBezTo>
                <a:cubicBezTo>
                  <a:pt x="5879" y="15497"/>
                  <a:pt x="6064" y="15098"/>
                  <a:pt x="6150" y="14784"/>
                </a:cubicBezTo>
                <a:cubicBezTo>
                  <a:pt x="6335" y="14155"/>
                  <a:pt x="6357" y="13483"/>
                  <a:pt x="6492" y="12841"/>
                </a:cubicBezTo>
                <a:cubicBezTo>
                  <a:pt x="6707" y="11792"/>
                  <a:pt x="7178" y="10813"/>
                  <a:pt x="7234" y="9749"/>
                </a:cubicBezTo>
                <a:lnTo>
                  <a:pt x="7234" y="9749"/>
                </a:lnTo>
                <a:cubicBezTo>
                  <a:pt x="7257" y="10984"/>
                  <a:pt x="7185" y="12213"/>
                  <a:pt x="7264" y="13449"/>
                </a:cubicBezTo>
                <a:cubicBezTo>
                  <a:pt x="7300" y="14040"/>
                  <a:pt x="7300" y="14662"/>
                  <a:pt x="7456" y="15233"/>
                </a:cubicBezTo>
                <a:cubicBezTo>
                  <a:pt x="7526" y="15484"/>
                  <a:pt x="7779" y="16150"/>
                  <a:pt x="8137" y="16150"/>
                </a:cubicBezTo>
                <a:cubicBezTo>
                  <a:pt x="8146" y="16150"/>
                  <a:pt x="8154" y="16149"/>
                  <a:pt x="8163" y="16148"/>
                </a:cubicBezTo>
                <a:cubicBezTo>
                  <a:pt x="8842" y="16076"/>
                  <a:pt x="8549" y="14112"/>
                  <a:pt x="8535" y="13756"/>
                </a:cubicBezTo>
                <a:cubicBezTo>
                  <a:pt x="8484" y="12441"/>
                  <a:pt x="8420" y="11049"/>
                  <a:pt x="8091" y="9771"/>
                </a:cubicBezTo>
                <a:lnTo>
                  <a:pt x="8091" y="9771"/>
                </a:lnTo>
                <a:cubicBezTo>
                  <a:pt x="8114" y="9778"/>
                  <a:pt x="8127" y="9778"/>
                  <a:pt x="8141" y="9778"/>
                </a:cubicBezTo>
                <a:cubicBezTo>
                  <a:pt x="8177" y="9785"/>
                  <a:pt x="8206" y="9792"/>
                  <a:pt x="8235" y="9798"/>
                </a:cubicBezTo>
                <a:cubicBezTo>
                  <a:pt x="8549" y="11163"/>
                  <a:pt x="9034" y="12484"/>
                  <a:pt x="9663" y="13740"/>
                </a:cubicBezTo>
                <a:cubicBezTo>
                  <a:pt x="9941" y="14290"/>
                  <a:pt x="10220" y="14926"/>
                  <a:pt x="10678" y="15355"/>
                </a:cubicBezTo>
                <a:cubicBezTo>
                  <a:pt x="10841" y="15512"/>
                  <a:pt x="11171" y="15981"/>
                  <a:pt x="11477" y="15981"/>
                </a:cubicBezTo>
                <a:cubicBezTo>
                  <a:pt x="11530" y="15981"/>
                  <a:pt x="11583" y="15967"/>
                  <a:pt x="11634" y="15934"/>
                </a:cubicBezTo>
                <a:cubicBezTo>
                  <a:pt x="11855" y="15790"/>
                  <a:pt x="11805" y="15427"/>
                  <a:pt x="11756" y="15206"/>
                </a:cubicBezTo>
                <a:cubicBezTo>
                  <a:pt x="11612" y="14584"/>
                  <a:pt x="11235" y="13948"/>
                  <a:pt x="10969" y="13370"/>
                </a:cubicBezTo>
                <a:cubicBezTo>
                  <a:pt x="10385" y="12085"/>
                  <a:pt x="9706" y="10878"/>
                  <a:pt x="8941" y="9692"/>
                </a:cubicBezTo>
                <a:cubicBezTo>
                  <a:pt x="9049" y="9636"/>
                  <a:pt x="9156" y="9564"/>
                  <a:pt x="9248" y="9485"/>
                </a:cubicBezTo>
                <a:cubicBezTo>
                  <a:pt x="10098" y="10606"/>
                  <a:pt x="10948" y="11720"/>
                  <a:pt x="11835" y="12813"/>
                </a:cubicBezTo>
                <a:cubicBezTo>
                  <a:pt x="12191" y="13255"/>
                  <a:pt x="12570" y="13691"/>
                  <a:pt x="13019" y="14033"/>
                </a:cubicBezTo>
                <a:cubicBezTo>
                  <a:pt x="13183" y="14157"/>
                  <a:pt x="13513" y="14455"/>
                  <a:pt x="13773" y="14455"/>
                </a:cubicBezTo>
                <a:cubicBezTo>
                  <a:pt x="13831" y="14455"/>
                  <a:pt x="13886" y="14440"/>
                  <a:pt x="13934" y="14405"/>
                </a:cubicBezTo>
                <a:cubicBezTo>
                  <a:pt x="14854" y="13740"/>
                  <a:pt x="10319" y="9749"/>
                  <a:pt x="9634" y="9135"/>
                </a:cubicBezTo>
                <a:cubicBezTo>
                  <a:pt x="9792" y="8971"/>
                  <a:pt x="9927" y="8785"/>
                  <a:pt x="10035" y="8592"/>
                </a:cubicBezTo>
                <a:cubicBezTo>
                  <a:pt x="11098" y="9428"/>
                  <a:pt x="12134" y="10328"/>
                  <a:pt x="13269" y="11070"/>
                </a:cubicBezTo>
                <a:cubicBezTo>
                  <a:pt x="13720" y="11370"/>
                  <a:pt x="14205" y="11627"/>
                  <a:pt x="14733" y="11769"/>
                </a:cubicBezTo>
                <a:cubicBezTo>
                  <a:pt x="14863" y="11801"/>
                  <a:pt x="15130" y="11882"/>
                  <a:pt x="15356" y="11882"/>
                </a:cubicBezTo>
                <a:cubicBezTo>
                  <a:pt x="15500" y="11882"/>
                  <a:pt x="15627" y="11849"/>
                  <a:pt x="15691" y="11749"/>
                </a:cubicBezTo>
                <a:cubicBezTo>
                  <a:pt x="15854" y="11492"/>
                  <a:pt x="15434" y="11099"/>
                  <a:pt x="15297" y="10942"/>
                </a:cubicBezTo>
                <a:cubicBezTo>
                  <a:pt x="14854" y="10434"/>
                  <a:pt x="14340" y="10006"/>
                  <a:pt x="13783" y="9627"/>
                </a:cubicBezTo>
                <a:cubicBezTo>
                  <a:pt x="12712" y="8914"/>
                  <a:pt x="11492" y="8414"/>
                  <a:pt x="10283" y="7965"/>
                </a:cubicBezTo>
                <a:cubicBezTo>
                  <a:pt x="10319" y="7836"/>
                  <a:pt x="10335" y="7699"/>
                  <a:pt x="10342" y="7563"/>
                </a:cubicBezTo>
                <a:lnTo>
                  <a:pt x="10349" y="7563"/>
                </a:lnTo>
                <a:cubicBezTo>
                  <a:pt x="11905" y="7821"/>
                  <a:pt x="13463" y="8222"/>
                  <a:pt x="15033" y="8350"/>
                </a:cubicBezTo>
                <a:cubicBezTo>
                  <a:pt x="15411" y="8384"/>
                  <a:pt x="15797" y="8342"/>
                  <a:pt x="16169" y="8436"/>
                </a:cubicBezTo>
                <a:cubicBezTo>
                  <a:pt x="16385" y="8488"/>
                  <a:pt x="16596" y="8588"/>
                  <a:pt x="16823" y="8588"/>
                </a:cubicBezTo>
                <a:cubicBezTo>
                  <a:pt x="16873" y="8588"/>
                  <a:pt x="16924" y="8583"/>
                  <a:pt x="16976" y="8571"/>
                </a:cubicBezTo>
                <a:cubicBezTo>
                  <a:pt x="17240" y="8506"/>
                  <a:pt x="17475" y="8278"/>
                  <a:pt x="17411" y="7985"/>
                </a:cubicBezTo>
                <a:cubicBezTo>
                  <a:pt x="17333" y="7635"/>
                  <a:pt x="16890" y="7500"/>
                  <a:pt x="16597" y="7407"/>
                </a:cubicBezTo>
                <a:cubicBezTo>
                  <a:pt x="15982" y="7200"/>
                  <a:pt x="15382" y="6993"/>
                  <a:pt x="14740" y="6893"/>
                </a:cubicBezTo>
                <a:cubicBezTo>
                  <a:pt x="14134" y="6795"/>
                  <a:pt x="13517" y="6754"/>
                  <a:pt x="12897" y="6754"/>
                </a:cubicBezTo>
                <a:cubicBezTo>
                  <a:pt x="12026" y="6754"/>
                  <a:pt x="11150" y="6836"/>
                  <a:pt x="10299" y="6957"/>
                </a:cubicBezTo>
                <a:cubicBezTo>
                  <a:pt x="10292" y="6943"/>
                  <a:pt x="10292" y="6936"/>
                  <a:pt x="10292" y="6928"/>
                </a:cubicBezTo>
                <a:cubicBezTo>
                  <a:pt x="11413" y="6578"/>
                  <a:pt x="12527" y="6179"/>
                  <a:pt x="13648" y="5807"/>
                </a:cubicBezTo>
                <a:cubicBezTo>
                  <a:pt x="13919" y="5714"/>
                  <a:pt x="15375" y="5229"/>
                  <a:pt x="14890" y="4715"/>
                </a:cubicBezTo>
                <a:cubicBezTo>
                  <a:pt x="14813" y="4635"/>
                  <a:pt x="14654" y="4611"/>
                  <a:pt x="14486" y="4611"/>
                </a:cubicBezTo>
                <a:cubicBezTo>
                  <a:pt x="14295" y="4611"/>
                  <a:pt x="14093" y="4642"/>
                  <a:pt x="13991" y="4657"/>
                </a:cubicBezTo>
                <a:cubicBezTo>
                  <a:pt x="13562" y="4722"/>
                  <a:pt x="13147" y="4880"/>
                  <a:pt x="12741" y="5029"/>
                </a:cubicBezTo>
                <a:cubicBezTo>
                  <a:pt x="11799" y="5394"/>
                  <a:pt x="10834" y="5736"/>
                  <a:pt x="9920" y="6185"/>
                </a:cubicBezTo>
                <a:cubicBezTo>
                  <a:pt x="9913" y="6172"/>
                  <a:pt x="9906" y="6165"/>
                  <a:pt x="9898" y="6156"/>
                </a:cubicBezTo>
                <a:cubicBezTo>
                  <a:pt x="11149" y="5394"/>
                  <a:pt x="12419" y="4643"/>
                  <a:pt x="13626" y="3822"/>
                </a:cubicBezTo>
                <a:cubicBezTo>
                  <a:pt x="14162" y="3457"/>
                  <a:pt x="14676" y="3037"/>
                  <a:pt x="15125" y="2573"/>
                </a:cubicBezTo>
                <a:cubicBezTo>
                  <a:pt x="15276" y="2415"/>
                  <a:pt x="15639" y="2108"/>
                  <a:pt x="15497" y="1851"/>
                </a:cubicBezTo>
                <a:cubicBezTo>
                  <a:pt x="15438" y="1747"/>
                  <a:pt x="15346" y="1708"/>
                  <a:pt x="15240" y="1708"/>
                </a:cubicBezTo>
                <a:cubicBezTo>
                  <a:pt x="14975" y="1708"/>
                  <a:pt x="14622" y="1951"/>
                  <a:pt x="14469" y="2022"/>
                </a:cubicBezTo>
                <a:cubicBezTo>
                  <a:pt x="13848" y="2300"/>
                  <a:pt x="13283" y="2629"/>
                  <a:pt x="12748" y="3058"/>
                </a:cubicBezTo>
                <a:cubicBezTo>
                  <a:pt x="11848" y="3772"/>
                  <a:pt x="10962" y="4514"/>
                  <a:pt x="10098" y="5279"/>
                </a:cubicBezTo>
                <a:cubicBezTo>
                  <a:pt x="11027" y="3971"/>
                  <a:pt x="12863" y="1251"/>
                  <a:pt x="12241" y="980"/>
                </a:cubicBezTo>
                <a:cubicBezTo>
                  <a:pt x="12211" y="967"/>
                  <a:pt x="12180" y="961"/>
                  <a:pt x="12150" y="961"/>
                </a:cubicBezTo>
                <a:cubicBezTo>
                  <a:pt x="11950" y="961"/>
                  <a:pt x="11751" y="1218"/>
                  <a:pt x="11634" y="1330"/>
                </a:cubicBezTo>
                <a:cubicBezTo>
                  <a:pt x="11235" y="1736"/>
                  <a:pt x="10856" y="2151"/>
                  <a:pt x="10527" y="2622"/>
                </a:cubicBezTo>
                <a:cubicBezTo>
                  <a:pt x="9920" y="3500"/>
                  <a:pt x="9413" y="4537"/>
                  <a:pt x="9228" y="5599"/>
                </a:cubicBezTo>
                <a:cubicBezTo>
                  <a:pt x="9192" y="5579"/>
                  <a:pt x="9163" y="5565"/>
                  <a:pt x="9127" y="5550"/>
                </a:cubicBezTo>
                <a:cubicBezTo>
                  <a:pt x="9505" y="4643"/>
                  <a:pt x="9692" y="3658"/>
                  <a:pt x="9778" y="2679"/>
                </a:cubicBezTo>
                <a:cubicBezTo>
                  <a:pt x="9841" y="1822"/>
                  <a:pt x="9941" y="800"/>
                  <a:pt x="9478" y="38"/>
                </a:cubicBezTo>
                <a:cubicBezTo>
                  <a:pt x="9465" y="12"/>
                  <a:pt x="9442" y="0"/>
                  <a:pt x="94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45248335"/>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673"/>
        <p:cNvGrpSpPr/>
        <p:nvPr/>
      </p:nvGrpSpPr>
      <p:grpSpPr>
        <a:xfrm>
          <a:off x="0" y="0"/>
          <a:ext cx="0" cy="0"/>
          <a:chOff x="0" y="0"/>
          <a:chExt cx="0" cy="0"/>
        </a:xfrm>
      </p:grpSpPr>
      <p:sp>
        <p:nvSpPr>
          <p:cNvPr id="674" name="Google Shape;674;p21"/>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700"/>
              <a:buNone/>
              <a:defRPr/>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a:endParaRPr/>
          </a:p>
        </p:txBody>
      </p:sp>
      <p:sp>
        <p:nvSpPr>
          <p:cNvPr id="675" name="Google Shape;675;p21"/>
          <p:cNvSpPr/>
          <p:nvPr/>
        </p:nvSpPr>
        <p:spPr>
          <a:xfrm>
            <a:off x="8279552" y="142611"/>
            <a:ext cx="1555057" cy="1437148"/>
          </a:xfrm>
          <a:custGeom>
            <a:avLst/>
            <a:gdLst/>
            <a:ahLst/>
            <a:cxnLst/>
            <a:rect l="l" t="t" r="r" b="b"/>
            <a:pathLst>
              <a:path w="17475" h="16150" extrusionOk="0">
                <a:moveTo>
                  <a:pt x="9420" y="252"/>
                </a:moveTo>
                <a:cubicBezTo>
                  <a:pt x="9834" y="1030"/>
                  <a:pt x="9706" y="2129"/>
                  <a:pt x="9606" y="2972"/>
                </a:cubicBezTo>
                <a:cubicBezTo>
                  <a:pt x="9498" y="3836"/>
                  <a:pt x="9248" y="4657"/>
                  <a:pt x="8955" y="5479"/>
                </a:cubicBezTo>
                <a:cubicBezTo>
                  <a:pt x="8777" y="5414"/>
                  <a:pt x="8585" y="5378"/>
                  <a:pt x="8391" y="5365"/>
                </a:cubicBezTo>
                <a:cubicBezTo>
                  <a:pt x="8378" y="5272"/>
                  <a:pt x="8434" y="5143"/>
                  <a:pt x="8450" y="5051"/>
                </a:cubicBezTo>
                <a:cubicBezTo>
                  <a:pt x="8470" y="4821"/>
                  <a:pt x="8434" y="4564"/>
                  <a:pt x="8434" y="4329"/>
                </a:cubicBezTo>
                <a:cubicBezTo>
                  <a:pt x="8450" y="3829"/>
                  <a:pt x="8492" y="3322"/>
                  <a:pt x="8578" y="2830"/>
                </a:cubicBezTo>
                <a:cubicBezTo>
                  <a:pt x="8734" y="1930"/>
                  <a:pt x="9041" y="1080"/>
                  <a:pt x="9420" y="252"/>
                </a:cubicBezTo>
                <a:close/>
                <a:moveTo>
                  <a:pt x="6057" y="1206"/>
                </a:moveTo>
                <a:cubicBezTo>
                  <a:pt x="6585" y="1206"/>
                  <a:pt x="7921" y="4948"/>
                  <a:pt x="8107" y="5365"/>
                </a:cubicBezTo>
                <a:lnTo>
                  <a:pt x="8114" y="5371"/>
                </a:lnTo>
                <a:cubicBezTo>
                  <a:pt x="8078" y="5378"/>
                  <a:pt x="8042" y="5378"/>
                  <a:pt x="7999" y="5385"/>
                </a:cubicBezTo>
                <a:cubicBezTo>
                  <a:pt x="7821" y="5414"/>
                  <a:pt x="7642" y="5464"/>
                  <a:pt x="7478" y="5536"/>
                </a:cubicBezTo>
                <a:cubicBezTo>
                  <a:pt x="7171" y="4850"/>
                  <a:pt x="6821" y="4194"/>
                  <a:pt x="6542" y="3493"/>
                </a:cubicBezTo>
                <a:cubicBezTo>
                  <a:pt x="6400" y="3143"/>
                  <a:pt x="6271" y="2780"/>
                  <a:pt x="6170" y="2415"/>
                </a:cubicBezTo>
                <a:cubicBezTo>
                  <a:pt x="6114" y="2223"/>
                  <a:pt x="5814" y="1366"/>
                  <a:pt x="5992" y="1229"/>
                </a:cubicBezTo>
                <a:cubicBezTo>
                  <a:pt x="6012" y="1213"/>
                  <a:pt x="6034" y="1206"/>
                  <a:pt x="6057" y="1206"/>
                </a:cubicBezTo>
                <a:close/>
                <a:moveTo>
                  <a:pt x="12044" y="1288"/>
                </a:moveTo>
                <a:cubicBezTo>
                  <a:pt x="12058" y="1288"/>
                  <a:pt x="12071" y="1290"/>
                  <a:pt x="12083" y="1294"/>
                </a:cubicBezTo>
                <a:cubicBezTo>
                  <a:pt x="12477" y="1443"/>
                  <a:pt x="11348" y="3044"/>
                  <a:pt x="11170" y="3315"/>
                </a:cubicBezTo>
                <a:cubicBezTo>
                  <a:pt x="10626" y="4143"/>
                  <a:pt x="10085" y="4972"/>
                  <a:pt x="9498" y="5764"/>
                </a:cubicBezTo>
                <a:cubicBezTo>
                  <a:pt x="9449" y="5728"/>
                  <a:pt x="9399" y="5700"/>
                  <a:pt x="9349" y="5671"/>
                </a:cubicBezTo>
                <a:cubicBezTo>
                  <a:pt x="9613" y="4794"/>
                  <a:pt x="9913" y="3964"/>
                  <a:pt x="10398" y="3179"/>
                </a:cubicBezTo>
                <a:cubicBezTo>
                  <a:pt x="10642" y="2780"/>
                  <a:pt x="10912" y="2401"/>
                  <a:pt x="11219" y="2052"/>
                </a:cubicBezTo>
                <a:cubicBezTo>
                  <a:pt x="11362" y="1896"/>
                  <a:pt x="11809" y="1288"/>
                  <a:pt x="12044" y="1288"/>
                </a:cubicBezTo>
                <a:close/>
                <a:moveTo>
                  <a:pt x="3121" y="693"/>
                </a:moveTo>
                <a:cubicBezTo>
                  <a:pt x="3263" y="693"/>
                  <a:pt x="3654" y="1090"/>
                  <a:pt x="3757" y="1179"/>
                </a:cubicBezTo>
                <a:cubicBezTo>
                  <a:pt x="3951" y="1366"/>
                  <a:pt x="4136" y="1572"/>
                  <a:pt x="4300" y="1786"/>
                </a:cubicBezTo>
                <a:cubicBezTo>
                  <a:pt x="4621" y="2180"/>
                  <a:pt x="4893" y="2609"/>
                  <a:pt x="5178" y="3022"/>
                </a:cubicBezTo>
                <a:cubicBezTo>
                  <a:pt x="5814" y="3937"/>
                  <a:pt x="6449" y="4857"/>
                  <a:pt x="7056" y="5786"/>
                </a:cubicBezTo>
                <a:cubicBezTo>
                  <a:pt x="6993" y="5843"/>
                  <a:pt x="6928" y="5899"/>
                  <a:pt x="6864" y="5958"/>
                </a:cubicBezTo>
                <a:cubicBezTo>
                  <a:pt x="6213" y="5179"/>
                  <a:pt x="5536" y="4429"/>
                  <a:pt x="4857" y="3671"/>
                </a:cubicBezTo>
                <a:cubicBezTo>
                  <a:pt x="4456" y="3222"/>
                  <a:pt x="4050" y="2787"/>
                  <a:pt x="3694" y="2300"/>
                </a:cubicBezTo>
                <a:cubicBezTo>
                  <a:pt x="3543" y="2094"/>
                  <a:pt x="2607" y="794"/>
                  <a:pt x="3107" y="694"/>
                </a:cubicBezTo>
                <a:cubicBezTo>
                  <a:pt x="3112" y="693"/>
                  <a:pt x="3116" y="693"/>
                  <a:pt x="3121" y="693"/>
                </a:cubicBezTo>
                <a:close/>
                <a:moveTo>
                  <a:pt x="15116" y="1900"/>
                </a:moveTo>
                <a:cubicBezTo>
                  <a:pt x="15120" y="1900"/>
                  <a:pt x="15123" y="1900"/>
                  <a:pt x="15125" y="1901"/>
                </a:cubicBezTo>
                <a:cubicBezTo>
                  <a:pt x="15339" y="1966"/>
                  <a:pt x="15226" y="2165"/>
                  <a:pt x="15177" y="2266"/>
                </a:cubicBezTo>
                <a:cubicBezTo>
                  <a:pt x="15125" y="2358"/>
                  <a:pt x="15012" y="2444"/>
                  <a:pt x="14940" y="2514"/>
                </a:cubicBezTo>
                <a:cubicBezTo>
                  <a:pt x="14733" y="2722"/>
                  <a:pt x="14512" y="2909"/>
                  <a:pt x="14291" y="3094"/>
                </a:cubicBezTo>
                <a:cubicBezTo>
                  <a:pt x="13826" y="3493"/>
                  <a:pt x="13312" y="3822"/>
                  <a:pt x="12791" y="4151"/>
                </a:cubicBezTo>
                <a:cubicBezTo>
                  <a:pt x="11799" y="4778"/>
                  <a:pt x="10798" y="5394"/>
                  <a:pt x="9792" y="6000"/>
                </a:cubicBezTo>
                <a:lnTo>
                  <a:pt x="9778" y="6014"/>
                </a:lnTo>
                <a:cubicBezTo>
                  <a:pt x="9742" y="5971"/>
                  <a:pt x="9699" y="5935"/>
                  <a:pt x="9656" y="5892"/>
                </a:cubicBezTo>
                <a:cubicBezTo>
                  <a:pt x="9684" y="5856"/>
                  <a:pt x="9726" y="5800"/>
                  <a:pt x="9778" y="5728"/>
                </a:cubicBezTo>
                <a:cubicBezTo>
                  <a:pt x="10626" y="5065"/>
                  <a:pt x="11440" y="4365"/>
                  <a:pt x="12270" y="3680"/>
                </a:cubicBezTo>
                <a:cubicBezTo>
                  <a:pt x="12698" y="3322"/>
                  <a:pt x="13127" y="2958"/>
                  <a:pt x="13591" y="2658"/>
                </a:cubicBezTo>
                <a:cubicBezTo>
                  <a:pt x="13862" y="2494"/>
                  <a:pt x="14155" y="2358"/>
                  <a:pt x="14440" y="2223"/>
                </a:cubicBezTo>
                <a:cubicBezTo>
                  <a:pt x="14531" y="2188"/>
                  <a:pt x="15015" y="1900"/>
                  <a:pt x="15116" y="1900"/>
                </a:cubicBezTo>
                <a:close/>
                <a:moveTo>
                  <a:pt x="2646" y="4280"/>
                </a:moveTo>
                <a:cubicBezTo>
                  <a:pt x="2958" y="4280"/>
                  <a:pt x="3362" y="4413"/>
                  <a:pt x="3615" y="4478"/>
                </a:cubicBezTo>
                <a:cubicBezTo>
                  <a:pt x="4036" y="4580"/>
                  <a:pt x="4449" y="4722"/>
                  <a:pt x="4842" y="4907"/>
                </a:cubicBezTo>
                <a:cubicBezTo>
                  <a:pt x="5521" y="5229"/>
                  <a:pt x="6100" y="5728"/>
                  <a:pt x="6763" y="6064"/>
                </a:cubicBezTo>
                <a:cubicBezTo>
                  <a:pt x="6657" y="6185"/>
                  <a:pt x="6564" y="6314"/>
                  <a:pt x="6492" y="6449"/>
                </a:cubicBezTo>
                <a:lnTo>
                  <a:pt x="6485" y="6443"/>
                </a:lnTo>
                <a:cubicBezTo>
                  <a:pt x="5764" y="6156"/>
                  <a:pt x="5022" y="5978"/>
                  <a:pt x="4285" y="5743"/>
                </a:cubicBezTo>
                <a:cubicBezTo>
                  <a:pt x="3865" y="5615"/>
                  <a:pt x="3450" y="5457"/>
                  <a:pt x="3071" y="5243"/>
                </a:cubicBezTo>
                <a:cubicBezTo>
                  <a:pt x="2900" y="5143"/>
                  <a:pt x="1894" y="4528"/>
                  <a:pt x="2393" y="4322"/>
                </a:cubicBezTo>
                <a:cubicBezTo>
                  <a:pt x="2464" y="4293"/>
                  <a:pt x="2551" y="4280"/>
                  <a:pt x="2646" y="4280"/>
                </a:cubicBezTo>
                <a:close/>
                <a:moveTo>
                  <a:pt x="14495" y="4785"/>
                </a:moveTo>
                <a:cubicBezTo>
                  <a:pt x="14724" y="4785"/>
                  <a:pt x="14878" y="4855"/>
                  <a:pt x="14512" y="5257"/>
                </a:cubicBezTo>
                <a:cubicBezTo>
                  <a:pt x="14376" y="5407"/>
                  <a:pt x="14126" y="5457"/>
                  <a:pt x="13941" y="5529"/>
                </a:cubicBezTo>
                <a:cubicBezTo>
                  <a:pt x="13512" y="5678"/>
                  <a:pt x="13062" y="5800"/>
                  <a:pt x="12626" y="5935"/>
                </a:cubicBezTo>
                <a:cubicBezTo>
                  <a:pt x="11826" y="6192"/>
                  <a:pt x="11012" y="6429"/>
                  <a:pt x="10220" y="6700"/>
                </a:cubicBezTo>
                <a:cubicBezTo>
                  <a:pt x="10155" y="6551"/>
                  <a:pt x="10078" y="6407"/>
                  <a:pt x="9984" y="6271"/>
                </a:cubicBezTo>
                <a:cubicBezTo>
                  <a:pt x="10678" y="6007"/>
                  <a:pt x="11370" y="5743"/>
                  <a:pt x="12062" y="5479"/>
                </a:cubicBezTo>
                <a:cubicBezTo>
                  <a:pt x="12748" y="5222"/>
                  <a:pt x="13490" y="4844"/>
                  <a:pt x="14234" y="4801"/>
                </a:cubicBezTo>
                <a:cubicBezTo>
                  <a:pt x="14316" y="4795"/>
                  <a:pt x="14411" y="4785"/>
                  <a:pt x="14495" y="4785"/>
                </a:cubicBezTo>
                <a:close/>
                <a:moveTo>
                  <a:pt x="9742" y="6208"/>
                </a:moveTo>
                <a:lnTo>
                  <a:pt x="9742" y="6208"/>
                </a:lnTo>
                <a:cubicBezTo>
                  <a:pt x="9785" y="6251"/>
                  <a:pt x="9821" y="6300"/>
                  <a:pt x="9855" y="6350"/>
                </a:cubicBezTo>
                <a:cubicBezTo>
                  <a:pt x="9949" y="6479"/>
                  <a:pt x="10020" y="6621"/>
                  <a:pt x="10078" y="6772"/>
                </a:cubicBezTo>
                <a:cubicBezTo>
                  <a:pt x="10069" y="6778"/>
                  <a:pt x="10069" y="6785"/>
                  <a:pt x="10062" y="6792"/>
                </a:cubicBezTo>
                <a:cubicBezTo>
                  <a:pt x="9992" y="6585"/>
                  <a:pt x="9884" y="6386"/>
                  <a:pt x="9742" y="6208"/>
                </a:cubicBezTo>
                <a:close/>
                <a:moveTo>
                  <a:pt x="10112" y="6943"/>
                </a:moveTo>
                <a:cubicBezTo>
                  <a:pt x="10112" y="6943"/>
                  <a:pt x="10121" y="6950"/>
                  <a:pt x="10127" y="6950"/>
                </a:cubicBezTo>
                <a:cubicBezTo>
                  <a:pt x="10155" y="7056"/>
                  <a:pt x="10170" y="7164"/>
                  <a:pt x="10177" y="7270"/>
                </a:cubicBezTo>
                <a:cubicBezTo>
                  <a:pt x="10163" y="7157"/>
                  <a:pt x="10141" y="7049"/>
                  <a:pt x="10112" y="6943"/>
                </a:cubicBezTo>
                <a:close/>
                <a:moveTo>
                  <a:pt x="3949" y="6592"/>
                </a:moveTo>
                <a:cubicBezTo>
                  <a:pt x="4754" y="6592"/>
                  <a:pt x="5545" y="6700"/>
                  <a:pt x="6350" y="6729"/>
                </a:cubicBezTo>
                <a:cubicBezTo>
                  <a:pt x="6271" y="6936"/>
                  <a:pt x="6222" y="7150"/>
                  <a:pt x="6199" y="7371"/>
                </a:cubicBezTo>
                <a:cubicBezTo>
                  <a:pt x="6050" y="7357"/>
                  <a:pt x="5902" y="7351"/>
                  <a:pt x="5754" y="7351"/>
                </a:cubicBezTo>
                <a:cubicBezTo>
                  <a:pt x="5020" y="7351"/>
                  <a:pt x="4305" y="7514"/>
                  <a:pt x="3586" y="7692"/>
                </a:cubicBezTo>
                <a:cubicBezTo>
                  <a:pt x="3008" y="7836"/>
                  <a:pt x="2422" y="7985"/>
                  <a:pt x="1829" y="8028"/>
                </a:cubicBezTo>
                <a:cubicBezTo>
                  <a:pt x="1741" y="8035"/>
                  <a:pt x="1654" y="8037"/>
                  <a:pt x="1567" y="8037"/>
                </a:cubicBezTo>
                <a:cubicBezTo>
                  <a:pt x="1422" y="8037"/>
                  <a:pt x="1278" y="8031"/>
                  <a:pt x="1136" y="8031"/>
                </a:cubicBezTo>
                <a:cubicBezTo>
                  <a:pt x="1076" y="8031"/>
                  <a:pt x="1017" y="8032"/>
                  <a:pt x="958" y="8035"/>
                </a:cubicBezTo>
                <a:cubicBezTo>
                  <a:pt x="878" y="8041"/>
                  <a:pt x="758" y="8080"/>
                  <a:pt x="672" y="8080"/>
                </a:cubicBezTo>
                <a:cubicBezTo>
                  <a:pt x="659" y="8080"/>
                  <a:pt x="647" y="8080"/>
                  <a:pt x="636" y="8078"/>
                </a:cubicBezTo>
                <a:cubicBezTo>
                  <a:pt x="523" y="7999"/>
                  <a:pt x="401" y="7929"/>
                  <a:pt x="286" y="7857"/>
                </a:cubicBezTo>
                <a:cubicBezTo>
                  <a:pt x="336" y="7771"/>
                  <a:pt x="401" y="7707"/>
                  <a:pt x="480" y="7656"/>
                </a:cubicBezTo>
                <a:cubicBezTo>
                  <a:pt x="780" y="7428"/>
                  <a:pt x="1193" y="7329"/>
                  <a:pt x="1529" y="7150"/>
                </a:cubicBezTo>
                <a:cubicBezTo>
                  <a:pt x="2115" y="6842"/>
                  <a:pt x="2693" y="6664"/>
                  <a:pt x="3358" y="6614"/>
                </a:cubicBezTo>
                <a:cubicBezTo>
                  <a:pt x="3556" y="6599"/>
                  <a:pt x="3753" y="6592"/>
                  <a:pt x="3949" y="6592"/>
                </a:cubicBezTo>
                <a:close/>
                <a:moveTo>
                  <a:pt x="12921" y="6910"/>
                </a:moveTo>
                <a:cubicBezTo>
                  <a:pt x="14281" y="6910"/>
                  <a:pt x="15630" y="7048"/>
                  <a:pt x="16882" y="7656"/>
                </a:cubicBezTo>
                <a:cubicBezTo>
                  <a:pt x="16961" y="7692"/>
                  <a:pt x="17096" y="7742"/>
                  <a:pt x="17154" y="7814"/>
                </a:cubicBezTo>
                <a:cubicBezTo>
                  <a:pt x="17160" y="8241"/>
                  <a:pt x="17051" y="8455"/>
                  <a:pt x="16828" y="8455"/>
                </a:cubicBezTo>
                <a:cubicBezTo>
                  <a:pt x="16790" y="8455"/>
                  <a:pt x="16749" y="8448"/>
                  <a:pt x="16704" y="8436"/>
                </a:cubicBezTo>
                <a:cubicBezTo>
                  <a:pt x="16625" y="8436"/>
                  <a:pt x="16555" y="8420"/>
                  <a:pt x="16489" y="8400"/>
                </a:cubicBezTo>
                <a:cubicBezTo>
                  <a:pt x="16255" y="8342"/>
                  <a:pt x="16054" y="8271"/>
                  <a:pt x="15819" y="8249"/>
                </a:cubicBezTo>
                <a:cubicBezTo>
                  <a:pt x="15247" y="8206"/>
                  <a:pt x="14690" y="8186"/>
                  <a:pt x="14119" y="8084"/>
                </a:cubicBezTo>
                <a:cubicBezTo>
                  <a:pt x="12877" y="7863"/>
                  <a:pt x="11627" y="7622"/>
                  <a:pt x="10385" y="7365"/>
                </a:cubicBezTo>
                <a:lnTo>
                  <a:pt x="10349" y="7365"/>
                </a:lnTo>
                <a:cubicBezTo>
                  <a:pt x="10349" y="7236"/>
                  <a:pt x="10335" y="7114"/>
                  <a:pt x="10306" y="6993"/>
                </a:cubicBezTo>
                <a:cubicBezTo>
                  <a:pt x="11167" y="6967"/>
                  <a:pt x="12046" y="6910"/>
                  <a:pt x="12921" y="6910"/>
                </a:cubicBezTo>
                <a:close/>
                <a:moveTo>
                  <a:pt x="7241" y="9449"/>
                </a:moveTo>
                <a:cubicBezTo>
                  <a:pt x="7241" y="9449"/>
                  <a:pt x="7250" y="9456"/>
                  <a:pt x="7257" y="9456"/>
                </a:cubicBezTo>
                <a:cubicBezTo>
                  <a:pt x="7250" y="9464"/>
                  <a:pt x="7241" y="9471"/>
                  <a:pt x="7241" y="9478"/>
                </a:cubicBezTo>
                <a:lnTo>
                  <a:pt x="7241" y="9449"/>
                </a:lnTo>
                <a:close/>
                <a:moveTo>
                  <a:pt x="8374" y="5580"/>
                </a:moveTo>
                <a:cubicBezTo>
                  <a:pt x="8721" y="5580"/>
                  <a:pt x="9068" y="5677"/>
                  <a:pt x="9370" y="5872"/>
                </a:cubicBezTo>
                <a:cubicBezTo>
                  <a:pt x="10405" y="6736"/>
                  <a:pt x="10306" y="8492"/>
                  <a:pt x="9248" y="9277"/>
                </a:cubicBezTo>
                <a:cubicBezTo>
                  <a:pt x="9228" y="9284"/>
                  <a:pt x="9205" y="9300"/>
                  <a:pt x="9192" y="9313"/>
                </a:cubicBezTo>
                <a:cubicBezTo>
                  <a:pt x="9049" y="9413"/>
                  <a:pt x="8892" y="9498"/>
                  <a:pt x="8714" y="9557"/>
                </a:cubicBezTo>
                <a:cubicBezTo>
                  <a:pt x="8539" y="9616"/>
                  <a:pt x="8370" y="9643"/>
                  <a:pt x="8207" y="9643"/>
                </a:cubicBezTo>
                <a:cubicBezTo>
                  <a:pt x="7842" y="9643"/>
                  <a:pt x="7511" y="9507"/>
                  <a:pt x="7234" y="9284"/>
                </a:cubicBezTo>
                <a:lnTo>
                  <a:pt x="7234" y="9270"/>
                </a:lnTo>
                <a:cubicBezTo>
                  <a:pt x="7230" y="9246"/>
                  <a:pt x="7215" y="9235"/>
                  <a:pt x="7199" y="9235"/>
                </a:cubicBezTo>
                <a:cubicBezTo>
                  <a:pt x="7192" y="9235"/>
                  <a:pt x="7184" y="9237"/>
                  <a:pt x="7178" y="9241"/>
                </a:cubicBezTo>
                <a:cubicBezTo>
                  <a:pt x="6492" y="8650"/>
                  <a:pt x="6163" y="7527"/>
                  <a:pt x="6556" y="6713"/>
                </a:cubicBezTo>
                <a:cubicBezTo>
                  <a:pt x="6864" y="6071"/>
                  <a:pt x="7464" y="5678"/>
                  <a:pt x="8107" y="5592"/>
                </a:cubicBezTo>
                <a:lnTo>
                  <a:pt x="8107" y="5592"/>
                </a:lnTo>
                <a:cubicBezTo>
                  <a:pt x="8091" y="5615"/>
                  <a:pt x="8085" y="5642"/>
                  <a:pt x="8091" y="5678"/>
                </a:cubicBezTo>
                <a:cubicBezTo>
                  <a:pt x="8101" y="5717"/>
                  <a:pt x="8134" y="5735"/>
                  <a:pt x="8168" y="5735"/>
                </a:cubicBezTo>
                <a:cubicBezTo>
                  <a:pt x="8216" y="5735"/>
                  <a:pt x="8267" y="5701"/>
                  <a:pt x="8263" y="5642"/>
                </a:cubicBezTo>
                <a:cubicBezTo>
                  <a:pt x="8263" y="5615"/>
                  <a:pt x="8249" y="5599"/>
                  <a:pt x="8235" y="5586"/>
                </a:cubicBezTo>
                <a:cubicBezTo>
                  <a:pt x="8282" y="5582"/>
                  <a:pt x="8328" y="5580"/>
                  <a:pt x="8374" y="5580"/>
                </a:cubicBezTo>
                <a:close/>
                <a:moveTo>
                  <a:pt x="6213" y="7836"/>
                </a:moveTo>
                <a:cubicBezTo>
                  <a:pt x="6228" y="7929"/>
                  <a:pt x="6242" y="8021"/>
                  <a:pt x="6271" y="8107"/>
                </a:cubicBezTo>
                <a:cubicBezTo>
                  <a:pt x="6307" y="8242"/>
                  <a:pt x="6357" y="8364"/>
                  <a:pt x="6413" y="8492"/>
                </a:cubicBezTo>
                <a:cubicBezTo>
                  <a:pt x="5493" y="8864"/>
                  <a:pt x="4578" y="9250"/>
                  <a:pt x="3642" y="9584"/>
                </a:cubicBezTo>
                <a:cubicBezTo>
                  <a:pt x="3157" y="9764"/>
                  <a:pt x="2672" y="9927"/>
                  <a:pt x="2185" y="10091"/>
                </a:cubicBezTo>
                <a:cubicBezTo>
                  <a:pt x="1944" y="10170"/>
                  <a:pt x="1700" y="10249"/>
                  <a:pt x="1457" y="10328"/>
                </a:cubicBezTo>
                <a:cubicBezTo>
                  <a:pt x="1328" y="10371"/>
                  <a:pt x="1208" y="10407"/>
                  <a:pt x="1087" y="10441"/>
                </a:cubicBezTo>
                <a:cubicBezTo>
                  <a:pt x="1017" y="10478"/>
                  <a:pt x="962" y="10497"/>
                  <a:pt x="919" y="10497"/>
                </a:cubicBezTo>
                <a:cubicBezTo>
                  <a:pt x="829" y="10497"/>
                  <a:pt x="796" y="10416"/>
                  <a:pt x="814" y="10256"/>
                </a:cubicBezTo>
                <a:cubicBezTo>
                  <a:pt x="751" y="9913"/>
                  <a:pt x="1001" y="9785"/>
                  <a:pt x="1279" y="9577"/>
                </a:cubicBezTo>
                <a:cubicBezTo>
                  <a:pt x="1472" y="9442"/>
                  <a:pt x="1680" y="9327"/>
                  <a:pt x="1885" y="9214"/>
                </a:cubicBezTo>
                <a:cubicBezTo>
                  <a:pt x="2357" y="8964"/>
                  <a:pt x="2837" y="8743"/>
                  <a:pt x="3335" y="8556"/>
                </a:cubicBezTo>
                <a:cubicBezTo>
                  <a:pt x="4257" y="8206"/>
                  <a:pt x="5227" y="7942"/>
                  <a:pt x="6213" y="7836"/>
                </a:cubicBezTo>
                <a:close/>
                <a:moveTo>
                  <a:pt x="10241" y="8107"/>
                </a:moveTo>
                <a:cubicBezTo>
                  <a:pt x="11170" y="8479"/>
                  <a:pt x="12098" y="8842"/>
                  <a:pt x="12969" y="9327"/>
                </a:cubicBezTo>
                <a:cubicBezTo>
                  <a:pt x="13454" y="9600"/>
                  <a:pt x="13925" y="9899"/>
                  <a:pt x="14354" y="10249"/>
                </a:cubicBezTo>
                <a:cubicBezTo>
                  <a:pt x="14548" y="10407"/>
                  <a:pt x="14733" y="10570"/>
                  <a:pt x="14911" y="10750"/>
                </a:cubicBezTo>
                <a:cubicBezTo>
                  <a:pt x="15048" y="10892"/>
                  <a:pt x="15483" y="11241"/>
                  <a:pt x="15497" y="11435"/>
                </a:cubicBezTo>
                <a:cubicBezTo>
                  <a:pt x="15504" y="11627"/>
                  <a:pt x="15262" y="11677"/>
                  <a:pt x="15141" y="11677"/>
                </a:cubicBezTo>
                <a:cubicBezTo>
                  <a:pt x="15134" y="11677"/>
                  <a:pt x="15127" y="11678"/>
                  <a:pt x="15120" y="11678"/>
                </a:cubicBezTo>
                <a:cubicBezTo>
                  <a:pt x="15031" y="11678"/>
                  <a:pt x="14927" y="11639"/>
                  <a:pt x="14848" y="11620"/>
                </a:cubicBezTo>
                <a:cubicBezTo>
                  <a:pt x="14584" y="11555"/>
                  <a:pt x="14326" y="11456"/>
                  <a:pt x="14083" y="11341"/>
                </a:cubicBezTo>
                <a:cubicBezTo>
                  <a:pt x="13619" y="11113"/>
                  <a:pt x="13197" y="10820"/>
                  <a:pt x="12791" y="10513"/>
                </a:cubicBezTo>
                <a:cubicBezTo>
                  <a:pt x="11891" y="9841"/>
                  <a:pt x="11005" y="9128"/>
                  <a:pt x="10121" y="8427"/>
                </a:cubicBezTo>
                <a:cubicBezTo>
                  <a:pt x="10170" y="8328"/>
                  <a:pt x="10206" y="8222"/>
                  <a:pt x="10241" y="8107"/>
                </a:cubicBezTo>
                <a:close/>
                <a:moveTo>
                  <a:pt x="6628" y="8849"/>
                </a:moveTo>
                <a:cubicBezTo>
                  <a:pt x="6671" y="8907"/>
                  <a:pt x="6713" y="8964"/>
                  <a:pt x="6763" y="9020"/>
                </a:cubicBezTo>
                <a:cubicBezTo>
                  <a:pt x="5956" y="9735"/>
                  <a:pt x="5193" y="10484"/>
                  <a:pt x="4413" y="11221"/>
                </a:cubicBezTo>
                <a:cubicBezTo>
                  <a:pt x="3978" y="11634"/>
                  <a:pt x="3556" y="12056"/>
                  <a:pt x="3085" y="12421"/>
                </a:cubicBezTo>
                <a:cubicBezTo>
                  <a:pt x="2886" y="12577"/>
                  <a:pt x="2679" y="12721"/>
                  <a:pt x="2458" y="12849"/>
                </a:cubicBezTo>
                <a:cubicBezTo>
                  <a:pt x="2352" y="12911"/>
                  <a:pt x="1961" y="13146"/>
                  <a:pt x="1743" y="13146"/>
                </a:cubicBezTo>
                <a:cubicBezTo>
                  <a:pt x="1638" y="13146"/>
                  <a:pt x="1573" y="13091"/>
                  <a:pt x="1601" y="12935"/>
                </a:cubicBezTo>
                <a:cubicBezTo>
                  <a:pt x="1680" y="12527"/>
                  <a:pt x="2329" y="12020"/>
                  <a:pt x="2629" y="11769"/>
                </a:cubicBezTo>
                <a:cubicBezTo>
                  <a:pt x="3035" y="11427"/>
                  <a:pt x="3471" y="11113"/>
                  <a:pt x="3899" y="10799"/>
                </a:cubicBezTo>
                <a:cubicBezTo>
                  <a:pt x="4799" y="10141"/>
                  <a:pt x="5714" y="9492"/>
                  <a:pt x="6628" y="8849"/>
                </a:cubicBezTo>
                <a:close/>
                <a:moveTo>
                  <a:pt x="9555" y="9214"/>
                </a:moveTo>
                <a:cubicBezTo>
                  <a:pt x="10283" y="9978"/>
                  <a:pt x="11048" y="10714"/>
                  <a:pt x="11799" y="11449"/>
                </a:cubicBezTo>
                <a:cubicBezTo>
                  <a:pt x="12227" y="11870"/>
                  <a:pt x="12662" y="12283"/>
                  <a:pt x="13048" y="12741"/>
                </a:cubicBezTo>
                <a:cubicBezTo>
                  <a:pt x="13206" y="12935"/>
                  <a:pt x="13362" y="13134"/>
                  <a:pt x="13490" y="13348"/>
                </a:cubicBezTo>
                <a:cubicBezTo>
                  <a:pt x="13614" y="13535"/>
                  <a:pt x="14046" y="14207"/>
                  <a:pt x="13655" y="14207"/>
                </a:cubicBezTo>
                <a:cubicBezTo>
                  <a:pt x="13642" y="14207"/>
                  <a:pt x="13627" y="14206"/>
                  <a:pt x="13612" y="14205"/>
                </a:cubicBezTo>
                <a:cubicBezTo>
                  <a:pt x="13391" y="14184"/>
                  <a:pt x="13104" y="13884"/>
                  <a:pt x="12940" y="13749"/>
                </a:cubicBezTo>
                <a:cubicBezTo>
                  <a:pt x="12777" y="13598"/>
                  <a:pt x="12613" y="13440"/>
                  <a:pt x="12462" y="13278"/>
                </a:cubicBezTo>
                <a:cubicBezTo>
                  <a:pt x="12083" y="12870"/>
                  <a:pt x="11749" y="12421"/>
                  <a:pt x="11406" y="11984"/>
                </a:cubicBezTo>
                <a:cubicBezTo>
                  <a:pt x="10727" y="11120"/>
                  <a:pt x="10055" y="10249"/>
                  <a:pt x="9399" y="9370"/>
                </a:cubicBezTo>
                <a:lnTo>
                  <a:pt x="9492" y="9277"/>
                </a:lnTo>
                <a:cubicBezTo>
                  <a:pt x="9521" y="9257"/>
                  <a:pt x="9534" y="9234"/>
                  <a:pt x="9555" y="9214"/>
                </a:cubicBezTo>
                <a:close/>
                <a:moveTo>
                  <a:pt x="6921" y="9185"/>
                </a:moveTo>
                <a:cubicBezTo>
                  <a:pt x="6993" y="9264"/>
                  <a:pt x="7078" y="9336"/>
                  <a:pt x="7164" y="9392"/>
                </a:cubicBezTo>
                <a:cubicBezTo>
                  <a:pt x="7149" y="10292"/>
                  <a:pt x="6813" y="11149"/>
                  <a:pt x="6542" y="11992"/>
                </a:cubicBezTo>
                <a:cubicBezTo>
                  <a:pt x="6400" y="12463"/>
                  <a:pt x="6292" y="12935"/>
                  <a:pt x="6213" y="13420"/>
                </a:cubicBezTo>
                <a:cubicBezTo>
                  <a:pt x="6150" y="13877"/>
                  <a:pt x="6114" y="14448"/>
                  <a:pt x="5922" y="14870"/>
                </a:cubicBezTo>
                <a:cubicBezTo>
                  <a:pt x="5899" y="14991"/>
                  <a:pt x="5827" y="15084"/>
                  <a:pt x="5721" y="15147"/>
                </a:cubicBezTo>
                <a:cubicBezTo>
                  <a:pt x="5670" y="15251"/>
                  <a:pt x="5613" y="15302"/>
                  <a:pt x="5549" y="15302"/>
                </a:cubicBezTo>
                <a:cubicBezTo>
                  <a:pt x="5489" y="15302"/>
                  <a:pt x="5422" y="15256"/>
                  <a:pt x="5349" y="15163"/>
                </a:cubicBezTo>
                <a:cubicBezTo>
                  <a:pt x="5121" y="15012"/>
                  <a:pt x="5099" y="14976"/>
                  <a:pt x="5092" y="14719"/>
                </a:cubicBezTo>
                <a:cubicBezTo>
                  <a:pt x="5085" y="14484"/>
                  <a:pt x="5142" y="14241"/>
                  <a:pt x="5185" y="14013"/>
                </a:cubicBezTo>
                <a:cubicBezTo>
                  <a:pt x="5299" y="13483"/>
                  <a:pt x="5442" y="12962"/>
                  <a:pt x="5606" y="12455"/>
                </a:cubicBezTo>
                <a:cubicBezTo>
                  <a:pt x="5964" y="11334"/>
                  <a:pt x="6427" y="10256"/>
                  <a:pt x="6921" y="9185"/>
                </a:cubicBezTo>
                <a:close/>
                <a:moveTo>
                  <a:pt x="8878" y="9721"/>
                </a:moveTo>
                <a:cubicBezTo>
                  <a:pt x="8885" y="9721"/>
                  <a:pt x="8885" y="9728"/>
                  <a:pt x="8885" y="9728"/>
                </a:cubicBezTo>
                <a:cubicBezTo>
                  <a:pt x="9478" y="10691"/>
                  <a:pt x="10020" y="11706"/>
                  <a:pt x="10506" y="12727"/>
                </a:cubicBezTo>
                <a:cubicBezTo>
                  <a:pt x="10755" y="13248"/>
                  <a:pt x="10978" y="13769"/>
                  <a:pt x="11206" y="14297"/>
                </a:cubicBezTo>
                <a:cubicBezTo>
                  <a:pt x="11277" y="14461"/>
                  <a:pt x="11884" y="15758"/>
                  <a:pt x="11448" y="15758"/>
                </a:cubicBezTo>
                <a:cubicBezTo>
                  <a:pt x="11406" y="15758"/>
                  <a:pt x="11354" y="15746"/>
                  <a:pt x="11291" y="15720"/>
                </a:cubicBezTo>
                <a:cubicBezTo>
                  <a:pt x="11163" y="15662"/>
                  <a:pt x="10962" y="15391"/>
                  <a:pt x="10849" y="15283"/>
                </a:cubicBezTo>
                <a:cubicBezTo>
                  <a:pt x="10619" y="15069"/>
                  <a:pt x="10455" y="14827"/>
                  <a:pt x="10299" y="14563"/>
                </a:cubicBezTo>
                <a:cubicBezTo>
                  <a:pt x="10006" y="14049"/>
                  <a:pt x="9735" y="13519"/>
                  <a:pt x="9492" y="12978"/>
                </a:cubicBezTo>
                <a:cubicBezTo>
                  <a:pt x="9034" y="11963"/>
                  <a:pt x="8684" y="10899"/>
                  <a:pt x="8407" y="9821"/>
                </a:cubicBezTo>
                <a:lnTo>
                  <a:pt x="8407" y="9821"/>
                </a:lnTo>
                <a:cubicBezTo>
                  <a:pt x="8418" y="9821"/>
                  <a:pt x="8430" y="9821"/>
                  <a:pt x="8441" y="9821"/>
                </a:cubicBezTo>
                <a:cubicBezTo>
                  <a:pt x="8593" y="9821"/>
                  <a:pt x="8744" y="9780"/>
                  <a:pt x="8878" y="9721"/>
                </a:cubicBezTo>
                <a:close/>
                <a:moveTo>
                  <a:pt x="7442" y="9570"/>
                </a:moveTo>
                <a:cubicBezTo>
                  <a:pt x="7613" y="9656"/>
                  <a:pt x="7791" y="9721"/>
                  <a:pt x="7978" y="9756"/>
                </a:cubicBezTo>
                <a:cubicBezTo>
                  <a:pt x="8071" y="10777"/>
                  <a:pt x="8242" y="11785"/>
                  <a:pt x="8306" y="12813"/>
                </a:cubicBezTo>
                <a:cubicBezTo>
                  <a:pt x="8342" y="13320"/>
                  <a:pt x="8364" y="13819"/>
                  <a:pt x="8371" y="14326"/>
                </a:cubicBezTo>
                <a:cubicBezTo>
                  <a:pt x="8377" y="14594"/>
                  <a:pt x="8496" y="15867"/>
                  <a:pt x="8085" y="15867"/>
                </a:cubicBezTo>
                <a:cubicBezTo>
                  <a:pt x="8056" y="15867"/>
                  <a:pt x="8026" y="15861"/>
                  <a:pt x="7992" y="15848"/>
                </a:cubicBezTo>
                <a:cubicBezTo>
                  <a:pt x="7721" y="15740"/>
                  <a:pt x="7606" y="15111"/>
                  <a:pt x="7570" y="14870"/>
                </a:cubicBezTo>
                <a:cubicBezTo>
                  <a:pt x="7534" y="14633"/>
                  <a:pt x="7521" y="14398"/>
                  <a:pt x="7498" y="14162"/>
                </a:cubicBezTo>
                <a:cubicBezTo>
                  <a:pt x="7464" y="13684"/>
                  <a:pt x="7435" y="13212"/>
                  <a:pt x="7413" y="12734"/>
                </a:cubicBezTo>
                <a:cubicBezTo>
                  <a:pt x="7378" y="11692"/>
                  <a:pt x="7336" y="10606"/>
                  <a:pt x="7442" y="9570"/>
                </a:cubicBezTo>
                <a:close/>
                <a:moveTo>
                  <a:pt x="9418" y="0"/>
                </a:moveTo>
                <a:cubicBezTo>
                  <a:pt x="9388" y="0"/>
                  <a:pt x="9357" y="17"/>
                  <a:pt x="9341" y="45"/>
                </a:cubicBezTo>
                <a:cubicBezTo>
                  <a:pt x="8835" y="938"/>
                  <a:pt x="8513" y="1937"/>
                  <a:pt x="8355" y="2951"/>
                </a:cubicBezTo>
                <a:cubicBezTo>
                  <a:pt x="8285" y="3407"/>
                  <a:pt x="8249" y="3872"/>
                  <a:pt x="8256" y="4336"/>
                </a:cubicBezTo>
                <a:cubicBezTo>
                  <a:pt x="8256" y="4622"/>
                  <a:pt x="8278" y="4907"/>
                  <a:pt x="8263" y="5193"/>
                </a:cubicBezTo>
                <a:cubicBezTo>
                  <a:pt x="8263" y="5279"/>
                  <a:pt x="8249" y="5322"/>
                  <a:pt x="8249" y="5365"/>
                </a:cubicBezTo>
                <a:lnTo>
                  <a:pt x="8235" y="5365"/>
                </a:lnTo>
                <a:lnTo>
                  <a:pt x="8235" y="5329"/>
                </a:lnTo>
                <a:cubicBezTo>
                  <a:pt x="7999" y="4357"/>
                  <a:pt x="7593" y="3387"/>
                  <a:pt x="7164" y="2487"/>
                </a:cubicBezTo>
                <a:cubicBezTo>
                  <a:pt x="6955" y="2054"/>
                  <a:pt x="6584" y="985"/>
                  <a:pt x="5983" y="985"/>
                </a:cubicBezTo>
                <a:cubicBezTo>
                  <a:pt x="5967" y="985"/>
                  <a:pt x="5951" y="986"/>
                  <a:pt x="5935" y="987"/>
                </a:cubicBezTo>
                <a:cubicBezTo>
                  <a:pt x="5899" y="994"/>
                  <a:pt x="5863" y="1015"/>
                  <a:pt x="5856" y="1051"/>
                </a:cubicBezTo>
                <a:cubicBezTo>
                  <a:pt x="5735" y="1765"/>
                  <a:pt x="6021" y="2530"/>
                  <a:pt x="6264" y="3186"/>
                </a:cubicBezTo>
                <a:cubicBezTo>
                  <a:pt x="6571" y="4007"/>
                  <a:pt x="6950" y="4821"/>
                  <a:pt x="7378" y="5586"/>
                </a:cubicBezTo>
                <a:cubicBezTo>
                  <a:pt x="7320" y="5615"/>
                  <a:pt x="7264" y="5651"/>
                  <a:pt x="7214" y="5678"/>
                </a:cubicBezTo>
                <a:cubicBezTo>
                  <a:pt x="6449" y="4521"/>
                  <a:pt x="5656" y="3371"/>
                  <a:pt x="4857" y="2237"/>
                </a:cubicBezTo>
                <a:cubicBezTo>
                  <a:pt x="4528" y="1772"/>
                  <a:pt x="4179" y="1315"/>
                  <a:pt x="3743" y="938"/>
                </a:cubicBezTo>
                <a:cubicBezTo>
                  <a:pt x="3604" y="816"/>
                  <a:pt x="3262" y="478"/>
                  <a:pt x="3000" y="478"/>
                </a:cubicBezTo>
                <a:cubicBezTo>
                  <a:pt x="2951" y="478"/>
                  <a:pt x="2905" y="489"/>
                  <a:pt x="2864" y="516"/>
                </a:cubicBezTo>
                <a:cubicBezTo>
                  <a:pt x="2043" y="1066"/>
                  <a:pt x="5056" y="4264"/>
                  <a:pt x="6335" y="5579"/>
                </a:cubicBezTo>
                <a:cubicBezTo>
                  <a:pt x="5699" y="5150"/>
                  <a:pt x="4979" y="4778"/>
                  <a:pt x="4285" y="4544"/>
                </a:cubicBezTo>
                <a:cubicBezTo>
                  <a:pt x="3865" y="4400"/>
                  <a:pt x="3421" y="4300"/>
                  <a:pt x="2972" y="4264"/>
                </a:cubicBezTo>
                <a:cubicBezTo>
                  <a:pt x="2819" y="4249"/>
                  <a:pt x="2582" y="4204"/>
                  <a:pt x="2365" y="4204"/>
                </a:cubicBezTo>
                <a:cubicBezTo>
                  <a:pt x="2195" y="4204"/>
                  <a:pt x="2038" y="4231"/>
                  <a:pt x="1944" y="4322"/>
                </a:cubicBezTo>
                <a:cubicBezTo>
                  <a:pt x="1928" y="4336"/>
                  <a:pt x="1921" y="4372"/>
                  <a:pt x="1928" y="4393"/>
                </a:cubicBezTo>
                <a:cubicBezTo>
                  <a:pt x="2165" y="5035"/>
                  <a:pt x="3085" y="5464"/>
                  <a:pt x="3678" y="5694"/>
                </a:cubicBezTo>
                <a:cubicBezTo>
                  <a:pt x="4578" y="6043"/>
                  <a:pt x="5543" y="6172"/>
                  <a:pt x="6443" y="6521"/>
                </a:cubicBezTo>
                <a:lnTo>
                  <a:pt x="6449" y="6521"/>
                </a:lnTo>
                <a:cubicBezTo>
                  <a:pt x="6436" y="6542"/>
                  <a:pt x="6427" y="6557"/>
                  <a:pt x="6420" y="6578"/>
                </a:cubicBezTo>
                <a:cubicBezTo>
                  <a:pt x="5772" y="6429"/>
                  <a:pt x="5043" y="6353"/>
                  <a:pt x="4325" y="6353"/>
                </a:cubicBezTo>
                <a:cubicBezTo>
                  <a:pt x="3768" y="6353"/>
                  <a:pt x="3217" y="6399"/>
                  <a:pt x="2715" y="6492"/>
                </a:cubicBezTo>
                <a:cubicBezTo>
                  <a:pt x="2014" y="6628"/>
                  <a:pt x="1457" y="7006"/>
                  <a:pt x="801" y="7264"/>
                </a:cubicBezTo>
                <a:cubicBezTo>
                  <a:pt x="543" y="7365"/>
                  <a:pt x="187" y="7507"/>
                  <a:pt x="79" y="7800"/>
                </a:cubicBezTo>
                <a:cubicBezTo>
                  <a:pt x="0" y="8021"/>
                  <a:pt x="122" y="8213"/>
                  <a:pt x="336" y="8285"/>
                </a:cubicBezTo>
                <a:cubicBezTo>
                  <a:pt x="398" y="8305"/>
                  <a:pt x="465" y="8313"/>
                  <a:pt x="533" y="8313"/>
                </a:cubicBezTo>
                <a:cubicBezTo>
                  <a:pt x="732" y="8313"/>
                  <a:pt x="948" y="8249"/>
                  <a:pt x="1130" y="8249"/>
                </a:cubicBezTo>
                <a:cubicBezTo>
                  <a:pt x="1493" y="8242"/>
                  <a:pt x="1851" y="8249"/>
                  <a:pt x="2208" y="8199"/>
                </a:cubicBezTo>
                <a:cubicBezTo>
                  <a:pt x="3460" y="8020"/>
                  <a:pt x="4651" y="7535"/>
                  <a:pt x="5919" y="7535"/>
                </a:cubicBezTo>
                <a:cubicBezTo>
                  <a:pt x="6010" y="7535"/>
                  <a:pt x="6101" y="7538"/>
                  <a:pt x="6192" y="7543"/>
                </a:cubicBezTo>
                <a:lnTo>
                  <a:pt x="6192" y="7635"/>
                </a:lnTo>
                <a:cubicBezTo>
                  <a:pt x="4986" y="7827"/>
                  <a:pt x="3822" y="8120"/>
                  <a:pt x="2693" y="8614"/>
                </a:cubicBezTo>
                <a:cubicBezTo>
                  <a:pt x="2172" y="8842"/>
                  <a:pt x="1637" y="9092"/>
                  <a:pt x="1172" y="9421"/>
                </a:cubicBezTo>
                <a:cubicBezTo>
                  <a:pt x="915" y="9606"/>
                  <a:pt x="358" y="9999"/>
                  <a:pt x="401" y="10378"/>
                </a:cubicBezTo>
                <a:cubicBezTo>
                  <a:pt x="434" y="10616"/>
                  <a:pt x="663" y="10680"/>
                  <a:pt x="870" y="10680"/>
                </a:cubicBezTo>
                <a:cubicBezTo>
                  <a:pt x="893" y="10680"/>
                  <a:pt x="914" y="10679"/>
                  <a:pt x="936" y="10678"/>
                </a:cubicBezTo>
                <a:cubicBezTo>
                  <a:pt x="1486" y="10635"/>
                  <a:pt x="2086" y="10342"/>
                  <a:pt x="2614" y="10163"/>
                </a:cubicBezTo>
                <a:cubicBezTo>
                  <a:pt x="3922" y="9713"/>
                  <a:pt x="5236" y="9221"/>
                  <a:pt x="6492" y="8635"/>
                </a:cubicBezTo>
                <a:cubicBezTo>
                  <a:pt x="6499" y="8657"/>
                  <a:pt x="6513" y="8677"/>
                  <a:pt x="6521" y="8693"/>
                </a:cubicBezTo>
                <a:cubicBezTo>
                  <a:pt x="5356" y="9514"/>
                  <a:pt x="4192" y="10342"/>
                  <a:pt x="3051" y="11205"/>
                </a:cubicBezTo>
                <a:cubicBezTo>
                  <a:pt x="2600" y="11548"/>
                  <a:pt x="2151" y="11913"/>
                  <a:pt x="1793" y="12355"/>
                </a:cubicBezTo>
                <a:cubicBezTo>
                  <a:pt x="1637" y="12549"/>
                  <a:pt x="1215" y="12991"/>
                  <a:pt x="1394" y="13255"/>
                </a:cubicBezTo>
                <a:cubicBezTo>
                  <a:pt x="1455" y="13345"/>
                  <a:pt x="1549" y="13386"/>
                  <a:pt x="1669" y="13386"/>
                </a:cubicBezTo>
                <a:cubicBezTo>
                  <a:pt x="2709" y="13386"/>
                  <a:pt x="5704" y="10288"/>
                  <a:pt x="6614" y="9327"/>
                </a:cubicBezTo>
                <a:lnTo>
                  <a:pt x="6614" y="9327"/>
                </a:lnTo>
                <a:cubicBezTo>
                  <a:pt x="6060" y="10599"/>
                  <a:pt x="3972" y="15506"/>
                  <a:pt x="5477" y="15506"/>
                </a:cubicBezTo>
                <a:cubicBezTo>
                  <a:pt x="5485" y="15506"/>
                  <a:pt x="5492" y="15506"/>
                  <a:pt x="5500" y="15506"/>
                </a:cubicBezTo>
                <a:cubicBezTo>
                  <a:pt x="5879" y="15497"/>
                  <a:pt x="6064" y="15098"/>
                  <a:pt x="6150" y="14784"/>
                </a:cubicBezTo>
                <a:cubicBezTo>
                  <a:pt x="6335" y="14155"/>
                  <a:pt x="6357" y="13483"/>
                  <a:pt x="6492" y="12841"/>
                </a:cubicBezTo>
                <a:cubicBezTo>
                  <a:pt x="6707" y="11792"/>
                  <a:pt x="7178" y="10813"/>
                  <a:pt x="7234" y="9749"/>
                </a:cubicBezTo>
                <a:lnTo>
                  <a:pt x="7234" y="9749"/>
                </a:lnTo>
                <a:cubicBezTo>
                  <a:pt x="7257" y="10984"/>
                  <a:pt x="7185" y="12213"/>
                  <a:pt x="7264" y="13449"/>
                </a:cubicBezTo>
                <a:cubicBezTo>
                  <a:pt x="7300" y="14040"/>
                  <a:pt x="7300" y="14662"/>
                  <a:pt x="7456" y="15233"/>
                </a:cubicBezTo>
                <a:cubicBezTo>
                  <a:pt x="7526" y="15484"/>
                  <a:pt x="7779" y="16150"/>
                  <a:pt x="8137" y="16150"/>
                </a:cubicBezTo>
                <a:cubicBezTo>
                  <a:pt x="8146" y="16150"/>
                  <a:pt x="8154" y="16149"/>
                  <a:pt x="8163" y="16148"/>
                </a:cubicBezTo>
                <a:cubicBezTo>
                  <a:pt x="8842" y="16076"/>
                  <a:pt x="8549" y="14112"/>
                  <a:pt x="8535" y="13756"/>
                </a:cubicBezTo>
                <a:cubicBezTo>
                  <a:pt x="8484" y="12441"/>
                  <a:pt x="8420" y="11049"/>
                  <a:pt x="8091" y="9771"/>
                </a:cubicBezTo>
                <a:lnTo>
                  <a:pt x="8091" y="9771"/>
                </a:lnTo>
                <a:cubicBezTo>
                  <a:pt x="8114" y="9778"/>
                  <a:pt x="8127" y="9778"/>
                  <a:pt x="8141" y="9778"/>
                </a:cubicBezTo>
                <a:cubicBezTo>
                  <a:pt x="8177" y="9785"/>
                  <a:pt x="8206" y="9792"/>
                  <a:pt x="8235" y="9798"/>
                </a:cubicBezTo>
                <a:cubicBezTo>
                  <a:pt x="8549" y="11163"/>
                  <a:pt x="9034" y="12484"/>
                  <a:pt x="9663" y="13740"/>
                </a:cubicBezTo>
                <a:cubicBezTo>
                  <a:pt x="9941" y="14290"/>
                  <a:pt x="10220" y="14926"/>
                  <a:pt x="10678" y="15355"/>
                </a:cubicBezTo>
                <a:cubicBezTo>
                  <a:pt x="10841" y="15512"/>
                  <a:pt x="11171" y="15981"/>
                  <a:pt x="11477" y="15981"/>
                </a:cubicBezTo>
                <a:cubicBezTo>
                  <a:pt x="11530" y="15981"/>
                  <a:pt x="11583" y="15967"/>
                  <a:pt x="11634" y="15934"/>
                </a:cubicBezTo>
                <a:cubicBezTo>
                  <a:pt x="11855" y="15790"/>
                  <a:pt x="11805" y="15427"/>
                  <a:pt x="11756" y="15206"/>
                </a:cubicBezTo>
                <a:cubicBezTo>
                  <a:pt x="11612" y="14584"/>
                  <a:pt x="11235" y="13948"/>
                  <a:pt x="10969" y="13370"/>
                </a:cubicBezTo>
                <a:cubicBezTo>
                  <a:pt x="10385" y="12085"/>
                  <a:pt x="9706" y="10878"/>
                  <a:pt x="8941" y="9692"/>
                </a:cubicBezTo>
                <a:cubicBezTo>
                  <a:pt x="9049" y="9636"/>
                  <a:pt x="9156" y="9564"/>
                  <a:pt x="9248" y="9485"/>
                </a:cubicBezTo>
                <a:cubicBezTo>
                  <a:pt x="10098" y="10606"/>
                  <a:pt x="10948" y="11720"/>
                  <a:pt x="11835" y="12813"/>
                </a:cubicBezTo>
                <a:cubicBezTo>
                  <a:pt x="12191" y="13255"/>
                  <a:pt x="12570" y="13691"/>
                  <a:pt x="13019" y="14033"/>
                </a:cubicBezTo>
                <a:cubicBezTo>
                  <a:pt x="13183" y="14157"/>
                  <a:pt x="13513" y="14455"/>
                  <a:pt x="13773" y="14455"/>
                </a:cubicBezTo>
                <a:cubicBezTo>
                  <a:pt x="13831" y="14455"/>
                  <a:pt x="13886" y="14440"/>
                  <a:pt x="13934" y="14405"/>
                </a:cubicBezTo>
                <a:cubicBezTo>
                  <a:pt x="14854" y="13740"/>
                  <a:pt x="10319" y="9749"/>
                  <a:pt x="9634" y="9135"/>
                </a:cubicBezTo>
                <a:cubicBezTo>
                  <a:pt x="9792" y="8971"/>
                  <a:pt x="9927" y="8785"/>
                  <a:pt x="10035" y="8592"/>
                </a:cubicBezTo>
                <a:cubicBezTo>
                  <a:pt x="11098" y="9428"/>
                  <a:pt x="12134" y="10328"/>
                  <a:pt x="13269" y="11070"/>
                </a:cubicBezTo>
                <a:cubicBezTo>
                  <a:pt x="13720" y="11370"/>
                  <a:pt x="14205" y="11627"/>
                  <a:pt x="14733" y="11769"/>
                </a:cubicBezTo>
                <a:cubicBezTo>
                  <a:pt x="14863" y="11801"/>
                  <a:pt x="15130" y="11882"/>
                  <a:pt x="15356" y="11882"/>
                </a:cubicBezTo>
                <a:cubicBezTo>
                  <a:pt x="15500" y="11882"/>
                  <a:pt x="15627" y="11849"/>
                  <a:pt x="15691" y="11749"/>
                </a:cubicBezTo>
                <a:cubicBezTo>
                  <a:pt x="15854" y="11492"/>
                  <a:pt x="15434" y="11099"/>
                  <a:pt x="15297" y="10942"/>
                </a:cubicBezTo>
                <a:cubicBezTo>
                  <a:pt x="14854" y="10434"/>
                  <a:pt x="14340" y="10006"/>
                  <a:pt x="13783" y="9627"/>
                </a:cubicBezTo>
                <a:cubicBezTo>
                  <a:pt x="12712" y="8914"/>
                  <a:pt x="11492" y="8414"/>
                  <a:pt x="10283" y="7965"/>
                </a:cubicBezTo>
                <a:cubicBezTo>
                  <a:pt x="10319" y="7836"/>
                  <a:pt x="10335" y="7699"/>
                  <a:pt x="10342" y="7563"/>
                </a:cubicBezTo>
                <a:lnTo>
                  <a:pt x="10349" y="7563"/>
                </a:lnTo>
                <a:cubicBezTo>
                  <a:pt x="11905" y="7821"/>
                  <a:pt x="13463" y="8222"/>
                  <a:pt x="15033" y="8350"/>
                </a:cubicBezTo>
                <a:cubicBezTo>
                  <a:pt x="15411" y="8384"/>
                  <a:pt x="15797" y="8342"/>
                  <a:pt x="16169" y="8436"/>
                </a:cubicBezTo>
                <a:cubicBezTo>
                  <a:pt x="16385" y="8488"/>
                  <a:pt x="16596" y="8588"/>
                  <a:pt x="16823" y="8588"/>
                </a:cubicBezTo>
                <a:cubicBezTo>
                  <a:pt x="16873" y="8588"/>
                  <a:pt x="16924" y="8583"/>
                  <a:pt x="16976" y="8571"/>
                </a:cubicBezTo>
                <a:cubicBezTo>
                  <a:pt x="17240" y="8506"/>
                  <a:pt x="17475" y="8278"/>
                  <a:pt x="17411" y="7985"/>
                </a:cubicBezTo>
                <a:cubicBezTo>
                  <a:pt x="17333" y="7635"/>
                  <a:pt x="16890" y="7500"/>
                  <a:pt x="16597" y="7407"/>
                </a:cubicBezTo>
                <a:cubicBezTo>
                  <a:pt x="15982" y="7200"/>
                  <a:pt x="15382" y="6993"/>
                  <a:pt x="14740" y="6893"/>
                </a:cubicBezTo>
                <a:cubicBezTo>
                  <a:pt x="14134" y="6795"/>
                  <a:pt x="13517" y="6754"/>
                  <a:pt x="12897" y="6754"/>
                </a:cubicBezTo>
                <a:cubicBezTo>
                  <a:pt x="12026" y="6754"/>
                  <a:pt x="11150" y="6836"/>
                  <a:pt x="10299" y="6957"/>
                </a:cubicBezTo>
                <a:cubicBezTo>
                  <a:pt x="10292" y="6943"/>
                  <a:pt x="10292" y="6936"/>
                  <a:pt x="10292" y="6928"/>
                </a:cubicBezTo>
                <a:cubicBezTo>
                  <a:pt x="11413" y="6578"/>
                  <a:pt x="12527" y="6179"/>
                  <a:pt x="13648" y="5807"/>
                </a:cubicBezTo>
                <a:cubicBezTo>
                  <a:pt x="13919" y="5714"/>
                  <a:pt x="15375" y="5229"/>
                  <a:pt x="14890" y="4715"/>
                </a:cubicBezTo>
                <a:cubicBezTo>
                  <a:pt x="14813" y="4635"/>
                  <a:pt x="14654" y="4611"/>
                  <a:pt x="14486" y="4611"/>
                </a:cubicBezTo>
                <a:cubicBezTo>
                  <a:pt x="14295" y="4611"/>
                  <a:pt x="14093" y="4642"/>
                  <a:pt x="13991" y="4657"/>
                </a:cubicBezTo>
                <a:cubicBezTo>
                  <a:pt x="13562" y="4722"/>
                  <a:pt x="13147" y="4880"/>
                  <a:pt x="12741" y="5029"/>
                </a:cubicBezTo>
                <a:cubicBezTo>
                  <a:pt x="11799" y="5394"/>
                  <a:pt x="10834" y="5736"/>
                  <a:pt x="9920" y="6185"/>
                </a:cubicBezTo>
                <a:cubicBezTo>
                  <a:pt x="9913" y="6172"/>
                  <a:pt x="9906" y="6165"/>
                  <a:pt x="9898" y="6156"/>
                </a:cubicBezTo>
                <a:cubicBezTo>
                  <a:pt x="11149" y="5394"/>
                  <a:pt x="12419" y="4643"/>
                  <a:pt x="13626" y="3822"/>
                </a:cubicBezTo>
                <a:cubicBezTo>
                  <a:pt x="14162" y="3457"/>
                  <a:pt x="14676" y="3037"/>
                  <a:pt x="15125" y="2573"/>
                </a:cubicBezTo>
                <a:cubicBezTo>
                  <a:pt x="15276" y="2415"/>
                  <a:pt x="15639" y="2108"/>
                  <a:pt x="15497" y="1851"/>
                </a:cubicBezTo>
                <a:cubicBezTo>
                  <a:pt x="15438" y="1747"/>
                  <a:pt x="15346" y="1708"/>
                  <a:pt x="15240" y="1708"/>
                </a:cubicBezTo>
                <a:cubicBezTo>
                  <a:pt x="14975" y="1708"/>
                  <a:pt x="14622" y="1951"/>
                  <a:pt x="14469" y="2022"/>
                </a:cubicBezTo>
                <a:cubicBezTo>
                  <a:pt x="13848" y="2300"/>
                  <a:pt x="13283" y="2629"/>
                  <a:pt x="12748" y="3058"/>
                </a:cubicBezTo>
                <a:cubicBezTo>
                  <a:pt x="11848" y="3772"/>
                  <a:pt x="10962" y="4514"/>
                  <a:pt x="10098" y="5279"/>
                </a:cubicBezTo>
                <a:cubicBezTo>
                  <a:pt x="11027" y="3971"/>
                  <a:pt x="12863" y="1251"/>
                  <a:pt x="12241" y="980"/>
                </a:cubicBezTo>
                <a:cubicBezTo>
                  <a:pt x="12211" y="967"/>
                  <a:pt x="12180" y="961"/>
                  <a:pt x="12150" y="961"/>
                </a:cubicBezTo>
                <a:cubicBezTo>
                  <a:pt x="11950" y="961"/>
                  <a:pt x="11751" y="1218"/>
                  <a:pt x="11634" y="1330"/>
                </a:cubicBezTo>
                <a:cubicBezTo>
                  <a:pt x="11235" y="1736"/>
                  <a:pt x="10856" y="2151"/>
                  <a:pt x="10527" y="2622"/>
                </a:cubicBezTo>
                <a:cubicBezTo>
                  <a:pt x="9920" y="3500"/>
                  <a:pt x="9413" y="4537"/>
                  <a:pt x="9228" y="5599"/>
                </a:cubicBezTo>
                <a:cubicBezTo>
                  <a:pt x="9192" y="5579"/>
                  <a:pt x="9163" y="5565"/>
                  <a:pt x="9127" y="5550"/>
                </a:cubicBezTo>
                <a:cubicBezTo>
                  <a:pt x="9505" y="4643"/>
                  <a:pt x="9692" y="3658"/>
                  <a:pt x="9778" y="2679"/>
                </a:cubicBezTo>
                <a:cubicBezTo>
                  <a:pt x="9841" y="1822"/>
                  <a:pt x="9941" y="800"/>
                  <a:pt x="9478" y="38"/>
                </a:cubicBezTo>
                <a:cubicBezTo>
                  <a:pt x="9465" y="12"/>
                  <a:pt x="9442" y="0"/>
                  <a:pt x="94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1"/>
          <p:cNvSpPr/>
          <p:nvPr/>
        </p:nvSpPr>
        <p:spPr>
          <a:xfrm>
            <a:off x="-859885" y="-341063"/>
            <a:ext cx="1349353" cy="1429775"/>
          </a:xfrm>
          <a:custGeom>
            <a:avLst/>
            <a:gdLst/>
            <a:ahLst/>
            <a:cxnLst/>
            <a:rect l="l" t="t" r="r" b="b"/>
            <a:pathLst>
              <a:path w="34849" h="36926" extrusionOk="0">
                <a:moveTo>
                  <a:pt x="19056" y="1"/>
                </a:moveTo>
                <a:cubicBezTo>
                  <a:pt x="18263" y="1"/>
                  <a:pt x="17470" y="101"/>
                  <a:pt x="16682" y="233"/>
                </a:cubicBezTo>
                <a:cubicBezTo>
                  <a:pt x="15804" y="377"/>
                  <a:pt x="14954" y="619"/>
                  <a:pt x="14111" y="905"/>
                </a:cubicBezTo>
                <a:cubicBezTo>
                  <a:pt x="13026" y="1268"/>
                  <a:pt x="11991" y="1733"/>
                  <a:pt x="11005" y="2319"/>
                </a:cubicBezTo>
                <a:cubicBezTo>
                  <a:pt x="9840" y="3005"/>
                  <a:pt x="8741" y="3776"/>
                  <a:pt x="7663" y="4590"/>
                </a:cubicBezTo>
                <a:cubicBezTo>
                  <a:pt x="6191" y="5704"/>
                  <a:pt x="4770" y="6875"/>
                  <a:pt x="3514" y="8239"/>
                </a:cubicBezTo>
                <a:cubicBezTo>
                  <a:pt x="2736" y="9082"/>
                  <a:pt x="2021" y="9982"/>
                  <a:pt x="1464" y="10995"/>
                </a:cubicBezTo>
                <a:cubicBezTo>
                  <a:pt x="1022" y="11795"/>
                  <a:pt x="679" y="12645"/>
                  <a:pt x="449" y="13538"/>
                </a:cubicBezTo>
                <a:cubicBezTo>
                  <a:pt x="172" y="14603"/>
                  <a:pt x="79" y="15701"/>
                  <a:pt x="36" y="16795"/>
                </a:cubicBezTo>
                <a:cubicBezTo>
                  <a:pt x="0" y="17751"/>
                  <a:pt x="43" y="18707"/>
                  <a:pt x="143" y="19658"/>
                </a:cubicBezTo>
                <a:cubicBezTo>
                  <a:pt x="258" y="20707"/>
                  <a:pt x="429" y="21743"/>
                  <a:pt x="650" y="22771"/>
                </a:cubicBezTo>
                <a:cubicBezTo>
                  <a:pt x="1128" y="24963"/>
                  <a:pt x="1999" y="26977"/>
                  <a:pt x="3293" y="28812"/>
                </a:cubicBezTo>
                <a:cubicBezTo>
                  <a:pt x="4278" y="30213"/>
                  <a:pt x="5406" y="31491"/>
                  <a:pt x="6678" y="32648"/>
                </a:cubicBezTo>
                <a:cubicBezTo>
                  <a:pt x="7835" y="33690"/>
                  <a:pt x="9091" y="34590"/>
                  <a:pt x="10469" y="35318"/>
                </a:cubicBezTo>
                <a:cubicBezTo>
                  <a:pt x="12011" y="36132"/>
                  <a:pt x="13646" y="36633"/>
                  <a:pt x="15383" y="36797"/>
                </a:cubicBezTo>
                <a:cubicBezTo>
                  <a:pt x="15933" y="36847"/>
                  <a:pt x="16481" y="36874"/>
                  <a:pt x="17031" y="36904"/>
                </a:cubicBezTo>
                <a:cubicBezTo>
                  <a:pt x="17406" y="36918"/>
                  <a:pt x="17781" y="36926"/>
                  <a:pt x="18156" y="36926"/>
                </a:cubicBezTo>
                <a:cubicBezTo>
                  <a:pt x="18710" y="36926"/>
                  <a:pt x="19263" y="36909"/>
                  <a:pt x="19816" y="36874"/>
                </a:cubicBezTo>
                <a:cubicBezTo>
                  <a:pt x="20416" y="36832"/>
                  <a:pt x="21016" y="36775"/>
                  <a:pt x="21616" y="36719"/>
                </a:cubicBezTo>
                <a:cubicBezTo>
                  <a:pt x="22673" y="36617"/>
                  <a:pt x="23709" y="36419"/>
                  <a:pt x="24723" y="36090"/>
                </a:cubicBezTo>
                <a:cubicBezTo>
                  <a:pt x="25745" y="35760"/>
                  <a:pt x="26694" y="35289"/>
                  <a:pt x="27551" y="34640"/>
                </a:cubicBezTo>
                <a:cubicBezTo>
                  <a:pt x="28444" y="33969"/>
                  <a:pt x="29207" y="33169"/>
                  <a:pt x="29928" y="32326"/>
                </a:cubicBezTo>
                <a:cubicBezTo>
                  <a:pt x="31035" y="31034"/>
                  <a:pt x="32014" y="29649"/>
                  <a:pt x="32914" y="28199"/>
                </a:cubicBezTo>
                <a:cubicBezTo>
                  <a:pt x="33428" y="27371"/>
                  <a:pt x="33863" y="26505"/>
                  <a:pt x="34177" y="25585"/>
                </a:cubicBezTo>
                <a:cubicBezTo>
                  <a:pt x="34614" y="24293"/>
                  <a:pt x="34792" y="22958"/>
                  <a:pt x="34828" y="21600"/>
                </a:cubicBezTo>
                <a:cubicBezTo>
                  <a:pt x="34849" y="20651"/>
                  <a:pt x="34820" y="19701"/>
                  <a:pt x="34792" y="18750"/>
                </a:cubicBezTo>
                <a:cubicBezTo>
                  <a:pt x="34763" y="17951"/>
                  <a:pt x="34720" y="17144"/>
                  <a:pt x="34671" y="16344"/>
                </a:cubicBezTo>
                <a:cubicBezTo>
                  <a:pt x="34621" y="15609"/>
                  <a:pt x="34578" y="14873"/>
                  <a:pt x="34499" y="14138"/>
                </a:cubicBezTo>
                <a:cubicBezTo>
                  <a:pt x="34407" y="13259"/>
                  <a:pt x="34213" y="12402"/>
                  <a:pt x="33942" y="11560"/>
                </a:cubicBezTo>
                <a:cubicBezTo>
                  <a:pt x="33534" y="10309"/>
                  <a:pt x="32914" y="9152"/>
                  <a:pt x="32215" y="8038"/>
                </a:cubicBezTo>
                <a:cubicBezTo>
                  <a:pt x="31642" y="7132"/>
                  <a:pt x="30972" y="6304"/>
                  <a:pt x="30165" y="5596"/>
                </a:cubicBezTo>
                <a:cubicBezTo>
                  <a:pt x="29628" y="5133"/>
                  <a:pt x="29078" y="4676"/>
                  <a:pt x="28514" y="4247"/>
                </a:cubicBezTo>
                <a:cubicBezTo>
                  <a:pt x="27407" y="3397"/>
                  <a:pt x="26223" y="2662"/>
                  <a:pt x="24958" y="2062"/>
                </a:cubicBezTo>
                <a:cubicBezTo>
                  <a:pt x="23971" y="1586"/>
                  <a:pt x="22952" y="1345"/>
                  <a:pt x="21901" y="1345"/>
                </a:cubicBezTo>
                <a:cubicBezTo>
                  <a:pt x="21455" y="1345"/>
                  <a:pt x="21003" y="1388"/>
                  <a:pt x="20545" y="1476"/>
                </a:cubicBezTo>
                <a:cubicBezTo>
                  <a:pt x="19816" y="1620"/>
                  <a:pt x="19088" y="1791"/>
                  <a:pt x="18366" y="1969"/>
                </a:cubicBezTo>
                <a:cubicBezTo>
                  <a:pt x="17374" y="2220"/>
                  <a:pt x="16382" y="2468"/>
                  <a:pt x="15396" y="2748"/>
                </a:cubicBezTo>
                <a:cubicBezTo>
                  <a:pt x="13811" y="3205"/>
                  <a:pt x="12419" y="4026"/>
                  <a:pt x="11184" y="5118"/>
                </a:cubicBezTo>
                <a:cubicBezTo>
                  <a:pt x="9991" y="6168"/>
                  <a:pt x="8940" y="7346"/>
                  <a:pt x="8020" y="8638"/>
                </a:cubicBezTo>
                <a:cubicBezTo>
                  <a:pt x="7519" y="9339"/>
                  <a:pt x="7098" y="10088"/>
                  <a:pt x="6791" y="10895"/>
                </a:cubicBezTo>
                <a:cubicBezTo>
                  <a:pt x="6520" y="11588"/>
                  <a:pt x="6306" y="12302"/>
                  <a:pt x="6128" y="13024"/>
                </a:cubicBezTo>
                <a:cubicBezTo>
                  <a:pt x="5848" y="14145"/>
                  <a:pt x="5641" y="15280"/>
                  <a:pt x="5656" y="16445"/>
                </a:cubicBezTo>
                <a:cubicBezTo>
                  <a:pt x="5663" y="16765"/>
                  <a:pt x="5649" y="17088"/>
                  <a:pt x="5677" y="17408"/>
                </a:cubicBezTo>
                <a:cubicBezTo>
                  <a:pt x="5706" y="17758"/>
                  <a:pt x="5769" y="18107"/>
                  <a:pt x="5812" y="18459"/>
                </a:cubicBezTo>
                <a:cubicBezTo>
                  <a:pt x="5963" y="19658"/>
                  <a:pt x="6112" y="20858"/>
                  <a:pt x="6263" y="22049"/>
                </a:cubicBezTo>
                <a:cubicBezTo>
                  <a:pt x="6405" y="23129"/>
                  <a:pt x="6678" y="24164"/>
                  <a:pt x="7084" y="25170"/>
                </a:cubicBezTo>
                <a:cubicBezTo>
                  <a:pt x="7578" y="26385"/>
                  <a:pt x="8248" y="27506"/>
                  <a:pt x="8998" y="28578"/>
                </a:cubicBezTo>
                <a:cubicBezTo>
                  <a:pt x="9512" y="29320"/>
                  <a:pt x="10140" y="29949"/>
                  <a:pt x="10904" y="30447"/>
                </a:cubicBezTo>
                <a:cubicBezTo>
                  <a:pt x="11398" y="30770"/>
                  <a:pt x="11896" y="31099"/>
                  <a:pt x="12390" y="31426"/>
                </a:cubicBezTo>
                <a:cubicBezTo>
                  <a:pt x="13053" y="31861"/>
                  <a:pt x="13712" y="32312"/>
                  <a:pt x="14375" y="32741"/>
                </a:cubicBezTo>
                <a:cubicBezTo>
                  <a:pt x="14911" y="33077"/>
                  <a:pt x="15489" y="33327"/>
                  <a:pt x="16111" y="33455"/>
                </a:cubicBezTo>
                <a:cubicBezTo>
                  <a:pt x="16567" y="33555"/>
                  <a:pt x="17024" y="33584"/>
                  <a:pt x="17489" y="33604"/>
                </a:cubicBezTo>
                <a:cubicBezTo>
                  <a:pt x="17599" y="33609"/>
                  <a:pt x="17709" y="33612"/>
                  <a:pt x="17819" y="33612"/>
                </a:cubicBezTo>
                <a:cubicBezTo>
                  <a:pt x="18383" y="33612"/>
                  <a:pt x="18937" y="33547"/>
                  <a:pt x="19480" y="33404"/>
                </a:cubicBezTo>
                <a:cubicBezTo>
                  <a:pt x="20603" y="33112"/>
                  <a:pt x="21681" y="32718"/>
                  <a:pt x="22745" y="32256"/>
                </a:cubicBezTo>
                <a:cubicBezTo>
                  <a:pt x="24015" y="31699"/>
                  <a:pt x="25116" y="30912"/>
                  <a:pt x="25979" y="29813"/>
                </a:cubicBezTo>
                <a:cubicBezTo>
                  <a:pt x="26437" y="29220"/>
                  <a:pt x="26843" y="28598"/>
                  <a:pt x="27222" y="27955"/>
                </a:cubicBezTo>
                <a:cubicBezTo>
                  <a:pt x="27758" y="27035"/>
                  <a:pt x="28300" y="26120"/>
                  <a:pt x="28821" y="25186"/>
                </a:cubicBezTo>
                <a:cubicBezTo>
                  <a:pt x="29351" y="24235"/>
                  <a:pt x="29693" y="23206"/>
                  <a:pt x="30007" y="22164"/>
                </a:cubicBezTo>
                <a:cubicBezTo>
                  <a:pt x="30400" y="20879"/>
                  <a:pt x="30643" y="19564"/>
                  <a:pt x="30706" y="18229"/>
                </a:cubicBezTo>
                <a:cubicBezTo>
                  <a:pt x="30736" y="17694"/>
                  <a:pt x="30722" y="17158"/>
                  <a:pt x="30672" y="16630"/>
                </a:cubicBezTo>
                <a:cubicBezTo>
                  <a:pt x="30578" y="15579"/>
                  <a:pt x="30393" y="14551"/>
                  <a:pt x="30129" y="13531"/>
                </a:cubicBezTo>
                <a:cubicBezTo>
                  <a:pt x="29928" y="12788"/>
                  <a:pt x="29678" y="12066"/>
                  <a:pt x="29328" y="11380"/>
                </a:cubicBezTo>
                <a:cubicBezTo>
                  <a:pt x="28458" y="9667"/>
                  <a:pt x="27236" y="8225"/>
                  <a:pt x="25815" y="6940"/>
                </a:cubicBezTo>
                <a:cubicBezTo>
                  <a:pt x="24915" y="6126"/>
                  <a:pt x="23873" y="5526"/>
                  <a:pt x="22788" y="4989"/>
                </a:cubicBezTo>
                <a:cubicBezTo>
                  <a:pt x="21895" y="4554"/>
                  <a:pt x="20960" y="4268"/>
                  <a:pt x="19967" y="4204"/>
                </a:cubicBezTo>
                <a:cubicBezTo>
                  <a:pt x="19741" y="4188"/>
                  <a:pt x="19515" y="4179"/>
                  <a:pt x="19290" y="4179"/>
                </a:cubicBezTo>
                <a:cubicBezTo>
                  <a:pt x="18615" y="4179"/>
                  <a:pt x="17948" y="4260"/>
                  <a:pt x="17288" y="4468"/>
                </a:cubicBezTo>
                <a:cubicBezTo>
                  <a:pt x="16510" y="4712"/>
                  <a:pt x="15775" y="5048"/>
                  <a:pt x="15060" y="5447"/>
                </a:cubicBezTo>
                <a:cubicBezTo>
                  <a:pt x="14118" y="5982"/>
                  <a:pt x="13247" y="6618"/>
                  <a:pt x="12512" y="7418"/>
                </a:cubicBezTo>
                <a:cubicBezTo>
                  <a:pt x="11533" y="8467"/>
                  <a:pt x="10776" y="9667"/>
                  <a:pt x="10169" y="10961"/>
                </a:cubicBezTo>
                <a:cubicBezTo>
                  <a:pt x="9855" y="11617"/>
                  <a:pt x="9662" y="12316"/>
                  <a:pt x="9555" y="13031"/>
                </a:cubicBezTo>
                <a:cubicBezTo>
                  <a:pt x="9447" y="13746"/>
                  <a:pt x="9463" y="14465"/>
                  <a:pt x="9454" y="15180"/>
                </a:cubicBezTo>
                <a:cubicBezTo>
                  <a:pt x="9447" y="15681"/>
                  <a:pt x="9483" y="16172"/>
                  <a:pt x="9506" y="16673"/>
                </a:cubicBezTo>
                <a:cubicBezTo>
                  <a:pt x="9526" y="17122"/>
                  <a:pt x="9562" y="17573"/>
                  <a:pt x="9583" y="18022"/>
                </a:cubicBezTo>
                <a:cubicBezTo>
                  <a:pt x="9634" y="18851"/>
                  <a:pt x="9734" y="19679"/>
                  <a:pt x="9876" y="20500"/>
                </a:cubicBezTo>
                <a:cubicBezTo>
                  <a:pt x="10105" y="21835"/>
                  <a:pt x="10577" y="23078"/>
                  <a:pt x="11290" y="24228"/>
                </a:cubicBezTo>
                <a:cubicBezTo>
                  <a:pt x="11862" y="25150"/>
                  <a:pt x="12512" y="26007"/>
                  <a:pt x="13204" y="26841"/>
                </a:cubicBezTo>
                <a:cubicBezTo>
                  <a:pt x="13953" y="27757"/>
                  <a:pt x="14882" y="28463"/>
                  <a:pt x="15960" y="28956"/>
                </a:cubicBezTo>
                <a:cubicBezTo>
                  <a:pt x="16797" y="29341"/>
                  <a:pt x="17652" y="29530"/>
                  <a:pt x="18521" y="29530"/>
                </a:cubicBezTo>
                <a:cubicBezTo>
                  <a:pt x="19070" y="29530"/>
                  <a:pt x="19623" y="29455"/>
                  <a:pt x="20181" y="29306"/>
                </a:cubicBezTo>
                <a:cubicBezTo>
                  <a:pt x="21580" y="28927"/>
                  <a:pt x="22881" y="28320"/>
                  <a:pt x="24094" y="27520"/>
                </a:cubicBezTo>
                <a:cubicBezTo>
                  <a:pt x="24631" y="27164"/>
                  <a:pt x="25109" y="26749"/>
                  <a:pt x="25522" y="26264"/>
                </a:cubicBezTo>
                <a:cubicBezTo>
                  <a:pt x="26243" y="25450"/>
                  <a:pt x="26737" y="24500"/>
                  <a:pt x="27073" y="23472"/>
                </a:cubicBezTo>
                <a:cubicBezTo>
                  <a:pt x="27565" y="21979"/>
                  <a:pt x="27980" y="20464"/>
                  <a:pt x="28365" y="18944"/>
                </a:cubicBezTo>
                <a:cubicBezTo>
                  <a:pt x="28643" y="17873"/>
                  <a:pt x="28758" y="16788"/>
                  <a:pt x="28679" y="15681"/>
                </a:cubicBezTo>
                <a:cubicBezTo>
                  <a:pt x="28622" y="14937"/>
                  <a:pt x="28435" y="14224"/>
                  <a:pt x="28221" y="13523"/>
                </a:cubicBezTo>
                <a:cubicBezTo>
                  <a:pt x="27765" y="12023"/>
                  <a:pt x="27064" y="10661"/>
                  <a:pt x="26015" y="9488"/>
                </a:cubicBezTo>
                <a:cubicBezTo>
                  <a:pt x="25165" y="8532"/>
                  <a:pt x="24130" y="7853"/>
                  <a:pt x="22894" y="7497"/>
                </a:cubicBezTo>
                <a:cubicBezTo>
                  <a:pt x="22186" y="7287"/>
                  <a:pt x="21468" y="7187"/>
                  <a:pt x="20747" y="7187"/>
                </a:cubicBezTo>
                <a:cubicBezTo>
                  <a:pt x="20140" y="7187"/>
                  <a:pt x="19531" y="7258"/>
                  <a:pt x="18923" y="7396"/>
                </a:cubicBezTo>
                <a:cubicBezTo>
                  <a:pt x="17917" y="7625"/>
                  <a:pt x="16975" y="8011"/>
                  <a:pt x="16096" y="8561"/>
                </a:cubicBezTo>
                <a:cubicBezTo>
                  <a:pt x="15317" y="9060"/>
                  <a:pt x="14632" y="9660"/>
                  <a:pt x="14011" y="10338"/>
                </a:cubicBezTo>
                <a:cubicBezTo>
                  <a:pt x="13340" y="11067"/>
                  <a:pt x="12733" y="11838"/>
                  <a:pt x="12291" y="12724"/>
                </a:cubicBezTo>
                <a:cubicBezTo>
                  <a:pt x="11847" y="13602"/>
                  <a:pt x="11576" y="14524"/>
                  <a:pt x="11526" y="15509"/>
                </a:cubicBezTo>
                <a:cubicBezTo>
                  <a:pt x="11483" y="16316"/>
                  <a:pt x="11540" y="17115"/>
                  <a:pt x="11675" y="17915"/>
                </a:cubicBezTo>
                <a:cubicBezTo>
                  <a:pt x="11948" y="19537"/>
                  <a:pt x="12462" y="21072"/>
                  <a:pt x="13211" y="22536"/>
                </a:cubicBezTo>
                <a:cubicBezTo>
                  <a:pt x="13797" y="23671"/>
                  <a:pt x="14632" y="24550"/>
                  <a:pt x="15739" y="25177"/>
                </a:cubicBezTo>
                <a:cubicBezTo>
                  <a:pt x="16474" y="25596"/>
                  <a:pt x="17245" y="25803"/>
                  <a:pt x="18049" y="25803"/>
                </a:cubicBezTo>
                <a:cubicBezTo>
                  <a:pt x="18330" y="25803"/>
                  <a:pt x="18614" y="25778"/>
                  <a:pt x="18903" y="25727"/>
                </a:cubicBezTo>
                <a:cubicBezTo>
                  <a:pt x="19816" y="25571"/>
                  <a:pt x="20603" y="25143"/>
                  <a:pt x="21289" y="24528"/>
                </a:cubicBezTo>
                <a:cubicBezTo>
                  <a:pt x="22380" y="23542"/>
                  <a:pt x="23208" y="22365"/>
                  <a:pt x="23787" y="21014"/>
                </a:cubicBezTo>
                <a:cubicBezTo>
                  <a:pt x="24173" y="20121"/>
                  <a:pt x="24552" y="19221"/>
                  <a:pt x="24937" y="18322"/>
                </a:cubicBezTo>
                <a:cubicBezTo>
                  <a:pt x="25123" y="17886"/>
                  <a:pt x="25280" y="17444"/>
                  <a:pt x="25380" y="16980"/>
                </a:cubicBezTo>
                <a:cubicBezTo>
                  <a:pt x="25530" y="16251"/>
                  <a:pt x="25573" y="15523"/>
                  <a:pt x="25373" y="14794"/>
                </a:cubicBezTo>
                <a:cubicBezTo>
                  <a:pt x="25165" y="14052"/>
                  <a:pt x="24879" y="13331"/>
                  <a:pt x="24536" y="12638"/>
                </a:cubicBezTo>
                <a:cubicBezTo>
                  <a:pt x="24288" y="12138"/>
                  <a:pt x="23937" y="11709"/>
                  <a:pt x="23481" y="11374"/>
                </a:cubicBezTo>
                <a:cubicBezTo>
                  <a:pt x="23224" y="11188"/>
                  <a:pt x="22951" y="11010"/>
                  <a:pt x="22673" y="10846"/>
                </a:cubicBezTo>
                <a:cubicBezTo>
                  <a:pt x="21948" y="10413"/>
                  <a:pt x="21162" y="10237"/>
                  <a:pt x="20346" y="10237"/>
                </a:cubicBezTo>
                <a:cubicBezTo>
                  <a:pt x="20150" y="10237"/>
                  <a:pt x="19952" y="10247"/>
                  <a:pt x="19753" y="10266"/>
                </a:cubicBezTo>
                <a:cubicBezTo>
                  <a:pt x="19117" y="10325"/>
                  <a:pt x="18553" y="10582"/>
                  <a:pt x="18039" y="10952"/>
                </a:cubicBezTo>
                <a:cubicBezTo>
                  <a:pt x="17252" y="11509"/>
                  <a:pt x="16675" y="12253"/>
                  <a:pt x="16246" y="13103"/>
                </a:cubicBezTo>
                <a:cubicBezTo>
                  <a:pt x="15753" y="14052"/>
                  <a:pt x="15439" y="15074"/>
                  <a:pt x="15175" y="16102"/>
                </a:cubicBezTo>
                <a:cubicBezTo>
                  <a:pt x="14954" y="16993"/>
                  <a:pt x="14796" y="17893"/>
                  <a:pt x="14810" y="18815"/>
                </a:cubicBezTo>
                <a:cubicBezTo>
                  <a:pt x="14810" y="18944"/>
                  <a:pt x="14832" y="19072"/>
                  <a:pt x="14839" y="19201"/>
                </a:cubicBezTo>
                <a:cubicBezTo>
                  <a:pt x="14868" y="19929"/>
                  <a:pt x="15017" y="20635"/>
                  <a:pt x="15297" y="21307"/>
                </a:cubicBezTo>
                <a:cubicBezTo>
                  <a:pt x="15453" y="21686"/>
                  <a:pt x="15667" y="22029"/>
                  <a:pt x="16003" y="22272"/>
                </a:cubicBezTo>
                <a:cubicBezTo>
                  <a:pt x="16387" y="22553"/>
                  <a:pt x="16801" y="22713"/>
                  <a:pt x="17243" y="22713"/>
                </a:cubicBezTo>
                <a:cubicBezTo>
                  <a:pt x="17418" y="22713"/>
                  <a:pt x="17598" y="22688"/>
                  <a:pt x="17782" y="22636"/>
                </a:cubicBezTo>
                <a:cubicBezTo>
                  <a:pt x="18281" y="22493"/>
                  <a:pt x="18718" y="22229"/>
                  <a:pt x="19110" y="21887"/>
                </a:cubicBezTo>
                <a:cubicBezTo>
                  <a:pt x="19952" y="21143"/>
                  <a:pt x="20637" y="20272"/>
                  <a:pt x="21230" y="19323"/>
                </a:cubicBezTo>
                <a:cubicBezTo>
                  <a:pt x="21381" y="19079"/>
                  <a:pt x="21494" y="18829"/>
                  <a:pt x="21559" y="18551"/>
                </a:cubicBezTo>
                <a:cubicBezTo>
                  <a:pt x="21717" y="17915"/>
                  <a:pt x="21688" y="17273"/>
                  <a:pt x="21537" y="16644"/>
                </a:cubicBezTo>
                <a:cubicBezTo>
                  <a:pt x="21409" y="16066"/>
                  <a:pt x="21223" y="15502"/>
                  <a:pt x="21059" y="14930"/>
                </a:cubicBezTo>
                <a:cubicBezTo>
                  <a:pt x="20996" y="14709"/>
                  <a:pt x="20917" y="14488"/>
                  <a:pt x="20838" y="14273"/>
                </a:cubicBezTo>
                <a:cubicBezTo>
                  <a:pt x="20752" y="14030"/>
                  <a:pt x="20574" y="13881"/>
                  <a:pt x="20331" y="13802"/>
                </a:cubicBezTo>
                <a:cubicBezTo>
                  <a:pt x="20129" y="13737"/>
                  <a:pt x="19924" y="13708"/>
                  <a:pt x="19714" y="13708"/>
                </a:cubicBezTo>
                <a:cubicBezTo>
                  <a:pt x="19649" y="13708"/>
                  <a:pt x="19583" y="13711"/>
                  <a:pt x="19516" y="13716"/>
                </a:cubicBezTo>
                <a:cubicBezTo>
                  <a:pt x="18831" y="13788"/>
                  <a:pt x="18217" y="14066"/>
                  <a:pt x="17653" y="14452"/>
                </a:cubicBezTo>
                <a:cubicBezTo>
                  <a:pt x="17417" y="14616"/>
                  <a:pt x="17268" y="14837"/>
                  <a:pt x="17182" y="15108"/>
                </a:cubicBezTo>
                <a:cubicBezTo>
                  <a:pt x="17132" y="15280"/>
                  <a:pt x="17090" y="15451"/>
                  <a:pt x="17060" y="15622"/>
                </a:cubicBezTo>
                <a:cubicBezTo>
                  <a:pt x="16975" y="16066"/>
                  <a:pt x="16975" y="16508"/>
                  <a:pt x="16988" y="16951"/>
                </a:cubicBezTo>
                <a:cubicBezTo>
                  <a:pt x="16995" y="17151"/>
                  <a:pt x="17018" y="17365"/>
                  <a:pt x="17074" y="17559"/>
                </a:cubicBezTo>
                <a:cubicBezTo>
                  <a:pt x="17160" y="17859"/>
                  <a:pt x="17203" y="18173"/>
                  <a:pt x="17232" y="18479"/>
                </a:cubicBezTo>
                <a:cubicBezTo>
                  <a:pt x="17246" y="18608"/>
                  <a:pt x="17275" y="18736"/>
                  <a:pt x="17304" y="18865"/>
                </a:cubicBezTo>
                <a:cubicBezTo>
                  <a:pt x="17331" y="19000"/>
                  <a:pt x="17424" y="19072"/>
                  <a:pt x="17561" y="19086"/>
                </a:cubicBezTo>
                <a:cubicBezTo>
                  <a:pt x="17655" y="19100"/>
                  <a:pt x="17747" y="19107"/>
                  <a:pt x="17838" y="19107"/>
                </a:cubicBezTo>
                <a:cubicBezTo>
                  <a:pt x="18231" y="19107"/>
                  <a:pt x="18593" y="18977"/>
                  <a:pt x="18889" y="18694"/>
                </a:cubicBezTo>
                <a:cubicBezTo>
                  <a:pt x="19424" y="18193"/>
                  <a:pt x="19503" y="17544"/>
                  <a:pt x="19388" y="16858"/>
                </a:cubicBezTo>
                <a:cubicBezTo>
                  <a:pt x="19309" y="16394"/>
                  <a:pt x="19189" y="15944"/>
                  <a:pt x="19067" y="15487"/>
                </a:cubicBezTo>
                <a:cubicBezTo>
                  <a:pt x="19045" y="15387"/>
                  <a:pt x="19018" y="15266"/>
                  <a:pt x="18910" y="15216"/>
                </a:cubicBezTo>
                <a:cubicBezTo>
                  <a:pt x="18876" y="15201"/>
                  <a:pt x="18837" y="15194"/>
                  <a:pt x="18797" y="15194"/>
                </a:cubicBezTo>
                <a:cubicBezTo>
                  <a:pt x="18664" y="15194"/>
                  <a:pt x="18511" y="15267"/>
                  <a:pt x="18445" y="15365"/>
                </a:cubicBezTo>
                <a:cubicBezTo>
                  <a:pt x="18296" y="15595"/>
                  <a:pt x="18138" y="15816"/>
                  <a:pt x="17989" y="16037"/>
                </a:cubicBezTo>
                <a:cubicBezTo>
                  <a:pt x="17960" y="16080"/>
                  <a:pt x="17938" y="16130"/>
                  <a:pt x="17895" y="16208"/>
                </a:cubicBezTo>
                <a:cubicBezTo>
                  <a:pt x="17996" y="16166"/>
                  <a:pt x="18060" y="16136"/>
                  <a:pt x="18118" y="16116"/>
                </a:cubicBezTo>
                <a:cubicBezTo>
                  <a:pt x="18172" y="16091"/>
                  <a:pt x="18225" y="16081"/>
                  <a:pt x="18279" y="16081"/>
                </a:cubicBezTo>
                <a:cubicBezTo>
                  <a:pt x="18367" y="16081"/>
                  <a:pt x="18454" y="16109"/>
                  <a:pt x="18538" y="16145"/>
                </a:cubicBezTo>
                <a:cubicBezTo>
                  <a:pt x="18646" y="16188"/>
                  <a:pt x="18632" y="16301"/>
                  <a:pt x="18653" y="16387"/>
                </a:cubicBezTo>
                <a:cubicBezTo>
                  <a:pt x="18745" y="16693"/>
                  <a:pt x="18810" y="17016"/>
                  <a:pt x="18923" y="17316"/>
                </a:cubicBezTo>
                <a:cubicBezTo>
                  <a:pt x="19018" y="17559"/>
                  <a:pt x="18953" y="17758"/>
                  <a:pt x="18817" y="17945"/>
                </a:cubicBezTo>
                <a:cubicBezTo>
                  <a:pt x="18725" y="18065"/>
                  <a:pt x="18623" y="18179"/>
                  <a:pt x="18510" y="18279"/>
                </a:cubicBezTo>
                <a:cubicBezTo>
                  <a:pt x="18347" y="18417"/>
                  <a:pt x="18169" y="18461"/>
                  <a:pt x="17981" y="18461"/>
                </a:cubicBezTo>
                <a:cubicBezTo>
                  <a:pt x="17856" y="18461"/>
                  <a:pt x="17727" y="18441"/>
                  <a:pt x="17595" y="18416"/>
                </a:cubicBezTo>
                <a:cubicBezTo>
                  <a:pt x="17581" y="18294"/>
                  <a:pt x="17575" y="18193"/>
                  <a:pt x="17561" y="18094"/>
                </a:cubicBezTo>
                <a:cubicBezTo>
                  <a:pt x="17532" y="17859"/>
                  <a:pt x="17532" y="17616"/>
                  <a:pt x="17467" y="17388"/>
                </a:cubicBezTo>
                <a:cubicBezTo>
                  <a:pt x="17338" y="16908"/>
                  <a:pt x="17331" y="16430"/>
                  <a:pt x="17354" y="15944"/>
                </a:cubicBezTo>
                <a:cubicBezTo>
                  <a:pt x="17367" y="15645"/>
                  <a:pt x="17439" y="15374"/>
                  <a:pt x="17703" y="15194"/>
                </a:cubicBezTo>
                <a:cubicBezTo>
                  <a:pt x="18260" y="14817"/>
                  <a:pt x="18853" y="14537"/>
                  <a:pt x="19539" y="14501"/>
                </a:cubicBezTo>
                <a:cubicBezTo>
                  <a:pt x="19573" y="14500"/>
                  <a:pt x="19607" y="14500"/>
                  <a:pt x="19639" y="14500"/>
                </a:cubicBezTo>
                <a:cubicBezTo>
                  <a:pt x="20157" y="14500"/>
                  <a:pt x="20364" y="14662"/>
                  <a:pt x="20538" y="15187"/>
                </a:cubicBezTo>
                <a:cubicBezTo>
                  <a:pt x="20723" y="15759"/>
                  <a:pt x="20894" y="16337"/>
                  <a:pt x="20989" y="16930"/>
                </a:cubicBezTo>
                <a:cubicBezTo>
                  <a:pt x="21002" y="17059"/>
                  <a:pt x="21002" y="17194"/>
                  <a:pt x="20973" y="17316"/>
                </a:cubicBezTo>
                <a:cubicBezTo>
                  <a:pt x="20881" y="17837"/>
                  <a:pt x="20660" y="18301"/>
                  <a:pt x="20373" y="18743"/>
                </a:cubicBezTo>
                <a:cubicBezTo>
                  <a:pt x="19967" y="19372"/>
                  <a:pt x="19510" y="19972"/>
                  <a:pt x="19018" y="20543"/>
                </a:cubicBezTo>
                <a:cubicBezTo>
                  <a:pt x="18659" y="20951"/>
                  <a:pt x="18267" y="21314"/>
                  <a:pt x="17789" y="21587"/>
                </a:cubicBezTo>
                <a:cubicBezTo>
                  <a:pt x="17582" y="21701"/>
                  <a:pt x="17374" y="21750"/>
                  <a:pt x="17160" y="21750"/>
                </a:cubicBezTo>
                <a:cubicBezTo>
                  <a:pt x="17040" y="21750"/>
                  <a:pt x="16919" y="21735"/>
                  <a:pt x="16796" y="21707"/>
                </a:cubicBezTo>
                <a:cubicBezTo>
                  <a:pt x="16233" y="21578"/>
                  <a:pt x="15854" y="21215"/>
                  <a:pt x="15633" y="20701"/>
                </a:cubicBezTo>
                <a:cubicBezTo>
                  <a:pt x="15403" y="20180"/>
                  <a:pt x="15275" y="19622"/>
                  <a:pt x="15254" y="19050"/>
                </a:cubicBezTo>
                <a:cubicBezTo>
                  <a:pt x="15239" y="18815"/>
                  <a:pt x="15239" y="18579"/>
                  <a:pt x="15254" y="18337"/>
                </a:cubicBezTo>
                <a:cubicBezTo>
                  <a:pt x="15261" y="18087"/>
                  <a:pt x="15275" y="17837"/>
                  <a:pt x="15317" y="17586"/>
                </a:cubicBezTo>
                <a:cubicBezTo>
                  <a:pt x="15475" y="16565"/>
                  <a:pt x="15753" y="15573"/>
                  <a:pt x="16118" y="14609"/>
                </a:cubicBezTo>
                <a:cubicBezTo>
                  <a:pt x="16467" y="13694"/>
                  <a:pt x="16946" y="12873"/>
                  <a:pt x="17653" y="12188"/>
                </a:cubicBezTo>
                <a:cubicBezTo>
                  <a:pt x="18348" y="11505"/>
                  <a:pt x="19143" y="11155"/>
                  <a:pt x="20055" y="11155"/>
                </a:cubicBezTo>
                <a:cubicBezTo>
                  <a:pt x="20278" y="11155"/>
                  <a:pt x="20508" y="11176"/>
                  <a:pt x="20745" y="11218"/>
                </a:cubicBezTo>
                <a:cubicBezTo>
                  <a:pt x="21553" y="11360"/>
                  <a:pt x="22281" y="11696"/>
                  <a:pt x="22944" y="12160"/>
                </a:cubicBezTo>
                <a:cubicBezTo>
                  <a:pt x="23438" y="12503"/>
                  <a:pt x="23823" y="12938"/>
                  <a:pt x="24116" y="13459"/>
                </a:cubicBezTo>
                <a:cubicBezTo>
                  <a:pt x="24480" y="14116"/>
                  <a:pt x="24730" y="14817"/>
                  <a:pt x="24922" y="15530"/>
                </a:cubicBezTo>
                <a:cubicBezTo>
                  <a:pt x="24980" y="15717"/>
                  <a:pt x="25001" y="15909"/>
                  <a:pt x="25008" y="16102"/>
                </a:cubicBezTo>
                <a:cubicBezTo>
                  <a:pt x="25037" y="16608"/>
                  <a:pt x="24879" y="17079"/>
                  <a:pt x="24680" y="17544"/>
                </a:cubicBezTo>
                <a:cubicBezTo>
                  <a:pt x="24331" y="18358"/>
                  <a:pt x="23979" y="19172"/>
                  <a:pt x="23630" y="19986"/>
                </a:cubicBezTo>
                <a:cubicBezTo>
                  <a:pt x="23380" y="20593"/>
                  <a:pt x="23131" y="21201"/>
                  <a:pt x="22766" y="21749"/>
                </a:cubicBezTo>
                <a:cubicBezTo>
                  <a:pt x="22231" y="22586"/>
                  <a:pt x="21609" y="23350"/>
                  <a:pt x="20809" y="23943"/>
                </a:cubicBezTo>
                <a:cubicBezTo>
                  <a:pt x="20123" y="24442"/>
                  <a:pt x="19374" y="24807"/>
                  <a:pt x="18495" y="24843"/>
                </a:cubicBezTo>
                <a:cubicBezTo>
                  <a:pt x="18420" y="24846"/>
                  <a:pt x="18346" y="24847"/>
                  <a:pt x="18271" y="24847"/>
                </a:cubicBezTo>
                <a:cubicBezTo>
                  <a:pt x="17545" y="24847"/>
                  <a:pt x="16844" y="24719"/>
                  <a:pt x="16203" y="24349"/>
                </a:cubicBezTo>
                <a:cubicBezTo>
                  <a:pt x="15161" y="23743"/>
                  <a:pt x="14318" y="22929"/>
                  <a:pt x="13775" y="21835"/>
                </a:cubicBezTo>
                <a:cubicBezTo>
                  <a:pt x="13190" y="20665"/>
                  <a:pt x="12769" y="19444"/>
                  <a:pt x="12462" y="18179"/>
                </a:cubicBezTo>
                <a:cubicBezTo>
                  <a:pt x="12248" y="17280"/>
                  <a:pt x="12083" y="16380"/>
                  <a:pt x="12169" y="15444"/>
                </a:cubicBezTo>
                <a:cubicBezTo>
                  <a:pt x="12219" y="14902"/>
                  <a:pt x="12325" y="14380"/>
                  <a:pt x="12561" y="13888"/>
                </a:cubicBezTo>
                <a:cubicBezTo>
                  <a:pt x="13376" y="12138"/>
                  <a:pt x="14568" y="10703"/>
                  <a:pt x="16132" y="9581"/>
                </a:cubicBezTo>
                <a:cubicBezTo>
                  <a:pt x="17424" y="8647"/>
                  <a:pt x="18867" y="8117"/>
                  <a:pt x="20481" y="8097"/>
                </a:cubicBezTo>
                <a:cubicBezTo>
                  <a:pt x="20522" y="8096"/>
                  <a:pt x="20562" y="8096"/>
                  <a:pt x="20602" y="8096"/>
                </a:cubicBezTo>
                <a:cubicBezTo>
                  <a:pt x="21905" y="8096"/>
                  <a:pt x="23107" y="8445"/>
                  <a:pt x="24223" y="9125"/>
                </a:cubicBezTo>
                <a:cubicBezTo>
                  <a:pt x="25116" y="9660"/>
                  <a:pt x="25815" y="10395"/>
                  <a:pt x="26408" y="11231"/>
                </a:cubicBezTo>
                <a:cubicBezTo>
                  <a:pt x="27073" y="12181"/>
                  <a:pt x="27565" y="13223"/>
                  <a:pt x="27894" y="14337"/>
                </a:cubicBezTo>
                <a:cubicBezTo>
                  <a:pt x="28086" y="14980"/>
                  <a:pt x="28250" y="15631"/>
                  <a:pt x="28293" y="16301"/>
                </a:cubicBezTo>
                <a:cubicBezTo>
                  <a:pt x="28336" y="17016"/>
                  <a:pt x="28300" y="17722"/>
                  <a:pt x="28115" y="18416"/>
                </a:cubicBezTo>
                <a:cubicBezTo>
                  <a:pt x="27815" y="19521"/>
                  <a:pt x="27493" y="20622"/>
                  <a:pt x="27179" y="21722"/>
                </a:cubicBezTo>
                <a:cubicBezTo>
                  <a:pt x="26936" y="22557"/>
                  <a:pt x="26629" y="23371"/>
                  <a:pt x="26243" y="24149"/>
                </a:cubicBezTo>
                <a:cubicBezTo>
                  <a:pt x="25772" y="25107"/>
                  <a:pt x="25145" y="25921"/>
                  <a:pt x="24252" y="26528"/>
                </a:cubicBezTo>
                <a:cubicBezTo>
                  <a:pt x="22973" y="27392"/>
                  <a:pt x="21580" y="28014"/>
                  <a:pt x="20089" y="28391"/>
                </a:cubicBezTo>
                <a:cubicBezTo>
                  <a:pt x="19599" y="28511"/>
                  <a:pt x="19109" y="28573"/>
                  <a:pt x="18619" y="28573"/>
                </a:cubicBezTo>
                <a:cubicBezTo>
                  <a:pt x="18295" y="28573"/>
                  <a:pt x="17971" y="28546"/>
                  <a:pt x="17647" y="28492"/>
                </a:cubicBezTo>
                <a:cubicBezTo>
                  <a:pt x="16132" y="28228"/>
                  <a:pt x="14882" y="27470"/>
                  <a:pt x="13847" y="26363"/>
                </a:cubicBezTo>
                <a:cubicBezTo>
                  <a:pt x="13112" y="25578"/>
                  <a:pt x="12483" y="24699"/>
                  <a:pt x="11862" y="23815"/>
                </a:cubicBezTo>
                <a:cubicBezTo>
                  <a:pt x="11254" y="22942"/>
                  <a:pt x="10834" y="21993"/>
                  <a:pt x="10568" y="20971"/>
                </a:cubicBezTo>
                <a:cubicBezTo>
                  <a:pt x="10268" y="19808"/>
                  <a:pt x="10140" y="18615"/>
                  <a:pt x="10054" y="17415"/>
                </a:cubicBezTo>
                <a:cubicBezTo>
                  <a:pt x="10011" y="16815"/>
                  <a:pt x="9977" y="16215"/>
                  <a:pt x="9968" y="15615"/>
                </a:cubicBezTo>
                <a:cubicBezTo>
                  <a:pt x="9955" y="14830"/>
                  <a:pt x="9919" y="14046"/>
                  <a:pt x="9998" y="13259"/>
                </a:cubicBezTo>
                <a:cubicBezTo>
                  <a:pt x="10047" y="12760"/>
                  <a:pt x="10176" y="12266"/>
                  <a:pt x="10354" y="11795"/>
                </a:cubicBezTo>
                <a:cubicBezTo>
                  <a:pt x="10568" y="11245"/>
                  <a:pt x="10848" y="10731"/>
                  <a:pt x="11154" y="10224"/>
                </a:cubicBezTo>
                <a:cubicBezTo>
                  <a:pt x="11718" y="9317"/>
                  <a:pt x="12340" y="8453"/>
                  <a:pt x="13132" y="7725"/>
                </a:cubicBezTo>
                <a:cubicBezTo>
                  <a:pt x="14118" y="6804"/>
                  <a:pt x="15232" y="6076"/>
                  <a:pt x="16474" y="5539"/>
                </a:cubicBezTo>
                <a:cubicBezTo>
                  <a:pt x="17304" y="5182"/>
                  <a:pt x="18155" y="5025"/>
                  <a:pt x="19024" y="5025"/>
                </a:cubicBezTo>
                <a:cubicBezTo>
                  <a:pt x="19404" y="5025"/>
                  <a:pt x="19788" y="5055"/>
                  <a:pt x="20175" y="5111"/>
                </a:cubicBezTo>
                <a:cubicBezTo>
                  <a:pt x="20996" y="5233"/>
                  <a:pt x="21774" y="5497"/>
                  <a:pt x="22523" y="5862"/>
                </a:cubicBezTo>
                <a:cubicBezTo>
                  <a:pt x="23745" y="6446"/>
                  <a:pt x="24872" y="7168"/>
                  <a:pt x="25851" y="8117"/>
                </a:cubicBezTo>
                <a:cubicBezTo>
                  <a:pt x="26859" y="9103"/>
                  <a:pt x="27750" y="10181"/>
                  <a:pt x="28507" y="11360"/>
                </a:cubicBezTo>
                <a:cubicBezTo>
                  <a:pt x="28992" y="12109"/>
                  <a:pt x="29351" y="12923"/>
                  <a:pt x="29585" y="13788"/>
                </a:cubicBezTo>
                <a:cubicBezTo>
                  <a:pt x="29815" y="14637"/>
                  <a:pt x="29978" y="15502"/>
                  <a:pt x="30107" y="16373"/>
                </a:cubicBezTo>
                <a:cubicBezTo>
                  <a:pt x="30165" y="16772"/>
                  <a:pt x="30235" y="17173"/>
                  <a:pt x="30257" y="17573"/>
                </a:cubicBezTo>
                <a:cubicBezTo>
                  <a:pt x="30271" y="17987"/>
                  <a:pt x="30257" y="18400"/>
                  <a:pt x="30228" y="18822"/>
                </a:cubicBezTo>
                <a:cubicBezTo>
                  <a:pt x="30165" y="19580"/>
                  <a:pt x="29978" y="20315"/>
                  <a:pt x="29779" y="21043"/>
                </a:cubicBezTo>
                <a:cubicBezTo>
                  <a:pt x="29457" y="22186"/>
                  <a:pt x="29100" y="23321"/>
                  <a:pt x="28543" y="24379"/>
                </a:cubicBezTo>
                <a:cubicBezTo>
                  <a:pt x="27822" y="25756"/>
                  <a:pt x="27022" y="27085"/>
                  <a:pt x="26158" y="28370"/>
                </a:cubicBezTo>
                <a:cubicBezTo>
                  <a:pt x="25287" y="29676"/>
                  <a:pt x="24108" y="30627"/>
                  <a:pt x="22687" y="31284"/>
                </a:cubicBezTo>
                <a:cubicBezTo>
                  <a:pt x="21717" y="31719"/>
                  <a:pt x="20723" y="32069"/>
                  <a:pt x="19703" y="32369"/>
                </a:cubicBezTo>
                <a:cubicBezTo>
                  <a:pt x="19162" y="32530"/>
                  <a:pt x="18613" y="32622"/>
                  <a:pt x="18049" y="32622"/>
                </a:cubicBezTo>
                <a:cubicBezTo>
                  <a:pt x="17989" y="32622"/>
                  <a:pt x="17928" y="32621"/>
                  <a:pt x="17868" y="32619"/>
                </a:cubicBezTo>
                <a:cubicBezTo>
                  <a:pt x="17674" y="32612"/>
                  <a:pt x="17482" y="32619"/>
                  <a:pt x="17288" y="32605"/>
                </a:cubicBezTo>
                <a:cubicBezTo>
                  <a:pt x="16560" y="32562"/>
                  <a:pt x="15854" y="32427"/>
                  <a:pt x="15196" y="32091"/>
                </a:cubicBezTo>
                <a:cubicBezTo>
                  <a:pt x="14853" y="31913"/>
                  <a:pt x="14519" y="31712"/>
                  <a:pt x="14190" y="31498"/>
                </a:cubicBezTo>
                <a:cubicBezTo>
                  <a:pt x="13148" y="30812"/>
                  <a:pt x="12104" y="30120"/>
                  <a:pt x="11069" y="29419"/>
                </a:cubicBezTo>
                <a:cubicBezTo>
                  <a:pt x="10433" y="28991"/>
                  <a:pt x="9898" y="28463"/>
                  <a:pt x="9447" y="27842"/>
                </a:cubicBezTo>
                <a:cubicBezTo>
                  <a:pt x="8870" y="27042"/>
                  <a:pt x="8369" y="26192"/>
                  <a:pt x="7920" y="25314"/>
                </a:cubicBezTo>
                <a:cubicBezTo>
                  <a:pt x="7440" y="24385"/>
                  <a:pt x="7106" y="23414"/>
                  <a:pt x="6913" y="22385"/>
                </a:cubicBezTo>
                <a:cubicBezTo>
                  <a:pt x="6734" y="21407"/>
                  <a:pt x="6642" y="20414"/>
                  <a:pt x="6520" y="19422"/>
                </a:cubicBezTo>
                <a:cubicBezTo>
                  <a:pt x="6441" y="18822"/>
                  <a:pt x="6369" y="18222"/>
                  <a:pt x="6284" y="17622"/>
                </a:cubicBezTo>
                <a:cubicBezTo>
                  <a:pt x="6191" y="16908"/>
                  <a:pt x="6148" y="16202"/>
                  <a:pt x="6220" y="15480"/>
                </a:cubicBezTo>
                <a:cubicBezTo>
                  <a:pt x="6313" y="14474"/>
                  <a:pt x="6534" y="13488"/>
                  <a:pt x="6806" y="12517"/>
                </a:cubicBezTo>
                <a:cubicBezTo>
                  <a:pt x="7226" y="11017"/>
                  <a:pt x="7927" y="9653"/>
                  <a:pt x="8890" y="8439"/>
                </a:cubicBezTo>
                <a:cubicBezTo>
                  <a:pt x="9634" y="7504"/>
                  <a:pt x="10448" y="6640"/>
                  <a:pt x="11348" y="5853"/>
                </a:cubicBezTo>
                <a:cubicBezTo>
                  <a:pt x="12404" y="4940"/>
                  <a:pt x="13576" y="4211"/>
                  <a:pt x="14896" y="3733"/>
                </a:cubicBezTo>
                <a:cubicBezTo>
                  <a:pt x="16217" y="3248"/>
                  <a:pt x="17568" y="2862"/>
                  <a:pt x="18939" y="2540"/>
                </a:cubicBezTo>
                <a:cubicBezTo>
                  <a:pt x="19710" y="2355"/>
                  <a:pt x="20488" y="2211"/>
                  <a:pt x="21289" y="2204"/>
                </a:cubicBezTo>
                <a:cubicBezTo>
                  <a:pt x="21767" y="2204"/>
                  <a:pt x="22245" y="2227"/>
                  <a:pt x="22716" y="2319"/>
                </a:cubicBezTo>
                <a:cubicBezTo>
                  <a:pt x="23637" y="2490"/>
                  <a:pt x="24494" y="2840"/>
                  <a:pt x="25308" y="3298"/>
                </a:cubicBezTo>
                <a:cubicBezTo>
                  <a:pt x="26559" y="3997"/>
                  <a:pt x="27736" y="4804"/>
                  <a:pt x="28837" y="5725"/>
                </a:cubicBezTo>
                <a:cubicBezTo>
                  <a:pt x="29472" y="6254"/>
                  <a:pt x="30093" y="6796"/>
                  <a:pt x="30650" y="7418"/>
                </a:cubicBezTo>
                <a:cubicBezTo>
                  <a:pt x="31229" y="8067"/>
                  <a:pt x="31707" y="8789"/>
                  <a:pt x="32156" y="9531"/>
                </a:cubicBezTo>
                <a:cubicBezTo>
                  <a:pt x="32914" y="10767"/>
                  <a:pt x="33449" y="12088"/>
                  <a:pt x="33771" y="13502"/>
                </a:cubicBezTo>
                <a:cubicBezTo>
                  <a:pt x="33963" y="14380"/>
                  <a:pt x="34048" y="15280"/>
                  <a:pt x="34120" y="16172"/>
                </a:cubicBezTo>
                <a:cubicBezTo>
                  <a:pt x="34170" y="16779"/>
                  <a:pt x="34220" y="17388"/>
                  <a:pt x="34249" y="17994"/>
                </a:cubicBezTo>
                <a:cubicBezTo>
                  <a:pt x="34285" y="18680"/>
                  <a:pt x="34306" y="19372"/>
                  <a:pt x="34328" y="20058"/>
                </a:cubicBezTo>
                <a:cubicBezTo>
                  <a:pt x="34335" y="20371"/>
                  <a:pt x="34299" y="20687"/>
                  <a:pt x="34299" y="21000"/>
                </a:cubicBezTo>
                <a:cubicBezTo>
                  <a:pt x="34299" y="21578"/>
                  <a:pt x="34285" y="22157"/>
                  <a:pt x="34220" y="22735"/>
                </a:cubicBezTo>
                <a:cubicBezTo>
                  <a:pt x="34134" y="23542"/>
                  <a:pt x="33949" y="24320"/>
                  <a:pt x="33656" y="25078"/>
                </a:cubicBezTo>
                <a:cubicBezTo>
                  <a:pt x="33371" y="25792"/>
                  <a:pt x="33006" y="26463"/>
                  <a:pt x="32607" y="27114"/>
                </a:cubicBezTo>
                <a:cubicBezTo>
                  <a:pt x="31536" y="28871"/>
                  <a:pt x="30364" y="30549"/>
                  <a:pt x="28979" y="32069"/>
                </a:cubicBezTo>
                <a:cubicBezTo>
                  <a:pt x="28444" y="32662"/>
                  <a:pt x="27858" y="33212"/>
                  <a:pt x="27208" y="33676"/>
                </a:cubicBezTo>
                <a:cubicBezTo>
                  <a:pt x="26173" y="34418"/>
                  <a:pt x="25023" y="34890"/>
                  <a:pt x="23787" y="35154"/>
                </a:cubicBezTo>
                <a:cubicBezTo>
                  <a:pt x="23016" y="35325"/>
                  <a:pt x="22238" y="35433"/>
                  <a:pt x="21460" y="35497"/>
                </a:cubicBezTo>
                <a:cubicBezTo>
                  <a:pt x="20603" y="35568"/>
                  <a:pt x="19753" y="35647"/>
                  <a:pt x="18903" y="35675"/>
                </a:cubicBezTo>
                <a:cubicBezTo>
                  <a:pt x="18571" y="35684"/>
                  <a:pt x="18238" y="35690"/>
                  <a:pt x="17906" y="35690"/>
                </a:cubicBezTo>
                <a:cubicBezTo>
                  <a:pt x="16979" y="35690"/>
                  <a:pt x="16052" y="35647"/>
                  <a:pt x="15132" y="35526"/>
                </a:cubicBezTo>
                <a:cubicBezTo>
                  <a:pt x="14382" y="35433"/>
                  <a:pt x="13633" y="35289"/>
                  <a:pt x="12911" y="35061"/>
                </a:cubicBezTo>
                <a:cubicBezTo>
                  <a:pt x="11441" y="34590"/>
                  <a:pt x="10097" y="33861"/>
                  <a:pt x="8841" y="32975"/>
                </a:cubicBezTo>
                <a:cubicBezTo>
                  <a:pt x="7012" y="31669"/>
                  <a:pt x="5463" y="30084"/>
                  <a:pt x="4114" y="28284"/>
                </a:cubicBezTo>
                <a:cubicBezTo>
                  <a:pt x="2770" y="26485"/>
                  <a:pt x="1850" y="24492"/>
                  <a:pt x="1329" y="22315"/>
                </a:cubicBezTo>
                <a:cubicBezTo>
                  <a:pt x="964" y="20800"/>
                  <a:pt x="743" y="19273"/>
                  <a:pt x="693" y="17722"/>
                </a:cubicBezTo>
                <a:cubicBezTo>
                  <a:pt x="664" y="16693"/>
                  <a:pt x="671" y="15674"/>
                  <a:pt x="815" y="14652"/>
                </a:cubicBezTo>
                <a:cubicBezTo>
                  <a:pt x="936" y="13802"/>
                  <a:pt x="1157" y="12974"/>
                  <a:pt x="1507" y="12181"/>
                </a:cubicBezTo>
                <a:cubicBezTo>
                  <a:pt x="1836" y="11416"/>
                  <a:pt x="2278" y="10717"/>
                  <a:pt x="2750" y="10038"/>
                </a:cubicBezTo>
                <a:cubicBezTo>
                  <a:pt x="3857" y="8460"/>
                  <a:pt x="5170" y="7082"/>
                  <a:pt x="6685" y="5882"/>
                </a:cubicBezTo>
                <a:cubicBezTo>
                  <a:pt x="7713" y="5068"/>
                  <a:pt x="8777" y="4283"/>
                  <a:pt x="9905" y="3598"/>
                </a:cubicBezTo>
                <a:cubicBezTo>
                  <a:pt x="11211" y="2797"/>
                  <a:pt x="12591" y="2168"/>
                  <a:pt x="14039" y="1670"/>
                </a:cubicBezTo>
                <a:cubicBezTo>
                  <a:pt x="14853" y="1390"/>
                  <a:pt x="15682" y="1183"/>
                  <a:pt x="16524" y="984"/>
                </a:cubicBezTo>
                <a:cubicBezTo>
                  <a:pt x="17396" y="777"/>
                  <a:pt x="18274" y="626"/>
                  <a:pt x="19167" y="540"/>
                </a:cubicBezTo>
                <a:cubicBezTo>
                  <a:pt x="19681" y="490"/>
                  <a:pt x="20202" y="463"/>
                  <a:pt x="20723" y="454"/>
                </a:cubicBezTo>
                <a:cubicBezTo>
                  <a:pt x="21602" y="454"/>
                  <a:pt x="22466" y="562"/>
                  <a:pt x="23323" y="770"/>
                </a:cubicBezTo>
                <a:cubicBezTo>
                  <a:pt x="23438" y="797"/>
                  <a:pt x="23559" y="826"/>
                  <a:pt x="23679" y="849"/>
                </a:cubicBezTo>
                <a:cubicBezTo>
                  <a:pt x="23697" y="852"/>
                  <a:pt x="23714" y="854"/>
                  <a:pt x="23729" y="854"/>
                </a:cubicBezTo>
                <a:cubicBezTo>
                  <a:pt x="23800" y="854"/>
                  <a:pt x="23842" y="814"/>
                  <a:pt x="23866" y="727"/>
                </a:cubicBezTo>
                <a:cubicBezTo>
                  <a:pt x="23530" y="562"/>
                  <a:pt x="22745" y="298"/>
                  <a:pt x="22360" y="240"/>
                </a:cubicBezTo>
                <a:cubicBezTo>
                  <a:pt x="21359" y="77"/>
                  <a:pt x="20360" y="34"/>
                  <a:pt x="19352" y="5"/>
                </a:cubicBezTo>
                <a:cubicBezTo>
                  <a:pt x="19253" y="2"/>
                  <a:pt x="19155" y="1"/>
                  <a:pt x="190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1"/>
          <p:cNvSpPr/>
          <p:nvPr/>
        </p:nvSpPr>
        <p:spPr>
          <a:xfrm>
            <a:off x="8499299" y="4646059"/>
            <a:ext cx="1218453" cy="683985"/>
          </a:xfrm>
          <a:custGeom>
            <a:avLst/>
            <a:gdLst/>
            <a:ahLst/>
            <a:cxnLst/>
            <a:rect l="l" t="t" r="r" b="b"/>
            <a:pathLst>
              <a:path w="33257" h="18669" extrusionOk="0">
                <a:moveTo>
                  <a:pt x="17319" y="1"/>
                </a:moveTo>
                <a:cubicBezTo>
                  <a:pt x="16529" y="1"/>
                  <a:pt x="15732" y="185"/>
                  <a:pt x="14997" y="581"/>
                </a:cubicBezTo>
                <a:cubicBezTo>
                  <a:pt x="14255" y="973"/>
                  <a:pt x="13804" y="1631"/>
                  <a:pt x="13398" y="2330"/>
                </a:cubicBezTo>
                <a:cubicBezTo>
                  <a:pt x="13019" y="2966"/>
                  <a:pt x="12762" y="3659"/>
                  <a:pt x="12527" y="4351"/>
                </a:cubicBezTo>
                <a:cubicBezTo>
                  <a:pt x="12436" y="4614"/>
                  <a:pt x="12322" y="4743"/>
                  <a:pt x="12191" y="4743"/>
                </a:cubicBezTo>
                <a:cubicBezTo>
                  <a:pt x="12076" y="4743"/>
                  <a:pt x="11949" y="4645"/>
                  <a:pt x="11812" y="4452"/>
                </a:cubicBezTo>
                <a:cubicBezTo>
                  <a:pt x="11655" y="4216"/>
                  <a:pt x="11542" y="3959"/>
                  <a:pt x="11391" y="3724"/>
                </a:cubicBezTo>
                <a:cubicBezTo>
                  <a:pt x="11019" y="3115"/>
                  <a:pt x="10548" y="2601"/>
                  <a:pt x="9941" y="2231"/>
                </a:cubicBezTo>
                <a:cubicBezTo>
                  <a:pt x="9497" y="1954"/>
                  <a:pt x="9068" y="1816"/>
                  <a:pt x="8654" y="1816"/>
                </a:cubicBezTo>
                <a:cubicBezTo>
                  <a:pt x="8109" y="1816"/>
                  <a:pt x="7590" y="2055"/>
                  <a:pt x="7099" y="2531"/>
                </a:cubicBezTo>
                <a:cubicBezTo>
                  <a:pt x="6684" y="2923"/>
                  <a:pt x="6384" y="3395"/>
                  <a:pt x="6199" y="3929"/>
                </a:cubicBezTo>
                <a:cubicBezTo>
                  <a:pt x="5857" y="4924"/>
                  <a:pt x="5514" y="5923"/>
                  <a:pt x="5528" y="6994"/>
                </a:cubicBezTo>
                <a:cubicBezTo>
                  <a:pt x="5528" y="7318"/>
                  <a:pt x="5434" y="7480"/>
                  <a:pt x="5232" y="7480"/>
                </a:cubicBezTo>
                <a:cubicBezTo>
                  <a:pt x="5154" y="7480"/>
                  <a:pt x="5061" y="7456"/>
                  <a:pt x="4950" y="7409"/>
                </a:cubicBezTo>
                <a:cubicBezTo>
                  <a:pt x="4510" y="7224"/>
                  <a:pt x="4089" y="7143"/>
                  <a:pt x="3683" y="7143"/>
                </a:cubicBezTo>
                <a:cubicBezTo>
                  <a:pt x="2738" y="7143"/>
                  <a:pt x="1876" y="7581"/>
                  <a:pt x="1058" y="8164"/>
                </a:cubicBezTo>
                <a:cubicBezTo>
                  <a:pt x="372" y="8658"/>
                  <a:pt x="0" y="9393"/>
                  <a:pt x="144" y="10271"/>
                </a:cubicBezTo>
                <a:cubicBezTo>
                  <a:pt x="293" y="11179"/>
                  <a:pt x="972" y="11608"/>
                  <a:pt x="1764" y="11885"/>
                </a:cubicBezTo>
                <a:cubicBezTo>
                  <a:pt x="2188" y="12029"/>
                  <a:pt x="2619" y="12081"/>
                  <a:pt x="3148" y="12081"/>
                </a:cubicBezTo>
                <a:cubicBezTo>
                  <a:pt x="3333" y="12081"/>
                  <a:pt x="3530" y="12075"/>
                  <a:pt x="3743" y="12064"/>
                </a:cubicBezTo>
                <a:cubicBezTo>
                  <a:pt x="5020" y="11921"/>
                  <a:pt x="6443" y="11507"/>
                  <a:pt x="7713" y="10643"/>
                </a:cubicBezTo>
                <a:cubicBezTo>
                  <a:pt x="7822" y="10566"/>
                  <a:pt x="7935" y="10449"/>
                  <a:pt x="8055" y="10449"/>
                </a:cubicBezTo>
                <a:cubicBezTo>
                  <a:pt x="8116" y="10449"/>
                  <a:pt x="8178" y="10479"/>
                  <a:pt x="8242" y="10557"/>
                </a:cubicBezTo>
                <a:cubicBezTo>
                  <a:pt x="8371" y="10708"/>
                  <a:pt x="8213" y="10871"/>
                  <a:pt x="8148" y="11028"/>
                </a:cubicBezTo>
                <a:cubicBezTo>
                  <a:pt x="7548" y="12492"/>
                  <a:pt x="7363" y="13999"/>
                  <a:pt x="7699" y="15563"/>
                </a:cubicBezTo>
                <a:cubicBezTo>
                  <a:pt x="7963" y="16784"/>
                  <a:pt x="8685" y="17641"/>
                  <a:pt x="9799" y="18141"/>
                </a:cubicBezTo>
                <a:cubicBezTo>
                  <a:pt x="10610" y="18503"/>
                  <a:pt x="11408" y="18668"/>
                  <a:pt x="12196" y="18668"/>
                </a:cubicBezTo>
                <a:cubicBezTo>
                  <a:pt x="13322" y="18668"/>
                  <a:pt x="14424" y="18330"/>
                  <a:pt x="15504" y="17742"/>
                </a:cubicBezTo>
                <a:cubicBezTo>
                  <a:pt x="16532" y="17192"/>
                  <a:pt x="17353" y="16384"/>
                  <a:pt x="18089" y="15485"/>
                </a:cubicBezTo>
                <a:cubicBezTo>
                  <a:pt x="18289" y="15241"/>
                  <a:pt x="18467" y="14984"/>
                  <a:pt x="18675" y="14742"/>
                </a:cubicBezTo>
                <a:cubicBezTo>
                  <a:pt x="18976" y="14394"/>
                  <a:pt x="19198" y="14226"/>
                  <a:pt x="19445" y="14226"/>
                </a:cubicBezTo>
                <a:cubicBezTo>
                  <a:pt x="19649" y="14226"/>
                  <a:pt x="19871" y="14341"/>
                  <a:pt x="20168" y="14564"/>
                </a:cubicBezTo>
                <a:cubicBezTo>
                  <a:pt x="20445" y="14770"/>
                  <a:pt x="20695" y="15020"/>
                  <a:pt x="20982" y="15221"/>
                </a:cubicBezTo>
                <a:cubicBezTo>
                  <a:pt x="22119" y="16034"/>
                  <a:pt x="23332" y="16481"/>
                  <a:pt x="24614" y="16481"/>
                </a:cubicBezTo>
                <a:cubicBezTo>
                  <a:pt x="25201" y="16481"/>
                  <a:pt x="25802" y="16387"/>
                  <a:pt x="26416" y="16192"/>
                </a:cubicBezTo>
                <a:cubicBezTo>
                  <a:pt x="29237" y="15306"/>
                  <a:pt x="30615" y="12106"/>
                  <a:pt x="29400" y="9380"/>
                </a:cubicBezTo>
                <a:cubicBezTo>
                  <a:pt x="29051" y="8608"/>
                  <a:pt x="29057" y="8593"/>
                  <a:pt x="29880" y="8536"/>
                </a:cubicBezTo>
                <a:cubicBezTo>
                  <a:pt x="30893" y="8464"/>
                  <a:pt x="31779" y="8122"/>
                  <a:pt x="32451" y="7330"/>
                </a:cubicBezTo>
                <a:cubicBezTo>
                  <a:pt x="33200" y="6444"/>
                  <a:pt x="33256" y="5379"/>
                  <a:pt x="32607" y="4416"/>
                </a:cubicBezTo>
                <a:cubicBezTo>
                  <a:pt x="32415" y="4123"/>
                  <a:pt x="32172" y="3859"/>
                  <a:pt x="31921" y="3630"/>
                </a:cubicBezTo>
                <a:cubicBezTo>
                  <a:pt x="30716" y="2532"/>
                  <a:pt x="29080" y="1977"/>
                  <a:pt x="27448" y="1977"/>
                </a:cubicBezTo>
                <a:cubicBezTo>
                  <a:pt x="25938" y="1977"/>
                  <a:pt x="24430" y="2452"/>
                  <a:pt x="23266" y="3408"/>
                </a:cubicBezTo>
                <a:cubicBezTo>
                  <a:pt x="23131" y="3516"/>
                  <a:pt x="23016" y="3659"/>
                  <a:pt x="22874" y="3751"/>
                </a:cubicBezTo>
                <a:cubicBezTo>
                  <a:pt x="22757" y="3826"/>
                  <a:pt x="22653" y="3875"/>
                  <a:pt x="22563" y="3875"/>
                </a:cubicBezTo>
                <a:cubicBezTo>
                  <a:pt x="22439" y="3875"/>
                  <a:pt x="22338" y="3784"/>
                  <a:pt x="22260" y="3544"/>
                </a:cubicBezTo>
                <a:cubicBezTo>
                  <a:pt x="21566" y="1362"/>
                  <a:pt x="19467" y="1"/>
                  <a:pt x="17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1"/>
          <p:cNvSpPr/>
          <p:nvPr/>
        </p:nvSpPr>
        <p:spPr>
          <a:xfrm>
            <a:off x="6240260" y="-341071"/>
            <a:ext cx="1349348" cy="730007"/>
          </a:xfrm>
          <a:custGeom>
            <a:avLst/>
            <a:gdLst/>
            <a:ahLst/>
            <a:cxnLst/>
            <a:rect l="l" t="t" r="r" b="b"/>
            <a:pathLst>
              <a:path w="29687" h="16060" extrusionOk="0">
                <a:moveTo>
                  <a:pt x="14479" y="1"/>
                </a:moveTo>
                <a:cubicBezTo>
                  <a:pt x="14224" y="1"/>
                  <a:pt x="13960" y="14"/>
                  <a:pt x="13698" y="41"/>
                </a:cubicBezTo>
                <a:cubicBezTo>
                  <a:pt x="12090" y="204"/>
                  <a:pt x="10577" y="625"/>
                  <a:pt x="9269" y="1611"/>
                </a:cubicBezTo>
                <a:cubicBezTo>
                  <a:pt x="8306" y="2339"/>
                  <a:pt x="7699" y="3275"/>
                  <a:pt x="7692" y="4531"/>
                </a:cubicBezTo>
                <a:cubicBezTo>
                  <a:pt x="7692" y="4590"/>
                  <a:pt x="7699" y="4653"/>
                  <a:pt x="7692" y="4718"/>
                </a:cubicBezTo>
                <a:cubicBezTo>
                  <a:pt x="7671" y="4844"/>
                  <a:pt x="7617" y="4909"/>
                  <a:pt x="7547" y="4909"/>
                </a:cubicBezTo>
                <a:cubicBezTo>
                  <a:pt x="7502" y="4909"/>
                  <a:pt x="7449" y="4881"/>
                  <a:pt x="7392" y="4824"/>
                </a:cubicBezTo>
                <a:cubicBezTo>
                  <a:pt x="6935" y="4339"/>
                  <a:pt x="6342" y="4240"/>
                  <a:pt x="5735" y="4211"/>
                </a:cubicBezTo>
                <a:cubicBezTo>
                  <a:pt x="5626" y="4206"/>
                  <a:pt x="5517" y="4203"/>
                  <a:pt x="5410" y="4203"/>
                </a:cubicBezTo>
                <a:cubicBezTo>
                  <a:pt x="3997" y="4203"/>
                  <a:pt x="2721" y="4642"/>
                  <a:pt x="1586" y="5532"/>
                </a:cubicBezTo>
                <a:cubicBezTo>
                  <a:pt x="1015" y="5981"/>
                  <a:pt x="607" y="6561"/>
                  <a:pt x="372" y="7246"/>
                </a:cubicBezTo>
                <a:cubicBezTo>
                  <a:pt x="43" y="8202"/>
                  <a:pt x="0" y="9174"/>
                  <a:pt x="436" y="10117"/>
                </a:cubicBezTo>
                <a:cubicBezTo>
                  <a:pt x="859" y="11033"/>
                  <a:pt x="1601" y="11526"/>
                  <a:pt x="2464" y="11526"/>
                </a:cubicBezTo>
                <a:cubicBezTo>
                  <a:pt x="2797" y="11526"/>
                  <a:pt x="3149" y="11453"/>
                  <a:pt x="3507" y="11301"/>
                </a:cubicBezTo>
                <a:cubicBezTo>
                  <a:pt x="3642" y="11245"/>
                  <a:pt x="3771" y="11166"/>
                  <a:pt x="3906" y="11116"/>
                </a:cubicBezTo>
                <a:cubicBezTo>
                  <a:pt x="3964" y="11096"/>
                  <a:pt x="4016" y="11085"/>
                  <a:pt x="4061" y="11085"/>
                </a:cubicBezTo>
                <a:cubicBezTo>
                  <a:pt x="4190" y="11085"/>
                  <a:pt x="4266" y="11171"/>
                  <a:pt x="4271" y="11366"/>
                </a:cubicBezTo>
                <a:cubicBezTo>
                  <a:pt x="4307" y="12329"/>
                  <a:pt x="4813" y="13058"/>
                  <a:pt x="5499" y="13673"/>
                </a:cubicBezTo>
                <a:cubicBezTo>
                  <a:pt x="6335" y="14429"/>
                  <a:pt x="7314" y="14943"/>
                  <a:pt x="8412" y="15180"/>
                </a:cubicBezTo>
                <a:cubicBezTo>
                  <a:pt x="8784" y="15256"/>
                  <a:pt x="9154" y="15298"/>
                  <a:pt x="9522" y="15298"/>
                </a:cubicBezTo>
                <a:cubicBezTo>
                  <a:pt x="10045" y="15298"/>
                  <a:pt x="10562" y="15214"/>
                  <a:pt x="11069" y="15029"/>
                </a:cubicBezTo>
                <a:cubicBezTo>
                  <a:pt x="11447" y="14893"/>
                  <a:pt x="11862" y="14780"/>
                  <a:pt x="11977" y="14266"/>
                </a:cubicBezTo>
                <a:cubicBezTo>
                  <a:pt x="11996" y="14177"/>
                  <a:pt x="12042" y="14142"/>
                  <a:pt x="12096" y="14142"/>
                </a:cubicBezTo>
                <a:cubicBezTo>
                  <a:pt x="12167" y="14142"/>
                  <a:pt x="12252" y="14203"/>
                  <a:pt x="12304" y="14280"/>
                </a:cubicBezTo>
                <a:cubicBezTo>
                  <a:pt x="12877" y="15130"/>
                  <a:pt x="13741" y="15536"/>
                  <a:pt x="14676" y="15793"/>
                </a:cubicBezTo>
                <a:cubicBezTo>
                  <a:pt x="15333" y="15975"/>
                  <a:pt x="15965" y="16060"/>
                  <a:pt x="16577" y="16060"/>
                </a:cubicBezTo>
                <a:cubicBezTo>
                  <a:pt x="18421" y="16060"/>
                  <a:pt x="20073" y="15285"/>
                  <a:pt x="21595" y="14030"/>
                </a:cubicBezTo>
                <a:cubicBezTo>
                  <a:pt x="22274" y="13473"/>
                  <a:pt x="22617" y="12773"/>
                  <a:pt x="22346" y="11867"/>
                </a:cubicBezTo>
                <a:cubicBezTo>
                  <a:pt x="22317" y="11766"/>
                  <a:pt x="22267" y="11666"/>
                  <a:pt x="22367" y="11581"/>
                </a:cubicBezTo>
                <a:cubicBezTo>
                  <a:pt x="22406" y="11547"/>
                  <a:pt x="22443" y="11535"/>
                  <a:pt x="22478" y="11535"/>
                </a:cubicBezTo>
                <a:cubicBezTo>
                  <a:pt x="22556" y="11535"/>
                  <a:pt x="22626" y="11600"/>
                  <a:pt x="22696" y="11644"/>
                </a:cubicBezTo>
                <a:cubicBezTo>
                  <a:pt x="23661" y="12247"/>
                  <a:pt x="24724" y="12499"/>
                  <a:pt x="25839" y="12499"/>
                </a:cubicBezTo>
                <a:cubicBezTo>
                  <a:pt x="25929" y="12499"/>
                  <a:pt x="26018" y="12497"/>
                  <a:pt x="26108" y="12494"/>
                </a:cubicBezTo>
                <a:cubicBezTo>
                  <a:pt x="28101" y="12415"/>
                  <a:pt x="29687" y="10701"/>
                  <a:pt x="29551" y="8789"/>
                </a:cubicBezTo>
                <a:cubicBezTo>
                  <a:pt x="29466" y="7603"/>
                  <a:pt x="28665" y="6838"/>
                  <a:pt x="27522" y="6838"/>
                </a:cubicBezTo>
                <a:cubicBezTo>
                  <a:pt x="27023" y="6838"/>
                  <a:pt x="27023" y="6838"/>
                  <a:pt x="27080" y="6339"/>
                </a:cubicBezTo>
                <a:cubicBezTo>
                  <a:pt x="27251" y="4896"/>
                  <a:pt x="26523" y="3746"/>
                  <a:pt x="25152" y="3275"/>
                </a:cubicBezTo>
                <a:cubicBezTo>
                  <a:pt x="24788" y="3152"/>
                  <a:pt x="24423" y="3098"/>
                  <a:pt x="24058" y="3098"/>
                </a:cubicBezTo>
                <a:cubicBezTo>
                  <a:pt x="23641" y="3098"/>
                  <a:pt x="23224" y="3168"/>
                  <a:pt x="22809" y="3282"/>
                </a:cubicBezTo>
                <a:cubicBezTo>
                  <a:pt x="22380" y="3397"/>
                  <a:pt x="22017" y="3611"/>
                  <a:pt x="21738" y="3990"/>
                </a:cubicBezTo>
                <a:cubicBezTo>
                  <a:pt x="21598" y="4175"/>
                  <a:pt x="21507" y="4268"/>
                  <a:pt x="21419" y="4268"/>
                </a:cubicBezTo>
                <a:cubicBezTo>
                  <a:pt x="21328" y="4268"/>
                  <a:pt x="21241" y="4168"/>
                  <a:pt x="21110" y="3967"/>
                </a:cubicBezTo>
                <a:cubicBezTo>
                  <a:pt x="20702" y="3361"/>
                  <a:pt x="20253" y="2790"/>
                  <a:pt x="19760" y="2247"/>
                </a:cubicBezTo>
                <a:cubicBezTo>
                  <a:pt x="18582" y="954"/>
                  <a:pt x="17119" y="240"/>
                  <a:pt x="15297" y="48"/>
                </a:cubicBezTo>
                <a:cubicBezTo>
                  <a:pt x="15044" y="17"/>
                  <a:pt x="14767" y="1"/>
                  <a:pt x="14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9" name="Google Shape;679;p21"/>
          <p:cNvGrpSpPr/>
          <p:nvPr/>
        </p:nvGrpSpPr>
        <p:grpSpPr>
          <a:xfrm>
            <a:off x="-140226" y="4125677"/>
            <a:ext cx="1349322" cy="1178509"/>
            <a:chOff x="4174688" y="2867426"/>
            <a:chExt cx="675133" cy="589667"/>
          </a:xfrm>
        </p:grpSpPr>
        <p:sp>
          <p:nvSpPr>
            <p:cNvPr id="680" name="Google Shape;680;p21"/>
            <p:cNvSpPr/>
            <p:nvPr/>
          </p:nvSpPr>
          <p:spPr>
            <a:xfrm>
              <a:off x="4174688" y="2867426"/>
              <a:ext cx="379395" cy="589667"/>
            </a:xfrm>
            <a:custGeom>
              <a:avLst/>
              <a:gdLst/>
              <a:ahLst/>
              <a:cxnLst/>
              <a:rect l="l" t="t" r="r" b="b"/>
              <a:pathLst>
                <a:path w="19288" h="29978" extrusionOk="0">
                  <a:moveTo>
                    <a:pt x="17185" y="522"/>
                  </a:moveTo>
                  <a:lnTo>
                    <a:pt x="17185" y="522"/>
                  </a:lnTo>
                  <a:cubicBezTo>
                    <a:pt x="17270" y="1656"/>
                    <a:pt x="17200" y="2800"/>
                    <a:pt x="17022" y="3927"/>
                  </a:cubicBezTo>
                  <a:cubicBezTo>
                    <a:pt x="16650" y="6191"/>
                    <a:pt x="15849" y="8370"/>
                    <a:pt x="14871" y="10440"/>
                  </a:cubicBezTo>
                  <a:cubicBezTo>
                    <a:pt x="14194" y="11883"/>
                    <a:pt x="13436" y="13311"/>
                    <a:pt x="12487" y="14605"/>
                  </a:cubicBezTo>
                  <a:cubicBezTo>
                    <a:pt x="12593" y="14411"/>
                    <a:pt x="12694" y="14219"/>
                    <a:pt x="12794" y="14026"/>
                  </a:cubicBezTo>
                  <a:cubicBezTo>
                    <a:pt x="14129" y="11383"/>
                    <a:pt x="15150" y="8591"/>
                    <a:pt x="15951" y="5735"/>
                  </a:cubicBezTo>
                  <a:cubicBezTo>
                    <a:pt x="15951" y="5726"/>
                    <a:pt x="15943" y="5722"/>
                    <a:pt x="15936" y="5722"/>
                  </a:cubicBezTo>
                  <a:cubicBezTo>
                    <a:pt x="15932" y="5722"/>
                    <a:pt x="15928" y="5724"/>
                    <a:pt x="15928" y="5727"/>
                  </a:cubicBezTo>
                  <a:cubicBezTo>
                    <a:pt x="15693" y="6514"/>
                    <a:pt x="15428" y="7292"/>
                    <a:pt x="15150" y="8063"/>
                  </a:cubicBezTo>
                  <a:cubicBezTo>
                    <a:pt x="14657" y="9441"/>
                    <a:pt x="14100" y="10805"/>
                    <a:pt x="13493" y="12140"/>
                  </a:cubicBezTo>
                  <a:cubicBezTo>
                    <a:pt x="13200" y="12797"/>
                    <a:pt x="12879" y="13448"/>
                    <a:pt x="12557" y="14098"/>
                  </a:cubicBezTo>
                  <a:cubicBezTo>
                    <a:pt x="12394" y="14418"/>
                    <a:pt x="12230" y="14740"/>
                    <a:pt x="12036" y="15040"/>
                  </a:cubicBezTo>
                  <a:cubicBezTo>
                    <a:pt x="12000" y="15090"/>
                    <a:pt x="11966" y="15140"/>
                    <a:pt x="11937" y="15189"/>
                  </a:cubicBezTo>
                  <a:cubicBezTo>
                    <a:pt x="12171" y="14733"/>
                    <a:pt x="12379" y="14269"/>
                    <a:pt x="12557" y="13791"/>
                  </a:cubicBezTo>
                  <a:cubicBezTo>
                    <a:pt x="12965" y="12661"/>
                    <a:pt x="13236" y="11498"/>
                    <a:pt x="13529" y="10341"/>
                  </a:cubicBezTo>
                  <a:cubicBezTo>
                    <a:pt x="13829" y="9177"/>
                    <a:pt x="14178" y="8027"/>
                    <a:pt x="14579" y="6892"/>
                  </a:cubicBezTo>
                  <a:cubicBezTo>
                    <a:pt x="15342" y="4728"/>
                    <a:pt x="16278" y="2628"/>
                    <a:pt x="17185" y="522"/>
                  </a:cubicBezTo>
                  <a:close/>
                  <a:moveTo>
                    <a:pt x="6495" y="3129"/>
                  </a:moveTo>
                  <a:lnTo>
                    <a:pt x="6495" y="3129"/>
                  </a:lnTo>
                  <a:cubicBezTo>
                    <a:pt x="7609" y="3499"/>
                    <a:pt x="8523" y="4321"/>
                    <a:pt x="9301" y="5170"/>
                  </a:cubicBezTo>
                  <a:cubicBezTo>
                    <a:pt x="10058" y="5999"/>
                    <a:pt x="10730" y="6920"/>
                    <a:pt x="11116" y="7984"/>
                  </a:cubicBezTo>
                  <a:cubicBezTo>
                    <a:pt x="11486" y="8976"/>
                    <a:pt x="11623" y="10034"/>
                    <a:pt x="11666" y="11091"/>
                  </a:cubicBezTo>
                  <a:cubicBezTo>
                    <a:pt x="11729" y="12519"/>
                    <a:pt x="11644" y="14012"/>
                    <a:pt x="11159" y="15354"/>
                  </a:cubicBezTo>
                  <a:cubicBezTo>
                    <a:pt x="11165" y="15325"/>
                    <a:pt x="11165" y="15297"/>
                    <a:pt x="11172" y="15268"/>
                  </a:cubicBezTo>
                  <a:cubicBezTo>
                    <a:pt x="11237" y="14912"/>
                    <a:pt x="11265" y="14547"/>
                    <a:pt x="11272" y="14190"/>
                  </a:cubicBezTo>
                  <a:cubicBezTo>
                    <a:pt x="11287" y="12776"/>
                    <a:pt x="10922" y="11383"/>
                    <a:pt x="10500" y="10041"/>
                  </a:cubicBezTo>
                  <a:cubicBezTo>
                    <a:pt x="10080" y="8676"/>
                    <a:pt x="9551" y="7348"/>
                    <a:pt x="8766" y="6142"/>
                  </a:cubicBezTo>
                  <a:cubicBezTo>
                    <a:pt x="8764" y="6138"/>
                    <a:pt x="8761" y="6136"/>
                    <a:pt x="8757" y="6136"/>
                  </a:cubicBezTo>
                  <a:cubicBezTo>
                    <a:pt x="8749" y="6136"/>
                    <a:pt x="8739" y="6146"/>
                    <a:pt x="8744" y="6155"/>
                  </a:cubicBezTo>
                  <a:cubicBezTo>
                    <a:pt x="9165" y="6849"/>
                    <a:pt x="9501" y="7585"/>
                    <a:pt x="9801" y="8334"/>
                  </a:cubicBezTo>
                  <a:cubicBezTo>
                    <a:pt x="10302" y="9612"/>
                    <a:pt x="10715" y="10970"/>
                    <a:pt x="10929" y="12325"/>
                  </a:cubicBezTo>
                  <a:cubicBezTo>
                    <a:pt x="11037" y="12997"/>
                    <a:pt x="11087" y="13669"/>
                    <a:pt x="11044" y="14348"/>
                  </a:cubicBezTo>
                  <a:cubicBezTo>
                    <a:pt x="11023" y="14675"/>
                    <a:pt x="10980" y="15004"/>
                    <a:pt x="10915" y="15333"/>
                  </a:cubicBezTo>
                  <a:cubicBezTo>
                    <a:pt x="10908" y="15347"/>
                    <a:pt x="10908" y="15354"/>
                    <a:pt x="10901" y="15367"/>
                  </a:cubicBezTo>
                  <a:cubicBezTo>
                    <a:pt x="10895" y="15110"/>
                    <a:pt x="10859" y="14846"/>
                    <a:pt x="10809" y="14589"/>
                  </a:cubicBezTo>
                  <a:cubicBezTo>
                    <a:pt x="10615" y="13626"/>
                    <a:pt x="10209" y="12711"/>
                    <a:pt x="9858" y="11804"/>
                  </a:cubicBezTo>
                  <a:cubicBezTo>
                    <a:pt x="9472" y="10812"/>
                    <a:pt x="9095" y="9827"/>
                    <a:pt x="8716" y="8834"/>
                  </a:cubicBezTo>
                  <a:cubicBezTo>
                    <a:pt x="8331" y="7849"/>
                    <a:pt x="7952" y="6856"/>
                    <a:pt x="7573" y="5871"/>
                  </a:cubicBezTo>
                  <a:cubicBezTo>
                    <a:pt x="7217" y="4956"/>
                    <a:pt x="6874" y="4035"/>
                    <a:pt x="6495" y="3129"/>
                  </a:cubicBezTo>
                  <a:close/>
                  <a:moveTo>
                    <a:pt x="18749" y="9497"/>
                  </a:moveTo>
                  <a:lnTo>
                    <a:pt x="18749" y="9497"/>
                  </a:lnTo>
                  <a:cubicBezTo>
                    <a:pt x="18564" y="10133"/>
                    <a:pt x="18328" y="10733"/>
                    <a:pt x="17999" y="11312"/>
                  </a:cubicBezTo>
                  <a:cubicBezTo>
                    <a:pt x="16679" y="13669"/>
                    <a:pt x="14422" y="15225"/>
                    <a:pt x="11993" y="16296"/>
                  </a:cubicBezTo>
                  <a:cubicBezTo>
                    <a:pt x="12237" y="16175"/>
                    <a:pt x="12471" y="16046"/>
                    <a:pt x="12694" y="15911"/>
                  </a:cubicBezTo>
                  <a:cubicBezTo>
                    <a:pt x="13186" y="15625"/>
                    <a:pt x="13657" y="15290"/>
                    <a:pt x="14100" y="14925"/>
                  </a:cubicBezTo>
                  <a:cubicBezTo>
                    <a:pt x="14986" y="14197"/>
                    <a:pt x="15779" y="13354"/>
                    <a:pt x="16535" y="12483"/>
                  </a:cubicBezTo>
                  <a:cubicBezTo>
                    <a:pt x="16541" y="12477"/>
                    <a:pt x="16533" y="12467"/>
                    <a:pt x="16522" y="12467"/>
                  </a:cubicBezTo>
                  <a:cubicBezTo>
                    <a:pt x="16520" y="12467"/>
                    <a:pt x="16517" y="12468"/>
                    <a:pt x="16514" y="12469"/>
                  </a:cubicBezTo>
                  <a:cubicBezTo>
                    <a:pt x="15728" y="13304"/>
                    <a:pt x="14900" y="14111"/>
                    <a:pt x="13993" y="14819"/>
                  </a:cubicBezTo>
                  <a:cubicBezTo>
                    <a:pt x="13558" y="15153"/>
                    <a:pt x="13100" y="15475"/>
                    <a:pt x="12622" y="15746"/>
                  </a:cubicBezTo>
                  <a:cubicBezTo>
                    <a:pt x="12401" y="15875"/>
                    <a:pt x="12165" y="15996"/>
                    <a:pt x="11937" y="16104"/>
                  </a:cubicBezTo>
                  <a:cubicBezTo>
                    <a:pt x="12144" y="15940"/>
                    <a:pt x="12351" y="15769"/>
                    <a:pt x="12550" y="15582"/>
                  </a:cubicBezTo>
                  <a:cubicBezTo>
                    <a:pt x="13087" y="15097"/>
                    <a:pt x="13585" y="14569"/>
                    <a:pt x="14108" y="14062"/>
                  </a:cubicBezTo>
                  <a:cubicBezTo>
                    <a:pt x="14672" y="13505"/>
                    <a:pt x="15272" y="12977"/>
                    <a:pt x="15865" y="12440"/>
                  </a:cubicBezTo>
                  <a:cubicBezTo>
                    <a:pt x="16885" y="11520"/>
                    <a:pt x="17899" y="10584"/>
                    <a:pt x="18749" y="9497"/>
                  </a:cubicBezTo>
                  <a:close/>
                  <a:moveTo>
                    <a:pt x="11537" y="16490"/>
                  </a:moveTo>
                  <a:cubicBezTo>
                    <a:pt x="11409" y="16547"/>
                    <a:pt x="11280" y="16596"/>
                    <a:pt x="11152" y="16646"/>
                  </a:cubicBezTo>
                  <a:cubicBezTo>
                    <a:pt x="11194" y="16625"/>
                    <a:pt x="11229" y="16596"/>
                    <a:pt x="11265" y="16576"/>
                  </a:cubicBezTo>
                  <a:cubicBezTo>
                    <a:pt x="11357" y="16554"/>
                    <a:pt x="11452" y="16524"/>
                    <a:pt x="11537" y="16490"/>
                  </a:cubicBezTo>
                  <a:close/>
                  <a:moveTo>
                    <a:pt x="5038" y="9098"/>
                  </a:moveTo>
                  <a:lnTo>
                    <a:pt x="5038" y="9098"/>
                  </a:lnTo>
                  <a:cubicBezTo>
                    <a:pt x="5487" y="9840"/>
                    <a:pt x="5859" y="10620"/>
                    <a:pt x="6159" y="11434"/>
                  </a:cubicBezTo>
                  <a:cubicBezTo>
                    <a:pt x="6788" y="13182"/>
                    <a:pt x="7088" y="15061"/>
                    <a:pt x="7253" y="16903"/>
                  </a:cubicBezTo>
                  <a:cubicBezTo>
                    <a:pt x="7395" y="18560"/>
                    <a:pt x="7381" y="20252"/>
                    <a:pt x="7009" y="21880"/>
                  </a:cubicBezTo>
                  <a:cubicBezTo>
                    <a:pt x="6995" y="21639"/>
                    <a:pt x="6953" y="21395"/>
                    <a:pt x="6930" y="21167"/>
                  </a:cubicBezTo>
                  <a:cubicBezTo>
                    <a:pt x="6894" y="20809"/>
                    <a:pt x="6852" y="20459"/>
                    <a:pt x="6816" y="20103"/>
                  </a:cubicBezTo>
                  <a:cubicBezTo>
                    <a:pt x="6738" y="19417"/>
                    <a:pt x="6660" y="18725"/>
                    <a:pt x="6574" y="18039"/>
                  </a:cubicBezTo>
                  <a:cubicBezTo>
                    <a:pt x="6387" y="16646"/>
                    <a:pt x="6159" y="15261"/>
                    <a:pt x="5909" y="13868"/>
                  </a:cubicBezTo>
                  <a:cubicBezTo>
                    <a:pt x="5909" y="13862"/>
                    <a:pt x="5902" y="13858"/>
                    <a:pt x="5895" y="13858"/>
                  </a:cubicBezTo>
                  <a:cubicBezTo>
                    <a:pt x="5886" y="13858"/>
                    <a:pt x="5877" y="13864"/>
                    <a:pt x="5881" y="13876"/>
                  </a:cubicBezTo>
                  <a:cubicBezTo>
                    <a:pt x="6080" y="15261"/>
                    <a:pt x="6245" y="16653"/>
                    <a:pt x="6409" y="18046"/>
                  </a:cubicBezTo>
                  <a:cubicBezTo>
                    <a:pt x="6488" y="18739"/>
                    <a:pt x="6558" y="19424"/>
                    <a:pt x="6630" y="20110"/>
                  </a:cubicBezTo>
                  <a:cubicBezTo>
                    <a:pt x="6666" y="20466"/>
                    <a:pt x="6696" y="20818"/>
                    <a:pt x="6730" y="21174"/>
                  </a:cubicBezTo>
                  <a:cubicBezTo>
                    <a:pt x="6738" y="21310"/>
                    <a:pt x="6745" y="21452"/>
                    <a:pt x="6752" y="21596"/>
                  </a:cubicBezTo>
                  <a:cubicBezTo>
                    <a:pt x="6488" y="20867"/>
                    <a:pt x="6252" y="20132"/>
                    <a:pt x="6060" y="19375"/>
                  </a:cubicBezTo>
                  <a:cubicBezTo>
                    <a:pt x="5609" y="17611"/>
                    <a:pt x="5352" y="15805"/>
                    <a:pt x="5223" y="13990"/>
                  </a:cubicBezTo>
                  <a:cubicBezTo>
                    <a:pt x="5153" y="13069"/>
                    <a:pt x="5117" y="12154"/>
                    <a:pt x="5102" y="11234"/>
                  </a:cubicBezTo>
                  <a:cubicBezTo>
                    <a:pt x="5088" y="10526"/>
                    <a:pt x="5131" y="9806"/>
                    <a:pt x="5038" y="9098"/>
                  </a:cubicBezTo>
                  <a:close/>
                  <a:moveTo>
                    <a:pt x="18806" y="15654"/>
                  </a:moveTo>
                  <a:lnTo>
                    <a:pt x="18806" y="15654"/>
                  </a:lnTo>
                  <a:cubicBezTo>
                    <a:pt x="18292" y="16411"/>
                    <a:pt x="17714" y="17117"/>
                    <a:pt x="17071" y="17767"/>
                  </a:cubicBezTo>
                  <a:cubicBezTo>
                    <a:pt x="15728" y="19117"/>
                    <a:pt x="14136" y="20218"/>
                    <a:pt x="12394" y="20989"/>
                  </a:cubicBezTo>
                  <a:cubicBezTo>
                    <a:pt x="10922" y="21639"/>
                    <a:pt x="9366" y="22038"/>
                    <a:pt x="7767" y="22216"/>
                  </a:cubicBezTo>
                  <a:cubicBezTo>
                    <a:pt x="7981" y="22137"/>
                    <a:pt x="8187" y="22045"/>
                    <a:pt x="8394" y="21959"/>
                  </a:cubicBezTo>
                  <a:cubicBezTo>
                    <a:pt x="8730" y="21817"/>
                    <a:pt x="9059" y="21675"/>
                    <a:pt x="9395" y="21524"/>
                  </a:cubicBezTo>
                  <a:cubicBezTo>
                    <a:pt x="10566" y="21010"/>
                    <a:pt x="11716" y="20466"/>
                    <a:pt x="12836" y="19853"/>
                  </a:cubicBezTo>
                  <a:cubicBezTo>
                    <a:pt x="13980" y="19224"/>
                    <a:pt x="15051" y="18524"/>
                    <a:pt x="16079" y="17724"/>
                  </a:cubicBezTo>
                  <a:lnTo>
                    <a:pt x="16079" y="17724"/>
                  </a:lnTo>
                  <a:cubicBezTo>
                    <a:pt x="15500" y="18146"/>
                    <a:pt x="14886" y="18531"/>
                    <a:pt x="14264" y="18896"/>
                  </a:cubicBezTo>
                  <a:cubicBezTo>
                    <a:pt x="13143" y="19560"/>
                    <a:pt x="11973" y="20139"/>
                    <a:pt x="10787" y="20667"/>
                  </a:cubicBezTo>
                  <a:cubicBezTo>
                    <a:pt x="10194" y="20931"/>
                    <a:pt x="9594" y="21188"/>
                    <a:pt x="8994" y="21438"/>
                  </a:cubicBezTo>
                  <a:cubicBezTo>
                    <a:pt x="8624" y="21596"/>
                    <a:pt x="8229" y="21738"/>
                    <a:pt x="7852" y="21909"/>
                  </a:cubicBezTo>
                  <a:cubicBezTo>
                    <a:pt x="8444" y="21409"/>
                    <a:pt x="9052" y="20924"/>
                    <a:pt x="9673" y="20453"/>
                  </a:cubicBezTo>
                  <a:cubicBezTo>
                    <a:pt x="10430" y="19875"/>
                    <a:pt x="11222" y="19352"/>
                    <a:pt x="12072" y="18917"/>
                  </a:cubicBezTo>
                  <a:cubicBezTo>
                    <a:pt x="12866" y="18504"/>
                    <a:pt x="13693" y="18146"/>
                    <a:pt x="14521" y="17789"/>
                  </a:cubicBezTo>
                  <a:cubicBezTo>
                    <a:pt x="15985" y="17160"/>
                    <a:pt x="17471" y="16540"/>
                    <a:pt x="18806" y="15654"/>
                  </a:cubicBezTo>
                  <a:close/>
                  <a:moveTo>
                    <a:pt x="2003" y="15796"/>
                  </a:moveTo>
                  <a:cubicBezTo>
                    <a:pt x="2325" y="16567"/>
                    <a:pt x="2560" y="17374"/>
                    <a:pt x="2754" y="18175"/>
                  </a:cubicBezTo>
                  <a:cubicBezTo>
                    <a:pt x="3153" y="19832"/>
                    <a:pt x="3317" y="21546"/>
                    <a:pt x="3246" y="23245"/>
                  </a:cubicBezTo>
                  <a:cubicBezTo>
                    <a:pt x="3189" y="24580"/>
                    <a:pt x="2975" y="25937"/>
                    <a:pt x="2467" y="27180"/>
                  </a:cubicBezTo>
                  <a:cubicBezTo>
                    <a:pt x="2497" y="26936"/>
                    <a:pt x="2510" y="26701"/>
                    <a:pt x="2524" y="26458"/>
                  </a:cubicBezTo>
                  <a:cubicBezTo>
                    <a:pt x="2659" y="24216"/>
                    <a:pt x="2368" y="21975"/>
                    <a:pt x="2060" y="19760"/>
                  </a:cubicBezTo>
                  <a:cubicBezTo>
                    <a:pt x="2060" y="19757"/>
                    <a:pt x="2056" y="19755"/>
                    <a:pt x="2053" y="19755"/>
                  </a:cubicBezTo>
                  <a:cubicBezTo>
                    <a:pt x="2049" y="19755"/>
                    <a:pt x="2046" y="19757"/>
                    <a:pt x="2046" y="19760"/>
                  </a:cubicBezTo>
                  <a:cubicBezTo>
                    <a:pt x="2102" y="20381"/>
                    <a:pt x="2154" y="21003"/>
                    <a:pt x="2203" y="21616"/>
                  </a:cubicBezTo>
                  <a:cubicBezTo>
                    <a:pt x="2289" y="22694"/>
                    <a:pt x="2359" y="23781"/>
                    <a:pt x="2353" y="24866"/>
                  </a:cubicBezTo>
                  <a:cubicBezTo>
                    <a:pt x="2353" y="25409"/>
                    <a:pt x="2325" y="25959"/>
                    <a:pt x="2282" y="26501"/>
                  </a:cubicBezTo>
                  <a:cubicBezTo>
                    <a:pt x="2260" y="26773"/>
                    <a:pt x="2239" y="27051"/>
                    <a:pt x="2188" y="27322"/>
                  </a:cubicBezTo>
                  <a:cubicBezTo>
                    <a:pt x="2181" y="27358"/>
                    <a:pt x="2174" y="27394"/>
                    <a:pt x="2167" y="27430"/>
                  </a:cubicBezTo>
                  <a:cubicBezTo>
                    <a:pt x="1996" y="26715"/>
                    <a:pt x="1861" y="25994"/>
                    <a:pt x="1753" y="25274"/>
                  </a:cubicBezTo>
                  <a:cubicBezTo>
                    <a:pt x="1511" y="23652"/>
                    <a:pt x="1417" y="22009"/>
                    <a:pt x="1468" y="20374"/>
                  </a:cubicBezTo>
                  <a:cubicBezTo>
                    <a:pt x="1496" y="19539"/>
                    <a:pt x="1561" y="18710"/>
                    <a:pt x="1660" y="17882"/>
                  </a:cubicBezTo>
                  <a:cubicBezTo>
                    <a:pt x="1746" y="17182"/>
                    <a:pt x="1874" y="16497"/>
                    <a:pt x="2003" y="15796"/>
                  </a:cubicBezTo>
                  <a:close/>
                  <a:moveTo>
                    <a:pt x="14907" y="23637"/>
                  </a:moveTo>
                  <a:lnTo>
                    <a:pt x="14907" y="23637"/>
                  </a:lnTo>
                  <a:cubicBezTo>
                    <a:pt x="14250" y="24288"/>
                    <a:pt x="13543" y="24873"/>
                    <a:pt x="12780" y="25394"/>
                  </a:cubicBezTo>
                  <a:cubicBezTo>
                    <a:pt x="11229" y="26444"/>
                    <a:pt x="9487" y="27202"/>
                    <a:pt x="7666" y="27637"/>
                  </a:cubicBezTo>
                  <a:cubicBezTo>
                    <a:pt x="6507" y="27911"/>
                    <a:pt x="5327" y="28043"/>
                    <a:pt x="4142" y="28043"/>
                  </a:cubicBezTo>
                  <a:cubicBezTo>
                    <a:pt x="3787" y="28043"/>
                    <a:pt x="3430" y="28031"/>
                    <a:pt x="3074" y="28007"/>
                  </a:cubicBezTo>
                  <a:cubicBezTo>
                    <a:pt x="3146" y="27994"/>
                    <a:pt x="3210" y="27980"/>
                    <a:pt x="3282" y="27965"/>
                  </a:cubicBezTo>
                  <a:cubicBezTo>
                    <a:pt x="3617" y="27901"/>
                    <a:pt x="3953" y="27822"/>
                    <a:pt x="4288" y="27750"/>
                  </a:cubicBezTo>
                  <a:cubicBezTo>
                    <a:pt x="6745" y="27186"/>
                    <a:pt x="9152" y="26395"/>
                    <a:pt x="11443" y="25351"/>
                  </a:cubicBezTo>
                  <a:cubicBezTo>
                    <a:pt x="11452" y="25351"/>
                    <a:pt x="11452" y="25344"/>
                    <a:pt x="11443" y="25344"/>
                  </a:cubicBezTo>
                  <a:cubicBezTo>
                    <a:pt x="10787" y="25617"/>
                    <a:pt x="10130" y="25865"/>
                    <a:pt x="9458" y="26102"/>
                  </a:cubicBezTo>
                  <a:cubicBezTo>
                    <a:pt x="8281" y="26516"/>
                    <a:pt x="7088" y="26880"/>
                    <a:pt x="5873" y="27186"/>
                  </a:cubicBezTo>
                  <a:cubicBezTo>
                    <a:pt x="5266" y="27344"/>
                    <a:pt x="4659" y="27480"/>
                    <a:pt x="4046" y="27608"/>
                  </a:cubicBezTo>
                  <a:cubicBezTo>
                    <a:pt x="3739" y="27673"/>
                    <a:pt x="3431" y="27730"/>
                    <a:pt x="3124" y="27779"/>
                  </a:cubicBezTo>
                  <a:cubicBezTo>
                    <a:pt x="3681" y="27450"/>
                    <a:pt x="4245" y="27137"/>
                    <a:pt x="4817" y="26830"/>
                  </a:cubicBezTo>
                  <a:cubicBezTo>
                    <a:pt x="6466" y="25951"/>
                    <a:pt x="8180" y="25238"/>
                    <a:pt x="10008" y="24802"/>
                  </a:cubicBezTo>
                  <a:cubicBezTo>
                    <a:pt x="11644" y="24424"/>
                    <a:pt x="13315" y="24180"/>
                    <a:pt x="14907" y="23637"/>
                  </a:cubicBezTo>
                  <a:close/>
                  <a:moveTo>
                    <a:pt x="17246" y="1"/>
                  </a:moveTo>
                  <a:cubicBezTo>
                    <a:pt x="17211" y="1"/>
                    <a:pt x="17177" y="18"/>
                    <a:pt x="17157" y="57"/>
                  </a:cubicBezTo>
                  <a:cubicBezTo>
                    <a:pt x="16593" y="1286"/>
                    <a:pt x="16050" y="2529"/>
                    <a:pt x="15529" y="3785"/>
                  </a:cubicBezTo>
                  <a:cubicBezTo>
                    <a:pt x="14614" y="5984"/>
                    <a:pt x="13815" y="8227"/>
                    <a:pt x="13229" y="10534"/>
                  </a:cubicBezTo>
                  <a:cubicBezTo>
                    <a:pt x="12737" y="12462"/>
                    <a:pt x="12257" y="14504"/>
                    <a:pt x="11066" y="16118"/>
                  </a:cubicBezTo>
                  <a:cubicBezTo>
                    <a:pt x="11400" y="15390"/>
                    <a:pt x="11601" y="14596"/>
                    <a:pt x="11716" y="13798"/>
                  </a:cubicBezTo>
                  <a:cubicBezTo>
                    <a:pt x="11865" y="12747"/>
                    <a:pt x="11871" y="11669"/>
                    <a:pt x="11794" y="10605"/>
                  </a:cubicBezTo>
                  <a:cubicBezTo>
                    <a:pt x="11716" y="9527"/>
                    <a:pt x="11515" y="8449"/>
                    <a:pt x="11057" y="7463"/>
                  </a:cubicBezTo>
                  <a:cubicBezTo>
                    <a:pt x="10586" y="6435"/>
                    <a:pt x="9866" y="5528"/>
                    <a:pt x="9086" y="4721"/>
                  </a:cubicBezTo>
                  <a:cubicBezTo>
                    <a:pt x="8295" y="3900"/>
                    <a:pt x="7395" y="3214"/>
                    <a:pt x="6317" y="2829"/>
                  </a:cubicBezTo>
                  <a:cubicBezTo>
                    <a:pt x="6307" y="2825"/>
                    <a:pt x="6297" y="2824"/>
                    <a:pt x="6288" y="2824"/>
                  </a:cubicBezTo>
                  <a:cubicBezTo>
                    <a:pt x="6214" y="2824"/>
                    <a:pt x="6156" y="2916"/>
                    <a:pt x="6181" y="2985"/>
                  </a:cubicBezTo>
                  <a:cubicBezTo>
                    <a:pt x="6558" y="4092"/>
                    <a:pt x="7002" y="5185"/>
                    <a:pt x="7424" y="6277"/>
                  </a:cubicBezTo>
                  <a:cubicBezTo>
                    <a:pt x="8159" y="8191"/>
                    <a:pt x="8901" y="10106"/>
                    <a:pt x="9637" y="12019"/>
                  </a:cubicBezTo>
                  <a:cubicBezTo>
                    <a:pt x="10209" y="13505"/>
                    <a:pt x="11159" y="15397"/>
                    <a:pt x="10344" y="16946"/>
                  </a:cubicBezTo>
                  <a:cubicBezTo>
                    <a:pt x="10338" y="16953"/>
                    <a:pt x="10338" y="16961"/>
                    <a:pt x="10329" y="16968"/>
                  </a:cubicBezTo>
                  <a:cubicBezTo>
                    <a:pt x="10322" y="16975"/>
                    <a:pt x="10322" y="16982"/>
                    <a:pt x="10322" y="16989"/>
                  </a:cubicBezTo>
                  <a:cubicBezTo>
                    <a:pt x="10272" y="17068"/>
                    <a:pt x="10223" y="17153"/>
                    <a:pt x="10173" y="17232"/>
                  </a:cubicBezTo>
                  <a:cubicBezTo>
                    <a:pt x="10151" y="17261"/>
                    <a:pt x="10144" y="17289"/>
                    <a:pt x="10151" y="17318"/>
                  </a:cubicBezTo>
                  <a:cubicBezTo>
                    <a:pt x="9679" y="18010"/>
                    <a:pt x="9224" y="18710"/>
                    <a:pt x="8752" y="19404"/>
                  </a:cubicBezTo>
                  <a:cubicBezTo>
                    <a:pt x="8265" y="20110"/>
                    <a:pt x="7787" y="20818"/>
                    <a:pt x="7295" y="21517"/>
                  </a:cubicBezTo>
                  <a:cubicBezTo>
                    <a:pt x="7431" y="20831"/>
                    <a:pt x="7501" y="20132"/>
                    <a:pt x="7530" y="19431"/>
                  </a:cubicBezTo>
                  <a:cubicBezTo>
                    <a:pt x="7602" y="17532"/>
                    <a:pt x="7373" y="15597"/>
                    <a:pt x="6987" y="13739"/>
                  </a:cubicBezTo>
                  <a:cubicBezTo>
                    <a:pt x="6601" y="11897"/>
                    <a:pt x="5967" y="10077"/>
                    <a:pt x="4917" y="8498"/>
                  </a:cubicBezTo>
                  <a:cubicBezTo>
                    <a:pt x="4891" y="8464"/>
                    <a:pt x="4859" y="8450"/>
                    <a:pt x="4826" y="8450"/>
                  </a:cubicBezTo>
                  <a:cubicBezTo>
                    <a:pt x="4758" y="8450"/>
                    <a:pt x="4693" y="8516"/>
                    <a:pt x="4716" y="8598"/>
                  </a:cubicBezTo>
                  <a:cubicBezTo>
                    <a:pt x="4845" y="9105"/>
                    <a:pt x="4860" y="9626"/>
                    <a:pt x="4860" y="10149"/>
                  </a:cubicBezTo>
                  <a:cubicBezTo>
                    <a:pt x="4860" y="10663"/>
                    <a:pt x="4860" y="11177"/>
                    <a:pt x="4874" y="11691"/>
                  </a:cubicBezTo>
                  <a:cubicBezTo>
                    <a:pt x="4953" y="15290"/>
                    <a:pt x="5410" y="18924"/>
                    <a:pt x="6738" y="22288"/>
                  </a:cubicBezTo>
                  <a:cubicBezTo>
                    <a:pt x="6087" y="23188"/>
                    <a:pt x="5424" y="24081"/>
                    <a:pt x="4716" y="24938"/>
                  </a:cubicBezTo>
                  <a:cubicBezTo>
                    <a:pt x="4046" y="25766"/>
                    <a:pt x="3338" y="26580"/>
                    <a:pt x="2603" y="27358"/>
                  </a:cubicBezTo>
                  <a:cubicBezTo>
                    <a:pt x="2846" y="26801"/>
                    <a:pt x="3024" y="26216"/>
                    <a:pt x="3153" y="25623"/>
                  </a:cubicBezTo>
                  <a:cubicBezTo>
                    <a:pt x="3516" y="23916"/>
                    <a:pt x="3532" y="22124"/>
                    <a:pt x="3331" y="20396"/>
                  </a:cubicBezTo>
                  <a:cubicBezTo>
                    <a:pt x="3239" y="19546"/>
                    <a:pt x="3081" y="18696"/>
                    <a:pt x="2867" y="17868"/>
                  </a:cubicBezTo>
                  <a:cubicBezTo>
                    <a:pt x="2653" y="17025"/>
                    <a:pt x="2353" y="16204"/>
                    <a:pt x="2060" y="15390"/>
                  </a:cubicBezTo>
                  <a:cubicBezTo>
                    <a:pt x="2043" y="15338"/>
                    <a:pt x="1999" y="15313"/>
                    <a:pt x="1955" y="15313"/>
                  </a:cubicBezTo>
                  <a:cubicBezTo>
                    <a:pt x="1908" y="15313"/>
                    <a:pt x="1860" y="15342"/>
                    <a:pt x="1845" y="15397"/>
                  </a:cubicBezTo>
                  <a:cubicBezTo>
                    <a:pt x="1604" y="16303"/>
                    <a:pt x="1475" y="17239"/>
                    <a:pt x="1374" y="18168"/>
                  </a:cubicBezTo>
                  <a:cubicBezTo>
                    <a:pt x="1004" y="21431"/>
                    <a:pt x="1225" y="24751"/>
                    <a:pt x="2017" y="27930"/>
                  </a:cubicBezTo>
                  <a:cubicBezTo>
                    <a:pt x="1996" y="27944"/>
                    <a:pt x="1982" y="27965"/>
                    <a:pt x="1982" y="27987"/>
                  </a:cubicBezTo>
                  <a:cubicBezTo>
                    <a:pt x="1347" y="28616"/>
                    <a:pt x="682" y="29207"/>
                    <a:pt x="54" y="29843"/>
                  </a:cubicBezTo>
                  <a:cubicBezTo>
                    <a:pt x="1" y="29896"/>
                    <a:pt x="54" y="29977"/>
                    <a:pt x="118" y="29977"/>
                  </a:cubicBezTo>
                  <a:cubicBezTo>
                    <a:pt x="132" y="29977"/>
                    <a:pt x="146" y="29974"/>
                    <a:pt x="161" y="29965"/>
                  </a:cubicBezTo>
                  <a:cubicBezTo>
                    <a:pt x="682" y="29601"/>
                    <a:pt x="1160" y="29173"/>
                    <a:pt x="1617" y="28736"/>
                  </a:cubicBezTo>
                  <a:cubicBezTo>
                    <a:pt x="1725" y="28636"/>
                    <a:pt x="1832" y="28530"/>
                    <a:pt x="1940" y="28429"/>
                  </a:cubicBezTo>
                  <a:cubicBezTo>
                    <a:pt x="1953" y="28437"/>
                    <a:pt x="1969" y="28441"/>
                    <a:pt x="1986" y="28441"/>
                  </a:cubicBezTo>
                  <a:cubicBezTo>
                    <a:pt x="2003" y="28441"/>
                    <a:pt x="2021" y="28437"/>
                    <a:pt x="2039" y="28429"/>
                  </a:cubicBezTo>
                  <a:cubicBezTo>
                    <a:pt x="2203" y="28330"/>
                    <a:pt x="2368" y="28230"/>
                    <a:pt x="2531" y="28129"/>
                  </a:cubicBezTo>
                  <a:cubicBezTo>
                    <a:pt x="3078" y="28199"/>
                    <a:pt x="3629" y="28232"/>
                    <a:pt x="4182" y="28232"/>
                  </a:cubicBezTo>
                  <a:cubicBezTo>
                    <a:pt x="4531" y="28232"/>
                    <a:pt x="4881" y="28219"/>
                    <a:pt x="5230" y="28194"/>
                  </a:cubicBezTo>
                  <a:cubicBezTo>
                    <a:pt x="7138" y="28066"/>
                    <a:pt x="9023" y="27565"/>
                    <a:pt x="10751" y="26758"/>
                  </a:cubicBezTo>
                  <a:cubicBezTo>
                    <a:pt x="12464" y="25951"/>
                    <a:pt x="14050" y="24845"/>
                    <a:pt x="15342" y="23466"/>
                  </a:cubicBezTo>
                  <a:cubicBezTo>
                    <a:pt x="15399" y="23404"/>
                    <a:pt x="15351" y="23303"/>
                    <a:pt x="15276" y="23303"/>
                  </a:cubicBezTo>
                  <a:cubicBezTo>
                    <a:pt x="15265" y="23303"/>
                    <a:pt x="15254" y="23305"/>
                    <a:pt x="15243" y="23310"/>
                  </a:cubicBezTo>
                  <a:cubicBezTo>
                    <a:pt x="14279" y="23688"/>
                    <a:pt x="13279" y="23923"/>
                    <a:pt x="12266" y="24137"/>
                  </a:cubicBezTo>
                  <a:cubicBezTo>
                    <a:pt x="11380" y="24331"/>
                    <a:pt x="10480" y="24494"/>
                    <a:pt x="9594" y="24717"/>
                  </a:cubicBezTo>
                  <a:cubicBezTo>
                    <a:pt x="8687" y="24945"/>
                    <a:pt x="7810" y="25245"/>
                    <a:pt x="6944" y="25608"/>
                  </a:cubicBezTo>
                  <a:cubicBezTo>
                    <a:pt x="5438" y="26237"/>
                    <a:pt x="4003" y="27030"/>
                    <a:pt x="2596" y="27865"/>
                  </a:cubicBezTo>
                  <a:cubicBezTo>
                    <a:pt x="2560" y="27872"/>
                    <a:pt x="2524" y="27879"/>
                    <a:pt x="2488" y="27887"/>
                  </a:cubicBezTo>
                  <a:cubicBezTo>
                    <a:pt x="2653" y="27723"/>
                    <a:pt x="2810" y="27552"/>
                    <a:pt x="2975" y="27387"/>
                  </a:cubicBezTo>
                  <a:cubicBezTo>
                    <a:pt x="3081" y="27272"/>
                    <a:pt x="3182" y="27159"/>
                    <a:pt x="3288" y="27044"/>
                  </a:cubicBezTo>
                  <a:cubicBezTo>
                    <a:pt x="3431" y="26893"/>
                    <a:pt x="3568" y="26744"/>
                    <a:pt x="3710" y="26587"/>
                  </a:cubicBezTo>
                  <a:cubicBezTo>
                    <a:pt x="3845" y="26431"/>
                    <a:pt x="3981" y="26273"/>
                    <a:pt x="4116" y="26115"/>
                  </a:cubicBezTo>
                  <a:cubicBezTo>
                    <a:pt x="4253" y="25959"/>
                    <a:pt x="4389" y="25802"/>
                    <a:pt x="4524" y="25644"/>
                  </a:cubicBezTo>
                  <a:cubicBezTo>
                    <a:pt x="4653" y="25488"/>
                    <a:pt x="4788" y="25323"/>
                    <a:pt x="4917" y="25166"/>
                  </a:cubicBezTo>
                  <a:cubicBezTo>
                    <a:pt x="5052" y="25001"/>
                    <a:pt x="5180" y="24845"/>
                    <a:pt x="5309" y="24681"/>
                  </a:cubicBezTo>
                  <a:cubicBezTo>
                    <a:pt x="5438" y="24516"/>
                    <a:pt x="5566" y="24352"/>
                    <a:pt x="5688" y="24187"/>
                  </a:cubicBezTo>
                  <a:cubicBezTo>
                    <a:pt x="5816" y="24023"/>
                    <a:pt x="5945" y="23860"/>
                    <a:pt x="6067" y="23695"/>
                  </a:cubicBezTo>
                  <a:cubicBezTo>
                    <a:pt x="6195" y="23531"/>
                    <a:pt x="6317" y="23359"/>
                    <a:pt x="6438" y="23195"/>
                  </a:cubicBezTo>
                  <a:cubicBezTo>
                    <a:pt x="6502" y="23109"/>
                    <a:pt x="6567" y="23023"/>
                    <a:pt x="6624" y="22945"/>
                  </a:cubicBezTo>
                  <a:cubicBezTo>
                    <a:pt x="6653" y="22902"/>
                    <a:pt x="6687" y="22859"/>
                    <a:pt x="6716" y="22816"/>
                  </a:cubicBezTo>
                  <a:cubicBezTo>
                    <a:pt x="6745" y="22773"/>
                    <a:pt x="6766" y="22737"/>
                    <a:pt x="6802" y="22703"/>
                  </a:cubicBezTo>
                  <a:cubicBezTo>
                    <a:pt x="6858" y="22631"/>
                    <a:pt x="6930" y="22581"/>
                    <a:pt x="7016" y="22538"/>
                  </a:cubicBezTo>
                  <a:cubicBezTo>
                    <a:pt x="7052" y="22523"/>
                    <a:pt x="7088" y="22509"/>
                    <a:pt x="7124" y="22496"/>
                  </a:cubicBezTo>
                  <a:cubicBezTo>
                    <a:pt x="7131" y="22489"/>
                    <a:pt x="7145" y="22480"/>
                    <a:pt x="7158" y="22480"/>
                  </a:cubicBezTo>
                  <a:cubicBezTo>
                    <a:pt x="7217" y="22473"/>
                    <a:pt x="7280" y="22473"/>
                    <a:pt x="7345" y="22473"/>
                  </a:cubicBezTo>
                  <a:cubicBezTo>
                    <a:pt x="8281" y="22424"/>
                    <a:pt x="9208" y="22266"/>
                    <a:pt x="10108" y="22031"/>
                  </a:cubicBezTo>
                  <a:cubicBezTo>
                    <a:pt x="11986" y="21537"/>
                    <a:pt x="13765" y="20681"/>
                    <a:pt x="15328" y="19539"/>
                  </a:cubicBezTo>
                  <a:cubicBezTo>
                    <a:pt x="16885" y="18396"/>
                    <a:pt x="18221" y="16975"/>
                    <a:pt x="19241" y="15340"/>
                  </a:cubicBezTo>
                  <a:cubicBezTo>
                    <a:pt x="19287" y="15272"/>
                    <a:pt x="19225" y="15194"/>
                    <a:pt x="19157" y="15194"/>
                  </a:cubicBezTo>
                  <a:cubicBezTo>
                    <a:pt x="19140" y="15194"/>
                    <a:pt x="19122" y="15200"/>
                    <a:pt x="19106" y="15212"/>
                  </a:cubicBezTo>
                  <a:cubicBezTo>
                    <a:pt x="18278" y="15811"/>
                    <a:pt x="17385" y="16310"/>
                    <a:pt x="16456" y="16747"/>
                  </a:cubicBezTo>
                  <a:cubicBezTo>
                    <a:pt x="14850" y="17510"/>
                    <a:pt x="13179" y="18125"/>
                    <a:pt x="11614" y="18975"/>
                  </a:cubicBezTo>
                  <a:cubicBezTo>
                    <a:pt x="9979" y="19860"/>
                    <a:pt x="8516" y="21052"/>
                    <a:pt x="7115" y="22266"/>
                  </a:cubicBezTo>
                  <a:lnTo>
                    <a:pt x="7115" y="22252"/>
                  </a:lnTo>
                  <a:cubicBezTo>
                    <a:pt x="7167" y="22196"/>
                    <a:pt x="7210" y="22130"/>
                    <a:pt x="7253" y="22074"/>
                  </a:cubicBezTo>
                  <a:cubicBezTo>
                    <a:pt x="8324" y="20561"/>
                    <a:pt x="9344" y="18996"/>
                    <a:pt x="10302" y="17404"/>
                  </a:cubicBezTo>
                  <a:cubicBezTo>
                    <a:pt x="10329" y="17397"/>
                    <a:pt x="10365" y="17381"/>
                    <a:pt x="10387" y="17347"/>
                  </a:cubicBezTo>
                  <a:cubicBezTo>
                    <a:pt x="10451" y="17253"/>
                    <a:pt x="10516" y="17153"/>
                    <a:pt x="10566" y="17054"/>
                  </a:cubicBezTo>
                  <a:cubicBezTo>
                    <a:pt x="10615" y="17004"/>
                    <a:pt x="10665" y="16946"/>
                    <a:pt x="10715" y="16896"/>
                  </a:cubicBezTo>
                  <a:lnTo>
                    <a:pt x="10730" y="16896"/>
                  </a:lnTo>
                  <a:cubicBezTo>
                    <a:pt x="11580" y="16625"/>
                    <a:pt x="12415" y="16296"/>
                    <a:pt x="13208" y="15890"/>
                  </a:cubicBezTo>
                  <a:cubicBezTo>
                    <a:pt x="14622" y="15176"/>
                    <a:pt x="15928" y="14233"/>
                    <a:pt x="16970" y="13033"/>
                  </a:cubicBezTo>
                  <a:cubicBezTo>
                    <a:pt x="17978" y="11890"/>
                    <a:pt x="18799" y="10469"/>
                    <a:pt x="19128" y="8970"/>
                  </a:cubicBezTo>
                  <a:cubicBezTo>
                    <a:pt x="19151" y="8880"/>
                    <a:pt x="19085" y="8830"/>
                    <a:pt x="19016" y="8830"/>
                  </a:cubicBezTo>
                  <a:cubicBezTo>
                    <a:pt x="18975" y="8830"/>
                    <a:pt x="18933" y="8847"/>
                    <a:pt x="18907" y="8884"/>
                  </a:cubicBezTo>
                  <a:cubicBezTo>
                    <a:pt x="18400" y="9605"/>
                    <a:pt x="17814" y="10269"/>
                    <a:pt x="17193" y="10891"/>
                  </a:cubicBezTo>
                  <a:cubicBezTo>
                    <a:pt x="16113" y="11969"/>
                    <a:pt x="14943" y="12941"/>
                    <a:pt x="13865" y="14012"/>
                  </a:cubicBezTo>
                  <a:cubicBezTo>
                    <a:pt x="13021" y="14846"/>
                    <a:pt x="12201" y="15762"/>
                    <a:pt x="11186" y="16404"/>
                  </a:cubicBezTo>
                  <a:cubicBezTo>
                    <a:pt x="12065" y="15532"/>
                    <a:pt x="12807" y="14540"/>
                    <a:pt x="13457" y="13491"/>
                  </a:cubicBezTo>
                  <a:cubicBezTo>
                    <a:pt x="14122" y="12404"/>
                    <a:pt x="14699" y="11263"/>
                    <a:pt x="15229" y="10106"/>
                  </a:cubicBezTo>
                  <a:cubicBezTo>
                    <a:pt x="15707" y="9048"/>
                    <a:pt x="16136" y="7977"/>
                    <a:pt x="16485" y="6870"/>
                  </a:cubicBezTo>
                  <a:cubicBezTo>
                    <a:pt x="17185" y="4685"/>
                    <a:pt x="17543" y="2393"/>
                    <a:pt x="17356" y="100"/>
                  </a:cubicBezTo>
                  <a:cubicBezTo>
                    <a:pt x="17352" y="40"/>
                    <a:pt x="17298" y="1"/>
                    <a:pt x="172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1"/>
            <p:cNvSpPr/>
            <p:nvPr/>
          </p:nvSpPr>
          <p:spPr>
            <a:xfrm>
              <a:off x="4443793" y="3122565"/>
              <a:ext cx="405064" cy="228349"/>
            </a:xfrm>
            <a:custGeom>
              <a:avLst/>
              <a:gdLst/>
              <a:ahLst/>
              <a:cxnLst/>
              <a:rect l="l" t="t" r="r" b="b"/>
              <a:pathLst>
                <a:path w="20593" h="11609" extrusionOk="0">
                  <a:moveTo>
                    <a:pt x="19603" y="236"/>
                  </a:moveTo>
                  <a:cubicBezTo>
                    <a:pt x="19923" y="236"/>
                    <a:pt x="20161" y="358"/>
                    <a:pt x="20058" y="804"/>
                  </a:cubicBezTo>
                  <a:cubicBezTo>
                    <a:pt x="19993" y="1077"/>
                    <a:pt x="19772" y="1368"/>
                    <a:pt x="19623" y="1612"/>
                  </a:cubicBezTo>
                  <a:cubicBezTo>
                    <a:pt x="18908" y="2775"/>
                    <a:pt x="17873" y="3618"/>
                    <a:pt x="16700" y="4282"/>
                  </a:cubicBezTo>
                  <a:cubicBezTo>
                    <a:pt x="15622" y="4897"/>
                    <a:pt x="14438" y="5533"/>
                    <a:pt x="13259" y="5896"/>
                  </a:cubicBezTo>
                  <a:cubicBezTo>
                    <a:pt x="11832" y="6347"/>
                    <a:pt x="10368" y="6669"/>
                    <a:pt x="8925" y="7068"/>
                  </a:cubicBezTo>
                  <a:lnTo>
                    <a:pt x="8925" y="7068"/>
                  </a:lnTo>
                  <a:cubicBezTo>
                    <a:pt x="10629" y="4270"/>
                    <a:pt x="13203" y="2625"/>
                    <a:pt x="16179" y="1348"/>
                  </a:cubicBezTo>
                  <a:cubicBezTo>
                    <a:pt x="17023" y="983"/>
                    <a:pt x="17916" y="554"/>
                    <a:pt x="18822" y="362"/>
                  </a:cubicBezTo>
                  <a:cubicBezTo>
                    <a:pt x="19049" y="312"/>
                    <a:pt x="19352" y="236"/>
                    <a:pt x="19603" y="236"/>
                  </a:cubicBezTo>
                  <a:close/>
                  <a:moveTo>
                    <a:pt x="19581" y="0"/>
                  </a:moveTo>
                  <a:cubicBezTo>
                    <a:pt x="18791" y="0"/>
                    <a:pt x="18034" y="281"/>
                    <a:pt x="17266" y="590"/>
                  </a:cubicBezTo>
                  <a:cubicBezTo>
                    <a:pt x="16051" y="1077"/>
                    <a:pt x="14844" y="1591"/>
                    <a:pt x="13694" y="2211"/>
                  </a:cubicBezTo>
                  <a:cubicBezTo>
                    <a:pt x="11522" y="3384"/>
                    <a:pt x="9759" y="5027"/>
                    <a:pt x="8531" y="7180"/>
                  </a:cubicBezTo>
                  <a:lnTo>
                    <a:pt x="8531" y="7180"/>
                  </a:lnTo>
                  <a:cubicBezTo>
                    <a:pt x="5515" y="8062"/>
                    <a:pt x="2799" y="9714"/>
                    <a:pt x="134" y="11338"/>
                  </a:cubicBezTo>
                  <a:cubicBezTo>
                    <a:pt x="0" y="11416"/>
                    <a:pt x="82" y="11608"/>
                    <a:pt x="207" y="11608"/>
                  </a:cubicBezTo>
                  <a:cubicBezTo>
                    <a:pt x="229" y="11608"/>
                    <a:pt x="252" y="11602"/>
                    <a:pt x="276" y="11588"/>
                  </a:cubicBezTo>
                  <a:cubicBezTo>
                    <a:pt x="2369" y="10310"/>
                    <a:pt x="4475" y="9017"/>
                    <a:pt x="6760" y="8104"/>
                  </a:cubicBezTo>
                  <a:cubicBezTo>
                    <a:pt x="8938" y="7225"/>
                    <a:pt x="11281" y="6861"/>
                    <a:pt x="13509" y="6117"/>
                  </a:cubicBezTo>
                  <a:cubicBezTo>
                    <a:pt x="16486" y="5132"/>
                    <a:pt x="19393" y="3325"/>
                    <a:pt x="20565" y="306"/>
                  </a:cubicBezTo>
                  <a:cubicBezTo>
                    <a:pt x="20593" y="234"/>
                    <a:pt x="20536" y="148"/>
                    <a:pt x="20464" y="126"/>
                  </a:cubicBezTo>
                  <a:cubicBezTo>
                    <a:pt x="20164" y="38"/>
                    <a:pt x="19870" y="0"/>
                    <a:pt x="195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1"/>
            <p:cNvSpPr/>
            <p:nvPr/>
          </p:nvSpPr>
          <p:spPr>
            <a:xfrm>
              <a:off x="4565472" y="3030273"/>
              <a:ext cx="133225" cy="255041"/>
            </a:xfrm>
            <a:custGeom>
              <a:avLst/>
              <a:gdLst/>
              <a:ahLst/>
              <a:cxnLst/>
              <a:rect l="l" t="t" r="r" b="b"/>
              <a:pathLst>
                <a:path w="6773" h="12966" extrusionOk="0">
                  <a:moveTo>
                    <a:pt x="5941" y="498"/>
                  </a:moveTo>
                  <a:cubicBezTo>
                    <a:pt x="6030" y="498"/>
                    <a:pt x="6060" y="584"/>
                    <a:pt x="6117" y="855"/>
                  </a:cubicBezTo>
                  <a:cubicBezTo>
                    <a:pt x="6259" y="1512"/>
                    <a:pt x="6074" y="2326"/>
                    <a:pt x="5909" y="2961"/>
                  </a:cubicBezTo>
                  <a:cubicBezTo>
                    <a:pt x="5560" y="4261"/>
                    <a:pt x="4910" y="5453"/>
                    <a:pt x="4252" y="6626"/>
                  </a:cubicBezTo>
                  <a:cubicBezTo>
                    <a:pt x="3155" y="8586"/>
                    <a:pt x="2034" y="10546"/>
                    <a:pt x="537" y="12222"/>
                  </a:cubicBezTo>
                  <a:lnTo>
                    <a:pt x="537" y="12222"/>
                  </a:lnTo>
                  <a:cubicBezTo>
                    <a:pt x="1087" y="10395"/>
                    <a:pt x="860" y="8446"/>
                    <a:pt x="1325" y="6583"/>
                  </a:cubicBezTo>
                  <a:cubicBezTo>
                    <a:pt x="1875" y="4418"/>
                    <a:pt x="3174" y="2461"/>
                    <a:pt x="4937" y="1098"/>
                  </a:cubicBezTo>
                  <a:cubicBezTo>
                    <a:pt x="5138" y="948"/>
                    <a:pt x="5445" y="661"/>
                    <a:pt x="5681" y="576"/>
                  </a:cubicBezTo>
                  <a:cubicBezTo>
                    <a:pt x="5805" y="532"/>
                    <a:pt x="5885" y="498"/>
                    <a:pt x="5941" y="498"/>
                  </a:cubicBezTo>
                  <a:close/>
                  <a:moveTo>
                    <a:pt x="6138" y="1"/>
                  </a:moveTo>
                  <a:cubicBezTo>
                    <a:pt x="6114" y="1"/>
                    <a:pt x="6089" y="7"/>
                    <a:pt x="6067" y="19"/>
                  </a:cubicBezTo>
                  <a:cubicBezTo>
                    <a:pt x="4060" y="1148"/>
                    <a:pt x="2468" y="2889"/>
                    <a:pt x="1559" y="5018"/>
                  </a:cubicBezTo>
                  <a:cubicBezTo>
                    <a:pt x="488" y="7503"/>
                    <a:pt x="1097" y="10288"/>
                    <a:pt x="53" y="12744"/>
                  </a:cubicBezTo>
                  <a:cubicBezTo>
                    <a:pt x="52" y="12746"/>
                    <a:pt x="51" y="12748"/>
                    <a:pt x="51" y="12750"/>
                  </a:cubicBezTo>
                  <a:lnTo>
                    <a:pt x="51" y="12750"/>
                  </a:lnTo>
                  <a:cubicBezTo>
                    <a:pt x="0" y="12841"/>
                    <a:pt x="69" y="12945"/>
                    <a:pt x="155" y="12960"/>
                  </a:cubicBezTo>
                  <a:lnTo>
                    <a:pt x="155" y="12960"/>
                  </a:lnTo>
                  <a:cubicBezTo>
                    <a:pt x="167" y="12963"/>
                    <a:pt x="179" y="12965"/>
                    <a:pt x="192" y="12965"/>
                  </a:cubicBezTo>
                  <a:cubicBezTo>
                    <a:pt x="231" y="12965"/>
                    <a:pt x="269" y="12945"/>
                    <a:pt x="292" y="12897"/>
                  </a:cubicBezTo>
                  <a:lnTo>
                    <a:pt x="292" y="12897"/>
                  </a:lnTo>
                  <a:cubicBezTo>
                    <a:pt x="2039" y="11101"/>
                    <a:pt x="3286" y="8939"/>
                    <a:pt x="4495" y="6768"/>
                  </a:cubicBezTo>
                  <a:cubicBezTo>
                    <a:pt x="5645" y="4718"/>
                    <a:pt x="6773" y="2519"/>
                    <a:pt x="6281" y="104"/>
                  </a:cubicBezTo>
                  <a:cubicBezTo>
                    <a:pt x="6265" y="38"/>
                    <a:pt x="6202" y="1"/>
                    <a:pt x="6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1"/>
            <p:cNvSpPr/>
            <p:nvPr/>
          </p:nvSpPr>
          <p:spPr>
            <a:xfrm>
              <a:off x="4571097" y="3041131"/>
              <a:ext cx="111332" cy="238695"/>
            </a:xfrm>
            <a:custGeom>
              <a:avLst/>
              <a:gdLst/>
              <a:ahLst/>
              <a:cxnLst/>
              <a:rect l="l" t="t" r="r" b="b"/>
              <a:pathLst>
                <a:path w="5660" h="12135" extrusionOk="0">
                  <a:moveTo>
                    <a:pt x="5484" y="0"/>
                  </a:moveTo>
                  <a:cubicBezTo>
                    <a:pt x="5427" y="0"/>
                    <a:pt x="5369" y="29"/>
                    <a:pt x="5344" y="96"/>
                  </a:cubicBezTo>
                  <a:cubicBezTo>
                    <a:pt x="4552" y="2166"/>
                    <a:pt x="3059" y="3859"/>
                    <a:pt x="2139" y="5866"/>
                  </a:cubicBezTo>
                  <a:cubicBezTo>
                    <a:pt x="1224" y="7837"/>
                    <a:pt x="802" y="9937"/>
                    <a:pt x="39" y="11964"/>
                  </a:cubicBezTo>
                  <a:cubicBezTo>
                    <a:pt x="0" y="12067"/>
                    <a:pt x="85" y="12134"/>
                    <a:pt x="173" y="12134"/>
                  </a:cubicBezTo>
                  <a:cubicBezTo>
                    <a:pt x="232" y="12134"/>
                    <a:pt x="292" y="12105"/>
                    <a:pt x="317" y="12036"/>
                  </a:cubicBezTo>
                  <a:cubicBezTo>
                    <a:pt x="1160" y="9793"/>
                    <a:pt x="1596" y="7472"/>
                    <a:pt x="2716" y="5323"/>
                  </a:cubicBezTo>
                  <a:cubicBezTo>
                    <a:pt x="3639" y="3573"/>
                    <a:pt x="4909" y="2038"/>
                    <a:pt x="5616" y="175"/>
                  </a:cubicBezTo>
                  <a:cubicBezTo>
                    <a:pt x="5659" y="70"/>
                    <a:pt x="5573" y="0"/>
                    <a:pt x="54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1"/>
            <p:cNvSpPr/>
            <p:nvPr/>
          </p:nvSpPr>
          <p:spPr>
            <a:xfrm>
              <a:off x="4611401" y="3124985"/>
              <a:ext cx="238420" cy="143729"/>
            </a:xfrm>
            <a:custGeom>
              <a:avLst/>
              <a:gdLst/>
              <a:ahLst/>
              <a:cxnLst/>
              <a:rect l="l" t="t" r="r" b="b"/>
              <a:pathLst>
                <a:path w="12121" h="7307" extrusionOk="0">
                  <a:moveTo>
                    <a:pt x="11905" y="0"/>
                  </a:moveTo>
                  <a:cubicBezTo>
                    <a:pt x="11883" y="0"/>
                    <a:pt x="11860" y="6"/>
                    <a:pt x="11837" y="18"/>
                  </a:cubicBezTo>
                  <a:cubicBezTo>
                    <a:pt x="7837" y="2196"/>
                    <a:pt x="3895" y="4481"/>
                    <a:pt x="124" y="7030"/>
                  </a:cubicBezTo>
                  <a:cubicBezTo>
                    <a:pt x="1" y="7119"/>
                    <a:pt x="77" y="7306"/>
                    <a:pt x="193" y="7306"/>
                  </a:cubicBezTo>
                  <a:cubicBezTo>
                    <a:pt x="217" y="7306"/>
                    <a:pt x="242" y="7298"/>
                    <a:pt x="268" y="7280"/>
                  </a:cubicBezTo>
                  <a:cubicBezTo>
                    <a:pt x="4039" y="4731"/>
                    <a:pt x="7981" y="2438"/>
                    <a:pt x="11979" y="268"/>
                  </a:cubicBezTo>
                  <a:cubicBezTo>
                    <a:pt x="12120" y="195"/>
                    <a:pt x="12036" y="0"/>
                    <a:pt x="119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1"/>
            <p:cNvSpPr/>
            <p:nvPr/>
          </p:nvSpPr>
          <p:spPr>
            <a:xfrm>
              <a:off x="4564311" y="3278981"/>
              <a:ext cx="228782" cy="99766"/>
            </a:xfrm>
            <a:custGeom>
              <a:avLst/>
              <a:gdLst/>
              <a:ahLst/>
              <a:cxnLst/>
              <a:rect l="l" t="t" r="r" b="b"/>
              <a:pathLst>
                <a:path w="11631" h="5072" extrusionOk="0">
                  <a:moveTo>
                    <a:pt x="352" y="308"/>
                  </a:moveTo>
                  <a:cubicBezTo>
                    <a:pt x="2481" y="527"/>
                    <a:pt x="4648" y="500"/>
                    <a:pt x="6746" y="966"/>
                  </a:cubicBezTo>
                  <a:cubicBezTo>
                    <a:pt x="7668" y="1172"/>
                    <a:pt x="8575" y="1465"/>
                    <a:pt x="9410" y="1915"/>
                  </a:cubicBezTo>
                  <a:cubicBezTo>
                    <a:pt x="9860" y="2150"/>
                    <a:pt x="10296" y="2436"/>
                    <a:pt x="10688" y="2765"/>
                  </a:cubicBezTo>
                  <a:cubicBezTo>
                    <a:pt x="10774" y="2836"/>
                    <a:pt x="11139" y="3086"/>
                    <a:pt x="11153" y="3194"/>
                  </a:cubicBezTo>
                  <a:cubicBezTo>
                    <a:pt x="11182" y="3458"/>
                    <a:pt x="10659" y="3735"/>
                    <a:pt x="10488" y="3828"/>
                  </a:cubicBezTo>
                  <a:cubicBezTo>
                    <a:pt x="9412" y="4393"/>
                    <a:pt x="7818" y="4817"/>
                    <a:pt x="6371" y="4817"/>
                  </a:cubicBezTo>
                  <a:cubicBezTo>
                    <a:pt x="5676" y="4817"/>
                    <a:pt x="5015" y="4720"/>
                    <a:pt x="4462" y="4493"/>
                  </a:cubicBezTo>
                  <a:cubicBezTo>
                    <a:pt x="2746" y="3797"/>
                    <a:pt x="952" y="2105"/>
                    <a:pt x="352" y="308"/>
                  </a:cubicBezTo>
                  <a:close/>
                  <a:moveTo>
                    <a:pt x="142" y="0"/>
                  </a:moveTo>
                  <a:cubicBezTo>
                    <a:pt x="83" y="0"/>
                    <a:pt x="45" y="32"/>
                    <a:pt x="27" y="74"/>
                  </a:cubicBezTo>
                  <a:lnTo>
                    <a:pt x="27" y="74"/>
                  </a:lnTo>
                  <a:cubicBezTo>
                    <a:pt x="8" y="104"/>
                    <a:pt x="0" y="142"/>
                    <a:pt x="12" y="186"/>
                  </a:cubicBezTo>
                  <a:cubicBezTo>
                    <a:pt x="333" y="1315"/>
                    <a:pt x="991" y="2215"/>
                    <a:pt x="1848" y="3000"/>
                  </a:cubicBezTo>
                  <a:cubicBezTo>
                    <a:pt x="2705" y="3785"/>
                    <a:pt x="3697" y="4642"/>
                    <a:pt x="4847" y="4935"/>
                  </a:cubicBezTo>
                  <a:cubicBezTo>
                    <a:pt x="5235" y="5033"/>
                    <a:pt x="5642" y="5071"/>
                    <a:pt x="6055" y="5071"/>
                  </a:cubicBezTo>
                  <a:cubicBezTo>
                    <a:pt x="6823" y="5071"/>
                    <a:pt x="7612" y="4939"/>
                    <a:pt x="8332" y="4814"/>
                  </a:cubicBezTo>
                  <a:cubicBezTo>
                    <a:pt x="9531" y="4599"/>
                    <a:pt x="10625" y="4207"/>
                    <a:pt x="11567" y="3422"/>
                  </a:cubicBezTo>
                  <a:cubicBezTo>
                    <a:pt x="11631" y="3372"/>
                    <a:pt x="11617" y="3271"/>
                    <a:pt x="11567" y="3221"/>
                  </a:cubicBezTo>
                  <a:cubicBezTo>
                    <a:pt x="8638" y="66"/>
                    <a:pt x="4069" y="429"/>
                    <a:pt x="155" y="1"/>
                  </a:cubicBezTo>
                  <a:cubicBezTo>
                    <a:pt x="150" y="1"/>
                    <a:pt x="146" y="0"/>
                    <a:pt x="1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1"/>
            <p:cNvSpPr/>
            <p:nvPr/>
          </p:nvSpPr>
          <p:spPr>
            <a:xfrm>
              <a:off x="4566554" y="3278765"/>
              <a:ext cx="226815" cy="71579"/>
            </a:xfrm>
            <a:custGeom>
              <a:avLst/>
              <a:gdLst/>
              <a:ahLst/>
              <a:cxnLst/>
              <a:rect l="l" t="t" r="r" b="b"/>
              <a:pathLst>
                <a:path w="11531" h="3639" extrusionOk="0">
                  <a:moveTo>
                    <a:pt x="198" y="1"/>
                  </a:moveTo>
                  <a:cubicBezTo>
                    <a:pt x="99" y="1"/>
                    <a:pt x="1" y="103"/>
                    <a:pt x="70" y="212"/>
                  </a:cubicBezTo>
                  <a:cubicBezTo>
                    <a:pt x="934" y="1697"/>
                    <a:pt x="3055" y="2290"/>
                    <a:pt x="4598" y="2768"/>
                  </a:cubicBezTo>
                  <a:cubicBezTo>
                    <a:pt x="6489" y="3355"/>
                    <a:pt x="8450" y="3638"/>
                    <a:pt x="10424" y="3638"/>
                  </a:cubicBezTo>
                  <a:cubicBezTo>
                    <a:pt x="10731" y="3638"/>
                    <a:pt x="11038" y="3632"/>
                    <a:pt x="11345" y="3618"/>
                  </a:cubicBezTo>
                  <a:cubicBezTo>
                    <a:pt x="11521" y="3611"/>
                    <a:pt x="11530" y="3333"/>
                    <a:pt x="11354" y="3333"/>
                  </a:cubicBezTo>
                  <a:cubicBezTo>
                    <a:pt x="11351" y="3333"/>
                    <a:pt x="11348" y="3333"/>
                    <a:pt x="11345" y="3333"/>
                  </a:cubicBezTo>
                  <a:cubicBezTo>
                    <a:pt x="11041" y="3346"/>
                    <a:pt x="10737" y="3353"/>
                    <a:pt x="10433" y="3353"/>
                  </a:cubicBezTo>
                  <a:cubicBezTo>
                    <a:pt x="8726" y="3353"/>
                    <a:pt x="7030" y="3146"/>
                    <a:pt x="5376" y="2698"/>
                  </a:cubicBezTo>
                  <a:cubicBezTo>
                    <a:pt x="3732" y="2254"/>
                    <a:pt x="1227" y="1633"/>
                    <a:pt x="313" y="68"/>
                  </a:cubicBezTo>
                  <a:cubicBezTo>
                    <a:pt x="284" y="21"/>
                    <a:pt x="241" y="1"/>
                    <a:pt x="1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7" name="Google Shape;687;p21"/>
          <p:cNvSpPr/>
          <p:nvPr/>
        </p:nvSpPr>
        <p:spPr>
          <a:xfrm>
            <a:off x="3746868" y="4718890"/>
            <a:ext cx="1765644" cy="996309"/>
          </a:xfrm>
          <a:custGeom>
            <a:avLst/>
            <a:gdLst/>
            <a:ahLst/>
            <a:cxnLst/>
            <a:rect l="l" t="t" r="r" b="b"/>
            <a:pathLst>
              <a:path w="33464" h="18882" extrusionOk="0">
                <a:moveTo>
                  <a:pt x="16041" y="207"/>
                </a:moveTo>
                <a:cubicBezTo>
                  <a:pt x="16835" y="207"/>
                  <a:pt x="17616" y="397"/>
                  <a:pt x="18316" y="771"/>
                </a:cubicBezTo>
                <a:cubicBezTo>
                  <a:pt x="19067" y="1177"/>
                  <a:pt x="19516" y="1872"/>
                  <a:pt x="19881" y="2485"/>
                </a:cubicBezTo>
                <a:cubicBezTo>
                  <a:pt x="20267" y="3148"/>
                  <a:pt x="20524" y="3870"/>
                  <a:pt x="20738" y="4492"/>
                </a:cubicBezTo>
                <a:cubicBezTo>
                  <a:pt x="20838" y="4777"/>
                  <a:pt x="20966" y="4927"/>
                  <a:pt x="21131" y="4948"/>
                </a:cubicBezTo>
                <a:cubicBezTo>
                  <a:pt x="21145" y="4950"/>
                  <a:pt x="21159" y="4951"/>
                  <a:pt x="21173" y="4951"/>
                </a:cubicBezTo>
                <a:cubicBezTo>
                  <a:pt x="21323" y="4951"/>
                  <a:pt x="21474" y="4841"/>
                  <a:pt x="21631" y="4614"/>
                </a:cubicBezTo>
                <a:cubicBezTo>
                  <a:pt x="21730" y="4470"/>
                  <a:pt x="21809" y="4321"/>
                  <a:pt x="21888" y="4177"/>
                </a:cubicBezTo>
                <a:cubicBezTo>
                  <a:pt x="21945" y="4077"/>
                  <a:pt x="22001" y="3978"/>
                  <a:pt x="22060" y="3877"/>
                </a:cubicBezTo>
                <a:cubicBezTo>
                  <a:pt x="22452" y="3250"/>
                  <a:pt x="22916" y="2771"/>
                  <a:pt x="23474" y="2420"/>
                </a:cubicBezTo>
                <a:cubicBezTo>
                  <a:pt x="23904" y="2154"/>
                  <a:pt x="24315" y="2021"/>
                  <a:pt x="24711" y="2021"/>
                </a:cubicBezTo>
                <a:cubicBezTo>
                  <a:pt x="25229" y="2021"/>
                  <a:pt x="25720" y="2249"/>
                  <a:pt x="26193" y="2706"/>
                </a:cubicBezTo>
                <a:cubicBezTo>
                  <a:pt x="26593" y="3092"/>
                  <a:pt x="26886" y="3549"/>
                  <a:pt x="27064" y="4070"/>
                </a:cubicBezTo>
                <a:cubicBezTo>
                  <a:pt x="27400" y="5034"/>
                  <a:pt x="27743" y="6035"/>
                  <a:pt x="27736" y="7099"/>
                </a:cubicBezTo>
                <a:cubicBezTo>
                  <a:pt x="27736" y="7370"/>
                  <a:pt x="27792" y="7541"/>
                  <a:pt x="27921" y="7627"/>
                </a:cubicBezTo>
                <a:cubicBezTo>
                  <a:pt x="27982" y="7667"/>
                  <a:pt x="28052" y="7687"/>
                  <a:pt x="28133" y="7687"/>
                </a:cubicBezTo>
                <a:cubicBezTo>
                  <a:pt x="28224" y="7687"/>
                  <a:pt x="28329" y="7662"/>
                  <a:pt x="28451" y="7613"/>
                </a:cubicBezTo>
                <a:cubicBezTo>
                  <a:pt x="28879" y="7431"/>
                  <a:pt x="29290" y="7355"/>
                  <a:pt x="29679" y="7355"/>
                </a:cubicBezTo>
                <a:cubicBezTo>
                  <a:pt x="30685" y="7355"/>
                  <a:pt x="31552" y="7861"/>
                  <a:pt x="32242" y="8355"/>
                </a:cubicBezTo>
                <a:cubicBezTo>
                  <a:pt x="32934" y="8847"/>
                  <a:pt x="33249" y="9562"/>
                  <a:pt x="33121" y="10362"/>
                </a:cubicBezTo>
                <a:cubicBezTo>
                  <a:pt x="32999" y="11091"/>
                  <a:pt x="32521" y="11562"/>
                  <a:pt x="31563" y="11889"/>
                </a:cubicBezTo>
                <a:cubicBezTo>
                  <a:pt x="31135" y="12038"/>
                  <a:pt x="30699" y="12084"/>
                  <a:pt x="30194" y="12084"/>
                </a:cubicBezTo>
                <a:cubicBezTo>
                  <a:pt x="30017" y="12084"/>
                  <a:pt x="29832" y="12078"/>
                  <a:pt x="29635" y="12069"/>
                </a:cubicBezTo>
                <a:cubicBezTo>
                  <a:pt x="28164" y="11898"/>
                  <a:pt x="26807" y="11411"/>
                  <a:pt x="25715" y="10662"/>
                </a:cubicBezTo>
                <a:cubicBezTo>
                  <a:pt x="25686" y="10647"/>
                  <a:pt x="25666" y="10626"/>
                  <a:pt x="25636" y="10604"/>
                </a:cubicBezTo>
                <a:cubicBezTo>
                  <a:pt x="25554" y="10539"/>
                  <a:pt x="25437" y="10450"/>
                  <a:pt x="25307" y="10450"/>
                </a:cubicBezTo>
                <a:cubicBezTo>
                  <a:pt x="25223" y="10450"/>
                  <a:pt x="25133" y="10487"/>
                  <a:pt x="25043" y="10590"/>
                </a:cubicBezTo>
                <a:cubicBezTo>
                  <a:pt x="24901" y="10761"/>
                  <a:pt x="25001" y="10940"/>
                  <a:pt x="25066" y="11068"/>
                </a:cubicBezTo>
                <a:cubicBezTo>
                  <a:pt x="25086" y="11104"/>
                  <a:pt x="25109" y="11140"/>
                  <a:pt x="25115" y="11176"/>
                </a:cubicBezTo>
                <a:cubicBezTo>
                  <a:pt x="25729" y="12669"/>
                  <a:pt x="25880" y="14169"/>
                  <a:pt x="25564" y="15646"/>
                </a:cubicBezTo>
                <a:cubicBezTo>
                  <a:pt x="25316" y="16817"/>
                  <a:pt x="24622" y="17660"/>
                  <a:pt x="23523" y="18153"/>
                </a:cubicBezTo>
                <a:cubicBezTo>
                  <a:pt x="22746" y="18500"/>
                  <a:pt x="21963" y="18674"/>
                  <a:pt x="21166" y="18674"/>
                </a:cubicBezTo>
                <a:cubicBezTo>
                  <a:pt x="20112" y="18674"/>
                  <a:pt x="19033" y="18369"/>
                  <a:pt x="17910" y="17759"/>
                </a:cubicBezTo>
                <a:cubicBezTo>
                  <a:pt x="17024" y="17281"/>
                  <a:pt x="16210" y="16568"/>
                  <a:pt x="15353" y="15524"/>
                </a:cubicBezTo>
                <a:cubicBezTo>
                  <a:pt x="15274" y="15418"/>
                  <a:pt x="15189" y="15317"/>
                  <a:pt x="15110" y="15211"/>
                </a:cubicBezTo>
                <a:cubicBezTo>
                  <a:pt x="15004" y="15068"/>
                  <a:pt x="14889" y="14918"/>
                  <a:pt x="14767" y="14782"/>
                </a:cubicBezTo>
                <a:cubicBezTo>
                  <a:pt x="14446" y="14410"/>
                  <a:pt x="14196" y="14225"/>
                  <a:pt x="13919" y="14225"/>
                </a:cubicBezTo>
                <a:cubicBezTo>
                  <a:pt x="13689" y="14225"/>
                  <a:pt x="13447" y="14347"/>
                  <a:pt x="13132" y="14582"/>
                </a:cubicBezTo>
                <a:cubicBezTo>
                  <a:pt x="13003" y="14683"/>
                  <a:pt x="12875" y="14789"/>
                  <a:pt x="12753" y="14889"/>
                </a:cubicBezTo>
                <a:cubicBezTo>
                  <a:pt x="12618" y="15010"/>
                  <a:pt x="12469" y="15132"/>
                  <a:pt x="12318" y="15240"/>
                </a:cubicBezTo>
                <a:cubicBezTo>
                  <a:pt x="11165" y="16068"/>
                  <a:pt x="9966" y="16482"/>
                  <a:pt x="8739" y="16482"/>
                </a:cubicBezTo>
                <a:cubicBezTo>
                  <a:pt x="8158" y="16482"/>
                  <a:pt x="7570" y="16389"/>
                  <a:pt x="6977" y="16203"/>
                </a:cubicBezTo>
                <a:cubicBezTo>
                  <a:pt x="5683" y="15788"/>
                  <a:pt x="4621" y="14839"/>
                  <a:pt x="4055" y="13589"/>
                </a:cubicBezTo>
                <a:cubicBezTo>
                  <a:pt x="3478" y="12304"/>
                  <a:pt x="3478" y="10818"/>
                  <a:pt x="4055" y="9526"/>
                </a:cubicBezTo>
                <a:cubicBezTo>
                  <a:pt x="4249" y="9104"/>
                  <a:pt x="4341" y="8890"/>
                  <a:pt x="4249" y="8741"/>
                </a:cubicBezTo>
                <a:cubicBezTo>
                  <a:pt x="4156" y="8583"/>
                  <a:pt x="3920" y="8569"/>
                  <a:pt x="3491" y="8540"/>
                </a:cubicBezTo>
                <a:cubicBezTo>
                  <a:pt x="2413" y="8461"/>
                  <a:pt x="1599" y="8084"/>
                  <a:pt x="993" y="7370"/>
                </a:cubicBezTo>
                <a:cubicBezTo>
                  <a:pt x="278" y="6520"/>
                  <a:pt x="221" y="5505"/>
                  <a:pt x="842" y="4578"/>
                </a:cubicBezTo>
                <a:cubicBezTo>
                  <a:pt x="1013" y="4321"/>
                  <a:pt x="1243" y="4057"/>
                  <a:pt x="1514" y="3807"/>
                </a:cubicBezTo>
                <a:cubicBezTo>
                  <a:pt x="2708" y="2720"/>
                  <a:pt x="4312" y="2171"/>
                  <a:pt x="5914" y="2171"/>
                </a:cubicBezTo>
                <a:cubicBezTo>
                  <a:pt x="7398" y="2171"/>
                  <a:pt x="8880" y="2641"/>
                  <a:pt x="10033" y="3592"/>
                </a:cubicBezTo>
                <a:cubicBezTo>
                  <a:pt x="10083" y="3635"/>
                  <a:pt x="10133" y="3678"/>
                  <a:pt x="10175" y="3728"/>
                </a:cubicBezTo>
                <a:cubicBezTo>
                  <a:pt x="10261" y="3800"/>
                  <a:pt x="10340" y="3877"/>
                  <a:pt x="10433" y="3942"/>
                </a:cubicBezTo>
                <a:cubicBezTo>
                  <a:pt x="10539" y="4009"/>
                  <a:pt x="10673" y="4081"/>
                  <a:pt x="10805" y="4081"/>
                </a:cubicBezTo>
                <a:cubicBezTo>
                  <a:pt x="10840" y="4081"/>
                  <a:pt x="10876" y="4076"/>
                  <a:pt x="10911" y="4064"/>
                </a:cubicBezTo>
                <a:cubicBezTo>
                  <a:pt x="11039" y="4021"/>
                  <a:pt x="11134" y="3899"/>
                  <a:pt x="11197" y="3678"/>
                </a:cubicBezTo>
                <a:cubicBezTo>
                  <a:pt x="11648" y="2285"/>
                  <a:pt x="12703" y="1157"/>
                  <a:pt x="14117" y="586"/>
                </a:cubicBezTo>
                <a:cubicBezTo>
                  <a:pt x="14742" y="333"/>
                  <a:pt x="15396" y="207"/>
                  <a:pt x="16041" y="207"/>
                </a:cubicBezTo>
                <a:close/>
                <a:moveTo>
                  <a:pt x="16046" y="1"/>
                </a:moveTo>
                <a:cubicBezTo>
                  <a:pt x="15372" y="1"/>
                  <a:pt x="14690" y="133"/>
                  <a:pt x="14039" y="399"/>
                </a:cubicBezTo>
                <a:cubicBezTo>
                  <a:pt x="12575" y="992"/>
                  <a:pt x="11468" y="2163"/>
                  <a:pt x="11005" y="3620"/>
                </a:cubicBezTo>
                <a:cubicBezTo>
                  <a:pt x="10954" y="3764"/>
                  <a:pt x="10897" y="3849"/>
                  <a:pt x="10840" y="3870"/>
                </a:cubicBezTo>
                <a:cubicBezTo>
                  <a:pt x="10828" y="3875"/>
                  <a:pt x="10814" y="3877"/>
                  <a:pt x="10799" y="3877"/>
                </a:cubicBezTo>
                <a:cubicBezTo>
                  <a:pt x="10741" y="3877"/>
                  <a:pt x="10660" y="3844"/>
                  <a:pt x="10547" y="3771"/>
                </a:cubicBezTo>
                <a:cubicBezTo>
                  <a:pt x="10469" y="3721"/>
                  <a:pt x="10397" y="3649"/>
                  <a:pt x="10319" y="3577"/>
                </a:cubicBezTo>
                <a:cubicBezTo>
                  <a:pt x="10268" y="3527"/>
                  <a:pt x="10218" y="3477"/>
                  <a:pt x="10162" y="3435"/>
                </a:cubicBezTo>
                <a:cubicBezTo>
                  <a:pt x="8970" y="2452"/>
                  <a:pt x="7440" y="1966"/>
                  <a:pt x="5910" y="1966"/>
                </a:cubicBezTo>
                <a:cubicBezTo>
                  <a:pt x="4257" y="1966"/>
                  <a:pt x="2605" y="2533"/>
                  <a:pt x="1378" y="3656"/>
                </a:cubicBezTo>
                <a:cubicBezTo>
                  <a:pt x="1085" y="3920"/>
                  <a:pt x="850" y="4192"/>
                  <a:pt x="670" y="4463"/>
                </a:cubicBezTo>
                <a:cubicBezTo>
                  <a:pt x="0" y="5471"/>
                  <a:pt x="57" y="6585"/>
                  <a:pt x="835" y="7498"/>
                </a:cubicBezTo>
                <a:cubicBezTo>
                  <a:pt x="1478" y="8256"/>
                  <a:pt x="2341" y="8662"/>
                  <a:pt x="3478" y="8741"/>
                </a:cubicBezTo>
                <a:cubicBezTo>
                  <a:pt x="3748" y="8761"/>
                  <a:pt x="4035" y="8784"/>
                  <a:pt x="4071" y="8847"/>
                </a:cubicBezTo>
                <a:cubicBezTo>
                  <a:pt x="4113" y="8905"/>
                  <a:pt x="3992" y="9169"/>
                  <a:pt x="3870" y="9447"/>
                </a:cubicBezTo>
                <a:cubicBezTo>
                  <a:pt x="3270" y="10791"/>
                  <a:pt x="3270" y="12333"/>
                  <a:pt x="3870" y="13675"/>
                </a:cubicBezTo>
                <a:cubicBezTo>
                  <a:pt x="4456" y="14974"/>
                  <a:pt x="5570" y="15968"/>
                  <a:pt x="6919" y="16397"/>
                </a:cubicBezTo>
                <a:cubicBezTo>
                  <a:pt x="7535" y="16593"/>
                  <a:pt x="8146" y="16690"/>
                  <a:pt x="8750" y="16690"/>
                </a:cubicBezTo>
                <a:cubicBezTo>
                  <a:pt x="10016" y="16690"/>
                  <a:pt x="11250" y="16262"/>
                  <a:pt x="12440" y="15411"/>
                </a:cubicBezTo>
                <a:cubicBezTo>
                  <a:pt x="12597" y="15296"/>
                  <a:pt x="12746" y="15175"/>
                  <a:pt x="12890" y="15046"/>
                </a:cubicBezTo>
                <a:cubicBezTo>
                  <a:pt x="13010" y="14947"/>
                  <a:pt x="13132" y="14846"/>
                  <a:pt x="13254" y="14746"/>
                </a:cubicBezTo>
                <a:cubicBezTo>
                  <a:pt x="13531" y="14539"/>
                  <a:pt x="13730" y="14432"/>
                  <a:pt x="13913" y="14432"/>
                </a:cubicBezTo>
                <a:cubicBezTo>
                  <a:pt x="14133" y="14432"/>
                  <a:pt x="14329" y="14589"/>
                  <a:pt x="14611" y="14918"/>
                </a:cubicBezTo>
                <a:cubicBezTo>
                  <a:pt x="14733" y="15053"/>
                  <a:pt x="14839" y="15197"/>
                  <a:pt x="14947" y="15332"/>
                </a:cubicBezTo>
                <a:cubicBezTo>
                  <a:pt x="15033" y="15439"/>
                  <a:pt x="15110" y="15547"/>
                  <a:pt x="15195" y="15653"/>
                </a:cubicBezTo>
                <a:cubicBezTo>
                  <a:pt x="16068" y="16717"/>
                  <a:pt x="16896" y="17446"/>
                  <a:pt x="17809" y="17939"/>
                </a:cubicBezTo>
                <a:cubicBezTo>
                  <a:pt x="18966" y="18567"/>
                  <a:pt x="20080" y="18882"/>
                  <a:pt x="21167" y="18882"/>
                </a:cubicBezTo>
                <a:cubicBezTo>
                  <a:pt x="21994" y="18882"/>
                  <a:pt x="22802" y="18702"/>
                  <a:pt x="23602" y="18339"/>
                </a:cubicBezTo>
                <a:cubicBezTo>
                  <a:pt x="24773" y="17818"/>
                  <a:pt x="25501" y="16925"/>
                  <a:pt x="25765" y="15689"/>
                </a:cubicBezTo>
                <a:cubicBezTo>
                  <a:pt x="26094" y="14169"/>
                  <a:pt x="25936" y="12626"/>
                  <a:pt x="25307" y="11097"/>
                </a:cubicBezTo>
                <a:cubicBezTo>
                  <a:pt x="25294" y="11055"/>
                  <a:pt x="25273" y="11012"/>
                  <a:pt x="25251" y="10976"/>
                </a:cubicBezTo>
                <a:cubicBezTo>
                  <a:pt x="25172" y="10833"/>
                  <a:pt x="25158" y="10784"/>
                  <a:pt x="25201" y="10725"/>
                </a:cubicBezTo>
                <a:cubicBezTo>
                  <a:pt x="25241" y="10679"/>
                  <a:pt x="25273" y="10657"/>
                  <a:pt x="25310" y="10657"/>
                </a:cubicBezTo>
                <a:cubicBezTo>
                  <a:pt x="25358" y="10657"/>
                  <a:pt x="25415" y="10695"/>
                  <a:pt x="25508" y="10768"/>
                </a:cubicBezTo>
                <a:cubicBezTo>
                  <a:pt x="25537" y="10791"/>
                  <a:pt x="25564" y="10811"/>
                  <a:pt x="25594" y="10833"/>
                </a:cubicBezTo>
                <a:cubicBezTo>
                  <a:pt x="26721" y="11605"/>
                  <a:pt x="28108" y="12097"/>
                  <a:pt x="29614" y="12268"/>
                </a:cubicBezTo>
                <a:cubicBezTo>
                  <a:pt x="29830" y="12280"/>
                  <a:pt x="30035" y="12288"/>
                  <a:pt x="30233" y="12288"/>
                </a:cubicBezTo>
                <a:cubicBezTo>
                  <a:pt x="30742" y="12288"/>
                  <a:pt x="31198" y="12237"/>
                  <a:pt x="31635" y="12083"/>
                </a:cubicBezTo>
                <a:cubicBezTo>
                  <a:pt x="32278" y="11862"/>
                  <a:pt x="33148" y="11447"/>
                  <a:pt x="33320" y="10398"/>
                </a:cubicBezTo>
                <a:cubicBezTo>
                  <a:pt x="33464" y="9512"/>
                  <a:pt x="33121" y="8727"/>
                  <a:pt x="32363" y="8184"/>
                </a:cubicBezTo>
                <a:cubicBezTo>
                  <a:pt x="31645" y="7670"/>
                  <a:pt x="30739" y="7146"/>
                  <a:pt x="29681" y="7146"/>
                </a:cubicBezTo>
                <a:cubicBezTo>
                  <a:pt x="29267" y="7146"/>
                  <a:pt x="28830" y="7226"/>
                  <a:pt x="28372" y="7419"/>
                </a:cubicBezTo>
                <a:cubicBezTo>
                  <a:pt x="28300" y="7452"/>
                  <a:pt x="28211" y="7482"/>
                  <a:pt x="28135" y="7482"/>
                </a:cubicBezTo>
                <a:cubicBezTo>
                  <a:pt x="28097" y="7482"/>
                  <a:pt x="28062" y="7474"/>
                  <a:pt x="28036" y="7455"/>
                </a:cubicBezTo>
                <a:cubicBezTo>
                  <a:pt x="27972" y="7413"/>
                  <a:pt x="27936" y="7291"/>
                  <a:pt x="27943" y="7106"/>
                </a:cubicBezTo>
                <a:cubicBezTo>
                  <a:pt x="27950" y="6005"/>
                  <a:pt x="27601" y="4984"/>
                  <a:pt x="27265" y="3998"/>
                </a:cubicBezTo>
                <a:cubicBezTo>
                  <a:pt x="27073" y="3448"/>
                  <a:pt x="26757" y="2963"/>
                  <a:pt x="26336" y="2557"/>
                </a:cubicBezTo>
                <a:cubicBezTo>
                  <a:pt x="25825" y="2066"/>
                  <a:pt x="25282" y="1819"/>
                  <a:pt x="24712" y="1819"/>
                </a:cubicBezTo>
                <a:cubicBezTo>
                  <a:pt x="24278" y="1819"/>
                  <a:pt x="23829" y="1962"/>
                  <a:pt x="23366" y="2249"/>
                </a:cubicBezTo>
                <a:cubicBezTo>
                  <a:pt x="22779" y="2614"/>
                  <a:pt x="22294" y="3106"/>
                  <a:pt x="21888" y="3771"/>
                </a:cubicBezTo>
                <a:cubicBezTo>
                  <a:pt x="21823" y="3870"/>
                  <a:pt x="21766" y="3978"/>
                  <a:pt x="21708" y="4077"/>
                </a:cubicBezTo>
                <a:cubicBezTo>
                  <a:pt x="21631" y="4220"/>
                  <a:pt x="21552" y="4364"/>
                  <a:pt x="21467" y="4492"/>
                </a:cubicBezTo>
                <a:cubicBezTo>
                  <a:pt x="21353" y="4652"/>
                  <a:pt x="21251" y="4744"/>
                  <a:pt x="21175" y="4744"/>
                </a:cubicBezTo>
                <a:cubicBezTo>
                  <a:pt x="21170" y="4744"/>
                  <a:pt x="21165" y="4743"/>
                  <a:pt x="21160" y="4742"/>
                </a:cubicBezTo>
                <a:cubicBezTo>
                  <a:pt x="21081" y="4734"/>
                  <a:pt x="21002" y="4621"/>
                  <a:pt x="20937" y="4427"/>
                </a:cubicBezTo>
                <a:cubicBezTo>
                  <a:pt x="20716" y="3791"/>
                  <a:pt x="20452" y="3056"/>
                  <a:pt x="20059" y="2386"/>
                </a:cubicBezTo>
                <a:cubicBezTo>
                  <a:pt x="19681" y="1743"/>
                  <a:pt x="19216" y="1021"/>
                  <a:pt x="18418" y="593"/>
                </a:cubicBezTo>
                <a:cubicBezTo>
                  <a:pt x="17686" y="199"/>
                  <a:pt x="16872" y="1"/>
                  <a:pt x="160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3435032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5.xml"/><Relationship Id="rId13" Type="http://schemas.openxmlformats.org/officeDocument/2006/relationships/slideLayout" Target="../slideLayouts/slideLayout20.xml"/><Relationship Id="rId18" Type="http://schemas.openxmlformats.org/officeDocument/2006/relationships/slideLayout" Target="../slideLayouts/slideLayout25.xml"/><Relationship Id="rId26" Type="http://schemas.openxmlformats.org/officeDocument/2006/relationships/slideLayout" Target="../slideLayouts/slideLayout33.xml"/><Relationship Id="rId3" Type="http://schemas.openxmlformats.org/officeDocument/2006/relationships/slideLayout" Target="../slideLayouts/slideLayout10.xml"/><Relationship Id="rId21" Type="http://schemas.openxmlformats.org/officeDocument/2006/relationships/slideLayout" Target="../slideLayouts/slideLayout28.xml"/><Relationship Id="rId7" Type="http://schemas.openxmlformats.org/officeDocument/2006/relationships/slideLayout" Target="../slideLayouts/slideLayout14.xml"/><Relationship Id="rId12" Type="http://schemas.openxmlformats.org/officeDocument/2006/relationships/slideLayout" Target="../slideLayouts/slideLayout19.xml"/><Relationship Id="rId17" Type="http://schemas.openxmlformats.org/officeDocument/2006/relationships/slideLayout" Target="../slideLayouts/slideLayout24.xml"/><Relationship Id="rId25" Type="http://schemas.openxmlformats.org/officeDocument/2006/relationships/slideLayout" Target="../slideLayouts/slideLayout32.xml"/><Relationship Id="rId2" Type="http://schemas.openxmlformats.org/officeDocument/2006/relationships/slideLayout" Target="../slideLayouts/slideLayout9.xml"/><Relationship Id="rId16" Type="http://schemas.openxmlformats.org/officeDocument/2006/relationships/slideLayout" Target="../slideLayouts/slideLayout23.xml"/><Relationship Id="rId20" Type="http://schemas.openxmlformats.org/officeDocument/2006/relationships/slideLayout" Target="../slideLayouts/slideLayout27.xml"/><Relationship Id="rId29" Type="http://schemas.openxmlformats.org/officeDocument/2006/relationships/slideLayout" Target="../slideLayouts/slideLayout36.xml"/><Relationship Id="rId1" Type="http://schemas.openxmlformats.org/officeDocument/2006/relationships/slideLayout" Target="../slideLayouts/slideLayout8.xml"/><Relationship Id="rId6" Type="http://schemas.openxmlformats.org/officeDocument/2006/relationships/slideLayout" Target="../slideLayouts/slideLayout13.xml"/><Relationship Id="rId11" Type="http://schemas.openxmlformats.org/officeDocument/2006/relationships/slideLayout" Target="../slideLayouts/slideLayout18.xml"/><Relationship Id="rId24" Type="http://schemas.openxmlformats.org/officeDocument/2006/relationships/slideLayout" Target="../slideLayouts/slideLayout31.xml"/><Relationship Id="rId5" Type="http://schemas.openxmlformats.org/officeDocument/2006/relationships/slideLayout" Target="../slideLayouts/slideLayout12.xml"/><Relationship Id="rId15" Type="http://schemas.openxmlformats.org/officeDocument/2006/relationships/slideLayout" Target="../slideLayouts/slideLayout22.xml"/><Relationship Id="rId23" Type="http://schemas.openxmlformats.org/officeDocument/2006/relationships/slideLayout" Target="../slideLayouts/slideLayout30.xml"/><Relationship Id="rId28" Type="http://schemas.openxmlformats.org/officeDocument/2006/relationships/slideLayout" Target="../slideLayouts/slideLayout35.xml"/><Relationship Id="rId10" Type="http://schemas.openxmlformats.org/officeDocument/2006/relationships/slideLayout" Target="../slideLayouts/slideLayout17.xml"/><Relationship Id="rId19" Type="http://schemas.openxmlformats.org/officeDocument/2006/relationships/slideLayout" Target="../slideLayouts/slideLayout26.xml"/><Relationship Id="rId4" Type="http://schemas.openxmlformats.org/officeDocument/2006/relationships/slideLayout" Target="../slideLayouts/slideLayout11.xml"/><Relationship Id="rId9" Type="http://schemas.openxmlformats.org/officeDocument/2006/relationships/slideLayout" Target="../slideLayouts/slideLayout16.xml"/><Relationship Id="rId14" Type="http://schemas.openxmlformats.org/officeDocument/2006/relationships/slideLayout" Target="../slideLayouts/slideLayout21.xml"/><Relationship Id="rId22" Type="http://schemas.openxmlformats.org/officeDocument/2006/relationships/slideLayout" Target="../slideLayouts/slideLayout29.xml"/><Relationship Id="rId27" Type="http://schemas.openxmlformats.org/officeDocument/2006/relationships/slideLayout" Target="../slideLayouts/slideLayout34.xml"/><Relationship Id="rId30"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4.xml"/><Relationship Id="rId13" Type="http://schemas.openxmlformats.org/officeDocument/2006/relationships/slideLayout" Target="../slideLayouts/slideLayout49.xml"/><Relationship Id="rId18" Type="http://schemas.openxmlformats.org/officeDocument/2006/relationships/slideLayout" Target="../slideLayouts/slideLayout54.xml"/><Relationship Id="rId3" Type="http://schemas.openxmlformats.org/officeDocument/2006/relationships/slideLayout" Target="../slideLayouts/slideLayout39.xml"/><Relationship Id="rId21" Type="http://schemas.openxmlformats.org/officeDocument/2006/relationships/slideLayout" Target="../slideLayouts/slideLayout57.xml"/><Relationship Id="rId7" Type="http://schemas.openxmlformats.org/officeDocument/2006/relationships/slideLayout" Target="../slideLayouts/slideLayout43.xml"/><Relationship Id="rId12" Type="http://schemas.openxmlformats.org/officeDocument/2006/relationships/slideLayout" Target="../slideLayouts/slideLayout48.xml"/><Relationship Id="rId17" Type="http://schemas.openxmlformats.org/officeDocument/2006/relationships/slideLayout" Target="../slideLayouts/slideLayout53.xml"/><Relationship Id="rId2" Type="http://schemas.openxmlformats.org/officeDocument/2006/relationships/slideLayout" Target="../slideLayouts/slideLayout38.xml"/><Relationship Id="rId16" Type="http://schemas.openxmlformats.org/officeDocument/2006/relationships/slideLayout" Target="../slideLayouts/slideLayout52.xml"/><Relationship Id="rId20" Type="http://schemas.openxmlformats.org/officeDocument/2006/relationships/slideLayout" Target="../slideLayouts/slideLayout56.xml"/><Relationship Id="rId1" Type="http://schemas.openxmlformats.org/officeDocument/2006/relationships/slideLayout" Target="../slideLayouts/slideLayout37.xml"/><Relationship Id="rId6" Type="http://schemas.openxmlformats.org/officeDocument/2006/relationships/slideLayout" Target="../slideLayouts/slideLayout42.xml"/><Relationship Id="rId11" Type="http://schemas.openxmlformats.org/officeDocument/2006/relationships/slideLayout" Target="../slideLayouts/slideLayout47.xml"/><Relationship Id="rId5" Type="http://schemas.openxmlformats.org/officeDocument/2006/relationships/slideLayout" Target="../slideLayouts/slideLayout41.xml"/><Relationship Id="rId15" Type="http://schemas.openxmlformats.org/officeDocument/2006/relationships/slideLayout" Target="../slideLayouts/slideLayout51.xml"/><Relationship Id="rId10" Type="http://schemas.openxmlformats.org/officeDocument/2006/relationships/slideLayout" Target="../slideLayouts/slideLayout46.xml"/><Relationship Id="rId19" Type="http://schemas.openxmlformats.org/officeDocument/2006/relationships/slideLayout" Target="../slideLayouts/slideLayout55.xml"/><Relationship Id="rId4" Type="http://schemas.openxmlformats.org/officeDocument/2006/relationships/slideLayout" Target="../slideLayouts/slideLayout40.xml"/><Relationship Id="rId9" Type="http://schemas.openxmlformats.org/officeDocument/2006/relationships/slideLayout" Target="../slideLayouts/slideLayout45.xml"/><Relationship Id="rId14" Type="http://schemas.openxmlformats.org/officeDocument/2006/relationships/slideLayout" Target="../slideLayouts/slideLayout50.xml"/><Relationship Id="rId22" Type="http://schemas.openxmlformats.org/officeDocument/2006/relationships/theme" Target="../theme/theme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65.xml"/><Relationship Id="rId13" Type="http://schemas.openxmlformats.org/officeDocument/2006/relationships/slideLayout" Target="../slideLayouts/slideLayout70.xml"/><Relationship Id="rId18" Type="http://schemas.openxmlformats.org/officeDocument/2006/relationships/slideLayout" Target="../slideLayouts/slideLayout75.xml"/><Relationship Id="rId3" Type="http://schemas.openxmlformats.org/officeDocument/2006/relationships/slideLayout" Target="../slideLayouts/slideLayout60.xml"/><Relationship Id="rId21" Type="http://schemas.openxmlformats.org/officeDocument/2006/relationships/slideLayout" Target="../slideLayouts/slideLayout78.xml"/><Relationship Id="rId7" Type="http://schemas.openxmlformats.org/officeDocument/2006/relationships/slideLayout" Target="../slideLayouts/slideLayout64.xml"/><Relationship Id="rId12" Type="http://schemas.openxmlformats.org/officeDocument/2006/relationships/slideLayout" Target="../slideLayouts/slideLayout69.xml"/><Relationship Id="rId17" Type="http://schemas.openxmlformats.org/officeDocument/2006/relationships/slideLayout" Target="../slideLayouts/slideLayout74.xml"/><Relationship Id="rId2" Type="http://schemas.openxmlformats.org/officeDocument/2006/relationships/slideLayout" Target="../slideLayouts/slideLayout59.xml"/><Relationship Id="rId16" Type="http://schemas.openxmlformats.org/officeDocument/2006/relationships/slideLayout" Target="../slideLayouts/slideLayout73.xml"/><Relationship Id="rId20" Type="http://schemas.openxmlformats.org/officeDocument/2006/relationships/slideLayout" Target="../slideLayouts/slideLayout77.xml"/><Relationship Id="rId1" Type="http://schemas.openxmlformats.org/officeDocument/2006/relationships/slideLayout" Target="../slideLayouts/slideLayout58.xml"/><Relationship Id="rId6" Type="http://schemas.openxmlformats.org/officeDocument/2006/relationships/slideLayout" Target="../slideLayouts/slideLayout63.xml"/><Relationship Id="rId11" Type="http://schemas.openxmlformats.org/officeDocument/2006/relationships/slideLayout" Target="../slideLayouts/slideLayout68.xml"/><Relationship Id="rId5" Type="http://schemas.openxmlformats.org/officeDocument/2006/relationships/slideLayout" Target="../slideLayouts/slideLayout62.xml"/><Relationship Id="rId15" Type="http://schemas.openxmlformats.org/officeDocument/2006/relationships/slideLayout" Target="../slideLayouts/slideLayout72.xml"/><Relationship Id="rId23" Type="http://schemas.openxmlformats.org/officeDocument/2006/relationships/theme" Target="../theme/theme4.xml"/><Relationship Id="rId10" Type="http://schemas.openxmlformats.org/officeDocument/2006/relationships/slideLayout" Target="../slideLayouts/slideLayout67.xml"/><Relationship Id="rId19" Type="http://schemas.openxmlformats.org/officeDocument/2006/relationships/slideLayout" Target="../slideLayouts/slideLayout76.xml"/><Relationship Id="rId4" Type="http://schemas.openxmlformats.org/officeDocument/2006/relationships/slideLayout" Target="../slideLayouts/slideLayout61.xml"/><Relationship Id="rId9" Type="http://schemas.openxmlformats.org/officeDocument/2006/relationships/slideLayout" Target="../slideLayouts/slideLayout66.xml"/><Relationship Id="rId14" Type="http://schemas.openxmlformats.org/officeDocument/2006/relationships/slideLayout" Target="../slideLayouts/slideLayout71.xml"/><Relationship Id="rId22" Type="http://schemas.openxmlformats.org/officeDocument/2006/relationships/slideLayout" Target="../slideLayouts/slideLayout79.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87.xml"/><Relationship Id="rId13" Type="http://schemas.openxmlformats.org/officeDocument/2006/relationships/slideLayout" Target="../slideLayouts/slideLayout92.xml"/><Relationship Id="rId18" Type="http://schemas.openxmlformats.org/officeDocument/2006/relationships/slideLayout" Target="../slideLayouts/slideLayout97.xml"/><Relationship Id="rId3" Type="http://schemas.openxmlformats.org/officeDocument/2006/relationships/slideLayout" Target="../slideLayouts/slideLayout82.xml"/><Relationship Id="rId21" Type="http://schemas.openxmlformats.org/officeDocument/2006/relationships/slideLayout" Target="../slideLayouts/slideLayout100.xml"/><Relationship Id="rId7" Type="http://schemas.openxmlformats.org/officeDocument/2006/relationships/slideLayout" Target="../slideLayouts/slideLayout86.xml"/><Relationship Id="rId12" Type="http://schemas.openxmlformats.org/officeDocument/2006/relationships/slideLayout" Target="../slideLayouts/slideLayout91.xml"/><Relationship Id="rId17" Type="http://schemas.openxmlformats.org/officeDocument/2006/relationships/slideLayout" Target="../slideLayouts/slideLayout96.xml"/><Relationship Id="rId2" Type="http://schemas.openxmlformats.org/officeDocument/2006/relationships/slideLayout" Target="../slideLayouts/slideLayout81.xml"/><Relationship Id="rId16" Type="http://schemas.openxmlformats.org/officeDocument/2006/relationships/slideLayout" Target="../slideLayouts/slideLayout95.xml"/><Relationship Id="rId20" Type="http://schemas.openxmlformats.org/officeDocument/2006/relationships/slideLayout" Target="../slideLayouts/slideLayout99.xml"/><Relationship Id="rId1" Type="http://schemas.openxmlformats.org/officeDocument/2006/relationships/slideLayout" Target="../slideLayouts/slideLayout80.xml"/><Relationship Id="rId6" Type="http://schemas.openxmlformats.org/officeDocument/2006/relationships/slideLayout" Target="../slideLayouts/slideLayout85.xml"/><Relationship Id="rId11" Type="http://schemas.openxmlformats.org/officeDocument/2006/relationships/slideLayout" Target="../slideLayouts/slideLayout90.xml"/><Relationship Id="rId24" Type="http://schemas.openxmlformats.org/officeDocument/2006/relationships/theme" Target="../theme/theme5.xml"/><Relationship Id="rId5" Type="http://schemas.openxmlformats.org/officeDocument/2006/relationships/slideLayout" Target="../slideLayouts/slideLayout84.xml"/><Relationship Id="rId15" Type="http://schemas.openxmlformats.org/officeDocument/2006/relationships/slideLayout" Target="../slideLayouts/slideLayout94.xml"/><Relationship Id="rId23" Type="http://schemas.openxmlformats.org/officeDocument/2006/relationships/slideLayout" Target="../slideLayouts/slideLayout102.xml"/><Relationship Id="rId10" Type="http://schemas.openxmlformats.org/officeDocument/2006/relationships/slideLayout" Target="../slideLayouts/slideLayout89.xml"/><Relationship Id="rId19" Type="http://schemas.openxmlformats.org/officeDocument/2006/relationships/slideLayout" Target="../slideLayouts/slideLayout98.xml"/><Relationship Id="rId4" Type="http://schemas.openxmlformats.org/officeDocument/2006/relationships/slideLayout" Target="../slideLayouts/slideLayout83.xml"/><Relationship Id="rId9" Type="http://schemas.openxmlformats.org/officeDocument/2006/relationships/slideLayout" Target="../slideLayouts/slideLayout88.xml"/><Relationship Id="rId14" Type="http://schemas.openxmlformats.org/officeDocument/2006/relationships/slideLayout" Target="../slideLayouts/slideLayout93.xml"/><Relationship Id="rId22" Type="http://schemas.openxmlformats.org/officeDocument/2006/relationships/slideLayout" Target="../slideLayouts/slideLayout101.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10.xml"/><Relationship Id="rId13" Type="http://schemas.openxmlformats.org/officeDocument/2006/relationships/slideLayout" Target="../slideLayouts/slideLayout115.xml"/><Relationship Id="rId18" Type="http://schemas.openxmlformats.org/officeDocument/2006/relationships/slideLayout" Target="../slideLayouts/slideLayout120.xml"/><Relationship Id="rId26" Type="http://schemas.openxmlformats.org/officeDocument/2006/relationships/slideLayout" Target="../slideLayouts/slideLayout128.xml"/><Relationship Id="rId3" Type="http://schemas.openxmlformats.org/officeDocument/2006/relationships/slideLayout" Target="../slideLayouts/slideLayout105.xml"/><Relationship Id="rId21" Type="http://schemas.openxmlformats.org/officeDocument/2006/relationships/slideLayout" Target="../slideLayouts/slideLayout123.xml"/><Relationship Id="rId7" Type="http://schemas.openxmlformats.org/officeDocument/2006/relationships/slideLayout" Target="../slideLayouts/slideLayout109.xml"/><Relationship Id="rId12" Type="http://schemas.openxmlformats.org/officeDocument/2006/relationships/slideLayout" Target="../slideLayouts/slideLayout114.xml"/><Relationship Id="rId17" Type="http://schemas.openxmlformats.org/officeDocument/2006/relationships/slideLayout" Target="../slideLayouts/slideLayout119.xml"/><Relationship Id="rId25" Type="http://schemas.openxmlformats.org/officeDocument/2006/relationships/slideLayout" Target="../slideLayouts/slideLayout127.xml"/><Relationship Id="rId2" Type="http://schemas.openxmlformats.org/officeDocument/2006/relationships/slideLayout" Target="../slideLayouts/slideLayout104.xml"/><Relationship Id="rId16" Type="http://schemas.openxmlformats.org/officeDocument/2006/relationships/slideLayout" Target="../slideLayouts/slideLayout118.xml"/><Relationship Id="rId20" Type="http://schemas.openxmlformats.org/officeDocument/2006/relationships/slideLayout" Target="../slideLayouts/slideLayout122.xml"/><Relationship Id="rId29" Type="http://schemas.openxmlformats.org/officeDocument/2006/relationships/slideLayout" Target="../slideLayouts/slideLayout131.xml"/><Relationship Id="rId1" Type="http://schemas.openxmlformats.org/officeDocument/2006/relationships/slideLayout" Target="../slideLayouts/slideLayout103.xml"/><Relationship Id="rId6" Type="http://schemas.openxmlformats.org/officeDocument/2006/relationships/slideLayout" Target="../slideLayouts/slideLayout108.xml"/><Relationship Id="rId11" Type="http://schemas.openxmlformats.org/officeDocument/2006/relationships/slideLayout" Target="../slideLayouts/slideLayout113.xml"/><Relationship Id="rId24" Type="http://schemas.openxmlformats.org/officeDocument/2006/relationships/slideLayout" Target="../slideLayouts/slideLayout126.xml"/><Relationship Id="rId32" Type="http://schemas.openxmlformats.org/officeDocument/2006/relationships/theme" Target="../theme/theme6.xml"/><Relationship Id="rId5" Type="http://schemas.openxmlformats.org/officeDocument/2006/relationships/slideLayout" Target="../slideLayouts/slideLayout107.xml"/><Relationship Id="rId15" Type="http://schemas.openxmlformats.org/officeDocument/2006/relationships/slideLayout" Target="../slideLayouts/slideLayout117.xml"/><Relationship Id="rId23" Type="http://schemas.openxmlformats.org/officeDocument/2006/relationships/slideLayout" Target="../slideLayouts/slideLayout125.xml"/><Relationship Id="rId28" Type="http://schemas.openxmlformats.org/officeDocument/2006/relationships/slideLayout" Target="../slideLayouts/slideLayout130.xml"/><Relationship Id="rId10" Type="http://schemas.openxmlformats.org/officeDocument/2006/relationships/slideLayout" Target="../slideLayouts/slideLayout112.xml"/><Relationship Id="rId19" Type="http://schemas.openxmlformats.org/officeDocument/2006/relationships/slideLayout" Target="../slideLayouts/slideLayout121.xml"/><Relationship Id="rId31" Type="http://schemas.openxmlformats.org/officeDocument/2006/relationships/slideLayout" Target="../slideLayouts/slideLayout133.xml"/><Relationship Id="rId4" Type="http://schemas.openxmlformats.org/officeDocument/2006/relationships/slideLayout" Target="../slideLayouts/slideLayout106.xml"/><Relationship Id="rId9" Type="http://schemas.openxmlformats.org/officeDocument/2006/relationships/slideLayout" Target="../slideLayouts/slideLayout111.xml"/><Relationship Id="rId14" Type="http://schemas.openxmlformats.org/officeDocument/2006/relationships/slideLayout" Target="../slideLayouts/slideLayout116.xml"/><Relationship Id="rId22" Type="http://schemas.openxmlformats.org/officeDocument/2006/relationships/slideLayout" Target="../slideLayouts/slideLayout124.xml"/><Relationship Id="rId27" Type="http://schemas.openxmlformats.org/officeDocument/2006/relationships/slideLayout" Target="../slideLayouts/slideLayout129.xml"/><Relationship Id="rId30" Type="http://schemas.openxmlformats.org/officeDocument/2006/relationships/slideLayout" Target="../slideLayouts/slideLayout13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accen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75" y="445025"/>
            <a:ext cx="77175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accent4"/>
              </a:buClr>
              <a:buSzPts val="3000"/>
              <a:buFont typeface="Londrina Solid"/>
              <a:buNone/>
              <a:defRPr sz="3000" b="1">
                <a:solidFill>
                  <a:schemeClr val="accent4"/>
                </a:solidFill>
                <a:latin typeface="Londrina Solid"/>
                <a:ea typeface="Londrina Solid"/>
                <a:cs typeface="Londrina Solid"/>
                <a:sym typeface="Londrina Solid"/>
              </a:defRPr>
            </a:lvl1pPr>
            <a:lvl2pPr lvl="1">
              <a:spcBef>
                <a:spcPts val="0"/>
              </a:spcBef>
              <a:spcAft>
                <a:spcPts val="0"/>
              </a:spcAft>
              <a:buClr>
                <a:schemeClr val="accent4"/>
              </a:buClr>
              <a:buSzPts val="3000"/>
              <a:buFont typeface="Londrina Solid"/>
              <a:buNone/>
              <a:defRPr sz="3000" b="1">
                <a:solidFill>
                  <a:schemeClr val="accent4"/>
                </a:solidFill>
                <a:latin typeface="Londrina Solid"/>
                <a:ea typeface="Londrina Solid"/>
                <a:cs typeface="Londrina Solid"/>
                <a:sym typeface="Londrina Solid"/>
              </a:defRPr>
            </a:lvl2pPr>
            <a:lvl3pPr lvl="2">
              <a:spcBef>
                <a:spcPts val="0"/>
              </a:spcBef>
              <a:spcAft>
                <a:spcPts val="0"/>
              </a:spcAft>
              <a:buClr>
                <a:schemeClr val="accent4"/>
              </a:buClr>
              <a:buSzPts val="3000"/>
              <a:buFont typeface="Londrina Solid"/>
              <a:buNone/>
              <a:defRPr sz="3000" b="1">
                <a:solidFill>
                  <a:schemeClr val="accent4"/>
                </a:solidFill>
                <a:latin typeface="Londrina Solid"/>
                <a:ea typeface="Londrina Solid"/>
                <a:cs typeface="Londrina Solid"/>
                <a:sym typeface="Londrina Solid"/>
              </a:defRPr>
            </a:lvl3pPr>
            <a:lvl4pPr lvl="3">
              <a:spcBef>
                <a:spcPts val="0"/>
              </a:spcBef>
              <a:spcAft>
                <a:spcPts val="0"/>
              </a:spcAft>
              <a:buClr>
                <a:schemeClr val="accent4"/>
              </a:buClr>
              <a:buSzPts val="3000"/>
              <a:buFont typeface="Londrina Solid"/>
              <a:buNone/>
              <a:defRPr sz="3000" b="1">
                <a:solidFill>
                  <a:schemeClr val="accent4"/>
                </a:solidFill>
                <a:latin typeface="Londrina Solid"/>
                <a:ea typeface="Londrina Solid"/>
                <a:cs typeface="Londrina Solid"/>
                <a:sym typeface="Londrina Solid"/>
              </a:defRPr>
            </a:lvl4pPr>
            <a:lvl5pPr lvl="4">
              <a:spcBef>
                <a:spcPts val="0"/>
              </a:spcBef>
              <a:spcAft>
                <a:spcPts val="0"/>
              </a:spcAft>
              <a:buClr>
                <a:schemeClr val="accent4"/>
              </a:buClr>
              <a:buSzPts val="3000"/>
              <a:buFont typeface="Londrina Solid"/>
              <a:buNone/>
              <a:defRPr sz="3000" b="1">
                <a:solidFill>
                  <a:schemeClr val="accent4"/>
                </a:solidFill>
                <a:latin typeface="Londrina Solid"/>
                <a:ea typeface="Londrina Solid"/>
                <a:cs typeface="Londrina Solid"/>
                <a:sym typeface="Londrina Solid"/>
              </a:defRPr>
            </a:lvl5pPr>
            <a:lvl6pPr lvl="5">
              <a:spcBef>
                <a:spcPts val="0"/>
              </a:spcBef>
              <a:spcAft>
                <a:spcPts val="0"/>
              </a:spcAft>
              <a:buClr>
                <a:schemeClr val="accent4"/>
              </a:buClr>
              <a:buSzPts val="3000"/>
              <a:buFont typeface="Londrina Solid"/>
              <a:buNone/>
              <a:defRPr sz="3000" b="1">
                <a:solidFill>
                  <a:schemeClr val="accent4"/>
                </a:solidFill>
                <a:latin typeface="Londrina Solid"/>
                <a:ea typeface="Londrina Solid"/>
                <a:cs typeface="Londrina Solid"/>
                <a:sym typeface="Londrina Solid"/>
              </a:defRPr>
            </a:lvl6pPr>
            <a:lvl7pPr lvl="6">
              <a:spcBef>
                <a:spcPts val="0"/>
              </a:spcBef>
              <a:spcAft>
                <a:spcPts val="0"/>
              </a:spcAft>
              <a:buClr>
                <a:schemeClr val="accent4"/>
              </a:buClr>
              <a:buSzPts val="3000"/>
              <a:buFont typeface="Londrina Solid"/>
              <a:buNone/>
              <a:defRPr sz="3000" b="1">
                <a:solidFill>
                  <a:schemeClr val="accent4"/>
                </a:solidFill>
                <a:latin typeface="Londrina Solid"/>
                <a:ea typeface="Londrina Solid"/>
                <a:cs typeface="Londrina Solid"/>
                <a:sym typeface="Londrina Solid"/>
              </a:defRPr>
            </a:lvl7pPr>
            <a:lvl8pPr lvl="7">
              <a:spcBef>
                <a:spcPts val="0"/>
              </a:spcBef>
              <a:spcAft>
                <a:spcPts val="0"/>
              </a:spcAft>
              <a:buClr>
                <a:schemeClr val="accent4"/>
              </a:buClr>
              <a:buSzPts val="3000"/>
              <a:buFont typeface="Londrina Solid"/>
              <a:buNone/>
              <a:defRPr sz="3000" b="1">
                <a:solidFill>
                  <a:schemeClr val="accent4"/>
                </a:solidFill>
                <a:latin typeface="Londrina Solid"/>
                <a:ea typeface="Londrina Solid"/>
                <a:cs typeface="Londrina Solid"/>
                <a:sym typeface="Londrina Solid"/>
              </a:defRPr>
            </a:lvl8pPr>
            <a:lvl9pPr lvl="8">
              <a:spcBef>
                <a:spcPts val="0"/>
              </a:spcBef>
              <a:spcAft>
                <a:spcPts val="0"/>
              </a:spcAft>
              <a:buClr>
                <a:schemeClr val="accent4"/>
              </a:buClr>
              <a:buSzPts val="3000"/>
              <a:buFont typeface="Londrina Solid"/>
              <a:buNone/>
              <a:defRPr sz="3000" b="1">
                <a:solidFill>
                  <a:schemeClr val="accent4"/>
                </a:solidFill>
                <a:latin typeface="Londrina Solid"/>
                <a:ea typeface="Londrina Solid"/>
                <a:cs typeface="Londrina Solid"/>
                <a:sym typeface="Londrina Solid"/>
              </a:defRPr>
            </a:lvl9pPr>
          </a:lstStyle>
          <a:p>
            <a:endParaRPr/>
          </a:p>
        </p:txBody>
      </p:sp>
      <p:sp>
        <p:nvSpPr>
          <p:cNvPr id="7" name="Google Shape;7;p1"/>
          <p:cNvSpPr txBox="1">
            <a:spLocks noGrp="1"/>
          </p:cNvSpPr>
          <p:nvPr>
            <p:ph type="body" idx="1"/>
          </p:nvPr>
        </p:nvSpPr>
        <p:spPr>
          <a:xfrm>
            <a:off x="713275" y="1152475"/>
            <a:ext cx="7717500" cy="3416400"/>
          </a:xfrm>
          <a:prstGeom prst="rect">
            <a:avLst/>
          </a:prstGeom>
          <a:noFill/>
          <a:ln>
            <a:noFill/>
          </a:ln>
        </p:spPr>
        <p:txBody>
          <a:bodyPr spcFirstLastPara="1" wrap="square" lIns="91425" tIns="91425" rIns="91425" bIns="91425" anchor="t" anchorCtr="0">
            <a:noAutofit/>
          </a:bodyPr>
          <a:lstStyle>
            <a:lvl1pPr marL="457200" lvl="0" indent="-330200">
              <a:lnSpc>
                <a:spcPct val="100000"/>
              </a:lnSpc>
              <a:spcBef>
                <a:spcPts val="0"/>
              </a:spcBef>
              <a:spcAft>
                <a:spcPts val="0"/>
              </a:spcAft>
              <a:buClr>
                <a:schemeClr val="dk2"/>
              </a:buClr>
              <a:buSzPts val="1600"/>
              <a:buFont typeface="Hind"/>
              <a:buChar char="●"/>
              <a:defRPr sz="1600">
                <a:solidFill>
                  <a:schemeClr val="dk2"/>
                </a:solidFill>
                <a:latin typeface="Hind"/>
                <a:ea typeface="Hind"/>
                <a:cs typeface="Hind"/>
                <a:sym typeface="Hind"/>
              </a:defRPr>
            </a:lvl1pPr>
            <a:lvl2pPr marL="914400" lvl="1" indent="-330200">
              <a:lnSpc>
                <a:spcPct val="100000"/>
              </a:lnSpc>
              <a:spcBef>
                <a:spcPts val="0"/>
              </a:spcBef>
              <a:spcAft>
                <a:spcPts val="0"/>
              </a:spcAft>
              <a:buClr>
                <a:schemeClr val="dk2"/>
              </a:buClr>
              <a:buSzPts val="1600"/>
              <a:buFont typeface="Hind"/>
              <a:buChar char="○"/>
              <a:defRPr sz="1600">
                <a:solidFill>
                  <a:schemeClr val="dk2"/>
                </a:solidFill>
                <a:latin typeface="Hind"/>
                <a:ea typeface="Hind"/>
                <a:cs typeface="Hind"/>
                <a:sym typeface="Hind"/>
              </a:defRPr>
            </a:lvl2pPr>
            <a:lvl3pPr marL="1371600" lvl="2" indent="-330200">
              <a:lnSpc>
                <a:spcPct val="100000"/>
              </a:lnSpc>
              <a:spcBef>
                <a:spcPts val="0"/>
              </a:spcBef>
              <a:spcAft>
                <a:spcPts val="0"/>
              </a:spcAft>
              <a:buClr>
                <a:schemeClr val="dk2"/>
              </a:buClr>
              <a:buSzPts val="1600"/>
              <a:buFont typeface="Hind"/>
              <a:buChar char="■"/>
              <a:defRPr sz="1600">
                <a:solidFill>
                  <a:schemeClr val="dk2"/>
                </a:solidFill>
                <a:latin typeface="Hind"/>
                <a:ea typeface="Hind"/>
                <a:cs typeface="Hind"/>
                <a:sym typeface="Hind"/>
              </a:defRPr>
            </a:lvl3pPr>
            <a:lvl4pPr marL="1828800" lvl="3" indent="-330200">
              <a:lnSpc>
                <a:spcPct val="100000"/>
              </a:lnSpc>
              <a:spcBef>
                <a:spcPts val="0"/>
              </a:spcBef>
              <a:spcAft>
                <a:spcPts val="0"/>
              </a:spcAft>
              <a:buClr>
                <a:schemeClr val="dk2"/>
              </a:buClr>
              <a:buSzPts val="1600"/>
              <a:buFont typeface="Hind"/>
              <a:buChar char="●"/>
              <a:defRPr sz="1600">
                <a:solidFill>
                  <a:schemeClr val="dk2"/>
                </a:solidFill>
                <a:latin typeface="Hind"/>
                <a:ea typeface="Hind"/>
                <a:cs typeface="Hind"/>
                <a:sym typeface="Hind"/>
              </a:defRPr>
            </a:lvl4pPr>
            <a:lvl5pPr marL="2286000" lvl="4" indent="-330200">
              <a:lnSpc>
                <a:spcPct val="100000"/>
              </a:lnSpc>
              <a:spcBef>
                <a:spcPts val="0"/>
              </a:spcBef>
              <a:spcAft>
                <a:spcPts val="0"/>
              </a:spcAft>
              <a:buClr>
                <a:schemeClr val="dk2"/>
              </a:buClr>
              <a:buSzPts val="1600"/>
              <a:buFont typeface="Hind"/>
              <a:buChar char="○"/>
              <a:defRPr sz="1600">
                <a:solidFill>
                  <a:schemeClr val="dk2"/>
                </a:solidFill>
                <a:latin typeface="Hind"/>
                <a:ea typeface="Hind"/>
                <a:cs typeface="Hind"/>
                <a:sym typeface="Hind"/>
              </a:defRPr>
            </a:lvl5pPr>
            <a:lvl6pPr marL="2743200" lvl="5" indent="-330200">
              <a:lnSpc>
                <a:spcPct val="100000"/>
              </a:lnSpc>
              <a:spcBef>
                <a:spcPts val="0"/>
              </a:spcBef>
              <a:spcAft>
                <a:spcPts val="0"/>
              </a:spcAft>
              <a:buClr>
                <a:schemeClr val="dk2"/>
              </a:buClr>
              <a:buSzPts val="1600"/>
              <a:buFont typeface="Hind"/>
              <a:buChar char="■"/>
              <a:defRPr sz="1600">
                <a:solidFill>
                  <a:schemeClr val="dk2"/>
                </a:solidFill>
                <a:latin typeface="Hind"/>
                <a:ea typeface="Hind"/>
                <a:cs typeface="Hind"/>
                <a:sym typeface="Hind"/>
              </a:defRPr>
            </a:lvl6pPr>
            <a:lvl7pPr marL="3200400" lvl="6" indent="-330200">
              <a:lnSpc>
                <a:spcPct val="100000"/>
              </a:lnSpc>
              <a:spcBef>
                <a:spcPts val="0"/>
              </a:spcBef>
              <a:spcAft>
                <a:spcPts val="0"/>
              </a:spcAft>
              <a:buClr>
                <a:schemeClr val="dk2"/>
              </a:buClr>
              <a:buSzPts val="1600"/>
              <a:buFont typeface="Hind"/>
              <a:buChar char="●"/>
              <a:defRPr sz="1600">
                <a:solidFill>
                  <a:schemeClr val="dk2"/>
                </a:solidFill>
                <a:latin typeface="Hind"/>
                <a:ea typeface="Hind"/>
                <a:cs typeface="Hind"/>
                <a:sym typeface="Hind"/>
              </a:defRPr>
            </a:lvl7pPr>
            <a:lvl8pPr marL="3657600" lvl="7" indent="-330200">
              <a:lnSpc>
                <a:spcPct val="100000"/>
              </a:lnSpc>
              <a:spcBef>
                <a:spcPts val="0"/>
              </a:spcBef>
              <a:spcAft>
                <a:spcPts val="0"/>
              </a:spcAft>
              <a:buClr>
                <a:schemeClr val="dk2"/>
              </a:buClr>
              <a:buSzPts val="1600"/>
              <a:buFont typeface="Hind"/>
              <a:buChar char="○"/>
              <a:defRPr sz="1600">
                <a:solidFill>
                  <a:schemeClr val="dk2"/>
                </a:solidFill>
                <a:latin typeface="Hind"/>
                <a:ea typeface="Hind"/>
                <a:cs typeface="Hind"/>
                <a:sym typeface="Hind"/>
              </a:defRPr>
            </a:lvl8pPr>
            <a:lvl9pPr marL="4114800" lvl="8" indent="-330200">
              <a:lnSpc>
                <a:spcPct val="100000"/>
              </a:lnSpc>
              <a:spcBef>
                <a:spcPts val="0"/>
              </a:spcBef>
              <a:spcAft>
                <a:spcPts val="0"/>
              </a:spcAft>
              <a:buClr>
                <a:schemeClr val="dk2"/>
              </a:buClr>
              <a:buSzPts val="1600"/>
              <a:buFont typeface="Hind"/>
              <a:buChar char="■"/>
              <a:defRPr sz="1600">
                <a:solidFill>
                  <a:schemeClr val="dk2"/>
                </a:solidFill>
                <a:latin typeface="Hind"/>
                <a:ea typeface="Hind"/>
                <a:cs typeface="Hind"/>
                <a:sym typeface="Hind"/>
              </a:defRPr>
            </a:lvl9pPr>
          </a:lstStyle>
          <a:p>
            <a:endParaRPr/>
          </a:p>
        </p:txBody>
      </p:sp>
    </p:spTree>
  </p:cSld>
  <p:clrMap bg1="lt1" tx1="dk1" bg2="dk2" tx2="lt2" accent1="accent1" accent2="accent2" accent3="accent3" accent4="accent4" accent5="accent5" accent6="accent6" hlink="hlink" folHlink="folHlink"/>
  <p:sldLayoutIdLst>
    <p:sldLayoutId id="2147483652" r:id="rId1"/>
    <p:sldLayoutId id="2147483654" r:id="rId2"/>
    <p:sldLayoutId id="2147483659" r:id="rId3"/>
    <p:sldLayoutId id="2147483660" r:id="rId4"/>
    <p:sldLayoutId id="2147483664" r:id="rId5"/>
    <p:sldLayoutId id="2147483669" r:id="rId6"/>
    <p:sldLayoutId id="2147483670" r:id="rId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539500"/>
            <a:ext cx="7717500" cy="572700"/>
          </a:xfrm>
          <a:prstGeom prst="rect">
            <a:avLst/>
          </a:prstGeom>
          <a:noFill/>
          <a:ln>
            <a:noFill/>
          </a:ln>
        </p:spPr>
        <p:txBody>
          <a:bodyPr spcFirstLastPara="1" wrap="square" lIns="91425" tIns="91425" rIns="91425" bIns="91425" anchor="ctr" anchorCtr="0">
            <a:noAutofit/>
          </a:bodyPr>
          <a:lstStyle>
            <a:lvl1pPr lvl="0" algn="ctr">
              <a:spcBef>
                <a:spcPts val="0"/>
              </a:spcBef>
              <a:spcAft>
                <a:spcPts val="0"/>
              </a:spcAft>
              <a:buClr>
                <a:schemeClr val="dk2"/>
              </a:buClr>
              <a:buSzPts val="6000"/>
              <a:buFont typeface="Nanum Pen Script"/>
              <a:buNone/>
              <a:defRPr sz="6000" b="1">
                <a:solidFill>
                  <a:schemeClr val="dk2"/>
                </a:solidFill>
                <a:latin typeface="Nanum Pen Script"/>
                <a:ea typeface="Nanum Pen Script"/>
                <a:cs typeface="Nanum Pen Script"/>
                <a:sym typeface="Nanum Pen Script"/>
              </a:defRPr>
            </a:lvl1pPr>
            <a:lvl2pPr lvl="1">
              <a:spcBef>
                <a:spcPts val="0"/>
              </a:spcBef>
              <a:spcAft>
                <a:spcPts val="0"/>
              </a:spcAft>
              <a:buClr>
                <a:schemeClr val="dk1"/>
              </a:buClr>
              <a:buSzPts val="2800"/>
              <a:buFont typeface="Nanum Pen Script"/>
              <a:buNone/>
              <a:defRPr sz="2800">
                <a:solidFill>
                  <a:schemeClr val="dk1"/>
                </a:solidFill>
                <a:latin typeface="Nanum Pen Script"/>
                <a:ea typeface="Nanum Pen Script"/>
                <a:cs typeface="Nanum Pen Script"/>
                <a:sym typeface="Nanum Pen Script"/>
              </a:defRPr>
            </a:lvl2pPr>
            <a:lvl3pPr lvl="2">
              <a:spcBef>
                <a:spcPts val="0"/>
              </a:spcBef>
              <a:spcAft>
                <a:spcPts val="0"/>
              </a:spcAft>
              <a:buClr>
                <a:schemeClr val="dk1"/>
              </a:buClr>
              <a:buSzPts val="2800"/>
              <a:buFont typeface="Nanum Pen Script"/>
              <a:buNone/>
              <a:defRPr sz="2800">
                <a:solidFill>
                  <a:schemeClr val="dk1"/>
                </a:solidFill>
                <a:latin typeface="Nanum Pen Script"/>
                <a:ea typeface="Nanum Pen Script"/>
                <a:cs typeface="Nanum Pen Script"/>
                <a:sym typeface="Nanum Pen Script"/>
              </a:defRPr>
            </a:lvl3pPr>
            <a:lvl4pPr lvl="3">
              <a:spcBef>
                <a:spcPts val="0"/>
              </a:spcBef>
              <a:spcAft>
                <a:spcPts val="0"/>
              </a:spcAft>
              <a:buClr>
                <a:schemeClr val="dk1"/>
              </a:buClr>
              <a:buSzPts val="2800"/>
              <a:buFont typeface="Nanum Pen Script"/>
              <a:buNone/>
              <a:defRPr sz="2800">
                <a:solidFill>
                  <a:schemeClr val="dk1"/>
                </a:solidFill>
                <a:latin typeface="Nanum Pen Script"/>
                <a:ea typeface="Nanum Pen Script"/>
                <a:cs typeface="Nanum Pen Script"/>
                <a:sym typeface="Nanum Pen Script"/>
              </a:defRPr>
            </a:lvl4pPr>
            <a:lvl5pPr lvl="4">
              <a:spcBef>
                <a:spcPts val="0"/>
              </a:spcBef>
              <a:spcAft>
                <a:spcPts val="0"/>
              </a:spcAft>
              <a:buClr>
                <a:schemeClr val="dk1"/>
              </a:buClr>
              <a:buSzPts val="2800"/>
              <a:buFont typeface="Nanum Pen Script"/>
              <a:buNone/>
              <a:defRPr sz="2800">
                <a:solidFill>
                  <a:schemeClr val="dk1"/>
                </a:solidFill>
                <a:latin typeface="Nanum Pen Script"/>
                <a:ea typeface="Nanum Pen Script"/>
                <a:cs typeface="Nanum Pen Script"/>
                <a:sym typeface="Nanum Pen Script"/>
              </a:defRPr>
            </a:lvl5pPr>
            <a:lvl6pPr lvl="5">
              <a:spcBef>
                <a:spcPts val="0"/>
              </a:spcBef>
              <a:spcAft>
                <a:spcPts val="0"/>
              </a:spcAft>
              <a:buClr>
                <a:schemeClr val="dk1"/>
              </a:buClr>
              <a:buSzPts val="2800"/>
              <a:buFont typeface="Nanum Pen Script"/>
              <a:buNone/>
              <a:defRPr sz="2800">
                <a:solidFill>
                  <a:schemeClr val="dk1"/>
                </a:solidFill>
                <a:latin typeface="Nanum Pen Script"/>
                <a:ea typeface="Nanum Pen Script"/>
                <a:cs typeface="Nanum Pen Script"/>
                <a:sym typeface="Nanum Pen Script"/>
              </a:defRPr>
            </a:lvl6pPr>
            <a:lvl7pPr lvl="6">
              <a:spcBef>
                <a:spcPts val="0"/>
              </a:spcBef>
              <a:spcAft>
                <a:spcPts val="0"/>
              </a:spcAft>
              <a:buClr>
                <a:schemeClr val="dk1"/>
              </a:buClr>
              <a:buSzPts val="2800"/>
              <a:buFont typeface="Nanum Pen Script"/>
              <a:buNone/>
              <a:defRPr sz="2800">
                <a:solidFill>
                  <a:schemeClr val="dk1"/>
                </a:solidFill>
                <a:latin typeface="Nanum Pen Script"/>
                <a:ea typeface="Nanum Pen Script"/>
                <a:cs typeface="Nanum Pen Script"/>
                <a:sym typeface="Nanum Pen Script"/>
              </a:defRPr>
            </a:lvl7pPr>
            <a:lvl8pPr lvl="7">
              <a:spcBef>
                <a:spcPts val="0"/>
              </a:spcBef>
              <a:spcAft>
                <a:spcPts val="0"/>
              </a:spcAft>
              <a:buClr>
                <a:schemeClr val="dk1"/>
              </a:buClr>
              <a:buSzPts val="2800"/>
              <a:buFont typeface="Nanum Pen Script"/>
              <a:buNone/>
              <a:defRPr sz="2800">
                <a:solidFill>
                  <a:schemeClr val="dk1"/>
                </a:solidFill>
                <a:latin typeface="Nanum Pen Script"/>
                <a:ea typeface="Nanum Pen Script"/>
                <a:cs typeface="Nanum Pen Script"/>
                <a:sym typeface="Nanum Pen Script"/>
              </a:defRPr>
            </a:lvl8pPr>
            <a:lvl9pPr lvl="8">
              <a:spcBef>
                <a:spcPts val="0"/>
              </a:spcBef>
              <a:spcAft>
                <a:spcPts val="0"/>
              </a:spcAft>
              <a:buClr>
                <a:schemeClr val="dk1"/>
              </a:buClr>
              <a:buSzPts val="2800"/>
              <a:buFont typeface="Nanum Pen Script"/>
              <a:buNone/>
              <a:defRPr sz="2800">
                <a:solidFill>
                  <a:schemeClr val="dk1"/>
                </a:solidFill>
                <a:latin typeface="Nanum Pen Script"/>
                <a:ea typeface="Nanum Pen Script"/>
                <a:cs typeface="Nanum Pen Script"/>
                <a:sym typeface="Nanum Pen Script"/>
              </a:defRPr>
            </a:lvl9pPr>
          </a:lstStyle>
          <a:p>
            <a:endParaRPr/>
          </a:p>
        </p:txBody>
      </p:sp>
      <p:sp>
        <p:nvSpPr>
          <p:cNvPr id="7" name="Google Shape;7;p1"/>
          <p:cNvSpPr txBox="1">
            <a:spLocks noGrp="1"/>
          </p:cNvSpPr>
          <p:nvPr>
            <p:ph type="body" idx="1"/>
          </p:nvPr>
        </p:nvSpPr>
        <p:spPr>
          <a:xfrm>
            <a:off x="713225" y="1152475"/>
            <a:ext cx="7717500" cy="34515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accent6"/>
              </a:buClr>
              <a:buSzPts val="1800"/>
              <a:buFont typeface="Nunito"/>
              <a:buChar char="●"/>
              <a:defRPr sz="1800">
                <a:solidFill>
                  <a:schemeClr val="accent6"/>
                </a:solidFill>
                <a:latin typeface="Nunito"/>
                <a:ea typeface="Nunito"/>
                <a:cs typeface="Nunito"/>
                <a:sym typeface="Nunito"/>
              </a:defRPr>
            </a:lvl1pPr>
            <a:lvl2pPr marL="914400" lvl="1" indent="-317500">
              <a:lnSpc>
                <a:spcPct val="100000"/>
              </a:lnSpc>
              <a:spcBef>
                <a:spcPts val="1600"/>
              </a:spcBef>
              <a:spcAft>
                <a:spcPts val="0"/>
              </a:spcAft>
              <a:buClr>
                <a:schemeClr val="accent6"/>
              </a:buClr>
              <a:buSzPts val="1400"/>
              <a:buFont typeface="Nunito"/>
              <a:buChar char="○"/>
              <a:defRPr>
                <a:solidFill>
                  <a:schemeClr val="accent6"/>
                </a:solidFill>
                <a:latin typeface="Nunito"/>
                <a:ea typeface="Nunito"/>
                <a:cs typeface="Nunito"/>
                <a:sym typeface="Nunito"/>
              </a:defRPr>
            </a:lvl2pPr>
            <a:lvl3pPr marL="1371600" lvl="2" indent="-317500">
              <a:lnSpc>
                <a:spcPct val="100000"/>
              </a:lnSpc>
              <a:spcBef>
                <a:spcPts val="1600"/>
              </a:spcBef>
              <a:spcAft>
                <a:spcPts val="0"/>
              </a:spcAft>
              <a:buClr>
                <a:schemeClr val="accent6"/>
              </a:buClr>
              <a:buSzPts val="1400"/>
              <a:buFont typeface="Nunito"/>
              <a:buChar char="■"/>
              <a:defRPr>
                <a:solidFill>
                  <a:schemeClr val="accent6"/>
                </a:solidFill>
                <a:latin typeface="Nunito"/>
                <a:ea typeface="Nunito"/>
                <a:cs typeface="Nunito"/>
                <a:sym typeface="Nunito"/>
              </a:defRPr>
            </a:lvl3pPr>
            <a:lvl4pPr marL="1828800" lvl="3" indent="-317500">
              <a:lnSpc>
                <a:spcPct val="100000"/>
              </a:lnSpc>
              <a:spcBef>
                <a:spcPts val="1600"/>
              </a:spcBef>
              <a:spcAft>
                <a:spcPts val="0"/>
              </a:spcAft>
              <a:buClr>
                <a:schemeClr val="accent6"/>
              </a:buClr>
              <a:buSzPts val="1400"/>
              <a:buFont typeface="Nunito"/>
              <a:buChar char="●"/>
              <a:defRPr>
                <a:solidFill>
                  <a:schemeClr val="accent6"/>
                </a:solidFill>
                <a:latin typeface="Nunito"/>
                <a:ea typeface="Nunito"/>
                <a:cs typeface="Nunito"/>
                <a:sym typeface="Nunito"/>
              </a:defRPr>
            </a:lvl4pPr>
            <a:lvl5pPr marL="2286000" lvl="4" indent="-317500">
              <a:lnSpc>
                <a:spcPct val="100000"/>
              </a:lnSpc>
              <a:spcBef>
                <a:spcPts val="1600"/>
              </a:spcBef>
              <a:spcAft>
                <a:spcPts val="0"/>
              </a:spcAft>
              <a:buClr>
                <a:schemeClr val="accent6"/>
              </a:buClr>
              <a:buSzPts val="1400"/>
              <a:buFont typeface="Nunito"/>
              <a:buChar char="○"/>
              <a:defRPr>
                <a:solidFill>
                  <a:schemeClr val="accent6"/>
                </a:solidFill>
                <a:latin typeface="Nunito"/>
                <a:ea typeface="Nunito"/>
                <a:cs typeface="Nunito"/>
                <a:sym typeface="Nunito"/>
              </a:defRPr>
            </a:lvl5pPr>
            <a:lvl6pPr marL="2743200" lvl="5" indent="-317500">
              <a:lnSpc>
                <a:spcPct val="100000"/>
              </a:lnSpc>
              <a:spcBef>
                <a:spcPts val="1600"/>
              </a:spcBef>
              <a:spcAft>
                <a:spcPts val="0"/>
              </a:spcAft>
              <a:buClr>
                <a:schemeClr val="accent6"/>
              </a:buClr>
              <a:buSzPts val="1400"/>
              <a:buFont typeface="Nunito"/>
              <a:buChar char="■"/>
              <a:defRPr>
                <a:solidFill>
                  <a:schemeClr val="accent6"/>
                </a:solidFill>
                <a:latin typeface="Nunito"/>
                <a:ea typeface="Nunito"/>
                <a:cs typeface="Nunito"/>
                <a:sym typeface="Nunito"/>
              </a:defRPr>
            </a:lvl6pPr>
            <a:lvl7pPr marL="3200400" lvl="6" indent="-317500">
              <a:lnSpc>
                <a:spcPct val="100000"/>
              </a:lnSpc>
              <a:spcBef>
                <a:spcPts val="1600"/>
              </a:spcBef>
              <a:spcAft>
                <a:spcPts val="0"/>
              </a:spcAft>
              <a:buClr>
                <a:schemeClr val="accent6"/>
              </a:buClr>
              <a:buSzPts val="1400"/>
              <a:buFont typeface="Nunito"/>
              <a:buChar char="●"/>
              <a:defRPr>
                <a:solidFill>
                  <a:schemeClr val="accent6"/>
                </a:solidFill>
                <a:latin typeface="Nunito"/>
                <a:ea typeface="Nunito"/>
                <a:cs typeface="Nunito"/>
                <a:sym typeface="Nunito"/>
              </a:defRPr>
            </a:lvl7pPr>
            <a:lvl8pPr marL="3657600" lvl="7" indent="-317500">
              <a:lnSpc>
                <a:spcPct val="100000"/>
              </a:lnSpc>
              <a:spcBef>
                <a:spcPts val="1600"/>
              </a:spcBef>
              <a:spcAft>
                <a:spcPts val="0"/>
              </a:spcAft>
              <a:buClr>
                <a:schemeClr val="accent6"/>
              </a:buClr>
              <a:buSzPts val="1400"/>
              <a:buFont typeface="Nunito"/>
              <a:buChar char="○"/>
              <a:defRPr>
                <a:solidFill>
                  <a:schemeClr val="accent6"/>
                </a:solidFill>
                <a:latin typeface="Nunito"/>
                <a:ea typeface="Nunito"/>
                <a:cs typeface="Nunito"/>
                <a:sym typeface="Nunito"/>
              </a:defRPr>
            </a:lvl8pPr>
            <a:lvl9pPr marL="4114800" lvl="8" indent="-317500">
              <a:lnSpc>
                <a:spcPct val="100000"/>
              </a:lnSpc>
              <a:spcBef>
                <a:spcPts val="1600"/>
              </a:spcBef>
              <a:spcAft>
                <a:spcPts val="1600"/>
              </a:spcAft>
              <a:buClr>
                <a:schemeClr val="accent6"/>
              </a:buClr>
              <a:buSzPts val="1400"/>
              <a:buFont typeface="Nunito"/>
              <a:buChar char="■"/>
              <a:defRPr>
                <a:solidFill>
                  <a:schemeClr val="accent6"/>
                </a:solidFill>
                <a:latin typeface="Nunito"/>
                <a:ea typeface="Nunito"/>
                <a:cs typeface="Nunito"/>
                <a:sym typeface="Nunito"/>
              </a:defRPr>
            </a:lvl9pPr>
          </a:lstStyle>
          <a:p>
            <a:endParaRPr/>
          </a:p>
        </p:txBody>
      </p:sp>
    </p:spTree>
    <p:extLst>
      <p:ext uri="{BB962C8B-B14F-4D97-AF65-F5344CB8AC3E}">
        <p14:creationId xmlns:p14="http://schemas.microsoft.com/office/powerpoint/2010/main" val="2826166763"/>
      </p:ext>
    </p:extLst>
  </p:cSld>
  <p:clrMap bg1="lt1" tx1="dk1" bg2="dk2" tx2="lt2" accent1="accent1" accent2="accent2" accent3="accent3" accent4="accent4" accent5="accent5" accent6="accent6" hlink="hlink" folHlink="folHlink"/>
  <p:sldLayoutIdLst>
    <p:sldLayoutId id="2147483677" r:id="rId1"/>
    <p:sldLayoutId id="2147483678" r:id="rId2"/>
    <p:sldLayoutId id="2147483679" r:id="rId3"/>
    <p:sldLayoutId id="2147483680" r:id="rId4"/>
    <p:sldLayoutId id="2147483681" r:id="rId5"/>
    <p:sldLayoutId id="2147483682" r:id="rId6"/>
    <p:sldLayoutId id="2147483683" r:id="rId7"/>
    <p:sldLayoutId id="2147483684" r:id="rId8"/>
    <p:sldLayoutId id="2147483685" r:id="rId9"/>
    <p:sldLayoutId id="2147483686" r:id="rId10"/>
    <p:sldLayoutId id="2147483688" r:id="rId11"/>
    <p:sldLayoutId id="2147483689" r:id="rId12"/>
    <p:sldLayoutId id="2147483690" r:id="rId13"/>
    <p:sldLayoutId id="2147483691" r:id="rId14"/>
    <p:sldLayoutId id="2147483692" r:id="rId15"/>
    <p:sldLayoutId id="2147483693" r:id="rId16"/>
    <p:sldLayoutId id="2147483694" r:id="rId17"/>
    <p:sldLayoutId id="2147483695" r:id="rId18"/>
    <p:sldLayoutId id="2147483696" r:id="rId19"/>
    <p:sldLayoutId id="2147483697" r:id="rId20"/>
    <p:sldLayoutId id="2147483698" r:id="rId21"/>
    <p:sldLayoutId id="2147483699" r:id="rId22"/>
    <p:sldLayoutId id="2147483700" r:id="rId23"/>
    <p:sldLayoutId id="2147483701" r:id="rId24"/>
    <p:sldLayoutId id="2147483702" r:id="rId25"/>
    <p:sldLayoutId id="2147483703" r:id="rId26"/>
    <p:sldLayoutId id="2147483704" r:id="rId27"/>
    <p:sldLayoutId id="2147483705" r:id="rId28"/>
    <p:sldLayoutId id="2147483706" r:id="rId2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340">
          <p15:clr>
            <a:srgbClr val="EA4335"/>
          </p15:clr>
        </p15:guide>
        <p15:guide id="2" pos="449">
          <p15:clr>
            <a:srgbClr val="EA4335"/>
          </p15:clr>
        </p15:guide>
        <p15:guide id="3" orient="horz" pos="2900">
          <p15:clr>
            <a:srgbClr val="EA4335"/>
          </p15:clr>
        </p15:guide>
        <p15:guide id="4" pos="5311">
          <p15:clr>
            <a:srgbClr val="EA4335"/>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DAEFBD"/>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lt1"/>
              </a:buClr>
              <a:buSzPts val="3700"/>
              <a:buFont typeface="Gaegu"/>
              <a:buNone/>
              <a:defRPr sz="3700" b="1">
                <a:solidFill>
                  <a:schemeClr val="lt1"/>
                </a:solidFill>
                <a:latin typeface="Gaegu"/>
                <a:ea typeface="Gaegu"/>
                <a:cs typeface="Gaegu"/>
                <a:sym typeface="Gaegu"/>
              </a:defRPr>
            </a:lvl1pPr>
            <a:lvl2pPr lvl="1" rtl="0">
              <a:spcBef>
                <a:spcPts val="0"/>
              </a:spcBef>
              <a:spcAft>
                <a:spcPts val="0"/>
              </a:spcAft>
              <a:buClr>
                <a:schemeClr val="lt1"/>
              </a:buClr>
              <a:buSzPts val="3700"/>
              <a:buFont typeface="Gaegu"/>
              <a:buNone/>
              <a:defRPr sz="3700" b="1">
                <a:solidFill>
                  <a:schemeClr val="lt1"/>
                </a:solidFill>
                <a:latin typeface="Gaegu"/>
                <a:ea typeface="Gaegu"/>
                <a:cs typeface="Gaegu"/>
                <a:sym typeface="Gaegu"/>
              </a:defRPr>
            </a:lvl2pPr>
            <a:lvl3pPr lvl="2" rtl="0">
              <a:spcBef>
                <a:spcPts val="0"/>
              </a:spcBef>
              <a:spcAft>
                <a:spcPts val="0"/>
              </a:spcAft>
              <a:buClr>
                <a:schemeClr val="lt1"/>
              </a:buClr>
              <a:buSzPts val="3700"/>
              <a:buFont typeface="Gaegu"/>
              <a:buNone/>
              <a:defRPr sz="3700" b="1">
                <a:solidFill>
                  <a:schemeClr val="lt1"/>
                </a:solidFill>
                <a:latin typeface="Gaegu"/>
                <a:ea typeface="Gaegu"/>
                <a:cs typeface="Gaegu"/>
                <a:sym typeface="Gaegu"/>
              </a:defRPr>
            </a:lvl3pPr>
            <a:lvl4pPr lvl="3" rtl="0">
              <a:spcBef>
                <a:spcPts val="0"/>
              </a:spcBef>
              <a:spcAft>
                <a:spcPts val="0"/>
              </a:spcAft>
              <a:buClr>
                <a:schemeClr val="lt1"/>
              </a:buClr>
              <a:buSzPts val="3700"/>
              <a:buFont typeface="Gaegu"/>
              <a:buNone/>
              <a:defRPr sz="3700" b="1">
                <a:solidFill>
                  <a:schemeClr val="lt1"/>
                </a:solidFill>
                <a:latin typeface="Gaegu"/>
                <a:ea typeface="Gaegu"/>
                <a:cs typeface="Gaegu"/>
                <a:sym typeface="Gaegu"/>
              </a:defRPr>
            </a:lvl4pPr>
            <a:lvl5pPr lvl="4" rtl="0">
              <a:spcBef>
                <a:spcPts val="0"/>
              </a:spcBef>
              <a:spcAft>
                <a:spcPts val="0"/>
              </a:spcAft>
              <a:buClr>
                <a:schemeClr val="lt1"/>
              </a:buClr>
              <a:buSzPts val="3700"/>
              <a:buFont typeface="Gaegu"/>
              <a:buNone/>
              <a:defRPr sz="3700" b="1">
                <a:solidFill>
                  <a:schemeClr val="lt1"/>
                </a:solidFill>
                <a:latin typeface="Gaegu"/>
                <a:ea typeface="Gaegu"/>
                <a:cs typeface="Gaegu"/>
                <a:sym typeface="Gaegu"/>
              </a:defRPr>
            </a:lvl5pPr>
            <a:lvl6pPr lvl="5" rtl="0">
              <a:spcBef>
                <a:spcPts val="0"/>
              </a:spcBef>
              <a:spcAft>
                <a:spcPts val="0"/>
              </a:spcAft>
              <a:buClr>
                <a:schemeClr val="lt1"/>
              </a:buClr>
              <a:buSzPts val="3700"/>
              <a:buFont typeface="Gaegu"/>
              <a:buNone/>
              <a:defRPr sz="3700" b="1">
                <a:solidFill>
                  <a:schemeClr val="lt1"/>
                </a:solidFill>
                <a:latin typeface="Gaegu"/>
                <a:ea typeface="Gaegu"/>
                <a:cs typeface="Gaegu"/>
                <a:sym typeface="Gaegu"/>
              </a:defRPr>
            </a:lvl6pPr>
            <a:lvl7pPr lvl="6" rtl="0">
              <a:spcBef>
                <a:spcPts val="0"/>
              </a:spcBef>
              <a:spcAft>
                <a:spcPts val="0"/>
              </a:spcAft>
              <a:buClr>
                <a:schemeClr val="lt1"/>
              </a:buClr>
              <a:buSzPts val="3700"/>
              <a:buFont typeface="Gaegu"/>
              <a:buNone/>
              <a:defRPr sz="3700" b="1">
                <a:solidFill>
                  <a:schemeClr val="lt1"/>
                </a:solidFill>
                <a:latin typeface="Gaegu"/>
                <a:ea typeface="Gaegu"/>
                <a:cs typeface="Gaegu"/>
                <a:sym typeface="Gaegu"/>
              </a:defRPr>
            </a:lvl7pPr>
            <a:lvl8pPr lvl="7" rtl="0">
              <a:spcBef>
                <a:spcPts val="0"/>
              </a:spcBef>
              <a:spcAft>
                <a:spcPts val="0"/>
              </a:spcAft>
              <a:buClr>
                <a:schemeClr val="lt1"/>
              </a:buClr>
              <a:buSzPts val="3700"/>
              <a:buFont typeface="Gaegu"/>
              <a:buNone/>
              <a:defRPr sz="3700" b="1">
                <a:solidFill>
                  <a:schemeClr val="lt1"/>
                </a:solidFill>
                <a:latin typeface="Gaegu"/>
                <a:ea typeface="Gaegu"/>
                <a:cs typeface="Gaegu"/>
                <a:sym typeface="Gaegu"/>
              </a:defRPr>
            </a:lvl8pPr>
            <a:lvl9pPr lvl="8" rtl="0">
              <a:spcBef>
                <a:spcPts val="0"/>
              </a:spcBef>
              <a:spcAft>
                <a:spcPts val="0"/>
              </a:spcAft>
              <a:buClr>
                <a:schemeClr val="lt1"/>
              </a:buClr>
              <a:buSzPts val="3700"/>
              <a:buFont typeface="Gaegu"/>
              <a:buNone/>
              <a:defRPr sz="3700" b="1">
                <a:solidFill>
                  <a:schemeClr val="lt1"/>
                </a:solidFill>
                <a:latin typeface="Gaegu"/>
                <a:ea typeface="Gaegu"/>
                <a:cs typeface="Gaegu"/>
                <a:sym typeface="Gaegu"/>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Comfortaa"/>
              <a:buChar char="●"/>
              <a:defRPr>
                <a:solidFill>
                  <a:schemeClr val="dk1"/>
                </a:solidFill>
                <a:latin typeface="Comfortaa"/>
                <a:ea typeface="Comfortaa"/>
                <a:cs typeface="Comfortaa"/>
                <a:sym typeface="Comfortaa"/>
              </a:defRPr>
            </a:lvl1pPr>
            <a:lvl2pPr marL="914400" lvl="1" indent="-317500">
              <a:lnSpc>
                <a:spcPct val="115000"/>
              </a:lnSpc>
              <a:spcBef>
                <a:spcPts val="1600"/>
              </a:spcBef>
              <a:spcAft>
                <a:spcPts val="0"/>
              </a:spcAft>
              <a:buClr>
                <a:schemeClr val="dk1"/>
              </a:buClr>
              <a:buSzPts val="1400"/>
              <a:buFont typeface="Comfortaa"/>
              <a:buChar char="○"/>
              <a:defRPr>
                <a:solidFill>
                  <a:schemeClr val="dk1"/>
                </a:solidFill>
                <a:latin typeface="Comfortaa"/>
                <a:ea typeface="Comfortaa"/>
                <a:cs typeface="Comfortaa"/>
                <a:sym typeface="Comfortaa"/>
              </a:defRPr>
            </a:lvl2pPr>
            <a:lvl3pPr marL="1371600" lvl="2" indent="-317500">
              <a:lnSpc>
                <a:spcPct val="115000"/>
              </a:lnSpc>
              <a:spcBef>
                <a:spcPts val="1600"/>
              </a:spcBef>
              <a:spcAft>
                <a:spcPts val="0"/>
              </a:spcAft>
              <a:buClr>
                <a:schemeClr val="dk1"/>
              </a:buClr>
              <a:buSzPts val="1400"/>
              <a:buFont typeface="Comfortaa"/>
              <a:buChar char="■"/>
              <a:defRPr>
                <a:solidFill>
                  <a:schemeClr val="dk1"/>
                </a:solidFill>
                <a:latin typeface="Comfortaa"/>
                <a:ea typeface="Comfortaa"/>
                <a:cs typeface="Comfortaa"/>
                <a:sym typeface="Comfortaa"/>
              </a:defRPr>
            </a:lvl3pPr>
            <a:lvl4pPr marL="1828800" lvl="3" indent="-317500">
              <a:lnSpc>
                <a:spcPct val="115000"/>
              </a:lnSpc>
              <a:spcBef>
                <a:spcPts val="1600"/>
              </a:spcBef>
              <a:spcAft>
                <a:spcPts val="0"/>
              </a:spcAft>
              <a:buClr>
                <a:schemeClr val="dk1"/>
              </a:buClr>
              <a:buSzPts val="1400"/>
              <a:buFont typeface="Comfortaa"/>
              <a:buChar char="●"/>
              <a:defRPr>
                <a:solidFill>
                  <a:schemeClr val="dk1"/>
                </a:solidFill>
                <a:latin typeface="Comfortaa"/>
                <a:ea typeface="Comfortaa"/>
                <a:cs typeface="Comfortaa"/>
                <a:sym typeface="Comfortaa"/>
              </a:defRPr>
            </a:lvl4pPr>
            <a:lvl5pPr marL="2286000" lvl="4" indent="-317500">
              <a:lnSpc>
                <a:spcPct val="115000"/>
              </a:lnSpc>
              <a:spcBef>
                <a:spcPts val="1600"/>
              </a:spcBef>
              <a:spcAft>
                <a:spcPts val="0"/>
              </a:spcAft>
              <a:buClr>
                <a:schemeClr val="dk1"/>
              </a:buClr>
              <a:buSzPts val="1400"/>
              <a:buFont typeface="Comfortaa"/>
              <a:buChar char="○"/>
              <a:defRPr>
                <a:solidFill>
                  <a:schemeClr val="dk1"/>
                </a:solidFill>
                <a:latin typeface="Comfortaa"/>
                <a:ea typeface="Comfortaa"/>
                <a:cs typeface="Comfortaa"/>
                <a:sym typeface="Comfortaa"/>
              </a:defRPr>
            </a:lvl5pPr>
            <a:lvl6pPr marL="2743200" lvl="5" indent="-317500">
              <a:lnSpc>
                <a:spcPct val="115000"/>
              </a:lnSpc>
              <a:spcBef>
                <a:spcPts val="1600"/>
              </a:spcBef>
              <a:spcAft>
                <a:spcPts val="0"/>
              </a:spcAft>
              <a:buClr>
                <a:schemeClr val="dk1"/>
              </a:buClr>
              <a:buSzPts val="1400"/>
              <a:buFont typeface="Comfortaa"/>
              <a:buChar char="■"/>
              <a:defRPr>
                <a:solidFill>
                  <a:schemeClr val="dk1"/>
                </a:solidFill>
                <a:latin typeface="Comfortaa"/>
                <a:ea typeface="Comfortaa"/>
                <a:cs typeface="Comfortaa"/>
                <a:sym typeface="Comfortaa"/>
              </a:defRPr>
            </a:lvl6pPr>
            <a:lvl7pPr marL="3200400" lvl="6" indent="-317500">
              <a:lnSpc>
                <a:spcPct val="115000"/>
              </a:lnSpc>
              <a:spcBef>
                <a:spcPts val="1600"/>
              </a:spcBef>
              <a:spcAft>
                <a:spcPts val="0"/>
              </a:spcAft>
              <a:buClr>
                <a:schemeClr val="dk1"/>
              </a:buClr>
              <a:buSzPts val="1400"/>
              <a:buFont typeface="Comfortaa"/>
              <a:buChar char="●"/>
              <a:defRPr>
                <a:solidFill>
                  <a:schemeClr val="dk1"/>
                </a:solidFill>
                <a:latin typeface="Comfortaa"/>
                <a:ea typeface="Comfortaa"/>
                <a:cs typeface="Comfortaa"/>
                <a:sym typeface="Comfortaa"/>
              </a:defRPr>
            </a:lvl7pPr>
            <a:lvl8pPr marL="3657600" lvl="7" indent="-317500">
              <a:lnSpc>
                <a:spcPct val="115000"/>
              </a:lnSpc>
              <a:spcBef>
                <a:spcPts val="1600"/>
              </a:spcBef>
              <a:spcAft>
                <a:spcPts val="0"/>
              </a:spcAft>
              <a:buClr>
                <a:schemeClr val="dk1"/>
              </a:buClr>
              <a:buSzPts val="1400"/>
              <a:buFont typeface="Comfortaa"/>
              <a:buChar char="○"/>
              <a:defRPr>
                <a:solidFill>
                  <a:schemeClr val="dk1"/>
                </a:solidFill>
                <a:latin typeface="Comfortaa"/>
                <a:ea typeface="Comfortaa"/>
                <a:cs typeface="Comfortaa"/>
                <a:sym typeface="Comfortaa"/>
              </a:defRPr>
            </a:lvl8pPr>
            <a:lvl9pPr marL="4114800" lvl="8" indent="-317500">
              <a:lnSpc>
                <a:spcPct val="115000"/>
              </a:lnSpc>
              <a:spcBef>
                <a:spcPts val="1600"/>
              </a:spcBef>
              <a:spcAft>
                <a:spcPts val="1600"/>
              </a:spcAft>
              <a:buClr>
                <a:schemeClr val="dk1"/>
              </a:buClr>
              <a:buSzPts val="1400"/>
              <a:buFont typeface="Comfortaa"/>
              <a:buChar char="■"/>
              <a:defRPr>
                <a:solidFill>
                  <a:schemeClr val="dk1"/>
                </a:solidFill>
                <a:latin typeface="Comfortaa"/>
                <a:ea typeface="Comfortaa"/>
                <a:cs typeface="Comfortaa"/>
                <a:sym typeface="Comfortaa"/>
              </a:defRPr>
            </a:lvl9pPr>
          </a:lstStyle>
          <a:p>
            <a:endParaRPr/>
          </a:p>
        </p:txBody>
      </p:sp>
    </p:spTree>
    <p:extLst>
      <p:ext uri="{BB962C8B-B14F-4D97-AF65-F5344CB8AC3E}">
        <p14:creationId xmlns:p14="http://schemas.microsoft.com/office/powerpoint/2010/main" val="3043501432"/>
      </p:ext>
    </p:extLst>
  </p:cSld>
  <p:clrMap bg1="lt1" tx1="dk1" bg2="dk2" tx2="lt2" accent1="accent1" accent2="accent2" accent3="accent3" accent4="accent4" accent5="accent5" accent6="accent6" hlink="hlink" folHlink="folHlink"/>
  <p:sldLayoutIdLst>
    <p:sldLayoutId id="2147483708" r:id="rId1"/>
    <p:sldLayoutId id="2147483709" r:id="rId2"/>
    <p:sldLayoutId id="2147483711" r:id="rId3"/>
    <p:sldLayoutId id="2147483712" r:id="rId4"/>
    <p:sldLayoutId id="2147483713" r:id="rId5"/>
    <p:sldLayoutId id="2147483714" r:id="rId6"/>
    <p:sldLayoutId id="2147483715" r:id="rId7"/>
    <p:sldLayoutId id="2147483716" r:id="rId8"/>
    <p:sldLayoutId id="2147483717" r:id="rId9"/>
    <p:sldLayoutId id="2147483718" r:id="rId10"/>
    <p:sldLayoutId id="2147483719" r:id="rId11"/>
    <p:sldLayoutId id="2147483720" r:id="rId12"/>
    <p:sldLayoutId id="2147483721" r:id="rId13"/>
    <p:sldLayoutId id="2147483722" r:id="rId14"/>
    <p:sldLayoutId id="2147483723" r:id="rId15"/>
    <p:sldLayoutId id="2147483724" r:id="rId16"/>
    <p:sldLayoutId id="2147483725" r:id="rId17"/>
    <p:sldLayoutId id="2147483727" r:id="rId18"/>
    <p:sldLayoutId id="2147483728" r:id="rId19"/>
    <p:sldLayoutId id="2147483729" r:id="rId20"/>
    <p:sldLayoutId id="2147483730" r:id="rId2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rgbClr val="E9F7D7"/>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lt1"/>
              </a:buClr>
              <a:buSzPts val="3700"/>
              <a:buFont typeface="Gaegu"/>
              <a:buNone/>
              <a:defRPr sz="3700" b="1">
                <a:solidFill>
                  <a:schemeClr val="lt1"/>
                </a:solidFill>
                <a:latin typeface="Gaegu"/>
                <a:ea typeface="Gaegu"/>
                <a:cs typeface="Gaegu"/>
                <a:sym typeface="Gaegu"/>
              </a:defRPr>
            </a:lvl1pPr>
            <a:lvl2pPr lvl="1" rtl="0">
              <a:spcBef>
                <a:spcPts val="0"/>
              </a:spcBef>
              <a:spcAft>
                <a:spcPts val="0"/>
              </a:spcAft>
              <a:buClr>
                <a:schemeClr val="lt1"/>
              </a:buClr>
              <a:buSzPts val="3700"/>
              <a:buFont typeface="Gaegu"/>
              <a:buNone/>
              <a:defRPr sz="3700" b="1">
                <a:solidFill>
                  <a:schemeClr val="lt1"/>
                </a:solidFill>
                <a:latin typeface="Gaegu"/>
                <a:ea typeface="Gaegu"/>
                <a:cs typeface="Gaegu"/>
                <a:sym typeface="Gaegu"/>
              </a:defRPr>
            </a:lvl2pPr>
            <a:lvl3pPr lvl="2" rtl="0">
              <a:spcBef>
                <a:spcPts val="0"/>
              </a:spcBef>
              <a:spcAft>
                <a:spcPts val="0"/>
              </a:spcAft>
              <a:buClr>
                <a:schemeClr val="lt1"/>
              </a:buClr>
              <a:buSzPts val="3700"/>
              <a:buFont typeface="Gaegu"/>
              <a:buNone/>
              <a:defRPr sz="3700" b="1">
                <a:solidFill>
                  <a:schemeClr val="lt1"/>
                </a:solidFill>
                <a:latin typeface="Gaegu"/>
                <a:ea typeface="Gaegu"/>
                <a:cs typeface="Gaegu"/>
                <a:sym typeface="Gaegu"/>
              </a:defRPr>
            </a:lvl3pPr>
            <a:lvl4pPr lvl="3" rtl="0">
              <a:spcBef>
                <a:spcPts val="0"/>
              </a:spcBef>
              <a:spcAft>
                <a:spcPts val="0"/>
              </a:spcAft>
              <a:buClr>
                <a:schemeClr val="lt1"/>
              </a:buClr>
              <a:buSzPts val="3700"/>
              <a:buFont typeface="Gaegu"/>
              <a:buNone/>
              <a:defRPr sz="3700" b="1">
                <a:solidFill>
                  <a:schemeClr val="lt1"/>
                </a:solidFill>
                <a:latin typeface="Gaegu"/>
                <a:ea typeface="Gaegu"/>
                <a:cs typeface="Gaegu"/>
                <a:sym typeface="Gaegu"/>
              </a:defRPr>
            </a:lvl4pPr>
            <a:lvl5pPr lvl="4" rtl="0">
              <a:spcBef>
                <a:spcPts val="0"/>
              </a:spcBef>
              <a:spcAft>
                <a:spcPts val="0"/>
              </a:spcAft>
              <a:buClr>
                <a:schemeClr val="lt1"/>
              </a:buClr>
              <a:buSzPts val="3700"/>
              <a:buFont typeface="Gaegu"/>
              <a:buNone/>
              <a:defRPr sz="3700" b="1">
                <a:solidFill>
                  <a:schemeClr val="lt1"/>
                </a:solidFill>
                <a:latin typeface="Gaegu"/>
                <a:ea typeface="Gaegu"/>
                <a:cs typeface="Gaegu"/>
                <a:sym typeface="Gaegu"/>
              </a:defRPr>
            </a:lvl5pPr>
            <a:lvl6pPr lvl="5" rtl="0">
              <a:spcBef>
                <a:spcPts val="0"/>
              </a:spcBef>
              <a:spcAft>
                <a:spcPts val="0"/>
              </a:spcAft>
              <a:buClr>
                <a:schemeClr val="lt1"/>
              </a:buClr>
              <a:buSzPts val="3700"/>
              <a:buFont typeface="Gaegu"/>
              <a:buNone/>
              <a:defRPr sz="3700" b="1">
                <a:solidFill>
                  <a:schemeClr val="lt1"/>
                </a:solidFill>
                <a:latin typeface="Gaegu"/>
                <a:ea typeface="Gaegu"/>
                <a:cs typeface="Gaegu"/>
                <a:sym typeface="Gaegu"/>
              </a:defRPr>
            </a:lvl6pPr>
            <a:lvl7pPr lvl="6" rtl="0">
              <a:spcBef>
                <a:spcPts val="0"/>
              </a:spcBef>
              <a:spcAft>
                <a:spcPts val="0"/>
              </a:spcAft>
              <a:buClr>
                <a:schemeClr val="lt1"/>
              </a:buClr>
              <a:buSzPts val="3700"/>
              <a:buFont typeface="Gaegu"/>
              <a:buNone/>
              <a:defRPr sz="3700" b="1">
                <a:solidFill>
                  <a:schemeClr val="lt1"/>
                </a:solidFill>
                <a:latin typeface="Gaegu"/>
                <a:ea typeface="Gaegu"/>
                <a:cs typeface="Gaegu"/>
                <a:sym typeface="Gaegu"/>
              </a:defRPr>
            </a:lvl7pPr>
            <a:lvl8pPr lvl="7" rtl="0">
              <a:spcBef>
                <a:spcPts val="0"/>
              </a:spcBef>
              <a:spcAft>
                <a:spcPts val="0"/>
              </a:spcAft>
              <a:buClr>
                <a:schemeClr val="lt1"/>
              </a:buClr>
              <a:buSzPts val="3700"/>
              <a:buFont typeface="Gaegu"/>
              <a:buNone/>
              <a:defRPr sz="3700" b="1">
                <a:solidFill>
                  <a:schemeClr val="lt1"/>
                </a:solidFill>
                <a:latin typeface="Gaegu"/>
                <a:ea typeface="Gaegu"/>
                <a:cs typeface="Gaegu"/>
                <a:sym typeface="Gaegu"/>
              </a:defRPr>
            </a:lvl8pPr>
            <a:lvl9pPr lvl="8" rtl="0">
              <a:spcBef>
                <a:spcPts val="0"/>
              </a:spcBef>
              <a:spcAft>
                <a:spcPts val="0"/>
              </a:spcAft>
              <a:buClr>
                <a:schemeClr val="lt1"/>
              </a:buClr>
              <a:buSzPts val="3700"/>
              <a:buFont typeface="Gaegu"/>
              <a:buNone/>
              <a:defRPr sz="3700" b="1">
                <a:solidFill>
                  <a:schemeClr val="lt1"/>
                </a:solidFill>
                <a:latin typeface="Gaegu"/>
                <a:ea typeface="Gaegu"/>
                <a:cs typeface="Gaegu"/>
                <a:sym typeface="Gaegu"/>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Comfortaa"/>
              <a:buChar char="●"/>
              <a:defRPr>
                <a:solidFill>
                  <a:schemeClr val="dk1"/>
                </a:solidFill>
                <a:latin typeface="Comfortaa"/>
                <a:ea typeface="Comfortaa"/>
                <a:cs typeface="Comfortaa"/>
                <a:sym typeface="Comfortaa"/>
              </a:defRPr>
            </a:lvl1pPr>
            <a:lvl2pPr marL="914400" lvl="1" indent="-317500">
              <a:lnSpc>
                <a:spcPct val="115000"/>
              </a:lnSpc>
              <a:spcBef>
                <a:spcPts val="1600"/>
              </a:spcBef>
              <a:spcAft>
                <a:spcPts val="0"/>
              </a:spcAft>
              <a:buClr>
                <a:schemeClr val="dk1"/>
              </a:buClr>
              <a:buSzPts val="1400"/>
              <a:buFont typeface="Comfortaa"/>
              <a:buChar char="○"/>
              <a:defRPr>
                <a:solidFill>
                  <a:schemeClr val="dk1"/>
                </a:solidFill>
                <a:latin typeface="Comfortaa"/>
                <a:ea typeface="Comfortaa"/>
                <a:cs typeface="Comfortaa"/>
                <a:sym typeface="Comfortaa"/>
              </a:defRPr>
            </a:lvl2pPr>
            <a:lvl3pPr marL="1371600" lvl="2" indent="-317500">
              <a:lnSpc>
                <a:spcPct val="115000"/>
              </a:lnSpc>
              <a:spcBef>
                <a:spcPts val="1600"/>
              </a:spcBef>
              <a:spcAft>
                <a:spcPts val="0"/>
              </a:spcAft>
              <a:buClr>
                <a:schemeClr val="dk1"/>
              </a:buClr>
              <a:buSzPts val="1400"/>
              <a:buFont typeface="Comfortaa"/>
              <a:buChar char="■"/>
              <a:defRPr>
                <a:solidFill>
                  <a:schemeClr val="dk1"/>
                </a:solidFill>
                <a:latin typeface="Comfortaa"/>
                <a:ea typeface="Comfortaa"/>
                <a:cs typeface="Comfortaa"/>
                <a:sym typeface="Comfortaa"/>
              </a:defRPr>
            </a:lvl3pPr>
            <a:lvl4pPr marL="1828800" lvl="3" indent="-317500">
              <a:lnSpc>
                <a:spcPct val="115000"/>
              </a:lnSpc>
              <a:spcBef>
                <a:spcPts val="1600"/>
              </a:spcBef>
              <a:spcAft>
                <a:spcPts val="0"/>
              </a:spcAft>
              <a:buClr>
                <a:schemeClr val="dk1"/>
              </a:buClr>
              <a:buSzPts val="1400"/>
              <a:buFont typeface="Comfortaa"/>
              <a:buChar char="●"/>
              <a:defRPr>
                <a:solidFill>
                  <a:schemeClr val="dk1"/>
                </a:solidFill>
                <a:latin typeface="Comfortaa"/>
                <a:ea typeface="Comfortaa"/>
                <a:cs typeface="Comfortaa"/>
                <a:sym typeface="Comfortaa"/>
              </a:defRPr>
            </a:lvl4pPr>
            <a:lvl5pPr marL="2286000" lvl="4" indent="-317500">
              <a:lnSpc>
                <a:spcPct val="115000"/>
              </a:lnSpc>
              <a:spcBef>
                <a:spcPts val="1600"/>
              </a:spcBef>
              <a:spcAft>
                <a:spcPts val="0"/>
              </a:spcAft>
              <a:buClr>
                <a:schemeClr val="dk1"/>
              </a:buClr>
              <a:buSzPts val="1400"/>
              <a:buFont typeface="Comfortaa"/>
              <a:buChar char="○"/>
              <a:defRPr>
                <a:solidFill>
                  <a:schemeClr val="dk1"/>
                </a:solidFill>
                <a:latin typeface="Comfortaa"/>
                <a:ea typeface="Comfortaa"/>
                <a:cs typeface="Comfortaa"/>
                <a:sym typeface="Comfortaa"/>
              </a:defRPr>
            </a:lvl5pPr>
            <a:lvl6pPr marL="2743200" lvl="5" indent="-317500">
              <a:lnSpc>
                <a:spcPct val="115000"/>
              </a:lnSpc>
              <a:spcBef>
                <a:spcPts val="1600"/>
              </a:spcBef>
              <a:spcAft>
                <a:spcPts val="0"/>
              </a:spcAft>
              <a:buClr>
                <a:schemeClr val="dk1"/>
              </a:buClr>
              <a:buSzPts val="1400"/>
              <a:buFont typeface="Comfortaa"/>
              <a:buChar char="■"/>
              <a:defRPr>
                <a:solidFill>
                  <a:schemeClr val="dk1"/>
                </a:solidFill>
                <a:latin typeface="Comfortaa"/>
                <a:ea typeface="Comfortaa"/>
                <a:cs typeface="Comfortaa"/>
                <a:sym typeface="Comfortaa"/>
              </a:defRPr>
            </a:lvl6pPr>
            <a:lvl7pPr marL="3200400" lvl="6" indent="-317500">
              <a:lnSpc>
                <a:spcPct val="115000"/>
              </a:lnSpc>
              <a:spcBef>
                <a:spcPts val="1600"/>
              </a:spcBef>
              <a:spcAft>
                <a:spcPts val="0"/>
              </a:spcAft>
              <a:buClr>
                <a:schemeClr val="dk1"/>
              </a:buClr>
              <a:buSzPts val="1400"/>
              <a:buFont typeface="Comfortaa"/>
              <a:buChar char="●"/>
              <a:defRPr>
                <a:solidFill>
                  <a:schemeClr val="dk1"/>
                </a:solidFill>
                <a:latin typeface="Comfortaa"/>
                <a:ea typeface="Comfortaa"/>
                <a:cs typeface="Comfortaa"/>
                <a:sym typeface="Comfortaa"/>
              </a:defRPr>
            </a:lvl7pPr>
            <a:lvl8pPr marL="3657600" lvl="7" indent="-317500">
              <a:lnSpc>
                <a:spcPct val="115000"/>
              </a:lnSpc>
              <a:spcBef>
                <a:spcPts val="1600"/>
              </a:spcBef>
              <a:spcAft>
                <a:spcPts val="0"/>
              </a:spcAft>
              <a:buClr>
                <a:schemeClr val="dk1"/>
              </a:buClr>
              <a:buSzPts val="1400"/>
              <a:buFont typeface="Comfortaa"/>
              <a:buChar char="○"/>
              <a:defRPr>
                <a:solidFill>
                  <a:schemeClr val="dk1"/>
                </a:solidFill>
                <a:latin typeface="Comfortaa"/>
                <a:ea typeface="Comfortaa"/>
                <a:cs typeface="Comfortaa"/>
                <a:sym typeface="Comfortaa"/>
              </a:defRPr>
            </a:lvl8pPr>
            <a:lvl9pPr marL="4114800" lvl="8" indent="-317500">
              <a:lnSpc>
                <a:spcPct val="115000"/>
              </a:lnSpc>
              <a:spcBef>
                <a:spcPts val="1600"/>
              </a:spcBef>
              <a:spcAft>
                <a:spcPts val="1600"/>
              </a:spcAft>
              <a:buClr>
                <a:schemeClr val="dk1"/>
              </a:buClr>
              <a:buSzPts val="1400"/>
              <a:buFont typeface="Comfortaa"/>
              <a:buChar char="■"/>
              <a:defRPr>
                <a:solidFill>
                  <a:schemeClr val="dk1"/>
                </a:solidFill>
                <a:latin typeface="Comfortaa"/>
                <a:ea typeface="Comfortaa"/>
                <a:cs typeface="Comfortaa"/>
                <a:sym typeface="Comfortaa"/>
              </a:defRPr>
            </a:lvl9pPr>
          </a:lstStyle>
          <a:p>
            <a:endParaRPr/>
          </a:p>
        </p:txBody>
      </p:sp>
    </p:spTree>
    <p:extLst>
      <p:ext uri="{BB962C8B-B14F-4D97-AF65-F5344CB8AC3E}">
        <p14:creationId xmlns:p14="http://schemas.microsoft.com/office/powerpoint/2010/main" val="3140091329"/>
      </p:ext>
    </p:extLst>
  </p:cSld>
  <p:clrMap bg1="lt1" tx1="dk1" bg2="dk2" tx2="lt2" accent1="accent1" accent2="accent2" accent3="accent3" accent4="accent4" accent5="accent5" accent6="accent6" hlink="hlink" folHlink="folHlink"/>
  <p:sldLayoutIdLst>
    <p:sldLayoutId id="2147483792" r:id="rId1"/>
    <p:sldLayoutId id="2147483793" r:id="rId2"/>
    <p:sldLayoutId id="2147483794" r:id="rId3"/>
    <p:sldLayoutId id="2147483795" r:id="rId4"/>
    <p:sldLayoutId id="2147483796" r:id="rId5"/>
    <p:sldLayoutId id="2147483798" r:id="rId6"/>
    <p:sldLayoutId id="2147483799" r:id="rId7"/>
    <p:sldLayoutId id="2147483800" r:id="rId8"/>
    <p:sldLayoutId id="2147483801" r:id="rId9"/>
    <p:sldLayoutId id="2147483802" r:id="rId10"/>
    <p:sldLayoutId id="2147483803" r:id="rId11"/>
    <p:sldLayoutId id="2147483804" r:id="rId12"/>
    <p:sldLayoutId id="2147483805" r:id="rId13"/>
    <p:sldLayoutId id="2147483806" r:id="rId14"/>
    <p:sldLayoutId id="2147483807" r:id="rId15"/>
    <p:sldLayoutId id="2147483808" r:id="rId16"/>
    <p:sldLayoutId id="2147483809" r:id="rId17"/>
    <p:sldLayoutId id="2147483810" r:id="rId18"/>
    <p:sldLayoutId id="2147483811" r:id="rId19"/>
    <p:sldLayoutId id="2147483812" r:id="rId20"/>
    <p:sldLayoutId id="2147483813" r:id="rId21"/>
    <p:sldLayoutId id="2147483814" r:id="rId2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rgbClr val="E9F7D7"/>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lt1"/>
              </a:buClr>
              <a:buSzPts val="3700"/>
              <a:buFont typeface="Gaegu"/>
              <a:buNone/>
              <a:defRPr sz="3700" b="1">
                <a:solidFill>
                  <a:schemeClr val="lt1"/>
                </a:solidFill>
                <a:latin typeface="Gaegu"/>
                <a:ea typeface="Gaegu"/>
                <a:cs typeface="Gaegu"/>
                <a:sym typeface="Gaegu"/>
              </a:defRPr>
            </a:lvl1pPr>
            <a:lvl2pPr lvl="1" rtl="0">
              <a:spcBef>
                <a:spcPts val="0"/>
              </a:spcBef>
              <a:spcAft>
                <a:spcPts val="0"/>
              </a:spcAft>
              <a:buClr>
                <a:schemeClr val="lt1"/>
              </a:buClr>
              <a:buSzPts val="3700"/>
              <a:buFont typeface="Gaegu"/>
              <a:buNone/>
              <a:defRPr sz="3700" b="1">
                <a:solidFill>
                  <a:schemeClr val="lt1"/>
                </a:solidFill>
                <a:latin typeface="Gaegu"/>
                <a:ea typeface="Gaegu"/>
                <a:cs typeface="Gaegu"/>
                <a:sym typeface="Gaegu"/>
              </a:defRPr>
            </a:lvl2pPr>
            <a:lvl3pPr lvl="2" rtl="0">
              <a:spcBef>
                <a:spcPts val="0"/>
              </a:spcBef>
              <a:spcAft>
                <a:spcPts val="0"/>
              </a:spcAft>
              <a:buClr>
                <a:schemeClr val="lt1"/>
              </a:buClr>
              <a:buSzPts val="3700"/>
              <a:buFont typeface="Gaegu"/>
              <a:buNone/>
              <a:defRPr sz="3700" b="1">
                <a:solidFill>
                  <a:schemeClr val="lt1"/>
                </a:solidFill>
                <a:latin typeface="Gaegu"/>
                <a:ea typeface="Gaegu"/>
                <a:cs typeface="Gaegu"/>
                <a:sym typeface="Gaegu"/>
              </a:defRPr>
            </a:lvl3pPr>
            <a:lvl4pPr lvl="3" rtl="0">
              <a:spcBef>
                <a:spcPts val="0"/>
              </a:spcBef>
              <a:spcAft>
                <a:spcPts val="0"/>
              </a:spcAft>
              <a:buClr>
                <a:schemeClr val="lt1"/>
              </a:buClr>
              <a:buSzPts val="3700"/>
              <a:buFont typeface="Gaegu"/>
              <a:buNone/>
              <a:defRPr sz="3700" b="1">
                <a:solidFill>
                  <a:schemeClr val="lt1"/>
                </a:solidFill>
                <a:latin typeface="Gaegu"/>
                <a:ea typeface="Gaegu"/>
                <a:cs typeface="Gaegu"/>
                <a:sym typeface="Gaegu"/>
              </a:defRPr>
            </a:lvl4pPr>
            <a:lvl5pPr lvl="4" rtl="0">
              <a:spcBef>
                <a:spcPts val="0"/>
              </a:spcBef>
              <a:spcAft>
                <a:spcPts val="0"/>
              </a:spcAft>
              <a:buClr>
                <a:schemeClr val="lt1"/>
              </a:buClr>
              <a:buSzPts val="3700"/>
              <a:buFont typeface="Gaegu"/>
              <a:buNone/>
              <a:defRPr sz="3700" b="1">
                <a:solidFill>
                  <a:schemeClr val="lt1"/>
                </a:solidFill>
                <a:latin typeface="Gaegu"/>
                <a:ea typeface="Gaegu"/>
                <a:cs typeface="Gaegu"/>
                <a:sym typeface="Gaegu"/>
              </a:defRPr>
            </a:lvl5pPr>
            <a:lvl6pPr lvl="5" rtl="0">
              <a:spcBef>
                <a:spcPts val="0"/>
              </a:spcBef>
              <a:spcAft>
                <a:spcPts val="0"/>
              </a:spcAft>
              <a:buClr>
                <a:schemeClr val="lt1"/>
              </a:buClr>
              <a:buSzPts val="3700"/>
              <a:buFont typeface="Gaegu"/>
              <a:buNone/>
              <a:defRPr sz="3700" b="1">
                <a:solidFill>
                  <a:schemeClr val="lt1"/>
                </a:solidFill>
                <a:latin typeface="Gaegu"/>
                <a:ea typeface="Gaegu"/>
                <a:cs typeface="Gaegu"/>
                <a:sym typeface="Gaegu"/>
              </a:defRPr>
            </a:lvl6pPr>
            <a:lvl7pPr lvl="6" rtl="0">
              <a:spcBef>
                <a:spcPts val="0"/>
              </a:spcBef>
              <a:spcAft>
                <a:spcPts val="0"/>
              </a:spcAft>
              <a:buClr>
                <a:schemeClr val="lt1"/>
              </a:buClr>
              <a:buSzPts val="3700"/>
              <a:buFont typeface="Gaegu"/>
              <a:buNone/>
              <a:defRPr sz="3700" b="1">
                <a:solidFill>
                  <a:schemeClr val="lt1"/>
                </a:solidFill>
                <a:latin typeface="Gaegu"/>
                <a:ea typeface="Gaegu"/>
                <a:cs typeface="Gaegu"/>
                <a:sym typeface="Gaegu"/>
              </a:defRPr>
            </a:lvl7pPr>
            <a:lvl8pPr lvl="7" rtl="0">
              <a:spcBef>
                <a:spcPts val="0"/>
              </a:spcBef>
              <a:spcAft>
                <a:spcPts val="0"/>
              </a:spcAft>
              <a:buClr>
                <a:schemeClr val="lt1"/>
              </a:buClr>
              <a:buSzPts val="3700"/>
              <a:buFont typeface="Gaegu"/>
              <a:buNone/>
              <a:defRPr sz="3700" b="1">
                <a:solidFill>
                  <a:schemeClr val="lt1"/>
                </a:solidFill>
                <a:latin typeface="Gaegu"/>
                <a:ea typeface="Gaegu"/>
                <a:cs typeface="Gaegu"/>
                <a:sym typeface="Gaegu"/>
              </a:defRPr>
            </a:lvl8pPr>
            <a:lvl9pPr lvl="8" rtl="0">
              <a:spcBef>
                <a:spcPts val="0"/>
              </a:spcBef>
              <a:spcAft>
                <a:spcPts val="0"/>
              </a:spcAft>
              <a:buClr>
                <a:schemeClr val="lt1"/>
              </a:buClr>
              <a:buSzPts val="3700"/>
              <a:buFont typeface="Gaegu"/>
              <a:buNone/>
              <a:defRPr sz="3700" b="1">
                <a:solidFill>
                  <a:schemeClr val="lt1"/>
                </a:solidFill>
                <a:latin typeface="Gaegu"/>
                <a:ea typeface="Gaegu"/>
                <a:cs typeface="Gaegu"/>
                <a:sym typeface="Gaegu"/>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Comfortaa"/>
              <a:buChar char="●"/>
              <a:defRPr>
                <a:solidFill>
                  <a:schemeClr val="dk1"/>
                </a:solidFill>
                <a:latin typeface="Comfortaa"/>
                <a:ea typeface="Comfortaa"/>
                <a:cs typeface="Comfortaa"/>
                <a:sym typeface="Comfortaa"/>
              </a:defRPr>
            </a:lvl1pPr>
            <a:lvl2pPr marL="914400" lvl="1" indent="-317500">
              <a:lnSpc>
                <a:spcPct val="115000"/>
              </a:lnSpc>
              <a:spcBef>
                <a:spcPts val="1600"/>
              </a:spcBef>
              <a:spcAft>
                <a:spcPts val="0"/>
              </a:spcAft>
              <a:buClr>
                <a:schemeClr val="dk1"/>
              </a:buClr>
              <a:buSzPts val="1400"/>
              <a:buFont typeface="Comfortaa"/>
              <a:buChar char="○"/>
              <a:defRPr>
                <a:solidFill>
                  <a:schemeClr val="dk1"/>
                </a:solidFill>
                <a:latin typeface="Comfortaa"/>
                <a:ea typeface="Comfortaa"/>
                <a:cs typeface="Comfortaa"/>
                <a:sym typeface="Comfortaa"/>
              </a:defRPr>
            </a:lvl2pPr>
            <a:lvl3pPr marL="1371600" lvl="2" indent="-317500">
              <a:lnSpc>
                <a:spcPct val="115000"/>
              </a:lnSpc>
              <a:spcBef>
                <a:spcPts val="1600"/>
              </a:spcBef>
              <a:spcAft>
                <a:spcPts val="0"/>
              </a:spcAft>
              <a:buClr>
                <a:schemeClr val="dk1"/>
              </a:buClr>
              <a:buSzPts val="1400"/>
              <a:buFont typeface="Comfortaa"/>
              <a:buChar char="■"/>
              <a:defRPr>
                <a:solidFill>
                  <a:schemeClr val="dk1"/>
                </a:solidFill>
                <a:latin typeface="Comfortaa"/>
                <a:ea typeface="Comfortaa"/>
                <a:cs typeface="Comfortaa"/>
                <a:sym typeface="Comfortaa"/>
              </a:defRPr>
            </a:lvl3pPr>
            <a:lvl4pPr marL="1828800" lvl="3" indent="-317500">
              <a:lnSpc>
                <a:spcPct val="115000"/>
              </a:lnSpc>
              <a:spcBef>
                <a:spcPts val="1600"/>
              </a:spcBef>
              <a:spcAft>
                <a:spcPts val="0"/>
              </a:spcAft>
              <a:buClr>
                <a:schemeClr val="dk1"/>
              </a:buClr>
              <a:buSzPts val="1400"/>
              <a:buFont typeface="Comfortaa"/>
              <a:buChar char="●"/>
              <a:defRPr>
                <a:solidFill>
                  <a:schemeClr val="dk1"/>
                </a:solidFill>
                <a:latin typeface="Comfortaa"/>
                <a:ea typeface="Comfortaa"/>
                <a:cs typeface="Comfortaa"/>
                <a:sym typeface="Comfortaa"/>
              </a:defRPr>
            </a:lvl4pPr>
            <a:lvl5pPr marL="2286000" lvl="4" indent="-317500">
              <a:lnSpc>
                <a:spcPct val="115000"/>
              </a:lnSpc>
              <a:spcBef>
                <a:spcPts val="1600"/>
              </a:spcBef>
              <a:spcAft>
                <a:spcPts val="0"/>
              </a:spcAft>
              <a:buClr>
                <a:schemeClr val="dk1"/>
              </a:buClr>
              <a:buSzPts val="1400"/>
              <a:buFont typeface="Comfortaa"/>
              <a:buChar char="○"/>
              <a:defRPr>
                <a:solidFill>
                  <a:schemeClr val="dk1"/>
                </a:solidFill>
                <a:latin typeface="Comfortaa"/>
                <a:ea typeface="Comfortaa"/>
                <a:cs typeface="Comfortaa"/>
                <a:sym typeface="Comfortaa"/>
              </a:defRPr>
            </a:lvl5pPr>
            <a:lvl6pPr marL="2743200" lvl="5" indent="-317500">
              <a:lnSpc>
                <a:spcPct val="115000"/>
              </a:lnSpc>
              <a:spcBef>
                <a:spcPts val="1600"/>
              </a:spcBef>
              <a:spcAft>
                <a:spcPts val="0"/>
              </a:spcAft>
              <a:buClr>
                <a:schemeClr val="dk1"/>
              </a:buClr>
              <a:buSzPts val="1400"/>
              <a:buFont typeface="Comfortaa"/>
              <a:buChar char="■"/>
              <a:defRPr>
                <a:solidFill>
                  <a:schemeClr val="dk1"/>
                </a:solidFill>
                <a:latin typeface="Comfortaa"/>
                <a:ea typeface="Comfortaa"/>
                <a:cs typeface="Comfortaa"/>
                <a:sym typeface="Comfortaa"/>
              </a:defRPr>
            </a:lvl6pPr>
            <a:lvl7pPr marL="3200400" lvl="6" indent="-317500">
              <a:lnSpc>
                <a:spcPct val="115000"/>
              </a:lnSpc>
              <a:spcBef>
                <a:spcPts val="1600"/>
              </a:spcBef>
              <a:spcAft>
                <a:spcPts val="0"/>
              </a:spcAft>
              <a:buClr>
                <a:schemeClr val="dk1"/>
              </a:buClr>
              <a:buSzPts val="1400"/>
              <a:buFont typeface="Comfortaa"/>
              <a:buChar char="●"/>
              <a:defRPr>
                <a:solidFill>
                  <a:schemeClr val="dk1"/>
                </a:solidFill>
                <a:latin typeface="Comfortaa"/>
                <a:ea typeface="Comfortaa"/>
                <a:cs typeface="Comfortaa"/>
                <a:sym typeface="Comfortaa"/>
              </a:defRPr>
            </a:lvl7pPr>
            <a:lvl8pPr marL="3657600" lvl="7" indent="-317500">
              <a:lnSpc>
                <a:spcPct val="115000"/>
              </a:lnSpc>
              <a:spcBef>
                <a:spcPts val="1600"/>
              </a:spcBef>
              <a:spcAft>
                <a:spcPts val="0"/>
              </a:spcAft>
              <a:buClr>
                <a:schemeClr val="dk1"/>
              </a:buClr>
              <a:buSzPts val="1400"/>
              <a:buFont typeface="Comfortaa"/>
              <a:buChar char="○"/>
              <a:defRPr>
                <a:solidFill>
                  <a:schemeClr val="dk1"/>
                </a:solidFill>
                <a:latin typeface="Comfortaa"/>
                <a:ea typeface="Comfortaa"/>
                <a:cs typeface="Comfortaa"/>
                <a:sym typeface="Comfortaa"/>
              </a:defRPr>
            </a:lvl8pPr>
            <a:lvl9pPr marL="4114800" lvl="8" indent="-317500">
              <a:lnSpc>
                <a:spcPct val="115000"/>
              </a:lnSpc>
              <a:spcBef>
                <a:spcPts val="1600"/>
              </a:spcBef>
              <a:spcAft>
                <a:spcPts val="1600"/>
              </a:spcAft>
              <a:buClr>
                <a:schemeClr val="dk1"/>
              </a:buClr>
              <a:buSzPts val="1400"/>
              <a:buFont typeface="Comfortaa"/>
              <a:buChar char="■"/>
              <a:defRPr>
                <a:solidFill>
                  <a:schemeClr val="dk1"/>
                </a:solidFill>
                <a:latin typeface="Comfortaa"/>
                <a:ea typeface="Comfortaa"/>
                <a:cs typeface="Comfortaa"/>
                <a:sym typeface="Comfortaa"/>
              </a:defRPr>
            </a:lvl9pPr>
          </a:lstStyle>
          <a:p>
            <a:endParaRPr/>
          </a:p>
        </p:txBody>
      </p:sp>
    </p:spTree>
    <p:extLst>
      <p:ext uri="{BB962C8B-B14F-4D97-AF65-F5344CB8AC3E}">
        <p14:creationId xmlns:p14="http://schemas.microsoft.com/office/powerpoint/2010/main" val="3329208278"/>
      </p:ext>
    </p:extLst>
  </p:cSld>
  <p:clrMap bg1="lt1" tx1="dk1" bg2="dk2" tx2="lt2" accent1="accent1" accent2="accent2" accent3="accent3" accent4="accent4" accent5="accent5" accent6="accent6" hlink="hlink" folHlink="folHlink"/>
  <p:sldLayoutIdLst>
    <p:sldLayoutId id="2147483816" r:id="rId1"/>
    <p:sldLayoutId id="2147483817" r:id="rId2"/>
    <p:sldLayoutId id="2147483818" r:id="rId3"/>
    <p:sldLayoutId id="2147483819" r:id="rId4"/>
    <p:sldLayoutId id="2147483820" r:id="rId5"/>
    <p:sldLayoutId id="2147483821" r:id="rId6"/>
    <p:sldLayoutId id="2147483822" r:id="rId7"/>
    <p:sldLayoutId id="2147483823" r:id="rId8"/>
    <p:sldLayoutId id="2147483824" r:id="rId9"/>
    <p:sldLayoutId id="2147483825" r:id="rId10"/>
    <p:sldLayoutId id="2147483826" r:id="rId11"/>
    <p:sldLayoutId id="2147483827" r:id="rId12"/>
    <p:sldLayoutId id="2147483828" r:id="rId13"/>
    <p:sldLayoutId id="2147483829" r:id="rId14"/>
    <p:sldLayoutId id="2147483830" r:id="rId15"/>
    <p:sldLayoutId id="2147483831" r:id="rId16"/>
    <p:sldLayoutId id="2147483832" r:id="rId17"/>
    <p:sldLayoutId id="2147483833" r:id="rId18"/>
    <p:sldLayoutId id="2147483834" r:id="rId19"/>
    <p:sldLayoutId id="2147483835" r:id="rId20"/>
    <p:sldLayoutId id="2147483836" r:id="rId21"/>
    <p:sldLayoutId id="2147483837" r:id="rId22"/>
    <p:sldLayoutId id="2147483838" r:id="rId23"/>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gradFill>
          <a:gsLst>
            <a:gs pos="0">
              <a:srgbClr val="FFFAF4"/>
            </a:gs>
            <a:gs pos="54000">
              <a:srgbClr val="FFF3E6"/>
            </a:gs>
            <a:gs pos="100000">
              <a:schemeClr val="dk2"/>
            </a:gs>
          </a:gsLst>
          <a:path path="circle">
            <a:fillToRect l="50000" t="50000" r="50000" b="50000"/>
          </a:path>
          <a:tileRect/>
        </a:gra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539500"/>
            <a:ext cx="7717500" cy="572700"/>
          </a:xfrm>
          <a:prstGeom prst="rect">
            <a:avLst/>
          </a:prstGeom>
          <a:noFill/>
          <a:ln>
            <a:noFill/>
          </a:ln>
        </p:spPr>
        <p:txBody>
          <a:bodyPr spcFirstLastPara="1" wrap="square" lIns="91425" tIns="91425" rIns="91425" bIns="91425" anchor="ctr" anchorCtr="0">
            <a:noAutofit/>
          </a:bodyPr>
          <a:lstStyle>
            <a:lvl1pPr lvl="0">
              <a:spcBef>
                <a:spcPts val="0"/>
              </a:spcBef>
              <a:spcAft>
                <a:spcPts val="0"/>
              </a:spcAft>
              <a:buClr>
                <a:srgbClr val="FFA200"/>
              </a:buClr>
              <a:buSzPts val="3000"/>
              <a:buFont typeface="Balsamiq Sans"/>
              <a:buNone/>
              <a:defRPr sz="3000" b="1">
                <a:solidFill>
                  <a:srgbClr val="FFA200"/>
                </a:solidFill>
                <a:latin typeface="Balsamiq Sans"/>
                <a:ea typeface="Balsamiq Sans"/>
                <a:cs typeface="Balsamiq Sans"/>
                <a:sym typeface="Balsamiq Sans"/>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713225" y="1246950"/>
            <a:ext cx="7717500" cy="33615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lt1"/>
              </a:buClr>
              <a:buSzPts val="1400"/>
              <a:buFont typeface="Nunito"/>
              <a:buChar char="●"/>
              <a:defRPr>
                <a:solidFill>
                  <a:schemeClr val="lt1"/>
                </a:solidFill>
                <a:latin typeface="Nunito"/>
                <a:ea typeface="Nunito"/>
                <a:cs typeface="Nunito"/>
                <a:sym typeface="Nunito"/>
              </a:defRPr>
            </a:lvl1pPr>
            <a:lvl2pPr marL="914400" lvl="1" indent="-317500">
              <a:lnSpc>
                <a:spcPct val="100000"/>
              </a:lnSpc>
              <a:spcBef>
                <a:spcPts val="0"/>
              </a:spcBef>
              <a:spcAft>
                <a:spcPts val="0"/>
              </a:spcAft>
              <a:buClr>
                <a:schemeClr val="lt1"/>
              </a:buClr>
              <a:buSzPts val="1400"/>
              <a:buFont typeface="Nunito"/>
              <a:buChar char="○"/>
              <a:defRPr>
                <a:solidFill>
                  <a:schemeClr val="lt1"/>
                </a:solidFill>
                <a:latin typeface="Nunito"/>
                <a:ea typeface="Nunito"/>
                <a:cs typeface="Nunito"/>
                <a:sym typeface="Nunito"/>
              </a:defRPr>
            </a:lvl2pPr>
            <a:lvl3pPr marL="1371600" lvl="2" indent="-317500">
              <a:lnSpc>
                <a:spcPct val="100000"/>
              </a:lnSpc>
              <a:spcBef>
                <a:spcPts val="0"/>
              </a:spcBef>
              <a:spcAft>
                <a:spcPts val="0"/>
              </a:spcAft>
              <a:buClr>
                <a:schemeClr val="lt1"/>
              </a:buClr>
              <a:buSzPts val="1400"/>
              <a:buFont typeface="Nunito"/>
              <a:buChar char="■"/>
              <a:defRPr>
                <a:solidFill>
                  <a:schemeClr val="lt1"/>
                </a:solidFill>
                <a:latin typeface="Nunito"/>
                <a:ea typeface="Nunito"/>
                <a:cs typeface="Nunito"/>
                <a:sym typeface="Nunito"/>
              </a:defRPr>
            </a:lvl3pPr>
            <a:lvl4pPr marL="1828800" lvl="3" indent="-317500">
              <a:lnSpc>
                <a:spcPct val="100000"/>
              </a:lnSpc>
              <a:spcBef>
                <a:spcPts val="0"/>
              </a:spcBef>
              <a:spcAft>
                <a:spcPts val="0"/>
              </a:spcAft>
              <a:buClr>
                <a:schemeClr val="lt1"/>
              </a:buClr>
              <a:buSzPts val="1400"/>
              <a:buFont typeface="Nunito"/>
              <a:buChar char="●"/>
              <a:defRPr>
                <a:solidFill>
                  <a:schemeClr val="lt1"/>
                </a:solidFill>
                <a:latin typeface="Nunito"/>
                <a:ea typeface="Nunito"/>
                <a:cs typeface="Nunito"/>
                <a:sym typeface="Nunito"/>
              </a:defRPr>
            </a:lvl4pPr>
            <a:lvl5pPr marL="2286000" lvl="4" indent="-317500">
              <a:lnSpc>
                <a:spcPct val="100000"/>
              </a:lnSpc>
              <a:spcBef>
                <a:spcPts val="0"/>
              </a:spcBef>
              <a:spcAft>
                <a:spcPts val="0"/>
              </a:spcAft>
              <a:buClr>
                <a:schemeClr val="lt1"/>
              </a:buClr>
              <a:buSzPts val="1400"/>
              <a:buFont typeface="Nunito"/>
              <a:buChar char="○"/>
              <a:defRPr>
                <a:solidFill>
                  <a:schemeClr val="lt1"/>
                </a:solidFill>
                <a:latin typeface="Nunito"/>
                <a:ea typeface="Nunito"/>
                <a:cs typeface="Nunito"/>
                <a:sym typeface="Nunito"/>
              </a:defRPr>
            </a:lvl5pPr>
            <a:lvl6pPr marL="2743200" lvl="5" indent="-317500">
              <a:lnSpc>
                <a:spcPct val="100000"/>
              </a:lnSpc>
              <a:spcBef>
                <a:spcPts val="0"/>
              </a:spcBef>
              <a:spcAft>
                <a:spcPts val="0"/>
              </a:spcAft>
              <a:buClr>
                <a:schemeClr val="lt1"/>
              </a:buClr>
              <a:buSzPts val="1400"/>
              <a:buFont typeface="Nunito"/>
              <a:buChar char="■"/>
              <a:defRPr>
                <a:solidFill>
                  <a:schemeClr val="lt1"/>
                </a:solidFill>
                <a:latin typeface="Nunito"/>
                <a:ea typeface="Nunito"/>
                <a:cs typeface="Nunito"/>
                <a:sym typeface="Nunito"/>
              </a:defRPr>
            </a:lvl6pPr>
            <a:lvl7pPr marL="3200400" lvl="6" indent="-317500">
              <a:lnSpc>
                <a:spcPct val="100000"/>
              </a:lnSpc>
              <a:spcBef>
                <a:spcPts val="0"/>
              </a:spcBef>
              <a:spcAft>
                <a:spcPts val="0"/>
              </a:spcAft>
              <a:buClr>
                <a:schemeClr val="lt1"/>
              </a:buClr>
              <a:buSzPts val="1400"/>
              <a:buFont typeface="Nunito"/>
              <a:buChar char="●"/>
              <a:defRPr>
                <a:solidFill>
                  <a:schemeClr val="lt1"/>
                </a:solidFill>
                <a:latin typeface="Nunito"/>
                <a:ea typeface="Nunito"/>
                <a:cs typeface="Nunito"/>
                <a:sym typeface="Nunito"/>
              </a:defRPr>
            </a:lvl7pPr>
            <a:lvl8pPr marL="3657600" lvl="7" indent="-317500">
              <a:lnSpc>
                <a:spcPct val="100000"/>
              </a:lnSpc>
              <a:spcBef>
                <a:spcPts val="0"/>
              </a:spcBef>
              <a:spcAft>
                <a:spcPts val="0"/>
              </a:spcAft>
              <a:buClr>
                <a:schemeClr val="lt1"/>
              </a:buClr>
              <a:buSzPts val="1400"/>
              <a:buFont typeface="Nunito"/>
              <a:buChar char="○"/>
              <a:defRPr>
                <a:solidFill>
                  <a:schemeClr val="lt1"/>
                </a:solidFill>
                <a:latin typeface="Nunito"/>
                <a:ea typeface="Nunito"/>
                <a:cs typeface="Nunito"/>
                <a:sym typeface="Nunito"/>
              </a:defRPr>
            </a:lvl8pPr>
            <a:lvl9pPr marL="4114800" lvl="8" indent="-317500">
              <a:lnSpc>
                <a:spcPct val="100000"/>
              </a:lnSpc>
              <a:spcBef>
                <a:spcPts val="0"/>
              </a:spcBef>
              <a:spcAft>
                <a:spcPts val="0"/>
              </a:spcAft>
              <a:buClr>
                <a:schemeClr val="lt1"/>
              </a:buClr>
              <a:buSzPts val="1400"/>
              <a:buFont typeface="Nunito"/>
              <a:buChar char="■"/>
              <a:defRPr>
                <a:solidFill>
                  <a:schemeClr val="lt1"/>
                </a:solidFill>
                <a:latin typeface="Nunito"/>
                <a:ea typeface="Nunito"/>
                <a:cs typeface="Nunito"/>
                <a:sym typeface="Nunito"/>
              </a:defRPr>
            </a:lvl9pPr>
          </a:lstStyle>
          <a:p>
            <a:endParaRPr/>
          </a:p>
        </p:txBody>
      </p:sp>
    </p:spTree>
    <p:extLst>
      <p:ext uri="{BB962C8B-B14F-4D97-AF65-F5344CB8AC3E}">
        <p14:creationId xmlns:p14="http://schemas.microsoft.com/office/powerpoint/2010/main" val="4280743680"/>
      </p:ext>
    </p:extLst>
  </p:cSld>
  <p:clrMap bg1="lt1" tx1="dk1" bg2="dk2" tx2="lt2" accent1="accent1" accent2="accent2" accent3="accent3" accent4="accent4" accent5="accent5" accent6="accent6" hlink="hlink" folHlink="folHlink"/>
  <p:sldLayoutIdLst>
    <p:sldLayoutId id="2147483840" r:id="rId1"/>
    <p:sldLayoutId id="2147483841" r:id="rId2"/>
    <p:sldLayoutId id="2147483842" r:id="rId3"/>
    <p:sldLayoutId id="2147483843" r:id="rId4"/>
    <p:sldLayoutId id="2147483844" r:id="rId5"/>
    <p:sldLayoutId id="2147483845" r:id="rId6"/>
    <p:sldLayoutId id="2147483846" r:id="rId7"/>
    <p:sldLayoutId id="2147483848" r:id="rId8"/>
    <p:sldLayoutId id="2147483849" r:id="rId9"/>
    <p:sldLayoutId id="2147483850" r:id="rId10"/>
    <p:sldLayoutId id="2147483851" r:id="rId11"/>
    <p:sldLayoutId id="2147483852" r:id="rId12"/>
    <p:sldLayoutId id="2147483853" r:id="rId13"/>
    <p:sldLayoutId id="2147483854" r:id="rId14"/>
    <p:sldLayoutId id="2147483855" r:id="rId15"/>
    <p:sldLayoutId id="2147483856" r:id="rId16"/>
    <p:sldLayoutId id="2147483857" r:id="rId17"/>
    <p:sldLayoutId id="2147483858" r:id="rId18"/>
    <p:sldLayoutId id="2147483859" r:id="rId19"/>
    <p:sldLayoutId id="2147483860" r:id="rId20"/>
    <p:sldLayoutId id="2147483861" r:id="rId21"/>
    <p:sldLayoutId id="2147483862" r:id="rId22"/>
    <p:sldLayoutId id="2147483863" r:id="rId23"/>
    <p:sldLayoutId id="2147483864" r:id="rId24"/>
    <p:sldLayoutId id="2147483865" r:id="rId25"/>
    <p:sldLayoutId id="2147483866" r:id="rId26"/>
    <p:sldLayoutId id="2147483867" r:id="rId27"/>
    <p:sldLayoutId id="2147483868" r:id="rId28"/>
    <p:sldLayoutId id="2147483869" r:id="rId29"/>
    <p:sldLayoutId id="2147483870" r:id="rId30"/>
    <p:sldLayoutId id="2147483871" r:id="rId3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340">
          <p15:clr>
            <a:srgbClr val="EA4335"/>
          </p15:clr>
        </p15:guide>
        <p15:guide id="2" pos="2880">
          <p15:clr>
            <a:srgbClr val="EA4335"/>
          </p15:clr>
        </p15:guide>
        <p15:guide id="3" pos="449">
          <p15:clr>
            <a:srgbClr val="EA4335"/>
          </p15:clr>
        </p15:guide>
        <p15:guide id="4" pos="5311">
          <p15:clr>
            <a:srgbClr val="EA4335"/>
          </p15:clr>
        </p15:guide>
        <p15:guide id="5" orient="horz" pos="2903">
          <p15:clr>
            <a:srgbClr val="EA4335"/>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slideLayout" Target="../slideLayouts/slideLayout122.xml"/><Relationship Id="rId2" Type="http://schemas.openxmlformats.org/officeDocument/2006/relationships/audio" Target="../media/media1.m4a"/><Relationship Id="rId1" Type="http://schemas.microsoft.com/office/2007/relationships/media" Target="../media/media1.m4a"/><Relationship Id="rId5" Type="http://schemas.openxmlformats.org/officeDocument/2006/relationships/image" Target="../media/image1.png"/><Relationship Id="rId4"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8" Type="http://schemas.openxmlformats.org/officeDocument/2006/relationships/image" Target="../media/image18.jpg"/><Relationship Id="rId3" Type="http://schemas.openxmlformats.org/officeDocument/2006/relationships/image" Target="../media/image13.jpg"/><Relationship Id="rId7" Type="http://schemas.openxmlformats.org/officeDocument/2006/relationships/image" Target="../media/image17.jfif"/><Relationship Id="rId2" Type="http://schemas.openxmlformats.org/officeDocument/2006/relationships/notesSlide" Target="../notesSlides/notesSlide10.xml"/><Relationship Id="rId1" Type="http://schemas.openxmlformats.org/officeDocument/2006/relationships/slideLayout" Target="../slideLayouts/slideLayout89.xml"/><Relationship Id="rId6" Type="http://schemas.openxmlformats.org/officeDocument/2006/relationships/image" Target="../media/image16.jfif"/><Relationship Id="rId5" Type="http://schemas.openxmlformats.org/officeDocument/2006/relationships/image" Target="../media/image15.jfif"/><Relationship Id="rId4" Type="http://schemas.openxmlformats.org/officeDocument/2006/relationships/image" Target="../media/image14.jfif"/></Relationships>
</file>

<file path=ppt/slides/_rels/slide1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1.xml"/><Relationship Id="rId1" Type="http://schemas.openxmlformats.org/officeDocument/2006/relationships/slideLayout" Target="../slideLayouts/slideLayout89.xml"/><Relationship Id="rId4" Type="http://schemas.openxmlformats.org/officeDocument/2006/relationships/image" Target="../media/image5.pn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3.xml"/><Relationship Id="rId1" Type="http://schemas.openxmlformats.org/officeDocument/2006/relationships/slideLayout" Target="../slideLayouts/slideLayout86.xml"/><Relationship Id="rId4" Type="http://schemas.openxmlformats.org/officeDocument/2006/relationships/hyperlink" Target="https://www.youtube.com/watch?v=xdOdpHOvKSU" TargetMode="External"/></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3.xml"/><Relationship Id="rId1" Type="http://schemas.openxmlformats.org/officeDocument/2006/relationships/tags" Target="../tags/tag3.xml"/><Relationship Id="rId5" Type="http://schemas.openxmlformats.org/officeDocument/2006/relationships/image" Target="../media/image21.png"/><Relationship Id="rId4" Type="http://schemas.openxmlformats.org/officeDocument/2006/relationships/image" Target="../media/image20.png"/></Relationships>
</file>

<file path=ppt/slides/_rels/slide15.xml.rels><?xml version="1.0" encoding="UTF-8" standalone="yes"?>
<Relationships xmlns="http://schemas.openxmlformats.org/package/2006/relationships"><Relationship Id="rId8" Type="http://schemas.openxmlformats.org/officeDocument/2006/relationships/hyperlink" Target="https://www.youtube.com/watch?v=XMsZwXbzjFE" TargetMode="External"/><Relationship Id="rId3" Type="http://schemas.openxmlformats.org/officeDocument/2006/relationships/slideLayout" Target="../slideLayouts/slideLayout98.xml"/><Relationship Id="rId7" Type="http://schemas.openxmlformats.org/officeDocument/2006/relationships/hyperlink" Target="https://www.youtube.com/watch?v=RQ-hAOykF-E" TargetMode="External"/><Relationship Id="rId2" Type="http://schemas.openxmlformats.org/officeDocument/2006/relationships/audio" Target="../media/media6.mp3"/><Relationship Id="rId1" Type="http://schemas.microsoft.com/office/2007/relationships/media" Target="../media/media6.mp3"/><Relationship Id="rId6" Type="http://schemas.openxmlformats.org/officeDocument/2006/relationships/image" Target="../media/image1.png"/><Relationship Id="rId5" Type="http://schemas.openxmlformats.org/officeDocument/2006/relationships/image" Target="../media/image22.png"/><Relationship Id="rId4"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6.xml"/><Relationship Id="rId1" Type="http://schemas.openxmlformats.org/officeDocument/2006/relationships/slideLayout" Target="../slideLayouts/slideLayout3.xml"/><Relationship Id="rId5" Type="http://schemas.openxmlformats.org/officeDocument/2006/relationships/image" Target="../media/image24.png"/><Relationship Id="rId4" Type="http://schemas.openxmlformats.org/officeDocument/2006/relationships/image" Target="../media/image23.png"/></Relationships>
</file>

<file path=ppt/slides/_rels/slide17.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video" Target="../media/media7.mp4"/><Relationship Id="rId1" Type="http://schemas.microsoft.com/office/2007/relationships/media" Target="../media/media7.mp4"/><Relationship Id="rId6" Type="http://schemas.openxmlformats.org/officeDocument/2006/relationships/image" Target="../media/image25.png"/><Relationship Id="rId5" Type="http://schemas.openxmlformats.org/officeDocument/2006/relationships/image" Target="../media/image20.png"/><Relationship Id="rId4"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video" Target="../media/media8.mp4"/><Relationship Id="rId1" Type="http://schemas.microsoft.com/office/2007/relationships/media" Target="../media/media8.mp4"/><Relationship Id="rId6" Type="http://schemas.openxmlformats.org/officeDocument/2006/relationships/image" Target="../media/image26.png"/><Relationship Id="rId5" Type="http://schemas.openxmlformats.org/officeDocument/2006/relationships/image" Target="../media/image20.png"/><Relationship Id="rId4"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video" Target="../media/media9.mp4"/><Relationship Id="rId1" Type="http://schemas.microsoft.com/office/2007/relationships/media" Target="../media/media9.mp4"/><Relationship Id="rId6" Type="http://schemas.openxmlformats.org/officeDocument/2006/relationships/image" Target="../media/image27.png"/><Relationship Id="rId5" Type="http://schemas.openxmlformats.org/officeDocument/2006/relationships/image" Target="../media/image20.png"/><Relationship Id="rId4"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xml"/><Relationship Id="rId1" Type="http://schemas.openxmlformats.org/officeDocument/2006/relationships/slideLayout" Target="../slideLayouts/slideLayout104.xml"/></Relationships>
</file>

<file path=ppt/slides/_rels/slide20.xml.rels><?xml version="1.0" encoding="UTF-8" standalone="yes"?>
<Relationships xmlns="http://schemas.openxmlformats.org/package/2006/relationships"><Relationship Id="rId3" Type="http://schemas.openxmlformats.org/officeDocument/2006/relationships/slideLayout" Target="../slideLayouts/slideLayout3.xml"/><Relationship Id="rId7" Type="http://schemas.openxmlformats.org/officeDocument/2006/relationships/image" Target="../media/image1.png"/><Relationship Id="rId2" Type="http://schemas.openxmlformats.org/officeDocument/2006/relationships/audio" Target="../media/media6.mp3"/><Relationship Id="rId1" Type="http://schemas.microsoft.com/office/2007/relationships/media" Target="../media/media6.mp3"/><Relationship Id="rId6" Type="http://schemas.openxmlformats.org/officeDocument/2006/relationships/image" Target="../media/image23.png"/><Relationship Id="rId5" Type="http://schemas.openxmlformats.org/officeDocument/2006/relationships/image" Target="../media/image20.png"/><Relationship Id="rId4"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21.xml"/><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9.xml"/></Relationships>
</file>

<file path=ppt/slides/_rels/slide23.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5.xml"/><Relationship Id="rId1" Type="http://schemas.openxmlformats.org/officeDocument/2006/relationships/tags" Target="../tags/tag4.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3" Type="http://schemas.openxmlformats.org/officeDocument/2006/relationships/slideLayout" Target="../slideLayouts/slideLayout122.xml"/><Relationship Id="rId2" Type="http://schemas.openxmlformats.org/officeDocument/2006/relationships/audio" Target="../media/media2.mp3"/><Relationship Id="rId1" Type="http://schemas.microsoft.com/office/2007/relationships/media" Target="../media/media2.mp3"/><Relationship Id="rId5" Type="http://schemas.openxmlformats.org/officeDocument/2006/relationships/image" Target="../media/image3.png"/><Relationship Id="rId4" Type="http://schemas.openxmlformats.org/officeDocument/2006/relationships/notesSlide" Target="../notesSlides/notesSlide3.xml"/></Relationships>
</file>

<file path=ppt/slides/_rels/slide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xml"/><Relationship Id="rId1" Type="http://schemas.openxmlformats.org/officeDocument/2006/relationships/slideLayout" Target="../slideLayouts/slideLayout74.xml"/><Relationship Id="rId4" Type="http://schemas.openxmlformats.org/officeDocument/2006/relationships/image" Target="../media/image5.png"/></Relationships>
</file>

<file path=ppt/slides/_rels/slide5.xml.rels><?xml version="1.0" encoding="UTF-8" standalone="yes"?>
<Relationships xmlns="http://schemas.openxmlformats.org/package/2006/relationships"><Relationship Id="rId8" Type="http://schemas.openxmlformats.org/officeDocument/2006/relationships/image" Target="../media/image7.png"/><Relationship Id="rId3" Type="http://schemas.microsoft.com/office/2007/relationships/media" Target="../media/media4.mp3"/><Relationship Id="rId7" Type="http://schemas.openxmlformats.org/officeDocument/2006/relationships/image" Target="../media/image6.jpg"/><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notesSlide" Target="../notesSlides/notesSlide5.xml"/><Relationship Id="rId5" Type="http://schemas.openxmlformats.org/officeDocument/2006/relationships/slideLayout" Target="../slideLayouts/slideLayout52.xml"/><Relationship Id="rId4" Type="http://schemas.openxmlformats.org/officeDocument/2006/relationships/audio" Target="../media/media4.mp3"/><Relationship Id="rId9" Type="http://schemas.openxmlformats.org/officeDocument/2006/relationships/image" Target="../media/image8.png"/></Relationships>
</file>

<file path=ppt/slides/_rels/slide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6.xml"/><Relationship Id="rId1" Type="http://schemas.openxmlformats.org/officeDocument/2006/relationships/slideLayout" Target="../slideLayouts/slideLayout74.xml"/><Relationship Id="rId5" Type="http://schemas.openxmlformats.org/officeDocument/2006/relationships/image" Target="../media/image11.jpg"/><Relationship Id="rId4" Type="http://schemas.openxmlformats.org/officeDocument/2006/relationships/image" Target="../media/image10.png"/></Relationships>
</file>

<file path=ppt/slides/_rels/slide7.xml.rels><?xml version="1.0" encoding="UTF-8" standalone="yes"?>
<Relationships xmlns="http://schemas.openxmlformats.org/package/2006/relationships"><Relationship Id="rId3" Type="http://schemas.openxmlformats.org/officeDocument/2006/relationships/audio" Target="../media/media5.mp3"/><Relationship Id="rId7" Type="http://schemas.openxmlformats.org/officeDocument/2006/relationships/image" Target="../media/image11.jpg"/><Relationship Id="rId2" Type="http://schemas.microsoft.com/office/2007/relationships/media" Target="../media/media5.mp3"/><Relationship Id="rId1" Type="http://schemas.openxmlformats.org/officeDocument/2006/relationships/tags" Target="../tags/tag1.xml"/><Relationship Id="rId6" Type="http://schemas.openxmlformats.org/officeDocument/2006/relationships/image" Target="../media/image12.png"/><Relationship Id="rId5" Type="http://schemas.openxmlformats.org/officeDocument/2006/relationships/notesSlide" Target="../notesSlides/notesSlide7.xml"/><Relationship Id="rId4"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8.xml"/><Relationship Id="rId1" Type="http://schemas.openxmlformats.org/officeDocument/2006/relationships/slideLayout" Target="../slideLayouts/slideLayout74.xml"/><Relationship Id="rId4" Type="http://schemas.openxmlformats.org/officeDocument/2006/relationships/image" Target="../media/image5.png"/></Relationships>
</file>

<file path=ppt/slides/_rels/slide9.xml.rels><?xml version="1.0" encoding="UTF-8" standalone="yes"?>
<Relationships xmlns="http://schemas.openxmlformats.org/package/2006/relationships"><Relationship Id="rId3" Type="http://schemas.openxmlformats.org/officeDocument/2006/relationships/audio" Target="../media/media5.mp3"/><Relationship Id="rId7" Type="http://schemas.openxmlformats.org/officeDocument/2006/relationships/image" Target="../media/image12.png"/><Relationship Id="rId2" Type="http://schemas.microsoft.com/office/2007/relationships/media" Target="../media/media5.mp3"/><Relationship Id="rId1" Type="http://schemas.openxmlformats.org/officeDocument/2006/relationships/tags" Target="../tags/tag2.xml"/><Relationship Id="rId6" Type="http://schemas.openxmlformats.org/officeDocument/2006/relationships/image" Target="../media/image11.jpg"/><Relationship Id="rId5" Type="http://schemas.openxmlformats.org/officeDocument/2006/relationships/notesSlide" Target="../notesSlides/notesSlide9.xml"/><Relationship Id="rId4"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E9F7D7"/>
        </a:solidFill>
        <a:effectLst/>
      </p:bgPr>
    </p:bg>
    <p:spTree>
      <p:nvGrpSpPr>
        <p:cNvPr id="1" name="Shape 4403"/>
        <p:cNvGrpSpPr/>
        <p:nvPr/>
      </p:nvGrpSpPr>
      <p:grpSpPr>
        <a:xfrm>
          <a:off x="0" y="0"/>
          <a:ext cx="0" cy="0"/>
          <a:chOff x="0" y="0"/>
          <a:chExt cx="0" cy="0"/>
        </a:xfrm>
      </p:grpSpPr>
      <p:sp>
        <p:nvSpPr>
          <p:cNvPr id="35" name="Google Shape;523;p41">
            <a:extLst>
              <a:ext uri="{FF2B5EF4-FFF2-40B4-BE49-F238E27FC236}">
                <a16:creationId xmlns:a16="http://schemas.microsoft.com/office/drawing/2014/main" id="{FB0949CA-4B83-F03E-7B39-BA5975D05B61}"/>
              </a:ext>
            </a:extLst>
          </p:cNvPr>
          <p:cNvSpPr txBox="1">
            <a:spLocks/>
          </p:cNvSpPr>
          <p:nvPr/>
        </p:nvSpPr>
        <p:spPr>
          <a:xfrm>
            <a:off x="690581" y="1194100"/>
            <a:ext cx="7627919" cy="2022436"/>
          </a:xfrm>
          <a:prstGeom prst="rect">
            <a:avLst/>
          </a:prstGeom>
          <a:noFill/>
          <a:ln>
            <a:noFill/>
          </a:ln>
        </p:spPr>
        <p:txBody>
          <a:bodyPr lIns="68569" tIns="68569" rIns="68569" bIns="68569"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ctr" defTabSz="685800" rtl="0" eaLnBrk="1" fontAlgn="base" latinLnBrk="0" hangingPunct="1">
              <a:lnSpc>
                <a:spcPct val="130000"/>
              </a:lnSpc>
              <a:spcBef>
                <a:spcPct val="0"/>
              </a:spcBef>
              <a:spcAft>
                <a:spcPct val="0"/>
              </a:spcAft>
              <a:buClr>
                <a:srgbClr val="000000"/>
              </a:buClr>
              <a:buSzPts val="1100"/>
              <a:buFont typeface="Arial"/>
              <a:buNone/>
              <a:tabLst/>
              <a:defRPr/>
            </a:pPr>
            <a:r>
              <a:rPr lang="en-US" altLang="en-US" sz="2000" b="1" dirty="0">
                <a:ln w="10160">
                  <a:noFill/>
                  <a:prstDash val="solid"/>
                </a:ln>
                <a:solidFill>
                  <a:srgbClr val="002060"/>
                </a:solidFill>
                <a:effectLst>
                  <a:outerShdw blurRad="38100" dist="22860" dir="5400000" algn="tl" rotWithShape="0">
                    <a:srgbClr val="000000">
                      <a:alpha val="30000"/>
                    </a:srgbClr>
                  </a:outerShdw>
                </a:effectLst>
                <a:latin typeface="Times New Roman" panose="02020603050405020304" pitchFamily="18" charset="0"/>
                <a:cs typeface="Times New Roman" panose="02020603050405020304" pitchFamily="18" charset="0"/>
                <a:sym typeface="Arial" panose="020B0604020202020204" pitchFamily="34" charset="0"/>
              </a:rPr>
              <a:t>TIẾT 7</a:t>
            </a:r>
          </a:p>
          <a:p>
            <a:pPr marR="0" lvl="0" algn="ctr" defTabSz="685800" rtl="0" eaLnBrk="1" fontAlgn="base" latinLnBrk="0" hangingPunct="1">
              <a:lnSpc>
                <a:spcPct val="130000"/>
              </a:lnSpc>
              <a:spcBef>
                <a:spcPct val="0"/>
              </a:spcBef>
              <a:spcAft>
                <a:spcPct val="0"/>
              </a:spcAft>
              <a:buClr>
                <a:srgbClr val="000000"/>
              </a:buClr>
              <a:buSzPts val="1100"/>
              <a:tabLst/>
              <a:defRPr/>
            </a:pPr>
            <a:r>
              <a:rPr lang="en-US" altLang="en-US" sz="2000" b="1" dirty="0">
                <a:ln w="10160">
                  <a:noFill/>
                  <a:prstDash val="solid"/>
                </a:ln>
                <a:solidFill>
                  <a:srgbClr val="002060"/>
                </a:solidFill>
                <a:effectLst>
                  <a:outerShdw blurRad="38100" dist="22860" dir="5400000" algn="tl" rotWithShape="0">
                    <a:srgbClr val="000000">
                      <a:alpha val="30000"/>
                    </a:srgbClr>
                  </a:outerShdw>
                </a:effectLst>
                <a:latin typeface="Times New Roman" panose="02020603050405020304" pitchFamily="18" charset="0"/>
                <a:cs typeface="Times New Roman" panose="02020603050405020304" pitchFamily="18" charset="0"/>
                <a:sym typeface="Arial" panose="020B0604020202020204" pitchFamily="34" charset="0"/>
              </a:rPr>
              <a:t>- TÂN: NHẠC SĨ HOÀNG VIỆT VÀ CA KHÚC NHẠC RỪNG</a:t>
            </a:r>
          </a:p>
          <a:p>
            <a:pPr marR="0" lvl="0" algn="ctr" defTabSz="685800" rtl="0" eaLnBrk="1" fontAlgn="base" latinLnBrk="0" hangingPunct="1">
              <a:lnSpc>
                <a:spcPct val="130000"/>
              </a:lnSpc>
              <a:spcBef>
                <a:spcPct val="0"/>
              </a:spcBef>
              <a:spcAft>
                <a:spcPct val="0"/>
              </a:spcAft>
              <a:buClr>
                <a:srgbClr val="000000"/>
              </a:buClr>
              <a:buSzPts val="1100"/>
              <a:tabLst/>
              <a:defRPr/>
            </a:pPr>
            <a:r>
              <a:rPr lang="en-US" altLang="en-US" sz="2000" b="1" dirty="0">
                <a:ln w="10160">
                  <a:noFill/>
                  <a:prstDash val="solid"/>
                </a:ln>
                <a:solidFill>
                  <a:srgbClr val="002060"/>
                </a:solidFill>
                <a:effectLst>
                  <a:outerShdw blurRad="38100" dist="22860" dir="5400000" algn="tl" rotWithShape="0">
                    <a:srgbClr val="000000">
                      <a:alpha val="30000"/>
                    </a:srgbClr>
                  </a:outerShdw>
                </a:effectLst>
                <a:latin typeface="Times New Roman" panose="02020603050405020304" pitchFamily="18" charset="0"/>
                <a:cs typeface="Times New Roman" panose="02020603050405020304" pitchFamily="18" charset="0"/>
                <a:sym typeface="Arial" panose="020B0604020202020204" pitchFamily="34" charset="0"/>
              </a:rPr>
              <a:t>- ÔN BÀI HÁT: VÌ CUỘC SỐNG TƯƠI ĐẸP</a:t>
            </a:r>
          </a:p>
        </p:txBody>
      </p:sp>
      <p:pic>
        <p:nvPicPr>
          <p:cNvPr id="2" name="Audio 1">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8318500" y="4318000"/>
            <a:ext cx="609600" cy="60960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2"/>
                </p:tgtEl>
              </p:cMediaNode>
            </p:audio>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500"/>
        <p:cNvGrpSpPr/>
        <p:nvPr/>
      </p:nvGrpSpPr>
      <p:grpSpPr>
        <a:xfrm>
          <a:off x="0" y="0"/>
          <a:ext cx="0" cy="0"/>
          <a:chOff x="0" y="0"/>
          <a:chExt cx="0" cy="0"/>
        </a:xfrm>
      </p:grpSpPr>
      <p:grpSp>
        <p:nvGrpSpPr>
          <p:cNvPr id="1504" name="Google Shape;1504;p42"/>
          <p:cNvGrpSpPr/>
          <p:nvPr/>
        </p:nvGrpSpPr>
        <p:grpSpPr>
          <a:xfrm>
            <a:off x="923583" y="1344343"/>
            <a:ext cx="531217" cy="482753"/>
            <a:chOff x="2495889" y="2567541"/>
            <a:chExt cx="371325" cy="337471"/>
          </a:xfrm>
        </p:grpSpPr>
        <p:sp>
          <p:nvSpPr>
            <p:cNvPr id="1505" name="Google Shape;1505;p42"/>
            <p:cNvSpPr/>
            <p:nvPr/>
          </p:nvSpPr>
          <p:spPr>
            <a:xfrm rot="-918342">
              <a:off x="2525218" y="2604123"/>
              <a:ext cx="312666" cy="264306"/>
            </a:xfrm>
            <a:custGeom>
              <a:avLst/>
              <a:gdLst/>
              <a:ahLst/>
              <a:cxnLst/>
              <a:rect l="l" t="t" r="r" b="b"/>
              <a:pathLst>
                <a:path w="10320" h="8724" extrusionOk="0">
                  <a:moveTo>
                    <a:pt x="5480" y="0"/>
                  </a:moveTo>
                  <a:cubicBezTo>
                    <a:pt x="4166" y="0"/>
                    <a:pt x="3814" y="2750"/>
                    <a:pt x="3814" y="2750"/>
                  </a:cubicBezTo>
                  <a:cubicBezTo>
                    <a:pt x="3814" y="2750"/>
                    <a:pt x="2759" y="1284"/>
                    <a:pt x="1833" y="1284"/>
                  </a:cubicBezTo>
                  <a:cubicBezTo>
                    <a:pt x="1489" y="1284"/>
                    <a:pt x="1162" y="1487"/>
                    <a:pt x="914" y="2042"/>
                  </a:cubicBezTo>
                  <a:cubicBezTo>
                    <a:pt x="1" y="4099"/>
                    <a:pt x="3271" y="5335"/>
                    <a:pt x="3271" y="5335"/>
                  </a:cubicBezTo>
                  <a:cubicBezTo>
                    <a:pt x="3271" y="5335"/>
                    <a:pt x="1586" y="7141"/>
                    <a:pt x="3336" y="8469"/>
                  </a:cubicBezTo>
                  <a:cubicBezTo>
                    <a:pt x="3569" y="8646"/>
                    <a:pt x="3776" y="8723"/>
                    <a:pt x="3959" y="8723"/>
                  </a:cubicBezTo>
                  <a:cubicBezTo>
                    <a:pt x="5155" y="8723"/>
                    <a:pt x="5343" y="5443"/>
                    <a:pt x="5343" y="5443"/>
                  </a:cubicBezTo>
                  <a:cubicBezTo>
                    <a:pt x="5343" y="5443"/>
                    <a:pt x="6190" y="8136"/>
                    <a:pt x="7560" y="8136"/>
                  </a:cubicBezTo>
                  <a:cubicBezTo>
                    <a:pt x="7834" y="8136"/>
                    <a:pt x="8129" y="8028"/>
                    <a:pt x="8442" y="7770"/>
                  </a:cubicBezTo>
                  <a:cubicBezTo>
                    <a:pt x="10320" y="6228"/>
                    <a:pt x="6493" y="4814"/>
                    <a:pt x="6493" y="4814"/>
                  </a:cubicBezTo>
                  <a:lnTo>
                    <a:pt x="6493" y="4814"/>
                  </a:lnTo>
                  <a:cubicBezTo>
                    <a:pt x="6493" y="4814"/>
                    <a:pt x="6807" y="4856"/>
                    <a:pt x="7249" y="4886"/>
                  </a:cubicBezTo>
                  <a:cubicBezTo>
                    <a:pt x="7415" y="4894"/>
                    <a:pt x="7599" y="4900"/>
                    <a:pt x="7789" y="4900"/>
                  </a:cubicBezTo>
                  <a:cubicBezTo>
                    <a:pt x="8867" y="4900"/>
                    <a:pt x="10157" y="4710"/>
                    <a:pt x="9684" y="3713"/>
                  </a:cubicBezTo>
                  <a:cubicBezTo>
                    <a:pt x="9324" y="2957"/>
                    <a:pt x="8551" y="2754"/>
                    <a:pt x="7825" y="2754"/>
                  </a:cubicBezTo>
                  <a:cubicBezTo>
                    <a:pt x="6981" y="2754"/>
                    <a:pt x="6200" y="3028"/>
                    <a:pt x="6200" y="3028"/>
                  </a:cubicBezTo>
                  <a:cubicBezTo>
                    <a:pt x="6200" y="3028"/>
                    <a:pt x="7513" y="693"/>
                    <a:pt x="5878" y="78"/>
                  </a:cubicBezTo>
                  <a:cubicBezTo>
                    <a:pt x="5736" y="25"/>
                    <a:pt x="5604" y="0"/>
                    <a:pt x="548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506" name="Google Shape;1506;p42"/>
            <p:cNvGrpSpPr/>
            <p:nvPr/>
          </p:nvGrpSpPr>
          <p:grpSpPr>
            <a:xfrm rot="-918341">
              <a:off x="2640588" y="2697263"/>
              <a:ext cx="62142" cy="54351"/>
              <a:chOff x="5489372" y="3232599"/>
              <a:chExt cx="40343" cy="35288"/>
            </a:xfrm>
          </p:grpSpPr>
          <p:sp>
            <p:nvSpPr>
              <p:cNvPr id="1507" name="Google Shape;1507;p42"/>
              <p:cNvSpPr/>
              <p:nvPr/>
            </p:nvSpPr>
            <p:spPr>
              <a:xfrm>
                <a:off x="5504537" y="3232599"/>
                <a:ext cx="17585" cy="15559"/>
              </a:xfrm>
              <a:custGeom>
                <a:avLst/>
                <a:gdLst/>
                <a:ahLst/>
                <a:cxnLst/>
                <a:rect l="l" t="t" r="r" b="b"/>
                <a:pathLst>
                  <a:path w="894" h="791" extrusionOk="0">
                    <a:moveTo>
                      <a:pt x="445" y="1"/>
                    </a:moveTo>
                    <a:cubicBezTo>
                      <a:pt x="290" y="1"/>
                      <a:pt x="144" y="96"/>
                      <a:pt x="80" y="253"/>
                    </a:cubicBezTo>
                    <a:cubicBezTo>
                      <a:pt x="1" y="453"/>
                      <a:pt x="102" y="681"/>
                      <a:pt x="301" y="760"/>
                    </a:cubicBezTo>
                    <a:cubicBezTo>
                      <a:pt x="349" y="781"/>
                      <a:pt x="400" y="791"/>
                      <a:pt x="450" y="791"/>
                    </a:cubicBezTo>
                    <a:cubicBezTo>
                      <a:pt x="604" y="791"/>
                      <a:pt x="750" y="696"/>
                      <a:pt x="815" y="546"/>
                    </a:cubicBezTo>
                    <a:cubicBezTo>
                      <a:pt x="894" y="338"/>
                      <a:pt x="794" y="110"/>
                      <a:pt x="594" y="31"/>
                    </a:cubicBezTo>
                    <a:cubicBezTo>
                      <a:pt x="545" y="11"/>
                      <a:pt x="494" y="1"/>
                      <a:pt x="44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8" name="Google Shape;1508;p42"/>
              <p:cNvSpPr/>
              <p:nvPr/>
            </p:nvSpPr>
            <p:spPr>
              <a:xfrm>
                <a:off x="5489372" y="3247765"/>
                <a:ext cx="17723" cy="15559"/>
              </a:xfrm>
              <a:custGeom>
                <a:avLst/>
                <a:gdLst/>
                <a:ahLst/>
                <a:cxnLst/>
                <a:rect l="l" t="t" r="r" b="b"/>
                <a:pathLst>
                  <a:path w="901" h="791" extrusionOk="0">
                    <a:moveTo>
                      <a:pt x="447" y="1"/>
                    </a:moveTo>
                    <a:cubicBezTo>
                      <a:pt x="290" y="1"/>
                      <a:pt x="146" y="95"/>
                      <a:pt x="86" y="246"/>
                    </a:cubicBezTo>
                    <a:cubicBezTo>
                      <a:pt x="0" y="453"/>
                      <a:pt x="102" y="681"/>
                      <a:pt x="307" y="760"/>
                    </a:cubicBezTo>
                    <a:cubicBezTo>
                      <a:pt x="356" y="781"/>
                      <a:pt x="406" y="791"/>
                      <a:pt x="456" y="791"/>
                    </a:cubicBezTo>
                    <a:cubicBezTo>
                      <a:pt x="610" y="791"/>
                      <a:pt x="755" y="696"/>
                      <a:pt x="815" y="546"/>
                    </a:cubicBezTo>
                    <a:cubicBezTo>
                      <a:pt x="900" y="338"/>
                      <a:pt x="801" y="111"/>
                      <a:pt x="600" y="32"/>
                    </a:cubicBezTo>
                    <a:cubicBezTo>
                      <a:pt x="549" y="11"/>
                      <a:pt x="497" y="1"/>
                      <a:pt x="4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9" name="Google Shape;1509;p42"/>
              <p:cNvSpPr/>
              <p:nvPr/>
            </p:nvSpPr>
            <p:spPr>
              <a:xfrm>
                <a:off x="5511992" y="3252328"/>
                <a:ext cx="17723" cy="15559"/>
              </a:xfrm>
              <a:custGeom>
                <a:avLst/>
                <a:gdLst/>
                <a:ahLst/>
                <a:cxnLst/>
                <a:rect l="l" t="t" r="r" b="b"/>
                <a:pathLst>
                  <a:path w="901" h="791" extrusionOk="0">
                    <a:moveTo>
                      <a:pt x="455" y="1"/>
                    </a:moveTo>
                    <a:cubicBezTo>
                      <a:pt x="295" y="1"/>
                      <a:pt x="147" y="96"/>
                      <a:pt x="86" y="249"/>
                    </a:cubicBezTo>
                    <a:cubicBezTo>
                      <a:pt x="0" y="449"/>
                      <a:pt x="100" y="684"/>
                      <a:pt x="300" y="763"/>
                    </a:cubicBezTo>
                    <a:cubicBezTo>
                      <a:pt x="350" y="782"/>
                      <a:pt x="401" y="791"/>
                      <a:pt x="451" y="791"/>
                    </a:cubicBezTo>
                    <a:cubicBezTo>
                      <a:pt x="608" y="791"/>
                      <a:pt x="755" y="700"/>
                      <a:pt x="815" y="542"/>
                    </a:cubicBezTo>
                    <a:cubicBezTo>
                      <a:pt x="900" y="341"/>
                      <a:pt x="801" y="113"/>
                      <a:pt x="600" y="28"/>
                    </a:cubicBezTo>
                    <a:cubicBezTo>
                      <a:pt x="552" y="9"/>
                      <a:pt x="503" y="1"/>
                      <a:pt x="4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510" name="Google Shape;1510;p42"/>
          <p:cNvGrpSpPr/>
          <p:nvPr/>
        </p:nvGrpSpPr>
        <p:grpSpPr>
          <a:xfrm>
            <a:off x="8612783" y="0"/>
            <a:ext cx="531217" cy="482753"/>
            <a:chOff x="2495889" y="2567541"/>
            <a:chExt cx="371325" cy="337471"/>
          </a:xfrm>
        </p:grpSpPr>
        <p:sp>
          <p:nvSpPr>
            <p:cNvPr id="1511" name="Google Shape;1511;p42"/>
            <p:cNvSpPr/>
            <p:nvPr/>
          </p:nvSpPr>
          <p:spPr>
            <a:xfrm rot="-918342">
              <a:off x="2525218" y="2604123"/>
              <a:ext cx="312666" cy="264306"/>
            </a:xfrm>
            <a:custGeom>
              <a:avLst/>
              <a:gdLst/>
              <a:ahLst/>
              <a:cxnLst/>
              <a:rect l="l" t="t" r="r" b="b"/>
              <a:pathLst>
                <a:path w="10320" h="8724" extrusionOk="0">
                  <a:moveTo>
                    <a:pt x="5480" y="0"/>
                  </a:moveTo>
                  <a:cubicBezTo>
                    <a:pt x="4166" y="0"/>
                    <a:pt x="3814" y="2750"/>
                    <a:pt x="3814" y="2750"/>
                  </a:cubicBezTo>
                  <a:cubicBezTo>
                    <a:pt x="3814" y="2750"/>
                    <a:pt x="2759" y="1284"/>
                    <a:pt x="1833" y="1284"/>
                  </a:cubicBezTo>
                  <a:cubicBezTo>
                    <a:pt x="1489" y="1284"/>
                    <a:pt x="1162" y="1487"/>
                    <a:pt x="914" y="2042"/>
                  </a:cubicBezTo>
                  <a:cubicBezTo>
                    <a:pt x="1" y="4099"/>
                    <a:pt x="3271" y="5335"/>
                    <a:pt x="3271" y="5335"/>
                  </a:cubicBezTo>
                  <a:cubicBezTo>
                    <a:pt x="3271" y="5335"/>
                    <a:pt x="1586" y="7141"/>
                    <a:pt x="3336" y="8469"/>
                  </a:cubicBezTo>
                  <a:cubicBezTo>
                    <a:pt x="3569" y="8646"/>
                    <a:pt x="3776" y="8723"/>
                    <a:pt x="3959" y="8723"/>
                  </a:cubicBezTo>
                  <a:cubicBezTo>
                    <a:pt x="5155" y="8723"/>
                    <a:pt x="5343" y="5443"/>
                    <a:pt x="5343" y="5443"/>
                  </a:cubicBezTo>
                  <a:cubicBezTo>
                    <a:pt x="5343" y="5443"/>
                    <a:pt x="6190" y="8136"/>
                    <a:pt x="7560" y="8136"/>
                  </a:cubicBezTo>
                  <a:cubicBezTo>
                    <a:pt x="7834" y="8136"/>
                    <a:pt x="8129" y="8028"/>
                    <a:pt x="8442" y="7770"/>
                  </a:cubicBezTo>
                  <a:cubicBezTo>
                    <a:pt x="10320" y="6228"/>
                    <a:pt x="6493" y="4814"/>
                    <a:pt x="6493" y="4814"/>
                  </a:cubicBezTo>
                  <a:lnTo>
                    <a:pt x="6493" y="4814"/>
                  </a:lnTo>
                  <a:cubicBezTo>
                    <a:pt x="6493" y="4814"/>
                    <a:pt x="6807" y="4856"/>
                    <a:pt x="7249" y="4886"/>
                  </a:cubicBezTo>
                  <a:cubicBezTo>
                    <a:pt x="7415" y="4894"/>
                    <a:pt x="7599" y="4900"/>
                    <a:pt x="7789" y="4900"/>
                  </a:cubicBezTo>
                  <a:cubicBezTo>
                    <a:pt x="8867" y="4900"/>
                    <a:pt x="10157" y="4710"/>
                    <a:pt x="9684" y="3713"/>
                  </a:cubicBezTo>
                  <a:cubicBezTo>
                    <a:pt x="9324" y="2957"/>
                    <a:pt x="8551" y="2754"/>
                    <a:pt x="7825" y="2754"/>
                  </a:cubicBezTo>
                  <a:cubicBezTo>
                    <a:pt x="6981" y="2754"/>
                    <a:pt x="6200" y="3028"/>
                    <a:pt x="6200" y="3028"/>
                  </a:cubicBezTo>
                  <a:cubicBezTo>
                    <a:pt x="6200" y="3028"/>
                    <a:pt x="7513" y="693"/>
                    <a:pt x="5878" y="78"/>
                  </a:cubicBezTo>
                  <a:cubicBezTo>
                    <a:pt x="5736" y="25"/>
                    <a:pt x="5604" y="0"/>
                    <a:pt x="548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512" name="Google Shape;1512;p42"/>
            <p:cNvGrpSpPr/>
            <p:nvPr/>
          </p:nvGrpSpPr>
          <p:grpSpPr>
            <a:xfrm rot="-918341">
              <a:off x="2640588" y="2697263"/>
              <a:ext cx="62142" cy="54351"/>
              <a:chOff x="5489372" y="3232599"/>
              <a:chExt cx="40343" cy="35288"/>
            </a:xfrm>
          </p:grpSpPr>
          <p:sp>
            <p:nvSpPr>
              <p:cNvPr id="1513" name="Google Shape;1513;p42"/>
              <p:cNvSpPr/>
              <p:nvPr/>
            </p:nvSpPr>
            <p:spPr>
              <a:xfrm>
                <a:off x="5504537" y="3232599"/>
                <a:ext cx="17585" cy="15559"/>
              </a:xfrm>
              <a:custGeom>
                <a:avLst/>
                <a:gdLst/>
                <a:ahLst/>
                <a:cxnLst/>
                <a:rect l="l" t="t" r="r" b="b"/>
                <a:pathLst>
                  <a:path w="894" h="791" extrusionOk="0">
                    <a:moveTo>
                      <a:pt x="445" y="1"/>
                    </a:moveTo>
                    <a:cubicBezTo>
                      <a:pt x="290" y="1"/>
                      <a:pt x="144" y="96"/>
                      <a:pt x="80" y="253"/>
                    </a:cubicBezTo>
                    <a:cubicBezTo>
                      <a:pt x="1" y="453"/>
                      <a:pt x="102" y="681"/>
                      <a:pt x="301" y="760"/>
                    </a:cubicBezTo>
                    <a:cubicBezTo>
                      <a:pt x="349" y="781"/>
                      <a:pt x="400" y="791"/>
                      <a:pt x="450" y="791"/>
                    </a:cubicBezTo>
                    <a:cubicBezTo>
                      <a:pt x="604" y="791"/>
                      <a:pt x="750" y="696"/>
                      <a:pt x="815" y="546"/>
                    </a:cubicBezTo>
                    <a:cubicBezTo>
                      <a:pt x="894" y="338"/>
                      <a:pt x="794" y="110"/>
                      <a:pt x="594" y="31"/>
                    </a:cubicBezTo>
                    <a:cubicBezTo>
                      <a:pt x="545" y="11"/>
                      <a:pt x="494" y="1"/>
                      <a:pt x="44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4" name="Google Shape;1514;p42"/>
              <p:cNvSpPr/>
              <p:nvPr/>
            </p:nvSpPr>
            <p:spPr>
              <a:xfrm>
                <a:off x="5489372" y="3247765"/>
                <a:ext cx="17723" cy="15559"/>
              </a:xfrm>
              <a:custGeom>
                <a:avLst/>
                <a:gdLst/>
                <a:ahLst/>
                <a:cxnLst/>
                <a:rect l="l" t="t" r="r" b="b"/>
                <a:pathLst>
                  <a:path w="901" h="791" extrusionOk="0">
                    <a:moveTo>
                      <a:pt x="447" y="1"/>
                    </a:moveTo>
                    <a:cubicBezTo>
                      <a:pt x="290" y="1"/>
                      <a:pt x="146" y="95"/>
                      <a:pt x="86" y="246"/>
                    </a:cubicBezTo>
                    <a:cubicBezTo>
                      <a:pt x="0" y="453"/>
                      <a:pt x="102" y="681"/>
                      <a:pt x="307" y="760"/>
                    </a:cubicBezTo>
                    <a:cubicBezTo>
                      <a:pt x="356" y="781"/>
                      <a:pt x="406" y="791"/>
                      <a:pt x="456" y="791"/>
                    </a:cubicBezTo>
                    <a:cubicBezTo>
                      <a:pt x="610" y="791"/>
                      <a:pt x="755" y="696"/>
                      <a:pt x="815" y="546"/>
                    </a:cubicBezTo>
                    <a:cubicBezTo>
                      <a:pt x="900" y="338"/>
                      <a:pt x="801" y="111"/>
                      <a:pt x="600" y="32"/>
                    </a:cubicBezTo>
                    <a:cubicBezTo>
                      <a:pt x="549" y="11"/>
                      <a:pt x="497" y="1"/>
                      <a:pt x="4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5" name="Google Shape;1515;p42"/>
              <p:cNvSpPr/>
              <p:nvPr/>
            </p:nvSpPr>
            <p:spPr>
              <a:xfrm>
                <a:off x="5511992" y="3252328"/>
                <a:ext cx="17723" cy="15559"/>
              </a:xfrm>
              <a:custGeom>
                <a:avLst/>
                <a:gdLst/>
                <a:ahLst/>
                <a:cxnLst/>
                <a:rect l="l" t="t" r="r" b="b"/>
                <a:pathLst>
                  <a:path w="901" h="791" extrusionOk="0">
                    <a:moveTo>
                      <a:pt x="455" y="1"/>
                    </a:moveTo>
                    <a:cubicBezTo>
                      <a:pt x="295" y="1"/>
                      <a:pt x="147" y="96"/>
                      <a:pt x="86" y="249"/>
                    </a:cubicBezTo>
                    <a:cubicBezTo>
                      <a:pt x="0" y="449"/>
                      <a:pt x="100" y="684"/>
                      <a:pt x="300" y="763"/>
                    </a:cubicBezTo>
                    <a:cubicBezTo>
                      <a:pt x="350" y="782"/>
                      <a:pt x="401" y="791"/>
                      <a:pt x="451" y="791"/>
                    </a:cubicBezTo>
                    <a:cubicBezTo>
                      <a:pt x="608" y="791"/>
                      <a:pt x="755" y="700"/>
                      <a:pt x="815" y="542"/>
                    </a:cubicBezTo>
                    <a:cubicBezTo>
                      <a:pt x="900" y="341"/>
                      <a:pt x="801" y="113"/>
                      <a:pt x="600" y="28"/>
                    </a:cubicBezTo>
                    <a:cubicBezTo>
                      <a:pt x="552" y="9"/>
                      <a:pt x="503" y="1"/>
                      <a:pt x="4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516" name="Google Shape;1516;p42"/>
          <p:cNvGrpSpPr/>
          <p:nvPr/>
        </p:nvGrpSpPr>
        <p:grpSpPr>
          <a:xfrm>
            <a:off x="7321858" y="3289318"/>
            <a:ext cx="531217" cy="482753"/>
            <a:chOff x="2495889" y="2567541"/>
            <a:chExt cx="371325" cy="337471"/>
          </a:xfrm>
        </p:grpSpPr>
        <p:sp>
          <p:nvSpPr>
            <p:cNvPr id="1517" name="Google Shape;1517;p42"/>
            <p:cNvSpPr/>
            <p:nvPr/>
          </p:nvSpPr>
          <p:spPr>
            <a:xfrm rot="-918342">
              <a:off x="2525218" y="2604123"/>
              <a:ext cx="312666" cy="264306"/>
            </a:xfrm>
            <a:custGeom>
              <a:avLst/>
              <a:gdLst/>
              <a:ahLst/>
              <a:cxnLst/>
              <a:rect l="l" t="t" r="r" b="b"/>
              <a:pathLst>
                <a:path w="10320" h="8724" extrusionOk="0">
                  <a:moveTo>
                    <a:pt x="5480" y="0"/>
                  </a:moveTo>
                  <a:cubicBezTo>
                    <a:pt x="4166" y="0"/>
                    <a:pt x="3814" y="2750"/>
                    <a:pt x="3814" y="2750"/>
                  </a:cubicBezTo>
                  <a:cubicBezTo>
                    <a:pt x="3814" y="2750"/>
                    <a:pt x="2759" y="1284"/>
                    <a:pt x="1833" y="1284"/>
                  </a:cubicBezTo>
                  <a:cubicBezTo>
                    <a:pt x="1489" y="1284"/>
                    <a:pt x="1162" y="1487"/>
                    <a:pt x="914" y="2042"/>
                  </a:cubicBezTo>
                  <a:cubicBezTo>
                    <a:pt x="1" y="4099"/>
                    <a:pt x="3271" y="5335"/>
                    <a:pt x="3271" y="5335"/>
                  </a:cubicBezTo>
                  <a:cubicBezTo>
                    <a:pt x="3271" y="5335"/>
                    <a:pt x="1586" y="7141"/>
                    <a:pt x="3336" y="8469"/>
                  </a:cubicBezTo>
                  <a:cubicBezTo>
                    <a:pt x="3569" y="8646"/>
                    <a:pt x="3776" y="8723"/>
                    <a:pt x="3959" y="8723"/>
                  </a:cubicBezTo>
                  <a:cubicBezTo>
                    <a:pt x="5155" y="8723"/>
                    <a:pt x="5343" y="5443"/>
                    <a:pt x="5343" y="5443"/>
                  </a:cubicBezTo>
                  <a:cubicBezTo>
                    <a:pt x="5343" y="5443"/>
                    <a:pt x="6190" y="8136"/>
                    <a:pt x="7560" y="8136"/>
                  </a:cubicBezTo>
                  <a:cubicBezTo>
                    <a:pt x="7834" y="8136"/>
                    <a:pt x="8129" y="8028"/>
                    <a:pt x="8442" y="7770"/>
                  </a:cubicBezTo>
                  <a:cubicBezTo>
                    <a:pt x="10320" y="6228"/>
                    <a:pt x="6493" y="4814"/>
                    <a:pt x="6493" y="4814"/>
                  </a:cubicBezTo>
                  <a:lnTo>
                    <a:pt x="6493" y="4814"/>
                  </a:lnTo>
                  <a:cubicBezTo>
                    <a:pt x="6493" y="4814"/>
                    <a:pt x="6807" y="4856"/>
                    <a:pt x="7249" y="4886"/>
                  </a:cubicBezTo>
                  <a:cubicBezTo>
                    <a:pt x="7415" y="4894"/>
                    <a:pt x="7599" y="4900"/>
                    <a:pt x="7789" y="4900"/>
                  </a:cubicBezTo>
                  <a:cubicBezTo>
                    <a:pt x="8867" y="4900"/>
                    <a:pt x="10157" y="4710"/>
                    <a:pt x="9684" y="3713"/>
                  </a:cubicBezTo>
                  <a:cubicBezTo>
                    <a:pt x="9324" y="2957"/>
                    <a:pt x="8551" y="2754"/>
                    <a:pt x="7825" y="2754"/>
                  </a:cubicBezTo>
                  <a:cubicBezTo>
                    <a:pt x="6981" y="2754"/>
                    <a:pt x="6200" y="3028"/>
                    <a:pt x="6200" y="3028"/>
                  </a:cubicBezTo>
                  <a:cubicBezTo>
                    <a:pt x="6200" y="3028"/>
                    <a:pt x="7513" y="693"/>
                    <a:pt x="5878" y="78"/>
                  </a:cubicBezTo>
                  <a:cubicBezTo>
                    <a:pt x="5736" y="25"/>
                    <a:pt x="5604" y="0"/>
                    <a:pt x="548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518" name="Google Shape;1518;p42"/>
            <p:cNvGrpSpPr/>
            <p:nvPr/>
          </p:nvGrpSpPr>
          <p:grpSpPr>
            <a:xfrm rot="-918341">
              <a:off x="2640588" y="2697263"/>
              <a:ext cx="62142" cy="54351"/>
              <a:chOff x="5489372" y="3232599"/>
              <a:chExt cx="40343" cy="35288"/>
            </a:xfrm>
          </p:grpSpPr>
          <p:sp>
            <p:nvSpPr>
              <p:cNvPr id="1519" name="Google Shape;1519;p42"/>
              <p:cNvSpPr/>
              <p:nvPr/>
            </p:nvSpPr>
            <p:spPr>
              <a:xfrm>
                <a:off x="5504537" y="3232599"/>
                <a:ext cx="17585" cy="15559"/>
              </a:xfrm>
              <a:custGeom>
                <a:avLst/>
                <a:gdLst/>
                <a:ahLst/>
                <a:cxnLst/>
                <a:rect l="l" t="t" r="r" b="b"/>
                <a:pathLst>
                  <a:path w="894" h="791" extrusionOk="0">
                    <a:moveTo>
                      <a:pt x="445" y="1"/>
                    </a:moveTo>
                    <a:cubicBezTo>
                      <a:pt x="290" y="1"/>
                      <a:pt x="144" y="96"/>
                      <a:pt x="80" y="253"/>
                    </a:cubicBezTo>
                    <a:cubicBezTo>
                      <a:pt x="1" y="453"/>
                      <a:pt x="102" y="681"/>
                      <a:pt x="301" y="760"/>
                    </a:cubicBezTo>
                    <a:cubicBezTo>
                      <a:pt x="349" y="781"/>
                      <a:pt x="400" y="791"/>
                      <a:pt x="450" y="791"/>
                    </a:cubicBezTo>
                    <a:cubicBezTo>
                      <a:pt x="604" y="791"/>
                      <a:pt x="750" y="696"/>
                      <a:pt x="815" y="546"/>
                    </a:cubicBezTo>
                    <a:cubicBezTo>
                      <a:pt x="894" y="338"/>
                      <a:pt x="794" y="110"/>
                      <a:pt x="594" y="31"/>
                    </a:cubicBezTo>
                    <a:cubicBezTo>
                      <a:pt x="545" y="11"/>
                      <a:pt x="494" y="1"/>
                      <a:pt x="44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0" name="Google Shape;1520;p42"/>
              <p:cNvSpPr/>
              <p:nvPr/>
            </p:nvSpPr>
            <p:spPr>
              <a:xfrm>
                <a:off x="5489372" y="3247765"/>
                <a:ext cx="17723" cy="15559"/>
              </a:xfrm>
              <a:custGeom>
                <a:avLst/>
                <a:gdLst/>
                <a:ahLst/>
                <a:cxnLst/>
                <a:rect l="l" t="t" r="r" b="b"/>
                <a:pathLst>
                  <a:path w="901" h="791" extrusionOk="0">
                    <a:moveTo>
                      <a:pt x="447" y="1"/>
                    </a:moveTo>
                    <a:cubicBezTo>
                      <a:pt x="290" y="1"/>
                      <a:pt x="146" y="95"/>
                      <a:pt x="86" y="246"/>
                    </a:cubicBezTo>
                    <a:cubicBezTo>
                      <a:pt x="0" y="453"/>
                      <a:pt x="102" y="681"/>
                      <a:pt x="307" y="760"/>
                    </a:cubicBezTo>
                    <a:cubicBezTo>
                      <a:pt x="356" y="781"/>
                      <a:pt x="406" y="791"/>
                      <a:pt x="456" y="791"/>
                    </a:cubicBezTo>
                    <a:cubicBezTo>
                      <a:pt x="610" y="791"/>
                      <a:pt x="755" y="696"/>
                      <a:pt x="815" y="546"/>
                    </a:cubicBezTo>
                    <a:cubicBezTo>
                      <a:pt x="900" y="338"/>
                      <a:pt x="801" y="111"/>
                      <a:pt x="600" y="32"/>
                    </a:cubicBezTo>
                    <a:cubicBezTo>
                      <a:pt x="549" y="11"/>
                      <a:pt x="497" y="1"/>
                      <a:pt x="4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1" name="Google Shape;1521;p42"/>
              <p:cNvSpPr/>
              <p:nvPr/>
            </p:nvSpPr>
            <p:spPr>
              <a:xfrm>
                <a:off x="5511992" y="3252328"/>
                <a:ext cx="17723" cy="15559"/>
              </a:xfrm>
              <a:custGeom>
                <a:avLst/>
                <a:gdLst/>
                <a:ahLst/>
                <a:cxnLst/>
                <a:rect l="l" t="t" r="r" b="b"/>
                <a:pathLst>
                  <a:path w="901" h="791" extrusionOk="0">
                    <a:moveTo>
                      <a:pt x="455" y="1"/>
                    </a:moveTo>
                    <a:cubicBezTo>
                      <a:pt x="295" y="1"/>
                      <a:pt x="147" y="96"/>
                      <a:pt x="86" y="249"/>
                    </a:cubicBezTo>
                    <a:cubicBezTo>
                      <a:pt x="0" y="449"/>
                      <a:pt x="100" y="684"/>
                      <a:pt x="300" y="763"/>
                    </a:cubicBezTo>
                    <a:cubicBezTo>
                      <a:pt x="350" y="782"/>
                      <a:pt x="401" y="791"/>
                      <a:pt x="451" y="791"/>
                    </a:cubicBezTo>
                    <a:cubicBezTo>
                      <a:pt x="608" y="791"/>
                      <a:pt x="755" y="700"/>
                      <a:pt x="815" y="542"/>
                    </a:cubicBezTo>
                    <a:cubicBezTo>
                      <a:pt x="900" y="341"/>
                      <a:pt x="801" y="113"/>
                      <a:pt x="600" y="28"/>
                    </a:cubicBezTo>
                    <a:cubicBezTo>
                      <a:pt x="552" y="9"/>
                      <a:pt x="503" y="1"/>
                      <a:pt x="4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pic>
        <p:nvPicPr>
          <p:cNvPr id="5" name="Picture 4" descr="A picture containing text, person, old, white&#10;&#10;Description automatically generated">
            <a:extLst>
              <a:ext uri="{FF2B5EF4-FFF2-40B4-BE49-F238E27FC236}">
                <a16:creationId xmlns:a16="http://schemas.microsoft.com/office/drawing/2014/main" id="{9C71099B-A35B-35A1-F8C6-1417B85F8969}"/>
              </a:ext>
            </a:extLst>
          </p:cNvPr>
          <p:cNvPicPr>
            <a:picLocks noChangeAspect="1"/>
          </p:cNvPicPr>
          <p:nvPr/>
        </p:nvPicPr>
        <p:blipFill>
          <a:blip r:embed="rId3"/>
          <a:stretch>
            <a:fillRect/>
          </a:stretch>
        </p:blipFill>
        <p:spPr>
          <a:xfrm>
            <a:off x="3626043" y="2298402"/>
            <a:ext cx="2010938" cy="1407657"/>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9" name="Picture 8" descr="A picture containing outdoor, black, old&#10;&#10;Description automatically generated">
            <a:extLst>
              <a:ext uri="{FF2B5EF4-FFF2-40B4-BE49-F238E27FC236}">
                <a16:creationId xmlns:a16="http://schemas.microsoft.com/office/drawing/2014/main" id="{223D0144-A611-447D-91BE-79E86E6E3E98}"/>
              </a:ext>
            </a:extLst>
          </p:cNvPr>
          <p:cNvPicPr>
            <a:picLocks noChangeAspect="1"/>
          </p:cNvPicPr>
          <p:nvPr/>
        </p:nvPicPr>
        <p:blipFill>
          <a:blip r:embed="rId4"/>
          <a:stretch>
            <a:fillRect/>
          </a:stretch>
        </p:blipFill>
        <p:spPr>
          <a:xfrm>
            <a:off x="6208029" y="2298402"/>
            <a:ext cx="2012400" cy="1407656"/>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5" name="Picture 14" descr="A picture containing text, outdoor, old, group&#10;&#10;Description automatically generated">
            <a:extLst>
              <a:ext uri="{FF2B5EF4-FFF2-40B4-BE49-F238E27FC236}">
                <a16:creationId xmlns:a16="http://schemas.microsoft.com/office/drawing/2014/main" id="{8438D6C2-A4E9-B2BA-6A8E-CD88F4E4A705}"/>
              </a:ext>
            </a:extLst>
          </p:cNvPr>
          <p:cNvPicPr>
            <a:picLocks noChangeAspect="1"/>
          </p:cNvPicPr>
          <p:nvPr/>
        </p:nvPicPr>
        <p:blipFill>
          <a:blip r:embed="rId5"/>
          <a:stretch>
            <a:fillRect/>
          </a:stretch>
        </p:blipFill>
        <p:spPr>
          <a:xfrm>
            <a:off x="951475" y="640514"/>
            <a:ext cx="2010938" cy="1407656"/>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7" name="Picture 16" descr="A crowd of people in a street&#10;&#10;Description automatically generated with low confidence">
            <a:extLst>
              <a:ext uri="{FF2B5EF4-FFF2-40B4-BE49-F238E27FC236}">
                <a16:creationId xmlns:a16="http://schemas.microsoft.com/office/drawing/2014/main" id="{876B65EB-FC05-FFB1-21D8-BFFC39C40A14}"/>
              </a:ext>
            </a:extLst>
          </p:cNvPr>
          <p:cNvPicPr>
            <a:picLocks noChangeAspect="1"/>
          </p:cNvPicPr>
          <p:nvPr/>
        </p:nvPicPr>
        <p:blipFill>
          <a:blip r:embed="rId6"/>
          <a:stretch>
            <a:fillRect/>
          </a:stretch>
        </p:blipFill>
        <p:spPr>
          <a:xfrm>
            <a:off x="3622469" y="640514"/>
            <a:ext cx="2014512" cy="1407656"/>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22" name="Picture 21" descr="A picture containing text, person, outdoor, military vehicle&#10;&#10;Description automatically generated">
            <a:extLst>
              <a:ext uri="{FF2B5EF4-FFF2-40B4-BE49-F238E27FC236}">
                <a16:creationId xmlns:a16="http://schemas.microsoft.com/office/drawing/2014/main" id="{6435D00E-1134-D761-5967-054C9E0BDA82}"/>
              </a:ext>
            </a:extLst>
          </p:cNvPr>
          <p:cNvPicPr>
            <a:picLocks noChangeAspect="1"/>
          </p:cNvPicPr>
          <p:nvPr/>
        </p:nvPicPr>
        <p:blipFill>
          <a:blip r:embed="rId7"/>
          <a:stretch>
            <a:fillRect/>
          </a:stretch>
        </p:blipFill>
        <p:spPr>
          <a:xfrm>
            <a:off x="923571" y="2298402"/>
            <a:ext cx="2012400" cy="1455941"/>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24" name="Picture 23" descr="A picture containing text, person, outdoor, group&#10;&#10;Description automatically generated">
            <a:extLst>
              <a:ext uri="{FF2B5EF4-FFF2-40B4-BE49-F238E27FC236}">
                <a16:creationId xmlns:a16="http://schemas.microsoft.com/office/drawing/2014/main" id="{3F5AE362-2E7C-BD97-5AB0-42391898154D}"/>
              </a:ext>
            </a:extLst>
          </p:cNvPr>
          <p:cNvPicPr>
            <a:picLocks noChangeAspect="1"/>
          </p:cNvPicPr>
          <p:nvPr/>
        </p:nvPicPr>
        <p:blipFill>
          <a:blip r:embed="rId8"/>
          <a:stretch>
            <a:fillRect/>
          </a:stretch>
        </p:blipFill>
        <p:spPr>
          <a:xfrm>
            <a:off x="6209491" y="658936"/>
            <a:ext cx="2010938" cy="140760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27" name="TextBox 26">
            <a:extLst>
              <a:ext uri="{FF2B5EF4-FFF2-40B4-BE49-F238E27FC236}">
                <a16:creationId xmlns:a16="http://schemas.microsoft.com/office/drawing/2014/main" id="{15F926F9-10B6-0353-F967-87C571A04509}"/>
              </a:ext>
            </a:extLst>
          </p:cNvPr>
          <p:cNvSpPr txBox="1"/>
          <p:nvPr/>
        </p:nvSpPr>
        <p:spPr>
          <a:xfrm>
            <a:off x="726534" y="106967"/>
            <a:ext cx="7806382" cy="400110"/>
          </a:xfrm>
          <a:prstGeom prst="rect">
            <a:avLst/>
          </a:prstGeom>
          <a:noFill/>
        </p:spPr>
        <p:txBody>
          <a:bodyPr wrap="square" rtlCol="0">
            <a:spAutoFit/>
          </a:bodyPr>
          <a:lstStyle>
            <a:defPPr marR="0" lvl="0" algn="l" rtl="0">
              <a:lnSpc>
                <a:spcPct val="100000"/>
              </a:lnSpc>
              <a:spcBef>
                <a:spcPts val="0"/>
              </a:spcBef>
              <a:spcAft>
                <a:spcPts val="0"/>
              </a:spcAft>
            </a:defPPr>
            <a:lvl1pPr algn="ctr" defTabSz="1219170">
              <a:defRPr sz="2400" b="1">
                <a:solidFill>
                  <a:schemeClr val="tx2">
                    <a:lumMod val="75000"/>
                  </a:schemeClr>
                </a:solidFill>
                <a:latin typeface="+mn-lt"/>
              </a:defRPr>
            </a:lvl1pPr>
          </a:lstStyle>
          <a:p>
            <a:r>
              <a:rPr lang="en-US" sz="2000" dirty="0" err="1">
                <a:solidFill>
                  <a:srgbClr val="194A2B"/>
                </a:solidFill>
                <a:latin typeface="Arial" panose="020B0604020202020204" pitchFamily="34" charset="0"/>
                <a:cs typeface="Arial" panose="020B0604020202020204" pitchFamily="34" charset="0"/>
                <a:sym typeface="Sue Ellen Francisco"/>
              </a:rPr>
              <a:t>Một</a:t>
            </a:r>
            <a:r>
              <a:rPr lang="en-US" sz="2000" dirty="0">
                <a:solidFill>
                  <a:srgbClr val="194A2B"/>
                </a:solidFill>
                <a:latin typeface="Arial" panose="020B0604020202020204" pitchFamily="34" charset="0"/>
                <a:cs typeface="Arial" panose="020B0604020202020204" pitchFamily="34" charset="0"/>
                <a:sym typeface="Sue Ellen Francisco"/>
              </a:rPr>
              <a:t> </a:t>
            </a:r>
            <a:r>
              <a:rPr lang="en-US" sz="2000" dirty="0" err="1">
                <a:solidFill>
                  <a:srgbClr val="194A2B"/>
                </a:solidFill>
                <a:latin typeface="Arial" panose="020B0604020202020204" pitchFamily="34" charset="0"/>
                <a:cs typeface="Arial" panose="020B0604020202020204" pitchFamily="34" charset="0"/>
                <a:sym typeface="Sue Ellen Francisco"/>
              </a:rPr>
              <a:t>số</a:t>
            </a:r>
            <a:r>
              <a:rPr lang="en-US" sz="2000" dirty="0">
                <a:solidFill>
                  <a:srgbClr val="194A2B"/>
                </a:solidFill>
                <a:latin typeface="Arial" panose="020B0604020202020204" pitchFamily="34" charset="0"/>
                <a:cs typeface="Arial" panose="020B0604020202020204" pitchFamily="34" charset="0"/>
                <a:sym typeface="Sue Ellen Francisco"/>
              </a:rPr>
              <a:t> </a:t>
            </a:r>
            <a:r>
              <a:rPr lang="en-US" sz="2000" dirty="0" err="1">
                <a:solidFill>
                  <a:srgbClr val="194A2B"/>
                </a:solidFill>
                <a:latin typeface="Arial" panose="020B0604020202020204" pitchFamily="34" charset="0"/>
                <a:cs typeface="Arial" panose="020B0604020202020204" pitchFamily="34" charset="0"/>
                <a:sym typeface="Sue Ellen Francisco"/>
              </a:rPr>
              <a:t>hình</a:t>
            </a:r>
            <a:r>
              <a:rPr lang="en-US" sz="2000" dirty="0">
                <a:solidFill>
                  <a:srgbClr val="194A2B"/>
                </a:solidFill>
                <a:latin typeface="Arial" panose="020B0604020202020204" pitchFamily="34" charset="0"/>
                <a:cs typeface="Arial" panose="020B0604020202020204" pitchFamily="34" charset="0"/>
                <a:sym typeface="Sue Ellen Francisco"/>
              </a:rPr>
              <a:t> </a:t>
            </a:r>
            <a:r>
              <a:rPr lang="en-US" sz="2000" dirty="0" err="1">
                <a:solidFill>
                  <a:srgbClr val="194A2B"/>
                </a:solidFill>
                <a:latin typeface="Arial" panose="020B0604020202020204" pitchFamily="34" charset="0"/>
                <a:cs typeface="Arial" panose="020B0604020202020204" pitchFamily="34" charset="0"/>
                <a:sym typeface="Sue Ellen Francisco"/>
              </a:rPr>
              <a:t>ảnh</a:t>
            </a:r>
            <a:r>
              <a:rPr lang="en-US" sz="2000" dirty="0">
                <a:solidFill>
                  <a:srgbClr val="194A2B"/>
                </a:solidFill>
                <a:latin typeface="Arial" panose="020B0604020202020204" pitchFamily="34" charset="0"/>
                <a:cs typeface="Arial" panose="020B0604020202020204" pitchFamily="34" charset="0"/>
                <a:sym typeface="Sue Ellen Francisco"/>
              </a:rPr>
              <a:t> </a:t>
            </a:r>
            <a:r>
              <a:rPr lang="en-US" sz="2000" dirty="0" err="1">
                <a:solidFill>
                  <a:srgbClr val="194A2B"/>
                </a:solidFill>
                <a:latin typeface="Arial" panose="020B0604020202020204" pitchFamily="34" charset="0"/>
                <a:cs typeface="Arial" panose="020B0604020202020204" pitchFamily="34" charset="0"/>
                <a:sym typeface="Sue Ellen Francisco"/>
              </a:rPr>
              <a:t>về</a:t>
            </a:r>
            <a:r>
              <a:rPr lang="en-US" sz="2000" dirty="0">
                <a:solidFill>
                  <a:srgbClr val="194A2B"/>
                </a:solidFill>
                <a:latin typeface="Arial" panose="020B0604020202020204" pitchFamily="34" charset="0"/>
                <a:cs typeface="Arial" panose="020B0604020202020204" pitchFamily="34" charset="0"/>
                <a:sym typeface="Sue Ellen Francisco"/>
              </a:rPr>
              <a:t> </a:t>
            </a:r>
            <a:r>
              <a:rPr lang="en-US" sz="2000" dirty="0" err="1">
                <a:solidFill>
                  <a:srgbClr val="194A2B"/>
                </a:solidFill>
                <a:latin typeface="Arial" panose="020B0604020202020204" pitchFamily="34" charset="0"/>
                <a:cs typeface="Arial" panose="020B0604020202020204" pitchFamily="34" charset="0"/>
                <a:sym typeface="Sue Ellen Francisco"/>
              </a:rPr>
              <a:t>cuộc</a:t>
            </a:r>
            <a:r>
              <a:rPr lang="en-US" sz="2000" dirty="0">
                <a:solidFill>
                  <a:srgbClr val="194A2B"/>
                </a:solidFill>
                <a:latin typeface="Arial" panose="020B0604020202020204" pitchFamily="34" charset="0"/>
                <a:cs typeface="Arial" panose="020B0604020202020204" pitchFamily="34" charset="0"/>
                <a:sym typeface="Sue Ellen Francisco"/>
              </a:rPr>
              <a:t> </a:t>
            </a:r>
            <a:r>
              <a:rPr lang="en-US" sz="2000" dirty="0" err="1">
                <a:solidFill>
                  <a:srgbClr val="194A2B"/>
                </a:solidFill>
                <a:latin typeface="Arial" panose="020B0604020202020204" pitchFamily="34" charset="0"/>
                <a:cs typeface="Arial" panose="020B0604020202020204" pitchFamily="34" charset="0"/>
                <a:sym typeface="Sue Ellen Francisco"/>
              </a:rPr>
              <a:t>kháng</a:t>
            </a:r>
            <a:r>
              <a:rPr lang="en-US" sz="2000" dirty="0">
                <a:solidFill>
                  <a:srgbClr val="194A2B"/>
                </a:solidFill>
                <a:latin typeface="Arial" panose="020B0604020202020204" pitchFamily="34" charset="0"/>
                <a:cs typeface="Arial" panose="020B0604020202020204" pitchFamily="34" charset="0"/>
                <a:sym typeface="Sue Ellen Francisco"/>
              </a:rPr>
              <a:t> </a:t>
            </a:r>
            <a:r>
              <a:rPr lang="en-US" sz="2000" dirty="0" err="1">
                <a:solidFill>
                  <a:srgbClr val="194A2B"/>
                </a:solidFill>
                <a:latin typeface="Arial" panose="020B0604020202020204" pitchFamily="34" charset="0"/>
                <a:cs typeface="Arial" panose="020B0604020202020204" pitchFamily="34" charset="0"/>
                <a:sym typeface="Sue Ellen Francisco"/>
              </a:rPr>
              <a:t>chiến</a:t>
            </a:r>
            <a:r>
              <a:rPr lang="en-US" sz="2000" dirty="0">
                <a:solidFill>
                  <a:srgbClr val="194A2B"/>
                </a:solidFill>
                <a:latin typeface="Arial" panose="020B0604020202020204" pitchFamily="34" charset="0"/>
                <a:cs typeface="Arial" panose="020B0604020202020204" pitchFamily="34" charset="0"/>
                <a:sym typeface="Sue Ellen Francisco"/>
              </a:rPr>
              <a:t> </a:t>
            </a:r>
            <a:r>
              <a:rPr lang="en-US" sz="2000" dirty="0" err="1">
                <a:solidFill>
                  <a:srgbClr val="194A2B"/>
                </a:solidFill>
                <a:latin typeface="Arial" panose="020B0604020202020204" pitchFamily="34" charset="0"/>
                <a:cs typeface="Arial" panose="020B0604020202020204" pitchFamily="34" charset="0"/>
                <a:sym typeface="Sue Ellen Francisco"/>
              </a:rPr>
              <a:t>chống</a:t>
            </a:r>
            <a:r>
              <a:rPr lang="en-US" sz="2000" dirty="0">
                <a:solidFill>
                  <a:srgbClr val="194A2B"/>
                </a:solidFill>
                <a:latin typeface="Arial" panose="020B0604020202020204" pitchFamily="34" charset="0"/>
                <a:cs typeface="Arial" panose="020B0604020202020204" pitchFamily="34" charset="0"/>
                <a:sym typeface="Sue Ellen Francisco"/>
              </a:rPr>
              <a:t> </a:t>
            </a:r>
            <a:r>
              <a:rPr lang="en-US" sz="2000" dirty="0" err="1">
                <a:solidFill>
                  <a:srgbClr val="194A2B"/>
                </a:solidFill>
                <a:latin typeface="Arial" panose="020B0604020202020204" pitchFamily="34" charset="0"/>
                <a:cs typeface="Arial" panose="020B0604020202020204" pitchFamily="34" charset="0"/>
                <a:sym typeface="Sue Ellen Francisco"/>
              </a:rPr>
              <a:t>thực</a:t>
            </a:r>
            <a:r>
              <a:rPr lang="en-US" sz="2000" dirty="0">
                <a:solidFill>
                  <a:srgbClr val="194A2B"/>
                </a:solidFill>
                <a:latin typeface="Arial" panose="020B0604020202020204" pitchFamily="34" charset="0"/>
                <a:cs typeface="Arial" panose="020B0604020202020204" pitchFamily="34" charset="0"/>
                <a:sym typeface="Sue Ellen Francisco"/>
              </a:rPr>
              <a:t> </a:t>
            </a:r>
            <a:r>
              <a:rPr lang="en-US" sz="2000" dirty="0" err="1">
                <a:solidFill>
                  <a:srgbClr val="194A2B"/>
                </a:solidFill>
                <a:latin typeface="Arial" panose="020B0604020202020204" pitchFamily="34" charset="0"/>
                <a:cs typeface="Arial" panose="020B0604020202020204" pitchFamily="34" charset="0"/>
                <a:sym typeface="Sue Ellen Francisco"/>
              </a:rPr>
              <a:t>dân</a:t>
            </a:r>
            <a:r>
              <a:rPr lang="en-US" sz="2000" dirty="0">
                <a:solidFill>
                  <a:srgbClr val="194A2B"/>
                </a:solidFill>
                <a:latin typeface="Arial" panose="020B0604020202020204" pitchFamily="34" charset="0"/>
                <a:cs typeface="Arial" panose="020B0604020202020204" pitchFamily="34" charset="0"/>
                <a:sym typeface="Sue Ellen Francisco"/>
              </a:rPr>
              <a:t> </a:t>
            </a:r>
            <a:r>
              <a:rPr lang="en-US" sz="2000" dirty="0" err="1">
                <a:solidFill>
                  <a:srgbClr val="194A2B"/>
                </a:solidFill>
                <a:latin typeface="Arial" panose="020B0604020202020204" pitchFamily="34" charset="0"/>
                <a:cs typeface="Arial" panose="020B0604020202020204" pitchFamily="34" charset="0"/>
                <a:sym typeface="Sue Ellen Francisco"/>
              </a:rPr>
              <a:t>Pháp</a:t>
            </a:r>
            <a:endParaRPr lang="en-US" sz="2000" dirty="0">
              <a:solidFill>
                <a:srgbClr val="194A2B"/>
              </a:solidFill>
              <a:latin typeface="Arial" panose="020B0604020202020204" pitchFamily="34" charset="0"/>
              <a:cs typeface="Arial" panose="020B0604020202020204" pitchFamily="34" charset="0"/>
              <a:sym typeface="Sue Ellen Francisco"/>
            </a:endParaRPr>
          </a:p>
        </p:txBody>
      </p:sp>
      <p:sp>
        <p:nvSpPr>
          <p:cNvPr id="3" name="TextBox 2">
            <a:extLst>
              <a:ext uri="{FF2B5EF4-FFF2-40B4-BE49-F238E27FC236}">
                <a16:creationId xmlns:a16="http://schemas.microsoft.com/office/drawing/2014/main" id="{D5F2AB2A-6A69-295D-17D2-3B31A19D0DBC}"/>
              </a:ext>
            </a:extLst>
          </p:cNvPr>
          <p:cNvSpPr txBox="1"/>
          <p:nvPr/>
        </p:nvSpPr>
        <p:spPr>
          <a:xfrm>
            <a:off x="331074" y="3750111"/>
            <a:ext cx="8512261" cy="1384995"/>
          </a:xfrm>
          <a:prstGeom prst="rect">
            <a:avLst/>
          </a:prstGeom>
          <a:noFill/>
        </p:spPr>
        <p:txBody>
          <a:bodyPr wrap="square">
            <a:spAutoFit/>
          </a:bodyPr>
          <a:lstStyle/>
          <a:p>
            <a:pPr algn="just"/>
            <a:r>
              <a:rPr lang="vi-VN" dirty="0">
                <a:solidFill>
                  <a:srgbClr val="01C1CB">
                    <a:lumMod val="50000"/>
                  </a:srgbClr>
                </a:solidFill>
                <a:cs typeface="Times New Roman" panose="02020603050405020304" pitchFamily="18" charset="0"/>
              </a:rPr>
              <a:t>Thắng lợi của cuộc kháng chiến chống Pháp trường kì đã chứng tỏ tinh thần đoàn kết một lòng, dũng cảm trong chiến đấu, cần cù trong lao động sản xuất</a:t>
            </a:r>
            <a:r>
              <a:rPr lang="en-GB" dirty="0">
                <a:solidFill>
                  <a:srgbClr val="01C1CB">
                    <a:lumMod val="50000"/>
                  </a:srgbClr>
                </a:solidFill>
                <a:cs typeface="Times New Roman" panose="02020603050405020304" pitchFamily="18" charset="0"/>
              </a:rPr>
              <a:t> </a:t>
            </a:r>
            <a:r>
              <a:rPr lang="en-GB" dirty="0" err="1">
                <a:solidFill>
                  <a:srgbClr val="01C1CB">
                    <a:lumMod val="50000"/>
                  </a:srgbClr>
                </a:solidFill>
                <a:cs typeface="Times New Roman" panose="02020603050405020304" pitchFamily="18" charset="0"/>
              </a:rPr>
              <a:t>của</a:t>
            </a:r>
            <a:r>
              <a:rPr lang="en-GB" dirty="0">
                <a:solidFill>
                  <a:srgbClr val="01C1CB">
                    <a:lumMod val="50000"/>
                  </a:srgbClr>
                </a:solidFill>
                <a:cs typeface="Times New Roman" panose="02020603050405020304" pitchFamily="18" charset="0"/>
              </a:rPr>
              <a:t> </a:t>
            </a:r>
            <a:r>
              <a:rPr lang="en-GB" dirty="0" err="1">
                <a:solidFill>
                  <a:srgbClr val="01C1CB">
                    <a:lumMod val="50000"/>
                  </a:srgbClr>
                </a:solidFill>
                <a:cs typeface="Times New Roman" panose="02020603050405020304" pitchFamily="18" charset="0"/>
              </a:rPr>
              <a:t>nhân</a:t>
            </a:r>
            <a:r>
              <a:rPr lang="en-GB" dirty="0">
                <a:solidFill>
                  <a:srgbClr val="01C1CB">
                    <a:lumMod val="50000"/>
                  </a:srgbClr>
                </a:solidFill>
                <a:cs typeface="Times New Roman" panose="02020603050405020304" pitchFamily="18" charset="0"/>
              </a:rPr>
              <a:t> </a:t>
            </a:r>
            <a:r>
              <a:rPr lang="en-GB" dirty="0" err="1">
                <a:solidFill>
                  <a:srgbClr val="01C1CB">
                    <a:lumMod val="50000"/>
                  </a:srgbClr>
                </a:solidFill>
                <a:cs typeface="Times New Roman" panose="02020603050405020304" pitchFamily="18" charset="0"/>
              </a:rPr>
              <a:t>dân</a:t>
            </a:r>
            <a:r>
              <a:rPr lang="en-GB" dirty="0">
                <a:solidFill>
                  <a:srgbClr val="01C1CB">
                    <a:lumMod val="50000"/>
                  </a:srgbClr>
                </a:solidFill>
                <a:cs typeface="Times New Roman" panose="02020603050405020304" pitchFamily="18" charset="0"/>
              </a:rPr>
              <a:t> ta</a:t>
            </a:r>
            <a:r>
              <a:rPr lang="vi-VN" dirty="0">
                <a:solidFill>
                  <a:srgbClr val="01C1CB">
                    <a:lumMod val="50000"/>
                  </a:srgbClr>
                </a:solidFill>
                <a:cs typeface="Times New Roman" panose="02020603050405020304" pitchFamily="18" charset="0"/>
              </a:rPr>
              <a:t>. Đặc biệt dưới sự lãnh đạo của Đảng</a:t>
            </a:r>
            <a:r>
              <a:rPr lang="en-GB" dirty="0">
                <a:solidFill>
                  <a:srgbClr val="01C1CB">
                    <a:lumMod val="50000"/>
                  </a:srgbClr>
                </a:solidFill>
                <a:cs typeface="Times New Roman" panose="02020603050405020304" pitchFamily="18" charset="0"/>
              </a:rPr>
              <a:t> </a:t>
            </a:r>
            <a:r>
              <a:rPr lang="en-GB" dirty="0" err="1">
                <a:solidFill>
                  <a:srgbClr val="01C1CB">
                    <a:lumMod val="50000"/>
                  </a:srgbClr>
                </a:solidFill>
                <a:cs typeface="Times New Roman" panose="02020603050405020304" pitchFamily="18" charset="0"/>
              </a:rPr>
              <a:t>và</a:t>
            </a:r>
            <a:r>
              <a:rPr lang="en-GB" dirty="0">
                <a:solidFill>
                  <a:srgbClr val="01C1CB">
                    <a:lumMod val="50000"/>
                  </a:srgbClr>
                </a:solidFill>
                <a:cs typeface="Times New Roman" panose="02020603050405020304" pitchFamily="18" charset="0"/>
              </a:rPr>
              <a:t> </a:t>
            </a:r>
            <a:r>
              <a:rPr lang="en-GB" dirty="0" err="1">
                <a:solidFill>
                  <a:srgbClr val="01C1CB">
                    <a:lumMod val="50000"/>
                  </a:srgbClr>
                </a:solidFill>
                <a:cs typeface="Times New Roman" panose="02020603050405020304" pitchFamily="18" charset="0"/>
              </a:rPr>
              <a:t>Bác</a:t>
            </a:r>
            <a:r>
              <a:rPr lang="en-GB" dirty="0">
                <a:solidFill>
                  <a:srgbClr val="01C1CB">
                    <a:lumMod val="50000"/>
                  </a:srgbClr>
                </a:solidFill>
                <a:cs typeface="Times New Roman" panose="02020603050405020304" pitchFamily="18" charset="0"/>
              </a:rPr>
              <a:t> </a:t>
            </a:r>
            <a:r>
              <a:rPr lang="en-GB" dirty="0" err="1">
                <a:solidFill>
                  <a:srgbClr val="01C1CB">
                    <a:lumMod val="50000"/>
                  </a:srgbClr>
                </a:solidFill>
                <a:cs typeface="Times New Roman" panose="02020603050405020304" pitchFamily="18" charset="0"/>
              </a:rPr>
              <a:t>Hồ</a:t>
            </a:r>
            <a:r>
              <a:rPr lang="vi-VN" dirty="0">
                <a:solidFill>
                  <a:srgbClr val="01C1CB">
                    <a:lumMod val="50000"/>
                  </a:srgbClr>
                </a:solidFill>
                <a:cs typeface="Times New Roman" panose="02020603050405020304" pitchFamily="18" charset="0"/>
              </a:rPr>
              <a:t> đã đưa dân tộc </a:t>
            </a:r>
            <a:r>
              <a:rPr lang="en-GB" dirty="0" err="1">
                <a:solidFill>
                  <a:srgbClr val="01C1CB">
                    <a:lumMod val="50000"/>
                  </a:srgbClr>
                </a:solidFill>
                <a:cs typeface="Times New Roman" panose="02020603050405020304" pitchFamily="18" charset="0"/>
              </a:rPr>
              <a:t>Việt</a:t>
            </a:r>
            <a:r>
              <a:rPr lang="en-GB" dirty="0">
                <a:solidFill>
                  <a:srgbClr val="01C1CB">
                    <a:lumMod val="50000"/>
                  </a:srgbClr>
                </a:solidFill>
                <a:cs typeface="Times New Roman" panose="02020603050405020304" pitchFamily="18" charset="0"/>
              </a:rPr>
              <a:t> Nam</a:t>
            </a:r>
            <a:r>
              <a:rPr lang="vi-VN" dirty="0">
                <a:solidFill>
                  <a:srgbClr val="01C1CB">
                    <a:lumMod val="50000"/>
                  </a:srgbClr>
                </a:solidFill>
                <a:cs typeface="Times New Roman" panose="02020603050405020304" pitchFamily="18" charset="0"/>
              </a:rPr>
              <a:t> đi từ thắng lợi này đến thắng lợi khác. Đó là sự ra đời của nước VNDC</a:t>
            </a:r>
            <a:r>
              <a:rPr lang="en-GB" dirty="0">
                <a:solidFill>
                  <a:srgbClr val="01C1CB">
                    <a:lumMod val="50000"/>
                  </a:srgbClr>
                </a:solidFill>
                <a:cs typeface="Times New Roman" panose="02020603050405020304" pitchFamily="18" charset="0"/>
              </a:rPr>
              <a:t>C</a:t>
            </a:r>
            <a:r>
              <a:rPr lang="vi-VN" dirty="0">
                <a:solidFill>
                  <a:srgbClr val="01C1CB">
                    <a:lumMod val="50000"/>
                  </a:srgbClr>
                </a:solidFill>
                <a:cs typeface="Times New Roman" panose="02020603050405020304" pitchFamily="18" charset="0"/>
              </a:rPr>
              <a:t>H ngày 2/9/1945 tại Ba Đình, đó là chiến thắng Điện Biên vang dội 5 châu, chấn động địa cầu (7/5/1954). </a:t>
            </a:r>
            <a:r>
              <a:rPr lang="en-GB" dirty="0">
                <a:solidFill>
                  <a:srgbClr val="01C1CB">
                    <a:lumMod val="50000"/>
                  </a:srgbClr>
                </a:solidFill>
                <a:cs typeface="Times New Roman" panose="02020603050405020304" pitchFamily="18" charset="0"/>
              </a:rPr>
              <a:t>L</a:t>
            </a:r>
            <a:r>
              <a:rPr lang="vi-VN" dirty="0">
                <a:solidFill>
                  <a:srgbClr val="01C1CB">
                    <a:lumMod val="50000"/>
                  </a:srgbClr>
                </a:solidFill>
                <a:cs typeface="Times New Roman" panose="02020603050405020304" pitchFamily="18" charset="0"/>
              </a:rPr>
              <a:t>í tưởng lớn của 2 cuộc kháng chiến chống Pháp là tiền đề quan trọng để đất nước ta tiến lên sánh bước cùng các cường quốc năm châu</a:t>
            </a:r>
            <a:r>
              <a:rPr lang="en-GB" dirty="0">
                <a:solidFill>
                  <a:srgbClr val="01C1CB">
                    <a:lumMod val="50000"/>
                  </a:srgbClr>
                </a:solidFill>
                <a:cs typeface="Times New Roman" panose="02020603050405020304" pitchFamily="18" charset="0"/>
              </a:rPr>
              <a:t>.</a:t>
            </a:r>
          </a:p>
        </p:txBody>
      </p:sp>
    </p:spTree>
    <p:extLst>
      <p:ext uri="{BB962C8B-B14F-4D97-AF65-F5344CB8AC3E}">
        <p14:creationId xmlns:p14="http://schemas.microsoft.com/office/powerpoint/2010/main" val="2789961547"/>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1000"/>
                                        <p:tgtEl>
                                          <p:spTgt spid="27"/>
                                        </p:tgtEl>
                                      </p:cBhvr>
                                    </p:animEffect>
                                    <p:anim calcmode="lin" valueType="num">
                                      <p:cBhvr>
                                        <p:cTn id="8" dur="1000" fill="hold"/>
                                        <p:tgtEl>
                                          <p:spTgt spid="27"/>
                                        </p:tgtEl>
                                        <p:attrNameLst>
                                          <p:attrName>ppt_x</p:attrName>
                                        </p:attrNameLst>
                                      </p:cBhvr>
                                      <p:tavLst>
                                        <p:tav tm="0">
                                          <p:val>
                                            <p:strVal val="#ppt_x"/>
                                          </p:val>
                                        </p:tav>
                                        <p:tav tm="100000">
                                          <p:val>
                                            <p:strVal val="#ppt_x"/>
                                          </p:val>
                                        </p:tav>
                                      </p:tavLst>
                                    </p:anim>
                                    <p:anim calcmode="lin" valueType="num">
                                      <p:cBhvr>
                                        <p:cTn id="9"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500"/>
        <p:cNvGrpSpPr/>
        <p:nvPr/>
      </p:nvGrpSpPr>
      <p:grpSpPr>
        <a:xfrm>
          <a:off x="0" y="0"/>
          <a:ext cx="0" cy="0"/>
          <a:chOff x="0" y="0"/>
          <a:chExt cx="0" cy="0"/>
        </a:xfrm>
      </p:grpSpPr>
      <p:grpSp>
        <p:nvGrpSpPr>
          <p:cNvPr id="1504" name="Google Shape;1504;p42"/>
          <p:cNvGrpSpPr/>
          <p:nvPr/>
        </p:nvGrpSpPr>
        <p:grpSpPr>
          <a:xfrm>
            <a:off x="884169" y="1163040"/>
            <a:ext cx="531217" cy="482753"/>
            <a:chOff x="2495889" y="2567541"/>
            <a:chExt cx="371325" cy="337471"/>
          </a:xfrm>
        </p:grpSpPr>
        <p:sp>
          <p:nvSpPr>
            <p:cNvPr id="1505" name="Google Shape;1505;p42"/>
            <p:cNvSpPr/>
            <p:nvPr/>
          </p:nvSpPr>
          <p:spPr>
            <a:xfrm rot="-918342">
              <a:off x="2525218" y="2604123"/>
              <a:ext cx="312666" cy="264306"/>
            </a:xfrm>
            <a:custGeom>
              <a:avLst/>
              <a:gdLst/>
              <a:ahLst/>
              <a:cxnLst/>
              <a:rect l="l" t="t" r="r" b="b"/>
              <a:pathLst>
                <a:path w="10320" h="8724" extrusionOk="0">
                  <a:moveTo>
                    <a:pt x="5480" y="0"/>
                  </a:moveTo>
                  <a:cubicBezTo>
                    <a:pt x="4166" y="0"/>
                    <a:pt x="3814" y="2750"/>
                    <a:pt x="3814" y="2750"/>
                  </a:cubicBezTo>
                  <a:cubicBezTo>
                    <a:pt x="3814" y="2750"/>
                    <a:pt x="2759" y="1284"/>
                    <a:pt x="1833" y="1284"/>
                  </a:cubicBezTo>
                  <a:cubicBezTo>
                    <a:pt x="1489" y="1284"/>
                    <a:pt x="1162" y="1487"/>
                    <a:pt x="914" y="2042"/>
                  </a:cubicBezTo>
                  <a:cubicBezTo>
                    <a:pt x="1" y="4099"/>
                    <a:pt x="3271" y="5335"/>
                    <a:pt x="3271" y="5335"/>
                  </a:cubicBezTo>
                  <a:cubicBezTo>
                    <a:pt x="3271" y="5335"/>
                    <a:pt x="1586" y="7141"/>
                    <a:pt x="3336" y="8469"/>
                  </a:cubicBezTo>
                  <a:cubicBezTo>
                    <a:pt x="3569" y="8646"/>
                    <a:pt x="3776" y="8723"/>
                    <a:pt x="3959" y="8723"/>
                  </a:cubicBezTo>
                  <a:cubicBezTo>
                    <a:pt x="5155" y="8723"/>
                    <a:pt x="5343" y="5443"/>
                    <a:pt x="5343" y="5443"/>
                  </a:cubicBezTo>
                  <a:cubicBezTo>
                    <a:pt x="5343" y="5443"/>
                    <a:pt x="6190" y="8136"/>
                    <a:pt x="7560" y="8136"/>
                  </a:cubicBezTo>
                  <a:cubicBezTo>
                    <a:pt x="7834" y="8136"/>
                    <a:pt x="8129" y="8028"/>
                    <a:pt x="8442" y="7770"/>
                  </a:cubicBezTo>
                  <a:cubicBezTo>
                    <a:pt x="10320" y="6228"/>
                    <a:pt x="6493" y="4814"/>
                    <a:pt x="6493" y="4814"/>
                  </a:cubicBezTo>
                  <a:lnTo>
                    <a:pt x="6493" y="4814"/>
                  </a:lnTo>
                  <a:cubicBezTo>
                    <a:pt x="6493" y="4814"/>
                    <a:pt x="6807" y="4856"/>
                    <a:pt x="7249" y="4886"/>
                  </a:cubicBezTo>
                  <a:cubicBezTo>
                    <a:pt x="7415" y="4894"/>
                    <a:pt x="7599" y="4900"/>
                    <a:pt x="7789" y="4900"/>
                  </a:cubicBezTo>
                  <a:cubicBezTo>
                    <a:pt x="8867" y="4900"/>
                    <a:pt x="10157" y="4710"/>
                    <a:pt x="9684" y="3713"/>
                  </a:cubicBezTo>
                  <a:cubicBezTo>
                    <a:pt x="9324" y="2957"/>
                    <a:pt x="8551" y="2754"/>
                    <a:pt x="7825" y="2754"/>
                  </a:cubicBezTo>
                  <a:cubicBezTo>
                    <a:pt x="6981" y="2754"/>
                    <a:pt x="6200" y="3028"/>
                    <a:pt x="6200" y="3028"/>
                  </a:cubicBezTo>
                  <a:cubicBezTo>
                    <a:pt x="6200" y="3028"/>
                    <a:pt x="7513" y="693"/>
                    <a:pt x="5878" y="78"/>
                  </a:cubicBezTo>
                  <a:cubicBezTo>
                    <a:pt x="5736" y="25"/>
                    <a:pt x="5604" y="0"/>
                    <a:pt x="548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506" name="Google Shape;1506;p42"/>
            <p:cNvGrpSpPr/>
            <p:nvPr/>
          </p:nvGrpSpPr>
          <p:grpSpPr>
            <a:xfrm rot="-918341">
              <a:off x="2640588" y="2697263"/>
              <a:ext cx="62142" cy="54351"/>
              <a:chOff x="5489372" y="3232599"/>
              <a:chExt cx="40343" cy="35288"/>
            </a:xfrm>
          </p:grpSpPr>
          <p:sp>
            <p:nvSpPr>
              <p:cNvPr id="1507" name="Google Shape;1507;p42"/>
              <p:cNvSpPr/>
              <p:nvPr/>
            </p:nvSpPr>
            <p:spPr>
              <a:xfrm>
                <a:off x="5504537" y="3232599"/>
                <a:ext cx="17585" cy="15559"/>
              </a:xfrm>
              <a:custGeom>
                <a:avLst/>
                <a:gdLst/>
                <a:ahLst/>
                <a:cxnLst/>
                <a:rect l="l" t="t" r="r" b="b"/>
                <a:pathLst>
                  <a:path w="894" h="791" extrusionOk="0">
                    <a:moveTo>
                      <a:pt x="445" y="1"/>
                    </a:moveTo>
                    <a:cubicBezTo>
                      <a:pt x="290" y="1"/>
                      <a:pt x="144" y="96"/>
                      <a:pt x="80" y="253"/>
                    </a:cubicBezTo>
                    <a:cubicBezTo>
                      <a:pt x="1" y="453"/>
                      <a:pt x="102" y="681"/>
                      <a:pt x="301" y="760"/>
                    </a:cubicBezTo>
                    <a:cubicBezTo>
                      <a:pt x="349" y="781"/>
                      <a:pt x="400" y="791"/>
                      <a:pt x="450" y="791"/>
                    </a:cubicBezTo>
                    <a:cubicBezTo>
                      <a:pt x="604" y="791"/>
                      <a:pt x="750" y="696"/>
                      <a:pt x="815" y="546"/>
                    </a:cubicBezTo>
                    <a:cubicBezTo>
                      <a:pt x="894" y="338"/>
                      <a:pt x="794" y="110"/>
                      <a:pt x="594" y="31"/>
                    </a:cubicBezTo>
                    <a:cubicBezTo>
                      <a:pt x="545" y="11"/>
                      <a:pt x="494" y="1"/>
                      <a:pt x="44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8" name="Google Shape;1508;p42"/>
              <p:cNvSpPr/>
              <p:nvPr/>
            </p:nvSpPr>
            <p:spPr>
              <a:xfrm>
                <a:off x="5489372" y="3247765"/>
                <a:ext cx="17723" cy="15559"/>
              </a:xfrm>
              <a:custGeom>
                <a:avLst/>
                <a:gdLst/>
                <a:ahLst/>
                <a:cxnLst/>
                <a:rect l="l" t="t" r="r" b="b"/>
                <a:pathLst>
                  <a:path w="901" h="791" extrusionOk="0">
                    <a:moveTo>
                      <a:pt x="447" y="1"/>
                    </a:moveTo>
                    <a:cubicBezTo>
                      <a:pt x="290" y="1"/>
                      <a:pt x="146" y="95"/>
                      <a:pt x="86" y="246"/>
                    </a:cubicBezTo>
                    <a:cubicBezTo>
                      <a:pt x="0" y="453"/>
                      <a:pt x="102" y="681"/>
                      <a:pt x="307" y="760"/>
                    </a:cubicBezTo>
                    <a:cubicBezTo>
                      <a:pt x="356" y="781"/>
                      <a:pt x="406" y="791"/>
                      <a:pt x="456" y="791"/>
                    </a:cubicBezTo>
                    <a:cubicBezTo>
                      <a:pt x="610" y="791"/>
                      <a:pt x="755" y="696"/>
                      <a:pt x="815" y="546"/>
                    </a:cubicBezTo>
                    <a:cubicBezTo>
                      <a:pt x="900" y="338"/>
                      <a:pt x="801" y="111"/>
                      <a:pt x="600" y="32"/>
                    </a:cubicBezTo>
                    <a:cubicBezTo>
                      <a:pt x="549" y="11"/>
                      <a:pt x="497" y="1"/>
                      <a:pt x="4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9" name="Google Shape;1509;p42"/>
              <p:cNvSpPr/>
              <p:nvPr/>
            </p:nvSpPr>
            <p:spPr>
              <a:xfrm>
                <a:off x="5511992" y="3252328"/>
                <a:ext cx="17723" cy="15559"/>
              </a:xfrm>
              <a:custGeom>
                <a:avLst/>
                <a:gdLst/>
                <a:ahLst/>
                <a:cxnLst/>
                <a:rect l="l" t="t" r="r" b="b"/>
                <a:pathLst>
                  <a:path w="901" h="791" extrusionOk="0">
                    <a:moveTo>
                      <a:pt x="455" y="1"/>
                    </a:moveTo>
                    <a:cubicBezTo>
                      <a:pt x="295" y="1"/>
                      <a:pt x="147" y="96"/>
                      <a:pt x="86" y="249"/>
                    </a:cubicBezTo>
                    <a:cubicBezTo>
                      <a:pt x="0" y="449"/>
                      <a:pt x="100" y="684"/>
                      <a:pt x="300" y="763"/>
                    </a:cubicBezTo>
                    <a:cubicBezTo>
                      <a:pt x="350" y="782"/>
                      <a:pt x="401" y="791"/>
                      <a:pt x="451" y="791"/>
                    </a:cubicBezTo>
                    <a:cubicBezTo>
                      <a:pt x="608" y="791"/>
                      <a:pt x="755" y="700"/>
                      <a:pt x="815" y="542"/>
                    </a:cubicBezTo>
                    <a:cubicBezTo>
                      <a:pt x="900" y="341"/>
                      <a:pt x="801" y="113"/>
                      <a:pt x="600" y="28"/>
                    </a:cubicBezTo>
                    <a:cubicBezTo>
                      <a:pt x="552" y="9"/>
                      <a:pt x="503" y="1"/>
                      <a:pt x="4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510" name="Google Shape;1510;p42"/>
          <p:cNvGrpSpPr/>
          <p:nvPr/>
        </p:nvGrpSpPr>
        <p:grpSpPr>
          <a:xfrm>
            <a:off x="4572000" y="4660747"/>
            <a:ext cx="531217" cy="482753"/>
            <a:chOff x="2495889" y="2567541"/>
            <a:chExt cx="371325" cy="337471"/>
          </a:xfrm>
        </p:grpSpPr>
        <p:sp>
          <p:nvSpPr>
            <p:cNvPr id="1511" name="Google Shape;1511;p42"/>
            <p:cNvSpPr/>
            <p:nvPr/>
          </p:nvSpPr>
          <p:spPr>
            <a:xfrm rot="-918342">
              <a:off x="2525218" y="2604123"/>
              <a:ext cx="312666" cy="264306"/>
            </a:xfrm>
            <a:custGeom>
              <a:avLst/>
              <a:gdLst/>
              <a:ahLst/>
              <a:cxnLst/>
              <a:rect l="l" t="t" r="r" b="b"/>
              <a:pathLst>
                <a:path w="10320" h="8724" extrusionOk="0">
                  <a:moveTo>
                    <a:pt x="5480" y="0"/>
                  </a:moveTo>
                  <a:cubicBezTo>
                    <a:pt x="4166" y="0"/>
                    <a:pt x="3814" y="2750"/>
                    <a:pt x="3814" y="2750"/>
                  </a:cubicBezTo>
                  <a:cubicBezTo>
                    <a:pt x="3814" y="2750"/>
                    <a:pt x="2759" y="1284"/>
                    <a:pt x="1833" y="1284"/>
                  </a:cubicBezTo>
                  <a:cubicBezTo>
                    <a:pt x="1489" y="1284"/>
                    <a:pt x="1162" y="1487"/>
                    <a:pt x="914" y="2042"/>
                  </a:cubicBezTo>
                  <a:cubicBezTo>
                    <a:pt x="1" y="4099"/>
                    <a:pt x="3271" y="5335"/>
                    <a:pt x="3271" y="5335"/>
                  </a:cubicBezTo>
                  <a:cubicBezTo>
                    <a:pt x="3271" y="5335"/>
                    <a:pt x="1586" y="7141"/>
                    <a:pt x="3336" y="8469"/>
                  </a:cubicBezTo>
                  <a:cubicBezTo>
                    <a:pt x="3569" y="8646"/>
                    <a:pt x="3776" y="8723"/>
                    <a:pt x="3959" y="8723"/>
                  </a:cubicBezTo>
                  <a:cubicBezTo>
                    <a:pt x="5155" y="8723"/>
                    <a:pt x="5343" y="5443"/>
                    <a:pt x="5343" y="5443"/>
                  </a:cubicBezTo>
                  <a:cubicBezTo>
                    <a:pt x="5343" y="5443"/>
                    <a:pt x="6190" y="8136"/>
                    <a:pt x="7560" y="8136"/>
                  </a:cubicBezTo>
                  <a:cubicBezTo>
                    <a:pt x="7834" y="8136"/>
                    <a:pt x="8129" y="8028"/>
                    <a:pt x="8442" y="7770"/>
                  </a:cubicBezTo>
                  <a:cubicBezTo>
                    <a:pt x="10320" y="6228"/>
                    <a:pt x="6493" y="4814"/>
                    <a:pt x="6493" y="4814"/>
                  </a:cubicBezTo>
                  <a:lnTo>
                    <a:pt x="6493" y="4814"/>
                  </a:lnTo>
                  <a:cubicBezTo>
                    <a:pt x="6493" y="4814"/>
                    <a:pt x="6807" y="4856"/>
                    <a:pt x="7249" y="4886"/>
                  </a:cubicBezTo>
                  <a:cubicBezTo>
                    <a:pt x="7415" y="4894"/>
                    <a:pt x="7599" y="4900"/>
                    <a:pt x="7789" y="4900"/>
                  </a:cubicBezTo>
                  <a:cubicBezTo>
                    <a:pt x="8867" y="4900"/>
                    <a:pt x="10157" y="4710"/>
                    <a:pt x="9684" y="3713"/>
                  </a:cubicBezTo>
                  <a:cubicBezTo>
                    <a:pt x="9324" y="2957"/>
                    <a:pt x="8551" y="2754"/>
                    <a:pt x="7825" y="2754"/>
                  </a:cubicBezTo>
                  <a:cubicBezTo>
                    <a:pt x="6981" y="2754"/>
                    <a:pt x="6200" y="3028"/>
                    <a:pt x="6200" y="3028"/>
                  </a:cubicBezTo>
                  <a:cubicBezTo>
                    <a:pt x="6200" y="3028"/>
                    <a:pt x="7513" y="693"/>
                    <a:pt x="5878" y="78"/>
                  </a:cubicBezTo>
                  <a:cubicBezTo>
                    <a:pt x="5736" y="25"/>
                    <a:pt x="5604" y="0"/>
                    <a:pt x="548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512" name="Google Shape;1512;p42"/>
            <p:cNvGrpSpPr/>
            <p:nvPr/>
          </p:nvGrpSpPr>
          <p:grpSpPr>
            <a:xfrm rot="-918341">
              <a:off x="2640588" y="2697263"/>
              <a:ext cx="62142" cy="54351"/>
              <a:chOff x="5489372" y="3232599"/>
              <a:chExt cx="40343" cy="35288"/>
            </a:xfrm>
          </p:grpSpPr>
          <p:sp>
            <p:nvSpPr>
              <p:cNvPr id="1513" name="Google Shape;1513;p42"/>
              <p:cNvSpPr/>
              <p:nvPr/>
            </p:nvSpPr>
            <p:spPr>
              <a:xfrm>
                <a:off x="5504537" y="3232599"/>
                <a:ext cx="17585" cy="15559"/>
              </a:xfrm>
              <a:custGeom>
                <a:avLst/>
                <a:gdLst/>
                <a:ahLst/>
                <a:cxnLst/>
                <a:rect l="l" t="t" r="r" b="b"/>
                <a:pathLst>
                  <a:path w="894" h="791" extrusionOk="0">
                    <a:moveTo>
                      <a:pt x="445" y="1"/>
                    </a:moveTo>
                    <a:cubicBezTo>
                      <a:pt x="290" y="1"/>
                      <a:pt x="144" y="96"/>
                      <a:pt x="80" y="253"/>
                    </a:cubicBezTo>
                    <a:cubicBezTo>
                      <a:pt x="1" y="453"/>
                      <a:pt x="102" y="681"/>
                      <a:pt x="301" y="760"/>
                    </a:cubicBezTo>
                    <a:cubicBezTo>
                      <a:pt x="349" y="781"/>
                      <a:pt x="400" y="791"/>
                      <a:pt x="450" y="791"/>
                    </a:cubicBezTo>
                    <a:cubicBezTo>
                      <a:pt x="604" y="791"/>
                      <a:pt x="750" y="696"/>
                      <a:pt x="815" y="546"/>
                    </a:cubicBezTo>
                    <a:cubicBezTo>
                      <a:pt x="894" y="338"/>
                      <a:pt x="794" y="110"/>
                      <a:pt x="594" y="31"/>
                    </a:cubicBezTo>
                    <a:cubicBezTo>
                      <a:pt x="545" y="11"/>
                      <a:pt x="494" y="1"/>
                      <a:pt x="44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4" name="Google Shape;1514;p42"/>
              <p:cNvSpPr/>
              <p:nvPr/>
            </p:nvSpPr>
            <p:spPr>
              <a:xfrm>
                <a:off x="5489372" y="3247765"/>
                <a:ext cx="17723" cy="15559"/>
              </a:xfrm>
              <a:custGeom>
                <a:avLst/>
                <a:gdLst/>
                <a:ahLst/>
                <a:cxnLst/>
                <a:rect l="l" t="t" r="r" b="b"/>
                <a:pathLst>
                  <a:path w="901" h="791" extrusionOk="0">
                    <a:moveTo>
                      <a:pt x="447" y="1"/>
                    </a:moveTo>
                    <a:cubicBezTo>
                      <a:pt x="290" y="1"/>
                      <a:pt x="146" y="95"/>
                      <a:pt x="86" y="246"/>
                    </a:cubicBezTo>
                    <a:cubicBezTo>
                      <a:pt x="0" y="453"/>
                      <a:pt x="102" y="681"/>
                      <a:pt x="307" y="760"/>
                    </a:cubicBezTo>
                    <a:cubicBezTo>
                      <a:pt x="356" y="781"/>
                      <a:pt x="406" y="791"/>
                      <a:pt x="456" y="791"/>
                    </a:cubicBezTo>
                    <a:cubicBezTo>
                      <a:pt x="610" y="791"/>
                      <a:pt x="755" y="696"/>
                      <a:pt x="815" y="546"/>
                    </a:cubicBezTo>
                    <a:cubicBezTo>
                      <a:pt x="900" y="338"/>
                      <a:pt x="801" y="111"/>
                      <a:pt x="600" y="32"/>
                    </a:cubicBezTo>
                    <a:cubicBezTo>
                      <a:pt x="549" y="11"/>
                      <a:pt x="497" y="1"/>
                      <a:pt x="4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5" name="Google Shape;1515;p42"/>
              <p:cNvSpPr/>
              <p:nvPr/>
            </p:nvSpPr>
            <p:spPr>
              <a:xfrm>
                <a:off x="5511992" y="3252328"/>
                <a:ext cx="17723" cy="15559"/>
              </a:xfrm>
              <a:custGeom>
                <a:avLst/>
                <a:gdLst/>
                <a:ahLst/>
                <a:cxnLst/>
                <a:rect l="l" t="t" r="r" b="b"/>
                <a:pathLst>
                  <a:path w="901" h="791" extrusionOk="0">
                    <a:moveTo>
                      <a:pt x="455" y="1"/>
                    </a:moveTo>
                    <a:cubicBezTo>
                      <a:pt x="295" y="1"/>
                      <a:pt x="147" y="96"/>
                      <a:pt x="86" y="249"/>
                    </a:cubicBezTo>
                    <a:cubicBezTo>
                      <a:pt x="0" y="449"/>
                      <a:pt x="100" y="684"/>
                      <a:pt x="300" y="763"/>
                    </a:cubicBezTo>
                    <a:cubicBezTo>
                      <a:pt x="350" y="782"/>
                      <a:pt x="401" y="791"/>
                      <a:pt x="451" y="791"/>
                    </a:cubicBezTo>
                    <a:cubicBezTo>
                      <a:pt x="608" y="791"/>
                      <a:pt x="755" y="700"/>
                      <a:pt x="815" y="542"/>
                    </a:cubicBezTo>
                    <a:cubicBezTo>
                      <a:pt x="900" y="341"/>
                      <a:pt x="801" y="113"/>
                      <a:pt x="600" y="28"/>
                    </a:cubicBezTo>
                    <a:cubicBezTo>
                      <a:pt x="552" y="9"/>
                      <a:pt x="503" y="1"/>
                      <a:pt x="4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516" name="Google Shape;1516;p42"/>
          <p:cNvGrpSpPr/>
          <p:nvPr/>
        </p:nvGrpSpPr>
        <p:grpSpPr>
          <a:xfrm>
            <a:off x="7282444" y="3108015"/>
            <a:ext cx="531217" cy="482753"/>
            <a:chOff x="2495889" y="2567541"/>
            <a:chExt cx="371325" cy="337471"/>
          </a:xfrm>
        </p:grpSpPr>
        <p:sp>
          <p:nvSpPr>
            <p:cNvPr id="1517" name="Google Shape;1517;p42"/>
            <p:cNvSpPr/>
            <p:nvPr/>
          </p:nvSpPr>
          <p:spPr>
            <a:xfrm rot="-918342">
              <a:off x="2525218" y="2604123"/>
              <a:ext cx="312666" cy="264306"/>
            </a:xfrm>
            <a:custGeom>
              <a:avLst/>
              <a:gdLst/>
              <a:ahLst/>
              <a:cxnLst/>
              <a:rect l="l" t="t" r="r" b="b"/>
              <a:pathLst>
                <a:path w="10320" h="8724" extrusionOk="0">
                  <a:moveTo>
                    <a:pt x="5480" y="0"/>
                  </a:moveTo>
                  <a:cubicBezTo>
                    <a:pt x="4166" y="0"/>
                    <a:pt x="3814" y="2750"/>
                    <a:pt x="3814" y="2750"/>
                  </a:cubicBezTo>
                  <a:cubicBezTo>
                    <a:pt x="3814" y="2750"/>
                    <a:pt x="2759" y="1284"/>
                    <a:pt x="1833" y="1284"/>
                  </a:cubicBezTo>
                  <a:cubicBezTo>
                    <a:pt x="1489" y="1284"/>
                    <a:pt x="1162" y="1487"/>
                    <a:pt x="914" y="2042"/>
                  </a:cubicBezTo>
                  <a:cubicBezTo>
                    <a:pt x="1" y="4099"/>
                    <a:pt x="3271" y="5335"/>
                    <a:pt x="3271" y="5335"/>
                  </a:cubicBezTo>
                  <a:cubicBezTo>
                    <a:pt x="3271" y="5335"/>
                    <a:pt x="1586" y="7141"/>
                    <a:pt x="3336" y="8469"/>
                  </a:cubicBezTo>
                  <a:cubicBezTo>
                    <a:pt x="3569" y="8646"/>
                    <a:pt x="3776" y="8723"/>
                    <a:pt x="3959" y="8723"/>
                  </a:cubicBezTo>
                  <a:cubicBezTo>
                    <a:pt x="5155" y="8723"/>
                    <a:pt x="5343" y="5443"/>
                    <a:pt x="5343" y="5443"/>
                  </a:cubicBezTo>
                  <a:cubicBezTo>
                    <a:pt x="5343" y="5443"/>
                    <a:pt x="6190" y="8136"/>
                    <a:pt x="7560" y="8136"/>
                  </a:cubicBezTo>
                  <a:cubicBezTo>
                    <a:pt x="7834" y="8136"/>
                    <a:pt x="8129" y="8028"/>
                    <a:pt x="8442" y="7770"/>
                  </a:cubicBezTo>
                  <a:cubicBezTo>
                    <a:pt x="10320" y="6228"/>
                    <a:pt x="6493" y="4814"/>
                    <a:pt x="6493" y="4814"/>
                  </a:cubicBezTo>
                  <a:lnTo>
                    <a:pt x="6493" y="4814"/>
                  </a:lnTo>
                  <a:cubicBezTo>
                    <a:pt x="6493" y="4814"/>
                    <a:pt x="6807" y="4856"/>
                    <a:pt x="7249" y="4886"/>
                  </a:cubicBezTo>
                  <a:cubicBezTo>
                    <a:pt x="7415" y="4894"/>
                    <a:pt x="7599" y="4900"/>
                    <a:pt x="7789" y="4900"/>
                  </a:cubicBezTo>
                  <a:cubicBezTo>
                    <a:pt x="8867" y="4900"/>
                    <a:pt x="10157" y="4710"/>
                    <a:pt x="9684" y="3713"/>
                  </a:cubicBezTo>
                  <a:cubicBezTo>
                    <a:pt x="9324" y="2957"/>
                    <a:pt x="8551" y="2754"/>
                    <a:pt x="7825" y="2754"/>
                  </a:cubicBezTo>
                  <a:cubicBezTo>
                    <a:pt x="6981" y="2754"/>
                    <a:pt x="6200" y="3028"/>
                    <a:pt x="6200" y="3028"/>
                  </a:cubicBezTo>
                  <a:cubicBezTo>
                    <a:pt x="6200" y="3028"/>
                    <a:pt x="7513" y="693"/>
                    <a:pt x="5878" y="78"/>
                  </a:cubicBezTo>
                  <a:cubicBezTo>
                    <a:pt x="5736" y="25"/>
                    <a:pt x="5604" y="0"/>
                    <a:pt x="548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518" name="Google Shape;1518;p42"/>
            <p:cNvGrpSpPr/>
            <p:nvPr/>
          </p:nvGrpSpPr>
          <p:grpSpPr>
            <a:xfrm rot="-918341">
              <a:off x="2640588" y="2697263"/>
              <a:ext cx="62142" cy="54351"/>
              <a:chOff x="5489372" y="3232599"/>
              <a:chExt cx="40343" cy="35288"/>
            </a:xfrm>
          </p:grpSpPr>
          <p:sp>
            <p:nvSpPr>
              <p:cNvPr id="1519" name="Google Shape;1519;p42"/>
              <p:cNvSpPr/>
              <p:nvPr/>
            </p:nvSpPr>
            <p:spPr>
              <a:xfrm>
                <a:off x="5504537" y="3232599"/>
                <a:ext cx="17585" cy="15559"/>
              </a:xfrm>
              <a:custGeom>
                <a:avLst/>
                <a:gdLst/>
                <a:ahLst/>
                <a:cxnLst/>
                <a:rect l="l" t="t" r="r" b="b"/>
                <a:pathLst>
                  <a:path w="894" h="791" extrusionOk="0">
                    <a:moveTo>
                      <a:pt x="445" y="1"/>
                    </a:moveTo>
                    <a:cubicBezTo>
                      <a:pt x="290" y="1"/>
                      <a:pt x="144" y="96"/>
                      <a:pt x="80" y="253"/>
                    </a:cubicBezTo>
                    <a:cubicBezTo>
                      <a:pt x="1" y="453"/>
                      <a:pt x="102" y="681"/>
                      <a:pt x="301" y="760"/>
                    </a:cubicBezTo>
                    <a:cubicBezTo>
                      <a:pt x="349" y="781"/>
                      <a:pt x="400" y="791"/>
                      <a:pt x="450" y="791"/>
                    </a:cubicBezTo>
                    <a:cubicBezTo>
                      <a:pt x="604" y="791"/>
                      <a:pt x="750" y="696"/>
                      <a:pt x="815" y="546"/>
                    </a:cubicBezTo>
                    <a:cubicBezTo>
                      <a:pt x="894" y="338"/>
                      <a:pt x="794" y="110"/>
                      <a:pt x="594" y="31"/>
                    </a:cubicBezTo>
                    <a:cubicBezTo>
                      <a:pt x="545" y="11"/>
                      <a:pt x="494" y="1"/>
                      <a:pt x="44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0" name="Google Shape;1520;p42"/>
              <p:cNvSpPr/>
              <p:nvPr/>
            </p:nvSpPr>
            <p:spPr>
              <a:xfrm>
                <a:off x="5489372" y="3247765"/>
                <a:ext cx="17723" cy="15559"/>
              </a:xfrm>
              <a:custGeom>
                <a:avLst/>
                <a:gdLst/>
                <a:ahLst/>
                <a:cxnLst/>
                <a:rect l="l" t="t" r="r" b="b"/>
                <a:pathLst>
                  <a:path w="901" h="791" extrusionOk="0">
                    <a:moveTo>
                      <a:pt x="447" y="1"/>
                    </a:moveTo>
                    <a:cubicBezTo>
                      <a:pt x="290" y="1"/>
                      <a:pt x="146" y="95"/>
                      <a:pt x="86" y="246"/>
                    </a:cubicBezTo>
                    <a:cubicBezTo>
                      <a:pt x="0" y="453"/>
                      <a:pt x="102" y="681"/>
                      <a:pt x="307" y="760"/>
                    </a:cubicBezTo>
                    <a:cubicBezTo>
                      <a:pt x="356" y="781"/>
                      <a:pt x="406" y="791"/>
                      <a:pt x="456" y="791"/>
                    </a:cubicBezTo>
                    <a:cubicBezTo>
                      <a:pt x="610" y="791"/>
                      <a:pt x="755" y="696"/>
                      <a:pt x="815" y="546"/>
                    </a:cubicBezTo>
                    <a:cubicBezTo>
                      <a:pt x="900" y="338"/>
                      <a:pt x="801" y="111"/>
                      <a:pt x="600" y="32"/>
                    </a:cubicBezTo>
                    <a:cubicBezTo>
                      <a:pt x="549" y="11"/>
                      <a:pt x="497" y="1"/>
                      <a:pt x="4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1" name="Google Shape;1521;p42"/>
              <p:cNvSpPr/>
              <p:nvPr/>
            </p:nvSpPr>
            <p:spPr>
              <a:xfrm>
                <a:off x="5511992" y="3252328"/>
                <a:ext cx="17723" cy="15559"/>
              </a:xfrm>
              <a:custGeom>
                <a:avLst/>
                <a:gdLst/>
                <a:ahLst/>
                <a:cxnLst/>
                <a:rect l="l" t="t" r="r" b="b"/>
                <a:pathLst>
                  <a:path w="901" h="791" extrusionOk="0">
                    <a:moveTo>
                      <a:pt x="455" y="1"/>
                    </a:moveTo>
                    <a:cubicBezTo>
                      <a:pt x="295" y="1"/>
                      <a:pt x="147" y="96"/>
                      <a:pt x="86" y="249"/>
                    </a:cubicBezTo>
                    <a:cubicBezTo>
                      <a:pt x="0" y="449"/>
                      <a:pt x="100" y="684"/>
                      <a:pt x="300" y="763"/>
                    </a:cubicBezTo>
                    <a:cubicBezTo>
                      <a:pt x="350" y="782"/>
                      <a:pt x="401" y="791"/>
                      <a:pt x="451" y="791"/>
                    </a:cubicBezTo>
                    <a:cubicBezTo>
                      <a:pt x="608" y="791"/>
                      <a:pt x="755" y="700"/>
                      <a:pt x="815" y="542"/>
                    </a:cubicBezTo>
                    <a:cubicBezTo>
                      <a:pt x="900" y="341"/>
                      <a:pt x="801" y="113"/>
                      <a:pt x="600" y="28"/>
                    </a:cubicBezTo>
                    <a:cubicBezTo>
                      <a:pt x="552" y="9"/>
                      <a:pt x="503" y="1"/>
                      <a:pt x="4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24" name="TextBox 23">
            <a:extLst>
              <a:ext uri="{FF2B5EF4-FFF2-40B4-BE49-F238E27FC236}">
                <a16:creationId xmlns:a16="http://schemas.microsoft.com/office/drawing/2014/main" id="{1F463393-3E97-D4DC-B4AF-94215217F497}"/>
              </a:ext>
            </a:extLst>
          </p:cNvPr>
          <p:cNvSpPr txBox="1"/>
          <p:nvPr/>
        </p:nvSpPr>
        <p:spPr>
          <a:xfrm>
            <a:off x="1495883" y="834838"/>
            <a:ext cx="6613233" cy="1015663"/>
          </a:xfrm>
          <a:prstGeom prst="rect">
            <a:avLst/>
          </a:prstGeom>
          <a:noFill/>
        </p:spPr>
        <p:txBody>
          <a:bodyPr wrap="square">
            <a:spAutoFit/>
          </a:bodyPr>
          <a:lstStyle/>
          <a:p>
            <a:pPr algn="ctr"/>
            <a:r>
              <a:rPr lang="en-GB" sz="2000" dirty="0">
                <a:solidFill>
                  <a:srgbClr val="01C1CB">
                    <a:lumMod val="50000"/>
                  </a:srgbClr>
                </a:solidFill>
                <a:cs typeface="Times New Roman" panose="02020603050405020304" pitchFamily="18" charset="0"/>
              </a:rPr>
              <a:t>Chia </a:t>
            </a:r>
            <a:r>
              <a:rPr lang="en-GB" sz="2000" dirty="0" err="1">
                <a:solidFill>
                  <a:srgbClr val="01C1CB">
                    <a:lumMod val="50000"/>
                  </a:srgbClr>
                </a:solidFill>
                <a:cs typeface="Times New Roman" panose="02020603050405020304" pitchFamily="18" charset="0"/>
              </a:rPr>
              <a:t>sẻ</a:t>
            </a:r>
            <a:r>
              <a:rPr lang="en-GB" sz="2000" dirty="0">
                <a:solidFill>
                  <a:srgbClr val="01C1CB">
                    <a:lumMod val="50000"/>
                  </a:srgbClr>
                </a:solidFill>
                <a:cs typeface="Times New Roman" panose="02020603050405020304" pitchFamily="18" charset="0"/>
              </a:rPr>
              <a:t> </a:t>
            </a:r>
            <a:r>
              <a:rPr lang="en-GB" sz="2000" dirty="0" err="1">
                <a:solidFill>
                  <a:srgbClr val="01C1CB">
                    <a:lumMod val="50000"/>
                  </a:srgbClr>
                </a:solidFill>
                <a:cs typeface="Times New Roman" panose="02020603050405020304" pitchFamily="18" charset="0"/>
              </a:rPr>
              <a:t>những</a:t>
            </a:r>
            <a:r>
              <a:rPr lang="en-GB" sz="2000" dirty="0">
                <a:solidFill>
                  <a:srgbClr val="01C1CB">
                    <a:lumMod val="50000"/>
                  </a:srgbClr>
                </a:solidFill>
                <a:cs typeface="Times New Roman" panose="02020603050405020304" pitchFamily="18" charset="0"/>
              </a:rPr>
              <a:t> </a:t>
            </a:r>
            <a:r>
              <a:rPr lang="en-GB" sz="2000" dirty="0" err="1">
                <a:solidFill>
                  <a:srgbClr val="01C1CB">
                    <a:lumMod val="50000"/>
                  </a:srgbClr>
                </a:solidFill>
                <a:cs typeface="Times New Roman" panose="02020603050405020304" pitchFamily="18" charset="0"/>
              </a:rPr>
              <a:t>hiểu</a:t>
            </a:r>
            <a:r>
              <a:rPr lang="en-GB" sz="2000" dirty="0">
                <a:solidFill>
                  <a:srgbClr val="01C1CB">
                    <a:lumMod val="50000"/>
                  </a:srgbClr>
                </a:solidFill>
                <a:cs typeface="Times New Roman" panose="02020603050405020304" pitchFamily="18" charset="0"/>
              </a:rPr>
              <a:t> </a:t>
            </a:r>
            <a:r>
              <a:rPr lang="en-GB" sz="2000" dirty="0" err="1">
                <a:solidFill>
                  <a:srgbClr val="01C1CB">
                    <a:lumMod val="50000"/>
                  </a:srgbClr>
                </a:solidFill>
                <a:cs typeface="Times New Roman" panose="02020603050405020304" pitchFamily="18" charset="0"/>
              </a:rPr>
              <a:t>biết</a:t>
            </a:r>
            <a:r>
              <a:rPr lang="en-GB" sz="2000" dirty="0">
                <a:solidFill>
                  <a:srgbClr val="01C1CB">
                    <a:lumMod val="50000"/>
                  </a:srgbClr>
                </a:solidFill>
                <a:cs typeface="Times New Roman" panose="02020603050405020304" pitchFamily="18" charset="0"/>
              </a:rPr>
              <a:t> </a:t>
            </a:r>
            <a:r>
              <a:rPr lang="en-GB" sz="2000" dirty="0" err="1">
                <a:solidFill>
                  <a:srgbClr val="01C1CB">
                    <a:lumMod val="50000"/>
                  </a:srgbClr>
                </a:solidFill>
                <a:cs typeface="Times New Roman" panose="02020603050405020304" pitchFamily="18" charset="0"/>
              </a:rPr>
              <a:t>của</a:t>
            </a:r>
            <a:r>
              <a:rPr lang="en-GB" sz="2000" dirty="0">
                <a:solidFill>
                  <a:srgbClr val="01C1CB">
                    <a:lumMod val="50000"/>
                  </a:srgbClr>
                </a:solidFill>
                <a:cs typeface="Times New Roman" panose="02020603050405020304" pitchFamily="18" charset="0"/>
              </a:rPr>
              <a:t> </a:t>
            </a:r>
            <a:r>
              <a:rPr lang="en-GB" sz="2000" dirty="0" err="1">
                <a:solidFill>
                  <a:srgbClr val="01C1CB">
                    <a:lumMod val="50000"/>
                  </a:srgbClr>
                </a:solidFill>
                <a:cs typeface="Times New Roman" panose="02020603050405020304" pitchFamily="18" charset="0"/>
              </a:rPr>
              <a:t>mình</a:t>
            </a:r>
            <a:r>
              <a:rPr lang="en-GB" sz="2000" dirty="0">
                <a:solidFill>
                  <a:srgbClr val="01C1CB">
                    <a:lumMod val="50000"/>
                  </a:srgbClr>
                </a:solidFill>
                <a:cs typeface="Times New Roman" panose="02020603050405020304" pitchFamily="18" charset="0"/>
              </a:rPr>
              <a:t> </a:t>
            </a:r>
            <a:r>
              <a:rPr lang="en-GB" sz="2000" dirty="0" err="1">
                <a:solidFill>
                  <a:srgbClr val="01C1CB">
                    <a:lumMod val="50000"/>
                  </a:srgbClr>
                </a:solidFill>
                <a:cs typeface="Times New Roman" panose="02020603050405020304" pitchFamily="18" charset="0"/>
              </a:rPr>
              <a:t>về</a:t>
            </a:r>
            <a:r>
              <a:rPr lang="en-GB" sz="2000" dirty="0">
                <a:solidFill>
                  <a:srgbClr val="01C1CB">
                    <a:lumMod val="50000"/>
                  </a:srgbClr>
                </a:solidFill>
                <a:cs typeface="Times New Roman" panose="02020603050405020304" pitchFamily="18" charset="0"/>
              </a:rPr>
              <a:t> </a:t>
            </a:r>
            <a:r>
              <a:rPr lang="en-GB" sz="2000" dirty="0" err="1">
                <a:solidFill>
                  <a:srgbClr val="01C1CB">
                    <a:lumMod val="50000"/>
                  </a:srgbClr>
                </a:solidFill>
                <a:cs typeface="Times New Roman" panose="02020603050405020304" pitchFamily="18" charset="0"/>
              </a:rPr>
              <a:t>nhạc</a:t>
            </a:r>
            <a:r>
              <a:rPr lang="en-GB" sz="2000" dirty="0">
                <a:solidFill>
                  <a:srgbClr val="01C1CB">
                    <a:lumMod val="50000"/>
                  </a:srgbClr>
                </a:solidFill>
                <a:cs typeface="Times New Roman" panose="02020603050405020304" pitchFamily="18" charset="0"/>
              </a:rPr>
              <a:t> </a:t>
            </a:r>
            <a:r>
              <a:rPr lang="en-GB" sz="2000" dirty="0" err="1">
                <a:solidFill>
                  <a:srgbClr val="01C1CB">
                    <a:lumMod val="50000"/>
                  </a:srgbClr>
                </a:solidFill>
                <a:cs typeface="Times New Roman" panose="02020603050405020304" pitchFamily="18" charset="0"/>
              </a:rPr>
              <a:t>sĩ</a:t>
            </a:r>
            <a:r>
              <a:rPr lang="en-GB" sz="2000" dirty="0">
                <a:solidFill>
                  <a:srgbClr val="01C1CB">
                    <a:lumMod val="50000"/>
                  </a:srgbClr>
                </a:solidFill>
                <a:cs typeface="Times New Roman" panose="02020603050405020304" pitchFamily="18" charset="0"/>
              </a:rPr>
              <a:t> </a:t>
            </a:r>
            <a:r>
              <a:rPr lang="en-GB" sz="2000" dirty="0" err="1">
                <a:solidFill>
                  <a:srgbClr val="01C1CB">
                    <a:lumMod val="50000"/>
                  </a:srgbClr>
                </a:solidFill>
                <a:cs typeface="Times New Roman" panose="02020603050405020304" pitchFamily="18" charset="0"/>
              </a:rPr>
              <a:t>Hoàng</a:t>
            </a:r>
            <a:r>
              <a:rPr lang="en-GB" sz="2000" dirty="0">
                <a:solidFill>
                  <a:srgbClr val="01C1CB">
                    <a:lumMod val="50000"/>
                  </a:srgbClr>
                </a:solidFill>
                <a:cs typeface="Times New Roman" panose="02020603050405020304" pitchFamily="18" charset="0"/>
              </a:rPr>
              <a:t> </a:t>
            </a:r>
            <a:r>
              <a:rPr lang="en-GB" sz="2000" dirty="0" err="1">
                <a:solidFill>
                  <a:srgbClr val="01C1CB">
                    <a:lumMod val="50000"/>
                  </a:srgbClr>
                </a:solidFill>
                <a:cs typeface="Times New Roman" panose="02020603050405020304" pitchFamily="18" charset="0"/>
              </a:rPr>
              <a:t>Việt</a:t>
            </a:r>
            <a:r>
              <a:rPr lang="en-GB" sz="2000" dirty="0">
                <a:solidFill>
                  <a:srgbClr val="01C1CB">
                    <a:lumMod val="50000"/>
                  </a:srgbClr>
                </a:solidFill>
                <a:cs typeface="Times New Roman" panose="02020603050405020304" pitchFamily="18" charset="0"/>
              </a:rPr>
              <a:t> </a:t>
            </a:r>
            <a:r>
              <a:rPr lang="en-GB" sz="2000" dirty="0" err="1">
                <a:solidFill>
                  <a:srgbClr val="01C1CB">
                    <a:lumMod val="50000"/>
                  </a:srgbClr>
                </a:solidFill>
                <a:cs typeface="Times New Roman" panose="02020603050405020304" pitchFamily="18" charset="0"/>
              </a:rPr>
              <a:t>và</a:t>
            </a:r>
            <a:r>
              <a:rPr lang="en-GB" sz="2000" dirty="0">
                <a:solidFill>
                  <a:srgbClr val="01C1CB">
                    <a:lumMod val="50000"/>
                  </a:srgbClr>
                </a:solidFill>
                <a:cs typeface="Times New Roman" panose="02020603050405020304" pitchFamily="18" charset="0"/>
              </a:rPr>
              <a:t> ca </a:t>
            </a:r>
            <a:r>
              <a:rPr lang="en-GB" sz="2000" dirty="0" err="1">
                <a:solidFill>
                  <a:srgbClr val="01C1CB">
                    <a:lumMod val="50000"/>
                  </a:srgbClr>
                </a:solidFill>
                <a:cs typeface="Times New Roman" panose="02020603050405020304" pitchFamily="18" charset="0"/>
              </a:rPr>
              <a:t>khúc</a:t>
            </a:r>
            <a:r>
              <a:rPr lang="en-GB" sz="2000" dirty="0">
                <a:solidFill>
                  <a:srgbClr val="01C1CB">
                    <a:lumMod val="50000"/>
                  </a:srgbClr>
                </a:solidFill>
                <a:cs typeface="Times New Roman" panose="02020603050405020304" pitchFamily="18" charset="0"/>
              </a:rPr>
              <a:t> </a:t>
            </a:r>
            <a:r>
              <a:rPr lang="en-GB" sz="2000" i="1" dirty="0" err="1">
                <a:solidFill>
                  <a:srgbClr val="01C1CB">
                    <a:lumMod val="50000"/>
                  </a:srgbClr>
                </a:solidFill>
                <a:cs typeface="Times New Roman" panose="02020603050405020304" pitchFamily="18" charset="0"/>
              </a:rPr>
              <a:t>Nhạc</a:t>
            </a:r>
            <a:r>
              <a:rPr lang="en-GB" sz="2000" i="1" dirty="0">
                <a:solidFill>
                  <a:srgbClr val="01C1CB">
                    <a:lumMod val="50000"/>
                  </a:srgbClr>
                </a:solidFill>
                <a:cs typeface="Times New Roman" panose="02020603050405020304" pitchFamily="18" charset="0"/>
              </a:rPr>
              <a:t> </a:t>
            </a:r>
            <a:r>
              <a:rPr lang="en-GB" sz="2000" i="1" dirty="0" err="1">
                <a:solidFill>
                  <a:srgbClr val="01C1CB">
                    <a:lumMod val="50000"/>
                  </a:srgbClr>
                </a:solidFill>
                <a:cs typeface="Times New Roman" panose="02020603050405020304" pitchFamily="18" charset="0"/>
              </a:rPr>
              <a:t>rừng</a:t>
            </a:r>
            <a:r>
              <a:rPr lang="en-GB" sz="2000" i="1" dirty="0">
                <a:solidFill>
                  <a:srgbClr val="01C1CB">
                    <a:lumMod val="50000"/>
                  </a:srgbClr>
                </a:solidFill>
                <a:cs typeface="Times New Roman" panose="02020603050405020304" pitchFamily="18" charset="0"/>
              </a:rPr>
              <a:t> </a:t>
            </a:r>
            <a:r>
              <a:rPr lang="en-GB" sz="2000" dirty="0" err="1">
                <a:solidFill>
                  <a:srgbClr val="01C1CB">
                    <a:lumMod val="50000"/>
                  </a:srgbClr>
                </a:solidFill>
                <a:cs typeface="Times New Roman" panose="02020603050405020304" pitchFamily="18" charset="0"/>
              </a:rPr>
              <a:t>với</a:t>
            </a:r>
            <a:r>
              <a:rPr lang="en-GB" sz="2000" dirty="0">
                <a:solidFill>
                  <a:srgbClr val="01C1CB">
                    <a:lumMod val="50000"/>
                  </a:srgbClr>
                </a:solidFill>
                <a:cs typeface="Times New Roman" panose="02020603050405020304" pitchFamily="18" charset="0"/>
              </a:rPr>
              <a:t> </a:t>
            </a:r>
            <a:r>
              <a:rPr lang="en-GB" sz="2000" dirty="0" err="1">
                <a:solidFill>
                  <a:srgbClr val="01C1CB">
                    <a:lumMod val="50000"/>
                  </a:srgbClr>
                </a:solidFill>
                <a:cs typeface="Times New Roman" panose="02020603050405020304" pitchFamily="18" charset="0"/>
              </a:rPr>
              <a:t>bạn</a:t>
            </a:r>
            <a:r>
              <a:rPr lang="en-GB" sz="2000" dirty="0">
                <a:solidFill>
                  <a:srgbClr val="01C1CB">
                    <a:lumMod val="50000"/>
                  </a:srgbClr>
                </a:solidFill>
                <a:cs typeface="Times New Roman" panose="02020603050405020304" pitchFamily="18" charset="0"/>
              </a:rPr>
              <a:t> </a:t>
            </a:r>
            <a:r>
              <a:rPr lang="en-GB" sz="2000" dirty="0" err="1">
                <a:solidFill>
                  <a:srgbClr val="01C1CB">
                    <a:lumMod val="50000"/>
                  </a:srgbClr>
                </a:solidFill>
                <a:cs typeface="Times New Roman" panose="02020603050405020304" pitchFamily="18" charset="0"/>
              </a:rPr>
              <a:t>bè</a:t>
            </a:r>
            <a:r>
              <a:rPr lang="en-GB" sz="2000" dirty="0">
                <a:solidFill>
                  <a:srgbClr val="01C1CB">
                    <a:lumMod val="50000"/>
                  </a:srgbClr>
                </a:solidFill>
                <a:cs typeface="Times New Roman" panose="02020603050405020304" pitchFamily="18" charset="0"/>
              </a:rPr>
              <a:t> </a:t>
            </a:r>
            <a:r>
              <a:rPr lang="en-GB" sz="2000" dirty="0" err="1">
                <a:solidFill>
                  <a:srgbClr val="01C1CB">
                    <a:lumMod val="50000"/>
                  </a:srgbClr>
                </a:solidFill>
                <a:cs typeface="Times New Roman" panose="02020603050405020304" pitchFamily="18" charset="0"/>
              </a:rPr>
              <a:t>và</a:t>
            </a:r>
            <a:r>
              <a:rPr lang="en-GB" sz="2000" dirty="0">
                <a:solidFill>
                  <a:srgbClr val="01C1CB">
                    <a:lumMod val="50000"/>
                  </a:srgbClr>
                </a:solidFill>
                <a:cs typeface="Times New Roman" panose="02020603050405020304" pitchFamily="18" charset="0"/>
              </a:rPr>
              <a:t> </a:t>
            </a:r>
            <a:r>
              <a:rPr lang="en-GB" sz="2000" dirty="0" err="1">
                <a:solidFill>
                  <a:srgbClr val="01C1CB">
                    <a:lumMod val="50000"/>
                  </a:srgbClr>
                </a:solidFill>
                <a:cs typeface="Times New Roman" panose="02020603050405020304" pitchFamily="18" charset="0"/>
              </a:rPr>
              <a:t>người</a:t>
            </a:r>
            <a:r>
              <a:rPr lang="en-GB" sz="2000" dirty="0">
                <a:solidFill>
                  <a:srgbClr val="01C1CB">
                    <a:lumMod val="50000"/>
                  </a:srgbClr>
                </a:solidFill>
                <a:cs typeface="Times New Roman" panose="02020603050405020304" pitchFamily="18" charset="0"/>
              </a:rPr>
              <a:t> </a:t>
            </a:r>
            <a:r>
              <a:rPr lang="en-GB" sz="2000" dirty="0" err="1">
                <a:solidFill>
                  <a:srgbClr val="01C1CB">
                    <a:lumMod val="50000"/>
                  </a:srgbClr>
                </a:solidFill>
                <a:cs typeface="Times New Roman" panose="02020603050405020304" pitchFamily="18" charset="0"/>
              </a:rPr>
              <a:t>thân</a:t>
            </a:r>
            <a:r>
              <a:rPr lang="en-GB" sz="2000" dirty="0">
                <a:solidFill>
                  <a:srgbClr val="01C1CB">
                    <a:lumMod val="50000"/>
                  </a:srgbClr>
                </a:solidFill>
                <a:cs typeface="Times New Roman" panose="02020603050405020304" pitchFamily="18" charset="0"/>
              </a:rPr>
              <a:t> </a:t>
            </a:r>
            <a:r>
              <a:rPr lang="en-GB" sz="2000" dirty="0" err="1">
                <a:solidFill>
                  <a:srgbClr val="01C1CB">
                    <a:lumMod val="50000"/>
                  </a:srgbClr>
                </a:solidFill>
                <a:cs typeface="Times New Roman" panose="02020603050405020304" pitchFamily="18" charset="0"/>
              </a:rPr>
              <a:t>hoặc</a:t>
            </a:r>
            <a:r>
              <a:rPr lang="en-GB" sz="2000" dirty="0">
                <a:solidFill>
                  <a:srgbClr val="01C1CB">
                    <a:lumMod val="50000"/>
                  </a:srgbClr>
                </a:solidFill>
                <a:cs typeface="Times New Roman" panose="02020603050405020304" pitchFamily="18" charset="0"/>
              </a:rPr>
              <a:t> </a:t>
            </a:r>
            <a:r>
              <a:rPr lang="en-GB" sz="2000" dirty="0" err="1">
                <a:solidFill>
                  <a:srgbClr val="01C1CB">
                    <a:lumMod val="50000"/>
                  </a:srgbClr>
                </a:solidFill>
                <a:cs typeface="Times New Roman" panose="02020603050405020304" pitchFamily="18" charset="0"/>
              </a:rPr>
              <a:t>trong</a:t>
            </a:r>
            <a:r>
              <a:rPr lang="en-GB" sz="2000" dirty="0">
                <a:solidFill>
                  <a:srgbClr val="01C1CB">
                    <a:lumMod val="50000"/>
                  </a:srgbClr>
                </a:solidFill>
                <a:cs typeface="Times New Roman" panose="02020603050405020304" pitchFamily="18" charset="0"/>
              </a:rPr>
              <a:t> </a:t>
            </a:r>
            <a:r>
              <a:rPr lang="en-GB" sz="2000" dirty="0" err="1">
                <a:solidFill>
                  <a:srgbClr val="01C1CB">
                    <a:lumMod val="50000"/>
                  </a:srgbClr>
                </a:solidFill>
                <a:cs typeface="Times New Roman" panose="02020603050405020304" pitchFamily="18" charset="0"/>
              </a:rPr>
              <a:t>các</a:t>
            </a:r>
            <a:r>
              <a:rPr lang="en-GB" sz="2000" dirty="0">
                <a:solidFill>
                  <a:srgbClr val="01C1CB">
                    <a:lumMod val="50000"/>
                  </a:srgbClr>
                </a:solidFill>
                <a:cs typeface="Times New Roman" panose="02020603050405020304" pitchFamily="18" charset="0"/>
              </a:rPr>
              <a:t> </a:t>
            </a:r>
            <a:r>
              <a:rPr lang="en-GB" sz="2000" dirty="0" err="1">
                <a:solidFill>
                  <a:srgbClr val="01C1CB">
                    <a:lumMod val="50000"/>
                  </a:srgbClr>
                </a:solidFill>
                <a:cs typeface="Times New Roman" panose="02020603050405020304" pitchFamily="18" charset="0"/>
              </a:rPr>
              <a:t>hoạt</a:t>
            </a:r>
            <a:r>
              <a:rPr lang="en-GB" sz="2000" dirty="0">
                <a:solidFill>
                  <a:srgbClr val="01C1CB">
                    <a:lumMod val="50000"/>
                  </a:srgbClr>
                </a:solidFill>
                <a:cs typeface="Times New Roman" panose="02020603050405020304" pitchFamily="18" charset="0"/>
              </a:rPr>
              <a:t> </a:t>
            </a:r>
            <a:r>
              <a:rPr lang="en-GB" sz="2000" dirty="0" err="1">
                <a:solidFill>
                  <a:srgbClr val="01C1CB">
                    <a:lumMod val="50000"/>
                  </a:srgbClr>
                </a:solidFill>
                <a:cs typeface="Times New Roman" panose="02020603050405020304" pitchFamily="18" charset="0"/>
              </a:rPr>
              <a:t>động</a:t>
            </a:r>
            <a:r>
              <a:rPr lang="en-GB" sz="2000" dirty="0">
                <a:solidFill>
                  <a:srgbClr val="01C1CB">
                    <a:lumMod val="50000"/>
                  </a:srgbClr>
                </a:solidFill>
                <a:cs typeface="Times New Roman" panose="02020603050405020304" pitchFamily="18" charset="0"/>
              </a:rPr>
              <a:t> </a:t>
            </a:r>
            <a:r>
              <a:rPr lang="en-GB" sz="2000" dirty="0" err="1">
                <a:solidFill>
                  <a:srgbClr val="01C1CB">
                    <a:lumMod val="50000"/>
                  </a:srgbClr>
                </a:solidFill>
                <a:cs typeface="Times New Roman" panose="02020603050405020304" pitchFamily="18" charset="0"/>
              </a:rPr>
              <a:t>giáo</a:t>
            </a:r>
            <a:r>
              <a:rPr lang="en-GB" sz="2000" dirty="0">
                <a:solidFill>
                  <a:srgbClr val="01C1CB">
                    <a:lumMod val="50000"/>
                  </a:srgbClr>
                </a:solidFill>
                <a:cs typeface="Times New Roman" panose="02020603050405020304" pitchFamily="18" charset="0"/>
              </a:rPr>
              <a:t> </a:t>
            </a:r>
            <a:r>
              <a:rPr lang="en-GB" sz="2000" dirty="0" err="1">
                <a:solidFill>
                  <a:srgbClr val="01C1CB">
                    <a:lumMod val="50000"/>
                  </a:srgbClr>
                </a:solidFill>
                <a:cs typeface="Times New Roman" panose="02020603050405020304" pitchFamily="18" charset="0"/>
              </a:rPr>
              <a:t>dục</a:t>
            </a:r>
            <a:r>
              <a:rPr lang="en-GB" sz="2000" dirty="0">
                <a:solidFill>
                  <a:srgbClr val="01C1CB">
                    <a:lumMod val="50000"/>
                  </a:srgbClr>
                </a:solidFill>
                <a:cs typeface="Times New Roman" panose="02020603050405020304" pitchFamily="18" charset="0"/>
              </a:rPr>
              <a:t>.</a:t>
            </a:r>
          </a:p>
        </p:txBody>
      </p:sp>
      <p:grpSp>
        <p:nvGrpSpPr>
          <p:cNvPr id="213" name="Group 212">
            <a:extLst>
              <a:ext uri="{FF2B5EF4-FFF2-40B4-BE49-F238E27FC236}">
                <a16:creationId xmlns:a16="http://schemas.microsoft.com/office/drawing/2014/main" id="{EF2DE593-4A96-CAE9-FE54-C61C365AB00F}"/>
              </a:ext>
            </a:extLst>
          </p:cNvPr>
          <p:cNvGrpSpPr/>
          <p:nvPr/>
        </p:nvGrpSpPr>
        <p:grpSpPr>
          <a:xfrm>
            <a:off x="2280905" y="2447207"/>
            <a:ext cx="4059317" cy="1842645"/>
            <a:chOff x="2155833" y="2972148"/>
            <a:chExt cx="4059317" cy="1842645"/>
          </a:xfrm>
        </p:grpSpPr>
        <p:grpSp>
          <p:nvGrpSpPr>
            <p:cNvPr id="214" name="Group 213">
              <a:extLst>
                <a:ext uri="{FF2B5EF4-FFF2-40B4-BE49-F238E27FC236}">
                  <a16:creationId xmlns:a16="http://schemas.microsoft.com/office/drawing/2014/main" id="{DA7E65F3-2798-75BA-2134-C4ED6098ED13}"/>
                </a:ext>
              </a:extLst>
            </p:cNvPr>
            <p:cNvGrpSpPr/>
            <p:nvPr/>
          </p:nvGrpSpPr>
          <p:grpSpPr>
            <a:xfrm>
              <a:off x="4375023" y="3101789"/>
              <a:ext cx="851584" cy="1622119"/>
              <a:chOff x="5882128" y="2804936"/>
              <a:chExt cx="1241335" cy="2297703"/>
            </a:xfrm>
          </p:grpSpPr>
          <p:sp>
            <p:nvSpPr>
              <p:cNvPr id="358" name="Google Shape;6229;p63">
                <a:extLst>
                  <a:ext uri="{FF2B5EF4-FFF2-40B4-BE49-F238E27FC236}">
                    <a16:creationId xmlns:a16="http://schemas.microsoft.com/office/drawing/2014/main" id="{42D79566-2018-73AF-2645-8C55EEF8D01E}"/>
                  </a:ext>
                </a:extLst>
              </p:cNvPr>
              <p:cNvSpPr/>
              <p:nvPr/>
            </p:nvSpPr>
            <p:spPr>
              <a:xfrm>
                <a:off x="5942275" y="4983536"/>
                <a:ext cx="1032622" cy="119103"/>
              </a:xfrm>
              <a:custGeom>
                <a:avLst/>
                <a:gdLst/>
                <a:ahLst/>
                <a:cxnLst/>
                <a:rect l="l" t="t" r="r" b="b"/>
                <a:pathLst>
                  <a:path w="20860" h="2406" extrusionOk="0">
                    <a:moveTo>
                      <a:pt x="10430" y="0"/>
                    </a:moveTo>
                    <a:cubicBezTo>
                      <a:pt x="4668" y="0"/>
                      <a:pt x="0" y="536"/>
                      <a:pt x="0" y="1203"/>
                    </a:cubicBezTo>
                    <a:cubicBezTo>
                      <a:pt x="0" y="1869"/>
                      <a:pt x="4668" y="2405"/>
                      <a:pt x="10430" y="2405"/>
                    </a:cubicBezTo>
                    <a:cubicBezTo>
                      <a:pt x="16193" y="2405"/>
                      <a:pt x="20860" y="1869"/>
                      <a:pt x="20860" y="1203"/>
                    </a:cubicBezTo>
                    <a:cubicBezTo>
                      <a:pt x="20860" y="536"/>
                      <a:pt x="16193" y="0"/>
                      <a:pt x="10430" y="0"/>
                    </a:cubicBezTo>
                    <a:close/>
                  </a:path>
                </a:pathLst>
              </a:custGeom>
              <a:solidFill>
                <a:srgbClr val="E9F5DC">
                  <a:lumMod val="500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dirty="0">
                  <a:ln>
                    <a:noFill/>
                  </a:ln>
                  <a:solidFill>
                    <a:sysClr val="windowText" lastClr="000000"/>
                  </a:solidFill>
                  <a:effectLst/>
                  <a:uLnTx/>
                  <a:uFillTx/>
                </a:endParaRPr>
              </a:p>
            </p:txBody>
          </p:sp>
          <p:sp>
            <p:nvSpPr>
              <p:cNvPr id="359" name="Google Shape;6230;p63">
                <a:extLst>
                  <a:ext uri="{FF2B5EF4-FFF2-40B4-BE49-F238E27FC236}">
                    <a16:creationId xmlns:a16="http://schemas.microsoft.com/office/drawing/2014/main" id="{E8554784-3047-5185-A2DD-08891C85BD73}"/>
                  </a:ext>
                </a:extLst>
              </p:cNvPr>
              <p:cNvSpPr/>
              <p:nvPr/>
            </p:nvSpPr>
            <p:spPr>
              <a:xfrm>
                <a:off x="6159150" y="4122423"/>
                <a:ext cx="585318" cy="831048"/>
              </a:xfrm>
              <a:custGeom>
                <a:avLst/>
                <a:gdLst/>
                <a:ahLst/>
                <a:cxnLst/>
                <a:rect l="l" t="t" r="r" b="b"/>
                <a:pathLst>
                  <a:path w="11824" h="16788" extrusionOk="0">
                    <a:moveTo>
                      <a:pt x="1" y="0"/>
                    </a:moveTo>
                    <a:cubicBezTo>
                      <a:pt x="1" y="3108"/>
                      <a:pt x="156" y="6096"/>
                      <a:pt x="334" y="7394"/>
                    </a:cubicBezTo>
                    <a:cubicBezTo>
                      <a:pt x="751" y="10335"/>
                      <a:pt x="1418" y="16788"/>
                      <a:pt x="1418" y="16788"/>
                    </a:cubicBezTo>
                    <a:lnTo>
                      <a:pt x="4870" y="16788"/>
                    </a:lnTo>
                    <a:cubicBezTo>
                      <a:pt x="4859" y="14049"/>
                      <a:pt x="4382" y="3655"/>
                      <a:pt x="4608" y="3608"/>
                    </a:cubicBezTo>
                    <a:cubicBezTo>
                      <a:pt x="4661" y="3599"/>
                      <a:pt x="4718" y="3593"/>
                      <a:pt x="4782" y="3593"/>
                    </a:cubicBezTo>
                    <a:cubicBezTo>
                      <a:pt x="4975" y="3593"/>
                      <a:pt x="5226" y="3648"/>
                      <a:pt x="5585" y="3846"/>
                    </a:cubicBezTo>
                    <a:cubicBezTo>
                      <a:pt x="6228" y="4191"/>
                      <a:pt x="8395" y="16788"/>
                      <a:pt x="8395" y="16788"/>
                    </a:cubicBezTo>
                    <a:lnTo>
                      <a:pt x="11824" y="16788"/>
                    </a:lnTo>
                    <a:cubicBezTo>
                      <a:pt x="11466" y="13418"/>
                      <a:pt x="9823" y="2274"/>
                      <a:pt x="9692" y="798"/>
                    </a:cubicBezTo>
                    <a:cubicBezTo>
                      <a:pt x="9681" y="655"/>
                      <a:pt x="9669" y="417"/>
                      <a:pt x="9669" y="119"/>
                    </a:cubicBezTo>
                    <a:cubicBezTo>
                      <a:pt x="8112" y="295"/>
                      <a:pt x="6539" y="367"/>
                      <a:pt x="4976" y="367"/>
                    </a:cubicBezTo>
                    <a:cubicBezTo>
                      <a:pt x="4639" y="367"/>
                      <a:pt x="4302" y="364"/>
                      <a:pt x="3966" y="357"/>
                    </a:cubicBezTo>
                    <a:cubicBezTo>
                      <a:pt x="2977" y="322"/>
                      <a:pt x="2001" y="262"/>
                      <a:pt x="1037" y="131"/>
                    </a:cubicBezTo>
                    <a:cubicBezTo>
                      <a:pt x="691" y="83"/>
                      <a:pt x="346" y="60"/>
                      <a:pt x="1" y="0"/>
                    </a:cubicBezTo>
                    <a:close/>
                  </a:path>
                </a:pathLst>
              </a:custGeom>
              <a:solidFill>
                <a:srgbClr val="FFA6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0" name="Google Shape;6231;p63">
                <a:extLst>
                  <a:ext uri="{FF2B5EF4-FFF2-40B4-BE49-F238E27FC236}">
                    <a16:creationId xmlns:a16="http://schemas.microsoft.com/office/drawing/2014/main" id="{C800D93F-F18B-D04E-EFE6-AC9F4BFF958B}"/>
                  </a:ext>
                </a:extLst>
              </p:cNvPr>
              <p:cNvSpPr/>
              <p:nvPr/>
            </p:nvSpPr>
            <p:spPr>
              <a:xfrm>
                <a:off x="6160338" y="4122423"/>
                <a:ext cx="522845" cy="367705"/>
              </a:xfrm>
              <a:custGeom>
                <a:avLst/>
                <a:gdLst/>
                <a:ahLst/>
                <a:cxnLst/>
                <a:rect l="l" t="t" r="r" b="b"/>
                <a:pathLst>
                  <a:path w="10562" h="7428" extrusionOk="0">
                    <a:moveTo>
                      <a:pt x="1" y="0"/>
                    </a:moveTo>
                    <a:cubicBezTo>
                      <a:pt x="1" y="2631"/>
                      <a:pt x="96" y="5179"/>
                      <a:pt x="239" y="6679"/>
                    </a:cubicBezTo>
                    <a:cubicBezTo>
                      <a:pt x="513" y="6751"/>
                      <a:pt x="810" y="6799"/>
                      <a:pt x="1108" y="6858"/>
                    </a:cubicBezTo>
                    <a:cubicBezTo>
                      <a:pt x="2263" y="7037"/>
                      <a:pt x="3418" y="7168"/>
                      <a:pt x="4561" y="7263"/>
                    </a:cubicBezTo>
                    <a:cubicBezTo>
                      <a:pt x="4501" y="5203"/>
                      <a:pt x="4489" y="3655"/>
                      <a:pt x="4584" y="3643"/>
                    </a:cubicBezTo>
                    <a:cubicBezTo>
                      <a:pt x="4643" y="3630"/>
                      <a:pt x="4707" y="3622"/>
                      <a:pt x="4779" y="3622"/>
                    </a:cubicBezTo>
                    <a:cubicBezTo>
                      <a:pt x="4969" y="3622"/>
                      <a:pt x="5215" y="3682"/>
                      <a:pt x="5561" y="3881"/>
                    </a:cubicBezTo>
                    <a:cubicBezTo>
                      <a:pt x="5775" y="4001"/>
                      <a:pt x="6156" y="5477"/>
                      <a:pt x="6573" y="7382"/>
                    </a:cubicBezTo>
                    <a:cubicBezTo>
                      <a:pt x="7268" y="7408"/>
                      <a:pt x="7975" y="7427"/>
                      <a:pt x="8677" y="7427"/>
                    </a:cubicBezTo>
                    <a:cubicBezTo>
                      <a:pt x="8949" y="7427"/>
                      <a:pt x="9221" y="7424"/>
                      <a:pt x="9490" y="7418"/>
                    </a:cubicBezTo>
                    <a:lnTo>
                      <a:pt x="10561" y="7418"/>
                    </a:lnTo>
                    <a:cubicBezTo>
                      <a:pt x="10133" y="4298"/>
                      <a:pt x="9740" y="1500"/>
                      <a:pt x="9668" y="798"/>
                    </a:cubicBezTo>
                    <a:cubicBezTo>
                      <a:pt x="9657" y="631"/>
                      <a:pt x="9657" y="417"/>
                      <a:pt x="9657" y="119"/>
                    </a:cubicBezTo>
                    <a:cubicBezTo>
                      <a:pt x="8100" y="295"/>
                      <a:pt x="6527" y="367"/>
                      <a:pt x="4964" y="367"/>
                    </a:cubicBezTo>
                    <a:cubicBezTo>
                      <a:pt x="4627" y="367"/>
                      <a:pt x="4290" y="364"/>
                      <a:pt x="3953" y="357"/>
                    </a:cubicBezTo>
                    <a:cubicBezTo>
                      <a:pt x="2977" y="322"/>
                      <a:pt x="1989" y="262"/>
                      <a:pt x="1025" y="131"/>
                    </a:cubicBezTo>
                    <a:cubicBezTo>
                      <a:pt x="679" y="83"/>
                      <a:pt x="334" y="60"/>
                      <a:pt x="1" y="0"/>
                    </a:cubicBezTo>
                    <a:close/>
                  </a:path>
                </a:pathLst>
              </a:custGeom>
              <a:solidFill>
                <a:srgbClr val="E9F5DC">
                  <a:lumMod val="500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dirty="0">
                  <a:ln>
                    <a:noFill/>
                  </a:ln>
                  <a:solidFill>
                    <a:sysClr val="windowText" lastClr="000000"/>
                  </a:solidFill>
                  <a:effectLst/>
                  <a:uLnTx/>
                  <a:uFillTx/>
                </a:endParaRPr>
              </a:p>
            </p:txBody>
          </p:sp>
          <p:sp>
            <p:nvSpPr>
              <p:cNvPr id="361" name="Google Shape;6232;p63">
                <a:extLst>
                  <a:ext uri="{FF2B5EF4-FFF2-40B4-BE49-F238E27FC236}">
                    <a16:creationId xmlns:a16="http://schemas.microsoft.com/office/drawing/2014/main" id="{E3C07EF5-686F-F9B6-19EE-FE756D6C162A}"/>
                  </a:ext>
                </a:extLst>
              </p:cNvPr>
              <p:cNvSpPr/>
              <p:nvPr/>
            </p:nvSpPr>
            <p:spPr>
              <a:xfrm>
                <a:off x="6190980" y="4609240"/>
                <a:ext cx="209891" cy="344834"/>
              </a:xfrm>
              <a:custGeom>
                <a:avLst/>
                <a:gdLst/>
                <a:ahLst/>
                <a:cxnLst/>
                <a:rect l="l" t="t" r="r" b="b"/>
                <a:pathLst>
                  <a:path w="4240" h="6966" extrusionOk="0">
                    <a:moveTo>
                      <a:pt x="1" y="1"/>
                    </a:moveTo>
                    <a:lnTo>
                      <a:pt x="1" y="1"/>
                    </a:lnTo>
                    <a:cubicBezTo>
                      <a:pt x="36" y="191"/>
                      <a:pt x="48" y="382"/>
                      <a:pt x="72" y="584"/>
                    </a:cubicBezTo>
                    <a:cubicBezTo>
                      <a:pt x="72" y="620"/>
                      <a:pt x="96" y="655"/>
                      <a:pt x="96" y="703"/>
                    </a:cubicBezTo>
                    <a:cubicBezTo>
                      <a:pt x="108" y="858"/>
                      <a:pt x="132" y="1036"/>
                      <a:pt x="155" y="1215"/>
                    </a:cubicBezTo>
                    <a:cubicBezTo>
                      <a:pt x="167" y="1322"/>
                      <a:pt x="179" y="1441"/>
                      <a:pt x="191" y="1548"/>
                    </a:cubicBezTo>
                    <a:cubicBezTo>
                      <a:pt x="513" y="4251"/>
                      <a:pt x="787" y="6966"/>
                      <a:pt x="787" y="6966"/>
                    </a:cubicBezTo>
                    <a:lnTo>
                      <a:pt x="4239" y="6966"/>
                    </a:lnTo>
                    <a:cubicBezTo>
                      <a:pt x="4227" y="5978"/>
                      <a:pt x="4168" y="3989"/>
                      <a:pt x="4085" y="1858"/>
                    </a:cubicBezTo>
                    <a:cubicBezTo>
                      <a:pt x="4085" y="1739"/>
                      <a:pt x="4061" y="1632"/>
                      <a:pt x="4061" y="1513"/>
                    </a:cubicBezTo>
                    <a:cubicBezTo>
                      <a:pt x="4061" y="1334"/>
                      <a:pt x="4049" y="1144"/>
                      <a:pt x="4049" y="953"/>
                    </a:cubicBezTo>
                    <a:lnTo>
                      <a:pt x="4049" y="822"/>
                    </a:lnTo>
                    <a:cubicBezTo>
                      <a:pt x="4049" y="679"/>
                      <a:pt x="4037" y="548"/>
                      <a:pt x="4037" y="417"/>
                    </a:cubicBezTo>
                    <a:cubicBezTo>
                      <a:pt x="3156" y="382"/>
                      <a:pt x="2275" y="310"/>
                      <a:pt x="1406" y="203"/>
                    </a:cubicBezTo>
                    <a:cubicBezTo>
                      <a:pt x="941" y="143"/>
                      <a:pt x="465" y="72"/>
                      <a:pt x="1" y="1"/>
                    </a:cubicBezTo>
                    <a:close/>
                  </a:path>
                </a:pathLst>
              </a:custGeom>
              <a:solidFill>
                <a:srgbClr val="FFFFFF"/>
              </a:solidFill>
              <a:ln>
                <a:solidFill>
                  <a:srgbClr val="FFFFFF"/>
                </a:solid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dirty="0">
                  <a:ln>
                    <a:noFill/>
                  </a:ln>
                  <a:solidFill>
                    <a:sysClr val="windowText" lastClr="000000"/>
                  </a:solidFill>
                  <a:effectLst/>
                  <a:uLnTx/>
                  <a:uFillTx/>
                </a:endParaRPr>
              </a:p>
            </p:txBody>
          </p:sp>
          <p:sp>
            <p:nvSpPr>
              <p:cNvPr id="362" name="Google Shape;6233;p63">
                <a:extLst>
                  <a:ext uri="{FF2B5EF4-FFF2-40B4-BE49-F238E27FC236}">
                    <a16:creationId xmlns:a16="http://schemas.microsoft.com/office/drawing/2014/main" id="{4833E5D9-BAEE-3D4B-796F-CF596FE75CCD}"/>
                  </a:ext>
                </a:extLst>
              </p:cNvPr>
              <p:cNvSpPr/>
              <p:nvPr/>
            </p:nvSpPr>
            <p:spPr>
              <a:xfrm>
                <a:off x="6194545" y="4636962"/>
                <a:ext cx="197465" cy="20346"/>
              </a:xfrm>
              <a:custGeom>
                <a:avLst/>
                <a:gdLst/>
                <a:ahLst/>
                <a:cxnLst/>
                <a:rect l="l" t="t" r="r" b="b"/>
                <a:pathLst>
                  <a:path w="3989" h="411" extrusionOk="0">
                    <a:moveTo>
                      <a:pt x="0" y="0"/>
                    </a:moveTo>
                    <a:cubicBezTo>
                      <a:pt x="0" y="48"/>
                      <a:pt x="24" y="84"/>
                      <a:pt x="24" y="119"/>
                    </a:cubicBezTo>
                    <a:cubicBezTo>
                      <a:pt x="1061" y="311"/>
                      <a:pt x="2128" y="410"/>
                      <a:pt x="3196" y="410"/>
                    </a:cubicBezTo>
                    <a:cubicBezTo>
                      <a:pt x="3452" y="410"/>
                      <a:pt x="3709" y="405"/>
                      <a:pt x="3965" y="393"/>
                    </a:cubicBezTo>
                    <a:lnTo>
                      <a:pt x="3989" y="393"/>
                    </a:lnTo>
                    <a:cubicBezTo>
                      <a:pt x="3989" y="345"/>
                      <a:pt x="3989" y="298"/>
                      <a:pt x="3977" y="238"/>
                    </a:cubicBezTo>
                    <a:cubicBezTo>
                      <a:pt x="3620" y="274"/>
                      <a:pt x="3251" y="274"/>
                      <a:pt x="2893" y="274"/>
                    </a:cubicBezTo>
                    <a:cubicBezTo>
                      <a:pt x="2072" y="274"/>
                      <a:pt x="1262" y="203"/>
                      <a:pt x="441" y="84"/>
                    </a:cubicBezTo>
                    <a:cubicBezTo>
                      <a:pt x="298" y="48"/>
                      <a:pt x="155" y="36"/>
                      <a:pt x="0" y="0"/>
                    </a:cubicBezTo>
                    <a:close/>
                  </a:path>
                </a:pathLst>
              </a:custGeom>
              <a:solidFill>
                <a:srgbClr val="60C6D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3" name="Google Shape;6234;p63">
                <a:extLst>
                  <a:ext uri="{FF2B5EF4-FFF2-40B4-BE49-F238E27FC236}">
                    <a16:creationId xmlns:a16="http://schemas.microsoft.com/office/drawing/2014/main" id="{A901559A-10E6-F007-5087-F4139621F588}"/>
                  </a:ext>
                </a:extLst>
              </p:cNvPr>
              <p:cNvSpPr/>
              <p:nvPr/>
            </p:nvSpPr>
            <p:spPr>
              <a:xfrm>
                <a:off x="6198653" y="4669387"/>
                <a:ext cx="195139" cy="32622"/>
              </a:xfrm>
              <a:custGeom>
                <a:avLst/>
                <a:gdLst/>
                <a:ahLst/>
                <a:cxnLst/>
                <a:rect l="l" t="t" r="r" b="b"/>
                <a:pathLst>
                  <a:path w="3942" h="659" extrusionOk="0">
                    <a:moveTo>
                      <a:pt x="0" y="0"/>
                    </a:moveTo>
                    <a:cubicBezTo>
                      <a:pt x="12" y="107"/>
                      <a:pt x="24" y="226"/>
                      <a:pt x="36" y="333"/>
                    </a:cubicBezTo>
                    <a:cubicBezTo>
                      <a:pt x="1081" y="548"/>
                      <a:pt x="2150" y="659"/>
                      <a:pt x="3210" y="659"/>
                    </a:cubicBezTo>
                    <a:cubicBezTo>
                      <a:pt x="3443" y="659"/>
                      <a:pt x="3675" y="654"/>
                      <a:pt x="3906" y="643"/>
                    </a:cubicBezTo>
                    <a:lnTo>
                      <a:pt x="3941" y="643"/>
                    </a:lnTo>
                    <a:cubicBezTo>
                      <a:pt x="3941" y="536"/>
                      <a:pt x="3930" y="417"/>
                      <a:pt x="3930" y="298"/>
                    </a:cubicBezTo>
                    <a:cubicBezTo>
                      <a:pt x="3633" y="315"/>
                      <a:pt x="3330" y="326"/>
                      <a:pt x="3031" y="326"/>
                    </a:cubicBezTo>
                    <a:cubicBezTo>
                      <a:pt x="2921" y="326"/>
                      <a:pt x="2812" y="325"/>
                      <a:pt x="2703" y="322"/>
                    </a:cubicBezTo>
                    <a:cubicBezTo>
                      <a:pt x="1810" y="286"/>
                      <a:pt x="905" y="179"/>
                      <a:pt x="24" y="0"/>
                    </a:cubicBezTo>
                    <a:close/>
                  </a:path>
                </a:pathLst>
              </a:custGeom>
              <a:solidFill>
                <a:srgbClr val="60C6D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4" name="Google Shape;6235;p63">
                <a:extLst>
                  <a:ext uri="{FF2B5EF4-FFF2-40B4-BE49-F238E27FC236}">
                    <a16:creationId xmlns:a16="http://schemas.microsoft.com/office/drawing/2014/main" id="{D0312C4D-8482-84D8-41D4-6FAEC0B9F0BE}"/>
                  </a:ext>
                </a:extLst>
              </p:cNvPr>
              <p:cNvSpPr/>
              <p:nvPr/>
            </p:nvSpPr>
            <p:spPr>
              <a:xfrm>
                <a:off x="6515773" y="4632804"/>
                <a:ext cx="228108" cy="321271"/>
              </a:xfrm>
              <a:custGeom>
                <a:avLst/>
                <a:gdLst/>
                <a:ahLst/>
                <a:cxnLst/>
                <a:rect l="l" t="t" r="r" b="b"/>
                <a:pathLst>
                  <a:path w="4608" h="6490" extrusionOk="0">
                    <a:moveTo>
                      <a:pt x="0" y="1"/>
                    </a:moveTo>
                    <a:cubicBezTo>
                      <a:pt x="36" y="132"/>
                      <a:pt x="48" y="263"/>
                      <a:pt x="83" y="382"/>
                    </a:cubicBezTo>
                    <a:cubicBezTo>
                      <a:pt x="83" y="429"/>
                      <a:pt x="95" y="465"/>
                      <a:pt x="95" y="501"/>
                    </a:cubicBezTo>
                    <a:cubicBezTo>
                      <a:pt x="119" y="703"/>
                      <a:pt x="167" y="882"/>
                      <a:pt x="202" y="1061"/>
                    </a:cubicBezTo>
                    <a:cubicBezTo>
                      <a:pt x="214" y="1180"/>
                      <a:pt x="238" y="1275"/>
                      <a:pt x="262" y="1394"/>
                    </a:cubicBezTo>
                    <a:cubicBezTo>
                      <a:pt x="762" y="4109"/>
                      <a:pt x="1179" y="6490"/>
                      <a:pt x="1179" y="6490"/>
                    </a:cubicBezTo>
                    <a:lnTo>
                      <a:pt x="4608" y="6490"/>
                    </a:lnTo>
                    <a:cubicBezTo>
                      <a:pt x="4501" y="5430"/>
                      <a:pt x="4262" y="3597"/>
                      <a:pt x="4001" y="1549"/>
                    </a:cubicBezTo>
                    <a:cubicBezTo>
                      <a:pt x="3977" y="1430"/>
                      <a:pt x="3965" y="1322"/>
                      <a:pt x="3953" y="1203"/>
                    </a:cubicBezTo>
                    <a:cubicBezTo>
                      <a:pt x="3917" y="1013"/>
                      <a:pt x="3905" y="834"/>
                      <a:pt x="3870" y="644"/>
                    </a:cubicBezTo>
                    <a:cubicBezTo>
                      <a:pt x="3870" y="596"/>
                      <a:pt x="3858" y="549"/>
                      <a:pt x="3858" y="501"/>
                    </a:cubicBezTo>
                    <a:cubicBezTo>
                      <a:pt x="3834" y="370"/>
                      <a:pt x="3810" y="239"/>
                      <a:pt x="3798" y="108"/>
                    </a:cubicBezTo>
                    <a:cubicBezTo>
                      <a:pt x="3215" y="72"/>
                      <a:pt x="2655" y="48"/>
                      <a:pt x="2072" y="25"/>
                    </a:cubicBezTo>
                    <a:cubicBezTo>
                      <a:pt x="1393" y="1"/>
                      <a:pt x="691" y="1"/>
                      <a:pt x="0" y="1"/>
                    </a:cubicBezTo>
                    <a:close/>
                  </a:path>
                </a:pathLst>
              </a:custGeom>
              <a:solidFill>
                <a:srgbClr val="FFFFFF"/>
              </a:solidFill>
              <a:ln>
                <a:solidFill>
                  <a:srgbClr val="FFFFFF"/>
                </a:solid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5" name="Google Shape;6236;p63">
                <a:extLst>
                  <a:ext uri="{FF2B5EF4-FFF2-40B4-BE49-F238E27FC236}">
                    <a16:creationId xmlns:a16="http://schemas.microsoft.com/office/drawing/2014/main" id="{E704B586-D2BE-437D-7FE4-F6026422C0E7}"/>
                  </a:ext>
                </a:extLst>
              </p:cNvPr>
              <p:cNvSpPr/>
              <p:nvPr/>
            </p:nvSpPr>
            <p:spPr>
              <a:xfrm>
                <a:off x="6519882" y="4651665"/>
                <a:ext cx="186872" cy="14752"/>
              </a:xfrm>
              <a:custGeom>
                <a:avLst/>
                <a:gdLst/>
                <a:ahLst/>
                <a:cxnLst/>
                <a:rect l="l" t="t" r="r" b="b"/>
                <a:pathLst>
                  <a:path w="3775" h="298" extrusionOk="0">
                    <a:moveTo>
                      <a:pt x="0" y="1"/>
                    </a:moveTo>
                    <a:cubicBezTo>
                      <a:pt x="0" y="48"/>
                      <a:pt x="12" y="84"/>
                      <a:pt x="12" y="120"/>
                    </a:cubicBezTo>
                    <a:cubicBezTo>
                      <a:pt x="933" y="235"/>
                      <a:pt x="1860" y="297"/>
                      <a:pt x="2779" y="297"/>
                    </a:cubicBezTo>
                    <a:cubicBezTo>
                      <a:pt x="3096" y="297"/>
                      <a:pt x="3412" y="290"/>
                      <a:pt x="3727" y="275"/>
                    </a:cubicBezTo>
                    <a:lnTo>
                      <a:pt x="3775" y="275"/>
                    </a:lnTo>
                    <a:cubicBezTo>
                      <a:pt x="3775" y="227"/>
                      <a:pt x="3763" y="179"/>
                      <a:pt x="3775" y="120"/>
                    </a:cubicBezTo>
                    <a:lnTo>
                      <a:pt x="3775" y="120"/>
                    </a:lnTo>
                    <a:cubicBezTo>
                      <a:pt x="3346" y="156"/>
                      <a:pt x="2929" y="156"/>
                      <a:pt x="2513" y="156"/>
                    </a:cubicBezTo>
                    <a:cubicBezTo>
                      <a:pt x="1667" y="156"/>
                      <a:pt x="834" y="96"/>
                      <a:pt x="0" y="1"/>
                    </a:cubicBezTo>
                    <a:close/>
                  </a:path>
                </a:pathLst>
              </a:custGeom>
              <a:solidFill>
                <a:srgbClr val="60C6D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6" name="Google Shape;6237;p63">
                <a:extLst>
                  <a:ext uri="{FF2B5EF4-FFF2-40B4-BE49-F238E27FC236}">
                    <a16:creationId xmlns:a16="http://schemas.microsoft.com/office/drawing/2014/main" id="{F847A391-7620-F810-244C-432D6E59E162}"/>
                  </a:ext>
                </a:extLst>
              </p:cNvPr>
              <p:cNvSpPr/>
              <p:nvPr/>
            </p:nvSpPr>
            <p:spPr>
              <a:xfrm>
                <a:off x="6526367" y="4684090"/>
                <a:ext cx="186872" cy="26781"/>
              </a:xfrm>
              <a:custGeom>
                <a:avLst/>
                <a:gdLst/>
                <a:ahLst/>
                <a:cxnLst/>
                <a:rect l="l" t="t" r="r" b="b"/>
                <a:pathLst>
                  <a:path w="3775" h="541" extrusionOk="0">
                    <a:moveTo>
                      <a:pt x="0" y="1"/>
                    </a:moveTo>
                    <a:lnTo>
                      <a:pt x="0" y="1"/>
                    </a:lnTo>
                    <a:cubicBezTo>
                      <a:pt x="12" y="120"/>
                      <a:pt x="48" y="227"/>
                      <a:pt x="60" y="346"/>
                    </a:cubicBezTo>
                    <a:cubicBezTo>
                      <a:pt x="977" y="476"/>
                      <a:pt x="1908" y="540"/>
                      <a:pt x="2837" y="540"/>
                    </a:cubicBezTo>
                    <a:cubicBezTo>
                      <a:pt x="3102" y="540"/>
                      <a:pt x="3367" y="535"/>
                      <a:pt x="3632" y="525"/>
                    </a:cubicBezTo>
                    <a:lnTo>
                      <a:pt x="3775" y="525"/>
                    </a:lnTo>
                    <a:cubicBezTo>
                      <a:pt x="3763" y="406"/>
                      <a:pt x="3739" y="286"/>
                      <a:pt x="3751" y="167"/>
                    </a:cubicBezTo>
                    <a:lnTo>
                      <a:pt x="3751" y="167"/>
                    </a:lnTo>
                    <a:cubicBezTo>
                      <a:pt x="3398" y="176"/>
                      <a:pt x="3056" y="189"/>
                      <a:pt x="2717" y="189"/>
                    </a:cubicBezTo>
                    <a:cubicBezTo>
                      <a:pt x="2565" y="189"/>
                      <a:pt x="2414" y="187"/>
                      <a:pt x="2263" y="179"/>
                    </a:cubicBezTo>
                    <a:cubicBezTo>
                      <a:pt x="1501" y="167"/>
                      <a:pt x="739" y="108"/>
                      <a:pt x="0" y="1"/>
                    </a:cubicBezTo>
                    <a:close/>
                  </a:path>
                </a:pathLst>
              </a:custGeom>
              <a:solidFill>
                <a:srgbClr val="60C6D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7" name="Google Shape;6238;p63">
                <a:extLst>
                  <a:ext uri="{FF2B5EF4-FFF2-40B4-BE49-F238E27FC236}">
                    <a16:creationId xmlns:a16="http://schemas.microsoft.com/office/drawing/2014/main" id="{B932A303-C031-1135-8615-951F7E69F01A}"/>
                  </a:ext>
                </a:extLst>
              </p:cNvPr>
              <p:cNvSpPr/>
              <p:nvPr/>
            </p:nvSpPr>
            <p:spPr>
              <a:xfrm>
                <a:off x="6129101" y="4944577"/>
                <a:ext cx="308302" cy="97025"/>
              </a:xfrm>
              <a:custGeom>
                <a:avLst/>
                <a:gdLst/>
                <a:ahLst/>
                <a:cxnLst/>
                <a:rect l="l" t="t" r="r" b="b"/>
                <a:pathLst>
                  <a:path w="6228" h="1960" extrusionOk="0">
                    <a:moveTo>
                      <a:pt x="2987" y="0"/>
                    </a:moveTo>
                    <a:cubicBezTo>
                      <a:pt x="2556" y="0"/>
                      <a:pt x="2239" y="7"/>
                      <a:pt x="2203" y="25"/>
                    </a:cubicBezTo>
                    <a:cubicBezTo>
                      <a:pt x="2203" y="25"/>
                      <a:pt x="1906" y="61"/>
                      <a:pt x="1013" y="632"/>
                    </a:cubicBezTo>
                    <a:cubicBezTo>
                      <a:pt x="465" y="989"/>
                      <a:pt x="179" y="1335"/>
                      <a:pt x="60" y="1573"/>
                    </a:cubicBezTo>
                    <a:cubicBezTo>
                      <a:pt x="1" y="1692"/>
                      <a:pt x="96" y="1835"/>
                      <a:pt x="227" y="1835"/>
                    </a:cubicBezTo>
                    <a:cubicBezTo>
                      <a:pt x="927" y="1865"/>
                      <a:pt x="2968" y="1960"/>
                      <a:pt x="4437" y="1960"/>
                    </a:cubicBezTo>
                    <a:cubicBezTo>
                      <a:pt x="5316" y="1960"/>
                      <a:pt x="5991" y="1925"/>
                      <a:pt x="6049" y="1823"/>
                    </a:cubicBezTo>
                    <a:cubicBezTo>
                      <a:pt x="6228" y="1513"/>
                      <a:pt x="5882" y="108"/>
                      <a:pt x="5727" y="73"/>
                    </a:cubicBezTo>
                    <a:cubicBezTo>
                      <a:pt x="5627" y="39"/>
                      <a:pt x="3995" y="0"/>
                      <a:pt x="2987" y="0"/>
                    </a:cubicBezTo>
                    <a:close/>
                  </a:path>
                </a:pathLst>
              </a:custGeom>
              <a:solidFill>
                <a:srgbClr val="1735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8" name="Google Shape;6239;p63">
                <a:extLst>
                  <a:ext uri="{FF2B5EF4-FFF2-40B4-BE49-F238E27FC236}">
                    <a16:creationId xmlns:a16="http://schemas.microsoft.com/office/drawing/2014/main" id="{F1A1224D-CC4A-2072-9A15-8F86C6DBB1C7}"/>
                  </a:ext>
                </a:extLst>
              </p:cNvPr>
              <p:cNvSpPr/>
              <p:nvPr/>
            </p:nvSpPr>
            <p:spPr>
              <a:xfrm>
                <a:off x="6129101" y="4963487"/>
                <a:ext cx="117915" cy="76679"/>
              </a:xfrm>
              <a:custGeom>
                <a:avLst/>
                <a:gdLst/>
                <a:ahLst/>
                <a:cxnLst/>
                <a:rect l="l" t="t" r="r" b="b"/>
                <a:pathLst>
                  <a:path w="2382" h="1549" extrusionOk="0">
                    <a:moveTo>
                      <a:pt x="1417" y="0"/>
                    </a:moveTo>
                    <a:cubicBezTo>
                      <a:pt x="1298" y="72"/>
                      <a:pt x="1167" y="155"/>
                      <a:pt x="1013" y="250"/>
                    </a:cubicBezTo>
                    <a:cubicBezTo>
                      <a:pt x="465" y="607"/>
                      <a:pt x="179" y="953"/>
                      <a:pt x="60" y="1191"/>
                    </a:cubicBezTo>
                    <a:cubicBezTo>
                      <a:pt x="1" y="1310"/>
                      <a:pt x="96" y="1441"/>
                      <a:pt x="227" y="1453"/>
                    </a:cubicBezTo>
                    <a:cubicBezTo>
                      <a:pt x="632" y="1477"/>
                      <a:pt x="1465" y="1512"/>
                      <a:pt x="2382" y="1548"/>
                    </a:cubicBezTo>
                    <a:cubicBezTo>
                      <a:pt x="2322" y="1405"/>
                      <a:pt x="2251" y="1286"/>
                      <a:pt x="2191" y="1143"/>
                    </a:cubicBezTo>
                    <a:cubicBezTo>
                      <a:pt x="1977" y="727"/>
                      <a:pt x="1715" y="357"/>
                      <a:pt x="141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9" name="Google Shape;6240;p63">
                <a:extLst>
                  <a:ext uri="{FF2B5EF4-FFF2-40B4-BE49-F238E27FC236}">
                    <a16:creationId xmlns:a16="http://schemas.microsoft.com/office/drawing/2014/main" id="{F3AAE76A-C1E5-6FC6-9142-232B91309EAF}"/>
                  </a:ext>
                </a:extLst>
              </p:cNvPr>
              <p:cNvSpPr/>
              <p:nvPr/>
            </p:nvSpPr>
            <p:spPr>
              <a:xfrm>
                <a:off x="6474487" y="4944577"/>
                <a:ext cx="308302" cy="97025"/>
              </a:xfrm>
              <a:custGeom>
                <a:avLst/>
                <a:gdLst/>
                <a:ahLst/>
                <a:cxnLst/>
                <a:rect l="l" t="t" r="r" b="b"/>
                <a:pathLst>
                  <a:path w="6228" h="1960" extrusionOk="0">
                    <a:moveTo>
                      <a:pt x="2987" y="0"/>
                    </a:moveTo>
                    <a:cubicBezTo>
                      <a:pt x="2556" y="0"/>
                      <a:pt x="2239" y="7"/>
                      <a:pt x="2203" y="25"/>
                    </a:cubicBezTo>
                    <a:cubicBezTo>
                      <a:pt x="2203" y="25"/>
                      <a:pt x="1906" y="61"/>
                      <a:pt x="1013" y="632"/>
                    </a:cubicBezTo>
                    <a:cubicBezTo>
                      <a:pt x="465" y="989"/>
                      <a:pt x="179" y="1335"/>
                      <a:pt x="60" y="1573"/>
                    </a:cubicBezTo>
                    <a:cubicBezTo>
                      <a:pt x="1" y="1692"/>
                      <a:pt x="96" y="1835"/>
                      <a:pt x="227" y="1835"/>
                    </a:cubicBezTo>
                    <a:cubicBezTo>
                      <a:pt x="927" y="1865"/>
                      <a:pt x="2968" y="1960"/>
                      <a:pt x="4437" y="1960"/>
                    </a:cubicBezTo>
                    <a:cubicBezTo>
                      <a:pt x="5316" y="1960"/>
                      <a:pt x="5991" y="1925"/>
                      <a:pt x="6049" y="1823"/>
                    </a:cubicBezTo>
                    <a:cubicBezTo>
                      <a:pt x="6228" y="1513"/>
                      <a:pt x="5882" y="108"/>
                      <a:pt x="5739" y="73"/>
                    </a:cubicBezTo>
                    <a:cubicBezTo>
                      <a:pt x="5631" y="39"/>
                      <a:pt x="3997" y="0"/>
                      <a:pt x="2987" y="0"/>
                    </a:cubicBezTo>
                    <a:close/>
                  </a:path>
                </a:pathLst>
              </a:custGeom>
              <a:solidFill>
                <a:srgbClr val="1735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dirty="0">
                  <a:ln>
                    <a:noFill/>
                  </a:ln>
                  <a:solidFill>
                    <a:sysClr val="windowText" lastClr="000000"/>
                  </a:solidFill>
                  <a:effectLst/>
                  <a:uLnTx/>
                  <a:uFillTx/>
                </a:endParaRPr>
              </a:p>
            </p:txBody>
          </p:sp>
          <p:sp>
            <p:nvSpPr>
              <p:cNvPr id="370" name="Google Shape;6241;p63">
                <a:extLst>
                  <a:ext uri="{FF2B5EF4-FFF2-40B4-BE49-F238E27FC236}">
                    <a16:creationId xmlns:a16="http://schemas.microsoft.com/office/drawing/2014/main" id="{2628F102-2857-3C2A-B9B7-BEC9E800FCC3}"/>
                  </a:ext>
                </a:extLst>
              </p:cNvPr>
              <p:cNvSpPr/>
              <p:nvPr/>
            </p:nvSpPr>
            <p:spPr>
              <a:xfrm>
                <a:off x="6474487" y="4962299"/>
                <a:ext cx="120885" cy="77867"/>
              </a:xfrm>
              <a:custGeom>
                <a:avLst/>
                <a:gdLst/>
                <a:ahLst/>
                <a:cxnLst/>
                <a:rect l="l" t="t" r="r" b="b"/>
                <a:pathLst>
                  <a:path w="2442" h="1573" extrusionOk="0">
                    <a:moveTo>
                      <a:pt x="1477" y="0"/>
                    </a:moveTo>
                    <a:cubicBezTo>
                      <a:pt x="1346" y="72"/>
                      <a:pt x="1191" y="155"/>
                      <a:pt x="1013" y="274"/>
                    </a:cubicBezTo>
                    <a:cubicBezTo>
                      <a:pt x="465" y="631"/>
                      <a:pt x="179" y="977"/>
                      <a:pt x="60" y="1215"/>
                    </a:cubicBezTo>
                    <a:cubicBezTo>
                      <a:pt x="1" y="1334"/>
                      <a:pt x="96" y="1465"/>
                      <a:pt x="227" y="1477"/>
                    </a:cubicBezTo>
                    <a:cubicBezTo>
                      <a:pt x="644" y="1501"/>
                      <a:pt x="1513" y="1536"/>
                      <a:pt x="2441" y="1572"/>
                    </a:cubicBezTo>
                    <a:cubicBezTo>
                      <a:pt x="2406" y="1465"/>
                      <a:pt x="2358" y="1382"/>
                      <a:pt x="2310" y="1274"/>
                    </a:cubicBezTo>
                    <a:cubicBezTo>
                      <a:pt x="2084" y="810"/>
                      <a:pt x="1787" y="393"/>
                      <a:pt x="147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 name="Google Shape;6242;p63">
                <a:extLst>
                  <a:ext uri="{FF2B5EF4-FFF2-40B4-BE49-F238E27FC236}">
                    <a16:creationId xmlns:a16="http://schemas.microsoft.com/office/drawing/2014/main" id="{8D9EF408-A11C-6FE6-0D12-9E67FC005520}"/>
                  </a:ext>
                </a:extLst>
              </p:cNvPr>
              <p:cNvSpPr/>
              <p:nvPr/>
            </p:nvSpPr>
            <p:spPr>
              <a:xfrm>
                <a:off x="5882128" y="3439769"/>
                <a:ext cx="201030" cy="285431"/>
              </a:xfrm>
              <a:custGeom>
                <a:avLst/>
                <a:gdLst/>
                <a:ahLst/>
                <a:cxnLst/>
                <a:rect l="l" t="t" r="r" b="b"/>
                <a:pathLst>
                  <a:path w="4061" h="5766" extrusionOk="0">
                    <a:moveTo>
                      <a:pt x="1438" y="1"/>
                    </a:moveTo>
                    <a:cubicBezTo>
                      <a:pt x="1431" y="1"/>
                      <a:pt x="1424" y="1"/>
                      <a:pt x="1418" y="3"/>
                    </a:cubicBezTo>
                    <a:cubicBezTo>
                      <a:pt x="1084" y="74"/>
                      <a:pt x="1632" y="1955"/>
                      <a:pt x="1632" y="1955"/>
                    </a:cubicBezTo>
                    <a:cubicBezTo>
                      <a:pt x="1632" y="1955"/>
                      <a:pt x="834" y="592"/>
                      <a:pt x="564" y="592"/>
                    </a:cubicBezTo>
                    <a:cubicBezTo>
                      <a:pt x="554" y="592"/>
                      <a:pt x="545" y="594"/>
                      <a:pt x="537" y="598"/>
                    </a:cubicBezTo>
                    <a:cubicBezTo>
                      <a:pt x="298" y="717"/>
                      <a:pt x="989" y="2396"/>
                      <a:pt x="989" y="2396"/>
                    </a:cubicBezTo>
                    <a:cubicBezTo>
                      <a:pt x="989" y="2396"/>
                      <a:pt x="390" y="1557"/>
                      <a:pt x="192" y="1557"/>
                    </a:cubicBezTo>
                    <a:cubicBezTo>
                      <a:pt x="183" y="1557"/>
                      <a:pt x="175" y="1559"/>
                      <a:pt x="168" y="1562"/>
                    </a:cubicBezTo>
                    <a:cubicBezTo>
                      <a:pt x="1" y="1658"/>
                      <a:pt x="810" y="3134"/>
                      <a:pt x="1049" y="3729"/>
                    </a:cubicBezTo>
                    <a:cubicBezTo>
                      <a:pt x="1286" y="4324"/>
                      <a:pt x="1702" y="5762"/>
                      <a:pt x="1692" y="5765"/>
                    </a:cubicBezTo>
                    <a:lnTo>
                      <a:pt x="1692" y="5765"/>
                    </a:lnTo>
                    <a:lnTo>
                      <a:pt x="3858" y="5396"/>
                    </a:lnTo>
                    <a:cubicBezTo>
                      <a:pt x="3858" y="5396"/>
                      <a:pt x="3632" y="4396"/>
                      <a:pt x="3632" y="3944"/>
                    </a:cubicBezTo>
                    <a:cubicBezTo>
                      <a:pt x="3632" y="3503"/>
                      <a:pt x="4061" y="1312"/>
                      <a:pt x="3787" y="1253"/>
                    </a:cubicBezTo>
                    <a:cubicBezTo>
                      <a:pt x="3779" y="1251"/>
                      <a:pt x="3772" y="1250"/>
                      <a:pt x="3764" y="1250"/>
                    </a:cubicBezTo>
                    <a:cubicBezTo>
                      <a:pt x="3486" y="1250"/>
                      <a:pt x="3216" y="2265"/>
                      <a:pt x="3216" y="2265"/>
                    </a:cubicBezTo>
                    <a:cubicBezTo>
                      <a:pt x="3216" y="2265"/>
                      <a:pt x="2721" y="276"/>
                      <a:pt x="2411" y="276"/>
                    </a:cubicBezTo>
                    <a:cubicBezTo>
                      <a:pt x="2410" y="276"/>
                      <a:pt x="2408" y="276"/>
                      <a:pt x="2406" y="277"/>
                    </a:cubicBezTo>
                    <a:cubicBezTo>
                      <a:pt x="2084" y="277"/>
                      <a:pt x="2299" y="1777"/>
                      <a:pt x="2299" y="1777"/>
                    </a:cubicBezTo>
                    <a:cubicBezTo>
                      <a:pt x="2299" y="1777"/>
                      <a:pt x="1795" y="1"/>
                      <a:pt x="1438" y="1"/>
                    </a:cubicBezTo>
                    <a:close/>
                    <a:moveTo>
                      <a:pt x="1692" y="5765"/>
                    </a:moveTo>
                    <a:lnTo>
                      <a:pt x="1692" y="5765"/>
                    </a:lnTo>
                    <a:cubicBezTo>
                      <a:pt x="1692" y="5765"/>
                      <a:pt x="1692" y="5765"/>
                      <a:pt x="1692" y="5765"/>
                    </a:cubicBezTo>
                    <a:close/>
                  </a:path>
                </a:pathLst>
              </a:custGeom>
              <a:solidFill>
                <a:srgbClr val="FFA6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 name="Google Shape;6243;p63">
                <a:extLst>
                  <a:ext uri="{FF2B5EF4-FFF2-40B4-BE49-F238E27FC236}">
                    <a16:creationId xmlns:a16="http://schemas.microsoft.com/office/drawing/2014/main" id="{9919034A-2F7D-60E8-AF6D-A752AB28EA7D}"/>
                  </a:ext>
                </a:extLst>
              </p:cNvPr>
              <p:cNvSpPr/>
              <p:nvPr/>
            </p:nvSpPr>
            <p:spPr>
              <a:xfrm>
                <a:off x="6053064" y="3634516"/>
                <a:ext cx="235236" cy="370823"/>
              </a:xfrm>
              <a:custGeom>
                <a:avLst/>
                <a:gdLst/>
                <a:ahLst/>
                <a:cxnLst/>
                <a:rect l="l" t="t" r="r" b="b"/>
                <a:pathLst>
                  <a:path w="4752" h="7491" extrusionOk="0">
                    <a:moveTo>
                      <a:pt x="3833" y="1"/>
                    </a:moveTo>
                    <a:cubicBezTo>
                      <a:pt x="3658" y="1"/>
                      <a:pt x="3471" y="42"/>
                      <a:pt x="3299" y="105"/>
                    </a:cubicBezTo>
                    <a:cubicBezTo>
                      <a:pt x="2310" y="462"/>
                      <a:pt x="1751" y="1260"/>
                      <a:pt x="1287" y="2117"/>
                    </a:cubicBezTo>
                    <a:cubicBezTo>
                      <a:pt x="1144" y="2391"/>
                      <a:pt x="989" y="2677"/>
                      <a:pt x="870" y="2962"/>
                    </a:cubicBezTo>
                    <a:cubicBezTo>
                      <a:pt x="382" y="4093"/>
                      <a:pt x="1" y="5344"/>
                      <a:pt x="72" y="6534"/>
                    </a:cubicBezTo>
                    <a:cubicBezTo>
                      <a:pt x="84" y="6880"/>
                      <a:pt x="155" y="7249"/>
                      <a:pt x="453" y="7415"/>
                    </a:cubicBezTo>
                    <a:cubicBezTo>
                      <a:pt x="550" y="7468"/>
                      <a:pt x="656" y="7490"/>
                      <a:pt x="766" y="7490"/>
                    </a:cubicBezTo>
                    <a:cubicBezTo>
                      <a:pt x="929" y="7490"/>
                      <a:pt x="1100" y="7443"/>
                      <a:pt x="1263" y="7380"/>
                    </a:cubicBezTo>
                    <a:cubicBezTo>
                      <a:pt x="1882" y="7106"/>
                      <a:pt x="2334" y="6558"/>
                      <a:pt x="2703" y="6022"/>
                    </a:cubicBezTo>
                    <a:cubicBezTo>
                      <a:pt x="3120" y="5427"/>
                      <a:pt x="3477" y="4784"/>
                      <a:pt x="3799" y="4129"/>
                    </a:cubicBezTo>
                    <a:cubicBezTo>
                      <a:pt x="4335" y="3081"/>
                      <a:pt x="4751" y="1915"/>
                      <a:pt x="4608" y="807"/>
                    </a:cubicBezTo>
                    <a:cubicBezTo>
                      <a:pt x="4573" y="569"/>
                      <a:pt x="4501" y="307"/>
                      <a:pt x="4323" y="164"/>
                    </a:cubicBezTo>
                    <a:cubicBezTo>
                      <a:pt x="4193" y="47"/>
                      <a:pt x="4020" y="1"/>
                      <a:pt x="3833" y="1"/>
                    </a:cubicBezTo>
                    <a:close/>
                  </a:path>
                </a:pathLst>
              </a:custGeom>
              <a:solidFill>
                <a:srgbClr val="FFA6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3" name="Google Shape;6244;p63">
                <a:extLst>
                  <a:ext uri="{FF2B5EF4-FFF2-40B4-BE49-F238E27FC236}">
                    <a16:creationId xmlns:a16="http://schemas.microsoft.com/office/drawing/2014/main" id="{3ED8092E-AB79-1194-0499-39104516324F}"/>
                  </a:ext>
                </a:extLst>
              </p:cNvPr>
              <p:cNvSpPr/>
              <p:nvPr/>
            </p:nvSpPr>
            <p:spPr>
              <a:xfrm>
                <a:off x="6076627" y="3634516"/>
                <a:ext cx="211079" cy="282808"/>
              </a:xfrm>
              <a:custGeom>
                <a:avLst/>
                <a:gdLst/>
                <a:ahLst/>
                <a:cxnLst/>
                <a:rect l="l" t="t" r="r" b="b"/>
                <a:pathLst>
                  <a:path w="4264" h="5713" extrusionOk="0">
                    <a:moveTo>
                      <a:pt x="3357" y="1"/>
                    </a:moveTo>
                    <a:cubicBezTo>
                      <a:pt x="3182" y="1"/>
                      <a:pt x="2995" y="42"/>
                      <a:pt x="2823" y="105"/>
                    </a:cubicBezTo>
                    <a:cubicBezTo>
                      <a:pt x="1834" y="462"/>
                      <a:pt x="1275" y="1260"/>
                      <a:pt x="811" y="2117"/>
                    </a:cubicBezTo>
                    <a:cubicBezTo>
                      <a:pt x="656" y="2391"/>
                      <a:pt x="525" y="2677"/>
                      <a:pt x="394" y="2962"/>
                    </a:cubicBezTo>
                    <a:cubicBezTo>
                      <a:pt x="334" y="3105"/>
                      <a:pt x="275" y="3248"/>
                      <a:pt x="215" y="3391"/>
                    </a:cubicBezTo>
                    <a:cubicBezTo>
                      <a:pt x="203" y="3427"/>
                      <a:pt x="203" y="3439"/>
                      <a:pt x="179" y="3462"/>
                    </a:cubicBezTo>
                    <a:cubicBezTo>
                      <a:pt x="120" y="3641"/>
                      <a:pt x="60" y="3808"/>
                      <a:pt x="1" y="3986"/>
                    </a:cubicBezTo>
                    <a:cubicBezTo>
                      <a:pt x="465" y="4343"/>
                      <a:pt x="918" y="4713"/>
                      <a:pt x="1394" y="5058"/>
                    </a:cubicBezTo>
                    <a:cubicBezTo>
                      <a:pt x="1727" y="5296"/>
                      <a:pt x="2073" y="5510"/>
                      <a:pt x="2430" y="5713"/>
                    </a:cubicBezTo>
                    <a:cubicBezTo>
                      <a:pt x="2561" y="5522"/>
                      <a:pt x="2680" y="5308"/>
                      <a:pt x="2799" y="5105"/>
                    </a:cubicBezTo>
                    <a:cubicBezTo>
                      <a:pt x="2823" y="5070"/>
                      <a:pt x="2835" y="5058"/>
                      <a:pt x="2846" y="5034"/>
                    </a:cubicBezTo>
                    <a:cubicBezTo>
                      <a:pt x="3013" y="4736"/>
                      <a:pt x="3180" y="4439"/>
                      <a:pt x="3323" y="4141"/>
                    </a:cubicBezTo>
                    <a:cubicBezTo>
                      <a:pt x="3847" y="3070"/>
                      <a:pt x="4263" y="1903"/>
                      <a:pt x="4132" y="807"/>
                    </a:cubicBezTo>
                    <a:cubicBezTo>
                      <a:pt x="4097" y="569"/>
                      <a:pt x="4025" y="307"/>
                      <a:pt x="3847" y="164"/>
                    </a:cubicBezTo>
                    <a:cubicBezTo>
                      <a:pt x="3717" y="47"/>
                      <a:pt x="3544" y="1"/>
                      <a:pt x="335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dirty="0">
                  <a:ln>
                    <a:noFill/>
                  </a:ln>
                  <a:solidFill>
                    <a:sysClr val="windowText" lastClr="000000"/>
                  </a:solidFill>
                  <a:effectLst/>
                  <a:uLnTx/>
                  <a:uFillTx/>
                </a:endParaRPr>
              </a:p>
            </p:txBody>
          </p:sp>
          <p:sp>
            <p:nvSpPr>
              <p:cNvPr id="374" name="Google Shape;6245;p63">
                <a:extLst>
                  <a:ext uri="{FF2B5EF4-FFF2-40B4-BE49-F238E27FC236}">
                    <a16:creationId xmlns:a16="http://schemas.microsoft.com/office/drawing/2014/main" id="{C4580D8D-67BE-EB8E-A964-A97320B2A148}"/>
                  </a:ext>
                </a:extLst>
              </p:cNvPr>
              <p:cNvSpPr/>
              <p:nvPr/>
            </p:nvSpPr>
            <p:spPr>
              <a:xfrm>
                <a:off x="6085488" y="3802333"/>
                <a:ext cx="132073" cy="84946"/>
              </a:xfrm>
              <a:custGeom>
                <a:avLst/>
                <a:gdLst/>
                <a:ahLst/>
                <a:cxnLst/>
                <a:rect l="l" t="t" r="r" b="b"/>
                <a:pathLst>
                  <a:path w="2668" h="1716" extrusionOk="0">
                    <a:moveTo>
                      <a:pt x="36" y="1"/>
                    </a:moveTo>
                    <a:cubicBezTo>
                      <a:pt x="24" y="37"/>
                      <a:pt x="24" y="49"/>
                      <a:pt x="0" y="72"/>
                    </a:cubicBezTo>
                    <a:cubicBezTo>
                      <a:pt x="417" y="394"/>
                      <a:pt x="858" y="668"/>
                      <a:pt x="1298" y="953"/>
                    </a:cubicBezTo>
                    <a:cubicBezTo>
                      <a:pt x="1608" y="1144"/>
                      <a:pt x="1929" y="1323"/>
                      <a:pt x="2239" y="1501"/>
                    </a:cubicBezTo>
                    <a:cubicBezTo>
                      <a:pt x="2370" y="1585"/>
                      <a:pt x="2489" y="1644"/>
                      <a:pt x="2620" y="1715"/>
                    </a:cubicBezTo>
                    <a:cubicBezTo>
                      <a:pt x="2644" y="1680"/>
                      <a:pt x="2656" y="1668"/>
                      <a:pt x="2667" y="1644"/>
                    </a:cubicBezTo>
                    <a:cubicBezTo>
                      <a:pt x="2525" y="1561"/>
                      <a:pt x="2382" y="1489"/>
                      <a:pt x="2251" y="1430"/>
                    </a:cubicBezTo>
                    <a:cubicBezTo>
                      <a:pt x="1941" y="1251"/>
                      <a:pt x="1644" y="1073"/>
                      <a:pt x="1346" y="894"/>
                    </a:cubicBezTo>
                    <a:cubicBezTo>
                      <a:pt x="893" y="608"/>
                      <a:pt x="465" y="311"/>
                      <a:pt x="36"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5" name="Google Shape;6246;p63">
                <a:extLst>
                  <a:ext uri="{FF2B5EF4-FFF2-40B4-BE49-F238E27FC236}">
                    <a16:creationId xmlns:a16="http://schemas.microsoft.com/office/drawing/2014/main" id="{B9F6EF7E-CE8D-7347-3821-D4F564325EAE}"/>
                  </a:ext>
                </a:extLst>
              </p:cNvPr>
              <p:cNvSpPr/>
              <p:nvPr/>
            </p:nvSpPr>
            <p:spPr>
              <a:xfrm>
                <a:off x="5946978" y="3639071"/>
                <a:ext cx="255235" cy="372209"/>
              </a:xfrm>
              <a:custGeom>
                <a:avLst/>
                <a:gdLst/>
                <a:ahLst/>
                <a:cxnLst/>
                <a:rect l="l" t="t" r="r" b="b"/>
                <a:pathLst>
                  <a:path w="5156" h="7519" extrusionOk="0">
                    <a:moveTo>
                      <a:pt x="2298" y="1"/>
                    </a:moveTo>
                    <a:lnTo>
                      <a:pt x="1" y="441"/>
                    </a:lnTo>
                    <a:cubicBezTo>
                      <a:pt x="346" y="2401"/>
                      <a:pt x="1139" y="7519"/>
                      <a:pt x="3004" y="7519"/>
                    </a:cubicBezTo>
                    <a:cubicBezTo>
                      <a:pt x="3065" y="7519"/>
                      <a:pt x="3128" y="7513"/>
                      <a:pt x="3191" y="7502"/>
                    </a:cubicBezTo>
                    <a:cubicBezTo>
                      <a:pt x="5156" y="7121"/>
                      <a:pt x="2298" y="1"/>
                      <a:pt x="2298" y="1"/>
                    </a:cubicBezTo>
                    <a:close/>
                  </a:path>
                </a:pathLst>
              </a:custGeom>
              <a:solidFill>
                <a:srgbClr val="FFA6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dirty="0">
                  <a:ln>
                    <a:noFill/>
                  </a:ln>
                  <a:solidFill>
                    <a:sysClr val="windowText" lastClr="000000"/>
                  </a:solidFill>
                  <a:effectLst/>
                  <a:uLnTx/>
                  <a:uFillTx/>
                </a:endParaRPr>
              </a:p>
            </p:txBody>
          </p:sp>
          <p:sp>
            <p:nvSpPr>
              <p:cNvPr id="376" name="Google Shape;6247;p63">
                <a:extLst>
                  <a:ext uri="{FF2B5EF4-FFF2-40B4-BE49-F238E27FC236}">
                    <a16:creationId xmlns:a16="http://schemas.microsoft.com/office/drawing/2014/main" id="{97ECE967-80A7-E8D8-A646-70131EB1BE08}"/>
                  </a:ext>
                </a:extLst>
              </p:cNvPr>
              <p:cNvSpPr/>
              <p:nvPr/>
            </p:nvSpPr>
            <p:spPr>
              <a:xfrm>
                <a:off x="6393747" y="2812114"/>
                <a:ext cx="729716" cy="1046978"/>
              </a:xfrm>
              <a:custGeom>
                <a:avLst/>
                <a:gdLst/>
                <a:ahLst/>
                <a:cxnLst/>
                <a:rect l="l" t="t" r="r" b="b"/>
                <a:pathLst>
                  <a:path w="14741" h="21150" extrusionOk="0">
                    <a:moveTo>
                      <a:pt x="7436" y="1"/>
                    </a:moveTo>
                    <a:cubicBezTo>
                      <a:pt x="7291" y="1"/>
                      <a:pt x="7138" y="12"/>
                      <a:pt x="6978" y="37"/>
                    </a:cubicBezTo>
                    <a:cubicBezTo>
                      <a:pt x="6132" y="144"/>
                      <a:pt x="5132" y="513"/>
                      <a:pt x="4811" y="1371"/>
                    </a:cubicBezTo>
                    <a:cubicBezTo>
                      <a:pt x="4632" y="1847"/>
                      <a:pt x="4608" y="2371"/>
                      <a:pt x="4608" y="2895"/>
                    </a:cubicBezTo>
                    <a:cubicBezTo>
                      <a:pt x="4632" y="4681"/>
                      <a:pt x="4787" y="6467"/>
                      <a:pt x="4906" y="8253"/>
                    </a:cubicBezTo>
                    <a:cubicBezTo>
                      <a:pt x="4965" y="9122"/>
                      <a:pt x="5013" y="10015"/>
                      <a:pt x="4822" y="10884"/>
                    </a:cubicBezTo>
                    <a:cubicBezTo>
                      <a:pt x="4465" y="12420"/>
                      <a:pt x="3406" y="12967"/>
                      <a:pt x="2132" y="13682"/>
                    </a:cubicBezTo>
                    <a:cubicBezTo>
                      <a:pt x="1774" y="13872"/>
                      <a:pt x="1358" y="14110"/>
                      <a:pt x="1143" y="14468"/>
                    </a:cubicBezTo>
                    <a:cubicBezTo>
                      <a:pt x="953" y="14813"/>
                      <a:pt x="1012" y="15182"/>
                      <a:pt x="1203" y="15492"/>
                    </a:cubicBezTo>
                    <a:cubicBezTo>
                      <a:pt x="1429" y="15873"/>
                      <a:pt x="1774" y="16170"/>
                      <a:pt x="2096" y="16432"/>
                    </a:cubicBezTo>
                    <a:cubicBezTo>
                      <a:pt x="2191" y="16504"/>
                      <a:pt x="2275" y="16575"/>
                      <a:pt x="2370" y="16635"/>
                    </a:cubicBezTo>
                    <a:cubicBezTo>
                      <a:pt x="2394" y="16635"/>
                      <a:pt x="2429" y="16658"/>
                      <a:pt x="2441" y="16682"/>
                    </a:cubicBezTo>
                    <a:cubicBezTo>
                      <a:pt x="2172" y="16646"/>
                      <a:pt x="1896" y="16610"/>
                      <a:pt x="1623" y="16610"/>
                    </a:cubicBezTo>
                    <a:cubicBezTo>
                      <a:pt x="1268" y="16610"/>
                      <a:pt x="919" y="16671"/>
                      <a:pt x="596" y="16873"/>
                    </a:cubicBezTo>
                    <a:cubicBezTo>
                      <a:pt x="298" y="17075"/>
                      <a:pt x="84" y="17397"/>
                      <a:pt x="48" y="17754"/>
                    </a:cubicBezTo>
                    <a:cubicBezTo>
                      <a:pt x="0" y="18206"/>
                      <a:pt x="215" y="18682"/>
                      <a:pt x="512" y="19004"/>
                    </a:cubicBezTo>
                    <a:cubicBezTo>
                      <a:pt x="905" y="19432"/>
                      <a:pt x="1489" y="19718"/>
                      <a:pt x="2025" y="19933"/>
                    </a:cubicBezTo>
                    <a:cubicBezTo>
                      <a:pt x="2691" y="20183"/>
                      <a:pt x="3382" y="20325"/>
                      <a:pt x="4096" y="20445"/>
                    </a:cubicBezTo>
                    <a:cubicBezTo>
                      <a:pt x="4477" y="20504"/>
                      <a:pt x="4870" y="20552"/>
                      <a:pt x="5251" y="20564"/>
                    </a:cubicBezTo>
                    <a:cubicBezTo>
                      <a:pt x="5364" y="20578"/>
                      <a:pt x="5477" y="20584"/>
                      <a:pt x="5590" y="20584"/>
                    </a:cubicBezTo>
                    <a:cubicBezTo>
                      <a:pt x="5764" y="20584"/>
                      <a:pt x="5940" y="20569"/>
                      <a:pt x="6120" y="20540"/>
                    </a:cubicBezTo>
                    <a:cubicBezTo>
                      <a:pt x="6287" y="20504"/>
                      <a:pt x="6442" y="20468"/>
                      <a:pt x="6597" y="20385"/>
                    </a:cubicBezTo>
                    <a:cubicBezTo>
                      <a:pt x="6668" y="20349"/>
                      <a:pt x="6739" y="20302"/>
                      <a:pt x="6823" y="20266"/>
                    </a:cubicBezTo>
                    <a:cubicBezTo>
                      <a:pt x="6835" y="20262"/>
                      <a:pt x="6846" y="20261"/>
                      <a:pt x="6855" y="20261"/>
                    </a:cubicBezTo>
                    <a:cubicBezTo>
                      <a:pt x="6904" y="20261"/>
                      <a:pt x="6903" y="20313"/>
                      <a:pt x="6954" y="20373"/>
                    </a:cubicBezTo>
                    <a:cubicBezTo>
                      <a:pt x="7013" y="20480"/>
                      <a:pt x="7085" y="20564"/>
                      <a:pt x="7180" y="20647"/>
                    </a:cubicBezTo>
                    <a:cubicBezTo>
                      <a:pt x="7335" y="20766"/>
                      <a:pt x="7537" y="20849"/>
                      <a:pt x="7728" y="20921"/>
                    </a:cubicBezTo>
                    <a:cubicBezTo>
                      <a:pt x="8173" y="21101"/>
                      <a:pt x="8684" y="21149"/>
                      <a:pt x="9169" y="21149"/>
                    </a:cubicBezTo>
                    <a:cubicBezTo>
                      <a:pt x="9229" y="21149"/>
                      <a:pt x="9288" y="21148"/>
                      <a:pt x="9347" y="21147"/>
                    </a:cubicBezTo>
                    <a:cubicBezTo>
                      <a:pt x="9930" y="21123"/>
                      <a:pt x="10561" y="20980"/>
                      <a:pt x="11109" y="20766"/>
                    </a:cubicBezTo>
                    <a:cubicBezTo>
                      <a:pt x="11657" y="20528"/>
                      <a:pt x="12204" y="20123"/>
                      <a:pt x="12514" y="19599"/>
                    </a:cubicBezTo>
                    <a:cubicBezTo>
                      <a:pt x="12728" y="19242"/>
                      <a:pt x="12847" y="18861"/>
                      <a:pt x="12657" y="18456"/>
                    </a:cubicBezTo>
                    <a:cubicBezTo>
                      <a:pt x="12454" y="18051"/>
                      <a:pt x="12002" y="17849"/>
                      <a:pt x="11597" y="17706"/>
                    </a:cubicBezTo>
                    <a:cubicBezTo>
                      <a:pt x="11347" y="17623"/>
                      <a:pt x="11073" y="17575"/>
                      <a:pt x="10835" y="17468"/>
                    </a:cubicBezTo>
                    <a:lnTo>
                      <a:pt x="10907" y="17468"/>
                    </a:lnTo>
                    <a:cubicBezTo>
                      <a:pt x="11109" y="17468"/>
                      <a:pt x="11299" y="17504"/>
                      <a:pt x="11490" y="17516"/>
                    </a:cubicBezTo>
                    <a:cubicBezTo>
                      <a:pt x="11889" y="17560"/>
                      <a:pt x="12289" y="17604"/>
                      <a:pt x="12688" y="17604"/>
                    </a:cubicBezTo>
                    <a:cubicBezTo>
                      <a:pt x="12824" y="17604"/>
                      <a:pt x="12961" y="17599"/>
                      <a:pt x="13097" y="17587"/>
                    </a:cubicBezTo>
                    <a:cubicBezTo>
                      <a:pt x="13609" y="17527"/>
                      <a:pt x="14121" y="17385"/>
                      <a:pt x="14419" y="16932"/>
                    </a:cubicBezTo>
                    <a:cubicBezTo>
                      <a:pt x="14693" y="16515"/>
                      <a:pt x="14740" y="16003"/>
                      <a:pt x="14502" y="15551"/>
                    </a:cubicBezTo>
                    <a:cubicBezTo>
                      <a:pt x="14288" y="15146"/>
                      <a:pt x="13966" y="14813"/>
                      <a:pt x="13621" y="14527"/>
                    </a:cubicBezTo>
                    <a:cubicBezTo>
                      <a:pt x="13276" y="14253"/>
                      <a:pt x="12812" y="14110"/>
                      <a:pt x="12383" y="14039"/>
                    </a:cubicBezTo>
                    <a:cubicBezTo>
                      <a:pt x="12132" y="13999"/>
                      <a:pt x="11854" y="13975"/>
                      <a:pt x="11582" y="13975"/>
                    </a:cubicBezTo>
                    <a:cubicBezTo>
                      <a:pt x="11453" y="13975"/>
                      <a:pt x="11326" y="13980"/>
                      <a:pt x="11204" y="13991"/>
                    </a:cubicBezTo>
                    <a:cubicBezTo>
                      <a:pt x="11150" y="13995"/>
                      <a:pt x="11094" y="14001"/>
                      <a:pt x="11039" y="14009"/>
                    </a:cubicBezTo>
                    <a:lnTo>
                      <a:pt x="11039" y="14009"/>
                    </a:lnTo>
                    <a:cubicBezTo>
                      <a:pt x="11173" y="13941"/>
                      <a:pt x="11299" y="13848"/>
                      <a:pt x="11407" y="13765"/>
                    </a:cubicBezTo>
                    <a:cubicBezTo>
                      <a:pt x="11788" y="13467"/>
                      <a:pt x="12061" y="13027"/>
                      <a:pt x="12073" y="12515"/>
                    </a:cubicBezTo>
                    <a:cubicBezTo>
                      <a:pt x="12085" y="11932"/>
                      <a:pt x="11776" y="11384"/>
                      <a:pt x="11383" y="10967"/>
                    </a:cubicBezTo>
                    <a:cubicBezTo>
                      <a:pt x="10990" y="10539"/>
                      <a:pt x="10466" y="10372"/>
                      <a:pt x="10014" y="10027"/>
                    </a:cubicBezTo>
                    <a:cubicBezTo>
                      <a:pt x="9740" y="9812"/>
                      <a:pt x="9621" y="9419"/>
                      <a:pt x="9561" y="9086"/>
                    </a:cubicBezTo>
                    <a:cubicBezTo>
                      <a:pt x="9394" y="8110"/>
                      <a:pt x="9525" y="7050"/>
                      <a:pt x="9537" y="6074"/>
                    </a:cubicBezTo>
                    <a:cubicBezTo>
                      <a:pt x="9561" y="4943"/>
                      <a:pt x="9573" y="3823"/>
                      <a:pt x="9585" y="2692"/>
                    </a:cubicBezTo>
                    <a:cubicBezTo>
                      <a:pt x="9549" y="1918"/>
                      <a:pt x="9371" y="1204"/>
                      <a:pt x="8978" y="704"/>
                    </a:cubicBezTo>
                    <a:cubicBezTo>
                      <a:pt x="8633" y="271"/>
                      <a:pt x="8126" y="1"/>
                      <a:pt x="7436" y="1"/>
                    </a:cubicBezTo>
                    <a:close/>
                  </a:path>
                </a:pathLst>
              </a:custGeom>
              <a:solidFill>
                <a:srgbClr val="0A0A0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7" name="Google Shape;6248;p63">
                <a:extLst>
                  <a:ext uri="{FF2B5EF4-FFF2-40B4-BE49-F238E27FC236}">
                    <a16:creationId xmlns:a16="http://schemas.microsoft.com/office/drawing/2014/main" id="{4518CDC6-9C0B-478D-0648-8872FA58DD07}"/>
                  </a:ext>
                </a:extLst>
              </p:cNvPr>
              <p:cNvSpPr/>
              <p:nvPr/>
            </p:nvSpPr>
            <p:spPr>
              <a:xfrm>
                <a:off x="6134992" y="3582983"/>
                <a:ext cx="545221" cy="669719"/>
              </a:xfrm>
              <a:custGeom>
                <a:avLst/>
                <a:gdLst/>
                <a:ahLst/>
                <a:cxnLst/>
                <a:rect l="l" t="t" r="r" b="b"/>
                <a:pathLst>
                  <a:path w="11014" h="13529" extrusionOk="0">
                    <a:moveTo>
                      <a:pt x="6638" y="0"/>
                    </a:moveTo>
                    <a:cubicBezTo>
                      <a:pt x="4581" y="0"/>
                      <a:pt x="1790" y="874"/>
                      <a:pt x="1525" y="1313"/>
                    </a:cubicBezTo>
                    <a:cubicBezTo>
                      <a:pt x="834" y="2396"/>
                      <a:pt x="96" y="8040"/>
                      <a:pt x="1" y="12302"/>
                    </a:cubicBezTo>
                    <a:lnTo>
                      <a:pt x="1" y="12385"/>
                    </a:lnTo>
                    <a:lnTo>
                      <a:pt x="1" y="12897"/>
                    </a:lnTo>
                    <a:cubicBezTo>
                      <a:pt x="2078" y="13383"/>
                      <a:pt x="4259" y="13529"/>
                      <a:pt x="6133" y="13529"/>
                    </a:cubicBezTo>
                    <a:cubicBezTo>
                      <a:pt x="8620" y="13529"/>
                      <a:pt x="10566" y="13273"/>
                      <a:pt x="11014" y="13219"/>
                    </a:cubicBezTo>
                    <a:cubicBezTo>
                      <a:pt x="10990" y="13052"/>
                      <a:pt x="10966" y="12885"/>
                      <a:pt x="10931" y="12743"/>
                    </a:cubicBezTo>
                    <a:cubicBezTo>
                      <a:pt x="10931" y="12695"/>
                      <a:pt x="10907" y="12659"/>
                      <a:pt x="10907" y="12635"/>
                    </a:cubicBezTo>
                    <a:cubicBezTo>
                      <a:pt x="10252" y="8230"/>
                      <a:pt x="10609" y="1944"/>
                      <a:pt x="10478" y="1503"/>
                    </a:cubicBezTo>
                    <a:cubicBezTo>
                      <a:pt x="10300" y="955"/>
                      <a:pt x="8906" y="62"/>
                      <a:pt x="6835" y="3"/>
                    </a:cubicBezTo>
                    <a:cubicBezTo>
                      <a:pt x="6770" y="1"/>
                      <a:pt x="6705" y="0"/>
                      <a:pt x="66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dirty="0">
                  <a:ln>
                    <a:noFill/>
                  </a:ln>
                  <a:solidFill>
                    <a:sysClr val="windowText" lastClr="000000"/>
                  </a:solidFill>
                  <a:effectLst/>
                  <a:uLnTx/>
                  <a:uFillTx/>
                </a:endParaRPr>
              </a:p>
            </p:txBody>
          </p:sp>
          <p:sp>
            <p:nvSpPr>
              <p:cNvPr id="378" name="Google Shape;6250;p63">
                <a:extLst>
                  <a:ext uri="{FF2B5EF4-FFF2-40B4-BE49-F238E27FC236}">
                    <a16:creationId xmlns:a16="http://schemas.microsoft.com/office/drawing/2014/main" id="{B9902FDE-E170-0292-2688-3C78D9336AC3}"/>
                  </a:ext>
                </a:extLst>
              </p:cNvPr>
              <p:cNvSpPr/>
              <p:nvPr/>
            </p:nvSpPr>
            <p:spPr>
              <a:xfrm>
                <a:off x="6134992" y="4191975"/>
                <a:ext cx="541706" cy="33414"/>
              </a:xfrm>
              <a:custGeom>
                <a:avLst/>
                <a:gdLst/>
                <a:ahLst/>
                <a:cxnLst/>
                <a:rect l="l" t="t" r="r" b="b"/>
                <a:pathLst>
                  <a:path w="10943" h="675" extrusionOk="0">
                    <a:moveTo>
                      <a:pt x="1" y="0"/>
                    </a:moveTo>
                    <a:lnTo>
                      <a:pt x="1" y="83"/>
                    </a:lnTo>
                    <a:cubicBezTo>
                      <a:pt x="1286" y="298"/>
                      <a:pt x="2560" y="464"/>
                      <a:pt x="3846" y="572"/>
                    </a:cubicBezTo>
                    <a:cubicBezTo>
                      <a:pt x="4774" y="639"/>
                      <a:pt x="5704" y="675"/>
                      <a:pt x="6634" y="675"/>
                    </a:cubicBezTo>
                    <a:cubicBezTo>
                      <a:pt x="7674" y="675"/>
                      <a:pt x="8715" y="630"/>
                      <a:pt x="9752" y="536"/>
                    </a:cubicBezTo>
                    <a:cubicBezTo>
                      <a:pt x="10133" y="512"/>
                      <a:pt x="10538" y="464"/>
                      <a:pt x="10942" y="417"/>
                    </a:cubicBezTo>
                    <a:cubicBezTo>
                      <a:pt x="10942" y="381"/>
                      <a:pt x="10931" y="345"/>
                      <a:pt x="10931" y="333"/>
                    </a:cubicBezTo>
                    <a:lnTo>
                      <a:pt x="10073" y="417"/>
                    </a:lnTo>
                    <a:cubicBezTo>
                      <a:pt x="9097" y="512"/>
                      <a:pt x="8133" y="572"/>
                      <a:pt x="7144" y="583"/>
                    </a:cubicBezTo>
                    <a:cubicBezTo>
                      <a:pt x="6919" y="588"/>
                      <a:pt x="6693" y="590"/>
                      <a:pt x="6468" y="590"/>
                    </a:cubicBezTo>
                    <a:cubicBezTo>
                      <a:pt x="4732" y="590"/>
                      <a:pt x="3006" y="467"/>
                      <a:pt x="1298" y="214"/>
                    </a:cubicBezTo>
                    <a:cubicBezTo>
                      <a:pt x="870" y="155"/>
                      <a:pt x="429" y="83"/>
                      <a:pt x="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9" name="Google Shape;6251;p63">
                <a:extLst>
                  <a:ext uri="{FF2B5EF4-FFF2-40B4-BE49-F238E27FC236}">
                    <a16:creationId xmlns:a16="http://schemas.microsoft.com/office/drawing/2014/main" id="{FC6E3C19-40DC-36FC-095F-485DD5A48BC5}"/>
                  </a:ext>
                </a:extLst>
              </p:cNvPr>
              <p:cNvSpPr/>
              <p:nvPr/>
            </p:nvSpPr>
            <p:spPr>
              <a:xfrm>
                <a:off x="6283903" y="3519421"/>
                <a:ext cx="175333" cy="127320"/>
              </a:xfrm>
              <a:custGeom>
                <a:avLst/>
                <a:gdLst/>
                <a:ahLst/>
                <a:cxnLst/>
                <a:rect l="l" t="t" r="r" b="b"/>
                <a:pathLst>
                  <a:path w="4121" h="2572" extrusionOk="0">
                    <a:moveTo>
                      <a:pt x="3751" y="1"/>
                    </a:moveTo>
                    <a:lnTo>
                      <a:pt x="1" y="489"/>
                    </a:lnTo>
                    <a:lnTo>
                      <a:pt x="322" y="2192"/>
                    </a:lnTo>
                    <a:cubicBezTo>
                      <a:pt x="322" y="2192"/>
                      <a:pt x="523" y="2571"/>
                      <a:pt x="1490" y="2571"/>
                    </a:cubicBezTo>
                    <a:cubicBezTo>
                      <a:pt x="1746" y="2571"/>
                      <a:pt x="2056" y="2545"/>
                      <a:pt x="2430" y="2477"/>
                    </a:cubicBezTo>
                    <a:cubicBezTo>
                      <a:pt x="4121" y="2156"/>
                      <a:pt x="4037" y="1346"/>
                      <a:pt x="4037" y="1346"/>
                    </a:cubicBezTo>
                    <a:lnTo>
                      <a:pt x="3751" y="1"/>
                    </a:lnTo>
                    <a:close/>
                  </a:path>
                </a:pathLst>
              </a:custGeom>
              <a:solidFill>
                <a:srgbClr val="FFA6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0" name="Google Shape;6252;p63">
                <a:extLst>
                  <a:ext uri="{FF2B5EF4-FFF2-40B4-BE49-F238E27FC236}">
                    <a16:creationId xmlns:a16="http://schemas.microsoft.com/office/drawing/2014/main" id="{100E3BAC-6B33-772E-AEFF-A32B1CED4759}"/>
                  </a:ext>
                </a:extLst>
              </p:cNvPr>
              <p:cNvSpPr/>
              <p:nvPr/>
            </p:nvSpPr>
            <p:spPr>
              <a:xfrm>
                <a:off x="6287707" y="3506755"/>
                <a:ext cx="203318" cy="103301"/>
              </a:xfrm>
              <a:custGeom>
                <a:avLst/>
                <a:gdLst/>
                <a:ahLst/>
                <a:cxnLst/>
                <a:rect l="l" t="t" r="r" b="b"/>
                <a:pathLst>
                  <a:path w="4703" h="2087" extrusionOk="0">
                    <a:moveTo>
                      <a:pt x="3630" y="1"/>
                    </a:moveTo>
                    <a:cubicBezTo>
                      <a:pt x="3540" y="1"/>
                      <a:pt x="3450" y="3"/>
                      <a:pt x="3358" y="7"/>
                    </a:cubicBezTo>
                    <a:cubicBezTo>
                      <a:pt x="2488" y="55"/>
                      <a:pt x="1619" y="257"/>
                      <a:pt x="774" y="483"/>
                    </a:cubicBezTo>
                    <a:cubicBezTo>
                      <a:pt x="560" y="543"/>
                      <a:pt x="345" y="602"/>
                      <a:pt x="226" y="745"/>
                    </a:cubicBezTo>
                    <a:cubicBezTo>
                      <a:pt x="71" y="948"/>
                      <a:pt x="0" y="1364"/>
                      <a:pt x="119" y="1555"/>
                    </a:cubicBezTo>
                    <a:cubicBezTo>
                      <a:pt x="286" y="1817"/>
                      <a:pt x="726" y="1983"/>
                      <a:pt x="1072" y="2043"/>
                    </a:cubicBezTo>
                    <a:cubicBezTo>
                      <a:pt x="1247" y="2074"/>
                      <a:pt x="1425" y="2087"/>
                      <a:pt x="1602" y="2087"/>
                    </a:cubicBezTo>
                    <a:cubicBezTo>
                      <a:pt x="1833" y="2087"/>
                      <a:pt x="2064" y="2065"/>
                      <a:pt x="2286" y="2031"/>
                    </a:cubicBezTo>
                    <a:cubicBezTo>
                      <a:pt x="2786" y="1960"/>
                      <a:pt x="3274" y="1841"/>
                      <a:pt x="3703" y="1614"/>
                    </a:cubicBezTo>
                    <a:cubicBezTo>
                      <a:pt x="4131" y="1388"/>
                      <a:pt x="4489" y="1043"/>
                      <a:pt x="4632" y="650"/>
                    </a:cubicBezTo>
                    <a:cubicBezTo>
                      <a:pt x="4667" y="507"/>
                      <a:pt x="4703" y="364"/>
                      <a:pt x="4608" y="245"/>
                    </a:cubicBezTo>
                    <a:cubicBezTo>
                      <a:pt x="4536" y="138"/>
                      <a:pt x="4370" y="78"/>
                      <a:pt x="4227" y="55"/>
                    </a:cubicBezTo>
                    <a:cubicBezTo>
                      <a:pt x="4029" y="13"/>
                      <a:pt x="3832" y="1"/>
                      <a:pt x="363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1" name="Google Shape;6253;p63">
                <a:extLst>
                  <a:ext uri="{FF2B5EF4-FFF2-40B4-BE49-F238E27FC236}">
                    <a16:creationId xmlns:a16="http://schemas.microsoft.com/office/drawing/2014/main" id="{02991BCF-7012-19B6-0D4E-10CECD95BFDA}"/>
                  </a:ext>
                </a:extLst>
              </p:cNvPr>
              <p:cNvSpPr/>
              <p:nvPr/>
            </p:nvSpPr>
            <p:spPr>
              <a:xfrm>
                <a:off x="6645423" y="3758176"/>
                <a:ext cx="226375" cy="523390"/>
              </a:xfrm>
              <a:custGeom>
                <a:avLst/>
                <a:gdLst/>
                <a:ahLst/>
                <a:cxnLst/>
                <a:rect l="l" t="t" r="r" b="b"/>
                <a:pathLst>
                  <a:path w="4573" h="10573" extrusionOk="0">
                    <a:moveTo>
                      <a:pt x="2298" y="0"/>
                    </a:moveTo>
                    <a:cubicBezTo>
                      <a:pt x="2084" y="238"/>
                      <a:pt x="1846" y="464"/>
                      <a:pt x="1608" y="667"/>
                    </a:cubicBezTo>
                    <a:cubicBezTo>
                      <a:pt x="1108" y="1131"/>
                      <a:pt x="560" y="1536"/>
                      <a:pt x="0" y="1953"/>
                    </a:cubicBezTo>
                    <a:cubicBezTo>
                      <a:pt x="1167" y="4643"/>
                      <a:pt x="1298" y="8049"/>
                      <a:pt x="1179" y="10180"/>
                    </a:cubicBezTo>
                    <a:cubicBezTo>
                      <a:pt x="1334" y="10251"/>
                      <a:pt x="3025" y="10477"/>
                      <a:pt x="3453" y="10573"/>
                    </a:cubicBezTo>
                    <a:cubicBezTo>
                      <a:pt x="4572" y="7215"/>
                      <a:pt x="4322" y="4155"/>
                      <a:pt x="3251" y="1798"/>
                    </a:cubicBezTo>
                    <a:cubicBezTo>
                      <a:pt x="2953" y="1143"/>
                      <a:pt x="2620" y="536"/>
                      <a:pt x="2298" y="0"/>
                    </a:cubicBezTo>
                    <a:close/>
                  </a:path>
                </a:pathLst>
              </a:custGeom>
              <a:solidFill>
                <a:srgbClr val="FFA6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2" name="Google Shape;6254;p63">
                <a:extLst>
                  <a:ext uri="{FF2B5EF4-FFF2-40B4-BE49-F238E27FC236}">
                    <a16:creationId xmlns:a16="http://schemas.microsoft.com/office/drawing/2014/main" id="{60C0868B-188E-5382-708E-DA507CFD0C92}"/>
                  </a:ext>
                </a:extLst>
              </p:cNvPr>
              <p:cNvSpPr/>
              <p:nvPr/>
            </p:nvSpPr>
            <p:spPr>
              <a:xfrm>
                <a:off x="6539931" y="3607834"/>
                <a:ext cx="255829" cy="290629"/>
              </a:xfrm>
              <a:custGeom>
                <a:avLst/>
                <a:gdLst/>
                <a:ahLst/>
                <a:cxnLst/>
                <a:rect l="l" t="t" r="r" b="b"/>
                <a:pathLst>
                  <a:path w="5168" h="5871" extrusionOk="0">
                    <a:moveTo>
                      <a:pt x="1084" y="1"/>
                    </a:moveTo>
                    <a:cubicBezTo>
                      <a:pt x="0" y="108"/>
                      <a:pt x="36" y="2025"/>
                      <a:pt x="965" y="3382"/>
                    </a:cubicBezTo>
                    <a:cubicBezTo>
                      <a:pt x="1393" y="4001"/>
                      <a:pt x="1739" y="4621"/>
                      <a:pt x="1989" y="5216"/>
                    </a:cubicBezTo>
                    <a:cubicBezTo>
                      <a:pt x="1989" y="5240"/>
                      <a:pt x="2000" y="5252"/>
                      <a:pt x="2024" y="5287"/>
                    </a:cubicBezTo>
                    <a:cubicBezTo>
                      <a:pt x="2108" y="5478"/>
                      <a:pt x="2179" y="5668"/>
                      <a:pt x="2239" y="5871"/>
                    </a:cubicBezTo>
                    <a:cubicBezTo>
                      <a:pt x="2346" y="5787"/>
                      <a:pt x="2465" y="5716"/>
                      <a:pt x="2572" y="5644"/>
                    </a:cubicBezTo>
                    <a:cubicBezTo>
                      <a:pt x="2870" y="5454"/>
                      <a:pt x="3179" y="5252"/>
                      <a:pt x="3477" y="5061"/>
                    </a:cubicBezTo>
                    <a:cubicBezTo>
                      <a:pt x="3846" y="4811"/>
                      <a:pt x="4465" y="4347"/>
                      <a:pt x="4846" y="3930"/>
                    </a:cubicBezTo>
                    <a:cubicBezTo>
                      <a:pt x="4870" y="3906"/>
                      <a:pt x="4894" y="3870"/>
                      <a:pt x="4917" y="3847"/>
                    </a:cubicBezTo>
                    <a:cubicBezTo>
                      <a:pt x="5037" y="3728"/>
                      <a:pt x="5132" y="3609"/>
                      <a:pt x="5168" y="3501"/>
                    </a:cubicBezTo>
                    <a:cubicBezTo>
                      <a:pt x="5072" y="3323"/>
                      <a:pt x="4977" y="3144"/>
                      <a:pt x="4882" y="3013"/>
                    </a:cubicBezTo>
                    <a:cubicBezTo>
                      <a:pt x="4858" y="2977"/>
                      <a:pt x="4846" y="2966"/>
                      <a:pt x="4834" y="2930"/>
                    </a:cubicBezTo>
                    <a:cubicBezTo>
                      <a:pt x="3691" y="1168"/>
                      <a:pt x="2239" y="120"/>
                      <a:pt x="1334" y="13"/>
                    </a:cubicBezTo>
                    <a:cubicBezTo>
                      <a:pt x="1262" y="1"/>
                      <a:pt x="1203" y="1"/>
                      <a:pt x="114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dirty="0">
                  <a:ln>
                    <a:noFill/>
                  </a:ln>
                  <a:solidFill>
                    <a:sysClr val="windowText" lastClr="000000"/>
                  </a:solidFill>
                  <a:effectLst/>
                  <a:uLnTx/>
                  <a:uFillTx/>
                </a:endParaRPr>
              </a:p>
            </p:txBody>
          </p:sp>
          <p:sp>
            <p:nvSpPr>
              <p:cNvPr id="383" name="Google Shape;6255;p63">
                <a:extLst>
                  <a:ext uri="{FF2B5EF4-FFF2-40B4-BE49-F238E27FC236}">
                    <a16:creationId xmlns:a16="http://schemas.microsoft.com/office/drawing/2014/main" id="{53427B0D-6087-2322-D2BA-544BC58E7607}"/>
                  </a:ext>
                </a:extLst>
              </p:cNvPr>
              <p:cNvSpPr/>
              <p:nvPr/>
            </p:nvSpPr>
            <p:spPr>
              <a:xfrm>
                <a:off x="6596513" y="3607289"/>
                <a:ext cx="186872" cy="262314"/>
              </a:xfrm>
              <a:custGeom>
                <a:avLst/>
                <a:gdLst/>
                <a:ahLst/>
                <a:cxnLst/>
                <a:rect l="l" t="t" r="r" b="b"/>
                <a:pathLst>
                  <a:path w="3775" h="5299" extrusionOk="0">
                    <a:moveTo>
                      <a:pt x="0" y="0"/>
                    </a:moveTo>
                    <a:cubicBezTo>
                      <a:pt x="548" y="262"/>
                      <a:pt x="1072" y="619"/>
                      <a:pt x="1524" y="1036"/>
                    </a:cubicBezTo>
                    <a:cubicBezTo>
                      <a:pt x="2239" y="1691"/>
                      <a:pt x="2810" y="2465"/>
                      <a:pt x="3310" y="3286"/>
                    </a:cubicBezTo>
                    <a:cubicBezTo>
                      <a:pt x="3286" y="3298"/>
                      <a:pt x="3251" y="3334"/>
                      <a:pt x="3227" y="3358"/>
                    </a:cubicBezTo>
                    <a:cubicBezTo>
                      <a:pt x="3036" y="3548"/>
                      <a:pt x="2810" y="3750"/>
                      <a:pt x="2596" y="3929"/>
                    </a:cubicBezTo>
                    <a:cubicBezTo>
                      <a:pt x="2167" y="4298"/>
                      <a:pt x="1703" y="4655"/>
                      <a:pt x="1227" y="4965"/>
                    </a:cubicBezTo>
                    <a:cubicBezTo>
                      <a:pt x="1107" y="5060"/>
                      <a:pt x="977" y="5144"/>
                      <a:pt x="846" y="5227"/>
                    </a:cubicBezTo>
                    <a:cubicBezTo>
                      <a:pt x="846" y="5251"/>
                      <a:pt x="857" y="5263"/>
                      <a:pt x="869" y="5298"/>
                    </a:cubicBezTo>
                    <a:cubicBezTo>
                      <a:pt x="1727" y="4774"/>
                      <a:pt x="2524" y="4179"/>
                      <a:pt x="3239" y="3489"/>
                    </a:cubicBezTo>
                    <a:lnTo>
                      <a:pt x="3370" y="3358"/>
                    </a:lnTo>
                    <a:cubicBezTo>
                      <a:pt x="3370" y="3381"/>
                      <a:pt x="3370" y="3381"/>
                      <a:pt x="3393" y="3393"/>
                    </a:cubicBezTo>
                    <a:cubicBezTo>
                      <a:pt x="3489" y="3572"/>
                      <a:pt x="3596" y="3762"/>
                      <a:pt x="3703" y="3941"/>
                    </a:cubicBezTo>
                    <a:cubicBezTo>
                      <a:pt x="3727" y="3917"/>
                      <a:pt x="3751" y="3881"/>
                      <a:pt x="3774" y="3858"/>
                    </a:cubicBezTo>
                    <a:cubicBezTo>
                      <a:pt x="3703" y="3739"/>
                      <a:pt x="3644" y="3596"/>
                      <a:pt x="3572" y="3489"/>
                    </a:cubicBezTo>
                    <a:cubicBezTo>
                      <a:pt x="3536" y="3441"/>
                      <a:pt x="3489" y="3358"/>
                      <a:pt x="3453" y="3298"/>
                    </a:cubicBezTo>
                    <a:cubicBezTo>
                      <a:pt x="3560" y="3191"/>
                      <a:pt x="3644" y="3108"/>
                      <a:pt x="3727" y="3000"/>
                    </a:cubicBezTo>
                    <a:cubicBezTo>
                      <a:pt x="3715" y="2977"/>
                      <a:pt x="3703" y="2965"/>
                      <a:pt x="3691" y="2929"/>
                    </a:cubicBezTo>
                    <a:lnTo>
                      <a:pt x="3405" y="3215"/>
                    </a:lnTo>
                    <a:cubicBezTo>
                      <a:pt x="3179" y="2858"/>
                      <a:pt x="2941" y="2512"/>
                      <a:pt x="2691" y="2191"/>
                    </a:cubicBezTo>
                    <a:cubicBezTo>
                      <a:pt x="2096" y="1405"/>
                      <a:pt x="1393" y="726"/>
                      <a:pt x="560" y="214"/>
                    </a:cubicBezTo>
                    <a:cubicBezTo>
                      <a:pt x="441" y="143"/>
                      <a:pt x="322" y="71"/>
                      <a:pt x="191" y="12"/>
                    </a:cubicBezTo>
                    <a:cubicBezTo>
                      <a:pt x="119" y="0"/>
                      <a:pt x="60" y="0"/>
                      <a:pt x="0" y="0"/>
                    </a:cubicBezTo>
                    <a:close/>
                  </a:path>
                </a:pathLst>
              </a:custGeom>
              <a:solidFill>
                <a:srgbClr val="000000"/>
              </a:solidFill>
              <a:ln>
                <a:solidFill>
                  <a:srgbClr val="FFFFFF"/>
                </a:solid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dirty="0">
                  <a:ln>
                    <a:noFill/>
                  </a:ln>
                  <a:solidFill>
                    <a:sysClr val="windowText" lastClr="000000"/>
                  </a:solidFill>
                  <a:effectLst/>
                  <a:uLnTx/>
                  <a:uFillTx/>
                </a:endParaRPr>
              </a:p>
            </p:txBody>
          </p:sp>
          <p:sp>
            <p:nvSpPr>
              <p:cNvPr id="384" name="Google Shape;6261;p63">
                <a:extLst>
                  <a:ext uri="{FF2B5EF4-FFF2-40B4-BE49-F238E27FC236}">
                    <a16:creationId xmlns:a16="http://schemas.microsoft.com/office/drawing/2014/main" id="{992A678A-8FEA-A720-1B4C-4CA2C46AFA49}"/>
                  </a:ext>
                </a:extLst>
              </p:cNvPr>
              <p:cNvSpPr/>
              <p:nvPr/>
            </p:nvSpPr>
            <p:spPr>
              <a:xfrm>
                <a:off x="6061925" y="2873053"/>
                <a:ext cx="229890" cy="308351"/>
              </a:xfrm>
              <a:custGeom>
                <a:avLst/>
                <a:gdLst/>
                <a:ahLst/>
                <a:cxnLst/>
                <a:rect l="l" t="t" r="r" b="b"/>
                <a:pathLst>
                  <a:path w="4644" h="6229" extrusionOk="0">
                    <a:moveTo>
                      <a:pt x="3710" y="0"/>
                    </a:moveTo>
                    <a:cubicBezTo>
                      <a:pt x="3339" y="0"/>
                      <a:pt x="2912" y="156"/>
                      <a:pt x="2655" y="295"/>
                    </a:cubicBezTo>
                    <a:cubicBezTo>
                      <a:pt x="1036" y="1128"/>
                      <a:pt x="0" y="3021"/>
                      <a:pt x="215" y="4843"/>
                    </a:cubicBezTo>
                    <a:cubicBezTo>
                      <a:pt x="238" y="5152"/>
                      <a:pt x="322" y="5450"/>
                      <a:pt x="476" y="5724"/>
                    </a:cubicBezTo>
                    <a:cubicBezTo>
                      <a:pt x="643" y="5986"/>
                      <a:pt x="917" y="6200"/>
                      <a:pt x="1215" y="6224"/>
                    </a:cubicBezTo>
                    <a:cubicBezTo>
                      <a:pt x="1245" y="6227"/>
                      <a:pt x="1274" y="6229"/>
                      <a:pt x="1304" y="6229"/>
                    </a:cubicBezTo>
                    <a:cubicBezTo>
                      <a:pt x="1809" y="6229"/>
                      <a:pt x="2208" y="5758"/>
                      <a:pt x="2501" y="5319"/>
                    </a:cubicBezTo>
                    <a:cubicBezTo>
                      <a:pt x="3060" y="4545"/>
                      <a:pt x="3596" y="3759"/>
                      <a:pt x="3965" y="2878"/>
                    </a:cubicBezTo>
                    <a:cubicBezTo>
                      <a:pt x="4239" y="2235"/>
                      <a:pt x="4644" y="1128"/>
                      <a:pt x="4382" y="402"/>
                    </a:cubicBezTo>
                    <a:cubicBezTo>
                      <a:pt x="4275" y="103"/>
                      <a:pt x="4011" y="0"/>
                      <a:pt x="3710" y="0"/>
                    </a:cubicBezTo>
                    <a:close/>
                  </a:path>
                </a:pathLst>
              </a:custGeom>
              <a:solidFill>
                <a:srgbClr val="0A0A0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5" name="Google Shape;6262;p63">
                <a:extLst>
                  <a:ext uri="{FF2B5EF4-FFF2-40B4-BE49-F238E27FC236}">
                    <a16:creationId xmlns:a16="http://schemas.microsoft.com/office/drawing/2014/main" id="{07EDCE2E-07B2-C5E8-2D9C-4DCFAE2F7394}"/>
                  </a:ext>
                </a:extLst>
              </p:cNvPr>
              <p:cNvSpPr/>
              <p:nvPr/>
            </p:nvSpPr>
            <p:spPr>
              <a:xfrm>
                <a:off x="6070736" y="2876370"/>
                <a:ext cx="602396" cy="687293"/>
              </a:xfrm>
              <a:custGeom>
                <a:avLst/>
                <a:gdLst/>
                <a:ahLst/>
                <a:cxnLst/>
                <a:rect l="l" t="t" r="r" b="b"/>
                <a:pathLst>
                  <a:path w="12169" h="13884" extrusionOk="0">
                    <a:moveTo>
                      <a:pt x="5859" y="1"/>
                    </a:moveTo>
                    <a:cubicBezTo>
                      <a:pt x="2509" y="1"/>
                      <a:pt x="47" y="2792"/>
                      <a:pt x="1" y="7228"/>
                    </a:cubicBezTo>
                    <a:cubicBezTo>
                      <a:pt x="1" y="7800"/>
                      <a:pt x="25" y="8336"/>
                      <a:pt x="84" y="8860"/>
                    </a:cubicBezTo>
                    <a:lnTo>
                      <a:pt x="84" y="8883"/>
                    </a:lnTo>
                    <a:cubicBezTo>
                      <a:pt x="96" y="9050"/>
                      <a:pt x="120" y="9193"/>
                      <a:pt x="144" y="9360"/>
                    </a:cubicBezTo>
                    <a:cubicBezTo>
                      <a:pt x="346" y="10681"/>
                      <a:pt x="810" y="11812"/>
                      <a:pt x="1692" y="12610"/>
                    </a:cubicBezTo>
                    <a:lnTo>
                      <a:pt x="1703" y="12622"/>
                    </a:lnTo>
                    <a:cubicBezTo>
                      <a:pt x="1846" y="12753"/>
                      <a:pt x="2025" y="12884"/>
                      <a:pt x="2203" y="13003"/>
                    </a:cubicBezTo>
                    <a:cubicBezTo>
                      <a:pt x="2965" y="13503"/>
                      <a:pt x="3978" y="13813"/>
                      <a:pt x="5311" y="13884"/>
                    </a:cubicBezTo>
                    <a:lnTo>
                      <a:pt x="5692" y="13884"/>
                    </a:lnTo>
                    <a:cubicBezTo>
                      <a:pt x="5847" y="13884"/>
                      <a:pt x="5990" y="13884"/>
                      <a:pt x="6156" y="13872"/>
                    </a:cubicBezTo>
                    <a:cubicBezTo>
                      <a:pt x="8038" y="13741"/>
                      <a:pt x="9728" y="12586"/>
                      <a:pt x="10752" y="10848"/>
                    </a:cubicBezTo>
                    <a:cubicBezTo>
                      <a:pt x="10764" y="10836"/>
                      <a:pt x="10764" y="10824"/>
                      <a:pt x="10776" y="10800"/>
                    </a:cubicBezTo>
                    <a:cubicBezTo>
                      <a:pt x="10871" y="10657"/>
                      <a:pt x="10943" y="10526"/>
                      <a:pt x="11014" y="10360"/>
                    </a:cubicBezTo>
                    <a:cubicBezTo>
                      <a:pt x="11395" y="9586"/>
                      <a:pt x="11645" y="8717"/>
                      <a:pt x="11752" y="7764"/>
                    </a:cubicBezTo>
                    <a:cubicBezTo>
                      <a:pt x="12169" y="3859"/>
                      <a:pt x="9752" y="239"/>
                      <a:pt x="6252" y="13"/>
                    </a:cubicBezTo>
                    <a:cubicBezTo>
                      <a:pt x="6119" y="5"/>
                      <a:pt x="5988" y="1"/>
                      <a:pt x="5859" y="1"/>
                    </a:cubicBezTo>
                    <a:close/>
                  </a:path>
                </a:pathLst>
              </a:custGeom>
              <a:solidFill>
                <a:srgbClr val="FFA6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6" name="Google Shape;6263;p63">
                <a:extLst>
                  <a:ext uri="{FF2B5EF4-FFF2-40B4-BE49-F238E27FC236}">
                    <a16:creationId xmlns:a16="http://schemas.microsoft.com/office/drawing/2014/main" id="{24A475E4-7E78-F1DA-C22D-5CA16D5EDD73}"/>
                  </a:ext>
                </a:extLst>
              </p:cNvPr>
              <p:cNvSpPr/>
              <p:nvPr/>
            </p:nvSpPr>
            <p:spPr>
              <a:xfrm>
                <a:off x="6190386" y="2804936"/>
                <a:ext cx="590614" cy="498688"/>
              </a:xfrm>
              <a:custGeom>
                <a:avLst/>
                <a:gdLst/>
                <a:ahLst/>
                <a:cxnLst/>
                <a:rect l="l" t="t" r="r" b="b"/>
                <a:pathLst>
                  <a:path w="11931" h="10074" extrusionOk="0">
                    <a:moveTo>
                      <a:pt x="2549" y="4683"/>
                    </a:moveTo>
                    <a:cubicBezTo>
                      <a:pt x="2727" y="4778"/>
                      <a:pt x="2906" y="4849"/>
                      <a:pt x="3085" y="4921"/>
                    </a:cubicBezTo>
                    <a:cubicBezTo>
                      <a:pt x="3930" y="5254"/>
                      <a:pt x="4835" y="5421"/>
                      <a:pt x="5656" y="5790"/>
                    </a:cubicBezTo>
                    <a:cubicBezTo>
                      <a:pt x="5966" y="5933"/>
                      <a:pt x="6311" y="6135"/>
                      <a:pt x="6609" y="6385"/>
                    </a:cubicBezTo>
                    <a:cubicBezTo>
                      <a:pt x="6442" y="6314"/>
                      <a:pt x="6275" y="6266"/>
                      <a:pt x="6121" y="6231"/>
                    </a:cubicBezTo>
                    <a:cubicBezTo>
                      <a:pt x="5763" y="6159"/>
                      <a:pt x="5406" y="6088"/>
                      <a:pt x="5049" y="5992"/>
                    </a:cubicBezTo>
                    <a:cubicBezTo>
                      <a:pt x="4156" y="5754"/>
                      <a:pt x="3204" y="5361"/>
                      <a:pt x="2549" y="4683"/>
                    </a:cubicBezTo>
                    <a:close/>
                    <a:moveTo>
                      <a:pt x="4375" y="1"/>
                    </a:moveTo>
                    <a:cubicBezTo>
                      <a:pt x="4198" y="1"/>
                      <a:pt x="4025" y="10"/>
                      <a:pt x="3858" y="27"/>
                    </a:cubicBezTo>
                    <a:cubicBezTo>
                      <a:pt x="3108" y="75"/>
                      <a:pt x="2382" y="254"/>
                      <a:pt x="1703" y="563"/>
                    </a:cubicBezTo>
                    <a:cubicBezTo>
                      <a:pt x="1465" y="670"/>
                      <a:pt x="1251" y="789"/>
                      <a:pt x="1084" y="944"/>
                    </a:cubicBezTo>
                    <a:cubicBezTo>
                      <a:pt x="870" y="1039"/>
                      <a:pt x="656" y="1159"/>
                      <a:pt x="477" y="1325"/>
                    </a:cubicBezTo>
                    <a:cubicBezTo>
                      <a:pt x="72" y="1694"/>
                      <a:pt x="1" y="2242"/>
                      <a:pt x="156" y="2766"/>
                    </a:cubicBezTo>
                    <a:cubicBezTo>
                      <a:pt x="429" y="3766"/>
                      <a:pt x="1287" y="4457"/>
                      <a:pt x="2120" y="5028"/>
                    </a:cubicBezTo>
                    <a:cubicBezTo>
                      <a:pt x="3311" y="5862"/>
                      <a:pt x="5073" y="6195"/>
                      <a:pt x="5454" y="6278"/>
                    </a:cubicBezTo>
                    <a:cubicBezTo>
                      <a:pt x="5775" y="6350"/>
                      <a:pt x="6133" y="6397"/>
                      <a:pt x="6466" y="6504"/>
                    </a:cubicBezTo>
                    <a:cubicBezTo>
                      <a:pt x="6835" y="6624"/>
                      <a:pt x="7097" y="6862"/>
                      <a:pt x="7240" y="7231"/>
                    </a:cubicBezTo>
                    <a:cubicBezTo>
                      <a:pt x="7323" y="7469"/>
                      <a:pt x="7335" y="7719"/>
                      <a:pt x="7323" y="7981"/>
                    </a:cubicBezTo>
                    <a:cubicBezTo>
                      <a:pt x="7216" y="8481"/>
                      <a:pt x="6895" y="9148"/>
                      <a:pt x="7156" y="9541"/>
                    </a:cubicBezTo>
                    <a:cubicBezTo>
                      <a:pt x="7240" y="9779"/>
                      <a:pt x="7430" y="9957"/>
                      <a:pt x="7668" y="10041"/>
                    </a:cubicBezTo>
                    <a:cubicBezTo>
                      <a:pt x="7733" y="10063"/>
                      <a:pt x="7791" y="10073"/>
                      <a:pt x="7844" y="10073"/>
                    </a:cubicBezTo>
                    <a:cubicBezTo>
                      <a:pt x="8072" y="10073"/>
                      <a:pt x="8198" y="9882"/>
                      <a:pt x="8323" y="9660"/>
                    </a:cubicBezTo>
                    <a:cubicBezTo>
                      <a:pt x="8549" y="9207"/>
                      <a:pt x="8907" y="8850"/>
                      <a:pt x="9335" y="8588"/>
                    </a:cubicBezTo>
                    <a:cubicBezTo>
                      <a:pt x="9692" y="8362"/>
                      <a:pt x="10538" y="8564"/>
                      <a:pt x="10847" y="8302"/>
                    </a:cubicBezTo>
                    <a:cubicBezTo>
                      <a:pt x="11193" y="8005"/>
                      <a:pt x="11681" y="6552"/>
                      <a:pt x="11824" y="5754"/>
                    </a:cubicBezTo>
                    <a:cubicBezTo>
                      <a:pt x="11931" y="5028"/>
                      <a:pt x="11859" y="4266"/>
                      <a:pt x="11562" y="3599"/>
                    </a:cubicBezTo>
                    <a:cubicBezTo>
                      <a:pt x="10955" y="2230"/>
                      <a:pt x="9514" y="1385"/>
                      <a:pt x="8061" y="813"/>
                    </a:cubicBezTo>
                    <a:cubicBezTo>
                      <a:pt x="7514" y="587"/>
                      <a:pt x="6930" y="397"/>
                      <a:pt x="6359" y="266"/>
                    </a:cubicBezTo>
                    <a:cubicBezTo>
                      <a:pt x="5882" y="147"/>
                      <a:pt x="5406" y="75"/>
                      <a:pt x="4918" y="27"/>
                    </a:cubicBezTo>
                    <a:cubicBezTo>
                      <a:pt x="4734" y="10"/>
                      <a:pt x="4552" y="1"/>
                      <a:pt x="4375" y="1"/>
                    </a:cubicBezTo>
                    <a:close/>
                  </a:path>
                </a:pathLst>
              </a:custGeom>
              <a:solidFill>
                <a:srgbClr val="0A0A0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7" name="Google Shape;6264;p63">
                <a:extLst>
                  <a:ext uri="{FF2B5EF4-FFF2-40B4-BE49-F238E27FC236}">
                    <a16:creationId xmlns:a16="http://schemas.microsoft.com/office/drawing/2014/main" id="{1AB145C8-6C99-8DEF-88C9-880DE3565551}"/>
                  </a:ext>
                </a:extLst>
              </p:cNvPr>
              <p:cNvSpPr/>
              <p:nvPr/>
            </p:nvSpPr>
            <p:spPr>
              <a:xfrm>
                <a:off x="6246969" y="2805976"/>
                <a:ext cx="258205" cy="164002"/>
              </a:xfrm>
              <a:custGeom>
                <a:avLst/>
                <a:gdLst/>
                <a:ahLst/>
                <a:cxnLst/>
                <a:rect l="l" t="t" r="r" b="b"/>
                <a:pathLst>
                  <a:path w="5216" h="3313" extrusionOk="0">
                    <a:moveTo>
                      <a:pt x="3262" y="1"/>
                    </a:moveTo>
                    <a:cubicBezTo>
                      <a:pt x="3085" y="1"/>
                      <a:pt x="2906" y="6"/>
                      <a:pt x="2727" y="18"/>
                    </a:cubicBezTo>
                    <a:cubicBezTo>
                      <a:pt x="2311" y="197"/>
                      <a:pt x="1906" y="376"/>
                      <a:pt x="1525" y="614"/>
                    </a:cubicBezTo>
                    <a:cubicBezTo>
                      <a:pt x="1132" y="852"/>
                      <a:pt x="787" y="1138"/>
                      <a:pt x="465" y="1447"/>
                    </a:cubicBezTo>
                    <a:cubicBezTo>
                      <a:pt x="310" y="1602"/>
                      <a:pt x="167" y="1757"/>
                      <a:pt x="96" y="1971"/>
                    </a:cubicBezTo>
                    <a:cubicBezTo>
                      <a:pt x="1" y="2221"/>
                      <a:pt x="60" y="2507"/>
                      <a:pt x="167" y="2745"/>
                    </a:cubicBezTo>
                    <a:cubicBezTo>
                      <a:pt x="239" y="2935"/>
                      <a:pt x="358" y="3114"/>
                      <a:pt x="525" y="3221"/>
                    </a:cubicBezTo>
                    <a:cubicBezTo>
                      <a:pt x="615" y="3279"/>
                      <a:pt x="725" y="3312"/>
                      <a:pt x="834" y="3312"/>
                    </a:cubicBezTo>
                    <a:cubicBezTo>
                      <a:pt x="927" y="3312"/>
                      <a:pt x="1019" y="3288"/>
                      <a:pt x="1096" y="3233"/>
                    </a:cubicBezTo>
                    <a:cubicBezTo>
                      <a:pt x="1358" y="3043"/>
                      <a:pt x="1322" y="2614"/>
                      <a:pt x="1561" y="2388"/>
                    </a:cubicBezTo>
                    <a:cubicBezTo>
                      <a:pt x="1688" y="2268"/>
                      <a:pt x="1865" y="2228"/>
                      <a:pt x="2047" y="2228"/>
                    </a:cubicBezTo>
                    <a:cubicBezTo>
                      <a:pt x="2119" y="2228"/>
                      <a:pt x="2192" y="2235"/>
                      <a:pt x="2263" y="2245"/>
                    </a:cubicBezTo>
                    <a:cubicBezTo>
                      <a:pt x="2318" y="2249"/>
                      <a:pt x="2372" y="2253"/>
                      <a:pt x="2426" y="2253"/>
                    </a:cubicBezTo>
                    <a:cubicBezTo>
                      <a:pt x="2523" y="2253"/>
                      <a:pt x="2615" y="2239"/>
                      <a:pt x="2692" y="2185"/>
                    </a:cubicBezTo>
                    <a:cubicBezTo>
                      <a:pt x="2846" y="2078"/>
                      <a:pt x="2882" y="1864"/>
                      <a:pt x="2965" y="1721"/>
                    </a:cubicBezTo>
                    <a:cubicBezTo>
                      <a:pt x="3144" y="1423"/>
                      <a:pt x="3549" y="1376"/>
                      <a:pt x="3870" y="1292"/>
                    </a:cubicBezTo>
                    <a:cubicBezTo>
                      <a:pt x="4430" y="1138"/>
                      <a:pt x="4894" y="768"/>
                      <a:pt x="5192" y="280"/>
                    </a:cubicBezTo>
                    <a:cubicBezTo>
                      <a:pt x="5192" y="256"/>
                      <a:pt x="5216" y="256"/>
                      <a:pt x="5216" y="245"/>
                    </a:cubicBezTo>
                    <a:cubicBezTo>
                      <a:pt x="4751" y="126"/>
                      <a:pt x="4263" y="54"/>
                      <a:pt x="3787" y="18"/>
                    </a:cubicBezTo>
                    <a:cubicBezTo>
                      <a:pt x="3614" y="6"/>
                      <a:pt x="3439" y="1"/>
                      <a:pt x="3262" y="1"/>
                    </a:cubicBezTo>
                    <a:close/>
                  </a:path>
                </a:pathLst>
              </a:custGeom>
              <a:solidFill>
                <a:srgbClr val="2D29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8" name="Google Shape;6265;p63">
                <a:extLst>
                  <a:ext uri="{FF2B5EF4-FFF2-40B4-BE49-F238E27FC236}">
                    <a16:creationId xmlns:a16="http://schemas.microsoft.com/office/drawing/2014/main" id="{9C41541F-1D40-D36D-3B3C-8C9D035C277C}"/>
                  </a:ext>
                </a:extLst>
              </p:cNvPr>
              <p:cNvSpPr/>
              <p:nvPr/>
            </p:nvSpPr>
            <p:spPr>
              <a:xfrm>
                <a:off x="6595325" y="3191460"/>
                <a:ext cx="184545" cy="221672"/>
              </a:xfrm>
              <a:custGeom>
                <a:avLst/>
                <a:gdLst/>
                <a:ahLst/>
                <a:cxnLst/>
                <a:rect l="l" t="t" r="r" b="b"/>
                <a:pathLst>
                  <a:path w="3728" h="4478" extrusionOk="0">
                    <a:moveTo>
                      <a:pt x="2329" y="1"/>
                    </a:moveTo>
                    <a:cubicBezTo>
                      <a:pt x="985" y="1"/>
                      <a:pt x="227" y="1549"/>
                      <a:pt x="84" y="2697"/>
                    </a:cubicBezTo>
                    <a:cubicBezTo>
                      <a:pt x="36" y="2983"/>
                      <a:pt x="0" y="3292"/>
                      <a:pt x="84" y="3578"/>
                    </a:cubicBezTo>
                    <a:cubicBezTo>
                      <a:pt x="206" y="4110"/>
                      <a:pt x="627" y="4477"/>
                      <a:pt x="1165" y="4477"/>
                    </a:cubicBezTo>
                    <a:cubicBezTo>
                      <a:pt x="1205" y="4477"/>
                      <a:pt x="1245" y="4475"/>
                      <a:pt x="1286" y="4471"/>
                    </a:cubicBezTo>
                    <a:cubicBezTo>
                      <a:pt x="1810" y="4423"/>
                      <a:pt x="2310" y="4114"/>
                      <a:pt x="2703" y="3769"/>
                    </a:cubicBezTo>
                    <a:cubicBezTo>
                      <a:pt x="3322" y="3221"/>
                      <a:pt x="3715" y="2423"/>
                      <a:pt x="3715" y="1613"/>
                    </a:cubicBezTo>
                    <a:cubicBezTo>
                      <a:pt x="3727" y="1232"/>
                      <a:pt x="3632" y="840"/>
                      <a:pt x="3417" y="530"/>
                    </a:cubicBezTo>
                    <a:cubicBezTo>
                      <a:pt x="3203" y="244"/>
                      <a:pt x="2941" y="89"/>
                      <a:pt x="2655" y="30"/>
                    </a:cubicBezTo>
                    <a:cubicBezTo>
                      <a:pt x="2543" y="10"/>
                      <a:pt x="2435" y="1"/>
                      <a:pt x="2329" y="1"/>
                    </a:cubicBezTo>
                    <a:close/>
                  </a:path>
                </a:pathLst>
              </a:custGeom>
              <a:solidFill>
                <a:srgbClr val="FFA6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9" name="Google Shape;6266;p63">
                <a:extLst>
                  <a:ext uri="{FF2B5EF4-FFF2-40B4-BE49-F238E27FC236}">
                    <a16:creationId xmlns:a16="http://schemas.microsoft.com/office/drawing/2014/main" id="{B32A116F-E2D1-9AC3-93A6-740F53ABE06D}"/>
                  </a:ext>
                </a:extLst>
              </p:cNvPr>
              <p:cNvSpPr/>
              <p:nvPr/>
            </p:nvSpPr>
            <p:spPr>
              <a:xfrm>
                <a:off x="6653690" y="3250666"/>
                <a:ext cx="90788" cy="104995"/>
              </a:xfrm>
              <a:custGeom>
                <a:avLst/>
                <a:gdLst/>
                <a:ahLst/>
                <a:cxnLst/>
                <a:rect l="l" t="t" r="r" b="b"/>
                <a:pathLst>
                  <a:path w="1834" h="2121" extrusionOk="0">
                    <a:moveTo>
                      <a:pt x="1286" y="1"/>
                    </a:moveTo>
                    <a:cubicBezTo>
                      <a:pt x="1000" y="1"/>
                      <a:pt x="762" y="179"/>
                      <a:pt x="584" y="370"/>
                    </a:cubicBezTo>
                    <a:cubicBezTo>
                      <a:pt x="179" y="834"/>
                      <a:pt x="0" y="1441"/>
                      <a:pt x="60" y="2049"/>
                    </a:cubicBezTo>
                    <a:cubicBezTo>
                      <a:pt x="66" y="2096"/>
                      <a:pt x="104" y="2120"/>
                      <a:pt x="141" y="2120"/>
                    </a:cubicBezTo>
                    <a:cubicBezTo>
                      <a:pt x="179" y="2120"/>
                      <a:pt x="214" y="2096"/>
                      <a:pt x="214" y="2049"/>
                    </a:cubicBezTo>
                    <a:cubicBezTo>
                      <a:pt x="179" y="1560"/>
                      <a:pt x="345" y="1060"/>
                      <a:pt x="643" y="668"/>
                    </a:cubicBezTo>
                    <a:cubicBezTo>
                      <a:pt x="703" y="584"/>
                      <a:pt x="774" y="489"/>
                      <a:pt x="869" y="417"/>
                    </a:cubicBezTo>
                    <a:cubicBezTo>
                      <a:pt x="953" y="525"/>
                      <a:pt x="1012" y="644"/>
                      <a:pt x="1048" y="763"/>
                    </a:cubicBezTo>
                    <a:cubicBezTo>
                      <a:pt x="1060" y="834"/>
                      <a:pt x="1060" y="894"/>
                      <a:pt x="1060" y="977"/>
                    </a:cubicBezTo>
                    <a:lnTo>
                      <a:pt x="1060" y="1037"/>
                    </a:lnTo>
                    <a:lnTo>
                      <a:pt x="1060" y="1060"/>
                    </a:lnTo>
                    <a:lnTo>
                      <a:pt x="1060" y="1084"/>
                    </a:lnTo>
                    <a:cubicBezTo>
                      <a:pt x="1048" y="1132"/>
                      <a:pt x="1024" y="1179"/>
                      <a:pt x="1048" y="1215"/>
                    </a:cubicBezTo>
                    <a:cubicBezTo>
                      <a:pt x="1048" y="1270"/>
                      <a:pt x="1084" y="1304"/>
                      <a:pt x="1126" y="1304"/>
                    </a:cubicBezTo>
                    <a:cubicBezTo>
                      <a:pt x="1147" y="1304"/>
                      <a:pt x="1170" y="1295"/>
                      <a:pt x="1191" y="1275"/>
                    </a:cubicBezTo>
                    <a:cubicBezTo>
                      <a:pt x="1262" y="1203"/>
                      <a:pt x="1286" y="1084"/>
                      <a:pt x="1298" y="977"/>
                    </a:cubicBezTo>
                    <a:cubicBezTo>
                      <a:pt x="1310" y="894"/>
                      <a:pt x="1298" y="787"/>
                      <a:pt x="1262" y="703"/>
                    </a:cubicBezTo>
                    <a:cubicBezTo>
                      <a:pt x="1226" y="548"/>
                      <a:pt x="1143" y="417"/>
                      <a:pt x="1048" y="298"/>
                    </a:cubicBezTo>
                    <a:cubicBezTo>
                      <a:pt x="1084" y="263"/>
                      <a:pt x="1131" y="251"/>
                      <a:pt x="1191" y="239"/>
                    </a:cubicBezTo>
                    <a:cubicBezTo>
                      <a:pt x="1226" y="226"/>
                      <a:pt x="1261" y="221"/>
                      <a:pt x="1296" y="221"/>
                    </a:cubicBezTo>
                    <a:cubicBezTo>
                      <a:pt x="1356" y="221"/>
                      <a:pt x="1416" y="236"/>
                      <a:pt x="1476" y="251"/>
                    </a:cubicBezTo>
                    <a:cubicBezTo>
                      <a:pt x="1560" y="298"/>
                      <a:pt x="1607" y="382"/>
                      <a:pt x="1703" y="429"/>
                    </a:cubicBezTo>
                    <a:cubicBezTo>
                      <a:pt x="1713" y="439"/>
                      <a:pt x="1726" y="444"/>
                      <a:pt x="1741" y="444"/>
                    </a:cubicBezTo>
                    <a:cubicBezTo>
                      <a:pt x="1779" y="444"/>
                      <a:pt x="1825" y="413"/>
                      <a:pt x="1834" y="370"/>
                    </a:cubicBezTo>
                    <a:cubicBezTo>
                      <a:pt x="1834" y="132"/>
                      <a:pt x="1488" y="1"/>
                      <a:pt x="1286" y="1"/>
                    </a:cubicBezTo>
                    <a:close/>
                  </a:path>
                </a:pathLst>
              </a:custGeom>
              <a:solidFill>
                <a:srgbClr val="C4311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0" name="Google Shape;6269;p63">
                <a:extLst>
                  <a:ext uri="{FF2B5EF4-FFF2-40B4-BE49-F238E27FC236}">
                    <a16:creationId xmlns:a16="http://schemas.microsoft.com/office/drawing/2014/main" id="{F1EC04C9-F1BE-E4D6-7C9B-D773A1C93396}"/>
                  </a:ext>
                </a:extLst>
              </p:cNvPr>
              <p:cNvSpPr/>
              <p:nvPr/>
            </p:nvSpPr>
            <p:spPr>
              <a:xfrm>
                <a:off x="6175090" y="3329476"/>
                <a:ext cx="176773" cy="72125"/>
              </a:xfrm>
              <a:custGeom>
                <a:avLst/>
                <a:gdLst/>
                <a:ahLst/>
                <a:cxnLst/>
                <a:rect l="l" t="t" r="r" b="b"/>
                <a:pathLst>
                  <a:path w="3571" h="1457" extrusionOk="0">
                    <a:moveTo>
                      <a:pt x="2885" y="0"/>
                    </a:moveTo>
                    <a:cubicBezTo>
                      <a:pt x="2551" y="0"/>
                      <a:pt x="2206" y="194"/>
                      <a:pt x="1584" y="242"/>
                    </a:cubicBezTo>
                    <a:cubicBezTo>
                      <a:pt x="1466" y="251"/>
                      <a:pt x="1354" y="255"/>
                      <a:pt x="1250" y="255"/>
                    </a:cubicBezTo>
                    <a:cubicBezTo>
                      <a:pt x="874" y="255"/>
                      <a:pt x="586" y="209"/>
                      <a:pt x="407" y="209"/>
                    </a:cubicBezTo>
                    <a:cubicBezTo>
                      <a:pt x="309" y="209"/>
                      <a:pt x="243" y="223"/>
                      <a:pt x="215" y="266"/>
                    </a:cubicBezTo>
                    <a:cubicBezTo>
                      <a:pt x="0" y="623"/>
                      <a:pt x="750" y="1457"/>
                      <a:pt x="1846" y="1457"/>
                    </a:cubicBezTo>
                    <a:cubicBezTo>
                      <a:pt x="1851" y="1457"/>
                      <a:pt x="1856" y="1457"/>
                      <a:pt x="1861" y="1457"/>
                    </a:cubicBezTo>
                    <a:cubicBezTo>
                      <a:pt x="2947" y="1457"/>
                      <a:pt x="3570" y="206"/>
                      <a:pt x="3132" y="40"/>
                    </a:cubicBezTo>
                    <a:cubicBezTo>
                      <a:pt x="3048" y="12"/>
                      <a:pt x="2967" y="0"/>
                      <a:pt x="288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1" name="Google Shape;6270;p63">
                <a:extLst>
                  <a:ext uri="{FF2B5EF4-FFF2-40B4-BE49-F238E27FC236}">
                    <a16:creationId xmlns:a16="http://schemas.microsoft.com/office/drawing/2014/main" id="{FE6C51AA-DA4B-005F-AD6E-A08736CB9213}"/>
                  </a:ext>
                </a:extLst>
              </p:cNvPr>
              <p:cNvSpPr/>
              <p:nvPr/>
            </p:nvSpPr>
            <p:spPr>
              <a:xfrm>
                <a:off x="6332461" y="3212350"/>
                <a:ext cx="41879" cy="63215"/>
              </a:xfrm>
              <a:custGeom>
                <a:avLst/>
                <a:gdLst/>
                <a:ahLst/>
                <a:cxnLst/>
                <a:rect l="l" t="t" r="r" b="b"/>
                <a:pathLst>
                  <a:path w="846" h="1277" extrusionOk="0">
                    <a:moveTo>
                      <a:pt x="453" y="1"/>
                    </a:moveTo>
                    <a:cubicBezTo>
                      <a:pt x="226" y="1"/>
                      <a:pt x="12" y="263"/>
                      <a:pt x="12" y="620"/>
                    </a:cubicBezTo>
                    <a:cubicBezTo>
                      <a:pt x="0" y="977"/>
                      <a:pt x="179" y="1263"/>
                      <a:pt x="405" y="1275"/>
                    </a:cubicBezTo>
                    <a:cubicBezTo>
                      <a:pt x="414" y="1276"/>
                      <a:pt x="423" y="1276"/>
                      <a:pt x="431" y="1276"/>
                    </a:cubicBezTo>
                    <a:cubicBezTo>
                      <a:pt x="646" y="1276"/>
                      <a:pt x="822" y="999"/>
                      <a:pt x="834" y="656"/>
                    </a:cubicBezTo>
                    <a:cubicBezTo>
                      <a:pt x="846" y="299"/>
                      <a:pt x="667" y="13"/>
                      <a:pt x="453" y="1"/>
                    </a:cubicBezTo>
                    <a:close/>
                  </a:path>
                </a:pathLst>
              </a:custGeom>
              <a:solidFill>
                <a:srgbClr val="0A0A0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2" name="Google Shape;6271;p63">
                <a:extLst>
                  <a:ext uri="{FF2B5EF4-FFF2-40B4-BE49-F238E27FC236}">
                    <a16:creationId xmlns:a16="http://schemas.microsoft.com/office/drawing/2014/main" id="{80898D21-DA32-1416-8891-43CA743BBF3D}"/>
                  </a:ext>
                </a:extLst>
              </p:cNvPr>
              <p:cNvSpPr/>
              <p:nvPr/>
            </p:nvSpPr>
            <p:spPr>
              <a:xfrm>
                <a:off x="6143259" y="3207648"/>
                <a:ext cx="33612" cy="52522"/>
              </a:xfrm>
              <a:custGeom>
                <a:avLst/>
                <a:gdLst/>
                <a:ahLst/>
                <a:cxnLst/>
                <a:rect l="l" t="t" r="r" b="b"/>
                <a:pathLst>
                  <a:path w="679" h="1061" extrusionOk="0">
                    <a:moveTo>
                      <a:pt x="345" y="0"/>
                    </a:moveTo>
                    <a:cubicBezTo>
                      <a:pt x="172" y="0"/>
                      <a:pt x="24" y="234"/>
                      <a:pt x="12" y="524"/>
                    </a:cubicBezTo>
                    <a:cubicBezTo>
                      <a:pt x="0" y="822"/>
                      <a:pt x="143" y="1060"/>
                      <a:pt x="322" y="1060"/>
                    </a:cubicBezTo>
                    <a:cubicBezTo>
                      <a:pt x="500" y="1060"/>
                      <a:pt x="667" y="834"/>
                      <a:pt x="667" y="536"/>
                    </a:cubicBezTo>
                    <a:cubicBezTo>
                      <a:pt x="679" y="239"/>
                      <a:pt x="536" y="1"/>
                      <a:pt x="357" y="1"/>
                    </a:cubicBezTo>
                    <a:cubicBezTo>
                      <a:pt x="353" y="0"/>
                      <a:pt x="349" y="0"/>
                      <a:pt x="345" y="0"/>
                    </a:cubicBezTo>
                    <a:close/>
                  </a:path>
                </a:pathLst>
              </a:custGeom>
              <a:solidFill>
                <a:srgbClr val="0A0A0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3" name="Google Shape;6272;p63">
                <a:extLst>
                  <a:ext uri="{FF2B5EF4-FFF2-40B4-BE49-F238E27FC236}">
                    <a16:creationId xmlns:a16="http://schemas.microsoft.com/office/drawing/2014/main" id="{127B82A2-225F-ADBF-9A69-2CA60D199026}"/>
                  </a:ext>
                </a:extLst>
              </p:cNvPr>
              <p:cNvSpPr/>
              <p:nvPr/>
            </p:nvSpPr>
            <p:spPr>
              <a:xfrm>
                <a:off x="6293552" y="3103344"/>
                <a:ext cx="111975" cy="52572"/>
              </a:xfrm>
              <a:custGeom>
                <a:avLst/>
                <a:gdLst/>
                <a:ahLst/>
                <a:cxnLst/>
                <a:rect l="l" t="t" r="r" b="b"/>
                <a:pathLst>
                  <a:path w="2262" h="1062" extrusionOk="0">
                    <a:moveTo>
                      <a:pt x="643" y="0"/>
                    </a:moveTo>
                    <a:cubicBezTo>
                      <a:pt x="536" y="0"/>
                      <a:pt x="417" y="0"/>
                      <a:pt x="310" y="12"/>
                    </a:cubicBezTo>
                    <a:cubicBezTo>
                      <a:pt x="227" y="24"/>
                      <a:pt x="84" y="48"/>
                      <a:pt x="24" y="119"/>
                    </a:cubicBezTo>
                    <a:cubicBezTo>
                      <a:pt x="0" y="167"/>
                      <a:pt x="12" y="226"/>
                      <a:pt x="60" y="250"/>
                    </a:cubicBezTo>
                    <a:cubicBezTo>
                      <a:pt x="88" y="269"/>
                      <a:pt x="125" y="275"/>
                      <a:pt x="162" y="275"/>
                    </a:cubicBezTo>
                    <a:cubicBezTo>
                      <a:pt x="219" y="275"/>
                      <a:pt x="279" y="262"/>
                      <a:pt x="322" y="262"/>
                    </a:cubicBezTo>
                    <a:cubicBezTo>
                      <a:pt x="417" y="262"/>
                      <a:pt x="524" y="262"/>
                      <a:pt x="608" y="286"/>
                    </a:cubicBezTo>
                    <a:cubicBezTo>
                      <a:pt x="810" y="298"/>
                      <a:pt x="977" y="345"/>
                      <a:pt x="1155" y="417"/>
                    </a:cubicBezTo>
                    <a:cubicBezTo>
                      <a:pt x="1334" y="476"/>
                      <a:pt x="1501" y="560"/>
                      <a:pt x="1655" y="679"/>
                    </a:cubicBezTo>
                    <a:lnTo>
                      <a:pt x="1870" y="857"/>
                    </a:lnTo>
                    <a:cubicBezTo>
                      <a:pt x="1953" y="917"/>
                      <a:pt x="2013" y="1012"/>
                      <a:pt x="2096" y="1060"/>
                    </a:cubicBezTo>
                    <a:cubicBezTo>
                      <a:pt x="2102" y="1061"/>
                      <a:pt x="2108" y="1061"/>
                      <a:pt x="2115" y="1061"/>
                    </a:cubicBezTo>
                    <a:cubicBezTo>
                      <a:pt x="2183" y="1061"/>
                      <a:pt x="2262" y="1006"/>
                      <a:pt x="2251" y="941"/>
                    </a:cubicBezTo>
                    <a:cubicBezTo>
                      <a:pt x="2215" y="834"/>
                      <a:pt x="2155" y="762"/>
                      <a:pt x="2084" y="667"/>
                    </a:cubicBezTo>
                    <a:cubicBezTo>
                      <a:pt x="2013" y="584"/>
                      <a:pt x="1929" y="500"/>
                      <a:pt x="1846" y="441"/>
                    </a:cubicBezTo>
                    <a:cubicBezTo>
                      <a:pt x="1667" y="310"/>
                      <a:pt x="1477" y="203"/>
                      <a:pt x="1262" y="131"/>
                    </a:cubicBezTo>
                    <a:cubicBezTo>
                      <a:pt x="1060" y="60"/>
                      <a:pt x="846" y="12"/>
                      <a:pt x="643" y="0"/>
                    </a:cubicBezTo>
                    <a:close/>
                  </a:path>
                </a:pathLst>
              </a:custGeom>
              <a:solidFill>
                <a:srgbClr val="0A0A0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4" name="Google Shape;6273;p63">
                <a:extLst>
                  <a:ext uri="{FF2B5EF4-FFF2-40B4-BE49-F238E27FC236}">
                    <a16:creationId xmlns:a16="http://schemas.microsoft.com/office/drawing/2014/main" id="{431A06AF-1095-8ED2-4EE5-4780AE334270}"/>
                  </a:ext>
                </a:extLst>
              </p:cNvPr>
              <p:cNvSpPr/>
              <p:nvPr/>
            </p:nvSpPr>
            <p:spPr>
              <a:xfrm>
                <a:off x="6116874" y="3107452"/>
                <a:ext cx="74749" cy="47968"/>
              </a:xfrm>
              <a:custGeom>
                <a:avLst/>
                <a:gdLst/>
                <a:ahLst/>
                <a:cxnLst/>
                <a:rect l="l" t="t" r="r" b="b"/>
                <a:pathLst>
                  <a:path w="1510" h="969" extrusionOk="0">
                    <a:moveTo>
                      <a:pt x="1069" y="1"/>
                    </a:moveTo>
                    <a:cubicBezTo>
                      <a:pt x="914" y="1"/>
                      <a:pt x="771" y="48"/>
                      <a:pt x="640" y="108"/>
                    </a:cubicBezTo>
                    <a:cubicBezTo>
                      <a:pt x="486" y="167"/>
                      <a:pt x="367" y="274"/>
                      <a:pt x="248" y="393"/>
                    </a:cubicBezTo>
                    <a:cubicBezTo>
                      <a:pt x="188" y="453"/>
                      <a:pt x="140" y="513"/>
                      <a:pt x="105" y="596"/>
                    </a:cubicBezTo>
                    <a:cubicBezTo>
                      <a:pt x="69" y="679"/>
                      <a:pt x="21" y="751"/>
                      <a:pt x="9" y="858"/>
                    </a:cubicBezTo>
                    <a:cubicBezTo>
                      <a:pt x="0" y="913"/>
                      <a:pt x="41" y="968"/>
                      <a:pt x="82" y="968"/>
                    </a:cubicBezTo>
                    <a:cubicBezTo>
                      <a:pt x="94" y="968"/>
                      <a:pt x="106" y="964"/>
                      <a:pt x="117" y="953"/>
                    </a:cubicBezTo>
                    <a:cubicBezTo>
                      <a:pt x="176" y="917"/>
                      <a:pt x="224" y="834"/>
                      <a:pt x="259" y="774"/>
                    </a:cubicBezTo>
                    <a:cubicBezTo>
                      <a:pt x="319" y="739"/>
                      <a:pt x="367" y="679"/>
                      <a:pt x="414" y="620"/>
                    </a:cubicBezTo>
                    <a:cubicBezTo>
                      <a:pt x="498" y="513"/>
                      <a:pt x="605" y="441"/>
                      <a:pt x="724" y="382"/>
                    </a:cubicBezTo>
                    <a:cubicBezTo>
                      <a:pt x="843" y="310"/>
                      <a:pt x="962" y="286"/>
                      <a:pt x="1093" y="274"/>
                    </a:cubicBezTo>
                    <a:cubicBezTo>
                      <a:pt x="1113" y="266"/>
                      <a:pt x="1135" y="264"/>
                      <a:pt x="1159" y="264"/>
                    </a:cubicBezTo>
                    <a:cubicBezTo>
                      <a:pt x="1205" y="264"/>
                      <a:pt x="1256" y="274"/>
                      <a:pt x="1295" y="274"/>
                    </a:cubicBezTo>
                    <a:cubicBezTo>
                      <a:pt x="1335" y="274"/>
                      <a:pt x="1380" y="290"/>
                      <a:pt x="1420" y="290"/>
                    </a:cubicBezTo>
                    <a:cubicBezTo>
                      <a:pt x="1439" y="290"/>
                      <a:pt x="1458" y="286"/>
                      <a:pt x="1474" y="274"/>
                    </a:cubicBezTo>
                    <a:cubicBezTo>
                      <a:pt x="1498" y="262"/>
                      <a:pt x="1510" y="191"/>
                      <a:pt x="1486" y="155"/>
                    </a:cubicBezTo>
                    <a:cubicBezTo>
                      <a:pt x="1438" y="60"/>
                      <a:pt x="1355" y="48"/>
                      <a:pt x="1295" y="36"/>
                    </a:cubicBezTo>
                    <a:cubicBezTo>
                      <a:pt x="1212" y="1"/>
                      <a:pt x="1141" y="1"/>
                      <a:pt x="1069" y="1"/>
                    </a:cubicBezTo>
                    <a:close/>
                  </a:path>
                </a:pathLst>
              </a:custGeom>
              <a:solidFill>
                <a:srgbClr val="0A0A0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5" name="Google Shape;6274;p63">
                <a:extLst>
                  <a:ext uri="{FF2B5EF4-FFF2-40B4-BE49-F238E27FC236}">
                    <a16:creationId xmlns:a16="http://schemas.microsoft.com/office/drawing/2014/main" id="{7735DF6D-56E5-CEA6-6CA3-860C1BD96F18}"/>
                  </a:ext>
                </a:extLst>
              </p:cNvPr>
              <p:cNvSpPr/>
              <p:nvPr/>
            </p:nvSpPr>
            <p:spPr>
              <a:xfrm>
                <a:off x="6170337" y="3187203"/>
                <a:ext cx="55492" cy="124598"/>
              </a:xfrm>
              <a:custGeom>
                <a:avLst/>
                <a:gdLst/>
                <a:ahLst/>
                <a:cxnLst/>
                <a:rect l="l" t="t" r="r" b="b"/>
                <a:pathLst>
                  <a:path w="1121" h="2517" extrusionOk="0">
                    <a:moveTo>
                      <a:pt x="791" y="1"/>
                    </a:moveTo>
                    <a:cubicBezTo>
                      <a:pt x="763" y="1"/>
                      <a:pt x="736" y="19"/>
                      <a:pt x="751" y="56"/>
                    </a:cubicBezTo>
                    <a:cubicBezTo>
                      <a:pt x="763" y="223"/>
                      <a:pt x="823" y="366"/>
                      <a:pt x="846" y="533"/>
                    </a:cubicBezTo>
                    <a:cubicBezTo>
                      <a:pt x="882" y="699"/>
                      <a:pt x="906" y="878"/>
                      <a:pt x="894" y="1045"/>
                    </a:cubicBezTo>
                    <a:cubicBezTo>
                      <a:pt x="894" y="1176"/>
                      <a:pt x="894" y="1354"/>
                      <a:pt x="823" y="1473"/>
                    </a:cubicBezTo>
                    <a:cubicBezTo>
                      <a:pt x="777" y="1536"/>
                      <a:pt x="709" y="1555"/>
                      <a:pt x="637" y="1555"/>
                    </a:cubicBezTo>
                    <a:cubicBezTo>
                      <a:pt x="560" y="1555"/>
                      <a:pt x="479" y="1533"/>
                      <a:pt x="418" y="1521"/>
                    </a:cubicBezTo>
                    <a:cubicBezTo>
                      <a:pt x="370" y="1503"/>
                      <a:pt x="308" y="1488"/>
                      <a:pt x="248" y="1488"/>
                    </a:cubicBezTo>
                    <a:cubicBezTo>
                      <a:pt x="189" y="1488"/>
                      <a:pt x="132" y="1503"/>
                      <a:pt x="96" y="1545"/>
                    </a:cubicBezTo>
                    <a:cubicBezTo>
                      <a:pt x="1" y="1652"/>
                      <a:pt x="84" y="1819"/>
                      <a:pt x="120" y="1914"/>
                    </a:cubicBezTo>
                    <a:cubicBezTo>
                      <a:pt x="239" y="2176"/>
                      <a:pt x="453" y="2378"/>
                      <a:pt x="692" y="2509"/>
                    </a:cubicBezTo>
                    <a:cubicBezTo>
                      <a:pt x="701" y="2515"/>
                      <a:pt x="710" y="2517"/>
                      <a:pt x="719" y="2517"/>
                    </a:cubicBezTo>
                    <a:cubicBezTo>
                      <a:pt x="767" y="2517"/>
                      <a:pt x="801" y="2444"/>
                      <a:pt x="751" y="2414"/>
                    </a:cubicBezTo>
                    <a:cubicBezTo>
                      <a:pt x="513" y="2247"/>
                      <a:pt x="322" y="2009"/>
                      <a:pt x="227" y="1735"/>
                    </a:cubicBezTo>
                    <a:cubicBezTo>
                      <a:pt x="227" y="1723"/>
                      <a:pt x="203" y="1676"/>
                      <a:pt x="227" y="1664"/>
                    </a:cubicBezTo>
                    <a:cubicBezTo>
                      <a:pt x="232" y="1654"/>
                      <a:pt x="248" y="1650"/>
                      <a:pt x="266" y="1650"/>
                    </a:cubicBezTo>
                    <a:cubicBezTo>
                      <a:pt x="291" y="1650"/>
                      <a:pt x="321" y="1657"/>
                      <a:pt x="334" y="1664"/>
                    </a:cubicBezTo>
                    <a:cubicBezTo>
                      <a:pt x="406" y="1688"/>
                      <a:pt x="465" y="1711"/>
                      <a:pt x="537" y="1723"/>
                    </a:cubicBezTo>
                    <a:cubicBezTo>
                      <a:pt x="580" y="1735"/>
                      <a:pt x="625" y="1742"/>
                      <a:pt x="669" y="1742"/>
                    </a:cubicBezTo>
                    <a:cubicBezTo>
                      <a:pt x="758" y="1742"/>
                      <a:pt x="842" y="1715"/>
                      <a:pt x="906" y="1652"/>
                    </a:cubicBezTo>
                    <a:cubicBezTo>
                      <a:pt x="1120" y="1485"/>
                      <a:pt x="1108" y="1128"/>
                      <a:pt x="1084" y="890"/>
                    </a:cubicBezTo>
                    <a:cubicBezTo>
                      <a:pt x="1073" y="616"/>
                      <a:pt x="1025" y="235"/>
                      <a:pt x="834" y="21"/>
                    </a:cubicBezTo>
                    <a:cubicBezTo>
                      <a:pt x="825" y="7"/>
                      <a:pt x="808" y="1"/>
                      <a:pt x="791" y="1"/>
                    </a:cubicBezTo>
                    <a:close/>
                  </a:path>
                </a:pathLst>
              </a:custGeom>
              <a:solidFill>
                <a:srgbClr val="C4311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6" name="Google Shape;6275;p63">
                <a:extLst>
                  <a:ext uri="{FF2B5EF4-FFF2-40B4-BE49-F238E27FC236}">
                    <a16:creationId xmlns:a16="http://schemas.microsoft.com/office/drawing/2014/main" id="{33EC0B23-3D4F-3B42-AB98-4E6999601207}"/>
                  </a:ext>
                </a:extLst>
              </p:cNvPr>
              <p:cNvSpPr/>
              <p:nvPr/>
            </p:nvSpPr>
            <p:spPr>
              <a:xfrm>
                <a:off x="6641858" y="4217866"/>
                <a:ext cx="198109" cy="291223"/>
              </a:xfrm>
              <a:custGeom>
                <a:avLst/>
                <a:gdLst/>
                <a:ahLst/>
                <a:cxnLst/>
                <a:rect l="l" t="t" r="r" b="b"/>
                <a:pathLst>
                  <a:path w="4002" h="5883" extrusionOk="0">
                    <a:moveTo>
                      <a:pt x="1323" y="1"/>
                    </a:moveTo>
                    <a:cubicBezTo>
                      <a:pt x="1323" y="1"/>
                      <a:pt x="1251" y="1049"/>
                      <a:pt x="1132" y="1465"/>
                    </a:cubicBezTo>
                    <a:cubicBezTo>
                      <a:pt x="1013" y="1894"/>
                      <a:pt x="1" y="3870"/>
                      <a:pt x="239" y="4001"/>
                    </a:cubicBezTo>
                    <a:cubicBezTo>
                      <a:pt x="257" y="4013"/>
                      <a:pt x="277" y="4018"/>
                      <a:pt x="298" y="4018"/>
                    </a:cubicBezTo>
                    <a:cubicBezTo>
                      <a:pt x="562" y="4018"/>
                      <a:pt x="1060" y="3204"/>
                      <a:pt x="1061" y="3204"/>
                    </a:cubicBezTo>
                    <a:lnTo>
                      <a:pt x="1061" y="3204"/>
                    </a:lnTo>
                    <a:cubicBezTo>
                      <a:pt x="1061" y="3204"/>
                      <a:pt x="989" y="5275"/>
                      <a:pt x="1287" y="5347"/>
                    </a:cubicBezTo>
                    <a:cubicBezTo>
                      <a:pt x="1295" y="5349"/>
                      <a:pt x="1303" y="5350"/>
                      <a:pt x="1311" y="5350"/>
                    </a:cubicBezTo>
                    <a:cubicBezTo>
                      <a:pt x="1596" y="5350"/>
                      <a:pt x="1799" y="3930"/>
                      <a:pt x="1799" y="3930"/>
                    </a:cubicBezTo>
                    <a:cubicBezTo>
                      <a:pt x="1799" y="3930"/>
                      <a:pt x="1799" y="5871"/>
                      <a:pt x="2156" y="5883"/>
                    </a:cubicBezTo>
                    <a:cubicBezTo>
                      <a:pt x="2157" y="5883"/>
                      <a:pt x="2158" y="5883"/>
                      <a:pt x="2159" y="5883"/>
                    </a:cubicBezTo>
                    <a:cubicBezTo>
                      <a:pt x="2537" y="5883"/>
                      <a:pt x="2513" y="3943"/>
                      <a:pt x="2513" y="3942"/>
                    </a:cubicBezTo>
                    <a:lnTo>
                      <a:pt x="2513" y="3942"/>
                    </a:lnTo>
                    <a:cubicBezTo>
                      <a:pt x="2513" y="3942"/>
                      <a:pt x="2909" y="5550"/>
                      <a:pt x="3183" y="5550"/>
                    </a:cubicBezTo>
                    <a:cubicBezTo>
                      <a:pt x="3186" y="5550"/>
                      <a:pt x="3189" y="5550"/>
                      <a:pt x="3192" y="5549"/>
                    </a:cubicBezTo>
                    <a:cubicBezTo>
                      <a:pt x="3454" y="5525"/>
                      <a:pt x="3263" y="3704"/>
                      <a:pt x="3263" y="3704"/>
                    </a:cubicBezTo>
                    <a:lnTo>
                      <a:pt x="3263" y="3704"/>
                    </a:lnTo>
                    <a:cubicBezTo>
                      <a:pt x="3263" y="3704"/>
                      <a:pt x="3609" y="4740"/>
                      <a:pt x="3801" y="4740"/>
                    </a:cubicBezTo>
                    <a:cubicBezTo>
                      <a:pt x="3805" y="4740"/>
                      <a:pt x="3808" y="4740"/>
                      <a:pt x="3811" y="4740"/>
                    </a:cubicBezTo>
                    <a:cubicBezTo>
                      <a:pt x="4001" y="4692"/>
                      <a:pt x="3632" y="3049"/>
                      <a:pt x="3573" y="2418"/>
                    </a:cubicBezTo>
                    <a:cubicBezTo>
                      <a:pt x="3513" y="1775"/>
                      <a:pt x="3513" y="275"/>
                      <a:pt x="3513" y="251"/>
                    </a:cubicBezTo>
                    <a:lnTo>
                      <a:pt x="1323" y="1"/>
                    </a:lnTo>
                    <a:close/>
                  </a:path>
                </a:pathLst>
              </a:custGeom>
              <a:solidFill>
                <a:srgbClr val="FFA6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7" name="Google Shape;5812;p62">
                <a:extLst>
                  <a:ext uri="{FF2B5EF4-FFF2-40B4-BE49-F238E27FC236}">
                    <a16:creationId xmlns:a16="http://schemas.microsoft.com/office/drawing/2014/main" id="{5C814940-FE32-EB4E-2A23-B6760ED00DAD}"/>
                  </a:ext>
                </a:extLst>
              </p:cNvPr>
              <p:cNvSpPr/>
              <p:nvPr/>
            </p:nvSpPr>
            <p:spPr>
              <a:xfrm>
                <a:off x="6267063" y="3552878"/>
                <a:ext cx="228061" cy="149800"/>
              </a:xfrm>
              <a:custGeom>
                <a:avLst/>
                <a:gdLst/>
                <a:ahLst/>
                <a:cxnLst/>
                <a:rect l="l" t="t" r="r" b="b"/>
                <a:pathLst>
                  <a:path w="5031" h="3039" extrusionOk="0">
                    <a:moveTo>
                      <a:pt x="4292" y="0"/>
                    </a:moveTo>
                    <a:cubicBezTo>
                      <a:pt x="4246" y="0"/>
                      <a:pt x="4201" y="15"/>
                      <a:pt x="4156" y="48"/>
                    </a:cubicBezTo>
                    <a:cubicBezTo>
                      <a:pt x="3786" y="328"/>
                      <a:pt x="2911" y="1346"/>
                      <a:pt x="1419" y="1346"/>
                    </a:cubicBezTo>
                    <a:cubicBezTo>
                      <a:pt x="1326" y="1346"/>
                      <a:pt x="1230" y="1342"/>
                      <a:pt x="1132" y="1334"/>
                    </a:cubicBezTo>
                    <a:cubicBezTo>
                      <a:pt x="751" y="1310"/>
                      <a:pt x="596" y="857"/>
                      <a:pt x="525" y="667"/>
                    </a:cubicBezTo>
                    <a:cubicBezTo>
                      <a:pt x="518" y="641"/>
                      <a:pt x="498" y="629"/>
                      <a:pt x="479" y="629"/>
                    </a:cubicBezTo>
                    <a:cubicBezTo>
                      <a:pt x="463" y="629"/>
                      <a:pt x="447" y="638"/>
                      <a:pt x="441" y="655"/>
                    </a:cubicBezTo>
                    <a:cubicBezTo>
                      <a:pt x="298" y="893"/>
                      <a:pt x="25" y="1500"/>
                      <a:pt x="25" y="1655"/>
                    </a:cubicBezTo>
                    <a:cubicBezTo>
                      <a:pt x="1" y="1905"/>
                      <a:pt x="239" y="2798"/>
                      <a:pt x="394" y="2810"/>
                    </a:cubicBezTo>
                    <a:cubicBezTo>
                      <a:pt x="395" y="2810"/>
                      <a:pt x="396" y="2810"/>
                      <a:pt x="397" y="2810"/>
                    </a:cubicBezTo>
                    <a:cubicBezTo>
                      <a:pt x="545" y="2810"/>
                      <a:pt x="1180" y="1893"/>
                      <a:pt x="1180" y="1893"/>
                    </a:cubicBezTo>
                    <a:cubicBezTo>
                      <a:pt x="1180" y="1893"/>
                      <a:pt x="1803" y="3038"/>
                      <a:pt x="2043" y="3038"/>
                    </a:cubicBezTo>
                    <a:cubicBezTo>
                      <a:pt x="2049" y="3038"/>
                      <a:pt x="2055" y="3038"/>
                      <a:pt x="2061" y="3036"/>
                    </a:cubicBezTo>
                    <a:cubicBezTo>
                      <a:pt x="2382" y="2941"/>
                      <a:pt x="4097" y="2905"/>
                      <a:pt x="4978" y="1072"/>
                    </a:cubicBezTo>
                    <a:cubicBezTo>
                      <a:pt x="5031" y="955"/>
                      <a:pt x="4660" y="0"/>
                      <a:pt x="42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pic>
            <p:nvPicPr>
              <p:cNvPr id="398" name="Picture 397">
                <a:extLst>
                  <a:ext uri="{FF2B5EF4-FFF2-40B4-BE49-F238E27FC236}">
                    <a16:creationId xmlns:a16="http://schemas.microsoft.com/office/drawing/2014/main" id="{69395170-B069-F543-CC16-5E9F6878DBD5}"/>
                  </a:ext>
                </a:extLst>
              </p:cNvPr>
              <p:cNvPicPr>
                <a:picLocks noChangeAspect="1"/>
              </p:cNvPicPr>
              <p:nvPr/>
            </p:nvPicPr>
            <p:blipFill rotWithShape="1">
              <a:blip r:embed="rId3">
                <a:extLst>
                  <a:ext uri="{28A0092B-C50C-407E-A947-70E740481C1C}">
                    <a14:useLocalDpi xmlns:a14="http://schemas.microsoft.com/office/drawing/2010/main" val="0"/>
                  </a:ext>
                </a:extLst>
              </a:blip>
              <a:srcRect l="9272" t="23691" r="70027" b="25785"/>
              <a:stretch/>
            </p:blipFill>
            <p:spPr>
              <a:xfrm flipH="1">
                <a:off x="6192524" y="3621099"/>
                <a:ext cx="372088" cy="511314"/>
              </a:xfrm>
              <a:prstGeom prst="rect">
                <a:avLst/>
              </a:prstGeom>
            </p:spPr>
          </p:pic>
        </p:grpSp>
        <p:sp>
          <p:nvSpPr>
            <p:cNvPr id="215" name="Google Shape;5951;p62">
              <a:extLst>
                <a:ext uri="{FF2B5EF4-FFF2-40B4-BE49-F238E27FC236}">
                  <a16:creationId xmlns:a16="http://schemas.microsoft.com/office/drawing/2014/main" id="{4888D480-0772-5AF9-BEE0-9851773CAB56}"/>
                </a:ext>
              </a:extLst>
            </p:cNvPr>
            <p:cNvSpPr/>
            <p:nvPr/>
          </p:nvSpPr>
          <p:spPr>
            <a:xfrm>
              <a:off x="2155833" y="4730617"/>
              <a:ext cx="776091" cy="84176"/>
            </a:xfrm>
            <a:custGeom>
              <a:avLst/>
              <a:gdLst/>
              <a:ahLst/>
              <a:cxnLst/>
              <a:rect l="l" t="t" r="r" b="b"/>
              <a:pathLst>
                <a:path w="20873" h="2406" extrusionOk="0">
                  <a:moveTo>
                    <a:pt x="10443" y="0"/>
                  </a:moveTo>
                  <a:cubicBezTo>
                    <a:pt x="4680" y="0"/>
                    <a:pt x="1" y="536"/>
                    <a:pt x="1" y="1203"/>
                  </a:cubicBezTo>
                  <a:cubicBezTo>
                    <a:pt x="1" y="1869"/>
                    <a:pt x="4680" y="2405"/>
                    <a:pt x="10443" y="2405"/>
                  </a:cubicBezTo>
                  <a:cubicBezTo>
                    <a:pt x="16205" y="2405"/>
                    <a:pt x="20872" y="1869"/>
                    <a:pt x="20872" y="1203"/>
                  </a:cubicBezTo>
                  <a:cubicBezTo>
                    <a:pt x="20872" y="536"/>
                    <a:pt x="16205" y="0"/>
                    <a:pt x="10443" y="0"/>
                  </a:cubicBezTo>
                  <a:close/>
                </a:path>
              </a:pathLst>
            </a:custGeom>
            <a:solidFill>
              <a:srgbClr val="8EB35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16" name="Google Shape;5957;p62">
              <a:extLst>
                <a:ext uri="{FF2B5EF4-FFF2-40B4-BE49-F238E27FC236}">
                  <a16:creationId xmlns:a16="http://schemas.microsoft.com/office/drawing/2014/main" id="{9E03BA5E-A4A6-AFE8-7C7A-E80B73B4E8F2}"/>
                </a:ext>
              </a:extLst>
            </p:cNvPr>
            <p:cNvSpPr/>
            <p:nvPr/>
          </p:nvSpPr>
          <p:spPr>
            <a:xfrm>
              <a:off x="2745223" y="4171981"/>
              <a:ext cx="135282" cy="165086"/>
            </a:xfrm>
            <a:custGeom>
              <a:avLst/>
              <a:gdLst/>
              <a:ahLst/>
              <a:cxnLst/>
              <a:rect l="l" t="t" r="r" b="b"/>
              <a:pathLst>
                <a:path w="3668" h="4757" extrusionOk="0">
                  <a:moveTo>
                    <a:pt x="2584" y="0"/>
                  </a:moveTo>
                  <a:lnTo>
                    <a:pt x="453" y="786"/>
                  </a:lnTo>
                  <a:cubicBezTo>
                    <a:pt x="941" y="1941"/>
                    <a:pt x="0" y="2989"/>
                    <a:pt x="619" y="3548"/>
                  </a:cubicBezTo>
                  <a:cubicBezTo>
                    <a:pt x="876" y="3384"/>
                    <a:pt x="958" y="3310"/>
                    <a:pt x="987" y="3310"/>
                  </a:cubicBezTo>
                  <a:cubicBezTo>
                    <a:pt x="1006" y="3310"/>
                    <a:pt x="1003" y="3343"/>
                    <a:pt x="1012" y="3405"/>
                  </a:cubicBezTo>
                  <a:cubicBezTo>
                    <a:pt x="1045" y="3537"/>
                    <a:pt x="1289" y="4756"/>
                    <a:pt x="1866" y="4756"/>
                  </a:cubicBezTo>
                  <a:cubicBezTo>
                    <a:pt x="1916" y="4756"/>
                    <a:pt x="1969" y="4747"/>
                    <a:pt x="2024" y="4727"/>
                  </a:cubicBezTo>
                  <a:cubicBezTo>
                    <a:pt x="2108" y="4691"/>
                    <a:pt x="2191" y="4667"/>
                    <a:pt x="2286" y="4608"/>
                  </a:cubicBezTo>
                  <a:cubicBezTo>
                    <a:pt x="2369" y="4536"/>
                    <a:pt x="2441" y="4465"/>
                    <a:pt x="2524" y="4370"/>
                  </a:cubicBezTo>
                  <a:cubicBezTo>
                    <a:pt x="2619" y="4239"/>
                    <a:pt x="2703" y="4108"/>
                    <a:pt x="2834" y="4001"/>
                  </a:cubicBezTo>
                  <a:cubicBezTo>
                    <a:pt x="2953" y="3929"/>
                    <a:pt x="3072" y="3893"/>
                    <a:pt x="3120" y="3751"/>
                  </a:cubicBezTo>
                  <a:cubicBezTo>
                    <a:pt x="3155" y="3631"/>
                    <a:pt x="3191" y="3501"/>
                    <a:pt x="3274" y="3405"/>
                  </a:cubicBezTo>
                  <a:cubicBezTo>
                    <a:pt x="3393" y="3286"/>
                    <a:pt x="3536" y="3227"/>
                    <a:pt x="3620" y="3072"/>
                  </a:cubicBezTo>
                  <a:cubicBezTo>
                    <a:pt x="3632" y="3048"/>
                    <a:pt x="3655" y="3036"/>
                    <a:pt x="3667" y="3000"/>
                  </a:cubicBezTo>
                  <a:lnTo>
                    <a:pt x="3667" y="2989"/>
                  </a:lnTo>
                  <a:cubicBezTo>
                    <a:pt x="3655" y="2941"/>
                    <a:pt x="3655" y="2893"/>
                    <a:pt x="3632" y="2858"/>
                  </a:cubicBezTo>
                  <a:cubicBezTo>
                    <a:pt x="3548" y="2453"/>
                    <a:pt x="3298" y="2108"/>
                    <a:pt x="3131" y="1750"/>
                  </a:cubicBezTo>
                  <a:cubicBezTo>
                    <a:pt x="2881" y="1191"/>
                    <a:pt x="2715" y="595"/>
                    <a:pt x="2584" y="0"/>
                  </a:cubicBezTo>
                  <a:close/>
                </a:path>
              </a:pathLst>
            </a:custGeom>
            <a:solidFill>
              <a:srgbClr val="FFA6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17" name="Google Shape;5958;p62">
              <a:extLst>
                <a:ext uri="{FF2B5EF4-FFF2-40B4-BE49-F238E27FC236}">
                  <a16:creationId xmlns:a16="http://schemas.microsoft.com/office/drawing/2014/main" id="{BF8BB599-1592-3081-BC4E-BE2B268B2695}"/>
                </a:ext>
              </a:extLst>
            </p:cNvPr>
            <p:cNvSpPr/>
            <p:nvPr/>
          </p:nvSpPr>
          <p:spPr>
            <a:xfrm>
              <a:off x="2651949" y="3774448"/>
              <a:ext cx="221438" cy="484326"/>
            </a:xfrm>
            <a:custGeom>
              <a:avLst/>
              <a:gdLst/>
              <a:ahLst/>
              <a:cxnLst/>
              <a:rect l="l" t="t" r="r" b="b"/>
              <a:pathLst>
                <a:path w="6004" h="13956" extrusionOk="0">
                  <a:moveTo>
                    <a:pt x="1194" y="1"/>
                  </a:moveTo>
                  <a:cubicBezTo>
                    <a:pt x="501" y="1"/>
                    <a:pt x="1" y="1486"/>
                    <a:pt x="29" y="2644"/>
                  </a:cubicBezTo>
                  <a:cubicBezTo>
                    <a:pt x="76" y="4097"/>
                    <a:pt x="981" y="4966"/>
                    <a:pt x="1719" y="8133"/>
                  </a:cubicBezTo>
                  <a:cubicBezTo>
                    <a:pt x="2196" y="10205"/>
                    <a:pt x="2589" y="12062"/>
                    <a:pt x="2815" y="13086"/>
                  </a:cubicBezTo>
                  <a:cubicBezTo>
                    <a:pt x="2815" y="13122"/>
                    <a:pt x="2827" y="13134"/>
                    <a:pt x="2827" y="13158"/>
                  </a:cubicBezTo>
                  <a:cubicBezTo>
                    <a:pt x="2934" y="13670"/>
                    <a:pt x="2993" y="13955"/>
                    <a:pt x="2993" y="13955"/>
                  </a:cubicBezTo>
                  <a:cubicBezTo>
                    <a:pt x="3013" y="13956"/>
                    <a:pt x="3034" y="13956"/>
                    <a:pt x="3055" y="13956"/>
                  </a:cubicBezTo>
                  <a:cubicBezTo>
                    <a:pt x="3970" y="13956"/>
                    <a:pt x="6004" y="13706"/>
                    <a:pt x="5922" y="13217"/>
                  </a:cubicBezTo>
                  <a:lnTo>
                    <a:pt x="5839" y="12646"/>
                  </a:lnTo>
                  <a:cubicBezTo>
                    <a:pt x="5839" y="12610"/>
                    <a:pt x="5827" y="12562"/>
                    <a:pt x="5827" y="12539"/>
                  </a:cubicBezTo>
                  <a:cubicBezTo>
                    <a:pt x="4827" y="6645"/>
                    <a:pt x="2565" y="1299"/>
                    <a:pt x="1779" y="347"/>
                  </a:cubicBezTo>
                  <a:cubicBezTo>
                    <a:pt x="1575" y="105"/>
                    <a:pt x="1378" y="1"/>
                    <a:pt x="119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18" name="Google Shape;5959;p62">
              <a:extLst>
                <a:ext uri="{FF2B5EF4-FFF2-40B4-BE49-F238E27FC236}">
                  <a16:creationId xmlns:a16="http://schemas.microsoft.com/office/drawing/2014/main" id="{776010F0-4FCF-AFFE-1B91-FDF96EFCF2D4}"/>
                </a:ext>
              </a:extLst>
            </p:cNvPr>
            <p:cNvSpPr/>
            <p:nvPr/>
          </p:nvSpPr>
          <p:spPr>
            <a:xfrm>
              <a:off x="2755291" y="4209982"/>
              <a:ext cx="112047" cy="21100"/>
            </a:xfrm>
            <a:custGeom>
              <a:avLst/>
              <a:gdLst/>
              <a:ahLst/>
              <a:cxnLst/>
              <a:rect l="l" t="t" r="r" b="b"/>
              <a:pathLst>
                <a:path w="3038" h="608" extrusionOk="0">
                  <a:moveTo>
                    <a:pt x="3001" y="0"/>
                  </a:moveTo>
                  <a:cubicBezTo>
                    <a:pt x="2787" y="72"/>
                    <a:pt x="2561" y="131"/>
                    <a:pt x="2335" y="191"/>
                  </a:cubicBezTo>
                  <a:cubicBezTo>
                    <a:pt x="1739" y="346"/>
                    <a:pt x="1132" y="453"/>
                    <a:pt x="525" y="512"/>
                  </a:cubicBezTo>
                  <a:cubicBezTo>
                    <a:pt x="358" y="524"/>
                    <a:pt x="180" y="524"/>
                    <a:pt x="1" y="536"/>
                  </a:cubicBezTo>
                  <a:cubicBezTo>
                    <a:pt x="1" y="572"/>
                    <a:pt x="13" y="584"/>
                    <a:pt x="13" y="608"/>
                  </a:cubicBezTo>
                  <a:cubicBezTo>
                    <a:pt x="1037" y="596"/>
                    <a:pt x="2073" y="405"/>
                    <a:pt x="3037" y="108"/>
                  </a:cubicBezTo>
                  <a:cubicBezTo>
                    <a:pt x="3037" y="60"/>
                    <a:pt x="3025" y="36"/>
                    <a:pt x="3001" y="0"/>
                  </a:cubicBezTo>
                  <a:close/>
                </a:path>
              </a:pathLst>
            </a:custGeom>
            <a:solidFill>
              <a:srgbClr val="578A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19" name="Google Shape;5962;p62">
              <a:extLst>
                <a:ext uri="{FF2B5EF4-FFF2-40B4-BE49-F238E27FC236}">
                  <a16:creationId xmlns:a16="http://schemas.microsoft.com/office/drawing/2014/main" id="{D1134B4F-3BD6-7C69-2F10-3BA14ACC5B68}"/>
                </a:ext>
              </a:extLst>
            </p:cNvPr>
            <p:cNvSpPr/>
            <p:nvPr/>
          </p:nvSpPr>
          <p:spPr>
            <a:xfrm>
              <a:off x="2306514" y="4162055"/>
              <a:ext cx="435647" cy="537596"/>
            </a:xfrm>
            <a:custGeom>
              <a:avLst/>
              <a:gdLst/>
              <a:ahLst/>
              <a:cxnLst/>
              <a:rect l="l" t="t" r="r" b="b"/>
              <a:pathLst>
                <a:path w="11812" h="15491" extrusionOk="0">
                  <a:moveTo>
                    <a:pt x="11812" y="0"/>
                  </a:moveTo>
                  <a:lnTo>
                    <a:pt x="11812" y="0"/>
                  </a:lnTo>
                  <a:cubicBezTo>
                    <a:pt x="10681" y="298"/>
                    <a:pt x="9490" y="417"/>
                    <a:pt x="8323" y="477"/>
                  </a:cubicBezTo>
                  <a:cubicBezTo>
                    <a:pt x="7619" y="515"/>
                    <a:pt x="6912" y="535"/>
                    <a:pt x="6204" y="535"/>
                  </a:cubicBezTo>
                  <a:cubicBezTo>
                    <a:pt x="4913" y="535"/>
                    <a:pt x="3619" y="468"/>
                    <a:pt x="2334" y="322"/>
                  </a:cubicBezTo>
                  <a:cubicBezTo>
                    <a:pt x="2267" y="313"/>
                    <a:pt x="2206" y="305"/>
                    <a:pt x="2129" y="305"/>
                  </a:cubicBezTo>
                  <a:cubicBezTo>
                    <a:pt x="2097" y="305"/>
                    <a:pt x="2063" y="306"/>
                    <a:pt x="2025" y="310"/>
                  </a:cubicBezTo>
                  <a:cubicBezTo>
                    <a:pt x="1644" y="3322"/>
                    <a:pt x="310" y="12502"/>
                    <a:pt x="1" y="15490"/>
                  </a:cubicBezTo>
                  <a:lnTo>
                    <a:pt x="3418" y="15490"/>
                  </a:lnTo>
                  <a:cubicBezTo>
                    <a:pt x="3418" y="15490"/>
                    <a:pt x="5597" y="2894"/>
                    <a:pt x="6228" y="2560"/>
                  </a:cubicBezTo>
                  <a:cubicBezTo>
                    <a:pt x="6574" y="2361"/>
                    <a:pt x="6819" y="2300"/>
                    <a:pt x="7015" y="2300"/>
                  </a:cubicBezTo>
                  <a:cubicBezTo>
                    <a:pt x="7088" y="2300"/>
                    <a:pt x="7154" y="2309"/>
                    <a:pt x="7216" y="2322"/>
                  </a:cubicBezTo>
                  <a:cubicBezTo>
                    <a:pt x="7442" y="2358"/>
                    <a:pt x="6966" y="12752"/>
                    <a:pt x="6942" y="15490"/>
                  </a:cubicBezTo>
                  <a:lnTo>
                    <a:pt x="10395" y="15490"/>
                  </a:lnTo>
                  <a:cubicBezTo>
                    <a:pt x="10395" y="15490"/>
                    <a:pt x="11062" y="9049"/>
                    <a:pt x="11490" y="6096"/>
                  </a:cubicBezTo>
                  <a:cubicBezTo>
                    <a:pt x="11645" y="4977"/>
                    <a:pt x="11788" y="2620"/>
                    <a:pt x="11812" y="0"/>
                  </a:cubicBezTo>
                  <a:close/>
                </a:path>
              </a:pathLst>
            </a:custGeom>
            <a:solidFill>
              <a:srgbClr val="FFA6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20" name="Google Shape;5963;p62">
              <a:extLst>
                <a:ext uri="{FF2B5EF4-FFF2-40B4-BE49-F238E27FC236}">
                  <a16:creationId xmlns:a16="http://schemas.microsoft.com/office/drawing/2014/main" id="{DD2CE7FC-61B0-840B-5867-85025128AE8F}"/>
                </a:ext>
              </a:extLst>
            </p:cNvPr>
            <p:cNvSpPr/>
            <p:nvPr/>
          </p:nvSpPr>
          <p:spPr>
            <a:xfrm>
              <a:off x="2351325" y="4160806"/>
              <a:ext cx="391278" cy="237374"/>
            </a:xfrm>
            <a:custGeom>
              <a:avLst/>
              <a:gdLst/>
              <a:ahLst/>
              <a:cxnLst/>
              <a:rect l="l" t="t" r="r" b="b"/>
              <a:pathLst>
                <a:path w="10609" h="6840" extrusionOk="0">
                  <a:moveTo>
                    <a:pt x="10609" y="1"/>
                  </a:moveTo>
                  <a:cubicBezTo>
                    <a:pt x="9478" y="298"/>
                    <a:pt x="8287" y="417"/>
                    <a:pt x="7132" y="477"/>
                  </a:cubicBezTo>
                  <a:cubicBezTo>
                    <a:pt x="6364" y="518"/>
                    <a:pt x="5593" y="542"/>
                    <a:pt x="4823" y="542"/>
                  </a:cubicBezTo>
                  <a:cubicBezTo>
                    <a:pt x="3585" y="542"/>
                    <a:pt x="2349" y="481"/>
                    <a:pt x="1131" y="334"/>
                  </a:cubicBezTo>
                  <a:cubicBezTo>
                    <a:pt x="1036" y="322"/>
                    <a:pt x="953" y="322"/>
                    <a:pt x="846" y="298"/>
                  </a:cubicBezTo>
                  <a:cubicBezTo>
                    <a:pt x="679" y="1572"/>
                    <a:pt x="357" y="3930"/>
                    <a:pt x="0" y="6466"/>
                  </a:cubicBezTo>
                  <a:lnTo>
                    <a:pt x="179" y="6513"/>
                  </a:lnTo>
                  <a:cubicBezTo>
                    <a:pt x="977" y="6692"/>
                    <a:pt x="1810" y="6811"/>
                    <a:pt x="2631" y="6835"/>
                  </a:cubicBezTo>
                  <a:cubicBezTo>
                    <a:pt x="2743" y="6838"/>
                    <a:pt x="2854" y="6839"/>
                    <a:pt x="2964" y="6839"/>
                  </a:cubicBezTo>
                  <a:cubicBezTo>
                    <a:pt x="3266" y="6839"/>
                    <a:pt x="3565" y="6828"/>
                    <a:pt x="3870" y="6811"/>
                  </a:cubicBezTo>
                  <a:cubicBezTo>
                    <a:pt x="4346" y="4549"/>
                    <a:pt x="4787" y="2703"/>
                    <a:pt x="5025" y="2560"/>
                  </a:cubicBezTo>
                  <a:cubicBezTo>
                    <a:pt x="5384" y="2381"/>
                    <a:pt x="5627" y="2324"/>
                    <a:pt x="5819" y="2324"/>
                  </a:cubicBezTo>
                  <a:cubicBezTo>
                    <a:pt x="5894" y="2324"/>
                    <a:pt x="5961" y="2333"/>
                    <a:pt x="6025" y="2346"/>
                  </a:cubicBezTo>
                  <a:cubicBezTo>
                    <a:pt x="6120" y="2358"/>
                    <a:pt x="6084" y="4287"/>
                    <a:pt x="6013" y="6692"/>
                  </a:cubicBezTo>
                  <a:cubicBezTo>
                    <a:pt x="6453" y="6692"/>
                    <a:pt x="6894" y="6668"/>
                    <a:pt x="7334" y="6668"/>
                  </a:cubicBezTo>
                  <a:cubicBezTo>
                    <a:pt x="8299" y="6656"/>
                    <a:pt x="9287" y="6609"/>
                    <a:pt x="10240" y="6478"/>
                  </a:cubicBezTo>
                  <a:cubicBezTo>
                    <a:pt x="10251" y="6347"/>
                    <a:pt x="10263" y="6228"/>
                    <a:pt x="10287" y="6109"/>
                  </a:cubicBezTo>
                  <a:cubicBezTo>
                    <a:pt x="10442" y="5001"/>
                    <a:pt x="10573" y="2644"/>
                    <a:pt x="10609"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21" name="Google Shape;5964;p62">
              <a:extLst>
                <a:ext uri="{FF2B5EF4-FFF2-40B4-BE49-F238E27FC236}">
                  <a16:creationId xmlns:a16="http://schemas.microsoft.com/office/drawing/2014/main" id="{D008761E-03FE-7F86-F6E1-D5084C79A67A}"/>
                </a:ext>
              </a:extLst>
            </p:cNvPr>
            <p:cNvSpPr/>
            <p:nvPr/>
          </p:nvSpPr>
          <p:spPr>
            <a:xfrm>
              <a:off x="2544512" y="4692539"/>
              <a:ext cx="229257" cy="68054"/>
            </a:xfrm>
            <a:custGeom>
              <a:avLst/>
              <a:gdLst/>
              <a:ahLst/>
              <a:cxnLst/>
              <a:rect l="l" t="t" r="r" b="b"/>
              <a:pathLst>
                <a:path w="6216" h="1961" extrusionOk="0">
                  <a:moveTo>
                    <a:pt x="3232" y="1"/>
                  </a:moveTo>
                  <a:cubicBezTo>
                    <a:pt x="2226" y="1"/>
                    <a:pt x="598" y="40"/>
                    <a:pt x="489" y="73"/>
                  </a:cubicBezTo>
                  <a:cubicBezTo>
                    <a:pt x="322" y="109"/>
                    <a:pt x="1" y="1514"/>
                    <a:pt x="180" y="1824"/>
                  </a:cubicBezTo>
                  <a:cubicBezTo>
                    <a:pt x="234" y="1927"/>
                    <a:pt x="919" y="1961"/>
                    <a:pt x="1812" y="1961"/>
                  </a:cubicBezTo>
                  <a:cubicBezTo>
                    <a:pt x="3279" y="1961"/>
                    <a:pt x="5306" y="1870"/>
                    <a:pt x="6002" y="1847"/>
                  </a:cubicBezTo>
                  <a:cubicBezTo>
                    <a:pt x="6133" y="1847"/>
                    <a:pt x="6216" y="1693"/>
                    <a:pt x="6156" y="1574"/>
                  </a:cubicBezTo>
                  <a:cubicBezTo>
                    <a:pt x="6037" y="1335"/>
                    <a:pt x="5764" y="990"/>
                    <a:pt x="5204" y="633"/>
                  </a:cubicBezTo>
                  <a:cubicBezTo>
                    <a:pt x="4311" y="61"/>
                    <a:pt x="4013" y="26"/>
                    <a:pt x="4013" y="26"/>
                  </a:cubicBezTo>
                  <a:cubicBezTo>
                    <a:pt x="3978" y="8"/>
                    <a:pt x="3662" y="1"/>
                    <a:pt x="3232" y="1"/>
                  </a:cubicBezTo>
                  <a:close/>
                </a:path>
              </a:pathLst>
            </a:custGeom>
            <a:solidFill>
              <a:srgbClr val="C8D9AD">
                <a:lumMod val="20000"/>
                <a:lumOff val="800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22" name="Google Shape;5965;p62">
              <a:extLst>
                <a:ext uri="{FF2B5EF4-FFF2-40B4-BE49-F238E27FC236}">
                  <a16:creationId xmlns:a16="http://schemas.microsoft.com/office/drawing/2014/main" id="{9A91D7FE-3925-4EED-0CE6-E93B3FC1E4C3}"/>
                </a:ext>
              </a:extLst>
            </p:cNvPr>
            <p:cNvSpPr/>
            <p:nvPr/>
          </p:nvSpPr>
          <p:spPr>
            <a:xfrm>
              <a:off x="2287188" y="4692539"/>
              <a:ext cx="229257" cy="68054"/>
            </a:xfrm>
            <a:custGeom>
              <a:avLst/>
              <a:gdLst/>
              <a:ahLst/>
              <a:cxnLst/>
              <a:rect l="l" t="t" r="r" b="b"/>
              <a:pathLst>
                <a:path w="6216" h="1961" extrusionOk="0">
                  <a:moveTo>
                    <a:pt x="3232" y="1"/>
                  </a:moveTo>
                  <a:cubicBezTo>
                    <a:pt x="2226" y="1"/>
                    <a:pt x="598" y="40"/>
                    <a:pt x="489" y="73"/>
                  </a:cubicBezTo>
                  <a:cubicBezTo>
                    <a:pt x="322" y="109"/>
                    <a:pt x="1" y="1514"/>
                    <a:pt x="179" y="1824"/>
                  </a:cubicBezTo>
                  <a:cubicBezTo>
                    <a:pt x="234" y="1927"/>
                    <a:pt x="919" y="1961"/>
                    <a:pt x="1812" y="1961"/>
                  </a:cubicBezTo>
                  <a:cubicBezTo>
                    <a:pt x="3279" y="1961"/>
                    <a:pt x="5306" y="1870"/>
                    <a:pt x="6002" y="1847"/>
                  </a:cubicBezTo>
                  <a:cubicBezTo>
                    <a:pt x="6133" y="1847"/>
                    <a:pt x="6216" y="1693"/>
                    <a:pt x="6156" y="1574"/>
                  </a:cubicBezTo>
                  <a:cubicBezTo>
                    <a:pt x="6037" y="1335"/>
                    <a:pt x="5764" y="990"/>
                    <a:pt x="5204" y="633"/>
                  </a:cubicBezTo>
                  <a:cubicBezTo>
                    <a:pt x="4299" y="61"/>
                    <a:pt x="4013" y="26"/>
                    <a:pt x="4013" y="26"/>
                  </a:cubicBezTo>
                  <a:cubicBezTo>
                    <a:pt x="3978" y="8"/>
                    <a:pt x="3662" y="1"/>
                    <a:pt x="3232" y="1"/>
                  </a:cubicBezTo>
                  <a:close/>
                </a:path>
              </a:pathLst>
            </a:custGeom>
            <a:solidFill>
              <a:srgbClr val="C8D9AD">
                <a:lumMod val="20000"/>
                <a:lumOff val="800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23" name="Google Shape;5966;p62">
              <a:extLst>
                <a:ext uri="{FF2B5EF4-FFF2-40B4-BE49-F238E27FC236}">
                  <a16:creationId xmlns:a16="http://schemas.microsoft.com/office/drawing/2014/main" id="{A66C1CFF-8DF5-CAFF-0376-F81D0D1639FD}"/>
                </a:ext>
              </a:extLst>
            </p:cNvPr>
            <p:cNvSpPr/>
            <p:nvPr/>
          </p:nvSpPr>
          <p:spPr>
            <a:xfrm>
              <a:off x="2320123" y="4104204"/>
              <a:ext cx="458919" cy="279435"/>
            </a:xfrm>
            <a:custGeom>
              <a:avLst/>
              <a:gdLst/>
              <a:ahLst/>
              <a:cxnLst/>
              <a:rect l="l" t="t" r="r" b="b"/>
              <a:pathLst>
                <a:path w="12443" h="8052" extrusionOk="0">
                  <a:moveTo>
                    <a:pt x="12050" y="0"/>
                  </a:moveTo>
                  <a:cubicBezTo>
                    <a:pt x="12026" y="0"/>
                    <a:pt x="11752" y="0"/>
                    <a:pt x="11336" y="12"/>
                  </a:cubicBezTo>
                  <a:lnTo>
                    <a:pt x="11240" y="12"/>
                  </a:lnTo>
                  <a:cubicBezTo>
                    <a:pt x="10490" y="24"/>
                    <a:pt x="9335" y="60"/>
                    <a:pt x="8049" y="108"/>
                  </a:cubicBezTo>
                  <a:lnTo>
                    <a:pt x="7978" y="108"/>
                  </a:lnTo>
                  <a:cubicBezTo>
                    <a:pt x="7859" y="108"/>
                    <a:pt x="7740" y="108"/>
                    <a:pt x="7621" y="120"/>
                  </a:cubicBezTo>
                  <a:lnTo>
                    <a:pt x="7526" y="120"/>
                  </a:lnTo>
                  <a:cubicBezTo>
                    <a:pt x="6478" y="143"/>
                    <a:pt x="5371" y="179"/>
                    <a:pt x="4406" y="203"/>
                  </a:cubicBezTo>
                  <a:lnTo>
                    <a:pt x="4299" y="203"/>
                  </a:lnTo>
                  <a:cubicBezTo>
                    <a:pt x="3323" y="239"/>
                    <a:pt x="2489" y="251"/>
                    <a:pt x="1989" y="262"/>
                  </a:cubicBezTo>
                  <a:lnTo>
                    <a:pt x="1858" y="262"/>
                  </a:lnTo>
                  <a:cubicBezTo>
                    <a:pt x="1632" y="262"/>
                    <a:pt x="1501" y="286"/>
                    <a:pt x="1501" y="286"/>
                  </a:cubicBezTo>
                  <a:cubicBezTo>
                    <a:pt x="1227" y="1060"/>
                    <a:pt x="1" y="7204"/>
                    <a:pt x="1" y="7204"/>
                  </a:cubicBezTo>
                  <a:cubicBezTo>
                    <a:pt x="1" y="7204"/>
                    <a:pt x="191" y="7501"/>
                    <a:pt x="787" y="7740"/>
                  </a:cubicBezTo>
                  <a:cubicBezTo>
                    <a:pt x="810" y="7751"/>
                    <a:pt x="846" y="7763"/>
                    <a:pt x="870" y="7763"/>
                  </a:cubicBezTo>
                  <a:cubicBezTo>
                    <a:pt x="1275" y="7918"/>
                    <a:pt x="1834" y="8037"/>
                    <a:pt x="2620" y="8049"/>
                  </a:cubicBezTo>
                  <a:cubicBezTo>
                    <a:pt x="2723" y="8051"/>
                    <a:pt x="2824" y="8052"/>
                    <a:pt x="2923" y="8052"/>
                  </a:cubicBezTo>
                  <a:cubicBezTo>
                    <a:pt x="4829" y="8052"/>
                    <a:pt x="5894" y="7740"/>
                    <a:pt x="5894" y="7740"/>
                  </a:cubicBezTo>
                  <a:cubicBezTo>
                    <a:pt x="5894" y="7740"/>
                    <a:pt x="6323" y="5680"/>
                    <a:pt x="6609" y="5311"/>
                  </a:cubicBezTo>
                  <a:cubicBezTo>
                    <a:pt x="6633" y="5287"/>
                    <a:pt x="6668" y="5251"/>
                    <a:pt x="6680" y="5251"/>
                  </a:cubicBezTo>
                  <a:cubicBezTo>
                    <a:pt x="6692" y="5251"/>
                    <a:pt x="6692" y="5251"/>
                    <a:pt x="6704" y="5263"/>
                  </a:cubicBezTo>
                  <a:cubicBezTo>
                    <a:pt x="6906" y="5477"/>
                    <a:pt x="6311" y="7787"/>
                    <a:pt x="6311" y="7787"/>
                  </a:cubicBezTo>
                  <a:cubicBezTo>
                    <a:pt x="6311" y="7787"/>
                    <a:pt x="6982" y="7898"/>
                    <a:pt x="7970" y="7898"/>
                  </a:cubicBezTo>
                  <a:cubicBezTo>
                    <a:pt x="8278" y="7898"/>
                    <a:pt x="8618" y="7887"/>
                    <a:pt x="8978" y="7859"/>
                  </a:cubicBezTo>
                  <a:cubicBezTo>
                    <a:pt x="10478" y="7740"/>
                    <a:pt x="12217" y="7442"/>
                    <a:pt x="12217" y="7442"/>
                  </a:cubicBezTo>
                  <a:cubicBezTo>
                    <a:pt x="12217" y="7442"/>
                    <a:pt x="12312" y="6989"/>
                    <a:pt x="12395" y="5311"/>
                  </a:cubicBezTo>
                  <a:cubicBezTo>
                    <a:pt x="12443" y="4453"/>
                    <a:pt x="12395" y="3084"/>
                    <a:pt x="12336" y="1929"/>
                  </a:cubicBezTo>
                  <a:lnTo>
                    <a:pt x="12336" y="1810"/>
                  </a:lnTo>
                  <a:cubicBezTo>
                    <a:pt x="12288" y="798"/>
                    <a:pt x="12229" y="0"/>
                    <a:pt x="12229" y="0"/>
                  </a:cubicBezTo>
                  <a:close/>
                </a:path>
              </a:pathLst>
            </a:custGeom>
            <a:solidFill>
              <a:srgbClr val="FFE6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24" name="Google Shape;5967;p62">
              <a:extLst>
                <a:ext uri="{FF2B5EF4-FFF2-40B4-BE49-F238E27FC236}">
                  <a16:creationId xmlns:a16="http://schemas.microsoft.com/office/drawing/2014/main" id="{8FB18C28-2F5B-A977-E1BE-A8A05851CD7A}"/>
                </a:ext>
              </a:extLst>
            </p:cNvPr>
            <p:cNvSpPr/>
            <p:nvPr/>
          </p:nvSpPr>
          <p:spPr>
            <a:xfrm>
              <a:off x="2349112" y="4111214"/>
              <a:ext cx="133549" cy="262430"/>
            </a:xfrm>
            <a:custGeom>
              <a:avLst/>
              <a:gdLst/>
              <a:ahLst/>
              <a:cxnLst/>
              <a:rect l="l" t="t" r="r" b="b"/>
              <a:pathLst>
                <a:path w="3621" h="7562" extrusionOk="0">
                  <a:moveTo>
                    <a:pt x="3513" y="1"/>
                  </a:moveTo>
                  <a:cubicBezTo>
                    <a:pt x="3382" y="691"/>
                    <a:pt x="3061" y="1346"/>
                    <a:pt x="2584" y="1882"/>
                  </a:cubicBezTo>
                  <a:cubicBezTo>
                    <a:pt x="2108" y="2418"/>
                    <a:pt x="1489" y="2823"/>
                    <a:pt x="798" y="3097"/>
                  </a:cubicBezTo>
                  <a:cubicBezTo>
                    <a:pt x="822" y="2966"/>
                    <a:pt x="846" y="2835"/>
                    <a:pt x="858" y="2680"/>
                  </a:cubicBezTo>
                  <a:cubicBezTo>
                    <a:pt x="941" y="2108"/>
                    <a:pt x="1025" y="1525"/>
                    <a:pt x="1096" y="941"/>
                  </a:cubicBezTo>
                  <a:cubicBezTo>
                    <a:pt x="1144" y="644"/>
                    <a:pt x="1179" y="358"/>
                    <a:pt x="1203" y="60"/>
                  </a:cubicBezTo>
                  <a:lnTo>
                    <a:pt x="1203" y="49"/>
                  </a:lnTo>
                  <a:lnTo>
                    <a:pt x="1072" y="49"/>
                  </a:lnTo>
                  <a:cubicBezTo>
                    <a:pt x="1072" y="84"/>
                    <a:pt x="1060" y="120"/>
                    <a:pt x="1060" y="156"/>
                  </a:cubicBezTo>
                  <a:cubicBezTo>
                    <a:pt x="1013" y="477"/>
                    <a:pt x="977" y="799"/>
                    <a:pt x="941" y="1120"/>
                  </a:cubicBezTo>
                  <a:cubicBezTo>
                    <a:pt x="786" y="2287"/>
                    <a:pt x="620" y="3454"/>
                    <a:pt x="441" y="4621"/>
                  </a:cubicBezTo>
                  <a:lnTo>
                    <a:pt x="179" y="6359"/>
                  </a:lnTo>
                  <a:cubicBezTo>
                    <a:pt x="132" y="6645"/>
                    <a:pt x="84" y="6942"/>
                    <a:pt x="48" y="7228"/>
                  </a:cubicBezTo>
                  <a:cubicBezTo>
                    <a:pt x="24" y="7347"/>
                    <a:pt x="13" y="7442"/>
                    <a:pt x="1" y="7538"/>
                  </a:cubicBezTo>
                  <a:cubicBezTo>
                    <a:pt x="24" y="7549"/>
                    <a:pt x="60" y="7561"/>
                    <a:pt x="84" y="7561"/>
                  </a:cubicBezTo>
                  <a:cubicBezTo>
                    <a:pt x="120" y="7418"/>
                    <a:pt x="132" y="7264"/>
                    <a:pt x="167" y="7121"/>
                  </a:cubicBezTo>
                  <a:cubicBezTo>
                    <a:pt x="227" y="6787"/>
                    <a:pt x="286" y="6478"/>
                    <a:pt x="322" y="6156"/>
                  </a:cubicBezTo>
                  <a:cubicBezTo>
                    <a:pt x="489" y="5156"/>
                    <a:pt x="656" y="4156"/>
                    <a:pt x="786" y="3156"/>
                  </a:cubicBezTo>
                  <a:cubicBezTo>
                    <a:pt x="1203" y="3025"/>
                    <a:pt x="1596" y="2835"/>
                    <a:pt x="1929" y="2596"/>
                  </a:cubicBezTo>
                  <a:cubicBezTo>
                    <a:pt x="2822" y="1965"/>
                    <a:pt x="3442" y="1013"/>
                    <a:pt x="3620" y="1"/>
                  </a:cubicBezTo>
                  <a:close/>
                </a:path>
              </a:pathLst>
            </a:custGeom>
            <a:solidFill>
              <a:srgbClr val="578A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25" name="Google Shape;5968;p62">
              <a:extLst>
                <a:ext uri="{FF2B5EF4-FFF2-40B4-BE49-F238E27FC236}">
                  <a16:creationId xmlns:a16="http://schemas.microsoft.com/office/drawing/2014/main" id="{A2562CA4-3E22-A8EE-805F-E842BAB6182F}"/>
                </a:ext>
              </a:extLst>
            </p:cNvPr>
            <p:cNvSpPr/>
            <p:nvPr/>
          </p:nvSpPr>
          <p:spPr>
            <a:xfrm>
              <a:off x="2597659" y="4107917"/>
              <a:ext cx="25080" cy="111607"/>
            </a:xfrm>
            <a:custGeom>
              <a:avLst/>
              <a:gdLst/>
              <a:ahLst/>
              <a:cxnLst/>
              <a:rect l="l" t="t" r="r" b="b"/>
              <a:pathLst>
                <a:path w="680" h="3216" extrusionOk="0">
                  <a:moveTo>
                    <a:pt x="1" y="1"/>
                  </a:moveTo>
                  <a:cubicBezTo>
                    <a:pt x="179" y="1048"/>
                    <a:pt x="191" y="2096"/>
                    <a:pt x="60" y="3120"/>
                  </a:cubicBezTo>
                  <a:cubicBezTo>
                    <a:pt x="60" y="3156"/>
                    <a:pt x="96" y="3168"/>
                    <a:pt x="108" y="3168"/>
                  </a:cubicBezTo>
                  <a:cubicBezTo>
                    <a:pt x="239" y="3180"/>
                    <a:pt x="394" y="3192"/>
                    <a:pt x="524" y="3215"/>
                  </a:cubicBezTo>
                  <a:cubicBezTo>
                    <a:pt x="560" y="3215"/>
                    <a:pt x="572" y="3192"/>
                    <a:pt x="572" y="3168"/>
                  </a:cubicBezTo>
                  <a:cubicBezTo>
                    <a:pt x="644" y="2560"/>
                    <a:pt x="679" y="1929"/>
                    <a:pt x="655" y="1310"/>
                  </a:cubicBezTo>
                  <a:cubicBezTo>
                    <a:pt x="644" y="870"/>
                    <a:pt x="620" y="429"/>
                    <a:pt x="536" y="1"/>
                  </a:cubicBezTo>
                  <a:lnTo>
                    <a:pt x="465" y="1"/>
                  </a:lnTo>
                  <a:cubicBezTo>
                    <a:pt x="524" y="441"/>
                    <a:pt x="572" y="894"/>
                    <a:pt x="584" y="1334"/>
                  </a:cubicBezTo>
                  <a:cubicBezTo>
                    <a:pt x="596" y="1929"/>
                    <a:pt x="572" y="2525"/>
                    <a:pt x="501" y="3120"/>
                  </a:cubicBezTo>
                  <a:cubicBezTo>
                    <a:pt x="394" y="3108"/>
                    <a:pt x="274" y="3096"/>
                    <a:pt x="167" y="3072"/>
                  </a:cubicBezTo>
                  <a:cubicBezTo>
                    <a:pt x="215" y="2763"/>
                    <a:pt x="227" y="2441"/>
                    <a:pt x="239" y="2108"/>
                  </a:cubicBezTo>
                  <a:cubicBezTo>
                    <a:pt x="263" y="1525"/>
                    <a:pt x="227" y="929"/>
                    <a:pt x="155" y="358"/>
                  </a:cubicBezTo>
                  <a:cubicBezTo>
                    <a:pt x="143" y="239"/>
                    <a:pt x="120" y="120"/>
                    <a:pt x="96" y="1"/>
                  </a:cubicBezTo>
                  <a:close/>
                </a:path>
              </a:pathLst>
            </a:custGeom>
            <a:solidFill>
              <a:srgbClr val="578A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26" name="Google Shape;5969;p62">
              <a:extLst>
                <a:ext uri="{FF2B5EF4-FFF2-40B4-BE49-F238E27FC236}">
                  <a16:creationId xmlns:a16="http://schemas.microsoft.com/office/drawing/2014/main" id="{58CCACC3-ED61-3D78-70BD-2FB6BA33B607}"/>
                </a:ext>
              </a:extLst>
            </p:cNvPr>
            <p:cNvSpPr/>
            <p:nvPr/>
          </p:nvSpPr>
          <p:spPr>
            <a:xfrm>
              <a:off x="2735117" y="4105037"/>
              <a:ext cx="40422" cy="66978"/>
            </a:xfrm>
            <a:custGeom>
              <a:avLst/>
              <a:gdLst/>
              <a:ahLst/>
              <a:cxnLst/>
              <a:rect l="l" t="t" r="r" b="b"/>
              <a:pathLst>
                <a:path w="1096" h="1930" extrusionOk="0">
                  <a:moveTo>
                    <a:pt x="0" y="0"/>
                  </a:moveTo>
                  <a:cubicBezTo>
                    <a:pt x="191" y="715"/>
                    <a:pt x="560" y="1393"/>
                    <a:pt x="1096" y="1929"/>
                  </a:cubicBezTo>
                  <a:lnTo>
                    <a:pt x="1096" y="1810"/>
                  </a:lnTo>
                  <a:cubicBezTo>
                    <a:pt x="1048" y="1751"/>
                    <a:pt x="1000" y="1703"/>
                    <a:pt x="953" y="1643"/>
                  </a:cubicBezTo>
                  <a:cubicBezTo>
                    <a:pt x="560" y="1179"/>
                    <a:pt x="274" y="643"/>
                    <a:pt x="119" y="84"/>
                  </a:cubicBezTo>
                  <a:cubicBezTo>
                    <a:pt x="119" y="60"/>
                    <a:pt x="107" y="36"/>
                    <a:pt x="107" y="0"/>
                  </a:cubicBezTo>
                  <a:close/>
                </a:path>
              </a:pathLst>
            </a:custGeom>
            <a:solidFill>
              <a:srgbClr val="578A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27" name="Google Shape;5970;p62">
              <a:extLst>
                <a:ext uri="{FF2B5EF4-FFF2-40B4-BE49-F238E27FC236}">
                  <a16:creationId xmlns:a16="http://schemas.microsoft.com/office/drawing/2014/main" id="{CE30AF8F-32AB-BB24-C9A1-C2B8C624038E}"/>
                </a:ext>
              </a:extLst>
            </p:cNvPr>
            <p:cNvSpPr/>
            <p:nvPr/>
          </p:nvSpPr>
          <p:spPr>
            <a:xfrm>
              <a:off x="2558269" y="4269082"/>
              <a:ext cx="74981" cy="21169"/>
            </a:xfrm>
            <a:custGeom>
              <a:avLst/>
              <a:gdLst/>
              <a:ahLst/>
              <a:cxnLst/>
              <a:rect l="l" t="t" r="r" b="b"/>
              <a:pathLst>
                <a:path w="2033" h="610" extrusionOk="0">
                  <a:moveTo>
                    <a:pt x="1997" y="0"/>
                  </a:moveTo>
                  <a:cubicBezTo>
                    <a:pt x="1307" y="83"/>
                    <a:pt x="640" y="274"/>
                    <a:pt x="33" y="560"/>
                  </a:cubicBezTo>
                  <a:cubicBezTo>
                    <a:pt x="1" y="570"/>
                    <a:pt x="7" y="609"/>
                    <a:pt x="42" y="609"/>
                  </a:cubicBezTo>
                  <a:cubicBezTo>
                    <a:pt x="47" y="609"/>
                    <a:pt x="51" y="609"/>
                    <a:pt x="57" y="607"/>
                  </a:cubicBezTo>
                  <a:cubicBezTo>
                    <a:pt x="688" y="369"/>
                    <a:pt x="1342" y="179"/>
                    <a:pt x="2009" y="36"/>
                  </a:cubicBezTo>
                  <a:cubicBezTo>
                    <a:pt x="2033" y="24"/>
                    <a:pt x="2021" y="0"/>
                    <a:pt x="1997" y="0"/>
                  </a:cubicBezTo>
                  <a:close/>
                </a:path>
              </a:pathLst>
            </a:custGeom>
            <a:solidFill>
              <a:srgbClr val="578A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28" name="Google Shape;5971;p62">
              <a:extLst>
                <a:ext uri="{FF2B5EF4-FFF2-40B4-BE49-F238E27FC236}">
                  <a16:creationId xmlns:a16="http://schemas.microsoft.com/office/drawing/2014/main" id="{A78A583F-2979-3BF3-5A9D-008CD6FB43E4}"/>
                </a:ext>
              </a:extLst>
            </p:cNvPr>
            <p:cNvSpPr/>
            <p:nvPr/>
          </p:nvSpPr>
          <p:spPr>
            <a:xfrm>
              <a:off x="2335945" y="3741375"/>
              <a:ext cx="457150" cy="404993"/>
            </a:xfrm>
            <a:custGeom>
              <a:avLst/>
              <a:gdLst/>
              <a:ahLst/>
              <a:cxnLst/>
              <a:rect l="l" t="t" r="r" b="b"/>
              <a:pathLst>
                <a:path w="12395" h="11670" extrusionOk="0">
                  <a:moveTo>
                    <a:pt x="4835" y="0"/>
                  </a:moveTo>
                  <a:cubicBezTo>
                    <a:pt x="4774" y="0"/>
                    <a:pt x="4715" y="1"/>
                    <a:pt x="4656" y="2"/>
                  </a:cubicBezTo>
                  <a:cubicBezTo>
                    <a:pt x="4239" y="26"/>
                    <a:pt x="3858" y="49"/>
                    <a:pt x="3501" y="109"/>
                  </a:cubicBezTo>
                  <a:cubicBezTo>
                    <a:pt x="3453" y="109"/>
                    <a:pt x="3406" y="121"/>
                    <a:pt x="3358" y="145"/>
                  </a:cubicBezTo>
                  <a:cubicBezTo>
                    <a:pt x="1977" y="359"/>
                    <a:pt x="1060" y="883"/>
                    <a:pt x="893" y="1240"/>
                  </a:cubicBezTo>
                  <a:cubicBezTo>
                    <a:pt x="762" y="1526"/>
                    <a:pt x="143" y="6348"/>
                    <a:pt x="0" y="9491"/>
                  </a:cubicBezTo>
                  <a:cubicBezTo>
                    <a:pt x="0" y="9634"/>
                    <a:pt x="143" y="9801"/>
                    <a:pt x="239" y="9920"/>
                  </a:cubicBezTo>
                  <a:cubicBezTo>
                    <a:pt x="358" y="10086"/>
                    <a:pt x="465" y="10229"/>
                    <a:pt x="596" y="10384"/>
                  </a:cubicBezTo>
                  <a:cubicBezTo>
                    <a:pt x="822" y="10586"/>
                    <a:pt x="1060" y="10765"/>
                    <a:pt x="1310" y="10896"/>
                  </a:cubicBezTo>
                  <a:cubicBezTo>
                    <a:pt x="1382" y="10944"/>
                    <a:pt x="1453" y="10979"/>
                    <a:pt x="1548" y="11003"/>
                  </a:cubicBezTo>
                  <a:cubicBezTo>
                    <a:pt x="2263" y="11301"/>
                    <a:pt x="3048" y="11348"/>
                    <a:pt x="3822" y="11408"/>
                  </a:cubicBezTo>
                  <a:cubicBezTo>
                    <a:pt x="4656" y="11468"/>
                    <a:pt x="5489" y="11575"/>
                    <a:pt x="6323" y="11610"/>
                  </a:cubicBezTo>
                  <a:cubicBezTo>
                    <a:pt x="6763" y="11634"/>
                    <a:pt x="7418" y="11670"/>
                    <a:pt x="8070" y="11670"/>
                  </a:cubicBezTo>
                  <a:cubicBezTo>
                    <a:pt x="8722" y="11670"/>
                    <a:pt x="9371" y="11634"/>
                    <a:pt x="9799" y="11515"/>
                  </a:cubicBezTo>
                  <a:cubicBezTo>
                    <a:pt x="10359" y="11360"/>
                    <a:pt x="10942" y="11170"/>
                    <a:pt x="11419" y="10825"/>
                  </a:cubicBezTo>
                  <a:cubicBezTo>
                    <a:pt x="11740" y="10598"/>
                    <a:pt x="12014" y="10289"/>
                    <a:pt x="12157" y="9920"/>
                  </a:cubicBezTo>
                  <a:cubicBezTo>
                    <a:pt x="12395" y="9277"/>
                    <a:pt x="12192" y="8670"/>
                    <a:pt x="12062" y="8039"/>
                  </a:cubicBezTo>
                  <a:cubicBezTo>
                    <a:pt x="11954" y="7538"/>
                    <a:pt x="11823" y="7015"/>
                    <a:pt x="11716" y="6491"/>
                  </a:cubicBezTo>
                  <a:cubicBezTo>
                    <a:pt x="11609" y="5931"/>
                    <a:pt x="11526" y="5360"/>
                    <a:pt x="11383" y="4800"/>
                  </a:cubicBezTo>
                  <a:cubicBezTo>
                    <a:pt x="11192" y="3919"/>
                    <a:pt x="10990" y="3038"/>
                    <a:pt x="10668" y="2204"/>
                  </a:cubicBezTo>
                  <a:cubicBezTo>
                    <a:pt x="10526" y="1823"/>
                    <a:pt x="10371" y="1395"/>
                    <a:pt x="10097" y="1073"/>
                  </a:cubicBezTo>
                  <a:cubicBezTo>
                    <a:pt x="9954" y="919"/>
                    <a:pt x="9299" y="692"/>
                    <a:pt x="8454" y="478"/>
                  </a:cubicBezTo>
                  <a:cubicBezTo>
                    <a:pt x="8430" y="466"/>
                    <a:pt x="8382" y="466"/>
                    <a:pt x="8347" y="454"/>
                  </a:cubicBezTo>
                  <a:cubicBezTo>
                    <a:pt x="7296" y="206"/>
                    <a:pt x="5956" y="0"/>
                    <a:pt x="483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29" name="Google Shape;5972;p62">
              <a:extLst>
                <a:ext uri="{FF2B5EF4-FFF2-40B4-BE49-F238E27FC236}">
                  <a16:creationId xmlns:a16="http://schemas.microsoft.com/office/drawing/2014/main" id="{E187BE23-170C-B25B-1533-223D6C0285D4}"/>
                </a:ext>
              </a:extLst>
            </p:cNvPr>
            <p:cNvSpPr/>
            <p:nvPr/>
          </p:nvSpPr>
          <p:spPr>
            <a:xfrm>
              <a:off x="2491845" y="3697614"/>
              <a:ext cx="156342" cy="95123"/>
            </a:xfrm>
            <a:custGeom>
              <a:avLst/>
              <a:gdLst/>
              <a:ahLst/>
              <a:cxnLst/>
              <a:rect l="l" t="t" r="r" b="b"/>
              <a:pathLst>
                <a:path w="4239" h="2741" extrusionOk="0">
                  <a:moveTo>
                    <a:pt x="548" y="1"/>
                  </a:moveTo>
                  <a:lnTo>
                    <a:pt x="167" y="1310"/>
                  </a:lnTo>
                  <a:cubicBezTo>
                    <a:pt x="167" y="1310"/>
                    <a:pt x="0" y="2120"/>
                    <a:pt x="1667" y="2561"/>
                  </a:cubicBezTo>
                  <a:cubicBezTo>
                    <a:pt x="2165" y="2693"/>
                    <a:pt x="2551" y="2740"/>
                    <a:pt x="2847" y="2740"/>
                  </a:cubicBezTo>
                  <a:cubicBezTo>
                    <a:pt x="3592" y="2740"/>
                    <a:pt x="3774" y="2442"/>
                    <a:pt x="3774" y="2442"/>
                  </a:cubicBezTo>
                  <a:lnTo>
                    <a:pt x="4239" y="787"/>
                  </a:lnTo>
                  <a:lnTo>
                    <a:pt x="548" y="1"/>
                  </a:lnTo>
                  <a:close/>
                </a:path>
              </a:pathLst>
            </a:custGeom>
            <a:solidFill>
              <a:srgbClr val="FFA6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30" name="Google Shape;5973;p62">
              <a:extLst>
                <a:ext uri="{FF2B5EF4-FFF2-40B4-BE49-F238E27FC236}">
                  <a16:creationId xmlns:a16="http://schemas.microsoft.com/office/drawing/2014/main" id="{61E6E8F9-5B67-AA48-5688-85A4954D6126}"/>
                </a:ext>
              </a:extLst>
            </p:cNvPr>
            <p:cNvSpPr/>
            <p:nvPr/>
          </p:nvSpPr>
          <p:spPr>
            <a:xfrm>
              <a:off x="2496676" y="3678874"/>
              <a:ext cx="150562" cy="75091"/>
            </a:xfrm>
            <a:custGeom>
              <a:avLst/>
              <a:gdLst/>
              <a:ahLst/>
              <a:cxnLst/>
              <a:rect l="l" t="t" r="r" b="b"/>
              <a:pathLst>
                <a:path w="4632" h="2164" extrusionOk="0">
                  <a:moveTo>
                    <a:pt x="982" y="0"/>
                  </a:moveTo>
                  <a:cubicBezTo>
                    <a:pt x="821" y="0"/>
                    <a:pt x="663" y="9"/>
                    <a:pt x="512" y="29"/>
                  </a:cubicBezTo>
                  <a:cubicBezTo>
                    <a:pt x="357" y="65"/>
                    <a:pt x="191" y="112"/>
                    <a:pt x="107" y="207"/>
                  </a:cubicBezTo>
                  <a:cubicBezTo>
                    <a:pt x="0" y="315"/>
                    <a:pt x="0" y="481"/>
                    <a:pt x="48" y="612"/>
                  </a:cubicBezTo>
                  <a:cubicBezTo>
                    <a:pt x="167" y="1029"/>
                    <a:pt x="488" y="1374"/>
                    <a:pt x="905" y="1612"/>
                  </a:cubicBezTo>
                  <a:cubicBezTo>
                    <a:pt x="1322" y="1850"/>
                    <a:pt x="1822" y="1981"/>
                    <a:pt x="2310" y="2077"/>
                  </a:cubicBezTo>
                  <a:cubicBezTo>
                    <a:pt x="2587" y="2125"/>
                    <a:pt x="2869" y="2163"/>
                    <a:pt x="3145" y="2163"/>
                  </a:cubicBezTo>
                  <a:cubicBezTo>
                    <a:pt x="3273" y="2163"/>
                    <a:pt x="3400" y="2155"/>
                    <a:pt x="3524" y="2136"/>
                  </a:cubicBezTo>
                  <a:cubicBezTo>
                    <a:pt x="3870" y="2077"/>
                    <a:pt x="4334" y="1922"/>
                    <a:pt x="4501" y="1684"/>
                  </a:cubicBezTo>
                  <a:cubicBezTo>
                    <a:pt x="4632" y="1481"/>
                    <a:pt x="4596" y="1065"/>
                    <a:pt x="4465" y="862"/>
                  </a:cubicBezTo>
                  <a:cubicBezTo>
                    <a:pt x="4358" y="707"/>
                    <a:pt x="4155" y="624"/>
                    <a:pt x="3941" y="565"/>
                  </a:cubicBezTo>
                  <a:cubicBezTo>
                    <a:pt x="3108" y="315"/>
                    <a:pt x="2262" y="88"/>
                    <a:pt x="1381" y="17"/>
                  </a:cubicBezTo>
                  <a:cubicBezTo>
                    <a:pt x="1248" y="6"/>
                    <a:pt x="1114" y="0"/>
                    <a:pt x="982"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31" name="Google Shape;5976;p62">
              <a:extLst>
                <a:ext uri="{FF2B5EF4-FFF2-40B4-BE49-F238E27FC236}">
                  <a16:creationId xmlns:a16="http://schemas.microsoft.com/office/drawing/2014/main" id="{FB1E2CA1-126F-634B-152D-C31B9308C6B8}"/>
                </a:ext>
              </a:extLst>
            </p:cNvPr>
            <p:cNvSpPr/>
            <p:nvPr/>
          </p:nvSpPr>
          <p:spPr>
            <a:xfrm>
              <a:off x="2186648" y="4185203"/>
              <a:ext cx="149777" cy="200483"/>
            </a:xfrm>
            <a:custGeom>
              <a:avLst/>
              <a:gdLst/>
              <a:ahLst/>
              <a:cxnLst/>
              <a:rect l="l" t="t" r="r" b="b"/>
              <a:pathLst>
                <a:path w="4061" h="5777" extrusionOk="0">
                  <a:moveTo>
                    <a:pt x="1560" y="0"/>
                  </a:moveTo>
                  <a:cubicBezTo>
                    <a:pt x="1560" y="12"/>
                    <a:pt x="1203" y="1476"/>
                    <a:pt x="977" y="2072"/>
                  </a:cubicBezTo>
                  <a:cubicBezTo>
                    <a:pt x="762" y="2667"/>
                    <a:pt x="0" y="4167"/>
                    <a:pt x="179" y="4263"/>
                  </a:cubicBezTo>
                  <a:cubicBezTo>
                    <a:pt x="187" y="4266"/>
                    <a:pt x="195" y="4268"/>
                    <a:pt x="204" y="4268"/>
                  </a:cubicBezTo>
                  <a:cubicBezTo>
                    <a:pt x="408" y="4268"/>
                    <a:pt x="964" y="3406"/>
                    <a:pt x="965" y="3405"/>
                  </a:cubicBezTo>
                  <a:lnTo>
                    <a:pt x="965" y="3405"/>
                  </a:lnTo>
                  <a:cubicBezTo>
                    <a:pt x="965" y="3406"/>
                    <a:pt x="322" y="5120"/>
                    <a:pt x="584" y="5215"/>
                  </a:cubicBezTo>
                  <a:cubicBezTo>
                    <a:pt x="591" y="5217"/>
                    <a:pt x="598" y="5218"/>
                    <a:pt x="605" y="5218"/>
                  </a:cubicBezTo>
                  <a:cubicBezTo>
                    <a:pt x="876" y="5218"/>
                    <a:pt x="1619" y="3811"/>
                    <a:pt x="1620" y="3810"/>
                  </a:cubicBezTo>
                  <a:lnTo>
                    <a:pt x="1620" y="3810"/>
                  </a:lnTo>
                  <a:cubicBezTo>
                    <a:pt x="1619" y="3811"/>
                    <a:pt x="1132" y="5703"/>
                    <a:pt x="1489" y="5775"/>
                  </a:cubicBezTo>
                  <a:cubicBezTo>
                    <a:pt x="1495" y="5776"/>
                    <a:pt x="1502" y="5777"/>
                    <a:pt x="1509" y="5777"/>
                  </a:cubicBezTo>
                  <a:cubicBezTo>
                    <a:pt x="1863" y="5777"/>
                    <a:pt x="2310" y="3978"/>
                    <a:pt x="2310" y="3977"/>
                  </a:cubicBezTo>
                  <a:lnTo>
                    <a:pt x="2310" y="3977"/>
                  </a:lnTo>
                  <a:cubicBezTo>
                    <a:pt x="2310" y="3978"/>
                    <a:pt x="2144" y="5477"/>
                    <a:pt x="2453" y="5477"/>
                  </a:cubicBezTo>
                  <a:cubicBezTo>
                    <a:pt x="2763" y="5477"/>
                    <a:pt x="3203" y="3453"/>
                    <a:pt x="3203" y="3453"/>
                  </a:cubicBezTo>
                  <a:cubicBezTo>
                    <a:pt x="3203" y="3453"/>
                    <a:pt x="3504" y="4445"/>
                    <a:pt x="3772" y="4445"/>
                  </a:cubicBezTo>
                  <a:cubicBezTo>
                    <a:pt x="3781" y="4445"/>
                    <a:pt x="3790" y="4443"/>
                    <a:pt x="3798" y="4441"/>
                  </a:cubicBezTo>
                  <a:cubicBezTo>
                    <a:pt x="4060" y="4358"/>
                    <a:pt x="3572" y="2191"/>
                    <a:pt x="3560" y="1762"/>
                  </a:cubicBezTo>
                  <a:cubicBezTo>
                    <a:pt x="3537" y="1322"/>
                    <a:pt x="3739" y="298"/>
                    <a:pt x="3739" y="298"/>
                  </a:cubicBezTo>
                  <a:lnTo>
                    <a:pt x="1560" y="0"/>
                  </a:lnTo>
                  <a:close/>
                </a:path>
              </a:pathLst>
            </a:custGeom>
            <a:solidFill>
              <a:srgbClr val="FFA6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32" name="Google Shape;5977;p62">
              <a:extLst>
                <a:ext uri="{FF2B5EF4-FFF2-40B4-BE49-F238E27FC236}">
                  <a16:creationId xmlns:a16="http://schemas.microsoft.com/office/drawing/2014/main" id="{38965515-3F97-56BA-7FF1-8CD70304416F}"/>
                </a:ext>
              </a:extLst>
            </p:cNvPr>
            <p:cNvSpPr/>
            <p:nvPr/>
          </p:nvSpPr>
          <p:spPr>
            <a:xfrm>
              <a:off x="2209589" y="3777502"/>
              <a:ext cx="226933" cy="515247"/>
            </a:xfrm>
            <a:custGeom>
              <a:avLst/>
              <a:gdLst/>
              <a:ahLst/>
              <a:cxnLst/>
              <a:rect l="l" t="t" r="r" b="b"/>
              <a:pathLst>
                <a:path w="6153" h="14847" extrusionOk="0">
                  <a:moveTo>
                    <a:pt x="4769" y="1"/>
                  </a:moveTo>
                  <a:cubicBezTo>
                    <a:pt x="4564" y="1"/>
                    <a:pt x="4347" y="114"/>
                    <a:pt x="4129" y="378"/>
                  </a:cubicBezTo>
                  <a:cubicBezTo>
                    <a:pt x="3296" y="1390"/>
                    <a:pt x="1010" y="7057"/>
                    <a:pt x="152" y="13332"/>
                  </a:cubicBezTo>
                  <a:cubicBezTo>
                    <a:pt x="152" y="13379"/>
                    <a:pt x="152" y="13427"/>
                    <a:pt x="140" y="13475"/>
                  </a:cubicBezTo>
                  <a:cubicBezTo>
                    <a:pt x="105" y="13665"/>
                    <a:pt x="93" y="13879"/>
                    <a:pt x="57" y="14082"/>
                  </a:cubicBezTo>
                  <a:cubicBezTo>
                    <a:pt x="1" y="14575"/>
                    <a:pt x="2090" y="14847"/>
                    <a:pt x="3138" y="14847"/>
                  </a:cubicBezTo>
                  <a:cubicBezTo>
                    <a:pt x="3203" y="14847"/>
                    <a:pt x="3263" y="14846"/>
                    <a:pt x="3319" y="14844"/>
                  </a:cubicBezTo>
                  <a:cubicBezTo>
                    <a:pt x="3319" y="14844"/>
                    <a:pt x="3367" y="14594"/>
                    <a:pt x="3438" y="14165"/>
                  </a:cubicBezTo>
                  <a:cubicBezTo>
                    <a:pt x="3438" y="14129"/>
                    <a:pt x="3450" y="14106"/>
                    <a:pt x="3450" y="14070"/>
                  </a:cubicBezTo>
                  <a:cubicBezTo>
                    <a:pt x="3665" y="13010"/>
                    <a:pt x="4034" y="10962"/>
                    <a:pt x="4510" y="8652"/>
                  </a:cubicBezTo>
                  <a:cubicBezTo>
                    <a:pt x="5201" y="5295"/>
                    <a:pt x="6153" y="4354"/>
                    <a:pt x="6153" y="2807"/>
                  </a:cubicBezTo>
                  <a:cubicBezTo>
                    <a:pt x="6153" y="1585"/>
                    <a:pt x="5538" y="1"/>
                    <a:pt x="476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33" name="Google Shape;5978;p62">
              <a:extLst>
                <a:ext uri="{FF2B5EF4-FFF2-40B4-BE49-F238E27FC236}">
                  <a16:creationId xmlns:a16="http://schemas.microsoft.com/office/drawing/2014/main" id="{88E02F0E-0191-0F26-72A4-F4B60E70303D}"/>
                </a:ext>
              </a:extLst>
            </p:cNvPr>
            <p:cNvSpPr/>
            <p:nvPr/>
          </p:nvSpPr>
          <p:spPr>
            <a:xfrm>
              <a:off x="2214752" y="4238890"/>
              <a:ext cx="122115" cy="30227"/>
            </a:xfrm>
            <a:custGeom>
              <a:avLst/>
              <a:gdLst/>
              <a:ahLst/>
              <a:cxnLst/>
              <a:rect l="l" t="t" r="r" b="b"/>
              <a:pathLst>
                <a:path w="3311" h="871" extrusionOk="0">
                  <a:moveTo>
                    <a:pt x="12" y="1"/>
                  </a:moveTo>
                  <a:cubicBezTo>
                    <a:pt x="12" y="60"/>
                    <a:pt x="12" y="108"/>
                    <a:pt x="0" y="156"/>
                  </a:cubicBezTo>
                  <a:cubicBezTo>
                    <a:pt x="84" y="191"/>
                    <a:pt x="179" y="227"/>
                    <a:pt x="262" y="251"/>
                  </a:cubicBezTo>
                  <a:cubicBezTo>
                    <a:pt x="977" y="525"/>
                    <a:pt x="1715" y="703"/>
                    <a:pt x="2453" y="787"/>
                  </a:cubicBezTo>
                  <a:cubicBezTo>
                    <a:pt x="2739" y="834"/>
                    <a:pt x="3013" y="870"/>
                    <a:pt x="3298" y="870"/>
                  </a:cubicBezTo>
                  <a:cubicBezTo>
                    <a:pt x="3298" y="834"/>
                    <a:pt x="3310" y="811"/>
                    <a:pt x="3310" y="775"/>
                  </a:cubicBezTo>
                  <a:cubicBezTo>
                    <a:pt x="2715" y="715"/>
                    <a:pt x="2108" y="644"/>
                    <a:pt x="1501" y="477"/>
                  </a:cubicBezTo>
                  <a:cubicBezTo>
                    <a:pt x="989" y="358"/>
                    <a:pt x="489" y="191"/>
                    <a:pt x="12" y="1"/>
                  </a:cubicBezTo>
                  <a:close/>
                </a:path>
              </a:pathLst>
            </a:custGeom>
            <a:solidFill>
              <a:srgbClr val="578A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34" name="Google Shape;5979;p62">
              <a:extLst>
                <a:ext uri="{FF2B5EF4-FFF2-40B4-BE49-F238E27FC236}">
                  <a16:creationId xmlns:a16="http://schemas.microsoft.com/office/drawing/2014/main" id="{D0B05535-2FE3-1BE9-F25E-EBD12137F325}"/>
                </a:ext>
              </a:extLst>
            </p:cNvPr>
            <p:cNvSpPr/>
            <p:nvPr/>
          </p:nvSpPr>
          <p:spPr>
            <a:xfrm>
              <a:off x="2348670" y="3922391"/>
              <a:ext cx="79075" cy="287209"/>
            </a:xfrm>
            <a:custGeom>
              <a:avLst/>
              <a:gdLst/>
              <a:ahLst/>
              <a:cxnLst/>
              <a:rect l="l" t="t" r="r" b="b"/>
              <a:pathLst>
                <a:path w="2144" h="8276" extrusionOk="0">
                  <a:moveTo>
                    <a:pt x="2144" y="1"/>
                  </a:moveTo>
                  <a:cubicBezTo>
                    <a:pt x="2025" y="322"/>
                    <a:pt x="1882" y="667"/>
                    <a:pt x="1751" y="1001"/>
                  </a:cubicBezTo>
                  <a:cubicBezTo>
                    <a:pt x="1620" y="1322"/>
                    <a:pt x="1501" y="1668"/>
                    <a:pt x="1382" y="1989"/>
                  </a:cubicBezTo>
                  <a:cubicBezTo>
                    <a:pt x="1144" y="2668"/>
                    <a:pt x="953" y="3358"/>
                    <a:pt x="798" y="4061"/>
                  </a:cubicBezTo>
                  <a:cubicBezTo>
                    <a:pt x="727" y="4418"/>
                    <a:pt x="668" y="4763"/>
                    <a:pt x="596" y="5120"/>
                  </a:cubicBezTo>
                  <a:cubicBezTo>
                    <a:pt x="537" y="5478"/>
                    <a:pt x="453" y="5823"/>
                    <a:pt x="394" y="6180"/>
                  </a:cubicBezTo>
                  <a:cubicBezTo>
                    <a:pt x="239" y="6871"/>
                    <a:pt x="96" y="7573"/>
                    <a:pt x="1" y="8276"/>
                  </a:cubicBezTo>
                  <a:cubicBezTo>
                    <a:pt x="156" y="7573"/>
                    <a:pt x="310" y="6871"/>
                    <a:pt x="453" y="6180"/>
                  </a:cubicBezTo>
                  <a:cubicBezTo>
                    <a:pt x="608" y="5478"/>
                    <a:pt x="739" y="4775"/>
                    <a:pt x="894" y="4073"/>
                  </a:cubicBezTo>
                  <a:cubicBezTo>
                    <a:pt x="1037" y="3370"/>
                    <a:pt x="1227" y="2692"/>
                    <a:pt x="1453" y="2025"/>
                  </a:cubicBezTo>
                  <a:cubicBezTo>
                    <a:pt x="1668" y="1334"/>
                    <a:pt x="1953" y="679"/>
                    <a:pt x="2144" y="1"/>
                  </a:cubicBezTo>
                  <a:close/>
                </a:path>
              </a:pathLst>
            </a:custGeom>
            <a:solidFill>
              <a:srgbClr val="ACCE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35" name="Google Shape;5980;p62">
              <a:extLst>
                <a:ext uri="{FF2B5EF4-FFF2-40B4-BE49-F238E27FC236}">
                  <a16:creationId xmlns:a16="http://schemas.microsoft.com/office/drawing/2014/main" id="{4F95E052-3812-CA9A-86F2-6A51EF5C1169}"/>
                </a:ext>
              </a:extLst>
            </p:cNvPr>
            <p:cNvSpPr/>
            <p:nvPr/>
          </p:nvSpPr>
          <p:spPr>
            <a:xfrm>
              <a:off x="2678467" y="3250039"/>
              <a:ext cx="138343" cy="202670"/>
            </a:xfrm>
            <a:custGeom>
              <a:avLst/>
              <a:gdLst/>
              <a:ahLst/>
              <a:cxnLst/>
              <a:rect l="l" t="t" r="r" b="b"/>
              <a:pathLst>
                <a:path w="3751" h="5840" extrusionOk="0">
                  <a:moveTo>
                    <a:pt x="823" y="1"/>
                  </a:moveTo>
                  <a:cubicBezTo>
                    <a:pt x="621" y="1"/>
                    <a:pt x="439" y="73"/>
                    <a:pt x="322" y="265"/>
                  </a:cubicBezTo>
                  <a:cubicBezTo>
                    <a:pt x="0" y="825"/>
                    <a:pt x="179" y="1873"/>
                    <a:pt x="310" y="2480"/>
                  </a:cubicBezTo>
                  <a:cubicBezTo>
                    <a:pt x="500" y="3313"/>
                    <a:pt x="846" y="4087"/>
                    <a:pt x="1203" y="4849"/>
                  </a:cubicBezTo>
                  <a:cubicBezTo>
                    <a:pt x="1417" y="5290"/>
                    <a:pt x="1715" y="5802"/>
                    <a:pt x="2203" y="5837"/>
                  </a:cubicBezTo>
                  <a:cubicBezTo>
                    <a:pt x="2222" y="5839"/>
                    <a:pt x="2241" y="5840"/>
                    <a:pt x="2261" y="5840"/>
                  </a:cubicBezTo>
                  <a:cubicBezTo>
                    <a:pt x="2505" y="5840"/>
                    <a:pt x="2752" y="5703"/>
                    <a:pt x="2917" y="5516"/>
                  </a:cubicBezTo>
                  <a:cubicBezTo>
                    <a:pt x="3108" y="5302"/>
                    <a:pt x="3215" y="5052"/>
                    <a:pt x="3286" y="4790"/>
                  </a:cubicBezTo>
                  <a:cubicBezTo>
                    <a:pt x="3751" y="3218"/>
                    <a:pt x="3167" y="1408"/>
                    <a:pt x="1870" y="432"/>
                  </a:cubicBezTo>
                  <a:cubicBezTo>
                    <a:pt x="1638" y="247"/>
                    <a:pt x="1196" y="1"/>
                    <a:pt x="823" y="1"/>
                  </a:cubicBezTo>
                  <a:close/>
                </a:path>
              </a:pathLst>
            </a:custGeom>
            <a:solidFill>
              <a:srgbClr val="4E4937">
                <a:lumMod val="500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36" name="Google Shape;5981;p62">
              <a:extLst>
                <a:ext uri="{FF2B5EF4-FFF2-40B4-BE49-F238E27FC236}">
                  <a16:creationId xmlns:a16="http://schemas.microsoft.com/office/drawing/2014/main" id="{33004EA3-A42D-0F2D-8A2A-D4F663660A11}"/>
                </a:ext>
              </a:extLst>
            </p:cNvPr>
            <p:cNvSpPr/>
            <p:nvPr/>
          </p:nvSpPr>
          <p:spPr>
            <a:xfrm>
              <a:off x="2366262" y="3256772"/>
              <a:ext cx="448372" cy="481792"/>
            </a:xfrm>
            <a:custGeom>
              <a:avLst/>
              <a:gdLst/>
              <a:ahLst/>
              <a:cxnLst/>
              <a:rect l="l" t="t" r="r" b="b"/>
              <a:pathLst>
                <a:path w="12157" h="13883" extrusionOk="0">
                  <a:moveTo>
                    <a:pt x="6280" y="0"/>
                  </a:moveTo>
                  <a:cubicBezTo>
                    <a:pt x="6157" y="0"/>
                    <a:pt x="6032" y="4"/>
                    <a:pt x="5906" y="12"/>
                  </a:cubicBezTo>
                  <a:cubicBezTo>
                    <a:pt x="2405" y="238"/>
                    <a:pt x="0" y="3846"/>
                    <a:pt x="417" y="7763"/>
                  </a:cubicBezTo>
                  <a:cubicBezTo>
                    <a:pt x="512" y="8715"/>
                    <a:pt x="774" y="9584"/>
                    <a:pt x="1143" y="10358"/>
                  </a:cubicBezTo>
                  <a:cubicBezTo>
                    <a:pt x="1214" y="10513"/>
                    <a:pt x="1286" y="10656"/>
                    <a:pt x="1381" y="10799"/>
                  </a:cubicBezTo>
                  <a:cubicBezTo>
                    <a:pt x="1393" y="10811"/>
                    <a:pt x="1393" y="10834"/>
                    <a:pt x="1405" y="10846"/>
                  </a:cubicBezTo>
                  <a:cubicBezTo>
                    <a:pt x="2441" y="12585"/>
                    <a:pt x="4120" y="13728"/>
                    <a:pt x="6013" y="13871"/>
                  </a:cubicBezTo>
                  <a:cubicBezTo>
                    <a:pt x="6167" y="13882"/>
                    <a:pt x="6322" y="13882"/>
                    <a:pt x="6465" y="13882"/>
                  </a:cubicBezTo>
                  <a:lnTo>
                    <a:pt x="6858" y="13882"/>
                  </a:lnTo>
                  <a:cubicBezTo>
                    <a:pt x="8180" y="13811"/>
                    <a:pt x="9192" y="13490"/>
                    <a:pt x="9954" y="13001"/>
                  </a:cubicBezTo>
                  <a:cubicBezTo>
                    <a:pt x="10132" y="12882"/>
                    <a:pt x="10311" y="12751"/>
                    <a:pt x="10454" y="12620"/>
                  </a:cubicBezTo>
                  <a:lnTo>
                    <a:pt x="10478" y="12597"/>
                  </a:lnTo>
                  <a:cubicBezTo>
                    <a:pt x="11347" y="11811"/>
                    <a:pt x="11811" y="10680"/>
                    <a:pt x="12025" y="9358"/>
                  </a:cubicBezTo>
                  <a:cubicBezTo>
                    <a:pt x="12037" y="9191"/>
                    <a:pt x="12061" y="9049"/>
                    <a:pt x="12085" y="8882"/>
                  </a:cubicBezTo>
                  <a:lnTo>
                    <a:pt x="12085" y="8846"/>
                  </a:lnTo>
                  <a:cubicBezTo>
                    <a:pt x="12144" y="8334"/>
                    <a:pt x="12156" y="7798"/>
                    <a:pt x="12156" y="7227"/>
                  </a:cubicBezTo>
                  <a:cubicBezTo>
                    <a:pt x="12110" y="2794"/>
                    <a:pt x="9649" y="0"/>
                    <a:pt x="6280" y="0"/>
                  </a:cubicBezTo>
                  <a:close/>
                </a:path>
              </a:pathLst>
            </a:custGeom>
            <a:solidFill>
              <a:srgbClr val="FFA6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37" name="Google Shape;5982;p62">
              <a:extLst>
                <a:ext uri="{FF2B5EF4-FFF2-40B4-BE49-F238E27FC236}">
                  <a16:creationId xmlns:a16="http://schemas.microsoft.com/office/drawing/2014/main" id="{C94D0DB0-458A-B994-10A3-25E0B67AE30D}"/>
                </a:ext>
              </a:extLst>
            </p:cNvPr>
            <p:cNvSpPr/>
            <p:nvPr/>
          </p:nvSpPr>
          <p:spPr>
            <a:xfrm>
              <a:off x="2292019" y="3174315"/>
              <a:ext cx="585830" cy="361787"/>
            </a:xfrm>
            <a:custGeom>
              <a:avLst/>
              <a:gdLst/>
              <a:ahLst/>
              <a:cxnLst/>
              <a:rect l="l" t="t" r="r" b="b"/>
              <a:pathLst>
                <a:path w="15884" h="10425" extrusionOk="0">
                  <a:moveTo>
                    <a:pt x="11593" y="0"/>
                  </a:moveTo>
                  <a:cubicBezTo>
                    <a:pt x="11534" y="0"/>
                    <a:pt x="11476" y="2"/>
                    <a:pt x="11419" y="6"/>
                  </a:cubicBezTo>
                  <a:cubicBezTo>
                    <a:pt x="10847" y="54"/>
                    <a:pt x="10300" y="173"/>
                    <a:pt x="9776" y="376"/>
                  </a:cubicBezTo>
                  <a:cubicBezTo>
                    <a:pt x="9478" y="495"/>
                    <a:pt x="9192" y="626"/>
                    <a:pt x="8942" y="804"/>
                  </a:cubicBezTo>
                  <a:cubicBezTo>
                    <a:pt x="8811" y="888"/>
                    <a:pt x="8692" y="971"/>
                    <a:pt x="8561" y="1078"/>
                  </a:cubicBezTo>
                  <a:cubicBezTo>
                    <a:pt x="8526" y="1102"/>
                    <a:pt x="8478" y="1138"/>
                    <a:pt x="8454" y="1161"/>
                  </a:cubicBezTo>
                  <a:cubicBezTo>
                    <a:pt x="8124" y="1155"/>
                    <a:pt x="7775" y="1148"/>
                    <a:pt x="7409" y="1148"/>
                  </a:cubicBezTo>
                  <a:cubicBezTo>
                    <a:pt x="7142" y="1148"/>
                    <a:pt x="6867" y="1151"/>
                    <a:pt x="6585" y="1161"/>
                  </a:cubicBezTo>
                  <a:cubicBezTo>
                    <a:pt x="6002" y="1197"/>
                    <a:pt x="5394" y="1245"/>
                    <a:pt x="4775" y="1328"/>
                  </a:cubicBezTo>
                  <a:cubicBezTo>
                    <a:pt x="3966" y="1459"/>
                    <a:pt x="3168" y="1661"/>
                    <a:pt x="2489" y="1971"/>
                  </a:cubicBezTo>
                  <a:lnTo>
                    <a:pt x="2394" y="2019"/>
                  </a:lnTo>
                  <a:cubicBezTo>
                    <a:pt x="2358" y="1959"/>
                    <a:pt x="2323" y="1900"/>
                    <a:pt x="2275" y="1840"/>
                  </a:cubicBezTo>
                  <a:cubicBezTo>
                    <a:pt x="2132" y="1638"/>
                    <a:pt x="1965" y="1399"/>
                    <a:pt x="1739" y="1304"/>
                  </a:cubicBezTo>
                  <a:cubicBezTo>
                    <a:pt x="1668" y="1266"/>
                    <a:pt x="1585" y="1245"/>
                    <a:pt x="1503" y="1245"/>
                  </a:cubicBezTo>
                  <a:cubicBezTo>
                    <a:pt x="1380" y="1245"/>
                    <a:pt x="1258" y="1292"/>
                    <a:pt x="1180" y="1399"/>
                  </a:cubicBezTo>
                  <a:cubicBezTo>
                    <a:pt x="1037" y="1614"/>
                    <a:pt x="1168" y="1900"/>
                    <a:pt x="1263" y="2090"/>
                  </a:cubicBezTo>
                  <a:cubicBezTo>
                    <a:pt x="1322" y="2209"/>
                    <a:pt x="1406" y="2316"/>
                    <a:pt x="1477" y="2412"/>
                  </a:cubicBezTo>
                  <a:cubicBezTo>
                    <a:pt x="1299" y="2352"/>
                    <a:pt x="1120" y="2316"/>
                    <a:pt x="941" y="2316"/>
                  </a:cubicBezTo>
                  <a:cubicBezTo>
                    <a:pt x="727" y="2316"/>
                    <a:pt x="191" y="2388"/>
                    <a:pt x="418" y="2697"/>
                  </a:cubicBezTo>
                  <a:cubicBezTo>
                    <a:pt x="572" y="2888"/>
                    <a:pt x="775" y="3043"/>
                    <a:pt x="1013" y="3102"/>
                  </a:cubicBezTo>
                  <a:cubicBezTo>
                    <a:pt x="418" y="3840"/>
                    <a:pt x="168" y="4769"/>
                    <a:pt x="96" y="5674"/>
                  </a:cubicBezTo>
                  <a:cubicBezTo>
                    <a:pt x="1" y="6781"/>
                    <a:pt x="179" y="7829"/>
                    <a:pt x="394" y="8519"/>
                  </a:cubicBezTo>
                  <a:cubicBezTo>
                    <a:pt x="465" y="8817"/>
                    <a:pt x="608" y="9055"/>
                    <a:pt x="775" y="9281"/>
                  </a:cubicBezTo>
                  <a:cubicBezTo>
                    <a:pt x="846" y="9341"/>
                    <a:pt x="930" y="9377"/>
                    <a:pt x="1013" y="9424"/>
                  </a:cubicBezTo>
                  <a:cubicBezTo>
                    <a:pt x="1382" y="9603"/>
                    <a:pt x="1787" y="9651"/>
                    <a:pt x="2192" y="9651"/>
                  </a:cubicBezTo>
                  <a:cubicBezTo>
                    <a:pt x="2358" y="9651"/>
                    <a:pt x="2537" y="9651"/>
                    <a:pt x="2680" y="9722"/>
                  </a:cubicBezTo>
                  <a:cubicBezTo>
                    <a:pt x="2954" y="9853"/>
                    <a:pt x="3049" y="10174"/>
                    <a:pt x="3287" y="10353"/>
                  </a:cubicBezTo>
                  <a:cubicBezTo>
                    <a:pt x="3323" y="10377"/>
                    <a:pt x="3370" y="10389"/>
                    <a:pt x="3394" y="10413"/>
                  </a:cubicBezTo>
                  <a:cubicBezTo>
                    <a:pt x="3418" y="10424"/>
                    <a:pt x="3454" y="10424"/>
                    <a:pt x="3489" y="10424"/>
                  </a:cubicBezTo>
                  <a:cubicBezTo>
                    <a:pt x="3739" y="10424"/>
                    <a:pt x="3954" y="10293"/>
                    <a:pt x="4085" y="10079"/>
                  </a:cubicBezTo>
                  <a:cubicBezTo>
                    <a:pt x="4228" y="9817"/>
                    <a:pt x="4251" y="9472"/>
                    <a:pt x="4228" y="9186"/>
                  </a:cubicBezTo>
                  <a:cubicBezTo>
                    <a:pt x="4216" y="8996"/>
                    <a:pt x="4168" y="8805"/>
                    <a:pt x="4109" y="8603"/>
                  </a:cubicBezTo>
                  <a:lnTo>
                    <a:pt x="4109" y="8591"/>
                  </a:lnTo>
                  <a:cubicBezTo>
                    <a:pt x="4239" y="8591"/>
                    <a:pt x="4394" y="8531"/>
                    <a:pt x="4525" y="8472"/>
                  </a:cubicBezTo>
                  <a:cubicBezTo>
                    <a:pt x="4716" y="8388"/>
                    <a:pt x="4906" y="8281"/>
                    <a:pt x="5049" y="8127"/>
                  </a:cubicBezTo>
                  <a:cubicBezTo>
                    <a:pt x="5287" y="7865"/>
                    <a:pt x="5371" y="7507"/>
                    <a:pt x="5371" y="7150"/>
                  </a:cubicBezTo>
                  <a:cubicBezTo>
                    <a:pt x="5371" y="6698"/>
                    <a:pt x="5240" y="6281"/>
                    <a:pt x="5252" y="5841"/>
                  </a:cubicBezTo>
                  <a:cubicBezTo>
                    <a:pt x="5263" y="5436"/>
                    <a:pt x="5430" y="5079"/>
                    <a:pt x="5656" y="4757"/>
                  </a:cubicBezTo>
                  <a:cubicBezTo>
                    <a:pt x="5716" y="4662"/>
                    <a:pt x="5787" y="4555"/>
                    <a:pt x="5859" y="4471"/>
                  </a:cubicBezTo>
                  <a:cubicBezTo>
                    <a:pt x="5918" y="4531"/>
                    <a:pt x="6002" y="4590"/>
                    <a:pt x="6061" y="4638"/>
                  </a:cubicBezTo>
                  <a:cubicBezTo>
                    <a:pt x="6335" y="4840"/>
                    <a:pt x="6680" y="4971"/>
                    <a:pt x="7026" y="5031"/>
                  </a:cubicBezTo>
                  <a:cubicBezTo>
                    <a:pt x="7119" y="5045"/>
                    <a:pt x="7215" y="5053"/>
                    <a:pt x="7310" y="5053"/>
                  </a:cubicBezTo>
                  <a:cubicBezTo>
                    <a:pt x="7544" y="5053"/>
                    <a:pt x="7779" y="5006"/>
                    <a:pt x="7990" y="4888"/>
                  </a:cubicBezTo>
                  <a:cubicBezTo>
                    <a:pt x="8204" y="4769"/>
                    <a:pt x="8359" y="4578"/>
                    <a:pt x="8442" y="4364"/>
                  </a:cubicBezTo>
                  <a:cubicBezTo>
                    <a:pt x="8692" y="4555"/>
                    <a:pt x="8978" y="4674"/>
                    <a:pt x="9288" y="4721"/>
                  </a:cubicBezTo>
                  <a:cubicBezTo>
                    <a:pt x="9343" y="4729"/>
                    <a:pt x="9401" y="4732"/>
                    <a:pt x="9460" y="4732"/>
                  </a:cubicBezTo>
                  <a:cubicBezTo>
                    <a:pt x="9784" y="4732"/>
                    <a:pt x="10150" y="4623"/>
                    <a:pt x="10371" y="4412"/>
                  </a:cubicBezTo>
                  <a:cubicBezTo>
                    <a:pt x="10490" y="4531"/>
                    <a:pt x="10609" y="4650"/>
                    <a:pt x="10740" y="4757"/>
                  </a:cubicBezTo>
                  <a:cubicBezTo>
                    <a:pt x="11145" y="5055"/>
                    <a:pt x="11633" y="5233"/>
                    <a:pt x="12133" y="5257"/>
                  </a:cubicBezTo>
                  <a:cubicBezTo>
                    <a:pt x="12169" y="5258"/>
                    <a:pt x="12207" y="5259"/>
                    <a:pt x="12245" y="5259"/>
                  </a:cubicBezTo>
                  <a:cubicBezTo>
                    <a:pt x="12547" y="5259"/>
                    <a:pt x="12906" y="5213"/>
                    <a:pt x="13181" y="5055"/>
                  </a:cubicBezTo>
                  <a:cubicBezTo>
                    <a:pt x="13253" y="5061"/>
                    <a:pt x="13321" y="5064"/>
                    <a:pt x="13388" y="5064"/>
                  </a:cubicBezTo>
                  <a:cubicBezTo>
                    <a:pt x="13455" y="5064"/>
                    <a:pt x="13520" y="5061"/>
                    <a:pt x="13586" y="5055"/>
                  </a:cubicBezTo>
                  <a:cubicBezTo>
                    <a:pt x="13919" y="5019"/>
                    <a:pt x="14241" y="4912"/>
                    <a:pt x="14479" y="4674"/>
                  </a:cubicBezTo>
                  <a:cubicBezTo>
                    <a:pt x="14657" y="4495"/>
                    <a:pt x="14753" y="4281"/>
                    <a:pt x="14753" y="4043"/>
                  </a:cubicBezTo>
                  <a:cubicBezTo>
                    <a:pt x="14872" y="3959"/>
                    <a:pt x="14967" y="3888"/>
                    <a:pt x="15074" y="3805"/>
                  </a:cubicBezTo>
                  <a:cubicBezTo>
                    <a:pt x="15598" y="3400"/>
                    <a:pt x="15884" y="2697"/>
                    <a:pt x="15658" y="2054"/>
                  </a:cubicBezTo>
                  <a:cubicBezTo>
                    <a:pt x="15550" y="1757"/>
                    <a:pt x="15348" y="1519"/>
                    <a:pt x="15086" y="1340"/>
                  </a:cubicBezTo>
                  <a:cubicBezTo>
                    <a:pt x="14788" y="1149"/>
                    <a:pt x="14431" y="1090"/>
                    <a:pt x="14098" y="1078"/>
                  </a:cubicBezTo>
                  <a:cubicBezTo>
                    <a:pt x="14046" y="1076"/>
                    <a:pt x="13993" y="1076"/>
                    <a:pt x="13940" y="1076"/>
                  </a:cubicBezTo>
                  <a:cubicBezTo>
                    <a:pt x="13586" y="1076"/>
                    <a:pt x="13224" y="1110"/>
                    <a:pt x="12872" y="1161"/>
                  </a:cubicBezTo>
                  <a:cubicBezTo>
                    <a:pt x="12907" y="971"/>
                    <a:pt x="12883" y="780"/>
                    <a:pt x="12800" y="590"/>
                  </a:cubicBezTo>
                  <a:cubicBezTo>
                    <a:pt x="12578" y="136"/>
                    <a:pt x="12057" y="0"/>
                    <a:pt x="11593" y="0"/>
                  </a:cubicBezTo>
                  <a:close/>
                </a:path>
              </a:pathLst>
            </a:custGeom>
            <a:solidFill>
              <a:srgbClr val="0A0A0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38" name="Google Shape;5983;p62">
              <a:extLst>
                <a:ext uri="{FF2B5EF4-FFF2-40B4-BE49-F238E27FC236}">
                  <a16:creationId xmlns:a16="http://schemas.microsoft.com/office/drawing/2014/main" id="{7ACEDA15-FAA8-993A-24EF-A8697A3C1EAC}"/>
                </a:ext>
              </a:extLst>
            </p:cNvPr>
            <p:cNvSpPr/>
            <p:nvPr/>
          </p:nvSpPr>
          <p:spPr>
            <a:xfrm>
              <a:off x="2296408" y="3214606"/>
              <a:ext cx="240248" cy="166578"/>
            </a:xfrm>
            <a:custGeom>
              <a:avLst/>
              <a:gdLst/>
              <a:ahLst/>
              <a:cxnLst/>
              <a:rect l="l" t="t" r="r" b="b"/>
              <a:pathLst>
                <a:path w="6514" h="4800" extrusionOk="0">
                  <a:moveTo>
                    <a:pt x="6502" y="0"/>
                  </a:moveTo>
                  <a:cubicBezTo>
                    <a:pt x="5906" y="24"/>
                    <a:pt x="5299" y="84"/>
                    <a:pt x="4704" y="167"/>
                  </a:cubicBezTo>
                  <a:cubicBezTo>
                    <a:pt x="4621" y="346"/>
                    <a:pt x="4537" y="524"/>
                    <a:pt x="4394" y="655"/>
                  </a:cubicBezTo>
                  <a:cubicBezTo>
                    <a:pt x="3966" y="1060"/>
                    <a:pt x="3156" y="858"/>
                    <a:pt x="2680" y="1215"/>
                  </a:cubicBezTo>
                  <a:cubicBezTo>
                    <a:pt x="2501" y="1334"/>
                    <a:pt x="2394" y="1536"/>
                    <a:pt x="2263" y="1703"/>
                  </a:cubicBezTo>
                  <a:cubicBezTo>
                    <a:pt x="2072" y="1947"/>
                    <a:pt x="1886" y="2035"/>
                    <a:pt x="1664" y="2035"/>
                  </a:cubicBezTo>
                  <a:cubicBezTo>
                    <a:pt x="1540" y="2035"/>
                    <a:pt x="1405" y="2008"/>
                    <a:pt x="1251" y="1965"/>
                  </a:cubicBezTo>
                  <a:cubicBezTo>
                    <a:pt x="1144" y="1941"/>
                    <a:pt x="1061" y="1929"/>
                    <a:pt x="953" y="1905"/>
                  </a:cubicBezTo>
                  <a:cubicBezTo>
                    <a:pt x="346" y="2655"/>
                    <a:pt x="72" y="3608"/>
                    <a:pt x="1" y="4513"/>
                  </a:cubicBezTo>
                  <a:cubicBezTo>
                    <a:pt x="1" y="4549"/>
                    <a:pt x="13" y="4560"/>
                    <a:pt x="25" y="4584"/>
                  </a:cubicBezTo>
                  <a:cubicBezTo>
                    <a:pt x="103" y="4718"/>
                    <a:pt x="244" y="4800"/>
                    <a:pt x="398" y="4800"/>
                  </a:cubicBezTo>
                  <a:cubicBezTo>
                    <a:pt x="409" y="4800"/>
                    <a:pt x="419" y="4799"/>
                    <a:pt x="430" y="4799"/>
                  </a:cubicBezTo>
                  <a:cubicBezTo>
                    <a:pt x="680" y="4763"/>
                    <a:pt x="799" y="4477"/>
                    <a:pt x="882" y="4239"/>
                  </a:cubicBezTo>
                  <a:cubicBezTo>
                    <a:pt x="965" y="3977"/>
                    <a:pt x="1037" y="3727"/>
                    <a:pt x="1120" y="3453"/>
                  </a:cubicBezTo>
                  <a:cubicBezTo>
                    <a:pt x="1156" y="3275"/>
                    <a:pt x="1251" y="3072"/>
                    <a:pt x="1442" y="3036"/>
                  </a:cubicBezTo>
                  <a:cubicBezTo>
                    <a:pt x="1453" y="3035"/>
                    <a:pt x="1464" y="3035"/>
                    <a:pt x="1475" y="3035"/>
                  </a:cubicBezTo>
                  <a:cubicBezTo>
                    <a:pt x="1573" y="3035"/>
                    <a:pt x="1676" y="3078"/>
                    <a:pt x="1751" y="3132"/>
                  </a:cubicBezTo>
                  <a:cubicBezTo>
                    <a:pt x="1965" y="3251"/>
                    <a:pt x="2156" y="3394"/>
                    <a:pt x="2382" y="3489"/>
                  </a:cubicBezTo>
                  <a:cubicBezTo>
                    <a:pt x="2466" y="3518"/>
                    <a:pt x="2558" y="3534"/>
                    <a:pt x="2647" y="3534"/>
                  </a:cubicBezTo>
                  <a:cubicBezTo>
                    <a:pt x="2810" y="3534"/>
                    <a:pt x="2964" y="3481"/>
                    <a:pt x="3049" y="3358"/>
                  </a:cubicBezTo>
                  <a:cubicBezTo>
                    <a:pt x="3216" y="3096"/>
                    <a:pt x="3001" y="2763"/>
                    <a:pt x="3120" y="2489"/>
                  </a:cubicBezTo>
                  <a:cubicBezTo>
                    <a:pt x="3221" y="2265"/>
                    <a:pt x="3521" y="2178"/>
                    <a:pt x="3784" y="2178"/>
                  </a:cubicBezTo>
                  <a:cubicBezTo>
                    <a:pt x="3801" y="2178"/>
                    <a:pt x="3818" y="2178"/>
                    <a:pt x="3835" y="2179"/>
                  </a:cubicBezTo>
                  <a:cubicBezTo>
                    <a:pt x="4120" y="2203"/>
                    <a:pt x="4406" y="2298"/>
                    <a:pt x="4692" y="2298"/>
                  </a:cubicBezTo>
                  <a:cubicBezTo>
                    <a:pt x="4990" y="2286"/>
                    <a:pt x="5299" y="2132"/>
                    <a:pt x="5323" y="1870"/>
                  </a:cubicBezTo>
                  <a:cubicBezTo>
                    <a:pt x="5347" y="1751"/>
                    <a:pt x="5287" y="1608"/>
                    <a:pt x="5252" y="1489"/>
                  </a:cubicBezTo>
                  <a:cubicBezTo>
                    <a:pt x="5228" y="1370"/>
                    <a:pt x="5228" y="1215"/>
                    <a:pt x="5323" y="1131"/>
                  </a:cubicBezTo>
                  <a:cubicBezTo>
                    <a:pt x="5371" y="1108"/>
                    <a:pt x="5442" y="1072"/>
                    <a:pt x="5525" y="1060"/>
                  </a:cubicBezTo>
                  <a:cubicBezTo>
                    <a:pt x="5942" y="953"/>
                    <a:pt x="6383" y="762"/>
                    <a:pt x="6490" y="381"/>
                  </a:cubicBezTo>
                  <a:cubicBezTo>
                    <a:pt x="6514" y="262"/>
                    <a:pt x="6502" y="119"/>
                    <a:pt x="6502" y="0"/>
                  </a:cubicBezTo>
                  <a:close/>
                </a:path>
              </a:pathLst>
            </a:custGeom>
            <a:solidFill>
              <a:srgbClr val="463F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39" name="Google Shape;5984;p62">
              <a:extLst>
                <a:ext uri="{FF2B5EF4-FFF2-40B4-BE49-F238E27FC236}">
                  <a16:creationId xmlns:a16="http://schemas.microsoft.com/office/drawing/2014/main" id="{C20E8EF6-6804-9F61-0E45-8500F3D7814D}"/>
                </a:ext>
              </a:extLst>
            </p:cNvPr>
            <p:cNvSpPr/>
            <p:nvPr/>
          </p:nvSpPr>
          <p:spPr>
            <a:xfrm>
              <a:off x="2286339" y="3477522"/>
              <a:ext cx="137459" cy="155057"/>
            </a:xfrm>
            <a:custGeom>
              <a:avLst/>
              <a:gdLst/>
              <a:ahLst/>
              <a:cxnLst/>
              <a:rect l="l" t="t" r="r" b="b"/>
              <a:pathLst>
                <a:path w="3727" h="4468" extrusionOk="0">
                  <a:moveTo>
                    <a:pt x="1408" y="1"/>
                  </a:moveTo>
                  <a:cubicBezTo>
                    <a:pt x="1300" y="1"/>
                    <a:pt x="1188" y="11"/>
                    <a:pt x="1072" y="32"/>
                  </a:cubicBezTo>
                  <a:cubicBezTo>
                    <a:pt x="798" y="92"/>
                    <a:pt x="524" y="247"/>
                    <a:pt x="322" y="521"/>
                  </a:cubicBezTo>
                  <a:cubicBezTo>
                    <a:pt x="95" y="842"/>
                    <a:pt x="0" y="1235"/>
                    <a:pt x="24" y="1604"/>
                  </a:cubicBezTo>
                  <a:cubicBezTo>
                    <a:pt x="24" y="2426"/>
                    <a:pt x="405" y="3211"/>
                    <a:pt x="1036" y="3771"/>
                  </a:cubicBezTo>
                  <a:cubicBezTo>
                    <a:pt x="1417" y="4104"/>
                    <a:pt x="1929" y="4426"/>
                    <a:pt x="2453" y="4462"/>
                  </a:cubicBezTo>
                  <a:cubicBezTo>
                    <a:pt x="2495" y="4466"/>
                    <a:pt x="2536" y="4468"/>
                    <a:pt x="2577" y="4468"/>
                  </a:cubicBezTo>
                  <a:cubicBezTo>
                    <a:pt x="3112" y="4468"/>
                    <a:pt x="3523" y="4111"/>
                    <a:pt x="3655" y="3569"/>
                  </a:cubicBezTo>
                  <a:cubicBezTo>
                    <a:pt x="3727" y="3295"/>
                    <a:pt x="3703" y="2973"/>
                    <a:pt x="3655" y="2699"/>
                  </a:cubicBezTo>
                  <a:cubicBezTo>
                    <a:pt x="3501" y="1554"/>
                    <a:pt x="2746" y="1"/>
                    <a:pt x="1408" y="1"/>
                  </a:cubicBezTo>
                  <a:close/>
                </a:path>
              </a:pathLst>
            </a:custGeom>
            <a:solidFill>
              <a:srgbClr val="FFA6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40" name="Google Shape;5985;p62">
              <a:extLst>
                <a:ext uri="{FF2B5EF4-FFF2-40B4-BE49-F238E27FC236}">
                  <a16:creationId xmlns:a16="http://schemas.microsoft.com/office/drawing/2014/main" id="{10A19B39-E98D-7F0B-E3B9-E533A8331067}"/>
                </a:ext>
              </a:extLst>
            </p:cNvPr>
            <p:cNvSpPr/>
            <p:nvPr/>
          </p:nvSpPr>
          <p:spPr>
            <a:xfrm>
              <a:off x="2312673" y="3519132"/>
              <a:ext cx="67641" cy="73572"/>
            </a:xfrm>
            <a:custGeom>
              <a:avLst/>
              <a:gdLst/>
              <a:ahLst/>
              <a:cxnLst/>
              <a:rect l="l" t="t" r="r" b="b"/>
              <a:pathLst>
                <a:path w="1834" h="2120" extrusionOk="0">
                  <a:moveTo>
                    <a:pt x="560" y="0"/>
                  </a:moveTo>
                  <a:cubicBezTo>
                    <a:pt x="358" y="0"/>
                    <a:pt x="0" y="143"/>
                    <a:pt x="0" y="369"/>
                  </a:cubicBezTo>
                  <a:cubicBezTo>
                    <a:pt x="18" y="414"/>
                    <a:pt x="62" y="438"/>
                    <a:pt x="103" y="438"/>
                  </a:cubicBezTo>
                  <a:cubicBezTo>
                    <a:pt x="117" y="438"/>
                    <a:pt x="131" y="435"/>
                    <a:pt x="143" y="429"/>
                  </a:cubicBezTo>
                  <a:cubicBezTo>
                    <a:pt x="227" y="381"/>
                    <a:pt x="274" y="286"/>
                    <a:pt x="358" y="250"/>
                  </a:cubicBezTo>
                  <a:cubicBezTo>
                    <a:pt x="413" y="230"/>
                    <a:pt x="472" y="217"/>
                    <a:pt x="529" y="217"/>
                  </a:cubicBezTo>
                  <a:cubicBezTo>
                    <a:pt x="569" y="217"/>
                    <a:pt x="608" y="223"/>
                    <a:pt x="643" y="238"/>
                  </a:cubicBezTo>
                  <a:cubicBezTo>
                    <a:pt x="703" y="250"/>
                    <a:pt x="751" y="262"/>
                    <a:pt x="798" y="286"/>
                  </a:cubicBezTo>
                  <a:cubicBezTo>
                    <a:pt x="691" y="417"/>
                    <a:pt x="620" y="548"/>
                    <a:pt x="572" y="691"/>
                  </a:cubicBezTo>
                  <a:cubicBezTo>
                    <a:pt x="536" y="786"/>
                    <a:pt x="524" y="881"/>
                    <a:pt x="536" y="977"/>
                  </a:cubicBezTo>
                  <a:cubicBezTo>
                    <a:pt x="560" y="1084"/>
                    <a:pt x="572" y="1203"/>
                    <a:pt x="643" y="1274"/>
                  </a:cubicBezTo>
                  <a:cubicBezTo>
                    <a:pt x="662" y="1293"/>
                    <a:pt x="685" y="1301"/>
                    <a:pt x="707" y="1301"/>
                  </a:cubicBezTo>
                  <a:cubicBezTo>
                    <a:pt x="754" y="1301"/>
                    <a:pt x="798" y="1264"/>
                    <a:pt x="798" y="1215"/>
                  </a:cubicBezTo>
                  <a:cubicBezTo>
                    <a:pt x="810" y="1167"/>
                    <a:pt x="798" y="1131"/>
                    <a:pt x="774" y="1084"/>
                  </a:cubicBezTo>
                  <a:lnTo>
                    <a:pt x="774" y="1048"/>
                  </a:lnTo>
                  <a:lnTo>
                    <a:pt x="774" y="1036"/>
                  </a:lnTo>
                  <a:lnTo>
                    <a:pt x="774" y="977"/>
                  </a:lnTo>
                  <a:cubicBezTo>
                    <a:pt x="774" y="881"/>
                    <a:pt x="774" y="834"/>
                    <a:pt x="798" y="750"/>
                  </a:cubicBezTo>
                  <a:cubicBezTo>
                    <a:pt x="822" y="631"/>
                    <a:pt x="882" y="512"/>
                    <a:pt x="977" y="417"/>
                  </a:cubicBezTo>
                  <a:cubicBezTo>
                    <a:pt x="1060" y="488"/>
                    <a:pt x="1132" y="572"/>
                    <a:pt x="1191" y="667"/>
                  </a:cubicBezTo>
                  <a:cubicBezTo>
                    <a:pt x="1489" y="1048"/>
                    <a:pt x="1655" y="1560"/>
                    <a:pt x="1632" y="2048"/>
                  </a:cubicBezTo>
                  <a:cubicBezTo>
                    <a:pt x="1632" y="2096"/>
                    <a:pt x="1664" y="2120"/>
                    <a:pt x="1699" y="2120"/>
                  </a:cubicBezTo>
                  <a:cubicBezTo>
                    <a:pt x="1733" y="2120"/>
                    <a:pt x="1769" y="2096"/>
                    <a:pt x="1774" y="2048"/>
                  </a:cubicBezTo>
                  <a:cubicBezTo>
                    <a:pt x="1834" y="1441"/>
                    <a:pt x="1655" y="834"/>
                    <a:pt x="1251" y="369"/>
                  </a:cubicBezTo>
                  <a:cubicBezTo>
                    <a:pt x="1072" y="179"/>
                    <a:pt x="834" y="0"/>
                    <a:pt x="560" y="0"/>
                  </a:cubicBezTo>
                  <a:close/>
                </a:path>
              </a:pathLst>
            </a:custGeom>
            <a:solidFill>
              <a:srgbClr val="4E4937">
                <a:lumMod val="500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41" name="Google Shape;5986;p62">
              <a:extLst>
                <a:ext uri="{FF2B5EF4-FFF2-40B4-BE49-F238E27FC236}">
                  <a16:creationId xmlns:a16="http://schemas.microsoft.com/office/drawing/2014/main" id="{354A91CE-1A7B-731A-40F2-A47CA46D7F19}"/>
                </a:ext>
              </a:extLst>
            </p:cNvPr>
            <p:cNvSpPr/>
            <p:nvPr/>
          </p:nvSpPr>
          <p:spPr>
            <a:xfrm>
              <a:off x="2605551" y="3574762"/>
              <a:ext cx="131779" cy="50598"/>
            </a:xfrm>
            <a:custGeom>
              <a:avLst/>
              <a:gdLst/>
              <a:ahLst/>
              <a:cxnLst/>
              <a:rect l="l" t="t" r="r" b="b"/>
              <a:pathLst>
                <a:path w="3573" h="1458" extrusionOk="0">
                  <a:moveTo>
                    <a:pt x="676" y="1"/>
                  </a:moveTo>
                  <a:cubicBezTo>
                    <a:pt x="594" y="1"/>
                    <a:pt x="514" y="12"/>
                    <a:pt x="430" y="40"/>
                  </a:cubicBezTo>
                  <a:cubicBezTo>
                    <a:pt x="1" y="195"/>
                    <a:pt x="620" y="1457"/>
                    <a:pt x="1727" y="1457"/>
                  </a:cubicBezTo>
                  <a:cubicBezTo>
                    <a:pt x="2811" y="1457"/>
                    <a:pt x="3573" y="624"/>
                    <a:pt x="3347" y="267"/>
                  </a:cubicBezTo>
                  <a:cubicBezTo>
                    <a:pt x="3318" y="224"/>
                    <a:pt x="3252" y="210"/>
                    <a:pt x="3154" y="210"/>
                  </a:cubicBezTo>
                  <a:cubicBezTo>
                    <a:pt x="2975" y="210"/>
                    <a:pt x="2687" y="255"/>
                    <a:pt x="2311" y="255"/>
                  </a:cubicBezTo>
                  <a:cubicBezTo>
                    <a:pt x="2207" y="255"/>
                    <a:pt x="2095" y="252"/>
                    <a:pt x="1977" y="243"/>
                  </a:cubicBezTo>
                  <a:cubicBezTo>
                    <a:pt x="1355" y="195"/>
                    <a:pt x="1010" y="1"/>
                    <a:pt x="67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42" name="Google Shape;5989;p62">
              <a:extLst>
                <a:ext uri="{FF2B5EF4-FFF2-40B4-BE49-F238E27FC236}">
                  <a16:creationId xmlns:a16="http://schemas.microsoft.com/office/drawing/2014/main" id="{8FC78566-71C7-03A5-9D4D-1A901DB8445A}"/>
                </a:ext>
              </a:extLst>
            </p:cNvPr>
            <p:cNvSpPr/>
            <p:nvPr/>
          </p:nvSpPr>
          <p:spPr>
            <a:xfrm>
              <a:off x="2588438" y="3492237"/>
              <a:ext cx="31202" cy="44282"/>
            </a:xfrm>
            <a:custGeom>
              <a:avLst/>
              <a:gdLst/>
              <a:ahLst/>
              <a:cxnLst/>
              <a:rect l="l" t="t" r="r" b="b"/>
              <a:pathLst>
                <a:path w="846" h="1276" extrusionOk="0">
                  <a:moveTo>
                    <a:pt x="430" y="0"/>
                  </a:moveTo>
                  <a:cubicBezTo>
                    <a:pt x="422" y="0"/>
                    <a:pt x="413" y="0"/>
                    <a:pt x="405" y="1"/>
                  </a:cubicBezTo>
                  <a:cubicBezTo>
                    <a:pt x="179" y="13"/>
                    <a:pt x="1" y="299"/>
                    <a:pt x="12" y="656"/>
                  </a:cubicBezTo>
                  <a:cubicBezTo>
                    <a:pt x="24" y="1006"/>
                    <a:pt x="218" y="1276"/>
                    <a:pt x="428" y="1276"/>
                  </a:cubicBezTo>
                  <a:cubicBezTo>
                    <a:pt x="432" y="1276"/>
                    <a:pt x="437" y="1276"/>
                    <a:pt x="441" y="1275"/>
                  </a:cubicBezTo>
                  <a:cubicBezTo>
                    <a:pt x="667" y="1263"/>
                    <a:pt x="846" y="978"/>
                    <a:pt x="834" y="620"/>
                  </a:cubicBezTo>
                  <a:cubicBezTo>
                    <a:pt x="834" y="288"/>
                    <a:pt x="636" y="0"/>
                    <a:pt x="430" y="0"/>
                  </a:cubicBezTo>
                  <a:close/>
                </a:path>
              </a:pathLst>
            </a:custGeom>
            <a:solidFill>
              <a:srgbClr val="4E4937">
                <a:lumMod val="500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43" name="Google Shape;5990;p62">
              <a:extLst>
                <a:ext uri="{FF2B5EF4-FFF2-40B4-BE49-F238E27FC236}">
                  <a16:creationId xmlns:a16="http://schemas.microsoft.com/office/drawing/2014/main" id="{F6B7BD31-9C7A-C9A4-8226-B9A43BB93C56}"/>
                </a:ext>
              </a:extLst>
            </p:cNvPr>
            <p:cNvSpPr/>
            <p:nvPr/>
          </p:nvSpPr>
          <p:spPr>
            <a:xfrm>
              <a:off x="2735560" y="3488975"/>
              <a:ext cx="25043" cy="36786"/>
            </a:xfrm>
            <a:custGeom>
              <a:avLst/>
              <a:gdLst/>
              <a:ahLst/>
              <a:cxnLst/>
              <a:rect l="l" t="t" r="r" b="b"/>
              <a:pathLst>
                <a:path w="679" h="1060" extrusionOk="0">
                  <a:moveTo>
                    <a:pt x="322" y="0"/>
                  </a:moveTo>
                  <a:cubicBezTo>
                    <a:pt x="143" y="0"/>
                    <a:pt x="0" y="238"/>
                    <a:pt x="12" y="536"/>
                  </a:cubicBezTo>
                  <a:cubicBezTo>
                    <a:pt x="12" y="834"/>
                    <a:pt x="179" y="1060"/>
                    <a:pt x="357" y="1060"/>
                  </a:cubicBezTo>
                  <a:cubicBezTo>
                    <a:pt x="536" y="1060"/>
                    <a:pt x="679" y="822"/>
                    <a:pt x="667" y="524"/>
                  </a:cubicBezTo>
                  <a:cubicBezTo>
                    <a:pt x="655" y="226"/>
                    <a:pt x="500" y="0"/>
                    <a:pt x="322" y="0"/>
                  </a:cubicBezTo>
                  <a:close/>
                </a:path>
              </a:pathLst>
            </a:custGeom>
            <a:solidFill>
              <a:srgbClr val="4E4937">
                <a:lumMod val="500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44" name="Google Shape;5991;p62">
              <a:extLst>
                <a:ext uri="{FF2B5EF4-FFF2-40B4-BE49-F238E27FC236}">
                  <a16:creationId xmlns:a16="http://schemas.microsoft.com/office/drawing/2014/main" id="{1AE59BB0-72FA-3F65-6053-59CD5F8BF1CF}"/>
                </a:ext>
              </a:extLst>
            </p:cNvPr>
            <p:cNvSpPr/>
            <p:nvPr/>
          </p:nvSpPr>
          <p:spPr>
            <a:xfrm>
              <a:off x="2571067" y="3391388"/>
              <a:ext cx="77562" cy="59274"/>
            </a:xfrm>
            <a:custGeom>
              <a:avLst/>
              <a:gdLst/>
              <a:ahLst/>
              <a:cxnLst/>
              <a:rect l="l" t="t" r="r" b="b"/>
              <a:pathLst>
                <a:path w="2103" h="1708" extrusionOk="0">
                  <a:moveTo>
                    <a:pt x="1640" y="0"/>
                  </a:moveTo>
                  <a:cubicBezTo>
                    <a:pt x="1570" y="0"/>
                    <a:pt x="1501" y="15"/>
                    <a:pt x="1436" y="38"/>
                  </a:cubicBezTo>
                  <a:cubicBezTo>
                    <a:pt x="960" y="205"/>
                    <a:pt x="543" y="657"/>
                    <a:pt x="245" y="1098"/>
                  </a:cubicBezTo>
                  <a:lnTo>
                    <a:pt x="67" y="1419"/>
                  </a:lnTo>
                  <a:cubicBezTo>
                    <a:pt x="43" y="1455"/>
                    <a:pt x="19" y="1502"/>
                    <a:pt x="7" y="1562"/>
                  </a:cubicBezTo>
                  <a:cubicBezTo>
                    <a:pt x="0" y="1669"/>
                    <a:pt x="51" y="1708"/>
                    <a:pt x="130" y="1708"/>
                  </a:cubicBezTo>
                  <a:cubicBezTo>
                    <a:pt x="323" y="1708"/>
                    <a:pt x="681" y="1473"/>
                    <a:pt x="757" y="1431"/>
                  </a:cubicBezTo>
                  <a:cubicBezTo>
                    <a:pt x="948" y="1336"/>
                    <a:pt x="1138" y="1252"/>
                    <a:pt x="1329" y="1169"/>
                  </a:cubicBezTo>
                  <a:cubicBezTo>
                    <a:pt x="1650" y="1062"/>
                    <a:pt x="2007" y="919"/>
                    <a:pt x="2079" y="550"/>
                  </a:cubicBezTo>
                  <a:cubicBezTo>
                    <a:pt x="2103" y="395"/>
                    <a:pt x="2067" y="217"/>
                    <a:pt x="1948" y="121"/>
                  </a:cubicBezTo>
                  <a:cubicBezTo>
                    <a:pt x="1854" y="34"/>
                    <a:pt x="1747" y="0"/>
                    <a:pt x="1640" y="0"/>
                  </a:cubicBezTo>
                  <a:close/>
                </a:path>
              </a:pathLst>
            </a:custGeom>
            <a:solidFill>
              <a:srgbClr val="4E4937">
                <a:lumMod val="500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45" name="Google Shape;5992;p62">
              <a:extLst>
                <a:ext uri="{FF2B5EF4-FFF2-40B4-BE49-F238E27FC236}">
                  <a16:creationId xmlns:a16="http://schemas.microsoft.com/office/drawing/2014/main" id="{6FC15C0A-7EBC-61DE-EE24-B937DB0156AF}"/>
                </a:ext>
              </a:extLst>
            </p:cNvPr>
            <p:cNvSpPr/>
            <p:nvPr/>
          </p:nvSpPr>
          <p:spPr>
            <a:xfrm>
              <a:off x="2708304" y="3384794"/>
              <a:ext cx="66793" cy="44490"/>
            </a:xfrm>
            <a:custGeom>
              <a:avLst/>
              <a:gdLst/>
              <a:ahLst/>
              <a:cxnLst/>
              <a:rect l="l" t="t" r="r" b="b"/>
              <a:pathLst>
                <a:path w="1811" h="1282" extrusionOk="0">
                  <a:moveTo>
                    <a:pt x="533" y="0"/>
                  </a:moveTo>
                  <a:cubicBezTo>
                    <a:pt x="415" y="0"/>
                    <a:pt x="285" y="43"/>
                    <a:pt x="168" y="133"/>
                  </a:cubicBezTo>
                  <a:cubicBezTo>
                    <a:pt x="49" y="228"/>
                    <a:pt x="1" y="383"/>
                    <a:pt x="13" y="514"/>
                  </a:cubicBezTo>
                  <a:cubicBezTo>
                    <a:pt x="37" y="823"/>
                    <a:pt x="358" y="907"/>
                    <a:pt x="620" y="966"/>
                  </a:cubicBezTo>
                  <a:cubicBezTo>
                    <a:pt x="799" y="1002"/>
                    <a:pt x="965" y="1049"/>
                    <a:pt x="1144" y="1109"/>
                  </a:cubicBezTo>
                  <a:cubicBezTo>
                    <a:pt x="1200" y="1133"/>
                    <a:pt x="1477" y="1281"/>
                    <a:pt x="1656" y="1281"/>
                  </a:cubicBezTo>
                  <a:cubicBezTo>
                    <a:pt x="1743" y="1281"/>
                    <a:pt x="1807" y="1246"/>
                    <a:pt x="1811" y="1145"/>
                  </a:cubicBezTo>
                  <a:cubicBezTo>
                    <a:pt x="1811" y="1097"/>
                    <a:pt x="1799" y="1049"/>
                    <a:pt x="1787" y="1026"/>
                  </a:cubicBezTo>
                  <a:cubicBezTo>
                    <a:pt x="1739" y="954"/>
                    <a:pt x="1692" y="859"/>
                    <a:pt x="1632" y="764"/>
                  </a:cubicBezTo>
                  <a:cubicBezTo>
                    <a:pt x="1406" y="430"/>
                    <a:pt x="1084" y="85"/>
                    <a:pt x="644" y="14"/>
                  </a:cubicBezTo>
                  <a:cubicBezTo>
                    <a:pt x="609" y="5"/>
                    <a:pt x="572" y="0"/>
                    <a:pt x="533" y="0"/>
                  </a:cubicBezTo>
                  <a:close/>
                </a:path>
              </a:pathLst>
            </a:custGeom>
            <a:solidFill>
              <a:srgbClr val="4E4937">
                <a:lumMod val="500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46" name="Google Shape;5993;p62">
              <a:extLst>
                <a:ext uri="{FF2B5EF4-FFF2-40B4-BE49-F238E27FC236}">
                  <a16:creationId xmlns:a16="http://schemas.microsoft.com/office/drawing/2014/main" id="{EC975863-1E38-7734-88D8-E6206233E5FA}"/>
                </a:ext>
              </a:extLst>
            </p:cNvPr>
            <p:cNvSpPr/>
            <p:nvPr/>
          </p:nvSpPr>
          <p:spPr>
            <a:xfrm>
              <a:off x="2695580" y="3486059"/>
              <a:ext cx="48794" cy="78466"/>
            </a:xfrm>
            <a:custGeom>
              <a:avLst/>
              <a:gdLst/>
              <a:ahLst/>
              <a:cxnLst/>
              <a:rect l="l" t="t" r="r" b="b"/>
              <a:pathLst>
                <a:path w="1323" h="2261" extrusionOk="0">
                  <a:moveTo>
                    <a:pt x="536" y="1"/>
                  </a:moveTo>
                  <a:cubicBezTo>
                    <a:pt x="522" y="1"/>
                    <a:pt x="506" y="4"/>
                    <a:pt x="489" y="13"/>
                  </a:cubicBezTo>
                  <a:cubicBezTo>
                    <a:pt x="417" y="36"/>
                    <a:pt x="370" y="120"/>
                    <a:pt x="322" y="179"/>
                  </a:cubicBezTo>
                  <a:cubicBezTo>
                    <a:pt x="298" y="239"/>
                    <a:pt x="251" y="298"/>
                    <a:pt x="215" y="358"/>
                  </a:cubicBezTo>
                  <a:cubicBezTo>
                    <a:pt x="155" y="489"/>
                    <a:pt x="96" y="620"/>
                    <a:pt x="72" y="751"/>
                  </a:cubicBezTo>
                  <a:cubicBezTo>
                    <a:pt x="36" y="906"/>
                    <a:pt x="13" y="1037"/>
                    <a:pt x="13" y="1191"/>
                  </a:cubicBezTo>
                  <a:cubicBezTo>
                    <a:pt x="13" y="1322"/>
                    <a:pt x="1" y="1489"/>
                    <a:pt x="72" y="1584"/>
                  </a:cubicBezTo>
                  <a:cubicBezTo>
                    <a:pt x="124" y="1680"/>
                    <a:pt x="221" y="1718"/>
                    <a:pt x="320" y="1718"/>
                  </a:cubicBezTo>
                  <a:cubicBezTo>
                    <a:pt x="357" y="1718"/>
                    <a:pt x="394" y="1713"/>
                    <a:pt x="429" y="1703"/>
                  </a:cubicBezTo>
                  <a:cubicBezTo>
                    <a:pt x="542" y="1681"/>
                    <a:pt x="655" y="1583"/>
                    <a:pt x="778" y="1583"/>
                  </a:cubicBezTo>
                  <a:cubicBezTo>
                    <a:pt x="785" y="1583"/>
                    <a:pt x="792" y="1584"/>
                    <a:pt x="798" y="1584"/>
                  </a:cubicBezTo>
                  <a:cubicBezTo>
                    <a:pt x="1084" y="1620"/>
                    <a:pt x="1156" y="1977"/>
                    <a:pt x="965" y="2168"/>
                  </a:cubicBezTo>
                  <a:cubicBezTo>
                    <a:pt x="926" y="2206"/>
                    <a:pt x="958" y="2261"/>
                    <a:pt x="997" y="2261"/>
                  </a:cubicBezTo>
                  <a:cubicBezTo>
                    <a:pt x="1006" y="2261"/>
                    <a:pt x="1016" y="2258"/>
                    <a:pt x="1025" y="2251"/>
                  </a:cubicBezTo>
                  <a:cubicBezTo>
                    <a:pt x="1239" y="2120"/>
                    <a:pt x="1322" y="1834"/>
                    <a:pt x="1191" y="1620"/>
                  </a:cubicBezTo>
                  <a:cubicBezTo>
                    <a:pt x="1096" y="1461"/>
                    <a:pt x="932" y="1387"/>
                    <a:pt x="763" y="1387"/>
                  </a:cubicBezTo>
                  <a:cubicBezTo>
                    <a:pt x="678" y="1387"/>
                    <a:pt x="592" y="1406"/>
                    <a:pt x="513" y="1441"/>
                  </a:cubicBezTo>
                  <a:cubicBezTo>
                    <a:pt x="453" y="1465"/>
                    <a:pt x="382" y="1513"/>
                    <a:pt x="310" y="1513"/>
                  </a:cubicBezTo>
                  <a:cubicBezTo>
                    <a:pt x="215" y="1513"/>
                    <a:pt x="215" y="1441"/>
                    <a:pt x="215" y="1382"/>
                  </a:cubicBezTo>
                  <a:cubicBezTo>
                    <a:pt x="215" y="1227"/>
                    <a:pt x="239" y="1060"/>
                    <a:pt x="263" y="918"/>
                  </a:cubicBezTo>
                  <a:cubicBezTo>
                    <a:pt x="298" y="763"/>
                    <a:pt x="346" y="632"/>
                    <a:pt x="406" y="501"/>
                  </a:cubicBezTo>
                  <a:cubicBezTo>
                    <a:pt x="429" y="429"/>
                    <a:pt x="477" y="370"/>
                    <a:pt x="501" y="310"/>
                  </a:cubicBezTo>
                  <a:cubicBezTo>
                    <a:pt x="536" y="251"/>
                    <a:pt x="596" y="179"/>
                    <a:pt x="608" y="96"/>
                  </a:cubicBezTo>
                  <a:cubicBezTo>
                    <a:pt x="617" y="41"/>
                    <a:pt x="584" y="1"/>
                    <a:pt x="536" y="1"/>
                  </a:cubicBezTo>
                  <a:close/>
                </a:path>
              </a:pathLst>
            </a:custGeom>
            <a:solidFill>
              <a:srgbClr val="4E4937">
                <a:lumMod val="500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grpSp>
          <p:nvGrpSpPr>
            <p:cNvPr id="247" name="Group 246">
              <a:extLst>
                <a:ext uri="{FF2B5EF4-FFF2-40B4-BE49-F238E27FC236}">
                  <a16:creationId xmlns:a16="http://schemas.microsoft.com/office/drawing/2014/main" id="{64A17AE2-AD44-0CB2-98FE-4700010DD5B6}"/>
                </a:ext>
              </a:extLst>
            </p:cNvPr>
            <p:cNvGrpSpPr/>
            <p:nvPr/>
          </p:nvGrpSpPr>
          <p:grpSpPr>
            <a:xfrm>
              <a:off x="3225497" y="3064197"/>
              <a:ext cx="754650" cy="1637417"/>
              <a:chOff x="1902225" y="1826942"/>
              <a:chExt cx="1074085" cy="2296057"/>
            </a:xfrm>
          </p:grpSpPr>
          <p:sp>
            <p:nvSpPr>
              <p:cNvPr id="302" name="Google Shape;5833;p62">
                <a:extLst>
                  <a:ext uri="{FF2B5EF4-FFF2-40B4-BE49-F238E27FC236}">
                    <a16:creationId xmlns:a16="http://schemas.microsoft.com/office/drawing/2014/main" id="{1851915A-AA8E-B39E-52AE-F26473F82FD2}"/>
                  </a:ext>
                </a:extLst>
              </p:cNvPr>
              <p:cNvSpPr/>
              <p:nvPr/>
            </p:nvSpPr>
            <p:spPr>
              <a:xfrm>
                <a:off x="2773176" y="3250222"/>
                <a:ext cx="203134" cy="270024"/>
              </a:xfrm>
              <a:custGeom>
                <a:avLst/>
                <a:gdLst/>
                <a:ahLst/>
                <a:cxnLst/>
                <a:rect l="l" t="t" r="r" b="b"/>
                <a:pathLst>
                  <a:path w="4121" h="5478" extrusionOk="0">
                    <a:moveTo>
                      <a:pt x="1918" y="1"/>
                    </a:moveTo>
                    <a:cubicBezTo>
                      <a:pt x="1275" y="286"/>
                      <a:pt x="644" y="536"/>
                      <a:pt x="1" y="763"/>
                    </a:cubicBezTo>
                    <a:cubicBezTo>
                      <a:pt x="132" y="1048"/>
                      <a:pt x="501" y="1941"/>
                      <a:pt x="536" y="2382"/>
                    </a:cubicBezTo>
                    <a:cubicBezTo>
                      <a:pt x="655" y="2929"/>
                      <a:pt x="382" y="4334"/>
                      <a:pt x="525" y="4358"/>
                    </a:cubicBezTo>
                    <a:cubicBezTo>
                      <a:pt x="529" y="4359"/>
                      <a:pt x="534" y="4360"/>
                      <a:pt x="539" y="4360"/>
                    </a:cubicBezTo>
                    <a:cubicBezTo>
                      <a:pt x="730" y="4360"/>
                      <a:pt x="1024" y="3453"/>
                      <a:pt x="1013" y="3453"/>
                    </a:cubicBezTo>
                    <a:lnTo>
                      <a:pt x="1013" y="3453"/>
                    </a:lnTo>
                    <a:cubicBezTo>
                      <a:pt x="1060" y="3453"/>
                      <a:pt x="870" y="5061"/>
                      <a:pt x="1060" y="5108"/>
                    </a:cubicBezTo>
                    <a:cubicBezTo>
                      <a:pt x="1066" y="5109"/>
                      <a:pt x="1071" y="5110"/>
                      <a:pt x="1077" y="5110"/>
                    </a:cubicBezTo>
                    <a:cubicBezTo>
                      <a:pt x="1362" y="5110"/>
                      <a:pt x="1762" y="3620"/>
                      <a:pt x="1727" y="3608"/>
                    </a:cubicBezTo>
                    <a:lnTo>
                      <a:pt x="1727" y="3608"/>
                    </a:lnTo>
                    <a:cubicBezTo>
                      <a:pt x="1787" y="3608"/>
                      <a:pt x="1703" y="5465"/>
                      <a:pt x="1965" y="5477"/>
                    </a:cubicBezTo>
                    <a:cubicBezTo>
                      <a:pt x="1966" y="5477"/>
                      <a:pt x="1968" y="5477"/>
                      <a:pt x="1969" y="5477"/>
                    </a:cubicBezTo>
                    <a:cubicBezTo>
                      <a:pt x="2359" y="5477"/>
                      <a:pt x="2429" y="3703"/>
                      <a:pt x="2382" y="3549"/>
                    </a:cubicBezTo>
                    <a:lnTo>
                      <a:pt x="2382" y="3549"/>
                    </a:lnTo>
                    <a:cubicBezTo>
                      <a:pt x="2428" y="3688"/>
                      <a:pt x="2600" y="4979"/>
                      <a:pt x="2831" y="4979"/>
                    </a:cubicBezTo>
                    <a:cubicBezTo>
                      <a:pt x="2836" y="4979"/>
                      <a:pt x="2841" y="4979"/>
                      <a:pt x="2846" y="4977"/>
                    </a:cubicBezTo>
                    <a:cubicBezTo>
                      <a:pt x="3203" y="4894"/>
                      <a:pt x="3072" y="2834"/>
                      <a:pt x="2989" y="2691"/>
                    </a:cubicBezTo>
                    <a:lnTo>
                      <a:pt x="2989" y="2691"/>
                    </a:lnTo>
                    <a:cubicBezTo>
                      <a:pt x="3065" y="2767"/>
                      <a:pt x="3546" y="3475"/>
                      <a:pt x="3784" y="3475"/>
                    </a:cubicBezTo>
                    <a:cubicBezTo>
                      <a:pt x="3807" y="3475"/>
                      <a:pt x="3828" y="3468"/>
                      <a:pt x="3846" y="3453"/>
                    </a:cubicBezTo>
                    <a:cubicBezTo>
                      <a:pt x="4120" y="3215"/>
                      <a:pt x="2799" y="1239"/>
                      <a:pt x="2477" y="929"/>
                    </a:cubicBezTo>
                    <a:cubicBezTo>
                      <a:pt x="2334" y="703"/>
                      <a:pt x="2096" y="298"/>
                      <a:pt x="1918" y="1"/>
                    </a:cubicBezTo>
                    <a:close/>
                  </a:path>
                </a:pathLst>
              </a:custGeom>
              <a:solidFill>
                <a:srgbClr val="FFA6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303" name="Google Shape;5834;p62">
                <a:extLst>
                  <a:ext uri="{FF2B5EF4-FFF2-40B4-BE49-F238E27FC236}">
                    <a16:creationId xmlns:a16="http://schemas.microsoft.com/office/drawing/2014/main" id="{DF8D3473-1949-8744-A905-4FC078726F66}"/>
                  </a:ext>
                </a:extLst>
              </p:cNvPr>
              <p:cNvSpPr/>
              <p:nvPr/>
            </p:nvSpPr>
            <p:spPr>
              <a:xfrm>
                <a:off x="2588871" y="2673496"/>
                <a:ext cx="358652" cy="723515"/>
              </a:xfrm>
              <a:custGeom>
                <a:avLst/>
                <a:gdLst/>
                <a:ahLst/>
                <a:cxnLst/>
                <a:rect l="l" t="t" r="r" b="b"/>
                <a:pathLst>
                  <a:path w="7276" h="14678" extrusionOk="0">
                    <a:moveTo>
                      <a:pt x="1293" y="0"/>
                    </a:moveTo>
                    <a:cubicBezTo>
                      <a:pt x="500" y="0"/>
                      <a:pt x="1" y="1758"/>
                      <a:pt x="108" y="3045"/>
                    </a:cubicBezTo>
                    <a:cubicBezTo>
                      <a:pt x="251" y="4592"/>
                      <a:pt x="1263" y="5378"/>
                      <a:pt x="2263" y="8653"/>
                    </a:cubicBezTo>
                    <a:cubicBezTo>
                      <a:pt x="2954" y="10915"/>
                      <a:pt x="3525" y="12939"/>
                      <a:pt x="3811" y="13963"/>
                    </a:cubicBezTo>
                    <a:cubicBezTo>
                      <a:pt x="3823" y="13998"/>
                      <a:pt x="3823" y="14034"/>
                      <a:pt x="3847" y="14070"/>
                    </a:cubicBezTo>
                    <a:cubicBezTo>
                      <a:pt x="3942" y="14475"/>
                      <a:pt x="4025" y="14677"/>
                      <a:pt x="4025" y="14677"/>
                    </a:cubicBezTo>
                    <a:cubicBezTo>
                      <a:pt x="4978" y="14558"/>
                      <a:pt x="7276" y="13939"/>
                      <a:pt x="7157" y="13427"/>
                    </a:cubicBezTo>
                    <a:lnTo>
                      <a:pt x="7026" y="12844"/>
                    </a:lnTo>
                    <a:cubicBezTo>
                      <a:pt x="7026" y="12820"/>
                      <a:pt x="7014" y="12784"/>
                      <a:pt x="7014" y="12760"/>
                    </a:cubicBezTo>
                    <a:cubicBezTo>
                      <a:pt x="5573" y="6581"/>
                      <a:pt x="2775" y="1175"/>
                      <a:pt x="1858" y="282"/>
                    </a:cubicBezTo>
                    <a:cubicBezTo>
                      <a:pt x="1658" y="86"/>
                      <a:pt x="1468" y="0"/>
                      <a:pt x="1293" y="0"/>
                    </a:cubicBezTo>
                    <a:close/>
                  </a:path>
                </a:pathLst>
              </a:custGeom>
              <a:solidFill>
                <a:srgbClr val="FFE6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304" name="Google Shape;5835;p62">
                <a:extLst>
                  <a:ext uri="{FF2B5EF4-FFF2-40B4-BE49-F238E27FC236}">
                    <a16:creationId xmlns:a16="http://schemas.microsoft.com/office/drawing/2014/main" id="{D91856EE-E9B8-EA57-F342-F69D752ACF89}"/>
                  </a:ext>
                </a:extLst>
              </p:cNvPr>
              <p:cNvSpPr/>
              <p:nvPr/>
            </p:nvSpPr>
            <p:spPr>
              <a:xfrm>
                <a:off x="2777268" y="3302472"/>
                <a:ext cx="158525" cy="64573"/>
              </a:xfrm>
              <a:custGeom>
                <a:avLst/>
                <a:gdLst/>
                <a:ahLst/>
                <a:cxnLst/>
                <a:rect l="l" t="t" r="r" b="b"/>
                <a:pathLst>
                  <a:path w="3216" h="1310" extrusionOk="0">
                    <a:moveTo>
                      <a:pt x="3204" y="0"/>
                    </a:moveTo>
                    <a:cubicBezTo>
                      <a:pt x="2644" y="203"/>
                      <a:pt x="2061" y="429"/>
                      <a:pt x="1489" y="643"/>
                    </a:cubicBezTo>
                    <a:cubicBezTo>
                      <a:pt x="989" y="822"/>
                      <a:pt x="477" y="1000"/>
                      <a:pt x="1" y="1203"/>
                    </a:cubicBezTo>
                    <a:cubicBezTo>
                      <a:pt x="25" y="1238"/>
                      <a:pt x="25" y="1274"/>
                      <a:pt x="37" y="1310"/>
                    </a:cubicBezTo>
                    <a:cubicBezTo>
                      <a:pt x="537" y="1143"/>
                      <a:pt x="1037" y="941"/>
                      <a:pt x="1525" y="738"/>
                    </a:cubicBezTo>
                    <a:cubicBezTo>
                      <a:pt x="2085" y="524"/>
                      <a:pt x="2656" y="310"/>
                      <a:pt x="3216" y="84"/>
                    </a:cubicBezTo>
                    <a:cubicBezTo>
                      <a:pt x="3216" y="60"/>
                      <a:pt x="3204" y="24"/>
                      <a:pt x="3204" y="0"/>
                    </a:cubicBezTo>
                    <a:close/>
                  </a:path>
                </a:pathLst>
              </a:custGeom>
              <a:solidFill>
                <a:srgbClr val="578A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305" name="Google Shape;5838;p62">
                <a:extLst>
                  <a:ext uri="{FF2B5EF4-FFF2-40B4-BE49-F238E27FC236}">
                    <a16:creationId xmlns:a16="http://schemas.microsoft.com/office/drawing/2014/main" id="{816CF0E1-95AA-2FDA-FE75-FA6A2737007F}"/>
                  </a:ext>
                </a:extLst>
              </p:cNvPr>
              <p:cNvSpPr/>
              <p:nvPr/>
            </p:nvSpPr>
            <p:spPr>
              <a:xfrm>
                <a:off x="1902225" y="2064681"/>
                <a:ext cx="522402" cy="1033319"/>
              </a:xfrm>
              <a:custGeom>
                <a:avLst/>
                <a:gdLst/>
                <a:ahLst/>
                <a:cxnLst/>
                <a:rect l="l" t="t" r="r" b="b"/>
                <a:pathLst>
                  <a:path w="10598" h="20963" extrusionOk="0">
                    <a:moveTo>
                      <a:pt x="3836" y="1"/>
                    </a:moveTo>
                    <a:cubicBezTo>
                      <a:pt x="3434" y="1"/>
                      <a:pt x="3034" y="160"/>
                      <a:pt x="2715" y="418"/>
                    </a:cubicBezTo>
                    <a:cubicBezTo>
                      <a:pt x="2263" y="787"/>
                      <a:pt x="1965" y="1311"/>
                      <a:pt x="1787" y="1858"/>
                    </a:cubicBezTo>
                    <a:cubicBezTo>
                      <a:pt x="1525" y="2692"/>
                      <a:pt x="1477" y="3632"/>
                      <a:pt x="1799" y="4454"/>
                    </a:cubicBezTo>
                    <a:cubicBezTo>
                      <a:pt x="2084" y="5144"/>
                      <a:pt x="2608" y="5716"/>
                      <a:pt x="3025" y="6359"/>
                    </a:cubicBezTo>
                    <a:cubicBezTo>
                      <a:pt x="3442" y="6990"/>
                      <a:pt x="3739" y="7764"/>
                      <a:pt x="3501" y="8478"/>
                    </a:cubicBezTo>
                    <a:cubicBezTo>
                      <a:pt x="3370" y="8883"/>
                      <a:pt x="3073" y="9216"/>
                      <a:pt x="2775" y="9526"/>
                    </a:cubicBezTo>
                    <a:cubicBezTo>
                      <a:pt x="2203" y="10097"/>
                      <a:pt x="1549" y="10609"/>
                      <a:pt x="1179" y="11324"/>
                    </a:cubicBezTo>
                    <a:cubicBezTo>
                      <a:pt x="810" y="12038"/>
                      <a:pt x="810" y="13038"/>
                      <a:pt x="1430" y="13526"/>
                    </a:cubicBezTo>
                    <a:cubicBezTo>
                      <a:pt x="1727" y="13765"/>
                      <a:pt x="2156" y="13907"/>
                      <a:pt x="2299" y="14276"/>
                    </a:cubicBezTo>
                    <a:cubicBezTo>
                      <a:pt x="2394" y="14586"/>
                      <a:pt x="2215" y="14919"/>
                      <a:pt x="2025" y="15181"/>
                    </a:cubicBezTo>
                    <a:cubicBezTo>
                      <a:pt x="1620" y="15717"/>
                      <a:pt x="1084" y="16146"/>
                      <a:pt x="691" y="16670"/>
                    </a:cubicBezTo>
                    <a:cubicBezTo>
                      <a:pt x="287" y="17205"/>
                      <a:pt x="1" y="17896"/>
                      <a:pt x="191" y="18527"/>
                    </a:cubicBezTo>
                    <a:cubicBezTo>
                      <a:pt x="394" y="19170"/>
                      <a:pt x="1001" y="19599"/>
                      <a:pt x="1620" y="19837"/>
                    </a:cubicBezTo>
                    <a:cubicBezTo>
                      <a:pt x="2027" y="20002"/>
                      <a:pt x="2467" y="20111"/>
                      <a:pt x="2902" y="20111"/>
                    </a:cubicBezTo>
                    <a:cubicBezTo>
                      <a:pt x="3154" y="20111"/>
                      <a:pt x="3404" y="20075"/>
                      <a:pt x="3644" y="19991"/>
                    </a:cubicBezTo>
                    <a:cubicBezTo>
                      <a:pt x="3788" y="19940"/>
                      <a:pt x="3941" y="19880"/>
                      <a:pt x="4088" y="19880"/>
                    </a:cubicBezTo>
                    <a:cubicBezTo>
                      <a:pt x="4111" y="19880"/>
                      <a:pt x="4133" y="19881"/>
                      <a:pt x="4156" y="19884"/>
                    </a:cubicBezTo>
                    <a:cubicBezTo>
                      <a:pt x="4382" y="19920"/>
                      <a:pt x="4525" y="20122"/>
                      <a:pt x="4692" y="20289"/>
                    </a:cubicBezTo>
                    <a:cubicBezTo>
                      <a:pt x="5144" y="20741"/>
                      <a:pt x="5787" y="20962"/>
                      <a:pt x="6430" y="20962"/>
                    </a:cubicBezTo>
                    <a:cubicBezTo>
                      <a:pt x="6651" y="20962"/>
                      <a:pt x="6872" y="20936"/>
                      <a:pt x="7085" y="20884"/>
                    </a:cubicBezTo>
                    <a:cubicBezTo>
                      <a:pt x="7918" y="20670"/>
                      <a:pt x="8633" y="20099"/>
                      <a:pt x="9121" y="19396"/>
                    </a:cubicBezTo>
                    <a:cubicBezTo>
                      <a:pt x="9740" y="18551"/>
                      <a:pt x="10050" y="17444"/>
                      <a:pt x="9823" y="16432"/>
                    </a:cubicBezTo>
                    <a:cubicBezTo>
                      <a:pt x="9597" y="15408"/>
                      <a:pt x="8788" y="14503"/>
                      <a:pt x="7740" y="14336"/>
                    </a:cubicBezTo>
                    <a:lnTo>
                      <a:pt x="7740" y="14336"/>
                    </a:lnTo>
                    <a:cubicBezTo>
                      <a:pt x="7806" y="14347"/>
                      <a:pt x="7873" y="14352"/>
                      <a:pt x="7939" y="14352"/>
                    </a:cubicBezTo>
                    <a:cubicBezTo>
                      <a:pt x="8397" y="14352"/>
                      <a:pt x="8851" y="14112"/>
                      <a:pt x="9204" y="13800"/>
                    </a:cubicBezTo>
                    <a:cubicBezTo>
                      <a:pt x="10109" y="13014"/>
                      <a:pt x="10597" y="11645"/>
                      <a:pt x="10073" y="10574"/>
                    </a:cubicBezTo>
                    <a:cubicBezTo>
                      <a:pt x="9526" y="9419"/>
                      <a:pt x="8145" y="9002"/>
                      <a:pt x="6906" y="8704"/>
                    </a:cubicBezTo>
                    <a:cubicBezTo>
                      <a:pt x="7371" y="8335"/>
                      <a:pt x="7835" y="7954"/>
                      <a:pt x="8157" y="7454"/>
                    </a:cubicBezTo>
                    <a:cubicBezTo>
                      <a:pt x="9002" y="6180"/>
                      <a:pt x="8692" y="4406"/>
                      <a:pt x="7847" y="3144"/>
                    </a:cubicBezTo>
                    <a:cubicBezTo>
                      <a:pt x="7359" y="2418"/>
                      <a:pt x="6704" y="1799"/>
                      <a:pt x="6013" y="1263"/>
                    </a:cubicBezTo>
                    <a:cubicBezTo>
                      <a:pt x="5656" y="989"/>
                      <a:pt x="5299" y="727"/>
                      <a:pt x="4930" y="477"/>
                    </a:cubicBezTo>
                    <a:cubicBezTo>
                      <a:pt x="4644" y="287"/>
                      <a:pt x="4382" y="49"/>
                      <a:pt x="4025" y="13"/>
                    </a:cubicBezTo>
                    <a:cubicBezTo>
                      <a:pt x="3962" y="5"/>
                      <a:pt x="3899" y="1"/>
                      <a:pt x="3836" y="1"/>
                    </a:cubicBezTo>
                    <a:close/>
                  </a:path>
                </a:pathLst>
              </a:custGeom>
              <a:solidFill>
                <a:srgbClr val="463F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306" name="Google Shape;5839;p62">
                <a:extLst>
                  <a:ext uri="{FF2B5EF4-FFF2-40B4-BE49-F238E27FC236}">
                    <a16:creationId xmlns:a16="http://schemas.microsoft.com/office/drawing/2014/main" id="{22645B15-EEF9-2CA2-20E1-89CCF6B5E5F8}"/>
                  </a:ext>
                </a:extLst>
              </p:cNvPr>
              <p:cNvSpPr/>
              <p:nvPr/>
            </p:nvSpPr>
            <p:spPr>
              <a:xfrm>
                <a:off x="2020182" y="2065174"/>
                <a:ext cx="404445" cy="1033417"/>
              </a:xfrm>
              <a:custGeom>
                <a:avLst/>
                <a:gdLst/>
                <a:ahLst/>
                <a:cxnLst/>
                <a:rect l="l" t="t" r="r" b="b"/>
                <a:pathLst>
                  <a:path w="8205" h="20965" extrusionOk="0">
                    <a:moveTo>
                      <a:pt x="1540" y="1"/>
                    </a:moveTo>
                    <a:cubicBezTo>
                      <a:pt x="1328" y="1"/>
                      <a:pt x="1105" y="36"/>
                      <a:pt x="918" y="98"/>
                    </a:cubicBezTo>
                    <a:cubicBezTo>
                      <a:pt x="870" y="158"/>
                      <a:pt x="822" y="229"/>
                      <a:pt x="775" y="289"/>
                    </a:cubicBezTo>
                    <a:cubicBezTo>
                      <a:pt x="287" y="1074"/>
                      <a:pt x="84" y="2051"/>
                      <a:pt x="37" y="2967"/>
                    </a:cubicBezTo>
                    <a:cubicBezTo>
                      <a:pt x="1" y="3860"/>
                      <a:pt x="299" y="4765"/>
                      <a:pt x="739" y="5539"/>
                    </a:cubicBezTo>
                    <a:cubicBezTo>
                      <a:pt x="930" y="5896"/>
                      <a:pt x="1156" y="6242"/>
                      <a:pt x="1418" y="6551"/>
                    </a:cubicBezTo>
                    <a:cubicBezTo>
                      <a:pt x="1632" y="6813"/>
                      <a:pt x="1846" y="7028"/>
                      <a:pt x="2049" y="7301"/>
                    </a:cubicBezTo>
                    <a:cubicBezTo>
                      <a:pt x="2227" y="7551"/>
                      <a:pt x="2370" y="7825"/>
                      <a:pt x="2418" y="8123"/>
                    </a:cubicBezTo>
                    <a:cubicBezTo>
                      <a:pt x="2477" y="8492"/>
                      <a:pt x="2418" y="8861"/>
                      <a:pt x="2323" y="9218"/>
                    </a:cubicBezTo>
                    <a:cubicBezTo>
                      <a:pt x="2085" y="10052"/>
                      <a:pt x="1596" y="10814"/>
                      <a:pt x="1418" y="11659"/>
                    </a:cubicBezTo>
                    <a:cubicBezTo>
                      <a:pt x="1227" y="12492"/>
                      <a:pt x="1287" y="13493"/>
                      <a:pt x="1823" y="14207"/>
                    </a:cubicBezTo>
                    <a:cubicBezTo>
                      <a:pt x="2025" y="14481"/>
                      <a:pt x="2311" y="14755"/>
                      <a:pt x="2358" y="15124"/>
                    </a:cubicBezTo>
                    <a:cubicBezTo>
                      <a:pt x="2406" y="15540"/>
                      <a:pt x="2192" y="15933"/>
                      <a:pt x="2001" y="16291"/>
                    </a:cubicBezTo>
                    <a:cubicBezTo>
                      <a:pt x="1775" y="16672"/>
                      <a:pt x="1549" y="17064"/>
                      <a:pt x="1418" y="17493"/>
                    </a:cubicBezTo>
                    <a:cubicBezTo>
                      <a:pt x="1287" y="17910"/>
                      <a:pt x="1239" y="18338"/>
                      <a:pt x="1287" y="18791"/>
                    </a:cubicBezTo>
                    <a:cubicBezTo>
                      <a:pt x="1311" y="19172"/>
                      <a:pt x="1418" y="19553"/>
                      <a:pt x="1596" y="19886"/>
                    </a:cubicBezTo>
                    <a:cubicBezTo>
                      <a:pt x="1626" y="19880"/>
                      <a:pt x="1653" y="19877"/>
                      <a:pt x="1680" y="19877"/>
                    </a:cubicBezTo>
                    <a:cubicBezTo>
                      <a:pt x="1706" y="19877"/>
                      <a:pt x="1733" y="19880"/>
                      <a:pt x="1763" y="19886"/>
                    </a:cubicBezTo>
                    <a:cubicBezTo>
                      <a:pt x="1989" y="19922"/>
                      <a:pt x="2132" y="20124"/>
                      <a:pt x="2299" y="20291"/>
                    </a:cubicBezTo>
                    <a:cubicBezTo>
                      <a:pt x="2751" y="20743"/>
                      <a:pt x="3394" y="20964"/>
                      <a:pt x="4037" y="20964"/>
                    </a:cubicBezTo>
                    <a:cubicBezTo>
                      <a:pt x="4258" y="20964"/>
                      <a:pt x="4479" y="20938"/>
                      <a:pt x="4692" y="20886"/>
                    </a:cubicBezTo>
                    <a:cubicBezTo>
                      <a:pt x="5525" y="20684"/>
                      <a:pt x="6240" y="20101"/>
                      <a:pt x="6728" y="19398"/>
                    </a:cubicBezTo>
                    <a:cubicBezTo>
                      <a:pt x="7347" y="18553"/>
                      <a:pt x="7657" y="17445"/>
                      <a:pt x="7430" y="16433"/>
                    </a:cubicBezTo>
                    <a:cubicBezTo>
                      <a:pt x="7204" y="15421"/>
                      <a:pt x="6395" y="14493"/>
                      <a:pt x="5347" y="14326"/>
                    </a:cubicBezTo>
                    <a:lnTo>
                      <a:pt x="5347" y="14326"/>
                    </a:lnTo>
                    <a:cubicBezTo>
                      <a:pt x="5413" y="14337"/>
                      <a:pt x="5480" y="14342"/>
                      <a:pt x="5546" y="14342"/>
                    </a:cubicBezTo>
                    <a:cubicBezTo>
                      <a:pt x="6004" y="14342"/>
                      <a:pt x="6458" y="14102"/>
                      <a:pt x="6811" y="13790"/>
                    </a:cubicBezTo>
                    <a:cubicBezTo>
                      <a:pt x="7716" y="12993"/>
                      <a:pt x="8204" y="11623"/>
                      <a:pt x="7680" y="10552"/>
                    </a:cubicBezTo>
                    <a:cubicBezTo>
                      <a:pt x="7133" y="9409"/>
                      <a:pt x="5752" y="8992"/>
                      <a:pt x="4513" y="8694"/>
                    </a:cubicBezTo>
                    <a:cubicBezTo>
                      <a:pt x="4978" y="8325"/>
                      <a:pt x="5442" y="7932"/>
                      <a:pt x="5764" y="7444"/>
                    </a:cubicBezTo>
                    <a:cubicBezTo>
                      <a:pt x="6609" y="6170"/>
                      <a:pt x="6299" y="4396"/>
                      <a:pt x="5454" y="3134"/>
                    </a:cubicBezTo>
                    <a:cubicBezTo>
                      <a:pt x="4966" y="2408"/>
                      <a:pt x="4311" y="1789"/>
                      <a:pt x="3620" y="1253"/>
                    </a:cubicBezTo>
                    <a:cubicBezTo>
                      <a:pt x="3263" y="979"/>
                      <a:pt x="2906" y="717"/>
                      <a:pt x="2537" y="467"/>
                    </a:cubicBezTo>
                    <a:cubicBezTo>
                      <a:pt x="2251" y="277"/>
                      <a:pt x="1989" y="39"/>
                      <a:pt x="1632" y="3"/>
                    </a:cubicBezTo>
                    <a:cubicBezTo>
                      <a:pt x="1602" y="1"/>
                      <a:pt x="1571" y="1"/>
                      <a:pt x="1540" y="1"/>
                    </a:cubicBezTo>
                    <a:close/>
                  </a:path>
                </a:pathLst>
              </a:custGeom>
              <a:solidFill>
                <a:srgbClr val="0A0A0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307" name="Google Shape;5840;p62">
                <a:extLst>
                  <a:ext uri="{FF2B5EF4-FFF2-40B4-BE49-F238E27FC236}">
                    <a16:creationId xmlns:a16="http://schemas.microsoft.com/office/drawing/2014/main" id="{06FF3FF9-1F76-7F62-800C-D04327AD7DED}"/>
                  </a:ext>
                </a:extLst>
              </p:cNvPr>
              <p:cNvSpPr/>
              <p:nvPr/>
            </p:nvSpPr>
            <p:spPr>
              <a:xfrm>
                <a:off x="1910457" y="4004401"/>
                <a:ext cx="1028882" cy="118598"/>
              </a:xfrm>
              <a:custGeom>
                <a:avLst/>
                <a:gdLst/>
                <a:ahLst/>
                <a:cxnLst/>
                <a:rect l="l" t="t" r="r" b="b"/>
                <a:pathLst>
                  <a:path w="20873" h="2406" extrusionOk="0">
                    <a:moveTo>
                      <a:pt x="10430" y="0"/>
                    </a:moveTo>
                    <a:cubicBezTo>
                      <a:pt x="4668" y="0"/>
                      <a:pt x="0" y="536"/>
                      <a:pt x="0" y="1203"/>
                    </a:cubicBezTo>
                    <a:cubicBezTo>
                      <a:pt x="0" y="1869"/>
                      <a:pt x="4668" y="2405"/>
                      <a:pt x="10430" y="2405"/>
                    </a:cubicBezTo>
                    <a:cubicBezTo>
                      <a:pt x="16193" y="2405"/>
                      <a:pt x="20872" y="1869"/>
                      <a:pt x="20872" y="1203"/>
                    </a:cubicBezTo>
                    <a:cubicBezTo>
                      <a:pt x="20872" y="536"/>
                      <a:pt x="16193" y="0"/>
                      <a:pt x="10430" y="0"/>
                    </a:cubicBezTo>
                    <a:close/>
                  </a:path>
                </a:pathLst>
              </a:custGeom>
              <a:solidFill>
                <a:srgbClr val="8EB35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308" name="Google Shape;5841;p62">
                <a:extLst>
                  <a:ext uri="{FF2B5EF4-FFF2-40B4-BE49-F238E27FC236}">
                    <a16:creationId xmlns:a16="http://schemas.microsoft.com/office/drawing/2014/main" id="{9B52E4BC-0E68-1F8B-09B0-69E0A0524B07}"/>
                  </a:ext>
                </a:extLst>
              </p:cNvPr>
              <p:cNvSpPr/>
              <p:nvPr/>
            </p:nvSpPr>
            <p:spPr>
              <a:xfrm>
                <a:off x="2468597" y="3407515"/>
                <a:ext cx="1775" cy="641"/>
              </a:xfrm>
              <a:custGeom>
                <a:avLst/>
                <a:gdLst/>
                <a:ahLst/>
                <a:cxnLst/>
                <a:rect l="l" t="t" r="r" b="b"/>
                <a:pathLst>
                  <a:path w="36" h="13" extrusionOk="0">
                    <a:moveTo>
                      <a:pt x="12" y="0"/>
                    </a:moveTo>
                    <a:cubicBezTo>
                      <a:pt x="0" y="0"/>
                      <a:pt x="0" y="12"/>
                      <a:pt x="12" y="12"/>
                    </a:cubicBezTo>
                    <a:cubicBezTo>
                      <a:pt x="36" y="12"/>
                      <a:pt x="36" y="0"/>
                      <a:pt x="12"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309" name="Google Shape;5842;p62">
                <a:extLst>
                  <a:ext uri="{FF2B5EF4-FFF2-40B4-BE49-F238E27FC236}">
                    <a16:creationId xmlns:a16="http://schemas.microsoft.com/office/drawing/2014/main" id="{29761992-9455-83C3-2F16-F4CA067A25A5}"/>
                  </a:ext>
                </a:extLst>
              </p:cNvPr>
              <p:cNvSpPr/>
              <p:nvPr/>
            </p:nvSpPr>
            <p:spPr>
              <a:xfrm>
                <a:off x="2465048" y="3338259"/>
                <a:ext cx="236012" cy="637993"/>
              </a:xfrm>
              <a:custGeom>
                <a:avLst/>
                <a:gdLst/>
                <a:ahLst/>
                <a:cxnLst/>
                <a:rect l="l" t="t" r="r" b="b"/>
                <a:pathLst>
                  <a:path w="4788" h="12943" extrusionOk="0">
                    <a:moveTo>
                      <a:pt x="4763" y="0"/>
                    </a:moveTo>
                    <a:cubicBezTo>
                      <a:pt x="3942" y="179"/>
                      <a:pt x="3096" y="262"/>
                      <a:pt x="2251" y="310"/>
                    </a:cubicBezTo>
                    <a:cubicBezTo>
                      <a:pt x="1608" y="346"/>
                      <a:pt x="965" y="358"/>
                      <a:pt x="322" y="358"/>
                    </a:cubicBezTo>
                    <a:cubicBezTo>
                      <a:pt x="370" y="2572"/>
                      <a:pt x="13" y="10597"/>
                      <a:pt x="1" y="12943"/>
                    </a:cubicBezTo>
                    <a:lnTo>
                      <a:pt x="3454" y="12943"/>
                    </a:lnTo>
                    <a:cubicBezTo>
                      <a:pt x="3454" y="12943"/>
                      <a:pt x="4120" y="6501"/>
                      <a:pt x="4537" y="3560"/>
                    </a:cubicBezTo>
                    <a:cubicBezTo>
                      <a:pt x="4644" y="2822"/>
                      <a:pt x="4728" y="1548"/>
                      <a:pt x="4787" y="0"/>
                    </a:cubicBezTo>
                    <a:close/>
                  </a:path>
                </a:pathLst>
              </a:custGeom>
              <a:solidFill>
                <a:srgbClr val="FFA6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310" name="Google Shape;5843;p62">
                <a:extLst>
                  <a:ext uri="{FF2B5EF4-FFF2-40B4-BE49-F238E27FC236}">
                    <a16:creationId xmlns:a16="http://schemas.microsoft.com/office/drawing/2014/main" id="{74A79F83-19D4-58D6-4B25-7AADDECE2B77}"/>
                  </a:ext>
                </a:extLst>
              </p:cNvPr>
              <p:cNvSpPr/>
              <p:nvPr/>
            </p:nvSpPr>
            <p:spPr>
              <a:xfrm>
                <a:off x="2479737" y="3338259"/>
                <a:ext cx="222457" cy="164982"/>
              </a:xfrm>
              <a:custGeom>
                <a:avLst/>
                <a:gdLst/>
                <a:ahLst/>
                <a:cxnLst/>
                <a:rect l="l" t="t" r="r" b="b"/>
                <a:pathLst>
                  <a:path w="4513" h="3347" extrusionOk="0">
                    <a:moveTo>
                      <a:pt x="4477" y="0"/>
                    </a:moveTo>
                    <a:cubicBezTo>
                      <a:pt x="3656" y="179"/>
                      <a:pt x="2810" y="274"/>
                      <a:pt x="1965" y="310"/>
                    </a:cubicBezTo>
                    <a:cubicBezTo>
                      <a:pt x="1322" y="346"/>
                      <a:pt x="679" y="358"/>
                      <a:pt x="48" y="358"/>
                    </a:cubicBezTo>
                    <a:cubicBezTo>
                      <a:pt x="60" y="989"/>
                      <a:pt x="24" y="2072"/>
                      <a:pt x="1" y="3346"/>
                    </a:cubicBezTo>
                    <a:cubicBezTo>
                      <a:pt x="655" y="3334"/>
                      <a:pt x="1322" y="3322"/>
                      <a:pt x="1977" y="3263"/>
                    </a:cubicBezTo>
                    <a:cubicBezTo>
                      <a:pt x="2620" y="3203"/>
                      <a:pt x="3263" y="3132"/>
                      <a:pt x="3882" y="3025"/>
                    </a:cubicBezTo>
                    <a:cubicBezTo>
                      <a:pt x="4037" y="3013"/>
                      <a:pt x="4180" y="2977"/>
                      <a:pt x="4334" y="2953"/>
                    </a:cubicBezTo>
                    <a:cubicBezTo>
                      <a:pt x="4406" y="2203"/>
                      <a:pt x="4465" y="1179"/>
                      <a:pt x="4513"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311" name="Google Shape;5844;p62">
                <a:extLst>
                  <a:ext uri="{FF2B5EF4-FFF2-40B4-BE49-F238E27FC236}">
                    <a16:creationId xmlns:a16="http://schemas.microsoft.com/office/drawing/2014/main" id="{B260F64E-8B9D-5D3F-2566-5DA458FD8C03}"/>
                  </a:ext>
                </a:extLst>
              </p:cNvPr>
              <p:cNvSpPr/>
              <p:nvPr/>
            </p:nvSpPr>
            <p:spPr>
              <a:xfrm>
                <a:off x="2465048" y="3714461"/>
                <a:ext cx="199585" cy="262384"/>
              </a:xfrm>
              <a:custGeom>
                <a:avLst/>
                <a:gdLst/>
                <a:ahLst/>
                <a:cxnLst/>
                <a:rect l="l" t="t" r="r" b="b"/>
                <a:pathLst>
                  <a:path w="4049" h="5323" extrusionOk="0">
                    <a:moveTo>
                      <a:pt x="4049" y="0"/>
                    </a:moveTo>
                    <a:lnTo>
                      <a:pt x="4049" y="0"/>
                    </a:lnTo>
                    <a:cubicBezTo>
                      <a:pt x="3289" y="42"/>
                      <a:pt x="2529" y="60"/>
                      <a:pt x="1771" y="60"/>
                    </a:cubicBezTo>
                    <a:cubicBezTo>
                      <a:pt x="1235" y="60"/>
                      <a:pt x="700" y="51"/>
                      <a:pt x="168" y="36"/>
                    </a:cubicBezTo>
                    <a:cubicBezTo>
                      <a:pt x="144" y="286"/>
                      <a:pt x="144" y="536"/>
                      <a:pt x="132" y="798"/>
                    </a:cubicBezTo>
                    <a:lnTo>
                      <a:pt x="132" y="881"/>
                    </a:lnTo>
                    <a:cubicBezTo>
                      <a:pt x="132" y="1012"/>
                      <a:pt x="120" y="1167"/>
                      <a:pt x="120" y="1298"/>
                    </a:cubicBezTo>
                    <a:lnTo>
                      <a:pt x="120" y="1405"/>
                    </a:lnTo>
                    <a:cubicBezTo>
                      <a:pt x="60" y="3060"/>
                      <a:pt x="13" y="4525"/>
                      <a:pt x="1" y="5322"/>
                    </a:cubicBezTo>
                    <a:lnTo>
                      <a:pt x="3454" y="5322"/>
                    </a:lnTo>
                    <a:cubicBezTo>
                      <a:pt x="3454" y="5322"/>
                      <a:pt x="3644" y="3441"/>
                      <a:pt x="3894" y="1239"/>
                    </a:cubicBezTo>
                    <a:cubicBezTo>
                      <a:pt x="3894" y="1215"/>
                      <a:pt x="3918" y="1179"/>
                      <a:pt x="3918" y="1155"/>
                    </a:cubicBezTo>
                    <a:cubicBezTo>
                      <a:pt x="3930" y="1012"/>
                      <a:pt x="3942" y="893"/>
                      <a:pt x="3954" y="762"/>
                    </a:cubicBezTo>
                    <a:cubicBezTo>
                      <a:pt x="3954" y="739"/>
                      <a:pt x="3954" y="703"/>
                      <a:pt x="3978" y="691"/>
                    </a:cubicBezTo>
                    <a:cubicBezTo>
                      <a:pt x="4001" y="465"/>
                      <a:pt x="4013" y="227"/>
                      <a:pt x="4049" y="0"/>
                    </a:cubicBezTo>
                    <a:close/>
                  </a:path>
                </a:pathLst>
              </a:custGeom>
              <a:solidFill>
                <a:srgbClr val="FFCFC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312" name="Google Shape;5845;p62">
                <a:extLst>
                  <a:ext uri="{FF2B5EF4-FFF2-40B4-BE49-F238E27FC236}">
                    <a16:creationId xmlns:a16="http://schemas.microsoft.com/office/drawing/2014/main" id="{D1BC58DF-7744-BF9E-3C52-2F4EC00D529C}"/>
                  </a:ext>
                </a:extLst>
              </p:cNvPr>
              <p:cNvSpPr/>
              <p:nvPr/>
            </p:nvSpPr>
            <p:spPr>
              <a:xfrm>
                <a:off x="2471506" y="3749065"/>
                <a:ext cx="189628" cy="12077"/>
              </a:xfrm>
              <a:custGeom>
                <a:avLst/>
                <a:gdLst/>
                <a:ahLst/>
                <a:cxnLst/>
                <a:rect l="l" t="t" r="r" b="b"/>
                <a:pathLst>
                  <a:path w="3847" h="245" extrusionOk="0">
                    <a:moveTo>
                      <a:pt x="3847" y="1"/>
                    </a:moveTo>
                    <a:lnTo>
                      <a:pt x="3847" y="1"/>
                    </a:lnTo>
                    <a:cubicBezTo>
                      <a:pt x="3704" y="13"/>
                      <a:pt x="3573" y="37"/>
                      <a:pt x="3430" y="60"/>
                    </a:cubicBezTo>
                    <a:cubicBezTo>
                      <a:pt x="2770" y="143"/>
                      <a:pt x="2117" y="176"/>
                      <a:pt x="1466" y="176"/>
                    </a:cubicBezTo>
                    <a:cubicBezTo>
                      <a:pt x="1271" y="176"/>
                      <a:pt x="1076" y="173"/>
                      <a:pt x="882" y="167"/>
                    </a:cubicBezTo>
                    <a:cubicBezTo>
                      <a:pt x="584" y="144"/>
                      <a:pt x="298" y="132"/>
                      <a:pt x="1" y="108"/>
                    </a:cubicBezTo>
                    <a:lnTo>
                      <a:pt x="1" y="179"/>
                    </a:lnTo>
                    <a:cubicBezTo>
                      <a:pt x="479" y="224"/>
                      <a:pt x="956" y="245"/>
                      <a:pt x="1431" y="245"/>
                    </a:cubicBezTo>
                    <a:cubicBezTo>
                      <a:pt x="2233" y="245"/>
                      <a:pt x="3030" y="184"/>
                      <a:pt x="3823" y="72"/>
                    </a:cubicBezTo>
                    <a:cubicBezTo>
                      <a:pt x="3823" y="48"/>
                      <a:pt x="3823" y="13"/>
                      <a:pt x="3847" y="1"/>
                    </a:cubicBezTo>
                    <a:close/>
                  </a:path>
                </a:pathLst>
              </a:custGeom>
              <a:solidFill>
                <a:srgbClr val="3E69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313" name="Google Shape;5846;p62">
                <a:extLst>
                  <a:ext uri="{FF2B5EF4-FFF2-40B4-BE49-F238E27FC236}">
                    <a16:creationId xmlns:a16="http://schemas.microsoft.com/office/drawing/2014/main" id="{B1F23FC1-B64D-540D-E140-2B3F91715CD6}"/>
                  </a:ext>
                </a:extLst>
              </p:cNvPr>
              <p:cNvSpPr/>
              <p:nvPr/>
            </p:nvSpPr>
            <p:spPr>
              <a:xfrm>
                <a:off x="2470372" y="3772577"/>
                <a:ext cx="186671" cy="15133"/>
              </a:xfrm>
              <a:custGeom>
                <a:avLst/>
                <a:gdLst/>
                <a:ahLst/>
                <a:cxnLst/>
                <a:rect l="l" t="t" r="r" b="b"/>
                <a:pathLst>
                  <a:path w="3787" h="307" extrusionOk="0">
                    <a:moveTo>
                      <a:pt x="3786" y="0"/>
                    </a:moveTo>
                    <a:cubicBezTo>
                      <a:pt x="3608" y="36"/>
                      <a:pt x="3453" y="60"/>
                      <a:pt x="3274" y="95"/>
                    </a:cubicBezTo>
                    <a:cubicBezTo>
                      <a:pt x="2655" y="179"/>
                      <a:pt x="2048" y="214"/>
                      <a:pt x="1429" y="214"/>
                    </a:cubicBezTo>
                    <a:cubicBezTo>
                      <a:pt x="1107" y="214"/>
                      <a:pt x="810" y="191"/>
                      <a:pt x="512" y="179"/>
                    </a:cubicBezTo>
                    <a:cubicBezTo>
                      <a:pt x="369" y="167"/>
                      <a:pt x="214" y="167"/>
                      <a:pt x="71" y="155"/>
                    </a:cubicBezTo>
                    <a:lnTo>
                      <a:pt x="0" y="155"/>
                    </a:lnTo>
                    <a:cubicBezTo>
                      <a:pt x="12" y="155"/>
                      <a:pt x="12" y="179"/>
                      <a:pt x="0" y="226"/>
                    </a:cubicBezTo>
                    <a:cubicBezTo>
                      <a:pt x="24" y="226"/>
                      <a:pt x="71" y="238"/>
                      <a:pt x="95" y="238"/>
                    </a:cubicBezTo>
                    <a:cubicBezTo>
                      <a:pt x="274" y="250"/>
                      <a:pt x="441" y="274"/>
                      <a:pt x="619" y="286"/>
                    </a:cubicBezTo>
                    <a:cubicBezTo>
                      <a:pt x="865" y="300"/>
                      <a:pt x="1111" y="306"/>
                      <a:pt x="1357" y="306"/>
                    </a:cubicBezTo>
                    <a:cubicBezTo>
                      <a:pt x="2170" y="306"/>
                      <a:pt x="2979" y="232"/>
                      <a:pt x="3774" y="95"/>
                    </a:cubicBezTo>
                    <a:cubicBezTo>
                      <a:pt x="3774" y="60"/>
                      <a:pt x="3786" y="36"/>
                      <a:pt x="3786" y="0"/>
                    </a:cubicBezTo>
                    <a:close/>
                  </a:path>
                </a:pathLst>
              </a:custGeom>
              <a:solidFill>
                <a:srgbClr val="3E69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314" name="Google Shape;5847;p62">
                <a:extLst>
                  <a:ext uri="{FF2B5EF4-FFF2-40B4-BE49-F238E27FC236}">
                    <a16:creationId xmlns:a16="http://schemas.microsoft.com/office/drawing/2014/main" id="{3B694A10-B213-8894-4489-C76860B2872C}"/>
                  </a:ext>
                </a:extLst>
              </p:cNvPr>
              <p:cNvSpPr/>
              <p:nvPr/>
            </p:nvSpPr>
            <p:spPr>
              <a:xfrm>
                <a:off x="2439810" y="3967924"/>
                <a:ext cx="306994" cy="96663"/>
              </a:xfrm>
              <a:custGeom>
                <a:avLst/>
                <a:gdLst/>
                <a:ahLst/>
                <a:cxnLst/>
                <a:rect l="l" t="t" r="r" b="b"/>
                <a:pathLst>
                  <a:path w="6228" h="1961" extrusionOk="0">
                    <a:moveTo>
                      <a:pt x="3242" y="1"/>
                    </a:moveTo>
                    <a:cubicBezTo>
                      <a:pt x="2233" y="1"/>
                      <a:pt x="601" y="40"/>
                      <a:pt x="501" y="73"/>
                    </a:cubicBezTo>
                    <a:cubicBezTo>
                      <a:pt x="334" y="121"/>
                      <a:pt x="1" y="1514"/>
                      <a:pt x="191" y="1823"/>
                    </a:cubicBezTo>
                    <a:cubicBezTo>
                      <a:pt x="245" y="1927"/>
                      <a:pt x="929" y="1961"/>
                      <a:pt x="1820" y="1961"/>
                    </a:cubicBezTo>
                    <a:cubicBezTo>
                      <a:pt x="3284" y="1961"/>
                      <a:pt x="5306" y="1869"/>
                      <a:pt x="6002" y="1847"/>
                    </a:cubicBezTo>
                    <a:cubicBezTo>
                      <a:pt x="6145" y="1847"/>
                      <a:pt x="6228" y="1693"/>
                      <a:pt x="6168" y="1573"/>
                    </a:cubicBezTo>
                    <a:cubicBezTo>
                      <a:pt x="6049" y="1335"/>
                      <a:pt x="5764" y="990"/>
                      <a:pt x="5216" y="633"/>
                    </a:cubicBezTo>
                    <a:cubicBezTo>
                      <a:pt x="4323" y="38"/>
                      <a:pt x="4025" y="26"/>
                      <a:pt x="4025" y="26"/>
                    </a:cubicBezTo>
                    <a:cubicBezTo>
                      <a:pt x="3990" y="8"/>
                      <a:pt x="3672" y="1"/>
                      <a:pt x="3242" y="1"/>
                    </a:cubicBezTo>
                    <a:close/>
                  </a:path>
                </a:pathLst>
              </a:custGeom>
              <a:solidFill>
                <a:srgbClr val="1E3D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315" name="Google Shape;5848;p62">
                <a:extLst>
                  <a:ext uri="{FF2B5EF4-FFF2-40B4-BE49-F238E27FC236}">
                    <a16:creationId xmlns:a16="http://schemas.microsoft.com/office/drawing/2014/main" id="{AECD59CD-B0D4-C7E9-212E-42F11B4B2AC8}"/>
                  </a:ext>
                </a:extLst>
              </p:cNvPr>
              <p:cNvSpPr/>
              <p:nvPr/>
            </p:nvSpPr>
            <p:spPr>
              <a:xfrm>
                <a:off x="2628798" y="3995134"/>
                <a:ext cx="78129" cy="26224"/>
              </a:xfrm>
              <a:custGeom>
                <a:avLst/>
                <a:gdLst/>
                <a:ahLst/>
                <a:cxnLst/>
                <a:rect l="l" t="t" r="r" b="b"/>
                <a:pathLst>
                  <a:path w="1585" h="532" extrusionOk="0">
                    <a:moveTo>
                      <a:pt x="1223" y="1"/>
                    </a:moveTo>
                    <a:cubicBezTo>
                      <a:pt x="1082" y="1"/>
                      <a:pt x="943" y="16"/>
                      <a:pt x="798" y="45"/>
                    </a:cubicBezTo>
                    <a:cubicBezTo>
                      <a:pt x="596" y="81"/>
                      <a:pt x="394" y="140"/>
                      <a:pt x="215" y="248"/>
                    </a:cubicBezTo>
                    <a:cubicBezTo>
                      <a:pt x="144" y="295"/>
                      <a:pt x="1" y="367"/>
                      <a:pt x="36" y="474"/>
                    </a:cubicBezTo>
                    <a:cubicBezTo>
                      <a:pt x="54" y="517"/>
                      <a:pt x="82" y="532"/>
                      <a:pt x="114" y="532"/>
                    </a:cubicBezTo>
                    <a:cubicBezTo>
                      <a:pt x="172" y="532"/>
                      <a:pt x="245" y="485"/>
                      <a:pt x="298" y="462"/>
                    </a:cubicBezTo>
                    <a:cubicBezTo>
                      <a:pt x="667" y="248"/>
                      <a:pt x="1072" y="176"/>
                      <a:pt x="1489" y="176"/>
                    </a:cubicBezTo>
                    <a:cubicBezTo>
                      <a:pt x="1560" y="176"/>
                      <a:pt x="1584" y="45"/>
                      <a:pt x="1501" y="21"/>
                    </a:cubicBezTo>
                    <a:cubicBezTo>
                      <a:pt x="1407" y="7"/>
                      <a:pt x="1315" y="1"/>
                      <a:pt x="1223"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316" name="Google Shape;5849;p62">
                <a:extLst>
                  <a:ext uri="{FF2B5EF4-FFF2-40B4-BE49-F238E27FC236}">
                    <a16:creationId xmlns:a16="http://schemas.microsoft.com/office/drawing/2014/main" id="{EF25DCA4-45E5-4309-6319-CBBF25A3262F}"/>
                  </a:ext>
                </a:extLst>
              </p:cNvPr>
              <p:cNvSpPr/>
              <p:nvPr/>
            </p:nvSpPr>
            <p:spPr>
              <a:xfrm>
                <a:off x="2598533" y="3982663"/>
                <a:ext cx="80199" cy="30118"/>
              </a:xfrm>
              <a:custGeom>
                <a:avLst/>
                <a:gdLst/>
                <a:ahLst/>
                <a:cxnLst/>
                <a:rect l="l" t="t" r="r" b="b"/>
                <a:pathLst>
                  <a:path w="1627" h="611" extrusionOk="0">
                    <a:moveTo>
                      <a:pt x="1520" y="0"/>
                    </a:moveTo>
                    <a:cubicBezTo>
                      <a:pt x="1270" y="0"/>
                      <a:pt x="1008" y="24"/>
                      <a:pt x="758" y="96"/>
                    </a:cubicBezTo>
                    <a:lnTo>
                      <a:pt x="400" y="239"/>
                    </a:lnTo>
                    <a:cubicBezTo>
                      <a:pt x="317" y="274"/>
                      <a:pt x="198" y="322"/>
                      <a:pt x="103" y="393"/>
                    </a:cubicBezTo>
                    <a:cubicBezTo>
                      <a:pt x="91" y="393"/>
                      <a:pt x="79" y="417"/>
                      <a:pt x="55" y="429"/>
                    </a:cubicBezTo>
                    <a:cubicBezTo>
                      <a:pt x="0" y="484"/>
                      <a:pt x="47" y="610"/>
                      <a:pt x="129" y="610"/>
                    </a:cubicBezTo>
                    <a:cubicBezTo>
                      <a:pt x="136" y="610"/>
                      <a:pt x="143" y="609"/>
                      <a:pt x="150" y="608"/>
                    </a:cubicBezTo>
                    <a:cubicBezTo>
                      <a:pt x="269" y="560"/>
                      <a:pt x="377" y="489"/>
                      <a:pt x="472" y="429"/>
                    </a:cubicBezTo>
                    <a:cubicBezTo>
                      <a:pt x="579" y="370"/>
                      <a:pt x="686" y="322"/>
                      <a:pt x="805" y="298"/>
                    </a:cubicBezTo>
                    <a:cubicBezTo>
                      <a:pt x="1043" y="215"/>
                      <a:pt x="1281" y="179"/>
                      <a:pt x="1520" y="155"/>
                    </a:cubicBezTo>
                    <a:cubicBezTo>
                      <a:pt x="1627" y="143"/>
                      <a:pt x="1627" y="0"/>
                      <a:pt x="152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317" name="Google Shape;5850;p62">
                <a:extLst>
                  <a:ext uri="{FF2B5EF4-FFF2-40B4-BE49-F238E27FC236}">
                    <a16:creationId xmlns:a16="http://schemas.microsoft.com/office/drawing/2014/main" id="{6FEBD505-88DF-5FA6-F22C-98C2A8BC9057}"/>
                  </a:ext>
                </a:extLst>
              </p:cNvPr>
              <p:cNvSpPr/>
              <p:nvPr/>
            </p:nvSpPr>
            <p:spPr>
              <a:xfrm>
                <a:off x="2583055" y="3969058"/>
                <a:ext cx="70439" cy="25287"/>
              </a:xfrm>
              <a:custGeom>
                <a:avLst/>
                <a:gdLst/>
                <a:ahLst/>
                <a:cxnLst/>
                <a:rect l="l" t="t" r="r" b="b"/>
                <a:pathLst>
                  <a:path w="1429" h="513" extrusionOk="0">
                    <a:moveTo>
                      <a:pt x="1098" y="0"/>
                    </a:moveTo>
                    <a:cubicBezTo>
                      <a:pt x="943" y="0"/>
                      <a:pt x="790" y="17"/>
                      <a:pt x="631" y="62"/>
                    </a:cubicBezTo>
                    <a:cubicBezTo>
                      <a:pt x="512" y="98"/>
                      <a:pt x="393" y="134"/>
                      <a:pt x="274" y="193"/>
                    </a:cubicBezTo>
                    <a:cubicBezTo>
                      <a:pt x="179" y="241"/>
                      <a:pt x="0" y="312"/>
                      <a:pt x="0" y="431"/>
                    </a:cubicBezTo>
                    <a:cubicBezTo>
                      <a:pt x="0" y="467"/>
                      <a:pt x="24" y="479"/>
                      <a:pt x="36" y="491"/>
                    </a:cubicBezTo>
                    <a:cubicBezTo>
                      <a:pt x="61" y="506"/>
                      <a:pt x="81" y="512"/>
                      <a:pt x="102" y="512"/>
                    </a:cubicBezTo>
                    <a:cubicBezTo>
                      <a:pt x="129" y="512"/>
                      <a:pt x="156" y="500"/>
                      <a:pt x="191" y="479"/>
                    </a:cubicBezTo>
                    <a:cubicBezTo>
                      <a:pt x="262" y="443"/>
                      <a:pt x="298" y="419"/>
                      <a:pt x="357" y="396"/>
                    </a:cubicBezTo>
                    <a:cubicBezTo>
                      <a:pt x="452" y="336"/>
                      <a:pt x="572" y="288"/>
                      <a:pt x="667" y="253"/>
                    </a:cubicBezTo>
                    <a:cubicBezTo>
                      <a:pt x="893" y="181"/>
                      <a:pt x="1131" y="134"/>
                      <a:pt x="1369" y="122"/>
                    </a:cubicBezTo>
                    <a:cubicBezTo>
                      <a:pt x="1429" y="110"/>
                      <a:pt x="1429" y="38"/>
                      <a:pt x="1369" y="15"/>
                    </a:cubicBezTo>
                    <a:cubicBezTo>
                      <a:pt x="1278" y="6"/>
                      <a:pt x="1188" y="0"/>
                      <a:pt x="1098"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318" name="Google Shape;5851;p62">
                <a:extLst>
                  <a:ext uri="{FF2B5EF4-FFF2-40B4-BE49-F238E27FC236}">
                    <a16:creationId xmlns:a16="http://schemas.microsoft.com/office/drawing/2014/main" id="{D4CA0097-798A-13B8-A797-1FBDD7D4CCE7}"/>
                  </a:ext>
                </a:extLst>
              </p:cNvPr>
              <p:cNvSpPr/>
              <p:nvPr/>
            </p:nvSpPr>
            <p:spPr>
              <a:xfrm>
                <a:off x="2145188" y="3338259"/>
                <a:ext cx="307585" cy="637993"/>
              </a:xfrm>
              <a:custGeom>
                <a:avLst/>
                <a:gdLst/>
                <a:ahLst/>
                <a:cxnLst/>
                <a:rect l="l" t="t" r="r" b="b"/>
                <a:pathLst>
                  <a:path w="6240" h="12943" extrusionOk="0">
                    <a:moveTo>
                      <a:pt x="6204" y="0"/>
                    </a:moveTo>
                    <a:cubicBezTo>
                      <a:pt x="5359" y="179"/>
                      <a:pt x="4490" y="262"/>
                      <a:pt x="3644" y="310"/>
                    </a:cubicBezTo>
                    <a:cubicBezTo>
                      <a:pt x="3001" y="346"/>
                      <a:pt x="2370" y="358"/>
                      <a:pt x="1727" y="358"/>
                    </a:cubicBezTo>
                    <a:cubicBezTo>
                      <a:pt x="1537" y="2572"/>
                      <a:pt x="299" y="10597"/>
                      <a:pt x="1" y="12943"/>
                    </a:cubicBezTo>
                    <a:lnTo>
                      <a:pt x="3454" y="12943"/>
                    </a:lnTo>
                    <a:cubicBezTo>
                      <a:pt x="3454" y="12943"/>
                      <a:pt x="4835" y="6501"/>
                      <a:pt x="5585" y="3560"/>
                    </a:cubicBezTo>
                    <a:cubicBezTo>
                      <a:pt x="5775" y="2822"/>
                      <a:pt x="6014" y="1548"/>
                      <a:pt x="6240" y="0"/>
                    </a:cubicBezTo>
                    <a:close/>
                  </a:path>
                </a:pathLst>
              </a:custGeom>
              <a:solidFill>
                <a:srgbClr val="FFA6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319" name="Google Shape;5852;p62">
                <a:extLst>
                  <a:ext uri="{FF2B5EF4-FFF2-40B4-BE49-F238E27FC236}">
                    <a16:creationId xmlns:a16="http://schemas.microsoft.com/office/drawing/2014/main" id="{D9C68E6F-FF05-E970-283C-28933E561632}"/>
                  </a:ext>
                </a:extLst>
              </p:cNvPr>
              <p:cNvSpPr/>
              <p:nvPr/>
            </p:nvSpPr>
            <p:spPr>
              <a:xfrm>
                <a:off x="2212128" y="3338259"/>
                <a:ext cx="240646" cy="164982"/>
              </a:xfrm>
              <a:custGeom>
                <a:avLst/>
                <a:gdLst/>
                <a:ahLst/>
                <a:cxnLst/>
                <a:rect l="l" t="t" r="r" b="b"/>
                <a:pathLst>
                  <a:path w="4882" h="3347" extrusionOk="0">
                    <a:moveTo>
                      <a:pt x="4846" y="0"/>
                    </a:moveTo>
                    <a:cubicBezTo>
                      <a:pt x="4001" y="179"/>
                      <a:pt x="3132" y="274"/>
                      <a:pt x="2286" y="310"/>
                    </a:cubicBezTo>
                    <a:cubicBezTo>
                      <a:pt x="1643" y="346"/>
                      <a:pt x="1012" y="358"/>
                      <a:pt x="369" y="358"/>
                    </a:cubicBezTo>
                    <a:cubicBezTo>
                      <a:pt x="310" y="989"/>
                      <a:pt x="179" y="2072"/>
                      <a:pt x="0" y="3346"/>
                    </a:cubicBezTo>
                    <a:cubicBezTo>
                      <a:pt x="667" y="3334"/>
                      <a:pt x="1322" y="3322"/>
                      <a:pt x="1989" y="3263"/>
                    </a:cubicBezTo>
                    <a:cubicBezTo>
                      <a:pt x="2632" y="3203"/>
                      <a:pt x="3286" y="3132"/>
                      <a:pt x="3929" y="3025"/>
                    </a:cubicBezTo>
                    <a:cubicBezTo>
                      <a:pt x="4072" y="3013"/>
                      <a:pt x="4227" y="2977"/>
                      <a:pt x="4370" y="2953"/>
                    </a:cubicBezTo>
                    <a:cubicBezTo>
                      <a:pt x="4525" y="2203"/>
                      <a:pt x="4703" y="1179"/>
                      <a:pt x="4882"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320" name="Google Shape;5853;p62">
                <a:extLst>
                  <a:ext uri="{FF2B5EF4-FFF2-40B4-BE49-F238E27FC236}">
                    <a16:creationId xmlns:a16="http://schemas.microsoft.com/office/drawing/2014/main" id="{DCF7122A-4256-58D6-3031-EE5C194E3ADE}"/>
                  </a:ext>
                </a:extLst>
              </p:cNvPr>
              <p:cNvSpPr/>
              <p:nvPr/>
            </p:nvSpPr>
            <p:spPr>
              <a:xfrm>
                <a:off x="2146371" y="3714461"/>
                <a:ext cx="227781" cy="262384"/>
              </a:xfrm>
              <a:custGeom>
                <a:avLst/>
                <a:gdLst/>
                <a:ahLst/>
                <a:cxnLst/>
                <a:rect l="l" t="t" r="r" b="b"/>
                <a:pathLst>
                  <a:path w="4621" h="5323" extrusionOk="0">
                    <a:moveTo>
                      <a:pt x="4620" y="0"/>
                    </a:moveTo>
                    <a:cubicBezTo>
                      <a:pt x="3860" y="42"/>
                      <a:pt x="3096" y="60"/>
                      <a:pt x="2337" y="60"/>
                    </a:cubicBezTo>
                    <a:cubicBezTo>
                      <a:pt x="1800" y="60"/>
                      <a:pt x="1267" y="51"/>
                      <a:pt x="739" y="36"/>
                    </a:cubicBezTo>
                    <a:cubicBezTo>
                      <a:pt x="703" y="286"/>
                      <a:pt x="656" y="536"/>
                      <a:pt x="632" y="798"/>
                    </a:cubicBezTo>
                    <a:cubicBezTo>
                      <a:pt x="632" y="822"/>
                      <a:pt x="620" y="846"/>
                      <a:pt x="620" y="881"/>
                    </a:cubicBezTo>
                    <a:cubicBezTo>
                      <a:pt x="596" y="1012"/>
                      <a:pt x="572" y="1167"/>
                      <a:pt x="560" y="1298"/>
                    </a:cubicBezTo>
                    <a:cubicBezTo>
                      <a:pt x="560" y="1334"/>
                      <a:pt x="537" y="1370"/>
                      <a:pt x="537" y="1405"/>
                    </a:cubicBezTo>
                    <a:cubicBezTo>
                      <a:pt x="298" y="3060"/>
                      <a:pt x="96" y="4525"/>
                      <a:pt x="1" y="5322"/>
                    </a:cubicBezTo>
                    <a:lnTo>
                      <a:pt x="3454" y="5322"/>
                    </a:lnTo>
                    <a:cubicBezTo>
                      <a:pt x="3454" y="5322"/>
                      <a:pt x="3858" y="3441"/>
                      <a:pt x="4347" y="1239"/>
                    </a:cubicBezTo>
                    <a:cubicBezTo>
                      <a:pt x="4347" y="1215"/>
                      <a:pt x="4370" y="1179"/>
                      <a:pt x="4370" y="1155"/>
                    </a:cubicBezTo>
                    <a:cubicBezTo>
                      <a:pt x="4394" y="1012"/>
                      <a:pt x="4430" y="893"/>
                      <a:pt x="4454" y="762"/>
                    </a:cubicBezTo>
                    <a:cubicBezTo>
                      <a:pt x="4454" y="739"/>
                      <a:pt x="4466" y="703"/>
                      <a:pt x="4466" y="691"/>
                    </a:cubicBezTo>
                    <a:cubicBezTo>
                      <a:pt x="4513" y="465"/>
                      <a:pt x="4573" y="227"/>
                      <a:pt x="4620" y="0"/>
                    </a:cubicBezTo>
                    <a:close/>
                  </a:path>
                </a:pathLst>
              </a:custGeom>
              <a:solidFill>
                <a:srgbClr val="FFCFC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321" name="Google Shape;5854;p62">
                <a:extLst>
                  <a:ext uri="{FF2B5EF4-FFF2-40B4-BE49-F238E27FC236}">
                    <a16:creationId xmlns:a16="http://schemas.microsoft.com/office/drawing/2014/main" id="{99B11E5D-8D1E-182F-51CE-B942EA0AAC7E}"/>
                  </a:ext>
                </a:extLst>
              </p:cNvPr>
              <p:cNvSpPr/>
              <p:nvPr/>
            </p:nvSpPr>
            <p:spPr>
              <a:xfrm>
                <a:off x="2176884" y="3749065"/>
                <a:ext cx="189628" cy="12077"/>
              </a:xfrm>
              <a:custGeom>
                <a:avLst/>
                <a:gdLst/>
                <a:ahLst/>
                <a:cxnLst/>
                <a:rect l="l" t="t" r="r" b="b"/>
                <a:pathLst>
                  <a:path w="3847" h="245" extrusionOk="0">
                    <a:moveTo>
                      <a:pt x="3847" y="1"/>
                    </a:moveTo>
                    <a:lnTo>
                      <a:pt x="3847" y="1"/>
                    </a:lnTo>
                    <a:cubicBezTo>
                      <a:pt x="3716" y="13"/>
                      <a:pt x="3573" y="37"/>
                      <a:pt x="3430" y="60"/>
                    </a:cubicBezTo>
                    <a:cubicBezTo>
                      <a:pt x="2779" y="143"/>
                      <a:pt x="2121" y="176"/>
                      <a:pt x="1473" y="176"/>
                    </a:cubicBezTo>
                    <a:cubicBezTo>
                      <a:pt x="1279" y="176"/>
                      <a:pt x="1086" y="173"/>
                      <a:pt x="894" y="167"/>
                    </a:cubicBezTo>
                    <a:cubicBezTo>
                      <a:pt x="596" y="144"/>
                      <a:pt x="310" y="132"/>
                      <a:pt x="13" y="108"/>
                    </a:cubicBezTo>
                    <a:cubicBezTo>
                      <a:pt x="1" y="120"/>
                      <a:pt x="1" y="156"/>
                      <a:pt x="1" y="179"/>
                    </a:cubicBezTo>
                    <a:cubicBezTo>
                      <a:pt x="470" y="224"/>
                      <a:pt x="945" y="245"/>
                      <a:pt x="1421" y="245"/>
                    </a:cubicBezTo>
                    <a:cubicBezTo>
                      <a:pt x="2225" y="245"/>
                      <a:pt x="3035" y="184"/>
                      <a:pt x="3835" y="72"/>
                    </a:cubicBezTo>
                    <a:cubicBezTo>
                      <a:pt x="3835" y="48"/>
                      <a:pt x="3847" y="13"/>
                      <a:pt x="3847" y="1"/>
                    </a:cubicBezTo>
                    <a:close/>
                  </a:path>
                </a:pathLst>
              </a:custGeom>
              <a:solidFill>
                <a:srgbClr val="3E69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322" name="Google Shape;5855;p62">
                <a:extLst>
                  <a:ext uri="{FF2B5EF4-FFF2-40B4-BE49-F238E27FC236}">
                    <a16:creationId xmlns:a16="http://schemas.microsoft.com/office/drawing/2014/main" id="{D18AE523-385B-EDC6-1C57-DD84DF4743EC}"/>
                  </a:ext>
                </a:extLst>
              </p:cNvPr>
              <p:cNvSpPr/>
              <p:nvPr/>
            </p:nvSpPr>
            <p:spPr>
              <a:xfrm>
                <a:off x="2172792" y="3772577"/>
                <a:ext cx="189037" cy="15133"/>
              </a:xfrm>
              <a:custGeom>
                <a:avLst/>
                <a:gdLst/>
                <a:ahLst/>
                <a:cxnLst/>
                <a:rect l="l" t="t" r="r" b="b"/>
                <a:pathLst>
                  <a:path w="3835" h="307" extrusionOk="0">
                    <a:moveTo>
                      <a:pt x="3834" y="0"/>
                    </a:moveTo>
                    <a:lnTo>
                      <a:pt x="3299" y="95"/>
                    </a:lnTo>
                    <a:cubicBezTo>
                      <a:pt x="2668" y="179"/>
                      <a:pt x="2060" y="214"/>
                      <a:pt x="1429" y="214"/>
                    </a:cubicBezTo>
                    <a:cubicBezTo>
                      <a:pt x="1120" y="214"/>
                      <a:pt x="822" y="191"/>
                      <a:pt x="524" y="179"/>
                    </a:cubicBezTo>
                    <a:cubicBezTo>
                      <a:pt x="382" y="167"/>
                      <a:pt x="227" y="167"/>
                      <a:pt x="84" y="155"/>
                    </a:cubicBezTo>
                    <a:lnTo>
                      <a:pt x="1" y="155"/>
                    </a:lnTo>
                    <a:lnTo>
                      <a:pt x="1" y="226"/>
                    </a:lnTo>
                    <a:cubicBezTo>
                      <a:pt x="36" y="226"/>
                      <a:pt x="84" y="238"/>
                      <a:pt x="108" y="238"/>
                    </a:cubicBezTo>
                    <a:cubicBezTo>
                      <a:pt x="274" y="250"/>
                      <a:pt x="453" y="274"/>
                      <a:pt x="632" y="286"/>
                    </a:cubicBezTo>
                    <a:cubicBezTo>
                      <a:pt x="878" y="300"/>
                      <a:pt x="1124" y="306"/>
                      <a:pt x="1371" y="306"/>
                    </a:cubicBezTo>
                    <a:cubicBezTo>
                      <a:pt x="2188" y="306"/>
                      <a:pt x="3006" y="232"/>
                      <a:pt x="3811" y="95"/>
                    </a:cubicBezTo>
                    <a:cubicBezTo>
                      <a:pt x="3811" y="60"/>
                      <a:pt x="3834" y="36"/>
                      <a:pt x="3834" y="0"/>
                    </a:cubicBezTo>
                    <a:close/>
                  </a:path>
                </a:pathLst>
              </a:custGeom>
              <a:solidFill>
                <a:srgbClr val="3E69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323" name="Google Shape;5856;p62">
                <a:extLst>
                  <a:ext uri="{FF2B5EF4-FFF2-40B4-BE49-F238E27FC236}">
                    <a16:creationId xmlns:a16="http://schemas.microsoft.com/office/drawing/2014/main" id="{1C3FD9C0-054F-8891-50F7-907867A7220C}"/>
                  </a:ext>
                </a:extLst>
              </p:cNvPr>
              <p:cNvSpPr/>
              <p:nvPr/>
            </p:nvSpPr>
            <p:spPr>
              <a:xfrm>
                <a:off x="2121725" y="3967924"/>
                <a:ext cx="306402" cy="96663"/>
              </a:xfrm>
              <a:custGeom>
                <a:avLst/>
                <a:gdLst/>
                <a:ahLst/>
                <a:cxnLst/>
                <a:rect l="l" t="t" r="r" b="b"/>
                <a:pathLst>
                  <a:path w="6216" h="1961" extrusionOk="0">
                    <a:moveTo>
                      <a:pt x="3232" y="1"/>
                    </a:moveTo>
                    <a:cubicBezTo>
                      <a:pt x="2226" y="1"/>
                      <a:pt x="597" y="40"/>
                      <a:pt x="489" y="73"/>
                    </a:cubicBezTo>
                    <a:cubicBezTo>
                      <a:pt x="322" y="121"/>
                      <a:pt x="1" y="1514"/>
                      <a:pt x="179" y="1823"/>
                    </a:cubicBezTo>
                    <a:cubicBezTo>
                      <a:pt x="233" y="1927"/>
                      <a:pt x="919" y="1961"/>
                      <a:pt x="1811" y="1961"/>
                    </a:cubicBezTo>
                    <a:cubicBezTo>
                      <a:pt x="3279" y="1961"/>
                      <a:pt x="5305" y="1869"/>
                      <a:pt x="6001" y="1847"/>
                    </a:cubicBezTo>
                    <a:cubicBezTo>
                      <a:pt x="6132" y="1847"/>
                      <a:pt x="6216" y="1693"/>
                      <a:pt x="6156" y="1573"/>
                    </a:cubicBezTo>
                    <a:cubicBezTo>
                      <a:pt x="6037" y="1335"/>
                      <a:pt x="5763" y="990"/>
                      <a:pt x="5204" y="633"/>
                    </a:cubicBezTo>
                    <a:cubicBezTo>
                      <a:pt x="4299" y="38"/>
                      <a:pt x="4013" y="26"/>
                      <a:pt x="4013" y="26"/>
                    </a:cubicBezTo>
                    <a:cubicBezTo>
                      <a:pt x="3977" y="8"/>
                      <a:pt x="3661" y="1"/>
                      <a:pt x="3232" y="1"/>
                    </a:cubicBezTo>
                    <a:close/>
                  </a:path>
                </a:pathLst>
              </a:custGeom>
              <a:solidFill>
                <a:srgbClr val="1E3D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324" name="Google Shape;5857;p62">
                <a:extLst>
                  <a:ext uri="{FF2B5EF4-FFF2-40B4-BE49-F238E27FC236}">
                    <a16:creationId xmlns:a16="http://schemas.microsoft.com/office/drawing/2014/main" id="{8284EEA7-B700-1716-E24E-7A8182E3CD8C}"/>
                  </a:ext>
                </a:extLst>
              </p:cNvPr>
              <p:cNvSpPr/>
              <p:nvPr/>
            </p:nvSpPr>
            <p:spPr>
              <a:xfrm>
                <a:off x="2309530" y="3995134"/>
                <a:ext cx="78720" cy="26224"/>
              </a:xfrm>
              <a:custGeom>
                <a:avLst/>
                <a:gdLst/>
                <a:ahLst/>
                <a:cxnLst/>
                <a:rect l="l" t="t" r="r" b="b"/>
                <a:pathLst>
                  <a:path w="1597" h="532" extrusionOk="0">
                    <a:moveTo>
                      <a:pt x="1223" y="1"/>
                    </a:moveTo>
                    <a:cubicBezTo>
                      <a:pt x="1082" y="1"/>
                      <a:pt x="943" y="16"/>
                      <a:pt x="798" y="45"/>
                    </a:cubicBezTo>
                    <a:cubicBezTo>
                      <a:pt x="596" y="81"/>
                      <a:pt x="406" y="140"/>
                      <a:pt x="227" y="248"/>
                    </a:cubicBezTo>
                    <a:cubicBezTo>
                      <a:pt x="144" y="295"/>
                      <a:pt x="1" y="367"/>
                      <a:pt x="48" y="474"/>
                    </a:cubicBezTo>
                    <a:cubicBezTo>
                      <a:pt x="61" y="517"/>
                      <a:pt x="88" y="532"/>
                      <a:pt x="121" y="532"/>
                    </a:cubicBezTo>
                    <a:cubicBezTo>
                      <a:pt x="178" y="532"/>
                      <a:pt x="253" y="485"/>
                      <a:pt x="298" y="462"/>
                    </a:cubicBezTo>
                    <a:cubicBezTo>
                      <a:pt x="667" y="248"/>
                      <a:pt x="1072" y="176"/>
                      <a:pt x="1489" y="176"/>
                    </a:cubicBezTo>
                    <a:cubicBezTo>
                      <a:pt x="1560" y="176"/>
                      <a:pt x="1596" y="45"/>
                      <a:pt x="1501" y="21"/>
                    </a:cubicBezTo>
                    <a:cubicBezTo>
                      <a:pt x="1407" y="7"/>
                      <a:pt x="1315" y="1"/>
                      <a:pt x="1223"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325" name="Google Shape;5858;p62">
                <a:extLst>
                  <a:ext uri="{FF2B5EF4-FFF2-40B4-BE49-F238E27FC236}">
                    <a16:creationId xmlns:a16="http://schemas.microsoft.com/office/drawing/2014/main" id="{BA27B19E-8580-4215-EB79-9022E2E6BA28}"/>
                  </a:ext>
                </a:extLst>
              </p:cNvPr>
              <p:cNvSpPr/>
              <p:nvPr/>
            </p:nvSpPr>
            <p:spPr>
              <a:xfrm>
                <a:off x="2279807" y="3982663"/>
                <a:ext cx="79657" cy="30118"/>
              </a:xfrm>
              <a:custGeom>
                <a:avLst/>
                <a:gdLst/>
                <a:ahLst/>
                <a:cxnLst/>
                <a:rect l="l" t="t" r="r" b="b"/>
                <a:pathLst>
                  <a:path w="1616" h="611" extrusionOk="0">
                    <a:moveTo>
                      <a:pt x="1509" y="0"/>
                    </a:moveTo>
                    <a:cubicBezTo>
                      <a:pt x="1259" y="0"/>
                      <a:pt x="1009" y="24"/>
                      <a:pt x="758" y="96"/>
                    </a:cubicBezTo>
                    <a:lnTo>
                      <a:pt x="389" y="239"/>
                    </a:lnTo>
                    <a:cubicBezTo>
                      <a:pt x="306" y="274"/>
                      <a:pt x="187" y="322"/>
                      <a:pt x="92" y="393"/>
                    </a:cubicBezTo>
                    <a:cubicBezTo>
                      <a:pt x="80" y="393"/>
                      <a:pt x="68" y="417"/>
                      <a:pt x="56" y="429"/>
                    </a:cubicBezTo>
                    <a:cubicBezTo>
                      <a:pt x="1" y="484"/>
                      <a:pt x="48" y="610"/>
                      <a:pt x="121" y="610"/>
                    </a:cubicBezTo>
                    <a:cubicBezTo>
                      <a:pt x="127" y="610"/>
                      <a:pt x="133" y="609"/>
                      <a:pt x="139" y="608"/>
                    </a:cubicBezTo>
                    <a:cubicBezTo>
                      <a:pt x="258" y="560"/>
                      <a:pt x="366" y="489"/>
                      <a:pt x="473" y="429"/>
                    </a:cubicBezTo>
                    <a:cubicBezTo>
                      <a:pt x="568" y="370"/>
                      <a:pt x="675" y="322"/>
                      <a:pt x="794" y="298"/>
                    </a:cubicBezTo>
                    <a:cubicBezTo>
                      <a:pt x="1032" y="215"/>
                      <a:pt x="1270" y="179"/>
                      <a:pt x="1509" y="155"/>
                    </a:cubicBezTo>
                    <a:cubicBezTo>
                      <a:pt x="1616" y="143"/>
                      <a:pt x="1616" y="0"/>
                      <a:pt x="1509"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326" name="Google Shape;5859;p62">
                <a:extLst>
                  <a:ext uri="{FF2B5EF4-FFF2-40B4-BE49-F238E27FC236}">
                    <a16:creationId xmlns:a16="http://schemas.microsoft.com/office/drawing/2014/main" id="{1D67340D-93D1-3DF4-15D9-529A925976D8}"/>
                  </a:ext>
                </a:extLst>
              </p:cNvPr>
              <p:cNvSpPr/>
              <p:nvPr/>
            </p:nvSpPr>
            <p:spPr>
              <a:xfrm>
                <a:off x="2264920" y="3969058"/>
                <a:ext cx="70488" cy="25287"/>
              </a:xfrm>
              <a:custGeom>
                <a:avLst/>
                <a:gdLst/>
                <a:ahLst/>
                <a:cxnLst/>
                <a:rect l="l" t="t" r="r" b="b"/>
                <a:pathLst>
                  <a:path w="1430" h="513" extrusionOk="0">
                    <a:moveTo>
                      <a:pt x="1095" y="0"/>
                    </a:moveTo>
                    <a:cubicBezTo>
                      <a:pt x="937" y="0"/>
                      <a:pt x="778" y="17"/>
                      <a:pt x="620" y="62"/>
                    </a:cubicBezTo>
                    <a:cubicBezTo>
                      <a:pt x="501" y="98"/>
                      <a:pt x="382" y="134"/>
                      <a:pt x="263" y="193"/>
                    </a:cubicBezTo>
                    <a:cubicBezTo>
                      <a:pt x="156" y="241"/>
                      <a:pt x="1" y="312"/>
                      <a:pt x="1" y="431"/>
                    </a:cubicBezTo>
                    <a:cubicBezTo>
                      <a:pt x="1" y="467"/>
                      <a:pt x="13" y="479"/>
                      <a:pt x="25" y="491"/>
                    </a:cubicBezTo>
                    <a:cubicBezTo>
                      <a:pt x="50" y="506"/>
                      <a:pt x="72" y="512"/>
                      <a:pt x="95" y="512"/>
                    </a:cubicBezTo>
                    <a:cubicBezTo>
                      <a:pt x="126" y="512"/>
                      <a:pt x="157" y="500"/>
                      <a:pt x="191" y="479"/>
                    </a:cubicBezTo>
                    <a:cubicBezTo>
                      <a:pt x="251" y="443"/>
                      <a:pt x="298" y="419"/>
                      <a:pt x="358" y="396"/>
                    </a:cubicBezTo>
                    <a:cubicBezTo>
                      <a:pt x="441" y="336"/>
                      <a:pt x="560" y="288"/>
                      <a:pt x="668" y="253"/>
                    </a:cubicBezTo>
                    <a:cubicBezTo>
                      <a:pt x="894" y="181"/>
                      <a:pt x="1132" y="134"/>
                      <a:pt x="1370" y="122"/>
                    </a:cubicBezTo>
                    <a:cubicBezTo>
                      <a:pt x="1430" y="110"/>
                      <a:pt x="1430" y="38"/>
                      <a:pt x="1370" y="15"/>
                    </a:cubicBezTo>
                    <a:cubicBezTo>
                      <a:pt x="1279" y="6"/>
                      <a:pt x="1187" y="0"/>
                      <a:pt x="1095"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327" name="Google Shape;5860;p62">
                <a:extLst>
                  <a:ext uri="{FF2B5EF4-FFF2-40B4-BE49-F238E27FC236}">
                    <a16:creationId xmlns:a16="http://schemas.microsoft.com/office/drawing/2014/main" id="{275A4832-5E91-CB79-D787-B846AE7F514C}"/>
                  </a:ext>
                </a:extLst>
              </p:cNvPr>
              <p:cNvSpPr/>
              <p:nvPr/>
            </p:nvSpPr>
            <p:spPr>
              <a:xfrm>
                <a:off x="2108219" y="3073408"/>
                <a:ext cx="684969" cy="396805"/>
              </a:xfrm>
              <a:custGeom>
                <a:avLst/>
                <a:gdLst/>
                <a:ahLst/>
                <a:cxnLst/>
                <a:rect l="l" t="t" r="r" b="b"/>
                <a:pathLst>
                  <a:path w="13896" h="8050" extrusionOk="0">
                    <a:moveTo>
                      <a:pt x="12323" y="1"/>
                    </a:moveTo>
                    <a:cubicBezTo>
                      <a:pt x="12316" y="1"/>
                      <a:pt x="12308" y="2"/>
                      <a:pt x="12300" y="4"/>
                    </a:cubicBezTo>
                    <a:cubicBezTo>
                      <a:pt x="12133" y="28"/>
                      <a:pt x="11979" y="75"/>
                      <a:pt x="11812" y="111"/>
                    </a:cubicBezTo>
                    <a:cubicBezTo>
                      <a:pt x="11776" y="123"/>
                      <a:pt x="11740" y="123"/>
                      <a:pt x="11705" y="123"/>
                    </a:cubicBezTo>
                    <a:cubicBezTo>
                      <a:pt x="11121" y="206"/>
                      <a:pt x="10550" y="289"/>
                      <a:pt x="9966" y="325"/>
                    </a:cubicBezTo>
                    <a:lnTo>
                      <a:pt x="9919" y="325"/>
                    </a:lnTo>
                    <a:cubicBezTo>
                      <a:pt x="9859" y="325"/>
                      <a:pt x="9812" y="349"/>
                      <a:pt x="9776" y="349"/>
                    </a:cubicBezTo>
                    <a:cubicBezTo>
                      <a:pt x="9657" y="361"/>
                      <a:pt x="9514" y="361"/>
                      <a:pt x="9395" y="373"/>
                    </a:cubicBezTo>
                    <a:cubicBezTo>
                      <a:pt x="9371" y="373"/>
                      <a:pt x="9335" y="373"/>
                      <a:pt x="9312" y="385"/>
                    </a:cubicBezTo>
                    <a:cubicBezTo>
                      <a:pt x="8578" y="436"/>
                      <a:pt x="7847" y="459"/>
                      <a:pt x="7119" y="459"/>
                    </a:cubicBezTo>
                    <a:cubicBezTo>
                      <a:pt x="6488" y="459"/>
                      <a:pt x="5858" y="442"/>
                      <a:pt x="5228" y="409"/>
                    </a:cubicBezTo>
                    <a:lnTo>
                      <a:pt x="5109" y="409"/>
                    </a:lnTo>
                    <a:cubicBezTo>
                      <a:pt x="4859" y="385"/>
                      <a:pt x="4609" y="373"/>
                      <a:pt x="4359" y="349"/>
                    </a:cubicBezTo>
                    <a:cubicBezTo>
                      <a:pt x="4061" y="313"/>
                      <a:pt x="3763" y="301"/>
                      <a:pt x="3466" y="266"/>
                    </a:cubicBezTo>
                    <a:lnTo>
                      <a:pt x="3382" y="266"/>
                    </a:lnTo>
                    <a:cubicBezTo>
                      <a:pt x="3144" y="242"/>
                      <a:pt x="2906" y="206"/>
                      <a:pt x="2668" y="194"/>
                    </a:cubicBezTo>
                    <a:cubicBezTo>
                      <a:pt x="2662" y="193"/>
                      <a:pt x="2656" y="193"/>
                      <a:pt x="2649" y="193"/>
                    </a:cubicBezTo>
                    <a:cubicBezTo>
                      <a:pt x="2585" y="193"/>
                      <a:pt x="2525" y="248"/>
                      <a:pt x="2525" y="313"/>
                    </a:cubicBezTo>
                    <a:cubicBezTo>
                      <a:pt x="2430" y="980"/>
                      <a:pt x="2346" y="1540"/>
                      <a:pt x="2275" y="1837"/>
                    </a:cubicBezTo>
                    <a:cubicBezTo>
                      <a:pt x="1775" y="3599"/>
                      <a:pt x="501" y="6659"/>
                      <a:pt x="1" y="7350"/>
                    </a:cubicBezTo>
                    <a:cubicBezTo>
                      <a:pt x="358" y="7469"/>
                      <a:pt x="810" y="7576"/>
                      <a:pt x="1334" y="7671"/>
                    </a:cubicBezTo>
                    <a:cubicBezTo>
                      <a:pt x="1358" y="7671"/>
                      <a:pt x="1394" y="7683"/>
                      <a:pt x="1406" y="7683"/>
                    </a:cubicBezTo>
                    <a:cubicBezTo>
                      <a:pt x="2695" y="7907"/>
                      <a:pt x="4401" y="8050"/>
                      <a:pt x="6238" y="8050"/>
                    </a:cubicBezTo>
                    <a:cubicBezTo>
                      <a:pt x="8797" y="8050"/>
                      <a:pt x="11608" y="7773"/>
                      <a:pt x="13895" y="7052"/>
                    </a:cubicBezTo>
                    <a:cubicBezTo>
                      <a:pt x="13479" y="5623"/>
                      <a:pt x="13086" y="3766"/>
                      <a:pt x="12741" y="1921"/>
                    </a:cubicBezTo>
                    <a:cubicBezTo>
                      <a:pt x="12729" y="1873"/>
                      <a:pt x="12729" y="1813"/>
                      <a:pt x="12717" y="1778"/>
                    </a:cubicBezTo>
                    <a:cubicBezTo>
                      <a:pt x="12610" y="1194"/>
                      <a:pt x="12491" y="611"/>
                      <a:pt x="12395" y="63"/>
                    </a:cubicBezTo>
                    <a:cubicBezTo>
                      <a:pt x="12376" y="24"/>
                      <a:pt x="12356" y="1"/>
                      <a:pt x="12323" y="1"/>
                    </a:cubicBezTo>
                    <a:close/>
                  </a:path>
                </a:pathLst>
              </a:custGeom>
              <a:solidFill>
                <a:srgbClr val="8EB35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328" name="Google Shape;5861;p62">
                <a:extLst>
                  <a:ext uri="{FF2B5EF4-FFF2-40B4-BE49-F238E27FC236}">
                    <a16:creationId xmlns:a16="http://schemas.microsoft.com/office/drawing/2014/main" id="{CDB59139-5199-1021-213D-F3EB25756BFD}"/>
                  </a:ext>
                </a:extLst>
              </p:cNvPr>
              <p:cNvSpPr/>
              <p:nvPr/>
            </p:nvSpPr>
            <p:spPr>
              <a:xfrm>
                <a:off x="2173975" y="3085880"/>
                <a:ext cx="103317" cy="366293"/>
              </a:xfrm>
              <a:custGeom>
                <a:avLst/>
                <a:gdLst/>
                <a:ahLst/>
                <a:cxnLst/>
                <a:rect l="l" t="t" r="r" b="b"/>
                <a:pathLst>
                  <a:path w="2096" h="7431" extrusionOk="0">
                    <a:moveTo>
                      <a:pt x="2024" y="1"/>
                    </a:moveTo>
                    <a:cubicBezTo>
                      <a:pt x="1965" y="429"/>
                      <a:pt x="1882" y="846"/>
                      <a:pt x="1810" y="1263"/>
                    </a:cubicBezTo>
                    <a:cubicBezTo>
                      <a:pt x="1608" y="2394"/>
                      <a:pt x="1322" y="3513"/>
                      <a:pt x="989" y="4632"/>
                    </a:cubicBezTo>
                    <a:cubicBezTo>
                      <a:pt x="834" y="5180"/>
                      <a:pt x="631" y="5751"/>
                      <a:pt x="441" y="6299"/>
                    </a:cubicBezTo>
                    <a:cubicBezTo>
                      <a:pt x="298" y="6656"/>
                      <a:pt x="143" y="7037"/>
                      <a:pt x="0" y="7418"/>
                    </a:cubicBezTo>
                    <a:cubicBezTo>
                      <a:pt x="24" y="7418"/>
                      <a:pt x="60" y="7430"/>
                      <a:pt x="72" y="7430"/>
                    </a:cubicBezTo>
                    <a:cubicBezTo>
                      <a:pt x="131" y="7299"/>
                      <a:pt x="179" y="7156"/>
                      <a:pt x="238" y="7025"/>
                    </a:cubicBezTo>
                    <a:cubicBezTo>
                      <a:pt x="358" y="6716"/>
                      <a:pt x="477" y="6418"/>
                      <a:pt x="596" y="6109"/>
                    </a:cubicBezTo>
                    <a:cubicBezTo>
                      <a:pt x="1322" y="4108"/>
                      <a:pt x="1822" y="2061"/>
                      <a:pt x="209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329" name="Google Shape;5862;p62">
                <a:extLst>
                  <a:ext uri="{FF2B5EF4-FFF2-40B4-BE49-F238E27FC236}">
                    <a16:creationId xmlns:a16="http://schemas.microsoft.com/office/drawing/2014/main" id="{F122E098-C845-BC8C-2D68-4A0B1BBA7994}"/>
                  </a:ext>
                </a:extLst>
              </p:cNvPr>
              <p:cNvSpPr/>
              <p:nvPr/>
            </p:nvSpPr>
            <p:spPr>
              <a:xfrm>
                <a:off x="2246485" y="3091745"/>
                <a:ext cx="118253" cy="158673"/>
              </a:xfrm>
              <a:custGeom>
                <a:avLst/>
                <a:gdLst/>
                <a:ahLst/>
                <a:cxnLst/>
                <a:rect l="l" t="t" r="r" b="b"/>
                <a:pathLst>
                  <a:path w="2399" h="3219" extrusionOk="0">
                    <a:moveTo>
                      <a:pt x="2280" y="1"/>
                    </a:moveTo>
                    <a:cubicBezTo>
                      <a:pt x="2280" y="13"/>
                      <a:pt x="2280" y="13"/>
                      <a:pt x="2256" y="37"/>
                    </a:cubicBezTo>
                    <a:cubicBezTo>
                      <a:pt x="2077" y="644"/>
                      <a:pt x="1780" y="1239"/>
                      <a:pt x="1399" y="1775"/>
                    </a:cubicBezTo>
                    <a:cubicBezTo>
                      <a:pt x="1006" y="2311"/>
                      <a:pt x="530" y="2751"/>
                      <a:pt x="30" y="3168"/>
                    </a:cubicBezTo>
                    <a:cubicBezTo>
                      <a:pt x="0" y="3197"/>
                      <a:pt x="19" y="3219"/>
                      <a:pt x="40" y="3219"/>
                    </a:cubicBezTo>
                    <a:cubicBezTo>
                      <a:pt x="45" y="3219"/>
                      <a:pt x="49" y="3218"/>
                      <a:pt x="53" y="3216"/>
                    </a:cubicBezTo>
                    <a:cubicBezTo>
                      <a:pt x="387" y="3025"/>
                      <a:pt x="672" y="2775"/>
                      <a:pt x="934" y="2489"/>
                    </a:cubicBezTo>
                    <a:cubicBezTo>
                      <a:pt x="1399" y="2013"/>
                      <a:pt x="1780" y="1465"/>
                      <a:pt x="2066" y="870"/>
                    </a:cubicBezTo>
                    <a:cubicBezTo>
                      <a:pt x="2196" y="584"/>
                      <a:pt x="2316" y="298"/>
                      <a:pt x="239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330" name="Google Shape;5863;p62">
                <a:extLst>
                  <a:ext uri="{FF2B5EF4-FFF2-40B4-BE49-F238E27FC236}">
                    <a16:creationId xmlns:a16="http://schemas.microsoft.com/office/drawing/2014/main" id="{FE2465E3-42E0-BFD8-5EAF-5E61DF242992}"/>
                  </a:ext>
                </a:extLst>
              </p:cNvPr>
              <p:cNvSpPr/>
              <p:nvPr/>
            </p:nvSpPr>
            <p:spPr>
              <a:xfrm>
                <a:off x="2684548" y="3077697"/>
                <a:ext cx="51708" cy="89811"/>
              </a:xfrm>
              <a:custGeom>
                <a:avLst/>
                <a:gdLst/>
                <a:ahLst/>
                <a:cxnLst/>
                <a:rect l="l" t="t" r="r" b="b"/>
                <a:pathLst>
                  <a:path w="1049" h="1822" extrusionOk="0">
                    <a:moveTo>
                      <a:pt x="1" y="0"/>
                    </a:moveTo>
                    <a:cubicBezTo>
                      <a:pt x="96" y="286"/>
                      <a:pt x="239" y="572"/>
                      <a:pt x="370" y="822"/>
                    </a:cubicBezTo>
                    <a:cubicBezTo>
                      <a:pt x="560" y="1179"/>
                      <a:pt x="787" y="1512"/>
                      <a:pt x="1049" y="1822"/>
                    </a:cubicBezTo>
                    <a:cubicBezTo>
                      <a:pt x="1037" y="1774"/>
                      <a:pt x="1037" y="1715"/>
                      <a:pt x="1025" y="1667"/>
                    </a:cubicBezTo>
                    <a:cubicBezTo>
                      <a:pt x="799" y="1393"/>
                      <a:pt x="608" y="1095"/>
                      <a:pt x="441" y="774"/>
                    </a:cubicBezTo>
                    <a:cubicBezTo>
                      <a:pt x="310" y="524"/>
                      <a:pt x="203" y="262"/>
                      <a:pt x="96" y="0"/>
                    </a:cubicBezTo>
                    <a:close/>
                  </a:path>
                </a:pathLst>
              </a:custGeom>
              <a:solidFill>
                <a:srgbClr val="4240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331" name="Google Shape;5864;p62">
                <a:extLst>
                  <a:ext uri="{FF2B5EF4-FFF2-40B4-BE49-F238E27FC236}">
                    <a16:creationId xmlns:a16="http://schemas.microsoft.com/office/drawing/2014/main" id="{A56CCEBE-F0DD-9D5F-3236-FD9107DDFC25}"/>
                  </a:ext>
                </a:extLst>
              </p:cNvPr>
              <p:cNvSpPr/>
              <p:nvPr/>
            </p:nvSpPr>
            <p:spPr>
              <a:xfrm>
                <a:off x="2561317" y="3088837"/>
                <a:ext cx="38793" cy="126583"/>
              </a:xfrm>
              <a:custGeom>
                <a:avLst/>
                <a:gdLst/>
                <a:ahLst/>
                <a:cxnLst/>
                <a:rect l="l" t="t" r="r" b="b"/>
                <a:pathLst>
                  <a:path w="787" h="2568" extrusionOk="0">
                    <a:moveTo>
                      <a:pt x="715" y="0"/>
                    </a:moveTo>
                    <a:cubicBezTo>
                      <a:pt x="727" y="298"/>
                      <a:pt x="739" y="596"/>
                      <a:pt x="727" y="905"/>
                    </a:cubicBezTo>
                    <a:cubicBezTo>
                      <a:pt x="727" y="1191"/>
                      <a:pt x="715" y="1465"/>
                      <a:pt x="691" y="1739"/>
                    </a:cubicBezTo>
                    <a:cubicBezTo>
                      <a:pt x="679" y="1965"/>
                      <a:pt x="691" y="2322"/>
                      <a:pt x="429" y="2453"/>
                    </a:cubicBezTo>
                    <a:cubicBezTo>
                      <a:pt x="387" y="2471"/>
                      <a:pt x="350" y="2480"/>
                      <a:pt x="319" y="2480"/>
                    </a:cubicBezTo>
                    <a:cubicBezTo>
                      <a:pt x="145" y="2480"/>
                      <a:pt x="121" y="2235"/>
                      <a:pt x="131" y="2084"/>
                    </a:cubicBezTo>
                    <a:cubicBezTo>
                      <a:pt x="143" y="1834"/>
                      <a:pt x="191" y="1596"/>
                      <a:pt x="203" y="1346"/>
                    </a:cubicBezTo>
                    <a:cubicBezTo>
                      <a:pt x="239" y="905"/>
                      <a:pt x="215" y="477"/>
                      <a:pt x="179" y="48"/>
                    </a:cubicBezTo>
                    <a:cubicBezTo>
                      <a:pt x="143" y="48"/>
                      <a:pt x="120" y="48"/>
                      <a:pt x="84" y="60"/>
                    </a:cubicBezTo>
                    <a:cubicBezTo>
                      <a:pt x="96" y="107"/>
                      <a:pt x="96" y="167"/>
                      <a:pt x="96" y="227"/>
                    </a:cubicBezTo>
                    <a:cubicBezTo>
                      <a:pt x="143" y="786"/>
                      <a:pt x="131" y="1370"/>
                      <a:pt x="60" y="1953"/>
                    </a:cubicBezTo>
                    <a:cubicBezTo>
                      <a:pt x="24" y="2132"/>
                      <a:pt x="0" y="2358"/>
                      <a:pt x="131" y="2489"/>
                    </a:cubicBezTo>
                    <a:cubicBezTo>
                      <a:pt x="178" y="2544"/>
                      <a:pt x="240" y="2567"/>
                      <a:pt x="306" y="2567"/>
                    </a:cubicBezTo>
                    <a:cubicBezTo>
                      <a:pt x="412" y="2567"/>
                      <a:pt x="527" y="2509"/>
                      <a:pt x="608" y="2429"/>
                    </a:cubicBezTo>
                    <a:cubicBezTo>
                      <a:pt x="786" y="2239"/>
                      <a:pt x="774" y="1953"/>
                      <a:pt x="774" y="1715"/>
                    </a:cubicBezTo>
                    <a:cubicBezTo>
                      <a:pt x="786" y="1417"/>
                      <a:pt x="786" y="1108"/>
                      <a:pt x="786" y="810"/>
                    </a:cubicBezTo>
                    <a:cubicBezTo>
                      <a:pt x="786" y="536"/>
                      <a:pt x="774" y="274"/>
                      <a:pt x="751" y="0"/>
                    </a:cubicBezTo>
                    <a:close/>
                  </a:path>
                </a:pathLst>
              </a:custGeom>
              <a:solidFill>
                <a:srgbClr val="4240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332" name="Google Shape;5865;p62">
                <a:extLst>
                  <a:ext uri="{FF2B5EF4-FFF2-40B4-BE49-F238E27FC236}">
                    <a16:creationId xmlns:a16="http://schemas.microsoft.com/office/drawing/2014/main" id="{A90A5C2E-70B4-BCC9-0CF8-AD87182E6F2E}"/>
                  </a:ext>
                </a:extLst>
              </p:cNvPr>
              <p:cNvSpPr/>
              <p:nvPr/>
            </p:nvSpPr>
            <p:spPr>
              <a:xfrm>
                <a:off x="2188664" y="2631006"/>
                <a:ext cx="566962" cy="589883"/>
              </a:xfrm>
              <a:custGeom>
                <a:avLst/>
                <a:gdLst/>
                <a:ahLst/>
                <a:cxnLst/>
                <a:rect l="l" t="t" r="r" b="b"/>
                <a:pathLst>
                  <a:path w="11502" h="11967" extrusionOk="0">
                    <a:moveTo>
                      <a:pt x="4650" y="1"/>
                    </a:moveTo>
                    <a:cubicBezTo>
                      <a:pt x="4608" y="1"/>
                      <a:pt x="4566" y="1"/>
                      <a:pt x="4524" y="1"/>
                    </a:cubicBezTo>
                    <a:cubicBezTo>
                      <a:pt x="2703" y="49"/>
                      <a:pt x="1417" y="359"/>
                      <a:pt x="1000" y="763"/>
                    </a:cubicBezTo>
                    <a:cubicBezTo>
                      <a:pt x="941" y="823"/>
                      <a:pt x="893" y="871"/>
                      <a:pt x="881" y="930"/>
                    </a:cubicBezTo>
                    <a:cubicBezTo>
                      <a:pt x="833" y="1025"/>
                      <a:pt x="750" y="1585"/>
                      <a:pt x="667" y="2418"/>
                    </a:cubicBezTo>
                    <a:cubicBezTo>
                      <a:pt x="619" y="2787"/>
                      <a:pt x="583" y="3216"/>
                      <a:pt x="536" y="3692"/>
                    </a:cubicBezTo>
                    <a:cubicBezTo>
                      <a:pt x="488" y="4228"/>
                      <a:pt x="429" y="4812"/>
                      <a:pt x="381" y="5407"/>
                    </a:cubicBezTo>
                    <a:cubicBezTo>
                      <a:pt x="333" y="5931"/>
                      <a:pt x="298" y="6478"/>
                      <a:pt x="250" y="7014"/>
                    </a:cubicBezTo>
                    <a:cubicBezTo>
                      <a:pt x="202" y="7610"/>
                      <a:pt x="155" y="8205"/>
                      <a:pt x="119" y="8764"/>
                    </a:cubicBezTo>
                    <a:cubicBezTo>
                      <a:pt x="83" y="9241"/>
                      <a:pt x="60" y="9693"/>
                      <a:pt x="36" y="10110"/>
                    </a:cubicBezTo>
                    <a:cubicBezTo>
                      <a:pt x="24" y="10658"/>
                      <a:pt x="12" y="11169"/>
                      <a:pt x="0" y="11562"/>
                    </a:cubicBezTo>
                    <a:cubicBezTo>
                      <a:pt x="509" y="11637"/>
                      <a:pt x="2902" y="11966"/>
                      <a:pt x="5882" y="11966"/>
                    </a:cubicBezTo>
                    <a:cubicBezTo>
                      <a:pt x="7640" y="11966"/>
                      <a:pt x="9602" y="11852"/>
                      <a:pt x="11501" y="11503"/>
                    </a:cubicBezTo>
                    <a:cubicBezTo>
                      <a:pt x="11501" y="11050"/>
                      <a:pt x="11466" y="10586"/>
                      <a:pt x="11454" y="10098"/>
                    </a:cubicBezTo>
                    <a:cubicBezTo>
                      <a:pt x="11430" y="9598"/>
                      <a:pt x="11394" y="9098"/>
                      <a:pt x="11347" y="8610"/>
                    </a:cubicBezTo>
                    <a:cubicBezTo>
                      <a:pt x="11311" y="8050"/>
                      <a:pt x="11251" y="7502"/>
                      <a:pt x="11192" y="6967"/>
                    </a:cubicBezTo>
                    <a:cubicBezTo>
                      <a:pt x="11109" y="6371"/>
                      <a:pt x="11037" y="5788"/>
                      <a:pt x="10954" y="5228"/>
                    </a:cubicBezTo>
                    <a:cubicBezTo>
                      <a:pt x="10859" y="4657"/>
                      <a:pt x="10751" y="4121"/>
                      <a:pt x="10668" y="3645"/>
                    </a:cubicBezTo>
                    <a:cubicBezTo>
                      <a:pt x="10561" y="3133"/>
                      <a:pt x="10442" y="2668"/>
                      <a:pt x="10347" y="2276"/>
                    </a:cubicBezTo>
                    <a:cubicBezTo>
                      <a:pt x="10192" y="1740"/>
                      <a:pt x="10025" y="1347"/>
                      <a:pt x="9870" y="1133"/>
                    </a:cubicBezTo>
                    <a:cubicBezTo>
                      <a:pt x="9811" y="1049"/>
                      <a:pt x="9585" y="930"/>
                      <a:pt x="9251" y="811"/>
                    </a:cubicBezTo>
                    <a:cubicBezTo>
                      <a:pt x="8242" y="428"/>
                      <a:pt x="6228" y="1"/>
                      <a:pt x="4650" y="1"/>
                    </a:cubicBezTo>
                    <a:close/>
                  </a:path>
                </a:pathLst>
              </a:custGeom>
              <a:solidFill>
                <a:srgbClr val="FFE6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333" name="Google Shape;5866;p62">
                <a:extLst>
                  <a:ext uri="{FF2B5EF4-FFF2-40B4-BE49-F238E27FC236}">
                    <a16:creationId xmlns:a16="http://schemas.microsoft.com/office/drawing/2014/main" id="{6A0C638F-64B6-2A9D-983D-F871F53D8F58}"/>
                  </a:ext>
                </a:extLst>
              </p:cNvPr>
              <p:cNvSpPr/>
              <p:nvPr/>
            </p:nvSpPr>
            <p:spPr>
              <a:xfrm>
                <a:off x="2336345" y="2637611"/>
                <a:ext cx="266672" cy="210627"/>
              </a:xfrm>
              <a:custGeom>
                <a:avLst/>
                <a:gdLst/>
                <a:ahLst/>
                <a:cxnLst/>
                <a:rect l="l" t="t" r="r" b="b"/>
                <a:pathLst>
                  <a:path w="5410" h="4273" extrusionOk="0">
                    <a:moveTo>
                      <a:pt x="1506" y="1"/>
                    </a:moveTo>
                    <a:cubicBezTo>
                      <a:pt x="542" y="1"/>
                      <a:pt x="0" y="268"/>
                      <a:pt x="778" y="1106"/>
                    </a:cubicBezTo>
                    <a:cubicBezTo>
                      <a:pt x="1743" y="2142"/>
                      <a:pt x="3100" y="3273"/>
                      <a:pt x="3814" y="3868"/>
                    </a:cubicBezTo>
                    <a:cubicBezTo>
                      <a:pt x="4124" y="4130"/>
                      <a:pt x="4326" y="4273"/>
                      <a:pt x="4326" y="4273"/>
                    </a:cubicBezTo>
                    <a:cubicBezTo>
                      <a:pt x="4326" y="4273"/>
                      <a:pt x="4445" y="4070"/>
                      <a:pt x="4588" y="3737"/>
                    </a:cubicBezTo>
                    <a:cubicBezTo>
                      <a:pt x="4934" y="3011"/>
                      <a:pt x="5410" y="1713"/>
                      <a:pt x="5076" y="820"/>
                    </a:cubicBezTo>
                    <a:cubicBezTo>
                      <a:pt x="4862" y="237"/>
                      <a:pt x="3886" y="260"/>
                      <a:pt x="2779" y="106"/>
                    </a:cubicBezTo>
                    <a:cubicBezTo>
                      <a:pt x="2326" y="42"/>
                      <a:pt x="1883" y="1"/>
                      <a:pt x="1506" y="1"/>
                    </a:cubicBezTo>
                    <a:close/>
                  </a:path>
                </a:pathLst>
              </a:custGeom>
              <a:solidFill>
                <a:srgbClr val="C8D9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334" name="Google Shape;5867;p62">
                <a:extLst>
                  <a:ext uri="{FF2B5EF4-FFF2-40B4-BE49-F238E27FC236}">
                    <a16:creationId xmlns:a16="http://schemas.microsoft.com/office/drawing/2014/main" id="{070F24B6-EAFF-03AF-BB6B-9E3B00913778}"/>
                  </a:ext>
                </a:extLst>
              </p:cNvPr>
              <p:cNvSpPr/>
              <p:nvPr/>
            </p:nvSpPr>
            <p:spPr>
              <a:xfrm>
                <a:off x="2370554" y="2557707"/>
                <a:ext cx="209000" cy="135061"/>
              </a:xfrm>
              <a:custGeom>
                <a:avLst/>
                <a:gdLst/>
                <a:ahLst/>
                <a:cxnLst/>
                <a:rect l="l" t="t" r="r" b="b"/>
                <a:pathLst>
                  <a:path w="4240" h="2740" extrusionOk="0">
                    <a:moveTo>
                      <a:pt x="549" y="0"/>
                    </a:moveTo>
                    <a:lnTo>
                      <a:pt x="168" y="1310"/>
                    </a:lnTo>
                    <a:cubicBezTo>
                      <a:pt x="168" y="1310"/>
                      <a:pt x="1" y="2119"/>
                      <a:pt x="1668" y="2560"/>
                    </a:cubicBezTo>
                    <a:cubicBezTo>
                      <a:pt x="2166" y="2692"/>
                      <a:pt x="2551" y="2739"/>
                      <a:pt x="2848" y="2739"/>
                    </a:cubicBezTo>
                    <a:cubicBezTo>
                      <a:pt x="3592" y="2739"/>
                      <a:pt x="3775" y="2441"/>
                      <a:pt x="3775" y="2441"/>
                    </a:cubicBezTo>
                    <a:lnTo>
                      <a:pt x="4240" y="786"/>
                    </a:lnTo>
                    <a:lnTo>
                      <a:pt x="549" y="0"/>
                    </a:lnTo>
                    <a:close/>
                  </a:path>
                </a:pathLst>
              </a:custGeom>
              <a:solidFill>
                <a:srgbClr val="FFA6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335" name="Google Shape;5868;p62">
                <a:extLst>
                  <a:ext uri="{FF2B5EF4-FFF2-40B4-BE49-F238E27FC236}">
                    <a16:creationId xmlns:a16="http://schemas.microsoft.com/office/drawing/2014/main" id="{0161C4DB-CE21-EEAF-AFCA-F6C4F812902A}"/>
                  </a:ext>
                </a:extLst>
              </p:cNvPr>
              <p:cNvSpPr/>
              <p:nvPr/>
            </p:nvSpPr>
            <p:spPr>
              <a:xfrm>
                <a:off x="2377012" y="2540652"/>
                <a:ext cx="209592" cy="100360"/>
              </a:xfrm>
              <a:custGeom>
                <a:avLst/>
                <a:gdLst/>
                <a:ahLst/>
                <a:cxnLst/>
                <a:rect l="l" t="t" r="r" b="b"/>
                <a:pathLst>
                  <a:path w="4252" h="2036" extrusionOk="0">
                    <a:moveTo>
                      <a:pt x="1192" y="1"/>
                    </a:moveTo>
                    <a:cubicBezTo>
                      <a:pt x="942" y="1"/>
                      <a:pt x="668" y="1"/>
                      <a:pt x="418" y="84"/>
                    </a:cubicBezTo>
                    <a:cubicBezTo>
                      <a:pt x="287" y="120"/>
                      <a:pt x="144" y="179"/>
                      <a:pt x="72" y="287"/>
                    </a:cubicBezTo>
                    <a:cubicBezTo>
                      <a:pt x="1" y="406"/>
                      <a:pt x="25" y="560"/>
                      <a:pt x="72" y="691"/>
                    </a:cubicBezTo>
                    <a:cubicBezTo>
                      <a:pt x="203" y="1072"/>
                      <a:pt x="537" y="1406"/>
                      <a:pt x="942" y="1608"/>
                    </a:cubicBezTo>
                    <a:cubicBezTo>
                      <a:pt x="1334" y="1823"/>
                      <a:pt x="1787" y="1930"/>
                      <a:pt x="2227" y="1989"/>
                    </a:cubicBezTo>
                    <a:cubicBezTo>
                      <a:pt x="2411" y="2018"/>
                      <a:pt x="2591" y="2035"/>
                      <a:pt x="2768" y="2035"/>
                    </a:cubicBezTo>
                    <a:cubicBezTo>
                      <a:pt x="2960" y="2035"/>
                      <a:pt x="3149" y="2015"/>
                      <a:pt x="3335" y="1965"/>
                    </a:cubicBezTo>
                    <a:cubicBezTo>
                      <a:pt x="3632" y="1894"/>
                      <a:pt x="4037" y="1715"/>
                      <a:pt x="4168" y="1453"/>
                    </a:cubicBezTo>
                    <a:cubicBezTo>
                      <a:pt x="4251" y="1239"/>
                      <a:pt x="4180" y="822"/>
                      <a:pt x="4049" y="644"/>
                    </a:cubicBezTo>
                    <a:cubicBezTo>
                      <a:pt x="3930" y="501"/>
                      <a:pt x="3739" y="441"/>
                      <a:pt x="3537" y="394"/>
                    </a:cubicBezTo>
                    <a:cubicBezTo>
                      <a:pt x="2763" y="179"/>
                      <a:pt x="1977" y="25"/>
                      <a:pt x="119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336" name="Google Shape;5869;p62">
                <a:extLst>
                  <a:ext uri="{FF2B5EF4-FFF2-40B4-BE49-F238E27FC236}">
                    <a16:creationId xmlns:a16="http://schemas.microsoft.com/office/drawing/2014/main" id="{C347DC3E-F82C-C5AA-E997-1CA3842D532A}"/>
                  </a:ext>
                </a:extLst>
              </p:cNvPr>
              <p:cNvSpPr/>
              <p:nvPr/>
            </p:nvSpPr>
            <p:spPr>
              <a:xfrm>
                <a:off x="2346253" y="2608085"/>
                <a:ext cx="247399" cy="154581"/>
              </a:xfrm>
              <a:custGeom>
                <a:avLst/>
                <a:gdLst/>
                <a:ahLst/>
                <a:cxnLst/>
                <a:rect l="l" t="t" r="r" b="b"/>
                <a:pathLst>
                  <a:path w="5019" h="3136" extrusionOk="0">
                    <a:moveTo>
                      <a:pt x="740" y="1"/>
                    </a:moveTo>
                    <a:cubicBezTo>
                      <a:pt x="372" y="1"/>
                      <a:pt x="0" y="1006"/>
                      <a:pt x="53" y="1133"/>
                    </a:cubicBezTo>
                    <a:cubicBezTo>
                      <a:pt x="887" y="3002"/>
                      <a:pt x="2554" y="3038"/>
                      <a:pt x="2899" y="3133"/>
                    </a:cubicBezTo>
                    <a:cubicBezTo>
                      <a:pt x="2904" y="3135"/>
                      <a:pt x="2909" y="3136"/>
                      <a:pt x="2915" y="3136"/>
                    </a:cubicBezTo>
                    <a:cubicBezTo>
                      <a:pt x="3147" y="3136"/>
                      <a:pt x="3828" y="1967"/>
                      <a:pt x="3828" y="1967"/>
                    </a:cubicBezTo>
                    <a:cubicBezTo>
                      <a:pt x="3828" y="1967"/>
                      <a:pt x="4416" y="2907"/>
                      <a:pt x="4563" y="2907"/>
                    </a:cubicBezTo>
                    <a:cubicBezTo>
                      <a:pt x="4564" y="2907"/>
                      <a:pt x="4565" y="2907"/>
                      <a:pt x="4566" y="2907"/>
                    </a:cubicBezTo>
                    <a:cubicBezTo>
                      <a:pt x="4721" y="2895"/>
                      <a:pt x="4995" y="1990"/>
                      <a:pt x="5018" y="1717"/>
                    </a:cubicBezTo>
                    <a:cubicBezTo>
                      <a:pt x="5018" y="1550"/>
                      <a:pt x="4756" y="907"/>
                      <a:pt x="4637" y="657"/>
                    </a:cubicBezTo>
                    <a:cubicBezTo>
                      <a:pt x="4632" y="647"/>
                      <a:pt x="4619" y="641"/>
                      <a:pt x="4605" y="641"/>
                    </a:cubicBezTo>
                    <a:cubicBezTo>
                      <a:pt x="4584" y="641"/>
                      <a:pt x="4561" y="653"/>
                      <a:pt x="4554" y="681"/>
                    </a:cubicBezTo>
                    <a:cubicBezTo>
                      <a:pt x="4459" y="883"/>
                      <a:pt x="4280" y="1359"/>
                      <a:pt x="3887" y="1395"/>
                    </a:cubicBezTo>
                    <a:cubicBezTo>
                      <a:pt x="3798" y="1402"/>
                      <a:pt x="3711" y="1405"/>
                      <a:pt x="3626" y="1405"/>
                    </a:cubicBezTo>
                    <a:cubicBezTo>
                      <a:pt x="2101" y="1405"/>
                      <a:pt x="1258" y="343"/>
                      <a:pt x="875" y="50"/>
                    </a:cubicBezTo>
                    <a:cubicBezTo>
                      <a:pt x="831" y="16"/>
                      <a:pt x="785" y="1"/>
                      <a:pt x="74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337" name="Google Shape;5870;p62">
                <a:extLst>
                  <a:ext uri="{FF2B5EF4-FFF2-40B4-BE49-F238E27FC236}">
                    <a16:creationId xmlns:a16="http://schemas.microsoft.com/office/drawing/2014/main" id="{89F7CD8A-E427-7F67-F09F-52DC7451CE02}"/>
                  </a:ext>
                </a:extLst>
              </p:cNvPr>
              <p:cNvSpPr/>
              <p:nvPr/>
            </p:nvSpPr>
            <p:spPr>
              <a:xfrm>
                <a:off x="2342112" y="2598275"/>
                <a:ext cx="251540" cy="153842"/>
              </a:xfrm>
              <a:custGeom>
                <a:avLst/>
                <a:gdLst/>
                <a:ahLst/>
                <a:cxnLst/>
                <a:rect l="l" t="t" r="r" b="b"/>
                <a:pathLst>
                  <a:path w="5103" h="3121" extrusionOk="0">
                    <a:moveTo>
                      <a:pt x="754" y="1"/>
                    </a:moveTo>
                    <a:cubicBezTo>
                      <a:pt x="376" y="1"/>
                      <a:pt x="1" y="1014"/>
                      <a:pt x="54" y="1142"/>
                    </a:cubicBezTo>
                    <a:cubicBezTo>
                      <a:pt x="899" y="2987"/>
                      <a:pt x="2614" y="3035"/>
                      <a:pt x="2923" y="3118"/>
                    </a:cubicBezTo>
                    <a:cubicBezTo>
                      <a:pt x="2929" y="3120"/>
                      <a:pt x="2934" y="3120"/>
                      <a:pt x="2940" y="3120"/>
                    </a:cubicBezTo>
                    <a:cubicBezTo>
                      <a:pt x="3172" y="3120"/>
                      <a:pt x="3864" y="1951"/>
                      <a:pt x="3864" y="1951"/>
                    </a:cubicBezTo>
                    <a:cubicBezTo>
                      <a:pt x="3864" y="1951"/>
                      <a:pt x="4445" y="2880"/>
                      <a:pt x="4620" y="2880"/>
                    </a:cubicBezTo>
                    <a:cubicBezTo>
                      <a:pt x="4622" y="2880"/>
                      <a:pt x="4624" y="2880"/>
                      <a:pt x="4626" y="2880"/>
                    </a:cubicBezTo>
                    <a:cubicBezTo>
                      <a:pt x="4781" y="2856"/>
                      <a:pt x="5067" y="1951"/>
                      <a:pt x="5079" y="1677"/>
                    </a:cubicBezTo>
                    <a:cubicBezTo>
                      <a:pt x="5102" y="1511"/>
                      <a:pt x="4840" y="880"/>
                      <a:pt x="4709" y="618"/>
                    </a:cubicBezTo>
                    <a:cubicBezTo>
                      <a:pt x="4704" y="608"/>
                      <a:pt x="4691" y="602"/>
                      <a:pt x="4677" y="602"/>
                    </a:cubicBezTo>
                    <a:cubicBezTo>
                      <a:pt x="4656" y="602"/>
                      <a:pt x="4633" y="614"/>
                      <a:pt x="4626" y="642"/>
                    </a:cubicBezTo>
                    <a:cubicBezTo>
                      <a:pt x="4531" y="856"/>
                      <a:pt x="4352" y="1332"/>
                      <a:pt x="3947" y="1368"/>
                    </a:cubicBezTo>
                    <a:cubicBezTo>
                      <a:pt x="3849" y="1376"/>
                      <a:pt x="3753" y="1380"/>
                      <a:pt x="3660" y="1380"/>
                    </a:cubicBezTo>
                    <a:cubicBezTo>
                      <a:pt x="2137" y="1380"/>
                      <a:pt x="1269" y="338"/>
                      <a:pt x="888" y="46"/>
                    </a:cubicBezTo>
                    <a:cubicBezTo>
                      <a:pt x="843" y="15"/>
                      <a:pt x="799" y="1"/>
                      <a:pt x="754" y="1"/>
                    </a:cubicBezTo>
                    <a:close/>
                  </a:path>
                </a:pathLst>
              </a:custGeom>
              <a:solidFill>
                <a:srgbClr val="C8D9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338" name="Google Shape;5872;p62">
                <a:extLst>
                  <a:ext uri="{FF2B5EF4-FFF2-40B4-BE49-F238E27FC236}">
                    <a16:creationId xmlns:a16="http://schemas.microsoft.com/office/drawing/2014/main" id="{65F84665-75B0-F8F4-5CEE-DB92D9272814}"/>
                  </a:ext>
                </a:extLst>
              </p:cNvPr>
              <p:cNvSpPr/>
              <p:nvPr/>
            </p:nvSpPr>
            <p:spPr>
              <a:xfrm>
                <a:off x="2078890" y="3324161"/>
                <a:ext cx="80445" cy="60778"/>
              </a:xfrm>
              <a:custGeom>
                <a:avLst/>
                <a:gdLst/>
                <a:ahLst/>
                <a:cxnLst/>
                <a:rect l="l" t="t" r="r" b="b"/>
                <a:pathLst>
                  <a:path w="1632" h="1233" extrusionOk="0">
                    <a:moveTo>
                      <a:pt x="340" y="0"/>
                    </a:moveTo>
                    <a:cubicBezTo>
                      <a:pt x="286" y="0"/>
                      <a:pt x="242" y="14"/>
                      <a:pt x="215" y="48"/>
                    </a:cubicBezTo>
                    <a:cubicBezTo>
                      <a:pt x="84" y="215"/>
                      <a:pt x="536" y="584"/>
                      <a:pt x="536" y="584"/>
                    </a:cubicBezTo>
                    <a:cubicBezTo>
                      <a:pt x="536" y="584"/>
                      <a:pt x="357" y="527"/>
                      <a:pt x="227" y="527"/>
                    </a:cubicBezTo>
                    <a:cubicBezTo>
                      <a:pt x="85" y="527"/>
                      <a:pt x="1" y="595"/>
                      <a:pt x="274" y="882"/>
                    </a:cubicBezTo>
                    <a:cubicBezTo>
                      <a:pt x="539" y="1165"/>
                      <a:pt x="904" y="1232"/>
                      <a:pt x="1189" y="1232"/>
                    </a:cubicBezTo>
                    <a:cubicBezTo>
                      <a:pt x="1442" y="1232"/>
                      <a:pt x="1632" y="1179"/>
                      <a:pt x="1632" y="1179"/>
                    </a:cubicBezTo>
                    <a:lnTo>
                      <a:pt x="894" y="203"/>
                    </a:lnTo>
                    <a:cubicBezTo>
                      <a:pt x="894" y="203"/>
                      <a:pt x="548" y="0"/>
                      <a:pt x="340" y="0"/>
                    </a:cubicBezTo>
                    <a:close/>
                  </a:path>
                </a:pathLst>
              </a:custGeom>
              <a:solidFill>
                <a:srgbClr val="FFA6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339" name="Google Shape;5873;p62">
                <a:extLst>
                  <a:ext uri="{FF2B5EF4-FFF2-40B4-BE49-F238E27FC236}">
                    <a16:creationId xmlns:a16="http://schemas.microsoft.com/office/drawing/2014/main" id="{A4F0268F-7EBF-3119-107A-86149FD0D2CE}"/>
                  </a:ext>
                </a:extLst>
              </p:cNvPr>
              <p:cNvSpPr/>
              <p:nvPr/>
            </p:nvSpPr>
            <p:spPr>
              <a:xfrm>
                <a:off x="2095403" y="3231983"/>
                <a:ext cx="161384" cy="152215"/>
              </a:xfrm>
              <a:custGeom>
                <a:avLst/>
                <a:gdLst/>
                <a:ahLst/>
                <a:cxnLst/>
                <a:rect l="l" t="t" r="r" b="b"/>
                <a:pathLst>
                  <a:path w="3274" h="3088" extrusionOk="0">
                    <a:moveTo>
                      <a:pt x="1915" y="0"/>
                    </a:moveTo>
                    <a:cubicBezTo>
                      <a:pt x="1365" y="0"/>
                      <a:pt x="0" y="1138"/>
                      <a:pt x="11" y="1275"/>
                    </a:cubicBezTo>
                    <a:cubicBezTo>
                      <a:pt x="23" y="1442"/>
                      <a:pt x="856" y="3026"/>
                      <a:pt x="1201" y="3085"/>
                    </a:cubicBezTo>
                    <a:cubicBezTo>
                      <a:pt x="1212" y="3087"/>
                      <a:pt x="1224" y="3088"/>
                      <a:pt x="1236" y="3088"/>
                    </a:cubicBezTo>
                    <a:cubicBezTo>
                      <a:pt x="1643" y="3088"/>
                      <a:pt x="3156" y="2186"/>
                      <a:pt x="3214" y="1621"/>
                    </a:cubicBezTo>
                    <a:cubicBezTo>
                      <a:pt x="3273" y="1037"/>
                      <a:pt x="2083" y="61"/>
                      <a:pt x="2083" y="61"/>
                    </a:cubicBezTo>
                    <a:cubicBezTo>
                      <a:pt x="2043" y="19"/>
                      <a:pt x="1986" y="0"/>
                      <a:pt x="1915" y="0"/>
                    </a:cubicBezTo>
                    <a:close/>
                  </a:path>
                </a:pathLst>
              </a:custGeom>
              <a:solidFill>
                <a:srgbClr val="FFA6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340" name="Google Shape;5874;p62">
                <a:extLst>
                  <a:ext uri="{FF2B5EF4-FFF2-40B4-BE49-F238E27FC236}">
                    <a16:creationId xmlns:a16="http://schemas.microsoft.com/office/drawing/2014/main" id="{493DA5B5-81F2-C71E-1033-936FB795738D}"/>
                  </a:ext>
                </a:extLst>
              </p:cNvPr>
              <p:cNvSpPr/>
              <p:nvPr/>
            </p:nvSpPr>
            <p:spPr>
              <a:xfrm>
                <a:off x="2113740" y="3329928"/>
                <a:ext cx="28590" cy="41258"/>
              </a:xfrm>
              <a:custGeom>
                <a:avLst/>
                <a:gdLst/>
                <a:ahLst/>
                <a:cxnLst/>
                <a:rect l="l" t="t" r="r" b="b"/>
                <a:pathLst>
                  <a:path w="580" h="837" extrusionOk="0">
                    <a:moveTo>
                      <a:pt x="40" y="1"/>
                    </a:moveTo>
                    <a:cubicBezTo>
                      <a:pt x="20" y="1"/>
                      <a:pt x="1" y="21"/>
                      <a:pt x="8" y="50"/>
                    </a:cubicBezTo>
                    <a:cubicBezTo>
                      <a:pt x="56" y="205"/>
                      <a:pt x="127" y="348"/>
                      <a:pt x="222" y="479"/>
                    </a:cubicBezTo>
                    <a:cubicBezTo>
                      <a:pt x="270" y="562"/>
                      <a:pt x="306" y="610"/>
                      <a:pt x="365" y="681"/>
                    </a:cubicBezTo>
                    <a:lnTo>
                      <a:pt x="460" y="765"/>
                    </a:lnTo>
                    <a:cubicBezTo>
                      <a:pt x="484" y="800"/>
                      <a:pt x="520" y="824"/>
                      <a:pt x="544" y="836"/>
                    </a:cubicBezTo>
                    <a:cubicBezTo>
                      <a:pt x="568" y="836"/>
                      <a:pt x="579" y="824"/>
                      <a:pt x="579" y="812"/>
                    </a:cubicBezTo>
                    <a:cubicBezTo>
                      <a:pt x="544" y="800"/>
                      <a:pt x="520" y="765"/>
                      <a:pt x="508" y="741"/>
                    </a:cubicBezTo>
                    <a:cubicBezTo>
                      <a:pt x="472" y="705"/>
                      <a:pt x="448" y="681"/>
                      <a:pt x="425" y="646"/>
                    </a:cubicBezTo>
                    <a:cubicBezTo>
                      <a:pt x="365" y="586"/>
                      <a:pt x="329" y="527"/>
                      <a:pt x="282" y="455"/>
                    </a:cubicBezTo>
                    <a:cubicBezTo>
                      <a:pt x="187" y="324"/>
                      <a:pt x="115" y="169"/>
                      <a:pt x="67" y="27"/>
                    </a:cubicBezTo>
                    <a:cubicBezTo>
                      <a:pt x="63" y="8"/>
                      <a:pt x="51" y="1"/>
                      <a:pt x="40" y="1"/>
                    </a:cubicBezTo>
                    <a:close/>
                  </a:path>
                </a:pathLst>
              </a:custGeom>
              <a:solidFill>
                <a:srgbClr val="C441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341" name="Google Shape;5875;p62">
                <a:extLst>
                  <a:ext uri="{FF2B5EF4-FFF2-40B4-BE49-F238E27FC236}">
                    <a16:creationId xmlns:a16="http://schemas.microsoft.com/office/drawing/2014/main" id="{9E9CD2BF-D11A-3296-0A28-CA87BCCE3A08}"/>
                  </a:ext>
                </a:extLst>
              </p:cNvPr>
              <p:cNvSpPr/>
              <p:nvPr/>
            </p:nvSpPr>
            <p:spPr>
              <a:xfrm>
                <a:off x="1914548" y="2658758"/>
                <a:ext cx="397988" cy="674272"/>
              </a:xfrm>
              <a:custGeom>
                <a:avLst/>
                <a:gdLst/>
                <a:ahLst/>
                <a:cxnLst/>
                <a:rect l="l" t="t" r="r" b="b"/>
                <a:pathLst>
                  <a:path w="8074" h="13679" extrusionOk="0">
                    <a:moveTo>
                      <a:pt x="6920" y="1"/>
                    </a:moveTo>
                    <a:cubicBezTo>
                      <a:pt x="5835" y="1"/>
                      <a:pt x="2349" y="3138"/>
                      <a:pt x="1180" y="5320"/>
                    </a:cubicBezTo>
                    <a:cubicBezTo>
                      <a:pt x="1" y="7487"/>
                      <a:pt x="1477" y="10095"/>
                      <a:pt x="3085" y="12940"/>
                    </a:cubicBezTo>
                    <a:cubicBezTo>
                      <a:pt x="3108" y="12964"/>
                      <a:pt x="3120" y="12988"/>
                      <a:pt x="3132" y="13012"/>
                    </a:cubicBezTo>
                    <a:cubicBezTo>
                      <a:pt x="3251" y="13238"/>
                      <a:pt x="3382" y="13464"/>
                      <a:pt x="3501" y="13678"/>
                    </a:cubicBezTo>
                    <a:lnTo>
                      <a:pt x="6156" y="11416"/>
                    </a:lnTo>
                    <a:cubicBezTo>
                      <a:pt x="6156" y="11416"/>
                      <a:pt x="5978" y="11154"/>
                      <a:pt x="5740" y="10726"/>
                    </a:cubicBezTo>
                    <a:lnTo>
                      <a:pt x="5692" y="10630"/>
                    </a:lnTo>
                    <a:cubicBezTo>
                      <a:pt x="5144" y="9654"/>
                      <a:pt x="4299" y="7987"/>
                      <a:pt x="4323" y="7011"/>
                    </a:cubicBezTo>
                    <a:cubicBezTo>
                      <a:pt x="4370" y="5570"/>
                      <a:pt x="6216" y="4570"/>
                      <a:pt x="7252" y="3915"/>
                    </a:cubicBezTo>
                    <a:cubicBezTo>
                      <a:pt x="8073" y="3403"/>
                      <a:pt x="7907" y="427"/>
                      <a:pt x="7085" y="34"/>
                    </a:cubicBezTo>
                    <a:cubicBezTo>
                      <a:pt x="7039" y="11"/>
                      <a:pt x="6983" y="1"/>
                      <a:pt x="6920" y="1"/>
                    </a:cubicBezTo>
                    <a:close/>
                  </a:path>
                </a:pathLst>
              </a:custGeom>
              <a:solidFill>
                <a:srgbClr val="FFE6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342" name="Google Shape;5876;p62">
                <a:extLst>
                  <a:ext uri="{FF2B5EF4-FFF2-40B4-BE49-F238E27FC236}">
                    <a16:creationId xmlns:a16="http://schemas.microsoft.com/office/drawing/2014/main" id="{BD0C1428-5FF9-4E42-E75E-333E46526292}"/>
                  </a:ext>
                </a:extLst>
              </p:cNvPr>
              <p:cNvSpPr/>
              <p:nvPr/>
            </p:nvSpPr>
            <p:spPr>
              <a:xfrm>
                <a:off x="2065975" y="3182148"/>
                <a:ext cx="131512" cy="117415"/>
              </a:xfrm>
              <a:custGeom>
                <a:avLst/>
                <a:gdLst/>
                <a:ahLst/>
                <a:cxnLst/>
                <a:rect l="l" t="t" r="r" b="b"/>
                <a:pathLst>
                  <a:path w="2668" h="2382" extrusionOk="0">
                    <a:moveTo>
                      <a:pt x="2584" y="0"/>
                    </a:moveTo>
                    <a:cubicBezTo>
                      <a:pt x="2572" y="0"/>
                      <a:pt x="2560" y="12"/>
                      <a:pt x="2549" y="24"/>
                    </a:cubicBezTo>
                    <a:cubicBezTo>
                      <a:pt x="2287" y="203"/>
                      <a:pt x="2037" y="405"/>
                      <a:pt x="1787" y="608"/>
                    </a:cubicBezTo>
                    <a:cubicBezTo>
                      <a:pt x="1298" y="1012"/>
                      <a:pt x="834" y="1429"/>
                      <a:pt x="405" y="1870"/>
                    </a:cubicBezTo>
                    <a:cubicBezTo>
                      <a:pt x="263" y="2024"/>
                      <a:pt x="132" y="2155"/>
                      <a:pt x="1" y="2310"/>
                    </a:cubicBezTo>
                    <a:cubicBezTo>
                      <a:pt x="13" y="2334"/>
                      <a:pt x="24" y="2346"/>
                      <a:pt x="48" y="2382"/>
                    </a:cubicBezTo>
                    <a:cubicBezTo>
                      <a:pt x="489" y="1917"/>
                      <a:pt x="953" y="1453"/>
                      <a:pt x="1453" y="1024"/>
                    </a:cubicBezTo>
                    <a:cubicBezTo>
                      <a:pt x="1751" y="774"/>
                      <a:pt x="2072" y="524"/>
                      <a:pt x="2394" y="286"/>
                    </a:cubicBezTo>
                    <a:cubicBezTo>
                      <a:pt x="2489" y="203"/>
                      <a:pt x="2572" y="143"/>
                      <a:pt x="2668" y="84"/>
                    </a:cubicBezTo>
                    <a:cubicBezTo>
                      <a:pt x="2644" y="60"/>
                      <a:pt x="2620" y="24"/>
                      <a:pt x="2584" y="0"/>
                    </a:cubicBezTo>
                    <a:close/>
                  </a:path>
                </a:pathLst>
              </a:custGeom>
              <a:solidFill>
                <a:srgbClr val="578A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343" name="Google Shape;5877;p62">
                <a:extLst>
                  <a:ext uri="{FF2B5EF4-FFF2-40B4-BE49-F238E27FC236}">
                    <a16:creationId xmlns:a16="http://schemas.microsoft.com/office/drawing/2014/main" id="{DB8DF824-67F5-DE2B-DAF5-BC3DC7E1FDA0}"/>
                  </a:ext>
                </a:extLst>
              </p:cNvPr>
              <p:cNvSpPr/>
              <p:nvPr/>
            </p:nvSpPr>
            <p:spPr>
              <a:xfrm>
                <a:off x="2209170" y="2851739"/>
                <a:ext cx="62848" cy="41110"/>
              </a:xfrm>
              <a:custGeom>
                <a:avLst/>
                <a:gdLst/>
                <a:ahLst/>
                <a:cxnLst/>
                <a:rect l="l" t="t" r="r" b="b"/>
                <a:pathLst>
                  <a:path w="1275" h="834" extrusionOk="0">
                    <a:moveTo>
                      <a:pt x="1275" y="0"/>
                    </a:moveTo>
                    <a:lnTo>
                      <a:pt x="1275" y="0"/>
                    </a:lnTo>
                    <a:cubicBezTo>
                      <a:pt x="1025" y="95"/>
                      <a:pt x="798" y="214"/>
                      <a:pt x="596" y="345"/>
                    </a:cubicBezTo>
                    <a:cubicBezTo>
                      <a:pt x="382" y="476"/>
                      <a:pt x="179" y="631"/>
                      <a:pt x="1" y="834"/>
                    </a:cubicBezTo>
                    <a:cubicBezTo>
                      <a:pt x="156" y="822"/>
                      <a:pt x="310" y="798"/>
                      <a:pt x="477" y="774"/>
                    </a:cubicBezTo>
                    <a:cubicBezTo>
                      <a:pt x="632" y="750"/>
                      <a:pt x="787" y="715"/>
                      <a:pt x="953" y="655"/>
                    </a:cubicBezTo>
                    <a:cubicBezTo>
                      <a:pt x="858" y="631"/>
                      <a:pt x="787" y="619"/>
                      <a:pt x="691" y="619"/>
                    </a:cubicBezTo>
                    <a:cubicBezTo>
                      <a:pt x="650" y="607"/>
                      <a:pt x="605" y="601"/>
                      <a:pt x="562" y="601"/>
                    </a:cubicBezTo>
                    <a:cubicBezTo>
                      <a:pt x="519" y="601"/>
                      <a:pt x="477" y="607"/>
                      <a:pt x="441" y="619"/>
                    </a:cubicBezTo>
                    <a:cubicBezTo>
                      <a:pt x="429" y="619"/>
                      <a:pt x="417" y="619"/>
                      <a:pt x="394" y="631"/>
                    </a:cubicBezTo>
                    <a:cubicBezTo>
                      <a:pt x="489" y="584"/>
                      <a:pt x="572" y="524"/>
                      <a:pt x="667" y="465"/>
                    </a:cubicBezTo>
                    <a:cubicBezTo>
                      <a:pt x="870" y="334"/>
                      <a:pt x="1096" y="179"/>
                      <a:pt x="1275" y="0"/>
                    </a:cubicBezTo>
                    <a:close/>
                  </a:path>
                </a:pathLst>
              </a:custGeom>
              <a:solidFill>
                <a:srgbClr val="4436B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344" name="Google Shape;5878;p62">
                <a:extLst>
                  <a:ext uri="{FF2B5EF4-FFF2-40B4-BE49-F238E27FC236}">
                    <a16:creationId xmlns:a16="http://schemas.microsoft.com/office/drawing/2014/main" id="{96910F26-2EC2-389B-A1AB-B3740E681F02}"/>
                  </a:ext>
                </a:extLst>
              </p:cNvPr>
              <p:cNvSpPr/>
              <p:nvPr/>
            </p:nvSpPr>
            <p:spPr>
              <a:xfrm>
                <a:off x="2590054" y="1929816"/>
                <a:ext cx="245378" cy="284368"/>
              </a:xfrm>
              <a:custGeom>
                <a:avLst/>
                <a:gdLst/>
                <a:ahLst/>
                <a:cxnLst/>
                <a:rect l="l" t="t" r="r" b="b"/>
                <a:pathLst>
                  <a:path w="4978" h="5769" extrusionOk="0">
                    <a:moveTo>
                      <a:pt x="1357" y="0"/>
                    </a:moveTo>
                    <a:cubicBezTo>
                      <a:pt x="938" y="0"/>
                      <a:pt x="524" y="115"/>
                      <a:pt x="334" y="487"/>
                    </a:cubicBezTo>
                    <a:cubicBezTo>
                      <a:pt x="1" y="1201"/>
                      <a:pt x="370" y="2249"/>
                      <a:pt x="620" y="2844"/>
                    </a:cubicBezTo>
                    <a:cubicBezTo>
                      <a:pt x="965" y="3642"/>
                      <a:pt x="1501" y="4344"/>
                      <a:pt x="2049" y="5035"/>
                    </a:cubicBezTo>
                    <a:cubicBezTo>
                      <a:pt x="2334" y="5383"/>
                      <a:pt x="2712" y="5769"/>
                      <a:pt x="3218" y="5769"/>
                    </a:cubicBezTo>
                    <a:cubicBezTo>
                      <a:pt x="3282" y="5769"/>
                      <a:pt x="3349" y="5763"/>
                      <a:pt x="3418" y="5749"/>
                    </a:cubicBezTo>
                    <a:cubicBezTo>
                      <a:pt x="3763" y="5666"/>
                      <a:pt x="4073" y="5428"/>
                      <a:pt x="4263" y="5166"/>
                    </a:cubicBezTo>
                    <a:cubicBezTo>
                      <a:pt x="4478" y="4892"/>
                      <a:pt x="4561" y="4582"/>
                      <a:pt x="4621" y="4285"/>
                    </a:cubicBezTo>
                    <a:cubicBezTo>
                      <a:pt x="4978" y="2487"/>
                      <a:pt x="4001" y="760"/>
                      <a:pt x="2275" y="153"/>
                    </a:cubicBezTo>
                    <a:cubicBezTo>
                      <a:pt x="2049" y="78"/>
                      <a:pt x="1702" y="0"/>
                      <a:pt x="1357" y="0"/>
                    </a:cubicBezTo>
                    <a:close/>
                  </a:path>
                </a:pathLst>
              </a:custGeom>
              <a:solidFill>
                <a:srgbClr val="4E4937">
                  <a:lumMod val="500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345" name="Google Shape;5879;p62">
                <a:extLst>
                  <a:ext uri="{FF2B5EF4-FFF2-40B4-BE49-F238E27FC236}">
                    <a16:creationId xmlns:a16="http://schemas.microsoft.com/office/drawing/2014/main" id="{7E122489-520B-2D01-DC0F-5CE3A4F28EF0}"/>
                  </a:ext>
                </a:extLst>
              </p:cNvPr>
              <p:cNvSpPr/>
              <p:nvPr/>
            </p:nvSpPr>
            <p:spPr>
              <a:xfrm>
                <a:off x="2186890" y="1923211"/>
                <a:ext cx="619212" cy="694728"/>
              </a:xfrm>
              <a:custGeom>
                <a:avLst/>
                <a:gdLst/>
                <a:ahLst/>
                <a:cxnLst/>
                <a:rect l="l" t="t" r="r" b="b"/>
                <a:pathLst>
                  <a:path w="12562" h="14094" extrusionOk="0">
                    <a:moveTo>
                      <a:pt x="7114" y="0"/>
                    </a:moveTo>
                    <a:cubicBezTo>
                      <a:pt x="6889" y="0"/>
                      <a:pt x="6657" y="13"/>
                      <a:pt x="6418" y="37"/>
                    </a:cubicBezTo>
                    <a:cubicBezTo>
                      <a:pt x="2727" y="430"/>
                      <a:pt x="0" y="4062"/>
                      <a:pt x="357" y="8003"/>
                    </a:cubicBezTo>
                    <a:cubicBezTo>
                      <a:pt x="465" y="9217"/>
                      <a:pt x="858" y="10300"/>
                      <a:pt x="1429" y="11205"/>
                    </a:cubicBezTo>
                    <a:cubicBezTo>
                      <a:pt x="2569" y="12986"/>
                      <a:pt x="4483" y="14094"/>
                      <a:pt x="6626" y="14094"/>
                    </a:cubicBezTo>
                    <a:cubicBezTo>
                      <a:pt x="6833" y="14094"/>
                      <a:pt x="7041" y="14084"/>
                      <a:pt x="7251" y="14063"/>
                    </a:cubicBezTo>
                    <a:cubicBezTo>
                      <a:pt x="7430" y="14051"/>
                      <a:pt x="7608" y="14027"/>
                      <a:pt x="7775" y="14003"/>
                    </a:cubicBezTo>
                    <a:cubicBezTo>
                      <a:pt x="9585" y="13753"/>
                      <a:pt x="10728" y="13170"/>
                      <a:pt x="11442" y="12372"/>
                    </a:cubicBezTo>
                    <a:cubicBezTo>
                      <a:pt x="12276" y="11420"/>
                      <a:pt x="12549" y="10146"/>
                      <a:pt x="12549" y="8693"/>
                    </a:cubicBezTo>
                    <a:cubicBezTo>
                      <a:pt x="12561" y="8062"/>
                      <a:pt x="12526" y="7395"/>
                      <a:pt x="12478" y="6717"/>
                    </a:cubicBezTo>
                    <a:cubicBezTo>
                      <a:pt x="12166" y="2541"/>
                      <a:pt x="10365" y="0"/>
                      <a:pt x="7114" y="0"/>
                    </a:cubicBezTo>
                    <a:close/>
                  </a:path>
                </a:pathLst>
              </a:custGeom>
              <a:solidFill>
                <a:srgbClr val="FFA6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346" name="Google Shape;5880;p62">
                <a:extLst>
                  <a:ext uri="{FF2B5EF4-FFF2-40B4-BE49-F238E27FC236}">
                    <a16:creationId xmlns:a16="http://schemas.microsoft.com/office/drawing/2014/main" id="{EAC57A49-CC26-A177-AF0E-B4DBBA128761}"/>
                  </a:ext>
                </a:extLst>
              </p:cNvPr>
              <p:cNvSpPr/>
              <p:nvPr/>
            </p:nvSpPr>
            <p:spPr>
              <a:xfrm>
                <a:off x="2059518" y="1826942"/>
                <a:ext cx="661456" cy="550647"/>
              </a:xfrm>
              <a:custGeom>
                <a:avLst/>
                <a:gdLst/>
                <a:ahLst/>
                <a:cxnLst/>
                <a:rect l="l" t="t" r="r" b="b"/>
                <a:pathLst>
                  <a:path w="13419" h="11171" extrusionOk="0">
                    <a:moveTo>
                      <a:pt x="9177" y="1"/>
                    </a:moveTo>
                    <a:cubicBezTo>
                      <a:pt x="8748" y="1"/>
                      <a:pt x="8315" y="41"/>
                      <a:pt x="7883" y="109"/>
                    </a:cubicBezTo>
                    <a:cubicBezTo>
                      <a:pt x="7823" y="121"/>
                      <a:pt x="7775" y="121"/>
                      <a:pt x="7716" y="133"/>
                    </a:cubicBezTo>
                    <a:cubicBezTo>
                      <a:pt x="6263" y="383"/>
                      <a:pt x="4739" y="823"/>
                      <a:pt x="3406" y="1562"/>
                    </a:cubicBezTo>
                    <a:cubicBezTo>
                      <a:pt x="2953" y="1812"/>
                      <a:pt x="2525" y="2097"/>
                      <a:pt x="2120" y="2431"/>
                    </a:cubicBezTo>
                    <a:cubicBezTo>
                      <a:pt x="1441" y="2990"/>
                      <a:pt x="846" y="3681"/>
                      <a:pt x="489" y="4502"/>
                    </a:cubicBezTo>
                    <a:cubicBezTo>
                      <a:pt x="36" y="5479"/>
                      <a:pt x="1" y="6550"/>
                      <a:pt x="263" y="7479"/>
                    </a:cubicBezTo>
                    <a:cubicBezTo>
                      <a:pt x="536" y="8396"/>
                      <a:pt x="1263" y="9932"/>
                      <a:pt x="1727" y="10158"/>
                    </a:cubicBezTo>
                    <a:cubicBezTo>
                      <a:pt x="1818" y="10205"/>
                      <a:pt x="1944" y="10222"/>
                      <a:pt x="2088" y="10222"/>
                    </a:cubicBezTo>
                    <a:cubicBezTo>
                      <a:pt x="2446" y="10222"/>
                      <a:pt x="2917" y="10118"/>
                      <a:pt x="3256" y="10118"/>
                    </a:cubicBezTo>
                    <a:cubicBezTo>
                      <a:pt x="3367" y="10118"/>
                      <a:pt x="3463" y="10129"/>
                      <a:pt x="3537" y="10158"/>
                    </a:cubicBezTo>
                    <a:cubicBezTo>
                      <a:pt x="4001" y="10313"/>
                      <a:pt x="4358" y="10587"/>
                      <a:pt x="4549" y="10908"/>
                    </a:cubicBezTo>
                    <a:cubicBezTo>
                      <a:pt x="4633" y="11060"/>
                      <a:pt x="4736" y="11170"/>
                      <a:pt x="4907" y="11170"/>
                    </a:cubicBezTo>
                    <a:cubicBezTo>
                      <a:pt x="4978" y="11170"/>
                      <a:pt x="5059" y="11152"/>
                      <a:pt x="5156" y="11110"/>
                    </a:cubicBezTo>
                    <a:cubicBezTo>
                      <a:pt x="5394" y="11003"/>
                      <a:pt x="5608" y="10813"/>
                      <a:pt x="5692" y="10610"/>
                    </a:cubicBezTo>
                    <a:cubicBezTo>
                      <a:pt x="6013" y="10253"/>
                      <a:pt x="5775" y="9741"/>
                      <a:pt x="5728" y="9301"/>
                    </a:cubicBezTo>
                    <a:cubicBezTo>
                      <a:pt x="5751" y="9086"/>
                      <a:pt x="5799" y="8836"/>
                      <a:pt x="5918" y="8610"/>
                    </a:cubicBezTo>
                    <a:cubicBezTo>
                      <a:pt x="6097" y="8253"/>
                      <a:pt x="6418" y="7979"/>
                      <a:pt x="6799" y="7836"/>
                    </a:cubicBezTo>
                    <a:cubicBezTo>
                      <a:pt x="7144" y="7693"/>
                      <a:pt x="7478" y="7634"/>
                      <a:pt x="7811" y="7539"/>
                    </a:cubicBezTo>
                    <a:cubicBezTo>
                      <a:pt x="8168" y="7431"/>
                      <a:pt x="9764" y="7015"/>
                      <a:pt x="10919" y="6193"/>
                    </a:cubicBezTo>
                    <a:cubicBezTo>
                      <a:pt x="11621" y="5705"/>
                      <a:pt x="12312" y="5133"/>
                      <a:pt x="12824" y="4443"/>
                    </a:cubicBezTo>
                    <a:cubicBezTo>
                      <a:pt x="13169" y="3979"/>
                      <a:pt x="13419" y="3431"/>
                      <a:pt x="13407" y="2859"/>
                    </a:cubicBezTo>
                    <a:cubicBezTo>
                      <a:pt x="13359" y="1478"/>
                      <a:pt x="11931" y="573"/>
                      <a:pt x="10800" y="228"/>
                    </a:cubicBezTo>
                    <a:cubicBezTo>
                      <a:pt x="10271" y="67"/>
                      <a:pt x="9727" y="1"/>
                      <a:pt x="9177" y="1"/>
                    </a:cubicBezTo>
                    <a:close/>
                  </a:path>
                </a:pathLst>
              </a:custGeom>
              <a:solidFill>
                <a:srgbClr val="0A0A0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347" name="Google Shape;5881;p62">
                <a:extLst>
                  <a:ext uri="{FF2B5EF4-FFF2-40B4-BE49-F238E27FC236}">
                    <a16:creationId xmlns:a16="http://schemas.microsoft.com/office/drawing/2014/main" id="{6983FC8A-32E5-0B7E-259B-C598E18E179C}"/>
                  </a:ext>
                </a:extLst>
              </p:cNvPr>
              <p:cNvSpPr/>
              <p:nvPr/>
            </p:nvSpPr>
            <p:spPr>
              <a:xfrm>
                <a:off x="2226768" y="1833449"/>
                <a:ext cx="420859" cy="236062"/>
              </a:xfrm>
              <a:custGeom>
                <a:avLst/>
                <a:gdLst/>
                <a:ahLst/>
                <a:cxnLst/>
                <a:rect l="l" t="t" r="r" b="b"/>
                <a:pathLst>
                  <a:path w="8538" h="4789" extrusionOk="0">
                    <a:moveTo>
                      <a:pt x="4478" y="1"/>
                    </a:moveTo>
                    <a:cubicBezTo>
                      <a:pt x="4418" y="25"/>
                      <a:pt x="4371" y="25"/>
                      <a:pt x="4311" y="37"/>
                    </a:cubicBezTo>
                    <a:cubicBezTo>
                      <a:pt x="2870" y="287"/>
                      <a:pt x="1334" y="715"/>
                      <a:pt x="1" y="1465"/>
                    </a:cubicBezTo>
                    <a:cubicBezTo>
                      <a:pt x="156" y="2299"/>
                      <a:pt x="906" y="3025"/>
                      <a:pt x="1763" y="3061"/>
                    </a:cubicBezTo>
                    <a:cubicBezTo>
                      <a:pt x="1787" y="3062"/>
                      <a:pt x="1812" y="3062"/>
                      <a:pt x="1837" y="3062"/>
                    </a:cubicBezTo>
                    <a:cubicBezTo>
                      <a:pt x="1975" y="3062"/>
                      <a:pt x="2116" y="3052"/>
                      <a:pt x="2252" y="3052"/>
                    </a:cubicBezTo>
                    <a:cubicBezTo>
                      <a:pt x="2471" y="3052"/>
                      <a:pt x="2676" y="3078"/>
                      <a:pt x="2835" y="3216"/>
                    </a:cubicBezTo>
                    <a:cubicBezTo>
                      <a:pt x="2954" y="3323"/>
                      <a:pt x="3037" y="3454"/>
                      <a:pt x="3120" y="3573"/>
                    </a:cubicBezTo>
                    <a:cubicBezTo>
                      <a:pt x="3466" y="4048"/>
                      <a:pt x="4056" y="4329"/>
                      <a:pt x="4645" y="4329"/>
                    </a:cubicBezTo>
                    <a:cubicBezTo>
                      <a:pt x="4868" y="4329"/>
                      <a:pt x="5090" y="4289"/>
                      <a:pt x="5299" y="4204"/>
                    </a:cubicBezTo>
                    <a:cubicBezTo>
                      <a:pt x="5355" y="4172"/>
                      <a:pt x="5426" y="4140"/>
                      <a:pt x="5489" y="4140"/>
                    </a:cubicBezTo>
                    <a:cubicBezTo>
                      <a:pt x="5520" y="4140"/>
                      <a:pt x="5549" y="4148"/>
                      <a:pt x="5573" y="4168"/>
                    </a:cubicBezTo>
                    <a:cubicBezTo>
                      <a:pt x="5633" y="4216"/>
                      <a:pt x="5656" y="4287"/>
                      <a:pt x="5680" y="4347"/>
                    </a:cubicBezTo>
                    <a:cubicBezTo>
                      <a:pt x="5787" y="4609"/>
                      <a:pt x="6049" y="4751"/>
                      <a:pt x="6323" y="4787"/>
                    </a:cubicBezTo>
                    <a:cubicBezTo>
                      <a:pt x="6346" y="4788"/>
                      <a:pt x="6370" y="4789"/>
                      <a:pt x="6393" y="4789"/>
                    </a:cubicBezTo>
                    <a:cubicBezTo>
                      <a:pt x="6643" y="4789"/>
                      <a:pt x="6892" y="4731"/>
                      <a:pt x="7121" y="4644"/>
                    </a:cubicBezTo>
                    <a:cubicBezTo>
                      <a:pt x="7478" y="4525"/>
                      <a:pt x="7859" y="4382"/>
                      <a:pt x="8121" y="4109"/>
                    </a:cubicBezTo>
                    <a:cubicBezTo>
                      <a:pt x="8395" y="3835"/>
                      <a:pt x="8538" y="3394"/>
                      <a:pt x="8371" y="3085"/>
                    </a:cubicBezTo>
                    <a:cubicBezTo>
                      <a:pt x="8240" y="2823"/>
                      <a:pt x="7954" y="2656"/>
                      <a:pt x="7692" y="2501"/>
                    </a:cubicBezTo>
                    <a:cubicBezTo>
                      <a:pt x="6692" y="1942"/>
                      <a:pt x="5728" y="1299"/>
                      <a:pt x="4918" y="477"/>
                    </a:cubicBezTo>
                    <a:cubicBezTo>
                      <a:pt x="4787" y="334"/>
                      <a:pt x="4621" y="179"/>
                      <a:pt x="4478" y="1"/>
                    </a:cubicBezTo>
                    <a:close/>
                  </a:path>
                </a:pathLst>
              </a:custGeom>
              <a:solidFill>
                <a:srgbClr val="463F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348" name="Google Shape;5882;p62">
                <a:extLst>
                  <a:ext uri="{FF2B5EF4-FFF2-40B4-BE49-F238E27FC236}">
                    <a16:creationId xmlns:a16="http://schemas.microsoft.com/office/drawing/2014/main" id="{BAD6A402-3E79-7D49-383B-0B7F00E68095}"/>
                  </a:ext>
                </a:extLst>
              </p:cNvPr>
              <p:cNvSpPr/>
              <p:nvPr/>
            </p:nvSpPr>
            <p:spPr>
              <a:xfrm>
                <a:off x="2498518" y="2136895"/>
                <a:ext cx="1232" cy="641"/>
              </a:xfrm>
              <a:custGeom>
                <a:avLst/>
                <a:gdLst/>
                <a:ahLst/>
                <a:cxnLst/>
                <a:rect l="l" t="t" r="r" b="b"/>
                <a:pathLst>
                  <a:path w="25" h="13" extrusionOk="0">
                    <a:moveTo>
                      <a:pt x="24" y="12"/>
                    </a:moveTo>
                    <a:lnTo>
                      <a:pt x="24" y="12"/>
                    </a:lnTo>
                    <a:cubicBezTo>
                      <a:pt x="1" y="0"/>
                      <a:pt x="1" y="0"/>
                      <a:pt x="24" y="12"/>
                    </a:cubicBezTo>
                    <a:close/>
                  </a:path>
                </a:pathLst>
              </a:custGeom>
              <a:solidFill>
                <a:srgbClr val="FF55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349" name="Google Shape;5883;p62">
                <a:extLst>
                  <a:ext uri="{FF2B5EF4-FFF2-40B4-BE49-F238E27FC236}">
                    <a16:creationId xmlns:a16="http://schemas.microsoft.com/office/drawing/2014/main" id="{9CCE4C3C-89F1-A221-8940-8794F054D475}"/>
                  </a:ext>
                </a:extLst>
              </p:cNvPr>
              <p:cNvSpPr/>
              <p:nvPr/>
            </p:nvSpPr>
            <p:spPr>
              <a:xfrm>
                <a:off x="2088847" y="2295716"/>
                <a:ext cx="180263" cy="183910"/>
              </a:xfrm>
              <a:custGeom>
                <a:avLst/>
                <a:gdLst/>
                <a:ahLst/>
                <a:cxnLst/>
                <a:rect l="l" t="t" r="r" b="b"/>
                <a:pathLst>
                  <a:path w="3657" h="3731" extrusionOk="0">
                    <a:moveTo>
                      <a:pt x="1412" y="0"/>
                    </a:moveTo>
                    <a:cubicBezTo>
                      <a:pt x="1142" y="0"/>
                      <a:pt x="879" y="53"/>
                      <a:pt x="656" y="184"/>
                    </a:cubicBezTo>
                    <a:cubicBezTo>
                      <a:pt x="418" y="315"/>
                      <a:pt x="215" y="529"/>
                      <a:pt x="120" y="850"/>
                    </a:cubicBezTo>
                    <a:cubicBezTo>
                      <a:pt x="1" y="1208"/>
                      <a:pt x="13" y="1577"/>
                      <a:pt x="96" y="1910"/>
                    </a:cubicBezTo>
                    <a:cubicBezTo>
                      <a:pt x="299" y="2636"/>
                      <a:pt x="799" y="3208"/>
                      <a:pt x="1454" y="3505"/>
                    </a:cubicBezTo>
                    <a:cubicBezTo>
                      <a:pt x="1722" y="3628"/>
                      <a:pt x="2078" y="3730"/>
                      <a:pt x="2430" y="3730"/>
                    </a:cubicBezTo>
                    <a:cubicBezTo>
                      <a:pt x="2796" y="3730"/>
                      <a:pt x="3157" y="3619"/>
                      <a:pt x="3406" y="3303"/>
                    </a:cubicBezTo>
                    <a:cubicBezTo>
                      <a:pt x="3632" y="3041"/>
                      <a:pt x="3656" y="2672"/>
                      <a:pt x="3632" y="2339"/>
                    </a:cubicBezTo>
                    <a:cubicBezTo>
                      <a:pt x="3549" y="1624"/>
                      <a:pt x="3347" y="779"/>
                      <a:pt x="2763" y="386"/>
                    </a:cubicBezTo>
                    <a:cubicBezTo>
                      <a:pt x="2424" y="178"/>
                      <a:pt x="1906" y="0"/>
                      <a:pt x="1412" y="0"/>
                    </a:cubicBezTo>
                    <a:close/>
                  </a:path>
                </a:pathLst>
              </a:custGeom>
              <a:solidFill>
                <a:srgbClr val="FFA6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350" name="Google Shape;5884;p62">
                <a:extLst>
                  <a:ext uri="{FF2B5EF4-FFF2-40B4-BE49-F238E27FC236}">
                    <a16:creationId xmlns:a16="http://schemas.microsoft.com/office/drawing/2014/main" id="{6DA64475-1AC5-DB59-6CC9-DFEF88B6AC40}"/>
                  </a:ext>
                </a:extLst>
              </p:cNvPr>
              <p:cNvSpPr/>
              <p:nvPr/>
            </p:nvSpPr>
            <p:spPr>
              <a:xfrm>
                <a:off x="2108219" y="2343136"/>
                <a:ext cx="112140" cy="64425"/>
              </a:xfrm>
              <a:custGeom>
                <a:avLst/>
                <a:gdLst/>
                <a:ahLst/>
                <a:cxnLst/>
                <a:rect l="l" t="t" r="r" b="b"/>
                <a:pathLst>
                  <a:path w="2275" h="1307" extrusionOk="0">
                    <a:moveTo>
                      <a:pt x="786" y="1"/>
                    </a:moveTo>
                    <a:cubicBezTo>
                      <a:pt x="693" y="1"/>
                      <a:pt x="601" y="14"/>
                      <a:pt x="513" y="43"/>
                    </a:cubicBezTo>
                    <a:cubicBezTo>
                      <a:pt x="394" y="67"/>
                      <a:pt x="287" y="126"/>
                      <a:pt x="203" y="222"/>
                    </a:cubicBezTo>
                    <a:cubicBezTo>
                      <a:pt x="132" y="293"/>
                      <a:pt x="1" y="424"/>
                      <a:pt x="37" y="543"/>
                    </a:cubicBezTo>
                    <a:cubicBezTo>
                      <a:pt x="45" y="595"/>
                      <a:pt x="92" y="629"/>
                      <a:pt x="140" y="629"/>
                    </a:cubicBezTo>
                    <a:cubicBezTo>
                      <a:pt x="158" y="629"/>
                      <a:pt x="175" y="624"/>
                      <a:pt x="191" y="615"/>
                    </a:cubicBezTo>
                    <a:cubicBezTo>
                      <a:pt x="263" y="591"/>
                      <a:pt x="322" y="484"/>
                      <a:pt x="382" y="436"/>
                    </a:cubicBezTo>
                    <a:cubicBezTo>
                      <a:pt x="453" y="376"/>
                      <a:pt x="525" y="341"/>
                      <a:pt x="620" y="305"/>
                    </a:cubicBezTo>
                    <a:cubicBezTo>
                      <a:pt x="680" y="293"/>
                      <a:pt x="727" y="281"/>
                      <a:pt x="787" y="281"/>
                    </a:cubicBezTo>
                    <a:cubicBezTo>
                      <a:pt x="703" y="424"/>
                      <a:pt x="668" y="591"/>
                      <a:pt x="680" y="769"/>
                    </a:cubicBezTo>
                    <a:cubicBezTo>
                      <a:pt x="691" y="877"/>
                      <a:pt x="727" y="972"/>
                      <a:pt x="763" y="1067"/>
                    </a:cubicBezTo>
                    <a:cubicBezTo>
                      <a:pt x="799" y="1115"/>
                      <a:pt x="822" y="1174"/>
                      <a:pt x="870" y="1198"/>
                    </a:cubicBezTo>
                    <a:cubicBezTo>
                      <a:pt x="882" y="1210"/>
                      <a:pt x="894" y="1246"/>
                      <a:pt x="930" y="1258"/>
                    </a:cubicBezTo>
                    <a:cubicBezTo>
                      <a:pt x="965" y="1293"/>
                      <a:pt x="989" y="1293"/>
                      <a:pt x="1037" y="1305"/>
                    </a:cubicBezTo>
                    <a:cubicBezTo>
                      <a:pt x="1041" y="1306"/>
                      <a:pt x="1046" y="1306"/>
                      <a:pt x="1050" y="1306"/>
                    </a:cubicBezTo>
                    <a:cubicBezTo>
                      <a:pt x="1105" y="1306"/>
                      <a:pt x="1154" y="1241"/>
                      <a:pt x="1132" y="1186"/>
                    </a:cubicBezTo>
                    <a:cubicBezTo>
                      <a:pt x="1120" y="1150"/>
                      <a:pt x="1120" y="1127"/>
                      <a:pt x="1108" y="1115"/>
                    </a:cubicBezTo>
                    <a:cubicBezTo>
                      <a:pt x="1096" y="1091"/>
                      <a:pt x="1084" y="1079"/>
                      <a:pt x="1061" y="1055"/>
                    </a:cubicBezTo>
                    <a:cubicBezTo>
                      <a:pt x="1037" y="1019"/>
                      <a:pt x="1013" y="996"/>
                      <a:pt x="1001" y="960"/>
                    </a:cubicBezTo>
                    <a:cubicBezTo>
                      <a:pt x="953" y="888"/>
                      <a:pt x="930" y="817"/>
                      <a:pt x="930" y="722"/>
                    </a:cubicBezTo>
                    <a:cubicBezTo>
                      <a:pt x="918" y="579"/>
                      <a:pt x="941" y="424"/>
                      <a:pt x="1001" y="293"/>
                    </a:cubicBezTo>
                    <a:cubicBezTo>
                      <a:pt x="1108" y="305"/>
                      <a:pt x="1215" y="353"/>
                      <a:pt x="1299" y="400"/>
                    </a:cubicBezTo>
                    <a:cubicBezTo>
                      <a:pt x="1644" y="555"/>
                      <a:pt x="1989" y="877"/>
                      <a:pt x="2144" y="1234"/>
                    </a:cubicBezTo>
                    <a:cubicBezTo>
                      <a:pt x="2152" y="1262"/>
                      <a:pt x="2171" y="1274"/>
                      <a:pt x="2191" y="1274"/>
                    </a:cubicBezTo>
                    <a:cubicBezTo>
                      <a:pt x="2231" y="1274"/>
                      <a:pt x="2275" y="1229"/>
                      <a:pt x="2251" y="1174"/>
                    </a:cubicBezTo>
                    <a:cubicBezTo>
                      <a:pt x="2168" y="924"/>
                      <a:pt x="2061" y="722"/>
                      <a:pt x="1894" y="543"/>
                    </a:cubicBezTo>
                    <a:cubicBezTo>
                      <a:pt x="1715" y="365"/>
                      <a:pt x="1525" y="222"/>
                      <a:pt x="1287" y="115"/>
                    </a:cubicBezTo>
                    <a:cubicBezTo>
                      <a:pt x="1132" y="45"/>
                      <a:pt x="958" y="1"/>
                      <a:pt x="786" y="1"/>
                    </a:cubicBezTo>
                    <a:close/>
                  </a:path>
                </a:pathLst>
              </a:custGeom>
              <a:solidFill>
                <a:srgbClr val="C4311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351" name="Google Shape;5887;p62">
                <a:extLst>
                  <a:ext uri="{FF2B5EF4-FFF2-40B4-BE49-F238E27FC236}">
                    <a16:creationId xmlns:a16="http://schemas.microsoft.com/office/drawing/2014/main" id="{D9BD750E-DCC1-FF0E-5FFF-8A552C604BBF}"/>
                  </a:ext>
                </a:extLst>
              </p:cNvPr>
              <p:cNvSpPr/>
              <p:nvPr/>
            </p:nvSpPr>
            <p:spPr>
              <a:xfrm>
                <a:off x="2558113" y="2367980"/>
                <a:ext cx="168778" cy="72214"/>
              </a:xfrm>
              <a:custGeom>
                <a:avLst/>
                <a:gdLst/>
                <a:ahLst/>
                <a:cxnLst/>
                <a:rect l="l" t="t" r="r" b="b"/>
                <a:pathLst>
                  <a:path w="3424" h="1465" extrusionOk="0">
                    <a:moveTo>
                      <a:pt x="3040" y="0"/>
                    </a:moveTo>
                    <a:cubicBezTo>
                      <a:pt x="2836" y="0"/>
                      <a:pt x="2435" y="151"/>
                      <a:pt x="1863" y="170"/>
                    </a:cubicBezTo>
                    <a:cubicBezTo>
                      <a:pt x="1816" y="172"/>
                      <a:pt x="1771" y="173"/>
                      <a:pt x="1727" y="173"/>
                    </a:cubicBezTo>
                    <a:cubicBezTo>
                      <a:pt x="1270" y="173"/>
                      <a:pt x="968" y="64"/>
                      <a:pt x="707" y="64"/>
                    </a:cubicBezTo>
                    <a:cubicBezTo>
                      <a:pt x="592" y="64"/>
                      <a:pt x="484" y="85"/>
                      <a:pt x="375" y="146"/>
                    </a:cubicBezTo>
                    <a:cubicBezTo>
                      <a:pt x="0" y="339"/>
                      <a:pt x="741" y="1464"/>
                      <a:pt x="1709" y="1464"/>
                    </a:cubicBezTo>
                    <a:cubicBezTo>
                      <a:pt x="1756" y="1464"/>
                      <a:pt x="1804" y="1461"/>
                      <a:pt x="1851" y="1456"/>
                    </a:cubicBezTo>
                    <a:cubicBezTo>
                      <a:pt x="2863" y="1325"/>
                      <a:pt x="3423" y="384"/>
                      <a:pt x="3161" y="39"/>
                    </a:cubicBezTo>
                    <a:cubicBezTo>
                      <a:pt x="3136" y="11"/>
                      <a:pt x="3095" y="0"/>
                      <a:pt x="3040" y="0"/>
                    </a:cubicBezTo>
                    <a:close/>
                  </a:path>
                </a:pathLst>
              </a:custGeom>
              <a:solidFill>
                <a:srgbClr val="B22E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352" name="Google Shape;5888;p62">
                <a:extLst>
                  <a:ext uri="{FF2B5EF4-FFF2-40B4-BE49-F238E27FC236}">
                    <a16:creationId xmlns:a16="http://schemas.microsoft.com/office/drawing/2014/main" id="{8DF418A1-23FC-ADD1-D8BB-111FEA66F291}"/>
                  </a:ext>
                </a:extLst>
              </p:cNvPr>
              <p:cNvSpPr/>
              <p:nvPr/>
            </p:nvSpPr>
            <p:spPr>
              <a:xfrm>
                <a:off x="2571274" y="2385479"/>
                <a:ext cx="102775" cy="54813"/>
              </a:xfrm>
              <a:custGeom>
                <a:avLst/>
                <a:gdLst/>
                <a:ahLst/>
                <a:cxnLst/>
                <a:rect l="l" t="t" r="r" b="b"/>
                <a:pathLst>
                  <a:path w="2085" h="1112" extrusionOk="0">
                    <a:moveTo>
                      <a:pt x="268" y="0"/>
                    </a:moveTo>
                    <a:cubicBezTo>
                      <a:pt x="171" y="0"/>
                      <a:pt x="79" y="16"/>
                      <a:pt x="1" y="53"/>
                    </a:cubicBezTo>
                    <a:cubicBezTo>
                      <a:pt x="90" y="442"/>
                      <a:pt x="677" y="1112"/>
                      <a:pt x="1404" y="1112"/>
                    </a:cubicBezTo>
                    <a:cubicBezTo>
                      <a:pt x="1455" y="1112"/>
                      <a:pt x="1508" y="1108"/>
                      <a:pt x="1561" y="1101"/>
                    </a:cubicBezTo>
                    <a:cubicBezTo>
                      <a:pt x="1763" y="1065"/>
                      <a:pt x="1942" y="1030"/>
                      <a:pt x="2084" y="946"/>
                    </a:cubicBezTo>
                    <a:cubicBezTo>
                      <a:pt x="1799" y="613"/>
                      <a:pt x="1430" y="375"/>
                      <a:pt x="1061" y="208"/>
                    </a:cubicBezTo>
                    <a:cubicBezTo>
                      <a:pt x="859" y="120"/>
                      <a:pt x="541" y="0"/>
                      <a:pt x="268" y="0"/>
                    </a:cubicBezTo>
                    <a:close/>
                  </a:path>
                </a:pathLst>
              </a:custGeom>
              <a:solidFill>
                <a:srgbClr val="FF58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353" name="Google Shape;5889;p62">
                <a:extLst>
                  <a:ext uri="{FF2B5EF4-FFF2-40B4-BE49-F238E27FC236}">
                    <a16:creationId xmlns:a16="http://schemas.microsoft.com/office/drawing/2014/main" id="{153AEF9B-DCE0-7C98-188E-46734BDBABA5}"/>
                  </a:ext>
                </a:extLst>
              </p:cNvPr>
              <p:cNvSpPr/>
              <p:nvPr/>
            </p:nvSpPr>
            <p:spPr>
              <a:xfrm>
                <a:off x="2512616" y="2175639"/>
                <a:ext cx="93360" cy="33026"/>
              </a:xfrm>
              <a:custGeom>
                <a:avLst/>
                <a:gdLst/>
                <a:ahLst/>
                <a:cxnLst/>
                <a:rect l="l" t="t" r="r" b="b"/>
                <a:pathLst>
                  <a:path w="1894" h="670" extrusionOk="0">
                    <a:moveTo>
                      <a:pt x="1084" y="0"/>
                    </a:moveTo>
                    <a:cubicBezTo>
                      <a:pt x="893" y="0"/>
                      <a:pt x="715" y="48"/>
                      <a:pt x="572" y="107"/>
                    </a:cubicBezTo>
                    <a:cubicBezTo>
                      <a:pt x="357" y="191"/>
                      <a:pt x="155" y="322"/>
                      <a:pt x="48" y="536"/>
                    </a:cubicBezTo>
                    <a:cubicBezTo>
                      <a:pt x="36" y="548"/>
                      <a:pt x="36" y="584"/>
                      <a:pt x="12" y="596"/>
                    </a:cubicBezTo>
                    <a:cubicBezTo>
                      <a:pt x="2" y="637"/>
                      <a:pt x="0" y="669"/>
                      <a:pt x="31" y="669"/>
                    </a:cubicBezTo>
                    <a:cubicBezTo>
                      <a:pt x="36" y="669"/>
                      <a:pt x="42" y="669"/>
                      <a:pt x="48" y="667"/>
                    </a:cubicBezTo>
                    <a:cubicBezTo>
                      <a:pt x="60" y="667"/>
                      <a:pt x="96" y="643"/>
                      <a:pt x="107" y="619"/>
                    </a:cubicBezTo>
                    <a:cubicBezTo>
                      <a:pt x="325" y="424"/>
                      <a:pt x="632" y="273"/>
                      <a:pt x="1006" y="273"/>
                    </a:cubicBezTo>
                    <a:cubicBezTo>
                      <a:pt x="1020" y="273"/>
                      <a:pt x="1034" y="274"/>
                      <a:pt x="1048" y="274"/>
                    </a:cubicBezTo>
                    <a:cubicBezTo>
                      <a:pt x="1143" y="298"/>
                      <a:pt x="1250" y="298"/>
                      <a:pt x="1358" y="322"/>
                    </a:cubicBezTo>
                    <a:cubicBezTo>
                      <a:pt x="1445" y="351"/>
                      <a:pt x="1540" y="388"/>
                      <a:pt x="1649" y="388"/>
                    </a:cubicBezTo>
                    <a:cubicBezTo>
                      <a:pt x="1674" y="388"/>
                      <a:pt x="1700" y="386"/>
                      <a:pt x="1727" y="381"/>
                    </a:cubicBezTo>
                    <a:cubicBezTo>
                      <a:pt x="1858" y="381"/>
                      <a:pt x="1893" y="250"/>
                      <a:pt x="1834" y="191"/>
                    </a:cubicBezTo>
                    <a:cubicBezTo>
                      <a:pt x="1762" y="84"/>
                      <a:pt x="1560" y="60"/>
                      <a:pt x="1441" y="24"/>
                    </a:cubicBezTo>
                    <a:cubicBezTo>
                      <a:pt x="1322" y="12"/>
                      <a:pt x="1191" y="0"/>
                      <a:pt x="1084" y="0"/>
                    </a:cubicBezTo>
                    <a:close/>
                  </a:path>
                </a:pathLst>
              </a:custGeom>
              <a:solidFill>
                <a:srgbClr val="C05A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354" name="Google Shape;5890;p62">
                <a:extLst>
                  <a:ext uri="{FF2B5EF4-FFF2-40B4-BE49-F238E27FC236}">
                    <a16:creationId xmlns:a16="http://schemas.microsoft.com/office/drawing/2014/main" id="{70524A21-79D4-B2F9-4C0E-8290BE9A15AF}"/>
                  </a:ext>
                </a:extLst>
              </p:cNvPr>
              <p:cNvSpPr/>
              <p:nvPr/>
            </p:nvSpPr>
            <p:spPr>
              <a:xfrm>
                <a:off x="2691696" y="2167802"/>
                <a:ext cx="73692" cy="26963"/>
              </a:xfrm>
              <a:custGeom>
                <a:avLst/>
                <a:gdLst/>
                <a:ahLst/>
                <a:cxnLst/>
                <a:rect l="l" t="t" r="r" b="b"/>
                <a:pathLst>
                  <a:path w="1495" h="547" extrusionOk="0">
                    <a:moveTo>
                      <a:pt x="640" y="0"/>
                    </a:moveTo>
                    <a:cubicBezTo>
                      <a:pt x="606" y="0"/>
                      <a:pt x="571" y="2"/>
                      <a:pt x="534" y="4"/>
                    </a:cubicBezTo>
                    <a:cubicBezTo>
                      <a:pt x="451" y="16"/>
                      <a:pt x="368" y="40"/>
                      <a:pt x="284" y="76"/>
                    </a:cubicBezTo>
                    <a:cubicBezTo>
                      <a:pt x="201" y="123"/>
                      <a:pt x="70" y="171"/>
                      <a:pt x="34" y="290"/>
                    </a:cubicBezTo>
                    <a:cubicBezTo>
                      <a:pt x="0" y="358"/>
                      <a:pt x="53" y="470"/>
                      <a:pt x="151" y="470"/>
                    </a:cubicBezTo>
                    <a:cubicBezTo>
                      <a:pt x="155" y="470"/>
                      <a:pt x="160" y="469"/>
                      <a:pt x="165" y="469"/>
                    </a:cubicBezTo>
                    <a:cubicBezTo>
                      <a:pt x="273" y="457"/>
                      <a:pt x="344" y="397"/>
                      <a:pt x="439" y="362"/>
                    </a:cubicBezTo>
                    <a:cubicBezTo>
                      <a:pt x="511" y="338"/>
                      <a:pt x="582" y="302"/>
                      <a:pt x="654" y="290"/>
                    </a:cubicBezTo>
                    <a:cubicBezTo>
                      <a:pt x="718" y="274"/>
                      <a:pt x="782" y="266"/>
                      <a:pt x="844" y="266"/>
                    </a:cubicBezTo>
                    <a:cubicBezTo>
                      <a:pt x="1059" y="266"/>
                      <a:pt x="1259" y="357"/>
                      <a:pt x="1416" y="504"/>
                    </a:cubicBezTo>
                    <a:cubicBezTo>
                      <a:pt x="1427" y="516"/>
                      <a:pt x="1463" y="528"/>
                      <a:pt x="1475" y="540"/>
                    </a:cubicBezTo>
                    <a:cubicBezTo>
                      <a:pt x="1479" y="545"/>
                      <a:pt x="1483" y="547"/>
                      <a:pt x="1485" y="547"/>
                    </a:cubicBezTo>
                    <a:cubicBezTo>
                      <a:pt x="1494" y="547"/>
                      <a:pt x="1483" y="508"/>
                      <a:pt x="1463" y="469"/>
                    </a:cubicBezTo>
                    <a:cubicBezTo>
                      <a:pt x="1439" y="457"/>
                      <a:pt x="1427" y="421"/>
                      <a:pt x="1427" y="409"/>
                    </a:cubicBezTo>
                    <a:cubicBezTo>
                      <a:pt x="1296" y="219"/>
                      <a:pt x="1118" y="112"/>
                      <a:pt x="951" y="52"/>
                    </a:cubicBezTo>
                    <a:cubicBezTo>
                      <a:pt x="851" y="16"/>
                      <a:pt x="751" y="0"/>
                      <a:pt x="640" y="0"/>
                    </a:cubicBezTo>
                    <a:close/>
                  </a:path>
                </a:pathLst>
              </a:custGeom>
              <a:solidFill>
                <a:srgbClr val="C05A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355" name="Google Shape;5891;p62">
                <a:extLst>
                  <a:ext uri="{FF2B5EF4-FFF2-40B4-BE49-F238E27FC236}">
                    <a16:creationId xmlns:a16="http://schemas.microsoft.com/office/drawing/2014/main" id="{C99B8B75-C38E-4DEE-6958-4FA05723B77C}"/>
                  </a:ext>
                </a:extLst>
              </p:cNvPr>
              <p:cNvSpPr/>
              <p:nvPr/>
            </p:nvSpPr>
            <p:spPr>
              <a:xfrm>
                <a:off x="2485160" y="2273535"/>
                <a:ext cx="101444" cy="37019"/>
              </a:xfrm>
              <a:custGeom>
                <a:avLst/>
                <a:gdLst/>
                <a:ahLst/>
                <a:cxnLst/>
                <a:rect l="l" t="t" r="r" b="b"/>
                <a:pathLst>
                  <a:path w="2058" h="751" extrusionOk="0">
                    <a:moveTo>
                      <a:pt x="1073" y="1"/>
                    </a:moveTo>
                    <a:cubicBezTo>
                      <a:pt x="870" y="1"/>
                      <a:pt x="669" y="49"/>
                      <a:pt x="498" y="145"/>
                    </a:cubicBezTo>
                    <a:cubicBezTo>
                      <a:pt x="391" y="181"/>
                      <a:pt x="295" y="264"/>
                      <a:pt x="212" y="336"/>
                    </a:cubicBezTo>
                    <a:cubicBezTo>
                      <a:pt x="141" y="407"/>
                      <a:pt x="33" y="503"/>
                      <a:pt x="10" y="598"/>
                    </a:cubicBezTo>
                    <a:cubicBezTo>
                      <a:pt x="1" y="634"/>
                      <a:pt x="19" y="670"/>
                      <a:pt x="49" y="670"/>
                    </a:cubicBezTo>
                    <a:cubicBezTo>
                      <a:pt x="58" y="670"/>
                      <a:pt x="69" y="666"/>
                      <a:pt x="81" y="657"/>
                    </a:cubicBezTo>
                    <a:cubicBezTo>
                      <a:pt x="152" y="622"/>
                      <a:pt x="236" y="526"/>
                      <a:pt x="307" y="479"/>
                    </a:cubicBezTo>
                    <a:cubicBezTo>
                      <a:pt x="379" y="419"/>
                      <a:pt x="474" y="360"/>
                      <a:pt x="557" y="324"/>
                    </a:cubicBezTo>
                    <a:cubicBezTo>
                      <a:pt x="705" y="245"/>
                      <a:pt x="861" y="199"/>
                      <a:pt x="1012" y="199"/>
                    </a:cubicBezTo>
                    <a:cubicBezTo>
                      <a:pt x="1043" y="199"/>
                      <a:pt x="1074" y="201"/>
                      <a:pt x="1105" y="205"/>
                    </a:cubicBezTo>
                    <a:cubicBezTo>
                      <a:pt x="1284" y="217"/>
                      <a:pt x="1450" y="276"/>
                      <a:pt x="1605" y="360"/>
                    </a:cubicBezTo>
                    <a:cubicBezTo>
                      <a:pt x="1676" y="407"/>
                      <a:pt x="1748" y="467"/>
                      <a:pt x="1807" y="538"/>
                    </a:cubicBezTo>
                    <a:cubicBezTo>
                      <a:pt x="1867" y="598"/>
                      <a:pt x="1915" y="693"/>
                      <a:pt x="1974" y="741"/>
                    </a:cubicBezTo>
                    <a:cubicBezTo>
                      <a:pt x="1980" y="747"/>
                      <a:pt x="1989" y="750"/>
                      <a:pt x="1999" y="750"/>
                    </a:cubicBezTo>
                    <a:cubicBezTo>
                      <a:pt x="2026" y="750"/>
                      <a:pt x="2057" y="728"/>
                      <a:pt x="2057" y="693"/>
                    </a:cubicBezTo>
                    <a:cubicBezTo>
                      <a:pt x="2057" y="598"/>
                      <a:pt x="1998" y="479"/>
                      <a:pt x="1938" y="419"/>
                    </a:cubicBezTo>
                    <a:cubicBezTo>
                      <a:pt x="1879" y="348"/>
                      <a:pt x="1807" y="276"/>
                      <a:pt x="1724" y="217"/>
                    </a:cubicBezTo>
                    <a:cubicBezTo>
                      <a:pt x="1545" y="98"/>
                      <a:pt x="1343" y="26"/>
                      <a:pt x="1141" y="3"/>
                    </a:cubicBezTo>
                    <a:cubicBezTo>
                      <a:pt x="1118" y="1"/>
                      <a:pt x="1095" y="1"/>
                      <a:pt x="1073" y="1"/>
                    </a:cubicBezTo>
                    <a:close/>
                  </a:path>
                </a:pathLst>
              </a:custGeom>
              <a:solidFill>
                <a:srgbClr val="4E4937">
                  <a:lumMod val="500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356" name="Google Shape;5892;p62">
                <a:extLst>
                  <a:ext uri="{FF2B5EF4-FFF2-40B4-BE49-F238E27FC236}">
                    <a16:creationId xmlns:a16="http://schemas.microsoft.com/office/drawing/2014/main" id="{36586531-1BC5-A5E0-E823-E44F4923F630}"/>
                  </a:ext>
                </a:extLst>
              </p:cNvPr>
              <p:cNvSpPr/>
              <p:nvPr/>
            </p:nvSpPr>
            <p:spPr>
              <a:xfrm>
                <a:off x="2709195" y="2262986"/>
                <a:ext cx="66298" cy="40321"/>
              </a:xfrm>
              <a:custGeom>
                <a:avLst/>
                <a:gdLst/>
                <a:ahLst/>
                <a:cxnLst/>
                <a:rect l="l" t="t" r="r" b="b"/>
                <a:pathLst>
                  <a:path w="1345" h="818" extrusionOk="0">
                    <a:moveTo>
                      <a:pt x="651" y="0"/>
                    </a:moveTo>
                    <a:cubicBezTo>
                      <a:pt x="613" y="0"/>
                      <a:pt x="575" y="5"/>
                      <a:pt x="537" y="14"/>
                    </a:cubicBezTo>
                    <a:cubicBezTo>
                      <a:pt x="406" y="38"/>
                      <a:pt x="287" y="133"/>
                      <a:pt x="179" y="264"/>
                    </a:cubicBezTo>
                    <a:cubicBezTo>
                      <a:pt x="132" y="324"/>
                      <a:pt x="96" y="395"/>
                      <a:pt x="60" y="490"/>
                    </a:cubicBezTo>
                    <a:cubicBezTo>
                      <a:pt x="37" y="562"/>
                      <a:pt x="1" y="681"/>
                      <a:pt x="1" y="776"/>
                    </a:cubicBezTo>
                    <a:cubicBezTo>
                      <a:pt x="1" y="799"/>
                      <a:pt x="21" y="818"/>
                      <a:pt x="38" y="818"/>
                    </a:cubicBezTo>
                    <a:cubicBezTo>
                      <a:pt x="48" y="818"/>
                      <a:pt x="56" y="812"/>
                      <a:pt x="60" y="800"/>
                    </a:cubicBezTo>
                    <a:cubicBezTo>
                      <a:pt x="96" y="740"/>
                      <a:pt x="120" y="669"/>
                      <a:pt x="156" y="598"/>
                    </a:cubicBezTo>
                    <a:cubicBezTo>
                      <a:pt x="179" y="514"/>
                      <a:pt x="227" y="455"/>
                      <a:pt x="275" y="395"/>
                    </a:cubicBezTo>
                    <a:cubicBezTo>
                      <a:pt x="346" y="300"/>
                      <a:pt x="465" y="217"/>
                      <a:pt x="572" y="193"/>
                    </a:cubicBezTo>
                    <a:cubicBezTo>
                      <a:pt x="601" y="190"/>
                      <a:pt x="628" y="189"/>
                      <a:pt x="655" y="189"/>
                    </a:cubicBezTo>
                    <a:cubicBezTo>
                      <a:pt x="755" y="189"/>
                      <a:pt x="848" y="208"/>
                      <a:pt x="941" y="264"/>
                    </a:cubicBezTo>
                    <a:cubicBezTo>
                      <a:pt x="1001" y="300"/>
                      <a:pt x="1061" y="359"/>
                      <a:pt x="1120" y="395"/>
                    </a:cubicBezTo>
                    <a:cubicBezTo>
                      <a:pt x="1180" y="443"/>
                      <a:pt x="1227" y="514"/>
                      <a:pt x="1287" y="562"/>
                    </a:cubicBezTo>
                    <a:cubicBezTo>
                      <a:pt x="1290" y="563"/>
                      <a:pt x="1293" y="564"/>
                      <a:pt x="1297" y="564"/>
                    </a:cubicBezTo>
                    <a:cubicBezTo>
                      <a:pt x="1319" y="564"/>
                      <a:pt x="1345" y="532"/>
                      <a:pt x="1334" y="490"/>
                    </a:cubicBezTo>
                    <a:cubicBezTo>
                      <a:pt x="1287" y="395"/>
                      <a:pt x="1227" y="312"/>
                      <a:pt x="1168" y="252"/>
                    </a:cubicBezTo>
                    <a:cubicBezTo>
                      <a:pt x="1096" y="181"/>
                      <a:pt x="1037" y="133"/>
                      <a:pt x="953" y="86"/>
                    </a:cubicBezTo>
                    <a:cubicBezTo>
                      <a:pt x="857" y="33"/>
                      <a:pt x="755" y="0"/>
                      <a:pt x="651" y="0"/>
                    </a:cubicBezTo>
                    <a:close/>
                  </a:path>
                </a:pathLst>
              </a:custGeom>
              <a:solidFill>
                <a:srgbClr val="4E4937">
                  <a:lumMod val="500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357" name="Google Shape;5893;p62">
                <a:extLst>
                  <a:ext uri="{FF2B5EF4-FFF2-40B4-BE49-F238E27FC236}">
                    <a16:creationId xmlns:a16="http://schemas.microsoft.com/office/drawing/2014/main" id="{3A336BD2-A650-737C-BBA6-EE02B05399B1}"/>
                  </a:ext>
                </a:extLst>
              </p:cNvPr>
              <p:cNvSpPr/>
              <p:nvPr/>
            </p:nvSpPr>
            <p:spPr>
              <a:xfrm>
                <a:off x="2653445" y="2219165"/>
                <a:ext cx="54665" cy="130280"/>
              </a:xfrm>
              <a:custGeom>
                <a:avLst/>
                <a:gdLst/>
                <a:ahLst/>
                <a:cxnLst/>
                <a:rect l="l" t="t" r="r" b="b"/>
                <a:pathLst>
                  <a:path w="1109" h="2643" extrusionOk="0">
                    <a:moveTo>
                      <a:pt x="267" y="1"/>
                    </a:moveTo>
                    <a:cubicBezTo>
                      <a:pt x="246" y="1"/>
                      <a:pt x="226" y="13"/>
                      <a:pt x="215" y="34"/>
                    </a:cubicBezTo>
                    <a:cubicBezTo>
                      <a:pt x="179" y="94"/>
                      <a:pt x="167" y="177"/>
                      <a:pt x="156" y="248"/>
                    </a:cubicBezTo>
                    <a:cubicBezTo>
                      <a:pt x="132" y="320"/>
                      <a:pt x="120" y="391"/>
                      <a:pt x="108" y="486"/>
                    </a:cubicBezTo>
                    <a:cubicBezTo>
                      <a:pt x="96" y="617"/>
                      <a:pt x="72" y="760"/>
                      <a:pt x="60" y="915"/>
                    </a:cubicBezTo>
                    <a:cubicBezTo>
                      <a:pt x="36" y="1177"/>
                      <a:pt x="1" y="1475"/>
                      <a:pt x="132" y="1713"/>
                    </a:cubicBezTo>
                    <a:cubicBezTo>
                      <a:pt x="179" y="1808"/>
                      <a:pt x="275" y="1891"/>
                      <a:pt x="358" y="1951"/>
                    </a:cubicBezTo>
                    <a:cubicBezTo>
                      <a:pt x="477" y="2010"/>
                      <a:pt x="596" y="2010"/>
                      <a:pt x="715" y="2010"/>
                    </a:cubicBezTo>
                    <a:lnTo>
                      <a:pt x="822" y="2010"/>
                    </a:lnTo>
                    <a:cubicBezTo>
                      <a:pt x="870" y="2010"/>
                      <a:pt x="894" y="2010"/>
                      <a:pt x="906" y="2070"/>
                    </a:cubicBezTo>
                    <a:cubicBezTo>
                      <a:pt x="929" y="2118"/>
                      <a:pt x="882" y="2213"/>
                      <a:pt x="870" y="2249"/>
                    </a:cubicBezTo>
                    <a:cubicBezTo>
                      <a:pt x="810" y="2368"/>
                      <a:pt x="727" y="2475"/>
                      <a:pt x="632" y="2546"/>
                    </a:cubicBezTo>
                    <a:cubicBezTo>
                      <a:pt x="588" y="2579"/>
                      <a:pt x="605" y="2643"/>
                      <a:pt x="645" y="2643"/>
                    </a:cubicBezTo>
                    <a:cubicBezTo>
                      <a:pt x="649" y="2643"/>
                      <a:pt x="652" y="2642"/>
                      <a:pt x="656" y="2641"/>
                    </a:cubicBezTo>
                    <a:cubicBezTo>
                      <a:pt x="882" y="2546"/>
                      <a:pt x="1025" y="2344"/>
                      <a:pt x="1072" y="2106"/>
                    </a:cubicBezTo>
                    <a:cubicBezTo>
                      <a:pt x="1108" y="1725"/>
                      <a:pt x="656" y="1879"/>
                      <a:pt x="465" y="1796"/>
                    </a:cubicBezTo>
                    <a:cubicBezTo>
                      <a:pt x="191" y="1665"/>
                      <a:pt x="227" y="1284"/>
                      <a:pt x="239" y="1034"/>
                    </a:cubicBezTo>
                    <a:lnTo>
                      <a:pt x="287" y="546"/>
                    </a:lnTo>
                    <a:cubicBezTo>
                      <a:pt x="298" y="451"/>
                      <a:pt x="298" y="379"/>
                      <a:pt x="310" y="284"/>
                    </a:cubicBezTo>
                    <a:cubicBezTo>
                      <a:pt x="310" y="213"/>
                      <a:pt x="346" y="141"/>
                      <a:pt x="334" y="58"/>
                    </a:cubicBezTo>
                    <a:cubicBezTo>
                      <a:pt x="321" y="18"/>
                      <a:pt x="293" y="1"/>
                      <a:pt x="267" y="1"/>
                    </a:cubicBezTo>
                    <a:close/>
                  </a:path>
                </a:pathLst>
              </a:custGeom>
              <a:solidFill>
                <a:srgbClr val="C4311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grpSp>
        <p:grpSp>
          <p:nvGrpSpPr>
            <p:cNvPr id="248" name="Google Shape;5784;p62">
              <a:extLst>
                <a:ext uri="{FF2B5EF4-FFF2-40B4-BE49-F238E27FC236}">
                  <a16:creationId xmlns:a16="http://schemas.microsoft.com/office/drawing/2014/main" id="{0E2AF2EB-7099-101C-D823-88E3495D912E}"/>
                </a:ext>
              </a:extLst>
            </p:cNvPr>
            <p:cNvGrpSpPr/>
            <p:nvPr/>
          </p:nvGrpSpPr>
          <p:grpSpPr>
            <a:xfrm>
              <a:off x="5348839" y="2972148"/>
              <a:ext cx="866311" cy="1806974"/>
              <a:chOff x="4674383" y="1818020"/>
              <a:chExt cx="1065260" cy="2304979"/>
            </a:xfrm>
          </p:grpSpPr>
          <p:sp>
            <p:nvSpPr>
              <p:cNvPr id="258" name="Google Shape;5785;p62">
                <a:extLst>
                  <a:ext uri="{FF2B5EF4-FFF2-40B4-BE49-F238E27FC236}">
                    <a16:creationId xmlns:a16="http://schemas.microsoft.com/office/drawing/2014/main" id="{07348DBC-2CCF-B4FD-7756-204864F99B76}"/>
                  </a:ext>
                </a:extLst>
              </p:cNvPr>
              <p:cNvSpPr/>
              <p:nvPr/>
            </p:nvSpPr>
            <p:spPr>
              <a:xfrm>
                <a:off x="4787756" y="3281473"/>
                <a:ext cx="68024" cy="63932"/>
              </a:xfrm>
              <a:custGeom>
                <a:avLst/>
                <a:gdLst/>
                <a:ahLst/>
                <a:cxnLst/>
                <a:rect l="l" t="t" r="r" b="b"/>
                <a:pathLst>
                  <a:path w="1380" h="1297" extrusionOk="0">
                    <a:moveTo>
                      <a:pt x="323" y="0"/>
                    </a:moveTo>
                    <a:cubicBezTo>
                      <a:pt x="288" y="0"/>
                      <a:pt x="258" y="10"/>
                      <a:pt x="237" y="33"/>
                    </a:cubicBezTo>
                    <a:cubicBezTo>
                      <a:pt x="94" y="176"/>
                      <a:pt x="475" y="593"/>
                      <a:pt x="475" y="593"/>
                    </a:cubicBezTo>
                    <a:cubicBezTo>
                      <a:pt x="475" y="593"/>
                      <a:pt x="278" y="498"/>
                      <a:pt x="156" y="498"/>
                    </a:cubicBezTo>
                    <a:cubicBezTo>
                      <a:pt x="50" y="498"/>
                      <a:pt x="0" y="571"/>
                      <a:pt x="189" y="843"/>
                    </a:cubicBezTo>
                    <a:cubicBezTo>
                      <a:pt x="458" y="1235"/>
                      <a:pt x="918" y="1296"/>
                      <a:pt x="1181" y="1296"/>
                    </a:cubicBezTo>
                    <a:cubicBezTo>
                      <a:pt x="1301" y="1296"/>
                      <a:pt x="1380" y="1283"/>
                      <a:pt x="1380" y="1283"/>
                    </a:cubicBezTo>
                    <a:lnTo>
                      <a:pt x="832" y="259"/>
                    </a:lnTo>
                    <a:cubicBezTo>
                      <a:pt x="832" y="259"/>
                      <a:pt x="506" y="0"/>
                      <a:pt x="323" y="0"/>
                    </a:cubicBezTo>
                    <a:close/>
                  </a:path>
                </a:pathLst>
              </a:custGeom>
              <a:solidFill>
                <a:srgbClr val="FFA6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59" name="Google Shape;5786;p62">
                <a:extLst>
                  <a:ext uri="{FF2B5EF4-FFF2-40B4-BE49-F238E27FC236}">
                    <a16:creationId xmlns:a16="http://schemas.microsoft.com/office/drawing/2014/main" id="{7448BBFD-BCD8-A045-F699-2FC2F157108B}"/>
                  </a:ext>
                </a:extLst>
              </p:cNvPr>
              <p:cNvSpPr/>
              <p:nvPr/>
            </p:nvSpPr>
            <p:spPr>
              <a:xfrm>
                <a:off x="4808804" y="3203837"/>
                <a:ext cx="146152" cy="142406"/>
              </a:xfrm>
              <a:custGeom>
                <a:avLst/>
                <a:gdLst/>
                <a:ahLst/>
                <a:cxnLst/>
                <a:rect l="l" t="t" r="r" b="b"/>
                <a:pathLst>
                  <a:path w="2965" h="2889" extrusionOk="0">
                    <a:moveTo>
                      <a:pt x="1791" y="0"/>
                    </a:moveTo>
                    <a:cubicBezTo>
                      <a:pt x="1261" y="0"/>
                      <a:pt x="0" y="879"/>
                      <a:pt x="0" y="1001"/>
                    </a:cubicBezTo>
                    <a:cubicBezTo>
                      <a:pt x="0" y="1156"/>
                      <a:pt x="560" y="2787"/>
                      <a:pt x="857" y="2882"/>
                    </a:cubicBezTo>
                    <a:cubicBezTo>
                      <a:pt x="874" y="2887"/>
                      <a:pt x="894" y="2889"/>
                      <a:pt x="917" y="2889"/>
                    </a:cubicBezTo>
                    <a:cubicBezTo>
                      <a:pt x="1320" y="2889"/>
                      <a:pt x="2709" y="2233"/>
                      <a:pt x="2822" y="1715"/>
                    </a:cubicBezTo>
                    <a:cubicBezTo>
                      <a:pt x="2965" y="1168"/>
                      <a:pt x="1988" y="84"/>
                      <a:pt x="1988" y="84"/>
                    </a:cubicBezTo>
                    <a:cubicBezTo>
                      <a:pt x="1950" y="25"/>
                      <a:pt x="1881" y="0"/>
                      <a:pt x="1791" y="0"/>
                    </a:cubicBezTo>
                    <a:close/>
                  </a:path>
                </a:pathLst>
              </a:custGeom>
              <a:solidFill>
                <a:srgbClr val="FFA6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60" name="Google Shape;5787;p62">
                <a:extLst>
                  <a:ext uri="{FF2B5EF4-FFF2-40B4-BE49-F238E27FC236}">
                    <a16:creationId xmlns:a16="http://schemas.microsoft.com/office/drawing/2014/main" id="{1C338EC4-50A6-6CD4-3DE6-95771975EB8D}"/>
                  </a:ext>
                </a:extLst>
              </p:cNvPr>
              <p:cNvSpPr/>
              <p:nvPr/>
            </p:nvSpPr>
            <p:spPr>
              <a:xfrm>
                <a:off x="4818761" y="3290149"/>
                <a:ext cx="21196" cy="42884"/>
              </a:xfrm>
              <a:custGeom>
                <a:avLst/>
                <a:gdLst/>
                <a:ahLst/>
                <a:cxnLst/>
                <a:rect l="l" t="t" r="r" b="b"/>
                <a:pathLst>
                  <a:path w="430" h="870" extrusionOk="0">
                    <a:moveTo>
                      <a:pt x="37" y="0"/>
                    </a:moveTo>
                    <a:cubicBezTo>
                      <a:pt x="20" y="0"/>
                      <a:pt x="0" y="21"/>
                      <a:pt x="0" y="36"/>
                    </a:cubicBezTo>
                    <a:cubicBezTo>
                      <a:pt x="36" y="191"/>
                      <a:pt x="72" y="334"/>
                      <a:pt x="155" y="488"/>
                    </a:cubicBezTo>
                    <a:cubicBezTo>
                      <a:pt x="179" y="560"/>
                      <a:pt x="227" y="619"/>
                      <a:pt x="251" y="691"/>
                    </a:cubicBezTo>
                    <a:cubicBezTo>
                      <a:pt x="274" y="726"/>
                      <a:pt x="298" y="750"/>
                      <a:pt x="334" y="798"/>
                    </a:cubicBezTo>
                    <a:cubicBezTo>
                      <a:pt x="346" y="834"/>
                      <a:pt x="370" y="857"/>
                      <a:pt x="405" y="869"/>
                    </a:cubicBezTo>
                    <a:cubicBezTo>
                      <a:pt x="417" y="869"/>
                      <a:pt x="429" y="869"/>
                      <a:pt x="429" y="857"/>
                    </a:cubicBezTo>
                    <a:cubicBezTo>
                      <a:pt x="429" y="798"/>
                      <a:pt x="417" y="786"/>
                      <a:pt x="393" y="750"/>
                    </a:cubicBezTo>
                    <a:cubicBezTo>
                      <a:pt x="381" y="726"/>
                      <a:pt x="346" y="691"/>
                      <a:pt x="334" y="667"/>
                    </a:cubicBezTo>
                    <a:cubicBezTo>
                      <a:pt x="286" y="607"/>
                      <a:pt x="251" y="536"/>
                      <a:pt x="215" y="453"/>
                    </a:cubicBezTo>
                    <a:cubicBezTo>
                      <a:pt x="155" y="322"/>
                      <a:pt x="96" y="179"/>
                      <a:pt x="60" y="24"/>
                    </a:cubicBezTo>
                    <a:cubicBezTo>
                      <a:pt x="56" y="7"/>
                      <a:pt x="47" y="0"/>
                      <a:pt x="37" y="0"/>
                    </a:cubicBezTo>
                    <a:close/>
                  </a:path>
                </a:pathLst>
              </a:custGeom>
              <a:solidFill>
                <a:srgbClr val="C441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61" name="Google Shape;5788;p62">
                <a:extLst>
                  <a:ext uri="{FF2B5EF4-FFF2-40B4-BE49-F238E27FC236}">
                    <a16:creationId xmlns:a16="http://schemas.microsoft.com/office/drawing/2014/main" id="{BD0A6BEF-DD02-2A02-9293-ABCDA69647DD}"/>
                  </a:ext>
                </a:extLst>
              </p:cNvPr>
              <p:cNvSpPr/>
              <p:nvPr/>
            </p:nvSpPr>
            <p:spPr>
              <a:xfrm>
                <a:off x="4674383" y="2659842"/>
                <a:ext cx="389756" cy="628578"/>
              </a:xfrm>
              <a:custGeom>
                <a:avLst/>
                <a:gdLst/>
                <a:ahLst/>
                <a:cxnLst/>
                <a:rect l="l" t="t" r="r" b="b"/>
                <a:pathLst>
                  <a:path w="7907" h="12752" extrusionOk="0">
                    <a:moveTo>
                      <a:pt x="6965" y="1"/>
                    </a:moveTo>
                    <a:cubicBezTo>
                      <a:pt x="5886" y="1"/>
                      <a:pt x="2558" y="2522"/>
                      <a:pt x="1298" y="4429"/>
                    </a:cubicBezTo>
                    <a:cubicBezTo>
                      <a:pt x="1" y="6382"/>
                      <a:pt x="1024" y="9060"/>
                      <a:pt x="2156" y="11989"/>
                    </a:cubicBezTo>
                    <a:cubicBezTo>
                      <a:pt x="2167" y="12025"/>
                      <a:pt x="2167" y="12037"/>
                      <a:pt x="2191" y="12073"/>
                    </a:cubicBezTo>
                    <a:cubicBezTo>
                      <a:pt x="2275" y="12287"/>
                      <a:pt x="2370" y="12525"/>
                      <a:pt x="2453" y="12751"/>
                    </a:cubicBezTo>
                    <a:lnTo>
                      <a:pt x="5085" y="10894"/>
                    </a:lnTo>
                    <a:cubicBezTo>
                      <a:pt x="5085" y="10894"/>
                      <a:pt x="4965" y="10608"/>
                      <a:pt x="4787" y="10168"/>
                    </a:cubicBezTo>
                    <a:cubicBezTo>
                      <a:pt x="4775" y="10132"/>
                      <a:pt x="4775" y="10108"/>
                      <a:pt x="4763" y="10073"/>
                    </a:cubicBezTo>
                    <a:cubicBezTo>
                      <a:pt x="4370" y="9060"/>
                      <a:pt x="3811" y="7370"/>
                      <a:pt x="3942" y="6441"/>
                    </a:cubicBezTo>
                    <a:cubicBezTo>
                      <a:pt x="4156" y="5072"/>
                      <a:pt x="5918" y="4334"/>
                      <a:pt x="6918" y="3822"/>
                    </a:cubicBezTo>
                    <a:cubicBezTo>
                      <a:pt x="7728" y="3417"/>
                      <a:pt x="7906" y="536"/>
                      <a:pt x="7192" y="59"/>
                    </a:cubicBezTo>
                    <a:cubicBezTo>
                      <a:pt x="7135" y="20"/>
                      <a:pt x="7058" y="1"/>
                      <a:pt x="6965" y="1"/>
                    </a:cubicBezTo>
                    <a:close/>
                  </a:path>
                </a:pathLst>
              </a:custGeom>
              <a:solidFill>
                <a:srgbClr val="FFE6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62" name="Google Shape;5789;p62">
                <a:extLst>
                  <a:ext uri="{FF2B5EF4-FFF2-40B4-BE49-F238E27FC236}">
                    <a16:creationId xmlns:a16="http://schemas.microsoft.com/office/drawing/2014/main" id="{EC2AF24B-B4F6-0A7C-78A6-D246C2DB8CF0}"/>
                  </a:ext>
                </a:extLst>
              </p:cNvPr>
              <p:cNvSpPr/>
              <p:nvPr/>
            </p:nvSpPr>
            <p:spPr>
              <a:xfrm>
                <a:off x="4816395" y="2814769"/>
                <a:ext cx="223098" cy="434908"/>
              </a:xfrm>
              <a:custGeom>
                <a:avLst/>
                <a:gdLst/>
                <a:ahLst/>
                <a:cxnLst/>
                <a:rect l="l" t="t" r="r" b="b"/>
                <a:pathLst>
                  <a:path w="4526" h="8823" extrusionOk="0">
                    <a:moveTo>
                      <a:pt x="4525" y="0"/>
                    </a:moveTo>
                    <a:lnTo>
                      <a:pt x="4525" y="0"/>
                    </a:lnTo>
                    <a:cubicBezTo>
                      <a:pt x="4454" y="12"/>
                      <a:pt x="4382" y="36"/>
                      <a:pt x="4311" y="83"/>
                    </a:cubicBezTo>
                    <a:cubicBezTo>
                      <a:pt x="3549" y="441"/>
                      <a:pt x="2787" y="845"/>
                      <a:pt x="2132" y="1369"/>
                    </a:cubicBezTo>
                    <a:cubicBezTo>
                      <a:pt x="1513" y="1857"/>
                      <a:pt x="941" y="2453"/>
                      <a:pt x="572" y="3167"/>
                    </a:cubicBezTo>
                    <a:cubicBezTo>
                      <a:pt x="156" y="3965"/>
                      <a:pt x="1" y="4846"/>
                      <a:pt x="48" y="5739"/>
                    </a:cubicBezTo>
                    <a:cubicBezTo>
                      <a:pt x="84" y="6370"/>
                      <a:pt x="191" y="6977"/>
                      <a:pt x="334" y="7584"/>
                    </a:cubicBezTo>
                    <a:cubicBezTo>
                      <a:pt x="441" y="8001"/>
                      <a:pt x="572" y="8418"/>
                      <a:pt x="703" y="8823"/>
                    </a:cubicBezTo>
                    <a:lnTo>
                      <a:pt x="2227" y="7751"/>
                    </a:lnTo>
                    <a:cubicBezTo>
                      <a:pt x="2227" y="7751"/>
                      <a:pt x="2084" y="7465"/>
                      <a:pt x="1930" y="7025"/>
                    </a:cubicBezTo>
                    <a:cubicBezTo>
                      <a:pt x="1918" y="6989"/>
                      <a:pt x="1918" y="6965"/>
                      <a:pt x="1894" y="6930"/>
                    </a:cubicBezTo>
                    <a:cubicBezTo>
                      <a:pt x="1513" y="5917"/>
                      <a:pt x="930" y="4227"/>
                      <a:pt x="1084" y="3298"/>
                    </a:cubicBezTo>
                    <a:cubicBezTo>
                      <a:pt x="1287" y="1929"/>
                      <a:pt x="3061" y="1191"/>
                      <a:pt x="4061" y="679"/>
                    </a:cubicBezTo>
                    <a:cubicBezTo>
                      <a:pt x="4251" y="572"/>
                      <a:pt x="4418" y="322"/>
                      <a:pt x="4525"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63" name="Google Shape;5790;p62">
                <a:extLst>
                  <a:ext uri="{FF2B5EF4-FFF2-40B4-BE49-F238E27FC236}">
                    <a16:creationId xmlns:a16="http://schemas.microsoft.com/office/drawing/2014/main" id="{B9313296-4EB4-7044-44E6-C454D2205A77}"/>
                  </a:ext>
                </a:extLst>
              </p:cNvPr>
              <p:cNvSpPr/>
              <p:nvPr/>
            </p:nvSpPr>
            <p:spPr>
              <a:xfrm>
                <a:off x="4782383" y="3155727"/>
                <a:ext cx="129146" cy="99226"/>
              </a:xfrm>
              <a:custGeom>
                <a:avLst/>
                <a:gdLst/>
                <a:ahLst/>
                <a:cxnLst/>
                <a:rect l="l" t="t" r="r" b="b"/>
                <a:pathLst>
                  <a:path w="2620" h="2013" extrusionOk="0">
                    <a:moveTo>
                      <a:pt x="2584" y="1"/>
                    </a:moveTo>
                    <a:cubicBezTo>
                      <a:pt x="2572" y="13"/>
                      <a:pt x="2560" y="13"/>
                      <a:pt x="2548" y="24"/>
                    </a:cubicBezTo>
                    <a:cubicBezTo>
                      <a:pt x="2286" y="191"/>
                      <a:pt x="2036" y="346"/>
                      <a:pt x="1798" y="501"/>
                    </a:cubicBezTo>
                    <a:cubicBezTo>
                      <a:pt x="1322" y="834"/>
                      <a:pt x="858" y="1191"/>
                      <a:pt x="417" y="1560"/>
                    </a:cubicBezTo>
                    <a:cubicBezTo>
                      <a:pt x="262" y="1679"/>
                      <a:pt x="131" y="1810"/>
                      <a:pt x="0" y="1929"/>
                    </a:cubicBezTo>
                    <a:cubicBezTo>
                      <a:pt x="12" y="1965"/>
                      <a:pt x="12" y="1977"/>
                      <a:pt x="24" y="2013"/>
                    </a:cubicBezTo>
                    <a:cubicBezTo>
                      <a:pt x="477" y="1608"/>
                      <a:pt x="953" y="1215"/>
                      <a:pt x="1441" y="858"/>
                    </a:cubicBezTo>
                    <a:cubicBezTo>
                      <a:pt x="1739" y="655"/>
                      <a:pt x="2048" y="441"/>
                      <a:pt x="2370" y="251"/>
                    </a:cubicBezTo>
                    <a:cubicBezTo>
                      <a:pt x="2453" y="203"/>
                      <a:pt x="2524" y="143"/>
                      <a:pt x="2620" y="108"/>
                    </a:cubicBezTo>
                    <a:cubicBezTo>
                      <a:pt x="2608" y="72"/>
                      <a:pt x="2584" y="48"/>
                      <a:pt x="2584" y="1"/>
                    </a:cubicBezTo>
                    <a:close/>
                  </a:path>
                </a:pathLst>
              </a:custGeom>
              <a:solidFill>
                <a:srgbClr val="578A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64" name="Google Shape;5791;p62">
                <a:extLst>
                  <a:ext uri="{FF2B5EF4-FFF2-40B4-BE49-F238E27FC236}">
                    <a16:creationId xmlns:a16="http://schemas.microsoft.com/office/drawing/2014/main" id="{AA70BCD2-A801-6141-A866-7D0A45FC5C40}"/>
                  </a:ext>
                </a:extLst>
              </p:cNvPr>
              <p:cNvSpPr/>
              <p:nvPr/>
            </p:nvSpPr>
            <p:spPr>
              <a:xfrm>
                <a:off x="4710761" y="4004401"/>
                <a:ext cx="1028882" cy="118598"/>
              </a:xfrm>
              <a:custGeom>
                <a:avLst/>
                <a:gdLst/>
                <a:ahLst/>
                <a:cxnLst/>
                <a:rect l="l" t="t" r="r" b="b"/>
                <a:pathLst>
                  <a:path w="20873" h="2406" extrusionOk="0">
                    <a:moveTo>
                      <a:pt x="10443" y="0"/>
                    </a:moveTo>
                    <a:cubicBezTo>
                      <a:pt x="4680" y="0"/>
                      <a:pt x="1" y="536"/>
                      <a:pt x="1" y="1203"/>
                    </a:cubicBezTo>
                    <a:cubicBezTo>
                      <a:pt x="1" y="1869"/>
                      <a:pt x="4680" y="2405"/>
                      <a:pt x="10443" y="2405"/>
                    </a:cubicBezTo>
                    <a:cubicBezTo>
                      <a:pt x="16205" y="2405"/>
                      <a:pt x="20872" y="1869"/>
                      <a:pt x="20872" y="1203"/>
                    </a:cubicBezTo>
                    <a:cubicBezTo>
                      <a:pt x="20872" y="536"/>
                      <a:pt x="16205" y="0"/>
                      <a:pt x="10443" y="0"/>
                    </a:cubicBezTo>
                    <a:close/>
                  </a:path>
                </a:pathLst>
              </a:custGeom>
              <a:solidFill>
                <a:srgbClr val="8EB35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65" name="Google Shape;5794;p62">
                <a:extLst>
                  <a:ext uri="{FF2B5EF4-FFF2-40B4-BE49-F238E27FC236}">
                    <a16:creationId xmlns:a16="http://schemas.microsoft.com/office/drawing/2014/main" id="{64F02F86-0479-AD19-E2B1-B11F4C9E3535}"/>
                  </a:ext>
                </a:extLst>
              </p:cNvPr>
              <p:cNvSpPr/>
              <p:nvPr/>
            </p:nvSpPr>
            <p:spPr>
              <a:xfrm>
                <a:off x="4940810" y="3213844"/>
                <a:ext cx="582243" cy="763590"/>
              </a:xfrm>
              <a:custGeom>
                <a:avLst/>
                <a:gdLst/>
                <a:ahLst/>
                <a:cxnLst/>
                <a:rect l="l" t="t" r="r" b="b"/>
                <a:pathLst>
                  <a:path w="11812" h="15491" extrusionOk="0">
                    <a:moveTo>
                      <a:pt x="1" y="0"/>
                    </a:moveTo>
                    <a:lnTo>
                      <a:pt x="1" y="0"/>
                    </a:lnTo>
                    <a:cubicBezTo>
                      <a:pt x="25" y="2620"/>
                      <a:pt x="156" y="4977"/>
                      <a:pt x="322" y="6096"/>
                    </a:cubicBezTo>
                    <a:cubicBezTo>
                      <a:pt x="739" y="9049"/>
                      <a:pt x="1406" y="15490"/>
                      <a:pt x="1406" y="15490"/>
                    </a:cubicBezTo>
                    <a:lnTo>
                      <a:pt x="4859" y="15490"/>
                    </a:lnTo>
                    <a:cubicBezTo>
                      <a:pt x="4847" y="12752"/>
                      <a:pt x="4371" y="2358"/>
                      <a:pt x="4597" y="2322"/>
                    </a:cubicBezTo>
                    <a:cubicBezTo>
                      <a:pt x="4659" y="2309"/>
                      <a:pt x="4724" y="2300"/>
                      <a:pt x="4796" y="2300"/>
                    </a:cubicBezTo>
                    <a:cubicBezTo>
                      <a:pt x="4988" y="2300"/>
                      <a:pt x="5227" y="2361"/>
                      <a:pt x="5573" y="2560"/>
                    </a:cubicBezTo>
                    <a:cubicBezTo>
                      <a:pt x="6216" y="2894"/>
                      <a:pt x="8395" y="15490"/>
                      <a:pt x="8395" y="15490"/>
                    </a:cubicBezTo>
                    <a:lnTo>
                      <a:pt x="11812" y="15490"/>
                    </a:lnTo>
                    <a:cubicBezTo>
                      <a:pt x="11502" y="12502"/>
                      <a:pt x="10157" y="3310"/>
                      <a:pt x="9788" y="310"/>
                    </a:cubicBezTo>
                    <a:cubicBezTo>
                      <a:pt x="9669" y="310"/>
                      <a:pt x="9586" y="322"/>
                      <a:pt x="9478" y="322"/>
                    </a:cubicBezTo>
                    <a:cubicBezTo>
                      <a:pt x="8190" y="468"/>
                      <a:pt x="6901" y="529"/>
                      <a:pt x="5612" y="529"/>
                    </a:cubicBezTo>
                    <a:cubicBezTo>
                      <a:pt x="4901" y="529"/>
                      <a:pt x="4189" y="510"/>
                      <a:pt x="3478" y="477"/>
                    </a:cubicBezTo>
                    <a:cubicBezTo>
                      <a:pt x="2323" y="417"/>
                      <a:pt x="1132" y="298"/>
                      <a:pt x="1" y="0"/>
                    </a:cubicBezTo>
                    <a:close/>
                  </a:path>
                </a:pathLst>
              </a:custGeom>
              <a:solidFill>
                <a:srgbClr val="FFA6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66" name="Google Shape;5795;p62">
                <a:extLst>
                  <a:ext uri="{FF2B5EF4-FFF2-40B4-BE49-F238E27FC236}">
                    <a16:creationId xmlns:a16="http://schemas.microsoft.com/office/drawing/2014/main" id="{A14C43B3-E224-9735-2236-10D9212827F9}"/>
                  </a:ext>
                </a:extLst>
              </p:cNvPr>
              <p:cNvSpPr/>
              <p:nvPr/>
            </p:nvSpPr>
            <p:spPr>
              <a:xfrm>
                <a:off x="5337566" y="3862339"/>
                <a:ext cx="184945" cy="114506"/>
              </a:xfrm>
              <a:custGeom>
                <a:avLst/>
                <a:gdLst/>
                <a:ahLst/>
                <a:cxnLst/>
                <a:rect l="l" t="t" r="r" b="b"/>
                <a:pathLst>
                  <a:path w="3752" h="2323" extrusionOk="0">
                    <a:moveTo>
                      <a:pt x="3465" y="1"/>
                    </a:moveTo>
                    <a:cubicBezTo>
                      <a:pt x="3120" y="60"/>
                      <a:pt x="2799" y="120"/>
                      <a:pt x="2465" y="155"/>
                    </a:cubicBezTo>
                    <a:cubicBezTo>
                      <a:pt x="1656" y="275"/>
                      <a:pt x="822" y="370"/>
                      <a:pt x="1" y="429"/>
                    </a:cubicBezTo>
                    <a:cubicBezTo>
                      <a:pt x="191" y="1572"/>
                      <a:pt x="322" y="2322"/>
                      <a:pt x="322" y="2322"/>
                    </a:cubicBezTo>
                    <a:lnTo>
                      <a:pt x="3751" y="2322"/>
                    </a:lnTo>
                    <a:cubicBezTo>
                      <a:pt x="3692" y="1751"/>
                      <a:pt x="3584" y="929"/>
                      <a:pt x="3465" y="1"/>
                    </a:cubicBezTo>
                    <a:close/>
                  </a:path>
                </a:pathLst>
              </a:custGeom>
              <a:solidFill>
                <a:srgbClr val="4E4937">
                  <a:lumMod val="500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67" name="Google Shape;5796;p62">
                <a:extLst>
                  <a:ext uri="{FF2B5EF4-FFF2-40B4-BE49-F238E27FC236}">
                    <a16:creationId xmlns:a16="http://schemas.microsoft.com/office/drawing/2014/main" id="{FB40CD3F-D1B0-8157-9CA1-F877CB75521F}"/>
                  </a:ext>
                </a:extLst>
              </p:cNvPr>
              <p:cNvSpPr/>
              <p:nvPr/>
            </p:nvSpPr>
            <p:spPr>
              <a:xfrm>
                <a:off x="5000109" y="3887577"/>
                <a:ext cx="179622" cy="89860"/>
              </a:xfrm>
              <a:custGeom>
                <a:avLst/>
                <a:gdLst/>
                <a:ahLst/>
                <a:cxnLst/>
                <a:rect l="l" t="t" r="r" b="b"/>
                <a:pathLst>
                  <a:path w="3644" h="1823" extrusionOk="0">
                    <a:moveTo>
                      <a:pt x="1" y="1"/>
                    </a:moveTo>
                    <a:cubicBezTo>
                      <a:pt x="120" y="1096"/>
                      <a:pt x="191" y="1822"/>
                      <a:pt x="191" y="1822"/>
                    </a:cubicBezTo>
                    <a:lnTo>
                      <a:pt x="3644" y="1822"/>
                    </a:lnTo>
                    <a:cubicBezTo>
                      <a:pt x="3644" y="1394"/>
                      <a:pt x="3632" y="798"/>
                      <a:pt x="3620" y="84"/>
                    </a:cubicBezTo>
                    <a:cubicBezTo>
                      <a:pt x="2977" y="84"/>
                      <a:pt x="2358" y="84"/>
                      <a:pt x="1715" y="60"/>
                    </a:cubicBezTo>
                    <a:cubicBezTo>
                      <a:pt x="1144" y="48"/>
                      <a:pt x="584" y="24"/>
                      <a:pt x="1" y="1"/>
                    </a:cubicBezTo>
                    <a:close/>
                  </a:path>
                </a:pathLst>
              </a:custGeom>
              <a:solidFill>
                <a:srgbClr val="4E4937">
                  <a:lumMod val="500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68" name="Google Shape;5797;p62">
                <a:extLst>
                  <a:ext uri="{FF2B5EF4-FFF2-40B4-BE49-F238E27FC236}">
                    <a16:creationId xmlns:a16="http://schemas.microsoft.com/office/drawing/2014/main" id="{E4C8FFE0-4DE6-9A17-92F5-A4DD776184E9}"/>
                  </a:ext>
                </a:extLst>
              </p:cNvPr>
              <p:cNvSpPr/>
              <p:nvPr/>
            </p:nvSpPr>
            <p:spPr>
              <a:xfrm>
                <a:off x="4941401" y="3214435"/>
                <a:ext cx="542957" cy="478334"/>
              </a:xfrm>
              <a:custGeom>
                <a:avLst/>
                <a:gdLst/>
                <a:ahLst/>
                <a:cxnLst/>
                <a:rect l="l" t="t" r="r" b="b"/>
                <a:pathLst>
                  <a:path w="11015" h="9704" extrusionOk="0">
                    <a:moveTo>
                      <a:pt x="1" y="0"/>
                    </a:moveTo>
                    <a:lnTo>
                      <a:pt x="1" y="0"/>
                    </a:lnTo>
                    <a:cubicBezTo>
                      <a:pt x="25" y="2620"/>
                      <a:pt x="168" y="4989"/>
                      <a:pt x="322" y="6096"/>
                    </a:cubicBezTo>
                    <a:cubicBezTo>
                      <a:pt x="418" y="6906"/>
                      <a:pt x="549" y="8001"/>
                      <a:pt x="703" y="9168"/>
                    </a:cubicBezTo>
                    <a:cubicBezTo>
                      <a:pt x="1013" y="9228"/>
                      <a:pt x="1322" y="9287"/>
                      <a:pt x="1656" y="9335"/>
                    </a:cubicBezTo>
                    <a:cubicBezTo>
                      <a:pt x="2513" y="9454"/>
                      <a:pt x="3394" y="9525"/>
                      <a:pt x="4251" y="9597"/>
                    </a:cubicBezTo>
                    <a:cubicBezTo>
                      <a:pt x="4406" y="9609"/>
                      <a:pt x="4537" y="9609"/>
                      <a:pt x="4692" y="9632"/>
                    </a:cubicBezTo>
                    <a:cubicBezTo>
                      <a:pt x="4573" y="6060"/>
                      <a:pt x="4454" y="2334"/>
                      <a:pt x="4585" y="2310"/>
                    </a:cubicBezTo>
                    <a:cubicBezTo>
                      <a:pt x="4647" y="2297"/>
                      <a:pt x="4713" y="2288"/>
                      <a:pt x="4786" y="2288"/>
                    </a:cubicBezTo>
                    <a:cubicBezTo>
                      <a:pt x="4980" y="2288"/>
                      <a:pt x="5224" y="2349"/>
                      <a:pt x="5561" y="2548"/>
                    </a:cubicBezTo>
                    <a:cubicBezTo>
                      <a:pt x="5906" y="2727"/>
                      <a:pt x="6668" y="6334"/>
                      <a:pt x="7323" y="9704"/>
                    </a:cubicBezTo>
                    <a:cubicBezTo>
                      <a:pt x="8561" y="9668"/>
                      <a:pt x="9800" y="9549"/>
                      <a:pt x="11014" y="9394"/>
                    </a:cubicBezTo>
                    <a:cubicBezTo>
                      <a:pt x="10538" y="5894"/>
                      <a:pt x="9990" y="2048"/>
                      <a:pt x="9764" y="298"/>
                    </a:cubicBezTo>
                    <a:cubicBezTo>
                      <a:pt x="9681" y="310"/>
                      <a:pt x="9574" y="310"/>
                      <a:pt x="9478" y="322"/>
                    </a:cubicBezTo>
                    <a:cubicBezTo>
                      <a:pt x="8194" y="468"/>
                      <a:pt x="6900" y="534"/>
                      <a:pt x="5605" y="534"/>
                    </a:cubicBezTo>
                    <a:cubicBezTo>
                      <a:pt x="4896" y="534"/>
                      <a:pt x="4186" y="514"/>
                      <a:pt x="3478" y="476"/>
                    </a:cubicBezTo>
                    <a:cubicBezTo>
                      <a:pt x="2323" y="417"/>
                      <a:pt x="1132" y="298"/>
                      <a:pt x="1"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69" name="Google Shape;5798;p62">
                <a:extLst>
                  <a:ext uri="{FF2B5EF4-FFF2-40B4-BE49-F238E27FC236}">
                    <a16:creationId xmlns:a16="http://schemas.microsoft.com/office/drawing/2014/main" id="{163CCB84-B754-F7E7-9F87-F5722799D089}"/>
                  </a:ext>
                </a:extLst>
              </p:cNvPr>
              <p:cNvSpPr/>
              <p:nvPr/>
            </p:nvSpPr>
            <p:spPr>
              <a:xfrm>
                <a:off x="4898566" y="3967924"/>
                <a:ext cx="306994" cy="96663"/>
              </a:xfrm>
              <a:custGeom>
                <a:avLst/>
                <a:gdLst/>
                <a:ahLst/>
                <a:cxnLst/>
                <a:rect l="l" t="t" r="r" b="b"/>
                <a:pathLst>
                  <a:path w="6228" h="1961" extrusionOk="0">
                    <a:moveTo>
                      <a:pt x="2992" y="1"/>
                    </a:moveTo>
                    <a:cubicBezTo>
                      <a:pt x="2561" y="1"/>
                      <a:pt x="2243" y="8"/>
                      <a:pt x="2203" y="26"/>
                    </a:cubicBezTo>
                    <a:cubicBezTo>
                      <a:pt x="2203" y="26"/>
                      <a:pt x="1906" y="38"/>
                      <a:pt x="1013" y="633"/>
                    </a:cubicBezTo>
                    <a:cubicBezTo>
                      <a:pt x="465" y="990"/>
                      <a:pt x="179" y="1335"/>
                      <a:pt x="60" y="1573"/>
                    </a:cubicBezTo>
                    <a:cubicBezTo>
                      <a:pt x="1" y="1693"/>
                      <a:pt x="96" y="1847"/>
                      <a:pt x="227" y="1847"/>
                    </a:cubicBezTo>
                    <a:cubicBezTo>
                      <a:pt x="923" y="1869"/>
                      <a:pt x="2945" y="1961"/>
                      <a:pt x="4412" y="1961"/>
                    </a:cubicBezTo>
                    <a:cubicBezTo>
                      <a:pt x="5304" y="1961"/>
                      <a:pt x="5991" y="1927"/>
                      <a:pt x="6049" y="1823"/>
                    </a:cubicBezTo>
                    <a:cubicBezTo>
                      <a:pt x="6228" y="1514"/>
                      <a:pt x="5894" y="121"/>
                      <a:pt x="5740" y="73"/>
                    </a:cubicBezTo>
                    <a:cubicBezTo>
                      <a:pt x="5631" y="40"/>
                      <a:pt x="4003" y="1"/>
                      <a:pt x="29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70" name="Google Shape;5799;p62">
                <a:extLst>
                  <a:ext uri="{FF2B5EF4-FFF2-40B4-BE49-F238E27FC236}">
                    <a16:creationId xmlns:a16="http://schemas.microsoft.com/office/drawing/2014/main" id="{45ECE26C-1725-4D48-A08E-E977BA427813}"/>
                  </a:ext>
                </a:extLst>
              </p:cNvPr>
              <p:cNvSpPr/>
              <p:nvPr/>
            </p:nvSpPr>
            <p:spPr>
              <a:xfrm>
                <a:off x="5243072" y="3967924"/>
                <a:ext cx="306402" cy="96663"/>
              </a:xfrm>
              <a:custGeom>
                <a:avLst/>
                <a:gdLst/>
                <a:ahLst/>
                <a:cxnLst/>
                <a:rect l="l" t="t" r="r" b="b"/>
                <a:pathLst>
                  <a:path w="6216" h="1961" extrusionOk="0">
                    <a:moveTo>
                      <a:pt x="2985" y="1"/>
                    </a:moveTo>
                    <a:cubicBezTo>
                      <a:pt x="2555" y="1"/>
                      <a:pt x="2239" y="8"/>
                      <a:pt x="2203" y="26"/>
                    </a:cubicBezTo>
                    <a:cubicBezTo>
                      <a:pt x="2203" y="26"/>
                      <a:pt x="1906" y="38"/>
                      <a:pt x="1013" y="633"/>
                    </a:cubicBezTo>
                    <a:cubicBezTo>
                      <a:pt x="453" y="990"/>
                      <a:pt x="179" y="1335"/>
                      <a:pt x="60" y="1573"/>
                    </a:cubicBezTo>
                    <a:cubicBezTo>
                      <a:pt x="1" y="1693"/>
                      <a:pt x="84" y="1847"/>
                      <a:pt x="215" y="1847"/>
                    </a:cubicBezTo>
                    <a:cubicBezTo>
                      <a:pt x="911" y="1869"/>
                      <a:pt x="2938" y="1961"/>
                      <a:pt x="4405" y="1961"/>
                    </a:cubicBezTo>
                    <a:cubicBezTo>
                      <a:pt x="5298" y="1961"/>
                      <a:pt x="5983" y="1927"/>
                      <a:pt x="6037" y="1823"/>
                    </a:cubicBezTo>
                    <a:cubicBezTo>
                      <a:pt x="6216" y="1514"/>
                      <a:pt x="5894" y="121"/>
                      <a:pt x="5728" y="73"/>
                    </a:cubicBezTo>
                    <a:cubicBezTo>
                      <a:pt x="5619" y="40"/>
                      <a:pt x="3991" y="1"/>
                      <a:pt x="298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71" name="Google Shape;5800;p62">
                <a:extLst>
                  <a:ext uri="{FF2B5EF4-FFF2-40B4-BE49-F238E27FC236}">
                    <a16:creationId xmlns:a16="http://schemas.microsoft.com/office/drawing/2014/main" id="{894FCEC9-9B00-5BE5-97FB-B8FEC26764E0}"/>
                  </a:ext>
                </a:extLst>
              </p:cNvPr>
              <p:cNvSpPr/>
              <p:nvPr/>
            </p:nvSpPr>
            <p:spPr>
              <a:xfrm>
                <a:off x="4887426" y="3206203"/>
                <a:ext cx="642084" cy="450878"/>
              </a:xfrm>
              <a:custGeom>
                <a:avLst/>
                <a:gdLst/>
                <a:ahLst/>
                <a:cxnLst/>
                <a:rect l="l" t="t" r="r" b="b"/>
                <a:pathLst>
                  <a:path w="13026" h="9147" extrusionOk="0">
                    <a:moveTo>
                      <a:pt x="203" y="1"/>
                    </a:moveTo>
                    <a:cubicBezTo>
                      <a:pt x="203" y="1"/>
                      <a:pt x="143" y="894"/>
                      <a:pt x="96" y="2060"/>
                    </a:cubicBezTo>
                    <a:lnTo>
                      <a:pt x="96" y="2203"/>
                    </a:lnTo>
                    <a:cubicBezTo>
                      <a:pt x="36" y="3489"/>
                      <a:pt x="1" y="5049"/>
                      <a:pt x="36" y="6025"/>
                    </a:cubicBezTo>
                    <a:cubicBezTo>
                      <a:pt x="143" y="7930"/>
                      <a:pt x="239" y="8442"/>
                      <a:pt x="239" y="8442"/>
                    </a:cubicBezTo>
                    <a:cubicBezTo>
                      <a:pt x="239" y="8442"/>
                      <a:pt x="2048" y="8787"/>
                      <a:pt x="3632" y="8918"/>
                    </a:cubicBezTo>
                    <a:cubicBezTo>
                      <a:pt x="4022" y="8954"/>
                      <a:pt x="4390" y="8967"/>
                      <a:pt x="4723" y="8967"/>
                    </a:cubicBezTo>
                    <a:cubicBezTo>
                      <a:pt x="5723" y="8967"/>
                      <a:pt x="6406" y="8847"/>
                      <a:pt x="6406" y="8847"/>
                    </a:cubicBezTo>
                    <a:cubicBezTo>
                      <a:pt x="6406" y="8847"/>
                      <a:pt x="5787" y="6227"/>
                      <a:pt x="5989" y="5989"/>
                    </a:cubicBezTo>
                    <a:cubicBezTo>
                      <a:pt x="6013" y="5966"/>
                      <a:pt x="6013" y="5966"/>
                      <a:pt x="6025" y="5966"/>
                    </a:cubicBezTo>
                    <a:cubicBezTo>
                      <a:pt x="6049" y="5966"/>
                      <a:pt x="6085" y="5989"/>
                      <a:pt x="6108" y="6025"/>
                    </a:cubicBezTo>
                    <a:cubicBezTo>
                      <a:pt x="6394" y="6442"/>
                      <a:pt x="6859" y="8787"/>
                      <a:pt x="6859" y="8787"/>
                    </a:cubicBezTo>
                    <a:cubicBezTo>
                      <a:pt x="6859" y="8787"/>
                      <a:pt x="7991" y="9147"/>
                      <a:pt x="9997" y="9147"/>
                    </a:cubicBezTo>
                    <a:cubicBezTo>
                      <a:pt x="10088" y="9147"/>
                      <a:pt x="10181" y="9146"/>
                      <a:pt x="10276" y="9145"/>
                    </a:cubicBezTo>
                    <a:cubicBezTo>
                      <a:pt x="11097" y="9145"/>
                      <a:pt x="11681" y="8990"/>
                      <a:pt x="12097" y="8823"/>
                    </a:cubicBezTo>
                    <a:cubicBezTo>
                      <a:pt x="12133" y="8811"/>
                      <a:pt x="12169" y="8799"/>
                      <a:pt x="12193" y="8787"/>
                    </a:cubicBezTo>
                    <a:cubicBezTo>
                      <a:pt x="12835" y="8513"/>
                      <a:pt x="13026" y="8168"/>
                      <a:pt x="13026" y="8168"/>
                    </a:cubicBezTo>
                    <a:cubicBezTo>
                      <a:pt x="13026" y="8168"/>
                      <a:pt x="11752" y="1203"/>
                      <a:pt x="11419" y="298"/>
                    </a:cubicBezTo>
                    <a:cubicBezTo>
                      <a:pt x="11419" y="298"/>
                      <a:pt x="11288" y="286"/>
                      <a:pt x="11050" y="286"/>
                    </a:cubicBezTo>
                    <a:lnTo>
                      <a:pt x="10919" y="286"/>
                    </a:lnTo>
                    <a:cubicBezTo>
                      <a:pt x="10418" y="274"/>
                      <a:pt x="9537" y="239"/>
                      <a:pt x="8513" y="215"/>
                    </a:cubicBezTo>
                    <a:lnTo>
                      <a:pt x="8383" y="215"/>
                    </a:lnTo>
                    <a:cubicBezTo>
                      <a:pt x="7370" y="179"/>
                      <a:pt x="6227" y="155"/>
                      <a:pt x="5132" y="120"/>
                    </a:cubicBezTo>
                    <a:lnTo>
                      <a:pt x="5037" y="120"/>
                    </a:lnTo>
                    <a:cubicBezTo>
                      <a:pt x="4906" y="120"/>
                      <a:pt x="4787" y="108"/>
                      <a:pt x="4656" y="108"/>
                    </a:cubicBezTo>
                    <a:lnTo>
                      <a:pt x="4573" y="108"/>
                    </a:lnTo>
                    <a:cubicBezTo>
                      <a:pt x="3239" y="72"/>
                      <a:pt x="2013" y="36"/>
                      <a:pt x="1239" y="12"/>
                    </a:cubicBezTo>
                    <a:lnTo>
                      <a:pt x="1144" y="12"/>
                    </a:lnTo>
                    <a:cubicBezTo>
                      <a:pt x="679" y="12"/>
                      <a:pt x="405" y="1"/>
                      <a:pt x="382" y="1"/>
                    </a:cubicBezTo>
                    <a:close/>
                  </a:path>
                </a:pathLst>
              </a:custGeom>
              <a:solidFill>
                <a:srgbClr val="FFCFC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72" name="Google Shape;5801;p62">
                <a:extLst>
                  <a:ext uri="{FF2B5EF4-FFF2-40B4-BE49-F238E27FC236}">
                    <a16:creationId xmlns:a16="http://schemas.microsoft.com/office/drawing/2014/main" id="{69074623-E211-96D9-AE1B-92098ABD562E}"/>
                  </a:ext>
                </a:extLst>
              </p:cNvPr>
              <p:cNvSpPr/>
              <p:nvPr/>
            </p:nvSpPr>
            <p:spPr>
              <a:xfrm>
                <a:off x="5301780" y="3219709"/>
                <a:ext cx="187854" cy="421451"/>
              </a:xfrm>
              <a:custGeom>
                <a:avLst/>
                <a:gdLst/>
                <a:ahLst/>
                <a:cxnLst/>
                <a:rect l="l" t="t" r="r" b="b"/>
                <a:pathLst>
                  <a:path w="3811" h="8550" extrusionOk="0">
                    <a:moveTo>
                      <a:pt x="0" y="0"/>
                    </a:moveTo>
                    <a:cubicBezTo>
                      <a:pt x="191" y="1143"/>
                      <a:pt x="834" y="2215"/>
                      <a:pt x="1762" y="2929"/>
                    </a:cubicBezTo>
                    <a:cubicBezTo>
                      <a:pt x="2120" y="3215"/>
                      <a:pt x="2524" y="3417"/>
                      <a:pt x="2953" y="3572"/>
                    </a:cubicBezTo>
                    <a:cubicBezTo>
                      <a:pt x="3108" y="4703"/>
                      <a:pt x="3275" y="5834"/>
                      <a:pt x="3453" y="6966"/>
                    </a:cubicBezTo>
                    <a:cubicBezTo>
                      <a:pt x="3513" y="7323"/>
                      <a:pt x="3572" y="7692"/>
                      <a:pt x="3632" y="8049"/>
                    </a:cubicBezTo>
                    <a:cubicBezTo>
                      <a:pt x="3656" y="8216"/>
                      <a:pt x="3679" y="8394"/>
                      <a:pt x="3703" y="8549"/>
                    </a:cubicBezTo>
                    <a:cubicBezTo>
                      <a:pt x="3751" y="8537"/>
                      <a:pt x="3775" y="8525"/>
                      <a:pt x="3810" y="8513"/>
                    </a:cubicBezTo>
                    <a:cubicBezTo>
                      <a:pt x="3787" y="8406"/>
                      <a:pt x="3763" y="8299"/>
                      <a:pt x="3763" y="8192"/>
                    </a:cubicBezTo>
                    <a:cubicBezTo>
                      <a:pt x="3715" y="7870"/>
                      <a:pt x="3656" y="7537"/>
                      <a:pt x="3608" y="7216"/>
                    </a:cubicBezTo>
                    <a:cubicBezTo>
                      <a:pt x="3525" y="6561"/>
                      <a:pt x="3417" y="5906"/>
                      <a:pt x="3334" y="5251"/>
                    </a:cubicBezTo>
                    <a:cubicBezTo>
                      <a:pt x="3155" y="3941"/>
                      <a:pt x="2977" y="2608"/>
                      <a:pt x="2822" y="1286"/>
                    </a:cubicBezTo>
                    <a:cubicBezTo>
                      <a:pt x="2774" y="917"/>
                      <a:pt x="2739" y="560"/>
                      <a:pt x="2691" y="191"/>
                    </a:cubicBezTo>
                    <a:cubicBezTo>
                      <a:pt x="2691" y="155"/>
                      <a:pt x="2679" y="119"/>
                      <a:pt x="2679" y="72"/>
                    </a:cubicBezTo>
                    <a:lnTo>
                      <a:pt x="2536" y="72"/>
                    </a:lnTo>
                    <a:lnTo>
                      <a:pt x="2536" y="84"/>
                    </a:lnTo>
                    <a:cubicBezTo>
                      <a:pt x="2584" y="417"/>
                      <a:pt x="2620" y="739"/>
                      <a:pt x="2655" y="1072"/>
                    </a:cubicBezTo>
                    <a:cubicBezTo>
                      <a:pt x="2739" y="1739"/>
                      <a:pt x="2810" y="2394"/>
                      <a:pt x="2894" y="3048"/>
                    </a:cubicBezTo>
                    <a:cubicBezTo>
                      <a:pt x="2917" y="3191"/>
                      <a:pt x="2941" y="3358"/>
                      <a:pt x="2953" y="3513"/>
                    </a:cubicBezTo>
                    <a:cubicBezTo>
                      <a:pt x="2227" y="3191"/>
                      <a:pt x="1596" y="2739"/>
                      <a:pt x="1084" y="2120"/>
                    </a:cubicBezTo>
                    <a:cubicBezTo>
                      <a:pt x="572" y="1512"/>
                      <a:pt x="250" y="774"/>
                      <a:pt x="119" y="0"/>
                    </a:cubicBezTo>
                    <a:close/>
                  </a:path>
                </a:pathLst>
              </a:custGeom>
              <a:solidFill>
                <a:srgbClr val="578A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73" name="Google Shape;5802;p62">
                <a:extLst>
                  <a:ext uri="{FF2B5EF4-FFF2-40B4-BE49-F238E27FC236}">
                    <a16:creationId xmlns:a16="http://schemas.microsoft.com/office/drawing/2014/main" id="{607B49BE-9657-0F9A-2F08-990276FC304F}"/>
                  </a:ext>
                </a:extLst>
              </p:cNvPr>
              <p:cNvSpPr/>
              <p:nvPr/>
            </p:nvSpPr>
            <p:spPr>
              <a:xfrm>
                <a:off x="5106334" y="3212661"/>
                <a:ext cx="34110" cy="180213"/>
              </a:xfrm>
              <a:custGeom>
                <a:avLst/>
                <a:gdLst/>
                <a:ahLst/>
                <a:cxnLst/>
                <a:rect l="l" t="t" r="r" b="b"/>
                <a:pathLst>
                  <a:path w="692" h="3656" extrusionOk="0">
                    <a:moveTo>
                      <a:pt x="155" y="1"/>
                    </a:moveTo>
                    <a:cubicBezTo>
                      <a:pt x="72" y="501"/>
                      <a:pt x="48" y="1001"/>
                      <a:pt x="36" y="1489"/>
                    </a:cubicBezTo>
                    <a:cubicBezTo>
                      <a:pt x="1" y="2203"/>
                      <a:pt x="48" y="2906"/>
                      <a:pt x="120" y="3608"/>
                    </a:cubicBezTo>
                    <a:cubicBezTo>
                      <a:pt x="120" y="3620"/>
                      <a:pt x="132" y="3656"/>
                      <a:pt x="167" y="3656"/>
                    </a:cubicBezTo>
                    <a:cubicBezTo>
                      <a:pt x="310" y="3620"/>
                      <a:pt x="453" y="3608"/>
                      <a:pt x="596" y="3596"/>
                    </a:cubicBezTo>
                    <a:cubicBezTo>
                      <a:pt x="620" y="3596"/>
                      <a:pt x="643" y="3572"/>
                      <a:pt x="643" y="3549"/>
                    </a:cubicBezTo>
                    <a:cubicBezTo>
                      <a:pt x="513" y="2370"/>
                      <a:pt x="524" y="1179"/>
                      <a:pt x="691" y="24"/>
                    </a:cubicBezTo>
                    <a:lnTo>
                      <a:pt x="596" y="24"/>
                    </a:lnTo>
                    <a:cubicBezTo>
                      <a:pt x="572" y="155"/>
                      <a:pt x="548" y="286"/>
                      <a:pt x="536" y="417"/>
                    </a:cubicBezTo>
                    <a:cubicBezTo>
                      <a:pt x="465" y="1072"/>
                      <a:pt x="429" y="1751"/>
                      <a:pt x="453" y="2417"/>
                    </a:cubicBezTo>
                    <a:cubicBezTo>
                      <a:pt x="465" y="2775"/>
                      <a:pt x="489" y="3144"/>
                      <a:pt x="536" y="3501"/>
                    </a:cubicBezTo>
                    <a:cubicBezTo>
                      <a:pt x="429" y="3513"/>
                      <a:pt x="310" y="3537"/>
                      <a:pt x="191" y="3549"/>
                    </a:cubicBezTo>
                    <a:cubicBezTo>
                      <a:pt x="120" y="2882"/>
                      <a:pt x="96" y="2191"/>
                      <a:pt x="108" y="1525"/>
                    </a:cubicBezTo>
                    <a:cubicBezTo>
                      <a:pt x="120" y="1013"/>
                      <a:pt x="167" y="512"/>
                      <a:pt x="227" y="1"/>
                    </a:cubicBezTo>
                    <a:close/>
                  </a:path>
                </a:pathLst>
              </a:custGeom>
              <a:solidFill>
                <a:srgbClr val="578A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74" name="Google Shape;5803;p62">
                <a:extLst>
                  <a:ext uri="{FF2B5EF4-FFF2-40B4-BE49-F238E27FC236}">
                    <a16:creationId xmlns:a16="http://schemas.microsoft.com/office/drawing/2014/main" id="{41214EDF-13BD-3D2A-8503-4A74766EAE97}"/>
                  </a:ext>
                </a:extLst>
              </p:cNvPr>
              <p:cNvSpPr/>
              <p:nvPr/>
            </p:nvSpPr>
            <p:spPr>
              <a:xfrm>
                <a:off x="4892109" y="3208569"/>
                <a:ext cx="57574" cy="106866"/>
              </a:xfrm>
              <a:custGeom>
                <a:avLst/>
                <a:gdLst/>
                <a:ahLst/>
                <a:cxnLst/>
                <a:rect l="l" t="t" r="r" b="b"/>
                <a:pathLst>
                  <a:path w="1168" h="2168" extrusionOk="0">
                    <a:moveTo>
                      <a:pt x="1025" y="0"/>
                    </a:moveTo>
                    <a:cubicBezTo>
                      <a:pt x="1025" y="12"/>
                      <a:pt x="1013" y="48"/>
                      <a:pt x="1013" y="72"/>
                    </a:cubicBezTo>
                    <a:cubicBezTo>
                      <a:pt x="846" y="715"/>
                      <a:pt x="548" y="1322"/>
                      <a:pt x="156" y="1846"/>
                    </a:cubicBezTo>
                    <a:cubicBezTo>
                      <a:pt x="108" y="1905"/>
                      <a:pt x="60" y="1965"/>
                      <a:pt x="1" y="2024"/>
                    </a:cubicBezTo>
                    <a:lnTo>
                      <a:pt x="1" y="2167"/>
                    </a:lnTo>
                    <a:cubicBezTo>
                      <a:pt x="572" y="1560"/>
                      <a:pt x="965" y="798"/>
                      <a:pt x="1168" y="0"/>
                    </a:cubicBezTo>
                    <a:close/>
                  </a:path>
                </a:pathLst>
              </a:custGeom>
              <a:solidFill>
                <a:srgbClr val="4240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75" name="Google Shape;5804;p62">
                <a:extLst>
                  <a:ext uri="{FF2B5EF4-FFF2-40B4-BE49-F238E27FC236}">
                    <a16:creationId xmlns:a16="http://schemas.microsoft.com/office/drawing/2014/main" id="{C12C5070-80E7-848A-CCBC-0516E99854C9}"/>
                  </a:ext>
                </a:extLst>
              </p:cNvPr>
              <p:cNvSpPr/>
              <p:nvPr/>
            </p:nvSpPr>
            <p:spPr>
              <a:xfrm>
                <a:off x="5092237" y="3472088"/>
                <a:ext cx="104451" cy="34357"/>
              </a:xfrm>
              <a:custGeom>
                <a:avLst/>
                <a:gdLst/>
                <a:ahLst/>
                <a:cxnLst/>
                <a:rect l="l" t="t" r="r" b="b"/>
                <a:pathLst>
                  <a:path w="2119" h="697" extrusionOk="0">
                    <a:moveTo>
                      <a:pt x="48" y="0"/>
                    </a:moveTo>
                    <a:cubicBezTo>
                      <a:pt x="25" y="0"/>
                      <a:pt x="1" y="36"/>
                      <a:pt x="37" y="36"/>
                    </a:cubicBezTo>
                    <a:cubicBezTo>
                      <a:pt x="739" y="202"/>
                      <a:pt x="1418" y="417"/>
                      <a:pt x="2072" y="691"/>
                    </a:cubicBezTo>
                    <a:cubicBezTo>
                      <a:pt x="2078" y="694"/>
                      <a:pt x="2083" y="696"/>
                      <a:pt x="2088" y="696"/>
                    </a:cubicBezTo>
                    <a:cubicBezTo>
                      <a:pt x="2111" y="696"/>
                      <a:pt x="2118" y="651"/>
                      <a:pt x="2108" y="631"/>
                    </a:cubicBezTo>
                    <a:cubicBezTo>
                      <a:pt x="1465" y="310"/>
                      <a:pt x="763" y="83"/>
                      <a:pt x="48" y="0"/>
                    </a:cubicBezTo>
                    <a:close/>
                  </a:path>
                </a:pathLst>
              </a:custGeom>
              <a:solidFill>
                <a:srgbClr val="578A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76" name="Google Shape;5805;p62">
                <a:extLst>
                  <a:ext uri="{FF2B5EF4-FFF2-40B4-BE49-F238E27FC236}">
                    <a16:creationId xmlns:a16="http://schemas.microsoft.com/office/drawing/2014/main" id="{492BF893-483D-E32E-1449-7886A354CD8C}"/>
                  </a:ext>
                </a:extLst>
              </p:cNvPr>
              <p:cNvSpPr/>
              <p:nvPr/>
            </p:nvSpPr>
            <p:spPr>
              <a:xfrm>
                <a:off x="4957865" y="2622232"/>
                <a:ext cx="389707" cy="604129"/>
              </a:xfrm>
              <a:custGeom>
                <a:avLst/>
                <a:gdLst/>
                <a:ahLst/>
                <a:cxnLst/>
                <a:rect l="l" t="t" r="r" b="b"/>
                <a:pathLst>
                  <a:path w="7906" h="12256" extrusionOk="0">
                    <a:moveTo>
                      <a:pt x="4968" y="0"/>
                    </a:moveTo>
                    <a:cubicBezTo>
                      <a:pt x="4266" y="0"/>
                      <a:pt x="3407" y="175"/>
                      <a:pt x="2739" y="406"/>
                    </a:cubicBezTo>
                    <a:cubicBezTo>
                      <a:pt x="2715" y="418"/>
                      <a:pt x="2691" y="418"/>
                      <a:pt x="2679" y="429"/>
                    </a:cubicBezTo>
                    <a:cubicBezTo>
                      <a:pt x="2143" y="608"/>
                      <a:pt x="1739" y="822"/>
                      <a:pt x="1643" y="953"/>
                    </a:cubicBezTo>
                    <a:cubicBezTo>
                      <a:pt x="1048" y="1906"/>
                      <a:pt x="453" y="6525"/>
                      <a:pt x="0" y="11562"/>
                    </a:cubicBezTo>
                    <a:cubicBezTo>
                      <a:pt x="298" y="11705"/>
                      <a:pt x="596" y="11788"/>
                      <a:pt x="905" y="11883"/>
                    </a:cubicBezTo>
                    <a:cubicBezTo>
                      <a:pt x="1940" y="12163"/>
                      <a:pt x="3023" y="12256"/>
                      <a:pt x="4111" y="12256"/>
                    </a:cubicBezTo>
                    <a:cubicBezTo>
                      <a:pt x="4551" y="12256"/>
                      <a:pt x="4991" y="12241"/>
                      <a:pt x="5430" y="12217"/>
                    </a:cubicBezTo>
                    <a:cubicBezTo>
                      <a:pt x="6263" y="12193"/>
                      <a:pt x="7096" y="12074"/>
                      <a:pt x="7906" y="11907"/>
                    </a:cubicBezTo>
                    <a:cubicBezTo>
                      <a:pt x="7882" y="11669"/>
                      <a:pt x="7846" y="11502"/>
                      <a:pt x="7858" y="11371"/>
                    </a:cubicBezTo>
                    <a:cubicBezTo>
                      <a:pt x="7632" y="9514"/>
                      <a:pt x="7561" y="1501"/>
                      <a:pt x="7406" y="1084"/>
                    </a:cubicBezTo>
                    <a:cubicBezTo>
                      <a:pt x="7299" y="775"/>
                      <a:pt x="6727" y="310"/>
                      <a:pt x="5858" y="108"/>
                    </a:cubicBezTo>
                    <a:cubicBezTo>
                      <a:pt x="5834" y="108"/>
                      <a:pt x="5799" y="96"/>
                      <a:pt x="5775" y="96"/>
                    </a:cubicBezTo>
                    <a:cubicBezTo>
                      <a:pt x="5549" y="48"/>
                      <a:pt x="5299" y="13"/>
                      <a:pt x="5037" y="1"/>
                    </a:cubicBezTo>
                    <a:cubicBezTo>
                      <a:pt x="5014" y="0"/>
                      <a:pt x="4991" y="0"/>
                      <a:pt x="49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77" name="Google Shape;5806;p62">
                <a:extLst>
                  <a:ext uri="{FF2B5EF4-FFF2-40B4-BE49-F238E27FC236}">
                    <a16:creationId xmlns:a16="http://schemas.microsoft.com/office/drawing/2014/main" id="{7B721AEA-548B-73E4-48CA-E93301122785}"/>
                  </a:ext>
                </a:extLst>
              </p:cNvPr>
              <p:cNvSpPr/>
              <p:nvPr/>
            </p:nvSpPr>
            <p:spPr>
              <a:xfrm>
                <a:off x="4853365" y="2617943"/>
                <a:ext cx="653865" cy="751464"/>
              </a:xfrm>
              <a:custGeom>
                <a:avLst/>
                <a:gdLst/>
                <a:ahLst/>
                <a:cxnLst/>
                <a:rect l="l" t="t" r="r" b="b"/>
                <a:pathLst>
                  <a:path w="13265" h="15245" extrusionOk="0">
                    <a:moveTo>
                      <a:pt x="7816" y="1"/>
                    </a:moveTo>
                    <a:cubicBezTo>
                      <a:pt x="6719" y="1"/>
                      <a:pt x="5411" y="213"/>
                      <a:pt x="4371" y="445"/>
                    </a:cubicBezTo>
                    <a:cubicBezTo>
                      <a:pt x="4347" y="457"/>
                      <a:pt x="4299" y="457"/>
                      <a:pt x="4275" y="481"/>
                    </a:cubicBezTo>
                    <a:cubicBezTo>
                      <a:pt x="3418" y="683"/>
                      <a:pt x="2763" y="909"/>
                      <a:pt x="2632" y="1076"/>
                    </a:cubicBezTo>
                    <a:cubicBezTo>
                      <a:pt x="1668" y="2160"/>
                      <a:pt x="715" y="8827"/>
                      <a:pt x="1" y="14447"/>
                    </a:cubicBezTo>
                    <a:cubicBezTo>
                      <a:pt x="477" y="14602"/>
                      <a:pt x="965" y="14721"/>
                      <a:pt x="1454" y="14804"/>
                    </a:cubicBezTo>
                    <a:cubicBezTo>
                      <a:pt x="2275" y="14971"/>
                      <a:pt x="3108" y="15078"/>
                      <a:pt x="3942" y="15137"/>
                    </a:cubicBezTo>
                    <a:cubicBezTo>
                      <a:pt x="3918" y="14625"/>
                      <a:pt x="3870" y="14125"/>
                      <a:pt x="3835" y="13613"/>
                    </a:cubicBezTo>
                    <a:cubicBezTo>
                      <a:pt x="3740" y="12208"/>
                      <a:pt x="3644" y="9303"/>
                      <a:pt x="3597" y="7886"/>
                    </a:cubicBezTo>
                    <a:cubicBezTo>
                      <a:pt x="3561" y="6493"/>
                      <a:pt x="3537" y="5088"/>
                      <a:pt x="3704" y="3707"/>
                    </a:cubicBezTo>
                    <a:cubicBezTo>
                      <a:pt x="3811" y="2862"/>
                      <a:pt x="3954" y="1886"/>
                      <a:pt x="4656" y="1314"/>
                    </a:cubicBezTo>
                    <a:cubicBezTo>
                      <a:pt x="4966" y="1040"/>
                      <a:pt x="5359" y="909"/>
                      <a:pt x="5740" y="778"/>
                    </a:cubicBezTo>
                    <a:cubicBezTo>
                      <a:pt x="6133" y="659"/>
                      <a:pt x="6537" y="528"/>
                      <a:pt x="6930" y="481"/>
                    </a:cubicBezTo>
                    <a:cubicBezTo>
                      <a:pt x="7109" y="459"/>
                      <a:pt x="7292" y="440"/>
                      <a:pt x="7472" y="440"/>
                    </a:cubicBezTo>
                    <a:cubicBezTo>
                      <a:pt x="7689" y="440"/>
                      <a:pt x="7902" y="468"/>
                      <a:pt x="8097" y="552"/>
                    </a:cubicBezTo>
                    <a:cubicBezTo>
                      <a:pt x="8264" y="624"/>
                      <a:pt x="8407" y="719"/>
                      <a:pt x="8514" y="862"/>
                    </a:cubicBezTo>
                    <a:cubicBezTo>
                      <a:pt x="8645" y="1040"/>
                      <a:pt x="8681" y="1231"/>
                      <a:pt x="8645" y="1457"/>
                    </a:cubicBezTo>
                    <a:cubicBezTo>
                      <a:pt x="8621" y="1707"/>
                      <a:pt x="8514" y="1945"/>
                      <a:pt x="8431" y="2171"/>
                    </a:cubicBezTo>
                    <a:cubicBezTo>
                      <a:pt x="8323" y="2421"/>
                      <a:pt x="8228" y="2683"/>
                      <a:pt x="8157" y="2945"/>
                    </a:cubicBezTo>
                    <a:cubicBezTo>
                      <a:pt x="7942" y="3612"/>
                      <a:pt x="7752" y="4291"/>
                      <a:pt x="7573" y="4957"/>
                    </a:cubicBezTo>
                    <a:cubicBezTo>
                      <a:pt x="7395" y="5624"/>
                      <a:pt x="7252" y="6315"/>
                      <a:pt x="7121" y="6982"/>
                    </a:cubicBezTo>
                    <a:cubicBezTo>
                      <a:pt x="6966" y="7648"/>
                      <a:pt x="6847" y="8351"/>
                      <a:pt x="6740" y="9029"/>
                    </a:cubicBezTo>
                    <a:cubicBezTo>
                      <a:pt x="6633" y="9732"/>
                      <a:pt x="6573" y="10434"/>
                      <a:pt x="6549" y="11137"/>
                    </a:cubicBezTo>
                    <a:cubicBezTo>
                      <a:pt x="6526" y="11827"/>
                      <a:pt x="6561" y="14030"/>
                      <a:pt x="6609" y="14733"/>
                    </a:cubicBezTo>
                    <a:cubicBezTo>
                      <a:pt x="6609" y="14911"/>
                      <a:pt x="6621" y="15078"/>
                      <a:pt x="6621" y="15244"/>
                    </a:cubicBezTo>
                    <a:cubicBezTo>
                      <a:pt x="7323" y="15244"/>
                      <a:pt x="8014" y="15221"/>
                      <a:pt x="8693" y="15197"/>
                    </a:cubicBezTo>
                    <a:cubicBezTo>
                      <a:pt x="10014" y="15137"/>
                      <a:pt x="11955" y="15042"/>
                      <a:pt x="13265" y="14863"/>
                    </a:cubicBezTo>
                    <a:cubicBezTo>
                      <a:pt x="13217" y="14613"/>
                      <a:pt x="13181" y="14411"/>
                      <a:pt x="13157" y="14268"/>
                    </a:cubicBezTo>
                    <a:cubicBezTo>
                      <a:pt x="12800" y="12208"/>
                      <a:pt x="12086" y="1671"/>
                      <a:pt x="11860" y="1207"/>
                    </a:cubicBezTo>
                    <a:cubicBezTo>
                      <a:pt x="11681" y="850"/>
                      <a:pt x="10752" y="362"/>
                      <a:pt x="9359" y="124"/>
                    </a:cubicBezTo>
                    <a:cubicBezTo>
                      <a:pt x="9312" y="124"/>
                      <a:pt x="9276" y="100"/>
                      <a:pt x="9228" y="100"/>
                    </a:cubicBezTo>
                    <a:cubicBezTo>
                      <a:pt x="8871" y="40"/>
                      <a:pt x="8478" y="16"/>
                      <a:pt x="8061" y="5"/>
                    </a:cubicBezTo>
                    <a:cubicBezTo>
                      <a:pt x="7981" y="2"/>
                      <a:pt x="7899" y="1"/>
                      <a:pt x="7816" y="1"/>
                    </a:cubicBezTo>
                    <a:close/>
                  </a:path>
                </a:pathLst>
              </a:custGeom>
              <a:solidFill>
                <a:srgbClr val="FFE6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78" name="Google Shape;5807;p62">
                <a:extLst>
                  <a:ext uri="{FF2B5EF4-FFF2-40B4-BE49-F238E27FC236}">
                    <a16:creationId xmlns:a16="http://schemas.microsoft.com/office/drawing/2014/main" id="{DEDF720B-0EBD-F2D0-0AD5-C2BDE2556383}"/>
                  </a:ext>
                </a:extLst>
              </p:cNvPr>
              <p:cNvSpPr/>
              <p:nvPr/>
            </p:nvSpPr>
            <p:spPr>
              <a:xfrm>
                <a:off x="5266535" y="2618140"/>
                <a:ext cx="235421" cy="567554"/>
              </a:xfrm>
              <a:custGeom>
                <a:avLst/>
                <a:gdLst/>
                <a:ahLst/>
                <a:cxnLst/>
                <a:rect l="l" t="t" r="r" b="b"/>
                <a:pathLst>
                  <a:path w="4776" h="11514" extrusionOk="0">
                    <a:moveTo>
                      <a:pt x="870" y="1"/>
                    </a:moveTo>
                    <a:cubicBezTo>
                      <a:pt x="846" y="1"/>
                      <a:pt x="811" y="12"/>
                      <a:pt x="799" y="36"/>
                    </a:cubicBezTo>
                    <a:cubicBezTo>
                      <a:pt x="1" y="1846"/>
                      <a:pt x="25" y="4180"/>
                      <a:pt x="596" y="6251"/>
                    </a:cubicBezTo>
                    <a:cubicBezTo>
                      <a:pt x="1168" y="8394"/>
                      <a:pt x="2477" y="10311"/>
                      <a:pt x="4132" y="11442"/>
                    </a:cubicBezTo>
                    <a:cubicBezTo>
                      <a:pt x="4201" y="11490"/>
                      <a:pt x="4280" y="11514"/>
                      <a:pt x="4356" y="11514"/>
                    </a:cubicBezTo>
                    <a:cubicBezTo>
                      <a:pt x="4489" y="11514"/>
                      <a:pt x="4615" y="11439"/>
                      <a:pt x="4668" y="11288"/>
                    </a:cubicBezTo>
                    <a:cubicBezTo>
                      <a:pt x="4775" y="11026"/>
                      <a:pt x="4597" y="10680"/>
                      <a:pt x="4418" y="10430"/>
                    </a:cubicBezTo>
                    <a:cubicBezTo>
                      <a:pt x="3930" y="9740"/>
                      <a:pt x="2644" y="7918"/>
                      <a:pt x="2061" y="5644"/>
                    </a:cubicBezTo>
                    <a:cubicBezTo>
                      <a:pt x="1489" y="3382"/>
                      <a:pt x="1989" y="1560"/>
                      <a:pt x="2346" y="512"/>
                    </a:cubicBezTo>
                    <a:cubicBezTo>
                      <a:pt x="2358" y="453"/>
                      <a:pt x="2358" y="381"/>
                      <a:pt x="2299" y="346"/>
                    </a:cubicBezTo>
                    <a:cubicBezTo>
                      <a:pt x="1942" y="191"/>
                      <a:pt x="1251" y="36"/>
                      <a:pt x="870" y="1"/>
                    </a:cubicBezTo>
                    <a:close/>
                  </a:path>
                </a:pathLst>
              </a:custGeom>
              <a:solidFill>
                <a:srgbClr val="1E3D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79" name="Google Shape;5808;p62">
                <a:extLst>
                  <a:ext uri="{FF2B5EF4-FFF2-40B4-BE49-F238E27FC236}">
                    <a16:creationId xmlns:a16="http://schemas.microsoft.com/office/drawing/2014/main" id="{4CBFDBCE-E4B7-979D-FE9F-742D7AAC20DD}"/>
                  </a:ext>
                </a:extLst>
              </p:cNvPr>
              <p:cNvSpPr/>
              <p:nvPr/>
            </p:nvSpPr>
            <p:spPr>
              <a:xfrm>
                <a:off x="4847499" y="2634752"/>
                <a:ext cx="217824" cy="455167"/>
              </a:xfrm>
              <a:custGeom>
                <a:avLst/>
                <a:gdLst/>
                <a:ahLst/>
                <a:cxnLst/>
                <a:rect l="l" t="t" r="r" b="b"/>
                <a:pathLst>
                  <a:path w="4419" h="9234" extrusionOk="0">
                    <a:moveTo>
                      <a:pt x="4284" y="1"/>
                    </a:moveTo>
                    <a:cubicBezTo>
                      <a:pt x="4067" y="1"/>
                      <a:pt x="3654" y="158"/>
                      <a:pt x="3585" y="175"/>
                    </a:cubicBezTo>
                    <a:cubicBezTo>
                      <a:pt x="3525" y="211"/>
                      <a:pt x="3466" y="235"/>
                      <a:pt x="3418" y="259"/>
                    </a:cubicBezTo>
                    <a:cubicBezTo>
                      <a:pt x="2858" y="509"/>
                      <a:pt x="2370" y="914"/>
                      <a:pt x="2049" y="1509"/>
                    </a:cubicBezTo>
                    <a:cubicBezTo>
                      <a:pt x="1" y="5271"/>
                      <a:pt x="465" y="9034"/>
                      <a:pt x="584" y="9188"/>
                    </a:cubicBezTo>
                    <a:cubicBezTo>
                      <a:pt x="606" y="9220"/>
                      <a:pt x="629" y="9233"/>
                      <a:pt x="654" y="9233"/>
                    </a:cubicBezTo>
                    <a:cubicBezTo>
                      <a:pt x="777" y="9233"/>
                      <a:pt x="922" y="8891"/>
                      <a:pt x="941" y="8831"/>
                    </a:cubicBezTo>
                    <a:cubicBezTo>
                      <a:pt x="1561" y="5164"/>
                      <a:pt x="2346" y="3176"/>
                      <a:pt x="2906" y="2176"/>
                    </a:cubicBezTo>
                    <a:cubicBezTo>
                      <a:pt x="3156" y="1723"/>
                      <a:pt x="3418" y="1307"/>
                      <a:pt x="3739" y="926"/>
                    </a:cubicBezTo>
                    <a:cubicBezTo>
                      <a:pt x="3894" y="735"/>
                      <a:pt x="4061" y="533"/>
                      <a:pt x="4228" y="354"/>
                    </a:cubicBezTo>
                    <a:cubicBezTo>
                      <a:pt x="4275" y="295"/>
                      <a:pt x="4418" y="175"/>
                      <a:pt x="4418" y="80"/>
                    </a:cubicBezTo>
                    <a:cubicBezTo>
                      <a:pt x="4418" y="22"/>
                      <a:pt x="4364" y="1"/>
                      <a:pt x="4284" y="1"/>
                    </a:cubicBezTo>
                    <a:close/>
                  </a:path>
                </a:pathLst>
              </a:custGeom>
              <a:solidFill>
                <a:srgbClr val="1E3D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80" name="Google Shape;5809;p62">
                <a:extLst>
                  <a:ext uri="{FF2B5EF4-FFF2-40B4-BE49-F238E27FC236}">
                    <a16:creationId xmlns:a16="http://schemas.microsoft.com/office/drawing/2014/main" id="{87519D52-62AF-FEFC-6C08-A0BE63229EAF}"/>
                  </a:ext>
                </a:extLst>
              </p:cNvPr>
              <p:cNvSpPr/>
              <p:nvPr/>
            </p:nvSpPr>
            <p:spPr>
              <a:xfrm>
                <a:off x="5066999" y="2554750"/>
                <a:ext cx="209000" cy="135061"/>
              </a:xfrm>
              <a:custGeom>
                <a:avLst/>
                <a:gdLst/>
                <a:ahLst/>
                <a:cxnLst/>
                <a:rect l="l" t="t" r="r" b="b"/>
                <a:pathLst>
                  <a:path w="4240" h="2740" extrusionOk="0">
                    <a:moveTo>
                      <a:pt x="3692" y="1"/>
                    </a:moveTo>
                    <a:lnTo>
                      <a:pt x="1" y="786"/>
                    </a:lnTo>
                    <a:lnTo>
                      <a:pt x="453" y="2441"/>
                    </a:lnTo>
                    <a:cubicBezTo>
                      <a:pt x="453" y="2441"/>
                      <a:pt x="636" y="2740"/>
                      <a:pt x="1385" y="2740"/>
                    </a:cubicBezTo>
                    <a:cubicBezTo>
                      <a:pt x="1683" y="2740"/>
                      <a:pt x="2071" y="2693"/>
                      <a:pt x="2573" y="2560"/>
                    </a:cubicBezTo>
                    <a:cubicBezTo>
                      <a:pt x="4239" y="2120"/>
                      <a:pt x="4073" y="1310"/>
                      <a:pt x="4073" y="1310"/>
                    </a:cubicBezTo>
                    <a:lnTo>
                      <a:pt x="3692" y="1"/>
                    </a:lnTo>
                    <a:close/>
                  </a:path>
                </a:pathLst>
              </a:custGeom>
              <a:solidFill>
                <a:srgbClr val="FFA6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81" name="Google Shape;5810;p62">
                <a:extLst>
                  <a:ext uri="{FF2B5EF4-FFF2-40B4-BE49-F238E27FC236}">
                    <a16:creationId xmlns:a16="http://schemas.microsoft.com/office/drawing/2014/main" id="{1F3D441F-993B-1CAD-F717-D260E3266CFC}"/>
                  </a:ext>
                </a:extLst>
              </p:cNvPr>
              <p:cNvSpPr/>
              <p:nvPr/>
            </p:nvSpPr>
            <p:spPr>
              <a:xfrm>
                <a:off x="5066975" y="2523800"/>
                <a:ext cx="207253" cy="112474"/>
              </a:xfrm>
              <a:custGeom>
                <a:avLst/>
                <a:gdLst/>
                <a:ahLst/>
                <a:cxnLst/>
                <a:rect l="l" t="t" r="r" b="b"/>
                <a:pathLst>
                  <a:path w="4585" h="2282" extrusionOk="0">
                    <a:moveTo>
                      <a:pt x="3755" y="1"/>
                    </a:moveTo>
                    <a:cubicBezTo>
                      <a:pt x="3580" y="1"/>
                      <a:pt x="3405" y="16"/>
                      <a:pt x="3239" y="45"/>
                    </a:cubicBezTo>
                    <a:cubicBezTo>
                      <a:pt x="2358" y="164"/>
                      <a:pt x="1525" y="438"/>
                      <a:pt x="691" y="736"/>
                    </a:cubicBezTo>
                    <a:cubicBezTo>
                      <a:pt x="501" y="807"/>
                      <a:pt x="275" y="902"/>
                      <a:pt x="168" y="1045"/>
                    </a:cubicBezTo>
                    <a:cubicBezTo>
                      <a:pt x="37" y="1236"/>
                      <a:pt x="1" y="1676"/>
                      <a:pt x="144" y="1867"/>
                    </a:cubicBezTo>
                    <a:cubicBezTo>
                      <a:pt x="298" y="2117"/>
                      <a:pt x="763" y="2236"/>
                      <a:pt x="1096" y="2272"/>
                    </a:cubicBezTo>
                    <a:cubicBezTo>
                      <a:pt x="1167" y="2278"/>
                      <a:pt x="1238" y="2281"/>
                      <a:pt x="1309" y="2281"/>
                    </a:cubicBezTo>
                    <a:cubicBezTo>
                      <a:pt x="1638" y="2281"/>
                      <a:pt x="1978" y="2219"/>
                      <a:pt x="2311" y="2141"/>
                    </a:cubicBezTo>
                    <a:cubicBezTo>
                      <a:pt x="2799" y="2022"/>
                      <a:pt x="3275" y="1879"/>
                      <a:pt x="3692" y="1605"/>
                    </a:cubicBezTo>
                    <a:cubicBezTo>
                      <a:pt x="4120" y="1355"/>
                      <a:pt x="4442" y="986"/>
                      <a:pt x="4549" y="581"/>
                    </a:cubicBezTo>
                    <a:cubicBezTo>
                      <a:pt x="4573" y="450"/>
                      <a:pt x="4585" y="283"/>
                      <a:pt x="4501" y="188"/>
                    </a:cubicBezTo>
                    <a:cubicBezTo>
                      <a:pt x="4406" y="81"/>
                      <a:pt x="4263" y="45"/>
                      <a:pt x="4097" y="21"/>
                    </a:cubicBezTo>
                    <a:cubicBezTo>
                      <a:pt x="3984" y="7"/>
                      <a:pt x="3869" y="1"/>
                      <a:pt x="3755"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82" name="Google Shape;5811;p62">
                <a:extLst>
                  <a:ext uri="{FF2B5EF4-FFF2-40B4-BE49-F238E27FC236}">
                    <a16:creationId xmlns:a16="http://schemas.microsoft.com/office/drawing/2014/main" id="{3656CCF4-C07A-44C7-8166-5D0B9779C0EF}"/>
                  </a:ext>
                </a:extLst>
              </p:cNvPr>
              <p:cNvSpPr/>
              <p:nvPr/>
            </p:nvSpPr>
            <p:spPr>
              <a:xfrm>
                <a:off x="5048218" y="2592903"/>
                <a:ext cx="243801" cy="151574"/>
              </a:xfrm>
              <a:custGeom>
                <a:avLst/>
                <a:gdLst/>
                <a:ahLst/>
                <a:cxnLst/>
                <a:rect l="l" t="t" r="r" b="b"/>
                <a:pathLst>
                  <a:path w="4946" h="3075" extrusionOk="0">
                    <a:moveTo>
                      <a:pt x="4220" y="1"/>
                    </a:moveTo>
                    <a:cubicBezTo>
                      <a:pt x="4175" y="1"/>
                      <a:pt x="4129" y="15"/>
                      <a:pt x="4085" y="48"/>
                    </a:cubicBezTo>
                    <a:cubicBezTo>
                      <a:pt x="3700" y="331"/>
                      <a:pt x="2831" y="1367"/>
                      <a:pt x="1356" y="1367"/>
                    </a:cubicBezTo>
                    <a:cubicBezTo>
                      <a:pt x="1279" y="1367"/>
                      <a:pt x="1200" y="1364"/>
                      <a:pt x="1120" y="1358"/>
                    </a:cubicBezTo>
                    <a:cubicBezTo>
                      <a:pt x="739" y="1322"/>
                      <a:pt x="596" y="882"/>
                      <a:pt x="525" y="691"/>
                    </a:cubicBezTo>
                    <a:cubicBezTo>
                      <a:pt x="518" y="663"/>
                      <a:pt x="498" y="652"/>
                      <a:pt x="479" y="652"/>
                    </a:cubicBezTo>
                    <a:cubicBezTo>
                      <a:pt x="465" y="652"/>
                      <a:pt x="451" y="657"/>
                      <a:pt x="441" y="667"/>
                    </a:cubicBezTo>
                    <a:cubicBezTo>
                      <a:pt x="298" y="905"/>
                      <a:pt x="37" y="1525"/>
                      <a:pt x="25" y="1679"/>
                    </a:cubicBezTo>
                    <a:cubicBezTo>
                      <a:pt x="1" y="1941"/>
                      <a:pt x="227" y="2834"/>
                      <a:pt x="382" y="2846"/>
                    </a:cubicBezTo>
                    <a:cubicBezTo>
                      <a:pt x="383" y="2846"/>
                      <a:pt x="384" y="2846"/>
                      <a:pt x="385" y="2846"/>
                    </a:cubicBezTo>
                    <a:cubicBezTo>
                      <a:pt x="533" y="2846"/>
                      <a:pt x="1156" y="1917"/>
                      <a:pt x="1156" y="1917"/>
                    </a:cubicBezTo>
                    <a:cubicBezTo>
                      <a:pt x="1156" y="1917"/>
                      <a:pt x="1780" y="3074"/>
                      <a:pt x="1998" y="3074"/>
                    </a:cubicBezTo>
                    <a:cubicBezTo>
                      <a:pt x="2003" y="3074"/>
                      <a:pt x="2008" y="3074"/>
                      <a:pt x="2013" y="3072"/>
                    </a:cubicBezTo>
                    <a:cubicBezTo>
                      <a:pt x="2346" y="2965"/>
                      <a:pt x="4025" y="2918"/>
                      <a:pt x="4882" y="1072"/>
                    </a:cubicBezTo>
                    <a:cubicBezTo>
                      <a:pt x="4946" y="956"/>
                      <a:pt x="4586" y="1"/>
                      <a:pt x="422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83" name="Google Shape;5812;p62">
                <a:extLst>
                  <a:ext uri="{FF2B5EF4-FFF2-40B4-BE49-F238E27FC236}">
                    <a16:creationId xmlns:a16="http://schemas.microsoft.com/office/drawing/2014/main" id="{9387A839-E933-870C-E961-75B0EC2373AE}"/>
                  </a:ext>
                </a:extLst>
              </p:cNvPr>
              <p:cNvSpPr/>
              <p:nvPr/>
            </p:nvSpPr>
            <p:spPr>
              <a:xfrm>
                <a:off x="5048218" y="2583537"/>
                <a:ext cx="247991" cy="149800"/>
              </a:xfrm>
              <a:custGeom>
                <a:avLst/>
                <a:gdLst/>
                <a:ahLst/>
                <a:cxnLst/>
                <a:rect l="l" t="t" r="r" b="b"/>
                <a:pathLst>
                  <a:path w="5031" h="3039" extrusionOk="0">
                    <a:moveTo>
                      <a:pt x="4292" y="0"/>
                    </a:moveTo>
                    <a:cubicBezTo>
                      <a:pt x="4246" y="0"/>
                      <a:pt x="4201" y="15"/>
                      <a:pt x="4156" y="48"/>
                    </a:cubicBezTo>
                    <a:cubicBezTo>
                      <a:pt x="3786" y="328"/>
                      <a:pt x="2911" y="1346"/>
                      <a:pt x="1419" y="1346"/>
                    </a:cubicBezTo>
                    <a:cubicBezTo>
                      <a:pt x="1326" y="1346"/>
                      <a:pt x="1230" y="1342"/>
                      <a:pt x="1132" y="1334"/>
                    </a:cubicBezTo>
                    <a:cubicBezTo>
                      <a:pt x="751" y="1310"/>
                      <a:pt x="596" y="857"/>
                      <a:pt x="525" y="667"/>
                    </a:cubicBezTo>
                    <a:cubicBezTo>
                      <a:pt x="518" y="641"/>
                      <a:pt x="498" y="629"/>
                      <a:pt x="479" y="629"/>
                    </a:cubicBezTo>
                    <a:cubicBezTo>
                      <a:pt x="463" y="629"/>
                      <a:pt x="447" y="638"/>
                      <a:pt x="441" y="655"/>
                    </a:cubicBezTo>
                    <a:cubicBezTo>
                      <a:pt x="298" y="893"/>
                      <a:pt x="25" y="1500"/>
                      <a:pt x="25" y="1655"/>
                    </a:cubicBezTo>
                    <a:cubicBezTo>
                      <a:pt x="1" y="1905"/>
                      <a:pt x="239" y="2798"/>
                      <a:pt x="394" y="2810"/>
                    </a:cubicBezTo>
                    <a:cubicBezTo>
                      <a:pt x="395" y="2810"/>
                      <a:pt x="396" y="2810"/>
                      <a:pt x="397" y="2810"/>
                    </a:cubicBezTo>
                    <a:cubicBezTo>
                      <a:pt x="545" y="2810"/>
                      <a:pt x="1180" y="1893"/>
                      <a:pt x="1180" y="1893"/>
                    </a:cubicBezTo>
                    <a:cubicBezTo>
                      <a:pt x="1180" y="1893"/>
                      <a:pt x="1803" y="3038"/>
                      <a:pt x="2043" y="3038"/>
                    </a:cubicBezTo>
                    <a:cubicBezTo>
                      <a:pt x="2049" y="3038"/>
                      <a:pt x="2055" y="3038"/>
                      <a:pt x="2061" y="3036"/>
                    </a:cubicBezTo>
                    <a:cubicBezTo>
                      <a:pt x="2382" y="2941"/>
                      <a:pt x="4097" y="2905"/>
                      <a:pt x="4978" y="1072"/>
                    </a:cubicBezTo>
                    <a:cubicBezTo>
                      <a:pt x="5031" y="955"/>
                      <a:pt x="4660" y="0"/>
                      <a:pt x="42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84" name="Google Shape;5813;p62">
                <a:extLst>
                  <a:ext uri="{FF2B5EF4-FFF2-40B4-BE49-F238E27FC236}">
                    <a16:creationId xmlns:a16="http://schemas.microsoft.com/office/drawing/2014/main" id="{30139467-1EDF-C7E9-1AF9-A6A6A6A6BEB6}"/>
                  </a:ext>
                </a:extLst>
              </p:cNvPr>
              <p:cNvSpPr/>
              <p:nvPr/>
            </p:nvSpPr>
            <p:spPr>
              <a:xfrm>
                <a:off x="4837542" y="1934893"/>
                <a:ext cx="184354" cy="288361"/>
              </a:xfrm>
              <a:custGeom>
                <a:avLst/>
                <a:gdLst/>
                <a:ahLst/>
                <a:cxnLst/>
                <a:rect l="l" t="t" r="r" b="b"/>
                <a:pathLst>
                  <a:path w="3740" h="5850" extrusionOk="0">
                    <a:moveTo>
                      <a:pt x="2917" y="0"/>
                    </a:moveTo>
                    <a:cubicBezTo>
                      <a:pt x="2544" y="0"/>
                      <a:pt x="2102" y="246"/>
                      <a:pt x="1870" y="431"/>
                    </a:cubicBezTo>
                    <a:cubicBezTo>
                      <a:pt x="572" y="1419"/>
                      <a:pt x="0" y="3229"/>
                      <a:pt x="453" y="4789"/>
                    </a:cubicBezTo>
                    <a:cubicBezTo>
                      <a:pt x="524" y="5063"/>
                      <a:pt x="632" y="5313"/>
                      <a:pt x="822" y="5527"/>
                    </a:cubicBezTo>
                    <a:cubicBezTo>
                      <a:pt x="993" y="5721"/>
                      <a:pt x="1252" y="5849"/>
                      <a:pt x="1514" y="5849"/>
                    </a:cubicBezTo>
                    <a:cubicBezTo>
                      <a:pt x="1525" y="5849"/>
                      <a:pt x="1537" y="5849"/>
                      <a:pt x="1548" y="5849"/>
                    </a:cubicBezTo>
                    <a:cubicBezTo>
                      <a:pt x="2036" y="5801"/>
                      <a:pt x="2334" y="5301"/>
                      <a:pt x="2537" y="4848"/>
                    </a:cubicBezTo>
                    <a:cubicBezTo>
                      <a:pt x="2894" y="4098"/>
                      <a:pt x="3239" y="3324"/>
                      <a:pt x="3429" y="2491"/>
                    </a:cubicBezTo>
                    <a:cubicBezTo>
                      <a:pt x="3572" y="1872"/>
                      <a:pt x="3739" y="836"/>
                      <a:pt x="3418" y="265"/>
                    </a:cubicBezTo>
                    <a:cubicBezTo>
                      <a:pt x="3301" y="72"/>
                      <a:pt x="3119" y="0"/>
                      <a:pt x="2917" y="0"/>
                    </a:cubicBezTo>
                    <a:close/>
                  </a:path>
                </a:pathLst>
              </a:custGeom>
              <a:solidFill>
                <a:srgbClr val="4E4937">
                  <a:lumMod val="500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85" name="Google Shape;5814;p62">
                <a:extLst>
                  <a:ext uri="{FF2B5EF4-FFF2-40B4-BE49-F238E27FC236}">
                    <a16:creationId xmlns:a16="http://schemas.microsoft.com/office/drawing/2014/main" id="{98D25F3D-14F8-905D-7F5A-1C8FD3D512D4}"/>
                  </a:ext>
                </a:extLst>
              </p:cNvPr>
              <p:cNvSpPr/>
              <p:nvPr/>
            </p:nvSpPr>
            <p:spPr>
              <a:xfrm>
                <a:off x="4844590" y="1928485"/>
                <a:ext cx="599249" cy="684426"/>
              </a:xfrm>
              <a:custGeom>
                <a:avLst/>
                <a:gdLst/>
                <a:ahLst/>
                <a:cxnLst/>
                <a:rect l="l" t="t" r="r" b="b"/>
                <a:pathLst>
                  <a:path w="12157" h="13885" extrusionOk="0">
                    <a:moveTo>
                      <a:pt x="5857" y="1"/>
                    </a:moveTo>
                    <a:cubicBezTo>
                      <a:pt x="2498" y="1"/>
                      <a:pt x="46" y="2793"/>
                      <a:pt x="0" y="7229"/>
                    </a:cubicBezTo>
                    <a:cubicBezTo>
                      <a:pt x="0" y="7800"/>
                      <a:pt x="12" y="8324"/>
                      <a:pt x="72" y="8848"/>
                    </a:cubicBezTo>
                    <a:lnTo>
                      <a:pt x="72" y="8884"/>
                    </a:lnTo>
                    <a:cubicBezTo>
                      <a:pt x="84" y="9039"/>
                      <a:pt x="119" y="9193"/>
                      <a:pt x="131" y="9360"/>
                    </a:cubicBezTo>
                    <a:cubicBezTo>
                      <a:pt x="346" y="10682"/>
                      <a:pt x="810" y="11813"/>
                      <a:pt x="1679" y="12598"/>
                    </a:cubicBezTo>
                    <a:lnTo>
                      <a:pt x="1703" y="12610"/>
                    </a:lnTo>
                    <a:cubicBezTo>
                      <a:pt x="1846" y="12753"/>
                      <a:pt x="2024" y="12884"/>
                      <a:pt x="2203" y="13003"/>
                    </a:cubicBezTo>
                    <a:cubicBezTo>
                      <a:pt x="2965" y="13491"/>
                      <a:pt x="3977" y="13801"/>
                      <a:pt x="5299" y="13884"/>
                    </a:cubicBezTo>
                    <a:lnTo>
                      <a:pt x="5692" y="13884"/>
                    </a:lnTo>
                    <a:cubicBezTo>
                      <a:pt x="5834" y="13884"/>
                      <a:pt x="5989" y="13884"/>
                      <a:pt x="6144" y="13861"/>
                    </a:cubicBezTo>
                    <a:cubicBezTo>
                      <a:pt x="8037" y="13730"/>
                      <a:pt x="9716" y="12587"/>
                      <a:pt x="10752" y="10848"/>
                    </a:cubicBezTo>
                    <a:cubicBezTo>
                      <a:pt x="10764" y="10824"/>
                      <a:pt x="10764" y="10813"/>
                      <a:pt x="10776" y="10801"/>
                    </a:cubicBezTo>
                    <a:cubicBezTo>
                      <a:pt x="10871" y="10646"/>
                      <a:pt x="10942" y="10515"/>
                      <a:pt x="11014" y="10348"/>
                    </a:cubicBezTo>
                    <a:cubicBezTo>
                      <a:pt x="11383" y="9574"/>
                      <a:pt x="11633" y="8717"/>
                      <a:pt x="11740" y="7765"/>
                    </a:cubicBezTo>
                    <a:cubicBezTo>
                      <a:pt x="12157" y="3847"/>
                      <a:pt x="9752" y="228"/>
                      <a:pt x="6251" y="14"/>
                    </a:cubicBezTo>
                    <a:cubicBezTo>
                      <a:pt x="6119" y="5"/>
                      <a:pt x="5987" y="1"/>
                      <a:pt x="5857" y="1"/>
                    </a:cubicBezTo>
                    <a:close/>
                  </a:path>
                </a:pathLst>
              </a:custGeom>
              <a:solidFill>
                <a:srgbClr val="FFA6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86" name="Google Shape;5815;p62">
                <a:extLst>
                  <a:ext uri="{FF2B5EF4-FFF2-40B4-BE49-F238E27FC236}">
                    <a16:creationId xmlns:a16="http://schemas.microsoft.com/office/drawing/2014/main" id="{0EC855E0-E62F-7C5F-6D19-6AB7F83F1953}"/>
                  </a:ext>
                </a:extLst>
              </p:cNvPr>
              <p:cNvSpPr/>
              <p:nvPr/>
            </p:nvSpPr>
            <p:spPr>
              <a:xfrm>
                <a:off x="4819353" y="1818020"/>
                <a:ext cx="738944" cy="525261"/>
              </a:xfrm>
              <a:custGeom>
                <a:avLst/>
                <a:gdLst/>
                <a:ahLst/>
                <a:cxnLst/>
                <a:rect l="l" t="t" r="r" b="b"/>
                <a:pathLst>
                  <a:path w="14991" h="10656" extrusionOk="0">
                    <a:moveTo>
                      <a:pt x="2980" y="0"/>
                    </a:moveTo>
                    <a:cubicBezTo>
                      <a:pt x="2631" y="0"/>
                      <a:pt x="2280" y="21"/>
                      <a:pt x="1929" y="64"/>
                    </a:cubicBezTo>
                    <a:cubicBezTo>
                      <a:pt x="1679" y="88"/>
                      <a:pt x="1417" y="135"/>
                      <a:pt x="1167" y="231"/>
                    </a:cubicBezTo>
                    <a:cubicBezTo>
                      <a:pt x="1001" y="290"/>
                      <a:pt x="810" y="385"/>
                      <a:pt x="750" y="564"/>
                    </a:cubicBezTo>
                    <a:cubicBezTo>
                      <a:pt x="667" y="826"/>
                      <a:pt x="846" y="1076"/>
                      <a:pt x="1036" y="1243"/>
                    </a:cubicBezTo>
                    <a:cubicBezTo>
                      <a:pt x="1262" y="1397"/>
                      <a:pt x="1512" y="1481"/>
                      <a:pt x="1774" y="1493"/>
                    </a:cubicBezTo>
                    <a:cubicBezTo>
                      <a:pt x="1096" y="1778"/>
                      <a:pt x="512" y="2326"/>
                      <a:pt x="203" y="3005"/>
                    </a:cubicBezTo>
                    <a:cubicBezTo>
                      <a:pt x="96" y="3290"/>
                      <a:pt x="0" y="3552"/>
                      <a:pt x="36" y="3802"/>
                    </a:cubicBezTo>
                    <a:cubicBezTo>
                      <a:pt x="48" y="4124"/>
                      <a:pt x="239" y="4422"/>
                      <a:pt x="477" y="4600"/>
                    </a:cubicBezTo>
                    <a:cubicBezTo>
                      <a:pt x="739" y="4803"/>
                      <a:pt x="1036" y="4886"/>
                      <a:pt x="1346" y="4933"/>
                    </a:cubicBezTo>
                    <a:cubicBezTo>
                      <a:pt x="1440" y="4945"/>
                      <a:pt x="1535" y="4951"/>
                      <a:pt x="1631" y="4951"/>
                    </a:cubicBezTo>
                    <a:cubicBezTo>
                      <a:pt x="2391" y="4951"/>
                      <a:pt x="3165" y="4579"/>
                      <a:pt x="3620" y="3933"/>
                    </a:cubicBezTo>
                    <a:lnTo>
                      <a:pt x="3620" y="3933"/>
                    </a:lnTo>
                    <a:cubicBezTo>
                      <a:pt x="3548" y="4052"/>
                      <a:pt x="3560" y="4219"/>
                      <a:pt x="3644" y="4338"/>
                    </a:cubicBezTo>
                    <a:cubicBezTo>
                      <a:pt x="3715" y="4457"/>
                      <a:pt x="3810" y="4529"/>
                      <a:pt x="3953" y="4588"/>
                    </a:cubicBezTo>
                    <a:cubicBezTo>
                      <a:pt x="4184" y="4704"/>
                      <a:pt x="4462" y="4745"/>
                      <a:pt x="4736" y="4745"/>
                    </a:cubicBezTo>
                    <a:cubicBezTo>
                      <a:pt x="4773" y="4745"/>
                      <a:pt x="4810" y="4744"/>
                      <a:pt x="4846" y="4743"/>
                    </a:cubicBezTo>
                    <a:cubicBezTo>
                      <a:pt x="5513" y="4719"/>
                      <a:pt x="6168" y="4517"/>
                      <a:pt x="6727" y="4160"/>
                    </a:cubicBezTo>
                    <a:lnTo>
                      <a:pt x="6727" y="4160"/>
                    </a:lnTo>
                    <a:cubicBezTo>
                      <a:pt x="6573" y="4386"/>
                      <a:pt x="6465" y="4660"/>
                      <a:pt x="6525" y="4922"/>
                    </a:cubicBezTo>
                    <a:cubicBezTo>
                      <a:pt x="6573" y="5088"/>
                      <a:pt x="6692" y="5231"/>
                      <a:pt x="6811" y="5350"/>
                    </a:cubicBezTo>
                    <a:cubicBezTo>
                      <a:pt x="7192" y="5708"/>
                      <a:pt x="7742" y="5898"/>
                      <a:pt x="8274" y="5898"/>
                    </a:cubicBezTo>
                    <a:cubicBezTo>
                      <a:pt x="8291" y="5898"/>
                      <a:pt x="8307" y="5898"/>
                      <a:pt x="8323" y="5898"/>
                    </a:cubicBezTo>
                    <a:cubicBezTo>
                      <a:pt x="8871" y="5874"/>
                      <a:pt x="9430" y="5648"/>
                      <a:pt x="9883" y="5291"/>
                    </a:cubicBezTo>
                    <a:lnTo>
                      <a:pt x="9883" y="5291"/>
                    </a:lnTo>
                    <a:cubicBezTo>
                      <a:pt x="9787" y="5707"/>
                      <a:pt x="9525" y="6065"/>
                      <a:pt x="9394" y="6481"/>
                    </a:cubicBezTo>
                    <a:cubicBezTo>
                      <a:pt x="9323" y="6719"/>
                      <a:pt x="9287" y="6969"/>
                      <a:pt x="9311" y="7208"/>
                    </a:cubicBezTo>
                    <a:cubicBezTo>
                      <a:pt x="9323" y="7434"/>
                      <a:pt x="9383" y="7660"/>
                      <a:pt x="9549" y="7803"/>
                    </a:cubicBezTo>
                    <a:cubicBezTo>
                      <a:pt x="9622" y="7882"/>
                      <a:pt x="9729" y="7923"/>
                      <a:pt x="9836" y="7923"/>
                    </a:cubicBezTo>
                    <a:cubicBezTo>
                      <a:pt x="9940" y="7923"/>
                      <a:pt x="10045" y="7885"/>
                      <a:pt x="10121" y="7803"/>
                    </a:cubicBezTo>
                    <a:lnTo>
                      <a:pt x="10121" y="7803"/>
                    </a:lnTo>
                    <a:cubicBezTo>
                      <a:pt x="10085" y="8017"/>
                      <a:pt x="10049" y="8220"/>
                      <a:pt x="10049" y="8422"/>
                    </a:cubicBezTo>
                    <a:cubicBezTo>
                      <a:pt x="10049" y="8553"/>
                      <a:pt x="10061" y="8660"/>
                      <a:pt x="10145" y="8743"/>
                    </a:cubicBezTo>
                    <a:cubicBezTo>
                      <a:pt x="10198" y="8812"/>
                      <a:pt x="10285" y="8842"/>
                      <a:pt x="10375" y="8842"/>
                    </a:cubicBezTo>
                    <a:cubicBezTo>
                      <a:pt x="10426" y="8842"/>
                      <a:pt x="10478" y="8832"/>
                      <a:pt x="10526" y="8815"/>
                    </a:cubicBezTo>
                    <a:cubicBezTo>
                      <a:pt x="10656" y="8767"/>
                      <a:pt x="10776" y="8660"/>
                      <a:pt x="10883" y="8577"/>
                    </a:cubicBezTo>
                    <a:lnTo>
                      <a:pt x="10883" y="8577"/>
                    </a:lnTo>
                    <a:cubicBezTo>
                      <a:pt x="10799" y="8934"/>
                      <a:pt x="10585" y="9267"/>
                      <a:pt x="10502" y="9613"/>
                    </a:cubicBezTo>
                    <a:cubicBezTo>
                      <a:pt x="10406" y="9970"/>
                      <a:pt x="10454" y="10422"/>
                      <a:pt x="10764" y="10601"/>
                    </a:cubicBezTo>
                    <a:cubicBezTo>
                      <a:pt x="10839" y="10638"/>
                      <a:pt x="10920" y="10656"/>
                      <a:pt x="11004" y="10656"/>
                    </a:cubicBezTo>
                    <a:cubicBezTo>
                      <a:pt x="11186" y="10656"/>
                      <a:pt x="11375" y="10573"/>
                      <a:pt x="11514" y="10434"/>
                    </a:cubicBezTo>
                    <a:cubicBezTo>
                      <a:pt x="11716" y="10244"/>
                      <a:pt x="11823" y="9958"/>
                      <a:pt x="11871" y="9672"/>
                    </a:cubicBezTo>
                    <a:cubicBezTo>
                      <a:pt x="12113" y="9696"/>
                      <a:pt x="12371" y="9724"/>
                      <a:pt x="12624" y="9724"/>
                    </a:cubicBezTo>
                    <a:cubicBezTo>
                      <a:pt x="12756" y="9724"/>
                      <a:pt x="12887" y="9716"/>
                      <a:pt x="13014" y="9696"/>
                    </a:cubicBezTo>
                    <a:cubicBezTo>
                      <a:pt x="13145" y="9672"/>
                      <a:pt x="13300" y="9648"/>
                      <a:pt x="13431" y="9577"/>
                    </a:cubicBezTo>
                    <a:cubicBezTo>
                      <a:pt x="13716" y="9446"/>
                      <a:pt x="13907" y="9124"/>
                      <a:pt x="14050" y="8851"/>
                    </a:cubicBezTo>
                    <a:cubicBezTo>
                      <a:pt x="14514" y="7958"/>
                      <a:pt x="14824" y="6981"/>
                      <a:pt x="14931" y="5993"/>
                    </a:cubicBezTo>
                    <a:cubicBezTo>
                      <a:pt x="14967" y="5755"/>
                      <a:pt x="14978" y="5517"/>
                      <a:pt x="14978" y="5279"/>
                    </a:cubicBezTo>
                    <a:cubicBezTo>
                      <a:pt x="14990" y="4826"/>
                      <a:pt x="14967" y="4386"/>
                      <a:pt x="14812" y="3981"/>
                    </a:cubicBezTo>
                    <a:cubicBezTo>
                      <a:pt x="14752" y="3802"/>
                      <a:pt x="14669" y="3636"/>
                      <a:pt x="14562" y="3493"/>
                    </a:cubicBezTo>
                    <a:cubicBezTo>
                      <a:pt x="14431" y="3290"/>
                      <a:pt x="14252" y="3136"/>
                      <a:pt x="14026" y="3028"/>
                    </a:cubicBezTo>
                    <a:cubicBezTo>
                      <a:pt x="13837" y="2934"/>
                      <a:pt x="13612" y="2889"/>
                      <a:pt x="13389" y="2889"/>
                    </a:cubicBezTo>
                    <a:cubicBezTo>
                      <a:pt x="13303" y="2889"/>
                      <a:pt x="13216" y="2896"/>
                      <a:pt x="13133" y="2909"/>
                    </a:cubicBezTo>
                    <a:cubicBezTo>
                      <a:pt x="13014" y="2338"/>
                      <a:pt x="12692" y="1838"/>
                      <a:pt x="12252" y="1445"/>
                    </a:cubicBezTo>
                    <a:cubicBezTo>
                      <a:pt x="12073" y="1278"/>
                      <a:pt x="11883" y="1135"/>
                      <a:pt x="11680" y="1016"/>
                    </a:cubicBezTo>
                    <a:cubicBezTo>
                      <a:pt x="11245" y="755"/>
                      <a:pt x="10739" y="583"/>
                      <a:pt x="10228" y="583"/>
                    </a:cubicBezTo>
                    <a:cubicBezTo>
                      <a:pt x="10180" y="583"/>
                      <a:pt x="10133" y="585"/>
                      <a:pt x="10085" y="588"/>
                    </a:cubicBezTo>
                    <a:lnTo>
                      <a:pt x="9990" y="588"/>
                    </a:lnTo>
                    <a:cubicBezTo>
                      <a:pt x="9775" y="612"/>
                      <a:pt x="9537" y="671"/>
                      <a:pt x="9371" y="850"/>
                    </a:cubicBezTo>
                    <a:cubicBezTo>
                      <a:pt x="9323" y="909"/>
                      <a:pt x="9275" y="969"/>
                      <a:pt x="9263" y="1052"/>
                    </a:cubicBezTo>
                    <a:cubicBezTo>
                      <a:pt x="8799" y="588"/>
                      <a:pt x="8240" y="254"/>
                      <a:pt x="7608" y="88"/>
                    </a:cubicBezTo>
                    <a:cubicBezTo>
                      <a:pt x="7493" y="55"/>
                      <a:pt x="7370" y="34"/>
                      <a:pt x="7246" y="34"/>
                    </a:cubicBezTo>
                    <a:cubicBezTo>
                      <a:pt x="7140" y="34"/>
                      <a:pt x="7034" y="49"/>
                      <a:pt x="6930" y="88"/>
                    </a:cubicBezTo>
                    <a:cubicBezTo>
                      <a:pt x="6811" y="135"/>
                      <a:pt x="6692" y="231"/>
                      <a:pt x="6680" y="350"/>
                    </a:cubicBezTo>
                    <a:cubicBezTo>
                      <a:pt x="6656" y="421"/>
                      <a:pt x="6680" y="504"/>
                      <a:pt x="6704" y="564"/>
                    </a:cubicBezTo>
                    <a:cubicBezTo>
                      <a:pt x="6751" y="719"/>
                      <a:pt x="6823" y="850"/>
                      <a:pt x="6930" y="969"/>
                    </a:cubicBezTo>
                    <a:cubicBezTo>
                      <a:pt x="6632" y="778"/>
                      <a:pt x="6287" y="623"/>
                      <a:pt x="5942" y="504"/>
                    </a:cubicBezTo>
                    <a:cubicBezTo>
                      <a:pt x="5002" y="177"/>
                      <a:pt x="3997" y="0"/>
                      <a:pt x="2980" y="0"/>
                    </a:cubicBezTo>
                    <a:close/>
                  </a:path>
                </a:pathLst>
              </a:custGeom>
              <a:solidFill>
                <a:srgbClr val="0A0A0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87" name="Google Shape;5816;p62">
                <a:extLst>
                  <a:ext uri="{FF2B5EF4-FFF2-40B4-BE49-F238E27FC236}">
                    <a16:creationId xmlns:a16="http://schemas.microsoft.com/office/drawing/2014/main" id="{D37AE907-31A6-B8F0-4413-3E389C318BAB}"/>
                  </a:ext>
                </a:extLst>
              </p:cNvPr>
              <p:cNvSpPr/>
              <p:nvPr/>
            </p:nvSpPr>
            <p:spPr>
              <a:xfrm>
                <a:off x="5307645" y="1845673"/>
                <a:ext cx="250652" cy="305367"/>
              </a:xfrm>
              <a:custGeom>
                <a:avLst/>
                <a:gdLst/>
                <a:ahLst/>
                <a:cxnLst/>
                <a:rect l="l" t="t" r="r" b="b"/>
                <a:pathLst>
                  <a:path w="5085" h="6195" extrusionOk="0">
                    <a:moveTo>
                      <a:pt x="279" y="1"/>
                    </a:moveTo>
                    <a:cubicBezTo>
                      <a:pt x="246" y="1"/>
                      <a:pt x="212" y="1"/>
                      <a:pt x="179" y="3"/>
                    </a:cubicBezTo>
                    <a:lnTo>
                      <a:pt x="84" y="3"/>
                    </a:lnTo>
                    <a:cubicBezTo>
                      <a:pt x="12" y="253"/>
                      <a:pt x="0" y="455"/>
                      <a:pt x="12" y="646"/>
                    </a:cubicBezTo>
                    <a:cubicBezTo>
                      <a:pt x="72" y="1122"/>
                      <a:pt x="358" y="1527"/>
                      <a:pt x="691" y="1872"/>
                    </a:cubicBezTo>
                    <a:cubicBezTo>
                      <a:pt x="369" y="2051"/>
                      <a:pt x="0" y="2313"/>
                      <a:pt x="60" y="2694"/>
                    </a:cubicBezTo>
                    <a:cubicBezTo>
                      <a:pt x="72" y="2837"/>
                      <a:pt x="179" y="2968"/>
                      <a:pt x="274" y="3075"/>
                    </a:cubicBezTo>
                    <a:cubicBezTo>
                      <a:pt x="548" y="3349"/>
                      <a:pt x="905" y="3491"/>
                      <a:pt x="1262" y="3527"/>
                    </a:cubicBezTo>
                    <a:cubicBezTo>
                      <a:pt x="1322" y="3527"/>
                      <a:pt x="1382" y="3527"/>
                      <a:pt x="1441" y="3551"/>
                    </a:cubicBezTo>
                    <a:cubicBezTo>
                      <a:pt x="1632" y="3670"/>
                      <a:pt x="1465" y="3968"/>
                      <a:pt x="1512" y="4194"/>
                    </a:cubicBezTo>
                    <a:cubicBezTo>
                      <a:pt x="1556" y="4385"/>
                      <a:pt x="1758" y="4462"/>
                      <a:pt x="1970" y="4462"/>
                    </a:cubicBezTo>
                    <a:cubicBezTo>
                      <a:pt x="2049" y="4462"/>
                      <a:pt x="2129" y="4451"/>
                      <a:pt x="2203" y="4432"/>
                    </a:cubicBezTo>
                    <a:cubicBezTo>
                      <a:pt x="2391" y="4378"/>
                      <a:pt x="2598" y="4291"/>
                      <a:pt x="2791" y="4291"/>
                    </a:cubicBezTo>
                    <a:cubicBezTo>
                      <a:pt x="2855" y="4291"/>
                      <a:pt x="2917" y="4301"/>
                      <a:pt x="2977" y="4325"/>
                    </a:cubicBezTo>
                    <a:cubicBezTo>
                      <a:pt x="3298" y="4444"/>
                      <a:pt x="3370" y="4861"/>
                      <a:pt x="3465" y="5194"/>
                    </a:cubicBezTo>
                    <a:cubicBezTo>
                      <a:pt x="3548" y="5468"/>
                      <a:pt x="3668" y="5754"/>
                      <a:pt x="3846" y="5992"/>
                    </a:cubicBezTo>
                    <a:cubicBezTo>
                      <a:pt x="3894" y="6051"/>
                      <a:pt x="3953" y="6123"/>
                      <a:pt x="4013" y="6158"/>
                    </a:cubicBezTo>
                    <a:cubicBezTo>
                      <a:pt x="4057" y="6183"/>
                      <a:pt x="4103" y="6194"/>
                      <a:pt x="4151" y="6194"/>
                    </a:cubicBezTo>
                    <a:cubicBezTo>
                      <a:pt x="4305" y="6194"/>
                      <a:pt x="4468" y="6078"/>
                      <a:pt x="4596" y="5968"/>
                    </a:cubicBezTo>
                    <a:cubicBezTo>
                      <a:pt x="4739" y="5813"/>
                      <a:pt x="4894" y="5635"/>
                      <a:pt x="5025" y="5444"/>
                    </a:cubicBezTo>
                    <a:cubicBezTo>
                      <a:pt x="5061" y="5206"/>
                      <a:pt x="5072" y="4968"/>
                      <a:pt x="5072" y="4730"/>
                    </a:cubicBezTo>
                    <a:cubicBezTo>
                      <a:pt x="5084" y="4277"/>
                      <a:pt x="5061" y="3837"/>
                      <a:pt x="4906" y="3432"/>
                    </a:cubicBezTo>
                    <a:cubicBezTo>
                      <a:pt x="4846" y="3253"/>
                      <a:pt x="4763" y="3087"/>
                      <a:pt x="4656" y="2944"/>
                    </a:cubicBezTo>
                    <a:cubicBezTo>
                      <a:pt x="4596" y="2968"/>
                      <a:pt x="4525" y="3027"/>
                      <a:pt x="4477" y="3075"/>
                    </a:cubicBezTo>
                    <a:cubicBezTo>
                      <a:pt x="4346" y="3241"/>
                      <a:pt x="4287" y="3444"/>
                      <a:pt x="4251" y="3658"/>
                    </a:cubicBezTo>
                    <a:cubicBezTo>
                      <a:pt x="3882" y="3468"/>
                      <a:pt x="3465" y="3349"/>
                      <a:pt x="3048" y="3313"/>
                    </a:cubicBezTo>
                    <a:cubicBezTo>
                      <a:pt x="2858" y="3301"/>
                      <a:pt x="2632" y="3289"/>
                      <a:pt x="2525" y="3122"/>
                    </a:cubicBezTo>
                    <a:cubicBezTo>
                      <a:pt x="2394" y="2884"/>
                      <a:pt x="2667" y="2575"/>
                      <a:pt x="2536" y="2301"/>
                    </a:cubicBezTo>
                    <a:cubicBezTo>
                      <a:pt x="2477" y="2134"/>
                      <a:pt x="2286" y="2063"/>
                      <a:pt x="2144" y="1956"/>
                    </a:cubicBezTo>
                    <a:cubicBezTo>
                      <a:pt x="2024" y="1872"/>
                      <a:pt x="1929" y="1765"/>
                      <a:pt x="1870" y="1634"/>
                    </a:cubicBezTo>
                    <a:cubicBezTo>
                      <a:pt x="1846" y="1551"/>
                      <a:pt x="1810" y="1479"/>
                      <a:pt x="1810" y="1408"/>
                    </a:cubicBezTo>
                    <a:cubicBezTo>
                      <a:pt x="1822" y="1134"/>
                      <a:pt x="2155" y="1051"/>
                      <a:pt x="2346" y="872"/>
                    </a:cubicBezTo>
                    <a:cubicBezTo>
                      <a:pt x="2167" y="705"/>
                      <a:pt x="1977" y="562"/>
                      <a:pt x="1763" y="443"/>
                    </a:cubicBezTo>
                    <a:cubicBezTo>
                      <a:pt x="1315" y="175"/>
                      <a:pt x="804" y="1"/>
                      <a:pt x="279" y="1"/>
                    </a:cubicBezTo>
                    <a:close/>
                  </a:path>
                </a:pathLst>
              </a:custGeom>
              <a:solidFill>
                <a:srgbClr val="463F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88" name="Google Shape;5817;p62">
                <a:extLst>
                  <a:ext uri="{FF2B5EF4-FFF2-40B4-BE49-F238E27FC236}">
                    <a16:creationId xmlns:a16="http://schemas.microsoft.com/office/drawing/2014/main" id="{51E5748C-B09D-F1A1-C871-7CFC780F843C}"/>
                  </a:ext>
                </a:extLst>
              </p:cNvPr>
              <p:cNvSpPr/>
              <p:nvPr/>
            </p:nvSpPr>
            <p:spPr>
              <a:xfrm>
                <a:off x="5366895" y="2242135"/>
                <a:ext cx="183171" cy="220830"/>
              </a:xfrm>
              <a:custGeom>
                <a:avLst/>
                <a:gdLst/>
                <a:ahLst/>
                <a:cxnLst/>
                <a:rect l="l" t="t" r="r" b="b"/>
                <a:pathLst>
                  <a:path w="3716" h="4480" extrusionOk="0">
                    <a:moveTo>
                      <a:pt x="2317" y="1"/>
                    </a:moveTo>
                    <a:cubicBezTo>
                      <a:pt x="972" y="1"/>
                      <a:pt x="227" y="1554"/>
                      <a:pt x="72" y="2699"/>
                    </a:cubicBezTo>
                    <a:cubicBezTo>
                      <a:pt x="25" y="2985"/>
                      <a:pt x="1" y="3295"/>
                      <a:pt x="72" y="3580"/>
                    </a:cubicBezTo>
                    <a:cubicBezTo>
                      <a:pt x="194" y="4112"/>
                      <a:pt x="616" y="4479"/>
                      <a:pt x="1154" y="4479"/>
                    </a:cubicBezTo>
                    <a:cubicBezTo>
                      <a:pt x="1193" y="4479"/>
                      <a:pt x="1234" y="4477"/>
                      <a:pt x="1275" y="4473"/>
                    </a:cubicBezTo>
                    <a:cubicBezTo>
                      <a:pt x="1799" y="4426"/>
                      <a:pt x="2311" y="4116"/>
                      <a:pt x="2692" y="3771"/>
                    </a:cubicBezTo>
                    <a:cubicBezTo>
                      <a:pt x="3323" y="3223"/>
                      <a:pt x="3704" y="2425"/>
                      <a:pt x="3704" y="1616"/>
                    </a:cubicBezTo>
                    <a:cubicBezTo>
                      <a:pt x="3716" y="1235"/>
                      <a:pt x="3632" y="842"/>
                      <a:pt x="3406" y="520"/>
                    </a:cubicBezTo>
                    <a:cubicBezTo>
                      <a:pt x="3204" y="247"/>
                      <a:pt x="2930" y="92"/>
                      <a:pt x="2656" y="32"/>
                    </a:cubicBezTo>
                    <a:cubicBezTo>
                      <a:pt x="2539" y="11"/>
                      <a:pt x="2426" y="1"/>
                      <a:pt x="2317" y="1"/>
                    </a:cubicBezTo>
                    <a:close/>
                  </a:path>
                </a:pathLst>
              </a:custGeom>
              <a:solidFill>
                <a:srgbClr val="FFA6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89" name="Google Shape;5818;p62">
                <a:extLst>
                  <a:ext uri="{FF2B5EF4-FFF2-40B4-BE49-F238E27FC236}">
                    <a16:creationId xmlns:a16="http://schemas.microsoft.com/office/drawing/2014/main" id="{3D69CEF7-FE68-B262-E29E-A4C1002E0886}"/>
                  </a:ext>
                </a:extLst>
              </p:cNvPr>
              <p:cNvSpPr/>
              <p:nvPr/>
            </p:nvSpPr>
            <p:spPr>
              <a:xfrm>
                <a:off x="5425011" y="2301237"/>
                <a:ext cx="90452" cy="104500"/>
              </a:xfrm>
              <a:custGeom>
                <a:avLst/>
                <a:gdLst/>
                <a:ahLst/>
                <a:cxnLst/>
                <a:rect l="l" t="t" r="r" b="b"/>
                <a:pathLst>
                  <a:path w="1835" h="2120" extrusionOk="0">
                    <a:moveTo>
                      <a:pt x="1275" y="0"/>
                    </a:moveTo>
                    <a:cubicBezTo>
                      <a:pt x="989" y="0"/>
                      <a:pt x="751" y="179"/>
                      <a:pt x="584" y="369"/>
                    </a:cubicBezTo>
                    <a:cubicBezTo>
                      <a:pt x="179" y="834"/>
                      <a:pt x="1" y="1441"/>
                      <a:pt x="60" y="2048"/>
                    </a:cubicBezTo>
                    <a:cubicBezTo>
                      <a:pt x="66" y="2096"/>
                      <a:pt x="102" y="2119"/>
                      <a:pt x="136" y="2119"/>
                    </a:cubicBezTo>
                    <a:cubicBezTo>
                      <a:pt x="170" y="2119"/>
                      <a:pt x="203" y="2096"/>
                      <a:pt x="203" y="2048"/>
                    </a:cubicBezTo>
                    <a:cubicBezTo>
                      <a:pt x="179" y="1560"/>
                      <a:pt x="346" y="1048"/>
                      <a:pt x="644" y="667"/>
                    </a:cubicBezTo>
                    <a:cubicBezTo>
                      <a:pt x="703" y="572"/>
                      <a:pt x="775" y="488"/>
                      <a:pt x="858" y="417"/>
                    </a:cubicBezTo>
                    <a:cubicBezTo>
                      <a:pt x="953" y="512"/>
                      <a:pt x="1013" y="631"/>
                      <a:pt x="1036" y="750"/>
                    </a:cubicBezTo>
                    <a:cubicBezTo>
                      <a:pt x="1048" y="834"/>
                      <a:pt x="1048" y="893"/>
                      <a:pt x="1048" y="976"/>
                    </a:cubicBezTo>
                    <a:lnTo>
                      <a:pt x="1048" y="1036"/>
                    </a:lnTo>
                    <a:lnTo>
                      <a:pt x="1048" y="1048"/>
                    </a:lnTo>
                    <a:lnTo>
                      <a:pt x="1048" y="1084"/>
                    </a:lnTo>
                    <a:cubicBezTo>
                      <a:pt x="1036" y="1131"/>
                      <a:pt x="1025" y="1167"/>
                      <a:pt x="1036" y="1215"/>
                    </a:cubicBezTo>
                    <a:cubicBezTo>
                      <a:pt x="1036" y="1263"/>
                      <a:pt x="1081" y="1301"/>
                      <a:pt x="1128" y="1301"/>
                    </a:cubicBezTo>
                    <a:cubicBezTo>
                      <a:pt x="1150" y="1301"/>
                      <a:pt x="1172" y="1293"/>
                      <a:pt x="1191" y="1274"/>
                    </a:cubicBezTo>
                    <a:cubicBezTo>
                      <a:pt x="1263" y="1203"/>
                      <a:pt x="1275" y="1084"/>
                      <a:pt x="1287" y="976"/>
                    </a:cubicBezTo>
                    <a:cubicBezTo>
                      <a:pt x="1310" y="881"/>
                      <a:pt x="1287" y="786"/>
                      <a:pt x="1263" y="691"/>
                    </a:cubicBezTo>
                    <a:cubicBezTo>
                      <a:pt x="1215" y="548"/>
                      <a:pt x="1144" y="417"/>
                      <a:pt x="1036" y="298"/>
                    </a:cubicBezTo>
                    <a:cubicBezTo>
                      <a:pt x="1084" y="262"/>
                      <a:pt x="1132" y="250"/>
                      <a:pt x="1191" y="238"/>
                    </a:cubicBezTo>
                    <a:cubicBezTo>
                      <a:pt x="1226" y="223"/>
                      <a:pt x="1265" y="217"/>
                      <a:pt x="1306" y="217"/>
                    </a:cubicBezTo>
                    <a:cubicBezTo>
                      <a:pt x="1362" y="217"/>
                      <a:pt x="1422" y="229"/>
                      <a:pt x="1477" y="250"/>
                    </a:cubicBezTo>
                    <a:cubicBezTo>
                      <a:pt x="1560" y="298"/>
                      <a:pt x="1608" y="381"/>
                      <a:pt x="1691" y="429"/>
                    </a:cubicBezTo>
                    <a:cubicBezTo>
                      <a:pt x="1704" y="435"/>
                      <a:pt x="1718" y="438"/>
                      <a:pt x="1732" y="438"/>
                    </a:cubicBezTo>
                    <a:cubicBezTo>
                      <a:pt x="1773" y="438"/>
                      <a:pt x="1817" y="413"/>
                      <a:pt x="1834" y="369"/>
                    </a:cubicBezTo>
                    <a:cubicBezTo>
                      <a:pt x="1822" y="131"/>
                      <a:pt x="1477" y="0"/>
                      <a:pt x="1275" y="0"/>
                    </a:cubicBezTo>
                    <a:close/>
                  </a:path>
                </a:pathLst>
              </a:custGeom>
              <a:solidFill>
                <a:srgbClr val="C4311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90" name="Google Shape;5821;p62">
                <a:extLst>
                  <a:ext uri="{FF2B5EF4-FFF2-40B4-BE49-F238E27FC236}">
                    <a16:creationId xmlns:a16="http://schemas.microsoft.com/office/drawing/2014/main" id="{BF9D0958-4382-D7CB-8A7A-FAF470F434FF}"/>
                  </a:ext>
                </a:extLst>
              </p:cNvPr>
              <p:cNvSpPr/>
              <p:nvPr/>
            </p:nvSpPr>
            <p:spPr>
              <a:xfrm>
                <a:off x="5073456" y="2154295"/>
                <a:ext cx="105782" cy="38596"/>
              </a:xfrm>
              <a:custGeom>
                <a:avLst/>
                <a:gdLst/>
                <a:ahLst/>
                <a:cxnLst/>
                <a:rect l="l" t="t" r="r" b="b"/>
                <a:pathLst>
                  <a:path w="2146" h="783" extrusionOk="0">
                    <a:moveTo>
                      <a:pt x="538" y="0"/>
                    </a:moveTo>
                    <a:cubicBezTo>
                      <a:pt x="502" y="0"/>
                      <a:pt x="465" y="2"/>
                      <a:pt x="429" y="5"/>
                    </a:cubicBezTo>
                    <a:cubicBezTo>
                      <a:pt x="287" y="16"/>
                      <a:pt x="120" y="76"/>
                      <a:pt x="60" y="207"/>
                    </a:cubicBezTo>
                    <a:cubicBezTo>
                      <a:pt x="1" y="326"/>
                      <a:pt x="37" y="457"/>
                      <a:pt x="108" y="552"/>
                    </a:cubicBezTo>
                    <a:cubicBezTo>
                      <a:pt x="238" y="726"/>
                      <a:pt x="445" y="767"/>
                      <a:pt x="658" y="767"/>
                    </a:cubicBezTo>
                    <a:cubicBezTo>
                      <a:pt x="737" y="767"/>
                      <a:pt x="817" y="761"/>
                      <a:pt x="894" y="755"/>
                    </a:cubicBezTo>
                    <a:cubicBezTo>
                      <a:pt x="953" y="751"/>
                      <a:pt x="1013" y="749"/>
                      <a:pt x="1073" y="749"/>
                    </a:cubicBezTo>
                    <a:cubicBezTo>
                      <a:pt x="1193" y="749"/>
                      <a:pt x="1314" y="755"/>
                      <a:pt x="1441" y="755"/>
                    </a:cubicBezTo>
                    <a:cubicBezTo>
                      <a:pt x="1494" y="755"/>
                      <a:pt x="1679" y="783"/>
                      <a:pt x="1839" y="783"/>
                    </a:cubicBezTo>
                    <a:cubicBezTo>
                      <a:pt x="2006" y="783"/>
                      <a:pt x="2146" y="752"/>
                      <a:pt x="2072" y="624"/>
                    </a:cubicBezTo>
                    <a:cubicBezTo>
                      <a:pt x="2061" y="600"/>
                      <a:pt x="2013" y="564"/>
                      <a:pt x="1977" y="540"/>
                    </a:cubicBezTo>
                    <a:cubicBezTo>
                      <a:pt x="1894" y="493"/>
                      <a:pt x="1799" y="433"/>
                      <a:pt x="1715" y="386"/>
                    </a:cubicBezTo>
                    <a:cubicBezTo>
                      <a:pt x="1365" y="178"/>
                      <a:pt x="945" y="0"/>
                      <a:pt x="538" y="0"/>
                    </a:cubicBezTo>
                    <a:close/>
                  </a:path>
                </a:pathLst>
              </a:custGeom>
              <a:solidFill>
                <a:srgbClr val="4E4937">
                  <a:lumMod val="500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91" name="Google Shape;5822;p62">
                <a:extLst>
                  <a:ext uri="{FF2B5EF4-FFF2-40B4-BE49-F238E27FC236}">
                    <a16:creationId xmlns:a16="http://schemas.microsoft.com/office/drawing/2014/main" id="{36642284-EB00-ADA8-32AA-86C301156933}"/>
                  </a:ext>
                </a:extLst>
              </p:cNvPr>
              <p:cNvSpPr/>
              <p:nvPr/>
            </p:nvSpPr>
            <p:spPr>
              <a:xfrm>
                <a:off x="4889496" y="2152176"/>
                <a:ext cx="80741" cy="38251"/>
              </a:xfrm>
              <a:custGeom>
                <a:avLst/>
                <a:gdLst/>
                <a:ahLst/>
                <a:cxnLst/>
                <a:rect l="l" t="t" r="r" b="b"/>
                <a:pathLst>
                  <a:path w="1638" h="776" extrusionOk="0">
                    <a:moveTo>
                      <a:pt x="1094" y="0"/>
                    </a:moveTo>
                    <a:cubicBezTo>
                      <a:pt x="794" y="0"/>
                      <a:pt x="495" y="156"/>
                      <a:pt x="268" y="321"/>
                    </a:cubicBezTo>
                    <a:cubicBezTo>
                      <a:pt x="209" y="369"/>
                      <a:pt x="149" y="417"/>
                      <a:pt x="101" y="476"/>
                    </a:cubicBezTo>
                    <a:cubicBezTo>
                      <a:pt x="66" y="500"/>
                      <a:pt x="54" y="524"/>
                      <a:pt x="42" y="560"/>
                    </a:cubicBezTo>
                    <a:cubicBezTo>
                      <a:pt x="1" y="711"/>
                      <a:pt x="155" y="743"/>
                      <a:pt x="308" y="743"/>
                    </a:cubicBezTo>
                    <a:cubicBezTo>
                      <a:pt x="420" y="743"/>
                      <a:pt x="531" y="726"/>
                      <a:pt x="566" y="726"/>
                    </a:cubicBezTo>
                    <a:cubicBezTo>
                      <a:pt x="709" y="726"/>
                      <a:pt x="840" y="726"/>
                      <a:pt x="994" y="750"/>
                    </a:cubicBezTo>
                    <a:cubicBezTo>
                      <a:pt x="1076" y="763"/>
                      <a:pt x="1162" y="776"/>
                      <a:pt x="1244" y="776"/>
                    </a:cubicBezTo>
                    <a:cubicBezTo>
                      <a:pt x="1390" y="776"/>
                      <a:pt x="1521" y="735"/>
                      <a:pt x="1590" y="583"/>
                    </a:cubicBezTo>
                    <a:cubicBezTo>
                      <a:pt x="1637" y="476"/>
                      <a:pt x="1637" y="357"/>
                      <a:pt x="1554" y="238"/>
                    </a:cubicBezTo>
                    <a:cubicBezTo>
                      <a:pt x="1483" y="95"/>
                      <a:pt x="1352" y="24"/>
                      <a:pt x="1232" y="12"/>
                    </a:cubicBezTo>
                    <a:cubicBezTo>
                      <a:pt x="1186" y="4"/>
                      <a:pt x="1140" y="0"/>
                      <a:pt x="1094" y="0"/>
                    </a:cubicBezTo>
                    <a:close/>
                  </a:path>
                </a:pathLst>
              </a:custGeom>
              <a:solidFill>
                <a:srgbClr val="4E4937">
                  <a:lumMod val="500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92" name="Google Shape;5823;p62">
                <a:extLst>
                  <a:ext uri="{FF2B5EF4-FFF2-40B4-BE49-F238E27FC236}">
                    <a16:creationId xmlns:a16="http://schemas.microsoft.com/office/drawing/2014/main" id="{7F81515D-92F7-D9B3-022B-5A0C8A5609B4}"/>
                  </a:ext>
                </a:extLst>
              </p:cNvPr>
              <p:cNvSpPr/>
              <p:nvPr/>
            </p:nvSpPr>
            <p:spPr>
              <a:xfrm>
                <a:off x="4959590" y="2234298"/>
                <a:ext cx="49391" cy="128752"/>
              </a:xfrm>
              <a:custGeom>
                <a:avLst/>
                <a:gdLst/>
                <a:ahLst/>
                <a:cxnLst/>
                <a:rect l="l" t="t" r="r" b="b"/>
                <a:pathLst>
                  <a:path w="1002" h="2612" extrusionOk="0">
                    <a:moveTo>
                      <a:pt x="689" y="0"/>
                    </a:moveTo>
                    <a:cubicBezTo>
                      <a:pt x="655" y="0"/>
                      <a:pt x="625" y="30"/>
                      <a:pt x="632" y="72"/>
                    </a:cubicBezTo>
                    <a:cubicBezTo>
                      <a:pt x="715" y="429"/>
                      <a:pt x="799" y="822"/>
                      <a:pt x="811" y="1191"/>
                    </a:cubicBezTo>
                    <a:cubicBezTo>
                      <a:pt x="823" y="1275"/>
                      <a:pt x="823" y="1382"/>
                      <a:pt x="823" y="1465"/>
                    </a:cubicBezTo>
                    <a:lnTo>
                      <a:pt x="823" y="1501"/>
                    </a:lnTo>
                    <a:cubicBezTo>
                      <a:pt x="799" y="1489"/>
                      <a:pt x="763" y="1465"/>
                      <a:pt x="727" y="1465"/>
                    </a:cubicBezTo>
                    <a:cubicBezTo>
                      <a:pt x="679" y="1457"/>
                      <a:pt x="627" y="1451"/>
                      <a:pt x="573" y="1451"/>
                    </a:cubicBezTo>
                    <a:cubicBezTo>
                      <a:pt x="481" y="1451"/>
                      <a:pt x="386" y="1468"/>
                      <a:pt x="311" y="1513"/>
                    </a:cubicBezTo>
                    <a:cubicBezTo>
                      <a:pt x="49" y="1668"/>
                      <a:pt x="1" y="2025"/>
                      <a:pt x="96" y="2275"/>
                    </a:cubicBezTo>
                    <a:cubicBezTo>
                      <a:pt x="156" y="2406"/>
                      <a:pt x="263" y="2525"/>
                      <a:pt x="406" y="2584"/>
                    </a:cubicBezTo>
                    <a:cubicBezTo>
                      <a:pt x="455" y="2602"/>
                      <a:pt x="508" y="2612"/>
                      <a:pt x="562" y="2612"/>
                    </a:cubicBezTo>
                    <a:cubicBezTo>
                      <a:pt x="653" y="2612"/>
                      <a:pt x="743" y="2585"/>
                      <a:pt x="811" y="2525"/>
                    </a:cubicBezTo>
                    <a:cubicBezTo>
                      <a:pt x="834" y="2489"/>
                      <a:pt x="811" y="2430"/>
                      <a:pt x="763" y="2430"/>
                    </a:cubicBezTo>
                    <a:cubicBezTo>
                      <a:pt x="737" y="2432"/>
                      <a:pt x="711" y="2434"/>
                      <a:pt x="685" y="2434"/>
                    </a:cubicBezTo>
                    <a:cubicBezTo>
                      <a:pt x="581" y="2434"/>
                      <a:pt x="480" y="2411"/>
                      <a:pt x="394" y="2334"/>
                    </a:cubicBezTo>
                    <a:cubicBezTo>
                      <a:pt x="287" y="2251"/>
                      <a:pt x="239" y="2108"/>
                      <a:pt x="239" y="1977"/>
                    </a:cubicBezTo>
                    <a:cubicBezTo>
                      <a:pt x="263" y="1846"/>
                      <a:pt x="322" y="1715"/>
                      <a:pt x="453" y="1668"/>
                    </a:cubicBezTo>
                    <a:cubicBezTo>
                      <a:pt x="494" y="1659"/>
                      <a:pt x="541" y="1646"/>
                      <a:pt x="586" y="1646"/>
                    </a:cubicBezTo>
                    <a:cubicBezTo>
                      <a:pt x="606" y="1646"/>
                      <a:pt x="625" y="1648"/>
                      <a:pt x="644" y="1656"/>
                    </a:cubicBezTo>
                    <a:cubicBezTo>
                      <a:pt x="703" y="1668"/>
                      <a:pt x="763" y="1692"/>
                      <a:pt x="823" y="1692"/>
                    </a:cubicBezTo>
                    <a:cubicBezTo>
                      <a:pt x="832" y="1693"/>
                      <a:pt x="842" y="1694"/>
                      <a:pt x="851" y="1694"/>
                    </a:cubicBezTo>
                    <a:cubicBezTo>
                      <a:pt x="960" y="1694"/>
                      <a:pt x="1001" y="1565"/>
                      <a:pt x="1001" y="1477"/>
                    </a:cubicBezTo>
                    <a:cubicBezTo>
                      <a:pt x="1001" y="1311"/>
                      <a:pt x="977" y="1144"/>
                      <a:pt x="953" y="977"/>
                    </a:cubicBezTo>
                    <a:cubicBezTo>
                      <a:pt x="918" y="668"/>
                      <a:pt x="858" y="358"/>
                      <a:pt x="751" y="48"/>
                    </a:cubicBezTo>
                    <a:cubicBezTo>
                      <a:pt x="736" y="14"/>
                      <a:pt x="712" y="0"/>
                      <a:pt x="689" y="0"/>
                    </a:cubicBezTo>
                    <a:close/>
                  </a:path>
                </a:pathLst>
              </a:custGeom>
              <a:solidFill>
                <a:srgbClr val="C4311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93" name="Google Shape;5824;p62">
                <a:extLst>
                  <a:ext uri="{FF2B5EF4-FFF2-40B4-BE49-F238E27FC236}">
                    <a16:creationId xmlns:a16="http://schemas.microsoft.com/office/drawing/2014/main" id="{2A78046E-50A6-C4D4-AB9B-1001DB0CACE3}"/>
                  </a:ext>
                </a:extLst>
              </p:cNvPr>
              <p:cNvSpPr/>
              <p:nvPr/>
            </p:nvSpPr>
            <p:spPr>
              <a:xfrm>
                <a:off x="5075822" y="2276196"/>
                <a:ext cx="102627" cy="39385"/>
              </a:xfrm>
              <a:custGeom>
                <a:avLst/>
                <a:gdLst/>
                <a:ahLst/>
                <a:cxnLst/>
                <a:rect l="l" t="t" r="r" b="b"/>
                <a:pathLst>
                  <a:path w="2082" h="799" extrusionOk="0">
                    <a:moveTo>
                      <a:pt x="1040" y="1"/>
                    </a:moveTo>
                    <a:cubicBezTo>
                      <a:pt x="995" y="1"/>
                      <a:pt x="951" y="3"/>
                      <a:pt x="905" y="8"/>
                    </a:cubicBezTo>
                    <a:cubicBezTo>
                      <a:pt x="679" y="44"/>
                      <a:pt x="489" y="115"/>
                      <a:pt x="322" y="246"/>
                    </a:cubicBezTo>
                    <a:cubicBezTo>
                      <a:pt x="239" y="318"/>
                      <a:pt x="179" y="377"/>
                      <a:pt x="119" y="472"/>
                    </a:cubicBezTo>
                    <a:cubicBezTo>
                      <a:pt x="60" y="544"/>
                      <a:pt x="0" y="663"/>
                      <a:pt x="0" y="734"/>
                    </a:cubicBezTo>
                    <a:cubicBezTo>
                      <a:pt x="0" y="775"/>
                      <a:pt x="28" y="799"/>
                      <a:pt x="53" y="799"/>
                    </a:cubicBezTo>
                    <a:cubicBezTo>
                      <a:pt x="65" y="799"/>
                      <a:pt x="76" y="793"/>
                      <a:pt x="84" y="782"/>
                    </a:cubicBezTo>
                    <a:cubicBezTo>
                      <a:pt x="143" y="722"/>
                      <a:pt x="179" y="639"/>
                      <a:pt x="239" y="580"/>
                    </a:cubicBezTo>
                    <a:cubicBezTo>
                      <a:pt x="298" y="520"/>
                      <a:pt x="358" y="437"/>
                      <a:pt x="429" y="401"/>
                    </a:cubicBezTo>
                    <a:cubicBezTo>
                      <a:pt x="572" y="294"/>
                      <a:pt x="739" y="222"/>
                      <a:pt x="917" y="199"/>
                    </a:cubicBezTo>
                    <a:cubicBezTo>
                      <a:pt x="943" y="197"/>
                      <a:pt x="968" y="196"/>
                      <a:pt x="994" y="196"/>
                    </a:cubicBezTo>
                    <a:cubicBezTo>
                      <a:pt x="1168" y="196"/>
                      <a:pt x="1333" y="231"/>
                      <a:pt x="1489" y="294"/>
                    </a:cubicBezTo>
                    <a:cubicBezTo>
                      <a:pt x="1572" y="341"/>
                      <a:pt x="1667" y="377"/>
                      <a:pt x="1751" y="437"/>
                    </a:cubicBezTo>
                    <a:cubicBezTo>
                      <a:pt x="1846" y="496"/>
                      <a:pt x="1905" y="580"/>
                      <a:pt x="1989" y="615"/>
                    </a:cubicBezTo>
                    <a:cubicBezTo>
                      <a:pt x="2000" y="620"/>
                      <a:pt x="2010" y="622"/>
                      <a:pt x="2019" y="622"/>
                    </a:cubicBezTo>
                    <a:cubicBezTo>
                      <a:pt x="2060" y="622"/>
                      <a:pt x="2082" y="583"/>
                      <a:pt x="2072" y="544"/>
                    </a:cubicBezTo>
                    <a:cubicBezTo>
                      <a:pt x="2024" y="437"/>
                      <a:pt x="1929" y="353"/>
                      <a:pt x="1846" y="294"/>
                    </a:cubicBezTo>
                    <a:cubicBezTo>
                      <a:pt x="1751" y="222"/>
                      <a:pt x="1643" y="163"/>
                      <a:pt x="1548" y="115"/>
                    </a:cubicBezTo>
                    <a:cubicBezTo>
                      <a:pt x="1386" y="39"/>
                      <a:pt x="1217" y="1"/>
                      <a:pt x="1040" y="1"/>
                    </a:cubicBezTo>
                    <a:close/>
                  </a:path>
                </a:pathLst>
              </a:custGeom>
              <a:solidFill>
                <a:srgbClr val="4E4937">
                  <a:lumMod val="500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94" name="Google Shape;5825;p62">
                <a:extLst>
                  <a:ext uri="{FF2B5EF4-FFF2-40B4-BE49-F238E27FC236}">
                    <a16:creationId xmlns:a16="http://schemas.microsoft.com/office/drawing/2014/main" id="{0A73B3D4-949A-3A74-13A0-690AFC79D0EA}"/>
                  </a:ext>
                </a:extLst>
              </p:cNvPr>
              <p:cNvSpPr/>
              <p:nvPr/>
            </p:nvSpPr>
            <p:spPr>
              <a:xfrm>
                <a:off x="4887031" y="2276196"/>
                <a:ext cx="66151" cy="39385"/>
              </a:xfrm>
              <a:custGeom>
                <a:avLst/>
                <a:gdLst/>
                <a:ahLst/>
                <a:cxnLst/>
                <a:rect l="l" t="t" r="r" b="b"/>
                <a:pathLst>
                  <a:path w="1342" h="799" extrusionOk="0">
                    <a:moveTo>
                      <a:pt x="686" y="1"/>
                    </a:moveTo>
                    <a:cubicBezTo>
                      <a:pt x="575" y="1"/>
                      <a:pt x="468" y="39"/>
                      <a:pt x="354" y="115"/>
                    </a:cubicBezTo>
                    <a:cubicBezTo>
                      <a:pt x="282" y="163"/>
                      <a:pt x="223" y="222"/>
                      <a:pt x="163" y="294"/>
                    </a:cubicBezTo>
                    <a:cubicBezTo>
                      <a:pt x="104" y="353"/>
                      <a:pt x="44" y="437"/>
                      <a:pt x="20" y="544"/>
                    </a:cubicBezTo>
                    <a:cubicBezTo>
                      <a:pt x="1" y="583"/>
                      <a:pt x="21" y="622"/>
                      <a:pt x="42" y="622"/>
                    </a:cubicBezTo>
                    <a:cubicBezTo>
                      <a:pt x="47" y="622"/>
                      <a:pt x="52" y="620"/>
                      <a:pt x="56" y="615"/>
                    </a:cubicBezTo>
                    <a:cubicBezTo>
                      <a:pt x="116" y="580"/>
                      <a:pt x="163" y="496"/>
                      <a:pt x="211" y="437"/>
                    </a:cubicBezTo>
                    <a:cubicBezTo>
                      <a:pt x="270" y="377"/>
                      <a:pt x="318" y="341"/>
                      <a:pt x="390" y="294"/>
                    </a:cubicBezTo>
                    <a:cubicBezTo>
                      <a:pt x="493" y="231"/>
                      <a:pt x="597" y="196"/>
                      <a:pt x="701" y="196"/>
                    </a:cubicBezTo>
                    <a:cubicBezTo>
                      <a:pt x="716" y="196"/>
                      <a:pt x="732" y="197"/>
                      <a:pt x="747" y="199"/>
                    </a:cubicBezTo>
                    <a:cubicBezTo>
                      <a:pt x="866" y="222"/>
                      <a:pt x="973" y="294"/>
                      <a:pt x="1056" y="401"/>
                    </a:cubicBezTo>
                    <a:cubicBezTo>
                      <a:pt x="1104" y="437"/>
                      <a:pt x="1152" y="520"/>
                      <a:pt x="1175" y="580"/>
                    </a:cubicBezTo>
                    <a:cubicBezTo>
                      <a:pt x="1211" y="639"/>
                      <a:pt x="1235" y="722"/>
                      <a:pt x="1282" y="782"/>
                    </a:cubicBezTo>
                    <a:cubicBezTo>
                      <a:pt x="1286" y="793"/>
                      <a:pt x="1294" y="799"/>
                      <a:pt x="1302" y="799"/>
                    </a:cubicBezTo>
                    <a:cubicBezTo>
                      <a:pt x="1320" y="799"/>
                      <a:pt x="1342" y="775"/>
                      <a:pt x="1342" y="734"/>
                    </a:cubicBezTo>
                    <a:cubicBezTo>
                      <a:pt x="1342" y="663"/>
                      <a:pt x="1306" y="544"/>
                      <a:pt x="1282" y="472"/>
                    </a:cubicBezTo>
                    <a:cubicBezTo>
                      <a:pt x="1235" y="377"/>
                      <a:pt x="1211" y="318"/>
                      <a:pt x="1152" y="246"/>
                    </a:cubicBezTo>
                    <a:cubicBezTo>
                      <a:pt x="1044" y="115"/>
                      <a:pt x="913" y="44"/>
                      <a:pt x="771" y="8"/>
                    </a:cubicBezTo>
                    <a:cubicBezTo>
                      <a:pt x="742" y="3"/>
                      <a:pt x="714" y="1"/>
                      <a:pt x="686" y="1"/>
                    </a:cubicBezTo>
                    <a:close/>
                  </a:path>
                </a:pathLst>
              </a:custGeom>
              <a:solidFill>
                <a:srgbClr val="4E4937">
                  <a:lumMod val="500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95" name="Google Shape;5826;p62">
                <a:extLst>
                  <a:ext uri="{FF2B5EF4-FFF2-40B4-BE49-F238E27FC236}">
                    <a16:creationId xmlns:a16="http://schemas.microsoft.com/office/drawing/2014/main" id="{54C00482-53F3-A8A6-F2EE-F53507DEE0A0}"/>
                  </a:ext>
                </a:extLst>
              </p:cNvPr>
              <p:cNvSpPr/>
              <p:nvPr/>
            </p:nvSpPr>
            <p:spPr>
              <a:xfrm>
                <a:off x="4947119" y="2359945"/>
                <a:ext cx="150194" cy="49440"/>
              </a:xfrm>
              <a:custGeom>
                <a:avLst/>
                <a:gdLst/>
                <a:ahLst/>
                <a:cxnLst/>
                <a:rect l="l" t="t" r="r" b="b"/>
                <a:pathLst>
                  <a:path w="3047" h="1003" extrusionOk="0">
                    <a:moveTo>
                      <a:pt x="2970" y="1"/>
                    </a:moveTo>
                    <a:cubicBezTo>
                      <a:pt x="2958" y="1"/>
                      <a:pt x="2945" y="4"/>
                      <a:pt x="2933" y="12"/>
                    </a:cubicBezTo>
                    <a:cubicBezTo>
                      <a:pt x="2826" y="83"/>
                      <a:pt x="2730" y="178"/>
                      <a:pt x="2623" y="250"/>
                    </a:cubicBezTo>
                    <a:cubicBezTo>
                      <a:pt x="2516" y="321"/>
                      <a:pt x="2409" y="393"/>
                      <a:pt x="2314" y="452"/>
                    </a:cubicBezTo>
                    <a:cubicBezTo>
                      <a:pt x="2099" y="583"/>
                      <a:pt x="1861" y="678"/>
                      <a:pt x="1623" y="738"/>
                    </a:cubicBezTo>
                    <a:cubicBezTo>
                      <a:pt x="1385" y="797"/>
                      <a:pt x="1147" y="833"/>
                      <a:pt x="897" y="833"/>
                    </a:cubicBezTo>
                    <a:cubicBezTo>
                      <a:pt x="766" y="833"/>
                      <a:pt x="647" y="809"/>
                      <a:pt x="504" y="797"/>
                    </a:cubicBezTo>
                    <a:cubicBezTo>
                      <a:pt x="373" y="774"/>
                      <a:pt x="230" y="738"/>
                      <a:pt x="123" y="655"/>
                    </a:cubicBezTo>
                    <a:cubicBezTo>
                      <a:pt x="109" y="644"/>
                      <a:pt x="95" y="639"/>
                      <a:pt x="81" y="639"/>
                    </a:cubicBezTo>
                    <a:cubicBezTo>
                      <a:pt x="36" y="639"/>
                      <a:pt x="0" y="689"/>
                      <a:pt x="28" y="726"/>
                    </a:cubicBezTo>
                    <a:cubicBezTo>
                      <a:pt x="206" y="928"/>
                      <a:pt x="540" y="976"/>
                      <a:pt x="802" y="988"/>
                    </a:cubicBezTo>
                    <a:cubicBezTo>
                      <a:pt x="880" y="998"/>
                      <a:pt x="958" y="1002"/>
                      <a:pt x="1035" y="1002"/>
                    </a:cubicBezTo>
                    <a:cubicBezTo>
                      <a:pt x="1237" y="1002"/>
                      <a:pt x="1433" y="972"/>
                      <a:pt x="1623" y="928"/>
                    </a:cubicBezTo>
                    <a:cubicBezTo>
                      <a:pt x="1897" y="869"/>
                      <a:pt x="2147" y="774"/>
                      <a:pt x="2385" y="631"/>
                    </a:cubicBezTo>
                    <a:cubicBezTo>
                      <a:pt x="2623" y="500"/>
                      <a:pt x="2873" y="321"/>
                      <a:pt x="3028" y="95"/>
                    </a:cubicBezTo>
                    <a:cubicBezTo>
                      <a:pt x="3047" y="48"/>
                      <a:pt x="3014" y="1"/>
                      <a:pt x="2970" y="1"/>
                    </a:cubicBezTo>
                    <a:close/>
                  </a:path>
                </a:pathLst>
              </a:custGeom>
              <a:solidFill>
                <a:srgbClr val="C4311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96" name="Google Shape;5827;p62">
                <a:extLst>
                  <a:ext uri="{FF2B5EF4-FFF2-40B4-BE49-F238E27FC236}">
                    <a16:creationId xmlns:a16="http://schemas.microsoft.com/office/drawing/2014/main" id="{78043539-8BDB-C7A4-7D9D-B9AB230C8B59}"/>
                  </a:ext>
                </a:extLst>
              </p:cNvPr>
              <p:cNvSpPr/>
              <p:nvPr/>
            </p:nvSpPr>
            <p:spPr>
              <a:xfrm>
                <a:off x="5476078" y="3309472"/>
                <a:ext cx="80002" cy="60778"/>
              </a:xfrm>
              <a:custGeom>
                <a:avLst/>
                <a:gdLst/>
                <a:ahLst/>
                <a:cxnLst/>
                <a:rect l="l" t="t" r="r" b="b"/>
                <a:pathLst>
                  <a:path w="1623" h="1233" extrusionOk="0">
                    <a:moveTo>
                      <a:pt x="1291" y="1"/>
                    </a:moveTo>
                    <a:cubicBezTo>
                      <a:pt x="1080" y="1"/>
                      <a:pt x="727" y="203"/>
                      <a:pt x="727" y="203"/>
                    </a:cubicBezTo>
                    <a:lnTo>
                      <a:pt x="0" y="1180"/>
                    </a:lnTo>
                    <a:cubicBezTo>
                      <a:pt x="0" y="1180"/>
                      <a:pt x="188" y="1232"/>
                      <a:pt x="439" y="1232"/>
                    </a:cubicBezTo>
                    <a:cubicBezTo>
                      <a:pt x="722" y="1232"/>
                      <a:pt x="1087" y="1166"/>
                      <a:pt x="1358" y="882"/>
                    </a:cubicBezTo>
                    <a:cubicBezTo>
                      <a:pt x="1623" y="598"/>
                      <a:pt x="1530" y="532"/>
                      <a:pt x="1385" y="532"/>
                    </a:cubicBezTo>
                    <a:cubicBezTo>
                      <a:pt x="1255" y="532"/>
                      <a:pt x="1084" y="584"/>
                      <a:pt x="1084" y="584"/>
                    </a:cubicBezTo>
                    <a:cubicBezTo>
                      <a:pt x="1084" y="584"/>
                      <a:pt x="1548" y="215"/>
                      <a:pt x="1417" y="49"/>
                    </a:cubicBezTo>
                    <a:cubicBezTo>
                      <a:pt x="1390" y="14"/>
                      <a:pt x="1345" y="1"/>
                      <a:pt x="1291" y="1"/>
                    </a:cubicBezTo>
                    <a:close/>
                  </a:path>
                </a:pathLst>
              </a:custGeom>
              <a:solidFill>
                <a:srgbClr val="FFA6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97" name="Google Shape;5828;p62">
                <a:extLst>
                  <a:ext uri="{FF2B5EF4-FFF2-40B4-BE49-F238E27FC236}">
                    <a16:creationId xmlns:a16="http://schemas.microsoft.com/office/drawing/2014/main" id="{584A6515-35F9-3B98-2CA1-DD2DC35F7C11}"/>
                  </a:ext>
                </a:extLst>
              </p:cNvPr>
              <p:cNvSpPr/>
              <p:nvPr/>
            </p:nvSpPr>
            <p:spPr>
              <a:xfrm>
                <a:off x="5378676" y="3217294"/>
                <a:ext cx="161877" cy="152265"/>
              </a:xfrm>
              <a:custGeom>
                <a:avLst/>
                <a:gdLst/>
                <a:ahLst/>
                <a:cxnLst/>
                <a:rect l="l" t="t" r="r" b="b"/>
                <a:pathLst>
                  <a:path w="3284" h="3089" extrusionOk="0">
                    <a:moveTo>
                      <a:pt x="1358" y="1"/>
                    </a:moveTo>
                    <a:cubicBezTo>
                      <a:pt x="1287" y="1"/>
                      <a:pt x="1230" y="19"/>
                      <a:pt x="1191" y="61"/>
                    </a:cubicBezTo>
                    <a:cubicBezTo>
                      <a:pt x="1191" y="61"/>
                      <a:pt x="0" y="1038"/>
                      <a:pt x="60" y="1621"/>
                    </a:cubicBezTo>
                    <a:cubicBezTo>
                      <a:pt x="117" y="2187"/>
                      <a:pt x="1630" y="3088"/>
                      <a:pt x="2037" y="3088"/>
                    </a:cubicBezTo>
                    <a:cubicBezTo>
                      <a:pt x="2050" y="3088"/>
                      <a:pt x="2061" y="3087"/>
                      <a:pt x="2072" y="3085"/>
                    </a:cubicBezTo>
                    <a:cubicBezTo>
                      <a:pt x="2417" y="3026"/>
                      <a:pt x="3239" y="1442"/>
                      <a:pt x="3262" y="1276"/>
                    </a:cubicBezTo>
                    <a:cubicBezTo>
                      <a:pt x="3283" y="1139"/>
                      <a:pt x="1911" y="1"/>
                      <a:pt x="1358" y="1"/>
                    </a:cubicBezTo>
                    <a:close/>
                  </a:path>
                </a:pathLst>
              </a:custGeom>
              <a:solidFill>
                <a:srgbClr val="FFA6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98" name="Google Shape;5829;p62">
                <a:extLst>
                  <a:ext uri="{FF2B5EF4-FFF2-40B4-BE49-F238E27FC236}">
                    <a16:creationId xmlns:a16="http://schemas.microsoft.com/office/drawing/2014/main" id="{043B5077-DE6F-7C94-5573-76298E0AC289}"/>
                  </a:ext>
                </a:extLst>
              </p:cNvPr>
              <p:cNvSpPr/>
              <p:nvPr/>
            </p:nvSpPr>
            <p:spPr>
              <a:xfrm>
                <a:off x="5493676" y="3315830"/>
                <a:ext cx="28590" cy="41849"/>
              </a:xfrm>
              <a:custGeom>
                <a:avLst/>
                <a:gdLst/>
                <a:ahLst/>
                <a:cxnLst/>
                <a:rect l="l" t="t" r="r" b="b"/>
                <a:pathLst>
                  <a:path w="580" h="849" extrusionOk="0">
                    <a:moveTo>
                      <a:pt x="540" y="1"/>
                    </a:moveTo>
                    <a:cubicBezTo>
                      <a:pt x="529" y="1"/>
                      <a:pt x="517" y="9"/>
                      <a:pt x="513" y="27"/>
                    </a:cubicBezTo>
                    <a:cubicBezTo>
                      <a:pt x="465" y="170"/>
                      <a:pt x="394" y="324"/>
                      <a:pt x="298" y="455"/>
                    </a:cubicBezTo>
                    <a:cubicBezTo>
                      <a:pt x="251" y="527"/>
                      <a:pt x="215" y="586"/>
                      <a:pt x="155" y="646"/>
                    </a:cubicBezTo>
                    <a:cubicBezTo>
                      <a:pt x="144" y="682"/>
                      <a:pt x="108" y="705"/>
                      <a:pt x="84" y="741"/>
                    </a:cubicBezTo>
                    <a:cubicBezTo>
                      <a:pt x="48" y="753"/>
                      <a:pt x="13" y="789"/>
                      <a:pt x="1" y="813"/>
                    </a:cubicBezTo>
                    <a:cubicBezTo>
                      <a:pt x="1" y="825"/>
                      <a:pt x="24" y="848"/>
                      <a:pt x="36" y="848"/>
                    </a:cubicBezTo>
                    <a:cubicBezTo>
                      <a:pt x="60" y="825"/>
                      <a:pt x="96" y="801"/>
                      <a:pt x="120" y="765"/>
                    </a:cubicBezTo>
                    <a:lnTo>
                      <a:pt x="215" y="682"/>
                    </a:lnTo>
                    <a:cubicBezTo>
                      <a:pt x="275" y="622"/>
                      <a:pt x="310" y="563"/>
                      <a:pt x="358" y="479"/>
                    </a:cubicBezTo>
                    <a:cubicBezTo>
                      <a:pt x="453" y="348"/>
                      <a:pt x="525" y="205"/>
                      <a:pt x="572" y="51"/>
                    </a:cubicBezTo>
                    <a:cubicBezTo>
                      <a:pt x="580" y="21"/>
                      <a:pt x="560" y="1"/>
                      <a:pt x="540" y="1"/>
                    </a:cubicBezTo>
                    <a:close/>
                  </a:path>
                </a:pathLst>
              </a:custGeom>
              <a:solidFill>
                <a:srgbClr val="C441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299" name="Google Shape;5830;p62">
                <a:extLst>
                  <a:ext uri="{FF2B5EF4-FFF2-40B4-BE49-F238E27FC236}">
                    <a16:creationId xmlns:a16="http://schemas.microsoft.com/office/drawing/2014/main" id="{22DECD98-CC19-26D0-560A-406E6CE143A8}"/>
                  </a:ext>
                </a:extLst>
              </p:cNvPr>
              <p:cNvSpPr/>
              <p:nvPr/>
            </p:nvSpPr>
            <p:spPr>
              <a:xfrm>
                <a:off x="5360734" y="2650674"/>
                <a:ext cx="360723" cy="667075"/>
              </a:xfrm>
              <a:custGeom>
                <a:avLst/>
                <a:gdLst/>
                <a:ahLst/>
                <a:cxnLst/>
                <a:rect l="l" t="t" r="r" b="b"/>
                <a:pathLst>
                  <a:path w="7318" h="13533" extrusionOk="0">
                    <a:moveTo>
                      <a:pt x="718" y="0"/>
                    </a:moveTo>
                    <a:cubicBezTo>
                      <a:pt x="0" y="0"/>
                      <a:pt x="163" y="1569"/>
                      <a:pt x="245" y="2186"/>
                    </a:cubicBezTo>
                    <a:cubicBezTo>
                      <a:pt x="328" y="2900"/>
                      <a:pt x="590" y="3603"/>
                      <a:pt x="1007" y="4198"/>
                    </a:cubicBezTo>
                    <a:cubicBezTo>
                      <a:pt x="1221" y="4532"/>
                      <a:pt x="1507" y="4722"/>
                      <a:pt x="1805" y="4960"/>
                    </a:cubicBezTo>
                    <a:cubicBezTo>
                      <a:pt x="2019" y="5127"/>
                      <a:pt x="2221" y="5317"/>
                      <a:pt x="2400" y="5532"/>
                    </a:cubicBezTo>
                    <a:cubicBezTo>
                      <a:pt x="2733" y="5901"/>
                      <a:pt x="2983" y="6365"/>
                      <a:pt x="2995" y="6865"/>
                    </a:cubicBezTo>
                    <a:cubicBezTo>
                      <a:pt x="3031" y="7830"/>
                      <a:pt x="2174" y="9497"/>
                      <a:pt x="1626" y="10485"/>
                    </a:cubicBezTo>
                    <a:lnTo>
                      <a:pt x="1578" y="10568"/>
                    </a:lnTo>
                    <a:cubicBezTo>
                      <a:pt x="1340" y="10985"/>
                      <a:pt x="1162" y="11271"/>
                      <a:pt x="1162" y="11271"/>
                    </a:cubicBezTo>
                    <a:lnTo>
                      <a:pt x="3817" y="13533"/>
                    </a:lnTo>
                    <a:cubicBezTo>
                      <a:pt x="3936" y="13307"/>
                      <a:pt x="4067" y="13080"/>
                      <a:pt x="4186" y="12866"/>
                    </a:cubicBezTo>
                    <a:cubicBezTo>
                      <a:pt x="4198" y="12830"/>
                      <a:pt x="4222" y="12818"/>
                      <a:pt x="4234" y="12783"/>
                    </a:cubicBezTo>
                    <a:cubicBezTo>
                      <a:pt x="5841" y="9949"/>
                      <a:pt x="7317" y="7341"/>
                      <a:pt x="6139" y="5163"/>
                    </a:cubicBezTo>
                    <a:cubicBezTo>
                      <a:pt x="6031" y="4972"/>
                      <a:pt x="5924" y="4794"/>
                      <a:pt x="5805" y="4615"/>
                    </a:cubicBezTo>
                    <a:cubicBezTo>
                      <a:pt x="5138" y="3603"/>
                      <a:pt x="4293" y="2686"/>
                      <a:pt x="3400" y="1853"/>
                    </a:cubicBezTo>
                    <a:cubicBezTo>
                      <a:pt x="2972" y="1448"/>
                      <a:pt x="2519" y="1055"/>
                      <a:pt x="2043" y="698"/>
                    </a:cubicBezTo>
                    <a:cubicBezTo>
                      <a:pt x="1805" y="519"/>
                      <a:pt x="1376" y="269"/>
                      <a:pt x="1126" y="126"/>
                    </a:cubicBezTo>
                    <a:cubicBezTo>
                      <a:pt x="966" y="39"/>
                      <a:pt x="831" y="0"/>
                      <a:pt x="718" y="0"/>
                    </a:cubicBezTo>
                    <a:close/>
                  </a:path>
                </a:pathLst>
              </a:custGeom>
              <a:solidFill>
                <a:srgbClr val="FFE6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300" name="Google Shape;5831;p62">
                <a:extLst>
                  <a:ext uri="{FF2B5EF4-FFF2-40B4-BE49-F238E27FC236}">
                    <a16:creationId xmlns:a16="http://schemas.microsoft.com/office/drawing/2014/main" id="{1F293C4D-354E-2BD2-2FC1-6282793441A3}"/>
                  </a:ext>
                </a:extLst>
              </p:cNvPr>
              <p:cNvSpPr/>
              <p:nvPr/>
            </p:nvSpPr>
            <p:spPr>
              <a:xfrm>
                <a:off x="5439109" y="3167459"/>
                <a:ext cx="130921" cy="117415"/>
              </a:xfrm>
              <a:custGeom>
                <a:avLst/>
                <a:gdLst/>
                <a:ahLst/>
                <a:cxnLst/>
                <a:rect l="l" t="t" r="r" b="b"/>
                <a:pathLst>
                  <a:path w="2656" h="2382" extrusionOk="0">
                    <a:moveTo>
                      <a:pt x="72" y="1"/>
                    </a:moveTo>
                    <a:cubicBezTo>
                      <a:pt x="24" y="25"/>
                      <a:pt x="12" y="60"/>
                      <a:pt x="0" y="84"/>
                    </a:cubicBezTo>
                    <a:cubicBezTo>
                      <a:pt x="84" y="144"/>
                      <a:pt x="167" y="203"/>
                      <a:pt x="262" y="286"/>
                    </a:cubicBezTo>
                    <a:cubicBezTo>
                      <a:pt x="596" y="525"/>
                      <a:pt x="905" y="775"/>
                      <a:pt x="1203" y="1025"/>
                    </a:cubicBezTo>
                    <a:cubicBezTo>
                      <a:pt x="1703" y="1453"/>
                      <a:pt x="2167" y="1918"/>
                      <a:pt x="2620" y="2382"/>
                    </a:cubicBezTo>
                    <a:cubicBezTo>
                      <a:pt x="2632" y="2346"/>
                      <a:pt x="2644" y="2334"/>
                      <a:pt x="2655" y="2311"/>
                    </a:cubicBezTo>
                    <a:cubicBezTo>
                      <a:pt x="2525" y="2156"/>
                      <a:pt x="2394" y="2025"/>
                      <a:pt x="2263" y="1870"/>
                    </a:cubicBezTo>
                    <a:cubicBezTo>
                      <a:pt x="1822" y="1429"/>
                      <a:pt x="1370" y="1013"/>
                      <a:pt x="870" y="608"/>
                    </a:cubicBezTo>
                    <a:cubicBezTo>
                      <a:pt x="620" y="406"/>
                      <a:pt x="369" y="203"/>
                      <a:pt x="119" y="25"/>
                    </a:cubicBezTo>
                    <a:cubicBezTo>
                      <a:pt x="96" y="13"/>
                      <a:pt x="84" y="1"/>
                      <a:pt x="72" y="1"/>
                    </a:cubicBezTo>
                    <a:close/>
                  </a:path>
                </a:pathLst>
              </a:custGeom>
              <a:solidFill>
                <a:srgbClr val="578A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sp>
            <p:nvSpPr>
              <p:cNvPr id="301" name="Google Shape;5832;p62">
                <a:extLst>
                  <a:ext uri="{FF2B5EF4-FFF2-40B4-BE49-F238E27FC236}">
                    <a16:creationId xmlns:a16="http://schemas.microsoft.com/office/drawing/2014/main" id="{58807EC4-D17D-3904-CB23-3C43F29C777F}"/>
                  </a:ext>
                </a:extLst>
              </p:cNvPr>
              <p:cNvSpPr/>
              <p:nvPr/>
            </p:nvSpPr>
            <p:spPr>
              <a:xfrm>
                <a:off x="5398590" y="2865245"/>
                <a:ext cx="62848" cy="40518"/>
              </a:xfrm>
              <a:custGeom>
                <a:avLst/>
                <a:gdLst/>
                <a:ahLst/>
                <a:cxnLst/>
                <a:rect l="l" t="t" r="r" b="b"/>
                <a:pathLst>
                  <a:path w="1275" h="822" extrusionOk="0">
                    <a:moveTo>
                      <a:pt x="1" y="0"/>
                    </a:moveTo>
                    <a:lnTo>
                      <a:pt x="1" y="0"/>
                    </a:lnTo>
                    <a:cubicBezTo>
                      <a:pt x="179" y="179"/>
                      <a:pt x="394" y="321"/>
                      <a:pt x="608" y="464"/>
                    </a:cubicBezTo>
                    <a:cubicBezTo>
                      <a:pt x="691" y="524"/>
                      <a:pt x="787" y="560"/>
                      <a:pt x="882" y="619"/>
                    </a:cubicBezTo>
                    <a:cubicBezTo>
                      <a:pt x="858" y="619"/>
                      <a:pt x="846" y="619"/>
                      <a:pt x="834" y="607"/>
                    </a:cubicBezTo>
                    <a:cubicBezTo>
                      <a:pt x="739" y="595"/>
                      <a:pt x="668" y="595"/>
                      <a:pt x="584" y="595"/>
                    </a:cubicBezTo>
                    <a:cubicBezTo>
                      <a:pt x="489" y="595"/>
                      <a:pt x="418" y="607"/>
                      <a:pt x="322" y="643"/>
                    </a:cubicBezTo>
                    <a:cubicBezTo>
                      <a:pt x="489" y="702"/>
                      <a:pt x="644" y="726"/>
                      <a:pt x="799" y="762"/>
                    </a:cubicBezTo>
                    <a:cubicBezTo>
                      <a:pt x="965" y="786"/>
                      <a:pt x="1120" y="798"/>
                      <a:pt x="1275" y="822"/>
                    </a:cubicBezTo>
                    <a:cubicBezTo>
                      <a:pt x="1096" y="619"/>
                      <a:pt x="894" y="476"/>
                      <a:pt x="680" y="345"/>
                    </a:cubicBezTo>
                    <a:cubicBezTo>
                      <a:pt x="453" y="202"/>
                      <a:pt x="239" y="83"/>
                      <a:pt x="1" y="0"/>
                    </a:cubicBezTo>
                    <a:close/>
                  </a:path>
                </a:pathLst>
              </a:custGeom>
              <a:solidFill>
                <a:srgbClr val="578A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grpSp>
        <p:grpSp>
          <p:nvGrpSpPr>
            <p:cNvPr id="249" name="Group 248">
              <a:extLst>
                <a:ext uri="{FF2B5EF4-FFF2-40B4-BE49-F238E27FC236}">
                  <a16:creationId xmlns:a16="http://schemas.microsoft.com/office/drawing/2014/main" id="{9CBEEB1E-A841-F123-43C8-1916BABA460A}"/>
                </a:ext>
              </a:extLst>
            </p:cNvPr>
            <p:cNvGrpSpPr/>
            <p:nvPr/>
          </p:nvGrpSpPr>
          <p:grpSpPr>
            <a:xfrm>
              <a:off x="2485549" y="3851783"/>
              <a:ext cx="253072" cy="332459"/>
              <a:chOff x="1755044" y="3605854"/>
              <a:chExt cx="356053" cy="467744"/>
            </a:xfrm>
          </p:grpSpPr>
          <p:sp>
            <p:nvSpPr>
              <p:cNvPr id="256" name="Google Shape;3332;p46">
                <a:extLst>
                  <a:ext uri="{FF2B5EF4-FFF2-40B4-BE49-F238E27FC236}">
                    <a16:creationId xmlns:a16="http://schemas.microsoft.com/office/drawing/2014/main" id="{16E14207-6FB0-6618-4624-8F4F85B18263}"/>
                  </a:ext>
                </a:extLst>
              </p:cNvPr>
              <p:cNvSpPr/>
              <p:nvPr/>
            </p:nvSpPr>
            <p:spPr>
              <a:xfrm flipH="1">
                <a:off x="1908375" y="3605854"/>
                <a:ext cx="67477" cy="69268"/>
              </a:xfrm>
              <a:custGeom>
                <a:avLst/>
                <a:gdLst/>
                <a:ahLst/>
                <a:cxnLst/>
                <a:rect l="l" t="t" r="r" b="b"/>
                <a:pathLst>
                  <a:path w="1394" h="1431" extrusionOk="0">
                    <a:moveTo>
                      <a:pt x="685" y="0"/>
                    </a:moveTo>
                    <a:cubicBezTo>
                      <a:pt x="365" y="0"/>
                      <a:pt x="24" y="942"/>
                      <a:pt x="0" y="1024"/>
                    </a:cubicBezTo>
                    <a:cubicBezTo>
                      <a:pt x="0" y="1120"/>
                      <a:pt x="203" y="1394"/>
                      <a:pt x="548" y="1429"/>
                    </a:cubicBezTo>
                    <a:cubicBezTo>
                      <a:pt x="563" y="1430"/>
                      <a:pt x="578" y="1431"/>
                      <a:pt x="593" y="1431"/>
                    </a:cubicBezTo>
                    <a:cubicBezTo>
                      <a:pt x="913" y="1431"/>
                      <a:pt x="1242" y="1198"/>
                      <a:pt x="1322" y="1096"/>
                    </a:cubicBezTo>
                    <a:cubicBezTo>
                      <a:pt x="1393" y="1001"/>
                      <a:pt x="869" y="12"/>
                      <a:pt x="691" y="1"/>
                    </a:cubicBezTo>
                    <a:cubicBezTo>
                      <a:pt x="689" y="0"/>
                      <a:pt x="687" y="0"/>
                      <a:pt x="685" y="0"/>
                    </a:cubicBezTo>
                    <a:close/>
                  </a:path>
                </a:pathLst>
              </a:custGeom>
              <a:solidFill>
                <a:srgbClr val="FF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pic>
            <p:nvPicPr>
              <p:cNvPr id="257" name="Picture 256">
                <a:extLst>
                  <a:ext uri="{FF2B5EF4-FFF2-40B4-BE49-F238E27FC236}">
                    <a16:creationId xmlns:a16="http://schemas.microsoft.com/office/drawing/2014/main" id="{08A1A99F-238D-7AB7-5F5A-9D49EE8F1BAF}"/>
                  </a:ext>
                </a:extLst>
              </p:cNvPr>
              <p:cNvPicPr>
                <a:picLocks noChangeAspect="1"/>
              </p:cNvPicPr>
              <p:nvPr/>
            </p:nvPicPr>
            <p:blipFill rotWithShape="1">
              <a:blip r:embed="rId4">
                <a:extLst>
                  <a:ext uri="{28A0092B-C50C-407E-A947-70E740481C1C}">
                    <a14:useLocalDpi xmlns:a14="http://schemas.microsoft.com/office/drawing/2010/main" val="0"/>
                  </a:ext>
                </a:extLst>
              </a:blip>
              <a:srcRect l="21712" t="33614" r="22380" b="1"/>
              <a:stretch/>
            </p:blipFill>
            <p:spPr>
              <a:xfrm flipH="1">
                <a:off x="1755056" y="3650838"/>
                <a:ext cx="356055" cy="422779"/>
              </a:xfrm>
              <a:prstGeom prst="rect">
                <a:avLst/>
              </a:prstGeom>
            </p:spPr>
          </p:pic>
        </p:grpSp>
        <p:grpSp>
          <p:nvGrpSpPr>
            <p:cNvPr id="250" name="Group 249">
              <a:extLst>
                <a:ext uri="{FF2B5EF4-FFF2-40B4-BE49-F238E27FC236}">
                  <a16:creationId xmlns:a16="http://schemas.microsoft.com/office/drawing/2014/main" id="{5C8F8F08-3C61-0DCC-42DC-2BFCCE526CE6}"/>
                </a:ext>
              </a:extLst>
            </p:cNvPr>
            <p:cNvGrpSpPr/>
            <p:nvPr/>
          </p:nvGrpSpPr>
          <p:grpSpPr>
            <a:xfrm>
              <a:off x="3533972" y="3691415"/>
              <a:ext cx="253072" cy="332471"/>
              <a:chOff x="1755056" y="3605854"/>
              <a:chExt cx="356055" cy="467763"/>
            </a:xfrm>
          </p:grpSpPr>
          <p:sp>
            <p:nvSpPr>
              <p:cNvPr id="254" name="Google Shape;3332;p46">
                <a:extLst>
                  <a:ext uri="{FF2B5EF4-FFF2-40B4-BE49-F238E27FC236}">
                    <a16:creationId xmlns:a16="http://schemas.microsoft.com/office/drawing/2014/main" id="{25BB1118-1CF6-FF10-B8C3-71B24D0543A8}"/>
                  </a:ext>
                </a:extLst>
              </p:cNvPr>
              <p:cNvSpPr/>
              <p:nvPr/>
            </p:nvSpPr>
            <p:spPr>
              <a:xfrm flipH="1">
                <a:off x="1908375" y="3605854"/>
                <a:ext cx="67477" cy="69268"/>
              </a:xfrm>
              <a:custGeom>
                <a:avLst/>
                <a:gdLst/>
                <a:ahLst/>
                <a:cxnLst/>
                <a:rect l="l" t="t" r="r" b="b"/>
                <a:pathLst>
                  <a:path w="1394" h="1431" extrusionOk="0">
                    <a:moveTo>
                      <a:pt x="685" y="0"/>
                    </a:moveTo>
                    <a:cubicBezTo>
                      <a:pt x="365" y="0"/>
                      <a:pt x="24" y="942"/>
                      <a:pt x="0" y="1024"/>
                    </a:cubicBezTo>
                    <a:cubicBezTo>
                      <a:pt x="0" y="1120"/>
                      <a:pt x="203" y="1394"/>
                      <a:pt x="548" y="1429"/>
                    </a:cubicBezTo>
                    <a:cubicBezTo>
                      <a:pt x="563" y="1430"/>
                      <a:pt x="578" y="1431"/>
                      <a:pt x="593" y="1431"/>
                    </a:cubicBezTo>
                    <a:cubicBezTo>
                      <a:pt x="913" y="1431"/>
                      <a:pt x="1242" y="1198"/>
                      <a:pt x="1322" y="1096"/>
                    </a:cubicBezTo>
                    <a:cubicBezTo>
                      <a:pt x="1393" y="1001"/>
                      <a:pt x="869" y="12"/>
                      <a:pt x="691" y="1"/>
                    </a:cubicBezTo>
                    <a:cubicBezTo>
                      <a:pt x="689" y="0"/>
                      <a:pt x="687" y="0"/>
                      <a:pt x="685" y="0"/>
                    </a:cubicBezTo>
                    <a:close/>
                  </a:path>
                </a:pathLst>
              </a:custGeom>
              <a:solidFill>
                <a:srgbClr val="FF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pic>
            <p:nvPicPr>
              <p:cNvPr id="255" name="Picture 254">
                <a:extLst>
                  <a:ext uri="{FF2B5EF4-FFF2-40B4-BE49-F238E27FC236}">
                    <a16:creationId xmlns:a16="http://schemas.microsoft.com/office/drawing/2014/main" id="{0F4DA3C9-F40B-536C-B8DA-5F3D7D8F5D4E}"/>
                  </a:ext>
                </a:extLst>
              </p:cNvPr>
              <p:cNvPicPr>
                <a:picLocks noChangeAspect="1"/>
              </p:cNvPicPr>
              <p:nvPr/>
            </p:nvPicPr>
            <p:blipFill rotWithShape="1">
              <a:blip r:embed="rId4">
                <a:extLst>
                  <a:ext uri="{28A0092B-C50C-407E-A947-70E740481C1C}">
                    <a14:useLocalDpi xmlns:a14="http://schemas.microsoft.com/office/drawing/2010/main" val="0"/>
                  </a:ext>
                </a:extLst>
              </a:blip>
              <a:srcRect l="21712" t="33614" r="22380" b="1"/>
              <a:stretch/>
            </p:blipFill>
            <p:spPr>
              <a:xfrm flipH="1">
                <a:off x="1755056" y="3650838"/>
                <a:ext cx="356055" cy="422779"/>
              </a:xfrm>
              <a:prstGeom prst="rect">
                <a:avLst/>
              </a:prstGeom>
            </p:spPr>
          </p:pic>
        </p:grpSp>
        <p:grpSp>
          <p:nvGrpSpPr>
            <p:cNvPr id="251" name="Group 250">
              <a:extLst>
                <a:ext uri="{FF2B5EF4-FFF2-40B4-BE49-F238E27FC236}">
                  <a16:creationId xmlns:a16="http://schemas.microsoft.com/office/drawing/2014/main" id="{AF913203-C72A-4C62-11C2-76F087A88577}"/>
                </a:ext>
              </a:extLst>
            </p:cNvPr>
            <p:cNvGrpSpPr/>
            <p:nvPr/>
          </p:nvGrpSpPr>
          <p:grpSpPr>
            <a:xfrm>
              <a:off x="5564074" y="3666794"/>
              <a:ext cx="253072" cy="332471"/>
              <a:chOff x="1755056" y="3605854"/>
              <a:chExt cx="356055" cy="467763"/>
            </a:xfrm>
          </p:grpSpPr>
          <p:sp>
            <p:nvSpPr>
              <p:cNvPr id="252" name="Google Shape;3332;p46">
                <a:extLst>
                  <a:ext uri="{FF2B5EF4-FFF2-40B4-BE49-F238E27FC236}">
                    <a16:creationId xmlns:a16="http://schemas.microsoft.com/office/drawing/2014/main" id="{FDDAD11C-9AF6-EF2B-EA93-E1FD08B985F6}"/>
                  </a:ext>
                </a:extLst>
              </p:cNvPr>
              <p:cNvSpPr/>
              <p:nvPr/>
            </p:nvSpPr>
            <p:spPr>
              <a:xfrm flipH="1">
                <a:off x="1908375" y="3605854"/>
                <a:ext cx="67477" cy="69268"/>
              </a:xfrm>
              <a:custGeom>
                <a:avLst/>
                <a:gdLst/>
                <a:ahLst/>
                <a:cxnLst/>
                <a:rect l="l" t="t" r="r" b="b"/>
                <a:pathLst>
                  <a:path w="1394" h="1431" extrusionOk="0">
                    <a:moveTo>
                      <a:pt x="685" y="0"/>
                    </a:moveTo>
                    <a:cubicBezTo>
                      <a:pt x="365" y="0"/>
                      <a:pt x="24" y="942"/>
                      <a:pt x="0" y="1024"/>
                    </a:cubicBezTo>
                    <a:cubicBezTo>
                      <a:pt x="0" y="1120"/>
                      <a:pt x="203" y="1394"/>
                      <a:pt x="548" y="1429"/>
                    </a:cubicBezTo>
                    <a:cubicBezTo>
                      <a:pt x="563" y="1430"/>
                      <a:pt x="578" y="1431"/>
                      <a:pt x="593" y="1431"/>
                    </a:cubicBezTo>
                    <a:cubicBezTo>
                      <a:pt x="913" y="1431"/>
                      <a:pt x="1242" y="1198"/>
                      <a:pt x="1322" y="1096"/>
                    </a:cubicBezTo>
                    <a:cubicBezTo>
                      <a:pt x="1393" y="1001"/>
                      <a:pt x="869" y="12"/>
                      <a:pt x="691" y="1"/>
                    </a:cubicBezTo>
                    <a:cubicBezTo>
                      <a:pt x="689" y="0"/>
                      <a:pt x="687" y="0"/>
                      <a:pt x="685" y="0"/>
                    </a:cubicBezTo>
                    <a:close/>
                  </a:path>
                </a:pathLst>
              </a:custGeom>
              <a:solidFill>
                <a:srgbClr val="FF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ea typeface="+mn-ea"/>
                </a:endParaRPr>
              </a:p>
            </p:txBody>
          </p:sp>
          <p:pic>
            <p:nvPicPr>
              <p:cNvPr id="253" name="Picture 252">
                <a:extLst>
                  <a:ext uri="{FF2B5EF4-FFF2-40B4-BE49-F238E27FC236}">
                    <a16:creationId xmlns:a16="http://schemas.microsoft.com/office/drawing/2014/main" id="{389700C1-CF50-83A8-F3FD-C1F5594E3575}"/>
                  </a:ext>
                </a:extLst>
              </p:cNvPr>
              <p:cNvPicPr>
                <a:picLocks noChangeAspect="1"/>
              </p:cNvPicPr>
              <p:nvPr/>
            </p:nvPicPr>
            <p:blipFill rotWithShape="1">
              <a:blip r:embed="rId4">
                <a:extLst>
                  <a:ext uri="{28A0092B-C50C-407E-A947-70E740481C1C}">
                    <a14:useLocalDpi xmlns:a14="http://schemas.microsoft.com/office/drawing/2010/main" val="0"/>
                  </a:ext>
                </a:extLst>
              </a:blip>
              <a:srcRect l="21712" t="33614" r="22380" b="1"/>
              <a:stretch/>
            </p:blipFill>
            <p:spPr>
              <a:xfrm flipH="1">
                <a:off x="1755056" y="3650838"/>
                <a:ext cx="356055" cy="422779"/>
              </a:xfrm>
              <a:prstGeom prst="rect">
                <a:avLst/>
              </a:prstGeom>
            </p:spPr>
          </p:pic>
        </p:grpSp>
      </p:grpSp>
    </p:spTree>
    <p:extLst>
      <p:ext uri="{BB962C8B-B14F-4D97-AF65-F5344CB8AC3E}">
        <p14:creationId xmlns:p14="http://schemas.microsoft.com/office/powerpoint/2010/main" val="3038668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barn(inVertical)">
                                      <p:cBhvr>
                                        <p:cTn id="7"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929"/>
        <p:cNvGrpSpPr/>
        <p:nvPr/>
      </p:nvGrpSpPr>
      <p:grpSpPr>
        <a:xfrm>
          <a:off x="0" y="0"/>
          <a:ext cx="0" cy="0"/>
          <a:chOff x="0" y="0"/>
          <a:chExt cx="0" cy="0"/>
        </a:xfrm>
      </p:grpSpPr>
      <p:sp>
        <p:nvSpPr>
          <p:cNvPr id="1930" name="Google Shape;1930;p43"/>
          <p:cNvSpPr/>
          <p:nvPr/>
        </p:nvSpPr>
        <p:spPr>
          <a:xfrm rot="654232">
            <a:off x="864266" y="1249139"/>
            <a:ext cx="7145883" cy="3245672"/>
          </a:xfrm>
          <a:custGeom>
            <a:avLst/>
            <a:gdLst/>
            <a:ahLst/>
            <a:cxnLst/>
            <a:rect l="l" t="t" r="r" b="b"/>
            <a:pathLst>
              <a:path w="69045" h="52409" extrusionOk="0">
                <a:moveTo>
                  <a:pt x="54204" y="1"/>
                </a:moveTo>
                <a:cubicBezTo>
                  <a:pt x="53288" y="1"/>
                  <a:pt x="52358" y="89"/>
                  <a:pt x="51423" y="275"/>
                </a:cubicBezTo>
                <a:cubicBezTo>
                  <a:pt x="43720" y="1811"/>
                  <a:pt x="38195" y="8955"/>
                  <a:pt x="30802" y="11836"/>
                </a:cubicBezTo>
                <a:cubicBezTo>
                  <a:pt x="24051" y="14479"/>
                  <a:pt x="16371" y="13312"/>
                  <a:pt x="9942" y="16718"/>
                </a:cubicBezTo>
                <a:cubicBezTo>
                  <a:pt x="3155" y="20301"/>
                  <a:pt x="0" y="28279"/>
                  <a:pt x="1512" y="34553"/>
                </a:cubicBezTo>
                <a:cubicBezTo>
                  <a:pt x="3036" y="40816"/>
                  <a:pt x="8334" y="45471"/>
                  <a:pt x="14442" y="48448"/>
                </a:cubicBezTo>
                <a:cubicBezTo>
                  <a:pt x="19241" y="50769"/>
                  <a:pt x="24765" y="52174"/>
                  <a:pt x="30492" y="52377"/>
                </a:cubicBezTo>
                <a:cubicBezTo>
                  <a:pt x="31072" y="52398"/>
                  <a:pt x="31655" y="52409"/>
                  <a:pt x="32241" y="52409"/>
                </a:cubicBezTo>
                <a:cubicBezTo>
                  <a:pt x="40620" y="52409"/>
                  <a:pt x="49442" y="50200"/>
                  <a:pt x="55674" y="44090"/>
                </a:cubicBezTo>
                <a:cubicBezTo>
                  <a:pt x="62758" y="37161"/>
                  <a:pt x="67473" y="28433"/>
                  <a:pt x="68473" y="19611"/>
                </a:cubicBezTo>
                <a:cubicBezTo>
                  <a:pt x="69044" y="14551"/>
                  <a:pt x="68366" y="9383"/>
                  <a:pt x="65437" y="5466"/>
                </a:cubicBezTo>
                <a:cubicBezTo>
                  <a:pt x="63005" y="2220"/>
                  <a:pt x="58794" y="1"/>
                  <a:pt x="5420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932" name="Google Shape;1932;p43"/>
          <p:cNvGrpSpPr/>
          <p:nvPr/>
        </p:nvGrpSpPr>
        <p:grpSpPr>
          <a:xfrm>
            <a:off x="3784336" y="602558"/>
            <a:ext cx="1575328" cy="1575328"/>
            <a:chOff x="-149451" y="2973528"/>
            <a:chExt cx="2344587" cy="2344587"/>
          </a:xfrm>
        </p:grpSpPr>
        <p:sp>
          <p:nvSpPr>
            <p:cNvPr id="1933" name="Google Shape;1933;p43"/>
            <p:cNvSpPr/>
            <p:nvPr/>
          </p:nvSpPr>
          <p:spPr>
            <a:xfrm>
              <a:off x="-149451" y="2973528"/>
              <a:ext cx="2344587" cy="2344587"/>
            </a:xfrm>
            <a:custGeom>
              <a:avLst/>
              <a:gdLst/>
              <a:ahLst/>
              <a:cxnLst/>
              <a:rect l="l" t="t" r="r" b="b"/>
              <a:pathLst>
                <a:path w="51972" h="51972" extrusionOk="0">
                  <a:moveTo>
                    <a:pt x="25980" y="1"/>
                  </a:moveTo>
                  <a:cubicBezTo>
                    <a:pt x="11633" y="1"/>
                    <a:pt x="1" y="11633"/>
                    <a:pt x="1" y="25980"/>
                  </a:cubicBezTo>
                  <a:cubicBezTo>
                    <a:pt x="1" y="40339"/>
                    <a:pt x="11633" y="51971"/>
                    <a:pt x="25980" y="51971"/>
                  </a:cubicBezTo>
                  <a:cubicBezTo>
                    <a:pt x="40339" y="51971"/>
                    <a:pt x="51971" y="40339"/>
                    <a:pt x="51971" y="25980"/>
                  </a:cubicBezTo>
                  <a:cubicBezTo>
                    <a:pt x="51971" y="11633"/>
                    <a:pt x="40339" y="1"/>
                    <a:pt x="25980" y="1"/>
                  </a:cubicBezTo>
                  <a:close/>
                </a:path>
              </a:pathLst>
            </a:custGeom>
            <a:solidFill>
              <a:srgbClr val="25BF7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4" name="Google Shape;1934;p43"/>
            <p:cNvSpPr/>
            <p:nvPr/>
          </p:nvSpPr>
          <p:spPr>
            <a:xfrm>
              <a:off x="184655" y="3002536"/>
              <a:ext cx="1127993" cy="1247406"/>
            </a:xfrm>
            <a:custGeom>
              <a:avLst/>
              <a:gdLst/>
              <a:ahLst/>
              <a:cxnLst/>
              <a:rect l="l" t="t" r="r" b="b"/>
              <a:pathLst>
                <a:path w="25004" h="27651" extrusionOk="0">
                  <a:moveTo>
                    <a:pt x="12811" y="1"/>
                  </a:moveTo>
                  <a:cubicBezTo>
                    <a:pt x="9180" y="810"/>
                    <a:pt x="5822" y="2394"/>
                    <a:pt x="2953" y="4561"/>
                  </a:cubicBezTo>
                  <a:cubicBezTo>
                    <a:pt x="2953" y="4561"/>
                    <a:pt x="2977" y="4823"/>
                    <a:pt x="3191" y="5180"/>
                  </a:cubicBezTo>
                  <a:cubicBezTo>
                    <a:pt x="3394" y="5537"/>
                    <a:pt x="3048" y="5739"/>
                    <a:pt x="3072" y="5858"/>
                  </a:cubicBezTo>
                  <a:cubicBezTo>
                    <a:pt x="3084" y="5966"/>
                    <a:pt x="3275" y="5954"/>
                    <a:pt x="3096" y="6156"/>
                  </a:cubicBezTo>
                  <a:cubicBezTo>
                    <a:pt x="2929" y="6370"/>
                    <a:pt x="3096" y="6323"/>
                    <a:pt x="2953" y="6466"/>
                  </a:cubicBezTo>
                  <a:cubicBezTo>
                    <a:pt x="2798" y="6620"/>
                    <a:pt x="2655" y="6751"/>
                    <a:pt x="2548" y="6823"/>
                  </a:cubicBezTo>
                  <a:cubicBezTo>
                    <a:pt x="2441" y="6906"/>
                    <a:pt x="2477" y="7109"/>
                    <a:pt x="2262" y="7359"/>
                  </a:cubicBezTo>
                  <a:cubicBezTo>
                    <a:pt x="2060" y="7621"/>
                    <a:pt x="1655" y="7823"/>
                    <a:pt x="1655" y="8228"/>
                  </a:cubicBezTo>
                  <a:cubicBezTo>
                    <a:pt x="1655" y="8609"/>
                    <a:pt x="1048" y="9145"/>
                    <a:pt x="965" y="9371"/>
                  </a:cubicBezTo>
                  <a:cubicBezTo>
                    <a:pt x="893" y="9585"/>
                    <a:pt x="286" y="10395"/>
                    <a:pt x="250" y="10931"/>
                  </a:cubicBezTo>
                  <a:cubicBezTo>
                    <a:pt x="227" y="11466"/>
                    <a:pt x="227" y="12038"/>
                    <a:pt x="250" y="12359"/>
                  </a:cubicBezTo>
                  <a:cubicBezTo>
                    <a:pt x="286" y="12693"/>
                    <a:pt x="310" y="13050"/>
                    <a:pt x="227" y="13431"/>
                  </a:cubicBezTo>
                  <a:cubicBezTo>
                    <a:pt x="155" y="13824"/>
                    <a:pt x="72" y="14181"/>
                    <a:pt x="36" y="14895"/>
                  </a:cubicBezTo>
                  <a:cubicBezTo>
                    <a:pt x="0" y="15610"/>
                    <a:pt x="286" y="15919"/>
                    <a:pt x="953" y="16145"/>
                  </a:cubicBezTo>
                  <a:cubicBezTo>
                    <a:pt x="1643" y="16348"/>
                    <a:pt x="2917" y="16967"/>
                    <a:pt x="3227" y="17419"/>
                  </a:cubicBezTo>
                  <a:cubicBezTo>
                    <a:pt x="3560" y="17884"/>
                    <a:pt x="3739" y="18455"/>
                    <a:pt x="3977" y="18527"/>
                  </a:cubicBezTo>
                  <a:cubicBezTo>
                    <a:pt x="4227" y="18598"/>
                    <a:pt x="4441" y="19348"/>
                    <a:pt x="5251" y="19908"/>
                  </a:cubicBezTo>
                  <a:cubicBezTo>
                    <a:pt x="6072" y="20479"/>
                    <a:pt x="7608" y="20551"/>
                    <a:pt x="8287" y="21277"/>
                  </a:cubicBezTo>
                  <a:cubicBezTo>
                    <a:pt x="8978" y="22003"/>
                    <a:pt x="10216" y="23789"/>
                    <a:pt x="10537" y="24777"/>
                  </a:cubicBezTo>
                  <a:cubicBezTo>
                    <a:pt x="10871" y="25766"/>
                    <a:pt x="11406" y="26111"/>
                    <a:pt x="11966" y="26587"/>
                  </a:cubicBezTo>
                  <a:cubicBezTo>
                    <a:pt x="12538" y="27063"/>
                    <a:pt x="13252" y="27599"/>
                    <a:pt x="13788" y="27647"/>
                  </a:cubicBezTo>
                  <a:cubicBezTo>
                    <a:pt x="13826" y="27649"/>
                    <a:pt x="13862" y="27651"/>
                    <a:pt x="13897" y="27651"/>
                  </a:cubicBezTo>
                  <a:cubicBezTo>
                    <a:pt x="14354" y="27651"/>
                    <a:pt x="14547" y="27443"/>
                    <a:pt x="14514" y="27266"/>
                  </a:cubicBezTo>
                  <a:cubicBezTo>
                    <a:pt x="14502" y="27063"/>
                    <a:pt x="13812" y="26504"/>
                    <a:pt x="13704" y="26349"/>
                  </a:cubicBezTo>
                  <a:cubicBezTo>
                    <a:pt x="13609" y="26206"/>
                    <a:pt x="13383" y="25254"/>
                    <a:pt x="13073" y="24563"/>
                  </a:cubicBezTo>
                  <a:cubicBezTo>
                    <a:pt x="12740" y="23884"/>
                    <a:pt x="12716" y="23873"/>
                    <a:pt x="12811" y="23539"/>
                  </a:cubicBezTo>
                  <a:cubicBezTo>
                    <a:pt x="12919" y="23218"/>
                    <a:pt x="13145" y="22503"/>
                    <a:pt x="13454" y="22325"/>
                  </a:cubicBezTo>
                  <a:cubicBezTo>
                    <a:pt x="13788" y="22146"/>
                    <a:pt x="14026" y="22277"/>
                    <a:pt x="14252" y="21968"/>
                  </a:cubicBezTo>
                  <a:cubicBezTo>
                    <a:pt x="14454" y="21646"/>
                    <a:pt x="14526" y="21468"/>
                    <a:pt x="14514" y="21277"/>
                  </a:cubicBezTo>
                  <a:cubicBezTo>
                    <a:pt x="14502" y="21087"/>
                    <a:pt x="14169" y="20967"/>
                    <a:pt x="13859" y="20932"/>
                  </a:cubicBezTo>
                  <a:cubicBezTo>
                    <a:pt x="13538" y="20908"/>
                    <a:pt x="13431" y="20622"/>
                    <a:pt x="13002" y="20551"/>
                  </a:cubicBezTo>
                  <a:cubicBezTo>
                    <a:pt x="12561" y="20479"/>
                    <a:pt x="11966" y="20301"/>
                    <a:pt x="11823" y="20039"/>
                  </a:cubicBezTo>
                  <a:cubicBezTo>
                    <a:pt x="11698" y="19836"/>
                    <a:pt x="11471" y="19751"/>
                    <a:pt x="11270" y="19751"/>
                  </a:cubicBezTo>
                  <a:cubicBezTo>
                    <a:pt x="11222" y="19751"/>
                    <a:pt x="11176" y="19756"/>
                    <a:pt x="11133" y="19765"/>
                  </a:cubicBezTo>
                  <a:cubicBezTo>
                    <a:pt x="11053" y="19774"/>
                    <a:pt x="10905" y="19798"/>
                    <a:pt x="10729" y="19798"/>
                  </a:cubicBezTo>
                  <a:cubicBezTo>
                    <a:pt x="10455" y="19798"/>
                    <a:pt x="10112" y="19740"/>
                    <a:pt x="9859" y="19479"/>
                  </a:cubicBezTo>
                  <a:cubicBezTo>
                    <a:pt x="9430" y="19051"/>
                    <a:pt x="9394" y="18229"/>
                    <a:pt x="9323" y="17800"/>
                  </a:cubicBezTo>
                  <a:cubicBezTo>
                    <a:pt x="9240" y="17372"/>
                    <a:pt x="9168" y="17229"/>
                    <a:pt x="9287" y="16907"/>
                  </a:cubicBezTo>
                  <a:cubicBezTo>
                    <a:pt x="9394" y="16574"/>
                    <a:pt x="9394" y="16336"/>
                    <a:pt x="9894" y="16098"/>
                  </a:cubicBezTo>
                  <a:cubicBezTo>
                    <a:pt x="10184" y="15963"/>
                    <a:pt x="10571" y="15848"/>
                    <a:pt x="10942" y="15848"/>
                  </a:cubicBezTo>
                  <a:cubicBezTo>
                    <a:pt x="11228" y="15848"/>
                    <a:pt x="11504" y="15916"/>
                    <a:pt x="11716" y="16098"/>
                  </a:cubicBezTo>
                  <a:cubicBezTo>
                    <a:pt x="11890" y="16243"/>
                    <a:pt x="12124" y="16298"/>
                    <a:pt x="12365" y="16298"/>
                  </a:cubicBezTo>
                  <a:cubicBezTo>
                    <a:pt x="12816" y="16298"/>
                    <a:pt x="13291" y="16102"/>
                    <a:pt x="13431" y="15931"/>
                  </a:cubicBezTo>
                  <a:cubicBezTo>
                    <a:pt x="13633" y="15681"/>
                    <a:pt x="14252" y="14943"/>
                    <a:pt x="14752" y="14907"/>
                  </a:cubicBezTo>
                  <a:cubicBezTo>
                    <a:pt x="15252" y="14883"/>
                    <a:pt x="16074" y="14907"/>
                    <a:pt x="16383" y="14633"/>
                  </a:cubicBezTo>
                  <a:cubicBezTo>
                    <a:pt x="16717" y="14348"/>
                    <a:pt x="17919" y="13740"/>
                    <a:pt x="18134" y="13264"/>
                  </a:cubicBezTo>
                  <a:cubicBezTo>
                    <a:pt x="18336" y="12764"/>
                    <a:pt x="19157" y="11371"/>
                    <a:pt x="19157" y="10907"/>
                  </a:cubicBezTo>
                  <a:cubicBezTo>
                    <a:pt x="19157" y="10479"/>
                    <a:pt x="20432" y="9686"/>
                    <a:pt x="20958" y="9686"/>
                  </a:cubicBezTo>
                  <a:cubicBezTo>
                    <a:pt x="21003" y="9686"/>
                    <a:pt x="21042" y="9692"/>
                    <a:pt x="21074" y="9704"/>
                  </a:cubicBezTo>
                  <a:cubicBezTo>
                    <a:pt x="21115" y="9718"/>
                    <a:pt x="21157" y="9724"/>
                    <a:pt x="21200" y="9724"/>
                  </a:cubicBezTo>
                  <a:cubicBezTo>
                    <a:pt x="21608" y="9724"/>
                    <a:pt x="22094" y="9168"/>
                    <a:pt x="22277" y="9168"/>
                  </a:cubicBezTo>
                  <a:cubicBezTo>
                    <a:pt x="22347" y="9168"/>
                    <a:pt x="22464" y="9180"/>
                    <a:pt x="22603" y="9180"/>
                  </a:cubicBezTo>
                  <a:cubicBezTo>
                    <a:pt x="22887" y="9180"/>
                    <a:pt x="23259" y="9131"/>
                    <a:pt x="23491" y="8835"/>
                  </a:cubicBezTo>
                  <a:cubicBezTo>
                    <a:pt x="23849" y="8406"/>
                    <a:pt x="24122" y="8121"/>
                    <a:pt x="24408" y="7704"/>
                  </a:cubicBezTo>
                  <a:cubicBezTo>
                    <a:pt x="24789" y="7311"/>
                    <a:pt x="25003" y="6668"/>
                    <a:pt x="23968" y="6359"/>
                  </a:cubicBezTo>
                  <a:cubicBezTo>
                    <a:pt x="22944" y="6025"/>
                    <a:pt x="22182" y="5930"/>
                    <a:pt x="21563" y="5597"/>
                  </a:cubicBezTo>
                  <a:cubicBezTo>
                    <a:pt x="20969" y="5259"/>
                    <a:pt x="20387" y="5013"/>
                    <a:pt x="19917" y="5013"/>
                  </a:cubicBezTo>
                  <a:cubicBezTo>
                    <a:pt x="19906" y="5013"/>
                    <a:pt x="19895" y="5013"/>
                    <a:pt x="19884" y="5013"/>
                  </a:cubicBezTo>
                  <a:cubicBezTo>
                    <a:pt x="19873" y="5013"/>
                    <a:pt x="19862" y="5014"/>
                    <a:pt x="19850" y="5014"/>
                  </a:cubicBezTo>
                  <a:cubicBezTo>
                    <a:pt x="19533" y="5014"/>
                    <a:pt x="19012" y="4910"/>
                    <a:pt x="18538" y="4910"/>
                  </a:cubicBezTo>
                  <a:cubicBezTo>
                    <a:pt x="18302" y="4910"/>
                    <a:pt x="18077" y="4936"/>
                    <a:pt x="17895" y="5013"/>
                  </a:cubicBezTo>
                  <a:cubicBezTo>
                    <a:pt x="17324" y="5251"/>
                    <a:pt x="16717" y="6430"/>
                    <a:pt x="15836" y="6632"/>
                  </a:cubicBezTo>
                  <a:cubicBezTo>
                    <a:pt x="15683" y="6670"/>
                    <a:pt x="15491" y="6687"/>
                    <a:pt x="15273" y="6687"/>
                  </a:cubicBezTo>
                  <a:cubicBezTo>
                    <a:pt x="14247" y="6687"/>
                    <a:pt x="12665" y="6316"/>
                    <a:pt x="12145" y="6001"/>
                  </a:cubicBezTo>
                  <a:cubicBezTo>
                    <a:pt x="11537" y="5608"/>
                    <a:pt x="11359" y="4823"/>
                    <a:pt x="11537" y="4430"/>
                  </a:cubicBezTo>
                  <a:cubicBezTo>
                    <a:pt x="11716" y="4049"/>
                    <a:pt x="11787" y="3346"/>
                    <a:pt x="11740" y="3084"/>
                  </a:cubicBezTo>
                  <a:cubicBezTo>
                    <a:pt x="11704" y="2810"/>
                    <a:pt x="12633" y="2322"/>
                    <a:pt x="12954" y="1977"/>
                  </a:cubicBezTo>
                  <a:cubicBezTo>
                    <a:pt x="13276" y="1632"/>
                    <a:pt x="13573" y="548"/>
                    <a:pt x="1281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5" name="Google Shape;1935;p43"/>
            <p:cNvSpPr/>
            <p:nvPr/>
          </p:nvSpPr>
          <p:spPr>
            <a:xfrm>
              <a:off x="951664" y="4213956"/>
              <a:ext cx="884160" cy="1042550"/>
            </a:xfrm>
            <a:custGeom>
              <a:avLst/>
              <a:gdLst/>
              <a:ahLst/>
              <a:cxnLst/>
              <a:rect l="l" t="t" r="r" b="b"/>
              <a:pathLst>
                <a:path w="19599" h="23110" extrusionOk="0">
                  <a:moveTo>
                    <a:pt x="5062" y="0"/>
                  </a:moveTo>
                  <a:cubicBezTo>
                    <a:pt x="4588" y="0"/>
                    <a:pt x="4017" y="122"/>
                    <a:pt x="3706" y="122"/>
                  </a:cubicBezTo>
                  <a:cubicBezTo>
                    <a:pt x="3664" y="122"/>
                    <a:pt x="3627" y="120"/>
                    <a:pt x="3596" y="115"/>
                  </a:cubicBezTo>
                  <a:cubicBezTo>
                    <a:pt x="3575" y="112"/>
                    <a:pt x="3553" y="110"/>
                    <a:pt x="3529" y="110"/>
                  </a:cubicBezTo>
                  <a:cubicBezTo>
                    <a:pt x="3139" y="110"/>
                    <a:pt x="2420" y="558"/>
                    <a:pt x="2263" y="794"/>
                  </a:cubicBezTo>
                  <a:cubicBezTo>
                    <a:pt x="2096" y="1056"/>
                    <a:pt x="2096" y="2580"/>
                    <a:pt x="2263" y="2854"/>
                  </a:cubicBezTo>
                  <a:cubicBezTo>
                    <a:pt x="2429" y="3116"/>
                    <a:pt x="2263" y="3556"/>
                    <a:pt x="1858" y="4187"/>
                  </a:cubicBezTo>
                  <a:cubicBezTo>
                    <a:pt x="1453" y="4830"/>
                    <a:pt x="977" y="5640"/>
                    <a:pt x="489" y="6128"/>
                  </a:cubicBezTo>
                  <a:cubicBezTo>
                    <a:pt x="0" y="6616"/>
                    <a:pt x="227" y="9354"/>
                    <a:pt x="489" y="9664"/>
                  </a:cubicBezTo>
                  <a:cubicBezTo>
                    <a:pt x="762" y="9985"/>
                    <a:pt x="1501" y="11498"/>
                    <a:pt x="2525" y="11926"/>
                  </a:cubicBezTo>
                  <a:cubicBezTo>
                    <a:pt x="3537" y="12343"/>
                    <a:pt x="4751" y="13105"/>
                    <a:pt x="4751" y="13105"/>
                  </a:cubicBezTo>
                  <a:cubicBezTo>
                    <a:pt x="6620" y="14129"/>
                    <a:pt x="6668" y="15855"/>
                    <a:pt x="6513" y="16189"/>
                  </a:cubicBezTo>
                  <a:cubicBezTo>
                    <a:pt x="6335" y="16498"/>
                    <a:pt x="6251" y="17546"/>
                    <a:pt x="5715" y="17903"/>
                  </a:cubicBezTo>
                  <a:cubicBezTo>
                    <a:pt x="5180" y="18260"/>
                    <a:pt x="5977" y="19094"/>
                    <a:pt x="5370" y="19963"/>
                  </a:cubicBezTo>
                  <a:cubicBezTo>
                    <a:pt x="4763" y="20832"/>
                    <a:pt x="3668" y="21796"/>
                    <a:pt x="3239" y="22332"/>
                  </a:cubicBezTo>
                  <a:cubicBezTo>
                    <a:pt x="2810" y="22880"/>
                    <a:pt x="2810" y="23035"/>
                    <a:pt x="3572" y="23106"/>
                  </a:cubicBezTo>
                  <a:cubicBezTo>
                    <a:pt x="3593" y="23108"/>
                    <a:pt x="3615" y="23109"/>
                    <a:pt x="3638" y="23109"/>
                  </a:cubicBezTo>
                  <a:cubicBezTo>
                    <a:pt x="4422" y="23109"/>
                    <a:pt x="6317" y="21943"/>
                    <a:pt x="6942" y="21677"/>
                  </a:cubicBezTo>
                  <a:cubicBezTo>
                    <a:pt x="7609" y="21392"/>
                    <a:pt x="7704" y="19808"/>
                    <a:pt x="8406" y="19213"/>
                  </a:cubicBezTo>
                  <a:cubicBezTo>
                    <a:pt x="9109" y="18617"/>
                    <a:pt x="9954" y="18558"/>
                    <a:pt x="10978" y="18320"/>
                  </a:cubicBezTo>
                  <a:cubicBezTo>
                    <a:pt x="11990" y="18058"/>
                    <a:pt x="13657" y="17320"/>
                    <a:pt x="14407" y="17046"/>
                  </a:cubicBezTo>
                  <a:cubicBezTo>
                    <a:pt x="15133" y="16784"/>
                    <a:pt x="15109" y="16355"/>
                    <a:pt x="15431" y="15760"/>
                  </a:cubicBezTo>
                  <a:cubicBezTo>
                    <a:pt x="15764" y="15165"/>
                    <a:pt x="16562" y="14629"/>
                    <a:pt x="16931" y="14296"/>
                  </a:cubicBezTo>
                  <a:cubicBezTo>
                    <a:pt x="17312" y="13974"/>
                    <a:pt x="17515" y="12843"/>
                    <a:pt x="17253" y="12569"/>
                  </a:cubicBezTo>
                  <a:cubicBezTo>
                    <a:pt x="16979" y="12307"/>
                    <a:pt x="16812" y="11331"/>
                    <a:pt x="17253" y="10700"/>
                  </a:cubicBezTo>
                  <a:cubicBezTo>
                    <a:pt x="17681" y="10057"/>
                    <a:pt x="18336" y="9033"/>
                    <a:pt x="18860" y="8390"/>
                  </a:cubicBezTo>
                  <a:cubicBezTo>
                    <a:pt x="19396" y="7747"/>
                    <a:pt x="19598" y="7211"/>
                    <a:pt x="18955" y="6783"/>
                  </a:cubicBezTo>
                  <a:cubicBezTo>
                    <a:pt x="18336" y="6354"/>
                    <a:pt x="17157" y="6021"/>
                    <a:pt x="16633" y="5914"/>
                  </a:cubicBezTo>
                  <a:cubicBezTo>
                    <a:pt x="16121" y="5818"/>
                    <a:pt x="16193" y="5342"/>
                    <a:pt x="15276" y="4806"/>
                  </a:cubicBezTo>
                  <a:cubicBezTo>
                    <a:pt x="14359" y="4270"/>
                    <a:pt x="13716" y="3449"/>
                    <a:pt x="13169" y="2639"/>
                  </a:cubicBezTo>
                  <a:cubicBezTo>
                    <a:pt x="12757" y="2039"/>
                    <a:pt x="12116" y="1648"/>
                    <a:pt x="11550" y="1648"/>
                  </a:cubicBezTo>
                  <a:cubicBezTo>
                    <a:pt x="11363" y="1648"/>
                    <a:pt x="11185" y="1691"/>
                    <a:pt x="11026" y="1782"/>
                  </a:cubicBezTo>
                  <a:cubicBezTo>
                    <a:pt x="10887" y="1863"/>
                    <a:pt x="10742" y="1895"/>
                    <a:pt x="10591" y="1895"/>
                  </a:cubicBezTo>
                  <a:cubicBezTo>
                    <a:pt x="10032" y="1895"/>
                    <a:pt x="9402" y="1451"/>
                    <a:pt x="8763" y="1413"/>
                  </a:cubicBezTo>
                  <a:cubicBezTo>
                    <a:pt x="7942" y="1353"/>
                    <a:pt x="6132" y="377"/>
                    <a:pt x="5644" y="115"/>
                  </a:cubicBezTo>
                  <a:cubicBezTo>
                    <a:pt x="5501" y="29"/>
                    <a:pt x="5293" y="0"/>
                    <a:pt x="506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6" name="Google Shape;1936;p43"/>
            <p:cNvSpPr/>
            <p:nvPr/>
          </p:nvSpPr>
          <p:spPr>
            <a:xfrm>
              <a:off x="1681094" y="3241545"/>
              <a:ext cx="425952" cy="513064"/>
            </a:xfrm>
            <a:custGeom>
              <a:avLst/>
              <a:gdLst/>
              <a:ahLst/>
              <a:cxnLst/>
              <a:rect l="l" t="t" r="r" b="b"/>
              <a:pathLst>
                <a:path w="9442" h="11373" extrusionOk="0">
                  <a:moveTo>
                    <a:pt x="1941" y="1"/>
                  </a:moveTo>
                  <a:cubicBezTo>
                    <a:pt x="1941" y="1"/>
                    <a:pt x="1643" y="429"/>
                    <a:pt x="1179" y="858"/>
                  </a:cubicBezTo>
                  <a:cubicBezTo>
                    <a:pt x="714" y="1299"/>
                    <a:pt x="595" y="1608"/>
                    <a:pt x="476" y="1858"/>
                  </a:cubicBezTo>
                  <a:cubicBezTo>
                    <a:pt x="357" y="2108"/>
                    <a:pt x="0" y="3180"/>
                    <a:pt x="143" y="3644"/>
                  </a:cubicBezTo>
                  <a:cubicBezTo>
                    <a:pt x="286" y="4109"/>
                    <a:pt x="226" y="4430"/>
                    <a:pt x="750" y="4823"/>
                  </a:cubicBezTo>
                  <a:cubicBezTo>
                    <a:pt x="1286" y="5204"/>
                    <a:pt x="1762" y="5347"/>
                    <a:pt x="1524" y="6073"/>
                  </a:cubicBezTo>
                  <a:cubicBezTo>
                    <a:pt x="1286" y="6787"/>
                    <a:pt x="1465" y="7561"/>
                    <a:pt x="1215" y="7942"/>
                  </a:cubicBezTo>
                  <a:cubicBezTo>
                    <a:pt x="953" y="8335"/>
                    <a:pt x="929" y="9073"/>
                    <a:pt x="1524" y="9585"/>
                  </a:cubicBezTo>
                  <a:cubicBezTo>
                    <a:pt x="2119" y="10085"/>
                    <a:pt x="2858" y="9966"/>
                    <a:pt x="3036" y="10014"/>
                  </a:cubicBezTo>
                  <a:cubicBezTo>
                    <a:pt x="3203" y="10062"/>
                    <a:pt x="3917" y="10407"/>
                    <a:pt x="4024" y="10621"/>
                  </a:cubicBezTo>
                  <a:cubicBezTo>
                    <a:pt x="4132" y="10847"/>
                    <a:pt x="4715" y="11097"/>
                    <a:pt x="5144" y="11312"/>
                  </a:cubicBezTo>
                  <a:cubicBezTo>
                    <a:pt x="5231" y="11353"/>
                    <a:pt x="5318" y="11373"/>
                    <a:pt x="5401" y="11373"/>
                  </a:cubicBezTo>
                  <a:cubicBezTo>
                    <a:pt x="5728" y="11373"/>
                    <a:pt x="6013" y="11076"/>
                    <a:pt x="6156" y="10621"/>
                  </a:cubicBezTo>
                  <a:cubicBezTo>
                    <a:pt x="6280" y="10233"/>
                    <a:pt x="6674" y="10062"/>
                    <a:pt x="7038" y="10062"/>
                  </a:cubicBezTo>
                  <a:cubicBezTo>
                    <a:pt x="7199" y="10062"/>
                    <a:pt x="7354" y="10095"/>
                    <a:pt x="7477" y="10157"/>
                  </a:cubicBezTo>
                  <a:cubicBezTo>
                    <a:pt x="7783" y="10329"/>
                    <a:pt x="8127" y="10440"/>
                    <a:pt x="8405" y="10440"/>
                  </a:cubicBezTo>
                  <a:cubicBezTo>
                    <a:pt x="8473" y="10440"/>
                    <a:pt x="8538" y="10433"/>
                    <a:pt x="8596" y="10419"/>
                  </a:cubicBezTo>
                  <a:cubicBezTo>
                    <a:pt x="8870" y="10335"/>
                    <a:pt x="9430" y="10133"/>
                    <a:pt x="9442" y="10133"/>
                  </a:cubicBezTo>
                  <a:cubicBezTo>
                    <a:pt x="7799" y="6156"/>
                    <a:pt x="5203" y="2680"/>
                    <a:pt x="194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7" name="Google Shape;1937;p43"/>
            <p:cNvSpPr/>
            <p:nvPr/>
          </p:nvSpPr>
          <p:spPr>
            <a:xfrm>
              <a:off x="1017168" y="3851337"/>
              <a:ext cx="245547" cy="256735"/>
            </a:xfrm>
            <a:custGeom>
              <a:avLst/>
              <a:gdLst/>
              <a:ahLst/>
              <a:cxnLst/>
              <a:rect l="l" t="t" r="r" b="b"/>
              <a:pathLst>
                <a:path w="5443" h="5691" extrusionOk="0">
                  <a:moveTo>
                    <a:pt x="3318" y="0"/>
                  </a:moveTo>
                  <a:cubicBezTo>
                    <a:pt x="3147" y="0"/>
                    <a:pt x="2966" y="41"/>
                    <a:pt x="2799" y="140"/>
                  </a:cubicBezTo>
                  <a:cubicBezTo>
                    <a:pt x="2311" y="426"/>
                    <a:pt x="2108" y="1081"/>
                    <a:pt x="2025" y="1545"/>
                  </a:cubicBezTo>
                  <a:cubicBezTo>
                    <a:pt x="1930" y="1986"/>
                    <a:pt x="1037" y="2331"/>
                    <a:pt x="1073" y="3153"/>
                  </a:cubicBezTo>
                  <a:cubicBezTo>
                    <a:pt x="1073" y="3153"/>
                    <a:pt x="1073" y="3641"/>
                    <a:pt x="715" y="3974"/>
                  </a:cubicBezTo>
                  <a:cubicBezTo>
                    <a:pt x="358" y="4296"/>
                    <a:pt x="1" y="4867"/>
                    <a:pt x="358" y="4939"/>
                  </a:cubicBezTo>
                  <a:cubicBezTo>
                    <a:pt x="715" y="5010"/>
                    <a:pt x="1477" y="5117"/>
                    <a:pt x="1656" y="5224"/>
                  </a:cubicBezTo>
                  <a:cubicBezTo>
                    <a:pt x="1808" y="5306"/>
                    <a:pt x="2516" y="5690"/>
                    <a:pt x="2875" y="5690"/>
                  </a:cubicBezTo>
                  <a:cubicBezTo>
                    <a:pt x="2937" y="5690"/>
                    <a:pt x="2989" y="5679"/>
                    <a:pt x="3025" y="5653"/>
                  </a:cubicBezTo>
                  <a:cubicBezTo>
                    <a:pt x="3275" y="5474"/>
                    <a:pt x="3454" y="5034"/>
                    <a:pt x="3716" y="5010"/>
                  </a:cubicBezTo>
                  <a:cubicBezTo>
                    <a:pt x="3966" y="4986"/>
                    <a:pt x="4037" y="4343"/>
                    <a:pt x="4252" y="4129"/>
                  </a:cubicBezTo>
                  <a:cubicBezTo>
                    <a:pt x="4454" y="3926"/>
                    <a:pt x="5216" y="3212"/>
                    <a:pt x="5287" y="2641"/>
                  </a:cubicBezTo>
                  <a:cubicBezTo>
                    <a:pt x="5359" y="2069"/>
                    <a:pt x="5442" y="1212"/>
                    <a:pt x="5287" y="986"/>
                  </a:cubicBezTo>
                  <a:cubicBezTo>
                    <a:pt x="5144" y="771"/>
                    <a:pt x="4144" y="640"/>
                    <a:pt x="4037" y="355"/>
                  </a:cubicBezTo>
                  <a:cubicBezTo>
                    <a:pt x="3966" y="164"/>
                    <a:pt x="3661" y="0"/>
                    <a:pt x="331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8" name="Google Shape;1938;p43"/>
            <p:cNvSpPr/>
            <p:nvPr/>
          </p:nvSpPr>
          <p:spPr>
            <a:xfrm>
              <a:off x="1239755" y="3990917"/>
              <a:ext cx="161503" cy="96947"/>
            </a:xfrm>
            <a:custGeom>
              <a:avLst/>
              <a:gdLst/>
              <a:ahLst/>
              <a:cxnLst/>
              <a:rect l="l" t="t" r="r" b="b"/>
              <a:pathLst>
                <a:path w="3580" h="2149" extrusionOk="0">
                  <a:moveTo>
                    <a:pt x="1975" y="1"/>
                  </a:moveTo>
                  <a:cubicBezTo>
                    <a:pt x="1925" y="1"/>
                    <a:pt x="1866" y="15"/>
                    <a:pt x="1794" y="47"/>
                  </a:cubicBezTo>
                  <a:cubicBezTo>
                    <a:pt x="1413" y="225"/>
                    <a:pt x="1520" y="297"/>
                    <a:pt x="1330" y="440"/>
                  </a:cubicBezTo>
                  <a:cubicBezTo>
                    <a:pt x="1175" y="606"/>
                    <a:pt x="877" y="832"/>
                    <a:pt x="877" y="832"/>
                  </a:cubicBezTo>
                  <a:cubicBezTo>
                    <a:pt x="877" y="832"/>
                    <a:pt x="461" y="1213"/>
                    <a:pt x="163" y="1630"/>
                  </a:cubicBezTo>
                  <a:cubicBezTo>
                    <a:pt x="1" y="1857"/>
                    <a:pt x="164" y="1901"/>
                    <a:pt x="381" y="1901"/>
                  </a:cubicBezTo>
                  <a:cubicBezTo>
                    <a:pt x="514" y="1901"/>
                    <a:pt x="667" y="1884"/>
                    <a:pt x="777" y="1884"/>
                  </a:cubicBezTo>
                  <a:cubicBezTo>
                    <a:pt x="817" y="1884"/>
                    <a:pt x="851" y="1886"/>
                    <a:pt x="877" y="1892"/>
                  </a:cubicBezTo>
                  <a:cubicBezTo>
                    <a:pt x="1052" y="1923"/>
                    <a:pt x="1111" y="2149"/>
                    <a:pt x="1392" y="2149"/>
                  </a:cubicBezTo>
                  <a:cubicBezTo>
                    <a:pt x="1437" y="2149"/>
                    <a:pt x="1487" y="2143"/>
                    <a:pt x="1544" y="2130"/>
                  </a:cubicBezTo>
                  <a:cubicBezTo>
                    <a:pt x="1713" y="2087"/>
                    <a:pt x="1753" y="2081"/>
                    <a:pt x="1765" y="2081"/>
                  </a:cubicBezTo>
                  <a:cubicBezTo>
                    <a:pt x="1770" y="2081"/>
                    <a:pt x="1770" y="2082"/>
                    <a:pt x="1773" y="2082"/>
                  </a:cubicBezTo>
                  <a:cubicBezTo>
                    <a:pt x="1780" y="2082"/>
                    <a:pt x="1801" y="2075"/>
                    <a:pt x="1961" y="2023"/>
                  </a:cubicBezTo>
                  <a:cubicBezTo>
                    <a:pt x="2354" y="1892"/>
                    <a:pt x="2473" y="1928"/>
                    <a:pt x="2854" y="1892"/>
                  </a:cubicBezTo>
                  <a:cubicBezTo>
                    <a:pt x="3247" y="1845"/>
                    <a:pt x="3163" y="1571"/>
                    <a:pt x="3366" y="1321"/>
                  </a:cubicBezTo>
                  <a:cubicBezTo>
                    <a:pt x="3568" y="1083"/>
                    <a:pt x="3580" y="856"/>
                    <a:pt x="3366" y="654"/>
                  </a:cubicBezTo>
                  <a:cubicBezTo>
                    <a:pt x="3331" y="621"/>
                    <a:pt x="3299" y="608"/>
                    <a:pt x="3268" y="608"/>
                  </a:cubicBezTo>
                  <a:cubicBezTo>
                    <a:pt x="3149" y="608"/>
                    <a:pt x="3045" y="800"/>
                    <a:pt x="2875" y="800"/>
                  </a:cubicBezTo>
                  <a:cubicBezTo>
                    <a:pt x="2800" y="800"/>
                    <a:pt x="2712" y="762"/>
                    <a:pt x="2604" y="654"/>
                  </a:cubicBezTo>
                  <a:cubicBezTo>
                    <a:pt x="2261" y="311"/>
                    <a:pt x="2208" y="1"/>
                    <a:pt x="197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939" name="Google Shape;1939;p43"/>
          <p:cNvGrpSpPr/>
          <p:nvPr/>
        </p:nvGrpSpPr>
        <p:grpSpPr>
          <a:xfrm rot="-1980226">
            <a:off x="3001797" y="1088447"/>
            <a:ext cx="685105" cy="1248752"/>
            <a:chOff x="-214625" y="3943775"/>
            <a:chExt cx="458725" cy="836125"/>
          </a:xfrm>
        </p:grpSpPr>
        <p:sp>
          <p:nvSpPr>
            <p:cNvPr id="1940" name="Google Shape;1940;p43"/>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1" name="Google Shape;1941;p43"/>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2" name="Google Shape;1942;p43"/>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3" name="Google Shape;1943;p43"/>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4" name="Google Shape;1944;p43"/>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5" name="Google Shape;1945;p43"/>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6" name="Google Shape;1946;p43"/>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7" name="Google Shape;1947;p43"/>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8" name="Google Shape;1948;p43"/>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9" name="Google Shape;1949;p43"/>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0" name="Google Shape;1950;p43"/>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1" name="Google Shape;1951;p43"/>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952" name="Google Shape;1952;p43"/>
          <p:cNvGrpSpPr/>
          <p:nvPr/>
        </p:nvGrpSpPr>
        <p:grpSpPr>
          <a:xfrm rot="1980226" flipH="1">
            <a:off x="5457097" y="1088447"/>
            <a:ext cx="685105" cy="1248752"/>
            <a:chOff x="-214625" y="3943775"/>
            <a:chExt cx="458725" cy="836125"/>
          </a:xfrm>
        </p:grpSpPr>
        <p:sp>
          <p:nvSpPr>
            <p:cNvPr id="1953" name="Google Shape;1953;p43"/>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4" name="Google Shape;1954;p43"/>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5" name="Google Shape;1955;p43"/>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6" name="Google Shape;1956;p43"/>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7" name="Google Shape;1957;p43"/>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8" name="Google Shape;1958;p43"/>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9" name="Google Shape;1959;p43"/>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0" name="Google Shape;1960;p43"/>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1" name="Google Shape;1961;p43"/>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2" name="Google Shape;1962;p43"/>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3" name="Google Shape;1963;p43"/>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4" name="Google Shape;1964;p43"/>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965" name="Google Shape;1965;p43"/>
          <p:cNvSpPr/>
          <p:nvPr/>
        </p:nvSpPr>
        <p:spPr>
          <a:xfrm rot="-1801446" flipH="1">
            <a:off x="3394993" y="1020012"/>
            <a:ext cx="161304" cy="34205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6" name="Google Shape;1966;p43"/>
          <p:cNvSpPr/>
          <p:nvPr/>
        </p:nvSpPr>
        <p:spPr>
          <a:xfrm rot="2841006">
            <a:off x="5439171" y="581963"/>
            <a:ext cx="128452" cy="272389"/>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967" name="Google Shape;1967;p43"/>
          <p:cNvGrpSpPr/>
          <p:nvPr/>
        </p:nvGrpSpPr>
        <p:grpSpPr>
          <a:xfrm rot="-3061193">
            <a:off x="3411378" y="477267"/>
            <a:ext cx="342062" cy="481755"/>
            <a:chOff x="1554950" y="3841075"/>
            <a:chExt cx="389950" cy="549200"/>
          </a:xfrm>
        </p:grpSpPr>
        <p:sp>
          <p:nvSpPr>
            <p:cNvPr id="1968" name="Google Shape;1968;p43"/>
            <p:cNvSpPr/>
            <p:nvPr/>
          </p:nvSpPr>
          <p:spPr>
            <a:xfrm>
              <a:off x="1554950" y="3875950"/>
              <a:ext cx="148550" cy="242200"/>
            </a:xfrm>
            <a:custGeom>
              <a:avLst/>
              <a:gdLst/>
              <a:ahLst/>
              <a:cxnLst/>
              <a:rect l="l" t="t" r="r" b="b"/>
              <a:pathLst>
                <a:path w="5942" h="9688" extrusionOk="0">
                  <a:moveTo>
                    <a:pt x="2057" y="0"/>
                  </a:moveTo>
                  <a:cubicBezTo>
                    <a:pt x="1465" y="0"/>
                    <a:pt x="885" y="319"/>
                    <a:pt x="465" y="1058"/>
                  </a:cubicBezTo>
                  <a:cubicBezTo>
                    <a:pt x="131" y="1642"/>
                    <a:pt x="24" y="2332"/>
                    <a:pt x="12" y="2999"/>
                  </a:cubicBezTo>
                  <a:cubicBezTo>
                    <a:pt x="0" y="5737"/>
                    <a:pt x="1715" y="8416"/>
                    <a:pt x="4191" y="9547"/>
                  </a:cubicBezTo>
                  <a:cubicBezTo>
                    <a:pt x="4357" y="9620"/>
                    <a:pt x="4540" y="9687"/>
                    <a:pt x="4712" y="9687"/>
                  </a:cubicBezTo>
                  <a:cubicBezTo>
                    <a:pt x="4824" y="9687"/>
                    <a:pt x="4931" y="9658"/>
                    <a:pt x="5025" y="9583"/>
                  </a:cubicBezTo>
                  <a:cubicBezTo>
                    <a:pt x="5132" y="9512"/>
                    <a:pt x="5203" y="9393"/>
                    <a:pt x="5263" y="9262"/>
                  </a:cubicBezTo>
                  <a:cubicBezTo>
                    <a:pt x="5941" y="7845"/>
                    <a:pt x="5656" y="6178"/>
                    <a:pt x="5299" y="4642"/>
                  </a:cubicBezTo>
                  <a:cubicBezTo>
                    <a:pt x="5013" y="3440"/>
                    <a:pt x="4668" y="2237"/>
                    <a:pt x="3989" y="1213"/>
                  </a:cubicBezTo>
                  <a:cubicBezTo>
                    <a:pt x="3501" y="464"/>
                    <a:pt x="2770" y="0"/>
                    <a:pt x="2057" y="0"/>
                  </a:cubicBezTo>
                  <a:close/>
                </a:path>
              </a:pathLst>
            </a:custGeom>
            <a:solidFill>
              <a:srgbClr val="F3510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9" name="Google Shape;1969;p43"/>
            <p:cNvSpPr/>
            <p:nvPr/>
          </p:nvSpPr>
          <p:spPr>
            <a:xfrm>
              <a:off x="1717175" y="3964725"/>
              <a:ext cx="227725" cy="190050"/>
            </a:xfrm>
            <a:custGeom>
              <a:avLst/>
              <a:gdLst/>
              <a:ahLst/>
              <a:cxnLst/>
              <a:rect l="l" t="t" r="r" b="b"/>
              <a:pathLst>
                <a:path w="9109" h="7602" extrusionOk="0">
                  <a:moveTo>
                    <a:pt x="7160" y="0"/>
                  </a:moveTo>
                  <a:cubicBezTo>
                    <a:pt x="5976" y="0"/>
                    <a:pt x="4647" y="949"/>
                    <a:pt x="3858" y="1555"/>
                  </a:cubicBezTo>
                  <a:cubicBezTo>
                    <a:pt x="2334" y="2746"/>
                    <a:pt x="1084" y="4270"/>
                    <a:pt x="238" y="6008"/>
                  </a:cubicBezTo>
                  <a:cubicBezTo>
                    <a:pt x="119" y="6246"/>
                    <a:pt x="0" y="6497"/>
                    <a:pt x="60" y="6770"/>
                  </a:cubicBezTo>
                  <a:cubicBezTo>
                    <a:pt x="119" y="7032"/>
                    <a:pt x="345" y="7247"/>
                    <a:pt x="584" y="7378"/>
                  </a:cubicBezTo>
                  <a:cubicBezTo>
                    <a:pt x="882" y="7539"/>
                    <a:pt x="1202" y="7602"/>
                    <a:pt x="1530" y="7602"/>
                  </a:cubicBezTo>
                  <a:cubicBezTo>
                    <a:pt x="2000" y="7602"/>
                    <a:pt x="2485" y="7472"/>
                    <a:pt x="2941" y="7318"/>
                  </a:cubicBezTo>
                  <a:cubicBezTo>
                    <a:pt x="4429" y="6818"/>
                    <a:pt x="5822" y="6044"/>
                    <a:pt x="7037" y="5044"/>
                  </a:cubicBezTo>
                  <a:cubicBezTo>
                    <a:pt x="8108" y="4163"/>
                    <a:pt x="9108" y="2913"/>
                    <a:pt x="8930" y="1544"/>
                  </a:cubicBezTo>
                  <a:cubicBezTo>
                    <a:pt x="8894" y="1222"/>
                    <a:pt x="8775" y="889"/>
                    <a:pt x="8561" y="639"/>
                  </a:cubicBezTo>
                  <a:cubicBezTo>
                    <a:pt x="8158" y="178"/>
                    <a:pt x="7672" y="0"/>
                    <a:pt x="7160" y="0"/>
                  </a:cubicBezTo>
                  <a:close/>
                </a:path>
              </a:pathLst>
            </a:custGeom>
            <a:solidFill>
              <a:srgbClr val="F7987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0" name="Google Shape;1970;p43"/>
            <p:cNvSpPr/>
            <p:nvPr/>
          </p:nvSpPr>
          <p:spPr>
            <a:xfrm>
              <a:off x="1621025" y="3841075"/>
              <a:ext cx="134850" cy="284400"/>
            </a:xfrm>
            <a:custGeom>
              <a:avLst/>
              <a:gdLst/>
              <a:ahLst/>
              <a:cxnLst/>
              <a:rect l="l" t="t" r="r" b="b"/>
              <a:pathLst>
                <a:path w="5394" h="11376" extrusionOk="0">
                  <a:moveTo>
                    <a:pt x="2755" y="0"/>
                  </a:moveTo>
                  <a:cubicBezTo>
                    <a:pt x="2745" y="0"/>
                    <a:pt x="2736" y="1"/>
                    <a:pt x="2727" y="1"/>
                  </a:cubicBezTo>
                  <a:cubicBezTo>
                    <a:pt x="2132" y="13"/>
                    <a:pt x="1584" y="358"/>
                    <a:pt x="1215" y="810"/>
                  </a:cubicBezTo>
                  <a:cubicBezTo>
                    <a:pt x="834" y="1263"/>
                    <a:pt x="631" y="1834"/>
                    <a:pt x="477" y="2406"/>
                  </a:cubicBezTo>
                  <a:cubicBezTo>
                    <a:pt x="0" y="4275"/>
                    <a:pt x="203" y="6263"/>
                    <a:pt x="810" y="8085"/>
                  </a:cubicBezTo>
                  <a:cubicBezTo>
                    <a:pt x="1167" y="9168"/>
                    <a:pt x="1703" y="10240"/>
                    <a:pt x="2548" y="11014"/>
                  </a:cubicBezTo>
                  <a:cubicBezTo>
                    <a:pt x="2757" y="11189"/>
                    <a:pt x="2986" y="11375"/>
                    <a:pt x="3253" y="11375"/>
                  </a:cubicBezTo>
                  <a:cubicBezTo>
                    <a:pt x="3276" y="11375"/>
                    <a:pt x="3299" y="11374"/>
                    <a:pt x="3322" y="11371"/>
                  </a:cubicBezTo>
                  <a:cubicBezTo>
                    <a:pt x="3787" y="11323"/>
                    <a:pt x="4013" y="10788"/>
                    <a:pt x="4132" y="10347"/>
                  </a:cubicBezTo>
                  <a:cubicBezTo>
                    <a:pt x="4703" y="8156"/>
                    <a:pt x="4977" y="5942"/>
                    <a:pt x="5227" y="3703"/>
                  </a:cubicBezTo>
                  <a:cubicBezTo>
                    <a:pt x="5393" y="2258"/>
                    <a:pt x="4510" y="0"/>
                    <a:pt x="2755" y="0"/>
                  </a:cubicBezTo>
                  <a:close/>
                </a:path>
              </a:pathLst>
            </a:custGeom>
            <a:solidFill>
              <a:srgbClr val="F7987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1" name="Google Shape;1971;p43"/>
            <p:cNvSpPr/>
            <p:nvPr/>
          </p:nvSpPr>
          <p:spPr>
            <a:xfrm>
              <a:off x="1653175" y="3854550"/>
              <a:ext cx="229525" cy="291100"/>
            </a:xfrm>
            <a:custGeom>
              <a:avLst/>
              <a:gdLst/>
              <a:ahLst/>
              <a:cxnLst/>
              <a:rect l="l" t="t" r="r" b="b"/>
              <a:pathLst>
                <a:path w="9181" h="11644" extrusionOk="0">
                  <a:moveTo>
                    <a:pt x="6145" y="0"/>
                  </a:moveTo>
                  <a:cubicBezTo>
                    <a:pt x="5827" y="0"/>
                    <a:pt x="5508" y="43"/>
                    <a:pt x="5203" y="128"/>
                  </a:cubicBezTo>
                  <a:cubicBezTo>
                    <a:pt x="3929" y="474"/>
                    <a:pt x="2905" y="1414"/>
                    <a:pt x="2084" y="2438"/>
                  </a:cubicBezTo>
                  <a:cubicBezTo>
                    <a:pt x="977" y="3819"/>
                    <a:pt x="143" y="5462"/>
                    <a:pt x="60" y="7213"/>
                  </a:cubicBezTo>
                  <a:cubicBezTo>
                    <a:pt x="0" y="8665"/>
                    <a:pt x="500" y="10368"/>
                    <a:pt x="1667" y="11296"/>
                  </a:cubicBezTo>
                  <a:cubicBezTo>
                    <a:pt x="1986" y="11544"/>
                    <a:pt x="2376" y="11644"/>
                    <a:pt x="2789" y="11644"/>
                  </a:cubicBezTo>
                  <a:cubicBezTo>
                    <a:pt x="3686" y="11644"/>
                    <a:pt x="4691" y="11173"/>
                    <a:pt x="5311" y="10725"/>
                  </a:cubicBezTo>
                  <a:cubicBezTo>
                    <a:pt x="6096" y="10165"/>
                    <a:pt x="6715" y="9380"/>
                    <a:pt x="7251" y="8570"/>
                  </a:cubicBezTo>
                  <a:cubicBezTo>
                    <a:pt x="8323" y="6951"/>
                    <a:pt x="9180" y="5105"/>
                    <a:pt x="9168" y="3164"/>
                  </a:cubicBezTo>
                  <a:cubicBezTo>
                    <a:pt x="9168" y="2510"/>
                    <a:pt x="9049" y="1831"/>
                    <a:pt x="8704" y="1283"/>
                  </a:cubicBezTo>
                  <a:cubicBezTo>
                    <a:pt x="8169" y="432"/>
                    <a:pt x="7159" y="0"/>
                    <a:pt x="6145" y="0"/>
                  </a:cubicBezTo>
                  <a:close/>
                </a:path>
              </a:pathLst>
            </a:custGeom>
            <a:solidFill>
              <a:srgbClr val="F3510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2" name="Google Shape;1972;p43"/>
            <p:cNvSpPr/>
            <p:nvPr/>
          </p:nvSpPr>
          <p:spPr>
            <a:xfrm>
              <a:off x="1559700" y="4092300"/>
              <a:ext cx="161950" cy="62975"/>
            </a:xfrm>
            <a:custGeom>
              <a:avLst/>
              <a:gdLst/>
              <a:ahLst/>
              <a:cxnLst/>
              <a:rect l="l" t="t" r="r" b="b"/>
              <a:pathLst>
                <a:path w="6478" h="2519" extrusionOk="0">
                  <a:moveTo>
                    <a:pt x="1" y="0"/>
                  </a:moveTo>
                  <a:lnTo>
                    <a:pt x="1" y="0"/>
                  </a:lnTo>
                  <a:cubicBezTo>
                    <a:pt x="287" y="977"/>
                    <a:pt x="870" y="1965"/>
                    <a:pt x="1822" y="2334"/>
                  </a:cubicBezTo>
                  <a:cubicBezTo>
                    <a:pt x="2180" y="2469"/>
                    <a:pt x="2556" y="2518"/>
                    <a:pt x="2940" y="2518"/>
                  </a:cubicBezTo>
                  <a:cubicBezTo>
                    <a:pt x="3603" y="2518"/>
                    <a:pt x="4290" y="2373"/>
                    <a:pt x="4954" y="2275"/>
                  </a:cubicBezTo>
                  <a:cubicBezTo>
                    <a:pt x="5192" y="2239"/>
                    <a:pt x="5487" y="2182"/>
                    <a:pt x="5765" y="2182"/>
                  </a:cubicBezTo>
                  <a:cubicBezTo>
                    <a:pt x="6043" y="2182"/>
                    <a:pt x="6305" y="2239"/>
                    <a:pt x="6478" y="2429"/>
                  </a:cubicBezTo>
                  <a:cubicBezTo>
                    <a:pt x="6204" y="1572"/>
                    <a:pt x="5430" y="917"/>
                    <a:pt x="4573" y="798"/>
                  </a:cubicBezTo>
                  <a:cubicBezTo>
                    <a:pt x="4458" y="784"/>
                    <a:pt x="4342" y="778"/>
                    <a:pt x="4227" y="778"/>
                  </a:cubicBezTo>
                  <a:cubicBezTo>
                    <a:pt x="3582" y="778"/>
                    <a:pt x="2931" y="965"/>
                    <a:pt x="2289" y="965"/>
                  </a:cubicBezTo>
                  <a:cubicBezTo>
                    <a:pt x="2272" y="965"/>
                    <a:pt x="2256" y="965"/>
                    <a:pt x="2239" y="965"/>
                  </a:cubicBezTo>
                  <a:cubicBezTo>
                    <a:pt x="1406" y="953"/>
                    <a:pt x="584" y="596"/>
                    <a:pt x="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3" name="Google Shape;1973;p43"/>
            <p:cNvSpPr/>
            <p:nvPr/>
          </p:nvSpPr>
          <p:spPr>
            <a:xfrm>
              <a:off x="1707050" y="4133775"/>
              <a:ext cx="166400" cy="85700"/>
            </a:xfrm>
            <a:custGeom>
              <a:avLst/>
              <a:gdLst/>
              <a:ahLst/>
              <a:cxnLst/>
              <a:rect l="l" t="t" r="r" b="b"/>
              <a:pathLst>
                <a:path w="6656" h="3428" extrusionOk="0">
                  <a:moveTo>
                    <a:pt x="1594" y="0"/>
                  </a:moveTo>
                  <a:cubicBezTo>
                    <a:pt x="1021" y="0"/>
                    <a:pt x="449" y="179"/>
                    <a:pt x="0" y="532"/>
                  </a:cubicBezTo>
                  <a:cubicBezTo>
                    <a:pt x="143" y="501"/>
                    <a:pt x="288" y="486"/>
                    <a:pt x="433" y="486"/>
                  </a:cubicBezTo>
                  <a:cubicBezTo>
                    <a:pt x="1326" y="486"/>
                    <a:pt x="2213" y="1061"/>
                    <a:pt x="2572" y="1901"/>
                  </a:cubicBezTo>
                  <a:cubicBezTo>
                    <a:pt x="2715" y="2163"/>
                    <a:pt x="2775" y="2449"/>
                    <a:pt x="2929" y="2699"/>
                  </a:cubicBezTo>
                  <a:cubicBezTo>
                    <a:pt x="3249" y="3189"/>
                    <a:pt x="3847" y="3427"/>
                    <a:pt x="4432" y="3427"/>
                  </a:cubicBezTo>
                  <a:cubicBezTo>
                    <a:pt x="4544" y="3427"/>
                    <a:pt x="4654" y="3419"/>
                    <a:pt x="4763" y="3402"/>
                  </a:cubicBezTo>
                  <a:cubicBezTo>
                    <a:pt x="5453" y="3306"/>
                    <a:pt x="6061" y="2925"/>
                    <a:pt x="6656" y="2580"/>
                  </a:cubicBezTo>
                  <a:lnTo>
                    <a:pt x="6656" y="2580"/>
                  </a:lnTo>
                  <a:cubicBezTo>
                    <a:pt x="6512" y="2627"/>
                    <a:pt x="6365" y="2649"/>
                    <a:pt x="6218" y="2649"/>
                  </a:cubicBezTo>
                  <a:cubicBezTo>
                    <a:pt x="5619" y="2649"/>
                    <a:pt x="5009" y="2296"/>
                    <a:pt x="4560" y="1866"/>
                  </a:cubicBezTo>
                  <a:cubicBezTo>
                    <a:pt x="3989" y="1330"/>
                    <a:pt x="3513" y="675"/>
                    <a:pt x="2834" y="306"/>
                  </a:cubicBezTo>
                  <a:cubicBezTo>
                    <a:pt x="2456" y="101"/>
                    <a:pt x="2025" y="0"/>
                    <a:pt x="159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4" name="Google Shape;1974;p43"/>
            <p:cNvSpPr/>
            <p:nvPr/>
          </p:nvSpPr>
          <p:spPr>
            <a:xfrm>
              <a:off x="1709725" y="4007175"/>
              <a:ext cx="83975" cy="137650"/>
            </a:xfrm>
            <a:custGeom>
              <a:avLst/>
              <a:gdLst/>
              <a:ahLst/>
              <a:cxnLst/>
              <a:rect l="l" t="t" r="r" b="b"/>
              <a:pathLst>
                <a:path w="3359" h="5506" extrusionOk="0">
                  <a:moveTo>
                    <a:pt x="3358" y="0"/>
                  </a:moveTo>
                  <a:lnTo>
                    <a:pt x="3358" y="0"/>
                  </a:lnTo>
                  <a:cubicBezTo>
                    <a:pt x="2798" y="905"/>
                    <a:pt x="1679" y="1322"/>
                    <a:pt x="941" y="2096"/>
                  </a:cubicBezTo>
                  <a:cubicBezTo>
                    <a:pt x="310" y="2763"/>
                    <a:pt x="1" y="3703"/>
                    <a:pt x="48" y="4620"/>
                  </a:cubicBezTo>
                  <a:cubicBezTo>
                    <a:pt x="58" y="4811"/>
                    <a:pt x="119" y="5506"/>
                    <a:pt x="333" y="5506"/>
                  </a:cubicBezTo>
                  <a:cubicBezTo>
                    <a:pt x="372" y="5506"/>
                    <a:pt x="415" y="5483"/>
                    <a:pt x="465" y="5430"/>
                  </a:cubicBezTo>
                  <a:cubicBezTo>
                    <a:pt x="584" y="5310"/>
                    <a:pt x="620" y="4894"/>
                    <a:pt x="715" y="4727"/>
                  </a:cubicBezTo>
                  <a:cubicBezTo>
                    <a:pt x="834" y="4501"/>
                    <a:pt x="1001" y="4287"/>
                    <a:pt x="1179" y="4084"/>
                  </a:cubicBezTo>
                  <a:cubicBezTo>
                    <a:pt x="1608" y="3584"/>
                    <a:pt x="2144" y="3179"/>
                    <a:pt x="2513" y="2632"/>
                  </a:cubicBezTo>
                  <a:cubicBezTo>
                    <a:pt x="3049" y="1858"/>
                    <a:pt x="3215" y="917"/>
                    <a:pt x="335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5" name="Google Shape;1975;p43"/>
            <p:cNvSpPr/>
            <p:nvPr/>
          </p:nvSpPr>
          <p:spPr>
            <a:xfrm>
              <a:off x="1614175" y="4136650"/>
              <a:ext cx="113125" cy="253625"/>
            </a:xfrm>
            <a:custGeom>
              <a:avLst/>
              <a:gdLst/>
              <a:ahLst/>
              <a:cxnLst/>
              <a:rect l="l" t="t" r="r" b="b"/>
              <a:pathLst>
                <a:path w="4525" h="10145" extrusionOk="0">
                  <a:moveTo>
                    <a:pt x="4061" y="1"/>
                  </a:moveTo>
                  <a:cubicBezTo>
                    <a:pt x="3894" y="2918"/>
                    <a:pt x="2525" y="5608"/>
                    <a:pt x="1132" y="8121"/>
                  </a:cubicBezTo>
                  <a:cubicBezTo>
                    <a:pt x="775" y="8775"/>
                    <a:pt x="429" y="9347"/>
                    <a:pt x="1" y="9835"/>
                  </a:cubicBezTo>
                  <a:lnTo>
                    <a:pt x="334" y="10145"/>
                  </a:lnTo>
                  <a:cubicBezTo>
                    <a:pt x="798" y="9621"/>
                    <a:pt x="1144" y="9014"/>
                    <a:pt x="1525" y="8359"/>
                  </a:cubicBezTo>
                  <a:cubicBezTo>
                    <a:pt x="2953" y="5799"/>
                    <a:pt x="4358" y="3049"/>
                    <a:pt x="4525" y="24"/>
                  </a:cubicBezTo>
                  <a:lnTo>
                    <a:pt x="4061"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976" name="Google Shape;1976;p43"/>
          <p:cNvGrpSpPr/>
          <p:nvPr/>
        </p:nvGrpSpPr>
        <p:grpSpPr>
          <a:xfrm rot="2445090" flipH="1">
            <a:off x="5553679" y="910875"/>
            <a:ext cx="342053" cy="481743"/>
            <a:chOff x="1554950" y="3841075"/>
            <a:chExt cx="389950" cy="549200"/>
          </a:xfrm>
        </p:grpSpPr>
        <p:sp>
          <p:nvSpPr>
            <p:cNvPr id="1977" name="Google Shape;1977;p43"/>
            <p:cNvSpPr/>
            <p:nvPr/>
          </p:nvSpPr>
          <p:spPr>
            <a:xfrm>
              <a:off x="1554950" y="3875950"/>
              <a:ext cx="148550" cy="242200"/>
            </a:xfrm>
            <a:custGeom>
              <a:avLst/>
              <a:gdLst/>
              <a:ahLst/>
              <a:cxnLst/>
              <a:rect l="l" t="t" r="r" b="b"/>
              <a:pathLst>
                <a:path w="5942" h="9688" extrusionOk="0">
                  <a:moveTo>
                    <a:pt x="2057" y="0"/>
                  </a:moveTo>
                  <a:cubicBezTo>
                    <a:pt x="1465" y="0"/>
                    <a:pt x="885" y="319"/>
                    <a:pt x="465" y="1058"/>
                  </a:cubicBezTo>
                  <a:cubicBezTo>
                    <a:pt x="131" y="1642"/>
                    <a:pt x="24" y="2332"/>
                    <a:pt x="12" y="2999"/>
                  </a:cubicBezTo>
                  <a:cubicBezTo>
                    <a:pt x="0" y="5737"/>
                    <a:pt x="1715" y="8416"/>
                    <a:pt x="4191" y="9547"/>
                  </a:cubicBezTo>
                  <a:cubicBezTo>
                    <a:pt x="4357" y="9620"/>
                    <a:pt x="4540" y="9687"/>
                    <a:pt x="4712" y="9687"/>
                  </a:cubicBezTo>
                  <a:cubicBezTo>
                    <a:pt x="4824" y="9687"/>
                    <a:pt x="4931" y="9658"/>
                    <a:pt x="5025" y="9583"/>
                  </a:cubicBezTo>
                  <a:cubicBezTo>
                    <a:pt x="5132" y="9512"/>
                    <a:pt x="5203" y="9393"/>
                    <a:pt x="5263" y="9262"/>
                  </a:cubicBezTo>
                  <a:cubicBezTo>
                    <a:pt x="5941" y="7845"/>
                    <a:pt x="5656" y="6178"/>
                    <a:pt x="5299" y="4642"/>
                  </a:cubicBezTo>
                  <a:cubicBezTo>
                    <a:pt x="5013" y="3440"/>
                    <a:pt x="4668" y="2237"/>
                    <a:pt x="3989" y="1213"/>
                  </a:cubicBezTo>
                  <a:cubicBezTo>
                    <a:pt x="3501" y="464"/>
                    <a:pt x="2770" y="0"/>
                    <a:pt x="2057" y="0"/>
                  </a:cubicBezTo>
                  <a:close/>
                </a:path>
              </a:pathLst>
            </a:custGeom>
            <a:solidFill>
              <a:srgbClr val="F3510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8" name="Google Shape;1978;p43"/>
            <p:cNvSpPr/>
            <p:nvPr/>
          </p:nvSpPr>
          <p:spPr>
            <a:xfrm>
              <a:off x="1717175" y="3964725"/>
              <a:ext cx="227725" cy="190050"/>
            </a:xfrm>
            <a:custGeom>
              <a:avLst/>
              <a:gdLst/>
              <a:ahLst/>
              <a:cxnLst/>
              <a:rect l="l" t="t" r="r" b="b"/>
              <a:pathLst>
                <a:path w="9109" h="7602" extrusionOk="0">
                  <a:moveTo>
                    <a:pt x="7160" y="0"/>
                  </a:moveTo>
                  <a:cubicBezTo>
                    <a:pt x="5976" y="0"/>
                    <a:pt x="4647" y="949"/>
                    <a:pt x="3858" y="1555"/>
                  </a:cubicBezTo>
                  <a:cubicBezTo>
                    <a:pt x="2334" y="2746"/>
                    <a:pt x="1084" y="4270"/>
                    <a:pt x="238" y="6008"/>
                  </a:cubicBezTo>
                  <a:cubicBezTo>
                    <a:pt x="119" y="6246"/>
                    <a:pt x="0" y="6497"/>
                    <a:pt x="60" y="6770"/>
                  </a:cubicBezTo>
                  <a:cubicBezTo>
                    <a:pt x="119" y="7032"/>
                    <a:pt x="345" y="7247"/>
                    <a:pt x="584" y="7378"/>
                  </a:cubicBezTo>
                  <a:cubicBezTo>
                    <a:pt x="882" y="7539"/>
                    <a:pt x="1202" y="7602"/>
                    <a:pt x="1530" y="7602"/>
                  </a:cubicBezTo>
                  <a:cubicBezTo>
                    <a:pt x="2000" y="7602"/>
                    <a:pt x="2485" y="7472"/>
                    <a:pt x="2941" y="7318"/>
                  </a:cubicBezTo>
                  <a:cubicBezTo>
                    <a:pt x="4429" y="6818"/>
                    <a:pt x="5822" y="6044"/>
                    <a:pt x="7037" y="5044"/>
                  </a:cubicBezTo>
                  <a:cubicBezTo>
                    <a:pt x="8108" y="4163"/>
                    <a:pt x="9108" y="2913"/>
                    <a:pt x="8930" y="1544"/>
                  </a:cubicBezTo>
                  <a:cubicBezTo>
                    <a:pt x="8894" y="1222"/>
                    <a:pt x="8775" y="889"/>
                    <a:pt x="8561" y="639"/>
                  </a:cubicBezTo>
                  <a:cubicBezTo>
                    <a:pt x="8158" y="178"/>
                    <a:pt x="7672" y="0"/>
                    <a:pt x="7160" y="0"/>
                  </a:cubicBezTo>
                  <a:close/>
                </a:path>
              </a:pathLst>
            </a:custGeom>
            <a:solidFill>
              <a:srgbClr val="F7987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9" name="Google Shape;1979;p43"/>
            <p:cNvSpPr/>
            <p:nvPr/>
          </p:nvSpPr>
          <p:spPr>
            <a:xfrm>
              <a:off x="1621025" y="3841075"/>
              <a:ext cx="134850" cy="284400"/>
            </a:xfrm>
            <a:custGeom>
              <a:avLst/>
              <a:gdLst/>
              <a:ahLst/>
              <a:cxnLst/>
              <a:rect l="l" t="t" r="r" b="b"/>
              <a:pathLst>
                <a:path w="5394" h="11376" extrusionOk="0">
                  <a:moveTo>
                    <a:pt x="2755" y="0"/>
                  </a:moveTo>
                  <a:cubicBezTo>
                    <a:pt x="2745" y="0"/>
                    <a:pt x="2736" y="1"/>
                    <a:pt x="2727" y="1"/>
                  </a:cubicBezTo>
                  <a:cubicBezTo>
                    <a:pt x="2132" y="13"/>
                    <a:pt x="1584" y="358"/>
                    <a:pt x="1215" y="810"/>
                  </a:cubicBezTo>
                  <a:cubicBezTo>
                    <a:pt x="834" y="1263"/>
                    <a:pt x="631" y="1834"/>
                    <a:pt x="477" y="2406"/>
                  </a:cubicBezTo>
                  <a:cubicBezTo>
                    <a:pt x="0" y="4275"/>
                    <a:pt x="203" y="6263"/>
                    <a:pt x="810" y="8085"/>
                  </a:cubicBezTo>
                  <a:cubicBezTo>
                    <a:pt x="1167" y="9168"/>
                    <a:pt x="1703" y="10240"/>
                    <a:pt x="2548" y="11014"/>
                  </a:cubicBezTo>
                  <a:cubicBezTo>
                    <a:pt x="2757" y="11189"/>
                    <a:pt x="2986" y="11375"/>
                    <a:pt x="3253" y="11375"/>
                  </a:cubicBezTo>
                  <a:cubicBezTo>
                    <a:pt x="3276" y="11375"/>
                    <a:pt x="3299" y="11374"/>
                    <a:pt x="3322" y="11371"/>
                  </a:cubicBezTo>
                  <a:cubicBezTo>
                    <a:pt x="3787" y="11323"/>
                    <a:pt x="4013" y="10788"/>
                    <a:pt x="4132" y="10347"/>
                  </a:cubicBezTo>
                  <a:cubicBezTo>
                    <a:pt x="4703" y="8156"/>
                    <a:pt x="4977" y="5942"/>
                    <a:pt x="5227" y="3703"/>
                  </a:cubicBezTo>
                  <a:cubicBezTo>
                    <a:pt x="5393" y="2258"/>
                    <a:pt x="4510" y="0"/>
                    <a:pt x="2755" y="0"/>
                  </a:cubicBezTo>
                  <a:close/>
                </a:path>
              </a:pathLst>
            </a:custGeom>
            <a:solidFill>
              <a:srgbClr val="F7987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0" name="Google Shape;1980;p43"/>
            <p:cNvSpPr/>
            <p:nvPr/>
          </p:nvSpPr>
          <p:spPr>
            <a:xfrm>
              <a:off x="1653175" y="3854550"/>
              <a:ext cx="229525" cy="291100"/>
            </a:xfrm>
            <a:custGeom>
              <a:avLst/>
              <a:gdLst/>
              <a:ahLst/>
              <a:cxnLst/>
              <a:rect l="l" t="t" r="r" b="b"/>
              <a:pathLst>
                <a:path w="9181" h="11644" extrusionOk="0">
                  <a:moveTo>
                    <a:pt x="6145" y="0"/>
                  </a:moveTo>
                  <a:cubicBezTo>
                    <a:pt x="5827" y="0"/>
                    <a:pt x="5508" y="43"/>
                    <a:pt x="5203" y="128"/>
                  </a:cubicBezTo>
                  <a:cubicBezTo>
                    <a:pt x="3929" y="474"/>
                    <a:pt x="2905" y="1414"/>
                    <a:pt x="2084" y="2438"/>
                  </a:cubicBezTo>
                  <a:cubicBezTo>
                    <a:pt x="977" y="3819"/>
                    <a:pt x="143" y="5462"/>
                    <a:pt x="60" y="7213"/>
                  </a:cubicBezTo>
                  <a:cubicBezTo>
                    <a:pt x="0" y="8665"/>
                    <a:pt x="500" y="10368"/>
                    <a:pt x="1667" y="11296"/>
                  </a:cubicBezTo>
                  <a:cubicBezTo>
                    <a:pt x="1986" y="11544"/>
                    <a:pt x="2376" y="11644"/>
                    <a:pt x="2789" y="11644"/>
                  </a:cubicBezTo>
                  <a:cubicBezTo>
                    <a:pt x="3686" y="11644"/>
                    <a:pt x="4691" y="11173"/>
                    <a:pt x="5311" y="10725"/>
                  </a:cubicBezTo>
                  <a:cubicBezTo>
                    <a:pt x="6096" y="10165"/>
                    <a:pt x="6715" y="9380"/>
                    <a:pt x="7251" y="8570"/>
                  </a:cubicBezTo>
                  <a:cubicBezTo>
                    <a:pt x="8323" y="6951"/>
                    <a:pt x="9180" y="5105"/>
                    <a:pt x="9168" y="3164"/>
                  </a:cubicBezTo>
                  <a:cubicBezTo>
                    <a:pt x="9168" y="2510"/>
                    <a:pt x="9049" y="1831"/>
                    <a:pt x="8704" y="1283"/>
                  </a:cubicBezTo>
                  <a:cubicBezTo>
                    <a:pt x="8169" y="432"/>
                    <a:pt x="7159" y="0"/>
                    <a:pt x="6145" y="0"/>
                  </a:cubicBezTo>
                  <a:close/>
                </a:path>
              </a:pathLst>
            </a:custGeom>
            <a:solidFill>
              <a:srgbClr val="F3510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1" name="Google Shape;1981;p43"/>
            <p:cNvSpPr/>
            <p:nvPr/>
          </p:nvSpPr>
          <p:spPr>
            <a:xfrm>
              <a:off x="1559700" y="4092300"/>
              <a:ext cx="161950" cy="62975"/>
            </a:xfrm>
            <a:custGeom>
              <a:avLst/>
              <a:gdLst/>
              <a:ahLst/>
              <a:cxnLst/>
              <a:rect l="l" t="t" r="r" b="b"/>
              <a:pathLst>
                <a:path w="6478" h="2519" extrusionOk="0">
                  <a:moveTo>
                    <a:pt x="1" y="0"/>
                  </a:moveTo>
                  <a:lnTo>
                    <a:pt x="1" y="0"/>
                  </a:lnTo>
                  <a:cubicBezTo>
                    <a:pt x="287" y="977"/>
                    <a:pt x="870" y="1965"/>
                    <a:pt x="1822" y="2334"/>
                  </a:cubicBezTo>
                  <a:cubicBezTo>
                    <a:pt x="2180" y="2469"/>
                    <a:pt x="2556" y="2518"/>
                    <a:pt x="2940" y="2518"/>
                  </a:cubicBezTo>
                  <a:cubicBezTo>
                    <a:pt x="3603" y="2518"/>
                    <a:pt x="4290" y="2373"/>
                    <a:pt x="4954" y="2275"/>
                  </a:cubicBezTo>
                  <a:cubicBezTo>
                    <a:pt x="5192" y="2239"/>
                    <a:pt x="5487" y="2182"/>
                    <a:pt x="5765" y="2182"/>
                  </a:cubicBezTo>
                  <a:cubicBezTo>
                    <a:pt x="6043" y="2182"/>
                    <a:pt x="6305" y="2239"/>
                    <a:pt x="6478" y="2429"/>
                  </a:cubicBezTo>
                  <a:cubicBezTo>
                    <a:pt x="6204" y="1572"/>
                    <a:pt x="5430" y="917"/>
                    <a:pt x="4573" y="798"/>
                  </a:cubicBezTo>
                  <a:cubicBezTo>
                    <a:pt x="4458" y="784"/>
                    <a:pt x="4342" y="778"/>
                    <a:pt x="4227" y="778"/>
                  </a:cubicBezTo>
                  <a:cubicBezTo>
                    <a:pt x="3582" y="778"/>
                    <a:pt x="2931" y="965"/>
                    <a:pt x="2289" y="965"/>
                  </a:cubicBezTo>
                  <a:cubicBezTo>
                    <a:pt x="2272" y="965"/>
                    <a:pt x="2256" y="965"/>
                    <a:pt x="2239" y="965"/>
                  </a:cubicBezTo>
                  <a:cubicBezTo>
                    <a:pt x="1406" y="953"/>
                    <a:pt x="584" y="596"/>
                    <a:pt x="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2" name="Google Shape;1982;p43"/>
            <p:cNvSpPr/>
            <p:nvPr/>
          </p:nvSpPr>
          <p:spPr>
            <a:xfrm>
              <a:off x="1707050" y="4133775"/>
              <a:ext cx="166400" cy="85700"/>
            </a:xfrm>
            <a:custGeom>
              <a:avLst/>
              <a:gdLst/>
              <a:ahLst/>
              <a:cxnLst/>
              <a:rect l="l" t="t" r="r" b="b"/>
              <a:pathLst>
                <a:path w="6656" h="3428" extrusionOk="0">
                  <a:moveTo>
                    <a:pt x="1594" y="0"/>
                  </a:moveTo>
                  <a:cubicBezTo>
                    <a:pt x="1021" y="0"/>
                    <a:pt x="449" y="179"/>
                    <a:pt x="0" y="532"/>
                  </a:cubicBezTo>
                  <a:cubicBezTo>
                    <a:pt x="143" y="501"/>
                    <a:pt x="288" y="486"/>
                    <a:pt x="433" y="486"/>
                  </a:cubicBezTo>
                  <a:cubicBezTo>
                    <a:pt x="1326" y="486"/>
                    <a:pt x="2213" y="1061"/>
                    <a:pt x="2572" y="1901"/>
                  </a:cubicBezTo>
                  <a:cubicBezTo>
                    <a:pt x="2715" y="2163"/>
                    <a:pt x="2775" y="2449"/>
                    <a:pt x="2929" y="2699"/>
                  </a:cubicBezTo>
                  <a:cubicBezTo>
                    <a:pt x="3249" y="3189"/>
                    <a:pt x="3847" y="3427"/>
                    <a:pt x="4432" y="3427"/>
                  </a:cubicBezTo>
                  <a:cubicBezTo>
                    <a:pt x="4544" y="3427"/>
                    <a:pt x="4654" y="3419"/>
                    <a:pt x="4763" y="3402"/>
                  </a:cubicBezTo>
                  <a:cubicBezTo>
                    <a:pt x="5453" y="3306"/>
                    <a:pt x="6061" y="2925"/>
                    <a:pt x="6656" y="2580"/>
                  </a:cubicBezTo>
                  <a:lnTo>
                    <a:pt x="6656" y="2580"/>
                  </a:lnTo>
                  <a:cubicBezTo>
                    <a:pt x="6512" y="2627"/>
                    <a:pt x="6365" y="2649"/>
                    <a:pt x="6218" y="2649"/>
                  </a:cubicBezTo>
                  <a:cubicBezTo>
                    <a:pt x="5619" y="2649"/>
                    <a:pt x="5009" y="2296"/>
                    <a:pt x="4560" y="1866"/>
                  </a:cubicBezTo>
                  <a:cubicBezTo>
                    <a:pt x="3989" y="1330"/>
                    <a:pt x="3513" y="675"/>
                    <a:pt x="2834" y="306"/>
                  </a:cubicBezTo>
                  <a:cubicBezTo>
                    <a:pt x="2456" y="101"/>
                    <a:pt x="2025" y="0"/>
                    <a:pt x="159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3" name="Google Shape;1983;p43"/>
            <p:cNvSpPr/>
            <p:nvPr/>
          </p:nvSpPr>
          <p:spPr>
            <a:xfrm>
              <a:off x="1709725" y="4007175"/>
              <a:ext cx="83975" cy="137650"/>
            </a:xfrm>
            <a:custGeom>
              <a:avLst/>
              <a:gdLst/>
              <a:ahLst/>
              <a:cxnLst/>
              <a:rect l="l" t="t" r="r" b="b"/>
              <a:pathLst>
                <a:path w="3359" h="5506" extrusionOk="0">
                  <a:moveTo>
                    <a:pt x="3358" y="0"/>
                  </a:moveTo>
                  <a:lnTo>
                    <a:pt x="3358" y="0"/>
                  </a:lnTo>
                  <a:cubicBezTo>
                    <a:pt x="2798" y="905"/>
                    <a:pt x="1679" y="1322"/>
                    <a:pt x="941" y="2096"/>
                  </a:cubicBezTo>
                  <a:cubicBezTo>
                    <a:pt x="310" y="2763"/>
                    <a:pt x="1" y="3703"/>
                    <a:pt x="48" y="4620"/>
                  </a:cubicBezTo>
                  <a:cubicBezTo>
                    <a:pt x="58" y="4811"/>
                    <a:pt x="119" y="5506"/>
                    <a:pt x="333" y="5506"/>
                  </a:cubicBezTo>
                  <a:cubicBezTo>
                    <a:pt x="372" y="5506"/>
                    <a:pt x="415" y="5483"/>
                    <a:pt x="465" y="5430"/>
                  </a:cubicBezTo>
                  <a:cubicBezTo>
                    <a:pt x="584" y="5310"/>
                    <a:pt x="620" y="4894"/>
                    <a:pt x="715" y="4727"/>
                  </a:cubicBezTo>
                  <a:cubicBezTo>
                    <a:pt x="834" y="4501"/>
                    <a:pt x="1001" y="4287"/>
                    <a:pt x="1179" y="4084"/>
                  </a:cubicBezTo>
                  <a:cubicBezTo>
                    <a:pt x="1608" y="3584"/>
                    <a:pt x="2144" y="3179"/>
                    <a:pt x="2513" y="2632"/>
                  </a:cubicBezTo>
                  <a:cubicBezTo>
                    <a:pt x="3049" y="1858"/>
                    <a:pt x="3215" y="917"/>
                    <a:pt x="335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4" name="Google Shape;1984;p43"/>
            <p:cNvSpPr/>
            <p:nvPr/>
          </p:nvSpPr>
          <p:spPr>
            <a:xfrm>
              <a:off x="1614175" y="4136650"/>
              <a:ext cx="113125" cy="253625"/>
            </a:xfrm>
            <a:custGeom>
              <a:avLst/>
              <a:gdLst/>
              <a:ahLst/>
              <a:cxnLst/>
              <a:rect l="l" t="t" r="r" b="b"/>
              <a:pathLst>
                <a:path w="4525" h="10145" extrusionOk="0">
                  <a:moveTo>
                    <a:pt x="4061" y="1"/>
                  </a:moveTo>
                  <a:cubicBezTo>
                    <a:pt x="3894" y="2918"/>
                    <a:pt x="2525" y="5608"/>
                    <a:pt x="1132" y="8121"/>
                  </a:cubicBezTo>
                  <a:cubicBezTo>
                    <a:pt x="775" y="8775"/>
                    <a:pt x="429" y="9347"/>
                    <a:pt x="1" y="9835"/>
                  </a:cubicBezTo>
                  <a:lnTo>
                    <a:pt x="334" y="10145"/>
                  </a:lnTo>
                  <a:cubicBezTo>
                    <a:pt x="798" y="9621"/>
                    <a:pt x="1144" y="9014"/>
                    <a:pt x="1525" y="8359"/>
                  </a:cubicBezTo>
                  <a:cubicBezTo>
                    <a:pt x="2953" y="5799"/>
                    <a:pt x="4358" y="3049"/>
                    <a:pt x="4525" y="24"/>
                  </a:cubicBezTo>
                  <a:lnTo>
                    <a:pt x="4061"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985" name="Google Shape;1985;p43"/>
          <p:cNvGrpSpPr/>
          <p:nvPr/>
        </p:nvGrpSpPr>
        <p:grpSpPr>
          <a:xfrm rot="-1324486">
            <a:off x="745282" y="2065643"/>
            <a:ext cx="633161" cy="1838458"/>
            <a:chOff x="6512944" y="2975654"/>
            <a:chExt cx="1594853" cy="4630848"/>
          </a:xfrm>
        </p:grpSpPr>
        <p:grpSp>
          <p:nvGrpSpPr>
            <p:cNvPr id="1986" name="Google Shape;1986;p43"/>
            <p:cNvGrpSpPr/>
            <p:nvPr/>
          </p:nvGrpSpPr>
          <p:grpSpPr>
            <a:xfrm>
              <a:off x="6512944" y="2975654"/>
              <a:ext cx="1594853" cy="4630848"/>
              <a:chOff x="1460575" y="5630575"/>
              <a:chExt cx="645350" cy="1873775"/>
            </a:xfrm>
          </p:grpSpPr>
          <p:sp>
            <p:nvSpPr>
              <p:cNvPr id="1987" name="Google Shape;1987;p43"/>
              <p:cNvSpPr/>
              <p:nvPr/>
            </p:nvSpPr>
            <p:spPr>
              <a:xfrm>
                <a:off x="1648400" y="5630575"/>
                <a:ext cx="269700" cy="175650"/>
              </a:xfrm>
              <a:custGeom>
                <a:avLst/>
                <a:gdLst/>
                <a:ahLst/>
                <a:cxnLst/>
                <a:rect l="l" t="t" r="r" b="b"/>
                <a:pathLst>
                  <a:path w="10788" h="7026" extrusionOk="0">
                    <a:moveTo>
                      <a:pt x="656" y="1"/>
                    </a:moveTo>
                    <a:cubicBezTo>
                      <a:pt x="287" y="1"/>
                      <a:pt x="1" y="298"/>
                      <a:pt x="1" y="656"/>
                    </a:cubicBezTo>
                    <a:lnTo>
                      <a:pt x="1" y="6371"/>
                    </a:lnTo>
                    <a:cubicBezTo>
                      <a:pt x="1" y="6740"/>
                      <a:pt x="298" y="7025"/>
                      <a:pt x="656" y="7025"/>
                    </a:cubicBezTo>
                    <a:lnTo>
                      <a:pt x="10133" y="7025"/>
                    </a:lnTo>
                    <a:cubicBezTo>
                      <a:pt x="10490" y="7025"/>
                      <a:pt x="10776" y="6740"/>
                      <a:pt x="10788" y="6371"/>
                    </a:cubicBezTo>
                    <a:lnTo>
                      <a:pt x="10788" y="656"/>
                    </a:lnTo>
                    <a:cubicBezTo>
                      <a:pt x="10788" y="275"/>
                      <a:pt x="10490" y="1"/>
                      <a:pt x="1013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8" name="Google Shape;1988;p43"/>
              <p:cNvSpPr/>
              <p:nvPr/>
            </p:nvSpPr>
            <p:spPr>
              <a:xfrm>
                <a:off x="1460575" y="5806500"/>
                <a:ext cx="645350" cy="1697850"/>
              </a:xfrm>
              <a:custGeom>
                <a:avLst/>
                <a:gdLst/>
                <a:ahLst/>
                <a:cxnLst/>
                <a:rect l="l" t="t" r="r" b="b"/>
                <a:pathLst>
                  <a:path w="25814" h="67914" extrusionOk="0">
                    <a:moveTo>
                      <a:pt x="8597" y="0"/>
                    </a:moveTo>
                    <a:lnTo>
                      <a:pt x="8597" y="512"/>
                    </a:lnTo>
                    <a:cubicBezTo>
                      <a:pt x="8597" y="941"/>
                      <a:pt x="8347" y="1322"/>
                      <a:pt x="7942" y="1489"/>
                    </a:cubicBezTo>
                    <a:cubicBezTo>
                      <a:pt x="3275" y="3441"/>
                      <a:pt x="1" y="8037"/>
                      <a:pt x="1" y="13407"/>
                    </a:cubicBezTo>
                    <a:lnTo>
                      <a:pt x="1" y="63651"/>
                    </a:lnTo>
                    <a:lnTo>
                      <a:pt x="132" y="63651"/>
                    </a:lnTo>
                    <a:cubicBezTo>
                      <a:pt x="132" y="66008"/>
                      <a:pt x="2192" y="67913"/>
                      <a:pt x="4704" y="67913"/>
                    </a:cubicBezTo>
                    <a:cubicBezTo>
                      <a:pt x="6359" y="67913"/>
                      <a:pt x="7800" y="67092"/>
                      <a:pt x="8597" y="65866"/>
                    </a:cubicBezTo>
                    <a:cubicBezTo>
                      <a:pt x="9407" y="67092"/>
                      <a:pt x="10848" y="67913"/>
                      <a:pt x="12503" y="67913"/>
                    </a:cubicBezTo>
                    <a:cubicBezTo>
                      <a:pt x="14550" y="67913"/>
                      <a:pt x="16301" y="66639"/>
                      <a:pt x="16872" y="64901"/>
                    </a:cubicBezTo>
                    <a:cubicBezTo>
                      <a:pt x="17456" y="66639"/>
                      <a:pt x="19182" y="67913"/>
                      <a:pt x="21254" y="67913"/>
                    </a:cubicBezTo>
                    <a:cubicBezTo>
                      <a:pt x="23778" y="67913"/>
                      <a:pt x="25814" y="66008"/>
                      <a:pt x="25814" y="63651"/>
                    </a:cubicBezTo>
                    <a:lnTo>
                      <a:pt x="25814" y="13407"/>
                    </a:lnTo>
                    <a:cubicBezTo>
                      <a:pt x="25814" y="8037"/>
                      <a:pt x="22540" y="3441"/>
                      <a:pt x="17872" y="1489"/>
                    </a:cubicBezTo>
                    <a:cubicBezTo>
                      <a:pt x="17467" y="1310"/>
                      <a:pt x="17206" y="941"/>
                      <a:pt x="17206" y="512"/>
                    </a:cubicBezTo>
                    <a:lnTo>
                      <a:pt x="17206" y="0"/>
                    </a:lnTo>
                    <a:close/>
                  </a:path>
                </a:pathLst>
              </a:custGeom>
              <a:solidFill>
                <a:srgbClr val="25BF7C">
                  <a:alpha val="514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989" name="Google Shape;1989;p43"/>
            <p:cNvSpPr/>
            <p:nvPr/>
          </p:nvSpPr>
          <p:spPr>
            <a:xfrm rot="-2201684">
              <a:off x="6715182" y="3752894"/>
              <a:ext cx="647643" cy="457262"/>
            </a:xfrm>
            <a:prstGeom prst="ellipse">
              <a:avLst/>
            </a:prstGeom>
            <a:solidFill>
              <a:schemeClr val="accent1">
                <a:alpha val="3184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990" name="Google Shape;1990;p43"/>
          <p:cNvGrpSpPr/>
          <p:nvPr/>
        </p:nvGrpSpPr>
        <p:grpSpPr>
          <a:xfrm rot="1324486" flipH="1">
            <a:off x="7765557" y="2065643"/>
            <a:ext cx="633161" cy="1838458"/>
            <a:chOff x="6512944" y="2975654"/>
            <a:chExt cx="1594853" cy="4630848"/>
          </a:xfrm>
        </p:grpSpPr>
        <p:grpSp>
          <p:nvGrpSpPr>
            <p:cNvPr id="1991" name="Google Shape;1991;p43"/>
            <p:cNvGrpSpPr/>
            <p:nvPr/>
          </p:nvGrpSpPr>
          <p:grpSpPr>
            <a:xfrm>
              <a:off x="6512944" y="2975654"/>
              <a:ext cx="1594853" cy="4630848"/>
              <a:chOff x="1460575" y="5630575"/>
              <a:chExt cx="645350" cy="1873775"/>
            </a:xfrm>
          </p:grpSpPr>
          <p:sp>
            <p:nvSpPr>
              <p:cNvPr id="1992" name="Google Shape;1992;p43"/>
              <p:cNvSpPr/>
              <p:nvPr/>
            </p:nvSpPr>
            <p:spPr>
              <a:xfrm>
                <a:off x="1648400" y="5630575"/>
                <a:ext cx="269700" cy="175650"/>
              </a:xfrm>
              <a:custGeom>
                <a:avLst/>
                <a:gdLst/>
                <a:ahLst/>
                <a:cxnLst/>
                <a:rect l="l" t="t" r="r" b="b"/>
                <a:pathLst>
                  <a:path w="10788" h="7026" extrusionOk="0">
                    <a:moveTo>
                      <a:pt x="656" y="1"/>
                    </a:moveTo>
                    <a:cubicBezTo>
                      <a:pt x="287" y="1"/>
                      <a:pt x="1" y="298"/>
                      <a:pt x="1" y="656"/>
                    </a:cubicBezTo>
                    <a:lnTo>
                      <a:pt x="1" y="6371"/>
                    </a:lnTo>
                    <a:cubicBezTo>
                      <a:pt x="1" y="6740"/>
                      <a:pt x="298" y="7025"/>
                      <a:pt x="656" y="7025"/>
                    </a:cubicBezTo>
                    <a:lnTo>
                      <a:pt x="10133" y="7025"/>
                    </a:lnTo>
                    <a:cubicBezTo>
                      <a:pt x="10490" y="7025"/>
                      <a:pt x="10776" y="6740"/>
                      <a:pt x="10788" y="6371"/>
                    </a:cubicBezTo>
                    <a:lnTo>
                      <a:pt x="10788" y="656"/>
                    </a:lnTo>
                    <a:cubicBezTo>
                      <a:pt x="10788" y="275"/>
                      <a:pt x="10490" y="1"/>
                      <a:pt x="1013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93" name="Google Shape;1993;p43"/>
              <p:cNvSpPr/>
              <p:nvPr/>
            </p:nvSpPr>
            <p:spPr>
              <a:xfrm>
                <a:off x="1460575" y="5806500"/>
                <a:ext cx="645350" cy="1697850"/>
              </a:xfrm>
              <a:custGeom>
                <a:avLst/>
                <a:gdLst/>
                <a:ahLst/>
                <a:cxnLst/>
                <a:rect l="l" t="t" r="r" b="b"/>
                <a:pathLst>
                  <a:path w="25814" h="67914" extrusionOk="0">
                    <a:moveTo>
                      <a:pt x="8597" y="0"/>
                    </a:moveTo>
                    <a:lnTo>
                      <a:pt x="8597" y="512"/>
                    </a:lnTo>
                    <a:cubicBezTo>
                      <a:pt x="8597" y="941"/>
                      <a:pt x="8347" y="1322"/>
                      <a:pt x="7942" y="1489"/>
                    </a:cubicBezTo>
                    <a:cubicBezTo>
                      <a:pt x="3275" y="3441"/>
                      <a:pt x="1" y="8037"/>
                      <a:pt x="1" y="13407"/>
                    </a:cubicBezTo>
                    <a:lnTo>
                      <a:pt x="1" y="63651"/>
                    </a:lnTo>
                    <a:lnTo>
                      <a:pt x="132" y="63651"/>
                    </a:lnTo>
                    <a:cubicBezTo>
                      <a:pt x="132" y="66008"/>
                      <a:pt x="2192" y="67913"/>
                      <a:pt x="4704" y="67913"/>
                    </a:cubicBezTo>
                    <a:cubicBezTo>
                      <a:pt x="6359" y="67913"/>
                      <a:pt x="7800" y="67092"/>
                      <a:pt x="8597" y="65866"/>
                    </a:cubicBezTo>
                    <a:cubicBezTo>
                      <a:pt x="9407" y="67092"/>
                      <a:pt x="10848" y="67913"/>
                      <a:pt x="12503" y="67913"/>
                    </a:cubicBezTo>
                    <a:cubicBezTo>
                      <a:pt x="14550" y="67913"/>
                      <a:pt x="16301" y="66639"/>
                      <a:pt x="16872" y="64901"/>
                    </a:cubicBezTo>
                    <a:cubicBezTo>
                      <a:pt x="17456" y="66639"/>
                      <a:pt x="19182" y="67913"/>
                      <a:pt x="21254" y="67913"/>
                    </a:cubicBezTo>
                    <a:cubicBezTo>
                      <a:pt x="23778" y="67913"/>
                      <a:pt x="25814" y="66008"/>
                      <a:pt x="25814" y="63651"/>
                    </a:cubicBezTo>
                    <a:lnTo>
                      <a:pt x="25814" y="13407"/>
                    </a:lnTo>
                    <a:cubicBezTo>
                      <a:pt x="25814" y="8037"/>
                      <a:pt x="22540" y="3441"/>
                      <a:pt x="17872" y="1489"/>
                    </a:cubicBezTo>
                    <a:cubicBezTo>
                      <a:pt x="17467" y="1310"/>
                      <a:pt x="17206" y="941"/>
                      <a:pt x="17206" y="512"/>
                    </a:cubicBezTo>
                    <a:lnTo>
                      <a:pt x="17206" y="0"/>
                    </a:lnTo>
                    <a:close/>
                  </a:path>
                </a:pathLst>
              </a:custGeom>
              <a:solidFill>
                <a:srgbClr val="25BF7C">
                  <a:alpha val="514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994" name="Google Shape;1994;p43"/>
            <p:cNvSpPr/>
            <p:nvPr/>
          </p:nvSpPr>
          <p:spPr>
            <a:xfrm rot="-2201684">
              <a:off x="6715182" y="3752894"/>
              <a:ext cx="647643" cy="457262"/>
            </a:xfrm>
            <a:prstGeom prst="ellipse">
              <a:avLst/>
            </a:prstGeom>
            <a:solidFill>
              <a:schemeClr val="accent1">
                <a:alpha val="3184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995" name="Google Shape;1995;p43"/>
          <p:cNvSpPr/>
          <p:nvPr/>
        </p:nvSpPr>
        <p:spPr>
          <a:xfrm rot="-3964968">
            <a:off x="7203065" y="5283890"/>
            <a:ext cx="340049" cy="279667"/>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996" name="Google Shape;1996;p43"/>
          <p:cNvGrpSpPr/>
          <p:nvPr/>
        </p:nvGrpSpPr>
        <p:grpSpPr>
          <a:xfrm rot="3099733" flipH="1">
            <a:off x="1006880" y="238221"/>
            <a:ext cx="1083540" cy="1428558"/>
            <a:chOff x="4326425" y="5583250"/>
            <a:chExt cx="744150" cy="981100"/>
          </a:xfrm>
        </p:grpSpPr>
        <p:sp>
          <p:nvSpPr>
            <p:cNvPr id="1997" name="Google Shape;1997;p43"/>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98" name="Google Shape;1998;p43"/>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99" name="Google Shape;1999;p43"/>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0" name="Google Shape;2000;p43"/>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1" name="Google Shape;2001;p43"/>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2" name="Google Shape;2002;p43"/>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3" name="Google Shape;2003;p43"/>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4" name="Google Shape;2004;p43"/>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5" name="Google Shape;2005;p43"/>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6" name="Google Shape;2006;p43"/>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7" name="Google Shape;2007;p43"/>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8" name="Google Shape;2008;p43"/>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9" name="Google Shape;2009;p43"/>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0" name="Google Shape;2010;p43"/>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1" name="Google Shape;2011;p43"/>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2" name="Google Shape;2012;p43"/>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3" name="Google Shape;2013;p43"/>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4" name="Google Shape;2014;p43"/>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5" name="Google Shape;2015;p43"/>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6" name="Google Shape;2016;p43"/>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7" name="Google Shape;2017;p43"/>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8" name="Google Shape;2018;p43"/>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9" name="Google Shape;2019;p43"/>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20" name="Google Shape;2020;p43"/>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21" name="Google Shape;2021;p43"/>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022" name="Google Shape;2022;p43"/>
          <p:cNvSpPr/>
          <p:nvPr/>
        </p:nvSpPr>
        <p:spPr>
          <a:xfrm rot="4253446">
            <a:off x="7618651" y="4064053"/>
            <a:ext cx="232127" cy="470279"/>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 name="Google Shape;523;p41">
            <a:extLst>
              <a:ext uri="{FF2B5EF4-FFF2-40B4-BE49-F238E27FC236}">
                <a16:creationId xmlns:a16="http://schemas.microsoft.com/office/drawing/2014/main" id="{299FAFF3-510B-D4D0-1A7A-CD351749360C}"/>
              </a:ext>
            </a:extLst>
          </p:cNvPr>
          <p:cNvSpPr txBox="1">
            <a:spLocks/>
          </p:cNvSpPr>
          <p:nvPr/>
        </p:nvSpPr>
        <p:spPr>
          <a:xfrm>
            <a:off x="2464204" y="2717815"/>
            <a:ext cx="3948614" cy="1233327"/>
          </a:xfrm>
          <a:prstGeom prst="rect">
            <a:avLst/>
          </a:prstGeom>
          <a:noFill/>
          <a:ln>
            <a:noFill/>
          </a:ln>
        </p:spPr>
        <p:txBody>
          <a:bodyPr lIns="68569" tIns="68569" rIns="68569" bIns="68569"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ctr" defTabSz="685800" rtl="0" eaLnBrk="1" fontAlgn="base" latinLnBrk="0" hangingPunct="1">
              <a:lnSpc>
                <a:spcPct val="130000"/>
              </a:lnSpc>
              <a:spcBef>
                <a:spcPct val="0"/>
              </a:spcBef>
              <a:spcAft>
                <a:spcPct val="0"/>
              </a:spcAft>
              <a:buClr>
                <a:srgbClr val="000000"/>
              </a:buClr>
              <a:buSzPts val="1100"/>
              <a:buFont typeface="Arial"/>
              <a:buNone/>
              <a:tabLst/>
              <a:defRPr/>
            </a:pPr>
            <a:r>
              <a:rPr lang="en-US" altLang="en-US" sz="3600" b="1" dirty="0">
                <a:ln w="10160">
                  <a:noFill/>
                  <a:prstDash val="solid"/>
                </a:ln>
                <a:solidFill>
                  <a:srgbClr val="194A2B"/>
                </a:solidFill>
                <a:effectLst>
                  <a:outerShdw blurRad="38100" dist="22860" dir="5400000" algn="tl" rotWithShape="0">
                    <a:srgbClr val="000000">
                      <a:alpha val="30000"/>
                    </a:srgbClr>
                  </a:outerShdw>
                </a:effectLst>
                <a:latin typeface="Bahnschrift Condensed" panose="020B0502040204020203" pitchFamily="34" charset="0"/>
                <a:cs typeface="Sue Ellen Francisco"/>
                <a:sym typeface="Arial" panose="020B0604020202020204" pitchFamily="34" charset="0"/>
              </a:rPr>
              <a:t>NỘI DUNG 2 –ÔN BÀI HÁT</a:t>
            </a:r>
          </a:p>
          <a:p>
            <a:pPr marL="0" marR="0" lvl="0" indent="0" algn="ctr" defTabSz="685800" rtl="0" eaLnBrk="1" fontAlgn="base" latinLnBrk="0" hangingPunct="1">
              <a:lnSpc>
                <a:spcPct val="130000"/>
              </a:lnSpc>
              <a:spcBef>
                <a:spcPct val="0"/>
              </a:spcBef>
              <a:spcAft>
                <a:spcPct val="0"/>
              </a:spcAft>
              <a:buClr>
                <a:srgbClr val="000000"/>
              </a:buClr>
              <a:buSzPts val="1100"/>
              <a:buFont typeface="Arial"/>
              <a:buNone/>
              <a:tabLst/>
              <a:defRPr/>
            </a:pPr>
            <a:r>
              <a:rPr lang="en-US" altLang="en-US" sz="3600" b="1" dirty="0">
                <a:ln w="10160">
                  <a:noFill/>
                  <a:prstDash val="solid"/>
                </a:ln>
                <a:solidFill>
                  <a:srgbClr val="194A2B"/>
                </a:solidFill>
                <a:effectLst>
                  <a:outerShdw blurRad="38100" dist="22860" dir="5400000" algn="tl" rotWithShape="0">
                    <a:srgbClr val="000000">
                      <a:alpha val="30000"/>
                    </a:srgbClr>
                  </a:outerShdw>
                </a:effectLst>
                <a:latin typeface="Bahnschrift Condensed" panose="020B0502040204020203" pitchFamily="34" charset="0"/>
                <a:cs typeface="Sue Ellen Francisco"/>
                <a:sym typeface="Arial" panose="020B0604020202020204" pitchFamily="34" charset="0"/>
              </a:rPr>
              <a:t>VÌ CUỘC SỐNG TƯƠI ĐẸP</a:t>
            </a:r>
          </a:p>
          <a:p>
            <a:pPr marL="0" marR="0" lvl="0" indent="0" algn="ctr" defTabSz="685800" rtl="0" eaLnBrk="1" fontAlgn="base" latinLnBrk="0" hangingPunct="1">
              <a:lnSpc>
                <a:spcPct val="130000"/>
              </a:lnSpc>
              <a:spcBef>
                <a:spcPct val="0"/>
              </a:spcBef>
              <a:spcAft>
                <a:spcPct val="0"/>
              </a:spcAft>
              <a:buClr>
                <a:srgbClr val="000000"/>
              </a:buClr>
              <a:buSzPts val="1100"/>
              <a:buFont typeface="Arial"/>
              <a:buNone/>
              <a:tabLst/>
              <a:defRPr/>
            </a:pPr>
            <a:endParaRPr lang="en-US" altLang="en-US" sz="3200" b="1" dirty="0">
              <a:ln w="10160">
                <a:noFill/>
                <a:prstDash val="solid"/>
              </a:ln>
              <a:solidFill>
                <a:srgbClr val="194A2B"/>
              </a:solidFill>
              <a:effectLst>
                <a:outerShdw blurRad="38100" dist="22860" dir="5400000" algn="tl" rotWithShape="0">
                  <a:srgbClr val="000000">
                    <a:alpha val="30000"/>
                  </a:srgbClr>
                </a:outerShdw>
              </a:effectLst>
              <a:latin typeface="Bahnschrift Condensed" panose="020B0502040204020203" pitchFamily="34" charset="0"/>
              <a:cs typeface="Sue Ellen Francisco"/>
              <a:sym typeface="Arial" panose="020B0604020202020204" pitchFamily="34" charset="0"/>
            </a:endParaRPr>
          </a:p>
        </p:txBody>
      </p:sp>
    </p:spTree>
    <p:extLst>
      <p:ext uri="{BB962C8B-B14F-4D97-AF65-F5344CB8AC3E}">
        <p14:creationId xmlns:p14="http://schemas.microsoft.com/office/powerpoint/2010/main" val="718109559"/>
      </p:ext>
    </p:extLst>
  </p:cSld>
  <p:clrMapOvr>
    <a:masterClrMapping/>
  </p:clrMapOvr>
  <p:transition spd="slow">
    <p:strips/>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659"/>
        <p:cNvGrpSpPr/>
        <p:nvPr/>
      </p:nvGrpSpPr>
      <p:grpSpPr>
        <a:xfrm>
          <a:off x="0" y="0"/>
          <a:ext cx="0" cy="0"/>
          <a:chOff x="0" y="0"/>
          <a:chExt cx="0" cy="0"/>
        </a:xfrm>
      </p:grpSpPr>
      <p:sp>
        <p:nvSpPr>
          <p:cNvPr id="1660" name="Google Shape;1660;p46"/>
          <p:cNvSpPr/>
          <p:nvPr/>
        </p:nvSpPr>
        <p:spPr>
          <a:xfrm flipH="1">
            <a:off x="965389" y="1143007"/>
            <a:ext cx="7272162" cy="3230210"/>
          </a:xfrm>
          <a:custGeom>
            <a:avLst/>
            <a:gdLst/>
            <a:ahLst/>
            <a:cxnLst/>
            <a:rect l="l" t="t" r="r" b="b"/>
            <a:pathLst>
              <a:path w="117515" h="49263" extrusionOk="0">
                <a:moveTo>
                  <a:pt x="58211" y="47"/>
                </a:moveTo>
                <a:cubicBezTo>
                  <a:pt x="55551" y="47"/>
                  <a:pt x="52864" y="160"/>
                  <a:pt x="50220" y="315"/>
                </a:cubicBezTo>
                <a:cubicBezTo>
                  <a:pt x="43100" y="630"/>
                  <a:pt x="36043" y="1008"/>
                  <a:pt x="28923" y="1386"/>
                </a:cubicBezTo>
                <a:cubicBezTo>
                  <a:pt x="23882" y="1575"/>
                  <a:pt x="18841" y="2079"/>
                  <a:pt x="13863" y="2962"/>
                </a:cubicBezTo>
                <a:cubicBezTo>
                  <a:pt x="7625" y="4159"/>
                  <a:pt x="3719" y="8128"/>
                  <a:pt x="2206" y="14114"/>
                </a:cubicBezTo>
                <a:cubicBezTo>
                  <a:pt x="631" y="20100"/>
                  <a:pt x="316" y="26275"/>
                  <a:pt x="64" y="32450"/>
                </a:cubicBezTo>
                <a:cubicBezTo>
                  <a:pt x="1" y="34214"/>
                  <a:pt x="190" y="36105"/>
                  <a:pt x="694" y="37869"/>
                </a:cubicBezTo>
                <a:cubicBezTo>
                  <a:pt x="1639" y="41082"/>
                  <a:pt x="3340" y="43603"/>
                  <a:pt x="6617" y="44926"/>
                </a:cubicBezTo>
                <a:cubicBezTo>
                  <a:pt x="8696" y="45745"/>
                  <a:pt x="10839" y="46312"/>
                  <a:pt x="13107" y="46627"/>
                </a:cubicBezTo>
                <a:cubicBezTo>
                  <a:pt x="19597" y="47635"/>
                  <a:pt x="26150" y="47950"/>
                  <a:pt x="33270" y="48328"/>
                </a:cubicBezTo>
                <a:cubicBezTo>
                  <a:pt x="42218" y="48644"/>
                  <a:pt x="51795" y="48707"/>
                  <a:pt x="61310" y="49211"/>
                </a:cubicBezTo>
                <a:cubicBezTo>
                  <a:pt x="62325" y="49248"/>
                  <a:pt x="63345" y="49263"/>
                  <a:pt x="64368" y="49263"/>
                </a:cubicBezTo>
                <a:cubicBezTo>
                  <a:pt x="66837" y="49263"/>
                  <a:pt x="69319" y="49174"/>
                  <a:pt x="71769" y="49085"/>
                </a:cubicBezTo>
                <a:cubicBezTo>
                  <a:pt x="78511" y="48833"/>
                  <a:pt x="85253" y="48517"/>
                  <a:pt x="91995" y="48202"/>
                </a:cubicBezTo>
                <a:cubicBezTo>
                  <a:pt x="95398" y="48139"/>
                  <a:pt x="98864" y="47761"/>
                  <a:pt x="102203" y="46942"/>
                </a:cubicBezTo>
                <a:cubicBezTo>
                  <a:pt x="108315" y="45367"/>
                  <a:pt x="112852" y="41901"/>
                  <a:pt x="115309" y="35853"/>
                </a:cubicBezTo>
                <a:cubicBezTo>
                  <a:pt x="116758" y="31946"/>
                  <a:pt x="117514" y="27850"/>
                  <a:pt x="117514" y="23692"/>
                </a:cubicBezTo>
                <a:cubicBezTo>
                  <a:pt x="117451" y="20478"/>
                  <a:pt x="117073" y="17265"/>
                  <a:pt x="116380" y="14177"/>
                </a:cubicBezTo>
                <a:cubicBezTo>
                  <a:pt x="115750" y="9893"/>
                  <a:pt x="112852" y="6301"/>
                  <a:pt x="108882" y="4726"/>
                </a:cubicBezTo>
                <a:cubicBezTo>
                  <a:pt x="106110" y="3592"/>
                  <a:pt x="103211" y="2836"/>
                  <a:pt x="100250" y="2457"/>
                </a:cubicBezTo>
                <a:cubicBezTo>
                  <a:pt x="94894" y="1638"/>
                  <a:pt x="89475" y="1386"/>
                  <a:pt x="84056" y="819"/>
                </a:cubicBezTo>
                <a:cubicBezTo>
                  <a:pt x="76054" y="0"/>
                  <a:pt x="67989" y="189"/>
                  <a:pt x="59923" y="63"/>
                </a:cubicBezTo>
                <a:cubicBezTo>
                  <a:pt x="59354" y="52"/>
                  <a:pt x="58783" y="47"/>
                  <a:pt x="58211" y="47"/>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662" name="Google Shape;1662;p46"/>
          <p:cNvGrpSpPr/>
          <p:nvPr/>
        </p:nvGrpSpPr>
        <p:grpSpPr>
          <a:xfrm>
            <a:off x="658057" y="2606706"/>
            <a:ext cx="531217" cy="482753"/>
            <a:chOff x="2495889" y="2567541"/>
            <a:chExt cx="371325" cy="337471"/>
          </a:xfrm>
        </p:grpSpPr>
        <p:sp>
          <p:nvSpPr>
            <p:cNvPr id="1663" name="Google Shape;1663;p46"/>
            <p:cNvSpPr/>
            <p:nvPr/>
          </p:nvSpPr>
          <p:spPr>
            <a:xfrm rot="-918342">
              <a:off x="2525218" y="2604123"/>
              <a:ext cx="312666" cy="264306"/>
            </a:xfrm>
            <a:custGeom>
              <a:avLst/>
              <a:gdLst/>
              <a:ahLst/>
              <a:cxnLst/>
              <a:rect l="l" t="t" r="r" b="b"/>
              <a:pathLst>
                <a:path w="10320" h="8724" extrusionOk="0">
                  <a:moveTo>
                    <a:pt x="5480" y="0"/>
                  </a:moveTo>
                  <a:cubicBezTo>
                    <a:pt x="4166" y="0"/>
                    <a:pt x="3814" y="2750"/>
                    <a:pt x="3814" y="2750"/>
                  </a:cubicBezTo>
                  <a:cubicBezTo>
                    <a:pt x="3814" y="2750"/>
                    <a:pt x="2759" y="1284"/>
                    <a:pt x="1833" y="1284"/>
                  </a:cubicBezTo>
                  <a:cubicBezTo>
                    <a:pt x="1489" y="1284"/>
                    <a:pt x="1162" y="1487"/>
                    <a:pt x="914" y="2042"/>
                  </a:cubicBezTo>
                  <a:cubicBezTo>
                    <a:pt x="1" y="4099"/>
                    <a:pt x="3271" y="5335"/>
                    <a:pt x="3271" y="5335"/>
                  </a:cubicBezTo>
                  <a:cubicBezTo>
                    <a:pt x="3271" y="5335"/>
                    <a:pt x="1586" y="7141"/>
                    <a:pt x="3336" y="8469"/>
                  </a:cubicBezTo>
                  <a:cubicBezTo>
                    <a:pt x="3569" y="8646"/>
                    <a:pt x="3776" y="8723"/>
                    <a:pt x="3959" y="8723"/>
                  </a:cubicBezTo>
                  <a:cubicBezTo>
                    <a:pt x="5155" y="8723"/>
                    <a:pt x="5343" y="5443"/>
                    <a:pt x="5343" y="5443"/>
                  </a:cubicBezTo>
                  <a:cubicBezTo>
                    <a:pt x="5343" y="5443"/>
                    <a:pt x="6190" y="8136"/>
                    <a:pt x="7560" y="8136"/>
                  </a:cubicBezTo>
                  <a:cubicBezTo>
                    <a:pt x="7834" y="8136"/>
                    <a:pt x="8129" y="8028"/>
                    <a:pt x="8442" y="7770"/>
                  </a:cubicBezTo>
                  <a:cubicBezTo>
                    <a:pt x="10320" y="6228"/>
                    <a:pt x="6493" y="4814"/>
                    <a:pt x="6493" y="4814"/>
                  </a:cubicBezTo>
                  <a:lnTo>
                    <a:pt x="6493" y="4814"/>
                  </a:lnTo>
                  <a:cubicBezTo>
                    <a:pt x="6493" y="4814"/>
                    <a:pt x="6807" y="4856"/>
                    <a:pt x="7249" y="4886"/>
                  </a:cubicBezTo>
                  <a:cubicBezTo>
                    <a:pt x="7415" y="4894"/>
                    <a:pt x="7599" y="4900"/>
                    <a:pt x="7789" y="4900"/>
                  </a:cubicBezTo>
                  <a:cubicBezTo>
                    <a:pt x="8867" y="4900"/>
                    <a:pt x="10157" y="4710"/>
                    <a:pt x="9684" y="3713"/>
                  </a:cubicBezTo>
                  <a:cubicBezTo>
                    <a:pt x="9324" y="2957"/>
                    <a:pt x="8551" y="2754"/>
                    <a:pt x="7825" y="2754"/>
                  </a:cubicBezTo>
                  <a:cubicBezTo>
                    <a:pt x="6981" y="2754"/>
                    <a:pt x="6200" y="3028"/>
                    <a:pt x="6200" y="3028"/>
                  </a:cubicBezTo>
                  <a:cubicBezTo>
                    <a:pt x="6200" y="3028"/>
                    <a:pt x="7513" y="693"/>
                    <a:pt x="5878" y="78"/>
                  </a:cubicBezTo>
                  <a:cubicBezTo>
                    <a:pt x="5736" y="25"/>
                    <a:pt x="5604" y="0"/>
                    <a:pt x="548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664" name="Google Shape;1664;p46"/>
            <p:cNvGrpSpPr/>
            <p:nvPr/>
          </p:nvGrpSpPr>
          <p:grpSpPr>
            <a:xfrm rot="-918341">
              <a:off x="2640588" y="2697263"/>
              <a:ext cx="62142" cy="54351"/>
              <a:chOff x="5489372" y="3232599"/>
              <a:chExt cx="40343" cy="35288"/>
            </a:xfrm>
          </p:grpSpPr>
          <p:sp>
            <p:nvSpPr>
              <p:cNvPr id="1665" name="Google Shape;1665;p46"/>
              <p:cNvSpPr/>
              <p:nvPr/>
            </p:nvSpPr>
            <p:spPr>
              <a:xfrm>
                <a:off x="5504537" y="3232599"/>
                <a:ext cx="17585" cy="15559"/>
              </a:xfrm>
              <a:custGeom>
                <a:avLst/>
                <a:gdLst/>
                <a:ahLst/>
                <a:cxnLst/>
                <a:rect l="l" t="t" r="r" b="b"/>
                <a:pathLst>
                  <a:path w="894" h="791" extrusionOk="0">
                    <a:moveTo>
                      <a:pt x="445" y="1"/>
                    </a:moveTo>
                    <a:cubicBezTo>
                      <a:pt x="290" y="1"/>
                      <a:pt x="144" y="96"/>
                      <a:pt x="80" y="253"/>
                    </a:cubicBezTo>
                    <a:cubicBezTo>
                      <a:pt x="1" y="453"/>
                      <a:pt x="102" y="681"/>
                      <a:pt x="301" y="760"/>
                    </a:cubicBezTo>
                    <a:cubicBezTo>
                      <a:pt x="349" y="781"/>
                      <a:pt x="400" y="791"/>
                      <a:pt x="450" y="791"/>
                    </a:cubicBezTo>
                    <a:cubicBezTo>
                      <a:pt x="604" y="791"/>
                      <a:pt x="750" y="696"/>
                      <a:pt x="815" y="546"/>
                    </a:cubicBezTo>
                    <a:cubicBezTo>
                      <a:pt x="894" y="338"/>
                      <a:pt x="794" y="110"/>
                      <a:pt x="594" y="31"/>
                    </a:cubicBezTo>
                    <a:cubicBezTo>
                      <a:pt x="545" y="11"/>
                      <a:pt x="494" y="1"/>
                      <a:pt x="44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66" name="Google Shape;1666;p46"/>
              <p:cNvSpPr/>
              <p:nvPr/>
            </p:nvSpPr>
            <p:spPr>
              <a:xfrm>
                <a:off x="5489372" y="3247765"/>
                <a:ext cx="17723" cy="15559"/>
              </a:xfrm>
              <a:custGeom>
                <a:avLst/>
                <a:gdLst/>
                <a:ahLst/>
                <a:cxnLst/>
                <a:rect l="l" t="t" r="r" b="b"/>
                <a:pathLst>
                  <a:path w="901" h="791" extrusionOk="0">
                    <a:moveTo>
                      <a:pt x="447" y="1"/>
                    </a:moveTo>
                    <a:cubicBezTo>
                      <a:pt x="290" y="1"/>
                      <a:pt x="146" y="95"/>
                      <a:pt x="86" y="246"/>
                    </a:cubicBezTo>
                    <a:cubicBezTo>
                      <a:pt x="0" y="453"/>
                      <a:pt x="102" y="681"/>
                      <a:pt x="307" y="760"/>
                    </a:cubicBezTo>
                    <a:cubicBezTo>
                      <a:pt x="356" y="781"/>
                      <a:pt x="406" y="791"/>
                      <a:pt x="456" y="791"/>
                    </a:cubicBezTo>
                    <a:cubicBezTo>
                      <a:pt x="610" y="791"/>
                      <a:pt x="755" y="696"/>
                      <a:pt x="815" y="546"/>
                    </a:cubicBezTo>
                    <a:cubicBezTo>
                      <a:pt x="900" y="338"/>
                      <a:pt x="801" y="111"/>
                      <a:pt x="600" y="32"/>
                    </a:cubicBezTo>
                    <a:cubicBezTo>
                      <a:pt x="549" y="11"/>
                      <a:pt x="497" y="1"/>
                      <a:pt x="4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67" name="Google Shape;1667;p46"/>
              <p:cNvSpPr/>
              <p:nvPr/>
            </p:nvSpPr>
            <p:spPr>
              <a:xfrm>
                <a:off x="5511992" y="3252328"/>
                <a:ext cx="17723" cy="15559"/>
              </a:xfrm>
              <a:custGeom>
                <a:avLst/>
                <a:gdLst/>
                <a:ahLst/>
                <a:cxnLst/>
                <a:rect l="l" t="t" r="r" b="b"/>
                <a:pathLst>
                  <a:path w="901" h="791" extrusionOk="0">
                    <a:moveTo>
                      <a:pt x="455" y="1"/>
                    </a:moveTo>
                    <a:cubicBezTo>
                      <a:pt x="295" y="1"/>
                      <a:pt x="147" y="96"/>
                      <a:pt x="86" y="249"/>
                    </a:cubicBezTo>
                    <a:cubicBezTo>
                      <a:pt x="0" y="449"/>
                      <a:pt x="100" y="684"/>
                      <a:pt x="300" y="763"/>
                    </a:cubicBezTo>
                    <a:cubicBezTo>
                      <a:pt x="350" y="782"/>
                      <a:pt x="401" y="791"/>
                      <a:pt x="451" y="791"/>
                    </a:cubicBezTo>
                    <a:cubicBezTo>
                      <a:pt x="608" y="791"/>
                      <a:pt x="755" y="700"/>
                      <a:pt x="815" y="542"/>
                    </a:cubicBezTo>
                    <a:cubicBezTo>
                      <a:pt x="900" y="341"/>
                      <a:pt x="801" y="113"/>
                      <a:pt x="600" y="28"/>
                    </a:cubicBezTo>
                    <a:cubicBezTo>
                      <a:pt x="552" y="9"/>
                      <a:pt x="503" y="1"/>
                      <a:pt x="4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668" name="Google Shape;1668;p46"/>
          <p:cNvGrpSpPr/>
          <p:nvPr/>
        </p:nvGrpSpPr>
        <p:grpSpPr>
          <a:xfrm>
            <a:off x="5865308" y="4096275"/>
            <a:ext cx="531217" cy="482753"/>
            <a:chOff x="2495889" y="2567541"/>
            <a:chExt cx="371325" cy="337471"/>
          </a:xfrm>
        </p:grpSpPr>
        <p:sp>
          <p:nvSpPr>
            <p:cNvPr id="1669" name="Google Shape;1669;p46"/>
            <p:cNvSpPr/>
            <p:nvPr/>
          </p:nvSpPr>
          <p:spPr>
            <a:xfrm rot="-918342">
              <a:off x="2525218" y="2604123"/>
              <a:ext cx="312666" cy="264306"/>
            </a:xfrm>
            <a:custGeom>
              <a:avLst/>
              <a:gdLst/>
              <a:ahLst/>
              <a:cxnLst/>
              <a:rect l="l" t="t" r="r" b="b"/>
              <a:pathLst>
                <a:path w="10320" h="8724" extrusionOk="0">
                  <a:moveTo>
                    <a:pt x="5480" y="0"/>
                  </a:moveTo>
                  <a:cubicBezTo>
                    <a:pt x="4166" y="0"/>
                    <a:pt x="3814" y="2750"/>
                    <a:pt x="3814" y="2750"/>
                  </a:cubicBezTo>
                  <a:cubicBezTo>
                    <a:pt x="3814" y="2750"/>
                    <a:pt x="2759" y="1284"/>
                    <a:pt x="1833" y="1284"/>
                  </a:cubicBezTo>
                  <a:cubicBezTo>
                    <a:pt x="1489" y="1284"/>
                    <a:pt x="1162" y="1487"/>
                    <a:pt x="914" y="2042"/>
                  </a:cubicBezTo>
                  <a:cubicBezTo>
                    <a:pt x="1" y="4099"/>
                    <a:pt x="3271" y="5335"/>
                    <a:pt x="3271" y="5335"/>
                  </a:cubicBezTo>
                  <a:cubicBezTo>
                    <a:pt x="3271" y="5335"/>
                    <a:pt x="1586" y="7141"/>
                    <a:pt x="3336" y="8469"/>
                  </a:cubicBezTo>
                  <a:cubicBezTo>
                    <a:pt x="3569" y="8646"/>
                    <a:pt x="3776" y="8723"/>
                    <a:pt x="3959" y="8723"/>
                  </a:cubicBezTo>
                  <a:cubicBezTo>
                    <a:pt x="5155" y="8723"/>
                    <a:pt x="5343" y="5443"/>
                    <a:pt x="5343" y="5443"/>
                  </a:cubicBezTo>
                  <a:cubicBezTo>
                    <a:pt x="5343" y="5443"/>
                    <a:pt x="6190" y="8136"/>
                    <a:pt x="7560" y="8136"/>
                  </a:cubicBezTo>
                  <a:cubicBezTo>
                    <a:pt x="7834" y="8136"/>
                    <a:pt x="8129" y="8028"/>
                    <a:pt x="8442" y="7770"/>
                  </a:cubicBezTo>
                  <a:cubicBezTo>
                    <a:pt x="10320" y="6228"/>
                    <a:pt x="6493" y="4814"/>
                    <a:pt x="6493" y="4814"/>
                  </a:cubicBezTo>
                  <a:lnTo>
                    <a:pt x="6493" y="4814"/>
                  </a:lnTo>
                  <a:cubicBezTo>
                    <a:pt x="6493" y="4814"/>
                    <a:pt x="6807" y="4856"/>
                    <a:pt x="7249" y="4886"/>
                  </a:cubicBezTo>
                  <a:cubicBezTo>
                    <a:pt x="7415" y="4894"/>
                    <a:pt x="7599" y="4900"/>
                    <a:pt x="7789" y="4900"/>
                  </a:cubicBezTo>
                  <a:cubicBezTo>
                    <a:pt x="8867" y="4900"/>
                    <a:pt x="10157" y="4710"/>
                    <a:pt x="9684" y="3713"/>
                  </a:cubicBezTo>
                  <a:cubicBezTo>
                    <a:pt x="9324" y="2957"/>
                    <a:pt x="8551" y="2754"/>
                    <a:pt x="7825" y="2754"/>
                  </a:cubicBezTo>
                  <a:cubicBezTo>
                    <a:pt x="6981" y="2754"/>
                    <a:pt x="6200" y="3028"/>
                    <a:pt x="6200" y="3028"/>
                  </a:cubicBezTo>
                  <a:cubicBezTo>
                    <a:pt x="6200" y="3028"/>
                    <a:pt x="7513" y="693"/>
                    <a:pt x="5878" y="78"/>
                  </a:cubicBezTo>
                  <a:cubicBezTo>
                    <a:pt x="5736" y="25"/>
                    <a:pt x="5604" y="0"/>
                    <a:pt x="548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670" name="Google Shape;1670;p46"/>
            <p:cNvGrpSpPr/>
            <p:nvPr/>
          </p:nvGrpSpPr>
          <p:grpSpPr>
            <a:xfrm rot="-918341">
              <a:off x="2640588" y="2697263"/>
              <a:ext cx="62142" cy="54351"/>
              <a:chOff x="5489372" y="3232599"/>
              <a:chExt cx="40343" cy="35288"/>
            </a:xfrm>
          </p:grpSpPr>
          <p:sp>
            <p:nvSpPr>
              <p:cNvPr id="1671" name="Google Shape;1671;p46"/>
              <p:cNvSpPr/>
              <p:nvPr/>
            </p:nvSpPr>
            <p:spPr>
              <a:xfrm>
                <a:off x="5504537" y="3232599"/>
                <a:ext cx="17585" cy="15559"/>
              </a:xfrm>
              <a:custGeom>
                <a:avLst/>
                <a:gdLst/>
                <a:ahLst/>
                <a:cxnLst/>
                <a:rect l="l" t="t" r="r" b="b"/>
                <a:pathLst>
                  <a:path w="894" h="791" extrusionOk="0">
                    <a:moveTo>
                      <a:pt x="445" y="1"/>
                    </a:moveTo>
                    <a:cubicBezTo>
                      <a:pt x="290" y="1"/>
                      <a:pt x="144" y="96"/>
                      <a:pt x="80" y="253"/>
                    </a:cubicBezTo>
                    <a:cubicBezTo>
                      <a:pt x="1" y="453"/>
                      <a:pt x="102" y="681"/>
                      <a:pt x="301" y="760"/>
                    </a:cubicBezTo>
                    <a:cubicBezTo>
                      <a:pt x="349" y="781"/>
                      <a:pt x="400" y="791"/>
                      <a:pt x="450" y="791"/>
                    </a:cubicBezTo>
                    <a:cubicBezTo>
                      <a:pt x="604" y="791"/>
                      <a:pt x="750" y="696"/>
                      <a:pt x="815" y="546"/>
                    </a:cubicBezTo>
                    <a:cubicBezTo>
                      <a:pt x="894" y="338"/>
                      <a:pt x="794" y="110"/>
                      <a:pt x="594" y="31"/>
                    </a:cubicBezTo>
                    <a:cubicBezTo>
                      <a:pt x="545" y="11"/>
                      <a:pt x="494" y="1"/>
                      <a:pt x="44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2" name="Google Shape;1672;p46"/>
              <p:cNvSpPr/>
              <p:nvPr/>
            </p:nvSpPr>
            <p:spPr>
              <a:xfrm>
                <a:off x="5489372" y="3247765"/>
                <a:ext cx="17723" cy="15559"/>
              </a:xfrm>
              <a:custGeom>
                <a:avLst/>
                <a:gdLst/>
                <a:ahLst/>
                <a:cxnLst/>
                <a:rect l="l" t="t" r="r" b="b"/>
                <a:pathLst>
                  <a:path w="901" h="791" extrusionOk="0">
                    <a:moveTo>
                      <a:pt x="447" y="1"/>
                    </a:moveTo>
                    <a:cubicBezTo>
                      <a:pt x="290" y="1"/>
                      <a:pt x="146" y="95"/>
                      <a:pt x="86" y="246"/>
                    </a:cubicBezTo>
                    <a:cubicBezTo>
                      <a:pt x="0" y="453"/>
                      <a:pt x="102" y="681"/>
                      <a:pt x="307" y="760"/>
                    </a:cubicBezTo>
                    <a:cubicBezTo>
                      <a:pt x="356" y="781"/>
                      <a:pt x="406" y="791"/>
                      <a:pt x="456" y="791"/>
                    </a:cubicBezTo>
                    <a:cubicBezTo>
                      <a:pt x="610" y="791"/>
                      <a:pt x="755" y="696"/>
                      <a:pt x="815" y="546"/>
                    </a:cubicBezTo>
                    <a:cubicBezTo>
                      <a:pt x="900" y="338"/>
                      <a:pt x="801" y="111"/>
                      <a:pt x="600" y="32"/>
                    </a:cubicBezTo>
                    <a:cubicBezTo>
                      <a:pt x="549" y="11"/>
                      <a:pt x="497" y="1"/>
                      <a:pt x="4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3" name="Google Shape;1673;p46"/>
              <p:cNvSpPr/>
              <p:nvPr/>
            </p:nvSpPr>
            <p:spPr>
              <a:xfrm>
                <a:off x="5511992" y="3252328"/>
                <a:ext cx="17723" cy="15559"/>
              </a:xfrm>
              <a:custGeom>
                <a:avLst/>
                <a:gdLst/>
                <a:ahLst/>
                <a:cxnLst/>
                <a:rect l="l" t="t" r="r" b="b"/>
                <a:pathLst>
                  <a:path w="901" h="791" extrusionOk="0">
                    <a:moveTo>
                      <a:pt x="455" y="1"/>
                    </a:moveTo>
                    <a:cubicBezTo>
                      <a:pt x="295" y="1"/>
                      <a:pt x="147" y="96"/>
                      <a:pt x="86" y="249"/>
                    </a:cubicBezTo>
                    <a:cubicBezTo>
                      <a:pt x="0" y="449"/>
                      <a:pt x="100" y="684"/>
                      <a:pt x="300" y="763"/>
                    </a:cubicBezTo>
                    <a:cubicBezTo>
                      <a:pt x="350" y="782"/>
                      <a:pt x="401" y="791"/>
                      <a:pt x="451" y="791"/>
                    </a:cubicBezTo>
                    <a:cubicBezTo>
                      <a:pt x="608" y="791"/>
                      <a:pt x="755" y="700"/>
                      <a:pt x="815" y="542"/>
                    </a:cubicBezTo>
                    <a:cubicBezTo>
                      <a:pt x="900" y="341"/>
                      <a:pt x="801" y="113"/>
                      <a:pt x="600" y="28"/>
                    </a:cubicBezTo>
                    <a:cubicBezTo>
                      <a:pt x="552" y="9"/>
                      <a:pt x="503" y="1"/>
                      <a:pt x="4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674" name="Google Shape;1674;p46"/>
          <p:cNvGrpSpPr/>
          <p:nvPr/>
        </p:nvGrpSpPr>
        <p:grpSpPr>
          <a:xfrm>
            <a:off x="7169769" y="1440015"/>
            <a:ext cx="531217" cy="482753"/>
            <a:chOff x="2495889" y="2567541"/>
            <a:chExt cx="371325" cy="337471"/>
          </a:xfrm>
        </p:grpSpPr>
        <p:sp>
          <p:nvSpPr>
            <p:cNvPr id="1675" name="Google Shape;1675;p46"/>
            <p:cNvSpPr/>
            <p:nvPr/>
          </p:nvSpPr>
          <p:spPr>
            <a:xfrm rot="-918342">
              <a:off x="2525218" y="2604123"/>
              <a:ext cx="312666" cy="264306"/>
            </a:xfrm>
            <a:custGeom>
              <a:avLst/>
              <a:gdLst/>
              <a:ahLst/>
              <a:cxnLst/>
              <a:rect l="l" t="t" r="r" b="b"/>
              <a:pathLst>
                <a:path w="10320" h="8724" extrusionOk="0">
                  <a:moveTo>
                    <a:pt x="5480" y="0"/>
                  </a:moveTo>
                  <a:cubicBezTo>
                    <a:pt x="4166" y="0"/>
                    <a:pt x="3814" y="2750"/>
                    <a:pt x="3814" y="2750"/>
                  </a:cubicBezTo>
                  <a:cubicBezTo>
                    <a:pt x="3814" y="2750"/>
                    <a:pt x="2759" y="1284"/>
                    <a:pt x="1833" y="1284"/>
                  </a:cubicBezTo>
                  <a:cubicBezTo>
                    <a:pt x="1489" y="1284"/>
                    <a:pt x="1162" y="1487"/>
                    <a:pt x="914" y="2042"/>
                  </a:cubicBezTo>
                  <a:cubicBezTo>
                    <a:pt x="1" y="4099"/>
                    <a:pt x="3271" y="5335"/>
                    <a:pt x="3271" y="5335"/>
                  </a:cubicBezTo>
                  <a:cubicBezTo>
                    <a:pt x="3271" y="5335"/>
                    <a:pt x="1586" y="7141"/>
                    <a:pt x="3336" y="8469"/>
                  </a:cubicBezTo>
                  <a:cubicBezTo>
                    <a:pt x="3569" y="8646"/>
                    <a:pt x="3776" y="8723"/>
                    <a:pt x="3959" y="8723"/>
                  </a:cubicBezTo>
                  <a:cubicBezTo>
                    <a:pt x="5155" y="8723"/>
                    <a:pt x="5343" y="5443"/>
                    <a:pt x="5343" y="5443"/>
                  </a:cubicBezTo>
                  <a:cubicBezTo>
                    <a:pt x="5343" y="5443"/>
                    <a:pt x="6190" y="8136"/>
                    <a:pt x="7560" y="8136"/>
                  </a:cubicBezTo>
                  <a:cubicBezTo>
                    <a:pt x="7834" y="8136"/>
                    <a:pt x="8129" y="8028"/>
                    <a:pt x="8442" y="7770"/>
                  </a:cubicBezTo>
                  <a:cubicBezTo>
                    <a:pt x="10320" y="6228"/>
                    <a:pt x="6493" y="4814"/>
                    <a:pt x="6493" y="4814"/>
                  </a:cubicBezTo>
                  <a:lnTo>
                    <a:pt x="6493" y="4814"/>
                  </a:lnTo>
                  <a:cubicBezTo>
                    <a:pt x="6493" y="4814"/>
                    <a:pt x="6807" y="4856"/>
                    <a:pt x="7249" y="4886"/>
                  </a:cubicBezTo>
                  <a:cubicBezTo>
                    <a:pt x="7415" y="4894"/>
                    <a:pt x="7599" y="4900"/>
                    <a:pt x="7789" y="4900"/>
                  </a:cubicBezTo>
                  <a:cubicBezTo>
                    <a:pt x="8867" y="4900"/>
                    <a:pt x="10157" y="4710"/>
                    <a:pt x="9684" y="3713"/>
                  </a:cubicBezTo>
                  <a:cubicBezTo>
                    <a:pt x="9324" y="2957"/>
                    <a:pt x="8551" y="2754"/>
                    <a:pt x="7825" y="2754"/>
                  </a:cubicBezTo>
                  <a:cubicBezTo>
                    <a:pt x="6981" y="2754"/>
                    <a:pt x="6200" y="3028"/>
                    <a:pt x="6200" y="3028"/>
                  </a:cubicBezTo>
                  <a:cubicBezTo>
                    <a:pt x="6200" y="3028"/>
                    <a:pt x="7513" y="693"/>
                    <a:pt x="5878" y="78"/>
                  </a:cubicBezTo>
                  <a:cubicBezTo>
                    <a:pt x="5736" y="25"/>
                    <a:pt x="5604" y="0"/>
                    <a:pt x="548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676" name="Google Shape;1676;p46"/>
            <p:cNvGrpSpPr/>
            <p:nvPr/>
          </p:nvGrpSpPr>
          <p:grpSpPr>
            <a:xfrm rot="-918341">
              <a:off x="2640588" y="2697263"/>
              <a:ext cx="62142" cy="54351"/>
              <a:chOff x="5489372" y="3232599"/>
              <a:chExt cx="40343" cy="35288"/>
            </a:xfrm>
          </p:grpSpPr>
          <p:sp>
            <p:nvSpPr>
              <p:cNvPr id="1677" name="Google Shape;1677;p46"/>
              <p:cNvSpPr/>
              <p:nvPr/>
            </p:nvSpPr>
            <p:spPr>
              <a:xfrm>
                <a:off x="5504537" y="3232599"/>
                <a:ext cx="17585" cy="15559"/>
              </a:xfrm>
              <a:custGeom>
                <a:avLst/>
                <a:gdLst/>
                <a:ahLst/>
                <a:cxnLst/>
                <a:rect l="l" t="t" r="r" b="b"/>
                <a:pathLst>
                  <a:path w="894" h="791" extrusionOk="0">
                    <a:moveTo>
                      <a:pt x="445" y="1"/>
                    </a:moveTo>
                    <a:cubicBezTo>
                      <a:pt x="290" y="1"/>
                      <a:pt x="144" y="96"/>
                      <a:pt x="80" y="253"/>
                    </a:cubicBezTo>
                    <a:cubicBezTo>
                      <a:pt x="1" y="453"/>
                      <a:pt x="102" y="681"/>
                      <a:pt x="301" y="760"/>
                    </a:cubicBezTo>
                    <a:cubicBezTo>
                      <a:pt x="349" y="781"/>
                      <a:pt x="400" y="791"/>
                      <a:pt x="450" y="791"/>
                    </a:cubicBezTo>
                    <a:cubicBezTo>
                      <a:pt x="604" y="791"/>
                      <a:pt x="750" y="696"/>
                      <a:pt x="815" y="546"/>
                    </a:cubicBezTo>
                    <a:cubicBezTo>
                      <a:pt x="894" y="338"/>
                      <a:pt x="794" y="110"/>
                      <a:pt x="594" y="31"/>
                    </a:cubicBezTo>
                    <a:cubicBezTo>
                      <a:pt x="545" y="11"/>
                      <a:pt x="494" y="1"/>
                      <a:pt x="44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8" name="Google Shape;1678;p46"/>
              <p:cNvSpPr/>
              <p:nvPr/>
            </p:nvSpPr>
            <p:spPr>
              <a:xfrm>
                <a:off x="5489372" y="3247765"/>
                <a:ext cx="17723" cy="15559"/>
              </a:xfrm>
              <a:custGeom>
                <a:avLst/>
                <a:gdLst/>
                <a:ahLst/>
                <a:cxnLst/>
                <a:rect l="l" t="t" r="r" b="b"/>
                <a:pathLst>
                  <a:path w="901" h="791" extrusionOk="0">
                    <a:moveTo>
                      <a:pt x="447" y="1"/>
                    </a:moveTo>
                    <a:cubicBezTo>
                      <a:pt x="290" y="1"/>
                      <a:pt x="146" y="95"/>
                      <a:pt x="86" y="246"/>
                    </a:cubicBezTo>
                    <a:cubicBezTo>
                      <a:pt x="0" y="453"/>
                      <a:pt x="102" y="681"/>
                      <a:pt x="307" y="760"/>
                    </a:cubicBezTo>
                    <a:cubicBezTo>
                      <a:pt x="356" y="781"/>
                      <a:pt x="406" y="791"/>
                      <a:pt x="456" y="791"/>
                    </a:cubicBezTo>
                    <a:cubicBezTo>
                      <a:pt x="610" y="791"/>
                      <a:pt x="755" y="696"/>
                      <a:pt x="815" y="546"/>
                    </a:cubicBezTo>
                    <a:cubicBezTo>
                      <a:pt x="900" y="338"/>
                      <a:pt x="801" y="111"/>
                      <a:pt x="600" y="32"/>
                    </a:cubicBezTo>
                    <a:cubicBezTo>
                      <a:pt x="549" y="11"/>
                      <a:pt x="497" y="1"/>
                      <a:pt x="4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9" name="Google Shape;1679;p46"/>
              <p:cNvSpPr/>
              <p:nvPr/>
            </p:nvSpPr>
            <p:spPr>
              <a:xfrm>
                <a:off x="5511992" y="3252328"/>
                <a:ext cx="17723" cy="15559"/>
              </a:xfrm>
              <a:custGeom>
                <a:avLst/>
                <a:gdLst/>
                <a:ahLst/>
                <a:cxnLst/>
                <a:rect l="l" t="t" r="r" b="b"/>
                <a:pathLst>
                  <a:path w="901" h="791" extrusionOk="0">
                    <a:moveTo>
                      <a:pt x="455" y="1"/>
                    </a:moveTo>
                    <a:cubicBezTo>
                      <a:pt x="295" y="1"/>
                      <a:pt x="147" y="96"/>
                      <a:pt x="86" y="249"/>
                    </a:cubicBezTo>
                    <a:cubicBezTo>
                      <a:pt x="0" y="449"/>
                      <a:pt x="100" y="684"/>
                      <a:pt x="300" y="763"/>
                    </a:cubicBezTo>
                    <a:cubicBezTo>
                      <a:pt x="350" y="782"/>
                      <a:pt x="401" y="791"/>
                      <a:pt x="451" y="791"/>
                    </a:cubicBezTo>
                    <a:cubicBezTo>
                      <a:pt x="608" y="791"/>
                      <a:pt x="755" y="700"/>
                      <a:pt x="815" y="542"/>
                    </a:cubicBezTo>
                    <a:cubicBezTo>
                      <a:pt x="900" y="341"/>
                      <a:pt x="801" y="113"/>
                      <a:pt x="600" y="28"/>
                    </a:cubicBezTo>
                    <a:cubicBezTo>
                      <a:pt x="552" y="9"/>
                      <a:pt x="503" y="1"/>
                      <a:pt x="4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22" name="Google Shape;1645;p37">
            <a:extLst>
              <a:ext uri="{FF2B5EF4-FFF2-40B4-BE49-F238E27FC236}">
                <a16:creationId xmlns:a16="http://schemas.microsoft.com/office/drawing/2014/main" id="{06DC03C9-4E62-DD05-62C5-1F403111C873}"/>
              </a:ext>
            </a:extLst>
          </p:cNvPr>
          <p:cNvSpPr txBox="1">
            <a:spLocks/>
          </p:cNvSpPr>
          <p:nvPr/>
        </p:nvSpPr>
        <p:spPr>
          <a:xfrm>
            <a:off x="2369389" y="1410544"/>
            <a:ext cx="3921312" cy="75598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dk1"/>
              </a:buClr>
              <a:buSzPts val="1400"/>
              <a:buFont typeface="Comfortaa"/>
              <a:buNone/>
              <a:defRPr sz="1800" b="0" i="0" u="none" strike="noStrike" cap="none">
                <a:solidFill>
                  <a:schemeClr val="dk1"/>
                </a:solidFill>
                <a:latin typeface="Comfortaa"/>
                <a:ea typeface="Comfortaa"/>
                <a:cs typeface="Comfortaa"/>
                <a:sym typeface="Comfortaa"/>
              </a:defRPr>
            </a:lvl1pPr>
            <a:lvl2pPr marL="914400" marR="0" lvl="1" indent="-317500" algn="ctr" rtl="0">
              <a:lnSpc>
                <a:spcPct val="100000"/>
              </a:lnSpc>
              <a:spcBef>
                <a:spcPts val="1600"/>
              </a:spcBef>
              <a:spcAft>
                <a:spcPts val="0"/>
              </a:spcAft>
              <a:buClr>
                <a:schemeClr val="dk1"/>
              </a:buClr>
              <a:buSzPts val="1400"/>
              <a:buFont typeface="Comfortaa"/>
              <a:buNone/>
              <a:defRPr sz="1400" b="0" i="0" u="none" strike="noStrike" cap="none">
                <a:solidFill>
                  <a:schemeClr val="dk1"/>
                </a:solidFill>
                <a:latin typeface="Comfortaa"/>
                <a:ea typeface="Comfortaa"/>
                <a:cs typeface="Comfortaa"/>
                <a:sym typeface="Comfortaa"/>
              </a:defRPr>
            </a:lvl2pPr>
            <a:lvl3pPr marL="1371600" marR="0" lvl="2" indent="-317500" algn="ctr" rtl="0">
              <a:lnSpc>
                <a:spcPct val="100000"/>
              </a:lnSpc>
              <a:spcBef>
                <a:spcPts val="1600"/>
              </a:spcBef>
              <a:spcAft>
                <a:spcPts val="0"/>
              </a:spcAft>
              <a:buClr>
                <a:schemeClr val="dk1"/>
              </a:buClr>
              <a:buSzPts val="1400"/>
              <a:buFont typeface="Comfortaa"/>
              <a:buNone/>
              <a:defRPr sz="1400" b="0" i="0" u="none" strike="noStrike" cap="none">
                <a:solidFill>
                  <a:schemeClr val="dk1"/>
                </a:solidFill>
                <a:latin typeface="Comfortaa"/>
                <a:ea typeface="Comfortaa"/>
                <a:cs typeface="Comfortaa"/>
                <a:sym typeface="Comfortaa"/>
              </a:defRPr>
            </a:lvl3pPr>
            <a:lvl4pPr marL="1828800" marR="0" lvl="3" indent="-317500" algn="ctr" rtl="0">
              <a:lnSpc>
                <a:spcPct val="100000"/>
              </a:lnSpc>
              <a:spcBef>
                <a:spcPts val="1600"/>
              </a:spcBef>
              <a:spcAft>
                <a:spcPts val="0"/>
              </a:spcAft>
              <a:buClr>
                <a:schemeClr val="dk1"/>
              </a:buClr>
              <a:buSzPts val="1400"/>
              <a:buFont typeface="Comfortaa"/>
              <a:buNone/>
              <a:defRPr sz="1400" b="0" i="0" u="none" strike="noStrike" cap="none">
                <a:solidFill>
                  <a:schemeClr val="dk1"/>
                </a:solidFill>
                <a:latin typeface="Comfortaa"/>
                <a:ea typeface="Comfortaa"/>
                <a:cs typeface="Comfortaa"/>
                <a:sym typeface="Comfortaa"/>
              </a:defRPr>
            </a:lvl4pPr>
            <a:lvl5pPr marL="2286000" marR="0" lvl="4" indent="-317500" algn="ctr" rtl="0">
              <a:lnSpc>
                <a:spcPct val="100000"/>
              </a:lnSpc>
              <a:spcBef>
                <a:spcPts val="1600"/>
              </a:spcBef>
              <a:spcAft>
                <a:spcPts val="0"/>
              </a:spcAft>
              <a:buClr>
                <a:schemeClr val="dk1"/>
              </a:buClr>
              <a:buSzPts val="1400"/>
              <a:buFont typeface="Comfortaa"/>
              <a:buNone/>
              <a:defRPr sz="1400" b="0" i="0" u="none" strike="noStrike" cap="none">
                <a:solidFill>
                  <a:schemeClr val="dk1"/>
                </a:solidFill>
                <a:latin typeface="Comfortaa"/>
                <a:ea typeface="Comfortaa"/>
                <a:cs typeface="Comfortaa"/>
                <a:sym typeface="Comfortaa"/>
              </a:defRPr>
            </a:lvl5pPr>
            <a:lvl6pPr marL="2743200" marR="0" lvl="5" indent="-317500" algn="ctr" rtl="0">
              <a:lnSpc>
                <a:spcPct val="100000"/>
              </a:lnSpc>
              <a:spcBef>
                <a:spcPts val="1600"/>
              </a:spcBef>
              <a:spcAft>
                <a:spcPts val="0"/>
              </a:spcAft>
              <a:buClr>
                <a:schemeClr val="dk1"/>
              </a:buClr>
              <a:buSzPts val="1400"/>
              <a:buFont typeface="Comfortaa"/>
              <a:buNone/>
              <a:defRPr sz="1400" b="0" i="0" u="none" strike="noStrike" cap="none">
                <a:solidFill>
                  <a:schemeClr val="dk1"/>
                </a:solidFill>
                <a:latin typeface="Comfortaa"/>
                <a:ea typeface="Comfortaa"/>
                <a:cs typeface="Comfortaa"/>
                <a:sym typeface="Comfortaa"/>
              </a:defRPr>
            </a:lvl6pPr>
            <a:lvl7pPr marL="3200400" marR="0" lvl="6" indent="-317500" algn="ctr" rtl="0">
              <a:lnSpc>
                <a:spcPct val="100000"/>
              </a:lnSpc>
              <a:spcBef>
                <a:spcPts val="1600"/>
              </a:spcBef>
              <a:spcAft>
                <a:spcPts val="0"/>
              </a:spcAft>
              <a:buClr>
                <a:schemeClr val="dk1"/>
              </a:buClr>
              <a:buSzPts val="1400"/>
              <a:buFont typeface="Comfortaa"/>
              <a:buNone/>
              <a:defRPr sz="1400" b="0" i="0" u="none" strike="noStrike" cap="none">
                <a:solidFill>
                  <a:schemeClr val="dk1"/>
                </a:solidFill>
                <a:latin typeface="Comfortaa"/>
                <a:ea typeface="Comfortaa"/>
                <a:cs typeface="Comfortaa"/>
                <a:sym typeface="Comfortaa"/>
              </a:defRPr>
            </a:lvl7pPr>
            <a:lvl8pPr marL="3657600" marR="0" lvl="7" indent="-317500" algn="ctr" rtl="0">
              <a:lnSpc>
                <a:spcPct val="100000"/>
              </a:lnSpc>
              <a:spcBef>
                <a:spcPts val="1600"/>
              </a:spcBef>
              <a:spcAft>
                <a:spcPts val="0"/>
              </a:spcAft>
              <a:buClr>
                <a:schemeClr val="dk1"/>
              </a:buClr>
              <a:buSzPts val="1400"/>
              <a:buFont typeface="Comfortaa"/>
              <a:buNone/>
              <a:defRPr sz="1400" b="0" i="0" u="none" strike="noStrike" cap="none">
                <a:solidFill>
                  <a:schemeClr val="dk1"/>
                </a:solidFill>
                <a:latin typeface="Comfortaa"/>
                <a:ea typeface="Comfortaa"/>
                <a:cs typeface="Comfortaa"/>
                <a:sym typeface="Comfortaa"/>
              </a:defRPr>
            </a:lvl8pPr>
            <a:lvl9pPr marL="4114800" marR="0" lvl="8" indent="-317500" algn="ctr" rtl="0">
              <a:lnSpc>
                <a:spcPct val="100000"/>
              </a:lnSpc>
              <a:spcBef>
                <a:spcPts val="1600"/>
              </a:spcBef>
              <a:spcAft>
                <a:spcPts val="1600"/>
              </a:spcAft>
              <a:buClr>
                <a:schemeClr val="dk1"/>
              </a:buClr>
              <a:buSzPts val="1400"/>
              <a:buFont typeface="Comfortaa"/>
              <a:buNone/>
              <a:defRPr sz="1400" b="0" i="0" u="none" strike="noStrike" cap="none">
                <a:solidFill>
                  <a:schemeClr val="dk1"/>
                </a:solidFill>
                <a:latin typeface="Comfortaa"/>
                <a:ea typeface="Comfortaa"/>
                <a:cs typeface="Comfortaa"/>
                <a:sym typeface="Comfortaa"/>
              </a:defRPr>
            </a:lvl9pPr>
          </a:lstStyle>
          <a:p>
            <a:pPr marL="0" marR="0" lvl="0" indent="0" defTabSz="914400" rtl="0" eaLnBrk="1" fontAlgn="auto" latinLnBrk="0" hangingPunct="1">
              <a:lnSpc>
                <a:spcPct val="100000"/>
              </a:lnSpc>
              <a:spcBef>
                <a:spcPts val="1000"/>
              </a:spcBef>
              <a:spcAft>
                <a:spcPts val="0"/>
              </a:spcAft>
              <a:buClr>
                <a:srgbClr val="173535"/>
              </a:buClr>
              <a:buSzPts val="1400"/>
              <a:buFont typeface="Comfortaa"/>
              <a:buNone/>
              <a:tabLst/>
              <a:defRPr/>
            </a:pPr>
            <a:r>
              <a:rPr kumimoji="0" lang="en-GB" sz="2000" b="0" i="0" u="none" strike="noStrike" kern="0" cap="none" spc="0" normalizeH="0" baseline="0" noProof="0" dirty="0" err="1">
                <a:ln>
                  <a:noFill/>
                </a:ln>
                <a:solidFill>
                  <a:srgbClr val="01C1CB">
                    <a:lumMod val="50000"/>
                  </a:srgbClr>
                </a:solidFill>
                <a:effectLst/>
                <a:uLnTx/>
                <a:uFillTx/>
                <a:latin typeface="Arial"/>
                <a:cs typeface="Times New Roman" panose="02020603050405020304" pitchFamily="18" charset="0"/>
                <a:sym typeface="Comfortaa"/>
              </a:rPr>
              <a:t>Khởi</a:t>
            </a:r>
            <a:r>
              <a:rPr kumimoji="0" lang="en-GB" sz="2000" b="0" i="0" u="none" strike="noStrike" kern="0" cap="none" spc="0" normalizeH="0" baseline="0" noProof="0" dirty="0">
                <a:ln>
                  <a:noFill/>
                </a:ln>
                <a:solidFill>
                  <a:srgbClr val="01C1CB">
                    <a:lumMod val="50000"/>
                  </a:srgbClr>
                </a:solidFill>
                <a:effectLst/>
                <a:uLnTx/>
                <a:uFillTx/>
                <a:latin typeface="Arial"/>
                <a:cs typeface="Times New Roman" panose="02020603050405020304" pitchFamily="18" charset="0"/>
                <a:sym typeface="Comfortaa"/>
              </a:rPr>
              <a:t> </a:t>
            </a:r>
            <a:r>
              <a:rPr kumimoji="0" lang="en-GB" sz="2000" b="0" i="0" u="none" strike="noStrike" kern="0" cap="none" spc="0" normalizeH="0" baseline="0" noProof="0" dirty="0" err="1">
                <a:ln>
                  <a:noFill/>
                </a:ln>
                <a:solidFill>
                  <a:srgbClr val="01C1CB">
                    <a:lumMod val="50000"/>
                  </a:srgbClr>
                </a:solidFill>
                <a:effectLst/>
                <a:uLnTx/>
                <a:uFillTx/>
                <a:latin typeface="Arial"/>
                <a:cs typeface="Times New Roman" panose="02020603050405020304" pitchFamily="18" charset="0"/>
                <a:sym typeface="Comfortaa"/>
              </a:rPr>
              <a:t>động</a:t>
            </a:r>
            <a:r>
              <a:rPr kumimoji="0" lang="en-GB" sz="2000" b="0" i="0" u="none" strike="noStrike" kern="0" cap="none" spc="0" normalizeH="0" baseline="0" noProof="0" dirty="0">
                <a:ln>
                  <a:noFill/>
                </a:ln>
                <a:solidFill>
                  <a:srgbClr val="01C1CB">
                    <a:lumMod val="50000"/>
                  </a:srgbClr>
                </a:solidFill>
                <a:effectLst/>
                <a:uLnTx/>
                <a:uFillTx/>
                <a:latin typeface="Arial"/>
                <a:cs typeface="Times New Roman" panose="02020603050405020304" pitchFamily="18" charset="0"/>
                <a:sym typeface="Comfortaa"/>
              </a:rPr>
              <a:t> </a:t>
            </a:r>
            <a:r>
              <a:rPr kumimoji="0" lang="en-GB" sz="2000" b="0" i="0" u="none" strike="noStrike" kern="0" cap="none" spc="0" normalizeH="0" baseline="0" noProof="0" dirty="0" err="1">
                <a:ln>
                  <a:noFill/>
                </a:ln>
                <a:solidFill>
                  <a:srgbClr val="01C1CB">
                    <a:lumMod val="50000"/>
                  </a:srgbClr>
                </a:solidFill>
                <a:effectLst/>
                <a:uLnTx/>
                <a:uFillTx/>
                <a:latin typeface="Arial"/>
                <a:cs typeface="Times New Roman" panose="02020603050405020304" pitchFamily="18" charset="0"/>
                <a:sym typeface="Comfortaa"/>
              </a:rPr>
              <a:t>giọng</a:t>
            </a:r>
            <a:r>
              <a:rPr kumimoji="0" lang="en-GB" sz="2000" b="0" i="0" u="none" strike="noStrike" kern="0" cap="none" spc="0" normalizeH="0" baseline="0" noProof="0" dirty="0">
                <a:ln>
                  <a:noFill/>
                </a:ln>
                <a:solidFill>
                  <a:srgbClr val="01C1CB">
                    <a:lumMod val="50000"/>
                  </a:srgbClr>
                </a:solidFill>
                <a:effectLst/>
                <a:uLnTx/>
                <a:uFillTx/>
                <a:latin typeface="Arial"/>
                <a:cs typeface="Times New Roman" panose="02020603050405020304" pitchFamily="18" charset="0"/>
                <a:sym typeface="Comfortaa"/>
              </a:rPr>
              <a:t> </a:t>
            </a:r>
            <a:r>
              <a:rPr kumimoji="0" lang="en-GB" sz="2000" b="0" i="0" u="none" strike="noStrike" kern="0" cap="none" spc="0" normalizeH="0" baseline="0" noProof="0" dirty="0" err="1">
                <a:ln>
                  <a:noFill/>
                </a:ln>
                <a:solidFill>
                  <a:srgbClr val="01C1CB">
                    <a:lumMod val="50000"/>
                  </a:srgbClr>
                </a:solidFill>
                <a:effectLst/>
                <a:uLnTx/>
                <a:uFillTx/>
                <a:latin typeface="Arial"/>
                <a:cs typeface="Times New Roman" panose="02020603050405020304" pitchFamily="18" charset="0"/>
                <a:sym typeface="Comfortaa"/>
              </a:rPr>
              <a:t>theo</a:t>
            </a:r>
            <a:r>
              <a:rPr kumimoji="0" lang="en-GB" sz="2000" b="0" i="0" u="none" strike="noStrike" kern="0" cap="none" spc="0" normalizeH="0" baseline="0" noProof="0" dirty="0">
                <a:ln>
                  <a:noFill/>
                </a:ln>
                <a:solidFill>
                  <a:srgbClr val="01C1CB">
                    <a:lumMod val="50000"/>
                  </a:srgbClr>
                </a:solidFill>
                <a:effectLst/>
                <a:uLnTx/>
                <a:uFillTx/>
                <a:latin typeface="Arial"/>
                <a:cs typeface="Times New Roman" panose="02020603050405020304" pitchFamily="18" charset="0"/>
                <a:sym typeface="Comfortaa"/>
              </a:rPr>
              <a:t> </a:t>
            </a:r>
            <a:r>
              <a:rPr kumimoji="0" lang="en-GB" sz="2000" b="0" i="0" u="none" strike="noStrike" kern="0" cap="none" spc="0" normalizeH="0" baseline="0" noProof="0" dirty="0" err="1">
                <a:ln>
                  <a:noFill/>
                </a:ln>
                <a:solidFill>
                  <a:srgbClr val="01C1CB">
                    <a:lumMod val="50000"/>
                  </a:srgbClr>
                </a:solidFill>
                <a:effectLst/>
                <a:uLnTx/>
                <a:uFillTx/>
                <a:latin typeface="Arial"/>
                <a:cs typeface="Times New Roman" panose="02020603050405020304" pitchFamily="18" charset="0"/>
                <a:sym typeface="Comfortaa"/>
              </a:rPr>
              <a:t>mẫu</a:t>
            </a:r>
            <a:r>
              <a:rPr kumimoji="0" lang="en-GB" sz="2000" b="0" i="0" u="none" strike="noStrike" kern="0" cap="none" spc="0" normalizeH="0" baseline="0" noProof="0" dirty="0">
                <a:ln>
                  <a:noFill/>
                </a:ln>
                <a:solidFill>
                  <a:srgbClr val="01C1CB">
                    <a:lumMod val="50000"/>
                  </a:srgbClr>
                </a:solidFill>
                <a:effectLst/>
                <a:uLnTx/>
                <a:uFillTx/>
                <a:latin typeface="Arial"/>
                <a:cs typeface="Times New Roman" panose="02020603050405020304" pitchFamily="18" charset="0"/>
                <a:sym typeface="Comfortaa"/>
              </a:rPr>
              <a:t> </a:t>
            </a:r>
            <a:r>
              <a:rPr kumimoji="0" lang="en-GB" sz="2000" b="0" i="0" u="none" strike="noStrike" kern="0" cap="none" spc="0" normalizeH="0" baseline="0" noProof="0" dirty="0" err="1">
                <a:ln>
                  <a:noFill/>
                </a:ln>
                <a:solidFill>
                  <a:srgbClr val="01C1CB">
                    <a:lumMod val="50000"/>
                  </a:srgbClr>
                </a:solidFill>
                <a:effectLst/>
                <a:uLnTx/>
                <a:uFillTx/>
                <a:latin typeface="Arial"/>
                <a:cs typeface="Times New Roman" panose="02020603050405020304" pitchFamily="18" charset="0"/>
                <a:sym typeface="Comfortaa"/>
              </a:rPr>
              <a:t>sau</a:t>
            </a:r>
            <a:endParaRPr kumimoji="0" lang="en-GB" sz="2000" b="0" i="0" u="none" strike="noStrike" kern="0" cap="none" spc="0" normalizeH="0" baseline="0" noProof="0" dirty="0">
              <a:ln>
                <a:noFill/>
              </a:ln>
              <a:solidFill>
                <a:srgbClr val="01C1CB">
                  <a:lumMod val="50000"/>
                </a:srgbClr>
              </a:solidFill>
              <a:effectLst/>
              <a:uLnTx/>
              <a:uFillTx/>
              <a:latin typeface="Arial"/>
              <a:cs typeface="Times New Roman" panose="02020603050405020304" pitchFamily="18" charset="0"/>
              <a:sym typeface="Comfortaa"/>
            </a:endParaRPr>
          </a:p>
          <a:p>
            <a:pPr marL="0" marR="0" lvl="0" indent="0" algn="just" defTabSz="914400" rtl="0" eaLnBrk="1" fontAlgn="auto" latinLnBrk="0" hangingPunct="1">
              <a:lnSpc>
                <a:spcPct val="100000"/>
              </a:lnSpc>
              <a:spcBef>
                <a:spcPts val="1000"/>
              </a:spcBef>
              <a:spcAft>
                <a:spcPts val="0"/>
              </a:spcAft>
              <a:buClr>
                <a:srgbClr val="173535"/>
              </a:buClr>
              <a:buSzPts val="1400"/>
              <a:buFont typeface="Comfortaa"/>
              <a:buNone/>
              <a:tabLst/>
              <a:defRPr/>
            </a:pPr>
            <a:endParaRPr kumimoji="0" lang="en-GB" sz="2000" b="0" i="0" u="none" strike="noStrike" kern="0" cap="none" spc="0" normalizeH="0" baseline="0" noProof="0" dirty="0">
              <a:ln>
                <a:noFill/>
              </a:ln>
              <a:solidFill>
                <a:srgbClr val="01C1CB">
                  <a:lumMod val="50000"/>
                </a:srgbClr>
              </a:solidFill>
              <a:effectLst/>
              <a:uLnTx/>
              <a:uFillTx/>
              <a:latin typeface="Arial"/>
              <a:cs typeface="Times New Roman" panose="02020603050405020304" pitchFamily="18" charset="0"/>
              <a:sym typeface="Hind"/>
            </a:endParaRPr>
          </a:p>
        </p:txBody>
      </p:sp>
      <p:sp>
        <p:nvSpPr>
          <p:cNvPr id="23" name="TextBox 22">
            <a:extLst>
              <a:ext uri="{FF2B5EF4-FFF2-40B4-BE49-F238E27FC236}">
                <a16:creationId xmlns:a16="http://schemas.microsoft.com/office/drawing/2014/main" id="{FF7CFD9E-6C1B-EA3D-AD4B-77F575AF3E64}"/>
              </a:ext>
            </a:extLst>
          </p:cNvPr>
          <p:cNvSpPr txBox="1"/>
          <p:nvPr/>
        </p:nvSpPr>
        <p:spPr>
          <a:xfrm>
            <a:off x="3674965" y="319913"/>
            <a:ext cx="1911773" cy="58477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dk1"/>
              </a:buClr>
              <a:buSzPts val="1100"/>
              <a:buNone/>
              <a:defRPr sz="3200" b="1" spc="50">
                <a:ln w="0">
                  <a:solidFill>
                    <a:srgbClr val="FF0000"/>
                  </a:solidFill>
                </a:ln>
                <a:solidFill>
                  <a:schemeClr val="bg1"/>
                </a:solidFill>
                <a:effectLst>
                  <a:outerShdw blurRad="50800" dist="38100" dir="10800000" algn="r" rotWithShape="0">
                    <a:prstClr val="black">
                      <a:alpha val="40000"/>
                    </a:prstClr>
                  </a:outerShdw>
                </a:effectLst>
                <a:latin typeface="Bahnschrift Condensed" panose="020B0502040204020203" pitchFamily="34" charset="0"/>
                <a:ea typeface="Sue Ellen Francisco"/>
                <a:cs typeface="Sue Ellen Francisco"/>
              </a:defRPr>
            </a:lvl1pPr>
            <a:lvl2pPr algn="ctr">
              <a:buClr>
                <a:schemeClr val="accent1"/>
              </a:buClr>
              <a:buSzPts val="5200"/>
              <a:buFont typeface="Sue Ellen Francisco"/>
              <a:buNone/>
              <a:defRPr sz="5200">
                <a:solidFill>
                  <a:schemeClr val="accent1"/>
                </a:solidFill>
                <a:latin typeface="Sue Ellen Francisco"/>
                <a:ea typeface="Sue Ellen Francisco"/>
                <a:cs typeface="Sue Ellen Francisco"/>
              </a:defRPr>
            </a:lvl2pPr>
            <a:lvl3pPr algn="ctr">
              <a:buClr>
                <a:schemeClr val="accent1"/>
              </a:buClr>
              <a:buSzPts val="5200"/>
              <a:buFont typeface="Sue Ellen Francisco"/>
              <a:buNone/>
              <a:defRPr sz="5200">
                <a:solidFill>
                  <a:schemeClr val="accent1"/>
                </a:solidFill>
                <a:latin typeface="Sue Ellen Francisco"/>
                <a:ea typeface="Sue Ellen Francisco"/>
                <a:cs typeface="Sue Ellen Francisco"/>
              </a:defRPr>
            </a:lvl3pPr>
            <a:lvl4pPr algn="ctr">
              <a:buClr>
                <a:schemeClr val="accent1"/>
              </a:buClr>
              <a:buSzPts val="5200"/>
              <a:buFont typeface="Sue Ellen Francisco"/>
              <a:buNone/>
              <a:defRPr sz="5200">
                <a:solidFill>
                  <a:schemeClr val="accent1"/>
                </a:solidFill>
                <a:latin typeface="Sue Ellen Francisco"/>
                <a:ea typeface="Sue Ellen Francisco"/>
                <a:cs typeface="Sue Ellen Francisco"/>
              </a:defRPr>
            </a:lvl4pPr>
            <a:lvl5pPr algn="ctr">
              <a:buClr>
                <a:schemeClr val="accent1"/>
              </a:buClr>
              <a:buSzPts val="5200"/>
              <a:buFont typeface="Sue Ellen Francisco"/>
              <a:buNone/>
              <a:defRPr sz="5200">
                <a:solidFill>
                  <a:schemeClr val="accent1"/>
                </a:solidFill>
                <a:latin typeface="Sue Ellen Francisco"/>
                <a:ea typeface="Sue Ellen Francisco"/>
                <a:cs typeface="Sue Ellen Francisco"/>
              </a:defRPr>
            </a:lvl5pPr>
            <a:lvl6pPr algn="ctr">
              <a:buClr>
                <a:schemeClr val="accent1"/>
              </a:buClr>
              <a:buSzPts val="5200"/>
              <a:buFont typeface="Sue Ellen Francisco"/>
              <a:buNone/>
              <a:defRPr sz="5200">
                <a:solidFill>
                  <a:schemeClr val="accent1"/>
                </a:solidFill>
                <a:latin typeface="Sue Ellen Francisco"/>
                <a:ea typeface="Sue Ellen Francisco"/>
                <a:cs typeface="Sue Ellen Francisco"/>
              </a:defRPr>
            </a:lvl6pPr>
            <a:lvl7pPr algn="ctr">
              <a:buClr>
                <a:schemeClr val="accent1"/>
              </a:buClr>
              <a:buSzPts val="5200"/>
              <a:buFont typeface="Sue Ellen Francisco"/>
              <a:buNone/>
              <a:defRPr sz="5200">
                <a:solidFill>
                  <a:schemeClr val="accent1"/>
                </a:solidFill>
                <a:latin typeface="Sue Ellen Francisco"/>
                <a:ea typeface="Sue Ellen Francisco"/>
                <a:cs typeface="Sue Ellen Francisco"/>
              </a:defRPr>
            </a:lvl7pPr>
            <a:lvl8pPr algn="ctr">
              <a:buClr>
                <a:schemeClr val="accent1"/>
              </a:buClr>
              <a:buSzPts val="5200"/>
              <a:buFont typeface="Sue Ellen Francisco"/>
              <a:buNone/>
              <a:defRPr sz="5200">
                <a:solidFill>
                  <a:schemeClr val="accent1"/>
                </a:solidFill>
                <a:latin typeface="Sue Ellen Francisco"/>
                <a:ea typeface="Sue Ellen Francisco"/>
                <a:cs typeface="Sue Ellen Francisco"/>
              </a:defRPr>
            </a:lvl8pPr>
            <a:lvl9pPr algn="ctr">
              <a:buClr>
                <a:schemeClr val="accent1"/>
              </a:buClr>
              <a:buSzPts val="5200"/>
              <a:buFont typeface="Sue Ellen Francisco"/>
              <a:buNone/>
              <a:defRPr sz="5200">
                <a:solidFill>
                  <a:schemeClr val="accent1"/>
                </a:solidFill>
                <a:latin typeface="Sue Ellen Francisco"/>
                <a:ea typeface="Sue Ellen Francisco"/>
                <a:cs typeface="Sue Ellen Francisco"/>
              </a:defRPr>
            </a:lvl9pPr>
          </a:lstStyle>
          <a:p>
            <a:pPr marL="0" marR="0" lvl="0" indent="0" algn="ctr" defTabSz="914400" rtl="0" eaLnBrk="1" fontAlgn="auto" latinLnBrk="0" hangingPunct="1">
              <a:lnSpc>
                <a:spcPct val="100000"/>
              </a:lnSpc>
              <a:spcBef>
                <a:spcPts val="0"/>
              </a:spcBef>
              <a:spcAft>
                <a:spcPts val="0"/>
              </a:spcAft>
              <a:buClr>
                <a:srgbClr val="841F00"/>
              </a:buClr>
              <a:buSzPts val="1100"/>
              <a:buFontTx/>
              <a:buNone/>
              <a:tabLst/>
              <a:defRPr/>
            </a:pPr>
            <a:r>
              <a:rPr lang="en-US" dirty="0">
                <a:ln w="12700">
                  <a:solidFill>
                    <a:srgbClr val="FFFBEE"/>
                  </a:solidFill>
                </a:ln>
                <a:solidFill>
                  <a:srgbClr val="FF0000"/>
                </a:solidFill>
                <a:sym typeface="Sue Ellen Francisco"/>
              </a:rPr>
              <a:t>KHỞI ĐỘNG</a:t>
            </a:r>
            <a:endParaRPr kumimoji="0" lang="en-US" sz="3200" b="1" i="0" u="none" strike="noStrike" kern="0" cap="none" spc="50" normalizeH="0" baseline="0" noProof="0" dirty="0">
              <a:ln w="12700">
                <a:solidFill>
                  <a:srgbClr val="FFFBEE"/>
                </a:solidFill>
              </a:ln>
              <a:solidFill>
                <a:srgbClr val="FF0000"/>
              </a:solidFill>
              <a:effectLst>
                <a:outerShdw blurRad="50800" dist="38100" dir="10800000" algn="r" rotWithShape="0">
                  <a:prstClr val="black">
                    <a:alpha val="40000"/>
                  </a:prstClr>
                </a:outerShdw>
              </a:effectLst>
              <a:uLnTx/>
              <a:uFillTx/>
              <a:latin typeface="Bahnschrift Condensed" panose="020B0502040204020203" pitchFamily="34" charset="0"/>
              <a:cs typeface="Sue Ellen Francisco"/>
              <a:sym typeface="Sue Ellen Francisco"/>
            </a:endParaRPr>
          </a:p>
        </p:txBody>
      </p:sp>
      <p:pic>
        <p:nvPicPr>
          <p:cNvPr id="7170" name="Picture 4">
            <a:extLst>
              <a:ext uri="{FF2B5EF4-FFF2-40B4-BE49-F238E27FC236}">
                <a16:creationId xmlns:a16="http://schemas.microsoft.com/office/drawing/2014/main" id="{35DCA831-1775-B9CB-FDB2-C1B84EB4E51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82766" y="2285689"/>
            <a:ext cx="6261303" cy="1253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hlinkClick r:id="rId4"/>
            <a:extLst>
              <a:ext uri="{FF2B5EF4-FFF2-40B4-BE49-F238E27FC236}">
                <a16:creationId xmlns:a16="http://schemas.microsoft.com/office/drawing/2014/main" id="{DF04518A-6CE5-3EDD-2461-9A2E974764E2}"/>
              </a:ext>
            </a:extLst>
          </p:cNvPr>
          <p:cNvSpPr txBox="1"/>
          <p:nvPr/>
        </p:nvSpPr>
        <p:spPr>
          <a:xfrm>
            <a:off x="2753054" y="4552848"/>
            <a:ext cx="4238953" cy="307777"/>
          </a:xfrm>
          <a:prstGeom prst="rect">
            <a:avLst/>
          </a:prstGeom>
          <a:noFill/>
        </p:spPr>
        <p:txBody>
          <a:bodyPr wrap="square">
            <a:spAutoFit/>
          </a:bodyPr>
          <a:lstStyle/>
          <a:p>
            <a:r>
              <a:rPr lang="en-GB" dirty="0"/>
              <a:t>https://</a:t>
            </a:r>
            <a:r>
              <a:rPr lang="en-GB" dirty="0" err="1"/>
              <a:t>www.youtube.com</a:t>
            </a:r>
            <a:r>
              <a:rPr lang="en-GB" dirty="0"/>
              <a:t>/</a:t>
            </a:r>
            <a:r>
              <a:rPr lang="en-GB" dirty="0" err="1"/>
              <a:t>watch?v</a:t>
            </a:r>
            <a:r>
              <a:rPr lang="en-GB" dirty="0"/>
              <a:t>=</a:t>
            </a:r>
            <a:r>
              <a:rPr lang="en-GB" dirty="0" err="1"/>
              <a:t>xdOdpHOvKSU</a:t>
            </a:r>
            <a:endParaRPr lang="en-GB" dirty="0"/>
          </a:p>
        </p:txBody>
      </p:sp>
    </p:spTree>
    <p:extLst>
      <p:ext uri="{BB962C8B-B14F-4D97-AF65-F5344CB8AC3E}">
        <p14:creationId xmlns:p14="http://schemas.microsoft.com/office/powerpoint/2010/main" val="841226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1660"/>
                                        </p:tgtEl>
                                        <p:attrNameLst>
                                          <p:attrName>style.visibility</p:attrName>
                                        </p:attrNameLst>
                                      </p:cBhvr>
                                      <p:to>
                                        <p:strVal val="visible"/>
                                      </p:to>
                                    </p:set>
                                    <p:animEffect transition="in" filter="fade">
                                      <p:cBhvr>
                                        <p:cTn id="7" dur="1000"/>
                                        <p:tgtEl>
                                          <p:spTgt spid="1660"/>
                                        </p:tgtEl>
                                      </p:cBhvr>
                                    </p:animEffect>
                                    <p:anim calcmode="lin" valueType="num">
                                      <p:cBhvr>
                                        <p:cTn id="8" dur="1000" fill="hold"/>
                                        <p:tgtEl>
                                          <p:spTgt spid="1660"/>
                                        </p:tgtEl>
                                        <p:attrNameLst>
                                          <p:attrName>ppt_x</p:attrName>
                                        </p:attrNameLst>
                                      </p:cBhvr>
                                      <p:tavLst>
                                        <p:tav tm="0">
                                          <p:val>
                                            <p:strVal val="#ppt_x"/>
                                          </p:val>
                                        </p:tav>
                                        <p:tav tm="100000">
                                          <p:val>
                                            <p:strVal val="#ppt_x"/>
                                          </p:val>
                                        </p:tav>
                                      </p:tavLst>
                                    </p:anim>
                                    <p:anim calcmode="lin" valueType="num">
                                      <p:cBhvr>
                                        <p:cTn id="9" dur="900" decel="100000" fill="hold"/>
                                        <p:tgtEl>
                                          <p:spTgt spid="166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660"/>
                                        </p:tgtEl>
                                        <p:attrNameLst>
                                          <p:attrName>ppt_y</p:attrName>
                                        </p:attrNameLst>
                                      </p:cBhvr>
                                      <p:tavLst>
                                        <p:tav tm="0">
                                          <p:val>
                                            <p:strVal val="#ppt_y-.03"/>
                                          </p:val>
                                        </p:tav>
                                        <p:tav tm="100000">
                                          <p:val>
                                            <p:strVal val="#ppt_y"/>
                                          </p:val>
                                        </p:tav>
                                      </p:tavLst>
                                    </p:anim>
                                  </p:childTnLst>
                                </p:cTn>
                              </p:par>
                              <p:par>
                                <p:cTn id="11" presetID="37" presetClass="entr" presetSubtype="0" fill="hold" nodeType="withEffect">
                                  <p:stCondLst>
                                    <p:cond delay="0"/>
                                  </p:stCondLst>
                                  <p:childTnLst>
                                    <p:set>
                                      <p:cBhvr>
                                        <p:cTn id="12" dur="1" fill="hold">
                                          <p:stCondLst>
                                            <p:cond delay="0"/>
                                          </p:stCondLst>
                                        </p:cTn>
                                        <p:tgtEl>
                                          <p:spTgt spid="1662"/>
                                        </p:tgtEl>
                                        <p:attrNameLst>
                                          <p:attrName>style.visibility</p:attrName>
                                        </p:attrNameLst>
                                      </p:cBhvr>
                                      <p:to>
                                        <p:strVal val="visible"/>
                                      </p:to>
                                    </p:set>
                                    <p:animEffect transition="in" filter="fade">
                                      <p:cBhvr>
                                        <p:cTn id="13" dur="1000"/>
                                        <p:tgtEl>
                                          <p:spTgt spid="1662"/>
                                        </p:tgtEl>
                                      </p:cBhvr>
                                    </p:animEffect>
                                    <p:anim calcmode="lin" valueType="num">
                                      <p:cBhvr>
                                        <p:cTn id="14" dur="1000" fill="hold"/>
                                        <p:tgtEl>
                                          <p:spTgt spid="1662"/>
                                        </p:tgtEl>
                                        <p:attrNameLst>
                                          <p:attrName>ppt_x</p:attrName>
                                        </p:attrNameLst>
                                      </p:cBhvr>
                                      <p:tavLst>
                                        <p:tav tm="0">
                                          <p:val>
                                            <p:strVal val="#ppt_x"/>
                                          </p:val>
                                        </p:tav>
                                        <p:tav tm="100000">
                                          <p:val>
                                            <p:strVal val="#ppt_x"/>
                                          </p:val>
                                        </p:tav>
                                      </p:tavLst>
                                    </p:anim>
                                    <p:anim calcmode="lin" valueType="num">
                                      <p:cBhvr>
                                        <p:cTn id="15" dur="900" decel="100000" fill="hold"/>
                                        <p:tgtEl>
                                          <p:spTgt spid="1662"/>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1662"/>
                                        </p:tgtEl>
                                        <p:attrNameLst>
                                          <p:attrName>ppt_y</p:attrName>
                                        </p:attrNameLst>
                                      </p:cBhvr>
                                      <p:tavLst>
                                        <p:tav tm="0">
                                          <p:val>
                                            <p:strVal val="#ppt_y-.03"/>
                                          </p:val>
                                        </p:tav>
                                        <p:tav tm="100000">
                                          <p:val>
                                            <p:strVal val="#ppt_y"/>
                                          </p:val>
                                        </p:tav>
                                      </p:tavLst>
                                    </p:anim>
                                  </p:childTnLst>
                                </p:cTn>
                              </p:par>
                              <p:par>
                                <p:cTn id="17" presetID="37" presetClass="entr" presetSubtype="0" fill="hold" nodeType="withEffect">
                                  <p:stCondLst>
                                    <p:cond delay="0"/>
                                  </p:stCondLst>
                                  <p:childTnLst>
                                    <p:set>
                                      <p:cBhvr>
                                        <p:cTn id="18" dur="1" fill="hold">
                                          <p:stCondLst>
                                            <p:cond delay="0"/>
                                          </p:stCondLst>
                                        </p:cTn>
                                        <p:tgtEl>
                                          <p:spTgt spid="1668"/>
                                        </p:tgtEl>
                                        <p:attrNameLst>
                                          <p:attrName>style.visibility</p:attrName>
                                        </p:attrNameLst>
                                      </p:cBhvr>
                                      <p:to>
                                        <p:strVal val="visible"/>
                                      </p:to>
                                    </p:set>
                                    <p:animEffect transition="in" filter="fade">
                                      <p:cBhvr>
                                        <p:cTn id="19" dur="1000"/>
                                        <p:tgtEl>
                                          <p:spTgt spid="1668"/>
                                        </p:tgtEl>
                                      </p:cBhvr>
                                    </p:animEffect>
                                    <p:anim calcmode="lin" valueType="num">
                                      <p:cBhvr>
                                        <p:cTn id="20" dur="1000" fill="hold"/>
                                        <p:tgtEl>
                                          <p:spTgt spid="1668"/>
                                        </p:tgtEl>
                                        <p:attrNameLst>
                                          <p:attrName>ppt_x</p:attrName>
                                        </p:attrNameLst>
                                      </p:cBhvr>
                                      <p:tavLst>
                                        <p:tav tm="0">
                                          <p:val>
                                            <p:strVal val="#ppt_x"/>
                                          </p:val>
                                        </p:tav>
                                        <p:tav tm="100000">
                                          <p:val>
                                            <p:strVal val="#ppt_x"/>
                                          </p:val>
                                        </p:tav>
                                      </p:tavLst>
                                    </p:anim>
                                    <p:anim calcmode="lin" valueType="num">
                                      <p:cBhvr>
                                        <p:cTn id="21" dur="900" decel="100000" fill="hold"/>
                                        <p:tgtEl>
                                          <p:spTgt spid="166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668"/>
                                        </p:tgtEl>
                                        <p:attrNameLst>
                                          <p:attrName>ppt_y</p:attrName>
                                        </p:attrNameLst>
                                      </p:cBhvr>
                                      <p:tavLst>
                                        <p:tav tm="0">
                                          <p:val>
                                            <p:strVal val="#ppt_y-.03"/>
                                          </p:val>
                                        </p:tav>
                                        <p:tav tm="100000">
                                          <p:val>
                                            <p:strVal val="#ppt_y"/>
                                          </p:val>
                                        </p:tav>
                                      </p:tavLst>
                                    </p:anim>
                                  </p:childTnLst>
                                </p:cTn>
                              </p:par>
                              <p:par>
                                <p:cTn id="23" presetID="37" presetClass="entr" presetSubtype="0" fill="hold" nodeType="withEffect">
                                  <p:stCondLst>
                                    <p:cond delay="0"/>
                                  </p:stCondLst>
                                  <p:childTnLst>
                                    <p:set>
                                      <p:cBhvr>
                                        <p:cTn id="24" dur="1" fill="hold">
                                          <p:stCondLst>
                                            <p:cond delay="0"/>
                                          </p:stCondLst>
                                        </p:cTn>
                                        <p:tgtEl>
                                          <p:spTgt spid="1674"/>
                                        </p:tgtEl>
                                        <p:attrNameLst>
                                          <p:attrName>style.visibility</p:attrName>
                                        </p:attrNameLst>
                                      </p:cBhvr>
                                      <p:to>
                                        <p:strVal val="visible"/>
                                      </p:to>
                                    </p:set>
                                    <p:animEffect transition="in" filter="fade">
                                      <p:cBhvr>
                                        <p:cTn id="25" dur="1000"/>
                                        <p:tgtEl>
                                          <p:spTgt spid="1674"/>
                                        </p:tgtEl>
                                      </p:cBhvr>
                                    </p:animEffect>
                                    <p:anim calcmode="lin" valueType="num">
                                      <p:cBhvr>
                                        <p:cTn id="26" dur="1000" fill="hold"/>
                                        <p:tgtEl>
                                          <p:spTgt spid="1674"/>
                                        </p:tgtEl>
                                        <p:attrNameLst>
                                          <p:attrName>ppt_x</p:attrName>
                                        </p:attrNameLst>
                                      </p:cBhvr>
                                      <p:tavLst>
                                        <p:tav tm="0">
                                          <p:val>
                                            <p:strVal val="#ppt_x"/>
                                          </p:val>
                                        </p:tav>
                                        <p:tav tm="100000">
                                          <p:val>
                                            <p:strVal val="#ppt_x"/>
                                          </p:val>
                                        </p:tav>
                                      </p:tavLst>
                                    </p:anim>
                                    <p:anim calcmode="lin" valueType="num">
                                      <p:cBhvr>
                                        <p:cTn id="27" dur="900" decel="100000" fill="hold"/>
                                        <p:tgtEl>
                                          <p:spTgt spid="1674"/>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1674"/>
                                        </p:tgtEl>
                                        <p:attrNameLst>
                                          <p:attrName>ppt_y</p:attrName>
                                        </p:attrNameLst>
                                      </p:cBhvr>
                                      <p:tavLst>
                                        <p:tav tm="0">
                                          <p:val>
                                            <p:strVal val="#ppt_y-.03"/>
                                          </p:val>
                                        </p:tav>
                                        <p:tav tm="100000">
                                          <p:val>
                                            <p:strVal val="#ppt_y"/>
                                          </p:val>
                                        </p:tav>
                                      </p:tavLst>
                                    </p:anim>
                                  </p:childTnLst>
                                </p:cTn>
                              </p:par>
                              <p:par>
                                <p:cTn id="29" presetID="37" presetClass="entr" presetSubtype="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Effect transition="in" filter="fade">
                                      <p:cBhvr>
                                        <p:cTn id="31" dur="1000"/>
                                        <p:tgtEl>
                                          <p:spTgt spid="22"/>
                                        </p:tgtEl>
                                      </p:cBhvr>
                                    </p:animEffect>
                                    <p:anim calcmode="lin" valueType="num">
                                      <p:cBhvr>
                                        <p:cTn id="32" dur="1000" fill="hold"/>
                                        <p:tgtEl>
                                          <p:spTgt spid="22"/>
                                        </p:tgtEl>
                                        <p:attrNameLst>
                                          <p:attrName>ppt_x</p:attrName>
                                        </p:attrNameLst>
                                      </p:cBhvr>
                                      <p:tavLst>
                                        <p:tav tm="0">
                                          <p:val>
                                            <p:strVal val="#ppt_x"/>
                                          </p:val>
                                        </p:tav>
                                        <p:tav tm="100000">
                                          <p:val>
                                            <p:strVal val="#ppt_x"/>
                                          </p:val>
                                        </p:tav>
                                      </p:tavLst>
                                    </p:anim>
                                    <p:anim calcmode="lin" valueType="num">
                                      <p:cBhvr>
                                        <p:cTn id="33" dur="900" decel="100000" fill="hold"/>
                                        <p:tgtEl>
                                          <p:spTgt spid="22"/>
                                        </p:tgtEl>
                                        <p:attrNameLst>
                                          <p:attrName>ppt_y</p:attrName>
                                        </p:attrNameLst>
                                      </p:cBhvr>
                                      <p:tavLst>
                                        <p:tav tm="0">
                                          <p:val>
                                            <p:strVal val="#ppt_y+1"/>
                                          </p:val>
                                        </p:tav>
                                        <p:tav tm="100000">
                                          <p:val>
                                            <p:strVal val="#ppt_y-.03"/>
                                          </p:val>
                                        </p:tav>
                                      </p:tavLst>
                                    </p:anim>
                                    <p:anim calcmode="lin" valueType="num">
                                      <p:cBhvr>
                                        <p:cTn id="34"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par>
                                <p:cTn id="35" presetID="37" presetClass="entr" presetSubtype="0" fill="hold" nodeType="withEffect">
                                  <p:stCondLst>
                                    <p:cond delay="0"/>
                                  </p:stCondLst>
                                  <p:childTnLst>
                                    <p:set>
                                      <p:cBhvr>
                                        <p:cTn id="36" dur="1" fill="hold">
                                          <p:stCondLst>
                                            <p:cond delay="0"/>
                                          </p:stCondLst>
                                        </p:cTn>
                                        <p:tgtEl>
                                          <p:spTgt spid="7170"/>
                                        </p:tgtEl>
                                        <p:attrNameLst>
                                          <p:attrName>style.visibility</p:attrName>
                                        </p:attrNameLst>
                                      </p:cBhvr>
                                      <p:to>
                                        <p:strVal val="visible"/>
                                      </p:to>
                                    </p:set>
                                    <p:animEffect transition="in" filter="fade">
                                      <p:cBhvr>
                                        <p:cTn id="37" dur="1000"/>
                                        <p:tgtEl>
                                          <p:spTgt spid="7170"/>
                                        </p:tgtEl>
                                      </p:cBhvr>
                                    </p:animEffect>
                                    <p:anim calcmode="lin" valueType="num">
                                      <p:cBhvr>
                                        <p:cTn id="38" dur="1000" fill="hold"/>
                                        <p:tgtEl>
                                          <p:spTgt spid="7170"/>
                                        </p:tgtEl>
                                        <p:attrNameLst>
                                          <p:attrName>ppt_x</p:attrName>
                                        </p:attrNameLst>
                                      </p:cBhvr>
                                      <p:tavLst>
                                        <p:tav tm="0">
                                          <p:val>
                                            <p:strVal val="#ppt_x"/>
                                          </p:val>
                                        </p:tav>
                                        <p:tav tm="100000">
                                          <p:val>
                                            <p:strVal val="#ppt_x"/>
                                          </p:val>
                                        </p:tav>
                                      </p:tavLst>
                                    </p:anim>
                                    <p:anim calcmode="lin" valueType="num">
                                      <p:cBhvr>
                                        <p:cTn id="39" dur="900" decel="100000" fill="hold"/>
                                        <p:tgtEl>
                                          <p:spTgt spid="7170"/>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7170"/>
                                        </p:tgtEl>
                                        <p:attrNameLst>
                                          <p:attrName>ppt_y</p:attrName>
                                        </p:attrNameLst>
                                      </p:cBhvr>
                                      <p:tavLst>
                                        <p:tav tm="0">
                                          <p:val>
                                            <p:strVal val="#ppt_y-.03"/>
                                          </p:val>
                                        </p:tav>
                                        <p:tav tm="100000">
                                          <p:val>
                                            <p:strVal val="#ppt_y"/>
                                          </p:val>
                                        </p:tav>
                                      </p:tavLst>
                                    </p:anim>
                                  </p:childTnLst>
                                </p:cTn>
                              </p:par>
                              <p:par>
                                <p:cTn id="41" presetID="37" presetClass="entr" presetSubtype="0" fill="hold" grpId="0" nodeType="with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fade">
                                      <p:cBhvr>
                                        <p:cTn id="43" dur="1000"/>
                                        <p:tgtEl>
                                          <p:spTgt spid="23"/>
                                        </p:tgtEl>
                                      </p:cBhvr>
                                    </p:animEffect>
                                    <p:anim calcmode="lin" valueType="num">
                                      <p:cBhvr>
                                        <p:cTn id="44" dur="1000" fill="hold"/>
                                        <p:tgtEl>
                                          <p:spTgt spid="23"/>
                                        </p:tgtEl>
                                        <p:attrNameLst>
                                          <p:attrName>ppt_x</p:attrName>
                                        </p:attrNameLst>
                                      </p:cBhvr>
                                      <p:tavLst>
                                        <p:tav tm="0">
                                          <p:val>
                                            <p:strVal val="#ppt_x"/>
                                          </p:val>
                                        </p:tav>
                                        <p:tav tm="100000">
                                          <p:val>
                                            <p:strVal val="#ppt_x"/>
                                          </p:val>
                                        </p:tav>
                                      </p:tavLst>
                                    </p:anim>
                                    <p:anim calcmode="lin" valueType="num">
                                      <p:cBhvr>
                                        <p:cTn id="45" dur="900" decel="100000" fill="hold"/>
                                        <p:tgtEl>
                                          <p:spTgt spid="23"/>
                                        </p:tgtEl>
                                        <p:attrNameLst>
                                          <p:attrName>ppt_y</p:attrName>
                                        </p:attrNameLst>
                                      </p:cBhvr>
                                      <p:tavLst>
                                        <p:tav tm="0">
                                          <p:val>
                                            <p:strVal val="#ppt_y+1"/>
                                          </p:val>
                                        </p:tav>
                                        <p:tav tm="100000">
                                          <p:val>
                                            <p:strVal val="#ppt_y-.03"/>
                                          </p:val>
                                        </p:tav>
                                      </p:tavLst>
                                    </p:anim>
                                    <p:anim calcmode="lin" valueType="num">
                                      <p:cBhvr>
                                        <p:cTn id="46"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47" fill="hold">
                            <p:stCondLst>
                              <p:cond delay="1000"/>
                            </p:stCondLst>
                            <p:childTnLst>
                              <p:par>
                                <p:cTn id="48" presetID="10" presetClass="entr" presetSubtype="0" fill="hold" grpId="0" nodeType="afterEffect">
                                  <p:stCondLst>
                                    <p:cond delay="0"/>
                                  </p:stCondLst>
                                  <p:childTnLst>
                                    <p:set>
                                      <p:cBhvr>
                                        <p:cTn id="49" dur="1" fill="hold">
                                          <p:stCondLst>
                                            <p:cond delay="0"/>
                                          </p:stCondLst>
                                        </p:cTn>
                                        <p:tgtEl>
                                          <p:spTgt spid="3"/>
                                        </p:tgtEl>
                                        <p:attrNameLst>
                                          <p:attrName>style.visibility</p:attrName>
                                        </p:attrNameLst>
                                      </p:cBhvr>
                                      <p:to>
                                        <p:strVal val="visible"/>
                                      </p:to>
                                    </p:set>
                                    <p:animEffect transition="in" filter="fade">
                                      <p:cBhvr>
                                        <p:cTn id="5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60" grpId="0" animBg="1"/>
      <p:bldP spid="22" grpId="0"/>
      <p:bldP spid="23" grpId="0"/>
      <p:bldP spid="3"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098"/>
        <p:cNvGrpSpPr/>
        <p:nvPr/>
      </p:nvGrpSpPr>
      <p:grpSpPr>
        <a:xfrm>
          <a:off x="0" y="0"/>
          <a:ext cx="0" cy="0"/>
          <a:chOff x="0" y="0"/>
          <a:chExt cx="0" cy="0"/>
        </a:xfrm>
      </p:grpSpPr>
      <p:pic>
        <p:nvPicPr>
          <p:cNvPr id="31" name="Picture 30">
            <a:extLst>
              <a:ext uri="{FF2B5EF4-FFF2-40B4-BE49-F238E27FC236}">
                <a16:creationId xmlns:a16="http://schemas.microsoft.com/office/drawing/2014/main" id="{208C0867-C1E4-2AB2-55CD-7D3BCF982BF8}"/>
              </a:ext>
            </a:extLst>
          </p:cNvPr>
          <p:cNvPicPr>
            <a:picLocks noChangeAspect="1"/>
          </p:cNvPicPr>
          <p:nvPr/>
        </p:nvPicPr>
        <p:blipFill rotWithShape="1">
          <a:blip r:embed="rId4"/>
          <a:srcRect l="38435" t="25229" r="29304" b="65063"/>
          <a:stretch/>
        </p:blipFill>
        <p:spPr>
          <a:xfrm>
            <a:off x="0" y="1081377"/>
            <a:ext cx="9144000" cy="4045834"/>
          </a:xfrm>
          <a:prstGeom prst="rect">
            <a:avLst/>
          </a:prstGeom>
        </p:spPr>
      </p:pic>
      <p:grpSp>
        <p:nvGrpSpPr>
          <p:cNvPr id="1151" name="Google Shape;1151;p30"/>
          <p:cNvGrpSpPr/>
          <p:nvPr/>
        </p:nvGrpSpPr>
        <p:grpSpPr>
          <a:xfrm rot="20182409">
            <a:off x="-18934" y="3867300"/>
            <a:ext cx="1003843" cy="1477803"/>
            <a:chOff x="-214625" y="3943775"/>
            <a:chExt cx="458725" cy="836125"/>
          </a:xfrm>
        </p:grpSpPr>
        <p:sp>
          <p:nvSpPr>
            <p:cNvPr id="1152" name="Google Shape;1152;p30"/>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3" name="Google Shape;1153;p30"/>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4" name="Google Shape;1154;p30"/>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5" name="Google Shape;1155;p30"/>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6" name="Google Shape;1156;p30"/>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7" name="Google Shape;1157;p30"/>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8" name="Google Shape;1158;p30"/>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9" name="Google Shape;1159;p30"/>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0" name="Google Shape;1160;p30"/>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1" name="Google Shape;1161;p30"/>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2" name="Google Shape;1162;p30"/>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3" name="Google Shape;1163;p30"/>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 name="Google Shape;1151;p30">
            <a:extLst>
              <a:ext uri="{FF2B5EF4-FFF2-40B4-BE49-F238E27FC236}">
                <a16:creationId xmlns:a16="http://schemas.microsoft.com/office/drawing/2014/main" id="{A1A861CE-A827-EE35-9F28-A49943594233}"/>
              </a:ext>
            </a:extLst>
          </p:cNvPr>
          <p:cNvGrpSpPr/>
          <p:nvPr/>
        </p:nvGrpSpPr>
        <p:grpSpPr>
          <a:xfrm rot="1231241" flipH="1">
            <a:off x="8048344" y="3859358"/>
            <a:ext cx="1090330" cy="1477803"/>
            <a:chOff x="-214625" y="3943775"/>
            <a:chExt cx="458725" cy="836125"/>
          </a:xfrm>
        </p:grpSpPr>
        <p:sp>
          <p:nvSpPr>
            <p:cNvPr id="98" name="Google Shape;1152;p30">
              <a:extLst>
                <a:ext uri="{FF2B5EF4-FFF2-40B4-BE49-F238E27FC236}">
                  <a16:creationId xmlns:a16="http://schemas.microsoft.com/office/drawing/2014/main" id="{82F94763-7557-B4DD-FC3A-66F7A80E1C7B}"/>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1153;p30">
              <a:extLst>
                <a:ext uri="{FF2B5EF4-FFF2-40B4-BE49-F238E27FC236}">
                  <a16:creationId xmlns:a16="http://schemas.microsoft.com/office/drawing/2014/main" id="{05F50D42-75D4-C07A-9798-4D83B976D099}"/>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 name="Google Shape;1154;p30">
              <a:extLst>
                <a:ext uri="{FF2B5EF4-FFF2-40B4-BE49-F238E27FC236}">
                  <a16:creationId xmlns:a16="http://schemas.microsoft.com/office/drawing/2014/main" id="{9B9F897A-05A7-D783-029F-08A4270AB649}"/>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 name="Google Shape;1155;p30">
              <a:extLst>
                <a:ext uri="{FF2B5EF4-FFF2-40B4-BE49-F238E27FC236}">
                  <a16:creationId xmlns:a16="http://schemas.microsoft.com/office/drawing/2014/main" id="{F8110DB3-67A6-18C8-B922-43D9BEEA1A8A}"/>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 name="Google Shape;1156;p30">
              <a:extLst>
                <a:ext uri="{FF2B5EF4-FFF2-40B4-BE49-F238E27FC236}">
                  <a16:creationId xmlns:a16="http://schemas.microsoft.com/office/drawing/2014/main" id="{0667AF1E-F6C8-269C-46A2-DDB472EE60B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 name="Google Shape;1157;p30">
              <a:extLst>
                <a:ext uri="{FF2B5EF4-FFF2-40B4-BE49-F238E27FC236}">
                  <a16:creationId xmlns:a16="http://schemas.microsoft.com/office/drawing/2014/main" id="{7ADF9B6F-A0D3-47A6-F1A4-51BE09212402}"/>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1158;p30">
              <a:extLst>
                <a:ext uri="{FF2B5EF4-FFF2-40B4-BE49-F238E27FC236}">
                  <a16:creationId xmlns:a16="http://schemas.microsoft.com/office/drawing/2014/main" id="{0662262D-594A-E896-CC2B-DBC13F4BABCB}"/>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 name="Google Shape;1159;p30">
              <a:extLst>
                <a:ext uri="{FF2B5EF4-FFF2-40B4-BE49-F238E27FC236}">
                  <a16:creationId xmlns:a16="http://schemas.microsoft.com/office/drawing/2014/main" id="{73BFA6AE-6305-56AB-DEEF-FD2B16B4033C}"/>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 name="Google Shape;1160;p30">
              <a:extLst>
                <a:ext uri="{FF2B5EF4-FFF2-40B4-BE49-F238E27FC236}">
                  <a16:creationId xmlns:a16="http://schemas.microsoft.com/office/drawing/2014/main" id="{A4AEE0AB-3EFA-7B22-DA69-86C1CA3B4EDB}"/>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 name="Google Shape;1161;p30">
              <a:extLst>
                <a:ext uri="{FF2B5EF4-FFF2-40B4-BE49-F238E27FC236}">
                  <a16:creationId xmlns:a16="http://schemas.microsoft.com/office/drawing/2014/main" id="{E37C9E01-6BAC-B64E-040A-67F48FEFDA90}"/>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1162;p30">
              <a:extLst>
                <a:ext uri="{FF2B5EF4-FFF2-40B4-BE49-F238E27FC236}">
                  <a16:creationId xmlns:a16="http://schemas.microsoft.com/office/drawing/2014/main" id="{B0BE8034-7C63-7164-6A13-9FACA444D97F}"/>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1163;p30">
              <a:extLst>
                <a:ext uri="{FF2B5EF4-FFF2-40B4-BE49-F238E27FC236}">
                  <a16:creationId xmlns:a16="http://schemas.microsoft.com/office/drawing/2014/main" id="{0ADCCD96-0A89-682E-9901-31AD9EDFF0D1}"/>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3" name="TextBox 112">
            <a:extLst>
              <a:ext uri="{FF2B5EF4-FFF2-40B4-BE49-F238E27FC236}">
                <a16:creationId xmlns:a16="http://schemas.microsoft.com/office/drawing/2014/main" id="{6DF4F5D7-4D09-5E25-9DEB-27676377AB27}"/>
              </a:ext>
            </a:extLst>
          </p:cNvPr>
          <p:cNvSpPr txBox="1"/>
          <p:nvPr/>
        </p:nvSpPr>
        <p:spPr>
          <a:xfrm>
            <a:off x="2346926" y="74799"/>
            <a:ext cx="3792771" cy="646331"/>
          </a:xfrm>
          <a:prstGeom prst="rect">
            <a:avLst/>
          </a:prstGeom>
          <a:noFill/>
        </p:spPr>
        <p:txBody>
          <a:bodyPr wrap="square" rtlCol="0">
            <a:spAutoFit/>
          </a:bodyPr>
          <a:lstStyle>
            <a:defPPr marR="0" lvl="0" algn="l" rtl="0">
              <a:lnSpc>
                <a:spcPct val="100000"/>
              </a:lnSpc>
              <a:spcBef>
                <a:spcPts val="0"/>
              </a:spcBef>
              <a:spcAft>
                <a:spcPts val="0"/>
              </a:spcAft>
            </a:defPPr>
            <a:lvl1pPr algn="ctr" defTabSz="1219170">
              <a:defRPr sz="2400" b="1">
                <a:solidFill>
                  <a:schemeClr val="tx2">
                    <a:lumMod val="75000"/>
                  </a:schemeClr>
                </a:solidFill>
                <a:latin typeface="+mn-lt"/>
              </a:defRPr>
            </a:lvl1p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r>
              <a:rPr kumimoji="0" lang="en-US" sz="2000" b="1" i="0" u="none" strike="noStrike" kern="0" cap="none" spc="0" normalizeH="0" baseline="0" noProof="0" dirty="0">
                <a:ln>
                  <a:noFill/>
                </a:ln>
                <a:solidFill>
                  <a:srgbClr val="194A2B"/>
                </a:solidFill>
                <a:effectLst/>
                <a:uLnTx/>
                <a:uFillTx/>
                <a:latin typeface="Arial" panose="020B0604020202020204" pitchFamily="34" charset="0"/>
                <a:cs typeface="Arial" panose="020B0604020202020204" pitchFamily="34" charset="0"/>
                <a:sym typeface="Sue Ellen Francisco"/>
              </a:rPr>
              <a:t>Nghe </a:t>
            </a:r>
            <a:r>
              <a:rPr kumimoji="0" lang="en-US" sz="2000" b="1" i="0" u="none" strike="noStrike" kern="0" cap="none" spc="0" normalizeH="0" baseline="0" noProof="0" dirty="0" err="1">
                <a:ln>
                  <a:noFill/>
                </a:ln>
                <a:solidFill>
                  <a:srgbClr val="194A2B"/>
                </a:solidFill>
                <a:effectLst/>
                <a:uLnTx/>
                <a:uFillTx/>
                <a:latin typeface="Arial" panose="020B0604020202020204" pitchFamily="34" charset="0"/>
                <a:cs typeface="Arial" panose="020B0604020202020204" pitchFamily="34" charset="0"/>
                <a:sym typeface="Sue Ellen Francisco"/>
              </a:rPr>
              <a:t>lại</a:t>
            </a:r>
            <a:r>
              <a:rPr kumimoji="0" lang="en-US" sz="2000" b="1" i="0" u="none" strike="noStrike" kern="0" cap="none" spc="0" normalizeH="0" baseline="0" noProof="0" dirty="0">
                <a:ln>
                  <a:noFill/>
                </a:ln>
                <a:solidFill>
                  <a:srgbClr val="194A2B"/>
                </a:solidFill>
                <a:effectLst/>
                <a:uLnTx/>
                <a:uFillTx/>
                <a:latin typeface="Arial" panose="020B0604020202020204" pitchFamily="34" charset="0"/>
                <a:cs typeface="Arial" panose="020B0604020202020204" pitchFamily="34" charset="0"/>
                <a:sym typeface="Sue Ellen Francisco"/>
              </a:rPr>
              <a:t> </a:t>
            </a:r>
            <a:r>
              <a:rPr kumimoji="0" lang="en-US" sz="2000" b="1" i="0" u="none" strike="noStrike" kern="0" cap="none" spc="0" normalizeH="0" baseline="0" noProof="0" dirty="0" err="1">
                <a:ln>
                  <a:noFill/>
                </a:ln>
                <a:solidFill>
                  <a:srgbClr val="194A2B"/>
                </a:solidFill>
                <a:effectLst/>
                <a:uLnTx/>
                <a:uFillTx/>
                <a:latin typeface="Arial" panose="020B0604020202020204" pitchFamily="34" charset="0"/>
                <a:cs typeface="Arial" panose="020B0604020202020204" pitchFamily="34" charset="0"/>
                <a:sym typeface="Sue Ellen Francisco"/>
              </a:rPr>
              <a:t>bài</a:t>
            </a:r>
            <a:r>
              <a:rPr kumimoji="0" lang="en-US" sz="2000" b="1" i="0" u="none" strike="noStrike" kern="0" cap="none" spc="0" normalizeH="0" baseline="0" noProof="0" dirty="0">
                <a:ln>
                  <a:noFill/>
                </a:ln>
                <a:solidFill>
                  <a:srgbClr val="194A2B"/>
                </a:solidFill>
                <a:effectLst/>
                <a:uLnTx/>
                <a:uFillTx/>
                <a:latin typeface="Arial" panose="020B0604020202020204" pitchFamily="34" charset="0"/>
                <a:cs typeface="Arial" panose="020B0604020202020204" pitchFamily="34" charset="0"/>
                <a:sym typeface="Sue Ellen Francisco"/>
              </a:rPr>
              <a:t> </a:t>
            </a:r>
            <a:r>
              <a:rPr kumimoji="0" lang="en-US" sz="2000" b="1" i="0" u="none" strike="noStrike" kern="0" cap="none" spc="0" normalizeH="0" baseline="0" noProof="0" dirty="0" err="1">
                <a:ln>
                  <a:noFill/>
                </a:ln>
                <a:solidFill>
                  <a:srgbClr val="194A2B"/>
                </a:solidFill>
                <a:effectLst/>
                <a:uLnTx/>
                <a:uFillTx/>
                <a:latin typeface="Arial" panose="020B0604020202020204" pitchFamily="34" charset="0"/>
                <a:cs typeface="Arial" panose="020B0604020202020204" pitchFamily="34" charset="0"/>
                <a:sym typeface="Sue Ellen Francisco"/>
              </a:rPr>
              <a:t>hát</a:t>
            </a:r>
            <a:endParaRPr kumimoji="0" lang="en-US" sz="2000" b="1" i="0" u="none" strike="noStrike" kern="0" cap="none" spc="0" normalizeH="0" baseline="0" noProof="0" dirty="0">
              <a:ln>
                <a:noFill/>
              </a:ln>
              <a:solidFill>
                <a:srgbClr val="194A2B"/>
              </a:solidFill>
              <a:effectLst/>
              <a:uLnTx/>
              <a:uFillTx/>
              <a:latin typeface="Arial" panose="020B0604020202020204" pitchFamily="34" charset="0"/>
              <a:cs typeface="Arial" panose="020B0604020202020204" pitchFamily="34" charset="0"/>
              <a:sym typeface="Sue Ellen Francisco"/>
            </a:endParaRPr>
          </a:p>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r>
              <a:rPr kumimoji="0" lang="en-US" sz="1600" b="1" i="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Sue Ellen Francisco"/>
              </a:rPr>
              <a:t>Vì</a:t>
            </a:r>
            <a:r>
              <a:rPr kumimoji="0" lang="en-US" sz="1600" b="1" i="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Sue Ellen Francisco"/>
              </a:rPr>
              <a:t> </a:t>
            </a:r>
            <a:r>
              <a:rPr kumimoji="0" lang="en-US" sz="1600" b="1" i="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Sue Ellen Francisco"/>
              </a:rPr>
              <a:t>cuộc</a:t>
            </a:r>
            <a:r>
              <a:rPr kumimoji="0" lang="en-US" sz="1600" b="1" i="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Sue Ellen Francisco"/>
              </a:rPr>
              <a:t> </a:t>
            </a:r>
            <a:r>
              <a:rPr kumimoji="0" lang="en-US" sz="1600" b="1" i="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Sue Ellen Francisco"/>
              </a:rPr>
              <a:t>sống</a:t>
            </a:r>
            <a:r>
              <a:rPr kumimoji="0" lang="en-US" sz="1600" b="1" i="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Sue Ellen Francisco"/>
              </a:rPr>
              <a:t> </a:t>
            </a:r>
            <a:r>
              <a:rPr kumimoji="0" lang="en-US" sz="1600" b="1" i="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Sue Ellen Francisco"/>
              </a:rPr>
              <a:t>tươi</a:t>
            </a:r>
            <a:r>
              <a:rPr kumimoji="0" lang="en-US" sz="1600" b="1" i="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Sue Ellen Francisco"/>
              </a:rPr>
              <a:t> </a:t>
            </a:r>
            <a:r>
              <a:rPr kumimoji="0" lang="en-US" sz="1600" b="1" i="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Sue Ellen Francisco"/>
              </a:rPr>
              <a:t>đẹp</a:t>
            </a:r>
            <a:endParaRPr kumimoji="0" lang="en-US" sz="1600" b="1" i="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Sue Ellen Francisco"/>
            </a:endParaRPr>
          </a:p>
        </p:txBody>
      </p:sp>
      <p:sp>
        <p:nvSpPr>
          <p:cNvPr id="34" name="Google Shape;2202;p52">
            <a:extLst>
              <a:ext uri="{FF2B5EF4-FFF2-40B4-BE49-F238E27FC236}">
                <a16:creationId xmlns:a16="http://schemas.microsoft.com/office/drawing/2014/main" id="{8B41D81F-C552-4140-B2E6-DCBD4E71D64E}"/>
              </a:ext>
            </a:extLst>
          </p:cNvPr>
          <p:cNvSpPr/>
          <p:nvPr/>
        </p:nvSpPr>
        <p:spPr>
          <a:xfrm>
            <a:off x="8342815" y="3787603"/>
            <a:ext cx="360602" cy="354928"/>
          </a:xfrm>
          <a:custGeom>
            <a:avLst/>
            <a:gdLst/>
            <a:ahLst/>
            <a:cxnLst/>
            <a:rect l="l" t="t" r="r" b="b"/>
            <a:pathLst>
              <a:path w="1778" h="1750" extrusionOk="0">
                <a:moveTo>
                  <a:pt x="1166" y="0"/>
                </a:moveTo>
                <a:cubicBezTo>
                  <a:pt x="1068" y="0"/>
                  <a:pt x="972" y="21"/>
                  <a:pt x="889" y="58"/>
                </a:cubicBezTo>
                <a:cubicBezTo>
                  <a:pt x="676" y="161"/>
                  <a:pt x="530" y="351"/>
                  <a:pt x="396" y="542"/>
                </a:cubicBezTo>
                <a:cubicBezTo>
                  <a:pt x="210" y="814"/>
                  <a:pt x="32" y="1107"/>
                  <a:pt x="5" y="1444"/>
                </a:cubicBezTo>
                <a:cubicBezTo>
                  <a:pt x="1" y="1502"/>
                  <a:pt x="1" y="1555"/>
                  <a:pt x="23" y="1608"/>
                </a:cubicBezTo>
                <a:cubicBezTo>
                  <a:pt x="59" y="1684"/>
                  <a:pt x="143" y="1733"/>
                  <a:pt x="227" y="1747"/>
                </a:cubicBezTo>
                <a:cubicBezTo>
                  <a:pt x="236" y="1749"/>
                  <a:pt x="245" y="1750"/>
                  <a:pt x="255" y="1750"/>
                </a:cubicBezTo>
                <a:cubicBezTo>
                  <a:pt x="331" y="1750"/>
                  <a:pt x="423" y="1697"/>
                  <a:pt x="493" y="1688"/>
                </a:cubicBezTo>
                <a:lnTo>
                  <a:pt x="907" y="1524"/>
                </a:lnTo>
                <a:cubicBezTo>
                  <a:pt x="1378" y="1320"/>
                  <a:pt x="1493" y="1342"/>
                  <a:pt x="1684" y="872"/>
                </a:cubicBezTo>
                <a:cubicBezTo>
                  <a:pt x="1778" y="649"/>
                  <a:pt x="1773" y="356"/>
                  <a:pt x="1586" y="165"/>
                </a:cubicBezTo>
                <a:cubicBezTo>
                  <a:pt x="1475" y="51"/>
                  <a:pt x="1319" y="0"/>
                  <a:pt x="1166" y="0"/>
                </a:cubicBezTo>
                <a:close/>
              </a:path>
            </a:pathLst>
          </a:custGeom>
          <a:solidFill>
            <a:srgbClr val="FFFFFF"/>
          </a:solidFill>
          <a:ln>
            <a:solidFill>
              <a:schemeClr val="accent1">
                <a:lumMod val="50000"/>
              </a:schemeClr>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5" name="Google Shape;2203;p52">
            <a:extLst>
              <a:ext uri="{FF2B5EF4-FFF2-40B4-BE49-F238E27FC236}">
                <a16:creationId xmlns:a16="http://schemas.microsoft.com/office/drawing/2014/main" id="{F5F19FE6-06D0-342B-BE54-1DCE67BAD800}"/>
              </a:ext>
            </a:extLst>
          </p:cNvPr>
          <p:cNvSpPr/>
          <p:nvPr/>
        </p:nvSpPr>
        <p:spPr>
          <a:xfrm>
            <a:off x="8384389" y="4129551"/>
            <a:ext cx="433418" cy="242571"/>
          </a:xfrm>
          <a:custGeom>
            <a:avLst/>
            <a:gdLst/>
            <a:ahLst/>
            <a:cxnLst/>
            <a:rect l="l" t="t" r="r" b="b"/>
            <a:pathLst>
              <a:path w="2137" h="1196" extrusionOk="0">
                <a:moveTo>
                  <a:pt x="706" y="1"/>
                </a:moveTo>
                <a:cubicBezTo>
                  <a:pt x="526" y="1"/>
                  <a:pt x="349" y="22"/>
                  <a:pt x="182" y="82"/>
                </a:cubicBezTo>
                <a:cubicBezTo>
                  <a:pt x="134" y="100"/>
                  <a:pt x="85" y="123"/>
                  <a:pt x="49" y="162"/>
                </a:cubicBezTo>
                <a:cubicBezTo>
                  <a:pt x="5" y="221"/>
                  <a:pt x="1" y="305"/>
                  <a:pt x="27" y="375"/>
                </a:cubicBezTo>
                <a:cubicBezTo>
                  <a:pt x="54" y="447"/>
                  <a:pt x="165" y="509"/>
                  <a:pt x="214" y="567"/>
                </a:cubicBezTo>
                <a:lnTo>
                  <a:pt x="555" y="828"/>
                </a:lnTo>
                <a:cubicBezTo>
                  <a:pt x="913" y="1085"/>
                  <a:pt x="985" y="1195"/>
                  <a:pt x="1334" y="1195"/>
                </a:cubicBezTo>
                <a:cubicBezTo>
                  <a:pt x="1383" y="1195"/>
                  <a:pt x="1439" y="1193"/>
                  <a:pt x="1502" y="1189"/>
                </a:cubicBezTo>
                <a:cubicBezTo>
                  <a:pt x="1741" y="1175"/>
                  <a:pt x="1994" y="1055"/>
                  <a:pt x="2065" y="828"/>
                </a:cubicBezTo>
                <a:cubicBezTo>
                  <a:pt x="2137" y="611"/>
                  <a:pt x="2008" y="367"/>
                  <a:pt x="1817" y="238"/>
                </a:cubicBezTo>
                <a:cubicBezTo>
                  <a:pt x="1626" y="105"/>
                  <a:pt x="1391" y="65"/>
                  <a:pt x="1159" y="34"/>
                </a:cubicBezTo>
                <a:cubicBezTo>
                  <a:pt x="1010" y="16"/>
                  <a:pt x="857" y="1"/>
                  <a:pt x="706" y="1"/>
                </a:cubicBezTo>
                <a:close/>
              </a:path>
            </a:pathLst>
          </a:custGeom>
          <a:solidFill>
            <a:srgbClr val="FFFFFF"/>
          </a:solidFill>
          <a:ln>
            <a:solidFill>
              <a:schemeClr val="accent1">
                <a:lumMod val="50000"/>
              </a:schemeClr>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2204;p52">
            <a:extLst>
              <a:ext uri="{FF2B5EF4-FFF2-40B4-BE49-F238E27FC236}">
                <a16:creationId xmlns:a16="http://schemas.microsoft.com/office/drawing/2014/main" id="{D81B0D4B-F1D5-50F4-41D5-88A2D8DB3139}"/>
              </a:ext>
            </a:extLst>
          </p:cNvPr>
          <p:cNvSpPr/>
          <p:nvPr/>
        </p:nvSpPr>
        <p:spPr>
          <a:xfrm>
            <a:off x="8063536" y="3708511"/>
            <a:ext cx="296720" cy="415365"/>
          </a:xfrm>
          <a:custGeom>
            <a:avLst/>
            <a:gdLst/>
            <a:ahLst/>
            <a:cxnLst/>
            <a:rect l="l" t="t" r="r" b="b"/>
            <a:pathLst>
              <a:path w="1463" h="2048" extrusionOk="0">
                <a:moveTo>
                  <a:pt x="603" y="0"/>
                </a:moveTo>
                <a:cubicBezTo>
                  <a:pt x="533" y="0"/>
                  <a:pt x="461" y="12"/>
                  <a:pt x="392" y="40"/>
                </a:cubicBezTo>
                <a:cubicBezTo>
                  <a:pt x="144" y="138"/>
                  <a:pt x="1" y="413"/>
                  <a:pt x="1" y="649"/>
                </a:cubicBezTo>
                <a:cubicBezTo>
                  <a:pt x="5" y="889"/>
                  <a:pt x="125" y="1097"/>
                  <a:pt x="250" y="1297"/>
                </a:cubicBezTo>
                <a:cubicBezTo>
                  <a:pt x="427" y="1572"/>
                  <a:pt x="632" y="1848"/>
                  <a:pt x="938" y="2004"/>
                </a:cubicBezTo>
                <a:cubicBezTo>
                  <a:pt x="983" y="2028"/>
                  <a:pt x="1031" y="2048"/>
                  <a:pt x="1083" y="2048"/>
                </a:cubicBezTo>
                <a:cubicBezTo>
                  <a:pt x="1088" y="2048"/>
                  <a:pt x="1093" y="2048"/>
                  <a:pt x="1098" y="2047"/>
                </a:cubicBezTo>
                <a:cubicBezTo>
                  <a:pt x="1187" y="2043"/>
                  <a:pt x="1267" y="1985"/>
                  <a:pt x="1316" y="1914"/>
                </a:cubicBezTo>
                <a:cubicBezTo>
                  <a:pt x="1364" y="1844"/>
                  <a:pt x="1347" y="1719"/>
                  <a:pt x="1369" y="1639"/>
                </a:cubicBezTo>
                <a:lnTo>
                  <a:pt x="1391" y="1194"/>
                </a:lnTo>
                <a:cubicBezTo>
                  <a:pt x="1396" y="675"/>
                  <a:pt x="1462" y="577"/>
                  <a:pt x="1103" y="218"/>
                </a:cubicBezTo>
                <a:cubicBezTo>
                  <a:pt x="976" y="91"/>
                  <a:pt x="793" y="0"/>
                  <a:pt x="603" y="0"/>
                </a:cubicBezTo>
                <a:close/>
              </a:path>
            </a:pathLst>
          </a:custGeom>
          <a:solidFill>
            <a:srgbClr val="FFFFFF"/>
          </a:solidFill>
          <a:ln>
            <a:solidFill>
              <a:schemeClr val="accent1">
                <a:lumMod val="50000"/>
              </a:schemeClr>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2205;p52">
            <a:extLst>
              <a:ext uri="{FF2B5EF4-FFF2-40B4-BE49-F238E27FC236}">
                <a16:creationId xmlns:a16="http://schemas.microsoft.com/office/drawing/2014/main" id="{8B542D0F-52DD-E7DF-F7F6-10A472D07245}"/>
              </a:ext>
            </a:extLst>
          </p:cNvPr>
          <p:cNvSpPr/>
          <p:nvPr/>
        </p:nvSpPr>
        <p:spPr>
          <a:xfrm>
            <a:off x="7867210" y="4076823"/>
            <a:ext cx="440722" cy="282932"/>
          </a:xfrm>
          <a:custGeom>
            <a:avLst/>
            <a:gdLst/>
            <a:ahLst/>
            <a:cxnLst/>
            <a:rect l="l" t="t" r="r" b="b"/>
            <a:pathLst>
              <a:path w="2173" h="1395" extrusionOk="0">
                <a:moveTo>
                  <a:pt x="834" y="1"/>
                </a:moveTo>
                <a:cubicBezTo>
                  <a:pt x="695" y="1"/>
                  <a:pt x="568" y="51"/>
                  <a:pt x="356" y="196"/>
                </a:cubicBezTo>
                <a:cubicBezTo>
                  <a:pt x="161" y="334"/>
                  <a:pt x="1" y="592"/>
                  <a:pt x="54" y="867"/>
                </a:cubicBezTo>
                <a:cubicBezTo>
                  <a:pt x="103" y="1142"/>
                  <a:pt x="347" y="1338"/>
                  <a:pt x="583" y="1381"/>
                </a:cubicBezTo>
                <a:cubicBezTo>
                  <a:pt x="630" y="1391"/>
                  <a:pt x="678" y="1395"/>
                  <a:pt x="725" y="1395"/>
                </a:cubicBezTo>
                <a:cubicBezTo>
                  <a:pt x="908" y="1395"/>
                  <a:pt x="1089" y="1333"/>
                  <a:pt x="1262" y="1266"/>
                </a:cubicBezTo>
                <a:cubicBezTo>
                  <a:pt x="1569" y="1147"/>
                  <a:pt x="1875" y="996"/>
                  <a:pt x="2088" y="721"/>
                </a:cubicBezTo>
                <a:cubicBezTo>
                  <a:pt x="2124" y="676"/>
                  <a:pt x="2155" y="627"/>
                  <a:pt x="2159" y="569"/>
                </a:cubicBezTo>
                <a:cubicBezTo>
                  <a:pt x="2172" y="481"/>
                  <a:pt x="2129" y="387"/>
                  <a:pt x="2071" y="325"/>
                </a:cubicBezTo>
                <a:cubicBezTo>
                  <a:pt x="2008" y="262"/>
                  <a:pt x="1884" y="254"/>
                  <a:pt x="1809" y="214"/>
                </a:cubicBezTo>
                <a:lnTo>
                  <a:pt x="1373" y="102"/>
                </a:lnTo>
                <a:cubicBezTo>
                  <a:pt x="1119" y="49"/>
                  <a:pt x="971" y="1"/>
                  <a:pt x="834" y="1"/>
                </a:cubicBezTo>
                <a:close/>
              </a:path>
            </a:pathLst>
          </a:custGeom>
          <a:solidFill>
            <a:srgbClr val="FFFFFF"/>
          </a:solidFill>
          <a:ln>
            <a:solidFill>
              <a:schemeClr val="accent1">
                <a:lumMod val="50000"/>
              </a:schemeClr>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2206;p52">
            <a:extLst>
              <a:ext uri="{FF2B5EF4-FFF2-40B4-BE49-F238E27FC236}">
                <a16:creationId xmlns:a16="http://schemas.microsoft.com/office/drawing/2014/main" id="{A73C5968-42E4-1F76-FDDE-46E48156018A}"/>
              </a:ext>
            </a:extLst>
          </p:cNvPr>
          <p:cNvSpPr/>
          <p:nvPr/>
        </p:nvSpPr>
        <p:spPr>
          <a:xfrm>
            <a:off x="8189889" y="4201755"/>
            <a:ext cx="294697" cy="433824"/>
          </a:xfrm>
          <a:custGeom>
            <a:avLst/>
            <a:gdLst/>
            <a:ahLst/>
            <a:cxnLst/>
            <a:rect l="l" t="t" r="r" b="b"/>
            <a:pathLst>
              <a:path w="1453" h="2139" extrusionOk="0">
                <a:moveTo>
                  <a:pt x="763" y="1"/>
                </a:moveTo>
                <a:cubicBezTo>
                  <a:pt x="699" y="1"/>
                  <a:pt x="631" y="27"/>
                  <a:pt x="581" y="64"/>
                </a:cubicBezTo>
                <a:cubicBezTo>
                  <a:pt x="515" y="113"/>
                  <a:pt x="484" y="238"/>
                  <a:pt x="439" y="304"/>
                </a:cubicBezTo>
                <a:lnTo>
                  <a:pt x="271" y="712"/>
                </a:lnTo>
                <a:cubicBezTo>
                  <a:pt x="97" y="1201"/>
                  <a:pt x="0" y="1268"/>
                  <a:pt x="218" y="1730"/>
                </a:cubicBezTo>
                <a:cubicBezTo>
                  <a:pt x="318" y="1943"/>
                  <a:pt x="529" y="2139"/>
                  <a:pt x="796" y="2139"/>
                </a:cubicBezTo>
                <a:cubicBezTo>
                  <a:pt x="801" y="2139"/>
                  <a:pt x="807" y="2139"/>
                  <a:pt x="813" y="2138"/>
                </a:cubicBezTo>
                <a:cubicBezTo>
                  <a:pt x="1079" y="2130"/>
                  <a:pt x="1301" y="1925"/>
                  <a:pt x="1376" y="1698"/>
                </a:cubicBezTo>
                <a:cubicBezTo>
                  <a:pt x="1452" y="1472"/>
                  <a:pt x="1413" y="1237"/>
                  <a:pt x="1364" y="1011"/>
                </a:cubicBezTo>
                <a:cubicBezTo>
                  <a:pt x="1292" y="686"/>
                  <a:pt x="1194" y="357"/>
                  <a:pt x="960" y="105"/>
                </a:cubicBezTo>
                <a:cubicBezTo>
                  <a:pt x="923" y="64"/>
                  <a:pt x="884" y="29"/>
                  <a:pt x="826" y="11"/>
                </a:cubicBezTo>
                <a:cubicBezTo>
                  <a:pt x="806" y="4"/>
                  <a:pt x="785" y="1"/>
                  <a:pt x="763" y="1"/>
                </a:cubicBezTo>
                <a:close/>
              </a:path>
            </a:pathLst>
          </a:custGeom>
          <a:solidFill>
            <a:srgbClr val="FFFFFF"/>
          </a:solidFill>
          <a:ln>
            <a:solidFill>
              <a:schemeClr val="accent1">
                <a:lumMod val="50000"/>
              </a:schemeClr>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2207;p52">
            <a:extLst>
              <a:ext uri="{FF2B5EF4-FFF2-40B4-BE49-F238E27FC236}">
                <a16:creationId xmlns:a16="http://schemas.microsoft.com/office/drawing/2014/main" id="{E7D96106-2CCC-91FA-7F7D-CA507772A37D}"/>
              </a:ext>
            </a:extLst>
          </p:cNvPr>
          <p:cNvSpPr/>
          <p:nvPr/>
        </p:nvSpPr>
        <p:spPr>
          <a:xfrm>
            <a:off x="8260059" y="4092033"/>
            <a:ext cx="148868" cy="133658"/>
          </a:xfrm>
          <a:custGeom>
            <a:avLst/>
            <a:gdLst/>
            <a:ahLst/>
            <a:cxnLst/>
            <a:rect l="l" t="t" r="r" b="b"/>
            <a:pathLst>
              <a:path w="734" h="659" extrusionOk="0">
                <a:moveTo>
                  <a:pt x="369" y="1"/>
                </a:moveTo>
                <a:cubicBezTo>
                  <a:pt x="275" y="1"/>
                  <a:pt x="180" y="42"/>
                  <a:pt x="116" y="121"/>
                </a:cubicBezTo>
                <a:cubicBezTo>
                  <a:pt x="1" y="259"/>
                  <a:pt x="18" y="468"/>
                  <a:pt x="155" y="583"/>
                </a:cubicBezTo>
                <a:cubicBezTo>
                  <a:pt x="218" y="634"/>
                  <a:pt x="293" y="659"/>
                  <a:pt x="367" y="659"/>
                </a:cubicBezTo>
                <a:cubicBezTo>
                  <a:pt x="460" y="659"/>
                  <a:pt x="553" y="618"/>
                  <a:pt x="618" y="539"/>
                </a:cubicBezTo>
                <a:cubicBezTo>
                  <a:pt x="733" y="400"/>
                  <a:pt x="715" y="193"/>
                  <a:pt x="577" y="76"/>
                </a:cubicBezTo>
                <a:cubicBezTo>
                  <a:pt x="517" y="26"/>
                  <a:pt x="443" y="1"/>
                  <a:pt x="369" y="1"/>
                </a:cubicBezTo>
                <a:close/>
              </a:path>
            </a:pathLst>
          </a:custGeom>
          <a:solidFill>
            <a:srgbClr val="92D050"/>
          </a:solidFill>
          <a:ln>
            <a:solidFill>
              <a:schemeClr val="accent1">
                <a:lumMod val="50000"/>
              </a:schemeClr>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2212;p52">
            <a:extLst>
              <a:ext uri="{FF2B5EF4-FFF2-40B4-BE49-F238E27FC236}">
                <a16:creationId xmlns:a16="http://schemas.microsoft.com/office/drawing/2014/main" id="{B41FA4E3-70A5-71C2-2658-5C66652D362F}"/>
              </a:ext>
            </a:extLst>
          </p:cNvPr>
          <p:cNvSpPr/>
          <p:nvPr/>
        </p:nvSpPr>
        <p:spPr>
          <a:xfrm>
            <a:off x="-195202" y="-174491"/>
            <a:ext cx="811633" cy="827693"/>
          </a:xfrm>
          <a:custGeom>
            <a:avLst/>
            <a:gdLst/>
            <a:ahLst/>
            <a:cxnLst/>
            <a:rect l="l" t="t" r="r" b="b"/>
            <a:pathLst>
              <a:path w="11579" h="11809" extrusionOk="0">
                <a:moveTo>
                  <a:pt x="6208" y="0"/>
                </a:moveTo>
                <a:cubicBezTo>
                  <a:pt x="5934" y="0"/>
                  <a:pt x="5712" y="277"/>
                  <a:pt x="5578" y="533"/>
                </a:cubicBezTo>
                <a:cubicBezTo>
                  <a:pt x="5312" y="1056"/>
                  <a:pt x="5152" y="1634"/>
                  <a:pt x="5099" y="2216"/>
                </a:cubicBezTo>
                <a:cubicBezTo>
                  <a:pt x="5005" y="1754"/>
                  <a:pt x="4859" y="1301"/>
                  <a:pt x="4654" y="879"/>
                </a:cubicBezTo>
                <a:cubicBezTo>
                  <a:pt x="4494" y="551"/>
                  <a:pt x="4198" y="199"/>
                  <a:pt x="3867" y="199"/>
                </a:cubicBezTo>
                <a:cubicBezTo>
                  <a:pt x="3812" y="199"/>
                  <a:pt x="3756" y="208"/>
                  <a:pt x="3699" y="230"/>
                </a:cubicBezTo>
                <a:cubicBezTo>
                  <a:pt x="3353" y="363"/>
                  <a:pt x="3295" y="826"/>
                  <a:pt x="3326" y="1199"/>
                </a:cubicBezTo>
                <a:cubicBezTo>
                  <a:pt x="3402" y="2140"/>
                  <a:pt x="3664" y="3064"/>
                  <a:pt x="4099" y="3908"/>
                </a:cubicBezTo>
                <a:cubicBezTo>
                  <a:pt x="3411" y="2975"/>
                  <a:pt x="2665" y="1998"/>
                  <a:pt x="1581" y="1603"/>
                </a:cubicBezTo>
                <a:cubicBezTo>
                  <a:pt x="1499" y="1573"/>
                  <a:pt x="1406" y="1548"/>
                  <a:pt x="1319" y="1548"/>
                </a:cubicBezTo>
                <a:cubicBezTo>
                  <a:pt x="1240" y="1548"/>
                  <a:pt x="1165" y="1568"/>
                  <a:pt x="1106" y="1621"/>
                </a:cubicBezTo>
                <a:cubicBezTo>
                  <a:pt x="1030" y="1691"/>
                  <a:pt x="1003" y="1802"/>
                  <a:pt x="995" y="1905"/>
                </a:cubicBezTo>
                <a:cubicBezTo>
                  <a:pt x="923" y="2518"/>
                  <a:pt x="1177" y="3130"/>
                  <a:pt x="1559" y="3614"/>
                </a:cubicBezTo>
                <a:cubicBezTo>
                  <a:pt x="1936" y="4099"/>
                  <a:pt x="2434" y="4477"/>
                  <a:pt x="2926" y="4846"/>
                </a:cubicBezTo>
                <a:cubicBezTo>
                  <a:pt x="2461" y="4684"/>
                  <a:pt x="1968" y="4602"/>
                  <a:pt x="1476" y="4602"/>
                </a:cubicBezTo>
                <a:cubicBezTo>
                  <a:pt x="1198" y="4602"/>
                  <a:pt x="921" y="4628"/>
                  <a:pt x="648" y="4680"/>
                </a:cubicBezTo>
                <a:cubicBezTo>
                  <a:pt x="408" y="4729"/>
                  <a:pt x="133" y="4832"/>
                  <a:pt x="66" y="5067"/>
                </a:cubicBezTo>
                <a:cubicBezTo>
                  <a:pt x="0" y="5293"/>
                  <a:pt x="164" y="5525"/>
                  <a:pt x="347" y="5680"/>
                </a:cubicBezTo>
                <a:cubicBezTo>
                  <a:pt x="963" y="6197"/>
                  <a:pt x="1797" y="6299"/>
                  <a:pt x="2621" y="6299"/>
                </a:cubicBezTo>
                <a:cubicBezTo>
                  <a:pt x="2830" y="6299"/>
                  <a:pt x="3038" y="6293"/>
                  <a:pt x="3242" y="6285"/>
                </a:cubicBezTo>
                <a:lnTo>
                  <a:pt x="3242" y="6285"/>
                </a:lnTo>
                <a:cubicBezTo>
                  <a:pt x="2260" y="6675"/>
                  <a:pt x="1247" y="7164"/>
                  <a:pt x="688" y="8056"/>
                </a:cubicBezTo>
                <a:cubicBezTo>
                  <a:pt x="506" y="8350"/>
                  <a:pt x="395" y="8772"/>
                  <a:pt x="648" y="9007"/>
                </a:cubicBezTo>
                <a:cubicBezTo>
                  <a:pt x="755" y="9109"/>
                  <a:pt x="894" y="9145"/>
                  <a:pt x="1042" y="9145"/>
                </a:cubicBezTo>
                <a:cubicBezTo>
                  <a:pt x="1183" y="9145"/>
                  <a:pt x="1331" y="9112"/>
                  <a:pt x="1466" y="9073"/>
                </a:cubicBezTo>
                <a:cubicBezTo>
                  <a:pt x="2540" y="8767"/>
                  <a:pt x="3545" y="8212"/>
                  <a:pt x="4383" y="7470"/>
                </a:cubicBezTo>
                <a:lnTo>
                  <a:pt x="4383" y="7470"/>
                </a:lnTo>
                <a:cubicBezTo>
                  <a:pt x="3655" y="8363"/>
                  <a:pt x="3299" y="9553"/>
                  <a:pt x="3424" y="10703"/>
                </a:cubicBezTo>
                <a:cubicBezTo>
                  <a:pt x="3438" y="10824"/>
                  <a:pt x="3465" y="10961"/>
                  <a:pt x="3571" y="11019"/>
                </a:cubicBezTo>
                <a:cubicBezTo>
                  <a:pt x="3603" y="11036"/>
                  <a:pt x="3637" y="11043"/>
                  <a:pt x="3671" y="11043"/>
                </a:cubicBezTo>
                <a:cubicBezTo>
                  <a:pt x="3764" y="11043"/>
                  <a:pt x="3862" y="10989"/>
                  <a:pt x="3944" y="10930"/>
                </a:cubicBezTo>
                <a:cubicBezTo>
                  <a:pt x="4734" y="10366"/>
                  <a:pt x="5111" y="9397"/>
                  <a:pt x="5454" y="8483"/>
                </a:cubicBezTo>
                <a:cubicBezTo>
                  <a:pt x="5517" y="9434"/>
                  <a:pt x="5738" y="10375"/>
                  <a:pt x="6103" y="11254"/>
                </a:cubicBezTo>
                <a:cubicBezTo>
                  <a:pt x="6211" y="11514"/>
                  <a:pt x="6403" y="11809"/>
                  <a:pt x="6670" y="11809"/>
                </a:cubicBezTo>
                <a:cubicBezTo>
                  <a:pt x="6687" y="11809"/>
                  <a:pt x="6703" y="11808"/>
                  <a:pt x="6720" y="11805"/>
                </a:cubicBezTo>
                <a:cubicBezTo>
                  <a:pt x="6964" y="11769"/>
                  <a:pt x="7097" y="11503"/>
                  <a:pt x="7173" y="11263"/>
                </a:cubicBezTo>
                <a:cubicBezTo>
                  <a:pt x="7506" y="10180"/>
                  <a:pt x="7462" y="8985"/>
                  <a:pt x="7040" y="7927"/>
                </a:cubicBezTo>
                <a:lnTo>
                  <a:pt x="7040" y="7927"/>
                </a:lnTo>
                <a:cubicBezTo>
                  <a:pt x="7879" y="8630"/>
                  <a:pt x="8772" y="9354"/>
                  <a:pt x="9842" y="9567"/>
                </a:cubicBezTo>
                <a:cubicBezTo>
                  <a:pt x="9913" y="9581"/>
                  <a:pt x="9985" y="9593"/>
                  <a:pt x="10056" y="9593"/>
                </a:cubicBezTo>
                <a:cubicBezTo>
                  <a:pt x="10096" y="9593"/>
                  <a:pt x="10136" y="9589"/>
                  <a:pt x="10175" y="9580"/>
                </a:cubicBezTo>
                <a:cubicBezTo>
                  <a:pt x="10384" y="9522"/>
                  <a:pt x="10521" y="9313"/>
                  <a:pt x="10548" y="9100"/>
                </a:cubicBezTo>
                <a:cubicBezTo>
                  <a:pt x="10615" y="8554"/>
                  <a:pt x="10122" y="8124"/>
                  <a:pt x="9678" y="7804"/>
                </a:cubicBezTo>
                <a:cubicBezTo>
                  <a:pt x="9172" y="7435"/>
                  <a:pt x="8665" y="7066"/>
                  <a:pt x="8155" y="6697"/>
                </a:cubicBezTo>
                <a:lnTo>
                  <a:pt x="8155" y="6697"/>
                </a:lnTo>
                <a:cubicBezTo>
                  <a:pt x="8777" y="6964"/>
                  <a:pt x="9454" y="7101"/>
                  <a:pt x="10130" y="7101"/>
                </a:cubicBezTo>
                <a:cubicBezTo>
                  <a:pt x="10265" y="7101"/>
                  <a:pt x="10400" y="7095"/>
                  <a:pt x="10535" y="7084"/>
                </a:cubicBezTo>
                <a:cubicBezTo>
                  <a:pt x="10863" y="7058"/>
                  <a:pt x="11241" y="6951"/>
                  <a:pt x="11419" y="6697"/>
                </a:cubicBezTo>
                <a:cubicBezTo>
                  <a:pt x="11486" y="6605"/>
                  <a:pt x="11468" y="6462"/>
                  <a:pt x="11384" y="6382"/>
                </a:cubicBezTo>
                <a:cubicBezTo>
                  <a:pt x="10911" y="5942"/>
                  <a:pt x="10263" y="5696"/>
                  <a:pt x="9619" y="5696"/>
                </a:cubicBezTo>
                <a:cubicBezTo>
                  <a:pt x="9385" y="5696"/>
                  <a:pt x="9152" y="5728"/>
                  <a:pt x="8928" y="5795"/>
                </a:cubicBezTo>
                <a:cubicBezTo>
                  <a:pt x="9798" y="5502"/>
                  <a:pt x="10713" y="5183"/>
                  <a:pt x="11308" y="4490"/>
                </a:cubicBezTo>
                <a:cubicBezTo>
                  <a:pt x="11450" y="4321"/>
                  <a:pt x="11579" y="4108"/>
                  <a:pt x="11534" y="3891"/>
                </a:cubicBezTo>
                <a:cubicBezTo>
                  <a:pt x="11471" y="3582"/>
                  <a:pt x="11130" y="3467"/>
                  <a:pt x="10795" y="3467"/>
                </a:cubicBezTo>
                <a:cubicBezTo>
                  <a:pt x="10705" y="3467"/>
                  <a:pt x="10615" y="3476"/>
                  <a:pt x="10531" y="3491"/>
                </a:cubicBezTo>
                <a:cubicBezTo>
                  <a:pt x="9776" y="3626"/>
                  <a:pt x="9059" y="3971"/>
                  <a:pt x="8480" y="4474"/>
                </a:cubicBezTo>
                <a:lnTo>
                  <a:pt x="8480" y="4474"/>
                </a:lnTo>
                <a:cubicBezTo>
                  <a:pt x="9043" y="3907"/>
                  <a:pt x="9531" y="3267"/>
                  <a:pt x="9931" y="2575"/>
                </a:cubicBezTo>
                <a:cubicBezTo>
                  <a:pt x="10055" y="2362"/>
                  <a:pt x="10175" y="2132"/>
                  <a:pt x="10189" y="1882"/>
                </a:cubicBezTo>
                <a:cubicBezTo>
                  <a:pt x="10202" y="1634"/>
                  <a:pt x="10082" y="1363"/>
                  <a:pt x="9851" y="1275"/>
                </a:cubicBezTo>
                <a:cubicBezTo>
                  <a:pt x="9787" y="1248"/>
                  <a:pt x="9720" y="1237"/>
                  <a:pt x="9651" y="1237"/>
                </a:cubicBezTo>
                <a:cubicBezTo>
                  <a:pt x="9556" y="1237"/>
                  <a:pt x="9459" y="1257"/>
                  <a:pt x="9367" y="1283"/>
                </a:cubicBezTo>
                <a:cubicBezTo>
                  <a:pt x="8555" y="1509"/>
                  <a:pt x="7537" y="2447"/>
                  <a:pt x="6876" y="3198"/>
                </a:cubicBezTo>
                <a:cubicBezTo>
                  <a:pt x="6956" y="2367"/>
                  <a:pt x="6924" y="1523"/>
                  <a:pt x="6764" y="705"/>
                </a:cubicBezTo>
                <a:cubicBezTo>
                  <a:pt x="6706" y="412"/>
                  <a:pt x="6583" y="66"/>
                  <a:pt x="6289" y="8"/>
                </a:cubicBezTo>
                <a:cubicBezTo>
                  <a:pt x="6262" y="3"/>
                  <a:pt x="6235" y="0"/>
                  <a:pt x="6208" y="0"/>
                </a:cubicBezTo>
                <a:close/>
              </a:path>
            </a:pathLst>
          </a:custGeom>
          <a:solidFill>
            <a:srgbClr val="FFFFFF"/>
          </a:solidFill>
          <a:ln>
            <a:solidFill>
              <a:schemeClr val="accent1">
                <a:lumMod val="50000"/>
              </a:schemeClr>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2213;p52">
            <a:extLst>
              <a:ext uri="{FF2B5EF4-FFF2-40B4-BE49-F238E27FC236}">
                <a16:creationId xmlns:a16="http://schemas.microsoft.com/office/drawing/2014/main" id="{EBADA566-ED85-A4AF-7DAF-B5F3770B5C72}"/>
              </a:ext>
            </a:extLst>
          </p:cNvPr>
          <p:cNvSpPr/>
          <p:nvPr/>
        </p:nvSpPr>
        <p:spPr>
          <a:xfrm>
            <a:off x="124221" y="158998"/>
            <a:ext cx="201803" cy="160435"/>
          </a:xfrm>
          <a:custGeom>
            <a:avLst/>
            <a:gdLst/>
            <a:ahLst/>
            <a:cxnLst/>
            <a:rect l="l" t="t" r="r" b="b"/>
            <a:pathLst>
              <a:path w="2879" h="2289" extrusionOk="0">
                <a:moveTo>
                  <a:pt x="1342" y="0"/>
                </a:moveTo>
                <a:cubicBezTo>
                  <a:pt x="1099" y="0"/>
                  <a:pt x="815" y="57"/>
                  <a:pt x="542" y="242"/>
                </a:cubicBezTo>
                <a:cubicBezTo>
                  <a:pt x="200" y="474"/>
                  <a:pt x="0" y="914"/>
                  <a:pt x="93" y="1314"/>
                </a:cubicBezTo>
                <a:cubicBezTo>
                  <a:pt x="173" y="1638"/>
                  <a:pt x="431" y="1894"/>
                  <a:pt x="724" y="2060"/>
                </a:cubicBezTo>
                <a:cubicBezTo>
                  <a:pt x="983" y="2203"/>
                  <a:pt x="1281" y="2289"/>
                  <a:pt x="1575" y="2289"/>
                </a:cubicBezTo>
                <a:cubicBezTo>
                  <a:pt x="1761" y="2289"/>
                  <a:pt x="1946" y="2255"/>
                  <a:pt x="2118" y="2179"/>
                </a:cubicBezTo>
                <a:cubicBezTo>
                  <a:pt x="2563" y="1984"/>
                  <a:pt x="2878" y="1482"/>
                  <a:pt x="2780" y="1007"/>
                </a:cubicBezTo>
                <a:cubicBezTo>
                  <a:pt x="2700" y="607"/>
                  <a:pt x="2362" y="301"/>
                  <a:pt x="1989" y="131"/>
                </a:cubicBezTo>
                <a:cubicBezTo>
                  <a:pt x="1933" y="106"/>
                  <a:pt x="1675" y="0"/>
                  <a:pt x="1342" y="0"/>
                </a:cubicBezTo>
                <a:close/>
              </a:path>
            </a:pathLst>
          </a:custGeom>
          <a:solidFill>
            <a:srgbClr val="92D050"/>
          </a:solidFill>
          <a:ln>
            <a:solidFill>
              <a:schemeClr val="accent2">
                <a:lumMod val="75000"/>
              </a:schemeClr>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 name="Google Shape;1847;p50">
            <a:extLst>
              <a:ext uri="{FF2B5EF4-FFF2-40B4-BE49-F238E27FC236}">
                <a16:creationId xmlns:a16="http://schemas.microsoft.com/office/drawing/2014/main" id="{15A3CF74-422D-EAE3-A0C2-EC1A7728BF5F}"/>
              </a:ext>
            </a:extLst>
          </p:cNvPr>
          <p:cNvSpPr/>
          <p:nvPr/>
        </p:nvSpPr>
        <p:spPr>
          <a:xfrm rot="9255612">
            <a:off x="538554" y="4385944"/>
            <a:ext cx="371250" cy="314922"/>
          </a:xfrm>
          <a:custGeom>
            <a:avLst/>
            <a:gdLst/>
            <a:ahLst/>
            <a:cxnLst/>
            <a:rect l="l" t="t" r="r" b="b"/>
            <a:pathLst>
              <a:path w="10007" h="8489" extrusionOk="0">
                <a:moveTo>
                  <a:pt x="3591" y="0"/>
                </a:moveTo>
                <a:cubicBezTo>
                  <a:pt x="3494" y="0"/>
                  <a:pt x="3391" y="11"/>
                  <a:pt x="3282" y="35"/>
                </a:cubicBezTo>
                <a:cubicBezTo>
                  <a:pt x="1568" y="391"/>
                  <a:pt x="2982" y="3397"/>
                  <a:pt x="2982" y="3397"/>
                </a:cubicBezTo>
                <a:cubicBezTo>
                  <a:pt x="2982" y="3397"/>
                  <a:pt x="2088" y="3039"/>
                  <a:pt x="1301" y="3039"/>
                </a:cubicBezTo>
                <a:cubicBezTo>
                  <a:pt x="609" y="3039"/>
                  <a:pt x="1" y="3316"/>
                  <a:pt x="154" y="4354"/>
                </a:cubicBezTo>
                <a:cubicBezTo>
                  <a:pt x="354" y="5707"/>
                  <a:pt x="1697" y="5973"/>
                  <a:pt x="2721" y="5973"/>
                </a:cubicBezTo>
                <a:cubicBezTo>
                  <a:pt x="3382" y="5973"/>
                  <a:pt x="3910" y="5862"/>
                  <a:pt x="3911" y="5862"/>
                </a:cubicBezTo>
                <a:lnTo>
                  <a:pt x="3911" y="5862"/>
                </a:lnTo>
                <a:cubicBezTo>
                  <a:pt x="3911" y="5862"/>
                  <a:pt x="3453" y="8295"/>
                  <a:pt x="5645" y="8482"/>
                </a:cubicBezTo>
                <a:cubicBezTo>
                  <a:pt x="5695" y="8486"/>
                  <a:pt x="5743" y="8488"/>
                  <a:pt x="5788" y="8488"/>
                </a:cubicBezTo>
                <a:cubicBezTo>
                  <a:pt x="7743" y="8488"/>
                  <a:pt x="5710" y="4841"/>
                  <a:pt x="5710" y="4840"/>
                </a:cubicBezTo>
                <a:lnTo>
                  <a:pt x="5710" y="4840"/>
                </a:lnTo>
                <a:cubicBezTo>
                  <a:pt x="5710" y="4841"/>
                  <a:pt x="7211" y="6107"/>
                  <a:pt x="8380" y="6107"/>
                </a:cubicBezTo>
                <a:cubicBezTo>
                  <a:pt x="8894" y="6107"/>
                  <a:pt x="9344" y="5861"/>
                  <a:pt x="9573" y="5154"/>
                </a:cubicBezTo>
                <a:cubicBezTo>
                  <a:pt x="10007" y="3829"/>
                  <a:pt x="8886" y="3546"/>
                  <a:pt x="7849" y="3546"/>
                </a:cubicBezTo>
                <a:cubicBezTo>
                  <a:pt x="7074" y="3546"/>
                  <a:pt x="6346" y="3704"/>
                  <a:pt x="6346" y="3704"/>
                </a:cubicBezTo>
                <a:cubicBezTo>
                  <a:pt x="6346" y="3704"/>
                  <a:pt x="6639" y="3569"/>
                  <a:pt x="7016" y="3354"/>
                </a:cubicBezTo>
                <a:cubicBezTo>
                  <a:pt x="7988" y="2811"/>
                  <a:pt x="9553" y="1748"/>
                  <a:pt x="8452" y="1063"/>
                </a:cubicBezTo>
                <a:cubicBezTo>
                  <a:pt x="8181" y="893"/>
                  <a:pt x="7903" y="822"/>
                  <a:pt x="7628" y="822"/>
                </a:cubicBezTo>
                <a:cubicBezTo>
                  <a:pt x="6347" y="822"/>
                  <a:pt x="5146" y="2348"/>
                  <a:pt x="5146" y="2348"/>
                </a:cubicBezTo>
                <a:cubicBezTo>
                  <a:pt x="5146" y="2348"/>
                  <a:pt x="5014" y="0"/>
                  <a:pt x="359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1848;p50">
            <a:extLst>
              <a:ext uri="{FF2B5EF4-FFF2-40B4-BE49-F238E27FC236}">
                <a16:creationId xmlns:a16="http://schemas.microsoft.com/office/drawing/2014/main" id="{29914FB9-2DA7-7C84-0F45-B911EDFEEA33}"/>
              </a:ext>
            </a:extLst>
          </p:cNvPr>
          <p:cNvSpPr/>
          <p:nvPr/>
        </p:nvSpPr>
        <p:spPr>
          <a:xfrm rot="9255612">
            <a:off x="721385" y="4565492"/>
            <a:ext cx="33167" cy="29344"/>
          </a:xfrm>
          <a:custGeom>
            <a:avLst/>
            <a:gdLst/>
            <a:ahLst/>
            <a:cxnLst/>
            <a:rect l="l" t="t" r="r" b="b"/>
            <a:pathLst>
              <a:path w="894" h="791" extrusionOk="0">
                <a:moveTo>
                  <a:pt x="445" y="1"/>
                </a:moveTo>
                <a:cubicBezTo>
                  <a:pt x="290" y="1"/>
                  <a:pt x="144" y="96"/>
                  <a:pt x="80" y="253"/>
                </a:cubicBezTo>
                <a:cubicBezTo>
                  <a:pt x="1" y="453"/>
                  <a:pt x="102" y="681"/>
                  <a:pt x="301" y="760"/>
                </a:cubicBezTo>
                <a:cubicBezTo>
                  <a:pt x="349" y="781"/>
                  <a:pt x="400" y="791"/>
                  <a:pt x="450" y="791"/>
                </a:cubicBezTo>
                <a:cubicBezTo>
                  <a:pt x="604" y="791"/>
                  <a:pt x="750" y="696"/>
                  <a:pt x="815" y="546"/>
                </a:cubicBezTo>
                <a:cubicBezTo>
                  <a:pt x="894" y="338"/>
                  <a:pt x="794" y="110"/>
                  <a:pt x="594" y="31"/>
                </a:cubicBezTo>
                <a:cubicBezTo>
                  <a:pt x="545" y="11"/>
                  <a:pt x="494" y="1"/>
                  <a:pt x="44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1849;p50">
            <a:extLst>
              <a:ext uri="{FF2B5EF4-FFF2-40B4-BE49-F238E27FC236}">
                <a16:creationId xmlns:a16="http://schemas.microsoft.com/office/drawing/2014/main" id="{E9AD8FE6-E6F3-30DC-2EC4-563DBB0AA692}"/>
              </a:ext>
            </a:extLst>
          </p:cNvPr>
          <p:cNvSpPr/>
          <p:nvPr/>
        </p:nvSpPr>
        <p:spPr>
          <a:xfrm rot="9255612">
            <a:off x="734480" y="4527362"/>
            <a:ext cx="33427" cy="29344"/>
          </a:xfrm>
          <a:custGeom>
            <a:avLst/>
            <a:gdLst/>
            <a:ahLst/>
            <a:cxnLst/>
            <a:rect l="l" t="t" r="r" b="b"/>
            <a:pathLst>
              <a:path w="901" h="791" extrusionOk="0">
                <a:moveTo>
                  <a:pt x="447" y="1"/>
                </a:moveTo>
                <a:cubicBezTo>
                  <a:pt x="290" y="1"/>
                  <a:pt x="146" y="95"/>
                  <a:pt x="86" y="246"/>
                </a:cubicBezTo>
                <a:cubicBezTo>
                  <a:pt x="0" y="453"/>
                  <a:pt x="102" y="681"/>
                  <a:pt x="307" y="760"/>
                </a:cubicBezTo>
                <a:cubicBezTo>
                  <a:pt x="356" y="781"/>
                  <a:pt x="406" y="791"/>
                  <a:pt x="456" y="791"/>
                </a:cubicBezTo>
                <a:cubicBezTo>
                  <a:pt x="610" y="791"/>
                  <a:pt x="755" y="696"/>
                  <a:pt x="815" y="546"/>
                </a:cubicBezTo>
                <a:cubicBezTo>
                  <a:pt x="900" y="338"/>
                  <a:pt x="801" y="111"/>
                  <a:pt x="600" y="32"/>
                </a:cubicBezTo>
                <a:cubicBezTo>
                  <a:pt x="549" y="11"/>
                  <a:pt x="497" y="1"/>
                  <a:pt x="4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1850;p50">
            <a:extLst>
              <a:ext uri="{FF2B5EF4-FFF2-40B4-BE49-F238E27FC236}">
                <a16:creationId xmlns:a16="http://schemas.microsoft.com/office/drawing/2014/main" id="{0C8187BB-9F9F-9E99-6C8C-105C2E5C59E1}"/>
              </a:ext>
            </a:extLst>
          </p:cNvPr>
          <p:cNvSpPr/>
          <p:nvPr/>
        </p:nvSpPr>
        <p:spPr>
          <a:xfrm rot="9255612">
            <a:off x="692313" y="4538138"/>
            <a:ext cx="33427" cy="29344"/>
          </a:xfrm>
          <a:custGeom>
            <a:avLst/>
            <a:gdLst/>
            <a:ahLst/>
            <a:cxnLst/>
            <a:rect l="l" t="t" r="r" b="b"/>
            <a:pathLst>
              <a:path w="901" h="791" extrusionOk="0">
                <a:moveTo>
                  <a:pt x="455" y="1"/>
                </a:moveTo>
                <a:cubicBezTo>
                  <a:pt x="295" y="1"/>
                  <a:pt x="147" y="96"/>
                  <a:pt x="86" y="249"/>
                </a:cubicBezTo>
                <a:cubicBezTo>
                  <a:pt x="0" y="449"/>
                  <a:pt x="100" y="684"/>
                  <a:pt x="300" y="763"/>
                </a:cubicBezTo>
                <a:cubicBezTo>
                  <a:pt x="350" y="782"/>
                  <a:pt x="401" y="791"/>
                  <a:pt x="451" y="791"/>
                </a:cubicBezTo>
                <a:cubicBezTo>
                  <a:pt x="608" y="791"/>
                  <a:pt x="755" y="700"/>
                  <a:pt x="815" y="542"/>
                </a:cubicBezTo>
                <a:cubicBezTo>
                  <a:pt x="900" y="341"/>
                  <a:pt x="801" y="113"/>
                  <a:pt x="600" y="28"/>
                </a:cubicBezTo>
                <a:cubicBezTo>
                  <a:pt x="552" y="9"/>
                  <a:pt x="503" y="1"/>
                  <a:pt x="4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1851;p50">
            <a:extLst>
              <a:ext uri="{FF2B5EF4-FFF2-40B4-BE49-F238E27FC236}">
                <a16:creationId xmlns:a16="http://schemas.microsoft.com/office/drawing/2014/main" id="{2784078A-67A3-0169-62E6-14392C15DAE0}"/>
              </a:ext>
            </a:extLst>
          </p:cNvPr>
          <p:cNvSpPr/>
          <p:nvPr/>
        </p:nvSpPr>
        <p:spPr>
          <a:xfrm rot="9255612">
            <a:off x="371610" y="4677157"/>
            <a:ext cx="382860" cy="323639"/>
          </a:xfrm>
          <a:custGeom>
            <a:avLst/>
            <a:gdLst/>
            <a:ahLst/>
            <a:cxnLst/>
            <a:rect l="l" t="t" r="r" b="b"/>
            <a:pathLst>
              <a:path w="10320" h="8724" extrusionOk="0">
                <a:moveTo>
                  <a:pt x="5480" y="0"/>
                </a:moveTo>
                <a:cubicBezTo>
                  <a:pt x="4166" y="0"/>
                  <a:pt x="3814" y="2750"/>
                  <a:pt x="3814" y="2750"/>
                </a:cubicBezTo>
                <a:cubicBezTo>
                  <a:pt x="3814" y="2750"/>
                  <a:pt x="2759" y="1284"/>
                  <a:pt x="1833" y="1284"/>
                </a:cubicBezTo>
                <a:cubicBezTo>
                  <a:pt x="1489" y="1284"/>
                  <a:pt x="1162" y="1487"/>
                  <a:pt x="914" y="2042"/>
                </a:cubicBezTo>
                <a:cubicBezTo>
                  <a:pt x="1" y="4099"/>
                  <a:pt x="3271" y="5335"/>
                  <a:pt x="3271" y="5335"/>
                </a:cubicBezTo>
                <a:cubicBezTo>
                  <a:pt x="3271" y="5335"/>
                  <a:pt x="1586" y="7141"/>
                  <a:pt x="3336" y="8469"/>
                </a:cubicBezTo>
                <a:cubicBezTo>
                  <a:pt x="3569" y="8646"/>
                  <a:pt x="3776" y="8723"/>
                  <a:pt x="3959" y="8723"/>
                </a:cubicBezTo>
                <a:cubicBezTo>
                  <a:pt x="5155" y="8723"/>
                  <a:pt x="5343" y="5443"/>
                  <a:pt x="5343" y="5443"/>
                </a:cubicBezTo>
                <a:cubicBezTo>
                  <a:pt x="5343" y="5443"/>
                  <a:pt x="6190" y="8136"/>
                  <a:pt x="7560" y="8136"/>
                </a:cubicBezTo>
                <a:cubicBezTo>
                  <a:pt x="7834" y="8136"/>
                  <a:pt x="8129" y="8028"/>
                  <a:pt x="8442" y="7770"/>
                </a:cubicBezTo>
                <a:cubicBezTo>
                  <a:pt x="10320" y="6228"/>
                  <a:pt x="6493" y="4814"/>
                  <a:pt x="6493" y="4814"/>
                </a:cubicBezTo>
                <a:lnTo>
                  <a:pt x="6493" y="4814"/>
                </a:lnTo>
                <a:cubicBezTo>
                  <a:pt x="6493" y="4814"/>
                  <a:pt x="6807" y="4856"/>
                  <a:pt x="7249" y="4886"/>
                </a:cubicBezTo>
                <a:cubicBezTo>
                  <a:pt x="7415" y="4894"/>
                  <a:pt x="7599" y="4900"/>
                  <a:pt x="7789" y="4900"/>
                </a:cubicBezTo>
                <a:cubicBezTo>
                  <a:pt x="8867" y="4900"/>
                  <a:pt x="10157" y="4710"/>
                  <a:pt x="9684" y="3713"/>
                </a:cubicBezTo>
                <a:cubicBezTo>
                  <a:pt x="9324" y="2957"/>
                  <a:pt x="8551" y="2754"/>
                  <a:pt x="7825" y="2754"/>
                </a:cubicBezTo>
                <a:cubicBezTo>
                  <a:pt x="6981" y="2754"/>
                  <a:pt x="6200" y="3028"/>
                  <a:pt x="6200" y="3028"/>
                </a:cubicBezTo>
                <a:cubicBezTo>
                  <a:pt x="6200" y="3028"/>
                  <a:pt x="7513" y="693"/>
                  <a:pt x="5878" y="78"/>
                </a:cubicBezTo>
                <a:cubicBezTo>
                  <a:pt x="5736" y="25"/>
                  <a:pt x="5604" y="0"/>
                  <a:pt x="548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1852;p50">
            <a:extLst>
              <a:ext uri="{FF2B5EF4-FFF2-40B4-BE49-F238E27FC236}">
                <a16:creationId xmlns:a16="http://schemas.microsoft.com/office/drawing/2014/main" id="{1459C9B7-4539-BD1D-9C3F-DAE94DF011F6}"/>
              </a:ext>
            </a:extLst>
          </p:cNvPr>
          <p:cNvSpPr/>
          <p:nvPr/>
        </p:nvSpPr>
        <p:spPr>
          <a:xfrm rot="9255612">
            <a:off x="538229" y="4854829"/>
            <a:ext cx="33427" cy="29271"/>
          </a:xfrm>
          <a:custGeom>
            <a:avLst/>
            <a:gdLst/>
            <a:ahLst/>
            <a:cxnLst/>
            <a:rect l="l" t="t" r="r" b="b"/>
            <a:pathLst>
              <a:path w="901" h="789" extrusionOk="0">
                <a:moveTo>
                  <a:pt x="454" y="1"/>
                </a:moveTo>
                <a:cubicBezTo>
                  <a:pt x="372" y="1"/>
                  <a:pt x="291" y="26"/>
                  <a:pt x="222" y="78"/>
                </a:cubicBezTo>
                <a:cubicBezTo>
                  <a:pt x="44" y="199"/>
                  <a:pt x="1" y="449"/>
                  <a:pt x="130" y="628"/>
                </a:cubicBezTo>
                <a:cubicBezTo>
                  <a:pt x="207" y="732"/>
                  <a:pt x="327" y="788"/>
                  <a:pt x="449" y="788"/>
                </a:cubicBezTo>
                <a:cubicBezTo>
                  <a:pt x="529" y="788"/>
                  <a:pt x="609" y="764"/>
                  <a:pt x="680" y="713"/>
                </a:cubicBezTo>
                <a:cubicBezTo>
                  <a:pt x="858" y="592"/>
                  <a:pt x="901" y="342"/>
                  <a:pt x="772" y="163"/>
                </a:cubicBezTo>
                <a:cubicBezTo>
                  <a:pt x="695" y="57"/>
                  <a:pt x="575" y="1"/>
                  <a:pt x="45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1853;p50">
            <a:extLst>
              <a:ext uri="{FF2B5EF4-FFF2-40B4-BE49-F238E27FC236}">
                <a16:creationId xmlns:a16="http://schemas.microsoft.com/office/drawing/2014/main" id="{C7AA4CA9-4C91-4303-3644-0805F19BB8BF}"/>
              </a:ext>
            </a:extLst>
          </p:cNvPr>
          <p:cNvSpPr/>
          <p:nvPr/>
        </p:nvSpPr>
        <p:spPr>
          <a:xfrm rot="9255612">
            <a:off x="569941" y="4829684"/>
            <a:ext cx="33167" cy="29382"/>
          </a:xfrm>
          <a:custGeom>
            <a:avLst/>
            <a:gdLst/>
            <a:ahLst/>
            <a:cxnLst/>
            <a:rect l="l" t="t" r="r" b="b"/>
            <a:pathLst>
              <a:path w="894" h="792" extrusionOk="0">
                <a:moveTo>
                  <a:pt x="442" y="0"/>
                </a:moveTo>
                <a:cubicBezTo>
                  <a:pt x="364" y="0"/>
                  <a:pt x="284" y="24"/>
                  <a:pt x="215" y="74"/>
                </a:cubicBezTo>
                <a:cubicBezTo>
                  <a:pt x="36" y="203"/>
                  <a:pt x="1" y="446"/>
                  <a:pt x="122" y="625"/>
                </a:cubicBezTo>
                <a:cubicBezTo>
                  <a:pt x="200" y="733"/>
                  <a:pt x="324" y="791"/>
                  <a:pt x="449" y="791"/>
                </a:cubicBezTo>
                <a:cubicBezTo>
                  <a:pt x="529" y="791"/>
                  <a:pt x="610" y="767"/>
                  <a:pt x="679" y="717"/>
                </a:cubicBezTo>
                <a:cubicBezTo>
                  <a:pt x="851" y="589"/>
                  <a:pt x="893" y="340"/>
                  <a:pt x="765" y="169"/>
                </a:cubicBezTo>
                <a:cubicBezTo>
                  <a:pt x="687" y="59"/>
                  <a:pt x="565" y="0"/>
                  <a:pt x="4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1854;p50">
            <a:extLst>
              <a:ext uri="{FF2B5EF4-FFF2-40B4-BE49-F238E27FC236}">
                <a16:creationId xmlns:a16="http://schemas.microsoft.com/office/drawing/2014/main" id="{62925F49-93B7-3C4D-FF53-46D9F7BAB363}"/>
              </a:ext>
            </a:extLst>
          </p:cNvPr>
          <p:cNvSpPr/>
          <p:nvPr/>
        </p:nvSpPr>
        <p:spPr>
          <a:xfrm rot="9255612">
            <a:off x="528679" y="4816170"/>
            <a:ext cx="33167" cy="29271"/>
          </a:xfrm>
          <a:custGeom>
            <a:avLst/>
            <a:gdLst/>
            <a:ahLst/>
            <a:cxnLst/>
            <a:rect l="l" t="t" r="r" b="b"/>
            <a:pathLst>
              <a:path w="894" h="789" extrusionOk="0">
                <a:moveTo>
                  <a:pt x="445" y="0"/>
                </a:moveTo>
                <a:cubicBezTo>
                  <a:pt x="365" y="0"/>
                  <a:pt x="285" y="24"/>
                  <a:pt x="215" y="74"/>
                </a:cubicBezTo>
                <a:cubicBezTo>
                  <a:pt x="44" y="203"/>
                  <a:pt x="1" y="446"/>
                  <a:pt x="129" y="625"/>
                </a:cubicBezTo>
                <a:cubicBezTo>
                  <a:pt x="207" y="733"/>
                  <a:pt x="327" y="789"/>
                  <a:pt x="450" y="789"/>
                </a:cubicBezTo>
                <a:cubicBezTo>
                  <a:pt x="529" y="789"/>
                  <a:pt x="609" y="765"/>
                  <a:pt x="679" y="717"/>
                </a:cubicBezTo>
                <a:cubicBezTo>
                  <a:pt x="858" y="589"/>
                  <a:pt x="894" y="340"/>
                  <a:pt x="772" y="169"/>
                </a:cubicBezTo>
                <a:cubicBezTo>
                  <a:pt x="694" y="59"/>
                  <a:pt x="570" y="0"/>
                  <a:pt x="44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52" name="Google Shape;1855;p50">
            <a:extLst>
              <a:ext uri="{FF2B5EF4-FFF2-40B4-BE49-F238E27FC236}">
                <a16:creationId xmlns:a16="http://schemas.microsoft.com/office/drawing/2014/main" id="{6DA01CE1-81EE-5158-AF5F-D6B09E38EE19}"/>
              </a:ext>
            </a:extLst>
          </p:cNvPr>
          <p:cNvGrpSpPr/>
          <p:nvPr/>
        </p:nvGrpSpPr>
        <p:grpSpPr>
          <a:xfrm rot="9255612">
            <a:off x="608556" y="4942389"/>
            <a:ext cx="315045" cy="287765"/>
            <a:chOff x="5532921" y="2915892"/>
            <a:chExt cx="167038" cy="152580"/>
          </a:xfrm>
        </p:grpSpPr>
        <p:sp>
          <p:nvSpPr>
            <p:cNvPr id="53" name="Google Shape;1856;p50">
              <a:extLst>
                <a:ext uri="{FF2B5EF4-FFF2-40B4-BE49-F238E27FC236}">
                  <a16:creationId xmlns:a16="http://schemas.microsoft.com/office/drawing/2014/main" id="{A5F85BB2-2958-0005-6482-D841D769C896}"/>
                </a:ext>
              </a:extLst>
            </p:cNvPr>
            <p:cNvSpPr/>
            <p:nvPr/>
          </p:nvSpPr>
          <p:spPr>
            <a:xfrm>
              <a:off x="5532921" y="2915892"/>
              <a:ext cx="167038" cy="152580"/>
            </a:xfrm>
            <a:custGeom>
              <a:avLst/>
              <a:gdLst/>
              <a:ahLst/>
              <a:cxnLst/>
              <a:rect l="l" t="t" r="r" b="b"/>
              <a:pathLst>
                <a:path w="8492" h="7757" extrusionOk="0">
                  <a:moveTo>
                    <a:pt x="3480" y="1"/>
                  </a:moveTo>
                  <a:cubicBezTo>
                    <a:pt x="3373" y="1"/>
                    <a:pt x="3251" y="38"/>
                    <a:pt x="3115" y="121"/>
                  </a:cubicBezTo>
                  <a:cubicBezTo>
                    <a:pt x="1800" y="922"/>
                    <a:pt x="2842" y="3121"/>
                    <a:pt x="2842" y="3121"/>
                  </a:cubicBezTo>
                  <a:cubicBezTo>
                    <a:pt x="2842" y="3121"/>
                    <a:pt x="2198" y="2844"/>
                    <a:pt x="1561" y="2844"/>
                  </a:cubicBezTo>
                  <a:cubicBezTo>
                    <a:pt x="1050" y="2844"/>
                    <a:pt x="544" y="3022"/>
                    <a:pt x="380" y="3664"/>
                  </a:cubicBezTo>
                  <a:cubicBezTo>
                    <a:pt x="1" y="5098"/>
                    <a:pt x="2822" y="5164"/>
                    <a:pt x="2822" y="5164"/>
                  </a:cubicBezTo>
                  <a:cubicBezTo>
                    <a:pt x="2822" y="5164"/>
                    <a:pt x="664" y="7085"/>
                    <a:pt x="2479" y="7676"/>
                  </a:cubicBezTo>
                  <a:cubicBezTo>
                    <a:pt x="2648" y="7732"/>
                    <a:pt x="2809" y="7757"/>
                    <a:pt x="2960" y="7757"/>
                  </a:cubicBezTo>
                  <a:cubicBezTo>
                    <a:pt x="4426" y="7757"/>
                    <a:pt x="5043" y="5392"/>
                    <a:pt x="5043" y="5392"/>
                  </a:cubicBezTo>
                  <a:cubicBezTo>
                    <a:pt x="5043" y="5392"/>
                    <a:pt x="5675" y="5871"/>
                    <a:pt x="6388" y="5871"/>
                  </a:cubicBezTo>
                  <a:cubicBezTo>
                    <a:pt x="6836" y="5871"/>
                    <a:pt x="7316" y="5681"/>
                    <a:pt x="7691" y="5062"/>
                  </a:cubicBezTo>
                  <a:cubicBezTo>
                    <a:pt x="8491" y="3746"/>
                    <a:pt x="6114" y="3629"/>
                    <a:pt x="5250" y="3629"/>
                  </a:cubicBezTo>
                  <a:cubicBezTo>
                    <a:pt x="5064" y="3629"/>
                    <a:pt x="4949" y="3635"/>
                    <a:pt x="4949" y="3635"/>
                  </a:cubicBezTo>
                  <a:cubicBezTo>
                    <a:pt x="4949" y="3635"/>
                    <a:pt x="8119" y="2264"/>
                    <a:pt x="6649" y="814"/>
                  </a:cubicBezTo>
                  <a:cubicBezTo>
                    <a:pt x="6388" y="556"/>
                    <a:pt x="6146" y="450"/>
                    <a:pt x="5925" y="450"/>
                  </a:cubicBezTo>
                  <a:cubicBezTo>
                    <a:pt x="4901" y="450"/>
                    <a:pt x="4321" y="2721"/>
                    <a:pt x="4321" y="2721"/>
                  </a:cubicBezTo>
                  <a:cubicBezTo>
                    <a:pt x="4321" y="2721"/>
                    <a:pt x="4328" y="2449"/>
                    <a:pt x="4315" y="2079"/>
                  </a:cubicBezTo>
                  <a:cubicBezTo>
                    <a:pt x="4271" y="1274"/>
                    <a:pt x="4108" y="1"/>
                    <a:pt x="3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1857;p50">
              <a:extLst>
                <a:ext uri="{FF2B5EF4-FFF2-40B4-BE49-F238E27FC236}">
                  <a16:creationId xmlns:a16="http://schemas.microsoft.com/office/drawing/2014/main" id="{EA2549F2-D8C0-BA8E-ECF5-0492ECE25F65}"/>
                </a:ext>
              </a:extLst>
            </p:cNvPr>
            <p:cNvSpPr/>
            <p:nvPr/>
          </p:nvSpPr>
          <p:spPr>
            <a:xfrm>
              <a:off x="5593741" y="2977696"/>
              <a:ext cx="14615" cy="13159"/>
            </a:xfrm>
            <a:custGeom>
              <a:avLst/>
              <a:gdLst/>
              <a:ahLst/>
              <a:cxnLst/>
              <a:rect l="l" t="t" r="r" b="b"/>
              <a:pathLst>
                <a:path w="743" h="669" extrusionOk="0">
                  <a:moveTo>
                    <a:pt x="376" y="1"/>
                  </a:moveTo>
                  <a:cubicBezTo>
                    <a:pt x="295" y="1"/>
                    <a:pt x="215" y="30"/>
                    <a:pt x="151" y="87"/>
                  </a:cubicBezTo>
                  <a:cubicBezTo>
                    <a:pt x="14" y="207"/>
                    <a:pt x="1" y="421"/>
                    <a:pt x="122" y="558"/>
                  </a:cubicBezTo>
                  <a:cubicBezTo>
                    <a:pt x="188" y="631"/>
                    <a:pt x="281" y="669"/>
                    <a:pt x="373" y="669"/>
                  </a:cubicBezTo>
                  <a:cubicBezTo>
                    <a:pt x="452" y="669"/>
                    <a:pt x="531" y="641"/>
                    <a:pt x="594" y="585"/>
                  </a:cubicBezTo>
                  <a:cubicBezTo>
                    <a:pt x="736" y="464"/>
                    <a:pt x="743" y="249"/>
                    <a:pt x="623" y="114"/>
                  </a:cubicBezTo>
                  <a:cubicBezTo>
                    <a:pt x="558" y="38"/>
                    <a:pt x="467" y="1"/>
                    <a:pt x="37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1858;p50">
              <a:extLst>
                <a:ext uri="{FF2B5EF4-FFF2-40B4-BE49-F238E27FC236}">
                  <a16:creationId xmlns:a16="http://schemas.microsoft.com/office/drawing/2014/main" id="{B362402D-1A3D-AD16-ADD1-DF43173D2C76}"/>
                </a:ext>
              </a:extLst>
            </p:cNvPr>
            <p:cNvSpPr/>
            <p:nvPr/>
          </p:nvSpPr>
          <p:spPr>
            <a:xfrm>
              <a:off x="5599504" y="2994887"/>
              <a:ext cx="14753" cy="13238"/>
            </a:xfrm>
            <a:custGeom>
              <a:avLst/>
              <a:gdLst/>
              <a:ahLst/>
              <a:cxnLst/>
              <a:rect l="l" t="t" r="r" b="b"/>
              <a:pathLst>
                <a:path w="750" h="673" extrusionOk="0">
                  <a:moveTo>
                    <a:pt x="373" y="0"/>
                  </a:moveTo>
                  <a:cubicBezTo>
                    <a:pt x="295" y="0"/>
                    <a:pt x="216" y="27"/>
                    <a:pt x="150" y="83"/>
                  </a:cubicBezTo>
                  <a:cubicBezTo>
                    <a:pt x="14" y="212"/>
                    <a:pt x="1" y="419"/>
                    <a:pt x="122" y="561"/>
                  </a:cubicBezTo>
                  <a:cubicBezTo>
                    <a:pt x="191" y="634"/>
                    <a:pt x="283" y="672"/>
                    <a:pt x="375" y="672"/>
                  </a:cubicBezTo>
                  <a:cubicBezTo>
                    <a:pt x="454" y="672"/>
                    <a:pt x="534" y="643"/>
                    <a:pt x="601" y="584"/>
                  </a:cubicBezTo>
                  <a:cubicBezTo>
                    <a:pt x="736" y="462"/>
                    <a:pt x="750" y="255"/>
                    <a:pt x="621" y="112"/>
                  </a:cubicBezTo>
                  <a:cubicBezTo>
                    <a:pt x="556" y="38"/>
                    <a:pt x="466" y="0"/>
                    <a:pt x="37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1859;p50">
              <a:extLst>
                <a:ext uri="{FF2B5EF4-FFF2-40B4-BE49-F238E27FC236}">
                  <a16:creationId xmlns:a16="http://schemas.microsoft.com/office/drawing/2014/main" id="{DB201198-DD61-5368-5378-926B76423D2A}"/>
                </a:ext>
              </a:extLst>
            </p:cNvPr>
            <p:cNvSpPr/>
            <p:nvPr/>
          </p:nvSpPr>
          <p:spPr>
            <a:xfrm>
              <a:off x="5611581" y="2979427"/>
              <a:ext cx="14654" cy="13238"/>
            </a:xfrm>
            <a:custGeom>
              <a:avLst/>
              <a:gdLst/>
              <a:ahLst/>
              <a:cxnLst/>
              <a:rect l="l" t="t" r="r" b="b"/>
              <a:pathLst>
                <a:path w="745" h="673" extrusionOk="0">
                  <a:moveTo>
                    <a:pt x="371" y="1"/>
                  </a:moveTo>
                  <a:cubicBezTo>
                    <a:pt x="292" y="1"/>
                    <a:pt x="213" y="28"/>
                    <a:pt x="151" y="84"/>
                  </a:cubicBezTo>
                  <a:cubicBezTo>
                    <a:pt x="16" y="213"/>
                    <a:pt x="0" y="419"/>
                    <a:pt x="122" y="562"/>
                  </a:cubicBezTo>
                  <a:cubicBezTo>
                    <a:pt x="187" y="635"/>
                    <a:pt x="278" y="672"/>
                    <a:pt x="369" y="672"/>
                  </a:cubicBezTo>
                  <a:cubicBezTo>
                    <a:pt x="449" y="672"/>
                    <a:pt x="530" y="643"/>
                    <a:pt x="593" y="583"/>
                  </a:cubicBezTo>
                  <a:cubicBezTo>
                    <a:pt x="736" y="461"/>
                    <a:pt x="744" y="256"/>
                    <a:pt x="622" y="112"/>
                  </a:cubicBezTo>
                  <a:cubicBezTo>
                    <a:pt x="557" y="39"/>
                    <a:pt x="464" y="1"/>
                    <a:pt x="37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5" name="Picture 4">
            <a:extLst>
              <a:ext uri="{FF2B5EF4-FFF2-40B4-BE49-F238E27FC236}">
                <a16:creationId xmlns:a16="http://schemas.microsoft.com/office/drawing/2014/main" id="{42C9CE68-B446-C0D0-B431-B21CDA1A685F}"/>
              </a:ext>
            </a:extLst>
          </p:cNvPr>
          <p:cNvPicPr>
            <a:picLocks noChangeAspect="1"/>
          </p:cNvPicPr>
          <p:nvPr/>
        </p:nvPicPr>
        <p:blipFill rotWithShape="1">
          <a:blip r:embed="rId5"/>
          <a:srcRect l="34370" t="20231" r="34369" b="21672"/>
          <a:stretch/>
        </p:blipFill>
        <p:spPr>
          <a:xfrm>
            <a:off x="1982480" y="669406"/>
            <a:ext cx="4891967" cy="4410483"/>
          </a:xfrm>
          <a:prstGeom prst="rect">
            <a:avLst/>
          </a:prstGeom>
        </p:spPr>
      </p:pic>
      <p:sp>
        <p:nvSpPr>
          <p:cNvPr id="87" name="TextBox 86">
            <a:extLst>
              <a:ext uri="{FF2B5EF4-FFF2-40B4-BE49-F238E27FC236}">
                <a16:creationId xmlns:a16="http://schemas.microsoft.com/office/drawing/2014/main" id="{1C997D61-6BBB-61D7-7451-40F9101ABCF5}"/>
              </a:ext>
            </a:extLst>
          </p:cNvPr>
          <p:cNvSpPr txBox="1"/>
          <p:nvPr/>
        </p:nvSpPr>
        <p:spPr>
          <a:xfrm>
            <a:off x="3332187" y="155764"/>
            <a:ext cx="1938081" cy="58477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dk1"/>
              </a:buClr>
              <a:buSzPts val="1100"/>
              <a:buNone/>
              <a:defRPr sz="3200" b="1" spc="50">
                <a:ln w="0">
                  <a:solidFill>
                    <a:srgbClr val="FF0000"/>
                  </a:solidFill>
                </a:ln>
                <a:solidFill>
                  <a:schemeClr val="bg1"/>
                </a:solidFill>
                <a:effectLst>
                  <a:outerShdw blurRad="50800" dist="38100" dir="10800000" algn="r" rotWithShape="0">
                    <a:prstClr val="black">
                      <a:alpha val="40000"/>
                    </a:prstClr>
                  </a:outerShdw>
                </a:effectLst>
                <a:latin typeface="Bahnschrift Condensed" panose="020B0502040204020203" pitchFamily="34" charset="0"/>
                <a:ea typeface="Sue Ellen Francisco"/>
                <a:cs typeface="Sue Ellen Francisco"/>
              </a:defRPr>
            </a:lvl1pPr>
            <a:lvl2pPr algn="ctr">
              <a:buClr>
                <a:schemeClr val="accent1"/>
              </a:buClr>
              <a:buSzPts val="5200"/>
              <a:buFont typeface="Sue Ellen Francisco"/>
              <a:buNone/>
              <a:defRPr sz="5200">
                <a:solidFill>
                  <a:schemeClr val="accent1"/>
                </a:solidFill>
                <a:latin typeface="Sue Ellen Francisco"/>
                <a:ea typeface="Sue Ellen Francisco"/>
                <a:cs typeface="Sue Ellen Francisco"/>
              </a:defRPr>
            </a:lvl2pPr>
            <a:lvl3pPr algn="ctr">
              <a:buClr>
                <a:schemeClr val="accent1"/>
              </a:buClr>
              <a:buSzPts val="5200"/>
              <a:buFont typeface="Sue Ellen Francisco"/>
              <a:buNone/>
              <a:defRPr sz="5200">
                <a:solidFill>
                  <a:schemeClr val="accent1"/>
                </a:solidFill>
                <a:latin typeface="Sue Ellen Francisco"/>
                <a:ea typeface="Sue Ellen Francisco"/>
                <a:cs typeface="Sue Ellen Francisco"/>
              </a:defRPr>
            </a:lvl3pPr>
            <a:lvl4pPr algn="ctr">
              <a:buClr>
                <a:schemeClr val="accent1"/>
              </a:buClr>
              <a:buSzPts val="5200"/>
              <a:buFont typeface="Sue Ellen Francisco"/>
              <a:buNone/>
              <a:defRPr sz="5200">
                <a:solidFill>
                  <a:schemeClr val="accent1"/>
                </a:solidFill>
                <a:latin typeface="Sue Ellen Francisco"/>
                <a:ea typeface="Sue Ellen Francisco"/>
                <a:cs typeface="Sue Ellen Francisco"/>
              </a:defRPr>
            </a:lvl4pPr>
            <a:lvl5pPr algn="ctr">
              <a:buClr>
                <a:schemeClr val="accent1"/>
              </a:buClr>
              <a:buSzPts val="5200"/>
              <a:buFont typeface="Sue Ellen Francisco"/>
              <a:buNone/>
              <a:defRPr sz="5200">
                <a:solidFill>
                  <a:schemeClr val="accent1"/>
                </a:solidFill>
                <a:latin typeface="Sue Ellen Francisco"/>
                <a:ea typeface="Sue Ellen Francisco"/>
                <a:cs typeface="Sue Ellen Francisco"/>
              </a:defRPr>
            </a:lvl5pPr>
            <a:lvl6pPr algn="ctr">
              <a:buClr>
                <a:schemeClr val="accent1"/>
              </a:buClr>
              <a:buSzPts val="5200"/>
              <a:buFont typeface="Sue Ellen Francisco"/>
              <a:buNone/>
              <a:defRPr sz="5200">
                <a:solidFill>
                  <a:schemeClr val="accent1"/>
                </a:solidFill>
                <a:latin typeface="Sue Ellen Francisco"/>
                <a:ea typeface="Sue Ellen Francisco"/>
                <a:cs typeface="Sue Ellen Francisco"/>
              </a:defRPr>
            </a:lvl6pPr>
            <a:lvl7pPr algn="ctr">
              <a:buClr>
                <a:schemeClr val="accent1"/>
              </a:buClr>
              <a:buSzPts val="5200"/>
              <a:buFont typeface="Sue Ellen Francisco"/>
              <a:buNone/>
              <a:defRPr sz="5200">
                <a:solidFill>
                  <a:schemeClr val="accent1"/>
                </a:solidFill>
                <a:latin typeface="Sue Ellen Francisco"/>
                <a:ea typeface="Sue Ellen Francisco"/>
                <a:cs typeface="Sue Ellen Francisco"/>
              </a:defRPr>
            </a:lvl7pPr>
            <a:lvl8pPr algn="ctr">
              <a:buClr>
                <a:schemeClr val="accent1"/>
              </a:buClr>
              <a:buSzPts val="5200"/>
              <a:buFont typeface="Sue Ellen Francisco"/>
              <a:buNone/>
              <a:defRPr sz="5200">
                <a:solidFill>
                  <a:schemeClr val="accent1"/>
                </a:solidFill>
                <a:latin typeface="Sue Ellen Francisco"/>
                <a:ea typeface="Sue Ellen Francisco"/>
                <a:cs typeface="Sue Ellen Francisco"/>
              </a:defRPr>
            </a:lvl8pPr>
            <a:lvl9pPr algn="ctr">
              <a:buClr>
                <a:schemeClr val="accent1"/>
              </a:buClr>
              <a:buSzPts val="5200"/>
              <a:buFont typeface="Sue Ellen Francisco"/>
              <a:buNone/>
              <a:defRPr sz="5200">
                <a:solidFill>
                  <a:schemeClr val="accent1"/>
                </a:solidFill>
                <a:latin typeface="Sue Ellen Francisco"/>
                <a:ea typeface="Sue Ellen Francisco"/>
                <a:cs typeface="Sue Ellen Francisco"/>
              </a:defRPr>
            </a:lvl9pPr>
          </a:lstStyle>
          <a:p>
            <a:pPr marL="0" marR="0" lvl="0" indent="0" algn="ctr" defTabSz="914400" rtl="0" eaLnBrk="1" fontAlgn="auto" latinLnBrk="0" hangingPunct="1">
              <a:lnSpc>
                <a:spcPct val="100000"/>
              </a:lnSpc>
              <a:spcBef>
                <a:spcPts val="0"/>
              </a:spcBef>
              <a:spcAft>
                <a:spcPts val="0"/>
              </a:spcAft>
              <a:buClr>
                <a:srgbClr val="841F00"/>
              </a:buClr>
              <a:buSzPts val="1100"/>
              <a:buFontTx/>
              <a:buNone/>
              <a:tabLst/>
              <a:defRPr/>
            </a:pPr>
            <a:r>
              <a:rPr kumimoji="0" lang="en-US" sz="3200" b="1" i="0" u="none" strike="noStrike" kern="0" cap="none" spc="50" normalizeH="0" baseline="0" noProof="0" dirty="0">
                <a:ln w="12700">
                  <a:solidFill>
                    <a:srgbClr val="FFFBEE"/>
                  </a:solidFill>
                </a:ln>
                <a:solidFill>
                  <a:srgbClr val="FF0000"/>
                </a:solidFill>
                <a:effectLst>
                  <a:outerShdw blurRad="50800" dist="38100" dir="10800000" algn="r" rotWithShape="0">
                    <a:prstClr val="black">
                      <a:alpha val="40000"/>
                    </a:prstClr>
                  </a:outerShdw>
                </a:effectLst>
                <a:uLnTx/>
                <a:uFillTx/>
                <a:latin typeface="Bahnschrift Condensed" panose="020B0502040204020203" pitchFamily="34" charset="0"/>
                <a:cs typeface="Sue Ellen Francisco"/>
                <a:sym typeface="Sue Ellen Francisco"/>
              </a:rPr>
              <a:t>LUYỆN</a:t>
            </a:r>
            <a:r>
              <a:rPr kumimoji="0" lang="en-US" sz="3200" b="1" i="0" u="none" strike="noStrike" kern="0" cap="none" spc="50" normalizeH="0" noProof="0" dirty="0">
                <a:ln w="12700">
                  <a:solidFill>
                    <a:srgbClr val="FFFBEE"/>
                  </a:solidFill>
                </a:ln>
                <a:solidFill>
                  <a:srgbClr val="FF0000"/>
                </a:solidFill>
                <a:effectLst>
                  <a:outerShdw blurRad="50800" dist="38100" dir="10800000" algn="r" rotWithShape="0">
                    <a:prstClr val="black">
                      <a:alpha val="40000"/>
                    </a:prstClr>
                  </a:outerShdw>
                </a:effectLst>
                <a:uLnTx/>
                <a:uFillTx/>
                <a:latin typeface="Bahnschrift Condensed" panose="020B0502040204020203" pitchFamily="34" charset="0"/>
                <a:cs typeface="Sue Ellen Francisco"/>
                <a:sym typeface="Sue Ellen Francisco"/>
              </a:rPr>
              <a:t> TẬP</a:t>
            </a:r>
            <a:endParaRPr kumimoji="0" lang="en-US" sz="3200" b="1" i="0" u="none" strike="noStrike" kern="0" cap="none" spc="50" normalizeH="0" baseline="0" noProof="0" dirty="0">
              <a:ln w="12700">
                <a:solidFill>
                  <a:srgbClr val="FFFBEE"/>
                </a:solidFill>
              </a:ln>
              <a:solidFill>
                <a:srgbClr val="FF0000"/>
              </a:solidFill>
              <a:effectLst>
                <a:outerShdw blurRad="50800" dist="38100" dir="10800000" algn="r" rotWithShape="0">
                  <a:prstClr val="black">
                    <a:alpha val="40000"/>
                  </a:prstClr>
                </a:outerShdw>
              </a:effectLst>
              <a:uLnTx/>
              <a:uFillTx/>
              <a:latin typeface="Bahnschrift Condensed" panose="020B0502040204020203" pitchFamily="34" charset="0"/>
              <a:cs typeface="Sue Ellen Francisco"/>
              <a:sym typeface="Sue Ellen Francisco"/>
            </a:endParaRPr>
          </a:p>
        </p:txBody>
      </p:sp>
    </p:spTree>
    <p:custDataLst>
      <p:tags r:id="rId1"/>
    </p:custDataLst>
    <p:extLst>
      <p:ext uri="{BB962C8B-B14F-4D97-AF65-F5344CB8AC3E}">
        <p14:creationId xmlns:p14="http://schemas.microsoft.com/office/powerpoint/2010/main" val="19448747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7"/>
                                        </p:tgtEl>
                                        <p:attrNameLst>
                                          <p:attrName>style.visibility</p:attrName>
                                        </p:attrNameLst>
                                      </p:cBhvr>
                                      <p:to>
                                        <p:strVal val="visible"/>
                                      </p:to>
                                    </p:set>
                                    <p:animEffect transition="in" filter="fade">
                                      <p:cBhvr>
                                        <p:cTn id="7" dur="500"/>
                                        <p:tgtEl>
                                          <p:spTgt spid="8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grpId="1" nodeType="clickEffect">
                                  <p:stCondLst>
                                    <p:cond delay="0"/>
                                  </p:stCondLst>
                                  <p:childTnLst>
                                    <p:animEffect transition="out" filter="fade">
                                      <p:cBhvr>
                                        <p:cTn id="11" dur="500"/>
                                        <p:tgtEl>
                                          <p:spTgt spid="87"/>
                                        </p:tgtEl>
                                      </p:cBhvr>
                                    </p:animEffect>
                                    <p:set>
                                      <p:cBhvr>
                                        <p:cTn id="12" dur="1" fill="hold">
                                          <p:stCondLst>
                                            <p:cond delay="499"/>
                                          </p:stCondLst>
                                        </p:cTn>
                                        <p:tgtEl>
                                          <p:spTgt spid="87"/>
                                        </p:tgtEl>
                                        <p:attrNameLst>
                                          <p:attrName>style.visibility</p:attrName>
                                        </p:attrNameLst>
                                      </p:cBhvr>
                                      <p:to>
                                        <p:strVal val="hidden"/>
                                      </p:to>
                                    </p:set>
                                  </p:childTnLst>
                                </p:cTn>
                              </p:par>
                              <p:par>
                                <p:cTn id="13" presetID="22" presetClass="entr" presetSubtype="1" fill="hold" nodeType="with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up)">
                                      <p:cBhvr>
                                        <p:cTn id="15" dur="500"/>
                                        <p:tgtEl>
                                          <p:spTgt spid="5"/>
                                        </p:tgtEl>
                                      </p:cBhvr>
                                    </p:animEffect>
                                  </p:childTnLst>
                                </p:cTn>
                              </p:par>
                            </p:childTnLst>
                          </p:cTn>
                        </p:par>
                        <p:par>
                          <p:cTn id="16" fill="hold">
                            <p:stCondLst>
                              <p:cond delay="500"/>
                            </p:stCondLst>
                            <p:childTnLst>
                              <p:par>
                                <p:cTn id="17" presetID="16" presetClass="entr" presetSubtype="21" fill="hold" grpId="0" nodeType="afterEffect">
                                  <p:stCondLst>
                                    <p:cond delay="0"/>
                                  </p:stCondLst>
                                  <p:childTnLst>
                                    <p:set>
                                      <p:cBhvr>
                                        <p:cTn id="18" dur="1" fill="hold">
                                          <p:stCondLst>
                                            <p:cond delay="0"/>
                                          </p:stCondLst>
                                        </p:cTn>
                                        <p:tgtEl>
                                          <p:spTgt spid="113"/>
                                        </p:tgtEl>
                                        <p:attrNameLst>
                                          <p:attrName>style.visibility</p:attrName>
                                        </p:attrNameLst>
                                      </p:cBhvr>
                                      <p:to>
                                        <p:strVal val="visible"/>
                                      </p:to>
                                    </p:set>
                                    <p:animEffect transition="in" filter="barn(inVertical)">
                                      <p:cBhvr>
                                        <p:cTn id="19" dur="500"/>
                                        <p:tgtEl>
                                          <p:spTgt spid="1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 grpId="0"/>
      <p:bldP spid="87" grpId="0"/>
      <p:bldP spid="87" grpId="1"/>
    </p:bldLst>
  </p:timing>
  <p:extLst>
    <p:ext uri="{E180D4A7-C9FB-4DFB-919C-405C955672EB}">
      <p14:showEvtLst xmlns:p14="http://schemas.microsoft.com/office/powerpoint/2010/main">
        <p14:playEvt time="4959" objId="3"/>
        <p14:stopEvt time="12527" objId="3"/>
      </p14:showEvtLst>
    </p:ext>
  </p:extLs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781"/>
        <p:cNvGrpSpPr/>
        <p:nvPr/>
      </p:nvGrpSpPr>
      <p:grpSpPr>
        <a:xfrm>
          <a:off x="0" y="0"/>
          <a:ext cx="0" cy="0"/>
          <a:chOff x="0" y="0"/>
          <a:chExt cx="0" cy="0"/>
        </a:xfrm>
      </p:grpSpPr>
      <p:grpSp>
        <p:nvGrpSpPr>
          <p:cNvPr id="1795" name="Google Shape;1795;p49"/>
          <p:cNvGrpSpPr/>
          <p:nvPr/>
        </p:nvGrpSpPr>
        <p:grpSpPr>
          <a:xfrm rot="-2700000">
            <a:off x="411976" y="3698308"/>
            <a:ext cx="1050096" cy="1150411"/>
            <a:chOff x="4174688" y="2867426"/>
            <a:chExt cx="675133" cy="589667"/>
          </a:xfrm>
        </p:grpSpPr>
        <p:sp>
          <p:nvSpPr>
            <p:cNvPr id="1796" name="Google Shape;1796;p49"/>
            <p:cNvSpPr/>
            <p:nvPr/>
          </p:nvSpPr>
          <p:spPr>
            <a:xfrm>
              <a:off x="4174688" y="2867426"/>
              <a:ext cx="379395" cy="589667"/>
            </a:xfrm>
            <a:custGeom>
              <a:avLst/>
              <a:gdLst/>
              <a:ahLst/>
              <a:cxnLst/>
              <a:rect l="l" t="t" r="r" b="b"/>
              <a:pathLst>
                <a:path w="19288" h="29978" extrusionOk="0">
                  <a:moveTo>
                    <a:pt x="17185" y="522"/>
                  </a:moveTo>
                  <a:lnTo>
                    <a:pt x="17185" y="522"/>
                  </a:lnTo>
                  <a:cubicBezTo>
                    <a:pt x="17270" y="1656"/>
                    <a:pt x="17200" y="2800"/>
                    <a:pt x="17022" y="3927"/>
                  </a:cubicBezTo>
                  <a:cubicBezTo>
                    <a:pt x="16650" y="6191"/>
                    <a:pt x="15849" y="8370"/>
                    <a:pt x="14871" y="10440"/>
                  </a:cubicBezTo>
                  <a:cubicBezTo>
                    <a:pt x="14194" y="11883"/>
                    <a:pt x="13436" y="13311"/>
                    <a:pt x="12487" y="14605"/>
                  </a:cubicBezTo>
                  <a:cubicBezTo>
                    <a:pt x="12593" y="14411"/>
                    <a:pt x="12694" y="14219"/>
                    <a:pt x="12794" y="14026"/>
                  </a:cubicBezTo>
                  <a:cubicBezTo>
                    <a:pt x="14129" y="11383"/>
                    <a:pt x="15150" y="8591"/>
                    <a:pt x="15951" y="5735"/>
                  </a:cubicBezTo>
                  <a:cubicBezTo>
                    <a:pt x="15951" y="5726"/>
                    <a:pt x="15943" y="5722"/>
                    <a:pt x="15936" y="5722"/>
                  </a:cubicBezTo>
                  <a:cubicBezTo>
                    <a:pt x="15932" y="5722"/>
                    <a:pt x="15928" y="5724"/>
                    <a:pt x="15928" y="5727"/>
                  </a:cubicBezTo>
                  <a:cubicBezTo>
                    <a:pt x="15693" y="6514"/>
                    <a:pt x="15428" y="7292"/>
                    <a:pt x="15150" y="8063"/>
                  </a:cubicBezTo>
                  <a:cubicBezTo>
                    <a:pt x="14657" y="9441"/>
                    <a:pt x="14100" y="10805"/>
                    <a:pt x="13493" y="12140"/>
                  </a:cubicBezTo>
                  <a:cubicBezTo>
                    <a:pt x="13200" y="12797"/>
                    <a:pt x="12879" y="13448"/>
                    <a:pt x="12557" y="14098"/>
                  </a:cubicBezTo>
                  <a:cubicBezTo>
                    <a:pt x="12394" y="14418"/>
                    <a:pt x="12230" y="14740"/>
                    <a:pt x="12036" y="15040"/>
                  </a:cubicBezTo>
                  <a:cubicBezTo>
                    <a:pt x="12000" y="15090"/>
                    <a:pt x="11966" y="15140"/>
                    <a:pt x="11937" y="15189"/>
                  </a:cubicBezTo>
                  <a:cubicBezTo>
                    <a:pt x="12171" y="14733"/>
                    <a:pt x="12379" y="14269"/>
                    <a:pt x="12557" y="13791"/>
                  </a:cubicBezTo>
                  <a:cubicBezTo>
                    <a:pt x="12965" y="12661"/>
                    <a:pt x="13236" y="11498"/>
                    <a:pt x="13529" y="10341"/>
                  </a:cubicBezTo>
                  <a:cubicBezTo>
                    <a:pt x="13829" y="9177"/>
                    <a:pt x="14178" y="8027"/>
                    <a:pt x="14579" y="6892"/>
                  </a:cubicBezTo>
                  <a:cubicBezTo>
                    <a:pt x="15342" y="4728"/>
                    <a:pt x="16278" y="2628"/>
                    <a:pt x="17185" y="522"/>
                  </a:cubicBezTo>
                  <a:close/>
                  <a:moveTo>
                    <a:pt x="6495" y="3129"/>
                  </a:moveTo>
                  <a:lnTo>
                    <a:pt x="6495" y="3129"/>
                  </a:lnTo>
                  <a:cubicBezTo>
                    <a:pt x="7609" y="3499"/>
                    <a:pt x="8523" y="4321"/>
                    <a:pt x="9301" y="5170"/>
                  </a:cubicBezTo>
                  <a:cubicBezTo>
                    <a:pt x="10058" y="5999"/>
                    <a:pt x="10730" y="6920"/>
                    <a:pt x="11116" y="7984"/>
                  </a:cubicBezTo>
                  <a:cubicBezTo>
                    <a:pt x="11486" y="8976"/>
                    <a:pt x="11623" y="10034"/>
                    <a:pt x="11666" y="11091"/>
                  </a:cubicBezTo>
                  <a:cubicBezTo>
                    <a:pt x="11729" y="12519"/>
                    <a:pt x="11644" y="14012"/>
                    <a:pt x="11159" y="15354"/>
                  </a:cubicBezTo>
                  <a:cubicBezTo>
                    <a:pt x="11165" y="15325"/>
                    <a:pt x="11165" y="15297"/>
                    <a:pt x="11172" y="15268"/>
                  </a:cubicBezTo>
                  <a:cubicBezTo>
                    <a:pt x="11237" y="14912"/>
                    <a:pt x="11265" y="14547"/>
                    <a:pt x="11272" y="14190"/>
                  </a:cubicBezTo>
                  <a:cubicBezTo>
                    <a:pt x="11287" y="12776"/>
                    <a:pt x="10922" y="11383"/>
                    <a:pt x="10500" y="10041"/>
                  </a:cubicBezTo>
                  <a:cubicBezTo>
                    <a:pt x="10080" y="8676"/>
                    <a:pt x="9551" y="7348"/>
                    <a:pt x="8766" y="6142"/>
                  </a:cubicBezTo>
                  <a:cubicBezTo>
                    <a:pt x="8764" y="6138"/>
                    <a:pt x="8761" y="6136"/>
                    <a:pt x="8757" y="6136"/>
                  </a:cubicBezTo>
                  <a:cubicBezTo>
                    <a:pt x="8749" y="6136"/>
                    <a:pt x="8739" y="6146"/>
                    <a:pt x="8744" y="6155"/>
                  </a:cubicBezTo>
                  <a:cubicBezTo>
                    <a:pt x="9165" y="6849"/>
                    <a:pt x="9501" y="7585"/>
                    <a:pt x="9801" y="8334"/>
                  </a:cubicBezTo>
                  <a:cubicBezTo>
                    <a:pt x="10302" y="9612"/>
                    <a:pt x="10715" y="10970"/>
                    <a:pt x="10929" y="12325"/>
                  </a:cubicBezTo>
                  <a:cubicBezTo>
                    <a:pt x="11037" y="12997"/>
                    <a:pt x="11087" y="13669"/>
                    <a:pt x="11044" y="14348"/>
                  </a:cubicBezTo>
                  <a:cubicBezTo>
                    <a:pt x="11023" y="14675"/>
                    <a:pt x="10980" y="15004"/>
                    <a:pt x="10915" y="15333"/>
                  </a:cubicBezTo>
                  <a:cubicBezTo>
                    <a:pt x="10908" y="15347"/>
                    <a:pt x="10908" y="15354"/>
                    <a:pt x="10901" y="15367"/>
                  </a:cubicBezTo>
                  <a:cubicBezTo>
                    <a:pt x="10895" y="15110"/>
                    <a:pt x="10859" y="14846"/>
                    <a:pt x="10809" y="14589"/>
                  </a:cubicBezTo>
                  <a:cubicBezTo>
                    <a:pt x="10615" y="13626"/>
                    <a:pt x="10209" y="12711"/>
                    <a:pt x="9858" y="11804"/>
                  </a:cubicBezTo>
                  <a:cubicBezTo>
                    <a:pt x="9472" y="10812"/>
                    <a:pt x="9095" y="9827"/>
                    <a:pt x="8716" y="8834"/>
                  </a:cubicBezTo>
                  <a:cubicBezTo>
                    <a:pt x="8331" y="7849"/>
                    <a:pt x="7952" y="6856"/>
                    <a:pt x="7573" y="5871"/>
                  </a:cubicBezTo>
                  <a:cubicBezTo>
                    <a:pt x="7217" y="4956"/>
                    <a:pt x="6874" y="4035"/>
                    <a:pt x="6495" y="3129"/>
                  </a:cubicBezTo>
                  <a:close/>
                  <a:moveTo>
                    <a:pt x="18749" y="9497"/>
                  </a:moveTo>
                  <a:lnTo>
                    <a:pt x="18749" y="9497"/>
                  </a:lnTo>
                  <a:cubicBezTo>
                    <a:pt x="18564" y="10133"/>
                    <a:pt x="18328" y="10733"/>
                    <a:pt x="17999" y="11312"/>
                  </a:cubicBezTo>
                  <a:cubicBezTo>
                    <a:pt x="16679" y="13669"/>
                    <a:pt x="14422" y="15225"/>
                    <a:pt x="11993" y="16296"/>
                  </a:cubicBezTo>
                  <a:cubicBezTo>
                    <a:pt x="12237" y="16175"/>
                    <a:pt x="12471" y="16046"/>
                    <a:pt x="12694" y="15911"/>
                  </a:cubicBezTo>
                  <a:cubicBezTo>
                    <a:pt x="13186" y="15625"/>
                    <a:pt x="13657" y="15290"/>
                    <a:pt x="14100" y="14925"/>
                  </a:cubicBezTo>
                  <a:cubicBezTo>
                    <a:pt x="14986" y="14197"/>
                    <a:pt x="15779" y="13354"/>
                    <a:pt x="16535" y="12483"/>
                  </a:cubicBezTo>
                  <a:cubicBezTo>
                    <a:pt x="16541" y="12477"/>
                    <a:pt x="16533" y="12467"/>
                    <a:pt x="16522" y="12467"/>
                  </a:cubicBezTo>
                  <a:cubicBezTo>
                    <a:pt x="16520" y="12467"/>
                    <a:pt x="16517" y="12468"/>
                    <a:pt x="16514" y="12469"/>
                  </a:cubicBezTo>
                  <a:cubicBezTo>
                    <a:pt x="15728" y="13304"/>
                    <a:pt x="14900" y="14111"/>
                    <a:pt x="13993" y="14819"/>
                  </a:cubicBezTo>
                  <a:cubicBezTo>
                    <a:pt x="13558" y="15153"/>
                    <a:pt x="13100" y="15475"/>
                    <a:pt x="12622" y="15746"/>
                  </a:cubicBezTo>
                  <a:cubicBezTo>
                    <a:pt x="12401" y="15875"/>
                    <a:pt x="12165" y="15996"/>
                    <a:pt x="11937" y="16104"/>
                  </a:cubicBezTo>
                  <a:cubicBezTo>
                    <a:pt x="12144" y="15940"/>
                    <a:pt x="12351" y="15769"/>
                    <a:pt x="12550" y="15582"/>
                  </a:cubicBezTo>
                  <a:cubicBezTo>
                    <a:pt x="13087" y="15097"/>
                    <a:pt x="13585" y="14569"/>
                    <a:pt x="14108" y="14062"/>
                  </a:cubicBezTo>
                  <a:cubicBezTo>
                    <a:pt x="14672" y="13505"/>
                    <a:pt x="15272" y="12977"/>
                    <a:pt x="15865" y="12440"/>
                  </a:cubicBezTo>
                  <a:cubicBezTo>
                    <a:pt x="16885" y="11520"/>
                    <a:pt x="17899" y="10584"/>
                    <a:pt x="18749" y="9497"/>
                  </a:cubicBezTo>
                  <a:close/>
                  <a:moveTo>
                    <a:pt x="11537" y="16490"/>
                  </a:moveTo>
                  <a:cubicBezTo>
                    <a:pt x="11409" y="16547"/>
                    <a:pt x="11280" y="16596"/>
                    <a:pt x="11152" y="16646"/>
                  </a:cubicBezTo>
                  <a:cubicBezTo>
                    <a:pt x="11194" y="16625"/>
                    <a:pt x="11229" y="16596"/>
                    <a:pt x="11265" y="16576"/>
                  </a:cubicBezTo>
                  <a:cubicBezTo>
                    <a:pt x="11357" y="16554"/>
                    <a:pt x="11452" y="16524"/>
                    <a:pt x="11537" y="16490"/>
                  </a:cubicBezTo>
                  <a:close/>
                  <a:moveTo>
                    <a:pt x="5038" y="9098"/>
                  </a:moveTo>
                  <a:lnTo>
                    <a:pt x="5038" y="9098"/>
                  </a:lnTo>
                  <a:cubicBezTo>
                    <a:pt x="5487" y="9840"/>
                    <a:pt x="5859" y="10620"/>
                    <a:pt x="6159" y="11434"/>
                  </a:cubicBezTo>
                  <a:cubicBezTo>
                    <a:pt x="6788" y="13182"/>
                    <a:pt x="7088" y="15061"/>
                    <a:pt x="7253" y="16903"/>
                  </a:cubicBezTo>
                  <a:cubicBezTo>
                    <a:pt x="7395" y="18560"/>
                    <a:pt x="7381" y="20252"/>
                    <a:pt x="7009" y="21880"/>
                  </a:cubicBezTo>
                  <a:cubicBezTo>
                    <a:pt x="6995" y="21639"/>
                    <a:pt x="6953" y="21395"/>
                    <a:pt x="6930" y="21167"/>
                  </a:cubicBezTo>
                  <a:cubicBezTo>
                    <a:pt x="6894" y="20809"/>
                    <a:pt x="6852" y="20459"/>
                    <a:pt x="6816" y="20103"/>
                  </a:cubicBezTo>
                  <a:cubicBezTo>
                    <a:pt x="6738" y="19417"/>
                    <a:pt x="6660" y="18725"/>
                    <a:pt x="6574" y="18039"/>
                  </a:cubicBezTo>
                  <a:cubicBezTo>
                    <a:pt x="6387" y="16646"/>
                    <a:pt x="6159" y="15261"/>
                    <a:pt x="5909" y="13868"/>
                  </a:cubicBezTo>
                  <a:cubicBezTo>
                    <a:pt x="5909" y="13862"/>
                    <a:pt x="5902" y="13858"/>
                    <a:pt x="5895" y="13858"/>
                  </a:cubicBezTo>
                  <a:cubicBezTo>
                    <a:pt x="5886" y="13858"/>
                    <a:pt x="5877" y="13864"/>
                    <a:pt x="5881" y="13876"/>
                  </a:cubicBezTo>
                  <a:cubicBezTo>
                    <a:pt x="6080" y="15261"/>
                    <a:pt x="6245" y="16653"/>
                    <a:pt x="6409" y="18046"/>
                  </a:cubicBezTo>
                  <a:cubicBezTo>
                    <a:pt x="6488" y="18739"/>
                    <a:pt x="6558" y="19424"/>
                    <a:pt x="6630" y="20110"/>
                  </a:cubicBezTo>
                  <a:cubicBezTo>
                    <a:pt x="6666" y="20466"/>
                    <a:pt x="6696" y="20818"/>
                    <a:pt x="6730" y="21174"/>
                  </a:cubicBezTo>
                  <a:cubicBezTo>
                    <a:pt x="6738" y="21310"/>
                    <a:pt x="6745" y="21452"/>
                    <a:pt x="6752" y="21596"/>
                  </a:cubicBezTo>
                  <a:cubicBezTo>
                    <a:pt x="6488" y="20867"/>
                    <a:pt x="6252" y="20132"/>
                    <a:pt x="6060" y="19375"/>
                  </a:cubicBezTo>
                  <a:cubicBezTo>
                    <a:pt x="5609" y="17611"/>
                    <a:pt x="5352" y="15805"/>
                    <a:pt x="5223" y="13990"/>
                  </a:cubicBezTo>
                  <a:cubicBezTo>
                    <a:pt x="5153" y="13069"/>
                    <a:pt x="5117" y="12154"/>
                    <a:pt x="5102" y="11234"/>
                  </a:cubicBezTo>
                  <a:cubicBezTo>
                    <a:pt x="5088" y="10526"/>
                    <a:pt x="5131" y="9806"/>
                    <a:pt x="5038" y="9098"/>
                  </a:cubicBezTo>
                  <a:close/>
                  <a:moveTo>
                    <a:pt x="18806" y="15654"/>
                  </a:moveTo>
                  <a:lnTo>
                    <a:pt x="18806" y="15654"/>
                  </a:lnTo>
                  <a:cubicBezTo>
                    <a:pt x="18292" y="16411"/>
                    <a:pt x="17714" y="17117"/>
                    <a:pt x="17071" y="17767"/>
                  </a:cubicBezTo>
                  <a:cubicBezTo>
                    <a:pt x="15728" y="19117"/>
                    <a:pt x="14136" y="20218"/>
                    <a:pt x="12394" y="20989"/>
                  </a:cubicBezTo>
                  <a:cubicBezTo>
                    <a:pt x="10922" y="21639"/>
                    <a:pt x="9366" y="22038"/>
                    <a:pt x="7767" y="22216"/>
                  </a:cubicBezTo>
                  <a:cubicBezTo>
                    <a:pt x="7981" y="22137"/>
                    <a:pt x="8187" y="22045"/>
                    <a:pt x="8394" y="21959"/>
                  </a:cubicBezTo>
                  <a:cubicBezTo>
                    <a:pt x="8730" y="21817"/>
                    <a:pt x="9059" y="21675"/>
                    <a:pt x="9395" y="21524"/>
                  </a:cubicBezTo>
                  <a:cubicBezTo>
                    <a:pt x="10566" y="21010"/>
                    <a:pt x="11716" y="20466"/>
                    <a:pt x="12836" y="19853"/>
                  </a:cubicBezTo>
                  <a:cubicBezTo>
                    <a:pt x="13980" y="19224"/>
                    <a:pt x="15051" y="18524"/>
                    <a:pt x="16079" y="17724"/>
                  </a:cubicBezTo>
                  <a:lnTo>
                    <a:pt x="16079" y="17724"/>
                  </a:lnTo>
                  <a:cubicBezTo>
                    <a:pt x="15500" y="18146"/>
                    <a:pt x="14886" y="18531"/>
                    <a:pt x="14264" y="18896"/>
                  </a:cubicBezTo>
                  <a:cubicBezTo>
                    <a:pt x="13143" y="19560"/>
                    <a:pt x="11973" y="20139"/>
                    <a:pt x="10787" y="20667"/>
                  </a:cubicBezTo>
                  <a:cubicBezTo>
                    <a:pt x="10194" y="20931"/>
                    <a:pt x="9594" y="21188"/>
                    <a:pt x="8994" y="21438"/>
                  </a:cubicBezTo>
                  <a:cubicBezTo>
                    <a:pt x="8624" y="21596"/>
                    <a:pt x="8229" y="21738"/>
                    <a:pt x="7852" y="21909"/>
                  </a:cubicBezTo>
                  <a:cubicBezTo>
                    <a:pt x="8444" y="21409"/>
                    <a:pt x="9052" y="20924"/>
                    <a:pt x="9673" y="20453"/>
                  </a:cubicBezTo>
                  <a:cubicBezTo>
                    <a:pt x="10430" y="19875"/>
                    <a:pt x="11222" y="19352"/>
                    <a:pt x="12072" y="18917"/>
                  </a:cubicBezTo>
                  <a:cubicBezTo>
                    <a:pt x="12866" y="18504"/>
                    <a:pt x="13693" y="18146"/>
                    <a:pt x="14521" y="17789"/>
                  </a:cubicBezTo>
                  <a:cubicBezTo>
                    <a:pt x="15985" y="17160"/>
                    <a:pt x="17471" y="16540"/>
                    <a:pt x="18806" y="15654"/>
                  </a:cubicBezTo>
                  <a:close/>
                  <a:moveTo>
                    <a:pt x="2003" y="15796"/>
                  </a:moveTo>
                  <a:cubicBezTo>
                    <a:pt x="2325" y="16567"/>
                    <a:pt x="2560" y="17374"/>
                    <a:pt x="2754" y="18175"/>
                  </a:cubicBezTo>
                  <a:cubicBezTo>
                    <a:pt x="3153" y="19832"/>
                    <a:pt x="3317" y="21546"/>
                    <a:pt x="3246" y="23245"/>
                  </a:cubicBezTo>
                  <a:cubicBezTo>
                    <a:pt x="3189" y="24580"/>
                    <a:pt x="2975" y="25937"/>
                    <a:pt x="2467" y="27180"/>
                  </a:cubicBezTo>
                  <a:cubicBezTo>
                    <a:pt x="2497" y="26936"/>
                    <a:pt x="2510" y="26701"/>
                    <a:pt x="2524" y="26458"/>
                  </a:cubicBezTo>
                  <a:cubicBezTo>
                    <a:pt x="2659" y="24216"/>
                    <a:pt x="2368" y="21975"/>
                    <a:pt x="2060" y="19760"/>
                  </a:cubicBezTo>
                  <a:cubicBezTo>
                    <a:pt x="2060" y="19757"/>
                    <a:pt x="2056" y="19755"/>
                    <a:pt x="2053" y="19755"/>
                  </a:cubicBezTo>
                  <a:cubicBezTo>
                    <a:pt x="2049" y="19755"/>
                    <a:pt x="2046" y="19757"/>
                    <a:pt x="2046" y="19760"/>
                  </a:cubicBezTo>
                  <a:cubicBezTo>
                    <a:pt x="2102" y="20381"/>
                    <a:pt x="2154" y="21003"/>
                    <a:pt x="2203" y="21616"/>
                  </a:cubicBezTo>
                  <a:cubicBezTo>
                    <a:pt x="2289" y="22694"/>
                    <a:pt x="2359" y="23781"/>
                    <a:pt x="2353" y="24866"/>
                  </a:cubicBezTo>
                  <a:cubicBezTo>
                    <a:pt x="2353" y="25409"/>
                    <a:pt x="2325" y="25959"/>
                    <a:pt x="2282" y="26501"/>
                  </a:cubicBezTo>
                  <a:cubicBezTo>
                    <a:pt x="2260" y="26773"/>
                    <a:pt x="2239" y="27051"/>
                    <a:pt x="2188" y="27322"/>
                  </a:cubicBezTo>
                  <a:cubicBezTo>
                    <a:pt x="2181" y="27358"/>
                    <a:pt x="2174" y="27394"/>
                    <a:pt x="2167" y="27430"/>
                  </a:cubicBezTo>
                  <a:cubicBezTo>
                    <a:pt x="1996" y="26715"/>
                    <a:pt x="1861" y="25994"/>
                    <a:pt x="1753" y="25274"/>
                  </a:cubicBezTo>
                  <a:cubicBezTo>
                    <a:pt x="1511" y="23652"/>
                    <a:pt x="1417" y="22009"/>
                    <a:pt x="1468" y="20374"/>
                  </a:cubicBezTo>
                  <a:cubicBezTo>
                    <a:pt x="1496" y="19539"/>
                    <a:pt x="1561" y="18710"/>
                    <a:pt x="1660" y="17882"/>
                  </a:cubicBezTo>
                  <a:cubicBezTo>
                    <a:pt x="1746" y="17182"/>
                    <a:pt x="1874" y="16497"/>
                    <a:pt x="2003" y="15796"/>
                  </a:cubicBezTo>
                  <a:close/>
                  <a:moveTo>
                    <a:pt x="14907" y="23637"/>
                  </a:moveTo>
                  <a:lnTo>
                    <a:pt x="14907" y="23637"/>
                  </a:lnTo>
                  <a:cubicBezTo>
                    <a:pt x="14250" y="24288"/>
                    <a:pt x="13543" y="24873"/>
                    <a:pt x="12780" y="25394"/>
                  </a:cubicBezTo>
                  <a:cubicBezTo>
                    <a:pt x="11229" y="26444"/>
                    <a:pt x="9487" y="27202"/>
                    <a:pt x="7666" y="27637"/>
                  </a:cubicBezTo>
                  <a:cubicBezTo>
                    <a:pt x="6507" y="27911"/>
                    <a:pt x="5327" y="28043"/>
                    <a:pt x="4142" y="28043"/>
                  </a:cubicBezTo>
                  <a:cubicBezTo>
                    <a:pt x="3787" y="28043"/>
                    <a:pt x="3430" y="28031"/>
                    <a:pt x="3074" y="28007"/>
                  </a:cubicBezTo>
                  <a:cubicBezTo>
                    <a:pt x="3146" y="27994"/>
                    <a:pt x="3210" y="27980"/>
                    <a:pt x="3282" y="27965"/>
                  </a:cubicBezTo>
                  <a:cubicBezTo>
                    <a:pt x="3617" y="27901"/>
                    <a:pt x="3953" y="27822"/>
                    <a:pt x="4288" y="27750"/>
                  </a:cubicBezTo>
                  <a:cubicBezTo>
                    <a:pt x="6745" y="27186"/>
                    <a:pt x="9152" y="26395"/>
                    <a:pt x="11443" y="25351"/>
                  </a:cubicBezTo>
                  <a:cubicBezTo>
                    <a:pt x="11452" y="25351"/>
                    <a:pt x="11452" y="25344"/>
                    <a:pt x="11443" y="25344"/>
                  </a:cubicBezTo>
                  <a:cubicBezTo>
                    <a:pt x="10787" y="25617"/>
                    <a:pt x="10130" y="25865"/>
                    <a:pt x="9458" y="26102"/>
                  </a:cubicBezTo>
                  <a:cubicBezTo>
                    <a:pt x="8281" y="26516"/>
                    <a:pt x="7088" y="26880"/>
                    <a:pt x="5873" y="27186"/>
                  </a:cubicBezTo>
                  <a:cubicBezTo>
                    <a:pt x="5266" y="27344"/>
                    <a:pt x="4659" y="27480"/>
                    <a:pt x="4046" y="27608"/>
                  </a:cubicBezTo>
                  <a:cubicBezTo>
                    <a:pt x="3739" y="27673"/>
                    <a:pt x="3431" y="27730"/>
                    <a:pt x="3124" y="27779"/>
                  </a:cubicBezTo>
                  <a:cubicBezTo>
                    <a:pt x="3681" y="27450"/>
                    <a:pt x="4245" y="27137"/>
                    <a:pt x="4817" y="26830"/>
                  </a:cubicBezTo>
                  <a:cubicBezTo>
                    <a:pt x="6466" y="25951"/>
                    <a:pt x="8180" y="25238"/>
                    <a:pt x="10008" y="24802"/>
                  </a:cubicBezTo>
                  <a:cubicBezTo>
                    <a:pt x="11644" y="24424"/>
                    <a:pt x="13315" y="24180"/>
                    <a:pt x="14907" y="23637"/>
                  </a:cubicBezTo>
                  <a:close/>
                  <a:moveTo>
                    <a:pt x="17246" y="1"/>
                  </a:moveTo>
                  <a:cubicBezTo>
                    <a:pt x="17211" y="1"/>
                    <a:pt x="17177" y="18"/>
                    <a:pt x="17157" y="57"/>
                  </a:cubicBezTo>
                  <a:cubicBezTo>
                    <a:pt x="16593" y="1286"/>
                    <a:pt x="16050" y="2529"/>
                    <a:pt x="15529" y="3785"/>
                  </a:cubicBezTo>
                  <a:cubicBezTo>
                    <a:pt x="14614" y="5984"/>
                    <a:pt x="13815" y="8227"/>
                    <a:pt x="13229" y="10534"/>
                  </a:cubicBezTo>
                  <a:cubicBezTo>
                    <a:pt x="12737" y="12462"/>
                    <a:pt x="12257" y="14504"/>
                    <a:pt x="11066" y="16118"/>
                  </a:cubicBezTo>
                  <a:cubicBezTo>
                    <a:pt x="11400" y="15390"/>
                    <a:pt x="11601" y="14596"/>
                    <a:pt x="11716" y="13798"/>
                  </a:cubicBezTo>
                  <a:cubicBezTo>
                    <a:pt x="11865" y="12747"/>
                    <a:pt x="11871" y="11669"/>
                    <a:pt x="11794" y="10605"/>
                  </a:cubicBezTo>
                  <a:cubicBezTo>
                    <a:pt x="11716" y="9527"/>
                    <a:pt x="11515" y="8449"/>
                    <a:pt x="11057" y="7463"/>
                  </a:cubicBezTo>
                  <a:cubicBezTo>
                    <a:pt x="10586" y="6435"/>
                    <a:pt x="9866" y="5528"/>
                    <a:pt x="9086" y="4721"/>
                  </a:cubicBezTo>
                  <a:cubicBezTo>
                    <a:pt x="8295" y="3900"/>
                    <a:pt x="7395" y="3214"/>
                    <a:pt x="6317" y="2829"/>
                  </a:cubicBezTo>
                  <a:cubicBezTo>
                    <a:pt x="6307" y="2825"/>
                    <a:pt x="6297" y="2824"/>
                    <a:pt x="6288" y="2824"/>
                  </a:cubicBezTo>
                  <a:cubicBezTo>
                    <a:pt x="6214" y="2824"/>
                    <a:pt x="6156" y="2916"/>
                    <a:pt x="6181" y="2985"/>
                  </a:cubicBezTo>
                  <a:cubicBezTo>
                    <a:pt x="6558" y="4092"/>
                    <a:pt x="7002" y="5185"/>
                    <a:pt x="7424" y="6277"/>
                  </a:cubicBezTo>
                  <a:cubicBezTo>
                    <a:pt x="8159" y="8191"/>
                    <a:pt x="8901" y="10106"/>
                    <a:pt x="9637" y="12019"/>
                  </a:cubicBezTo>
                  <a:cubicBezTo>
                    <a:pt x="10209" y="13505"/>
                    <a:pt x="11159" y="15397"/>
                    <a:pt x="10344" y="16946"/>
                  </a:cubicBezTo>
                  <a:cubicBezTo>
                    <a:pt x="10338" y="16953"/>
                    <a:pt x="10338" y="16961"/>
                    <a:pt x="10329" y="16968"/>
                  </a:cubicBezTo>
                  <a:cubicBezTo>
                    <a:pt x="10322" y="16975"/>
                    <a:pt x="10322" y="16982"/>
                    <a:pt x="10322" y="16989"/>
                  </a:cubicBezTo>
                  <a:cubicBezTo>
                    <a:pt x="10272" y="17068"/>
                    <a:pt x="10223" y="17153"/>
                    <a:pt x="10173" y="17232"/>
                  </a:cubicBezTo>
                  <a:cubicBezTo>
                    <a:pt x="10151" y="17261"/>
                    <a:pt x="10144" y="17289"/>
                    <a:pt x="10151" y="17318"/>
                  </a:cubicBezTo>
                  <a:cubicBezTo>
                    <a:pt x="9679" y="18010"/>
                    <a:pt x="9224" y="18710"/>
                    <a:pt x="8752" y="19404"/>
                  </a:cubicBezTo>
                  <a:cubicBezTo>
                    <a:pt x="8265" y="20110"/>
                    <a:pt x="7787" y="20818"/>
                    <a:pt x="7295" y="21517"/>
                  </a:cubicBezTo>
                  <a:cubicBezTo>
                    <a:pt x="7431" y="20831"/>
                    <a:pt x="7501" y="20132"/>
                    <a:pt x="7530" y="19431"/>
                  </a:cubicBezTo>
                  <a:cubicBezTo>
                    <a:pt x="7602" y="17532"/>
                    <a:pt x="7373" y="15597"/>
                    <a:pt x="6987" y="13739"/>
                  </a:cubicBezTo>
                  <a:cubicBezTo>
                    <a:pt x="6601" y="11897"/>
                    <a:pt x="5967" y="10077"/>
                    <a:pt x="4917" y="8498"/>
                  </a:cubicBezTo>
                  <a:cubicBezTo>
                    <a:pt x="4891" y="8464"/>
                    <a:pt x="4859" y="8450"/>
                    <a:pt x="4826" y="8450"/>
                  </a:cubicBezTo>
                  <a:cubicBezTo>
                    <a:pt x="4758" y="8450"/>
                    <a:pt x="4693" y="8516"/>
                    <a:pt x="4716" y="8598"/>
                  </a:cubicBezTo>
                  <a:cubicBezTo>
                    <a:pt x="4845" y="9105"/>
                    <a:pt x="4860" y="9626"/>
                    <a:pt x="4860" y="10149"/>
                  </a:cubicBezTo>
                  <a:cubicBezTo>
                    <a:pt x="4860" y="10663"/>
                    <a:pt x="4860" y="11177"/>
                    <a:pt x="4874" y="11691"/>
                  </a:cubicBezTo>
                  <a:cubicBezTo>
                    <a:pt x="4953" y="15290"/>
                    <a:pt x="5410" y="18924"/>
                    <a:pt x="6738" y="22288"/>
                  </a:cubicBezTo>
                  <a:cubicBezTo>
                    <a:pt x="6087" y="23188"/>
                    <a:pt x="5424" y="24081"/>
                    <a:pt x="4716" y="24938"/>
                  </a:cubicBezTo>
                  <a:cubicBezTo>
                    <a:pt x="4046" y="25766"/>
                    <a:pt x="3338" y="26580"/>
                    <a:pt x="2603" y="27358"/>
                  </a:cubicBezTo>
                  <a:cubicBezTo>
                    <a:pt x="2846" y="26801"/>
                    <a:pt x="3024" y="26216"/>
                    <a:pt x="3153" y="25623"/>
                  </a:cubicBezTo>
                  <a:cubicBezTo>
                    <a:pt x="3516" y="23916"/>
                    <a:pt x="3532" y="22124"/>
                    <a:pt x="3331" y="20396"/>
                  </a:cubicBezTo>
                  <a:cubicBezTo>
                    <a:pt x="3239" y="19546"/>
                    <a:pt x="3081" y="18696"/>
                    <a:pt x="2867" y="17868"/>
                  </a:cubicBezTo>
                  <a:cubicBezTo>
                    <a:pt x="2653" y="17025"/>
                    <a:pt x="2353" y="16204"/>
                    <a:pt x="2060" y="15390"/>
                  </a:cubicBezTo>
                  <a:cubicBezTo>
                    <a:pt x="2043" y="15338"/>
                    <a:pt x="1999" y="15313"/>
                    <a:pt x="1955" y="15313"/>
                  </a:cubicBezTo>
                  <a:cubicBezTo>
                    <a:pt x="1908" y="15313"/>
                    <a:pt x="1860" y="15342"/>
                    <a:pt x="1845" y="15397"/>
                  </a:cubicBezTo>
                  <a:cubicBezTo>
                    <a:pt x="1604" y="16303"/>
                    <a:pt x="1475" y="17239"/>
                    <a:pt x="1374" y="18168"/>
                  </a:cubicBezTo>
                  <a:cubicBezTo>
                    <a:pt x="1004" y="21431"/>
                    <a:pt x="1225" y="24751"/>
                    <a:pt x="2017" y="27930"/>
                  </a:cubicBezTo>
                  <a:cubicBezTo>
                    <a:pt x="1996" y="27944"/>
                    <a:pt x="1982" y="27965"/>
                    <a:pt x="1982" y="27987"/>
                  </a:cubicBezTo>
                  <a:cubicBezTo>
                    <a:pt x="1347" y="28616"/>
                    <a:pt x="682" y="29207"/>
                    <a:pt x="54" y="29843"/>
                  </a:cubicBezTo>
                  <a:cubicBezTo>
                    <a:pt x="1" y="29896"/>
                    <a:pt x="54" y="29977"/>
                    <a:pt x="118" y="29977"/>
                  </a:cubicBezTo>
                  <a:cubicBezTo>
                    <a:pt x="132" y="29977"/>
                    <a:pt x="146" y="29974"/>
                    <a:pt x="161" y="29965"/>
                  </a:cubicBezTo>
                  <a:cubicBezTo>
                    <a:pt x="682" y="29601"/>
                    <a:pt x="1160" y="29173"/>
                    <a:pt x="1617" y="28736"/>
                  </a:cubicBezTo>
                  <a:cubicBezTo>
                    <a:pt x="1725" y="28636"/>
                    <a:pt x="1832" y="28530"/>
                    <a:pt x="1940" y="28429"/>
                  </a:cubicBezTo>
                  <a:cubicBezTo>
                    <a:pt x="1953" y="28437"/>
                    <a:pt x="1969" y="28441"/>
                    <a:pt x="1986" y="28441"/>
                  </a:cubicBezTo>
                  <a:cubicBezTo>
                    <a:pt x="2003" y="28441"/>
                    <a:pt x="2021" y="28437"/>
                    <a:pt x="2039" y="28429"/>
                  </a:cubicBezTo>
                  <a:cubicBezTo>
                    <a:pt x="2203" y="28330"/>
                    <a:pt x="2368" y="28230"/>
                    <a:pt x="2531" y="28129"/>
                  </a:cubicBezTo>
                  <a:cubicBezTo>
                    <a:pt x="3078" y="28199"/>
                    <a:pt x="3629" y="28232"/>
                    <a:pt x="4182" y="28232"/>
                  </a:cubicBezTo>
                  <a:cubicBezTo>
                    <a:pt x="4531" y="28232"/>
                    <a:pt x="4881" y="28219"/>
                    <a:pt x="5230" y="28194"/>
                  </a:cubicBezTo>
                  <a:cubicBezTo>
                    <a:pt x="7138" y="28066"/>
                    <a:pt x="9023" y="27565"/>
                    <a:pt x="10751" y="26758"/>
                  </a:cubicBezTo>
                  <a:cubicBezTo>
                    <a:pt x="12464" y="25951"/>
                    <a:pt x="14050" y="24845"/>
                    <a:pt x="15342" y="23466"/>
                  </a:cubicBezTo>
                  <a:cubicBezTo>
                    <a:pt x="15399" y="23404"/>
                    <a:pt x="15351" y="23303"/>
                    <a:pt x="15276" y="23303"/>
                  </a:cubicBezTo>
                  <a:cubicBezTo>
                    <a:pt x="15265" y="23303"/>
                    <a:pt x="15254" y="23305"/>
                    <a:pt x="15243" y="23310"/>
                  </a:cubicBezTo>
                  <a:cubicBezTo>
                    <a:pt x="14279" y="23688"/>
                    <a:pt x="13279" y="23923"/>
                    <a:pt x="12266" y="24137"/>
                  </a:cubicBezTo>
                  <a:cubicBezTo>
                    <a:pt x="11380" y="24331"/>
                    <a:pt x="10480" y="24494"/>
                    <a:pt x="9594" y="24717"/>
                  </a:cubicBezTo>
                  <a:cubicBezTo>
                    <a:pt x="8687" y="24945"/>
                    <a:pt x="7810" y="25245"/>
                    <a:pt x="6944" y="25608"/>
                  </a:cubicBezTo>
                  <a:cubicBezTo>
                    <a:pt x="5438" y="26237"/>
                    <a:pt x="4003" y="27030"/>
                    <a:pt x="2596" y="27865"/>
                  </a:cubicBezTo>
                  <a:cubicBezTo>
                    <a:pt x="2560" y="27872"/>
                    <a:pt x="2524" y="27879"/>
                    <a:pt x="2488" y="27887"/>
                  </a:cubicBezTo>
                  <a:cubicBezTo>
                    <a:pt x="2653" y="27723"/>
                    <a:pt x="2810" y="27552"/>
                    <a:pt x="2975" y="27387"/>
                  </a:cubicBezTo>
                  <a:cubicBezTo>
                    <a:pt x="3081" y="27272"/>
                    <a:pt x="3182" y="27159"/>
                    <a:pt x="3288" y="27044"/>
                  </a:cubicBezTo>
                  <a:cubicBezTo>
                    <a:pt x="3431" y="26893"/>
                    <a:pt x="3568" y="26744"/>
                    <a:pt x="3710" y="26587"/>
                  </a:cubicBezTo>
                  <a:cubicBezTo>
                    <a:pt x="3845" y="26431"/>
                    <a:pt x="3981" y="26273"/>
                    <a:pt x="4116" y="26115"/>
                  </a:cubicBezTo>
                  <a:cubicBezTo>
                    <a:pt x="4253" y="25959"/>
                    <a:pt x="4389" y="25802"/>
                    <a:pt x="4524" y="25644"/>
                  </a:cubicBezTo>
                  <a:cubicBezTo>
                    <a:pt x="4653" y="25488"/>
                    <a:pt x="4788" y="25323"/>
                    <a:pt x="4917" y="25166"/>
                  </a:cubicBezTo>
                  <a:cubicBezTo>
                    <a:pt x="5052" y="25001"/>
                    <a:pt x="5180" y="24845"/>
                    <a:pt x="5309" y="24681"/>
                  </a:cubicBezTo>
                  <a:cubicBezTo>
                    <a:pt x="5438" y="24516"/>
                    <a:pt x="5566" y="24352"/>
                    <a:pt x="5688" y="24187"/>
                  </a:cubicBezTo>
                  <a:cubicBezTo>
                    <a:pt x="5816" y="24023"/>
                    <a:pt x="5945" y="23860"/>
                    <a:pt x="6067" y="23695"/>
                  </a:cubicBezTo>
                  <a:cubicBezTo>
                    <a:pt x="6195" y="23531"/>
                    <a:pt x="6317" y="23359"/>
                    <a:pt x="6438" y="23195"/>
                  </a:cubicBezTo>
                  <a:cubicBezTo>
                    <a:pt x="6502" y="23109"/>
                    <a:pt x="6567" y="23023"/>
                    <a:pt x="6624" y="22945"/>
                  </a:cubicBezTo>
                  <a:cubicBezTo>
                    <a:pt x="6653" y="22902"/>
                    <a:pt x="6687" y="22859"/>
                    <a:pt x="6716" y="22816"/>
                  </a:cubicBezTo>
                  <a:cubicBezTo>
                    <a:pt x="6745" y="22773"/>
                    <a:pt x="6766" y="22737"/>
                    <a:pt x="6802" y="22703"/>
                  </a:cubicBezTo>
                  <a:cubicBezTo>
                    <a:pt x="6858" y="22631"/>
                    <a:pt x="6930" y="22581"/>
                    <a:pt x="7016" y="22538"/>
                  </a:cubicBezTo>
                  <a:cubicBezTo>
                    <a:pt x="7052" y="22523"/>
                    <a:pt x="7088" y="22509"/>
                    <a:pt x="7124" y="22496"/>
                  </a:cubicBezTo>
                  <a:cubicBezTo>
                    <a:pt x="7131" y="22489"/>
                    <a:pt x="7145" y="22480"/>
                    <a:pt x="7158" y="22480"/>
                  </a:cubicBezTo>
                  <a:cubicBezTo>
                    <a:pt x="7217" y="22473"/>
                    <a:pt x="7280" y="22473"/>
                    <a:pt x="7345" y="22473"/>
                  </a:cubicBezTo>
                  <a:cubicBezTo>
                    <a:pt x="8281" y="22424"/>
                    <a:pt x="9208" y="22266"/>
                    <a:pt x="10108" y="22031"/>
                  </a:cubicBezTo>
                  <a:cubicBezTo>
                    <a:pt x="11986" y="21537"/>
                    <a:pt x="13765" y="20681"/>
                    <a:pt x="15328" y="19539"/>
                  </a:cubicBezTo>
                  <a:cubicBezTo>
                    <a:pt x="16885" y="18396"/>
                    <a:pt x="18221" y="16975"/>
                    <a:pt x="19241" y="15340"/>
                  </a:cubicBezTo>
                  <a:cubicBezTo>
                    <a:pt x="19287" y="15272"/>
                    <a:pt x="19225" y="15194"/>
                    <a:pt x="19157" y="15194"/>
                  </a:cubicBezTo>
                  <a:cubicBezTo>
                    <a:pt x="19140" y="15194"/>
                    <a:pt x="19122" y="15200"/>
                    <a:pt x="19106" y="15212"/>
                  </a:cubicBezTo>
                  <a:cubicBezTo>
                    <a:pt x="18278" y="15811"/>
                    <a:pt x="17385" y="16310"/>
                    <a:pt x="16456" y="16747"/>
                  </a:cubicBezTo>
                  <a:cubicBezTo>
                    <a:pt x="14850" y="17510"/>
                    <a:pt x="13179" y="18125"/>
                    <a:pt x="11614" y="18975"/>
                  </a:cubicBezTo>
                  <a:cubicBezTo>
                    <a:pt x="9979" y="19860"/>
                    <a:pt x="8516" y="21052"/>
                    <a:pt x="7115" y="22266"/>
                  </a:cubicBezTo>
                  <a:lnTo>
                    <a:pt x="7115" y="22252"/>
                  </a:lnTo>
                  <a:cubicBezTo>
                    <a:pt x="7167" y="22196"/>
                    <a:pt x="7210" y="22130"/>
                    <a:pt x="7253" y="22074"/>
                  </a:cubicBezTo>
                  <a:cubicBezTo>
                    <a:pt x="8324" y="20561"/>
                    <a:pt x="9344" y="18996"/>
                    <a:pt x="10302" y="17404"/>
                  </a:cubicBezTo>
                  <a:cubicBezTo>
                    <a:pt x="10329" y="17397"/>
                    <a:pt x="10365" y="17381"/>
                    <a:pt x="10387" y="17347"/>
                  </a:cubicBezTo>
                  <a:cubicBezTo>
                    <a:pt x="10451" y="17253"/>
                    <a:pt x="10516" y="17153"/>
                    <a:pt x="10566" y="17054"/>
                  </a:cubicBezTo>
                  <a:cubicBezTo>
                    <a:pt x="10615" y="17004"/>
                    <a:pt x="10665" y="16946"/>
                    <a:pt x="10715" y="16896"/>
                  </a:cubicBezTo>
                  <a:lnTo>
                    <a:pt x="10730" y="16896"/>
                  </a:lnTo>
                  <a:cubicBezTo>
                    <a:pt x="11580" y="16625"/>
                    <a:pt x="12415" y="16296"/>
                    <a:pt x="13208" y="15890"/>
                  </a:cubicBezTo>
                  <a:cubicBezTo>
                    <a:pt x="14622" y="15176"/>
                    <a:pt x="15928" y="14233"/>
                    <a:pt x="16970" y="13033"/>
                  </a:cubicBezTo>
                  <a:cubicBezTo>
                    <a:pt x="17978" y="11890"/>
                    <a:pt x="18799" y="10469"/>
                    <a:pt x="19128" y="8970"/>
                  </a:cubicBezTo>
                  <a:cubicBezTo>
                    <a:pt x="19151" y="8880"/>
                    <a:pt x="19085" y="8830"/>
                    <a:pt x="19016" y="8830"/>
                  </a:cubicBezTo>
                  <a:cubicBezTo>
                    <a:pt x="18975" y="8830"/>
                    <a:pt x="18933" y="8847"/>
                    <a:pt x="18907" y="8884"/>
                  </a:cubicBezTo>
                  <a:cubicBezTo>
                    <a:pt x="18400" y="9605"/>
                    <a:pt x="17814" y="10269"/>
                    <a:pt x="17193" y="10891"/>
                  </a:cubicBezTo>
                  <a:cubicBezTo>
                    <a:pt x="16113" y="11969"/>
                    <a:pt x="14943" y="12941"/>
                    <a:pt x="13865" y="14012"/>
                  </a:cubicBezTo>
                  <a:cubicBezTo>
                    <a:pt x="13021" y="14846"/>
                    <a:pt x="12201" y="15762"/>
                    <a:pt x="11186" y="16404"/>
                  </a:cubicBezTo>
                  <a:cubicBezTo>
                    <a:pt x="12065" y="15532"/>
                    <a:pt x="12807" y="14540"/>
                    <a:pt x="13457" y="13491"/>
                  </a:cubicBezTo>
                  <a:cubicBezTo>
                    <a:pt x="14122" y="12404"/>
                    <a:pt x="14699" y="11263"/>
                    <a:pt x="15229" y="10106"/>
                  </a:cubicBezTo>
                  <a:cubicBezTo>
                    <a:pt x="15707" y="9048"/>
                    <a:pt x="16136" y="7977"/>
                    <a:pt x="16485" y="6870"/>
                  </a:cubicBezTo>
                  <a:cubicBezTo>
                    <a:pt x="17185" y="4685"/>
                    <a:pt x="17543" y="2393"/>
                    <a:pt x="17356" y="100"/>
                  </a:cubicBezTo>
                  <a:cubicBezTo>
                    <a:pt x="17352" y="40"/>
                    <a:pt x="17298" y="1"/>
                    <a:pt x="1724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7" name="Google Shape;1797;p49"/>
            <p:cNvSpPr/>
            <p:nvPr/>
          </p:nvSpPr>
          <p:spPr>
            <a:xfrm>
              <a:off x="4443793" y="3122565"/>
              <a:ext cx="405064" cy="228349"/>
            </a:xfrm>
            <a:custGeom>
              <a:avLst/>
              <a:gdLst/>
              <a:ahLst/>
              <a:cxnLst/>
              <a:rect l="l" t="t" r="r" b="b"/>
              <a:pathLst>
                <a:path w="20593" h="11609" extrusionOk="0">
                  <a:moveTo>
                    <a:pt x="19603" y="236"/>
                  </a:moveTo>
                  <a:cubicBezTo>
                    <a:pt x="19923" y="236"/>
                    <a:pt x="20161" y="358"/>
                    <a:pt x="20058" y="804"/>
                  </a:cubicBezTo>
                  <a:cubicBezTo>
                    <a:pt x="19993" y="1077"/>
                    <a:pt x="19772" y="1368"/>
                    <a:pt x="19623" y="1612"/>
                  </a:cubicBezTo>
                  <a:cubicBezTo>
                    <a:pt x="18908" y="2775"/>
                    <a:pt x="17873" y="3618"/>
                    <a:pt x="16700" y="4282"/>
                  </a:cubicBezTo>
                  <a:cubicBezTo>
                    <a:pt x="15622" y="4897"/>
                    <a:pt x="14438" y="5533"/>
                    <a:pt x="13259" y="5896"/>
                  </a:cubicBezTo>
                  <a:cubicBezTo>
                    <a:pt x="11832" y="6347"/>
                    <a:pt x="10368" y="6669"/>
                    <a:pt x="8925" y="7068"/>
                  </a:cubicBezTo>
                  <a:lnTo>
                    <a:pt x="8925" y="7068"/>
                  </a:lnTo>
                  <a:cubicBezTo>
                    <a:pt x="10629" y="4270"/>
                    <a:pt x="13203" y="2625"/>
                    <a:pt x="16179" y="1348"/>
                  </a:cubicBezTo>
                  <a:cubicBezTo>
                    <a:pt x="17023" y="983"/>
                    <a:pt x="17916" y="554"/>
                    <a:pt x="18822" y="362"/>
                  </a:cubicBezTo>
                  <a:cubicBezTo>
                    <a:pt x="19049" y="312"/>
                    <a:pt x="19352" y="236"/>
                    <a:pt x="19603" y="236"/>
                  </a:cubicBezTo>
                  <a:close/>
                  <a:moveTo>
                    <a:pt x="19581" y="0"/>
                  </a:moveTo>
                  <a:cubicBezTo>
                    <a:pt x="18791" y="0"/>
                    <a:pt x="18034" y="281"/>
                    <a:pt x="17266" y="590"/>
                  </a:cubicBezTo>
                  <a:cubicBezTo>
                    <a:pt x="16051" y="1077"/>
                    <a:pt x="14844" y="1591"/>
                    <a:pt x="13694" y="2211"/>
                  </a:cubicBezTo>
                  <a:cubicBezTo>
                    <a:pt x="11522" y="3384"/>
                    <a:pt x="9759" y="5027"/>
                    <a:pt x="8531" y="7180"/>
                  </a:cubicBezTo>
                  <a:lnTo>
                    <a:pt x="8531" y="7180"/>
                  </a:lnTo>
                  <a:cubicBezTo>
                    <a:pt x="5515" y="8062"/>
                    <a:pt x="2799" y="9714"/>
                    <a:pt x="134" y="11338"/>
                  </a:cubicBezTo>
                  <a:cubicBezTo>
                    <a:pt x="0" y="11416"/>
                    <a:pt x="82" y="11608"/>
                    <a:pt x="207" y="11608"/>
                  </a:cubicBezTo>
                  <a:cubicBezTo>
                    <a:pt x="229" y="11608"/>
                    <a:pt x="252" y="11602"/>
                    <a:pt x="276" y="11588"/>
                  </a:cubicBezTo>
                  <a:cubicBezTo>
                    <a:pt x="2369" y="10310"/>
                    <a:pt x="4475" y="9017"/>
                    <a:pt x="6760" y="8104"/>
                  </a:cubicBezTo>
                  <a:cubicBezTo>
                    <a:pt x="8938" y="7225"/>
                    <a:pt x="11281" y="6861"/>
                    <a:pt x="13509" y="6117"/>
                  </a:cubicBezTo>
                  <a:cubicBezTo>
                    <a:pt x="16486" y="5132"/>
                    <a:pt x="19393" y="3325"/>
                    <a:pt x="20565" y="306"/>
                  </a:cubicBezTo>
                  <a:cubicBezTo>
                    <a:pt x="20593" y="234"/>
                    <a:pt x="20536" y="148"/>
                    <a:pt x="20464" y="126"/>
                  </a:cubicBezTo>
                  <a:cubicBezTo>
                    <a:pt x="20164" y="38"/>
                    <a:pt x="19870" y="0"/>
                    <a:pt x="1958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8" name="Google Shape;1798;p49"/>
            <p:cNvSpPr/>
            <p:nvPr/>
          </p:nvSpPr>
          <p:spPr>
            <a:xfrm>
              <a:off x="4565472" y="3030273"/>
              <a:ext cx="133225" cy="255041"/>
            </a:xfrm>
            <a:custGeom>
              <a:avLst/>
              <a:gdLst/>
              <a:ahLst/>
              <a:cxnLst/>
              <a:rect l="l" t="t" r="r" b="b"/>
              <a:pathLst>
                <a:path w="6773" h="12966" extrusionOk="0">
                  <a:moveTo>
                    <a:pt x="5941" y="498"/>
                  </a:moveTo>
                  <a:cubicBezTo>
                    <a:pt x="6030" y="498"/>
                    <a:pt x="6060" y="584"/>
                    <a:pt x="6117" y="855"/>
                  </a:cubicBezTo>
                  <a:cubicBezTo>
                    <a:pt x="6259" y="1512"/>
                    <a:pt x="6074" y="2326"/>
                    <a:pt x="5909" y="2961"/>
                  </a:cubicBezTo>
                  <a:cubicBezTo>
                    <a:pt x="5560" y="4261"/>
                    <a:pt x="4910" y="5453"/>
                    <a:pt x="4252" y="6626"/>
                  </a:cubicBezTo>
                  <a:cubicBezTo>
                    <a:pt x="3155" y="8586"/>
                    <a:pt x="2034" y="10546"/>
                    <a:pt x="537" y="12222"/>
                  </a:cubicBezTo>
                  <a:lnTo>
                    <a:pt x="537" y="12222"/>
                  </a:lnTo>
                  <a:cubicBezTo>
                    <a:pt x="1087" y="10395"/>
                    <a:pt x="860" y="8446"/>
                    <a:pt x="1325" y="6583"/>
                  </a:cubicBezTo>
                  <a:cubicBezTo>
                    <a:pt x="1875" y="4418"/>
                    <a:pt x="3174" y="2461"/>
                    <a:pt x="4937" y="1098"/>
                  </a:cubicBezTo>
                  <a:cubicBezTo>
                    <a:pt x="5138" y="948"/>
                    <a:pt x="5445" y="661"/>
                    <a:pt x="5681" y="576"/>
                  </a:cubicBezTo>
                  <a:cubicBezTo>
                    <a:pt x="5805" y="532"/>
                    <a:pt x="5885" y="498"/>
                    <a:pt x="5941" y="498"/>
                  </a:cubicBezTo>
                  <a:close/>
                  <a:moveTo>
                    <a:pt x="6138" y="1"/>
                  </a:moveTo>
                  <a:cubicBezTo>
                    <a:pt x="6114" y="1"/>
                    <a:pt x="6089" y="7"/>
                    <a:pt x="6067" y="19"/>
                  </a:cubicBezTo>
                  <a:cubicBezTo>
                    <a:pt x="4060" y="1148"/>
                    <a:pt x="2468" y="2889"/>
                    <a:pt x="1559" y="5018"/>
                  </a:cubicBezTo>
                  <a:cubicBezTo>
                    <a:pt x="488" y="7503"/>
                    <a:pt x="1097" y="10288"/>
                    <a:pt x="53" y="12744"/>
                  </a:cubicBezTo>
                  <a:cubicBezTo>
                    <a:pt x="52" y="12746"/>
                    <a:pt x="51" y="12748"/>
                    <a:pt x="51" y="12750"/>
                  </a:cubicBezTo>
                  <a:lnTo>
                    <a:pt x="51" y="12750"/>
                  </a:lnTo>
                  <a:cubicBezTo>
                    <a:pt x="0" y="12841"/>
                    <a:pt x="69" y="12945"/>
                    <a:pt x="155" y="12960"/>
                  </a:cubicBezTo>
                  <a:lnTo>
                    <a:pt x="155" y="12960"/>
                  </a:lnTo>
                  <a:cubicBezTo>
                    <a:pt x="167" y="12963"/>
                    <a:pt x="179" y="12965"/>
                    <a:pt x="192" y="12965"/>
                  </a:cubicBezTo>
                  <a:cubicBezTo>
                    <a:pt x="231" y="12965"/>
                    <a:pt x="269" y="12945"/>
                    <a:pt x="292" y="12897"/>
                  </a:cubicBezTo>
                  <a:lnTo>
                    <a:pt x="292" y="12897"/>
                  </a:lnTo>
                  <a:cubicBezTo>
                    <a:pt x="2039" y="11101"/>
                    <a:pt x="3286" y="8939"/>
                    <a:pt x="4495" y="6768"/>
                  </a:cubicBezTo>
                  <a:cubicBezTo>
                    <a:pt x="5645" y="4718"/>
                    <a:pt x="6773" y="2519"/>
                    <a:pt x="6281" y="104"/>
                  </a:cubicBezTo>
                  <a:cubicBezTo>
                    <a:pt x="6265" y="38"/>
                    <a:pt x="6202" y="1"/>
                    <a:pt x="61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9" name="Google Shape;1799;p49"/>
            <p:cNvSpPr/>
            <p:nvPr/>
          </p:nvSpPr>
          <p:spPr>
            <a:xfrm>
              <a:off x="4571097" y="3041131"/>
              <a:ext cx="111332" cy="238695"/>
            </a:xfrm>
            <a:custGeom>
              <a:avLst/>
              <a:gdLst/>
              <a:ahLst/>
              <a:cxnLst/>
              <a:rect l="l" t="t" r="r" b="b"/>
              <a:pathLst>
                <a:path w="5660" h="12135" extrusionOk="0">
                  <a:moveTo>
                    <a:pt x="5484" y="0"/>
                  </a:moveTo>
                  <a:cubicBezTo>
                    <a:pt x="5427" y="0"/>
                    <a:pt x="5369" y="29"/>
                    <a:pt x="5344" y="96"/>
                  </a:cubicBezTo>
                  <a:cubicBezTo>
                    <a:pt x="4552" y="2166"/>
                    <a:pt x="3059" y="3859"/>
                    <a:pt x="2139" y="5866"/>
                  </a:cubicBezTo>
                  <a:cubicBezTo>
                    <a:pt x="1224" y="7837"/>
                    <a:pt x="802" y="9937"/>
                    <a:pt x="39" y="11964"/>
                  </a:cubicBezTo>
                  <a:cubicBezTo>
                    <a:pt x="0" y="12067"/>
                    <a:pt x="85" y="12134"/>
                    <a:pt x="173" y="12134"/>
                  </a:cubicBezTo>
                  <a:cubicBezTo>
                    <a:pt x="232" y="12134"/>
                    <a:pt x="292" y="12105"/>
                    <a:pt x="317" y="12036"/>
                  </a:cubicBezTo>
                  <a:cubicBezTo>
                    <a:pt x="1160" y="9793"/>
                    <a:pt x="1596" y="7472"/>
                    <a:pt x="2716" y="5323"/>
                  </a:cubicBezTo>
                  <a:cubicBezTo>
                    <a:pt x="3639" y="3573"/>
                    <a:pt x="4909" y="2038"/>
                    <a:pt x="5616" y="175"/>
                  </a:cubicBezTo>
                  <a:cubicBezTo>
                    <a:pt x="5659" y="70"/>
                    <a:pt x="5573" y="0"/>
                    <a:pt x="548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0" name="Google Shape;1800;p49"/>
            <p:cNvSpPr/>
            <p:nvPr/>
          </p:nvSpPr>
          <p:spPr>
            <a:xfrm>
              <a:off x="4611401" y="3124985"/>
              <a:ext cx="238420" cy="143729"/>
            </a:xfrm>
            <a:custGeom>
              <a:avLst/>
              <a:gdLst/>
              <a:ahLst/>
              <a:cxnLst/>
              <a:rect l="l" t="t" r="r" b="b"/>
              <a:pathLst>
                <a:path w="12121" h="7307" extrusionOk="0">
                  <a:moveTo>
                    <a:pt x="11905" y="0"/>
                  </a:moveTo>
                  <a:cubicBezTo>
                    <a:pt x="11883" y="0"/>
                    <a:pt x="11860" y="6"/>
                    <a:pt x="11837" y="18"/>
                  </a:cubicBezTo>
                  <a:cubicBezTo>
                    <a:pt x="7837" y="2196"/>
                    <a:pt x="3895" y="4481"/>
                    <a:pt x="124" y="7030"/>
                  </a:cubicBezTo>
                  <a:cubicBezTo>
                    <a:pt x="1" y="7119"/>
                    <a:pt x="77" y="7306"/>
                    <a:pt x="193" y="7306"/>
                  </a:cubicBezTo>
                  <a:cubicBezTo>
                    <a:pt x="217" y="7306"/>
                    <a:pt x="242" y="7298"/>
                    <a:pt x="268" y="7280"/>
                  </a:cubicBezTo>
                  <a:cubicBezTo>
                    <a:pt x="4039" y="4731"/>
                    <a:pt x="7981" y="2438"/>
                    <a:pt x="11979" y="268"/>
                  </a:cubicBezTo>
                  <a:cubicBezTo>
                    <a:pt x="12120" y="195"/>
                    <a:pt x="12036" y="0"/>
                    <a:pt x="1190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1" name="Google Shape;1801;p49"/>
            <p:cNvSpPr/>
            <p:nvPr/>
          </p:nvSpPr>
          <p:spPr>
            <a:xfrm>
              <a:off x="4564311" y="3278981"/>
              <a:ext cx="228782" cy="99766"/>
            </a:xfrm>
            <a:custGeom>
              <a:avLst/>
              <a:gdLst/>
              <a:ahLst/>
              <a:cxnLst/>
              <a:rect l="l" t="t" r="r" b="b"/>
              <a:pathLst>
                <a:path w="11631" h="5072" extrusionOk="0">
                  <a:moveTo>
                    <a:pt x="352" y="308"/>
                  </a:moveTo>
                  <a:cubicBezTo>
                    <a:pt x="2481" y="527"/>
                    <a:pt x="4648" y="500"/>
                    <a:pt x="6746" y="966"/>
                  </a:cubicBezTo>
                  <a:cubicBezTo>
                    <a:pt x="7668" y="1172"/>
                    <a:pt x="8575" y="1465"/>
                    <a:pt x="9410" y="1915"/>
                  </a:cubicBezTo>
                  <a:cubicBezTo>
                    <a:pt x="9860" y="2150"/>
                    <a:pt x="10296" y="2436"/>
                    <a:pt x="10688" y="2765"/>
                  </a:cubicBezTo>
                  <a:cubicBezTo>
                    <a:pt x="10774" y="2836"/>
                    <a:pt x="11139" y="3086"/>
                    <a:pt x="11153" y="3194"/>
                  </a:cubicBezTo>
                  <a:cubicBezTo>
                    <a:pt x="11182" y="3458"/>
                    <a:pt x="10659" y="3735"/>
                    <a:pt x="10488" y="3828"/>
                  </a:cubicBezTo>
                  <a:cubicBezTo>
                    <a:pt x="9412" y="4393"/>
                    <a:pt x="7818" y="4817"/>
                    <a:pt x="6371" y="4817"/>
                  </a:cubicBezTo>
                  <a:cubicBezTo>
                    <a:pt x="5676" y="4817"/>
                    <a:pt x="5015" y="4720"/>
                    <a:pt x="4462" y="4493"/>
                  </a:cubicBezTo>
                  <a:cubicBezTo>
                    <a:pt x="2746" y="3797"/>
                    <a:pt x="952" y="2105"/>
                    <a:pt x="352" y="308"/>
                  </a:cubicBezTo>
                  <a:close/>
                  <a:moveTo>
                    <a:pt x="142" y="0"/>
                  </a:moveTo>
                  <a:cubicBezTo>
                    <a:pt x="83" y="0"/>
                    <a:pt x="45" y="32"/>
                    <a:pt x="27" y="74"/>
                  </a:cubicBezTo>
                  <a:lnTo>
                    <a:pt x="27" y="74"/>
                  </a:lnTo>
                  <a:cubicBezTo>
                    <a:pt x="8" y="104"/>
                    <a:pt x="0" y="142"/>
                    <a:pt x="12" y="186"/>
                  </a:cubicBezTo>
                  <a:cubicBezTo>
                    <a:pt x="333" y="1315"/>
                    <a:pt x="991" y="2215"/>
                    <a:pt x="1848" y="3000"/>
                  </a:cubicBezTo>
                  <a:cubicBezTo>
                    <a:pt x="2705" y="3785"/>
                    <a:pt x="3697" y="4642"/>
                    <a:pt x="4847" y="4935"/>
                  </a:cubicBezTo>
                  <a:cubicBezTo>
                    <a:pt x="5235" y="5033"/>
                    <a:pt x="5642" y="5071"/>
                    <a:pt x="6055" y="5071"/>
                  </a:cubicBezTo>
                  <a:cubicBezTo>
                    <a:pt x="6823" y="5071"/>
                    <a:pt x="7612" y="4939"/>
                    <a:pt x="8332" y="4814"/>
                  </a:cubicBezTo>
                  <a:cubicBezTo>
                    <a:pt x="9531" y="4599"/>
                    <a:pt x="10625" y="4207"/>
                    <a:pt x="11567" y="3422"/>
                  </a:cubicBezTo>
                  <a:cubicBezTo>
                    <a:pt x="11631" y="3372"/>
                    <a:pt x="11617" y="3271"/>
                    <a:pt x="11567" y="3221"/>
                  </a:cubicBezTo>
                  <a:cubicBezTo>
                    <a:pt x="8638" y="66"/>
                    <a:pt x="4069" y="429"/>
                    <a:pt x="155" y="1"/>
                  </a:cubicBezTo>
                  <a:cubicBezTo>
                    <a:pt x="150" y="1"/>
                    <a:pt x="146" y="0"/>
                    <a:pt x="14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2" name="Google Shape;1802;p49"/>
            <p:cNvSpPr/>
            <p:nvPr/>
          </p:nvSpPr>
          <p:spPr>
            <a:xfrm>
              <a:off x="4566554" y="3278765"/>
              <a:ext cx="226815" cy="71579"/>
            </a:xfrm>
            <a:custGeom>
              <a:avLst/>
              <a:gdLst/>
              <a:ahLst/>
              <a:cxnLst/>
              <a:rect l="l" t="t" r="r" b="b"/>
              <a:pathLst>
                <a:path w="11531" h="3639" extrusionOk="0">
                  <a:moveTo>
                    <a:pt x="198" y="1"/>
                  </a:moveTo>
                  <a:cubicBezTo>
                    <a:pt x="99" y="1"/>
                    <a:pt x="1" y="103"/>
                    <a:pt x="70" y="212"/>
                  </a:cubicBezTo>
                  <a:cubicBezTo>
                    <a:pt x="934" y="1697"/>
                    <a:pt x="3055" y="2290"/>
                    <a:pt x="4598" y="2768"/>
                  </a:cubicBezTo>
                  <a:cubicBezTo>
                    <a:pt x="6489" y="3355"/>
                    <a:pt x="8450" y="3638"/>
                    <a:pt x="10424" y="3638"/>
                  </a:cubicBezTo>
                  <a:cubicBezTo>
                    <a:pt x="10731" y="3638"/>
                    <a:pt x="11038" y="3632"/>
                    <a:pt x="11345" y="3618"/>
                  </a:cubicBezTo>
                  <a:cubicBezTo>
                    <a:pt x="11521" y="3611"/>
                    <a:pt x="11530" y="3333"/>
                    <a:pt x="11354" y="3333"/>
                  </a:cubicBezTo>
                  <a:cubicBezTo>
                    <a:pt x="11351" y="3333"/>
                    <a:pt x="11348" y="3333"/>
                    <a:pt x="11345" y="3333"/>
                  </a:cubicBezTo>
                  <a:cubicBezTo>
                    <a:pt x="11041" y="3346"/>
                    <a:pt x="10737" y="3353"/>
                    <a:pt x="10433" y="3353"/>
                  </a:cubicBezTo>
                  <a:cubicBezTo>
                    <a:pt x="8726" y="3353"/>
                    <a:pt x="7030" y="3146"/>
                    <a:pt x="5376" y="2698"/>
                  </a:cubicBezTo>
                  <a:cubicBezTo>
                    <a:pt x="3732" y="2254"/>
                    <a:pt x="1227" y="1633"/>
                    <a:pt x="313" y="68"/>
                  </a:cubicBezTo>
                  <a:cubicBezTo>
                    <a:pt x="284" y="21"/>
                    <a:pt x="241" y="1"/>
                    <a:pt x="19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51" name="Picture 50">
            <a:extLst>
              <a:ext uri="{FF2B5EF4-FFF2-40B4-BE49-F238E27FC236}">
                <a16:creationId xmlns:a16="http://schemas.microsoft.com/office/drawing/2014/main" id="{6C7ECADE-B1B0-4C65-0E8B-B5E96E3B3F0E}"/>
              </a:ext>
            </a:extLst>
          </p:cNvPr>
          <p:cNvPicPr>
            <a:picLocks noChangeAspect="1"/>
          </p:cNvPicPr>
          <p:nvPr/>
        </p:nvPicPr>
        <p:blipFill>
          <a:blip r:embed="rId5"/>
          <a:stretch>
            <a:fillRect/>
          </a:stretch>
        </p:blipFill>
        <p:spPr>
          <a:xfrm>
            <a:off x="3175688" y="3268400"/>
            <a:ext cx="3147180" cy="1920814"/>
          </a:xfrm>
          <a:prstGeom prst="rect">
            <a:avLst/>
          </a:prstGeom>
        </p:spPr>
      </p:pic>
      <p:sp>
        <p:nvSpPr>
          <p:cNvPr id="53" name="TextBox 52">
            <a:extLst>
              <a:ext uri="{FF2B5EF4-FFF2-40B4-BE49-F238E27FC236}">
                <a16:creationId xmlns:a16="http://schemas.microsoft.com/office/drawing/2014/main" id="{6F2E5D98-1365-A805-67C0-64DAFDB8B1E7}"/>
              </a:ext>
            </a:extLst>
          </p:cNvPr>
          <p:cNvSpPr txBox="1"/>
          <p:nvPr/>
        </p:nvSpPr>
        <p:spPr>
          <a:xfrm>
            <a:off x="1349924" y="525600"/>
            <a:ext cx="6719034" cy="2246769"/>
          </a:xfrm>
          <a:prstGeom prst="rect">
            <a:avLst/>
          </a:prstGeom>
          <a:noFill/>
        </p:spPr>
        <p:txBody>
          <a:bodyPr wrap="square">
            <a:spAutoFit/>
          </a:bodyPr>
          <a:lstStyle/>
          <a:p>
            <a:pPr marL="114300" algn="ctr" defTabSz="1219170"/>
            <a:r>
              <a:rPr lang="fr-FR" sz="2000" b="1" dirty="0" err="1">
                <a:solidFill>
                  <a:srgbClr val="194A2B"/>
                </a:solidFill>
                <a:latin typeface="Arial" panose="020B0604020202020204" pitchFamily="34" charset="0"/>
                <a:cs typeface="Arial" panose="020B0604020202020204" pitchFamily="34" charset="0"/>
              </a:rPr>
              <a:t>Ôn</a:t>
            </a:r>
            <a:r>
              <a:rPr lang="fr-FR" sz="2000" b="1" dirty="0">
                <a:solidFill>
                  <a:srgbClr val="194A2B"/>
                </a:solidFill>
                <a:latin typeface="Arial" panose="020B0604020202020204" pitchFamily="34" charset="0"/>
                <a:cs typeface="Arial" panose="020B0604020202020204" pitchFamily="34" charset="0"/>
              </a:rPr>
              <a:t> </a:t>
            </a:r>
            <a:r>
              <a:rPr lang="fr-FR" sz="2000" b="1" dirty="0" err="1">
                <a:solidFill>
                  <a:srgbClr val="194A2B"/>
                </a:solidFill>
                <a:latin typeface="Arial" panose="020B0604020202020204" pitchFamily="34" charset="0"/>
                <a:cs typeface="Arial" panose="020B0604020202020204" pitchFamily="34" charset="0"/>
              </a:rPr>
              <a:t>tập</a:t>
            </a:r>
            <a:r>
              <a:rPr lang="fr-FR" sz="2000" b="1" dirty="0">
                <a:solidFill>
                  <a:srgbClr val="194A2B"/>
                </a:solidFill>
                <a:latin typeface="Arial" panose="020B0604020202020204" pitchFamily="34" charset="0"/>
                <a:cs typeface="Arial" panose="020B0604020202020204" pitchFamily="34" charset="0"/>
              </a:rPr>
              <a:t> </a:t>
            </a:r>
            <a:r>
              <a:rPr lang="fr-FR" sz="2000" b="1" dirty="0" err="1">
                <a:solidFill>
                  <a:srgbClr val="194A2B"/>
                </a:solidFill>
                <a:latin typeface="Arial" panose="020B0604020202020204" pitchFamily="34" charset="0"/>
                <a:cs typeface="Arial" panose="020B0604020202020204" pitchFamily="34" charset="0"/>
              </a:rPr>
              <a:t>bài</a:t>
            </a:r>
            <a:r>
              <a:rPr lang="fr-FR" sz="2000" b="1" dirty="0">
                <a:solidFill>
                  <a:srgbClr val="194A2B"/>
                </a:solidFill>
                <a:latin typeface="Arial" panose="020B0604020202020204" pitchFamily="34" charset="0"/>
                <a:cs typeface="Arial" panose="020B0604020202020204" pitchFamily="34" charset="0"/>
              </a:rPr>
              <a:t> </a:t>
            </a:r>
            <a:r>
              <a:rPr lang="fr-FR" sz="2000" b="1" dirty="0" err="1">
                <a:solidFill>
                  <a:srgbClr val="194A2B"/>
                </a:solidFill>
                <a:latin typeface="Arial" panose="020B0604020202020204" pitchFamily="34" charset="0"/>
                <a:cs typeface="Arial" panose="020B0604020202020204" pitchFamily="34" charset="0"/>
              </a:rPr>
              <a:t>hát</a:t>
            </a:r>
            <a:r>
              <a:rPr lang="fr-FR" sz="2000" b="1" dirty="0">
                <a:solidFill>
                  <a:srgbClr val="194A2B"/>
                </a:solidFill>
                <a:latin typeface="Arial" panose="020B0604020202020204" pitchFamily="34" charset="0"/>
                <a:cs typeface="Arial" panose="020B0604020202020204" pitchFamily="34" charset="0"/>
              </a:rPr>
              <a:t> </a:t>
            </a:r>
            <a:r>
              <a:rPr lang="fr-FR" sz="2000" b="1" dirty="0" err="1">
                <a:solidFill>
                  <a:srgbClr val="194A2B"/>
                </a:solidFill>
                <a:latin typeface="Arial" panose="020B0604020202020204" pitchFamily="34" charset="0"/>
                <a:cs typeface="Arial" panose="020B0604020202020204" pitchFamily="34" charset="0"/>
              </a:rPr>
              <a:t>theo</a:t>
            </a:r>
            <a:r>
              <a:rPr lang="fr-FR" sz="2000" b="1" dirty="0">
                <a:solidFill>
                  <a:srgbClr val="194A2B"/>
                </a:solidFill>
                <a:latin typeface="Arial" panose="020B0604020202020204" pitchFamily="34" charset="0"/>
                <a:cs typeface="Arial" panose="020B0604020202020204" pitchFamily="34" charset="0"/>
              </a:rPr>
              <a:t> </a:t>
            </a:r>
            <a:r>
              <a:rPr lang="fr-FR" sz="2000" b="1" dirty="0" err="1">
                <a:solidFill>
                  <a:srgbClr val="194A2B"/>
                </a:solidFill>
                <a:latin typeface="Arial" panose="020B0604020202020204" pitchFamily="34" charset="0"/>
                <a:cs typeface="Arial" panose="020B0604020202020204" pitchFamily="34" charset="0"/>
              </a:rPr>
              <a:t>hình</a:t>
            </a:r>
            <a:r>
              <a:rPr lang="fr-FR" sz="2000" b="1" dirty="0">
                <a:solidFill>
                  <a:srgbClr val="194A2B"/>
                </a:solidFill>
                <a:latin typeface="Arial" panose="020B0604020202020204" pitchFamily="34" charset="0"/>
                <a:cs typeface="Arial" panose="020B0604020202020204" pitchFamily="34" charset="0"/>
              </a:rPr>
              <a:t> </a:t>
            </a:r>
            <a:r>
              <a:rPr lang="fr-FR" sz="2000" b="1" dirty="0" err="1">
                <a:solidFill>
                  <a:srgbClr val="194A2B"/>
                </a:solidFill>
                <a:latin typeface="Arial" panose="020B0604020202020204" pitchFamily="34" charset="0"/>
                <a:cs typeface="Arial" panose="020B0604020202020204" pitchFamily="34" charset="0"/>
              </a:rPr>
              <a:t>thức</a:t>
            </a:r>
            <a:r>
              <a:rPr lang="fr-FR" sz="2000" b="1" dirty="0">
                <a:solidFill>
                  <a:srgbClr val="194A2B"/>
                </a:solidFill>
                <a:latin typeface="Arial" panose="020B0604020202020204" pitchFamily="34" charset="0"/>
                <a:cs typeface="Arial" panose="020B0604020202020204" pitchFamily="34" charset="0"/>
              </a:rPr>
              <a:t> </a:t>
            </a:r>
            <a:r>
              <a:rPr lang="fr-FR" sz="2000" b="1" dirty="0" err="1">
                <a:solidFill>
                  <a:srgbClr val="194A2B"/>
                </a:solidFill>
                <a:latin typeface="Arial" panose="020B0604020202020204" pitchFamily="34" charset="0"/>
                <a:cs typeface="Arial" panose="020B0604020202020204" pitchFamily="34" charset="0"/>
              </a:rPr>
              <a:t>hát</a:t>
            </a:r>
            <a:r>
              <a:rPr lang="fr-FR" sz="2000" b="1" dirty="0">
                <a:solidFill>
                  <a:srgbClr val="194A2B"/>
                </a:solidFill>
                <a:latin typeface="Arial" panose="020B0604020202020204" pitchFamily="34" charset="0"/>
                <a:cs typeface="Arial" panose="020B0604020202020204" pitchFamily="34" charset="0"/>
              </a:rPr>
              <a:t> </a:t>
            </a:r>
            <a:r>
              <a:rPr lang="fr-FR" sz="2000" b="1" dirty="0" err="1">
                <a:solidFill>
                  <a:srgbClr val="194A2B"/>
                </a:solidFill>
                <a:latin typeface="Arial" panose="020B0604020202020204" pitchFamily="34" charset="0"/>
                <a:cs typeface="Arial" panose="020B0604020202020204" pitchFamily="34" charset="0"/>
              </a:rPr>
              <a:t>nối</a:t>
            </a:r>
            <a:r>
              <a:rPr lang="fr-FR" sz="2000" b="1" dirty="0">
                <a:solidFill>
                  <a:srgbClr val="194A2B"/>
                </a:solidFill>
                <a:latin typeface="Arial" panose="020B0604020202020204" pitchFamily="34" charset="0"/>
                <a:cs typeface="Arial" panose="020B0604020202020204" pitchFamily="34" charset="0"/>
              </a:rPr>
              <a:t> </a:t>
            </a:r>
            <a:r>
              <a:rPr lang="fr-FR" sz="2000" b="1" dirty="0" err="1">
                <a:solidFill>
                  <a:srgbClr val="194A2B"/>
                </a:solidFill>
                <a:latin typeface="Arial" panose="020B0604020202020204" pitchFamily="34" charset="0"/>
                <a:cs typeface="Arial" panose="020B0604020202020204" pitchFamily="34" charset="0"/>
              </a:rPr>
              <a:t>tiếp</a:t>
            </a:r>
            <a:r>
              <a:rPr lang="fr-FR" sz="2000" b="1" dirty="0">
                <a:solidFill>
                  <a:srgbClr val="194A2B"/>
                </a:solidFill>
                <a:latin typeface="Arial" panose="020B0604020202020204" pitchFamily="34" charset="0"/>
                <a:cs typeface="Arial" panose="020B0604020202020204" pitchFamily="34" charset="0"/>
              </a:rPr>
              <a:t>, </a:t>
            </a:r>
            <a:r>
              <a:rPr lang="fr-FR" sz="2000" b="1" dirty="0" err="1">
                <a:solidFill>
                  <a:srgbClr val="194A2B"/>
                </a:solidFill>
                <a:latin typeface="Arial" panose="020B0604020202020204" pitchFamily="34" charset="0"/>
                <a:cs typeface="Arial" panose="020B0604020202020204" pitchFamily="34" charset="0"/>
              </a:rPr>
              <a:t>hòa</a:t>
            </a:r>
            <a:r>
              <a:rPr lang="fr-FR" sz="2000" b="1" dirty="0">
                <a:solidFill>
                  <a:srgbClr val="194A2B"/>
                </a:solidFill>
                <a:latin typeface="Arial" panose="020B0604020202020204" pitchFamily="34" charset="0"/>
                <a:cs typeface="Arial" panose="020B0604020202020204" pitchFamily="34" charset="0"/>
              </a:rPr>
              <a:t> </a:t>
            </a:r>
            <a:r>
              <a:rPr lang="fr-FR" sz="2000" b="1" dirty="0" err="1">
                <a:solidFill>
                  <a:srgbClr val="194A2B"/>
                </a:solidFill>
                <a:latin typeface="Arial" panose="020B0604020202020204" pitchFamily="34" charset="0"/>
                <a:cs typeface="Arial" panose="020B0604020202020204" pitchFamily="34" charset="0"/>
              </a:rPr>
              <a:t>giọng</a:t>
            </a:r>
            <a:endParaRPr lang="fr-FR" sz="2000" b="1" dirty="0">
              <a:solidFill>
                <a:srgbClr val="194A2B"/>
              </a:solidFill>
              <a:latin typeface="Arial" panose="020B0604020202020204" pitchFamily="34" charset="0"/>
              <a:cs typeface="Arial" panose="020B0604020202020204" pitchFamily="34" charset="0"/>
            </a:endParaRPr>
          </a:p>
          <a:p>
            <a:pPr marL="114300" algn="just"/>
            <a:endParaRPr lang="fr-FR" sz="2000" dirty="0">
              <a:solidFill>
                <a:srgbClr val="01C1CB">
                  <a:lumMod val="50000"/>
                </a:srgbClr>
              </a:solidFill>
              <a:cs typeface="Times New Roman" panose="02020603050405020304" pitchFamily="18" charset="0"/>
            </a:endParaRPr>
          </a:p>
          <a:p>
            <a:pPr marL="114300" algn="just"/>
            <a:r>
              <a:rPr lang="fr-FR" sz="2000" dirty="0" err="1">
                <a:solidFill>
                  <a:srgbClr val="01C1CB">
                    <a:lumMod val="50000"/>
                  </a:srgbClr>
                </a:solidFill>
                <a:cs typeface="Times New Roman" panose="02020603050405020304" pitchFamily="18" charset="0"/>
              </a:rPr>
              <a:t>Nhóm</a:t>
            </a:r>
            <a:r>
              <a:rPr lang="fr-FR" sz="2000" dirty="0">
                <a:solidFill>
                  <a:srgbClr val="01C1CB">
                    <a:lumMod val="50000"/>
                  </a:srgbClr>
                </a:solidFill>
                <a:cs typeface="Times New Roman" panose="02020603050405020304" pitchFamily="18" charset="0"/>
              </a:rPr>
              <a:t> </a:t>
            </a:r>
            <a:r>
              <a:rPr lang="fr-FR" sz="2000" dirty="0" err="1">
                <a:solidFill>
                  <a:srgbClr val="01C1CB">
                    <a:lumMod val="50000"/>
                  </a:srgbClr>
                </a:solidFill>
                <a:cs typeface="Times New Roman" panose="02020603050405020304" pitchFamily="18" charset="0"/>
              </a:rPr>
              <a:t>nam</a:t>
            </a:r>
            <a:r>
              <a:rPr lang="fr-FR" sz="2000" dirty="0">
                <a:solidFill>
                  <a:srgbClr val="01C1CB">
                    <a:lumMod val="50000"/>
                  </a:srgbClr>
                </a:solidFill>
                <a:cs typeface="Times New Roman" panose="02020603050405020304" pitchFamily="18" charset="0"/>
              </a:rPr>
              <a:t>: </a:t>
            </a:r>
            <a:r>
              <a:rPr lang="fr-FR" sz="2000" i="1" dirty="0" err="1">
                <a:solidFill>
                  <a:srgbClr val="01C1CB">
                    <a:lumMod val="50000"/>
                  </a:srgbClr>
                </a:solidFill>
                <a:cs typeface="Times New Roman" panose="02020603050405020304" pitchFamily="18" charset="0"/>
              </a:rPr>
              <a:t>Cùng</a:t>
            </a:r>
            <a:r>
              <a:rPr lang="fr-FR" sz="2000" i="1" dirty="0">
                <a:solidFill>
                  <a:srgbClr val="01C1CB">
                    <a:lumMod val="50000"/>
                  </a:srgbClr>
                </a:solidFill>
                <a:cs typeface="Times New Roman" panose="02020603050405020304" pitchFamily="18" charset="0"/>
              </a:rPr>
              <a:t> </a:t>
            </a:r>
            <a:r>
              <a:rPr lang="fr-FR" sz="2000" i="1" dirty="0" err="1">
                <a:solidFill>
                  <a:srgbClr val="01C1CB">
                    <a:lumMod val="50000"/>
                  </a:srgbClr>
                </a:solidFill>
                <a:cs typeface="Times New Roman" panose="02020603050405020304" pitchFamily="18" charset="0"/>
              </a:rPr>
              <a:t>nhau</a:t>
            </a:r>
            <a:r>
              <a:rPr lang="fr-FR" sz="2000" i="1" dirty="0">
                <a:solidFill>
                  <a:srgbClr val="01C1CB">
                    <a:lumMod val="50000"/>
                  </a:srgbClr>
                </a:solidFill>
                <a:cs typeface="Times New Roman" panose="02020603050405020304" pitchFamily="18" charset="0"/>
              </a:rPr>
              <a:t>…</a:t>
            </a:r>
            <a:r>
              <a:rPr lang="fr-FR" sz="2000" i="1" dirty="0" err="1">
                <a:solidFill>
                  <a:srgbClr val="01C1CB">
                    <a:lumMod val="50000"/>
                  </a:srgbClr>
                </a:solidFill>
                <a:cs typeface="Times New Roman" panose="02020603050405020304" pitchFamily="18" charset="0"/>
              </a:rPr>
              <a:t>rừng</a:t>
            </a:r>
            <a:r>
              <a:rPr lang="fr-FR" sz="2000" i="1" dirty="0">
                <a:solidFill>
                  <a:srgbClr val="01C1CB">
                    <a:lumMod val="50000"/>
                  </a:srgbClr>
                </a:solidFill>
                <a:cs typeface="Times New Roman" panose="02020603050405020304" pitchFamily="18" charset="0"/>
              </a:rPr>
              <a:t> </a:t>
            </a:r>
            <a:r>
              <a:rPr lang="fr-FR" sz="2000" i="1" dirty="0" err="1">
                <a:solidFill>
                  <a:srgbClr val="01C1CB">
                    <a:lumMod val="50000"/>
                  </a:srgbClr>
                </a:solidFill>
                <a:cs typeface="Times New Roman" panose="02020603050405020304" pitchFamily="18" charset="0"/>
              </a:rPr>
              <a:t>xa</a:t>
            </a:r>
            <a:r>
              <a:rPr lang="fr-FR" sz="2000" i="1" dirty="0">
                <a:solidFill>
                  <a:srgbClr val="01C1CB">
                    <a:lumMod val="50000"/>
                  </a:srgbClr>
                </a:solidFill>
                <a:cs typeface="Times New Roman" panose="02020603050405020304" pitchFamily="18" charset="0"/>
              </a:rPr>
              <a:t>.</a:t>
            </a:r>
            <a:endParaRPr lang="en-GB" sz="2000" i="1" dirty="0">
              <a:solidFill>
                <a:srgbClr val="01C1CB">
                  <a:lumMod val="50000"/>
                </a:srgbClr>
              </a:solidFill>
              <a:cs typeface="Times New Roman" panose="02020603050405020304" pitchFamily="18" charset="0"/>
            </a:endParaRPr>
          </a:p>
          <a:p>
            <a:pPr marL="114300" algn="just"/>
            <a:r>
              <a:rPr lang="fr-FR" sz="2000" dirty="0">
                <a:solidFill>
                  <a:srgbClr val="01C1CB">
                    <a:lumMod val="50000"/>
                  </a:srgbClr>
                </a:solidFill>
                <a:cs typeface="Times New Roman" panose="02020603050405020304" pitchFamily="18" charset="0"/>
              </a:rPr>
              <a:t>                         </a:t>
            </a:r>
            <a:r>
              <a:rPr lang="fr-FR" sz="2000" i="1" dirty="0" err="1">
                <a:solidFill>
                  <a:srgbClr val="01C1CB">
                    <a:lumMod val="50000"/>
                  </a:srgbClr>
                </a:solidFill>
                <a:cs typeface="Times New Roman" panose="02020603050405020304" pitchFamily="18" charset="0"/>
              </a:rPr>
              <a:t>Từng</a:t>
            </a:r>
            <a:r>
              <a:rPr lang="fr-FR" sz="2000" i="1" dirty="0">
                <a:solidFill>
                  <a:srgbClr val="01C1CB">
                    <a:lumMod val="50000"/>
                  </a:srgbClr>
                </a:solidFill>
                <a:cs typeface="Times New Roman" panose="02020603050405020304" pitchFamily="18" charset="0"/>
              </a:rPr>
              <a:t> </a:t>
            </a:r>
            <a:r>
              <a:rPr lang="fr-FR" sz="2000" i="1" dirty="0" err="1">
                <a:solidFill>
                  <a:srgbClr val="01C1CB">
                    <a:lumMod val="50000"/>
                  </a:srgbClr>
                </a:solidFill>
                <a:cs typeface="Times New Roman" panose="02020603050405020304" pitchFamily="18" charset="0"/>
              </a:rPr>
              <a:t>lời</a:t>
            </a:r>
            <a:r>
              <a:rPr lang="fr-FR" sz="2000" i="1" dirty="0">
                <a:solidFill>
                  <a:srgbClr val="01C1CB">
                    <a:lumMod val="50000"/>
                  </a:srgbClr>
                </a:solidFill>
                <a:cs typeface="Times New Roman" panose="02020603050405020304" pitchFamily="18" charset="0"/>
              </a:rPr>
              <a:t> </a:t>
            </a:r>
            <a:r>
              <a:rPr lang="fr-FR" sz="2000" i="1" dirty="0" err="1">
                <a:solidFill>
                  <a:srgbClr val="01C1CB">
                    <a:lumMod val="50000"/>
                  </a:srgbClr>
                </a:solidFill>
                <a:cs typeface="Times New Roman" panose="02020603050405020304" pitchFamily="18" charset="0"/>
              </a:rPr>
              <a:t>thầy</a:t>
            </a:r>
            <a:r>
              <a:rPr lang="fr-FR" sz="2000" i="1" dirty="0">
                <a:solidFill>
                  <a:srgbClr val="01C1CB">
                    <a:lumMod val="50000"/>
                  </a:srgbClr>
                </a:solidFill>
                <a:cs typeface="Times New Roman" panose="02020603050405020304" pitchFamily="18" charset="0"/>
              </a:rPr>
              <a:t> </a:t>
            </a:r>
            <a:r>
              <a:rPr lang="fr-FR" sz="2000" i="1" dirty="0" err="1">
                <a:solidFill>
                  <a:srgbClr val="01C1CB">
                    <a:lumMod val="50000"/>
                  </a:srgbClr>
                </a:solidFill>
                <a:cs typeface="Times New Roman" panose="02020603050405020304" pitchFamily="18" charset="0"/>
              </a:rPr>
              <a:t>cô</a:t>
            </a:r>
            <a:r>
              <a:rPr lang="fr-FR" sz="2000" i="1" dirty="0">
                <a:solidFill>
                  <a:srgbClr val="01C1CB">
                    <a:lumMod val="50000"/>
                  </a:srgbClr>
                </a:solidFill>
                <a:cs typeface="Times New Roman" panose="02020603050405020304" pitchFamily="18" charset="0"/>
              </a:rPr>
              <a:t>...</a:t>
            </a:r>
            <a:r>
              <a:rPr lang="fr-FR" sz="2000" i="1" dirty="0" err="1">
                <a:solidFill>
                  <a:srgbClr val="01C1CB">
                    <a:lumMod val="50000"/>
                  </a:srgbClr>
                </a:solidFill>
                <a:cs typeface="Times New Roman" panose="02020603050405020304" pitchFamily="18" charset="0"/>
              </a:rPr>
              <a:t>biển</a:t>
            </a:r>
            <a:r>
              <a:rPr lang="fr-FR" sz="2000" i="1" dirty="0">
                <a:solidFill>
                  <a:srgbClr val="01C1CB">
                    <a:lumMod val="50000"/>
                  </a:srgbClr>
                </a:solidFill>
                <a:cs typeface="Times New Roman" panose="02020603050405020304" pitchFamily="18" charset="0"/>
              </a:rPr>
              <a:t> </a:t>
            </a:r>
            <a:r>
              <a:rPr lang="fr-FR" sz="2000" i="1" dirty="0" err="1">
                <a:solidFill>
                  <a:srgbClr val="01C1CB">
                    <a:lumMod val="50000"/>
                  </a:srgbClr>
                </a:solidFill>
                <a:cs typeface="Times New Roman" panose="02020603050405020304" pitchFamily="18" charset="0"/>
              </a:rPr>
              <a:t>lớn</a:t>
            </a:r>
            <a:r>
              <a:rPr lang="fr-FR" sz="2000" i="1" dirty="0">
                <a:solidFill>
                  <a:srgbClr val="01C1CB">
                    <a:lumMod val="50000"/>
                  </a:srgbClr>
                </a:solidFill>
                <a:cs typeface="Times New Roman" panose="02020603050405020304" pitchFamily="18" charset="0"/>
              </a:rPr>
              <a:t>.</a:t>
            </a:r>
            <a:endParaRPr lang="en-GB" sz="2000" i="1" dirty="0">
              <a:solidFill>
                <a:srgbClr val="01C1CB">
                  <a:lumMod val="50000"/>
                </a:srgbClr>
              </a:solidFill>
              <a:cs typeface="Times New Roman" panose="02020603050405020304" pitchFamily="18" charset="0"/>
            </a:endParaRPr>
          </a:p>
          <a:p>
            <a:pPr marL="114300" algn="just"/>
            <a:r>
              <a:rPr lang="fr-FR" sz="2000" dirty="0">
                <a:solidFill>
                  <a:srgbClr val="01C1CB">
                    <a:lumMod val="50000"/>
                  </a:srgbClr>
                </a:solidFill>
                <a:cs typeface="Times New Roman" panose="02020603050405020304" pitchFamily="18" charset="0"/>
              </a:rPr>
              <a:t>     </a:t>
            </a:r>
            <a:r>
              <a:rPr lang="fr-FR" sz="2000" dirty="0" err="1">
                <a:solidFill>
                  <a:srgbClr val="01C1CB">
                    <a:lumMod val="50000"/>
                  </a:srgbClr>
                </a:solidFill>
                <a:cs typeface="Times New Roman" panose="02020603050405020304" pitchFamily="18" charset="0"/>
              </a:rPr>
              <a:t>Nhóm</a:t>
            </a:r>
            <a:r>
              <a:rPr lang="fr-FR" sz="2000" dirty="0">
                <a:solidFill>
                  <a:srgbClr val="01C1CB">
                    <a:lumMod val="50000"/>
                  </a:srgbClr>
                </a:solidFill>
                <a:cs typeface="Times New Roman" panose="02020603050405020304" pitchFamily="18" charset="0"/>
              </a:rPr>
              <a:t> </a:t>
            </a:r>
            <a:r>
              <a:rPr lang="fr-FR" sz="2000" dirty="0" err="1">
                <a:solidFill>
                  <a:srgbClr val="01C1CB">
                    <a:lumMod val="50000"/>
                  </a:srgbClr>
                </a:solidFill>
                <a:cs typeface="Times New Roman" panose="02020603050405020304" pitchFamily="18" charset="0"/>
              </a:rPr>
              <a:t>nữ</a:t>
            </a:r>
            <a:r>
              <a:rPr lang="fr-FR" sz="2000" dirty="0">
                <a:solidFill>
                  <a:srgbClr val="01C1CB">
                    <a:lumMod val="50000"/>
                  </a:srgbClr>
                </a:solidFill>
                <a:cs typeface="Times New Roman" panose="02020603050405020304" pitchFamily="18" charset="0"/>
              </a:rPr>
              <a:t>:    </a:t>
            </a:r>
            <a:r>
              <a:rPr lang="fr-FR" sz="2000" i="1" dirty="0" err="1">
                <a:solidFill>
                  <a:srgbClr val="01C1CB">
                    <a:lumMod val="50000"/>
                  </a:srgbClr>
                </a:solidFill>
                <a:cs typeface="Times New Roman" panose="02020603050405020304" pitchFamily="18" charset="0"/>
              </a:rPr>
              <a:t>Hàng</a:t>
            </a:r>
            <a:r>
              <a:rPr lang="fr-FR" sz="2000" i="1" dirty="0">
                <a:solidFill>
                  <a:srgbClr val="01C1CB">
                    <a:lumMod val="50000"/>
                  </a:srgbClr>
                </a:solidFill>
                <a:cs typeface="Times New Roman" panose="02020603050405020304" pitchFamily="18" charset="0"/>
              </a:rPr>
              <a:t> </a:t>
            </a:r>
            <a:r>
              <a:rPr lang="fr-FR" sz="2000" i="1" dirty="0" err="1">
                <a:solidFill>
                  <a:srgbClr val="01C1CB">
                    <a:lumMod val="50000"/>
                  </a:srgbClr>
                </a:solidFill>
                <a:cs typeface="Times New Roman" panose="02020603050405020304" pitchFamily="18" charset="0"/>
              </a:rPr>
              <a:t>cây</a:t>
            </a:r>
            <a:r>
              <a:rPr lang="fr-FR" sz="2000" i="1" dirty="0">
                <a:solidFill>
                  <a:srgbClr val="01C1CB">
                    <a:lumMod val="50000"/>
                  </a:srgbClr>
                </a:solidFill>
                <a:cs typeface="Times New Roman" panose="02020603050405020304" pitchFamily="18" charset="0"/>
              </a:rPr>
              <a:t>…</a:t>
            </a:r>
            <a:r>
              <a:rPr lang="fr-FR" sz="2000" i="1" dirty="0" err="1">
                <a:solidFill>
                  <a:srgbClr val="01C1CB">
                    <a:lumMod val="50000"/>
                  </a:srgbClr>
                </a:solidFill>
                <a:cs typeface="Times New Roman" panose="02020603050405020304" pitchFamily="18" charset="0"/>
              </a:rPr>
              <a:t>hiền</a:t>
            </a:r>
            <a:r>
              <a:rPr lang="fr-FR" sz="2000" i="1" dirty="0">
                <a:solidFill>
                  <a:srgbClr val="01C1CB">
                    <a:lumMod val="50000"/>
                  </a:srgbClr>
                </a:solidFill>
                <a:cs typeface="Times New Roman" panose="02020603050405020304" pitchFamily="18" charset="0"/>
              </a:rPr>
              <a:t> </a:t>
            </a:r>
            <a:r>
              <a:rPr lang="fr-FR" sz="2000" i="1" dirty="0" err="1">
                <a:solidFill>
                  <a:srgbClr val="01C1CB">
                    <a:lumMod val="50000"/>
                  </a:srgbClr>
                </a:solidFill>
                <a:cs typeface="Times New Roman" panose="02020603050405020304" pitchFamily="18" charset="0"/>
              </a:rPr>
              <a:t>hòa</a:t>
            </a:r>
            <a:r>
              <a:rPr lang="fr-FR" sz="2000" i="1" dirty="0">
                <a:solidFill>
                  <a:srgbClr val="01C1CB">
                    <a:lumMod val="50000"/>
                  </a:srgbClr>
                </a:solidFill>
                <a:cs typeface="Times New Roman" panose="02020603050405020304" pitchFamily="18" charset="0"/>
              </a:rPr>
              <a:t>.</a:t>
            </a:r>
            <a:endParaRPr lang="en-GB" sz="2000" i="1" dirty="0">
              <a:solidFill>
                <a:srgbClr val="01C1CB">
                  <a:lumMod val="50000"/>
                </a:srgbClr>
              </a:solidFill>
              <a:cs typeface="Times New Roman" panose="02020603050405020304" pitchFamily="18" charset="0"/>
            </a:endParaRPr>
          </a:p>
          <a:p>
            <a:pPr marL="114300" algn="just"/>
            <a:r>
              <a:rPr lang="fr-FR" sz="2000" dirty="0">
                <a:solidFill>
                  <a:srgbClr val="01C1CB">
                    <a:lumMod val="50000"/>
                  </a:srgbClr>
                </a:solidFill>
                <a:cs typeface="Times New Roman" panose="02020603050405020304" pitchFamily="18" charset="0"/>
              </a:rPr>
              <a:t>                         </a:t>
            </a:r>
            <a:r>
              <a:rPr lang="fr-FR" sz="2000" i="1" dirty="0" err="1">
                <a:solidFill>
                  <a:srgbClr val="01C1CB">
                    <a:lumMod val="50000"/>
                  </a:srgbClr>
                </a:solidFill>
                <a:cs typeface="Times New Roman" panose="02020603050405020304" pitchFamily="18" charset="0"/>
              </a:rPr>
              <a:t>Dòng</a:t>
            </a:r>
            <a:r>
              <a:rPr lang="fr-FR" sz="2000" i="1" dirty="0">
                <a:solidFill>
                  <a:srgbClr val="01C1CB">
                    <a:lumMod val="50000"/>
                  </a:srgbClr>
                </a:solidFill>
                <a:cs typeface="Times New Roman" panose="02020603050405020304" pitchFamily="18" charset="0"/>
              </a:rPr>
              <a:t> </a:t>
            </a:r>
            <a:r>
              <a:rPr lang="fr-FR" sz="2000" i="1" dirty="0" err="1">
                <a:solidFill>
                  <a:srgbClr val="01C1CB">
                    <a:lumMod val="50000"/>
                  </a:srgbClr>
                </a:solidFill>
                <a:cs typeface="Times New Roman" panose="02020603050405020304" pitchFamily="18" charset="0"/>
              </a:rPr>
              <a:t>sông</a:t>
            </a:r>
            <a:r>
              <a:rPr lang="fr-FR" sz="2000" i="1" dirty="0">
                <a:solidFill>
                  <a:srgbClr val="01C1CB">
                    <a:lumMod val="50000"/>
                  </a:srgbClr>
                </a:solidFill>
                <a:cs typeface="Times New Roman" panose="02020603050405020304" pitchFamily="18" charset="0"/>
              </a:rPr>
              <a:t>…</a:t>
            </a:r>
            <a:r>
              <a:rPr lang="fr-FR" sz="2000" i="1" dirty="0" err="1">
                <a:solidFill>
                  <a:srgbClr val="01C1CB">
                    <a:lumMod val="50000"/>
                  </a:srgbClr>
                </a:solidFill>
                <a:cs typeface="Times New Roman" panose="02020603050405020304" pitchFamily="18" charset="0"/>
              </a:rPr>
              <a:t>tháng</a:t>
            </a:r>
            <a:r>
              <a:rPr lang="fr-FR" sz="2000" i="1" dirty="0">
                <a:solidFill>
                  <a:srgbClr val="01C1CB">
                    <a:lumMod val="50000"/>
                  </a:srgbClr>
                </a:solidFill>
                <a:cs typeface="Times New Roman" panose="02020603050405020304" pitchFamily="18" charset="0"/>
              </a:rPr>
              <a:t> </a:t>
            </a:r>
            <a:r>
              <a:rPr lang="fr-FR" sz="2000" i="1" dirty="0" err="1">
                <a:solidFill>
                  <a:srgbClr val="01C1CB">
                    <a:lumMod val="50000"/>
                  </a:srgbClr>
                </a:solidFill>
                <a:cs typeface="Times New Roman" panose="02020603050405020304" pitchFamily="18" charset="0"/>
              </a:rPr>
              <a:t>ngày</a:t>
            </a:r>
            <a:endParaRPr lang="en-GB" sz="2000" i="1" dirty="0">
              <a:solidFill>
                <a:srgbClr val="01C1CB">
                  <a:lumMod val="50000"/>
                </a:srgbClr>
              </a:solidFill>
              <a:cs typeface="Times New Roman" panose="02020603050405020304" pitchFamily="18" charset="0"/>
            </a:endParaRPr>
          </a:p>
          <a:p>
            <a:pPr marL="114300" algn="just"/>
            <a:r>
              <a:rPr lang="fr-FR" sz="2000" dirty="0">
                <a:solidFill>
                  <a:srgbClr val="01C1CB">
                    <a:lumMod val="50000"/>
                  </a:srgbClr>
                </a:solidFill>
                <a:cs typeface="Times New Roman" panose="02020603050405020304" pitchFamily="18" charset="0"/>
              </a:rPr>
              <a:t>     </a:t>
            </a:r>
            <a:r>
              <a:rPr lang="fr-FR" sz="2000" dirty="0" err="1">
                <a:solidFill>
                  <a:srgbClr val="01C1CB">
                    <a:lumMod val="50000"/>
                  </a:srgbClr>
                </a:solidFill>
                <a:cs typeface="Times New Roman" panose="02020603050405020304" pitchFamily="18" charset="0"/>
              </a:rPr>
              <a:t>Hòa</a:t>
            </a:r>
            <a:r>
              <a:rPr lang="fr-FR" sz="2000" dirty="0">
                <a:solidFill>
                  <a:srgbClr val="01C1CB">
                    <a:lumMod val="50000"/>
                  </a:srgbClr>
                </a:solidFill>
                <a:cs typeface="Times New Roman" panose="02020603050405020304" pitchFamily="18" charset="0"/>
              </a:rPr>
              <a:t> </a:t>
            </a:r>
            <a:r>
              <a:rPr lang="fr-FR" sz="2000" dirty="0" err="1">
                <a:solidFill>
                  <a:srgbClr val="01C1CB">
                    <a:lumMod val="50000"/>
                  </a:srgbClr>
                </a:solidFill>
                <a:cs typeface="Times New Roman" panose="02020603050405020304" pitchFamily="18" charset="0"/>
              </a:rPr>
              <a:t>giọng</a:t>
            </a:r>
            <a:r>
              <a:rPr lang="fr-FR" sz="2000" dirty="0">
                <a:solidFill>
                  <a:srgbClr val="01C1CB">
                    <a:lumMod val="50000"/>
                  </a:srgbClr>
                </a:solidFill>
                <a:cs typeface="Times New Roman" panose="02020603050405020304" pitchFamily="18" charset="0"/>
              </a:rPr>
              <a:t>: </a:t>
            </a:r>
            <a:r>
              <a:rPr lang="fr-FR" sz="2000" i="1" dirty="0">
                <a:solidFill>
                  <a:srgbClr val="01C1CB">
                    <a:lumMod val="50000"/>
                  </a:srgbClr>
                </a:solidFill>
                <a:cs typeface="Times New Roman" panose="02020603050405020304" pitchFamily="18" charset="0"/>
              </a:rPr>
              <a:t>Cho </a:t>
            </a:r>
            <a:r>
              <a:rPr lang="fr-FR" sz="2000" i="1" dirty="0" err="1">
                <a:solidFill>
                  <a:srgbClr val="01C1CB">
                    <a:lumMod val="50000"/>
                  </a:srgbClr>
                </a:solidFill>
                <a:cs typeface="Times New Roman" panose="02020603050405020304" pitchFamily="18" charset="0"/>
              </a:rPr>
              <a:t>hôm</a:t>
            </a:r>
            <a:r>
              <a:rPr lang="fr-FR" sz="2000" i="1" dirty="0">
                <a:solidFill>
                  <a:srgbClr val="01C1CB">
                    <a:lumMod val="50000"/>
                  </a:srgbClr>
                </a:solidFill>
                <a:cs typeface="Times New Roman" panose="02020603050405020304" pitchFamily="18" charset="0"/>
              </a:rPr>
              <a:t> </a:t>
            </a:r>
            <a:r>
              <a:rPr lang="fr-FR" sz="2000" i="1" dirty="0" err="1">
                <a:solidFill>
                  <a:srgbClr val="01C1CB">
                    <a:lumMod val="50000"/>
                  </a:srgbClr>
                </a:solidFill>
                <a:cs typeface="Times New Roman" panose="02020603050405020304" pitchFamily="18" charset="0"/>
              </a:rPr>
              <a:t>nay</a:t>
            </a:r>
            <a:r>
              <a:rPr lang="fr-FR" sz="2000" i="1" dirty="0">
                <a:solidFill>
                  <a:srgbClr val="01C1CB">
                    <a:lumMod val="50000"/>
                  </a:srgbClr>
                </a:solidFill>
                <a:cs typeface="Times New Roman" panose="02020603050405020304" pitchFamily="18" charset="0"/>
              </a:rPr>
              <a:t>…</a:t>
            </a:r>
            <a:r>
              <a:rPr lang="fr-FR" sz="2000" i="1" dirty="0" err="1">
                <a:solidFill>
                  <a:srgbClr val="01C1CB">
                    <a:lumMod val="50000"/>
                  </a:srgbClr>
                </a:solidFill>
                <a:cs typeface="Times New Roman" panose="02020603050405020304" pitchFamily="18" charset="0"/>
              </a:rPr>
              <a:t>môi</a:t>
            </a:r>
            <a:r>
              <a:rPr lang="fr-FR" sz="2000" i="1" dirty="0">
                <a:solidFill>
                  <a:srgbClr val="01C1CB">
                    <a:lumMod val="50000"/>
                  </a:srgbClr>
                </a:solidFill>
                <a:cs typeface="Times New Roman" panose="02020603050405020304" pitchFamily="18" charset="0"/>
              </a:rPr>
              <a:t> </a:t>
            </a:r>
            <a:r>
              <a:rPr lang="fr-FR" sz="2000" i="1" dirty="0" err="1">
                <a:solidFill>
                  <a:srgbClr val="01C1CB">
                    <a:lumMod val="50000"/>
                  </a:srgbClr>
                </a:solidFill>
                <a:cs typeface="Times New Roman" panose="02020603050405020304" pitchFamily="18" charset="0"/>
              </a:rPr>
              <a:t>trường</a:t>
            </a:r>
            <a:endParaRPr lang="en-US" sz="2000" i="1" dirty="0">
              <a:solidFill>
                <a:srgbClr val="01C1CB">
                  <a:lumMod val="50000"/>
                </a:srgbClr>
              </a:solidFill>
              <a:cs typeface="Times New Roman" panose="02020603050405020304" pitchFamily="18" charset="0"/>
            </a:endParaRPr>
          </a:p>
        </p:txBody>
      </p:sp>
      <p:pic>
        <p:nvPicPr>
          <p:cNvPr id="2" name="Vi cuoc song tuoi dep (beat melody)">
            <a:hlinkClick r:id="" action="ppaction://media"/>
            <a:extLst>
              <a:ext uri="{FF2B5EF4-FFF2-40B4-BE49-F238E27FC236}">
                <a16:creationId xmlns:a16="http://schemas.microsoft.com/office/drawing/2014/main" id="{6BE2D8AA-B782-C2BB-4271-ED28B8DE841B}"/>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1876324" y="4703681"/>
            <a:ext cx="406400" cy="406400"/>
          </a:xfrm>
          <a:prstGeom prst="rect">
            <a:avLst/>
          </a:prstGeom>
        </p:spPr>
      </p:pic>
      <p:sp>
        <p:nvSpPr>
          <p:cNvPr id="4" name="TextBox 3">
            <a:hlinkClick r:id="rId7"/>
            <a:extLst>
              <a:ext uri="{FF2B5EF4-FFF2-40B4-BE49-F238E27FC236}">
                <a16:creationId xmlns:a16="http://schemas.microsoft.com/office/drawing/2014/main" id="{AB48B804-3B5B-4137-95A2-AF281AF102C2}"/>
              </a:ext>
            </a:extLst>
          </p:cNvPr>
          <p:cNvSpPr txBox="1"/>
          <p:nvPr/>
        </p:nvSpPr>
        <p:spPr>
          <a:xfrm>
            <a:off x="1085365" y="4083874"/>
            <a:ext cx="2199385" cy="523220"/>
          </a:xfrm>
          <a:prstGeom prst="rect">
            <a:avLst/>
          </a:prstGeom>
          <a:noFill/>
        </p:spPr>
        <p:txBody>
          <a:bodyPr wrap="square">
            <a:spAutoFit/>
          </a:bodyPr>
          <a:lstStyle/>
          <a:p>
            <a:r>
              <a:rPr lang="en-GB" dirty="0"/>
              <a:t>https://</a:t>
            </a:r>
            <a:r>
              <a:rPr lang="en-GB" dirty="0" err="1"/>
              <a:t>www.youtube.com</a:t>
            </a:r>
            <a:r>
              <a:rPr lang="en-GB" dirty="0"/>
              <a:t>/</a:t>
            </a:r>
            <a:r>
              <a:rPr lang="en-GB" dirty="0" err="1"/>
              <a:t>watch?v</a:t>
            </a:r>
            <a:r>
              <a:rPr lang="en-GB" dirty="0"/>
              <a:t>=RQ-</a:t>
            </a:r>
            <a:r>
              <a:rPr lang="en-GB" dirty="0" err="1"/>
              <a:t>hAOykF</a:t>
            </a:r>
            <a:r>
              <a:rPr lang="en-GB" dirty="0"/>
              <a:t>-E</a:t>
            </a:r>
          </a:p>
        </p:txBody>
      </p:sp>
      <p:sp>
        <p:nvSpPr>
          <p:cNvPr id="6" name="TextBox 5">
            <a:hlinkClick r:id="rId8"/>
            <a:extLst>
              <a:ext uri="{FF2B5EF4-FFF2-40B4-BE49-F238E27FC236}">
                <a16:creationId xmlns:a16="http://schemas.microsoft.com/office/drawing/2014/main" id="{2C5DEC79-C660-F998-87FA-BD6F98C98B12}"/>
              </a:ext>
            </a:extLst>
          </p:cNvPr>
          <p:cNvSpPr txBox="1"/>
          <p:nvPr/>
        </p:nvSpPr>
        <p:spPr>
          <a:xfrm>
            <a:off x="6180933" y="4083874"/>
            <a:ext cx="2304369" cy="523220"/>
          </a:xfrm>
          <a:prstGeom prst="rect">
            <a:avLst/>
          </a:prstGeom>
          <a:noFill/>
        </p:spPr>
        <p:txBody>
          <a:bodyPr wrap="square">
            <a:spAutoFit/>
          </a:bodyPr>
          <a:lstStyle/>
          <a:p>
            <a:r>
              <a:rPr lang="en-GB" dirty="0"/>
              <a:t>https://</a:t>
            </a:r>
            <a:r>
              <a:rPr lang="en-GB" dirty="0" err="1"/>
              <a:t>www.youtube.com</a:t>
            </a:r>
            <a:r>
              <a:rPr lang="en-GB" dirty="0"/>
              <a:t>/</a:t>
            </a:r>
            <a:r>
              <a:rPr lang="en-GB" dirty="0" err="1"/>
              <a:t>watch?v</a:t>
            </a:r>
            <a:r>
              <a:rPr lang="en-GB" dirty="0"/>
              <a:t>=</a:t>
            </a:r>
            <a:r>
              <a:rPr lang="en-GB" dirty="0" err="1"/>
              <a:t>XMsZwXbzjFE</a:t>
            </a:r>
            <a:endParaRPr lang="en-GB" dirty="0"/>
          </a:p>
        </p:txBody>
      </p:sp>
    </p:spTree>
    <p:extLst>
      <p:ext uri="{BB962C8B-B14F-4D97-AF65-F5344CB8AC3E}">
        <p14:creationId xmlns:p14="http://schemas.microsoft.com/office/powerpoint/2010/main" val="4045871026"/>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51"/>
                                        </p:tgtEl>
                                        <p:attrNameLst>
                                          <p:attrName>style.visibility</p:attrName>
                                        </p:attrNameLst>
                                      </p:cBhvr>
                                      <p:to>
                                        <p:strVal val="visible"/>
                                      </p:to>
                                    </p:set>
                                    <p:anim calcmode="lin" valueType="num">
                                      <p:cBhvr additive="base">
                                        <p:cTn id="7" dur="500" fill="hold"/>
                                        <p:tgtEl>
                                          <p:spTgt spid="51"/>
                                        </p:tgtEl>
                                        <p:attrNameLst>
                                          <p:attrName>ppt_x</p:attrName>
                                        </p:attrNameLst>
                                      </p:cBhvr>
                                      <p:tavLst>
                                        <p:tav tm="0">
                                          <p:val>
                                            <p:strVal val="#ppt_x"/>
                                          </p:val>
                                        </p:tav>
                                        <p:tav tm="100000">
                                          <p:val>
                                            <p:strVal val="#ppt_x"/>
                                          </p:val>
                                        </p:tav>
                                      </p:tavLst>
                                    </p:anim>
                                    <p:anim calcmode="lin" valueType="num">
                                      <p:cBhvr additive="base">
                                        <p:cTn id="8" dur="500" fill="hold"/>
                                        <p:tgtEl>
                                          <p:spTgt spid="51"/>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53"/>
                                        </p:tgtEl>
                                        <p:attrNameLst>
                                          <p:attrName>style.visibility</p:attrName>
                                        </p:attrNameLst>
                                      </p:cBhvr>
                                      <p:to>
                                        <p:strVal val="visible"/>
                                      </p:to>
                                    </p:set>
                                    <p:animEffect transition="in" filter="wipe(left)">
                                      <p:cBhvr>
                                        <p:cTn id="12" dur="500"/>
                                        <p:tgtEl>
                                          <p:spTgt spid="53"/>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500"/>
                                        <p:tgtEl>
                                          <p:spTgt spid="4"/>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1" presetClass="mediacall" presetSubtype="0" fill="hold" nodeType="clickEffect">
                                  <p:stCondLst>
                                    <p:cond delay="0"/>
                                  </p:stCondLst>
                                  <p:childTnLst>
                                    <p:cmd type="call" cmd="playFrom(0.0)">
                                      <p:cBhvr>
                                        <p:cTn id="23" dur="236622"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24" fill="hold" display="0">
                  <p:stCondLst>
                    <p:cond delay="indefinite"/>
                  </p:stCondLst>
                  <p:endCondLst>
                    <p:cond evt="onStopAudio" delay="0">
                      <p:tgtEl>
                        <p:sldTgt/>
                      </p:tgtEl>
                    </p:cond>
                  </p:endCondLst>
                </p:cTn>
                <p:tgtEl>
                  <p:spTgt spid="2"/>
                </p:tgtEl>
              </p:cMediaNode>
            </p:audio>
          </p:childTnLst>
        </p:cTn>
      </p:par>
    </p:tnLst>
    <p:bldLst>
      <p:bldP spid="53" grpId="0"/>
      <p:bldP spid="4" grpId="0"/>
      <p:bldP spid="6"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098"/>
        <p:cNvGrpSpPr/>
        <p:nvPr/>
      </p:nvGrpSpPr>
      <p:grpSpPr>
        <a:xfrm>
          <a:off x="0" y="0"/>
          <a:ext cx="0" cy="0"/>
          <a:chOff x="0" y="0"/>
          <a:chExt cx="0" cy="0"/>
        </a:xfrm>
      </p:grpSpPr>
      <p:grpSp>
        <p:nvGrpSpPr>
          <p:cNvPr id="2" name="Group 1">
            <a:extLst>
              <a:ext uri="{FF2B5EF4-FFF2-40B4-BE49-F238E27FC236}">
                <a16:creationId xmlns:a16="http://schemas.microsoft.com/office/drawing/2014/main" id="{72397B36-D592-0464-30B9-B9EDB30A8FA0}"/>
              </a:ext>
            </a:extLst>
          </p:cNvPr>
          <p:cNvGrpSpPr/>
          <p:nvPr/>
        </p:nvGrpSpPr>
        <p:grpSpPr>
          <a:xfrm>
            <a:off x="-195202" y="-174491"/>
            <a:ext cx="9339202" cy="5519594"/>
            <a:chOff x="-195202" y="-174491"/>
            <a:chExt cx="9339202" cy="5519594"/>
          </a:xfrm>
        </p:grpSpPr>
        <p:grpSp>
          <p:nvGrpSpPr>
            <p:cNvPr id="32" name="Group 31">
              <a:extLst>
                <a:ext uri="{FF2B5EF4-FFF2-40B4-BE49-F238E27FC236}">
                  <a16:creationId xmlns:a16="http://schemas.microsoft.com/office/drawing/2014/main" id="{7A5B3857-F70E-94E4-7B3B-AB62DC4C90A4}"/>
                </a:ext>
              </a:extLst>
            </p:cNvPr>
            <p:cNvGrpSpPr/>
            <p:nvPr/>
          </p:nvGrpSpPr>
          <p:grpSpPr>
            <a:xfrm>
              <a:off x="-18934" y="1081377"/>
              <a:ext cx="9162934" cy="4263726"/>
              <a:chOff x="-18934" y="1081377"/>
              <a:chExt cx="9162934" cy="4263726"/>
            </a:xfrm>
          </p:grpSpPr>
          <p:pic>
            <p:nvPicPr>
              <p:cNvPr id="31" name="Picture 30">
                <a:extLst>
                  <a:ext uri="{FF2B5EF4-FFF2-40B4-BE49-F238E27FC236}">
                    <a16:creationId xmlns:a16="http://schemas.microsoft.com/office/drawing/2014/main" id="{208C0867-C1E4-2AB2-55CD-7D3BCF982BF8}"/>
                  </a:ext>
                </a:extLst>
              </p:cNvPr>
              <p:cNvPicPr>
                <a:picLocks noChangeAspect="1"/>
              </p:cNvPicPr>
              <p:nvPr/>
            </p:nvPicPr>
            <p:blipFill rotWithShape="1">
              <a:blip r:embed="rId3"/>
              <a:srcRect l="38435" t="25229" r="29304" b="65063"/>
              <a:stretch/>
            </p:blipFill>
            <p:spPr>
              <a:xfrm>
                <a:off x="0" y="1081377"/>
                <a:ext cx="9144000" cy="4045834"/>
              </a:xfrm>
              <a:prstGeom prst="rect">
                <a:avLst/>
              </a:prstGeom>
            </p:spPr>
          </p:pic>
          <p:grpSp>
            <p:nvGrpSpPr>
              <p:cNvPr id="1151" name="Google Shape;1151;p30"/>
              <p:cNvGrpSpPr/>
              <p:nvPr/>
            </p:nvGrpSpPr>
            <p:grpSpPr>
              <a:xfrm rot="-1417591">
                <a:off x="-18934" y="3867300"/>
                <a:ext cx="1003843" cy="1477803"/>
                <a:chOff x="-214625" y="3943775"/>
                <a:chExt cx="458725" cy="836125"/>
              </a:xfrm>
            </p:grpSpPr>
            <p:sp>
              <p:nvSpPr>
                <p:cNvPr id="1152" name="Google Shape;1152;p30"/>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3" name="Google Shape;1153;p30"/>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4" name="Google Shape;1154;p30"/>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5" name="Google Shape;1155;p30"/>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6" name="Google Shape;1156;p30"/>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7" name="Google Shape;1157;p30"/>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8" name="Google Shape;1158;p30"/>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9" name="Google Shape;1159;p30"/>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0" name="Google Shape;1160;p30"/>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1" name="Google Shape;1161;p30"/>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2" name="Google Shape;1162;p30"/>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3" name="Google Shape;1163;p30"/>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 name="Google Shape;1151;p30">
                <a:extLst>
                  <a:ext uri="{FF2B5EF4-FFF2-40B4-BE49-F238E27FC236}">
                    <a16:creationId xmlns:a16="http://schemas.microsoft.com/office/drawing/2014/main" id="{A1A861CE-A827-EE35-9F28-A49943594233}"/>
                  </a:ext>
                </a:extLst>
              </p:cNvPr>
              <p:cNvGrpSpPr/>
              <p:nvPr/>
            </p:nvGrpSpPr>
            <p:grpSpPr>
              <a:xfrm rot="1231241" flipH="1">
                <a:off x="8048344" y="3859358"/>
                <a:ext cx="1090330" cy="1477803"/>
                <a:chOff x="-214625" y="3943775"/>
                <a:chExt cx="458725" cy="836125"/>
              </a:xfrm>
            </p:grpSpPr>
            <p:sp>
              <p:nvSpPr>
                <p:cNvPr id="98" name="Google Shape;1152;p30">
                  <a:extLst>
                    <a:ext uri="{FF2B5EF4-FFF2-40B4-BE49-F238E27FC236}">
                      <a16:creationId xmlns:a16="http://schemas.microsoft.com/office/drawing/2014/main" id="{82F94763-7557-B4DD-FC3A-66F7A80E1C7B}"/>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1153;p30">
                  <a:extLst>
                    <a:ext uri="{FF2B5EF4-FFF2-40B4-BE49-F238E27FC236}">
                      <a16:creationId xmlns:a16="http://schemas.microsoft.com/office/drawing/2014/main" id="{05F50D42-75D4-C07A-9798-4D83B976D099}"/>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 name="Google Shape;1154;p30">
                  <a:extLst>
                    <a:ext uri="{FF2B5EF4-FFF2-40B4-BE49-F238E27FC236}">
                      <a16:creationId xmlns:a16="http://schemas.microsoft.com/office/drawing/2014/main" id="{9B9F897A-05A7-D783-029F-08A4270AB649}"/>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 name="Google Shape;1155;p30">
                  <a:extLst>
                    <a:ext uri="{FF2B5EF4-FFF2-40B4-BE49-F238E27FC236}">
                      <a16:creationId xmlns:a16="http://schemas.microsoft.com/office/drawing/2014/main" id="{F8110DB3-67A6-18C8-B922-43D9BEEA1A8A}"/>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 name="Google Shape;1156;p30">
                  <a:extLst>
                    <a:ext uri="{FF2B5EF4-FFF2-40B4-BE49-F238E27FC236}">
                      <a16:creationId xmlns:a16="http://schemas.microsoft.com/office/drawing/2014/main" id="{0667AF1E-F6C8-269C-46A2-DDB472EE60B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 name="Google Shape;1157;p30">
                  <a:extLst>
                    <a:ext uri="{FF2B5EF4-FFF2-40B4-BE49-F238E27FC236}">
                      <a16:creationId xmlns:a16="http://schemas.microsoft.com/office/drawing/2014/main" id="{7ADF9B6F-A0D3-47A6-F1A4-51BE09212402}"/>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1158;p30">
                  <a:extLst>
                    <a:ext uri="{FF2B5EF4-FFF2-40B4-BE49-F238E27FC236}">
                      <a16:creationId xmlns:a16="http://schemas.microsoft.com/office/drawing/2014/main" id="{0662262D-594A-E896-CC2B-DBC13F4BABCB}"/>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 name="Google Shape;1159;p30">
                  <a:extLst>
                    <a:ext uri="{FF2B5EF4-FFF2-40B4-BE49-F238E27FC236}">
                      <a16:creationId xmlns:a16="http://schemas.microsoft.com/office/drawing/2014/main" id="{73BFA6AE-6305-56AB-DEEF-FD2B16B4033C}"/>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 name="Google Shape;1160;p30">
                  <a:extLst>
                    <a:ext uri="{FF2B5EF4-FFF2-40B4-BE49-F238E27FC236}">
                      <a16:creationId xmlns:a16="http://schemas.microsoft.com/office/drawing/2014/main" id="{A4AEE0AB-3EFA-7B22-DA69-86C1CA3B4EDB}"/>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 name="Google Shape;1161;p30">
                  <a:extLst>
                    <a:ext uri="{FF2B5EF4-FFF2-40B4-BE49-F238E27FC236}">
                      <a16:creationId xmlns:a16="http://schemas.microsoft.com/office/drawing/2014/main" id="{E37C9E01-6BAC-B64E-040A-67F48FEFDA90}"/>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1162;p30">
                  <a:extLst>
                    <a:ext uri="{FF2B5EF4-FFF2-40B4-BE49-F238E27FC236}">
                      <a16:creationId xmlns:a16="http://schemas.microsoft.com/office/drawing/2014/main" id="{B0BE8034-7C63-7164-6A13-9FACA444D97F}"/>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1163;p30">
                  <a:extLst>
                    <a:ext uri="{FF2B5EF4-FFF2-40B4-BE49-F238E27FC236}">
                      <a16:creationId xmlns:a16="http://schemas.microsoft.com/office/drawing/2014/main" id="{0ADCCD96-0A89-682E-9901-31AD9EDFF0D1}"/>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33" name="Google Shape;2201;p52">
              <a:extLst>
                <a:ext uri="{FF2B5EF4-FFF2-40B4-BE49-F238E27FC236}">
                  <a16:creationId xmlns:a16="http://schemas.microsoft.com/office/drawing/2014/main" id="{6838CFC8-C978-6A11-3EF4-5663AC5E08B8}"/>
                </a:ext>
              </a:extLst>
            </p:cNvPr>
            <p:cNvGrpSpPr/>
            <p:nvPr/>
          </p:nvGrpSpPr>
          <p:grpSpPr>
            <a:xfrm>
              <a:off x="7867210" y="3708511"/>
              <a:ext cx="950597" cy="927079"/>
              <a:chOff x="3440878" y="3961281"/>
              <a:chExt cx="82245" cy="80210"/>
            </a:xfrm>
          </p:grpSpPr>
          <p:sp>
            <p:nvSpPr>
              <p:cNvPr id="34" name="Google Shape;2202;p52">
                <a:extLst>
                  <a:ext uri="{FF2B5EF4-FFF2-40B4-BE49-F238E27FC236}">
                    <a16:creationId xmlns:a16="http://schemas.microsoft.com/office/drawing/2014/main" id="{8B41D81F-C552-4140-B2E6-DCBD4E71D64E}"/>
                  </a:ext>
                </a:extLst>
              </p:cNvPr>
              <p:cNvSpPr/>
              <p:nvPr/>
            </p:nvSpPr>
            <p:spPr>
              <a:xfrm>
                <a:off x="3482027" y="3968124"/>
                <a:ext cx="31199" cy="30708"/>
              </a:xfrm>
              <a:custGeom>
                <a:avLst/>
                <a:gdLst/>
                <a:ahLst/>
                <a:cxnLst/>
                <a:rect l="l" t="t" r="r" b="b"/>
                <a:pathLst>
                  <a:path w="1778" h="1750" extrusionOk="0">
                    <a:moveTo>
                      <a:pt x="1166" y="0"/>
                    </a:moveTo>
                    <a:cubicBezTo>
                      <a:pt x="1068" y="0"/>
                      <a:pt x="972" y="21"/>
                      <a:pt x="889" y="58"/>
                    </a:cubicBezTo>
                    <a:cubicBezTo>
                      <a:pt x="676" y="161"/>
                      <a:pt x="530" y="351"/>
                      <a:pt x="396" y="542"/>
                    </a:cubicBezTo>
                    <a:cubicBezTo>
                      <a:pt x="210" y="814"/>
                      <a:pt x="32" y="1107"/>
                      <a:pt x="5" y="1444"/>
                    </a:cubicBezTo>
                    <a:cubicBezTo>
                      <a:pt x="1" y="1502"/>
                      <a:pt x="1" y="1555"/>
                      <a:pt x="23" y="1608"/>
                    </a:cubicBezTo>
                    <a:cubicBezTo>
                      <a:pt x="59" y="1684"/>
                      <a:pt x="143" y="1733"/>
                      <a:pt x="227" y="1747"/>
                    </a:cubicBezTo>
                    <a:cubicBezTo>
                      <a:pt x="236" y="1749"/>
                      <a:pt x="245" y="1750"/>
                      <a:pt x="255" y="1750"/>
                    </a:cubicBezTo>
                    <a:cubicBezTo>
                      <a:pt x="331" y="1750"/>
                      <a:pt x="423" y="1697"/>
                      <a:pt x="493" y="1688"/>
                    </a:cubicBezTo>
                    <a:lnTo>
                      <a:pt x="907" y="1524"/>
                    </a:lnTo>
                    <a:cubicBezTo>
                      <a:pt x="1378" y="1320"/>
                      <a:pt x="1493" y="1342"/>
                      <a:pt x="1684" y="872"/>
                    </a:cubicBezTo>
                    <a:cubicBezTo>
                      <a:pt x="1778" y="649"/>
                      <a:pt x="1773" y="356"/>
                      <a:pt x="1586" y="165"/>
                    </a:cubicBezTo>
                    <a:cubicBezTo>
                      <a:pt x="1475" y="51"/>
                      <a:pt x="1319" y="0"/>
                      <a:pt x="1166" y="0"/>
                    </a:cubicBezTo>
                    <a:close/>
                  </a:path>
                </a:pathLst>
              </a:custGeom>
              <a:solidFill>
                <a:srgbClr val="FFFFFF"/>
              </a:solidFill>
              <a:ln>
                <a:solidFill>
                  <a:schemeClr val="accent1">
                    <a:lumMod val="50000"/>
                  </a:schemeClr>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5" name="Google Shape;2203;p52">
                <a:extLst>
                  <a:ext uri="{FF2B5EF4-FFF2-40B4-BE49-F238E27FC236}">
                    <a16:creationId xmlns:a16="http://schemas.microsoft.com/office/drawing/2014/main" id="{F5F19FE6-06D0-342B-BE54-1DCE67BAD800}"/>
                  </a:ext>
                </a:extLst>
              </p:cNvPr>
              <p:cNvSpPr/>
              <p:nvPr/>
            </p:nvSpPr>
            <p:spPr>
              <a:xfrm>
                <a:off x="3485624" y="3997709"/>
                <a:ext cx="37499" cy="20987"/>
              </a:xfrm>
              <a:custGeom>
                <a:avLst/>
                <a:gdLst/>
                <a:ahLst/>
                <a:cxnLst/>
                <a:rect l="l" t="t" r="r" b="b"/>
                <a:pathLst>
                  <a:path w="2137" h="1196" extrusionOk="0">
                    <a:moveTo>
                      <a:pt x="706" y="1"/>
                    </a:moveTo>
                    <a:cubicBezTo>
                      <a:pt x="526" y="1"/>
                      <a:pt x="349" y="22"/>
                      <a:pt x="182" y="82"/>
                    </a:cubicBezTo>
                    <a:cubicBezTo>
                      <a:pt x="134" y="100"/>
                      <a:pt x="85" y="123"/>
                      <a:pt x="49" y="162"/>
                    </a:cubicBezTo>
                    <a:cubicBezTo>
                      <a:pt x="5" y="221"/>
                      <a:pt x="1" y="305"/>
                      <a:pt x="27" y="375"/>
                    </a:cubicBezTo>
                    <a:cubicBezTo>
                      <a:pt x="54" y="447"/>
                      <a:pt x="165" y="509"/>
                      <a:pt x="214" y="567"/>
                    </a:cubicBezTo>
                    <a:lnTo>
                      <a:pt x="555" y="828"/>
                    </a:lnTo>
                    <a:cubicBezTo>
                      <a:pt x="913" y="1085"/>
                      <a:pt x="985" y="1195"/>
                      <a:pt x="1334" y="1195"/>
                    </a:cubicBezTo>
                    <a:cubicBezTo>
                      <a:pt x="1383" y="1195"/>
                      <a:pt x="1439" y="1193"/>
                      <a:pt x="1502" y="1189"/>
                    </a:cubicBezTo>
                    <a:cubicBezTo>
                      <a:pt x="1741" y="1175"/>
                      <a:pt x="1994" y="1055"/>
                      <a:pt x="2065" y="828"/>
                    </a:cubicBezTo>
                    <a:cubicBezTo>
                      <a:pt x="2137" y="611"/>
                      <a:pt x="2008" y="367"/>
                      <a:pt x="1817" y="238"/>
                    </a:cubicBezTo>
                    <a:cubicBezTo>
                      <a:pt x="1626" y="105"/>
                      <a:pt x="1391" y="65"/>
                      <a:pt x="1159" y="34"/>
                    </a:cubicBezTo>
                    <a:cubicBezTo>
                      <a:pt x="1010" y="16"/>
                      <a:pt x="857" y="1"/>
                      <a:pt x="706" y="1"/>
                    </a:cubicBezTo>
                    <a:close/>
                  </a:path>
                </a:pathLst>
              </a:custGeom>
              <a:solidFill>
                <a:srgbClr val="FFFFFF"/>
              </a:solidFill>
              <a:ln>
                <a:solidFill>
                  <a:schemeClr val="accent1">
                    <a:lumMod val="50000"/>
                  </a:schemeClr>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2204;p52">
                <a:extLst>
                  <a:ext uri="{FF2B5EF4-FFF2-40B4-BE49-F238E27FC236}">
                    <a16:creationId xmlns:a16="http://schemas.microsoft.com/office/drawing/2014/main" id="{D81B0D4B-F1D5-50F4-41D5-88A2D8DB3139}"/>
                  </a:ext>
                </a:extLst>
              </p:cNvPr>
              <p:cNvSpPr/>
              <p:nvPr/>
            </p:nvSpPr>
            <p:spPr>
              <a:xfrm>
                <a:off x="3457864" y="3961281"/>
                <a:ext cx="25672" cy="35937"/>
              </a:xfrm>
              <a:custGeom>
                <a:avLst/>
                <a:gdLst/>
                <a:ahLst/>
                <a:cxnLst/>
                <a:rect l="l" t="t" r="r" b="b"/>
                <a:pathLst>
                  <a:path w="1463" h="2048" extrusionOk="0">
                    <a:moveTo>
                      <a:pt x="603" y="0"/>
                    </a:moveTo>
                    <a:cubicBezTo>
                      <a:pt x="533" y="0"/>
                      <a:pt x="461" y="12"/>
                      <a:pt x="392" y="40"/>
                    </a:cubicBezTo>
                    <a:cubicBezTo>
                      <a:pt x="144" y="138"/>
                      <a:pt x="1" y="413"/>
                      <a:pt x="1" y="649"/>
                    </a:cubicBezTo>
                    <a:cubicBezTo>
                      <a:pt x="5" y="889"/>
                      <a:pt x="125" y="1097"/>
                      <a:pt x="250" y="1297"/>
                    </a:cubicBezTo>
                    <a:cubicBezTo>
                      <a:pt x="427" y="1572"/>
                      <a:pt x="632" y="1848"/>
                      <a:pt x="938" y="2004"/>
                    </a:cubicBezTo>
                    <a:cubicBezTo>
                      <a:pt x="983" y="2028"/>
                      <a:pt x="1031" y="2048"/>
                      <a:pt x="1083" y="2048"/>
                    </a:cubicBezTo>
                    <a:cubicBezTo>
                      <a:pt x="1088" y="2048"/>
                      <a:pt x="1093" y="2048"/>
                      <a:pt x="1098" y="2047"/>
                    </a:cubicBezTo>
                    <a:cubicBezTo>
                      <a:pt x="1187" y="2043"/>
                      <a:pt x="1267" y="1985"/>
                      <a:pt x="1316" y="1914"/>
                    </a:cubicBezTo>
                    <a:cubicBezTo>
                      <a:pt x="1364" y="1844"/>
                      <a:pt x="1347" y="1719"/>
                      <a:pt x="1369" y="1639"/>
                    </a:cubicBezTo>
                    <a:lnTo>
                      <a:pt x="1391" y="1194"/>
                    </a:lnTo>
                    <a:cubicBezTo>
                      <a:pt x="1396" y="675"/>
                      <a:pt x="1462" y="577"/>
                      <a:pt x="1103" y="218"/>
                    </a:cubicBezTo>
                    <a:cubicBezTo>
                      <a:pt x="976" y="91"/>
                      <a:pt x="793" y="0"/>
                      <a:pt x="603" y="0"/>
                    </a:cubicBezTo>
                    <a:close/>
                  </a:path>
                </a:pathLst>
              </a:custGeom>
              <a:solidFill>
                <a:srgbClr val="FFFFFF"/>
              </a:solidFill>
              <a:ln>
                <a:solidFill>
                  <a:schemeClr val="accent1">
                    <a:lumMod val="50000"/>
                  </a:schemeClr>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2205;p52">
                <a:extLst>
                  <a:ext uri="{FF2B5EF4-FFF2-40B4-BE49-F238E27FC236}">
                    <a16:creationId xmlns:a16="http://schemas.microsoft.com/office/drawing/2014/main" id="{8B542D0F-52DD-E7DF-F7F6-10A472D07245}"/>
                  </a:ext>
                </a:extLst>
              </p:cNvPr>
              <p:cNvSpPr/>
              <p:nvPr/>
            </p:nvSpPr>
            <p:spPr>
              <a:xfrm>
                <a:off x="3440878" y="3993147"/>
                <a:ext cx="38131" cy="24479"/>
              </a:xfrm>
              <a:custGeom>
                <a:avLst/>
                <a:gdLst/>
                <a:ahLst/>
                <a:cxnLst/>
                <a:rect l="l" t="t" r="r" b="b"/>
                <a:pathLst>
                  <a:path w="2173" h="1395" extrusionOk="0">
                    <a:moveTo>
                      <a:pt x="834" y="1"/>
                    </a:moveTo>
                    <a:cubicBezTo>
                      <a:pt x="695" y="1"/>
                      <a:pt x="568" y="51"/>
                      <a:pt x="356" y="196"/>
                    </a:cubicBezTo>
                    <a:cubicBezTo>
                      <a:pt x="161" y="334"/>
                      <a:pt x="1" y="592"/>
                      <a:pt x="54" y="867"/>
                    </a:cubicBezTo>
                    <a:cubicBezTo>
                      <a:pt x="103" y="1142"/>
                      <a:pt x="347" y="1338"/>
                      <a:pt x="583" y="1381"/>
                    </a:cubicBezTo>
                    <a:cubicBezTo>
                      <a:pt x="630" y="1391"/>
                      <a:pt x="678" y="1395"/>
                      <a:pt x="725" y="1395"/>
                    </a:cubicBezTo>
                    <a:cubicBezTo>
                      <a:pt x="908" y="1395"/>
                      <a:pt x="1089" y="1333"/>
                      <a:pt x="1262" y="1266"/>
                    </a:cubicBezTo>
                    <a:cubicBezTo>
                      <a:pt x="1569" y="1147"/>
                      <a:pt x="1875" y="996"/>
                      <a:pt x="2088" y="721"/>
                    </a:cubicBezTo>
                    <a:cubicBezTo>
                      <a:pt x="2124" y="676"/>
                      <a:pt x="2155" y="627"/>
                      <a:pt x="2159" y="569"/>
                    </a:cubicBezTo>
                    <a:cubicBezTo>
                      <a:pt x="2172" y="481"/>
                      <a:pt x="2129" y="387"/>
                      <a:pt x="2071" y="325"/>
                    </a:cubicBezTo>
                    <a:cubicBezTo>
                      <a:pt x="2008" y="262"/>
                      <a:pt x="1884" y="254"/>
                      <a:pt x="1809" y="214"/>
                    </a:cubicBezTo>
                    <a:lnTo>
                      <a:pt x="1373" y="102"/>
                    </a:lnTo>
                    <a:cubicBezTo>
                      <a:pt x="1119" y="49"/>
                      <a:pt x="971" y="1"/>
                      <a:pt x="834" y="1"/>
                    </a:cubicBezTo>
                    <a:close/>
                  </a:path>
                </a:pathLst>
              </a:custGeom>
              <a:solidFill>
                <a:srgbClr val="FFFFFF"/>
              </a:solidFill>
              <a:ln>
                <a:solidFill>
                  <a:schemeClr val="accent1">
                    <a:lumMod val="50000"/>
                  </a:schemeClr>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2206;p52">
                <a:extLst>
                  <a:ext uri="{FF2B5EF4-FFF2-40B4-BE49-F238E27FC236}">
                    <a16:creationId xmlns:a16="http://schemas.microsoft.com/office/drawing/2014/main" id="{A73C5968-42E4-1F76-FDDE-46E48156018A}"/>
                  </a:ext>
                </a:extLst>
              </p:cNvPr>
              <p:cNvSpPr/>
              <p:nvPr/>
            </p:nvSpPr>
            <p:spPr>
              <a:xfrm>
                <a:off x="3468796" y="4003956"/>
                <a:ext cx="25497" cy="37534"/>
              </a:xfrm>
              <a:custGeom>
                <a:avLst/>
                <a:gdLst/>
                <a:ahLst/>
                <a:cxnLst/>
                <a:rect l="l" t="t" r="r" b="b"/>
                <a:pathLst>
                  <a:path w="1453" h="2139" extrusionOk="0">
                    <a:moveTo>
                      <a:pt x="763" y="1"/>
                    </a:moveTo>
                    <a:cubicBezTo>
                      <a:pt x="699" y="1"/>
                      <a:pt x="631" y="27"/>
                      <a:pt x="581" y="64"/>
                    </a:cubicBezTo>
                    <a:cubicBezTo>
                      <a:pt x="515" y="113"/>
                      <a:pt x="484" y="238"/>
                      <a:pt x="439" y="304"/>
                    </a:cubicBezTo>
                    <a:lnTo>
                      <a:pt x="271" y="712"/>
                    </a:lnTo>
                    <a:cubicBezTo>
                      <a:pt x="97" y="1201"/>
                      <a:pt x="0" y="1268"/>
                      <a:pt x="218" y="1730"/>
                    </a:cubicBezTo>
                    <a:cubicBezTo>
                      <a:pt x="318" y="1943"/>
                      <a:pt x="529" y="2139"/>
                      <a:pt x="796" y="2139"/>
                    </a:cubicBezTo>
                    <a:cubicBezTo>
                      <a:pt x="801" y="2139"/>
                      <a:pt x="807" y="2139"/>
                      <a:pt x="813" y="2138"/>
                    </a:cubicBezTo>
                    <a:cubicBezTo>
                      <a:pt x="1079" y="2130"/>
                      <a:pt x="1301" y="1925"/>
                      <a:pt x="1376" y="1698"/>
                    </a:cubicBezTo>
                    <a:cubicBezTo>
                      <a:pt x="1452" y="1472"/>
                      <a:pt x="1413" y="1237"/>
                      <a:pt x="1364" y="1011"/>
                    </a:cubicBezTo>
                    <a:cubicBezTo>
                      <a:pt x="1292" y="686"/>
                      <a:pt x="1194" y="357"/>
                      <a:pt x="960" y="105"/>
                    </a:cubicBezTo>
                    <a:cubicBezTo>
                      <a:pt x="923" y="64"/>
                      <a:pt x="884" y="29"/>
                      <a:pt x="826" y="11"/>
                    </a:cubicBezTo>
                    <a:cubicBezTo>
                      <a:pt x="806" y="4"/>
                      <a:pt x="785" y="1"/>
                      <a:pt x="763" y="1"/>
                    </a:cubicBezTo>
                    <a:close/>
                  </a:path>
                </a:pathLst>
              </a:custGeom>
              <a:solidFill>
                <a:srgbClr val="FFFFFF"/>
              </a:solidFill>
              <a:ln>
                <a:solidFill>
                  <a:schemeClr val="accent1">
                    <a:lumMod val="50000"/>
                  </a:schemeClr>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2207;p52">
                <a:extLst>
                  <a:ext uri="{FF2B5EF4-FFF2-40B4-BE49-F238E27FC236}">
                    <a16:creationId xmlns:a16="http://schemas.microsoft.com/office/drawing/2014/main" id="{E7D96106-2CCC-91FA-7F7D-CA507772A37D}"/>
                  </a:ext>
                </a:extLst>
              </p:cNvPr>
              <p:cNvSpPr/>
              <p:nvPr/>
            </p:nvSpPr>
            <p:spPr>
              <a:xfrm>
                <a:off x="3474867" y="3994463"/>
                <a:ext cx="12880" cy="11564"/>
              </a:xfrm>
              <a:custGeom>
                <a:avLst/>
                <a:gdLst/>
                <a:ahLst/>
                <a:cxnLst/>
                <a:rect l="l" t="t" r="r" b="b"/>
                <a:pathLst>
                  <a:path w="734" h="659" extrusionOk="0">
                    <a:moveTo>
                      <a:pt x="369" y="1"/>
                    </a:moveTo>
                    <a:cubicBezTo>
                      <a:pt x="275" y="1"/>
                      <a:pt x="180" y="42"/>
                      <a:pt x="116" y="121"/>
                    </a:cubicBezTo>
                    <a:cubicBezTo>
                      <a:pt x="1" y="259"/>
                      <a:pt x="18" y="468"/>
                      <a:pt x="155" y="583"/>
                    </a:cubicBezTo>
                    <a:cubicBezTo>
                      <a:pt x="218" y="634"/>
                      <a:pt x="293" y="659"/>
                      <a:pt x="367" y="659"/>
                    </a:cubicBezTo>
                    <a:cubicBezTo>
                      <a:pt x="460" y="659"/>
                      <a:pt x="553" y="618"/>
                      <a:pt x="618" y="539"/>
                    </a:cubicBezTo>
                    <a:cubicBezTo>
                      <a:pt x="733" y="400"/>
                      <a:pt x="715" y="193"/>
                      <a:pt x="577" y="76"/>
                    </a:cubicBezTo>
                    <a:cubicBezTo>
                      <a:pt x="517" y="26"/>
                      <a:pt x="443" y="1"/>
                      <a:pt x="369" y="1"/>
                    </a:cubicBezTo>
                    <a:close/>
                  </a:path>
                </a:pathLst>
              </a:custGeom>
              <a:solidFill>
                <a:srgbClr val="92D050"/>
              </a:solidFill>
              <a:ln>
                <a:solidFill>
                  <a:schemeClr val="accent1">
                    <a:lumMod val="50000"/>
                  </a:schemeClr>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0" name="Google Shape;2211;p52">
              <a:extLst>
                <a:ext uri="{FF2B5EF4-FFF2-40B4-BE49-F238E27FC236}">
                  <a16:creationId xmlns:a16="http://schemas.microsoft.com/office/drawing/2014/main" id="{30C93FFB-30E6-6777-6766-525C2329AD13}"/>
                </a:ext>
              </a:extLst>
            </p:cNvPr>
            <p:cNvGrpSpPr/>
            <p:nvPr/>
          </p:nvGrpSpPr>
          <p:grpSpPr>
            <a:xfrm>
              <a:off x="-195202" y="-174491"/>
              <a:ext cx="811633" cy="827693"/>
              <a:chOff x="3274264" y="3320323"/>
              <a:chExt cx="203183" cy="207218"/>
            </a:xfrm>
          </p:grpSpPr>
          <p:sp>
            <p:nvSpPr>
              <p:cNvPr id="41" name="Google Shape;2212;p52">
                <a:extLst>
                  <a:ext uri="{FF2B5EF4-FFF2-40B4-BE49-F238E27FC236}">
                    <a16:creationId xmlns:a16="http://schemas.microsoft.com/office/drawing/2014/main" id="{B41FA4E3-70A5-71C2-2658-5C66652D362F}"/>
                  </a:ext>
                </a:extLst>
              </p:cNvPr>
              <p:cNvSpPr/>
              <p:nvPr/>
            </p:nvSpPr>
            <p:spPr>
              <a:xfrm>
                <a:off x="3274264" y="3320323"/>
                <a:ext cx="203183" cy="207218"/>
              </a:xfrm>
              <a:custGeom>
                <a:avLst/>
                <a:gdLst/>
                <a:ahLst/>
                <a:cxnLst/>
                <a:rect l="l" t="t" r="r" b="b"/>
                <a:pathLst>
                  <a:path w="11579" h="11809" extrusionOk="0">
                    <a:moveTo>
                      <a:pt x="6208" y="0"/>
                    </a:moveTo>
                    <a:cubicBezTo>
                      <a:pt x="5934" y="0"/>
                      <a:pt x="5712" y="277"/>
                      <a:pt x="5578" y="533"/>
                    </a:cubicBezTo>
                    <a:cubicBezTo>
                      <a:pt x="5312" y="1056"/>
                      <a:pt x="5152" y="1634"/>
                      <a:pt x="5099" y="2216"/>
                    </a:cubicBezTo>
                    <a:cubicBezTo>
                      <a:pt x="5005" y="1754"/>
                      <a:pt x="4859" y="1301"/>
                      <a:pt x="4654" y="879"/>
                    </a:cubicBezTo>
                    <a:cubicBezTo>
                      <a:pt x="4494" y="551"/>
                      <a:pt x="4198" y="199"/>
                      <a:pt x="3867" y="199"/>
                    </a:cubicBezTo>
                    <a:cubicBezTo>
                      <a:pt x="3812" y="199"/>
                      <a:pt x="3756" y="208"/>
                      <a:pt x="3699" y="230"/>
                    </a:cubicBezTo>
                    <a:cubicBezTo>
                      <a:pt x="3353" y="363"/>
                      <a:pt x="3295" y="826"/>
                      <a:pt x="3326" y="1199"/>
                    </a:cubicBezTo>
                    <a:cubicBezTo>
                      <a:pt x="3402" y="2140"/>
                      <a:pt x="3664" y="3064"/>
                      <a:pt x="4099" y="3908"/>
                    </a:cubicBezTo>
                    <a:cubicBezTo>
                      <a:pt x="3411" y="2975"/>
                      <a:pt x="2665" y="1998"/>
                      <a:pt x="1581" y="1603"/>
                    </a:cubicBezTo>
                    <a:cubicBezTo>
                      <a:pt x="1499" y="1573"/>
                      <a:pt x="1406" y="1548"/>
                      <a:pt x="1319" y="1548"/>
                    </a:cubicBezTo>
                    <a:cubicBezTo>
                      <a:pt x="1240" y="1548"/>
                      <a:pt x="1165" y="1568"/>
                      <a:pt x="1106" y="1621"/>
                    </a:cubicBezTo>
                    <a:cubicBezTo>
                      <a:pt x="1030" y="1691"/>
                      <a:pt x="1003" y="1802"/>
                      <a:pt x="995" y="1905"/>
                    </a:cubicBezTo>
                    <a:cubicBezTo>
                      <a:pt x="923" y="2518"/>
                      <a:pt x="1177" y="3130"/>
                      <a:pt x="1559" y="3614"/>
                    </a:cubicBezTo>
                    <a:cubicBezTo>
                      <a:pt x="1936" y="4099"/>
                      <a:pt x="2434" y="4477"/>
                      <a:pt x="2926" y="4846"/>
                    </a:cubicBezTo>
                    <a:cubicBezTo>
                      <a:pt x="2461" y="4684"/>
                      <a:pt x="1968" y="4602"/>
                      <a:pt x="1476" y="4602"/>
                    </a:cubicBezTo>
                    <a:cubicBezTo>
                      <a:pt x="1198" y="4602"/>
                      <a:pt x="921" y="4628"/>
                      <a:pt x="648" y="4680"/>
                    </a:cubicBezTo>
                    <a:cubicBezTo>
                      <a:pt x="408" y="4729"/>
                      <a:pt x="133" y="4832"/>
                      <a:pt x="66" y="5067"/>
                    </a:cubicBezTo>
                    <a:cubicBezTo>
                      <a:pt x="0" y="5293"/>
                      <a:pt x="164" y="5525"/>
                      <a:pt x="347" y="5680"/>
                    </a:cubicBezTo>
                    <a:cubicBezTo>
                      <a:pt x="963" y="6197"/>
                      <a:pt x="1797" y="6299"/>
                      <a:pt x="2621" y="6299"/>
                    </a:cubicBezTo>
                    <a:cubicBezTo>
                      <a:pt x="2830" y="6299"/>
                      <a:pt x="3038" y="6293"/>
                      <a:pt x="3242" y="6285"/>
                    </a:cubicBezTo>
                    <a:lnTo>
                      <a:pt x="3242" y="6285"/>
                    </a:lnTo>
                    <a:cubicBezTo>
                      <a:pt x="2260" y="6675"/>
                      <a:pt x="1247" y="7164"/>
                      <a:pt x="688" y="8056"/>
                    </a:cubicBezTo>
                    <a:cubicBezTo>
                      <a:pt x="506" y="8350"/>
                      <a:pt x="395" y="8772"/>
                      <a:pt x="648" y="9007"/>
                    </a:cubicBezTo>
                    <a:cubicBezTo>
                      <a:pt x="755" y="9109"/>
                      <a:pt x="894" y="9145"/>
                      <a:pt x="1042" y="9145"/>
                    </a:cubicBezTo>
                    <a:cubicBezTo>
                      <a:pt x="1183" y="9145"/>
                      <a:pt x="1331" y="9112"/>
                      <a:pt x="1466" y="9073"/>
                    </a:cubicBezTo>
                    <a:cubicBezTo>
                      <a:pt x="2540" y="8767"/>
                      <a:pt x="3545" y="8212"/>
                      <a:pt x="4383" y="7470"/>
                    </a:cubicBezTo>
                    <a:lnTo>
                      <a:pt x="4383" y="7470"/>
                    </a:lnTo>
                    <a:cubicBezTo>
                      <a:pt x="3655" y="8363"/>
                      <a:pt x="3299" y="9553"/>
                      <a:pt x="3424" y="10703"/>
                    </a:cubicBezTo>
                    <a:cubicBezTo>
                      <a:pt x="3438" y="10824"/>
                      <a:pt x="3465" y="10961"/>
                      <a:pt x="3571" y="11019"/>
                    </a:cubicBezTo>
                    <a:cubicBezTo>
                      <a:pt x="3603" y="11036"/>
                      <a:pt x="3637" y="11043"/>
                      <a:pt x="3671" y="11043"/>
                    </a:cubicBezTo>
                    <a:cubicBezTo>
                      <a:pt x="3764" y="11043"/>
                      <a:pt x="3862" y="10989"/>
                      <a:pt x="3944" y="10930"/>
                    </a:cubicBezTo>
                    <a:cubicBezTo>
                      <a:pt x="4734" y="10366"/>
                      <a:pt x="5111" y="9397"/>
                      <a:pt x="5454" y="8483"/>
                    </a:cubicBezTo>
                    <a:cubicBezTo>
                      <a:pt x="5517" y="9434"/>
                      <a:pt x="5738" y="10375"/>
                      <a:pt x="6103" y="11254"/>
                    </a:cubicBezTo>
                    <a:cubicBezTo>
                      <a:pt x="6211" y="11514"/>
                      <a:pt x="6403" y="11809"/>
                      <a:pt x="6670" y="11809"/>
                    </a:cubicBezTo>
                    <a:cubicBezTo>
                      <a:pt x="6687" y="11809"/>
                      <a:pt x="6703" y="11808"/>
                      <a:pt x="6720" y="11805"/>
                    </a:cubicBezTo>
                    <a:cubicBezTo>
                      <a:pt x="6964" y="11769"/>
                      <a:pt x="7097" y="11503"/>
                      <a:pt x="7173" y="11263"/>
                    </a:cubicBezTo>
                    <a:cubicBezTo>
                      <a:pt x="7506" y="10180"/>
                      <a:pt x="7462" y="8985"/>
                      <a:pt x="7040" y="7927"/>
                    </a:cubicBezTo>
                    <a:lnTo>
                      <a:pt x="7040" y="7927"/>
                    </a:lnTo>
                    <a:cubicBezTo>
                      <a:pt x="7879" y="8630"/>
                      <a:pt x="8772" y="9354"/>
                      <a:pt x="9842" y="9567"/>
                    </a:cubicBezTo>
                    <a:cubicBezTo>
                      <a:pt x="9913" y="9581"/>
                      <a:pt x="9985" y="9593"/>
                      <a:pt x="10056" y="9593"/>
                    </a:cubicBezTo>
                    <a:cubicBezTo>
                      <a:pt x="10096" y="9593"/>
                      <a:pt x="10136" y="9589"/>
                      <a:pt x="10175" y="9580"/>
                    </a:cubicBezTo>
                    <a:cubicBezTo>
                      <a:pt x="10384" y="9522"/>
                      <a:pt x="10521" y="9313"/>
                      <a:pt x="10548" y="9100"/>
                    </a:cubicBezTo>
                    <a:cubicBezTo>
                      <a:pt x="10615" y="8554"/>
                      <a:pt x="10122" y="8124"/>
                      <a:pt x="9678" y="7804"/>
                    </a:cubicBezTo>
                    <a:cubicBezTo>
                      <a:pt x="9172" y="7435"/>
                      <a:pt x="8665" y="7066"/>
                      <a:pt x="8155" y="6697"/>
                    </a:cubicBezTo>
                    <a:lnTo>
                      <a:pt x="8155" y="6697"/>
                    </a:lnTo>
                    <a:cubicBezTo>
                      <a:pt x="8777" y="6964"/>
                      <a:pt x="9454" y="7101"/>
                      <a:pt x="10130" y="7101"/>
                    </a:cubicBezTo>
                    <a:cubicBezTo>
                      <a:pt x="10265" y="7101"/>
                      <a:pt x="10400" y="7095"/>
                      <a:pt x="10535" y="7084"/>
                    </a:cubicBezTo>
                    <a:cubicBezTo>
                      <a:pt x="10863" y="7058"/>
                      <a:pt x="11241" y="6951"/>
                      <a:pt x="11419" y="6697"/>
                    </a:cubicBezTo>
                    <a:cubicBezTo>
                      <a:pt x="11486" y="6605"/>
                      <a:pt x="11468" y="6462"/>
                      <a:pt x="11384" y="6382"/>
                    </a:cubicBezTo>
                    <a:cubicBezTo>
                      <a:pt x="10911" y="5942"/>
                      <a:pt x="10263" y="5696"/>
                      <a:pt x="9619" y="5696"/>
                    </a:cubicBezTo>
                    <a:cubicBezTo>
                      <a:pt x="9385" y="5696"/>
                      <a:pt x="9152" y="5728"/>
                      <a:pt x="8928" y="5795"/>
                    </a:cubicBezTo>
                    <a:cubicBezTo>
                      <a:pt x="9798" y="5502"/>
                      <a:pt x="10713" y="5183"/>
                      <a:pt x="11308" y="4490"/>
                    </a:cubicBezTo>
                    <a:cubicBezTo>
                      <a:pt x="11450" y="4321"/>
                      <a:pt x="11579" y="4108"/>
                      <a:pt x="11534" y="3891"/>
                    </a:cubicBezTo>
                    <a:cubicBezTo>
                      <a:pt x="11471" y="3582"/>
                      <a:pt x="11130" y="3467"/>
                      <a:pt x="10795" y="3467"/>
                    </a:cubicBezTo>
                    <a:cubicBezTo>
                      <a:pt x="10705" y="3467"/>
                      <a:pt x="10615" y="3476"/>
                      <a:pt x="10531" y="3491"/>
                    </a:cubicBezTo>
                    <a:cubicBezTo>
                      <a:pt x="9776" y="3626"/>
                      <a:pt x="9059" y="3971"/>
                      <a:pt x="8480" y="4474"/>
                    </a:cubicBezTo>
                    <a:lnTo>
                      <a:pt x="8480" y="4474"/>
                    </a:lnTo>
                    <a:cubicBezTo>
                      <a:pt x="9043" y="3907"/>
                      <a:pt x="9531" y="3267"/>
                      <a:pt x="9931" y="2575"/>
                    </a:cubicBezTo>
                    <a:cubicBezTo>
                      <a:pt x="10055" y="2362"/>
                      <a:pt x="10175" y="2132"/>
                      <a:pt x="10189" y="1882"/>
                    </a:cubicBezTo>
                    <a:cubicBezTo>
                      <a:pt x="10202" y="1634"/>
                      <a:pt x="10082" y="1363"/>
                      <a:pt x="9851" y="1275"/>
                    </a:cubicBezTo>
                    <a:cubicBezTo>
                      <a:pt x="9787" y="1248"/>
                      <a:pt x="9720" y="1237"/>
                      <a:pt x="9651" y="1237"/>
                    </a:cubicBezTo>
                    <a:cubicBezTo>
                      <a:pt x="9556" y="1237"/>
                      <a:pt x="9459" y="1257"/>
                      <a:pt x="9367" y="1283"/>
                    </a:cubicBezTo>
                    <a:cubicBezTo>
                      <a:pt x="8555" y="1509"/>
                      <a:pt x="7537" y="2447"/>
                      <a:pt x="6876" y="3198"/>
                    </a:cubicBezTo>
                    <a:cubicBezTo>
                      <a:pt x="6956" y="2367"/>
                      <a:pt x="6924" y="1523"/>
                      <a:pt x="6764" y="705"/>
                    </a:cubicBezTo>
                    <a:cubicBezTo>
                      <a:pt x="6706" y="412"/>
                      <a:pt x="6583" y="66"/>
                      <a:pt x="6289" y="8"/>
                    </a:cubicBezTo>
                    <a:cubicBezTo>
                      <a:pt x="6262" y="3"/>
                      <a:pt x="6235" y="0"/>
                      <a:pt x="6208" y="0"/>
                    </a:cubicBezTo>
                    <a:close/>
                  </a:path>
                </a:pathLst>
              </a:custGeom>
              <a:solidFill>
                <a:srgbClr val="FFFFFF"/>
              </a:solidFill>
              <a:ln>
                <a:solidFill>
                  <a:schemeClr val="accent1">
                    <a:lumMod val="50000"/>
                  </a:schemeClr>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2213;p52">
                <a:extLst>
                  <a:ext uri="{FF2B5EF4-FFF2-40B4-BE49-F238E27FC236}">
                    <a16:creationId xmlns:a16="http://schemas.microsoft.com/office/drawing/2014/main" id="{EBADA566-ED85-A4AF-7DAF-B5F3770B5C72}"/>
                  </a:ext>
                </a:extLst>
              </p:cNvPr>
              <p:cNvSpPr/>
              <p:nvPr/>
            </p:nvSpPr>
            <p:spPr>
              <a:xfrm>
                <a:off x="3354228" y="3403814"/>
                <a:ext cx="50519" cy="40166"/>
              </a:xfrm>
              <a:custGeom>
                <a:avLst/>
                <a:gdLst/>
                <a:ahLst/>
                <a:cxnLst/>
                <a:rect l="l" t="t" r="r" b="b"/>
                <a:pathLst>
                  <a:path w="2879" h="2289" extrusionOk="0">
                    <a:moveTo>
                      <a:pt x="1342" y="0"/>
                    </a:moveTo>
                    <a:cubicBezTo>
                      <a:pt x="1099" y="0"/>
                      <a:pt x="815" y="57"/>
                      <a:pt x="542" y="242"/>
                    </a:cubicBezTo>
                    <a:cubicBezTo>
                      <a:pt x="200" y="474"/>
                      <a:pt x="0" y="914"/>
                      <a:pt x="93" y="1314"/>
                    </a:cubicBezTo>
                    <a:cubicBezTo>
                      <a:pt x="173" y="1638"/>
                      <a:pt x="431" y="1894"/>
                      <a:pt x="724" y="2060"/>
                    </a:cubicBezTo>
                    <a:cubicBezTo>
                      <a:pt x="983" y="2203"/>
                      <a:pt x="1281" y="2289"/>
                      <a:pt x="1575" y="2289"/>
                    </a:cubicBezTo>
                    <a:cubicBezTo>
                      <a:pt x="1761" y="2289"/>
                      <a:pt x="1946" y="2255"/>
                      <a:pt x="2118" y="2179"/>
                    </a:cubicBezTo>
                    <a:cubicBezTo>
                      <a:pt x="2563" y="1984"/>
                      <a:pt x="2878" y="1482"/>
                      <a:pt x="2780" y="1007"/>
                    </a:cubicBezTo>
                    <a:cubicBezTo>
                      <a:pt x="2700" y="607"/>
                      <a:pt x="2362" y="301"/>
                      <a:pt x="1989" y="131"/>
                    </a:cubicBezTo>
                    <a:cubicBezTo>
                      <a:pt x="1933" y="106"/>
                      <a:pt x="1675" y="0"/>
                      <a:pt x="1342" y="0"/>
                    </a:cubicBezTo>
                    <a:close/>
                  </a:path>
                </a:pathLst>
              </a:custGeom>
              <a:solidFill>
                <a:srgbClr val="92D050"/>
              </a:solidFill>
              <a:ln>
                <a:solidFill>
                  <a:schemeClr val="accent2">
                    <a:lumMod val="75000"/>
                  </a:schemeClr>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43" name="Google Shape;1846;p50">
              <a:extLst>
                <a:ext uri="{FF2B5EF4-FFF2-40B4-BE49-F238E27FC236}">
                  <a16:creationId xmlns:a16="http://schemas.microsoft.com/office/drawing/2014/main" id="{011C118E-A172-BC99-2AC7-AB9C797AA3F5}"/>
                </a:ext>
              </a:extLst>
            </p:cNvPr>
            <p:cNvGrpSpPr/>
            <p:nvPr/>
          </p:nvGrpSpPr>
          <p:grpSpPr>
            <a:xfrm rot="9255612">
              <a:off x="380280" y="4422106"/>
              <a:ext cx="650567" cy="808541"/>
              <a:chOff x="5413032" y="2915892"/>
              <a:chExt cx="344933" cy="428708"/>
            </a:xfrm>
          </p:grpSpPr>
          <p:sp>
            <p:nvSpPr>
              <p:cNvPr id="44" name="Google Shape;1847;p50">
                <a:extLst>
                  <a:ext uri="{FF2B5EF4-FFF2-40B4-BE49-F238E27FC236}">
                    <a16:creationId xmlns:a16="http://schemas.microsoft.com/office/drawing/2014/main" id="{15A3CF74-422D-EAE3-A0C2-EC1A7728BF5F}"/>
                  </a:ext>
                </a:extLst>
              </p:cNvPr>
              <p:cNvSpPr/>
              <p:nvPr/>
            </p:nvSpPr>
            <p:spPr>
              <a:xfrm>
                <a:off x="5413032" y="3177621"/>
                <a:ext cx="196838" cy="166979"/>
              </a:xfrm>
              <a:custGeom>
                <a:avLst/>
                <a:gdLst/>
                <a:ahLst/>
                <a:cxnLst/>
                <a:rect l="l" t="t" r="r" b="b"/>
                <a:pathLst>
                  <a:path w="10007" h="8489" extrusionOk="0">
                    <a:moveTo>
                      <a:pt x="3591" y="0"/>
                    </a:moveTo>
                    <a:cubicBezTo>
                      <a:pt x="3494" y="0"/>
                      <a:pt x="3391" y="11"/>
                      <a:pt x="3282" y="35"/>
                    </a:cubicBezTo>
                    <a:cubicBezTo>
                      <a:pt x="1568" y="391"/>
                      <a:pt x="2982" y="3397"/>
                      <a:pt x="2982" y="3397"/>
                    </a:cubicBezTo>
                    <a:cubicBezTo>
                      <a:pt x="2982" y="3397"/>
                      <a:pt x="2088" y="3039"/>
                      <a:pt x="1301" y="3039"/>
                    </a:cubicBezTo>
                    <a:cubicBezTo>
                      <a:pt x="609" y="3039"/>
                      <a:pt x="1" y="3316"/>
                      <a:pt x="154" y="4354"/>
                    </a:cubicBezTo>
                    <a:cubicBezTo>
                      <a:pt x="354" y="5707"/>
                      <a:pt x="1697" y="5973"/>
                      <a:pt x="2721" y="5973"/>
                    </a:cubicBezTo>
                    <a:cubicBezTo>
                      <a:pt x="3382" y="5973"/>
                      <a:pt x="3910" y="5862"/>
                      <a:pt x="3911" y="5862"/>
                    </a:cubicBezTo>
                    <a:lnTo>
                      <a:pt x="3911" y="5862"/>
                    </a:lnTo>
                    <a:cubicBezTo>
                      <a:pt x="3911" y="5862"/>
                      <a:pt x="3453" y="8295"/>
                      <a:pt x="5645" y="8482"/>
                    </a:cubicBezTo>
                    <a:cubicBezTo>
                      <a:pt x="5695" y="8486"/>
                      <a:pt x="5743" y="8488"/>
                      <a:pt x="5788" y="8488"/>
                    </a:cubicBezTo>
                    <a:cubicBezTo>
                      <a:pt x="7743" y="8488"/>
                      <a:pt x="5710" y="4841"/>
                      <a:pt x="5710" y="4840"/>
                    </a:cubicBezTo>
                    <a:lnTo>
                      <a:pt x="5710" y="4840"/>
                    </a:lnTo>
                    <a:cubicBezTo>
                      <a:pt x="5710" y="4841"/>
                      <a:pt x="7211" y="6107"/>
                      <a:pt x="8380" y="6107"/>
                    </a:cubicBezTo>
                    <a:cubicBezTo>
                      <a:pt x="8894" y="6107"/>
                      <a:pt x="9344" y="5861"/>
                      <a:pt x="9573" y="5154"/>
                    </a:cubicBezTo>
                    <a:cubicBezTo>
                      <a:pt x="10007" y="3829"/>
                      <a:pt x="8886" y="3546"/>
                      <a:pt x="7849" y="3546"/>
                    </a:cubicBezTo>
                    <a:cubicBezTo>
                      <a:pt x="7074" y="3546"/>
                      <a:pt x="6346" y="3704"/>
                      <a:pt x="6346" y="3704"/>
                    </a:cubicBezTo>
                    <a:cubicBezTo>
                      <a:pt x="6346" y="3704"/>
                      <a:pt x="6639" y="3569"/>
                      <a:pt x="7016" y="3354"/>
                    </a:cubicBezTo>
                    <a:cubicBezTo>
                      <a:pt x="7988" y="2811"/>
                      <a:pt x="9553" y="1748"/>
                      <a:pt x="8452" y="1063"/>
                    </a:cubicBezTo>
                    <a:cubicBezTo>
                      <a:pt x="8181" y="893"/>
                      <a:pt x="7903" y="822"/>
                      <a:pt x="7628" y="822"/>
                    </a:cubicBezTo>
                    <a:cubicBezTo>
                      <a:pt x="6347" y="822"/>
                      <a:pt x="5146" y="2348"/>
                      <a:pt x="5146" y="2348"/>
                    </a:cubicBezTo>
                    <a:cubicBezTo>
                      <a:pt x="5146" y="2348"/>
                      <a:pt x="5014" y="0"/>
                      <a:pt x="359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1848;p50">
                <a:extLst>
                  <a:ext uri="{FF2B5EF4-FFF2-40B4-BE49-F238E27FC236}">
                    <a16:creationId xmlns:a16="http://schemas.microsoft.com/office/drawing/2014/main" id="{29914FB9-2DA7-7C84-0F45-B911EDFEEA33}"/>
                  </a:ext>
                </a:extLst>
              </p:cNvPr>
              <p:cNvSpPr/>
              <p:nvPr/>
            </p:nvSpPr>
            <p:spPr>
              <a:xfrm>
                <a:off x="5504537" y="3232599"/>
                <a:ext cx="17585" cy="15559"/>
              </a:xfrm>
              <a:custGeom>
                <a:avLst/>
                <a:gdLst/>
                <a:ahLst/>
                <a:cxnLst/>
                <a:rect l="l" t="t" r="r" b="b"/>
                <a:pathLst>
                  <a:path w="894" h="791" extrusionOk="0">
                    <a:moveTo>
                      <a:pt x="445" y="1"/>
                    </a:moveTo>
                    <a:cubicBezTo>
                      <a:pt x="290" y="1"/>
                      <a:pt x="144" y="96"/>
                      <a:pt x="80" y="253"/>
                    </a:cubicBezTo>
                    <a:cubicBezTo>
                      <a:pt x="1" y="453"/>
                      <a:pt x="102" y="681"/>
                      <a:pt x="301" y="760"/>
                    </a:cubicBezTo>
                    <a:cubicBezTo>
                      <a:pt x="349" y="781"/>
                      <a:pt x="400" y="791"/>
                      <a:pt x="450" y="791"/>
                    </a:cubicBezTo>
                    <a:cubicBezTo>
                      <a:pt x="604" y="791"/>
                      <a:pt x="750" y="696"/>
                      <a:pt x="815" y="546"/>
                    </a:cubicBezTo>
                    <a:cubicBezTo>
                      <a:pt x="894" y="338"/>
                      <a:pt x="794" y="110"/>
                      <a:pt x="594" y="31"/>
                    </a:cubicBezTo>
                    <a:cubicBezTo>
                      <a:pt x="545" y="11"/>
                      <a:pt x="494" y="1"/>
                      <a:pt x="44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1849;p50">
                <a:extLst>
                  <a:ext uri="{FF2B5EF4-FFF2-40B4-BE49-F238E27FC236}">
                    <a16:creationId xmlns:a16="http://schemas.microsoft.com/office/drawing/2014/main" id="{E9AD8FE6-E6F3-30DC-2EC4-563DBB0AA692}"/>
                  </a:ext>
                </a:extLst>
              </p:cNvPr>
              <p:cNvSpPr/>
              <p:nvPr/>
            </p:nvSpPr>
            <p:spPr>
              <a:xfrm>
                <a:off x="5489372" y="3247765"/>
                <a:ext cx="17723" cy="15559"/>
              </a:xfrm>
              <a:custGeom>
                <a:avLst/>
                <a:gdLst/>
                <a:ahLst/>
                <a:cxnLst/>
                <a:rect l="l" t="t" r="r" b="b"/>
                <a:pathLst>
                  <a:path w="901" h="791" extrusionOk="0">
                    <a:moveTo>
                      <a:pt x="447" y="1"/>
                    </a:moveTo>
                    <a:cubicBezTo>
                      <a:pt x="290" y="1"/>
                      <a:pt x="146" y="95"/>
                      <a:pt x="86" y="246"/>
                    </a:cubicBezTo>
                    <a:cubicBezTo>
                      <a:pt x="0" y="453"/>
                      <a:pt x="102" y="681"/>
                      <a:pt x="307" y="760"/>
                    </a:cubicBezTo>
                    <a:cubicBezTo>
                      <a:pt x="356" y="781"/>
                      <a:pt x="406" y="791"/>
                      <a:pt x="456" y="791"/>
                    </a:cubicBezTo>
                    <a:cubicBezTo>
                      <a:pt x="610" y="791"/>
                      <a:pt x="755" y="696"/>
                      <a:pt x="815" y="546"/>
                    </a:cubicBezTo>
                    <a:cubicBezTo>
                      <a:pt x="900" y="338"/>
                      <a:pt x="801" y="111"/>
                      <a:pt x="600" y="32"/>
                    </a:cubicBezTo>
                    <a:cubicBezTo>
                      <a:pt x="549" y="11"/>
                      <a:pt x="497" y="1"/>
                      <a:pt x="4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1850;p50">
                <a:extLst>
                  <a:ext uri="{FF2B5EF4-FFF2-40B4-BE49-F238E27FC236}">
                    <a16:creationId xmlns:a16="http://schemas.microsoft.com/office/drawing/2014/main" id="{0C8187BB-9F9F-9E99-6C8C-105C2E5C59E1}"/>
                  </a:ext>
                </a:extLst>
              </p:cNvPr>
              <p:cNvSpPr/>
              <p:nvPr/>
            </p:nvSpPr>
            <p:spPr>
              <a:xfrm>
                <a:off x="5511992" y="3252328"/>
                <a:ext cx="17723" cy="15559"/>
              </a:xfrm>
              <a:custGeom>
                <a:avLst/>
                <a:gdLst/>
                <a:ahLst/>
                <a:cxnLst/>
                <a:rect l="l" t="t" r="r" b="b"/>
                <a:pathLst>
                  <a:path w="901" h="791" extrusionOk="0">
                    <a:moveTo>
                      <a:pt x="455" y="1"/>
                    </a:moveTo>
                    <a:cubicBezTo>
                      <a:pt x="295" y="1"/>
                      <a:pt x="147" y="96"/>
                      <a:pt x="86" y="249"/>
                    </a:cubicBezTo>
                    <a:cubicBezTo>
                      <a:pt x="0" y="449"/>
                      <a:pt x="100" y="684"/>
                      <a:pt x="300" y="763"/>
                    </a:cubicBezTo>
                    <a:cubicBezTo>
                      <a:pt x="350" y="782"/>
                      <a:pt x="401" y="791"/>
                      <a:pt x="451" y="791"/>
                    </a:cubicBezTo>
                    <a:cubicBezTo>
                      <a:pt x="608" y="791"/>
                      <a:pt x="755" y="700"/>
                      <a:pt x="815" y="542"/>
                    </a:cubicBezTo>
                    <a:cubicBezTo>
                      <a:pt x="900" y="341"/>
                      <a:pt x="801" y="113"/>
                      <a:pt x="600" y="28"/>
                    </a:cubicBezTo>
                    <a:cubicBezTo>
                      <a:pt x="552" y="9"/>
                      <a:pt x="503" y="1"/>
                      <a:pt x="4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1851;p50">
                <a:extLst>
                  <a:ext uri="{FF2B5EF4-FFF2-40B4-BE49-F238E27FC236}">
                    <a16:creationId xmlns:a16="http://schemas.microsoft.com/office/drawing/2014/main" id="{2784078A-67A3-0169-62E6-14392C15DAE0}"/>
                  </a:ext>
                </a:extLst>
              </p:cNvPr>
              <p:cNvSpPr/>
              <p:nvPr/>
            </p:nvSpPr>
            <p:spPr>
              <a:xfrm>
                <a:off x="5554971" y="3071246"/>
                <a:ext cx="202994" cy="171601"/>
              </a:xfrm>
              <a:custGeom>
                <a:avLst/>
                <a:gdLst/>
                <a:ahLst/>
                <a:cxnLst/>
                <a:rect l="l" t="t" r="r" b="b"/>
                <a:pathLst>
                  <a:path w="10320" h="8724" extrusionOk="0">
                    <a:moveTo>
                      <a:pt x="5480" y="0"/>
                    </a:moveTo>
                    <a:cubicBezTo>
                      <a:pt x="4166" y="0"/>
                      <a:pt x="3814" y="2750"/>
                      <a:pt x="3814" y="2750"/>
                    </a:cubicBezTo>
                    <a:cubicBezTo>
                      <a:pt x="3814" y="2750"/>
                      <a:pt x="2759" y="1284"/>
                      <a:pt x="1833" y="1284"/>
                    </a:cubicBezTo>
                    <a:cubicBezTo>
                      <a:pt x="1489" y="1284"/>
                      <a:pt x="1162" y="1487"/>
                      <a:pt x="914" y="2042"/>
                    </a:cubicBezTo>
                    <a:cubicBezTo>
                      <a:pt x="1" y="4099"/>
                      <a:pt x="3271" y="5335"/>
                      <a:pt x="3271" y="5335"/>
                    </a:cubicBezTo>
                    <a:cubicBezTo>
                      <a:pt x="3271" y="5335"/>
                      <a:pt x="1586" y="7141"/>
                      <a:pt x="3336" y="8469"/>
                    </a:cubicBezTo>
                    <a:cubicBezTo>
                      <a:pt x="3569" y="8646"/>
                      <a:pt x="3776" y="8723"/>
                      <a:pt x="3959" y="8723"/>
                    </a:cubicBezTo>
                    <a:cubicBezTo>
                      <a:pt x="5155" y="8723"/>
                      <a:pt x="5343" y="5443"/>
                      <a:pt x="5343" y="5443"/>
                    </a:cubicBezTo>
                    <a:cubicBezTo>
                      <a:pt x="5343" y="5443"/>
                      <a:pt x="6190" y="8136"/>
                      <a:pt x="7560" y="8136"/>
                    </a:cubicBezTo>
                    <a:cubicBezTo>
                      <a:pt x="7834" y="8136"/>
                      <a:pt x="8129" y="8028"/>
                      <a:pt x="8442" y="7770"/>
                    </a:cubicBezTo>
                    <a:cubicBezTo>
                      <a:pt x="10320" y="6228"/>
                      <a:pt x="6493" y="4814"/>
                      <a:pt x="6493" y="4814"/>
                    </a:cubicBezTo>
                    <a:lnTo>
                      <a:pt x="6493" y="4814"/>
                    </a:lnTo>
                    <a:cubicBezTo>
                      <a:pt x="6493" y="4814"/>
                      <a:pt x="6807" y="4856"/>
                      <a:pt x="7249" y="4886"/>
                    </a:cubicBezTo>
                    <a:cubicBezTo>
                      <a:pt x="7415" y="4894"/>
                      <a:pt x="7599" y="4900"/>
                      <a:pt x="7789" y="4900"/>
                    </a:cubicBezTo>
                    <a:cubicBezTo>
                      <a:pt x="8867" y="4900"/>
                      <a:pt x="10157" y="4710"/>
                      <a:pt x="9684" y="3713"/>
                    </a:cubicBezTo>
                    <a:cubicBezTo>
                      <a:pt x="9324" y="2957"/>
                      <a:pt x="8551" y="2754"/>
                      <a:pt x="7825" y="2754"/>
                    </a:cubicBezTo>
                    <a:cubicBezTo>
                      <a:pt x="6981" y="2754"/>
                      <a:pt x="6200" y="3028"/>
                      <a:pt x="6200" y="3028"/>
                    </a:cubicBezTo>
                    <a:cubicBezTo>
                      <a:pt x="6200" y="3028"/>
                      <a:pt x="7513" y="693"/>
                      <a:pt x="5878" y="78"/>
                    </a:cubicBezTo>
                    <a:cubicBezTo>
                      <a:pt x="5736" y="25"/>
                      <a:pt x="5604" y="0"/>
                      <a:pt x="548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1852;p50">
                <a:extLst>
                  <a:ext uri="{FF2B5EF4-FFF2-40B4-BE49-F238E27FC236}">
                    <a16:creationId xmlns:a16="http://schemas.microsoft.com/office/drawing/2014/main" id="{1459C9B7-4539-BD1D-9C3F-DAE94DF011F6}"/>
                  </a:ext>
                </a:extLst>
              </p:cNvPr>
              <p:cNvSpPr/>
              <p:nvPr/>
            </p:nvSpPr>
            <p:spPr>
              <a:xfrm>
                <a:off x="5658494" y="3136590"/>
                <a:ext cx="17723" cy="15520"/>
              </a:xfrm>
              <a:custGeom>
                <a:avLst/>
                <a:gdLst/>
                <a:ahLst/>
                <a:cxnLst/>
                <a:rect l="l" t="t" r="r" b="b"/>
                <a:pathLst>
                  <a:path w="901" h="789" extrusionOk="0">
                    <a:moveTo>
                      <a:pt x="454" y="1"/>
                    </a:moveTo>
                    <a:cubicBezTo>
                      <a:pt x="372" y="1"/>
                      <a:pt x="291" y="26"/>
                      <a:pt x="222" y="78"/>
                    </a:cubicBezTo>
                    <a:cubicBezTo>
                      <a:pt x="44" y="199"/>
                      <a:pt x="1" y="449"/>
                      <a:pt x="130" y="628"/>
                    </a:cubicBezTo>
                    <a:cubicBezTo>
                      <a:pt x="207" y="732"/>
                      <a:pt x="327" y="788"/>
                      <a:pt x="449" y="788"/>
                    </a:cubicBezTo>
                    <a:cubicBezTo>
                      <a:pt x="529" y="788"/>
                      <a:pt x="609" y="764"/>
                      <a:pt x="680" y="713"/>
                    </a:cubicBezTo>
                    <a:cubicBezTo>
                      <a:pt x="858" y="592"/>
                      <a:pt x="901" y="342"/>
                      <a:pt x="772" y="163"/>
                    </a:cubicBezTo>
                    <a:cubicBezTo>
                      <a:pt x="695" y="57"/>
                      <a:pt x="575" y="1"/>
                      <a:pt x="45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1853;p50">
                <a:extLst>
                  <a:ext uri="{FF2B5EF4-FFF2-40B4-BE49-F238E27FC236}">
                    <a16:creationId xmlns:a16="http://schemas.microsoft.com/office/drawing/2014/main" id="{C7AA4CA9-4C91-4303-3644-0805F19BB8BF}"/>
                  </a:ext>
                </a:extLst>
              </p:cNvPr>
              <p:cNvSpPr/>
              <p:nvPr/>
            </p:nvSpPr>
            <p:spPr>
              <a:xfrm>
                <a:off x="5637703" y="3141271"/>
                <a:ext cx="17585" cy="15579"/>
              </a:xfrm>
              <a:custGeom>
                <a:avLst/>
                <a:gdLst/>
                <a:ahLst/>
                <a:cxnLst/>
                <a:rect l="l" t="t" r="r" b="b"/>
                <a:pathLst>
                  <a:path w="894" h="792" extrusionOk="0">
                    <a:moveTo>
                      <a:pt x="442" y="0"/>
                    </a:moveTo>
                    <a:cubicBezTo>
                      <a:pt x="364" y="0"/>
                      <a:pt x="284" y="24"/>
                      <a:pt x="215" y="74"/>
                    </a:cubicBezTo>
                    <a:cubicBezTo>
                      <a:pt x="36" y="203"/>
                      <a:pt x="1" y="446"/>
                      <a:pt x="122" y="625"/>
                    </a:cubicBezTo>
                    <a:cubicBezTo>
                      <a:pt x="200" y="733"/>
                      <a:pt x="324" y="791"/>
                      <a:pt x="449" y="791"/>
                    </a:cubicBezTo>
                    <a:cubicBezTo>
                      <a:pt x="529" y="791"/>
                      <a:pt x="610" y="767"/>
                      <a:pt x="679" y="717"/>
                    </a:cubicBezTo>
                    <a:cubicBezTo>
                      <a:pt x="851" y="589"/>
                      <a:pt x="893" y="340"/>
                      <a:pt x="765" y="169"/>
                    </a:cubicBezTo>
                    <a:cubicBezTo>
                      <a:pt x="687" y="59"/>
                      <a:pt x="565" y="0"/>
                      <a:pt x="4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1854;p50">
                <a:extLst>
                  <a:ext uri="{FF2B5EF4-FFF2-40B4-BE49-F238E27FC236}">
                    <a16:creationId xmlns:a16="http://schemas.microsoft.com/office/drawing/2014/main" id="{62925F49-93B7-3C4D-FF53-46D9F7BAB363}"/>
                  </a:ext>
                </a:extLst>
              </p:cNvPr>
              <p:cNvSpPr/>
              <p:nvPr/>
            </p:nvSpPr>
            <p:spPr>
              <a:xfrm>
                <a:off x="5654285" y="3157283"/>
                <a:ext cx="17585" cy="15520"/>
              </a:xfrm>
              <a:custGeom>
                <a:avLst/>
                <a:gdLst/>
                <a:ahLst/>
                <a:cxnLst/>
                <a:rect l="l" t="t" r="r" b="b"/>
                <a:pathLst>
                  <a:path w="894" h="789" extrusionOk="0">
                    <a:moveTo>
                      <a:pt x="445" y="0"/>
                    </a:moveTo>
                    <a:cubicBezTo>
                      <a:pt x="365" y="0"/>
                      <a:pt x="285" y="24"/>
                      <a:pt x="215" y="74"/>
                    </a:cubicBezTo>
                    <a:cubicBezTo>
                      <a:pt x="44" y="203"/>
                      <a:pt x="1" y="446"/>
                      <a:pt x="129" y="625"/>
                    </a:cubicBezTo>
                    <a:cubicBezTo>
                      <a:pt x="207" y="733"/>
                      <a:pt x="327" y="789"/>
                      <a:pt x="450" y="789"/>
                    </a:cubicBezTo>
                    <a:cubicBezTo>
                      <a:pt x="529" y="789"/>
                      <a:pt x="609" y="765"/>
                      <a:pt x="679" y="717"/>
                    </a:cubicBezTo>
                    <a:cubicBezTo>
                      <a:pt x="858" y="589"/>
                      <a:pt x="894" y="340"/>
                      <a:pt x="772" y="169"/>
                    </a:cubicBezTo>
                    <a:cubicBezTo>
                      <a:pt x="694" y="59"/>
                      <a:pt x="570" y="0"/>
                      <a:pt x="44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52" name="Google Shape;1855;p50">
                <a:extLst>
                  <a:ext uri="{FF2B5EF4-FFF2-40B4-BE49-F238E27FC236}">
                    <a16:creationId xmlns:a16="http://schemas.microsoft.com/office/drawing/2014/main" id="{6DA01CE1-81EE-5158-AF5F-D6B09E38EE19}"/>
                  </a:ext>
                </a:extLst>
              </p:cNvPr>
              <p:cNvGrpSpPr/>
              <p:nvPr/>
            </p:nvGrpSpPr>
            <p:grpSpPr>
              <a:xfrm>
                <a:off x="5532921" y="2915892"/>
                <a:ext cx="167038" cy="152580"/>
                <a:chOff x="5532921" y="2915892"/>
                <a:chExt cx="167038" cy="152580"/>
              </a:xfrm>
            </p:grpSpPr>
            <p:sp>
              <p:nvSpPr>
                <p:cNvPr id="53" name="Google Shape;1856;p50">
                  <a:extLst>
                    <a:ext uri="{FF2B5EF4-FFF2-40B4-BE49-F238E27FC236}">
                      <a16:creationId xmlns:a16="http://schemas.microsoft.com/office/drawing/2014/main" id="{A5F85BB2-2958-0005-6482-D841D769C896}"/>
                    </a:ext>
                  </a:extLst>
                </p:cNvPr>
                <p:cNvSpPr/>
                <p:nvPr/>
              </p:nvSpPr>
              <p:spPr>
                <a:xfrm>
                  <a:off x="5532921" y="2915892"/>
                  <a:ext cx="167038" cy="152580"/>
                </a:xfrm>
                <a:custGeom>
                  <a:avLst/>
                  <a:gdLst/>
                  <a:ahLst/>
                  <a:cxnLst/>
                  <a:rect l="l" t="t" r="r" b="b"/>
                  <a:pathLst>
                    <a:path w="8492" h="7757" extrusionOk="0">
                      <a:moveTo>
                        <a:pt x="3480" y="1"/>
                      </a:moveTo>
                      <a:cubicBezTo>
                        <a:pt x="3373" y="1"/>
                        <a:pt x="3251" y="38"/>
                        <a:pt x="3115" y="121"/>
                      </a:cubicBezTo>
                      <a:cubicBezTo>
                        <a:pt x="1800" y="922"/>
                        <a:pt x="2842" y="3121"/>
                        <a:pt x="2842" y="3121"/>
                      </a:cubicBezTo>
                      <a:cubicBezTo>
                        <a:pt x="2842" y="3121"/>
                        <a:pt x="2198" y="2844"/>
                        <a:pt x="1561" y="2844"/>
                      </a:cubicBezTo>
                      <a:cubicBezTo>
                        <a:pt x="1050" y="2844"/>
                        <a:pt x="544" y="3022"/>
                        <a:pt x="380" y="3664"/>
                      </a:cubicBezTo>
                      <a:cubicBezTo>
                        <a:pt x="1" y="5098"/>
                        <a:pt x="2822" y="5164"/>
                        <a:pt x="2822" y="5164"/>
                      </a:cubicBezTo>
                      <a:cubicBezTo>
                        <a:pt x="2822" y="5164"/>
                        <a:pt x="664" y="7085"/>
                        <a:pt x="2479" y="7676"/>
                      </a:cubicBezTo>
                      <a:cubicBezTo>
                        <a:pt x="2648" y="7732"/>
                        <a:pt x="2809" y="7757"/>
                        <a:pt x="2960" y="7757"/>
                      </a:cubicBezTo>
                      <a:cubicBezTo>
                        <a:pt x="4426" y="7757"/>
                        <a:pt x="5043" y="5392"/>
                        <a:pt x="5043" y="5392"/>
                      </a:cubicBezTo>
                      <a:cubicBezTo>
                        <a:pt x="5043" y="5392"/>
                        <a:pt x="5675" y="5871"/>
                        <a:pt x="6388" y="5871"/>
                      </a:cubicBezTo>
                      <a:cubicBezTo>
                        <a:pt x="6836" y="5871"/>
                        <a:pt x="7316" y="5681"/>
                        <a:pt x="7691" y="5062"/>
                      </a:cubicBezTo>
                      <a:cubicBezTo>
                        <a:pt x="8491" y="3746"/>
                        <a:pt x="6114" y="3629"/>
                        <a:pt x="5250" y="3629"/>
                      </a:cubicBezTo>
                      <a:cubicBezTo>
                        <a:pt x="5064" y="3629"/>
                        <a:pt x="4949" y="3635"/>
                        <a:pt x="4949" y="3635"/>
                      </a:cubicBezTo>
                      <a:cubicBezTo>
                        <a:pt x="4949" y="3635"/>
                        <a:pt x="8119" y="2264"/>
                        <a:pt x="6649" y="814"/>
                      </a:cubicBezTo>
                      <a:cubicBezTo>
                        <a:pt x="6388" y="556"/>
                        <a:pt x="6146" y="450"/>
                        <a:pt x="5925" y="450"/>
                      </a:cubicBezTo>
                      <a:cubicBezTo>
                        <a:pt x="4901" y="450"/>
                        <a:pt x="4321" y="2721"/>
                        <a:pt x="4321" y="2721"/>
                      </a:cubicBezTo>
                      <a:cubicBezTo>
                        <a:pt x="4321" y="2721"/>
                        <a:pt x="4328" y="2449"/>
                        <a:pt x="4315" y="2079"/>
                      </a:cubicBezTo>
                      <a:cubicBezTo>
                        <a:pt x="4271" y="1274"/>
                        <a:pt x="4108" y="1"/>
                        <a:pt x="3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1857;p50">
                  <a:extLst>
                    <a:ext uri="{FF2B5EF4-FFF2-40B4-BE49-F238E27FC236}">
                      <a16:creationId xmlns:a16="http://schemas.microsoft.com/office/drawing/2014/main" id="{EA2549F2-D8C0-BA8E-ECF5-0492ECE25F65}"/>
                    </a:ext>
                  </a:extLst>
                </p:cNvPr>
                <p:cNvSpPr/>
                <p:nvPr/>
              </p:nvSpPr>
              <p:spPr>
                <a:xfrm>
                  <a:off x="5593741" y="2977696"/>
                  <a:ext cx="14615" cy="13159"/>
                </a:xfrm>
                <a:custGeom>
                  <a:avLst/>
                  <a:gdLst/>
                  <a:ahLst/>
                  <a:cxnLst/>
                  <a:rect l="l" t="t" r="r" b="b"/>
                  <a:pathLst>
                    <a:path w="743" h="669" extrusionOk="0">
                      <a:moveTo>
                        <a:pt x="376" y="1"/>
                      </a:moveTo>
                      <a:cubicBezTo>
                        <a:pt x="295" y="1"/>
                        <a:pt x="215" y="30"/>
                        <a:pt x="151" y="87"/>
                      </a:cubicBezTo>
                      <a:cubicBezTo>
                        <a:pt x="14" y="207"/>
                        <a:pt x="1" y="421"/>
                        <a:pt x="122" y="558"/>
                      </a:cubicBezTo>
                      <a:cubicBezTo>
                        <a:pt x="188" y="631"/>
                        <a:pt x="281" y="669"/>
                        <a:pt x="373" y="669"/>
                      </a:cubicBezTo>
                      <a:cubicBezTo>
                        <a:pt x="452" y="669"/>
                        <a:pt x="531" y="641"/>
                        <a:pt x="594" y="585"/>
                      </a:cubicBezTo>
                      <a:cubicBezTo>
                        <a:pt x="736" y="464"/>
                        <a:pt x="743" y="249"/>
                        <a:pt x="623" y="114"/>
                      </a:cubicBezTo>
                      <a:cubicBezTo>
                        <a:pt x="558" y="38"/>
                        <a:pt x="467" y="1"/>
                        <a:pt x="37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1858;p50">
                  <a:extLst>
                    <a:ext uri="{FF2B5EF4-FFF2-40B4-BE49-F238E27FC236}">
                      <a16:creationId xmlns:a16="http://schemas.microsoft.com/office/drawing/2014/main" id="{B362402D-1A3D-AD16-ADD1-DF43173D2C76}"/>
                    </a:ext>
                  </a:extLst>
                </p:cNvPr>
                <p:cNvSpPr/>
                <p:nvPr/>
              </p:nvSpPr>
              <p:spPr>
                <a:xfrm>
                  <a:off x="5599504" y="2994887"/>
                  <a:ext cx="14753" cy="13238"/>
                </a:xfrm>
                <a:custGeom>
                  <a:avLst/>
                  <a:gdLst/>
                  <a:ahLst/>
                  <a:cxnLst/>
                  <a:rect l="l" t="t" r="r" b="b"/>
                  <a:pathLst>
                    <a:path w="750" h="673" extrusionOk="0">
                      <a:moveTo>
                        <a:pt x="373" y="0"/>
                      </a:moveTo>
                      <a:cubicBezTo>
                        <a:pt x="295" y="0"/>
                        <a:pt x="216" y="27"/>
                        <a:pt x="150" y="83"/>
                      </a:cubicBezTo>
                      <a:cubicBezTo>
                        <a:pt x="14" y="212"/>
                        <a:pt x="1" y="419"/>
                        <a:pt x="122" y="561"/>
                      </a:cubicBezTo>
                      <a:cubicBezTo>
                        <a:pt x="191" y="634"/>
                        <a:pt x="283" y="672"/>
                        <a:pt x="375" y="672"/>
                      </a:cubicBezTo>
                      <a:cubicBezTo>
                        <a:pt x="454" y="672"/>
                        <a:pt x="534" y="643"/>
                        <a:pt x="601" y="584"/>
                      </a:cubicBezTo>
                      <a:cubicBezTo>
                        <a:pt x="736" y="462"/>
                        <a:pt x="750" y="255"/>
                        <a:pt x="621" y="112"/>
                      </a:cubicBezTo>
                      <a:cubicBezTo>
                        <a:pt x="556" y="38"/>
                        <a:pt x="466" y="0"/>
                        <a:pt x="37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1859;p50">
                  <a:extLst>
                    <a:ext uri="{FF2B5EF4-FFF2-40B4-BE49-F238E27FC236}">
                      <a16:creationId xmlns:a16="http://schemas.microsoft.com/office/drawing/2014/main" id="{DB201198-DD61-5368-5378-926B76423D2A}"/>
                    </a:ext>
                  </a:extLst>
                </p:cNvPr>
                <p:cNvSpPr/>
                <p:nvPr/>
              </p:nvSpPr>
              <p:spPr>
                <a:xfrm>
                  <a:off x="5611581" y="2979427"/>
                  <a:ext cx="14654" cy="13238"/>
                </a:xfrm>
                <a:custGeom>
                  <a:avLst/>
                  <a:gdLst/>
                  <a:ahLst/>
                  <a:cxnLst/>
                  <a:rect l="l" t="t" r="r" b="b"/>
                  <a:pathLst>
                    <a:path w="745" h="673" extrusionOk="0">
                      <a:moveTo>
                        <a:pt x="371" y="1"/>
                      </a:moveTo>
                      <a:cubicBezTo>
                        <a:pt x="292" y="1"/>
                        <a:pt x="213" y="28"/>
                        <a:pt x="151" y="84"/>
                      </a:cubicBezTo>
                      <a:cubicBezTo>
                        <a:pt x="16" y="213"/>
                        <a:pt x="0" y="419"/>
                        <a:pt x="122" y="562"/>
                      </a:cubicBezTo>
                      <a:cubicBezTo>
                        <a:pt x="187" y="635"/>
                        <a:pt x="278" y="672"/>
                        <a:pt x="369" y="672"/>
                      </a:cubicBezTo>
                      <a:cubicBezTo>
                        <a:pt x="449" y="672"/>
                        <a:pt x="530" y="643"/>
                        <a:pt x="593" y="583"/>
                      </a:cubicBezTo>
                      <a:cubicBezTo>
                        <a:pt x="736" y="461"/>
                        <a:pt x="744" y="256"/>
                        <a:pt x="622" y="112"/>
                      </a:cubicBezTo>
                      <a:cubicBezTo>
                        <a:pt x="557" y="39"/>
                        <a:pt x="464" y="1"/>
                        <a:pt x="37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sp>
        <p:nvSpPr>
          <p:cNvPr id="59" name="TextBox 58">
            <a:extLst>
              <a:ext uri="{FF2B5EF4-FFF2-40B4-BE49-F238E27FC236}">
                <a16:creationId xmlns:a16="http://schemas.microsoft.com/office/drawing/2014/main" id="{6DFCDE2B-D20E-BE75-586C-1AE00F5A2B80}"/>
              </a:ext>
            </a:extLst>
          </p:cNvPr>
          <p:cNvSpPr txBox="1"/>
          <p:nvPr/>
        </p:nvSpPr>
        <p:spPr>
          <a:xfrm>
            <a:off x="947035" y="152687"/>
            <a:ext cx="7582972" cy="707886"/>
          </a:xfrm>
          <a:prstGeom prst="rect">
            <a:avLst/>
          </a:prstGeom>
          <a:noFill/>
        </p:spPr>
        <p:txBody>
          <a:bodyPr wrap="square">
            <a:spAutoFit/>
          </a:bodyPr>
          <a:lstStyle/>
          <a:p>
            <a:pPr marR="0" lvl="0" algn="ctr" defTabSz="914400" eaLnBrk="1" fontAlgn="auto" latinLnBrk="0" hangingPunct="1">
              <a:lnSpc>
                <a:spcPct val="100000"/>
              </a:lnSpc>
              <a:spcBef>
                <a:spcPts val="0"/>
              </a:spcBef>
              <a:spcAft>
                <a:spcPts val="0"/>
              </a:spcAft>
              <a:buClrTx/>
              <a:buSzTx/>
              <a:tabLst/>
              <a:defRPr/>
            </a:pPr>
            <a:r>
              <a:rPr lang="en-GB" sz="2000" b="1" dirty="0" err="1">
                <a:solidFill>
                  <a:srgbClr val="194A2B"/>
                </a:solidFill>
                <a:latin typeface="Arial" panose="020B0604020202020204" pitchFamily="34" charset="0"/>
                <a:cs typeface="Arial" panose="020B0604020202020204" pitchFamily="34" charset="0"/>
                <a:sym typeface="Comfortaa"/>
              </a:rPr>
              <a:t>Luyện</a:t>
            </a:r>
            <a:r>
              <a:rPr lang="en-GB" sz="2000" b="1" dirty="0">
                <a:solidFill>
                  <a:srgbClr val="194A2B"/>
                </a:solidFill>
                <a:latin typeface="Arial" panose="020B0604020202020204" pitchFamily="34" charset="0"/>
                <a:cs typeface="Arial" panose="020B0604020202020204" pitchFamily="34" charset="0"/>
                <a:sym typeface="Comfortaa"/>
              </a:rPr>
              <a:t> </a:t>
            </a:r>
            <a:r>
              <a:rPr lang="en-GB" sz="2000" b="1" dirty="0" err="1">
                <a:solidFill>
                  <a:srgbClr val="194A2B"/>
                </a:solidFill>
                <a:latin typeface="Arial" panose="020B0604020202020204" pitchFamily="34" charset="0"/>
                <a:cs typeface="Arial" panose="020B0604020202020204" pitchFamily="34" charset="0"/>
                <a:sym typeface="Comfortaa"/>
              </a:rPr>
              <a:t>tập</a:t>
            </a:r>
            <a:r>
              <a:rPr lang="en-GB" sz="2000" b="1" dirty="0">
                <a:solidFill>
                  <a:srgbClr val="194A2B"/>
                </a:solidFill>
                <a:latin typeface="Arial" panose="020B0604020202020204" pitchFamily="34" charset="0"/>
                <a:cs typeface="Arial" panose="020B0604020202020204" pitchFamily="34" charset="0"/>
                <a:sym typeface="Comfortaa"/>
              </a:rPr>
              <a:t> </a:t>
            </a:r>
            <a:r>
              <a:rPr lang="en-GB" sz="2000" b="1" dirty="0" err="1">
                <a:solidFill>
                  <a:srgbClr val="194A2B"/>
                </a:solidFill>
                <a:latin typeface="Arial" panose="020B0604020202020204" pitchFamily="34" charset="0"/>
                <a:cs typeface="Arial" panose="020B0604020202020204" pitchFamily="34" charset="0"/>
                <a:sym typeface="Comfortaa"/>
              </a:rPr>
              <a:t>bài</a:t>
            </a:r>
            <a:r>
              <a:rPr lang="en-GB" sz="2000" b="1" dirty="0">
                <a:solidFill>
                  <a:srgbClr val="194A2B"/>
                </a:solidFill>
                <a:latin typeface="Arial" panose="020B0604020202020204" pitchFamily="34" charset="0"/>
                <a:cs typeface="Arial" panose="020B0604020202020204" pitchFamily="34" charset="0"/>
                <a:sym typeface="Comfortaa"/>
              </a:rPr>
              <a:t> </a:t>
            </a:r>
            <a:r>
              <a:rPr lang="en-GB" sz="2000" b="1" dirty="0" err="1">
                <a:solidFill>
                  <a:srgbClr val="194A2B"/>
                </a:solidFill>
                <a:latin typeface="Arial" panose="020B0604020202020204" pitchFamily="34" charset="0"/>
                <a:cs typeface="Arial" panose="020B0604020202020204" pitchFamily="34" charset="0"/>
                <a:sym typeface="Comfortaa"/>
              </a:rPr>
              <a:t>hát</a:t>
            </a:r>
            <a:r>
              <a:rPr lang="en-GB" sz="2000" b="1" dirty="0">
                <a:solidFill>
                  <a:srgbClr val="194A2B"/>
                </a:solidFill>
                <a:latin typeface="Arial" panose="020B0604020202020204" pitchFamily="34" charset="0"/>
                <a:cs typeface="Arial" panose="020B0604020202020204" pitchFamily="34" charset="0"/>
                <a:sym typeface="Comfortaa"/>
              </a:rPr>
              <a:t> </a:t>
            </a:r>
            <a:r>
              <a:rPr lang="en-GB" sz="2000" b="1" dirty="0" err="1">
                <a:solidFill>
                  <a:srgbClr val="194A2B"/>
                </a:solidFill>
                <a:latin typeface="Arial" panose="020B0604020202020204" pitchFamily="34" charset="0"/>
                <a:cs typeface="Arial" panose="020B0604020202020204" pitchFamily="34" charset="0"/>
                <a:sym typeface="Comfortaa"/>
              </a:rPr>
              <a:t>theo</a:t>
            </a:r>
            <a:r>
              <a:rPr lang="en-GB" sz="2000" b="1" dirty="0">
                <a:solidFill>
                  <a:srgbClr val="194A2B"/>
                </a:solidFill>
                <a:latin typeface="Arial" panose="020B0604020202020204" pitchFamily="34" charset="0"/>
                <a:cs typeface="Arial" panose="020B0604020202020204" pitchFamily="34" charset="0"/>
                <a:sym typeface="Comfortaa"/>
              </a:rPr>
              <a:t> </a:t>
            </a:r>
            <a:r>
              <a:rPr lang="en-GB" sz="2000" b="1" dirty="0" err="1">
                <a:solidFill>
                  <a:srgbClr val="194A2B"/>
                </a:solidFill>
                <a:latin typeface="Arial" panose="020B0604020202020204" pitchFamily="34" charset="0"/>
                <a:cs typeface="Arial" panose="020B0604020202020204" pitchFamily="34" charset="0"/>
                <a:sym typeface="Comfortaa"/>
              </a:rPr>
              <a:t>hình</a:t>
            </a:r>
            <a:r>
              <a:rPr lang="en-GB" sz="2000" b="1" dirty="0">
                <a:solidFill>
                  <a:srgbClr val="194A2B"/>
                </a:solidFill>
                <a:latin typeface="Arial" panose="020B0604020202020204" pitchFamily="34" charset="0"/>
                <a:cs typeface="Arial" panose="020B0604020202020204" pitchFamily="34" charset="0"/>
                <a:sym typeface="Comfortaa"/>
              </a:rPr>
              <a:t> </a:t>
            </a:r>
            <a:r>
              <a:rPr lang="en-GB" sz="2000" b="1" dirty="0" err="1">
                <a:solidFill>
                  <a:srgbClr val="194A2B"/>
                </a:solidFill>
                <a:latin typeface="Arial" panose="020B0604020202020204" pitchFamily="34" charset="0"/>
                <a:cs typeface="Arial" panose="020B0604020202020204" pitchFamily="34" charset="0"/>
                <a:sym typeface="Comfortaa"/>
              </a:rPr>
              <a:t>thức</a:t>
            </a:r>
            <a:r>
              <a:rPr lang="en-GB" sz="2000" b="1" dirty="0">
                <a:solidFill>
                  <a:srgbClr val="194A2B"/>
                </a:solidFill>
                <a:latin typeface="Arial" panose="020B0604020202020204" pitchFamily="34" charset="0"/>
                <a:cs typeface="Arial" panose="020B0604020202020204" pitchFamily="34" charset="0"/>
                <a:sym typeface="Comfortaa"/>
              </a:rPr>
              <a:t> </a:t>
            </a:r>
            <a:r>
              <a:rPr lang="en-GB" sz="2000" b="1" dirty="0" err="1">
                <a:solidFill>
                  <a:srgbClr val="194A2B"/>
                </a:solidFill>
                <a:latin typeface="Arial" panose="020B0604020202020204" pitchFamily="34" charset="0"/>
                <a:cs typeface="Arial" panose="020B0604020202020204" pitchFamily="34" charset="0"/>
                <a:sym typeface="Comfortaa"/>
              </a:rPr>
              <a:t>hát</a:t>
            </a:r>
            <a:r>
              <a:rPr lang="en-GB" sz="2000" b="1" dirty="0">
                <a:solidFill>
                  <a:srgbClr val="194A2B"/>
                </a:solidFill>
                <a:latin typeface="Arial" panose="020B0604020202020204" pitchFamily="34" charset="0"/>
                <a:cs typeface="Arial" panose="020B0604020202020204" pitchFamily="34" charset="0"/>
                <a:sym typeface="Comfortaa"/>
              </a:rPr>
              <a:t> </a:t>
            </a:r>
            <a:r>
              <a:rPr lang="en-GB" sz="2000" b="1" dirty="0" err="1">
                <a:solidFill>
                  <a:srgbClr val="194A2B"/>
                </a:solidFill>
                <a:latin typeface="Arial" panose="020B0604020202020204" pitchFamily="34" charset="0"/>
                <a:cs typeface="Arial" panose="020B0604020202020204" pitchFamily="34" charset="0"/>
                <a:sym typeface="Comfortaa"/>
              </a:rPr>
              <a:t>kết</a:t>
            </a:r>
            <a:r>
              <a:rPr lang="en-GB" sz="2000" b="1" dirty="0">
                <a:solidFill>
                  <a:srgbClr val="194A2B"/>
                </a:solidFill>
                <a:latin typeface="Arial" panose="020B0604020202020204" pitchFamily="34" charset="0"/>
                <a:cs typeface="Arial" panose="020B0604020202020204" pitchFamily="34" charset="0"/>
                <a:sym typeface="Comfortaa"/>
              </a:rPr>
              <a:t> </a:t>
            </a:r>
            <a:r>
              <a:rPr lang="en-GB" sz="2000" b="1" dirty="0" err="1">
                <a:solidFill>
                  <a:srgbClr val="194A2B"/>
                </a:solidFill>
                <a:latin typeface="Arial" panose="020B0604020202020204" pitchFamily="34" charset="0"/>
                <a:cs typeface="Arial" panose="020B0604020202020204" pitchFamily="34" charset="0"/>
                <a:sym typeface="Comfortaa"/>
              </a:rPr>
              <a:t>hợp</a:t>
            </a:r>
            <a:r>
              <a:rPr lang="en-GB" sz="2000" b="1" dirty="0">
                <a:solidFill>
                  <a:srgbClr val="194A2B"/>
                </a:solidFill>
                <a:latin typeface="Arial" panose="020B0604020202020204" pitchFamily="34" charset="0"/>
                <a:cs typeface="Arial" panose="020B0604020202020204" pitchFamily="34" charset="0"/>
                <a:sym typeface="Comfortaa"/>
              </a:rPr>
              <a:t> </a:t>
            </a:r>
            <a:r>
              <a:rPr lang="en-GB" sz="2000" b="1" dirty="0" err="1">
                <a:solidFill>
                  <a:srgbClr val="194A2B"/>
                </a:solidFill>
                <a:latin typeface="Arial" panose="020B0604020202020204" pitchFamily="34" charset="0"/>
                <a:cs typeface="Arial" panose="020B0604020202020204" pitchFamily="34" charset="0"/>
                <a:sym typeface="Comfortaa"/>
              </a:rPr>
              <a:t>nhạc</a:t>
            </a:r>
            <a:r>
              <a:rPr lang="en-GB" sz="2000" b="1" dirty="0">
                <a:solidFill>
                  <a:srgbClr val="194A2B"/>
                </a:solidFill>
                <a:latin typeface="Arial" panose="020B0604020202020204" pitchFamily="34" charset="0"/>
                <a:cs typeface="Arial" panose="020B0604020202020204" pitchFamily="34" charset="0"/>
                <a:sym typeface="Comfortaa"/>
              </a:rPr>
              <a:t> </a:t>
            </a:r>
            <a:r>
              <a:rPr lang="en-GB" sz="2000" b="1" dirty="0" err="1">
                <a:solidFill>
                  <a:srgbClr val="194A2B"/>
                </a:solidFill>
                <a:latin typeface="Arial" panose="020B0604020202020204" pitchFamily="34" charset="0"/>
                <a:cs typeface="Arial" panose="020B0604020202020204" pitchFamily="34" charset="0"/>
                <a:sym typeface="Comfortaa"/>
              </a:rPr>
              <a:t>cụ</a:t>
            </a:r>
            <a:r>
              <a:rPr lang="en-GB" sz="2000" b="1" dirty="0">
                <a:solidFill>
                  <a:srgbClr val="194A2B"/>
                </a:solidFill>
                <a:latin typeface="Arial" panose="020B0604020202020204" pitchFamily="34" charset="0"/>
                <a:cs typeface="Arial" panose="020B0604020202020204" pitchFamily="34" charset="0"/>
                <a:sym typeface="Comfortaa"/>
              </a:rPr>
              <a:t> </a:t>
            </a:r>
            <a:r>
              <a:rPr lang="en-GB" sz="2000" b="1" dirty="0" err="1">
                <a:solidFill>
                  <a:srgbClr val="194A2B"/>
                </a:solidFill>
                <a:latin typeface="Arial" panose="020B0604020202020204" pitchFamily="34" charset="0"/>
                <a:cs typeface="Arial" panose="020B0604020202020204" pitchFamily="34" charset="0"/>
                <a:sym typeface="Comfortaa"/>
              </a:rPr>
              <a:t>gõ</a:t>
            </a:r>
            <a:r>
              <a:rPr lang="en-GB" sz="2000" b="1" dirty="0">
                <a:solidFill>
                  <a:srgbClr val="194A2B"/>
                </a:solidFill>
                <a:latin typeface="Arial" panose="020B0604020202020204" pitchFamily="34" charset="0"/>
                <a:cs typeface="Arial" panose="020B0604020202020204" pitchFamily="34" charset="0"/>
                <a:sym typeface="Comfortaa"/>
              </a:rPr>
              <a:t> </a:t>
            </a:r>
            <a:r>
              <a:rPr lang="en-GB" sz="2000" b="1" dirty="0" err="1">
                <a:solidFill>
                  <a:srgbClr val="194A2B"/>
                </a:solidFill>
                <a:latin typeface="Arial" panose="020B0604020202020204" pitchFamily="34" charset="0"/>
                <a:cs typeface="Arial" panose="020B0604020202020204" pitchFamily="34" charset="0"/>
                <a:sym typeface="Comfortaa"/>
              </a:rPr>
              <a:t>đệm</a:t>
            </a:r>
            <a:endParaRPr lang="en-GB" sz="2000" b="1" dirty="0">
              <a:solidFill>
                <a:srgbClr val="194A2B"/>
              </a:solidFill>
              <a:latin typeface="Arial" panose="020B0604020202020204" pitchFamily="34" charset="0"/>
              <a:cs typeface="Arial" panose="020B0604020202020204" pitchFamily="34" charset="0"/>
              <a:sym typeface="Comfortaa"/>
            </a:endParaRPr>
          </a:p>
          <a:p>
            <a:pPr marR="0" lvl="0" algn="ctr" defTabSz="914400" eaLnBrk="1" fontAlgn="auto" latinLnBrk="0" hangingPunct="1">
              <a:lnSpc>
                <a:spcPct val="100000"/>
              </a:lnSpc>
              <a:spcBef>
                <a:spcPts val="0"/>
              </a:spcBef>
              <a:spcAft>
                <a:spcPts val="0"/>
              </a:spcAft>
              <a:buClrTx/>
              <a:buSzTx/>
              <a:tabLst/>
              <a:defRPr/>
            </a:pPr>
            <a:endParaRPr lang="en-US" sz="2000" dirty="0">
              <a:solidFill>
                <a:srgbClr val="01C1CB">
                  <a:lumMod val="50000"/>
                </a:srgbClr>
              </a:solidFill>
              <a:cs typeface="Times New Roman" panose="02020603050405020304" pitchFamily="18" charset="0"/>
              <a:sym typeface="Comfortaa"/>
            </a:endParaRPr>
          </a:p>
        </p:txBody>
      </p:sp>
      <p:pic>
        <p:nvPicPr>
          <p:cNvPr id="60" name="Picture 59">
            <a:extLst>
              <a:ext uri="{FF2B5EF4-FFF2-40B4-BE49-F238E27FC236}">
                <a16:creationId xmlns:a16="http://schemas.microsoft.com/office/drawing/2014/main" id="{6FE9D7DF-6AF6-361F-CB69-5EBA52990412}"/>
              </a:ext>
            </a:extLst>
          </p:cNvPr>
          <p:cNvPicPr>
            <a:picLocks noChangeAspect="1"/>
          </p:cNvPicPr>
          <p:nvPr/>
        </p:nvPicPr>
        <p:blipFill rotWithShape="1">
          <a:blip r:embed="rId4"/>
          <a:srcRect l="31913" t="60135" r="29131" b="2145"/>
          <a:stretch/>
        </p:blipFill>
        <p:spPr>
          <a:xfrm>
            <a:off x="2051479" y="929232"/>
            <a:ext cx="5102355" cy="2778963"/>
          </a:xfrm>
          <a:prstGeom prst="rect">
            <a:avLst/>
          </a:prstGeom>
          <a:ln>
            <a:noFill/>
          </a:ln>
          <a:effectLst>
            <a:outerShdw blurRad="292100" dist="139700" dir="2700000" algn="tl" rotWithShape="0">
              <a:srgbClr val="333333">
                <a:alpha val="65000"/>
              </a:srgbClr>
            </a:outerShdw>
          </a:effectLst>
        </p:spPr>
      </p:pic>
      <p:pic>
        <p:nvPicPr>
          <p:cNvPr id="58" name="Picture 57" descr="A picture containing text, vector graphics&#10;&#10;Description automatically generated">
            <a:extLst>
              <a:ext uri="{FF2B5EF4-FFF2-40B4-BE49-F238E27FC236}">
                <a16:creationId xmlns:a16="http://schemas.microsoft.com/office/drawing/2014/main" id="{2298D1D0-B9B1-C642-0AD3-A38DE0D3A1BA}"/>
              </a:ext>
            </a:extLst>
          </p:cNvPr>
          <p:cNvPicPr>
            <a:picLocks noChangeAspect="1"/>
          </p:cNvPicPr>
          <p:nvPr/>
        </p:nvPicPr>
        <p:blipFill>
          <a:blip r:embed="rId5"/>
          <a:stretch>
            <a:fillRect/>
          </a:stretch>
        </p:blipFill>
        <p:spPr>
          <a:xfrm>
            <a:off x="3342367" y="3654648"/>
            <a:ext cx="2214978" cy="1480280"/>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325141017"/>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098"/>
        <p:cNvGrpSpPr/>
        <p:nvPr/>
      </p:nvGrpSpPr>
      <p:grpSpPr>
        <a:xfrm>
          <a:off x="0" y="0"/>
          <a:ext cx="0" cy="0"/>
          <a:chOff x="0" y="0"/>
          <a:chExt cx="0" cy="0"/>
        </a:xfrm>
      </p:grpSpPr>
      <p:grpSp>
        <p:nvGrpSpPr>
          <p:cNvPr id="2" name="Group 1">
            <a:extLst>
              <a:ext uri="{FF2B5EF4-FFF2-40B4-BE49-F238E27FC236}">
                <a16:creationId xmlns:a16="http://schemas.microsoft.com/office/drawing/2014/main" id="{72397B36-D592-0464-30B9-B9EDB30A8FA0}"/>
              </a:ext>
            </a:extLst>
          </p:cNvPr>
          <p:cNvGrpSpPr/>
          <p:nvPr/>
        </p:nvGrpSpPr>
        <p:grpSpPr>
          <a:xfrm>
            <a:off x="-195202" y="-174491"/>
            <a:ext cx="9339202" cy="5519594"/>
            <a:chOff x="-195202" y="-174491"/>
            <a:chExt cx="9339202" cy="5519594"/>
          </a:xfrm>
        </p:grpSpPr>
        <p:grpSp>
          <p:nvGrpSpPr>
            <p:cNvPr id="32" name="Group 31">
              <a:extLst>
                <a:ext uri="{FF2B5EF4-FFF2-40B4-BE49-F238E27FC236}">
                  <a16:creationId xmlns:a16="http://schemas.microsoft.com/office/drawing/2014/main" id="{7A5B3857-F70E-94E4-7B3B-AB62DC4C90A4}"/>
                </a:ext>
              </a:extLst>
            </p:cNvPr>
            <p:cNvGrpSpPr/>
            <p:nvPr/>
          </p:nvGrpSpPr>
          <p:grpSpPr>
            <a:xfrm>
              <a:off x="-18934" y="1081377"/>
              <a:ext cx="9162934" cy="4263726"/>
              <a:chOff x="-18934" y="1081377"/>
              <a:chExt cx="9162934" cy="4263726"/>
            </a:xfrm>
          </p:grpSpPr>
          <p:pic>
            <p:nvPicPr>
              <p:cNvPr id="31" name="Picture 30">
                <a:extLst>
                  <a:ext uri="{FF2B5EF4-FFF2-40B4-BE49-F238E27FC236}">
                    <a16:creationId xmlns:a16="http://schemas.microsoft.com/office/drawing/2014/main" id="{208C0867-C1E4-2AB2-55CD-7D3BCF982BF8}"/>
                  </a:ext>
                </a:extLst>
              </p:cNvPr>
              <p:cNvPicPr>
                <a:picLocks noChangeAspect="1"/>
              </p:cNvPicPr>
              <p:nvPr/>
            </p:nvPicPr>
            <p:blipFill rotWithShape="1">
              <a:blip r:embed="rId5"/>
              <a:srcRect l="38435" t="25229" r="29304" b="65063"/>
              <a:stretch/>
            </p:blipFill>
            <p:spPr>
              <a:xfrm>
                <a:off x="0" y="1081377"/>
                <a:ext cx="9144000" cy="4045834"/>
              </a:xfrm>
              <a:prstGeom prst="rect">
                <a:avLst/>
              </a:prstGeom>
            </p:spPr>
          </p:pic>
          <p:grpSp>
            <p:nvGrpSpPr>
              <p:cNvPr id="1151" name="Google Shape;1151;p30"/>
              <p:cNvGrpSpPr/>
              <p:nvPr/>
            </p:nvGrpSpPr>
            <p:grpSpPr>
              <a:xfrm rot="-1417591">
                <a:off x="-18934" y="3867300"/>
                <a:ext cx="1003843" cy="1477803"/>
                <a:chOff x="-214625" y="3943775"/>
                <a:chExt cx="458725" cy="836125"/>
              </a:xfrm>
            </p:grpSpPr>
            <p:sp>
              <p:nvSpPr>
                <p:cNvPr id="1152" name="Google Shape;1152;p30"/>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3" name="Google Shape;1153;p30"/>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4" name="Google Shape;1154;p30"/>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5" name="Google Shape;1155;p30"/>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6" name="Google Shape;1156;p30"/>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7" name="Google Shape;1157;p30"/>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8" name="Google Shape;1158;p30"/>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9" name="Google Shape;1159;p30"/>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0" name="Google Shape;1160;p30"/>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1" name="Google Shape;1161;p30"/>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2" name="Google Shape;1162;p30"/>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3" name="Google Shape;1163;p30"/>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 name="Google Shape;1151;p30">
                <a:extLst>
                  <a:ext uri="{FF2B5EF4-FFF2-40B4-BE49-F238E27FC236}">
                    <a16:creationId xmlns:a16="http://schemas.microsoft.com/office/drawing/2014/main" id="{A1A861CE-A827-EE35-9F28-A49943594233}"/>
                  </a:ext>
                </a:extLst>
              </p:cNvPr>
              <p:cNvGrpSpPr/>
              <p:nvPr/>
            </p:nvGrpSpPr>
            <p:grpSpPr>
              <a:xfrm rot="1231241" flipH="1">
                <a:off x="8048344" y="3859358"/>
                <a:ext cx="1090330" cy="1477803"/>
                <a:chOff x="-214625" y="3943775"/>
                <a:chExt cx="458725" cy="836125"/>
              </a:xfrm>
            </p:grpSpPr>
            <p:sp>
              <p:nvSpPr>
                <p:cNvPr id="98" name="Google Shape;1152;p30">
                  <a:extLst>
                    <a:ext uri="{FF2B5EF4-FFF2-40B4-BE49-F238E27FC236}">
                      <a16:creationId xmlns:a16="http://schemas.microsoft.com/office/drawing/2014/main" id="{82F94763-7557-B4DD-FC3A-66F7A80E1C7B}"/>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1153;p30">
                  <a:extLst>
                    <a:ext uri="{FF2B5EF4-FFF2-40B4-BE49-F238E27FC236}">
                      <a16:creationId xmlns:a16="http://schemas.microsoft.com/office/drawing/2014/main" id="{05F50D42-75D4-C07A-9798-4D83B976D099}"/>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 name="Google Shape;1154;p30">
                  <a:extLst>
                    <a:ext uri="{FF2B5EF4-FFF2-40B4-BE49-F238E27FC236}">
                      <a16:creationId xmlns:a16="http://schemas.microsoft.com/office/drawing/2014/main" id="{9B9F897A-05A7-D783-029F-08A4270AB649}"/>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 name="Google Shape;1155;p30">
                  <a:extLst>
                    <a:ext uri="{FF2B5EF4-FFF2-40B4-BE49-F238E27FC236}">
                      <a16:creationId xmlns:a16="http://schemas.microsoft.com/office/drawing/2014/main" id="{F8110DB3-67A6-18C8-B922-43D9BEEA1A8A}"/>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 name="Google Shape;1156;p30">
                  <a:extLst>
                    <a:ext uri="{FF2B5EF4-FFF2-40B4-BE49-F238E27FC236}">
                      <a16:creationId xmlns:a16="http://schemas.microsoft.com/office/drawing/2014/main" id="{0667AF1E-F6C8-269C-46A2-DDB472EE60B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 name="Google Shape;1157;p30">
                  <a:extLst>
                    <a:ext uri="{FF2B5EF4-FFF2-40B4-BE49-F238E27FC236}">
                      <a16:creationId xmlns:a16="http://schemas.microsoft.com/office/drawing/2014/main" id="{7ADF9B6F-A0D3-47A6-F1A4-51BE09212402}"/>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1158;p30">
                  <a:extLst>
                    <a:ext uri="{FF2B5EF4-FFF2-40B4-BE49-F238E27FC236}">
                      <a16:creationId xmlns:a16="http://schemas.microsoft.com/office/drawing/2014/main" id="{0662262D-594A-E896-CC2B-DBC13F4BABCB}"/>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 name="Google Shape;1159;p30">
                  <a:extLst>
                    <a:ext uri="{FF2B5EF4-FFF2-40B4-BE49-F238E27FC236}">
                      <a16:creationId xmlns:a16="http://schemas.microsoft.com/office/drawing/2014/main" id="{73BFA6AE-6305-56AB-DEEF-FD2B16B4033C}"/>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 name="Google Shape;1160;p30">
                  <a:extLst>
                    <a:ext uri="{FF2B5EF4-FFF2-40B4-BE49-F238E27FC236}">
                      <a16:creationId xmlns:a16="http://schemas.microsoft.com/office/drawing/2014/main" id="{A4AEE0AB-3EFA-7B22-DA69-86C1CA3B4EDB}"/>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 name="Google Shape;1161;p30">
                  <a:extLst>
                    <a:ext uri="{FF2B5EF4-FFF2-40B4-BE49-F238E27FC236}">
                      <a16:creationId xmlns:a16="http://schemas.microsoft.com/office/drawing/2014/main" id="{E37C9E01-6BAC-B64E-040A-67F48FEFDA90}"/>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1162;p30">
                  <a:extLst>
                    <a:ext uri="{FF2B5EF4-FFF2-40B4-BE49-F238E27FC236}">
                      <a16:creationId xmlns:a16="http://schemas.microsoft.com/office/drawing/2014/main" id="{B0BE8034-7C63-7164-6A13-9FACA444D97F}"/>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1163;p30">
                  <a:extLst>
                    <a:ext uri="{FF2B5EF4-FFF2-40B4-BE49-F238E27FC236}">
                      <a16:creationId xmlns:a16="http://schemas.microsoft.com/office/drawing/2014/main" id="{0ADCCD96-0A89-682E-9901-31AD9EDFF0D1}"/>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33" name="Google Shape;2201;p52">
              <a:extLst>
                <a:ext uri="{FF2B5EF4-FFF2-40B4-BE49-F238E27FC236}">
                  <a16:creationId xmlns:a16="http://schemas.microsoft.com/office/drawing/2014/main" id="{6838CFC8-C978-6A11-3EF4-5663AC5E08B8}"/>
                </a:ext>
              </a:extLst>
            </p:cNvPr>
            <p:cNvGrpSpPr/>
            <p:nvPr/>
          </p:nvGrpSpPr>
          <p:grpSpPr>
            <a:xfrm>
              <a:off x="7867210" y="3708511"/>
              <a:ext cx="950597" cy="927079"/>
              <a:chOff x="3440878" y="3961281"/>
              <a:chExt cx="82245" cy="80210"/>
            </a:xfrm>
          </p:grpSpPr>
          <p:sp>
            <p:nvSpPr>
              <p:cNvPr id="34" name="Google Shape;2202;p52">
                <a:extLst>
                  <a:ext uri="{FF2B5EF4-FFF2-40B4-BE49-F238E27FC236}">
                    <a16:creationId xmlns:a16="http://schemas.microsoft.com/office/drawing/2014/main" id="{8B41D81F-C552-4140-B2E6-DCBD4E71D64E}"/>
                  </a:ext>
                </a:extLst>
              </p:cNvPr>
              <p:cNvSpPr/>
              <p:nvPr/>
            </p:nvSpPr>
            <p:spPr>
              <a:xfrm>
                <a:off x="3482027" y="3968124"/>
                <a:ext cx="31199" cy="30708"/>
              </a:xfrm>
              <a:custGeom>
                <a:avLst/>
                <a:gdLst/>
                <a:ahLst/>
                <a:cxnLst/>
                <a:rect l="l" t="t" r="r" b="b"/>
                <a:pathLst>
                  <a:path w="1778" h="1750" extrusionOk="0">
                    <a:moveTo>
                      <a:pt x="1166" y="0"/>
                    </a:moveTo>
                    <a:cubicBezTo>
                      <a:pt x="1068" y="0"/>
                      <a:pt x="972" y="21"/>
                      <a:pt x="889" y="58"/>
                    </a:cubicBezTo>
                    <a:cubicBezTo>
                      <a:pt x="676" y="161"/>
                      <a:pt x="530" y="351"/>
                      <a:pt x="396" y="542"/>
                    </a:cubicBezTo>
                    <a:cubicBezTo>
                      <a:pt x="210" y="814"/>
                      <a:pt x="32" y="1107"/>
                      <a:pt x="5" y="1444"/>
                    </a:cubicBezTo>
                    <a:cubicBezTo>
                      <a:pt x="1" y="1502"/>
                      <a:pt x="1" y="1555"/>
                      <a:pt x="23" y="1608"/>
                    </a:cubicBezTo>
                    <a:cubicBezTo>
                      <a:pt x="59" y="1684"/>
                      <a:pt x="143" y="1733"/>
                      <a:pt x="227" y="1747"/>
                    </a:cubicBezTo>
                    <a:cubicBezTo>
                      <a:pt x="236" y="1749"/>
                      <a:pt x="245" y="1750"/>
                      <a:pt x="255" y="1750"/>
                    </a:cubicBezTo>
                    <a:cubicBezTo>
                      <a:pt x="331" y="1750"/>
                      <a:pt x="423" y="1697"/>
                      <a:pt x="493" y="1688"/>
                    </a:cubicBezTo>
                    <a:lnTo>
                      <a:pt x="907" y="1524"/>
                    </a:lnTo>
                    <a:cubicBezTo>
                      <a:pt x="1378" y="1320"/>
                      <a:pt x="1493" y="1342"/>
                      <a:pt x="1684" y="872"/>
                    </a:cubicBezTo>
                    <a:cubicBezTo>
                      <a:pt x="1778" y="649"/>
                      <a:pt x="1773" y="356"/>
                      <a:pt x="1586" y="165"/>
                    </a:cubicBezTo>
                    <a:cubicBezTo>
                      <a:pt x="1475" y="51"/>
                      <a:pt x="1319" y="0"/>
                      <a:pt x="1166" y="0"/>
                    </a:cubicBezTo>
                    <a:close/>
                  </a:path>
                </a:pathLst>
              </a:custGeom>
              <a:solidFill>
                <a:srgbClr val="FFFFFF"/>
              </a:solidFill>
              <a:ln>
                <a:solidFill>
                  <a:schemeClr val="accent1">
                    <a:lumMod val="50000"/>
                  </a:schemeClr>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5" name="Google Shape;2203;p52">
                <a:extLst>
                  <a:ext uri="{FF2B5EF4-FFF2-40B4-BE49-F238E27FC236}">
                    <a16:creationId xmlns:a16="http://schemas.microsoft.com/office/drawing/2014/main" id="{F5F19FE6-06D0-342B-BE54-1DCE67BAD800}"/>
                  </a:ext>
                </a:extLst>
              </p:cNvPr>
              <p:cNvSpPr/>
              <p:nvPr/>
            </p:nvSpPr>
            <p:spPr>
              <a:xfrm>
                <a:off x="3485624" y="3997709"/>
                <a:ext cx="37499" cy="20987"/>
              </a:xfrm>
              <a:custGeom>
                <a:avLst/>
                <a:gdLst/>
                <a:ahLst/>
                <a:cxnLst/>
                <a:rect l="l" t="t" r="r" b="b"/>
                <a:pathLst>
                  <a:path w="2137" h="1196" extrusionOk="0">
                    <a:moveTo>
                      <a:pt x="706" y="1"/>
                    </a:moveTo>
                    <a:cubicBezTo>
                      <a:pt x="526" y="1"/>
                      <a:pt x="349" y="22"/>
                      <a:pt x="182" y="82"/>
                    </a:cubicBezTo>
                    <a:cubicBezTo>
                      <a:pt x="134" y="100"/>
                      <a:pt x="85" y="123"/>
                      <a:pt x="49" y="162"/>
                    </a:cubicBezTo>
                    <a:cubicBezTo>
                      <a:pt x="5" y="221"/>
                      <a:pt x="1" y="305"/>
                      <a:pt x="27" y="375"/>
                    </a:cubicBezTo>
                    <a:cubicBezTo>
                      <a:pt x="54" y="447"/>
                      <a:pt x="165" y="509"/>
                      <a:pt x="214" y="567"/>
                    </a:cubicBezTo>
                    <a:lnTo>
                      <a:pt x="555" y="828"/>
                    </a:lnTo>
                    <a:cubicBezTo>
                      <a:pt x="913" y="1085"/>
                      <a:pt x="985" y="1195"/>
                      <a:pt x="1334" y="1195"/>
                    </a:cubicBezTo>
                    <a:cubicBezTo>
                      <a:pt x="1383" y="1195"/>
                      <a:pt x="1439" y="1193"/>
                      <a:pt x="1502" y="1189"/>
                    </a:cubicBezTo>
                    <a:cubicBezTo>
                      <a:pt x="1741" y="1175"/>
                      <a:pt x="1994" y="1055"/>
                      <a:pt x="2065" y="828"/>
                    </a:cubicBezTo>
                    <a:cubicBezTo>
                      <a:pt x="2137" y="611"/>
                      <a:pt x="2008" y="367"/>
                      <a:pt x="1817" y="238"/>
                    </a:cubicBezTo>
                    <a:cubicBezTo>
                      <a:pt x="1626" y="105"/>
                      <a:pt x="1391" y="65"/>
                      <a:pt x="1159" y="34"/>
                    </a:cubicBezTo>
                    <a:cubicBezTo>
                      <a:pt x="1010" y="16"/>
                      <a:pt x="857" y="1"/>
                      <a:pt x="706" y="1"/>
                    </a:cubicBezTo>
                    <a:close/>
                  </a:path>
                </a:pathLst>
              </a:custGeom>
              <a:solidFill>
                <a:srgbClr val="FFFFFF"/>
              </a:solidFill>
              <a:ln>
                <a:solidFill>
                  <a:schemeClr val="accent1">
                    <a:lumMod val="50000"/>
                  </a:schemeClr>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2204;p52">
                <a:extLst>
                  <a:ext uri="{FF2B5EF4-FFF2-40B4-BE49-F238E27FC236}">
                    <a16:creationId xmlns:a16="http://schemas.microsoft.com/office/drawing/2014/main" id="{D81B0D4B-F1D5-50F4-41D5-88A2D8DB3139}"/>
                  </a:ext>
                </a:extLst>
              </p:cNvPr>
              <p:cNvSpPr/>
              <p:nvPr/>
            </p:nvSpPr>
            <p:spPr>
              <a:xfrm>
                <a:off x="3457864" y="3961281"/>
                <a:ext cx="25672" cy="35937"/>
              </a:xfrm>
              <a:custGeom>
                <a:avLst/>
                <a:gdLst/>
                <a:ahLst/>
                <a:cxnLst/>
                <a:rect l="l" t="t" r="r" b="b"/>
                <a:pathLst>
                  <a:path w="1463" h="2048" extrusionOk="0">
                    <a:moveTo>
                      <a:pt x="603" y="0"/>
                    </a:moveTo>
                    <a:cubicBezTo>
                      <a:pt x="533" y="0"/>
                      <a:pt x="461" y="12"/>
                      <a:pt x="392" y="40"/>
                    </a:cubicBezTo>
                    <a:cubicBezTo>
                      <a:pt x="144" y="138"/>
                      <a:pt x="1" y="413"/>
                      <a:pt x="1" y="649"/>
                    </a:cubicBezTo>
                    <a:cubicBezTo>
                      <a:pt x="5" y="889"/>
                      <a:pt x="125" y="1097"/>
                      <a:pt x="250" y="1297"/>
                    </a:cubicBezTo>
                    <a:cubicBezTo>
                      <a:pt x="427" y="1572"/>
                      <a:pt x="632" y="1848"/>
                      <a:pt x="938" y="2004"/>
                    </a:cubicBezTo>
                    <a:cubicBezTo>
                      <a:pt x="983" y="2028"/>
                      <a:pt x="1031" y="2048"/>
                      <a:pt x="1083" y="2048"/>
                    </a:cubicBezTo>
                    <a:cubicBezTo>
                      <a:pt x="1088" y="2048"/>
                      <a:pt x="1093" y="2048"/>
                      <a:pt x="1098" y="2047"/>
                    </a:cubicBezTo>
                    <a:cubicBezTo>
                      <a:pt x="1187" y="2043"/>
                      <a:pt x="1267" y="1985"/>
                      <a:pt x="1316" y="1914"/>
                    </a:cubicBezTo>
                    <a:cubicBezTo>
                      <a:pt x="1364" y="1844"/>
                      <a:pt x="1347" y="1719"/>
                      <a:pt x="1369" y="1639"/>
                    </a:cubicBezTo>
                    <a:lnTo>
                      <a:pt x="1391" y="1194"/>
                    </a:lnTo>
                    <a:cubicBezTo>
                      <a:pt x="1396" y="675"/>
                      <a:pt x="1462" y="577"/>
                      <a:pt x="1103" y="218"/>
                    </a:cubicBezTo>
                    <a:cubicBezTo>
                      <a:pt x="976" y="91"/>
                      <a:pt x="793" y="0"/>
                      <a:pt x="603" y="0"/>
                    </a:cubicBezTo>
                    <a:close/>
                  </a:path>
                </a:pathLst>
              </a:custGeom>
              <a:solidFill>
                <a:srgbClr val="FFFFFF"/>
              </a:solidFill>
              <a:ln>
                <a:solidFill>
                  <a:schemeClr val="accent1">
                    <a:lumMod val="50000"/>
                  </a:schemeClr>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2205;p52">
                <a:extLst>
                  <a:ext uri="{FF2B5EF4-FFF2-40B4-BE49-F238E27FC236}">
                    <a16:creationId xmlns:a16="http://schemas.microsoft.com/office/drawing/2014/main" id="{8B542D0F-52DD-E7DF-F7F6-10A472D07245}"/>
                  </a:ext>
                </a:extLst>
              </p:cNvPr>
              <p:cNvSpPr/>
              <p:nvPr/>
            </p:nvSpPr>
            <p:spPr>
              <a:xfrm>
                <a:off x="3440878" y="3993147"/>
                <a:ext cx="38131" cy="24479"/>
              </a:xfrm>
              <a:custGeom>
                <a:avLst/>
                <a:gdLst/>
                <a:ahLst/>
                <a:cxnLst/>
                <a:rect l="l" t="t" r="r" b="b"/>
                <a:pathLst>
                  <a:path w="2173" h="1395" extrusionOk="0">
                    <a:moveTo>
                      <a:pt x="834" y="1"/>
                    </a:moveTo>
                    <a:cubicBezTo>
                      <a:pt x="695" y="1"/>
                      <a:pt x="568" y="51"/>
                      <a:pt x="356" y="196"/>
                    </a:cubicBezTo>
                    <a:cubicBezTo>
                      <a:pt x="161" y="334"/>
                      <a:pt x="1" y="592"/>
                      <a:pt x="54" y="867"/>
                    </a:cubicBezTo>
                    <a:cubicBezTo>
                      <a:pt x="103" y="1142"/>
                      <a:pt x="347" y="1338"/>
                      <a:pt x="583" y="1381"/>
                    </a:cubicBezTo>
                    <a:cubicBezTo>
                      <a:pt x="630" y="1391"/>
                      <a:pt x="678" y="1395"/>
                      <a:pt x="725" y="1395"/>
                    </a:cubicBezTo>
                    <a:cubicBezTo>
                      <a:pt x="908" y="1395"/>
                      <a:pt x="1089" y="1333"/>
                      <a:pt x="1262" y="1266"/>
                    </a:cubicBezTo>
                    <a:cubicBezTo>
                      <a:pt x="1569" y="1147"/>
                      <a:pt x="1875" y="996"/>
                      <a:pt x="2088" y="721"/>
                    </a:cubicBezTo>
                    <a:cubicBezTo>
                      <a:pt x="2124" y="676"/>
                      <a:pt x="2155" y="627"/>
                      <a:pt x="2159" y="569"/>
                    </a:cubicBezTo>
                    <a:cubicBezTo>
                      <a:pt x="2172" y="481"/>
                      <a:pt x="2129" y="387"/>
                      <a:pt x="2071" y="325"/>
                    </a:cubicBezTo>
                    <a:cubicBezTo>
                      <a:pt x="2008" y="262"/>
                      <a:pt x="1884" y="254"/>
                      <a:pt x="1809" y="214"/>
                    </a:cubicBezTo>
                    <a:lnTo>
                      <a:pt x="1373" y="102"/>
                    </a:lnTo>
                    <a:cubicBezTo>
                      <a:pt x="1119" y="49"/>
                      <a:pt x="971" y="1"/>
                      <a:pt x="834" y="1"/>
                    </a:cubicBezTo>
                    <a:close/>
                  </a:path>
                </a:pathLst>
              </a:custGeom>
              <a:solidFill>
                <a:srgbClr val="FFFFFF"/>
              </a:solidFill>
              <a:ln>
                <a:solidFill>
                  <a:schemeClr val="accent1">
                    <a:lumMod val="50000"/>
                  </a:schemeClr>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2206;p52">
                <a:extLst>
                  <a:ext uri="{FF2B5EF4-FFF2-40B4-BE49-F238E27FC236}">
                    <a16:creationId xmlns:a16="http://schemas.microsoft.com/office/drawing/2014/main" id="{A73C5968-42E4-1F76-FDDE-46E48156018A}"/>
                  </a:ext>
                </a:extLst>
              </p:cNvPr>
              <p:cNvSpPr/>
              <p:nvPr/>
            </p:nvSpPr>
            <p:spPr>
              <a:xfrm>
                <a:off x="3468796" y="4003956"/>
                <a:ext cx="25497" cy="37534"/>
              </a:xfrm>
              <a:custGeom>
                <a:avLst/>
                <a:gdLst/>
                <a:ahLst/>
                <a:cxnLst/>
                <a:rect l="l" t="t" r="r" b="b"/>
                <a:pathLst>
                  <a:path w="1453" h="2139" extrusionOk="0">
                    <a:moveTo>
                      <a:pt x="763" y="1"/>
                    </a:moveTo>
                    <a:cubicBezTo>
                      <a:pt x="699" y="1"/>
                      <a:pt x="631" y="27"/>
                      <a:pt x="581" y="64"/>
                    </a:cubicBezTo>
                    <a:cubicBezTo>
                      <a:pt x="515" y="113"/>
                      <a:pt x="484" y="238"/>
                      <a:pt x="439" y="304"/>
                    </a:cubicBezTo>
                    <a:lnTo>
                      <a:pt x="271" y="712"/>
                    </a:lnTo>
                    <a:cubicBezTo>
                      <a:pt x="97" y="1201"/>
                      <a:pt x="0" y="1268"/>
                      <a:pt x="218" y="1730"/>
                    </a:cubicBezTo>
                    <a:cubicBezTo>
                      <a:pt x="318" y="1943"/>
                      <a:pt x="529" y="2139"/>
                      <a:pt x="796" y="2139"/>
                    </a:cubicBezTo>
                    <a:cubicBezTo>
                      <a:pt x="801" y="2139"/>
                      <a:pt x="807" y="2139"/>
                      <a:pt x="813" y="2138"/>
                    </a:cubicBezTo>
                    <a:cubicBezTo>
                      <a:pt x="1079" y="2130"/>
                      <a:pt x="1301" y="1925"/>
                      <a:pt x="1376" y="1698"/>
                    </a:cubicBezTo>
                    <a:cubicBezTo>
                      <a:pt x="1452" y="1472"/>
                      <a:pt x="1413" y="1237"/>
                      <a:pt x="1364" y="1011"/>
                    </a:cubicBezTo>
                    <a:cubicBezTo>
                      <a:pt x="1292" y="686"/>
                      <a:pt x="1194" y="357"/>
                      <a:pt x="960" y="105"/>
                    </a:cubicBezTo>
                    <a:cubicBezTo>
                      <a:pt x="923" y="64"/>
                      <a:pt x="884" y="29"/>
                      <a:pt x="826" y="11"/>
                    </a:cubicBezTo>
                    <a:cubicBezTo>
                      <a:pt x="806" y="4"/>
                      <a:pt x="785" y="1"/>
                      <a:pt x="763" y="1"/>
                    </a:cubicBezTo>
                    <a:close/>
                  </a:path>
                </a:pathLst>
              </a:custGeom>
              <a:solidFill>
                <a:srgbClr val="FFFFFF"/>
              </a:solidFill>
              <a:ln>
                <a:solidFill>
                  <a:schemeClr val="accent1">
                    <a:lumMod val="50000"/>
                  </a:schemeClr>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2207;p52">
                <a:extLst>
                  <a:ext uri="{FF2B5EF4-FFF2-40B4-BE49-F238E27FC236}">
                    <a16:creationId xmlns:a16="http://schemas.microsoft.com/office/drawing/2014/main" id="{E7D96106-2CCC-91FA-7F7D-CA507772A37D}"/>
                  </a:ext>
                </a:extLst>
              </p:cNvPr>
              <p:cNvSpPr/>
              <p:nvPr/>
            </p:nvSpPr>
            <p:spPr>
              <a:xfrm>
                <a:off x="3474867" y="3994463"/>
                <a:ext cx="12880" cy="11564"/>
              </a:xfrm>
              <a:custGeom>
                <a:avLst/>
                <a:gdLst/>
                <a:ahLst/>
                <a:cxnLst/>
                <a:rect l="l" t="t" r="r" b="b"/>
                <a:pathLst>
                  <a:path w="734" h="659" extrusionOk="0">
                    <a:moveTo>
                      <a:pt x="369" y="1"/>
                    </a:moveTo>
                    <a:cubicBezTo>
                      <a:pt x="275" y="1"/>
                      <a:pt x="180" y="42"/>
                      <a:pt x="116" y="121"/>
                    </a:cubicBezTo>
                    <a:cubicBezTo>
                      <a:pt x="1" y="259"/>
                      <a:pt x="18" y="468"/>
                      <a:pt x="155" y="583"/>
                    </a:cubicBezTo>
                    <a:cubicBezTo>
                      <a:pt x="218" y="634"/>
                      <a:pt x="293" y="659"/>
                      <a:pt x="367" y="659"/>
                    </a:cubicBezTo>
                    <a:cubicBezTo>
                      <a:pt x="460" y="659"/>
                      <a:pt x="553" y="618"/>
                      <a:pt x="618" y="539"/>
                    </a:cubicBezTo>
                    <a:cubicBezTo>
                      <a:pt x="733" y="400"/>
                      <a:pt x="715" y="193"/>
                      <a:pt x="577" y="76"/>
                    </a:cubicBezTo>
                    <a:cubicBezTo>
                      <a:pt x="517" y="26"/>
                      <a:pt x="443" y="1"/>
                      <a:pt x="369" y="1"/>
                    </a:cubicBezTo>
                    <a:close/>
                  </a:path>
                </a:pathLst>
              </a:custGeom>
              <a:solidFill>
                <a:srgbClr val="92D050"/>
              </a:solidFill>
              <a:ln>
                <a:solidFill>
                  <a:schemeClr val="accent1">
                    <a:lumMod val="50000"/>
                  </a:schemeClr>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0" name="Google Shape;2211;p52">
              <a:extLst>
                <a:ext uri="{FF2B5EF4-FFF2-40B4-BE49-F238E27FC236}">
                  <a16:creationId xmlns:a16="http://schemas.microsoft.com/office/drawing/2014/main" id="{30C93FFB-30E6-6777-6766-525C2329AD13}"/>
                </a:ext>
              </a:extLst>
            </p:cNvPr>
            <p:cNvGrpSpPr/>
            <p:nvPr/>
          </p:nvGrpSpPr>
          <p:grpSpPr>
            <a:xfrm>
              <a:off x="-195202" y="-174491"/>
              <a:ext cx="811633" cy="827693"/>
              <a:chOff x="3274264" y="3320323"/>
              <a:chExt cx="203183" cy="207218"/>
            </a:xfrm>
          </p:grpSpPr>
          <p:sp>
            <p:nvSpPr>
              <p:cNvPr id="41" name="Google Shape;2212;p52">
                <a:extLst>
                  <a:ext uri="{FF2B5EF4-FFF2-40B4-BE49-F238E27FC236}">
                    <a16:creationId xmlns:a16="http://schemas.microsoft.com/office/drawing/2014/main" id="{B41FA4E3-70A5-71C2-2658-5C66652D362F}"/>
                  </a:ext>
                </a:extLst>
              </p:cNvPr>
              <p:cNvSpPr/>
              <p:nvPr/>
            </p:nvSpPr>
            <p:spPr>
              <a:xfrm>
                <a:off x="3274264" y="3320323"/>
                <a:ext cx="203183" cy="207218"/>
              </a:xfrm>
              <a:custGeom>
                <a:avLst/>
                <a:gdLst/>
                <a:ahLst/>
                <a:cxnLst/>
                <a:rect l="l" t="t" r="r" b="b"/>
                <a:pathLst>
                  <a:path w="11579" h="11809" extrusionOk="0">
                    <a:moveTo>
                      <a:pt x="6208" y="0"/>
                    </a:moveTo>
                    <a:cubicBezTo>
                      <a:pt x="5934" y="0"/>
                      <a:pt x="5712" y="277"/>
                      <a:pt x="5578" y="533"/>
                    </a:cubicBezTo>
                    <a:cubicBezTo>
                      <a:pt x="5312" y="1056"/>
                      <a:pt x="5152" y="1634"/>
                      <a:pt x="5099" y="2216"/>
                    </a:cubicBezTo>
                    <a:cubicBezTo>
                      <a:pt x="5005" y="1754"/>
                      <a:pt x="4859" y="1301"/>
                      <a:pt x="4654" y="879"/>
                    </a:cubicBezTo>
                    <a:cubicBezTo>
                      <a:pt x="4494" y="551"/>
                      <a:pt x="4198" y="199"/>
                      <a:pt x="3867" y="199"/>
                    </a:cubicBezTo>
                    <a:cubicBezTo>
                      <a:pt x="3812" y="199"/>
                      <a:pt x="3756" y="208"/>
                      <a:pt x="3699" y="230"/>
                    </a:cubicBezTo>
                    <a:cubicBezTo>
                      <a:pt x="3353" y="363"/>
                      <a:pt x="3295" y="826"/>
                      <a:pt x="3326" y="1199"/>
                    </a:cubicBezTo>
                    <a:cubicBezTo>
                      <a:pt x="3402" y="2140"/>
                      <a:pt x="3664" y="3064"/>
                      <a:pt x="4099" y="3908"/>
                    </a:cubicBezTo>
                    <a:cubicBezTo>
                      <a:pt x="3411" y="2975"/>
                      <a:pt x="2665" y="1998"/>
                      <a:pt x="1581" y="1603"/>
                    </a:cubicBezTo>
                    <a:cubicBezTo>
                      <a:pt x="1499" y="1573"/>
                      <a:pt x="1406" y="1548"/>
                      <a:pt x="1319" y="1548"/>
                    </a:cubicBezTo>
                    <a:cubicBezTo>
                      <a:pt x="1240" y="1548"/>
                      <a:pt x="1165" y="1568"/>
                      <a:pt x="1106" y="1621"/>
                    </a:cubicBezTo>
                    <a:cubicBezTo>
                      <a:pt x="1030" y="1691"/>
                      <a:pt x="1003" y="1802"/>
                      <a:pt x="995" y="1905"/>
                    </a:cubicBezTo>
                    <a:cubicBezTo>
                      <a:pt x="923" y="2518"/>
                      <a:pt x="1177" y="3130"/>
                      <a:pt x="1559" y="3614"/>
                    </a:cubicBezTo>
                    <a:cubicBezTo>
                      <a:pt x="1936" y="4099"/>
                      <a:pt x="2434" y="4477"/>
                      <a:pt x="2926" y="4846"/>
                    </a:cubicBezTo>
                    <a:cubicBezTo>
                      <a:pt x="2461" y="4684"/>
                      <a:pt x="1968" y="4602"/>
                      <a:pt x="1476" y="4602"/>
                    </a:cubicBezTo>
                    <a:cubicBezTo>
                      <a:pt x="1198" y="4602"/>
                      <a:pt x="921" y="4628"/>
                      <a:pt x="648" y="4680"/>
                    </a:cubicBezTo>
                    <a:cubicBezTo>
                      <a:pt x="408" y="4729"/>
                      <a:pt x="133" y="4832"/>
                      <a:pt x="66" y="5067"/>
                    </a:cubicBezTo>
                    <a:cubicBezTo>
                      <a:pt x="0" y="5293"/>
                      <a:pt x="164" y="5525"/>
                      <a:pt x="347" y="5680"/>
                    </a:cubicBezTo>
                    <a:cubicBezTo>
                      <a:pt x="963" y="6197"/>
                      <a:pt x="1797" y="6299"/>
                      <a:pt x="2621" y="6299"/>
                    </a:cubicBezTo>
                    <a:cubicBezTo>
                      <a:pt x="2830" y="6299"/>
                      <a:pt x="3038" y="6293"/>
                      <a:pt x="3242" y="6285"/>
                    </a:cubicBezTo>
                    <a:lnTo>
                      <a:pt x="3242" y="6285"/>
                    </a:lnTo>
                    <a:cubicBezTo>
                      <a:pt x="2260" y="6675"/>
                      <a:pt x="1247" y="7164"/>
                      <a:pt x="688" y="8056"/>
                    </a:cubicBezTo>
                    <a:cubicBezTo>
                      <a:pt x="506" y="8350"/>
                      <a:pt x="395" y="8772"/>
                      <a:pt x="648" y="9007"/>
                    </a:cubicBezTo>
                    <a:cubicBezTo>
                      <a:pt x="755" y="9109"/>
                      <a:pt x="894" y="9145"/>
                      <a:pt x="1042" y="9145"/>
                    </a:cubicBezTo>
                    <a:cubicBezTo>
                      <a:pt x="1183" y="9145"/>
                      <a:pt x="1331" y="9112"/>
                      <a:pt x="1466" y="9073"/>
                    </a:cubicBezTo>
                    <a:cubicBezTo>
                      <a:pt x="2540" y="8767"/>
                      <a:pt x="3545" y="8212"/>
                      <a:pt x="4383" y="7470"/>
                    </a:cubicBezTo>
                    <a:lnTo>
                      <a:pt x="4383" y="7470"/>
                    </a:lnTo>
                    <a:cubicBezTo>
                      <a:pt x="3655" y="8363"/>
                      <a:pt x="3299" y="9553"/>
                      <a:pt x="3424" y="10703"/>
                    </a:cubicBezTo>
                    <a:cubicBezTo>
                      <a:pt x="3438" y="10824"/>
                      <a:pt x="3465" y="10961"/>
                      <a:pt x="3571" y="11019"/>
                    </a:cubicBezTo>
                    <a:cubicBezTo>
                      <a:pt x="3603" y="11036"/>
                      <a:pt x="3637" y="11043"/>
                      <a:pt x="3671" y="11043"/>
                    </a:cubicBezTo>
                    <a:cubicBezTo>
                      <a:pt x="3764" y="11043"/>
                      <a:pt x="3862" y="10989"/>
                      <a:pt x="3944" y="10930"/>
                    </a:cubicBezTo>
                    <a:cubicBezTo>
                      <a:pt x="4734" y="10366"/>
                      <a:pt x="5111" y="9397"/>
                      <a:pt x="5454" y="8483"/>
                    </a:cubicBezTo>
                    <a:cubicBezTo>
                      <a:pt x="5517" y="9434"/>
                      <a:pt x="5738" y="10375"/>
                      <a:pt x="6103" y="11254"/>
                    </a:cubicBezTo>
                    <a:cubicBezTo>
                      <a:pt x="6211" y="11514"/>
                      <a:pt x="6403" y="11809"/>
                      <a:pt x="6670" y="11809"/>
                    </a:cubicBezTo>
                    <a:cubicBezTo>
                      <a:pt x="6687" y="11809"/>
                      <a:pt x="6703" y="11808"/>
                      <a:pt x="6720" y="11805"/>
                    </a:cubicBezTo>
                    <a:cubicBezTo>
                      <a:pt x="6964" y="11769"/>
                      <a:pt x="7097" y="11503"/>
                      <a:pt x="7173" y="11263"/>
                    </a:cubicBezTo>
                    <a:cubicBezTo>
                      <a:pt x="7506" y="10180"/>
                      <a:pt x="7462" y="8985"/>
                      <a:pt x="7040" y="7927"/>
                    </a:cubicBezTo>
                    <a:lnTo>
                      <a:pt x="7040" y="7927"/>
                    </a:lnTo>
                    <a:cubicBezTo>
                      <a:pt x="7879" y="8630"/>
                      <a:pt x="8772" y="9354"/>
                      <a:pt x="9842" y="9567"/>
                    </a:cubicBezTo>
                    <a:cubicBezTo>
                      <a:pt x="9913" y="9581"/>
                      <a:pt x="9985" y="9593"/>
                      <a:pt x="10056" y="9593"/>
                    </a:cubicBezTo>
                    <a:cubicBezTo>
                      <a:pt x="10096" y="9593"/>
                      <a:pt x="10136" y="9589"/>
                      <a:pt x="10175" y="9580"/>
                    </a:cubicBezTo>
                    <a:cubicBezTo>
                      <a:pt x="10384" y="9522"/>
                      <a:pt x="10521" y="9313"/>
                      <a:pt x="10548" y="9100"/>
                    </a:cubicBezTo>
                    <a:cubicBezTo>
                      <a:pt x="10615" y="8554"/>
                      <a:pt x="10122" y="8124"/>
                      <a:pt x="9678" y="7804"/>
                    </a:cubicBezTo>
                    <a:cubicBezTo>
                      <a:pt x="9172" y="7435"/>
                      <a:pt x="8665" y="7066"/>
                      <a:pt x="8155" y="6697"/>
                    </a:cubicBezTo>
                    <a:lnTo>
                      <a:pt x="8155" y="6697"/>
                    </a:lnTo>
                    <a:cubicBezTo>
                      <a:pt x="8777" y="6964"/>
                      <a:pt x="9454" y="7101"/>
                      <a:pt x="10130" y="7101"/>
                    </a:cubicBezTo>
                    <a:cubicBezTo>
                      <a:pt x="10265" y="7101"/>
                      <a:pt x="10400" y="7095"/>
                      <a:pt x="10535" y="7084"/>
                    </a:cubicBezTo>
                    <a:cubicBezTo>
                      <a:pt x="10863" y="7058"/>
                      <a:pt x="11241" y="6951"/>
                      <a:pt x="11419" y="6697"/>
                    </a:cubicBezTo>
                    <a:cubicBezTo>
                      <a:pt x="11486" y="6605"/>
                      <a:pt x="11468" y="6462"/>
                      <a:pt x="11384" y="6382"/>
                    </a:cubicBezTo>
                    <a:cubicBezTo>
                      <a:pt x="10911" y="5942"/>
                      <a:pt x="10263" y="5696"/>
                      <a:pt x="9619" y="5696"/>
                    </a:cubicBezTo>
                    <a:cubicBezTo>
                      <a:pt x="9385" y="5696"/>
                      <a:pt x="9152" y="5728"/>
                      <a:pt x="8928" y="5795"/>
                    </a:cubicBezTo>
                    <a:cubicBezTo>
                      <a:pt x="9798" y="5502"/>
                      <a:pt x="10713" y="5183"/>
                      <a:pt x="11308" y="4490"/>
                    </a:cubicBezTo>
                    <a:cubicBezTo>
                      <a:pt x="11450" y="4321"/>
                      <a:pt x="11579" y="4108"/>
                      <a:pt x="11534" y="3891"/>
                    </a:cubicBezTo>
                    <a:cubicBezTo>
                      <a:pt x="11471" y="3582"/>
                      <a:pt x="11130" y="3467"/>
                      <a:pt x="10795" y="3467"/>
                    </a:cubicBezTo>
                    <a:cubicBezTo>
                      <a:pt x="10705" y="3467"/>
                      <a:pt x="10615" y="3476"/>
                      <a:pt x="10531" y="3491"/>
                    </a:cubicBezTo>
                    <a:cubicBezTo>
                      <a:pt x="9776" y="3626"/>
                      <a:pt x="9059" y="3971"/>
                      <a:pt x="8480" y="4474"/>
                    </a:cubicBezTo>
                    <a:lnTo>
                      <a:pt x="8480" y="4474"/>
                    </a:lnTo>
                    <a:cubicBezTo>
                      <a:pt x="9043" y="3907"/>
                      <a:pt x="9531" y="3267"/>
                      <a:pt x="9931" y="2575"/>
                    </a:cubicBezTo>
                    <a:cubicBezTo>
                      <a:pt x="10055" y="2362"/>
                      <a:pt x="10175" y="2132"/>
                      <a:pt x="10189" y="1882"/>
                    </a:cubicBezTo>
                    <a:cubicBezTo>
                      <a:pt x="10202" y="1634"/>
                      <a:pt x="10082" y="1363"/>
                      <a:pt x="9851" y="1275"/>
                    </a:cubicBezTo>
                    <a:cubicBezTo>
                      <a:pt x="9787" y="1248"/>
                      <a:pt x="9720" y="1237"/>
                      <a:pt x="9651" y="1237"/>
                    </a:cubicBezTo>
                    <a:cubicBezTo>
                      <a:pt x="9556" y="1237"/>
                      <a:pt x="9459" y="1257"/>
                      <a:pt x="9367" y="1283"/>
                    </a:cubicBezTo>
                    <a:cubicBezTo>
                      <a:pt x="8555" y="1509"/>
                      <a:pt x="7537" y="2447"/>
                      <a:pt x="6876" y="3198"/>
                    </a:cubicBezTo>
                    <a:cubicBezTo>
                      <a:pt x="6956" y="2367"/>
                      <a:pt x="6924" y="1523"/>
                      <a:pt x="6764" y="705"/>
                    </a:cubicBezTo>
                    <a:cubicBezTo>
                      <a:pt x="6706" y="412"/>
                      <a:pt x="6583" y="66"/>
                      <a:pt x="6289" y="8"/>
                    </a:cubicBezTo>
                    <a:cubicBezTo>
                      <a:pt x="6262" y="3"/>
                      <a:pt x="6235" y="0"/>
                      <a:pt x="6208" y="0"/>
                    </a:cubicBezTo>
                    <a:close/>
                  </a:path>
                </a:pathLst>
              </a:custGeom>
              <a:solidFill>
                <a:srgbClr val="FFFFFF"/>
              </a:solidFill>
              <a:ln>
                <a:solidFill>
                  <a:schemeClr val="accent1">
                    <a:lumMod val="50000"/>
                  </a:schemeClr>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2213;p52">
                <a:extLst>
                  <a:ext uri="{FF2B5EF4-FFF2-40B4-BE49-F238E27FC236}">
                    <a16:creationId xmlns:a16="http://schemas.microsoft.com/office/drawing/2014/main" id="{EBADA566-ED85-A4AF-7DAF-B5F3770B5C72}"/>
                  </a:ext>
                </a:extLst>
              </p:cNvPr>
              <p:cNvSpPr/>
              <p:nvPr/>
            </p:nvSpPr>
            <p:spPr>
              <a:xfrm>
                <a:off x="3354228" y="3403814"/>
                <a:ext cx="50519" cy="40166"/>
              </a:xfrm>
              <a:custGeom>
                <a:avLst/>
                <a:gdLst/>
                <a:ahLst/>
                <a:cxnLst/>
                <a:rect l="l" t="t" r="r" b="b"/>
                <a:pathLst>
                  <a:path w="2879" h="2289" extrusionOk="0">
                    <a:moveTo>
                      <a:pt x="1342" y="0"/>
                    </a:moveTo>
                    <a:cubicBezTo>
                      <a:pt x="1099" y="0"/>
                      <a:pt x="815" y="57"/>
                      <a:pt x="542" y="242"/>
                    </a:cubicBezTo>
                    <a:cubicBezTo>
                      <a:pt x="200" y="474"/>
                      <a:pt x="0" y="914"/>
                      <a:pt x="93" y="1314"/>
                    </a:cubicBezTo>
                    <a:cubicBezTo>
                      <a:pt x="173" y="1638"/>
                      <a:pt x="431" y="1894"/>
                      <a:pt x="724" y="2060"/>
                    </a:cubicBezTo>
                    <a:cubicBezTo>
                      <a:pt x="983" y="2203"/>
                      <a:pt x="1281" y="2289"/>
                      <a:pt x="1575" y="2289"/>
                    </a:cubicBezTo>
                    <a:cubicBezTo>
                      <a:pt x="1761" y="2289"/>
                      <a:pt x="1946" y="2255"/>
                      <a:pt x="2118" y="2179"/>
                    </a:cubicBezTo>
                    <a:cubicBezTo>
                      <a:pt x="2563" y="1984"/>
                      <a:pt x="2878" y="1482"/>
                      <a:pt x="2780" y="1007"/>
                    </a:cubicBezTo>
                    <a:cubicBezTo>
                      <a:pt x="2700" y="607"/>
                      <a:pt x="2362" y="301"/>
                      <a:pt x="1989" y="131"/>
                    </a:cubicBezTo>
                    <a:cubicBezTo>
                      <a:pt x="1933" y="106"/>
                      <a:pt x="1675" y="0"/>
                      <a:pt x="1342" y="0"/>
                    </a:cubicBezTo>
                    <a:close/>
                  </a:path>
                </a:pathLst>
              </a:custGeom>
              <a:solidFill>
                <a:srgbClr val="92D050"/>
              </a:solidFill>
              <a:ln>
                <a:solidFill>
                  <a:schemeClr val="accent2">
                    <a:lumMod val="75000"/>
                  </a:schemeClr>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43" name="Google Shape;1846;p50">
              <a:extLst>
                <a:ext uri="{FF2B5EF4-FFF2-40B4-BE49-F238E27FC236}">
                  <a16:creationId xmlns:a16="http://schemas.microsoft.com/office/drawing/2014/main" id="{011C118E-A172-BC99-2AC7-AB9C797AA3F5}"/>
                </a:ext>
              </a:extLst>
            </p:cNvPr>
            <p:cNvGrpSpPr/>
            <p:nvPr/>
          </p:nvGrpSpPr>
          <p:grpSpPr>
            <a:xfrm rot="9255612">
              <a:off x="380280" y="4422106"/>
              <a:ext cx="650567" cy="808541"/>
              <a:chOff x="5413032" y="2915892"/>
              <a:chExt cx="344933" cy="428708"/>
            </a:xfrm>
          </p:grpSpPr>
          <p:sp>
            <p:nvSpPr>
              <p:cNvPr id="44" name="Google Shape;1847;p50">
                <a:extLst>
                  <a:ext uri="{FF2B5EF4-FFF2-40B4-BE49-F238E27FC236}">
                    <a16:creationId xmlns:a16="http://schemas.microsoft.com/office/drawing/2014/main" id="{15A3CF74-422D-EAE3-A0C2-EC1A7728BF5F}"/>
                  </a:ext>
                </a:extLst>
              </p:cNvPr>
              <p:cNvSpPr/>
              <p:nvPr/>
            </p:nvSpPr>
            <p:spPr>
              <a:xfrm>
                <a:off x="5413032" y="3177621"/>
                <a:ext cx="196838" cy="166979"/>
              </a:xfrm>
              <a:custGeom>
                <a:avLst/>
                <a:gdLst/>
                <a:ahLst/>
                <a:cxnLst/>
                <a:rect l="l" t="t" r="r" b="b"/>
                <a:pathLst>
                  <a:path w="10007" h="8489" extrusionOk="0">
                    <a:moveTo>
                      <a:pt x="3591" y="0"/>
                    </a:moveTo>
                    <a:cubicBezTo>
                      <a:pt x="3494" y="0"/>
                      <a:pt x="3391" y="11"/>
                      <a:pt x="3282" y="35"/>
                    </a:cubicBezTo>
                    <a:cubicBezTo>
                      <a:pt x="1568" y="391"/>
                      <a:pt x="2982" y="3397"/>
                      <a:pt x="2982" y="3397"/>
                    </a:cubicBezTo>
                    <a:cubicBezTo>
                      <a:pt x="2982" y="3397"/>
                      <a:pt x="2088" y="3039"/>
                      <a:pt x="1301" y="3039"/>
                    </a:cubicBezTo>
                    <a:cubicBezTo>
                      <a:pt x="609" y="3039"/>
                      <a:pt x="1" y="3316"/>
                      <a:pt x="154" y="4354"/>
                    </a:cubicBezTo>
                    <a:cubicBezTo>
                      <a:pt x="354" y="5707"/>
                      <a:pt x="1697" y="5973"/>
                      <a:pt x="2721" y="5973"/>
                    </a:cubicBezTo>
                    <a:cubicBezTo>
                      <a:pt x="3382" y="5973"/>
                      <a:pt x="3910" y="5862"/>
                      <a:pt x="3911" y="5862"/>
                    </a:cubicBezTo>
                    <a:lnTo>
                      <a:pt x="3911" y="5862"/>
                    </a:lnTo>
                    <a:cubicBezTo>
                      <a:pt x="3911" y="5862"/>
                      <a:pt x="3453" y="8295"/>
                      <a:pt x="5645" y="8482"/>
                    </a:cubicBezTo>
                    <a:cubicBezTo>
                      <a:pt x="5695" y="8486"/>
                      <a:pt x="5743" y="8488"/>
                      <a:pt x="5788" y="8488"/>
                    </a:cubicBezTo>
                    <a:cubicBezTo>
                      <a:pt x="7743" y="8488"/>
                      <a:pt x="5710" y="4841"/>
                      <a:pt x="5710" y="4840"/>
                    </a:cubicBezTo>
                    <a:lnTo>
                      <a:pt x="5710" y="4840"/>
                    </a:lnTo>
                    <a:cubicBezTo>
                      <a:pt x="5710" y="4841"/>
                      <a:pt x="7211" y="6107"/>
                      <a:pt x="8380" y="6107"/>
                    </a:cubicBezTo>
                    <a:cubicBezTo>
                      <a:pt x="8894" y="6107"/>
                      <a:pt x="9344" y="5861"/>
                      <a:pt x="9573" y="5154"/>
                    </a:cubicBezTo>
                    <a:cubicBezTo>
                      <a:pt x="10007" y="3829"/>
                      <a:pt x="8886" y="3546"/>
                      <a:pt x="7849" y="3546"/>
                    </a:cubicBezTo>
                    <a:cubicBezTo>
                      <a:pt x="7074" y="3546"/>
                      <a:pt x="6346" y="3704"/>
                      <a:pt x="6346" y="3704"/>
                    </a:cubicBezTo>
                    <a:cubicBezTo>
                      <a:pt x="6346" y="3704"/>
                      <a:pt x="6639" y="3569"/>
                      <a:pt x="7016" y="3354"/>
                    </a:cubicBezTo>
                    <a:cubicBezTo>
                      <a:pt x="7988" y="2811"/>
                      <a:pt x="9553" y="1748"/>
                      <a:pt x="8452" y="1063"/>
                    </a:cubicBezTo>
                    <a:cubicBezTo>
                      <a:pt x="8181" y="893"/>
                      <a:pt x="7903" y="822"/>
                      <a:pt x="7628" y="822"/>
                    </a:cubicBezTo>
                    <a:cubicBezTo>
                      <a:pt x="6347" y="822"/>
                      <a:pt x="5146" y="2348"/>
                      <a:pt x="5146" y="2348"/>
                    </a:cubicBezTo>
                    <a:cubicBezTo>
                      <a:pt x="5146" y="2348"/>
                      <a:pt x="5014" y="0"/>
                      <a:pt x="359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1848;p50">
                <a:extLst>
                  <a:ext uri="{FF2B5EF4-FFF2-40B4-BE49-F238E27FC236}">
                    <a16:creationId xmlns:a16="http://schemas.microsoft.com/office/drawing/2014/main" id="{29914FB9-2DA7-7C84-0F45-B911EDFEEA33}"/>
                  </a:ext>
                </a:extLst>
              </p:cNvPr>
              <p:cNvSpPr/>
              <p:nvPr/>
            </p:nvSpPr>
            <p:spPr>
              <a:xfrm>
                <a:off x="5504537" y="3232599"/>
                <a:ext cx="17585" cy="15559"/>
              </a:xfrm>
              <a:custGeom>
                <a:avLst/>
                <a:gdLst/>
                <a:ahLst/>
                <a:cxnLst/>
                <a:rect l="l" t="t" r="r" b="b"/>
                <a:pathLst>
                  <a:path w="894" h="791" extrusionOk="0">
                    <a:moveTo>
                      <a:pt x="445" y="1"/>
                    </a:moveTo>
                    <a:cubicBezTo>
                      <a:pt x="290" y="1"/>
                      <a:pt x="144" y="96"/>
                      <a:pt x="80" y="253"/>
                    </a:cubicBezTo>
                    <a:cubicBezTo>
                      <a:pt x="1" y="453"/>
                      <a:pt x="102" y="681"/>
                      <a:pt x="301" y="760"/>
                    </a:cubicBezTo>
                    <a:cubicBezTo>
                      <a:pt x="349" y="781"/>
                      <a:pt x="400" y="791"/>
                      <a:pt x="450" y="791"/>
                    </a:cubicBezTo>
                    <a:cubicBezTo>
                      <a:pt x="604" y="791"/>
                      <a:pt x="750" y="696"/>
                      <a:pt x="815" y="546"/>
                    </a:cubicBezTo>
                    <a:cubicBezTo>
                      <a:pt x="894" y="338"/>
                      <a:pt x="794" y="110"/>
                      <a:pt x="594" y="31"/>
                    </a:cubicBezTo>
                    <a:cubicBezTo>
                      <a:pt x="545" y="11"/>
                      <a:pt x="494" y="1"/>
                      <a:pt x="44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1849;p50">
                <a:extLst>
                  <a:ext uri="{FF2B5EF4-FFF2-40B4-BE49-F238E27FC236}">
                    <a16:creationId xmlns:a16="http://schemas.microsoft.com/office/drawing/2014/main" id="{E9AD8FE6-E6F3-30DC-2EC4-563DBB0AA692}"/>
                  </a:ext>
                </a:extLst>
              </p:cNvPr>
              <p:cNvSpPr/>
              <p:nvPr/>
            </p:nvSpPr>
            <p:spPr>
              <a:xfrm>
                <a:off x="5489372" y="3247765"/>
                <a:ext cx="17723" cy="15559"/>
              </a:xfrm>
              <a:custGeom>
                <a:avLst/>
                <a:gdLst/>
                <a:ahLst/>
                <a:cxnLst/>
                <a:rect l="l" t="t" r="r" b="b"/>
                <a:pathLst>
                  <a:path w="901" h="791" extrusionOk="0">
                    <a:moveTo>
                      <a:pt x="447" y="1"/>
                    </a:moveTo>
                    <a:cubicBezTo>
                      <a:pt x="290" y="1"/>
                      <a:pt x="146" y="95"/>
                      <a:pt x="86" y="246"/>
                    </a:cubicBezTo>
                    <a:cubicBezTo>
                      <a:pt x="0" y="453"/>
                      <a:pt x="102" y="681"/>
                      <a:pt x="307" y="760"/>
                    </a:cubicBezTo>
                    <a:cubicBezTo>
                      <a:pt x="356" y="781"/>
                      <a:pt x="406" y="791"/>
                      <a:pt x="456" y="791"/>
                    </a:cubicBezTo>
                    <a:cubicBezTo>
                      <a:pt x="610" y="791"/>
                      <a:pt x="755" y="696"/>
                      <a:pt x="815" y="546"/>
                    </a:cubicBezTo>
                    <a:cubicBezTo>
                      <a:pt x="900" y="338"/>
                      <a:pt x="801" y="111"/>
                      <a:pt x="600" y="32"/>
                    </a:cubicBezTo>
                    <a:cubicBezTo>
                      <a:pt x="549" y="11"/>
                      <a:pt x="497" y="1"/>
                      <a:pt x="4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1850;p50">
                <a:extLst>
                  <a:ext uri="{FF2B5EF4-FFF2-40B4-BE49-F238E27FC236}">
                    <a16:creationId xmlns:a16="http://schemas.microsoft.com/office/drawing/2014/main" id="{0C8187BB-9F9F-9E99-6C8C-105C2E5C59E1}"/>
                  </a:ext>
                </a:extLst>
              </p:cNvPr>
              <p:cNvSpPr/>
              <p:nvPr/>
            </p:nvSpPr>
            <p:spPr>
              <a:xfrm>
                <a:off x="5511992" y="3252328"/>
                <a:ext cx="17723" cy="15559"/>
              </a:xfrm>
              <a:custGeom>
                <a:avLst/>
                <a:gdLst/>
                <a:ahLst/>
                <a:cxnLst/>
                <a:rect l="l" t="t" r="r" b="b"/>
                <a:pathLst>
                  <a:path w="901" h="791" extrusionOk="0">
                    <a:moveTo>
                      <a:pt x="455" y="1"/>
                    </a:moveTo>
                    <a:cubicBezTo>
                      <a:pt x="295" y="1"/>
                      <a:pt x="147" y="96"/>
                      <a:pt x="86" y="249"/>
                    </a:cubicBezTo>
                    <a:cubicBezTo>
                      <a:pt x="0" y="449"/>
                      <a:pt x="100" y="684"/>
                      <a:pt x="300" y="763"/>
                    </a:cubicBezTo>
                    <a:cubicBezTo>
                      <a:pt x="350" y="782"/>
                      <a:pt x="401" y="791"/>
                      <a:pt x="451" y="791"/>
                    </a:cubicBezTo>
                    <a:cubicBezTo>
                      <a:pt x="608" y="791"/>
                      <a:pt x="755" y="700"/>
                      <a:pt x="815" y="542"/>
                    </a:cubicBezTo>
                    <a:cubicBezTo>
                      <a:pt x="900" y="341"/>
                      <a:pt x="801" y="113"/>
                      <a:pt x="600" y="28"/>
                    </a:cubicBezTo>
                    <a:cubicBezTo>
                      <a:pt x="552" y="9"/>
                      <a:pt x="503" y="1"/>
                      <a:pt x="4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1851;p50">
                <a:extLst>
                  <a:ext uri="{FF2B5EF4-FFF2-40B4-BE49-F238E27FC236}">
                    <a16:creationId xmlns:a16="http://schemas.microsoft.com/office/drawing/2014/main" id="{2784078A-67A3-0169-62E6-14392C15DAE0}"/>
                  </a:ext>
                </a:extLst>
              </p:cNvPr>
              <p:cNvSpPr/>
              <p:nvPr/>
            </p:nvSpPr>
            <p:spPr>
              <a:xfrm>
                <a:off x="5554971" y="3071246"/>
                <a:ext cx="202994" cy="171601"/>
              </a:xfrm>
              <a:custGeom>
                <a:avLst/>
                <a:gdLst/>
                <a:ahLst/>
                <a:cxnLst/>
                <a:rect l="l" t="t" r="r" b="b"/>
                <a:pathLst>
                  <a:path w="10320" h="8724" extrusionOk="0">
                    <a:moveTo>
                      <a:pt x="5480" y="0"/>
                    </a:moveTo>
                    <a:cubicBezTo>
                      <a:pt x="4166" y="0"/>
                      <a:pt x="3814" y="2750"/>
                      <a:pt x="3814" y="2750"/>
                    </a:cubicBezTo>
                    <a:cubicBezTo>
                      <a:pt x="3814" y="2750"/>
                      <a:pt x="2759" y="1284"/>
                      <a:pt x="1833" y="1284"/>
                    </a:cubicBezTo>
                    <a:cubicBezTo>
                      <a:pt x="1489" y="1284"/>
                      <a:pt x="1162" y="1487"/>
                      <a:pt x="914" y="2042"/>
                    </a:cubicBezTo>
                    <a:cubicBezTo>
                      <a:pt x="1" y="4099"/>
                      <a:pt x="3271" y="5335"/>
                      <a:pt x="3271" y="5335"/>
                    </a:cubicBezTo>
                    <a:cubicBezTo>
                      <a:pt x="3271" y="5335"/>
                      <a:pt x="1586" y="7141"/>
                      <a:pt x="3336" y="8469"/>
                    </a:cubicBezTo>
                    <a:cubicBezTo>
                      <a:pt x="3569" y="8646"/>
                      <a:pt x="3776" y="8723"/>
                      <a:pt x="3959" y="8723"/>
                    </a:cubicBezTo>
                    <a:cubicBezTo>
                      <a:pt x="5155" y="8723"/>
                      <a:pt x="5343" y="5443"/>
                      <a:pt x="5343" y="5443"/>
                    </a:cubicBezTo>
                    <a:cubicBezTo>
                      <a:pt x="5343" y="5443"/>
                      <a:pt x="6190" y="8136"/>
                      <a:pt x="7560" y="8136"/>
                    </a:cubicBezTo>
                    <a:cubicBezTo>
                      <a:pt x="7834" y="8136"/>
                      <a:pt x="8129" y="8028"/>
                      <a:pt x="8442" y="7770"/>
                    </a:cubicBezTo>
                    <a:cubicBezTo>
                      <a:pt x="10320" y="6228"/>
                      <a:pt x="6493" y="4814"/>
                      <a:pt x="6493" y="4814"/>
                    </a:cubicBezTo>
                    <a:lnTo>
                      <a:pt x="6493" y="4814"/>
                    </a:lnTo>
                    <a:cubicBezTo>
                      <a:pt x="6493" y="4814"/>
                      <a:pt x="6807" y="4856"/>
                      <a:pt x="7249" y="4886"/>
                    </a:cubicBezTo>
                    <a:cubicBezTo>
                      <a:pt x="7415" y="4894"/>
                      <a:pt x="7599" y="4900"/>
                      <a:pt x="7789" y="4900"/>
                    </a:cubicBezTo>
                    <a:cubicBezTo>
                      <a:pt x="8867" y="4900"/>
                      <a:pt x="10157" y="4710"/>
                      <a:pt x="9684" y="3713"/>
                    </a:cubicBezTo>
                    <a:cubicBezTo>
                      <a:pt x="9324" y="2957"/>
                      <a:pt x="8551" y="2754"/>
                      <a:pt x="7825" y="2754"/>
                    </a:cubicBezTo>
                    <a:cubicBezTo>
                      <a:pt x="6981" y="2754"/>
                      <a:pt x="6200" y="3028"/>
                      <a:pt x="6200" y="3028"/>
                    </a:cubicBezTo>
                    <a:cubicBezTo>
                      <a:pt x="6200" y="3028"/>
                      <a:pt x="7513" y="693"/>
                      <a:pt x="5878" y="78"/>
                    </a:cubicBezTo>
                    <a:cubicBezTo>
                      <a:pt x="5736" y="25"/>
                      <a:pt x="5604" y="0"/>
                      <a:pt x="548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1852;p50">
                <a:extLst>
                  <a:ext uri="{FF2B5EF4-FFF2-40B4-BE49-F238E27FC236}">
                    <a16:creationId xmlns:a16="http://schemas.microsoft.com/office/drawing/2014/main" id="{1459C9B7-4539-BD1D-9C3F-DAE94DF011F6}"/>
                  </a:ext>
                </a:extLst>
              </p:cNvPr>
              <p:cNvSpPr/>
              <p:nvPr/>
            </p:nvSpPr>
            <p:spPr>
              <a:xfrm>
                <a:off x="5658494" y="3136590"/>
                <a:ext cx="17723" cy="15520"/>
              </a:xfrm>
              <a:custGeom>
                <a:avLst/>
                <a:gdLst/>
                <a:ahLst/>
                <a:cxnLst/>
                <a:rect l="l" t="t" r="r" b="b"/>
                <a:pathLst>
                  <a:path w="901" h="789" extrusionOk="0">
                    <a:moveTo>
                      <a:pt x="454" y="1"/>
                    </a:moveTo>
                    <a:cubicBezTo>
                      <a:pt x="372" y="1"/>
                      <a:pt x="291" y="26"/>
                      <a:pt x="222" y="78"/>
                    </a:cubicBezTo>
                    <a:cubicBezTo>
                      <a:pt x="44" y="199"/>
                      <a:pt x="1" y="449"/>
                      <a:pt x="130" y="628"/>
                    </a:cubicBezTo>
                    <a:cubicBezTo>
                      <a:pt x="207" y="732"/>
                      <a:pt x="327" y="788"/>
                      <a:pt x="449" y="788"/>
                    </a:cubicBezTo>
                    <a:cubicBezTo>
                      <a:pt x="529" y="788"/>
                      <a:pt x="609" y="764"/>
                      <a:pt x="680" y="713"/>
                    </a:cubicBezTo>
                    <a:cubicBezTo>
                      <a:pt x="858" y="592"/>
                      <a:pt x="901" y="342"/>
                      <a:pt x="772" y="163"/>
                    </a:cubicBezTo>
                    <a:cubicBezTo>
                      <a:pt x="695" y="57"/>
                      <a:pt x="575" y="1"/>
                      <a:pt x="45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1853;p50">
                <a:extLst>
                  <a:ext uri="{FF2B5EF4-FFF2-40B4-BE49-F238E27FC236}">
                    <a16:creationId xmlns:a16="http://schemas.microsoft.com/office/drawing/2014/main" id="{C7AA4CA9-4C91-4303-3644-0805F19BB8BF}"/>
                  </a:ext>
                </a:extLst>
              </p:cNvPr>
              <p:cNvSpPr/>
              <p:nvPr/>
            </p:nvSpPr>
            <p:spPr>
              <a:xfrm>
                <a:off x="5637703" y="3141271"/>
                <a:ext cx="17585" cy="15579"/>
              </a:xfrm>
              <a:custGeom>
                <a:avLst/>
                <a:gdLst/>
                <a:ahLst/>
                <a:cxnLst/>
                <a:rect l="l" t="t" r="r" b="b"/>
                <a:pathLst>
                  <a:path w="894" h="792" extrusionOk="0">
                    <a:moveTo>
                      <a:pt x="442" y="0"/>
                    </a:moveTo>
                    <a:cubicBezTo>
                      <a:pt x="364" y="0"/>
                      <a:pt x="284" y="24"/>
                      <a:pt x="215" y="74"/>
                    </a:cubicBezTo>
                    <a:cubicBezTo>
                      <a:pt x="36" y="203"/>
                      <a:pt x="1" y="446"/>
                      <a:pt x="122" y="625"/>
                    </a:cubicBezTo>
                    <a:cubicBezTo>
                      <a:pt x="200" y="733"/>
                      <a:pt x="324" y="791"/>
                      <a:pt x="449" y="791"/>
                    </a:cubicBezTo>
                    <a:cubicBezTo>
                      <a:pt x="529" y="791"/>
                      <a:pt x="610" y="767"/>
                      <a:pt x="679" y="717"/>
                    </a:cubicBezTo>
                    <a:cubicBezTo>
                      <a:pt x="851" y="589"/>
                      <a:pt x="893" y="340"/>
                      <a:pt x="765" y="169"/>
                    </a:cubicBezTo>
                    <a:cubicBezTo>
                      <a:pt x="687" y="59"/>
                      <a:pt x="565" y="0"/>
                      <a:pt x="4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1854;p50">
                <a:extLst>
                  <a:ext uri="{FF2B5EF4-FFF2-40B4-BE49-F238E27FC236}">
                    <a16:creationId xmlns:a16="http://schemas.microsoft.com/office/drawing/2014/main" id="{62925F49-93B7-3C4D-FF53-46D9F7BAB363}"/>
                  </a:ext>
                </a:extLst>
              </p:cNvPr>
              <p:cNvSpPr/>
              <p:nvPr/>
            </p:nvSpPr>
            <p:spPr>
              <a:xfrm>
                <a:off x="5654285" y="3157283"/>
                <a:ext cx="17585" cy="15520"/>
              </a:xfrm>
              <a:custGeom>
                <a:avLst/>
                <a:gdLst/>
                <a:ahLst/>
                <a:cxnLst/>
                <a:rect l="l" t="t" r="r" b="b"/>
                <a:pathLst>
                  <a:path w="894" h="789" extrusionOk="0">
                    <a:moveTo>
                      <a:pt x="445" y="0"/>
                    </a:moveTo>
                    <a:cubicBezTo>
                      <a:pt x="365" y="0"/>
                      <a:pt x="285" y="24"/>
                      <a:pt x="215" y="74"/>
                    </a:cubicBezTo>
                    <a:cubicBezTo>
                      <a:pt x="44" y="203"/>
                      <a:pt x="1" y="446"/>
                      <a:pt x="129" y="625"/>
                    </a:cubicBezTo>
                    <a:cubicBezTo>
                      <a:pt x="207" y="733"/>
                      <a:pt x="327" y="789"/>
                      <a:pt x="450" y="789"/>
                    </a:cubicBezTo>
                    <a:cubicBezTo>
                      <a:pt x="529" y="789"/>
                      <a:pt x="609" y="765"/>
                      <a:pt x="679" y="717"/>
                    </a:cubicBezTo>
                    <a:cubicBezTo>
                      <a:pt x="858" y="589"/>
                      <a:pt x="894" y="340"/>
                      <a:pt x="772" y="169"/>
                    </a:cubicBezTo>
                    <a:cubicBezTo>
                      <a:pt x="694" y="59"/>
                      <a:pt x="570" y="0"/>
                      <a:pt x="44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52" name="Google Shape;1855;p50">
                <a:extLst>
                  <a:ext uri="{FF2B5EF4-FFF2-40B4-BE49-F238E27FC236}">
                    <a16:creationId xmlns:a16="http://schemas.microsoft.com/office/drawing/2014/main" id="{6DA01CE1-81EE-5158-AF5F-D6B09E38EE19}"/>
                  </a:ext>
                </a:extLst>
              </p:cNvPr>
              <p:cNvGrpSpPr/>
              <p:nvPr/>
            </p:nvGrpSpPr>
            <p:grpSpPr>
              <a:xfrm>
                <a:off x="5532921" y="2915892"/>
                <a:ext cx="167038" cy="152580"/>
                <a:chOff x="5532921" y="2915892"/>
                <a:chExt cx="167038" cy="152580"/>
              </a:xfrm>
            </p:grpSpPr>
            <p:sp>
              <p:nvSpPr>
                <p:cNvPr id="53" name="Google Shape;1856;p50">
                  <a:extLst>
                    <a:ext uri="{FF2B5EF4-FFF2-40B4-BE49-F238E27FC236}">
                      <a16:creationId xmlns:a16="http://schemas.microsoft.com/office/drawing/2014/main" id="{A5F85BB2-2958-0005-6482-D841D769C896}"/>
                    </a:ext>
                  </a:extLst>
                </p:cNvPr>
                <p:cNvSpPr/>
                <p:nvPr/>
              </p:nvSpPr>
              <p:spPr>
                <a:xfrm>
                  <a:off x="5532921" y="2915892"/>
                  <a:ext cx="167038" cy="152580"/>
                </a:xfrm>
                <a:custGeom>
                  <a:avLst/>
                  <a:gdLst/>
                  <a:ahLst/>
                  <a:cxnLst/>
                  <a:rect l="l" t="t" r="r" b="b"/>
                  <a:pathLst>
                    <a:path w="8492" h="7757" extrusionOk="0">
                      <a:moveTo>
                        <a:pt x="3480" y="1"/>
                      </a:moveTo>
                      <a:cubicBezTo>
                        <a:pt x="3373" y="1"/>
                        <a:pt x="3251" y="38"/>
                        <a:pt x="3115" y="121"/>
                      </a:cubicBezTo>
                      <a:cubicBezTo>
                        <a:pt x="1800" y="922"/>
                        <a:pt x="2842" y="3121"/>
                        <a:pt x="2842" y="3121"/>
                      </a:cubicBezTo>
                      <a:cubicBezTo>
                        <a:pt x="2842" y="3121"/>
                        <a:pt x="2198" y="2844"/>
                        <a:pt x="1561" y="2844"/>
                      </a:cubicBezTo>
                      <a:cubicBezTo>
                        <a:pt x="1050" y="2844"/>
                        <a:pt x="544" y="3022"/>
                        <a:pt x="380" y="3664"/>
                      </a:cubicBezTo>
                      <a:cubicBezTo>
                        <a:pt x="1" y="5098"/>
                        <a:pt x="2822" y="5164"/>
                        <a:pt x="2822" y="5164"/>
                      </a:cubicBezTo>
                      <a:cubicBezTo>
                        <a:pt x="2822" y="5164"/>
                        <a:pt x="664" y="7085"/>
                        <a:pt x="2479" y="7676"/>
                      </a:cubicBezTo>
                      <a:cubicBezTo>
                        <a:pt x="2648" y="7732"/>
                        <a:pt x="2809" y="7757"/>
                        <a:pt x="2960" y="7757"/>
                      </a:cubicBezTo>
                      <a:cubicBezTo>
                        <a:pt x="4426" y="7757"/>
                        <a:pt x="5043" y="5392"/>
                        <a:pt x="5043" y="5392"/>
                      </a:cubicBezTo>
                      <a:cubicBezTo>
                        <a:pt x="5043" y="5392"/>
                        <a:pt x="5675" y="5871"/>
                        <a:pt x="6388" y="5871"/>
                      </a:cubicBezTo>
                      <a:cubicBezTo>
                        <a:pt x="6836" y="5871"/>
                        <a:pt x="7316" y="5681"/>
                        <a:pt x="7691" y="5062"/>
                      </a:cubicBezTo>
                      <a:cubicBezTo>
                        <a:pt x="8491" y="3746"/>
                        <a:pt x="6114" y="3629"/>
                        <a:pt x="5250" y="3629"/>
                      </a:cubicBezTo>
                      <a:cubicBezTo>
                        <a:pt x="5064" y="3629"/>
                        <a:pt x="4949" y="3635"/>
                        <a:pt x="4949" y="3635"/>
                      </a:cubicBezTo>
                      <a:cubicBezTo>
                        <a:pt x="4949" y="3635"/>
                        <a:pt x="8119" y="2264"/>
                        <a:pt x="6649" y="814"/>
                      </a:cubicBezTo>
                      <a:cubicBezTo>
                        <a:pt x="6388" y="556"/>
                        <a:pt x="6146" y="450"/>
                        <a:pt x="5925" y="450"/>
                      </a:cubicBezTo>
                      <a:cubicBezTo>
                        <a:pt x="4901" y="450"/>
                        <a:pt x="4321" y="2721"/>
                        <a:pt x="4321" y="2721"/>
                      </a:cubicBezTo>
                      <a:cubicBezTo>
                        <a:pt x="4321" y="2721"/>
                        <a:pt x="4328" y="2449"/>
                        <a:pt x="4315" y="2079"/>
                      </a:cubicBezTo>
                      <a:cubicBezTo>
                        <a:pt x="4271" y="1274"/>
                        <a:pt x="4108" y="1"/>
                        <a:pt x="3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1857;p50">
                  <a:extLst>
                    <a:ext uri="{FF2B5EF4-FFF2-40B4-BE49-F238E27FC236}">
                      <a16:creationId xmlns:a16="http://schemas.microsoft.com/office/drawing/2014/main" id="{EA2549F2-D8C0-BA8E-ECF5-0492ECE25F65}"/>
                    </a:ext>
                  </a:extLst>
                </p:cNvPr>
                <p:cNvSpPr/>
                <p:nvPr/>
              </p:nvSpPr>
              <p:spPr>
                <a:xfrm>
                  <a:off x="5593741" y="2977696"/>
                  <a:ext cx="14615" cy="13159"/>
                </a:xfrm>
                <a:custGeom>
                  <a:avLst/>
                  <a:gdLst/>
                  <a:ahLst/>
                  <a:cxnLst/>
                  <a:rect l="l" t="t" r="r" b="b"/>
                  <a:pathLst>
                    <a:path w="743" h="669" extrusionOk="0">
                      <a:moveTo>
                        <a:pt x="376" y="1"/>
                      </a:moveTo>
                      <a:cubicBezTo>
                        <a:pt x="295" y="1"/>
                        <a:pt x="215" y="30"/>
                        <a:pt x="151" y="87"/>
                      </a:cubicBezTo>
                      <a:cubicBezTo>
                        <a:pt x="14" y="207"/>
                        <a:pt x="1" y="421"/>
                        <a:pt x="122" y="558"/>
                      </a:cubicBezTo>
                      <a:cubicBezTo>
                        <a:pt x="188" y="631"/>
                        <a:pt x="281" y="669"/>
                        <a:pt x="373" y="669"/>
                      </a:cubicBezTo>
                      <a:cubicBezTo>
                        <a:pt x="452" y="669"/>
                        <a:pt x="531" y="641"/>
                        <a:pt x="594" y="585"/>
                      </a:cubicBezTo>
                      <a:cubicBezTo>
                        <a:pt x="736" y="464"/>
                        <a:pt x="743" y="249"/>
                        <a:pt x="623" y="114"/>
                      </a:cubicBezTo>
                      <a:cubicBezTo>
                        <a:pt x="558" y="38"/>
                        <a:pt x="467" y="1"/>
                        <a:pt x="37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1858;p50">
                  <a:extLst>
                    <a:ext uri="{FF2B5EF4-FFF2-40B4-BE49-F238E27FC236}">
                      <a16:creationId xmlns:a16="http://schemas.microsoft.com/office/drawing/2014/main" id="{B362402D-1A3D-AD16-ADD1-DF43173D2C76}"/>
                    </a:ext>
                  </a:extLst>
                </p:cNvPr>
                <p:cNvSpPr/>
                <p:nvPr/>
              </p:nvSpPr>
              <p:spPr>
                <a:xfrm>
                  <a:off x="5599504" y="2994887"/>
                  <a:ext cx="14753" cy="13238"/>
                </a:xfrm>
                <a:custGeom>
                  <a:avLst/>
                  <a:gdLst/>
                  <a:ahLst/>
                  <a:cxnLst/>
                  <a:rect l="l" t="t" r="r" b="b"/>
                  <a:pathLst>
                    <a:path w="750" h="673" extrusionOk="0">
                      <a:moveTo>
                        <a:pt x="373" y="0"/>
                      </a:moveTo>
                      <a:cubicBezTo>
                        <a:pt x="295" y="0"/>
                        <a:pt x="216" y="27"/>
                        <a:pt x="150" y="83"/>
                      </a:cubicBezTo>
                      <a:cubicBezTo>
                        <a:pt x="14" y="212"/>
                        <a:pt x="1" y="419"/>
                        <a:pt x="122" y="561"/>
                      </a:cubicBezTo>
                      <a:cubicBezTo>
                        <a:pt x="191" y="634"/>
                        <a:pt x="283" y="672"/>
                        <a:pt x="375" y="672"/>
                      </a:cubicBezTo>
                      <a:cubicBezTo>
                        <a:pt x="454" y="672"/>
                        <a:pt x="534" y="643"/>
                        <a:pt x="601" y="584"/>
                      </a:cubicBezTo>
                      <a:cubicBezTo>
                        <a:pt x="736" y="462"/>
                        <a:pt x="750" y="255"/>
                        <a:pt x="621" y="112"/>
                      </a:cubicBezTo>
                      <a:cubicBezTo>
                        <a:pt x="556" y="38"/>
                        <a:pt x="466" y="0"/>
                        <a:pt x="37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1859;p50">
                  <a:extLst>
                    <a:ext uri="{FF2B5EF4-FFF2-40B4-BE49-F238E27FC236}">
                      <a16:creationId xmlns:a16="http://schemas.microsoft.com/office/drawing/2014/main" id="{DB201198-DD61-5368-5378-926B76423D2A}"/>
                    </a:ext>
                  </a:extLst>
                </p:cNvPr>
                <p:cNvSpPr/>
                <p:nvPr/>
              </p:nvSpPr>
              <p:spPr>
                <a:xfrm>
                  <a:off x="5611581" y="2979427"/>
                  <a:ext cx="14654" cy="13238"/>
                </a:xfrm>
                <a:custGeom>
                  <a:avLst/>
                  <a:gdLst/>
                  <a:ahLst/>
                  <a:cxnLst/>
                  <a:rect l="l" t="t" r="r" b="b"/>
                  <a:pathLst>
                    <a:path w="745" h="673" extrusionOk="0">
                      <a:moveTo>
                        <a:pt x="371" y="1"/>
                      </a:moveTo>
                      <a:cubicBezTo>
                        <a:pt x="292" y="1"/>
                        <a:pt x="213" y="28"/>
                        <a:pt x="151" y="84"/>
                      </a:cubicBezTo>
                      <a:cubicBezTo>
                        <a:pt x="16" y="213"/>
                        <a:pt x="0" y="419"/>
                        <a:pt x="122" y="562"/>
                      </a:cubicBezTo>
                      <a:cubicBezTo>
                        <a:pt x="187" y="635"/>
                        <a:pt x="278" y="672"/>
                        <a:pt x="369" y="672"/>
                      </a:cubicBezTo>
                      <a:cubicBezTo>
                        <a:pt x="449" y="672"/>
                        <a:pt x="530" y="643"/>
                        <a:pt x="593" y="583"/>
                      </a:cubicBezTo>
                      <a:cubicBezTo>
                        <a:pt x="736" y="461"/>
                        <a:pt x="744" y="256"/>
                        <a:pt x="622" y="112"/>
                      </a:cubicBezTo>
                      <a:cubicBezTo>
                        <a:pt x="557" y="39"/>
                        <a:pt x="464" y="1"/>
                        <a:pt x="37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sp>
        <p:nvSpPr>
          <p:cNvPr id="59" name="TextBox 58">
            <a:extLst>
              <a:ext uri="{FF2B5EF4-FFF2-40B4-BE49-F238E27FC236}">
                <a16:creationId xmlns:a16="http://schemas.microsoft.com/office/drawing/2014/main" id="{6DFCDE2B-D20E-BE75-586C-1AE00F5A2B80}"/>
              </a:ext>
            </a:extLst>
          </p:cNvPr>
          <p:cNvSpPr txBox="1"/>
          <p:nvPr/>
        </p:nvSpPr>
        <p:spPr>
          <a:xfrm>
            <a:off x="2388475" y="156609"/>
            <a:ext cx="3563869" cy="400110"/>
          </a:xfrm>
          <a:prstGeom prst="rect">
            <a:avLst/>
          </a:prstGeom>
          <a:noFill/>
        </p:spPr>
        <p:txBody>
          <a:bodyPr wrap="square">
            <a:spAutoFit/>
          </a:bodyPr>
          <a:lstStyle/>
          <a:p>
            <a:pPr marR="0" lvl="0" algn="ctr" defTabSz="914400" eaLnBrk="1" fontAlgn="auto" latinLnBrk="0" hangingPunct="1">
              <a:lnSpc>
                <a:spcPct val="100000"/>
              </a:lnSpc>
              <a:spcBef>
                <a:spcPts val="0"/>
              </a:spcBef>
              <a:spcAft>
                <a:spcPts val="0"/>
              </a:spcAft>
              <a:buClrTx/>
              <a:buSzTx/>
              <a:tabLst/>
              <a:defRPr/>
            </a:pPr>
            <a:r>
              <a:rPr lang="en-GB" sz="2000" b="1" dirty="0" err="1">
                <a:solidFill>
                  <a:srgbClr val="194A2B"/>
                </a:solidFill>
                <a:latin typeface="Arial" panose="020B0604020202020204" pitchFamily="34" charset="0"/>
                <a:cs typeface="Arial" panose="020B0604020202020204" pitchFamily="34" charset="0"/>
                <a:sym typeface="Comfortaa"/>
              </a:rPr>
              <a:t>Luyện</a:t>
            </a:r>
            <a:r>
              <a:rPr lang="en-GB" sz="2000" b="1" dirty="0">
                <a:solidFill>
                  <a:srgbClr val="194A2B"/>
                </a:solidFill>
                <a:latin typeface="Arial" panose="020B0604020202020204" pitchFamily="34" charset="0"/>
                <a:cs typeface="Arial" panose="020B0604020202020204" pitchFamily="34" charset="0"/>
                <a:sym typeface="Comfortaa"/>
              </a:rPr>
              <a:t> </a:t>
            </a:r>
            <a:r>
              <a:rPr lang="en-GB" sz="2000" b="1" dirty="0" err="1">
                <a:solidFill>
                  <a:srgbClr val="194A2B"/>
                </a:solidFill>
                <a:latin typeface="Arial" panose="020B0604020202020204" pitchFamily="34" charset="0"/>
                <a:cs typeface="Arial" panose="020B0604020202020204" pitchFamily="34" charset="0"/>
                <a:sym typeface="Comfortaa"/>
              </a:rPr>
              <a:t>tập</a:t>
            </a:r>
            <a:r>
              <a:rPr lang="en-GB" sz="2000" b="1" dirty="0">
                <a:solidFill>
                  <a:srgbClr val="194A2B"/>
                </a:solidFill>
                <a:latin typeface="Arial" panose="020B0604020202020204" pitchFamily="34" charset="0"/>
                <a:cs typeface="Arial" panose="020B0604020202020204" pitchFamily="34" charset="0"/>
                <a:sym typeface="Comfortaa"/>
              </a:rPr>
              <a:t> </a:t>
            </a:r>
            <a:r>
              <a:rPr lang="en-GB" sz="2000" b="1" dirty="0" err="1">
                <a:solidFill>
                  <a:srgbClr val="194A2B"/>
                </a:solidFill>
                <a:latin typeface="Arial" panose="020B0604020202020204" pitchFamily="34" charset="0"/>
                <a:cs typeface="Arial" panose="020B0604020202020204" pitchFamily="34" charset="0"/>
                <a:sym typeface="Comfortaa"/>
              </a:rPr>
              <a:t>gõ</a:t>
            </a:r>
            <a:r>
              <a:rPr lang="en-GB" sz="2000" b="1" dirty="0">
                <a:solidFill>
                  <a:srgbClr val="194A2B"/>
                </a:solidFill>
                <a:latin typeface="Arial" panose="020B0604020202020204" pitchFamily="34" charset="0"/>
                <a:cs typeface="Arial" panose="020B0604020202020204" pitchFamily="34" charset="0"/>
                <a:sym typeface="Comfortaa"/>
              </a:rPr>
              <a:t> </a:t>
            </a:r>
            <a:r>
              <a:rPr lang="en-GB" sz="2000" b="1" dirty="0" err="1">
                <a:solidFill>
                  <a:srgbClr val="194A2B"/>
                </a:solidFill>
                <a:latin typeface="Arial" panose="020B0604020202020204" pitchFamily="34" charset="0"/>
                <a:cs typeface="Arial" panose="020B0604020202020204" pitchFamily="34" charset="0"/>
                <a:sym typeface="Comfortaa"/>
              </a:rPr>
              <a:t>đệm</a:t>
            </a:r>
            <a:r>
              <a:rPr lang="en-GB" sz="2000" b="1" dirty="0">
                <a:solidFill>
                  <a:srgbClr val="194A2B"/>
                </a:solidFill>
                <a:latin typeface="Arial" panose="020B0604020202020204" pitchFamily="34" charset="0"/>
                <a:cs typeface="Arial" panose="020B0604020202020204" pitchFamily="34" charset="0"/>
                <a:sym typeface="Comfortaa"/>
              </a:rPr>
              <a:t> </a:t>
            </a:r>
            <a:r>
              <a:rPr lang="en-GB" sz="2000" b="1" dirty="0" err="1">
                <a:solidFill>
                  <a:srgbClr val="194A2B"/>
                </a:solidFill>
                <a:latin typeface="Arial" panose="020B0604020202020204" pitchFamily="34" charset="0"/>
                <a:cs typeface="Arial" panose="020B0604020202020204" pitchFamily="34" charset="0"/>
                <a:sym typeface="Comfortaa"/>
              </a:rPr>
              <a:t>trống</a:t>
            </a:r>
            <a:endParaRPr lang="en-GB" sz="2000" b="1" dirty="0">
              <a:solidFill>
                <a:srgbClr val="194A2B"/>
              </a:solidFill>
              <a:latin typeface="Arial" panose="020B0604020202020204" pitchFamily="34" charset="0"/>
              <a:cs typeface="Arial" panose="020B0604020202020204" pitchFamily="34" charset="0"/>
              <a:sym typeface="Comfortaa"/>
            </a:endParaRPr>
          </a:p>
        </p:txBody>
      </p:sp>
      <p:pic>
        <p:nvPicPr>
          <p:cNvPr id="3" name="vid1">
            <a:hlinkClick r:id="" action="ppaction://media"/>
            <a:extLst>
              <a:ext uri="{FF2B5EF4-FFF2-40B4-BE49-F238E27FC236}">
                <a16:creationId xmlns:a16="http://schemas.microsoft.com/office/drawing/2014/main" id="{D69A7EA8-020F-47AF-8B6E-2B019BAE38C3}"/>
              </a:ext>
            </a:extLst>
          </p:cNvPr>
          <p:cNvPicPr>
            <a:picLocks noChangeAspect="1"/>
          </p:cNvPicPr>
          <p:nvPr>
            <a:videoFile r:link="rId2"/>
            <p:extLst>
              <p:ext uri="{DAA4B4D4-6D71-4841-9C94-3DE7FCFB9230}">
                <p14:media xmlns:p14="http://schemas.microsoft.com/office/powerpoint/2010/main" r:embed="rId1"/>
              </p:ext>
            </p:extLst>
          </p:nvPr>
        </p:nvPicPr>
        <p:blipFill>
          <a:blip r:embed="rId6"/>
          <a:stretch>
            <a:fillRect/>
          </a:stretch>
        </p:blipFill>
        <p:spPr>
          <a:xfrm>
            <a:off x="883693" y="623205"/>
            <a:ext cx="7636892" cy="4295752"/>
          </a:xfrm>
          <a:prstGeom prst="rect">
            <a:avLst/>
          </a:prstGeom>
          <a:ln>
            <a:noFill/>
          </a:ln>
          <a:effectLst>
            <a:outerShdw blurRad="190500" algn="tl" rotWithShape="0">
              <a:srgbClr val="000000">
                <a:alpha val="70000"/>
              </a:srgbClr>
            </a:outerShdw>
          </a:effectLst>
        </p:spPr>
      </p:pic>
    </p:spTree>
    <p:extLst>
      <p:ext uri="{BB962C8B-B14F-4D97-AF65-F5344CB8AC3E}">
        <p14:creationId xmlns:p14="http://schemas.microsoft.com/office/powerpoint/2010/main" val="3238831913"/>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27157"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3"/>
                </p:tgtEl>
              </p:cMediaNode>
            </p:video>
            <p:seq concurrent="1" nextAc="seek">
              <p:cTn id="8" restart="whenNotActive" fill="hold" evtFilter="cancelBubble" nodeType="interactiveSeq">
                <p:stCondLst>
                  <p:cond evt="onClick" delay="0">
                    <p:tgtEl>
                      <p:spTgt spid="3"/>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3"/>
                                        </p:tgtEl>
                                      </p:cBhvr>
                                    </p:cmd>
                                  </p:childTnLst>
                                </p:cTn>
                              </p:par>
                            </p:childTnLst>
                          </p:cTn>
                        </p:par>
                      </p:childTnLst>
                    </p:cTn>
                  </p:par>
                </p:childTnLst>
              </p:cTn>
              <p:nextCondLst>
                <p:cond evt="onClick" delay="0">
                  <p:tgtEl>
                    <p:spTgt spid="3"/>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098"/>
        <p:cNvGrpSpPr/>
        <p:nvPr/>
      </p:nvGrpSpPr>
      <p:grpSpPr>
        <a:xfrm>
          <a:off x="0" y="0"/>
          <a:ext cx="0" cy="0"/>
          <a:chOff x="0" y="0"/>
          <a:chExt cx="0" cy="0"/>
        </a:xfrm>
      </p:grpSpPr>
      <p:grpSp>
        <p:nvGrpSpPr>
          <p:cNvPr id="2" name="Group 1">
            <a:extLst>
              <a:ext uri="{FF2B5EF4-FFF2-40B4-BE49-F238E27FC236}">
                <a16:creationId xmlns:a16="http://schemas.microsoft.com/office/drawing/2014/main" id="{72397B36-D592-0464-30B9-B9EDB30A8FA0}"/>
              </a:ext>
            </a:extLst>
          </p:cNvPr>
          <p:cNvGrpSpPr/>
          <p:nvPr/>
        </p:nvGrpSpPr>
        <p:grpSpPr>
          <a:xfrm>
            <a:off x="-195202" y="-174491"/>
            <a:ext cx="9339202" cy="5519594"/>
            <a:chOff x="-195202" y="-174491"/>
            <a:chExt cx="9339202" cy="5519594"/>
          </a:xfrm>
        </p:grpSpPr>
        <p:grpSp>
          <p:nvGrpSpPr>
            <p:cNvPr id="32" name="Group 31">
              <a:extLst>
                <a:ext uri="{FF2B5EF4-FFF2-40B4-BE49-F238E27FC236}">
                  <a16:creationId xmlns:a16="http://schemas.microsoft.com/office/drawing/2014/main" id="{7A5B3857-F70E-94E4-7B3B-AB62DC4C90A4}"/>
                </a:ext>
              </a:extLst>
            </p:cNvPr>
            <p:cNvGrpSpPr/>
            <p:nvPr/>
          </p:nvGrpSpPr>
          <p:grpSpPr>
            <a:xfrm>
              <a:off x="-18934" y="1081377"/>
              <a:ext cx="9162934" cy="4263726"/>
              <a:chOff x="-18934" y="1081377"/>
              <a:chExt cx="9162934" cy="4263726"/>
            </a:xfrm>
          </p:grpSpPr>
          <p:pic>
            <p:nvPicPr>
              <p:cNvPr id="31" name="Picture 30">
                <a:extLst>
                  <a:ext uri="{FF2B5EF4-FFF2-40B4-BE49-F238E27FC236}">
                    <a16:creationId xmlns:a16="http://schemas.microsoft.com/office/drawing/2014/main" id="{208C0867-C1E4-2AB2-55CD-7D3BCF982BF8}"/>
                  </a:ext>
                </a:extLst>
              </p:cNvPr>
              <p:cNvPicPr>
                <a:picLocks noChangeAspect="1"/>
              </p:cNvPicPr>
              <p:nvPr/>
            </p:nvPicPr>
            <p:blipFill rotWithShape="1">
              <a:blip r:embed="rId5"/>
              <a:srcRect l="38435" t="25229" r="29304" b="65063"/>
              <a:stretch/>
            </p:blipFill>
            <p:spPr>
              <a:xfrm>
                <a:off x="0" y="1081377"/>
                <a:ext cx="9144000" cy="4045834"/>
              </a:xfrm>
              <a:prstGeom prst="rect">
                <a:avLst/>
              </a:prstGeom>
            </p:spPr>
          </p:pic>
          <p:grpSp>
            <p:nvGrpSpPr>
              <p:cNvPr id="1151" name="Google Shape;1151;p30"/>
              <p:cNvGrpSpPr/>
              <p:nvPr/>
            </p:nvGrpSpPr>
            <p:grpSpPr>
              <a:xfrm rot="-1417591">
                <a:off x="-18934" y="3867300"/>
                <a:ext cx="1003843" cy="1477803"/>
                <a:chOff x="-214625" y="3943775"/>
                <a:chExt cx="458725" cy="836125"/>
              </a:xfrm>
            </p:grpSpPr>
            <p:sp>
              <p:nvSpPr>
                <p:cNvPr id="1152" name="Google Shape;1152;p30"/>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3" name="Google Shape;1153;p30"/>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4" name="Google Shape;1154;p30"/>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5" name="Google Shape;1155;p30"/>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6" name="Google Shape;1156;p30"/>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7" name="Google Shape;1157;p30"/>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8" name="Google Shape;1158;p30"/>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9" name="Google Shape;1159;p30"/>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0" name="Google Shape;1160;p30"/>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1" name="Google Shape;1161;p30"/>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2" name="Google Shape;1162;p30"/>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3" name="Google Shape;1163;p30"/>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 name="Google Shape;1151;p30">
                <a:extLst>
                  <a:ext uri="{FF2B5EF4-FFF2-40B4-BE49-F238E27FC236}">
                    <a16:creationId xmlns:a16="http://schemas.microsoft.com/office/drawing/2014/main" id="{A1A861CE-A827-EE35-9F28-A49943594233}"/>
                  </a:ext>
                </a:extLst>
              </p:cNvPr>
              <p:cNvGrpSpPr/>
              <p:nvPr/>
            </p:nvGrpSpPr>
            <p:grpSpPr>
              <a:xfrm rot="1231241" flipH="1">
                <a:off x="8048344" y="3859358"/>
                <a:ext cx="1090330" cy="1477803"/>
                <a:chOff x="-214625" y="3943775"/>
                <a:chExt cx="458725" cy="836125"/>
              </a:xfrm>
            </p:grpSpPr>
            <p:sp>
              <p:nvSpPr>
                <p:cNvPr id="98" name="Google Shape;1152;p30">
                  <a:extLst>
                    <a:ext uri="{FF2B5EF4-FFF2-40B4-BE49-F238E27FC236}">
                      <a16:creationId xmlns:a16="http://schemas.microsoft.com/office/drawing/2014/main" id="{82F94763-7557-B4DD-FC3A-66F7A80E1C7B}"/>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1153;p30">
                  <a:extLst>
                    <a:ext uri="{FF2B5EF4-FFF2-40B4-BE49-F238E27FC236}">
                      <a16:creationId xmlns:a16="http://schemas.microsoft.com/office/drawing/2014/main" id="{05F50D42-75D4-C07A-9798-4D83B976D099}"/>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 name="Google Shape;1154;p30">
                  <a:extLst>
                    <a:ext uri="{FF2B5EF4-FFF2-40B4-BE49-F238E27FC236}">
                      <a16:creationId xmlns:a16="http://schemas.microsoft.com/office/drawing/2014/main" id="{9B9F897A-05A7-D783-029F-08A4270AB649}"/>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 name="Google Shape;1155;p30">
                  <a:extLst>
                    <a:ext uri="{FF2B5EF4-FFF2-40B4-BE49-F238E27FC236}">
                      <a16:creationId xmlns:a16="http://schemas.microsoft.com/office/drawing/2014/main" id="{F8110DB3-67A6-18C8-B922-43D9BEEA1A8A}"/>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 name="Google Shape;1156;p30">
                  <a:extLst>
                    <a:ext uri="{FF2B5EF4-FFF2-40B4-BE49-F238E27FC236}">
                      <a16:creationId xmlns:a16="http://schemas.microsoft.com/office/drawing/2014/main" id="{0667AF1E-F6C8-269C-46A2-DDB472EE60B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 name="Google Shape;1157;p30">
                  <a:extLst>
                    <a:ext uri="{FF2B5EF4-FFF2-40B4-BE49-F238E27FC236}">
                      <a16:creationId xmlns:a16="http://schemas.microsoft.com/office/drawing/2014/main" id="{7ADF9B6F-A0D3-47A6-F1A4-51BE09212402}"/>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1158;p30">
                  <a:extLst>
                    <a:ext uri="{FF2B5EF4-FFF2-40B4-BE49-F238E27FC236}">
                      <a16:creationId xmlns:a16="http://schemas.microsoft.com/office/drawing/2014/main" id="{0662262D-594A-E896-CC2B-DBC13F4BABCB}"/>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 name="Google Shape;1159;p30">
                  <a:extLst>
                    <a:ext uri="{FF2B5EF4-FFF2-40B4-BE49-F238E27FC236}">
                      <a16:creationId xmlns:a16="http://schemas.microsoft.com/office/drawing/2014/main" id="{73BFA6AE-6305-56AB-DEEF-FD2B16B4033C}"/>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 name="Google Shape;1160;p30">
                  <a:extLst>
                    <a:ext uri="{FF2B5EF4-FFF2-40B4-BE49-F238E27FC236}">
                      <a16:creationId xmlns:a16="http://schemas.microsoft.com/office/drawing/2014/main" id="{A4AEE0AB-3EFA-7B22-DA69-86C1CA3B4EDB}"/>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 name="Google Shape;1161;p30">
                  <a:extLst>
                    <a:ext uri="{FF2B5EF4-FFF2-40B4-BE49-F238E27FC236}">
                      <a16:creationId xmlns:a16="http://schemas.microsoft.com/office/drawing/2014/main" id="{E37C9E01-6BAC-B64E-040A-67F48FEFDA90}"/>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1162;p30">
                  <a:extLst>
                    <a:ext uri="{FF2B5EF4-FFF2-40B4-BE49-F238E27FC236}">
                      <a16:creationId xmlns:a16="http://schemas.microsoft.com/office/drawing/2014/main" id="{B0BE8034-7C63-7164-6A13-9FACA444D97F}"/>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1163;p30">
                  <a:extLst>
                    <a:ext uri="{FF2B5EF4-FFF2-40B4-BE49-F238E27FC236}">
                      <a16:creationId xmlns:a16="http://schemas.microsoft.com/office/drawing/2014/main" id="{0ADCCD96-0A89-682E-9901-31AD9EDFF0D1}"/>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33" name="Google Shape;2201;p52">
              <a:extLst>
                <a:ext uri="{FF2B5EF4-FFF2-40B4-BE49-F238E27FC236}">
                  <a16:creationId xmlns:a16="http://schemas.microsoft.com/office/drawing/2014/main" id="{6838CFC8-C978-6A11-3EF4-5663AC5E08B8}"/>
                </a:ext>
              </a:extLst>
            </p:cNvPr>
            <p:cNvGrpSpPr/>
            <p:nvPr/>
          </p:nvGrpSpPr>
          <p:grpSpPr>
            <a:xfrm>
              <a:off x="7867210" y="3708511"/>
              <a:ext cx="950597" cy="927079"/>
              <a:chOff x="3440878" y="3961281"/>
              <a:chExt cx="82245" cy="80210"/>
            </a:xfrm>
          </p:grpSpPr>
          <p:sp>
            <p:nvSpPr>
              <p:cNvPr id="34" name="Google Shape;2202;p52">
                <a:extLst>
                  <a:ext uri="{FF2B5EF4-FFF2-40B4-BE49-F238E27FC236}">
                    <a16:creationId xmlns:a16="http://schemas.microsoft.com/office/drawing/2014/main" id="{8B41D81F-C552-4140-B2E6-DCBD4E71D64E}"/>
                  </a:ext>
                </a:extLst>
              </p:cNvPr>
              <p:cNvSpPr/>
              <p:nvPr/>
            </p:nvSpPr>
            <p:spPr>
              <a:xfrm>
                <a:off x="3482027" y="3968124"/>
                <a:ext cx="31199" cy="30708"/>
              </a:xfrm>
              <a:custGeom>
                <a:avLst/>
                <a:gdLst/>
                <a:ahLst/>
                <a:cxnLst/>
                <a:rect l="l" t="t" r="r" b="b"/>
                <a:pathLst>
                  <a:path w="1778" h="1750" extrusionOk="0">
                    <a:moveTo>
                      <a:pt x="1166" y="0"/>
                    </a:moveTo>
                    <a:cubicBezTo>
                      <a:pt x="1068" y="0"/>
                      <a:pt x="972" y="21"/>
                      <a:pt x="889" y="58"/>
                    </a:cubicBezTo>
                    <a:cubicBezTo>
                      <a:pt x="676" y="161"/>
                      <a:pt x="530" y="351"/>
                      <a:pt x="396" y="542"/>
                    </a:cubicBezTo>
                    <a:cubicBezTo>
                      <a:pt x="210" y="814"/>
                      <a:pt x="32" y="1107"/>
                      <a:pt x="5" y="1444"/>
                    </a:cubicBezTo>
                    <a:cubicBezTo>
                      <a:pt x="1" y="1502"/>
                      <a:pt x="1" y="1555"/>
                      <a:pt x="23" y="1608"/>
                    </a:cubicBezTo>
                    <a:cubicBezTo>
                      <a:pt x="59" y="1684"/>
                      <a:pt x="143" y="1733"/>
                      <a:pt x="227" y="1747"/>
                    </a:cubicBezTo>
                    <a:cubicBezTo>
                      <a:pt x="236" y="1749"/>
                      <a:pt x="245" y="1750"/>
                      <a:pt x="255" y="1750"/>
                    </a:cubicBezTo>
                    <a:cubicBezTo>
                      <a:pt x="331" y="1750"/>
                      <a:pt x="423" y="1697"/>
                      <a:pt x="493" y="1688"/>
                    </a:cubicBezTo>
                    <a:lnTo>
                      <a:pt x="907" y="1524"/>
                    </a:lnTo>
                    <a:cubicBezTo>
                      <a:pt x="1378" y="1320"/>
                      <a:pt x="1493" y="1342"/>
                      <a:pt x="1684" y="872"/>
                    </a:cubicBezTo>
                    <a:cubicBezTo>
                      <a:pt x="1778" y="649"/>
                      <a:pt x="1773" y="356"/>
                      <a:pt x="1586" y="165"/>
                    </a:cubicBezTo>
                    <a:cubicBezTo>
                      <a:pt x="1475" y="51"/>
                      <a:pt x="1319" y="0"/>
                      <a:pt x="1166" y="0"/>
                    </a:cubicBezTo>
                    <a:close/>
                  </a:path>
                </a:pathLst>
              </a:custGeom>
              <a:solidFill>
                <a:srgbClr val="FFFFFF"/>
              </a:solidFill>
              <a:ln>
                <a:solidFill>
                  <a:schemeClr val="accent1">
                    <a:lumMod val="50000"/>
                  </a:schemeClr>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5" name="Google Shape;2203;p52">
                <a:extLst>
                  <a:ext uri="{FF2B5EF4-FFF2-40B4-BE49-F238E27FC236}">
                    <a16:creationId xmlns:a16="http://schemas.microsoft.com/office/drawing/2014/main" id="{F5F19FE6-06D0-342B-BE54-1DCE67BAD800}"/>
                  </a:ext>
                </a:extLst>
              </p:cNvPr>
              <p:cNvSpPr/>
              <p:nvPr/>
            </p:nvSpPr>
            <p:spPr>
              <a:xfrm>
                <a:off x="3485624" y="3997709"/>
                <a:ext cx="37499" cy="20987"/>
              </a:xfrm>
              <a:custGeom>
                <a:avLst/>
                <a:gdLst/>
                <a:ahLst/>
                <a:cxnLst/>
                <a:rect l="l" t="t" r="r" b="b"/>
                <a:pathLst>
                  <a:path w="2137" h="1196" extrusionOk="0">
                    <a:moveTo>
                      <a:pt x="706" y="1"/>
                    </a:moveTo>
                    <a:cubicBezTo>
                      <a:pt x="526" y="1"/>
                      <a:pt x="349" y="22"/>
                      <a:pt x="182" y="82"/>
                    </a:cubicBezTo>
                    <a:cubicBezTo>
                      <a:pt x="134" y="100"/>
                      <a:pt x="85" y="123"/>
                      <a:pt x="49" y="162"/>
                    </a:cubicBezTo>
                    <a:cubicBezTo>
                      <a:pt x="5" y="221"/>
                      <a:pt x="1" y="305"/>
                      <a:pt x="27" y="375"/>
                    </a:cubicBezTo>
                    <a:cubicBezTo>
                      <a:pt x="54" y="447"/>
                      <a:pt x="165" y="509"/>
                      <a:pt x="214" y="567"/>
                    </a:cubicBezTo>
                    <a:lnTo>
                      <a:pt x="555" y="828"/>
                    </a:lnTo>
                    <a:cubicBezTo>
                      <a:pt x="913" y="1085"/>
                      <a:pt x="985" y="1195"/>
                      <a:pt x="1334" y="1195"/>
                    </a:cubicBezTo>
                    <a:cubicBezTo>
                      <a:pt x="1383" y="1195"/>
                      <a:pt x="1439" y="1193"/>
                      <a:pt x="1502" y="1189"/>
                    </a:cubicBezTo>
                    <a:cubicBezTo>
                      <a:pt x="1741" y="1175"/>
                      <a:pt x="1994" y="1055"/>
                      <a:pt x="2065" y="828"/>
                    </a:cubicBezTo>
                    <a:cubicBezTo>
                      <a:pt x="2137" y="611"/>
                      <a:pt x="2008" y="367"/>
                      <a:pt x="1817" y="238"/>
                    </a:cubicBezTo>
                    <a:cubicBezTo>
                      <a:pt x="1626" y="105"/>
                      <a:pt x="1391" y="65"/>
                      <a:pt x="1159" y="34"/>
                    </a:cubicBezTo>
                    <a:cubicBezTo>
                      <a:pt x="1010" y="16"/>
                      <a:pt x="857" y="1"/>
                      <a:pt x="706" y="1"/>
                    </a:cubicBezTo>
                    <a:close/>
                  </a:path>
                </a:pathLst>
              </a:custGeom>
              <a:solidFill>
                <a:srgbClr val="FFFFFF"/>
              </a:solidFill>
              <a:ln>
                <a:solidFill>
                  <a:schemeClr val="accent1">
                    <a:lumMod val="50000"/>
                  </a:schemeClr>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2204;p52">
                <a:extLst>
                  <a:ext uri="{FF2B5EF4-FFF2-40B4-BE49-F238E27FC236}">
                    <a16:creationId xmlns:a16="http://schemas.microsoft.com/office/drawing/2014/main" id="{D81B0D4B-F1D5-50F4-41D5-88A2D8DB3139}"/>
                  </a:ext>
                </a:extLst>
              </p:cNvPr>
              <p:cNvSpPr/>
              <p:nvPr/>
            </p:nvSpPr>
            <p:spPr>
              <a:xfrm>
                <a:off x="3457864" y="3961281"/>
                <a:ext cx="25672" cy="35937"/>
              </a:xfrm>
              <a:custGeom>
                <a:avLst/>
                <a:gdLst/>
                <a:ahLst/>
                <a:cxnLst/>
                <a:rect l="l" t="t" r="r" b="b"/>
                <a:pathLst>
                  <a:path w="1463" h="2048" extrusionOk="0">
                    <a:moveTo>
                      <a:pt x="603" y="0"/>
                    </a:moveTo>
                    <a:cubicBezTo>
                      <a:pt x="533" y="0"/>
                      <a:pt x="461" y="12"/>
                      <a:pt x="392" y="40"/>
                    </a:cubicBezTo>
                    <a:cubicBezTo>
                      <a:pt x="144" y="138"/>
                      <a:pt x="1" y="413"/>
                      <a:pt x="1" y="649"/>
                    </a:cubicBezTo>
                    <a:cubicBezTo>
                      <a:pt x="5" y="889"/>
                      <a:pt x="125" y="1097"/>
                      <a:pt x="250" y="1297"/>
                    </a:cubicBezTo>
                    <a:cubicBezTo>
                      <a:pt x="427" y="1572"/>
                      <a:pt x="632" y="1848"/>
                      <a:pt x="938" y="2004"/>
                    </a:cubicBezTo>
                    <a:cubicBezTo>
                      <a:pt x="983" y="2028"/>
                      <a:pt x="1031" y="2048"/>
                      <a:pt x="1083" y="2048"/>
                    </a:cubicBezTo>
                    <a:cubicBezTo>
                      <a:pt x="1088" y="2048"/>
                      <a:pt x="1093" y="2048"/>
                      <a:pt x="1098" y="2047"/>
                    </a:cubicBezTo>
                    <a:cubicBezTo>
                      <a:pt x="1187" y="2043"/>
                      <a:pt x="1267" y="1985"/>
                      <a:pt x="1316" y="1914"/>
                    </a:cubicBezTo>
                    <a:cubicBezTo>
                      <a:pt x="1364" y="1844"/>
                      <a:pt x="1347" y="1719"/>
                      <a:pt x="1369" y="1639"/>
                    </a:cubicBezTo>
                    <a:lnTo>
                      <a:pt x="1391" y="1194"/>
                    </a:lnTo>
                    <a:cubicBezTo>
                      <a:pt x="1396" y="675"/>
                      <a:pt x="1462" y="577"/>
                      <a:pt x="1103" y="218"/>
                    </a:cubicBezTo>
                    <a:cubicBezTo>
                      <a:pt x="976" y="91"/>
                      <a:pt x="793" y="0"/>
                      <a:pt x="603" y="0"/>
                    </a:cubicBezTo>
                    <a:close/>
                  </a:path>
                </a:pathLst>
              </a:custGeom>
              <a:solidFill>
                <a:srgbClr val="FFFFFF"/>
              </a:solidFill>
              <a:ln>
                <a:solidFill>
                  <a:schemeClr val="accent1">
                    <a:lumMod val="50000"/>
                  </a:schemeClr>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2205;p52">
                <a:extLst>
                  <a:ext uri="{FF2B5EF4-FFF2-40B4-BE49-F238E27FC236}">
                    <a16:creationId xmlns:a16="http://schemas.microsoft.com/office/drawing/2014/main" id="{8B542D0F-52DD-E7DF-F7F6-10A472D07245}"/>
                  </a:ext>
                </a:extLst>
              </p:cNvPr>
              <p:cNvSpPr/>
              <p:nvPr/>
            </p:nvSpPr>
            <p:spPr>
              <a:xfrm>
                <a:off x="3440878" y="3993147"/>
                <a:ext cx="38131" cy="24479"/>
              </a:xfrm>
              <a:custGeom>
                <a:avLst/>
                <a:gdLst/>
                <a:ahLst/>
                <a:cxnLst/>
                <a:rect l="l" t="t" r="r" b="b"/>
                <a:pathLst>
                  <a:path w="2173" h="1395" extrusionOk="0">
                    <a:moveTo>
                      <a:pt x="834" y="1"/>
                    </a:moveTo>
                    <a:cubicBezTo>
                      <a:pt x="695" y="1"/>
                      <a:pt x="568" y="51"/>
                      <a:pt x="356" y="196"/>
                    </a:cubicBezTo>
                    <a:cubicBezTo>
                      <a:pt x="161" y="334"/>
                      <a:pt x="1" y="592"/>
                      <a:pt x="54" y="867"/>
                    </a:cubicBezTo>
                    <a:cubicBezTo>
                      <a:pt x="103" y="1142"/>
                      <a:pt x="347" y="1338"/>
                      <a:pt x="583" y="1381"/>
                    </a:cubicBezTo>
                    <a:cubicBezTo>
                      <a:pt x="630" y="1391"/>
                      <a:pt x="678" y="1395"/>
                      <a:pt x="725" y="1395"/>
                    </a:cubicBezTo>
                    <a:cubicBezTo>
                      <a:pt x="908" y="1395"/>
                      <a:pt x="1089" y="1333"/>
                      <a:pt x="1262" y="1266"/>
                    </a:cubicBezTo>
                    <a:cubicBezTo>
                      <a:pt x="1569" y="1147"/>
                      <a:pt x="1875" y="996"/>
                      <a:pt x="2088" y="721"/>
                    </a:cubicBezTo>
                    <a:cubicBezTo>
                      <a:pt x="2124" y="676"/>
                      <a:pt x="2155" y="627"/>
                      <a:pt x="2159" y="569"/>
                    </a:cubicBezTo>
                    <a:cubicBezTo>
                      <a:pt x="2172" y="481"/>
                      <a:pt x="2129" y="387"/>
                      <a:pt x="2071" y="325"/>
                    </a:cubicBezTo>
                    <a:cubicBezTo>
                      <a:pt x="2008" y="262"/>
                      <a:pt x="1884" y="254"/>
                      <a:pt x="1809" y="214"/>
                    </a:cubicBezTo>
                    <a:lnTo>
                      <a:pt x="1373" y="102"/>
                    </a:lnTo>
                    <a:cubicBezTo>
                      <a:pt x="1119" y="49"/>
                      <a:pt x="971" y="1"/>
                      <a:pt x="834" y="1"/>
                    </a:cubicBezTo>
                    <a:close/>
                  </a:path>
                </a:pathLst>
              </a:custGeom>
              <a:solidFill>
                <a:srgbClr val="FFFFFF"/>
              </a:solidFill>
              <a:ln>
                <a:solidFill>
                  <a:schemeClr val="accent1">
                    <a:lumMod val="50000"/>
                  </a:schemeClr>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2206;p52">
                <a:extLst>
                  <a:ext uri="{FF2B5EF4-FFF2-40B4-BE49-F238E27FC236}">
                    <a16:creationId xmlns:a16="http://schemas.microsoft.com/office/drawing/2014/main" id="{A73C5968-42E4-1F76-FDDE-46E48156018A}"/>
                  </a:ext>
                </a:extLst>
              </p:cNvPr>
              <p:cNvSpPr/>
              <p:nvPr/>
            </p:nvSpPr>
            <p:spPr>
              <a:xfrm>
                <a:off x="3468796" y="4003956"/>
                <a:ext cx="25497" cy="37534"/>
              </a:xfrm>
              <a:custGeom>
                <a:avLst/>
                <a:gdLst/>
                <a:ahLst/>
                <a:cxnLst/>
                <a:rect l="l" t="t" r="r" b="b"/>
                <a:pathLst>
                  <a:path w="1453" h="2139" extrusionOk="0">
                    <a:moveTo>
                      <a:pt x="763" y="1"/>
                    </a:moveTo>
                    <a:cubicBezTo>
                      <a:pt x="699" y="1"/>
                      <a:pt x="631" y="27"/>
                      <a:pt x="581" y="64"/>
                    </a:cubicBezTo>
                    <a:cubicBezTo>
                      <a:pt x="515" y="113"/>
                      <a:pt x="484" y="238"/>
                      <a:pt x="439" y="304"/>
                    </a:cubicBezTo>
                    <a:lnTo>
                      <a:pt x="271" y="712"/>
                    </a:lnTo>
                    <a:cubicBezTo>
                      <a:pt x="97" y="1201"/>
                      <a:pt x="0" y="1268"/>
                      <a:pt x="218" y="1730"/>
                    </a:cubicBezTo>
                    <a:cubicBezTo>
                      <a:pt x="318" y="1943"/>
                      <a:pt x="529" y="2139"/>
                      <a:pt x="796" y="2139"/>
                    </a:cubicBezTo>
                    <a:cubicBezTo>
                      <a:pt x="801" y="2139"/>
                      <a:pt x="807" y="2139"/>
                      <a:pt x="813" y="2138"/>
                    </a:cubicBezTo>
                    <a:cubicBezTo>
                      <a:pt x="1079" y="2130"/>
                      <a:pt x="1301" y="1925"/>
                      <a:pt x="1376" y="1698"/>
                    </a:cubicBezTo>
                    <a:cubicBezTo>
                      <a:pt x="1452" y="1472"/>
                      <a:pt x="1413" y="1237"/>
                      <a:pt x="1364" y="1011"/>
                    </a:cubicBezTo>
                    <a:cubicBezTo>
                      <a:pt x="1292" y="686"/>
                      <a:pt x="1194" y="357"/>
                      <a:pt x="960" y="105"/>
                    </a:cubicBezTo>
                    <a:cubicBezTo>
                      <a:pt x="923" y="64"/>
                      <a:pt x="884" y="29"/>
                      <a:pt x="826" y="11"/>
                    </a:cubicBezTo>
                    <a:cubicBezTo>
                      <a:pt x="806" y="4"/>
                      <a:pt x="785" y="1"/>
                      <a:pt x="763" y="1"/>
                    </a:cubicBezTo>
                    <a:close/>
                  </a:path>
                </a:pathLst>
              </a:custGeom>
              <a:solidFill>
                <a:srgbClr val="FFFFFF"/>
              </a:solidFill>
              <a:ln>
                <a:solidFill>
                  <a:schemeClr val="accent1">
                    <a:lumMod val="50000"/>
                  </a:schemeClr>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2207;p52">
                <a:extLst>
                  <a:ext uri="{FF2B5EF4-FFF2-40B4-BE49-F238E27FC236}">
                    <a16:creationId xmlns:a16="http://schemas.microsoft.com/office/drawing/2014/main" id="{E7D96106-2CCC-91FA-7F7D-CA507772A37D}"/>
                  </a:ext>
                </a:extLst>
              </p:cNvPr>
              <p:cNvSpPr/>
              <p:nvPr/>
            </p:nvSpPr>
            <p:spPr>
              <a:xfrm>
                <a:off x="3474867" y="3994463"/>
                <a:ext cx="12880" cy="11564"/>
              </a:xfrm>
              <a:custGeom>
                <a:avLst/>
                <a:gdLst/>
                <a:ahLst/>
                <a:cxnLst/>
                <a:rect l="l" t="t" r="r" b="b"/>
                <a:pathLst>
                  <a:path w="734" h="659" extrusionOk="0">
                    <a:moveTo>
                      <a:pt x="369" y="1"/>
                    </a:moveTo>
                    <a:cubicBezTo>
                      <a:pt x="275" y="1"/>
                      <a:pt x="180" y="42"/>
                      <a:pt x="116" y="121"/>
                    </a:cubicBezTo>
                    <a:cubicBezTo>
                      <a:pt x="1" y="259"/>
                      <a:pt x="18" y="468"/>
                      <a:pt x="155" y="583"/>
                    </a:cubicBezTo>
                    <a:cubicBezTo>
                      <a:pt x="218" y="634"/>
                      <a:pt x="293" y="659"/>
                      <a:pt x="367" y="659"/>
                    </a:cubicBezTo>
                    <a:cubicBezTo>
                      <a:pt x="460" y="659"/>
                      <a:pt x="553" y="618"/>
                      <a:pt x="618" y="539"/>
                    </a:cubicBezTo>
                    <a:cubicBezTo>
                      <a:pt x="733" y="400"/>
                      <a:pt x="715" y="193"/>
                      <a:pt x="577" y="76"/>
                    </a:cubicBezTo>
                    <a:cubicBezTo>
                      <a:pt x="517" y="26"/>
                      <a:pt x="443" y="1"/>
                      <a:pt x="369" y="1"/>
                    </a:cubicBezTo>
                    <a:close/>
                  </a:path>
                </a:pathLst>
              </a:custGeom>
              <a:solidFill>
                <a:srgbClr val="92D050"/>
              </a:solidFill>
              <a:ln>
                <a:solidFill>
                  <a:schemeClr val="accent1">
                    <a:lumMod val="50000"/>
                  </a:schemeClr>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0" name="Google Shape;2211;p52">
              <a:extLst>
                <a:ext uri="{FF2B5EF4-FFF2-40B4-BE49-F238E27FC236}">
                  <a16:creationId xmlns:a16="http://schemas.microsoft.com/office/drawing/2014/main" id="{30C93FFB-30E6-6777-6766-525C2329AD13}"/>
                </a:ext>
              </a:extLst>
            </p:cNvPr>
            <p:cNvGrpSpPr/>
            <p:nvPr/>
          </p:nvGrpSpPr>
          <p:grpSpPr>
            <a:xfrm>
              <a:off x="-195202" y="-174491"/>
              <a:ext cx="811633" cy="827693"/>
              <a:chOff x="3274264" y="3320323"/>
              <a:chExt cx="203183" cy="207218"/>
            </a:xfrm>
          </p:grpSpPr>
          <p:sp>
            <p:nvSpPr>
              <p:cNvPr id="41" name="Google Shape;2212;p52">
                <a:extLst>
                  <a:ext uri="{FF2B5EF4-FFF2-40B4-BE49-F238E27FC236}">
                    <a16:creationId xmlns:a16="http://schemas.microsoft.com/office/drawing/2014/main" id="{B41FA4E3-70A5-71C2-2658-5C66652D362F}"/>
                  </a:ext>
                </a:extLst>
              </p:cNvPr>
              <p:cNvSpPr/>
              <p:nvPr/>
            </p:nvSpPr>
            <p:spPr>
              <a:xfrm>
                <a:off x="3274264" y="3320323"/>
                <a:ext cx="203183" cy="207218"/>
              </a:xfrm>
              <a:custGeom>
                <a:avLst/>
                <a:gdLst/>
                <a:ahLst/>
                <a:cxnLst/>
                <a:rect l="l" t="t" r="r" b="b"/>
                <a:pathLst>
                  <a:path w="11579" h="11809" extrusionOk="0">
                    <a:moveTo>
                      <a:pt x="6208" y="0"/>
                    </a:moveTo>
                    <a:cubicBezTo>
                      <a:pt x="5934" y="0"/>
                      <a:pt x="5712" y="277"/>
                      <a:pt x="5578" y="533"/>
                    </a:cubicBezTo>
                    <a:cubicBezTo>
                      <a:pt x="5312" y="1056"/>
                      <a:pt x="5152" y="1634"/>
                      <a:pt x="5099" y="2216"/>
                    </a:cubicBezTo>
                    <a:cubicBezTo>
                      <a:pt x="5005" y="1754"/>
                      <a:pt x="4859" y="1301"/>
                      <a:pt x="4654" y="879"/>
                    </a:cubicBezTo>
                    <a:cubicBezTo>
                      <a:pt x="4494" y="551"/>
                      <a:pt x="4198" y="199"/>
                      <a:pt x="3867" y="199"/>
                    </a:cubicBezTo>
                    <a:cubicBezTo>
                      <a:pt x="3812" y="199"/>
                      <a:pt x="3756" y="208"/>
                      <a:pt x="3699" y="230"/>
                    </a:cubicBezTo>
                    <a:cubicBezTo>
                      <a:pt x="3353" y="363"/>
                      <a:pt x="3295" y="826"/>
                      <a:pt x="3326" y="1199"/>
                    </a:cubicBezTo>
                    <a:cubicBezTo>
                      <a:pt x="3402" y="2140"/>
                      <a:pt x="3664" y="3064"/>
                      <a:pt x="4099" y="3908"/>
                    </a:cubicBezTo>
                    <a:cubicBezTo>
                      <a:pt x="3411" y="2975"/>
                      <a:pt x="2665" y="1998"/>
                      <a:pt x="1581" y="1603"/>
                    </a:cubicBezTo>
                    <a:cubicBezTo>
                      <a:pt x="1499" y="1573"/>
                      <a:pt x="1406" y="1548"/>
                      <a:pt x="1319" y="1548"/>
                    </a:cubicBezTo>
                    <a:cubicBezTo>
                      <a:pt x="1240" y="1548"/>
                      <a:pt x="1165" y="1568"/>
                      <a:pt x="1106" y="1621"/>
                    </a:cubicBezTo>
                    <a:cubicBezTo>
                      <a:pt x="1030" y="1691"/>
                      <a:pt x="1003" y="1802"/>
                      <a:pt x="995" y="1905"/>
                    </a:cubicBezTo>
                    <a:cubicBezTo>
                      <a:pt x="923" y="2518"/>
                      <a:pt x="1177" y="3130"/>
                      <a:pt x="1559" y="3614"/>
                    </a:cubicBezTo>
                    <a:cubicBezTo>
                      <a:pt x="1936" y="4099"/>
                      <a:pt x="2434" y="4477"/>
                      <a:pt x="2926" y="4846"/>
                    </a:cubicBezTo>
                    <a:cubicBezTo>
                      <a:pt x="2461" y="4684"/>
                      <a:pt x="1968" y="4602"/>
                      <a:pt x="1476" y="4602"/>
                    </a:cubicBezTo>
                    <a:cubicBezTo>
                      <a:pt x="1198" y="4602"/>
                      <a:pt x="921" y="4628"/>
                      <a:pt x="648" y="4680"/>
                    </a:cubicBezTo>
                    <a:cubicBezTo>
                      <a:pt x="408" y="4729"/>
                      <a:pt x="133" y="4832"/>
                      <a:pt x="66" y="5067"/>
                    </a:cubicBezTo>
                    <a:cubicBezTo>
                      <a:pt x="0" y="5293"/>
                      <a:pt x="164" y="5525"/>
                      <a:pt x="347" y="5680"/>
                    </a:cubicBezTo>
                    <a:cubicBezTo>
                      <a:pt x="963" y="6197"/>
                      <a:pt x="1797" y="6299"/>
                      <a:pt x="2621" y="6299"/>
                    </a:cubicBezTo>
                    <a:cubicBezTo>
                      <a:pt x="2830" y="6299"/>
                      <a:pt x="3038" y="6293"/>
                      <a:pt x="3242" y="6285"/>
                    </a:cubicBezTo>
                    <a:lnTo>
                      <a:pt x="3242" y="6285"/>
                    </a:lnTo>
                    <a:cubicBezTo>
                      <a:pt x="2260" y="6675"/>
                      <a:pt x="1247" y="7164"/>
                      <a:pt x="688" y="8056"/>
                    </a:cubicBezTo>
                    <a:cubicBezTo>
                      <a:pt x="506" y="8350"/>
                      <a:pt x="395" y="8772"/>
                      <a:pt x="648" y="9007"/>
                    </a:cubicBezTo>
                    <a:cubicBezTo>
                      <a:pt x="755" y="9109"/>
                      <a:pt x="894" y="9145"/>
                      <a:pt x="1042" y="9145"/>
                    </a:cubicBezTo>
                    <a:cubicBezTo>
                      <a:pt x="1183" y="9145"/>
                      <a:pt x="1331" y="9112"/>
                      <a:pt x="1466" y="9073"/>
                    </a:cubicBezTo>
                    <a:cubicBezTo>
                      <a:pt x="2540" y="8767"/>
                      <a:pt x="3545" y="8212"/>
                      <a:pt x="4383" y="7470"/>
                    </a:cubicBezTo>
                    <a:lnTo>
                      <a:pt x="4383" y="7470"/>
                    </a:lnTo>
                    <a:cubicBezTo>
                      <a:pt x="3655" y="8363"/>
                      <a:pt x="3299" y="9553"/>
                      <a:pt x="3424" y="10703"/>
                    </a:cubicBezTo>
                    <a:cubicBezTo>
                      <a:pt x="3438" y="10824"/>
                      <a:pt x="3465" y="10961"/>
                      <a:pt x="3571" y="11019"/>
                    </a:cubicBezTo>
                    <a:cubicBezTo>
                      <a:pt x="3603" y="11036"/>
                      <a:pt x="3637" y="11043"/>
                      <a:pt x="3671" y="11043"/>
                    </a:cubicBezTo>
                    <a:cubicBezTo>
                      <a:pt x="3764" y="11043"/>
                      <a:pt x="3862" y="10989"/>
                      <a:pt x="3944" y="10930"/>
                    </a:cubicBezTo>
                    <a:cubicBezTo>
                      <a:pt x="4734" y="10366"/>
                      <a:pt x="5111" y="9397"/>
                      <a:pt x="5454" y="8483"/>
                    </a:cubicBezTo>
                    <a:cubicBezTo>
                      <a:pt x="5517" y="9434"/>
                      <a:pt x="5738" y="10375"/>
                      <a:pt x="6103" y="11254"/>
                    </a:cubicBezTo>
                    <a:cubicBezTo>
                      <a:pt x="6211" y="11514"/>
                      <a:pt x="6403" y="11809"/>
                      <a:pt x="6670" y="11809"/>
                    </a:cubicBezTo>
                    <a:cubicBezTo>
                      <a:pt x="6687" y="11809"/>
                      <a:pt x="6703" y="11808"/>
                      <a:pt x="6720" y="11805"/>
                    </a:cubicBezTo>
                    <a:cubicBezTo>
                      <a:pt x="6964" y="11769"/>
                      <a:pt x="7097" y="11503"/>
                      <a:pt x="7173" y="11263"/>
                    </a:cubicBezTo>
                    <a:cubicBezTo>
                      <a:pt x="7506" y="10180"/>
                      <a:pt x="7462" y="8985"/>
                      <a:pt x="7040" y="7927"/>
                    </a:cubicBezTo>
                    <a:lnTo>
                      <a:pt x="7040" y="7927"/>
                    </a:lnTo>
                    <a:cubicBezTo>
                      <a:pt x="7879" y="8630"/>
                      <a:pt x="8772" y="9354"/>
                      <a:pt x="9842" y="9567"/>
                    </a:cubicBezTo>
                    <a:cubicBezTo>
                      <a:pt x="9913" y="9581"/>
                      <a:pt x="9985" y="9593"/>
                      <a:pt x="10056" y="9593"/>
                    </a:cubicBezTo>
                    <a:cubicBezTo>
                      <a:pt x="10096" y="9593"/>
                      <a:pt x="10136" y="9589"/>
                      <a:pt x="10175" y="9580"/>
                    </a:cubicBezTo>
                    <a:cubicBezTo>
                      <a:pt x="10384" y="9522"/>
                      <a:pt x="10521" y="9313"/>
                      <a:pt x="10548" y="9100"/>
                    </a:cubicBezTo>
                    <a:cubicBezTo>
                      <a:pt x="10615" y="8554"/>
                      <a:pt x="10122" y="8124"/>
                      <a:pt x="9678" y="7804"/>
                    </a:cubicBezTo>
                    <a:cubicBezTo>
                      <a:pt x="9172" y="7435"/>
                      <a:pt x="8665" y="7066"/>
                      <a:pt x="8155" y="6697"/>
                    </a:cubicBezTo>
                    <a:lnTo>
                      <a:pt x="8155" y="6697"/>
                    </a:lnTo>
                    <a:cubicBezTo>
                      <a:pt x="8777" y="6964"/>
                      <a:pt x="9454" y="7101"/>
                      <a:pt x="10130" y="7101"/>
                    </a:cubicBezTo>
                    <a:cubicBezTo>
                      <a:pt x="10265" y="7101"/>
                      <a:pt x="10400" y="7095"/>
                      <a:pt x="10535" y="7084"/>
                    </a:cubicBezTo>
                    <a:cubicBezTo>
                      <a:pt x="10863" y="7058"/>
                      <a:pt x="11241" y="6951"/>
                      <a:pt x="11419" y="6697"/>
                    </a:cubicBezTo>
                    <a:cubicBezTo>
                      <a:pt x="11486" y="6605"/>
                      <a:pt x="11468" y="6462"/>
                      <a:pt x="11384" y="6382"/>
                    </a:cubicBezTo>
                    <a:cubicBezTo>
                      <a:pt x="10911" y="5942"/>
                      <a:pt x="10263" y="5696"/>
                      <a:pt x="9619" y="5696"/>
                    </a:cubicBezTo>
                    <a:cubicBezTo>
                      <a:pt x="9385" y="5696"/>
                      <a:pt x="9152" y="5728"/>
                      <a:pt x="8928" y="5795"/>
                    </a:cubicBezTo>
                    <a:cubicBezTo>
                      <a:pt x="9798" y="5502"/>
                      <a:pt x="10713" y="5183"/>
                      <a:pt x="11308" y="4490"/>
                    </a:cubicBezTo>
                    <a:cubicBezTo>
                      <a:pt x="11450" y="4321"/>
                      <a:pt x="11579" y="4108"/>
                      <a:pt x="11534" y="3891"/>
                    </a:cubicBezTo>
                    <a:cubicBezTo>
                      <a:pt x="11471" y="3582"/>
                      <a:pt x="11130" y="3467"/>
                      <a:pt x="10795" y="3467"/>
                    </a:cubicBezTo>
                    <a:cubicBezTo>
                      <a:pt x="10705" y="3467"/>
                      <a:pt x="10615" y="3476"/>
                      <a:pt x="10531" y="3491"/>
                    </a:cubicBezTo>
                    <a:cubicBezTo>
                      <a:pt x="9776" y="3626"/>
                      <a:pt x="9059" y="3971"/>
                      <a:pt x="8480" y="4474"/>
                    </a:cubicBezTo>
                    <a:lnTo>
                      <a:pt x="8480" y="4474"/>
                    </a:lnTo>
                    <a:cubicBezTo>
                      <a:pt x="9043" y="3907"/>
                      <a:pt x="9531" y="3267"/>
                      <a:pt x="9931" y="2575"/>
                    </a:cubicBezTo>
                    <a:cubicBezTo>
                      <a:pt x="10055" y="2362"/>
                      <a:pt x="10175" y="2132"/>
                      <a:pt x="10189" y="1882"/>
                    </a:cubicBezTo>
                    <a:cubicBezTo>
                      <a:pt x="10202" y="1634"/>
                      <a:pt x="10082" y="1363"/>
                      <a:pt x="9851" y="1275"/>
                    </a:cubicBezTo>
                    <a:cubicBezTo>
                      <a:pt x="9787" y="1248"/>
                      <a:pt x="9720" y="1237"/>
                      <a:pt x="9651" y="1237"/>
                    </a:cubicBezTo>
                    <a:cubicBezTo>
                      <a:pt x="9556" y="1237"/>
                      <a:pt x="9459" y="1257"/>
                      <a:pt x="9367" y="1283"/>
                    </a:cubicBezTo>
                    <a:cubicBezTo>
                      <a:pt x="8555" y="1509"/>
                      <a:pt x="7537" y="2447"/>
                      <a:pt x="6876" y="3198"/>
                    </a:cubicBezTo>
                    <a:cubicBezTo>
                      <a:pt x="6956" y="2367"/>
                      <a:pt x="6924" y="1523"/>
                      <a:pt x="6764" y="705"/>
                    </a:cubicBezTo>
                    <a:cubicBezTo>
                      <a:pt x="6706" y="412"/>
                      <a:pt x="6583" y="66"/>
                      <a:pt x="6289" y="8"/>
                    </a:cubicBezTo>
                    <a:cubicBezTo>
                      <a:pt x="6262" y="3"/>
                      <a:pt x="6235" y="0"/>
                      <a:pt x="6208" y="0"/>
                    </a:cubicBezTo>
                    <a:close/>
                  </a:path>
                </a:pathLst>
              </a:custGeom>
              <a:solidFill>
                <a:srgbClr val="FFFFFF"/>
              </a:solidFill>
              <a:ln>
                <a:solidFill>
                  <a:schemeClr val="accent1">
                    <a:lumMod val="50000"/>
                  </a:schemeClr>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2213;p52">
                <a:extLst>
                  <a:ext uri="{FF2B5EF4-FFF2-40B4-BE49-F238E27FC236}">
                    <a16:creationId xmlns:a16="http://schemas.microsoft.com/office/drawing/2014/main" id="{EBADA566-ED85-A4AF-7DAF-B5F3770B5C72}"/>
                  </a:ext>
                </a:extLst>
              </p:cNvPr>
              <p:cNvSpPr/>
              <p:nvPr/>
            </p:nvSpPr>
            <p:spPr>
              <a:xfrm>
                <a:off x="3354228" y="3403814"/>
                <a:ext cx="50519" cy="40166"/>
              </a:xfrm>
              <a:custGeom>
                <a:avLst/>
                <a:gdLst/>
                <a:ahLst/>
                <a:cxnLst/>
                <a:rect l="l" t="t" r="r" b="b"/>
                <a:pathLst>
                  <a:path w="2879" h="2289" extrusionOk="0">
                    <a:moveTo>
                      <a:pt x="1342" y="0"/>
                    </a:moveTo>
                    <a:cubicBezTo>
                      <a:pt x="1099" y="0"/>
                      <a:pt x="815" y="57"/>
                      <a:pt x="542" y="242"/>
                    </a:cubicBezTo>
                    <a:cubicBezTo>
                      <a:pt x="200" y="474"/>
                      <a:pt x="0" y="914"/>
                      <a:pt x="93" y="1314"/>
                    </a:cubicBezTo>
                    <a:cubicBezTo>
                      <a:pt x="173" y="1638"/>
                      <a:pt x="431" y="1894"/>
                      <a:pt x="724" y="2060"/>
                    </a:cubicBezTo>
                    <a:cubicBezTo>
                      <a:pt x="983" y="2203"/>
                      <a:pt x="1281" y="2289"/>
                      <a:pt x="1575" y="2289"/>
                    </a:cubicBezTo>
                    <a:cubicBezTo>
                      <a:pt x="1761" y="2289"/>
                      <a:pt x="1946" y="2255"/>
                      <a:pt x="2118" y="2179"/>
                    </a:cubicBezTo>
                    <a:cubicBezTo>
                      <a:pt x="2563" y="1984"/>
                      <a:pt x="2878" y="1482"/>
                      <a:pt x="2780" y="1007"/>
                    </a:cubicBezTo>
                    <a:cubicBezTo>
                      <a:pt x="2700" y="607"/>
                      <a:pt x="2362" y="301"/>
                      <a:pt x="1989" y="131"/>
                    </a:cubicBezTo>
                    <a:cubicBezTo>
                      <a:pt x="1933" y="106"/>
                      <a:pt x="1675" y="0"/>
                      <a:pt x="1342" y="0"/>
                    </a:cubicBezTo>
                    <a:close/>
                  </a:path>
                </a:pathLst>
              </a:custGeom>
              <a:solidFill>
                <a:srgbClr val="92D050"/>
              </a:solidFill>
              <a:ln>
                <a:solidFill>
                  <a:schemeClr val="accent2">
                    <a:lumMod val="75000"/>
                  </a:schemeClr>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43" name="Google Shape;1846;p50">
              <a:extLst>
                <a:ext uri="{FF2B5EF4-FFF2-40B4-BE49-F238E27FC236}">
                  <a16:creationId xmlns:a16="http://schemas.microsoft.com/office/drawing/2014/main" id="{011C118E-A172-BC99-2AC7-AB9C797AA3F5}"/>
                </a:ext>
              </a:extLst>
            </p:cNvPr>
            <p:cNvGrpSpPr/>
            <p:nvPr/>
          </p:nvGrpSpPr>
          <p:grpSpPr>
            <a:xfrm rot="9255612">
              <a:off x="380280" y="4422106"/>
              <a:ext cx="650567" cy="808541"/>
              <a:chOff x="5413032" y="2915892"/>
              <a:chExt cx="344933" cy="428708"/>
            </a:xfrm>
          </p:grpSpPr>
          <p:sp>
            <p:nvSpPr>
              <p:cNvPr id="44" name="Google Shape;1847;p50">
                <a:extLst>
                  <a:ext uri="{FF2B5EF4-FFF2-40B4-BE49-F238E27FC236}">
                    <a16:creationId xmlns:a16="http://schemas.microsoft.com/office/drawing/2014/main" id="{15A3CF74-422D-EAE3-A0C2-EC1A7728BF5F}"/>
                  </a:ext>
                </a:extLst>
              </p:cNvPr>
              <p:cNvSpPr/>
              <p:nvPr/>
            </p:nvSpPr>
            <p:spPr>
              <a:xfrm>
                <a:off x="5413032" y="3177621"/>
                <a:ext cx="196838" cy="166979"/>
              </a:xfrm>
              <a:custGeom>
                <a:avLst/>
                <a:gdLst/>
                <a:ahLst/>
                <a:cxnLst/>
                <a:rect l="l" t="t" r="r" b="b"/>
                <a:pathLst>
                  <a:path w="10007" h="8489" extrusionOk="0">
                    <a:moveTo>
                      <a:pt x="3591" y="0"/>
                    </a:moveTo>
                    <a:cubicBezTo>
                      <a:pt x="3494" y="0"/>
                      <a:pt x="3391" y="11"/>
                      <a:pt x="3282" y="35"/>
                    </a:cubicBezTo>
                    <a:cubicBezTo>
                      <a:pt x="1568" y="391"/>
                      <a:pt x="2982" y="3397"/>
                      <a:pt x="2982" y="3397"/>
                    </a:cubicBezTo>
                    <a:cubicBezTo>
                      <a:pt x="2982" y="3397"/>
                      <a:pt x="2088" y="3039"/>
                      <a:pt x="1301" y="3039"/>
                    </a:cubicBezTo>
                    <a:cubicBezTo>
                      <a:pt x="609" y="3039"/>
                      <a:pt x="1" y="3316"/>
                      <a:pt x="154" y="4354"/>
                    </a:cubicBezTo>
                    <a:cubicBezTo>
                      <a:pt x="354" y="5707"/>
                      <a:pt x="1697" y="5973"/>
                      <a:pt x="2721" y="5973"/>
                    </a:cubicBezTo>
                    <a:cubicBezTo>
                      <a:pt x="3382" y="5973"/>
                      <a:pt x="3910" y="5862"/>
                      <a:pt x="3911" y="5862"/>
                    </a:cubicBezTo>
                    <a:lnTo>
                      <a:pt x="3911" y="5862"/>
                    </a:lnTo>
                    <a:cubicBezTo>
                      <a:pt x="3911" y="5862"/>
                      <a:pt x="3453" y="8295"/>
                      <a:pt x="5645" y="8482"/>
                    </a:cubicBezTo>
                    <a:cubicBezTo>
                      <a:pt x="5695" y="8486"/>
                      <a:pt x="5743" y="8488"/>
                      <a:pt x="5788" y="8488"/>
                    </a:cubicBezTo>
                    <a:cubicBezTo>
                      <a:pt x="7743" y="8488"/>
                      <a:pt x="5710" y="4841"/>
                      <a:pt x="5710" y="4840"/>
                    </a:cubicBezTo>
                    <a:lnTo>
                      <a:pt x="5710" y="4840"/>
                    </a:lnTo>
                    <a:cubicBezTo>
                      <a:pt x="5710" y="4841"/>
                      <a:pt x="7211" y="6107"/>
                      <a:pt x="8380" y="6107"/>
                    </a:cubicBezTo>
                    <a:cubicBezTo>
                      <a:pt x="8894" y="6107"/>
                      <a:pt x="9344" y="5861"/>
                      <a:pt x="9573" y="5154"/>
                    </a:cubicBezTo>
                    <a:cubicBezTo>
                      <a:pt x="10007" y="3829"/>
                      <a:pt x="8886" y="3546"/>
                      <a:pt x="7849" y="3546"/>
                    </a:cubicBezTo>
                    <a:cubicBezTo>
                      <a:pt x="7074" y="3546"/>
                      <a:pt x="6346" y="3704"/>
                      <a:pt x="6346" y="3704"/>
                    </a:cubicBezTo>
                    <a:cubicBezTo>
                      <a:pt x="6346" y="3704"/>
                      <a:pt x="6639" y="3569"/>
                      <a:pt x="7016" y="3354"/>
                    </a:cubicBezTo>
                    <a:cubicBezTo>
                      <a:pt x="7988" y="2811"/>
                      <a:pt x="9553" y="1748"/>
                      <a:pt x="8452" y="1063"/>
                    </a:cubicBezTo>
                    <a:cubicBezTo>
                      <a:pt x="8181" y="893"/>
                      <a:pt x="7903" y="822"/>
                      <a:pt x="7628" y="822"/>
                    </a:cubicBezTo>
                    <a:cubicBezTo>
                      <a:pt x="6347" y="822"/>
                      <a:pt x="5146" y="2348"/>
                      <a:pt x="5146" y="2348"/>
                    </a:cubicBezTo>
                    <a:cubicBezTo>
                      <a:pt x="5146" y="2348"/>
                      <a:pt x="5014" y="0"/>
                      <a:pt x="359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1848;p50">
                <a:extLst>
                  <a:ext uri="{FF2B5EF4-FFF2-40B4-BE49-F238E27FC236}">
                    <a16:creationId xmlns:a16="http://schemas.microsoft.com/office/drawing/2014/main" id="{29914FB9-2DA7-7C84-0F45-B911EDFEEA33}"/>
                  </a:ext>
                </a:extLst>
              </p:cNvPr>
              <p:cNvSpPr/>
              <p:nvPr/>
            </p:nvSpPr>
            <p:spPr>
              <a:xfrm>
                <a:off x="5504537" y="3232599"/>
                <a:ext cx="17585" cy="15559"/>
              </a:xfrm>
              <a:custGeom>
                <a:avLst/>
                <a:gdLst/>
                <a:ahLst/>
                <a:cxnLst/>
                <a:rect l="l" t="t" r="r" b="b"/>
                <a:pathLst>
                  <a:path w="894" h="791" extrusionOk="0">
                    <a:moveTo>
                      <a:pt x="445" y="1"/>
                    </a:moveTo>
                    <a:cubicBezTo>
                      <a:pt x="290" y="1"/>
                      <a:pt x="144" y="96"/>
                      <a:pt x="80" y="253"/>
                    </a:cubicBezTo>
                    <a:cubicBezTo>
                      <a:pt x="1" y="453"/>
                      <a:pt x="102" y="681"/>
                      <a:pt x="301" y="760"/>
                    </a:cubicBezTo>
                    <a:cubicBezTo>
                      <a:pt x="349" y="781"/>
                      <a:pt x="400" y="791"/>
                      <a:pt x="450" y="791"/>
                    </a:cubicBezTo>
                    <a:cubicBezTo>
                      <a:pt x="604" y="791"/>
                      <a:pt x="750" y="696"/>
                      <a:pt x="815" y="546"/>
                    </a:cubicBezTo>
                    <a:cubicBezTo>
                      <a:pt x="894" y="338"/>
                      <a:pt x="794" y="110"/>
                      <a:pt x="594" y="31"/>
                    </a:cubicBezTo>
                    <a:cubicBezTo>
                      <a:pt x="545" y="11"/>
                      <a:pt x="494" y="1"/>
                      <a:pt x="44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1849;p50">
                <a:extLst>
                  <a:ext uri="{FF2B5EF4-FFF2-40B4-BE49-F238E27FC236}">
                    <a16:creationId xmlns:a16="http://schemas.microsoft.com/office/drawing/2014/main" id="{E9AD8FE6-E6F3-30DC-2EC4-563DBB0AA692}"/>
                  </a:ext>
                </a:extLst>
              </p:cNvPr>
              <p:cNvSpPr/>
              <p:nvPr/>
            </p:nvSpPr>
            <p:spPr>
              <a:xfrm>
                <a:off x="5489372" y="3247765"/>
                <a:ext cx="17723" cy="15559"/>
              </a:xfrm>
              <a:custGeom>
                <a:avLst/>
                <a:gdLst/>
                <a:ahLst/>
                <a:cxnLst/>
                <a:rect l="l" t="t" r="r" b="b"/>
                <a:pathLst>
                  <a:path w="901" h="791" extrusionOk="0">
                    <a:moveTo>
                      <a:pt x="447" y="1"/>
                    </a:moveTo>
                    <a:cubicBezTo>
                      <a:pt x="290" y="1"/>
                      <a:pt x="146" y="95"/>
                      <a:pt x="86" y="246"/>
                    </a:cubicBezTo>
                    <a:cubicBezTo>
                      <a:pt x="0" y="453"/>
                      <a:pt x="102" y="681"/>
                      <a:pt x="307" y="760"/>
                    </a:cubicBezTo>
                    <a:cubicBezTo>
                      <a:pt x="356" y="781"/>
                      <a:pt x="406" y="791"/>
                      <a:pt x="456" y="791"/>
                    </a:cubicBezTo>
                    <a:cubicBezTo>
                      <a:pt x="610" y="791"/>
                      <a:pt x="755" y="696"/>
                      <a:pt x="815" y="546"/>
                    </a:cubicBezTo>
                    <a:cubicBezTo>
                      <a:pt x="900" y="338"/>
                      <a:pt x="801" y="111"/>
                      <a:pt x="600" y="32"/>
                    </a:cubicBezTo>
                    <a:cubicBezTo>
                      <a:pt x="549" y="11"/>
                      <a:pt x="497" y="1"/>
                      <a:pt x="4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1850;p50">
                <a:extLst>
                  <a:ext uri="{FF2B5EF4-FFF2-40B4-BE49-F238E27FC236}">
                    <a16:creationId xmlns:a16="http://schemas.microsoft.com/office/drawing/2014/main" id="{0C8187BB-9F9F-9E99-6C8C-105C2E5C59E1}"/>
                  </a:ext>
                </a:extLst>
              </p:cNvPr>
              <p:cNvSpPr/>
              <p:nvPr/>
            </p:nvSpPr>
            <p:spPr>
              <a:xfrm>
                <a:off x="5511992" y="3252328"/>
                <a:ext cx="17723" cy="15559"/>
              </a:xfrm>
              <a:custGeom>
                <a:avLst/>
                <a:gdLst/>
                <a:ahLst/>
                <a:cxnLst/>
                <a:rect l="l" t="t" r="r" b="b"/>
                <a:pathLst>
                  <a:path w="901" h="791" extrusionOk="0">
                    <a:moveTo>
                      <a:pt x="455" y="1"/>
                    </a:moveTo>
                    <a:cubicBezTo>
                      <a:pt x="295" y="1"/>
                      <a:pt x="147" y="96"/>
                      <a:pt x="86" y="249"/>
                    </a:cubicBezTo>
                    <a:cubicBezTo>
                      <a:pt x="0" y="449"/>
                      <a:pt x="100" y="684"/>
                      <a:pt x="300" y="763"/>
                    </a:cubicBezTo>
                    <a:cubicBezTo>
                      <a:pt x="350" y="782"/>
                      <a:pt x="401" y="791"/>
                      <a:pt x="451" y="791"/>
                    </a:cubicBezTo>
                    <a:cubicBezTo>
                      <a:pt x="608" y="791"/>
                      <a:pt x="755" y="700"/>
                      <a:pt x="815" y="542"/>
                    </a:cubicBezTo>
                    <a:cubicBezTo>
                      <a:pt x="900" y="341"/>
                      <a:pt x="801" y="113"/>
                      <a:pt x="600" y="28"/>
                    </a:cubicBezTo>
                    <a:cubicBezTo>
                      <a:pt x="552" y="9"/>
                      <a:pt x="503" y="1"/>
                      <a:pt x="4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1851;p50">
                <a:extLst>
                  <a:ext uri="{FF2B5EF4-FFF2-40B4-BE49-F238E27FC236}">
                    <a16:creationId xmlns:a16="http://schemas.microsoft.com/office/drawing/2014/main" id="{2784078A-67A3-0169-62E6-14392C15DAE0}"/>
                  </a:ext>
                </a:extLst>
              </p:cNvPr>
              <p:cNvSpPr/>
              <p:nvPr/>
            </p:nvSpPr>
            <p:spPr>
              <a:xfrm>
                <a:off x="5554971" y="3071246"/>
                <a:ext cx="202994" cy="171601"/>
              </a:xfrm>
              <a:custGeom>
                <a:avLst/>
                <a:gdLst/>
                <a:ahLst/>
                <a:cxnLst/>
                <a:rect l="l" t="t" r="r" b="b"/>
                <a:pathLst>
                  <a:path w="10320" h="8724" extrusionOk="0">
                    <a:moveTo>
                      <a:pt x="5480" y="0"/>
                    </a:moveTo>
                    <a:cubicBezTo>
                      <a:pt x="4166" y="0"/>
                      <a:pt x="3814" y="2750"/>
                      <a:pt x="3814" y="2750"/>
                    </a:cubicBezTo>
                    <a:cubicBezTo>
                      <a:pt x="3814" y="2750"/>
                      <a:pt x="2759" y="1284"/>
                      <a:pt x="1833" y="1284"/>
                    </a:cubicBezTo>
                    <a:cubicBezTo>
                      <a:pt x="1489" y="1284"/>
                      <a:pt x="1162" y="1487"/>
                      <a:pt x="914" y="2042"/>
                    </a:cubicBezTo>
                    <a:cubicBezTo>
                      <a:pt x="1" y="4099"/>
                      <a:pt x="3271" y="5335"/>
                      <a:pt x="3271" y="5335"/>
                    </a:cubicBezTo>
                    <a:cubicBezTo>
                      <a:pt x="3271" y="5335"/>
                      <a:pt x="1586" y="7141"/>
                      <a:pt x="3336" y="8469"/>
                    </a:cubicBezTo>
                    <a:cubicBezTo>
                      <a:pt x="3569" y="8646"/>
                      <a:pt x="3776" y="8723"/>
                      <a:pt x="3959" y="8723"/>
                    </a:cubicBezTo>
                    <a:cubicBezTo>
                      <a:pt x="5155" y="8723"/>
                      <a:pt x="5343" y="5443"/>
                      <a:pt x="5343" y="5443"/>
                    </a:cubicBezTo>
                    <a:cubicBezTo>
                      <a:pt x="5343" y="5443"/>
                      <a:pt x="6190" y="8136"/>
                      <a:pt x="7560" y="8136"/>
                    </a:cubicBezTo>
                    <a:cubicBezTo>
                      <a:pt x="7834" y="8136"/>
                      <a:pt x="8129" y="8028"/>
                      <a:pt x="8442" y="7770"/>
                    </a:cubicBezTo>
                    <a:cubicBezTo>
                      <a:pt x="10320" y="6228"/>
                      <a:pt x="6493" y="4814"/>
                      <a:pt x="6493" y="4814"/>
                    </a:cubicBezTo>
                    <a:lnTo>
                      <a:pt x="6493" y="4814"/>
                    </a:lnTo>
                    <a:cubicBezTo>
                      <a:pt x="6493" y="4814"/>
                      <a:pt x="6807" y="4856"/>
                      <a:pt x="7249" y="4886"/>
                    </a:cubicBezTo>
                    <a:cubicBezTo>
                      <a:pt x="7415" y="4894"/>
                      <a:pt x="7599" y="4900"/>
                      <a:pt x="7789" y="4900"/>
                    </a:cubicBezTo>
                    <a:cubicBezTo>
                      <a:pt x="8867" y="4900"/>
                      <a:pt x="10157" y="4710"/>
                      <a:pt x="9684" y="3713"/>
                    </a:cubicBezTo>
                    <a:cubicBezTo>
                      <a:pt x="9324" y="2957"/>
                      <a:pt x="8551" y="2754"/>
                      <a:pt x="7825" y="2754"/>
                    </a:cubicBezTo>
                    <a:cubicBezTo>
                      <a:pt x="6981" y="2754"/>
                      <a:pt x="6200" y="3028"/>
                      <a:pt x="6200" y="3028"/>
                    </a:cubicBezTo>
                    <a:cubicBezTo>
                      <a:pt x="6200" y="3028"/>
                      <a:pt x="7513" y="693"/>
                      <a:pt x="5878" y="78"/>
                    </a:cubicBezTo>
                    <a:cubicBezTo>
                      <a:pt x="5736" y="25"/>
                      <a:pt x="5604" y="0"/>
                      <a:pt x="548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1852;p50">
                <a:extLst>
                  <a:ext uri="{FF2B5EF4-FFF2-40B4-BE49-F238E27FC236}">
                    <a16:creationId xmlns:a16="http://schemas.microsoft.com/office/drawing/2014/main" id="{1459C9B7-4539-BD1D-9C3F-DAE94DF011F6}"/>
                  </a:ext>
                </a:extLst>
              </p:cNvPr>
              <p:cNvSpPr/>
              <p:nvPr/>
            </p:nvSpPr>
            <p:spPr>
              <a:xfrm>
                <a:off x="5658494" y="3136590"/>
                <a:ext cx="17723" cy="15520"/>
              </a:xfrm>
              <a:custGeom>
                <a:avLst/>
                <a:gdLst/>
                <a:ahLst/>
                <a:cxnLst/>
                <a:rect l="l" t="t" r="r" b="b"/>
                <a:pathLst>
                  <a:path w="901" h="789" extrusionOk="0">
                    <a:moveTo>
                      <a:pt x="454" y="1"/>
                    </a:moveTo>
                    <a:cubicBezTo>
                      <a:pt x="372" y="1"/>
                      <a:pt x="291" y="26"/>
                      <a:pt x="222" y="78"/>
                    </a:cubicBezTo>
                    <a:cubicBezTo>
                      <a:pt x="44" y="199"/>
                      <a:pt x="1" y="449"/>
                      <a:pt x="130" y="628"/>
                    </a:cubicBezTo>
                    <a:cubicBezTo>
                      <a:pt x="207" y="732"/>
                      <a:pt x="327" y="788"/>
                      <a:pt x="449" y="788"/>
                    </a:cubicBezTo>
                    <a:cubicBezTo>
                      <a:pt x="529" y="788"/>
                      <a:pt x="609" y="764"/>
                      <a:pt x="680" y="713"/>
                    </a:cubicBezTo>
                    <a:cubicBezTo>
                      <a:pt x="858" y="592"/>
                      <a:pt x="901" y="342"/>
                      <a:pt x="772" y="163"/>
                    </a:cubicBezTo>
                    <a:cubicBezTo>
                      <a:pt x="695" y="57"/>
                      <a:pt x="575" y="1"/>
                      <a:pt x="45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1853;p50">
                <a:extLst>
                  <a:ext uri="{FF2B5EF4-FFF2-40B4-BE49-F238E27FC236}">
                    <a16:creationId xmlns:a16="http://schemas.microsoft.com/office/drawing/2014/main" id="{C7AA4CA9-4C91-4303-3644-0805F19BB8BF}"/>
                  </a:ext>
                </a:extLst>
              </p:cNvPr>
              <p:cNvSpPr/>
              <p:nvPr/>
            </p:nvSpPr>
            <p:spPr>
              <a:xfrm>
                <a:off x="5637703" y="3141271"/>
                <a:ext cx="17585" cy="15579"/>
              </a:xfrm>
              <a:custGeom>
                <a:avLst/>
                <a:gdLst/>
                <a:ahLst/>
                <a:cxnLst/>
                <a:rect l="l" t="t" r="r" b="b"/>
                <a:pathLst>
                  <a:path w="894" h="792" extrusionOk="0">
                    <a:moveTo>
                      <a:pt x="442" y="0"/>
                    </a:moveTo>
                    <a:cubicBezTo>
                      <a:pt x="364" y="0"/>
                      <a:pt x="284" y="24"/>
                      <a:pt x="215" y="74"/>
                    </a:cubicBezTo>
                    <a:cubicBezTo>
                      <a:pt x="36" y="203"/>
                      <a:pt x="1" y="446"/>
                      <a:pt x="122" y="625"/>
                    </a:cubicBezTo>
                    <a:cubicBezTo>
                      <a:pt x="200" y="733"/>
                      <a:pt x="324" y="791"/>
                      <a:pt x="449" y="791"/>
                    </a:cubicBezTo>
                    <a:cubicBezTo>
                      <a:pt x="529" y="791"/>
                      <a:pt x="610" y="767"/>
                      <a:pt x="679" y="717"/>
                    </a:cubicBezTo>
                    <a:cubicBezTo>
                      <a:pt x="851" y="589"/>
                      <a:pt x="893" y="340"/>
                      <a:pt x="765" y="169"/>
                    </a:cubicBezTo>
                    <a:cubicBezTo>
                      <a:pt x="687" y="59"/>
                      <a:pt x="565" y="0"/>
                      <a:pt x="4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1854;p50">
                <a:extLst>
                  <a:ext uri="{FF2B5EF4-FFF2-40B4-BE49-F238E27FC236}">
                    <a16:creationId xmlns:a16="http://schemas.microsoft.com/office/drawing/2014/main" id="{62925F49-93B7-3C4D-FF53-46D9F7BAB363}"/>
                  </a:ext>
                </a:extLst>
              </p:cNvPr>
              <p:cNvSpPr/>
              <p:nvPr/>
            </p:nvSpPr>
            <p:spPr>
              <a:xfrm>
                <a:off x="5654285" y="3157283"/>
                <a:ext cx="17585" cy="15520"/>
              </a:xfrm>
              <a:custGeom>
                <a:avLst/>
                <a:gdLst/>
                <a:ahLst/>
                <a:cxnLst/>
                <a:rect l="l" t="t" r="r" b="b"/>
                <a:pathLst>
                  <a:path w="894" h="789" extrusionOk="0">
                    <a:moveTo>
                      <a:pt x="445" y="0"/>
                    </a:moveTo>
                    <a:cubicBezTo>
                      <a:pt x="365" y="0"/>
                      <a:pt x="285" y="24"/>
                      <a:pt x="215" y="74"/>
                    </a:cubicBezTo>
                    <a:cubicBezTo>
                      <a:pt x="44" y="203"/>
                      <a:pt x="1" y="446"/>
                      <a:pt x="129" y="625"/>
                    </a:cubicBezTo>
                    <a:cubicBezTo>
                      <a:pt x="207" y="733"/>
                      <a:pt x="327" y="789"/>
                      <a:pt x="450" y="789"/>
                    </a:cubicBezTo>
                    <a:cubicBezTo>
                      <a:pt x="529" y="789"/>
                      <a:pt x="609" y="765"/>
                      <a:pt x="679" y="717"/>
                    </a:cubicBezTo>
                    <a:cubicBezTo>
                      <a:pt x="858" y="589"/>
                      <a:pt x="894" y="340"/>
                      <a:pt x="772" y="169"/>
                    </a:cubicBezTo>
                    <a:cubicBezTo>
                      <a:pt x="694" y="59"/>
                      <a:pt x="570" y="0"/>
                      <a:pt x="44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52" name="Google Shape;1855;p50">
                <a:extLst>
                  <a:ext uri="{FF2B5EF4-FFF2-40B4-BE49-F238E27FC236}">
                    <a16:creationId xmlns:a16="http://schemas.microsoft.com/office/drawing/2014/main" id="{6DA01CE1-81EE-5158-AF5F-D6B09E38EE19}"/>
                  </a:ext>
                </a:extLst>
              </p:cNvPr>
              <p:cNvGrpSpPr/>
              <p:nvPr/>
            </p:nvGrpSpPr>
            <p:grpSpPr>
              <a:xfrm>
                <a:off x="5532921" y="2915892"/>
                <a:ext cx="167038" cy="152580"/>
                <a:chOff x="5532921" y="2915892"/>
                <a:chExt cx="167038" cy="152580"/>
              </a:xfrm>
            </p:grpSpPr>
            <p:sp>
              <p:nvSpPr>
                <p:cNvPr id="53" name="Google Shape;1856;p50">
                  <a:extLst>
                    <a:ext uri="{FF2B5EF4-FFF2-40B4-BE49-F238E27FC236}">
                      <a16:creationId xmlns:a16="http://schemas.microsoft.com/office/drawing/2014/main" id="{A5F85BB2-2958-0005-6482-D841D769C896}"/>
                    </a:ext>
                  </a:extLst>
                </p:cNvPr>
                <p:cNvSpPr/>
                <p:nvPr/>
              </p:nvSpPr>
              <p:spPr>
                <a:xfrm>
                  <a:off x="5532921" y="2915892"/>
                  <a:ext cx="167038" cy="152580"/>
                </a:xfrm>
                <a:custGeom>
                  <a:avLst/>
                  <a:gdLst/>
                  <a:ahLst/>
                  <a:cxnLst/>
                  <a:rect l="l" t="t" r="r" b="b"/>
                  <a:pathLst>
                    <a:path w="8492" h="7757" extrusionOk="0">
                      <a:moveTo>
                        <a:pt x="3480" y="1"/>
                      </a:moveTo>
                      <a:cubicBezTo>
                        <a:pt x="3373" y="1"/>
                        <a:pt x="3251" y="38"/>
                        <a:pt x="3115" y="121"/>
                      </a:cubicBezTo>
                      <a:cubicBezTo>
                        <a:pt x="1800" y="922"/>
                        <a:pt x="2842" y="3121"/>
                        <a:pt x="2842" y="3121"/>
                      </a:cubicBezTo>
                      <a:cubicBezTo>
                        <a:pt x="2842" y="3121"/>
                        <a:pt x="2198" y="2844"/>
                        <a:pt x="1561" y="2844"/>
                      </a:cubicBezTo>
                      <a:cubicBezTo>
                        <a:pt x="1050" y="2844"/>
                        <a:pt x="544" y="3022"/>
                        <a:pt x="380" y="3664"/>
                      </a:cubicBezTo>
                      <a:cubicBezTo>
                        <a:pt x="1" y="5098"/>
                        <a:pt x="2822" y="5164"/>
                        <a:pt x="2822" y="5164"/>
                      </a:cubicBezTo>
                      <a:cubicBezTo>
                        <a:pt x="2822" y="5164"/>
                        <a:pt x="664" y="7085"/>
                        <a:pt x="2479" y="7676"/>
                      </a:cubicBezTo>
                      <a:cubicBezTo>
                        <a:pt x="2648" y="7732"/>
                        <a:pt x="2809" y="7757"/>
                        <a:pt x="2960" y="7757"/>
                      </a:cubicBezTo>
                      <a:cubicBezTo>
                        <a:pt x="4426" y="7757"/>
                        <a:pt x="5043" y="5392"/>
                        <a:pt x="5043" y="5392"/>
                      </a:cubicBezTo>
                      <a:cubicBezTo>
                        <a:pt x="5043" y="5392"/>
                        <a:pt x="5675" y="5871"/>
                        <a:pt x="6388" y="5871"/>
                      </a:cubicBezTo>
                      <a:cubicBezTo>
                        <a:pt x="6836" y="5871"/>
                        <a:pt x="7316" y="5681"/>
                        <a:pt x="7691" y="5062"/>
                      </a:cubicBezTo>
                      <a:cubicBezTo>
                        <a:pt x="8491" y="3746"/>
                        <a:pt x="6114" y="3629"/>
                        <a:pt x="5250" y="3629"/>
                      </a:cubicBezTo>
                      <a:cubicBezTo>
                        <a:pt x="5064" y="3629"/>
                        <a:pt x="4949" y="3635"/>
                        <a:pt x="4949" y="3635"/>
                      </a:cubicBezTo>
                      <a:cubicBezTo>
                        <a:pt x="4949" y="3635"/>
                        <a:pt x="8119" y="2264"/>
                        <a:pt x="6649" y="814"/>
                      </a:cubicBezTo>
                      <a:cubicBezTo>
                        <a:pt x="6388" y="556"/>
                        <a:pt x="6146" y="450"/>
                        <a:pt x="5925" y="450"/>
                      </a:cubicBezTo>
                      <a:cubicBezTo>
                        <a:pt x="4901" y="450"/>
                        <a:pt x="4321" y="2721"/>
                        <a:pt x="4321" y="2721"/>
                      </a:cubicBezTo>
                      <a:cubicBezTo>
                        <a:pt x="4321" y="2721"/>
                        <a:pt x="4328" y="2449"/>
                        <a:pt x="4315" y="2079"/>
                      </a:cubicBezTo>
                      <a:cubicBezTo>
                        <a:pt x="4271" y="1274"/>
                        <a:pt x="4108" y="1"/>
                        <a:pt x="3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1857;p50">
                  <a:extLst>
                    <a:ext uri="{FF2B5EF4-FFF2-40B4-BE49-F238E27FC236}">
                      <a16:creationId xmlns:a16="http://schemas.microsoft.com/office/drawing/2014/main" id="{EA2549F2-D8C0-BA8E-ECF5-0492ECE25F65}"/>
                    </a:ext>
                  </a:extLst>
                </p:cNvPr>
                <p:cNvSpPr/>
                <p:nvPr/>
              </p:nvSpPr>
              <p:spPr>
                <a:xfrm>
                  <a:off x="5593741" y="2977696"/>
                  <a:ext cx="14615" cy="13159"/>
                </a:xfrm>
                <a:custGeom>
                  <a:avLst/>
                  <a:gdLst/>
                  <a:ahLst/>
                  <a:cxnLst/>
                  <a:rect l="l" t="t" r="r" b="b"/>
                  <a:pathLst>
                    <a:path w="743" h="669" extrusionOk="0">
                      <a:moveTo>
                        <a:pt x="376" y="1"/>
                      </a:moveTo>
                      <a:cubicBezTo>
                        <a:pt x="295" y="1"/>
                        <a:pt x="215" y="30"/>
                        <a:pt x="151" y="87"/>
                      </a:cubicBezTo>
                      <a:cubicBezTo>
                        <a:pt x="14" y="207"/>
                        <a:pt x="1" y="421"/>
                        <a:pt x="122" y="558"/>
                      </a:cubicBezTo>
                      <a:cubicBezTo>
                        <a:pt x="188" y="631"/>
                        <a:pt x="281" y="669"/>
                        <a:pt x="373" y="669"/>
                      </a:cubicBezTo>
                      <a:cubicBezTo>
                        <a:pt x="452" y="669"/>
                        <a:pt x="531" y="641"/>
                        <a:pt x="594" y="585"/>
                      </a:cubicBezTo>
                      <a:cubicBezTo>
                        <a:pt x="736" y="464"/>
                        <a:pt x="743" y="249"/>
                        <a:pt x="623" y="114"/>
                      </a:cubicBezTo>
                      <a:cubicBezTo>
                        <a:pt x="558" y="38"/>
                        <a:pt x="467" y="1"/>
                        <a:pt x="37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1858;p50">
                  <a:extLst>
                    <a:ext uri="{FF2B5EF4-FFF2-40B4-BE49-F238E27FC236}">
                      <a16:creationId xmlns:a16="http://schemas.microsoft.com/office/drawing/2014/main" id="{B362402D-1A3D-AD16-ADD1-DF43173D2C76}"/>
                    </a:ext>
                  </a:extLst>
                </p:cNvPr>
                <p:cNvSpPr/>
                <p:nvPr/>
              </p:nvSpPr>
              <p:spPr>
                <a:xfrm>
                  <a:off x="5599504" y="2994887"/>
                  <a:ext cx="14753" cy="13238"/>
                </a:xfrm>
                <a:custGeom>
                  <a:avLst/>
                  <a:gdLst/>
                  <a:ahLst/>
                  <a:cxnLst/>
                  <a:rect l="l" t="t" r="r" b="b"/>
                  <a:pathLst>
                    <a:path w="750" h="673" extrusionOk="0">
                      <a:moveTo>
                        <a:pt x="373" y="0"/>
                      </a:moveTo>
                      <a:cubicBezTo>
                        <a:pt x="295" y="0"/>
                        <a:pt x="216" y="27"/>
                        <a:pt x="150" y="83"/>
                      </a:cubicBezTo>
                      <a:cubicBezTo>
                        <a:pt x="14" y="212"/>
                        <a:pt x="1" y="419"/>
                        <a:pt x="122" y="561"/>
                      </a:cubicBezTo>
                      <a:cubicBezTo>
                        <a:pt x="191" y="634"/>
                        <a:pt x="283" y="672"/>
                        <a:pt x="375" y="672"/>
                      </a:cubicBezTo>
                      <a:cubicBezTo>
                        <a:pt x="454" y="672"/>
                        <a:pt x="534" y="643"/>
                        <a:pt x="601" y="584"/>
                      </a:cubicBezTo>
                      <a:cubicBezTo>
                        <a:pt x="736" y="462"/>
                        <a:pt x="750" y="255"/>
                        <a:pt x="621" y="112"/>
                      </a:cubicBezTo>
                      <a:cubicBezTo>
                        <a:pt x="556" y="38"/>
                        <a:pt x="466" y="0"/>
                        <a:pt x="37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1859;p50">
                  <a:extLst>
                    <a:ext uri="{FF2B5EF4-FFF2-40B4-BE49-F238E27FC236}">
                      <a16:creationId xmlns:a16="http://schemas.microsoft.com/office/drawing/2014/main" id="{DB201198-DD61-5368-5378-926B76423D2A}"/>
                    </a:ext>
                  </a:extLst>
                </p:cNvPr>
                <p:cNvSpPr/>
                <p:nvPr/>
              </p:nvSpPr>
              <p:spPr>
                <a:xfrm>
                  <a:off x="5611581" y="2979427"/>
                  <a:ext cx="14654" cy="13238"/>
                </a:xfrm>
                <a:custGeom>
                  <a:avLst/>
                  <a:gdLst/>
                  <a:ahLst/>
                  <a:cxnLst/>
                  <a:rect l="l" t="t" r="r" b="b"/>
                  <a:pathLst>
                    <a:path w="745" h="673" extrusionOk="0">
                      <a:moveTo>
                        <a:pt x="371" y="1"/>
                      </a:moveTo>
                      <a:cubicBezTo>
                        <a:pt x="292" y="1"/>
                        <a:pt x="213" y="28"/>
                        <a:pt x="151" y="84"/>
                      </a:cubicBezTo>
                      <a:cubicBezTo>
                        <a:pt x="16" y="213"/>
                        <a:pt x="0" y="419"/>
                        <a:pt x="122" y="562"/>
                      </a:cubicBezTo>
                      <a:cubicBezTo>
                        <a:pt x="187" y="635"/>
                        <a:pt x="278" y="672"/>
                        <a:pt x="369" y="672"/>
                      </a:cubicBezTo>
                      <a:cubicBezTo>
                        <a:pt x="449" y="672"/>
                        <a:pt x="530" y="643"/>
                        <a:pt x="593" y="583"/>
                      </a:cubicBezTo>
                      <a:cubicBezTo>
                        <a:pt x="736" y="461"/>
                        <a:pt x="744" y="256"/>
                        <a:pt x="622" y="112"/>
                      </a:cubicBezTo>
                      <a:cubicBezTo>
                        <a:pt x="557" y="39"/>
                        <a:pt x="464" y="1"/>
                        <a:pt x="37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sp>
        <p:nvSpPr>
          <p:cNvPr id="3" name="TextBox 2">
            <a:extLst>
              <a:ext uri="{FF2B5EF4-FFF2-40B4-BE49-F238E27FC236}">
                <a16:creationId xmlns:a16="http://schemas.microsoft.com/office/drawing/2014/main" id="{97CB0CC6-A89B-3B6C-9180-6E157A683395}"/>
              </a:ext>
            </a:extLst>
          </p:cNvPr>
          <p:cNvSpPr txBox="1"/>
          <p:nvPr/>
        </p:nvSpPr>
        <p:spPr>
          <a:xfrm>
            <a:off x="2388475" y="156609"/>
            <a:ext cx="4264573" cy="400110"/>
          </a:xfrm>
          <a:prstGeom prst="rect">
            <a:avLst/>
          </a:prstGeom>
          <a:noFill/>
        </p:spPr>
        <p:txBody>
          <a:bodyPr wrap="square">
            <a:spAutoFit/>
          </a:bodyPr>
          <a:lstStyle/>
          <a:p>
            <a:pPr marR="0" lvl="0" algn="ctr" defTabSz="914400" eaLnBrk="1" fontAlgn="auto" latinLnBrk="0" hangingPunct="1">
              <a:lnSpc>
                <a:spcPct val="100000"/>
              </a:lnSpc>
              <a:spcBef>
                <a:spcPts val="0"/>
              </a:spcBef>
              <a:spcAft>
                <a:spcPts val="0"/>
              </a:spcAft>
              <a:buClrTx/>
              <a:buSzTx/>
              <a:tabLst/>
              <a:defRPr/>
            </a:pPr>
            <a:r>
              <a:rPr lang="en-GB" sz="2000" b="1" dirty="0" err="1">
                <a:solidFill>
                  <a:srgbClr val="194A2B"/>
                </a:solidFill>
                <a:latin typeface="Arial" panose="020B0604020202020204" pitchFamily="34" charset="0"/>
                <a:cs typeface="Arial" panose="020B0604020202020204" pitchFamily="34" charset="0"/>
                <a:sym typeface="Comfortaa"/>
              </a:rPr>
              <a:t>Luyện</a:t>
            </a:r>
            <a:r>
              <a:rPr lang="en-GB" sz="2000" b="1" dirty="0">
                <a:solidFill>
                  <a:srgbClr val="194A2B"/>
                </a:solidFill>
                <a:latin typeface="Arial" panose="020B0604020202020204" pitchFamily="34" charset="0"/>
                <a:cs typeface="Arial" panose="020B0604020202020204" pitchFamily="34" charset="0"/>
                <a:sym typeface="Comfortaa"/>
              </a:rPr>
              <a:t> </a:t>
            </a:r>
            <a:r>
              <a:rPr lang="en-GB" sz="2000" b="1" dirty="0" err="1">
                <a:solidFill>
                  <a:srgbClr val="194A2B"/>
                </a:solidFill>
                <a:latin typeface="Arial" panose="020B0604020202020204" pitchFamily="34" charset="0"/>
                <a:cs typeface="Arial" panose="020B0604020202020204" pitchFamily="34" charset="0"/>
                <a:sym typeface="Comfortaa"/>
              </a:rPr>
              <a:t>tập</a:t>
            </a:r>
            <a:r>
              <a:rPr lang="en-GB" sz="2000" b="1" dirty="0">
                <a:solidFill>
                  <a:srgbClr val="194A2B"/>
                </a:solidFill>
                <a:latin typeface="Arial" panose="020B0604020202020204" pitchFamily="34" charset="0"/>
                <a:cs typeface="Arial" panose="020B0604020202020204" pitchFamily="34" charset="0"/>
                <a:sym typeface="Comfortaa"/>
              </a:rPr>
              <a:t> </a:t>
            </a:r>
            <a:r>
              <a:rPr lang="en-GB" sz="2000" b="1" dirty="0" err="1">
                <a:solidFill>
                  <a:srgbClr val="194A2B"/>
                </a:solidFill>
                <a:latin typeface="Arial" panose="020B0604020202020204" pitchFamily="34" charset="0"/>
                <a:cs typeface="Arial" panose="020B0604020202020204" pitchFamily="34" charset="0"/>
                <a:sym typeface="Comfortaa"/>
              </a:rPr>
              <a:t>gõ</a:t>
            </a:r>
            <a:r>
              <a:rPr lang="en-GB" sz="2000" b="1" dirty="0">
                <a:solidFill>
                  <a:srgbClr val="194A2B"/>
                </a:solidFill>
                <a:latin typeface="Arial" panose="020B0604020202020204" pitchFamily="34" charset="0"/>
                <a:cs typeface="Arial" panose="020B0604020202020204" pitchFamily="34" charset="0"/>
                <a:sym typeface="Comfortaa"/>
              </a:rPr>
              <a:t> </a:t>
            </a:r>
            <a:r>
              <a:rPr lang="en-GB" sz="2000" b="1" dirty="0" err="1">
                <a:solidFill>
                  <a:srgbClr val="194A2B"/>
                </a:solidFill>
                <a:latin typeface="Arial" panose="020B0604020202020204" pitchFamily="34" charset="0"/>
                <a:cs typeface="Arial" panose="020B0604020202020204" pitchFamily="34" charset="0"/>
                <a:sym typeface="Comfortaa"/>
              </a:rPr>
              <a:t>đệm</a:t>
            </a:r>
            <a:r>
              <a:rPr lang="en-GB" sz="2000" b="1" dirty="0">
                <a:solidFill>
                  <a:srgbClr val="194A2B"/>
                </a:solidFill>
                <a:latin typeface="Arial" panose="020B0604020202020204" pitchFamily="34" charset="0"/>
                <a:cs typeface="Arial" panose="020B0604020202020204" pitchFamily="34" charset="0"/>
                <a:sym typeface="Comfortaa"/>
              </a:rPr>
              <a:t> </a:t>
            </a:r>
            <a:r>
              <a:rPr lang="en-GB" sz="2000" b="1" dirty="0" err="1">
                <a:solidFill>
                  <a:srgbClr val="194A2B"/>
                </a:solidFill>
                <a:latin typeface="Arial" panose="020B0604020202020204" pitchFamily="34" charset="0"/>
                <a:cs typeface="Arial" panose="020B0604020202020204" pitchFamily="34" charset="0"/>
                <a:sym typeface="Comfortaa"/>
              </a:rPr>
              <a:t>tamburine</a:t>
            </a:r>
            <a:endParaRPr lang="en-GB" sz="2000" b="1" dirty="0">
              <a:solidFill>
                <a:srgbClr val="194A2B"/>
              </a:solidFill>
              <a:latin typeface="Arial" panose="020B0604020202020204" pitchFamily="34" charset="0"/>
              <a:cs typeface="Arial" panose="020B0604020202020204" pitchFamily="34" charset="0"/>
              <a:sym typeface="Comfortaa"/>
            </a:endParaRPr>
          </a:p>
        </p:txBody>
      </p:sp>
      <p:pic>
        <p:nvPicPr>
          <p:cNvPr id="4" name="vid2">
            <a:hlinkClick r:id="" action="ppaction://media"/>
            <a:extLst>
              <a:ext uri="{FF2B5EF4-FFF2-40B4-BE49-F238E27FC236}">
                <a16:creationId xmlns:a16="http://schemas.microsoft.com/office/drawing/2014/main" id="{F353E7F1-FCA8-068A-572B-4C3C85DFF190}"/>
              </a:ext>
            </a:extLst>
          </p:cNvPr>
          <p:cNvPicPr>
            <a:picLocks noChangeAspect="1"/>
          </p:cNvPicPr>
          <p:nvPr>
            <a:videoFile r:link="rId2"/>
            <p:extLst>
              <p:ext uri="{DAA4B4D4-6D71-4841-9C94-3DE7FCFB9230}">
                <p14:media xmlns:p14="http://schemas.microsoft.com/office/powerpoint/2010/main" r:embed="rId1"/>
              </p:ext>
            </p:extLst>
          </p:nvPr>
        </p:nvPicPr>
        <p:blipFill>
          <a:blip r:embed="rId6"/>
          <a:stretch>
            <a:fillRect/>
          </a:stretch>
        </p:blipFill>
        <p:spPr>
          <a:xfrm>
            <a:off x="720868" y="574970"/>
            <a:ext cx="7727269" cy="4346589"/>
          </a:xfrm>
          <a:prstGeom prst="rect">
            <a:avLst/>
          </a:prstGeom>
          <a:ln>
            <a:noFill/>
          </a:ln>
          <a:effectLst>
            <a:outerShdw blurRad="190500" algn="tl" rotWithShape="0">
              <a:srgbClr val="000000">
                <a:alpha val="70000"/>
              </a:srgbClr>
            </a:outerShdw>
          </a:effectLst>
        </p:spPr>
      </p:pic>
    </p:spTree>
    <p:extLst>
      <p:ext uri="{BB962C8B-B14F-4D97-AF65-F5344CB8AC3E}">
        <p14:creationId xmlns:p14="http://schemas.microsoft.com/office/powerpoint/2010/main" val="1570644667"/>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34624"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4"/>
                </p:tgtEl>
              </p:cMediaNode>
            </p:video>
            <p:seq concurrent="1" nextAc="seek">
              <p:cTn id="8" restart="whenNotActive" fill="hold" evtFilter="cancelBubble" nodeType="interactiveSeq">
                <p:stCondLst>
                  <p:cond evt="onClick" delay="0">
                    <p:tgtEl>
                      <p:spTgt spid="4"/>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4"/>
                                        </p:tgtEl>
                                      </p:cBhvr>
                                    </p:cmd>
                                  </p:childTnLst>
                                </p:cTn>
                              </p:par>
                            </p:childTnLst>
                          </p:cTn>
                        </p:par>
                      </p:childTnLst>
                    </p:cTn>
                  </p:par>
                </p:childTnLst>
              </p:cTn>
              <p:nextCondLst>
                <p:cond evt="onClick" delay="0">
                  <p:tgtEl>
                    <p:spTgt spid="4"/>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098"/>
        <p:cNvGrpSpPr/>
        <p:nvPr/>
      </p:nvGrpSpPr>
      <p:grpSpPr>
        <a:xfrm>
          <a:off x="0" y="0"/>
          <a:ext cx="0" cy="0"/>
          <a:chOff x="0" y="0"/>
          <a:chExt cx="0" cy="0"/>
        </a:xfrm>
      </p:grpSpPr>
      <p:grpSp>
        <p:nvGrpSpPr>
          <p:cNvPr id="2" name="Group 1">
            <a:extLst>
              <a:ext uri="{FF2B5EF4-FFF2-40B4-BE49-F238E27FC236}">
                <a16:creationId xmlns:a16="http://schemas.microsoft.com/office/drawing/2014/main" id="{72397B36-D592-0464-30B9-B9EDB30A8FA0}"/>
              </a:ext>
            </a:extLst>
          </p:cNvPr>
          <p:cNvGrpSpPr/>
          <p:nvPr/>
        </p:nvGrpSpPr>
        <p:grpSpPr>
          <a:xfrm>
            <a:off x="-195202" y="-174491"/>
            <a:ext cx="9339202" cy="5519594"/>
            <a:chOff x="-195202" y="-174491"/>
            <a:chExt cx="9339202" cy="5519594"/>
          </a:xfrm>
        </p:grpSpPr>
        <p:grpSp>
          <p:nvGrpSpPr>
            <p:cNvPr id="32" name="Group 31">
              <a:extLst>
                <a:ext uri="{FF2B5EF4-FFF2-40B4-BE49-F238E27FC236}">
                  <a16:creationId xmlns:a16="http://schemas.microsoft.com/office/drawing/2014/main" id="{7A5B3857-F70E-94E4-7B3B-AB62DC4C90A4}"/>
                </a:ext>
              </a:extLst>
            </p:cNvPr>
            <p:cNvGrpSpPr/>
            <p:nvPr/>
          </p:nvGrpSpPr>
          <p:grpSpPr>
            <a:xfrm>
              <a:off x="-18934" y="1081377"/>
              <a:ext cx="9162934" cy="4263726"/>
              <a:chOff x="-18934" y="1081377"/>
              <a:chExt cx="9162934" cy="4263726"/>
            </a:xfrm>
          </p:grpSpPr>
          <p:pic>
            <p:nvPicPr>
              <p:cNvPr id="31" name="Picture 30">
                <a:extLst>
                  <a:ext uri="{FF2B5EF4-FFF2-40B4-BE49-F238E27FC236}">
                    <a16:creationId xmlns:a16="http://schemas.microsoft.com/office/drawing/2014/main" id="{208C0867-C1E4-2AB2-55CD-7D3BCF982BF8}"/>
                  </a:ext>
                </a:extLst>
              </p:cNvPr>
              <p:cNvPicPr>
                <a:picLocks noChangeAspect="1"/>
              </p:cNvPicPr>
              <p:nvPr/>
            </p:nvPicPr>
            <p:blipFill rotWithShape="1">
              <a:blip r:embed="rId5"/>
              <a:srcRect l="38435" t="25229" r="29304" b="65063"/>
              <a:stretch/>
            </p:blipFill>
            <p:spPr>
              <a:xfrm>
                <a:off x="0" y="1081377"/>
                <a:ext cx="9144000" cy="4045834"/>
              </a:xfrm>
              <a:prstGeom prst="rect">
                <a:avLst/>
              </a:prstGeom>
            </p:spPr>
          </p:pic>
          <p:grpSp>
            <p:nvGrpSpPr>
              <p:cNvPr id="1151" name="Google Shape;1151;p30"/>
              <p:cNvGrpSpPr/>
              <p:nvPr/>
            </p:nvGrpSpPr>
            <p:grpSpPr>
              <a:xfrm rot="-1417591">
                <a:off x="-18934" y="3867300"/>
                <a:ext cx="1003843" cy="1477803"/>
                <a:chOff x="-214625" y="3943775"/>
                <a:chExt cx="458725" cy="836125"/>
              </a:xfrm>
            </p:grpSpPr>
            <p:sp>
              <p:nvSpPr>
                <p:cNvPr id="1152" name="Google Shape;1152;p30"/>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3" name="Google Shape;1153;p30"/>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4" name="Google Shape;1154;p30"/>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5" name="Google Shape;1155;p30"/>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6" name="Google Shape;1156;p30"/>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7" name="Google Shape;1157;p30"/>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8" name="Google Shape;1158;p30"/>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9" name="Google Shape;1159;p30"/>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0" name="Google Shape;1160;p30"/>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1" name="Google Shape;1161;p30"/>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2" name="Google Shape;1162;p30"/>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3" name="Google Shape;1163;p30"/>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 name="Google Shape;1151;p30">
                <a:extLst>
                  <a:ext uri="{FF2B5EF4-FFF2-40B4-BE49-F238E27FC236}">
                    <a16:creationId xmlns:a16="http://schemas.microsoft.com/office/drawing/2014/main" id="{A1A861CE-A827-EE35-9F28-A49943594233}"/>
                  </a:ext>
                </a:extLst>
              </p:cNvPr>
              <p:cNvGrpSpPr/>
              <p:nvPr/>
            </p:nvGrpSpPr>
            <p:grpSpPr>
              <a:xfrm rot="1231241" flipH="1">
                <a:off x="8048344" y="3859358"/>
                <a:ext cx="1090330" cy="1477803"/>
                <a:chOff x="-214625" y="3943775"/>
                <a:chExt cx="458725" cy="836125"/>
              </a:xfrm>
            </p:grpSpPr>
            <p:sp>
              <p:nvSpPr>
                <p:cNvPr id="98" name="Google Shape;1152;p30">
                  <a:extLst>
                    <a:ext uri="{FF2B5EF4-FFF2-40B4-BE49-F238E27FC236}">
                      <a16:creationId xmlns:a16="http://schemas.microsoft.com/office/drawing/2014/main" id="{82F94763-7557-B4DD-FC3A-66F7A80E1C7B}"/>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1153;p30">
                  <a:extLst>
                    <a:ext uri="{FF2B5EF4-FFF2-40B4-BE49-F238E27FC236}">
                      <a16:creationId xmlns:a16="http://schemas.microsoft.com/office/drawing/2014/main" id="{05F50D42-75D4-C07A-9798-4D83B976D099}"/>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 name="Google Shape;1154;p30">
                  <a:extLst>
                    <a:ext uri="{FF2B5EF4-FFF2-40B4-BE49-F238E27FC236}">
                      <a16:creationId xmlns:a16="http://schemas.microsoft.com/office/drawing/2014/main" id="{9B9F897A-05A7-D783-029F-08A4270AB649}"/>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 name="Google Shape;1155;p30">
                  <a:extLst>
                    <a:ext uri="{FF2B5EF4-FFF2-40B4-BE49-F238E27FC236}">
                      <a16:creationId xmlns:a16="http://schemas.microsoft.com/office/drawing/2014/main" id="{F8110DB3-67A6-18C8-B922-43D9BEEA1A8A}"/>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 name="Google Shape;1156;p30">
                  <a:extLst>
                    <a:ext uri="{FF2B5EF4-FFF2-40B4-BE49-F238E27FC236}">
                      <a16:creationId xmlns:a16="http://schemas.microsoft.com/office/drawing/2014/main" id="{0667AF1E-F6C8-269C-46A2-DDB472EE60B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 name="Google Shape;1157;p30">
                  <a:extLst>
                    <a:ext uri="{FF2B5EF4-FFF2-40B4-BE49-F238E27FC236}">
                      <a16:creationId xmlns:a16="http://schemas.microsoft.com/office/drawing/2014/main" id="{7ADF9B6F-A0D3-47A6-F1A4-51BE09212402}"/>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1158;p30">
                  <a:extLst>
                    <a:ext uri="{FF2B5EF4-FFF2-40B4-BE49-F238E27FC236}">
                      <a16:creationId xmlns:a16="http://schemas.microsoft.com/office/drawing/2014/main" id="{0662262D-594A-E896-CC2B-DBC13F4BABCB}"/>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 name="Google Shape;1159;p30">
                  <a:extLst>
                    <a:ext uri="{FF2B5EF4-FFF2-40B4-BE49-F238E27FC236}">
                      <a16:creationId xmlns:a16="http://schemas.microsoft.com/office/drawing/2014/main" id="{73BFA6AE-6305-56AB-DEEF-FD2B16B4033C}"/>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 name="Google Shape;1160;p30">
                  <a:extLst>
                    <a:ext uri="{FF2B5EF4-FFF2-40B4-BE49-F238E27FC236}">
                      <a16:creationId xmlns:a16="http://schemas.microsoft.com/office/drawing/2014/main" id="{A4AEE0AB-3EFA-7B22-DA69-86C1CA3B4EDB}"/>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 name="Google Shape;1161;p30">
                  <a:extLst>
                    <a:ext uri="{FF2B5EF4-FFF2-40B4-BE49-F238E27FC236}">
                      <a16:creationId xmlns:a16="http://schemas.microsoft.com/office/drawing/2014/main" id="{E37C9E01-6BAC-B64E-040A-67F48FEFDA90}"/>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1162;p30">
                  <a:extLst>
                    <a:ext uri="{FF2B5EF4-FFF2-40B4-BE49-F238E27FC236}">
                      <a16:creationId xmlns:a16="http://schemas.microsoft.com/office/drawing/2014/main" id="{B0BE8034-7C63-7164-6A13-9FACA444D97F}"/>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1163;p30">
                  <a:extLst>
                    <a:ext uri="{FF2B5EF4-FFF2-40B4-BE49-F238E27FC236}">
                      <a16:creationId xmlns:a16="http://schemas.microsoft.com/office/drawing/2014/main" id="{0ADCCD96-0A89-682E-9901-31AD9EDFF0D1}"/>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33" name="Google Shape;2201;p52">
              <a:extLst>
                <a:ext uri="{FF2B5EF4-FFF2-40B4-BE49-F238E27FC236}">
                  <a16:creationId xmlns:a16="http://schemas.microsoft.com/office/drawing/2014/main" id="{6838CFC8-C978-6A11-3EF4-5663AC5E08B8}"/>
                </a:ext>
              </a:extLst>
            </p:cNvPr>
            <p:cNvGrpSpPr/>
            <p:nvPr/>
          </p:nvGrpSpPr>
          <p:grpSpPr>
            <a:xfrm>
              <a:off x="7867210" y="3708511"/>
              <a:ext cx="950597" cy="927079"/>
              <a:chOff x="3440878" y="3961281"/>
              <a:chExt cx="82245" cy="80210"/>
            </a:xfrm>
          </p:grpSpPr>
          <p:sp>
            <p:nvSpPr>
              <p:cNvPr id="34" name="Google Shape;2202;p52">
                <a:extLst>
                  <a:ext uri="{FF2B5EF4-FFF2-40B4-BE49-F238E27FC236}">
                    <a16:creationId xmlns:a16="http://schemas.microsoft.com/office/drawing/2014/main" id="{8B41D81F-C552-4140-B2E6-DCBD4E71D64E}"/>
                  </a:ext>
                </a:extLst>
              </p:cNvPr>
              <p:cNvSpPr/>
              <p:nvPr/>
            </p:nvSpPr>
            <p:spPr>
              <a:xfrm>
                <a:off x="3482027" y="3968124"/>
                <a:ext cx="31199" cy="30708"/>
              </a:xfrm>
              <a:custGeom>
                <a:avLst/>
                <a:gdLst/>
                <a:ahLst/>
                <a:cxnLst/>
                <a:rect l="l" t="t" r="r" b="b"/>
                <a:pathLst>
                  <a:path w="1778" h="1750" extrusionOk="0">
                    <a:moveTo>
                      <a:pt x="1166" y="0"/>
                    </a:moveTo>
                    <a:cubicBezTo>
                      <a:pt x="1068" y="0"/>
                      <a:pt x="972" y="21"/>
                      <a:pt x="889" y="58"/>
                    </a:cubicBezTo>
                    <a:cubicBezTo>
                      <a:pt x="676" y="161"/>
                      <a:pt x="530" y="351"/>
                      <a:pt x="396" y="542"/>
                    </a:cubicBezTo>
                    <a:cubicBezTo>
                      <a:pt x="210" y="814"/>
                      <a:pt x="32" y="1107"/>
                      <a:pt x="5" y="1444"/>
                    </a:cubicBezTo>
                    <a:cubicBezTo>
                      <a:pt x="1" y="1502"/>
                      <a:pt x="1" y="1555"/>
                      <a:pt x="23" y="1608"/>
                    </a:cubicBezTo>
                    <a:cubicBezTo>
                      <a:pt x="59" y="1684"/>
                      <a:pt x="143" y="1733"/>
                      <a:pt x="227" y="1747"/>
                    </a:cubicBezTo>
                    <a:cubicBezTo>
                      <a:pt x="236" y="1749"/>
                      <a:pt x="245" y="1750"/>
                      <a:pt x="255" y="1750"/>
                    </a:cubicBezTo>
                    <a:cubicBezTo>
                      <a:pt x="331" y="1750"/>
                      <a:pt x="423" y="1697"/>
                      <a:pt x="493" y="1688"/>
                    </a:cubicBezTo>
                    <a:lnTo>
                      <a:pt x="907" y="1524"/>
                    </a:lnTo>
                    <a:cubicBezTo>
                      <a:pt x="1378" y="1320"/>
                      <a:pt x="1493" y="1342"/>
                      <a:pt x="1684" y="872"/>
                    </a:cubicBezTo>
                    <a:cubicBezTo>
                      <a:pt x="1778" y="649"/>
                      <a:pt x="1773" y="356"/>
                      <a:pt x="1586" y="165"/>
                    </a:cubicBezTo>
                    <a:cubicBezTo>
                      <a:pt x="1475" y="51"/>
                      <a:pt x="1319" y="0"/>
                      <a:pt x="1166" y="0"/>
                    </a:cubicBezTo>
                    <a:close/>
                  </a:path>
                </a:pathLst>
              </a:custGeom>
              <a:solidFill>
                <a:srgbClr val="FFFFFF"/>
              </a:solidFill>
              <a:ln>
                <a:solidFill>
                  <a:schemeClr val="accent1">
                    <a:lumMod val="50000"/>
                  </a:schemeClr>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5" name="Google Shape;2203;p52">
                <a:extLst>
                  <a:ext uri="{FF2B5EF4-FFF2-40B4-BE49-F238E27FC236}">
                    <a16:creationId xmlns:a16="http://schemas.microsoft.com/office/drawing/2014/main" id="{F5F19FE6-06D0-342B-BE54-1DCE67BAD800}"/>
                  </a:ext>
                </a:extLst>
              </p:cNvPr>
              <p:cNvSpPr/>
              <p:nvPr/>
            </p:nvSpPr>
            <p:spPr>
              <a:xfrm>
                <a:off x="3485624" y="3997709"/>
                <a:ext cx="37499" cy="20987"/>
              </a:xfrm>
              <a:custGeom>
                <a:avLst/>
                <a:gdLst/>
                <a:ahLst/>
                <a:cxnLst/>
                <a:rect l="l" t="t" r="r" b="b"/>
                <a:pathLst>
                  <a:path w="2137" h="1196" extrusionOk="0">
                    <a:moveTo>
                      <a:pt x="706" y="1"/>
                    </a:moveTo>
                    <a:cubicBezTo>
                      <a:pt x="526" y="1"/>
                      <a:pt x="349" y="22"/>
                      <a:pt x="182" y="82"/>
                    </a:cubicBezTo>
                    <a:cubicBezTo>
                      <a:pt x="134" y="100"/>
                      <a:pt x="85" y="123"/>
                      <a:pt x="49" y="162"/>
                    </a:cubicBezTo>
                    <a:cubicBezTo>
                      <a:pt x="5" y="221"/>
                      <a:pt x="1" y="305"/>
                      <a:pt x="27" y="375"/>
                    </a:cubicBezTo>
                    <a:cubicBezTo>
                      <a:pt x="54" y="447"/>
                      <a:pt x="165" y="509"/>
                      <a:pt x="214" y="567"/>
                    </a:cubicBezTo>
                    <a:lnTo>
                      <a:pt x="555" y="828"/>
                    </a:lnTo>
                    <a:cubicBezTo>
                      <a:pt x="913" y="1085"/>
                      <a:pt x="985" y="1195"/>
                      <a:pt x="1334" y="1195"/>
                    </a:cubicBezTo>
                    <a:cubicBezTo>
                      <a:pt x="1383" y="1195"/>
                      <a:pt x="1439" y="1193"/>
                      <a:pt x="1502" y="1189"/>
                    </a:cubicBezTo>
                    <a:cubicBezTo>
                      <a:pt x="1741" y="1175"/>
                      <a:pt x="1994" y="1055"/>
                      <a:pt x="2065" y="828"/>
                    </a:cubicBezTo>
                    <a:cubicBezTo>
                      <a:pt x="2137" y="611"/>
                      <a:pt x="2008" y="367"/>
                      <a:pt x="1817" y="238"/>
                    </a:cubicBezTo>
                    <a:cubicBezTo>
                      <a:pt x="1626" y="105"/>
                      <a:pt x="1391" y="65"/>
                      <a:pt x="1159" y="34"/>
                    </a:cubicBezTo>
                    <a:cubicBezTo>
                      <a:pt x="1010" y="16"/>
                      <a:pt x="857" y="1"/>
                      <a:pt x="706" y="1"/>
                    </a:cubicBezTo>
                    <a:close/>
                  </a:path>
                </a:pathLst>
              </a:custGeom>
              <a:solidFill>
                <a:srgbClr val="FFFFFF"/>
              </a:solidFill>
              <a:ln>
                <a:solidFill>
                  <a:schemeClr val="accent1">
                    <a:lumMod val="50000"/>
                  </a:schemeClr>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2204;p52">
                <a:extLst>
                  <a:ext uri="{FF2B5EF4-FFF2-40B4-BE49-F238E27FC236}">
                    <a16:creationId xmlns:a16="http://schemas.microsoft.com/office/drawing/2014/main" id="{D81B0D4B-F1D5-50F4-41D5-88A2D8DB3139}"/>
                  </a:ext>
                </a:extLst>
              </p:cNvPr>
              <p:cNvSpPr/>
              <p:nvPr/>
            </p:nvSpPr>
            <p:spPr>
              <a:xfrm>
                <a:off x="3457864" y="3961281"/>
                <a:ext cx="25672" cy="35937"/>
              </a:xfrm>
              <a:custGeom>
                <a:avLst/>
                <a:gdLst/>
                <a:ahLst/>
                <a:cxnLst/>
                <a:rect l="l" t="t" r="r" b="b"/>
                <a:pathLst>
                  <a:path w="1463" h="2048" extrusionOk="0">
                    <a:moveTo>
                      <a:pt x="603" y="0"/>
                    </a:moveTo>
                    <a:cubicBezTo>
                      <a:pt x="533" y="0"/>
                      <a:pt x="461" y="12"/>
                      <a:pt x="392" y="40"/>
                    </a:cubicBezTo>
                    <a:cubicBezTo>
                      <a:pt x="144" y="138"/>
                      <a:pt x="1" y="413"/>
                      <a:pt x="1" y="649"/>
                    </a:cubicBezTo>
                    <a:cubicBezTo>
                      <a:pt x="5" y="889"/>
                      <a:pt x="125" y="1097"/>
                      <a:pt x="250" y="1297"/>
                    </a:cubicBezTo>
                    <a:cubicBezTo>
                      <a:pt x="427" y="1572"/>
                      <a:pt x="632" y="1848"/>
                      <a:pt x="938" y="2004"/>
                    </a:cubicBezTo>
                    <a:cubicBezTo>
                      <a:pt x="983" y="2028"/>
                      <a:pt x="1031" y="2048"/>
                      <a:pt x="1083" y="2048"/>
                    </a:cubicBezTo>
                    <a:cubicBezTo>
                      <a:pt x="1088" y="2048"/>
                      <a:pt x="1093" y="2048"/>
                      <a:pt x="1098" y="2047"/>
                    </a:cubicBezTo>
                    <a:cubicBezTo>
                      <a:pt x="1187" y="2043"/>
                      <a:pt x="1267" y="1985"/>
                      <a:pt x="1316" y="1914"/>
                    </a:cubicBezTo>
                    <a:cubicBezTo>
                      <a:pt x="1364" y="1844"/>
                      <a:pt x="1347" y="1719"/>
                      <a:pt x="1369" y="1639"/>
                    </a:cubicBezTo>
                    <a:lnTo>
                      <a:pt x="1391" y="1194"/>
                    </a:lnTo>
                    <a:cubicBezTo>
                      <a:pt x="1396" y="675"/>
                      <a:pt x="1462" y="577"/>
                      <a:pt x="1103" y="218"/>
                    </a:cubicBezTo>
                    <a:cubicBezTo>
                      <a:pt x="976" y="91"/>
                      <a:pt x="793" y="0"/>
                      <a:pt x="603" y="0"/>
                    </a:cubicBezTo>
                    <a:close/>
                  </a:path>
                </a:pathLst>
              </a:custGeom>
              <a:solidFill>
                <a:srgbClr val="FFFFFF"/>
              </a:solidFill>
              <a:ln>
                <a:solidFill>
                  <a:schemeClr val="accent1">
                    <a:lumMod val="50000"/>
                  </a:schemeClr>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2205;p52">
                <a:extLst>
                  <a:ext uri="{FF2B5EF4-FFF2-40B4-BE49-F238E27FC236}">
                    <a16:creationId xmlns:a16="http://schemas.microsoft.com/office/drawing/2014/main" id="{8B542D0F-52DD-E7DF-F7F6-10A472D07245}"/>
                  </a:ext>
                </a:extLst>
              </p:cNvPr>
              <p:cNvSpPr/>
              <p:nvPr/>
            </p:nvSpPr>
            <p:spPr>
              <a:xfrm>
                <a:off x="3440878" y="3993147"/>
                <a:ext cx="38131" cy="24479"/>
              </a:xfrm>
              <a:custGeom>
                <a:avLst/>
                <a:gdLst/>
                <a:ahLst/>
                <a:cxnLst/>
                <a:rect l="l" t="t" r="r" b="b"/>
                <a:pathLst>
                  <a:path w="2173" h="1395" extrusionOk="0">
                    <a:moveTo>
                      <a:pt x="834" y="1"/>
                    </a:moveTo>
                    <a:cubicBezTo>
                      <a:pt x="695" y="1"/>
                      <a:pt x="568" y="51"/>
                      <a:pt x="356" y="196"/>
                    </a:cubicBezTo>
                    <a:cubicBezTo>
                      <a:pt x="161" y="334"/>
                      <a:pt x="1" y="592"/>
                      <a:pt x="54" y="867"/>
                    </a:cubicBezTo>
                    <a:cubicBezTo>
                      <a:pt x="103" y="1142"/>
                      <a:pt x="347" y="1338"/>
                      <a:pt x="583" y="1381"/>
                    </a:cubicBezTo>
                    <a:cubicBezTo>
                      <a:pt x="630" y="1391"/>
                      <a:pt x="678" y="1395"/>
                      <a:pt x="725" y="1395"/>
                    </a:cubicBezTo>
                    <a:cubicBezTo>
                      <a:pt x="908" y="1395"/>
                      <a:pt x="1089" y="1333"/>
                      <a:pt x="1262" y="1266"/>
                    </a:cubicBezTo>
                    <a:cubicBezTo>
                      <a:pt x="1569" y="1147"/>
                      <a:pt x="1875" y="996"/>
                      <a:pt x="2088" y="721"/>
                    </a:cubicBezTo>
                    <a:cubicBezTo>
                      <a:pt x="2124" y="676"/>
                      <a:pt x="2155" y="627"/>
                      <a:pt x="2159" y="569"/>
                    </a:cubicBezTo>
                    <a:cubicBezTo>
                      <a:pt x="2172" y="481"/>
                      <a:pt x="2129" y="387"/>
                      <a:pt x="2071" y="325"/>
                    </a:cubicBezTo>
                    <a:cubicBezTo>
                      <a:pt x="2008" y="262"/>
                      <a:pt x="1884" y="254"/>
                      <a:pt x="1809" y="214"/>
                    </a:cubicBezTo>
                    <a:lnTo>
                      <a:pt x="1373" y="102"/>
                    </a:lnTo>
                    <a:cubicBezTo>
                      <a:pt x="1119" y="49"/>
                      <a:pt x="971" y="1"/>
                      <a:pt x="834" y="1"/>
                    </a:cubicBezTo>
                    <a:close/>
                  </a:path>
                </a:pathLst>
              </a:custGeom>
              <a:solidFill>
                <a:srgbClr val="FFFFFF"/>
              </a:solidFill>
              <a:ln>
                <a:solidFill>
                  <a:schemeClr val="accent1">
                    <a:lumMod val="50000"/>
                  </a:schemeClr>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2206;p52">
                <a:extLst>
                  <a:ext uri="{FF2B5EF4-FFF2-40B4-BE49-F238E27FC236}">
                    <a16:creationId xmlns:a16="http://schemas.microsoft.com/office/drawing/2014/main" id="{A73C5968-42E4-1F76-FDDE-46E48156018A}"/>
                  </a:ext>
                </a:extLst>
              </p:cNvPr>
              <p:cNvSpPr/>
              <p:nvPr/>
            </p:nvSpPr>
            <p:spPr>
              <a:xfrm>
                <a:off x="3468796" y="4003956"/>
                <a:ext cx="25497" cy="37534"/>
              </a:xfrm>
              <a:custGeom>
                <a:avLst/>
                <a:gdLst/>
                <a:ahLst/>
                <a:cxnLst/>
                <a:rect l="l" t="t" r="r" b="b"/>
                <a:pathLst>
                  <a:path w="1453" h="2139" extrusionOk="0">
                    <a:moveTo>
                      <a:pt x="763" y="1"/>
                    </a:moveTo>
                    <a:cubicBezTo>
                      <a:pt x="699" y="1"/>
                      <a:pt x="631" y="27"/>
                      <a:pt x="581" y="64"/>
                    </a:cubicBezTo>
                    <a:cubicBezTo>
                      <a:pt x="515" y="113"/>
                      <a:pt x="484" y="238"/>
                      <a:pt x="439" y="304"/>
                    </a:cubicBezTo>
                    <a:lnTo>
                      <a:pt x="271" y="712"/>
                    </a:lnTo>
                    <a:cubicBezTo>
                      <a:pt x="97" y="1201"/>
                      <a:pt x="0" y="1268"/>
                      <a:pt x="218" y="1730"/>
                    </a:cubicBezTo>
                    <a:cubicBezTo>
                      <a:pt x="318" y="1943"/>
                      <a:pt x="529" y="2139"/>
                      <a:pt x="796" y="2139"/>
                    </a:cubicBezTo>
                    <a:cubicBezTo>
                      <a:pt x="801" y="2139"/>
                      <a:pt x="807" y="2139"/>
                      <a:pt x="813" y="2138"/>
                    </a:cubicBezTo>
                    <a:cubicBezTo>
                      <a:pt x="1079" y="2130"/>
                      <a:pt x="1301" y="1925"/>
                      <a:pt x="1376" y="1698"/>
                    </a:cubicBezTo>
                    <a:cubicBezTo>
                      <a:pt x="1452" y="1472"/>
                      <a:pt x="1413" y="1237"/>
                      <a:pt x="1364" y="1011"/>
                    </a:cubicBezTo>
                    <a:cubicBezTo>
                      <a:pt x="1292" y="686"/>
                      <a:pt x="1194" y="357"/>
                      <a:pt x="960" y="105"/>
                    </a:cubicBezTo>
                    <a:cubicBezTo>
                      <a:pt x="923" y="64"/>
                      <a:pt x="884" y="29"/>
                      <a:pt x="826" y="11"/>
                    </a:cubicBezTo>
                    <a:cubicBezTo>
                      <a:pt x="806" y="4"/>
                      <a:pt x="785" y="1"/>
                      <a:pt x="763" y="1"/>
                    </a:cubicBezTo>
                    <a:close/>
                  </a:path>
                </a:pathLst>
              </a:custGeom>
              <a:solidFill>
                <a:srgbClr val="FFFFFF"/>
              </a:solidFill>
              <a:ln>
                <a:solidFill>
                  <a:schemeClr val="accent1">
                    <a:lumMod val="50000"/>
                  </a:schemeClr>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2207;p52">
                <a:extLst>
                  <a:ext uri="{FF2B5EF4-FFF2-40B4-BE49-F238E27FC236}">
                    <a16:creationId xmlns:a16="http://schemas.microsoft.com/office/drawing/2014/main" id="{E7D96106-2CCC-91FA-7F7D-CA507772A37D}"/>
                  </a:ext>
                </a:extLst>
              </p:cNvPr>
              <p:cNvSpPr/>
              <p:nvPr/>
            </p:nvSpPr>
            <p:spPr>
              <a:xfrm>
                <a:off x="3474867" y="3994463"/>
                <a:ext cx="12880" cy="11564"/>
              </a:xfrm>
              <a:custGeom>
                <a:avLst/>
                <a:gdLst/>
                <a:ahLst/>
                <a:cxnLst/>
                <a:rect l="l" t="t" r="r" b="b"/>
                <a:pathLst>
                  <a:path w="734" h="659" extrusionOk="0">
                    <a:moveTo>
                      <a:pt x="369" y="1"/>
                    </a:moveTo>
                    <a:cubicBezTo>
                      <a:pt x="275" y="1"/>
                      <a:pt x="180" y="42"/>
                      <a:pt x="116" y="121"/>
                    </a:cubicBezTo>
                    <a:cubicBezTo>
                      <a:pt x="1" y="259"/>
                      <a:pt x="18" y="468"/>
                      <a:pt x="155" y="583"/>
                    </a:cubicBezTo>
                    <a:cubicBezTo>
                      <a:pt x="218" y="634"/>
                      <a:pt x="293" y="659"/>
                      <a:pt x="367" y="659"/>
                    </a:cubicBezTo>
                    <a:cubicBezTo>
                      <a:pt x="460" y="659"/>
                      <a:pt x="553" y="618"/>
                      <a:pt x="618" y="539"/>
                    </a:cubicBezTo>
                    <a:cubicBezTo>
                      <a:pt x="733" y="400"/>
                      <a:pt x="715" y="193"/>
                      <a:pt x="577" y="76"/>
                    </a:cubicBezTo>
                    <a:cubicBezTo>
                      <a:pt x="517" y="26"/>
                      <a:pt x="443" y="1"/>
                      <a:pt x="369" y="1"/>
                    </a:cubicBezTo>
                    <a:close/>
                  </a:path>
                </a:pathLst>
              </a:custGeom>
              <a:solidFill>
                <a:srgbClr val="92D050"/>
              </a:solidFill>
              <a:ln>
                <a:solidFill>
                  <a:schemeClr val="accent1">
                    <a:lumMod val="50000"/>
                  </a:schemeClr>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0" name="Google Shape;2211;p52">
              <a:extLst>
                <a:ext uri="{FF2B5EF4-FFF2-40B4-BE49-F238E27FC236}">
                  <a16:creationId xmlns:a16="http://schemas.microsoft.com/office/drawing/2014/main" id="{30C93FFB-30E6-6777-6766-525C2329AD13}"/>
                </a:ext>
              </a:extLst>
            </p:cNvPr>
            <p:cNvGrpSpPr/>
            <p:nvPr/>
          </p:nvGrpSpPr>
          <p:grpSpPr>
            <a:xfrm>
              <a:off x="-195202" y="-174491"/>
              <a:ext cx="811633" cy="827693"/>
              <a:chOff x="3274264" y="3320323"/>
              <a:chExt cx="203183" cy="207218"/>
            </a:xfrm>
          </p:grpSpPr>
          <p:sp>
            <p:nvSpPr>
              <p:cNvPr id="41" name="Google Shape;2212;p52">
                <a:extLst>
                  <a:ext uri="{FF2B5EF4-FFF2-40B4-BE49-F238E27FC236}">
                    <a16:creationId xmlns:a16="http://schemas.microsoft.com/office/drawing/2014/main" id="{B41FA4E3-70A5-71C2-2658-5C66652D362F}"/>
                  </a:ext>
                </a:extLst>
              </p:cNvPr>
              <p:cNvSpPr/>
              <p:nvPr/>
            </p:nvSpPr>
            <p:spPr>
              <a:xfrm>
                <a:off x="3274264" y="3320323"/>
                <a:ext cx="203183" cy="207218"/>
              </a:xfrm>
              <a:custGeom>
                <a:avLst/>
                <a:gdLst/>
                <a:ahLst/>
                <a:cxnLst/>
                <a:rect l="l" t="t" r="r" b="b"/>
                <a:pathLst>
                  <a:path w="11579" h="11809" extrusionOk="0">
                    <a:moveTo>
                      <a:pt x="6208" y="0"/>
                    </a:moveTo>
                    <a:cubicBezTo>
                      <a:pt x="5934" y="0"/>
                      <a:pt x="5712" y="277"/>
                      <a:pt x="5578" y="533"/>
                    </a:cubicBezTo>
                    <a:cubicBezTo>
                      <a:pt x="5312" y="1056"/>
                      <a:pt x="5152" y="1634"/>
                      <a:pt x="5099" y="2216"/>
                    </a:cubicBezTo>
                    <a:cubicBezTo>
                      <a:pt x="5005" y="1754"/>
                      <a:pt x="4859" y="1301"/>
                      <a:pt x="4654" y="879"/>
                    </a:cubicBezTo>
                    <a:cubicBezTo>
                      <a:pt x="4494" y="551"/>
                      <a:pt x="4198" y="199"/>
                      <a:pt x="3867" y="199"/>
                    </a:cubicBezTo>
                    <a:cubicBezTo>
                      <a:pt x="3812" y="199"/>
                      <a:pt x="3756" y="208"/>
                      <a:pt x="3699" y="230"/>
                    </a:cubicBezTo>
                    <a:cubicBezTo>
                      <a:pt x="3353" y="363"/>
                      <a:pt x="3295" y="826"/>
                      <a:pt x="3326" y="1199"/>
                    </a:cubicBezTo>
                    <a:cubicBezTo>
                      <a:pt x="3402" y="2140"/>
                      <a:pt x="3664" y="3064"/>
                      <a:pt x="4099" y="3908"/>
                    </a:cubicBezTo>
                    <a:cubicBezTo>
                      <a:pt x="3411" y="2975"/>
                      <a:pt x="2665" y="1998"/>
                      <a:pt x="1581" y="1603"/>
                    </a:cubicBezTo>
                    <a:cubicBezTo>
                      <a:pt x="1499" y="1573"/>
                      <a:pt x="1406" y="1548"/>
                      <a:pt x="1319" y="1548"/>
                    </a:cubicBezTo>
                    <a:cubicBezTo>
                      <a:pt x="1240" y="1548"/>
                      <a:pt x="1165" y="1568"/>
                      <a:pt x="1106" y="1621"/>
                    </a:cubicBezTo>
                    <a:cubicBezTo>
                      <a:pt x="1030" y="1691"/>
                      <a:pt x="1003" y="1802"/>
                      <a:pt x="995" y="1905"/>
                    </a:cubicBezTo>
                    <a:cubicBezTo>
                      <a:pt x="923" y="2518"/>
                      <a:pt x="1177" y="3130"/>
                      <a:pt x="1559" y="3614"/>
                    </a:cubicBezTo>
                    <a:cubicBezTo>
                      <a:pt x="1936" y="4099"/>
                      <a:pt x="2434" y="4477"/>
                      <a:pt x="2926" y="4846"/>
                    </a:cubicBezTo>
                    <a:cubicBezTo>
                      <a:pt x="2461" y="4684"/>
                      <a:pt x="1968" y="4602"/>
                      <a:pt x="1476" y="4602"/>
                    </a:cubicBezTo>
                    <a:cubicBezTo>
                      <a:pt x="1198" y="4602"/>
                      <a:pt x="921" y="4628"/>
                      <a:pt x="648" y="4680"/>
                    </a:cubicBezTo>
                    <a:cubicBezTo>
                      <a:pt x="408" y="4729"/>
                      <a:pt x="133" y="4832"/>
                      <a:pt x="66" y="5067"/>
                    </a:cubicBezTo>
                    <a:cubicBezTo>
                      <a:pt x="0" y="5293"/>
                      <a:pt x="164" y="5525"/>
                      <a:pt x="347" y="5680"/>
                    </a:cubicBezTo>
                    <a:cubicBezTo>
                      <a:pt x="963" y="6197"/>
                      <a:pt x="1797" y="6299"/>
                      <a:pt x="2621" y="6299"/>
                    </a:cubicBezTo>
                    <a:cubicBezTo>
                      <a:pt x="2830" y="6299"/>
                      <a:pt x="3038" y="6293"/>
                      <a:pt x="3242" y="6285"/>
                    </a:cubicBezTo>
                    <a:lnTo>
                      <a:pt x="3242" y="6285"/>
                    </a:lnTo>
                    <a:cubicBezTo>
                      <a:pt x="2260" y="6675"/>
                      <a:pt x="1247" y="7164"/>
                      <a:pt x="688" y="8056"/>
                    </a:cubicBezTo>
                    <a:cubicBezTo>
                      <a:pt x="506" y="8350"/>
                      <a:pt x="395" y="8772"/>
                      <a:pt x="648" y="9007"/>
                    </a:cubicBezTo>
                    <a:cubicBezTo>
                      <a:pt x="755" y="9109"/>
                      <a:pt x="894" y="9145"/>
                      <a:pt x="1042" y="9145"/>
                    </a:cubicBezTo>
                    <a:cubicBezTo>
                      <a:pt x="1183" y="9145"/>
                      <a:pt x="1331" y="9112"/>
                      <a:pt x="1466" y="9073"/>
                    </a:cubicBezTo>
                    <a:cubicBezTo>
                      <a:pt x="2540" y="8767"/>
                      <a:pt x="3545" y="8212"/>
                      <a:pt x="4383" y="7470"/>
                    </a:cubicBezTo>
                    <a:lnTo>
                      <a:pt x="4383" y="7470"/>
                    </a:lnTo>
                    <a:cubicBezTo>
                      <a:pt x="3655" y="8363"/>
                      <a:pt x="3299" y="9553"/>
                      <a:pt x="3424" y="10703"/>
                    </a:cubicBezTo>
                    <a:cubicBezTo>
                      <a:pt x="3438" y="10824"/>
                      <a:pt x="3465" y="10961"/>
                      <a:pt x="3571" y="11019"/>
                    </a:cubicBezTo>
                    <a:cubicBezTo>
                      <a:pt x="3603" y="11036"/>
                      <a:pt x="3637" y="11043"/>
                      <a:pt x="3671" y="11043"/>
                    </a:cubicBezTo>
                    <a:cubicBezTo>
                      <a:pt x="3764" y="11043"/>
                      <a:pt x="3862" y="10989"/>
                      <a:pt x="3944" y="10930"/>
                    </a:cubicBezTo>
                    <a:cubicBezTo>
                      <a:pt x="4734" y="10366"/>
                      <a:pt x="5111" y="9397"/>
                      <a:pt x="5454" y="8483"/>
                    </a:cubicBezTo>
                    <a:cubicBezTo>
                      <a:pt x="5517" y="9434"/>
                      <a:pt x="5738" y="10375"/>
                      <a:pt x="6103" y="11254"/>
                    </a:cubicBezTo>
                    <a:cubicBezTo>
                      <a:pt x="6211" y="11514"/>
                      <a:pt x="6403" y="11809"/>
                      <a:pt x="6670" y="11809"/>
                    </a:cubicBezTo>
                    <a:cubicBezTo>
                      <a:pt x="6687" y="11809"/>
                      <a:pt x="6703" y="11808"/>
                      <a:pt x="6720" y="11805"/>
                    </a:cubicBezTo>
                    <a:cubicBezTo>
                      <a:pt x="6964" y="11769"/>
                      <a:pt x="7097" y="11503"/>
                      <a:pt x="7173" y="11263"/>
                    </a:cubicBezTo>
                    <a:cubicBezTo>
                      <a:pt x="7506" y="10180"/>
                      <a:pt x="7462" y="8985"/>
                      <a:pt x="7040" y="7927"/>
                    </a:cubicBezTo>
                    <a:lnTo>
                      <a:pt x="7040" y="7927"/>
                    </a:lnTo>
                    <a:cubicBezTo>
                      <a:pt x="7879" y="8630"/>
                      <a:pt x="8772" y="9354"/>
                      <a:pt x="9842" y="9567"/>
                    </a:cubicBezTo>
                    <a:cubicBezTo>
                      <a:pt x="9913" y="9581"/>
                      <a:pt x="9985" y="9593"/>
                      <a:pt x="10056" y="9593"/>
                    </a:cubicBezTo>
                    <a:cubicBezTo>
                      <a:pt x="10096" y="9593"/>
                      <a:pt x="10136" y="9589"/>
                      <a:pt x="10175" y="9580"/>
                    </a:cubicBezTo>
                    <a:cubicBezTo>
                      <a:pt x="10384" y="9522"/>
                      <a:pt x="10521" y="9313"/>
                      <a:pt x="10548" y="9100"/>
                    </a:cubicBezTo>
                    <a:cubicBezTo>
                      <a:pt x="10615" y="8554"/>
                      <a:pt x="10122" y="8124"/>
                      <a:pt x="9678" y="7804"/>
                    </a:cubicBezTo>
                    <a:cubicBezTo>
                      <a:pt x="9172" y="7435"/>
                      <a:pt x="8665" y="7066"/>
                      <a:pt x="8155" y="6697"/>
                    </a:cubicBezTo>
                    <a:lnTo>
                      <a:pt x="8155" y="6697"/>
                    </a:lnTo>
                    <a:cubicBezTo>
                      <a:pt x="8777" y="6964"/>
                      <a:pt x="9454" y="7101"/>
                      <a:pt x="10130" y="7101"/>
                    </a:cubicBezTo>
                    <a:cubicBezTo>
                      <a:pt x="10265" y="7101"/>
                      <a:pt x="10400" y="7095"/>
                      <a:pt x="10535" y="7084"/>
                    </a:cubicBezTo>
                    <a:cubicBezTo>
                      <a:pt x="10863" y="7058"/>
                      <a:pt x="11241" y="6951"/>
                      <a:pt x="11419" y="6697"/>
                    </a:cubicBezTo>
                    <a:cubicBezTo>
                      <a:pt x="11486" y="6605"/>
                      <a:pt x="11468" y="6462"/>
                      <a:pt x="11384" y="6382"/>
                    </a:cubicBezTo>
                    <a:cubicBezTo>
                      <a:pt x="10911" y="5942"/>
                      <a:pt x="10263" y="5696"/>
                      <a:pt x="9619" y="5696"/>
                    </a:cubicBezTo>
                    <a:cubicBezTo>
                      <a:pt x="9385" y="5696"/>
                      <a:pt x="9152" y="5728"/>
                      <a:pt x="8928" y="5795"/>
                    </a:cubicBezTo>
                    <a:cubicBezTo>
                      <a:pt x="9798" y="5502"/>
                      <a:pt x="10713" y="5183"/>
                      <a:pt x="11308" y="4490"/>
                    </a:cubicBezTo>
                    <a:cubicBezTo>
                      <a:pt x="11450" y="4321"/>
                      <a:pt x="11579" y="4108"/>
                      <a:pt x="11534" y="3891"/>
                    </a:cubicBezTo>
                    <a:cubicBezTo>
                      <a:pt x="11471" y="3582"/>
                      <a:pt x="11130" y="3467"/>
                      <a:pt x="10795" y="3467"/>
                    </a:cubicBezTo>
                    <a:cubicBezTo>
                      <a:pt x="10705" y="3467"/>
                      <a:pt x="10615" y="3476"/>
                      <a:pt x="10531" y="3491"/>
                    </a:cubicBezTo>
                    <a:cubicBezTo>
                      <a:pt x="9776" y="3626"/>
                      <a:pt x="9059" y="3971"/>
                      <a:pt x="8480" y="4474"/>
                    </a:cubicBezTo>
                    <a:lnTo>
                      <a:pt x="8480" y="4474"/>
                    </a:lnTo>
                    <a:cubicBezTo>
                      <a:pt x="9043" y="3907"/>
                      <a:pt x="9531" y="3267"/>
                      <a:pt x="9931" y="2575"/>
                    </a:cubicBezTo>
                    <a:cubicBezTo>
                      <a:pt x="10055" y="2362"/>
                      <a:pt x="10175" y="2132"/>
                      <a:pt x="10189" y="1882"/>
                    </a:cubicBezTo>
                    <a:cubicBezTo>
                      <a:pt x="10202" y="1634"/>
                      <a:pt x="10082" y="1363"/>
                      <a:pt x="9851" y="1275"/>
                    </a:cubicBezTo>
                    <a:cubicBezTo>
                      <a:pt x="9787" y="1248"/>
                      <a:pt x="9720" y="1237"/>
                      <a:pt x="9651" y="1237"/>
                    </a:cubicBezTo>
                    <a:cubicBezTo>
                      <a:pt x="9556" y="1237"/>
                      <a:pt x="9459" y="1257"/>
                      <a:pt x="9367" y="1283"/>
                    </a:cubicBezTo>
                    <a:cubicBezTo>
                      <a:pt x="8555" y="1509"/>
                      <a:pt x="7537" y="2447"/>
                      <a:pt x="6876" y="3198"/>
                    </a:cubicBezTo>
                    <a:cubicBezTo>
                      <a:pt x="6956" y="2367"/>
                      <a:pt x="6924" y="1523"/>
                      <a:pt x="6764" y="705"/>
                    </a:cubicBezTo>
                    <a:cubicBezTo>
                      <a:pt x="6706" y="412"/>
                      <a:pt x="6583" y="66"/>
                      <a:pt x="6289" y="8"/>
                    </a:cubicBezTo>
                    <a:cubicBezTo>
                      <a:pt x="6262" y="3"/>
                      <a:pt x="6235" y="0"/>
                      <a:pt x="6208" y="0"/>
                    </a:cubicBezTo>
                    <a:close/>
                  </a:path>
                </a:pathLst>
              </a:custGeom>
              <a:solidFill>
                <a:srgbClr val="FFFFFF"/>
              </a:solidFill>
              <a:ln>
                <a:solidFill>
                  <a:schemeClr val="accent1">
                    <a:lumMod val="50000"/>
                  </a:schemeClr>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2213;p52">
                <a:extLst>
                  <a:ext uri="{FF2B5EF4-FFF2-40B4-BE49-F238E27FC236}">
                    <a16:creationId xmlns:a16="http://schemas.microsoft.com/office/drawing/2014/main" id="{EBADA566-ED85-A4AF-7DAF-B5F3770B5C72}"/>
                  </a:ext>
                </a:extLst>
              </p:cNvPr>
              <p:cNvSpPr/>
              <p:nvPr/>
            </p:nvSpPr>
            <p:spPr>
              <a:xfrm>
                <a:off x="3354228" y="3403814"/>
                <a:ext cx="50519" cy="40166"/>
              </a:xfrm>
              <a:custGeom>
                <a:avLst/>
                <a:gdLst/>
                <a:ahLst/>
                <a:cxnLst/>
                <a:rect l="l" t="t" r="r" b="b"/>
                <a:pathLst>
                  <a:path w="2879" h="2289" extrusionOk="0">
                    <a:moveTo>
                      <a:pt x="1342" y="0"/>
                    </a:moveTo>
                    <a:cubicBezTo>
                      <a:pt x="1099" y="0"/>
                      <a:pt x="815" y="57"/>
                      <a:pt x="542" y="242"/>
                    </a:cubicBezTo>
                    <a:cubicBezTo>
                      <a:pt x="200" y="474"/>
                      <a:pt x="0" y="914"/>
                      <a:pt x="93" y="1314"/>
                    </a:cubicBezTo>
                    <a:cubicBezTo>
                      <a:pt x="173" y="1638"/>
                      <a:pt x="431" y="1894"/>
                      <a:pt x="724" y="2060"/>
                    </a:cubicBezTo>
                    <a:cubicBezTo>
                      <a:pt x="983" y="2203"/>
                      <a:pt x="1281" y="2289"/>
                      <a:pt x="1575" y="2289"/>
                    </a:cubicBezTo>
                    <a:cubicBezTo>
                      <a:pt x="1761" y="2289"/>
                      <a:pt x="1946" y="2255"/>
                      <a:pt x="2118" y="2179"/>
                    </a:cubicBezTo>
                    <a:cubicBezTo>
                      <a:pt x="2563" y="1984"/>
                      <a:pt x="2878" y="1482"/>
                      <a:pt x="2780" y="1007"/>
                    </a:cubicBezTo>
                    <a:cubicBezTo>
                      <a:pt x="2700" y="607"/>
                      <a:pt x="2362" y="301"/>
                      <a:pt x="1989" y="131"/>
                    </a:cubicBezTo>
                    <a:cubicBezTo>
                      <a:pt x="1933" y="106"/>
                      <a:pt x="1675" y="0"/>
                      <a:pt x="1342" y="0"/>
                    </a:cubicBezTo>
                    <a:close/>
                  </a:path>
                </a:pathLst>
              </a:custGeom>
              <a:solidFill>
                <a:srgbClr val="92D050"/>
              </a:solidFill>
              <a:ln>
                <a:solidFill>
                  <a:schemeClr val="accent2">
                    <a:lumMod val="75000"/>
                  </a:schemeClr>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43" name="Google Shape;1846;p50">
              <a:extLst>
                <a:ext uri="{FF2B5EF4-FFF2-40B4-BE49-F238E27FC236}">
                  <a16:creationId xmlns:a16="http://schemas.microsoft.com/office/drawing/2014/main" id="{011C118E-A172-BC99-2AC7-AB9C797AA3F5}"/>
                </a:ext>
              </a:extLst>
            </p:cNvPr>
            <p:cNvGrpSpPr/>
            <p:nvPr/>
          </p:nvGrpSpPr>
          <p:grpSpPr>
            <a:xfrm rot="9255612">
              <a:off x="380280" y="4422106"/>
              <a:ext cx="650567" cy="808541"/>
              <a:chOff x="5413032" y="2915892"/>
              <a:chExt cx="344933" cy="428708"/>
            </a:xfrm>
          </p:grpSpPr>
          <p:sp>
            <p:nvSpPr>
              <p:cNvPr id="44" name="Google Shape;1847;p50">
                <a:extLst>
                  <a:ext uri="{FF2B5EF4-FFF2-40B4-BE49-F238E27FC236}">
                    <a16:creationId xmlns:a16="http://schemas.microsoft.com/office/drawing/2014/main" id="{15A3CF74-422D-EAE3-A0C2-EC1A7728BF5F}"/>
                  </a:ext>
                </a:extLst>
              </p:cNvPr>
              <p:cNvSpPr/>
              <p:nvPr/>
            </p:nvSpPr>
            <p:spPr>
              <a:xfrm>
                <a:off x="5413032" y="3177621"/>
                <a:ext cx="196838" cy="166979"/>
              </a:xfrm>
              <a:custGeom>
                <a:avLst/>
                <a:gdLst/>
                <a:ahLst/>
                <a:cxnLst/>
                <a:rect l="l" t="t" r="r" b="b"/>
                <a:pathLst>
                  <a:path w="10007" h="8489" extrusionOk="0">
                    <a:moveTo>
                      <a:pt x="3591" y="0"/>
                    </a:moveTo>
                    <a:cubicBezTo>
                      <a:pt x="3494" y="0"/>
                      <a:pt x="3391" y="11"/>
                      <a:pt x="3282" y="35"/>
                    </a:cubicBezTo>
                    <a:cubicBezTo>
                      <a:pt x="1568" y="391"/>
                      <a:pt x="2982" y="3397"/>
                      <a:pt x="2982" y="3397"/>
                    </a:cubicBezTo>
                    <a:cubicBezTo>
                      <a:pt x="2982" y="3397"/>
                      <a:pt x="2088" y="3039"/>
                      <a:pt x="1301" y="3039"/>
                    </a:cubicBezTo>
                    <a:cubicBezTo>
                      <a:pt x="609" y="3039"/>
                      <a:pt x="1" y="3316"/>
                      <a:pt x="154" y="4354"/>
                    </a:cubicBezTo>
                    <a:cubicBezTo>
                      <a:pt x="354" y="5707"/>
                      <a:pt x="1697" y="5973"/>
                      <a:pt x="2721" y="5973"/>
                    </a:cubicBezTo>
                    <a:cubicBezTo>
                      <a:pt x="3382" y="5973"/>
                      <a:pt x="3910" y="5862"/>
                      <a:pt x="3911" y="5862"/>
                    </a:cubicBezTo>
                    <a:lnTo>
                      <a:pt x="3911" y="5862"/>
                    </a:lnTo>
                    <a:cubicBezTo>
                      <a:pt x="3911" y="5862"/>
                      <a:pt x="3453" y="8295"/>
                      <a:pt x="5645" y="8482"/>
                    </a:cubicBezTo>
                    <a:cubicBezTo>
                      <a:pt x="5695" y="8486"/>
                      <a:pt x="5743" y="8488"/>
                      <a:pt x="5788" y="8488"/>
                    </a:cubicBezTo>
                    <a:cubicBezTo>
                      <a:pt x="7743" y="8488"/>
                      <a:pt x="5710" y="4841"/>
                      <a:pt x="5710" y="4840"/>
                    </a:cubicBezTo>
                    <a:lnTo>
                      <a:pt x="5710" y="4840"/>
                    </a:lnTo>
                    <a:cubicBezTo>
                      <a:pt x="5710" y="4841"/>
                      <a:pt x="7211" y="6107"/>
                      <a:pt x="8380" y="6107"/>
                    </a:cubicBezTo>
                    <a:cubicBezTo>
                      <a:pt x="8894" y="6107"/>
                      <a:pt x="9344" y="5861"/>
                      <a:pt x="9573" y="5154"/>
                    </a:cubicBezTo>
                    <a:cubicBezTo>
                      <a:pt x="10007" y="3829"/>
                      <a:pt x="8886" y="3546"/>
                      <a:pt x="7849" y="3546"/>
                    </a:cubicBezTo>
                    <a:cubicBezTo>
                      <a:pt x="7074" y="3546"/>
                      <a:pt x="6346" y="3704"/>
                      <a:pt x="6346" y="3704"/>
                    </a:cubicBezTo>
                    <a:cubicBezTo>
                      <a:pt x="6346" y="3704"/>
                      <a:pt x="6639" y="3569"/>
                      <a:pt x="7016" y="3354"/>
                    </a:cubicBezTo>
                    <a:cubicBezTo>
                      <a:pt x="7988" y="2811"/>
                      <a:pt x="9553" y="1748"/>
                      <a:pt x="8452" y="1063"/>
                    </a:cubicBezTo>
                    <a:cubicBezTo>
                      <a:pt x="8181" y="893"/>
                      <a:pt x="7903" y="822"/>
                      <a:pt x="7628" y="822"/>
                    </a:cubicBezTo>
                    <a:cubicBezTo>
                      <a:pt x="6347" y="822"/>
                      <a:pt x="5146" y="2348"/>
                      <a:pt x="5146" y="2348"/>
                    </a:cubicBezTo>
                    <a:cubicBezTo>
                      <a:pt x="5146" y="2348"/>
                      <a:pt x="5014" y="0"/>
                      <a:pt x="359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1848;p50">
                <a:extLst>
                  <a:ext uri="{FF2B5EF4-FFF2-40B4-BE49-F238E27FC236}">
                    <a16:creationId xmlns:a16="http://schemas.microsoft.com/office/drawing/2014/main" id="{29914FB9-2DA7-7C84-0F45-B911EDFEEA33}"/>
                  </a:ext>
                </a:extLst>
              </p:cNvPr>
              <p:cNvSpPr/>
              <p:nvPr/>
            </p:nvSpPr>
            <p:spPr>
              <a:xfrm>
                <a:off x="5504537" y="3232599"/>
                <a:ext cx="17585" cy="15559"/>
              </a:xfrm>
              <a:custGeom>
                <a:avLst/>
                <a:gdLst/>
                <a:ahLst/>
                <a:cxnLst/>
                <a:rect l="l" t="t" r="r" b="b"/>
                <a:pathLst>
                  <a:path w="894" h="791" extrusionOk="0">
                    <a:moveTo>
                      <a:pt x="445" y="1"/>
                    </a:moveTo>
                    <a:cubicBezTo>
                      <a:pt x="290" y="1"/>
                      <a:pt x="144" y="96"/>
                      <a:pt x="80" y="253"/>
                    </a:cubicBezTo>
                    <a:cubicBezTo>
                      <a:pt x="1" y="453"/>
                      <a:pt x="102" y="681"/>
                      <a:pt x="301" y="760"/>
                    </a:cubicBezTo>
                    <a:cubicBezTo>
                      <a:pt x="349" y="781"/>
                      <a:pt x="400" y="791"/>
                      <a:pt x="450" y="791"/>
                    </a:cubicBezTo>
                    <a:cubicBezTo>
                      <a:pt x="604" y="791"/>
                      <a:pt x="750" y="696"/>
                      <a:pt x="815" y="546"/>
                    </a:cubicBezTo>
                    <a:cubicBezTo>
                      <a:pt x="894" y="338"/>
                      <a:pt x="794" y="110"/>
                      <a:pt x="594" y="31"/>
                    </a:cubicBezTo>
                    <a:cubicBezTo>
                      <a:pt x="545" y="11"/>
                      <a:pt x="494" y="1"/>
                      <a:pt x="44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1849;p50">
                <a:extLst>
                  <a:ext uri="{FF2B5EF4-FFF2-40B4-BE49-F238E27FC236}">
                    <a16:creationId xmlns:a16="http://schemas.microsoft.com/office/drawing/2014/main" id="{E9AD8FE6-E6F3-30DC-2EC4-563DBB0AA692}"/>
                  </a:ext>
                </a:extLst>
              </p:cNvPr>
              <p:cNvSpPr/>
              <p:nvPr/>
            </p:nvSpPr>
            <p:spPr>
              <a:xfrm>
                <a:off x="5489372" y="3247765"/>
                <a:ext cx="17723" cy="15559"/>
              </a:xfrm>
              <a:custGeom>
                <a:avLst/>
                <a:gdLst/>
                <a:ahLst/>
                <a:cxnLst/>
                <a:rect l="l" t="t" r="r" b="b"/>
                <a:pathLst>
                  <a:path w="901" h="791" extrusionOk="0">
                    <a:moveTo>
                      <a:pt x="447" y="1"/>
                    </a:moveTo>
                    <a:cubicBezTo>
                      <a:pt x="290" y="1"/>
                      <a:pt x="146" y="95"/>
                      <a:pt x="86" y="246"/>
                    </a:cubicBezTo>
                    <a:cubicBezTo>
                      <a:pt x="0" y="453"/>
                      <a:pt x="102" y="681"/>
                      <a:pt x="307" y="760"/>
                    </a:cubicBezTo>
                    <a:cubicBezTo>
                      <a:pt x="356" y="781"/>
                      <a:pt x="406" y="791"/>
                      <a:pt x="456" y="791"/>
                    </a:cubicBezTo>
                    <a:cubicBezTo>
                      <a:pt x="610" y="791"/>
                      <a:pt x="755" y="696"/>
                      <a:pt x="815" y="546"/>
                    </a:cubicBezTo>
                    <a:cubicBezTo>
                      <a:pt x="900" y="338"/>
                      <a:pt x="801" y="111"/>
                      <a:pt x="600" y="32"/>
                    </a:cubicBezTo>
                    <a:cubicBezTo>
                      <a:pt x="549" y="11"/>
                      <a:pt x="497" y="1"/>
                      <a:pt x="4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1850;p50">
                <a:extLst>
                  <a:ext uri="{FF2B5EF4-FFF2-40B4-BE49-F238E27FC236}">
                    <a16:creationId xmlns:a16="http://schemas.microsoft.com/office/drawing/2014/main" id="{0C8187BB-9F9F-9E99-6C8C-105C2E5C59E1}"/>
                  </a:ext>
                </a:extLst>
              </p:cNvPr>
              <p:cNvSpPr/>
              <p:nvPr/>
            </p:nvSpPr>
            <p:spPr>
              <a:xfrm>
                <a:off x="5511992" y="3252328"/>
                <a:ext cx="17723" cy="15559"/>
              </a:xfrm>
              <a:custGeom>
                <a:avLst/>
                <a:gdLst/>
                <a:ahLst/>
                <a:cxnLst/>
                <a:rect l="l" t="t" r="r" b="b"/>
                <a:pathLst>
                  <a:path w="901" h="791" extrusionOk="0">
                    <a:moveTo>
                      <a:pt x="455" y="1"/>
                    </a:moveTo>
                    <a:cubicBezTo>
                      <a:pt x="295" y="1"/>
                      <a:pt x="147" y="96"/>
                      <a:pt x="86" y="249"/>
                    </a:cubicBezTo>
                    <a:cubicBezTo>
                      <a:pt x="0" y="449"/>
                      <a:pt x="100" y="684"/>
                      <a:pt x="300" y="763"/>
                    </a:cubicBezTo>
                    <a:cubicBezTo>
                      <a:pt x="350" y="782"/>
                      <a:pt x="401" y="791"/>
                      <a:pt x="451" y="791"/>
                    </a:cubicBezTo>
                    <a:cubicBezTo>
                      <a:pt x="608" y="791"/>
                      <a:pt x="755" y="700"/>
                      <a:pt x="815" y="542"/>
                    </a:cubicBezTo>
                    <a:cubicBezTo>
                      <a:pt x="900" y="341"/>
                      <a:pt x="801" y="113"/>
                      <a:pt x="600" y="28"/>
                    </a:cubicBezTo>
                    <a:cubicBezTo>
                      <a:pt x="552" y="9"/>
                      <a:pt x="503" y="1"/>
                      <a:pt x="4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1851;p50">
                <a:extLst>
                  <a:ext uri="{FF2B5EF4-FFF2-40B4-BE49-F238E27FC236}">
                    <a16:creationId xmlns:a16="http://schemas.microsoft.com/office/drawing/2014/main" id="{2784078A-67A3-0169-62E6-14392C15DAE0}"/>
                  </a:ext>
                </a:extLst>
              </p:cNvPr>
              <p:cNvSpPr/>
              <p:nvPr/>
            </p:nvSpPr>
            <p:spPr>
              <a:xfrm>
                <a:off x="5554971" y="3071246"/>
                <a:ext cx="202994" cy="171601"/>
              </a:xfrm>
              <a:custGeom>
                <a:avLst/>
                <a:gdLst/>
                <a:ahLst/>
                <a:cxnLst/>
                <a:rect l="l" t="t" r="r" b="b"/>
                <a:pathLst>
                  <a:path w="10320" h="8724" extrusionOk="0">
                    <a:moveTo>
                      <a:pt x="5480" y="0"/>
                    </a:moveTo>
                    <a:cubicBezTo>
                      <a:pt x="4166" y="0"/>
                      <a:pt x="3814" y="2750"/>
                      <a:pt x="3814" y="2750"/>
                    </a:cubicBezTo>
                    <a:cubicBezTo>
                      <a:pt x="3814" y="2750"/>
                      <a:pt x="2759" y="1284"/>
                      <a:pt x="1833" y="1284"/>
                    </a:cubicBezTo>
                    <a:cubicBezTo>
                      <a:pt x="1489" y="1284"/>
                      <a:pt x="1162" y="1487"/>
                      <a:pt x="914" y="2042"/>
                    </a:cubicBezTo>
                    <a:cubicBezTo>
                      <a:pt x="1" y="4099"/>
                      <a:pt x="3271" y="5335"/>
                      <a:pt x="3271" y="5335"/>
                    </a:cubicBezTo>
                    <a:cubicBezTo>
                      <a:pt x="3271" y="5335"/>
                      <a:pt x="1586" y="7141"/>
                      <a:pt x="3336" y="8469"/>
                    </a:cubicBezTo>
                    <a:cubicBezTo>
                      <a:pt x="3569" y="8646"/>
                      <a:pt x="3776" y="8723"/>
                      <a:pt x="3959" y="8723"/>
                    </a:cubicBezTo>
                    <a:cubicBezTo>
                      <a:pt x="5155" y="8723"/>
                      <a:pt x="5343" y="5443"/>
                      <a:pt x="5343" y="5443"/>
                    </a:cubicBezTo>
                    <a:cubicBezTo>
                      <a:pt x="5343" y="5443"/>
                      <a:pt x="6190" y="8136"/>
                      <a:pt x="7560" y="8136"/>
                    </a:cubicBezTo>
                    <a:cubicBezTo>
                      <a:pt x="7834" y="8136"/>
                      <a:pt x="8129" y="8028"/>
                      <a:pt x="8442" y="7770"/>
                    </a:cubicBezTo>
                    <a:cubicBezTo>
                      <a:pt x="10320" y="6228"/>
                      <a:pt x="6493" y="4814"/>
                      <a:pt x="6493" y="4814"/>
                    </a:cubicBezTo>
                    <a:lnTo>
                      <a:pt x="6493" y="4814"/>
                    </a:lnTo>
                    <a:cubicBezTo>
                      <a:pt x="6493" y="4814"/>
                      <a:pt x="6807" y="4856"/>
                      <a:pt x="7249" y="4886"/>
                    </a:cubicBezTo>
                    <a:cubicBezTo>
                      <a:pt x="7415" y="4894"/>
                      <a:pt x="7599" y="4900"/>
                      <a:pt x="7789" y="4900"/>
                    </a:cubicBezTo>
                    <a:cubicBezTo>
                      <a:pt x="8867" y="4900"/>
                      <a:pt x="10157" y="4710"/>
                      <a:pt x="9684" y="3713"/>
                    </a:cubicBezTo>
                    <a:cubicBezTo>
                      <a:pt x="9324" y="2957"/>
                      <a:pt x="8551" y="2754"/>
                      <a:pt x="7825" y="2754"/>
                    </a:cubicBezTo>
                    <a:cubicBezTo>
                      <a:pt x="6981" y="2754"/>
                      <a:pt x="6200" y="3028"/>
                      <a:pt x="6200" y="3028"/>
                    </a:cubicBezTo>
                    <a:cubicBezTo>
                      <a:pt x="6200" y="3028"/>
                      <a:pt x="7513" y="693"/>
                      <a:pt x="5878" y="78"/>
                    </a:cubicBezTo>
                    <a:cubicBezTo>
                      <a:pt x="5736" y="25"/>
                      <a:pt x="5604" y="0"/>
                      <a:pt x="548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1852;p50">
                <a:extLst>
                  <a:ext uri="{FF2B5EF4-FFF2-40B4-BE49-F238E27FC236}">
                    <a16:creationId xmlns:a16="http://schemas.microsoft.com/office/drawing/2014/main" id="{1459C9B7-4539-BD1D-9C3F-DAE94DF011F6}"/>
                  </a:ext>
                </a:extLst>
              </p:cNvPr>
              <p:cNvSpPr/>
              <p:nvPr/>
            </p:nvSpPr>
            <p:spPr>
              <a:xfrm>
                <a:off x="5658494" y="3136590"/>
                <a:ext cx="17723" cy="15520"/>
              </a:xfrm>
              <a:custGeom>
                <a:avLst/>
                <a:gdLst/>
                <a:ahLst/>
                <a:cxnLst/>
                <a:rect l="l" t="t" r="r" b="b"/>
                <a:pathLst>
                  <a:path w="901" h="789" extrusionOk="0">
                    <a:moveTo>
                      <a:pt x="454" y="1"/>
                    </a:moveTo>
                    <a:cubicBezTo>
                      <a:pt x="372" y="1"/>
                      <a:pt x="291" y="26"/>
                      <a:pt x="222" y="78"/>
                    </a:cubicBezTo>
                    <a:cubicBezTo>
                      <a:pt x="44" y="199"/>
                      <a:pt x="1" y="449"/>
                      <a:pt x="130" y="628"/>
                    </a:cubicBezTo>
                    <a:cubicBezTo>
                      <a:pt x="207" y="732"/>
                      <a:pt x="327" y="788"/>
                      <a:pt x="449" y="788"/>
                    </a:cubicBezTo>
                    <a:cubicBezTo>
                      <a:pt x="529" y="788"/>
                      <a:pt x="609" y="764"/>
                      <a:pt x="680" y="713"/>
                    </a:cubicBezTo>
                    <a:cubicBezTo>
                      <a:pt x="858" y="592"/>
                      <a:pt x="901" y="342"/>
                      <a:pt x="772" y="163"/>
                    </a:cubicBezTo>
                    <a:cubicBezTo>
                      <a:pt x="695" y="57"/>
                      <a:pt x="575" y="1"/>
                      <a:pt x="45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1853;p50">
                <a:extLst>
                  <a:ext uri="{FF2B5EF4-FFF2-40B4-BE49-F238E27FC236}">
                    <a16:creationId xmlns:a16="http://schemas.microsoft.com/office/drawing/2014/main" id="{C7AA4CA9-4C91-4303-3644-0805F19BB8BF}"/>
                  </a:ext>
                </a:extLst>
              </p:cNvPr>
              <p:cNvSpPr/>
              <p:nvPr/>
            </p:nvSpPr>
            <p:spPr>
              <a:xfrm>
                <a:off x="5637703" y="3141271"/>
                <a:ext cx="17585" cy="15579"/>
              </a:xfrm>
              <a:custGeom>
                <a:avLst/>
                <a:gdLst/>
                <a:ahLst/>
                <a:cxnLst/>
                <a:rect l="l" t="t" r="r" b="b"/>
                <a:pathLst>
                  <a:path w="894" h="792" extrusionOk="0">
                    <a:moveTo>
                      <a:pt x="442" y="0"/>
                    </a:moveTo>
                    <a:cubicBezTo>
                      <a:pt x="364" y="0"/>
                      <a:pt x="284" y="24"/>
                      <a:pt x="215" y="74"/>
                    </a:cubicBezTo>
                    <a:cubicBezTo>
                      <a:pt x="36" y="203"/>
                      <a:pt x="1" y="446"/>
                      <a:pt x="122" y="625"/>
                    </a:cubicBezTo>
                    <a:cubicBezTo>
                      <a:pt x="200" y="733"/>
                      <a:pt x="324" y="791"/>
                      <a:pt x="449" y="791"/>
                    </a:cubicBezTo>
                    <a:cubicBezTo>
                      <a:pt x="529" y="791"/>
                      <a:pt x="610" y="767"/>
                      <a:pt x="679" y="717"/>
                    </a:cubicBezTo>
                    <a:cubicBezTo>
                      <a:pt x="851" y="589"/>
                      <a:pt x="893" y="340"/>
                      <a:pt x="765" y="169"/>
                    </a:cubicBezTo>
                    <a:cubicBezTo>
                      <a:pt x="687" y="59"/>
                      <a:pt x="565" y="0"/>
                      <a:pt x="4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1854;p50">
                <a:extLst>
                  <a:ext uri="{FF2B5EF4-FFF2-40B4-BE49-F238E27FC236}">
                    <a16:creationId xmlns:a16="http://schemas.microsoft.com/office/drawing/2014/main" id="{62925F49-93B7-3C4D-FF53-46D9F7BAB363}"/>
                  </a:ext>
                </a:extLst>
              </p:cNvPr>
              <p:cNvSpPr/>
              <p:nvPr/>
            </p:nvSpPr>
            <p:spPr>
              <a:xfrm>
                <a:off x="5654285" y="3157283"/>
                <a:ext cx="17585" cy="15520"/>
              </a:xfrm>
              <a:custGeom>
                <a:avLst/>
                <a:gdLst/>
                <a:ahLst/>
                <a:cxnLst/>
                <a:rect l="l" t="t" r="r" b="b"/>
                <a:pathLst>
                  <a:path w="894" h="789" extrusionOk="0">
                    <a:moveTo>
                      <a:pt x="445" y="0"/>
                    </a:moveTo>
                    <a:cubicBezTo>
                      <a:pt x="365" y="0"/>
                      <a:pt x="285" y="24"/>
                      <a:pt x="215" y="74"/>
                    </a:cubicBezTo>
                    <a:cubicBezTo>
                      <a:pt x="44" y="203"/>
                      <a:pt x="1" y="446"/>
                      <a:pt x="129" y="625"/>
                    </a:cubicBezTo>
                    <a:cubicBezTo>
                      <a:pt x="207" y="733"/>
                      <a:pt x="327" y="789"/>
                      <a:pt x="450" y="789"/>
                    </a:cubicBezTo>
                    <a:cubicBezTo>
                      <a:pt x="529" y="789"/>
                      <a:pt x="609" y="765"/>
                      <a:pt x="679" y="717"/>
                    </a:cubicBezTo>
                    <a:cubicBezTo>
                      <a:pt x="858" y="589"/>
                      <a:pt x="894" y="340"/>
                      <a:pt x="772" y="169"/>
                    </a:cubicBezTo>
                    <a:cubicBezTo>
                      <a:pt x="694" y="59"/>
                      <a:pt x="570" y="0"/>
                      <a:pt x="44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52" name="Google Shape;1855;p50">
                <a:extLst>
                  <a:ext uri="{FF2B5EF4-FFF2-40B4-BE49-F238E27FC236}">
                    <a16:creationId xmlns:a16="http://schemas.microsoft.com/office/drawing/2014/main" id="{6DA01CE1-81EE-5158-AF5F-D6B09E38EE19}"/>
                  </a:ext>
                </a:extLst>
              </p:cNvPr>
              <p:cNvGrpSpPr/>
              <p:nvPr/>
            </p:nvGrpSpPr>
            <p:grpSpPr>
              <a:xfrm>
                <a:off x="5532921" y="2915892"/>
                <a:ext cx="167038" cy="152580"/>
                <a:chOff x="5532921" y="2915892"/>
                <a:chExt cx="167038" cy="152580"/>
              </a:xfrm>
            </p:grpSpPr>
            <p:sp>
              <p:nvSpPr>
                <p:cNvPr id="53" name="Google Shape;1856;p50">
                  <a:extLst>
                    <a:ext uri="{FF2B5EF4-FFF2-40B4-BE49-F238E27FC236}">
                      <a16:creationId xmlns:a16="http://schemas.microsoft.com/office/drawing/2014/main" id="{A5F85BB2-2958-0005-6482-D841D769C896}"/>
                    </a:ext>
                  </a:extLst>
                </p:cNvPr>
                <p:cNvSpPr/>
                <p:nvPr/>
              </p:nvSpPr>
              <p:spPr>
                <a:xfrm>
                  <a:off x="5532921" y="2915892"/>
                  <a:ext cx="167038" cy="152580"/>
                </a:xfrm>
                <a:custGeom>
                  <a:avLst/>
                  <a:gdLst/>
                  <a:ahLst/>
                  <a:cxnLst/>
                  <a:rect l="l" t="t" r="r" b="b"/>
                  <a:pathLst>
                    <a:path w="8492" h="7757" extrusionOk="0">
                      <a:moveTo>
                        <a:pt x="3480" y="1"/>
                      </a:moveTo>
                      <a:cubicBezTo>
                        <a:pt x="3373" y="1"/>
                        <a:pt x="3251" y="38"/>
                        <a:pt x="3115" y="121"/>
                      </a:cubicBezTo>
                      <a:cubicBezTo>
                        <a:pt x="1800" y="922"/>
                        <a:pt x="2842" y="3121"/>
                        <a:pt x="2842" y="3121"/>
                      </a:cubicBezTo>
                      <a:cubicBezTo>
                        <a:pt x="2842" y="3121"/>
                        <a:pt x="2198" y="2844"/>
                        <a:pt x="1561" y="2844"/>
                      </a:cubicBezTo>
                      <a:cubicBezTo>
                        <a:pt x="1050" y="2844"/>
                        <a:pt x="544" y="3022"/>
                        <a:pt x="380" y="3664"/>
                      </a:cubicBezTo>
                      <a:cubicBezTo>
                        <a:pt x="1" y="5098"/>
                        <a:pt x="2822" y="5164"/>
                        <a:pt x="2822" y="5164"/>
                      </a:cubicBezTo>
                      <a:cubicBezTo>
                        <a:pt x="2822" y="5164"/>
                        <a:pt x="664" y="7085"/>
                        <a:pt x="2479" y="7676"/>
                      </a:cubicBezTo>
                      <a:cubicBezTo>
                        <a:pt x="2648" y="7732"/>
                        <a:pt x="2809" y="7757"/>
                        <a:pt x="2960" y="7757"/>
                      </a:cubicBezTo>
                      <a:cubicBezTo>
                        <a:pt x="4426" y="7757"/>
                        <a:pt x="5043" y="5392"/>
                        <a:pt x="5043" y="5392"/>
                      </a:cubicBezTo>
                      <a:cubicBezTo>
                        <a:pt x="5043" y="5392"/>
                        <a:pt x="5675" y="5871"/>
                        <a:pt x="6388" y="5871"/>
                      </a:cubicBezTo>
                      <a:cubicBezTo>
                        <a:pt x="6836" y="5871"/>
                        <a:pt x="7316" y="5681"/>
                        <a:pt x="7691" y="5062"/>
                      </a:cubicBezTo>
                      <a:cubicBezTo>
                        <a:pt x="8491" y="3746"/>
                        <a:pt x="6114" y="3629"/>
                        <a:pt x="5250" y="3629"/>
                      </a:cubicBezTo>
                      <a:cubicBezTo>
                        <a:pt x="5064" y="3629"/>
                        <a:pt x="4949" y="3635"/>
                        <a:pt x="4949" y="3635"/>
                      </a:cubicBezTo>
                      <a:cubicBezTo>
                        <a:pt x="4949" y="3635"/>
                        <a:pt x="8119" y="2264"/>
                        <a:pt x="6649" y="814"/>
                      </a:cubicBezTo>
                      <a:cubicBezTo>
                        <a:pt x="6388" y="556"/>
                        <a:pt x="6146" y="450"/>
                        <a:pt x="5925" y="450"/>
                      </a:cubicBezTo>
                      <a:cubicBezTo>
                        <a:pt x="4901" y="450"/>
                        <a:pt x="4321" y="2721"/>
                        <a:pt x="4321" y="2721"/>
                      </a:cubicBezTo>
                      <a:cubicBezTo>
                        <a:pt x="4321" y="2721"/>
                        <a:pt x="4328" y="2449"/>
                        <a:pt x="4315" y="2079"/>
                      </a:cubicBezTo>
                      <a:cubicBezTo>
                        <a:pt x="4271" y="1274"/>
                        <a:pt x="4108" y="1"/>
                        <a:pt x="3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1857;p50">
                  <a:extLst>
                    <a:ext uri="{FF2B5EF4-FFF2-40B4-BE49-F238E27FC236}">
                      <a16:creationId xmlns:a16="http://schemas.microsoft.com/office/drawing/2014/main" id="{EA2549F2-D8C0-BA8E-ECF5-0492ECE25F65}"/>
                    </a:ext>
                  </a:extLst>
                </p:cNvPr>
                <p:cNvSpPr/>
                <p:nvPr/>
              </p:nvSpPr>
              <p:spPr>
                <a:xfrm>
                  <a:off x="5593741" y="2977696"/>
                  <a:ext cx="14615" cy="13159"/>
                </a:xfrm>
                <a:custGeom>
                  <a:avLst/>
                  <a:gdLst/>
                  <a:ahLst/>
                  <a:cxnLst/>
                  <a:rect l="l" t="t" r="r" b="b"/>
                  <a:pathLst>
                    <a:path w="743" h="669" extrusionOk="0">
                      <a:moveTo>
                        <a:pt x="376" y="1"/>
                      </a:moveTo>
                      <a:cubicBezTo>
                        <a:pt x="295" y="1"/>
                        <a:pt x="215" y="30"/>
                        <a:pt x="151" y="87"/>
                      </a:cubicBezTo>
                      <a:cubicBezTo>
                        <a:pt x="14" y="207"/>
                        <a:pt x="1" y="421"/>
                        <a:pt x="122" y="558"/>
                      </a:cubicBezTo>
                      <a:cubicBezTo>
                        <a:pt x="188" y="631"/>
                        <a:pt x="281" y="669"/>
                        <a:pt x="373" y="669"/>
                      </a:cubicBezTo>
                      <a:cubicBezTo>
                        <a:pt x="452" y="669"/>
                        <a:pt x="531" y="641"/>
                        <a:pt x="594" y="585"/>
                      </a:cubicBezTo>
                      <a:cubicBezTo>
                        <a:pt x="736" y="464"/>
                        <a:pt x="743" y="249"/>
                        <a:pt x="623" y="114"/>
                      </a:cubicBezTo>
                      <a:cubicBezTo>
                        <a:pt x="558" y="38"/>
                        <a:pt x="467" y="1"/>
                        <a:pt x="37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1858;p50">
                  <a:extLst>
                    <a:ext uri="{FF2B5EF4-FFF2-40B4-BE49-F238E27FC236}">
                      <a16:creationId xmlns:a16="http://schemas.microsoft.com/office/drawing/2014/main" id="{B362402D-1A3D-AD16-ADD1-DF43173D2C76}"/>
                    </a:ext>
                  </a:extLst>
                </p:cNvPr>
                <p:cNvSpPr/>
                <p:nvPr/>
              </p:nvSpPr>
              <p:spPr>
                <a:xfrm>
                  <a:off x="5599504" y="2994887"/>
                  <a:ext cx="14753" cy="13238"/>
                </a:xfrm>
                <a:custGeom>
                  <a:avLst/>
                  <a:gdLst/>
                  <a:ahLst/>
                  <a:cxnLst/>
                  <a:rect l="l" t="t" r="r" b="b"/>
                  <a:pathLst>
                    <a:path w="750" h="673" extrusionOk="0">
                      <a:moveTo>
                        <a:pt x="373" y="0"/>
                      </a:moveTo>
                      <a:cubicBezTo>
                        <a:pt x="295" y="0"/>
                        <a:pt x="216" y="27"/>
                        <a:pt x="150" y="83"/>
                      </a:cubicBezTo>
                      <a:cubicBezTo>
                        <a:pt x="14" y="212"/>
                        <a:pt x="1" y="419"/>
                        <a:pt x="122" y="561"/>
                      </a:cubicBezTo>
                      <a:cubicBezTo>
                        <a:pt x="191" y="634"/>
                        <a:pt x="283" y="672"/>
                        <a:pt x="375" y="672"/>
                      </a:cubicBezTo>
                      <a:cubicBezTo>
                        <a:pt x="454" y="672"/>
                        <a:pt x="534" y="643"/>
                        <a:pt x="601" y="584"/>
                      </a:cubicBezTo>
                      <a:cubicBezTo>
                        <a:pt x="736" y="462"/>
                        <a:pt x="750" y="255"/>
                        <a:pt x="621" y="112"/>
                      </a:cubicBezTo>
                      <a:cubicBezTo>
                        <a:pt x="556" y="38"/>
                        <a:pt x="466" y="0"/>
                        <a:pt x="37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1859;p50">
                  <a:extLst>
                    <a:ext uri="{FF2B5EF4-FFF2-40B4-BE49-F238E27FC236}">
                      <a16:creationId xmlns:a16="http://schemas.microsoft.com/office/drawing/2014/main" id="{DB201198-DD61-5368-5378-926B76423D2A}"/>
                    </a:ext>
                  </a:extLst>
                </p:cNvPr>
                <p:cNvSpPr/>
                <p:nvPr/>
              </p:nvSpPr>
              <p:spPr>
                <a:xfrm>
                  <a:off x="5611581" y="2979427"/>
                  <a:ext cx="14654" cy="13238"/>
                </a:xfrm>
                <a:custGeom>
                  <a:avLst/>
                  <a:gdLst/>
                  <a:ahLst/>
                  <a:cxnLst/>
                  <a:rect l="l" t="t" r="r" b="b"/>
                  <a:pathLst>
                    <a:path w="745" h="673" extrusionOk="0">
                      <a:moveTo>
                        <a:pt x="371" y="1"/>
                      </a:moveTo>
                      <a:cubicBezTo>
                        <a:pt x="292" y="1"/>
                        <a:pt x="213" y="28"/>
                        <a:pt x="151" y="84"/>
                      </a:cubicBezTo>
                      <a:cubicBezTo>
                        <a:pt x="16" y="213"/>
                        <a:pt x="0" y="419"/>
                        <a:pt x="122" y="562"/>
                      </a:cubicBezTo>
                      <a:cubicBezTo>
                        <a:pt x="187" y="635"/>
                        <a:pt x="278" y="672"/>
                        <a:pt x="369" y="672"/>
                      </a:cubicBezTo>
                      <a:cubicBezTo>
                        <a:pt x="449" y="672"/>
                        <a:pt x="530" y="643"/>
                        <a:pt x="593" y="583"/>
                      </a:cubicBezTo>
                      <a:cubicBezTo>
                        <a:pt x="736" y="461"/>
                        <a:pt x="744" y="256"/>
                        <a:pt x="622" y="112"/>
                      </a:cubicBezTo>
                      <a:cubicBezTo>
                        <a:pt x="557" y="39"/>
                        <a:pt x="464" y="1"/>
                        <a:pt x="37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sp>
        <p:nvSpPr>
          <p:cNvPr id="59" name="TextBox 58">
            <a:extLst>
              <a:ext uri="{FF2B5EF4-FFF2-40B4-BE49-F238E27FC236}">
                <a16:creationId xmlns:a16="http://schemas.microsoft.com/office/drawing/2014/main" id="{6DFCDE2B-D20E-BE75-586C-1AE00F5A2B80}"/>
              </a:ext>
            </a:extLst>
          </p:cNvPr>
          <p:cNvSpPr txBox="1"/>
          <p:nvPr/>
        </p:nvSpPr>
        <p:spPr>
          <a:xfrm>
            <a:off x="2727434" y="39160"/>
            <a:ext cx="3879179" cy="400110"/>
          </a:xfrm>
          <a:prstGeom prst="rect">
            <a:avLst/>
          </a:prstGeom>
          <a:noFill/>
        </p:spPr>
        <p:txBody>
          <a:bodyPr wrap="square">
            <a:spAutoFit/>
          </a:bodyPr>
          <a:lstStyle/>
          <a:p>
            <a:pPr marR="0" lvl="0" algn="ctr" defTabSz="914400" eaLnBrk="1" fontAlgn="auto" latinLnBrk="0" hangingPunct="1">
              <a:lnSpc>
                <a:spcPct val="100000"/>
              </a:lnSpc>
              <a:spcBef>
                <a:spcPts val="0"/>
              </a:spcBef>
              <a:spcAft>
                <a:spcPts val="0"/>
              </a:spcAft>
              <a:buClrTx/>
              <a:buSzTx/>
              <a:tabLst/>
              <a:defRPr/>
            </a:pPr>
            <a:r>
              <a:rPr lang="en-GB" sz="2000" b="1" dirty="0" err="1">
                <a:solidFill>
                  <a:srgbClr val="194A2B"/>
                </a:solidFill>
                <a:latin typeface="Arial" panose="020B0604020202020204" pitchFamily="34" charset="0"/>
                <a:cs typeface="Arial" panose="020B0604020202020204" pitchFamily="34" charset="0"/>
                <a:sym typeface="Comfortaa"/>
              </a:rPr>
              <a:t>Hát</a:t>
            </a:r>
            <a:r>
              <a:rPr lang="en-GB" sz="2000" b="1" dirty="0">
                <a:solidFill>
                  <a:srgbClr val="194A2B"/>
                </a:solidFill>
                <a:latin typeface="Arial" panose="020B0604020202020204" pitchFamily="34" charset="0"/>
                <a:cs typeface="Arial" panose="020B0604020202020204" pitchFamily="34" charset="0"/>
                <a:sym typeface="Comfortaa"/>
              </a:rPr>
              <a:t> </a:t>
            </a:r>
            <a:r>
              <a:rPr lang="en-GB" sz="2000" b="1" dirty="0" err="1">
                <a:solidFill>
                  <a:srgbClr val="194A2B"/>
                </a:solidFill>
                <a:latin typeface="Arial" panose="020B0604020202020204" pitchFamily="34" charset="0"/>
                <a:cs typeface="Arial" panose="020B0604020202020204" pitchFamily="34" charset="0"/>
                <a:sym typeface="Comfortaa"/>
              </a:rPr>
              <a:t>kết</a:t>
            </a:r>
            <a:r>
              <a:rPr lang="en-GB" sz="2000" b="1" dirty="0">
                <a:solidFill>
                  <a:srgbClr val="194A2B"/>
                </a:solidFill>
                <a:latin typeface="Arial" panose="020B0604020202020204" pitchFamily="34" charset="0"/>
                <a:cs typeface="Arial" panose="020B0604020202020204" pitchFamily="34" charset="0"/>
                <a:sym typeface="Comfortaa"/>
              </a:rPr>
              <a:t> </a:t>
            </a:r>
            <a:r>
              <a:rPr lang="en-GB" sz="2000" b="1" dirty="0" err="1">
                <a:solidFill>
                  <a:srgbClr val="194A2B"/>
                </a:solidFill>
                <a:latin typeface="Arial" panose="020B0604020202020204" pitchFamily="34" charset="0"/>
                <a:cs typeface="Arial" panose="020B0604020202020204" pitchFamily="34" charset="0"/>
                <a:sym typeface="Comfortaa"/>
              </a:rPr>
              <a:t>hợp</a:t>
            </a:r>
            <a:r>
              <a:rPr lang="en-GB" sz="2000" b="1" dirty="0">
                <a:solidFill>
                  <a:srgbClr val="194A2B"/>
                </a:solidFill>
                <a:latin typeface="Arial" panose="020B0604020202020204" pitchFamily="34" charset="0"/>
                <a:cs typeface="Arial" panose="020B0604020202020204" pitchFamily="34" charset="0"/>
                <a:sym typeface="Comfortaa"/>
              </a:rPr>
              <a:t> </a:t>
            </a:r>
            <a:r>
              <a:rPr lang="en-GB" sz="2000" b="1" dirty="0" err="1">
                <a:solidFill>
                  <a:srgbClr val="194A2B"/>
                </a:solidFill>
                <a:latin typeface="Arial" panose="020B0604020202020204" pitchFamily="34" charset="0"/>
                <a:cs typeface="Arial" panose="020B0604020202020204" pitchFamily="34" charset="0"/>
                <a:sym typeface="Comfortaa"/>
              </a:rPr>
              <a:t>nhạc</a:t>
            </a:r>
            <a:r>
              <a:rPr lang="en-GB" sz="2000" b="1" dirty="0">
                <a:solidFill>
                  <a:srgbClr val="194A2B"/>
                </a:solidFill>
                <a:latin typeface="Arial" panose="020B0604020202020204" pitchFamily="34" charset="0"/>
                <a:cs typeface="Arial" panose="020B0604020202020204" pitchFamily="34" charset="0"/>
                <a:sym typeface="Comfortaa"/>
              </a:rPr>
              <a:t> </a:t>
            </a:r>
            <a:r>
              <a:rPr lang="en-GB" sz="2000" b="1" dirty="0" err="1">
                <a:solidFill>
                  <a:srgbClr val="194A2B"/>
                </a:solidFill>
                <a:latin typeface="Arial" panose="020B0604020202020204" pitchFamily="34" charset="0"/>
                <a:cs typeface="Arial" panose="020B0604020202020204" pitchFamily="34" charset="0"/>
                <a:sym typeface="Comfortaa"/>
              </a:rPr>
              <a:t>cụ</a:t>
            </a:r>
            <a:r>
              <a:rPr lang="en-GB" sz="2000" b="1" dirty="0">
                <a:solidFill>
                  <a:srgbClr val="194A2B"/>
                </a:solidFill>
                <a:latin typeface="Arial" panose="020B0604020202020204" pitchFamily="34" charset="0"/>
                <a:cs typeface="Arial" panose="020B0604020202020204" pitchFamily="34" charset="0"/>
                <a:sym typeface="Comfortaa"/>
              </a:rPr>
              <a:t> </a:t>
            </a:r>
            <a:r>
              <a:rPr lang="en-GB" sz="2000" b="1" dirty="0" err="1">
                <a:solidFill>
                  <a:srgbClr val="194A2B"/>
                </a:solidFill>
                <a:latin typeface="Arial" panose="020B0604020202020204" pitchFamily="34" charset="0"/>
                <a:cs typeface="Arial" panose="020B0604020202020204" pitchFamily="34" charset="0"/>
                <a:sym typeface="Comfortaa"/>
              </a:rPr>
              <a:t>gõ</a:t>
            </a:r>
            <a:r>
              <a:rPr lang="en-GB" sz="2000" b="1" dirty="0">
                <a:solidFill>
                  <a:srgbClr val="194A2B"/>
                </a:solidFill>
                <a:latin typeface="Arial" panose="020B0604020202020204" pitchFamily="34" charset="0"/>
                <a:cs typeface="Arial" panose="020B0604020202020204" pitchFamily="34" charset="0"/>
                <a:sym typeface="Comfortaa"/>
              </a:rPr>
              <a:t> </a:t>
            </a:r>
            <a:r>
              <a:rPr lang="en-GB" sz="2000" b="1" dirty="0" err="1">
                <a:solidFill>
                  <a:srgbClr val="194A2B"/>
                </a:solidFill>
                <a:latin typeface="Arial" panose="020B0604020202020204" pitchFamily="34" charset="0"/>
                <a:cs typeface="Arial" panose="020B0604020202020204" pitchFamily="34" charset="0"/>
                <a:sym typeface="Comfortaa"/>
              </a:rPr>
              <a:t>đệm</a:t>
            </a:r>
            <a:endParaRPr lang="en-GB" sz="2000" b="1" dirty="0">
              <a:solidFill>
                <a:srgbClr val="194A2B"/>
              </a:solidFill>
              <a:latin typeface="Arial" panose="020B0604020202020204" pitchFamily="34" charset="0"/>
              <a:cs typeface="Arial" panose="020B0604020202020204" pitchFamily="34" charset="0"/>
              <a:sym typeface="Comfortaa"/>
            </a:endParaRPr>
          </a:p>
        </p:txBody>
      </p:sp>
      <p:pic>
        <p:nvPicPr>
          <p:cNvPr id="3" name="vid3">
            <a:hlinkClick r:id="" action="ppaction://media"/>
            <a:extLst>
              <a:ext uri="{FF2B5EF4-FFF2-40B4-BE49-F238E27FC236}">
                <a16:creationId xmlns:a16="http://schemas.microsoft.com/office/drawing/2014/main" id="{E6C02847-9358-876B-E3D4-6F641CEDA30C}"/>
              </a:ext>
            </a:extLst>
          </p:cNvPr>
          <p:cNvPicPr>
            <a:picLocks noChangeAspect="1"/>
          </p:cNvPicPr>
          <p:nvPr>
            <a:videoFile r:link="rId2"/>
            <p:extLst>
              <p:ext uri="{DAA4B4D4-6D71-4841-9C94-3DE7FCFB9230}">
                <p14:media xmlns:p14="http://schemas.microsoft.com/office/powerpoint/2010/main" r:embed="rId1"/>
              </p:ext>
            </p:extLst>
          </p:nvPr>
        </p:nvPicPr>
        <p:blipFill>
          <a:blip r:embed="rId6"/>
          <a:stretch>
            <a:fillRect/>
          </a:stretch>
        </p:blipFill>
        <p:spPr>
          <a:xfrm>
            <a:off x="736396" y="469404"/>
            <a:ext cx="7870165" cy="4426968"/>
          </a:xfrm>
          <a:prstGeom prst="rect">
            <a:avLst/>
          </a:prstGeom>
          <a:ln>
            <a:noFill/>
          </a:ln>
          <a:effectLst>
            <a:outerShdw blurRad="190500" algn="tl" rotWithShape="0">
              <a:srgbClr val="000000">
                <a:alpha val="70000"/>
              </a:srgbClr>
            </a:outerShdw>
          </a:effectLst>
        </p:spPr>
      </p:pic>
    </p:spTree>
    <p:extLst>
      <p:ext uri="{BB962C8B-B14F-4D97-AF65-F5344CB8AC3E}">
        <p14:creationId xmlns:p14="http://schemas.microsoft.com/office/powerpoint/2010/main" val="2433659225"/>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27264"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3"/>
                </p:tgtEl>
              </p:cMediaNode>
            </p:video>
            <p:seq concurrent="1" nextAc="seek">
              <p:cTn id="8" restart="whenNotActive" fill="hold" evtFilter="cancelBubble" nodeType="interactiveSeq">
                <p:stCondLst>
                  <p:cond evt="onClick" delay="0">
                    <p:tgtEl>
                      <p:spTgt spid="3"/>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3"/>
                                        </p:tgtEl>
                                      </p:cBhvr>
                                    </p:cmd>
                                  </p:childTnLst>
                                </p:cTn>
                              </p:par>
                            </p:childTnLst>
                          </p:cTn>
                        </p:par>
                      </p:childTnLst>
                    </p:cTn>
                  </p:par>
                </p:childTnLst>
              </p:cTn>
              <p:nextCondLst>
                <p:cond evt="onClick" delay="0">
                  <p:tgtEl>
                    <p:spTgt spid="3"/>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rgbClr val="E9F7D7"/>
        </a:solidFill>
        <a:effectLst/>
      </p:bgPr>
    </p:bg>
    <p:spTree>
      <p:nvGrpSpPr>
        <p:cNvPr id="1" name="Shape 4062"/>
        <p:cNvGrpSpPr/>
        <p:nvPr/>
      </p:nvGrpSpPr>
      <p:grpSpPr>
        <a:xfrm>
          <a:off x="0" y="0"/>
          <a:ext cx="0" cy="0"/>
          <a:chOff x="0" y="0"/>
          <a:chExt cx="0" cy="0"/>
        </a:xfrm>
      </p:grpSpPr>
      <p:sp>
        <p:nvSpPr>
          <p:cNvPr id="4066" name="Google Shape;4066;p41"/>
          <p:cNvSpPr/>
          <p:nvPr/>
        </p:nvSpPr>
        <p:spPr>
          <a:xfrm>
            <a:off x="8185757" y="2218653"/>
            <a:ext cx="1754818" cy="1393274"/>
          </a:xfrm>
          <a:custGeom>
            <a:avLst/>
            <a:gdLst/>
            <a:ahLst/>
            <a:cxnLst/>
            <a:rect l="l" t="t" r="r" b="b"/>
            <a:pathLst>
              <a:path w="62200" h="49385" extrusionOk="0">
                <a:moveTo>
                  <a:pt x="16710" y="0"/>
                </a:moveTo>
                <a:cubicBezTo>
                  <a:pt x="15863" y="0"/>
                  <a:pt x="15018" y="27"/>
                  <a:pt x="14175" y="82"/>
                </a:cubicBezTo>
                <a:cubicBezTo>
                  <a:pt x="21753" y="2411"/>
                  <a:pt x="28943" y="6063"/>
                  <a:pt x="35334" y="10787"/>
                </a:cubicBezTo>
                <a:cubicBezTo>
                  <a:pt x="28623" y="5926"/>
                  <a:pt x="20566" y="2890"/>
                  <a:pt x="12394" y="2159"/>
                </a:cubicBezTo>
                <a:lnTo>
                  <a:pt x="12394" y="2159"/>
                </a:lnTo>
                <a:cubicBezTo>
                  <a:pt x="20383" y="4510"/>
                  <a:pt x="28121" y="7774"/>
                  <a:pt x="35379" y="11883"/>
                </a:cubicBezTo>
                <a:cubicBezTo>
                  <a:pt x="29302" y="9347"/>
                  <a:pt x="22751" y="8073"/>
                  <a:pt x="16270" y="8073"/>
                </a:cubicBezTo>
                <a:cubicBezTo>
                  <a:pt x="10678" y="8073"/>
                  <a:pt x="5138" y="9021"/>
                  <a:pt x="0" y="10924"/>
                </a:cubicBezTo>
                <a:cubicBezTo>
                  <a:pt x="3545" y="10040"/>
                  <a:pt x="7224" y="9606"/>
                  <a:pt x="10928" y="9606"/>
                </a:cubicBezTo>
                <a:cubicBezTo>
                  <a:pt x="19076" y="9606"/>
                  <a:pt x="27346" y="11707"/>
                  <a:pt x="34581" y="15740"/>
                </a:cubicBezTo>
                <a:cubicBezTo>
                  <a:pt x="31042" y="14687"/>
                  <a:pt x="27375" y="14174"/>
                  <a:pt x="23729" y="14174"/>
                </a:cubicBezTo>
                <a:cubicBezTo>
                  <a:pt x="15520" y="14174"/>
                  <a:pt x="7423" y="16775"/>
                  <a:pt x="1164" y="21675"/>
                </a:cubicBezTo>
                <a:cubicBezTo>
                  <a:pt x="6505" y="19347"/>
                  <a:pt x="12189" y="17544"/>
                  <a:pt x="18146" y="17293"/>
                </a:cubicBezTo>
                <a:cubicBezTo>
                  <a:pt x="18595" y="17274"/>
                  <a:pt x="19044" y="17264"/>
                  <a:pt x="19495" y="17264"/>
                </a:cubicBezTo>
                <a:cubicBezTo>
                  <a:pt x="25015" y="17264"/>
                  <a:pt x="30683" y="18701"/>
                  <a:pt x="35220" y="21972"/>
                </a:cubicBezTo>
                <a:cubicBezTo>
                  <a:pt x="32053" y="20711"/>
                  <a:pt x="28665" y="20075"/>
                  <a:pt x="25306" y="20075"/>
                </a:cubicBezTo>
                <a:cubicBezTo>
                  <a:pt x="23072" y="20075"/>
                  <a:pt x="20851" y="20356"/>
                  <a:pt x="18717" y="20922"/>
                </a:cubicBezTo>
                <a:cubicBezTo>
                  <a:pt x="19725" y="20836"/>
                  <a:pt x="20738" y="20793"/>
                  <a:pt x="21753" y="20793"/>
                </a:cubicBezTo>
                <a:cubicBezTo>
                  <a:pt x="29892" y="20793"/>
                  <a:pt x="38168" y="23528"/>
                  <a:pt x="44784" y="28500"/>
                </a:cubicBezTo>
                <a:cubicBezTo>
                  <a:pt x="39346" y="26214"/>
                  <a:pt x="33477" y="25073"/>
                  <a:pt x="27666" y="25073"/>
                </a:cubicBezTo>
                <a:cubicBezTo>
                  <a:pt x="21987" y="25073"/>
                  <a:pt x="16364" y="26163"/>
                  <a:pt x="11253" y="28340"/>
                </a:cubicBezTo>
                <a:cubicBezTo>
                  <a:pt x="15291" y="27273"/>
                  <a:pt x="19496" y="26748"/>
                  <a:pt x="23730" y="26748"/>
                </a:cubicBezTo>
                <a:cubicBezTo>
                  <a:pt x="31990" y="26748"/>
                  <a:pt x="40357" y="28745"/>
                  <a:pt x="47796" y="32608"/>
                </a:cubicBezTo>
                <a:cubicBezTo>
                  <a:pt x="45563" y="32180"/>
                  <a:pt x="43300" y="31967"/>
                  <a:pt x="41049" y="31967"/>
                </a:cubicBezTo>
                <a:cubicBezTo>
                  <a:pt x="36698" y="31967"/>
                  <a:pt x="32389" y="32764"/>
                  <a:pt x="28418" y="34343"/>
                </a:cubicBezTo>
                <a:cubicBezTo>
                  <a:pt x="31143" y="33786"/>
                  <a:pt x="33986" y="33427"/>
                  <a:pt x="36817" y="33427"/>
                </a:cubicBezTo>
                <a:cubicBezTo>
                  <a:pt x="40718" y="33427"/>
                  <a:pt x="44597" y="34109"/>
                  <a:pt x="48116" y="35895"/>
                </a:cubicBezTo>
                <a:cubicBezTo>
                  <a:pt x="51083" y="37402"/>
                  <a:pt x="53685" y="39890"/>
                  <a:pt x="55283" y="42766"/>
                </a:cubicBezTo>
                <a:cubicBezTo>
                  <a:pt x="56584" y="45139"/>
                  <a:pt x="56310" y="48312"/>
                  <a:pt x="58524" y="49385"/>
                </a:cubicBezTo>
                <a:cubicBezTo>
                  <a:pt x="62199" y="38748"/>
                  <a:pt x="57269" y="24437"/>
                  <a:pt x="50011" y="15672"/>
                </a:cubicBezTo>
                <a:cubicBezTo>
                  <a:pt x="41930" y="5924"/>
                  <a:pt x="29205" y="0"/>
                  <a:pt x="1671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7" name="Google Shape;4067;p41"/>
          <p:cNvSpPr/>
          <p:nvPr/>
        </p:nvSpPr>
        <p:spPr>
          <a:xfrm>
            <a:off x="8181892" y="2271325"/>
            <a:ext cx="1710383" cy="1336116"/>
          </a:xfrm>
          <a:custGeom>
            <a:avLst/>
            <a:gdLst/>
            <a:ahLst/>
            <a:cxnLst/>
            <a:rect l="l" t="t" r="r" b="b"/>
            <a:pathLst>
              <a:path w="60625" h="47359" extrusionOk="0">
                <a:moveTo>
                  <a:pt x="112" y="8902"/>
                </a:moveTo>
                <a:cubicBezTo>
                  <a:pt x="75" y="8915"/>
                  <a:pt x="37" y="8929"/>
                  <a:pt x="0" y="8943"/>
                </a:cubicBezTo>
                <a:cubicBezTo>
                  <a:pt x="37" y="8929"/>
                  <a:pt x="75" y="8916"/>
                  <a:pt x="112" y="8902"/>
                </a:cubicBezTo>
                <a:close/>
                <a:moveTo>
                  <a:pt x="18840" y="18932"/>
                </a:moveTo>
                <a:lnTo>
                  <a:pt x="18840" y="18932"/>
                </a:lnTo>
                <a:cubicBezTo>
                  <a:pt x="18807" y="18935"/>
                  <a:pt x="18773" y="18938"/>
                  <a:pt x="18740" y="18941"/>
                </a:cubicBezTo>
                <a:cubicBezTo>
                  <a:pt x="18773" y="18938"/>
                  <a:pt x="18807" y="18935"/>
                  <a:pt x="18840" y="18932"/>
                </a:cubicBezTo>
                <a:close/>
                <a:moveTo>
                  <a:pt x="20442" y="0"/>
                </a:moveTo>
                <a:cubicBezTo>
                  <a:pt x="20011" y="0"/>
                  <a:pt x="19581" y="14"/>
                  <a:pt x="19151" y="41"/>
                </a:cubicBezTo>
                <a:cubicBezTo>
                  <a:pt x="22643" y="452"/>
                  <a:pt x="26227" y="2666"/>
                  <a:pt x="29240" y="4355"/>
                </a:cubicBezTo>
                <a:cubicBezTo>
                  <a:pt x="31362" y="5565"/>
                  <a:pt x="33325" y="7345"/>
                  <a:pt x="35334" y="8806"/>
                </a:cubicBezTo>
                <a:cubicBezTo>
                  <a:pt x="28623" y="3944"/>
                  <a:pt x="20566" y="909"/>
                  <a:pt x="12417" y="178"/>
                </a:cubicBezTo>
                <a:lnTo>
                  <a:pt x="12417" y="178"/>
                </a:lnTo>
                <a:cubicBezTo>
                  <a:pt x="20383" y="2506"/>
                  <a:pt x="28121" y="5793"/>
                  <a:pt x="35380" y="9902"/>
                </a:cubicBezTo>
                <a:cubicBezTo>
                  <a:pt x="29308" y="7363"/>
                  <a:pt x="22749" y="6083"/>
                  <a:pt x="16259" y="6083"/>
                </a:cubicBezTo>
                <a:cubicBezTo>
                  <a:pt x="10711" y="6083"/>
                  <a:pt x="5213" y="7018"/>
                  <a:pt x="112" y="8902"/>
                </a:cubicBezTo>
                <a:lnTo>
                  <a:pt x="112" y="8902"/>
                </a:lnTo>
                <a:cubicBezTo>
                  <a:pt x="2146" y="8161"/>
                  <a:pt x="4627" y="8004"/>
                  <a:pt x="6757" y="7802"/>
                </a:cubicBezTo>
                <a:cubicBezTo>
                  <a:pt x="8102" y="7682"/>
                  <a:pt x="9448" y="7624"/>
                  <a:pt x="10794" y="7624"/>
                </a:cubicBezTo>
                <a:cubicBezTo>
                  <a:pt x="11754" y="7624"/>
                  <a:pt x="12713" y="7654"/>
                  <a:pt x="13673" y="7711"/>
                </a:cubicBezTo>
                <a:cubicBezTo>
                  <a:pt x="18603" y="7985"/>
                  <a:pt x="23510" y="9034"/>
                  <a:pt x="28144" y="10769"/>
                </a:cubicBezTo>
                <a:cubicBezTo>
                  <a:pt x="33006" y="12595"/>
                  <a:pt x="37708" y="14855"/>
                  <a:pt x="42524" y="16818"/>
                </a:cubicBezTo>
                <a:cubicBezTo>
                  <a:pt x="39534" y="16453"/>
                  <a:pt x="36932" y="14832"/>
                  <a:pt x="34193" y="13691"/>
                </a:cubicBezTo>
                <a:cubicBezTo>
                  <a:pt x="31750" y="12664"/>
                  <a:pt x="28715" y="12413"/>
                  <a:pt x="26090" y="12253"/>
                </a:cubicBezTo>
                <a:cubicBezTo>
                  <a:pt x="25302" y="12205"/>
                  <a:pt x="24513" y="12180"/>
                  <a:pt x="23723" y="12180"/>
                </a:cubicBezTo>
                <a:cubicBezTo>
                  <a:pt x="20024" y="12180"/>
                  <a:pt x="16314" y="12710"/>
                  <a:pt x="12760" y="13782"/>
                </a:cubicBezTo>
                <a:cubicBezTo>
                  <a:pt x="10637" y="14398"/>
                  <a:pt x="8583" y="15220"/>
                  <a:pt x="6597" y="16224"/>
                </a:cubicBezTo>
                <a:cubicBezTo>
                  <a:pt x="5615" y="16727"/>
                  <a:pt x="4679" y="17274"/>
                  <a:pt x="3744" y="17868"/>
                </a:cubicBezTo>
                <a:cubicBezTo>
                  <a:pt x="2922" y="18393"/>
                  <a:pt x="2055" y="19283"/>
                  <a:pt x="1164" y="19671"/>
                </a:cubicBezTo>
                <a:cubicBezTo>
                  <a:pt x="6506" y="17366"/>
                  <a:pt x="12212" y="15563"/>
                  <a:pt x="18146" y="15311"/>
                </a:cubicBezTo>
                <a:cubicBezTo>
                  <a:pt x="18635" y="15289"/>
                  <a:pt x="19125" y="15277"/>
                  <a:pt x="19615" y="15277"/>
                </a:cubicBezTo>
                <a:cubicBezTo>
                  <a:pt x="23517" y="15277"/>
                  <a:pt x="27431" y="16010"/>
                  <a:pt x="31020" y="17571"/>
                </a:cubicBezTo>
                <a:cubicBezTo>
                  <a:pt x="35334" y="19488"/>
                  <a:pt x="39511" y="21634"/>
                  <a:pt x="43893" y="23437"/>
                </a:cubicBezTo>
                <a:cubicBezTo>
                  <a:pt x="44665" y="23756"/>
                  <a:pt x="45446" y="24070"/>
                  <a:pt x="46240" y="24351"/>
                </a:cubicBezTo>
                <a:lnTo>
                  <a:pt x="46240" y="24351"/>
                </a:lnTo>
                <a:cubicBezTo>
                  <a:pt x="44178" y="23726"/>
                  <a:pt x="42145" y="23046"/>
                  <a:pt x="40127" y="22273"/>
                </a:cubicBezTo>
                <a:cubicBezTo>
                  <a:pt x="37867" y="21406"/>
                  <a:pt x="35722" y="20173"/>
                  <a:pt x="33508" y="19374"/>
                </a:cubicBezTo>
                <a:cubicBezTo>
                  <a:pt x="31157" y="18507"/>
                  <a:pt x="28509" y="18165"/>
                  <a:pt x="26021" y="18096"/>
                </a:cubicBezTo>
                <a:cubicBezTo>
                  <a:pt x="25822" y="18093"/>
                  <a:pt x="25624" y="18091"/>
                  <a:pt x="25425" y="18091"/>
                </a:cubicBezTo>
                <a:cubicBezTo>
                  <a:pt x="24368" y="18091"/>
                  <a:pt x="23312" y="18144"/>
                  <a:pt x="22255" y="18279"/>
                </a:cubicBezTo>
                <a:cubicBezTo>
                  <a:pt x="21102" y="18412"/>
                  <a:pt x="19971" y="18825"/>
                  <a:pt x="18840" y="18932"/>
                </a:cubicBezTo>
                <a:lnTo>
                  <a:pt x="18840" y="18932"/>
                </a:lnTo>
                <a:cubicBezTo>
                  <a:pt x="19826" y="18848"/>
                  <a:pt x="20816" y="18807"/>
                  <a:pt x="21806" y="18807"/>
                </a:cubicBezTo>
                <a:cubicBezTo>
                  <a:pt x="25462" y="18807"/>
                  <a:pt x="29128" y="19367"/>
                  <a:pt x="32640" y="20401"/>
                </a:cubicBezTo>
                <a:cubicBezTo>
                  <a:pt x="37160" y="21748"/>
                  <a:pt x="41017" y="24168"/>
                  <a:pt x="45149" y="26313"/>
                </a:cubicBezTo>
                <a:cubicBezTo>
                  <a:pt x="46313" y="26907"/>
                  <a:pt x="47454" y="27660"/>
                  <a:pt x="48253" y="28710"/>
                </a:cubicBezTo>
                <a:cubicBezTo>
                  <a:pt x="47294" y="28048"/>
                  <a:pt x="46336" y="27409"/>
                  <a:pt x="45286" y="26884"/>
                </a:cubicBezTo>
                <a:cubicBezTo>
                  <a:pt x="40127" y="24259"/>
                  <a:pt x="34078" y="23186"/>
                  <a:pt x="28327" y="23095"/>
                </a:cubicBezTo>
                <a:cubicBezTo>
                  <a:pt x="28094" y="23091"/>
                  <a:pt x="27861" y="23089"/>
                  <a:pt x="27628" y="23089"/>
                </a:cubicBezTo>
                <a:cubicBezTo>
                  <a:pt x="25076" y="23089"/>
                  <a:pt x="22526" y="23318"/>
                  <a:pt x="19995" y="23757"/>
                </a:cubicBezTo>
                <a:cubicBezTo>
                  <a:pt x="18557" y="24031"/>
                  <a:pt x="13673" y="24464"/>
                  <a:pt x="13079" y="26085"/>
                </a:cubicBezTo>
                <a:cubicBezTo>
                  <a:pt x="13216" y="25720"/>
                  <a:pt x="16161" y="25469"/>
                  <a:pt x="16594" y="25400"/>
                </a:cubicBezTo>
                <a:cubicBezTo>
                  <a:pt x="17804" y="25218"/>
                  <a:pt x="19059" y="25058"/>
                  <a:pt x="20292" y="24967"/>
                </a:cubicBezTo>
                <a:cubicBezTo>
                  <a:pt x="21810" y="24840"/>
                  <a:pt x="23337" y="24774"/>
                  <a:pt x="24867" y="24774"/>
                </a:cubicBezTo>
                <a:cubicBezTo>
                  <a:pt x="25821" y="24774"/>
                  <a:pt x="26777" y="24800"/>
                  <a:pt x="27733" y="24852"/>
                </a:cubicBezTo>
                <a:cubicBezTo>
                  <a:pt x="32686" y="25126"/>
                  <a:pt x="37594" y="26085"/>
                  <a:pt x="42296" y="27728"/>
                </a:cubicBezTo>
                <a:cubicBezTo>
                  <a:pt x="44784" y="28596"/>
                  <a:pt x="47020" y="29783"/>
                  <a:pt x="49257" y="31198"/>
                </a:cubicBezTo>
                <a:cubicBezTo>
                  <a:pt x="47340" y="30833"/>
                  <a:pt x="45377" y="30171"/>
                  <a:pt x="43437" y="30057"/>
                </a:cubicBezTo>
                <a:cubicBezTo>
                  <a:pt x="42747" y="30010"/>
                  <a:pt x="42054" y="29987"/>
                  <a:pt x="41358" y="29987"/>
                </a:cubicBezTo>
                <a:cubicBezTo>
                  <a:pt x="37261" y="29987"/>
                  <a:pt x="33090" y="30778"/>
                  <a:pt x="29285" y="32202"/>
                </a:cubicBezTo>
                <a:cubicBezTo>
                  <a:pt x="32036" y="31861"/>
                  <a:pt x="35026" y="31141"/>
                  <a:pt x="37809" y="31141"/>
                </a:cubicBezTo>
                <a:cubicBezTo>
                  <a:pt x="38004" y="31141"/>
                  <a:pt x="38199" y="31145"/>
                  <a:pt x="38392" y="31152"/>
                </a:cubicBezTo>
                <a:cubicBezTo>
                  <a:pt x="41428" y="31266"/>
                  <a:pt x="44464" y="31700"/>
                  <a:pt x="47386" y="32545"/>
                </a:cubicBezTo>
                <a:cubicBezTo>
                  <a:pt x="47190" y="32414"/>
                  <a:pt x="47016" y="32284"/>
                  <a:pt x="46823" y="32135"/>
                </a:cubicBezTo>
                <a:lnTo>
                  <a:pt x="46823" y="32135"/>
                </a:lnTo>
                <a:cubicBezTo>
                  <a:pt x="47340" y="32533"/>
                  <a:pt x="47922" y="32825"/>
                  <a:pt x="48504" y="33138"/>
                </a:cubicBezTo>
                <a:cubicBezTo>
                  <a:pt x="49349" y="33572"/>
                  <a:pt x="50216" y="33983"/>
                  <a:pt x="50969" y="34599"/>
                </a:cubicBezTo>
                <a:cubicBezTo>
                  <a:pt x="52293" y="35694"/>
                  <a:pt x="53434" y="36995"/>
                  <a:pt x="54347" y="38433"/>
                </a:cubicBezTo>
                <a:cubicBezTo>
                  <a:pt x="55260" y="39871"/>
                  <a:pt x="55991" y="41469"/>
                  <a:pt x="56356" y="43135"/>
                </a:cubicBezTo>
                <a:cubicBezTo>
                  <a:pt x="56698" y="44596"/>
                  <a:pt x="57155" y="45920"/>
                  <a:pt x="57657" y="47358"/>
                </a:cubicBezTo>
                <a:cubicBezTo>
                  <a:pt x="60624" y="40488"/>
                  <a:pt x="58228" y="31974"/>
                  <a:pt x="55078" y="25743"/>
                </a:cubicBezTo>
                <a:cubicBezTo>
                  <a:pt x="51517" y="18712"/>
                  <a:pt x="46450" y="12458"/>
                  <a:pt x="40241" y="7597"/>
                </a:cubicBezTo>
                <a:cubicBezTo>
                  <a:pt x="37228" y="5246"/>
                  <a:pt x="33919" y="3899"/>
                  <a:pt x="30518" y="2324"/>
                </a:cubicBezTo>
                <a:cubicBezTo>
                  <a:pt x="27370" y="882"/>
                  <a:pt x="23915" y="0"/>
                  <a:pt x="204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523;p41">
            <a:extLst>
              <a:ext uri="{FF2B5EF4-FFF2-40B4-BE49-F238E27FC236}">
                <a16:creationId xmlns:a16="http://schemas.microsoft.com/office/drawing/2014/main" id="{A7EFD88A-71E7-4623-9294-3DBFDD1DB851}"/>
              </a:ext>
            </a:extLst>
          </p:cNvPr>
          <p:cNvSpPr txBox="1">
            <a:spLocks/>
          </p:cNvSpPr>
          <p:nvPr/>
        </p:nvSpPr>
        <p:spPr>
          <a:xfrm>
            <a:off x="-122014" y="1560450"/>
            <a:ext cx="6644585" cy="2163261"/>
          </a:xfrm>
          <a:prstGeom prst="rect">
            <a:avLst/>
          </a:prstGeom>
          <a:noFill/>
          <a:ln>
            <a:noFill/>
          </a:ln>
        </p:spPr>
        <p:txBody>
          <a:bodyPr lIns="68569" tIns="68569" rIns="68569" bIns="68569"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ctr" defTabSz="685800" rtl="0" eaLnBrk="1" fontAlgn="base" latinLnBrk="0" hangingPunct="1">
              <a:lnSpc>
                <a:spcPct val="130000"/>
              </a:lnSpc>
              <a:spcBef>
                <a:spcPct val="0"/>
              </a:spcBef>
              <a:spcAft>
                <a:spcPct val="0"/>
              </a:spcAft>
              <a:buClr>
                <a:srgbClr val="000000"/>
              </a:buClr>
              <a:buSzPts val="1100"/>
              <a:buFont typeface="Arial"/>
              <a:buNone/>
              <a:tabLst/>
              <a:defRPr/>
            </a:pPr>
            <a:r>
              <a:rPr lang="en-US" altLang="en-US" sz="3200" b="1" dirty="0">
                <a:ln w="10160">
                  <a:noFill/>
                  <a:prstDash val="solid"/>
                </a:ln>
                <a:solidFill>
                  <a:srgbClr val="194A2B"/>
                </a:solidFill>
                <a:effectLst>
                  <a:outerShdw blurRad="38100" dist="22860" dir="5400000" algn="tl" rotWithShape="0">
                    <a:srgbClr val="000000">
                      <a:alpha val="30000"/>
                    </a:srgbClr>
                  </a:outerShdw>
                </a:effectLst>
                <a:latin typeface="Bahnschrift Condensed" panose="020B0502040204020203" pitchFamily="34" charset="0"/>
                <a:cs typeface="Sue Ellen Francisco"/>
                <a:sym typeface="Arial" panose="020B0604020202020204" pitchFamily="34" charset="0"/>
              </a:rPr>
              <a:t>NỘI DUNG 1 -THƯỜNG THỨC ÂM NHẠC </a:t>
            </a:r>
          </a:p>
          <a:p>
            <a:pPr marL="0" marR="0" lvl="0" indent="0" algn="ctr" defTabSz="685800" rtl="0" eaLnBrk="1" fontAlgn="base" latinLnBrk="0" hangingPunct="1">
              <a:lnSpc>
                <a:spcPct val="130000"/>
              </a:lnSpc>
              <a:spcBef>
                <a:spcPct val="0"/>
              </a:spcBef>
              <a:spcAft>
                <a:spcPct val="0"/>
              </a:spcAft>
              <a:buClr>
                <a:srgbClr val="000000"/>
              </a:buClr>
              <a:buSzPts val="1100"/>
              <a:buFont typeface="Arial"/>
              <a:buNone/>
              <a:tabLst/>
              <a:defRPr/>
            </a:pPr>
            <a:r>
              <a:rPr lang="en-US" altLang="en-US" sz="3200" b="1" dirty="0">
                <a:ln w="10160">
                  <a:noFill/>
                  <a:prstDash val="solid"/>
                </a:ln>
                <a:solidFill>
                  <a:srgbClr val="194A2B"/>
                </a:solidFill>
                <a:effectLst>
                  <a:outerShdw blurRad="38100" dist="22860" dir="5400000" algn="tl" rotWithShape="0">
                    <a:srgbClr val="000000">
                      <a:alpha val="30000"/>
                    </a:srgbClr>
                  </a:outerShdw>
                </a:effectLst>
                <a:latin typeface="Bahnschrift Condensed" panose="020B0502040204020203" pitchFamily="34" charset="0"/>
                <a:cs typeface="Sue Ellen Francisco"/>
                <a:sym typeface="Arial" panose="020B0604020202020204" pitchFamily="34" charset="0"/>
              </a:rPr>
              <a:t>NHẠC SĨ HOÀNG VIỆT VÀ CA KHÚC NHẠC RỪNG</a:t>
            </a:r>
          </a:p>
          <a:p>
            <a:pPr marL="0" marR="0" lvl="0" indent="0" algn="ctr" defTabSz="685800" rtl="0" eaLnBrk="1" fontAlgn="base" latinLnBrk="0" hangingPunct="1">
              <a:lnSpc>
                <a:spcPct val="130000"/>
              </a:lnSpc>
              <a:spcBef>
                <a:spcPct val="0"/>
              </a:spcBef>
              <a:spcAft>
                <a:spcPct val="0"/>
              </a:spcAft>
              <a:buClr>
                <a:srgbClr val="000000"/>
              </a:buClr>
              <a:buSzPts val="1100"/>
              <a:buFont typeface="Arial"/>
              <a:buNone/>
              <a:tabLst/>
              <a:defRPr/>
            </a:pPr>
            <a:endParaRPr lang="en-US" altLang="en-US" sz="3200" b="1" dirty="0">
              <a:ln w="10160">
                <a:noFill/>
                <a:prstDash val="solid"/>
              </a:ln>
              <a:solidFill>
                <a:srgbClr val="194A2B"/>
              </a:solidFill>
              <a:effectLst>
                <a:outerShdw blurRad="38100" dist="22860" dir="5400000" algn="tl" rotWithShape="0">
                  <a:srgbClr val="000000">
                    <a:alpha val="30000"/>
                  </a:srgbClr>
                </a:outerShdw>
              </a:effectLst>
              <a:latin typeface="Bahnschrift Condensed" panose="020B0502040204020203" pitchFamily="34" charset="0"/>
              <a:cs typeface="Sue Ellen Francisco"/>
              <a:sym typeface="Arial" panose="020B0604020202020204" pitchFamily="34" charset="0"/>
            </a:endParaRPr>
          </a:p>
        </p:txBody>
      </p:sp>
      <p:pic>
        <p:nvPicPr>
          <p:cNvPr id="25" name="Picture 24">
            <a:extLst>
              <a:ext uri="{FF2B5EF4-FFF2-40B4-BE49-F238E27FC236}">
                <a16:creationId xmlns:a16="http://schemas.microsoft.com/office/drawing/2014/main" id="{7AA47DE2-ACD0-D40A-9E9E-72CCB69A8B6D}"/>
              </a:ext>
            </a:extLst>
          </p:cNvPr>
          <p:cNvPicPr>
            <a:picLocks noChangeAspect="1"/>
          </p:cNvPicPr>
          <p:nvPr/>
        </p:nvPicPr>
        <p:blipFill rotWithShape="1">
          <a:blip r:embed="rId3"/>
          <a:srcRect l="55044" t="28971" r="17043" b="39247"/>
          <a:stretch/>
        </p:blipFill>
        <p:spPr>
          <a:xfrm>
            <a:off x="1220521" y="192156"/>
            <a:ext cx="595024" cy="127901"/>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098"/>
        <p:cNvGrpSpPr/>
        <p:nvPr/>
      </p:nvGrpSpPr>
      <p:grpSpPr>
        <a:xfrm>
          <a:off x="0" y="0"/>
          <a:ext cx="0" cy="0"/>
          <a:chOff x="0" y="0"/>
          <a:chExt cx="0" cy="0"/>
        </a:xfrm>
      </p:grpSpPr>
      <p:grpSp>
        <p:nvGrpSpPr>
          <p:cNvPr id="2" name="Group 1">
            <a:extLst>
              <a:ext uri="{FF2B5EF4-FFF2-40B4-BE49-F238E27FC236}">
                <a16:creationId xmlns:a16="http://schemas.microsoft.com/office/drawing/2014/main" id="{72397B36-D592-0464-30B9-B9EDB30A8FA0}"/>
              </a:ext>
            </a:extLst>
          </p:cNvPr>
          <p:cNvGrpSpPr/>
          <p:nvPr/>
        </p:nvGrpSpPr>
        <p:grpSpPr>
          <a:xfrm>
            <a:off x="-195202" y="-174491"/>
            <a:ext cx="9339202" cy="5519594"/>
            <a:chOff x="-195202" y="-174491"/>
            <a:chExt cx="9339202" cy="5519594"/>
          </a:xfrm>
        </p:grpSpPr>
        <p:grpSp>
          <p:nvGrpSpPr>
            <p:cNvPr id="32" name="Group 31">
              <a:extLst>
                <a:ext uri="{FF2B5EF4-FFF2-40B4-BE49-F238E27FC236}">
                  <a16:creationId xmlns:a16="http://schemas.microsoft.com/office/drawing/2014/main" id="{7A5B3857-F70E-94E4-7B3B-AB62DC4C90A4}"/>
                </a:ext>
              </a:extLst>
            </p:cNvPr>
            <p:cNvGrpSpPr/>
            <p:nvPr/>
          </p:nvGrpSpPr>
          <p:grpSpPr>
            <a:xfrm>
              <a:off x="-18934" y="1081377"/>
              <a:ext cx="9162934" cy="4263726"/>
              <a:chOff x="-18934" y="1081377"/>
              <a:chExt cx="9162934" cy="4263726"/>
            </a:xfrm>
          </p:grpSpPr>
          <p:pic>
            <p:nvPicPr>
              <p:cNvPr id="31" name="Picture 30">
                <a:extLst>
                  <a:ext uri="{FF2B5EF4-FFF2-40B4-BE49-F238E27FC236}">
                    <a16:creationId xmlns:a16="http://schemas.microsoft.com/office/drawing/2014/main" id="{208C0867-C1E4-2AB2-55CD-7D3BCF982BF8}"/>
                  </a:ext>
                </a:extLst>
              </p:cNvPr>
              <p:cNvPicPr>
                <a:picLocks noChangeAspect="1"/>
              </p:cNvPicPr>
              <p:nvPr/>
            </p:nvPicPr>
            <p:blipFill rotWithShape="1">
              <a:blip r:embed="rId5"/>
              <a:srcRect l="38435" t="25229" r="29304" b="65063"/>
              <a:stretch/>
            </p:blipFill>
            <p:spPr>
              <a:xfrm>
                <a:off x="0" y="1081377"/>
                <a:ext cx="9144000" cy="4045834"/>
              </a:xfrm>
              <a:prstGeom prst="rect">
                <a:avLst/>
              </a:prstGeom>
            </p:spPr>
          </p:pic>
          <p:grpSp>
            <p:nvGrpSpPr>
              <p:cNvPr id="1151" name="Google Shape;1151;p30"/>
              <p:cNvGrpSpPr/>
              <p:nvPr/>
            </p:nvGrpSpPr>
            <p:grpSpPr>
              <a:xfrm rot="-1417591">
                <a:off x="-18934" y="3867300"/>
                <a:ext cx="1003843" cy="1477803"/>
                <a:chOff x="-214625" y="3943775"/>
                <a:chExt cx="458725" cy="836125"/>
              </a:xfrm>
            </p:grpSpPr>
            <p:sp>
              <p:nvSpPr>
                <p:cNvPr id="1152" name="Google Shape;1152;p30"/>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3" name="Google Shape;1153;p30"/>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4" name="Google Shape;1154;p30"/>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5" name="Google Shape;1155;p30"/>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6" name="Google Shape;1156;p30"/>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7" name="Google Shape;1157;p30"/>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8" name="Google Shape;1158;p30"/>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9" name="Google Shape;1159;p30"/>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0" name="Google Shape;1160;p30"/>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1" name="Google Shape;1161;p30"/>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2" name="Google Shape;1162;p30"/>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3" name="Google Shape;1163;p30"/>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 name="Google Shape;1151;p30">
                <a:extLst>
                  <a:ext uri="{FF2B5EF4-FFF2-40B4-BE49-F238E27FC236}">
                    <a16:creationId xmlns:a16="http://schemas.microsoft.com/office/drawing/2014/main" id="{A1A861CE-A827-EE35-9F28-A49943594233}"/>
                  </a:ext>
                </a:extLst>
              </p:cNvPr>
              <p:cNvGrpSpPr/>
              <p:nvPr/>
            </p:nvGrpSpPr>
            <p:grpSpPr>
              <a:xfrm rot="1231241" flipH="1">
                <a:off x="8048344" y="3859358"/>
                <a:ext cx="1090330" cy="1477803"/>
                <a:chOff x="-214625" y="3943775"/>
                <a:chExt cx="458725" cy="836125"/>
              </a:xfrm>
            </p:grpSpPr>
            <p:sp>
              <p:nvSpPr>
                <p:cNvPr id="98" name="Google Shape;1152;p30">
                  <a:extLst>
                    <a:ext uri="{FF2B5EF4-FFF2-40B4-BE49-F238E27FC236}">
                      <a16:creationId xmlns:a16="http://schemas.microsoft.com/office/drawing/2014/main" id="{82F94763-7557-B4DD-FC3A-66F7A80E1C7B}"/>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1153;p30">
                  <a:extLst>
                    <a:ext uri="{FF2B5EF4-FFF2-40B4-BE49-F238E27FC236}">
                      <a16:creationId xmlns:a16="http://schemas.microsoft.com/office/drawing/2014/main" id="{05F50D42-75D4-C07A-9798-4D83B976D099}"/>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 name="Google Shape;1154;p30">
                  <a:extLst>
                    <a:ext uri="{FF2B5EF4-FFF2-40B4-BE49-F238E27FC236}">
                      <a16:creationId xmlns:a16="http://schemas.microsoft.com/office/drawing/2014/main" id="{9B9F897A-05A7-D783-029F-08A4270AB649}"/>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 name="Google Shape;1155;p30">
                  <a:extLst>
                    <a:ext uri="{FF2B5EF4-FFF2-40B4-BE49-F238E27FC236}">
                      <a16:creationId xmlns:a16="http://schemas.microsoft.com/office/drawing/2014/main" id="{F8110DB3-67A6-18C8-B922-43D9BEEA1A8A}"/>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 name="Google Shape;1156;p30">
                  <a:extLst>
                    <a:ext uri="{FF2B5EF4-FFF2-40B4-BE49-F238E27FC236}">
                      <a16:creationId xmlns:a16="http://schemas.microsoft.com/office/drawing/2014/main" id="{0667AF1E-F6C8-269C-46A2-DDB472EE60B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 name="Google Shape;1157;p30">
                  <a:extLst>
                    <a:ext uri="{FF2B5EF4-FFF2-40B4-BE49-F238E27FC236}">
                      <a16:creationId xmlns:a16="http://schemas.microsoft.com/office/drawing/2014/main" id="{7ADF9B6F-A0D3-47A6-F1A4-51BE09212402}"/>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1158;p30">
                  <a:extLst>
                    <a:ext uri="{FF2B5EF4-FFF2-40B4-BE49-F238E27FC236}">
                      <a16:creationId xmlns:a16="http://schemas.microsoft.com/office/drawing/2014/main" id="{0662262D-594A-E896-CC2B-DBC13F4BABCB}"/>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 name="Google Shape;1159;p30">
                  <a:extLst>
                    <a:ext uri="{FF2B5EF4-FFF2-40B4-BE49-F238E27FC236}">
                      <a16:creationId xmlns:a16="http://schemas.microsoft.com/office/drawing/2014/main" id="{73BFA6AE-6305-56AB-DEEF-FD2B16B4033C}"/>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 name="Google Shape;1160;p30">
                  <a:extLst>
                    <a:ext uri="{FF2B5EF4-FFF2-40B4-BE49-F238E27FC236}">
                      <a16:creationId xmlns:a16="http://schemas.microsoft.com/office/drawing/2014/main" id="{A4AEE0AB-3EFA-7B22-DA69-86C1CA3B4EDB}"/>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 name="Google Shape;1161;p30">
                  <a:extLst>
                    <a:ext uri="{FF2B5EF4-FFF2-40B4-BE49-F238E27FC236}">
                      <a16:creationId xmlns:a16="http://schemas.microsoft.com/office/drawing/2014/main" id="{E37C9E01-6BAC-B64E-040A-67F48FEFDA90}"/>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1162;p30">
                  <a:extLst>
                    <a:ext uri="{FF2B5EF4-FFF2-40B4-BE49-F238E27FC236}">
                      <a16:creationId xmlns:a16="http://schemas.microsoft.com/office/drawing/2014/main" id="{B0BE8034-7C63-7164-6A13-9FACA444D97F}"/>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1163;p30">
                  <a:extLst>
                    <a:ext uri="{FF2B5EF4-FFF2-40B4-BE49-F238E27FC236}">
                      <a16:creationId xmlns:a16="http://schemas.microsoft.com/office/drawing/2014/main" id="{0ADCCD96-0A89-682E-9901-31AD9EDFF0D1}"/>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33" name="Google Shape;2201;p52">
              <a:extLst>
                <a:ext uri="{FF2B5EF4-FFF2-40B4-BE49-F238E27FC236}">
                  <a16:creationId xmlns:a16="http://schemas.microsoft.com/office/drawing/2014/main" id="{6838CFC8-C978-6A11-3EF4-5663AC5E08B8}"/>
                </a:ext>
              </a:extLst>
            </p:cNvPr>
            <p:cNvGrpSpPr/>
            <p:nvPr/>
          </p:nvGrpSpPr>
          <p:grpSpPr>
            <a:xfrm>
              <a:off x="7867210" y="3708511"/>
              <a:ext cx="950597" cy="927079"/>
              <a:chOff x="3440878" y="3961281"/>
              <a:chExt cx="82245" cy="80210"/>
            </a:xfrm>
          </p:grpSpPr>
          <p:sp>
            <p:nvSpPr>
              <p:cNvPr id="34" name="Google Shape;2202;p52">
                <a:extLst>
                  <a:ext uri="{FF2B5EF4-FFF2-40B4-BE49-F238E27FC236}">
                    <a16:creationId xmlns:a16="http://schemas.microsoft.com/office/drawing/2014/main" id="{8B41D81F-C552-4140-B2E6-DCBD4E71D64E}"/>
                  </a:ext>
                </a:extLst>
              </p:cNvPr>
              <p:cNvSpPr/>
              <p:nvPr/>
            </p:nvSpPr>
            <p:spPr>
              <a:xfrm>
                <a:off x="3482027" y="3968124"/>
                <a:ext cx="31199" cy="30708"/>
              </a:xfrm>
              <a:custGeom>
                <a:avLst/>
                <a:gdLst/>
                <a:ahLst/>
                <a:cxnLst/>
                <a:rect l="l" t="t" r="r" b="b"/>
                <a:pathLst>
                  <a:path w="1778" h="1750" extrusionOk="0">
                    <a:moveTo>
                      <a:pt x="1166" y="0"/>
                    </a:moveTo>
                    <a:cubicBezTo>
                      <a:pt x="1068" y="0"/>
                      <a:pt x="972" y="21"/>
                      <a:pt x="889" y="58"/>
                    </a:cubicBezTo>
                    <a:cubicBezTo>
                      <a:pt x="676" y="161"/>
                      <a:pt x="530" y="351"/>
                      <a:pt x="396" y="542"/>
                    </a:cubicBezTo>
                    <a:cubicBezTo>
                      <a:pt x="210" y="814"/>
                      <a:pt x="32" y="1107"/>
                      <a:pt x="5" y="1444"/>
                    </a:cubicBezTo>
                    <a:cubicBezTo>
                      <a:pt x="1" y="1502"/>
                      <a:pt x="1" y="1555"/>
                      <a:pt x="23" y="1608"/>
                    </a:cubicBezTo>
                    <a:cubicBezTo>
                      <a:pt x="59" y="1684"/>
                      <a:pt x="143" y="1733"/>
                      <a:pt x="227" y="1747"/>
                    </a:cubicBezTo>
                    <a:cubicBezTo>
                      <a:pt x="236" y="1749"/>
                      <a:pt x="245" y="1750"/>
                      <a:pt x="255" y="1750"/>
                    </a:cubicBezTo>
                    <a:cubicBezTo>
                      <a:pt x="331" y="1750"/>
                      <a:pt x="423" y="1697"/>
                      <a:pt x="493" y="1688"/>
                    </a:cubicBezTo>
                    <a:lnTo>
                      <a:pt x="907" y="1524"/>
                    </a:lnTo>
                    <a:cubicBezTo>
                      <a:pt x="1378" y="1320"/>
                      <a:pt x="1493" y="1342"/>
                      <a:pt x="1684" y="872"/>
                    </a:cubicBezTo>
                    <a:cubicBezTo>
                      <a:pt x="1778" y="649"/>
                      <a:pt x="1773" y="356"/>
                      <a:pt x="1586" y="165"/>
                    </a:cubicBezTo>
                    <a:cubicBezTo>
                      <a:pt x="1475" y="51"/>
                      <a:pt x="1319" y="0"/>
                      <a:pt x="1166" y="0"/>
                    </a:cubicBezTo>
                    <a:close/>
                  </a:path>
                </a:pathLst>
              </a:custGeom>
              <a:solidFill>
                <a:srgbClr val="FFFFFF"/>
              </a:solidFill>
              <a:ln>
                <a:solidFill>
                  <a:schemeClr val="accent1">
                    <a:lumMod val="50000"/>
                  </a:schemeClr>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5" name="Google Shape;2203;p52">
                <a:extLst>
                  <a:ext uri="{FF2B5EF4-FFF2-40B4-BE49-F238E27FC236}">
                    <a16:creationId xmlns:a16="http://schemas.microsoft.com/office/drawing/2014/main" id="{F5F19FE6-06D0-342B-BE54-1DCE67BAD800}"/>
                  </a:ext>
                </a:extLst>
              </p:cNvPr>
              <p:cNvSpPr/>
              <p:nvPr/>
            </p:nvSpPr>
            <p:spPr>
              <a:xfrm>
                <a:off x="3485624" y="3997709"/>
                <a:ext cx="37499" cy="20987"/>
              </a:xfrm>
              <a:custGeom>
                <a:avLst/>
                <a:gdLst/>
                <a:ahLst/>
                <a:cxnLst/>
                <a:rect l="l" t="t" r="r" b="b"/>
                <a:pathLst>
                  <a:path w="2137" h="1196" extrusionOk="0">
                    <a:moveTo>
                      <a:pt x="706" y="1"/>
                    </a:moveTo>
                    <a:cubicBezTo>
                      <a:pt x="526" y="1"/>
                      <a:pt x="349" y="22"/>
                      <a:pt x="182" y="82"/>
                    </a:cubicBezTo>
                    <a:cubicBezTo>
                      <a:pt x="134" y="100"/>
                      <a:pt x="85" y="123"/>
                      <a:pt x="49" y="162"/>
                    </a:cubicBezTo>
                    <a:cubicBezTo>
                      <a:pt x="5" y="221"/>
                      <a:pt x="1" y="305"/>
                      <a:pt x="27" y="375"/>
                    </a:cubicBezTo>
                    <a:cubicBezTo>
                      <a:pt x="54" y="447"/>
                      <a:pt x="165" y="509"/>
                      <a:pt x="214" y="567"/>
                    </a:cubicBezTo>
                    <a:lnTo>
                      <a:pt x="555" y="828"/>
                    </a:lnTo>
                    <a:cubicBezTo>
                      <a:pt x="913" y="1085"/>
                      <a:pt x="985" y="1195"/>
                      <a:pt x="1334" y="1195"/>
                    </a:cubicBezTo>
                    <a:cubicBezTo>
                      <a:pt x="1383" y="1195"/>
                      <a:pt x="1439" y="1193"/>
                      <a:pt x="1502" y="1189"/>
                    </a:cubicBezTo>
                    <a:cubicBezTo>
                      <a:pt x="1741" y="1175"/>
                      <a:pt x="1994" y="1055"/>
                      <a:pt x="2065" y="828"/>
                    </a:cubicBezTo>
                    <a:cubicBezTo>
                      <a:pt x="2137" y="611"/>
                      <a:pt x="2008" y="367"/>
                      <a:pt x="1817" y="238"/>
                    </a:cubicBezTo>
                    <a:cubicBezTo>
                      <a:pt x="1626" y="105"/>
                      <a:pt x="1391" y="65"/>
                      <a:pt x="1159" y="34"/>
                    </a:cubicBezTo>
                    <a:cubicBezTo>
                      <a:pt x="1010" y="16"/>
                      <a:pt x="857" y="1"/>
                      <a:pt x="706" y="1"/>
                    </a:cubicBezTo>
                    <a:close/>
                  </a:path>
                </a:pathLst>
              </a:custGeom>
              <a:solidFill>
                <a:srgbClr val="FFFFFF"/>
              </a:solidFill>
              <a:ln>
                <a:solidFill>
                  <a:schemeClr val="accent1">
                    <a:lumMod val="50000"/>
                  </a:schemeClr>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2204;p52">
                <a:extLst>
                  <a:ext uri="{FF2B5EF4-FFF2-40B4-BE49-F238E27FC236}">
                    <a16:creationId xmlns:a16="http://schemas.microsoft.com/office/drawing/2014/main" id="{D81B0D4B-F1D5-50F4-41D5-88A2D8DB3139}"/>
                  </a:ext>
                </a:extLst>
              </p:cNvPr>
              <p:cNvSpPr/>
              <p:nvPr/>
            </p:nvSpPr>
            <p:spPr>
              <a:xfrm>
                <a:off x="3457864" y="3961281"/>
                <a:ext cx="25672" cy="35937"/>
              </a:xfrm>
              <a:custGeom>
                <a:avLst/>
                <a:gdLst/>
                <a:ahLst/>
                <a:cxnLst/>
                <a:rect l="l" t="t" r="r" b="b"/>
                <a:pathLst>
                  <a:path w="1463" h="2048" extrusionOk="0">
                    <a:moveTo>
                      <a:pt x="603" y="0"/>
                    </a:moveTo>
                    <a:cubicBezTo>
                      <a:pt x="533" y="0"/>
                      <a:pt x="461" y="12"/>
                      <a:pt x="392" y="40"/>
                    </a:cubicBezTo>
                    <a:cubicBezTo>
                      <a:pt x="144" y="138"/>
                      <a:pt x="1" y="413"/>
                      <a:pt x="1" y="649"/>
                    </a:cubicBezTo>
                    <a:cubicBezTo>
                      <a:pt x="5" y="889"/>
                      <a:pt x="125" y="1097"/>
                      <a:pt x="250" y="1297"/>
                    </a:cubicBezTo>
                    <a:cubicBezTo>
                      <a:pt x="427" y="1572"/>
                      <a:pt x="632" y="1848"/>
                      <a:pt x="938" y="2004"/>
                    </a:cubicBezTo>
                    <a:cubicBezTo>
                      <a:pt x="983" y="2028"/>
                      <a:pt x="1031" y="2048"/>
                      <a:pt x="1083" y="2048"/>
                    </a:cubicBezTo>
                    <a:cubicBezTo>
                      <a:pt x="1088" y="2048"/>
                      <a:pt x="1093" y="2048"/>
                      <a:pt x="1098" y="2047"/>
                    </a:cubicBezTo>
                    <a:cubicBezTo>
                      <a:pt x="1187" y="2043"/>
                      <a:pt x="1267" y="1985"/>
                      <a:pt x="1316" y="1914"/>
                    </a:cubicBezTo>
                    <a:cubicBezTo>
                      <a:pt x="1364" y="1844"/>
                      <a:pt x="1347" y="1719"/>
                      <a:pt x="1369" y="1639"/>
                    </a:cubicBezTo>
                    <a:lnTo>
                      <a:pt x="1391" y="1194"/>
                    </a:lnTo>
                    <a:cubicBezTo>
                      <a:pt x="1396" y="675"/>
                      <a:pt x="1462" y="577"/>
                      <a:pt x="1103" y="218"/>
                    </a:cubicBezTo>
                    <a:cubicBezTo>
                      <a:pt x="976" y="91"/>
                      <a:pt x="793" y="0"/>
                      <a:pt x="603" y="0"/>
                    </a:cubicBezTo>
                    <a:close/>
                  </a:path>
                </a:pathLst>
              </a:custGeom>
              <a:solidFill>
                <a:srgbClr val="FFFFFF"/>
              </a:solidFill>
              <a:ln>
                <a:solidFill>
                  <a:schemeClr val="accent1">
                    <a:lumMod val="50000"/>
                  </a:schemeClr>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2205;p52">
                <a:extLst>
                  <a:ext uri="{FF2B5EF4-FFF2-40B4-BE49-F238E27FC236}">
                    <a16:creationId xmlns:a16="http://schemas.microsoft.com/office/drawing/2014/main" id="{8B542D0F-52DD-E7DF-F7F6-10A472D07245}"/>
                  </a:ext>
                </a:extLst>
              </p:cNvPr>
              <p:cNvSpPr/>
              <p:nvPr/>
            </p:nvSpPr>
            <p:spPr>
              <a:xfrm>
                <a:off x="3440878" y="3993147"/>
                <a:ext cx="38131" cy="24479"/>
              </a:xfrm>
              <a:custGeom>
                <a:avLst/>
                <a:gdLst/>
                <a:ahLst/>
                <a:cxnLst/>
                <a:rect l="l" t="t" r="r" b="b"/>
                <a:pathLst>
                  <a:path w="2173" h="1395" extrusionOk="0">
                    <a:moveTo>
                      <a:pt x="834" y="1"/>
                    </a:moveTo>
                    <a:cubicBezTo>
                      <a:pt x="695" y="1"/>
                      <a:pt x="568" y="51"/>
                      <a:pt x="356" y="196"/>
                    </a:cubicBezTo>
                    <a:cubicBezTo>
                      <a:pt x="161" y="334"/>
                      <a:pt x="1" y="592"/>
                      <a:pt x="54" y="867"/>
                    </a:cubicBezTo>
                    <a:cubicBezTo>
                      <a:pt x="103" y="1142"/>
                      <a:pt x="347" y="1338"/>
                      <a:pt x="583" y="1381"/>
                    </a:cubicBezTo>
                    <a:cubicBezTo>
                      <a:pt x="630" y="1391"/>
                      <a:pt x="678" y="1395"/>
                      <a:pt x="725" y="1395"/>
                    </a:cubicBezTo>
                    <a:cubicBezTo>
                      <a:pt x="908" y="1395"/>
                      <a:pt x="1089" y="1333"/>
                      <a:pt x="1262" y="1266"/>
                    </a:cubicBezTo>
                    <a:cubicBezTo>
                      <a:pt x="1569" y="1147"/>
                      <a:pt x="1875" y="996"/>
                      <a:pt x="2088" y="721"/>
                    </a:cubicBezTo>
                    <a:cubicBezTo>
                      <a:pt x="2124" y="676"/>
                      <a:pt x="2155" y="627"/>
                      <a:pt x="2159" y="569"/>
                    </a:cubicBezTo>
                    <a:cubicBezTo>
                      <a:pt x="2172" y="481"/>
                      <a:pt x="2129" y="387"/>
                      <a:pt x="2071" y="325"/>
                    </a:cubicBezTo>
                    <a:cubicBezTo>
                      <a:pt x="2008" y="262"/>
                      <a:pt x="1884" y="254"/>
                      <a:pt x="1809" y="214"/>
                    </a:cubicBezTo>
                    <a:lnTo>
                      <a:pt x="1373" y="102"/>
                    </a:lnTo>
                    <a:cubicBezTo>
                      <a:pt x="1119" y="49"/>
                      <a:pt x="971" y="1"/>
                      <a:pt x="834" y="1"/>
                    </a:cubicBezTo>
                    <a:close/>
                  </a:path>
                </a:pathLst>
              </a:custGeom>
              <a:solidFill>
                <a:srgbClr val="FFFFFF"/>
              </a:solidFill>
              <a:ln>
                <a:solidFill>
                  <a:schemeClr val="accent1">
                    <a:lumMod val="50000"/>
                  </a:schemeClr>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2206;p52">
                <a:extLst>
                  <a:ext uri="{FF2B5EF4-FFF2-40B4-BE49-F238E27FC236}">
                    <a16:creationId xmlns:a16="http://schemas.microsoft.com/office/drawing/2014/main" id="{A73C5968-42E4-1F76-FDDE-46E48156018A}"/>
                  </a:ext>
                </a:extLst>
              </p:cNvPr>
              <p:cNvSpPr/>
              <p:nvPr/>
            </p:nvSpPr>
            <p:spPr>
              <a:xfrm>
                <a:off x="3468796" y="4003956"/>
                <a:ext cx="25497" cy="37534"/>
              </a:xfrm>
              <a:custGeom>
                <a:avLst/>
                <a:gdLst/>
                <a:ahLst/>
                <a:cxnLst/>
                <a:rect l="l" t="t" r="r" b="b"/>
                <a:pathLst>
                  <a:path w="1453" h="2139" extrusionOk="0">
                    <a:moveTo>
                      <a:pt x="763" y="1"/>
                    </a:moveTo>
                    <a:cubicBezTo>
                      <a:pt x="699" y="1"/>
                      <a:pt x="631" y="27"/>
                      <a:pt x="581" y="64"/>
                    </a:cubicBezTo>
                    <a:cubicBezTo>
                      <a:pt x="515" y="113"/>
                      <a:pt x="484" y="238"/>
                      <a:pt x="439" y="304"/>
                    </a:cubicBezTo>
                    <a:lnTo>
                      <a:pt x="271" y="712"/>
                    </a:lnTo>
                    <a:cubicBezTo>
                      <a:pt x="97" y="1201"/>
                      <a:pt x="0" y="1268"/>
                      <a:pt x="218" y="1730"/>
                    </a:cubicBezTo>
                    <a:cubicBezTo>
                      <a:pt x="318" y="1943"/>
                      <a:pt x="529" y="2139"/>
                      <a:pt x="796" y="2139"/>
                    </a:cubicBezTo>
                    <a:cubicBezTo>
                      <a:pt x="801" y="2139"/>
                      <a:pt x="807" y="2139"/>
                      <a:pt x="813" y="2138"/>
                    </a:cubicBezTo>
                    <a:cubicBezTo>
                      <a:pt x="1079" y="2130"/>
                      <a:pt x="1301" y="1925"/>
                      <a:pt x="1376" y="1698"/>
                    </a:cubicBezTo>
                    <a:cubicBezTo>
                      <a:pt x="1452" y="1472"/>
                      <a:pt x="1413" y="1237"/>
                      <a:pt x="1364" y="1011"/>
                    </a:cubicBezTo>
                    <a:cubicBezTo>
                      <a:pt x="1292" y="686"/>
                      <a:pt x="1194" y="357"/>
                      <a:pt x="960" y="105"/>
                    </a:cubicBezTo>
                    <a:cubicBezTo>
                      <a:pt x="923" y="64"/>
                      <a:pt x="884" y="29"/>
                      <a:pt x="826" y="11"/>
                    </a:cubicBezTo>
                    <a:cubicBezTo>
                      <a:pt x="806" y="4"/>
                      <a:pt x="785" y="1"/>
                      <a:pt x="763" y="1"/>
                    </a:cubicBezTo>
                    <a:close/>
                  </a:path>
                </a:pathLst>
              </a:custGeom>
              <a:solidFill>
                <a:srgbClr val="FFFFFF"/>
              </a:solidFill>
              <a:ln>
                <a:solidFill>
                  <a:schemeClr val="accent1">
                    <a:lumMod val="50000"/>
                  </a:schemeClr>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2207;p52">
                <a:extLst>
                  <a:ext uri="{FF2B5EF4-FFF2-40B4-BE49-F238E27FC236}">
                    <a16:creationId xmlns:a16="http://schemas.microsoft.com/office/drawing/2014/main" id="{E7D96106-2CCC-91FA-7F7D-CA507772A37D}"/>
                  </a:ext>
                </a:extLst>
              </p:cNvPr>
              <p:cNvSpPr/>
              <p:nvPr/>
            </p:nvSpPr>
            <p:spPr>
              <a:xfrm>
                <a:off x="3474867" y="3994463"/>
                <a:ext cx="12880" cy="11564"/>
              </a:xfrm>
              <a:custGeom>
                <a:avLst/>
                <a:gdLst/>
                <a:ahLst/>
                <a:cxnLst/>
                <a:rect l="l" t="t" r="r" b="b"/>
                <a:pathLst>
                  <a:path w="734" h="659" extrusionOk="0">
                    <a:moveTo>
                      <a:pt x="369" y="1"/>
                    </a:moveTo>
                    <a:cubicBezTo>
                      <a:pt x="275" y="1"/>
                      <a:pt x="180" y="42"/>
                      <a:pt x="116" y="121"/>
                    </a:cubicBezTo>
                    <a:cubicBezTo>
                      <a:pt x="1" y="259"/>
                      <a:pt x="18" y="468"/>
                      <a:pt x="155" y="583"/>
                    </a:cubicBezTo>
                    <a:cubicBezTo>
                      <a:pt x="218" y="634"/>
                      <a:pt x="293" y="659"/>
                      <a:pt x="367" y="659"/>
                    </a:cubicBezTo>
                    <a:cubicBezTo>
                      <a:pt x="460" y="659"/>
                      <a:pt x="553" y="618"/>
                      <a:pt x="618" y="539"/>
                    </a:cubicBezTo>
                    <a:cubicBezTo>
                      <a:pt x="733" y="400"/>
                      <a:pt x="715" y="193"/>
                      <a:pt x="577" y="76"/>
                    </a:cubicBezTo>
                    <a:cubicBezTo>
                      <a:pt x="517" y="26"/>
                      <a:pt x="443" y="1"/>
                      <a:pt x="369" y="1"/>
                    </a:cubicBezTo>
                    <a:close/>
                  </a:path>
                </a:pathLst>
              </a:custGeom>
              <a:solidFill>
                <a:srgbClr val="92D050"/>
              </a:solidFill>
              <a:ln>
                <a:solidFill>
                  <a:schemeClr val="accent1">
                    <a:lumMod val="50000"/>
                  </a:schemeClr>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0" name="Google Shape;2211;p52">
              <a:extLst>
                <a:ext uri="{FF2B5EF4-FFF2-40B4-BE49-F238E27FC236}">
                  <a16:creationId xmlns:a16="http://schemas.microsoft.com/office/drawing/2014/main" id="{30C93FFB-30E6-6777-6766-525C2329AD13}"/>
                </a:ext>
              </a:extLst>
            </p:cNvPr>
            <p:cNvGrpSpPr/>
            <p:nvPr/>
          </p:nvGrpSpPr>
          <p:grpSpPr>
            <a:xfrm>
              <a:off x="-195202" y="-174491"/>
              <a:ext cx="811633" cy="827693"/>
              <a:chOff x="3274264" y="3320323"/>
              <a:chExt cx="203183" cy="207218"/>
            </a:xfrm>
          </p:grpSpPr>
          <p:sp>
            <p:nvSpPr>
              <p:cNvPr id="41" name="Google Shape;2212;p52">
                <a:extLst>
                  <a:ext uri="{FF2B5EF4-FFF2-40B4-BE49-F238E27FC236}">
                    <a16:creationId xmlns:a16="http://schemas.microsoft.com/office/drawing/2014/main" id="{B41FA4E3-70A5-71C2-2658-5C66652D362F}"/>
                  </a:ext>
                </a:extLst>
              </p:cNvPr>
              <p:cNvSpPr/>
              <p:nvPr/>
            </p:nvSpPr>
            <p:spPr>
              <a:xfrm>
                <a:off x="3274264" y="3320323"/>
                <a:ext cx="203183" cy="207218"/>
              </a:xfrm>
              <a:custGeom>
                <a:avLst/>
                <a:gdLst/>
                <a:ahLst/>
                <a:cxnLst/>
                <a:rect l="l" t="t" r="r" b="b"/>
                <a:pathLst>
                  <a:path w="11579" h="11809" extrusionOk="0">
                    <a:moveTo>
                      <a:pt x="6208" y="0"/>
                    </a:moveTo>
                    <a:cubicBezTo>
                      <a:pt x="5934" y="0"/>
                      <a:pt x="5712" y="277"/>
                      <a:pt x="5578" y="533"/>
                    </a:cubicBezTo>
                    <a:cubicBezTo>
                      <a:pt x="5312" y="1056"/>
                      <a:pt x="5152" y="1634"/>
                      <a:pt x="5099" y="2216"/>
                    </a:cubicBezTo>
                    <a:cubicBezTo>
                      <a:pt x="5005" y="1754"/>
                      <a:pt x="4859" y="1301"/>
                      <a:pt x="4654" y="879"/>
                    </a:cubicBezTo>
                    <a:cubicBezTo>
                      <a:pt x="4494" y="551"/>
                      <a:pt x="4198" y="199"/>
                      <a:pt x="3867" y="199"/>
                    </a:cubicBezTo>
                    <a:cubicBezTo>
                      <a:pt x="3812" y="199"/>
                      <a:pt x="3756" y="208"/>
                      <a:pt x="3699" y="230"/>
                    </a:cubicBezTo>
                    <a:cubicBezTo>
                      <a:pt x="3353" y="363"/>
                      <a:pt x="3295" y="826"/>
                      <a:pt x="3326" y="1199"/>
                    </a:cubicBezTo>
                    <a:cubicBezTo>
                      <a:pt x="3402" y="2140"/>
                      <a:pt x="3664" y="3064"/>
                      <a:pt x="4099" y="3908"/>
                    </a:cubicBezTo>
                    <a:cubicBezTo>
                      <a:pt x="3411" y="2975"/>
                      <a:pt x="2665" y="1998"/>
                      <a:pt x="1581" y="1603"/>
                    </a:cubicBezTo>
                    <a:cubicBezTo>
                      <a:pt x="1499" y="1573"/>
                      <a:pt x="1406" y="1548"/>
                      <a:pt x="1319" y="1548"/>
                    </a:cubicBezTo>
                    <a:cubicBezTo>
                      <a:pt x="1240" y="1548"/>
                      <a:pt x="1165" y="1568"/>
                      <a:pt x="1106" y="1621"/>
                    </a:cubicBezTo>
                    <a:cubicBezTo>
                      <a:pt x="1030" y="1691"/>
                      <a:pt x="1003" y="1802"/>
                      <a:pt x="995" y="1905"/>
                    </a:cubicBezTo>
                    <a:cubicBezTo>
                      <a:pt x="923" y="2518"/>
                      <a:pt x="1177" y="3130"/>
                      <a:pt x="1559" y="3614"/>
                    </a:cubicBezTo>
                    <a:cubicBezTo>
                      <a:pt x="1936" y="4099"/>
                      <a:pt x="2434" y="4477"/>
                      <a:pt x="2926" y="4846"/>
                    </a:cubicBezTo>
                    <a:cubicBezTo>
                      <a:pt x="2461" y="4684"/>
                      <a:pt x="1968" y="4602"/>
                      <a:pt x="1476" y="4602"/>
                    </a:cubicBezTo>
                    <a:cubicBezTo>
                      <a:pt x="1198" y="4602"/>
                      <a:pt x="921" y="4628"/>
                      <a:pt x="648" y="4680"/>
                    </a:cubicBezTo>
                    <a:cubicBezTo>
                      <a:pt x="408" y="4729"/>
                      <a:pt x="133" y="4832"/>
                      <a:pt x="66" y="5067"/>
                    </a:cubicBezTo>
                    <a:cubicBezTo>
                      <a:pt x="0" y="5293"/>
                      <a:pt x="164" y="5525"/>
                      <a:pt x="347" y="5680"/>
                    </a:cubicBezTo>
                    <a:cubicBezTo>
                      <a:pt x="963" y="6197"/>
                      <a:pt x="1797" y="6299"/>
                      <a:pt x="2621" y="6299"/>
                    </a:cubicBezTo>
                    <a:cubicBezTo>
                      <a:pt x="2830" y="6299"/>
                      <a:pt x="3038" y="6293"/>
                      <a:pt x="3242" y="6285"/>
                    </a:cubicBezTo>
                    <a:lnTo>
                      <a:pt x="3242" y="6285"/>
                    </a:lnTo>
                    <a:cubicBezTo>
                      <a:pt x="2260" y="6675"/>
                      <a:pt x="1247" y="7164"/>
                      <a:pt x="688" y="8056"/>
                    </a:cubicBezTo>
                    <a:cubicBezTo>
                      <a:pt x="506" y="8350"/>
                      <a:pt x="395" y="8772"/>
                      <a:pt x="648" y="9007"/>
                    </a:cubicBezTo>
                    <a:cubicBezTo>
                      <a:pt x="755" y="9109"/>
                      <a:pt x="894" y="9145"/>
                      <a:pt x="1042" y="9145"/>
                    </a:cubicBezTo>
                    <a:cubicBezTo>
                      <a:pt x="1183" y="9145"/>
                      <a:pt x="1331" y="9112"/>
                      <a:pt x="1466" y="9073"/>
                    </a:cubicBezTo>
                    <a:cubicBezTo>
                      <a:pt x="2540" y="8767"/>
                      <a:pt x="3545" y="8212"/>
                      <a:pt x="4383" y="7470"/>
                    </a:cubicBezTo>
                    <a:lnTo>
                      <a:pt x="4383" y="7470"/>
                    </a:lnTo>
                    <a:cubicBezTo>
                      <a:pt x="3655" y="8363"/>
                      <a:pt x="3299" y="9553"/>
                      <a:pt x="3424" y="10703"/>
                    </a:cubicBezTo>
                    <a:cubicBezTo>
                      <a:pt x="3438" y="10824"/>
                      <a:pt x="3465" y="10961"/>
                      <a:pt x="3571" y="11019"/>
                    </a:cubicBezTo>
                    <a:cubicBezTo>
                      <a:pt x="3603" y="11036"/>
                      <a:pt x="3637" y="11043"/>
                      <a:pt x="3671" y="11043"/>
                    </a:cubicBezTo>
                    <a:cubicBezTo>
                      <a:pt x="3764" y="11043"/>
                      <a:pt x="3862" y="10989"/>
                      <a:pt x="3944" y="10930"/>
                    </a:cubicBezTo>
                    <a:cubicBezTo>
                      <a:pt x="4734" y="10366"/>
                      <a:pt x="5111" y="9397"/>
                      <a:pt x="5454" y="8483"/>
                    </a:cubicBezTo>
                    <a:cubicBezTo>
                      <a:pt x="5517" y="9434"/>
                      <a:pt x="5738" y="10375"/>
                      <a:pt x="6103" y="11254"/>
                    </a:cubicBezTo>
                    <a:cubicBezTo>
                      <a:pt x="6211" y="11514"/>
                      <a:pt x="6403" y="11809"/>
                      <a:pt x="6670" y="11809"/>
                    </a:cubicBezTo>
                    <a:cubicBezTo>
                      <a:pt x="6687" y="11809"/>
                      <a:pt x="6703" y="11808"/>
                      <a:pt x="6720" y="11805"/>
                    </a:cubicBezTo>
                    <a:cubicBezTo>
                      <a:pt x="6964" y="11769"/>
                      <a:pt x="7097" y="11503"/>
                      <a:pt x="7173" y="11263"/>
                    </a:cubicBezTo>
                    <a:cubicBezTo>
                      <a:pt x="7506" y="10180"/>
                      <a:pt x="7462" y="8985"/>
                      <a:pt x="7040" y="7927"/>
                    </a:cubicBezTo>
                    <a:lnTo>
                      <a:pt x="7040" y="7927"/>
                    </a:lnTo>
                    <a:cubicBezTo>
                      <a:pt x="7879" y="8630"/>
                      <a:pt x="8772" y="9354"/>
                      <a:pt x="9842" y="9567"/>
                    </a:cubicBezTo>
                    <a:cubicBezTo>
                      <a:pt x="9913" y="9581"/>
                      <a:pt x="9985" y="9593"/>
                      <a:pt x="10056" y="9593"/>
                    </a:cubicBezTo>
                    <a:cubicBezTo>
                      <a:pt x="10096" y="9593"/>
                      <a:pt x="10136" y="9589"/>
                      <a:pt x="10175" y="9580"/>
                    </a:cubicBezTo>
                    <a:cubicBezTo>
                      <a:pt x="10384" y="9522"/>
                      <a:pt x="10521" y="9313"/>
                      <a:pt x="10548" y="9100"/>
                    </a:cubicBezTo>
                    <a:cubicBezTo>
                      <a:pt x="10615" y="8554"/>
                      <a:pt x="10122" y="8124"/>
                      <a:pt x="9678" y="7804"/>
                    </a:cubicBezTo>
                    <a:cubicBezTo>
                      <a:pt x="9172" y="7435"/>
                      <a:pt x="8665" y="7066"/>
                      <a:pt x="8155" y="6697"/>
                    </a:cubicBezTo>
                    <a:lnTo>
                      <a:pt x="8155" y="6697"/>
                    </a:lnTo>
                    <a:cubicBezTo>
                      <a:pt x="8777" y="6964"/>
                      <a:pt x="9454" y="7101"/>
                      <a:pt x="10130" y="7101"/>
                    </a:cubicBezTo>
                    <a:cubicBezTo>
                      <a:pt x="10265" y="7101"/>
                      <a:pt x="10400" y="7095"/>
                      <a:pt x="10535" y="7084"/>
                    </a:cubicBezTo>
                    <a:cubicBezTo>
                      <a:pt x="10863" y="7058"/>
                      <a:pt x="11241" y="6951"/>
                      <a:pt x="11419" y="6697"/>
                    </a:cubicBezTo>
                    <a:cubicBezTo>
                      <a:pt x="11486" y="6605"/>
                      <a:pt x="11468" y="6462"/>
                      <a:pt x="11384" y="6382"/>
                    </a:cubicBezTo>
                    <a:cubicBezTo>
                      <a:pt x="10911" y="5942"/>
                      <a:pt x="10263" y="5696"/>
                      <a:pt x="9619" y="5696"/>
                    </a:cubicBezTo>
                    <a:cubicBezTo>
                      <a:pt x="9385" y="5696"/>
                      <a:pt x="9152" y="5728"/>
                      <a:pt x="8928" y="5795"/>
                    </a:cubicBezTo>
                    <a:cubicBezTo>
                      <a:pt x="9798" y="5502"/>
                      <a:pt x="10713" y="5183"/>
                      <a:pt x="11308" y="4490"/>
                    </a:cubicBezTo>
                    <a:cubicBezTo>
                      <a:pt x="11450" y="4321"/>
                      <a:pt x="11579" y="4108"/>
                      <a:pt x="11534" y="3891"/>
                    </a:cubicBezTo>
                    <a:cubicBezTo>
                      <a:pt x="11471" y="3582"/>
                      <a:pt x="11130" y="3467"/>
                      <a:pt x="10795" y="3467"/>
                    </a:cubicBezTo>
                    <a:cubicBezTo>
                      <a:pt x="10705" y="3467"/>
                      <a:pt x="10615" y="3476"/>
                      <a:pt x="10531" y="3491"/>
                    </a:cubicBezTo>
                    <a:cubicBezTo>
                      <a:pt x="9776" y="3626"/>
                      <a:pt x="9059" y="3971"/>
                      <a:pt x="8480" y="4474"/>
                    </a:cubicBezTo>
                    <a:lnTo>
                      <a:pt x="8480" y="4474"/>
                    </a:lnTo>
                    <a:cubicBezTo>
                      <a:pt x="9043" y="3907"/>
                      <a:pt x="9531" y="3267"/>
                      <a:pt x="9931" y="2575"/>
                    </a:cubicBezTo>
                    <a:cubicBezTo>
                      <a:pt x="10055" y="2362"/>
                      <a:pt x="10175" y="2132"/>
                      <a:pt x="10189" y="1882"/>
                    </a:cubicBezTo>
                    <a:cubicBezTo>
                      <a:pt x="10202" y="1634"/>
                      <a:pt x="10082" y="1363"/>
                      <a:pt x="9851" y="1275"/>
                    </a:cubicBezTo>
                    <a:cubicBezTo>
                      <a:pt x="9787" y="1248"/>
                      <a:pt x="9720" y="1237"/>
                      <a:pt x="9651" y="1237"/>
                    </a:cubicBezTo>
                    <a:cubicBezTo>
                      <a:pt x="9556" y="1237"/>
                      <a:pt x="9459" y="1257"/>
                      <a:pt x="9367" y="1283"/>
                    </a:cubicBezTo>
                    <a:cubicBezTo>
                      <a:pt x="8555" y="1509"/>
                      <a:pt x="7537" y="2447"/>
                      <a:pt x="6876" y="3198"/>
                    </a:cubicBezTo>
                    <a:cubicBezTo>
                      <a:pt x="6956" y="2367"/>
                      <a:pt x="6924" y="1523"/>
                      <a:pt x="6764" y="705"/>
                    </a:cubicBezTo>
                    <a:cubicBezTo>
                      <a:pt x="6706" y="412"/>
                      <a:pt x="6583" y="66"/>
                      <a:pt x="6289" y="8"/>
                    </a:cubicBezTo>
                    <a:cubicBezTo>
                      <a:pt x="6262" y="3"/>
                      <a:pt x="6235" y="0"/>
                      <a:pt x="6208" y="0"/>
                    </a:cubicBezTo>
                    <a:close/>
                  </a:path>
                </a:pathLst>
              </a:custGeom>
              <a:solidFill>
                <a:srgbClr val="FFFFFF"/>
              </a:solidFill>
              <a:ln>
                <a:solidFill>
                  <a:schemeClr val="accent1">
                    <a:lumMod val="50000"/>
                  </a:schemeClr>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2213;p52">
                <a:extLst>
                  <a:ext uri="{FF2B5EF4-FFF2-40B4-BE49-F238E27FC236}">
                    <a16:creationId xmlns:a16="http://schemas.microsoft.com/office/drawing/2014/main" id="{EBADA566-ED85-A4AF-7DAF-B5F3770B5C72}"/>
                  </a:ext>
                </a:extLst>
              </p:cNvPr>
              <p:cNvSpPr/>
              <p:nvPr/>
            </p:nvSpPr>
            <p:spPr>
              <a:xfrm>
                <a:off x="3354228" y="3403814"/>
                <a:ext cx="50519" cy="40166"/>
              </a:xfrm>
              <a:custGeom>
                <a:avLst/>
                <a:gdLst/>
                <a:ahLst/>
                <a:cxnLst/>
                <a:rect l="l" t="t" r="r" b="b"/>
                <a:pathLst>
                  <a:path w="2879" h="2289" extrusionOk="0">
                    <a:moveTo>
                      <a:pt x="1342" y="0"/>
                    </a:moveTo>
                    <a:cubicBezTo>
                      <a:pt x="1099" y="0"/>
                      <a:pt x="815" y="57"/>
                      <a:pt x="542" y="242"/>
                    </a:cubicBezTo>
                    <a:cubicBezTo>
                      <a:pt x="200" y="474"/>
                      <a:pt x="0" y="914"/>
                      <a:pt x="93" y="1314"/>
                    </a:cubicBezTo>
                    <a:cubicBezTo>
                      <a:pt x="173" y="1638"/>
                      <a:pt x="431" y="1894"/>
                      <a:pt x="724" y="2060"/>
                    </a:cubicBezTo>
                    <a:cubicBezTo>
                      <a:pt x="983" y="2203"/>
                      <a:pt x="1281" y="2289"/>
                      <a:pt x="1575" y="2289"/>
                    </a:cubicBezTo>
                    <a:cubicBezTo>
                      <a:pt x="1761" y="2289"/>
                      <a:pt x="1946" y="2255"/>
                      <a:pt x="2118" y="2179"/>
                    </a:cubicBezTo>
                    <a:cubicBezTo>
                      <a:pt x="2563" y="1984"/>
                      <a:pt x="2878" y="1482"/>
                      <a:pt x="2780" y="1007"/>
                    </a:cubicBezTo>
                    <a:cubicBezTo>
                      <a:pt x="2700" y="607"/>
                      <a:pt x="2362" y="301"/>
                      <a:pt x="1989" y="131"/>
                    </a:cubicBezTo>
                    <a:cubicBezTo>
                      <a:pt x="1933" y="106"/>
                      <a:pt x="1675" y="0"/>
                      <a:pt x="1342" y="0"/>
                    </a:cubicBezTo>
                    <a:close/>
                  </a:path>
                </a:pathLst>
              </a:custGeom>
              <a:solidFill>
                <a:srgbClr val="92D050"/>
              </a:solidFill>
              <a:ln>
                <a:solidFill>
                  <a:schemeClr val="accent2">
                    <a:lumMod val="75000"/>
                  </a:schemeClr>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43" name="Google Shape;1846;p50">
              <a:extLst>
                <a:ext uri="{FF2B5EF4-FFF2-40B4-BE49-F238E27FC236}">
                  <a16:creationId xmlns:a16="http://schemas.microsoft.com/office/drawing/2014/main" id="{011C118E-A172-BC99-2AC7-AB9C797AA3F5}"/>
                </a:ext>
              </a:extLst>
            </p:cNvPr>
            <p:cNvGrpSpPr/>
            <p:nvPr/>
          </p:nvGrpSpPr>
          <p:grpSpPr>
            <a:xfrm rot="9255612">
              <a:off x="380280" y="4422106"/>
              <a:ext cx="650567" cy="808541"/>
              <a:chOff x="5413032" y="2915892"/>
              <a:chExt cx="344933" cy="428708"/>
            </a:xfrm>
          </p:grpSpPr>
          <p:sp>
            <p:nvSpPr>
              <p:cNvPr id="44" name="Google Shape;1847;p50">
                <a:extLst>
                  <a:ext uri="{FF2B5EF4-FFF2-40B4-BE49-F238E27FC236}">
                    <a16:creationId xmlns:a16="http://schemas.microsoft.com/office/drawing/2014/main" id="{15A3CF74-422D-EAE3-A0C2-EC1A7728BF5F}"/>
                  </a:ext>
                </a:extLst>
              </p:cNvPr>
              <p:cNvSpPr/>
              <p:nvPr/>
            </p:nvSpPr>
            <p:spPr>
              <a:xfrm>
                <a:off x="5413032" y="3177621"/>
                <a:ext cx="196838" cy="166979"/>
              </a:xfrm>
              <a:custGeom>
                <a:avLst/>
                <a:gdLst/>
                <a:ahLst/>
                <a:cxnLst/>
                <a:rect l="l" t="t" r="r" b="b"/>
                <a:pathLst>
                  <a:path w="10007" h="8489" extrusionOk="0">
                    <a:moveTo>
                      <a:pt x="3591" y="0"/>
                    </a:moveTo>
                    <a:cubicBezTo>
                      <a:pt x="3494" y="0"/>
                      <a:pt x="3391" y="11"/>
                      <a:pt x="3282" y="35"/>
                    </a:cubicBezTo>
                    <a:cubicBezTo>
                      <a:pt x="1568" y="391"/>
                      <a:pt x="2982" y="3397"/>
                      <a:pt x="2982" y="3397"/>
                    </a:cubicBezTo>
                    <a:cubicBezTo>
                      <a:pt x="2982" y="3397"/>
                      <a:pt x="2088" y="3039"/>
                      <a:pt x="1301" y="3039"/>
                    </a:cubicBezTo>
                    <a:cubicBezTo>
                      <a:pt x="609" y="3039"/>
                      <a:pt x="1" y="3316"/>
                      <a:pt x="154" y="4354"/>
                    </a:cubicBezTo>
                    <a:cubicBezTo>
                      <a:pt x="354" y="5707"/>
                      <a:pt x="1697" y="5973"/>
                      <a:pt x="2721" y="5973"/>
                    </a:cubicBezTo>
                    <a:cubicBezTo>
                      <a:pt x="3382" y="5973"/>
                      <a:pt x="3910" y="5862"/>
                      <a:pt x="3911" y="5862"/>
                    </a:cubicBezTo>
                    <a:lnTo>
                      <a:pt x="3911" y="5862"/>
                    </a:lnTo>
                    <a:cubicBezTo>
                      <a:pt x="3911" y="5862"/>
                      <a:pt x="3453" y="8295"/>
                      <a:pt x="5645" y="8482"/>
                    </a:cubicBezTo>
                    <a:cubicBezTo>
                      <a:pt x="5695" y="8486"/>
                      <a:pt x="5743" y="8488"/>
                      <a:pt x="5788" y="8488"/>
                    </a:cubicBezTo>
                    <a:cubicBezTo>
                      <a:pt x="7743" y="8488"/>
                      <a:pt x="5710" y="4841"/>
                      <a:pt x="5710" y="4840"/>
                    </a:cubicBezTo>
                    <a:lnTo>
                      <a:pt x="5710" y="4840"/>
                    </a:lnTo>
                    <a:cubicBezTo>
                      <a:pt x="5710" y="4841"/>
                      <a:pt x="7211" y="6107"/>
                      <a:pt x="8380" y="6107"/>
                    </a:cubicBezTo>
                    <a:cubicBezTo>
                      <a:pt x="8894" y="6107"/>
                      <a:pt x="9344" y="5861"/>
                      <a:pt x="9573" y="5154"/>
                    </a:cubicBezTo>
                    <a:cubicBezTo>
                      <a:pt x="10007" y="3829"/>
                      <a:pt x="8886" y="3546"/>
                      <a:pt x="7849" y="3546"/>
                    </a:cubicBezTo>
                    <a:cubicBezTo>
                      <a:pt x="7074" y="3546"/>
                      <a:pt x="6346" y="3704"/>
                      <a:pt x="6346" y="3704"/>
                    </a:cubicBezTo>
                    <a:cubicBezTo>
                      <a:pt x="6346" y="3704"/>
                      <a:pt x="6639" y="3569"/>
                      <a:pt x="7016" y="3354"/>
                    </a:cubicBezTo>
                    <a:cubicBezTo>
                      <a:pt x="7988" y="2811"/>
                      <a:pt x="9553" y="1748"/>
                      <a:pt x="8452" y="1063"/>
                    </a:cubicBezTo>
                    <a:cubicBezTo>
                      <a:pt x="8181" y="893"/>
                      <a:pt x="7903" y="822"/>
                      <a:pt x="7628" y="822"/>
                    </a:cubicBezTo>
                    <a:cubicBezTo>
                      <a:pt x="6347" y="822"/>
                      <a:pt x="5146" y="2348"/>
                      <a:pt x="5146" y="2348"/>
                    </a:cubicBezTo>
                    <a:cubicBezTo>
                      <a:pt x="5146" y="2348"/>
                      <a:pt x="5014" y="0"/>
                      <a:pt x="359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1848;p50">
                <a:extLst>
                  <a:ext uri="{FF2B5EF4-FFF2-40B4-BE49-F238E27FC236}">
                    <a16:creationId xmlns:a16="http://schemas.microsoft.com/office/drawing/2014/main" id="{29914FB9-2DA7-7C84-0F45-B911EDFEEA33}"/>
                  </a:ext>
                </a:extLst>
              </p:cNvPr>
              <p:cNvSpPr/>
              <p:nvPr/>
            </p:nvSpPr>
            <p:spPr>
              <a:xfrm>
                <a:off x="5504537" y="3232599"/>
                <a:ext cx="17585" cy="15559"/>
              </a:xfrm>
              <a:custGeom>
                <a:avLst/>
                <a:gdLst/>
                <a:ahLst/>
                <a:cxnLst/>
                <a:rect l="l" t="t" r="r" b="b"/>
                <a:pathLst>
                  <a:path w="894" h="791" extrusionOk="0">
                    <a:moveTo>
                      <a:pt x="445" y="1"/>
                    </a:moveTo>
                    <a:cubicBezTo>
                      <a:pt x="290" y="1"/>
                      <a:pt x="144" y="96"/>
                      <a:pt x="80" y="253"/>
                    </a:cubicBezTo>
                    <a:cubicBezTo>
                      <a:pt x="1" y="453"/>
                      <a:pt x="102" y="681"/>
                      <a:pt x="301" y="760"/>
                    </a:cubicBezTo>
                    <a:cubicBezTo>
                      <a:pt x="349" y="781"/>
                      <a:pt x="400" y="791"/>
                      <a:pt x="450" y="791"/>
                    </a:cubicBezTo>
                    <a:cubicBezTo>
                      <a:pt x="604" y="791"/>
                      <a:pt x="750" y="696"/>
                      <a:pt x="815" y="546"/>
                    </a:cubicBezTo>
                    <a:cubicBezTo>
                      <a:pt x="894" y="338"/>
                      <a:pt x="794" y="110"/>
                      <a:pt x="594" y="31"/>
                    </a:cubicBezTo>
                    <a:cubicBezTo>
                      <a:pt x="545" y="11"/>
                      <a:pt x="494" y="1"/>
                      <a:pt x="44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1849;p50">
                <a:extLst>
                  <a:ext uri="{FF2B5EF4-FFF2-40B4-BE49-F238E27FC236}">
                    <a16:creationId xmlns:a16="http://schemas.microsoft.com/office/drawing/2014/main" id="{E9AD8FE6-E6F3-30DC-2EC4-563DBB0AA692}"/>
                  </a:ext>
                </a:extLst>
              </p:cNvPr>
              <p:cNvSpPr/>
              <p:nvPr/>
            </p:nvSpPr>
            <p:spPr>
              <a:xfrm>
                <a:off x="5489372" y="3247765"/>
                <a:ext cx="17723" cy="15559"/>
              </a:xfrm>
              <a:custGeom>
                <a:avLst/>
                <a:gdLst/>
                <a:ahLst/>
                <a:cxnLst/>
                <a:rect l="l" t="t" r="r" b="b"/>
                <a:pathLst>
                  <a:path w="901" h="791" extrusionOk="0">
                    <a:moveTo>
                      <a:pt x="447" y="1"/>
                    </a:moveTo>
                    <a:cubicBezTo>
                      <a:pt x="290" y="1"/>
                      <a:pt x="146" y="95"/>
                      <a:pt x="86" y="246"/>
                    </a:cubicBezTo>
                    <a:cubicBezTo>
                      <a:pt x="0" y="453"/>
                      <a:pt x="102" y="681"/>
                      <a:pt x="307" y="760"/>
                    </a:cubicBezTo>
                    <a:cubicBezTo>
                      <a:pt x="356" y="781"/>
                      <a:pt x="406" y="791"/>
                      <a:pt x="456" y="791"/>
                    </a:cubicBezTo>
                    <a:cubicBezTo>
                      <a:pt x="610" y="791"/>
                      <a:pt x="755" y="696"/>
                      <a:pt x="815" y="546"/>
                    </a:cubicBezTo>
                    <a:cubicBezTo>
                      <a:pt x="900" y="338"/>
                      <a:pt x="801" y="111"/>
                      <a:pt x="600" y="32"/>
                    </a:cubicBezTo>
                    <a:cubicBezTo>
                      <a:pt x="549" y="11"/>
                      <a:pt x="497" y="1"/>
                      <a:pt x="4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1850;p50">
                <a:extLst>
                  <a:ext uri="{FF2B5EF4-FFF2-40B4-BE49-F238E27FC236}">
                    <a16:creationId xmlns:a16="http://schemas.microsoft.com/office/drawing/2014/main" id="{0C8187BB-9F9F-9E99-6C8C-105C2E5C59E1}"/>
                  </a:ext>
                </a:extLst>
              </p:cNvPr>
              <p:cNvSpPr/>
              <p:nvPr/>
            </p:nvSpPr>
            <p:spPr>
              <a:xfrm>
                <a:off x="5511992" y="3252328"/>
                <a:ext cx="17723" cy="15559"/>
              </a:xfrm>
              <a:custGeom>
                <a:avLst/>
                <a:gdLst/>
                <a:ahLst/>
                <a:cxnLst/>
                <a:rect l="l" t="t" r="r" b="b"/>
                <a:pathLst>
                  <a:path w="901" h="791" extrusionOk="0">
                    <a:moveTo>
                      <a:pt x="455" y="1"/>
                    </a:moveTo>
                    <a:cubicBezTo>
                      <a:pt x="295" y="1"/>
                      <a:pt x="147" y="96"/>
                      <a:pt x="86" y="249"/>
                    </a:cubicBezTo>
                    <a:cubicBezTo>
                      <a:pt x="0" y="449"/>
                      <a:pt x="100" y="684"/>
                      <a:pt x="300" y="763"/>
                    </a:cubicBezTo>
                    <a:cubicBezTo>
                      <a:pt x="350" y="782"/>
                      <a:pt x="401" y="791"/>
                      <a:pt x="451" y="791"/>
                    </a:cubicBezTo>
                    <a:cubicBezTo>
                      <a:pt x="608" y="791"/>
                      <a:pt x="755" y="700"/>
                      <a:pt x="815" y="542"/>
                    </a:cubicBezTo>
                    <a:cubicBezTo>
                      <a:pt x="900" y="341"/>
                      <a:pt x="801" y="113"/>
                      <a:pt x="600" y="28"/>
                    </a:cubicBezTo>
                    <a:cubicBezTo>
                      <a:pt x="552" y="9"/>
                      <a:pt x="503" y="1"/>
                      <a:pt x="4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1851;p50">
                <a:extLst>
                  <a:ext uri="{FF2B5EF4-FFF2-40B4-BE49-F238E27FC236}">
                    <a16:creationId xmlns:a16="http://schemas.microsoft.com/office/drawing/2014/main" id="{2784078A-67A3-0169-62E6-14392C15DAE0}"/>
                  </a:ext>
                </a:extLst>
              </p:cNvPr>
              <p:cNvSpPr/>
              <p:nvPr/>
            </p:nvSpPr>
            <p:spPr>
              <a:xfrm>
                <a:off x="5554971" y="3071246"/>
                <a:ext cx="202994" cy="171601"/>
              </a:xfrm>
              <a:custGeom>
                <a:avLst/>
                <a:gdLst/>
                <a:ahLst/>
                <a:cxnLst/>
                <a:rect l="l" t="t" r="r" b="b"/>
                <a:pathLst>
                  <a:path w="10320" h="8724" extrusionOk="0">
                    <a:moveTo>
                      <a:pt x="5480" y="0"/>
                    </a:moveTo>
                    <a:cubicBezTo>
                      <a:pt x="4166" y="0"/>
                      <a:pt x="3814" y="2750"/>
                      <a:pt x="3814" y="2750"/>
                    </a:cubicBezTo>
                    <a:cubicBezTo>
                      <a:pt x="3814" y="2750"/>
                      <a:pt x="2759" y="1284"/>
                      <a:pt x="1833" y="1284"/>
                    </a:cubicBezTo>
                    <a:cubicBezTo>
                      <a:pt x="1489" y="1284"/>
                      <a:pt x="1162" y="1487"/>
                      <a:pt x="914" y="2042"/>
                    </a:cubicBezTo>
                    <a:cubicBezTo>
                      <a:pt x="1" y="4099"/>
                      <a:pt x="3271" y="5335"/>
                      <a:pt x="3271" y="5335"/>
                    </a:cubicBezTo>
                    <a:cubicBezTo>
                      <a:pt x="3271" y="5335"/>
                      <a:pt x="1586" y="7141"/>
                      <a:pt x="3336" y="8469"/>
                    </a:cubicBezTo>
                    <a:cubicBezTo>
                      <a:pt x="3569" y="8646"/>
                      <a:pt x="3776" y="8723"/>
                      <a:pt x="3959" y="8723"/>
                    </a:cubicBezTo>
                    <a:cubicBezTo>
                      <a:pt x="5155" y="8723"/>
                      <a:pt x="5343" y="5443"/>
                      <a:pt x="5343" y="5443"/>
                    </a:cubicBezTo>
                    <a:cubicBezTo>
                      <a:pt x="5343" y="5443"/>
                      <a:pt x="6190" y="8136"/>
                      <a:pt x="7560" y="8136"/>
                    </a:cubicBezTo>
                    <a:cubicBezTo>
                      <a:pt x="7834" y="8136"/>
                      <a:pt x="8129" y="8028"/>
                      <a:pt x="8442" y="7770"/>
                    </a:cubicBezTo>
                    <a:cubicBezTo>
                      <a:pt x="10320" y="6228"/>
                      <a:pt x="6493" y="4814"/>
                      <a:pt x="6493" y="4814"/>
                    </a:cubicBezTo>
                    <a:lnTo>
                      <a:pt x="6493" y="4814"/>
                    </a:lnTo>
                    <a:cubicBezTo>
                      <a:pt x="6493" y="4814"/>
                      <a:pt x="6807" y="4856"/>
                      <a:pt x="7249" y="4886"/>
                    </a:cubicBezTo>
                    <a:cubicBezTo>
                      <a:pt x="7415" y="4894"/>
                      <a:pt x="7599" y="4900"/>
                      <a:pt x="7789" y="4900"/>
                    </a:cubicBezTo>
                    <a:cubicBezTo>
                      <a:pt x="8867" y="4900"/>
                      <a:pt x="10157" y="4710"/>
                      <a:pt x="9684" y="3713"/>
                    </a:cubicBezTo>
                    <a:cubicBezTo>
                      <a:pt x="9324" y="2957"/>
                      <a:pt x="8551" y="2754"/>
                      <a:pt x="7825" y="2754"/>
                    </a:cubicBezTo>
                    <a:cubicBezTo>
                      <a:pt x="6981" y="2754"/>
                      <a:pt x="6200" y="3028"/>
                      <a:pt x="6200" y="3028"/>
                    </a:cubicBezTo>
                    <a:cubicBezTo>
                      <a:pt x="6200" y="3028"/>
                      <a:pt x="7513" y="693"/>
                      <a:pt x="5878" y="78"/>
                    </a:cubicBezTo>
                    <a:cubicBezTo>
                      <a:pt x="5736" y="25"/>
                      <a:pt x="5604" y="0"/>
                      <a:pt x="548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1852;p50">
                <a:extLst>
                  <a:ext uri="{FF2B5EF4-FFF2-40B4-BE49-F238E27FC236}">
                    <a16:creationId xmlns:a16="http://schemas.microsoft.com/office/drawing/2014/main" id="{1459C9B7-4539-BD1D-9C3F-DAE94DF011F6}"/>
                  </a:ext>
                </a:extLst>
              </p:cNvPr>
              <p:cNvSpPr/>
              <p:nvPr/>
            </p:nvSpPr>
            <p:spPr>
              <a:xfrm>
                <a:off x="5658494" y="3136590"/>
                <a:ext cx="17723" cy="15520"/>
              </a:xfrm>
              <a:custGeom>
                <a:avLst/>
                <a:gdLst/>
                <a:ahLst/>
                <a:cxnLst/>
                <a:rect l="l" t="t" r="r" b="b"/>
                <a:pathLst>
                  <a:path w="901" h="789" extrusionOk="0">
                    <a:moveTo>
                      <a:pt x="454" y="1"/>
                    </a:moveTo>
                    <a:cubicBezTo>
                      <a:pt x="372" y="1"/>
                      <a:pt x="291" y="26"/>
                      <a:pt x="222" y="78"/>
                    </a:cubicBezTo>
                    <a:cubicBezTo>
                      <a:pt x="44" y="199"/>
                      <a:pt x="1" y="449"/>
                      <a:pt x="130" y="628"/>
                    </a:cubicBezTo>
                    <a:cubicBezTo>
                      <a:pt x="207" y="732"/>
                      <a:pt x="327" y="788"/>
                      <a:pt x="449" y="788"/>
                    </a:cubicBezTo>
                    <a:cubicBezTo>
                      <a:pt x="529" y="788"/>
                      <a:pt x="609" y="764"/>
                      <a:pt x="680" y="713"/>
                    </a:cubicBezTo>
                    <a:cubicBezTo>
                      <a:pt x="858" y="592"/>
                      <a:pt x="901" y="342"/>
                      <a:pt x="772" y="163"/>
                    </a:cubicBezTo>
                    <a:cubicBezTo>
                      <a:pt x="695" y="57"/>
                      <a:pt x="575" y="1"/>
                      <a:pt x="45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1853;p50">
                <a:extLst>
                  <a:ext uri="{FF2B5EF4-FFF2-40B4-BE49-F238E27FC236}">
                    <a16:creationId xmlns:a16="http://schemas.microsoft.com/office/drawing/2014/main" id="{C7AA4CA9-4C91-4303-3644-0805F19BB8BF}"/>
                  </a:ext>
                </a:extLst>
              </p:cNvPr>
              <p:cNvSpPr/>
              <p:nvPr/>
            </p:nvSpPr>
            <p:spPr>
              <a:xfrm>
                <a:off x="5637703" y="3141271"/>
                <a:ext cx="17585" cy="15579"/>
              </a:xfrm>
              <a:custGeom>
                <a:avLst/>
                <a:gdLst/>
                <a:ahLst/>
                <a:cxnLst/>
                <a:rect l="l" t="t" r="r" b="b"/>
                <a:pathLst>
                  <a:path w="894" h="792" extrusionOk="0">
                    <a:moveTo>
                      <a:pt x="442" y="0"/>
                    </a:moveTo>
                    <a:cubicBezTo>
                      <a:pt x="364" y="0"/>
                      <a:pt x="284" y="24"/>
                      <a:pt x="215" y="74"/>
                    </a:cubicBezTo>
                    <a:cubicBezTo>
                      <a:pt x="36" y="203"/>
                      <a:pt x="1" y="446"/>
                      <a:pt x="122" y="625"/>
                    </a:cubicBezTo>
                    <a:cubicBezTo>
                      <a:pt x="200" y="733"/>
                      <a:pt x="324" y="791"/>
                      <a:pt x="449" y="791"/>
                    </a:cubicBezTo>
                    <a:cubicBezTo>
                      <a:pt x="529" y="791"/>
                      <a:pt x="610" y="767"/>
                      <a:pt x="679" y="717"/>
                    </a:cubicBezTo>
                    <a:cubicBezTo>
                      <a:pt x="851" y="589"/>
                      <a:pt x="893" y="340"/>
                      <a:pt x="765" y="169"/>
                    </a:cubicBezTo>
                    <a:cubicBezTo>
                      <a:pt x="687" y="59"/>
                      <a:pt x="565" y="0"/>
                      <a:pt x="4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1854;p50">
                <a:extLst>
                  <a:ext uri="{FF2B5EF4-FFF2-40B4-BE49-F238E27FC236}">
                    <a16:creationId xmlns:a16="http://schemas.microsoft.com/office/drawing/2014/main" id="{62925F49-93B7-3C4D-FF53-46D9F7BAB363}"/>
                  </a:ext>
                </a:extLst>
              </p:cNvPr>
              <p:cNvSpPr/>
              <p:nvPr/>
            </p:nvSpPr>
            <p:spPr>
              <a:xfrm>
                <a:off x="5654285" y="3157283"/>
                <a:ext cx="17585" cy="15520"/>
              </a:xfrm>
              <a:custGeom>
                <a:avLst/>
                <a:gdLst/>
                <a:ahLst/>
                <a:cxnLst/>
                <a:rect l="l" t="t" r="r" b="b"/>
                <a:pathLst>
                  <a:path w="894" h="789" extrusionOk="0">
                    <a:moveTo>
                      <a:pt x="445" y="0"/>
                    </a:moveTo>
                    <a:cubicBezTo>
                      <a:pt x="365" y="0"/>
                      <a:pt x="285" y="24"/>
                      <a:pt x="215" y="74"/>
                    </a:cubicBezTo>
                    <a:cubicBezTo>
                      <a:pt x="44" y="203"/>
                      <a:pt x="1" y="446"/>
                      <a:pt x="129" y="625"/>
                    </a:cubicBezTo>
                    <a:cubicBezTo>
                      <a:pt x="207" y="733"/>
                      <a:pt x="327" y="789"/>
                      <a:pt x="450" y="789"/>
                    </a:cubicBezTo>
                    <a:cubicBezTo>
                      <a:pt x="529" y="789"/>
                      <a:pt x="609" y="765"/>
                      <a:pt x="679" y="717"/>
                    </a:cubicBezTo>
                    <a:cubicBezTo>
                      <a:pt x="858" y="589"/>
                      <a:pt x="894" y="340"/>
                      <a:pt x="772" y="169"/>
                    </a:cubicBezTo>
                    <a:cubicBezTo>
                      <a:pt x="694" y="59"/>
                      <a:pt x="570" y="0"/>
                      <a:pt x="44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52" name="Google Shape;1855;p50">
                <a:extLst>
                  <a:ext uri="{FF2B5EF4-FFF2-40B4-BE49-F238E27FC236}">
                    <a16:creationId xmlns:a16="http://schemas.microsoft.com/office/drawing/2014/main" id="{6DA01CE1-81EE-5158-AF5F-D6B09E38EE19}"/>
                  </a:ext>
                </a:extLst>
              </p:cNvPr>
              <p:cNvGrpSpPr/>
              <p:nvPr/>
            </p:nvGrpSpPr>
            <p:grpSpPr>
              <a:xfrm>
                <a:off x="5532921" y="2915892"/>
                <a:ext cx="167038" cy="152580"/>
                <a:chOff x="5532921" y="2915892"/>
                <a:chExt cx="167038" cy="152580"/>
              </a:xfrm>
            </p:grpSpPr>
            <p:sp>
              <p:nvSpPr>
                <p:cNvPr id="53" name="Google Shape;1856;p50">
                  <a:extLst>
                    <a:ext uri="{FF2B5EF4-FFF2-40B4-BE49-F238E27FC236}">
                      <a16:creationId xmlns:a16="http://schemas.microsoft.com/office/drawing/2014/main" id="{A5F85BB2-2958-0005-6482-D841D769C896}"/>
                    </a:ext>
                  </a:extLst>
                </p:cNvPr>
                <p:cNvSpPr/>
                <p:nvPr/>
              </p:nvSpPr>
              <p:spPr>
                <a:xfrm>
                  <a:off x="5532921" y="2915892"/>
                  <a:ext cx="167038" cy="152580"/>
                </a:xfrm>
                <a:custGeom>
                  <a:avLst/>
                  <a:gdLst/>
                  <a:ahLst/>
                  <a:cxnLst/>
                  <a:rect l="l" t="t" r="r" b="b"/>
                  <a:pathLst>
                    <a:path w="8492" h="7757" extrusionOk="0">
                      <a:moveTo>
                        <a:pt x="3480" y="1"/>
                      </a:moveTo>
                      <a:cubicBezTo>
                        <a:pt x="3373" y="1"/>
                        <a:pt x="3251" y="38"/>
                        <a:pt x="3115" y="121"/>
                      </a:cubicBezTo>
                      <a:cubicBezTo>
                        <a:pt x="1800" y="922"/>
                        <a:pt x="2842" y="3121"/>
                        <a:pt x="2842" y="3121"/>
                      </a:cubicBezTo>
                      <a:cubicBezTo>
                        <a:pt x="2842" y="3121"/>
                        <a:pt x="2198" y="2844"/>
                        <a:pt x="1561" y="2844"/>
                      </a:cubicBezTo>
                      <a:cubicBezTo>
                        <a:pt x="1050" y="2844"/>
                        <a:pt x="544" y="3022"/>
                        <a:pt x="380" y="3664"/>
                      </a:cubicBezTo>
                      <a:cubicBezTo>
                        <a:pt x="1" y="5098"/>
                        <a:pt x="2822" y="5164"/>
                        <a:pt x="2822" y="5164"/>
                      </a:cubicBezTo>
                      <a:cubicBezTo>
                        <a:pt x="2822" y="5164"/>
                        <a:pt x="664" y="7085"/>
                        <a:pt x="2479" y="7676"/>
                      </a:cubicBezTo>
                      <a:cubicBezTo>
                        <a:pt x="2648" y="7732"/>
                        <a:pt x="2809" y="7757"/>
                        <a:pt x="2960" y="7757"/>
                      </a:cubicBezTo>
                      <a:cubicBezTo>
                        <a:pt x="4426" y="7757"/>
                        <a:pt x="5043" y="5392"/>
                        <a:pt x="5043" y="5392"/>
                      </a:cubicBezTo>
                      <a:cubicBezTo>
                        <a:pt x="5043" y="5392"/>
                        <a:pt x="5675" y="5871"/>
                        <a:pt x="6388" y="5871"/>
                      </a:cubicBezTo>
                      <a:cubicBezTo>
                        <a:pt x="6836" y="5871"/>
                        <a:pt x="7316" y="5681"/>
                        <a:pt x="7691" y="5062"/>
                      </a:cubicBezTo>
                      <a:cubicBezTo>
                        <a:pt x="8491" y="3746"/>
                        <a:pt x="6114" y="3629"/>
                        <a:pt x="5250" y="3629"/>
                      </a:cubicBezTo>
                      <a:cubicBezTo>
                        <a:pt x="5064" y="3629"/>
                        <a:pt x="4949" y="3635"/>
                        <a:pt x="4949" y="3635"/>
                      </a:cubicBezTo>
                      <a:cubicBezTo>
                        <a:pt x="4949" y="3635"/>
                        <a:pt x="8119" y="2264"/>
                        <a:pt x="6649" y="814"/>
                      </a:cubicBezTo>
                      <a:cubicBezTo>
                        <a:pt x="6388" y="556"/>
                        <a:pt x="6146" y="450"/>
                        <a:pt x="5925" y="450"/>
                      </a:cubicBezTo>
                      <a:cubicBezTo>
                        <a:pt x="4901" y="450"/>
                        <a:pt x="4321" y="2721"/>
                        <a:pt x="4321" y="2721"/>
                      </a:cubicBezTo>
                      <a:cubicBezTo>
                        <a:pt x="4321" y="2721"/>
                        <a:pt x="4328" y="2449"/>
                        <a:pt x="4315" y="2079"/>
                      </a:cubicBezTo>
                      <a:cubicBezTo>
                        <a:pt x="4271" y="1274"/>
                        <a:pt x="4108" y="1"/>
                        <a:pt x="3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1857;p50">
                  <a:extLst>
                    <a:ext uri="{FF2B5EF4-FFF2-40B4-BE49-F238E27FC236}">
                      <a16:creationId xmlns:a16="http://schemas.microsoft.com/office/drawing/2014/main" id="{EA2549F2-D8C0-BA8E-ECF5-0492ECE25F65}"/>
                    </a:ext>
                  </a:extLst>
                </p:cNvPr>
                <p:cNvSpPr/>
                <p:nvPr/>
              </p:nvSpPr>
              <p:spPr>
                <a:xfrm>
                  <a:off x="5593741" y="2977696"/>
                  <a:ext cx="14615" cy="13159"/>
                </a:xfrm>
                <a:custGeom>
                  <a:avLst/>
                  <a:gdLst/>
                  <a:ahLst/>
                  <a:cxnLst/>
                  <a:rect l="l" t="t" r="r" b="b"/>
                  <a:pathLst>
                    <a:path w="743" h="669" extrusionOk="0">
                      <a:moveTo>
                        <a:pt x="376" y="1"/>
                      </a:moveTo>
                      <a:cubicBezTo>
                        <a:pt x="295" y="1"/>
                        <a:pt x="215" y="30"/>
                        <a:pt x="151" y="87"/>
                      </a:cubicBezTo>
                      <a:cubicBezTo>
                        <a:pt x="14" y="207"/>
                        <a:pt x="1" y="421"/>
                        <a:pt x="122" y="558"/>
                      </a:cubicBezTo>
                      <a:cubicBezTo>
                        <a:pt x="188" y="631"/>
                        <a:pt x="281" y="669"/>
                        <a:pt x="373" y="669"/>
                      </a:cubicBezTo>
                      <a:cubicBezTo>
                        <a:pt x="452" y="669"/>
                        <a:pt x="531" y="641"/>
                        <a:pt x="594" y="585"/>
                      </a:cubicBezTo>
                      <a:cubicBezTo>
                        <a:pt x="736" y="464"/>
                        <a:pt x="743" y="249"/>
                        <a:pt x="623" y="114"/>
                      </a:cubicBezTo>
                      <a:cubicBezTo>
                        <a:pt x="558" y="38"/>
                        <a:pt x="467" y="1"/>
                        <a:pt x="37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1858;p50">
                  <a:extLst>
                    <a:ext uri="{FF2B5EF4-FFF2-40B4-BE49-F238E27FC236}">
                      <a16:creationId xmlns:a16="http://schemas.microsoft.com/office/drawing/2014/main" id="{B362402D-1A3D-AD16-ADD1-DF43173D2C76}"/>
                    </a:ext>
                  </a:extLst>
                </p:cNvPr>
                <p:cNvSpPr/>
                <p:nvPr/>
              </p:nvSpPr>
              <p:spPr>
                <a:xfrm>
                  <a:off x="5599504" y="2994887"/>
                  <a:ext cx="14753" cy="13238"/>
                </a:xfrm>
                <a:custGeom>
                  <a:avLst/>
                  <a:gdLst/>
                  <a:ahLst/>
                  <a:cxnLst/>
                  <a:rect l="l" t="t" r="r" b="b"/>
                  <a:pathLst>
                    <a:path w="750" h="673" extrusionOk="0">
                      <a:moveTo>
                        <a:pt x="373" y="0"/>
                      </a:moveTo>
                      <a:cubicBezTo>
                        <a:pt x="295" y="0"/>
                        <a:pt x="216" y="27"/>
                        <a:pt x="150" y="83"/>
                      </a:cubicBezTo>
                      <a:cubicBezTo>
                        <a:pt x="14" y="212"/>
                        <a:pt x="1" y="419"/>
                        <a:pt x="122" y="561"/>
                      </a:cubicBezTo>
                      <a:cubicBezTo>
                        <a:pt x="191" y="634"/>
                        <a:pt x="283" y="672"/>
                        <a:pt x="375" y="672"/>
                      </a:cubicBezTo>
                      <a:cubicBezTo>
                        <a:pt x="454" y="672"/>
                        <a:pt x="534" y="643"/>
                        <a:pt x="601" y="584"/>
                      </a:cubicBezTo>
                      <a:cubicBezTo>
                        <a:pt x="736" y="462"/>
                        <a:pt x="750" y="255"/>
                        <a:pt x="621" y="112"/>
                      </a:cubicBezTo>
                      <a:cubicBezTo>
                        <a:pt x="556" y="38"/>
                        <a:pt x="466" y="0"/>
                        <a:pt x="37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1859;p50">
                  <a:extLst>
                    <a:ext uri="{FF2B5EF4-FFF2-40B4-BE49-F238E27FC236}">
                      <a16:creationId xmlns:a16="http://schemas.microsoft.com/office/drawing/2014/main" id="{DB201198-DD61-5368-5378-926B76423D2A}"/>
                    </a:ext>
                  </a:extLst>
                </p:cNvPr>
                <p:cNvSpPr/>
                <p:nvPr/>
              </p:nvSpPr>
              <p:spPr>
                <a:xfrm>
                  <a:off x="5611581" y="2979427"/>
                  <a:ext cx="14654" cy="13238"/>
                </a:xfrm>
                <a:custGeom>
                  <a:avLst/>
                  <a:gdLst/>
                  <a:ahLst/>
                  <a:cxnLst/>
                  <a:rect l="l" t="t" r="r" b="b"/>
                  <a:pathLst>
                    <a:path w="745" h="673" extrusionOk="0">
                      <a:moveTo>
                        <a:pt x="371" y="1"/>
                      </a:moveTo>
                      <a:cubicBezTo>
                        <a:pt x="292" y="1"/>
                        <a:pt x="213" y="28"/>
                        <a:pt x="151" y="84"/>
                      </a:cubicBezTo>
                      <a:cubicBezTo>
                        <a:pt x="16" y="213"/>
                        <a:pt x="0" y="419"/>
                        <a:pt x="122" y="562"/>
                      </a:cubicBezTo>
                      <a:cubicBezTo>
                        <a:pt x="187" y="635"/>
                        <a:pt x="278" y="672"/>
                        <a:pt x="369" y="672"/>
                      </a:cubicBezTo>
                      <a:cubicBezTo>
                        <a:pt x="449" y="672"/>
                        <a:pt x="530" y="643"/>
                        <a:pt x="593" y="583"/>
                      </a:cubicBezTo>
                      <a:cubicBezTo>
                        <a:pt x="736" y="461"/>
                        <a:pt x="744" y="256"/>
                        <a:pt x="622" y="112"/>
                      </a:cubicBezTo>
                      <a:cubicBezTo>
                        <a:pt x="557" y="39"/>
                        <a:pt x="464" y="1"/>
                        <a:pt x="37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pic>
        <p:nvPicPr>
          <p:cNvPr id="60" name="Picture 59">
            <a:extLst>
              <a:ext uri="{FF2B5EF4-FFF2-40B4-BE49-F238E27FC236}">
                <a16:creationId xmlns:a16="http://schemas.microsoft.com/office/drawing/2014/main" id="{6FE9D7DF-6AF6-361F-CB69-5EBA52990412}"/>
              </a:ext>
            </a:extLst>
          </p:cNvPr>
          <p:cNvPicPr>
            <a:picLocks noChangeAspect="1"/>
          </p:cNvPicPr>
          <p:nvPr/>
        </p:nvPicPr>
        <p:blipFill rotWithShape="1">
          <a:blip r:embed="rId6"/>
          <a:srcRect l="31913" t="60135" r="29131" b="2145"/>
          <a:stretch/>
        </p:blipFill>
        <p:spPr>
          <a:xfrm>
            <a:off x="2020822" y="803107"/>
            <a:ext cx="5102355" cy="2778963"/>
          </a:xfrm>
          <a:prstGeom prst="rect">
            <a:avLst/>
          </a:prstGeom>
          <a:ln>
            <a:noFill/>
          </a:ln>
          <a:effectLst>
            <a:outerShdw blurRad="292100" dist="139700" dir="2700000" algn="tl" rotWithShape="0">
              <a:srgbClr val="333333">
                <a:alpha val="65000"/>
              </a:srgbClr>
            </a:outerShdw>
          </a:effectLst>
        </p:spPr>
      </p:pic>
      <p:sp>
        <p:nvSpPr>
          <p:cNvPr id="3" name="TextBox 2">
            <a:extLst>
              <a:ext uri="{FF2B5EF4-FFF2-40B4-BE49-F238E27FC236}">
                <a16:creationId xmlns:a16="http://schemas.microsoft.com/office/drawing/2014/main" id="{5091DC7F-9B7E-8336-ED30-5EB1DE877647}"/>
              </a:ext>
            </a:extLst>
          </p:cNvPr>
          <p:cNvSpPr txBox="1"/>
          <p:nvPr/>
        </p:nvSpPr>
        <p:spPr>
          <a:xfrm>
            <a:off x="2514599" y="186115"/>
            <a:ext cx="3879179" cy="400110"/>
          </a:xfrm>
          <a:prstGeom prst="rect">
            <a:avLst/>
          </a:prstGeom>
          <a:noFill/>
        </p:spPr>
        <p:txBody>
          <a:bodyPr wrap="square">
            <a:spAutoFit/>
          </a:bodyPr>
          <a:lstStyle/>
          <a:p>
            <a:pPr marR="0" lvl="0" algn="ctr" defTabSz="914400" eaLnBrk="1" fontAlgn="auto" latinLnBrk="0" hangingPunct="1">
              <a:lnSpc>
                <a:spcPct val="100000"/>
              </a:lnSpc>
              <a:spcBef>
                <a:spcPts val="0"/>
              </a:spcBef>
              <a:spcAft>
                <a:spcPts val="0"/>
              </a:spcAft>
              <a:buClrTx/>
              <a:buSzTx/>
              <a:tabLst/>
              <a:defRPr/>
            </a:pPr>
            <a:r>
              <a:rPr lang="en-GB" sz="2000" b="1" dirty="0" err="1">
                <a:solidFill>
                  <a:srgbClr val="194A2B"/>
                </a:solidFill>
                <a:latin typeface="Arial" panose="020B0604020202020204" pitchFamily="34" charset="0"/>
                <a:cs typeface="Arial" panose="020B0604020202020204" pitchFamily="34" charset="0"/>
                <a:sym typeface="Comfortaa"/>
              </a:rPr>
              <a:t>Hát</a:t>
            </a:r>
            <a:r>
              <a:rPr lang="en-GB" sz="2000" b="1" dirty="0">
                <a:solidFill>
                  <a:srgbClr val="194A2B"/>
                </a:solidFill>
                <a:latin typeface="Arial" panose="020B0604020202020204" pitchFamily="34" charset="0"/>
                <a:cs typeface="Arial" panose="020B0604020202020204" pitchFamily="34" charset="0"/>
                <a:sym typeface="Comfortaa"/>
              </a:rPr>
              <a:t> </a:t>
            </a:r>
            <a:r>
              <a:rPr lang="en-GB" sz="2000" b="1" dirty="0" err="1">
                <a:solidFill>
                  <a:srgbClr val="194A2B"/>
                </a:solidFill>
                <a:latin typeface="Arial" panose="020B0604020202020204" pitchFamily="34" charset="0"/>
                <a:cs typeface="Arial" panose="020B0604020202020204" pitchFamily="34" charset="0"/>
                <a:sym typeface="Comfortaa"/>
              </a:rPr>
              <a:t>kết</a:t>
            </a:r>
            <a:r>
              <a:rPr lang="en-GB" sz="2000" b="1" dirty="0">
                <a:solidFill>
                  <a:srgbClr val="194A2B"/>
                </a:solidFill>
                <a:latin typeface="Arial" panose="020B0604020202020204" pitchFamily="34" charset="0"/>
                <a:cs typeface="Arial" panose="020B0604020202020204" pitchFamily="34" charset="0"/>
                <a:sym typeface="Comfortaa"/>
              </a:rPr>
              <a:t> </a:t>
            </a:r>
            <a:r>
              <a:rPr lang="en-GB" sz="2000" b="1" dirty="0" err="1">
                <a:solidFill>
                  <a:srgbClr val="194A2B"/>
                </a:solidFill>
                <a:latin typeface="Arial" panose="020B0604020202020204" pitchFamily="34" charset="0"/>
                <a:cs typeface="Arial" panose="020B0604020202020204" pitchFamily="34" charset="0"/>
                <a:sym typeface="Comfortaa"/>
              </a:rPr>
              <a:t>hợp</a:t>
            </a:r>
            <a:r>
              <a:rPr lang="en-GB" sz="2000" b="1" dirty="0">
                <a:solidFill>
                  <a:srgbClr val="194A2B"/>
                </a:solidFill>
                <a:latin typeface="Arial" panose="020B0604020202020204" pitchFamily="34" charset="0"/>
                <a:cs typeface="Arial" panose="020B0604020202020204" pitchFamily="34" charset="0"/>
                <a:sym typeface="Comfortaa"/>
              </a:rPr>
              <a:t> 2 </a:t>
            </a:r>
            <a:r>
              <a:rPr lang="en-GB" sz="2000" b="1" dirty="0" err="1">
                <a:solidFill>
                  <a:srgbClr val="194A2B"/>
                </a:solidFill>
                <a:latin typeface="Arial" panose="020B0604020202020204" pitchFamily="34" charset="0"/>
                <a:cs typeface="Arial" panose="020B0604020202020204" pitchFamily="34" charset="0"/>
                <a:sym typeface="Comfortaa"/>
              </a:rPr>
              <a:t>nhạc</a:t>
            </a:r>
            <a:r>
              <a:rPr lang="en-GB" sz="2000" b="1" dirty="0">
                <a:solidFill>
                  <a:srgbClr val="194A2B"/>
                </a:solidFill>
                <a:latin typeface="Arial" panose="020B0604020202020204" pitchFamily="34" charset="0"/>
                <a:cs typeface="Arial" panose="020B0604020202020204" pitchFamily="34" charset="0"/>
                <a:sym typeface="Comfortaa"/>
              </a:rPr>
              <a:t> </a:t>
            </a:r>
            <a:r>
              <a:rPr lang="en-GB" sz="2000" b="1" dirty="0" err="1">
                <a:solidFill>
                  <a:srgbClr val="194A2B"/>
                </a:solidFill>
                <a:latin typeface="Arial" panose="020B0604020202020204" pitchFamily="34" charset="0"/>
                <a:cs typeface="Arial" panose="020B0604020202020204" pitchFamily="34" charset="0"/>
                <a:sym typeface="Comfortaa"/>
              </a:rPr>
              <a:t>cụ</a:t>
            </a:r>
            <a:r>
              <a:rPr lang="en-GB" sz="2000" b="1" dirty="0">
                <a:solidFill>
                  <a:srgbClr val="194A2B"/>
                </a:solidFill>
                <a:latin typeface="Arial" panose="020B0604020202020204" pitchFamily="34" charset="0"/>
                <a:cs typeface="Arial" panose="020B0604020202020204" pitchFamily="34" charset="0"/>
                <a:sym typeface="Comfortaa"/>
              </a:rPr>
              <a:t> </a:t>
            </a:r>
            <a:r>
              <a:rPr lang="en-GB" sz="2000" b="1" dirty="0" err="1">
                <a:solidFill>
                  <a:srgbClr val="194A2B"/>
                </a:solidFill>
                <a:latin typeface="Arial" panose="020B0604020202020204" pitchFamily="34" charset="0"/>
                <a:cs typeface="Arial" panose="020B0604020202020204" pitchFamily="34" charset="0"/>
                <a:sym typeface="Comfortaa"/>
              </a:rPr>
              <a:t>gõ</a:t>
            </a:r>
            <a:r>
              <a:rPr lang="en-GB" sz="2000" b="1" dirty="0">
                <a:solidFill>
                  <a:srgbClr val="194A2B"/>
                </a:solidFill>
                <a:latin typeface="Arial" panose="020B0604020202020204" pitchFamily="34" charset="0"/>
                <a:cs typeface="Arial" panose="020B0604020202020204" pitchFamily="34" charset="0"/>
                <a:sym typeface="Comfortaa"/>
              </a:rPr>
              <a:t> </a:t>
            </a:r>
            <a:r>
              <a:rPr lang="en-GB" sz="2000" b="1" dirty="0" err="1">
                <a:solidFill>
                  <a:srgbClr val="194A2B"/>
                </a:solidFill>
                <a:latin typeface="Arial" panose="020B0604020202020204" pitchFamily="34" charset="0"/>
                <a:cs typeface="Arial" panose="020B0604020202020204" pitchFamily="34" charset="0"/>
                <a:sym typeface="Comfortaa"/>
              </a:rPr>
              <a:t>đệm</a:t>
            </a:r>
            <a:endParaRPr lang="en-GB" sz="2000" b="1" dirty="0">
              <a:solidFill>
                <a:srgbClr val="194A2B"/>
              </a:solidFill>
              <a:latin typeface="Arial" panose="020B0604020202020204" pitchFamily="34" charset="0"/>
              <a:cs typeface="Arial" panose="020B0604020202020204" pitchFamily="34" charset="0"/>
              <a:sym typeface="Comfortaa"/>
            </a:endParaRPr>
          </a:p>
        </p:txBody>
      </p:sp>
      <p:pic>
        <p:nvPicPr>
          <p:cNvPr id="6" name="Vi cuoc song tuoi dep (beat melody)">
            <a:hlinkClick r:id="" action="ppaction://media"/>
            <a:extLst>
              <a:ext uri="{FF2B5EF4-FFF2-40B4-BE49-F238E27FC236}">
                <a16:creationId xmlns:a16="http://schemas.microsoft.com/office/drawing/2014/main" id="{183B58A3-CFEF-1F67-FAF7-E401EF5D9582}"/>
              </a:ext>
            </a:extLst>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4250988" y="4121445"/>
            <a:ext cx="406400" cy="406400"/>
          </a:xfrm>
          <a:prstGeom prst="rect">
            <a:avLst/>
          </a:prstGeom>
        </p:spPr>
      </p:pic>
    </p:spTree>
    <p:extLst>
      <p:ext uri="{BB962C8B-B14F-4D97-AF65-F5344CB8AC3E}">
        <p14:creationId xmlns:p14="http://schemas.microsoft.com/office/powerpoint/2010/main" val="3408663346"/>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236622" fill="hold"/>
                                        <p:tgtEl>
                                          <p:spTgt spid="6"/>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6"/>
                </p:tgtEl>
              </p:cMediaNode>
            </p:audio>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2151"/>
        <p:cNvGrpSpPr/>
        <p:nvPr/>
      </p:nvGrpSpPr>
      <p:grpSpPr>
        <a:xfrm>
          <a:off x="0" y="0"/>
          <a:ext cx="0" cy="0"/>
          <a:chOff x="0" y="0"/>
          <a:chExt cx="0" cy="0"/>
        </a:xfrm>
      </p:grpSpPr>
      <p:pic>
        <p:nvPicPr>
          <p:cNvPr id="38" name="Picture 37">
            <a:extLst>
              <a:ext uri="{FF2B5EF4-FFF2-40B4-BE49-F238E27FC236}">
                <a16:creationId xmlns:a16="http://schemas.microsoft.com/office/drawing/2014/main" id="{1477F3B8-20C6-8351-FD90-5AD3420114E6}"/>
              </a:ext>
            </a:extLst>
          </p:cNvPr>
          <p:cNvPicPr>
            <a:picLocks noChangeAspect="1"/>
          </p:cNvPicPr>
          <p:nvPr/>
        </p:nvPicPr>
        <p:blipFill>
          <a:blip r:embed="rId3"/>
          <a:stretch>
            <a:fillRect/>
          </a:stretch>
        </p:blipFill>
        <p:spPr>
          <a:xfrm>
            <a:off x="2696051" y="2872839"/>
            <a:ext cx="3895022" cy="2377243"/>
          </a:xfrm>
          <a:prstGeom prst="rect">
            <a:avLst/>
          </a:prstGeom>
        </p:spPr>
      </p:pic>
      <p:sp>
        <p:nvSpPr>
          <p:cNvPr id="42" name="TextBox 41">
            <a:extLst>
              <a:ext uri="{FF2B5EF4-FFF2-40B4-BE49-F238E27FC236}">
                <a16:creationId xmlns:a16="http://schemas.microsoft.com/office/drawing/2014/main" id="{8E88C4B2-F063-B33A-9E78-D52178BAB2F4}"/>
              </a:ext>
            </a:extLst>
          </p:cNvPr>
          <p:cNvSpPr txBox="1"/>
          <p:nvPr/>
        </p:nvSpPr>
        <p:spPr>
          <a:xfrm>
            <a:off x="1473994" y="1231018"/>
            <a:ext cx="5897343" cy="1631216"/>
          </a:xfrm>
          <a:prstGeom prst="rect">
            <a:avLst/>
          </a:prstGeom>
          <a:noFill/>
        </p:spPr>
        <p:txBody>
          <a:bodyPr wrap="square">
            <a:spAutoFit/>
          </a:bodyPr>
          <a:lstStyle/>
          <a:p>
            <a:pPr algn="just">
              <a:tabLst>
                <a:tab pos="213360" algn="l"/>
              </a:tabLst>
            </a:pPr>
            <a:r>
              <a:rPr lang="en-US" sz="2000" dirty="0">
                <a:solidFill>
                  <a:srgbClr val="01C1CB">
                    <a:lumMod val="50000"/>
                  </a:srgbClr>
                </a:solidFill>
                <a:cs typeface="Times New Roman" panose="02020603050405020304" pitchFamily="18" charset="0"/>
              </a:rPr>
              <a:t>- </a:t>
            </a:r>
            <a:r>
              <a:rPr lang="en-US" sz="2000" dirty="0" err="1">
                <a:solidFill>
                  <a:srgbClr val="01C1CB">
                    <a:lumMod val="50000"/>
                  </a:srgbClr>
                </a:solidFill>
                <a:cs typeface="Times New Roman" panose="02020603050405020304" pitchFamily="18" charset="0"/>
                <a:sym typeface="Comfortaa"/>
              </a:rPr>
              <a:t>Sáng</a:t>
            </a:r>
            <a:r>
              <a:rPr lang="en-US" sz="2000" dirty="0">
                <a:solidFill>
                  <a:srgbClr val="01C1CB">
                    <a:lumMod val="50000"/>
                  </a:srgbClr>
                </a:solidFill>
                <a:cs typeface="Times New Roman" panose="02020603050405020304" pitchFamily="18" charset="0"/>
                <a:sym typeface="Comfortaa"/>
              </a:rPr>
              <a:t> </a:t>
            </a:r>
            <a:r>
              <a:rPr lang="en-US" sz="2000" dirty="0" err="1">
                <a:solidFill>
                  <a:srgbClr val="01C1CB">
                    <a:lumMod val="50000"/>
                  </a:srgbClr>
                </a:solidFill>
                <a:cs typeface="Times New Roman" panose="02020603050405020304" pitchFamily="18" charset="0"/>
                <a:sym typeface="Comfortaa"/>
              </a:rPr>
              <a:t>tạo</a:t>
            </a:r>
            <a:r>
              <a:rPr lang="en-US" sz="2000" dirty="0">
                <a:solidFill>
                  <a:srgbClr val="01C1CB">
                    <a:lumMod val="50000"/>
                  </a:srgbClr>
                </a:solidFill>
                <a:cs typeface="Times New Roman" panose="02020603050405020304" pitchFamily="18" charset="0"/>
                <a:sym typeface="Comfortaa"/>
              </a:rPr>
              <a:t> </a:t>
            </a:r>
            <a:r>
              <a:rPr lang="en-US" sz="2000" dirty="0" err="1">
                <a:solidFill>
                  <a:srgbClr val="01C1CB">
                    <a:lumMod val="50000"/>
                  </a:srgbClr>
                </a:solidFill>
                <a:cs typeface="Times New Roman" panose="02020603050405020304" pitchFamily="18" charset="0"/>
                <a:sym typeface="Comfortaa"/>
              </a:rPr>
              <a:t>thêm</a:t>
            </a:r>
            <a:r>
              <a:rPr lang="en-US" sz="2000" dirty="0">
                <a:solidFill>
                  <a:srgbClr val="01C1CB">
                    <a:lumMod val="50000"/>
                  </a:srgbClr>
                </a:solidFill>
                <a:cs typeface="Times New Roman" panose="02020603050405020304" pitchFamily="18" charset="0"/>
                <a:sym typeface="Comfortaa"/>
              </a:rPr>
              <a:t> </a:t>
            </a:r>
            <a:r>
              <a:rPr lang="en-US" sz="2000" dirty="0" err="1">
                <a:solidFill>
                  <a:srgbClr val="01C1CB">
                    <a:lumMod val="50000"/>
                  </a:srgbClr>
                </a:solidFill>
                <a:cs typeface="Times New Roman" panose="02020603050405020304" pitchFamily="18" charset="0"/>
                <a:sym typeface="Comfortaa"/>
              </a:rPr>
              <a:t>các</a:t>
            </a:r>
            <a:r>
              <a:rPr lang="en-US" sz="2000" dirty="0">
                <a:solidFill>
                  <a:srgbClr val="01C1CB">
                    <a:lumMod val="50000"/>
                  </a:srgbClr>
                </a:solidFill>
                <a:cs typeface="Times New Roman" panose="02020603050405020304" pitchFamily="18" charset="0"/>
                <a:sym typeface="Comfortaa"/>
              </a:rPr>
              <a:t> </a:t>
            </a:r>
            <a:r>
              <a:rPr lang="en-US" sz="2000" dirty="0" err="1">
                <a:solidFill>
                  <a:srgbClr val="01C1CB">
                    <a:lumMod val="50000"/>
                  </a:srgbClr>
                </a:solidFill>
                <a:cs typeface="Times New Roman" panose="02020603050405020304" pitchFamily="18" charset="0"/>
                <a:sym typeface="Comfortaa"/>
              </a:rPr>
              <a:t>động</a:t>
            </a:r>
            <a:r>
              <a:rPr lang="en-US" sz="2000" dirty="0">
                <a:solidFill>
                  <a:srgbClr val="01C1CB">
                    <a:lumMod val="50000"/>
                  </a:srgbClr>
                </a:solidFill>
                <a:cs typeface="Times New Roman" panose="02020603050405020304" pitchFamily="18" charset="0"/>
                <a:sym typeface="Comfortaa"/>
              </a:rPr>
              <a:t> </a:t>
            </a:r>
            <a:r>
              <a:rPr lang="en-US" sz="2000" dirty="0" err="1">
                <a:solidFill>
                  <a:srgbClr val="01C1CB">
                    <a:lumMod val="50000"/>
                  </a:srgbClr>
                </a:solidFill>
                <a:cs typeface="Times New Roman" panose="02020603050405020304" pitchFamily="18" charset="0"/>
                <a:sym typeface="Comfortaa"/>
              </a:rPr>
              <a:t>tác</a:t>
            </a:r>
            <a:r>
              <a:rPr lang="en-US" sz="2000" dirty="0">
                <a:solidFill>
                  <a:srgbClr val="01C1CB">
                    <a:lumMod val="50000"/>
                  </a:srgbClr>
                </a:solidFill>
                <a:cs typeface="Times New Roman" panose="02020603050405020304" pitchFamily="18" charset="0"/>
                <a:sym typeface="Comfortaa"/>
              </a:rPr>
              <a:t> </a:t>
            </a:r>
            <a:r>
              <a:rPr lang="en-US" sz="2000" dirty="0" err="1">
                <a:solidFill>
                  <a:srgbClr val="01C1CB">
                    <a:lumMod val="50000"/>
                  </a:srgbClr>
                </a:solidFill>
                <a:cs typeface="Times New Roman" panose="02020603050405020304" pitchFamily="18" charset="0"/>
                <a:sym typeface="Comfortaa"/>
              </a:rPr>
              <a:t>vận</a:t>
            </a:r>
            <a:r>
              <a:rPr lang="en-US" sz="2000" dirty="0">
                <a:solidFill>
                  <a:srgbClr val="01C1CB">
                    <a:lumMod val="50000"/>
                  </a:srgbClr>
                </a:solidFill>
                <a:cs typeface="Times New Roman" panose="02020603050405020304" pitchFamily="18" charset="0"/>
                <a:sym typeface="Comfortaa"/>
              </a:rPr>
              <a:t> </a:t>
            </a:r>
            <a:r>
              <a:rPr lang="en-US" sz="2000" dirty="0" err="1">
                <a:solidFill>
                  <a:srgbClr val="01C1CB">
                    <a:lumMod val="50000"/>
                  </a:srgbClr>
                </a:solidFill>
                <a:cs typeface="Times New Roman" panose="02020603050405020304" pitchFamily="18" charset="0"/>
                <a:sym typeface="Comfortaa"/>
              </a:rPr>
              <a:t>động</a:t>
            </a:r>
            <a:r>
              <a:rPr lang="en-US" sz="2000" dirty="0">
                <a:solidFill>
                  <a:srgbClr val="01C1CB">
                    <a:lumMod val="50000"/>
                  </a:srgbClr>
                </a:solidFill>
                <a:cs typeface="Times New Roman" panose="02020603050405020304" pitchFamily="18" charset="0"/>
                <a:sym typeface="Comfortaa"/>
              </a:rPr>
              <a:t> </a:t>
            </a:r>
            <a:r>
              <a:rPr lang="en-US" sz="2000" dirty="0" err="1">
                <a:solidFill>
                  <a:srgbClr val="01C1CB">
                    <a:lumMod val="50000"/>
                  </a:srgbClr>
                </a:solidFill>
                <a:cs typeface="Times New Roman" panose="02020603050405020304" pitchFamily="18" charset="0"/>
                <a:sym typeface="Comfortaa"/>
              </a:rPr>
              <a:t>cơ</a:t>
            </a:r>
            <a:r>
              <a:rPr lang="en-US" sz="2000" dirty="0">
                <a:solidFill>
                  <a:srgbClr val="01C1CB">
                    <a:lumMod val="50000"/>
                  </a:srgbClr>
                </a:solidFill>
                <a:cs typeface="Times New Roman" panose="02020603050405020304" pitchFamily="18" charset="0"/>
                <a:sym typeface="Comfortaa"/>
              </a:rPr>
              <a:t> </a:t>
            </a:r>
            <a:r>
              <a:rPr lang="en-US" sz="2000" dirty="0" err="1">
                <a:solidFill>
                  <a:srgbClr val="01C1CB">
                    <a:lumMod val="50000"/>
                  </a:srgbClr>
                </a:solidFill>
                <a:cs typeface="Times New Roman" panose="02020603050405020304" pitchFamily="18" charset="0"/>
                <a:sym typeface="Comfortaa"/>
              </a:rPr>
              <a:t>thể</a:t>
            </a:r>
            <a:r>
              <a:rPr lang="en-US" sz="2000" dirty="0">
                <a:solidFill>
                  <a:srgbClr val="01C1CB">
                    <a:lumMod val="50000"/>
                  </a:srgbClr>
                </a:solidFill>
                <a:cs typeface="Times New Roman" panose="02020603050405020304" pitchFamily="18" charset="0"/>
                <a:sym typeface="Comfortaa"/>
              </a:rPr>
              <a:t> </a:t>
            </a:r>
            <a:r>
              <a:rPr lang="en-US" sz="2000" dirty="0" err="1">
                <a:solidFill>
                  <a:srgbClr val="01C1CB">
                    <a:lumMod val="50000"/>
                  </a:srgbClr>
                </a:solidFill>
                <a:cs typeface="Times New Roman" panose="02020603050405020304" pitchFamily="18" charset="0"/>
                <a:sym typeface="Comfortaa"/>
              </a:rPr>
              <a:t>phù</a:t>
            </a:r>
            <a:r>
              <a:rPr lang="en-US" sz="2000" dirty="0">
                <a:solidFill>
                  <a:srgbClr val="01C1CB">
                    <a:lumMod val="50000"/>
                  </a:srgbClr>
                </a:solidFill>
                <a:cs typeface="Times New Roman" panose="02020603050405020304" pitchFamily="18" charset="0"/>
                <a:sym typeface="Comfortaa"/>
              </a:rPr>
              <a:t> </a:t>
            </a:r>
            <a:r>
              <a:rPr lang="en-US" sz="2000" dirty="0" err="1">
                <a:solidFill>
                  <a:srgbClr val="01C1CB">
                    <a:lumMod val="50000"/>
                  </a:srgbClr>
                </a:solidFill>
                <a:cs typeface="Times New Roman" panose="02020603050405020304" pitchFamily="18" charset="0"/>
                <a:sym typeface="Comfortaa"/>
              </a:rPr>
              <a:t>hợp</a:t>
            </a:r>
            <a:r>
              <a:rPr lang="en-US" sz="2000" dirty="0">
                <a:solidFill>
                  <a:srgbClr val="01C1CB">
                    <a:lumMod val="50000"/>
                  </a:srgbClr>
                </a:solidFill>
                <a:cs typeface="Times New Roman" panose="02020603050405020304" pitchFamily="18" charset="0"/>
                <a:sym typeface="Comfortaa"/>
              </a:rPr>
              <a:t> </a:t>
            </a:r>
            <a:r>
              <a:rPr lang="en-US" sz="2000" dirty="0" err="1">
                <a:solidFill>
                  <a:srgbClr val="01C1CB">
                    <a:lumMod val="50000"/>
                  </a:srgbClr>
                </a:solidFill>
                <a:cs typeface="Times New Roman" panose="02020603050405020304" pitchFamily="18" charset="0"/>
                <a:sym typeface="Comfortaa"/>
              </a:rPr>
              <a:t>với</a:t>
            </a:r>
            <a:r>
              <a:rPr lang="en-US" sz="2000" dirty="0">
                <a:solidFill>
                  <a:srgbClr val="01C1CB">
                    <a:lumMod val="50000"/>
                  </a:srgbClr>
                </a:solidFill>
                <a:cs typeface="Times New Roman" panose="02020603050405020304" pitchFamily="18" charset="0"/>
                <a:sym typeface="Comfortaa"/>
              </a:rPr>
              <a:t> </a:t>
            </a:r>
            <a:r>
              <a:rPr lang="en-US" sz="2000" dirty="0" err="1">
                <a:solidFill>
                  <a:srgbClr val="01C1CB">
                    <a:lumMod val="50000"/>
                  </a:srgbClr>
                </a:solidFill>
                <a:cs typeface="Times New Roman" panose="02020603050405020304" pitchFamily="18" charset="0"/>
                <a:sym typeface="Comfortaa"/>
              </a:rPr>
              <a:t>nhịp</a:t>
            </a:r>
            <a:r>
              <a:rPr lang="en-US" sz="2000" dirty="0">
                <a:solidFill>
                  <a:srgbClr val="01C1CB">
                    <a:lumMod val="50000"/>
                  </a:srgbClr>
                </a:solidFill>
                <a:cs typeface="Times New Roman" panose="02020603050405020304" pitchFamily="18" charset="0"/>
                <a:sym typeface="Comfortaa"/>
              </a:rPr>
              <a:t> </a:t>
            </a:r>
            <a:r>
              <a:rPr lang="en-US" sz="2000" dirty="0" err="1">
                <a:solidFill>
                  <a:srgbClr val="01C1CB">
                    <a:lumMod val="50000"/>
                  </a:srgbClr>
                </a:solidFill>
                <a:cs typeface="Times New Roman" panose="02020603050405020304" pitchFamily="18" charset="0"/>
                <a:sym typeface="Comfortaa"/>
              </a:rPr>
              <a:t>điệu</a:t>
            </a:r>
            <a:r>
              <a:rPr lang="en-US" sz="2000" dirty="0">
                <a:solidFill>
                  <a:srgbClr val="01C1CB">
                    <a:lumMod val="50000"/>
                  </a:srgbClr>
                </a:solidFill>
                <a:cs typeface="Times New Roman" panose="02020603050405020304" pitchFamily="18" charset="0"/>
                <a:sym typeface="Comfortaa"/>
              </a:rPr>
              <a:t> </a:t>
            </a:r>
            <a:r>
              <a:rPr lang="en-US" sz="2000" dirty="0" err="1">
                <a:solidFill>
                  <a:srgbClr val="01C1CB">
                    <a:lumMod val="50000"/>
                  </a:srgbClr>
                </a:solidFill>
                <a:cs typeface="Times New Roman" panose="02020603050405020304" pitchFamily="18" charset="0"/>
                <a:sym typeface="Comfortaa"/>
              </a:rPr>
              <a:t>bài</a:t>
            </a:r>
            <a:r>
              <a:rPr lang="en-US" sz="2000" dirty="0">
                <a:solidFill>
                  <a:srgbClr val="01C1CB">
                    <a:lumMod val="50000"/>
                  </a:srgbClr>
                </a:solidFill>
                <a:cs typeface="Times New Roman" panose="02020603050405020304" pitchFamily="18" charset="0"/>
                <a:sym typeface="Comfortaa"/>
              </a:rPr>
              <a:t> </a:t>
            </a:r>
            <a:r>
              <a:rPr lang="en-US" sz="2000" dirty="0" err="1">
                <a:solidFill>
                  <a:srgbClr val="01C1CB">
                    <a:lumMod val="50000"/>
                  </a:srgbClr>
                </a:solidFill>
                <a:cs typeface="Times New Roman" panose="02020603050405020304" pitchFamily="18" charset="0"/>
                <a:sym typeface="Comfortaa"/>
              </a:rPr>
              <a:t>hát</a:t>
            </a:r>
            <a:r>
              <a:rPr lang="en-US" sz="2000" dirty="0">
                <a:solidFill>
                  <a:srgbClr val="01C1CB">
                    <a:lumMod val="50000"/>
                  </a:srgbClr>
                </a:solidFill>
                <a:cs typeface="Times New Roman" panose="02020603050405020304" pitchFamily="18" charset="0"/>
                <a:sym typeface="Comfortaa"/>
              </a:rPr>
              <a:t>.</a:t>
            </a:r>
            <a:endParaRPr lang="en-GB" sz="2000" dirty="0">
              <a:solidFill>
                <a:srgbClr val="01C1CB">
                  <a:lumMod val="50000"/>
                </a:srgbClr>
              </a:solidFill>
              <a:cs typeface="Times New Roman" panose="02020603050405020304" pitchFamily="18" charset="0"/>
              <a:sym typeface="Comfortaa"/>
            </a:endParaRPr>
          </a:p>
          <a:p>
            <a:pPr algn="just"/>
            <a:r>
              <a:rPr lang="en-US" sz="2000" dirty="0">
                <a:solidFill>
                  <a:srgbClr val="01C1CB">
                    <a:lumMod val="50000"/>
                  </a:srgbClr>
                </a:solidFill>
                <a:cs typeface="Times New Roman" panose="02020603050405020304" pitchFamily="18" charset="0"/>
                <a:sym typeface="Comfortaa"/>
              </a:rPr>
              <a:t>- </a:t>
            </a:r>
            <a:r>
              <a:rPr lang="en-US" sz="2000" dirty="0" err="1">
                <a:solidFill>
                  <a:srgbClr val="01C1CB">
                    <a:lumMod val="50000"/>
                  </a:srgbClr>
                </a:solidFill>
                <a:cs typeface="Times New Roman" panose="02020603050405020304" pitchFamily="18" charset="0"/>
                <a:sym typeface="Comfortaa"/>
              </a:rPr>
              <a:t>Biểu</a:t>
            </a:r>
            <a:r>
              <a:rPr lang="en-US" sz="2000" dirty="0">
                <a:solidFill>
                  <a:srgbClr val="01C1CB">
                    <a:lumMod val="50000"/>
                  </a:srgbClr>
                </a:solidFill>
                <a:cs typeface="Times New Roman" panose="02020603050405020304" pitchFamily="18" charset="0"/>
                <a:sym typeface="Comfortaa"/>
              </a:rPr>
              <a:t> </a:t>
            </a:r>
            <a:r>
              <a:rPr lang="en-US" sz="2000" dirty="0" err="1">
                <a:solidFill>
                  <a:srgbClr val="01C1CB">
                    <a:lumMod val="50000"/>
                  </a:srgbClr>
                </a:solidFill>
                <a:cs typeface="Times New Roman" panose="02020603050405020304" pitchFamily="18" charset="0"/>
                <a:sym typeface="Comfortaa"/>
              </a:rPr>
              <a:t>diễn</a:t>
            </a:r>
            <a:r>
              <a:rPr lang="en-US" sz="2000" dirty="0">
                <a:solidFill>
                  <a:srgbClr val="01C1CB">
                    <a:lumMod val="50000"/>
                  </a:srgbClr>
                </a:solidFill>
                <a:cs typeface="Times New Roman" panose="02020603050405020304" pitchFamily="18" charset="0"/>
                <a:sym typeface="Comfortaa"/>
              </a:rPr>
              <a:t> </a:t>
            </a:r>
            <a:r>
              <a:rPr lang="en-US" sz="2000" dirty="0" err="1">
                <a:solidFill>
                  <a:srgbClr val="01C1CB">
                    <a:lumMod val="50000"/>
                  </a:srgbClr>
                </a:solidFill>
                <a:cs typeface="Times New Roman" panose="02020603050405020304" pitchFamily="18" charset="0"/>
                <a:sym typeface="Comfortaa"/>
              </a:rPr>
              <a:t>bài</a:t>
            </a:r>
            <a:r>
              <a:rPr lang="en-US" sz="2000" dirty="0">
                <a:solidFill>
                  <a:srgbClr val="01C1CB">
                    <a:lumMod val="50000"/>
                  </a:srgbClr>
                </a:solidFill>
                <a:cs typeface="Times New Roman" panose="02020603050405020304" pitchFamily="18" charset="0"/>
                <a:sym typeface="Comfortaa"/>
              </a:rPr>
              <a:t> </a:t>
            </a:r>
            <a:r>
              <a:rPr lang="en-US" sz="2000" dirty="0" err="1">
                <a:solidFill>
                  <a:srgbClr val="01C1CB">
                    <a:lumMod val="50000"/>
                  </a:srgbClr>
                </a:solidFill>
                <a:cs typeface="Times New Roman" panose="02020603050405020304" pitchFamily="18" charset="0"/>
                <a:sym typeface="Comfortaa"/>
              </a:rPr>
              <a:t>hát</a:t>
            </a:r>
            <a:r>
              <a:rPr lang="en-US" sz="2000" dirty="0">
                <a:solidFill>
                  <a:srgbClr val="01C1CB">
                    <a:lumMod val="50000"/>
                  </a:srgbClr>
                </a:solidFill>
                <a:cs typeface="Times New Roman" panose="02020603050405020304" pitchFamily="18" charset="0"/>
                <a:sym typeface="Comfortaa"/>
              </a:rPr>
              <a:t> </a:t>
            </a:r>
            <a:r>
              <a:rPr lang="en-US" sz="2000" dirty="0" err="1">
                <a:solidFill>
                  <a:srgbClr val="01C1CB">
                    <a:lumMod val="50000"/>
                  </a:srgbClr>
                </a:solidFill>
                <a:cs typeface="Times New Roman" panose="02020603050405020304" pitchFamily="18" charset="0"/>
                <a:sym typeface="Comfortaa"/>
              </a:rPr>
              <a:t>trong</a:t>
            </a:r>
            <a:r>
              <a:rPr lang="en-US" sz="2000" dirty="0">
                <a:solidFill>
                  <a:srgbClr val="01C1CB">
                    <a:lumMod val="50000"/>
                  </a:srgbClr>
                </a:solidFill>
                <a:cs typeface="Times New Roman" panose="02020603050405020304" pitchFamily="18" charset="0"/>
                <a:sym typeface="Comfortaa"/>
              </a:rPr>
              <a:t> </a:t>
            </a:r>
            <a:r>
              <a:rPr lang="en-US" sz="2000" dirty="0" err="1">
                <a:solidFill>
                  <a:srgbClr val="01C1CB">
                    <a:lumMod val="50000"/>
                  </a:srgbClr>
                </a:solidFill>
                <a:cs typeface="Times New Roman" panose="02020603050405020304" pitchFamily="18" charset="0"/>
                <a:sym typeface="Comfortaa"/>
              </a:rPr>
              <a:t>các</a:t>
            </a:r>
            <a:r>
              <a:rPr lang="en-US" sz="2000" dirty="0">
                <a:solidFill>
                  <a:srgbClr val="01C1CB">
                    <a:lumMod val="50000"/>
                  </a:srgbClr>
                </a:solidFill>
                <a:cs typeface="Times New Roman" panose="02020603050405020304" pitchFamily="18" charset="0"/>
                <a:sym typeface="Comfortaa"/>
              </a:rPr>
              <a:t> </a:t>
            </a:r>
            <a:r>
              <a:rPr lang="en-US" sz="2000" dirty="0" err="1">
                <a:solidFill>
                  <a:srgbClr val="01C1CB">
                    <a:lumMod val="50000"/>
                  </a:srgbClr>
                </a:solidFill>
                <a:cs typeface="Times New Roman" panose="02020603050405020304" pitchFamily="18" charset="0"/>
                <a:sym typeface="Comfortaa"/>
              </a:rPr>
              <a:t>buổi</a:t>
            </a:r>
            <a:r>
              <a:rPr lang="en-US" sz="2000" dirty="0">
                <a:solidFill>
                  <a:srgbClr val="01C1CB">
                    <a:lumMod val="50000"/>
                  </a:srgbClr>
                </a:solidFill>
                <a:cs typeface="Times New Roman" panose="02020603050405020304" pitchFamily="18" charset="0"/>
                <a:sym typeface="Comfortaa"/>
              </a:rPr>
              <a:t> </a:t>
            </a:r>
            <a:r>
              <a:rPr lang="en-US" sz="2000" dirty="0" err="1">
                <a:solidFill>
                  <a:srgbClr val="01C1CB">
                    <a:lumMod val="50000"/>
                  </a:srgbClr>
                </a:solidFill>
                <a:cs typeface="Times New Roman" panose="02020603050405020304" pitchFamily="18" charset="0"/>
                <a:sym typeface="Comfortaa"/>
              </a:rPr>
              <a:t>sinh</a:t>
            </a:r>
            <a:r>
              <a:rPr lang="en-US" sz="2000" dirty="0">
                <a:solidFill>
                  <a:srgbClr val="01C1CB">
                    <a:lumMod val="50000"/>
                  </a:srgbClr>
                </a:solidFill>
                <a:cs typeface="Times New Roman" panose="02020603050405020304" pitchFamily="18" charset="0"/>
                <a:sym typeface="Comfortaa"/>
              </a:rPr>
              <a:t> </a:t>
            </a:r>
            <a:r>
              <a:rPr lang="en-US" sz="2000" dirty="0" err="1">
                <a:solidFill>
                  <a:srgbClr val="01C1CB">
                    <a:lumMod val="50000"/>
                  </a:srgbClr>
                </a:solidFill>
                <a:cs typeface="Times New Roman" panose="02020603050405020304" pitchFamily="18" charset="0"/>
                <a:sym typeface="Comfortaa"/>
              </a:rPr>
              <a:t>hoạt</a:t>
            </a:r>
            <a:r>
              <a:rPr lang="en-US" sz="2000" dirty="0">
                <a:solidFill>
                  <a:srgbClr val="01C1CB">
                    <a:lumMod val="50000"/>
                  </a:srgbClr>
                </a:solidFill>
                <a:cs typeface="Times New Roman" panose="02020603050405020304" pitchFamily="18" charset="0"/>
                <a:sym typeface="Comfortaa"/>
              </a:rPr>
              <a:t> </a:t>
            </a:r>
            <a:r>
              <a:rPr lang="en-US" sz="2000" dirty="0" err="1">
                <a:solidFill>
                  <a:srgbClr val="01C1CB">
                    <a:lumMod val="50000"/>
                  </a:srgbClr>
                </a:solidFill>
                <a:cs typeface="Times New Roman" panose="02020603050405020304" pitchFamily="18" charset="0"/>
                <a:sym typeface="Comfortaa"/>
              </a:rPr>
              <a:t>ngoại</a:t>
            </a:r>
            <a:r>
              <a:rPr lang="en-US" sz="2000" dirty="0">
                <a:solidFill>
                  <a:srgbClr val="01C1CB">
                    <a:lumMod val="50000"/>
                  </a:srgbClr>
                </a:solidFill>
                <a:cs typeface="Times New Roman" panose="02020603050405020304" pitchFamily="18" charset="0"/>
                <a:sym typeface="Comfortaa"/>
              </a:rPr>
              <a:t> </a:t>
            </a:r>
            <a:r>
              <a:rPr lang="en-US" sz="2000" dirty="0" err="1">
                <a:solidFill>
                  <a:srgbClr val="01C1CB">
                    <a:lumMod val="50000"/>
                  </a:srgbClr>
                </a:solidFill>
                <a:cs typeface="Times New Roman" panose="02020603050405020304" pitchFamily="18" charset="0"/>
                <a:sym typeface="Comfortaa"/>
              </a:rPr>
              <a:t>khóa</a:t>
            </a:r>
            <a:r>
              <a:rPr lang="en-US" sz="2000" dirty="0">
                <a:solidFill>
                  <a:srgbClr val="01C1CB">
                    <a:lumMod val="50000"/>
                  </a:srgbClr>
                </a:solidFill>
                <a:cs typeface="Times New Roman" panose="02020603050405020304" pitchFamily="18" charset="0"/>
                <a:sym typeface="Comfortaa"/>
              </a:rPr>
              <a:t> </a:t>
            </a:r>
            <a:r>
              <a:rPr lang="en-US" sz="2000" dirty="0" err="1">
                <a:solidFill>
                  <a:srgbClr val="01C1CB">
                    <a:lumMod val="50000"/>
                  </a:srgbClr>
                </a:solidFill>
                <a:cs typeface="Times New Roman" panose="02020603050405020304" pitchFamily="18" charset="0"/>
                <a:sym typeface="Comfortaa"/>
              </a:rPr>
              <a:t>của</a:t>
            </a:r>
            <a:r>
              <a:rPr lang="en-US" sz="2000" dirty="0">
                <a:solidFill>
                  <a:srgbClr val="01C1CB">
                    <a:lumMod val="50000"/>
                  </a:srgbClr>
                </a:solidFill>
                <a:cs typeface="Times New Roman" panose="02020603050405020304" pitchFamily="18" charset="0"/>
                <a:sym typeface="Comfortaa"/>
              </a:rPr>
              <a:t> </a:t>
            </a:r>
            <a:r>
              <a:rPr lang="en-US" sz="2000" dirty="0" err="1">
                <a:solidFill>
                  <a:srgbClr val="01C1CB">
                    <a:lumMod val="50000"/>
                  </a:srgbClr>
                </a:solidFill>
                <a:cs typeface="Times New Roman" panose="02020603050405020304" pitchFamily="18" charset="0"/>
                <a:sym typeface="Comfortaa"/>
              </a:rPr>
              <a:t>trường</a:t>
            </a:r>
            <a:r>
              <a:rPr lang="en-US" sz="2000" dirty="0">
                <a:solidFill>
                  <a:srgbClr val="01C1CB">
                    <a:lumMod val="50000"/>
                  </a:srgbClr>
                </a:solidFill>
                <a:cs typeface="Times New Roman" panose="02020603050405020304" pitchFamily="18" charset="0"/>
                <a:sym typeface="Comfortaa"/>
              </a:rPr>
              <a:t>, </a:t>
            </a:r>
            <a:r>
              <a:rPr lang="en-US" sz="2000" dirty="0" err="1">
                <a:solidFill>
                  <a:srgbClr val="01C1CB">
                    <a:lumMod val="50000"/>
                  </a:srgbClr>
                </a:solidFill>
                <a:cs typeface="Times New Roman" panose="02020603050405020304" pitchFamily="18" charset="0"/>
                <a:sym typeface="Comfortaa"/>
              </a:rPr>
              <a:t>địa</a:t>
            </a:r>
            <a:r>
              <a:rPr lang="en-US" sz="2000" dirty="0">
                <a:solidFill>
                  <a:srgbClr val="01C1CB">
                    <a:lumMod val="50000"/>
                  </a:srgbClr>
                </a:solidFill>
                <a:cs typeface="Times New Roman" panose="02020603050405020304" pitchFamily="18" charset="0"/>
                <a:sym typeface="Comfortaa"/>
              </a:rPr>
              <a:t> </a:t>
            </a:r>
            <a:r>
              <a:rPr lang="en-US" sz="2000" dirty="0" err="1">
                <a:solidFill>
                  <a:srgbClr val="01C1CB">
                    <a:lumMod val="50000"/>
                  </a:srgbClr>
                </a:solidFill>
                <a:cs typeface="Times New Roman" panose="02020603050405020304" pitchFamily="18" charset="0"/>
                <a:sym typeface="Comfortaa"/>
              </a:rPr>
              <a:t>phương</a:t>
            </a:r>
            <a:r>
              <a:rPr lang="en-US" sz="2000" dirty="0">
                <a:solidFill>
                  <a:srgbClr val="01C1CB">
                    <a:lumMod val="50000"/>
                  </a:srgbClr>
                </a:solidFill>
                <a:cs typeface="Times New Roman" panose="02020603050405020304" pitchFamily="18" charset="0"/>
                <a:sym typeface="Comfortaa"/>
              </a:rPr>
              <a:t> </a:t>
            </a:r>
            <a:r>
              <a:rPr lang="en-US" sz="2000" dirty="0" err="1">
                <a:solidFill>
                  <a:srgbClr val="01C1CB">
                    <a:lumMod val="50000"/>
                  </a:srgbClr>
                </a:solidFill>
                <a:cs typeface="Times New Roman" panose="02020603050405020304" pitchFamily="18" charset="0"/>
                <a:sym typeface="Comfortaa"/>
              </a:rPr>
              <a:t>với</a:t>
            </a:r>
            <a:r>
              <a:rPr lang="en-US" sz="2000" dirty="0">
                <a:solidFill>
                  <a:srgbClr val="01C1CB">
                    <a:lumMod val="50000"/>
                  </a:srgbClr>
                </a:solidFill>
                <a:cs typeface="Times New Roman" panose="02020603050405020304" pitchFamily="18" charset="0"/>
                <a:sym typeface="Comfortaa"/>
              </a:rPr>
              <a:t> </a:t>
            </a:r>
            <a:r>
              <a:rPr lang="en-US" sz="2000" dirty="0" err="1">
                <a:solidFill>
                  <a:srgbClr val="01C1CB">
                    <a:lumMod val="50000"/>
                  </a:srgbClr>
                </a:solidFill>
                <a:cs typeface="Times New Roman" panose="02020603050405020304" pitchFamily="18" charset="0"/>
                <a:sym typeface="Comfortaa"/>
              </a:rPr>
              <a:t>chủ</a:t>
            </a:r>
            <a:r>
              <a:rPr lang="en-US" sz="2000" dirty="0">
                <a:solidFill>
                  <a:srgbClr val="01C1CB">
                    <a:lumMod val="50000"/>
                  </a:srgbClr>
                </a:solidFill>
                <a:cs typeface="Times New Roman" panose="02020603050405020304" pitchFamily="18" charset="0"/>
                <a:sym typeface="Comfortaa"/>
              </a:rPr>
              <a:t> </a:t>
            </a:r>
            <a:r>
              <a:rPr lang="en-US" sz="2000" dirty="0" err="1">
                <a:solidFill>
                  <a:srgbClr val="01C1CB">
                    <a:lumMod val="50000"/>
                  </a:srgbClr>
                </a:solidFill>
                <a:cs typeface="Times New Roman" panose="02020603050405020304" pitchFamily="18" charset="0"/>
                <a:sym typeface="Comfortaa"/>
              </a:rPr>
              <a:t>đề</a:t>
            </a:r>
            <a:r>
              <a:rPr lang="en-US" sz="2000" dirty="0">
                <a:solidFill>
                  <a:srgbClr val="01C1CB">
                    <a:lumMod val="50000"/>
                  </a:srgbClr>
                </a:solidFill>
                <a:cs typeface="Times New Roman" panose="02020603050405020304" pitchFamily="18" charset="0"/>
                <a:sym typeface="Comfortaa"/>
              </a:rPr>
              <a:t> </a:t>
            </a:r>
            <a:r>
              <a:rPr lang="en-US" sz="2000" dirty="0" err="1">
                <a:solidFill>
                  <a:srgbClr val="01C1CB">
                    <a:lumMod val="50000"/>
                  </a:srgbClr>
                </a:solidFill>
                <a:cs typeface="Times New Roman" panose="02020603050405020304" pitchFamily="18" charset="0"/>
                <a:sym typeface="Comfortaa"/>
              </a:rPr>
              <a:t>về</a:t>
            </a:r>
            <a:r>
              <a:rPr lang="en-US" sz="2000" dirty="0">
                <a:solidFill>
                  <a:srgbClr val="01C1CB">
                    <a:lumMod val="50000"/>
                  </a:srgbClr>
                </a:solidFill>
                <a:cs typeface="Times New Roman" panose="02020603050405020304" pitchFamily="18" charset="0"/>
                <a:sym typeface="Comfortaa"/>
              </a:rPr>
              <a:t> </a:t>
            </a:r>
            <a:r>
              <a:rPr lang="en-US" sz="2000" dirty="0" err="1">
                <a:solidFill>
                  <a:srgbClr val="01C1CB">
                    <a:lumMod val="50000"/>
                  </a:srgbClr>
                </a:solidFill>
                <a:cs typeface="Times New Roman" panose="02020603050405020304" pitchFamily="18" charset="0"/>
                <a:sym typeface="Comfortaa"/>
              </a:rPr>
              <a:t>bảo</a:t>
            </a:r>
            <a:r>
              <a:rPr lang="en-US" sz="2000" dirty="0">
                <a:solidFill>
                  <a:srgbClr val="01C1CB">
                    <a:lumMod val="50000"/>
                  </a:srgbClr>
                </a:solidFill>
                <a:cs typeface="Times New Roman" panose="02020603050405020304" pitchFamily="18" charset="0"/>
                <a:sym typeface="Comfortaa"/>
              </a:rPr>
              <a:t> </a:t>
            </a:r>
            <a:r>
              <a:rPr lang="en-US" sz="2000" dirty="0" err="1">
                <a:solidFill>
                  <a:srgbClr val="01C1CB">
                    <a:lumMod val="50000"/>
                  </a:srgbClr>
                </a:solidFill>
                <a:cs typeface="Times New Roman" panose="02020603050405020304" pitchFamily="18" charset="0"/>
                <a:sym typeface="Comfortaa"/>
              </a:rPr>
              <a:t>vệ</a:t>
            </a:r>
            <a:r>
              <a:rPr lang="en-US" sz="2000" dirty="0">
                <a:solidFill>
                  <a:srgbClr val="01C1CB">
                    <a:lumMod val="50000"/>
                  </a:srgbClr>
                </a:solidFill>
                <a:cs typeface="Times New Roman" panose="02020603050405020304" pitchFamily="18" charset="0"/>
                <a:sym typeface="Comfortaa"/>
              </a:rPr>
              <a:t> </a:t>
            </a:r>
            <a:r>
              <a:rPr lang="en-US" sz="2000" dirty="0" err="1">
                <a:solidFill>
                  <a:srgbClr val="01C1CB">
                    <a:lumMod val="50000"/>
                  </a:srgbClr>
                </a:solidFill>
                <a:cs typeface="Times New Roman" panose="02020603050405020304" pitchFamily="18" charset="0"/>
                <a:sym typeface="Comfortaa"/>
              </a:rPr>
              <a:t>môi</a:t>
            </a:r>
            <a:r>
              <a:rPr lang="en-US" sz="2000" dirty="0">
                <a:solidFill>
                  <a:srgbClr val="01C1CB">
                    <a:lumMod val="50000"/>
                  </a:srgbClr>
                </a:solidFill>
                <a:cs typeface="Times New Roman" panose="02020603050405020304" pitchFamily="18" charset="0"/>
                <a:sym typeface="Comfortaa"/>
              </a:rPr>
              <a:t> </a:t>
            </a:r>
            <a:r>
              <a:rPr lang="en-US" sz="2000" dirty="0" err="1">
                <a:solidFill>
                  <a:srgbClr val="01C1CB">
                    <a:lumMod val="50000"/>
                  </a:srgbClr>
                </a:solidFill>
                <a:cs typeface="Times New Roman" panose="02020603050405020304" pitchFamily="18" charset="0"/>
                <a:sym typeface="Comfortaa"/>
              </a:rPr>
              <a:t>trường</a:t>
            </a:r>
            <a:r>
              <a:rPr lang="en-US" sz="2000" dirty="0">
                <a:solidFill>
                  <a:srgbClr val="01C1CB">
                    <a:lumMod val="50000"/>
                  </a:srgbClr>
                </a:solidFill>
                <a:cs typeface="Times New Roman" panose="02020603050405020304" pitchFamily="18" charset="0"/>
                <a:sym typeface="Comfortaa"/>
              </a:rPr>
              <a:t>.</a:t>
            </a:r>
            <a:endParaRPr lang="en-GB" sz="2000" dirty="0">
              <a:solidFill>
                <a:srgbClr val="01C1CB">
                  <a:lumMod val="50000"/>
                </a:srgbClr>
              </a:solidFill>
              <a:cs typeface="Times New Roman" panose="02020603050405020304" pitchFamily="18" charset="0"/>
              <a:sym typeface="Comfortaa"/>
            </a:endParaRPr>
          </a:p>
        </p:txBody>
      </p:sp>
      <p:sp>
        <p:nvSpPr>
          <p:cNvPr id="43" name="TextBox 42">
            <a:extLst>
              <a:ext uri="{FF2B5EF4-FFF2-40B4-BE49-F238E27FC236}">
                <a16:creationId xmlns:a16="http://schemas.microsoft.com/office/drawing/2014/main" id="{CD04ED26-720A-84C5-B976-0CC6F29D2E77}"/>
              </a:ext>
            </a:extLst>
          </p:cNvPr>
          <p:cNvSpPr txBox="1"/>
          <p:nvPr/>
        </p:nvSpPr>
        <p:spPr>
          <a:xfrm>
            <a:off x="3108642" y="327861"/>
            <a:ext cx="2628048" cy="58477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dk1"/>
              </a:buClr>
              <a:buSzPts val="1100"/>
              <a:buNone/>
              <a:defRPr sz="3200" b="1" spc="50">
                <a:ln w="0">
                  <a:solidFill>
                    <a:srgbClr val="FF0000"/>
                  </a:solidFill>
                </a:ln>
                <a:solidFill>
                  <a:schemeClr val="bg1"/>
                </a:solidFill>
                <a:effectLst>
                  <a:outerShdw blurRad="50800" dist="38100" dir="10800000" algn="r" rotWithShape="0">
                    <a:prstClr val="black">
                      <a:alpha val="40000"/>
                    </a:prstClr>
                  </a:outerShdw>
                </a:effectLst>
                <a:latin typeface="Bahnschrift Condensed" panose="020B0502040204020203" pitchFamily="34" charset="0"/>
                <a:ea typeface="Sue Ellen Francisco"/>
                <a:cs typeface="Sue Ellen Francisco"/>
              </a:defRPr>
            </a:lvl1pPr>
            <a:lvl2pPr algn="ctr">
              <a:buClr>
                <a:schemeClr val="accent1"/>
              </a:buClr>
              <a:buSzPts val="5200"/>
              <a:buFont typeface="Sue Ellen Francisco"/>
              <a:buNone/>
              <a:defRPr sz="5200">
                <a:solidFill>
                  <a:schemeClr val="accent1"/>
                </a:solidFill>
                <a:latin typeface="Sue Ellen Francisco"/>
                <a:ea typeface="Sue Ellen Francisco"/>
                <a:cs typeface="Sue Ellen Francisco"/>
              </a:defRPr>
            </a:lvl2pPr>
            <a:lvl3pPr algn="ctr">
              <a:buClr>
                <a:schemeClr val="accent1"/>
              </a:buClr>
              <a:buSzPts val="5200"/>
              <a:buFont typeface="Sue Ellen Francisco"/>
              <a:buNone/>
              <a:defRPr sz="5200">
                <a:solidFill>
                  <a:schemeClr val="accent1"/>
                </a:solidFill>
                <a:latin typeface="Sue Ellen Francisco"/>
                <a:ea typeface="Sue Ellen Francisco"/>
                <a:cs typeface="Sue Ellen Francisco"/>
              </a:defRPr>
            </a:lvl3pPr>
            <a:lvl4pPr algn="ctr">
              <a:buClr>
                <a:schemeClr val="accent1"/>
              </a:buClr>
              <a:buSzPts val="5200"/>
              <a:buFont typeface="Sue Ellen Francisco"/>
              <a:buNone/>
              <a:defRPr sz="5200">
                <a:solidFill>
                  <a:schemeClr val="accent1"/>
                </a:solidFill>
                <a:latin typeface="Sue Ellen Francisco"/>
                <a:ea typeface="Sue Ellen Francisco"/>
                <a:cs typeface="Sue Ellen Francisco"/>
              </a:defRPr>
            </a:lvl4pPr>
            <a:lvl5pPr algn="ctr">
              <a:buClr>
                <a:schemeClr val="accent1"/>
              </a:buClr>
              <a:buSzPts val="5200"/>
              <a:buFont typeface="Sue Ellen Francisco"/>
              <a:buNone/>
              <a:defRPr sz="5200">
                <a:solidFill>
                  <a:schemeClr val="accent1"/>
                </a:solidFill>
                <a:latin typeface="Sue Ellen Francisco"/>
                <a:ea typeface="Sue Ellen Francisco"/>
                <a:cs typeface="Sue Ellen Francisco"/>
              </a:defRPr>
            </a:lvl5pPr>
            <a:lvl6pPr algn="ctr">
              <a:buClr>
                <a:schemeClr val="accent1"/>
              </a:buClr>
              <a:buSzPts val="5200"/>
              <a:buFont typeface="Sue Ellen Francisco"/>
              <a:buNone/>
              <a:defRPr sz="5200">
                <a:solidFill>
                  <a:schemeClr val="accent1"/>
                </a:solidFill>
                <a:latin typeface="Sue Ellen Francisco"/>
                <a:ea typeface="Sue Ellen Francisco"/>
                <a:cs typeface="Sue Ellen Francisco"/>
              </a:defRPr>
            </a:lvl6pPr>
            <a:lvl7pPr algn="ctr">
              <a:buClr>
                <a:schemeClr val="accent1"/>
              </a:buClr>
              <a:buSzPts val="5200"/>
              <a:buFont typeface="Sue Ellen Francisco"/>
              <a:buNone/>
              <a:defRPr sz="5200">
                <a:solidFill>
                  <a:schemeClr val="accent1"/>
                </a:solidFill>
                <a:latin typeface="Sue Ellen Francisco"/>
                <a:ea typeface="Sue Ellen Francisco"/>
                <a:cs typeface="Sue Ellen Francisco"/>
              </a:defRPr>
            </a:lvl7pPr>
            <a:lvl8pPr algn="ctr">
              <a:buClr>
                <a:schemeClr val="accent1"/>
              </a:buClr>
              <a:buSzPts val="5200"/>
              <a:buFont typeface="Sue Ellen Francisco"/>
              <a:buNone/>
              <a:defRPr sz="5200">
                <a:solidFill>
                  <a:schemeClr val="accent1"/>
                </a:solidFill>
                <a:latin typeface="Sue Ellen Francisco"/>
                <a:ea typeface="Sue Ellen Francisco"/>
                <a:cs typeface="Sue Ellen Francisco"/>
              </a:defRPr>
            </a:lvl8pPr>
            <a:lvl9pPr algn="ctr">
              <a:buClr>
                <a:schemeClr val="accent1"/>
              </a:buClr>
              <a:buSzPts val="5200"/>
              <a:buFont typeface="Sue Ellen Francisco"/>
              <a:buNone/>
              <a:defRPr sz="5200">
                <a:solidFill>
                  <a:schemeClr val="accent1"/>
                </a:solidFill>
                <a:latin typeface="Sue Ellen Francisco"/>
                <a:ea typeface="Sue Ellen Francisco"/>
                <a:cs typeface="Sue Ellen Francisco"/>
              </a:defRPr>
            </a:lvl9pPr>
          </a:lstStyle>
          <a:p>
            <a:pPr marL="0" marR="0" lvl="0" indent="0" algn="ctr" defTabSz="914400" eaLnBrk="1" fontAlgn="auto" latinLnBrk="0" hangingPunct="1">
              <a:lnSpc>
                <a:spcPct val="100000"/>
              </a:lnSpc>
              <a:spcBef>
                <a:spcPts val="0"/>
              </a:spcBef>
              <a:spcAft>
                <a:spcPts val="0"/>
              </a:spcAft>
              <a:buClr>
                <a:srgbClr val="841F00"/>
              </a:buClr>
              <a:buSzPts val="1100"/>
              <a:buFontTx/>
              <a:buNone/>
              <a:tabLst/>
              <a:defRPr/>
            </a:pPr>
            <a:r>
              <a:rPr lang="en-US" dirty="0">
                <a:ln w="12700">
                  <a:solidFill>
                    <a:srgbClr val="FFFBEE"/>
                  </a:solidFill>
                </a:ln>
                <a:solidFill>
                  <a:srgbClr val="FF0000"/>
                </a:solidFill>
                <a:sym typeface="Sue Ellen Francisco"/>
              </a:rPr>
              <a:t>VẬN DỤNG</a:t>
            </a:r>
            <a:endParaRPr kumimoji="0" lang="en-US" sz="3200" b="1" i="0" u="none" strike="noStrike" kern="0" cap="none" spc="50" normalizeH="0" baseline="0" noProof="0" dirty="0">
              <a:ln w="12700">
                <a:solidFill>
                  <a:srgbClr val="FFFBEE"/>
                </a:solidFill>
              </a:ln>
              <a:solidFill>
                <a:srgbClr val="FF0000"/>
              </a:solidFill>
              <a:effectLst>
                <a:outerShdw blurRad="50800" dist="38100" dir="10800000" algn="r" rotWithShape="0">
                  <a:prstClr val="black">
                    <a:alpha val="40000"/>
                  </a:prstClr>
                </a:outerShdw>
              </a:effectLst>
              <a:uLnTx/>
              <a:uFillTx/>
              <a:latin typeface="Bahnschrift Condensed" panose="020B0502040204020203" pitchFamily="34" charset="0"/>
              <a:cs typeface="Sue Ellen Francisco"/>
              <a:sym typeface="Sue Ellen Francisco"/>
            </a:endParaRPr>
          </a:p>
        </p:txBody>
      </p:sp>
      <p:grpSp>
        <p:nvGrpSpPr>
          <p:cNvPr id="44" name="Google Shape;1560;p44">
            <a:extLst>
              <a:ext uri="{FF2B5EF4-FFF2-40B4-BE49-F238E27FC236}">
                <a16:creationId xmlns:a16="http://schemas.microsoft.com/office/drawing/2014/main" id="{504AE5AC-FAE2-8942-8505-E44CF1A662A1}"/>
              </a:ext>
            </a:extLst>
          </p:cNvPr>
          <p:cNvGrpSpPr/>
          <p:nvPr/>
        </p:nvGrpSpPr>
        <p:grpSpPr>
          <a:xfrm rot="2668450" flipH="1">
            <a:off x="-122789" y="-219634"/>
            <a:ext cx="813197" cy="1043071"/>
            <a:chOff x="5413032" y="2915892"/>
            <a:chExt cx="344933" cy="428708"/>
          </a:xfrm>
          <a:solidFill>
            <a:schemeClr val="accent1">
              <a:lumMod val="90000"/>
            </a:schemeClr>
          </a:solidFill>
        </p:grpSpPr>
        <p:sp>
          <p:nvSpPr>
            <p:cNvPr id="45" name="Google Shape;1561;p44">
              <a:extLst>
                <a:ext uri="{FF2B5EF4-FFF2-40B4-BE49-F238E27FC236}">
                  <a16:creationId xmlns:a16="http://schemas.microsoft.com/office/drawing/2014/main" id="{7E2BE418-09E1-9403-6123-931A17F033C5}"/>
                </a:ext>
              </a:extLst>
            </p:cNvPr>
            <p:cNvSpPr/>
            <p:nvPr/>
          </p:nvSpPr>
          <p:spPr>
            <a:xfrm>
              <a:off x="5413032" y="3177621"/>
              <a:ext cx="196838" cy="166979"/>
            </a:xfrm>
            <a:custGeom>
              <a:avLst/>
              <a:gdLst/>
              <a:ahLst/>
              <a:cxnLst/>
              <a:rect l="l" t="t" r="r" b="b"/>
              <a:pathLst>
                <a:path w="10007" h="8489" extrusionOk="0">
                  <a:moveTo>
                    <a:pt x="3591" y="0"/>
                  </a:moveTo>
                  <a:cubicBezTo>
                    <a:pt x="3494" y="0"/>
                    <a:pt x="3391" y="11"/>
                    <a:pt x="3282" y="35"/>
                  </a:cubicBezTo>
                  <a:cubicBezTo>
                    <a:pt x="1568" y="391"/>
                    <a:pt x="2982" y="3397"/>
                    <a:pt x="2982" y="3397"/>
                  </a:cubicBezTo>
                  <a:cubicBezTo>
                    <a:pt x="2982" y="3397"/>
                    <a:pt x="2088" y="3039"/>
                    <a:pt x="1301" y="3039"/>
                  </a:cubicBezTo>
                  <a:cubicBezTo>
                    <a:pt x="609" y="3039"/>
                    <a:pt x="1" y="3316"/>
                    <a:pt x="154" y="4354"/>
                  </a:cubicBezTo>
                  <a:cubicBezTo>
                    <a:pt x="354" y="5707"/>
                    <a:pt x="1697" y="5973"/>
                    <a:pt x="2721" y="5973"/>
                  </a:cubicBezTo>
                  <a:cubicBezTo>
                    <a:pt x="3382" y="5973"/>
                    <a:pt x="3910" y="5862"/>
                    <a:pt x="3911" y="5862"/>
                  </a:cubicBezTo>
                  <a:lnTo>
                    <a:pt x="3911" y="5862"/>
                  </a:lnTo>
                  <a:cubicBezTo>
                    <a:pt x="3911" y="5862"/>
                    <a:pt x="3453" y="8295"/>
                    <a:pt x="5645" y="8482"/>
                  </a:cubicBezTo>
                  <a:cubicBezTo>
                    <a:pt x="5695" y="8486"/>
                    <a:pt x="5743" y="8488"/>
                    <a:pt x="5788" y="8488"/>
                  </a:cubicBezTo>
                  <a:cubicBezTo>
                    <a:pt x="7743" y="8488"/>
                    <a:pt x="5710" y="4841"/>
                    <a:pt x="5710" y="4840"/>
                  </a:cubicBezTo>
                  <a:lnTo>
                    <a:pt x="5710" y="4840"/>
                  </a:lnTo>
                  <a:cubicBezTo>
                    <a:pt x="5710" y="4841"/>
                    <a:pt x="7211" y="6107"/>
                    <a:pt x="8380" y="6107"/>
                  </a:cubicBezTo>
                  <a:cubicBezTo>
                    <a:pt x="8894" y="6107"/>
                    <a:pt x="9344" y="5861"/>
                    <a:pt x="9573" y="5154"/>
                  </a:cubicBezTo>
                  <a:cubicBezTo>
                    <a:pt x="10007" y="3829"/>
                    <a:pt x="8886" y="3546"/>
                    <a:pt x="7849" y="3546"/>
                  </a:cubicBezTo>
                  <a:cubicBezTo>
                    <a:pt x="7074" y="3546"/>
                    <a:pt x="6346" y="3704"/>
                    <a:pt x="6346" y="3704"/>
                  </a:cubicBezTo>
                  <a:cubicBezTo>
                    <a:pt x="6346" y="3704"/>
                    <a:pt x="6639" y="3569"/>
                    <a:pt x="7016" y="3354"/>
                  </a:cubicBezTo>
                  <a:cubicBezTo>
                    <a:pt x="7988" y="2811"/>
                    <a:pt x="9553" y="1748"/>
                    <a:pt x="8452" y="1063"/>
                  </a:cubicBezTo>
                  <a:cubicBezTo>
                    <a:pt x="8181" y="893"/>
                    <a:pt x="7903" y="822"/>
                    <a:pt x="7628" y="822"/>
                  </a:cubicBezTo>
                  <a:cubicBezTo>
                    <a:pt x="6347" y="822"/>
                    <a:pt x="5146" y="2348"/>
                    <a:pt x="5146" y="2348"/>
                  </a:cubicBezTo>
                  <a:cubicBezTo>
                    <a:pt x="5146" y="2348"/>
                    <a:pt x="5014" y="0"/>
                    <a:pt x="3591"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1562;p44">
              <a:extLst>
                <a:ext uri="{FF2B5EF4-FFF2-40B4-BE49-F238E27FC236}">
                  <a16:creationId xmlns:a16="http://schemas.microsoft.com/office/drawing/2014/main" id="{2B9CADA6-FE8F-0C26-40E9-412AB3661FAC}"/>
                </a:ext>
              </a:extLst>
            </p:cNvPr>
            <p:cNvSpPr/>
            <p:nvPr/>
          </p:nvSpPr>
          <p:spPr>
            <a:xfrm>
              <a:off x="5504537" y="3232599"/>
              <a:ext cx="17585" cy="15559"/>
            </a:xfrm>
            <a:custGeom>
              <a:avLst/>
              <a:gdLst/>
              <a:ahLst/>
              <a:cxnLst/>
              <a:rect l="l" t="t" r="r" b="b"/>
              <a:pathLst>
                <a:path w="894" h="791" extrusionOk="0">
                  <a:moveTo>
                    <a:pt x="445" y="1"/>
                  </a:moveTo>
                  <a:cubicBezTo>
                    <a:pt x="290" y="1"/>
                    <a:pt x="144" y="96"/>
                    <a:pt x="80" y="253"/>
                  </a:cubicBezTo>
                  <a:cubicBezTo>
                    <a:pt x="1" y="453"/>
                    <a:pt x="102" y="681"/>
                    <a:pt x="301" y="760"/>
                  </a:cubicBezTo>
                  <a:cubicBezTo>
                    <a:pt x="349" y="781"/>
                    <a:pt x="400" y="791"/>
                    <a:pt x="450" y="791"/>
                  </a:cubicBezTo>
                  <a:cubicBezTo>
                    <a:pt x="604" y="791"/>
                    <a:pt x="750" y="696"/>
                    <a:pt x="815" y="546"/>
                  </a:cubicBezTo>
                  <a:cubicBezTo>
                    <a:pt x="894" y="338"/>
                    <a:pt x="794" y="110"/>
                    <a:pt x="594" y="31"/>
                  </a:cubicBezTo>
                  <a:cubicBezTo>
                    <a:pt x="545" y="11"/>
                    <a:pt x="494" y="1"/>
                    <a:pt x="44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1563;p44">
              <a:extLst>
                <a:ext uri="{FF2B5EF4-FFF2-40B4-BE49-F238E27FC236}">
                  <a16:creationId xmlns:a16="http://schemas.microsoft.com/office/drawing/2014/main" id="{625D20F5-B624-7D3C-0F1D-7707084283EF}"/>
                </a:ext>
              </a:extLst>
            </p:cNvPr>
            <p:cNvSpPr/>
            <p:nvPr/>
          </p:nvSpPr>
          <p:spPr>
            <a:xfrm>
              <a:off x="5489372" y="3247765"/>
              <a:ext cx="17723" cy="15559"/>
            </a:xfrm>
            <a:custGeom>
              <a:avLst/>
              <a:gdLst/>
              <a:ahLst/>
              <a:cxnLst/>
              <a:rect l="l" t="t" r="r" b="b"/>
              <a:pathLst>
                <a:path w="901" h="791" extrusionOk="0">
                  <a:moveTo>
                    <a:pt x="447" y="1"/>
                  </a:moveTo>
                  <a:cubicBezTo>
                    <a:pt x="290" y="1"/>
                    <a:pt x="146" y="95"/>
                    <a:pt x="86" y="246"/>
                  </a:cubicBezTo>
                  <a:cubicBezTo>
                    <a:pt x="0" y="453"/>
                    <a:pt x="102" y="681"/>
                    <a:pt x="307" y="760"/>
                  </a:cubicBezTo>
                  <a:cubicBezTo>
                    <a:pt x="356" y="781"/>
                    <a:pt x="406" y="791"/>
                    <a:pt x="456" y="791"/>
                  </a:cubicBezTo>
                  <a:cubicBezTo>
                    <a:pt x="610" y="791"/>
                    <a:pt x="755" y="696"/>
                    <a:pt x="815" y="546"/>
                  </a:cubicBezTo>
                  <a:cubicBezTo>
                    <a:pt x="900" y="338"/>
                    <a:pt x="801" y="111"/>
                    <a:pt x="600" y="32"/>
                  </a:cubicBezTo>
                  <a:cubicBezTo>
                    <a:pt x="549" y="11"/>
                    <a:pt x="497" y="1"/>
                    <a:pt x="44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1564;p44">
              <a:extLst>
                <a:ext uri="{FF2B5EF4-FFF2-40B4-BE49-F238E27FC236}">
                  <a16:creationId xmlns:a16="http://schemas.microsoft.com/office/drawing/2014/main" id="{E60214FC-5829-C4CD-11BC-0151DE0CC80A}"/>
                </a:ext>
              </a:extLst>
            </p:cNvPr>
            <p:cNvSpPr/>
            <p:nvPr/>
          </p:nvSpPr>
          <p:spPr>
            <a:xfrm>
              <a:off x="5511992" y="3252328"/>
              <a:ext cx="17723" cy="15559"/>
            </a:xfrm>
            <a:custGeom>
              <a:avLst/>
              <a:gdLst/>
              <a:ahLst/>
              <a:cxnLst/>
              <a:rect l="l" t="t" r="r" b="b"/>
              <a:pathLst>
                <a:path w="901" h="791" extrusionOk="0">
                  <a:moveTo>
                    <a:pt x="455" y="1"/>
                  </a:moveTo>
                  <a:cubicBezTo>
                    <a:pt x="295" y="1"/>
                    <a:pt x="147" y="96"/>
                    <a:pt x="86" y="249"/>
                  </a:cubicBezTo>
                  <a:cubicBezTo>
                    <a:pt x="0" y="449"/>
                    <a:pt x="100" y="684"/>
                    <a:pt x="300" y="763"/>
                  </a:cubicBezTo>
                  <a:cubicBezTo>
                    <a:pt x="350" y="782"/>
                    <a:pt x="401" y="791"/>
                    <a:pt x="451" y="791"/>
                  </a:cubicBezTo>
                  <a:cubicBezTo>
                    <a:pt x="608" y="791"/>
                    <a:pt x="755" y="700"/>
                    <a:pt x="815" y="542"/>
                  </a:cubicBezTo>
                  <a:cubicBezTo>
                    <a:pt x="900" y="341"/>
                    <a:pt x="801" y="113"/>
                    <a:pt x="600" y="28"/>
                  </a:cubicBezTo>
                  <a:cubicBezTo>
                    <a:pt x="552" y="9"/>
                    <a:pt x="503" y="1"/>
                    <a:pt x="4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1565;p44">
              <a:extLst>
                <a:ext uri="{FF2B5EF4-FFF2-40B4-BE49-F238E27FC236}">
                  <a16:creationId xmlns:a16="http://schemas.microsoft.com/office/drawing/2014/main" id="{A5DE524A-F593-01EF-E45D-CC1748454C2A}"/>
                </a:ext>
              </a:extLst>
            </p:cNvPr>
            <p:cNvSpPr/>
            <p:nvPr/>
          </p:nvSpPr>
          <p:spPr>
            <a:xfrm>
              <a:off x="5554971" y="3071246"/>
              <a:ext cx="202994" cy="171601"/>
            </a:xfrm>
            <a:custGeom>
              <a:avLst/>
              <a:gdLst/>
              <a:ahLst/>
              <a:cxnLst/>
              <a:rect l="l" t="t" r="r" b="b"/>
              <a:pathLst>
                <a:path w="10320" h="8724" extrusionOk="0">
                  <a:moveTo>
                    <a:pt x="5480" y="0"/>
                  </a:moveTo>
                  <a:cubicBezTo>
                    <a:pt x="4166" y="0"/>
                    <a:pt x="3814" y="2750"/>
                    <a:pt x="3814" y="2750"/>
                  </a:cubicBezTo>
                  <a:cubicBezTo>
                    <a:pt x="3814" y="2750"/>
                    <a:pt x="2759" y="1284"/>
                    <a:pt x="1833" y="1284"/>
                  </a:cubicBezTo>
                  <a:cubicBezTo>
                    <a:pt x="1489" y="1284"/>
                    <a:pt x="1162" y="1487"/>
                    <a:pt x="914" y="2042"/>
                  </a:cubicBezTo>
                  <a:cubicBezTo>
                    <a:pt x="1" y="4099"/>
                    <a:pt x="3271" y="5335"/>
                    <a:pt x="3271" y="5335"/>
                  </a:cubicBezTo>
                  <a:cubicBezTo>
                    <a:pt x="3271" y="5335"/>
                    <a:pt x="1586" y="7141"/>
                    <a:pt x="3336" y="8469"/>
                  </a:cubicBezTo>
                  <a:cubicBezTo>
                    <a:pt x="3569" y="8646"/>
                    <a:pt x="3776" y="8723"/>
                    <a:pt x="3959" y="8723"/>
                  </a:cubicBezTo>
                  <a:cubicBezTo>
                    <a:pt x="5155" y="8723"/>
                    <a:pt x="5343" y="5443"/>
                    <a:pt x="5343" y="5443"/>
                  </a:cubicBezTo>
                  <a:cubicBezTo>
                    <a:pt x="5343" y="5443"/>
                    <a:pt x="6190" y="8136"/>
                    <a:pt x="7560" y="8136"/>
                  </a:cubicBezTo>
                  <a:cubicBezTo>
                    <a:pt x="7834" y="8136"/>
                    <a:pt x="8129" y="8028"/>
                    <a:pt x="8442" y="7770"/>
                  </a:cubicBezTo>
                  <a:cubicBezTo>
                    <a:pt x="10320" y="6228"/>
                    <a:pt x="6493" y="4814"/>
                    <a:pt x="6493" y="4814"/>
                  </a:cubicBezTo>
                  <a:lnTo>
                    <a:pt x="6493" y="4814"/>
                  </a:lnTo>
                  <a:cubicBezTo>
                    <a:pt x="6493" y="4814"/>
                    <a:pt x="6807" y="4856"/>
                    <a:pt x="7249" y="4886"/>
                  </a:cubicBezTo>
                  <a:cubicBezTo>
                    <a:pt x="7415" y="4894"/>
                    <a:pt x="7599" y="4900"/>
                    <a:pt x="7789" y="4900"/>
                  </a:cubicBezTo>
                  <a:cubicBezTo>
                    <a:pt x="8867" y="4900"/>
                    <a:pt x="10157" y="4710"/>
                    <a:pt x="9684" y="3713"/>
                  </a:cubicBezTo>
                  <a:cubicBezTo>
                    <a:pt x="9324" y="2957"/>
                    <a:pt x="8551" y="2754"/>
                    <a:pt x="7825" y="2754"/>
                  </a:cubicBezTo>
                  <a:cubicBezTo>
                    <a:pt x="6981" y="2754"/>
                    <a:pt x="6200" y="3028"/>
                    <a:pt x="6200" y="3028"/>
                  </a:cubicBezTo>
                  <a:cubicBezTo>
                    <a:pt x="6200" y="3028"/>
                    <a:pt x="7513" y="693"/>
                    <a:pt x="5878" y="78"/>
                  </a:cubicBezTo>
                  <a:cubicBezTo>
                    <a:pt x="5736" y="25"/>
                    <a:pt x="5604" y="0"/>
                    <a:pt x="5480"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1566;p44">
              <a:extLst>
                <a:ext uri="{FF2B5EF4-FFF2-40B4-BE49-F238E27FC236}">
                  <a16:creationId xmlns:a16="http://schemas.microsoft.com/office/drawing/2014/main" id="{F809C9BB-EFA1-F7F5-2530-C17AD3C81957}"/>
                </a:ext>
              </a:extLst>
            </p:cNvPr>
            <p:cNvSpPr/>
            <p:nvPr/>
          </p:nvSpPr>
          <p:spPr>
            <a:xfrm>
              <a:off x="5658494" y="3136590"/>
              <a:ext cx="17723" cy="15520"/>
            </a:xfrm>
            <a:custGeom>
              <a:avLst/>
              <a:gdLst/>
              <a:ahLst/>
              <a:cxnLst/>
              <a:rect l="l" t="t" r="r" b="b"/>
              <a:pathLst>
                <a:path w="901" h="789" extrusionOk="0">
                  <a:moveTo>
                    <a:pt x="454" y="1"/>
                  </a:moveTo>
                  <a:cubicBezTo>
                    <a:pt x="372" y="1"/>
                    <a:pt x="291" y="26"/>
                    <a:pt x="222" y="78"/>
                  </a:cubicBezTo>
                  <a:cubicBezTo>
                    <a:pt x="44" y="199"/>
                    <a:pt x="1" y="449"/>
                    <a:pt x="130" y="628"/>
                  </a:cubicBezTo>
                  <a:cubicBezTo>
                    <a:pt x="207" y="732"/>
                    <a:pt x="327" y="788"/>
                    <a:pt x="449" y="788"/>
                  </a:cubicBezTo>
                  <a:cubicBezTo>
                    <a:pt x="529" y="788"/>
                    <a:pt x="609" y="764"/>
                    <a:pt x="680" y="713"/>
                  </a:cubicBezTo>
                  <a:cubicBezTo>
                    <a:pt x="858" y="592"/>
                    <a:pt x="901" y="342"/>
                    <a:pt x="772" y="163"/>
                  </a:cubicBezTo>
                  <a:cubicBezTo>
                    <a:pt x="695" y="57"/>
                    <a:pt x="575" y="1"/>
                    <a:pt x="45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1567;p44">
              <a:extLst>
                <a:ext uri="{FF2B5EF4-FFF2-40B4-BE49-F238E27FC236}">
                  <a16:creationId xmlns:a16="http://schemas.microsoft.com/office/drawing/2014/main" id="{934C7870-13B6-69D9-465C-F08F9E6B445D}"/>
                </a:ext>
              </a:extLst>
            </p:cNvPr>
            <p:cNvSpPr/>
            <p:nvPr/>
          </p:nvSpPr>
          <p:spPr>
            <a:xfrm>
              <a:off x="5637703" y="3141271"/>
              <a:ext cx="17585" cy="15579"/>
            </a:xfrm>
            <a:custGeom>
              <a:avLst/>
              <a:gdLst/>
              <a:ahLst/>
              <a:cxnLst/>
              <a:rect l="l" t="t" r="r" b="b"/>
              <a:pathLst>
                <a:path w="894" h="792" extrusionOk="0">
                  <a:moveTo>
                    <a:pt x="442" y="0"/>
                  </a:moveTo>
                  <a:cubicBezTo>
                    <a:pt x="364" y="0"/>
                    <a:pt x="284" y="24"/>
                    <a:pt x="215" y="74"/>
                  </a:cubicBezTo>
                  <a:cubicBezTo>
                    <a:pt x="36" y="203"/>
                    <a:pt x="1" y="446"/>
                    <a:pt x="122" y="625"/>
                  </a:cubicBezTo>
                  <a:cubicBezTo>
                    <a:pt x="200" y="733"/>
                    <a:pt x="324" y="791"/>
                    <a:pt x="449" y="791"/>
                  </a:cubicBezTo>
                  <a:cubicBezTo>
                    <a:pt x="529" y="791"/>
                    <a:pt x="610" y="767"/>
                    <a:pt x="679" y="717"/>
                  </a:cubicBezTo>
                  <a:cubicBezTo>
                    <a:pt x="851" y="589"/>
                    <a:pt x="893" y="340"/>
                    <a:pt x="765" y="169"/>
                  </a:cubicBezTo>
                  <a:cubicBezTo>
                    <a:pt x="687" y="59"/>
                    <a:pt x="565" y="0"/>
                    <a:pt x="442"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1568;p44">
              <a:extLst>
                <a:ext uri="{FF2B5EF4-FFF2-40B4-BE49-F238E27FC236}">
                  <a16:creationId xmlns:a16="http://schemas.microsoft.com/office/drawing/2014/main" id="{E23C87C1-C628-1C94-FBD3-7F0F584F5B5F}"/>
                </a:ext>
              </a:extLst>
            </p:cNvPr>
            <p:cNvSpPr/>
            <p:nvPr/>
          </p:nvSpPr>
          <p:spPr>
            <a:xfrm>
              <a:off x="5654285" y="3157283"/>
              <a:ext cx="17585" cy="15520"/>
            </a:xfrm>
            <a:custGeom>
              <a:avLst/>
              <a:gdLst/>
              <a:ahLst/>
              <a:cxnLst/>
              <a:rect l="l" t="t" r="r" b="b"/>
              <a:pathLst>
                <a:path w="894" h="789" extrusionOk="0">
                  <a:moveTo>
                    <a:pt x="445" y="0"/>
                  </a:moveTo>
                  <a:cubicBezTo>
                    <a:pt x="365" y="0"/>
                    <a:pt x="285" y="24"/>
                    <a:pt x="215" y="74"/>
                  </a:cubicBezTo>
                  <a:cubicBezTo>
                    <a:pt x="44" y="203"/>
                    <a:pt x="1" y="446"/>
                    <a:pt x="129" y="625"/>
                  </a:cubicBezTo>
                  <a:cubicBezTo>
                    <a:pt x="207" y="733"/>
                    <a:pt x="327" y="789"/>
                    <a:pt x="450" y="789"/>
                  </a:cubicBezTo>
                  <a:cubicBezTo>
                    <a:pt x="529" y="789"/>
                    <a:pt x="609" y="765"/>
                    <a:pt x="679" y="717"/>
                  </a:cubicBezTo>
                  <a:cubicBezTo>
                    <a:pt x="858" y="589"/>
                    <a:pt x="894" y="340"/>
                    <a:pt x="772" y="169"/>
                  </a:cubicBezTo>
                  <a:cubicBezTo>
                    <a:pt x="694" y="59"/>
                    <a:pt x="570" y="0"/>
                    <a:pt x="445"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53" name="Google Shape;1569;p44">
              <a:extLst>
                <a:ext uri="{FF2B5EF4-FFF2-40B4-BE49-F238E27FC236}">
                  <a16:creationId xmlns:a16="http://schemas.microsoft.com/office/drawing/2014/main" id="{93DD82ED-890C-D8DB-034C-E3131D932069}"/>
                </a:ext>
              </a:extLst>
            </p:cNvPr>
            <p:cNvGrpSpPr/>
            <p:nvPr/>
          </p:nvGrpSpPr>
          <p:grpSpPr>
            <a:xfrm>
              <a:off x="5532921" y="2915892"/>
              <a:ext cx="167038" cy="152580"/>
              <a:chOff x="5532921" y="2915892"/>
              <a:chExt cx="167038" cy="152580"/>
            </a:xfrm>
            <a:grpFill/>
          </p:grpSpPr>
          <p:sp>
            <p:nvSpPr>
              <p:cNvPr id="54" name="Google Shape;1570;p44">
                <a:extLst>
                  <a:ext uri="{FF2B5EF4-FFF2-40B4-BE49-F238E27FC236}">
                    <a16:creationId xmlns:a16="http://schemas.microsoft.com/office/drawing/2014/main" id="{881B7073-066B-902F-9CB4-B885DB51E47E}"/>
                  </a:ext>
                </a:extLst>
              </p:cNvPr>
              <p:cNvSpPr/>
              <p:nvPr/>
            </p:nvSpPr>
            <p:spPr>
              <a:xfrm>
                <a:off x="5532921" y="2915892"/>
                <a:ext cx="167038" cy="152580"/>
              </a:xfrm>
              <a:custGeom>
                <a:avLst/>
                <a:gdLst/>
                <a:ahLst/>
                <a:cxnLst/>
                <a:rect l="l" t="t" r="r" b="b"/>
                <a:pathLst>
                  <a:path w="8492" h="7757" extrusionOk="0">
                    <a:moveTo>
                      <a:pt x="3480" y="1"/>
                    </a:moveTo>
                    <a:cubicBezTo>
                      <a:pt x="3373" y="1"/>
                      <a:pt x="3251" y="38"/>
                      <a:pt x="3115" y="121"/>
                    </a:cubicBezTo>
                    <a:cubicBezTo>
                      <a:pt x="1800" y="922"/>
                      <a:pt x="2842" y="3121"/>
                      <a:pt x="2842" y="3121"/>
                    </a:cubicBezTo>
                    <a:cubicBezTo>
                      <a:pt x="2842" y="3121"/>
                      <a:pt x="2198" y="2844"/>
                      <a:pt x="1561" y="2844"/>
                    </a:cubicBezTo>
                    <a:cubicBezTo>
                      <a:pt x="1050" y="2844"/>
                      <a:pt x="544" y="3022"/>
                      <a:pt x="380" y="3664"/>
                    </a:cubicBezTo>
                    <a:cubicBezTo>
                      <a:pt x="1" y="5098"/>
                      <a:pt x="2822" y="5164"/>
                      <a:pt x="2822" y="5164"/>
                    </a:cubicBezTo>
                    <a:cubicBezTo>
                      <a:pt x="2822" y="5164"/>
                      <a:pt x="664" y="7085"/>
                      <a:pt x="2479" y="7676"/>
                    </a:cubicBezTo>
                    <a:cubicBezTo>
                      <a:pt x="2648" y="7732"/>
                      <a:pt x="2809" y="7757"/>
                      <a:pt x="2960" y="7757"/>
                    </a:cubicBezTo>
                    <a:cubicBezTo>
                      <a:pt x="4426" y="7757"/>
                      <a:pt x="5043" y="5392"/>
                      <a:pt x="5043" y="5392"/>
                    </a:cubicBezTo>
                    <a:cubicBezTo>
                      <a:pt x="5043" y="5392"/>
                      <a:pt x="5675" y="5871"/>
                      <a:pt x="6388" y="5871"/>
                    </a:cubicBezTo>
                    <a:cubicBezTo>
                      <a:pt x="6836" y="5871"/>
                      <a:pt x="7316" y="5681"/>
                      <a:pt x="7691" y="5062"/>
                    </a:cubicBezTo>
                    <a:cubicBezTo>
                      <a:pt x="8491" y="3746"/>
                      <a:pt x="6114" y="3629"/>
                      <a:pt x="5250" y="3629"/>
                    </a:cubicBezTo>
                    <a:cubicBezTo>
                      <a:pt x="5064" y="3629"/>
                      <a:pt x="4949" y="3635"/>
                      <a:pt x="4949" y="3635"/>
                    </a:cubicBezTo>
                    <a:cubicBezTo>
                      <a:pt x="4949" y="3635"/>
                      <a:pt x="8119" y="2264"/>
                      <a:pt x="6649" y="814"/>
                    </a:cubicBezTo>
                    <a:cubicBezTo>
                      <a:pt x="6388" y="556"/>
                      <a:pt x="6146" y="450"/>
                      <a:pt x="5925" y="450"/>
                    </a:cubicBezTo>
                    <a:cubicBezTo>
                      <a:pt x="4901" y="450"/>
                      <a:pt x="4321" y="2721"/>
                      <a:pt x="4321" y="2721"/>
                    </a:cubicBezTo>
                    <a:cubicBezTo>
                      <a:pt x="4321" y="2721"/>
                      <a:pt x="4328" y="2449"/>
                      <a:pt x="4315" y="2079"/>
                    </a:cubicBezTo>
                    <a:cubicBezTo>
                      <a:pt x="4271" y="1274"/>
                      <a:pt x="4108" y="1"/>
                      <a:pt x="3480"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1571;p44">
                <a:extLst>
                  <a:ext uri="{FF2B5EF4-FFF2-40B4-BE49-F238E27FC236}">
                    <a16:creationId xmlns:a16="http://schemas.microsoft.com/office/drawing/2014/main" id="{E48CACA9-8B76-E4B6-73D1-9C7A592805B6}"/>
                  </a:ext>
                </a:extLst>
              </p:cNvPr>
              <p:cNvSpPr/>
              <p:nvPr/>
            </p:nvSpPr>
            <p:spPr>
              <a:xfrm>
                <a:off x="5593741" y="2977696"/>
                <a:ext cx="14615" cy="13159"/>
              </a:xfrm>
              <a:custGeom>
                <a:avLst/>
                <a:gdLst/>
                <a:ahLst/>
                <a:cxnLst/>
                <a:rect l="l" t="t" r="r" b="b"/>
                <a:pathLst>
                  <a:path w="743" h="669" extrusionOk="0">
                    <a:moveTo>
                      <a:pt x="376" y="1"/>
                    </a:moveTo>
                    <a:cubicBezTo>
                      <a:pt x="295" y="1"/>
                      <a:pt x="215" y="30"/>
                      <a:pt x="151" y="87"/>
                    </a:cubicBezTo>
                    <a:cubicBezTo>
                      <a:pt x="14" y="207"/>
                      <a:pt x="1" y="421"/>
                      <a:pt x="122" y="558"/>
                    </a:cubicBezTo>
                    <a:cubicBezTo>
                      <a:pt x="188" y="631"/>
                      <a:pt x="281" y="669"/>
                      <a:pt x="373" y="669"/>
                    </a:cubicBezTo>
                    <a:cubicBezTo>
                      <a:pt x="452" y="669"/>
                      <a:pt x="531" y="641"/>
                      <a:pt x="594" y="585"/>
                    </a:cubicBezTo>
                    <a:cubicBezTo>
                      <a:pt x="736" y="464"/>
                      <a:pt x="743" y="249"/>
                      <a:pt x="623" y="114"/>
                    </a:cubicBezTo>
                    <a:cubicBezTo>
                      <a:pt x="558" y="38"/>
                      <a:pt x="467" y="1"/>
                      <a:pt x="3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1572;p44">
                <a:extLst>
                  <a:ext uri="{FF2B5EF4-FFF2-40B4-BE49-F238E27FC236}">
                    <a16:creationId xmlns:a16="http://schemas.microsoft.com/office/drawing/2014/main" id="{4BE7FD5E-48FF-67A3-D8BE-C58AB700A0FC}"/>
                  </a:ext>
                </a:extLst>
              </p:cNvPr>
              <p:cNvSpPr/>
              <p:nvPr/>
            </p:nvSpPr>
            <p:spPr>
              <a:xfrm>
                <a:off x="5599504" y="2994887"/>
                <a:ext cx="14753" cy="13238"/>
              </a:xfrm>
              <a:custGeom>
                <a:avLst/>
                <a:gdLst/>
                <a:ahLst/>
                <a:cxnLst/>
                <a:rect l="l" t="t" r="r" b="b"/>
                <a:pathLst>
                  <a:path w="750" h="673" extrusionOk="0">
                    <a:moveTo>
                      <a:pt x="373" y="0"/>
                    </a:moveTo>
                    <a:cubicBezTo>
                      <a:pt x="295" y="0"/>
                      <a:pt x="216" y="27"/>
                      <a:pt x="150" y="83"/>
                    </a:cubicBezTo>
                    <a:cubicBezTo>
                      <a:pt x="14" y="212"/>
                      <a:pt x="1" y="419"/>
                      <a:pt x="122" y="561"/>
                    </a:cubicBezTo>
                    <a:cubicBezTo>
                      <a:pt x="191" y="634"/>
                      <a:pt x="283" y="672"/>
                      <a:pt x="375" y="672"/>
                    </a:cubicBezTo>
                    <a:cubicBezTo>
                      <a:pt x="454" y="672"/>
                      <a:pt x="534" y="643"/>
                      <a:pt x="601" y="584"/>
                    </a:cubicBezTo>
                    <a:cubicBezTo>
                      <a:pt x="736" y="462"/>
                      <a:pt x="750" y="255"/>
                      <a:pt x="621" y="112"/>
                    </a:cubicBezTo>
                    <a:cubicBezTo>
                      <a:pt x="556" y="38"/>
                      <a:pt x="466" y="0"/>
                      <a:pt x="37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1573;p44">
                <a:extLst>
                  <a:ext uri="{FF2B5EF4-FFF2-40B4-BE49-F238E27FC236}">
                    <a16:creationId xmlns:a16="http://schemas.microsoft.com/office/drawing/2014/main" id="{E0874779-4286-1B0E-9C25-C952B32C2691}"/>
                  </a:ext>
                </a:extLst>
              </p:cNvPr>
              <p:cNvSpPr/>
              <p:nvPr/>
            </p:nvSpPr>
            <p:spPr>
              <a:xfrm>
                <a:off x="5611581" y="2979427"/>
                <a:ext cx="14654" cy="13238"/>
              </a:xfrm>
              <a:custGeom>
                <a:avLst/>
                <a:gdLst/>
                <a:ahLst/>
                <a:cxnLst/>
                <a:rect l="l" t="t" r="r" b="b"/>
                <a:pathLst>
                  <a:path w="745" h="673" extrusionOk="0">
                    <a:moveTo>
                      <a:pt x="371" y="1"/>
                    </a:moveTo>
                    <a:cubicBezTo>
                      <a:pt x="292" y="1"/>
                      <a:pt x="213" y="28"/>
                      <a:pt x="151" y="84"/>
                    </a:cubicBezTo>
                    <a:cubicBezTo>
                      <a:pt x="16" y="213"/>
                      <a:pt x="0" y="419"/>
                      <a:pt x="122" y="562"/>
                    </a:cubicBezTo>
                    <a:cubicBezTo>
                      <a:pt x="187" y="635"/>
                      <a:pt x="278" y="672"/>
                      <a:pt x="369" y="672"/>
                    </a:cubicBezTo>
                    <a:cubicBezTo>
                      <a:pt x="449" y="672"/>
                      <a:pt x="530" y="643"/>
                      <a:pt x="593" y="583"/>
                    </a:cubicBezTo>
                    <a:cubicBezTo>
                      <a:pt x="736" y="461"/>
                      <a:pt x="744" y="256"/>
                      <a:pt x="622" y="112"/>
                    </a:cubicBezTo>
                    <a:cubicBezTo>
                      <a:pt x="557" y="39"/>
                      <a:pt x="464" y="1"/>
                      <a:pt x="371"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barn(inVertical)">
                                      <p:cBhvr>
                                        <p:cTn id="7" dur="500"/>
                                        <p:tgtEl>
                                          <p:spTgt spid="4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2"/>
                                        </p:tgtEl>
                                        <p:attrNameLst>
                                          <p:attrName>style.visibility</p:attrName>
                                        </p:attrNameLst>
                                      </p:cBhvr>
                                      <p:to>
                                        <p:strVal val="visible"/>
                                      </p:to>
                                    </p:set>
                                    <p:animEffect transition="in" filter="barn(inVertical)">
                                      <p:cBhvr>
                                        <p:cTn id="10"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3" grpId="0"/>
    </p:bld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E9F7D7"/>
        </a:solidFill>
        <a:effectLst/>
      </p:bgPr>
    </p:bg>
    <p:spTree>
      <p:nvGrpSpPr>
        <p:cNvPr id="1" name="Shape 2793"/>
        <p:cNvGrpSpPr/>
        <p:nvPr/>
      </p:nvGrpSpPr>
      <p:grpSpPr>
        <a:xfrm>
          <a:off x="0" y="0"/>
          <a:ext cx="0" cy="0"/>
          <a:chOff x="0" y="0"/>
          <a:chExt cx="0" cy="0"/>
        </a:xfrm>
      </p:grpSpPr>
      <p:sp>
        <p:nvSpPr>
          <p:cNvPr id="24" name="Google Shape;400;p38">
            <a:extLst>
              <a:ext uri="{FF2B5EF4-FFF2-40B4-BE49-F238E27FC236}">
                <a16:creationId xmlns:a16="http://schemas.microsoft.com/office/drawing/2014/main" id="{8F4E111A-05EC-82FE-4DE5-CCCA2E6DAAA2}"/>
              </a:ext>
            </a:extLst>
          </p:cNvPr>
          <p:cNvSpPr txBox="1">
            <a:spLocks/>
          </p:cNvSpPr>
          <p:nvPr/>
        </p:nvSpPr>
        <p:spPr>
          <a:xfrm rot="21599640">
            <a:off x="3003989" y="293205"/>
            <a:ext cx="3038720" cy="638387"/>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lgn="ctr">
              <a:buClr>
                <a:schemeClr val="dk1"/>
              </a:buClr>
              <a:buSzPts val="1100"/>
              <a:buNone/>
              <a:defRPr sz="5400" b="1">
                <a:solidFill>
                  <a:schemeClr val="bg1"/>
                </a:solidFill>
                <a:effectLst>
                  <a:outerShdw blurRad="50800" dist="38100" dir="5400000" algn="t" rotWithShape="0">
                    <a:prstClr val="black">
                      <a:alpha val="40000"/>
                    </a:prstClr>
                  </a:outerShdw>
                </a:effectLst>
                <a:latin typeface="Bahnschrift Condensed" panose="020B0502040204020203" pitchFamily="34" charset="0"/>
                <a:ea typeface="Sue Ellen Francisco"/>
                <a:cs typeface="Sue Ellen Francisco"/>
                <a:sym typeface="Sue Ellen Francisco"/>
              </a:defRPr>
            </a:lvl1pPr>
            <a:lvl2pPr algn="ctr">
              <a:buClr>
                <a:schemeClr val="accent1"/>
              </a:buClr>
              <a:buSzPts val="5200"/>
              <a:buFont typeface="Sue Ellen Francisco"/>
              <a:buNone/>
              <a:defRPr sz="5200">
                <a:solidFill>
                  <a:schemeClr val="accent1"/>
                </a:solidFill>
                <a:latin typeface="Sue Ellen Francisco"/>
                <a:ea typeface="Sue Ellen Francisco"/>
                <a:cs typeface="Sue Ellen Francisco"/>
                <a:sym typeface="Sue Ellen Francisco"/>
              </a:defRPr>
            </a:lvl2pPr>
            <a:lvl3pPr algn="ctr">
              <a:buClr>
                <a:schemeClr val="accent1"/>
              </a:buClr>
              <a:buSzPts val="5200"/>
              <a:buFont typeface="Sue Ellen Francisco"/>
              <a:buNone/>
              <a:defRPr sz="5200">
                <a:solidFill>
                  <a:schemeClr val="accent1"/>
                </a:solidFill>
                <a:latin typeface="Sue Ellen Francisco"/>
                <a:ea typeface="Sue Ellen Francisco"/>
                <a:cs typeface="Sue Ellen Francisco"/>
                <a:sym typeface="Sue Ellen Francisco"/>
              </a:defRPr>
            </a:lvl3pPr>
            <a:lvl4pPr algn="ctr">
              <a:buClr>
                <a:schemeClr val="accent1"/>
              </a:buClr>
              <a:buSzPts val="5200"/>
              <a:buFont typeface="Sue Ellen Francisco"/>
              <a:buNone/>
              <a:defRPr sz="5200">
                <a:solidFill>
                  <a:schemeClr val="accent1"/>
                </a:solidFill>
                <a:latin typeface="Sue Ellen Francisco"/>
                <a:ea typeface="Sue Ellen Francisco"/>
                <a:cs typeface="Sue Ellen Francisco"/>
                <a:sym typeface="Sue Ellen Francisco"/>
              </a:defRPr>
            </a:lvl4pPr>
            <a:lvl5pPr algn="ctr">
              <a:buClr>
                <a:schemeClr val="accent1"/>
              </a:buClr>
              <a:buSzPts val="5200"/>
              <a:buFont typeface="Sue Ellen Francisco"/>
              <a:buNone/>
              <a:defRPr sz="5200">
                <a:solidFill>
                  <a:schemeClr val="accent1"/>
                </a:solidFill>
                <a:latin typeface="Sue Ellen Francisco"/>
                <a:ea typeface="Sue Ellen Francisco"/>
                <a:cs typeface="Sue Ellen Francisco"/>
                <a:sym typeface="Sue Ellen Francisco"/>
              </a:defRPr>
            </a:lvl5pPr>
            <a:lvl6pPr algn="ctr">
              <a:buClr>
                <a:schemeClr val="accent1"/>
              </a:buClr>
              <a:buSzPts val="5200"/>
              <a:buFont typeface="Sue Ellen Francisco"/>
              <a:buNone/>
              <a:defRPr sz="5200">
                <a:solidFill>
                  <a:schemeClr val="accent1"/>
                </a:solidFill>
                <a:latin typeface="Sue Ellen Francisco"/>
                <a:ea typeface="Sue Ellen Francisco"/>
                <a:cs typeface="Sue Ellen Francisco"/>
                <a:sym typeface="Sue Ellen Francisco"/>
              </a:defRPr>
            </a:lvl6pPr>
            <a:lvl7pPr algn="ctr">
              <a:buClr>
                <a:schemeClr val="accent1"/>
              </a:buClr>
              <a:buSzPts val="5200"/>
              <a:buFont typeface="Sue Ellen Francisco"/>
              <a:buNone/>
              <a:defRPr sz="5200">
                <a:solidFill>
                  <a:schemeClr val="accent1"/>
                </a:solidFill>
                <a:latin typeface="Sue Ellen Francisco"/>
                <a:ea typeface="Sue Ellen Francisco"/>
                <a:cs typeface="Sue Ellen Francisco"/>
                <a:sym typeface="Sue Ellen Francisco"/>
              </a:defRPr>
            </a:lvl7pPr>
            <a:lvl8pPr algn="ctr">
              <a:buClr>
                <a:schemeClr val="accent1"/>
              </a:buClr>
              <a:buSzPts val="5200"/>
              <a:buFont typeface="Sue Ellen Francisco"/>
              <a:buNone/>
              <a:defRPr sz="5200">
                <a:solidFill>
                  <a:schemeClr val="accent1"/>
                </a:solidFill>
                <a:latin typeface="Sue Ellen Francisco"/>
                <a:ea typeface="Sue Ellen Francisco"/>
                <a:cs typeface="Sue Ellen Francisco"/>
                <a:sym typeface="Sue Ellen Francisco"/>
              </a:defRPr>
            </a:lvl8pPr>
            <a:lvl9pPr algn="ctr">
              <a:buClr>
                <a:schemeClr val="accent1"/>
              </a:buClr>
              <a:buSzPts val="5200"/>
              <a:buFont typeface="Sue Ellen Francisco"/>
              <a:buNone/>
              <a:defRPr sz="5200">
                <a:solidFill>
                  <a:schemeClr val="accent1"/>
                </a:solidFill>
                <a:latin typeface="Sue Ellen Francisco"/>
                <a:ea typeface="Sue Ellen Francisco"/>
                <a:cs typeface="Sue Ellen Francisco"/>
                <a:sym typeface="Sue Ellen Francisco"/>
              </a:defRPr>
            </a:lvl9pPr>
          </a:lstStyle>
          <a:p>
            <a:pPr marL="0" marR="0" lvl="0" indent="0" algn="ctr" defTabSz="914400" rtl="0" eaLnBrk="1" fontAlgn="auto" latinLnBrk="0" hangingPunct="1">
              <a:lnSpc>
                <a:spcPct val="100000"/>
              </a:lnSpc>
              <a:spcBef>
                <a:spcPts val="0"/>
              </a:spcBef>
              <a:spcAft>
                <a:spcPts val="0"/>
              </a:spcAft>
              <a:buClr>
                <a:srgbClr val="000000"/>
              </a:buClr>
              <a:buSzPts val="1100"/>
              <a:buFontTx/>
              <a:buNone/>
              <a:tabLst/>
              <a:defRPr/>
            </a:pPr>
            <a:r>
              <a:rPr kumimoji="0" lang="vi-VN" sz="3200" b="1" i="0" u="none" strike="noStrike" kern="0" cap="none" spc="50" normalizeH="0" baseline="0" noProof="0" dirty="0">
                <a:ln w="0">
                  <a:solidFill>
                    <a:srgbClr val="FF0000"/>
                  </a:solidFill>
                </a:ln>
                <a:solidFill>
                  <a:srgbClr val="FFFFFF"/>
                </a:solidFill>
                <a:effectLst>
                  <a:outerShdw blurRad="50800" dist="38100" dir="10800000" algn="r" rotWithShape="0">
                    <a:prstClr val="black">
                      <a:alpha val="40000"/>
                    </a:prstClr>
                  </a:outerShdw>
                </a:effectLst>
                <a:uLnTx/>
                <a:uFillTx/>
                <a:latin typeface="Bahnschrift Condensed" panose="020B0502040204020203" pitchFamily="34" charset="0"/>
                <a:cs typeface="Sue Ellen Francisco"/>
                <a:sym typeface="Sue Ellen Francisco"/>
              </a:rPr>
              <a:t>CỦNG CỐ BÀI HỌC</a:t>
            </a:r>
            <a:endParaRPr kumimoji="0" lang="en-US" sz="3200" b="1" i="0" u="none" strike="noStrike" kern="0" cap="none" spc="50" normalizeH="0" baseline="0" noProof="0" dirty="0">
              <a:ln w="0">
                <a:solidFill>
                  <a:srgbClr val="FF0000"/>
                </a:solidFill>
              </a:ln>
              <a:solidFill>
                <a:srgbClr val="FFFFFF"/>
              </a:solidFill>
              <a:effectLst>
                <a:outerShdw blurRad="50800" dist="38100" dir="10800000" algn="r" rotWithShape="0">
                  <a:prstClr val="black">
                    <a:alpha val="40000"/>
                  </a:prstClr>
                </a:outerShdw>
              </a:effectLst>
              <a:uLnTx/>
              <a:uFillTx/>
              <a:latin typeface="Bahnschrift Condensed" panose="020B0502040204020203" pitchFamily="34" charset="0"/>
              <a:cs typeface="Sue Ellen Francisco"/>
              <a:sym typeface="Sue Ellen Francisco"/>
            </a:endParaRPr>
          </a:p>
        </p:txBody>
      </p:sp>
      <p:sp>
        <p:nvSpPr>
          <p:cNvPr id="25" name="TextBox 24">
            <a:extLst>
              <a:ext uri="{FF2B5EF4-FFF2-40B4-BE49-F238E27FC236}">
                <a16:creationId xmlns:a16="http://schemas.microsoft.com/office/drawing/2014/main" id="{9A6E5D11-1407-4984-5703-874E0F03E52E}"/>
              </a:ext>
            </a:extLst>
          </p:cNvPr>
          <p:cNvSpPr txBox="1"/>
          <p:nvPr/>
        </p:nvSpPr>
        <p:spPr>
          <a:xfrm>
            <a:off x="2202275" y="2253604"/>
            <a:ext cx="5128828" cy="122084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1600"/>
              </a:spcAft>
              <a:buClr>
                <a:srgbClr val="000000"/>
              </a:buClr>
              <a:buSzTx/>
              <a:buFont typeface="Arial"/>
              <a:buNone/>
              <a:tabLst/>
              <a:defRPr/>
            </a:pPr>
            <a:r>
              <a:rPr kumimoji="0" lang="en-US" sz="2000" b="0" i="0" u="none" strike="noStrike" kern="0" cap="none" spc="0" normalizeH="0" baseline="0" noProof="0" dirty="0">
                <a:ln>
                  <a:noFill/>
                </a:ln>
                <a:solidFill>
                  <a:srgbClr val="01C1CB">
                    <a:lumMod val="50000"/>
                  </a:srgbClr>
                </a:solidFill>
                <a:effectLst/>
                <a:uLnTx/>
                <a:uFillTx/>
                <a:latin typeface="Arial"/>
                <a:cs typeface="Times New Roman" panose="02020603050405020304" pitchFamily="18" charset="0"/>
                <a:sym typeface="Arial"/>
              </a:rPr>
              <a:t>- </a:t>
            </a:r>
            <a:r>
              <a:rPr kumimoji="0" lang="en-US" sz="2000" b="0" i="0" u="none" strike="noStrike" kern="0" cap="none" spc="0" normalizeH="0" baseline="0" noProof="0" dirty="0" err="1">
                <a:ln>
                  <a:noFill/>
                </a:ln>
                <a:solidFill>
                  <a:srgbClr val="01C1CB">
                    <a:lumMod val="50000"/>
                  </a:srgbClr>
                </a:solidFill>
                <a:effectLst/>
                <a:uLnTx/>
                <a:uFillTx/>
                <a:latin typeface="Arial"/>
                <a:cs typeface="Times New Roman" panose="02020603050405020304" pitchFamily="18" charset="0"/>
                <a:sym typeface="Arial"/>
              </a:rPr>
              <a:t>Nhắc</a:t>
            </a:r>
            <a:r>
              <a:rPr kumimoji="0" lang="en-US" sz="2000" b="0" i="0" u="none" strike="noStrike" kern="0" cap="none" spc="0" normalizeH="0" baseline="0" noProof="0" dirty="0">
                <a:ln>
                  <a:noFill/>
                </a:ln>
                <a:solidFill>
                  <a:srgbClr val="01C1CB">
                    <a:lumMod val="50000"/>
                  </a:srgbClr>
                </a:solidFill>
                <a:effectLst/>
                <a:uLnTx/>
                <a:uFillTx/>
                <a:latin typeface="Arial"/>
                <a:cs typeface="Times New Roman" panose="02020603050405020304" pitchFamily="18" charset="0"/>
                <a:sym typeface="Arial"/>
              </a:rPr>
              <a:t> </a:t>
            </a:r>
            <a:r>
              <a:rPr kumimoji="0" lang="en-US" sz="2000" b="0" i="0" u="none" strike="noStrike" kern="0" cap="none" spc="0" normalizeH="0" baseline="0" noProof="0" dirty="0" err="1">
                <a:ln>
                  <a:noFill/>
                </a:ln>
                <a:solidFill>
                  <a:srgbClr val="01C1CB">
                    <a:lumMod val="50000"/>
                  </a:srgbClr>
                </a:solidFill>
                <a:effectLst/>
                <a:uLnTx/>
                <a:uFillTx/>
                <a:latin typeface="Arial"/>
                <a:cs typeface="Times New Roman" panose="02020603050405020304" pitchFamily="18" charset="0"/>
                <a:sym typeface="Arial"/>
              </a:rPr>
              <a:t>lại</a:t>
            </a:r>
            <a:r>
              <a:rPr kumimoji="0" lang="en-US" sz="2000" b="0" i="0" u="none" strike="noStrike" kern="0" cap="none" spc="0" normalizeH="0" baseline="0" noProof="0" dirty="0">
                <a:ln>
                  <a:noFill/>
                </a:ln>
                <a:solidFill>
                  <a:srgbClr val="01C1CB">
                    <a:lumMod val="50000"/>
                  </a:srgbClr>
                </a:solidFill>
                <a:effectLst/>
                <a:uLnTx/>
                <a:uFillTx/>
                <a:latin typeface="Arial"/>
                <a:cs typeface="Times New Roman" panose="02020603050405020304" pitchFamily="18" charset="0"/>
                <a:sym typeface="Arial"/>
              </a:rPr>
              <a:t> </a:t>
            </a:r>
            <a:r>
              <a:rPr kumimoji="0" lang="en-US" sz="2000" b="0" i="0" u="none" strike="noStrike" kern="0" cap="none" spc="0" normalizeH="0" baseline="0" noProof="0" dirty="0" err="1">
                <a:ln>
                  <a:noFill/>
                </a:ln>
                <a:solidFill>
                  <a:srgbClr val="01C1CB">
                    <a:lumMod val="50000"/>
                  </a:srgbClr>
                </a:solidFill>
                <a:effectLst/>
                <a:uLnTx/>
                <a:uFillTx/>
                <a:latin typeface="Arial"/>
                <a:cs typeface="Times New Roman" panose="02020603050405020304" pitchFamily="18" charset="0"/>
                <a:sym typeface="Arial"/>
              </a:rPr>
              <a:t>các</a:t>
            </a:r>
            <a:r>
              <a:rPr kumimoji="0" lang="en-US" sz="2000" b="0" i="0" u="none" strike="noStrike" kern="0" cap="none" spc="0" normalizeH="0" baseline="0" noProof="0" dirty="0">
                <a:ln>
                  <a:noFill/>
                </a:ln>
                <a:solidFill>
                  <a:srgbClr val="01C1CB">
                    <a:lumMod val="50000"/>
                  </a:srgbClr>
                </a:solidFill>
                <a:effectLst/>
                <a:uLnTx/>
                <a:uFillTx/>
                <a:latin typeface="Arial"/>
                <a:cs typeface="Times New Roman" panose="02020603050405020304" pitchFamily="18" charset="0"/>
                <a:sym typeface="Arial"/>
              </a:rPr>
              <a:t> </a:t>
            </a:r>
            <a:r>
              <a:rPr kumimoji="0" lang="en-US" sz="2000" b="0" i="0" u="none" strike="noStrike" kern="0" cap="none" spc="0" normalizeH="0" baseline="0" noProof="0" dirty="0" err="1">
                <a:ln>
                  <a:noFill/>
                </a:ln>
                <a:solidFill>
                  <a:srgbClr val="01C1CB">
                    <a:lumMod val="50000"/>
                  </a:srgbClr>
                </a:solidFill>
                <a:effectLst/>
                <a:uLnTx/>
                <a:uFillTx/>
                <a:latin typeface="Arial"/>
                <a:cs typeface="Times New Roman" panose="02020603050405020304" pitchFamily="18" charset="0"/>
                <a:sym typeface="Arial"/>
              </a:rPr>
              <a:t>nội</a:t>
            </a:r>
            <a:r>
              <a:rPr kumimoji="0" lang="en-US" sz="2000" b="0" i="0" u="none" strike="noStrike" kern="0" cap="none" spc="0" normalizeH="0" baseline="0" noProof="0" dirty="0">
                <a:ln>
                  <a:noFill/>
                </a:ln>
                <a:solidFill>
                  <a:srgbClr val="01C1CB">
                    <a:lumMod val="50000"/>
                  </a:srgbClr>
                </a:solidFill>
                <a:effectLst/>
                <a:uLnTx/>
                <a:uFillTx/>
                <a:latin typeface="Arial"/>
                <a:cs typeface="Times New Roman" panose="02020603050405020304" pitchFamily="18" charset="0"/>
                <a:sym typeface="Arial"/>
              </a:rPr>
              <a:t> dung </a:t>
            </a:r>
            <a:r>
              <a:rPr kumimoji="0" lang="en-US" sz="2000" b="0" i="0" u="none" strike="noStrike" kern="0" cap="none" spc="0" normalizeH="0" baseline="0" noProof="0" dirty="0" err="1">
                <a:ln>
                  <a:noFill/>
                </a:ln>
                <a:solidFill>
                  <a:srgbClr val="01C1CB">
                    <a:lumMod val="50000"/>
                  </a:srgbClr>
                </a:solidFill>
                <a:effectLst/>
                <a:uLnTx/>
                <a:uFillTx/>
                <a:latin typeface="Arial"/>
                <a:cs typeface="Times New Roman" panose="02020603050405020304" pitchFamily="18" charset="0"/>
                <a:sym typeface="Arial"/>
              </a:rPr>
              <a:t>của</a:t>
            </a:r>
            <a:r>
              <a:rPr kumimoji="0" lang="en-US" sz="2000" b="0" i="0" u="none" strike="noStrike" kern="0" cap="none" spc="0" normalizeH="0" baseline="0" noProof="0" dirty="0">
                <a:ln>
                  <a:noFill/>
                </a:ln>
                <a:solidFill>
                  <a:srgbClr val="01C1CB">
                    <a:lumMod val="50000"/>
                  </a:srgbClr>
                </a:solidFill>
                <a:effectLst/>
                <a:uLnTx/>
                <a:uFillTx/>
                <a:latin typeface="Arial"/>
                <a:cs typeface="Times New Roman" panose="02020603050405020304" pitchFamily="18" charset="0"/>
                <a:sym typeface="Arial"/>
              </a:rPr>
              <a:t> </a:t>
            </a:r>
            <a:r>
              <a:rPr kumimoji="0" lang="en-US" sz="2000" b="0" i="0" u="none" strike="noStrike" kern="0" cap="none" spc="0" normalizeH="0" baseline="0" noProof="0" dirty="0" err="1">
                <a:ln>
                  <a:noFill/>
                </a:ln>
                <a:solidFill>
                  <a:srgbClr val="01C1CB">
                    <a:lumMod val="50000"/>
                  </a:srgbClr>
                </a:solidFill>
                <a:effectLst/>
                <a:uLnTx/>
                <a:uFillTx/>
                <a:latin typeface="Arial"/>
                <a:cs typeface="Times New Roman" panose="02020603050405020304" pitchFamily="18" charset="0"/>
                <a:sym typeface="Arial"/>
              </a:rPr>
              <a:t>tiết</a:t>
            </a:r>
            <a:r>
              <a:rPr kumimoji="0" lang="en-US" sz="2000" b="0" i="0" u="none" strike="noStrike" kern="0" cap="none" spc="0" normalizeH="0" baseline="0" noProof="0" dirty="0">
                <a:ln>
                  <a:noFill/>
                </a:ln>
                <a:solidFill>
                  <a:srgbClr val="01C1CB">
                    <a:lumMod val="50000"/>
                  </a:srgbClr>
                </a:solidFill>
                <a:effectLst/>
                <a:uLnTx/>
                <a:uFillTx/>
                <a:latin typeface="Arial"/>
                <a:cs typeface="Times New Roman" panose="02020603050405020304" pitchFamily="18" charset="0"/>
                <a:sym typeface="Arial"/>
              </a:rPr>
              <a:t> </a:t>
            </a:r>
            <a:r>
              <a:rPr kumimoji="0" lang="en-US" sz="2000" b="0" i="0" u="none" strike="noStrike" kern="0" cap="none" spc="0" normalizeH="0" baseline="0" noProof="0" dirty="0" err="1">
                <a:ln>
                  <a:noFill/>
                </a:ln>
                <a:solidFill>
                  <a:srgbClr val="01C1CB">
                    <a:lumMod val="50000"/>
                  </a:srgbClr>
                </a:solidFill>
                <a:effectLst/>
                <a:uLnTx/>
                <a:uFillTx/>
                <a:latin typeface="Arial"/>
                <a:cs typeface="Times New Roman" panose="02020603050405020304" pitchFamily="18" charset="0"/>
                <a:sym typeface="Arial"/>
              </a:rPr>
              <a:t>học</a:t>
            </a:r>
            <a:r>
              <a:rPr kumimoji="0" lang="en-US" sz="2000" b="0" i="0" u="none" strike="noStrike" kern="0" cap="none" spc="0" normalizeH="0" baseline="0" noProof="0" dirty="0">
                <a:ln>
                  <a:noFill/>
                </a:ln>
                <a:solidFill>
                  <a:srgbClr val="01C1CB">
                    <a:lumMod val="50000"/>
                  </a:srgbClr>
                </a:solidFill>
                <a:effectLst/>
                <a:uLnTx/>
                <a:uFillTx/>
                <a:latin typeface="Arial"/>
                <a:cs typeface="Times New Roman" panose="02020603050405020304" pitchFamily="18" charset="0"/>
                <a:sym typeface="Arial"/>
              </a:rPr>
              <a:t>.</a:t>
            </a:r>
          </a:p>
          <a:p>
            <a:pPr marL="0" marR="0" lvl="0" indent="0" algn="l" defTabSz="914400" rtl="0" eaLnBrk="1" fontAlgn="auto" latinLnBrk="0" hangingPunct="1">
              <a:lnSpc>
                <a:spcPct val="100000"/>
              </a:lnSpc>
              <a:spcBef>
                <a:spcPts val="0"/>
              </a:spcBef>
              <a:spcAft>
                <a:spcPts val="1600"/>
              </a:spcAft>
              <a:buClr>
                <a:srgbClr val="000000"/>
              </a:buClr>
              <a:buSzTx/>
              <a:buFont typeface="Arial"/>
              <a:buNone/>
              <a:tabLst/>
              <a:defRPr/>
            </a:pPr>
            <a:r>
              <a:rPr kumimoji="0" lang="en-US" sz="2000" b="0" i="0" u="none" strike="noStrike" kern="0" cap="none" spc="0" normalizeH="0" baseline="0" noProof="0" dirty="0">
                <a:ln>
                  <a:noFill/>
                </a:ln>
                <a:solidFill>
                  <a:srgbClr val="01C1CB">
                    <a:lumMod val="50000"/>
                  </a:srgbClr>
                </a:solidFill>
                <a:effectLst/>
                <a:uLnTx/>
                <a:uFillTx/>
                <a:latin typeface="Arial"/>
                <a:cs typeface="Times New Roman" panose="02020603050405020304" pitchFamily="18" charset="0"/>
                <a:sym typeface="Arial"/>
              </a:rPr>
              <a:t>- </a:t>
            </a:r>
            <a:r>
              <a:rPr kumimoji="0" lang="en-US" sz="2000" b="0" i="0" u="none" strike="noStrike" kern="0" cap="none" spc="0" normalizeH="0" baseline="0" noProof="0" dirty="0" err="1">
                <a:ln>
                  <a:noFill/>
                </a:ln>
                <a:solidFill>
                  <a:srgbClr val="01C1CB">
                    <a:lumMod val="50000"/>
                  </a:srgbClr>
                </a:solidFill>
                <a:effectLst/>
                <a:uLnTx/>
                <a:uFillTx/>
                <a:latin typeface="Arial"/>
                <a:cs typeface="Times New Roman" panose="02020603050405020304" pitchFamily="18" charset="0"/>
                <a:sym typeface="Arial"/>
              </a:rPr>
              <a:t>Hãy</a:t>
            </a:r>
            <a:r>
              <a:rPr kumimoji="0" lang="en-US" sz="2000" b="0" i="0" u="none" strike="noStrike" kern="0" cap="none" spc="0" normalizeH="0" baseline="0" noProof="0" dirty="0">
                <a:ln>
                  <a:noFill/>
                </a:ln>
                <a:solidFill>
                  <a:srgbClr val="01C1CB">
                    <a:lumMod val="50000"/>
                  </a:srgbClr>
                </a:solidFill>
                <a:effectLst/>
                <a:uLnTx/>
                <a:uFillTx/>
                <a:latin typeface="Arial"/>
                <a:cs typeface="Times New Roman" panose="02020603050405020304" pitchFamily="18" charset="0"/>
                <a:sym typeface="Arial"/>
              </a:rPr>
              <a:t> </a:t>
            </a:r>
            <a:r>
              <a:rPr kumimoji="0" lang="en-US" sz="2000" b="0" i="0" u="none" strike="noStrike" kern="0" cap="none" spc="0" normalizeH="0" baseline="0" noProof="0" dirty="0" err="1">
                <a:ln>
                  <a:noFill/>
                </a:ln>
                <a:solidFill>
                  <a:srgbClr val="01C1CB">
                    <a:lumMod val="50000"/>
                  </a:srgbClr>
                </a:solidFill>
                <a:effectLst/>
                <a:uLnTx/>
                <a:uFillTx/>
                <a:latin typeface="Arial"/>
                <a:cs typeface="Times New Roman" panose="02020603050405020304" pitchFamily="18" charset="0"/>
                <a:sym typeface="Arial"/>
              </a:rPr>
              <a:t>vào</a:t>
            </a:r>
            <a:r>
              <a:rPr kumimoji="0" lang="en-US" sz="2000" b="0" i="0" u="none" strike="noStrike" kern="0" cap="none" spc="0" normalizeH="0" baseline="0" noProof="0" dirty="0">
                <a:ln>
                  <a:noFill/>
                </a:ln>
                <a:solidFill>
                  <a:srgbClr val="01C1CB">
                    <a:lumMod val="50000"/>
                  </a:srgbClr>
                </a:solidFill>
                <a:effectLst/>
                <a:uLnTx/>
                <a:uFillTx/>
                <a:latin typeface="Arial"/>
                <a:cs typeface="Times New Roman" panose="02020603050405020304" pitchFamily="18" charset="0"/>
                <a:sym typeface="Arial"/>
              </a:rPr>
              <a:t> </a:t>
            </a:r>
            <a:r>
              <a:rPr kumimoji="0" lang="en-US" sz="2000" b="0" i="0" u="none" strike="noStrike" kern="0" cap="none" spc="0" normalizeH="0" baseline="0" noProof="0" dirty="0" err="1">
                <a:ln>
                  <a:noFill/>
                </a:ln>
                <a:solidFill>
                  <a:srgbClr val="01C1CB">
                    <a:lumMod val="50000"/>
                  </a:srgbClr>
                </a:solidFill>
                <a:effectLst/>
                <a:uLnTx/>
                <a:uFillTx/>
                <a:latin typeface="Arial"/>
                <a:cs typeface="Times New Roman" panose="02020603050405020304" pitchFamily="18" charset="0"/>
                <a:sym typeface="Arial"/>
              </a:rPr>
              <a:t>đường</a:t>
            </a:r>
            <a:r>
              <a:rPr kumimoji="0" lang="en-US" sz="2000" b="0" i="0" u="none" strike="noStrike" kern="0" cap="none" spc="0" normalizeH="0" baseline="0" noProof="0" dirty="0">
                <a:ln>
                  <a:noFill/>
                </a:ln>
                <a:solidFill>
                  <a:srgbClr val="01C1CB">
                    <a:lumMod val="50000"/>
                  </a:srgbClr>
                </a:solidFill>
                <a:effectLst/>
                <a:uLnTx/>
                <a:uFillTx/>
                <a:latin typeface="Arial"/>
                <a:cs typeface="Times New Roman" panose="02020603050405020304" pitchFamily="18" charset="0"/>
                <a:sym typeface="Arial"/>
              </a:rPr>
              <a:t> link </a:t>
            </a:r>
            <a:r>
              <a:rPr kumimoji="0" lang="en-US" sz="2000" b="0" i="0" u="none" strike="noStrike" kern="0" cap="none" spc="0" normalizeH="0" baseline="0" noProof="0" dirty="0" err="1">
                <a:ln>
                  <a:noFill/>
                </a:ln>
                <a:solidFill>
                  <a:srgbClr val="01C1CB">
                    <a:lumMod val="50000"/>
                  </a:srgbClr>
                </a:solidFill>
                <a:effectLst/>
                <a:uLnTx/>
                <a:uFillTx/>
                <a:latin typeface="Arial"/>
                <a:cs typeface="Times New Roman" panose="02020603050405020304" pitchFamily="18" charset="0"/>
                <a:sym typeface="Arial"/>
              </a:rPr>
              <a:t>sau</a:t>
            </a:r>
            <a:r>
              <a:rPr kumimoji="0" lang="en-US" sz="2000" b="0" i="0" u="none" strike="noStrike" kern="0" cap="none" spc="0" normalizeH="0" baseline="0" noProof="0" dirty="0">
                <a:ln>
                  <a:noFill/>
                </a:ln>
                <a:solidFill>
                  <a:srgbClr val="01C1CB">
                    <a:lumMod val="50000"/>
                  </a:srgbClr>
                </a:solidFill>
                <a:effectLst/>
                <a:uLnTx/>
                <a:uFillTx/>
                <a:latin typeface="Arial"/>
                <a:cs typeface="Times New Roman" panose="02020603050405020304" pitchFamily="18" charset="0"/>
                <a:sym typeface="Arial"/>
              </a:rPr>
              <a:t> </a:t>
            </a:r>
            <a:r>
              <a:rPr kumimoji="0" lang="en-US" sz="2000" b="0" i="0" u="none" strike="noStrike" kern="0" cap="none" spc="0" normalizeH="0" baseline="0" noProof="0" dirty="0" err="1">
                <a:ln>
                  <a:noFill/>
                </a:ln>
                <a:solidFill>
                  <a:srgbClr val="01C1CB">
                    <a:lumMod val="50000"/>
                  </a:srgbClr>
                </a:solidFill>
                <a:effectLst/>
                <a:uLnTx/>
                <a:uFillTx/>
                <a:latin typeface="Arial"/>
                <a:cs typeface="Times New Roman" panose="02020603050405020304" pitchFamily="18" charset="0"/>
                <a:sym typeface="Arial"/>
              </a:rPr>
              <a:t>để</a:t>
            </a:r>
            <a:r>
              <a:rPr kumimoji="0" lang="en-US" sz="2000" b="0" i="0" u="none" strike="noStrike" kern="0" cap="none" spc="0" normalizeH="0" baseline="0" noProof="0" dirty="0">
                <a:ln>
                  <a:noFill/>
                </a:ln>
                <a:solidFill>
                  <a:srgbClr val="01C1CB">
                    <a:lumMod val="50000"/>
                  </a:srgbClr>
                </a:solidFill>
                <a:effectLst/>
                <a:uLnTx/>
                <a:uFillTx/>
                <a:latin typeface="Arial"/>
                <a:cs typeface="Times New Roman" panose="02020603050405020304" pitchFamily="18" charset="0"/>
                <a:sym typeface="Arial"/>
              </a:rPr>
              <a:t> </a:t>
            </a:r>
            <a:r>
              <a:rPr kumimoji="0" lang="en-US" sz="2000" b="0" i="0" u="none" strike="noStrike" kern="0" cap="none" spc="0" normalizeH="0" baseline="0" noProof="0" dirty="0" err="1">
                <a:ln>
                  <a:noFill/>
                </a:ln>
                <a:solidFill>
                  <a:srgbClr val="01C1CB">
                    <a:lumMod val="50000"/>
                  </a:srgbClr>
                </a:solidFill>
                <a:effectLst/>
                <a:uLnTx/>
                <a:uFillTx/>
                <a:latin typeface="Arial"/>
                <a:cs typeface="Times New Roman" panose="02020603050405020304" pitchFamily="18" charset="0"/>
                <a:sym typeface="Arial"/>
              </a:rPr>
              <a:t>trả</a:t>
            </a:r>
            <a:r>
              <a:rPr kumimoji="0" lang="en-US" sz="2000" b="0" i="0" u="none" strike="noStrike" kern="0" cap="none" spc="0" normalizeH="0" baseline="0" noProof="0" dirty="0">
                <a:ln>
                  <a:noFill/>
                </a:ln>
                <a:solidFill>
                  <a:srgbClr val="01C1CB">
                    <a:lumMod val="50000"/>
                  </a:srgbClr>
                </a:solidFill>
                <a:effectLst/>
                <a:uLnTx/>
                <a:uFillTx/>
                <a:latin typeface="Arial"/>
                <a:cs typeface="Times New Roman" panose="02020603050405020304" pitchFamily="18" charset="0"/>
                <a:sym typeface="Arial"/>
              </a:rPr>
              <a:t> </a:t>
            </a:r>
            <a:r>
              <a:rPr kumimoji="0" lang="en-US" sz="2000" b="0" i="0" u="none" strike="noStrike" kern="0" cap="none" spc="0" normalizeH="0" baseline="0" noProof="0" dirty="0" err="1">
                <a:ln>
                  <a:noFill/>
                </a:ln>
                <a:solidFill>
                  <a:srgbClr val="01C1CB">
                    <a:lumMod val="50000"/>
                  </a:srgbClr>
                </a:solidFill>
                <a:effectLst/>
                <a:uLnTx/>
                <a:uFillTx/>
                <a:latin typeface="Arial"/>
                <a:cs typeface="Times New Roman" panose="02020603050405020304" pitchFamily="18" charset="0"/>
                <a:sym typeface="Arial"/>
              </a:rPr>
              <a:t>lời</a:t>
            </a:r>
            <a:r>
              <a:rPr kumimoji="0" lang="en-US" sz="2000" b="0" i="0" u="none" strike="noStrike" kern="0" cap="none" spc="0" normalizeH="0" baseline="0" noProof="0" dirty="0">
                <a:ln>
                  <a:noFill/>
                </a:ln>
                <a:solidFill>
                  <a:srgbClr val="01C1CB">
                    <a:lumMod val="50000"/>
                  </a:srgbClr>
                </a:solidFill>
                <a:effectLst/>
                <a:uLnTx/>
                <a:uFillTx/>
                <a:latin typeface="Arial"/>
                <a:cs typeface="Times New Roman" panose="02020603050405020304" pitchFamily="18" charset="0"/>
                <a:sym typeface="Arial"/>
              </a:rPr>
              <a:t> </a:t>
            </a:r>
            <a:r>
              <a:rPr kumimoji="0" lang="en-US" sz="2000" b="0" i="0" u="none" strike="noStrike" kern="0" cap="none" spc="0" normalizeH="0" baseline="0" noProof="0" dirty="0" err="1">
                <a:ln>
                  <a:noFill/>
                </a:ln>
                <a:solidFill>
                  <a:srgbClr val="01C1CB">
                    <a:lumMod val="50000"/>
                  </a:srgbClr>
                </a:solidFill>
                <a:effectLst/>
                <a:uLnTx/>
                <a:uFillTx/>
                <a:latin typeface="Arial"/>
                <a:cs typeface="Times New Roman" panose="02020603050405020304" pitchFamily="18" charset="0"/>
                <a:sym typeface="Arial"/>
              </a:rPr>
              <a:t>các</a:t>
            </a:r>
            <a:r>
              <a:rPr kumimoji="0" lang="en-US" sz="2000" b="0" i="0" u="none" strike="noStrike" kern="0" cap="none" spc="0" normalizeH="0" baseline="0" noProof="0" dirty="0">
                <a:ln>
                  <a:noFill/>
                </a:ln>
                <a:solidFill>
                  <a:srgbClr val="01C1CB">
                    <a:lumMod val="50000"/>
                  </a:srgbClr>
                </a:solidFill>
                <a:effectLst/>
                <a:uLnTx/>
                <a:uFillTx/>
                <a:latin typeface="Arial"/>
                <a:cs typeface="Times New Roman" panose="02020603050405020304" pitchFamily="18" charset="0"/>
                <a:sym typeface="Arial"/>
              </a:rPr>
              <a:t> </a:t>
            </a:r>
            <a:r>
              <a:rPr kumimoji="0" lang="en-US" sz="2000" b="0" i="0" u="none" strike="noStrike" kern="0" cap="none" spc="0" normalizeH="0" baseline="0" noProof="0" dirty="0" err="1">
                <a:ln>
                  <a:noFill/>
                </a:ln>
                <a:solidFill>
                  <a:srgbClr val="01C1CB">
                    <a:lumMod val="50000"/>
                  </a:srgbClr>
                </a:solidFill>
                <a:effectLst/>
                <a:uLnTx/>
                <a:uFillTx/>
                <a:latin typeface="Arial"/>
                <a:cs typeface="Times New Roman" panose="02020603050405020304" pitchFamily="18" charset="0"/>
                <a:sym typeface="Arial"/>
              </a:rPr>
              <a:t>câu</a:t>
            </a:r>
            <a:r>
              <a:rPr kumimoji="0" lang="en-US" sz="2000" b="0" i="0" u="none" strike="noStrike" kern="0" cap="none" spc="0" normalizeH="0" baseline="0" noProof="0" dirty="0">
                <a:ln>
                  <a:noFill/>
                </a:ln>
                <a:solidFill>
                  <a:srgbClr val="01C1CB">
                    <a:lumMod val="50000"/>
                  </a:srgbClr>
                </a:solidFill>
                <a:effectLst/>
                <a:uLnTx/>
                <a:uFillTx/>
                <a:latin typeface="Arial"/>
                <a:cs typeface="Times New Roman" panose="02020603050405020304" pitchFamily="18" charset="0"/>
                <a:sym typeface="Arial"/>
              </a:rPr>
              <a:t> </a:t>
            </a:r>
            <a:r>
              <a:rPr kumimoji="0" lang="en-US" sz="2000" b="0" i="0" u="none" strike="noStrike" kern="0" cap="none" spc="0" normalizeH="0" baseline="0" noProof="0" dirty="0" err="1">
                <a:ln>
                  <a:noFill/>
                </a:ln>
                <a:solidFill>
                  <a:srgbClr val="01C1CB">
                    <a:lumMod val="50000"/>
                  </a:srgbClr>
                </a:solidFill>
                <a:effectLst/>
                <a:uLnTx/>
                <a:uFillTx/>
                <a:latin typeface="Arial"/>
                <a:cs typeface="Times New Roman" panose="02020603050405020304" pitchFamily="18" charset="0"/>
                <a:sym typeface="Arial"/>
              </a:rPr>
              <a:t>hỏi</a:t>
            </a:r>
            <a:r>
              <a:rPr kumimoji="0" lang="en-US" sz="2000" b="0" i="0" u="none" strike="noStrike" kern="0" cap="none" spc="0" normalizeH="0" baseline="0" noProof="0" dirty="0">
                <a:ln>
                  <a:noFill/>
                </a:ln>
                <a:solidFill>
                  <a:srgbClr val="01C1CB">
                    <a:lumMod val="50000"/>
                  </a:srgbClr>
                </a:solidFill>
                <a:effectLst/>
                <a:uLnTx/>
                <a:uFillTx/>
                <a:latin typeface="Arial"/>
                <a:cs typeface="Times New Roman" panose="02020603050405020304" pitchFamily="18" charset="0"/>
                <a:sym typeface="Arial"/>
              </a:rPr>
              <a:t> </a:t>
            </a:r>
            <a:r>
              <a:rPr kumimoji="0" lang="en-US" sz="2000" b="0" i="0" u="none" strike="noStrike" kern="0" cap="none" spc="0" normalizeH="0" baseline="0" noProof="0" dirty="0" err="1">
                <a:ln>
                  <a:noFill/>
                </a:ln>
                <a:solidFill>
                  <a:srgbClr val="01C1CB">
                    <a:lumMod val="50000"/>
                  </a:srgbClr>
                </a:solidFill>
                <a:effectLst/>
                <a:uLnTx/>
                <a:uFillTx/>
                <a:latin typeface="Arial"/>
                <a:cs typeface="Times New Roman" panose="02020603050405020304" pitchFamily="18" charset="0"/>
                <a:sym typeface="Arial"/>
              </a:rPr>
              <a:t>củng</a:t>
            </a:r>
            <a:r>
              <a:rPr kumimoji="0" lang="en-US" sz="2000" b="0" i="0" u="none" strike="noStrike" kern="0" cap="none" spc="0" normalizeH="0" baseline="0" noProof="0" dirty="0">
                <a:ln>
                  <a:noFill/>
                </a:ln>
                <a:solidFill>
                  <a:srgbClr val="01C1CB">
                    <a:lumMod val="50000"/>
                  </a:srgbClr>
                </a:solidFill>
                <a:effectLst/>
                <a:uLnTx/>
                <a:uFillTx/>
                <a:latin typeface="Arial"/>
                <a:cs typeface="Times New Roman" panose="02020603050405020304" pitchFamily="18" charset="0"/>
                <a:sym typeface="Arial"/>
              </a:rPr>
              <a:t> </a:t>
            </a:r>
            <a:r>
              <a:rPr kumimoji="0" lang="en-US" sz="2000" b="0" i="0" u="none" strike="noStrike" kern="0" cap="none" spc="0" normalizeH="0" baseline="0" noProof="0" dirty="0" err="1">
                <a:ln>
                  <a:noFill/>
                </a:ln>
                <a:solidFill>
                  <a:srgbClr val="01C1CB">
                    <a:lumMod val="50000"/>
                  </a:srgbClr>
                </a:solidFill>
                <a:effectLst/>
                <a:uLnTx/>
                <a:uFillTx/>
                <a:latin typeface="Arial"/>
                <a:cs typeface="Times New Roman" panose="02020603050405020304" pitchFamily="18" charset="0"/>
                <a:sym typeface="Arial"/>
              </a:rPr>
              <a:t>cố</a:t>
            </a:r>
            <a:r>
              <a:rPr kumimoji="0" lang="en-US" sz="2000" b="0" i="0" u="none" strike="noStrike" kern="0" cap="none" spc="0" normalizeH="0" baseline="0" noProof="0" dirty="0">
                <a:ln>
                  <a:noFill/>
                </a:ln>
                <a:solidFill>
                  <a:srgbClr val="01C1CB">
                    <a:lumMod val="50000"/>
                  </a:srgbClr>
                </a:solidFill>
                <a:effectLst/>
                <a:uLnTx/>
                <a:uFillTx/>
                <a:latin typeface="Arial"/>
                <a:cs typeface="Times New Roman" panose="02020603050405020304" pitchFamily="18" charset="0"/>
                <a:sym typeface="Arial"/>
              </a:rPr>
              <a:t> </a:t>
            </a:r>
            <a:r>
              <a:rPr kumimoji="0" lang="en-US" sz="2000" b="0" i="0" u="none" strike="noStrike" kern="0" cap="none" spc="0" normalizeH="0" baseline="0" noProof="0" dirty="0" err="1">
                <a:ln>
                  <a:noFill/>
                </a:ln>
                <a:solidFill>
                  <a:srgbClr val="01C1CB">
                    <a:lumMod val="50000"/>
                  </a:srgbClr>
                </a:solidFill>
                <a:effectLst/>
                <a:uLnTx/>
                <a:uFillTx/>
                <a:latin typeface="Arial"/>
                <a:cs typeface="Times New Roman" panose="02020603050405020304" pitchFamily="18" charset="0"/>
                <a:sym typeface="Arial"/>
              </a:rPr>
              <a:t>bài</a:t>
            </a:r>
            <a:r>
              <a:rPr kumimoji="0" lang="en-US" sz="2000" b="0" i="0" u="none" strike="noStrike" kern="0" cap="none" spc="0" normalizeH="0" baseline="0" noProof="0" dirty="0">
                <a:ln>
                  <a:noFill/>
                </a:ln>
                <a:solidFill>
                  <a:srgbClr val="01C1CB">
                    <a:lumMod val="50000"/>
                  </a:srgbClr>
                </a:solidFill>
                <a:effectLst/>
                <a:uLnTx/>
                <a:uFillTx/>
                <a:latin typeface="Arial"/>
                <a:cs typeface="Times New Roman" panose="02020603050405020304" pitchFamily="18" charset="0"/>
                <a:sym typeface="Arial"/>
              </a:rPr>
              <a:t> </a:t>
            </a:r>
            <a:r>
              <a:rPr kumimoji="0" lang="en-US" sz="2000" b="0" i="0" u="none" strike="noStrike" kern="0" cap="none" spc="0" normalizeH="0" baseline="0" noProof="0" dirty="0" err="1">
                <a:ln>
                  <a:noFill/>
                </a:ln>
                <a:solidFill>
                  <a:srgbClr val="01C1CB">
                    <a:lumMod val="50000"/>
                  </a:srgbClr>
                </a:solidFill>
                <a:effectLst/>
                <a:uLnTx/>
                <a:uFillTx/>
                <a:latin typeface="Arial"/>
                <a:cs typeface="Times New Roman" panose="02020603050405020304" pitchFamily="18" charset="0"/>
                <a:sym typeface="Arial"/>
              </a:rPr>
              <a:t>học</a:t>
            </a:r>
            <a:r>
              <a:rPr kumimoji="0" lang="en-US" sz="2000" b="0" i="0" u="none" strike="noStrike" kern="0" cap="none" spc="0" normalizeH="0" baseline="0" noProof="0" dirty="0">
                <a:ln>
                  <a:noFill/>
                </a:ln>
                <a:solidFill>
                  <a:srgbClr val="01C1CB">
                    <a:lumMod val="50000"/>
                  </a:srgbClr>
                </a:solidFill>
                <a:effectLst/>
                <a:uLnTx/>
                <a:uFillTx/>
                <a:latin typeface="Arial"/>
                <a:cs typeface="Times New Roman" panose="02020603050405020304" pitchFamily="18" charset="0"/>
                <a:sym typeface="Arial"/>
              </a:rPr>
              <a:t> </a:t>
            </a:r>
            <a:r>
              <a:rPr kumimoji="0" lang="en-US" sz="2000" b="0" i="0" u="none" strike="noStrike" kern="0" cap="none" spc="0" normalizeH="0" baseline="0" noProof="0" dirty="0" err="1">
                <a:ln>
                  <a:noFill/>
                </a:ln>
                <a:solidFill>
                  <a:srgbClr val="01C1CB">
                    <a:lumMod val="50000"/>
                  </a:srgbClr>
                </a:solidFill>
                <a:effectLst/>
                <a:uLnTx/>
                <a:uFillTx/>
                <a:latin typeface="Arial"/>
                <a:cs typeface="Times New Roman" panose="02020603050405020304" pitchFamily="18" charset="0"/>
                <a:sym typeface="Arial"/>
              </a:rPr>
              <a:t>ngày</a:t>
            </a:r>
            <a:r>
              <a:rPr kumimoji="0" lang="en-US" sz="2000" b="0" i="0" u="none" strike="noStrike" kern="0" cap="none" spc="0" normalizeH="0" baseline="0" noProof="0" dirty="0">
                <a:ln>
                  <a:noFill/>
                </a:ln>
                <a:solidFill>
                  <a:srgbClr val="01C1CB">
                    <a:lumMod val="50000"/>
                  </a:srgbClr>
                </a:solidFill>
                <a:effectLst/>
                <a:uLnTx/>
                <a:uFillTx/>
                <a:latin typeface="Arial"/>
                <a:cs typeface="Times New Roman" panose="02020603050405020304" pitchFamily="18" charset="0"/>
                <a:sym typeface="Arial"/>
              </a:rPr>
              <a:t> </a:t>
            </a:r>
            <a:r>
              <a:rPr kumimoji="0" lang="en-US" sz="2000" b="0" i="0" u="none" strike="noStrike" kern="0" cap="none" spc="0" normalizeH="0" baseline="0" noProof="0" dirty="0" err="1">
                <a:ln>
                  <a:noFill/>
                </a:ln>
                <a:solidFill>
                  <a:srgbClr val="01C1CB">
                    <a:lumMod val="50000"/>
                  </a:srgbClr>
                </a:solidFill>
                <a:effectLst/>
                <a:uLnTx/>
                <a:uFillTx/>
                <a:latin typeface="Arial"/>
                <a:cs typeface="Times New Roman" panose="02020603050405020304" pitchFamily="18" charset="0"/>
                <a:sym typeface="Arial"/>
              </a:rPr>
              <a:t>hôm</a:t>
            </a:r>
            <a:r>
              <a:rPr kumimoji="0" lang="en-US" sz="2000" b="0" i="0" u="none" strike="noStrike" kern="0" cap="none" spc="0" normalizeH="0" baseline="0" noProof="0" dirty="0">
                <a:ln>
                  <a:noFill/>
                </a:ln>
                <a:solidFill>
                  <a:srgbClr val="01C1CB">
                    <a:lumMod val="50000"/>
                  </a:srgbClr>
                </a:solidFill>
                <a:effectLst/>
                <a:uLnTx/>
                <a:uFillTx/>
                <a:latin typeface="Arial"/>
                <a:cs typeface="Times New Roman" panose="02020603050405020304" pitchFamily="18" charset="0"/>
                <a:sym typeface="Arial"/>
              </a:rPr>
              <a:t> nay </a:t>
            </a:r>
            <a:r>
              <a:rPr kumimoji="0" lang="en-US" sz="2000" b="0" i="0" u="none" strike="noStrike" kern="0" cap="none" spc="0" normalizeH="0" baseline="0" noProof="0" dirty="0" err="1">
                <a:ln>
                  <a:noFill/>
                </a:ln>
                <a:solidFill>
                  <a:srgbClr val="01C1CB">
                    <a:lumMod val="50000"/>
                  </a:srgbClr>
                </a:solidFill>
                <a:effectLst/>
                <a:uLnTx/>
                <a:uFillTx/>
                <a:latin typeface="Arial"/>
                <a:cs typeface="Times New Roman" panose="02020603050405020304" pitchFamily="18" charset="0"/>
                <a:sym typeface="Arial"/>
              </a:rPr>
              <a:t>nhé</a:t>
            </a:r>
            <a:r>
              <a:rPr kumimoji="0" lang="en-US" sz="2000" b="0" i="0" u="none" strike="noStrike" kern="0" cap="none" spc="0" normalizeH="0" baseline="0" noProof="0" dirty="0">
                <a:ln>
                  <a:noFill/>
                </a:ln>
                <a:solidFill>
                  <a:srgbClr val="01C1CB">
                    <a:lumMod val="50000"/>
                  </a:srgbClr>
                </a:solidFill>
                <a:effectLst/>
                <a:uLnTx/>
                <a:uFillTx/>
                <a:latin typeface="Arial"/>
                <a:cs typeface="Times New Roman" panose="02020603050405020304" pitchFamily="18" charset="0"/>
                <a:sym typeface="Arial"/>
              </a:rPr>
              <a:t>!</a:t>
            </a:r>
          </a:p>
        </p:txBody>
      </p:sp>
    </p:spTree>
    <p:extLst>
      <p:ext uri="{BB962C8B-B14F-4D97-AF65-F5344CB8AC3E}">
        <p14:creationId xmlns:p14="http://schemas.microsoft.com/office/powerpoint/2010/main" val="3644559900"/>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2032"/>
        <p:cNvGrpSpPr/>
        <p:nvPr/>
      </p:nvGrpSpPr>
      <p:grpSpPr>
        <a:xfrm>
          <a:off x="0" y="0"/>
          <a:ext cx="0" cy="0"/>
          <a:chOff x="0" y="0"/>
          <a:chExt cx="0" cy="0"/>
        </a:xfrm>
      </p:grpSpPr>
      <p:grpSp>
        <p:nvGrpSpPr>
          <p:cNvPr id="17" name="Group 16">
            <a:extLst>
              <a:ext uri="{FF2B5EF4-FFF2-40B4-BE49-F238E27FC236}">
                <a16:creationId xmlns:a16="http://schemas.microsoft.com/office/drawing/2014/main" id="{0EBB597F-9098-FF68-C535-B0BED6238704}"/>
              </a:ext>
            </a:extLst>
          </p:cNvPr>
          <p:cNvGrpSpPr/>
          <p:nvPr/>
        </p:nvGrpSpPr>
        <p:grpSpPr>
          <a:xfrm>
            <a:off x="5040470" y="1288178"/>
            <a:ext cx="1548274" cy="1719281"/>
            <a:chOff x="6459876" y="1146514"/>
            <a:chExt cx="1548274" cy="1719281"/>
          </a:xfrm>
        </p:grpSpPr>
        <p:sp>
          <p:nvSpPr>
            <p:cNvPr id="2033" name="Google Shape;2033;p45"/>
            <p:cNvSpPr/>
            <p:nvPr/>
          </p:nvSpPr>
          <p:spPr>
            <a:xfrm rot="10800000">
              <a:off x="6511964" y="1594709"/>
              <a:ext cx="1356907" cy="1185230"/>
            </a:xfrm>
            <a:custGeom>
              <a:avLst/>
              <a:gdLst/>
              <a:ahLst/>
              <a:cxnLst/>
              <a:rect l="l" t="t" r="r" b="b"/>
              <a:pathLst>
                <a:path w="69045" h="52409" extrusionOk="0">
                  <a:moveTo>
                    <a:pt x="54204" y="1"/>
                  </a:moveTo>
                  <a:cubicBezTo>
                    <a:pt x="53288" y="1"/>
                    <a:pt x="52358" y="89"/>
                    <a:pt x="51423" y="275"/>
                  </a:cubicBezTo>
                  <a:cubicBezTo>
                    <a:pt x="43720" y="1811"/>
                    <a:pt x="38195" y="8955"/>
                    <a:pt x="30802" y="11836"/>
                  </a:cubicBezTo>
                  <a:cubicBezTo>
                    <a:pt x="24051" y="14479"/>
                    <a:pt x="16371" y="13312"/>
                    <a:pt x="9942" y="16718"/>
                  </a:cubicBezTo>
                  <a:cubicBezTo>
                    <a:pt x="3155" y="20301"/>
                    <a:pt x="0" y="28279"/>
                    <a:pt x="1512" y="34553"/>
                  </a:cubicBezTo>
                  <a:cubicBezTo>
                    <a:pt x="3036" y="40816"/>
                    <a:pt x="8334" y="45471"/>
                    <a:pt x="14442" y="48448"/>
                  </a:cubicBezTo>
                  <a:cubicBezTo>
                    <a:pt x="19241" y="50769"/>
                    <a:pt x="24765" y="52174"/>
                    <a:pt x="30492" y="52377"/>
                  </a:cubicBezTo>
                  <a:cubicBezTo>
                    <a:pt x="31072" y="52398"/>
                    <a:pt x="31655" y="52409"/>
                    <a:pt x="32241" y="52409"/>
                  </a:cubicBezTo>
                  <a:cubicBezTo>
                    <a:pt x="40620" y="52409"/>
                    <a:pt x="49442" y="50200"/>
                    <a:pt x="55674" y="44090"/>
                  </a:cubicBezTo>
                  <a:cubicBezTo>
                    <a:pt x="62758" y="37161"/>
                    <a:pt x="67473" y="28433"/>
                    <a:pt x="68473" y="19611"/>
                  </a:cubicBezTo>
                  <a:cubicBezTo>
                    <a:pt x="69044" y="14551"/>
                    <a:pt x="68366" y="9383"/>
                    <a:pt x="65437" y="5466"/>
                  </a:cubicBezTo>
                  <a:cubicBezTo>
                    <a:pt x="63005" y="2220"/>
                    <a:pt x="58794" y="1"/>
                    <a:pt x="5420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034" name="Google Shape;2034;p45"/>
            <p:cNvGrpSpPr/>
            <p:nvPr/>
          </p:nvGrpSpPr>
          <p:grpSpPr>
            <a:xfrm rot="833755">
              <a:off x="6814711" y="1146514"/>
              <a:ext cx="751440" cy="1283572"/>
              <a:chOff x="5573863" y="747125"/>
              <a:chExt cx="782250" cy="1336200"/>
            </a:xfrm>
          </p:grpSpPr>
          <p:sp>
            <p:nvSpPr>
              <p:cNvPr id="2035" name="Google Shape;2035;p45"/>
              <p:cNvSpPr/>
              <p:nvPr/>
            </p:nvSpPr>
            <p:spPr>
              <a:xfrm>
                <a:off x="6104888" y="1760350"/>
                <a:ext cx="90800" cy="237850"/>
              </a:xfrm>
              <a:custGeom>
                <a:avLst/>
                <a:gdLst/>
                <a:ahLst/>
                <a:cxnLst/>
                <a:rect l="l" t="t" r="r" b="b"/>
                <a:pathLst>
                  <a:path w="3632" h="9514" extrusionOk="0">
                    <a:moveTo>
                      <a:pt x="3215" y="1"/>
                    </a:moveTo>
                    <a:cubicBezTo>
                      <a:pt x="2441" y="1620"/>
                      <a:pt x="1726" y="3287"/>
                      <a:pt x="1084" y="4954"/>
                    </a:cubicBezTo>
                    <a:cubicBezTo>
                      <a:pt x="536" y="6371"/>
                      <a:pt x="0" y="7906"/>
                      <a:pt x="36" y="9514"/>
                    </a:cubicBezTo>
                    <a:lnTo>
                      <a:pt x="488" y="9514"/>
                    </a:lnTo>
                    <a:cubicBezTo>
                      <a:pt x="476" y="7978"/>
                      <a:pt x="988" y="6501"/>
                      <a:pt x="1524" y="5120"/>
                    </a:cubicBezTo>
                    <a:cubicBezTo>
                      <a:pt x="2155" y="3453"/>
                      <a:pt x="2869" y="1799"/>
                      <a:pt x="3631" y="191"/>
                    </a:cubicBezTo>
                    <a:lnTo>
                      <a:pt x="3215" y="1"/>
                    </a:lnTo>
                    <a:close/>
                  </a:path>
                </a:pathLst>
              </a:custGeom>
              <a:solidFill>
                <a:srgbClr val="2C40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036" name="Google Shape;2036;p45"/>
              <p:cNvGrpSpPr/>
              <p:nvPr/>
            </p:nvGrpSpPr>
            <p:grpSpPr>
              <a:xfrm>
                <a:off x="5743513" y="1045375"/>
                <a:ext cx="435200" cy="1037950"/>
                <a:chOff x="5743513" y="1045375"/>
                <a:chExt cx="435200" cy="1037950"/>
              </a:xfrm>
            </p:grpSpPr>
            <p:sp>
              <p:nvSpPr>
                <p:cNvPr id="2037" name="Google Shape;2037;p45"/>
                <p:cNvSpPr/>
                <p:nvPr/>
              </p:nvSpPr>
              <p:spPr>
                <a:xfrm>
                  <a:off x="5750663" y="1045375"/>
                  <a:ext cx="410200" cy="1037950"/>
                </a:xfrm>
                <a:custGeom>
                  <a:avLst/>
                  <a:gdLst/>
                  <a:ahLst/>
                  <a:cxnLst/>
                  <a:rect l="l" t="t" r="r" b="b"/>
                  <a:pathLst>
                    <a:path w="16408" h="41518" extrusionOk="0">
                      <a:moveTo>
                        <a:pt x="370" y="1"/>
                      </a:moveTo>
                      <a:lnTo>
                        <a:pt x="1" y="263"/>
                      </a:lnTo>
                      <a:cubicBezTo>
                        <a:pt x="3549" y="5156"/>
                        <a:pt x="6180" y="10836"/>
                        <a:pt x="7633" y="16682"/>
                      </a:cubicBezTo>
                      <a:cubicBezTo>
                        <a:pt x="7990" y="18075"/>
                        <a:pt x="8275" y="19503"/>
                        <a:pt x="8561" y="20908"/>
                      </a:cubicBezTo>
                      <a:cubicBezTo>
                        <a:pt x="8764" y="21968"/>
                        <a:pt x="8990" y="23051"/>
                        <a:pt x="9228" y="24111"/>
                      </a:cubicBezTo>
                      <a:cubicBezTo>
                        <a:pt x="10633" y="30219"/>
                        <a:pt x="12907" y="36077"/>
                        <a:pt x="16003" y="41518"/>
                      </a:cubicBezTo>
                      <a:lnTo>
                        <a:pt x="16407" y="41280"/>
                      </a:lnTo>
                      <a:cubicBezTo>
                        <a:pt x="13324" y="35874"/>
                        <a:pt x="11062" y="30064"/>
                        <a:pt x="9680" y="24004"/>
                      </a:cubicBezTo>
                      <a:cubicBezTo>
                        <a:pt x="9442" y="22944"/>
                        <a:pt x="9216" y="21861"/>
                        <a:pt x="9002" y="20813"/>
                      </a:cubicBezTo>
                      <a:cubicBezTo>
                        <a:pt x="8728" y="19420"/>
                        <a:pt x="8442" y="17979"/>
                        <a:pt x="8085" y="16562"/>
                      </a:cubicBezTo>
                      <a:cubicBezTo>
                        <a:pt x="6609" y="10657"/>
                        <a:pt x="3942" y="4918"/>
                        <a:pt x="37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38" name="Google Shape;2038;p45"/>
                <p:cNvSpPr/>
                <p:nvPr/>
              </p:nvSpPr>
              <p:spPr>
                <a:xfrm>
                  <a:off x="5931038" y="1107000"/>
                  <a:ext cx="50050" cy="321800"/>
                </a:xfrm>
                <a:custGeom>
                  <a:avLst/>
                  <a:gdLst/>
                  <a:ahLst/>
                  <a:cxnLst/>
                  <a:rect l="l" t="t" r="r" b="b"/>
                  <a:pathLst>
                    <a:path w="2002" h="12872" extrusionOk="0">
                      <a:moveTo>
                        <a:pt x="1549" y="1"/>
                      </a:moveTo>
                      <a:cubicBezTo>
                        <a:pt x="215" y="4584"/>
                        <a:pt x="1" y="9525"/>
                        <a:pt x="60" y="12871"/>
                      </a:cubicBezTo>
                      <a:lnTo>
                        <a:pt x="525" y="12871"/>
                      </a:lnTo>
                      <a:cubicBezTo>
                        <a:pt x="477" y="9561"/>
                        <a:pt x="679" y="4656"/>
                        <a:pt x="2001" y="131"/>
                      </a:cubicBezTo>
                      <a:lnTo>
                        <a:pt x="1549"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39" name="Google Shape;2039;p45"/>
                <p:cNvSpPr/>
                <p:nvPr/>
              </p:nvSpPr>
              <p:spPr>
                <a:xfrm>
                  <a:off x="5978363" y="1349600"/>
                  <a:ext cx="119700" cy="288150"/>
                </a:xfrm>
                <a:custGeom>
                  <a:avLst/>
                  <a:gdLst/>
                  <a:ahLst/>
                  <a:cxnLst/>
                  <a:rect l="l" t="t" r="r" b="b"/>
                  <a:pathLst>
                    <a:path w="4788" h="11526" extrusionOk="0">
                      <a:moveTo>
                        <a:pt x="4406" y="0"/>
                      </a:moveTo>
                      <a:cubicBezTo>
                        <a:pt x="2096" y="3810"/>
                        <a:pt x="1001" y="7561"/>
                        <a:pt x="1" y="11406"/>
                      </a:cubicBezTo>
                      <a:lnTo>
                        <a:pt x="453" y="11525"/>
                      </a:lnTo>
                      <a:cubicBezTo>
                        <a:pt x="1430" y="7727"/>
                        <a:pt x="2513" y="4001"/>
                        <a:pt x="4787" y="238"/>
                      </a:cubicBezTo>
                      <a:lnTo>
                        <a:pt x="440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0" name="Google Shape;2040;p45"/>
                <p:cNvSpPr/>
                <p:nvPr/>
              </p:nvSpPr>
              <p:spPr>
                <a:xfrm>
                  <a:off x="5889663" y="1697850"/>
                  <a:ext cx="188750" cy="220575"/>
                </a:xfrm>
                <a:custGeom>
                  <a:avLst/>
                  <a:gdLst/>
                  <a:ahLst/>
                  <a:cxnLst/>
                  <a:rect l="l" t="t" r="r" b="b"/>
                  <a:pathLst>
                    <a:path w="7550" h="8823" extrusionOk="0">
                      <a:moveTo>
                        <a:pt x="334" y="0"/>
                      </a:moveTo>
                      <a:lnTo>
                        <a:pt x="1" y="334"/>
                      </a:lnTo>
                      <a:cubicBezTo>
                        <a:pt x="2489" y="2834"/>
                        <a:pt x="5335" y="6358"/>
                        <a:pt x="7180" y="8823"/>
                      </a:cubicBezTo>
                      <a:lnTo>
                        <a:pt x="7549" y="8549"/>
                      </a:lnTo>
                      <a:cubicBezTo>
                        <a:pt x="5704" y="6073"/>
                        <a:pt x="2835" y="2513"/>
                        <a:pt x="33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1" name="Google Shape;2041;p45"/>
                <p:cNvSpPr/>
                <p:nvPr/>
              </p:nvSpPr>
              <p:spPr>
                <a:xfrm>
                  <a:off x="5743513" y="1216250"/>
                  <a:ext cx="222675" cy="309275"/>
                </a:xfrm>
                <a:custGeom>
                  <a:avLst/>
                  <a:gdLst/>
                  <a:ahLst/>
                  <a:cxnLst/>
                  <a:rect l="l" t="t" r="r" b="b"/>
                  <a:pathLst>
                    <a:path w="8907" h="12371" extrusionOk="0">
                      <a:moveTo>
                        <a:pt x="334" y="0"/>
                      </a:moveTo>
                      <a:lnTo>
                        <a:pt x="1" y="333"/>
                      </a:lnTo>
                      <a:cubicBezTo>
                        <a:pt x="3049" y="3381"/>
                        <a:pt x="5597" y="7596"/>
                        <a:pt x="7847" y="11299"/>
                      </a:cubicBezTo>
                      <a:lnTo>
                        <a:pt x="8502" y="12371"/>
                      </a:lnTo>
                      <a:lnTo>
                        <a:pt x="8907" y="12133"/>
                      </a:lnTo>
                      <a:lnTo>
                        <a:pt x="8252" y="11061"/>
                      </a:lnTo>
                      <a:cubicBezTo>
                        <a:pt x="5990" y="7322"/>
                        <a:pt x="3406" y="3096"/>
                        <a:pt x="33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2" name="Google Shape;2042;p45"/>
                <p:cNvSpPr/>
                <p:nvPr/>
              </p:nvSpPr>
              <p:spPr>
                <a:xfrm>
                  <a:off x="6012613" y="1529075"/>
                  <a:ext cx="166100" cy="235775"/>
                </a:xfrm>
                <a:custGeom>
                  <a:avLst/>
                  <a:gdLst/>
                  <a:ahLst/>
                  <a:cxnLst/>
                  <a:rect l="l" t="t" r="r" b="b"/>
                  <a:pathLst>
                    <a:path w="6644" h="9431" extrusionOk="0">
                      <a:moveTo>
                        <a:pt x="6358" y="1"/>
                      </a:moveTo>
                      <a:cubicBezTo>
                        <a:pt x="3620" y="2227"/>
                        <a:pt x="1298" y="5608"/>
                        <a:pt x="0" y="9287"/>
                      </a:cubicBezTo>
                      <a:lnTo>
                        <a:pt x="429" y="9430"/>
                      </a:lnTo>
                      <a:cubicBezTo>
                        <a:pt x="1703" y="5823"/>
                        <a:pt x="3965" y="2525"/>
                        <a:pt x="6644" y="358"/>
                      </a:cubicBezTo>
                      <a:lnTo>
                        <a:pt x="6358"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3" name="Google Shape;2043;p45"/>
                <p:cNvSpPr/>
                <p:nvPr/>
              </p:nvSpPr>
              <p:spPr>
                <a:xfrm>
                  <a:off x="5857813" y="1864225"/>
                  <a:ext cx="282800" cy="187850"/>
                </a:xfrm>
                <a:custGeom>
                  <a:avLst/>
                  <a:gdLst/>
                  <a:ahLst/>
                  <a:cxnLst/>
                  <a:rect l="l" t="t" r="r" b="b"/>
                  <a:pathLst>
                    <a:path w="11312" h="7514" extrusionOk="0">
                      <a:moveTo>
                        <a:pt x="215" y="1"/>
                      </a:moveTo>
                      <a:lnTo>
                        <a:pt x="1" y="406"/>
                      </a:lnTo>
                      <a:cubicBezTo>
                        <a:pt x="3370" y="2132"/>
                        <a:pt x="7180" y="4597"/>
                        <a:pt x="11050" y="7514"/>
                      </a:cubicBezTo>
                      <a:lnTo>
                        <a:pt x="11312" y="7157"/>
                      </a:lnTo>
                      <a:cubicBezTo>
                        <a:pt x="7430" y="4216"/>
                        <a:pt x="3585" y="1739"/>
                        <a:pt x="21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044" name="Google Shape;2044;p45"/>
              <p:cNvSpPr/>
              <p:nvPr/>
            </p:nvSpPr>
            <p:spPr>
              <a:xfrm>
                <a:off x="5902763" y="755475"/>
                <a:ext cx="161650" cy="465550"/>
              </a:xfrm>
              <a:custGeom>
                <a:avLst/>
                <a:gdLst/>
                <a:ahLst/>
                <a:cxnLst/>
                <a:rect l="l" t="t" r="r" b="b"/>
                <a:pathLst>
                  <a:path w="6466" h="18622" extrusionOk="0">
                    <a:moveTo>
                      <a:pt x="6466" y="0"/>
                    </a:moveTo>
                    <a:cubicBezTo>
                      <a:pt x="4787" y="4429"/>
                      <a:pt x="691" y="7942"/>
                      <a:pt x="215" y="12680"/>
                    </a:cubicBezTo>
                    <a:cubicBezTo>
                      <a:pt x="1" y="14764"/>
                      <a:pt x="560" y="16907"/>
                      <a:pt x="1763" y="18622"/>
                    </a:cubicBezTo>
                    <a:cubicBezTo>
                      <a:pt x="1846" y="15609"/>
                      <a:pt x="2823" y="12609"/>
                      <a:pt x="3835" y="9728"/>
                    </a:cubicBezTo>
                    <a:cubicBezTo>
                      <a:pt x="4966" y="6561"/>
                      <a:pt x="6192" y="3322"/>
                      <a:pt x="646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5" name="Google Shape;2045;p45"/>
              <p:cNvSpPr/>
              <p:nvPr/>
            </p:nvSpPr>
            <p:spPr>
              <a:xfrm>
                <a:off x="5947113" y="747125"/>
                <a:ext cx="147075" cy="476275"/>
              </a:xfrm>
              <a:custGeom>
                <a:avLst/>
                <a:gdLst/>
                <a:ahLst/>
                <a:cxnLst/>
                <a:rect l="l" t="t" r="r" b="b"/>
                <a:pathLst>
                  <a:path w="5883" h="19051" extrusionOk="0">
                    <a:moveTo>
                      <a:pt x="4823" y="1"/>
                    </a:moveTo>
                    <a:lnTo>
                      <a:pt x="4823" y="1"/>
                    </a:lnTo>
                    <a:cubicBezTo>
                      <a:pt x="4775" y="108"/>
                      <a:pt x="4751" y="227"/>
                      <a:pt x="4704" y="334"/>
                    </a:cubicBezTo>
                    <a:cubicBezTo>
                      <a:pt x="4430" y="3668"/>
                      <a:pt x="3204" y="6895"/>
                      <a:pt x="2072" y="10062"/>
                    </a:cubicBezTo>
                    <a:cubicBezTo>
                      <a:pt x="1049" y="12943"/>
                      <a:pt x="84" y="15943"/>
                      <a:pt x="1" y="18956"/>
                    </a:cubicBezTo>
                    <a:cubicBezTo>
                      <a:pt x="25" y="18979"/>
                      <a:pt x="48" y="19027"/>
                      <a:pt x="72" y="19051"/>
                    </a:cubicBezTo>
                    <a:cubicBezTo>
                      <a:pt x="1477" y="17610"/>
                      <a:pt x="2751" y="15717"/>
                      <a:pt x="3704" y="13931"/>
                    </a:cubicBezTo>
                    <a:cubicBezTo>
                      <a:pt x="5882" y="9812"/>
                      <a:pt x="5418" y="4621"/>
                      <a:pt x="482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6" name="Google Shape;2046;p45"/>
              <p:cNvSpPr/>
              <p:nvPr/>
            </p:nvSpPr>
            <p:spPr>
              <a:xfrm>
                <a:off x="5619113" y="837025"/>
                <a:ext cx="267000" cy="408700"/>
              </a:xfrm>
              <a:custGeom>
                <a:avLst/>
                <a:gdLst/>
                <a:ahLst/>
                <a:cxnLst/>
                <a:rect l="l" t="t" r="r" b="b"/>
                <a:pathLst>
                  <a:path w="10680" h="16348" extrusionOk="0">
                    <a:moveTo>
                      <a:pt x="0" y="1"/>
                    </a:moveTo>
                    <a:cubicBezTo>
                      <a:pt x="1250" y="3096"/>
                      <a:pt x="3393" y="5799"/>
                      <a:pt x="5429" y="8490"/>
                    </a:cubicBezTo>
                    <a:cubicBezTo>
                      <a:pt x="7251" y="10919"/>
                      <a:pt x="9073" y="13514"/>
                      <a:pt x="10061" y="16348"/>
                    </a:cubicBezTo>
                    <a:cubicBezTo>
                      <a:pt x="10680" y="14359"/>
                      <a:pt x="10573" y="12145"/>
                      <a:pt x="9763" y="10216"/>
                    </a:cubicBezTo>
                    <a:cubicBezTo>
                      <a:pt x="7882" y="5858"/>
                      <a:pt x="2929" y="3727"/>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7" name="Google Shape;2047;p45"/>
              <p:cNvSpPr/>
              <p:nvPr/>
            </p:nvSpPr>
            <p:spPr>
              <a:xfrm>
                <a:off x="5613738" y="829875"/>
                <a:ext cx="256325" cy="418825"/>
              </a:xfrm>
              <a:custGeom>
                <a:avLst/>
                <a:gdLst/>
                <a:ahLst/>
                <a:cxnLst/>
                <a:rect l="l" t="t" r="r" b="b"/>
                <a:pathLst>
                  <a:path w="10253" h="16753" extrusionOk="0">
                    <a:moveTo>
                      <a:pt x="1" y="1"/>
                    </a:moveTo>
                    <a:lnTo>
                      <a:pt x="1" y="1"/>
                    </a:lnTo>
                    <a:cubicBezTo>
                      <a:pt x="810" y="4585"/>
                      <a:pt x="1918" y="9692"/>
                      <a:pt x="5228" y="12967"/>
                    </a:cubicBezTo>
                    <a:cubicBezTo>
                      <a:pt x="6656" y="14395"/>
                      <a:pt x="8454" y="15824"/>
                      <a:pt x="10216" y="16753"/>
                    </a:cubicBezTo>
                    <a:cubicBezTo>
                      <a:pt x="10228" y="16729"/>
                      <a:pt x="10240" y="16681"/>
                      <a:pt x="10252" y="16634"/>
                    </a:cubicBezTo>
                    <a:cubicBezTo>
                      <a:pt x="9276" y="13800"/>
                      <a:pt x="7454" y="11205"/>
                      <a:pt x="5632" y="8776"/>
                    </a:cubicBezTo>
                    <a:cubicBezTo>
                      <a:pt x="3608" y="6085"/>
                      <a:pt x="1465" y="3382"/>
                      <a:pt x="215" y="287"/>
                    </a:cubicBezTo>
                    <a:cubicBezTo>
                      <a:pt x="132" y="179"/>
                      <a:pt x="72" y="84"/>
                      <a:pt x="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8" name="Google Shape;2048;p45"/>
              <p:cNvSpPr/>
              <p:nvPr/>
            </p:nvSpPr>
            <p:spPr>
              <a:xfrm>
                <a:off x="5581288" y="1334700"/>
                <a:ext cx="389675" cy="450675"/>
              </a:xfrm>
              <a:custGeom>
                <a:avLst/>
                <a:gdLst/>
                <a:ahLst/>
                <a:cxnLst/>
                <a:rect l="l" t="t" r="r" b="b"/>
                <a:pathLst>
                  <a:path w="15587" h="18027" extrusionOk="0">
                    <a:moveTo>
                      <a:pt x="1" y="1"/>
                    </a:moveTo>
                    <a:cubicBezTo>
                      <a:pt x="2085" y="3525"/>
                      <a:pt x="5180" y="6442"/>
                      <a:pt x="8133" y="9323"/>
                    </a:cubicBezTo>
                    <a:cubicBezTo>
                      <a:pt x="10800" y="11943"/>
                      <a:pt x="13479" y="14753"/>
                      <a:pt x="15181" y="18027"/>
                    </a:cubicBezTo>
                    <a:cubicBezTo>
                      <a:pt x="15586" y="15491"/>
                      <a:pt x="15062" y="12836"/>
                      <a:pt x="13717" y="10645"/>
                    </a:cubicBezTo>
                    <a:cubicBezTo>
                      <a:pt x="10645" y="5692"/>
                      <a:pt x="4252" y="400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9" name="Google Shape;2049;p45"/>
              <p:cNvSpPr/>
              <p:nvPr/>
            </p:nvSpPr>
            <p:spPr>
              <a:xfrm>
                <a:off x="5573863" y="1327575"/>
                <a:ext cx="387575" cy="462575"/>
              </a:xfrm>
              <a:custGeom>
                <a:avLst/>
                <a:gdLst/>
                <a:ahLst/>
                <a:cxnLst/>
                <a:rect l="l" t="t" r="r" b="b"/>
                <a:pathLst>
                  <a:path w="15503" h="18503" extrusionOk="0">
                    <a:moveTo>
                      <a:pt x="0" y="0"/>
                    </a:moveTo>
                    <a:lnTo>
                      <a:pt x="0" y="0"/>
                    </a:lnTo>
                    <a:cubicBezTo>
                      <a:pt x="1822" y="5417"/>
                      <a:pt x="4084" y="11406"/>
                      <a:pt x="8692" y="14776"/>
                    </a:cubicBezTo>
                    <a:cubicBezTo>
                      <a:pt x="10692" y="16240"/>
                      <a:pt x="13133" y="17645"/>
                      <a:pt x="15467" y="18502"/>
                    </a:cubicBezTo>
                    <a:cubicBezTo>
                      <a:pt x="15478" y="18443"/>
                      <a:pt x="15478" y="18395"/>
                      <a:pt x="15502" y="18336"/>
                    </a:cubicBezTo>
                    <a:cubicBezTo>
                      <a:pt x="13788" y="15061"/>
                      <a:pt x="11109" y="12252"/>
                      <a:pt x="8442" y="9632"/>
                    </a:cubicBezTo>
                    <a:cubicBezTo>
                      <a:pt x="5501" y="6727"/>
                      <a:pt x="2405" y="3834"/>
                      <a:pt x="322" y="298"/>
                    </a:cubicBezTo>
                    <a:cubicBezTo>
                      <a:pt x="215" y="191"/>
                      <a:pt x="107" y="107"/>
                      <a:pt x="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0" name="Google Shape;2050;p45"/>
              <p:cNvSpPr/>
              <p:nvPr/>
            </p:nvSpPr>
            <p:spPr>
              <a:xfrm>
                <a:off x="5982238" y="1075750"/>
                <a:ext cx="259000" cy="479250"/>
              </a:xfrm>
              <a:custGeom>
                <a:avLst/>
                <a:gdLst/>
                <a:ahLst/>
                <a:cxnLst/>
                <a:rect l="l" t="t" r="r" b="b"/>
                <a:pathLst>
                  <a:path w="10360" h="19170" extrusionOk="0">
                    <a:moveTo>
                      <a:pt x="10359" y="0"/>
                    </a:moveTo>
                    <a:lnTo>
                      <a:pt x="10359" y="0"/>
                    </a:lnTo>
                    <a:cubicBezTo>
                      <a:pt x="7525" y="4453"/>
                      <a:pt x="2287" y="7335"/>
                      <a:pt x="691" y="12371"/>
                    </a:cubicBezTo>
                    <a:cubicBezTo>
                      <a:pt x="1" y="14585"/>
                      <a:pt x="120" y="17038"/>
                      <a:pt x="1037" y="19169"/>
                    </a:cubicBezTo>
                    <a:cubicBezTo>
                      <a:pt x="1810" y="15931"/>
                      <a:pt x="3537" y="12859"/>
                      <a:pt x="5299" y="9978"/>
                    </a:cubicBezTo>
                    <a:cubicBezTo>
                      <a:pt x="7240" y="6787"/>
                      <a:pt x="9311" y="3560"/>
                      <a:pt x="1035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1" name="Google Shape;2051;p45"/>
              <p:cNvSpPr/>
              <p:nvPr/>
            </p:nvSpPr>
            <p:spPr>
              <a:xfrm>
                <a:off x="6008138" y="1068000"/>
                <a:ext cx="238150" cy="491175"/>
              </a:xfrm>
              <a:custGeom>
                <a:avLst/>
                <a:gdLst/>
                <a:ahLst/>
                <a:cxnLst/>
                <a:rect l="l" t="t" r="r" b="b"/>
                <a:pathLst>
                  <a:path w="9526" h="19647" extrusionOk="0">
                    <a:moveTo>
                      <a:pt x="9526" y="1"/>
                    </a:moveTo>
                    <a:lnTo>
                      <a:pt x="9526" y="1"/>
                    </a:lnTo>
                    <a:cubicBezTo>
                      <a:pt x="9466" y="108"/>
                      <a:pt x="9395" y="227"/>
                      <a:pt x="9323" y="322"/>
                    </a:cubicBezTo>
                    <a:cubicBezTo>
                      <a:pt x="8275" y="3882"/>
                      <a:pt x="6204" y="7109"/>
                      <a:pt x="4263" y="10312"/>
                    </a:cubicBezTo>
                    <a:cubicBezTo>
                      <a:pt x="2501" y="13205"/>
                      <a:pt x="774" y="16253"/>
                      <a:pt x="1" y="19515"/>
                    </a:cubicBezTo>
                    <a:cubicBezTo>
                      <a:pt x="12" y="19551"/>
                      <a:pt x="36" y="19598"/>
                      <a:pt x="60" y="19646"/>
                    </a:cubicBezTo>
                    <a:cubicBezTo>
                      <a:pt x="1917" y="18360"/>
                      <a:pt x="3751" y="16610"/>
                      <a:pt x="5180" y="14884"/>
                    </a:cubicBezTo>
                    <a:cubicBezTo>
                      <a:pt x="8466" y="10895"/>
                      <a:pt x="9145" y="5144"/>
                      <a:pt x="952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2" name="Google Shape;2052;p45"/>
              <p:cNvSpPr/>
              <p:nvPr/>
            </p:nvSpPr>
            <p:spPr>
              <a:xfrm>
                <a:off x="6091788" y="1455550"/>
                <a:ext cx="258975" cy="479250"/>
              </a:xfrm>
              <a:custGeom>
                <a:avLst/>
                <a:gdLst/>
                <a:ahLst/>
                <a:cxnLst/>
                <a:rect l="l" t="t" r="r" b="b"/>
                <a:pathLst>
                  <a:path w="10359" h="19170" extrusionOk="0">
                    <a:moveTo>
                      <a:pt x="10359" y="1"/>
                    </a:moveTo>
                    <a:cubicBezTo>
                      <a:pt x="7537" y="4454"/>
                      <a:pt x="2298" y="7347"/>
                      <a:pt x="703" y="12371"/>
                    </a:cubicBezTo>
                    <a:cubicBezTo>
                      <a:pt x="0" y="14586"/>
                      <a:pt x="119" y="17050"/>
                      <a:pt x="1048" y="19170"/>
                    </a:cubicBezTo>
                    <a:cubicBezTo>
                      <a:pt x="1822" y="15931"/>
                      <a:pt x="3548" y="12859"/>
                      <a:pt x="5298" y="9978"/>
                    </a:cubicBezTo>
                    <a:cubicBezTo>
                      <a:pt x="7251" y="6811"/>
                      <a:pt x="9323" y="3561"/>
                      <a:pt x="1035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3" name="Google Shape;2053;p45"/>
              <p:cNvSpPr/>
              <p:nvPr/>
            </p:nvSpPr>
            <p:spPr>
              <a:xfrm>
                <a:off x="6117963" y="1447825"/>
                <a:ext cx="238150" cy="491150"/>
              </a:xfrm>
              <a:custGeom>
                <a:avLst/>
                <a:gdLst/>
                <a:ahLst/>
                <a:cxnLst/>
                <a:rect l="l" t="t" r="r" b="b"/>
                <a:pathLst>
                  <a:path w="9526" h="19646" extrusionOk="0">
                    <a:moveTo>
                      <a:pt x="9526" y="0"/>
                    </a:moveTo>
                    <a:lnTo>
                      <a:pt x="9526" y="0"/>
                    </a:lnTo>
                    <a:cubicBezTo>
                      <a:pt x="9466" y="107"/>
                      <a:pt x="9395" y="226"/>
                      <a:pt x="9312" y="334"/>
                    </a:cubicBezTo>
                    <a:cubicBezTo>
                      <a:pt x="8276" y="3882"/>
                      <a:pt x="6204" y="7120"/>
                      <a:pt x="4251" y="10311"/>
                    </a:cubicBezTo>
                    <a:cubicBezTo>
                      <a:pt x="2501" y="13204"/>
                      <a:pt x="775" y="16252"/>
                      <a:pt x="1" y="19514"/>
                    </a:cubicBezTo>
                    <a:cubicBezTo>
                      <a:pt x="13" y="19550"/>
                      <a:pt x="25" y="19598"/>
                      <a:pt x="60" y="19645"/>
                    </a:cubicBezTo>
                    <a:cubicBezTo>
                      <a:pt x="1918" y="18383"/>
                      <a:pt x="3751" y="16609"/>
                      <a:pt x="5180" y="14883"/>
                    </a:cubicBezTo>
                    <a:cubicBezTo>
                      <a:pt x="8466" y="10894"/>
                      <a:pt x="9133" y="5156"/>
                      <a:pt x="952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4" name="Google Shape;2054;p45"/>
              <p:cNvSpPr/>
              <p:nvPr/>
            </p:nvSpPr>
            <p:spPr>
              <a:xfrm>
                <a:off x="6143863" y="1471025"/>
                <a:ext cx="97375" cy="91125"/>
              </a:xfrm>
              <a:custGeom>
                <a:avLst/>
                <a:gdLst/>
                <a:ahLst/>
                <a:cxnLst/>
                <a:rect l="l" t="t" r="r" b="b"/>
                <a:pathLst>
                  <a:path w="3895" h="3645" extrusionOk="0">
                    <a:moveTo>
                      <a:pt x="3894" y="1"/>
                    </a:moveTo>
                    <a:lnTo>
                      <a:pt x="3894" y="1"/>
                    </a:lnTo>
                    <a:cubicBezTo>
                      <a:pt x="2501" y="239"/>
                      <a:pt x="1251" y="1108"/>
                      <a:pt x="525" y="2299"/>
                    </a:cubicBezTo>
                    <a:cubicBezTo>
                      <a:pt x="203" y="2823"/>
                      <a:pt x="1" y="3632"/>
                      <a:pt x="882" y="3644"/>
                    </a:cubicBezTo>
                    <a:cubicBezTo>
                      <a:pt x="889" y="3644"/>
                      <a:pt x="897" y="3644"/>
                      <a:pt x="905" y="3644"/>
                    </a:cubicBezTo>
                    <a:cubicBezTo>
                      <a:pt x="1590" y="3644"/>
                      <a:pt x="2363" y="3115"/>
                      <a:pt x="2799" y="2644"/>
                    </a:cubicBezTo>
                    <a:cubicBezTo>
                      <a:pt x="3477" y="1942"/>
                      <a:pt x="3835" y="965"/>
                      <a:pt x="38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5" name="Google Shape;2055;p45"/>
              <p:cNvSpPr/>
              <p:nvPr/>
            </p:nvSpPr>
            <p:spPr>
              <a:xfrm>
                <a:off x="5798288" y="1829475"/>
                <a:ext cx="116275" cy="66100"/>
              </a:xfrm>
              <a:custGeom>
                <a:avLst/>
                <a:gdLst/>
                <a:ahLst/>
                <a:cxnLst/>
                <a:rect l="l" t="t" r="r" b="b"/>
                <a:pathLst>
                  <a:path w="4651" h="2644" extrusionOk="0">
                    <a:moveTo>
                      <a:pt x="1290" y="1"/>
                    </a:moveTo>
                    <a:cubicBezTo>
                      <a:pt x="856" y="1"/>
                      <a:pt x="420" y="66"/>
                      <a:pt x="1" y="188"/>
                    </a:cubicBezTo>
                    <a:cubicBezTo>
                      <a:pt x="691" y="1403"/>
                      <a:pt x="1941" y="2284"/>
                      <a:pt x="3311" y="2593"/>
                    </a:cubicBezTo>
                    <a:cubicBezTo>
                      <a:pt x="3445" y="2624"/>
                      <a:pt x="3595" y="2643"/>
                      <a:pt x="3741" y="2643"/>
                    </a:cubicBezTo>
                    <a:cubicBezTo>
                      <a:pt x="4214" y="2643"/>
                      <a:pt x="4651" y="2444"/>
                      <a:pt x="4442" y="1808"/>
                    </a:cubicBezTo>
                    <a:cubicBezTo>
                      <a:pt x="4215" y="1141"/>
                      <a:pt x="3465" y="581"/>
                      <a:pt x="2858" y="319"/>
                    </a:cubicBezTo>
                    <a:cubicBezTo>
                      <a:pt x="2363" y="102"/>
                      <a:pt x="1829" y="1"/>
                      <a:pt x="129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6" name="Google Shape;2056;p45"/>
              <p:cNvSpPr/>
              <p:nvPr/>
            </p:nvSpPr>
            <p:spPr>
              <a:xfrm>
                <a:off x="5689338" y="1180825"/>
                <a:ext cx="96975" cy="85000"/>
              </a:xfrm>
              <a:custGeom>
                <a:avLst/>
                <a:gdLst/>
                <a:ahLst/>
                <a:cxnLst/>
                <a:rect l="l" t="t" r="r" b="b"/>
                <a:pathLst>
                  <a:path w="3879" h="3400" extrusionOk="0">
                    <a:moveTo>
                      <a:pt x="1" y="0"/>
                    </a:moveTo>
                    <a:cubicBezTo>
                      <a:pt x="322" y="1369"/>
                      <a:pt x="1287" y="2536"/>
                      <a:pt x="2549" y="3179"/>
                    </a:cubicBezTo>
                    <a:cubicBezTo>
                      <a:pt x="2780" y="3303"/>
                      <a:pt x="3063" y="3399"/>
                      <a:pt x="3306" y="3399"/>
                    </a:cubicBezTo>
                    <a:cubicBezTo>
                      <a:pt x="3626" y="3399"/>
                      <a:pt x="3879" y="3232"/>
                      <a:pt x="3859" y="2739"/>
                    </a:cubicBezTo>
                    <a:cubicBezTo>
                      <a:pt x="3811" y="2048"/>
                      <a:pt x="3228" y="1298"/>
                      <a:pt x="2727" y="893"/>
                    </a:cubicBezTo>
                    <a:cubicBezTo>
                      <a:pt x="1965" y="274"/>
                      <a:pt x="965" y="0"/>
                      <a:pt x="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7" name="Google Shape;2057;p45"/>
              <p:cNvSpPr/>
              <p:nvPr/>
            </p:nvSpPr>
            <p:spPr>
              <a:xfrm>
                <a:off x="5705413" y="1301275"/>
                <a:ext cx="159875" cy="140500"/>
              </a:xfrm>
              <a:custGeom>
                <a:avLst/>
                <a:gdLst/>
                <a:ahLst/>
                <a:cxnLst/>
                <a:rect l="l" t="t" r="r" b="b"/>
                <a:pathLst>
                  <a:path w="6395" h="5620" extrusionOk="0">
                    <a:moveTo>
                      <a:pt x="3194" y="0"/>
                    </a:moveTo>
                    <a:cubicBezTo>
                      <a:pt x="2270" y="0"/>
                      <a:pt x="1367" y="453"/>
                      <a:pt x="834" y="1290"/>
                    </a:cubicBezTo>
                    <a:cubicBezTo>
                      <a:pt x="1" y="2600"/>
                      <a:pt x="370" y="4350"/>
                      <a:pt x="1680" y="5183"/>
                    </a:cubicBezTo>
                    <a:cubicBezTo>
                      <a:pt x="2149" y="5478"/>
                      <a:pt x="2674" y="5619"/>
                      <a:pt x="3192" y="5619"/>
                    </a:cubicBezTo>
                    <a:cubicBezTo>
                      <a:pt x="4119" y="5619"/>
                      <a:pt x="5026" y="5166"/>
                      <a:pt x="5561" y="4326"/>
                    </a:cubicBezTo>
                    <a:cubicBezTo>
                      <a:pt x="6395" y="3040"/>
                      <a:pt x="6025" y="1290"/>
                      <a:pt x="4716" y="445"/>
                    </a:cubicBezTo>
                    <a:cubicBezTo>
                      <a:pt x="4243" y="144"/>
                      <a:pt x="3715" y="0"/>
                      <a:pt x="3194" y="0"/>
                    </a:cubicBezTo>
                    <a:close/>
                  </a:path>
                </a:pathLst>
              </a:custGeom>
              <a:solidFill>
                <a:srgbClr val="FDB21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8" name="Google Shape;2058;p45"/>
              <p:cNvSpPr/>
              <p:nvPr/>
            </p:nvSpPr>
            <p:spPr>
              <a:xfrm>
                <a:off x="5857238" y="1921000"/>
                <a:ext cx="158675" cy="140500"/>
              </a:xfrm>
              <a:custGeom>
                <a:avLst/>
                <a:gdLst/>
                <a:ahLst/>
                <a:cxnLst/>
                <a:rect l="l" t="t" r="r" b="b"/>
                <a:pathLst>
                  <a:path w="6347" h="5620" extrusionOk="0">
                    <a:moveTo>
                      <a:pt x="3174" y="1"/>
                    </a:moveTo>
                    <a:cubicBezTo>
                      <a:pt x="2055" y="1"/>
                      <a:pt x="997" y="666"/>
                      <a:pt x="560" y="1778"/>
                    </a:cubicBezTo>
                    <a:cubicBezTo>
                      <a:pt x="0" y="3219"/>
                      <a:pt x="691" y="4850"/>
                      <a:pt x="2143" y="5421"/>
                    </a:cubicBezTo>
                    <a:cubicBezTo>
                      <a:pt x="2483" y="5556"/>
                      <a:pt x="2833" y="5620"/>
                      <a:pt x="3177" y="5620"/>
                    </a:cubicBezTo>
                    <a:cubicBezTo>
                      <a:pt x="4294" y="5620"/>
                      <a:pt x="5350" y="4948"/>
                      <a:pt x="5787" y="3838"/>
                    </a:cubicBezTo>
                    <a:cubicBezTo>
                      <a:pt x="6346" y="2397"/>
                      <a:pt x="5656" y="766"/>
                      <a:pt x="4203" y="195"/>
                    </a:cubicBezTo>
                    <a:cubicBezTo>
                      <a:pt x="3865" y="63"/>
                      <a:pt x="3517" y="1"/>
                      <a:pt x="3174" y="1"/>
                    </a:cubicBezTo>
                    <a:close/>
                  </a:path>
                </a:pathLst>
              </a:custGeom>
              <a:solidFill>
                <a:srgbClr val="FDB21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9" name="Google Shape;2059;p45"/>
              <p:cNvSpPr/>
              <p:nvPr/>
            </p:nvSpPr>
            <p:spPr>
              <a:xfrm>
                <a:off x="6067963" y="1594825"/>
                <a:ext cx="155400" cy="140275"/>
              </a:xfrm>
              <a:custGeom>
                <a:avLst/>
                <a:gdLst/>
                <a:ahLst/>
                <a:cxnLst/>
                <a:rect l="l" t="t" r="r" b="b"/>
                <a:pathLst>
                  <a:path w="6216" h="5611" extrusionOk="0">
                    <a:moveTo>
                      <a:pt x="3108" y="1"/>
                    </a:moveTo>
                    <a:cubicBezTo>
                      <a:pt x="2416" y="1"/>
                      <a:pt x="1723" y="254"/>
                      <a:pt x="1179" y="764"/>
                    </a:cubicBezTo>
                    <a:cubicBezTo>
                      <a:pt x="48" y="1835"/>
                      <a:pt x="1" y="3597"/>
                      <a:pt x="1060" y="4729"/>
                    </a:cubicBezTo>
                    <a:cubicBezTo>
                      <a:pt x="1617" y="5316"/>
                      <a:pt x="2362" y="5611"/>
                      <a:pt x="3108" y="5611"/>
                    </a:cubicBezTo>
                    <a:cubicBezTo>
                      <a:pt x="3800" y="5611"/>
                      <a:pt x="4493" y="5357"/>
                      <a:pt x="5037" y="4848"/>
                    </a:cubicBezTo>
                    <a:cubicBezTo>
                      <a:pt x="6168" y="3776"/>
                      <a:pt x="6216" y="2014"/>
                      <a:pt x="5156" y="883"/>
                    </a:cubicBezTo>
                    <a:cubicBezTo>
                      <a:pt x="4600" y="296"/>
                      <a:pt x="3855" y="1"/>
                      <a:pt x="3108" y="1"/>
                    </a:cubicBezTo>
                    <a:close/>
                  </a:path>
                </a:pathLst>
              </a:custGeom>
              <a:solidFill>
                <a:srgbClr val="FDB21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76" name="Google Shape;2076;p45"/>
            <p:cNvGrpSpPr/>
            <p:nvPr/>
          </p:nvGrpSpPr>
          <p:grpSpPr>
            <a:xfrm>
              <a:off x="6910531" y="2113817"/>
              <a:ext cx="559800" cy="751978"/>
              <a:chOff x="6243388" y="2238663"/>
              <a:chExt cx="495925" cy="666175"/>
            </a:xfrm>
          </p:grpSpPr>
          <p:sp>
            <p:nvSpPr>
              <p:cNvPr id="2077" name="Google Shape;2077;p45"/>
              <p:cNvSpPr/>
              <p:nvPr/>
            </p:nvSpPr>
            <p:spPr>
              <a:xfrm>
                <a:off x="6261238" y="2447013"/>
                <a:ext cx="459625" cy="439075"/>
              </a:xfrm>
              <a:custGeom>
                <a:avLst/>
                <a:gdLst/>
                <a:ahLst/>
                <a:cxnLst/>
                <a:rect l="l" t="t" r="r" b="b"/>
                <a:pathLst>
                  <a:path w="18385" h="17563" extrusionOk="0">
                    <a:moveTo>
                      <a:pt x="13872" y="1"/>
                    </a:moveTo>
                    <a:cubicBezTo>
                      <a:pt x="11193" y="1"/>
                      <a:pt x="9181" y="751"/>
                      <a:pt x="9181" y="751"/>
                    </a:cubicBezTo>
                    <a:cubicBezTo>
                      <a:pt x="9181" y="751"/>
                      <a:pt x="5835" y="1644"/>
                      <a:pt x="4204" y="1644"/>
                    </a:cubicBezTo>
                    <a:cubicBezTo>
                      <a:pt x="2858" y="1644"/>
                      <a:pt x="1" y="751"/>
                      <a:pt x="1" y="751"/>
                    </a:cubicBezTo>
                    <a:lnTo>
                      <a:pt x="1" y="14050"/>
                    </a:lnTo>
                    <a:lnTo>
                      <a:pt x="108" y="14050"/>
                    </a:lnTo>
                    <a:lnTo>
                      <a:pt x="108" y="14800"/>
                    </a:lnTo>
                    <a:cubicBezTo>
                      <a:pt x="108" y="16324"/>
                      <a:pt x="1346" y="17562"/>
                      <a:pt x="2870" y="17562"/>
                    </a:cubicBezTo>
                    <a:cubicBezTo>
                      <a:pt x="3859" y="17562"/>
                      <a:pt x="4740" y="17074"/>
                      <a:pt x="5240" y="16241"/>
                    </a:cubicBezTo>
                    <a:lnTo>
                      <a:pt x="5883" y="15193"/>
                    </a:lnTo>
                    <a:lnTo>
                      <a:pt x="6526" y="16241"/>
                    </a:lnTo>
                    <a:cubicBezTo>
                      <a:pt x="7037" y="17074"/>
                      <a:pt x="7919" y="17562"/>
                      <a:pt x="8883" y="17562"/>
                    </a:cubicBezTo>
                    <a:cubicBezTo>
                      <a:pt x="10109" y="17562"/>
                      <a:pt x="11181" y="16777"/>
                      <a:pt x="11538" y="15610"/>
                    </a:cubicBezTo>
                    <a:lnTo>
                      <a:pt x="12252" y="13288"/>
                    </a:lnTo>
                    <a:lnTo>
                      <a:pt x="12967" y="15610"/>
                    </a:lnTo>
                    <a:cubicBezTo>
                      <a:pt x="13324" y="16777"/>
                      <a:pt x="14396" y="17562"/>
                      <a:pt x="15610" y="17562"/>
                    </a:cubicBezTo>
                    <a:cubicBezTo>
                      <a:pt x="17134" y="17562"/>
                      <a:pt x="18384" y="16312"/>
                      <a:pt x="18348" y="14800"/>
                    </a:cubicBezTo>
                    <a:lnTo>
                      <a:pt x="18348" y="751"/>
                    </a:lnTo>
                    <a:cubicBezTo>
                      <a:pt x="18348" y="751"/>
                      <a:pt x="16408" y="1"/>
                      <a:pt x="13872" y="1"/>
                    </a:cubicBezTo>
                    <a:close/>
                  </a:path>
                </a:pathLst>
              </a:custGeom>
              <a:solidFill>
                <a:srgbClr val="563B1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8" name="Google Shape;2078;p45"/>
              <p:cNvSpPr/>
              <p:nvPr/>
            </p:nvSpPr>
            <p:spPr>
              <a:xfrm>
                <a:off x="6243388" y="2238663"/>
                <a:ext cx="495925" cy="666175"/>
              </a:xfrm>
              <a:custGeom>
                <a:avLst/>
                <a:gdLst/>
                <a:ahLst/>
                <a:cxnLst/>
                <a:rect l="l" t="t" r="r" b="b"/>
                <a:pathLst>
                  <a:path w="19837" h="26647" extrusionOk="0">
                    <a:moveTo>
                      <a:pt x="1" y="0"/>
                    </a:moveTo>
                    <a:lnTo>
                      <a:pt x="1" y="23134"/>
                    </a:lnTo>
                    <a:lnTo>
                      <a:pt x="108" y="23134"/>
                    </a:lnTo>
                    <a:cubicBezTo>
                      <a:pt x="108" y="25063"/>
                      <a:pt x="1679" y="26647"/>
                      <a:pt x="3620" y="26647"/>
                    </a:cubicBezTo>
                    <a:cubicBezTo>
                      <a:pt x="4882" y="26647"/>
                      <a:pt x="6001" y="25968"/>
                      <a:pt x="6608" y="24956"/>
                    </a:cubicBezTo>
                    <a:cubicBezTo>
                      <a:pt x="7216" y="25968"/>
                      <a:pt x="8335" y="26647"/>
                      <a:pt x="9597" y="26647"/>
                    </a:cubicBezTo>
                    <a:cubicBezTo>
                      <a:pt x="11180" y="26647"/>
                      <a:pt x="12514" y="25599"/>
                      <a:pt x="12966" y="24158"/>
                    </a:cubicBezTo>
                    <a:cubicBezTo>
                      <a:pt x="13407" y="25587"/>
                      <a:pt x="14740" y="26647"/>
                      <a:pt x="16324" y="26647"/>
                    </a:cubicBezTo>
                    <a:cubicBezTo>
                      <a:pt x="18265" y="26647"/>
                      <a:pt x="19836" y="25063"/>
                      <a:pt x="19836" y="23134"/>
                    </a:cubicBezTo>
                    <a:lnTo>
                      <a:pt x="19836" y="0"/>
                    </a:lnTo>
                    <a:close/>
                  </a:path>
                </a:pathLst>
              </a:custGeom>
              <a:solidFill>
                <a:srgbClr val="25BF7C">
                  <a:alpha val="514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9" name="Google Shape;2079;p45"/>
              <p:cNvSpPr/>
              <p:nvPr/>
            </p:nvSpPr>
            <p:spPr>
              <a:xfrm>
                <a:off x="6308150" y="2304775"/>
                <a:ext cx="80700" cy="324900"/>
              </a:xfrm>
              <a:prstGeom prst="roundRect">
                <a:avLst>
                  <a:gd name="adj" fmla="val 50000"/>
                </a:avLst>
              </a:prstGeom>
              <a:solidFill>
                <a:schemeClr val="accent1">
                  <a:alpha val="3184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119" name="Google Shape;2119;p45"/>
            <p:cNvGrpSpPr/>
            <p:nvPr/>
          </p:nvGrpSpPr>
          <p:grpSpPr>
            <a:xfrm rot="1407025">
              <a:off x="7601130" y="2118864"/>
              <a:ext cx="407020" cy="741882"/>
              <a:chOff x="-214625" y="3943775"/>
              <a:chExt cx="458725" cy="836125"/>
            </a:xfrm>
          </p:grpSpPr>
          <p:sp>
            <p:nvSpPr>
              <p:cNvPr id="2120" name="Google Shape;2120;p45"/>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21" name="Google Shape;2121;p45"/>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22" name="Google Shape;2122;p45"/>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23" name="Google Shape;2123;p45"/>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24" name="Google Shape;2124;p45"/>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25" name="Google Shape;2125;p45"/>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26" name="Google Shape;2126;p45"/>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27" name="Google Shape;2127;p45"/>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28" name="Google Shape;2128;p45"/>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29" name="Google Shape;2129;p45"/>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30" name="Google Shape;2130;p45"/>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31" name="Google Shape;2131;p45"/>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132" name="Google Shape;2132;p45"/>
            <p:cNvSpPr/>
            <p:nvPr/>
          </p:nvSpPr>
          <p:spPr>
            <a:xfrm rot="2131633">
              <a:off x="7730151" y="1751612"/>
              <a:ext cx="148962" cy="301767"/>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33" name="Google Shape;2133;p45"/>
            <p:cNvSpPr/>
            <p:nvPr/>
          </p:nvSpPr>
          <p:spPr>
            <a:xfrm rot="-2131633" flipH="1">
              <a:off x="6459876" y="2184599"/>
              <a:ext cx="148962" cy="301767"/>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7" name="Google Shape;400;p38">
            <a:extLst>
              <a:ext uri="{FF2B5EF4-FFF2-40B4-BE49-F238E27FC236}">
                <a16:creationId xmlns:a16="http://schemas.microsoft.com/office/drawing/2014/main" id="{C17FB654-8FA2-4763-1AEC-E984B1079F08}"/>
              </a:ext>
            </a:extLst>
          </p:cNvPr>
          <p:cNvSpPr txBox="1">
            <a:spLocks/>
          </p:cNvSpPr>
          <p:nvPr/>
        </p:nvSpPr>
        <p:spPr>
          <a:xfrm rot="21599640">
            <a:off x="2328539" y="323008"/>
            <a:ext cx="4260171" cy="638387"/>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lgn="ctr">
              <a:buClr>
                <a:schemeClr val="dk1"/>
              </a:buClr>
              <a:buSzPts val="1100"/>
              <a:buNone/>
              <a:defRPr sz="5400" b="1">
                <a:solidFill>
                  <a:schemeClr val="bg1"/>
                </a:solidFill>
                <a:effectLst>
                  <a:outerShdw blurRad="50800" dist="38100" dir="5400000" algn="t" rotWithShape="0">
                    <a:prstClr val="black">
                      <a:alpha val="40000"/>
                    </a:prstClr>
                  </a:outerShdw>
                </a:effectLst>
                <a:latin typeface="Bahnschrift Condensed" panose="020B0502040204020203" pitchFamily="34" charset="0"/>
                <a:ea typeface="Sue Ellen Francisco"/>
                <a:cs typeface="Sue Ellen Francisco"/>
                <a:sym typeface="Sue Ellen Francisco"/>
              </a:defRPr>
            </a:lvl1pPr>
            <a:lvl2pPr algn="ctr">
              <a:buClr>
                <a:schemeClr val="accent1"/>
              </a:buClr>
              <a:buSzPts val="5200"/>
              <a:buFont typeface="Sue Ellen Francisco"/>
              <a:buNone/>
              <a:defRPr sz="5200">
                <a:solidFill>
                  <a:schemeClr val="accent1"/>
                </a:solidFill>
                <a:latin typeface="Sue Ellen Francisco"/>
                <a:ea typeface="Sue Ellen Francisco"/>
                <a:cs typeface="Sue Ellen Francisco"/>
                <a:sym typeface="Sue Ellen Francisco"/>
              </a:defRPr>
            </a:lvl2pPr>
            <a:lvl3pPr algn="ctr">
              <a:buClr>
                <a:schemeClr val="accent1"/>
              </a:buClr>
              <a:buSzPts val="5200"/>
              <a:buFont typeface="Sue Ellen Francisco"/>
              <a:buNone/>
              <a:defRPr sz="5200">
                <a:solidFill>
                  <a:schemeClr val="accent1"/>
                </a:solidFill>
                <a:latin typeface="Sue Ellen Francisco"/>
                <a:ea typeface="Sue Ellen Francisco"/>
                <a:cs typeface="Sue Ellen Francisco"/>
                <a:sym typeface="Sue Ellen Francisco"/>
              </a:defRPr>
            </a:lvl3pPr>
            <a:lvl4pPr algn="ctr">
              <a:buClr>
                <a:schemeClr val="accent1"/>
              </a:buClr>
              <a:buSzPts val="5200"/>
              <a:buFont typeface="Sue Ellen Francisco"/>
              <a:buNone/>
              <a:defRPr sz="5200">
                <a:solidFill>
                  <a:schemeClr val="accent1"/>
                </a:solidFill>
                <a:latin typeface="Sue Ellen Francisco"/>
                <a:ea typeface="Sue Ellen Francisco"/>
                <a:cs typeface="Sue Ellen Francisco"/>
                <a:sym typeface="Sue Ellen Francisco"/>
              </a:defRPr>
            </a:lvl4pPr>
            <a:lvl5pPr algn="ctr">
              <a:buClr>
                <a:schemeClr val="accent1"/>
              </a:buClr>
              <a:buSzPts val="5200"/>
              <a:buFont typeface="Sue Ellen Francisco"/>
              <a:buNone/>
              <a:defRPr sz="5200">
                <a:solidFill>
                  <a:schemeClr val="accent1"/>
                </a:solidFill>
                <a:latin typeface="Sue Ellen Francisco"/>
                <a:ea typeface="Sue Ellen Francisco"/>
                <a:cs typeface="Sue Ellen Francisco"/>
                <a:sym typeface="Sue Ellen Francisco"/>
              </a:defRPr>
            </a:lvl5pPr>
            <a:lvl6pPr algn="ctr">
              <a:buClr>
                <a:schemeClr val="accent1"/>
              </a:buClr>
              <a:buSzPts val="5200"/>
              <a:buFont typeface="Sue Ellen Francisco"/>
              <a:buNone/>
              <a:defRPr sz="5200">
                <a:solidFill>
                  <a:schemeClr val="accent1"/>
                </a:solidFill>
                <a:latin typeface="Sue Ellen Francisco"/>
                <a:ea typeface="Sue Ellen Francisco"/>
                <a:cs typeface="Sue Ellen Francisco"/>
                <a:sym typeface="Sue Ellen Francisco"/>
              </a:defRPr>
            </a:lvl6pPr>
            <a:lvl7pPr algn="ctr">
              <a:buClr>
                <a:schemeClr val="accent1"/>
              </a:buClr>
              <a:buSzPts val="5200"/>
              <a:buFont typeface="Sue Ellen Francisco"/>
              <a:buNone/>
              <a:defRPr sz="5200">
                <a:solidFill>
                  <a:schemeClr val="accent1"/>
                </a:solidFill>
                <a:latin typeface="Sue Ellen Francisco"/>
                <a:ea typeface="Sue Ellen Francisco"/>
                <a:cs typeface="Sue Ellen Francisco"/>
                <a:sym typeface="Sue Ellen Francisco"/>
              </a:defRPr>
            </a:lvl7pPr>
            <a:lvl8pPr algn="ctr">
              <a:buClr>
                <a:schemeClr val="accent1"/>
              </a:buClr>
              <a:buSzPts val="5200"/>
              <a:buFont typeface="Sue Ellen Francisco"/>
              <a:buNone/>
              <a:defRPr sz="5200">
                <a:solidFill>
                  <a:schemeClr val="accent1"/>
                </a:solidFill>
                <a:latin typeface="Sue Ellen Francisco"/>
                <a:ea typeface="Sue Ellen Francisco"/>
                <a:cs typeface="Sue Ellen Francisco"/>
                <a:sym typeface="Sue Ellen Francisco"/>
              </a:defRPr>
            </a:lvl8pPr>
            <a:lvl9pPr algn="ctr">
              <a:buClr>
                <a:schemeClr val="accent1"/>
              </a:buClr>
              <a:buSzPts val="5200"/>
              <a:buFont typeface="Sue Ellen Francisco"/>
              <a:buNone/>
              <a:defRPr sz="5200">
                <a:solidFill>
                  <a:schemeClr val="accent1"/>
                </a:solidFill>
                <a:latin typeface="Sue Ellen Francisco"/>
                <a:ea typeface="Sue Ellen Francisco"/>
                <a:cs typeface="Sue Ellen Francisco"/>
                <a:sym typeface="Sue Ellen Francisco"/>
              </a:defRPr>
            </a:lvl9pPr>
          </a:lstStyle>
          <a:p>
            <a:pPr marL="0" marR="0" lvl="0" indent="0" algn="ctr" defTabSz="914400" eaLnBrk="1" fontAlgn="auto" latinLnBrk="0" hangingPunct="1">
              <a:lnSpc>
                <a:spcPct val="100000"/>
              </a:lnSpc>
              <a:spcBef>
                <a:spcPts val="0"/>
              </a:spcBef>
              <a:spcAft>
                <a:spcPts val="0"/>
              </a:spcAft>
              <a:buClr>
                <a:srgbClr val="000000"/>
              </a:buClr>
              <a:buSzPts val="1100"/>
              <a:buFontTx/>
              <a:buNone/>
              <a:tabLst/>
              <a:defRPr/>
            </a:pPr>
            <a:r>
              <a:rPr kumimoji="0" lang="vi-VN" sz="3200" b="1" i="0" u="none" strike="noStrike" kern="0" cap="none" spc="50" normalizeH="0" baseline="0" noProof="0" dirty="0">
                <a:ln w="0">
                  <a:solidFill>
                    <a:srgbClr val="FF0000"/>
                  </a:solidFill>
                </a:ln>
                <a:solidFill>
                  <a:srgbClr val="FFFFFF"/>
                </a:solidFill>
                <a:effectLst>
                  <a:outerShdw blurRad="50800" dist="38100" dir="10800000" algn="r" rotWithShape="0">
                    <a:prstClr val="black">
                      <a:alpha val="40000"/>
                    </a:prstClr>
                  </a:outerShdw>
                </a:effectLst>
                <a:uLnTx/>
                <a:uFillTx/>
                <a:latin typeface="Bahnschrift Condensed" panose="020B0502040204020203" pitchFamily="34" charset="0"/>
                <a:cs typeface="Sue Ellen Francisco"/>
                <a:sym typeface="Sue Ellen Francisco"/>
              </a:rPr>
              <a:t>C</a:t>
            </a:r>
            <a:r>
              <a:rPr kumimoji="0" lang="en-US" sz="3200" b="1" i="0" u="none" strike="noStrike" kern="0" cap="none" spc="50" normalizeH="0" baseline="0" noProof="0" dirty="0">
                <a:ln w="0">
                  <a:solidFill>
                    <a:srgbClr val="FF0000"/>
                  </a:solidFill>
                </a:ln>
                <a:solidFill>
                  <a:srgbClr val="FFFFFF"/>
                </a:solidFill>
                <a:effectLst>
                  <a:outerShdw blurRad="50800" dist="38100" dir="10800000" algn="r" rotWithShape="0">
                    <a:prstClr val="black">
                      <a:alpha val="40000"/>
                    </a:prstClr>
                  </a:outerShdw>
                </a:effectLst>
                <a:uLnTx/>
                <a:uFillTx/>
                <a:latin typeface="Bahnschrift Condensed" panose="020B0502040204020203" pitchFamily="34" charset="0"/>
                <a:cs typeface="Sue Ellen Francisco"/>
                <a:sym typeface="Sue Ellen Francisco"/>
              </a:rPr>
              <a:t>HUẨN BỊ BÀI CHO TIẾT SAU</a:t>
            </a:r>
          </a:p>
        </p:txBody>
      </p:sp>
      <p:grpSp>
        <p:nvGrpSpPr>
          <p:cNvPr id="2" name="Group 1"/>
          <p:cNvGrpSpPr/>
          <p:nvPr/>
        </p:nvGrpSpPr>
        <p:grpSpPr>
          <a:xfrm>
            <a:off x="840722" y="1384518"/>
            <a:ext cx="3921312" cy="2710408"/>
            <a:chOff x="840722" y="1384518"/>
            <a:chExt cx="3921312" cy="2710408"/>
          </a:xfrm>
        </p:grpSpPr>
        <p:grpSp>
          <p:nvGrpSpPr>
            <p:cNvPr id="16" name="Group 15">
              <a:extLst>
                <a:ext uri="{FF2B5EF4-FFF2-40B4-BE49-F238E27FC236}">
                  <a16:creationId xmlns:a16="http://schemas.microsoft.com/office/drawing/2014/main" id="{6C5256E7-D9D8-47E7-0643-B6039878CEEC}"/>
                </a:ext>
              </a:extLst>
            </p:cNvPr>
            <p:cNvGrpSpPr/>
            <p:nvPr/>
          </p:nvGrpSpPr>
          <p:grpSpPr>
            <a:xfrm>
              <a:off x="1916426" y="1384518"/>
              <a:ext cx="1940011" cy="1537085"/>
              <a:chOff x="1068803" y="1328722"/>
              <a:chExt cx="1940011" cy="1537085"/>
            </a:xfrm>
          </p:grpSpPr>
          <p:sp>
            <p:nvSpPr>
              <p:cNvPr id="2067" name="Google Shape;2067;p45"/>
              <p:cNvSpPr/>
              <p:nvPr/>
            </p:nvSpPr>
            <p:spPr>
              <a:xfrm>
                <a:off x="1275302" y="1594709"/>
                <a:ext cx="1356907" cy="1185230"/>
              </a:xfrm>
              <a:custGeom>
                <a:avLst/>
                <a:gdLst/>
                <a:ahLst/>
                <a:cxnLst/>
                <a:rect l="l" t="t" r="r" b="b"/>
                <a:pathLst>
                  <a:path w="69045" h="52409" extrusionOk="0">
                    <a:moveTo>
                      <a:pt x="54204" y="1"/>
                    </a:moveTo>
                    <a:cubicBezTo>
                      <a:pt x="53288" y="1"/>
                      <a:pt x="52358" y="89"/>
                      <a:pt x="51423" y="275"/>
                    </a:cubicBezTo>
                    <a:cubicBezTo>
                      <a:pt x="43720" y="1811"/>
                      <a:pt x="38195" y="8955"/>
                      <a:pt x="30802" y="11836"/>
                    </a:cubicBezTo>
                    <a:cubicBezTo>
                      <a:pt x="24051" y="14479"/>
                      <a:pt x="16371" y="13312"/>
                      <a:pt x="9942" y="16718"/>
                    </a:cubicBezTo>
                    <a:cubicBezTo>
                      <a:pt x="3155" y="20301"/>
                      <a:pt x="0" y="28279"/>
                      <a:pt x="1512" y="34553"/>
                    </a:cubicBezTo>
                    <a:cubicBezTo>
                      <a:pt x="3036" y="40816"/>
                      <a:pt x="8334" y="45471"/>
                      <a:pt x="14442" y="48448"/>
                    </a:cubicBezTo>
                    <a:cubicBezTo>
                      <a:pt x="19241" y="50769"/>
                      <a:pt x="24765" y="52174"/>
                      <a:pt x="30492" y="52377"/>
                    </a:cubicBezTo>
                    <a:cubicBezTo>
                      <a:pt x="31072" y="52398"/>
                      <a:pt x="31655" y="52409"/>
                      <a:pt x="32241" y="52409"/>
                    </a:cubicBezTo>
                    <a:cubicBezTo>
                      <a:pt x="40620" y="52409"/>
                      <a:pt x="49442" y="50200"/>
                      <a:pt x="55674" y="44090"/>
                    </a:cubicBezTo>
                    <a:cubicBezTo>
                      <a:pt x="62758" y="37161"/>
                      <a:pt x="67473" y="28433"/>
                      <a:pt x="68473" y="19611"/>
                    </a:cubicBezTo>
                    <a:cubicBezTo>
                      <a:pt x="69044" y="14551"/>
                      <a:pt x="68366" y="9383"/>
                      <a:pt x="65437" y="5466"/>
                    </a:cubicBezTo>
                    <a:cubicBezTo>
                      <a:pt x="63005" y="2220"/>
                      <a:pt x="58794" y="1"/>
                      <a:pt x="5420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069" name="Google Shape;2069;p45"/>
              <p:cNvGrpSpPr/>
              <p:nvPr/>
            </p:nvGrpSpPr>
            <p:grpSpPr>
              <a:xfrm>
                <a:off x="1721288" y="1508849"/>
                <a:ext cx="467626" cy="1356958"/>
                <a:chOff x="4879175" y="1187475"/>
                <a:chExt cx="645625" cy="1873475"/>
              </a:xfrm>
            </p:grpSpPr>
            <p:sp>
              <p:nvSpPr>
                <p:cNvPr id="2070" name="Google Shape;2070;p45"/>
                <p:cNvSpPr/>
                <p:nvPr/>
              </p:nvSpPr>
              <p:spPr>
                <a:xfrm>
                  <a:off x="5067000" y="1187475"/>
                  <a:ext cx="269700" cy="175650"/>
                </a:xfrm>
                <a:custGeom>
                  <a:avLst/>
                  <a:gdLst/>
                  <a:ahLst/>
                  <a:cxnLst/>
                  <a:rect l="l" t="t" r="r" b="b"/>
                  <a:pathLst>
                    <a:path w="10788" h="7026" extrusionOk="0">
                      <a:moveTo>
                        <a:pt x="655" y="1"/>
                      </a:moveTo>
                      <a:cubicBezTo>
                        <a:pt x="274" y="1"/>
                        <a:pt x="0" y="298"/>
                        <a:pt x="0" y="655"/>
                      </a:cubicBezTo>
                      <a:lnTo>
                        <a:pt x="0" y="6370"/>
                      </a:lnTo>
                      <a:cubicBezTo>
                        <a:pt x="0" y="6740"/>
                        <a:pt x="298" y="7025"/>
                        <a:pt x="655" y="7025"/>
                      </a:cubicBezTo>
                      <a:lnTo>
                        <a:pt x="10132" y="7025"/>
                      </a:lnTo>
                      <a:cubicBezTo>
                        <a:pt x="10490" y="7025"/>
                        <a:pt x="10787" y="6728"/>
                        <a:pt x="10787" y="6370"/>
                      </a:cubicBezTo>
                      <a:lnTo>
                        <a:pt x="10787" y="655"/>
                      </a:lnTo>
                      <a:cubicBezTo>
                        <a:pt x="10787" y="286"/>
                        <a:pt x="10490" y="1"/>
                        <a:pt x="1013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1" name="Google Shape;2071;p45"/>
                <p:cNvSpPr/>
                <p:nvPr/>
              </p:nvSpPr>
              <p:spPr>
                <a:xfrm>
                  <a:off x="4879175" y="1363100"/>
                  <a:ext cx="645625" cy="1697850"/>
                </a:xfrm>
                <a:custGeom>
                  <a:avLst/>
                  <a:gdLst/>
                  <a:ahLst/>
                  <a:cxnLst/>
                  <a:rect l="l" t="t" r="r" b="b"/>
                  <a:pathLst>
                    <a:path w="25825" h="67914" extrusionOk="0">
                      <a:moveTo>
                        <a:pt x="8608" y="0"/>
                      </a:moveTo>
                      <a:lnTo>
                        <a:pt x="8608" y="500"/>
                      </a:lnTo>
                      <a:cubicBezTo>
                        <a:pt x="8608" y="941"/>
                        <a:pt x="8358" y="1322"/>
                        <a:pt x="7954" y="1489"/>
                      </a:cubicBezTo>
                      <a:cubicBezTo>
                        <a:pt x="3274" y="3441"/>
                        <a:pt x="0" y="8037"/>
                        <a:pt x="0" y="13407"/>
                      </a:cubicBezTo>
                      <a:lnTo>
                        <a:pt x="0" y="63651"/>
                      </a:lnTo>
                      <a:lnTo>
                        <a:pt x="143" y="63651"/>
                      </a:lnTo>
                      <a:cubicBezTo>
                        <a:pt x="143" y="66008"/>
                        <a:pt x="2191" y="67913"/>
                        <a:pt x="4715" y="67913"/>
                      </a:cubicBezTo>
                      <a:cubicBezTo>
                        <a:pt x="6358" y="67913"/>
                        <a:pt x="7811" y="67092"/>
                        <a:pt x="8608" y="65877"/>
                      </a:cubicBezTo>
                      <a:cubicBezTo>
                        <a:pt x="9418" y="67092"/>
                        <a:pt x="10859" y="67913"/>
                        <a:pt x="12514" y="67913"/>
                      </a:cubicBezTo>
                      <a:cubicBezTo>
                        <a:pt x="14562" y="67913"/>
                        <a:pt x="16300" y="66651"/>
                        <a:pt x="16883" y="64901"/>
                      </a:cubicBezTo>
                      <a:cubicBezTo>
                        <a:pt x="17467" y="66651"/>
                        <a:pt x="19193" y="67913"/>
                        <a:pt x="21265" y="67913"/>
                      </a:cubicBezTo>
                      <a:cubicBezTo>
                        <a:pt x="23789" y="67913"/>
                        <a:pt x="25825" y="66008"/>
                        <a:pt x="25825" y="63651"/>
                      </a:cubicBezTo>
                      <a:lnTo>
                        <a:pt x="25825" y="13407"/>
                      </a:lnTo>
                      <a:cubicBezTo>
                        <a:pt x="25825" y="8037"/>
                        <a:pt x="22551" y="3441"/>
                        <a:pt x="17883" y="1489"/>
                      </a:cubicBezTo>
                      <a:cubicBezTo>
                        <a:pt x="17467" y="1322"/>
                        <a:pt x="17217" y="941"/>
                        <a:pt x="17217" y="500"/>
                      </a:cubicBezTo>
                      <a:lnTo>
                        <a:pt x="17217" y="0"/>
                      </a:lnTo>
                      <a:close/>
                    </a:path>
                  </a:pathLst>
                </a:custGeom>
                <a:solidFill>
                  <a:srgbClr val="25BF7C">
                    <a:alpha val="514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cxnSp>
            <p:nvCxnSpPr>
              <p:cNvPr id="2075" name="Google Shape;2075;p45"/>
              <p:cNvCxnSpPr/>
              <p:nvPr/>
            </p:nvCxnSpPr>
            <p:spPr>
              <a:xfrm>
                <a:off x="1454100" y="2236625"/>
                <a:ext cx="1002000" cy="0"/>
              </a:xfrm>
              <a:prstGeom prst="straightConnector1">
                <a:avLst/>
              </a:prstGeom>
              <a:noFill/>
              <a:ln w="19050" cap="flat" cmpd="sng">
                <a:solidFill>
                  <a:schemeClr val="accent4"/>
                </a:solidFill>
                <a:prstDash val="dash"/>
                <a:round/>
                <a:headEnd type="none" w="med" len="med"/>
                <a:tailEnd type="none" w="med" len="med"/>
              </a:ln>
            </p:spPr>
          </p:cxnSp>
          <p:grpSp>
            <p:nvGrpSpPr>
              <p:cNvPr id="2080" name="Google Shape;2080;p45"/>
              <p:cNvGrpSpPr/>
              <p:nvPr/>
            </p:nvGrpSpPr>
            <p:grpSpPr>
              <a:xfrm rot="9131269">
                <a:off x="2504543" y="1328722"/>
                <a:ext cx="504271" cy="919142"/>
                <a:chOff x="-214625" y="3943775"/>
                <a:chExt cx="458725" cy="836125"/>
              </a:xfrm>
            </p:grpSpPr>
            <p:sp>
              <p:nvSpPr>
                <p:cNvPr id="2081" name="Google Shape;2081;p45"/>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2" name="Google Shape;2082;p45"/>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3" name="Google Shape;2083;p45"/>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4" name="Google Shape;2084;p45"/>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5" name="Google Shape;2085;p45"/>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6" name="Google Shape;2086;p45"/>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7" name="Google Shape;2087;p45"/>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8" name="Google Shape;2088;p45"/>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9" name="Google Shape;2089;p45"/>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0" name="Google Shape;2090;p45"/>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1" name="Google Shape;2091;p45"/>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2" name="Google Shape;2092;p45"/>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93" name="Google Shape;2093;p45"/>
              <p:cNvGrpSpPr/>
              <p:nvPr/>
            </p:nvGrpSpPr>
            <p:grpSpPr>
              <a:xfrm rot="166080">
                <a:off x="1068803" y="1901868"/>
                <a:ext cx="681097" cy="897969"/>
                <a:chOff x="4326425" y="5583250"/>
                <a:chExt cx="744150" cy="981100"/>
              </a:xfrm>
            </p:grpSpPr>
            <p:sp>
              <p:nvSpPr>
                <p:cNvPr id="2094" name="Google Shape;2094;p45"/>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5" name="Google Shape;2095;p45"/>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6" name="Google Shape;2096;p45"/>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7" name="Google Shape;2097;p45"/>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8" name="Google Shape;2098;p45"/>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9" name="Google Shape;2099;p45"/>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0" name="Google Shape;2100;p45"/>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1" name="Google Shape;2101;p45"/>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2" name="Google Shape;2102;p45"/>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3" name="Google Shape;2103;p45"/>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4" name="Google Shape;2104;p45"/>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5" name="Google Shape;2105;p45"/>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6" name="Google Shape;2106;p45"/>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7" name="Google Shape;2107;p45"/>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8" name="Google Shape;2108;p45"/>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9" name="Google Shape;2109;p45"/>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0" name="Google Shape;2110;p45"/>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1" name="Google Shape;2111;p45"/>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2" name="Google Shape;2112;p45"/>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3" name="Google Shape;2113;p45"/>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4" name="Google Shape;2114;p45"/>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5" name="Google Shape;2115;p45"/>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6" name="Google Shape;2116;p45"/>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7" name="Google Shape;2117;p45"/>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8" name="Google Shape;2118;p45"/>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122" name="Google Shape;1645;p37">
              <a:extLst>
                <a:ext uri="{FF2B5EF4-FFF2-40B4-BE49-F238E27FC236}">
                  <a16:creationId xmlns:a16="http://schemas.microsoft.com/office/drawing/2014/main" id="{5227C3F6-47FD-1DB3-F657-262049004A97}"/>
                </a:ext>
              </a:extLst>
            </p:cNvPr>
            <p:cNvSpPr txBox="1">
              <a:spLocks/>
            </p:cNvSpPr>
            <p:nvPr/>
          </p:nvSpPr>
          <p:spPr>
            <a:xfrm>
              <a:off x="840722" y="3338940"/>
              <a:ext cx="3921312" cy="75598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dk1"/>
                </a:buClr>
                <a:buSzPts val="1400"/>
                <a:buFont typeface="Comfortaa"/>
                <a:buNone/>
                <a:defRPr sz="1800" b="0" i="0" u="none" strike="noStrike" cap="none">
                  <a:solidFill>
                    <a:schemeClr val="dk1"/>
                  </a:solidFill>
                  <a:latin typeface="Comfortaa"/>
                  <a:ea typeface="Comfortaa"/>
                  <a:cs typeface="Comfortaa"/>
                  <a:sym typeface="Comfortaa"/>
                </a:defRPr>
              </a:lvl1pPr>
              <a:lvl2pPr marL="914400" marR="0" lvl="1" indent="-317500" algn="ctr" rtl="0">
                <a:lnSpc>
                  <a:spcPct val="100000"/>
                </a:lnSpc>
                <a:spcBef>
                  <a:spcPts val="1600"/>
                </a:spcBef>
                <a:spcAft>
                  <a:spcPts val="0"/>
                </a:spcAft>
                <a:buClr>
                  <a:schemeClr val="dk1"/>
                </a:buClr>
                <a:buSzPts val="1400"/>
                <a:buFont typeface="Comfortaa"/>
                <a:buNone/>
                <a:defRPr sz="1400" b="0" i="0" u="none" strike="noStrike" cap="none">
                  <a:solidFill>
                    <a:schemeClr val="dk1"/>
                  </a:solidFill>
                  <a:latin typeface="Comfortaa"/>
                  <a:ea typeface="Comfortaa"/>
                  <a:cs typeface="Comfortaa"/>
                  <a:sym typeface="Comfortaa"/>
                </a:defRPr>
              </a:lvl2pPr>
              <a:lvl3pPr marL="1371600" marR="0" lvl="2" indent="-317500" algn="ctr" rtl="0">
                <a:lnSpc>
                  <a:spcPct val="100000"/>
                </a:lnSpc>
                <a:spcBef>
                  <a:spcPts val="1600"/>
                </a:spcBef>
                <a:spcAft>
                  <a:spcPts val="0"/>
                </a:spcAft>
                <a:buClr>
                  <a:schemeClr val="dk1"/>
                </a:buClr>
                <a:buSzPts val="1400"/>
                <a:buFont typeface="Comfortaa"/>
                <a:buNone/>
                <a:defRPr sz="1400" b="0" i="0" u="none" strike="noStrike" cap="none">
                  <a:solidFill>
                    <a:schemeClr val="dk1"/>
                  </a:solidFill>
                  <a:latin typeface="Comfortaa"/>
                  <a:ea typeface="Comfortaa"/>
                  <a:cs typeface="Comfortaa"/>
                  <a:sym typeface="Comfortaa"/>
                </a:defRPr>
              </a:lvl3pPr>
              <a:lvl4pPr marL="1828800" marR="0" lvl="3" indent="-317500" algn="ctr" rtl="0">
                <a:lnSpc>
                  <a:spcPct val="100000"/>
                </a:lnSpc>
                <a:spcBef>
                  <a:spcPts val="1600"/>
                </a:spcBef>
                <a:spcAft>
                  <a:spcPts val="0"/>
                </a:spcAft>
                <a:buClr>
                  <a:schemeClr val="dk1"/>
                </a:buClr>
                <a:buSzPts val="1400"/>
                <a:buFont typeface="Comfortaa"/>
                <a:buNone/>
                <a:defRPr sz="1400" b="0" i="0" u="none" strike="noStrike" cap="none">
                  <a:solidFill>
                    <a:schemeClr val="dk1"/>
                  </a:solidFill>
                  <a:latin typeface="Comfortaa"/>
                  <a:ea typeface="Comfortaa"/>
                  <a:cs typeface="Comfortaa"/>
                  <a:sym typeface="Comfortaa"/>
                </a:defRPr>
              </a:lvl4pPr>
              <a:lvl5pPr marL="2286000" marR="0" lvl="4" indent="-317500" algn="ctr" rtl="0">
                <a:lnSpc>
                  <a:spcPct val="100000"/>
                </a:lnSpc>
                <a:spcBef>
                  <a:spcPts val="1600"/>
                </a:spcBef>
                <a:spcAft>
                  <a:spcPts val="0"/>
                </a:spcAft>
                <a:buClr>
                  <a:schemeClr val="dk1"/>
                </a:buClr>
                <a:buSzPts val="1400"/>
                <a:buFont typeface="Comfortaa"/>
                <a:buNone/>
                <a:defRPr sz="1400" b="0" i="0" u="none" strike="noStrike" cap="none">
                  <a:solidFill>
                    <a:schemeClr val="dk1"/>
                  </a:solidFill>
                  <a:latin typeface="Comfortaa"/>
                  <a:ea typeface="Comfortaa"/>
                  <a:cs typeface="Comfortaa"/>
                  <a:sym typeface="Comfortaa"/>
                </a:defRPr>
              </a:lvl5pPr>
              <a:lvl6pPr marL="2743200" marR="0" lvl="5" indent="-317500" algn="ctr" rtl="0">
                <a:lnSpc>
                  <a:spcPct val="100000"/>
                </a:lnSpc>
                <a:spcBef>
                  <a:spcPts val="1600"/>
                </a:spcBef>
                <a:spcAft>
                  <a:spcPts val="0"/>
                </a:spcAft>
                <a:buClr>
                  <a:schemeClr val="dk1"/>
                </a:buClr>
                <a:buSzPts val="1400"/>
                <a:buFont typeface="Comfortaa"/>
                <a:buNone/>
                <a:defRPr sz="1400" b="0" i="0" u="none" strike="noStrike" cap="none">
                  <a:solidFill>
                    <a:schemeClr val="dk1"/>
                  </a:solidFill>
                  <a:latin typeface="Comfortaa"/>
                  <a:ea typeface="Comfortaa"/>
                  <a:cs typeface="Comfortaa"/>
                  <a:sym typeface="Comfortaa"/>
                </a:defRPr>
              </a:lvl6pPr>
              <a:lvl7pPr marL="3200400" marR="0" lvl="6" indent="-317500" algn="ctr" rtl="0">
                <a:lnSpc>
                  <a:spcPct val="100000"/>
                </a:lnSpc>
                <a:spcBef>
                  <a:spcPts val="1600"/>
                </a:spcBef>
                <a:spcAft>
                  <a:spcPts val="0"/>
                </a:spcAft>
                <a:buClr>
                  <a:schemeClr val="dk1"/>
                </a:buClr>
                <a:buSzPts val="1400"/>
                <a:buFont typeface="Comfortaa"/>
                <a:buNone/>
                <a:defRPr sz="1400" b="0" i="0" u="none" strike="noStrike" cap="none">
                  <a:solidFill>
                    <a:schemeClr val="dk1"/>
                  </a:solidFill>
                  <a:latin typeface="Comfortaa"/>
                  <a:ea typeface="Comfortaa"/>
                  <a:cs typeface="Comfortaa"/>
                  <a:sym typeface="Comfortaa"/>
                </a:defRPr>
              </a:lvl7pPr>
              <a:lvl8pPr marL="3657600" marR="0" lvl="7" indent="-317500" algn="ctr" rtl="0">
                <a:lnSpc>
                  <a:spcPct val="100000"/>
                </a:lnSpc>
                <a:spcBef>
                  <a:spcPts val="1600"/>
                </a:spcBef>
                <a:spcAft>
                  <a:spcPts val="0"/>
                </a:spcAft>
                <a:buClr>
                  <a:schemeClr val="dk1"/>
                </a:buClr>
                <a:buSzPts val="1400"/>
                <a:buFont typeface="Comfortaa"/>
                <a:buNone/>
                <a:defRPr sz="1400" b="0" i="0" u="none" strike="noStrike" cap="none">
                  <a:solidFill>
                    <a:schemeClr val="dk1"/>
                  </a:solidFill>
                  <a:latin typeface="Comfortaa"/>
                  <a:ea typeface="Comfortaa"/>
                  <a:cs typeface="Comfortaa"/>
                  <a:sym typeface="Comfortaa"/>
                </a:defRPr>
              </a:lvl8pPr>
              <a:lvl9pPr marL="4114800" marR="0" lvl="8" indent="-317500" algn="ctr" rtl="0">
                <a:lnSpc>
                  <a:spcPct val="100000"/>
                </a:lnSpc>
                <a:spcBef>
                  <a:spcPts val="1600"/>
                </a:spcBef>
                <a:spcAft>
                  <a:spcPts val="1600"/>
                </a:spcAft>
                <a:buClr>
                  <a:schemeClr val="dk1"/>
                </a:buClr>
                <a:buSzPts val="1400"/>
                <a:buFont typeface="Comfortaa"/>
                <a:buNone/>
                <a:defRPr sz="1400" b="0" i="0" u="none" strike="noStrike" cap="none">
                  <a:solidFill>
                    <a:schemeClr val="dk1"/>
                  </a:solidFill>
                  <a:latin typeface="Comfortaa"/>
                  <a:ea typeface="Comfortaa"/>
                  <a:cs typeface="Comfortaa"/>
                  <a:sym typeface="Comfortaa"/>
                </a:defRPr>
              </a:lvl9pPr>
            </a:lstStyle>
            <a:p>
              <a:pPr marL="0" marR="0" lvl="0" indent="0" defTabSz="914400" rtl="0" eaLnBrk="1" fontAlgn="auto" latinLnBrk="0" hangingPunct="1">
                <a:lnSpc>
                  <a:spcPct val="100000"/>
                </a:lnSpc>
                <a:spcBef>
                  <a:spcPts val="1000"/>
                </a:spcBef>
                <a:spcAft>
                  <a:spcPts val="0"/>
                </a:spcAft>
                <a:buClr>
                  <a:srgbClr val="173535"/>
                </a:buClr>
                <a:buSzPts val="1400"/>
                <a:buFont typeface="Comfortaa"/>
                <a:buNone/>
                <a:tabLst/>
                <a:defRPr/>
              </a:pPr>
              <a:r>
                <a:rPr lang="en-GB" sz="2000" dirty="0" err="1">
                  <a:solidFill>
                    <a:srgbClr val="01C1CB">
                      <a:lumMod val="50000"/>
                    </a:srgbClr>
                  </a:solidFill>
                  <a:latin typeface="Arial"/>
                  <a:cs typeface="Times New Roman" panose="02020603050405020304" pitchFamily="18" charset="0"/>
                </a:rPr>
                <a:t>Ôn</a:t>
              </a:r>
              <a:r>
                <a:rPr lang="en-GB" sz="2000" dirty="0">
                  <a:solidFill>
                    <a:srgbClr val="01C1CB">
                      <a:lumMod val="50000"/>
                    </a:srgbClr>
                  </a:solidFill>
                  <a:latin typeface="Arial"/>
                  <a:cs typeface="Times New Roman" panose="02020603050405020304" pitchFamily="18" charset="0"/>
                </a:rPr>
                <a:t> </a:t>
              </a:r>
              <a:r>
                <a:rPr lang="en-GB" sz="2000" dirty="0" err="1">
                  <a:solidFill>
                    <a:srgbClr val="01C1CB">
                      <a:lumMod val="50000"/>
                    </a:srgbClr>
                  </a:solidFill>
                  <a:latin typeface="Arial"/>
                  <a:cs typeface="Times New Roman" panose="02020603050405020304" pitchFamily="18" charset="0"/>
                </a:rPr>
                <a:t>tập</a:t>
              </a:r>
              <a:r>
                <a:rPr lang="en-GB" sz="2000" dirty="0">
                  <a:solidFill>
                    <a:srgbClr val="01C1CB">
                      <a:lumMod val="50000"/>
                    </a:srgbClr>
                  </a:solidFill>
                  <a:latin typeface="Arial"/>
                  <a:cs typeface="Times New Roman" panose="02020603050405020304" pitchFamily="18" charset="0"/>
                </a:rPr>
                <a:t> </a:t>
              </a:r>
              <a:r>
                <a:rPr lang="en-GB" sz="2000" dirty="0" err="1">
                  <a:solidFill>
                    <a:srgbClr val="01C1CB">
                      <a:lumMod val="50000"/>
                    </a:srgbClr>
                  </a:solidFill>
                  <a:latin typeface="Arial"/>
                  <a:cs typeface="Times New Roman" panose="02020603050405020304" pitchFamily="18" charset="0"/>
                </a:rPr>
                <a:t>lại</a:t>
              </a:r>
              <a:r>
                <a:rPr lang="en-GB" sz="2000" dirty="0">
                  <a:solidFill>
                    <a:srgbClr val="01C1CB">
                      <a:lumMod val="50000"/>
                    </a:srgbClr>
                  </a:solidFill>
                  <a:latin typeface="Arial"/>
                  <a:cs typeface="Times New Roman" panose="02020603050405020304" pitchFamily="18" charset="0"/>
                </a:rPr>
                <a:t> </a:t>
              </a:r>
              <a:r>
                <a:rPr lang="en-GB" sz="2000" dirty="0" err="1">
                  <a:solidFill>
                    <a:srgbClr val="01C1CB">
                      <a:lumMod val="50000"/>
                    </a:srgbClr>
                  </a:solidFill>
                  <a:latin typeface="Arial"/>
                  <a:cs typeface="Times New Roman" panose="02020603050405020304" pitchFamily="18" charset="0"/>
                </a:rPr>
                <a:t>các</a:t>
              </a:r>
              <a:r>
                <a:rPr lang="en-GB" sz="2000" dirty="0">
                  <a:solidFill>
                    <a:srgbClr val="01C1CB">
                      <a:lumMod val="50000"/>
                    </a:srgbClr>
                  </a:solidFill>
                  <a:latin typeface="Arial"/>
                  <a:cs typeface="Times New Roman" panose="02020603050405020304" pitchFamily="18" charset="0"/>
                </a:rPr>
                <a:t> </a:t>
              </a:r>
              <a:r>
                <a:rPr lang="en-GB" sz="2000" dirty="0" err="1">
                  <a:solidFill>
                    <a:srgbClr val="01C1CB">
                      <a:lumMod val="50000"/>
                    </a:srgbClr>
                  </a:solidFill>
                  <a:latin typeface="Arial"/>
                  <a:cs typeface="Times New Roman" panose="02020603050405020304" pitchFamily="18" charset="0"/>
                </a:rPr>
                <a:t>nội</a:t>
              </a:r>
              <a:r>
                <a:rPr lang="en-GB" sz="2000" dirty="0">
                  <a:solidFill>
                    <a:srgbClr val="01C1CB">
                      <a:lumMod val="50000"/>
                    </a:srgbClr>
                  </a:solidFill>
                  <a:latin typeface="Arial"/>
                  <a:cs typeface="Times New Roman" panose="02020603050405020304" pitchFamily="18" charset="0"/>
                </a:rPr>
                <a:t> dung </a:t>
              </a:r>
              <a:r>
                <a:rPr lang="en-GB" sz="2000" dirty="0" err="1">
                  <a:solidFill>
                    <a:srgbClr val="01C1CB">
                      <a:lumMod val="50000"/>
                    </a:srgbClr>
                  </a:solidFill>
                  <a:latin typeface="Arial"/>
                  <a:cs typeface="Times New Roman" panose="02020603050405020304" pitchFamily="18" charset="0"/>
                </a:rPr>
                <a:t>đã</a:t>
              </a:r>
              <a:r>
                <a:rPr lang="en-GB" sz="2000" dirty="0">
                  <a:solidFill>
                    <a:srgbClr val="01C1CB">
                      <a:lumMod val="50000"/>
                    </a:srgbClr>
                  </a:solidFill>
                  <a:latin typeface="Arial"/>
                  <a:cs typeface="Times New Roman" panose="02020603050405020304" pitchFamily="18" charset="0"/>
                </a:rPr>
                <a:t> </a:t>
              </a:r>
              <a:r>
                <a:rPr lang="en-GB" sz="2000" dirty="0" err="1">
                  <a:solidFill>
                    <a:srgbClr val="01C1CB">
                      <a:lumMod val="50000"/>
                    </a:srgbClr>
                  </a:solidFill>
                  <a:latin typeface="Arial"/>
                  <a:cs typeface="Times New Roman" panose="02020603050405020304" pitchFamily="18" charset="0"/>
                </a:rPr>
                <a:t>học</a:t>
              </a:r>
              <a:r>
                <a:rPr lang="en-GB" sz="2000" dirty="0">
                  <a:solidFill>
                    <a:srgbClr val="01C1CB">
                      <a:lumMod val="50000"/>
                    </a:srgbClr>
                  </a:solidFill>
                  <a:latin typeface="Arial"/>
                  <a:cs typeface="Times New Roman" panose="02020603050405020304" pitchFamily="18" charset="0"/>
                </a:rPr>
                <a:t> </a:t>
              </a:r>
              <a:r>
                <a:rPr lang="en-GB" sz="2000" dirty="0" err="1">
                  <a:solidFill>
                    <a:srgbClr val="01C1CB">
                      <a:lumMod val="50000"/>
                    </a:srgbClr>
                  </a:solidFill>
                  <a:latin typeface="Arial"/>
                  <a:cs typeface="Times New Roman" panose="02020603050405020304" pitchFamily="18" charset="0"/>
                </a:rPr>
                <a:t>của</a:t>
              </a:r>
              <a:r>
                <a:rPr lang="en-GB" sz="2000" dirty="0">
                  <a:solidFill>
                    <a:srgbClr val="01C1CB">
                      <a:lumMod val="50000"/>
                    </a:srgbClr>
                  </a:solidFill>
                  <a:latin typeface="Arial"/>
                  <a:cs typeface="Times New Roman" panose="02020603050405020304" pitchFamily="18" charset="0"/>
                </a:rPr>
                <a:t> </a:t>
              </a:r>
              <a:r>
                <a:rPr lang="en-GB" sz="2000" dirty="0" err="1">
                  <a:solidFill>
                    <a:srgbClr val="01C1CB">
                      <a:lumMod val="50000"/>
                    </a:srgbClr>
                  </a:solidFill>
                  <a:latin typeface="Arial"/>
                  <a:cs typeface="Times New Roman" panose="02020603050405020304" pitchFamily="18" charset="0"/>
                </a:rPr>
                <a:t>chủ</a:t>
              </a:r>
              <a:r>
                <a:rPr lang="en-GB" sz="2000" dirty="0">
                  <a:solidFill>
                    <a:srgbClr val="01C1CB">
                      <a:lumMod val="50000"/>
                    </a:srgbClr>
                  </a:solidFill>
                  <a:latin typeface="Arial"/>
                  <a:cs typeface="Times New Roman" panose="02020603050405020304" pitchFamily="18" charset="0"/>
                </a:rPr>
                <a:t> </a:t>
              </a:r>
              <a:r>
                <a:rPr lang="en-GB" sz="2000" dirty="0" err="1">
                  <a:solidFill>
                    <a:srgbClr val="01C1CB">
                      <a:lumMod val="50000"/>
                    </a:srgbClr>
                  </a:solidFill>
                  <a:latin typeface="Arial"/>
                  <a:cs typeface="Times New Roman" panose="02020603050405020304" pitchFamily="18" charset="0"/>
                </a:rPr>
                <a:t>đề</a:t>
              </a:r>
              <a:r>
                <a:rPr lang="en-GB" sz="2000" dirty="0">
                  <a:solidFill>
                    <a:srgbClr val="01C1CB">
                      <a:lumMod val="50000"/>
                    </a:srgbClr>
                  </a:solidFill>
                  <a:latin typeface="Arial"/>
                  <a:cs typeface="Times New Roman" panose="02020603050405020304" pitchFamily="18" charset="0"/>
                </a:rPr>
                <a:t> 2 </a:t>
              </a:r>
              <a:r>
                <a:rPr lang="en-GB" sz="2000" i="1" dirty="0" err="1">
                  <a:solidFill>
                    <a:srgbClr val="01C1CB">
                      <a:lumMod val="50000"/>
                    </a:srgbClr>
                  </a:solidFill>
                  <a:latin typeface="Arial"/>
                  <a:cs typeface="Times New Roman" panose="02020603050405020304" pitchFamily="18" charset="0"/>
                </a:rPr>
                <a:t>Môi</a:t>
              </a:r>
              <a:r>
                <a:rPr lang="en-GB" sz="2000" i="1" dirty="0">
                  <a:solidFill>
                    <a:srgbClr val="01C1CB">
                      <a:lumMod val="50000"/>
                    </a:srgbClr>
                  </a:solidFill>
                  <a:latin typeface="Arial"/>
                  <a:cs typeface="Times New Roman" panose="02020603050405020304" pitchFamily="18" charset="0"/>
                </a:rPr>
                <a:t> </a:t>
              </a:r>
              <a:r>
                <a:rPr lang="en-GB" sz="2000" i="1" dirty="0" err="1">
                  <a:solidFill>
                    <a:srgbClr val="01C1CB">
                      <a:lumMod val="50000"/>
                    </a:srgbClr>
                  </a:solidFill>
                  <a:latin typeface="Arial"/>
                  <a:cs typeface="Times New Roman" panose="02020603050405020304" pitchFamily="18" charset="0"/>
                </a:rPr>
                <a:t>trường</a:t>
              </a:r>
              <a:r>
                <a:rPr lang="en-GB" sz="2000" i="1" dirty="0">
                  <a:solidFill>
                    <a:srgbClr val="01C1CB">
                      <a:lumMod val="50000"/>
                    </a:srgbClr>
                  </a:solidFill>
                  <a:latin typeface="Arial"/>
                  <a:cs typeface="Times New Roman" panose="02020603050405020304" pitchFamily="18" charset="0"/>
                </a:rPr>
                <a:t> </a:t>
              </a:r>
              <a:r>
                <a:rPr lang="en-GB" sz="2000" i="1" dirty="0" err="1">
                  <a:solidFill>
                    <a:srgbClr val="01C1CB">
                      <a:lumMod val="50000"/>
                    </a:srgbClr>
                  </a:solidFill>
                  <a:latin typeface="Arial"/>
                  <a:cs typeface="Times New Roman" panose="02020603050405020304" pitchFamily="18" charset="0"/>
                </a:rPr>
                <a:t>xanh</a:t>
              </a:r>
              <a:r>
                <a:rPr lang="en-GB" sz="2000" i="1" dirty="0">
                  <a:solidFill>
                    <a:srgbClr val="01C1CB">
                      <a:lumMod val="50000"/>
                    </a:srgbClr>
                  </a:solidFill>
                  <a:latin typeface="Arial"/>
                  <a:cs typeface="Times New Roman" panose="02020603050405020304" pitchFamily="18" charset="0"/>
                </a:rPr>
                <a:t>.</a:t>
              </a:r>
              <a:endParaRPr lang="en-GB" sz="2000" i="1" dirty="0">
                <a:solidFill>
                  <a:srgbClr val="01C1CB">
                    <a:lumMod val="50000"/>
                  </a:srgbClr>
                </a:solidFill>
                <a:latin typeface="Arial"/>
                <a:cs typeface="Times New Roman" panose="02020603050405020304" pitchFamily="18" charset="0"/>
                <a:sym typeface="Hind"/>
              </a:endParaRPr>
            </a:p>
          </p:txBody>
        </p:sp>
      </p:grpSp>
      <p:sp>
        <p:nvSpPr>
          <p:cNvPr id="123" name="Google Shape;1645;p37">
            <a:extLst>
              <a:ext uri="{FF2B5EF4-FFF2-40B4-BE49-F238E27FC236}">
                <a16:creationId xmlns:a16="http://schemas.microsoft.com/office/drawing/2014/main" id="{C5F304D8-C758-144E-0241-A0C1D8D6266C}"/>
              </a:ext>
            </a:extLst>
          </p:cNvPr>
          <p:cNvSpPr txBox="1">
            <a:spLocks/>
          </p:cNvSpPr>
          <p:nvPr/>
        </p:nvSpPr>
        <p:spPr>
          <a:xfrm>
            <a:off x="4887145" y="3200918"/>
            <a:ext cx="3994462" cy="125955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dk1"/>
              </a:buClr>
              <a:buSzPts val="1400"/>
              <a:buFont typeface="Comfortaa"/>
              <a:buNone/>
              <a:defRPr sz="1800" b="0" i="0" u="none" strike="noStrike" cap="none">
                <a:solidFill>
                  <a:schemeClr val="dk1"/>
                </a:solidFill>
                <a:latin typeface="Comfortaa"/>
                <a:ea typeface="Comfortaa"/>
                <a:cs typeface="Comfortaa"/>
                <a:sym typeface="Comfortaa"/>
              </a:defRPr>
            </a:lvl1pPr>
            <a:lvl2pPr marL="914400" marR="0" lvl="1" indent="-317500" algn="ctr" rtl="0">
              <a:lnSpc>
                <a:spcPct val="100000"/>
              </a:lnSpc>
              <a:spcBef>
                <a:spcPts val="1600"/>
              </a:spcBef>
              <a:spcAft>
                <a:spcPts val="0"/>
              </a:spcAft>
              <a:buClr>
                <a:schemeClr val="dk1"/>
              </a:buClr>
              <a:buSzPts val="1400"/>
              <a:buFont typeface="Comfortaa"/>
              <a:buNone/>
              <a:defRPr sz="1400" b="0" i="0" u="none" strike="noStrike" cap="none">
                <a:solidFill>
                  <a:schemeClr val="dk1"/>
                </a:solidFill>
                <a:latin typeface="Comfortaa"/>
                <a:ea typeface="Comfortaa"/>
                <a:cs typeface="Comfortaa"/>
                <a:sym typeface="Comfortaa"/>
              </a:defRPr>
            </a:lvl2pPr>
            <a:lvl3pPr marL="1371600" marR="0" lvl="2" indent="-317500" algn="ctr" rtl="0">
              <a:lnSpc>
                <a:spcPct val="100000"/>
              </a:lnSpc>
              <a:spcBef>
                <a:spcPts val="1600"/>
              </a:spcBef>
              <a:spcAft>
                <a:spcPts val="0"/>
              </a:spcAft>
              <a:buClr>
                <a:schemeClr val="dk1"/>
              </a:buClr>
              <a:buSzPts val="1400"/>
              <a:buFont typeface="Comfortaa"/>
              <a:buNone/>
              <a:defRPr sz="1400" b="0" i="0" u="none" strike="noStrike" cap="none">
                <a:solidFill>
                  <a:schemeClr val="dk1"/>
                </a:solidFill>
                <a:latin typeface="Comfortaa"/>
                <a:ea typeface="Comfortaa"/>
                <a:cs typeface="Comfortaa"/>
                <a:sym typeface="Comfortaa"/>
              </a:defRPr>
            </a:lvl3pPr>
            <a:lvl4pPr marL="1828800" marR="0" lvl="3" indent="-317500" algn="ctr" rtl="0">
              <a:lnSpc>
                <a:spcPct val="100000"/>
              </a:lnSpc>
              <a:spcBef>
                <a:spcPts val="1600"/>
              </a:spcBef>
              <a:spcAft>
                <a:spcPts val="0"/>
              </a:spcAft>
              <a:buClr>
                <a:schemeClr val="dk1"/>
              </a:buClr>
              <a:buSzPts val="1400"/>
              <a:buFont typeface="Comfortaa"/>
              <a:buNone/>
              <a:defRPr sz="1400" b="0" i="0" u="none" strike="noStrike" cap="none">
                <a:solidFill>
                  <a:schemeClr val="dk1"/>
                </a:solidFill>
                <a:latin typeface="Comfortaa"/>
                <a:ea typeface="Comfortaa"/>
                <a:cs typeface="Comfortaa"/>
                <a:sym typeface="Comfortaa"/>
              </a:defRPr>
            </a:lvl4pPr>
            <a:lvl5pPr marL="2286000" marR="0" lvl="4" indent="-317500" algn="ctr" rtl="0">
              <a:lnSpc>
                <a:spcPct val="100000"/>
              </a:lnSpc>
              <a:spcBef>
                <a:spcPts val="1600"/>
              </a:spcBef>
              <a:spcAft>
                <a:spcPts val="0"/>
              </a:spcAft>
              <a:buClr>
                <a:schemeClr val="dk1"/>
              </a:buClr>
              <a:buSzPts val="1400"/>
              <a:buFont typeface="Comfortaa"/>
              <a:buNone/>
              <a:defRPr sz="1400" b="0" i="0" u="none" strike="noStrike" cap="none">
                <a:solidFill>
                  <a:schemeClr val="dk1"/>
                </a:solidFill>
                <a:latin typeface="Comfortaa"/>
                <a:ea typeface="Comfortaa"/>
                <a:cs typeface="Comfortaa"/>
                <a:sym typeface="Comfortaa"/>
              </a:defRPr>
            </a:lvl5pPr>
            <a:lvl6pPr marL="2743200" marR="0" lvl="5" indent="-317500" algn="ctr" rtl="0">
              <a:lnSpc>
                <a:spcPct val="100000"/>
              </a:lnSpc>
              <a:spcBef>
                <a:spcPts val="1600"/>
              </a:spcBef>
              <a:spcAft>
                <a:spcPts val="0"/>
              </a:spcAft>
              <a:buClr>
                <a:schemeClr val="dk1"/>
              </a:buClr>
              <a:buSzPts val="1400"/>
              <a:buFont typeface="Comfortaa"/>
              <a:buNone/>
              <a:defRPr sz="1400" b="0" i="0" u="none" strike="noStrike" cap="none">
                <a:solidFill>
                  <a:schemeClr val="dk1"/>
                </a:solidFill>
                <a:latin typeface="Comfortaa"/>
                <a:ea typeface="Comfortaa"/>
                <a:cs typeface="Comfortaa"/>
                <a:sym typeface="Comfortaa"/>
              </a:defRPr>
            </a:lvl6pPr>
            <a:lvl7pPr marL="3200400" marR="0" lvl="6" indent="-317500" algn="ctr" rtl="0">
              <a:lnSpc>
                <a:spcPct val="100000"/>
              </a:lnSpc>
              <a:spcBef>
                <a:spcPts val="1600"/>
              </a:spcBef>
              <a:spcAft>
                <a:spcPts val="0"/>
              </a:spcAft>
              <a:buClr>
                <a:schemeClr val="dk1"/>
              </a:buClr>
              <a:buSzPts val="1400"/>
              <a:buFont typeface="Comfortaa"/>
              <a:buNone/>
              <a:defRPr sz="1400" b="0" i="0" u="none" strike="noStrike" cap="none">
                <a:solidFill>
                  <a:schemeClr val="dk1"/>
                </a:solidFill>
                <a:latin typeface="Comfortaa"/>
                <a:ea typeface="Comfortaa"/>
                <a:cs typeface="Comfortaa"/>
                <a:sym typeface="Comfortaa"/>
              </a:defRPr>
            </a:lvl7pPr>
            <a:lvl8pPr marL="3657600" marR="0" lvl="7" indent="-317500" algn="ctr" rtl="0">
              <a:lnSpc>
                <a:spcPct val="100000"/>
              </a:lnSpc>
              <a:spcBef>
                <a:spcPts val="1600"/>
              </a:spcBef>
              <a:spcAft>
                <a:spcPts val="0"/>
              </a:spcAft>
              <a:buClr>
                <a:schemeClr val="dk1"/>
              </a:buClr>
              <a:buSzPts val="1400"/>
              <a:buFont typeface="Comfortaa"/>
              <a:buNone/>
              <a:defRPr sz="1400" b="0" i="0" u="none" strike="noStrike" cap="none">
                <a:solidFill>
                  <a:schemeClr val="dk1"/>
                </a:solidFill>
                <a:latin typeface="Comfortaa"/>
                <a:ea typeface="Comfortaa"/>
                <a:cs typeface="Comfortaa"/>
                <a:sym typeface="Comfortaa"/>
              </a:defRPr>
            </a:lvl8pPr>
            <a:lvl9pPr marL="4114800" marR="0" lvl="8" indent="-317500" algn="ctr" rtl="0">
              <a:lnSpc>
                <a:spcPct val="100000"/>
              </a:lnSpc>
              <a:spcBef>
                <a:spcPts val="1600"/>
              </a:spcBef>
              <a:spcAft>
                <a:spcPts val="1600"/>
              </a:spcAft>
              <a:buClr>
                <a:schemeClr val="dk1"/>
              </a:buClr>
              <a:buSzPts val="1400"/>
              <a:buFont typeface="Comfortaa"/>
              <a:buNone/>
              <a:defRPr sz="1400" b="0" i="0" u="none" strike="noStrike" cap="none">
                <a:solidFill>
                  <a:schemeClr val="dk1"/>
                </a:solidFill>
                <a:latin typeface="Comfortaa"/>
                <a:ea typeface="Comfortaa"/>
                <a:cs typeface="Comfortaa"/>
                <a:sym typeface="Comfortaa"/>
              </a:defRPr>
            </a:lvl9pPr>
          </a:lstStyle>
          <a:p>
            <a:pPr marL="0" marR="0" lvl="0" indent="0" algn="just" defTabSz="914400" rtl="0" eaLnBrk="1" fontAlgn="auto" latinLnBrk="0" hangingPunct="1">
              <a:lnSpc>
                <a:spcPct val="100000"/>
              </a:lnSpc>
              <a:spcBef>
                <a:spcPts val="1000"/>
              </a:spcBef>
              <a:spcAft>
                <a:spcPts val="0"/>
              </a:spcAft>
              <a:buClr>
                <a:srgbClr val="173535"/>
              </a:buClr>
              <a:buSzPts val="1400"/>
              <a:buFont typeface="Comfortaa"/>
              <a:buNone/>
              <a:tabLst/>
              <a:defRPr/>
            </a:pPr>
            <a:r>
              <a:rPr lang="en-GB" sz="2000" dirty="0" err="1">
                <a:solidFill>
                  <a:srgbClr val="01C1CB">
                    <a:lumMod val="50000"/>
                  </a:srgbClr>
                </a:solidFill>
                <a:latin typeface="Arial"/>
                <a:cs typeface="Times New Roman" panose="02020603050405020304" pitchFamily="18" charset="0"/>
              </a:rPr>
              <a:t>Chuẩn</a:t>
            </a:r>
            <a:r>
              <a:rPr lang="en-GB" sz="2000" dirty="0">
                <a:solidFill>
                  <a:srgbClr val="01C1CB">
                    <a:lumMod val="50000"/>
                  </a:srgbClr>
                </a:solidFill>
                <a:latin typeface="Arial"/>
                <a:cs typeface="Times New Roman" panose="02020603050405020304" pitchFamily="18" charset="0"/>
              </a:rPr>
              <a:t> </a:t>
            </a:r>
            <a:r>
              <a:rPr lang="en-GB" sz="2000" dirty="0" err="1">
                <a:solidFill>
                  <a:srgbClr val="01C1CB">
                    <a:lumMod val="50000"/>
                  </a:srgbClr>
                </a:solidFill>
                <a:latin typeface="Arial"/>
                <a:cs typeface="Times New Roman" panose="02020603050405020304" pitchFamily="18" charset="0"/>
              </a:rPr>
              <a:t>bị</a:t>
            </a:r>
            <a:r>
              <a:rPr lang="en-GB" sz="2000" dirty="0">
                <a:solidFill>
                  <a:srgbClr val="01C1CB">
                    <a:lumMod val="50000"/>
                  </a:srgbClr>
                </a:solidFill>
                <a:latin typeface="Arial"/>
                <a:cs typeface="Times New Roman" panose="02020603050405020304" pitchFamily="18" charset="0"/>
              </a:rPr>
              <a:t> </a:t>
            </a:r>
            <a:r>
              <a:rPr lang="en-GB" sz="2000" dirty="0" err="1">
                <a:solidFill>
                  <a:srgbClr val="01C1CB">
                    <a:lumMod val="50000"/>
                  </a:srgbClr>
                </a:solidFill>
                <a:latin typeface="Arial"/>
                <a:cs typeface="Times New Roman" panose="02020603050405020304" pitchFamily="18" charset="0"/>
              </a:rPr>
              <a:t>sản</a:t>
            </a:r>
            <a:r>
              <a:rPr lang="en-GB" sz="2000" dirty="0">
                <a:solidFill>
                  <a:srgbClr val="01C1CB">
                    <a:lumMod val="50000"/>
                  </a:srgbClr>
                </a:solidFill>
                <a:latin typeface="Arial"/>
                <a:cs typeface="Times New Roman" panose="02020603050405020304" pitchFamily="18" charset="0"/>
              </a:rPr>
              <a:t> </a:t>
            </a:r>
            <a:r>
              <a:rPr lang="en-GB" sz="2000" dirty="0" err="1">
                <a:solidFill>
                  <a:srgbClr val="01C1CB">
                    <a:lumMod val="50000"/>
                  </a:srgbClr>
                </a:solidFill>
                <a:latin typeface="Arial"/>
                <a:cs typeface="Times New Roman" panose="02020603050405020304" pitchFamily="18" charset="0"/>
              </a:rPr>
              <a:t>phẩm</a:t>
            </a:r>
            <a:r>
              <a:rPr lang="en-GB" sz="2000" dirty="0">
                <a:solidFill>
                  <a:srgbClr val="01C1CB">
                    <a:lumMod val="50000"/>
                  </a:srgbClr>
                </a:solidFill>
                <a:latin typeface="Arial"/>
                <a:cs typeface="Times New Roman" panose="02020603050405020304" pitchFamily="18" charset="0"/>
              </a:rPr>
              <a:t> </a:t>
            </a:r>
            <a:r>
              <a:rPr lang="en-GB" sz="2000" dirty="0" err="1">
                <a:solidFill>
                  <a:srgbClr val="01C1CB">
                    <a:lumMod val="50000"/>
                  </a:srgbClr>
                </a:solidFill>
                <a:latin typeface="Arial"/>
                <a:cs typeface="Times New Roman" panose="02020603050405020304" pitchFamily="18" charset="0"/>
              </a:rPr>
              <a:t>đã</a:t>
            </a:r>
            <a:r>
              <a:rPr lang="en-GB" sz="2000" dirty="0">
                <a:solidFill>
                  <a:srgbClr val="01C1CB">
                    <a:lumMod val="50000"/>
                  </a:srgbClr>
                </a:solidFill>
                <a:latin typeface="Arial"/>
                <a:cs typeface="Times New Roman" panose="02020603050405020304" pitchFamily="18" charset="0"/>
              </a:rPr>
              <a:t> </a:t>
            </a:r>
            <a:r>
              <a:rPr lang="en-GB" sz="2000" dirty="0" err="1">
                <a:solidFill>
                  <a:srgbClr val="01C1CB">
                    <a:lumMod val="50000"/>
                  </a:srgbClr>
                </a:solidFill>
                <a:latin typeface="Arial"/>
                <a:cs typeface="Times New Roman" panose="02020603050405020304" pitchFamily="18" charset="0"/>
              </a:rPr>
              <a:t>yêu</a:t>
            </a:r>
            <a:r>
              <a:rPr lang="en-GB" sz="2000" dirty="0">
                <a:solidFill>
                  <a:srgbClr val="01C1CB">
                    <a:lumMod val="50000"/>
                  </a:srgbClr>
                </a:solidFill>
                <a:latin typeface="Arial"/>
                <a:cs typeface="Times New Roman" panose="02020603050405020304" pitchFamily="18" charset="0"/>
              </a:rPr>
              <a:t> </a:t>
            </a:r>
            <a:r>
              <a:rPr lang="en-GB" sz="2000" dirty="0" err="1">
                <a:solidFill>
                  <a:srgbClr val="01C1CB">
                    <a:lumMod val="50000"/>
                  </a:srgbClr>
                </a:solidFill>
                <a:latin typeface="Arial"/>
                <a:cs typeface="Times New Roman" panose="02020603050405020304" pitchFamily="18" charset="0"/>
              </a:rPr>
              <a:t>cầu</a:t>
            </a:r>
            <a:r>
              <a:rPr lang="en-GB" sz="2000" dirty="0">
                <a:solidFill>
                  <a:srgbClr val="01C1CB">
                    <a:lumMod val="50000"/>
                  </a:srgbClr>
                </a:solidFill>
                <a:latin typeface="Arial"/>
                <a:cs typeface="Times New Roman" panose="02020603050405020304" pitchFamily="18" charset="0"/>
              </a:rPr>
              <a:t> </a:t>
            </a:r>
            <a:r>
              <a:rPr lang="en-GB" sz="2000" dirty="0" err="1">
                <a:solidFill>
                  <a:srgbClr val="01C1CB">
                    <a:lumMod val="50000"/>
                  </a:srgbClr>
                </a:solidFill>
                <a:latin typeface="Arial"/>
                <a:cs typeface="Times New Roman" panose="02020603050405020304" pitchFamily="18" charset="0"/>
              </a:rPr>
              <a:t>từ</a:t>
            </a:r>
            <a:r>
              <a:rPr lang="en-GB" sz="2000" dirty="0">
                <a:solidFill>
                  <a:srgbClr val="01C1CB">
                    <a:lumMod val="50000"/>
                  </a:srgbClr>
                </a:solidFill>
                <a:latin typeface="Arial"/>
                <a:cs typeface="Times New Roman" panose="02020603050405020304" pitchFamily="18" charset="0"/>
              </a:rPr>
              <a:t> </a:t>
            </a:r>
            <a:r>
              <a:rPr lang="en-GB" sz="2000" dirty="0" err="1">
                <a:solidFill>
                  <a:srgbClr val="01C1CB">
                    <a:lumMod val="50000"/>
                  </a:srgbClr>
                </a:solidFill>
                <a:latin typeface="Arial"/>
                <a:cs typeface="Times New Roman" panose="02020603050405020304" pitchFamily="18" charset="0"/>
              </a:rPr>
              <a:t>tiết</a:t>
            </a:r>
            <a:r>
              <a:rPr lang="en-GB" sz="2000" dirty="0">
                <a:solidFill>
                  <a:srgbClr val="01C1CB">
                    <a:lumMod val="50000"/>
                  </a:srgbClr>
                </a:solidFill>
                <a:latin typeface="Arial"/>
                <a:cs typeface="Times New Roman" panose="02020603050405020304" pitchFamily="18" charset="0"/>
              </a:rPr>
              <a:t> 5 </a:t>
            </a:r>
            <a:r>
              <a:rPr lang="en-GB" sz="2000" dirty="0" err="1">
                <a:solidFill>
                  <a:srgbClr val="01C1CB">
                    <a:lumMod val="50000"/>
                  </a:srgbClr>
                </a:solidFill>
                <a:latin typeface="Arial"/>
                <a:cs typeface="Times New Roman" panose="02020603050405020304" pitchFamily="18" charset="0"/>
              </a:rPr>
              <a:t>để</a:t>
            </a:r>
            <a:r>
              <a:rPr lang="en-GB" sz="2000" dirty="0">
                <a:solidFill>
                  <a:srgbClr val="01C1CB">
                    <a:lumMod val="50000"/>
                  </a:srgbClr>
                </a:solidFill>
                <a:latin typeface="Arial"/>
                <a:cs typeface="Times New Roman" panose="02020603050405020304" pitchFamily="18" charset="0"/>
              </a:rPr>
              <a:t> </a:t>
            </a:r>
            <a:r>
              <a:rPr lang="en-GB" sz="2000" dirty="0" err="1">
                <a:solidFill>
                  <a:srgbClr val="01C1CB">
                    <a:lumMod val="50000"/>
                  </a:srgbClr>
                </a:solidFill>
                <a:latin typeface="Arial"/>
                <a:cs typeface="Times New Roman" panose="02020603050405020304" pitchFamily="18" charset="0"/>
              </a:rPr>
              <a:t>thực</a:t>
            </a:r>
            <a:r>
              <a:rPr lang="en-GB" sz="2000" dirty="0">
                <a:solidFill>
                  <a:srgbClr val="01C1CB">
                    <a:lumMod val="50000"/>
                  </a:srgbClr>
                </a:solidFill>
                <a:latin typeface="Arial"/>
                <a:cs typeface="Times New Roman" panose="02020603050405020304" pitchFamily="18" charset="0"/>
              </a:rPr>
              <a:t> </a:t>
            </a:r>
            <a:r>
              <a:rPr lang="en-GB" sz="2000" dirty="0" err="1">
                <a:solidFill>
                  <a:srgbClr val="01C1CB">
                    <a:lumMod val="50000"/>
                  </a:srgbClr>
                </a:solidFill>
                <a:latin typeface="Arial"/>
                <a:cs typeface="Times New Roman" panose="02020603050405020304" pitchFamily="18" charset="0"/>
              </a:rPr>
              <a:t>hiện</a:t>
            </a:r>
            <a:r>
              <a:rPr lang="en-GB" sz="2000" dirty="0">
                <a:solidFill>
                  <a:srgbClr val="01C1CB">
                    <a:lumMod val="50000"/>
                  </a:srgbClr>
                </a:solidFill>
                <a:latin typeface="Arial"/>
                <a:cs typeface="Times New Roman" panose="02020603050405020304" pitchFamily="18" charset="0"/>
              </a:rPr>
              <a:t> </a:t>
            </a:r>
            <a:r>
              <a:rPr lang="en-GB" sz="2000" dirty="0" err="1">
                <a:solidFill>
                  <a:srgbClr val="01C1CB">
                    <a:lumMod val="50000"/>
                  </a:srgbClr>
                </a:solidFill>
                <a:latin typeface="Arial"/>
                <a:cs typeface="Times New Roman" panose="02020603050405020304" pitchFamily="18" charset="0"/>
              </a:rPr>
              <a:t>báo</a:t>
            </a:r>
            <a:r>
              <a:rPr lang="en-GB" sz="2000" dirty="0">
                <a:solidFill>
                  <a:srgbClr val="01C1CB">
                    <a:lumMod val="50000"/>
                  </a:srgbClr>
                </a:solidFill>
                <a:latin typeface="Arial"/>
                <a:cs typeface="Times New Roman" panose="02020603050405020304" pitchFamily="18" charset="0"/>
              </a:rPr>
              <a:t> </a:t>
            </a:r>
            <a:r>
              <a:rPr lang="en-GB" sz="2000" dirty="0" err="1">
                <a:solidFill>
                  <a:srgbClr val="01C1CB">
                    <a:lumMod val="50000"/>
                  </a:srgbClr>
                </a:solidFill>
                <a:latin typeface="Arial"/>
                <a:cs typeface="Times New Roman" panose="02020603050405020304" pitchFamily="18" charset="0"/>
              </a:rPr>
              <a:t>cáo</a:t>
            </a:r>
            <a:r>
              <a:rPr lang="en-GB" sz="2000" dirty="0">
                <a:solidFill>
                  <a:srgbClr val="01C1CB">
                    <a:lumMod val="50000"/>
                  </a:srgbClr>
                </a:solidFill>
                <a:latin typeface="Arial"/>
                <a:cs typeface="Times New Roman" panose="02020603050405020304" pitchFamily="18" charset="0"/>
              </a:rPr>
              <a:t> </a:t>
            </a:r>
            <a:r>
              <a:rPr lang="en-GB" sz="2000" dirty="0" err="1">
                <a:solidFill>
                  <a:srgbClr val="01C1CB">
                    <a:lumMod val="50000"/>
                  </a:srgbClr>
                </a:solidFill>
                <a:latin typeface="Arial"/>
                <a:cs typeface="Times New Roman" panose="02020603050405020304" pitchFamily="18" charset="0"/>
              </a:rPr>
              <a:t>vào</a:t>
            </a:r>
            <a:r>
              <a:rPr lang="en-GB" sz="2000" dirty="0">
                <a:solidFill>
                  <a:srgbClr val="01C1CB">
                    <a:lumMod val="50000"/>
                  </a:srgbClr>
                </a:solidFill>
                <a:latin typeface="Arial"/>
                <a:cs typeface="Times New Roman" panose="02020603050405020304" pitchFamily="18" charset="0"/>
              </a:rPr>
              <a:t> </a:t>
            </a:r>
            <a:r>
              <a:rPr lang="en-GB" sz="2000" dirty="0" err="1">
                <a:solidFill>
                  <a:srgbClr val="01C1CB">
                    <a:lumMod val="50000"/>
                  </a:srgbClr>
                </a:solidFill>
                <a:latin typeface="Arial"/>
                <a:cs typeface="Times New Roman" panose="02020603050405020304" pitchFamily="18" charset="0"/>
              </a:rPr>
              <a:t>phần</a:t>
            </a:r>
            <a:r>
              <a:rPr lang="en-GB" sz="2000" dirty="0">
                <a:solidFill>
                  <a:srgbClr val="01C1CB">
                    <a:lumMod val="50000"/>
                  </a:srgbClr>
                </a:solidFill>
                <a:latin typeface="Arial"/>
                <a:cs typeface="Times New Roman" panose="02020603050405020304" pitchFamily="18" charset="0"/>
              </a:rPr>
              <a:t> </a:t>
            </a:r>
            <a:r>
              <a:rPr lang="en-GB" sz="2000" dirty="0" err="1">
                <a:solidFill>
                  <a:srgbClr val="01C1CB">
                    <a:lumMod val="50000"/>
                  </a:srgbClr>
                </a:solidFill>
                <a:latin typeface="Arial"/>
                <a:cs typeface="Times New Roman" panose="02020603050405020304" pitchFamily="18" charset="0"/>
              </a:rPr>
              <a:t>Vận</a:t>
            </a:r>
            <a:r>
              <a:rPr lang="en-GB" sz="2000" dirty="0">
                <a:solidFill>
                  <a:srgbClr val="01C1CB">
                    <a:lumMod val="50000"/>
                  </a:srgbClr>
                </a:solidFill>
                <a:latin typeface="Arial"/>
                <a:cs typeface="Times New Roman" panose="02020603050405020304" pitchFamily="18" charset="0"/>
              </a:rPr>
              <a:t> </a:t>
            </a:r>
            <a:r>
              <a:rPr lang="en-GB" sz="2000" dirty="0" err="1">
                <a:solidFill>
                  <a:srgbClr val="01C1CB">
                    <a:lumMod val="50000"/>
                  </a:srgbClr>
                </a:solidFill>
                <a:latin typeface="Arial"/>
                <a:cs typeface="Times New Roman" panose="02020603050405020304" pitchFamily="18" charset="0"/>
              </a:rPr>
              <a:t>dụng</a:t>
            </a:r>
            <a:r>
              <a:rPr lang="en-GB" sz="2000" dirty="0">
                <a:solidFill>
                  <a:srgbClr val="01C1CB">
                    <a:lumMod val="50000"/>
                  </a:srgbClr>
                </a:solidFill>
                <a:latin typeface="Arial"/>
                <a:cs typeface="Times New Roman" panose="02020603050405020304" pitchFamily="18" charset="0"/>
              </a:rPr>
              <a:t> − </a:t>
            </a:r>
            <a:r>
              <a:rPr lang="en-GB" sz="2000" dirty="0" err="1">
                <a:solidFill>
                  <a:srgbClr val="01C1CB">
                    <a:lumMod val="50000"/>
                  </a:srgbClr>
                </a:solidFill>
                <a:latin typeface="Arial"/>
                <a:cs typeface="Times New Roman" panose="02020603050405020304" pitchFamily="18" charset="0"/>
              </a:rPr>
              <a:t>Sáng</a:t>
            </a:r>
            <a:r>
              <a:rPr lang="en-GB" sz="2000" dirty="0">
                <a:solidFill>
                  <a:srgbClr val="01C1CB">
                    <a:lumMod val="50000"/>
                  </a:srgbClr>
                </a:solidFill>
                <a:latin typeface="Arial"/>
                <a:cs typeface="Times New Roman" panose="02020603050405020304" pitchFamily="18" charset="0"/>
              </a:rPr>
              <a:t> </a:t>
            </a:r>
            <a:r>
              <a:rPr lang="en-GB" sz="2000" dirty="0" err="1">
                <a:solidFill>
                  <a:srgbClr val="01C1CB">
                    <a:lumMod val="50000"/>
                  </a:srgbClr>
                </a:solidFill>
                <a:latin typeface="Arial"/>
                <a:cs typeface="Times New Roman" panose="02020603050405020304" pitchFamily="18" charset="0"/>
              </a:rPr>
              <a:t>tạo</a:t>
            </a:r>
            <a:r>
              <a:rPr lang="en-GB" sz="2000" dirty="0">
                <a:solidFill>
                  <a:srgbClr val="01C1CB">
                    <a:lumMod val="50000"/>
                  </a:srgbClr>
                </a:solidFill>
                <a:latin typeface="Arial"/>
                <a:cs typeface="Times New Roman" panose="02020603050405020304" pitchFamily="18" charset="0"/>
              </a:rPr>
              <a:t>.</a:t>
            </a:r>
            <a:endParaRPr lang="en-GB" sz="2000" dirty="0">
              <a:solidFill>
                <a:srgbClr val="01C1CB">
                  <a:lumMod val="50000"/>
                </a:srgbClr>
              </a:solidFill>
              <a:latin typeface="Arial"/>
              <a:cs typeface="Times New Roman" panose="02020603050405020304" pitchFamily="18" charset="0"/>
              <a:sym typeface="Hind"/>
            </a:endParaRPr>
          </a:p>
        </p:txBody>
      </p:sp>
    </p:spTree>
    <p:custDataLst>
      <p:tags r:id="rId1"/>
    </p:custDataLst>
    <p:extLst>
      <p:ext uri="{BB962C8B-B14F-4D97-AF65-F5344CB8AC3E}">
        <p14:creationId xmlns:p14="http://schemas.microsoft.com/office/powerpoint/2010/main" val="40175400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107"/>
                                        </p:tgtEl>
                                        <p:attrNameLst>
                                          <p:attrName>style.visibility</p:attrName>
                                        </p:attrNameLst>
                                      </p:cBhvr>
                                      <p:to>
                                        <p:strVal val="visible"/>
                                      </p:to>
                                    </p:set>
                                    <p:animEffect transition="in" filter="fade">
                                      <p:cBhvr>
                                        <p:cTn id="7" dur="1600"/>
                                        <p:tgtEl>
                                          <p:spTgt spid="107"/>
                                        </p:tgtEl>
                                      </p:cBhvr>
                                    </p:animEffect>
                                    <p:anim calcmode="lin" valueType="num">
                                      <p:cBhvr>
                                        <p:cTn id="8" dur="1600" fill="hold"/>
                                        <p:tgtEl>
                                          <p:spTgt spid="107"/>
                                        </p:tgtEl>
                                        <p:attrNameLst>
                                          <p:attrName>ppt_x</p:attrName>
                                        </p:attrNameLst>
                                      </p:cBhvr>
                                      <p:tavLst>
                                        <p:tav tm="0">
                                          <p:val>
                                            <p:strVal val="#ppt_x"/>
                                          </p:val>
                                        </p:tav>
                                        <p:tav tm="100000">
                                          <p:val>
                                            <p:strVal val="#ppt_x"/>
                                          </p:val>
                                        </p:tav>
                                      </p:tavLst>
                                    </p:anim>
                                    <p:anim calcmode="lin" valueType="num">
                                      <p:cBhvr>
                                        <p:cTn id="9" dur="1440" decel="100000" fill="hold"/>
                                        <p:tgtEl>
                                          <p:spTgt spid="107"/>
                                        </p:tgtEl>
                                        <p:attrNameLst>
                                          <p:attrName>ppt_y</p:attrName>
                                        </p:attrNameLst>
                                      </p:cBhvr>
                                      <p:tavLst>
                                        <p:tav tm="0">
                                          <p:val>
                                            <p:strVal val="#ppt_y+1"/>
                                          </p:val>
                                        </p:tav>
                                        <p:tav tm="100000">
                                          <p:val>
                                            <p:strVal val="#ppt_y-.03"/>
                                          </p:val>
                                        </p:tav>
                                      </p:tavLst>
                                    </p:anim>
                                    <p:anim calcmode="lin" valueType="num">
                                      <p:cBhvr>
                                        <p:cTn id="10" dur="160" accel="100000" fill="hold">
                                          <p:stCondLst>
                                            <p:cond delay="1440"/>
                                          </p:stCondLst>
                                        </p:cTn>
                                        <p:tgtEl>
                                          <p:spTgt spid="107"/>
                                        </p:tgtEl>
                                        <p:attrNameLst>
                                          <p:attrName>ppt_y</p:attrName>
                                        </p:attrNameLst>
                                      </p:cBhvr>
                                      <p:tavLst>
                                        <p:tav tm="0">
                                          <p:val>
                                            <p:strVal val="#ppt_y-.03"/>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42" presetClass="entr" presetSubtype="0" fill="hold" grpId="0" nodeType="clickEffect">
                                  <p:stCondLst>
                                    <p:cond delay="0"/>
                                  </p:stCondLst>
                                  <p:childTnLst>
                                    <p:set>
                                      <p:cBhvr>
                                        <p:cTn id="21" dur="1" fill="hold">
                                          <p:stCondLst>
                                            <p:cond delay="0"/>
                                          </p:stCondLst>
                                        </p:cTn>
                                        <p:tgtEl>
                                          <p:spTgt spid="123"/>
                                        </p:tgtEl>
                                        <p:attrNameLst>
                                          <p:attrName>style.visibility</p:attrName>
                                        </p:attrNameLst>
                                      </p:cBhvr>
                                      <p:to>
                                        <p:strVal val="visible"/>
                                      </p:to>
                                    </p:set>
                                    <p:animEffect transition="in" filter="fade">
                                      <p:cBhvr>
                                        <p:cTn id="22" dur="1000"/>
                                        <p:tgtEl>
                                          <p:spTgt spid="123"/>
                                        </p:tgtEl>
                                      </p:cBhvr>
                                    </p:animEffect>
                                    <p:anim calcmode="lin" valueType="num">
                                      <p:cBhvr>
                                        <p:cTn id="23" dur="1000" fill="hold"/>
                                        <p:tgtEl>
                                          <p:spTgt spid="123"/>
                                        </p:tgtEl>
                                        <p:attrNameLst>
                                          <p:attrName>ppt_x</p:attrName>
                                        </p:attrNameLst>
                                      </p:cBhvr>
                                      <p:tavLst>
                                        <p:tav tm="0">
                                          <p:val>
                                            <p:strVal val="#ppt_x"/>
                                          </p:val>
                                        </p:tav>
                                        <p:tav tm="100000">
                                          <p:val>
                                            <p:strVal val="#ppt_x"/>
                                          </p:val>
                                        </p:tav>
                                      </p:tavLst>
                                    </p:anim>
                                    <p:anim calcmode="lin" valueType="num">
                                      <p:cBhvr>
                                        <p:cTn id="24" dur="1000" fill="hold"/>
                                        <p:tgtEl>
                                          <p:spTgt spid="123"/>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1000"/>
                                        <p:tgtEl>
                                          <p:spTgt spid="17"/>
                                        </p:tgtEl>
                                      </p:cBhvr>
                                    </p:animEffect>
                                    <p:anim calcmode="lin" valueType="num">
                                      <p:cBhvr>
                                        <p:cTn id="28" dur="1000" fill="hold"/>
                                        <p:tgtEl>
                                          <p:spTgt spid="17"/>
                                        </p:tgtEl>
                                        <p:attrNameLst>
                                          <p:attrName>ppt_x</p:attrName>
                                        </p:attrNameLst>
                                      </p:cBhvr>
                                      <p:tavLst>
                                        <p:tav tm="0">
                                          <p:val>
                                            <p:strVal val="#ppt_x"/>
                                          </p:val>
                                        </p:tav>
                                        <p:tav tm="100000">
                                          <p:val>
                                            <p:strVal val="#ppt_x"/>
                                          </p:val>
                                        </p:tav>
                                      </p:tavLst>
                                    </p:anim>
                                    <p:anim calcmode="lin" valueType="num">
                                      <p:cBhvr>
                                        <p:cTn id="2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 grpId="0"/>
      <p:bldP spid="123"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3256"/>
        <p:cNvGrpSpPr/>
        <p:nvPr/>
      </p:nvGrpSpPr>
      <p:grpSpPr>
        <a:xfrm>
          <a:off x="0" y="0"/>
          <a:ext cx="0" cy="0"/>
          <a:chOff x="0" y="0"/>
          <a:chExt cx="0" cy="0"/>
        </a:xfrm>
      </p:grpSpPr>
      <p:grpSp>
        <p:nvGrpSpPr>
          <p:cNvPr id="4" name="Group 3">
            <a:extLst>
              <a:ext uri="{FF2B5EF4-FFF2-40B4-BE49-F238E27FC236}">
                <a16:creationId xmlns:a16="http://schemas.microsoft.com/office/drawing/2014/main" id="{CB62C160-7417-F71A-752E-D2C14DDB0A99}"/>
              </a:ext>
            </a:extLst>
          </p:cNvPr>
          <p:cNvGrpSpPr/>
          <p:nvPr/>
        </p:nvGrpSpPr>
        <p:grpSpPr>
          <a:xfrm>
            <a:off x="225517" y="297847"/>
            <a:ext cx="8193339" cy="4154573"/>
            <a:chOff x="225517" y="297847"/>
            <a:chExt cx="8193339" cy="4154573"/>
          </a:xfrm>
        </p:grpSpPr>
        <p:grpSp>
          <p:nvGrpSpPr>
            <p:cNvPr id="3258" name="Google Shape;3258;p94"/>
            <p:cNvGrpSpPr/>
            <p:nvPr/>
          </p:nvGrpSpPr>
          <p:grpSpPr>
            <a:xfrm>
              <a:off x="722299" y="1808710"/>
              <a:ext cx="1784887" cy="2643710"/>
              <a:chOff x="689356" y="1411873"/>
              <a:chExt cx="1911482" cy="2840761"/>
            </a:xfrm>
          </p:grpSpPr>
          <p:sp>
            <p:nvSpPr>
              <p:cNvPr id="3259" name="Google Shape;3259;p94"/>
              <p:cNvSpPr/>
              <p:nvPr/>
            </p:nvSpPr>
            <p:spPr>
              <a:xfrm>
                <a:off x="689356" y="4054990"/>
                <a:ext cx="1911482" cy="197644"/>
              </a:xfrm>
              <a:custGeom>
                <a:avLst/>
                <a:gdLst/>
                <a:ahLst/>
                <a:cxnLst/>
                <a:rect l="l" t="t" r="r" b="b"/>
                <a:pathLst>
                  <a:path w="61616" h="6371" extrusionOk="0">
                    <a:moveTo>
                      <a:pt x="30814" y="1"/>
                    </a:moveTo>
                    <a:cubicBezTo>
                      <a:pt x="13800" y="1"/>
                      <a:pt x="1" y="3191"/>
                      <a:pt x="1" y="3191"/>
                    </a:cubicBezTo>
                    <a:cubicBezTo>
                      <a:pt x="1" y="3191"/>
                      <a:pt x="13800" y="6370"/>
                      <a:pt x="30814" y="6370"/>
                    </a:cubicBezTo>
                    <a:cubicBezTo>
                      <a:pt x="47828" y="6370"/>
                      <a:pt x="61616" y="3191"/>
                      <a:pt x="61616" y="3191"/>
                    </a:cubicBezTo>
                    <a:cubicBezTo>
                      <a:pt x="61616" y="3191"/>
                      <a:pt x="47828" y="1"/>
                      <a:pt x="30814" y="1"/>
                    </a:cubicBezTo>
                    <a:close/>
                  </a:path>
                </a:pathLst>
              </a:custGeom>
              <a:solidFill>
                <a:schemeClr val="accent2">
                  <a:alpha val="229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0" name="Google Shape;3260;p94"/>
              <p:cNvSpPr/>
              <p:nvPr/>
            </p:nvSpPr>
            <p:spPr>
              <a:xfrm>
                <a:off x="1172500" y="2296107"/>
                <a:ext cx="229753" cy="284725"/>
              </a:xfrm>
              <a:custGeom>
                <a:avLst/>
                <a:gdLst/>
                <a:ahLst/>
                <a:cxnLst/>
                <a:rect l="l" t="t" r="r" b="b"/>
                <a:pathLst>
                  <a:path w="7406" h="9178" extrusionOk="0">
                    <a:moveTo>
                      <a:pt x="6620" y="0"/>
                    </a:moveTo>
                    <a:cubicBezTo>
                      <a:pt x="5084" y="381"/>
                      <a:pt x="3810" y="1631"/>
                      <a:pt x="3394" y="3167"/>
                    </a:cubicBezTo>
                    <a:cubicBezTo>
                      <a:pt x="3239" y="3703"/>
                      <a:pt x="3203" y="4286"/>
                      <a:pt x="2965" y="4786"/>
                    </a:cubicBezTo>
                    <a:cubicBezTo>
                      <a:pt x="2620" y="5525"/>
                      <a:pt x="1929" y="6013"/>
                      <a:pt x="1358" y="6560"/>
                    </a:cubicBezTo>
                    <a:cubicBezTo>
                      <a:pt x="738" y="7144"/>
                      <a:pt x="0" y="8263"/>
                      <a:pt x="179" y="9156"/>
                    </a:cubicBezTo>
                    <a:cubicBezTo>
                      <a:pt x="432" y="9171"/>
                      <a:pt x="686" y="9178"/>
                      <a:pt x="940" y="9178"/>
                    </a:cubicBezTo>
                    <a:cubicBezTo>
                      <a:pt x="2135" y="9178"/>
                      <a:pt x="3340" y="9025"/>
                      <a:pt x="4489" y="8799"/>
                    </a:cubicBezTo>
                    <a:cubicBezTo>
                      <a:pt x="4822" y="8716"/>
                      <a:pt x="5179" y="8644"/>
                      <a:pt x="5406" y="8394"/>
                    </a:cubicBezTo>
                    <a:cubicBezTo>
                      <a:pt x="5668" y="8096"/>
                      <a:pt x="5680" y="7668"/>
                      <a:pt x="5668" y="7263"/>
                    </a:cubicBezTo>
                    <a:cubicBezTo>
                      <a:pt x="5620" y="6072"/>
                      <a:pt x="5322" y="4882"/>
                      <a:pt x="5465" y="3703"/>
                    </a:cubicBezTo>
                    <a:cubicBezTo>
                      <a:pt x="5596" y="2524"/>
                      <a:pt x="6263" y="1274"/>
                      <a:pt x="7406" y="976"/>
                    </a:cubicBezTo>
                    <a:cubicBezTo>
                      <a:pt x="7156" y="655"/>
                      <a:pt x="6894" y="322"/>
                      <a:pt x="6620" y="0"/>
                    </a:cubicBezTo>
                    <a:close/>
                  </a:path>
                </a:pathLst>
              </a:custGeom>
              <a:solidFill>
                <a:srgbClr val="77AFB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1" name="Google Shape;3261;p94"/>
              <p:cNvSpPr/>
              <p:nvPr/>
            </p:nvSpPr>
            <p:spPr>
              <a:xfrm>
                <a:off x="1224587" y="2138761"/>
                <a:ext cx="200591" cy="142983"/>
              </a:xfrm>
              <a:custGeom>
                <a:avLst/>
                <a:gdLst/>
                <a:ahLst/>
                <a:cxnLst/>
                <a:rect l="l" t="t" r="r" b="b"/>
                <a:pathLst>
                  <a:path w="6466" h="4609" extrusionOk="0">
                    <a:moveTo>
                      <a:pt x="1715" y="0"/>
                    </a:moveTo>
                    <a:cubicBezTo>
                      <a:pt x="1488" y="48"/>
                      <a:pt x="1298" y="155"/>
                      <a:pt x="1119" y="310"/>
                    </a:cubicBezTo>
                    <a:cubicBezTo>
                      <a:pt x="1060" y="357"/>
                      <a:pt x="988" y="453"/>
                      <a:pt x="905" y="560"/>
                    </a:cubicBezTo>
                    <a:lnTo>
                      <a:pt x="429" y="369"/>
                    </a:lnTo>
                    <a:lnTo>
                      <a:pt x="214" y="750"/>
                    </a:lnTo>
                    <a:lnTo>
                      <a:pt x="0" y="1095"/>
                    </a:lnTo>
                    <a:lnTo>
                      <a:pt x="488" y="1405"/>
                    </a:lnTo>
                    <a:cubicBezTo>
                      <a:pt x="452" y="1524"/>
                      <a:pt x="417" y="1667"/>
                      <a:pt x="417" y="1750"/>
                    </a:cubicBezTo>
                    <a:cubicBezTo>
                      <a:pt x="405" y="1977"/>
                      <a:pt x="452" y="2215"/>
                      <a:pt x="536" y="2417"/>
                    </a:cubicBezTo>
                    <a:cubicBezTo>
                      <a:pt x="1024" y="2679"/>
                      <a:pt x="1548" y="2929"/>
                      <a:pt x="2024" y="3179"/>
                    </a:cubicBezTo>
                    <a:cubicBezTo>
                      <a:pt x="2155" y="3120"/>
                      <a:pt x="2262" y="2989"/>
                      <a:pt x="2393" y="2917"/>
                    </a:cubicBezTo>
                    <a:cubicBezTo>
                      <a:pt x="2667" y="3072"/>
                      <a:pt x="2989" y="3215"/>
                      <a:pt x="3262" y="3370"/>
                    </a:cubicBezTo>
                    <a:cubicBezTo>
                      <a:pt x="3346" y="3536"/>
                      <a:pt x="3405" y="3751"/>
                      <a:pt x="3500" y="3893"/>
                    </a:cubicBezTo>
                    <a:cubicBezTo>
                      <a:pt x="3858" y="4072"/>
                      <a:pt x="4167" y="4286"/>
                      <a:pt x="4524" y="4465"/>
                    </a:cubicBezTo>
                    <a:cubicBezTo>
                      <a:pt x="4679" y="4501"/>
                      <a:pt x="4858" y="4608"/>
                      <a:pt x="5060" y="4608"/>
                    </a:cubicBezTo>
                    <a:cubicBezTo>
                      <a:pt x="5070" y="4608"/>
                      <a:pt x="5080" y="4609"/>
                      <a:pt x="5089" y="4609"/>
                    </a:cubicBezTo>
                    <a:cubicBezTo>
                      <a:pt x="5330" y="4609"/>
                      <a:pt x="5568" y="4470"/>
                      <a:pt x="5751" y="4298"/>
                    </a:cubicBezTo>
                    <a:cubicBezTo>
                      <a:pt x="5929" y="4120"/>
                      <a:pt x="6048" y="3882"/>
                      <a:pt x="6167" y="3655"/>
                    </a:cubicBezTo>
                    <a:cubicBezTo>
                      <a:pt x="6167" y="3643"/>
                      <a:pt x="6179" y="3631"/>
                      <a:pt x="6179" y="3631"/>
                    </a:cubicBezTo>
                    <a:cubicBezTo>
                      <a:pt x="6287" y="3405"/>
                      <a:pt x="6382" y="3179"/>
                      <a:pt x="6418" y="2941"/>
                    </a:cubicBezTo>
                    <a:cubicBezTo>
                      <a:pt x="6465" y="2691"/>
                      <a:pt x="6418" y="2405"/>
                      <a:pt x="6251" y="2215"/>
                    </a:cubicBezTo>
                    <a:cubicBezTo>
                      <a:pt x="6120" y="2060"/>
                      <a:pt x="5941" y="1977"/>
                      <a:pt x="5763" y="1881"/>
                    </a:cubicBezTo>
                    <a:cubicBezTo>
                      <a:pt x="5405" y="1703"/>
                      <a:pt x="5048" y="1584"/>
                      <a:pt x="4691" y="1429"/>
                    </a:cubicBezTo>
                    <a:cubicBezTo>
                      <a:pt x="4513" y="1453"/>
                      <a:pt x="4298" y="1524"/>
                      <a:pt x="4120" y="1560"/>
                    </a:cubicBezTo>
                    <a:cubicBezTo>
                      <a:pt x="3822" y="1441"/>
                      <a:pt x="3524" y="1262"/>
                      <a:pt x="3227" y="1155"/>
                    </a:cubicBezTo>
                    <a:cubicBezTo>
                      <a:pt x="3203" y="1012"/>
                      <a:pt x="3250" y="857"/>
                      <a:pt x="3215" y="714"/>
                    </a:cubicBezTo>
                    <a:cubicBezTo>
                      <a:pt x="2727" y="464"/>
                      <a:pt x="2203" y="238"/>
                      <a:pt x="1715" y="0"/>
                    </a:cubicBezTo>
                    <a:close/>
                  </a:path>
                </a:pathLst>
              </a:custGeom>
              <a:solidFill>
                <a:srgbClr val="77AFB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2" name="Google Shape;3262;p94"/>
              <p:cNvSpPr/>
              <p:nvPr/>
            </p:nvSpPr>
            <p:spPr>
              <a:xfrm>
                <a:off x="1230854" y="2138017"/>
                <a:ext cx="194325" cy="112674"/>
              </a:xfrm>
              <a:custGeom>
                <a:avLst/>
                <a:gdLst/>
                <a:ahLst/>
                <a:cxnLst/>
                <a:rect l="l" t="t" r="r" b="b"/>
                <a:pathLst>
                  <a:path w="6264" h="3632" extrusionOk="0">
                    <a:moveTo>
                      <a:pt x="1513" y="0"/>
                    </a:moveTo>
                    <a:cubicBezTo>
                      <a:pt x="1286" y="60"/>
                      <a:pt x="1096" y="167"/>
                      <a:pt x="917" y="322"/>
                    </a:cubicBezTo>
                    <a:cubicBezTo>
                      <a:pt x="858" y="357"/>
                      <a:pt x="774" y="465"/>
                      <a:pt x="703" y="572"/>
                    </a:cubicBezTo>
                    <a:lnTo>
                      <a:pt x="227" y="381"/>
                    </a:lnTo>
                    <a:lnTo>
                      <a:pt x="0" y="762"/>
                    </a:lnTo>
                    <a:lnTo>
                      <a:pt x="870" y="1191"/>
                    </a:lnTo>
                    <a:cubicBezTo>
                      <a:pt x="870" y="1191"/>
                      <a:pt x="959" y="786"/>
                      <a:pt x="1263" y="786"/>
                    </a:cubicBezTo>
                    <a:cubicBezTo>
                      <a:pt x="1292" y="786"/>
                      <a:pt x="1324" y="790"/>
                      <a:pt x="1358" y="798"/>
                    </a:cubicBezTo>
                    <a:cubicBezTo>
                      <a:pt x="1572" y="834"/>
                      <a:pt x="1953" y="1036"/>
                      <a:pt x="2286" y="1215"/>
                    </a:cubicBezTo>
                    <a:cubicBezTo>
                      <a:pt x="2608" y="1393"/>
                      <a:pt x="2834" y="1715"/>
                      <a:pt x="2858" y="2072"/>
                    </a:cubicBezTo>
                    <a:lnTo>
                      <a:pt x="3965" y="2727"/>
                    </a:lnTo>
                    <a:cubicBezTo>
                      <a:pt x="3965" y="2727"/>
                      <a:pt x="4526" y="2072"/>
                      <a:pt x="4828" y="2072"/>
                    </a:cubicBezTo>
                    <a:cubicBezTo>
                      <a:pt x="4867" y="2072"/>
                      <a:pt x="4901" y="2083"/>
                      <a:pt x="4930" y="2108"/>
                    </a:cubicBezTo>
                    <a:cubicBezTo>
                      <a:pt x="5168" y="2286"/>
                      <a:pt x="6073" y="2822"/>
                      <a:pt x="6025" y="3251"/>
                    </a:cubicBezTo>
                    <a:cubicBezTo>
                      <a:pt x="6001" y="3334"/>
                      <a:pt x="5989" y="3477"/>
                      <a:pt x="5977" y="3632"/>
                    </a:cubicBezTo>
                    <a:cubicBezTo>
                      <a:pt x="6073" y="3417"/>
                      <a:pt x="6180" y="3191"/>
                      <a:pt x="6216" y="2953"/>
                    </a:cubicBezTo>
                    <a:cubicBezTo>
                      <a:pt x="6263" y="2703"/>
                      <a:pt x="6216" y="2417"/>
                      <a:pt x="6049" y="2227"/>
                    </a:cubicBezTo>
                    <a:cubicBezTo>
                      <a:pt x="5918" y="2072"/>
                      <a:pt x="5739" y="1989"/>
                      <a:pt x="5561" y="1893"/>
                    </a:cubicBezTo>
                    <a:cubicBezTo>
                      <a:pt x="5203" y="1715"/>
                      <a:pt x="4846" y="1596"/>
                      <a:pt x="4489" y="1429"/>
                    </a:cubicBezTo>
                    <a:cubicBezTo>
                      <a:pt x="4311" y="1465"/>
                      <a:pt x="4096" y="1536"/>
                      <a:pt x="3918" y="1572"/>
                    </a:cubicBezTo>
                    <a:cubicBezTo>
                      <a:pt x="3620" y="1453"/>
                      <a:pt x="3322" y="1274"/>
                      <a:pt x="3025" y="1167"/>
                    </a:cubicBezTo>
                    <a:cubicBezTo>
                      <a:pt x="3001" y="1012"/>
                      <a:pt x="3048" y="869"/>
                      <a:pt x="3013" y="715"/>
                    </a:cubicBezTo>
                    <a:cubicBezTo>
                      <a:pt x="2525" y="477"/>
                      <a:pt x="2001" y="238"/>
                      <a:pt x="1513" y="0"/>
                    </a:cubicBezTo>
                    <a:close/>
                  </a:path>
                </a:pathLst>
              </a:custGeom>
              <a:solidFill>
                <a:srgbClr val="9ABF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3" name="Google Shape;3263;p94"/>
              <p:cNvSpPr/>
              <p:nvPr/>
            </p:nvSpPr>
            <p:spPr>
              <a:xfrm>
                <a:off x="1575824" y="1931159"/>
                <a:ext cx="175494" cy="289254"/>
              </a:xfrm>
              <a:custGeom>
                <a:avLst/>
                <a:gdLst/>
                <a:ahLst/>
                <a:cxnLst/>
                <a:rect l="l" t="t" r="r" b="b"/>
                <a:pathLst>
                  <a:path w="5657" h="9324" extrusionOk="0">
                    <a:moveTo>
                      <a:pt x="3989" y="1"/>
                    </a:moveTo>
                    <a:cubicBezTo>
                      <a:pt x="3989" y="1"/>
                      <a:pt x="2108" y="1394"/>
                      <a:pt x="1632" y="2001"/>
                    </a:cubicBezTo>
                    <a:cubicBezTo>
                      <a:pt x="1156" y="2608"/>
                      <a:pt x="1" y="8978"/>
                      <a:pt x="1" y="8978"/>
                    </a:cubicBezTo>
                    <a:lnTo>
                      <a:pt x="5656" y="9323"/>
                    </a:lnTo>
                    <a:lnTo>
                      <a:pt x="3989" y="1"/>
                    </a:lnTo>
                    <a:close/>
                  </a:path>
                </a:pathLst>
              </a:custGeom>
              <a:solidFill>
                <a:srgbClr val="63CC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4" name="Google Shape;3264;p94"/>
              <p:cNvSpPr/>
              <p:nvPr/>
            </p:nvSpPr>
            <p:spPr>
              <a:xfrm>
                <a:off x="1511576" y="3939742"/>
                <a:ext cx="351640" cy="140036"/>
              </a:xfrm>
              <a:custGeom>
                <a:avLst/>
                <a:gdLst/>
                <a:ahLst/>
                <a:cxnLst/>
                <a:rect l="l" t="t" r="r" b="b"/>
                <a:pathLst>
                  <a:path w="11335" h="4514" extrusionOk="0">
                    <a:moveTo>
                      <a:pt x="5810" y="1"/>
                    </a:moveTo>
                    <a:cubicBezTo>
                      <a:pt x="5620" y="418"/>
                      <a:pt x="5108" y="1370"/>
                      <a:pt x="4548" y="1811"/>
                    </a:cubicBezTo>
                    <a:cubicBezTo>
                      <a:pt x="3822" y="2394"/>
                      <a:pt x="1107" y="3382"/>
                      <a:pt x="381" y="3704"/>
                    </a:cubicBezTo>
                    <a:cubicBezTo>
                      <a:pt x="131" y="3823"/>
                      <a:pt x="36" y="4049"/>
                      <a:pt x="0" y="4239"/>
                    </a:cubicBezTo>
                    <a:lnTo>
                      <a:pt x="11335" y="4513"/>
                    </a:lnTo>
                    <a:cubicBezTo>
                      <a:pt x="11299" y="4001"/>
                      <a:pt x="11109" y="1537"/>
                      <a:pt x="10823" y="251"/>
                    </a:cubicBezTo>
                    <a:lnTo>
                      <a:pt x="5810" y="1"/>
                    </a:lnTo>
                    <a:close/>
                  </a:path>
                </a:pathLst>
              </a:custGeom>
              <a:solidFill>
                <a:srgbClr val="D9456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5" name="Google Shape;3265;p94"/>
              <p:cNvSpPr/>
              <p:nvPr/>
            </p:nvSpPr>
            <p:spPr>
              <a:xfrm>
                <a:off x="1510832" y="4071246"/>
                <a:ext cx="352757" cy="43990"/>
              </a:xfrm>
              <a:custGeom>
                <a:avLst/>
                <a:gdLst/>
                <a:ahLst/>
                <a:cxnLst/>
                <a:rect l="l" t="t" r="r" b="b"/>
                <a:pathLst>
                  <a:path w="11371" h="1418" extrusionOk="0">
                    <a:moveTo>
                      <a:pt x="24" y="0"/>
                    </a:moveTo>
                    <a:lnTo>
                      <a:pt x="0" y="1120"/>
                    </a:lnTo>
                    <a:lnTo>
                      <a:pt x="11347" y="1417"/>
                    </a:lnTo>
                    <a:lnTo>
                      <a:pt x="11371" y="298"/>
                    </a:lnTo>
                    <a:lnTo>
                      <a:pt x="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6" name="Google Shape;3266;p94"/>
              <p:cNvSpPr/>
              <p:nvPr/>
            </p:nvSpPr>
            <p:spPr>
              <a:xfrm>
                <a:off x="1629586" y="3980412"/>
                <a:ext cx="55996" cy="38375"/>
              </a:xfrm>
              <a:custGeom>
                <a:avLst/>
                <a:gdLst/>
                <a:ahLst/>
                <a:cxnLst/>
                <a:rect l="l" t="t" r="r" b="b"/>
                <a:pathLst>
                  <a:path w="1805" h="1237" extrusionOk="0">
                    <a:moveTo>
                      <a:pt x="379" y="1"/>
                    </a:moveTo>
                    <a:cubicBezTo>
                      <a:pt x="160" y="1"/>
                      <a:pt x="1" y="184"/>
                      <a:pt x="137" y="404"/>
                    </a:cubicBezTo>
                    <a:cubicBezTo>
                      <a:pt x="280" y="642"/>
                      <a:pt x="518" y="785"/>
                      <a:pt x="756" y="916"/>
                    </a:cubicBezTo>
                    <a:cubicBezTo>
                      <a:pt x="971" y="1047"/>
                      <a:pt x="1185" y="1154"/>
                      <a:pt x="1447" y="1214"/>
                    </a:cubicBezTo>
                    <a:cubicBezTo>
                      <a:pt x="1486" y="1227"/>
                      <a:pt x="1525" y="1237"/>
                      <a:pt x="1564" y="1237"/>
                    </a:cubicBezTo>
                    <a:cubicBezTo>
                      <a:pt x="1597" y="1237"/>
                      <a:pt x="1629" y="1230"/>
                      <a:pt x="1661" y="1214"/>
                    </a:cubicBezTo>
                    <a:cubicBezTo>
                      <a:pt x="1804" y="1154"/>
                      <a:pt x="1768" y="1012"/>
                      <a:pt x="1709" y="904"/>
                    </a:cubicBezTo>
                    <a:cubicBezTo>
                      <a:pt x="1709" y="893"/>
                      <a:pt x="1709" y="881"/>
                      <a:pt x="1697" y="857"/>
                    </a:cubicBezTo>
                    <a:cubicBezTo>
                      <a:pt x="1459" y="440"/>
                      <a:pt x="935" y="119"/>
                      <a:pt x="471" y="11"/>
                    </a:cubicBezTo>
                    <a:cubicBezTo>
                      <a:pt x="439" y="4"/>
                      <a:pt x="408" y="1"/>
                      <a:pt x="37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7" name="Google Shape;3267;p94"/>
              <p:cNvSpPr/>
              <p:nvPr/>
            </p:nvSpPr>
            <p:spPr>
              <a:xfrm>
                <a:off x="1602969" y="3998529"/>
                <a:ext cx="55623" cy="38251"/>
              </a:xfrm>
              <a:custGeom>
                <a:avLst/>
                <a:gdLst/>
                <a:ahLst/>
                <a:cxnLst/>
                <a:rect l="l" t="t" r="r" b="b"/>
                <a:pathLst>
                  <a:path w="1793" h="1233" extrusionOk="0">
                    <a:moveTo>
                      <a:pt x="376" y="0"/>
                    </a:moveTo>
                    <a:cubicBezTo>
                      <a:pt x="151" y="0"/>
                      <a:pt x="0" y="182"/>
                      <a:pt x="126" y="392"/>
                    </a:cubicBezTo>
                    <a:cubicBezTo>
                      <a:pt x="281" y="630"/>
                      <a:pt x="507" y="785"/>
                      <a:pt x="757" y="916"/>
                    </a:cubicBezTo>
                    <a:cubicBezTo>
                      <a:pt x="959" y="1047"/>
                      <a:pt x="1186" y="1154"/>
                      <a:pt x="1436" y="1213"/>
                    </a:cubicBezTo>
                    <a:cubicBezTo>
                      <a:pt x="1479" y="1221"/>
                      <a:pt x="1527" y="1232"/>
                      <a:pt x="1574" y="1232"/>
                    </a:cubicBezTo>
                    <a:cubicBezTo>
                      <a:pt x="1604" y="1232"/>
                      <a:pt x="1634" y="1227"/>
                      <a:pt x="1662" y="1213"/>
                    </a:cubicBezTo>
                    <a:cubicBezTo>
                      <a:pt x="1793" y="1154"/>
                      <a:pt x="1769" y="1011"/>
                      <a:pt x="1710" y="904"/>
                    </a:cubicBezTo>
                    <a:cubicBezTo>
                      <a:pt x="1710" y="892"/>
                      <a:pt x="1710" y="868"/>
                      <a:pt x="1686" y="856"/>
                    </a:cubicBezTo>
                    <a:cubicBezTo>
                      <a:pt x="1448" y="439"/>
                      <a:pt x="924" y="94"/>
                      <a:pt x="471" y="11"/>
                    </a:cubicBezTo>
                    <a:cubicBezTo>
                      <a:pt x="438" y="4"/>
                      <a:pt x="407" y="0"/>
                      <a:pt x="37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8" name="Google Shape;3268;p94"/>
              <p:cNvSpPr/>
              <p:nvPr/>
            </p:nvSpPr>
            <p:spPr>
              <a:xfrm>
                <a:off x="1570085" y="4009604"/>
                <a:ext cx="55654" cy="38251"/>
              </a:xfrm>
              <a:custGeom>
                <a:avLst/>
                <a:gdLst/>
                <a:ahLst/>
                <a:cxnLst/>
                <a:rect l="l" t="t" r="r" b="b"/>
                <a:pathLst>
                  <a:path w="1794" h="1233" extrusionOk="0">
                    <a:moveTo>
                      <a:pt x="376" y="1"/>
                    </a:moveTo>
                    <a:cubicBezTo>
                      <a:pt x="152" y="1"/>
                      <a:pt x="1" y="182"/>
                      <a:pt x="126" y="392"/>
                    </a:cubicBezTo>
                    <a:cubicBezTo>
                      <a:pt x="281" y="630"/>
                      <a:pt x="519" y="785"/>
                      <a:pt x="757" y="916"/>
                    </a:cubicBezTo>
                    <a:cubicBezTo>
                      <a:pt x="960" y="1047"/>
                      <a:pt x="1186" y="1154"/>
                      <a:pt x="1436" y="1214"/>
                    </a:cubicBezTo>
                    <a:cubicBezTo>
                      <a:pt x="1487" y="1221"/>
                      <a:pt x="1533" y="1232"/>
                      <a:pt x="1577" y="1232"/>
                    </a:cubicBezTo>
                    <a:cubicBezTo>
                      <a:pt x="1606" y="1232"/>
                      <a:pt x="1634" y="1228"/>
                      <a:pt x="1662" y="1214"/>
                    </a:cubicBezTo>
                    <a:cubicBezTo>
                      <a:pt x="1793" y="1154"/>
                      <a:pt x="1769" y="1011"/>
                      <a:pt x="1710" y="904"/>
                    </a:cubicBezTo>
                    <a:cubicBezTo>
                      <a:pt x="1710" y="892"/>
                      <a:pt x="1710" y="868"/>
                      <a:pt x="1686" y="856"/>
                    </a:cubicBezTo>
                    <a:cubicBezTo>
                      <a:pt x="1460" y="440"/>
                      <a:pt x="936" y="118"/>
                      <a:pt x="472" y="11"/>
                    </a:cubicBezTo>
                    <a:cubicBezTo>
                      <a:pt x="439" y="4"/>
                      <a:pt x="407" y="1"/>
                      <a:pt x="37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9" name="Google Shape;3269;p94"/>
              <p:cNvSpPr/>
              <p:nvPr/>
            </p:nvSpPr>
            <p:spPr>
              <a:xfrm>
                <a:off x="2016840" y="3869258"/>
                <a:ext cx="227209" cy="273401"/>
              </a:xfrm>
              <a:custGeom>
                <a:avLst/>
                <a:gdLst/>
                <a:ahLst/>
                <a:cxnLst/>
                <a:rect l="l" t="t" r="r" b="b"/>
                <a:pathLst>
                  <a:path w="7324" h="8813" extrusionOk="0">
                    <a:moveTo>
                      <a:pt x="4766" y="1"/>
                    </a:moveTo>
                    <a:cubicBezTo>
                      <a:pt x="3836" y="1"/>
                      <a:pt x="834" y="689"/>
                      <a:pt x="834" y="689"/>
                    </a:cubicBezTo>
                    <a:cubicBezTo>
                      <a:pt x="834" y="689"/>
                      <a:pt x="1061" y="2701"/>
                      <a:pt x="834" y="3047"/>
                    </a:cubicBezTo>
                    <a:cubicBezTo>
                      <a:pt x="692" y="3273"/>
                      <a:pt x="370" y="4904"/>
                      <a:pt x="180" y="6142"/>
                    </a:cubicBezTo>
                    <a:cubicBezTo>
                      <a:pt x="72" y="6809"/>
                      <a:pt x="1" y="7357"/>
                      <a:pt x="1" y="7523"/>
                    </a:cubicBezTo>
                    <a:cubicBezTo>
                      <a:pt x="1" y="7961"/>
                      <a:pt x="3303" y="8812"/>
                      <a:pt x="4130" y="8812"/>
                    </a:cubicBezTo>
                    <a:cubicBezTo>
                      <a:pt x="4158" y="8812"/>
                      <a:pt x="4182" y="8811"/>
                      <a:pt x="4204" y="8809"/>
                    </a:cubicBezTo>
                    <a:cubicBezTo>
                      <a:pt x="4871" y="8750"/>
                      <a:pt x="7323" y="7023"/>
                      <a:pt x="7323" y="7023"/>
                    </a:cubicBezTo>
                    <a:cubicBezTo>
                      <a:pt x="7323" y="7023"/>
                      <a:pt x="7216" y="6666"/>
                      <a:pt x="7073" y="6107"/>
                    </a:cubicBezTo>
                    <a:cubicBezTo>
                      <a:pt x="6549" y="4249"/>
                      <a:pt x="5359" y="154"/>
                      <a:pt x="4978" y="23"/>
                    </a:cubicBezTo>
                    <a:cubicBezTo>
                      <a:pt x="4931" y="7"/>
                      <a:pt x="4859" y="1"/>
                      <a:pt x="4766" y="1"/>
                    </a:cubicBezTo>
                    <a:close/>
                  </a:path>
                </a:pathLst>
              </a:custGeom>
              <a:solidFill>
                <a:srgbClr val="D9456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0" name="Google Shape;3270;p94"/>
              <p:cNvSpPr/>
              <p:nvPr/>
            </p:nvSpPr>
            <p:spPr>
              <a:xfrm>
                <a:off x="2016840" y="4058682"/>
                <a:ext cx="227209" cy="83978"/>
              </a:xfrm>
              <a:custGeom>
                <a:avLst/>
                <a:gdLst/>
                <a:ahLst/>
                <a:cxnLst/>
                <a:rect l="l" t="t" r="r" b="b"/>
                <a:pathLst>
                  <a:path w="7324" h="2707" extrusionOk="0">
                    <a:moveTo>
                      <a:pt x="7073" y="1"/>
                    </a:moveTo>
                    <a:cubicBezTo>
                      <a:pt x="6180" y="405"/>
                      <a:pt x="5133" y="882"/>
                      <a:pt x="4585" y="1072"/>
                    </a:cubicBezTo>
                    <a:cubicBezTo>
                      <a:pt x="4475" y="1113"/>
                      <a:pt x="4333" y="1132"/>
                      <a:pt x="4167" y="1132"/>
                    </a:cubicBezTo>
                    <a:cubicBezTo>
                      <a:pt x="3131" y="1132"/>
                      <a:pt x="1165" y="416"/>
                      <a:pt x="180" y="36"/>
                    </a:cubicBezTo>
                    <a:cubicBezTo>
                      <a:pt x="72" y="703"/>
                      <a:pt x="1" y="1251"/>
                      <a:pt x="1" y="1417"/>
                    </a:cubicBezTo>
                    <a:cubicBezTo>
                      <a:pt x="1" y="1855"/>
                      <a:pt x="3303" y="2706"/>
                      <a:pt x="4130" y="2706"/>
                    </a:cubicBezTo>
                    <a:cubicBezTo>
                      <a:pt x="4158" y="2706"/>
                      <a:pt x="4182" y="2705"/>
                      <a:pt x="4204" y="2703"/>
                    </a:cubicBezTo>
                    <a:cubicBezTo>
                      <a:pt x="4871" y="2644"/>
                      <a:pt x="7323" y="917"/>
                      <a:pt x="7323" y="917"/>
                    </a:cubicBezTo>
                    <a:cubicBezTo>
                      <a:pt x="7323" y="917"/>
                      <a:pt x="7216" y="560"/>
                      <a:pt x="707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1" name="Google Shape;3271;p94"/>
              <p:cNvSpPr/>
              <p:nvPr/>
            </p:nvSpPr>
            <p:spPr>
              <a:xfrm>
                <a:off x="1621644" y="2663228"/>
                <a:ext cx="631618" cy="1326832"/>
              </a:xfrm>
              <a:custGeom>
                <a:avLst/>
                <a:gdLst/>
                <a:ahLst/>
                <a:cxnLst/>
                <a:rect l="l" t="t" r="r" b="b"/>
                <a:pathLst>
                  <a:path w="20360" h="42770" extrusionOk="0">
                    <a:moveTo>
                      <a:pt x="1762" y="1"/>
                    </a:moveTo>
                    <a:cubicBezTo>
                      <a:pt x="1762" y="1"/>
                      <a:pt x="1584" y="3287"/>
                      <a:pt x="1358" y="6668"/>
                    </a:cubicBezTo>
                    <a:cubicBezTo>
                      <a:pt x="941" y="12931"/>
                      <a:pt x="357" y="22039"/>
                      <a:pt x="417" y="22897"/>
                    </a:cubicBezTo>
                    <a:cubicBezTo>
                      <a:pt x="524" y="24230"/>
                      <a:pt x="0" y="42101"/>
                      <a:pt x="0" y="42101"/>
                    </a:cubicBezTo>
                    <a:cubicBezTo>
                      <a:pt x="0" y="42101"/>
                      <a:pt x="2345" y="42770"/>
                      <a:pt x="4987" y="42770"/>
                    </a:cubicBezTo>
                    <a:cubicBezTo>
                      <a:pt x="6043" y="42770"/>
                      <a:pt x="7147" y="42663"/>
                      <a:pt x="8168" y="42363"/>
                    </a:cubicBezTo>
                    <a:cubicBezTo>
                      <a:pt x="8442" y="42292"/>
                      <a:pt x="8692" y="42209"/>
                      <a:pt x="8942" y="42101"/>
                    </a:cubicBezTo>
                    <a:lnTo>
                      <a:pt x="7656" y="21742"/>
                    </a:lnTo>
                    <a:lnTo>
                      <a:pt x="8347" y="7407"/>
                    </a:lnTo>
                    <a:lnTo>
                      <a:pt x="8394" y="6454"/>
                    </a:lnTo>
                    <a:lnTo>
                      <a:pt x="8549" y="7395"/>
                    </a:lnTo>
                    <a:lnTo>
                      <a:pt x="11192" y="22408"/>
                    </a:lnTo>
                    <a:lnTo>
                      <a:pt x="11740" y="41673"/>
                    </a:lnTo>
                    <a:cubicBezTo>
                      <a:pt x="11740" y="41673"/>
                      <a:pt x="12996" y="42012"/>
                      <a:pt x="14863" y="42012"/>
                    </a:cubicBezTo>
                    <a:cubicBezTo>
                      <a:pt x="16257" y="42012"/>
                      <a:pt x="17993" y="41823"/>
                      <a:pt x="19800" y="41161"/>
                    </a:cubicBezTo>
                    <a:cubicBezTo>
                      <a:pt x="19884" y="41137"/>
                      <a:pt x="19955" y="41101"/>
                      <a:pt x="20050" y="41077"/>
                    </a:cubicBezTo>
                    <a:cubicBezTo>
                      <a:pt x="20360" y="40958"/>
                      <a:pt x="17684" y="21754"/>
                      <a:pt x="17681" y="21754"/>
                    </a:cubicBezTo>
                    <a:cubicBezTo>
                      <a:pt x="17681" y="21754"/>
                      <a:pt x="17681" y="21754"/>
                      <a:pt x="17681" y="21754"/>
                    </a:cubicBezTo>
                    <a:lnTo>
                      <a:pt x="17300" y="5918"/>
                    </a:lnTo>
                    <a:lnTo>
                      <a:pt x="17336" y="727"/>
                    </a:lnTo>
                    <a:lnTo>
                      <a:pt x="1762" y="1"/>
                    </a:lnTo>
                    <a:close/>
                  </a:path>
                </a:pathLst>
              </a:custGeom>
              <a:solidFill>
                <a:srgbClr val="41415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2" name="Google Shape;3272;p94"/>
              <p:cNvSpPr/>
              <p:nvPr/>
            </p:nvSpPr>
            <p:spPr>
              <a:xfrm>
                <a:off x="1670008" y="2662142"/>
                <a:ext cx="489442" cy="120367"/>
              </a:xfrm>
              <a:custGeom>
                <a:avLst/>
                <a:gdLst/>
                <a:ahLst/>
                <a:cxnLst/>
                <a:rect l="l" t="t" r="r" b="b"/>
                <a:pathLst>
                  <a:path w="15777" h="3880" extrusionOk="0">
                    <a:moveTo>
                      <a:pt x="180" y="0"/>
                    </a:moveTo>
                    <a:cubicBezTo>
                      <a:pt x="180" y="0"/>
                      <a:pt x="108" y="1786"/>
                      <a:pt x="1" y="3405"/>
                    </a:cubicBezTo>
                    <a:cubicBezTo>
                      <a:pt x="1387" y="3756"/>
                      <a:pt x="3310" y="3879"/>
                      <a:pt x="5337" y="3879"/>
                    </a:cubicBezTo>
                    <a:cubicBezTo>
                      <a:pt x="10064" y="3879"/>
                      <a:pt x="15361" y="3205"/>
                      <a:pt x="15753" y="3155"/>
                    </a:cubicBezTo>
                    <a:lnTo>
                      <a:pt x="15777" y="726"/>
                    </a:lnTo>
                    <a:lnTo>
                      <a:pt x="18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3" name="Google Shape;3273;p94"/>
              <p:cNvSpPr/>
              <p:nvPr/>
            </p:nvSpPr>
            <p:spPr>
              <a:xfrm>
                <a:off x="2090735" y="3977899"/>
                <a:ext cx="64279" cy="23298"/>
              </a:xfrm>
              <a:custGeom>
                <a:avLst/>
                <a:gdLst/>
                <a:ahLst/>
                <a:cxnLst/>
                <a:rect l="l" t="t" r="r" b="b"/>
                <a:pathLst>
                  <a:path w="2072" h="751" extrusionOk="0">
                    <a:moveTo>
                      <a:pt x="1149" y="1"/>
                    </a:moveTo>
                    <a:cubicBezTo>
                      <a:pt x="854" y="1"/>
                      <a:pt x="552" y="64"/>
                      <a:pt x="298" y="164"/>
                    </a:cubicBezTo>
                    <a:cubicBezTo>
                      <a:pt x="60" y="283"/>
                      <a:pt x="0" y="581"/>
                      <a:pt x="274" y="688"/>
                    </a:cubicBezTo>
                    <a:cubicBezTo>
                      <a:pt x="405" y="735"/>
                      <a:pt x="542" y="750"/>
                      <a:pt x="679" y="750"/>
                    </a:cubicBezTo>
                    <a:cubicBezTo>
                      <a:pt x="816" y="750"/>
                      <a:pt x="953" y="735"/>
                      <a:pt x="1084" y="723"/>
                    </a:cubicBezTo>
                    <a:cubicBezTo>
                      <a:pt x="1346" y="688"/>
                      <a:pt x="1596" y="640"/>
                      <a:pt x="1822" y="533"/>
                    </a:cubicBezTo>
                    <a:cubicBezTo>
                      <a:pt x="1893" y="509"/>
                      <a:pt x="1953" y="462"/>
                      <a:pt x="2000" y="402"/>
                    </a:cubicBezTo>
                    <a:cubicBezTo>
                      <a:pt x="2072" y="283"/>
                      <a:pt x="1953" y="188"/>
                      <a:pt x="1846" y="140"/>
                    </a:cubicBezTo>
                    <a:cubicBezTo>
                      <a:pt x="1834" y="140"/>
                      <a:pt x="1822" y="128"/>
                      <a:pt x="1798" y="128"/>
                    </a:cubicBezTo>
                    <a:cubicBezTo>
                      <a:pt x="1605" y="39"/>
                      <a:pt x="1379" y="1"/>
                      <a:pt x="114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4" name="Google Shape;3274;p94"/>
              <p:cNvSpPr/>
              <p:nvPr/>
            </p:nvSpPr>
            <p:spPr>
              <a:xfrm>
                <a:off x="2090735" y="4008115"/>
                <a:ext cx="64279" cy="22988"/>
              </a:xfrm>
              <a:custGeom>
                <a:avLst/>
                <a:gdLst/>
                <a:ahLst/>
                <a:cxnLst/>
                <a:rect l="l" t="t" r="r" b="b"/>
                <a:pathLst>
                  <a:path w="2072" h="741" extrusionOk="0">
                    <a:moveTo>
                      <a:pt x="1155" y="0"/>
                    </a:moveTo>
                    <a:cubicBezTo>
                      <a:pt x="858" y="0"/>
                      <a:pt x="553" y="60"/>
                      <a:pt x="298" y="154"/>
                    </a:cubicBezTo>
                    <a:cubicBezTo>
                      <a:pt x="60" y="273"/>
                      <a:pt x="0" y="571"/>
                      <a:pt x="274" y="678"/>
                    </a:cubicBezTo>
                    <a:cubicBezTo>
                      <a:pt x="405" y="726"/>
                      <a:pt x="542" y="741"/>
                      <a:pt x="679" y="741"/>
                    </a:cubicBezTo>
                    <a:cubicBezTo>
                      <a:pt x="816" y="741"/>
                      <a:pt x="953" y="726"/>
                      <a:pt x="1084" y="714"/>
                    </a:cubicBezTo>
                    <a:cubicBezTo>
                      <a:pt x="1346" y="678"/>
                      <a:pt x="1596" y="642"/>
                      <a:pt x="1822" y="535"/>
                    </a:cubicBezTo>
                    <a:cubicBezTo>
                      <a:pt x="1893" y="500"/>
                      <a:pt x="1953" y="452"/>
                      <a:pt x="2000" y="404"/>
                    </a:cubicBezTo>
                    <a:cubicBezTo>
                      <a:pt x="2072" y="285"/>
                      <a:pt x="1953" y="178"/>
                      <a:pt x="1846" y="130"/>
                    </a:cubicBezTo>
                    <a:cubicBezTo>
                      <a:pt x="1834" y="130"/>
                      <a:pt x="1822" y="119"/>
                      <a:pt x="1798" y="119"/>
                    </a:cubicBezTo>
                    <a:cubicBezTo>
                      <a:pt x="1606" y="36"/>
                      <a:pt x="1383" y="0"/>
                      <a:pt x="115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5" name="Google Shape;3275;p94"/>
              <p:cNvSpPr/>
              <p:nvPr/>
            </p:nvSpPr>
            <p:spPr>
              <a:xfrm>
                <a:off x="2093682" y="4035570"/>
                <a:ext cx="63937" cy="23236"/>
              </a:xfrm>
              <a:custGeom>
                <a:avLst/>
                <a:gdLst/>
                <a:ahLst/>
                <a:cxnLst/>
                <a:rect l="l" t="t" r="r" b="b"/>
                <a:pathLst>
                  <a:path w="2061" h="749" extrusionOk="0">
                    <a:moveTo>
                      <a:pt x="1127" y="0"/>
                    </a:moveTo>
                    <a:cubicBezTo>
                      <a:pt x="836" y="0"/>
                      <a:pt x="539" y="58"/>
                      <a:pt x="298" y="162"/>
                    </a:cubicBezTo>
                    <a:cubicBezTo>
                      <a:pt x="60" y="281"/>
                      <a:pt x="0" y="579"/>
                      <a:pt x="262" y="686"/>
                    </a:cubicBezTo>
                    <a:cubicBezTo>
                      <a:pt x="399" y="734"/>
                      <a:pt x="536" y="749"/>
                      <a:pt x="673" y="749"/>
                    </a:cubicBezTo>
                    <a:cubicBezTo>
                      <a:pt x="810" y="749"/>
                      <a:pt x="947" y="734"/>
                      <a:pt x="1084" y="722"/>
                    </a:cubicBezTo>
                    <a:cubicBezTo>
                      <a:pt x="1334" y="686"/>
                      <a:pt x="1584" y="650"/>
                      <a:pt x="1810" y="543"/>
                    </a:cubicBezTo>
                    <a:cubicBezTo>
                      <a:pt x="1882" y="508"/>
                      <a:pt x="1941" y="460"/>
                      <a:pt x="1989" y="412"/>
                    </a:cubicBezTo>
                    <a:cubicBezTo>
                      <a:pt x="2060" y="293"/>
                      <a:pt x="1941" y="186"/>
                      <a:pt x="1846" y="138"/>
                    </a:cubicBezTo>
                    <a:cubicBezTo>
                      <a:pt x="1822" y="138"/>
                      <a:pt x="1810" y="127"/>
                      <a:pt x="1798" y="127"/>
                    </a:cubicBezTo>
                    <a:cubicBezTo>
                      <a:pt x="1604" y="40"/>
                      <a:pt x="1368" y="0"/>
                      <a:pt x="112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6" name="Google Shape;3276;p94"/>
              <p:cNvSpPr/>
              <p:nvPr/>
            </p:nvSpPr>
            <p:spPr>
              <a:xfrm>
                <a:off x="1645283" y="1831452"/>
                <a:ext cx="568829" cy="907532"/>
              </a:xfrm>
              <a:custGeom>
                <a:avLst/>
                <a:gdLst/>
                <a:ahLst/>
                <a:cxnLst/>
                <a:rect l="l" t="t" r="r" b="b"/>
                <a:pathLst>
                  <a:path w="18336" h="29254" extrusionOk="0">
                    <a:moveTo>
                      <a:pt x="11025" y="0"/>
                    </a:moveTo>
                    <a:lnTo>
                      <a:pt x="7787" y="512"/>
                    </a:lnTo>
                    <a:lnTo>
                      <a:pt x="1750" y="3191"/>
                    </a:lnTo>
                    <a:cubicBezTo>
                      <a:pt x="1750" y="3191"/>
                      <a:pt x="2489" y="13418"/>
                      <a:pt x="2703" y="14216"/>
                    </a:cubicBezTo>
                    <a:cubicBezTo>
                      <a:pt x="2941" y="15038"/>
                      <a:pt x="0" y="28135"/>
                      <a:pt x="0" y="28135"/>
                    </a:cubicBezTo>
                    <a:cubicBezTo>
                      <a:pt x="2286" y="28980"/>
                      <a:pt x="5072" y="29254"/>
                      <a:pt x="7680" y="29254"/>
                    </a:cubicBezTo>
                    <a:lnTo>
                      <a:pt x="8216" y="29254"/>
                    </a:lnTo>
                    <a:cubicBezTo>
                      <a:pt x="12395" y="29194"/>
                      <a:pt x="17371" y="28611"/>
                      <a:pt x="17371" y="28611"/>
                    </a:cubicBezTo>
                    <a:cubicBezTo>
                      <a:pt x="18336" y="20479"/>
                      <a:pt x="16574" y="2143"/>
                      <a:pt x="16502" y="1691"/>
                    </a:cubicBezTo>
                    <a:cubicBezTo>
                      <a:pt x="16383" y="1465"/>
                      <a:pt x="11025" y="0"/>
                      <a:pt x="11025" y="0"/>
                    </a:cubicBezTo>
                    <a:close/>
                  </a:path>
                </a:pathLst>
              </a:custGeom>
              <a:solidFill>
                <a:srgbClr val="63CC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7" name="Google Shape;3277;p94"/>
              <p:cNvSpPr/>
              <p:nvPr/>
            </p:nvSpPr>
            <p:spPr>
              <a:xfrm>
                <a:off x="1694764" y="1970681"/>
                <a:ext cx="24787" cy="205772"/>
              </a:xfrm>
              <a:custGeom>
                <a:avLst/>
                <a:gdLst/>
                <a:ahLst/>
                <a:cxnLst/>
                <a:rect l="l" t="t" r="r" b="b"/>
                <a:pathLst>
                  <a:path w="799" h="6633" extrusionOk="0">
                    <a:moveTo>
                      <a:pt x="667" y="1"/>
                    </a:moveTo>
                    <a:lnTo>
                      <a:pt x="1" y="5871"/>
                    </a:lnTo>
                    <a:lnTo>
                      <a:pt x="798" y="6633"/>
                    </a:lnTo>
                    <a:lnTo>
                      <a:pt x="667" y="1"/>
                    </a:lnTo>
                    <a:close/>
                  </a:path>
                </a:pathLst>
              </a:custGeom>
              <a:solidFill>
                <a:srgbClr val="3BABA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8" name="Google Shape;3278;p94"/>
              <p:cNvSpPr/>
              <p:nvPr/>
            </p:nvSpPr>
            <p:spPr>
              <a:xfrm>
                <a:off x="1836227" y="1816655"/>
                <a:ext cx="215017" cy="166994"/>
              </a:xfrm>
              <a:custGeom>
                <a:avLst/>
                <a:gdLst/>
                <a:ahLst/>
                <a:cxnLst/>
                <a:rect l="l" t="t" r="r" b="b"/>
                <a:pathLst>
                  <a:path w="6931" h="5383" extrusionOk="0">
                    <a:moveTo>
                      <a:pt x="4859" y="1"/>
                    </a:moveTo>
                    <a:lnTo>
                      <a:pt x="1549" y="584"/>
                    </a:lnTo>
                    <a:cubicBezTo>
                      <a:pt x="1549" y="584"/>
                      <a:pt x="346" y="1584"/>
                      <a:pt x="179" y="1656"/>
                    </a:cubicBezTo>
                    <a:cubicBezTo>
                      <a:pt x="1" y="1727"/>
                      <a:pt x="298" y="4966"/>
                      <a:pt x="298" y="4966"/>
                    </a:cubicBezTo>
                    <a:lnTo>
                      <a:pt x="1942" y="3739"/>
                    </a:lnTo>
                    <a:lnTo>
                      <a:pt x="4132" y="5382"/>
                    </a:lnTo>
                    <a:cubicBezTo>
                      <a:pt x="4847" y="4799"/>
                      <a:pt x="6930" y="1287"/>
                      <a:pt x="6775" y="941"/>
                    </a:cubicBezTo>
                    <a:cubicBezTo>
                      <a:pt x="6633" y="596"/>
                      <a:pt x="4859" y="1"/>
                      <a:pt x="4859" y="1"/>
                    </a:cubicBezTo>
                    <a:close/>
                  </a:path>
                </a:pathLst>
              </a:custGeom>
              <a:solidFill>
                <a:srgbClr val="3BABA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9" name="Google Shape;3279;p94"/>
              <p:cNvSpPr/>
              <p:nvPr/>
            </p:nvSpPr>
            <p:spPr>
              <a:xfrm>
                <a:off x="1872058" y="1729854"/>
                <a:ext cx="116769" cy="188058"/>
              </a:xfrm>
              <a:custGeom>
                <a:avLst/>
                <a:gdLst/>
                <a:ahLst/>
                <a:cxnLst/>
                <a:rect l="l" t="t" r="r" b="b"/>
                <a:pathLst>
                  <a:path w="3764" h="6062" extrusionOk="0">
                    <a:moveTo>
                      <a:pt x="3370" y="1"/>
                    </a:moveTo>
                    <a:lnTo>
                      <a:pt x="1" y="977"/>
                    </a:lnTo>
                    <a:lnTo>
                      <a:pt x="370" y="3180"/>
                    </a:lnTo>
                    <a:lnTo>
                      <a:pt x="477" y="3811"/>
                    </a:lnTo>
                    <a:lnTo>
                      <a:pt x="739" y="6061"/>
                    </a:lnTo>
                    <a:lnTo>
                      <a:pt x="3692" y="4097"/>
                    </a:lnTo>
                    <a:cubicBezTo>
                      <a:pt x="3763" y="3501"/>
                      <a:pt x="3704" y="2585"/>
                      <a:pt x="3608" y="1763"/>
                    </a:cubicBezTo>
                    <a:cubicBezTo>
                      <a:pt x="3513" y="811"/>
                      <a:pt x="3370" y="1"/>
                      <a:pt x="3370" y="1"/>
                    </a:cubicBezTo>
                    <a:close/>
                  </a:path>
                </a:pathLst>
              </a:custGeom>
              <a:solidFill>
                <a:srgbClr val="FFA0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0" name="Google Shape;3280;p94"/>
              <p:cNvSpPr/>
              <p:nvPr/>
            </p:nvSpPr>
            <p:spPr>
              <a:xfrm>
                <a:off x="1872058" y="1729854"/>
                <a:ext cx="111960" cy="98931"/>
              </a:xfrm>
              <a:custGeom>
                <a:avLst/>
                <a:gdLst/>
                <a:ahLst/>
                <a:cxnLst/>
                <a:rect l="l" t="t" r="r" b="b"/>
                <a:pathLst>
                  <a:path w="3609" h="3189" extrusionOk="0">
                    <a:moveTo>
                      <a:pt x="3370" y="1"/>
                    </a:moveTo>
                    <a:lnTo>
                      <a:pt x="1" y="977"/>
                    </a:lnTo>
                    <a:lnTo>
                      <a:pt x="370" y="3180"/>
                    </a:lnTo>
                    <a:cubicBezTo>
                      <a:pt x="440" y="3186"/>
                      <a:pt x="511" y="3188"/>
                      <a:pt x="581" y="3188"/>
                    </a:cubicBezTo>
                    <a:cubicBezTo>
                      <a:pt x="1250" y="3188"/>
                      <a:pt x="1919" y="2941"/>
                      <a:pt x="2501" y="2596"/>
                    </a:cubicBezTo>
                    <a:cubicBezTo>
                      <a:pt x="2894" y="2358"/>
                      <a:pt x="3251" y="2061"/>
                      <a:pt x="3608" y="1763"/>
                    </a:cubicBezTo>
                    <a:cubicBezTo>
                      <a:pt x="3513" y="811"/>
                      <a:pt x="3370" y="1"/>
                      <a:pt x="3370" y="1"/>
                    </a:cubicBezTo>
                    <a:close/>
                  </a:path>
                </a:pathLst>
              </a:custGeom>
              <a:solidFill>
                <a:srgbClr val="FF7D6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1" name="Google Shape;3281;p94"/>
              <p:cNvSpPr/>
              <p:nvPr/>
            </p:nvSpPr>
            <p:spPr>
              <a:xfrm>
                <a:off x="1761618" y="1481457"/>
                <a:ext cx="256370" cy="335043"/>
              </a:xfrm>
              <a:custGeom>
                <a:avLst/>
                <a:gdLst/>
                <a:ahLst/>
                <a:cxnLst/>
                <a:rect l="l" t="t" r="r" b="b"/>
                <a:pathLst>
                  <a:path w="8264" h="10800" extrusionOk="0">
                    <a:moveTo>
                      <a:pt x="3768" y="0"/>
                    </a:moveTo>
                    <a:cubicBezTo>
                      <a:pt x="2275" y="0"/>
                      <a:pt x="756" y="608"/>
                      <a:pt x="1" y="2686"/>
                    </a:cubicBezTo>
                    <a:cubicBezTo>
                      <a:pt x="1" y="2686"/>
                      <a:pt x="417" y="6936"/>
                      <a:pt x="584" y="8329"/>
                    </a:cubicBezTo>
                    <a:cubicBezTo>
                      <a:pt x="608" y="8544"/>
                      <a:pt x="1132" y="10687"/>
                      <a:pt x="1739" y="10794"/>
                    </a:cubicBezTo>
                    <a:cubicBezTo>
                      <a:pt x="1759" y="10797"/>
                      <a:pt x="1784" y="10799"/>
                      <a:pt x="1811" y="10799"/>
                    </a:cubicBezTo>
                    <a:cubicBezTo>
                      <a:pt x="2629" y="10799"/>
                      <a:pt x="6444" y="9296"/>
                      <a:pt x="6871" y="9008"/>
                    </a:cubicBezTo>
                    <a:cubicBezTo>
                      <a:pt x="6990" y="8937"/>
                      <a:pt x="7085" y="8865"/>
                      <a:pt x="7168" y="8782"/>
                    </a:cubicBezTo>
                    <a:cubicBezTo>
                      <a:pt x="7585" y="8448"/>
                      <a:pt x="7692" y="8175"/>
                      <a:pt x="7692" y="8175"/>
                    </a:cubicBezTo>
                    <a:cubicBezTo>
                      <a:pt x="7692" y="8175"/>
                      <a:pt x="8264" y="1614"/>
                      <a:pt x="7668" y="1138"/>
                    </a:cubicBezTo>
                    <a:cubicBezTo>
                      <a:pt x="7330" y="884"/>
                      <a:pt x="5568" y="0"/>
                      <a:pt x="3768" y="0"/>
                    </a:cubicBezTo>
                    <a:close/>
                  </a:path>
                </a:pathLst>
              </a:custGeom>
              <a:solidFill>
                <a:srgbClr val="FFA0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2" name="Google Shape;3282;p94"/>
              <p:cNvSpPr/>
              <p:nvPr/>
            </p:nvSpPr>
            <p:spPr>
              <a:xfrm>
                <a:off x="1813332" y="1707704"/>
                <a:ext cx="109727" cy="62603"/>
              </a:xfrm>
              <a:custGeom>
                <a:avLst/>
                <a:gdLst/>
                <a:ahLst/>
                <a:cxnLst/>
                <a:rect l="l" t="t" r="r" b="b"/>
                <a:pathLst>
                  <a:path w="3537" h="2018" extrusionOk="0">
                    <a:moveTo>
                      <a:pt x="3239" y="1"/>
                    </a:moveTo>
                    <a:lnTo>
                      <a:pt x="1" y="524"/>
                    </a:lnTo>
                    <a:cubicBezTo>
                      <a:pt x="1" y="524"/>
                      <a:pt x="371" y="2018"/>
                      <a:pt x="1722" y="2018"/>
                    </a:cubicBezTo>
                    <a:cubicBezTo>
                      <a:pt x="1803" y="2018"/>
                      <a:pt x="1888" y="2012"/>
                      <a:pt x="1977" y="2001"/>
                    </a:cubicBezTo>
                    <a:cubicBezTo>
                      <a:pt x="3537" y="1786"/>
                      <a:pt x="3239" y="1"/>
                      <a:pt x="323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3" name="Google Shape;3283;p94"/>
              <p:cNvSpPr/>
              <p:nvPr/>
            </p:nvSpPr>
            <p:spPr>
              <a:xfrm>
                <a:off x="1780821" y="1572259"/>
                <a:ext cx="42160" cy="32046"/>
              </a:xfrm>
              <a:custGeom>
                <a:avLst/>
                <a:gdLst/>
                <a:ahLst/>
                <a:cxnLst/>
                <a:rect l="l" t="t" r="r" b="b"/>
                <a:pathLst>
                  <a:path w="1359" h="1033" extrusionOk="0">
                    <a:moveTo>
                      <a:pt x="708" y="0"/>
                    </a:moveTo>
                    <a:cubicBezTo>
                      <a:pt x="246" y="0"/>
                      <a:pt x="1" y="1033"/>
                      <a:pt x="1" y="1033"/>
                    </a:cubicBezTo>
                    <a:lnTo>
                      <a:pt x="1215" y="342"/>
                    </a:lnTo>
                    <a:cubicBezTo>
                      <a:pt x="1215" y="342"/>
                      <a:pt x="1358" y="211"/>
                      <a:pt x="822" y="21"/>
                    </a:cubicBezTo>
                    <a:cubicBezTo>
                      <a:pt x="783" y="7"/>
                      <a:pt x="745" y="0"/>
                      <a:pt x="70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4" name="Google Shape;3284;p94"/>
              <p:cNvSpPr/>
              <p:nvPr/>
            </p:nvSpPr>
            <p:spPr>
              <a:xfrm>
                <a:off x="1883877" y="1557400"/>
                <a:ext cx="72438" cy="28075"/>
              </a:xfrm>
              <a:custGeom>
                <a:avLst/>
                <a:gdLst/>
                <a:ahLst/>
                <a:cxnLst/>
                <a:rect l="l" t="t" r="r" b="b"/>
                <a:pathLst>
                  <a:path w="2335" h="905" extrusionOk="0">
                    <a:moveTo>
                      <a:pt x="652" y="0"/>
                    </a:moveTo>
                    <a:cubicBezTo>
                      <a:pt x="503" y="0"/>
                      <a:pt x="376" y="48"/>
                      <a:pt x="286" y="166"/>
                    </a:cubicBezTo>
                    <a:cubicBezTo>
                      <a:pt x="1" y="535"/>
                      <a:pt x="251" y="714"/>
                      <a:pt x="251" y="714"/>
                    </a:cubicBezTo>
                    <a:lnTo>
                      <a:pt x="2334" y="905"/>
                    </a:lnTo>
                    <a:cubicBezTo>
                      <a:pt x="2334" y="905"/>
                      <a:pt x="1296" y="0"/>
                      <a:pt x="65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5" name="Google Shape;3285;p94"/>
              <p:cNvSpPr/>
              <p:nvPr/>
            </p:nvSpPr>
            <p:spPr>
              <a:xfrm>
                <a:off x="1786001" y="1631574"/>
                <a:ext cx="24415" cy="36327"/>
              </a:xfrm>
              <a:custGeom>
                <a:avLst/>
                <a:gdLst/>
                <a:ahLst/>
                <a:cxnLst/>
                <a:rect l="l" t="t" r="r" b="b"/>
                <a:pathLst>
                  <a:path w="787" h="1171" extrusionOk="0">
                    <a:moveTo>
                      <a:pt x="337" y="0"/>
                    </a:moveTo>
                    <a:cubicBezTo>
                      <a:pt x="328" y="0"/>
                      <a:pt x="319" y="1"/>
                      <a:pt x="310" y="2"/>
                    </a:cubicBezTo>
                    <a:cubicBezTo>
                      <a:pt x="132" y="14"/>
                      <a:pt x="1" y="300"/>
                      <a:pt x="36" y="633"/>
                    </a:cubicBezTo>
                    <a:cubicBezTo>
                      <a:pt x="70" y="940"/>
                      <a:pt x="256" y="1170"/>
                      <a:pt x="438" y="1170"/>
                    </a:cubicBezTo>
                    <a:cubicBezTo>
                      <a:pt x="447" y="1170"/>
                      <a:pt x="456" y="1170"/>
                      <a:pt x="465" y="1169"/>
                    </a:cubicBezTo>
                    <a:cubicBezTo>
                      <a:pt x="655" y="1133"/>
                      <a:pt x="786" y="871"/>
                      <a:pt x="739" y="538"/>
                    </a:cubicBezTo>
                    <a:cubicBezTo>
                      <a:pt x="705" y="231"/>
                      <a:pt x="519" y="0"/>
                      <a:pt x="337" y="0"/>
                    </a:cubicBezTo>
                    <a:close/>
                  </a:path>
                </a:pathLst>
              </a:custGeom>
              <a:solidFill>
                <a:srgbClr val="16181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6" name="Google Shape;3286;p94"/>
              <p:cNvSpPr/>
              <p:nvPr/>
            </p:nvSpPr>
            <p:spPr>
              <a:xfrm>
                <a:off x="1776384" y="1642246"/>
                <a:ext cx="24415" cy="8314"/>
              </a:xfrm>
              <a:custGeom>
                <a:avLst/>
                <a:gdLst/>
                <a:ahLst/>
                <a:cxnLst/>
                <a:rect l="l" t="t" r="r" b="b"/>
                <a:pathLst>
                  <a:path w="787" h="268" extrusionOk="0">
                    <a:moveTo>
                      <a:pt x="214" y="0"/>
                    </a:moveTo>
                    <a:cubicBezTo>
                      <a:pt x="91" y="0"/>
                      <a:pt x="1" y="27"/>
                      <a:pt x="1" y="27"/>
                    </a:cubicBezTo>
                    <a:cubicBezTo>
                      <a:pt x="1" y="27"/>
                      <a:pt x="144" y="182"/>
                      <a:pt x="370" y="241"/>
                    </a:cubicBezTo>
                    <a:cubicBezTo>
                      <a:pt x="445" y="261"/>
                      <a:pt x="517" y="268"/>
                      <a:pt x="579" y="268"/>
                    </a:cubicBezTo>
                    <a:cubicBezTo>
                      <a:pt x="702" y="268"/>
                      <a:pt x="787" y="241"/>
                      <a:pt x="787" y="241"/>
                    </a:cubicBezTo>
                    <a:cubicBezTo>
                      <a:pt x="787" y="241"/>
                      <a:pt x="644" y="86"/>
                      <a:pt x="418" y="27"/>
                    </a:cubicBezTo>
                    <a:cubicBezTo>
                      <a:pt x="346" y="7"/>
                      <a:pt x="276" y="0"/>
                      <a:pt x="21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7" name="Google Shape;3287;p94"/>
              <p:cNvSpPr/>
              <p:nvPr/>
            </p:nvSpPr>
            <p:spPr>
              <a:xfrm>
                <a:off x="1896814" y="1610913"/>
                <a:ext cx="28851" cy="42904"/>
              </a:xfrm>
              <a:custGeom>
                <a:avLst/>
                <a:gdLst/>
                <a:ahLst/>
                <a:cxnLst/>
                <a:rect l="l" t="t" r="r" b="b"/>
                <a:pathLst>
                  <a:path w="930" h="1383" extrusionOk="0">
                    <a:moveTo>
                      <a:pt x="431" y="1"/>
                    </a:moveTo>
                    <a:cubicBezTo>
                      <a:pt x="426" y="1"/>
                      <a:pt x="422" y="1"/>
                      <a:pt x="417" y="1"/>
                    </a:cubicBezTo>
                    <a:cubicBezTo>
                      <a:pt x="179" y="13"/>
                      <a:pt x="0" y="323"/>
                      <a:pt x="36" y="715"/>
                    </a:cubicBezTo>
                    <a:cubicBezTo>
                      <a:pt x="59" y="1089"/>
                      <a:pt x="266" y="1383"/>
                      <a:pt x="499" y="1383"/>
                    </a:cubicBezTo>
                    <a:cubicBezTo>
                      <a:pt x="503" y="1383"/>
                      <a:pt x="508" y="1382"/>
                      <a:pt x="512" y="1382"/>
                    </a:cubicBezTo>
                    <a:cubicBezTo>
                      <a:pt x="751" y="1370"/>
                      <a:pt x="929" y="1061"/>
                      <a:pt x="893" y="668"/>
                    </a:cubicBezTo>
                    <a:cubicBezTo>
                      <a:pt x="870" y="294"/>
                      <a:pt x="663" y="1"/>
                      <a:pt x="431" y="1"/>
                    </a:cubicBezTo>
                    <a:close/>
                  </a:path>
                </a:pathLst>
              </a:custGeom>
              <a:solidFill>
                <a:srgbClr val="16181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8" name="Google Shape;3288;p94"/>
              <p:cNvSpPr/>
              <p:nvPr/>
            </p:nvSpPr>
            <p:spPr>
              <a:xfrm>
                <a:off x="1907889" y="1620468"/>
                <a:ext cx="27362" cy="13091"/>
              </a:xfrm>
              <a:custGeom>
                <a:avLst/>
                <a:gdLst/>
                <a:ahLst/>
                <a:cxnLst/>
                <a:rect l="l" t="t" r="r" b="b"/>
                <a:pathLst>
                  <a:path w="882" h="422" extrusionOk="0">
                    <a:moveTo>
                      <a:pt x="827" y="1"/>
                    </a:moveTo>
                    <a:cubicBezTo>
                      <a:pt x="740" y="1"/>
                      <a:pt x="564" y="13"/>
                      <a:pt x="394" y="98"/>
                    </a:cubicBezTo>
                    <a:cubicBezTo>
                      <a:pt x="132" y="217"/>
                      <a:pt x="1" y="419"/>
                      <a:pt x="1" y="419"/>
                    </a:cubicBezTo>
                    <a:cubicBezTo>
                      <a:pt x="1" y="419"/>
                      <a:pt x="21" y="421"/>
                      <a:pt x="56" y="421"/>
                    </a:cubicBezTo>
                    <a:cubicBezTo>
                      <a:pt x="143" y="421"/>
                      <a:pt x="319" y="409"/>
                      <a:pt x="489" y="324"/>
                    </a:cubicBezTo>
                    <a:cubicBezTo>
                      <a:pt x="751" y="205"/>
                      <a:pt x="882" y="3"/>
                      <a:pt x="882" y="3"/>
                    </a:cubicBezTo>
                    <a:cubicBezTo>
                      <a:pt x="882" y="3"/>
                      <a:pt x="861" y="1"/>
                      <a:pt x="82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9" name="Google Shape;3289;p94"/>
              <p:cNvSpPr/>
              <p:nvPr/>
            </p:nvSpPr>
            <p:spPr>
              <a:xfrm>
                <a:off x="1753862" y="1678884"/>
                <a:ext cx="47309" cy="26152"/>
              </a:xfrm>
              <a:custGeom>
                <a:avLst/>
                <a:gdLst/>
                <a:ahLst/>
                <a:cxnLst/>
                <a:rect l="l" t="t" r="r" b="b"/>
                <a:pathLst>
                  <a:path w="1525" h="843" extrusionOk="0">
                    <a:moveTo>
                      <a:pt x="378" y="1"/>
                    </a:moveTo>
                    <a:cubicBezTo>
                      <a:pt x="223" y="1"/>
                      <a:pt x="109" y="46"/>
                      <a:pt x="72" y="132"/>
                    </a:cubicBezTo>
                    <a:cubicBezTo>
                      <a:pt x="1" y="310"/>
                      <a:pt x="251" y="560"/>
                      <a:pt x="632" y="727"/>
                    </a:cubicBezTo>
                    <a:cubicBezTo>
                      <a:pt x="817" y="806"/>
                      <a:pt x="995" y="842"/>
                      <a:pt x="1138" y="842"/>
                    </a:cubicBezTo>
                    <a:cubicBezTo>
                      <a:pt x="1298" y="842"/>
                      <a:pt x="1416" y="797"/>
                      <a:pt x="1453" y="715"/>
                    </a:cubicBezTo>
                    <a:cubicBezTo>
                      <a:pt x="1525" y="537"/>
                      <a:pt x="1275" y="275"/>
                      <a:pt x="894" y="120"/>
                    </a:cubicBezTo>
                    <a:cubicBezTo>
                      <a:pt x="704" y="40"/>
                      <a:pt x="523" y="1"/>
                      <a:pt x="378" y="1"/>
                    </a:cubicBezTo>
                    <a:close/>
                  </a:path>
                </a:pathLst>
              </a:custGeom>
              <a:solidFill>
                <a:srgbClr val="FF7D6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0" name="Google Shape;3290;p94"/>
              <p:cNvSpPr/>
              <p:nvPr/>
            </p:nvSpPr>
            <p:spPr>
              <a:xfrm>
                <a:off x="1899016" y="1661635"/>
                <a:ext cx="70235" cy="32760"/>
              </a:xfrm>
              <a:custGeom>
                <a:avLst/>
                <a:gdLst/>
                <a:ahLst/>
                <a:cxnLst/>
                <a:rect l="l" t="t" r="r" b="b"/>
                <a:pathLst>
                  <a:path w="2264" h="1056" extrusionOk="0">
                    <a:moveTo>
                      <a:pt x="1528" y="1"/>
                    </a:moveTo>
                    <a:cubicBezTo>
                      <a:pt x="1377" y="1"/>
                      <a:pt x="1211" y="19"/>
                      <a:pt x="1037" y="57"/>
                    </a:cubicBezTo>
                    <a:cubicBezTo>
                      <a:pt x="441" y="200"/>
                      <a:pt x="1" y="521"/>
                      <a:pt x="60" y="771"/>
                    </a:cubicBezTo>
                    <a:cubicBezTo>
                      <a:pt x="102" y="954"/>
                      <a:pt x="370" y="1056"/>
                      <a:pt x="731" y="1056"/>
                    </a:cubicBezTo>
                    <a:cubicBezTo>
                      <a:pt x="887" y="1056"/>
                      <a:pt x="1060" y="1037"/>
                      <a:pt x="1239" y="997"/>
                    </a:cubicBezTo>
                    <a:cubicBezTo>
                      <a:pt x="1834" y="866"/>
                      <a:pt x="2263" y="533"/>
                      <a:pt x="2204" y="283"/>
                    </a:cubicBezTo>
                    <a:cubicBezTo>
                      <a:pt x="2161" y="106"/>
                      <a:pt x="1892" y="1"/>
                      <a:pt x="1528" y="1"/>
                    </a:cubicBezTo>
                    <a:close/>
                  </a:path>
                </a:pathLst>
              </a:custGeom>
              <a:solidFill>
                <a:srgbClr val="FF7D6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1" name="Google Shape;3291;p94"/>
              <p:cNvSpPr/>
              <p:nvPr/>
            </p:nvSpPr>
            <p:spPr>
              <a:xfrm>
                <a:off x="1822949" y="1622764"/>
                <a:ext cx="38437" cy="80162"/>
              </a:xfrm>
              <a:custGeom>
                <a:avLst/>
                <a:gdLst/>
                <a:ahLst/>
                <a:cxnLst/>
                <a:rect l="l" t="t" r="r" b="b"/>
                <a:pathLst>
                  <a:path w="1239" h="2584" extrusionOk="0">
                    <a:moveTo>
                      <a:pt x="691" y="0"/>
                    </a:moveTo>
                    <a:lnTo>
                      <a:pt x="691" y="0"/>
                    </a:lnTo>
                    <a:cubicBezTo>
                      <a:pt x="607" y="750"/>
                      <a:pt x="334" y="1548"/>
                      <a:pt x="0" y="2203"/>
                    </a:cubicBezTo>
                    <a:cubicBezTo>
                      <a:pt x="119" y="2417"/>
                      <a:pt x="357" y="2560"/>
                      <a:pt x="607" y="2584"/>
                    </a:cubicBezTo>
                    <a:cubicBezTo>
                      <a:pt x="846" y="2584"/>
                      <a:pt x="1107" y="2477"/>
                      <a:pt x="1238" y="2262"/>
                    </a:cubicBezTo>
                    <a:lnTo>
                      <a:pt x="1238" y="2262"/>
                    </a:lnTo>
                    <a:cubicBezTo>
                      <a:pt x="1109" y="2330"/>
                      <a:pt x="965" y="2361"/>
                      <a:pt x="820" y="2361"/>
                    </a:cubicBezTo>
                    <a:cubicBezTo>
                      <a:pt x="633" y="2361"/>
                      <a:pt x="442" y="2309"/>
                      <a:pt x="274" y="2215"/>
                    </a:cubicBezTo>
                    <a:cubicBezTo>
                      <a:pt x="691" y="1584"/>
                      <a:pt x="834" y="762"/>
                      <a:pt x="691" y="0"/>
                    </a:cubicBezTo>
                    <a:close/>
                  </a:path>
                </a:pathLst>
              </a:custGeom>
              <a:solidFill>
                <a:srgbClr val="FC5B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2" name="Google Shape;3292;p94"/>
              <p:cNvSpPr/>
              <p:nvPr/>
            </p:nvSpPr>
            <p:spPr>
              <a:xfrm>
                <a:off x="1754979" y="1411873"/>
                <a:ext cx="332096" cy="270020"/>
              </a:xfrm>
              <a:custGeom>
                <a:avLst/>
                <a:gdLst/>
                <a:ahLst/>
                <a:cxnLst/>
                <a:rect l="l" t="t" r="r" b="b"/>
                <a:pathLst>
                  <a:path w="10705" h="8704" extrusionOk="0">
                    <a:moveTo>
                      <a:pt x="5299" y="0"/>
                    </a:moveTo>
                    <a:cubicBezTo>
                      <a:pt x="4292" y="0"/>
                      <a:pt x="3281" y="277"/>
                      <a:pt x="2429" y="821"/>
                    </a:cubicBezTo>
                    <a:cubicBezTo>
                      <a:pt x="1298" y="1547"/>
                      <a:pt x="477" y="2738"/>
                      <a:pt x="167" y="4060"/>
                    </a:cubicBezTo>
                    <a:cubicBezTo>
                      <a:pt x="48" y="4524"/>
                      <a:pt x="0" y="5000"/>
                      <a:pt x="36" y="5488"/>
                    </a:cubicBezTo>
                    <a:cubicBezTo>
                      <a:pt x="715" y="5167"/>
                      <a:pt x="1298" y="4691"/>
                      <a:pt x="1703" y="4083"/>
                    </a:cubicBezTo>
                    <a:lnTo>
                      <a:pt x="1703" y="4083"/>
                    </a:lnTo>
                    <a:cubicBezTo>
                      <a:pt x="1703" y="4334"/>
                      <a:pt x="1643" y="4584"/>
                      <a:pt x="1513" y="4810"/>
                    </a:cubicBezTo>
                    <a:cubicBezTo>
                      <a:pt x="2048" y="4464"/>
                      <a:pt x="2501" y="4000"/>
                      <a:pt x="2834" y="3452"/>
                    </a:cubicBezTo>
                    <a:cubicBezTo>
                      <a:pt x="3715" y="3881"/>
                      <a:pt x="4698" y="4096"/>
                      <a:pt x="5683" y="4096"/>
                    </a:cubicBezTo>
                    <a:cubicBezTo>
                      <a:pt x="5710" y="4096"/>
                      <a:pt x="5736" y="4096"/>
                      <a:pt x="5763" y="4095"/>
                    </a:cubicBezTo>
                    <a:cubicBezTo>
                      <a:pt x="5358" y="3929"/>
                      <a:pt x="5049" y="3595"/>
                      <a:pt x="4894" y="3202"/>
                    </a:cubicBezTo>
                    <a:lnTo>
                      <a:pt x="4894" y="3202"/>
                    </a:lnTo>
                    <a:cubicBezTo>
                      <a:pt x="5394" y="3560"/>
                      <a:pt x="5930" y="3869"/>
                      <a:pt x="6477" y="4119"/>
                    </a:cubicBezTo>
                    <a:cubicBezTo>
                      <a:pt x="6942" y="4334"/>
                      <a:pt x="7228" y="4369"/>
                      <a:pt x="7418" y="4869"/>
                    </a:cubicBezTo>
                    <a:cubicBezTo>
                      <a:pt x="7847" y="5965"/>
                      <a:pt x="8025" y="7382"/>
                      <a:pt x="7763" y="8536"/>
                    </a:cubicBezTo>
                    <a:cubicBezTo>
                      <a:pt x="7943" y="8177"/>
                      <a:pt x="8154" y="7902"/>
                      <a:pt x="8508" y="7902"/>
                    </a:cubicBezTo>
                    <a:cubicBezTo>
                      <a:pt x="8529" y="7902"/>
                      <a:pt x="8551" y="7903"/>
                      <a:pt x="8573" y="7905"/>
                    </a:cubicBezTo>
                    <a:cubicBezTo>
                      <a:pt x="8978" y="7929"/>
                      <a:pt x="9323" y="8298"/>
                      <a:pt x="9335" y="8703"/>
                    </a:cubicBezTo>
                    <a:cubicBezTo>
                      <a:pt x="9811" y="8060"/>
                      <a:pt x="10168" y="7346"/>
                      <a:pt x="10395" y="6596"/>
                    </a:cubicBezTo>
                    <a:cubicBezTo>
                      <a:pt x="10597" y="5893"/>
                      <a:pt x="10704" y="5167"/>
                      <a:pt x="10680" y="4429"/>
                    </a:cubicBezTo>
                    <a:cubicBezTo>
                      <a:pt x="10657" y="4072"/>
                      <a:pt x="10621" y="3702"/>
                      <a:pt x="10418" y="3405"/>
                    </a:cubicBezTo>
                    <a:cubicBezTo>
                      <a:pt x="10270" y="3173"/>
                      <a:pt x="9991" y="3006"/>
                      <a:pt x="9723" y="3006"/>
                    </a:cubicBezTo>
                    <a:cubicBezTo>
                      <a:pt x="9647" y="3006"/>
                      <a:pt x="9572" y="3019"/>
                      <a:pt x="9502" y="3048"/>
                    </a:cubicBezTo>
                    <a:cubicBezTo>
                      <a:pt x="9490" y="1964"/>
                      <a:pt x="8632" y="1059"/>
                      <a:pt x="7668" y="559"/>
                    </a:cubicBezTo>
                    <a:cubicBezTo>
                      <a:pt x="6940" y="185"/>
                      <a:pt x="6121" y="0"/>
                      <a:pt x="529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3" name="Google Shape;3293;p94"/>
              <p:cNvSpPr/>
              <p:nvPr/>
            </p:nvSpPr>
            <p:spPr>
              <a:xfrm>
                <a:off x="1981381" y="1629806"/>
                <a:ext cx="72065" cy="109323"/>
              </a:xfrm>
              <a:custGeom>
                <a:avLst/>
                <a:gdLst/>
                <a:ahLst/>
                <a:cxnLst/>
                <a:rect l="l" t="t" r="r" b="b"/>
                <a:pathLst>
                  <a:path w="2323" h="3524" extrusionOk="0">
                    <a:moveTo>
                      <a:pt x="1427" y="1"/>
                    </a:moveTo>
                    <a:cubicBezTo>
                      <a:pt x="1153" y="1"/>
                      <a:pt x="941" y="235"/>
                      <a:pt x="834" y="404"/>
                    </a:cubicBezTo>
                    <a:cubicBezTo>
                      <a:pt x="775" y="511"/>
                      <a:pt x="727" y="583"/>
                      <a:pt x="727" y="583"/>
                    </a:cubicBezTo>
                    <a:lnTo>
                      <a:pt x="1" y="3524"/>
                    </a:lnTo>
                    <a:cubicBezTo>
                      <a:pt x="834" y="3488"/>
                      <a:pt x="1442" y="3024"/>
                      <a:pt x="1787" y="2619"/>
                    </a:cubicBezTo>
                    <a:cubicBezTo>
                      <a:pt x="1858" y="2523"/>
                      <a:pt x="1918" y="2440"/>
                      <a:pt x="1965" y="2369"/>
                    </a:cubicBezTo>
                    <a:cubicBezTo>
                      <a:pt x="2216" y="1952"/>
                      <a:pt x="2323" y="464"/>
                      <a:pt x="1727" y="95"/>
                    </a:cubicBezTo>
                    <a:cubicBezTo>
                      <a:pt x="1621" y="28"/>
                      <a:pt x="1521" y="1"/>
                      <a:pt x="1427" y="1"/>
                    </a:cubicBezTo>
                    <a:close/>
                  </a:path>
                </a:pathLst>
              </a:custGeom>
              <a:solidFill>
                <a:srgbClr val="FFA0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4" name="Google Shape;3294;p94"/>
              <p:cNvSpPr/>
              <p:nvPr/>
            </p:nvSpPr>
            <p:spPr>
              <a:xfrm>
                <a:off x="2002073" y="1661046"/>
                <a:ext cx="38809" cy="57019"/>
              </a:xfrm>
              <a:custGeom>
                <a:avLst/>
                <a:gdLst/>
                <a:ahLst/>
                <a:cxnLst/>
                <a:rect l="l" t="t" r="r" b="b"/>
                <a:pathLst>
                  <a:path w="1251" h="1838" extrusionOk="0">
                    <a:moveTo>
                      <a:pt x="959" y="0"/>
                    </a:moveTo>
                    <a:cubicBezTo>
                      <a:pt x="641" y="0"/>
                      <a:pt x="176" y="513"/>
                      <a:pt x="167" y="778"/>
                    </a:cubicBezTo>
                    <a:cubicBezTo>
                      <a:pt x="167" y="885"/>
                      <a:pt x="191" y="969"/>
                      <a:pt x="191" y="1064"/>
                    </a:cubicBezTo>
                    <a:cubicBezTo>
                      <a:pt x="215" y="1326"/>
                      <a:pt x="155" y="1600"/>
                      <a:pt x="1" y="1838"/>
                    </a:cubicBezTo>
                    <a:cubicBezTo>
                      <a:pt x="477" y="1493"/>
                      <a:pt x="1001" y="1124"/>
                      <a:pt x="1179" y="623"/>
                    </a:cubicBezTo>
                    <a:cubicBezTo>
                      <a:pt x="1227" y="516"/>
                      <a:pt x="1251" y="397"/>
                      <a:pt x="1227" y="278"/>
                    </a:cubicBezTo>
                    <a:cubicBezTo>
                      <a:pt x="1184" y="78"/>
                      <a:pt x="1082" y="0"/>
                      <a:pt x="959" y="0"/>
                    </a:cubicBezTo>
                    <a:close/>
                  </a:path>
                </a:pathLst>
              </a:custGeom>
              <a:solidFill>
                <a:srgbClr val="FF7D6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5" name="Google Shape;3295;p94"/>
              <p:cNvSpPr/>
              <p:nvPr/>
            </p:nvSpPr>
            <p:spPr>
              <a:xfrm>
                <a:off x="1378242" y="1655989"/>
                <a:ext cx="195783" cy="87577"/>
              </a:xfrm>
              <a:custGeom>
                <a:avLst/>
                <a:gdLst/>
                <a:ahLst/>
                <a:cxnLst/>
                <a:rect l="l" t="t" r="r" b="b"/>
                <a:pathLst>
                  <a:path w="6311" h="2823" extrusionOk="0">
                    <a:moveTo>
                      <a:pt x="1214" y="1"/>
                    </a:moveTo>
                    <a:lnTo>
                      <a:pt x="0" y="2822"/>
                    </a:lnTo>
                    <a:lnTo>
                      <a:pt x="6310" y="2822"/>
                    </a:lnTo>
                    <a:lnTo>
                      <a:pt x="121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6" name="Google Shape;3296;p94"/>
              <p:cNvSpPr/>
              <p:nvPr/>
            </p:nvSpPr>
            <p:spPr>
              <a:xfrm>
                <a:off x="1496065" y="1786377"/>
                <a:ext cx="101226" cy="114535"/>
              </a:xfrm>
              <a:custGeom>
                <a:avLst/>
                <a:gdLst/>
                <a:ahLst/>
                <a:cxnLst/>
                <a:rect l="l" t="t" r="r" b="b"/>
                <a:pathLst>
                  <a:path w="3263" h="3692" extrusionOk="0">
                    <a:moveTo>
                      <a:pt x="3262" y="1"/>
                    </a:moveTo>
                    <a:lnTo>
                      <a:pt x="0" y="2084"/>
                    </a:lnTo>
                    <a:lnTo>
                      <a:pt x="1250" y="3691"/>
                    </a:lnTo>
                    <a:lnTo>
                      <a:pt x="3262"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7" name="Google Shape;3297;p94"/>
              <p:cNvSpPr/>
              <p:nvPr/>
            </p:nvSpPr>
            <p:spPr>
              <a:xfrm>
                <a:off x="1517471" y="1578433"/>
                <a:ext cx="107896" cy="125238"/>
              </a:xfrm>
              <a:custGeom>
                <a:avLst/>
                <a:gdLst/>
                <a:ahLst/>
                <a:cxnLst/>
                <a:rect l="l" t="t" r="r" b="b"/>
                <a:pathLst>
                  <a:path w="3478" h="4037" extrusionOk="0">
                    <a:moveTo>
                      <a:pt x="2037" y="0"/>
                    </a:moveTo>
                    <a:lnTo>
                      <a:pt x="1" y="953"/>
                    </a:lnTo>
                    <a:lnTo>
                      <a:pt x="3477" y="4037"/>
                    </a:lnTo>
                    <a:lnTo>
                      <a:pt x="2037"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8" name="Google Shape;3298;p94"/>
              <p:cNvSpPr/>
              <p:nvPr/>
            </p:nvSpPr>
            <p:spPr>
              <a:xfrm>
                <a:off x="1427722" y="2106188"/>
                <a:ext cx="150366" cy="92044"/>
              </a:xfrm>
              <a:custGeom>
                <a:avLst/>
                <a:gdLst/>
                <a:ahLst/>
                <a:cxnLst/>
                <a:rect l="l" t="t" r="r" b="b"/>
                <a:pathLst>
                  <a:path w="4847" h="2967" extrusionOk="0">
                    <a:moveTo>
                      <a:pt x="4000" y="0"/>
                    </a:moveTo>
                    <a:cubicBezTo>
                      <a:pt x="3866" y="0"/>
                      <a:pt x="3748" y="42"/>
                      <a:pt x="3620" y="74"/>
                    </a:cubicBezTo>
                    <a:cubicBezTo>
                      <a:pt x="3334" y="169"/>
                      <a:pt x="3096" y="276"/>
                      <a:pt x="2810" y="360"/>
                    </a:cubicBezTo>
                    <a:cubicBezTo>
                      <a:pt x="2739" y="467"/>
                      <a:pt x="2667" y="610"/>
                      <a:pt x="2584" y="717"/>
                    </a:cubicBezTo>
                    <a:cubicBezTo>
                      <a:pt x="2382" y="812"/>
                      <a:pt x="2132" y="872"/>
                      <a:pt x="1905" y="955"/>
                    </a:cubicBezTo>
                    <a:cubicBezTo>
                      <a:pt x="1810" y="895"/>
                      <a:pt x="1751" y="788"/>
                      <a:pt x="1667" y="717"/>
                    </a:cubicBezTo>
                    <a:cubicBezTo>
                      <a:pt x="1274" y="836"/>
                      <a:pt x="882" y="967"/>
                      <a:pt x="501" y="1086"/>
                    </a:cubicBezTo>
                    <a:cubicBezTo>
                      <a:pt x="417" y="1241"/>
                      <a:pt x="370" y="1383"/>
                      <a:pt x="346" y="1550"/>
                    </a:cubicBezTo>
                    <a:cubicBezTo>
                      <a:pt x="346" y="1610"/>
                      <a:pt x="346" y="1705"/>
                      <a:pt x="358" y="1788"/>
                    </a:cubicBezTo>
                    <a:lnTo>
                      <a:pt x="0" y="1919"/>
                    </a:lnTo>
                    <a:lnTo>
                      <a:pt x="72" y="2241"/>
                    </a:lnTo>
                    <a:lnTo>
                      <a:pt x="131" y="2515"/>
                    </a:lnTo>
                    <a:lnTo>
                      <a:pt x="548" y="2443"/>
                    </a:lnTo>
                    <a:cubicBezTo>
                      <a:pt x="596" y="2538"/>
                      <a:pt x="643" y="2622"/>
                      <a:pt x="679" y="2669"/>
                    </a:cubicBezTo>
                    <a:cubicBezTo>
                      <a:pt x="786" y="2788"/>
                      <a:pt x="917" y="2896"/>
                      <a:pt x="1084" y="2967"/>
                    </a:cubicBezTo>
                    <a:cubicBezTo>
                      <a:pt x="1477" y="2848"/>
                      <a:pt x="1870" y="2729"/>
                      <a:pt x="2263" y="2622"/>
                    </a:cubicBezTo>
                    <a:cubicBezTo>
                      <a:pt x="2310" y="2515"/>
                      <a:pt x="2286" y="2396"/>
                      <a:pt x="2322" y="2300"/>
                    </a:cubicBezTo>
                    <a:cubicBezTo>
                      <a:pt x="2548" y="2253"/>
                      <a:pt x="2787" y="2157"/>
                      <a:pt x="3001" y="2098"/>
                    </a:cubicBezTo>
                    <a:cubicBezTo>
                      <a:pt x="3144" y="2145"/>
                      <a:pt x="3275" y="2217"/>
                      <a:pt x="3394" y="2265"/>
                    </a:cubicBezTo>
                    <a:cubicBezTo>
                      <a:pt x="3680" y="2181"/>
                      <a:pt x="3941" y="2134"/>
                      <a:pt x="4215" y="2062"/>
                    </a:cubicBezTo>
                    <a:cubicBezTo>
                      <a:pt x="4394" y="2015"/>
                      <a:pt x="4537" y="1967"/>
                      <a:pt x="4644" y="1884"/>
                    </a:cubicBezTo>
                    <a:cubicBezTo>
                      <a:pt x="4775" y="1764"/>
                      <a:pt x="4846" y="1550"/>
                      <a:pt x="4846" y="1372"/>
                    </a:cubicBezTo>
                    <a:cubicBezTo>
                      <a:pt x="4846" y="1181"/>
                      <a:pt x="4811" y="1002"/>
                      <a:pt x="4751" y="824"/>
                    </a:cubicBezTo>
                    <a:cubicBezTo>
                      <a:pt x="4751" y="812"/>
                      <a:pt x="4751" y="812"/>
                      <a:pt x="4727" y="788"/>
                    </a:cubicBezTo>
                    <a:cubicBezTo>
                      <a:pt x="4668" y="633"/>
                      <a:pt x="4608" y="455"/>
                      <a:pt x="4513" y="300"/>
                    </a:cubicBezTo>
                    <a:cubicBezTo>
                      <a:pt x="4406" y="157"/>
                      <a:pt x="4239" y="14"/>
                      <a:pt x="4049" y="2"/>
                    </a:cubicBezTo>
                    <a:cubicBezTo>
                      <a:pt x="4032" y="1"/>
                      <a:pt x="4016" y="0"/>
                      <a:pt x="4000" y="0"/>
                    </a:cubicBezTo>
                    <a:close/>
                  </a:path>
                </a:pathLst>
              </a:custGeom>
              <a:solidFill>
                <a:srgbClr val="77AFB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9" name="Google Shape;3299;p94"/>
              <p:cNvSpPr/>
              <p:nvPr/>
            </p:nvSpPr>
            <p:spPr>
              <a:xfrm>
                <a:off x="1428095" y="2105815"/>
                <a:ext cx="147047" cy="69149"/>
              </a:xfrm>
              <a:custGeom>
                <a:avLst/>
                <a:gdLst/>
                <a:ahLst/>
                <a:cxnLst/>
                <a:rect l="l" t="t" r="r" b="b"/>
                <a:pathLst>
                  <a:path w="4740" h="2229" extrusionOk="0">
                    <a:moveTo>
                      <a:pt x="3992" y="0"/>
                    </a:moveTo>
                    <a:cubicBezTo>
                      <a:pt x="3868" y="0"/>
                      <a:pt x="3744" y="33"/>
                      <a:pt x="3620" y="74"/>
                    </a:cubicBezTo>
                    <a:cubicBezTo>
                      <a:pt x="3334" y="169"/>
                      <a:pt x="3096" y="264"/>
                      <a:pt x="2822" y="360"/>
                    </a:cubicBezTo>
                    <a:cubicBezTo>
                      <a:pt x="2739" y="467"/>
                      <a:pt x="2667" y="610"/>
                      <a:pt x="2596" y="717"/>
                    </a:cubicBezTo>
                    <a:cubicBezTo>
                      <a:pt x="2382" y="800"/>
                      <a:pt x="2132" y="860"/>
                      <a:pt x="1905" y="955"/>
                    </a:cubicBezTo>
                    <a:cubicBezTo>
                      <a:pt x="1822" y="895"/>
                      <a:pt x="1763" y="788"/>
                      <a:pt x="1667" y="717"/>
                    </a:cubicBezTo>
                    <a:cubicBezTo>
                      <a:pt x="1286" y="836"/>
                      <a:pt x="881" y="967"/>
                      <a:pt x="512" y="1086"/>
                    </a:cubicBezTo>
                    <a:cubicBezTo>
                      <a:pt x="417" y="1229"/>
                      <a:pt x="369" y="1384"/>
                      <a:pt x="346" y="1550"/>
                    </a:cubicBezTo>
                    <a:cubicBezTo>
                      <a:pt x="346" y="1610"/>
                      <a:pt x="346" y="1693"/>
                      <a:pt x="358" y="1788"/>
                    </a:cubicBezTo>
                    <a:lnTo>
                      <a:pt x="0" y="1919"/>
                    </a:lnTo>
                    <a:lnTo>
                      <a:pt x="72" y="2229"/>
                    </a:lnTo>
                    <a:lnTo>
                      <a:pt x="750" y="2027"/>
                    </a:lnTo>
                    <a:cubicBezTo>
                      <a:pt x="750" y="2027"/>
                      <a:pt x="548" y="1717"/>
                      <a:pt x="810" y="1562"/>
                    </a:cubicBezTo>
                    <a:cubicBezTo>
                      <a:pt x="941" y="1491"/>
                      <a:pt x="1239" y="1384"/>
                      <a:pt x="1501" y="1324"/>
                    </a:cubicBezTo>
                    <a:cubicBezTo>
                      <a:pt x="1572" y="1305"/>
                      <a:pt x="1643" y="1296"/>
                      <a:pt x="1712" y="1296"/>
                    </a:cubicBezTo>
                    <a:cubicBezTo>
                      <a:pt x="1908" y="1296"/>
                      <a:pt x="2092" y="1368"/>
                      <a:pt x="2251" y="1491"/>
                    </a:cubicBezTo>
                    <a:lnTo>
                      <a:pt x="3156" y="1276"/>
                    </a:lnTo>
                    <a:cubicBezTo>
                      <a:pt x="3156" y="1276"/>
                      <a:pt x="3108" y="479"/>
                      <a:pt x="3370" y="467"/>
                    </a:cubicBezTo>
                    <a:cubicBezTo>
                      <a:pt x="3379" y="467"/>
                      <a:pt x="3388" y="467"/>
                      <a:pt x="3398" y="467"/>
                    </a:cubicBezTo>
                    <a:cubicBezTo>
                      <a:pt x="3549" y="467"/>
                      <a:pt x="3828" y="423"/>
                      <a:pt x="4081" y="423"/>
                    </a:cubicBezTo>
                    <a:cubicBezTo>
                      <a:pt x="4288" y="423"/>
                      <a:pt x="4478" y="453"/>
                      <a:pt x="4560" y="562"/>
                    </a:cubicBezTo>
                    <a:cubicBezTo>
                      <a:pt x="4608" y="622"/>
                      <a:pt x="4656" y="705"/>
                      <a:pt x="4739" y="788"/>
                    </a:cubicBezTo>
                    <a:cubicBezTo>
                      <a:pt x="4680" y="622"/>
                      <a:pt x="4620" y="443"/>
                      <a:pt x="4513" y="300"/>
                    </a:cubicBezTo>
                    <a:cubicBezTo>
                      <a:pt x="4406" y="145"/>
                      <a:pt x="4239" y="14"/>
                      <a:pt x="4049" y="2"/>
                    </a:cubicBezTo>
                    <a:cubicBezTo>
                      <a:pt x="4030" y="1"/>
                      <a:pt x="4011" y="0"/>
                      <a:pt x="3992" y="0"/>
                    </a:cubicBezTo>
                    <a:close/>
                  </a:path>
                </a:pathLst>
              </a:custGeom>
              <a:solidFill>
                <a:srgbClr val="9ABF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0" name="Google Shape;3300;p94"/>
              <p:cNvSpPr/>
              <p:nvPr/>
            </p:nvSpPr>
            <p:spPr>
              <a:xfrm>
                <a:off x="1285888" y="2034588"/>
                <a:ext cx="627957" cy="547423"/>
              </a:xfrm>
              <a:custGeom>
                <a:avLst/>
                <a:gdLst/>
                <a:ahLst/>
                <a:cxnLst/>
                <a:rect l="l" t="t" r="r" b="b"/>
                <a:pathLst>
                  <a:path w="20242" h="17646" extrusionOk="0">
                    <a:moveTo>
                      <a:pt x="16455" y="1"/>
                    </a:moveTo>
                    <a:lnTo>
                      <a:pt x="0" y="7656"/>
                    </a:lnTo>
                    <a:lnTo>
                      <a:pt x="6847" y="17646"/>
                    </a:lnTo>
                    <a:lnTo>
                      <a:pt x="20241" y="11407"/>
                    </a:lnTo>
                    <a:lnTo>
                      <a:pt x="16455" y="1"/>
                    </a:lnTo>
                    <a:close/>
                  </a:path>
                </a:pathLst>
              </a:custGeom>
              <a:solidFill>
                <a:srgbClr val="C78B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1" name="Google Shape;3301;p94"/>
              <p:cNvSpPr/>
              <p:nvPr/>
            </p:nvSpPr>
            <p:spPr>
              <a:xfrm>
                <a:off x="1615719" y="2205646"/>
                <a:ext cx="95704" cy="103026"/>
              </a:xfrm>
              <a:custGeom>
                <a:avLst/>
                <a:gdLst/>
                <a:ahLst/>
                <a:cxnLst/>
                <a:rect l="l" t="t" r="r" b="b"/>
                <a:pathLst>
                  <a:path w="3085" h="3321" extrusionOk="0">
                    <a:moveTo>
                      <a:pt x="1017" y="1"/>
                    </a:moveTo>
                    <a:cubicBezTo>
                      <a:pt x="919" y="1"/>
                      <a:pt x="816" y="41"/>
                      <a:pt x="739" y="118"/>
                    </a:cubicBezTo>
                    <a:cubicBezTo>
                      <a:pt x="679" y="178"/>
                      <a:pt x="656" y="249"/>
                      <a:pt x="656" y="321"/>
                    </a:cubicBezTo>
                    <a:lnTo>
                      <a:pt x="489" y="2368"/>
                    </a:lnTo>
                    <a:lnTo>
                      <a:pt x="441" y="2309"/>
                    </a:lnTo>
                    <a:cubicBezTo>
                      <a:pt x="388" y="2242"/>
                      <a:pt x="315" y="2212"/>
                      <a:pt x="244" y="2212"/>
                    </a:cubicBezTo>
                    <a:cubicBezTo>
                      <a:pt x="124" y="2212"/>
                      <a:pt x="8" y="2298"/>
                      <a:pt x="1" y="2440"/>
                    </a:cubicBezTo>
                    <a:cubicBezTo>
                      <a:pt x="1" y="2499"/>
                      <a:pt x="13" y="2571"/>
                      <a:pt x="60" y="2618"/>
                    </a:cubicBezTo>
                    <a:lnTo>
                      <a:pt x="572" y="3226"/>
                    </a:lnTo>
                    <a:cubicBezTo>
                      <a:pt x="631" y="3291"/>
                      <a:pt x="707" y="3320"/>
                      <a:pt x="783" y="3320"/>
                    </a:cubicBezTo>
                    <a:cubicBezTo>
                      <a:pt x="847" y="3320"/>
                      <a:pt x="911" y="3299"/>
                      <a:pt x="965" y="3261"/>
                    </a:cubicBezTo>
                    <a:lnTo>
                      <a:pt x="1572" y="2738"/>
                    </a:lnTo>
                    <a:cubicBezTo>
                      <a:pt x="1632" y="2702"/>
                      <a:pt x="1668" y="2630"/>
                      <a:pt x="1668" y="2571"/>
                    </a:cubicBezTo>
                    <a:cubicBezTo>
                      <a:pt x="1676" y="2413"/>
                      <a:pt x="1550" y="2301"/>
                      <a:pt x="1417" y="2301"/>
                    </a:cubicBezTo>
                    <a:cubicBezTo>
                      <a:pt x="1360" y="2301"/>
                      <a:pt x="1301" y="2322"/>
                      <a:pt x="1251" y="2368"/>
                    </a:cubicBezTo>
                    <a:lnTo>
                      <a:pt x="1191" y="2404"/>
                    </a:lnTo>
                    <a:lnTo>
                      <a:pt x="1191" y="2404"/>
                    </a:lnTo>
                    <a:lnTo>
                      <a:pt x="1310" y="975"/>
                    </a:lnTo>
                    <a:lnTo>
                      <a:pt x="2465" y="1797"/>
                    </a:lnTo>
                    <a:cubicBezTo>
                      <a:pt x="2532" y="1843"/>
                      <a:pt x="2612" y="1867"/>
                      <a:pt x="2691" y="1867"/>
                    </a:cubicBezTo>
                    <a:cubicBezTo>
                      <a:pt x="2795" y="1867"/>
                      <a:pt x="2898" y="1825"/>
                      <a:pt x="2965" y="1737"/>
                    </a:cubicBezTo>
                    <a:cubicBezTo>
                      <a:pt x="3084" y="1571"/>
                      <a:pt x="3049" y="1356"/>
                      <a:pt x="2882" y="1237"/>
                    </a:cubicBezTo>
                    <a:lnTo>
                      <a:pt x="1203" y="59"/>
                    </a:lnTo>
                    <a:cubicBezTo>
                      <a:pt x="1150" y="20"/>
                      <a:pt x="1084" y="1"/>
                      <a:pt x="101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2" name="Google Shape;3302;p94"/>
              <p:cNvSpPr/>
              <p:nvPr/>
            </p:nvSpPr>
            <p:spPr>
              <a:xfrm>
                <a:off x="1621644" y="2323780"/>
                <a:ext cx="99024" cy="76315"/>
              </a:xfrm>
              <a:custGeom>
                <a:avLst/>
                <a:gdLst/>
                <a:ahLst/>
                <a:cxnLst/>
                <a:rect l="l" t="t" r="r" b="b"/>
                <a:pathLst>
                  <a:path w="3192" h="2460" extrusionOk="0">
                    <a:moveTo>
                      <a:pt x="498" y="0"/>
                    </a:moveTo>
                    <a:cubicBezTo>
                      <a:pt x="314" y="0"/>
                      <a:pt x="165" y="140"/>
                      <a:pt x="155" y="323"/>
                    </a:cubicBezTo>
                    <a:lnTo>
                      <a:pt x="0" y="2109"/>
                    </a:lnTo>
                    <a:cubicBezTo>
                      <a:pt x="0" y="2204"/>
                      <a:pt x="12" y="2287"/>
                      <a:pt x="72" y="2323"/>
                    </a:cubicBezTo>
                    <a:cubicBezTo>
                      <a:pt x="143" y="2409"/>
                      <a:pt x="245" y="2460"/>
                      <a:pt x="350" y="2460"/>
                    </a:cubicBezTo>
                    <a:cubicBezTo>
                      <a:pt x="405" y="2460"/>
                      <a:pt x="460" y="2446"/>
                      <a:pt x="512" y="2418"/>
                    </a:cubicBezTo>
                    <a:lnTo>
                      <a:pt x="2429" y="1525"/>
                    </a:lnTo>
                    <a:lnTo>
                      <a:pt x="2393" y="1608"/>
                    </a:lnTo>
                    <a:cubicBezTo>
                      <a:pt x="2334" y="1777"/>
                      <a:pt x="2473" y="1938"/>
                      <a:pt x="2639" y="1938"/>
                    </a:cubicBezTo>
                    <a:cubicBezTo>
                      <a:pt x="2671" y="1938"/>
                      <a:pt x="2705" y="1932"/>
                      <a:pt x="2739" y="1918"/>
                    </a:cubicBezTo>
                    <a:cubicBezTo>
                      <a:pt x="2798" y="1906"/>
                      <a:pt x="2846" y="1847"/>
                      <a:pt x="2870" y="1787"/>
                    </a:cubicBezTo>
                    <a:lnTo>
                      <a:pt x="3144" y="1025"/>
                    </a:lnTo>
                    <a:cubicBezTo>
                      <a:pt x="3191" y="894"/>
                      <a:pt x="3108" y="727"/>
                      <a:pt x="2977" y="680"/>
                    </a:cubicBezTo>
                    <a:lnTo>
                      <a:pt x="2215" y="418"/>
                    </a:lnTo>
                    <a:cubicBezTo>
                      <a:pt x="2188" y="407"/>
                      <a:pt x="2159" y="401"/>
                      <a:pt x="2129" y="401"/>
                    </a:cubicBezTo>
                    <a:cubicBezTo>
                      <a:pt x="2093" y="401"/>
                      <a:pt x="2057" y="410"/>
                      <a:pt x="2024" y="430"/>
                    </a:cubicBezTo>
                    <a:cubicBezTo>
                      <a:pt x="1822" y="513"/>
                      <a:pt x="1834" y="811"/>
                      <a:pt x="2036" y="894"/>
                    </a:cubicBezTo>
                    <a:lnTo>
                      <a:pt x="2120" y="918"/>
                    </a:lnTo>
                    <a:lnTo>
                      <a:pt x="750" y="1561"/>
                    </a:lnTo>
                    <a:lnTo>
                      <a:pt x="750" y="1561"/>
                    </a:lnTo>
                    <a:lnTo>
                      <a:pt x="846" y="382"/>
                    </a:lnTo>
                    <a:cubicBezTo>
                      <a:pt x="869" y="215"/>
                      <a:pt x="762" y="61"/>
                      <a:pt x="596" y="13"/>
                    </a:cubicBezTo>
                    <a:cubicBezTo>
                      <a:pt x="562" y="4"/>
                      <a:pt x="530" y="0"/>
                      <a:pt x="49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3" name="Google Shape;3303;p94"/>
              <p:cNvSpPr/>
              <p:nvPr/>
            </p:nvSpPr>
            <p:spPr>
              <a:xfrm>
                <a:off x="1715084" y="2257546"/>
                <a:ext cx="87577" cy="94029"/>
              </a:xfrm>
              <a:custGeom>
                <a:avLst/>
                <a:gdLst/>
                <a:ahLst/>
                <a:cxnLst/>
                <a:rect l="l" t="t" r="r" b="b"/>
                <a:pathLst>
                  <a:path w="2823" h="3031" extrusionOk="0">
                    <a:moveTo>
                      <a:pt x="1080" y="1"/>
                    </a:moveTo>
                    <a:cubicBezTo>
                      <a:pt x="1065" y="1"/>
                      <a:pt x="1050" y="2"/>
                      <a:pt x="1036" y="5"/>
                    </a:cubicBezTo>
                    <a:lnTo>
                      <a:pt x="251" y="136"/>
                    </a:lnTo>
                    <a:cubicBezTo>
                      <a:pt x="96" y="172"/>
                      <a:pt x="1" y="303"/>
                      <a:pt x="24" y="457"/>
                    </a:cubicBezTo>
                    <a:lnTo>
                      <a:pt x="155" y="1243"/>
                    </a:lnTo>
                    <a:cubicBezTo>
                      <a:pt x="179" y="1315"/>
                      <a:pt x="203" y="1362"/>
                      <a:pt x="262" y="1410"/>
                    </a:cubicBezTo>
                    <a:cubicBezTo>
                      <a:pt x="305" y="1438"/>
                      <a:pt x="352" y="1451"/>
                      <a:pt x="398" y="1451"/>
                    </a:cubicBezTo>
                    <a:cubicBezTo>
                      <a:pt x="544" y="1451"/>
                      <a:pt x="683" y="1320"/>
                      <a:pt x="655" y="1148"/>
                    </a:cubicBezTo>
                    <a:lnTo>
                      <a:pt x="632" y="1076"/>
                    </a:lnTo>
                    <a:lnTo>
                      <a:pt x="1727" y="1850"/>
                    </a:lnTo>
                    <a:lnTo>
                      <a:pt x="667" y="2339"/>
                    </a:lnTo>
                    <a:cubicBezTo>
                      <a:pt x="501" y="2434"/>
                      <a:pt x="417" y="2624"/>
                      <a:pt x="489" y="2803"/>
                    </a:cubicBezTo>
                    <a:cubicBezTo>
                      <a:pt x="541" y="2942"/>
                      <a:pt x="676" y="3031"/>
                      <a:pt x="815" y="3031"/>
                    </a:cubicBezTo>
                    <a:cubicBezTo>
                      <a:pt x="866" y="3031"/>
                      <a:pt x="917" y="3019"/>
                      <a:pt x="965" y="2993"/>
                    </a:cubicBezTo>
                    <a:lnTo>
                      <a:pt x="2584" y="2243"/>
                    </a:lnTo>
                    <a:cubicBezTo>
                      <a:pt x="2739" y="2160"/>
                      <a:pt x="2822" y="2005"/>
                      <a:pt x="2775" y="1838"/>
                    </a:cubicBezTo>
                    <a:cubicBezTo>
                      <a:pt x="2763" y="1743"/>
                      <a:pt x="2703" y="1672"/>
                      <a:pt x="2632" y="1624"/>
                    </a:cubicBezTo>
                    <a:lnTo>
                      <a:pt x="1048" y="517"/>
                    </a:lnTo>
                    <a:lnTo>
                      <a:pt x="1132" y="493"/>
                    </a:lnTo>
                    <a:cubicBezTo>
                      <a:pt x="1346" y="469"/>
                      <a:pt x="1405" y="183"/>
                      <a:pt x="1227" y="53"/>
                    </a:cubicBezTo>
                    <a:cubicBezTo>
                      <a:pt x="1181" y="16"/>
                      <a:pt x="1129" y="1"/>
                      <a:pt x="108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4" name="Google Shape;3304;p94"/>
              <p:cNvSpPr/>
              <p:nvPr/>
            </p:nvSpPr>
            <p:spPr>
              <a:xfrm>
                <a:off x="1285888" y="2209679"/>
                <a:ext cx="290340" cy="372332"/>
              </a:xfrm>
              <a:custGeom>
                <a:avLst/>
                <a:gdLst/>
                <a:ahLst/>
                <a:cxnLst/>
                <a:rect l="l" t="t" r="r" b="b"/>
                <a:pathLst>
                  <a:path w="9359" h="12002" extrusionOk="0">
                    <a:moveTo>
                      <a:pt x="4322" y="0"/>
                    </a:moveTo>
                    <a:lnTo>
                      <a:pt x="0" y="2012"/>
                    </a:lnTo>
                    <a:lnTo>
                      <a:pt x="6847" y="12002"/>
                    </a:lnTo>
                    <a:lnTo>
                      <a:pt x="9359" y="10823"/>
                    </a:lnTo>
                    <a:lnTo>
                      <a:pt x="4322" y="0"/>
                    </a:lnTo>
                    <a:close/>
                  </a:path>
                </a:pathLst>
              </a:custGeom>
              <a:solidFill>
                <a:srgbClr val="A971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5" name="Google Shape;3305;p94"/>
              <p:cNvSpPr/>
              <p:nvPr/>
            </p:nvSpPr>
            <p:spPr>
              <a:xfrm>
                <a:off x="1361241" y="2391750"/>
                <a:ext cx="173633" cy="155299"/>
              </a:xfrm>
              <a:custGeom>
                <a:avLst/>
                <a:gdLst/>
                <a:ahLst/>
                <a:cxnLst/>
                <a:rect l="l" t="t" r="r" b="b"/>
                <a:pathLst>
                  <a:path w="5597" h="5006" extrusionOk="0">
                    <a:moveTo>
                      <a:pt x="2862" y="1"/>
                    </a:moveTo>
                    <a:cubicBezTo>
                      <a:pt x="2482" y="1"/>
                      <a:pt x="1481" y="1391"/>
                      <a:pt x="1342" y="1886"/>
                    </a:cubicBezTo>
                    <a:lnTo>
                      <a:pt x="1342" y="1886"/>
                    </a:lnTo>
                    <a:cubicBezTo>
                      <a:pt x="1399" y="1567"/>
                      <a:pt x="1524" y="731"/>
                      <a:pt x="1358" y="572"/>
                    </a:cubicBezTo>
                    <a:cubicBezTo>
                      <a:pt x="1345" y="561"/>
                      <a:pt x="1329" y="555"/>
                      <a:pt x="1312" y="555"/>
                    </a:cubicBezTo>
                    <a:cubicBezTo>
                      <a:pt x="1002" y="555"/>
                      <a:pt x="0" y="2239"/>
                      <a:pt x="0" y="2239"/>
                    </a:cubicBezTo>
                    <a:cubicBezTo>
                      <a:pt x="0" y="2239"/>
                      <a:pt x="1167" y="5005"/>
                      <a:pt x="2805" y="5005"/>
                    </a:cubicBezTo>
                    <a:cubicBezTo>
                      <a:pt x="3146" y="5005"/>
                      <a:pt x="3507" y="4886"/>
                      <a:pt x="3882" y="4597"/>
                    </a:cubicBezTo>
                    <a:cubicBezTo>
                      <a:pt x="3882" y="4597"/>
                      <a:pt x="5596" y="2954"/>
                      <a:pt x="5311" y="2156"/>
                    </a:cubicBezTo>
                    <a:cubicBezTo>
                      <a:pt x="5266" y="2027"/>
                      <a:pt x="5183" y="1973"/>
                      <a:pt x="5076" y="1973"/>
                    </a:cubicBezTo>
                    <a:cubicBezTo>
                      <a:pt x="4895" y="1973"/>
                      <a:pt x="4643" y="2126"/>
                      <a:pt x="4382" y="2334"/>
                    </a:cubicBezTo>
                    <a:cubicBezTo>
                      <a:pt x="4418" y="1858"/>
                      <a:pt x="4394" y="1453"/>
                      <a:pt x="4203" y="1322"/>
                    </a:cubicBezTo>
                    <a:cubicBezTo>
                      <a:pt x="4147" y="1281"/>
                      <a:pt x="4088" y="1263"/>
                      <a:pt x="4027" y="1263"/>
                    </a:cubicBezTo>
                    <a:cubicBezTo>
                      <a:pt x="3451" y="1263"/>
                      <a:pt x="2691" y="2918"/>
                      <a:pt x="2691" y="2918"/>
                    </a:cubicBezTo>
                    <a:cubicBezTo>
                      <a:pt x="2691" y="2918"/>
                      <a:pt x="3239" y="179"/>
                      <a:pt x="2917" y="13"/>
                    </a:cubicBezTo>
                    <a:cubicBezTo>
                      <a:pt x="2901" y="4"/>
                      <a:pt x="2882" y="1"/>
                      <a:pt x="2862" y="1"/>
                    </a:cubicBezTo>
                    <a:close/>
                  </a:path>
                </a:pathLst>
              </a:custGeom>
              <a:solidFill>
                <a:srgbClr val="FFA0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6" name="Google Shape;3306;p94"/>
              <p:cNvSpPr/>
              <p:nvPr/>
            </p:nvSpPr>
            <p:spPr>
              <a:xfrm>
                <a:off x="983759" y="2302002"/>
                <a:ext cx="267073" cy="292945"/>
              </a:xfrm>
              <a:custGeom>
                <a:avLst/>
                <a:gdLst/>
                <a:ahLst/>
                <a:cxnLst/>
                <a:rect l="l" t="t" r="r" b="b"/>
                <a:pathLst>
                  <a:path w="8609" h="9443" extrusionOk="0">
                    <a:moveTo>
                      <a:pt x="7096" y="1"/>
                    </a:moveTo>
                    <a:lnTo>
                      <a:pt x="6501" y="703"/>
                    </a:lnTo>
                    <a:lnTo>
                      <a:pt x="6668" y="834"/>
                    </a:lnTo>
                    <a:lnTo>
                      <a:pt x="5691" y="1965"/>
                    </a:lnTo>
                    <a:cubicBezTo>
                      <a:pt x="5602" y="1952"/>
                      <a:pt x="5511" y="1946"/>
                      <a:pt x="5420" y="1946"/>
                    </a:cubicBezTo>
                    <a:cubicBezTo>
                      <a:pt x="5016" y="1946"/>
                      <a:pt x="4609" y="2063"/>
                      <a:pt x="4298" y="2179"/>
                    </a:cubicBezTo>
                    <a:cubicBezTo>
                      <a:pt x="3894" y="2310"/>
                      <a:pt x="3584" y="2560"/>
                      <a:pt x="3298" y="2846"/>
                    </a:cubicBezTo>
                    <a:cubicBezTo>
                      <a:pt x="3155" y="2989"/>
                      <a:pt x="3012" y="3144"/>
                      <a:pt x="2893" y="3311"/>
                    </a:cubicBezTo>
                    <a:cubicBezTo>
                      <a:pt x="2512" y="3787"/>
                      <a:pt x="1738" y="4799"/>
                      <a:pt x="1072" y="5728"/>
                    </a:cubicBezTo>
                    <a:cubicBezTo>
                      <a:pt x="607" y="6406"/>
                      <a:pt x="191" y="7025"/>
                      <a:pt x="0" y="7430"/>
                    </a:cubicBezTo>
                    <a:cubicBezTo>
                      <a:pt x="143" y="7811"/>
                      <a:pt x="417" y="8204"/>
                      <a:pt x="726" y="8561"/>
                    </a:cubicBezTo>
                    <a:lnTo>
                      <a:pt x="905" y="8740"/>
                    </a:lnTo>
                    <a:cubicBezTo>
                      <a:pt x="1346" y="9061"/>
                      <a:pt x="1858" y="9323"/>
                      <a:pt x="2334" y="9442"/>
                    </a:cubicBezTo>
                    <a:cubicBezTo>
                      <a:pt x="2691" y="9180"/>
                      <a:pt x="3251" y="8680"/>
                      <a:pt x="3834" y="8109"/>
                    </a:cubicBezTo>
                    <a:cubicBezTo>
                      <a:pt x="4667" y="7311"/>
                      <a:pt x="5548" y="6382"/>
                      <a:pt x="5965" y="5942"/>
                    </a:cubicBezTo>
                    <a:cubicBezTo>
                      <a:pt x="6096" y="5787"/>
                      <a:pt x="6227" y="5644"/>
                      <a:pt x="6382" y="5478"/>
                    </a:cubicBezTo>
                    <a:cubicBezTo>
                      <a:pt x="6620" y="5168"/>
                      <a:pt x="6811" y="4811"/>
                      <a:pt x="6882" y="4394"/>
                    </a:cubicBezTo>
                    <a:cubicBezTo>
                      <a:pt x="6942" y="3989"/>
                      <a:pt x="7025" y="3453"/>
                      <a:pt x="6870" y="2977"/>
                    </a:cubicBezTo>
                    <a:lnTo>
                      <a:pt x="7834" y="1846"/>
                    </a:lnTo>
                    <a:lnTo>
                      <a:pt x="8013" y="2001"/>
                    </a:lnTo>
                    <a:lnTo>
                      <a:pt x="8608" y="1298"/>
                    </a:lnTo>
                    <a:lnTo>
                      <a:pt x="7096" y="1"/>
                    </a:lnTo>
                    <a:close/>
                  </a:path>
                </a:pathLst>
              </a:custGeom>
              <a:solidFill>
                <a:srgbClr val="5E80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7" name="Google Shape;3307;p94"/>
              <p:cNvSpPr/>
              <p:nvPr/>
            </p:nvSpPr>
            <p:spPr>
              <a:xfrm>
                <a:off x="1016240" y="2390292"/>
                <a:ext cx="165133" cy="163271"/>
              </a:xfrm>
              <a:custGeom>
                <a:avLst/>
                <a:gdLst/>
                <a:ahLst/>
                <a:cxnLst/>
                <a:rect l="l" t="t" r="r" b="b"/>
                <a:pathLst>
                  <a:path w="5323" h="5263" extrusionOk="0">
                    <a:moveTo>
                      <a:pt x="2239" y="0"/>
                    </a:moveTo>
                    <a:cubicBezTo>
                      <a:pt x="2085" y="143"/>
                      <a:pt x="1954" y="298"/>
                      <a:pt x="1834" y="465"/>
                    </a:cubicBezTo>
                    <a:cubicBezTo>
                      <a:pt x="1453" y="941"/>
                      <a:pt x="680" y="1953"/>
                      <a:pt x="1" y="2882"/>
                    </a:cubicBezTo>
                    <a:lnTo>
                      <a:pt x="2787" y="5263"/>
                    </a:lnTo>
                    <a:cubicBezTo>
                      <a:pt x="3620" y="4465"/>
                      <a:pt x="4501" y="3536"/>
                      <a:pt x="4918" y="3096"/>
                    </a:cubicBezTo>
                    <a:cubicBezTo>
                      <a:pt x="5049" y="2941"/>
                      <a:pt x="5180" y="2798"/>
                      <a:pt x="5323" y="2632"/>
                    </a:cubicBezTo>
                    <a:lnTo>
                      <a:pt x="2239" y="0"/>
                    </a:lnTo>
                    <a:close/>
                  </a:path>
                </a:pathLst>
              </a:custGeom>
              <a:solidFill>
                <a:srgbClr val="FFB04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8" name="Google Shape;3308;p94"/>
              <p:cNvSpPr/>
              <p:nvPr/>
            </p:nvSpPr>
            <p:spPr>
              <a:xfrm>
                <a:off x="983759" y="2302002"/>
                <a:ext cx="246381" cy="265615"/>
              </a:xfrm>
              <a:custGeom>
                <a:avLst/>
                <a:gdLst/>
                <a:ahLst/>
                <a:cxnLst/>
                <a:rect l="l" t="t" r="r" b="b"/>
                <a:pathLst>
                  <a:path w="7942" h="8562" extrusionOk="0">
                    <a:moveTo>
                      <a:pt x="7096" y="1"/>
                    </a:moveTo>
                    <a:lnTo>
                      <a:pt x="6501" y="703"/>
                    </a:lnTo>
                    <a:lnTo>
                      <a:pt x="6668" y="834"/>
                    </a:lnTo>
                    <a:lnTo>
                      <a:pt x="5691" y="1965"/>
                    </a:lnTo>
                    <a:cubicBezTo>
                      <a:pt x="5602" y="1952"/>
                      <a:pt x="5511" y="1946"/>
                      <a:pt x="5420" y="1946"/>
                    </a:cubicBezTo>
                    <a:cubicBezTo>
                      <a:pt x="5016" y="1946"/>
                      <a:pt x="4609" y="2063"/>
                      <a:pt x="4298" y="2179"/>
                    </a:cubicBezTo>
                    <a:cubicBezTo>
                      <a:pt x="3894" y="2310"/>
                      <a:pt x="3584" y="2560"/>
                      <a:pt x="3298" y="2846"/>
                    </a:cubicBezTo>
                    <a:cubicBezTo>
                      <a:pt x="3155" y="2989"/>
                      <a:pt x="3012" y="3144"/>
                      <a:pt x="2893" y="3311"/>
                    </a:cubicBezTo>
                    <a:cubicBezTo>
                      <a:pt x="2512" y="3787"/>
                      <a:pt x="1738" y="4799"/>
                      <a:pt x="1072" y="5728"/>
                    </a:cubicBezTo>
                    <a:cubicBezTo>
                      <a:pt x="607" y="6406"/>
                      <a:pt x="191" y="7025"/>
                      <a:pt x="0" y="7430"/>
                    </a:cubicBezTo>
                    <a:cubicBezTo>
                      <a:pt x="143" y="7811"/>
                      <a:pt x="417" y="8204"/>
                      <a:pt x="726" y="8561"/>
                    </a:cubicBezTo>
                    <a:cubicBezTo>
                      <a:pt x="1322" y="6716"/>
                      <a:pt x="2477" y="5049"/>
                      <a:pt x="4024" y="3870"/>
                    </a:cubicBezTo>
                    <a:cubicBezTo>
                      <a:pt x="4786" y="3287"/>
                      <a:pt x="5656" y="2834"/>
                      <a:pt x="6382" y="2191"/>
                    </a:cubicBezTo>
                    <a:cubicBezTo>
                      <a:pt x="6870" y="1763"/>
                      <a:pt x="7346" y="1298"/>
                      <a:pt x="7823" y="846"/>
                    </a:cubicBezTo>
                    <a:cubicBezTo>
                      <a:pt x="7858" y="810"/>
                      <a:pt x="7894" y="775"/>
                      <a:pt x="7942" y="727"/>
                    </a:cubicBezTo>
                    <a:lnTo>
                      <a:pt x="7096" y="1"/>
                    </a:lnTo>
                    <a:close/>
                  </a:path>
                </a:pathLst>
              </a:custGeom>
              <a:solidFill>
                <a:srgbClr val="5E80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9" name="Google Shape;3309;p94"/>
              <p:cNvSpPr/>
              <p:nvPr/>
            </p:nvSpPr>
            <p:spPr>
              <a:xfrm>
                <a:off x="847447" y="2591597"/>
                <a:ext cx="1008014" cy="1489297"/>
              </a:xfrm>
              <a:custGeom>
                <a:avLst/>
                <a:gdLst/>
                <a:ahLst/>
                <a:cxnLst/>
                <a:rect l="l" t="t" r="r" b="b"/>
                <a:pathLst>
                  <a:path w="32493" h="48007" extrusionOk="0">
                    <a:moveTo>
                      <a:pt x="1" y="0"/>
                    </a:moveTo>
                    <a:lnTo>
                      <a:pt x="239" y="6358"/>
                    </a:lnTo>
                    <a:lnTo>
                      <a:pt x="2144" y="48006"/>
                    </a:lnTo>
                    <a:lnTo>
                      <a:pt x="30969" y="48006"/>
                    </a:lnTo>
                    <a:lnTo>
                      <a:pt x="32326" y="6358"/>
                    </a:lnTo>
                    <a:lnTo>
                      <a:pt x="32493" y="0"/>
                    </a:lnTo>
                    <a:close/>
                  </a:path>
                </a:pathLst>
              </a:custGeom>
              <a:solidFill>
                <a:srgbClr val="45699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0" name="Google Shape;3310;p94"/>
              <p:cNvSpPr/>
              <p:nvPr/>
            </p:nvSpPr>
            <p:spPr>
              <a:xfrm>
                <a:off x="847447" y="2591597"/>
                <a:ext cx="1008014" cy="197272"/>
              </a:xfrm>
              <a:custGeom>
                <a:avLst/>
                <a:gdLst/>
                <a:ahLst/>
                <a:cxnLst/>
                <a:rect l="l" t="t" r="r" b="b"/>
                <a:pathLst>
                  <a:path w="32493" h="6359" extrusionOk="0">
                    <a:moveTo>
                      <a:pt x="1" y="0"/>
                    </a:moveTo>
                    <a:lnTo>
                      <a:pt x="239" y="6358"/>
                    </a:lnTo>
                    <a:lnTo>
                      <a:pt x="32326" y="6358"/>
                    </a:lnTo>
                    <a:lnTo>
                      <a:pt x="32493" y="0"/>
                    </a:lnTo>
                    <a:close/>
                  </a:path>
                </a:pathLst>
              </a:custGeom>
              <a:solidFill>
                <a:srgbClr val="254F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1" name="Google Shape;3311;p94"/>
              <p:cNvSpPr/>
              <p:nvPr/>
            </p:nvSpPr>
            <p:spPr>
              <a:xfrm>
                <a:off x="775443" y="2502934"/>
                <a:ext cx="1152424" cy="157749"/>
              </a:xfrm>
              <a:custGeom>
                <a:avLst/>
                <a:gdLst/>
                <a:ahLst/>
                <a:cxnLst/>
                <a:rect l="l" t="t" r="r" b="b"/>
                <a:pathLst>
                  <a:path w="37148" h="5085" extrusionOk="0">
                    <a:moveTo>
                      <a:pt x="36612" y="1"/>
                    </a:moveTo>
                    <a:lnTo>
                      <a:pt x="1905" y="965"/>
                    </a:lnTo>
                    <a:lnTo>
                      <a:pt x="0" y="5085"/>
                    </a:lnTo>
                    <a:lnTo>
                      <a:pt x="37148" y="5085"/>
                    </a:lnTo>
                    <a:lnTo>
                      <a:pt x="36612" y="1"/>
                    </a:lnTo>
                    <a:close/>
                  </a:path>
                </a:pathLst>
              </a:custGeom>
              <a:solidFill>
                <a:srgbClr val="45699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2" name="Google Shape;3312;p94"/>
              <p:cNvSpPr/>
              <p:nvPr/>
            </p:nvSpPr>
            <p:spPr>
              <a:xfrm>
                <a:off x="1195767" y="2993897"/>
                <a:ext cx="280381" cy="256370"/>
              </a:xfrm>
              <a:custGeom>
                <a:avLst/>
                <a:gdLst/>
                <a:ahLst/>
                <a:cxnLst/>
                <a:rect l="l" t="t" r="r" b="b"/>
                <a:pathLst>
                  <a:path w="9038" h="8264" extrusionOk="0">
                    <a:moveTo>
                      <a:pt x="5086" y="0"/>
                    </a:moveTo>
                    <a:cubicBezTo>
                      <a:pt x="4955" y="0"/>
                      <a:pt x="4822" y="26"/>
                      <a:pt x="4691" y="81"/>
                    </a:cubicBezTo>
                    <a:cubicBezTo>
                      <a:pt x="4501" y="177"/>
                      <a:pt x="4334" y="331"/>
                      <a:pt x="4227" y="510"/>
                    </a:cubicBezTo>
                    <a:lnTo>
                      <a:pt x="1441" y="5427"/>
                    </a:lnTo>
                    <a:lnTo>
                      <a:pt x="1381" y="5213"/>
                    </a:lnTo>
                    <a:cubicBezTo>
                      <a:pt x="1289" y="4883"/>
                      <a:pt x="1006" y="4706"/>
                      <a:pt x="717" y="4706"/>
                    </a:cubicBezTo>
                    <a:cubicBezTo>
                      <a:pt x="486" y="4706"/>
                      <a:pt x="251" y="4820"/>
                      <a:pt x="108" y="5058"/>
                    </a:cubicBezTo>
                    <a:cubicBezTo>
                      <a:pt x="24" y="5201"/>
                      <a:pt x="0" y="5392"/>
                      <a:pt x="48" y="5570"/>
                    </a:cubicBezTo>
                    <a:lnTo>
                      <a:pt x="643" y="7713"/>
                    </a:lnTo>
                    <a:cubicBezTo>
                      <a:pt x="742" y="8050"/>
                      <a:pt x="1040" y="8264"/>
                      <a:pt x="1370" y="8264"/>
                    </a:cubicBezTo>
                    <a:cubicBezTo>
                      <a:pt x="1437" y="8264"/>
                      <a:pt x="1504" y="8255"/>
                      <a:pt x="1572" y="8237"/>
                    </a:cubicBezTo>
                    <a:lnTo>
                      <a:pt x="3715" y="7642"/>
                    </a:lnTo>
                    <a:cubicBezTo>
                      <a:pt x="3894" y="7594"/>
                      <a:pt x="4037" y="7475"/>
                      <a:pt x="4132" y="7320"/>
                    </a:cubicBezTo>
                    <a:cubicBezTo>
                      <a:pt x="4397" y="6843"/>
                      <a:pt x="4030" y="6281"/>
                      <a:pt x="3534" y="6281"/>
                    </a:cubicBezTo>
                    <a:cubicBezTo>
                      <a:pt x="3473" y="6281"/>
                      <a:pt x="3410" y="6290"/>
                      <a:pt x="3346" y="6308"/>
                    </a:cubicBezTo>
                    <a:lnTo>
                      <a:pt x="3132" y="6368"/>
                    </a:lnTo>
                    <a:lnTo>
                      <a:pt x="5096" y="2939"/>
                    </a:lnTo>
                    <a:lnTo>
                      <a:pt x="7049" y="6332"/>
                    </a:lnTo>
                    <a:cubicBezTo>
                      <a:pt x="7236" y="6663"/>
                      <a:pt x="7580" y="6861"/>
                      <a:pt x="7935" y="6861"/>
                    </a:cubicBezTo>
                    <a:cubicBezTo>
                      <a:pt x="8077" y="6861"/>
                      <a:pt x="8222" y="6829"/>
                      <a:pt x="8359" y="6761"/>
                    </a:cubicBezTo>
                    <a:cubicBezTo>
                      <a:pt x="8859" y="6499"/>
                      <a:pt x="9037" y="5892"/>
                      <a:pt x="8763" y="5415"/>
                    </a:cubicBezTo>
                    <a:lnTo>
                      <a:pt x="5930" y="486"/>
                    </a:lnTo>
                    <a:cubicBezTo>
                      <a:pt x="5757" y="183"/>
                      <a:pt x="5433" y="0"/>
                      <a:pt x="508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3" name="Google Shape;3313;p94"/>
              <p:cNvSpPr/>
              <p:nvPr/>
            </p:nvSpPr>
            <p:spPr>
              <a:xfrm>
                <a:off x="1082752" y="3280855"/>
                <a:ext cx="296978" cy="236391"/>
              </a:xfrm>
              <a:custGeom>
                <a:avLst/>
                <a:gdLst/>
                <a:ahLst/>
                <a:cxnLst/>
                <a:rect l="l" t="t" r="r" b="b"/>
                <a:pathLst>
                  <a:path w="9573" h="7620" extrusionOk="0">
                    <a:moveTo>
                      <a:pt x="3467" y="0"/>
                    </a:moveTo>
                    <a:cubicBezTo>
                      <a:pt x="3129" y="0"/>
                      <a:pt x="2799" y="179"/>
                      <a:pt x="2619" y="487"/>
                    </a:cubicBezTo>
                    <a:lnTo>
                      <a:pt x="179" y="4797"/>
                    </a:lnTo>
                    <a:cubicBezTo>
                      <a:pt x="48" y="5000"/>
                      <a:pt x="0" y="5250"/>
                      <a:pt x="60" y="5536"/>
                    </a:cubicBezTo>
                    <a:cubicBezTo>
                      <a:pt x="155" y="6000"/>
                      <a:pt x="572" y="6309"/>
                      <a:pt x="1012" y="6309"/>
                    </a:cubicBezTo>
                    <a:lnTo>
                      <a:pt x="6858" y="6298"/>
                    </a:lnTo>
                    <a:lnTo>
                      <a:pt x="6715" y="6440"/>
                    </a:lnTo>
                    <a:cubicBezTo>
                      <a:pt x="6287" y="6881"/>
                      <a:pt x="6596" y="7619"/>
                      <a:pt x="7203" y="7619"/>
                    </a:cubicBezTo>
                    <a:cubicBezTo>
                      <a:pt x="7382" y="7619"/>
                      <a:pt x="7561" y="7548"/>
                      <a:pt x="7703" y="7417"/>
                    </a:cubicBezTo>
                    <a:lnTo>
                      <a:pt x="9275" y="5833"/>
                    </a:lnTo>
                    <a:cubicBezTo>
                      <a:pt x="9573" y="5536"/>
                      <a:pt x="9573" y="5071"/>
                      <a:pt x="9275" y="4774"/>
                    </a:cubicBezTo>
                    <a:lnTo>
                      <a:pt x="7703" y="3202"/>
                    </a:lnTo>
                    <a:cubicBezTo>
                      <a:pt x="7561" y="3071"/>
                      <a:pt x="7382" y="2988"/>
                      <a:pt x="7203" y="2988"/>
                    </a:cubicBezTo>
                    <a:cubicBezTo>
                      <a:pt x="6584" y="2988"/>
                      <a:pt x="6287" y="3738"/>
                      <a:pt x="6715" y="4166"/>
                    </a:cubicBezTo>
                    <a:lnTo>
                      <a:pt x="6870" y="4321"/>
                    </a:lnTo>
                    <a:lnTo>
                      <a:pt x="2679" y="4321"/>
                    </a:lnTo>
                    <a:lnTo>
                      <a:pt x="4286" y="1487"/>
                    </a:lnTo>
                    <a:cubicBezTo>
                      <a:pt x="4524" y="1083"/>
                      <a:pt x="4453" y="571"/>
                      <a:pt x="4108" y="249"/>
                    </a:cubicBezTo>
                    <a:cubicBezTo>
                      <a:pt x="3918" y="79"/>
                      <a:pt x="3691" y="0"/>
                      <a:pt x="34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4" name="Google Shape;3314;p94"/>
              <p:cNvSpPr/>
              <p:nvPr/>
            </p:nvSpPr>
            <p:spPr>
              <a:xfrm>
                <a:off x="1411094" y="3226317"/>
                <a:ext cx="215389" cy="248428"/>
              </a:xfrm>
              <a:custGeom>
                <a:avLst/>
                <a:gdLst/>
                <a:ahLst/>
                <a:cxnLst/>
                <a:rect l="l" t="t" r="r" b="b"/>
                <a:pathLst>
                  <a:path w="6943" h="8008" extrusionOk="0">
                    <a:moveTo>
                      <a:pt x="2306" y="0"/>
                    </a:moveTo>
                    <a:cubicBezTo>
                      <a:pt x="1984" y="0"/>
                      <a:pt x="1685" y="221"/>
                      <a:pt x="1596" y="555"/>
                    </a:cubicBezTo>
                    <a:lnTo>
                      <a:pt x="1013" y="2710"/>
                    </a:lnTo>
                    <a:cubicBezTo>
                      <a:pt x="965" y="2888"/>
                      <a:pt x="1001" y="3067"/>
                      <a:pt x="1084" y="3234"/>
                    </a:cubicBezTo>
                    <a:cubicBezTo>
                      <a:pt x="1215" y="3469"/>
                      <a:pt x="1445" y="3581"/>
                      <a:pt x="1676" y="3581"/>
                    </a:cubicBezTo>
                    <a:cubicBezTo>
                      <a:pt x="1970" y="3581"/>
                      <a:pt x="2265" y="3400"/>
                      <a:pt x="2358" y="3067"/>
                    </a:cubicBezTo>
                    <a:lnTo>
                      <a:pt x="2418" y="2864"/>
                    </a:lnTo>
                    <a:lnTo>
                      <a:pt x="4239" y="6055"/>
                    </a:lnTo>
                    <a:lnTo>
                      <a:pt x="1048" y="6055"/>
                    </a:lnTo>
                    <a:cubicBezTo>
                      <a:pt x="525" y="6055"/>
                      <a:pt x="48" y="6460"/>
                      <a:pt x="36" y="6984"/>
                    </a:cubicBezTo>
                    <a:cubicBezTo>
                      <a:pt x="1" y="7544"/>
                      <a:pt x="453" y="8008"/>
                      <a:pt x="1001" y="8008"/>
                    </a:cubicBezTo>
                    <a:lnTo>
                      <a:pt x="5942" y="8008"/>
                    </a:lnTo>
                    <a:cubicBezTo>
                      <a:pt x="6382" y="8008"/>
                      <a:pt x="6787" y="7698"/>
                      <a:pt x="6894" y="7222"/>
                    </a:cubicBezTo>
                    <a:cubicBezTo>
                      <a:pt x="6942" y="6984"/>
                      <a:pt x="6883" y="6734"/>
                      <a:pt x="6763" y="6520"/>
                    </a:cubicBezTo>
                    <a:lnTo>
                      <a:pt x="4096" y="1888"/>
                    </a:lnTo>
                    <a:lnTo>
                      <a:pt x="4299" y="1948"/>
                    </a:lnTo>
                    <a:cubicBezTo>
                      <a:pt x="4364" y="1966"/>
                      <a:pt x="4429" y="1974"/>
                      <a:pt x="4491" y="1974"/>
                    </a:cubicBezTo>
                    <a:cubicBezTo>
                      <a:pt x="4997" y="1974"/>
                      <a:pt x="5372" y="1413"/>
                      <a:pt x="5097" y="936"/>
                    </a:cubicBezTo>
                    <a:cubicBezTo>
                      <a:pt x="5001" y="781"/>
                      <a:pt x="4858" y="650"/>
                      <a:pt x="4680" y="614"/>
                    </a:cubicBezTo>
                    <a:lnTo>
                      <a:pt x="2513" y="31"/>
                    </a:lnTo>
                    <a:cubicBezTo>
                      <a:pt x="2444" y="10"/>
                      <a:pt x="2375" y="0"/>
                      <a:pt x="230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5" name="Google Shape;3315;p94"/>
              <p:cNvSpPr/>
              <p:nvPr/>
            </p:nvSpPr>
            <p:spPr>
              <a:xfrm>
                <a:off x="1567696" y="4080491"/>
                <a:ext cx="174005" cy="62076"/>
              </a:xfrm>
              <a:custGeom>
                <a:avLst/>
                <a:gdLst/>
                <a:ahLst/>
                <a:cxnLst/>
                <a:rect l="l" t="t" r="r" b="b"/>
                <a:pathLst>
                  <a:path w="5609" h="2001" extrusionOk="0">
                    <a:moveTo>
                      <a:pt x="1" y="0"/>
                    </a:moveTo>
                    <a:lnTo>
                      <a:pt x="1" y="2000"/>
                    </a:lnTo>
                    <a:lnTo>
                      <a:pt x="5609" y="2000"/>
                    </a:lnTo>
                    <a:lnTo>
                      <a:pt x="5609" y="0"/>
                    </a:lnTo>
                    <a:close/>
                  </a:path>
                </a:pathLst>
              </a:custGeom>
              <a:solidFill>
                <a:srgbClr val="254F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6" name="Google Shape;3316;p94"/>
              <p:cNvSpPr/>
              <p:nvPr/>
            </p:nvSpPr>
            <p:spPr>
              <a:xfrm>
                <a:off x="981898" y="4080491"/>
                <a:ext cx="174005" cy="62076"/>
              </a:xfrm>
              <a:custGeom>
                <a:avLst/>
                <a:gdLst/>
                <a:ahLst/>
                <a:cxnLst/>
                <a:rect l="l" t="t" r="r" b="b"/>
                <a:pathLst>
                  <a:path w="5609" h="2001" extrusionOk="0">
                    <a:moveTo>
                      <a:pt x="1" y="0"/>
                    </a:moveTo>
                    <a:lnTo>
                      <a:pt x="1" y="2000"/>
                    </a:lnTo>
                    <a:lnTo>
                      <a:pt x="5608" y="2000"/>
                    </a:lnTo>
                    <a:lnTo>
                      <a:pt x="5608" y="0"/>
                    </a:lnTo>
                    <a:close/>
                  </a:path>
                </a:pathLst>
              </a:custGeom>
              <a:solidFill>
                <a:srgbClr val="254F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7" name="Google Shape;3317;p94"/>
              <p:cNvSpPr/>
              <p:nvPr/>
            </p:nvSpPr>
            <p:spPr>
              <a:xfrm>
                <a:off x="1145170" y="2244765"/>
                <a:ext cx="62448" cy="50256"/>
              </a:xfrm>
              <a:custGeom>
                <a:avLst/>
                <a:gdLst/>
                <a:ahLst/>
                <a:cxnLst/>
                <a:rect l="l" t="t" r="r" b="b"/>
                <a:pathLst>
                  <a:path w="2013" h="1620" extrusionOk="0">
                    <a:moveTo>
                      <a:pt x="1358" y="0"/>
                    </a:moveTo>
                    <a:lnTo>
                      <a:pt x="0" y="655"/>
                    </a:lnTo>
                    <a:lnTo>
                      <a:pt x="667" y="1619"/>
                    </a:lnTo>
                    <a:lnTo>
                      <a:pt x="2012" y="655"/>
                    </a:lnTo>
                    <a:lnTo>
                      <a:pt x="1358" y="0"/>
                    </a:lnTo>
                    <a:close/>
                  </a:path>
                </a:pathLst>
              </a:custGeom>
              <a:solidFill>
                <a:srgbClr val="41415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8" name="Google Shape;3318;p94"/>
              <p:cNvSpPr/>
              <p:nvPr/>
            </p:nvSpPr>
            <p:spPr>
              <a:xfrm>
                <a:off x="2039021" y="1859869"/>
                <a:ext cx="274456" cy="388991"/>
              </a:xfrm>
              <a:custGeom>
                <a:avLst/>
                <a:gdLst/>
                <a:ahLst/>
                <a:cxnLst/>
                <a:rect l="l" t="t" r="r" b="b"/>
                <a:pathLst>
                  <a:path w="8847" h="12539" extrusionOk="0">
                    <a:moveTo>
                      <a:pt x="1536" y="1"/>
                    </a:moveTo>
                    <a:cubicBezTo>
                      <a:pt x="1536" y="1"/>
                      <a:pt x="0" y="3299"/>
                      <a:pt x="48" y="4466"/>
                    </a:cubicBezTo>
                    <a:cubicBezTo>
                      <a:pt x="107" y="5609"/>
                      <a:pt x="1536" y="12538"/>
                      <a:pt x="1536" y="12538"/>
                    </a:cubicBezTo>
                    <a:lnTo>
                      <a:pt x="8847" y="10597"/>
                    </a:lnTo>
                    <a:cubicBezTo>
                      <a:pt x="8847" y="10597"/>
                      <a:pt x="6406" y="3239"/>
                      <a:pt x="5715" y="1870"/>
                    </a:cubicBezTo>
                    <a:cubicBezTo>
                      <a:pt x="5037" y="501"/>
                      <a:pt x="1536" y="1"/>
                      <a:pt x="1536" y="1"/>
                    </a:cubicBezTo>
                    <a:close/>
                  </a:path>
                </a:pathLst>
              </a:custGeom>
              <a:solidFill>
                <a:srgbClr val="63CC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9" name="Google Shape;3319;p94"/>
              <p:cNvSpPr/>
              <p:nvPr/>
            </p:nvSpPr>
            <p:spPr>
              <a:xfrm>
                <a:off x="2013520" y="1889806"/>
                <a:ext cx="299957" cy="368268"/>
              </a:xfrm>
              <a:custGeom>
                <a:avLst/>
                <a:gdLst/>
                <a:ahLst/>
                <a:cxnLst/>
                <a:rect l="l" t="t" r="r" b="b"/>
                <a:pathLst>
                  <a:path w="9669" h="11871" extrusionOk="0">
                    <a:moveTo>
                      <a:pt x="2704" y="0"/>
                    </a:moveTo>
                    <a:cubicBezTo>
                      <a:pt x="2703" y="0"/>
                      <a:pt x="417" y="1786"/>
                      <a:pt x="215" y="2822"/>
                    </a:cubicBezTo>
                    <a:cubicBezTo>
                      <a:pt x="1" y="3870"/>
                      <a:pt x="2227" y="11871"/>
                      <a:pt x="2227" y="11871"/>
                    </a:cubicBezTo>
                    <a:lnTo>
                      <a:pt x="9669" y="9632"/>
                    </a:lnTo>
                    <a:lnTo>
                      <a:pt x="2799" y="10847"/>
                    </a:lnTo>
                    <a:cubicBezTo>
                      <a:pt x="2799" y="10847"/>
                      <a:pt x="977" y="3679"/>
                      <a:pt x="870" y="3203"/>
                    </a:cubicBezTo>
                    <a:cubicBezTo>
                      <a:pt x="763" y="2727"/>
                      <a:pt x="2703" y="1"/>
                      <a:pt x="2704" y="0"/>
                    </a:cubicBezTo>
                    <a:close/>
                  </a:path>
                </a:pathLst>
              </a:custGeom>
              <a:solidFill>
                <a:srgbClr val="3BABA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0" name="Google Shape;3320;p94"/>
              <p:cNvSpPr/>
              <p:nvPr/>
            </p:nvSpPr>
            <p:spPr>
              <a:xfrm>
                <a:off x="1939283" y="2198231"/>
                <a:ext cx="404471" cy="268903"/>
              </a:xfrm>
              <a:custGeom>
                <a:avLst/>
                <a:gdLst/>
                <a:ahLst/>
                <a:cxnLst/>
                <a:rect l="l" t="t" r="r" b="b"/>
                <a:pathLst>
                  <a:path w="13038" h="8668" extrusionOk="0">
                    <a:moveTo>
                      <a:pt x="10907" y="0"/>
                    </a:moveTo>
                    <a:lnTo>
                      <a:pt x="6382" y="1203"/>
                    </a:lnTo>
                    <a:lnTo>
                      <a:pt x="7097" y="3393"/>
                    </a:lnTo>
                    <a:lnTo>
                      <a:pt x="1" y="5715"/>
                    </a:lnTo>
                    <a:lnTo>
                      <a:pt x="548" y="8668"/>
                    </a:lnTo>
                    <a:cubicBezTo>
                      <a:pt x="548" y="8668"/>
                      <a:pt x="12431" y="7203"/>
                      <a:pt x="12728" y="6441"/>
                    </a:cubicBezTo>
                    <a:cubicBezTo>
                      <a:pt x="13038" y="5679"/>
                      <a:pt x="10907" y="0"/>
                      <a:pt x="10907" y="0"/>
                    </a:cubicBezTo>
                    <a:close/>
                  </a:path>
                </a:pathLst>
              </a:custGeom>
              <a:solidFill>
                <a:srgbClr val="41415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1" name="Google Shape;3321;p94"/>
              <p:cNvSpPr/>
              <p:nvPr/>
            </p:nvSpPr>
            <p:spPr>
              <a:xfrm>
                <a:off x="1684434" y="2333521"/>
                <a:ext cx="294031" cy="226247"/>
              </a:xfrm>
              <a:custGeom>
                <a:avLst/>
                <a:gdLst/>
                <a:ahLst/>
                <a:cxnLst/>
                <a:rect l="l" t="t" r="r" b="b"/>
                <a:pathLst>
                  <a:path w="9478" h="7293" extrusionOk="0">
                    <a:moveTo>
                      <a:pt x="2917" y="0"/>
                    </a:moveTo>
                    <a:cubicBezTo>
                      <a:pt x="2722" y="0"/>
                      <a:pt x="2531" y="45"/>
                      <a:pt x="2382" y="163"/>
                    </a:cubicBezTo>
                    <a:cubicBezTo>
                      <a:pt x="2358" y="175"/>
                      <a:pt x="2322" y="211"/>
                      <a:pt x="2322" y="235"/>
                    </a:cubicBezTo>
                    <a:cubicBezTo>
                      <a:pt x="2298" y="294"/>
                      <a:pt x="2334" y="366"/>
                      <a:pt x="2382" y="425"/>
                    </a:cubicBezTo>
                    <a:lnTo>
                      <a:pt x="2393" y="449"/>
                    </a:lnTo>
                    <a:cubicBezTo>
                      <a:pt x="2917" y="1068"/>
                      <a:pt x="3667" y="1521"/>
                      <a:pt x="4465" y="1664"/>
                    </a:cubicBezTo>
                    <a:cubicBezTo>
                      <a:pt x="4465" y="1664"/>
                      <a:pt x="0" y="4223"/>
                      <a:pt x="107" y="4521"/>
                    </a:cubicBezTo>
                    <a:cubicBezTo>
                      <a:pt x="131" y="4640"/>
                      <a:pt x="191" y="4712"/>
                      <a:pt x="250" y="4795"/>
                    </a:cubicBezTo>
                    <a:cubicBezTo>
                      <a:pt x="358" y="4890"/>
                      <a:pt x="441" y="4938"/>
                      <a:pt x="441" y="4938"/>
                    </a:cubicBezTo>
                    <a:cubicBezTo>
                      <a:pt x="441" y="4938"/>
                      <a:pt x="3623" y="3663"/>
                      <a:pt x="3883" y="3663"/>
                    </a:cubicBezTo>
                    <a:cubicBezTo>
                      <a:pt x="3887" y="3663"/>
                      <a:pt x="3891" y="3663"/>
                      <a:pt x="3894" y="3664"/>
                    </a:cubicBezTo>
                    <a:cubicBezTo>
                      <a:pt x="4013" y="3700"/>
                      <a:pt x="2727" y="4652"/>
                      <a:pt x="1953" y="5295"/>
                    </a:cubicBezTo>
                    <a:cubicBezTo>
                      <a:pt x="1631" y="5569"/>
                      <a:pt x="1417" y="5771"/>
                      <a:pt x="1393" y="5866"/>
                    </a:cubicBezTo>
                    <a:cubicBezTo>
                      <a:pt x="1381" y="5950"/>
                      <a:pt x="1429" y="6045"/>
                      <a:pt x="1512" y="6140"/>
                    </a:cubicBezTo>
                    <a:cubicBezTo>
                      <a:pt x="1596" y="6236"/>
                      <a:pt x="1691" y="6319"/>
                      <a:pt x="1798" y="6390"/>
                    </a:cubicBezTo>
                    <a:cubicBezTo>
                      <a:pt x="1965" y="6533"/>
                      <a:pt x="2132" y="6617"/>
                      <a:pt x="2132" y="6617"/>
                    </a:cubicBezTo>
                    <a:cubicBezTo>
                      <a:pt x="2132" y="6617"/>
                      <a:pt x="2143" y="6664"/>
                      <a:pt x="2167" y="6724"/>
                    </a:cubicBezTo>
                    <a:cubicBezTo>
                      <a:pt x="2215" y="6795"/>
                      <a:pt x="2274" y="6926"/>
                      <a:pt x="2370" y="7045"/>
                    </a:cubicBezTo>
                    <a:cubicBezTo>
                      <a:pt x="2405" y="7129"/>
                      <a:pt x="2465" y="7212"/>
                      <a:pt x="2524" y="7271"/>
                    </a:cubicBezTo>
                    <a:cubicBezTo>
                      <a:pt x="2537" y="7286"/>
                      <a:pt x="2564" y="7293"/>
                      <a:pt x="2603" y="7293"/>
                    </a:cubicBezTo>
                    <a:cubicBezTo>
                      <a:pt x="3245" y="7293"/>
                      <a:pt x="7258" y="5475"/>
                      <a:pt x="7561" y="5104"/>
                    </a:cubicBezTo>
                    <a:lnTo>
                      <a:pt x="7930" y="4473"/>
                    </a:lnTo>
                    <a:lnTo>
                      <a:pt x="9478" y="3819"/>
                    </a:lnTo>
                    <a:lnTo>
                      <a:pt x="8489" y="1473"/>
                    </a:lnTo>
                    <a:cubicBezTo>
                      <a:pt x="8108" y="1592"/>
                      <a:pt x="7632" y="1759"/>
                      <a:pt x="7632" y="1759"/>
                    </a:cubicBezTo>
                    <a:cubicBezTo>
                      <a:pt x="7632" y="1759"/>
                      <a:pt x="6646" y="425"/>
                      <a:pt x="5727" y="425"/>
                    </a:cubicBezTo>
                    <a:cubicBezTo>
                      <a:pt x="5715" y="425"/>
                      <a:pt x="5703" y="425"/>
                      <a:pt x="5692" y="425"/>
                    </a:cubicBezTo>
                    <a:cubicBezTo>
                      <a:pt x="5482" y="439"/>
                      <a:pt x="5272" y="450"/>
                      <a:pt x="5063" y="450"/>
                    </a:cubicBezTo>
                    <a:cubicBezTo>
                      <a:pt x="4716" y="450"/>
                      <a:pt x="4371" y="418"/>
                      <a:pt x="4037" y="306"/>
                    </a:cubicBezTo>
                    <a:cubicBezTo>
                      <a:pt x="3763" y="223"/>
                      <a:pt x="3501" y="92"/>
                      <a:pt x="3215" y="32"/>
                    </a:cubicBezTo>
                    <a:cubicBezTo>
                      <a:pt x="3118" y="12"/>
                      <a:pt x="3017" y="0"/>
                      <a:pt x="2917" y="0"/>
                    </a:cubicBezTo>
                    <a:close/>
                  </a:path>
                </a:pathLst>
              </a:custGeom>
              <a:solidFill>
                <a:srgbClr val="FFA0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2" name="Google Shape;3322;p94"/>
              <p:cNvSpPr/>
              <p:nvPr/>
            </p:nvSpPr>
            <p:spPr>
              <a:xfrm>
                <a:off x="1731712" y="2487795"/>
                <a:ext cx="63937" cy="44362"/>
              </a:xfrm>
              <a:custGeom>
                <a:avLst/>
                <a:gdLst/>
                <a:ahLst/>
                <a:cxnLst/>
                <a:rect l="l" t="t" r="r" b="b"/>
                <a:pathLst>
                  <a:path w="2061" h="1430" extrusionOk="0">
                    <a:moveTo>
                      <a:pt x="2060" y="0"/>
                    </a:moveTo>
                    <a:cubicBezTo>
                      <a:pt x="2036" y="12"/>
                      <a:pt x="1846" y="96"/>
                      <a:pt x="1548" y="262"/>
                    </a:cubicBezTo>
                    <a:cubicBezTo>
                      <a:pt x="1215" y="429"/>
                      <a:pt x="786" y="667"/>
                      <a:pt x="322" y="965"/>
                    </a:cubicBezTo>
                    <a:cubicBezTo>
                      <a:pt x="203" y="1036"/>
                      <a:pt x="96" y="1096"/>
                      <a:pt x="0" y="1167"/>
                    </a:cubicBezTo>
                    <a:cubicBezTo>
                      <a:pt x="72" y="1263"/>
                      <a:pt x="179" y="1346"/>
                      <a:pt x="274" y="1429"/>
                    </a:cubicBezTo>
                    <a:cubicBezTo>
                      <a:pt x="358" y="1382"/>
                      <a:pt x="441" y="1334"/>
                      <a:pt x="512" y="1274"/>
                    </a:cubicBezTo>
                    <a:cubicBezTo>
                      <a:pt x="989" y="977"/>
                      <a:pt x="1381" y="667"/>
                      <a:pt x="1643" y="417"/>
                    </a:cubicBezTo>
                    <a:cubicBezTo>
                      <a:pt x="1905" y="179"/>
                      <a:pt x="2048" y="12"/>
                      <a:pt x="2060" y="0"/>
                    </a:cubicBezTo>
                    <a:close/>
                  </a:path>
                </a:pathLst>
              </a:custGeom>
              <a:solidFill>
                <a:srgbClr val="CF4A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3" name="Google Shape;3323;p94"/>
              <p:cNvSpPr/>
              <p:nvPr/>
            </p:nvSpPr>
            <p:spPr>
              <a:xfrm>
                <a:off x="1752032" y="2521765"/>
                <a:ext cx="46937" cy="30712"/>
              </a:xfrm>
              <a:custGeom>
                <a:avLst/>
                <a:gdLst/>
                <a:ahLst/>
                <a:cxnLst/>
                <a:rect l="l" t="t" r="r" b="b"/>
                <a:pathLst>
                  <a:path w="1513" h="990" extrusionOk="0">
                    <a:moveTo>
                      <a:pt x="1512" y="1"/>
                    </a:moveTo>
                    <a:cubicBezTo>
                      <a:pt x="1465" y="13"/>
                      <a:pt x="774" y="227"/>
                      <a:pt x="0" y="656"/>
                    </a:cubicBezTo>
                    <a:cubicBezTo>
                      <a:pt x="36" y="751"/>
                      <a:pt x="95" y="870"/>
                      <a:pt x="191" y="989"/>
                    </a:cubicBezTo>
                    <a:cubicBezTo>
                      <a:pt x="953" y="537"/>
                      <a:pt x="1488" y="37"/>
                      <a:pt x="1512" y="1"/>
                    </a:cubicBezTo>
                    <a:close/>
                  </a:path>
                </a:pathLst>
              </a:custGeom>
              <a:solidFill>
                <a:srgbClr val="CF4A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4" name="Google Shape;3324;p94"/>
              <p:cNvSpPr/>
              <p:nvPr/>
            </p:nvSpPr>
            <p:spPr>
              <a:xfrm>
                <a:off x="1755723" y="2333521"/>
                <a:ext cx="199847" cy="72003"/>
              </a:xfrm>
              <a:custGeom>
                <a:avLst/>
                <a:gdLst/>
                <a:ahLst/>
                <a:cxnLst/>
                <a:rect l="l" t="t" r="r" b="b"/>
                <a:pathLst>
                  <a:path w="6442" h="2321" extrusionOk="0">
                    <a:moveTo>
                      <a:pt x="619" y="0"/>
                    </a:moveTo>
                    <a:cubicBezTo>
                      <a:pt x="424" y="0"/>
                      <a:pt x="233" y="45"/>
                      <a:pt x="84" y="163"/>
                    </a:cubicBezTo>
                    <a:cubicBezTo>
                      <a:pt x="60" y="175"/>
                      <a:pt x="24" y="211"/>
                      <a:pt x="24" y="235"/>
                    </a:cubicBezTo>
                    <a:cubicBezTo>
                      <a:pt x="0" y="294"/>
                      <a:pt x="36" y="366"/>
                      <a:pt x="84" y="425"/>
                    </a:cubicBezTo>
                    <a:cubicBezTo>
                      <a:pt x="143" y="413"/>
                      <a:pt x="203" y="413"/>
                      <a:pt x="262" y="401"/>
                    </a:cubicBezTo>
                    <a:cubicBezTo>
                      <a:pt x="315" y="395"/>
                      <a:pt x="368" y="392"/>
                      <a:pt x="420" y="392"/>
                    </a:cubicBezTo>
                    <a:cubicBezTo>
                      <a:pt x="851" y="392"/>
                      <a:pt x="1266" y="592"/>
                      <a:pt x="1691" y="687"/>
                    </a:cubicBezTo>
                    <a:cubicBezTo>
                      <a:pt x="2346" y="818"/>
                      <a:pt x="3060" y="723"/>
                      <a:pt x="3679" y="997"/>
                    </a:cubicBezTo>
                    <a:cubicBezTo>
                      <a:pt x="4203" y="1223"/>
                      <a:pt x="4596" y="1664"/>
                      <a:pt x="5013" y="2056"/>
                    </a:cubicBezTo>
                    <a:cubicBezTo>
                      <a:pt x="5132" y="2176"/>
                      <a:pt x="5275" y="2306"/>
                      <a:pt x="5453" y="2318"/>
                    </a:cubicBezTo>
                    <a:cubicBezTo>
                      <a:pt x="5474" y="2320"/>
                      <a:pt x="5494" y="2321"/>
                      <a:pt x="5513" y="2321"/>
                    </a:cubicBezTo>
                    <a:cubicBezTo>
                      <a:pt x="5643" y="2321"/>
                      <a:pt x="5756" y="2288"/>
                      <a:pt x="5870" y="2247"/>
                    </a:cubicBezTo>
                    <a:cubicBezTo>
                      <a:pt x="6061" y="2187"/>
                      <a:pt x="6239" y="2116"/>
                      <a:pt x="6442" y="2033"/>
                    </a:cubicBezTo>
                    <a:lnTo>
                      <a:pt x="6191" y="1473"/>
                    </a:lnTo>
                    <a:cubicBezTo>
                      <a:pt x="5810" y="1592"/>
                      <a:pt x="5334" y="1759"/>
                      <a:pt x="5334" y="1759"/>
                    </a:cubicBezTo>
                    <a:cubicBezTo>
                      <a:pt x="5334" y="1759"/>
                      <a:pt x="4348" y="425"/>
                      <a:pt x="3429" y="425"/>
                    </a:cubicBezTo>
                    <a:cubicBezTo>
                      <a:pt x="3417" y="425"/>
                      <a:pt x="3405" y="425"/>
                      <a:pt x="3394" y="425"/>
                    </a:cubicBezTo>
                    <a:cubicBezTo>
                      <a:pt x="3184" y="439"/>
                      <a:pt x="2974" y="450"/>
                      <a:pt x="2765" y="450"/>
                    </a:cubicBezTo>
                    <a:cubicBezTo>
                      <a:pt x="2418" y="450"/>
                      <a:pt x="2073" y="418"/>
                      <a:pt x="1739" y="306"/>
                    </a:cubicBezTo>
                    <a:cubicBezTo>
                      <a:pt x="1453" y="223"/>
                      <a:pt x="1203" y="92"/>
                      <a:pt x="917" y="32"/>
                    </a:cubicBezTo>
                    <a:cubicBezTo>
                      <a:pt x="820" y="12"/>
                      <a:pt x="719" y="0"/>
                      <a:pt x="619" y="0"/>
                    </a:cubicBezTo>
                    <a:close/>
                  </a:path>
                </a:pathLst>
              </a:custGeom>
              <a:solidFill>
                <a:srgbClr val="FFBF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25" name="Google Shape;3325;p94"/>
            <p:cNvGrpSpPr/>
            <p:nvPr/>
          </p:nvGrpSpPr>
          <p:grpSpPr>
            <a:xfrm>
              <a:off x="6552319" y="1936376"/>
              <a:ext cx="1784858" cy="2516044"/>
              <a:chOff x="6519383" y="1549055"/>
              <a:chExt cx="1911451" cy="2703580"/>
            </a:xfrm>
          </p:grpSpPr>
          <p:sp>
            <p:nvSpPr>
              <p:cNvPr id="3326" name="Google Shape;3326;p94"/>
              <p:cNvSpPr/>
              <p:nvPr/>
            </p:nvSpPr>
            <p:spPr>
              <a:xfrm>
                <a:off x="6519383" y="4054990"/>
                <a:ext cx="1911451" cy="197644"/>
              </a:xfrm>
              <a:custGeom>
                <a:avLst/>
                <a:gdLst/>
                <a:ahLst/>
                <a:cxnLst/>
                <a:rect l="l" t="t" r="r" b="b"/>
                <a:pathLst>
                  <a:path w="61615" h="6371" extrusionOk="0">
                    <a:moveTo>
                      <a:pt x="30814" y="1"/>
                    </a:moveTo>
                    <a:cubicBezTo>
                      <a:pt x="13799" y="1"/>
                      <a:pt x="0" y="3191"/>
                      <a:pt x="0" y="3191"/>
                    </a:cubicBezTo>
                    <a:cubicBezTo>
                      <a:pt x="0" y="3191"/>
                      <a:pt x="13799" y="6370"/>
                      <a:pt x="30814" y="6370"/>
                    </a:cubicBezTo>
                    <a:cubicBezTo>
                      <a:pt x="47816" y="6370"/>
                      <a:pt x="61615" y="3191"/>
                      <a:pt x="61615" y="3191"/>
                    </a:cubicBezTo>
                    <a:cubicBezTo>
                      <a:pt x="61615" y="3191"/>
                      <a:pt x="47816" y="1"/>
                      <a:pt x="30814" y="1"/>
                    </a:cubicBezTo>
                    <a:close/>
                  </a:path>
                </a:pathLst>
              </a:custGeom>
              <a:solidFill>
                <a:schemeClr val="accent2">
                  <a:alpha val="229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7" name="Google Shape;3327;p94"/>
              <p:cNvSpPr/>
              <p:nvPr/>
            </p:nvSpPr>
            <p:spPr>
              <a:xfrm>
                <a:off x="6723635" y="1595433"/>
                <a:ext cx="429600" cy="654109"/>
              </a:xfrm>
              <a:custGeom>
                <a:avLst/>
                <a:gdLst/>
                <a:ahLst/>
                <a:cxnLst/>
                <a:rect l="l" t="t" r="r" b="b"/>
                <a:pathLst>
                  <a:path w="13848" h="21085" extrusionOk="0">
                    <a:moveTo>
                      <a:pt x="6640" y="0"/>
                    </a:moveTo>
                    <a:cubicBezTo>
                      <a:pt x="5891" y="0"/>
                      <a:pt x="5113" y="153"/>
                      <a:pt x="4418" y="441"/>
                    </a:cubicBezTo>
                    <a:cubicBezTo>
                      <a:pt x="3846" y="679"/>
                      <a:pt x="3346" y="988"/>
                      <a:pt x="2929" y="1369"/>
                    </a:cubicBezTo>
                    <a:cubicBezTo>
                      <a:pt x="1881" y="2369"/>
                      <a:pt x="1500" y="3834"/>
                      <a:pt x="1143" y="5167"/>
                    </a:cubicBezTo>
                    <a:cubicBezTo>
                      <a:pt x="608" y="7144"/>
                      <a:pt x="310" y="9180"/>
                      <a:pt x="143" y="11216"/>
                    </a:cubicBezTo>
                    <a:cubicBezTo>
                      <a:pt x="119" y="11716"/>
                      <a:pt x="84" y="12216"/>
                      <a:pt x="60" y="12716"/>
                    </a:cubicBezTo>
                    <a:cubicBezTo>
                      <a:pt x="0" y="13799"/>
                      <a:pt x="0" y="14907"/>
                      <a:pt x="12" y="15990"/>
                    </a:cubicBezTo>
                    <a:cubicBezTo>
                      <a:pt x="24" y="17276"/>
                      <a:pt x="131" y="18669"/>
                      <a:pt x="977" y="19633"/>
                    </a:cubicBezTo>
                    <a:cubicBezTo>
                      <a:pt x="1786" y="20562"/>
                      <a:pt x="3072" y="20860"/>
                      <a:pt x="4287" y="20991"/>
                    </a:cubicBezTo>
                    <a:cubicBezTo>
                      <a:pt x="4866" y="21054"/>
                      <a:pt x="5449" y="21085"/>
                      <a:pt x="6033" y="21085"/>
                    </a:cubicBezTo>
                    <a:cubicBezTo>
                      <a:pt x="7440" y="21085"/>
                      <a:pt x="8849" y="20904"/>
                      <a:pt x="10204" y="20550"/>
                    </a:cubicBezTo>
                    <a:cubicBezTo>
                      <a:pt x="11621" y="20169"/>
                      <a:pt x="13133" y="19479"/>
                      <a:pt x="13609" y="18109"/>
                    </a:cubicBezTo>
                    <a:cubicBezTo>
                      <a:pt x="13847" y="17419"/>
                      <a:pt x="13788" y="16681"/>
                      <a:pt x="13716" y="15990"/>
                    </a:cubicBezTo>
                    <a:cubicBezTo>
                      <a:pt x="13466" y="13252"/>
                      <a:pt x="13109" y="10513"/>
                      <a:pt x="12657" y="7787"/>
                    </a:cubicBezTo>
                    <a:cubicBezTo>
                      <a:pt x="12407" y="6251"/>
                      <a:pt x="12121" y="4727"/>
                      <a:pt x="11442" y="3334"/>
                    </a:cubicBezTo>
                    <a:cubicBezTo>
                      <a:pt x="11418" y="3298"/>
                      <a:pt x="11406" y="3250"/>
                      <a:pt x="11383" y="3203"/>
                    </a:cubicBezTo>
                    <a:cubicBezTo>
                      <a:pt x="11145" y="2727"/>
                      <a:pt x="10847" y="2286"/>
                      <a:pt x="10502" y="1881"/>
                    </a:cubicBezTo>
                    <a:cubicBezTo>
                      <a:pt x="9799" y="1060"/>
                      <a:pt x="8906" y="405"/>
                      <a:pt x="7882" y="155"/>
                    </a:cubicBezTo>
                    <a:cubicBezTo>
                      <a:pt x="7491" y="51"/>
                      <a:pt x="7071" y="0"/>
                      <a:pt x="6640" y="0"/>
                    </a:cubicBezTo>
                    <a:close/>
                  </a:path>
                </a:pathLst>
              </a:custGeom>
              <a:solidFill>
                <a:srgbClr val="3F072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8" name="Google Shape;3328;p94"/>
              <p:cNvSpPr/>
              <p:nvPr/>
            </p:nvSpPr>
            <p:spPr>
              <a:xfrm>
                <a:off x="6645335" y="3843727"/>
                <a:ext cx="331351" cy="257083"/>
              </a:xfrm>
              <a:custGeom>
                <a:avLst/>
                <a:gdLst/>
                <a:ahLst/>
                <a:cxnLst/>
                <a:rect l="l" t="t" r="r" b="b"/>
                <a:pathLst>
                  <a:path w="10681" h="8287" extrusionOk="0">
                    <a:moveTo>
                      <a:pt x="2322" y="0"/>
                    </a:moveTo>
                    <a:cubicBezTo>
                      <a:pt x="1512" y="1084"/>
                      <a:pt x="274" y="3322"/>
                      <a:pt x="0" y="3775"/>
                    </a:cubicBezTo>
                    <a:lnTo>
                      <a:pt x="10621" y="8287"/>
                    </a:lnTo>
                    <a:cubicBezTo>
                      <a:pt x="10680" y="8096"/>
                      <a:pt x="10680" y="7846"/>
                      <a:pt x="10501" y="7632"/>
                    </a:cubicBezTo>
                    <a:cubicBezTo>
                      <a:pt x="9966" y="7025"/>
                      <a:pt x="7894" y="4941"/>
                      <a:pt x="7465" y="4108"/>
                    </a:cubicBezTo>
                    <a:cubicBezTo>
                      <a:pt x="7132" y="3453"/>
                      <a:pt x="7084" y="2334"/>
                      <a:pt x="7072" y="1870"/>
                    </a:cubicBezTo>
                    <a:lnTo>
                      <a:pt x="2322" y="0"/>
                    </a:lnTo>
                    <a:close/>
                  </a:path>
                </a:pathLst>
              </a:custGeom>
              <a:solidFill>
                <a:srgbClr val="D9456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9" name="Google Shape;3329;p94"/>
              <p:cNvSpPr/>
              <p:nvPr/>
            </p:nvSpPr>
            <p:spPr>
              <a:xfrm>
                <a:off x="6631654" y="3959689"/>
                <a:ext cx="343171" cy="173633"/>
              </a:xfrm>
              <a:custGeom>
                <a:avLst/>
                <a:gdLst/>
                <a:ahLst/>
                <a:cxnLst/>
                <a:rect l="l" t="t" r="r" b="b"/>
                <a:pathLst>
                  <a:path w="11062" h="5597" extrusionOk="0">
                    <a:moveTo>
                      <a:pt x="465" y="1"/>
                    </a:moveTo>
                    <a:lnTo>
                      <a:pt x="1" y="1072"/>
                    </a:lnTo>
                    <a:lnTo>
                      <a:pt x="10597" y="5597"/>
                    </a:lnTo>
                    <a:lnTo>
                      <a:pt x="11062" y="4525"/>
                    </a:lnTo>
                    <a:lnTo>
                      <a:pt x="46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0" name="Google Shape;3330;p94"/>
              <p:cNvSpPr/>
              <p:nvPr/>
            </p:nvSpPr>
            <p:spPr>
              <a:xfrm>
                <a:off x="6838140" y="3958014"/>
                <a:ext cx="65023" cy="24477"/>
              </a:xfrm>
              <a:custGeom>
                <a:avLst/>
                <a:gdLst/>
                <a:ahLst/>
                <a:cxnLst/>
                <a:rect l="l" t="t" r="r" b="b"/>
                <a:pathLst>
                  <a:path w="2096" h="789" extrusionOk="0">
                    <a:moveTo>
                      <a:pt x="1353" y="0"/>
                    </a:moveTo>
                    <a:cubicBezTo>
                      <a:pt x="969" y="0"/>
                      <a:pt x="536" y="101"/>
                      <a:pt x="238" y="317"/>
                    </a:cubicBezTo>
                    <a:cubicBezTo>
                      <a:pt x="215" y="329"/>
                      <a:pt x="203" y="329"/>
                      <a:pt x="191" y="352"/>
                    </a:cubicBezTo>
                    <a:cubicBezTo>
                      <a:pt x="95" y="424"/>
                      <a:pt x="0" y="543"/>
                      <a:pt x="95" y="662"/>
                    </a:cubicBezTo>
                    <a:cubicBezTo>
                      <a:pt x="143" y="722"/>
                      <a:pt x="238" y="733"/>
                      <a:pt x="298" y="745"/>
                    </a:cubicBezTo>
                    <a:cubicBezTo>
                      <a:pt x="432" y="777"/>
                      <a:pt x="566" y="789"/>
                      <a:pt x="700" y="789"/>
                    </a:cubicBezTo>
                    <a:cubicBezTo>
                      <a:pt x="816" y="789"/>
                      <a:pt x="932" y="780"/>
                      <a:pt x="1048" y="769"/>
                    </a:cubicBezTo>
                    <a:cubicBezTo>
                      <a:pt x="1322" y="733"/>
                      <a:pt x="1619" y="710"/>
                      <a:pt x="1858" y="543"/>
                    </a:cubicBezTo>
                    <a:cubicBezTo>
                      <a:pt x="2096" y="376"/>
                      <a:pt x="1989" y="79"/>
                      <a:pt x="1703" y="31"/>
                    </a:cubicBezTo>
                    <a:cubicBezTo>
                      <a:pt x="1595" y="11"/>
                      <a:pt x="1477" y="0"/>
                      <a:pt x="135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1" name="Google Shape;3331;p94"/>
              <p:cNvSpPr/>
              <p:nvPr/>
            </p:nvSpPr>
            <p:spPr>
              <a:xfrm>
                <a:off x="6855109" y="3986275"/>
                <a:ext cx="65054" cy="24477"/>
              </a:xfrm>
              <a:custGeom>
                <a:avLst/>
                <a:gdLst/>
                <a:ahLst/>
                <a:cxnLst/>
                <a:rect l="l" t="t" r="r" b="b"/>
                <a:pathLst>
                  <a:path w="2097" h="789" extrusionOk="0">
                    <a:moveTo>
                      <a:pt x="1348" y="1"/>
                    </a:moveTo>
                    <a:cubicBezTo>
                      <a:pt x="965" y="1"/>
                      <a:pt x="542" y="106"/>
                      <a:pt x="239" y="311"/>
                    </a:cubicBezTo>
                    <a:cubicBezTo>
                      <a:pt x="227" y="334"/>
                      <a:pt x="203" y="334"/>
                      <a:pt x="191" y="346"/>
                    </a:cubicBezTo>
                    <a:cubicBezTo>
                      <a:pt x="108" y="418"/>
                      <a:pt x="1" y="537"/>
                      <a:pt x="108" y="656"/>
                    </a:cubicBezTo>
                    <a:cubicBezTo>
                      <a:pt x="144" y="715"/>
                      <a:pt x="239" y="727"/>
                      <a:pt x="299" y="751"/>
                    </a:cubicBezTo>
                    <a:cubicBezTo>
                      <a:pt x="415" y="779"/>
                      <a:pt x="531" y="788"/>
                      <a:pt x="649" y="788"/>
                    </a:cubicBezTo>
                    <a:cubicBezTo>
                      <a:pt x="784" y="788"/>
                      <a:pt x="921" y="776"/>
                      <a:pt x="1061" y="763"/>
                    </a:cubicBezTo>
                    <a:cubicBezTo>
                      <a:pt x="1323" y="727"/>
                      <a:pt x="1620" y="704"/>
                      <a:pt x="1858" y="537"/>
                    </a:cubicBezTo>
                    <a:cubicBezTo>
                      <a:pt x="2096" y="370"/>
                      <a:pt x="1989" y="72"/>
                      <a:pt x="1715" y="37"/>
                    </a:cubicBezTo>
                    <a:cubicBezTo>
                      <a:pt x="1601" y="13"/>
                      <a:pt x="1477" y="1"/>
                      <a:pt x="134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2" name="Google Shape;3332;p94"/>
              <p:cNvSpPr/>
              <p:nvPr/>
            </p:nvSpPr>
            <p:spPr>
              <a:xfrm>
                <a:off x="6880609" y="4010814"/>
                <a:ext cx="65023" cy="24818"/>
              </a:xfrm>
              <a:custGeom>
                <a:avLst/>
                <a:gdLst/>
                <a:ahLst/>
                <a:cxnLst/>
                <a:rect l="l" t="t" r="r" b="b"/>
                <a:pathLst>
                  <a:path w="2096" h="800" extrusionOk="0">
                    <a:moveTo>
                      <a:pt x="1321" y="1"/>
                    </a:moveTo>
                    <a:cubicBezTo>
                      <a:pt x="945" y="1"/>
                      <a:pt x="527" y="110"/>
                      <a:pt x="239" y="329"/>
                    </a:cubicBezTo>
                    <a:cubicBezTo>
                      <a:pt x="215" y="341"/>
                      <a:pt x="203" y="341"/>
                      <a:pt x="191" y="353"/>
                    </a:cubicBezTo>
                    <a:cubicBezTo>
                      <a:pt x="96" y="436"/>
                      <a:pt x="0" y="555"/>
                      <a:pt x="96" y="675"/>
                    </a:cubicBezTo>
                    <a:cubicBezTo>
                      <a:pt x="143" y="734"/>
                      <a:pt x="239" y="746"/>
                      <a:pt x="298" y="758"/>
                    </a:cubicBezTo>
                    <a:cubicBezTo>
                      <a:pt x="423" y="788"/>
                      <a:pt x="548" y="800"/>
                      <a:pt x="673" y="800"/>
                    </a:cubicBezTo>
                    <a:cubicBezTo>
                      <a:pt x="798" y="800"/>
                      <a:pt x="923" y="788"/>
                      <a:pt x="1048" y="770"/>
                    </a:cubicBezTo>
                    <a:cubicBezTo>
                      <a:pt x="1322" y="746"/>
                      <a:pt x="1620" y="710"/>
                      <a:pt x="1858" y="555"/>
                    </a:cubicBezTo>
                    <a:cubicBezTo>
                      <a:pt x="2096" y="389"/>
                      <a:pt x="1989" y="91"/>
                      <a:pt x="1703" y="43"/>
                    </a:cubicBezTo>
                    <a:cubicBezTo>
                      <a:pt x="1586" y="15"/>
                      <a:pt x="1456" y="1"/>
                      <a:pt x="132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3" name="Google Shape;3333;p94"/>
              <p:cNvSpPr/>
              <p:nvPr/>
            </p:nvSpPr>
            <p:spPr>
              <a:xfrm>
                <a:off x="6735455" y="2714198"/>
                <a:ext cx="581393" cy="1165391"/>
              </a:xfrm>
              <a:custGeom>
                <a:avLst/>
                <a:gdLst/>
                <a:ahLst/>
                <a:cxnLst/>
                <a:rect l="l" t="t" r="r" b="b"/>
                <a:pathLst>
                  <a:path w="18741" h="37566" extrusionOk="0">
                    <a:moveTo>
                      <a:pt x="6668" y="1"/>
                    </a:moveTo>
                    <a:lnTo>
                      <a:pt x="9228" y="20587"/>
                    </a:lnTo>
                    <a:lnTo>
                      <a:pt x="0" y="35291"/>
                    </a:lnTo>
                    <a:lnTo>
                      <a:pt x="4346" y="37565"/>
                    </a:lnTo>
                    <a:cubicBezTo>
                      <a:pt x="4346" y="37565"/>
                      <a:pt x="16729" y="23671"/>
                      <a:pt x="18050" y="22218"/>
                    </a:cubicBezTo>
                    <a:cubicBezTo>
                      <a:pt x="18741" y="21468"/>
                      <a:pt x="16181" y="6121"/>
                      <a:pt x="15276" y="1"/>
                    </a:cubicBezTo>
                    <a:close/>
                  </a:path>
                </a:pathLst>
              </a:custGeom>
              <a:solidFill>
                <a:srgbClr val="254F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4" name="Google Shape;3334;p94"/>
              <p:cNvSpPr/>
              <p:nvPr/>
            </p:nvSpPr>
            <p:spPr>
              <a:xfrm>
                <a:off x="6718082" y="3719606"/>
                <a:ext cx="224603" cy="181761"/>
              </a:xfrm>
              <a:custGeom>
                <a:avLst/>
                <a:gdLst/>
                <a:ahLst/>
                <a:cxnLst/>
                <a:rect l="l" t="t" r="r" b="b"/>
                <a:pathLst>
                  <a:path w="7240" h="5859" extrusionOk="0">
                    <a:moveTo>
                      <a:pt x="1739" y="1"/>
                    </a:moveTo>
                    <a:lnTo>
                      <a:pt x="1" y="3966"/>
                    </a:lnTo>
                    <a:lnTo>
                      <a:pt x="4727" y="5859"/>
                    </a:lnTo>
                    <a:lnTo>
                      <a:pt x="7240" y="3001"/>
                    </a:lnTo>
                    <a:lnTo>
                      <a:pt x="173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5" name="Google Shape;3335;p94"/>
              <p:cNvSpPr/>
              <p:nvPr/>
            </p:nvSpPr>
            <p:spPr>
              <a:xfrm>
                <a:off x="7004699" y="3947497"/>
                <a:ext cx="357224" cy="144844"/>
              </a:xfrm>
              <a:custGeom>
                <a:avLst/>
                <a:gdLst/>
                <a:ahLst/>
                <a:cxnLst/>
                <a:rect l="l" t="t" r="r" b="b"/>
                <a:pathLst>
                  <a:path w="11515" h="4669" extrusionOk="0">
                    <a:moveTo>
                      <a:pt x="5621" y="1"/>
                    </a:moveTo>
                    <a:lnTo>
                      <a:pt x="525" y="263"/>
                    </a:lnTo>
                    <a:cubicBezTo>
                      <a:pt x="227" y="1596"/>
                      <a:pt x="25" y="4132"/>
                      <a:pt x="1" y="4668"/>
                    </a:cubicBezTo>
                    <a:lnTo>
                      <a:pt x="11514" y="4382"/>
                    </a:lnTo>
                    <a:cubicBezTo>
                      <a:pt x="11490" y="4180"/>
                      <a:pt x="11383" y="3942"/>
                      <a:pt x="11133" y="3823"/>
                    </a:cubicBezTo>
                    <a:cubicBezTo>
                      <a:pt x="10383" y="3501"/>
                      <a:pt x="7645" y="2465"/>
                      <a:pt x="6907" y="1870"/>
                    </a:cubicBezTo>
                    <a:cubicBezTo>
                      <a:pt x="6323" y="1418"/>
                      <a:pt x="5823" y="418"/>
                      <a:pt x="5621" y="1"/>
                    </a:cubicBezTo>
                    <a:close/>
                  </a:path>
                </a:pathLst>
              </a:custGeom>
              <a:solidFill>
                <a:srgbClr val="D9456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6" name="Google Shape;3336;p94"/>
              <p:cNvSpPr/>
              <p:nvPr/>
            </p:nvSpPr>
            <p:spPr>
              <a:xfrm>
                <a:off x="7004358" y="4083066"/>
                <a:ext cx="358310" cy="45448"/>
              </a:xfrm>
              <a:custGeom>
                <a:avLst/>
                <a:gdLst/>
                <a:ahLst/>
                <a:cxnLst/>
                <a:rect l="l" t="t" r="r" b="b"/>
                <a:pathLst>
                  <a:path w="11550" h="1465" extrusionOk="0">
                    <a:moveTo>
                      <a:pt x="11513" y="0"/>
                    </a:moveTo>
                    <a:lnTo>
                      <a:pt x="0" y="310"/>
                    </a:lnTo>
                    <a:lnTo>
                      <a:pt x="36" y="1465"/>
                    </a:lnTo>
                    <a:lnTo>
                      <a:pt x="11549" y="1155"/>
                    </a:lnTo>
                    <a:lnTo>
                      <a:pt x="1151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7" name="Google Shape;3337;p94"/>
              <p:cNvSpPr/>
              <p:nvPr/>
            </p:nvSpPr>
            <p:spPr>
              <a:xfrm>
                <a:off x="7185716" y="3989284"/>
                <a:ext cx="56709" cy="39212"/>
              </a:xfrm>
              <a:custGeom>
                <a:avLst/>
                <a:gdLst/>
                <a:ahLst/>
                <a:cxnLst/>
                <a:rect l="l" t="t" r="r" b="b"/>
                <a:pathLst>
                  <a:path w="1828" h="1264" extrusionOk="0">
                    <a:moveTo>
                      <a:pt x="1449" y="1"/>
                    </a:moveTo>
                    <a:cubicBezTo>
                      <a:pt x="1419" y="1"/>
                      <a:pt x="1389" y="4"/>
                      <a:pt x="1357" y="11"/>
                    </a:cubicBezTo>
                    <a:cubicBezTo>
                      <a:pt x="881" y="118"/>
                      <a:pt x="357" y="452"/>
                      <a:pt x="107" y="892"/>
                    </a:cubicBezTo>
                    <a:cubicBezTo>
                      <a:pt x="83" y="904"/>
                      <a:pt x="83" y="916"/>
                      <a:pt x="83" y="928"/>
                    </a:cubicBezTo>
                    <a:cubicBezTo>
                      <a:pt x="24" y="1035"/>
                      <a:pt x="0" y="1190"/>
                      <a:pt x="131" y="1249"/>
                    </a:cubicBezTo>
                    <a:cubicBezTo>
                      <a:pt x="161" y="1260"/>
                      <a:pt x="193" y="1263"/>
                      <a:pt x="226" y="1263"/>
                    </a:cubicBezTo>
                    <a:cubicBezTo>
                      <a:pt x="271" y="1263"/>
                      <a:pt x="316" y="1256"/>
                      <a:pt x="357" y="1249"/>
                    </a:cubicBezTo>
                    <a:cubicBezTo>
                      <a:pt x="607" y="1190"/>
                      <a:pt x="833" y="1083"/>
                      <a:pt x="1060" y="952"/>
                    </a:cubicBezTo>
                    <a:cubicBezTo>
                      <a:pt x="1298" y="797"/>
                      <a:pt x="1548" y="654"/>
                      <a:pt x="1691" y="416"/>
                    </a:cubicBezTo>
                    <a:cubicBezTo>
                      <a:pt x="1827" y="185"/>
                      <a:pt x="1668" y="1"/>
                      <a:pt x="144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8" name="Google Shape;3338;p94"/>
              <p:cNvSpPr/>
              <p:nvPr/>
            </p:nvSpPr>
            <p:spPr>
              <a:xfrm>
                <a:off x="7213046" y="4007774"/>
                <a:ext cx="56709" cy="39181"/>
              </a:xfrm>
              <a:custGeom>
                <a:avLst/>
                <a:gdLst/>
                <a:ahLst/>
                <a:cxnLst/>
                <a:rect l="l" t="t" r="r" b="b"/>
                <a:pathLst>
                  <a:path w="1828" h="1263" extrusionOk="0">
                    <a:moveTo>
                      <a:pt x="1441" y="0"/>
                    </a:moveTo>
                    <a:cubicBezTo>
                      <a:pt x="1410" y="0"/>
                      <a:pt x="1378" y="3"/>
                      <a:pt x="1345" y="11"/>
                    </a:cubicBezTo>
                    <a:cubicBezTo>
                      <a:pt x="869" y="118"/>
                      <a:pt x="357" y="451"/>
                      <a:pt x="95" y="892"/>
                    </a:cubicBezTo>
                    <a:cubicBezTo>
                      <a:pt x="83" y="903"/>
                      <a:pt x="83" y="915"/>
                      <a:pt x="83" y="927"/>
                    </a:cubicBezTo>
                    <a:cubicBezTo>
                      <a:pt x="24" y="1034"/>
                      <a:pt x="0" y="1189"/>
                      <a:pt x="131" y="1249"/>
                    </a:cubicBezTo>
                    <a:cubicBezTo>
                      <a:pt x="161" y="1259"/>
                      <a:pt x="191" y="1263"/>
                      <a:pt x="223" y="1263"/>
                    </a:cubicBezTo>
                    <a:cubicBezTo>
                      <a:pt x="265" y="1263"/>
                      <a:pt x="309" y="1256"/>
                      <a:pt x="357" y="1249"/>
                    </a:cubicBezTo>
                    <a:cubicBezTo>
                      <a:pt x="607" y="1189"/>
                      <a:pt x="834" y="1082"/>
                      <a:pt x="1048" y="951"/>
                    </a:cubicBezTo>
                    <a:cubicBezTo>
                      <a:pt x="1286" y="796"/>
                      <a:pt x="1548" y="653"/>
                      <a:pt x="1691" y="415"/>
                    </a:cubicBezTo>
                    <a:cubicBezTo>
                      <a:pt x="1827" y="185"/>
                      <a:pt x="1668" y="0"/>
                      <a:pt x="144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9" name="Google Shape;3339;p94"/>
              <p:cNvSpPr/>
              <p:nvPr/>
            </p:nvSpPr>
            <p:spPr>
              <a:xfrm>
                <a:off x="7246644" y="4019221"/>
                <a:ext cx="56709" cy="39181"/>
              </a:xfrm>
              <a:custGeom>
                <a:avLst/>
                <a:gdLst/>
                <a:ahLst/>
                <a:cxnLst/>
                <a:rect l="l" t="t" r="r" b="b"/>
                <a:pathLst>
                  <a:path w="1828" h="1263" extrusionOk="0">
                    <a:moveTo>
                      <a:pt x="1449" y="0"/>
                    </a:moveTo>
                    <a:cubicBezTo>
                      <a:pt x="1420" y="0"/>
                      <a:pt x="1389" y="4"/>
                      <a:pt x="1358" y="11"/>
                    </a:cubicBezTo>
                    <a:cubicBezTo>
                      <a:pt x="882" y="118"/>
                      <a:pt x="346" y="463"/>
                      <a:pt x="108" y="892"/>
                    </a:cubicBezTo>
                    <a:cubicBezTo>
                      <a:pt x="84" y="904"/>
                      <a:pt x="84" y="915"/>
                      <a:pt x="84" y="939"/>
                    </a:cubicBezTo>
                    <a:cubicBezTo>
                      <a:pt x="24" y="1035"/>
                      <a:pt x="1" y="1189"/>
                      <a:pt x="132" y="1249"/>
                    </a:cubicBezTo>
                    <a:cubicBezTo>
                      <a:pt x="162" y="1259"/>
                      <a:pt x="194" y="1263"/>
                      <a:pt x="227" y="1263"/>
                    </a:cubicBezTo>
                    <a:cubicBezTo>
                      <a:pt x="271" y="1263"/>
                      <a:pt x="316" y="1256"/>
                      <a:pt x="358" y="1249"/>
                    </a:cubicBezTo>
                    <a:cubicBezTo>
                      <a:pt x="608" y="1189"/>
                      <a:pt x="834" y="1082"/>
                      <a:pt x="1060" y="951"/>
                    </a:cubicBezTo>
                    <a:cubicBezTo>
                      <a:pt x="1298" y="796"/>
                      <a:pt x="1548" y="654"/>
                      <a:pt x="1691" y="415"/>
                    </a:cubicBezTo>
                    <a:cubicBezTo>
                      <a:pt x="1828" y="185"/>
                      <a:pt x="1668" y="0"/>
                      <a:pt x="144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0" name="Google Shape;3340;p94"/>
              <p:cNvSpPr/>
              <p:nvPr/>
            </p:nvSpPr>
            <p:spPr>
              <a:xfrm>
                <a:off x="6772031" y="2667292"/>
                <a:ext cx="410738" cy="1254395"/>
              </a:xfrm>
              <a:custGeom>
                <a:avLst/>
                <a:gdLst/>
                <a:ahLst/>
                <a:cxnLst/>
                <a:rect l="l" t="t" r="r" b="b"/>
                <a:pathLst>
                  <a:path w="13240" h="40435" extrusionOk="0">
                    <a:moveTo>
                      <a:pt x="548" y="1"/>
                    </a:moveTo>
                    <a:cubicBezTo>
                      <a:pt x="310" y="1453"/>
                      <a:pt x="83" y="2942"/>
                      <a:pt x="0" y="4168"/>
                    </a:cubicBezTo>
                    <a:cubicBezTo>
                      <a:pt x="1012" y="7526"/>
                      <a:pt x="5310" y="18956"/>
                      <a:pt x="5310" y="18956"/>
                    </a:cubicBezTo>
                    <a:lnTo>
                      <a:pt x="8001" y="40434"/>
                    </a:lnTo>
                    <a:lnTo>
                      <a:pt x="9120" y="40256"/>
                    </a:lnTo>
                    <a:lnTo>
                      <a:pt x="12823" y="39803"/>
                    </a:lnTo>
                    <a:cubicBezTo>
                      <a:pt x="12823" y="39803"/>
                      <a:pt x="13240" y="19741"/>
                      <a:pt x="12823" y="17301"/>
                    </a:cubicBezTo>
                    <a:cubicBezTo>
                      <a:pt x="12692" y="16515"/>
                      <a:pt x="11394" y="6526"/>
                      <a:pt x="10728" y="1251"/>
                    </a:cubicBezTo>
                    <a:lnTo>
                      <a:pt x="548" y="1"/>
                    </a:lnTo>
                    <a:close/>
                  </a:path>
                </a:pathLst>
              </a:custGeom>
              <a:solidFill>
                <a:srgbClr val="45699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1" name="Google Shape;3341;p94"/>
              <p:cNvSpPr/>
              <p:nvPr/>
            </p:nvSpPr>
            <p:spPr>
              <a:xfrm>
                <a:off x="7066031" y="3187105"/>
                <a:ext cx="97162" cy="143169"/>
              </a:xfrm>
              <a:custGeom>
                <a:avLst/>
                <a:gdLst/>
                <a:ahLst/>
                <a:cxnLst/>
                <a:rect l="l" t="t" r="r" b="b"/>
                <a:pathLst>
                  <a:path w="3132" h="4615" extrusionOk="0">
                    <a:moveTo>
                      <a:pt x="1386" y="1"/>
                    </a:moveTo>
                    <a:cubicBezTo>
                      <a:pt x="1174" y="1"/>
                      <a:pt x="967" y="53"/>
                      <a:pt x="786" y="164"/>
                    </a:cubicBezTo>
                    <a:cubicBezTo>
                      <a:pt x="239" y="509"/>
                      <a:pt x="48" y="1283"/>
                      <a:pt x="12" y="1985"/>
                    </a:cubicBezTo>
                    <a:cubicBezTo>
                      <a:pt x="0" y="2557"/>
                      <a:pt x="60" y="3152"/>
                      <a:pt x="334" y="3676"/>
                    </a:cubicBezTo>
                    <a:cubicBezTo>
                      <a:pt x="429" y="3914"/>
                      <a:pt x="572" y="4105"/>
                      <a:pt x="715" y="4259"/>
                    </a:cubicBezTo>
                    <a:cubicBezTo>
                      <a:pt x="956" y="4501"/>
                      <a:pt x="1226" y="4614"/>
                      <a:pt x="1494" y="4614"/>
                    </a:cubicBezTo>
                    <a:cubicBezTo>
                      <a:pt x="1965" y="4614"/>
                      <a:pt x="2431" y="4263"/>
                      <a:pt x="2727" y="3640"/>
                    </a:cubicBezTo>
                    <a:cubicBezTo>
                      <a:pt x="2977" y="3128"/>
                      <a:pt x="3132" y="2533"/>
                      <a:pt x="3084" y="1938"/>
                    </a:cubicBezTo>
                    <a:cubicBezTo>
                      <a:pt x="3036" y="1342"/>
                      <a:pt x="2786" y="723"/>
                      <a:pt x="2334" y="354"/>
                    </a:cubicBezTo>
                    <a:cubicBezTo>
                      <a:pt x="2065" y="129"/>
                      <a:pt x="1720" y="1"/>
                      <a:pt x="1386" y="1"/>
                    </a:cubicBezTo>
                    <a:close/>
                  </a:path>
                </a:pathLst>
              </a:custGeom>
              <a:solidFill>
                <a:srgbClr val="698B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2" name="Google Shape;3342;p94"/>
              <p:cNvSpPr/>
              <p:nvPr/>
            </p:nvSpPr>
            <p:spPr>
              <a:xfrm>
                <a:off x="6772031" y="2667664"/>
                <a:ext cx="282956" cy="1254023"/>
              </a:xfrm>
              <a:custGeom>
                <a:avLst/>
                <a:gdLst/>
                <a:ahLst/>
                <a:cxnLst/>
                <a:rect l="l" t="t" r="r" b="b"/>
                <a:pathLst>
                  <a:path w="9121" h="40423" extrusionOk="0">
                    <a:moveTo>
                      <a:pt x="548" y="1"/>
                    </a:moveTo>
                    <a:cubicBezTo>
                      <a:pt x="310" y="1441"/>
                      <a:pt x="83" y="2930"/>
                      <a:pt x="0" y="4156"/>
                    </a:cubicBezTo>
                    <a:cubicBezTo>
                      <a:pt x="1012" y="7514"/>
                      <a:pt x="5310" y="18944"/>
                      <a:pt x="5310" y="18944"/>
                    </a:cubicBezTo>
                    <a:lnTo>
                      <a:pt x="8001" y="40422"/>
                    </a:lnTo>
                    <a:lnTo>
                      <a:pt x="9120" y="40244"/>
                    </a:lnTo>
                    <a:lnTo>
                      <a:pt x="7275" y="19170"/>
                    </a:lnTo>
                    <a:cubicBezTo>
                      <a:pt x="7275" y="19170"/>
                      <a:pt x="3227" y="6954"/>
                      <a:pt x="3000" y="6168"/>
                    </a:cubicBezTo>
                    <a:cubicBezTo>
                      <a:pt x="2846" y="5585"/>
                      <a:pt x="2893" y="2120"/>
                      <a:pt x="2929" y="298"/>
                    </a:cubicBezTo>
                    <a:lnTo>
                      <a:pt x="548" y="1"/>
                    </a:lnTo>
                    <a:close/>
                  </a:path>
                </a:pathLst>
              </a:custGeom>
              <a:solidFill>
                <a:srgbClr val="254F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3" name="Google Shape;3343;p94"/>
              <p:cNvSpPr/>
              <p:nvPr/>
            </p:nvSpPr>
            <p:spPr>
              <a:xfrm>
                <a:off x="6998061" y="3796449"/>
                <a:ext cx="185825" cy="159580"/>
              </a:xfrm>
              <a:custGeom>
                <a:avLst/>
                <a:gdLst/>
                <a:ahLst/>
                <a:cxnLst/>
                <a:rect l="l" t="t" r="r" b="b"/>
                <a:pathLst>
                  <a:path w="5990" h="5144" extrusionOk="0">
                    <a:moveTo>
                      <a:pt x="5989" y="0"/>
                    </a:moveTo>
                    <a:lnTo>
                      <a:pt x="1" y="417"/>
                    </a:lnTo>
                    <a:lnTo>
                      <a:pt x="739" y="5144"/>
                    </a:lnTo>
                    <a:lnTo>
                      <a:pt x="5835" y="4870"/>
                    </a:lnTo>
                    <a:lnTo>
                      <a:pt x="5989"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4" name="Google Shape;3344;p94"/>
              <p:cNvSpPr/>
              <p:nvPr/>
            </p:nvSpPr>
            <p:spPr>
              <a:xfrm>
                <a:off x="7105926" y="1974497"/>
                <a:ext cx="437727" cy="499400"/>
              </a:xfrm>
              <a:custGeom>
                <a:avLst/>
                <a:gdLst/>
                <a:ahLst/>
                <a:cxnLst/>
                <a:rect l="l" t="t" r="r" b="b"/>
                <a:pathLst>
                  <a:path w="14110" h="16098" extrusionOk="0">
                    <a:moveTo>
                      <a:pt x="337" y="1"/>
                    </a:moveTo>
                    <a:cubicBezTo>
                      <a:pt x="286" y="1"/>
                      <a:pt x="262" y="9"/>
                      <a:pt x="262" y="9"/>
                    </a:cubicBezTo>
                    <a:lnTo>
                      <a:pt x="0" y="1926"/>
                    </a:lnTo>
                    <a:cubicBezTo>
                      <a:pt x="0" y="1926"/>
                      <a:pt x="3274" y="14999"/>
                      <a:pt x="4489" y="15951"/>
                    </a:cubicBezTo>
                    <a:cubicBezTo>
                      <a:pt x="4619" y="16052"/>
                      <a:pt x="4830" y="16097"/>
                      <a:pt x="5103" y="16097"/>
                    </a:cubicBezTo>
                    <a:cubicBezTo>
                      <a:pt x="7402" y="16097"/>
                      <a:pt x="14109" y="12891"/>
                      <a:pt x="14109" y="12891"/>
                    </a:cubicBezTo>
                    <a:lnTo>
                      <a:pt x="13764" y="12082"/>
                    </a:lnTo>
                    <a:lnTo>
                      <a:pt x="13169" y="10653"/>
                    </a:lnTo>
                    <a:lnTo>
                      <a:pt x="6727" y="11844"/>
                    </a:lnTo>
                    <a:cubicBezTo>
                      <a:pt x="6727" y="11844"/>
                      <a:pt x="4203" y="5533"/>
                      <a:pt x="2643" y="2366"/>
                    </a:cubicBezTo>
                    <a:cubicBezTo>
                      <a:pt x="2215" y="1497"/>
                      <a:pt x="1846" y="854"/>
                      <a:pt x="1631" y="675"/>
                    </a:cubicBezTo>
                    <a:cubicBezTo>
                      <a:pt x="896" y="75"/>
                      <a:pt x="492" y="1"/>
                      <a:pt x="337" y="1"/>
                    </a:cubicBezTo>
                    <a:close/>
                  </a:path>
                </a:pathLst>
              </a:custGeom>
              <a:solidFill>
                <a:srgbClr val="CC725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5" name="Google Shape;3345;p94"/>
              <p:cNvSpPr/>
              <p:nvPr/>
            </p:nvSpPr>
            <p:spPr>
              <a:xfrm>
                <a:off x="7188290" y="2048269"/>
                <a:ext cx="345001" cy="333275"/>
              </a:xfrm>
              <a:custGeom>
                <a:avLst/>
                <a:gdLst/>
                <a:ahLst/>
                <a:cxnLst/>
                <a:rect l="l" t="t" r="r" b="b"/>
                <a:pathLst>
                  <a:path w="11121" h="10743" extrusionOk="0">
                    <a:moveTo>
                      <a:pt x="0" y="0"/>
                    </a:moveTo>
                    <a:lnTo>
                      <a:pt x="0" y="0"/>
                    </a:lnTo>
                    <a:cubicBezTo>
                      <a:pt x="96" y="322"/>
                      <a:pt x="3120" y="10680"/>
                      <a:pt x="3370" y="10739"/>
                    </a:cubicBezTo>
                    <a:cubicBezTo>
                      <a:pt x="3378" y="10742"/>
                      <a:pt x="3393" y="10743"/>
                      <a:pt x="3414" y="10743"/>
                    </a:cubicBezTo>
                    <a:cubicBezTo>
                      <a:pt x="4076" y="10743"/>
                      <a:pt x="10959" y="9715"/>
                      <a:pt x="11121" y="9704"/>
                    </a:cubicBezTo>
                    <a:lnTo>
                      <a:pt x="10525" y="8275"/>
                    </a:lnTo>
                    <a:lnTo>
                      <a:pt x="4084" y="9466"/>
                    </a:lnTo>
                    <a:cubicBezTo>
                      <a:pt x="4084" y="9466"/>
                      <a:pt x="1572" y="3155"/>
                      <a:pt x="0" y="0"/>
                    </a:cubicBezTo>
                    <a:close/>
                  </a:path>
                </a:pathLst>
              </a:custGeom>
              <a:solidFill>
                <a:srgbClr val="E1836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6" name="Google Shape;3346;p94"/>
              <p:cNvSpPr/>
              <p:nvPr/>
            </p:nvSpPr>
            <p:spPr>
              <a:xfrm>
                <a:off x="7515175" y="2132526"/>
                <a:ext cx="192091" cy="241913"/>
              </a:xfrm>
              <a:custGeom>
                <a:avLst/>
                <a:gdLst/>
                <a:ahLst/>
                <a:cxnLst/>
                <a:rect l="l" t="t" r="r" b="b"/>
                <a:pathLst>
                  <a:path w="6192" h="7798" extrusionOk="0">
                    <a:moveTo>
                      <a:pt x="4239" y="1"/>
                    </a:moveTo>
                    <a:cubicBezTo>
                      <a:pt x="4202" y="1"/>
                      <a:pt x="4166" y="7"/>
                      <a:pt x="4132" y="23"/>
                    </a:cubicBezTo>
                    <a:cubicBezTo>
                      <a:pt x="4025" y="58"/>
                      <a:pt x="3965" y="165"/>
                      <a:pt x="3918" y="273"/>
                    </a:cubicBezTo>
                    <a:cubicBezTo>
                      <a:pt x="3894" y="332"/>
                      <a:pt x="3858" y="392"/>
                      <a:pt x="3846" y="451"/>
                    </a:cubicBezTo>
                    <a:cubicBezTo>
                      <a:pt x="3679" y="832"/>
                      <a:pt x="3572" y="1249"/>
                      <a:pt x="3358" y="1606"/>
                    </a:cubicBezTo>
                    <a:cubicBezTo>
                      <a:pt x="3239" y="1808"/>
                      <a:pt x="3084" y="1963"/>
                      <a:pt x="2941" y="2142"/>
                    </a:cubicBezTo>
                    <a:lnTo>
                      <a:pt x="2620" y="2499"/>
                    </a:lnTo>
                    <a:cubicBezTo>
                      <a:pt x="2024" y="3249"/>
                      <a:pt x="1655" y="4166"/>
                      <a:pt x="1405" y="5083"/>
                    </a:cubicBezTo>
                    <a:lnTo>
                      <a:pt x="0" y="5559"/>
                    </a:lnTo>
                    <a:lnTo>
                      <a:pt x="215" y="6059"/>
                    </a:lnTo>
                    <a:lnTo>
                      <a:pt x="596" y="6976"/>
                    </a:lnTo>
                    <a:lnTo>
                      <a:pt x="941" y="7797"/>
                    </a:lnTo>
                    <a:lnTo>
                      <a:pt x="2370" y="7273"/>
                    </a:lnTo>
                    <a:cubicBezTo>
                      <a:pt x="2501" y="7261"/>
                      <a:pt x="2644" y="7261"/>
                      <a:pt x="2775" y="7238"/>
                    </a:cubicBezTo>
                    <a:lnTo>
                      <a:pt x="3489" y="7142"/>
                    </a:lnTo>
                    <a:cubicBezTo>
                      <a:pt x="3775" y="7119"/>
                      <a:pt x="4049" y="7071"/>
                      <a:pt x="4334" y="7059"/>
                    </a:cubicBezTo>
                    <a:cubicBezTo>
                      <a:pt x="4584" y="7035"/>
                      <a:pt x="4858" y="7011"/>
                      <a:pt x="5084" y="6916"/>
                    </a:cubicBezTo>
                    <a:cubicBezTo>
                      <a:pt x="5168" y="6880"/>
                      <a:pt x="5263" y="6833"/>
                      <a:pt x="5346" y="6761"/>
                    </a:cubicBezTo>
                    <a:cubicBezTo>
                      <a:pt x="5537" y="6595"/>
                      <a:pt x="5656" y="6345"/>
                      <a:pt x="5751" y="6083"/>
                    </a:cubicBezTo>
                    <a:cubicBezTo>
                      <a:pt x="5930" y="5630"/>
                      <a:pt x="6049" y="5154"/>
                      <a:pt x="6132" y="4678"/>
                    </a:cubicBezTo>
                    <a:cubicBezTo>
                      <a:pt x="6144" y="4618"/>
                      <a:pt x="6168" y="4559"/>
                      <a:pt x="6168" y="4499"/>
                    </a:cubicBezTo>
                    <a:cubicBezTo>
                      <a:pt x="6180" y="4380"/>
                      <a:pt x="6192" y="4261"/>
                      <a:pt x="6192" y="4142"/>
                    </a:cubicBezTo>
                    <a:lnTo>
                      <a:pt x="6192" y="4106"/>
                    </a:lnTo>
                    <a:cubicBezTo>
                      <a:pt x="6180" y="3963"/>
                      <a:pt x="6132" y="3809"/>
                      <a:pt x="6037" y="3702"/>
                    </a:cubicBezTo>
                    <a:cubicBezTo>
                      <a:pt x="5894" y="3571"/>
                      <a:pt x="5692" y="3559"/>
                      <a:pt x="5501" y="3511"/>
                    </a:cubicBezTo>
                    <a:cubicBezTo>
                      <a:pt x="5346" y="3487"/>
                      <a:pt x="5180" y="3440"/>
                      <a:pt x="5049" y="3392"/>
                    </a:cubicBezTo>
                    <a:cubicBezTo>
                      <a:pt x="4751" y="3285"/>
                      <a:pt x="4489" y="3130"/>
                      <a:pt x="4287" y="2892"/>
                    </a:cubicBezTo>
                    <a:cubicBezTo>
                      <a:pt x="4251" y="2832"/>
                      <a:pt x="4203" y="2773"/>
                      <a:pt x="4191" y="2689"/>
                    </a:cubicBezTo>
                    <a:cubicBezTo>
                      <a:pt x="4191" y="2606"/>
                      <a:pt x="4227" y="2535"/>
                      <a:pt x="4275" y="2451"/>
                    </a:cubicBezTo>
                    <a:cubicBezTo>
                      <a:pt x="4620" y="1892"/>
                      <a:pt x="4763" y="1225"/>
                      <a:pt x="4703" y="570"/>
                    </a:cubicBezTo>
                    <a:lnTo>
                      <a:pt x="4703" y="523"/>
                    </a:lnTo>
                    <a:cubicBezTo>
                      <a:pt x="4691" y="404"/>
                      <a:pt x="4668" y="273"/>
                      <a:pt x="4608" y="165"/>
                    </a:cubicBezTo>
                    <a:cubicBezTo>
                      <a:pt x="4584" y="153"/>
                      <a:pt x="4584" y="130"/>
                      <a:pt x="4572" y="118"/>
                    </a:cubicBezTo>
                    <a:cubicBezTo>
                      <a:pt x="4466" y="56"/>
                      <a:pt x="4347" y="1"/>
                      <a:pt x="4239" y="1"/>
                    </a:cubicBezTo>
                    <a:close/>
                  </a:path>
                </a:pathLst>
              </a:custGeom>
              <a:solidFill>
                <a:srgbClr val="CC725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7" name="Google Shape;3347;p94"/>
              <p:cNvSpPr/>
              <p:nvPr/>
            </p:nvSpPr>
            <p:spPr>
              <a:xfrm>
                <a:off x="7515175" y="2132557"/>
                <a:ext cx="144068" cy="216382"/>
              </a:xfrm>
              <a:custGeom>
                <a:avLst/>
                <a:gdLst/>
                <a:ahLst/>
                <a:cxnLst/>
                <a:rect l="l" t="t" r="r" b="b"/>
                <a:pathLst>
                  <a:path w="4644" h="6975" extrusionOk="0">
                    <a:moveTo>
                      <a:pt x="4233" y="0"/>
                    </a:moveTo>
                    <a:cubicBezTo>
                      <a:pt x="4199" y="0"/>
                      <a:pt x="4164" y="7"/>
                      <a:pt x="4132" y="22"/>
                    </a:cubicBezTo>
                    <a:cubicBezTo>
                      <a:pt x="4025" y="57"/>
                      <a:pt x="3965" y="164"/>
                      <a:pt x="3918" y="272"/>
                    </a:cubicBezTo>
                    <a:cubicBezTo>
                      <a:pt x="3894" y="331"/>
                      <a:pt x="3858" y="391"/>
                      <a:pt x="3846" y="450"/>
                    </a:cubicBezTo>
                    <a:cubicBezTo>
                      <a:pt x="3679" y="831"/>
                      <a:pt x="3572" y="1248"/>
                      <a:pt x="3358" y="1605"/>
                    </a:cubicBezTo>
                    <a:cubicBezTo>
                      <a:pt x="3239" y="1807"/>
                      <a:pt x="3084" y="1962"/>
                      <a:pt x="2941" y="2141"/>
                    </a:cubicBezTo>
                    <a:lnTo>
                      <a:pt x="2620" y="2498"/>
                    </a:lnTo>
                    <a:cubicBezTo>
                      <a:pt x="2024" y="3248"/>
                      <a:pt x="1655" y="4165"/>
                      <a:pt x="1405" y="5082"/>
                    </a:cubicBezTo>
                    <a:lnTo>
                      <a:pt x="0" y="5558"/>
                    </a:lnTo>
                    <a:lnTo>
                      <a:pt x="215" y="6058"/>
                    </a:lnTo>
                    <a:lnTo>
                      <a:pt x="596" y="6975"/>
                    </a:lnTo>
                    <a:lnTo>
                      <a:pt x="2120" y="6594"/>
                    </a:lnTo>
                    <a:cubicBezTo>
                      <a:pt x="2227" y="5689"/>
                      <a:pt x="2417" y="3879"/>
                      <a:pt x="2858" y="2843"/>
                    </a:cubicBezTo>
                    <a:cubicBezTo>
                      <a:pt x="2953" y="2653"/>
                      <a:pt x="3036" y="2498"/>
                      <a:pt x="3132" y="2367"/>
                    </a:cubicBezTo>
                    <a:lnTo>
                      <a:pt x="3489" y="1915"/>
                    </a:lnTo>
                    <a:cubicBezTo>
                      <a:pt x="3727" y="1617"/>
                      <a:pt x="3929" y="1319"/>
                      <a:pt x="4025" y="962"/>
                    </a:cubicBezTo>
                    <a:cubicBezTo>
                      <a:pt x="4025" y="950"/>
                      <a:pt x="4037" y="926"/>
                      <a:pt x="4037" y="914"/>
                    </a:cubicBezTo>
                    <a:cubicBezTo>
                      <a:pt x="4096" y="712"/>
                      <a:pt x="4168" y="474"/>
                      <a:pt x="4346" y="462"/>
                    </a:cubicBezTo>
                    <a:lnTo>
                      <a:pt x="4406" y="462"/>
                    </a:lnTo>
                    <a:cubicBezTo>
                      <a:pt x="4501" y="474"/>
                      <a:pt x="4560" y="557"/>
                      <a:pt x="4644" y="593"/>
                    </a:cubicBezTo>
                    <a:lnTo>
                      <a:pt x="4644" y="545"/>
                    </a:lnTo>
                    <a:cubicBezTo>
                      <a:pt x="4632" y="426"/>
                      <a:pt x="4608" y="295"/>
                      <a:pt x="4537" y="200"/>
                    </a:cubicBezTo>
                    <a:cubicBezTo>
                      <a:pt x="4525" y="176"/>
                      <a:pt x="4525" y="164"/>
                      <a:pt x="4513" y="152"/>
                    </a:cubicBezTo>
                    <a:cubicBezTo>
                      <a:pt x="4450" y="63"/>
                      <a:pt x="4340" y="0"/>
                      <a:pt x="4233" y="0"/>
                    </a:cubicBezTo>
                    <a:close/>
                  </a:path>
                </a:pathLst>
              </a:custGeom>
              <a:solidFill>
                <a:srgbClr val="E1836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8" name="Google Shape;3348;p94"/>
              <p:cNvSpPr/>
              <p:nvPr/>
            </p:nvSpPr>
            <p:spPr>
              <a:xfrm>
                <a:off x="7613795" y="2246596"/>
                <a:ext cx="36234" cy="85002"/>
              </a:xfrm>
              <a:custGeom>
                <a:avLst/>
                <a:gdLst/>
                <a:ahLst/>
                <a:cxnLst/>
                <a:rect l="l" t="t" r="r" b="b"/>
                <a:pathLst>
                  <a:path w="1168" h="2740" extrusionOk="0">
                    <a:moveTo>
                      <a:pt x="691" y="1"/>
                    </a:moveTo>
                    <a:lnTo>
                      <a:pt x="691" y="1"/>
                    </a:lnTo>
                    <a:cubicBezTo>
                      <a:pt x="631" y="179"/>
                      <a:pt x="786" y="477"/>
                      <a:pt x="798" y="667"/>
                    </a:cubicBezTo>
                    <a:cubicBezTo>
                      <a:pt x="810" y="929"/>
                      <a:pt x="786" y="1179"/>
                      <a:pt x="727" y="1418"/>
                    </a:cubicBezTo>
                    <a:cubicBezTo>
                      <a:pt x="608" y="1906"/>
                      <a:pt x="334" y="2370"/>
                      <a:pt x="0" y="2739"/>
                    </a:cubicBezTo>
                    <a:cubicBezTo>
                      <a:pt x="417" y="2453"/>
                      <a:pt x="786" y="2096"/>
                      <a:pt x="977" y="1644"/>
                    </a:cubicBezTo>
                    <a:cubicBezTo>
                      <a:pt x="1167" y="1179"/>
                      <a:pt x="1167" y="608"/>
                      <a:pt x="893" y="215"/>
                    </a:cubicBezTo>
                    <a:cubicBezTo>
                      <a:pt x="846" y="132"/>
                      <a:pt x="774" y="48"/>
                      <a:pt x="691" y="1"/>
                    </a:cubicBezTo>
                    <a:close/>
                  </a:path>
                </a:pathLst>
              </a:custGeom>
              <a:solidFill>
                <a:srgbClr val="A04F3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9" name="Google Shape;3349;p94"/>
              <p:cNvSpPr/>
              <p:nvPr/>
            </p:nvSpPr>
            <p:spPr>
              <a:xfrm>
                <a:off x="7567975" y="2104761"/>
                <a:ext cx="197644" cy="335446"/>
              </a:xfrm>
              <a:custGeom>
                <a:avLst/>
                <a:gdLst/>
                <a:ahLst/>
                <a:cxnLst/>
                <a:rect l="l" t="t" r="r" b="b"/>
                <a:pathLst>
                  <a:path w="6371" h="10813" extrusionOk="0">
                    <a:moveTo>
                      <a:pt x="4061" y="1"/>
                    </a:moveTo>
                    <a:lnTo>
                      <a:pt x="3716" y="882"/>
                    </a:lnTo>
                    <a:cubicBezTo>
                      <a:pt x="3588" y="867"/>
                      <a:pt x="3450" y="852"/>
                      <a:pt x="3333" y="852"/>
                    </a:cubicBezTo>
                    <a:cubicBezTo>
                      <a:pt x="3265" y="852"/>
                      <a:pt x="3204" y="857"/>
                      <a:pt x="3156" y="870"/>
                    </a:cubicBezTo>
                    <a:cubicBezTo>
                      <a:pt x="2787" y="929"/>
                      <a:pt x="2442" y="1060"/>
                      <a:pt x="2132" y="1275"/>
                    </a:cubicBezTo>
                    <a:cubicBezTo>
                      <a:pt x="1894" y="2120"/>
                      <a:pt x="1632" y="3025"/>
                      <a:pt x="1394" y="3894"/>
                    </a:cubicBezTo>
                    <a:cubicBezTo>
                      <a:pt x="1549" y="4085"/>
                      <a:pt x="1787" y="4204"/>
                      <a:pt x="1930" y="4382"/>
                    </a:cubicBezTo>
                    <a:cubicBezTo>
                      <a:pt x="1751" y="4870"/>
                      <a:pt x="1656" y="5418"/>
                      <a:pt x="1489" y="5918"/>
                    </a:cubicBezTo>
                    <a:cubicBezTo>
                      <a:pt x="1251" y="6109"/>
                      <a:pt x="953" y="6275"/>
                      <a:pt x="727" y="6454"/>
                    </a:cubicBezTo>
                    <a:cubicBezTo>
                      <a:pt x="549" y="7073"/>
                      <a:pt x="322" y="7621"/>
                      <a:pt x="168" y="8252"/>
                    </a:cubicBezTo>
                    <a:cubicBezTo>
                      <a:pt x="72" y="8549"/>
                      <a:pt x="1" y="8871"/>
                      <a:pt x="49" y="9192"/>
                    </a:cubicBezTo>
                    <a:cubicBezTo>
                      <a:pt x="120" y="9609"/>
                      <a:pt x="418" y="9942"/>
                      <a:pt x="763" y="10169"/>
                    </a:cubicBezTo>
                    <a:cubicBezTo>
                      <a:pt x="1120" y="10395"/>
                      <a:pt x="1513" y="10514"/>
                      <a:pt x="1918" y="10633"/>
                    </a:cubicBezTo>
                    <a:cubicBezTo>
                      <a:pt x="1930" y="10633"/>
                      <a:pt x="1966" y="10645"/>
                      <a:pt x="1977" y="10645"/>
                    </a:cubicBezTo>
                    <a:cubicBezTo>
                      <a:pt x="2345" y="10734"/>
                      <a:pt x="2702" y="10813"/>
                      <a:pt x="3078" y="10813"/>
                    </a:cubicBezTo>
                    <a:cubicBezTo>
                      <a:pt x="3104" y="10813"/>
                      <a:pt x="3130" y="10812"/>
                      <a:pt x="3156" y="10812"/>
                    </a:cubicBezTo>
                    <a:cubicBezTo>
                      <a:pt x="3573" y="10800"/>
                      <a:pt x="4001" y="10633"/>
                      <a:pt x="4275" y="10300"/>
                    </a:cubicBezTo>
                    <a:cubicBezTo>
                      <a:pt x="4478" y="10050"/>
                      <a:pt x="4549" y="9740"/>
                      <a:pt x="4633" y="9430"/>
                    </a:cubicBezTo>
                    <a:cubicBezTo>
                      <a:pt x="4787" y="8799"/>
                      <a:pt x="4871" y="8204"/>
                      <a:pt x="5025" y="7585"/>
                    </a:cubicBezTo>
                    <a:cubicBezTo>
                      <a:pt x="4930" y="7299"/>
                      <a:pt x="4752" y="7013"/>
                      <a:pt x="4633" y="6728"/>
                    </a:cubicBezTo>
                    <a:cubicBezTo>
                      <a:pt x="4716" y="6228"/>
                      <a:pt x="4894" y="5692"/>
                      <a:pt x="4990" y="5180"/>
                    </a:cubicBezTo>
                    <a:cubicBezTo>
                      <a:pt x="5204" y="5097"/>
                      <a:pt x="5478" y="5108"/>
                      <a:pt x="5704" y="5025"/>
                    </a:cubicBezTo>
                    <a:cubicBezTo>
                      <a:pt x="5906" y="4156"/>
                      <a:pt x="6145" y="3251"/>
                      <a:pt x="6371" y="2382"/>
                    </a:cubicBezTo>
                    <a:cubicBezTo>
                      <a:pt x="6204" y="2061"/>
                      <a:pt x="5966" y="1763"/>
                      <a:pt x="5668" y="1537"/>
                    </a:cubicBezTo>
                    <a:cubicBezTo>
                      <a:pt x="5561" y="1453"/>
                      <a:pt x="5383" y="1358"/>
                      <a:pt x="5204" y="1287"/>
                    </a:cubicBezTo>
                    <a:lnTo>
                      <a:pt x="5359" y="453"/>
                    </a:lnTo>
                    <a:lnTo>
                      <a:pt x="4668" y="215"/>
                    </a:lnTo>
                    <a:lnTo>
                      <a:pt x="4061" y="1"/>
                    </a:lnTo>
                    <a:close/>
                  </a:path>
                </a:pathLst>
              </a:custGeom>
              <a:solidFill>
                <a:srgbClr val="C3DFD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0" name="Google Shape;3350;p94"/>
              <p:cNvSpPr/>
              <p:nvPr/>
            </p:nvSpPr>
            <p:spPr>
              <a:xfrm>
                <a:off x="7629306" y="2111772"/>
                <a:ext cx="136313" cy="328807"/>
              </a:xfrm>
              <a:custGeom>
                <a:avLst/>
                <a:gdLst/>
                <a:ahLst/>
                <a:cxnLst/>
                <a:rect l="l" t="t" r="r" b="b"/>
                <a:pathLst>
                  <a:path w="4394" h="10599" extrusionOk="0">
                    <a:moveTo>
                      <a:pt x="2691" y="1"/>
                    </a:moveTo>
                    <a:lnTo>
                      <a:pt x="2298" y="1525"/>
                    </a:lnTo>
                    <a:cubicBezTo>
                      <a:pt x="2298" y="1525"/>
                      <a:pt x="3096" y="1537"/>
                      <a:pt x="3096" y="2156"/>
                    </a:cubicBezTo>
                    <a:cubicBezTo>
                      <a:pt x="3096" y="2501"/>
                      <a:pt x="2917" y="3192"/>
                      <a:pt x="2739" y="3751"/>
                    </a:cubicBezTo>
                    <a:cubicBezTo>
                      <a:pt x="2560" y="4335"/>
                      <a:pt x="2120" y="4775"/>
                      <a:pt x="1548" y="4954"/>
                    </a:cubicBezTo>
                    <a:lnTo>
                      <a:pt x="870" y="6907"/>
                    </a:lnTo>
                    <a:cubicBezTo>
                      <a:pt x="870" y="6907"/>
                      <a:pt x="2417" y="7776"/>
                      <a:pt x="2155" y="8252"/>
                    </a:cubicBezTo>
                    <a:cubicBezTo>
                      <a:pt x="1917" y="8728"/>
                      <a:pt x="1346" y="10336"/>
                      <a:pt x="643" y="10371"/>
                    </a:cubicBezTo>
                    <a:cubicBezTo>
                      <a:pt x="489" y="10395"/>
                      <a:pt x="274" y="10407"/>
                      <a:pt x="0" y="10431"/>
                    </a:cubicBezTo>
                    <a:cubicBezTo>
                      <a:pt x="368" y="10520"/>
                      <a:pt x="725" y="10599"/>
                      <a:pt x="1101" y="10599"/>
                    </a:cubicBezTo>
                    <a:cubicBezTo>
                      <a:pt x="1127" y="10599"/>
                      <a:pt x="1153" y="10598"/>
                      <a:pt x="1179" y="10597"/>
                    </a:cubicBezTo>
                    <a:cubicBezTo>
                      <a:pt x="1596" y="10586"/>
                      <a:pt x="2024" y="10419"/>
                      <a:pt x="2298" y="10097"/>
                    </a:cubicBezTo>
                    <a:cubicBezTo>
                      <a:pt x="2501" y="9835"/>
                      <a:pt x="2572" y="9526"/>
                      <a:pt x="2656" y="9216"/>
                    </a:cubicBezTo>
                    <a:cubicBezTo>
                      <a:pt x="2810" y="8585"/>
                      <a:pt x="2894" y="7990"/>
                      <a:pt x="3048" y="7371"/>
                    </a:cubicBezTo>
                    <a:cubicBezTo>
                      <a:pt x="2953" y="7085"/>
                      <a:pt x="2775" y="6799"/>
                      <a:pt x="2656" y="6526"/>
                    </a:cubicBezTo>
                    <a:cubicBezTo>
                      <a:pt x="2739" y="6014"/>
                      <a:pt x="2917" y="5478"/>
                      <a:pt x="3013" y="4978"/>
                    </a:cubicBezTo>
                    <a:cubicBezTo>
                      <a:pt x="3227" y="4882"/>
                      <a:pt x="3501" y="4894"/>
                      <a:pt x="3727" y="4811"/>
                    </a:cubicBezTo>
                    <a:cubicBezTo>
                      <a:pt x="3929" y="3942"/>
                      <a:pt x="4168" y="3037"/>
                      <a:pt x="4394" y="2180"/>
                    </a:cubicBezTo>
                    <a:cubicBezTo>
                      <a:pt x="4227" y="1846"/>
                      <a:pt x="3989" y="1549"/>
                      <a:pt x="3691" y="1323"/>
                    </a:cubicBezTo>
                    <a:cubicBezTo>
                      <a:pt x="3584" y="1239"/>
                      <a:pt x="3406" y="1144"/>
                      <a:pt x="3227" y="1073"/>
                    </a:cubicBezTo>
                    <a:lnTo>
                      <a:pt x="3382" y="239"/>
                    </a:lnTo>
                    <a:lnTo>
                      <a:pt x="2691" y="1"/>
                    </a:lnTo>
                    <a:close/>
                  </a:path>
                </a:pathLst>
              </a:custGeom>
              <a:solidFill>
                <a:srgbClr val="9ABF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1" name="Google Shape;3351;p94"/>
              <p:cNvSpPr/>
              <p:nvPr/>
            </p:nvSpPr>
            <p:spPr>
              <a:xfrm>
                <a:off x="7693585" y="2215573"/>
                <a:ext cx="85715" cy="119840"/>
              </a:xfrm>
              <a:custGeom>
                <a:avLst/>
                <a:gdLst/>
                <a:ahLst/>
                <a:cxnLst/>
                <a:rect l="l" t="t" r="r" b="b"/>
                <a:pathLst>
                  <a:path w="2763" h="3863" extrusionOk="0">
                    <a:moveTo>
                      <a:pt x="1119" y="1"/>
                    </a:moveTo>
                    <a:cubicBezTo>
                      <a:pt x="1119" y="1"/>
                      <a:pt x="1060" y="108"/>
                      <a:pt x="965" y="274"/>
                    </a:cubicBezTo>
                    <a:cubicBezTo>
                      <a:pt x="893" y="405"/>
                      <a:pt x="786" y="608"/>
                      <a:pt x="679" y="834"/>
                    </a:cubicBezTo>
                    <a:cubicBezTo>
                      <a:pt x="643" y="929"/>
                      <a:pt x="607" y="1013"/>
                      <a:pt x="560" y="1108"/>
                    </a:cubicBezTo>
                    <a:cubicBezTo>
                      <a:pt x="476" y="1310"/>
                      <a:pt x="381" y="1548"/>
                      <a:pt x="298" y="1787"/>
                    </a:cubicBezTo>
                    <a:lnTo>
                      <a:pt x="203" y="2060"/>
                    </a:lnTo>
                    <a:cubicBezTo>
                      <a:pt x="143" y="2263"/>
                      <a:pt x="107" y="2477"/>
                      <a:pt x="60" y="2668"/>
                    </a:cubicBezTo>
                    <a:cubicBezTo>
                      <a:pt x="24" y="2763"/>
                      <a:pt x="24" y="2846"/>
                      <a:pt x="12" y="2941"/>
                    </a:cubicBezTo>
                    <a:cubicBezTo>
                      <a:pt x="0" y="3132"/>
                      <a:pt x="0" y="3322"/>
                      <a:pt x="24" y="3501"/>
                    </a:cubicBezTo>
                    <a:cubicBezTo>
                      <a:pt x="24" y="3501"/>
                      <a:pt x="728" y="3863"/>
                      <a:pt x="1439" y="3863"/>
                    </a:cubicBezTo>
                    <a:cubicBezTo>
                      <a:pt x="1523" y="3863"/>
                      <a:pt x="1608" y="3858"/>
                      <a:pt x="1691" y="3846"/>
                    </a:cubicBezTo>
                    <a:cubicBezTo>
                      <a:pt x="1691" y="3846"/>
                      <a:pt x="2441" y="2822"/>
                      <a:pt x="2679" y="1703"/>
                    </a:cubicBezTo>
                    <a:cubicBezTo>
                      <a:pt x="2739" y="1417"/>
                      <a:pt x="2762" y="1132"/>
                      <a:pt x="2739" y="846"/>
                    </a:cubicBezTo>
                    <a:cubicBezTo>
                      <a:pt x="2739" y="846"/>
                      <a:pt x="1846" y="120"/>
                      <a:pt x="1119" y="1"/>
                    </a:cubicBezTo>
                    <a:close/>
                  </a:path>
                </a:pathLst>
              </a:custGeom>
              <a:solidFill>
                <a:srgbClr val="CC725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2" name="Google Shape;3352;p94"/>
              <p:cNvSpPr/>
              <p:nvPr/>
            </p:nvSpPr>
            <p:spPr>
              <a:xfrm>
                <a:off x="7711671" y="2241446"/>
                <a:ext cx="35490" cy="16628"/>
              </a:xfrm>
              <a:custGeom>
                <a:avLst/>
                <a:gdLst/>
                <a:ahLst/>
                <a:cxnLst/>
                <a:rect l="l" t="t" r="r" b="b"/>
                <a:pathLst>
                  <a:path w="1144" h="536" extrusionOk="0">
                    <a:moveTo>
                      <a:pt x="120" y="0"/>
                    </a:moveTo>
                    <a:cubicBezTo>
                      <a:pt x="72" y="95"/>
                      <a:pt x="36" y="179"/>
                      <a:pt x="1" y="274"/>
                    </a:cubicBezTo>
                    <a:cubicBezTo>
                      <a:pt x="96" y="321"/>
                      <a:pt x="203" y="357"/>
                      <a:pt x="334" y="393"/>
                    </a:cubicBezTo>
                    <a:cubicBezTo>
                      <a:pt x="548" y="452"/>
                      <a:pt x="739" y="476"/>
                      <a:pt x="893" y="512"/>
                    </a:cubicBezTo>
                    <a:cubicBezTo>
                      <a:pt x="1036" y="524"/>
                      <a:pt x="1144" y="536"/>
                      <a:pt x="1144" y="536"/>
                    </a:cubicBezTo>
                    <a:cubicBezTo>
                      <a:pt x="1144" y="536"/>
                      <a:pt x="1084" y="464"/>
                      <a:pt x="977" y="357"/>
                    </a:cubicBezTo>
                    <a:cubicBezTo>
                      <a:pt x="858" y="262"/>
                      <a:pt x="667" y="131"/>
                      <a:pt x="441" y="60"/>
                    </a:cubicBezTo>
                    <a:cubicBezTo>
                      <a:pt x="322" y="24"/>
                      <a:pt x="215" y="0"/>
                      <a:pt x="120" y="0"/>
                    </a:cubicBezTo>
                    <a:close/>
                  </a:path>
                </a:pathLst>
              </a:custGeom>
              <a:solidFill>
                <a:srgbClr val="A04F3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3" name="Google Shape;3353;p94"/>
              <p:cNvSpPr/>
              <p:nvPr/>
            </p:nvSpPr>
            <p:spPr>
              <a:xfrm>
                <a:off x="7699852" y="2271724"/>
                <a:ext cx="34373" cy="14798"/>
              </a:xfrm>
              <a:custGeom>
                <a:avLst/>
                <a:gdLst/>
                <a:ahLst/>
                <a:cxnLst/>
                <a:rect l="l" t="t" r="r" b="b"/>
                <a:pathLst>
                  <a:path w="1108" h="477" extrusionOk="0">
                    <a:moveTo>
                      <a:pt x="96" y="0"/>
                    </a:moveTo>
                    <a:lnTo>
                      <a:pt x="1" y="262"/>
                    </a:lnTo>
                    <a:cubicBezTo>
                      <a:pt x="108" y="298"/>
                      <a:pt x="215" y="334"/>
                      <a:pt x="334" y="369"/>
                    </a:cubicBezTo>
                    <a:cubicBezTo>
                      <a:pt x="524" y="429"/>
                      <a:pt x="715" y="441"/>
                      <a:pt x="870" y="453"/>
                    </a:cubicBezTo>
                    <a:cubicBezTo>
                      <a:pt x="1001" y="477"/>
                      <a:pt x="1108" y="477"/>
                      <a:pt x="1108" y="477"/>
                    </a:cubicBezTo>
                    <a:cubicBezTo>
                      <a:pt x="1108" y="477"/>
                      <a:pt x="1048" y="381"/>
                      <a:pt x="929" y="310"/>
                    </a:cubicBezTo>
                    <a:cubicBezTo>
                      <a:pt x="822" y="203"/>
                      <a:pt x="643" y="96"/>
                      <a:pt x="417" y="36"/>
                    </a:cubicBezTo>
                    <a:cubicBezTo>
                      <a:pt x="298" y="12"/>
                      <a:pt x="203" y="0"/>
                      <a:pt x="96" y="0"/>
                    </a:cubicBezTo>
                    <a:close/>
                  </a:path>
                </a:pathLst>
              </a:custGeom>
              <a:solidFill>
                <a:srgbClr val="A04F3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4" name="Google Shape;3354;p94"/>
              <p:cNvSpPr/>
              <p:nvPr/>
            </p:nvSpPr>
            <p:spPr>
              <a:xfrm>
                <a:off x="7693957" y="2297938"/>
                <a:ext cx="36576" cy="16287"/>
              </a:xfrm>
              <a:custGeom>
                <a:avLst/>
                <a:gdLst/>
                <a:ahLst/>
                <a:cxnLst/>
                <a:rect l="l" t="t" r="r" b="b"/>
                <a:pathLst>
                  <a:path w="1179" h="525" extrusionOk="0">
                    <a:moveTo>
                      <a:pt x="48" y="1"/>
                    </a:moveTo>
                    <a:cubicBezTo>
                      <a:pt x="12" y="84"/>
                      <a:pt x="12" y="179"/>
                      <a:pt x="0" y="263"/>
                    </a:cubicBezTo>
                    <a:cubicBezTo>
                      <a:pt x="107" y="310"/>
                      <a:pt x="226" y="370"/>
                      <a:pt x="357" y="405"/>
                    </a:cubicBezTo>
                    <a:cubicBezTo>
                      <a:pt x="560" y="465"/>
                      <a:pt x="774" y="489"/>
                      <a:pt x="929" y="501"/>
                    </a:cubicBezTo>
                    <a:cubicBezTo>
                      <a:pt x="1072" y="525"/>
                      <a:pt x="1179" y="525"/>
                      <a:pt x="1179" y="525"/>
                    </a:cubicBezTo>
                    <a:cubicBezTo>
                      <a:pt x="1179" y="525"/>
                      <a:pt x="1119" y="441"/>
                      <a:pt x="1000" y="322"/>
                    </a:cubicBezTo>
                    <a:cubicBezTo>
                      <a:pt x="881" y="239"/>
                      <a:pt x="679" y="120"/>
                      <a:pt x="464" y="60"/>
                    </a:cubicBezTo>
                    <a:cubicBezTo>
                      <a:pt x="310" y="13"/>
                      <a:pt x="167" y="1"/>
                      <a:pt x="48" y="1"/>
                    </a:cubicBezTo>
                    <a:close/>
                  </a:path>
                </a:pathLst>
              </a:custGeom>
              <a:solidFill>
                <a:srgbClr val="A04F3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5" name="Google Shape;3355;p94"/>
              <p:cNvSpPr/>
              <p:nvPr/>
            </p:nvSpPr>
            <p:spPr>
              <a:xfrm>
                <a:off x="7723491" y="2215573"/>
                <a:ext cx="55809" cy="52862"/>
              </a:xfrm>
              <a:custGeom>
                <a:avLst/>
                <a:gdLst/>
                <a:ahLst/>
                <a:cxnLst/>
                <a:rect l="l" t="t" r="r" b="b"/>
                <a:pathLst>
                  <a:path w="1799" h="1704" extrusionOk="0">
                    <a:moveTo>
                      <a:pt x="155" y="1"/>
                    </a:moveTo>
                    <a:cubicBezTo>
                      <a:pt x="155" y="1"/>
                      <a:pt x="96" y="108"/>
                      <a:pt x="1" y="274"/>
                    </a:cubicBezTo>
                    <a:cubicBezTo>
                      <a:pt x="48" y="286"/>
                      <a:pt x="96" y="286"/>
                      <a:pt x="120" y="298"/>
                    </a:cubicBezTo>
                    <a:cubicBezTo>
                      <a:pt x="358" y="393"/>
                      <a:pt x="584" y="536"/>
                      <a:pt x="810" y="679"/>
                    </a:cubicBezTo>
                    <a:cubicBezTo>
                      <a:pt x="1001" y="798"/>
                      <a:pt x="1191" y="917"/>
                      <a:pt x="1346" y="1072"/>
                    </a:cubicBezTo>
                    <a:cubicBezTo>
                      <a:pt x="1501" y="1251"/>
                      <a:pt x="1620" y="1477"/>
                      <a:pt x="1715" y="1703"/>
                    </a:cubicBezTo>
                    <a:cubicBezTo>
                      <a:pt x="1775" y="1417"/>
                      <a:pt x="1798" y="1132"/>
                      <a:pt x="1775" y="858"/>
                    </a:cubicBezTo>
                    <a:cubicBezTo>
                      <a:pt x="1775" y="858"/>
                      <a:pt x="882" y="120"/>
                      <a:pt x="155" y="1"/>
                    </a:cubicBezTo>
                    <a:close/>
                  </a:path>
                </a:pathLst>
              </a:custGeom>
              <a:solidFill>
                <a:srgbClr val="E1836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6" name="Google Shape;3356;p94"/>
              <p:cNvSpPr/>
              <p:nvPr/>
            </p:nvSpPr>
            <p:spPr>
              <a:xfrm>
                <a:off x="7114426" y="1974745"/>
                <a:ext cx="236050" cy="399694"/>
              </a:xfrm>
              <a:custGeom>
                <a:avLst/>
                <a:gdLst/>
                <a:ahLst/>
                <a:cxnLst/>
                <a:rect l="l" t="t" r="r" b="b"/>
                <a:pathLst>
                  <a:path w="7609" h="12884" extrusionOk="0">
                    <a:moveTo>
                      <a:pt x="0" y="1"/>
                    </a:moveTo>
                    <a:lnTo>
                      <a:pt x="405" y="5847"/>
                    </a:lnTo>
                    <a:lnTo>
                      <a:pt x="2405" y="12883"/>
                    </a:lnTo>
                    <a:lnTo>
                      <a:pt x="7608" y="9478"/>
                    </a:lnTo>
                    <a:cubicBezTo>
                      <a:pt x="7608" y="9478"/>
                      <a:pt x="2286" y="715"/>
                      <a:pt x="2048" y="429"/>
                    </a:cubicBezTo>
                    <a:cubicBezTo>
                      <a:pt x="1810" y="144"/>
                      <a:pt x="0" y="1"/>
                      <a:pt x="0" y="1"/>
                    </a:cubicBezTo>
                    <a:close/>
                  </a:path>
                </a:pathLst>
              </a:custGeom>
              <a:solidFill>
                <a:srgbClr val="FF803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7" name="Google Shape;3357;p94"/>
              <p:cNvSpPr/>
              <p:nvPr/>
            </p:nvSpPr>
            <p:spPr>
              <a:xfrm>
                <a:off x="6768308" y="1965532"/>
                <a:ext cx="509762" cy="789988"/>
              </a:xfrm>
              <a:custGeom>
                <a:avLst/>
                <a:gdLst/>
                <a:ahLst/>
                <a:cxnLst/>
                <a:rect l="l" t="t" r="r" b="b"/>
                <a:pathLst>
                  <a:path w="16432" h="25465" extrusionOk="0">
                    <a:moveTo>
                      <a:pt x="6335" y="0"/>
                    </a:moveTo>
                    <a:lnTo>
                      <a:pt x="4668" y="369"/>
                    </a:lnTo>
                    <a:lnTo>
                      <a:pt x="4371" y="441"/>
                    </a:lnTo>
                    <a:lnTo>
                      <a:pt x="1168" y="1238"/>
                    </a:lnTo>
                    <a:lnTo>
                      <a:pt x="2585" y="11871"/>
                    </a:lnTo>
                    <a:lnTo>
                      <a:pt x="1" y="24717"/>
                    </a:lnTo>
                    <a:cubicBezTo>
                      <a:pt x="2241" y="25301"/>
                      <a:pt x="5383" y="25465"/>
                      <a:pt x="8210" y="25465"/>
                    </a:cubicBezTo>
                    <a:cubicBezTo>
                      <a:pt x="11843" y="25465"/>
                      <a:pt x="14955" y="25194"/>
                      <a:pt x="14955" y="25194"/>
                    </a:cubicBezTo>
                    <a:lnTo>
                      <a:pt x="13884" y="12811"/>
                    </a:lnTo>
                    <a:cubicBezTo>
                      <a:pt x="13884" y="12811"/>
                      <a:pt x="14312" y="12573"/>
                      <a:pt x="15372" y="9287"/>
                    </a:cubicBezTo>
                    <a:cubicBezTo>
                      <a:pt x="16432" y="6001"/>
                      <a:pt x="11145" y="298"/>
                      <a:pt x="11145" y="298"/>
                    </a:cubicBezTo>
                    <a:lnTo>
                      <a:pt x="10038" y="131"/>
                    </a:lnTo>
                    <a:lnTo>
                      <a:pt x="9133" y="0"/>
                    </a:lnTo>
                    <a:close/>
                  </a:path>
                </a:pathLst>
              </a:custGeom>
              <a:solidFill>
                <a:srgbClr val="FF803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8" name="Google Shape;3358;p94"/>
              <p:cNvSpPr/>
              <p:nvPr/>
            </p:nvSpPr>
            <p:spPr>
              <a:xfrm>
                <a:off x="7156151" y="2039396"/>
                <a:ext cx="90896" cy="313979"/>
              </a:xfrm>
              <a:custGeom>
                <a:avLst/>
                <a:gdLst/>
                <a:ahLst/>
                <a:cxnLst/>
                <a:rect l="l" t="t" r="r" b="b"/>
                <a:pathLst>
                  <a:path w="2930" h="10121" extrusionOk="0">
                    <a:moveTo>
                      <a:pt x="1" y="0"/>
                    </a:moveTo>
                    <a:lnTo>
                      <a:pt x="1" y="0"/>
                    </a:lnTo>
                    <a:cubicBezTo>
                      <a:pt x="1" y="1"/>
                      <a:pt x="1906" y="4572"/>
                      <a:pt x="2084" y="5144"/>
                    </a:cubicBezTo>
                    <a:cubicBezTo>
                      <a:pt x="2263" y="5715"/>
                      <a:pt x="1298" y="10121"/>
                      <a:pt x="1298" y="10121"/>
                    </a:cubicBezTo>
                    <a:cubicBezTo>
                      <a:pt x="1298" y="10121"/>
                      <a:pt x="2929" y="6156"/>
                      <a:pt x="2858" y="5132"/>
                    </a:cubicBezTo>
                    <a:cubicBezTo>
                      <a:pt x="2787" y="4072"/>
                      <a:pt x="1" y="1"/>
                      <a:pt x="1" y="0"/>
                    </a:cubicBezTo>
                    <a:close/>
                  </a:path>
                </a:pathLst>
              </a:custGeom>
              <a:solidFill>
                <a:srgbClr val="E94E2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9" name="Google Shape;3359;p94"/>
              <p:cNvSpPr/>
              <p:nvPr/>
            </p:nvSpPr>
            <p:spPr>
              <a:xfrm>
                <a:off x="6913865" y="1965532"/>
                <a:ext cx="202422" cy="116645"/>
              </a:xfrm>
              <a:custGeom>
                <a:avLst/>
                <a:gdLst/>
                <a:ahLst/>
                <a:cxnLst/>
                <a:rect l="l" t="t" r="r" b="b"/>
                <a:pathLst>
                  <a:path w="6525" h="3760" extrusionOk="0">
                    <a:moveTo>
                      <a:pt x="1643" y="0"/>
                    </a:moveTo>
                    <a:lnTo>
                      <a:pt x="857" y="179"/>
                    </a:lnTo>
                    <a:lnTo>
                      <a:pt x="0" y="369"/>
                    </a:lnTo>
                    <a:cubicBezTo>
                      <a:pt x="83" y="548"/>
                      <a:pt x="214" y="786"/>
                      <a:pt x="417" y="1024"/>
                    </a:cubicBezTo>
                    <a:cubicBezTo>
                      <a:pt x="743" y="1415"/>
                      <a:pt x="2665" y="3759"/>
                      <a:pt x="4410" y="3759"/>
                    </a:cubicBezTo>
                    <a:cubicBezTo>
                      <a:pt x="4577" y="3759"/>
                      <a:pt x="4743" y="3738"/>
                      <a:pt x="4905" y="3691"/>
                    </a:cubicBezTo>
                    <a:cubicBezTo>
                      <a:pt x="6525" y="3227"/>
                      <a:pt x="5608" y="738"/>
                      <a:pt x="5358" y="131"/>
                    </a:cubicBezTo>
                    <a:lnTo>
                      <a:pt x="4941" y="72"/>
                    </a:lnTo>
                    <a:lnTo>
                      <a:pt x="4441" y="0"/>
                    </a:lnTo>
                    <a:close/>
                  </a:path>
                </a:pathLst>
              </a:custGeom>
              <a:solidFill>
                <a:srgbClr val="CC725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0" name="Google Shape;3360;p94"/>
              <p:cNvSpPr/>
              <p:nvPr/>
            </p:nvSpPr>
            <p:spPr>
              <a:xfrm>
                <a:off x="6948952" y="1869858"/>
                <a:ext cx="108889" cy="153251"/>
              </a:xfrm>
              <a:custGeom>
                <a:avLst/>
                <a:gdLst/>
                <a:ahLst/>
                <a:cxnLst/>
                <a:rect l="l" t="t" r="r" b="b"/>
                <a:pathLst>
                  <a:path w="3510" h="4940" extrusionOk="0">
                    <a:moveTo>
                      <a:pt x="0" y="0"/>
                    </a:moveTo>
                    <a:lnTo>
                      <a:pt x="0" y="0"/>
                    </a:lnTo>
                    <a:cubicBezTo>
                      <a:pt x="0" y="0"/>
                      <a:pt x="191" y="1048"/>
                      <a:pt x="381" y="2143"/>
                    </a:cubicBezTo>
                    <a:cubicBezTo>
                      <a:pt x="560" y="3144"/>
                      <a:pt x="548" y="3286"/>
                      <a:pt x="631" y="3691"/>
                    </a:cubicBezTo>
                    <a:lnTo>
                      <a:pt x="2298" y="4810"/>
                    </a:lnTo>
                    <a:cubicBezTo>
                      <a:pt x="2429" y="4900"/>
                      <a:pt x="2571" y="4940"/>
                      <a:pt x="2710" y="4940"/>
                    </a:cubicBezTo>
                    <a:cubicBezTo>
                      <a:pt x="3125" y="4940"/>
                      <a:pt x="3509" y="4578"/>
                      <a:pt x="3465" y="4096"/>
                    </a:cubicBezTo>
                    <a:cubicBezTo>
                      <a:pt x="3417" y="3822"/>
                      <a:pt x="3393" y="3513"/>
                      <a:pt x="3334" y="3156"/>
                    </a:cubicBezTo>
                    <a:cubicBezTo>
                      <a:pt x="3215" y="2310"/>
                      <a:pt x="3167" y="1405"/>
                      <a:pt x="3346" y="548"/>
                    </a:cubicBezTo>
                    <a:lnTo>
                      <a:pt x="0" y="0"/>
                    </a:lnTo>
                    <a:close/>
                  </a:path>
                </a:pathLst>
              </a:custGeom>
              <a:solidFill>
                <a:srgbClr val="CC725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1" name="Google Shape;3361;p94"/>
              <p:cNvSpPr/>
              <p:nvPr/>
            </p:nvSpPr>
            <p:spPr>
              <a:xfrm>
                <a:off x="6947835" y="1869858"/>
                <a:ext cx="104546" cy="104577"/>
              </a:xfrm>
              <a:custGeom>
                <a:avLst/>
                <a:gdLst/>
                <a:ahLst/>
                <a:cxnLst/>
                <a:rect l="l" t="t" r="r" b="b"/>
                <a:pathLst>
                  <a:path w="3370" h="3371" extrusionOk="0">
                    <a:moveTo>
                      <a:pt x="0" y="0"/>
                    </a:moveTo>
                    <a:cubicBezTo>
                      <a:pt x="0" y="0"/>
                      <a:pt x="191" y="1048"/>
                      <a:pt x="393" y="2143"/>
                    </a:cubicBezTo>
                    <a:cubicBezTo>
                      <a:pt x="1267" y="2701"/>
                      <a:pt x="2456" y="3371"/>
                      <a:pt x="2943" y="3371"/>
                    </a:cubicBezTo>
                    <a:cubicBezTo>
                      <a:pt x="3007" y="3371"/>
                      <a:pt x="3059" y="3359"/>
                      <a:pt x="3096" y="3334"/>
                    </a:cubicBezTo>
                    <a:cubicBezTo>
                      <a:pt x="3167" y="3286"/>
                      <a:pt x="3263" y="3227"/>
                      <a:pt x="3346" y="3167"/>
                    </a:cubicBezTo>
                    <a:cubicBezTo>
                      <a:pt x="3227" y="2322"/>
                      <a:pt x="3191" y="1417"/>
                      <a:pt x="3370" y="572"/>
                    </a:cubicBezTo>
                    <a:lnTo>
                      <a:pt x="0" y="0"/>
                    </a:lnTo>
                    <a:close/>
                  </a:path>
                </a:pathLst>
              </a:custGeom>
              <a:solidFill>
                <a:srgbClr val="A04F3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2" name="Google Shape;3362;p94"/>
              <p:cNvSpPr/>
              <p:nvPr/>
            </p:nvSpPr>
            <p:spPr>
              <a:xfrm>
                <a:off x="7057903" y="1596953"/>
                <a:ext cx="99024" cy="182071"/>
              </a:xfrm>
              <a:custGeom>
                <a:avLst/>
                <a:gdLst/>
                <a:ahLst/>
                <a:cxnLst/>
                <a:rect l="l" t="t" r="r" b="b"/>
                <a:pathLst>
                  <a:path w="3192" h="5869" extrusionOk="0">
                    <a:moveTo>
                      <a:pt x="896" y="0"/>
                    </a:moveTo>
                    <a:cubicBezTo>
                      <a:pt x="582" y="0"/>
                      <a:pt x="317" y="131"/>
                      <a:pt x="143" y="451"/>
                    </a:cubicBezTo>
                    <a:cubicBezTo>
                      <a:pt x="0" y="749"/>
                      <a:pt x="24" y="1046"/>
                      <a:pt x="131" y="1332"/>
                    </a:cubicBezTo>
                    <a:cubicBezTo>
                      <a:pt x="227" y="1582"/>
                      <a:pt x="381" y="1808"/>
                      <a:pt x="512" y="2023"/>
                    </a:cubicBezTo>
                    <a:lnTo>
                      <a:pt x="608" y="2166"/>
                    </a:lnTo>
                    <a:cubicBezTo>
                      <a:pt x="643" y="2249"/>
                      <a:pt x="715" y="2320"/>
                      <a:pt x="751" y="2416"/>
                    </a:cubicBezTo>
                    <a:cubicBezTo>
                      <a:pt x="858" y="2570"/>
                      <a:pt x="929" y="2749"/>
                      <a:pt x="1024" y="2916"/>
                    </a:cubicBezTo>
                    <a:cubicBezTo>
                      <a:pt x="1489" y="3844"/>
                      <a:pt x="1798" y="4845"/>
                      <a:pt x="1941" y="5868"/>
                    </a:cubicBezTo>
                    <a:cubicBezTo>
                      <a:pt x="2477" y="5023"/>
                      <a:pt x="3048" y="4106"/>
                      <a:pt x="3168" y="3142"/>
                    </a:cubicBezTo>
                    <a:cubicBezTo>
                      <a:pt x="3179" y="3011"/>
                      <a:pt x="3191" y="2868"/>
                      <a:pt x="3191" y="2737"/>
                    </a:cubicBezTo>
                    <a:cubicBezTo>
                      <a:pt x="3191" y="2666"/>
                      <a:pt x="3191" y="2582"/>
                      <a:pt x="3168" y="2475"/>
                    </a:cubicBezTo>
                    <a:cubicBezTo>
                      <a:pt x="3156" y="2368"/>
                      <a:pt x="3132" y="2249"/>
                      <a:pt x="3108" y="2130"/>
                    </a:cubicBezTo>
                    <a:cubicBezTo>
                      <a:pt x="2941" y="1416"/>
                      <a:pt x="2477" y="701"/>
                      <a:pt x="1846" y="296"/>
                    </a:cubicBezTo>
                    <a:cubicBezTo>
                      <a:pt x="1632" y="177"/>
                      <a:pt x="1417" y="82"/>
                      <a:pt x="1191" y="34"/>
                    </a:cubicBezTo>
                    <a:cubicBezTo>
                      <a:pt x="1089" y="12"/>
                      <a:pt x="990" y="0"/>
                      <a:pt x="896" y="0"/>
                    </a:cubicBezTo>
                    <a:close/>
                  </a:path>
                </a:pathLst>
              </a:custGeom>
              <a:solidFill>
                <a:srgbClr val="3F072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3" name="Google Shape;3363;p94"/>
              <p:cNvSpPr/>
              <p:nvPr/>
            </p:nvSpPr>
            <p:spPr>
              <a:xfrm>
                <a:off x="6850455" y="1609797"/>
                <a:ext cx="291332" cy="319780"/>
              </a:xfrm>
              <a:custGeom>
                <a:avLst/>
                <a:gdLst/>
                <a:ahLst/>
                <a:cxnLst/>
                <a:rect l="l" t="t" r="r" b="b"/>
                <a:pathLst>
                  <a:path w="9391" h="10308" extrusionOk="0">
                    <a:moveTo>
                      <a:pt x="5765" y="1"/>
                    </a:moveTo>
                    <a:cubicBezTo>
                      <a:pt x="0" y="1"/>
                      <a:pt x="1248" y="4530"/>
                      <a:pt x="1473" y="5121"/>
                    </a:cubicBezTo>
                    <a:cubicBezTo>
                      <a:pt x="1568" y="5347"/>
                      <a:pt x="2520" y="7967"/>
                      <a:pt x="2758" y="8562"/>
                    </a:cubicBezTo>
                    <a:cubicBezTo>
                      <a:pt x="2794" y="8669"/>
                      <a:pt x="2913" y="8788"/>
                      <a:pt x="3116" y="8907"/>
                    </a:cubicBezTo>
                    <a:cubicBezTo>
                      <a:pt x="4018" y="9517"/>
                      <a:pt x="6322" y="10308"/>
                      <a:pt x="7361" y="10308"/>
                    </a:cubicBezTo>
                    <a:cubicBezTo>
                      <a:pt x="7418" y="10308"/>
                      <a:pt x="7472" y="10305"/>
                      <a:pt x="7521" y="10300"/>
                    </a:cubicBezTo>
                    <a:cubicBezTo>
                      <a:pt x="8652" y="10205"/>
                      <a:pt x="9212" y="7824"/>
                      <a:pt x="9307" y="7431"/>
                    </a:cubicBezTo>
                    <a:cubicBezTo>
                      <a:pt x="9390" y="7038"/>
                      <a:pt x="8914" y="5526"/>
                      <a:pt x="8914" y="5526"/>
                    </a:cubicBezTo>
                    <a:cubicBezTo>
                      <a:pt x="8950" y="5181"/>
                      <a:pt x="8962" y="4871"/>
                      <a:pt x="8962" y="4573"/>
                    </a:cubicBezTo>
                    <a:cubicBezTo>
                      <a:pt x="8962" y="3264"/>
                      <a:pt x="8688" y="2299"/>
                      <a:pt x="8366" y="1597"/>
                    </a:cubicBezTo>
                    <a:cubicBezTo>
                      <a:pt x="7914" y="632"/>
                      <a:pt x="6937" y="25"/>
                      <a:pt x="5878" y="1"/>
                    </a:cubicBezTo>
                    <a:cubicBezTo>
                      <a:pt x="5840" y="1"/>
                      <a:pt x="5802" y="1"/>
                      <a:pt x="5765" y="1"/>
                    </a:cubicBezTo>
                    <a:close/>
                  </a:path>
                </a:pathLst>
              </a:custGeom>
              <a:solidFill>
                <a:srgbClr val="CC725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4" name="Google Shape;3364;p94"/>
              <p:cNvSpPr/>
              <p:nvPr/>
            </p:nvSpPr>
            <p:spPr>
              <a:xfrm>
                <a:off x="6869907" y="1786997"/>
                <a:ext cx="73523" cy="85033"/>
              </a:xfrm>
              <a:custGeom>
                <a:avLst/>
                <a:gdLst/>
                <a:ahLst/>
                <a:cxnLst/>
                <a:rect l="l" t="t" r="r" b="b"/>
                <a:pathLst>
                  <a:path w="2370" h="2741" extrusionOk="0">
                    <a:moveTo>
                      <a:pt x="756" y="0"/>
                    </a:moveTo>
                    <a:cubicBezTo>
                      <a:pt x="655" y="0"/>
                      <a:pt x="548" y="38"/>
                      <a:pt x="441" y="135"/>
                    </a:cubicBezTo>
                    <a:cubicBezTo>
                      <a:pt x="0" y="540"/>
                      <a:pt x="322" y="1790"/>
                      <a:pt x="607" y="2124"/>
                    </a:cubicBezTo>
                    <a:lnTo>
                      <a:pt x="703" y="2207"/>
                    </a:lnTo>
                    <a:cubicBezTo>
                      <a:pt x="991" y="2465"/>
                      <a:pt x="1494" y="2740"/>
                      <a:pt x="2087" y="2740"/>
                    </a:cubicBezTo>
                    <a:cubicBezTo>
                      <a:pt x="2179" y="2740"/>
                      <a:pt x="2273" y="2733"/>
                      <a:pt x="2370" y="2719"/>
                    </a:cubicBezTo>
                    <a:lnTo>
                      <a:pt x="1262" y="302"/>
                    </a:lnTo>
                    <a:cubicBezTo>
                      <a:pt x="1262" y="302"/>
                      <a:pt x="1215" y="242"/>
                      <a:pt x="1143" y="171"/>
                    </a:cubicBezTo>
                    <a:cubicBezTo>
                      <a:pt x="1038" y="79"/>
                      <a:pt x="903" y="0"/>
                      <a:pt x="756" y="0"/>
                    </a:cubicBezTo>
                    <a:close/>
                  </a:path>
                </a:pathLst>
              </a:custGeom>
              <a:solidFill>
                <a:srgbClr val="CC725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5" name="Google Shape;3365;p94"/>
              <p:cNvSpPr/>
              <p:nvPr/>
            </p:nvSpPr>
            <p:spPr>
              <a:xfrm>
                <a:off x="6881726" y="1812032"/>
                <a:ext cx="40267" cy="44176"/>
              </a:xfrm>
              <a:custGeom>
                <a:avLst/>
                <a:gdLst/>
                <a:ahLst/>
                <a:cxnLst/>
                <a:rect l="l" t="t" r="r" b="b"/>
                <a:pathLst>
                  <a:path w="1298" h="1424" extrusionOk="0">
                    <a:moveTo>
                      <a:pt x="253" y="0"/>
                    </a:moveTo>
                    <a:cubicBezTo>
                      <a:pt x="116" y="0"/>
                      <a:pt x="12" y="80"/>
                      <a:pt x="0" y="293"/>
                    </a:cubicBezTo>
                    <a:cubicBezTo>
                      <a:pt x="0" y="388"/>
                      <a:pt x="36" y="495"/>
                      <a:pt x="95" y="590"/>
                    </a:cubicBezTo>
                    <a:cubicBezTo>
                      <a:pt x="334" y="983"/>
                      <a:pt x="822" y="1210"/>
                      <a:pt x="1298" y="1424"/>
                    </a:cubicBezTo>
                    <a:cubicBezTo>
                      <a:pt x="1131" y="1245"/>
                      <a:pt x="1036" y="1019"/>
                      <a:pt x="1012" y="781"/>
                    </a:cubicBezTo>
                    <a:cubicBezTo>
                      <a:pt x="1000" y="709"/>
                      <a:pt x="1000" y="614"/>
                      <a:pt x="988" y="543"/>
                    </a:cubicBezTo>
                    <a:cubicBezTo>
                      <a:pt x="941" y="328"/>
                      <a:pt x="530" y="0"/>
                      <a:pt x="253" y="0"/>
                    </a:cubicBezTo>
                    <a:close/>
                  </a:path>
                </a:pathLst>
              </a:custGeom>
              <a:solidFill>
                <a:srgbClr val="E1836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6" name="Google Shape;3366;p94"/>
              <p:cNvSpPr/>
              <p:nvPr/>
            </p:nvSpPr>
            <p:spPr>
              <a:xfrm>
                <a:off x="6817075" y="1549055"/>
                <a:ext cx="300701" cy="266173"/>
              </a:xfrm>
              <a:custGeom>
                <a:avLst/>
                <a:gdLst/>
                <a:ahLst/>
                <a:cxnLst/>
                <a:rect l="l" t="t" r="r" b="b"/>
                <a:pathLst>
                  <a:path w="9693" h="8580" extrusionOk="0">
                    <a:moveTo>
                      <a:pt x="6050" y="0"/>
                    </a:moveTo>
                    <a:cubicBezTo>
                      <a:pt x="4976" y="0"/>
                      <a:pt x="3823" y="253"/>
                      <a:pt x="2834" y="781"/>
                    </a:cubicBezTo>
                    <a:cubicBezTo>
                      <a:pt x="2298" y="1078"/>
                      <a:pt x="1810" y="1459"/>
                      <a:pt x="1406" y="1912"/>
                    </a:cubicBezTo>
                    <a:cubicBezTo>
                      <a:pt x="1108" y="2257"/>
                      <a:pt x="846" y="2650"/>
                      <a:pt x="667" y="3079"/>
                    </a:cubicBezTo>
                    <a:cubicBezTo>
                      <a:pt x="167" y="4257"/>
                      <a:pt x="1" y="5115"/>
                      <a:pt x="215" y="5960"/>
                    </a:cubicBezTo>
                    <a:cubicBezTo>
                      <a:pt x="251" y="6115"/>
                      <a:pt x="298" y="6258"/>
                      <a:pt x="358" y="6412"/>
                    </a:cubicBezTo>
                    <a:cubicBezTo>
                      <a:pt x="465" y="6698"/>
                      <a:pt x="620" y="6960"/>
                      <a:pt x="798" y="7246"/>
                    </a:cubicBezTo>
                    <a:cubicBezTo>
                      <a:pt x="810" y="7258"/>
                      <a:pt x="810" y="7270"/>
                      <a:pt x="822" y="7293"/>
                    </a:cubicBezTo>
                    <a:lnTo>
                      <a:pt x="917" y="7424"/>
                    </a:lnTo>
                    <a:cubicBezTo>
                      <a:pt x="929" y="7436"/>
                      <a:pt x="929" y="7448"/>
                      <a:pt x="941" y="7472"/>
                    </a:cubicBezTo>
                    <a:cubicBezTo>
                      <a:pt x="953" y="7496"/>
                      <a:pt x="989" y="7531"/>
                      <a:pt x="1001" y="7555"/>
                    </a:cubicBezTo>
                    <a:cubicBezTo>
                      <a:pt x="1167" y="7782"/>
                      <a:pt x="1346" y="8020"/>
                      <a:pt x="1548" y="8270"/>
                    </a:cubicBezTo>
                    <a:lnTo>
                      <a:pt x="1822" y="8579"/>
                    </a:lnTo>
                    <a:cubicBezTo>
                      <a:pt x="1822" y="8579"/>
                      <a:pt x="2003" y="7769"/>
                      <a:pt x="2541" y="7769"/>
                    </a:cubicBezTo>
                    <a:cubicBezTo>
                      <a:pt x="2635" y="7769"/>
                      <a:pt x="2741" y="7794"/>
                      <a:pt x="2858" y="7853"/>
                    </a:cubicBezTo>
                    <a:cubicBezTo>
                      <a:pt x="2858" y="7853"/>
                      <a:pt x="3180" y="7746"/>
                      <a:pt x="3620" y="7543"/>
                    </a:cubicBezTo>
                    <a:cubicBezTo>
                      <a:pt x="4465" y="7139"/>
                      <a:pt x="5704" y="6377"/>
                      <a:pt x="5918" y="5305"/>
                    </a:cubicBezTo>
                    <a:lnTo>
                      <a:pt x="5918" y="5305"/>
                    </a:lnTo>
                    <a:cubicBezTo>
                      <a:pt x="5918" y="5305"/>
                      <a:pt x="5989" y="6400"/>
                      <a:pt x="5501" y="6674"/>
                    </a:cubicBezTo>
                    <a:cubicBezTo>
                      <a:pt x="5644" y="6615"/>
                      <a:pt x="7263" y="5936"/>
                      <a:pt x="8442" y="4829"/>
                    </a:cubicBezTo>
                    <a:cubicBezTo>
                      <a:pt x="8561" y="4722"/>
                      <a:pt x="8680" y="4603"/>
                      <a:pt x="8787" y="4484"/>
                    </a:cubicBezTo>
                    <a:cubicBezTo>
                      <a:pt x="9085" y="4138"/>
                      <a:pt x="9335" y="3769"/>
                      <a:pt x="9502" y="3376"/>
                    </a:cubicBezTo>
                    <a:cubicBezTo>
                      <a:pt x="9549" y="3269"/>
                      <a:pt x="9573" y="3150"/>
                      <a:pt x="9609" y="3055"/>
                    </a:cubicBezTo>
                    <a:cubicBezTo>
                      <a:pt x="9633" y="2948"/>
                      <a:pt x="9645" y="2840"/>
                      <a:pt x="9668" y="2733"/>
                    </a:cubicBezTo>
                    <a:cubicBezTo>
                      <a:pt x="9680" y="2709"/>
                      <a:pt x="9680" y="2698"/>
                      <a:pt x="9680" y="2662"/>
                    </a:cubicBezTo>
                    <a:cubicBezTo>
                      <a:pt x="9692" y="2531"/>
                      <a:pt x="9692" y="2376"/>
                      <a:pt x="9680" y="2233"/>
                    </a:cubicBezTo>
                    <a:cubicBezTo>
                      <a:pt x="9680" y="2150"/>
                      <a:pt x="9657" y="2067"/>
                      <a:pt x="9645" y="1995"/>
                    </a:cubicBezTo>
                    <a:cubicBezTo>
                      <a:pt x="9633" y="1947"/>
                      <a:pt x="9633" y="1900"/>
                      <a:pt x="9621" y="1852"/>
                    </a:cubicBezTo>
                    <a:cubicBezTo>
                      <a:pt x="9573" y="1674"/>
                      <a:pt x="9502" y="1519"/>
                      <a:pt x="9395" y="1352"/>
                    </a:cubicBezTo>
                    <a:lnTo>
                      <a:pt x="9299" y="1221"/>
                    </a:lnTo>
                    <a:cubicBezTo>
                      <a:pt x="9121" y="995"/>
                      <a:pt x="8918" y="804"/>
                      <a:pt x="8668" y="650"/>
                    </a:cubicBezTo>
                    <a:cubicBezTo>
                      <a:pt x="7999" y="223"/>
                      <a:pt x="7059" y="0"/>
                      <a:pt x="6050" y="0"/>
                    </a:cubicBezTo>
                    <a:close/>
                  </a:path>
                </a:pathLst>
              </a:custGeom>
              <a:solidFill>
                <a:srgbClr val="3F072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7" name="Google Shape;3367;p94"/>
              <p:cNvSpPr/>
              <p:nvPr/>
            </p:nvSpPr>
            <p:spPr>
              <a:xfrm>
                <a:off x="7088181" y="1698800"/>
                <a:ext cx="48426" cy="18893"/>
              </a:xfrm>
              <a:custGeom>
                <a:avLst/>
                <a:gdLst/>
                <a:ahLst/>
                <a:cxnLst/>
                <a:rect l="l" t="t" r="r" b="b"/>
                <a:pathLst>
                  <a:path w="1561" h="609" extrusionOk="0">
                    <a:moveTo>
                      <a:pt x="604" y="1"/>
                    </a:moveTo>
                    <a:cubicBezTo>
                      <a:pt x="488" y="1"/>
                      <a:pt x="385" y="41"/>
                      <a:pt x="310" y="145"/>
                    </a:cubicBezTo>
                    <a:cubicBezTo>
                      <a:pt x="1" y="609"/>
                      <a:pt x="179" y="609"/>
                      <a:pt x="179" y="609"/>
                    </a:cubicBezTo>
                    <a:lnTo>
                      <a:pt x="1560" y="490"/>
                    </a:lnTo>
                    <a:cubicBezTo>
                      <a:pt x="1560" y="490"/>
                      <a:pt x="1007" y="1"/>
                      <a:pt x="604" y="1"/>
                    </a:cubicBezTo>
                    <a:close/>
                  </a:path>
                </a:pathLst>
              </a:custGeom>
              <a:solidFill>
                <a:srgbClr val="55062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8" name="Google Shape;3368;p94"/>
              <p:cNvSpPr/>
              <p:nvPr/>
            </p:nvSpPr>
            <p:spPr>
              <a:xfrm>
                <a:off x="6961144" y="1711209"/>
                <a:ext cx="63534" cy="45293"/>
              </a:xfrm>
              <a:custGeom>
                <a:avLst/>
                <a:gdLst/>
                <a:ahLst/>
                <a:cxnLst/>
                <a:rect l="l" t="t" r="r" b="b"/>
                <a:pathLst>
                  <a:path w="2048" h="1460" extrusionOk="0">
                    <a:moveTo>
                      <a:pt x="1438" y="1"/>
                    </a:moveTo>
                    <a:cubicBezTo>
                      <a:pt x="801" y="1"/>
                      <a:pt x="0" y="1459"/>
                      <a:pt x="0" y="1459"/>
                    </a:cubicBezTo>
                    <a:lnTo>
                      <a:pt x="1869" y="578"/>
                    </a:lnTo>
                    <a:cubicBezTo>
                      <a:pt x="1869" y="578"/>
                      <a:pt x="2048" y="328"/>
                      <a:pt x="1655" y="66"/>
                    </a:cubicBezTo>
                    <a:cubicBezTo>
                      <a:pt x="1586" y="21"/>
                      <a:pt x="1513" y="1"/>
                      <a:pt x="1438" y="1"/>
                    </a:cubicBezTo>
                    <a:close/>
                  </a:path>
                </a:pathLst>
              </a:custGeom>
              <a:solidFill>
                <a:srgbClr val="55062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9" name="Google Shape;3369;p94"/>
              <p:cNvSpPr/>
              <p:nvPr/>
            </p:nvSpPr>
            <p:spPr>
              <a:xfrm>
                <a:off x="6985869" y="1749429"/>
                <a:ext cx="34032" cy="58881"/>
              </a:xfrm>
              <a:custGeom>
                <a:avLst/>
                <a:gdLst/>
                <a:ahLst/>
                <a:cxnLst/>
                <a:rect l="l" t="t" r="r" b="b"/>
                <a:pathLst>
                  <a:path w="1097" h="1898" extrusionOk="0">
                    <a:moveTo>
                      <a:pt x="1025" y="1"/>
                    </a:moveTo>
                    <a:cubicBezTo>
                      <a:pt x="989" y="180"/>
                      <a:pt x="810" y="358"/>
                      <a:pt x="679" y="465"/>
                    </a:cubicBezTo>
                    <a:cubicBezTo>
                      <a:pt x="616" y="402"/>
                      <a:pt x="539" y="373"/>
                      <a:pt x="459" y="373"/>
                    </a:cubicBezTo>
                    <a:cubicBezTo>
                      <a:pt x="434" y="373"/>
                      <a:pt x="408" y="376"/>
                      <a:pt x="382" y="382"/>
                    </a:cubicBezTo>
                    <a:cubicBezTo>
                      <a:pt x="132" y="441"/>
                      <a:pt x="1" y="822"/>
                      <a:pt x="84" y="1239"/>
                    </a:cubicBezTo>
                    <a:cubicBezTo>
                      <a:pt x="174" y="1631"/>
                      <a:pt x="422" y="1897"/>
                      <a:pt x="669" y="1897"/>
                    </a:cubicBezTo>
                    <a:cubicBezTo>
                      <a:pt x="684" y="1897"/>
                      <a:pt x="700" y="1896"/>
                      <a:pt x="715" y="1894"/>
                    </a:cubicBezTo>
                    <a:cubicBezTo>
                      <a:pt x="965" y="1834"/>
                      <a:pt x="1096" y="1453"/>
                      <a:pt x="1013" y="1037"/>
                    </a:cubicBezTo>
                    <a:cubicBezTo>
                      <a:pt x="977" y="906"/>
                      <a:pt x="929" y="799"/>
                      <a:pt x="870" y="703"/>
                    </a:cubicBezTo>
                    <a:cubicBezTo>
                      <a:pt x="1025" y="453"/>
                      <a:pt x="1025" y="1"/>
                      <a:pt x="1025" y="1"/>
                    </a:cubicBezTo>
                    <a:close/>
                  </a:path>
                </a:pathLst>
              </a:custGeom>
              <a:solidFill>
                <a:srgbClr val="16181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0" name="Google Shape;3370;p94"/>
              <p:cNvSpPr/>
              <p:nvPr/>
            </p:nvSpPr>
            <p:spPr>
              <a:xfrm>
                <a:off x="6971474" y="1774371"/>
                <a:ext cx="35117" cy="11975"/>
              </a:xfrm>
              <a:custGeom>
                <a:avLst/>
                <a:gdLst/>
                <a:ahLst/>
                <a:cxnLst/>
                <a:rect l="l" t="t" r="r" b="b"/>
                <a:pathLst>
                  <a:path w="1132" h="386" extrusionOk="0">
                    <a:moveTo>
                      <a:pt x="479" y="0"/>
                    </a:moveTo>
                    <a:cubicBezTo>
                      <a:pt x="203" y="0"/>
                      <a:pt x="0" y="102"/>
                      <a:pt x="0" y="102"/>
                    </a:cubicBezTo>
                    <a:cubicBezTo>
                      <a:pt x="0" y="102"/>
                      <a:pt x="227" y="328"/>
                      <a:pt x="536" y="376"/>
                    </a:cubicBezTo>
                    <a:cubicBezTo>
                      <a:pt x="580" y="382"/>
                      <a:pt x="624" y="385"/>
                      <a:pt x="667" y="385"/>
                    </a:cubicBezTo>
                    <a:cubicBezTo>
                      <a:pt x="922" y="385"/>
                      <a:pt x="1131" y="280"/>
                      <a:pt x="1131" y="280"/>
                    </a:cubicBezTo>
                    <a:cubicBezTo>
                      <a:pt x="1131" y="280"/>
                      <a:pt x="905" y="54"/>
                      <a:pt x="596" y="7"/>
                    </a:cubicBezTo>
                    <a:cubicBezTo>
                      <a:pt x="556" y="2"/>
                      <a:pt x="517" y="0"/>
                      <a:pt x="47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1" name="Google Shape;3371;p94"/>
              <p:cNvSpPr/>
              <p:nvPr/>
            </p:nvSpPr>
            <p:spPr>
              <a:xfrm>
                <a:off x="7095564" y="1740588"/>
                <a:ext cx="26276" cy="43711"/>
              </a:xfrm>
              <a:custGeom>
                <a:avLst/>
                <a:gdLst/>
                <a:ahLst/>
                <a:cxnLst/>
                <a:rect l="l" t="t" r="r" b="b"/>
                <a:pathLst>
                  <a:path w="847" h="1409" extrusionOk="0">
                    <a:moveTo>
                      <a:pt x="727" y="0"/>
                    </a:moveTo>
                    <a:lnTo>
                      <a:pt x="727" y="0"/>
                    </a:lnTo>
                    <a:cubicBezTo>
                      <a:pt x="715" y="119"/>
                      <a:pt x="584" y="238"/>
                      <a:pt x="489" y="310"/>
                    </a:cubicBezTo>
                    <a:cubicBezTo>
                      <a:pt x="446" y="284"/>
                      <a:pt x="397" y="264"/>
                      <a:pt x="351" y="264"/>
                    </a:cubicBezTo>
                    <a:cubicBezTo>
                      <a:pt x="333" y="264"/>
                      <a:pt x="315" y="267"/>
                      <a:pt x="299" y="274"/>
                    </a:cubicBezTo>
                    <a:cubicBezTo>
                      <a:pt x="108" y="310"/>
                      <a:pt x="1" y="595"/>
                      <a:pt x="72" y="905"/>
                    </a:cubicBezTo>
                    <a:cubicBezTo>
                      <a:pt x="150" y="1203"/>
                      <a:pt x="329" y="1409"/>
                      <a:pt x="507" y="1409"/>
                    </a:cubicBezTo>
                    <a:cubicBezTo>
                      <a:pt x="521" y="1409"/>
                      <a:pt x="535" y="1408"/>
                      <a:pt x="549" y="1405"/>
                    </a:cubicBezTo>
                    <a:cubicBezTo>
                      <a:pt x="751" y="1357"/>
                      <a:pt x="846" y="1072"/>
                      <a:pt x="775" y="762"/>
                    </a:cubicBezTo>
                    <a:cubicBezTo>
                      <a:pt x="751" y="643"/>
                      <a:pt x="703" y="536"/>
                      <a:pt x="644" y="465"/>
                    </a:cubicBezTo>
                    <a:cubicBezTo>
                      <a:pt x="727" y="298"/>
                      <a:pt x="727" y="0"/>
                      <a:pt x="727" y="0"/>
                    </a:cubicBezTo>
                    <a:close/>
                  </a:path>
                </a:pathLst>
              </a:custGeom>
              <a:solidFill>
                <a:srgbClr val="16181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2" name="Google Shape;3372;p94"/>
              <p:cNvSpPr/>
              <p:nvPr/>
            </p:nvSpPr>
            <p:spPr>
              <a:xfrm>
                <a:off x="7105926" y="1753493"/>
                <a:ext cx="20692" cy="14084"/>
              </a:xfrm>
              <a:custGeom>
                <a:avLst/>
                <a:gdLst/>
                <a:ahLst/>
                <a:cxnLst/>
                <a:rect l="l" t="t" r="r" b="b"/>
                <a:pathLst>
                  <a:path w="667" h="454" extrusionOk="0">
                    <a:moveTo>
                      <a:pt x="667" y="1"/>
                    </a:moveTo>
                    <a:cubicBezTo>
                      <a:pt x="667" y="1"/>
                      <a:pt x="453" y="13"/>
                      <a:pt x="262" y="132"/>
                    </a:cubicBezTo>
                    <a:cubicBezTo>
                      <a:pt x="84" y="251"/>
                      <a:pt x="0" y="453"/>
                      <a:pt x="0" y="453"/>
                    </a:cubicBezTo>
                    <a:cubicBezTo>
                      <a:pt x="0" y="453"/>
                      <a:pt x="215" y="430"/>
                      <a:pt x="393" y="310"/>
                    </a:cubicBezTo>
                    <a:cubicBezTo>
                      <a:pt x="572" y="191"/>
                      <a:pt x="667" y="1"/>
                      <a:pt x="66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3" name="Google Shape;3373;p94"/>
              <p:cNvSpPr/>
              <p:nvPr/>
            </p:nvSpPr>
            <p:spPr>
              <a:xfrm>
                <a:off x="7074531" y="1753152"/>
                <a:ext cx="26990" cy="89407"/>
              </a:xfrm>
              <a:custGeom>
                <a:avLst/>
                <a:gdLst/>
                <a:ahLst/>
                <a:cxnLst/>
                <a:rect l="l" t="t" r="r" b="b"/>
                <a:pathLst>
                  <a:path w="870" h="2882" extrusionOk="0">
                    <a:moveTo>
                      <a:pt x="417" y="0"/>
                    </a:moveTo>
                    <a:cubicBezTo>
                      <a:pt x="369" y="24"/>
                      <a:pt x="322" y="60"/>
                      <a:pt x="298" y="107"/>
                    </a:cubicBezTo>
                    <a:lnTo>
                      <a:pt x="203" y="238"/>
                    </a:lnTo>
                    <a:cubicBezTo>
                      <a:pt x="143" y="321"/>
                      <a:pt x="95" y="429"/>
                      <a:pt x="72" y="536"/>
                    </a:cubicBezTo>
                    <a:cubicBezTo>
                      <a:pt x="0" y="738"/>
                      <a:pt x="0" y="952"/>
                      <a:pt x="24" y="1155"/>
                    </a:cubicBezTo>
                    <a:cubicBezTo>
                      <a:pt x="119" y="1619"/>
                      <a:pt x="191" y="2024"/>
                      <a:pt x="631" y="2203"/>
                    </a:cubicBezTo>
                    <a:cubicBezTo>
                      <a:pt x="572" y="2322"/>
                      <a:pt x="512" y="2405"/>
                      <a:pt x="441" y="2512"/>
                    </a:cubicBezTo>
                    <a:cubicBezTo>
                      <a:pt x="381" y="2584"/>
                      <a:pt x="310" y="2667"/>
                      <a:pt x="250" y="2738"/>
                    </a:cubicBezTo>
                    <a:cubicBezTo>
                      <a:pt x="238" y="2750"/>
                      <a:pt x="215" y="2762"/>
                      <a:pt x="191" y="2822"/>
                    </a:cubicBezTo>
                    <a:lnTo>
                      <a:pt x="179" y="2846"/>
                    </a:lnTo>
                    <a:cubicBezTo>
                      <a:pt x="179" y="2857"/>
                      <a:pt x="155" y="2869"/>
                      <a:pt x="143" y="2881"/>
                    </a:cubicBezTo>
                    <a:lnTo>
                      <a:pt x="238" y="2881"/>
                    </a:lnTo>
                    <a:cubicBezTo>
                      <a:pt x="322" y="2869"/>
                      <a:pt x="417" y="2786"/>
                      <a:pt x="476" y="2727"/>
                    </a:cubicBezTo>
                    <a:lnTo>
                      <a:pt x="655" y="2500"/>
                    </a:lnTo>
                    <a:cubicBezTo>
                      <a:pt x="679" y="2465"/>
                      <a:pt x="869" y="2107"/>
                      <a:pt x="869" y="2107"/>
                    </a:cubicBezTo>
                    <a:cubicBezTo>
                      <a:pt x="679" y="2036"/>
                      <a:pt x="500" y="1869"/>
                      <a:pt x="381" y="1691"/>
                    </a:cubicBezTo>
                    <a:cubicBezTo>
                      <a:pt x="274" y="1548"/>
                      <a:pt x="203" y="1369"/>
                      <a:pt x="179" y="1191"/>
                    </a:cubicBezTo>
                    <a:cubicBezTo>
                      <a:pt x="143" y="1000"/>
                      <a:pt x="143" y="798"/>
                      <a:pt x="179" y="619"/>
                    </a:cubicBezTo>
                    <a:cubicBezTo>
                      <a:pt x="191" y="536"/>
                      <a:pt x="215" y="441"/>
                      <a:pt x="250" y="357"/>
                    </a:cubicBezTo>
                    <a:cubicBezTo>
                      <a:pt x="274" y="262"/>
                      <a:pt x="322" y="190"/>
                      <a:pt x="369" y="107"/>
                    </a:cubicBezTo>
                    <a:cubicBezTo>
                      <a:pt x="381" y="71"/>
                      <a:pt x="393" y="24"/>
                      <a:pt x="417" y="0"/>
                    </a:cubicBezTo>
                    <a:close/>
                  </a:path>
                </a:pathLst>
              </a:custGeom>
              <a:solidFill>
                <a:srgbClr val="A04F3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4" name="Google Shape;3374;p94"/>
              <p:cNvSpPr/>
              <p:nvPr/>
            </p:nvSpPr>
            <p:spPr>
              <a:xfrm>
                <a:off x="7005072" y="1861389"/>
                <a:ext cx="85002" cy="32232"/>
              </a:xfrm>
              <a:custGeom>
                <a:avLst/>
                <a:gdLst/>
                <a:ahLst/>
                <a:cxnLst/>
                <a:rect l="l" t="t" r="r" b="b"/>
                <a:pathLst>
                  <a:path w="2740" h="1039" extrusionOk="0">
                    <a:moveTo>
                      <a:pt x="1571" y="0"/>
                    </a:moveTo>
                    <a:cubicBezTo>
                      <a:pt x="1147" y="0"/>
                      <a:pt x="618" y="35"/>
                      <a:pt x="1" y="142"/>
                    </a:cubicBezTo>
                    <a:cubicBezTo>
                      <a:pt x="1" y="142"/>
                      <a:pt x="393" y="1038"/>
                      <a:pt x="1318" y="1038"/>
                    </a:cubicBezTo>
                    <a:cubicBezTo>
                      <a:pt x="1346" y="1038"/>
                      <a:pt x="1376" y="1037"/>
                      <a:pt x="1406" y="1035"/>
                    </a:cubicBezTo>
                    <a:cubicBezTo>
                      <a:pt x="2394" y="976"/>
                      <a:pt x="2739" y="107"/>
                      <a:pt x="2739" y="107"/>
                    </a:cubicBezTo>
                    <a:cubicBezTo>
                      <a:pt x="2739" y="107"/>
                      <a:pt x="2318" y="0"/>
                      <a:pt x="157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5" name="Google Shape;3375;p94"/>
              <p:cNvSpPr/>
              <p:nvPr/>
            </p:nvSpPr>
            <p:spPr>
              <a:xfrm>
                <a:off x="7112192" y="1793574"/>
                <a:ext cx="45479" cy="29968"/>
              </a:xfrm>
              <a:custGeom>
                <a:avLst/>
                <a:gdLst/>
                <a:ahLst/>
                <a:cxnLst/>
                <a:rect l="l" t="t" r="r" b="b"/>
                <a:pathLst>
                  <a:path w="1466" h="966" extrusionOk="0">
                    <a:moveTo>
                      <a:pt x="1150" y="0"/>
                    </a:moveTo>
                    <a:cubicBezTo>
                      <a:pt x="989" y="0"/>
                      <a:pt x="766" y="74"/>
                      <a:pt x="548" y="209"/>
                    </a:cubicBezTo>
                    <a:cubicBezTo>
                      <a:pt x="203" y="435"/>
                      <a:pt x="1" y="733"/>
                      <a:pt x="108" y="888"/>
                    </a:cubicBezTo>
                    <a:cubicBezTo>
                      <a:pt x="147" y="940"/>
                      <a:pt x="218" y="965"/>
                      <a:pt x="309" y="965"/>
                    </a:cubicBezTo>
                    <a:cubicBezTo>
                      <a:pt x="467" y="965"/>
                      <a:pt x="686" y="889"/>
                      <a:pt x="906" y="745"/>
                    </a:cubicBezTo>
                    <a:cubicBezTo>
                      <a:pt x="1251" y="531"/>
                      <a:pt x="1465" y="233"/>
                      <a:pt x="1358" y="78"/>
                    </a:cubicBezTo>
                    <a:cubicBezTo>
                      <a:pt x="1318" y="25"/>
                      <a:pt x="1245" y="0"/>
                      <a:pt x="1150" y="0"/>
                    </a:cubicBezTo>
                    <a:close/>
                  </a:path>
                </a:pathLst>
              </a:custGeom>
              <a:solidFill>
                <a:srgbClr val="E1836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6" name="Google Shape;3376;p94"/>
              <p:cNvSpPr/>
              <p:nvPr/>
            </p:nvSpPr>
            <p:spPr>
              <a:xfrm>
                <a:off x="6962974" y="1815786"/>
                <a:ext cx="68374" cy="29782"/>
              </a:xfrm>
              <a:custGeom>
                <a:avLst/>
                <a:gdLst/>
                <a:ahLst/>
                <a:cxnLst/>
                <a:rect l="l" t="t" r="r" b="b"/>
                <a:pathLst>
                  <a:path w="2204" h="960" extrusionOk="0">
                    <a:moveTo>
                      <a:pt x="984" y="1"/>
                    </a:moveTo>
                    <a:cubicBezTo>
                      <a:pt x="452" y="1"/>
                      <a:pt x="35" y="192"/>
                      <a:pt x="24" y="434"/>
                    </a:cubicBezTo>
                    <a:cubicBezTo>
                      <a:pt x="1" y="708"/>
                      <a:pt x="477" y="922"/>
                      <a:pt x="1096" y="958"/>
                    </a:cubicBezTo>
                    <a:cubicBezTo>
                      <a:pt x="1130" y="959"/>
                      <a:pt x="1163" y="960"/>
                      <a:pt x="1196" y="960"/>
                    </a:cubicBezTo>
                    <a:cubicBezTo>
                      <a:pt x="1745" y="960"/>
                      <a:pt x="2180" y="776"/>
                      <a:pt x="2191" y="529"/>
                    </a:cubicBezTo>
                    <a:cubicBezTo>
                      <a:pt x="2203" y="255"/>
                      <a:pt x="1727" y="29"/>
                      <a:pt x="1120" y="5"/>
                    </a:cubicBezTo>
                    <a:cubicBezTo>
                      <a:pt x="1074" y="2"/>
                      <a:pt x="1028" y="1"/>
                      <a:pt x="984" y="1"/>
                    </a:cubicBezTo>
                    <a:close/>
                  </a:path>
                </a:pathLst>
              </a:custGeom>
              <a:solidFill>
                <a:srgbClr val="E1836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7" name="Google Shape;3377;p94"/>
              <p:cNvSpPr/>
              <p:nvPr/>
            </p:nvSpPr>
            <p:spPr>
              <a:xfrm>
                <a:off x="6651601" y="2003938"/>
                <a:ext cx="262636" cy="348693"/>
              </a:xfrm>
              <a:custGeom>
                <a:avLst/>
                <a:gdLst/>
                <a:ahLst/>
                <a:cxnLst/>
                <a:rect l="l" t="t" r="r" b="b"/>
                <a:pathLst>
                  <a:path w="8466" h="11240" extrusionOk="0">
                    <a:moveTo>
                      <a:pt x="4942" y="0"/>
                    </a:moveTo>
                    <a:cubicBezTo>
                      <a:pt x="4942" y="0"/>
                      <a:pt x="4323" y="238"/>
                      <a:pt x="3763" y="619"/>
                    </a:cubicBezTo>
                    <a:cubicBezTo>
                      <a:pt x="3191" y="1012"/>
                      <a:pt x="1" y="8906"/>
                      <a:pt x="1" y="8906"/>
                    </a:cubicBezTo>
                    <a:lnTo>
                      <a:pt x="6859" y="11240"/>
                    </a:lnTo>
                    <a:cubicBezTo>
                      <a:pt x="6859" y="11240"/>
                      <a:pt x="8466" y="5263"/>
                      <a:pt x="8228" y="4608"/>
                    </a:cubicBezTo>
                    <a:cubicBezTo>
                      <a:pt x="7990" y="3965"/>
                      <a:pt x="4942" y="0"/>
                      <a:pt x="4942" y="0"/>
                    </a:cubicBezTo>
                    <a:close/>
                  </a:path>
                </a:pathLst>
              </a:custGeom>
              <a:solidFill>
                <a:srgbClr val="FF803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8" name="Google Shape;3378;p94"/>
              <p:cNvSpPr/>
              <p:nvPr/>
            </p:nvSpPr>
            <p:spPr>
              <a:xfrm>
                <a:off x="6735455" y="2724559"/>
                <a:ext cx="236422" cy="248242"/>
              </a:xfrm>
              <a:custGeom>
                <a:avLst/>
                <a:gdLst/>
                <a:ahLst/>
                <a:cxnLst/>
                <a:rect l="l" t="t" r="r" b="b"/>
                <a:pathLst>
                  <a:path w="7621" h="8002" extrusionOk="0">
                    <a:moveTo>
                      <a:pt x="2179" y="0"/>
                    </a:moveTo>
                    <a:lnTo>
                      <a:pt x="0" y="1191"/>
                    </a:lnTo>
                    <a:lnTo>
                      <a:pt x="774" y="2620"/>
                    </a:lnTo>
                    <a:lnTo>
                      <a:pt x="691" y="3310"/>
                    </a:lnTo>
                    <a:cubicBezTo>
                      <a:pt x="691" y="3819"/>
                      <a:pt x="2863" y="8002"/>
                      <a:pt x="3196" y="8002"/>
                    </a:cubicBezTo>
                    <a:cubicBezTo>
                      <a:pt x="3199" y="8002"/>
                      <a:pt x="3201" y="8002"/>
                      <a:pt x="3203" y="8001"/>
                    </a:cubicBezTo>
                    <a:cubicBezTo>
                      <a:pt x="3286" y="7989"/>
                      <a:pt x="3382" y="7954"/>
                      <a:pt x="3465" y="7930"/>
                    </a:cubicBezTo>
                    <a:cubicBezTo>
                      <a:pt x="3608" y="7882"/>
                      <a:pt x="3727" y="7823"/>
                      <a:pt x="3810" y="7799"/>
                    </a:cubicBezTo>
                    <a:lnTo>
                      <a:pt x="3906" y="7751"/>
                    </a:lnTo>
                    <a:cubicBezTo>
                      <a:pt x="3906" y="7751"/>
                      <a:pt x="4084" y="7775"/>
                      <a:pt x="4287" y="7775"/>
                    </a:cubicBezTo>
                    <a:cubicBezTo>
                      <a:pt x="4418" y="7775"/>
                      <a:pt x="4537" y="7763"/>
                      <a:pt x="4656" y="7751"/>
                    </a:cubicBezTo>
                    <a:cubicBezTo>
                      <a:pt x="4775" y="7739"/>
                      <a:pt x="4870" y="7692"/>
                      <a:pt x="4918" y="7620"/>
                    </a:cubicBezTo>
                    <a:cubicBezTo>
                      <a:pt x="4941" y="7537"/>
                      <a:pt x="4894" y="7239"/>
                      <a:pt x="4822" y="6858"/>
                    </a:cubicBezTo>
                    <a:cubicBezTo>
                      <a:pt x="4634" y="5917"/>
                      <a:pt x="4236" y="4429"/>
                      <a:pt x="4331" y="4429"/>
                    </a:cubicBezTo>
                    <a:cubicBezTo>
                      <a:pt x="4332" y="4429"/>
                      <a:pt x="4333" y="4429"/>
                      <a:pt x="4334" y="4429"/>
                    </a:cubicBezTo>
                    <a:cubicBezTo>
                      <a:pt x="4477" y="4489"/>
                      <a:pt x="6192" y="7477"/>
                      <a:pt x="6192" y="7477"/>
                    </a:cubicBezTo>
                    <a:cubicBezTo>
                      <a:pt x="6192" y="7477"/>
                      <a:pt x="6239" y="7493"/>
                      <a:pt x="6310" y="7493"/>
                    </a:cubicBezTo>
                    <a:cubicBezTo>
                      <a:pt x="6345" y="7493"/>
                      <a:pt x="6386" y="7489"/>
                      <a:pt x="6430" y="7477"/>
                    </a:cubicBezTo>
                    <a:cubicBezTo>
                      <a:pt x="6525" y="7466"/>
                      <a:pt x="6620" y="7442"/>
                      <a:pt x="6715" y="7382"/>
                    </a:cubicBezTo>
                    <a:cubicBezTo>
                      <a:pt x="6965" y="7204"/>
                      <a:pt x="5120" y="2572"/>
                      <a:pt x="5120" y="2572"/>
                    </a:cubicBezTo>
                    <a:lnTo>
                      <a:pt x="5120" y="2572"/>
                    </a:lnTo>
                    <a:cubicBezTo>
                      <a:pt x="5612" y="2822"/>
                      <a:pt x="6169" y="2956"/>
                      <a:pt x="6724" y="2956"/>
                    </a:cubicBezTo>
                    <a:cubicBezTo>
                      <a:pt x="6961" y="2956"/>
                      <a:pt x="7198" y="2932"/>
                      <a:pt x="7430" y="2882"/>
                    </a:cubicBezTo>
                    <a:lnTo>
                      <a:pt x="7442" y="2882"/>
                    </a:lnTo>
                    <a:cubicBezTo>
                      <a:pt x="7513" y="2870"/>
                      <a:pt x="7596" y="2822"/>
                      <a:pt x="7608" y="2763"/>
                    </a:cubicBezTo>
                    <a:cubicBezTo>
                      <a:pt x="7620" y="2715"/>
                      <a:pt x="7620" y="2691"/>
                      <a:pt x="7608" y="2667"/>
                    </a:cubicBezTo>
                    <a:cubicBezTo>
                      <a:pt x="7549" y="2382"/>
                      <a:pt x="7311" y="2167"/>
                      <a:pt x="7061" y="2048"/>
                    </a:cubicBezTo>
                    <a:cubicBezTo>
                      <a:pt x="6799" y="1917"/>
                      <a:pt x="6525" y="1858"/>
                      <a:pt x="6251" y="1774"/>
                    </a:cubicBezTo>
                    <a:cubicBezTo>
                      <a:pt x="5751" y="1584"/>
                      <a:pt x="5334" y="1227"/>
                      <a:pt x="4929" y="881"/>
                    </a:cubicBezTo>
                    <a:cubicBezTo>
                      <a:pt x="4649" y="630"/>
                      <a:pt x="4221" y="555"/>
                      <a:pt x="3812" y="555"/>
                    </a:cubicBezTo>
                    <a:cubicBezTo>
                      <a:pt x="3214" y="555"/>
                      <a:pt x="2655" y="715"/>
                      <a:pt x="2655" y="715"/>
                    </a:cubicBezTo>
                    <a:cubicBezTo>
                      <a:pt x="2655" y="715"/>
                      <a:pt x="2393" y="310"/>
                      <a:pt x="2179" y="0"/>
                    </a:cubicBezTo>
                    <a:close/>
                  </a:path>
                </a:pathLst>
              </a:custGeom>
              <a:solidFill>
                <a:srgbClr val="CC725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9" name="Google Shape;3379;p94"/>
              <p:cNvSpPr/>
              <p:nvPr/>
            </p:nvSpPr>
            <p:spPr>
              <a:xfrm>
                <a:off x="6852162" y="2898906"/>
                <a:ext cx="27362" cy="66885"/>
              </a:xfrm>
              <a:custGeom>
                <a:avLst/>
                <a:gdLst/>
                <a:ahLst/>
                <a:cxnLst/>
                <a:rect l="l" t="t" r="r" b="b"/>
                <a:pathLst>
                  <a:path w="882" h="2156" extrusionOk="0">
                    <a:moveTo>
                      <a:pt x="1" y="0"/>
                    </a:moveTo>
                    <a:cubicBezTo>
                      <a:pt x="1" y="12"/>
                      <a:pt x="13" y="238"/>
                      <a:pt x="84" y="572"/>
                    </a:cubicBezTo>
                    <a:cubicBezTo>
                      <a:pt x="132" y="929"/>
                      <a:pt x="239" y="1405"/>
                      <a:pt x="417" y="1905"/>
                    </a:cubicBezTo>
                    <a:cubicBezTo>
                      <a:pt x="453" y="2000"/>
                      <a:pt x="501" y="2072"/>
                      <a:pt x="525" y="2155"/>
                    </a:cubicBezTo>
                    <a:cubicBezTo>
                      <a:pt x="644" y="2155"/>
                      <a:pt x="775" y="2143"/>
                      <a:pt x="882" y="2143"/>
                    </a:cubicBezTo>
                    <a:cubicBezTo>
                      <a:pt x="846" y="2024"/>
                      <a:pt x="810" y="1905"/>
                      <a:pt x="763" y="1786"/>
                    </a:cubicBezTo>
                    <a:cubicBezTo>
                      <a:pt x="584" y="1298"/>
                      <a:pt x="394" y="857"/>
                      <a:pt x="239" y="524"/>
                    </a:cubicBezTo>
                    <a:cubicBezTo>
                      <a:pt x="108" y="214"/>
                      <a:pt x="13" y="36"/>
                      <a:pt x="1" y="0"/>
                    </a:cubicBezTo>
                    <a:close/>
                  </a:path>
                </a:pathLst>
              </a:custGeom>
              <a:solidFill>
                <a:srgbClr val="A04F3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0" name="Google Shape;3380;p94"/>
              <p:cNvSpPr/>
              <p:nvPr/>
            </p:nvSpPr>
            <p:spPr>
              <a:xfrm>
                <a:off x="6830012" y="2922545"/>
                <a:ext cx="23670" cy="48023"/>
              </a:xfrm>
              <a:custGeom>
                <a:avLst/>
                <a:gdLst/>
                <a:ahLst/>
                <a:cxnLst/>
                <a:rect l="l" t="t" r="r" b="b"/>
                <a:pathLst>
                  <a:path w="763" h="1548" extrusionOk="0">
                    <a:moveTo>
                      <a:pt x="0" y="0"/>
                    </a:moveTo>
                    <a:cubicBezTo>
                      <a:pt x="0" y="48"/>
                      <a:pt x="107" y="750"/>
                      <a:pt x="417" y="1548"/>
                    </a:cubicBezTo>
                    <a:cubicBezTo>
                      <a:pt x="560" y="1500"/>
                      <a:pt x="679" y="1465"/>
                      <a:pt x="762" y="1417"/>
                    </a:cubicBezTo>
                    <a:cubicBezTo>
                      <a:pt x="441" y="607"/>
                      <a:pt x="36" y="36"/>
                      <a:pt x="0" y="0"/>
                    </a:cubicBezTo>
                    <a:close/>
                  </a:path>
                </a:pathLst>
              </a:custGeom>
              <a:solidFill>
                <a:srgbClr val="A04F3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1" name="Google Shape;3381;p94"/>
              <p:cNvSpPr/>
              <p:nvPr/>
            </p:nvSpPr>
            <p:spPr>
              <a:xfrm>
                <a:off x="6786797" y="2724559"/>
                <a:ext cx="185080" cy="89407"/>
              </a:xfrm>
              <a:custGeom>
                <a:avLst/>
                <a:gdLst/>
                <a:ahLst/>
                <a:cxnLst/>
                <a:rect l="l" t="t" r="r" b="b"/>
                <a:pathLst>
                  <a:path w="5966" h="2882" extrusionOk="0">
                    <a:moveTo>
                      <a:pt x="524" y="0"/>
                    </a:moveTo>
                    <a:lnTo>
                      <a:pt x="0" y="262"/>
                    </a:lnTo>
                    <a:cubicBezTo>
                      <a:pt x="84" y="441"/>
                      <a:pt x="191" y="608"/>
                      <a:pt x="298" y="774"/>
                    </a:cubicBezTo>
                    <a:cubicBezTo>
                      <a:pt x="369" y="893"/>
                      <a:pt x="465" y="1012"/>
                      <a:pt x="584" y="1084"/>
                    </a:cubicBezTo>
                    <a:cubicBezTo>
                      <a:pt x="669" y="1140"/>
                      <a:pt x="770" y="1155"/>
                      <a:pt x="874" y="1155"/>
                    </a:cubicBezTo>
                    <a:cubicBezTo>
                      <a:pt x="945" y="1155"/>
                      <a:pt x="1016" y="1148"/>
                      <a:pt x="1084" y="1143"/>
                    </a:cubicBezTo>
                    <a:cubicBezTo>
                      <a:pt x="1423" y="1107"/>
                      <a:pt x="1766" y="1051"/>
                      <a:pt x="2105" y="1051"/>
                    </a:cubicBezTo>
                    <a:cubicBezTo>
                      <a:pt x="2315" y="1051"/>
                      <a:pt x="2522" y="1072"/>
                      <a:pt x="2727" y="1131"/>
                    </a:cubicBezTo>
                    <a:cubicBezTo>
                      <a:pt x="3346" y="1310"/>
                      <a:pt x="3834" y="1810"/>
                      <a:pt x="4417" y="2096"/>
                    </a:cubicBezTo>
                    <a:cubicBezTo>
                      <a:pt x="4834" y="2310"/>
                      <a:pt x="5322" y="2417"/>
                      <a:pt x="5668" y="2751"/>
                    </a:cubicBezTo>
                    <a:cubicBezTo>
                      <a:pt x="5715" y="2798"/>
                      <a:pt x="5739" y="2846"/>
                      <a:pt x="5787" y="2882"/>
                    </a:cubicBezTo>
                    <a:cubicBezTo>
                      <a:pt x="5858" y="2870"/>
                      <a:pt x="5941" y="2822"/>
                      <a:pt x="5953" y="2763"/>
                    </a:cubicBezTo>
                    <a:cubicBezTo>
                      <a:pt x="5965" y="2715"/>
                      <a:pt x="5965" y="2691"/>
                      <a:pt x="5953" y="2667"/>
                    </a:cubicBezTo>
                    <a:cubicBezTo>
                      <a:pt x="5894" y="2382"/>
                      <a:pt x="5656" y="2167"/>
                      <a:pt x="5406" y="2048"/>
                    </a:cubicBezTo>
                    <a:cubicBezTo>
                      <a:pt x="5144" y="1917"/>
                      <a:pt x="4870" y="1858"/>
                      <a:pt x="4596" y="1774"/>
                    </a:cubicBezTo>
                    <a:cubicBezTo>
                      <a:pt x="4096" y="1584"/>
                      <a:pt x="3679" y="1227"/>
                      <a:pt x="3274" y="881"/>
                    </a:cubicBezTo>
                    <a:cubicBezTo>
                      <a:pt x="2994" y="630"/>
                      <a:pt x="2566" y="555"/>
                      <a:pt x="2157" y="555"/>
                    </a:cubicBezTo>
                    <a:cubicBezTo>
                      <a:pt x="1559" y="555"/>
                      <a:pt x="1000" y="715"/>
                      <a:pt x="1000" y="715"/>
                    </a:cubicBezTo>
                    <a:cubicBezTo>
                      <a:pt x="1000" y="715"/>
                      <a:pt x="738" y="310"/>
                      <a:pt x="524" y="0"/>
                    </a:cubicBezTo>
                    <a:close/>
                  </a:path>
                </a:pathLst>
              </a:custGeom>
              <a:solidFill>
                <a:srgbClr val="E1836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2" name="Google Shape;3382;p94"/>
              <p:cNvSpPr/>
              <p:nvPr/>
            </p:nvSpPr>
            <p:spPr>
              <a:xfrm>
                <a:off x="6624643" y="2292757"/>
                <a:ext cx="199102" cy="513081"/>
              </a:xfrm>
              <a:custGeom>
                <a:avLst/>
                <a:gdLst/>
                <a:ahLst/>
                <a:cxnLst/>
                <a:rect l="l" t="t" r="r" b="b"/>
                <a:pathLst>
                  <a:path w="6418" h="16539" extrusionOk="0">
                    <a:moveTo>
                      <a:pt x="2060" y="1"/>
                    </a:moveTo>
                    <a:lnTo>
                      <a:pt x="1679" y="1346"/>
                    </a:lnTo>
                    <a:cubicBezTo>
                      <a:pt x="1084" y="3501"/>
                      <a:pt x="0" y="7633"/>
                      <a:pt x="0" y="8609"/>
                    </a:cubicBezTo>
                    <a:cubicBezTo>
                      <a:pt x="0" y="9657"/>
                      <a:pt x="4346" y="16539"/>
                      <a:pt x="4346" y="16539"/>
                    </a:cubicBezTo>
                    <a:lnTo>
                      <a:pt x="6204" y="14646"/>
                    </a:lnTo>
                    <a:lnTo>
                      <a:pt x="4060" y="8443"/>
                    </a:lnTo>
                    <a:lnTo>
                      <a:pt x="6013" y="2692"/>
                    </a:lnTo>
                    <a:lnTo>
                      <a:pt x="6418" y="1489"/>
                    </a:lnTo>
                    <a:lnTo>
                      <a:pt x="2060" y="1"/>
                    </a:lnTo>
                    <a:close/>
                  </a:path>
                </a:pathLst>
              </a:custGeom>
              <a:solidFill>
                <a:srgbClr val="CC725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3" name="Google Shape;3383;p94"/>
              <p:cNvSpPr/>
              <p:nvPr/>
            </p:nvSpPr>
            <p:spPr>
              <a:xfrm>
                <a:off x="6750594" y="2554649"/>
                <a:ext cx="66512" cy="203539"/>
              </a:xfrm>
              <a:custGeom>
                <a:avLst/>
                <a:gdLst/>
                <a:ahLst/>
                <a:cxnLst/>
                <a:rect l="l" t="t" r="r" b="b"/>
                <a:pathLst>
                  <a:path w="2144" h="6561" extrusionOk="0">
                    <a:moveTo>
                      <a:pt x="0" y="1"/>
                    </a:moveTo>
                    <a:lnTo>
                      <a:pt x="1751" y="6561"/>
                    </a:lnTo>
                    <a:lnTo>
                      <a:pt x="2144" y="6192"/>
                    </a:lnTo>
                    <a:lnTo>
                      <a:pt x="0" y="1"/>
                    </a:lnTo>
                    <a:close/>
                  </a:path>
                </a:pathLst>
              </a:custGeom>
              <a:solidFill>
                <a:srgbClr val="E1836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4" name="Google Shape;3384;p94"/>
              <p:cNvSpPr/>
              <p:nvPr/>
            </p:nvSpPr>
            <p:spPr>
              <a:xfrm>
                <a:off x="6676357" y="2292416"/>
                <a:ext cx="147016" cy="83854"/>
              </a:xfrm>
              <a:custGeom>
                <a:avLst/>
                <a:gdLst/>
                <a:ahLst/>
                <a:cxnLst/>
                <a:rect l="l" t="t" r="r" b="b"/>
                <a:pathLst>
                  <a:path w="4739" h="2703" extrusionOk="0">
                    <a:moveTo>
                      <a:pt x="369" y="0"/>
                    </a:moveTo>
                    <a:lnTo>
                      <a:pt x="0" y="1334"/>
                    </a:lnTo>
                    <a:lnTo>
                      <a:pt x="4334" y="2703"/>
                    </a:lnTo>
                    <a:lnTo>
                      <a:pt x="4739" y="1500"/>
                    </a:lnTo>
                    <a:lnTo>
                      <a:pt x="369" y="0"/>
                    </a:lnTo>
                    <a:close/>
                  </a:path>
                </a:pathLst>
              </a:custGeom>
              <a:solidFill>
                <a:srgbClr val="A04F3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5" name="Google Shape;3385;p94"/>
              <p:cNvSpPr/>
              <p:nvPr/>
            </p:nvSpPr>
            <p:spPr>
              <a:xfrm>
                <a:off x="6834820" y="2030896"/>
                <a:ext cx="82768" cy="303648"/>
              </a:xfrm>
              <a:custGeom>
                <a:avLst/>
                <a:gdLst/>
                <a:ahLst/>
                <a:cxnLst/>
                <a:rect l="l" t="t" r="r" b="b"/>
                <a:pathLst>
                  <a:path w="2668" h="9788" extrusionOk="0">
                    <a:moveTo>
                      <a:pt x="0" y="0"/>
                    </a:moveTo>
                    <a:lnTo>
                      <a:pt x="0" y="0"/>
                    </a:lnTo>
                    <a:cubicBezTo>
                      <a:pt x="0" y="1"/>
                      <a:pt x="1738" y="3060"/>
                      <a:pt x="1893" y="3549"/>
                    </a:cubicBezTo>
                    <a:cubicBezTo>
                      <a:pt x="2036" y="4037"/>
                      <a:pt x="607" y="9787"/>
                      <a:pt x="607" y="9787"/>
                    </a:cubicBezTo>
                    <a:cubicBezTo>
                      <a:pt x="607" y="9787"/>
                      <a:pt x="2667" y="4049"/>
                      <a:pt x="2560" y="3549"/>
                    </a:cubicBezTo>
                    <a:cubicBezTo>
                      <a:pt x="2441" y="3037"/>
                      <a:pt x="1" y="1"/>
                      <a:pt x="0" y="0"/>
                    </a:cubicBezTo>
                    <a:close/>
                  </a:path>
                </a:pathLst>
              </a:custGeom>
              <a:solidFill>
                <a:srgbClr val="E94E2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6" name="Google Shape;3386;p94"/>
              <p:cNvSpPr/>
              <p:nvPr/>
            </p:nvSpPr>
            <p:spPr>
              <a:xfrm>
                <a:off x="6913865" y="1967362"/>
                <a:ext cx="202422" cy="114814"/>
              </a:xfrm>
              <a:custGeom>
                <a:avLst/>
                <a:gdLst/>
                <a:ahLst/>
                <a:cxnLst/>
                <a:rect l="l" t="t" r="r" b="b"/>
                <a:pathLst>
                  <a:path w="6525" h="3701" extrusionOk="0">
                    <a:moveTo>
                      <a:pt x="4941" y="1"/>
                    </a:moveTo>
                    <a:lnTo>
                      <a:pt x="4941" y="1"/>
                    </a:lnTo>
                    <a:cubicBezTo>
                      <a:pt x="5001" y="1036"/>
                      <a:pt x="4977" y="2930"/>
                      <a:pt x="4167" y="2977"/>
                    </a:cubicBezTo>
                    <a:cubicBezTo>
                      <a:pt x="4154" y="2978"/>
                      <a:pt x="4142" y="2978"/>
                      <a:pt x="4129" y="2978"/>
                    </a:cubicBezTo>
                    <a:cubicBezTo>
                      <a:pt x="3249" y="2978"/>
                      <a:pt x="1596" y="1023"/>
                      <a:pt x="857" y="120"/>
                    </a:cubicBezTo>
                    <a:lnTo>
                      <a:pt x="0" y="310"/>
                    </a:lnTo>
                    <a:cubicBezTo>
                      <a:pt x="83" y="489"/>
                      <a:pt x="214" y="727"/>
                      <a:pt x="417" y="965"/>
                    </a:cubicBezTo>
                    <a:cubicBezTo>
                      <a:pt x="743" y="1356"/>
                      <a:pt x="2665" y="3700"/>
                      <a:pt x="4410" y="3700"/>
                    </a:cubicBezTo>
                    <a:cubicBezTo>
                      <a:pt x="4577" y="3700"/>
                      <a:pt x="4743" y="3679"/>
                      <a:pt x="4905" y="3632"/>
                    </a:cubicBezTo>
                    <a:cubicBezTo>
                      <a:pt x="6525" y="3168"/>
                      <a:pt x="5608" y="679"/>
                      <a:pt x="5358" y="60"/>
                    </a:cubicBezTo>
                    <a:lnTo>
                      <a:pt x="494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7" name="Google Shape;3387;p94"/>
              <p:cNvSpPr/>
              <p:nvPr/>
            </p:nvSpPr>
            <p:spPr>
              <a:xfrm>
                <a:off x="7242952" y="2522882"/>
                <a:ext cx="977736" cy="1444594"/>
              </a:xfrm>
              <a:custGeom>
                <a:avLst/>
                <a:gdLst/>
                <a:ahLst/>
                <a:cxnLst/>
                <a:rect l="l" t="t" r="r" b="b"/>
                <a:pathLst>
                  <a:path w="31517" h="46566" extrusionOk="0">
                    <a:moveTo>
                      <a:pt x="0" y="1"/>
                    </a:moveTo>
                    <a:lnTo>
                      <a:pt x="167" y="6156"/>
                    </a:lnTo>
                    <a:lnTo>
                      <a:pt x="1489" y="46566"/>
                    </a:lnTo>
                    <a:lnTo>
                      <a:pt x="29433" y="46566"/>
                    </a:lnTo>
                    <a:lnTo>
                      <a:pt x="31278" y="6156"/>
                    </a:lnTo>
                    <a:lnTo>
                      <a:pt x="31516" y="1"/>
                    </a:lnTo>
                    <a:close/>
                  </a:path>
                </a:pathLst>
              </a:custGeom>
              <a:solidFill>
                <a:srgbClr val="89964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8" name="Google Shape;3388;p94"/>
              <p:cNvSpPr/>
              <p:nvPr/>
            </p:nvSpPr>
            <p:spPr>
              <a:xfrm>
                <a:off x="7242952" y="2522882"/>
                <a:ext cx="977736" cy="191006"/>
              </a:xfrm>
              <a:custGeom>
                <a:avLst/>
                <a:gdLst/>
                <a:ahLst/>
                <a:cxnLst/>
                <a:rect l="l" t="t" r="r" b="b"/>
                <a:pathLst>
                  <a:path w="31517" h="6157" extrusionOk="0">
                    <a:moveTo>
                      <a:pt x="0" y="1"/>
                    </a:moveTo>
                    <a:lnTo>
                      <a:pt x="167" y="6156"/>
                    </a:lnTo>
                    <a:lnTo>
                      <a:pt x="31278" y="6156"/>
                    </a:lnTo>
                    <a:lnTo>
                      <a:pt x="31516" y="1"/>
                    </a:lnTo>
                    <a:close/>
                  </a:path>
                </a:pathLst>
              </a:custGeom>
              <a:solidFill>
                <a:srgbClr val="747B3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9" name="Google Shape;3389;p94"/>
              <p:cNvSpPr/>
              <p:nvPr/>
            </p:nvSpPr>
            <p:spPr>
              <a:xfrm>
                <a:off x="7172779" y="2436826"/>
                <a:ext cx="1117710" cy="152941"/>
              </a:xfrm>
              <a:custGeom>
                <a:avLst/>
                <a:gdLst/>
                <a:ahLst/>
                <a:cxnLst/>
                <a:rect l="l" t="t" r="r" b="b"/>
                <a:pathLst>
                  <a:path w="36029" h="4930" extrusionOk="0">
                    <a:moveTo>
                      <a:pt x="524" y="0"/>
                    </a:moveTo>
                    <a:lnTo>
                      <a:pt x="0" y="4930"/>
                    </a:lnTo>
                    <a:lnTo>
                      <a:pt x="36029" y="4930"/>
                    </a:lnTo>
                    <a:lnTo>
                      <a:pt x="34183" y="941"/>
                    </a:lnTo>
                    <a:lnTo>
                      <a:pt x="524" y="0"/>
                    </a:lnTo>
                    <a:close/>
                  </a:path>
                </a:pathLst>
              </a:custGeom>
              <a:solidFill>
                <a:srgbClr val="89964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0" name="Google Shape;3390;p94"/>
              <p:cNvSpPr/>
              <p:nvPr/>
            </p:nvSpPr>
            <p:spPr>
              <a:xfrm>
                <a:off x="7361892" y="1816282"/>
                <a:ext cx="871360" cy="649766"/>
              </a:xfrm>
              <a:custGeom>
                <a:avLst/>
                <a:gdLst/>
                <a:ahLst/>
                <a:cxnLst/>
                <a:rect l="l" t="t" r="r" b="b"/>
                <a:pathLst>
                  <a:path w="28088" h="20945" extrusionOk="0">
                    <a:moveTo>
                      <a:pt x="4787" y="1"/>
                    </a:moveTo>
                    <a:lnTo>
                      <a:pt x="0" y="882"/>
                    </a:lnTo>
                    <a:lnTo>
                      <a:pt x="28087" y="20944"/>
                    </a:lnTo>
                    <a:lnTo>
                      <a:pt x="27682" y="16122"/>
                    </a:lnTo>
                    <a:lnTo>
                      <a:pt x="22765" y="12657"/>
                    </a:lnTo>
                    <a:lnTo>
                      <a:pt x="23277" y="9859"/>
                    </a:lnTo>
                    <a:lnTo>
                      <a:pt x="12419" y="3430"/>
                    </a:lnTo>
                    <a:lnTo>
                      <a:pt x="10775" y="4228"/>
                    </a:lnTo>
                    <a:lnTo>
                      <a:pt x="4787" y="1"/>
                    </a:lnTo>
                    <a:close/>
                  </a:path>
                </a:pathLst>
              </a:custGeom>
              <a:solidFill>
                <a:srgbClr val="89964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1" name="Google Shape;3391;p94"/>
              <p:cNvSpPr/>
              <p:nvPr/>
            </p:nvSpPr>
            <p:spPr>
              <a:xfrm>
                <a:off x="7590900" y="2829663"/>
                <a:ext cx="271509" cy="248862"/>
              </a:xfrm>
              <a:custGeom>
                <a:avLst/>
                <a:gdLst/>
                <a:ahLst/>
                <a:cxnLst/>
                <a:rect l="l" t="t" r="r" b="b"/>
                <a:pathLst>
                  <a:path w="8752" h="8022" extrusionOk="0">
                    <a:moveTo>
                      <a:pt x="3821" y="1"/>
                    </a:moveTo>
                    <a:cubicBezTo>
                      <a:pt x="3481" y="1"/>
                      <a:pt x="3162" y="178"/>
                      <a:pt x="2989" y="482"/>
                    </a:cubicBezTo>
                    <a:lnTo>
                      <a:pt x="250" y="5256"/>
                    </a:lnTo>
                    <a:cubicBezTo>
                      <a:pt x="0" y="5733"/>
                      <a:pt x="179" y="6328"/>
                      <a:pt x="679" y="6578"/>
                    </a:cubicBezTo>
                    <a:cubicBezTo>
                      <a:pt x="809" y="6643"/>
                      <a:pt x="947" y="6673"/>
                      <a:pt x="1085" y="6673"/>
                    </a:cubicBezTo>
                    <a:cubicBezTo>
                      <a:pt x="1427" y="6673"/>
                      <a:pt x="1763" y="6484"/>
                      <a:pt x="1941" y="6161"/>
                    </a:cubicBezTo>
                    <a:lnTo>
                      <a:pt x="3834" y="2863"/>
                    </a:lnTo>
                    <a:lnTo>
                      <a:pt x="5739" y="6197"/>
                    </a:lnTo>
                    <a:lnTo>
                      <a:pt x="5739" y="6197"/>
                    </a:lnTo>
                    <a:lnTo>
                      <a:pt x="5525" y="6137"/>
                    </a:lnTo>
                    <a:cubicBezTo>
                      <a:pt x="5460" y="6119"/>
                      <a:pt x="5396" y="6110"/>
                      <a:pt x="5334" y="6110"/>
                    </a:cubicBezTo>
                    <a:cubicBezTo>
                      <a:pt x="4845" y="6110"/>
                      <a:pt x="4498" y="6659"/>
                      <a:pt x="4763" y="7114"/>
                    </a:cubicBezTo>
                    <a:cubicBezTo>
                      <a:pt x="4858" y="7268"/>
                      <a:pt x="5001" y="7388"/>
                      <a:pt x="5167" y="7435"/>
                    </a:cubicBezTo>
                    <a:lnTo>
                      <a:pt x="7251" y="7995"/>
                    </a:lnTo>
                    <a:cubicBezTo>
                      <a:pt x="7317" y="8013"/>
                      <a:pt x="7383" y="8021"/>
                      <a:pt x="7448" y="8021"/>
                    </a:cubicBezTo>
                    <a:cubicBezTo>
                      <a:pt x="7768" y="8021"/>
                      <a:pt x="8055" y="7812"/>
                      <a:pt x="8144" y="7495"/>
                    </a:cubicBezTo>
                    <a:lnTo>
                      <a:pt x="8716" y="5411"/>
                    </a:lnTo>
                    <a:cubicBezTo>
                      <a:pt x="8751" y="5232"/>
                      <a:pt x="8739" y="5054"/>
                      <a:pt x="8644" y="4899"/>
                    </a:cubicBezTo>
                    <a:cubicBezTo>
                      <a:pt x="8513" y="4668"/>
                      <a:pt x="8289" y="4560"/>
                      <a:pt x="8067" y="4560"/>
                    </a:cubicBezTo>
                    <a:cubicBezTo>
                      <a:pt x="7785" y="4560"/>
                      <a:pt x="7504" y="4734"/>
                      <a:pt x="7418" y="5054"/>
                    </a:cubicBezTo>
                    <a:lnTo>
                      <a:pt x="7358" y="5256"/>
                    </a:lnTo>
                    <a:lnTo>
                      <a:pt x="4644" y="494"/>
                    </a:lnTo>
                    <a:cubicBezTo>
                      <a:pt x="4536" y="315"/>
                      <a:pt x="4394" y="172"/>
                      <a:pt x="4203" y="77"/>
                    </a:cubicBezTo>
                    <a:cubicBezTo>
                      <a:pt x="4077" y="25"/>
                      <a:pt x="3948" y="1"/>
                      <a:pt x="382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2" name="Google Shape;3392;p94"/>
              <p:cNvSpPr/>
              <p:nvPr/>
            </p:nvSpPr>
            <p:spPr>
              <a:xfrm>
                <a:off x="7685457" y="3108680"/>
                <a:ext cx="287392" cy="228295"/>
              </a:xfrm>
              <a:custGeom>
                <a:avLst/>
                <a:gdLst/>
                <a:ahLst/>
                <a:cxnLst/>
                <a:rect l="l" t="t" r="r" b="b"/>
                <a:pathLst>
                  <a:path w="9264" h="7359" extrusionOk="0">
                    <a:moveTo>
                      <a:pt x="5902" y="0"/>
                    </a:moveTo>
                    <a:cubicBezTo>
                      <a:pt x="5683" y="0"/>
                      <a:pt x="5461" y="77"/>
                      <a:pt x="5275" y="239"/>
                    </a:cubicBezTo>
                    <a:cubicBezTo>
                      <a:pt x="4929" y="537"/>
                      <a:pt x="4870" y="1037"/>
                      <a:pt x="5096" y="1430"/>
                    </a:cubicBezTo>
                    <a:lnTo>
                      <a:pt x="6668" y="4180"/>
                    </a:lnTo>
                    <a:lnTo>
                      <a:pt x="2620" y="4180"/>
                    </a:lnTo>
                    <a:lnTo>
                      <a:pt x="2774" y="4025"/>
                    </a:lnTo>
                    <a:cubicBezTo>
                      <a:pt x="3191" y="3620"/>
                      <a:pt x="2893" y="2882"/>
                      <a:pt x="2298" y="2882"/>
                    </a:cubicBezTo>
                    <a:cubicBezTo>
                      <a:pt x="2119" y="2882"/>
                      <a:pt x="1953" y="2954"/>
                      <a:pt x="1822" y="3073"/>
                    </a:cubicBezTo>
                    <a:lnTo>
                      <a:pt x="286" y="4609"/>
                    </a:lnTo>
                    <a:cubicBezTo>
                      <a:pt x="0" y="4894"/>
                      <a:pt x="0" y="5359"/>
                      <a:pt x="286" y="5632"/>
                    </a:cubicBezTo>
                    <a:lnTo>
                      <a:pt x="1822" y="7168"/>
                    </a:lnTo>
                    <a:cubicBezTo>
                      <a:pt x="1941" y="7287"/>
                      <a:pt x="2119" y="7359"/>
                      <a:pt x="2298" y="7359"/>
                    </a:cubicBezTo>
                    <a:cubicBezTo>
                      <a:pt x="2893" y="7359"/>
                      <a:pt x="3191" y="6633"/>
                      <a:pt x="2774" y="6216"/>
                    </a:cubicBezTo>
                    <a:lnTo>
                      <a:pt x="2620" y="6073"/>
                    </a:lnTo>
                    <a:lnTo>
                      <a:pt x="8311" y="6085"/>
                    </a:lnTo>
                    <a:cubicBezTo>
                      <a:pt x="8739" y="6085"/>
                      <a:pt x="9144" y="5787"/>
                      <a:pt x="9228" y="5323"/>
                    </a:cubicBezTo>
                    <a:cubicBezTo>
                      <a:pt x="9263" y="5085"/>
                      <a:pt x="9204" y="4847"/>
                      <a:pt x="9085" y="4644"/>
                    </a:cubicBezTo>
                    <a:lnTo>
                      <a:pt x="6715" y="477"/>
                    </a:lnTo>
                    <a:cubicBezTo>
                      <a:pt x="6544" y="170"/>
                      <a:pt x="6228" y="0"/>
                      <a:pt x="590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3" name="Google Shape;3393;p94"/>
              <p:cNvSpPr/>
              <p:nvPr/>
            </p:nvSpPr>
            <p:spPr>
              <a:xfrm>
                <a:off x="7445746" y="3057027"/>
                <a:ext cx="209061" cy="240424"/>
              </a:xfrm>
              <a:custGeom>
                <a:avLst/>
                <a:gdLst/>
                <a:ahLst/>
                <a:cxnLst/>
                <a:rect l="l" t="t" r="r" b="b"/>
                <a:pathLst>
                  <a:path w="6739" h="7750" extrusionOk="0">
                    <a:moveTo>
                      <a:pt x="4450" y="0"/>
                    </a:moveTo>
                    <a:cubicBezTo>
                      <a:pt x="4388" y="0"/>
                      <a:pt x="4325" y="8"/>
                      <a:pt x="4262" y="23"/>
                    </a:cubicBezTo>
                    <a:lnTo>
                      <a:pt x="2179" y="594"/>
                    </a:lnTo>
                    <a:cubicBezTo>
                      <a:pt x="2000" y="630"/>
                      <a:pt x="1869" y="761"/>
                      <a:pt x="1786" y="904"/>
                    </a:cubicBezTo>
                    <a:cubicBezTo>
                      <a:pt x="1520" y="1372"/>
                      <a:pt x="1872" y="1916"/>
                      <a:pt x="2358" y="1916"/>
                    </a:cubicBezTo>
                    <a:cubicBezTo>
                      <a:pt x="2416" y="1916"/>
                      <a:pt x="2475" y="1909"/>
                      <a:pt x="2536" y="1892"/>
                    </a:cubicBezTo>
                    <a:lnTo>
                      <a:pt x="2750" y="1833"/>
                    </a:lnTo>
                    <a:lnTo>
                      <a:pt x="179" y="6309"/>
                    </a:lnTo>
                    <a:cubicBezTo>
                      <a:pt x="60" y="6512"/>
                      <a:pt x="0" y="6750"/>
                      <a:pt x="60" y="6988"/>
                    </a:cubicBezTo>
                    <a:cubicBezTo>
                      <a:pt x="143" y="7452"/>
                      <a:pt x="548" y="7750"/>
                      <a:pt x="976" y="7750"/>
                    </a:cubicBezTo>
                    <a:lnTo>
                      <a:pt x="5775" y="7750"/>
                    </a:lnTo>
                    <a:cubicBezTo>
                      <a:pt x="6310" y="7750"/>
                      <a:pt x="6739" y="7309"/>
                      <a:pt x="6703" y="6750"/>
                    </a:cubicBezTo>
                    <a:cubicBezTo>
                      <a:pt x="6679" y="6238"/>
                      <a:pt x="6215" y="5845"/>
                      <a:pt x="5715" y="5845"/>
                    </a:cubicBezTo>
                    <a:lnTo>
                      <a:pt x="2596" y="5845"/>
                    </a:lnTo>
                    <a:lnTo>
                      <a:pt x="4370" y="2749"/>
                    </a:lnTo>
                    <a:lnTo>
                      <a:pt x="4429" y="2964"/>
                    </a:lnTo>
                    <a:cubicBezTo>
                      <a:pt x="4522" y="3283"/>
                      <a:pt x="4805" y="3458"/>
                      <a:pt x="5089" y="3458"/>
                    </a:cubicBezTo>
                    <a:cubicBezTo>
                      <a:pt x="5312" y="3458"/>
                      <a:pt x="5536" y="3349"/>
                      <a:pt x="5667" y="3118"/>
                    </a:cubicBezTo>
                    <a:cubicBezTo>
                      <a:pt x="5751" y="2976"/>
                      <a:pt x="5786" y="2785"/>
                      <a:pt x="5727" y="2618"/>
                    </a:cubicBezTo>
                    <a:lnTo>
                      <a:pt x="5155" y="535"/>
                    </a:lnTo>
                    <a:cubicBezTo>
                      <a:pt x="5075" y="204"/>
                      <a:pt x="4776" y="0"/>
                      <a:pt x="445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4" name="Google Shape;3394;p94"/>
              <p:cNvSpPr/>
              <p:nvPr/>
            </p:nvSpPr>
            <p:spPr>
              <a:xfrm>
                <a:off x="7353020" y="3967445"/>
                <a:ext cx="168824" cy="59873"/>
              </a:xfrm>
              <a:custGeom>
                <a:avLst/>
                <a:gdLst/>
                <a:ahLst/>
                <a:cxnLst/>
                <a:rect l="l" t="t" r="r" b="b"/>
                <a:pathLst>
                  <a:path w="5442" h="1930" extrusionOk="0">
                    <a:moveTo>
                      <a:pt x="1" y="1"/>
                    </a:moveTo>
                    <a:lnTo>
                      <a:pt x="1" y="1930"/>
                    </a:lnTo>
                    <a:lnTo>
                      <a:pt x="5442" y="1930"/>
                    </a:lnTo>
                    <a:lnTo>
                      <a:pt x="5442" y="1"/>
                    </a:lnTo>
                    <a:close/>
                  </a:path>
                </a:pathLst>
              </a:custGeom>
              <a:solidFill>
                <a:srgbClr val="747B3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5" name="Google Shape;3395;p94"/>
              <p:cNvSpPr/>
              <p:nvPr/>
            </p:nvSpPr>
            <p:spPr>
              <a:xfrm>
                <a:off x="7689521" y="3967445"/>
                <a:ext cx="168452" cy="59873"/>
              </a:xfrm>
              <a:custGeom>
                <a:avLst/>
                <a:gdLst/>
                <a:ahLst/>
                <a:cxnLst/>
                <a:rect l="l" t="t" r="r" b="b"/>
                <a:pathLst>
                  <a:path w="5430" h="1930" extrusionOk="0">
                    <a:moveTo>
                      <a:pt x="0" y="1"/>
                    </a:moveTo>
                    <a:lnTo>
                      <a:pt x="0" y="1930"/>
                    </a:lnTo>
                    <a:lnTo>
                      <a:pt x="5429" y="1930"/>
                    </a:lnTo>
                    <a:lnTo>
                      <a:pt x="5429" y="1"/>
                    </a:lnTo>
                    <a:close/>
                  </a:path>
                </a:pathLst>
              </a:custGeom>
              <a:solidFill>
                <a:srgbClr val="747B3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6" name="Google Shape;3396;p94"/>
              <p:cNvSpPr/>
              <p:nvPr/>
            </p:nvSpPr>
            <p:spPr>
              <a:xfrm>
                <a:off x="7791833" y="3653497"/>
                <a:ext cx="480197" cy="480197"/>
              </a:xfrm>
              <a:custGeom>
                <a:avLst/>
                <a:gdLst/>
                <a:ahLst/>
                <a:cxnLst/>
                <a:rect l="l" t="t" r="r" b="b"/>
                <a:pathLst>
                  <a:path w="15479" h="15479" extrusionOk="0">
                    <a:moveTo>
                      <a:pt x="7739" y="1"/>
                    </a:moveTo>
                    <a:cubicBezTo>
                      <a:pt x="3465" y="1"/>
                      <a:pt x="0" y="3465"/>
                      <a:pt x="0" y="7740"/>
                    </a:cubicBezTo>
                    <a:cubicBezTo>
                      <a:pt x="0" y="12014"/>
                      <a:pt x="3465" y="15479"/>
                      <a:pt x="7739" y="15479"/>
                    </a:cubicBezTo>
                    <a:cubicBezTo>
                      <a:pt x="12014" y="15479"/>
                      <a:pt x="15478" y="12014"/>
                      <a:pt x="15478" y="7740"/>
                    </a:cubicBezTo>
                    <a:cubicBezTo>
                      <a:pt x="15478" y="3465"/>
                      <a:pt x="12014" y="1"/>
                      <a:pt x="7739" y="1"/>
                    </a:cubicBezTo>
                    <a:close/>
                  </a:path>
                </a:pathLst>
              </a:custGeom>
              <a:solidFill>
                <a:srgbClr val="41415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7" name="Google Shape;3397;p94"/>
              <p:cNvSpPr/>
              <p:nvPr/>
            </p:nvSpPr>
            <p:spPr>
              <a:xfrm>
                <a:off x="7877145" y="3738809"/>
                <a:ext cx="309543" cy="309574"/>
              </a:xfrm>
              <a:custGeom>
                <a:avLst/>
                <a:gdLst/>
                <a:ahLst/>
                <a:cxnLst/>
                <a:rect l="l" t="t" r="r" b="b"/>
                <a:pathLst>
                  <a:path w="9978" h="9979" extrusionOk="0">
                    <a:moveTo>
                      <a:pt x="4989" y="1"/>
                    </a:moveTo>
                    <a:cubicBezTo>
                      <a:pt x="2239" y="1"/>
                      <a:pt x="1" y="2227"/>
                      <a:pt x="1" y="4990"/>
                    </a:cubicBezTo>
                    <a:cubicBezTo>
                      <a:pt x="1" y="7740"/>
                      <a:pt x="2239" y="9978"/>
                      <a:pt x="4989" y="9978"/>
                    </a:cubicBezTo>
                    <a:cubicBezTo>
                      <a:pt x="7740" y="9978"/>
                      <a:pt x="9978" y="7740"/>
                      <a:pt x="9978" y="4990"/>
                    </a:cubicBezTo>
                    <a:cubicBezTo>
                      <a:pt x="9978" y="2227"/>
                      <a:pt x="7740" y="1"/>
                      <a:pt x="498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8" name="Google Shape;3398;p94"/>
              <p:cNvSpPr/>
              <p:nvPr/>
            </p:nvSpPr>
            <p:spPr>
              <a:xfrm>
                <a:off x="6834820" y="3096674"/>
                <a:ext cx="733186" cy="1034911"/>
              </a:xfrm>
              <a:custGeom>
                <a:avLst/>
                <a:gdLst/>
                <a:ahLst/>
                <a:cxnLst/>
                <a:rect l="l" t="t" r="r" b="b"/>
                <a:pathLst>
                  <a:path w="23634" h="33360" extrusionOk="0">
                    <a:moveTo>
                      <a:pt x="13852" y="1"/>
                    </a:moveTo>
                    <a:cubicBezTo>
                      <a:pt x="13666" y="1"/>
                      <a:pt x="13433" y="97"/>
                      <a:pt x="13180" y="269"/>
                    </a:cubicBezTo>
                    <a:cubicBezTo>
                      <a:pt x="11799" y="1162"/>
                      <a:pt x="9727" y="4067"/>
                      <a:pt x="9727" y="4067"/>
                    </a:cubicBezTo>
                    <a:cubicBezTo>
                      <a:pt x="9367" y="4022"/>
                      <a:pt x="8070" y="2070"/>
                      <a:pt x="6631" y="2070"/>
                    </a:cubicBezTo>
                    <a:cubicBezTo>
                      <a:pt x="6548" y="2070"/>
                      <a:pt x="6465" y="2077"/>
                      <a:pt x="6382" y="2090"/>
                    </a:cubicBezTo>
                    <a:cubicBezTo>
                      <a:pt x="4846" y="2329"/>
                      <a:pt x="9727" y="9639"/>
                      <a:pt x="9727" y="9639"/>
                    </a:cubicBezTo>
                    <a:cubicBezTo>
                      <a:pt x="9727" y="9639"/>
                      <a:pt x="5144" y="13985"/>
                      <a:pt x="4251" y="16104"/>
                    </a:cubicBezTo>
                    <a:cubicBezTo>
                      <a:pt x="3358" y="18235"/>
                      <a:pt x="0" y="29391"/>
                      <a:pt x="548" y="30403"/>
                    </a:cubicBezTo>
                    <a:cubicBezTo>
                      <a:pt x="1917" y="32923"/>
                      <a:pt x="6243" y="33360"/>
                      <a:pt x="10989" y="33360"/>
                    </a:cubicBezTo>
                    <a:cubicBezTo>
                      <a:pt x="11939" y="33360"/>
                      <a:pt x="12907" y="33342"/>
                      <a:pt x="13871" y="33320"/>
                    </a:cubicBezTo>
                    <a:cubicBezTo>
                      <a:pt x="19645" y="33178"/>
                      <a:pt x="23634" y="30856"/>
                      <a:pt x="23634" y="27951"/>
                    </a:cubicBezTo>
                    <a:cubicBezTo>
                      <a:pt x="23634" y="25046"/>
                      <a:pt x="17193" y="13294"/>
                      <a:pt x="16728" y="12282"/>
                    </a:cubicBezTo>
                    <a:cubicBezTo>
                      <a:pt x="16252" y="11282"/>
                      <a:pt x="12990" y="9508"/>
                      <a:pt x="12990" y="9508"/>
                    </a:cubicBezTo>
                    <a:cubicBezTo>
                      <a:pt x="12990" y="9508"/>
                      <a:pt x="14954" y="6984"/>
                      <a:pt x="14907" y="6150"/>
                    </a:cubicBezTo>
                    <a:cubicBezTo>
                      <a:pt x="14859" y="5465"/>
                      <a:pt x="14316" y="5396"/>
                      <a:pt x="14101" y="5396"/>
                    </a:cubicBezTo>
                    <a:cubicBezTo>
                      <a:pt x="14047" y="5396"/>
                      <a:pt x="14014" y="5400"/>
                      <a:pt x="14014" y="5400"/>
                    </a:cubicBezTo>
                    <a:cubicBezTo>
                      <a:pt x="14014" y="5400"/>
                      <a:pt x="15109" y="471"/>
                      <a:pt x="14014" y="31"/>
                    </a:cubicBezTo>
                    <a:cubicBezTo>
                      <a:pt x="13965" y="11"/>
                      <a:pt x="13911" y="1"/>
                      <a:pt x="13852" y="1"/>
                    </a:cubicBezTo>
                    <a:close/>
                  </a:path>
                </a:pathLst>
              </a:custGeom>
              <a:solidFill>
                <a:srgbClr val="DBF1F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9" name="Google Shape;3399;p94"/>
              <p:cNvSpPr/>
              <p:nvPr/>
            </p:nvSpPr>
            <p:spPr>
              <a:xfrm>
                <a:off x="6851789" y="3096302"/>
                <a:ext cx="716216" cy="1035283"/>
              </a:xfrm>
              <a:custGeom>
                <a:avLst/>
                <a:gdLst/>
                <a:ahLst/>
                <a:cxnLst/>
                <a:rect l="l" t="t" r="r" b="b"/>
                <a:pathLst>
                  <a:path w="23087" h="33372" extrusionOk="0">
                    <a:moveTo>
                      <a:pt x="13286" y="1"/>
                    </a:moveTo>
                    <a:cubicBezTo>
                      <a:pt x="13096" y="1"/>
                      <a:pt x="12865" y="97"/>
                      <a:pt x="12621" y="269"/>
                    </a:cubicBezTo>
                    <a:cubicBezTo>
                      <a:pt x="12800" y="1257"/>
                      <a:pt x="12943" y="2710"/>
                      <a:pt x="12609" y="3686"/>
                    </a:cubicBezTo>
                    <a:cubicBezTo>
                      <a:pt x="12038" y="5305"/>
                      <a:pt x="10955" y="6055"/>
                      <a:pt x="10955" y="6055"/>
                    </a:cubicBezTo>
                    <a:cubicBezTo>
                      <a:pt x="10955" y="6055"/>
                      <a:pt x="11026" y="6052"/>
                      <a:pt x="11141" y="6052"/>
                    </a:cubicBezTo>
                    <a:cubicBezTo>
                      <a:pt x="11643" y="6052"/>
                      <a:pt x="12977" y="6115"/>
                      <a:pt x="12812" y="6793"/>
                    </a:cubicBezTo>
                    <a:cubicBezTo>
                      <a:pt x="12621" y="7651"/>
                      <a:pt x="9169" y="9675"/>
                      <a:pt x="9169" y="9675"/>
                    </a:cubicBezTo>
                    <a:cubicBezTo>
                      <a:pt x="9169" y="9675"/>
                      <a:pt x="13681" y="11889"/>
                      <a:pt x="14717" y="13663"/>
                    </a:cubicBezTo>
                    <a:cubicBezTo>
                      <a:pt x="15753" y="15426"/>
                      <a:pt x="19932" y="26498"/>
                      <a:pt x="19170" y="28070"/>
                    </a:cubicBezTo>
                    <a:cubicBezTo>
                      <a:pt x="18613" y="29245"/>
                      <a:pt x="9901" y="31097"/>
                      <a:pt x="4215" y="31097"/>
                    </a:cubicBezTo>
                    <a:cubicBezTo>
                      <a:pt x="2357" y="31097"/>
                      <a:pt x="822" y="30899"/>
                      <a:pt x="1" y="30415"/>
                    </a:cubicBezTo>
                    <a:lnTo>
                      <a:pt x="1" y="30415"/>
                    </a:lnTo>
                    <a:cubicBezTo>
                      <a:pt x="1370" y="32935"/>
                      <a:pt x="5696" y="33372"/>
                      <a:pt x="10442" y="33372"/>
                    </a:cubicBezTo>
                    <a:cubicBezTo>
                      <a:pt x="11392" y="33372"/>
                      <a:pt x="12360" y="33354"/>
                      <a:pt x="13324" y="33332"/>
                    </a:cubicBezTo>
                    <a:cubicBezTo>
                      <a:pt x="19098" y="33190"/>
                      <a:pt x="23087" y="30868"/>
                      <a:pt x="23087" y="27963"/>
                    </a:cubicBezTo>
                    <a:cubicBezTo>
                      <a:pt x="23087" y="25058"/>
                      <a:pt x="16646" y="13306"/>
                      <a:pt x="16158" y="12270"/>
                    </a:cubicBezTo>
                    <a:cubicBezTo>
                      <a:pt x="15681" y="11282"/>
                      <a:pt x="12431" y="9508"/>
                      <a:pt x="12431" y="9508"/>
                    </a:cubicBezTo>
                    <a:cubicBezTo>
                      <a:pt x="12431" y="9508"/>
                      <a:pt x="14395" y="6972"/>
                      <a:pt x="14348" y="6139"/>
                    </a:cubicBezTo>
                    <a:cubicBezTo>
                      <a:pt x="14300" y="5464"/>
                      <a:pt x="13760" y="5396"/>
                      <a:pt x="13544" y="5396"/>
                    </a:cubicBezTo>
                    <a:cubicBezTo>
                      <a:pt x="13489" y="5396"/>
                      <a:pt x="13455" y="5400"/>
                      <a:pt x="13455" y="5400"/>
                    </a:cubicBezTo>
                    <a:cubicBezTo>
                      <a:pt x="13455" y="5400"/>
                      <a:pt x="14538" y="471"/>
                      <a:pt x="13455" y="31"/>
                    </a:cubicBezTo>
                    <a:cubicBezTo>
                      <a:pt x="13403" y="11"/>
                      <a:pt x="13347" y="1"/>
                      <a:pt x="13286" y="1"/>
                    </a:cubicBezTo>
                    <a:close/>
                  </a:path>
                </a:pathLst>
              </a:custGeom>
              <a:solidFill>
                <a:srgbClr val="F0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0" name="Google Shape;3400;p94"/>
              <p:cNvSpPr/>
              <p:nvPr/>
            </p:nvSpPr>
            <p:spPr>
              <a:xfrm>
                <a:off x="7312753" y="1573997"/>
                <a:ext cx="132993" cy="116738"/>
              </a:xfrm>
              <a:custGeom>
                <a:avLst/>
                <a:gdLst/>
                <a:ahLst/>
                <a:cxnLst/>
                <a:rect l="l" t="t" r="r" b="b"/>
                <a:pathLst>
                  <a:path w="4287" h="3763" extrusionOk="0">
                    <a:moveTo>
                      <a:pt x="2632" y="0"/>
                    </a:moveTo>
                    <a:lnTo>
                      <a:pt x="1" y="3763"/>
                    </a:lnTo>
                    <a:lnTo>
                      <a:pt x="4287" y="1977"/>
                    </a:lnTo>
                    <a:lnTo>
                      <a:pt x="2632"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1" name="Google Shape;3401;p94"/>
              <p:cNvSpPr/>
              <p:nvPr/>
            </p:nvSpPr>
            <p:spPr>
              <a:xfrm>
                <a:off x="7303539" y="1736524"/>
                <a:ext cx="91609" cy="47682"/>
              </a:xfrm>
              <a:custGeom>
                <a:avLst/>
                <a:gdLst/>
                <a:ahLst/>
                <a:cxnLst/>
                <a:rect l="l" t="t" r="r" b="b"/>
                <a:pathLst>
                  <a:path w="2953" h="1537" extrusionOk="0">
                    <a:moveTo>
                      <a:pt x="0" y="0"/>
                    </a:moveTo>
                    <a:lnTo>
                      <a:pt x="2477" y="1536"/>
                    </a:lnTo>
                    <a:lnTo>
                      <a:pt x="29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2" name="Google Shape;3402;p94"/>
              <p:cNvSpPr/>
              <p:nvPr/>
            </p:nvSpPr>
            <p:spPr>
              <a:xfrm>
                <a:off x="7254399" y="1557369"/>
                <a:ext cx="42873" cy="103088"/>
              </a:xfrm>
              <a:custGeom>
                <a:avLst/>
                <a:gdLst/>
                <a:ahLst/>
                <a:cxnLst/>
                <a:rect l="l" t="t" r="r" b="b"/>
                <a:pathLst>
                  <a:path w="1382" h="3323" extrusionOk="0">
                    <a:moveTo>
                      <a:pt x="1" y="1"/>
                    </a:moveTo>
                    <a:lnTo>
                      <a:pt x="96" y="3323"/>
                    </a:lnTo>
                    <a:lnTo>
                      <a:pt x="1382" y="489"/>
                    </a:lnTo>
                    <a:lnTo>
                      <a:pt x="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03" name="Google Shape;3403;p94"/>
            <p:cNvGrpSpPr/>
            <p:nvPr/>
          </p:nvGrpSpPr>
          <p:grpSpPr>
            <a:xfrm>
              <a:off x="4779706" y="1878609"/>
              <a:ext cx="1453784" cy="2573438"/>
              <a:chOff x="4838398" y="1487010"/>
              <a:chExt cx="1556895" cy="2765252"/>
            </a:xfrm>
          </p:grpSpPr>
          <p:sp>
            <p:nvSpPr>
              <p:cNvPr id="3404" name="Google Shape;3404;p94"/>
              <p:cNvSpPr/>
              <p:nvPr/>
            </p:nvSpPr>
            <p:spPr>
              <a:xfrm>
                <a:off x="4838398" y="4094513"/>
                <a:ext cx="1556895" cy="157749"/>
              </a:xfrm>
              <a:custGeom>
                <a:avLst/>
                <a:gdLst/>
                <a:ahLst/>
                <a:cxnLst/>
                <a:rect l="l" t="t" r="r" b="b"/>
                <a:pathLst>
                  <a:path w="50186" h="5085" extrusionOk="0">
                    <a:moveTo>
                      <a:pt x="25087" y="1"/>
                    </a:moveTo>
                    <a:cubicBezTo>
                      <a:pt x="11240" y="1"/>
                      <a:pt x="1" y="2537"/>
                      <a:pt x="1" y="2537"/>
                    </a:cubicBezTo>
                    <a:cubicBezTo>
                      <a:pt x="1" y="2537"/>
                      <a:pt x="11240" y="5085"/>
                      <a:pt x="25087" y="5085"/>
                    </a:cubicBezTo>
                    <a:cubicBezTo>
                      <a:pt x="38946" y="5085"/>
                      <a:pt x="50186" y="2537"/>
                      <a:pt x="50186" y="2537"/>
                    </a:cubicBezTo>
                    <a:cubicBezTo>
                      <a:pt x="50186" y="2537"/>
                      <a:pt x="38946" y="1"/>
                      <a:pt x="25087" y="1"/>
                    </a:cubicBezTo>
                    <a:close/>
                  </a:path>
                </a:pathLst>
              </a:custGeom>
              <a:solidFill>
                <a:schemeClr val="accent2">
                  <a:alpha val="229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5" name="Google Shape;3405;p94"/>
              <p:cNvSpPr/>
              <p:nvPr/>
            </p:nvSpPr>
            <p:spPr>
              <a:xfrm>
                <a:off x="4914124" y="2108918"/>
                <a:ext cx="190633" cy="316119"/>
              </a:xfrm>
              <a:custGeom>
                <a:avLst/>
                <a:gdLst/>
                <a:ahLst/>
                <a:cxnLst/>
                <a:rect l="l" t="t" r="r" b="b"/>
                <a:pathLst>
                  <a:path w="6145" h="10190" extrusionOk="0">
                    <a:moveTo>
                      <a:pt x="4080" y="0"/>
                    </a:moveTo>
                    <a:cubicBezTo>
                      <a:pt x="4004" y="0"/>
                      <a:pt x="3926" y="24"/>
                      <a:pt x="3858" y="69"/>
                    </a:cubicBezTo>
                    <a:cubicBezTo>
                      <a:pt x="3703" y="152"/>
                      <a:pt x="3620" y="283"/>
                      <a:pt x="3537" y="438"/>
                    </a:cubicBezTo>
                    <a:cubicBezTo>
                      <a:pt x="3525" y="450"/>
                      <a:pt x="3525" y="462"/>
                      <a:pt x="3513" y="486"/>
                    </a:cubicBezTo>
                    <a:cubicBezTo>
                      <a:pt x="3156" y="1141"/>
                      <a:pt x="3037" y="1927"/>
                      <a:pt x="3156" y="2653"/>
                    </a:cubicBezTo>
                    <a:cubicBezTo>
                      <a:pt x="3168" y="2748"/>
                      <a:pt x="3180" y="2843"/>
                      <a:pt x="3156" y="2939"/>
                    </a:cubicBezTo>
                    <a:cubicBezTo>
                      <a:pt x="3120" y="3010"/>
                      <a:pt x="3037" y="3070"/>
                      <a:pt x="2965" y="3105"/>
                    </a:cubicBezTo>
                    <a:cubicBezTo>
                      <a:pt x="2680" y="3248"/>
                      <a:pt x="2365" y="3305"/>
                      <a:pt x="2049" y="3305"/>
                    </a:cubicBezTo>
                    <a:cubicBezTo>
                      <a:pt x="1836" y="3305"/>
                      <a:pt x="1623" y="3279"/>
                      <a:pt x="1417" y="3236"/>
                    </a:cubicBezTo>
                    <a:cubicBezTo>
                      <a:pt x="1275" y="3204"/>
                      <a:pt x="1121" y="3167"/>
                      <a:pt x="971" y="3167"/>
                    </a:cubicBezTo>
                    <a:cubicBezTo>
                      <a:pt x="896" y="3167"/>
                      <a:pt x="822" y="3177"/>
                      <a:pt x="751" y="3200"/>
                    </a:cubicBezTo>
                    <a:cubicBezTo>
                      <a:pt x="453" y="3320"/>
                      <a:pt x="334" y="3665"/>
                      <a:pt x="263" y="3974"/>
                    </a:cubicBezTo>
                    <a:cubicBezTo>
                      <a:pt x="120" y="4593"/>
                      <a:pt x="36" y="5213"/>
                      <a:pt x="24" y="5844"/>
                    </a:cubicBezTo>
                    <a:cubicBezTo>
                      <a:pt x="1" y="6153"/>
                      <a:pt x="1" y="6463"/>
                      <a:pt x="143" y="6737"/>
                    </a:cubicBezTo>
                    <a:cubicBezTo>
                      <a:pt x="334" y="7082"/>
                      <a:pt x="727" y="7296"/>
                      <a:pt x="1084" y="7475"/>
                    </a:cubicBezTo>
                    <a:cubicBezTo>
                      <a:pt x="1751" y="7808"/>
                      <a:pt x="2406" y="8201"/>
                      <a:pt x="3084" y="8534"/>
                    </a:cubicBezTo>
                    <a:lnTo>
                      <a:pt x="4192" y="10189"/>
                    </a:lnTo>
                    <a:lnTo>
                      <a:pt x="5692" y="8654"/>
                    </a:lnTo>
                    <a:lnTo>
                      <a:pt x="6144" y="8201"/>
                    </a:lnTo>
                    <a:lnTo>
                      <a:pt x="5037" y="6618"/>
                    </a:lnTo>
                    <a:cubicBezTo>
                      <a:pt x="5156" y="5546"/>
                      <a:pt x="5144" y="4391"/>
                      <a:pt x="4846" y="3367"/>
                    </a:cubicBezTo>
                    <a:cubicBezTo>
                      <a:pt x="4727" y="2950"/>
                      <a:pt x="4537" y="2546"/>
                      <a:pt x="4465" y="2117"/>
                    </a:cubicBezTo>
                    <a:cubicBezTo>
                      <a:pt x="4370" y="1569"/>
                      <a:pt x="4465" y="998"/>
                      <a:pt x="4430" y="450"/>
                    </a:cubicBezTo>
                    <a:cubicBezTo>
                      <a:pt x="4430" y="319"/>
                      <a:pt x="4406" y="188"/>
                      <a:pt x="4311" y="93"/>
                    </a:cubicBezTo>
                    <a:cubicBezTo>
                      <a:pt x="4248" y="30"/>
                      <a:pt x="4165" y="0"/>
                      <a:pt x="4080" y="0"/>
                    </a:cubicBezTo>
                    <a:close/>
                  </a:path>
                </a:pathLst>
              </a:custGeom>
              <a:solidFill>
                <a:srgbClr val="FF7D6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6" name="Google Shape;3406;p94"/>
              <p:cNvSpPr/>
              <p:nvPr/>
            </p:nvSpPr>
            <p:spPr>
              <a:xfrm>
                <a:off x="5023075" y="2108483"/>
                <a:ext cx="81682" cy="293659"/>
              </a:xfrm>
              <a:custGeom>
                <a:avLst/>
                <a:gdLst/>
                <a:ahLst/>
                <a:cxnLst/>
                <a:rect l="l" t="t" r="r" b="b"/>
                <a:pathLst>
                  <a:path w="2633" h="9466" extrusionOk="0">
                    <a:moveTo>
                      <a:pt x="560" y="1"/>
                    </a:moveTo>
                    <a:cubicBezTo>
                      <a:pt x="486" y="1"/>
                      <a:pt x="411" y="21"/>
                      <a:pt x="346" y="59"/>
                    </a:cubicBezTo>
                    <a:cubicBezTo>
                      <a:pt x="191" y="155"/>
                      <a:pt x="108" y="286"/>
                      <a:pt x="25" y="440"/>
                    </a:cubicBezTo>
                    <a:cubicBezTo>
                      <a:pt x="13" y="452"/>
                      <a:pt x="13" y="464"/>
                      <a:pt x="1" y="476"/>
                    </a:cubicBezTo>
                    <a:cubicBezTo>
                      <a:pt x="84" y="467"/>
                      <a:pt x="160" y="429"/>
                      <a:pt x="239" y="429"/>
                    </a:cubicBezTo>
                    <a:cubicBezTo>
                      <a:pt x="263" y="429"/>
                      <a:pt x="286" y="432"/>
                      <a:pt x="310" y="440"/>
                    </a:cubicBezTo>
                    <a:cubicBezTo>
                      <a:pt x="584" y="500"/>
                      <a:pt x="537" y="869"/>
                      <a:pt x="501" y="1131"/>
                    </a:cubicBezTo>
                    <a:cubicBezTo>
                      <a:pt x="418" y="1774"/>
                      <a:pt x="680" y="2381"/>
                      <a:pt x="858" y="3012"/>
                    </a:cubicBezTo>
                    <a:cubicBezTo>
                      <a:pt x="1180" y="4191"/>
                      <a:pt x="430" y="6727"/>
                      <a:pt x="120" y="7917"/>
                    </a:cubicBezTo>
                    <a:lnTo>
                      <a:pt x="1394" y="9465"/>
                    </a:lnTo>
                    <a:lnTo>
                      <a:pt x="2632" y="8203"/>
                    </a:lnTo>
                    <a:lnTo>
                      <a:pt x="1525" y="6608"/>
                    </a:lnTo>
                    <a:cubicBezTo>
                      <a:pt x="1644" y="5536"/>
                      <a:pt x="1632" y="4393"/>
                      <a:pt x="1334" y="3369"/>
                    </a:cubicBezTo>
                    <a:cubicBezTo>
                      <a:pt x="1215" y="2953"/>
                      <a:pt x="1025" y="2548"/>
                      <a:pt x="953" y="2119"/>
                    </a:cubicBezTo>
                    <a:cubicBezTo>
                      <a:pt x="858" y="1571"/>
                      <a:pt x="953" y="1000"/>
                      <a:pt x="918" y="452"/>
                    </a:cubicBezTo>
                    <a:cubicBezTo>
                      <a:pt x="918" y="321"/>
                      <a:pt x="894" y="178"/>
                      <a:pt x="799" y="95"/>
                    </a:cubicBezTo>
                    <a:cubicBezTo>
                      <a:pt x="734" y="30"/>
                      <a:pt x="648" y="1"/>
                      <a:pt x="560" y="1"/>
                    </a:cubicBezTo>
                    <a:close/>
                  </a:path>
                </a:pathLst>
              </a:custGeom>
              <a:solidFill>
                <a:srgbClr val="FFA0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7" name="Google Shape;3407;p94"/>
              <p:cNvSpPr/>
              <p:nvPr/>
            </p:nvSpPr>
            <p:spPr>
              <a:xfrm>
                <a:off x="4975797" y="2234776"/>
                <a:ext cx="31085" cy="99768"/>
              </a:xfrm>
              <a:custGeom>
                <a:avLst/>
                <a:gdLst/>
                <a:ahLst/>
                <a:cxnLst/>
                <a:rect l="l" t="t" r="r" b="b"/>
                <a:pathLst>
                  <a:path w="1002" h="3216" extrusionOk="0">
                    <a:moveTo>
                      <a:pt x="1001" y="1"/>
                    </a:moveTo>
                    <a:lnTo>
                      <a:pt x="1001" y="1"/>
                    </a:lnTo>
                    <a:cubicBezTo>
                      <a:pt x="918" y="13"/>
                      <a:pt x="811" y="84"/>
                      <a:pt x="715" y="144"/>
                    </a:cubicBezTo>
                    <a:cubicBezTo>
                      <a:pt x="263" y="453"/>
                      <a:pt x="1" y="1048"/>
                      <a:pt x="25" y="1620"/>
                    </a:cubicBezTo>
                    <a:cubicBezTo>
                      <a:pt x="37" y="2203"/>
                      <a:pt x="263" y="2739"/>
                      <a:pt x="584" y="3215"/>
                    </a:cubicBezTo>
                    <a:cubicBezTo>
                      <a:pt x="394" y="2656"/>
                      <a:pt x="299" y="2084"/>
                      <a:pt x="382" y="1501"/>
                    </a:cubicBezTo>
                    <a:cubicBezTo>
                      <a:pt x="406" y="1215"/>
                      <a:pt x="501" y="929"/>
                      <a:pt x="620" y="667"/>
                    </a:cubicBezTo>
                    <a:cubicBezTo>
                      <a:pt x="703" y="453"/>
                      <a:pt x="989" y="203"/>
                      <a:pt x="1001" y="1"/>
                    </a:cubicBezTo>
                    <a:close/>
                  </a:path>
                </a:pathLst>
              </a:custGeom>
              <a:solidFill>
                <a:srgbClr val="CF4A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8" name="Google Shape;3408;p94"/>
              <p:cNvSpPr/>
              <p:nvPr/>
            </p:nvSpPr>
            <p:spPr>
              <a:xfrm>
                <a:off x="5036011" y="2314194"/>
                <a:ext cx="311776" cy="308891"/>
              </a:xfrm>
              <a:custGeom>
                <a:avLst/>
                <a:gdLst/>
                <a:ahLst/>
                <a:cxnLst/>
                <a:rect l="l" t="t" r="r" b="b"/>
                <a:pathLst>
                  <a:path w="10050" h="9957" extrusionOk="0">
                    <a:moveTo>
                      <a:pt x="1120" y="1"/>
                    </a:moveTo>
                    <a:lnTo>
                      <a:pt x="382" y="2108"/>
                    </a:lnTo>
                    <a:lnTo>
                      <a:pt x="1" y="3168"/>
                    </a:lnTo>
                    <a:cubicBezTo>
                      <a:pt x="1" y="3168"/>
                      <a:pt x="2644" y="6632"/>
                      <a:pt x="4823" y="8609"/>
                    </a:cubicBezTo>
                    <a:cubicBezTo>
                      <a:pt x="5681" y="9398"/>
                      <a:pt x="6473" y="9957"/>
                      <a:pt x="6988" y="9957"/>
                    </a:cubicBezTo>
                    <a:cubicBezTo>
                      <a:pt x="7009" y="9957"/>
                      <a:pt x="7029" y="9956"/>
                      <a:pt x="7049" y="9954"/>
                    </a:cubicBezTo>
                    <a:cubicBezTo>
                      <a:pt x="8835" y="9835"/>
                      <a:pt x="10050" y="5870"/>
                      <a:pt x="10050" y="5870"/>
                    </a:cubicBezTo>
                    <a:lnTo>
                      <a:pt x="6025" y="3691"/>
                    </a:lnTo>
                    <a:lnTo>
                      <a:pt x="5799" y="4251"/>
                    </a:lnTo>
                    <a:lnTo>
                      <a:pt x="1120" y="1"/>
                    </a:lnTo>
                    <a:close/>
                  </a:path>
                </a:pathLst>
              </a:custGeom>
              <a:solidFill>
                <a:srgbClr val="FFA0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9" name="Google Shape;3409;p94"/>
              <p:cNvSpPr/>
              <p:nvPr/>
            </p:nvSpPr>
            <p:spPr>
              <a:xfrm>
                <a:off x="4908943" y="1737113"/>
                <a:ext cx="1259576" cy="911379"/>
              </a:xfrm>
              <a:custGeom>
                <a:avLst/>
                <a:gdLst/>
                <a:ahLst/>
                <a:cxnLst/>
                <a:rect l="l" t="t" r="r" b="b"/>
                <a:pathLst>
                  <a:path w="40602" h="29378" extrusionOk="0">
                    <a:moveTo>
                      <a:pt x="26559" y="0"/>
                    </a:moveTo>
                    <a:cubicBezTo>
                      <a:pt x="21178" y="0"/>
                      <a:pt x="11499" y="6355"/>
                      <a:pt x="8931" y="8256"/>
                    </a:cubicBezTo>
                    <a:cubicBezTo>
                      <a:pt x="6990" y="9685"/>
                      <a:pt x="1382" y="16067"/>
                      <a:pt x="1382" y="16067"/>
                    </a:cubicBezTo>
                    <a:cubicBezTo>
                      <a:pt x="1382" y="16067"/>
                      <a:pt x="168" y="20043"/>
                      <a:pt x="13" y="21436"/>
                    </a:cubicBezTo>
                    <a:cubicBezTo>
                      <a:pt x="1" y="21543"/>
                      <a:pt x="1" y="21651"/>
                      <a:pt x="1" y="21722"/>
                    </a:cubicBezTo>
                    <a:cubicBezTo>
                      <a:pt x="12" y="21910"/>
                      <a:pt x="96" y="21987"/>
                      <a:pt x="225" y="21987"/>
                    </a:cubicBezTo>
                    <a:cubicBezTo>
                      <a:pt x="779" y="21987"/>
                      <a:pt x="2168" y="20567"/>
                      <a:pt x="2168" y="20567"/>
                    </a:cubicBezTo>
                    <a:cubicBezTo>
                      <a:pt x="2168" y="20567"/>
                      <a:pt x="3156" y="23222"/>
                      <a:pt x="3656" y="23603"/>
                    </a:cubicBezTo>
                    <a:cubicBezTo>
                      <a:pt x="3696" y="23631"/>
                      <a:pt x="3737" y="23644"/>
                      <a:pt x="3780" y="23644"/>
                    </a:cubicBezTo>
                    <a:cubicBezTo>
                      <a:pt x="4290" y="23644"/>
                      <a:pt x="4990" y="21829"/>
                      <a:pt x="4990" y="21829"/>
                    </a:cubicBezTo>
                    <a:cubicBezTo>
                      <a:pt x="4990" y="21829"/>
                      <a:pt x="6093" y="22347"/>
                      <a:pt x="6422" y="22347"/>
                    </a:cubicBezTo>
                    <a:cubicBezTo>
                      <a:pt x="6480" y="22347"/>
                      <a:pt x="6514" y="22331"/>
                      <a:pt x="6514" y="22293"/>
                    </a:cubicBezTo>
                    <a:cubicBezTo>
                      <a:pt x="6502" y="22032"/>
                      <a:pt x="5204" y="15424"/>
                      <a:pt x="5204" y="15424"/>
                    </a:cubicBezTo>
                    <a:lnTo>
                      <a:pt x="12086" y="13364"/>
                    </a:lnTo>
                    <a:lnTo>
                      <a:pt x="15765" y="11304"/>
                    </a:lnTo>
                    <a:lnTo>
                      <a:pt x="22289" y="7649"/>
                    </a:lnTo>
                    <a:lnTo>
                      <a:pt x="28123" y="11078"/>
                    </a:lnTo>
                    <a:lnTo>
                      <a:pt x="28457" y="11280"/>
                    </a:lnTo>
                    <a:lnTo>
                      <a:pt x="26218" y="24329"/>
                    </a:lnTo>
                    <a:lnTo>
                      <a:pt x="26433" y="29378"/>
                    </a:lnTo>
                    <a:cubicBezTo>
                      <a:pt x="26433" y="29378"/>
                      <a:pt x="36005" y="26199"/>
                      <a:pt x="39363" y="21531"/>
                    </a:cubicBezTo>
                    <a:cubicBezTo>
                      <a:pt x="40161" y="20448"/>
                      <a:pt x="40601" y="19293"/>
                      <a:pt x="40530" y="18126"/>
                    </a:cubicBezTo>
                    <a:cubicBezTo>
                      <a:pt x="40375" y="15757"/>
                      <a:pt x="39292" y="12852"/>
                      <a:pt x="37732" y="10066"/>
                    </a:cubicBezTo>
                    <a:cubicBezTo>
                      <a:pt x="37315" y="9316"/>
                      <a:pt x="36851" y="8566"/>
                      <a:pt x="36363" y="7839"/>
                    </a:cubicBezTo>
                    <a:cubicBezTo>
                      <a:pt x="33743" y="3910"/>
                      <a:pt x="30350" y="648"/>
                      <a:pt x="27635" y="100"/>
                    </a:cubicBezTo>
                    <a:cubicBezTo>
                      <a:pt x="27301" y="32"/>
                      <a:pt x="26941" y="0"/>
                      <a:pt x="26559" y="0"/>
                    </a:cubicBezTo>
                    <a:close/>
                  </a:path>
                </a:pathLst>
              </a:custGeom>
              <a:solidFill>
                <a:srgbClr val="89964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0" name="Google Shape;3410;p94"/>
              <p:cNvSpPr/>
              <p:nvPr/>
            </p:nvSpPr>
            <p:spPr>
              <a:xfrm>
                <a:off x="4908571" y="2087047"/>
                <a:ext cx="489070" cy="382445"/>
              </a:xfrm>
              <a:custGeom>
                <a:avLst/>
                <a:gdLst/>
                <a:ahLst/>
                <a:cxnLst/>
                <a:rect l="l" t="t" r="r" b="b"/>
                <a:pathLst>
                  <a:path w="15765" h="12328" extrusionOk="0">
                    <a:moveTo>
                      <a:pt x="15765" y="0"/>
                    </a:moveTo>
                    <a:lnTo>
                      <a:pt x="15765" y="0"/>
                    </a:lnTo>
                    <a:cubicBezTo>
                      <a:pt x="13086" y="143"/>
                      <a:pt x="11038" y="274"/>
                      <a:pt x="11038" y="274"/>
                    </a:cubicBezTo>
                    <a:lnTo>
                      <a:pt x="5025" y="3989"/>
                    </a:lnTo>
                    <a:lnTo>
                      <a:pt x="5871" y="9359"/>
                    </a:lnTo>
                    <a:lnTo>
                      <a:pt x="4752" y="8656"/>
                    </a:lnTo>
                    <a:cubicBezTo>
                      <a:pt x="4752" y="8656"/>
                      <a:pt x="4478" y="9704"/>
                      <a:pt x="3930" y="10240"/>
                    </a:cubicBezTo>
                    <a:cubicBezTo>
                      <a:pt x="3879" y="10289"/>
                      <a:pt x="3822" y="10312"/>
                      <a:pt x="3761" y="10312"/>
                    </a:cubicBezTo>
                    <a:cubicBezTo>
                      <a:pt x="3164" y="10312"/>
                      <a:pt x="2156" y="8168"/>
                      <a:pt x="2156" y="8168"/>
                    </a:cubicBezTo>
                    <a:cubicBezTo>
                      <a:pt x="1977" y="8537"/>
                      <a:pt x="858" y="9466"/>
                      <a:pt x="13" y="10132"/>
                    </a:cubicBezTo>
                    <a:cubicBezTo>
                      <a:pt x="1" y="10240"/>
                      <a:pt x="1" y="10335"/>
                      <a:pt x="1" y="10418"/>
                    </a:cubicBezTo>
                    <a:cubicBezTo>
                      <a:pt x="12" y="10602"/>
                      <a:pt x="94" y="10677"/>
                      <a:pt x="221" y="10677"/>
                    </a:cubicBezTo>
                    <a:cubicBezTo>
                      <a:pt x="773" y="10677"/>
                      <a:pt x="2168" y="9251"/>
                      <a:pt x="2168" y="9251"/>
                    </a:cubicBezTo>
                    <a:cubicBezTo>
                      <a:pt x="2168" y="9251"/>
                      <a:pt x="3156" y="11918"/>
                      <a:pt x="3656" y="12287"/>
                    </a:cubicBezTo>
                    <a:cubicBezTo>
                      <a:pt x="3696" y="12315"/>
                      <a:pt x="3737" y="12328"/>
                      <a:pt x="3780" y="12328"/>
                    </a:cubicBezTo>
                    <a:cubicBezTo>
                      <a:pt x="4289" y="12328"/>
                      <a:pt x="4978" y="10513"/>
                      <a:pt x="4978" y="10513"/>
                    </a:cubicBezTo>
                    <a:cubicBezTo>
                      <a:pt x="4978" y="10513"/>
                      <a:pt x="6090" y="11031"/>
                      <a:pt x="6422" y="11031"/>
                    </a:cubicBezTo>
                    <a:cubicBezTo>
                      <a:pt x="6480" y="11031"/>
                      <a:pt x="6514" y="11015"/>
                      <a:pt x="6514" y="10978"/>
                    </a:cubicBezTo>
                    <a:cubicBezTo>
                      <a:pt x="6502" y="10728"/>
                      <a:pt x="5204" y="4120"/>
                      <a:pt x="5204" y="4120"/>
                    </a:cubicBezTo>
                    <a:lnTo>
                      <a:pt x="12086" y="2048"/>
                    </a:lnTo>
                    <a:lnTo>
                      <a:pt x="15765" y="0"/>
                    </a:lnTo>
                    <a:close/>
                  </a:path>
                </a:pathLst>
              </a:custGeom>
              <a:solidFill>
                <a:srgbClr val="747B3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1" name="Google Shape;3411;p94"/>
              <p:cNvSpPr/>
              <p:nvPr/>
            </p:nvSpPr>
            <p:spPr>
              <a:xfrm>
                <a:off x="5722291" y="2080749"/>
                <a:ext cx="407791" cy="567743"/>
              </a:xfrm>
              <a:custGeom>
                <a:avLst/>
                <a:gdLst/>
                <a:ahLst/>
                <a:cxnLst/>
                <a:rect l="l" t="t" r="r" b="b"/>
                <a:pathLst>
                  <a:path w="13145" h="18301" extrusionOk="0">
                    <a:moveTo>
                      <a:pt x="1905" y="1"/>
                    </a:moveTo>
                    <a:lnTo>
                      <a:pt x="2239" y="203"/>
                    </a:lnTo>
                    <a:lnTo>
                      <a:pt x="0" y="13252"/>
                    </a:lnTo>
                    <a:lnTo>
                      <a:pt x="215" y="18301"/>
                    </a:lnTo>
                    <a:cubicBezTo>
                      <a:pt x="215" y="18301"/>
                      <a:pt x="9787" y="15122"/>
                      <a:pt x="13145" y="10454"/>
                    </a:cubicBezTo>
                    <a:lnTo>
                      <a:pt x="13145" y="10454"/>
                    </a:lnTo>
                    <a:cubicBezTo>
                      <a:pt x="9930" y="12229"/>
                      <a:pt x="4334" y="14431"/>
                      <a:pt x="4334" y="14431"/>
                    </a:cubicBezTo>
                    <a:cubicBezTo>
                      <a:pt x="4334" y="14431"/>
                      <a:pt x="3120" y="13753"/>
                      <a:pt x="2858" y="12895"/>
                    </a:cubicBezTo>
                    <a:cubicBezTo>
                      <a:pt x="2608" y="12026"/>
                      <a:pt x="4299" y="5382"/>
                      <a:pt x="4084" y="4918"/>
                    </a:cubicBezTo>
                    <a:cubicBezTo>
                      <a:pt x="3870" y="4454"/>
                      <a:pt x="3572" y="1060"/>
                      <a:pt x="2608" y="203"/>
                    </a:cubicBezTo>
                    <a:cubicBezTo>
                      <a:pt x="2525" y="120"/>
                      <a:pt x="2263" y="48"/>
                      <a:pt x="1905" y="1"/>
                    </a:cubicBezTo>
                    <a:close/>
                  </a:path>
                </a:pathLst>
              </a:custGeom>
              <a:solidFill>
                <a:srgbClr val="747B3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2" name="Google Shape;3412;p94"/>
              <p:cNvSpPr/>
              <p:nvPr/>
            </p:nvSpPr>
            <p:spPr>
              <a:xfrm>
                <a:off x="5132057" y="2023140"/>
                <a:ext cx="186538" cy="442536"/>
              </a:xfrm>
              <a:custGeom>
                <a:avLst/>
                <a:gdLst/>
                <a:ahLst/>
                <a:cxnLst/>
                <a:rect l="l" t="t" r="r" b="b"/>
                <a:pathLst>
                  <a:path w="6013" h="14265" extrusionOk="0">
                    <a:moveTo>
                      <a:pt x="6013" y="0"/>
                    </a:moveTo>
                    <a:cubicBezTo>
                      <a:pt x="6013" y="1"/>
                      <a:pt x="4191" y="905"/>
                      <a:pt x="3655" y="1298"/>
                    </a:cubicBezTo>
                    <a:cubicBezTo>
                      <a:pt x="3120" y="1679"/>
                      <a:pt x="0" y="10871"/>
                      <a:pt x="0" y="10871"/>
                    </a:cubicBezTo>
                    <a:lnTo>
                      <a:pt x="2929" y="13085"/>
                    </a:lnTo>
                    <a:lnTo>
                      <a:pt x="4929" y="14264"/>
                    </a:lnTo>
                    <a:lnTo>
                      <a:pt x="6013" y="0"/>
                    </a:lnTo>
                    <a:close/>
                  </a:path>
                </a:pathLst>
              </a:custGeom>
              <a:solidFill>
                <a:srgbClr val="4323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3" name="Google Shape;3413;p94"/>
              <p:cNvSpPr/>
              <p:nvPr/>
            </p:nvSpPr>
            <p:spPr>
              <a:xfrm>
                <a:off x="5686088" y="3847419"/>
                <a:ext cx="297754" cy="317298"/>
              </a:xfrm>
              <a:custGeom>
                <a:avLst/>
                <a:gdLst/>
                <a:ahLst/>
                <a:cxnLst/>
                <a:rect l="l" t="t" r="r" b="b"/>
                <a:pathLst>
                  <a:path w="9598" h="10228" extrusionOk="0">
                    <a:moveTo>
                      <a:pt x="6323" y="0"/>
                    </a:moveTo>
                    <a:lnTo>
                      <a:pt x="2072" y="3036"/>
                    </a:lnTo>
                    <a:cubicBezTo>
                      <a:pt x="2191" y="3501"/>
                      <a:pt x="2430" y="4596"/>
                      <a:pt x="2263" y="5322"/>
                    </a:cubicBezTo>
                    <a:cubicBezTo>
                      <a:pt x="2049" y="6263"/>
                      <a:pt x="525" y="8811"/>
                      <a:pt x="132" y="9549"/>
                    </a:cubicBezTo>
                    <a:cubicBezTo>
                      <a:pt x="1" y="9811"/>
                      <a:pt x="72" y="10049"/>
                      <a:pt x="179" y="10228"/>
                    </a:cubicBezTo>
                    <a:lnTo>
                      <a:pt x="9597" y="3120"/>
                    </a:lnTo>
                    <a:cubicBezTo>
                      <a:pt x="9228" y="2739"/>
                      <a:pt x="7430" y="846"/>
                      <a:pt x="6323" y="0"/>
                    </a:cubicBezTo>
                    <a:close/>
                  </a:path>
                </a:pathLst>
              </a:custGeom>
              <a:solidFill>
                <a:srgbClr val="3A435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4" name="Google Shape;3414;p94"/>
              <p:cNvSpPr/>
              <p:nvPr/>
            </p:nvSpPr>
            <p:spPr>
              <a:xfrm>
                <a:off x="5691641" y="3944178"/>
                <a:ext cx="315468" cy="248987"/>
              </a:xfrm>
              <a:custGeom>
                <a:avLst/>
                <a:gdLst/>
                <a:ahLst/>
                <a:cxnLst/>
                <a:rect l="l" t="t" r="r" b="b"/>
                <a:pathLst>
                  <a:path w="10169" h="8026" extrusionOk="0">
                    <a:moveTo>
                      <a:pt x="9454" y="1"/>
                    </a:moveTo>
                    <a:lnTo>
                      <a:pt x="0" y="7109"/>
                    </a:lnTo>
                    <a:lnTo>
                      <a:pt x="727" y="8026"/>
                    </a:lnTo>
                    <a:lnTo>
                      <a:pt x="10168" y="929"/>
                    </a:lnTo>
                    <a:lnTo>
                      <a:pt x="9454"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5" name="Google Shape;3415;p94"/>
              <p:cNvSpPr/>
              <p:nvPr/>
            </p:nvSpPr>
            <p:spPr>
              <a:xfrm>
                <a:off x="5728930" y="3998591"/>
                <a:ext cx="66885" cy="25097"/>
              </a:xfrm>
              <a:custGeom>
                <a:avLst/>
                <a:gdLst/>
                <a:ahLst/>
                <a:cxnLst/>
                <a:rect l="l" t="t" r="r" b="b"/>
                <a:pathLst>
                  <a:path w="2156" h="809" extrusionOk="0">
                    <a:moveTo>
                      <a:pt x="1258" y="0"/>
                    </a:moveTo>
                    <a:cubicBezTo>
                      <a:pt x="924" y="0"/>
                      <a:pt x="579" y="82"/>
                      <a:pt x="298" y="211"/>
                    </a:cubicBezTo>
                    <a:cubicBezTo>
                      <a:pt x="36" y="330"/>
                      <a:pt x="1" y="664"/>
                      <a:pt x="287" y="747"/>
                    </a:cubicBezTo>
                    <a:cubicBezTo>
                      <a:pt x="417" y="793"/>
                      <a:pt x="554" y="808"/>
                      <a:pt x="691" y="808"/>
                    </a:cubicBezTo>
                    <a:cubicBezTo>
                      <a:pt x="842" y="808"/>
                      <a:pt x="995" y="790"/>
                      <a:pt x="1144" y="771"/>
                    </a:cubicBezTo>
                    <a:cubicBezTo>
                      <a:pt x="1418" y="735"/>
                      <a:pt x="1668" y="676"/>
                      <a:pt x="1906" y="557"/>
                    </a:cubicBezTo>
                    <a:cubicBezTo>
                      <a:pt x="1977" y="509"/>
                      <a:pt x="2049" y="485"/>
                      <a:pt x="2084" y="414"/>
                    </a:cubicBezTo>
                    <a:cubicBezTo>
                      <a:pt x="2156" y="271"/>
                      <a:pt x="2025" y="176"/>
                      <a:pt x="1918" y="128"/>
                    </a:cubicBezTo>
                    <a:cubicBezTo>
                      <a:pt x="1906" y="128"/>
                      <a:pt x="1894" y="116"/>
                      <a:pt x="1882" y="116"/>
                    </a:cubicBezTo>
                    <a:cubicBezTo>
                      <a:pt x="1693" y="36"/>
                      <a:pt x="1478" y="0"/>
                      <a:pt x="125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6" name="Google Shape;3416;p94"/>
              <p:cNvSpPr/>
              <p:nvPr/>
            </p:nvSpPr>
            <p:spPr>
              <a:xfrm>
                <a:off x="5719344" y="4030700"/>
                <a:ext cx="66885" cy="24942"/>
              </a:xfrm>
              <a:custGeom>
                <a:avLst/>
                <a:gdLst/>
                <a:ahLst/>
                <a:cxnLst/>
                <a:rect l="l" t="t" r="r" b="b"/>
                <a:pathLst>
                  <a:path w="2156" h="804" extrusionOk="0">
                    <a:moveTo>
                      <a:pt x="1239" y="0"/>
                    </a:moveTo>
                    <a:cubicBezTo>
                      <a:pt x="905" y="0"/>
                      <a:pt x="563" y="76"/>
                      <a:pt x="298" y="212"/>
                    </a:cubicBezTo>
                    <a:cubicBezTo>
                      <a:pt x="24" y="331"/>
                      <a:pt x="0" y="653"/>
                      <a:pt x="274" y="748"/>
                    </a:cubicBezTo>
                    <a:cubicBezTo>
                      <a:pt x="411" y="788"/>
                      <a:pt x="550" y="803"/>
                      <a:pt x="689" y="803"/>
                    </a:cubicBezTo>
                    <a:cubicBezTo>
                      <a:pt x="841" y="803"/>
                      <a:pt x="994" y="785"/>
                      <a:pt x="1143" y="760"/>
                    </a:cubicBezTo>
                    <a:cubicBezTo>
                      <a:pt x="1405" y="724"/>
                      <a:pt x="1667" y="665"/>
                      <a:pt x="1905" y="545"/>
                    </a:cubicBezTo>
                    <a:cubicBezTo>
                      <a:pt x="1977" y="510"/>
                      <a:pt x="2048" y="474"/>
                      <a:pt x="2084" y="403"/>
                    </a:cubicBezTo>
                    <a:cubicBezTo>
                      <a:pt x="2155" y="272"/>
                      <a:pt x="2024" y="164"/>
                      <a:pt x="1917" y="117"/>
                    </a:cubicBezTo>
                    <a:cubicBezTo>
                      <a:pt x="1905" y="117"/>
                      <a:pt x="1881" y="105"/>
                      <a:pt x="1869" y="105"/>
                    </a:cubicBezTo>
                    <a:cubicBezTo>
                      <a:pt x="1680" y="34"/>
                      <a:pt x="1461" y="0"/>
                      <a:pt x="123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7" name="Google Shape;3417;p94"/>
              <p:cNvSpPr/>
              <p:nvPr/>
            </p:nvSpPr>
            <p:spPr>
              <a:xfrm>
                <a:off x="5699769" y="4060977"/>
                <a:ext cx="66885" cy="25097"/>
              </a:xfrm>
              <a:custGeom>
                <a:avLst/>
                <a:gdLst/>
                <a:ahLst/>
                <a:cxnLst/>
                <a:rect l="l" t="t" r="r" b="b"/>
                <a:pathLst>
                  <a:path w="2156" h="809" extrusionOk="0">
                    <a:moveTo>
                      <a:pt x="1254" y="1"/>
                    </a:moveTo>
                    <a:cubicBezTo>
                      <a:pt x="921" y="1"/>
                      <a:pt x="577" y="76"/>
                      <a:pt x="298" y="212"/>
                    </a:cubicBezTo>
                    <a:cubicBezTo>
                      <a:pt x="36" y="331"/>
                      <a:pt x="0" y="665"/>
                      <a:pt x="286" y="748"/>
                    </a:cubicBezTo>
                    <a:cubicBezTo>
                      <a:pt x="417" y="792"/>
                      <a:pt x="551" y="808"/>
                      <a:pt x="684" y="808"/>
                    </a:cubicBezTo>
                    <a:cubicBezTo>
                      <a:pt x="840" y="808"/>
                      <a:pt x="995" y="786"/>
                      <a:pt x="1143" y="760"/>
                    </a:cubicBezTo>
                    <a:cubicBezTo>
                      <a:pt x="1417" y="736"/>
                      <a:pt x="1667" y="677"/>
                      <a:pt x="1905" y="558"/>
                    </a:cubicBezTo>
                    <a:cubicBezTo>
                      <a:pt x="1977" y="510"/>
                      <a:pt x="2060" y="486"/>
                      <a:pt x="2084" y="403"/>
                    </a:cubicBezTo>
                    <a:cubicBezTo>
                      <a:pt x="2155" y="272"/>
                      <a:pt x="2024" y="165"/>
                      <a:pt x="1917" y="129"/>
                    </a:cubicBezTo>
                    <a:cubicBezTo>
                      <a:pt x="1905" y="129"/>
                      <a:pt x="1893" y="105"/>
                      <a:pt x="1881" y="105"/>
                    </a:cubicBezTo>
                    <a:cubicBezTo>
                      <a:pt x="1691" y="34"/>
                      <a:pt x="1475" y="1"/>
                      <a:pt x="125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8" name="Google Shape;3418;p94"/>
              <p:cNvSpPr/>
              <p:nvPr/>
            </p:nvSpPr>
            <p:spPr>
              <a:xfrm>
                <a:off x="5359204" y="3290410"/>
                <a:ext cx="561104" cy="682991"/>
              </a:xfrm>
              <a:custGeom>
                <a:avLst/>
                <a:gdLst/>
                <a:ahLst/>
                <a:cxnLst/>
                <a:rect l="l" t="t" r="r" b="b"/>
                <a:pathLst>
                  <a:path w="18087" h="22016" extrusionOk="0">
                    <a:moveTo>
                      <a:pt x="5656" y="1"/>
                    </a:moveTo>
                    <a:lnTo>
                      <a:pt x="1" y="5930"/>
                    </a:lnTo>
                    <a:lnTo>
                      <a:pt x="11966" y="22015"/>
                    </a:lnTo>
                    <a:lnTo>
                      <a:pt x="18086" y="17384"/>
                    </a:lnTo>
                    <a:lnTo>
                      <a:pt x="5656" y="1"/>
                    </a:lnTo>
                    <a:close/>
                  </a:path>
                </a:pathLst>
              </a:custGeom>
              <a:solidFill>
                <a:srgbClr val="AF97A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9" name="Google Shape;3419;p94"/>
              <p:cNvSpPr/>
              <p:nvPr/>
            </p:nvSpPr>
            <p:spPr>
              <a:xfrm>
                <a:off x="5201113" y="2817999"/>
                <a:ext cx="313637" cy="641980"/>
              </a:xfrm>
              <a:custGeom>
                <a:avLst/>
                <a:gdLst/>
                <a:ahLst/>
                <a:cxnLst/>
                <a:rect l="l" t="t" r="r" b="b"/>
                <a:pathLst>
                  <a:path w="10110" h="20694" extrusionOk="0">
                    <a:moveTo>
                      <a:pt x="9442" y="1"/>
                    </a:moveTo>
                    <a:lnTo>
                      <a:pt x="1370" y="334"/>
                    </a:lnTo>
                    <a:cubicBezTo>
                      <a:pt x="1394" y="1060"/>
                      <a:pt x="1" y="11800"/>
                      <a:pt x="894" y="15467"/>
                    </a:cubicBezTo>
                    <a:cubicBezTo>
                      <a:pt x="1239" y="16931"/>
                      <a:pt x="3751" y="20694"/>
                      <a:pt x="3751" y="20694"/>
                    </a:cubicBezTo>
                    <a:lnTo>
                      <a:pt x="10109" y="14574"/>
                    </a:lnTo>
                    <a:cubicBezTo>
                      <a:pt x="9847" y="14157"/>
                      <a:pt x="9681" y="13907"/>
                      <a:pt x="9645" y="13859"/>
                    </a:cubicBezTo>
                    <a:cubicBezTo>
                      <a:pt x="8895" y="12252"/>
                      <a:pt x="9204" y="4370"/>
                      <a:pt x="9442" y="1"/>
                    </a:cubicBezTo>
                    <a:close/>
                  </a:path>
                </a:pathLst>
              </a:custGeom>
              <a:solidFill>
                <a:srgbClr val="AF97A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0" name="Google Shape;3420;p94"/>
              <p:cNvSpPr/>
              <p:nvPr/>
            </p:nvSpPr>
            <p:spPr>
              <a:xfrm>
                <a:off x="5228444" y="2822435"/>
                <a:ext cx="501633" cy="1233331"/>
              </a:xfrm>
              <a:custGeom>
                <a:avLst/>
                <a:gdLst/>
                <a:ahLst/>
                <a:cxnLst/>
                <a:rect l="l" t="t" r="r" b="b"/>
                <a:pathLst>
                  <a:path w="16170" h="39756" extrusionOk="0">
                    <a:moveTo>
                      <a:pt x="16169" y="1"/>
                    </a:moveTo>
                    <a:lnTo>
                      <a:pt x="14110" y="72"/>
                    </a:lnTo>
                    <a:lnTo>
                      <a:pt x="6133" y="358"/>
                    </a:lnTo>
                    <a:lnTo>
                      <a:pt x="810" y="19360"/>
                    </a:lnTo>
                    <a:lnTo>
                      <a:pt x="96" y="36588"/>
                    </a:lnTo>
                    <a:lnTo>
                      <a:pt x="1" y="38624"/>
                    </a:lnTo>
                    <a:lnTo>
                      <a:pt x="6823" y="39755"/>
                    </a:lnTo>
                    <a:lnTo>
                      <a:pt x="8228" y="22075"/>
                    </a:lnTo>
                    <a:cubicBezTo>
                      <a:pt x="9800" y="17848"/>
                      <a:pt x="16169" y="1"/>
                      <a:pt x="16169" y="1"/>
                    </a:cubicBezTo>
                    <a:close/>
                  </a:path>
                </a:pathLst>
              </a:custGeom>
              <a:solidFill>
                <a:srgbClr val="C2ADB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1" name="Google Shape;3421;p94"/>
              <p:cNvSpPr/>
              <p:nvPr/>
            </p:nvSpPr>
            <p:spPr>
              <a:xfrm>
                <a:off x="5053012" y="4017701"/>
                <a:ext cx="367555" cy="156260"/>
              </a:xfrm>
              <a:custGeom>
                <a:avLst/>
                <a:gdLst/>
                <a:ahLst/>
                <a:cxnLst/>
                <a:rect l="l" t="t" r="r" b="b"/>
                <a:pathLst>
                  <a:path w="11848" h="5037" extrusionOk="0">
                    <a:moveTo>
                      <a:pt x="6323" y="0"/>
                    </a:moveTo>
                    <a:cubicBezTo>
                      <a:pt x="6108" y="405"/>
                      <a:pt x="5525" y="1381"/>
                      <a:pt x="4894" y="1822"/>
                    </a:cubicBezTo>
                    <a:cubicBezTo>
                      <a:pt x="4108" y="2369"/>
                      <a:pt x="1227" y="3250"/>
                      <a:pt x="429" y="3548"/>
                    </a:cubicBezTo>
                    <a:cubicBezTo>
                      <a:pt x="155" y="3643"/>
                      <a:pt x="48" y="3881"/>
                      <a:pt x="0" y="4084"/>
                    </a:cubicBezTo>
                    <a:lnTo>
                      <a:pt x="11847" y="5036"/>
                    </a:lnTo>
                    <a:cubicBezTo>
                      <a:pt x="11847" y="4501"/>
                      <a:pt x="11788" y="1905"/>
                      <a:pt x="11561" y="548"/>
                    </a:cubicBezTo>
                    <a:lnTo>
                      <a:pt x="6323" y="0"/>
                    </a:lnTo>
                    <a:close/>
                  </a:path>
                </a:pathLst>
              </a:custGeom>
              <a:solidFill>
                <a:srgbClr val="3A435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2" name="Google Shape;3422;p94"/>
              <p:cNvSpPr/>
              <p:nvPr/>
            </p:nvSpPr>
            <p:spPr>
              <a:xfrm>
                <a:off x="5049692" y="4144366"/>
                <a:ext cx="370502" cy="65799"/>
              </a:xfrm>
              <a:custGeom>
                <a:avLst/>
                <a:gdLst/>
                <a:ahLst/>
                <a:cxnLst/>
                <a:rect l="l" t="t" r="r" b="b"/>
                <a:pathLst>
                  <a:path w="11943" h="2121" extrusionOk="0">
                    <a:moveTo>
                      <a:pt x="107" y="1"/>
                    </a:moveTo>
                    <a:lnTo>
                      <a:pt x="0" y="1168"/>
                    </a:lnTo>
                    <a:lnTo>
                      <a:pt x="11847" y="2120"/>
                    </a:lnTo>
                    <a:lnTo>
                      <a:pt x="11942" y="953"/>
                    </a:lnTo>
                    <a:lnTo>
                      <a:pt x="10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3" name="Google Shape;3423;p94"/>
              <p:cNvSpPr/>
              <p:nvPr/>
            </p:nvSpPr>
            <p:spPr>
              <a:xfrm>
                <a:off x="5181073" y="4056293"/>
                <a:ext cx="56647" cy="42315"/>
              </a:xfrm>
              <a:custGeom>
                <a:avLst/>
                <a:gdLst/>
                <a:ahLst/>
                <a:cxnLst/>
                <a:rect l="l" t="t" r="r" b="b"/>
                <a:pathLst>
                  <a:path w="1826" h="1364" extrusionOk="0">
                    <a:moveTo>
                      <a:pt x="388" y="1"/>
                    </a:moveTo>
                    <a:cubicBezTo>
                      <a:pt x="166" y="1"/>
                      <a:pt x="1" y="197"/>
                      <a:pt x="123" y="411"/>
                    </a:cubicBezTo>
                    <a:cubicBezTo>
                      <a:pt x="266" y="661"/>
                      <a:pt x="516" y="828"/>
                      <a:pt x="754" y="994"/>
                    </a:cubicBezTo>
                    <a:cubicBezTo>
                      <a:pt x="956" y="1137"/>
                      <a:pt x="1194" y="1256"/>
                      <a:pt x="1456" y="1328"/>
                    </a:cubicBezTo>
                    <a:cubicBezTo>
                      <a:pt x="1502" y="1351"/>
                      <a:pt x="1549" y="1364"/>
                      <a:pt x="1595" y="1364"/>
                    </a:cubicBezTo>
                    <a:cubicBezTo>
                      <a:pt x="1620" y="1364"/>
                      <a:pt x="1645" y="1360"/>
                      <a:pt x="1671" y="1352"/>
                    </a:cubicBezTo>
                    <a:cubicBezTo>
                      <a:pt x="1825" y="1304"/>
                      <a:pt x="1790" y="1137"/>
                      <a:pt x="1754" y="1030"/>
                    </a:cubicBezTo>
                    <a:cubicBezTo>
                      <a:pt x="1754" y="1018"/>
                      <a:pt x="1742" y="1006"/>
                      <a:pt x="1742" y="994"/>
                    </a:cubicBezTo>
                    <a:cubicBezTo>
                      <a:pt x="1504" y="530"/>
                      <a:pt x="980" y="161"/>
                      <a:pt x="504" y="18"/>
                    </a:cubicBezTo>
                    <a:cubicBezTo>
                      <a:pt x="464" y="6"/>
                      <a:pt x="425" y="1"/>
                      <a:pt x="38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4" name="Google Shape;3424;p94"/>
              <p:cNvSpPr/>
              <p:nvPr/>
            </p:nvSpPr>
            <p:spPr>
              <a:xfrm>
                <a:off x="5151601" y="4073511"/>
                <a:ext cx="56554" cy="42098"/>
              </a:xfrm>
              <a:custGeom>
                <a:avLst/>
                <a:gdLst/>
                <a:ahLst/>
                <a:cxnLst/>
                <a:rect l="l" t="t" r="r" b="b"/>
                <a:pathLst>
                  <a:path w="1823" h="1357" extrusionOk="0">
                    <a:moveTo>
                      <a:pt x="373" y="0"/>
                    </a:moveTo>
                    <a:cubicBezTo>
                      <a:pt x="158" y="0"/>
                      <a:pt x="0" y="194"/>
                      <a:pt x="120" y="404"/>
                    </a:cubicBezTo>
                    <a:cubicBezTo>
                      <a:pt x="263" y="654"/>
                      <a:pt x="513" y="820"/>
                      <a:pt x="751" y="987"/>
                    </a:cubicBezTo>
                    <a:cubicBezTo>
                      <a:pt x="966" y="1130"/>
                      <a:pt x="1204" y="1249"/>
                      <a:pt x="1454" y="1320"/>
                    </a:cubicBezTo>
                    <a:cubicBezTo>
                      <a:pt x="1500" y="1344"/>
                      <a:pt x="1546" y="1357"/>
                      <a:pt x="1595" y="1357"/>
                    </a:cubicBezTo>
                    <a:cubicBezTo>
                      <a:pt x="1623" y="1357"/>
                      <a:pt x="1651" y="1353"/>
                      <a:pt x="1680" y="1344"/>
                    </a:cubicBezTo>
                    <a:cubicBezTo>
                      <a:pt x="1823" y="1297"/>
                      <a:pt x="1799" y="1130"/>
                      <a:pt x="1752" y="1023"/>
                    </a:cubicBezTo>
                    <a:cubicBezTo>
                      <a:pt x="1752" y="1011"/>
                      <a:pt x="1740" y="999"/>
                      <a:pt x="1740" y="987"/>
                    </a:cubicBezTo>
                    <a:cubicBezTo>
                      <a:pt x="1513" y="535"/>
                      <a:pt x="990" y="154"/>
                      <a:pt x="501" y="23"/>
                    </a:cubicBezTo>
                    <a:cubicBezTo>
                      <a:pt x="458" y="7"/>
                      <a:pt x="414" y="0"/>
                      <a:pt x="37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5" name="Google Shape;3425;p94"/>
              <p:cNvSpPr/>
              <p:nvPr/>
            </p:nvSpPr>
            <p:spPr>
              <a:xfrm>
                <a:off x="5116515" y="4083128"/>
                <a:ext cx="56554" cy="42284"/>
              </a:xfrm>
              <a:custGeom>
                <a:avLst/>
                <a:gdLst/>
                <a:ahLst/>
                <a:cxnLst/>
                <a:rect l="l" t="t" r="r" b="b"/>
                <a:pathLst>
                  <a:path w="1823" h="1363" extrusionOk="0">
                    <a:moveTo>
                      <a:pt x="373" y="0"/>
                    </a:moveTo>
                    <a:cubicBezTo>
                      <a:pt x="157" y="0"/>
                      <a:pt x="0" y="193"/>
                      <a:pt x="120" y="403"/>
                    </a:cubicBezTo>
                    <a:cubicBezTo>
                      <a:pt x="263" y="665"/>
                      <a:pt x="513" y="820"/>
                      <a:pt x="751" y="987"/>
                    </a:cubicBezTo>
                    <a:cubicBezTo>
                      <a:pt x="954" y="1141"/>
                      <a:pt x="1192" y="1261"/>
                      <a:pt x="1454" y="1332"/>
                    </a:cubicBezTo>
                    <a:cubicBezTo>
                      <a:pt x="1499" y="1347"/>
                      <a:pt x="1544" y="1362"/>
                      <a:pt x="1589" y="1362"/>
                    </a:cubicBezTo>
                    <a:cubicBezTo>
                      <a:pt x="1616" y="1362"/>
                      <a:pt x="1642" y="1357"/>
                      <a:pt x="1668" y="1344"/>
                    </a:cubicBezTo>
                    <a:cubicBezTo>
                      <a:pt x="1823" y="1296"/>
                      <a:pt x="1787" y="1141"/>
                      <a:pt x="1751" y="1034"/>
                    </a:cubicBezTo>
                    <a:cubicBezTo>
                      <a:pt x="1751" y="1022"/>
                      <a:pt x="1740" y="999"/>
                      <a:pt x="1740" y="987"/>
                    </a:cubicBezTo>
                    <a:cubicBezTo>
                      <a:pt x="1513" y="546"/>
                      <a:pt x="989" y="165"/>
                      <a:pt x="501" y="22"/>
                    </a:cubicBezTo>
                    <a:cubicBezTo>
                      <a:pt x="457" y="7"/>
                      <a:pt x="414" y="0"/>
                      <a:pt x="37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6" name="Google Shape;3426;p94"/>
              <p:cNvSpPr/>
              <p:nvPr/>
            </p:nvSpPr>
            <p:spPr>
              <a:xfrm>
                <a:off x="5228072" y="1959606"/>
                <a:ext cx="504953" cy="901638"/>
              </a:xfrm>
              <a:custGeom>
                <a:avLst/>
                <a:gdLst/>
                <a:ahLst/>
                <a:cxnLst/>
                <a:rect l="l" t="t" r="r" b="b"/>
                <a:pathLst>
                  <a:path w="16277" h="29064" extrusionOk="0">
                    <a:moveTo>
                      <a:pt x="10609" y="1"/>
                    </a:moveTo>
                    <a:lnTo>
                      <a:pt x="6835" y="143"/>
                    </a:lnTo>
                    <a:cubicBezTo>
                      <a:pt x="6835" y="143"/>
                      <a:pt x="3239" y="1501"/>
                      <a:pt x="2918" y="2048"/>
                    </a:cubicBezTo>
                    <a:cubicBezTo>
                      <a:pt x="2704" y="2418"/>
                      <a:pt x="430" y="19170"/>
                      <a:pt x="1" y="29064"/>
                    </a:cubicBezTo>
                    <a:lnTo>
                      <a:pt x="16277" y="29064"/>
                    </a:lnTo>
                    <a:cubicBezTo>
                      <a:pt x="16253" y="17896"/>
                      <a:pt x="14931" y="1394"/>
                      <a:pt x="14931" y="1394"/>
                    </a:cubicBezTo>
                    <a:lnTo>
                      <a:pt x="10609" y="1"/>
                    </a:lnTo>
                    <a:close/>
                  </a:path>
                </a:pathLst>
              </a:custGeom>
              <a:solidFill>
                <a:srgbClr val="5D35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7" name="Google Shape;3427;p94"/>
              <p:cNvSpPr/>
              <p:nvPr/>
            </p:nvSpPr>
            <p:spPr>
              <a:xfrm>
                <a:off x="5414610" y="1855464"/>
                <a:ext cx="140749" cy="146023"/>
              </a:xfrm>
              <a:custGeom>
                <a:avLst/>
                <a:gdLst/>
                <a:ahLst/>
                <a:cxnLst/>
                <a:rect l="l" t="t" r="r" b="b"/>
                <a:pathLst>
                  <a:path w="4537" h="4707" extrusionOk="0">
                    <a:moveTo>
                      <a:pt x="1" y="0"/>
                    </a:moveTo>
                    <a:cubicBezTo>
                      <a:pt x="1" y="0"/>
                      <a:pt x="132" y="810"/>
                      <a:pt x="286" y="1691"/>
                    </a:cubicBezTo>
                    <a:cubicBezTo>
                      <a:pt x="465" y="2762"/>
                      <a:pt x="620" y="3905"/>
                      <a:pt x="679" y="3929"/>
                    </a:cubicBezTo>
                    <a:cubicBezTo>
                      <a:pt x="679" y="3929"/>
                      <a:pt x="774" y="4643"/>
                      <a:pt x="1024" y="4703"/>
                    </a:cubicBezTo>
                    <a:cubicBezTo>
                      <a:pt x="1032" y="4705"/>
                      <a:pt x="1041" y="4706"/>
                      <a:pt x="1053" y="4706"/>
                    </a:cubicBezTo>
                    <a:cubicBezTo>
                      <a:pt x="1457" y="4706"/>
                      <a:pt x="4537" y="3358"/>
                      <a:pt x="4537" y="3358"/>
                    </a:cubicBezTo>
                    <a:cubicBezTo>
                      <a:pt x="4465" y="3072"/>
                      <a:pt x="4406" y="2881"/>
                      <a:pt x="4394" y="2834"/>
                    </a:cubicBezTo>
                    <a:cubicBezTo>
                      <a:pt x="4299" y="2477"/>
                      <a:pt x="4239" y="833"/>
                      <a:pt x="4239" y="833"/>
                    </a:cubicBezTo>
                    <a:lnTo>
                      <a:pt x="1" y="0"/>
                    </a:lnTo>
                    <a:close/>
                  </a:path>
                </a:pathLst>
              </a:custGeom>
              <a:solidFill>
                <a:srgbClr val="FFA0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8" name="Google Shape;3428;p94"/>
              <p:cNvSpPr/>
              <p:nvPr/>
            </p:nvSpPr>
            <p:spPr>
              <a:xfrm>
                <a:off x="5413866" y="1855464"/>
                <a:ext cx="141121" cy="104174"/>
              </a:xfrm>
              <a:custGeom>
                <a:avLst/>
                <a:gdLst/>
                <a:ahLst/>
                <a:cxnLst/>
                <a:rect l="l" t="t" r="r" b="b"/>
                <a:pathLst>
                  <a:path w="4549" h="3358" extrusionOk="0">
                    <a:moveTo>
                      <a:pt x="1" y="0"/>
                    </a:moveTo>
                    <a:lnTo>
                      <a:pt x="1" y="0"/>
                    </a:lnTo>
                    <a:lnTo>
                      <a:pt x="1" y="0"/>
                    </a:lnTo>
                    <a:cubicBezTo>
                      <a:pt x="1" y="0"/>
                      <a:pt x="1" y="0"/>
                      <a:pt x="1" y="0"/>
                    </a:cubicBezTo>
                    <a:close/>
                    <a:moveTo>
                      <a:pt x="1" y="0"/>
                    </a:moveTo>
                    <a:cubicBezTo>
                      <a:pt x="26" y="10"/>
                      <a:pt x="144" y="815"/>
                      <a:pt x="286" y="1703"/>
                    </a:cubicBezTo>
                    <a:cubicBezTo>
                      <a:pt x="1537" y="2226"/>
                      <a:pt x="4275" y="3334"/>
                      <a:pt x="4537" y="3358"/>
                    </a:cubicBezTo>
                    <a:lnTo>
                      <a:pt x="4549" y="3358"/>
                    </a:lnTo>
                    <a:cubicBezTo>
                      <a:pt x="4466" y="3072"/>
                      <a:pt x="4406" y="2881"/>
                      <a:pt x="4394" y="2834"/>
                    </a:cubicBezTo>
                    <a:cubicBezTo>
                      <a:pt x="4311" y="2477"/>
                      <a:pt x="4251" y="833"/>
                      <a:pt x="4251" y="833"/>
                    </a:cubicBezTo>
                    <a:lnTo>
                      <a:pt x="1" y="0"/>
                    </a:lnTo>
                    <a:close/>
                  </a:path>
                </a:pathLst>
              </a:custGeom>
              <a:solidFill>
                <a:srgbClr val="FF7D6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9" name="Google Shape;3429;p94"/>
              <p:cNvSpPr/>
              <p:nvPr/>
            </p:nvSpPr>
            <p:spPr>
              <a:xfrm>
                <a:off x="5335937" y="1566706"/>
                <a:ext cx="297009" cy="343326"/>
              </a:xfrm>
              <a:custGeom>
                <a:avLst/>
                <a:gdLst/>
                <a:ahLst/>
                <a:cxnLst/>
                <a:rect l="l" t="t" r="r" b="b"/>
                <a:pathLst>
                  <a:path w="9574" h="11067" extrusionOk="0">
                    <a:moveTo>
                      <a:pt x="5428" y="0"/>
                    </a:moveTo>
                    <a:cubicBezTo>
                      <a:pt x="3140" y="0"/>
                      <a:pt x="894" y="1757"/>
                      <a:pt x="548" y="2164"/>
                    </a:cubicBezTo>
                    <a:cubicBezTo>
                      <a:pt x="1" y="2819"/>
                      <a:pt x="2048" y="9582"/>
                      <a:pt x="2048" y="9582"/>
                    </a:cubicBezTo>
                    <a:cubicBezTo>
                      <a:pt x="2048" y="9582"/>
                      <a:pt x="2203" y="9832"/>
                      <a:pt x="2727" y="10106"/>
                    </a:cubicBezTo>
                    <a:cubicBezTo>
                      <a:pt x="2834" y="10165"/>
                      <a:pt x="2953" y="10225"/>
                      <a:pt x="3096" y="10261"/>
                    </a:cubicBezTo>
                    <a:cubicBezTo>
                      <a:pt x="3552" y="10447"/>
                      <a:pt x="7122" y="11067"/>
                      <a:pt x="8447" y="11067"/>
                    </a:cubicBezTo>
                    <a:cubicBezTo>
                      <a:pt x="8643" y="11067"/>
                      <a:pt x="8791" y="11053"/>
                      <a:pt x="8871" y="11023"/>
                    </a:cubicBezTo>
                    <a:cubicBezTo>
                      <a:pt x="9502" y="10784"/>
                      <a:pt x="9573" y="8415"/>
                      <a:pt x="9561" y="8165"/>
                    </a:cubicBezTo>
                    <a:cubicBezTo>
                      <a:pt x="9418" y="6677"/>
                      <a:pt x="8930" y="2105"/>
                      <a:pt x="8930" y="2105"/>
                    </a:cubicBezTo>
                    <a:cubicBezTo>
                      <a:pt x="7955" y="530"/>
                      <a:pt x="6685" y="0"/>
                      <a:pt x="5428" y="0"/>
                    </a:cubicBezTo>
                    <a:close/>
                  </a:path>
                </a:pathLst>
              </a:custGeom>
              <a:solidFill>
                <a:srgbClr val="FFA0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0" name="Google Shape;3430;p94"/>
              <p:cNvSpPr/>
              <p:nvPr/>
            </p:nvSpPr>
            <p:spPr>
              <a:xfrm>
                <a:off x="5509167" y="1851028"/>
                <a:ext cx="38809" cy="14115"/>
              </a:xfrm>
              <a:custGeom>
                <a:avLst/>
                <a:gdLst/>
                <a:ahLst/>
                <a:cxnLst/>
                <a:rect l="l" t="t" r="r" b="b"/>
                <a:pathLst>
                  <a:path w="1251" h="455" extrusionOk="0">
                    <a:moveTo>
                      <a:pt x="1251" y="0"/>
                    </a:moveTo>
                    <a:lnTo>
                      <a:pt x="1251" y="0"/>
                    </a:lnTo>
                    <a:cubicBezTo>
                      <a:pt x="986" y="194"/>
                      <a:pt x="663" y="303"/>
                      <a:pt x="339" y="303"/>
                    </a:cubicBezTo>
                    <a:cubicBezTo>
                      <a:pt x="225" y="303"/>
                      <a:pt x="112" y="290"/>
                      <a:pt x="1" y="262"/>
                    </a:cubicBezTo>
                    <a:lnTo>
                      <a:pt x="1" y="262"/>
                    </a:lnTo>
                    <a:cubicBezTo>
                      <a:pt x="154" y="378"/>
                      <a:pt x="386" y="454"/>
                      <a:pt x="608" y="454"/>
                    </a:cubicBezTo>
                    <a:cubicBezTo>
                      <a:pt x="660" y="454"/>
                      <a:pt x="712" y="450"/>
                      <a:pt x="763" y="441"/>
                    </a:cubicBezTo>
                    <a:cubicBezTo>
                      <a:pt x="1001" y="381"/>
                      <a:pt x="1167" y="238"/>
                      <a:pt x="1251" y="0"/>
                    </a:cubicBezTo>
                    <a:close/>
                  </a:path>
                </a:pathLst>
              </a:custGeom>
              <a:solidFill>
                <a:srgbClr val="FC5B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1" name="Google Shape;3431;p94"/>
              <p:cNvSpPr/>
              <p:nvPr/>
            </p:nvSpPr>
            <p:spPr>
              <a:xfrm>
                <a:off x="5599287" y="1753028"/>
                <a:ext cx="48426" cy="33690"/>
              </a:xfrm>
              <a:custGeom>
                <a:avLst/>
                <a:gdLst/>
                <a:ahLst/>
                <a:cxnLst/>
                <a:rect l="l" t="t" r="r" b="b"/>
                <a:pathLst>
                  <a:path w="1561" h="1086" extrusionOk="0">
                    <a:moveTo>
                      <a:pt x="1254" y="1"/>
                    </a:moveTo>
                    <a:cubicBezTo>
                      <a:pt x="1083" y="1"/>
                      <a:pt x="834" y="93"/>
                      <a:pt x="596" y="254"/>
                    </a:cubicBezTo>
                    <a:cubicBezTo>
                      <a:pt x="227" y="504"/>
                      <a:pt x="1" y="837"/>
                      <a:pt x="120" y="1004"/>
                    </a:cubicBezTo>
                    <a:cubicBezTo>
                      <a:pt x="158" y="1059"/>
                      <a:pt x="230" y="1086"/>
                      <a:pt x="325" y="1086"/>
                    </a:cubicBezTo>
                    <a:cubicBezTo>
                      <a:pt x="496" y="1086"/>
                      <a:pt x="739" y="999"/>
                      <a:pt x="977" y="837"/>
                    </a:cubicBezTo>
                    <a:cubicBezTo>
                      <a:pt x="1358" y="587"/>
                      <a:pt x="1560" y="254"/>
                      <a:pt x="1453" y="87"/>
                    </a:cubicBezTo>
                    <a:cubicBezTo>
                      <a:pt x="1419" y="28"/>
                      <a:pt x="1348" y="1"/>
                      <a:pt x="1254" y="1"/>
                    </a:cubicBezTo>
                    <a:close/>
                  </a:path>
                </a:pathLst>
              </a:custGeom>
              <a:solidFill>
                <a:srgbClr val="FF7D6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2" name="Google Shape;3432;p94"/>
              <p:cNvSpPr/>
              <p:nvPr/>
            </p:nvSpPr>
            <p:spPr>
              <a:xfrm>
                <a:off x="5438621" y="1781196"/>
                <a:ext cx="72779" cy="31860"/>
              </a:xfrm>
              <a:custGeom>
                <a:avLst/>
                <a:gdLst/>
                <a:ahLst/>
                <a:cxnLst/>
                <a:rect l="l" t="t" r="r" b="b"/>
                <a:pathLst>
                  <a:path w="2346" h="1027" extrusionOk="0">
                    <a:moveTo>
                      <a:pt x="1142" y="0"/>
                    </a:moveTo>
                    <a:cubicBezTo>
                      <a:pt x="510" y="0"/>
                      <a:pt x="12" y="222"/>
                      <a:pt x="0" y="489"/>
                    </a:cubicBezTo>
                    <a:cubicBezTo>
                      <a:pt x="0" y="775"/>
                      <a:pt x="524" y="1013"/>
                      <a:pt x="1155" y="1025"/>
                    </a:cubicBezTo>
                    <a:cubicBezTo>
                      <a:pt x="1187" y="1026"/>
                      <a:pt x="1219" y="1027"/>
                      <a:pt x="1250" y="1027"/>
                    </a:cubicBezTo>
                    <a:cubicBezTo>
                      <a:pt x="1860" y="1027"/>
                      <a:pt x="2335" y="809"/>
                      <a:pt x="2346" y="537"/>
                    </a:cubicBezTo>
                    <a:cubicBezTo>
                      <a:pt x="2346" y="251"/>
                      <a:pt x="1834" y="13"/>
                      <a:pt x="1191" y="1"/>
                    </a:cubicBezTo>
                    <a:cubicBezTo>
                      <a:pt x="1175" y="1"/>
                      <a:pt x="1158" y="0"/>
                      <a:pt x="1142" y="0"/>
                    </a:cubicBezTo>
                    <a:close/>
                  </a:path>
                </a:pathLst>
              </a:custGeom>
              <a:solidFill>
                <a:srgbClr val="FF7D6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3" name="Google Shape;3433;p94"/>
              <p:cNvSpPr/>
              <p:nvPr/>
            </p:nvSpPr>
            <p:spPr>
              <a:xfrm>
                <a:off x="5472219" y="1828847"/>
                <a:ext cx="93502" cy="17404"/>
              </a:xfrm>
              <a:custGeom>
                <a:avLst/>
                <a:gdLst/>
                <a:ahLst/>
                <a:cxnLst/>
                <a:rect l="l" t="t" r="r" b="b"/>
                <a:pathLst>
                  <a:path w="3014" h="561" extrusionOk="0">
                    <a:moveTo>
                      <a:pt x="1" y="1"/>
                    </a:moveTo>
                    <a:lnTo>
                      <a:pt x="1" y="1"/>
                    </a:lnTo>
                    <a:cubicBezTo>
                      <a:pt x="1" y="1"/>
                      <a:pt x="37" y="25"/>
                      <a:pt x="96" y="72"/>
                    </a:cubicBezTo>
                    <a:cubicBezTo>
                      <a:pt x="156" y="132"/>
                      <a:pt x="251" y="191"/>
                      <a:pt x="370" y="263"/>
                    </a:cubicBezTo>
                    <a:cubicBezTo>
                      <a:pt x="632" y="417"/>
                      <a:pt x="1025" y="560"/>
                      <a:pt x="1489" y="560"/>
                    </a:cubicBezTo>
                    <a:cubicBezTo>
                      <a:pt x="1954" y="560"/>
                      <a:pt x="2358" y="429"/>
                      <a:pt x="2608" y="298"/>
                    </a:cubicBezTo>
                    <a:cubicBezTo>
                      <a:pt x="2739" y="227"/>
                      <a:pt x="2835" y="167"/>
                      <a:pt x="2906" y="108"/>
                    </a:cubicBezTo>
                    <a:cubicBezTo>
                      <a:pt x="2966" y="60"/>
                      <a:pt x="3013" y="25"/>
                      <a:pt x="3013" y="25"/>
                    </a:cubicBezTo>
                    <a:lnTo>
                      <a:pt x="3013" y="25"/>
                    </a:lnTo>
                    <a:cubicBezTo>
                      <a:pt x="3013" y="25"/>
                      <a:pt x="2966" y="48"/>
                      <a:pt x="2894" y="72"/>
                    </a:cubicBezTo>
                    <a:cubicBezTo>
                      <a:pt x="2811" y="108"/>
                      <a:pt x="2716" y="144"/>
                      <a:pt x="2573" y="191"/>
                    </a:cubicBezTo>
                    <a:cubicBezTo>
                      <a:pt x="2311" y="287"/>
                      <a:pt x="1918" y="358"/>
                      <a:pt x="1501" y="358"/>
                    </a:cubicBezTo>
                    <a:cubicBezTo>
                      <a:pt x="1084" y="358"/>
                      <a:pt x="703" y="263"/>
                      <a:pt x="430" y="179"/>
                    </a:cubicBezTo>
                    <a:cubicBezTo>
                      <a:pt x="299" y="132"/>
                      <a:pt x="191" y="84"/>
                      <a:pt x="120" y="60"/>
                    </a:cubicBezTo>
                    <a:cubicBezTo>
                      <a:pt x="49" y="13"/>
                      <a:pt x="1" y="1"/>
                      <a:pt x="1" y="1"/>
                    </a:cubicBezTo>
                    <a:close/>
                  </a:path>
                </a:pathLst>
              </a:custGeom>
              <a:solidFill>
                <a:srgbClr val="FC5B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4" name="Google Shape;3434;p94"/>
              <p:cNvSpPr/>
              <p:nvPr/>
            </p:nvSpPr>
            <p:spPr>
              <a:xfrm>
                <a:off x="5530603" y="1713257"/>
                <a:ext cx="37320" cy="82489"/>
              </a:xfrm>
              <a:custGeom>
                <a:avLst/>
                <a:gdLst/>
                <a:ahLst/>
                <a:cxnLst/>
                <a:rect l="l" t="t" r="r" b="b"/>
                <a:pathLst>
                  <a:path w="1203" h="2659" extrusionOk="0">
                    <a:moveTo>
                      <a:pt x="512" y="0"/>
                    </a:moveTo>
                    <a:lnTo>
                      <a:pt x="512" y="0"/>
                    </a:lnTo>
                    <a:cubicBezTo>
                      <a:pt x="703" y="762"/>
                      <a:pt x="810" y="1548"/>
                      <a:pt x="845" y="2346"/>
                    </a:cubicBezTo>
                    <a:cubicBezTo>
                      <a:pt x="771" y="2335"/>
                      <a:pt x="685" y="2331"/>
                      <a:pt x="593" y="2331"/>
                    </a:cubicBezTo>
                    <a:cubicBezTo>
                      <a:pt x="482" y="2331"/>
                      <a:pt x="364" y="2336"/>
                      <a:pt x="252" y="2336"/>
                    </a:cubicBezTo>
                    <a:cubicBezTo>
                      <a:pt x="161" y="2336"/>
                      <a:pt x="74" y="2333"/>
                      <a:pt x="0" y="2322"/>
                    </a:cubicBezTo>
                    <a:lnTo>
                      <a:pt x="0" y="2322"/>
                    </a:lnTo>
                    <a:cubicBezTo>
                      <a:pt x="277" y="2539"/>
                      <a:pt x="636" y="2658"/>
                      <a:pt x="988" y="2658"/>
                    </a:cubicBezTo>
                    <a:cubicBezTo>
                      <a:pt x="1060" y="2658"/>
                      <a:pt x="1132" y="2653"/>
                      <a:pt x="1203" y="2643"/>
                    </a:cubicBezTo>
                    <a:cubicBezTo>
                      <a:pt x="1143" y="1727"/>
                      <a:pt x="905" y="822"/>
                      <a:pt x="512" y="0"/>
                    </a:cubicBezTo>
                    <a:close/>
                  </a:path>
                </a:pathLst>
              </a:custGeom>
              <a:solidFill>
                <a:srgbClr val="FC5B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5" name="Google Shape;3435;p94"/>
              <p:cNvSpPr/>
              <p:nvPr/>
            </p:nvSpPr>
            <p:spPr>
              <a:xfrm>
                <a:off x="5557996" y="1674261"/>
                <a:ext cx="48705" cy="19823"/>
              </a:xfrm>
              <a:custGeom>
                <a:avLst/>
                <a:gdLst/>
                <a:ahLst/>
                <a:cxnLst/>
                <a:rect l="l" t="t" r="r" b="b"/>
                <a:pathLst>
                  <a:path w="1570" h="639" extrusionOk="0">
                    <a:moveTo>
                      <a:pt x="594" y="0"/>
                    </a:moveTo>
                    <a:cubicBezTo>
                      <a:pt x="466" y="0"/>
                      <a:pt x="355" y="45"/>
                      <a:pt x="284" y="162"/>
                    </a:cubicBezTo>
                    <a:cubicBezTo>
                      <a:pt x="0" y="627"/>
                      <a:pt x="171" y="638"/>
                      <a:pt x="187" y="638"/>
                    </a:cubicBezTo>
                    <a:cubicBezTo>
                      <a:pt x="188" y="638"/>
                      <a:pt x="189" y="638"/>
                      <a:pt x="189" y="638"/>
                    </a:cubicBezTo>
                    <a:lnTo>
                      <a:pt x="1570" y="448"/>
                    </a:lnTo>
                    <a:cubicBezTo>
                      <a:pt x="1570" y="448"/>
                      <a:pt x="999" y="0"/>
                      <a:pt x="594" y="0"/>
                    </a:cubicBezTo>
                    <a:close/>
                  </a:path>
                </a:pathLst>
              </a:custGeom>
              <a:solidFill>
                <a:srgbClr val="55062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6" name="Google Shape;3436;p94"/>
              <p:cNvSpPr/>
              <p:nvPr/>
            </p:nvSpPr>
            <p:spPr>
              <a:xfrm>
                <a:off x="5425313" y="1662845"/>
                <a:ext cx="63937" cy="46006"/>
              </a:xfrm>
              <a:custGeom>
                <a:avLst/>
                <a:gdLst/>
                <a:ahLst/>
                <a:cxnLst/>
                <a:rect l="l" t="t" r="r" b="b"/>
                <a:pathLst>
                  <a:path w="2061" h="1483" extrusionOk="0">
                    <a:moveTo>
                      <a:pt x="1462" y="1"/>
                    </a:moveTo>
                    <a:cubicBezTo>
                      <a:pt x="813" y="1"/>
                      <a:pt x="1" y="1482"/>
                      <a:pt x="1" y="1482"/>
                    </a:cubicBezTo>
                    <a:lnTo>
                      <a:pt x="1882" y="589"/>
                    </a:lnTo>
                    <a:cubicBezTo>
                      <a:pt x="1882" y="589"/>
                      <a:pt x="2061" y="315"/>
                      <a:pt x="1680" y="65"/>
                    </a:cubicBezTo>
                    <a:cubicBezTo>
                      <a:pt x="1610" y="21"/>
                      <a:pt x="1537" y="1"/>
                      <a:pt x="1462" y="1"/>
                    </a:cubicBezTo>
                    <a:close/>
                  </a:path>
                </a:pathLst>
              </a:custGeom>
              <a:solidFill>
                <a:srgbClr val="55062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7" name="Google Shape;3437;p94"/>
              <p:cNvSpPr/>
              <p:nvPr/>
            </p:nvSpPr>
            <p:spPr>
              <a:xfrm>
                <a:off x="5467814" y="1714839"/>
                <a:ext cx="32139" cy="43773"/>
              </a:xfrm>
              <a:custGeom>
                <a:avLst/>
                <a:gdLst/>
                <a:ahLst/>
                <a:cxnLst/>
                <a:rect l="l" t="t" r="r" b="b"/>
                <a:pathLst>
                  <a:path w="1036" h="1411" extrusionOk="0">
                    <a:moveTo>
                      <a:pt x="402" y="0"/>
                    </a:moveTo>
                    <a:cubicBezTo>
                      <a:pt x="379" y="0"/>
                      <a:pt x="356" y="3"/>
                      <a:pt x="333" y="9"/>
                    </a:cubicBezTo>
                    <a:cubicBezTo>
                      <a:pt x="95" y="68"/>
                      <a:pt x="0" y="425"/>
                      <a:pt x="83" y="818"/>
                    </a:cubicBezTo>
                    <a:cubicBezTo>
                      <a:pt x="180" y="1163"/>
                      <a:pt x="404" y="1410"/>
                      <a:pt x="622" y="1410"/>
                    </a:cubicBezTo>
                    <a:cubicBezTo>
                      <a:pt x="645" y="1410"/>
                      <a:pt x="668" y="1407"/>
                      <a:pt x="691" y="1402"/>
                    </a:cubicBezTo>
                    <a:cubicBezTo>
                      <a:pt x="929" y="1342"/>
                      <a:pt x="1036" y="973"/>
                      <a:pt x="941" y="592"/>
                    </a:cubicBezTo>
                    <a:cubicBezTo>
                      <a:pt x="854" y="247"/>
                      <a:pt x="622" y="0"/>
                      <a:pt x="402" y="0"/>
                    </a:cubicBezTo>
                    <a:close/>
                  </a:path>
                </a:pathLst>
              </a:custGeom>
              <a:solidFill>
                <a:srgbClr val="16181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8" name="Google Shape;3438;p94"/>
              <p:cNvSpPr/>
              <p:nvPr/>
            </p:nvSpPr>
            <p:spPr>
              <a:xfrm>
                <a:off x="5454877" y="1727930"/>
                <a:ext cx="32543" cy="11013"/>
              </a:xfrm>
              <a:custGeom>
                <a:avLst/>
                <a:gdLst/>
                <a:ahLst/>
                <a:cxnLst/>
                <a:rect l="l" t="t" r="r" b="b"/>
                <a:pathLst>
                  <a:path w="1049" h="355" extrusionOk="0">
                    <a:moveTo>
                      <a:pt x="475" y="0"/>
                    </a:moveTo>
                    <a:cubicBezTo>
                      <a:pt x="210" y="0"/>
                      <a:pt x="0" y="111"/>
                      <a:pt x="0" y="111"/>
                    </a:cubicBezTo>
                    <a:cubicBezTo>
                      <a:pt x="0" y="111"/>
                      <a:pt x="203" y="301"/>
                      <a:pt x="500" y="349"/>
                    </a:cubicBezTo>
                    <a:cubicBezTo>
                      <a:pt x="532" y="353"/>
                      <a:pt x="564" y="354"/>
                      <a:pt x="594" y="354"/>
                    </a:cubicBezTo>
                    <a:cubicBezTo>
                      <a:pt x="841" y="354"/>
                      <a:pt x="1048" y="242"/>
                      <a:pt x="1048" y="242"/>
                    </a:cubicBezTo>
                    <a:cubicBezTo>
                      <a:pt x="1048" y="242"/>
                      <a:pt x="846" y="51"/>
                      <a:pt x="548" y="3"/>
                    </a:cubicBezTo>
                    <a:cubicBezTo>
                      <a:pt x="523" y="1"/>
                      <a:pt x="499" y="0"/>
                      <a:pt x="47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9" name="Google Shape;3439;p94"/>
              <p:cNvSpPr/>
              <p:nvPr/>
            </p:nvSpPr>
            <p:spPr>
              <a:xfrm>
                <a:off x="5580084" y="1701499"/>
                <a:ext cx="27734" cy="35986"/>
              </a:xfrm>
              <a:custGeom>
                <a:avLst/>
                <a:gdLst/>
                <a:ahLst/>
                <a:cxnLst/>
                <a:rect l="l" t="t" r="r" b="b"/>
                <a:pathLst>
                  <a:path w="894" h="1160" extrusionOk="0">
                    <a:moveTo>
                      <a:pt x="365" y="0"/>
                    </a:moveTo>
                    <a:cubicBezTo>
                      <a:pt x="342" y="0"/>
                      <a:pt x="320" y="4"/>
                      <a:pt x="298" y="10"/>
                    </a:cubicBezTo>
                    <a:cubicBezTo>
                      <a:pt x="108" y="70"/>
                      <a:pt x="1" y="367"/>
                      <a:pt x="96" y="677"/>
                    </a:cubicBezTo>
                    <a:cubicBezTo>
                      <a:pt x="182" y="957"/>
                      <a:pt x="366" y="1160"/>
                      <a:pt x="542" y="1160"/>
                    </a:cubicBezTo>
                    <a:cubicBezTo>
                      <a:pt x="560" y="1160"/>
                      <a:pt x="578" y="1157"/>
                      <a:pt x="596" y="1153"/>
                    </a:cubicBezTo>
                    <a:cubicBezTo>
                      <a:pt x="798" y="1094"/>
                      <a:pt x="894" y="796"/>
                      <a:pt x="810" y="486"/>
                    </a:cubicBezTo>
                    <a:cubicBezTo>
                      <a:pt x="736" y="210"/>
                      <a:pt x="548" y="0"/>
                      <a:pt x="365" y="0"/>
                    </a:cubicBezTo>
                    <a:close/>
                  </a:path>
                </a:pathLst>
              </a:custGeom>
              <a:solidFill>
                <a:srgbClr val="16181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0" name="Google Shape;3440;p94"/>
              <p:cNvSpPr/>
              <p:nvPr/>
            </p:nvSpPr>
            <p:spPr>
              <a:xfrm>
                <a:off x="5591904" y="1705501"/>
                <a:ext cx="20723" cy="15915"/>
              </a:xfrm>
              <a:custGeom>
                <a:avLst/>
                <a:gdLst/>
                <a:ahLst/>
                <a:cxnLst/>
                <a:rect l="l" t="t" r="r" b="b"/>
                <a:pathLst>
                  <a:path w="668" h="513" extrusionOk="0">
                    <a:moveTo>
                      <a:pt x="667" y="0"/>
                    </a:moveTo>
                    <a:cubicBezTo>
                      <a:pt x="667" y="0"/>
                      <a:pt x="441" y="12"/>
                      <a:pt x="262" y="167"/>
                    </a:cubicBezTo>
                    <a:cubicBezTo>
                      <a:pt x="72" y="310"/>
                      <a:pt x="1" y="512"/>
                      <a:pt x="1" y="512"/>
                    </a:cubicBezTo>
                    <a:cubicBezTo>
                      <a:pt x="1" y="512"/>
                      <a:pt x="215" y="476"/>
                      <a:pt x="405" y="345"/>
                    </a:cubicBezTo>
                    <a:cubicBezTo>
                      <a:pt x="596" y="191"/>
                      <a:pt x="667" y="0"/>
                      <a:pt x="6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1" name="Google Shape;3441;p94"/>
              <p:cNvSpPr/>
              <p:nvPr/>
            </p:nvSpPr>
            <p:spPr>
              <a:xfrm>
                <a:off x="5322628" y="1758953"/>
                <a:ext cx="97193" cy="106252"/>
              </a:xfrm>
              <a:custGeom>
                <a:avLst/>
                <a:gdLst/>
                <a:ahLst/>
                <a:cxnLst/>
                <a:rect l="l" t="t" r="r" b="b"/>
                <a:pathLst>
                  <a:path w="3133" h="3425" extrusionOk="0">
                    <a:moveTo>
                      <a:pt x="954" y="0"/>
                    </a:moveTo>
                    <a:cubicBezTo>
                      <a:pt x="823" y="0"/>
                      <a:pt x="684" y="47"/>
                      <a:pt x="549" y="170"/>
                    </a:cubicBezTo>
                    <a:cubicBezTo>
                      <a:pt x="1" y="694"/>
                      <a:pt x="441" y="2218"/>
                      <a:pt x="799" y="2611"/>
                    </a:cubicBezTo>
                    <a:cubicBezTo>
                      <a:pt x="882" y="2670"/>
                      <a:pt x="953" y="2754"/>
                      <a:pt x="1061" y="2825"/>
                    </a:cubicBezTo>
                    <a:cubicBezTo>
                      <a:pt x="1427" y="3121"/>
                      <a:pt x="2037" y="3424"/>
                      <a:pt x="2757" y="3424"/>
                    </a:cubicBezTo>
                    <a:cubicBezTo>
                      <a:pt x="2879" y="3424"/>
                      <a:pt x="3005" y="3416"/>
                      <a:pt x="3132" y="3397"/>
                    </a:cubicBezTo>
                    <a:lnTo>
                      <a:pt x="1715" y="468"/>
                    </a:lnTo>
                    <a:cubicBezTo>
                      <a:pt x="1715" y="468"/>
                      <a:pt x="1656" y="396"/>
                      <a:pt x="1561" y="301"/>
                    </a:cubicBezTo>
                    <a:cubicBezTo>
                      <a:pt x="1428" y="169"/>
                      <a:pt x="1204" y="0"/>
                      <a:pt x="954" y="0"/>
                    </a:cubicBezTo>
                    <a:close/>
                  </a:path>
                </a:pathLst>
              </a:custGeom>
              <a:solidFill>
                <a:srgbClr val="FFBF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2" name="Google Shape;3442;p94"/>
              <p:cNvSpPr/>
              <p:nvPr/>
            </p:nvSpPr>
            <p:spPr>
              <a:xfrm>
                <a:off x="5327065" y="1762427"/>
                <a:ext cx="92757" cy="102778"/>
              </a:xfrm>
              <a:custGeom>
                <a:avLst/>
                <a:gdLst/>
                <a:ahLst/>
                <a:cxnLst/>
                <a:rect l="l" t="t" r="r" b="b"/>
                <a:pathLst>
                  <a:path w="2990" h="3313" extrusionOk="0">
                    <a:moveTo>
                      <a:pt x="957" y="1"/>
                    </a:moveTo>
                    <a:cubicBezTo>
                      <a:pt x="828" y="1"/>
                      <a:pt x="693" y="50"/>
                      <a:pt x="560" y="177"/>
                    </a:cubicBezTo>
                    <a:cubicBezTo>
                      <a:pt x="1" y="701"/>
                      <a:pt x="453" y="2225"/>
                      <a:pt x="810" y="2618"/>
                    </a:cubicBezTo>
                    <a:cubicBezTo>
                      <a:pt x="834" y="2642"/>
                      <a:pt x="870" y="2689"/>
                      <a:pt x="918" y="2713"/>
                    </a:cubicBezTo>
                    <a:cubicBezTo>
                      <a:pt x="1284" y="3009"/>
                      <a:pt x="1894" y="3312"/>
                      <a:pt x="2614" y="3312"/>
                    </a:cubicBezTo>
                    <a:cubicBezTo>
                      <a:pt x="2736" y="3312"/>
                      <a:pt x="2862" y="3304"/>
                      <a:pt x="2989" y="3285"/>
                    </a:cubicBezTo>
                    <a:lnTo>
                      <a:pt x="1572" y="356"/>
                    </a:lnTo>
                    <a:cubicBezTo>
                      <a:pt x="1572" y="356"/>
                      <a:pt x="1513" y="284"/>
                      <a:pt x="1418" y="189"/>
                    </a:cubicBezTo>
                    <a:cubicBezTo>
                      <a:pt x="1288" y="87"/>
                      <a:pt x="1128" y="1"/>
                      <a:pt x="957" y="1"/>
                    </a:cubicBezTo>
                    <a:close/>
                  </a:path>
                </a:pathLst>
              </a:custGeom>
              <a:solidFill>
                <a:srgbClr val="FFA0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3" name="Google Shape;3443;p94"/>
              <p:cNvSpPr/>
              <p:nvPr/>
            </p:nvSpPr>
            <p:spPr>
              <a:xfrm>
                <a:off x="5342948" y="1792829"/>
                <a:ext cx="50256" cy="53421"/>
              </a:xfrm>
              <a:custGeom>
                <a:avLst/>
                <a:gdLst/>
                <a:ahLst/>
                <a:cxnLst/>
                <a:rect l="l" t="t" r="r" b="b"/>
                <a:pathLst>
                  <a:path w="1620" h="1722" extrusionOk="0">
                    <a:moveTo>
                      <a:pt x="289" y="1"/>
                    </a:moveTo>
                    <a:cubicBezTo>
                      <a:pt x="123" y="1"/>
                      <a:pt x="1" y="97"/>
                      <a:pt x="1" y="352"/>
                    </a:cubicBezTo>
                    <a:cubicBezTo>
                      <a:pt x="1" y="495"/>
                      <a:pt x="48" y="614"/>
                      <a:pt x="120" y="733"/>
                    </a:cubicBezTo>
                    <a:cubicBezTo>
                      <a:pt x="417" y="1209"/>
                      <a:pt x="1025" y="1483"/>
                      <a:pt x="1620" y="1721"/>
                    </a:cubicBezTo>
                    <a:cubicBezTo>
                      <a:pt x="1418" y="1507"/>
                      <a:pt x="1299" y="1233"/>
                      <a:pt x="1251" y="947"/>
                    </a:cubicBezTo>
                    <a:cubicBezTo>
                      <a:pt x="1239" y="852"/>
                      <a:pt x="1239" y="757"/>
                      <a:pt x="1203" y="650"/>
                    </a:cubicBezTo>
                    <a:cubicBezTo>
                      <a:pt x="1147" y="395"/>
                      <a:pt x="627" y="1"/>
                      <a:pt x="289" y="1"/>
                    </a:cubicBezTo>
                    <a:close/>
                  </a:path>
                </a:pathLst>
              </a:custGeom>
              <a:solidFill>
                <a:srgbClr val="FF7D6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4" name="Google Shape;3444;p94"/>
              <p:cNvSpPr/>
              <p:nvPr/>
            </p:nvSpPr>
            <p:spPr>
              <a:xfrm>
                <a:off x="5263903" y="1487010"/>
                <a:ext cx="355735" cy="329676"/>
              </a:xfrm>
              <a:custGeom>
                <a:avLst/>
                <a:gdLst/>
                <a:ahLst/>
                <a:cxnLst/>
                <a:rect l="l" t="t" r="r" b="b"/>
                <a:pathLst>
                  <a:path w="11467" h="10627" extrusionOk="0">
                    <a:moveTo>
                      <a:pt x="8095" y="1"/>
                    </a:moveTo>
                    <a:cubicBezTo>
                      <a:pt x="6157" y="1"/>
                      <a:pt x="2584" y="905"/>
                      <a:pt x="1763" y="3888"/>
                    </a:cubicBezTo>
                    <a:cubicBezTo>
                      <a:pt x="1763" y="3888"/>
                      <a:pt x="1" y="4412"/>
                      <a:pt x="108" y="6174"/>
                    </a:cubicBezTo>
                    <a:cubicBezTo>
                      <a:pt x="167" y="7281"/>
                      <a:pt x="596" y="8377"/>
                      <a:pt x="1180" y="9270"/>
                    </a:cubicBezTo>
                    <a:cubicBezTo>
                      <a:pt x="1525" y="9829"/>
                      <a:pt x="1930" y="10282"/>
                      <a:pt x="2323" y="10627"/>
                    </a:cubicBezTo>
                    <a:lnTo>
                      <a:pt x="2323" y="9662"/>
                    </a:lnTo>
                    <a:cubicBezTo>
                      <a:pt x="2323" y="9288"/>
                      <a:pt x="2626" y="9029"/>
                      <a:pt x="2952" y="9029"/>
                    </a:cubicBezTo>
                    <a:cubicBezTo>
                      <a:pt x="3082" y="9029"/>
                      <a:pt x="3216" y="9071"/>
                      <a:pt x="3335" y="9162"/>
                    </a:cubicBezTo>
                    <a:lnTo>
                      <a:pt x="4049" y="9674"/>
                    </a:lnTo>
                    <a:lnTo>
                      <a:pt x="3430" y="7055"/>
                    </a:lnTo>
                    <a:cubicBezTo>
                      <a:pt x="3430" y="7055"/>
                      <a:pt x="4204" y="6269"/>
                      <a:pt x="4382" y="6043"/>
                    </a:cubicBezTo>
                    <a:cubicBezTo>
                      <a:pt x="4382" y="6043"/>
                      <a:pt x="3906" y="4721"/>
                      <a:pt x="4168" y="4543"/>
                    </a:cubicBezTo>
                    <a:cubicBezTo>
                      <a:pt x="4203" y="4517"/>
                      <a:pt x="4295" y="4506"/>
                      <a:pt x="4429" y="4506"/>
                    </a:cubicBezTo>
                    <a:cubicBezTo>
                      <a:pt x="5155" y="4506"/>
                      <a:pt x="7124" y="4821"/>
                      <a:pt x="8091" y="4821"/>
                    </a:cubicBezTo>
                    <a:cubicBezTo>
                      <a:pt x="8279" y="4821"/>
                      <a:pt x="8430" y="4810"/>
                      <a:pt x="8526" y="4781"/>
                    </a:cubicBezTo>
                    <a:cubicBezTo>
                      <a:pt x="9102" y="4602"/>
                      <a:pt x="9926" y="4150"/>
                      <a:pt x="10364" y="4150"/>
                    </a:cubicBezTo>
                    <a:cubicBezTo>
                      <a:pt x="10451" y="4150"/>
                      <a:pt x="10522" y="4168"/>
                      <a:pt x="10574" y="4209"/>
                    </a:cubicBezTo>
                    <a:cubicBezTo>
                      <a:pt x="10883" y="4471"/>
                      <a:pt x="11169" y="5674"/>
                      <a:pt x="11169" y="5674"/>
                    </a:cubicBezTo>
                    <a:lnTo>
                      <a:pt x="11371" y="5936"/>
                    </a:lnTo>
                    <a:cubicBezTo>
                      <a:pt x="11371" y="5936"/>
                      <a:pt x="11467" y="5079"/>
                      <a:pt x="11443" y="4198"/>
                    </a:cubicBezTo>
                    <a:cubicBezTo>
                      <a:pt x="11431" y="3638"/>
                      <a:pt x="11359" y="3055"/>
                      <a:pt x="11181" y="2638"/>
                    </a:cubicBezTo>
                    <a:cubicBezTo>
                      <a:pt x="10705" y="1531"/>
                      <a:pt x="9657" y="1197"/>
                      <a:pt x="9657" y="1197"/>
                    </a:cubicBezTo>
                    <a:lnTo>
                      <a:pt x="9657" y="1197"/>
                    </a:lnTo>
                    <a:cubicBezTo>
                      <a:pt x="9657" y="1197"/>
                      <a:pt x="10716" y="1233"/>
                      <a:pt x="10895" y="1352"/>
                    </a:cubicBezTo>
                    <a:cubicBezTo>
                      <a:pt x="10871" y="1304"/>
                      <a:pt x="10335" y="435"/>
                      <a:pt x="8990" y="90"/>
                    </a:cubicBezTo>
                    <a:cubicBezTo>
                      <a:pt x="8770" y="33"/>
                      <a:pt x="8462" y="1"/>
                      <a:pt x="8095" y="1"/>
                    </a:cubicBezTo>
                    <a:close/>
                  </a:path>
                </a:pathLst>
              </a:custGeom>
              <a:solidFill>
                <a:srgbClr val="3F072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5" name="Google Shape;3445;p94"/>
              <p:cNvSpPr/>
              <p:nvPr/>
            </p:nvSpPr>
            <p:spPr>
              <a:xfrm>
                <a:off x="5361438" y="1935967"/>
                <a:ext cx="246008" cy="150366"/>
              </a:xfrm>
              <a:custGeom>
                <a:avLst/>
                <a:gdLst/>
                <a:ahLst/>
                <a:cxnLst/>
                <a:rect l="l" t="t" r="r" b="b"/>
                <a:pathLst>
                  <a:path w="7930" h="4847" extrusionOk="0">
                    <a:moveTo>
                      <a:pt x="6048" y="1"/>
                    </a:moveTo>
                    <a:cubicBezTo>
                      <a:pt x="6048" y="1"/>
                      <a:pt x="4215" y="2025"/>
                      <a:pt x="2715" y="2144"/>
                    </a:cubicBezTo>
                    <a:lnTo>
                      <a:pt x="2143" y="84"/>
                    </a:lnTo>
                    <a:cubicBezTo>
                      <a:pt x="2143" y="84"/>
                      <a:pt x="179" y="1429"/>
                      <a:pt x="95" y="1917"/>
                    </a:cubicBezTo>
                    <a:cubicBezTo>
                      <a:pt x="0" y="2406"/>
                      <a:pt x="524" y="4346"/>
                      <a:pt x="524" y="4346"/>
                    </a:cubicBezTo>
                    <a:lnTo>
                      <a:pt x="2953" y="3203"/>
                    </a:lnTo>
                    <a:lnTo>
                      <a:pt x="4572" y="4846"/>
                    </a:lnTo>
                    <a:cubicBezTo>
                      <a:pt x="4572" y="4846"/>
                      <a:pt x="7930" y="1917"/>
                      <a:pt x="7691" y="1203"/>
                    </a:cubicBezTo>
                    <a:cubicBezTo>
                      <a:pt x="7453" y="489"/>
                      <a:pt x="6048" y="1"/>
                      <a:pt x="6048" y="1"/>
                    </a:cubicBezTo>
                    <a:close/>
                  </a:path>
                </a:pathLst>
              </a:custGeom>
              <a:solidFill>
                <a:srgbClr val="4323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6" name="Google Shape;3446;p94"/>
              <p:cNvSpPr/>
              <p:nvPr/>
            </p:nvSpPr>
            <p:spPr>
              <a:xfrm>
                <a:off x="5191155" y="2260276"/>
                <a:ext cx="487581" cy="340069"/>
              </a:xfrm>
              <a:custGeom>
                <a:avLst/>
                <a:gdLst/>
                <a:ahLst/>
                <a:cxnLst/>
                <a:rect l="l" t="t" r="r" b="b"/>
                <a:pathLst>
                  <a:path w="15717" h="10962" extrusionOk="0">
                    <a:moveTo>
                      <a:pt x="584" y="0"/>
                    </a:moveTo>
                    <a:lnTo>
                      <a:pt x="0" y="2191"/>
                    </a:lnTo>
                    <a:cubicBezTo>
                      <a:pt x="0" y="2191"/>
                      <a:pt x="7968" y="10962"/>
                      <a:pt x="11715" y="10962"/>
                    </a:cubicBezTo>
                    <a:cubicBezTo>
                      <a:pt x="11865" y="10962"/>
                      <a:pt x="12009" y="10948"/>
                      <a:pt x="12145" y="10918"/>
                    </a:cubicBezTo>
                    <a:cubicBezTo>
                      <a:pt x="13752" y="10573"/>
                      <a:pt x="15717" y="5429"/>
                      <a:pt x="15717" y="5429"/>
                    </a:cubicBezTo>
                    <a:lnTo>
                      <a:pt x="11204" y="3060"/>
                    </a:lnTo>
                    <a:lnTo>
                      <a:pt x="10240" y="4822"/>
                    </a:lnTo>
                    <a:lnTo>
                      <a:pt x="584" y="0"/>
                    </a:lnTo>
                    <a:close/>
                  </a:path>
                </a:pathLst>
              </a:custGeom>
              <a:solidFill>
                <a:srgbClr val="FFA0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7" name="Google Shape;3447;p94"/>
              <p:cNvSpPr/>
              <p:nvPr/>
            </p:nvSpPr>
            <p:spPr>
              <a:xfrm>
                <a:off x="5498464" y="2002821"/>
                <a:ext cx="315468" cy="489070"/>
              </a:xfrm>
              <a:custGeom>
                <a:avLst/>
                <a:gdLst/>
                <a:ahLst/>
                <a:cxnLst/>
                <a:rect l="l" t="t" r="r" b="b"/>
                <a:pathLst>
                  <a:path w="10169" h="15765" extrusionOk="0">
                    <a:moveTo>
                      <a:pt x="6203" y="1"/>
                    </a:moveTo>
                    <a:cubicBezTo>
                      <a:pt x="6203" y="1"/>
                      <a:pt x="5275" y="251"/>
                      <a:pt x="4715" y="1322"/>
                    </a:cubicBezTo>
                    <a:cubicBezTo>
                      <a:pt x="4167" y="2394"/>
                      <a:pt x="0" y="11597"/>
                      <a:pt x="0" y="11597"/>
                    </a:cubicBezTo>
                    <a:lnTo>
                      <a:pt x="7204" y="15764"/>
                    </a:lnTo>
                    <a:cubicBezTo>
                      <a:pt x="7204" y="15764"/>
                      <a:pt x="10168" y="6370"/>
                      <a:pt x="10061" y="4942"/>
                    </a:cubicBezTo>
                    <a:cubicBezTo>
                      <a:pt x="9966" y="3513"/>
                      <a:pt x="8882" y="1346"/>
                      <a:pt x="8382" y="929"/>
                    </a:cubicBezTo>
                    <a:cubicBezTo>
                      <a:pt x="7894" y="489"/>
                      <a:pt x="6203" y="1"/>
                      <a:pt x="6203" y="1"/>
                    </a:cubicBezTo>
                    <a:close/>
                  </a:path>
                </a:pathLst>
              </a:custGeom>
              <a:solidFill>
                <a:srgbClr val="4323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8" name="Google Shape;3448;p94"/>
              <p:cNvSpPr/>
              <p:nvPr/>
            </p:nvSpPr>
            <p:spPr>
              <a:xfrm>
                <a:off x="5030831" y="2108670"/>
                <a:ext cx="195442" cy="226092"/>
              </a:xfrm>
              <a:custGeom>
                <a:avLst/>
                <a:gdLst/>
                <a:ahLst/>
                <a:cxnLst/>
                <a:rect l="l" t="t" r="r" b="b"/>
                <a:pathLst>
                  <a:path w="6300" h="7288" extrusionOk="0">
                    <a:moveTo>
                      <a:pt x="1488" y="0"/>
                    </a:moveTo>
                    <a:cubicBezTo>
                      <a:pt x="1364" y="0"/>
                      <a:pt x="1273" y="31"/>
                      <a:pt x="1227" y="101"/>
                    </a:cubicBezTo>
                    <a:cubicBezTo>
                      <a:pt x="953" y="494"/>
                      <a:pt x="3835" y="2006"/>
                      <a:pt x="3835" y="2006"/>
                    </a:cubicBezTo>
                    <a:lnTo>
                      <a:pt x="3740" y="2899"/>
                    </a:lnTo>
                    <a:lnTo>
                      <a:pt x="2466" y="2375"/>
                    </a:lnTo>
                    <a:lnTo>
                      <a:pt x="489" y="2601"/>
                    </a:lnTo>
                    <a:cubicBezTo>
                      <a:pt x="489" y="2601"/>
                      <a:pt x="370" y="2970"/>
                      <a:pt x="251" y="3423"/>
                    </a:cubicBezTo>
                    <a:cubicBezTo>
                      <a:pt x="239" y="3470"/>
                      <a:pt x="227" y="3506"/>
                      <a:pt x="227" y="3554"/>
                    </a:cubicBezTo>
                    <a:lnTo>
                      <a:pt x="227" y="3566"/>
                    </a:lnTo>
                    <a:cubicBezTo>
                      <a:pt x="227" y="3589"/>
                      <a:pt x="227" y="3601"/>
                      <a:pt x="215" y="3613"/>
                    </a:cubicBezTo>
                    <a:cubicBezTo>
                      <a:pt x="191" y="3661"/>
                      <a:pt x="180" y="3720"/>
                      <a:pt x="168" y="3780"/>
                    </a:cubicBezTo>
                    <a:cubicBezTo>
                      <a:pt x="108" y="4006"/>
                      <a:pt x="60" y="4244"/>
                      <a:pt x="37" y="4447"/>
                    </a:cubicBezTo>
                    <a:cubicBezTo>
                      <a:pt x="37" y="4482"/>
                      <a:pt x="37" y="4506"/>
                      <a:pt x="13" y="4518"/>
                    </a:cubicBezTo>
                    <a:cubicBezTo>
                      <a:pt x="1" y="4661"/>
                      <a:pt x="1" y="4780"/>
                      <a:pt x="1" y="4875"/>
                    </a:cubicBezTo>
                    <a:cubicBezTo>
                      <a:pt x="1" y="4982"/>
                      <a:pt x="13" y="5078"/>
                      <a:pt x="60" y="5149"/>
                    </a:cubicBezTo>
                    <a:lnTo>
                      <a:pt x="1608" y="5316"/>
                    </a:lnTo>
                    <a:cubicBezTo>
                      <a:pt x="1608" y="5316"/>
                      <a:pt x="2775" y="7114"/>
                      <a:pt x="3049" y="7257"/>
                    </a:cubicBezTo>
                    <a:cubicBezTo>
                      <a:pt x="3092" y="7278"/>
                      <a:pt x="3194" y="7287"/>
                      <a:pt x="3336" y="7287"/>
                    </a:cubicBezTo>
                    <a:cubicBezTo>
                      <a:pt x="3587" y="7287"/>
                      <a:pt x="3963" y="7259"/>
                      <a:pt x="4359" y="7221"/>
                    </a:cubicBezTo>
                    <a:cubicBezTo>
                      <a:pt x="4585" y="7185"/>
                      <a:pt x="4823" y="7161"/>
                      <a:pt x="5049" y="7126"/>
                    </a:cubicBezTo>
                    <a:lnTo>
                      <a:pt x="5061" y="7126"/>
                    </a:lnTo>
                    <a:cubicBezTo>
                      <a:pt x="5133" y="7114"/>
                      <a:pt x="5228" y="7114"/>
                      <a:pt x="5299" y="7102"/>
                    </a:cubicBezTo>
                    <a:lnTo>
                      <a:pt x="5430" y="6459"/>
                    </a:lnTo>
                    <a:lnTo>
                      <a:pt x="5466" y="6292"/>
                    </a:lnTo>
                    <a:lnTo>
                      <a:pt x="5478" y="6221"/>
                    </a:lnTo>
                    <a:lnTo>
                      <a:pt x="5490" y="6149"/>
                    </a:lnTo>
                    <a:lnTo>
                      <a:pt x="6299" y="5173"/>
                    </a:lnTo>
                    <a:cubicBezTo>
                      <a:pt x="6287" y="5137"/>
                      <a:pt x="5906" y="3923"/>
                      <a:pt x="5883" y="3863"/>
                    </a:cubicBezTo>
                    <a:cubicBezTo>
                      <a:pt x="5811" y="3685"/>
                      <a:pt x="5728" y="3494"/>
                      <a:pt x="5633" y="3268"/>
                    </a:cubicBezTo>
                    <a:cubicBezTo>
                      <a:pt x="5573" y="3137"/>
                      <a:pt x="5490" y="2994"/>
                      <a:pt x="5418" y="2839"/>
                    </a:cubicBezTo>
                    <a:cubicBezTo>
                      <a:pt x="5156" y="2304"/>
                      <a:pt x="4835" y="1756"/>
                      <a:pt x="4502" y="1387"/>
                    </a:cubicBezTo>
                    <a:cubicBezTo>
                      <a:pt x="4347" y="1220"/>
                      <a:pt x="4204" y="1101"/>
                      <a:pt x="4061" y="1030"/>
                    </a:cubicBezTo>
                    <a:cubicBezTo>
                      <a:pt x="3235" y="602"/>
                      <a:pt x="2037" y="0"/>
                      <a:pt x="1488" y="0"/>
                    </a:cubicBezTo>
                    <a:close/>
                  </a:path>
                </a:pathLst>
              </a:custGeom>
              <a:solidFill>
                <a:srgbClr val="FFA0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9" name="Google Shape;3449;p94"/>
              <p:cNvSpPr/>
              <p:nvPr/>
            </p:nvSpPr>
            <p:spPr>
              <a:xfrm>
                <a:off x="5036756" y="2209679"/>
                <a:ext cx="67257" cy="15915"/>
              </a:xfrm>
              <a:custGeom>
                <a:avLst/>
                <a:gdLst/>
                <a:ahLst/>
                <a:cxnLst/>
                <a:rect l="l" t="t" r="r" b="b"/>
                <a:pathLst>
                  <a:path w="2168" h="513" extrusionOk="0">
                    <a:moveTo>
                      <a:pt x="882" y="0"/>
                    </a:moveTo>
                    <a:cubicBezTo>
                      <a:pt x="548" y="12"/>
                      <a:pt x="250" y="95"/>
                      <a:pt x="48" y="167"/>
                    </a:cubicBezTo>
                    <a:lnTo>
                      <a:pt x="0" y="345"/>
                    </a:lnTo>
                    <a:lnTo>
                      <a:pt x="929" y="345"/>
                    </a:lnTo>
                    <a:cubicBezTo>
                      <a:pt x="1274" y="345"/>
                      <a:pt x="1572" y="369"/>
                      <a:pt x="1786" y="417"/>
                    </a:cubicBezTo>
                    <a:cubicBezTo>
                      <a:pt x="1846" y="429"/>
                      <a:pt x="1894" y="453"/>
                      <a:pt x="1941" y="453"/>
                    </a:cubicBezTo>
                    <a:cubicBezTo>
                      <a:pt x="1989" y="464"/>
                      <a:pt x="2025" y="476"/>
                      <a:pt x="2060" y="476"/>
                    </a:cubicBezTo>
                    <a:cubicBezTo>
                      <a:pt x="2120" y="488"/>
                      <a:pt x="2167" y="512"/>
                      <a:pt x="2167" y="512"/>
                    </a:cubicBezTo>
                    <a:cubicBezTo>
                      <a:pt x="2167" y="512"/>
                      <a:pt x="2132" y="476"/>
                      <a:pt x="2072" y="429"/>
                    </a:cubicBezTo>
                    <a:cubicBezTo>
                      <a:pt x="2048" y="405"/>
                      <a:pt x="2013" y="393"/>
                      <a:pt x="1965" y="345"/>
                    </a:cubicBezTo>
                    <a:cubicBezTo>
                      <a:pt x="1929" y="310"/>
                      <a:pt x="1882" y="286"/>
                      <a:pt x="1822" y="250"/>
                    </a:cubicBezTo>
                    <a:cubicBezTo>
                      <a:pt x="1596" y="119"/>
                      <a:pt x="1251" y="12"/>
                      <a:pt x="882" y="0"/>
                    </a:cubicBezTo>
                    <a:close/>
                  </a:path>
                </a:pathLst>
              </a:custGeom>
              <a:solidFill>
                <a:srgbClr val="CF4A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0" name="Google Shape;3450;p94"/>
              <p:cNvSpPr/>
              <p:nvPr/>
            </p:nvSpPr>
            <p:spPr>
              <a:xfrm>
                <a:off x="5030831" y="2237723"/>
                <a:ext cx="73554" cy="15915"/>
              </a:xfrm>
              <a:custGeom>
                <a:avLst/>
                <a:gdLst/>
                <a:ahLst/>
                <a:cxnLst/>
                <a:rect l="l" t="t" r="r" b="b"/>
                <a:pathLst>
                  <a:path w="2371" h="513" extrusionOk="0">
                    <a:moveTo>
                      <a:pt x="1084" y="1"/>
                    </a:moveTo>
                    <a:cubicBezTo>
                      <a:pt x="715" y="1"/>
                      <a:pt x="406" y="72"/>
                      <a:pt x="180" y="168"/>
                    </a:cubicBezTo>
                    <a:cubicBezTo>
                      <a:pt x="132" y="215"/>
                      <a:pt x="72" y="239"/>
                      <a:pt x="13" y="275"/>
                    </a:cubicBezTo>
                    <a:cubicBezTo>
                      <a:pt x="13" y="299"/>
                      <a:pt x="13" y="322"/>
                      <a:pt x="1" y="346"/>
                    </a:cubicBezTo>
                    <a:lnTo>
                      <a:pt x="1132" y="346"/>
                    </a:lnTo>
                    <a:cubicBezTo>
                      <a:pt x="1477" y="346"/>
                      <a:pt x="1775" y="382"/>
                      <a:pt x="2001" y="418"/>
                    </a:cubicBezTo>
                    <a:cubicBezTo>
                      <a:pt x="2061" y="441"/>
                      <a:pt x="2096" y="453"/>
                      <a:pt x="2144" y="453"/>
                    </a:cubicBezTo>
                    <a:cubicBezTo>
                      <a:pt x="2192" y="465"/>
                      <a:pt x="2239" y="477"/>
                      <a:pt x="2263" y="477"/>
                    </a:cubicBezTo>
                    <a:cubicBezTo>
                      <a:pt x="2323" y="501"/>
                      <a:pt x="2370" y="513"/>
                      <a:pt x="2370" y="513"/>
                    </a:cubicBezTo>
                    <a:cubicBezTo>
                      <a:pt x="2370" y="513"/>
                      <a:pt x="2335" y="477"/>
                      <a:pt x="2275" y="430"/>
                    </a:cubicBezTo>
                    <a:cubicBezTo>
                      <a:pt x="2251" y="406"/>
                      <a:pt x="2216" y="394"/>
                      <a:pt x="2180" y="346"/>
                    </a:cubicBezTo>
                    <a:cubicBezTo>
                      <a:pt x="2132" y="311"/>
                      <a:pt x="2085" y="287"/>
                      <a:pt x="2025" y="251"/>
                    </a:cubicBezTo>
                    <a:cubicBezTo>
                      <a:pt x="1799" y="120"/>
                      <a:pt x="1465" y="13"/>
                      <a:pt x="1084" y="1"/>
                    </a:cubicBezTo>
                    <a:close/>
                  </a:path>
                </a:pathLst>
              </a:custGeom>
              <a:solidFill>
                <a:srgbClr val="CF4A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1" name="Google Shape;3451;p94"/>
              <p:cNvSpPr/>
              <p:nvPr/>
            </p:nvSpPr>
            <p:spPr>
              <a:xfrm>
                <a:off x="4897868" y="2201023"/>
                <a:ext cx="86832" cy="130946"/>
              </a:xfrm>
              <a:custGeom>
                <a:avLst/>
                <a:gdLst/>
                <a:ahLst/>
                <a:cxnLst/>
                <a:rect l="l" t="t" r="r" b="b"/>
                <a:pathLst>
                  <a:path w="2799" h="4221" extrusionOk="0">
                    <a:moveTo>
                      <a:pt x="1970" y="1"/>
                    </a:moveTo>
                    <a:cubicBezTo>
                      <a:pt x="1311" y="1"/>
                      <a:pt x="667" y="148"/>
                      <a:pt x="667" y="148"/>
                    </a:cubicBezTo>
                    <a:cubicBezTo>
                      <a:pt x="513" y="410"/>
                      <a:pt x="382" y="732"/>
                      <a:pt x="298" y="1053"/>
                    </a:cubicBezTo>
                    <a:cubicBezTo>
                      <a:pt x="1" y="2291"/>
                      <a:pt x="239" y="3720"/>
                      <a:pt x="239" y="3720"/>
                    </a:cubicBezTo>
                    <a:cubicBezTo>
                      <a:pt x="937" y="4200"/>
                      <a:pt x="1936" y="4220"/>
                      <a:pt x="2098" y="4220"/>
                    </a:cubicBezTo>
                    <a:cubicBezTo>
                      <a:pt x="2112" y="4220"/>
                      <a:pt x="2120" y="4220"/>
                      <a:pt x="2120" y="4220"/>
                    </a:cubicBezTo>
                    <a:cubicBezTo>
                      <a:pt x="2239" y="4065"/>
                      <a:pt x="2334" y="3863"/>
                      <a:pt x="2418" y="3649"/>
                    </a:cubicBezTo>
                    <a:cubicBezTo>
                      <a:pt x="2441" y="3553"/>
                      <a:pt x="2489" y="3446"/>
                      <a:pt x="2501" y="3363"/>
                    </a:cubicBezTo>
                    <a:cubicBezTo>
                      <a:pt x="2561" y="3137"/>
                      <a:pt x="2620" y="2898"/>
                      <a:pt x="2644" y="2660"/>
                    </a:cubicBezTo>
                    <a:cubicBezTo>
                      <a:pt x="2668" y="2553"/>
                      <a:pt x="2680" y="2458"/>
                      <a:pt x="2692" y="2339"/>
                    </a:cubicBezTo>
                    <a:cubicBezTo>
                      <a:pt x="2727" y="2053"/>
                      <a:pt x="2751" y="1767"/>
                      <a:pt x="2763" y="1505"/>
                    </a:cubicBezTo>
                    <a:cubicBezTo>
                      <a:pt x="2763" y="1386"/>
                      <a:pt x="2787" y="1279"/>
                      <a:pt x="2787" y="1172"/>
                    </a:cubicBezTo>
                    <a:cubicBezTo>
                      <a:pt x="2799" y="886"/>
                      <a:pt x="2787" y="636"/>
                      <a:pt x="2787" y="446"/>
                    </a:cubicBezTo>
                    <a:cubicBezTo>
                      <a:pt x="2787" y="220"/>
                      <a:pt x="2763" y="101"/>
                      <a:pt x="2763" y="101"/>
                    </a:cubicBezTo>
                    <a:cubicBezTo>
                      <a:pt x="2527" y="27"/>
                      <a:pt x="2247" y="1"/>
                      <a:pt x="1970" y="1"/>
                    </a:cubicBezTo>
                    <a:close/>
                  </a:path>
                </a:pathLst>
              </a:custGeom>
              <a:solidFill>
                <a:srgbClr val="FFA0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2" name="Google Shape;3452;p94"/>
              <p:cNvSpPr/>
              <p:nvPr/>
            </p:nvSpPr>
            <p:spPr>
              <a:xfrm>
                <a:off x="4942944" y="2232977"/>
                <a:ext cx="41384" cy="14767"/>
              </a:xfrm>
              <a:custGeom>
                <a:avLst/>
                <a:gdLst/>
                <a:ahLst/>
                <a:cxnLst/>
                <a:rect l="l" t="t" r="r" b="b"/>
                <a:pathLst>
                  <a:path w="1334" h="476" extrusionOk="0">
                    <a:moveTo>
                      <a:pt x="712" y="1"/>
                    </a:moveTo>
                    <a:cubicBezTo>
                      <a:pt x="544" y="1"/>
                      <a:pt x="393" y="27"/>
                      <a:pt x="274" y="59"/>
                    </a:cubicBezTo>
                    <a:cubicBezTo>
                      <a:pt x="107" y="94"/>
                      <a:pt x="0" y="154"/>
                      <a:pt x="0" y="154"/>
                    </a:cubicBezTo>
                    <a:cubicBezTo>
                      <a:pt x="0" y="154"/>
                      <a:pt x="107" y="202"/>
                      <a:pt x="274" y="249"/>
                    </a:cubicBezTo>
                    <a:cubicBezTo>
                      <a:pt x="441" y="309"/>
                      <a:pt x="655" y="368"/>
                      <a:pt x="893" y="416"/>
                    </a:cubicBezTo>
                    <a:cubicBezTo>
                      <a:pt x="1048" y="440"/>
                      <a:pt x="1179" y="452"/>
                      <a:pt x="1310" y="475"/>
                    </a:cubicBezTo>
                    <a:cubicBezTo>
                      <a:pt x="1310" y="356"/>
                      <a:pt x="1334" y="249"/>
                      <a:pt x="1334" y="142"/>
                    </a:cubicBezTo>
                    <a:cubicBezTo>
                      <a:pt x="1227" y="94"/>
                      <a:pt x="1108" y="59"/>
                      <a:pt x="977" y="23"/>
                    </a:cubicBezTo>
                    <a:cubicBezTo>
                      <a:pt x="885" y="7"/>
                      <a:pt x="797" y="1"/>
                      <a:pt x="712" y="1"/>
                    </a:cubicBezTo>
                    <a:close/>
                  </a:path>
                </a:pathLst>
              </a:custGeom>
              <a:solidFill>
                <a:srgbClr val="CF4A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3" name="Google Shape;3453;p94"/>
              <p:cNvSpPr/>
              <p:nvPr/>
            </p:nvSpPr>
            <p:spPr>
              <a:xfrm>
                <a:off x="4942199" y="2268497"/>
                <a:ext cx="39926" cy="14705"/>
              </a:xfrm>
              <a:custGeom>
                <a:avLst/>
                <a:gdLst/>
                <a:ahLst/>
                <a:cxnLst/>
                <a:rect l="l" t="t" r="r" b="b"/>
                <a:pathLst>
                  <a:path w="1287" h="474" extrusionOk="0">
                    <a:moveTo>
                      <a:pt x="631" y="0"/>
                    </a:moveTo>
                    <a:cubicBezTo>
                      <a:pt x="490" y="0"/>
                      <a:pt x="363" y="16"/>
                      <a:pt x="262" y="45"/>
                    </a:cubicBezTo>
                    <a:cubicBezTo>
                      <a:pt x="96" y="81"/>
                      <a:pt x="0" y="128"/>
                      <a:pt x="0" y="128"/>
                    </a:cubicBezTo>
                    <a:cubicBezTo>
                      <a:pt x="0" y="128"/>
                      <a:pt x="108" y="176"/>
                      <a:pt x="250" y="235"/>
                    </a:cubicBezTo>
                    <a:cubicBezTo>
                      <a:pt x="405" y="295"/>
                      <a:pt x="608" y="366"/>
                      <a:pt x="846" y="414"/>
                    </a:cubicBezTo>
                    <a:cubicBezTo>
                      <a:pt x="989" y="438"/>
                      <a:pt x="1120" y="462"/>
                      <a:pt x="1239" y="473"/>
                    </a:cubicBezTo>
                    <a:cubicBezTo>
                      <a:pt x="1251" y="366"/>
                      <a:pt x="1263" y="259"/>
                      <a:pt x="1286" y="140"/>
                    </a:cubicBezTo>
                    <a:cubicBezTo>
                      <a:pt x="1179" y="104"/>
                      <a:pt x="1060" y="57"/>
                      <a:pt x="917" y="21"/>
                    </a:cubicBezTo>
                    <a:cubicBezTo>
                      <a:pt x="819" y="7"/>
                      <a:pt x="722" y="0"/>
                      <a:pt x="631" y="0"/>
                    </a:cubicBezTo>
                    <a:close/>
                  </a:path>
                </a:pathLst>
              </a:custGeom>
              <a:solidFill>
                <a:srgbClr val="CF4A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4" name="Google Shape;3454;p94"/>
              <p:cNvSpPr/>
              <p:nvPr/>
            </p:nvSpPr>
            <p:spPr>
              <a:xfrm>
                <a:off x="4931497" y="2299830"/>
                <a:ext cx="44331" cy="14394"/>
              </a:xfrm>
              <a:custGeom>
                <a:avLst/>
                <a:gdLst/>
                <a:ahLst/>
                <a:cxnLst/>
                <a:rect l="l" t="t" r="r" b="b"/>
                <a:pathLst>
                  <a:path w="1429" h="464" extrusionOk="0">
                    <a:moveTo>
                      <a:pt x="642" y="0"/>
                    </a:moveTo>
                    <a:cubicBezTo>
                      <a:pt x="512" y="0"/>
                      <a:pt x="396" y="10"/>
                      <a:pt x="298" y="23"/>
                    </a:cubicBezTo>
                    <a:cubicBezTo>
                      <a:pt x="107" y="59"/>
                      <a:pt x="0" y="106"/>
                      <a:pt x="0" y="106"/>
                    </a:cubicBezTo>
                    <a:cubicBezTo>
                      <a:pt x="0" y="106"/>
                      <a:pt x="107" y="166"/>
                      <a:pt x="274" y="225"/>
                    </a:cubicBezTo>
                    <a:cubicBezTo>
                      <a:pt x="429" y="285"/>
                      <a:pt x="655" y="356"/>
                      <a:pt x="905" y="416"/>
                    </a:cubicBezTo>
                    <a:cubicBezTo>
                      <a:pt x="1060" y="440"/>
                      <a:pt x="1203" y="464"/>
                      <a:pt x="1346" y="464"/>
                    </a:cubicBezTo>
                    <a:cubicBezTo>
                      <a:pt x="1369" y="368"/>
                      <a:pt x="1417" y="261"/>
                      <a:pt x="1429" y="178"/>
                    </a:cubicBezTo>
                    <a:cubicBezTo>
                      <a:pt x="1298" y="118"/>
                      <a:pt x="1143" y="59"/>
                      <a:pt x="988" y="23"/>
                    </a:cubicBezTo>
                    <a:cubicBezTo>
                      <a:pt x="865" y="7"/>
                      <a:pt x="748" y="0"/>
                      <a:pt x="642" y="0"/>
                    </a:cubicBezTo>
                    <a:close/>
                  </a:path>
                </a:pathLst>
              </a:custGeom>
              <a:solidFill>
                <a:srgbClr val="CF4A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5" name="Google Shape;3455;p94"/>
              <p:cNvSpPr/>
              <p:nvPr/>
            </p:nvSpPr>
            <p:spPr>
              <a:xfrm>
                <a:off x="4908230" y="2201023"/>
                <a:ext cx="76470" cy="31953"/>
              </a:xfrm>
              <a:custGeom>
                <a:avLst/>
                <a:gdLst/>
                <a:ahLst/>
                <a:cxnLst/>
                <a:rect l="l" t="t" r="r" b="b"/>
                <a:pathLst>
                  <a:path w="2465" h="1030" extrusionOk="0">
                    <a:moveTo>
                      <a:pt x="1655" y="1"/>
                    </a:moveTo>
                    <a:cubicBezTo>
                      <a:pt x="995" y="1"/>
                      <a:pt x="357" y="148"/>
                      <a:pt x="357" y="148"/>
                    </a:cubicBezTo>
                    <a:cubicBezTo>
                      <a:pt x="191" y="398"/>
                      <a:pt x="72" y="708"/>
                      <a:pt x="0" y="1029"/>
                    </a:cubicBezTo>
                    <a:cubicBezTo>
                      <a:pt x="202" y="827"/>
                      <a:pt x="429" y="672"/>
                      <a:pt x="691" y="577"/>
                    </a:cubicBezTo>
                    <a:cubicBezTo>
                      <a:pt x="929" y="493"/>
                      <a:pt x="1191" y="458"/>
                      <a:pt x="1441" y="446"/>
                    </a:cubicBezTo>
                    <a:cubicBezTo>
                      <a:pt x="1655" y="420"/>
                      <a:pt x="1870" y="400"/>
                      <a:pt x="2084" y="400"/>
                    </a:cubicBezTo>
                    <a:cubicBezTo>
                      <a:pt x="2167" y="400"/>
                      <a:pt x="2251" y="403"/>
                      <a:pt x="2334" y="410"/>
                    </a:cubicBezTo>
                    <a:cubicBezTo>
                      <a:pt x="2381" y="410"/>
                      <a:pt x="2417" y="434"/>
                      <a:pt x="2465" y="446"/>
                    </a:cubicBezTo>
                    <a:cubicBezTo>
                      <a:pt x="2465" y="220"/>
                      <a:pt x="2453" y="101"/>
                      <a:pt x="2453" y="101"/>
                    </a:cubicBezTo>
                    <a:cubicBezTo>
                      <a:pt x="2213" y="27"/>
                      <a:pt x="1932" y="1"/>
                      <a:pt x="1655" y="1"/>
                    </a:cubicBezTo>
                    <a:close/>
                  </a:path>
                </a:pathLst>
              </a:custGeom>
              <a:solidFill>
                <a:srgbClr val="FFBF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6" name="Google Shape;3456;p94"/>
              <p:cNvSpPr/>
              <p:nvPr/>
            </p:nvSpPr>
            <p:spPr>
              <a:xfrm>
                <a:off x="5893660" y="1898678"/>
                <a:ext cx="114535" cy="103429"/>
              </a:xfrm>
              <a:custGeom>
                <a:avLst/>
                <a:gdLst/>
                <a:ahLst/>
                <a:cxnLst/>
                <a:rect l="l" t="t" r="r" b="b"/>
                <a:pathLst>
                  <a:path w="3692" h="3334" extrusionOk="0">
                    <a:moveTo>
                      <a:pt x="537" y="0"/>
                    </a:moveTo>
                    <a:cubicBezTo>
                      <a:pt x="322" y="12"/>
                      <a:pt x="156" y="191"/>
                      <a:pt x="144" y="393"/>
                    </a:cubicBezTo>
                    <a:lnTo>
                      <a:pt x="25" y="2881"/>
                    </a:lnTo>
                    <a:cubicBezTo>
                      <a:pt x="1" y="3119"/>
                      <a:pt x="203" y="3334"/>
                      <a:pt x="441" y="3334"/>
                    </a:cubicBezTo>
                    <a:cubicBezTo>
                      <a:pt x="680" y="3334"/>
                      <a:pt x="858" y="3131"/>
                      <a:pt x="870" y="2893"/>
                    </a:cubicBezTo>
                    <a:lnTo>
                      <a:pt x="953" y="1191"/>
                    </a:lnTo>
                    <a:lnTo>
                      <a:pt x="2418" y="2143"/>
                    </a:lnTo>
                    <a:lnTo>
                      <a:pt x="2323" y="2155"/>
                    </a:lnTo>
                    <a:cubicBezTo>
                      <a:pt x="2061" y="2215"/>
                      <a:pt x="2001" y="2560"/>
                      <a:pt x="2227" y="2703"/>
                    </a:cubicBezTo>
                    <a:cubicBezTo>
                      <a:pt x="2282" y="2739"/>
                      <a:pt x="2337" y="2755"/>
                      <a:pt x="2391" y="2755"/>
                    </a:cubicBezTo>
                    <a:cubicBezTo>
                      <a:pt x="2408" y="2755"/>
                      <a:pt x="2425" y="2753"/>
                      <a:pt x="2442" y="2750"/>
                    </a:cubicBezTo>
                    <a:lnTo>
                      <a:pt x="3394" y="2560"/>
                    </a:lnTo>
                    <a:cubicBezTo>
                      <a:pt x="3573" y="2524"/>
                      <a:pt x="3692" y="2346"/>
                      <a:pt x="3656" y="2167"/>
                    </a:cubicBezTo>
                    <a:lnTo>
                      <a:pt x="3454" y="1214"/>
                    </a:lnTo>
                    <a:cubicBezTo>
                      <a:pt x="3442" y="1143"/>
                      <a:pt x="3394" y="1072"/>
                      <a:pt x="3323" y="1024"/>
                    </a:cubicBezTo>
                    <a:cubicBezTo>
                      <a:pt x="3268" y="987"/>
                      <a:pt x="3210" y="970"/>
                      <a:pt x="3153" y="970"/>
                    </a:cubicBezTo>
                    <a:cubicBezTo>
                      <a:pt x="2974" y="970"/>
                      <a:pt x="2813" y="1135"/>
                      <a:pt x="2858" y="1334"/>
                    </a:cubicBezTo>
                    <a:lnTo>
                      <a:pt x="2882" y="1429"/>
                    </a:lnTo>
                    <a:lnTo>
                      <a:pt x="811" y="71"/>
                    </a:lnTo>
                    <a:cubicBezTo>
                      <a:pt x="739" y="24"/>
                      <a:pt x="644" y="0"/>
                      <a:pt x="53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7" name="Google Shape;3457;p94"/>
              <p:cNvSpPr/>
              <p:nvPr/>
            </p:nvSpPr>
            <p:spPr>
              <a:xfrm>
                <a:off x="5983439" y="1978313"/>
                <a:ext cx="95673" cy="117451"/>
              </a:xfrm>
              <a:custGeom>
                <a:avLst/>
                <a:gdLst/>
                <a:ahLst/>
                <a:cxnLst/>
                <a:rect l="l" t="t" r="r" b="b"/>
                <a:pathLst>
                  <a:path w="3084" h="3786" extrusionOk="0">
                    <a:moveTo>
                      <a:pt x="1563" y="0"/>
                    </a:moveTo>
                    <a:cubicBezTo>
                      <a:pt x="1393" y="0"/>
                      <a:pt x="1228" y="102"/>
                      <a:pt x="1155" y="267"/>
                    </a:cubicBezTo>
                    <a:cubicBezTo>
                      <a:pt x="1084" y="469"/>
                      <a:pt x="1179" y="683"/>
                      <a:pt x="1334" y="791"/>
                    </a:cubicBezTo>
                    <a:lnTo>
                      <a:pt x="2548" y="1576"/>
                    </a:lnTo>
                    <a:lnTo>
                      <a:pt x="905" y="2410"/>
                    </a:lnTo>
                    <a:lnTo>
                      <a:pt x="905" y="2410"/>
                    </a:lnTo>
                    <a:lnTo>
                      <a:pt x="941" y="2327"/>
                    </a:lnTo>
                    <a:cubicBezTo>
                      <a:pt x="998" y="2106"/>
                      <a:pt x="832" y="1924"/>
                      <a:pt x="640" y="1924"/>
                    </a:cubicBezTo>
                    <a:cubicBezTo>
                      <a:pt x="594" y="1924"/>
                      <a:pt x="546" y="1934"/>
                      <a:pt x="500" y="1957"/>
                    </a:cubicBezTo>
                    <a:cubicBezTo>
                      <a:pt x="429" y="1993"/>
                      <a:pt x="381" y="2053"/>
                      <a:pt x="357" y="2136"/>
                    </a:cubicBezTo>
                    <a:lnTo>
                      <a:pt x="60" y="3053"/>
                    </a:lnTo>
                    <a:cubicBezTo>
                      <a:pt x="0" y="3231"/>
                      <a:pt x="84" y="3410"/>
                      <a:pt x="262" y="3470"/>
                    </a:cubicBezTo>
                    <a:lnTo>
                      <a:pt x="1203" y="3767"/>
                    </a:lnTo>
                    <a:cubicBezTo>
                      <a:pt x="1238" y="3780"/>
                      <a:pt x="1269" y="3785"/>
                      <a:pt x="1299" y="3785"/>
                    </a:cubicBezTo>
                    <a:cubicBezTo>
                      <a:pt x="1350" y="3785"/>
                      <a:pt x="1396" y="3770"/>
                      <a:pt x="1441" y="3755"/>
                    </a:cubicBezTo>
                    <a:cubicBezTo>
                      <a:pt x="1548" y="3696"/>
                      <a:pt x="1608" y="3589"/>
                      <a:pt x="1608" y="3481"/>
                    </a:cubicBezTo>
                    <a:cubicBezTo>
                      <a:pt x="1608" y="3362"/>
                      <a:pt x="1536" y="3231"/>
                      <a:pt x="1381" y="3208"/>
                    </a:cubicBezTo>
                    <a:lnTo>
                      <a:pt x="1298" y="3172"/>
                    </a:lnTo>
                    <a:lnTo>
                      <a:pt x="3084" y="2267"/>
                    </a:lnTo>
                    <a:cubicBezTo>
                      <a:pt x="2667" y="1505"/>
                      <a:pt x="2203" y="767"/>
                      <a:pt x="1715" y="29"/>
                    </a:cubicBezTo>
                    <a:cubicBezTo>
                      <a:pt x="1665" y="9"/>
                      <a:pt x="1614" y="0"/>
                      <a:pt x="156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8" name="Google Shape;3458;p94"/>
              <p:cNvSpPr/>
              <p:nvPr/>
            </p:nvSpPr>
            <p:spPr>
              <a:xfrm>
                <a:off x="5872719" y="2015075"/>
                <a:ext cx="103367" cy="121732"/>
              </a:xfrm>
              <a:custGeom>
                <a:avLst/>
                <a:gdLst/>
                <a:ahLst/>
                <a:cxnLst/>
                <a:rect l="l" t="t" r="r" b="b"/>
                <a:pathLst>
                  <a:path w="3332" h="3924" extrusionOk="0">
                    <a:moveTo>
                      <a:pt x="1056" y="1"/>
                    </a:moveTo>
                    <a:cubicBezTo>
                      <a:pt x="979" y="1"/>
                      <a:pt x="902" y="28"/>
                      <a:pt x="843" y="82"/>
                    </a:cubicBezTo>
                    <a:lnTo>
                      <a:pt x="116" y="737"/>
                    </a:lnTo>
                    <a:cubicBezTo>
                      <a:pt x="57" y="796"/>
                      <a:pt x="21" y="868"/>
                      <a:pt x="9" y="951"/>
                    </a:cubicBezTo>
                    <a:cubicBezTo>
                      <a:pt x="1" y="1135"/>
                      <a:pt x="157" y="1266"/>
                      <a:pt x="316" y="1266"/>
                    </a:cubicBezTo>
                    <a:cubicBezTo>
                      <a:pt x="384" y="1266"/>
                      <a:pt x="452" y="1242"/>
                      <a:pt x="509" y="1189"/>
                    </a:cubicBezTo>
                    <a:lnTo>
                      <a:pt x="593" y="1130"/>
                    </a:lnTo>
                    <a:lnTo>
                      <a:pt x="593" y="1130"/>
                    </a:lnTo>
                    <a:lnTo>
                      <a:pt x="474" y="3463"/>
                    </a:lnTo>
                    <a:cubicBezTo>
                      <a:pt x="474" y="3570"/>
                      <a:pt x="497" y="3666"/>
                      <a:pt x="557" y="3761"/>
                    </a:cubicBezTo>
                    <a:cubicBezTo>
                      <a:pt x="643" y="3870"/>
                      <a:pt x="770" y="3923"/>
                      <a:pt x="897" y="3923"/>
                    </a:cubicBezTo>
                    <a:cubicBezTo>
                      <a:pt x="964" y="3923"/>
                      <a:pt x="1031" y="3909"/>
                      <a:pt x="1093" y="3880"/>
                    </a:cubicBezTo>
                    <a:lnTo>
                      <a:pt x="3033" y="2892"/>
                    </a:lnTo>
                    <a:cubicBezTo>
                      <a:pt x="3248" y="2796"/>
                      <a:pt x="3331" y="2511"/>
                      <a:pt x="3212" y="2296"/>
                    </a:cubicBezTo>
                    <a:cubicBezTo>
                      <a:pt x="3133" y="2178"/>
                      <a:pt x="2986" y="2112"/>
                      <a:pt x="2837" y="2112"/>
                    </a:cubicBezTo>
                    <a:cubicBezTo>
                      <a:pt x="2762" y="2112"/>
                      <a:pt x="2685" y="2129"/>
                      <a:pt x="2617" y="2165"/>
                    </a:cubicBezTo>
                    <a:lnTo>
                      <a:pt x="1367" y="2808"/>
                    </a:lnTo>
                    <a:lnTo>
                      <a:pt x="1367" y="2808"/>
                    </a:lnTo>
                    <a:lnTo>
                      <a:pt x="1438" y="1189"/>
                    </a:lnTo>
                    <a:lnTo>
                      <a:pt x="1497" y="1261"/>
                    </a:lnTo>
                    <a:cubicBezTo>
                      <a:pt x="1558" y="1325"/>
                      <a:pt x="1638" y="1354"/>
                      <a:pt x="1717" y="1354"/>
                    </a:cubicBezTo>
                    <a:cubicBezTo>
                      <a:pt x="1872" y="1354"/>
                      <a:pt x="2025" y="1243"/>
                      <a:pt x="2033" y="1070"/>
                    </a:cubicBezTo>
                    <a:cubicBezTo>
                      <a:pt x="2033" y="987"/>
                      <a:pt x="1998" y="903"/>
                      <a:pt x="1962" y="844"/>
                    </a:cubicBezTo>
                    <a:lnTo>
                      <a:pt x="1307" y="118"/>
                    </a:lnTo>
                    <a:cubicBezTo>
                      <a:pt x="1242" y="40"/>
                      <a:pt x="1149" y="1"/>
                      <a:pt x="105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9" name="Google Shape;3459;p94"/>
              <p:cNvSpPr/>
              <p:nvPr/>
            </p:nvSpPr>
            <p:spPr>
              <a:xfrm>
                <a:off x="5037873" y="1736896"/>
                <a:ext cx="146302" cy="81651"/>
              </a:xfrm>
              <a:custGeom>
                <a:avLst/>
                <a:gdLst/>
                <a:ahLst/>
                <a:cxnLst/>
                <a:rect l="l" t="t" r="r" b="b"/>
                <a:pathLst>
                  <a:path w="4716" h="2632" extrusionOk="0">
                    <a:moveTo>
                      <a:pt x="417" y="0"/>
                    </a:moveTo>
                    <a:lnTo>
                      <a:pt x="0" y="2631"/>
                    </a:lnTo>
                    <a:lnTo>
                      <a:pt x="0" y="2631"/>
                    </a:lnTo>
                    <a:lnTo>
                      <a:pt x="4715" y="2119"/>
                    </a:lnTo>
                    <a:lnTo>
                      <a:pt x="417"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0" name="Google Shape;3460;p94"/>
              <p:cNvSpPr/>
              <p:nvPr/>
            </p:nvSpPr>
            <p:spPr>
              <a:xfrm>
                <a:off x="5163452" y="1686267"/>
                <a:ext cx="62821" cy="92385"/>
              </a:xfrm>
              <a:custGeom>
                <a:avLst/>
                <a:gdLst/>
                <a:ahLst/>
                <a:cxnLst/>
                <a:rect l="l" t="t" r="r" b="b"/>
                <a:pathLst>
                  <a:path w="2025" h="2978" extrusionOk="0">
                    <a:moveTo>
                      <a:pt x="1512" y="1"/>
                    </a:moveTo>
                    <a:lnTo>
                      <a:pt x="0" y="668"/>
                    </a:lnTo>
                    <a:lnTo>
                      <a:pt x="2024" y="2978"/>
                    </a:lnTo>
                    <a:lnTo>
                      <a:pt x="1512"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1" name="Google Shape;3461;p94"/>
              <p:cNvSpPr/>
              <p:nvPr/>
            </p:nvSpPr>
            <p:spPr>
              <a:xfrm>
                <a:off x="5102865" y="1866167"/>
                <a:ext cx="95332" cy="72065"/>
              </a:xfrm>
              <a:custGeom>
                <a:avLst/>
                <a:gdLst/>
                <a:ahLst/>
                <a:cxnLst/>
                <a:rect l="l" t="t" r="r" b="b"/>
                <a:pathLst>
                  <a:path w="3073" h="2323" extrusionOk="0">
                    <a:moveTo>
                      <a:pt x="3072" y="0"/>
                    </a:moveTo>
                    <a:lnTo>
                      <a:pt x="1" y="905"/>
                    </a:lnTo>
                    <a:lnTo>
                      <a:pt x="572" y="2322"/>
                    </a:lnTo>
                    <a:lnTo>
                      <a:pt x="3072"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62" name="Google Shape;3462;p94"/>
            <p:cNvGrpSpPr/>
            <p:nvPr/>
          </p:nvGrpSpPr>
          <p:grpSpPr>
            <a:xfrm>
              <a:off x="2736062" y="2671159"/>
              <a:ext cx="1784887" cy="1781259"/>
              <a:chOff x="2703119" y="2338608"/>
              <a:chExt cx="1911482" cy="1914026"/>
            </a:xfrm>
          </p:grpSpPr>
          <p:sp>
            <p:nvSpPr>
              <p:cNvPr id="3463" name="Google Shape;3463;p94"/>
              <p:cNvSpPr/>
              <p:nvPr/>
            </p:nvSpPr>
            <p:spPr>
              <a:xfrm>
                <a:off x="2703119" y="4054990"/>
                <a:ext cx="1911482" cy="197644"/>
              </a:xfrm>
              <a:custGeom>
                <a:avLst/>
                <a:gdLst/>
                <a:ahLst/>
                <a:cxnLst/>
                <a:rect l="l" t="t" r="r" b="b"/>
                <a:pathLst>
                  <a:path w="61616" h="6371" extrusionOk="0">
                    <a:moveTo>
                      <a:pt x="30802" y="1"/>
                    </a:moveTo>
                    <a:cubicBezTo>
                      <a:pt x="13788" y="1"/>
                      <a:pt x="1" y="3191"/>
                      <a:pt x="1" y="3191"/>
                    </a:cubicBezTo>
                    <a:cubicBezTo>
                      <a:pt x="1" y="3191"/>
                      <a:pt x="13788" y="6370"/>
                      <a:pt x="30802" y="6370"/>
                    </a:cubicBezTo>
                    <a:cubicBezTo>
                      <a:pt x="47816" y="6370"/>
                      <a:pt x="61616" y="3191"/>
                      <a:pt x="61616" y="3191"/>
                    </a:cubicBezTo>
                    <a:cubicBezTo>
                      <a:pt x="61616" y="3191"/>
                      <a:pt x="47816" y="1"/>
                      <a:pt x="30802" y="1"/>
                    </a:cubicBezTo>
                    <a:close/>
                  </a:path>
                </a:pathLst>
              </a:custGeom>
              <a:solidFill>
                <a:schemeClr val="accent2">
                  <a:alpha val="229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4" name="Google Shape;3464;p94"/>
              <p:cNvSpPr/>
              <p:nvPr/>
            </p:nvSpPr>
            <p:spPr>
              <a:xfrm>
                <a:off x="2857518" y="3008880"/>
                <a:ext cx="767931" cy="1060380"/>
              </a:xfrm>
              <a:custGeom>
                <a:avLst/>
                <a:gdLst/>
                <a:ahLst/>
                <a:cxnLst/>
                <a:rect l="l" t="t" r="r" b="b"/>
                <a:pathLst>
                  <a:path w="24754" h="34181" extrusionOk="0">
                    <a:moveTo>
                      <a:pt x="18217" y="1"/>
                    </a:moveTo>
                    <a:cubicBezTo>
                      <a:pt x="18038" y="1"/>
                      <a:pt x="17824" y="66"/>
                      <a:pt x="17586" y="182"/>
                    </a:cubicBezTo>
                    <a:cubicBezTo>
                      <a:pt x="16050" y="908"/>
                      <a:pt x="13514" y="3575"/>
                      <a:pt x="13514" y="3575"/>
                    </a:cubicBezTo>
                    <a:cubicBezTo>
                      <a:pt x="13135" y="3468"/>
                      <a:pt x="11978" y="1098"/>
                      <a:pt x="10406" y="1098"/>
                    </a:cubicBezTo>
                    <a:cubicBezTo>
                      <a:pt x="10398" y="1098"/>
                      <a:pt x="10391" y="1098"/>
                      <a:pt x="10383" y="1099"/>
                    </a:cubicBezTo>
                    <a:cubicBezTo>
                      <a:pt x="8764" y="1134"/>
                      <a:pt x="12728" y="9290"/>
                      <a:pt x="12728" y="9290"/>
                    </a:cubicBezTo>
                    <a:cubicBezTo>
                      <a:pt x="12728" y="9290"/>
                      <a:pt x="7430" y="13064"/>
                      <a:pt x="6228" y="15112"/>
                    </a:cubicBezTo>
                    <a:cubicBezTo>
                      <a:pt x="5013" y="17148"/>
                      <a:pt x="1" y="28066"/>
                      <a:pt x="417" y="29185"/>
                    </a:cubicBezTo>
                    <a:cubicBezTo>
                      <a:pt x="1656" y="32495"/>
                      <a:pt x="7692" y="33364"/>
                      <a:pt x="13609" y="34043"/>
                    </a:cubicBezTo>
                    <a:cubicBezTo>
                      <a:pt x="14432" y="34136"/>
                      <a:pt x="15225" y="34181"/>
                      <a:pt x="15983" y="34181"/>
                    </a:cubicBezTo>
                    <a:cubicBezTo>
                      <a:pt x="20665" y="34181"/>
                      <a:pt x="23978" y="32477"/>
                      <a:pt x="24337" y="29935"/>
                    </a:cubicBezTo>
                    <a:cubicBezTo>
                      <a:pt x="24754" y="26971"/>
                      <a:pt x="19824" y="14053"/>
                      <a:pt x="19503" y="12945"/>
                    </a:cubicBezTo>
                    <a:cubicBezTo>
                      <a:pt x="19146" y="11850"/>
                      <a:pt x="16074" y="9588"/>
                      <a:pt x="16074" y="9588"/>
                    </a:cubicBezTo>
                    <a:cubicBezTo>
                      <a:pt x="16074" y="9588"/>
                      <a:pt x="18443" y="7290"/>
                      <a:pt x="18515" y="6433"/>
                    </a:cubicBezTo>
                    <a:cubicBezTo>
                      <a:pt x="18574" y="5563"/>
                      <a:pt x="17717" y="5551"/>
                      <a:pt x="17717" y="5551"/>
                    </a:cubicBezTo>
                    <a:cubicBezTo>
                      <a:pt x="17717" y="5551"/>
                      <a:pt x="19515" y="670"/>
                      <a:pt x="18479" y="63"/>
                    </a:cubicBezTo>
                    <a:cubicBezTo>
                      <a:pt x="18403" y="21"/>
                      <a:pt x="18315" y="1"/>
                      <a:pt x="18217" y="1"/>
                    </a:cubicBezTo>
                    <a:close/>
                  </a:path>
                </a:pathLst>
              </a:custGeom>
              <a:solidFill>
                <a:srgbClr val="89964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5" name="Google Shape;3465;p94"/>
              <p:cNvSpPr/>
              <p:nvPr/>
            </p:nvSpPr>
            <p:spPr>
              <a:xfrm>
                <a:off x="2870455" y="3009625"/>
                <a:ext cx="754995" cy="1059636"/>
              </a:xfrm>
              <a:custGeom>
                <a:avLst/>
                <a:gdLst/>
                <a:ahLst/>
                <a:cxnLst/>
                <a:rect l="l" t="t" r="r" b="b"/>
                <a:pathLst>
                  <a:path w="24337" h="34157" extrusionOk="0">
                    <a:moveTo>
                      <a:pt x="17800" y="1"/>
                    </a:moveTo>
                    <a:cubicBezTo>
                      <a:pt x="17621" y="1"/>
                      <a:pt x="17407" y="66"/>
                      <a:pt x="17169" y="182"/>
                    </a:cubicBezTo>
                    <a:cubicBezTo>
                      <a:pt x="17193" y="1229"/>
                      <a:pt x="17145" y="2718"/>
                      <a:pt x="16657" y="3670"/>
                    </a:cubicBezTo>
                    <a:cubicBezTo>
                      <a:pt x="15859" y="5242"/>
                      <a:pt x="14633" y="5861"/>
                      <a:pt x="14633" y="5861"/>
                    </a:cubicBezTo>
                    <a:cubicBezTo>
                      <a:pt x="14633" y="5861"/>
                      <a:pt x="16752" y="6028"/>
                      <a:pt x="16431" y="6873"/>
                    </a:cubicBezTo>
                    <a:cubicBezTo>
                      <a:pt x="16121" y="7706"/>
                      <a:pt x="12311" y="9278"/>
                      <a:pt x="12311" y="9278"/>
                    </a:cubicBezTo>
                    <a:cubicBezTo>
                      <a:pt x="12311" y="9278"/>
                      <a:pt x="16610" y="12171"/>
                      <a:pt x="17419" y="14136"/>
                    </a:cubicBezTo>
                    <a:cubicBezTo>
                      <a:pt x="18217" y="16100"/>
                      <a:pt x="20920" y="27983"/>
                      <a:pt x="19919" y="29471"/>
                    </a:cubicBezTo>
                    <a:cubicBezTo>
                      <a:pt x="19396" y="30250"/>
                      <a:pt x="14818" y="30811"/>
                      <a:pt x="10125" y="30811"/>
                    </a:cubicBezTo>
                    <a:cubicBezTo>
                      <a:pt x="5856" y="30811"/>
                      <a:pt x="1492" y="30347"/>
                      <a:pt x="0" y="29161"/>
                    </a:cubicBezTo>
                    <a:lnTo>
                      <a:pt x="0" y="29161"/>
                    </a:lnTo>
                    <a:cubicBezTo>
                      <a:pt x="1239" y="32471"/>
                      <a:pt x="7275" y="33340"/>
                      <a:pt x="13192" y="34019"/>
                    </a:cubicBezTo>
                    <a:cubicBezTo>
                      <a:pt x="14015" y="34112"/>
                      <a:pt x="14808" y="34157"/>
                      <a:pt x="15566" y="34157"/>
                    </a:cubicBezTo>
                    <a:cubicBezTo>
                      <a:pt x="20248" y="34157"/>
                      <a:pt x="23561" y="32453"/>
                      <a:pt x="23920" y="29911"/>
                    </a:cubicBezTo>
                    <a:cubicBezTo>
                      <a:pt x="24337" y="26947"/>
                      <a:pt x="19407" y="14029"/>
                      <a:pt x="19086" y="12957"/>
                    </a:cubicBezTo>
                    <a:cubicBezTo>
                      <a:pt x="18729" y="11850"/>
                      <a:pt x="15657" y="9587"/>
                      <a:pt x="15657" y="9587"/>
                    </a:cubicBezTo>
                    <a:cubicBezTo>
                      <a:pt x="15657" y="9587"/>
                      <a:pt x="18026" y="7301"/>
                      <a:pt x="18098" y="6432"/>
                    </a:cubicBezTo>
                    <a:cubicBezTo>
                      <a:pt x="18157" y="5575"/>
                      <a:pt x="17300" y="5563"/>
                      <a:pt x="17300" y="5563"/>
                    </a:cubicBezTo>
                    <a:cubicBezTo>
                      <a:pt x="17300" y="5563"/>
                      <a:pt x="19098" y="682"/>
                      <a:pt x="18062" y="63"/>
                    </a:cubicBezTo>
                    <a:cubicBezTo>
                      <a:pt x="17986" y="20"/>
                      <a:pt x="17898" y="1"/>
                      <a:pt x="17800" y="1"/>
                    </a:cubicBezTo>
                    <a:close/>
                  </a:path>
                </a:pathLst>
              </a:custGeom>
              <a:solidFill>
                <a:srgbClr val="747B3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6" name="Google Shape;3466;p94"/>
              <p:cNvSpPr/>
              <p:nvPr/>
            </p:nvSpPr>
            <p:spPr>
              <a:xfrm>
                <a:off x="3823404" y="2844213"/>
                <a:ext cx="252306" cy="354990"/>
              </a:xfrm>
              <a:custGeom>
                <a:avLst/>
                <a:gdLst/>
                <a:ahLst/>
                <a:cxnLst/>
                <a:rect l="l" t="t" r="r" b="b"/>
                <a:pathLst>
                  <a:path w="8133" h="11443" extrusionOk="0">
                    <a:moveTo>
                      <a:pt x="1453" y="1"/>
                    </a:moveTo>
                    <a:lnTo>
                      <a:pt x="0" y="6871"/>
                    </a:lnTo>
                    <a:lnTo>
                      <a:pt x="1001" y="11443"/>
                    </a:lnTo>
                    <a:lnTo>
                      <a:pt x="8132" y="9204"/>
                    </a:lnTo>
                    <a:cubicBezTo>
                      <a:pt x="8132" y="9204"/>
                      <a:pt x="3251" y="989"/>
                      <a:pt x="2727" y="668"/>
                    </a:cubicBezTo>
                    <a:cubicBezTo>
                      <a:pt x="2191" y="334"/>
                      <a:pt x="1453" y="1"/>
                      <a:pt x="1453" y="1"/>
                    </a:cubicBezTo>
                    <a:close/>
                  </a:path>
                </a:pathLst>
              </a:custGeom>
              <a:solidFill>
                <a:srgbClr val="D9456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7" name="Google Shape;3467;p94"/>
              <p:cNvSpPr/>
              <p:nvPr/>
            </p:nvSpPr>
            <p:spPr>
              <a:xfrm>
                <a:off x="3463264" y="2616322"/>
                <a:ext cx="230528" cy="259348"/>
              </a:xfrm>
              <a:custGeom>
                <a:avLst/>
                <a:gdLst/>
                <a:ahLst/>
                <a:cxnLst/>
                <a:rect l="l" t="t" r="r" b="b"/>
                <a:pathLst>
                  <a:path w="7431" h="8360" extrusionOk="0">
                    <a:moveTo>
                      <a:pt x="6394" y="1"/>
                    </a:moveTo>
                    <a:cubicBezTo>
                      <a:pt x="6394" y="1"/>
                      <a:pt x="834" y="3132"/>
                      <a:pt x="1" y="5275"/>
                    </a:cubicBezTo>
                    <a:lnTo>
                      <a:pt x="2227" y="6787"/>
                    </a:lnTo>
                    <a:lnTo>
                      <a:pt x="4489" y="8359"/>
                    </a:lnTo>
                    <a:cubicBezTo>
                      <a:pt x="4489" y="8359"/>
                      <a:pt x="7347" y="2084"/>
                      <a:pt x="7430" y="537"/>
                    </a:cubicBezTo>
                    <a:cubicBezTo>
                      <a:pt x="7430" y="453"/>
                      <a:pt x="7430" y="382"/>
                      <a:pt x="7407" y="299"/>
                    </a:cubicBezTo>
                    <a:lnTo>
                      <a:pt x="6394" y="1"/>
                    </a:lnTo>
                    <a:close/>
                  </a:path>
                </a:pathLst>
              </a:custGeom>
              <a:solidFill>
                <a:srgbClr val="16181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8" name="Google Shape;3468;p94"/>
              <p:cNvSpPr/>
              <p:nvPr/>
            </p:nvSpPr>
            <p:spPr>
              <a:xfrm>
                <a:off x="3463264" y="2617066"/>
                <a:ext cx="230528" cy="210208"/>
              </a:xfrm>
              <a:custGeom>
                <a:avLst/>
                <a:gdLst/>
                <a:ahLst/>
                <a:cxnLst/>
                <a:rect l="l" t="t" r="r" b="b"/>
                <a:pathLst>
                  <a:path w="7431" h="6776" extrusionOk="0">
                    <a:moveTo>
                      <a:pt x="6394" y="1"/>
                    </a:moveTo>
                    <a:cubicBezTo>
                      <a:pt x="6394" y="1"/>
                      <a:pt x="834" y="3120"/>
                      <a:pt x="1" y="5263"/>
                    </a:cubicBezTo>
                    <a:lnTo>
                      <a:pt x="715" y="5751"/>
                    </a:lnTo>
                    <a:lnTo>
                      <a:pt x="2227" y="6775"/>
                    </a:lnTo>
                    <a:cubicBezTo>
                      <a:pt x="3394" y="4299"/>
                      <a:pt x="5204" y="2120"/>
                      <a:pt x="7430" y="513"/>
                    </a:cubicBezTo>
                    <a:cubicBezTo>
                      <a:pt x="7430" y="429"/>
                      <a:pt x="7430" y="358"/>
                      <a:pt x="7407" y="298"/>
                    </a:cubicBezTo>
                    <a:lnTo>
                      <a:pt x="6549" y="36"/>
                    </a:lnTo>
                    <a:lnTo>
                      <a:pt x="639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9" name="Google Shape;3469;p94"/>
              <p:cNvSpPr/>
              <p:nvPr/>
            </p:nvSpPr>
            <p:spPr>
              <a:xfrm>
                <a:off x="3463264" y="2617066"/>
                <a:ext cx="203197" cy="178441"/>
              </a:xfrm>
              <a:custGeom>
                <a:avLst/>
                <a:gdLst/>
                <a:ahLst/>
                <a:cxnLst/>
                <a:rect l="l" t="t" r="r" b="b"/>
                <a:pathLst>
                  <a:path w="6550" h="5752" extrusionOk="0">
                    <a:moveTo>
                      <a:pt x="6394" y="1"/>
                    </a:moveTo>
                    <a:cubicBezTo>
                      <a:pt x="6394" y="1"/>
                      <a:pt x="834" y="3120"/>
                      <a:pt x="1" y="5263"/>
                    </a:cubicBezTo>
                    <a:lnTo>
                      <a:pt x="715" y="5751"/>
                    </a:lnTo>
                    <a:cubicBezTo>
                      <a:pt x="1132" y="4989"/>
                      <a:pt x="1715" y="4323"/>
                      <a:pt x="2311" y="3692"/>
                    </a:cubicBezTo>
                    <a:cubicBezTo>
                      <a:pt x="3597" y="2322"/>
                      <a:pt x="5001" y="1096"/>
                      <a:pt x="6549" y="36"/>
                    </a:cubicBezTo>
                    <a:lnTo>
                      <a:pt x="6394" y="1"/>
                    </a:lnTo>
                    <a:close/>
                  </a:path>
                </a:pathLst>
              </a:custGeom>
              <a:solidFill>
                <a:srgbClr val="59595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0" name="Google Shape;3470;p94"/>
              <p:cNvSpPr/>
              <p:nvPr/>
            </p:nvSpPr>
            <p:spPr>
              <a:xfrm>
                <a:off x="3868449" y="2617066"/>
                <a:ext cx="230156" cy="258604"/>
              </a:xfrm>
              <a:custGeom>
                <a:avLst/>
                <a:gdLst/>
                <a:ahLst/>
                <a:cxnLst/>
                <a:rect l="l" t="t" r="r" b="b"/>
                <a:pathLst>
                  <a:path w="7419" h="8336" extrusionOk="0">
                    <a:moveTo>
                      <a:pt x="1037" y="1"/>
                    </a:moveTo>
                    <a:lnTo>
                      <a:pt x="25" y="298"/>
                    </a:lnTo>
                    <a:cubicBezTo>
                      <a:pt x="1" y="358"/>
                      <a:pt x="1" y="429"/>
                      <a:pt x="1" y="513"/>
                    </a:cubicBezTo>
                    <a:cubicBezTo>
                      <a:pt x="84" y="2060"/>
                      <a:pt x="2942" y="8335"/>
                      <a:pt x="2942" y="8335"/>
                    </a:cubicBezTo>
                    <a:lnTo>
                      <a:pt x="5204" y="6787"/>
                    </a:lnTo>
                    <a:lnTo>
                      <a:pt x="7419" y="5263"/>
                    </a:lnTo>
                    <a:cubicBezTo>
                      <a:pt x="6585" y="3120"/>
                      <a:pt x="1037" y="1"/>
                      <a:pt x="1037" y="1"/>
                    </a:cubicBezTo>
                    <a:close/>
                  </a:path>
                </a:pathLst>
              </a:custGeom>
              <a:solidFill>
                <a:srgbClr val="16181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1" name="Google Shape;3471;p94"/>
              <p:cNvSpPr/>
              <p:nvPr/>
            </p:nvSpPr>
            <p:spPr>
              <a:xfrm>
                <a:off x="3463264" y="2616322"/>
                <a:ext cx="230528" cy="259348"/>
              </a:xfrm>
              <a:custGeom>
                <a:avLst/>
                <a:gdLst/>
                <a:ahLst/>
                <a:cxnLst/>
                <a:rect l="l" t="t" r="r" b="b"/>
                <a:pathLst>
                  <a:path w="7431" h="8360" extrusionOk="0">
                    <a:moveTo>
                      <a:pt x="6394" y="1"/>
                    </a:moveTo>
                    <a:cubicBezTo>
                      <a:pt x="6394" y="1"/>
                      <a:pt x="834" y="3132"/>
                      <a:pt x="1" y="5275"/>
                    </a:cubicBezTo>
                    <a:lnTo>
                      <a:pt x="2227" y="6787"/>
                    </a:lnTo>
                    <a:lnTo>
                      <a:pt x="4489" y="8359"/>
                    </a:lnTo>
                    <a:cubicBezTo>
                      <a:pt x="4489" y="8359"/>
                      <a:pt x="7347" y="2084"/>
                      <a:pt x="7430" y="537"/>
                    </a:cubicBezTo>
                    <a:cubicBezTo>
                      <a:pt x="7430" y="453"/>
                      <a:pt x="7430" y="382"/>
                      <a:pt x="7407" y="299"/>
                    </a:cubicBezTo>
                    <a:lnTo>
                      <a:pt x="6394" y="1"/>
                    </a:lnTo>
                    <a:close/>
                  </a:path>
                </a:pathLst>
              </a:custGeom>
              <a:solidFill>
                <a:srgbClr val="16181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2" name="Google Shape;3472;p94"/>
              <p:cNvSpPr/>
              <p:nvPr/>
            </p:nvSpPr>
            <p:spPr>
              <a:xfrm>
                <a:off x="4389254" y="2833510"/>
                <a:ext cx="55809" cy="124152"/>
              </a:xfrm>
              <a:custGeom>
                <a:avLst/>
                <a:gdLst/>
                <a:ahLst/>
                <a:cxnLst/>
                <a:rect l="l" t="t" r="r" b="b"/>
                <a:pathLst>
                  <a:path w="1799" h="4002" extrusionOk="0">
                    <a:moveTo>
                      <a:pt x="918" y="1"/>
                    </a:moveTo>
                    <a:lnTo>
                      <a:pt x="608" y="144"/>
                    </a:lnTo>
                    <a:lnTo>
                      <a:pt x="1382" y="1739"/>
                    </a:lnTo>
                    <a:lnTo>
                      <a:pt x="1" y="3799"/>
                    </a:lnTo>
                    <a:lnTo>
                      <a:pt x="298" y="4001"/>
                    </a:lnTo>
                    <a:lnTo>
                      <a:pt x="1799" y="1775"/>
                    </a:lnTo>
                    <a:lnTo>
                      <a:pt x="91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3" name="Google Shape;3473;p94"/>
              <p:cNvSpPr/>
              <p:nvPr/>
            </p:nvSpPr>
            <p:spPr>
              <a:xfrm>
                <a:off x="4216025" y="2905917"/>
                <a:ext cx="220539" cy="213900"/>
              </a:xfrm>
              <a:custGeom>
                <a:avLst/>
                <a:gdLst/>
                <a:ahLst/>
                <a:cxnLst/>
                <a:rect l="l" t="t" r="r" b="b"/>
                <a:pathLst>
                  <a:path w="7109" h="6895" extrusionOk="0">
                    <a:moveTo>
                      <a:pt x="4227" y="0"/>
                    </a:moveTo>
                    <a:lnTo>
                      <a:pt x="3108" y="1227"/>
                    </a:lnTo>
                    <a:lnTo>
                      <a:pt x="1144" y="3370"/>
                    </a:lnTo>
                    <a:lnTo>
                      <a:pt x="1" y="4608"/>
                    </a:lnTo>
                    <a:lnTo>
                      <a:pt x="2025" y="6894"/>
                    </a:lnTo>
                    <a:lnTo>
                      <a:pt x="3394" y="5906"/>
                    </a:lnTo>
                    <a:lnTo>
                      <a:pt x="5763" y="4215"/>
                    </a:lnTo>
                    <a:lnTo>
                      <a:pt x="7109" y="3251"/>
                    </a:lnTo>
                    <a:lnTo>
                      <a:pt x="4227" y="0"/>
                    </a:lnTo>
                    <a:close/>
                  </a:path>
                </a:pathLst>
              </a:custGeom>
              <a:solidFill>
                <a:srgbClr val="E239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4" name="Google Shape;3474;p94"/>
              <p:cNvSpPr/>
              <p:nvPr/>
            </p:nvSpPr>
            <p:spPr>
              <a:xfrm>
                <a:off x="4325379" y="2883022"/>
                <a:ext cx="132993" cy="145185"/>
              </a:xfrm>
              <a:custGeom>
                <a:avLst/>
                <a:gdLst/>
                <a:ahLst/>
                <a:cxnLst/>
                <a:rect l="l" t="t" r="r" b="b"/>
                <a:pathLst>
                  <a:path w="4287" h="4680" extrusionOk="0">
                    <a:moveTo>
                      <a:pt x="667" y="0"/>
                    </a:moveTo>
                    <a:lnTo>
                      <a:pt x="0" y="595"/>
                    </a:lnTo>
                    <a:lnTo>
                      <a:pt x="3620" y="4679"/>
                    </a:lnTo>
                    <a:lnTo>
                      <a:pt x="4286" y="4084"/>
                    </a:lnTo>
                    <a:lnTo>
                      <a:pt x="66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5" name="Google Shape;3475;p94"/>
              <p:cNvSpPr/>
              <p:nvPr/>
            </p:nvSpPr>
            <p:spPr>
              <a:xfrm>
                <a:off x="4251483" y="2943950"/>
                <a:ext cx="143355" cy="145185"/>
              </a:xfrm>
              <a:custGeom>
                <a:avLst/>
                <a:gdLst/>
                <a:ahLst/>
                <a:cxnLst/>
                <a:rect l="l" t="t" r="r" b="b"/>
                <a:pathLst>
                  <a:path w="4621" h="4680" extrusionOk="0">
                    <a:moveTo>
                      <a:pt x="1965" y="1"/>
                    </a:moveTo>
                    <a:lnTo>
                      <a:pt x="1" y="2144"/>
                    </a:lnTo>
                    <a:lnTo>
                      <a:pt x="2251" y="4680"/>
                    </a:lnTo>
                    <a:lnTo>
                      <a:pt x="4620" y="2989"/>
                    </a:lnTo>
                    <a:lnTo>
                      <a:pt x="1965" y="1"/>
                    </a:lnTo>
                    <a:close/>
                  </a:path>
                </a:pathLst>
              </a:custGeom>
              <a:solidFill>
                <a:srgbClr val="B6253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6" name="Google Shape;3476;p94"/>
              <p:cNvSpPr/>
              <p:nvPr/>
            </p:nvSpPr>
            <p:spPr>
              <a:xfrm>
                <a:off x="3918333" y="2910601"/>
                <a:ext cx="115621" cy="124617"/>
              </a:xfrm>
              <a:custGeom>
                <a:avLst/>
                <a:gdLst/>
                <a:ahLst/>
                <a:cxnLst/>
                <a:rect l="l" t="t" r="r" b="b"/>
                <a:pathLst>
                  <a:path w="3727" h="4017" extrusionOk="0">
                    <a:moveTo>
                      <a:pt x="1406" y="1"/>
                    </a:moveTo>
                    <a:cubicBezTo>
                      <a:pt x="1192" y="1"/>
                      <a:pt x="968" y="54"/>
                      <a:pt x="750" y="135"/>
                    </a:cubicBezTo>
                    <a:cubicBezTo>
                      <a:pt x="631" y="183"/>
                      <a:pt x="536" y="218"/>
                      <a:pt x="429" y="266"/>
                    </a:cubicBezTo>
                    <a:cubicBezTo>
                      <a:pt x="441" y="373"/>
                      <a:pt x="500" y="480"/>
                      <a:pt x="584" y="504"/>
                    </a:cubicBezTo>
                    <a:cubicBezTo>
                      <a:pt x="548" y="599"/>
                      <a:pt x="512" y="671"/>
                      <a:pt x="477" y="742"/>
                    </a:cubicBezTo>
                    <a:cubicBezTo>
                      <a:pt x="548" y="778"/>
                      <a:pt x="608" y="838"/>
                      <a:pt x="655" y="897"/>
                    </a:cubicBezTo>
                    <a:cubicBezTo>
                      <a:pt x="631" y="909"/>
                      <a:pt x="619" y="921"/>
                      <a:pt x="619" y="957"/>
                    </a:cubicBezTo>
                    <a:cubicBezTo>
                      <a:pt x="369" y="1290"/>
                      <a:pt x="179" y="1707"/>
                      <a:pt x="0" y="2123"/>
                    </a:cubicBezTo>
                    <a:cubicBezTo>
                      <a:pt x="0" y="2302"/>
                      <a:pt x="36" y="2481"/>
                      <a:pt x="119" y="2647"/>
                    </a:cubicBezTo>
                    <a:cubicBezTo>
                      <a:pt x="191" y="2814"/>
                      <a:pt x="274" y="2957"/>
                      <a:pt x="417" y="3100"/>
                    </a:cubicBezTo>
                    <a:lnTo>
                      <a:pt x="441" y="3135"/>
                    </a:lnTo>
                    <a:cubicBezTo>
                      <a:pt x="679" y="3266"/>
                      <a:pt x="977" y="3374"/>
                      <a:pt x="1250" y="3469"/>
                    </a:cubicBezTo>
                    <a:cubicBezTo>
                      <a:pt x="1215" y="3588"/>
                      <a:pt x="1167" y="3695"/>
                      <a:pt x="1143" y="3814"/>
                    </a:cubicBezTo>
                    <a:cubicBezTo>
                      <a:pt x="1131" y="3838"/>
                      <a:pt x="1131" y="3886"/>
                      <a:pt x="1131" y="3909"/>
                    </a:cubicBezTo>
                    <a:cubicBezTo>
                      <a:pt x="1143" y="3945"/>
                      <a:pt x="1167" y="3969"/>
                      <a:pt x="1215" y="3993"/>
                    </a:cubicBezTo>
                    <a:cubicBezTo>
                      <a:pt x="1227" y="4005"/>
                      <a:pt x="1250" y="4005"/>
                      <a:pt x="1274" y="4017"/>
                    </a:cubicBezTo>
                    <a:lnTo>
                      <a:pt x="3727" y="4017"/>
                    </a:lnTo>
                    <a:cubicBezTo>
                      <a:pt x="3620" y="3957"/>
                      <a:pt x="3513" y="3933"/>
                      <a:pt x="3394" y="3897"/>
                    </a:cubicBezTo>
                    <a:lnTo>
                      <a:pt x="3394" y="3886"/>
                    </a:lnTo>
                    <a:cubicBezTo>
                      <a:pt x="3406" y="3850"/>
                      <a:pt x="3406" y="3826"/>
                      <a:pt x="3406" y="3778"/>
                    </a:cubicBezTo>
                    <a:cubicBezTo>
                      <a:pt x="3406" y="3695"/>
                      <a:pt x="3358" y="3612"/>
                      <a:pt x="3310" y="3552"/>
                    </a:cubicBezTo>
                    <a:cubicBezTo>
                      <a:pt x="3255" y="3488"/>
                      <a:pt x="3172" y="3445"/>
                      <a:pt x="3087" y="3445"/>
                    </a:cubicBezTo>
                    <a:cubicBezTo>
                      <a:pt x="3062" y="3445"/>
                      <a:pt x="3037" y="3449"/>
                      <a:pt x="3013" y="3457"/>
                    </a:cubicBezTo>
                    <a:cubicBezTo>
                      <a:pt x="3036" y="3421"/>
                      <a:pt x="3048" y="3374"/>
                      <a:pt x="3060" y="3350"/>
                    </a:cubicBezTo>
                    <a:cubicBezTo>
                      <a:pt x="3120" y="3135"/>
                      <a:pt x="3025" y="2897"/>
                      <a:pt x="2834" y="2778"/>
                    </a:cubicBezTo>
                    <a:cubicBezTo>
                      <a:pt x="2941" y="2528"/>
                      <a:pt x="3060" y="2266"/>
                      <a:pt x="3167" y="2028"/>
                    </a:cubicBezTo>
                    <a:cubicBezTo>
                      <a:pt x="3036" y="1683"/>
                      <a:pt x="2798" y="1373"/>
                      <a:pt x="2572" y="1076"/>
                    </a:cubicBezTo>
                    <a:cubicBezTo>
                      <a:pt x="2393" y="992"/>
                      <a:pt x="2227" y="969"/>
                      <a:pt x="2048" y="873"/>
                    </a:cubicBezTo>
                    <a:cubicBezTo>
                      <a:pt x="2084" y="802"/>
                      <a:pt x="2120" y="718"/>
                      <a:pt x="2120" y="623"/>
                    </a:cubicBezTo>
                    <a:lnTo>
                      <a:pt x="2120" y="564"/>
                    </a:lnTo>
                    <a:cubicBezTo>
                      <a:pt x="2108" y="457"/>
                      <a:pt x="2001" y="373"/>
                      <a:pt x="1905" y="373"/>
                    </a:cubicBezTo>
                    <a:cubicBezTo>
                      <a:pt x="1965" y="361"/>
                      <a:pt x="1965" y="302"/>
                      <a:pt x="1965" y="242"/>
                    </a:cubicBezTo>
                    <a:cubicBezTo>
                      <a:pt x="1965" y="183"/>
                      <a:pt x="1917" y="135"/>
                      <a:pt x="1870" y="99"/>
                    </a:cubicBezTo>
                    <a:cubicBezTo>
                      <a:pt x="1822" y="76"/>
                      <a:pt x="1762" y="64"/>
                      <a:pt x="1703" y="40"/>
                    </a:cubicBezTo>
                    <a:cubicBezTo>
                      <a:pt x="1607" y="13"/>
                      <a:pt x="1508" y="1"/>
                      <a:pt x="1406" y="1"/>
                    </a:cubicBezTo>
                    <a:close/>
                  </a:path>
                </a:pathLst>
              </a:custGeom>
              <a:solidFill>
                <a:srgbClr val="77AFB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7" name="Google Shape;3477;p94"/>
              <p:cNvSpPr/>
              <p:nvPr/>
            </p:nvSpPr>
            <p:spPr>
              <a:xfrm>
                <a:off x="3918333" y="2914417"/>
                <a:ext cx="66885" cy="120802"/>
              </a:xfrm>
              <a:custGeom>
                <a:avLst/>
                <a:gdLst/>
                <a:ahLst/>
                <a:cxnLst/>
                <a:rect l="l" t="t" r="r" b="b"/>
                <a:pathLst>
                  <a:path w="2156" h="3894" extrusionOk="0">
                    <a:moveTo>
                      <a:pt x="703" y="0"/>
                    </a:moveTo>
                    <a:cubicBezTo>
                      <a:pt x="584" y="36"/>
                      <a:pt x="488" y="84"/>
                      <a:pt x="381" y="131"/>
                    </a:cubicBezTo>
                    <a:cubicBezTo>
                      <a:pt x="393" y="238"/>
                      <a:pt x="453" y="334"/>
                      <a:pt x="548" y="369"/>
                    </a:cubicBezTo>
                    <a:cubicBezTo>
                      <a:pt x="500" y="453"/>
                      <a:pt x="465" y="536"/>
                      <a:pt x="429" y="607"/>
                    </a:cubicBezTo>
                    <a:cubicBezTo>
                      <a:pt x="500" y="631"/>
                      <a:pt x="560" y="691"/>
                      <a:pt x="608" y="750"/>
                    </a:cubicBezTo>
                    <a:cubicBezTo>
                      <a:pt x="584" y="774"/>
                      <a:pt x="572" y="786"/>
                      <a:pt x="572" y="810"/>
                    </a:cubicBezTo>
                    <a:cubicBezTo>
                      <a:pt x="369" y="1167"/>
                      <a:pt x="179" y="1584"/>
                      <a:pt x="0" y="2000"/>
                    </a:cubicBezTo>
                    <a:cubicBezTo>
                      <a:pt x="0" y="2179"/>
                      <a:pt x="36" y="2358"/>
                      <a:pt x="119" y="2524"/>
                    </a:cubicBezTo>
                    <a:cubicBezTo>
                      <a:pt x="191" y="2691"/>
                      <a:pt x="274" y="2834"/>
                      <a:pt x="417" y="2977"/>
                    </a:cubicBezTo>
                    <a:lnTo>
                      <a:pt x="441" y="3012"/>
                    </a:lnTo>
                    <a:cubicBezTo>
                      <a:pt x="679" y="3143"/>
                      <a:pt x="977" y="3251"/>
                      <a:pt x="1250" y="3346"/>
                    </a:cubicBezTo>
                    <a:cubicBezTo>
                      <a:pt x="1215" y="3465"/>
                      <a:pt x="1167" y="3572"/>
                      <a:pt x="1143" y="3691"/>
                    </a:cubicBezTo>
                    <a:cubicBezTo>
                      <a:pt x="1131" y="3715"/>
                      <a:pt x="1131" y="3763"/>
                      <a:pt x="1131" y="3786"/>
                    </a:cubicBezTo>
                    <a:cubicBezTo>
                      <a:pt x="1143" y="3822"/>
                      <a:pt x="1167" y="3846"/>
                      <a:pt x="1215" y="3870"/>
                    </a:cubicBezTo>
                    <a:cubicBezTo>
                      <a:pt x="1227" y="3882"/>
                      <a:pt x="1250" y="3882"/>
                      <a:pt x="1274" y="3894"/>
                    </a:cubicBezTo>
                    <a:lnTo>
                      <a:pt x="2036" y="3894"/>
                    </a:lnTo>
                    <a:cubicBezTo>
                      <a:pt x="1989" y="3882"/>
                      <a:pt x="1965" y="3870"/>
                      <a:pt x="1917" y="3846"/>
                    </a:cubicBezTo>
                    <a:cubicBezTo>
                      <a:pt x="1858" y="3822"/>
                      <a:pt x="1810" y="3810"/>
                      <a:pt x="1751" y="3774"/>
                    </a:cubicBezTo>
                    <a:cubicBezTo>
                      <a:pt x="1858" y="3667"/>
                      <a:pt x="1941" y="3572"/>
                      <a:pt x="2048" y="3477"/>
                    </a:cubicBezTo>
                    <a:cubicBezTo>
                      <a:pt x="1917" y="3393"/>
                      <a:pt x="1762" y="3298"/>
                      <a:pt x="1631" y="3215"/>
                    </a:cubicBezTo>
                    <a:cubicBezTo>
                      <a:pt x="1810" y="2989"/>
                      <a:pt x="1977" y="2762"/>
                      <a:pt x="2155" y="2560"/>
                    </a:cubicBezTo>
                    <a:lnTo>
                      <a:pt x="2155" y="2560"/>
                    </a:lnTo>
                    <a:cubicBezTo>
                      <a:pt x="2010" y="2662"/>
                      <a:pt x="1839" y="2708"/>
                      <a:pt x="1666" y="2708"/>
                    </a:cubicBezTo>
                    <a:cubicBezTo>
                      <a:pt x="1271" y="2708"/>
                      <a:pt x="864" y="2468"/>
                      <a:pt x="715" y="2096"/>
                    </a:cubicBezTo>
                    <a:cubicBezTo>
                      <a:pt x="500" y="1584"/>
                      <a:pt x="739" y="1048"/>
                      <a:pt x="1131" y="715"/>
                    </a:cubicBezTo>
                    <a:cubicBezTo>
                      <a:pt x="1167" y="667"/>
                      <a:pt x="1215" y="631"/>
                      <a:pt x="1262" y="607"/>
                    </a:cubicBezTo>
                    <a:cubicBezTo>
                      <a:pt x="1000" y="393"/>
                      <a:pt x="846" y="238"/>
                      <a:pt x="703" y="0"/>
                    </a:cubicBezTo>
                    <a:close/>
                  </a:path>
                </a:pathLst>
              </a:custGeom>
              <a:solidFill>
                <a:srgbClr val="9ABF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8" name="Google Shape;3478;p94"/>
              <p:cNvSpPr/>
              <p:nvPr/>
            </p:nvSpPr>
            <p:spPr>
              <a:xfrm>
                <a:off x="3926461" y="2896827"/>
                <a:ext cx="59129" cy="42718"/>
              </a:xfrm>
              <a:custGeom>
                <a:avLst/>
                <a:gdLst/>
                <a:ahLst/>
                <a:cxnLst/>
                <a:rect l="l" t="t" r="r" b="b"/>
                <a:pathLst>
                  <a:path w="1906" h="1377" extrusionOk="0">
                    <a:moveTo>
                      <a:pt x="1216" y="0"/>
                    </a:moveTo>
                    <a:cubicBezTo>
                      <a:pt x="867" y="0"/>
                      <a:pt x="376" y="79"/>
                      <a:pt x="0" y="448"/>
                    </a:cubicBezTo>
                    <a:lnTo>
                      <a:pt x="226" y="1377"/>
                    </a:lnTo>
                    <a:lnTo>
                      <a:pt x="1905" y="1020"/>
                    </a:lnTo>
                    <a:lnTo>
                      <a:pt x="1655" y="43"/>
                    </a:lnTo>
                    <a:cubicBezTo>
                      <a:pt x="1655" y="43"/>
                      <a:pt x="1474" y="0"/>
                      <a:pt x="1216" y="0"/>
                    </a:cubicBezTo>
                    <a:close/>
                  </a:path>
                </a:pathLst>
              </a:custGeom>
              <a:solidFill>
                <a:srgbClr val="41415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9" name="Google Shape;3479;p94"/>
              <p:cNvSpPr/>
              <p:nvPr/>
            </p:nvSpPr>
            <p:spPr>
              <a:xfrm>
                <a:off x="4300623" y="2975717"/>
                <a:ext cx="403" cy="1892"/>
              </a:xfrm>
              <a:custGeom>
                <a:avLst/>
                <a:gdLst/>
                <a:ahLst/>
                <a:cxnLst/>
                <a:rect l="l" t="t" r="r" b="b"/>
                <a:pathLst>
                  <a:path w="13" h="61" extrusionOk="0">
                    <a:moveTo>
                      <a:pt x="0" y="1"/>
                    </a:moveTo>
                    <a:lnTo>
                      <a:pt x="0" y="1"/>
                    </a:lnTo>
                    <a:cubicBezTo>
                      <a:pt x="0" y="13"/>
                      <a:pt x="12" y="48"/>
                      <a:pt x="12" y="60"/>
                    </a:cubicBezTo>
                    <a:cubicBezTo>
                      <a:pt x="12" y="25"/>
                      <a:pt x="0" y="13"/>
                      <a:pt x="0" y="1"/>
                    </a:cubicBezTo>
                    <a:close/>
                  </a:path>
                </a:pathLst>
              </a:custGeom>
              <a:solidFill>
                <a:srgbClr val="C3DFD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0" name="Google Shape;3480;p94"/>
              <p:cNvSpPr/>
              <p:nvPr/>
            </p:nvSpPr>
            <p:spPr>
              <a:xfrm>
                <a:off x="4157671" y="2906661"/>
                <a:ext cx="154802" cy="127813"/>
              </a:xfrm>
              <a:custGeom>
                <a:avLst/>
                <a:gdLst/>
                <a:ahLst/>
                <a:cxnLst/>
                <a:rect l="l" t="t" r="r" b="b"/>
                <a:pathLst>
                  <a:path w="4990" h="4120" extrusionOk="0">
                    <a:moveTo>
                      <a:pt x="4025" y="0"/>
                    </a:moveTo>
                    <a:cubicBezTo>
                      <a:pt x="3953" y="83"/>
                      <a:pt x="3894" y="179"/>
                      <a:pt x="3918" y="286"/>
                    </a:cubicBezTo>
                    <a:lnTo>
                      <a:pt x="3656" y="334"/>
                    </a:lnTo>
                    <a:cubicBezTo>
                      <a:pt x="3668" y="405"/>
                      <a:pt x="3668" y="500"/>
                      <a:pt x="3632" y="572"/>
                    </a:cubicBezTo>
                    <a:cubicBezTo>
                      <a:pt x="3156" y="595"/>
                      <a:pt x="2679" y="691"/>
                      <a:pt x="2227" y="774"/>
                    </a:cubicBezTo>
                    <a:cubicBezTo>
                      <a:pt x="2072" y="881"/>
                      <a:pt x="1953" y="1012"/>
                      <a:pt x="1870" y="1179"/>
                    </a:cubicBezTo>
                    <a:cubicBezTo>
                      <a:pt x="1775" y="1334"/>
                      <a:pt x="1703" y="1512"/>
                      <a:pt x="1667" y="1691"/>
                    </a:cubicBezTo>
                    <a:lnTo>
                      <a:pt x="1656" y="1727"/>
                    </a:lnTo>
                    <a:cubicBezTo>
                      <a:pt x="1691" y="2012"/>
                      <a:pt x="1775" y="2310"/>
                      <a:pt x="1870" y="2584"/>
                    </a:cubicBezTo>
                    <a:cubicBezTo>
                      <a:pt x="1751" y="2608"/>
                      <a:pt x="1644" y="2655"/>
                      <a:pt x="1525" y="2679"/>
                    </a:cubicBezTo>
                    <a:cubicBezTo>
                      <a:pt x="1489" y="2703"/>
                      <a:pt x="1465" y="2703"/>
                      <a:pt x="1429" y="2727"/>
                    </a:cubicBezTo>
                    <a:cubicBezTo>
                      <a:pt x="1417" y="2762"/>
                      <a:pt x="1417" y="2798"/>
                      <a:pt x="1417" y="2834"/>
                    </a:cubicBezTo>
                    <a:cubicBezTo>
                      <a:pt x="1429" y="2917"/>
                      <a:pt x="1453" y="3012"/>
                      <a:pt x="1477" y="3096"/>
                    </a:cubicBezTo>
                    <a:lnTo>
                      <a:pt x="1525" y="3239"/>
                    </a:lnTo>
                    <a:cubicBezTo>
                      <a:pt x="1508" y="3234"/>
                      <a:pt x="1491" y="3232"/>
                      <a:pt x="1475" y="3232"/>
                    </a:cubicBezTo>
                    <a:cubicBezTo>
                      <a:pt x="1401" y="3232"/>
                      <a:pt x="1335" y="3275"/>
                      <a:pt x="1286" y="3334"/>
                    </a:cubicBezTo>
                    <a:cubicBezTo>
                      <a:pt x="1239" y="3417"/>
                      <a:pt x="1239" y="3501"/>
                      <a:pt x="1263" y="3596"/>
                    </a:cubicBezTo>
                    <a:cubicBezTo>
                      <a:pt x="1231" y="3593"/>
                      <a:pt x="1198" y="3592"/>
                      <a:pt x="1166" y="3592"/>
                    </a:cubicBezTo>
                    <a:cubicBezTo>
                      <a:pt x="754" y="3592"/>
                      <a:pt x="321" y="3800"/>
                      <a:pt x="1" y="4120"/>
                    </a:cubicBezTo>
                    <a:lnTo>
                      <a:pt x="3001" y="4120"/>
                    </a:lnTo>
                    <a:cubicBezTo>
                      <a:pt x="2977" y="4060"/>
                      <a:pt x="2953" y="4013"/>
                      <a:pt x="2906" y="3965"/>
                    </a:cubicBezTo>
                    <a:cubicBezTo>
                      <a:pt x="2977" y="3965"/>
                      <a:pt x="3060" y="3941"/>
                      <a:pt x="3132" y="3893"/>
                    </a:cubicBezTo>
                    <a:cubicBezTo>
                      <a:pt x="3275" y="3798"/>
                      <a:pt x="3370" y="3620"/>
                      <a:pt x="3358" y="3441"/>
                    </a:cubicBezTo>
                    <a:cubicBezTo>
                      <a:pt x="3608" y="3382"/>
                      <a:pt x="3906" y="3322"/>
                      <a:pt x="4156" y="3262"/>
                    </a:cubicBezTo>
                    <a:cubicBezTo>
                      <a:pt x="4370" y="2953"/>
                      <a:pt x="4489" y="2584"/>
                      <a:pt x="4584" y="2227"/>
                    </a:cubicBezTo>
                    <a:cubicBezTo>
                      <a:pt x="4549" y="2036"/>
                      <a:pt x="4465" y="1881"/>
                      <a:pt x="4454" y="1691"/>
                    </a:cubicBezTo>
                    <a:cubicBezTo>
                      <a:pt x="4561" y="1667"/>
                      <a:pt x="4680" y="1643"/>
                      <a:pt x="4751" y="1572"/>
                    </a:cubicBezTo>
                    <a:cubicBezTo>
                      <a:pt x="4823" y="1500"/>
                      <a:pt x="4846" y="1357"/>
                      <a:pt x="4787" y="1274"/>
                    </a:cubicBezTo>
                    <a:lnTo>
                      <a:pt x="4787" y="1274"/>
                    </a:lnTo>
                    <a:cubicBezTo>
                      <a:pt x="4797" y="1285"/>
                      <a:pt x="4810" y="1289"/>
                      <a:pt x="4823" y="1289"/>
                    </a:cubicBezTo>
                    <a:cubicBezTo>
                      <a:pt x="4856" y="1289"/>
                      <a:pt x="4896" y="1264"/>
                      <a:pt x="4930" y="1238"/>
                    </a:cubicBezTo>
                    <a:cubicBezTo>
                      <a:pt x="4977" y="1203"/>
                      <a:pt x="4989" y="1131"/>
                      <a:pt x="4989" y="1072"/>
                    </a:cubicBezTo>
                    <a:cubicBezTo>
                      <a:pt x="4989" y="1012"/>
                      <a:pt x="4965" y="965"/>
                      <a:pt x="4942" y="917"/>
                    </a:cubicBezTo>
                    <a:cubicBezTo>
                      <a:pt x="4846" y="619"/>
                      <a:pt x="4584" y="381"/>
                      <a:pt x="4323" y="179"/>
                    </a:cubicBezTo>
                    <a:cubicBezTo>
                      <a:pt x="4215" y="107"/>
                      <a:pt x="4108" y="48"/>
                      <a:pt x="4025" y="0"/>
                    </a:cubicBezTo>
                    <a:close/>
                  </a:path>
                </a:pathLst>
              </a:custGeom>
              <a:solidFill>
                <a:srgbClr val="77AFB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1" name="Google Shape;3481;p94"/>
              <p:cNvSpPr/>
              <p:nvPr/>
            </p:nvSpPr>
            <p:spPr>
              <a:xfrm>
                <a:off x="4157671" y="2907034"/>
                <a:ext cx="133366" cy="127440"/>
              </a:xfrm>
              <a:custGeom>
                <a:avLst/>
                <a:gdLst/>
                <a:ahLst/>
                <a:cxnLst/>
                <a:rect l="l" t="t" r="r" b="b"/>
                <a:pathLst>
                  <a:path w="4299" h="4108" extrusionOk="0">
                    <a:moveTo>
                      <a:pt x="4001" y="0"/>
                    </a:moveTo>
                    <a:cubicBezTo>
                      <a:pt x="3930" y="71"/>
                      <a:pt x="3870" y="179"/>
                      <a:pt x="3906" y="274"/>
                    </a:cubicBezTo>
                    <a:lnTo>
                      <a:pt x="3632" y="322"/>
                    </a:lnTo>
                    <a:cubicBezTo>
                      <a:pt x="3644" y="393"/>
                      <a:pt x="3644" y="488"/>
                      <a:pt x="3620" y="560"/>
                    </a:cubicBezTo>
                    <a:cubicBezTo>
                      <a:pt x="3144" y="595"/>
                      <a:pt x="2668" y="679"/>
                      <a:pt x="2203" y="762"/>
                    </a:cubicBezTo>
                    <a:cubicBezTo>
                      <a:pt x="2060" y="869"/>
                      <a:pt x="1941" y="1000"/>
                      <a:pt x="1846" y="1167"/>
                    </a:cubicBezTo>
                    <a:cubicBezTo>
                      <a:pt x="1763" y="1322"/>
                      <a:pt x="1679" y="1500"/>
                      <a:pt x="1656" y="1679"/>
                    </a:cubicBezTo>
                    <a:lnTo>
                      <a:pt x="1644" y="1715"/>
                    </a:lnTo>
                    <a:cubicBezTo>
                      <a:pt x="1667" y="2000"/>
                      <a:pt x="1763" y="2298"/>
                      <a:pt x="1846" y="2572"/>
                    </a:cubicBezTo>
                    <a:cubicBezTo>
                      <a:pt x="1727" y="2596"/>
                      <a:pt x="1620" y="2643"/>
                      <a:pt x="1501" y="2679"/>
                    </a:cubicBezTo>
                    <a:cubicBezTo>
                      <a:pt x="1477" y="2691"/>
                      <a:pt x="1453" y="2691"/>
                      <a:pt x="1417" y="2715"/>
                    </a:cubicBezTo>
                    <a:cubicBezTo>
                      <a:pt x="1406" y="2750"/>
                      <a:pt x="1406" y="2786"/>
                      <a:pt x="1406" y="2822"/>
                    </a:cubicBezTo>
                    <a:cubicBezTo>
                      <a:pt x="1417" y="2917"/>
                      <a:pt x="1429" y="3000"/>
                      <a:pt x="1465" y="3084"/>
                    </a:cubicBezTo>
                    <a:lnTo>
                      <a:pt x="1501" y="3227"/>
                    </a:lnTo>
                    <a:cubicBezTo>
                      <a:pt x="1486" y="3222"/>
                      <a:pt x="1471" y="3221"/>
                      <a:pt x="1456" y="3221"/>
                    </a:cubicBezTo>
                    <a:cubicBezTo>
                      <a:pt x="1385" y="3221"/>
                      <a:pt x="1312" y="3265"/>
                      <a:pt x="1263" y="3334"/>
                    </a:cubicBezTo>
                    <a:cubicBezTo>
                      <a:pt x="1227" y="3405"/>
                      <a:pt x="1227" y="3489"/>
                      <a:pt x="1251" y="3584"/>
                    </a:cubicBezTo>
                    <a:cubicBezTo>
                      <a:pt x="1220" y="3581"/>
                      <a:pt x="1188" y="3580"/>
                      <a:pt x="1157" y="3580"/>
                    </a:cubicBezTo>
                    <a:cubicBezTo>
                      <a:pt x="754" y="3580"/>
                      <a:pt x="321" y="3788"/>
                      <a:pt x="1" y="4108"/>
                    </a:cubicBezTo>
                    <a:lnTo>
                      <a:pt x="1536" y="4108"/>
                    </a:lnTo>
                    <a:cubicBezTo>
                      <a:pt x="1632" y="3989"/>
                      <a:pt x="1667" y="3834"/>
                      <a:pt x="1667" y="3691"/>
                    </a:cubicBezTo>
                    <a:cubicBezTo>
                      <a:pt x="1763" y="3667"/>
                      <a:pt x="1834" y="3667"/>
                      <a:pt x="1929" y="3655"/>
                    </a:cubicBezTo>
                    <a:cubicBezTo>
                      <a:pt x="1894" y="3524"/>
                      <a:pt x="1870" y="3370"/>
                      <a:pt x="1834" y="3239"/>
                    </a:cubicBezTo>
                    <a:cubicBezTo>
                      <a:pt x="1834" y="3227"/>
                      <a:pt x="1834" y="3215"/>
                      <a:pt x="1822" y="3191"/>
                    </a:cubicBezTo>
                    <a:lnTo>
                      <a:pt x="1822" y="3191"/>
                    </a:lnTo>
                    <a:cubicBezTo>
                      <a:pt x="1953" y="3215"/>
                      <a:pt x="2096" y="3239"/>
                      <a:pt x="2239" y="3274"/>
                    </a:cubicBezTo>
                    <a:cubicBezTo>
                      <a:pt x="2239" y="3108"/>
                      <a:pt x="2215" y="2941"/>
                      <a:pt x="2215" y="2774"/>
                    </a:cubicBezTo>
                    <a:lnTo>
                      <a:pt x="2215" y="2774"/>
                    </a:lnTo>
                    <a:cubicBezTo>
                      <a:pt x="2501" y="2798"/>
                      <a:pt x="2787" y="2810"/>
                      <a:pt x="3049" y="2822"/>
                    </a:cubicBezTo>
                    <a:cubicBezTo>
                      <a:pt x="2501" y="2631"/>
                      <a:pt x="2275" y="1869"/>
                      <a:pt x="2596" y="1381"/>
                    </a:cubicBezTo>
                    <a:cubicBezTo>
                      <a:pt x="2813" y="1028"/>
                      <a:pt x="3187" y="880"/>
                      <a:pt x="3572" y="880"/>
                    </a:cubicBezTo>
                    <a:cubicBezTo>
                      <a:pt x="3758" y="880"/>
                      <a:pt x="3946" y="914"/>
                      <a:pt x="4120" y="976"/>
                    </a:cubicBezTo>
                    <a:cubicBezTo>
                      <a:pt x="4156" y="667"/>
                      <a:pt x="4180" y="429"/>
                      <a:pt x="4299" y="179"/>
                    </a:cubicBezTo>
                    <a:cubicBezTo>
                      <a:pt x="4203" y="95"/>
                      <a:pt x="4096" y="36"/>
                      <a:pt x="4001" y="0"/>
                    </a:cubicBezTo>
                    <a:close/>
                  </a:path>
                </a:pathLst>
              </a:custGeom>
              <a:solidFill>
                <a:srgbClr val="9ABF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2" name="Google Shape;3482;p94"/>
              <p:cNvSpPr/>
              <p:nvPr/>
            </p:nvSpPr>
            <p:spPr>
              <a:xfrm>
                <a:off x="4045029" y="2854947"/>
                <a:ext cx="108982" cy="178783"/>
              </a:xfrm>
              <a:custGeom>
                <a:avLst/>
                <a:gdLst/>
                <a:ahLst/>
                <a:cxnLst/>
                <a:rect l="l" t="t" r="r" b="b"/>
                <a:pathLst>
                  <a:path w="3513" h="5763" extrusionOk="0">
                    <a:moveTo>
                      <a:pt x="2429" y="0"/>
                    </a:moveTo>
                    <a:lnTo>
                      <a:pt x="1953" y="24"/>
                    </a:lnTo>
                    <a:lnTo>
                      <a:pt x="1417" y="36"/>
                    </a:lnTo>
                    <a:lnTo>
                      <a:pt x="1346" y="667"/>
                    </a:lnTo>
                    <a:cubicBezTo>
                      <a:pt x="1191" y="679"/>
                      <a:pt x="1048" y="703"/>
                      <a:pt x="953" y="738"/>
                    </a:cubicBezTo>
                    <a:cubicBezTo>
                      <a:pt x="703" y="846"/>
                      <a:pt x="465" y="988"/>
                      <a:pt x="274" y="1179"/>
                    </a:cubicBezTo>
                    <a:cubicBezTo>
                      <a:pt x="238" y="1834"/>
                      <a:pt x="203" y="2536"/>
                      <a:pt x="155" y="3191"/>
                    </a:cubicBezTo>
                    <a:cubicBezTo>
                      <a:pt x="286" y="3310"/>
                      <a:pt x="476" y="3358"/>
                      <a:pt x="619" y="3477"/>
                    </a:cubicBezTo>
                    <a:cubicBezTo>
                      <a:pt x="572" y="3834"/>
                      <a:pt x="572" y="4239"/>
                      <a:pt x="536" y="4596"/>
                    </a:cubicBezTo>
                    <a:lnTo>
                      <a:pt x="536" y="4656"/>
                    </a:lnTo>
                    <a:cubicBezTo>
                      <a:pt x="405" y="4834"/>
                      <a:pt x="214" y="4989"/>
                      <a:pt x="60" y="5168"/>
                    </a:cubicBezTo>
                    <a:cubicBezTo>
                      <a:pt x="60" y="5287"/>
                      <a:pt x="48" y="5394"/>
                      <a:pt x="36" y="5501"/>
                    </a:cubicBezTo>
                    <a:cubicBezTo>
                      <a:pt x="36" y="5525"/>
                      <a:pt x="36" y="5560"/>
                      <a:pt x="24" y="5608"/>
                    </a:cubicBezTo>
                    <a:lnTo>
                      <a:pt x="24" y="5620"/>
                    </a:lnTo>
                    <a:cubicBezTo>
                      <a:pt x="24" y="5668"/>
                      <a:pt x="0" y="5727"/>
                      <a:pt x="0" y="5763"/>
                    </a:cubicBezTo>
                    <a:lnTo>
                      <a:pt x="3370" y="5763"/>
                    </a:lnTo>
                    <a:lnTo>
                      <a:pt x="3370" y="5680"/>
                    </a:lnTo>
                    <a:lnTo>
                      <a:pt x="3370" y="5549"/>
                    </a:lnTo>
                    <a:lnTo>
                      <a:pt x="3370" y="5334"/>
                    </a:lnTo>
                    <a:cubicBezTo>
                      <a:pt x="3251" y="5156"/>
                      <a:pt x="3072" y="4965"/>
                      <a:pt x="2953" y="4787"/>
                    </a:cubicBezTo>
                    <a:cubicBezTo>
                      <a:pt x="2941" y="4525"/>
                      <a:pt x="2965" y="4263"/>
                      <a:pt x="2965" y="4001"/>
                    </a:cubicBezTo>
                    <a:lnTo>
                      <a:pt x="2965" y="3596"/>
                    </a:lnTo>
                    <a:cubicBezTo>
                      <a:pt x="3120" y="3489"/>
                      <a:pt x="3310" y="3465"/>
                      <a:pt x="3453" y="3358"/>
                    </a:cubicBezTo>
                    <a:cubicBezTo>
                      <a:pt x="3477" y="2703"/>
                      <a:pt x="3501" y="2001"/>
                      <a:pt x="3513" y="1334"/>
                    </a:cubicBezTo>
                    <a:cubicBezTo>
                      <a:pt x="3334" y="1119"/>
                      <a:pt x="3132" y="941"/>
                      <a:pt x="2881" y="822"/>
                    </a:cubicBezTo>
                    <a:cubicBezTo>
                      <a:pt x="2786" y="786"/>
                      <a:pt x="2620" y="738"/>
                      <a:pt x="2477" y="703"/>
                    </a:cubicBezTo>
                    <a:lnTo>
                      <a:pt x="2429" y="0"/>
                    </a:lnTo>
                    <a:close/>
                  </a:path>
                </a:pathLst>
              </a:custGeom>
              <a:solidFill>
                <a:srgbClr val="5E80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3" name="Google Shape;3483;p94"/>
              <p:cNvSpPr/>
              <p:nvPr/>
            </p:nvSpPr>
            <p:spPr>
              <a:xfrm>
                <a:off x="4044284" y="2857149"/>
                <a:ext cx="60246" cy="178069"/>
              </a:xfrm>
              <a:custGeom>
                <a:avLst/>
                <a:gdLst/>
                <a:ahLst/>
                <a:cxnLst/>
                <a:rect l="l" t="t" r="r" b="b"/>
                <a:pathLst>
                  <a:path w="1942" h="5740" extrusionOk="0">
                    <a:moveTo>
                      <a:pt x="1941" y="1"/>
                    </a:moveTo>
                    <a:lnTo>
                      <a:pt x="1405" y="13"/>
                    </a:lnTo>
                    <a:lnTo>
                      <a:pt x="1334" y="632"/>
                    </a:lnTo>
                    <a:cubicBezTo>
                      <a:pt x="1191" y="656"/>
                      <a:pt x="1036" y="679"/>
                      <a:pt x="953" y="715"/>
                    </a:cubicBezTo>
                    <a:cubicBezTo>
                      <a:pt x="691" y="810"/>
                      <a:pt x="453" y="965"/>
                      <a:pt x="262" y="1156"/>
                    </a:cubicBezTo>
                    <a:cubicBezTo>
                      <a:pt x="238" y="1810"/>
                      <a:pt x="191" y="2513"/>
                      <a:pt x="143" y="3168"/>
                    </a:cubicBezTo>
                    <a:cubicBezTo>
                      <a:pt x="274" y="3287"/>
                      <a:pt x="477" y="3334"/>
                      <a:pt x="608" y="3454"/>
                    </a:cubicBezTo>
                    <a:cubicBezTo>
                      <a:pt x="560" y="3811"/>
                      <a:pt x="560" y="4204"/>
                      <a:pt x="536" y="4561"/>
                    </a:cubicBezTo>
                    <a:lnTo>
                      <a:pt x="536" y="4620"/>
                    </a:lnTo>
                    <a:cubicBezTo>
                      <a:pt x="393" y="4799"/>
                      <a:pt x="203" y="4966"/>
                      <a:pt x="60" y="5144"/>
                    </a:cubicBezTo>
                    <a:cubicBezTo>
                      <a:pt x="60" y="5263"/>
                      <a:pt x="36" y="5370"/>
                      <a:pt x="24" y="5478"/>
                    </a:cubicBezTo>
                    <a:cubicBezTo>
                      <a:pt x="24" y="5501"/>
                      <a:pt x="24" y="5537"/>
                      <a:pt x="12" y="5573"/>
                    </a:cubicBezTo>
                    <a:lnTo>
                      <a:pt x="12" y="5597"/>
                    </a:lnTo>
                    <a:cubicBezTo>
                      <a:pt x="12" y="5632"/>
                      <a:pt x="0" y="5692"/>
                      <a:pt x="0" y="5740"/>
                    </a:cubicBezTo>
                    <a:lnTo>
                      <a:pt x="655" y="5740"/>
                    </a:lnTo>
                    <a:lnTo>
                      <a:pt x="655" y="5716"/>
                    </a:lnTo>
                    <a:cubicBezTo>
                      <a:pt x="965" y="5454"/>
                      <a:pt x="1739" y="5299"/>
                      <a:pt x="1739" y="5299"/>
                    </a:cubicBezTo>
                    <a:lnTo>
                      <a:pt x="1691" y="4013"/>
                    </a:lnTo>
                    <a:lnTo>
                      <a:pt x="1679" y="3763"/>
                    </a:lnTo>
                    <a:cubicBezTo>
                      <a:pt x="1310" y="3501"/>
                      <a:pt x="1096" y="3096"/>
                      <a:pt x="1096" y="2644"/>
                    </a:cubicBezTo>
                    <a:cubicBezTo>
                      <a:pt x="1096" y="2203"/>
                      <a:pt x="1120" y="1679"/>
                      <a:pt x="1191" y="1441"/>
                    </a:cubicBezTo>
                    <a:cubicBezTo>
                      <a:pt x="1273" y="1181"/>
                      <a:pt x="1498" y="1126"/>
                      <a:pt x="1673" y="1126"/>
                    </a:cubicBezTo>
                    <a:cubicBezTo>
                      <a:pt x="1802" y="1126"/>
                      <a:pt x="1905" y="1156"/>
                      <a:pt x="1905" y="1156"/>
                    </a:cubicBezTo>
                    <a:lnTo>
                      <a:pt x="1941" y="1"/>
                    </a:lnTo>
                    <a:close/>
                  </a:path>
                </a:pathLst>
              </a:custGeom>
              <a:solidFill>
                <a:srgbClr val="5E80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4" name="Google Shape;3484;p94"/>
              <p:cNvSpPr/>
              <p:nvPr/>
            </p:nvSpPr>
            <p:spPr>
              <a:xfrm>
                <a:off x="4072360" y="3755809"/>
                <a:ext cx="144441" cy="313265"/>
              </a:xfrm>
              <a:custGeom>
                <a:avLst/>
                <a:gdLst/>
                <a:ahLst/>
                <a:cxnLst/>
                <a:rect l="l" t="t" r="r" b="b"/>
                <a:pathLst>
                  <a:path w="4656" h="10098" extrusionOk="0">
                    <a:moveTo>
                      <a:pt x="357" y="1"/>
                    </a:moveTo>
                    <a:lnTo>
                      <a:pt x="357" y="417"/>
                    </a:lnTo>
                    <a:cubicBezTo>
                      <a:pt x="393" y="3215"/>
                      <a:pt x="238" y="6406"/>
                      <a:pt x="119" y="8323"/>
                    </a:cubicBezTo>
                    <a:cubicBezTo>
                      <a:pt x="60" y="9406"/>
                      <a:pt x="0" y="10097"/>
                      <a:pt x="0" y="10097"/>
                    </a:cubicBezTo>
                    <a:lnTo>
                      <a:pt x="3751" y="9728"/>
                    </a:lnTo>
                    <a:lnTo>
                      <a:pt x="4656" y="239"/>
                    </a:lnTo>
                    <a:lnTo>
                      <a:pt x="1596" y="84"/>
                    </a:lnTo>
                    <a:lnTo>
                      <a:pt x="1167" y="48"/>
                    </a:lnTo>
                    <a:lnTo>
                      <a:pt x="357" y="1"/>
                    </a:lnTo>
                    <a:close/>
                  </a:path>
                </a:pathLst>
              </a:custGeom>
              <a:solidFill>
                <a:srgbClr val="FFA0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5" name="Google Shape;3485;p94"/>
              <p:cNvSpPr/>
              <p:nvPr/>
            </p:nvSpPr>
            <p:spPr>
              <a:xfrm>
                <a:off x="4076051" y="3755809"/>
                <a:ext cx="45820" cy="258573"/>
              </a:xfrm>
              <a:custGeom>
                <a:avLst/>
                <a:gdLst/>
                <a:ahLst/>
                <a:cxnLst/>
                <a:rect l="l" t="t" r="r" b="b"/>
                <a:pathLst>
                  <a:path w="1477" h="8335" extrusionOk="0">
                    <a:moveTo>
                      <a:pt x="238" y="1"/>
                    </a:moveTo>
                    <a:lnTo>
                      <a:pt x="238" y="417"/>
                    </a:lnTo>
                    <a:cubicBezTo>
                      <a:pt x="274" y="3215"/>
                      <a:pt x="119" y="6418"/>
                      <a:pt x="0" y="8335"/>
                    </a:cubicBezTo>
                    <a:cubicBezTo>
                      <a:pt x="822" y="8252"/>
                      <a:pt x="1477" y="8180"/>
                      <a:pt x="1477" y="8180"/>
                    </a:cubicBezTo>
                    <a:lnTo>
                      <a:pt x="1477" y="84"/>
                    </a:lnTo>
                    <a:lnTo>
                      <a:pt x="1048" y="48"/>
                    </a:lnTo>
                    <a:lnTo>
                      <a:pt x="238" y="1"/>
                    </a:lnTo>
                    <a:close/>
                  </a:path>
                </a:pathLst>
              </a:custGeom>
              <a:solidFill>
                <a:srgbClr val="FF7D6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6" name="Google Shape;3486;p94"/>
              <p:cNvSpPr/>
              <p:nvPr/>
            </p:nvSpPr>
            <p:spPr>
              <a:xfrm>
                <a:off x="3584438" y="3286253"/>
                <a:ext cx="729866" cy="500982"/>
              </a:xfrm>
              <a:custGeom>
                <a:avLst/>
                <a:gdLst/>
                <a:ahLst/>
                <a:cxnLst/>
                <a:rect l="l" t="t" r="r" b="b"/>
                <a:pathLst>
                  <a:path w="23527" h="16149" extrusionOk="0">
                    <a:moveTo>
                      <a:pt x="18906" y="1"/>
                    </a:moveTo>
                    <a:cubicBezTo>
                      <a:pt x="18597" y="1"/>
                      <a:pt x="18272" y="13"/>
                      <a:pt x="17931" y="39"/>
                    </a:cubicBezTo>
                    <a:cubicBezTo>
                      <a:pt x="15169" y="242"/>
                      <a:pt x="2369" y="4742"/>
                      <a:pt x="2369" y="4742"/>
                    </a:cubicBezTo>
                    <a:lnTo>
                      <a:pt x="0" y="15398"/>
                    </a:lnTo>
                    <a:cubicBezTo>
                      <a:pt x="0" y="15398"/>
                      <a:pt x="225" y="15400"/>
                      <a:pt x="592" y="15400"/>
                    </a:cubicBezTo>
                    <a:cubicBezTo>
                      <a:pt x="1999" y="15400"/>
                      <a:pt x="5500" y="15378"/>
                      <a:pt x="6453" y="15160"/>
                    </a:cubicBezTo>
                    <a:cubicBezTo>
                      <a:pt x="7668" y="14875"/>
                      <a:pt x="15192" y="8683"/>
                      <a:pt x="15192" y="8683"/>
                    </a:cubicBezTo>
                    <a:lnTo>
                      <a:pt x="15240" y="16149"/>
                    </a:lnTo>
                    <a:lnTo>
                      <a:pt x="21300" y="15934"/>
                    </a:lnTo>
                    <a:cubicBezTo>
                      <a:pt x="21300" y="15934"/>
                      <a:pt x="23527" y="2278"/>
                      <a:pt x="22967" y="1409"/>
                    </a:cubicBezTo>
                    <a:cubicBezTo>
                      <a:pt x="22476" y="636"/>
                      <a:pt x="21106" y="1"/>
                      <a:pt x="18906" y="1"/>
                    </a:cubicBezTo>
                    <a:close/>
                  </a:path>
                </a:pathLst>
              </a:custGeom>
              <a:solidFill>
                <a:srgbClr val="3BABA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7" name="Google Shape;3487;p94"/>
              <p:cNvSpPr/>
              <p:nvPr/>
            </p:nvSpPr>
            <p:spPr>
              <a:xfrm>
                <a:off x="4044656" y="3743990"/>
                <a:ext cx="392652" cy="359054"/>
              </a:xfrm>
              <a:custGeom>
                <a:avLst/>
                <a:gdLst/>
                <a:ahLst/>
                <a:cxnLst/>
                <a:rect l="l" t="t" r="r" b="b"/>
                <a:pathLst>
                  <a:path w="12657" h="11574" extrusionOk="0">
                    <a:moveTo>
                      <a:pt x="0" y="1"/>
                    </a:moveTo>
                    <a:lnTo>
                      <a:pt x="631" y="10049"/>
                    </a:lnTo>
                    <a:cubicBezTo>
                      <a:pt x="536" y="10728"/>
                      <a:pt x="477" y="11311"/>
                      <a:pt x="453" y="11538"/>
                    </a:cubicBezTo>
                    <a:lnTo>
                      <a:pt x="12657" y="11573"/>
                    </a:lnTo>
                    <a:cubicBezTo>
                      <a:pt x="12657" y="11359"/>
                      <a:pt x="12561" y="11097"/>
                      <a:pt x="12299" y="10978"/>
                    </a:cubicBezTo>
                    <a:cubicBezTo>
                      <a:pt x="11526" y="10609"/>
                      <a:pt x="8644" y="9430"/>
                      <a:pt x="7870" y="8775"/>
                    </a:cubicBezTo>
                    <a:cubicBezTo>
                      <a:pt x="7275" y="8275"/>
                      <a:pt x="5715" y="6775"/>
                      <a:pt x="5715" y="6775"/>
                    </a:cubicBezTo>
                    <a:lnTo>
                      <a:pt x="6942" y="1"/>
                    </a:lnTo>
                    <a:close/>
                  </a:path>
                </a:pathLst>
              </a:custGeom>
              <a:solidFill>
                <a:srgbClr val="3A435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8" name="Google Shape;3488;p94"/>
              <p:cNvSpPr/>
              <p:nvPr/>
            </p:nvSpPr>
            <p:spPr>
              <a:xfrm>
                <a:off x="4059051" y="4101152"/>
                <a:ext cx="379002" cy="35117"/>
              </a:xfrm>
              <a:custGeom>
                <a:avLst/>
                <a:gdLst/>
                <a:ahLst/>
                <a:cxnLst/>
                <a:rect l="l" t="t" r="r" b="b"/>
                <a:pathLst>
                  <a:path w="12217" h="1132" extrusionOk="0">
                    <a:moveTo>
                      <a:pt x="1" y="1"/>
                    </a:moveTo>
                    <a:lnTo>
                      <a:pt x="1" y="1132"/>
                    </a:lnTo>
                    <a:lnTo>
                      <a:pt x="12216" y="1132"/>
                    </a:lnTo>
                    <a:lnTo>
                      <a:pt x="12216" y="48"/>
                    </a:lnTo>
                    <a:lnTo>
                      <a:pt x="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9" name="Google Shape;3489;p94"/>
              <p:cNvSpPr/>
              <p:nvPr/>
            </p:nvSpPr>
            <p:spPr>
              <a:xfrm>
                <a:off x="3319971" y="3421169"/>
                <a:ext cx="510475" cy="773236"/>
              </a:xfrm>
              <a:custGeom>
                <a:avLst/>
                <a:gdLst/>
                <a:ahLst/>
                <a:cxnLst/>
                <a:rect l="l" t="t" r="r" b="b"/>
                <a:pathLst>
                  <a:path w="16455" h="24925" extrusionOk="0">
                    <a:moveTo>
                      <a:pt x="3929" y="1"/>
                    </a:moveTo>
                    <a:cubicBezTo>
                      <a:pt x="3929" y="1"/>
                      <a:pt x="3060" y="5180"/>
                      <a:pt x="3132" y="6418"/>
                    </a:cubicBezTo>
                    <a:cubicBezTo>
                      <a:pt x="3215" y="7644"/>
                      <a:pt x="8120" y="16074"/>
                      <a:pt x="8120" y="16074"/>
                    </a:cubicBezTo>
                    <a:lnTo>
                      <a:pt x="738" y="14907"/>
                    </a:lnTo>
                    <a:lnTo>
                      <a:pt x="607" y="16002"/>
                    </a:lnTo>
                    <a:lnTo>
                      <a:pt x="429" y="17491"/>
                    </a:lnTo>
                    <a:lnTo>
                      <a:pt x="381" y="17812"/>
                    </a:lnTo>
                    <a:lnTo>
                      <a:pt x="0" y="20944"/>
                    </a:lnTo>
                    <a:cubicBezTo>
                      <a:pt x="0" y="20944"/>
                      <a:pt x="11954" y="24924"/>
                      <a:pt x="13870" y="24924"/>
                    </a:cubicBezTo>
                    <a:cubicBezTo>
                      <a:pt x="13961" y="24924"/>
                      <a:pt x="14030" y="24915"/>
                      <a:pt x="14073" y="24896"/>
                    </a:cubicBezTo>
                    <a:cubicBezTo>
                      <a:pt x="15026" y="24504"/>
                      <a:pt x="15990" y="22920"/>
                      <a:pt x="16228" y="20158"/>
                    </a:cubicBezTo>
                    <a:cubicBezTo>
                      <a:pt x="16455" y="17384"/>
                      <a:pt x="14073" y="4037"/>
                      <a:pt x="14085" y="4037"/>
                    </a:cubicBezTo>
                    <a:lnTo>
                      <a:pt x="8692" y="1894"/>
                    </a:lnTo>
                    <a:lnTo>
                      <a:pt x="8370" y="1775"/>
                    </a:lnTo>
                    <a:lnTo>
                      <a:pt x="5953" y="798"/>
                    </a:lnTo>
                    <a:lnTo>
                      <a:pt x="3929" y="1"/>
                    </a:lnTo>
                    <a:close/>
                  </a:path>
                </a:pathLst>
              </a:custGeom>
              <a:solidFill>
                <a:srgbClr val="63CC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0" name="Google Shape;3490;p94"/>
              <p:cNvSpPr/>
              <p:nvPr/>
            </p:nvSpPr>
            <p:spPr>
              <a:xfrm>
                <a:off x="2993459" y="3843727"/>
                <a:ext cx="388216" cy="374566"/>
              </a:xfrm>
              <a:custGeom>
                <a:avLst/>
                <a:gdLst/>
                <a:ahLst/>
                <a:cxnLst/>
                <a:rect l="l" t="t" r="r" b="b"/>
                <a:pathLst>
                  <a:path w="12514" h="12074" extrusionOk="0">
                    <a:moveTo>
                      <a:pt x="1857" y="0"/>
                    </a:moveTo>
                    <a:lnTo>
                      <a:pt x="0" y="12073"/>
                    </a:lnTo>
                    <a:cubicBezTo>
                      <a:pt x="214" y="12073"/>
                      <a:pt x="476" y="12026"/>
                      <a:pt x="631" y="11775"/>
                    </a:cubicBezTo>
                    <a:cubicBezTo>
                      <a:pt x="1131" y="11061"/>
                      <a:pt x="2715" y="8394"/>
                      <a:pt x="3465" y="7727"/>
                    </a:cubicBezTo>
                    <a:lnTo>
                      <a:pt x="5775" y="5822"/>
                    </a:lnTo>
                    <a:lnTo>
                      <a:pt x="11632" y="7858"/>
                    </a:lnTo>
                    <a:lnTo>
                      <a:pt x="12514" y="1298"/>
                    </a:lnTo>
                    <a:lnTo>
                      <a:pt x="3298" y="381"/>
                    </a:lnTo>
                    <a:cubicBezTo>
                      <a:pt x="2631" y="191"/>
                      <a:pt x="2084" y="60"/>
                      <a:pt x="1857" y="0"/>
                    </a:cubicBezTo>
                    <a:close/>
                  </a:path>
                </a:pathLst>
              </a:custGeom>
              <a:solidFill>
                <a:srgbClr val="3A435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1" name="Google Shape;3491;p94"/>
              <p:cNvSpPr/>
              <p:nvPr/>
            </p:nvSpPr>
            <p:spPr>
              <a:xfrm>
                <a:off x="2960575" y="3838174"/>
                <a:ext cx="90524" cy="380119"/>
              </a:xfrm>
              <a:custGeom>
                <a:avLst/>
                <a:gdLst/>
                <a:ahLst/>
                <a:cxnLst/>
                <a:rect l="l" t="t" r="r" b="b"/>
                <a:pathLst>
                  <a:path w="2918" h="12253" extrusionOk="0">
                    <a:moveTo>
                      <a:pt x="1798" y="1"/>
                    </a:moveTo>
                    <a:lnTo>
                      <a:pt x="0" y="12085"/>
                    </a:lnTo>
                    <a:lnTo>
                      <a:pt x="1060" y="12252"/>
                    </a:lnTo>
                    <a:lnTo>
                      <a:pt x="2917" y="179"/>
                    </a:lnTo>
                    <a:lnTo>
                      <a:pt x="179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2" name="Google Shape;3492;p94"/>
              <p:cNvSpPr/>
              <p:nvPr/>
            </p:nvSpPr>
            <p:spPr>
              <a:xfrm>
                <a:off x="3379069" y="2785860"/>
                <a:ext cx="557009" cy="918266"/>
              </a:xfrm>
              <a:custGeom>
                <a:avLst/>
                <a:gdLst/>
                <a:ahLst/>
                <a:cxnLst/>
                <a:rect l="l" t="t" r="r" b="b"/>
                <a:pathLst>
                  <a:path w="17955" h="29600" extrusionOk="0">
                    <a:moveTo>
                      <a:pt x="10240" y="1"/>
                    </a:moveTo>
                    <a:lnTo>
                      <a:pt x="8811" y="548"/>
                    </a:lnTo>
                    <a:lnTo>
                      <a:pt x="6632" y="1739"/>
                    </a:lnTo>
                    <a:lnTo>
                      <a:pt x="6620" y="1763"/>
                    </a:lnTo>
                    <a:cubicBezTo>
                      <a:pt x="6430" y="1918"/>
                      <a:pt x="4906" y="3287"/>
                      <a:pt x="4656" y="4454"/>
                    </a:cubicBezTo>
                    <a:cubicBezTo>
                      <a:pt x="4560" y="4882"/>
                      <a:pt x="4084" y="6668"/>
                      <a:pt x="3477" y="8907"/>
                    </a:cubicBezTo>
                    <a:cubicBezTo>
                      <a:pt x="2227" y="13526"/>
                      <a:pt x="441" y="20039"/>
                      <a:pt x="441" y="20039"/>
                    </a:cubicBezTo>
                    <a:cubicBezTo>
                      <a:pt x="0" y="20872"/>
                      <a:pt x="357" y="24623"/>
                      <a:pt x="655" y="27159"/>
                    </a:cubicBezTo>
                    <a:cubicBezTo>
                      <a:pt x="810" y="28564"/>
                      <a:pt x="977" y="29600"/>
                      <a:pt x="977" y="29600"/>
                    </a:cubicBezTo>
                    <a:cubicBezTo>
                      <a:pt x="977" y="29600"/>
                      <a:pt x="13061" y="27076"/>
                      <a:pt x="13371" y="26135"/>
                    </a:cubicBezTo>
                    <a:cubicBezTo>
                      <a:pt x="13692" y="25194"/>
                      <a:pt x="12621" y="21623"/>
                      <a:pt x="12740" y="21075"/>
                    </a:cubicBezTo>
                    <a:cubicBezTo>
                      <a:pt x="12859" y="20527"/>
                      <a:pt x="14431" y="18991"/>
                      <a:pt x="14431" y="18991"/>
                    </a:cubicBezTo>
                    <a:cubicBezTo>
                      <a:pt x="14431" y="18848"/>
                      <a:pt x="14407" y="18194"/>
                      <a:pt x="14371" y="17360"/>
                    </a:cubicBezTo>
                    <a:cubicBezTo>
                      <a:pt x="14347" y="16515"/>
                      <a:pt x="14323" y="15515"/>
                      <a:pt x="14359" y="14622"/>
                    </a:cubicBezTo>
                    <a:cubicBezTo>
                      <a:pt x="14859" y="14050"/>
                      <a:pt x="17038" y="12086"/>
                      <a:pt x="17538" y="9812"/>
                    </a:cubicBezTo>
                    <a:cubicBezTo>
                      <a:pt x="17955" y="7954"/>
                      <a:pt x="15776" y="1858"/>
                      <a:pt x="15776" y="1858"/>
                    </a:cubicBezTo>
                    <a:lnTo>
                      <a:pt x="14907" y="1441"/>
                    </a:lnTo>
                    <a:lnTo>
                      <a:pt x="14228" y="1120"/>
                    </a:lnTo>
                    <a:lnTo>
                      <a:pt x="10240" y="1"/>
                    </a:lnTo>
                    <a:close/>
                  </a:path>
                </a:pathLst>
              </a:custGeom>
              <a:solidFill>
                <a:srgbClr val="D9456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3" name="Google Shape;3493;p94"/>
              <p:cNvSpPr/>
              <p:nvPr/>
            </p:nvSpPr>
            <p:spPr>
              <a:xfrm>
                <a:off x="3864043" y="2896672"/>
                <a:ext cx="62821" cy="291829"/>
              </a:xfrm>
              <a:custGeom>
                <a:avLst/>
                <a:gdLst/>
                <a:ahLst/>
                <a:cxnLst/>
                <a:rect l="l" t="t" r="r" b="b"/>
                <a:pathLst>
                  <a:path w="2025" h="9407" extrusionOk="0">
                    <a:moveTo>
                      <a:pt x="143" y="1"/>
                    </a:moveTo>
                    <a:cubicBezTo>
                      <a:pt x="143" y="2"/>
                      <a:pt x="1488" y="6621"/>
                      <a:pt x="1357" y="7180"/>
                    </a:cubicBezTo>
                    <a:cubicBezTo>
                      <a:pt x="1226" y="7728"/>
                      <a:pt x="0" y="9407"/>
                      <a:pt x="0" y="9407"/>
                    </a:cubicBezTo>
                    <a:cubicBezTo>
                      <a:pt x="0" y="9407"/>
                      <a:pt x="2024" y="7811"/>
                      <a:pt x="2012" y="6990"/>
                    </a:cubicBezTo>
                    <a:cubicBezTo>
                      <a:pt x="2000" y="6180"/>
                      <a:pt x="143" y="2"/>
                      <a:pt x="143" y="1"/>
                    </a:cubicBezTo>
                    <a:close/>
                  </a:path>
                </a:pathLst>
              </a:custGeom>
              <a:solidFill>
                <a:srgbClr val="AA2B4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4" name="Google Shape;3494;p94"/>
              <p:cNvSpPr/>
              <p:nvPr/>
            </p:nvSpPr>
            <p:spPr>
              <a:xfrm>
                <a:off x="3399388" y="3324410"/>
                <a:ext cx="427366" cy="379715"/>
              </a:xfrm>
              <a:custGeom>
                <a:avLst/>
                <a:gdLst/>
                <a:ahLst/>
                <a:cxnLst/>
                <a:rect l="l" t="t" r="r" b="b"/>
                <a:pathLst>
                  <a:path w="13776" h="12240" extrusionOk="0">
                    <a:moveTo>
                      <a:pt x="13716" y="0"/>
                    </a:moveTo>
                    <a:cubicBezTo>
                      <a:pt x="12775" y="703"/>
                      <a:pt x="10620" y="2417"/>
                      <a:pt x="10609" y="3108"/>
                    </a:cubicBezTo>
                    <a:cubicBezTo>
                      <a:pt x="10597" y="3989"/>
                      <a:pt x="10478" y="7561"/>
                      <a:pt x="9561" y="8168"/>
                    </a:cubicBezTo>
                    <a:cubicBezTo>
                      <a:pt x="8930" y="8632"/>
                      <a:pt x="3119" y="9418"/>
                      <a:pt x="0" y="9799"/>
                    </a:cubicBezTo>
                    <a:cubicBezTo>
                      <a:pt x="155" y="11204"/>
                      <a:pt x="322" y="12240"/>
                      <a:pt x="322" y="12240"/>
                    </a:cubicBezTo>
                    <a:cubicBezTo>
                      <a:pt x="322" y="12240"/>
                      <a:pt x="12406" y="9716"/>
                      <a:pt x="12716" y="8775"/>
                    </a:cubicBezTo>
                    <a:cubicBezTo>
                      <a:pt x="13037" y="7834"/>
                      <a:pt x="11966" y="4263"/>
                      <a:pt x="12085" y="3715"/>
                    </a:cubicBezTo>
                    <a:cubicBezTo>
                      <a:pt x="12204" y="3167"/>
                      <a:pt x="13776" y="1631"/>
                      <a:pt x="13776" y="1631"/>
                    </a:cubicBezTo>
                    <a:cubicBezTo>
                      <a:pt x="13776" y="1488"/>
                      <a:pt x="13752" y="834"/>
                      <a:pt x="13716" y="0"/>
                    </a:cubicBezTo>
                    <a:close/>
                  </a:path>
                </a:pathLst>
              </a:custGeom>
              <a:solidFill>
                <a:srgbClr val="AA2B4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5" name="Google Shape;3495;p94"/>
              <p:cNvSpPr/>
              <p:nvPr/>
            </p:nvSpPr>
            <p:spPr>
              <a:xfrm>
                <a:off x="3719975" y="2689473"/>
                <a:ext cx="107152" cy="84878"/>
              </a:xfrm>
              <a:custGeom>
                <a:avLst/>
                <a:gdLst/>
                <a:ahLst/>
                <a:cxnLst/>
                <a:rect l="l" t="t" r="r" b="b"/>
                <a:pathLst>
                  <a:path w="3454" h="2736" extrusionOk="0">
                    <a:moveTo>
                      <a:pt x="465" y="0"/>
                    </a:moveTo>
                    <a:cubicBezTo>
                      <a:pt x="465" y="0"/>
                      <a:pt x="286" y="965"/>
                      <a:pt x="1" y="1822"/>
                    </a:cubicBezTo>
                    <a:cubicBezTo>
                      <a:pt x="167" y="2108"/>
                      <a:pt x="465" y="2334"/>
                      <a:pt x="715" y="2453"/>
                    </a:cubicBezTo>
                    <a:cubicBezTo>
                      <a:pt x="1156" y="2644"/>
                      <a:pt x="1637" y="2735"/>
                      <a:pt x="2123" y="2735"/>
                    </a:cubicBezTo>
                    <a:cubicBezTo>
                      <a:pt x="2425" y="2735"/>
                      <a:pt x="2728" y="2700"/>
                      <a:pt x="3025" y="2632"/>
                    </a:cubicBezTo>
                    <a:cubicBezTo>
                      <a:pt x="3192" y="1739"/>
                      <a:pt x="3453" y="667"/>
                      <a:pt x="3453" y="667"/>
                    </a:cubicBezTo>
                    <a:lnTo>
                      <a:pt x="465" y="0"/>
                    </a:lnTo>
                    <a:close/>
                  </a:path>
                </a:pathLst>
              </a:custGeom>
              <a:solidFill>
                <a:srgbClr val="FF7D6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6" name="Google Shape;3496;p94"/>
              <p:cNvSpPr/>
              <p:nvPr/>
            </p:nvSpPr>
            <p:spPr>
              <a:xfrm>
                <a:off x="3696708" y="2745623"/>
                <a:ext cx="123780" cy="109354"/>
              </a:xfrm>
              <a:custGeom>
                <a:avLst/>
                <a:gdLst/>
                <a:ahLst/>
                <a:cxnLst/>
                <a:rect l="l" t="t" r="r" b="b"/>
                <a:pathLst>
                  <a:path w="3990" h="3525" extrusionOk="0">
                    <a:moveTo>
                      <a:pt x="739" y="0"/>
                    </a:moveTo>
                    <a:cubicBezTo>
                      <a:pt x="548" y="607"/>
                      <a:pt x="298" y="1167"/>
                      <a:pt x="12" y="1298"/>
                    </a:cubicBezTo>
                    <a:cubicBezTo>
                      <a:pt x="12" y="1310"/>
                      <a:pt x="1" y="1310"/>
                      <a:pt x="1" y="1310"/>
                    </a:cubicBezTo>
                    <a:cubicBezTo>
                      <a:pt x="1" y="1771"/>
                      <a:pt x="1305" y="3525"/>
                      <a:pt x="2886" y="3525"/>
                    </a:cubicBezTo>
                    <a:cubicBezTo>
                      <a:pt x="2896" y="3525"/>
                      <a:pt x="2907" y="3524"/>
                      <a:pt x="2918" y="3524"/>
                    </a:cubicBezTo>
                    <a:cubicBezTo>
                      <a:pt x="3644" y="3524"/>
                      <a:pt x="3894" y="2977"/>
                      <a:pt x="3989" y="2417"/>
                    </a:cubicBezTo>
                    <a:cubicBezTo>
                      <a:pt x="3775" y="2191"/>
                      <a:pt x="3656" y="2012"/>
                      <a:pt x="3644" y="1905"/>
                    </a:cubicBezTo>
                    <a:cubicBezTo>
                      <a:pt x="3632" y="1715"/>
                      <a:pt x="3692" y="1286"/>
                      <a:pt x="3775" y="810"/>
                    </a:cubicBezTo>
                    <a:lnTo>
                      <a:pt x="3775" y="810"/>
                    </a:lnTo>
                    <a:cubicBezTo>
                      <a:pt x="3478" y="878"/>
                      <a:pt x="3175" y="913"/>
                      <a:pt x="2873" y="913"/>
                    </a:cubicBezTo>
                    <a:cubicBezTo>
                      <a:pt x="2387" y="913"/>
                      <a:pt x="1906" y="822"/>
                      <a:pt x="1465" y="631"/>
                    </a:cubicBezTo>
                    <a:cubicBezTo>
                      <a:pt x="1215" y="512"/>
                      <a:pt x="905" y="298"/>
                      <a:pt x="739" y="0"/>
                    </a:cubicBezTo>
                    <a:close/>
                  </a:path>
                </a:pathLst>
              </a:custGeom>
              <a:solidFill>
                <a:srgbClr val="FFA0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7" name="Google Shape;3497;p94"/>
              <p:cNvSpPr/>
              <p:nvPr/>
            </p:nvSpPr>
            <p:spPr>
              <a:xfrm>
                <a:off x="3900960" y="2604719"/>
                <a:ext cx="77618" cy="79976"/>
              </a:xfrm>
              <a:custGeom>
                <a:avLst/>
                <a:gdLst/>
                <a:ahLst/>
                <a:cxnLst/>
                <a:rect l="l" t="t" r="r" b="b"/>
                <a:pathLst>
                  <a:path w="2502" h="2578" extrusionOk="0">
                    <a:moveTo>
                      <a:pt x="741" y="1"/>
                    </a:moveTo>
                    <a:cubicBezTo>
                      <a:pt x="712" y="1"/>
                      <a:pt x="684" y="2"/>
                      <a:pt x="656" y="6"/>
                    </a:cubicBezTo>
                    <a:cubicBezTo>
                      <a:pt x="239" y="77"/>
                      <a:pt x="1" y="494"/>
                      <a:pt x="477" y="768"/>
                    </a:cubicBezTo>
                    <a:cubicBezTo>
                      <a:pt x="620" y="851"/>
                      <a:pt x="763" y="887"/>
                      <a:pt x="918" y="946"/>
                    </a:cubicBezTo>
                    <a:cubicBezTo>
                      <a:pt x="1608" y="1208"/>
                      <a:pt x="2144" y="1851"/>
                      <a:pt x="2287" y="2577"/>
                    </a:cubicBezTo>
                    <a:cubicBezTo>
                      <a:pt x="2501" y="2006"/>
                      <a:pt x="2418" y="1304"/>
                      <a:pt x="2049" y="792"/>
                    </a:cubicBezTo>
                    <a:cubicBezTo>
                      <a:pt x="1790" y="454"/>
                      <a:pt x="1224" y="1"/>
                      <a:pt x="741" y="1"/>
                    </a:cubicBezTo>
                    <a:close/>
                  </a:path>
                </a:pathLst>
              </a:custGeom>
              <a:solidFill>
                <a:srgbClr val="59595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8" name="Google Shape;3498;p94"/>
              <p:cNvSpPr/>
              <p:nvPr/>
            </p:nvSpPr>
            <p:spPr>
              <a:xfrm>
                <a:off x="3665313" y="2411480"/>
                <a:ext cx="275201" cy="360512"/>
              </a:xfrm>
              <a:custGeom>
                <a:avLst/>
                <a:gdLst/>
                <a:ahLst/>
                <a:cxnLst/>
                <a:rect l="l" t="t" r="r" b="b"/>
                <a:pathLst>
                  <a:path w="8871" h="11621" extrusionOk="0">
                    <a:moveTo>
                      <a:pt x="4641" y="0"/>
                    </a:moveTo>
                    <a:cubicBezTo>
                      <a:pt x="3567" y="0"/>
                      <a:pt x="2489" y="372"/>
                      <a:pt x="1620" y="1103"/>
                    </a:cubicBezTo>
                    <a:cubicBezTo>
                      <a:pt x="1036" y="1591"/>
                      <a:pt x="536" y="2103"/>
                      <a:pt x="382" y="2472"/>
                    </a:cubicBezTo>
                    <a:cubicBezTo>
                      <a:pt x="1" y="3413"/>
                      <a:pt x="441" y="6937"/>
                      <a:pt x="870" y="8378"/>
                    </a:cubicBezTo>
                    <a:cubicBezTo>
                      <a:pt x="929" y="8568"/>
                      <a:pt x="989" y="8735"/>
                      <a:pt x="1036" y="8842"/>
                    </a:cubicBezTo>
                    <a:cubicBezTo>
                      <a:pt x="1501" y="9747"/>
                      <a:pt x="3846" y="11152"/>
                      <a:pt x="4370" y="11390"/>
                    </a:cubicBezTo>
                    <a:cubicBezTo>
                      <a:pt x="4573" y="11485"/>
                      <a:pt x="4924" y="11620"/>
                      <a:pt x="5353" y="11620"/>
                    </a:cubicBezTo>
                    <a:cubicBezTo>
                      <a:pt x="6005" y="11620"/>
                      <a:pt x="6835" y="11306"/>
                      <a:pt x="7597" y="10057"/>
                    </a:cubicBezTo>
                    <a:cubicBezTo>
                      <a:pt x="8871" y="7997"/>
                      <a:pt x="8656" y="3270"/>
                      <a:pt x="8216" y="1937"/>
                    </a:cubicBezTo>
                    <a:cubicBezTo>
                      <a:pt x="8192" y="1889"/>
                      <a:pt x="8180" y="1841"/>
                      <a:pt x="8156" y="1782"/>
                    </a:cubicBezTo>
                    <a:cubicBezTo>
                      <a:pt x="8037" y="1544"/>
                      <a:pt x="7823" y="1306"/>
                      <a:pt x="7561" y="1067"/>
                    </a:cubicBezTo>
                    <a:cubicBezTo>
                      <a:pt x="6722" y="352"/>
                      <a:pt x="5683" y="0"/>
                      <a:pt x="4641" y="0"/>
                    </a:cubicBezTo>
                    <a:close/>
                  </a:path>
                </a:pathLst>
              </a:custGeom>
              <a:solidFill>
                <a:srgbClr val="FFA0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9" name="Google Shape;3499;p94"/>
              <p:cNvSpPr/>
              <p:nvPr/>
            </p:nvSpPr>
            <p:spPr>
              <a:xfrm>
                <a:off x="3849990" y="2574596"/>
                <a:ext cx="22926" cy="83140"/>
              </a:xfrm>
              <a:custGeom>
                <a:avLst/>
                <a:gdLst/>
                <a:ahLst/>
                <a:cxnLst/>
                <a:rect l="l" t="t" r="r" b="b"/>
                <a:pathLst>
                  <a:path w="739" h="2680" extrusionOk="0">
                    <a:moveTo>
                      <a:pt x="477" y="0"/>
                    </a:moveTo>
                    <a:cubicBezTo>
                      <a:pt x="429" y="24"/>
                      <a:pt x="382" y="36"/>
                      <a:pt x="358" y="84"/>
                    </a:cubicBezTo>
                    <a:cubicBezTo>
                      <a:pt x="310" y="120"/>
                      <a:pt x="275" y="155"/>
                      <a:pt x="251" y="203"/>
                    </a:cubicBezTo>
                    <a:cubicBezTo>
                      <a:pt x="191" y="274"/>
                      <a:pt x="144" y="381"/>
                      <a:pt x="96" y="477"/>
                    </a:cubicBezTo>
                    <a:cubicBezTo>
                      <a:pt x="24" y="655"/>
                      <a:pt x="1" y="858"/>
                      <a:pt x="13" y="1048"/>
                    </a:cubicBezTo>
                    <a:cubicBezTo>
                      <a:pt x="60" y="1501"/>
                      <a:pt x="96" y="1870"/>
                      <a:pt x="501" y="2084"/>
                    </a:cubicBezTo>
                    <a:cubicBezTo>
                      <a:pt x="441" y="2167"/>
                      <a:pt x="370" y="2263"/>
                      <a:pt x="298" y="2346"/>
                    </a:cubicBezTo>
                    <a:cubicBezTo>
                      <a:pt x="239" y="2417"/>
                      <a:pt x="155" y="2477"/>
                      <a:pt x="96" y="2560"/>
                    </a:cubicBezTo>
                    <a:lnTo>
                      <a:pt x="60" y="2596"/>
                    </a:lnTo>
                    <a:lnTo>
                      <a:pt x="36" y="2620"/>
                    </a:lnTo>
                    <a:lnTo>
                      <a:pt x="1" y="2656"/>
                    </a:lnTo>
                    <a:cubicBezTo>
                      <a:pt x="24" y="2679"/>
                      <a:pt x="60" y="2679"/>
                      <a:pt x="84" y="2679"/>
                    </a:cubicBezTo>
                    <a:cubicBezTo>
                      <a:pt x="179" y="2656"/>
                      <a:pt x="263" y="2596"/>
                      <a:pt x="322" y="2536"/>
                    </a:cubicBezTo>
                    <a:cubicBezTo>
                      <a:pt x="382" y="2477"/>
                      <a:pt x="441" y="2417"/>
                      <a:pt x="501" y="2346"/>
                    </a:cubicBezTo>
                    <a:cubicBezTo>
                      <a:pt x="536" y="2322"/>
                      <a:pt x="739" y="1989"/>
                      <a:pt x="739" y="1989"/>
                    </a:cubicBezTo>
                    <a:cubicBezTo>
                      <a:pt x="560" y="1917"/>
                      <a:pt x="394" y="1751"/>
                      <a:pt x="310" y="1572"/>
                    </a:cubicBezTo>
                    <a:cubicBezTo>
                      <a:pt x="215" y="1429"/>
                      <a:pt x="179" y="1263"/>
                      <a:pt x="155" y="1084"/>
                    </a:cubicBezTo>
                    <a:cubicBezTo>
                      <a:pt x="144" y="917"/>
                      <a:pt x="155" y="739"/>
                      <a:pt x="203" y="560"/>
                    </a:cubicBezTo>
                    <a:cubicBezTo>
                      <a:pt x="239" y="477"/>
                      <a:pt x="263" y="381"/>
                      <a:pt x="298" y="310"/>
                    </a:cubicBezTo>
                    <a:lnTo>
                      <a:pt x="429" y="84"/>
                    </a:lnTo>
                    <a:lnTo>
                      <a:pt x="477" y="0"/>
                    </a:lnTo>
                    <a:close/>
                  </a:path>
                </a:pathLst>
              </a:custGeom>
              <a:solidFill>
                <a:srgbClr val="FC5B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0" name="Google Shape;3500;p94"/>
              <p:cNvSpPr/>
              <p:nvPr/>
            </p:nvSpPr>
            <p:spPr>
              <a:xfrm>
                <a:off x="3772806" y="2672845"/>
                <a:ext cx="100482" cy="22584"/>
              </a:xfrm>
              <a:custGeom>
                <a:avLst/>
                <a:gdLst/>
                <a:ahLst/>
                <a:cxnLst/>
                <a:rect l="l" t="t" r="r" b="b"/>
                <a:pathLst>
                  <a:path w="3239" h="728" extrusionOk="0">
                    <a:moveTo>
                      <a:pt x="0" y="0"/>
                    </a:moveTo>
                    <a:lnTo>
                      <a:pt x="0" y="0"/>
                    </a:lnTo>
                    <a:cubicBezTo>
                      <a:pt x="429" y="441"/>
                      <a:pt x="1000" y="715"/>
                      <a:pt x="1572" y="727"/>
                    </a:cubicBezTo>
                    <a:cubicBezTo>
                      <a:pt x="1586" y="727"/>
                      <a:pt x="1600" y="727"/>
                      <a:pt x="1614" y="727"/>
                    </a:cubicBezTo>
                    <a:cubicBezTo>
                      <a:pt x="2184" y="727"/>
                      <a:pt x="2774" y="490"/>
                      <a:pt x="3239" y="72"/>
                    </a:cubicBezTo>
                    <a:lnTo>
                      <a:pt x="3239" y="72"/>
                    </a:lnTo>
                    <a:cubicBezTo>
                      <a:pt x="2759" y="337"/>
                      <a:pt x="2244" y="458"/>
                      <a:pt x="1729" y="458"/>
                    </a:cubicBezTo>
                    <a:cubicBezTo>
                      <a:pt x="1133" y="458"/>
                      <a:pt x="537" y="295"/>
                      <a:pt x="0" y="0"/>
                    </a:cubicBezTo>
                    <a:close/>
                  </a:path>
                </a:pathLst>
              </a:custGeom>
              <a:solidFill>
                <a:srgbClr val="FC5B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1" name="Google Shape;3501;p94"/>
              <p:cNvSpPr/>
              <p:nvPr/>
            </p:nvSpPr>
            <p:spPr>
              <a:xfrm>
                <a:off x="3800137" y="2699803"/>
                <a:ext cx="41012" cy="10020"/>
              </a:xfrm>
              <a:custGeom>
                <a:avLst/>
                <a:gdLst/>
                <a:ahLst/>
                <a:cxnLst/>
                <a:rect l="l" t="t" r="r" b="b"/>
                <a:pathLst>
                  <a:path w="1322" h="323" extrusionOk="0">
                    <a:moveTo>
                      <a:pt x="0" y="1"/>
                    </a:moveTo>
                    <a:cubicBezTo>
                      <a:pt x="179" y="203"/>
                      <a:pt x="393" y="322"/>
                      <a:pt x="631" y="322"/>
                    </a:cubicBezTo>
                    <a:cubicBezTo>
                      <a:pt x="642" y="323"/>
                      <a:pt x="653" y="323"/>
                      <a:pt x="664" y="323"/>
                    </a:cubicBezTo>
                    <a:cubicBezTo>
                      <a:pt x="893" y="323"/>
                      <a:pt x="1140" y="206"/>
                      <a:pt x="1322" y="24"/>
                    </a:cubicBezTo>
                    <a:lnTo>
                      <a:pt x="1322" y="24"/>
                    </a:lnTo>
                    <a:cubicBezTo>
                      <a:pt x="1121" y="142"/>
                      <a:pt x="904" y="196"/>
                      <a:pt x="689" y="196"/>
                    </a:cubicBezTo>
                    <a:cubicBezTo>
                      <a:pt x="447" y="196"/>
                      <a:pt x="209" y="127"/>
                      <a:pt x="0" y="1"/>
                    </a:cubicBezTo>
                    <a:close/>
                  </a:path>
                </a:pathLst>
              </a:custGeom>
              <a:solidFill>
                <a:srgbClr val="FC5B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2" name="Google Shape;3502;p94"/>
              <p:cNvSpPr/>
              <p:nvPr/>
            </p:nvSpPr>
            <p:spPr>
              <a:xfrm>
                <a:off x="3637610" y="2591380"/>
                <a:ext cx="62821" cy="94619"/>
              </a:xfrm>
              <a:custGeom>
                <a:avLst/>
                <a:gdLst/>
                <a:ahLst/>
                <a:cxnLst/>
                <a:rect l="l" t="t" r="r" b="b"/>
                <a:pathLst>
                  <a:path w="2025" h="3050" extrusionOk="0">
                    <a:moveTo>
                      <a:pt x="1112" y="0"/>
                    </a:moveTo>
                    <a:cubicBezTo>
                      <a:pt x="1009" y="0"/>
                      <a:pt x="904" y="37"/>
                      <a:pt x="798" y="126"/>
                    </a:cubicBezTo>
                    <a:cubicBezTo>
                      <a:pt x="251" y="602"/>
                      <a:pt x="1" y="1460"/>
                      <a:pt x="370" y="2031"/>
                    </a:cubicBezTo>
                    <a:cubicBezTo>
                      <a:pt x="684" y="2503"/>
                      <a:pt x="1158" y="3049"/>
                      <a:pt x="1811" y="3049"/>
                    </a:cubicBezTo>
                    <a:cubicBezTo>
                      <a:pt x="1850" y="3049"/>
                      <a:pt x="1889" y="3047"/>
                      <a:pt x="1929" y="3043"/>
                    </a:cubicBezTo>
                    <a:lnTo>
                      <a:pt x="2025" y="722"/>
                    </a:lnTo>
                    <a:cubicBezTo>
                      <a:pt x="1928" y="645"/>
                      <a:pt x="1545" y="0"/>
                      <a:pt x="1112" y="0"/>
                    </a:cubicBezTo>
                    <a:close/>
                  </a:path>
                </a:pathLst>
              </a:custGeom>
              <a:solidFill>
                <a:srgbClr val="FFA0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3" name="Google Shape;3503;p94"/>
              <p:cNvSpPr/>
              <p:nvPr/>
            </p:nvSpPr>
            <p:spPr>
              <a:xfrm>
                <a:off x="3658302" y="2609000"/>
                <a:ext cx="30588" cy="60928"/>
              </a:xfrm>
              <a:custGeom>
                <a:avLst/>
                <a:gdLst/>
                <a:ahLst/>
                <a:cxnLst/>
                <a:rect l="l" t="t" r="r" b="b"/>
                <a:pathLst>
                  <a:path w="986" h="1964" extrusionOk="0">
                    <a:moveTo>
                      <a:pt x="305" y="1"/>
                    </a:moveTo>
                    <a:cubicBezTo>
                      <a:pt x="205" y="1"/>
                      <a:pt x="113" y="68"/>
                      <a:pt x="48" y="237"/>
                    </a:cubicBezTo>
                    <a:cubicBezTo>
                      <a:pt x="0" y="356"/>
                      <a:pt x="0" y="475"/>
                      <a:pt x="24" y="594"/>
                    </a:cubicBezTo>
                    <a:cubicBezTo>
                      <a:pt x="119" y="1118"/>
                      <a:pt x="536" y="1547"/>
                      <a:pt x="941" y="1963"/>
                    </a:cubicBezTo>
                    <a:cubicBezTo>
                      <a:pt x="834" y="1713"/>
                      <a:pt x="822" y="1427"/>
                      <a:pt x="881" y="1166"/>
                    </a:cubicBezTo>
                    <a:cubicBezTo>
                      <a:pt x="893" y="1070"/>
                      <a:pt x="941" y="987"/>
                      <a:pt x="941" y="892"/>
                    </a:cubicBezTo>
                    <a:cubicBezTo>
                      <a:pt x="986" y="614"/>
                      <a:pt x="607" y="1"/>
                      <a:pt x="305" y="1"/>
                    </a:cubicBezTo>
                    <a:close/>
                  </a:path>
                </a:pathLst>
              </a:custGeom>
              <a:solidFill>
                <a:srgbClr val="FF7D6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4" name="Google Shape;3504;p94"/>
              <p:cNvSpPr/>
              <p:nvPr/>
            </p:nvSpPr>
            <p:spPr>
              <a:xfrm>
                <a:off x="3872885" y="2525085"/>
                <a:ext cx="50287" cy="16752"/>
              </a:xfrm>
              <a:custGeom>
                <a:avLst/>
                <a:gdLst/>
                <a:ahLst/>
                <a:cxnLst/>
                <a:rect l="l" t="t" r="r" b="b"/>
                <a:pathLst>
                  <a:path w="1621" h="540" extrusionOk="0">
                    <a:moveTo>
                      <a:pt x="586" y="1"/>
                    </a:moveTo>
                    <a:cubicBezTo>
                      <a:pt x="581" y="1"/>
                      <a:pt x="577" y="1"/>
                      <a:pt x="572" y="1"/>
                    </a:cubicBezTo>
                    <a:cubicBezTo>
                      <a:pt x="156" y="13"/>
                      <a:pt x="1" y="382"/>
                      <a:pt x="168" y="477"/>
                    </a:cubicBezTo>
                    <a:cubicBezTo>
                      <a:pt x="274" y="530"/>
                      <a:pt x="833" y="540"/>
                      <a:pt x="1226" y="540"/>
                    </a:cubicBezTo>
                    <a:cubicBezTo>
                      <a:pt x="1450" y="540"/>
                      <a:pt x="1620" y="537"/>
                      <a:pt x="1620" y="537"/>
                    </a:cubicBezTo>
                    <a:cubicBezTo>
                      <a:pt x="1620" y="537"/>
                      <a:pt x="1003" y="1"/>
                      <a:pt x="5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5" name="Google Shape;3505;p94"/>
              <p:cNvSpPr/>
              <p:nvPr/>
            </p:nvSpPr>
            <p:spPr>
              <a:xfrm>
                <a:off x="3738092" y="2527225"/>
                <a:ext cx="80907" cy="18427"/>
              </a:xfrm>
              <a:custGeom>
                <a:avLst/>
                <a:gdLst/>
                <a:ahLst/>
                <a:cxnLst/>
                <a:rect l="l" t="t" r="r" b="b"/>
                <a:pathLst>
                  <a:path w="2608" h="594" extrusionOk="0">
                    <a:moveTo>
                      <a:pt x="1719" y="1"/>
                    </a:moveTo>
                    <a:cubicBezTo>
                      <a:pt x="1046" y="1"/>
                      <a:pt x="0" y="551"/>
                      <a:pt x="0" y="551"/>
                    </a:cubicBezTo>
                    <a:cubicBezTo>
                      <a:pt x="0" y="551"/>
                      <a:pt x="916" y="593"/>
                      <a:pt x="1607" y="593"/>
                    </a:cubicBezTo>
                    <a:cubicBezTo>
                      <a:pt x="1953" y="593"/>
                      <a:pt x="2242" y="583"/>
                      <a:pt x="2334" y="551"/>
                    </a:cubicBezTo>
                    <a:cubicBezTo>
                      <a:pt x="2608" y="468"/>
                      <a:pt x="2453" y="39"/>
                      <a:pt x="1798" y="3"/>
                    </a:cubicBezTo>
                    <a:cubicBezTo>
                      <a:pt x="1772" y="2"/>
                      <a:pt x="1746" y="1"/>
                      <a:pt x="171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6" name="Google Shape;3506;p94"/>
              <p:cNvSpPr/>
              <p:nvPr/>
            </p:nvSpPr>
            <p:spPr>
              <a:xfrm>
                <a:off x="3867735" y="2563894"/>
                <a:ext cx="30309" cy="46565"/>
              </a:xfrm>
              <a:custGeom>
                <a:avLst/>
                <a:gdLst/>
                <a:ahLst/>
                <a:cxnLst/>
                <a:rect l="l" t="t" r="r" b="b"/>
                <a:pathLst>
                  <a:path w="977" h="1501" extrusionOk="0">
                    <a:moveTo>
                      <a:pt x="976" y="0"/>
                    </a:moveTo>
                    <a:lnTo>
                      <a:pt x="976" y="0"/>
                    </a:lnTo>
                    <a:cubicBezTo>
                      <a:pt x="929" y="131"/>
                      <a:pt x="750" y="250"/>
                      <a:pt x="631" y="322"/>
                    </a:cubicBezTo>
                    <a:cubicBezTo>
                      <a:pt x="572" y="263"/>
                      <a:pt x="506" y="220"/>
                      <a:pt x="437" y="220"/>
                    </a:cubicBezTo>
                    <a:cubicBezTo>
                      <a:pt x="423" y="220"/>
                      <a:pt x="408" y="222"/>
                      <a:pt x="393" y="226"/>
                    </a:cubicBezTo>
                    <a:cubicBezTo>
                      <a:pt x="167" y="238"/>
                      <a:pt x="0" y="524"/>
                      <a:pt x="24" y="881"/>
                    </a:cubicBezTo>
                    <a:cubicBezTo>
                      <a:pt x="36" y="1227"/>
                      <a:pt x="226" y="1500"/>
                      <a:pt x="453" y="1500"/>
                    </a:cubicBezTo>
                    <a:cubicBezTo>
                      <a:pt x="679" y="1488"/>
                      <a:pt x="834" y="1203"/>
                      <a:pt x="822" y="846"/>
                    </a:cubicBezTo>
                    <a:cubicBezTo>
                      <a:pt x="822" y="738"/>
                      <a:pt x="798" y="643"/>
                      <a:pt x="762" y="548"/>
                    </a:cubicBezTo>
                    <a:cubicBezTo>
                      <a:pt x="917" y="381"/>
                      <a:pt x="976" y="0"/>
                      <a:pt x="976" y="0"/>
                    </a:cubicBezTo>
                    <a:close/>
                  </a:path>
                </a:pathLst>
              </a:custGeom>
              <a:solidFill>
                <a:srgbClr val="16181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7" name="Google Shape;3507;p94"/>
              <p:cNvSpPr/>
              <p:nvPr/>
            </p:nvSpPr>
            <p:spPr>
              <a:xfrm>
                <a:off x="3880268" y="2582693"/>
                <a:ext cx="27734" cy="10796"/>
              </a:xfrm>
              <a:custGeom>
                <a:avLst/>
                <a:gdLst/>
                <a:ahLst/>
                <a:cxnLst/>
                <a:rect l="l" t="t" r="r" b="b"/>
                <a:pathLst>
                  <a:path w="894" h="348" extrusionOk="0">
                    <a:moveTo>
                      <a:pt x="638" y="0"/>
                    </a:moveTo>
                    <a:cubicBezTo>
                      <a:pt x="566" y="0"/>
                      <a:pt x="485" y="9"/>
                      <a:pt x="406" y="37"/>
                    </a:cubicBezTo>
                    <a:cubicBezTo>
                      <a:pt x="156" y="109"/>
                      <a:pt x="1" y="311"/>
                      <a:pt x="1" y="311"/>
                    </a:cubicBezTo>
                    <a:cubicBezTo>
                      <a:pt x="1" y="311"/>
                      <a:pt x="112" y="348"/>
                      <a:pt x="257" y="348"/>
                    </a:cubicBezTo>
                    <a:cubicBezTo>
                      <a:pt x="329" y="348"/>
                      <a:pt x="410" y="339"/>
                      <a:pt x="489" y="311"/>
                    </a:cubicBezTo>
                    <a:cubicBezTo>
                      <a:pt x="751" y="240"/>
                      <a:pt x="894" y="37"/>
                      <a:pt x="894" y="37"/>
                    </a:cubicBezTo>
                    <a:cubicBezTo>
                      <a:pt x="894" y="37"/>
                      <a:pt x="783" y="0"/>
                      <a:pt x="6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8" name="Google Shape;3508;p94"/>
              <p:cNvSpPr/>
              <p:nvPr/>
            </p:nvSpPr>
            <p:spPr>
              <a:xfrm>
                <a:off x="3755061" y="2562405"/>
                <a:ext cx="32543" cy="48829"/>
              </a:xfrm>
              <a:custGeom>
                <a:avLst/>
                <a:gdLst/>
                <a:ahLst/>
                <a:cxnLst/>
                <a:rect l="l" t="t" r="r" b="b"/>
                <a:pathLst>
                  <a:path w="1049" h="1574" extrusionOk="0">
                    <a:moveTo>
                      <a:pt x="1" y="1"/>
                    </a:moveTo>
                    <a:cubicBezTo>
                      <a:pt x="1" y="1"/>
                      <a:pt x="60" y="405"/>
                      <a:pt x="227" y="560"/>
                    </a:cubicBezTo>
                    <a:cubicBezTo>
                      <a:pt x="203" y="655"/>
                      <a:pt x="167" y="763"/>
                      <a:pt x="167" y="882"/>
                    </a:cubicBezTo>
                    <a:cubicBezTo>
                      <a:pt x="144" y="1251"/>
                      <a:pt x="322" y="1560"/>
                      <a:pt x="560" y="1572"/>
                    </a:cubicBezTo>
                    <a:cubicBezTo>
                      <a:pt x="569" y="1573"/>
                      <a:pt x="578" y="1573"/>
                      <a:pt x="587" y="1573"/>
                    </a:cubicBezTo>
                    <a:cubicBezTo>
                      <a:pt x="813" y="1573"/>
                      <a:pt x="1001" y="1284"/>
                      <a:pt x="1013" y="929"/>
                    </a:cubicBezTo>
                    <a:cubicBezTo>
                      <a:pt x="1049" y="548"/>
                      <a:pt x="870" y="239"/>
                      <a:pt x="632" y="227"/>
                    </a:cubicBezTo>
                    <a:cubicBezTo>
                      <a:pt x="537" y="227"/>
                      <a:pt x="453" y="274"/>
                      <a:pt x="382" y="346"/>
                    </a:cubicBezTo>
                    <a:cubicBezTo>
                      <a:pt x="239" y="286"/>
                      <a:pt x="48" y="155"/>
                      <a:pt x="1" y="1"/>
                    </a:cubicBezTo>
                    <a:close/>
                  </a:path>
                </a:pathLst>
              </a:custGeom>
              <a:solidFill>
                <a:srgbClr val="16181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9" name="Google Shape;3509;p94"/>
              <p:cNvSpPr/>
              <p:nvPr/>
            </p:nvSpPr>
            <p:spPr>
              <a:xfrm>
                <a:off x="3743986" y="2581949"/>
                <a:ext cx="30309" cy="12285"/>
              </a:xfrm>
              <a:custGeom>
                <a:avLst/>
                <a:gdLst/>
                <a:ahLst/>
                <a:cxnLst/>
                <a:rect l="l" t="t" r="r" b="b"/>
                <a:pathLst>
                  <a:path w="977" h="396" extrusionOk="0">
                    <a:moveTo>
                      <a:pt x="281" y="0"/>
                    </a:moveTo>
                    <a:cubicBezTo>
                      <a:pt x="122" y="0"/>
                      <a:pt x="1" y="37"/>
                      <a:pt x="1" y="37"/>
                    </a:cubicBezTo>
                    <a:cubicBezTo>
                      <a:pt x="1" y="37"/>
                      <a:pt x="167" y="264"/>
                      <a:pt x="441" y="359"/>
                    </a:cubicBezTo>
                    <a:cubicBezTo>
                      <a:pt x="528" y="387"/>
                      <a:pt x="617" y="396"/>
                      <a:pt x="696" y="396"/>
                    </a:cubicBezTo>
                    <a:cubicBezTo>
                      <a:pt x="855" y="396"/>
                      <a:pt x="977" y="359"/>
                      <a:pt x="977" y="359"/>
                    </a:cubicBezTo>
                    <a:cubicBezTo>
                      <a:pt x="977" y="359"/>
                      <a:pt x="810" y="133"/>
                      <a:pt x="536" y="37"/>
                    </a:cubicBezTo>
                    <a:cubicBezTo>
                      <a:pt x="449" y="10"/>
                      <a:pt x="360" y="0"/>
                      <a:pt x="28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0" name="Google Shape;3510;p94"/>
              <p:cNvSpPr/>
              <p:nvPr/>
            </p:nvSpPr>
            <p:spPr>
              <a:xfrm>
                <a:off x="3727358" y="2628017"/>
                <a:ext cx="60618" cy="24880"/>
              </a:xfrm>
              <a:custGeom>
                <a:avLst/>
                <a:gdLst/>
                <a:ahLst/>
                <a:cxnLst/>
                <a:rect l="l" t="t" r="r" b="b"/>
                <a:pathLst>
                  <a:path w="1954" h="802" extrusionOk="0">
                    <a:moveTo>
                      <a:pt x="631" y="1"/>
                    </a:moveTo>
                    <a:cubicBezTo>
                      <a:pt x="307" y="1"/>
                      <a:pt x="71" y="83"/>
                      <a:pt x="37" y="219"/>
                    </a:cubicBezTo>
                    <a:cubicBezTo>
                      <a:pt x="1" y="422"/>
                      <a:pt x="394" y="660"/>
                      <a:pt x="918" y="755"/>
                    </a:cubicBezTo>
                    <a:cubicBezTo>
                      <a:pt x="1070" y="787"/>
                      <a:pt x="1217" y="802"/>
                      <a:pt x="1350" y="802"/>
                    </a:cubicBezTo>
                    <a:cubicBezTo>
                      <a:pt x="1663" y="802"/>
                      <a:pt x="1896" y="718"/>
                      <a:pt x="1930" y="576"/>
                    </a:cubicBezTo>
                    <a:cubicBezTo>
                      <a:pt x="1953" y="386"/>
                      <a:pt x="1572" y="148"/>
                      <a:pt x="1049" y="41"/>
                    </a:cubicBezTo>
                    <a:cubicBezTo>
                      <a:pt x="900" y="14"/>
                      <a:pt x="759" y="1"/>
                      <a:pt x="631" y="1"/>
                    </a:cubicBezTo>
                    <a:close/>
                  </a:path>
                </a:pathLst>
              </a:custGeom>
              <a:solidFill>
                <a:srgbClr val="FF7D6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1" name="Google Shape;3511;p94"/>
              <p:cNvSpPr/>
              <p:nvPr/>
            </p:nvSpPr>
            <p:spPr>
              <a:xfrm>
                <a:off x="3897269" y="2620758"/>
                <a:ext cx="51373" cy="24694"/>
              </a:xfrm>
              <a:custGeom>
                <a:avLst/>
                <a:gdLst/>
                <a:ahLst/>
                <a:cxnLst/>
                <a:rect l="l" t="t" r="r" b="b"/>
                <a:pathLst>
                  <a:path w="1656" h="796" extrusionOk="0">
                    <a:moveTo>
                      <a:pt x="1369" y="0"/>
                    </a:moveTo>
                    <a:cubicBezTo>
                      <a:pt x="1206" y="0"/>
                      <a:pt x="976" y="49"/>
                      <a:pt x="739" y="144"/>
                    </a:cubicBezTo>
                    <a:cubicBezTo>
                      <a:pt x="298" y="322"/>
                      <a:pt x="1" y="572"/>
                      <a:pt x="60" y="715"/>
                    </a:cubicBezTo>
                    <a:cubicBezTo>
                      <a:pt x="80" y="770"/>
                      <a:pt x="162" y="795"/>
                      <a:pt x="282" y="795"/>
                    </a:cubicBezTo>
                    <a:cubicBezTo>
                      <a:pt x="448" y="795"/>
                      <a:pt x="687" y="746"/>
                      <a:pt x="929" y="656"/>
                    </a:cubicBezTo>
                    <a:cubicBezTo>
                      <a:pt x="1358" y="477"/>
                      <a:pt x="1656" y="215"/>
                      <a:pt x="1596" y="84"/>
                    </a:cubicBezTo>
                    <a:cubicBezTo>
                      <a:pt x="1576" y="28"/>
                      <a:pt x="1491" y="0"/>
                      <a:pt x="1369" y="0"/>
                    </a:cubicBezTo>
                    <a:close/>
                  </a:path>
                </a:pathLst>
              </a:custGeom>
              <a:solidFill>
                <a:srgbClr val="FF7D6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2" name="Google Shape;3512;p94"/>
              <p:cNvSpPr/>
              <p:nvPr/>
            </p:nvSpPr>
            <p:spPr>
              <a:xfrm>
                <a:off x="3618035" y="2363985"/>
                <a:ext cx="352757" cy="314785"/>
              </a:xfrm>
              <a:custGeom>
                <a:avLst/>
                <a:gdLst/>
                <a:ahLst/>
                <a:cxnLst/>
                <a:rect l="l" t="t" r="r" b="b"/>
                <a:pathLst>
                  <a:path w="11371" h="10147" extrusionOk="0">
                    <a:moveTo>
                      <a:pt x="6300" y="1"/>
                    </a:moveTo>
                    <a:cubicBezTo>
                      <a:pt x="6252" y="1"/>
                      <a:pt x="6204" y="2"/>
                      <a:pt x="6156" y="3"/>
                    </a:cubicBezTo>
                    <a:cubicBezTo>
                      <a:pt x="5192" y="27"/>
                      <a:pt x="4239" y="324"/>
                      <a:pt x="3406" y="836"/>
                    </a:cubicBezTo>
                    <a:cubicBezTo>
                      <a:pt x="2751" y="836"/>
                      <a:pt x="1786" y="932"/>
                      <a:pt x="1310" y="1551"/>
                    </a:cubicBezTo>
                    <a:cubicBezTo>
                      <a:pt x="560" y="2527"/>
                      <a:pt x="108" y="3991"/>
                      <a:pt x="48" y="4623"/>
                    </a:cubicBezTo>
                    <a:cubicBezTo>
                      <a:pt x="1" y="4980"/>
                      <a:pt x="358" y="5992"/>
                      <a:pt x="667" y="6789"/>
                    </a:cubicBezTo>
                    <a:cubicBezTo>
                      <a:pt x="894" y="7361"/>
                      <a:pt x="1108" y="7837"/>
                      <a:pt x="1108" y="7837"/>
                    </a:cubicBezTo>
                    <a:cubicBezTo>
                      <a:pt x="1108" y="7837"/>
                      <a:pt x="1482" y="7585"/>
                      <a:pt x="1867" y="7585"/>
                    </a:cubicBezTo>
                    <a:cubicBezTo>
                      <a:pt x="1977" y="7585"/>
                      <a:pt x="2088" y="7606"/>
                      <a:pt x="2191" y="7659"/>
                    </a:cubicBezTo>
                    <a:cubicBezTo>
                      <a:pt x="2394" y="7801"/>
                      <a:pt x="2560" y="8016"/>
                      <a:pt x="2679" y="8254"/>
                    </a:cubicBezTo>
                    <a:cubicBezTo>
                      <a:pt x="2965" y="8837"/>
                      <a:pt x="3037" y="9528"/>
                      <a:pt x="2870" y="10147"/>
                    </a:cubicBezTo>
                    <a:cubicBezTo>
                      <a:pt x="3287" y="9671"/>
                      <a:pt x="3513" y="9028"/>
                      <a:pt x="3477" y="8409"/>
                    </a:cubicBezTo>
                    <a:cubicBezTo>
                      <a:pt x="3453" y="7766"/>
                      <a:pt x="3144" y="7123"/>
                      <a:pt x="2679" y="6694"/>
                    </a:cubicBezTo>
                    <a:cubicBezTo>
                      <a:pt x="2918" y="6039"/>
                      <a:pt x="3513" y="5575"/>
                      <a:pt x="4132" y="5277"/>
                    </a:cubicBezTo>
                    <a:cubicBezTo>
                      <a:pt x="4763" y="4980"/>
                      <a:pt x="5442" y="4837"/>
                      <a:pt x="6120" y="4646"/>
                    </a:cubicBezTo>
                    <a:cubicBezTo>
                      <a:pt x="6787" y="4432"/>
                      <a:pt x="7454" y="4265"/>
                      <a:pt x="7942" y="3777"/>
                    </a:cubicBezTo>
                    <a:lnTo>
                      <a:pt x="7942" y="3777"/>
                    </a:lnTo>
                    <a:cubicBezTo>
                      <a:pt x="7918" y="4230"/>
                      <a:pt x="7763" y="4670"/>
                      <a:pt x="7525" y="5063"/>
                    </a:cubicBezTo>
                    <a:cubicBezTo>
                      <a:pt x="8228" y="4920"/>
                      <a:pt x="8918" y="4646"/>
                      <a:pt x="9478" y="4230"/>
                    </a:cubicBezTo>
                    <a:cubicBezTo>
                      <a:pt x="9895" y="5039"/>
                      <a:pt x="10085" y="5861"/>
                      <a:pt x="10014" y="6766"/>
                    </a:cubicBezTo>
                    <a:cubicBezTo>
                      <a:pt x="10669" y="6266"/>
                      <a:pt x="11133" y="5504"/>
                      <a:pt x="11276" y="4682"/>
                    </a:cubicBezTo>
                    <a:cubicBezTo>
                      <a:pt x="11300" y="4599"/>
                      <a:pt x="11311" y="4503"/>
                      <a:pt x="11311" y="4420"/>
                    </a:cubicBezTo>
                    <a:cubicBezTo>
                      <a:pt x="11371" y="3670"/>
                      <a:pt x="11192" y="2920"/>
                      <a:pt x="10788" y="2301"/>
                    </a:cubicBezTo>
                    <a:cubicBezTo>
                      <a:pt x="9849" y="841"/>
                      <a:pt x="8042" y="1"/>
                      <a:pt x="6300" y="1"/>
                    </a:cubicBezTo>
                    <a:close/>
                  </a:path>
                </a:pathLst>
              </a:custGeom>
              <a:solidFill>
                <a:srgbClr val="16181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3" name="Google Shape;3513;p94"/>
              <p:cNvSpPr/>
              <p:nvPr/>
            </p:nvSpPr>
            <p:spPr>
              <a:xfrm>
                <a:off x="3899874" y="3028176"/>
                <a:ext cx="562190" cy="370502"/>
              </a:xfrm>
              <a:custGeom>
                <a:avLst/>
                <a:gdLst/>
                <a:ahLst/>
                <a:cxnLst/>
                <a:rect l="l" t="t" r="r" b="b"/>
                <a:pathLst>
                  <a:path w="18122" h="11943" extrusionOk="0">
                    <a:moveTo>
                      <a:pt x="0" y="0"/>
                    </a:moveTo>
                    <a:lnTo>
                      <a:pt x="1369" y="11942"/>
                    </a:lnTo>
                    <a:lnTo>
                      <a:pt x="16145" y="11942"/>
                    </a:lnTo>
                    <a:lnTo>
                      <a:pt x="18121" y="0"/>
                    </a:lnTo>
                    <a:close/>
                  </a:path>
                </a:pathLst>
              </a:custGeom>
              <a:solidFill>
                <a:srgbClr val="C78B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4" name="Google Shape;3514;p94"/>
              <p:cNvSpPr/>
              <p:nvPr/>
            </p:nvSpPr>
            <p:spPr>
              <a:xfrm>
                <a:off x="4067179" y="3119662"/>
                <a:ext cx="101226" cy="92726"/>
              </a:xfrm>
              <a:custGeom>
                <a:avLst/>
                <a:gdLst/>
                <a:ahLst/>
                <a:cxnLst/>
                <a:rect l="l" t="t" r="r" b="b"/>
                <a:pathLst>
                  <a:path w="3263" h="2989" extrusionOk="0">
                    <a:moveTo>
                      <a:pt x="1432" y="0"/>
                    </a:moveTo>
                    <a:cubicBezTo>
                      <a:pt x="1305" y="0"/>
                      <a:pt x="1190" y="69"/>
                      <a:pt x="1120" y="183"/>
                    </a:cubicBezTo>
                    <a:lnTo>
                      <a:pt x="96" y="1969"/>
                    </a:lnTo>
                    <a:cubicBezTo>
                      <a:pt x="1" y="2111"/>
                      <a:pt x="60" y="2338"/>
                      <a:pt x="262" y="2433"/>
                    </a:cubicBezTo>
                    <a:cubicBezTo>
                      <a:pt x="307" y="2457"/>
                      <a:pt x="355" y="2468"/>
                      <a:pt x="405" y="2468"/>
                    </a:cubicBezTo>
                    <a:cubicBezTo>
                      <a:pt x="531" y="2468"/>
                      <a:pt x="662" y="2397"/>
                      <a:pt x="739" y="2278"/>
                    </a:cubicBezTo>
                    <a:lnTo>
                      <a:pt x="1429" y="1040"/>
                    </a:lnTo>
                    <a:lnTo>
                      <a:pt x="2144" y="2290"/>
                    </a:lnTo>
                    <a:lnTo>
                      <a:pt x="2072" y="2278"/>
                    </a:lnTo>
                    <a:cubicBezTo>
                      <a:pt x="2051" y="2272"/>
                      <a:pt x="2029" y="2269"/>
                      <a:pt x="2009" y="2269"/>
                    </a:cubicBezTo>
                    <a:cubicBezTo>
                      <a:pt x="1835" y="2269"/>
                      <a:pt x="1701" y="2477"/>
                      <a:pt x="1786" y="2647"/>
                    </a:cubicBezTo>
                    <a:cubicBezTo>
                      <a:pt x="1822" y="2707"/>
                      <a:pt x="1882" y="2754"/>
                      <a:pt x="1941" y="2766"/>
                    </a:cubicBezTo>
                    <a:lnTo>
                      <a:pt x="2715" y="2981"/>
                    </a:lnTo>
                    <a:cubicBezTo>
                      <a:pt x="2737" y="2986"/>
                      <a:pt x="2760" y="2989"/>
                      <a:pt x="2782" y="2989"/>
                    </a:cubicBezTo>
                    <a:cubicBezTo>
                      <a:pt x="2903" y="2989"/>
                      <a:pt x="3017" y="2909"/>
                      <a:pt x="3037" y="2778"/>
                    </a:cubicBezTo>
                    <a:lnTo>
                      <a:pt x="3251" y="2004"/>
                    </a:lnTo>
                    <a:cubicBezTo>
                      <a:pt x="3263" y="1945"/>
                      <a:pt x="3263" y="1873"/>
                      <a:pt x="3215" y="1814"/>
                    </a:cubicBezTo>
                    <a:cubicBezTo>
                      <a:pt x="3172" y="1728"/>
                      <a:pt x="3088" y="1686"/>
                      <a:pt x="3004" y="1686"/>
                    </a:cubicBezTo>
                    <a:cubicBezTo>
                      <a:pt x="2900" y="1686"/>
                      <a:pt x="2796" y="1749"/>
                      <a:pt x="2763" y="1873"/>
                    </a:cubicBezTo>
                    <a:lnTo>
                      <a:pt x="2739" y="1945"/>
                    </a:lnTo>
                    <a:lnTo>
                      <a:pt x="1727" y="183"/>
                    </a:lnTo>
                    <a:cubicBezTo>
                      <a:pt x="1691" y="99"/>
                      <a:pt x="1644" y="64"/>
                      <a:pt x="1572" y="28"/>
                    </a:cubicBezTo>
                    <a:cubicBezTo>
                      <a:pt x="1525" y="9"/>
                      <a:pt x="1478" y="0"/>
                      <a:pt x="143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5" name="Google Shape;3515;p94"/>
              <p:cNvSpPr/>
              <p:nvPr/>
            </p:nvSpPr>
            <p:spPr>
              <a:xfrm>
                <a:off x="4103382" y="3223215"/>
                <a:ext cx="106035" cy="84971"/>
              </a:xfrm>
              <a:custGeom>
                <a:avLst/>
                <a:gdLst/>
                <a:ahLst/>
                <a:cxnLst/>
                <a:rect l="l" t="t" r="r" b="b"/>
                <a:pathLst>
                  <a:path w="3418" h="2739" extrusionOk="0">
                    <a:moveTo>
                      <a:pt x="2174" y="0"/>
                    </a:moveTo>
                    <a:cubicBezTo>
                      <a:pt x="2094" y="0"/>
                      <a:pt x="2014" y="27"/>
                      <a:pt x="1953" y="83"/>
                    </a:cubicBezTo>
                    <a:cubicBezTo>
                      <a:pt x="1834" y="190"/>
                      <a:pt x="1798" y="381"/>
                      <a:pt x="1893" y="536"/>
                    </a:cubicBezTo>
                    <a:lnTo>
                      <a:pt x="2465" y="1559"/>
                    </a:lnTo>
                    <a:lnTo>
                      <a:pt x="965" y="1559"/>
                    </a:lnTo>
                    <a:lnTo>
                      <a:pt x="1024" y="1500"/>
                    </a:lnTo>
                    <a:cubicBezTo>
                      <a:pt x="1191" y="1333"/>
                      <a:pt x="1072" y="1071"/>
                      <a:pt x="846" y="1071"/>
                    </a:cubicBezTo>
                    <a:cubicBezTo>
                      <a:pt x="786" y="1071"/>
                      <a:pt x="715" y="1095"/>
                      <a:pt x="667" y="1143"/>
                    </a:cubicBezTo>
                    <a:lnTo>
                      <a:pt x="96" y="1714"/>
                    </a:lnTo>
                    <a:cubicBezTo>
                      <a:pt x="0" y="1810"/>
                      <a:pt x="0" y="1988"/>
                      <a:pt x="96" y="2095"/>
                    </a:cubicBezTo>
                    <a:lnTo>
                      <a:pt x="667" y="2667"/>
                    </a:lnTo>
                    <a:cubicBezTo>
                      <a:pt x="715" y="2702"/>
                      <a:pt x="774" y="2738"/>
                      <a:pt x="846" y="2738"/>
                    </a:cubicBezTo>
                    <a:cubicBezTo>
                      <a:pt x="1072" y="2738"/>
                      <a:pt x="1191" y="2464"/>
                      <a:pt x="1024" y="2310"/>
                    </a:cubicBezTo>
                    <a:lnTo>
                      <a:pt x="965" y="2250"/>
                    </a:lnTo>
                    <a:lnTo>
                      <a:pt x="3084" y="2250"/>
                    </a:lnTo>
                    <a:cubicBezTo>
                      <a:pt x="3239" y="2250"/>
                      <a:pt x="3394" y="2131"/>
                      <a:pt x="3417" y="1964"/>
                    </a:cubicBezTo>
                    <a:cubicBezTo>
                      <a:pt x="3417" y="1893"/>
                      <a:pt x="3394" y="1798"/>
                      <a:pt x="3358" y="1726"/>
                    </a:cubicBezTo>
                    <a:lnTo>
                      <a:pt x="2489" y="178"/>
                    </a:lnTo>
                    <a:cubicBezTo>
                      <a:pt x="2424" y="63"/>
                      <a:pt x="2298" y="0"/>
                      <a:pt x="217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6" name="Google Shape;3516;p94"/>
              <p:cNvSpPr/>
              <p:nvPr/>
            </p:nvSpPr>
            <p:spPr>
              <a:xfrm>
                <a:off x="4013634" y="3203112"/>
                <a:ext cx="77587" cy="89934"/>
              </a:xfrm>
              <a:custGeom>
                <a:avLst/>
                <a:gdLst/>
                <a:ahLst/>
                <a:cxnLst/>
                <a:rect l="l" t="t" r="r" b="b"/>
                <a:pathLst>
                  <a:path w="2501" h="2899" extrusionOk="0">
                    <a:moveTo>
                      <a:pt x="1634" y="0"/>
                    </a:moveTo>
                    <a:cubicBezTo>
                      <a:pt x="1617" y="0"/>
                      <a:pt x="1600" y="2"/>
                      <a:pt x="1584" y="5"/>
                    </a:cubicBezTo>
                    <a:lnTo>
                      <a:pt x="810" y="219"/>
                    </a:lnTo>
                    <a:cubicBezTo>
                      <a:pt x="750" y="231"/>
                      <a:pt x="691" y="279"/>
                      <a:pt x="655" y="338"/>
                    </a:cubicBezTo>
                    <a:cubicBezTo>
                      <a:pt x="570" y="508"/>
                      <a:pt x="703" y="717"/>
                      <a:pt x="877" y="717"/>
                    </a:cubicBezTo>
                    <a:cubicBezTo>
                      <a:pt x="898" y="717"/>
                      <a:pt x="919" y="714"/>
                      <a:pt x="941" y="707"/>
                    </a:cubicBezTo>
                    <a:lnTo>
                      <a:pt x="1012" y="683"/>
                    </a:lnTo>
                    <a:lnTo>
                      <a:pt x="1012" y="683"/>
                    </a:lnTo>
                    <a:lnTo>
                      <a:pt x="60" y="2362"/>
                    </a:lnTo>
                    <a:cubicBezTo>
                      <a:pt x="24" y="2434"/>
                      <a:pt x="0" y="2517"/>
                      <a:pt x="24" y="2612"/>
                    </a:cubicBezTo>
                    <a:cubicBezTo>
                      <a:pt x="48" y="2779"/>
                      <a:pt x="203" y="2898"/>
                      <a:pt x="357" y="2898"/>
                    </a:cubicBezTo>
                    <a:lnTo>
                      <a:pt x="2143" y="2898"/>
                    </a:lnTo>
                    <a:cubicBezTo>
                      <a:pt x="2346" y="2898"/>
                      <a:pt x="2500" y="2731"/>
                      <a:pt x="2500" y="2517"/>
                    </a:cubicBezTo>
                    <a:cubicBezTo>
                      <a:pt x="2477" y="2338"/>
                      <a:pt x="2298" y="2196"/>
                      <a:pt x="2119" y="2196"/>
                    </a:cubicBezTo>
                    <a:lnTo>
                      <a:pt x="953" y="2196"/>
                    </a:lnTo>
                    <a:lnTo>
                      <a:pt x="1607" y="1029"/>
                    </a:lnTo>
                    <a:lnTo>
                      <a:pt x="1631" y="1112"/>
                    </a:lnTo>
                    <a:cubicBezTo>
                      <a:pt x="1665" y="1227"/>
                      <a:pt x="1768" y="1292"/>
                      <a:pt x="1872" y="1292"/>
                    </a:cubicBezTo>
                    <a:cubicBezTo>
                      <a:pt x="1952" y="1292"/>
                      <a:pt x="2032" y="1254"/>
                      <a:pt x="2084" y="1172"/>
                    </a:cubicBezTo>
                    <a:cubicBezTo>
                      <a:pt x="2119" y="1112"/>
                      <a:pt x="2131" y="1053"/>
                      <a:pt x="2119" y="969"/>
                    </a:cubicBezTo>
                    <a:lnTo>
                      <a:pt x="1905" y="195"/>
                    </a:lnTo>
                    <a:cubicBezTo>
                      <a:pt x="1874" y="71"/>
                      <a:pt x="1752" y="0"/>
                      <a:pt x="163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7" name="Google Shape;3517;p94"/>
              <p:cNvSpPr/>
              <p:nvPr/>
            </p:nvSpPr>
            <p:spPr>
              <a:xfrm>
                <a:off x="4314645" y="3028176"/>
                <a:ext cx="147419" cy="370502"/>
              </a:xfrm>
              <a:custGeom>
                <a:avLst/>
                <a:gdLst/>
                <a:ahLst/>
                <a:cxnLst/>
                <a:rect l="l" t="t" r="r" b="b"/>
                <a:pathLst>
                  <a:path w="4752" h="11943" extrusionOk="0">
                    <a:moveTo>
                      <a:pt x="1" y="0"/>
                    </a:moveTo>
                    <a:lnTo>
                      <a:pt x="1" y="11942"/>
                    </a:lnTo>
                    <a:lnTo>
                      <a:pt x="2775" y="11942"/>
                    </a:lnTo>
                    <a:lnTo>
                      <a:pt x="4751" y="0"/>
                    </a:lnTo>
                    <a:close/>
                  </a:path>
                </a:pathLst>
              </a:custGeom>
              <a:solidFill>
                <a:srgbClr val="A971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8" name="Google Shape;3518;p94"/>
              <p:cNvSpPr/>
              <p:nvPr/>
            </p:nvSpPr>
            <p:spPr>
              <a:xfrm>
                <a:off x="3500212" y="2859383"/>
                <a:ext cx="538551" cy="507156"/>
              </a:xfrm>
              <a:custGeom>
                <a:avLst/>
                <a:gdLst/>
                <a:ahLst/>
                <a:cxnLst/>
                <a:rect l="l" t="t" r="r" b="b"/>
                <a:pathLst>
                  <a:path w="17360" h="16348" extrusionOk="0">
                    <a:moveTo>
                      <a:pt x="2227" y="0"/>
                    </a:moveTo>
                    <a:cubicBezTo>
                      <a:pt x="2227" y="0"/>
                      <a:pt x="60" y="1596"/>
                      <a:pt x="36" y="3393"/>
                    </a:cubicBezTo>
                    <a:cubicBezTo>
                      <a:pt x="0" y="5203"/>
                      <a:pt x="1227" y="14288"/>
                      <a:pt x="2715" y="15192"/>
                    </a:cubicBezTo>
                    <a:cubicBezTo>
                      <a:pt x="3632" y="15752"/>
                      <a:pt x="8835" y="16074"/>
                      <a:pt x="12609" y="16216"/>
                    </a:cubicBezTo>
                    <a:cubicBezTo>
                      <a:pt x="12764" y="16216"/>
                      <a:pt x="12919" y="16240"/>
                      <a:pt x="13074" y="16240"/>
                    </a:cubicBezTo>
                    <a:cubicBezTo>
                      <a:pt x="15145" y="16312"/>
                      <a:pt x="16669" y="16347"/>
                      <a:pt x="16669" y="16347"/>
                    </a:cubicBezTo>
                    <a:lnTo>
                      <a:pt x="17360" y="13645"/>
                    </a:lnTo>
                    <a:lnTo>
                      <a:pt x="17122" y="13597"/>
                    </a:lnTo>
                    <a:lnTo>
                      <a:pt x="10918" y="12359"/>
                    </a:lnTo>
                    <a:lnTo>
                      <a:pt x="6430" y="11466"/>
                    </a:lnTo>
                    <a:cubicBezTo>
                      <a:pt x="6430" y="11466"/>
                      <a:pt x="6644" y="3882"/>
                      <a:pt x="5263" y="2441"/>
                    </a:cubicBezTo>
                    <a:cubicBezTo>
                      <a:pt x="3870" y="976"/>
                      <a:pt x="2227" y="0"/>
                      <a:pt x="2227" y="0"/>
                    </a:cubicBezTo>
                    <a:close/>
                  </a:path>
                </a:pathLst>
              </a:custGeom>
              <a:solidFill>
                <a:srgbClr val="FFA0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9" name="Google Shape;3519;p94"/>
              <p:cNvSpPr/>
              <p:nvPr/>
            </p:nvSpPr>
            <p:spPr>
              <a:xfrm>
                <a:off x="4018411" y="3231622"/>
                <a:ext cx="188058" cy="167428"/>
              </a:xfrm>
              <a:custGeom>
                <a:avLst/>
                <a:gdLst/>
                <a:ahLst/>
                <a:cxnLst/>
                <a:rect l="l" t="t" r="r" b="b"/>
                <a:pathLst>
                  <a:path w="6062" h="5397" extrusionOk="0">
                    <a:moveTo>
                      <a:pt x="4108" y="0"/>
                    </a:moveTo>
                    <a:cubicBezTo>
                      <a:pt x="3846" y="0"/>
                      <a:pt x="3588" y="6"/>
                      <a:pt x="3358" y="15"/>
                    </a:cubicBezTo>
                    <a:cubicBezTo>
                      <a:pt x="3216" y="15"/>
                      <a:pt x="3049" y="50"/>
                      <a:pt x="2870" y="134"/>
                    </a:cubicBezTo>
                    <a:cubicBezTo>
                      <a:pt x="2454" y="312"/>
                      <a:pt x="1977" y="622"/>
                      <a:pt x="1561" y="943"/>
                    </a:cubicBezTo>
                    <a:cubicBezTo>
                      <a:pt x="1453" y="1038"/>
                      <a:pt x="1334" y="1122"/>
                      <a:pt x="1239" y="1217"/>
                    </a:cubicBezTo>
                    <a:cubicBezTo>
                      <a:pt x="1061" y="1360"/>
                      <a:pt x="906" y="1479"/>
                      <a:pt x="787" y="1598"/>
                    </a:cubicBezTo>
                    <a:cubicBezTo>
                      <a:pt x="739" y="1634"/>
                      <a:pt x="715" y="1658"/>
                      <a:pt x="680" y="1693"/>
                    </a:cubicBezTo>
                    <a:lnTo>
                      <a:pt x="203" y="3563"/>
                    </a:lnTo>
                    <a:lnTo>
                      <a:pt x="191" y="3622"/>
                    </a:lnTo>
                    <a:lnTo>
                      <a:pt x="180" y="3682"/>
                    </a:lnTo>
                    <a:lnTo>
                      <a:pt x="144" y="3825"/>
                    </a:lnTo>
                    <a:lnTo>
                      <a:pt x="108" y="4003"/>
                    </a:lnTo>
                    <a:lnTo>
                      <a:pt x="13" y="4336"/>
                    </a:lnTo>
                    <a:lnTo>
                      <a:pt x="1" y="4384"/>
                    </a:lnTo>
                    <a:cubicBezTo>
                      <a:pt x="60" y="4432"/>
                      <a:pt x="120" y="4456"/>
                      <a:pt x="180" y="4503"/>
                    </a:cubicBezTo>
                    <a:lnTo>
                      <a:pt x="191" y="4503"/>
                    </a:lnTo>
                    <a:cubicBezTo>
                      <a:pt x="358" y="4622"/>
                      <a:pt x="525" y="4741"/>
                      <a:pt x="703" y="4848"/>
                    </a:cubicBezTo>
                    <a:cubicBezTo>
                      <a:pt x="1192" y="5146"/>
                      <a:pt x="1620" y="5396"/>
                      <a:pt x="1739" y="5396"/>
                    </a:cubicBezTo>
                    <a:cubicBezTo>
                      <a:pt x="2025" y="5384"/>
                      <a:pt x="3656" y="4396"/>
                      <a:pt x="3656" y="4396"/>
                    </a:cubicBezTo>
                    <a:lnTo>
                      <a:pt x="4954" y="4872"/>
                    </a:lnTo>
                    <a:cubicBezTo>
                      <a:pt x="5013" y="4837"/>
                      <a:pt x="5061" y="4777"/>
                      <a:pt x="5109" y="4682"/>
                    </a:cubicBezTo>
                    <a:cubicBezTo>
                      <a:pt x="5133" y="4610"/>
                      <a:pt x="5180" y="4503"/>
                      <a:pt x="5228" y="4396"/>
                    </a:cubicBezTo>
                    <a:cubicBezTo>
                      <a:pt x="5228" y="4384"/>
                      <a:pt x="5240" y="4360"/>
                      <a:pt x="5240" y="4336"/>
                    </a:cubicBezTo>
                    <a:cubicBezTo>
                      <a:pt x="5299" y="4158"/>
                      <a:pt x="5359" y="3967"/>
                      <a:pt x="5406" y="3765"/>
                    </a:cubicBezTo>
                    <a:cubicBezTo>
                      <a:pt x="5418" y="3717"/>
                      <a:pt x="5430" y="3658"/>
                      <a:pt x="5430" y="3610"/>
                    </a:cubicBezTo>
                    <a:cubicBezTo>
                      <a:pt x="5442" y="3610"/>
                      <a:pt x="5442" y="3598"/>
                      <a:pt x="5442" y="3586"/>
                    </a:cubicBezTo>
                    <a:lnTo>
                      <a:pt x="5442" y="3563"/>
                    </a:lnTo>
                    <a:cubicBezTo>
                      <a:pt x="5466" y="3527"/>
                      <a:pt x="5478" y="3491"/>
                      <a:pt x="5478" y="3444"/>
                    </a:cubicBezTo>
                    <a:cubicBezTo>
                      <a:pt x="5561" y="3027"/>
                      <a:pt x="5609" y="2693"/>
                      <a:pt x="5609" y="2693"/>
                    </a:cubicBezTo>
                    <a:lnTo>
                      <a:pt x="4109" y="1741"/>
                    </a:lnTo>
                    <a:lnTo>
                      <a:pt x="2882" y="1646"/>
                    </a:lnTo>
                    <a:lnTo>
                      <a:pt x="3156" y="884"/>
                    </a:lnTo>
                    <a:cubicBezTo>
                      <a:pt x="3156" y="884"/>
                      <a:pt x="6061" y="812"/>
                      <a:pt x="6002" y="396"/>
                    </a:cubicBezTo>
                    <a:cubicBezTo>
                      <a:pt x="5956" y="73"/>
                      <a:pt x="5005" y="0"/>
                      <a:pt x="4108" y="0"/>
                    </a:cubicBezTo>
                    <a:close/>
                  </a:path>
                </a:pathLst>
              </a:custGeom>
              <a:solidFill>
                <a:srgbClr val="FFB6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0" name="Google Shape;3520;p94"/>
              <p:cNvSpPr/>
              <p:nvPr/>
            </p:nvSpPr>
            <p:spPr>
              <a:xfrm>
                <a:off x="4131830" y="3319043"/>
                <a:ext cx="56523" cy="24229"/>
              </a:xfrm>
              <a:custGeom>
                <a:avLst/>
                <a:gdLst/>
                <a:ahLst/>
                <a:cxnLst/>
                <a:rect l="l" t="t" r="r" b="b"/>
                <a:pathLst>
                  <a:path w="1822" h="781" extrusionOk="0">
                    <a:moveTo>
                      <a:pt x="476" y="0"/>
                    </a:moveTo>
                    <a:cubicBezTo>
                      <a:pt x="434" y="0"/>
                      <a:pt x="395" y="2"/>
                      <a:pt x="357" y="6"/>
                    </a:cubicBezTo>
                    <a:cubicBezTo>
                      <a:pt x="298" y="6"/>
                      <a:pt x="250" y="18"/>
                      <a:pt x="214" y="18"/>
                    </a:cubicBezTo>
                    <a:cubicBezTo>
                      <a:pt x="167" y="30"/>
                      <a:pt x="119" y="42"/>
                      <a:pt x="95" y="42"/>
                    </a:cubicBezTo>
                    <a:cubicBezTo>
                      <a:pt x="36" y="66"/>
                      <a:pt x="0" y="78"/>
                      <a:pt x="0" y="78"/>
                    </a:cubicBezTo>
                    <a:cubicBezTo>
                      <a:pt x="0" y="78"/>
                      <a:pt x="36" y="78"/>
                      <a:pt x="95" y="90"/>
                    </a:cubicBezTo>
                    <a:cubicBezTo>
                      <a:pt x="119" y="90"/>
                      <a:pt x="155" y="114"/>
                      <a:pt x="203" y="114"/>
                    </a:cubicBezTo>
                    <a:cubicBezTo>
                      <a:pt x="238" y="114"/>
                      <a:pt x="286" y="125"/>
                      <a:pt x="334" y="137"/>
                    </a:cubicBezTo>
                    <a:cubicBezTo>
                      <a:pt x="524" y="197"/>
                      <a:pt x="798" y="292"/>
                      <a:pt x="1060" y="423"/>
                    </a:cubicBezTo>
                    <a:cubicBezTo>
                      <a:pt x="1334" y="542"/>
                      <a:pt x="1584" y="673"/>
                      <a:pt x="1762" y="768"/>
                    </a:cubicBezTo>
                    <a:cubicBezTo>
                      <a:pt x="1774" y="768"/>
                      <a:pt x="1774" y="780"/>
                      <a:pt x="1786" y="780"/>
                    </a:cubicBezTo>
                    <a:cubicBezTo>
                      <a:pt x="1810" y="721"/>
                      <a:pt x="1810" y="661"/>
                      <a:pt x="1822" y="614"/>
                    </a:cubicBezTo>
                    <a:cubicBezTo>
                      <a:pt x="1667" y="471"/>
                      <a:pt x="1465" y="304"/>
                      <a:pt x="1203" y="161"/>
                    </a:cubicBezTo>
                    <a:cubicBezTo>
                      <a:pt x="954" y="52"/>
                      <a:pt x="689" y="0"/>
                      <a:pt x="476" y="0"/>
                    </a:cubicBezTo>
                    <a:close/>
                  </a:path>
                </a:pathLst>
              </a:custGeom>
              <a:solidFill>
                <a:srgbClr val="D787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1" name="Google Shape;3521;p94"/>
              <p:cNvSpPr/>
              <p:nvPr/>
            </p:nvSpPr>
            <p:spPr>
              <a:xfrm>
                <a:off x="4120382" y="3340604"/>
                <a:ext cx="60959" cy="27052"/>
              </a:xfrm>
              <a:custGeom>
                <a:avLst/>
                <a:gdLst/>
                <a:ahLst/>
                <a:cxnLst/>
                <a:rect l="l" t="t" r="r" b="b"/>
                <a:pathLst>
                  <a:path w="1965" h="872" extrusionOk="0">
                    <a:moveTo>
                      <a:pt x="426" y="0"/>
                    </a:moveTo>
                    <a:cubicBezTo>
                      <a:pt x="403" y="0"/>
                      <a:pt x="379" y="1"/>
                      <a:pt x="357" y="2"/>
                    </a:cubicBezTo>
                    <a:cubicBezTo>
                      <a:pt x="298" y="2"/>
                      <a:pt x="250" y="26"/>
                      <a:pt x="214" y="26"/>
                    </a:cubicBezTo>
                    <a:cubicBezTo>
                      <a:pt x="167" y="38"/>
                      <a:pt x="119" y="38"/>
                      <a:pt x="95" y="50"/>
                    </a:cubicBezTo>
                    <a:cubicBezTo>
                      <a:pt x="36" y="61"/>
                      <a:pt x="0" y="85"/>
                      <a:pt x="0" y="85"/>
                    </a:cubicBezTo>
                    <a:cubicBezTo>
                      <a:pt x="0" y="85"/>
                      <a:pt x="36" y="85"/>
                      <a:pt x="95" y="97"/>
                    </a:cubicBezTo>
                    <a:cubicBezTo>
                      <a:pt x="119" y="97"/>
                      <a:pt x="155" y="109"/>
                      <a:pt x="191" y="109"/>
                    </a:cubicBezTo>
                    <a:cubicBezTo>
                      <a:pt x="238" y="109"/>
                      <a:pt x="286" y="121"/>
                      <a:pt x="333" y="145"/>
                    </a:cubicBezTo>
                    <a:cubicBezTo>
                      <a:pt x="536" y="204"/>
                      <a:pt x="786" y="288"/>
                      <a:pt x="1060" y="419"/>
                    </a:cubicBezTo>
                    <a:cubicBezTo>
                      <a:pt x="1322" y="538"/>
                      <a:pt x="1584" y="681"/>
                      <a:pt x="1762" y="764"/>
                    </a:cubicBezTo>
                    <a:cubicBezTo>
                      <a:pt x="1834" y="812"/>
                      <a:pt x="1905" y="835"/>
                      <a:pt x="1953" y="871"/>
                    </a:cubicBezTo>
                    <a:cubicBezTo>
                      <a:pt x="1953" y="859"/>
                      <a:pt x="1965" y="823"/>
                      <a:pt x="1965" y="812"/>
                    </a:cubicBezTo>
                    <a:cubicBezTo>
                      <a:pt x="1941" y="764"/>
                      <a:pt x="1893" y="728"/>
                      <a:pt x="1857" y="657"/>
                    </a:cubicBezTo>
                    <a:cubicBezTo>
                      <a:pt x="1726" y="502"/>
                      <a:pt x="1500" y="300"/>
                      <a:pt x="1203" y="169"/>
                    </a:cubicBezTo>
                    <a:cubicBezTo>
                      <a:pt x="934" y="51"/>
                      <a:pt x="646" y="0"/>
                      <a:pt x="426" y="0"/>
                    </a:cubicBezTo>
                    <a:close/>
                  </a:path>
                </a:pathLst>
              </a:custGeom>
              <a:solidFill>
                <a:srgbClr val="D787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2" name="Google Shape;3522;p94"/>
              <p:cNvSpPr/>
              <p:nvPr/>
            </p:nvSpPr>
            <p:spPr>
              <a:xfrm>
                <a:off x="3861065" y="3240556"/>
                <a:ext cx="178069" cy="135568"/>
              </a:xfrm>
              <a:custGeom>
                <a:avLst/>
                <a:gdLst/>
                <a:ahLst/>
                <a:cxnLst/>
                <a:rect l="l" t="t" r="r" b="b"/>
                <a:pathLst>
                  <a:path w="5740" h="4370" extrusionOk="0">
                    <a:moveTo>
                      <a:pt x="918" y="0"/>
                    </a:moveTo>
                    <a:lnTo>
                      <a:pt x="1" y="4370"/>
                    </a:lnTo>
                    <a:lnTo>
                      <a:pt x="5061" y="4084"/>
                    </a:lnTo>
                    <a:lnTo>
                      <a:pt x="5740" y="1370"/>
                    </a:lnTo>
                    <a:lnTo>
                      <a:pt x="918" y="0"/>
                    </a:lnTo>
                    <a:close/>
                  </a:path>
                </a:pathLst>
              </a:custGeom>
              <a:solidFill>
                <a:srgbClr val="FFB6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3" name="Google Shape;3523;p94"/>
              <p:cNvSpPr/>
              <p:nvPr/>
            </p:nvSpPr>
            <p:spPr>
              <a:xfrm>
                <a:off x="3474370" y="2840894"/>
                <a:ext cx="272595" cy="455845"/>
              </a:xfrm>
              <a:custGeom>
                <a:avLst/>
                <a:gdLst/>
                <a:ahLst/>
                <a:cxnLst/>
                <a:rect l="l" t="t" r="r" b="b"/>
                <a:pathLst>
                  <a:path w="8787" h="14694" extrusionOk="0">
                    <a:moveTo>
                      <a:pt x="3548" y="1"/>
                    </a:moveTo>
                    <a:cubicBezTo>
                      <a:pt x="3548" y="1"/>
                      <a:pt x="1310" y="1334"/>
                      <a:pt x="655" y="2025"/>
                    </a:cubicBezTo>
                    <a:cubicBezTo>
                      <a:pt x="0" y="2704"/>
                      <a:pt x="1536" y="14693"/>
                      <a:pt x="1536" y="14693"/>
                    </a:cubicBezTo>
                    <a:lnTo>
                      <a:pt x="8787" y="11717"/>
                    </a:lnTo>
                    <a:cubicBezTo>
                      <a:pt x="8787" y="11717"/>
                      <a:pt x="7465" y="3978"/>
                      <a:pt x="7287" y="3561"/>
                    </a:cubicBezTo>
                    <a:cubicBezTo>
                      <a:pt x="7108" y="3120"/>
                      <a:pt x="3548" y="1"/>
                      <a:pt x="3548" y="1"/>
                    </a:cubicBezTo>
                    <a:close/>
                  </a:path>
                </a:pathLst>
              </a:custGeom>
              <a:solidFill>
                <a:srgbClr val="D9456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4" name="Google Shape;3524;p94"/>
              <p:cNvSpPr/>
              <p:nvPr/>
            </p:nvSpPr>
            <p:spPr>
              <a:xfrm>
                <a:off x="3506850" y="3178139"/>
                <a:ext cx="248242" cy="141121"/>
              </a:xfrm>
              <a:custGeom>
                <a:avLst/>
                <a:gdLst/>
                <a:ahLst/>
                <a:cxnLst/>
                <a:rect l="l" t="t" r="r" b="b"/>
                <a:pathLst>
                  <a:path w="8002" h="4549" extrusionOk="0">
                    <a:moveTo>
                      <a:pt x="7585" y="0"/>
                    </a:moveTo>
                    <a:lnTo>
                      <a:pt x="1" y="3120"/>
                    </a:lnTo>
                    <a:lnTo>
                      <a:pt x="953" y="4548"/>
                    </a:lnTo>
                    <a:lnTo>
                      <a:pt x="8002" y="1584"/>
                    </a:lnTo>
                    <a:lnTo>
                      <a:pt x="7585" y="0"/>
                    </a:lnTo>
                    <a:close/>
                  </a:path>
                </a:pathLst>
              </a:custGeom>
              <a:solidFill>
                <a:srgbClr val="AA2B4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5" name="Google Shape;3525;p94"/>
              <p:cNvSpPr/>
              <p:nvPr/>
            </p:nvSpPr>
            <p:spPr>
              <a:xfrm>
                <a:off x="3496148" y="2870086"/>
                <a:ext cx="250817" cy="423674"/>
              </a:xfrm>
              <a:custGeom>
                <a:avLst/>
                <a:gdLst/>
                <a:ahLst/>
                <a:cxnLst/>
                <a:rect l="l" t="t" r="r" b="b"/>
                <a:pathLst>
                  <a:path w="8085" h="13657" extrusionOk="0">
                    <a:moveTo>
                      <a:pt x="2858" y="0"/>
                    </a:moveTo>
                    <a:cubicBezTo>
                      <a:pt x="2859" y="1"/>
                      <a:pt x="5596" y="1465"/>
                      <a:pt x="5894" y="2048"/>
                    </a:cubicBezTo>
                    <a:cubicBezTo>
                      <a:pt x="6180" y="2608"/>
                      <a:pt x="7501" y="10442"/>
                      <a:pt x="7501" y="10442"/>
                    </a:cubicBezTo>
                    <a:lnTo>
                      <a:pt x="1644" y="13062"/>
                    </a:lnTo>
                    <a:lnTo>
                      <a:pt x="0" y="6061"/>
                    </a:lnTo>
                    <a:lnTo>
                      <a:pt x="1132" y="13657"/>
                    </a:lnTo>
                    <a:lnTo>
                      <a:pt x="8085" y="10799"/>
                    </a:lnTo>
                    <a:cubicBezTo>
                      <a:pt x="8085" y="10799"/>
                      <a:pt x="6525" y="2334"/>
                      <a:pt x="6370" y="1953"/>
                    </a:cubicBezTo>
                    <a:cubicBezTo>
                      <a:pt x="6204" y="1548"/>
                      <a:pt x="2859" y="1"/>
                      <a:pt x="2858" y="0"/>
                    </a:cubicBezTo>
                    <a:close/>
                  </a:path>
                </a:pathLst>
              </a:custGeom>
              <a:solidFill>
                <a:srgbClr val="AA2B4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6" name="Google Shape;3526;p94"/>
              <p:cNvSpPr/>
              <p:nvPr/>
            </p:nvSpPr>
            <p:spPr>
              <a:xfrm>
                <a:off x="3652377" y="2769263"/>
                <a:ext cx="193208" cy="154399"/>
              </a:xfrm>
              <a:custGeom>
                <a:avLst/>
                <a:gdLst/>
                <a:ahLst/>
                <a:cxnLst/>
                <a:rect l="l" t="t" r="r" b="b"/>
                <a:pathLst>
                  <a:path w="6228" h="4977" extrusionOk="0">
                    <a:moveTo>
                      <a:pt x="1870" y="0"/>
                    </a:moveTo>
                    <a:lnTo>
                      <a:pt x="1" y="1107"/>
                    </a:lnTo>
                    <a:cubicBezTo>
                      <a:pt x="1" y="1107"/>
                      <a:pt x="2120" y="4108"/>
                      <a:pt x="2561" y="4346"/>
                    </a:cubicBezTo>
                    <a:lnTo>
                      <a:pt x="3811" y="4977"/>
                    </a:lnTo>
                    <a:lnTo>
                      <a:pt x="4585" y="3465"/>
                    </a:lnTo>
                    <a:lnTo>
                      <a:pt x="5632" y="4703"/>
                    </a:lnTo>
                    <a:lnTo>
                      <a:pt x="6228" y="2072"/>
                    </a:lnTo>
                    <a:lnTo>
                      <a:pt x="5073" y="1024"/>
                    </a:lnTo>
                    <a:lnTo>
                      <a:pt x="5073" y="1024"/>
                    </a:lnTo>
                    <a:cubicBezTo>
                      <a:pt x="5073" y="1024"/>
                      <a:pt x="5454" y="2572"/>
                      <a:pt x="4347" y="2679"/>
                    </a:cubicBezTo>
                    <a:cubicBezTo>
                      <a:pt x="4326" y="2681"/>
                      <a:pt x="4305" y="2682"/>
                      <a:pt x="4284" y="2682"/>
                    </a:cubicBezTo>
                    <a:cubicBezTo>
                      <a:pt x="3188" y="2682"/>
                      <a:pt x="1870" y="0"/>
                      <a:pt x="1870" y="0"/>
                    </a:cubicBezTo>
                    <a:close/>
                  </a:path>
                </a:pathLst>
              </a:custGeom>
              <a:solidFill>
                <a:srgbClr val="AA2B4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7" name="Google Shape;3527;p94"/>
              <p:cNvSpPr/>
              <p:nvPr/>
            </p:nvSpPr>
            <p:spPr>
              <a:xfrm>
                <a:off x="4322215" y="3201468"/>
                <a:ext cx="156198" cy="149497"/>
              </a:xfrm>
              <a:custGeom>
                <a:avLst/>
                <a:gdLst/>
                <a:ahLst/>
                <a:cxnLst/>
                <a:rect l="l" t="t" r="r" b="b"/>
                <a:pathLst>
                  <a:path w="5035" h="4819" extrusionOk="0">
                    <a:moveTo>
                      <a:pt x="3051" y="0"/>
                    </a:moveTo>
                    <a:cubicBezTo>
                      <a:pt x="3004" y="0"/>
                      <a:pt x="2972" y="14"/>
                      <a:pt x="2960" y="46"/>
                    </a:cubicBezTo>
                    <a:cubicBezTo>
                      <a:pt x="2856" y="304"/>
                      <a:pt x="3596" y="1325"/>
                      <a:pt x="3591" y="1325"/>
                    </a:cubicBezTo>
                    <a:cubicBezTo>
                      <a:pt x="3590" y="1325"/>
                      <a:pt x="3572" y="1302"/>
                      <a:pt x="3531" y="1248"/>
                    </a:cubicBezTo>
                    <a:cubicBezTo>
                      <a:pt x="3271" y="894"/>
                      <a:pt x="1926" y="139"/>
                      <a:pt x="1434" y="139"/>
                    </a:cubicBezTo>
                    <a:cubicBezTo>
                      <a:pt x="1363" y="139"/>
                      <a:pt x="1311" y="155"/>
                      <a:pt x="1281" y="189"/>
                    </a:cubicBezTo>
                    <a:cubicBezTo>
                      <a:pt x="1043" y="475"/>
                      <a:pt x="2709" y="2737"/>
                      <a:pt x="2709" y="2737"/>
                    </a:cubicBezTo>
                    <a:cubicBezTo>
                      <a:pt x="2709" y="2737"/>
                      <a:pt x="1560" y="1756"/>
                      <a:pt x="972" y="1756"/>
                    </a:cubicBezTo>
                    <a:cubicBezTo>
                      <a:pt x="844" y="1756"/>
                      <a:pt x="743" y="1803"/>
                      <a:pt x="685" y="1915"/>
                    </a:cubicBezTo>
                    <a:cubicBezTo>
                      <a:pt x="566" y="2130"/>
                      <a:pt x="709" y="2499"/>
                      <a:pt x="947" y="2915"/>
                    </a:cubicBezTo>
                    <a:cubicBezTo>
                      <a:pt x="756" y="2872"/>
                      <a:pt x="575" y="2844"/>
                      <a:pt x="425" y="2844"/>
                    </a:cubicBezTo>
                    <a:cubicBezTo>
                      <a:pt x="166" y="2844"/>
                      <a:pt x="0" y="2927"/>
                      <a:pt x="31" y="3153"/>
                    </a:cubicBezTo>
                    <a:cubicBezTo>
                      <a:pt x="114" y="3999"/>
                      <a:pt x="2364" y="4761"/>
                      <a:pt x="2364" y="4761"/>
                    </a:cubicBezTo>
                    <a:cubicBezTo>
                      <a:pt x="2539" y="4800"/>
                      <a:pt x="2702" y="4819"/>
                      <a:pt x="2853" y="4819"/>
                    </a:cubicBezTo>
                    <a:cubicBezTo>
                      <a:pt x="5034" y="4819"/>
                      <a:pt x="4888" y="998"/>
                      <a:pt x="4888" y="998"/>
                    </a:cubicBezTo>
                    <a:cubicBezTo>
                      <a:pt x="4888" y="998"/>
                      <a:pt x="3443" y="0"/>
                      <a:pt x="3051" y="0"/>
                    </a:cubicBezTo>
                    <a:close/>
                  </a:path>
                </a:pathLst>
              </a:custGeom>
              <a:solidFill>
                <a:srgbClr val="FFB6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8" name="Google Shape;3528;p94"/>
              <p:cNvSpPr/>
              <p:nvPr/>
            </p:nvSpPr>
            <p:spPr>
              <a:xfrm>
                <a:off x="3630227" y="2338608"/>
                <a:ext cx="296637" cy="172113"/>
              </a:xfrm>
              <a:custGeom>
                <a:avLst/>
                <a:gdLst/>
                <a:ahLst/>
                <a:cxnLst/>
                <a:rect l="l" t="t" r="r" b="b"/>
                <a:pathLst>
                  <a:path w="9562" h="5548" extrusionOk="0">
                    <a:moveTo>
                      <a:pt x="7534" y="0"/>
                    </a:moveTo>
                    <a:cubicBezTo>
                      <a:pt x="6845" y="0"/>
                      <a:pt x="4168" y="682"/>
                      <a:pt x="3477" y="1071"/>
                    </a:cubicBezTo>
                    <a:cubicBezTo>
                      <a:pt x="2715" y="1500"/>
                      <a:pt x="0" y="5548"/>
                      <a:pt x="0" y="5548"/>
                    </a:cubicBezTo>
                    <a:cubicBezTo>
                      <a:pt x="4477" y="5286"/>
                      <a:pt x="9561" y="2166"/>
                      <a:pt x="9561" y="2166"/>
                    </a:cubicBezTo>
                    <a:cubicBezTo>
                      <a:pt x="9561" y="2166"/>
                      <a:pt x="7930" y="178"/>
                      <a:pt x="7680" y="23"/>
                    </a:cubicBezTo>
                    <a:cubicBezTo>
                      <a:pt x="7655" y="8"/>
                      <a:pt x="7605" y="0"/>
                      <a:pt x="7534" y="0"/>
                    </a:cubicBezTo>
                    <a:close/>
                  </a:path>
                </a:pathLst>
              </a:custGeom>
              <a:solidFill>
                <a:srgbClr val="D787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9" name="Google Shape;3529;p94"/>
              <p:cNvSpPr/>
              <p:nvPr/>
            </p:nvSpPr>
            <p:spPr>
              <a:xfrm>
                <a:off x="3611024" y="2406548"/>
                <a:ext cx="479453" cy="132993"/>
              </a:xfrm>
              <a:custGeom>
                <a:avLst/>
                <a:gdLst/>
                <a:ahLst/>
                <a:cxnLst/>
                <a:rect l="l" t="t" r="r" b="b"/>
                <a:pathLst>
                  <a:path w="15455" h="4287" extrusionOk="0">
                    <a:moveTo>
                      <a:pt x="10204" y="0"/>
                    </a:moveTo>
                    <a:lnTo>
                      <a:pt x="0" y="3417"/>
                    </a:lnTo>
                    <a:lnTo>
                      <a:pt x="274" y="4286"/>
                    </a:lnTo>
                    <a:cubicBezTo>
                      <a:pt x="274" y="4286"/>
                      <a:pt x="14145" y="1155"/>
                      <a:pt x="14800" y="655"/>
                    </a:cubicBezTo>
                    <a:cubicBezTo>
                      <a:pt x="15455" y="131"/>
                      <a:pt x="10204" y="0"/>
                      <a:pt x="10204" y="0"/>
                    </a:cubicBezTo>
                    <a:close/>
                  </a:path>
                </a:pathLst>
              </a:custGeom>
              <a:solidFill>
                <a:srgbClr val="FFB6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0" name="Google Shape;3530;p94"/>
              <p:cNvSpPr/>
              <p:nvPr/>
            </p:nvSpPr>
            <p:spPr>
              <a:xfrm>
                <a:off x="3335110" y="2435336"/>
                <a:ext cx="142983" cy="106779"/>
              </a:xfrm>
              <a:custGeom>
                <a:avLst/>
                <a:gdLst/>
                <a:ahLst/>
                <a:cxnLst/>
                <a:rect l="l" t="t" r="r" b="b"/>
                <a:pathLst>
                  <a:path w="4609" h="3442" extrusionOk="0">
                    <a:moveTo>
                      <a:pt x="1274" y="1"/>
                    </a:moveTo>
                    <a:lnTo>
                      <a:pt x="0" y="2346"/>
                    </a:lnTo>
                    <a:lnTo>
                      <a:pt x="4608" y="3442"/>
                    </a:lnTo>
                    <a:lnTo>
                      <a:pt x="4608" y="3442"/>
                    </a:lnTo>
                    <a:lnTo>
                      <a:pt x="127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1" name="Google Shape;3531;p94"/>
              <p:cNvSpPr/>
              <p:nvPr/>
            </p:nvSpPr>
            <p:spPr>
              <a:xfrm>
                <a:off x="3490595" y="2442006"/>
                <a:ext cx="51373" cy="91982"/>
              </a:xfrm>
              <a:custGeom>
                <a:avLst/>
                <a:gdLst/>
                <a:ahLst/>
                <a:cxnLst/>
                <a:rect l="l" t="t" r="r" b="b"/>
                <a:pathLst>
                  <a:path w="1656" h="2965" extrusionOk="0">
                    <a:moveTo>
                      <a:pt x="1656" y="0"/>
                    </a:moveTo>
                    <a:lnTo>
                      <a:pt x="1" y="119"/>
                    </a:lnTo>
                    <a:lnTo>
                      <a:pt x="1132" y="2965"/>
                    </a:lnTo>
                    <a:lnTo>
                      <a:pt x="1656"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2" name="Google Shape;3532;p94"/>
              <p:cNvSpPr/>
              <p:nvPr/>
            </p:nvSpPr>
            <p:spPr>
              <a:xfrm>
                <a:off x="3370569" y="2601183"/>
                <a:ext cx="99024" cy="47309"/>
              </a:xfrm>
              <a:custGeom>
                <a:avLst/>
                <a:gdLst/>
                <a:ahLst/>
                <a:cxnLst/>
                <a:rect l="l" t="t" r="r" b="b"/>
                <a:pathLst>
                  <a:path w="3192" h="1525" extrusionOk="0">
                    <a:moveTo>
                      <a:pt x="0" y="1"/>
                    </a:moveTo>
                    <a:lnTo>
                      <a:pt x="48" y="1525"/>
                    </a:lnTo>
                    <a:lnTo>
                      <a:pt x="3191" y="179"/>
                    </a:lnTo>
                    <a:lnTo>
                      <a:pt x="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3" name="Google Shape;3533;p94"/>
              <p:cNvSpPr/>
              <p:nvPr/>
            </p:nvSpPr>
            <p:spPr>
              <a:xfrm>
                <a:off x="4230450" y="2576799"/>
                <a:ext cx="118227" cy="138174"/>
              </a:xfrm>
              <a:custGeom>
                <a:avLst/>
                <a:gdLst/>
                <a:ahLst/>
                <a:cxnLst/>
                <a:rect l="l" t="t" r="r" b="b"/>
                <a:pathLst>
                  <a:path w="3811" h="4454" extrusionOk="0">
                    <a:moveTo>
                      <a:pt x="1631" y="1"/>
                    </a:moveTo>
                    <a:lnTo>
                      <a:pt x="0" y="4454"/>
                    </a:lnTo>
                    <a:lnTo>
                      <a:pt x="3810" y="1549"/>
                    </a:lnTo>
                    <a:lnTo>
                      <a:pt x="163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4" name="Google Shape;3534;p94"/>
              <p:cNvSpPr/>
              <p:nvPr/>
            </p:nvSpPr>
            <p:spPr>
              <a:xfrm>
                <a:off x="4233025" y="2738954"/>
                <a:ext cx="92013" cy="51001"/>
              </a:xfrm>
              <a:custGeom>
                <a:avLst/>
                <a:gdLst/>
                <a:ahLst/>
                <a:cxnLst/>
                <a:rect l="l" t="t" r="r" b="b"/>
                <a:pathLst>
                  <a:path w="2966" h="1644" extrusionOk="0">
                    <a:moveTo>
                      <a:pt x="2965" y="1"/>
                    </a:moveTo>
                    <a:lnTo>
                      <a:pt x="0" y="763"/>
                    </a:lnTo>
                    <a:lnTo>
                      <a:pt x="2894" y="1644"/>
                    </a:lnTo>
                    <a:lnTo>
                      <a:pt x="2965"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5" name="Google Shape;3535;p94"/>
              <p:cNvSpPr/>
              <p:nvPr/>
            </p:nvSpPr>
            <p:spPr>
              <a:xfrm>
                <a:off x="4137352" y="2597119"/>
                <a:ext cx="47309" cy="101599"/>
              </a:xfrm>
              <a:custGeom>
                <a:avLst/>
                <a:gdLst/>
                <a:ahLst/>
                <a:cxnLst/>
                <a:rect l="l" t="t" r="r" b="b"/>
                <a:pathLst>
                  <a:path w="1525" h="3275" extrusionOk="0">
                    <a:moveTo>
                      <a:pt x="1" y="1"/>
                    </a:moveTo>
                    <a:lnTo>
                      <a:pt x="953" y="3275"/>
                    </a:lnTo>
                    <a:lnTo>
                      <a:pt x="1525" y="132"/>
                    </a:ln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04" name="Google Shape;1645;p37">
              <a:extLst>
                <a:ext uri="{FF2B5EF4-FFF2-40B4-BE49-F238E27FC236}">
                  <a16:creationId xmlns:a16="http://schemas.microsoft.com/office/drawing/2014/main" id="{D11D977C-1511-9F44-D05C-DDC0E6B19408}"/>
                </a:ext>
              </a:extLst>
            </p:cNvPr>
            <p:cNvSpPr txBox="1">
              <a:spLocks/>
            </p:cNvSpPr>
            <p:nvPr/>
          </p:nvSpPr>
          <p:spPr>
            <a:xfrm>
              <a:off x="225517" y="297847"/>
              <a:ext cx="8193339" cy="116262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dk1"/>
                </a:buClr>
                <a:buSzPts val="1400"/>
                <a:buFont typeface="Comfortaa"/>
                <a:buNone/>
                <a:defRPr sz="1800" b="0" i="0" u="none" strike="noStrike" cap="none">
                  <a:solidFill>
                    <a:schemeClr val="dk1"/>
                  </a:solidFill>
                  <a:latin typeface="Comfortaa"/>
                  <a:ea typeface="Comfortaa"/>
                  <a:cs typeface="Comfortaa"/>
                  <a:sym typeface="Comfortaa"/>
                </a:defRPr>
              </a:lvl1pPr>
              <a:lvl2pPr marL="914400" marR="0" lvl="1" indent="-317500" algn="ctr" rtl="0">
                <a:lnSpc>
                  <a:spcPct val="100000"/>
                </a:lnSpc>
                <a:spcBef>
                  <a:spcPts val="1600"/>
                </a:spcBef>
                <a:spcAft>
                  <a:spcPts val="0"/>
                </a:spcAft>
                <a:buClr>
                  <a:schemeClr val="dk1"/>
                </a:buClr>
                <a:buSzPts val="1400"/>
                <a:buFont typeface="Comfortaa"/>
                <a:buNone/>
                <a:defRPr sz="1400" b="0" i="0" u="none" strike="noStrike" cap="none">
                  <a:solidFill>
                    <a:schemeClr val="dk1"/>
                  </a:solidFill>
                  <a:latin typeface="Comfortaa"/>
                  <a:ea typeface="Comfortaa"/>
                  <a:cs typeface="Comfortaa"/>
                  <a:sym typeface="Comfortaa"/>
                </a:defRPr>
              </a:lvl2pPr>
              <a:lvl3pPr marL="1371600" marR="0" lvl="2" indent="-317500" algn="ctr" rtl="0">
                <a:lnSpc>
                  <a:spcPct val="100000"/>
                </a:lnSpc>
                <a:spcBef>
                  <a:spcPts val="1600"/>
                </a:spcBef>
                <a:spcAft>
                  <a:spcPts val="0"/>
                </a:spcAft>
                <a:buClr>
                  <a:schemeClr val="dk1"/>
                </a:buClr>
                <a:buSzPts val="1400"/>
                <a:buFont typeface="Comfortaa"/>
                <a:buNone/>
                <a:defRPr sz="1400" b="0" i="0" u="none" strike="noStrike" cap="none">
                  <a:solidFill>
                    <a:schemeClr val="dk1"/>
                  </a:solidFill>
                  <a:latin typeface="Comfortaa"/>
                  <a:ea typeface="Comfortaa"/>
                  <a:cs typeface="Comfortaa"/>
                  <a:sym typeface="Comfortaa"/>
                </a:defRPr>
              </a:lvl3pPr>
              <a:lvl4pPr marL="1828800" marR="0" lvl="3" indent="-317500" algn="ctr" rtl="0">
                <a:lnSpc>
                  <a:spcPct val="100000"/>
                </a:lnSpc>
                <a:spcBef>
                  <a:spcPts val="1600"/>
                </a:spcBef>
                <a:spcAft>
                  <a:spcPts val="0"/>
                </a:spcAft>
                <a:buClr>
                  <a:schemeClr val="dk1"/>
                </a:buClr>
                <a:buSzPts val="1400"/>
                <a:buFont typeface="Comfortaa"/>
                <a:buNone/>
                <a:defRPr sz="1400" b="0" i="0" u="none" strike="noStrike" cap="none">
                  <a:solidFill>
                    <a:schemeClr val="dk1"/>
                  </a:solidFill>
                  <a:latin typeface="Comfortaa"/>
                  <a:ea typeface="Comfortaa"/>
                  <a:cs typeface="Comfortaa"/>
                  <a:sym typeface="Comfortaa"/>
                </a:defRPr>
              </a:lvl4pPr>
              <a:lvl5pPr marL="2286000" marR="0" lvl="4" indent="-317500" algn="ctr" rtl="0">
                <a:lnSpc>
                  <a:spcPct val="100000"/>
                </a:lnSpc>
                <a:spcBef>
                  <a:spcPts val="1600"/>
                </a:spcBef>
                <a:spcAft>
                  <a:spcPts val="0"/>
                </a:spcAft>
                <a:buClr>
                  <a:schemeClr val="dk1"/>
                </a:buClr>
                <a:buSzPts val="1400"/>
                <a:buFont typeface="Comfortaa"/>
                <a:buNone/>
                <a:defRPr sz="1400" b="0" i="0" u="none" strike="noStrike" cap="none">
                  <a:solidFill>
                    <a:schemeClr val="dk1"/>
                  </a:solidFill>
                  <a:latin typeface="Comfortaa"/>
                  <a:ea typeface="Comfortaa"/>
                  <a:cs typeface="Comfortaa"/>
                  <a:sym typeface="Comfortaa"/>
                </a:defRPr>
              </a:lvl5pPr>
              <a:lvl6pPr marL="2743200" marR="0" lvl="5" indent="-317500" algn="ctr" rtl="0">
                <a:lnSpc>
                  <a:spcPct val="100000"/>
                </a:lnSpc>
                <a:spcBef>
                  <a:spcPts val="1600"/>
                </a:spcBef>
                <a:spcAft>
                  <a:spcPts val="0"/>
                </a:spcAft>
                <a:buClr>
                  <a:schemeClr val="dk1"/>
                </a:buClr>
                <a:buSzPts val="1400"/>
                <a:buFont typeface="Comfortaa"/>
                <a:buNone/>
                <a:defRPr sz="1400" b="0" i="0" u="none" strike="noStrike" cap="none">
                  <a:solidFill>
                    <a:schemeClr val="dk1"/>
                  </a:solidFill>
                  <a:latin typeface="Comfortaa"/>
                  <a:ea typeface="Comfortaa"/>
                  <a:cs typeface="Comfortaa"/>
                  <a:sym typeface="Comfortaa"/>
                </a:defRPr>
              </a:lvl6pPr>
              <a:lvl7pPr marL="3200400" marR="0" lvl="6" indent="-317500" algn="ctr" rtl="0">
                <a:lnSpc>
                  <a:spcPct val="100000"/>
                </a:lnSpc>
                <a:spcBef>
                  <a:spcPts val="1600"/>
                </a:spcBef>
                <a:spcAft>
                  <a:spcPts val="0"/>
                </a:spcAft>
                <a:buClr>
                  <a:schemeClr val="dk1"/>
                </a:buClr>
                <a:buSzPts val="1400"/>
                <a:buFont typeface="Comfortaa"/>
                <a:buNone/>
                <a:defRPr sz="1400" b="0" i="0" u="none" strike="noStrike" cap="none">
                  <a:solidFill>
                    <a:schemeClr val="dk1"/>
                  </a:solidFill>
                  <a:latin typeface="Comfortaa"/>
                  <a:ea typeface="Comfortaa"/>
                  <a:cs typeface="Comfortaa"/>
                  <a:sym typeface="Comfortaa"/>
                </a:defRPr>
              </a:lvl7pPr>
              <a:lvl8pPr marL="3657600" marR="0" lvl="7" indent="-317500" algn="ctr" rtl="0">
                <a:lnSpc>
                  <a:spcPct val="100000"/>
                </a:lnSpc>
                <a:spcBef>
                  <a:spcPts val="1600"/>
                </a:spcBef>
                <a:spcAft>
                  <a:spcPts val="0"/>
                </a:spcAft>
                <a:buClr>
                  <a:schemeClr val="dk1"/>
                </a:buClr>
                <a:buSzPts val="1400"/>
                <a:buFont typeface="Comfortaa"/>
                <a:buNone/>
                <a:defRPr sz="1400" b="0" i="0" u="none" strike="noStrike" cap="none">
                  <a:solidFill>
                    <a:schemeClr val="dk1"/>
                  </a:solidFill>
                  <a:latin typeface="Comfortaa"/>
                  <a:ea typeface="Comfortaa"/>
                  <a:cs typeface="Comfortaa"/>
                  <a:sym typeface="Comfortaa"/>
                </a:defRPr>
              </a:lvl8pPr>
              <a:lvl9pPr marL="4114800" marR="0" lvl="8" indent="-317500" algn="ctr" rtl="0">
                <a:lnSpc>
                  <a:spcPct val="100000"/>
                </a:lnSpc>
                <a:spcBef>
                  <a:spcPts val="1600"/>
                </a:spcBef>
                <a:spcAft>
                  <a:spcPts val="1600"/>
                </a:spcAft>
                <a:buClr>
                  <a:schemeClr val="dk1"/>
                </a:buClr>
                <a:buSzPts val="1400"/>
                <a:buFont typeface="Comfortaa"/>
                <a:buNone/>
                <a:defRPr sz="1400" b="0" i="0" u="none" strike="noStrike" cap="none">
                  <a:solidFill>
                    <a:schemeClr val="dk1"/>
                  </a:solidFill>
                  <a:latin typeface="Comfortaa"/>
                  <a:ea typeface="Comfortaa"/>
                  <a:cs typeface="Comfortaa"/>
                  <a:sym typeface="Comfortaa"/>
                </a:defRPr>
              </a:lvl9pPr>
            </a:lstStyle>
            <a:p>
              <a:pPr marL="0" lvl="0" indent="0"/>
              <a:r>
                <a:rPr lang="en-US" sz="2000" b="1" i="1" dirty="0" err="1">
                  <a:solidFill>
                    <a:srgbClr val="01C1CB">
                      <a:lumMod val="50000"/>
                    </a:srgbClr>
                  </a:solidFill>
                  <a:latin typeface="Arial"/>
                  <a:cs typeface="Times New Roman" panose="02020603050405020304" pitchFamily="18" charset="0"/>
                </a:rPr>
                <a:t>Bảo</a:t>
              </a:r>
              <a:r>
                <a:rPr lang="en-US" sz="2000" b="1" i="1" dirty="0">
                  <a:solidFill>
                    <a:srgbClr val="01C1CB">
                      <a:lumMod val="50000"/>
                    </a:srgbClr>
                  </a:solidFill>
                  <a:latin typeface="Arial"/>
                  <a:cs typeface="Times New Roman" panose="02020603050405020304" pitchFamily="18" charset="0"/>
                </a:rPr>
                <a:t> </a:t>
              </a:r>
              <a:r>
                <a:rPr lang="en-US" sz="2000" b="1" i="1" dirty="0" err="1">
                  <a:solidFill>
                    <a:srgbClr val="01C1CB">
                      <a:lumMod val="50000"/>
                    </a:srgbClr>
                  </a:solidFill>
                  <a:latin typeface="Arial"/>
                  <a:cs typeface="Times New Roman" panose="02020603050405020304" pitchFamily="18" charset="0"/>
                </a:rPr>
                <a:t>vệ</a:t>
              </a:r>
              <a:r>
                <a:rPr lang="en-US" sz="2000" b="1" i="1" dirty="0">
                  <a:solidFill>
                    <a:srgbClr val="01C1CB">
                      <a:lumMod val="50000"/>
                    </a:srgbClr>
                  </a:solidFill>
                  <a:latin typeface="Arial"/>
                  <a:cs typeface="Times New Roman" panose="02020603050405020304" pitchFamily="18" charset="0"/>
                </a:rPr>
                <a:t> </a:t>
              </a:r>
              <a:r>
                <a:rPr lang="en-US" sz="2000" b="1" i="1" dirty="0" err="1">
                  <a:solidFill>
                    <a:srgbClr val="01C1CB">
                      <a:lumMod val="50000"/>
                    </a:srgbClr>
                  </a:solidFill>
                  <a:latin typeface="Arial"/>
                  <a:cs typeface="Times New Roman" panose="02020603050405020304" pitchFamily="18" charset="0"/>
                </a:rPr>
                <a:t>môi</a:t>
              </a:r>
              <a:r>
                <a:rPr lang="en-US" sz="2000" b="1" i="1" dirty="0">
                  <a:solidFill>
                    <a:srgbClr val="01C1CB">
                      <a:lumMod val="50000"/>
                    </a:srgbClr>
                  </a:solidFill>
                  <a:latin typeface="Arial"/>
                  <a:cs typeface="Times New Roman" panose="02020603050405020304" pitchFamily="18" charset="0"/>
                </a:rPr>
                <a:t> </a:t>
              </a:r>
              <a:r>
                <a:rPr lang="en-US" sz="2000" b="1" i="1" dirty="0" err="1">
                  <a:solidFill>
                    <a:srgbClr val="01C1CB">
                      <a:lumMod val="50000"/>
                    </a:srgbClr>
                  </a:solidFill>
                  <a:latin typeface="Arial"/>
                  <a:cs typeface="Times New Roman" panose="02020603050405020304" pitchFamily="18" charset="0"/>
                </a:rPr>
                <a:t>trường</a:t>
              </a:r>
              <a:r>
                <a:rPr lang="en-US" sz="2000" b="1" i="1" dirty="0">
                  <a:solidFill>
                    <a:srgbClr val="01C1CB">
                      <a:lumMod val="50000"/>
                    </a:srgbClr>
                  </a:solidFill>
                  <a:latin typeface="Arial"/>
                  <a:cs typeface="Times New Roman" panose="02020603050405020304" pitchFamily="18" charset="0"/>
                </a:rPr>
                <a:t> </a:t>
              </a:r>
              <a:r>
                <a:rPr lang="en-US" sz="2000" b="1" i="1" dirty="0" err="1">
                  <a:solidFill>
                    <a:srgbClr val="01C1CB">
                      <a:lumMod val="50000"/>
                    </a:srgbClr>
                  </a:solidFill>
                  <a:latin typeface="Arial"/>
                  <a:cs typeface="Times New Roman" panose="02020603050405020304" pitchFamily="18" charset="0"/>
                </a:rPr>
                <a:t>chính</a:t>
              </a:r>
              <a:r>
                <a:rPr lang="en-US" sz="2000" b="1" i="1" dirty="0">
                  <a:solidFill>
                    <a:srgbClr val="01C1CB">
                      <a:lumMod val="50000"/>
                    </a:srgbClr>
                  </a:solidFill>
                  <a:latin typeface="Arial"/>
                  <a:cs typeface="Times New Roman" panose="02020603050405020304" pitchFamily="18" charset="0"/>
                </a:rPr>
                <a:t> </a:t>
              </a:r>
              <a:r>
                <a:rPr lang="en-US" sz="2000" b="1" i="1" dirty="0" err="1">
                  <a:solidFill>
                    <a:srgbClr val="01C1CB">
                      <a:lumMod val="50000"/>
                    </a:srgbClr>
                  </a:solidFill>
                  <a:latin typeface="Arial"/>
                  <a:cs typeface="Times New Roman" panose="02020603050405020304" pitchFamily="18" charset="0"/>
                </a:rPr>
                <a:t>là</a:t>
              </a:r>
              <a:r>
                <a:rPr lang="en-US" sz="2000" b="1" i="1" dirty="0">
                  <a:solidFill>
                    <a:srgbClr val="01C1CB">
                      <a:lumMod val="50000"/>
                    </a:srgbClr>
                  </a:solidFill>
                  <a:latin typeface="Arial"/>
                  <a:cs typeface="Times New Roman" panose="02020603050405020304" pitchFamily="18" charset="0"/>
                </a:rPr>
                <a:t> </a:t>
              </a:r>
              <a:r>
                <a:rPr lang="en-US" sz="2000" b="1" i="1" dirty="0" err="1">
                  <a:solidFill>
                    <a:srgbClr val="01C1CB">
                      <a:lumMod val="50000"/>
                    </a:srgbClr>
                  </a:solidFill>
                  <a:latin typeface="Arial"/>
                  <a:cs typeface="Times New Roman" panose="02020603050405020304" pitchFamily="18" charset="0"/>
                </a:rPr>
                <a:t>bảo</a:t>
              </a:r>
              <a:r>
                <a:rPr lang="en-US" sz="2000" b="1" i="1" dirty="0">
                  <a:solidFill>
                    <a:srgbClr val="01C1CB">
                      <a:lumMod val="50000"/>
                    </a:srgbClr>
                  </a:solidFill>
                  <a:latin typeface="Arial"/>
                  <a:cs typeface="Times New Roman" panose="02020603050405020304" pitchFamily="18" charset="0"/>
                </a:rPr>
                <a:t> </a:t>
              </a:r>
              <a:r>
                <a:rPr lang="en-US" sz="2000" b="1" i="1" dirty="0" err="1">
                  <a:solidFill>
                    <a:srgbClr val="01C1CB">
                      <a:lumMod val="50000"/>
                    </a:srgbClr>
                  </a:solidFill>
                  <a:latin typeface="Arial"/>
                  <a:cs typeface="Times New Roman" panose="02020603050405020304" pitchFamily="18" charset="0"/>
                </a:rPr>
                <a:t>vệ</a:t>
              </a:r>
              <a:r>
                <a:rPr lang="en-US" sz="2000" b="1" i="1" dirty="0">
                  <a:solidFill>
                    <a:srgbClr val="01C1CB">
                      <a:lumMod val="50000"/>
                    </a:srgbClr>
                  </a:solidFill>
                  <a:latin typeface="Arial"/>
                  <a:cs typeface="Times New Roman" panose="02020603050405020304" pitchFamily="18" charset="0"/>
                </a:rPr>
                <a:t> </a:t>
              </a:r>
              <a:r>
                <a:rPr lang="en-US" sz="2000" b="1" i="1" dirty="0" err="1">
                  <a:solidFill>
                    <a:srgbClr val="01C1CB">
                      <a:lumMod val="50000"/>
                    </a:srgbClr>
                  </a:solidFill>
                  <a:latin typeface="Arial"/>
                  <a:cs typeface="Times New Roman" panose="02020603050405020304" pitchFamily="18" charset="0"/>
                </a:rPr>
                <a:t>cuộc</a:t>
              </a:r>
              <a:r>
                <a:rPr lang="en-US" sz="2000" b="1" i="1" dirty="0">
                  <a:solidFill>
                    <a:srgbClr val="01C1CB">
                      <a:lumMod val="50000"/>
                    </a:srgbClr>
                  </a:solidFill>
                  <a:latin typeface="Arial"/>
                  <a:cs typeface="Times New Roman" panose="02020603050405020304" pitchFamily="18" charset="0"/>
                </a:rPr>
                <a:t> </a:t>
              </a:r>
              <a:r>
                <a:rPr lang="en-US" sz="2000" b="1" i="1" dirty="0" err="1">
                  <a:solidFill>
                    <a:srgbClr val="01C1CB">
                      <a:lumMod val="50000"/>
                    </a:srgbClr>
                  </a:solidFill>
                  <a:latin typeface="Arial"/>
                  <a:cs typeface="Times New Roman" panose="02020603050405020304" pitchFamily="18" charset="0"/>
                </a:rPr>
                <a:t>sống</a:t>
              </a:r>
              <a:r>
                <a:rPr lang="en-US" sz="2000" b="1" i="1" dirty="0">
                  <a:solidFill>
                    <a:srgbClr val="01C1CB">
                      <a:lumMod val="50000"/>
                    </a:srgbClr>
                  </a:solidFill>
                  <a:latin typeface="Arial"/>
                  <a:cs typeface="Times New Roman" panose="02020603050405020304" pitchFamily="18" charset="0"/>
                </a:rPr>
                <a:t> </a:t>
              </a:r>
              <a:r>
                <a:rPr lang="en-US" sz="2000" b="1" i="1" dirty="0" err="1">
                  <a:solidFill>
                    <a:srgbClr val="01C1CB">
                      <a:lumMod val="50000"/>
                    </a:srgbClr>
                  </a:solidFill>
                  <a:latin typeface="Arial"/>
                  <a:cs typeface="Times New Roman" panose="02020603050405020304" pitchFamily="18" charset="0"/>
                </a:rPr>
                <a:t>của</a:t>
              </a:r>
              <a:r>
                <a:rPr lang="en-US" sz="2000" b="1" i="1" dirty="0">
                  <a:solidFill>
                    <a:srgbClr val="01C1CB">
                      <a:lumMod val="50000"/>
                    </a:srgbClr>
                  </a:solidFill>
                  <a:latin typeface="Arial"/>
                  <a:cs typeface="Times New Roman" panose="02020603050405020304" pitchFamily="18" charset="0"/>
                </a:rPr>
                <a:t> </a:t>
              </a:r>
              <a:r>
                <a:rPr lang="en-US" sz="2000" b="1" i="1" dirty="0" err="1">
                  <a:solidFill>
                    <a:srgbClr val="01C1CB">
                      <a:lumMod val="50000"/>
                    </a:srgbClr>
                  </a:solidFill>
                  <a:latin typeface="Arial"/>
                  <a:cs typeface="Times New Roman" panose="02020603050405020304" pitchFamily="18" charset="0"/>
                </a:rPr>
                <a:t>chúng</a:t>
              </a:r>
              <a:r>
                <a:rPr lang="en-US" sz="2000" b="1" i="1" dirty="0">
                  <a:solidFill>
                    <a:srgbClr val="01C1CB">
                      <a:lumMod val="50000"/>
                    </a:srgbClr>
                  </a:solidFill>
                  <a:latin typeface="Arial"/>
                  <a:cs typeface="Times New Roman" panose="02020603050405020304" pitchFamily="18" charset="0"/>
                </a:rPr>
                <a:t> ta. </a:t>
              </a:r>
            </a:p>
            <a:p>
              <a:pPr marL="0" lvl="0" indent="0"/>
              <a:r>
                <a:rPr lang="en-US" sz="2000" b="1" i="1" dirty="0" err="1">
                  <a:solidFill>
                    <a:srgbClr val="01C1CB">
                      <a:lumMod val="50000"/>
                    </a:srgbClr>
                  </a:solidFill>
                  <a:latin typeface="Arial"/>
                  <a:cs typeface="Times New Roman" panose="02020603050405020304" pitchFamily="18" charset="0"/>
                </a:rPr>
                <a:t>Đây</a:t>
              </a:r>
              <a:r>
                <a:rPr lang="en-US" sz="2000" b="1" i="1" dirty="0">
                  <a:solidFill>
                    <a:srgbClr val="01C1CB">
                      <a:lumMod val="50000"/>
                    </a:srgbClr>
                  </a:solidFill>
                  <a:latin typeface="Arial"/>
                  <a:cs typeface="Times New Roman" panose="02020603050405020304" pitchFamily="18" charset="0"/>
                </a:rPr>
                <a:t> </a:t>
              </a:r>
              <a:r>
                <a:rPr lang="en-US" sz="2000" b="1" i="1" dirty="0" err="1">
                  <a:solidFill>
                    <a:srgbClr val="01C1CB">
                      <a:lumMod val="50000"/>
                    </a:srgbClr>
                  </a:solidFill>
                  <a:latin typeface="Arial"/>
                  <a:cs typeface="Times New Roman" panose="02020603050405020304" pitchFamily="18" charset="0"/>
                </a:rPr>
                <a:t>là</a:t>
              </a:r>
              <a:r>
                <a:rPr lang="en-US" sz="2000" b="1" i="1" dirty="0">
                  <a:solidFill>
                    <a:srgbClr val="01C1CB">
                      <a:lumMod val="50000"/>
                    </a:srgbClr>
                  </a:solidFill>
                  <a:latin typeface="Arial"/>
                  <a:cs typeface="Times New Roman" panose="02020603050405020304" pitchFamily="18" charset="0"/>
                </a:rPr>
                <a:t> </a:t>
              </a:r>
              <a:r>
                <a:rPr lang="en-US" sz="2000" b="1" i="1" dirty="0" err="1">
                  <a:solidFill>
                    <a:srgbClr val="01C1CB">
                      <a:lumMod val="50000"/>
                    </a:srgbClr>
                  </a:solidFill>
                  <a:latin typeface="Arial"/>
                  <a:cs typeface="Times New Roman" panose="02020603050405020304" pitchFamily="18" charset="0"/>
                </a:rPr>
                <a:t>trách</a:t>
              </a:r>
              <a:r>
                <a:rPr lang="en-US" sz="2000" b="1" i="1" dirty="0">
                  <a:solidFill>
                    <a:srgbClr val="01C1CB">
                      <a:lumMod val="50000"/>
                    </a:srgbClr>
                  </a:solidFill>
                  <a:latin typeface="Arial"/>
                  <a:cs typeface="Times New Roman" panose="02020603050405020304" pitchFamily="18" charset="0"/>
                </a:rPr>
                <a:t> </a:t>
              </a:r>
              <a:r>
                <a:rPr lang="en-US" sz="2000" b="1" i="1" dirty="0" err="1">
                  <a:solidFill>
                    <a:srgbClr val="01C1CB">
                      <a:lumMod val="50000"/>
                    </a:srgbClr>
                  </a:solidFill>
                  <a:latin typeface="Arial"/>
                  <a:cs typeface="Times New Roman" panose="02020603050405020304" pitchFamily="18" charset="0"/>
                </a:rPr>
                <a:t>nhiệm</a:t>
              </a:r>
              <a:r>
                <a:rPr lang="en-US" sz="2000" b="1" i="1" dirty="0">
                  <a:solidFill>
                    <a:srgbClr val="01C1CB">
                      <a:lumMod val="50000"/>
                    </a:srgbClr>
                  </a:solidFill>
                  <a:latin typeface="Arial"/>
                  <a:cs typeface="Times New Roman" panose="02020603050405020304" pitchFamily="18" charset="0"/>
                </a:rPr>
                <a:t> </a:t>
              </a:r>
              <a:r>
                <a:rPr lang="en-US" sz="2000" b="1" i="1" dirty="0" err="1">
                  <a:solidFill>
                    <a:srgbClr val="01C1CB">
                      <a:lumMod val="50000"/>
                    </a:srgbClr>
                  </a:solidFill>
                  <a:latin typeface="Arial"/>
                  <a:cs typeface="Times New Roman" panose="02020603050405020304" pitchFamily="18" charset="0"/>
                </a:rPr>
                <a:t>và</a:t>
              </a:r>
              <a:r>
                <a:rPr lang="en-US" sz="2000" b="1" i="1" dirty="0">
                  <a:solidFill>
                    <a:srgbClr val="01C1CB">
                      <a:lumMod val="50000"/>
                    </a:srgbClr>
                  </a:solidFill>
                  <a:latin typeface="Arial"/>
                  <a:cs typeface="Times New Roman" panose="02020603050405020304" pitchFamily="18" charset="0"/>
                </a:rPr>
                <a:t> </a:t>
              </a:r>
              <a:r>
                <a:rPr lang="en-US" sz="2000" b="1" i="1" dirty="0" err="1">
                  <a:solidFill>
                    <a:srgbClr val="01C1CB">
                      <a:lumMod val="50000"/>
                    </a:srgbClr>
                  </a:solidFill>
                  <a:latin typeface="Arial"/>
                  <a:cs typeface="Times New Roman" panose="02020603050405020304" pitchFamily="18" charset="0"/>
                </a:rPr>
                <a:t>nghĩa</a:t>
              </a:r>
              <a:r>
                <a:rPr lang="en-US" sz="2000" b="1" i="1" dirty="0">
                  <a:solidFill>
                    <a:srgbClr val="01C1CB">
                      <a:lumMod val="50000"/>
                    </a:srgbClr>
                  </a:solidFill>
                  <a:latin typeface="Arial"/>
                  <a:cs typeface="Times New Roman" panose="02020603050405020304" pitchFamily="18" charset="0"/>
                </a:rPr>
                <a:t> </a:t>
              </a:r>
              <a:r>
                <a:rPr lang="en-US" sz="2000" b="1" i="1" dirty="0" err="1">
                  <a:solidFill>
                    <a:srgbClr val="01C1CB">
                      <a:lumMod val="50000"/>
                    </a:srgbClr>
                  </a:solidFill>
                  <a:latin typeface="Arial"/>
                  <a:cs typeface="Times New Roman" panose="02020603050405020304" pitchFamily="18" charset="0"/>
                </a:rPr>
                <a:t>vụ</a:t>
              </a:r>
              <a:r>
                <a:rPr lang="en-US" sz="2000" b="1" i="1" dirty="0">
                  <a:solidFill>
                    <a:srgbClr val="01C1CB">
                      <a:lumMod val="50000"/>
                    </a:srgbClr>
                  </a:solidFill>
                  <a:latin typeface="Arial"/>
                  <a:cs typeface="Times New Roman" panose="02020603050405020304" pitchFamily="18" charset="0"/>
                </a:rPr>
                <a:t>, </a:t>
              </a:r>
              <a:r>
                <a:rPr lang="en-US" sz="2000" b="1" i="1" dirty="0" err="1">
                  <a:solidFill>
                    <a:srgbClr val="01C1CB">
                      <a:lumMod val="50000"/>
                    </a:srgbClr>
                  </a:solidFill>
                  <a:latin typeface="Arial"/>
                  <a:cs typeface="Times New Roman" panose="02020603050405020304" pitchFamily="18" charset="0"/>
                </a:rPr>
                <a:t>cũng</a:t>
              </a:r>
              <a:r>
                <a:rPr lang="en-US" sz="2000" b="1" i="1" dirty="0">
                  <a:solidFill>
                    <a:srgbClr val="01C1CB">
                      <a:lumMod val="50000"/>
                    </a:srgbClr>
                  </a:solidFill>
                  <a:latin typeface="Arial"/>
                  <a:cs typeface="Times New Roman" panose="02020603050405020304" pitchFamily="18" charset="0"/>
                </a:rPr>
                <a:t> </a:t>
              </a:r>
              <a:r>
                <a:rPr lang="en-US" sz="2000" b="1" i="1" dirty="0" err="1">
                  <a:solidFill>
                    <a:srgbClr val="01C1CB">
                      <a:lumMod val="50000"/>
                    </a:srgbClr>
                  </a:solidFill>
                  <a:latin typeface="Arial"/>
                  <a:cs typeface="Times New Roman" panose="02020603050405020304" pitchFamily="18" charset="0"/>
                </a:rPr>
                <a:t>là</a:t>
              </a:r>
              <a:r>
                <a:rPr lang="en-US" sz="2000" b="1" i="1" dirty="0">
                  <a:solidFill>
                    <a:srgbClr val="01C1CB">
                      <a:lumMod val="50000"/>
                    </a:srgbClr>
                  </a:solidFill>
                  <a:latin typeface="Arial"/>
                  <a:cs typeface="Times New Roman" panose="02020603050405020304" pitchFamily="18" charset="0"/>
                </a:rPr>
                <a:t> </a:t>
              </a:r>
              <a:r>
                <a:rPr lang="en-US" sz="2000" b="1" i="1" dirty="0" err="1">
                  <a:solidFill>
                    <a:srgbClr val="01C1CB">
                      <a:lumMod val="50000"/>
                    </a:srgbClr>
                  </a:solidFill>
                  <a:latin typeface="Arial"/>
                  <a:cs typeface="Times New Roman" panose="02020603050405020304" pitchFamily="18" charset="0"/>
                </a:rPr>
                <a:t>quyền</a:t>
              </a:r>
              <a:r>
                <a:rPr lang="en-US" sz="2000" b="1" i="1" dirty="0">
                  <a:solidFill>
                    <a:srgbClr val="01C1CB">
                      <a:lumMod val="50000"/>
                    </a:srgbClr>
                  </a:solidFill>
                  <a:latin typeface="Arial"/>
                  <a:cs typeface="Times New Roman" panose="02020603050405020304" pitchFamily="18" charset="0"/>
                </a:rPr>
                <a:t> </a:t>
              </a:r>
              <a:r>
                <a:rPr lang="en-US" sz="2000" b="1" i="1" dirty="0" err="1">
                  <a:solidFill>
                    <a:srgbClr val="01C1CB">
                      <a:lumMod val="50000"/>
                    </a:srgbClr>
                  </a:solidFill>
                  <a:latin typeface="Arial"/>
                  <a:cs typeface="Times New Roman" panose="02020603050405020304" pitchFamily="18" charset="0"/>
                </a:rPr>
                <a:t>lợi</a:t>
              </a:r>
              <a:r>
                <a:rPr lang="en-US" sz="2000" b="1" i="1" dirty="0">
                  <a:solidFill>
                    <a:srgbClr val="01C1CB">
                      <a:lumMod val="50000"/>
                    </a:srgbClr>
                  </a:solidFill>
                  <a:latin typeface="Arial"/>
                  <a:cs typeface="Times New Roman" panose="02020603050405020304" pitchFamily="18" charset="0"/>
                </a:rPr>
                <a:t> </a:t>
              </a:r>
              <a:r>
                <a:rPr lang="en-US" sz="2000" b="1" i="1" dirty="0" err="1">
                  <a:solidFill>
                    <a:srgbClr val="01C1CB">
                      <a:lumMod val="50000"/>
                    </a:srgbClr>
                  </a:solidFill>
                  <a:latin typeface="Arial"/>
                  <a:cs typeface="Times New Roman" panose="02020603050405020304" pitchFamily="18" charset="0"/>
                </a:rPr>
                <a:t>của</a:t>
              </a:r>
              <a:r>
                <a:rPr lang="en-US" sz="2000" b="1" i="1" dirty="0">
                  <a:solidFill>
                    <a:srgbClr val="01C1CB">
                      <a:lumMod val="50000"/>
                    </a:srgbClr>
                  </a:solidFill>
                  <a:latin typeface="Arial"/>
                  <a:cs typeface="Times New Roman" panose="02020603050405020304" pitchFamily="18" charset="0"/>
                </a:rPr>
                <a:t> </a:t>
              </a:r>
              <a:r>
                <a:rPr lang="en-US" sz="2000" b="1" i="1" dirty="0" err="1">
                  <a:solidFill>
                    <a:srgbClr val="01C1CB">
                      <a:lumMod val="50000"/>
                    </a:srgbClr>
                  </a:solidFill>
                  <a:latin typeface="Arial"/>
                  <a:cs typeface="Times New Roman" panose="02020603050405020304" pitchFamily="18" charset="0"/>
                </a:rPr>
                <a:t>tất</a:t>
              </a:r>
              <a:r>
                <a:rPr lang="en-US" sz="2000" b="1" i="1" dirty="0">
                  <a:solidFill>
                    <a:srgbClr val="01C1CB">
                      <a:lumMod val="50000"/>
                    </a:srgbClr>
                  </a:solidFill>
                  <a:latin typeface="Arial"/>
                  <a:cs typeface="Times New Roman" panose="02020603050405020304" pitchFamily="18" charset="0"/>
                </a:rPr>
                <a:t> </a:t>
              </a:r>
              <a:r>
                <a:rPr lang="en-US" sz="2000" b="1" i="1" dirty="0" err="1">
                  <a:solidFill>
                    <a:srgbClr val="01C1CB">
                      <a:lumMod val="50000"/>
                    </a:srgbClr>
                  </a:solidFill>
                  <a:latin typeface="Arial"/>
                  <a:cs typeface="Times New Roman" panose="02020603050405020304" pitchFamily="18" charset="0"/>
                </a:rPr>
                <a:t>cả</a:t>
              </a:r>
              <a:r>
                <a:rPr lang="en-US" sz="2000" b="1" i="1" dirty="0">
                  <a:solidFill>
                    <a:srgbClr val="01C1CB">
                      <a:lumMod val="50000"/>
                    </a:srgbClr>
                  </a:solidFill>
                  <a:latin typeface="Arial"/>
                  <a:cs typeface="Times New Roman" panose="02020603050405020304" pitchFamily="18" charset="0"/>
                </a:rPr>
                <a:t> </a:t>
              </a:r>
              <a:r>
                <a:rPr lang="en-US" sz="2000" b="1" i="1" dirty="0" err="1">
                  <a:solidFill>
                    <a:srgbClr val="01C1CB">
                      <a:lumMod val="50000"/>
                    </a:srgbClr>
                  </a:solidFill>
                  <a:latin typeface="Arial"/>
                  <a:cs typeface="Times New Roman" panose="02020603050405020304" pitchFamily="18" charset="0"/>
                </a:rPr>
                <a:t>mọi</a:t>
              </a:r>
              <a:r>
                <a:rPr lang="en-US" sz="2000" b="1" i="1" dirty="0">
                  <a:solidFill>
                    <a:srgbClr val="01C1CB">
                      <a:lumMod val="50000"/>
                    </a:srgbClr>
                  </a:solidFill>
                  <a:latin typeface="Arial"/>
                  <a:cs typeface="Times New Roman" panose="02020603050405020304" pitchFamily="18" charset="0"/>
                </a:rPr>
                <a:t> </a:t>
              </a:r>
              <a:r>
                <a:rPr lang="en-US" sz="2000" b="1" i="1" dirty="0" err="1">
                  <a:solidFill>
                    <a:srgbClr val="01C1CB">
                      <a:lumMod val="50000"/>
                    </a:srgbClr>
                  </a:solidFill>
                  <a:latin typeface="Arial"/>
                  <a:cs typeface="Times New Roman" panose="02020603050405020304" pitchFamily="18" charset="0"/>
                </a:rPr>
                <a:t>người</a:t>
              </a:r>
              <a:r>
                <a:rPr lang="en-US" sz="2000" b="1" i="1" dirty="0">
                  <a:solidFill>
                    <a:srgbClr val="01C1CB">
                      <a:lumMod val="50000"/>
                    </a:srgbClr>
                  </a:solidFill>
                  <a:latin typeface="Arial"/>
                  <a:cs typeface="Times New Roman" panose="02020603050405020304" pitchFamily="18" charset="0"/>
                </a:rPr>
                <a:t> </a:t>
              </a:r>
              <a:r>
                <a:rPr lang="en-US" sz="2000" b="1" i="1" dirty="0" err="1">
                  <a:solidFill>
                    <a:srgbClr val="01C1CB">
                      <a:lumMod val="50000"/>
                    </a:srgbClr>
                  </a:solidFill>
                  <a:latin typeface="Arial"/>
                  <a:cs typeface="Times New Roman" panose="02020603050405020304" pitchFamily="18" charset="0"/>
                </a:rPr>
                <a:t>trên</a:t>
              </a:r>
              <a:r>
                <a:rPr lang="en-US" sz="2000" b="1" i="1" dirty="0">
                  <a:solidFill>
                    <a:srgbClr val="01C1CB">
                      <a:lumMod val="50000"/>
                    </a:srgbClr>
                  </a:solidFill>
                  <a:latin typeface="Arial"/>
                  <a:cs typeface="Times New Roman" panose="02020603050405020304" pitchFamily="18" charset="0"/>
                </a:rPr>
                <a:t> </a:t>
              </a:r>
              <a:r>
                <a:rPr lang="en-US" sz="2000" b="1" i="1" dirty="0" err="1">
                  <a:solidFill>
                    <a:srgbClr val="01C1CB">
                      <a:lumMod val="50000"/>
                    </a:srgbClr>
                  </a:solidFill>
                  <a:latin typeface="Arial"/>
                  <a:cs typeface="Times New Roman" panose="02020603050405020304" pitchFamily="18" charset="0"/>
                </a:rPr>
                <a:t>hành</a:t>
              </a:r>
              <a:r>
                <a:rPr lang="en-US" sz="2000" b="1" i="1" dirty="0">
                  <a:solidFill>
                    <a:srgbClr val="01C1CB">
                      <a:lumMod val="50000"/>
                    </a:srgbClr>
                  </a:solidFill>
                  <a:latin typeface="Arial"/>
                  <a:cs typeface="Times New Roman" panose="02020603050405020304" pitchFamily="18" charset="0"/>
                </a:rPr>
                <a:t> </a:t>
              </a:r>
              <a:r>
                <a:rPr lang="en-US" sz="2000" b="1" i="1" dirty="0" err="1">
                  <a:solidFill>
                    <a:srgbClr val="01C1CB">
                      <a:lumMod val="50000"/>
                    </a:srgbClr>
                  </a:solidFill>
                  <a:latin typeface="Arial"/>
                  <a:cs typeface="Times New Roman" panose="02020603050405020304" pitchFamily="18" charset="0"/>
                </a:rPr>
                <a:t>tinh</a:t>
              </a:r>
              <a:r>
                <a:rPr lang="en-US" sz="2000" b="1" i="1" dirty="0">
                  <a:solidFill>
                    <a:srgbClr val="01C1CB">
                      <a:lumMod val="50000"/>
                    </a:srgbClr>
                  </a:solidFill>
                  <a:latin typeface="Arial"/>
                  <a:cs typeface="Times New Roman" panose="02020603050405020304" pitchFamily="18" charset="0"/>
                </a:rPr>
                <a:t> </a:t>
              </a:r>
              <a:r>
                <a:rPr lang="en-US" sz="2000" b="1" i="1" dirty="0" err="1">
                  <a:solidFill>
                    <a:srgbClr val="01C1CB">
                      <a:lumMod val="50000"/>
                    </a:srgbClr>
                  </a:solidFill>
                  <a:latin typeface="Arial"/>
                  <a:cs typeface="Times New Roman" panose="02020603050405020304" pitchFamily="18" charset="0"/>
                </a:rPr>
                <a:t>này</a:t>
              </a:r>
              <a:r>
                <a:rPr lang="en-US" sz="2000" b="1" i="1" dirty="0">
                  <a:solidFill>
                    <a:srgbClr val="01C1CB">
                      <a:lumMod val="50000"/>
                    </a:srgbClr>
                  </a:solidFill>
                  <a:latin typeface="Arial"/>
                  <a:cs typeface="Times New Roman" panose="02020603050405020304" pitchFamily="18" charset="0"/>
                </a:rPr>
                <a:t>. </a:t>
              </a:r>
              <a:r>
                <a:rPr lang="en-US" sz="2000" b="1" i="1" dirty="0" err="1">
                  <a:solidFill>
                    <a:srgbClr val="01C1CB">
                      <a:lumMod val="50000"/>
                    </a:srgbClr>
                  </a:solidFill>
                  <a:latin typeface="Arial"/>
                  <a:cs typeface="Times New Roman" panose="02020603050405020304" pitchFamily="18" charset="0"/>
                </a:rPr>
                <a:t>Hãy</a:t>
              </a:r>
              <a:r>
                <a:rPr lang="en-US" sz="2000" b="1" i="1" dirty="0">
                  <a:solidFill>
                    <a:srgbClr val="01C1CB">
                      <a:lumMod val="50000"/>
                    </a:srgbClr>
                  </a:solidFill>
                  <a:latin typeface="Arial"/>
                  <a:cs typeface="Times New Roman" panose="02020603050405020304" pitchFamily="18" charset="0"/>
                </a:rPr>
                <a:t> </a:t>
              </a:r>
              <a:r>
                <a:rPr lang="en-US" sz="2000" b="1" i="1" dirty="0" err="1">
                  <a:solidFill>
                    <a:srgbClr val="01C1CB">
                      <a:lumMod val="50000"/>
                    </a:srgbClr>
                  </a:solidFill>
                  <a:latin typeface="Arial"/>
                  <a:cs typeface="Times New Roman" panose="02020603050405020304" pitchFamily="18" charset="0"/>
                </a:rPr>
                <a:t>chung</a:t>
              </a:r>
              <a:r>
                <a:rPr lang="en-US" sz="2000" b="1" i="1" dirty="0">
                  <a:solidFill>
                    <a:srgbClr val="01C1CB">
                      <a:lumMod val="50000"/>
                    </a:srgbClr>
                  </a:solidFill>
                  <a:latin typeface="Arial"/>
                  <a:cs typeface="Times New Roman" panose="02020603050405020304" pitchFamily="18" charset="0"/>
                </a:rPr>
                <a:t> </a:t>
              </a:r>
              <a:r>
                <a:rPr lang="en-US" sz="2000" b="1" i="1" dirty="0" err="1">
                  <a:solidFill>
                    <a:srgbClr val="01C1CB">
                      <a:lumMod val="50000"/>
                    </a:srgbClr>
                  </a:solidFill>
                  <a:latin typeface="Arial"/>
                  <a:cs typeface="Times New Roman" panose="02020603050405020304" pitchFamily="18" charset="0"/>
                </a:rPr>
                <a:t>tay</a:t>
              </a:r>
              <a:r>
                <a:rPr lang="en-US" sz="2000" b="1" i="1" dirty="0">
                  <a:solidFill>
                    <a:srgbClr val="01C1CB">
                      <a:lumMod val="50000"/>
                    </a:srgbClr>
                  </a:solidFill>
                  <a:latin typeface="Arial"/>
                  <a:cs typeface="Times New Roman" panose="02020603050405020304" pitchFamily="18" charset="0"/>
                </a:rPr>
                <a:t> </a:t>
              </a:r>
              <a:r>
                <a:rPr lang="en-US" sz="2000" b="1" i="1" dirty="0" err="1">
                  <a:solidFill>
                    <a:srgbClr val="01C1CB">
                      <a:lumMod val="50000"/>
                    </a:srgbClr>
                  </a:solidFill>
                  <a:latin typeface="Arial"/>
                  <a:cs typeface="Times New Roman" panose="02020603050405020304" pitchFamily="18" charset="0"/>
                </a:rPr>
                <a:t>bảo</a:t>
              </a:r>
              <a:r>
                <a:rPr lang="en-US" sz="2000" b="1" i="1" dirty="0">
                  <a:solidFill>
                    <a:srgbClr val="01C1CB">
                      <a:lumMod val="50000"/>
                    </a:srgbClr>
                  </a:solidFill>
                  <a:latin typeface="Arial"/>
                  <a:cs typeface="Times New Roman" panose="02020603050405020304" pitchFamily="18" charset="0"/>
                </a:rPr>
                <a:t> </a:t>
              </a:r>
              <a:r>
                <a:rPr lang="en-US" sz="2000" b="1" i="1" dirty="0" err="1">
                  <a:solidFill>
                    <a:srgbClr val="01C1CB">
                      <a:lumMod val="50000"/>
                    </a:srgbClr>
                  </a:solidFill>
                  <a:latin typeface="Arial"/>
                  <a:cs typeface="Times New Roman" panose="02020603050405020304" pitchFamily="18" charset="0"/>
                </a:rPr>
                <a:t>vệ</a:t>
              </a:r>
              <a:r>
                <a:rPr lang="en-US" sz="2000" b="1" i="1" dirty="0">
                  <a:solidFill>
                    <a:srgbClr val="01C1CB">
                      <a:lumMod val="50000"/>
                    </a:srgbClr>
                  </a:solidFill>
                  <a:latin typeface="Arial"/>
                  <a:cs typeface="Times New Roman" panose="02020603050405020304" pitchFamily="18" charset="0"/>
                </a:rPr>
                <a:t> </a:t>
              </a:r>
              <a:r>
                <a:rPr lang="en-US" sz="2000" b="1" i="1" dirty="0" err="1">
                  <a:solidFill>
                    <a:srgbClr val="01C1CB">
                      <a:lumMod val="50000"/>
                    </a:srgbClr>
                  </a:solidFill>
                  <a:latin typeface="Arial"/>
                  <a:cs typeface="Times New Roman" panose="02020603050405020304" pitchFamily="18" charset="0"/>
                </a:rPr>
                <a:t>môi</a:t>
              </a:r>
              <a:r>
                <a:rPr lang="en-US" sz="2000" b="1" i="1" dirty="0">
                  <a:solidFill>
                    <a:srgbClr val="01C1CB">
                      <a:lumMod val="50000"/>
                    </a:srgbClr>
                  </a:solidFill>
                  <a:latin typeface="Arial"/>
                  <a:cs typeface="Times New Roman" panose="02020603050405020304" pitchFamily="18" charset="0"/>
                </a:rPr>
                <a:t> </a:t>
              </a:r>
              <a:r>
                <a:rPr lang="en-US" sz="2000" b="1" i="1" dirty="0" err="1">
                  <a:solidFill>
                    <a:srgbClr val="01C1CB">
                      <a:lumMod val="50000"/>
                    </a:srgbClr>
                  </a:solidFill>
                  <a:latin typeface="Arial"/>
                  <a:cs typeface="Times New Roman" panose="02020603050405020304" pitchFamily="18" charset="0"/>
                </a:rPr>
                <a:t>trường</a:t>
              </a:r>
              <a:r>
                <a:rPr lang="en-US" sz="2000" b="1" i="1" dirty="0">
                  <a:solidFill>
                    <a:srgbClr val="01C1CB">
                      <a:lumMod val="50000"/>
                    </a:srgbClr>
                  </a:solidFill>
                  <a:latin typeface="Arial"/>
                  <a:cs typeface="Times New Roman" panose="02020603050405020304" pitchFamily="18" charset="0"/>
                </a:rPr>
                <a:t> </a:t>
              </a:r>
              <a:r>
                <a:rPr lang="en-US" sz="2000" b="1" i="1" dirty="0" err="1">
                  <a:solidFill>
                    <a:srgbClr val="01C1CB">
                      <a:lumMod val="50000"/>
                    </a:srgbClr>
                  </a:solidFill>
                  <a:latin typeface="Arial"/>
                  <a:cs typeface="Times New Roman" panose="02020603050405020304" pitchFamily="18" charset="0"/>
                </a:rPr>
                <a:t>xanh</a:t>
              </a:r>
              <a:r>
                <a:rPr lang="en-US" sz="2000" b="1" i="1" dirty="0">
                  <a:solidFill>
                    <a:srgbClr val="01C1CB">
                      <a:lumMod val="50000"/>
                    </a:srgbClr>
                  </a:solidFill>
                  <a:latin typeface="Arial"/>
                  <a:cs typeface="Times New Roman" panose="02020603050405020304" pitchFamily="18" charset="0"/>
                </a:rPr>
                <a:t>!</a:t>
              </a:r>
              <a:endParaRPr lang="en-GB" sz="2000" b="1" i="1" dirty="0">
                <a:solidFill>
                  <a:srgbClr val="01C1CB">
                    <a:lumMod val="50000"/>
                  </a:srgbClr>
                </a:solidFill>
                <a:latin typeface="Arial"/>
                <a:cs typeface="Times New Roman" panose="02020603050405020304" pitchFamily="18" charset="0"/>
                <a:sym typeface="Hind"/>
              </a:endParaRPr>
            </a:p>
          </p:txBody>
        </p:sp>
      </p:grpSp>
    </p:spTree>
    <p:extLst>
      <p:ext uri="{BB962C8B-B14F-4D97-AF65-F5344CB8AC3E}">
        <p14:creationId xmlns:p14="http://schemas.microsoft.com/office/powerpoint/2010/main" val="3443145451"/>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bg>
      <p:bgPr>
        <a:solidFill>
          <a:srgbClr val="E9F7D7"/>
        </a:solidFill>
        <a:effectLst/>
      </p:bgPr>
    </p:bg>
    <p:spTree>
      <p:nvGrpSpPr>
        <p:cNvPr id="1" name="Shape 4403"/>
        <p:cNvGrpSpPr/>
        <p:nvPr/>
      </p:nvGrpSpPr>
      <p:grpSpPr>
        <a:xfrm>
          <a:off x="0" y="0"/>
          <a:ext cx="0" cy="0"/>
          <a:chOff x="0" y="0"/>
          <a:chExt cx="0" cy="0"/>
        </a:xfrm>
      </p:grpSpPr>
      <p:sp>
        <p:nvSpPr>
          <p:cNvPr id="33" name="TextBox 32">
            <a:extLst>
              <a:ext uri="{FF2B5EF4-FFF2-40B4-BE49-F238E27FC236}">
                <a16:creationId xmlns:a16="http://schemas.microsoft.com/office/drawing/2014/main" id="{BB671E8C-C131-4EAA-2DB9-DF72A7413BEB}"/>
              </a:ext>
            </a:extLst>
          </p:cNvPr>
          <p:cNvSpPr txBox="1"/>
          <p:nvPr/>
        </p:nvSpPr>
        <p:spPr>
          <a:xfrm>
            <a:off x="3361668" y="525028"/>
            <a:ext cx="1911773" cy="58477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dk1"/>
              </a:buClr>
              <a:buSzPts val="1100"/>
              <a:buNone/>
              <a:defRPr sz="3200" b="1" spc="50">
                <a:ln w="0">
                  <a:solidFill>
                    <a:srgbClr val="FF0000"/>
                  </a:solidFill>
                </a:ln>
                <a:solidFill>
                  <a:schemeClr val="bg1"/>
                </a:solidFill>
                <a:effectLst>
                  <a:outerShdw blurRad="50800" dist="38100" dir="10800000" algn="r" rotWithShape="0">
                    <a:prstClr val="black">
                      <a:alpha val="40000"/>
                    </a:prstClr>
                  </a:outerShdw>
                </a:effectLst>
                <a:latin typeface="Bahnschrift Condensed" panose="020B0502040204020203" pitchFamily="34" charset="0"/>
                <a:ea typeface="Sue Ellen Francisco"/>
                <a:cs typeface="Sue Ellen Francisco"/>
              </a:defRPr>
            </a:lvl1pPr>
            <a:lvl2pPr algn="ctr">
              <a:buClr>
                <a:schemeClr val="accent1"/>
              </a:buClr>
              <a:buSzPts val="5200"/>
              <a:buFont typeface="Sue Ellen Francisco"/>
              <a:buNone/>
              <a:defRPr sz="5200">
                <a:solidFill>
                  <a:schemeClr val="accent1"/>
                </a:solidFill>
                <a:latin typeface="Sue Ellen Francisco"/>
                <a:ea typeface="Sue Ellen Francisco"/>
                <a:cs typeface="Sue Ellen Francisco"/>
              </a:defRPr>
            </a:lvl2pPr>
            <a:lvl3pPr algn="ctr">
              <a:buClr>
                <a:schemeClr val="accent1"/>
              </a:buClr>
              <a:buSzPts val="5200"/>
              <a:buFont typeface="Sue Ellen Francisco"/>
              <a:buNone/>
              <a:defRPr sz="5200">
                <a:solidFill>
                  <a:schemeClr val="accent1"/>
                </a:solidFill>
                <a:latin typeface="Sue Ellen Francisco"/>
                <a:ea typeface="Sue Ellen Francisco"/>
                <a:cs typeface="Sue Ellen Francisco"/>
              </a:defRPr>
            </a:lvl3pPr>
            <a:lvl4pPr algn="ctr">
              <a:buClr>
                <a:schemeClr val="accent1"/>
              </a:buClr>
              <a:buSzPts val="5200"/>
              <a:buFont typeface="Sue Ellen Francisco"/>
              <a:buNone/>
              <a:defRPr sz="5200">
                <a:solidFill>
                  <a:schemeClr val="accent1"/>
                </a:solidFill>
                <a:latin typeface="Sue Ellen Francisco"/>
                <a:ea typeface="Sue Ellen Francisco"/>
                <a:cs typeface="Sue Ellen Francisco"/>
              </a:defRPr>
            </a:lvl4pPr>
            <a:lvl5pPr algn="ctr">
              <a:buClr>
                <a:schemeClr val="accent1"/>
              </a:buClr>
              <a:buSzPts val="5200"/>
              <a:buFont typeface="Sue Ellen Francisco"/>
              <a:buNone/>
              <a:defRPr sz="5200">
                <a:solidFill>
                  <a:schemeClr val="accent1"/>
                </a:solidFill>
                <a:latin typeface="Sue Ellen Francisco"/>
                <a:ea typeface="Sue Ellen Francisco"/>
                <a:cs typeface="Sue Ellen Francisco"/>
              </a:defRPr>
            </a:lvl5pPr>
            <a:lvl6pPr algn="ctr">
              <a:buClr>
                <a:schemeClr val="accent1"/>
              </a:buClr>
              <a:buSzPts val="5200"/>
              <a:buFont typeface="Sue Ellen Francisco"/>
              <a:buNone/>
              <a:defRPr sz="5200">
                <a:solidFill>
                  <a:schemeClr val="accent1"/>
                </a:solidFill>
                <a:latin typeface="Sue Ellen Francisco"/>
                <a:ea typeface="Sue Ellen Francisco"/>
                <a:cs typeface="Sue Ellen Francisco"/>
              </a:defRPr>
            </a:lvl6pPr>
            <a:lvl7pPr algn="ctr">
              <a:buClr>
                <a:schemeClr val="accent1"/>
              </a:buClr>
              <a:buSzPts val="5200"/>
              <a:buFont typeface="Sue Ellen Francisco"/>
              <a:buNone/>
              <a:defRPr sz="5200">
                <a:solidFill>
                  <a:schemeClr val="accent1"/>
                </a:solidFill>
                <a:latin typeface="Sue Ellen Francisco"/>
                <a:ea typeface="Sue Ellen Francisco"/>
                <a:cs typeface="Sue Ellen Francisco"/>
              </a:defRPr>
            </a:lvl7pPr>
            <a:lvl8pPr algn="ctr">
              <a:buClr>
                <a:schemeClr val="accent1"/>
              </a:buClr>
              <a:buSzPts val="5200"/>
              <a:buFont typeface="Sue Ellen Francisco"/>
              <a:buNone/>
              <a:defRPr sz="5200">
                <a:solidFill>
                  <a:schemeClr val="accent1"/>
                </a:solidFill>
                <a:latin typeface="Sue Ellen Francisco"/>
                <a:ea typeface="Sue Ellen Francisco"/>
                <a:cs typeface="Sue Ellen Francisco"/>
              </a:defRPr>
            </a:lvl8pPr>
            <a:lvl9pPr algn="ctr">
              <a:buClr>
                <a:schemeClr val="accent1"/>
              </a:buClr>
              <a:buSzPts val="5200"/>
              <a:buFont typeface="Sue Ellen Francisco"/>
              <a:buNone/>
              <a:defRPr sz="5200">
                <a:solidFill>
                  <a:schemeClr val="accent1"/>
                </a:solidFill>
                <a:latin typeface="Sue Ellen Francisco"/>
                <a:ea typeface="Sue Ellen Francisco"/>
                <a:cs typeface="Sue Ellen Francisco"/>
              </a:defRPr>
            </a:lvl9pPr>
          </a:lstStyle>
          <a:p>
            <a:pPr marL="0" marR="0" lvl="0" indent="0" algn="ctr" defTabSz="914400" rtl="0" eaLnBrk="1" fontAlgn="auto" latinLnBrk="0" hangingPunct="1">
              <a:lnSpc>
                <a:spcPct val="100000"/>
              </a:lnSpc>
              <a:spcBef>
                <a:spcPts val="0"/>
              </a:spcBef>
              <a:spcAft>
                <a:spcPts val="0"/>
              </a:spcAft>
              <a:buClr>
                <a:srgbClr val="841F00"/>
              </a:buClr>
              <a:buSzPts val="1100"/>
              <a:buFontTx/>
              <a:buNone/>
              <a:tabLst/>
              <a:defRPr/>
            </a:pPr>
            <a:r>
              <a:rPr kumimoji="0" lang="en-US" sz="3200" b="1" i="0" u="none" strike="noStrike" kern="0" cap="none" spc="50" normalizeH="0" baseline="0" noProof="0" dirty="0">
                <a:ln w="12700">
                  <a:solidFill>
                    <a:srgbClr val="FFFBEE"/>
                  </a:solidFill>
                </a:ln>
                <a:solidFill>
                  <a:srgbClr val="FF0000"/>
                </a:solidFill>
                <a:effectLst>
                  <a:outerShdw blurRad="50800" dist="38100" dir="10800000" algn="r" rotWithShape="0">
                    <a:prstClr val="black">
                      <a:alpha val="40000"/>
                    </a:prstClr>
                  </a:outerShdw>
                </a:effectLst>
                <a:uLnTx/>
                <a:uFillTx/>
                <a:latin typeface="Bahnschrift Condensed" panose="020B0502040204020203" pitchFamily="34" charset="0"/>
                <a:cs typeface="Sue Ellen Francisco"/>
                <a:sym typeface="Sue Ellen Francisco"/>
              </a:rPr>
              <a:t>KHỞI ĐỘNG</a:t>
            </a:r>
          </a:p>
        </p:txBody>
      </p:sp>
      <p:sp>
        <p:nvSpPr>
          <p:cNvPr id="34" name="Google Shape;1645;p37">
            <a:extLst>
              <a:ext uri="{FF2B5EF4-FFF2-40B4-BE49-F238E27FC236}">
                <a16:creationId xmlns:a16="http://schemas.microsoft.com/office/drawing/2014/main" id="{3383A1B1-8C4E-C694-7FDD-75FE6755D3CB}"/>
              </a:ext>
            </a:extLst>
          </p:cNvPr>
          <p:cNvSpPr txBox="1">
            <a:spLocks/>
          </p:cNvSpPr>
          <p:nvPr/>
        </p:nvSpPr>
        <p:spPr>
          <a:xfrm>
            <a:off x="1148394" y="1603710"/>
            <a:ext cx="8250093" cy="81348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dk1"/>
              </a:buClr>
              <a:buSzPts val="1400"/>
              <a:buFont typeface="Comfortaa"/>
              <a:buNone/>
              <a:defRPr sz="1800" b="0" i="0" u="none" strike="noStrike" cap="none">
                <a:solidFill>
                  <a:schemeClr val="dk1"/>
                </a:solidFill>
                <a:latin typeface="Comfortaa"/>
                <a:ea typeface="Comfortaa"/>
                <a:cs typeface="Comfortaa"/>
                <a:sym typeface="Comfortaa"/>
              </a:defRPr>
            </a:lvl1pPr>
            <a:lvl2pPr marL="914400" marR="0" lvl="1" indent="-317500" algn="ctr" rtl="0">
              <a:lnSpc>
                <a:spcPct val="100000"/>
              </a:lnSpc>
              <a:spcBef>
                <a:spcPts val="1600"/>
              </a:spcBef>
              <a:spcAft>
                <a:spcPts val="0"/>
              </a:spcAft>
              <a:buClr>
                <a:schemeClr val="dk1"/>
              </a:buClr>
              <a:buSzPts val="1400"/>
              <a:buFont typeface="Comfortaa"/>
              <a:buNone/>
              <a:defRPr sz="1400" b="0" i="0" u="none" strike="noStrike" cap="none">
                <a:solidFill>
                  <a:schemeClr val="dk1"/>
                </a:solidFill>
                <a:latin typeface="Comfortaa"/>
                <a:ea typeface="Comfortaa"/>
                <a:cs typeface="Comfortaa"/>
                <a:sym typeface="Comfortaa"/>
              </a:defRPr>
            </a:lvl2pPr>
            <a:lvl3pPr marL="1371600" marR="0" lvl="2" indent="-317500" algn="ctr" rtl="0">
              <a:lnSpc>
                <a:spcPct val="100000"/>
              </a:lnSpc>
              <a:spcBef>
                <a:spcPts val="1600"/>
              </a:spcBef>
              <a:spcAft>
                <a:spcPts val="0"/>
              </a:spcAft>
              <a:buClr>
                <a:schemeClr val="dk1"/>
              </a:buClr>
              <a:buSzPts val="1400"/>
              <a:buFont typeface="Comfortaa"/>
              <a:buNone/>
              <a:defRPr sz="1400" b="0" i="0" u="none" strike="noStrike" cap="none">
                <a:solidFill>
                  <a:schemeClr val="dk1"/>
                </a:solidFill>
                <a:latin typeface="Comfortaa"/>
                <a:ea typeface="Comfortaa"/>
                <a:cs typeface="Comfortaa"/>
                <a:sym typeface="Comfortaa"/>
              </a:defRPr>
            </a:lvl3pPr>
            <a:lvl4pPr marL="1828800" marR="0" lvl="3" indent="-317500" algn="ctr" rtl="0">
              <a:lnSpc>
                <a:spcPct val="100000"/>
              </a:lnSpc>
              <a:spcBef>
                <a:spcPts val="1600"/>
              </a:spcBef>
              <a:spcAft>
                <a:spcPts val="0"/>
              </a:spcAft>
              <a:buClr>
                <a:schemeClr val="dk1"/>
              </a:buClr>
              <a:buSzPts val="1400"/>
              <a:buFont typeface="Comfortaa"/>
              <a:buNone/>
              <a:defRPr sz="1400" b="0" i="0" u="none" strike="noStrike" cap="none">
                <a:solidFill>
                  <a:schemeClr val="dk1"/>
                </a:solidFill>
                <a:latin typeface="Comfortaa"/>
                <a:ea typeface="Comfortaa"/>
                <a:cs typeface="Comfortaa"/>
                <a:sym typeface="Comfortaa"/>
              </a:defRPr>
            </a:lvl4pPr>
            <a:lvl5pPr marL="2286000" marR="0" lvl="4" indent="-317500" algn="ctr" rtl="0">
              <a:lnSpc>
                <a:spcPct val="100000"/>
              </a:lnSpc>
              <a:spcBef>
                <a:spcPts val="1600"/>
              </a:spcBef>
              <a:spcAft>
                <a:spcPts val="0"/>
              </a:spcAft>
              <a:buClr>
                <a:schemeClr val="dk1"/>
              </a:buClr>
              <a:buSzPts val="1400"/>
              <a:buFont typeface="Comfortaa"/>
              <a:buNone/>
              <a:defRPr sz="1400" b="0" i="0" u="none" strike="noStrike" cap="none">
                <a:solidFill>
                  <a:schemeClr val="dk1"/>
                </a:solidFill>
                <a:latin typeface="Comfortaa"/>
                <a:ea typeface="Comfortaa"/>
                <a:cs typeface="Comfortaa"/>
                <a:sym typeface="Comfortaa"/>
              </a:defRPr>
            </a:lvl5pPr>
            <a:lvl6pPr marL="2743200" marR="0" lvl="5" indent="-317500" algn="ctr" rtl="0">
              <a:lnSpc>
                <a:spcPct val="100000"/>
              </a:lnSpc>
              <a:spcBef>
                <a:spcPts val="1600"/>
              </a:spcBef>
              <a:spcAft>
                <a:spcPts val="0"/>
              </a:spcAft>
              <a:buClr>
                <a:schemeClr val="dk1"/>
              </a:buClr>
              <a:buSzPts val="1400"/>
              <a:buFont typeface="Comfortaa"/>
              <a:buNone/>
              <a:defRPr sz="1400" b="0" i="0" u="none" strike="noStrike" cap="none">
                <a:solidFill>
                  <a:schemeClr val="dk1"/>
                </a:solidFill>
                <a:latin typeface="Comfortaa"/>
                <a:ea typeface="Comfortaa"/>
                <a:cs typeface="Comfortaa"/>
                <a:sym typeface="Comfortaa"/>
              </a:defRPr>
            </a:lvl6pPr>
            <a:lvl7pPr marL="3200400" marR="0" lvl="6" indent="-317500" algn="ctr" rtl="0">
              <a:lnSpc>
                <a:spcPct val="100000"/>
              </a:lnSpc>
              <a:spcBef>
                <a:spcPts val="1600"/>
              </a:spcBef>
              <a:spcAft>
                <a:spcPts val="0"/>
              </a:spcAft>
              <a:buClr>
                <a:schemeClr val="dk1"/>
              </a:buClr>
              <a:buSzPts val="1400"/>
              <a:buFont typeface="Comfortaa"/>
              <a:buNone/>
              <a:defRPr sz="1400" b="0" i="0" u="none" strike="noStrike" cap="none">
                <a:solidFill>
                  <a:schemeClr val="dk1"/>
                </a:solidFill>
                <a:latin typeface="Comfortaa"/>
                <a:ea typeface="Comfortaa"/>
                <a:cs typeface="Comfortaa"/>
                <a:sym typeface="Comfortaa"/>
              </a:defRPr>
            </a:lvl7pPr>
            <a:lvl8pPr marL="3657600" marR="0" lvl="7" indent="-317500" algn="ctr" rtl="0">
              <a:lnSpc>
                <a:spcPct val="100000"/>
              </a:lnSpc>
              <a:spcBef>
                <a:spcPts val="1600"/>
              </a:spcBef>
              <a:spcAft>
                <a:spcPts val="0"/>
              </a:spcAft>
              <a:buClr>
                <a:schemeClr val="dk1"/>
              </a:buClr>
              <a:buSzPts val="1400"/>
              <a:buFont typeface="Comfortaa"/>
              <a:buNone/>
              <a:defRPr sz="1400" b="0" i="0" u="none" strike="noStrike" cap="none">
                <a:solidFill>
                  <a:schemeClr val="dk1"/>
                </a:solidFill>
                <a:latin typeface="Comfortaa"/>
                <a:ea typeface="Comfortaa"/>
                <a:cs typeface="Comfortaa"/>
                <a:sym typeface="Comfortaa"/>
              </a:defRPr>
            </a:lvl8pPr>
            <a:lvl9pPr marL="4114800" marR="0" lvl="8" indent="-317500" algn="ctr" rtl="0">
              <a:lnSpc>
                <a:spcPct val="100000"/>
              </a:lnSpc>
              <a:spcBef>
                <a:spcPts val="1600"/>
              </a:spcBef>
              <a:spcAft>
                <a:spcPts val="1600"/>
              </a:spcAft>
              <a:buClr>
                <a:schemeClr val="dk1"/>
              </a:buClr>
              <a:buSzPts val="1400"/>
              <a:buFont typeface="Comfortaa"/>
              <a:buNone/>
              <a:defRPr sz="1400" b="0" i="0" u="none" strike="noStrike" cap="none">
                <a:solidFill>
                  <a:schemeClr val="dk1"/>
                </a:solidFill>
                <a:latin typeface="Comfortaa"/>
                <a:ea typeface="Comfortaa"/>
                <a:cs typeface="Comfortaa"/>
                <a:sym typeface="Comfortaa"/>
              </a:defRPr>
            </a:lvl9pPr>
          </a:lstStyle>
          <a:p>
            <a:pPr marL="0" indent="0" algn="just">
              <a:spcBef>
                <a:spcPts val="1000"/>
              </a:spcBef>
            </a:pPr>
            <a:r>
              <a:rPr lang="en-GB" sz="2000" dirty="0">
                <a:solidFill>
                  <a:srgbClr val="01C1CB">
                    <a:lumMod val="50000"/>
                  </a:srgbClr>
                </a:solidFill>
                <a:latin typeface="Arial"/>
                <a:cs typeface="Times New Roman" panose="02020603050405020304" pitchFamily="18" charset="0"/>
                <a:sym typeface="Hind"/>
              </a:rPr>
              <a:t>Nghe </a:t>
            </a:r>
            <a:r>
              <a:rPr lang="en-GB" sz="2000" dirty="0" err="1">
                <a:solidFill>
                  <a:srgbClr val="01C1CB">
                    <a:lumMod val="50000"/>
                  </a:srgbClr>
                </a:solidFill>
                <a:latin typeface="Arial"/>
                <a:cs typeface="Times New Roman" panose="02020603050405020304" pitchFamily="18" charset="0"/>
                <a:sym typeface="Hind"/>
              </a:rPr>
              <a:t>và</a:t>
            </a:r>
            <a:r>
              <a:rPr lang="en-GB" sz="2000" dirty="0">
                <a:solidFill>
                  <a:srgbClr val="01C1CB">
                    <a:lumMod val="50000"/>
                  </a:srgbClr>
                </a:solidFill>
                <a:latin typeface="Arial"/>
                <a:cs typeface="Times New Roman" panose="02020603050405020304" pitchFamily="18" charset="0"/>
                <a:sym typeface="Hind"/>
              </a:rPr>
              <a:t> </a:t>
            </a:r>
            <a:r>
              <a:rPr lang="en-GB" sz="2000" dirty="0" err="1">
                <a:solidFill>
                  <a:srgbClr val="01C1CB">
                    <a:lumMod val="50000"/>
                  </a:srgbClr>
                </a:solidFill>
                <a:latin typeface="Arial"/>
                <a:cs typeface="Times New Roman" panose="02020603050405020304" pitchFamily="18" charset="0"/>
                <a:sym typeface="Hind"/>
              </a:rPr>
              <a:t>vận</a:t>
            </a:r>
            <a:r>
              <a:rPr lang="en-GB" sz="2000" dirty="0">
                <a:solidFill>
                  <a:srgbClr val="01C1CB">
                    <a:lumMod val="50000"/>
                  </a:srgbClr>
                </a:solidFill>
                <a:latin typeface="Arial"/>
                <a:cs typeface="Times New Roman" panose="02020603050405020304" pitchFamily="18" charset="0"/>
                <a:sym typeface="Hind"/>
              </a:rPr>
              <a:t> </a:t>
            </a:r>
            <a:r>
              <a:rPr lang="en-GB" sz="2000" dirty="0" err="1">
                <a:solidFill>
                  <a:srgbClr val="01C1CB">
                    <a:lumMod val="50000"/>
                  </a:srgbClr>
                </a:solidFill>
                <a:latin typeface="Arial"/>
                <a:cs typeface="Times New Roman" panose="02020603050405020304" pitchFamily="18" charset="0"/>
                <a:sym typeface="Hind"/>
              </a:rPr>
              <a:t>động</a:t>
            </a:r>
            <a:r>
              <a:rPr lang="en-GB" sz="2000" dirty="0">
                <a:solidFill>
                  <a:srgbClr val="01C1CB">
                    <a:lumMod val="50000"/>
                  </a:srgbClr>
                </a:solidFill>
                <a:latin typeface="Arial"/>
                <a:cs typeface="Times New Roman" panose="02020603050405020304" pitchFamily="18" charset="0"/>
                <a:sym typeface="Hind"/>
              </a:rPr>
              <a:t> </a:t>
            </a:r>
            <a:r>
              <a:rPr lang="en-GB" sz="2000" dirty="0" err="1">
                <a:solidFill>
                  <a:srgbClr val="01C1CB">
                    <a:lumMod val="50000"/>
                  </a:srgbClr>
                </a:solidFill>
                <a:latin typeface="Arial"/>
                <a:cs typeface="Times New Roman" panose="02020603050405020304" pitchFamily="18" charset="0"/>
                <a:sym typeface="Hind"/>
              </a:rPr>
              <a:t>theo</a:t>
            </a:r>
            <a:r>
              <a:rPr lang="en-GB" sz="2000" dirty="0">
                <a:solidFill>
                  <a:srgbClr val="01C1CB">
                    <a:lumMod val="50000"/>
                  </a:srgbClr>
                </a:solidFill>
                <a:latin typeface="Arial"/>
                <a:cs typeface="Times New Roman" panose="02020603050405020304" pitchFamily="18" charset="0"/>
                <a:sym typeface="Hind"/>
              </a:rPr>
              <a:t> </a:t>
            </a:r>
            <a:r>
              <a:rPr lang="en-GB" sz="2000" dirty="0" err="1">
                <a:solidFill>
                  <a:srgbClr val="01C1CB">
                    <a:lumMod val="50000"/>
                  </a:srgbClr>
                </a:solidFill>
                <a:latin typeface="Arial"/>
                <a:cs typeface="Times New Roman" panose="02020603050405020304" pitchFamily="18" charset="0"/>
                <a:sym typeface="Hind"/>
              </a:rPr>
              <a:t>bài</a:t>
            </a:r>
            <a:r>
              <a:rPr lang="en-GB" sz="2000" dirty="0">
                <a:solidFill>
                  <a:srgbClr val="01C1CB">
                    <a:lumMod val="50000"/>
                  </a:srgbClr>
                </a:solidFill>
                <a:latin typeface="Arial"/>
                <a:cs typeface="Times New Roman" panose="02020603050405020304" pitchFamily="18" charset="0"/>
                <a:sym typeface="Hind"/>
              </a:rPr>
              <a:t> </a:t>
            </a:r>
            <a:r>
              <a:rPr lang="en-GB" sz="2000" dirty="0" err="1">
                <a:solidFill>
                  <a:srgbClr val="01C1CB">
                    <a:lumMod val="50000"/>
                  </a:srgbClr>
                </a:solidFill>
                <a:latin typeface="Arial"/>
                <a:cs typeface="Times New Roman" panose="02020603050405020304" pitchFamily="18" charset="0"/>
                <a:sym typeface="Hind"/>
              </a:rPr>
              <a:t>hát</a:t>
            </a:r>
            <a:r>
              <a:rPr lang="en-GB" sz="2000" dirty="0">
                <a:solidFill>
                  <a:srgbClr val="01C1CB">
                    <a:lumMod val="50000"/>
                  </a:srgbClr>
                </a:solidFill>
                <a:latin typeface="Arial"/>
                <a:cs typeface="Times New Roman" panose="02020603050405020304" pitchFamily="18" charset="0"/>
                <a:sym typeface="Hind"/>
              </a:rPr>
              <a:t> </a:t>
            </a:r>
            <a:r>
              <a:rPr lang="en-GB" sz="2000" i="1" dirty="0" err="1">
                <a:solidFill>
                  <a:srgbClr val="01C1CB">
                    <a:lumMod val="50000"/>
                  </a:srgbClr>
                </a:solidFill>
                <a:latin typeface="Arial"/>
                <a:cs typeface="Times New Roman" panose="02020603050405020304" pitchFamily="18" charset="0"/>
                <a:sym typeface="Hind"/>
              </a:rPr>
              <a:t>Lá</a:t>
            </a:r>
            <a:r>
              <a:rPr lang="en-GB" sz="2000" i="1" dirty="0">
                <a:solidFill>
                  <a:srgbClr val="01C1CB">
                    <a:lumMod val="50000"/>
                  </a:srgbClr>
                </a:solidFill>
                <a:latin typeface="Arial"/>
                <a:cs typeface="Times New Roman" panose="02020603050405020304" pitchFamily="18" charset="0"/>
                <a:sym typeface="Hind"/>
              </a:rPr>
              <a:t> </a:t>
            </a:r>
            <a:r>
              <a:rPr lang="en-GB" sz="2000" i="1" dirty="0" err="1">
                <a:solidFill>
                  <a:srgbClr val="01C1CB">
                    <a:lumMod val="50000"/>
                  </a:srgbClr>
                </a:solidFill>
                <a:latin typeface="Arial"/>
                <a:cs typeface="Times New Roman" panose="02020603050405020304" pitchFamily="18" charset="0"/>
                <a:sym typeface="Hind"/>
              </a:rPr>
              <a:t>xanh</a:t>
            </a:r>
            <a:r>
              <a:rPr lang="en-GB" sz="2000" i="1" dirty="0">
                <a:solidFill>
                  <a:srgbClr val="01C1CB">
                    <a:lumMod val="50000"/>
                  </a:srgbClr>
                </a:solidFill>
                <a:latin typeface="Arial"/>
                <a:cs typeface="Times New Roman" panose="02020603050405020304" pitchFamily="18" charset="0"/>
                <a:sym typeface="Hind"/>
              </a:rPr>
              <a:t> </a:t>
            </a:r>
            <a:r>
              <a:rPr lang="en-GB" sz="2000" dirty="0" err="1">
                <a:solidFill>
                  <a:srgbClr val="01C1CB">
                    <a:lumMod val="50000"/>
                  </a:srgbClr>
                </a:solidFill>
                <a:latin typeface="Arial"/>
                <a:cs typeface="Times New Roman" panose="02020603050405020304" pitchFamily="18" charset="0"/>
                <a:sym typeface="Hind"/>
              </a:rPr>
              <a:t>của</a:t>
            </a:r>
            <a:r>
              <a:rPr lang="en-GB" sz="2000" dirty="0">
                <a:solidFill>
                  <a:srgbClr val="01C1CB">
                    <a:lumMod val="50000"/>
                  </a:srgbClr>
                </a:solidFill>
                <a:latin typeface="Arial"/>
                <a:cs typeface="Times New Roman" panose="02020603050405020304" pitchFamily="18" charset="0"/>
                <a:sym typeface="Hind"/>
              </a:rPr>
              <a:t> </a:t>
            </a:r>
            <a:r>
              <a:rPr lang="en-GB" sz="2000" dirty="0" err="1">
                <a:solidFill>
                  <a:srgbClr val="01C1CB">
                    <a:lumMod val="50000"/>
                  </a:srgbClr>
                </a:solidFill>
                <a:latin typeface="Arial"/>
                <a:cs typeface="Times New Roman" panose="02020603050405020304" pitchFamily="18" charset="0"/>
                <a:sym typeface="Hind"/>
              </a:rPr>
              <a:t>nhạc</a:t>
            </a:r>
            <a:r>
              <a:rPr lang="en-GB" sz="2000" dirty="0">
                <a:solidFill>
                  <a:srgbClr val="01C1CB">
                    <a:lumMod val="50000"/>
                  </a:srgbClr>
                </a:solidFill>
                <a:latin typeface="Arial"/>
                <a:cs typeface="Times New Roman" panose="02020603050405020304" pitchFamily="18" charset="0"/>
                <a:sym typeface="Hind"/>
              </a:rPr>
              <a:t> </a:t>
            </a:r>
            <a:r>
              <a:rPr lang="en-GB" sz="2000" dirty="0" err="1">
                <a:solidFill>
                  <a:srgbClr val="01C1CB">
                    <a:lumMod val="50000"/>
                  </a:srgbClr>
                </a:solidFill>
                <a:latin typeface="Arial"/>
                <a:cs typeface="Times New Roman" panose="02020603050405020304" pitchFamily="18" charset="0"/>
                <a:sym typeface="Hind"/>
              </a:rPr>
              <a:t>sĩ</a:t>
            </a:r>
            <a:r>
              <a:rPr lang="en-GB" sz="2000" dirty="0">
                <a:solidFill>
                  <a:srgbClr val="01C1CB">
                    <a:lumMod val="50000"/>
                  </a:srgbClr>
                </a:solidFill>
                <a:latin typeface="Arial"/>
                <a:cs typeface="Times New Roman" panose="02020603050405020304" pitchFamily="18" charset="0"/>
                <a:sym typeface="Hind"/>
              </a:rPr>
              <a:t> </a:t>
            </a:r>
            <a:r>
              <a:rPr lang="en-GB" sz="2000" dirty="0" err="1">
                <a:solidFill>
                  <a:srgbClr val="01C1CB">
                    <a:lumMod val="50000"/>
                  </a:srgbClr>
                </a:solidFill>
                <a:latin typeface="Arial"/>
                <a:cs typeface="Times New Roman" panose="02020603050405020304" pitchFamily="18" charset="0"/>
                <a:sym typeface="Hind"/>
              </a:rPr>
              <a:t>Hoàng</a:t>
            </a:r>
            <a:r>
              <a:rPr lang="en-GB" sz="2000" dirty="0">
                <a:solidFill>
                  <a:srgbClr val="01C1CB">
                    <a:lumMod val="50000"/>
                  </a:srgbClr>
                </a:solidFill>
                <a:latin typeface="Arial"/>
                <a:cs typeface="Times New Roman" panose="02020603050405020304" pitchFamily="18" charset="0"/>
                <a:sym typeface="Hind"/>
              </a:rPr>
              <a:t> </a:t>
            </a:r>
            <a:r>
              <a:rPr lang="en-GB" sz="2000" dirty="0" err="1">
                <a:solidFill>
                  <a:srgbClr val="01C1CB">
                    <a:lumMod val="50000"/>
                  </a:srgbClr>
                </a:solidFill>
                <a:latin typeface="Arial"/>
                <a:cs typeface="Times New Roman" panose="02020603050405020304" pitchFamily="18" charset="0"/>
                <a:sym typeface="Hind"/>
              </a:rPr>
              <a:t>Việt</a:t>
            </a:r>
            <a:endParaRPr lang="en-GB" sz="2000" dirty="0">
              <a:solidFill>
                <a:srgbClr val="01C1CB">
                  <a:lumMod val="50000"/>
                </a:srgbClr>
              </a:solidFill>
              <a:latin typeface="Arial"/>
              <a:cs typeface="Times New Roman" panose="02020603050405020304" pitchFamily="18" charset="0"/>
              <a:sym typeface="Hind"/>
            </a:endParaRPr>
          </a:p>
          <a:p>
            <a:pPr marL="0" indent="0" algn="just">
              <a:spcBef>
                <a:spcPts val="1000"/>
              </a:spcBef>
            </a:pPr>
            <a:endParaRPr lang="en-GB" sz="2000" dirty="0">
              <a:solidFill>
                <a:srgbClr val="01C1CB">
                  <a:lumMod val="50000"/>
                </a:srgbClr>
              </a:solidFill>
              <a:latin typeface="Arial"/>
              <a:cs typeface="Times New Roman" panose="02020603050405020304" pitchFamily="18" charset="0"/>
              <a:sym typeface="Hind"/>
            </a:endParaRPr>
          </a:p>
          <a:p>
            <a:pPr marL="0" indent="0" algn="just">
              <a:spcBef>
                <a:spcPts val="1000"/>
              </a:spcBef>
            </a:pPr>
            <a:endParaRPr lang="en-GB" sz="2000" dirty="0">
              <a:solidFill>
                <a:srgbClr val="01C1CB">
                  <a:lumMod val="50000"/>
                </a:srgbClr>
              </a:solidFill>
              <a:latin typeface="Arial"/>
              <a:cs typeface="Times New Roman" panose="02020603050405020304" pitchFamily="18" charset="0"/>
              <a:sym typeface="Hind"/>
            </a:endParaRPr>
          </a:p>
        </p:txBody>
      </p:sp>
      <p:pic>
        <p:nvPicPr>
          <p:cNvPr id="6" name="Lá xanh cắt">
            <a:hlinkClick r:id="" action="ppaction://media"/>
            <a:extLst>
              <a:ext uri="{FF2B5EF4-FFF2-40B4-BE49-F238E27FC236}">
                <a16:creationId xmlns:a16="http://schemas.microsoft.com/office/drawing/2014/main" id="{6DFE843A-9F6E-E93B-5D39-CE3D9E2F4237}"/>
              </a:ext>
            </a:extLst>
          </p:cNvPr>
          <p:cNvPicPr>
            <a:picLocks noChangeAspect="1"/>
          </p:cNvPicPr>
          <p:nvPr>
            <a:audioFile r:link="rId2"/>
            <p:extLst>
              <p:ext uri="{DAA4B4D4-6D71-4841-9C94-3DE7FCFB9230}">
                <p14:media xmlns:p14="http://schemas.microsoft.com/office/powerpoint/2010/main" r:embed="rId1"/>
              </p:ext>
            </p:extLst>
          </p:nvPr>
        </p:nvPicPr>
        <p:blipFill>
          <a:blip r:embed="rId5"/>
          <a:srcRect/>
          <a:stretch/>
        </p:blipFill>
        <p:spPr>
          <a:xfrm>
            <a:off x="3893926" y="2678597"/>
            <a:ext cx="847256" cy="847256"/>
          </a:xfrm>
          <a:prstGeom prst="rect">
            <a:avLst/>
          </a:prstGeom>
        </p:spPr>
      </p:pic>
      <p:sp>
        <p:nvSpPr>
          <p:cNvPr id="7" name="Google Shape;941;p28">
            <a:extLst>
              <a:ext uri="{FF2B5EF4-FFF2-40B4-BE49-F238E27FC236}">
                <a16:creationId xmlns:a16="http://schemas.microsoft.com/office/drawing/2014/main" id="{98551243-6A7C-0DCF-7951-1D017BE4DC77}"/>
              </a:ext>
            </a:extLst>
          </p:cNvPr>
          <p:cNvSpPr/>
          <p:nvPr/>
        </p:nvSpPr>
        <p:spPr>
          <a:xfrm>
            <a:off x="3838066" y="2678597"/>
            <a:ext cx="903116" cy="847256"/>
          </a:xfrm>
          <a:prstGeom prst="ellipse">
            <a:avLst/>
          </a:prstGeom>
          <a:solidFill>
            <a:schemeClr val="accent2">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additive="base">
                                        <p:cTn id="7" dur="500" fill="hold"/>
                                        <p:tgtEl>
                                          <p:spTgt spid="33"/>
                                        </p:tgtEl>
                                        <p:attrNameLst>
                                          <p:attrName>ppt_x</p:attrName>
                                        </p:attrNameLst>
                                      </p:cBhvr>
                                      <p:tavLst>
                                        <p:tav tm="0">
                                          <p:val>
                                            <p:strVal val="#ppt_x"/>
                                          </p:val>
                                        </p:tav>
                                        <p:tav tm="100000">
                                          <p:val>
                                            <p:strVal val="#ppt_x"/>
                                          </p:val>
                                        </p:tav>
                                      </p:tavLst>
                                    </p:anim>
                                    <p:anim calcmode="lin" valueType="num">
                                      <p:cBhvr additive="base">
                                        <p:cTn id="8" dur="500" fill="hold"/>
                                        <p:tgtEl>
                                          <p:spTgt spid="33"/>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34"/>
                                        </p:tgtEl>
                                        <p:attrNameLst>
                                          <p:attrName>style.visibility</p:attrName>
                                        </p:attrNameLst>
                                      </p:cBhvr>
                                      <p:to>
                                        <p:strVal val="visible"/>
                                      </p:to>
                                    </p:set>
                                    <p:anim calcmode="lin" valueType="num">
                                      <p:cBhvr additive="base">
                                        <p:cTn id="11" dur="500" fill="hold"/>
                                        <p:tgtEl>
                                          <p:spTgt spid="34"/>
                                        </p:tgtEl>
                                        <p:attrNameLst>
                                          <p:attrName>ppt_x</p:attrName>
                                        </p:attrNameLst>
                                      </p:cBhvr>
                                      <p:tavLst>
                                        <p:tav tm="0">
                                          <p:val>
                                            <p:strVal val="#ppt_x"/>
                                          </p:val>
                                        </p:tav>
                                        <p:tav tm="100000">
                                          <p:val>
                                            <p:strVal val="#ppt_x"/>
                                          </p:val>
                                        </p:tav>
                                      </p:tavLst>
                                    </p:anim>
                                    <p:anim calcmode="lin" valueType="num">
                                      <p:cBhvr additive="base">
                                        <p:cTn id="12" dur="500" fill="hold"/>
                                        <p:tgtEl>
                                          <p:spTgt spid="34"/>
                                        </p:tgtEl>
                                        <p:attrNameLst>
                                          <p:attrName>ppt_y</p:attrName>
                                        </p:attrNameLst>
                                      </p:cBhvr>
                                      <p:tavLst>
                                        <p:tav tm="0">
                                          <p:val>
                                            <p:strVal val="0-#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 presetClass="mediacall" presetSubtype="0" fill="hold" nodeType="clickEffect">
                                  <p:stCondLst>
                                    <p:cond delay="0"/>
                                  </p:stCondLst>
                                  <p:childTnLst>
                                    <p:cmd type="call" cmd="playFrom(0.0)">
                                      <p:cBhvr>
                                        <p:cTn id="16" dur="105795" fill="hold"/>
                                        <p:tgtEl>
                                          <p:spTgt spid="6"/>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17" fill="hold" display="0">
                  <p:stCondLst>
                    <p:cond delay="indefinite"/>
                  </p:stCondLst>
                  <p:endCondLst>
                    <p:cond evt="onStopAudio" delay="0">
                      <p:tgtEl>
                        <p:sldTgt/>
                      </p:tgtEl>
                    </p:cond>
                  </p:endCondLst>
                </p:cTn>
                <p:tgtEl>
                  <p:spTgt spid="6"/>
                </p:tgtEl>
              </p:cMediaNode>
            </p:audio>
          </p:childTnLst>
        </p:cTn>
      </p:par>
    </p:tnLst>
    <p:bldLst>
      <p:bldP spid="33" grpId="0"/>
      <p:bldP spid="34" grpId="0"/>
    </p:bldLst>
  </p:timing>
  <p:extLst>
    <p:ext uri="{E180D4A7-C9FB-4DFB-919C-405C955672EB}">
      <p14:showEvtLst xmlns:p14="http://schemas.microsoft.com/office/powerpoint/2010/main">
        <p14:playEvt time="3047" objId="13"/>
        <p14:stopEvt time="6867" objId="13"/>
      </p14:showEvtLst>
    </p:ext>
  </p:extLs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525"/>
        <p:cNvGrpSpPr/>
        <p:nvPr/>
      </p:nvGrpSpPr>
      <p:grpSpPr>
        <a:xfrm>
          <a:off x="0" y="0"/>
          <a:ext cx="0" cy="0"/>
          <a:chOff x="0" y="0"/>
          <a:chExt cx="0" cy="0"/>
        </a:xfrm>
      </p:grpSpPr>
      <p:sp>
        <p:nvSpPr>
          <p:cNvPr id="26" name="Google Shape;445;p40">
            <a:extLst>
              <a:ext uri="{FF2B5EF4-FFF2-40B4-BE49-F238E27FC236}">
                <a16:creationId xmlns:a16="http://schemas.microsoft.com/office/drawing/2014/main" id="{6A29F739-C2B4-1FDA-F2B3-B46E4A7738D0}"/>
              </a:ext>
            </a:extLst>
          </p:cNvPr>
          <p:cNvSpPr/>
          <p:nvPr/>
        </p:nvSpPr>
        <p:spPr>
          <a:xfrm>
            <a:off x="1705041" y="345421"/>
            <a:ext cx="5477874" cy="2628789"/>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chemeClr val="bg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TextBox 26">
            <a:extLst>
              <a:ext uri="{FF2B5EF4-FFF2-40B4-BE49-F238E27FC236}">
                <a16:creationId xmlns:a16="http://schemas.microsoft.com/office/drawing/2014/main" id="{3033D8BE-8553-0BC2-C6DD-AC73B9171F44}"/>
              </a:ext>
            </a:extLst>
          </p:cNvPr>
          <p:cNvSpPr txBox="1"/>
          <p:nvPr/>
        </p:nvSpPr>
        <p:spPr>
          <a:xfrm>
            <a:off x="2234612" y="1135234"/>
            <a:ext cx="4238855" cy="1015663"/>
          </a:xfrm>
          <a:prstGeom prst="rect">
            <a:avLst/>
          </a:prstGeom>
          <a:noFill/>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000" b="1" dirty="0">
                <a:solidFill>
                  <a:srgbClr val="194A2B"/>
                </a:solidFill>
                <a:latin typeface="Arial" panose="020B0604020202020204" pitchFamily="34" charset="0"/>
                <a:cs typeface="Arial" panose="020B0604020202020204" pitchFamily="34" charset="0"/>
              </a:rPr>
              <a:t>*</a:t>
            </a:r>
            <a:r>
              <a:rPr lang="en-US" sz="2000" b="1" dirty="0" err="1">
                <a:solidFill>
                  <a:srgbClr val="194A2B"/>
                </a:solidFill>
                <a:latin typeface="Arial" panose="020B0604020202020204" pitchFamily="34" charset="0"/>
                <a:cs typeface="Arial" panose="020B0604020202020204" pitchFamily="34" charset="0"/>
              </a:rPr>
              <a:t>Tìm</a:t>
            </a:r>
            <a:r>
              <a:rPr lang="en-US" sz="2000" b="1" dirty="0">
                <a:solidFill>
                  <a:srgbClr val="194A2B"/>
                </a:solidFill>
                <a:latin typeface="Arial" panose="020B0604020202020204" pitchFamily="34" charset="0"/>
                <a:cs typeface="Arial" panose="020B0604020202020204" pitchFamily="34" charset="0"/>
              </a:rPr>
              <a:t> </a:t>
            </a:r>
            <a:r>
              <a:rPr lang="en-US" sz="2000" b="1" dirty="0" err="1">
                <a:solidFill>
                  <a:srgbClr val="194A2B"/>
                </a:solidFill>
                <a:latin typeface="Arial" panose="020B0604020202020204" pitchFamily="34" charset="0"/>
                <a:cs typeface="Arial" panose="020B0604020202020204" pitchFamily="34" charset="0"/>
              </a:rPr>
              <a:t>hiểu</a:t>
            </a:r>
            <a:r>
              <a:rPr lang="en-US" sz="2000" b="1" dirty="0">
                <a:solidFill>
                  <a:srgbClr val="194A2B"/>
                </a:solidFill>
                <a:latin typeface="Arial" panose="020B0604020202020204" pitchFamily="34" charset="0"/>
                <a:cs typeface="Arial" panose="020B0604020202020204" pitchFamily="34" charset="0"/>
              </a:rPr>
              <a:t> </a:t>
            </a:r>
            <a:r>
              <a:rPr lang="en-US" sz="2000" b="1" dirty="0" err="1">
                <a:solidFill>
                  <a:srgbClr val="194A2B"/>
                </a:solidFill>
                <a:latin typeface="Arial" panose="020B0604020202020204" pitchFamily="34" charset="0"/>
                <a:cs typeface="Arial" panose="020B0604020202020204" pitchFamily="34" charset="0"/>
              </a:rPr>
              <a:t>nhạc</a:t>
            </a:r>
            <a:r>
              <a:rPr lang="en-US" sz="2000" b="1" dirty="0">
                <a:solidFill>
                  <a:srgbClr val="194A2B"/>
                </a:solidFill>
                <a:latin typeface="Arial" panose="020B0604020202020204" pitchFamily="34" charset="0"/>
                <a:cs typeface="Arial" panose="020B0604020202020204" pitchFamily="34" charset="0"/>
              </a:rPr>
              <a:t> </a:t>
            </a:r>
            <a:r>
              <a:rPr lang="en-US" sz="2000" b="1" dirty="0" err="1">
                <a:solidFill>
                  <a:srgbClr val="194A2B"/>
                </a:solidFill>
                <a:latin typeface="Arial" panose="020B0604020202020204" pitchFamily="34" charset="0"/>
                <a:cs typeface="Arial" panose="020B0604020202020204" pitchFamily="34" charset="0"/>
              </a:rPr>
              <a:t>sĩ</a:t>
            </a:r>
            <a:r>
              <a:rPr lang="en-US" sz="2000" b="1" dirty="0">
                <a:solidFill>
                  <a:srgbClr val="194A2B"/>
                </a:solidFill>
                <a:latin typeface="Arial" panose="020B0604020202020204" pitchFamily="34" charset="0"/>
                <a:cs typeface="Arial" panose="020B0604020202020204" pitchFamily="34" charset="0"/>
              </a:rPr>
              <a:t> </a:t>
            </a:r>
            <a:r>
              <a:rPr lang="en-US" sz="2000" b="1" dirty="0" err="1">
                <a:solidFill>
                  <a:srgbClr val="194A2B"/>
                </a:solidFill>
                <a:latin typeface="Arial" panose="020B0604020202020204" pitchFamily="34" charset="0"/>
                <a:cs typeface="Arial" panose="020B0604020202020204" pitchFamily="34" charset="0"/>
              </a:rPr>
              <a:t>Hoàng</a:t>
            </a:r>
            <a:r>
              <a:rPr lang="en-US" sz="2000" b="1" dirty="0">
                <a:solidFill>
                  <a:srgbClr val="194A2B"/>
                </a:solidFill>
                <a:latin typeface="Arial" panose="020B0604020202020204" pitchFamily="34" charset="0"/>
                <a:cs typeface="Arial" panose="020B0604020202020204" pitchFamily="34" charset="0"/>
              </a:rPr>
              <a:t> </a:t>
            </a:r>
            <a:r>
              <a:rPr lang="en-US" sz="2000" b="1" dirty="0" err="1">
                <a:solidFill>
                  <a:srgbClr val="194A2B"/>
                </a:solidFill>
                <a:latin typeface="Arial" panose="020B0604020202020204" pitchFamily="34" charset="0"/>
                <a:cs typeface="Arial" panose="020B0604020202020204" pitchFamily="34" charset="0"/>
              </a:rPr>
              <a:t>Việt</a:t>
            </a:r>
            <a:endParaRPr lang="en-US" sz="2000" b="1" dirty="0">
              <a:solidFill>
                <a:srgbClr val="194A2B"/>
              </a:solidFill>
              <a:latin typeface="Arial" panose="020B0604020202020204" pitchFamily="34" charset="0"/>
              <a:cs typeface="Arial" panose="020B0604020202020204" pitchFamily="34" charset="0"/>
            </a:endParaRPr>
          </a:p>
          <a:p>
            <a:pPr marL="0" marR="0" lvl="0" indent="0" algn="ctr" defTabSz="914400" eaLnBrk="1" fontAlgn="auto" latinLnBrk="0" hangingPunct="1">
              <a:lnSpc>
                <a:spcPct val="100000"/>
              </a:lnSpc>
              <a:spcBef>
                <a:spcPts val="0"/>
              </a:spcBef>
              <a:spcAft>
                <a:spcPts val="0"/>
              </a:spcAft>
              <a:buClrTx/>
              <a:buSzTx/>
              <a:buFontTx/>
              <a:buNone/>
              <a:tabLst/>
              <a:defRPr/>
            </a:pPr>
            <a:r>
              <a:rPr lang="en-US" sz="2000" dirty="0" err="1">
                <a:solidFill>
                  <a:srgbClr val="01C1CB">
                    <a:lumMod val="50000"/>
                  </a:srgbClr>
                </a:solidFill>
                <a:cs typeface="Times New Roman" panose="02020603050405020304" pitchFamily="18" charset="0"/>
                <a:sym typeface="Comfortaa"/>
              </a:rPr>
              <a:t>Giới</a:t>
            </a:r>
            <a:r>
              <a:rPr lang="en-US" sz="2000" dirty="0">
                <a:solidFill>
                  <a:srgbClr val="01C1CB">
                    <a:lumMod val="50000"/>
                  </a:srgbClr>
                </a:solidFill>
                <a:cs typeface="Times New Roman" panose="02020603050405020304" pitchFamily="18" charset="0"/>
                <a:sym typeface="Comfortaa"/>
              </a:rPr>
              <a:t> </a:t>
            </a:r>
            <a:r>
              <a:rPr lang="en-US" sz="2000" dirty="0" err="1">
                <a:solidFill>
                  <a:srgbClr val="01C1CB">
                    <a:lumMod val="50000"/>
                  </a:srgbClr>
                </a:solidFill>
                <a:cs typeface="Times New Roman" panose="02020603050405020304" pitchFamily="18" charset="0"/>
                <a:sym typeface="Comfortaa"/>
              </a:rPr>
              <a:t>thiệu</a:t>
            </a:r>
            <a:r>
              <a:rPr lang="en-US" sz="2000" dirty="0">
                <a:solidFill>
                  <a:srgbClr val="01C1CB">
                    <a:lumMod val="50000"/>
                  </a:srgbClr>
                </a:solidFill>
                <a:cs typeface="Times New Roman" panose="02020603050405020304" pitchFamily="18" charset="0"/>
                <a:sym typeface="Comfortaa"/>
              </a:rPr>
              <a:t> </a:t>
            </a:r>
            <a:r>
              <a:rPr lang="en-US" sz="2000" dirty="0" err="1">
                <a:solidFill>
                  <a:srgbClr val="01C1CB">
                    <a:lumMod val="50000"/>
                  </a:srgbClr>
                </a:solidFill>
                <a:cs typeface="Times New Roman" panose="02020603050405020304" pitchFamily="18" charset="0"/>
                <a:sym typeface="Comfortaa"/>
              </a:rPr>
              <a:t>về</a:t>
            </a:r>
            <a:r>
              <a:rPr lang="en-US" sz="2000" dirty="0">
                <a:solidFill>
                  <a:srgbClr val="01C1CB">
                    <a:lumMod val="50000"/>
                  </a:srgbClr>
                </a:solidFill>
                <a:cs typeface="Times New Roman" panose="02020603050405020304" pitchFamily="18" charset="0"/>
                <a:sym typeface="Comfortaa"/>
              </a:rPr>
              <a:t> </a:t>
            </a:r>
            <a:r>
              <a:rPr lang="fr-FR" sz="2000" dirty="0" err="1">
                <a:solidFill>
                  <a:srgbClr val="01C1CB">
                    <a:lumMod val="50000"/>
                  </a:srgbClr>
                </a:solidFill>
                <a:cs typeface="Times New Roman" panose="02020603050405020304" pitchFamily="18" charset="0"/>
                <a:sym typeface="Comfortaa"/>
              </a:rPr>
              <a:t>cuộc</a:t>
            </a:r>
            <a:r>
              <a:rPr lang="fr-FR" sz="2000" dirty="0">
                <a:solidFill>
                  <a:srgbClr val="01C1CB">
                    <a:lumMod val="50000"/>
                  </a:srgbClr>
                </a:solidFill>
                <a:cs typeface="Times New Roman" panose="02020603050405020304" pitchFamily="18" charset="0"/>
                <a:sym typeface="Comfortaa"/>
              </a:rPr>
              <a:t> </a:t>
            </a:r>
            <a:r>
              <a:rPr lang="fr-FR" sz="2000" dirty="0" err="1">
                <a:solidFill>
                  <a:srgbClr val="01C1CB">
                    <a:lumMod val="50000"/>
                  </a:srgbClr>
                </a:solidFill>
                <a:cs typeface="Times New Roman" panose="02020603050405020304" pitchFamily="18" charset="0"/>
                <a:sym typeface="Comfortaa"/>
              </a:rPr>
              <a:t>đời</a:t>
            </a:r>
            <a:r>
              <a:rPr lang="fr-FR" sz="2000" dirty="0">
                <a:solidFill>
                  <a:srgbClr val="01C1CB">
                    <a:lumMod val="50000"/>
                  </a:srgbClr>
                </a:solidFill>
                <a:cs typeface="Times New Roman" panose="02020603050405020304" pitchFamily="18" charset="0"/>
                <a:sym typeface="Comfortaa"/>
              </a:rPr>
              <a:t>, </a:t>
            </a:r>
            <a:r>
              <a:rPr lang="fr-FR" sz="2000" dirty="0" err="1">
                <a:solidFill>
                  <a:srgbClr val="01C1CB">
                    <a:lumMod val="50000"/>
                  </a:srgbClr>
                </a:solidFill>
                <a:cs typeface="Times New Roman" panose="02020603050405020304" pitchFamily="18" charset="0"/>
                <a:sym typeface="Comfortaa"/>
              </a:rPr>
              <a:t>thành</a:t>
            </a:r>
            <a:r>
              <a:rPr lang="fr-FR" sz="2000" dirty="0">
                <a:solidFill>
                  <a:srgbClr val="01C1CB">
                    <a:lumMod val="50000"/>
                  </a:srgbClr>
                </a:solidFill>
                <a:cs typeface="Times New Roman" panose="02020603050405020304" pitchFamily="18" charset="0"/>
                <a:sym typeface="Comfortaa"/>
              </a:rPr>
              <a:t> </a:t>
            </a:r>
            <a:r>
              <a:rPr lang="fr-FR" sz="2000" dirty="0" err="1">
                <a:solidFill>
                  <a:srgbClr val="01C1CB">
                    <a:lumMod val="50000"/>
                  </a:srgbClr>
                </a:solidFill>
                <a:cs typeface="Times New Roman" panose="02020603050405020304" pitchFamily="18" charset="0"/>
                <a:sym typeface="Comfortaa"/>
              </a:rPr>
              <a:t>tựu</a:t>
            </a:r>
            <a:r>
              <a:rPr lang="fr-FR" sz="2000" dirty="0">
                <a:solidFill>
                  <a:srgbClr val="01C1CB">
                    <a:lumMod val="50000"/>
                  </a:srgbClr>
                </a:solidFill>
                <a:cs typeface="Times New Roman" panose="02020603050405020304" pitchFamily="18" charset="0"/>
                <a:sym typeface="Comfortaa"/>
              </a:rPr>
              <a:t> </a:t>
            </a:r>
            <a:r>
              <a:rPr lang="fr-FR" sz="2000" dirty="0" err="1">
                <a:solidFill>
                  <a:srgbClr val="01C1CB">
                    <a:lumMod val="50000"/>
                  </a:srgbClr>
                </a:solidFill>
                <a:cs typeface="Times New Roman" panose="02020603050405020304" pitchFamily="18" charset="0"/>
                <a:sym typeface="Comfortaa"/>
              </a:rPr>
              <a:t>âm</a:t>
            </a:r>
            <a:r>
              <a:rPr lang="fr-FR" sz="2000" dirty="0">
                <a:solidFill>
                  <a:srgbClr val="01C1CB">
                    <a:lumMod val="50000"/>
                  </a:srgbClr>
                </a:solidFill>
                <a:cs typeface="Times New Roman" panose="02020603050405020304" pitchFamily="18" charset="0"/>
                <a:sym typeface="Comfortaa"/>
              </a:rPr>
              <a:t> </a:t>
            </a:r>
            <a:r>
              <a:rPr lang="fr-FR" sz="2000" dirty="0" err="1">
                <a:solidFill>
                  <a:srgbClr val="01C1CB">
                    <a:lumMod val="50000"/>
                  </a:srgbClr>
                </a:solidFill>
                <a:cs typeface="Times New Roman" panose="02020603050405020304" pitchFamily="18" charset="0"/>
                <a:sym typeface="Comfortaa"/>
              </a:rPr>
              <a:t>nhạc</a:t>
            </a:r>
            <a:r>
              <a:rPr lang="fr-FR" sz="2000" dirty="0">
                <a:solidFill>
                  <a:srgbClr val="01C1CB">
                    <a:lumMod val="50000"/>
                  </a:srgbClr>
                </a:solidFill>
                <a:cs typeface="Times New Roman" panose="02020603050405020304" pitchFamily="18" charset="0"/>
                <a:sym typeface="Comfortaa"/>
              </a:rPr>
              <a:t> </a:t>
            </a:r>
            <a:r>
              <a:rPr lang="fr-FR" sz="2000" dirty="0" err="1">
                <a:solidFill>
                  <a:srgbClr val="01C1CB">
                    <a:lumMod val="50000"/>
                  </a:srgbClr>
                </a:solidFill>
                <a:cs typeface="Times New Roman" panose="02020603050405020304" pitchFamily="18" charset="0"/>
                <a:sym typeface="Comfortaa"/>
              </a:rPr>
              <a:t>của</a:t>
            </a:r>
            <a:r>
              <a:rPr lang="fr-FR" sz="2000" dirty="0">
                <a:solidFill>
                  <a:srgbClr val="01C1CB">
                    <a:lumMod val="50000"/>
                  </a:srgbClr>
                </a:solidFill>
                <a:cs typeface="Times New Roman" panose="02020603050405020304" pitchFamily="18" charset="0"/>
                <a:sym typeface="Comfortaa"/>
              </a:rPr>
              <a:t> </a:t>
            </a:r>
            <a:r>
              <a:rPr lang="fr-FR" sz="2000" dirty="0" err="1">
                <a:solidFill>
                  <a:srgbClr val="01C1CB">
                    <a:lumMod val="50000"/>
                  </a:srgbClr>
                </a:solidFill>
                <a:cs typeface="Times New Roman" panose="02020603050405020304" pitchFamily="18" charset="0"/>
                <a:sym typeface="Comfortaa"/>
              </a:rPr>
              <a:t>nhạc</a:t>
            </a:r>
            <a:r>
              <a:rPr lang="fr-FR" sz="2000" dirty="0">
                <a:solidFill>
                  <a:srgbClr val="01C1CB">
                    <a:lumMod val="50000"/>
                  </a:srgbClr>
                </a:solidFill>
                <a:cs typeface="Times New Roman" panose="02020603050405020304" pitchFamily="18" charset="0"/>
                <a:sym typeface="Comfortaa"/>
              </a:rPr>
              <a:t> </a:t>
            </a:r>
            <a:r>
              <a:rPr lang="fr-FR" sz="2000" dirty="0" err="1">
                <a:solidFill>
                  <a:srgbClr val="01C1CB">
                    <a:lumMod val="50000"/>
                  </a:srgbClr>
                </a:solidFill>
                <a:cs typeface="Times New Roman" panose="02020603050405020304" pitchFamily="18" charset="0"/>
                <a:sym typeface="Comfortaa"/>
              </a:rPr>
              <a:t>sĩ</a:t>
            </a:r>
            <a:r>
              <a:rPr lang="fr-FR" sz="2000" dirty="0">
                <a:solidFill>
                  <a:srgbClr val="01C1CB">
                    <a:lumMod val="50000"/>
                  </a:srgbClr>
                </a:solidFill>
                <a:cs typeface="Times New Roman" panose="02020603050405020304" pitchFamily="18" charset="0"/>
                <a:sym typeface="Comfortaa"/>
              </a:rPr>
              <a:t> </a:t>
            </a:r>
            <a:r>
              <a:rPr lang="fr-FR" sz="2000" dirty="0" err="1">
                <a:solidFill>
                  <a:srgbClr val="01C1CB">
                    <a:lumMod val="50000"/>
                  </a:srgbClr>
                </a:solidFill>
                <a:cs typeface="Times New Roman" panose="02020603050405020304" pitchFamily="18" charset="0"/>
                <a:sym typeface="Comfortaa"/>
              </a:rPr>
              <a:t>Hoàng</a:t>
            </a:r>
            <a:r>
              <a:rPr lang="fr-FR" sz="2000" dirty="0">
                <a:solidFill>
                  <a:srgbClr val="01C1CB">
                    <a:lumMod val="50000"/>
                  </a:srgbClr>
                </a:solidFill>
                <a:cs typeface="Times New Roman" panose="02020603050405020304" pitchFamily="18" charset="0"/>
                <a:sym typeface="Comfortaa"/>
              </a:rPr>
              <a:t> </a:t>
            </a:r>
            <a:r>
              <a:rPr lang="fr-FR" sz="2000" dirty="0" err="1">
                <a:solidFill>
                  <a:srgbClr val="01C1CB">
                    <a:lumMod val="50000"/>
                  </a:srgbClr>
                </a:solidFill>
                <a:cs typeface="Times New Roman" panose="02020603050405020304" pitchFamily="18" charset="0"/>
                <a:sym typeface="Comfortaa"/>
              </a:rPr>
              <a:t>Việt</a:t>
            </a:r>
            <a:r>
              <a:rPr lang="fr-FR" sz="2000" dirty="0">
                <a:solidFill>
                  <a:srgbClr val="01C1CB">
                    <a:lumMod val="50000"/>
                  </a:srgbClr>
                </a:solidFill>
                <a:cs typeface="Times New Roman" panose="02020603050405020304" pitchFamily="18" charset="0"/>
                <a:sym typeface="Comfortaa"/>
              </a:rPr>
              <a:t>.</a:t>
            </a:r>
            <a:endParaRPr lang="en-US" sz="2000" dirty="0">
              <a:solidFill>
                <a:srgbClr val="01C1CB">
                  <a:lumMod val="50000"/>
                </a:srgbClr>
              </a:solidFill>
              <a:cs typeface="Times New Roman" panose="02020603050405020304" pitchFamily="18" charset="0"/>
              <a:sym typeface="Comfortaa"/>
            </a:endParaRPr>
          </a:p>
        </p:txBody>
      </p:sp>
      <p:grpSp>
        <p:nvGrpSpPr>
          <p:cNvPr id="17" name="Group 16">
            <a:extLst>
              <a:ext uri="{FF2B5EF4-FFF2-40B4-BE49-F238E27FC236}">
                <a16:creationId xmlns:a16="http://schemas.microsoft.com/office/drawing/2014/main" id="{B5C3FF72-09F6-44B1-C250-22D82545C181}"/>
              </a:ext>
            </a:extLst>
          </p:cNvPr>
          <p:cNvGrpSpPr/>
          <p:nvPr/>
        </p:nvGrpSpPr>
        <p:grpSpPr>
          <a:xfrm>
            <a:off x="4375023" y="3101789"/>
            <a:ext cx="851584" cy="1622119"/>
            <a:chOff x="5882128" y="2804936"/>
            <a:chExt cx="1241335" cy="2297703"/>
          </a:xfrm>
        </p:grpSpPr>
        <p:sp>
          <p:nvSpPr>
            <p:cNvPr id="63" name="Google Shape;6229;p63">
              <a:extLst>
                <a:ext uri="{FF2B5EF4-FFF2-40B4-BE49-F238E27FC236}">
                  <a16:creationId xmlns:a16="http://schemas.microsoft.com/office/drawing/2014/main" id="{FD038EDD-7415-5CE3-4956-F56A1CB0F10A}"/>
                </a:ext>
              </a:extLst>
            </p:cNvPr>
            <p:cNvSpPr/>
            <p:nvPr/>
          </p:nvSpPr>
          <p:spPr>
            <a:xfrm>
              <a:off x="5942275" y="4983536"/>
              <a:ext cx="1032622" cy="119103"/>
            </a:xfrm>
            <a:custGeom>
              <a:avLst/>
              <a:gdLst/>
              <a:ahLst/>
              <a:cxnLst/>
              <a:rect l="l" t="t" r="r" b="b"/>
              <a:pathLst>
                <a:path w="20860" h="2406" extrusionOk="0">
                  <a:moveTo>
                    <a:pt x="10430" y="0"/>
                  </a:moveTo>
                  <a:cubicBezTo>
                    <a:pt x="4668" y="0"/>
                    <a:pt x="0" y="536"/>
                    <a:pt x="0" y="1203"/>
                  </a:cubicBezTo>
                  <a:cubicBezTo>
                    <a:pt x="0" y="1869"/>
                    <a:pt x="4668" y="2405"/>
                    <a:pt x="10430" y="2405"/>
                  </a:cubicBezTo>
                  <a:cubicBezTo>
                    <a:pt x="16193" y="2405"/>
                    <a:pt x="20860" y="1869"/>
                    <a:pt x="20860" y="1203"/>
                  </a:cubicBezTo>
                  <a:cubicBezTo>
                    <a:pt x="20860" y="536"/>
                    <a:pt x="16193" y="0"/>
                    <a:pt x="10430" y="0"/>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dirty="0">
                <a:ln>
                  <a:noFill/>
                </a:ln>
                <a:solidFill>
                  <a:sysClr val="windowText" lastClr="000000"/>
                </a:solidFill>
                <a:effectLst/>
                <a:uLnTx/>
                <a:uFillTx/>
                <a:latin typeface="Arial"/>
                <a:cs typeface="Arial"/>
                <a:sym typeface="Arial"/>
              </a:endParaRPr>
            </a:p>
          </p:txBody>
        </p:sp>
        <p:sp>
          <p:nvSpPr>
            <p:cNvPr id="64" name="Google Shape;6230;p63">
              <a:extLst>
                <a:ext uri="{FF2B5EF4-FFF2-40B4-BE49-F238E27FC236}">
                  <a16:creationId xmlns:a16="http://schemas.microsoft.com/office/drawing/2014/main" id="{BA757C24-34EE-F744-5806-FDEF1642FF64}"/>
                </a:ext>
              </a:extLst>
            </p:cNvPr>
            <p:cNvSpPr/>
            <p:nvPr/>
          </p:nvSpPr>
          <p:spPr>
            <a:xfrm>
              <a:off x="6159150" y="4122423"/>
              <a:ext cx="585318" cy="831048"/>
            </a:xfrm>
            <a:custGeom>
              <a:avLst/>
              <a:gdLst/>
              <a:ahLst/>
              <a:cxnLst/>
              <a:rect l="l" t="t" r="r" b="b"/>
              <a:pathLst>
                <a:path w="11824" h="16788" extrusionOk="0">
                  <a:moveTo>
                    <a:pt x="1" y="0"/>
                  </a:moveTo>
                  <a:cubicBezTo>
                    <a:pt x="1" y="3108"/>
                    <a:pt x="156" y="6096"/>
                    <a:pt x="334" y="7394"/>
                  </a:cubicBezTo>
                  <a:cubicBezTo>
                    <a:pt x="751" y="10335"/>
                    <a:pt x="1418" y="16788"/>
                    <a:pt x="1418" y="16788"/>
                  </a:cubicBezTo>
                  <a:lnTo>
                    <a:pt x="4870" y="16788"/>
                  </a:lnTo>
                  <a:cubicBezTo>
                    <a:pt x="4859" y="14049"/>
                    <a:pt x="4382" y="3655"/>
                    <a:pt x="4608" y="3608"/>
                  </a:cubicBezTo>
                  <a:cubicBezTo>
                    <a:pt x="4661" y="3599"/>
                    <a:pt x="4718" y="3593"/>
                    <a:pt x="4782" y="3593"/>
                  </a:cubicBezTo>
                  <a:cubicBezTo>
                    <a:pt x="4975" y="3593"/>
                    <a:pt x="5226" y="3648"/>
                    <a:pt x="5585" y="3846"/>
                  </a:cubicBezTo>
                  <a:cubicBezTo>
                    <a:pt x="6228" y="4191"/>
                    <a:pt x="8395" y="16788"/>
                    <a:pt x="8395" y="16788"/>
                  </a:cubicBezTo>
                  <a:lnTo>
                    <a:pt x="11824" y="16788"/>
                  </a:lnTo>
                  <a:cubicBezTo>
                    <a:pt x="11466" y="13418"/>
                    <a:pt x="9823" y="2274"/>
                    <a:pt x="9692" y="798"/>
                  </a:cubicBezTo>
                  <a:cubicBezTo>
                    <a:pt x="9681" y="655"/>
                    <a:pt x="9669" y="417"/>
                    <a:pt x="9669" y="119"/>
                  </a:cubicBezTo>
                  <a:cubicBezTo>
                    <a:pt x="8112" y="295"/>
                    <a:pt x="6539" y="367"/>
                    <a:pt x="4976" y="367"/>
                  </a:cubicBezTo>
                  <a:cubicBezTo>
                    <a:pt x="4639" y="367"/>
                    <a:pt x="4302" y="364"/>
                    <a:pt x="3966" y="357"/>
                  </a:cubicBezTo>
                  <a:cubicBezTo>
                    <a:pt x="2977" y="322"/>
                    <a:pt x="2001" y="262"/>
                    <a:pt x="1037" y="131"/>
                  </a:cubicBezTo>
                  <a:cubicBezTo>
                    <a:pt x="691" y="83"/>
                    <a:pt x="346" y="60"/>
                    <a:pt x="1" y="0"/>
                  </a:cubicBezTo>
                  <a:close/>
                </a:path>
              </a:pathLst>
            </a:custGeom>
            <a:solidFill>
              <a:srgbClr val="FFA6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65" name="Google Shape;6231;p63">
              <a:extLst>
                <a:ext uri="{FF2B5EF4-FFF2-40B4-BE49-F238E27FC236}">
                  <a16:creationId xmlns:a16="http://schemas.microsoft.com/office/drawing/2014/main" id="{E116BA29-912A-3FB2-7965-40FED858AF96}"/>
                </a:ext>
              </a:extLst>
            </p:cNvPr>
            <p:cNvSpPr/>
            <p:nvPr/>
          </p:nvSpPr>
          <p:spPr>
            <a:xfrm>
              <a:off x="6160338" y="4122423"/>
              <a:ext cx="522845" cy="367705"/>
            </a:xfrm>
            <a:custGeom>
              <a:avLst/>
              <a:gdLst/>
              <a:ahLst/>
              <a:cxnLst/>
              <a:rect l="l" t="t" r="r" b="b"/>
              <a:pathLst>
                <a:path w="10562" h="7428" extrusionOk="0">
                  <a:moveTo>
                    <a:pt x="1" y="0"/>
                  </a:moveTo>
                  <a:cubicBezTo>
                    <a:pt x="1" y="2631"/>
                    <a:pt x="96" y="5179"/>
                    <a:pt x="239" y="6679"/>
                  </a:cubicBezTo>
                  <a:cubicBezTo>
                    <a:pt x="513" y="6751"/>
                    <a:pt x="810" y="6799"/>
                    <a:pt x="1108" y="6858"/>
                  </a:cubicBezTo>
                  <a:cubicBezTo>
                    <a:pt x="2263" y="7037"/>
                    <a:pt x="3418" y="7168"/>
                    <a:pt x="4561" y="7263"/>
                  </a:cubicBezTo>
                  <a:cubicBezTo>
                    <a:pt x="4501" y="5203"/>
                    <a:pt x="4489" y="3655"/>
                    <a:pt x="4584" y="3643"/>
                  </a:cubicBezTo>
                  <a:cubicBezTo>
                    <a:pt x="4643" y="3630"/>
                    <a:pt x="4707" y="3622"/>
                    <a:pt x="4779" y="3622"/>
                  </a:cubicBezTo>
                  <a:cubicBezTo>
                    <a:pt x="4969" y="3622"/>
                    <a:pt x="5215" y="3682"/>
                    <a:pt x="5561" y="3881"/>
                  </a:cubicBezTo>
                  <a:cubicBezTo>
                    <a:pt x="5775" y="4001"/>
                    <a:pt x="6156" y="5477"/>
                    <a:pt x="6573" y="7382"/>
                  </a:cubicBezTo>
                  <a:cubicBezTo>
                    <a:pt x="7268" y="7408"/>
                    <a:pt x="7975" y="7427"/>
                    <a:pt x="8677" y="7427"/>
                  </a:cubicBezTo>
                  <a:cubicBezTo>
                    <a:pt x="8949" y="7427"/>
                    <a:pt x="9221" y="7424"/>
                    <a:pt x="9490" y="7418"/>
                  </a:cubicBezTo>
                  <a:lnTo>
                    <a:pt x="10561" y="7418"/>
                  </a:lnTo>
                  <a:cubicBezTo>
                    <a:pt x="10133" y="4298"/>
                    <a:pt x="9740" y="1500"/>
                    <a:pt x="9668" y="798"/>
                  </a:cubicBezTo>
                  <a:cubicBezTo>
                    <a:pt x="9657" y="631"/>
                    <a:pt x="9657" y="417"/>
                    <a:pt x="9657" y="119"/>
                  </a:cubicBezTo>
                  <a:cubicBezTo>
                    <a:pt x="8100" y="295"/>
                    <a:pt x="6527" y="367"/>
                    <a:pt x="4964" y="367"/>
                  </a:cubicBezTo>
                  <a:cubicBezTo>
                    <a:pt x="4627" y="367"/>
                    <a:pt x="4290" y="364"/>
                    <a:pt x="3953" y="357"/>
                  </a:cubicBezTo>
                  <a:cubicBezTo>
                    <a:pt x="2977" y="322"/>
                    <a:pt x="1989" y="262"/>
                    <a:pt x="1025" y="131"/>
                  </a:cubicBezTo>
                  <a:cubicBezTo>
                    <a:pt x="679" y="83"/>
                    <a:pt x="334" y="60"/>
                    <a:pt x="1" y="0"/>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dirty="0">
                <a:ln>
                  <a:noFill/>
                </a:ln>
                <a:solidFill>
                  <a:sysClr val="windowText" lastClr="000000"/>
                </a:solidFill>
                <a:effectLst/>
                <a:uLnTx/>
                <a:uFillTx/>
                <a:latin typeface="Arial"/>
                <a:cs typeface="Arial"/>
                <a:sym typeface="Arial"/>
              </a:endParaRPr>
            </a:p>
          </p:txBody>
        </p:sp>
        <p:sp>
          <p:nvSpPr>
            <p:cNvPr id="66" name="Google Shape;6232;p63">
              <a:extLst>
                <a:ext uri="{FF2B5EF4-FFF2-40B4-BE49-F238E27FC236}">
                  <a16:creationId xmlns:a16="http://schemas.microsoft.com/office/drawing/2014/main" id="{4422CCE0-C26D-B0B3-6D91-F9AB373E2B0C}"/>
                </a:ext>
              </a:extLst>
            </p:cNvPr>
            <p:cNvSpPr/>
            <p:nvPr/>
          </p:nvSpPr>
          <p:spPr>
            <a:xfrm>
              <a:off x="6190980" y="4609240"/>
              <a:ext cx="209891" cy="344834"/>
            </a:xfrm>
            <a:custGeom>
              <a:avLst/>
              <a:gdLst/>
              <a:ahLst/>
              <a:cxnLst/>
              <a:rect l="l" t="t" r="r" b="b"/>
              <a:pathLst>
                <a:path w="4240" h="6966" extrusionOk="0">
                  <a:moveTo>
                    <a:pt x="1" y="1"/>
                  </a:moveTo>
                  <a:lnTo>
                    <a:pt x="1" y="1"/>
                  </a:lnTo>
                  <a:cubicBezTo>
                    <a:pt x="36" y="191"/>
                    <a:pt x="48" y="382"/>
                    <a:pt x="72" y="584"/>
                  </a:cubicBezTo>
                  <a:cubicBezTo>
                    <a:pt x="72" y="620"/>
                    <a:pt x="96" y="655"/>
                    <a:pt x="96" y="703"/>
                  </a:cubicBezTo>
                  <a:cubicBezTo>
                    <a:pt x="108" y="858"/>
                    <a:pt x="132" y="1036"/>
                    <a:pt x="155" y="1215"/>
                  </a:cubicBezTo>
                  <a:cubicBezTo>
                    <a:pt x="167" y="1322"/>
                    <a:pt x="179" y="1441"/>
                    <a:pt x="191" y="1548"/>
                  </a:cubicBezTo>
                  <a:cubicBezTo>
                    <a:pt x="513" y="4251"/>
                    <a:pt x="787" y="6966"/>
                    <a:pt x="787" y="6966"/>
                  </a:cubicBezTo>
                  <a:lnTo>
                    <a:pt x="4239" y="6966"/>
                  </a:lnTo>
                  <a:cubicBezTo>
                    <a:pt x="4227" y="5978"/>
                    <a:pt x="4168" y="3989"/>
                    <a:pt x="4085" y="1858"/>
                  </a:cubicBezTo>
                  <a:cubicBezTo>
                    <a:pt x="4085" y="1739"/>
                    <a:pt x="4061" y="1632"/>
                    <a:pt x="4061" y="1513"/>
                  </a:cubicBezTo>
                  <a:cubicBezTo>
                    <a:pt x="4061" y="1334"/>
                    <a:pt x="4049" y="1144"/>
                    <a:pt x="4049" y="953"/>
                  </a:cubicBezTo>
                  <a:lnTo>
                    <a:pt x="4049" y="822"/>
                  </a:lnTo>
                  <a:cubicBezTo>
                    <a:pt x="4049" y="679"/>
                    <a:pt x="4037" y="548"/>
                    <a:pt x="4037" y="417"/>
                  </a:cubicBezTo>
                  <a:cubicBezTo>
                    <a:pt x="3156" y="382"/>
                    <a:pt x="2275" y="310"/>
                    <a:pt x="1406" y="203"/>
                  </a:cubicBezTo>
                  <a:cubicBezTo>
                    <a:pt x="941" y="143"/>
                    <a:pt x="465" y="72"/>
                    <a:pt x="1" y="1"/>
                  </a:cubicBezTo>
                  <a:close/>
                </a:path>
              </a:pathLst>
            </a:custGeom>
            <a:solidFill>
              <a:schemeClr val="bg1"/>
            </a:solidFill>
            <a:ln>
              <a:solidFill>
                <a:schemeClr val="bg1"/>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dirty="0">
                <a:ln>
                  <a:noFill/>
                </a:ln>
                <a:solidFill>
                  <a:sysClr val="windowText" lastClr="000000"/>
                </a:solidFill>
                <a:effectLst/>
                <a:uLnTx/>
                <a:uFillTx/>
                <a:latin typeface="Arial"/>
                <a:cs typeface="Arial"/>
                <a:sym typeface="Arial"/>
              </a:endParaRPr>
            </a:p>
          </p:txBody>
        </p:sp>
        <p:sp>
          <p:nvSpPr>
            <p:cNvPr id="67" name="Google Shape;6233;p63">
              <a:extLst>
                <a:ext uri="{FF2B5EF4-FFF2-40B4-BE49-F238E27FC236}">
                  <a16:creationId xmlns:a16="http://schemas.microsoft.com/office/drawing/2014/main" id="{26082B70-6632-E921-8CD6-9CB128B0251D}"/>
                </a:ext>
              </a:extLst>
            </p:cNvPr>
            <p:cNvSpPr/>
            <p:nvPr/>
          </p:nvSpPr>
          <p:spPr>
            <a:xfrm>
              <a:off x="6194545" y="4636962"/>
              <a:ext cx="197465" cy="20346"/>
            </a:xfrm>
            <a:custGeom>
              <a:avLst/>
              <a:gdLst/>
              <a:ahLst/>
              <a:cxnLst/>
              <a:rect l="l" t="t" r="r" b="b"/>
              <a:pathLst>
                <a:path w="3989" h="411" extrusionOk="0">
                  <a:moveTo>
                    <a:pt x="0" y="0"/>
                  </a:moveTo>
                  <a:cubicBezTo>
                    <a:pt x="0" y="48"/>
                    <a:pt x="24" y="84"/>
                    <a:pt x="24" y="119"/>
                  </a:cubicBezTo>
                  <a:cubicBezTo>
                    <a:pt x="1061" y="311"/>
                    <a:pt x="2128" y="410"/>
                    <a:pt x="3196" y="410"/>
                  </a:cubicBezTo>
                  <a:cubicBezTo>
                    <a:pt x="3452" y="410"/>
                    <a:pt x="3709" y="405"/>
                    <a:pt x="3965" y="393"/>
                  </a:cubicBezTo>
                  <a:lnTo>
                    <a:pt x="3989" y="393"/>
                  </a:lnTo>
                  <a:cubicBezTo>
                    <a:pt x="3989" y="345"/>
                    <a:pt x="3989" y="298"/>
                    <a:pt x="3977" y="238"/>
                  </a:cubicBezTo>
                  <a:cubicBezTo>
                    <a:pt x="3620" y="274"/>
                    <a:pt x="3251" y="274"/>
                    <a:pt x="2893" y="274"/>
                  </a:cubicBezTo>
                  <a:cubicBezTo>
                    <a:pt x="2072" y="274"/>
                    <a:pt x="1262" y="203"/>
                    <a:pt x="441" y="84"/>
                  </a:cubicBezTo>
                  <a:cubicBezTo>
                    <a:pt x="298" y="48"/>
                    <a:pt x="155" y="36"/>
                    <a:pt x="0" y="0"/>
                  </a:cubicBezTo>
                  <a:close/>
                </a:path>
              </a:pathLst>
            </a:custGeom>
            <a:solidFill>
              <a:srgbClr val="60C6D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68" name="Google Shape;6234;p63">
              <a:extLst>
                <a:ext uri="{FF2B5EF4-FFF2-40B4-BE49-F238E27FC236}">
                  <a16:creationId xmlns:a16="http://schemas.microsoft.com/office/drawing/2014/main" id="{14E0B9AD-BA57-097C-8411-3E1D27E954C8}"/>
                </a:ext>
              </a:extLst>
            </p:cNvPr>
            <p:cNvSpPr/>
            <p:nvPr/>
          </p:nvSpPr>
          <p:spPr>
            <a:xfrm>
              <a:off x="6198653" y="4669387"/>
              <a:ext cx="195139" cy="32622"/>
            </a:xfrm>
            <a:custGeom>
              <a:avLst/>
              <a:gdLst/>
              <a:ahLst/>
              <a:cxnLst/>
              <a:rect l="l" t="t" r="r" b="b"/>
              <a:pathLst>
                <a:path w="3942" h="659" extrusionOk="0">
                  <a:moveTo>
                    <a:pt x="0" y="0"/>
                  </a:moveTo>
                  <a:cubicBezTo>
                    <a:pt x="12" y="107"/>
                    <a:pt x="24" y="226"/>
                    <a:pt x="36" y="333"/>
                  </a:cubicBezTo>
                  <a:cubicBezTo>
                    <a:pt x="1081" y="548"/>
                    <a:pt x="2150" y="659"/>
                    <a:pt x="3210" y="659"/>
                  </a:cubicBezTo>
                  <a:cubicBezTo>
                    <a:pt x="3443" y="659"/>
                    <a:pt x="3675" y="654"/>
                    <a:pt x="3906" y="643"/>
                  </a:cubicBezTo>
                  <a:lnTo>
                    <a:pt x="3941" y="643"/>
                  </a:lnTo>
                  <a:cubicBezTo>
                    <a:pt x="3941" y="536"/>
                    <a:pt x="3930" y="417"/>
                    <a:pt x="3930" y="298"/>
                  </a:cubicBezTo>
                  <a:cubicBezTo>
                    <a:pt x="3633" y="315"/>
                    <a:pt x="3330" y="326"/>
                    <a:pt x="3031" y="326"/>
                  </a:cubicBezTo>
                  <a:cubicBezTo>
                    <a:pt x="2921" y="326"/>
                    <a:pt x="2812" y="325"/>
                    <a:pt x="2703" y="322"/>
                  </a:cubicBezTo>
                  <a:cubicBezTo>
                    <a:pt x="1810" y="286"/>
                    <a:pt x="905" y="179"/>
                    <a:pt x="24" y="0"/>
                  </a:cubicBezTo>
                  <a:close/>
                </a:path>
              </a:pathLst>
            </a:custGeom>
            <a:solidFill>
              <a:srgbClr val="60C6D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69" name="Google Shape;6235;p63">
              <a:extLst>
                <a:ext uri="{FF2B5EF4-FFF2-40B4-BE49-F238E27FC236}">
                  <a16:creationId xmlns:a16="http://schemas.microsoft.com/office/drawing/2014/main" id="{C20AF350-CEAA-46E0-B20A-DD0067D2D5F3}"/>
                </a:ext>
              </a:extLst>
            </p:cNvPr>
            <p:cNvSpPr/>
            <p:nvPr/>
          </p:nvSpPr>
          <p:spPr>
            <a:xfrm>
              <a:off x="6515773" y="4632804"/>
              <a:ext cx="228108" cy="321271"/>
            </a:xfrm>
            <a:custGeom>
              <a:avLst/>
              <a:gdLst/>
              <a:ahLst/>
              <a:cxnLst/>
              <a:rect l="l" t="t" r="r" b="b"/>
              <a:pathLst>
                <a:path w="4608" h="6490" extrusionOk="0">
                  <a:moveTo>
                    <a:pt x="0" y="1"/>
                  </a:moveTo>
                  <a:cubicBezTo>
                    <a:pt x="36" y="132"/>
                    <a:pt x="48" y="263"/>
                    <a:pt x="83" y="382"/>
                  </a:cubicBezTo>
                  <a:cubicBezTo>
                    <a:pt x="83" y="429"/>
                    <a:pt x="95" y="465"/>
                    <a:pt x="95" y="501"/>
                  </a:cubicBezTo>
                  <a:cubicBezTo>
                    <a:pt x="119" y="703"/>
                    <a:pt x="167" y="882"/>
                    <a:pt x="202" y="1061"/>
                  </a:cubicBezTo>
                  <a:cubicBezTo>
                    <a:pt x="214" y="1180"/>
                    <a:pt x="238" y="1275"/>
                    <a:pt x="262" y="1394"/>
                  </a:cubicBezTo>
                  <a:cubicBezTo>
                    <a:pt x="762" y="4109"/>
                    <a:pt x="1179" y="6490"/>
                    <a:pt x="1179" y="6490"/>
                  </a:cubicBezTo>
                  <a:lnTo>
                    <a:pt x="4608" y="6490"/>
                  </a:lnTo>
                  <a:cubicBezTo>
                    <a:pt x="4501" y="5430"/>
                    <a:pt x="4262" y="3597"/>
                    <a:pt x="4001" y="1549"/>
                  </a:cubicBezTo>
                  <a:cubicBezTo>
                    <a:pt x="3977" y="1430"/>
                    <a:pt x="3965" y="1322"/>
                    <a:pt x="3953" y="1203"/>
                  </a:cubicBezTo>
                  <a:cubicBezTo>
                    <a:pt x="3917" y="1013"/>
                    <a:pt x="3905" y="834"/>
                    <a:pt x="3870" y="644"/>
                  </a:cubicBezTo>
                  <a:cubicBezTo>
                    <a:pt x="3870" y="596"/>
                    <a:pt x="3858" y="549"/>
                    <a:pt x="3858" y="501"/>
                  </a:cubicBezTo>
                  <a:cubicBezTo>
                    <a:pt x="3834" y="370"/>
                    <a:pt x="3810" y="239"/>
                    <a:pt x="3798" y="108"/>
                  </a:cubicBezTo>
                  <a:cubicBezTo>
                    <a:pt x="3215" y="72"/>
                    <a:pt x="2655" y="48"/>
                    <a:pt x="2072" y="25"/>
                  </a:cubicBezTo>
                  <a:cubicBezTo>
                    <a:pt x="1393" y="1"/>
                    <a:pt x="691" y="1"/>
                    <a:pt x="0" y="1"/>
                  </a:cubicBezTo>
                  <a:close/>
                </a:path>
              </a:pathLst>
            </a:custGeom>
            <a:solidFill>
              <a:schemeClr val="bg1"/>
            </a:solidFill>
            <a:ln>
              <a:solidFill>
                <a:schemeClr val="bg1"/>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70" name="Google Shape;6236;p63">
              <a:extLst>
                <a:ext uri="{FF2B5EF4-FFF2-40B4-BE49-F238E27FC236}">
                  <a16:creationId xmlns:a16="http://schemas.microsoft.com/office/drawing/2014/main" id="{BAA752D8-49EA-0603-E4B6-67132A6DC4A5}"/>
                </a:ext>
              </a:extLst>
            </p:cNvPr>
            <p:cNvSpPr/>
            <p:nvPr/>
          </p:nvSpPr>
          <p:spPr>
            <a:xfrm>
              <a:off x="6519882" y="4651665"/>
              <a:ext cx="186872" cy="14752"/>
            </a:xfrm>
            <a:custGeom>
              <a:avLst/>
              <a:gdLst/>
              <a:ahLst/>
              <a:cxnLst/>
              <a:rect l="l" t="t" r="r" b="b"/>
              <a:pathLst>
                <a:path w="3775" h="298" extrusionOk="0">
                  <a:moveTo>
                    <a:pt x="0" y="1"/>
                  </a:moveTo>
                  <a:cubicBezTo>
                    <a:pt x="0" y="48"/>
                    <a:pt x="12" y="84"/>
                    <a:pt x="12" y="120"/>
                  </a:cubicBezTo>
                  <a:cubicBezTo>
                    <a:pt x="933" y="235"/>
                    <a:pt x="1860" y="297"/>
                    <a:pt x="2779" y="297"/>
                  </a:cubicBezTo>
                  <a:cubicBezTo>
                    <a:pt x="3096" y="297"/>
                    <a:pt x="3412" y="290"/>
                    <a:pt x="3727" y="275"/>
                  </a:cubicBezTo>
                  <a:lnTo>
                    <a:pt x="3775" y="275"/>
                  </a:lnTo>
                  <a:cubicBezTo>
                    <a:pt x="3775" y="227"/>
                    <a:pt x="3763" y="179"/>
                    <a:pt x="3775" y="120"/>
                  </a:cubicBezTo>
                  <a:lnTo>
                    <a:pt x="3775" y="120"/>
                  </a:lnTo>
                  <a:cubicBezTo>
                    <a:pt x="3346" y="156"/>
                    <a:pt x="2929" y="156"/>
                    <a:pt x="2513" y="156"/>
                  </a:cubicBezTo>
                  <a:cubicBezTo>
                    <a:pt x="1667" y="156"/>
                    <a:pt x="834" y="96"/>
                    <a:pt x="0" y="1"/>
                  </a:cubicBezTo>
                  <a:close/>
                </a:path>
              </a:pathLst>
            </a:custGeom>
            <a:solidFill>
              <a:srgbClr val="60C6D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71" name="Google Shape;6237;p63">
              <a:extLst>
                <a:ext uri="{FF2B5EF4-FFF2-40B4-BE49-F238E27FC236}">
                  <a16:creationId xmlns:a16="http://schemas.microsoft.com/office/drawing/2014/main" id="{157CD096-D4FA-5856-FF0E-48FEE84B1D1E}"/>
                </a:ext>
              </a:extLst>
            </p:cNvPr>
            <p:cNvSpPr/>
            <p:nvPr/>
          </p:nvSpPr>
          <p:spPr>
            <a:xfrm>
              <a:off x="6526367" y="4684090"/>
              <a:ext cx="186872" cy="26781"/>
            </a:xfrm>
            <a:custGeom>
              <a:avLst/>
              <a:gdLst/>
              <a:ahLst/>
              <a:cxnLst/>
              <a:rect l="l" t="t" r="r" b="b"/>
              <a:pathLst>
                <a:path w="3775" h="541" extrusionOk="0">
                  <a:moveTo>
                    <a:pt x="0" y="1"/>
                  </a:moveTo>
                  <a:lnTo>
                    <a:pt x="0" y="1"/>
                  </a:lnTo>
                  <a:cubicBezTo>
                    <a:pt x="12" y="120"/>
                    <a:pt x="48" y="227"/>
                    <a:pt x="60" y="346"/>
                  </a:cubicBezTo>
                  <a:cubicBezTo>
                    <a:pt x="977" y="476"/>
                    <a:pt x="1908" y="540"/>
                    <a:pt x="2837" y="540"/>
                  </a:cubicBezTo>
                  <a:cubicBezTo>
                    <a:pt x="3102" y="540"/>
                    <a:pt x="3367" y="535"/>
                    <a:pt x="3632" y="525"/>
                  </a:cubicBezTo>
                  <a:lnTo>
                    <a:pt x="3775" y="525"/>
                  </a:lnTo>
                  <a:cubicBezTo>
                    <a:pt x="3763" y="406"/>
                    <a:pt x="3739" y="286"/>
                    <a:pt x="3751" y="167"/>
                  </a:cubicBezTo>
                  <a:lnTo>
                    <a:pt x="3751" y="167"/>
                  </a:lnTo>
                  <a:cubicBezTo>
                    <a:pt x="3398" y="176"/>
                    <a:pt x="3056" y="189"/>
                    <a:pt x="2717" y="189"/>
                  </a:cubicBezTo>
                  <a:cubicBezTo>
                    <a:pt x="2565" y="189"/>
                    <a:pt x="2414" y="187"/>
                    <a:pt x="2263" y="179"/>
                  </a:cubicBezTo>
                  <a:cubicBezTo>
                    <a:pt x="1501" y="167"/>
                    <a:pt x="739" y="108"/>
                    <a:pt x="0" y="1"/>
                  </a:cubicBezTo>
                  <a:close/>
                </a:path>
              </a:pathLst>
            </a:custGeom>
            <a:solidFill>
              <a:srgbClr val="60C6D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72" name="Google Shape;6238;p63">
              <a:extLst>
                <a:ext uri="{FF2B5EF4-FFF2-40B4-BE49-F238E27FC236}">
                  <a16:creationId xmlns:a16="http://schemas.microsoft.com/office/drawing/2014/main" id="{311F8881-0FF4-EB96-4525-105A9B7DCD6A}"/>
                </a:ext>
              </a:extLst>
            </p:cNvPr>
            <p:cNvSpPr/>
            <p:nvPr/>
          </p:nvSpPr>
          <p:spPr>
            <a:xfrm>
              <a:off x="6129101" y="4944577"/>
              <a:ext cx="308302" cy="97025"/>
            </a:xfrm>
            <a:custGeom>
              <a:avLst/>
              <a:gdLst/>
              <a:ahLst/>
              <a:cxnLst/>
              <a:rect l="l" t="t" r="r" b="b"/>
              <a:pathLst>
                <a:path w="6228" h="1960" extrusionOk="0">
                  <a:moveTo>
                    <a:pt x="2987" y="0"/>
                  </a:moveTo>
                  <a:cubicBezTo>
                    <a:pt x="2556" y="0"/>
                    <a:pt x="2239" y="7"/>
                    <a:pt x="2203" y="25"/>
                  </a:cubicBezTo>
                  <a:cubicBezTo>
                    <a:pt x="2203" y="25"/>
                    <a:pt x="1906" y="61"/>
                    <a:pt x="1013" y="632"/>
                  </a:cubicBezTo>
                  <a:cubicBezTo>
                    <a:pt x="465" y="989"/>
                    <a:pt x="179" y="1335"/>
                    <a:pt x="60" y="1573"/>
                  </a:cubicBezTo>
                  <a:cubicBezTo>
                    <a:pt x="1" y="1692"/>
                    <a:pt x="96" y="1835"/>
                    <a:pt x="227" y="1835"/>
                  </a:cubicBezTo>
                  <a:cubicBezTo>
                    <a:pt x="927" y="1865"/>
                    <a:pt x="2968" y="1960"/>
                    <a:pt x="4437" y="1960"/>
                  </a:cubicBezTo>
                  <a:cubicBezTo>
                    <a:pt x="5316" y="1960"/>
                    <a:pt x="5991" y="1925"/>
                    <a:pt x="6049" y="1823"/>
                  </a:cubicBezTo>
                  <a:cubicBezTo>
                    <a:pt x="6228" y="1513"/>
                    <a:pt x="5882" y="108"/>
                    <a:pt x="5727" y="73"/>
                  </a:cubicBezTo>
                  <a:cubicBezTo>
                    <a:pt x="5627" y="39"/>
                    <a:pt x="3995" y="0"/>
                    <a:pt x="298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73" name="Google Shape;6239;p63">
              <a:extLst>
                <a:ext uri="{FF2B5EF4-FFF2-40B4-BE49-F238E27FC236}">
                  <a16:creationId xmlns:a16="http://schemas.microsoft.com/office/drawing/2014/main" id="{D0A7EF85-1CF3-5933-27BB-EA6FB99B5C67}"/>
                </a:ext>
              </a:extLst>
            </p:cNvPr>
            <p:cNvSpPr/>
            <p:nvPr/>
          </p:nvSpPr>
          <p:spPr>
            <a:xfrm>
              <a:off x="6129101" y="4963487"/>
              <a:ext cx="117915" cy="76679"/>
            </a:xfrm>
            <a:custGeom>
              <a:avLst/>
              <a:gdLst/>
              <a:ahLst/>
              <a:cxnLst/>
              <a:rect l="l" t="t" r="r" b="b"/>
              <a:pathLst>
                <a:path w="2382" h="1549" extrusionOk="0">
                  <a:moveTo>
                    <a:pt x="1417" y="0"/>
                  </a:moveTo>
                  <a:cubicBezTo>
                    <a:pt x="1298" y="72"/>
                    <a:pt x="1167" y="155"/>
                    <a:pt x="1013" y="250"/>
                  </a:cubicBezTo>
                  <a:cubicBezTo>
                    <a:pt x="465" y="607"/>
                    <a:pt x="179" y="953"/>
                    <a:pt x="60" y="1191"/>
                  </a:cubicBezTo>
                  <a:cubicBezTo>
                    <a:pt x="1" y="1310"/>
                    <a:pt x="96" y="1441"/>
                    <a:pt x="227" y="1453"/>
                  </a:cubicBezTo>
                  <a:cubicBezTo>
                    <a:pt x="632" y="1477"/>
                    <a:pt x="1465" y="1512"/>
                    <a:pt x="2382" y="1548"/>
                  </a:cubicBezTo>
                  <a:cubicBezTo>
                    <a:pt x="2322" y="1405"/>
                    <a:pt x="2251" y="1286"/>
                    <a:pt x="2191" y="1143"/>
                  </a:cubicBezTo>
                  <a:cubicBezTo>
                    <a:pt x="1977" y="727"/>
                    <a:pt x="1715" y="357"/>
                    <a:pt x="141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74" name="Google Shape;6240;p63">
              <a:extLst>
                <a:ext uri="{FF2B5EF4-FFF2-40B4-BE49-F238E27FC236}">
                  <a16:creationId xmlns:a16="http://schemas.microsoft.com/office/drawing/2014/main" id="{A10C6D59-1AB0-CCD2-C7DA-FB1F96259C9B}"/>
                </a:ext>
              </a:extLst>
            </p:cNvPr>
            <p:cNvSpPr/>
            <p:nvPr/>
          </p:nvSpPr>
          <p:spPr>
            <a:xfrm>
              <a:off x="6474487" y="4944577"/>
              <a:ext cx="308302" cy="97025"/>
            </a:xfrm>
            <a:custGeom>
              <a:avLst/>
              <a:gdLst/>
              <a:ahLst/>
              <a:cxnLst/>
              <a:rect l="l" t="t" r="r" b="b"/>
              <a:pathLst>
                <a:path w="6228" h="1960" extrusionOk="0">
                  <a:moveTo>
                    <a:pt x="2987" y="0"/>
                  </a:moveTo>
                  <a:cubicBezTo>
                    <a:pt x="2556" y="0"/>
                    <a:pt x="2239" y="7"/>
                    <a:pt x="2203" y="25"/>
                  </a:cubicBezTo>
                  <a:cubicBezTo>
                    <a:pt x="2203" y="25"/>
                    <a:pt x="1906" y="61"/>
                    <a:pt x="1013" y="632"/>
                  </a:cubicBezTo>
                  <a:cubicBezTo>
                    <a:pt x="465" y="989"/>
                    <a:pt x="179" y="1335"/>
                    <a:pt x="60" y="1573"/>
                  </a:cubicBezTo>
                  <a:cubicBezTo>
                    <a:pt x="1" y="1692"/>
                    <a:pt x="96" y="1835"/>
                    <a:pt x="227" y="1835"/>
                  </a:cubicBezTo>
                  <a:cubicBezTo>
                    <a:pt x="927" y="1865"/>
                    <a:pt x="2968" y="1960"/>
                    <a:pt x="4437" y="1960"/>
                  </a:cubicBezTo>
                  <a:cubicBezTo>
                    <a:pt x="5316" y="1960"/>
                    <a:pt x="5991" y="1925"/>
                    <a:pt x="6049" y="1823"/>
                  </a:cubicBezTo>
                  <a:cubicBezTo>
                    <a:pt x="6228" y="1513"/>
                    <a:pt x="5882" y="108"/>
                    <a:pt x="5739" y="73"/>
                  </a:cubicBezTo>
                  <a:cubicBezTo>
                    <a:pt x="5631" y="39"/>
                    <a:pt x="3997" y="0"/>
                    <a:pt x="298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dirty="0">
                <a:ln>
                  <a:noFill/>
                </a:ln>
                <a:solidFill>
                  <a:sysClr val="windowText" lastClr="000000"/>
                </a:solidFill>
                <a:effectLst/>
                <a:uLnTx/>
                <a:uFillTx/>
                <a:latin typeface="Arial"/>
                <a:cs typeface="Arial"/>
                <a:sym typeface="Arial"/>
              </a:endParaRPr>
            </a:p>
          </p:txBody>
        </p:sp>
        <p:sp>
          <p:nvSpPr>
            <p:cNvPr id="75" name="Google Shape;6241;p63">
              <a:extLst>
                <a:ext uri="{FF2B5EF4-FFF2-40B4-BE49-F238E27FC236}">
                  <a16:creationId xmlns:a16="http://schemas.microsoft.com/office/drawing/2014/main" id="{084E8468-5B7F-7804-1176-9E6522AD9110}"/>
                </a:ext>
              </a:extLst>
            </p:cNvPr>
            <p:cNvSpPr/>
            <p:nvPr/>
          </p:nvSpPr>
          <p:spPr>
            <a:xfrm>
              <a:off x="6474487" y="4962299"/>
              <a:ext cx="120885" cy="77867"/>
            </a:xfrm>
            <a:custGeom>
              <a:avLst/>
              <a:gdLst/>
              <a:ahLst/>
              <a:cxnLst/>
              <a:rect l="l" t="t" r="r" b="b"/>
              <a:pathLst>
                <a:path w="2442" h="1573" extrusionOk="0">
                  <a:moveTo>
                    <a:pt x="1477" y="0"/>
                  </a:moveTo>
                  <a:cubicBezTo>
                    <a:pt x="1346" y="72"/>
                    <a:pt x="1191" y="155"/>
                    <a:pt x="1013" y="274"/>
                  </a:cubicBezTo>
                  <a:cubicBezTo>
                    <a:pt x="465" y="631"/>
                    <a:pt x="179" y="977"/>
                    <a:pt x="60" y="1215"/>
                  </a:cubicBezTo>
                  <a:cubicBezTo>
                    <a:pt x="1" y="1334"/>
                    <a:pt x="96" y="1465"/>
                    <a:pt x="227" y="1477"/>
                  </a:cubicBezTo>
                  <a:cubicBezTo>
                    <a:pt x="644" y="1501"/>
                    <a:pt x="1513" y="1536"/>
                    <a:pt x="2441" y="1572"/>
                  </a:cubicBezTo>
                  <a:cubicBezTo>
                    <a:pt x="2406" y="1465"/>
                    <a:pt x="2358" y="1382"/>
                    <a:pt x="2310" y="1274"/>
                  </a:cubicBezTo>
                  <a:cubicBezTo>
                    <a:pt x="2084" y="810"/>
                    <a:pt x="1787" y="393"/>
                    <a:pt x="147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76" name="Google Shape;6242;p63">
              <a:extLst>
                <a:ext uri="{FF2B5EF4-FFF2-40B4-BE49-F238E27FC236}">
                  <a16:creationId xmlns:a16="http://schemas.microsoft.com/office/drawing/2014/main" id="{E6A6425B-BBAE-4415-A868-BDB303F8BC48}"/>
                </a:ext>
              </a:extLst>
            </p:cNvPr>
            <p:cNvSpPr/>
            <p:nvPr/>
          </p:nvSpPr>
          <p:spPr>
            <a:xfrm>
              <a:off x="5882128" y="3439769"/>
              <a:ext cx="201030" cy="285431"/>
            </a:xfrm>
            <a:custGeom>
              <a:avLst/>
              <a:gdLst/>
              <a:ahLst/>
              <a:cxnLst/>
              <a:rect l="l" t="t" r="r" b="b"/>
              <a:pathLst>
                <a:path w="4061" h="5766" extrusionOk="0">
                  <a:moveTo>
                    <a:pt x="1438" y="1"/>
                  </a:moveTo>
                  <a:cubicBezTo>
                    <a:pt x="1431" y="1"/>
                    <a:pt x="1424" y="1"/>
                    <a:pt x="1418" y="3"/>
                  </a:cubicBezTo>
                  <a:cubicBezTo>
                    <a:pt x="1084" y="74"/>
                    <a:pt x="1632" y="1955"/>
                    <a:pt x="1632" y="1955"/>
                  </a:cubicBezTo>
                  <a:cubicBezTo>
                    <a:pt x="1632" y="1955"/>
                    <a:pt x="834" y="592"/>
                    <a:pt x="564" y="592"/>
                  </a:cubicBezTo>
                  <a:cubicBezTo>
                    <a:pt x="554" y="592"/>
                    <a:pt x="545" y="594"/>
                    <a:pt x="537" y="598"/>
                  </a:cubicBezTo>
                  <a:cubicBezTo>
                    <a:pt x="298" y="717"/>
                    <a:pt x="989" y="2396"/>
                    <a:pt x="989" y="2396"/>
                  </a:cubicBezTo>
                  <a:cubicBezTo>
                    <a:pt x="989" y="2396"/>
                    <a:pt x="390" y="1557"/>
                    <a:pt x="192" y="1557"/>
                  </a:cubicBezTo>
                  <a:cubicBezTo>
                    <a:pt x="183" y="1557"/>
                    <a:pt x="175" y="1559"/>
                    <a:pt x="168" y="1562"/>
                  </a:cubicBezTo>
                  <a:cubicBezTo>
                    <a:pt x="1" y="1658"/>
                    <a:pt x="810" y="3134"/>
                    <a:pt x="1049" y="3729"/>
                  </a:cubicBezTo>
                  <a:cubicBezTo>
                    <a:pt x="1286" y="4324"/>
                    <a:pt x="1702" y="5762"/>
                    <a:pt x="1692" y="5765"/>
                  </a:cubicBezTo>
                  <a:lnTo>
                    <a:pt x="1692" y="5765"/>
                  </a:lnTo>
                  <a:lnTo>
                    <a:pt x="3858" y="5396"/>
                  </a:lnTo>
                  <a:cubicBezTo>
                    <a:pt x="3858" y="5396"/>
                    <a:pt x="3632" y="4396"/>
                    <a:pt x="3632" y="3944"/>
                  </a:cubicBezTo>
                  <a:cubicBezTo>
                    <a:pt x="3632" y="3503"/>
                    <a:pt x="4061" y="1312"/>
                    <a:pt x="3787" y="1253"/>
                  </a:cubicBezTo>
                  <a:cubicBezTo>
                    <a:pt x="3779" y="1251"/>
                    <a:pt x="3772" y="1250"/>
                    <a:pt x="3764" y="1250"/>
                  </a:cubicBezTo>
                  <a:cubicBezTo>
                    <a:pt x="3486" y="1250"/>
                    <a:pt x="3216" y="2265"/>
                    <a:pt x="3216" y="2265"/>
                  </a:cubicBezTo>
                  <a:cubicBezTo>
                    <a:pt x="3216" y="2265"/>
                    <a:pt x="2721" y="276"/>
                    <a:pt x="2411" y="276"/>
                  </a:cubicBezTo>
                  <a:cubicBezTo>
                    <a:pt x="2410" y="276"/>
                    <a:pt x="2408" y="276"/>
                    <a:pt x="2406" y="277"/>
                  </a:cubicBezTo>
                  <a:cubicBezTo>
                    <a:pt x="2084" y="277"/>
                    <a:pt x="2299" y="1777"/>
                    <a:pt x="2299" y="1777"/>
                  </a:cubicBezTo>
                  <a:cubicBezTo>
                    <a:pt x="2299" y="1777"/>
                    <a:pt x="1795" y="1"/>
                    <a:pt x="1438" y="1"/>
                  </a:cubicBezTo>
                  <a:close/>
                  <a:moveTo>
                    <a:pt x="1692" y="5765"/>
                  </a:moveTo>
                  <a:lnTo>
                    <a:pt x="1692" y="5765"/>
                  </a:lnTo>
                  <a:cubicBezTo>
                    <a:pt x="1692" y="5765"/>
                    <a:pt x="1692" y="5765"/>
                    <a:pt x="1692" y="5765"/>
                  </a:cubicBezTo>
                  <a:close/>
                </a:path>
              </a:pathLst>
            </a:custGeom>
            <a:solidFill>
              <a:srgbClr val="FFA6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77" name="Google Shape;6243;p63">
              <a:extLst>
                <a:ext uri="{FF2B5EF4-FFF2-40B4-BE49-F238E27FC236}">
                  <a16:creationId xmlns:a16="http://schemas.microsoft.com/office/drawing/2014/main" id="{6AF3DBC4-1F01-35A6-854A-43BACACD5517}"/>
                </a:ext>
              </a:extLst>
            </p:cNvPr>
            <p:cNvSpPr/>
            <p:nvPr/>
          </p:nvSpPr>
          <p:spPr>
            <a:xfrm>
              <a:off x="6053064" y="3634516"/>
              <a:ext cx="235236" cy="370823"/>
            </a:xfrm>
            <a:custGeom>
              <a:avLst/>
              <a:gdLst/>
              <a:ahLst/>
              <a:cxnLst/>
              <a:rect l="l" t="t" r="r" b="b"/>
              <a:pathLst>
                <a:path w="4752" h="7491" extrusionOk="0">
                  <a:moveTo>
                    <a:pt x="3833" y="1"/>
                  </a:moveTo>
                  <a:cubicBezTo>
                    <a:pt x="3658" y="1"/>
                    <a:pt x="3471" y="42"/>
                    <a:pt x="3299" y="105"/>
                  </a:cubicBezTo>
                  <a:cubicBezTo>
                    <a:pt x="2310" y="462"/>
                    <a:pt x="1751" y="1260"/>
                    <a:pt x="1287" y="2117"/>
                  </a:cubicBezTo>
                  <a:cubicBezTo>
                    <a:pt x="1144" y="2391"/>
                    <a:pt x="989" y="2677"/>
                    <a:pt x="870" y="2962"/>
                  </a:cubicBezTo>
                  <a:cubicBezTo>
                    <a:pt x="382" y="4093"/>
                    <a:pt x="1" y="5344"/>
                    <a:pt x="72" y="6534"/>
                  </a:cubicBezTo>
                  <a:cubicBezTo>
                    <a:pt x="84" y="6880"/>
                    <a:pt x="155" y="7249"/>
                    <a:pt x="453" y="7415"/>
                  </a:cubicBezTo>
                  <a:cubicBezTo>
                    <a:pt x="550" y="7468"/>
                    <a:pt x="656" y="7490"/>
                    <a:pt x="766" y="7490"/>
                  </a:cubicBezTo>
                  <a:cubicBezTo>
                    <a:pt x="929" y="7490"/>
                    <a:pt x="1100" y="7443"/>
                    <a:pt x="1263" y="7380"/>
                  </a:cubicBezTo>
                  <a:cubicBezTo>
                    <a:pt x="1882" y="7106"/>
                    <a:pt x="2334" y="6558"/>
                    <a:pt x="2703" y="6022"/>
                  </a:cubicBezTo>
                  <a:cubicBezTo>
                    <a:pt x="3120" y="5427"/>
                    <a:pt x="3477" y="4784"/>
                    <a:pt x="3799" y="4129"/>
                  </a:cubicBezTo>
                  <a:cubicBezTo>
                    <a:pt x="4335" y="3081"/>
                    <a:pt x="4751" y="1915"/>
                    <a:pt x="4608" y="807"/>
                  </a:cubicBezTo>
                  <a:cubicBezTo>
                    <a:pt x="4573" y="569"/>
                    <a:pt x="4501" y="307"/>
                    <a:pt x="4323" y="164"/>
                  </a:cubicBezTo>
                  <a:cubicBezTo>
                    <a:pt x="4193" y="47"/>
                    <a:pt x="4020" y="1"/>
                    <a:pt x="3833" y="1"/>
                  </a:cubicBezTo>
                  <a:close/>
                </a:path>
              </a:pathLst>
            </a:custGeom>
            <a:solidFill>
              <a:srgbClr val="FFA6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78" name="Google Shape;6244;p63">
              <a:extLst>
                <a:ext uri="{FF2B5EF4-FFF2-40B4-BE49-F238E27FC236}">
                  <a16:creationId xmlns:a16="http://schemas.microsoft.com/office/drawing/2014/main" id="{A47775A2-716D-2021-80F2-BD612A1D0196}"/>
                </a:ext>
              </a:extLst>
            </p:cNvPr>
            <p:cNvSpPr/>
            <p:nvPr/>
          </p:nvSpPr>
          <p:spPr>
            <a:xfrm>
              <a:off x="6076627" y="3634516"/>
              <a:ext cx="211079" cy="282808"/>
            </a:xfrm>
            <a:custGeom>
              <a:avLst/>
              <a:gdLst/>
              <a:ahLst/>
              <a:cxnLst/>
              <a:rect l="l" t="t" r="r" b="b"/>
              <a:pathLst>
                <a:path w="4264" h="5713" extrusionOk="0">
                  <a:moveTo>
                    <a:pt x="3357" y="1"/>
                  </a:moveTo>
                  <a:cubicBezTo>
                    <a:pt x="3182" y="1"/>
                    <a:pt x="2995" y="42"/>
                    <a:pt x="2823" y="105"/>
                  </a:cubicBezTo>
                  <a:cubicBezTo>
                    <a:pt x="1834" y="462"/>
                    <a:pt x="1275" y="1260"/>
                    <a:pt x="811" y="2117"/>
                  </a:cubicBezTo>
                  <a:cubicBezTo>
                    <a:pt x="656" y="2391"/>
                    <a:pt x="525" y="2677"/>
                    <a:pt x="394" y="2962"/>
                  </a:cubicBezTo>
                  <a:cubicBezTo>
                    <a:pt x="334" y="3105"/>
                    <a:pt x="275" y="3248"/>
                    <a:pt x="215" y="3391"/>
                  </a:cubicBezTo>
                  <a:cubicBezTo>
                    <a:pt x="203" y="3427"/>
                    <a:pt x="203" y="3439"/>
                    <a:pt x="179" y="3462"/>
                  </a:cubicBezTo>
                  <a:cubicBezTo>
                    <a:pt x="120" y="3641"/>
                    <a:pt x="60" y="3808"/>
                    <a:pt x="1" y="3986"/>
                  </a:cubicBezTo>
                  <a:cubicBezTo>
                    <a:pt x="465" y="4343"/>
                    <a:pt x="918" y="4713"/>
                    <a:pt x="1394" y="5058"/>
                  </a:cubicBezTo>
                  <a:cubicBezTo>
                    <a:pt x="1727" y="5296"/>
                    <a:pt x="2073" y="5510"/>
                    <a:pt x="2430" y="5713"/>
                  </a:cubicBezTo>
                  <a:cubicBezTo>
                    <a:pt x="2561" y="5522"/>
                    <a:pt x="2680" y="5308"/>
                    <a:pt x="2799" y="5105"/>
                  </a:cubicBezTo>
                  <a:cubicBezTo>
                    <a:pt x="2823" y="5070"/>
                    <a:pt x="2835" y="5058"/>
                    <a:pt x="2846" y="5034"/>
                  </a:cubicBezTo>
                  <a:cubicBezTo>
                    <a:pt x="3013" y="4736"/>
                    <a:pt x="3180" y="4439"/>
                    <a:pt x="3323" y="4141"/>
                  </a:cubicBezTo>
                  <a:cubicBezTo>
                    <a:pt x="3847" y="3070"/>
                    <a:pt x="4263" y="1903"/>
                    <a:pt x="4132" y="807"/>
                  </a:cubicBezTo>
                  <a:cubicBezTo>
                    <a:pt x="4097" y="569"/>
                    <a:pt x="4025" y="307"/>
                    <a:pt x="3847" y="164"/>
                  </a:cubicBezTo>
                  <a:cubicBezTo>
                    <a:pt x="3717" y="47"/>
                    <a:pt x="3544" y="1"/>
                    <a:pt x="3357" y="1"/>
                  </a:cubicBezTo>
                  <a:close/>
                </a:path>
              </a:pathLst>
            </a:custGeom>
            <a:solidFill>
              <a:schemeClr val="bg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dirty="0">
                <a:ln>
                  <a:noFill/>
                </a:ln>
                <a:solidFill>
                  <a:sysClr val="windowText" lastClr="000000"/>
                </a:solidFill>
                <a:effectLst/>
                <a:uLnTx/>
                <a:uFillTx/>
                <a:latin typeface="Arial"/>
                <a:cs typeface="Arial"/>
                <a:sym typeface="Arial"/>
              </a:endParaRPr>
            </a:p>
          </p:txBody>
        </p:sp>
        <p:sp>
          <p:nvSpPr>
            <p:cNvPr id="79" name="Google Shape;6245;p63">
              <a:extLst>
                <a:ext uri="{FF2B5EF4-FFF2-40B4-BE49-F238E27FC236}">
                  <a16:creationId xmlns:a16="http://schemas.microsoft.com/office/drawing/2014/main" id="{66CAACC0-2CE8-336A-CF0E-CABC7A8C6D88}"/>
                </a:ext>
              </a:extLst>
            </p:cNvPr>
            <p:cNvSpPr/>
            <p:nvPr/>
          </p:nvSpPr>
          <p:spPr>
            <a:xfrm>
              <a:off x="6085488" y="3802333"/>
              <a:ext cx="132073" cy="84946"/>
            </a:xfrm>
            <a:custGeom>
              <a:avLst/>
              <a:gdLst/>
              <a:ahLst/>
              <a:cxnLst/>
              <a:rect l="l" t="t" r="r" b="b"/>
              <a:pathLst>
                <a:path w="2668" h="1716" extrusionOk="0">
                  <a:moveTo>
                    <a:pt x="36" y="1"/>
                  </a:moveTo>
                  <a:cubicBezTo>
                    <a:pt x="24" y="37"/>
                    <a:pt x="24" y="49"/>
                    <a:pt x="0" y="72"/>
                  </a:cubicBezTo>
                  <a:cubicBezTo>
                    <a:pt x="417" y="394"/>
                    <a:pt x="858" y="668"/>
                    <a:pt x="1298" y="953"/>
                  </a:cubicBezTo>
                  <a:cubicBezTo>
                    <a:pt x="1608" y="1144"/>
                    <a:pt x="1929" y="1323"/>
                    <a:pt x="2239" y="1501"/>
                  </a:cubicBezTo>
                  <a:cubicBezTo>
                    <a:pt x="2370" y="1585"/>
                    <a:pt x="2489" y="1644"/>
                    <a:pt x="2620" y="1715"/>
                  </a:cubicBezTo>
                  <a:cubicBezTo>
                    <a:pt x="2644" y="1680"/>
                    <a:pt x="2656" y="1668"/>
                    <a:pt x="2667" y="1644"/>
                  </a:cubicBezTo>
                  <a:cubicBezTo>
                    <a:pt x="2525" y="1561"/>
                    <a:pt x="2382" y="1489"/>
                    <a:pt x="2251" y="1430"/>
                  </a:cubicBezTo>
                  <a:cubicBezTo>
                    <a:pt x="1941" y="1251"/>
                    <a:pt x="1644" y="1073"/>
                    <a:pt x="1346" y="894"/>
                  </a:cubicBezTo>
                  <a:cubicBezTo>
                    <a:pt x="893" y="608"/>
                    <a:pt x="465" y="311"/>
                    <a:pt x="36"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80" name="Google Shape;6246;p63">
              <a:extLst>
                <a:ext uri="{FF2B5EF4-FFF2-40B4-BE49-F238E27FC236}">
                  <a16:creationId xmlns:a16="http://schemas.microsoft.com/office/drawing/2014/main" id="{988FE383-DD89-0F0A-57EE-CDCF1381B7D7}"/>
                </a:ext>
              </a:extLst>
            </p:cNvPr>
            <p:cNvSpPr/>
            <p:nvPr/>
          </p:nvSpPr>
          <p:spPr>
            <a:xfrm>
              <a:off x="5946978" y="3639071"/>
              <a:ext cx="255235" cy="372209"/>
            </a:xfrm>
            <a:custGeom>
              <a:avLst/>
              <a:gdLst/>
              <a:ahLst/>
              <a:cxnLst/>
              <a:rect l="l" t="t" r="r" b="b"/>
              <a:pathLst>
                <a:path w="5156" h="7519" extrusionOk="0">
                  <a:moveTo>
                    <a:pt x="2298" y="1"/>
                  </a:moveTo>
                  <a:lnTo>
                    <a:pt x="1" y="441"/>
                  </a:lnTo>
                  <a:cubicBezTo>
                    <a:pt x="346" y="2401"/>
                    <a:pt x="1139" y="7519"/>
                    <a:pt x="3004" y="7519"/>
                  </a:cubicBezTo>
                  <a:cubicBezTo>
                    <a:pt x="3065" y="7519"/>
                    <a:pt x="3128" y="7513"/>
                    <a:pt x="3191" y="7502"/>
                  </a:cubicBezTo>
                  <a:cubicBezTo>
                    <a:pt x="5156" y="7121"/>
                    <a:pt x="2298" y="1"/>
                    <a:pt x="2298" y="1"/>
                  </a:cubicBezTo>
                  <a:close/>
                </a:path>
              </a:pathLst>
            </a:custGeom>
            <a:solidFill>
              <a:srgbClr val="FFA6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dirty="0">
                <a:ln>
                  <a:noFill/>
                </a:ln>
                <a:solidFill>
                  <a:sysClr val="windowText" lastClr="000000"/>
                </a:solidFill>
                <a:effectLst/>
                <a:uLnTx/>
                <a:uFillTx/>
                <a:latin typeface="Arial"/>
                <a:cs typeface="Arial"/>
                <a:sym typeface="Arial"/>
              </a:endParaRPr>
            </a:p>
          </p:txBody>
        </p:sp>
        <p:sp>
          <p:nvSpPr>
            <p:cNvPr id="81" name="Google Shape;6247;p63">
              <a:extLst>
                <a:ext uri="{FF2B5EF4-FFF2-40B4-BE49-F238E27FC236}">
                  <a16:creationId xmlns:a16="http://schemas.microsoft.com/office/drawing/2014/main" id="{15C93D5E-CB79-2EB3-B21E-728B0FECACD1}"/>
                </a:ext>
              </a:extLst>
            </p:cNvPr>
            <p:cNvSpPr/>
            <p:nvPr/>
          </p:nvSpPr>
          <p:spPr>
            <a:xfrm>
              <a:off x="6393747" y="2812114"/>
              <a:ext cx="729716" cy="1046978"/>
            </a:xfrm>
            <a:custGeom>
              <a:avLst/>
              <a:gdLst/>
              <a:ahLst/>
              <a:cxnLst/>
              <a:rect l="l" t="t" r="r" b="b"/>
              <a:pathLst>
                <a:path w="14741" h="21150" extrusionOk="0">
                  <a:moveTo>
                    <a:pt x="7436" y="1"/>
                  </a:moveTo>
                  <a:cubicBezTo>
                    <a:pt x="7291" y="1"/>
                    <a:pt x="7138" y="12"/>
                    <a:pt x="6978" y="37"/>
                  </a:cubicBezTo>
                  <a:cubicBezTo>
                    <a:pt x="6132" y="144"/>
                    <a:pt x="5132" y="513"/>
                    <a:pt x="4811" y="1371"/>
                  </a:cubicBezTo>
                  <a:cubicBezTo>
                    <a:pt x="4632" y="1847"/>
                    <a:pt x="4608" y="2371"/>
                    <a:pt x="4608" y="2895"/>
                  </a:cubicBezTo>
                  <a:cubicBezTo>
                    <a:pt x="4632" y="4681"/>
                    <a:pt x="4787" y="6467"/>
                    <a:pt x="4906" y="8253"/>
                  </a:cubicBezTo>
                  <a:cubicBezTo>
                    <a:pt x="4965" y="9122"/>
                    <a:pt x="5013" y="10015"/>
                    <a:pt x="4822" y="10884"/>
                  </a:cubicBezTo>
                  <a:cubicBezTo>
                    <a:pt x="4465" y="12420"/>
                    <a:pt x="3406" y="12967"/>
                    <a:pt x="2132" y="13682"/>
                  </a:cubicBezTo>
                  <a:cubicBezTo>
                    <a:pt x="1774" y="13872"/>
                    <a:pt x="1358" y="14110"/>
                    <a:pt x="1143" y="14468"/>
                  </a:cubicBezTo>
                  <a:cubicBezTo>
                    <a:pt x="953" y="14813"/>
                    <a:pt x="1012" y="15182"/>
                    <a:pt x="1203" y="15492"/>
                  </a:cubicBezTo>
                  <a:cubicBezTo>
                    <a:pt x="1429" y="15873"/>
                    <a:pt x="1774" y="16170"/>
                    <a:pt x="2096" y="16432"/>
                  </a:cubicBezTo>
                  <a:cubicBezTo>
                    <a:pt x="2191" y="16504"/>
                    <a:pt x="2275" y="16575"/>
                    <a:pt x="2370" y="16635"/>
                  </a:cubicBezTo>
                  <a:cubicBezTo>
                    <a:pt x="2394" y="16635"/>
                    <a:pt x="2429" y="16658"/>
                    <a:pt x="2441" y="16682"/>
                  </a:cubicBezTo>
                  <a:cubicBezTo>
                    <a:pt x="2172" y="16646"/>
                    <a:pt x="1896" y="16610"/>
                    <a:pt x="1623" y="16610"/>
                  </a:cubicBezTo>
                  <a:cubicBezTo>
                    <a:pt x="1268" y="16610"/>
                    <a:pt x="919" y="16671"/>
                    <a:pt x="596" y="16873"/>
                  </a:cubicBezTo>
                  <a:cubicBezTo>
                    <a:pt x="298" y="17075"/>
                    <a:pt x="84" y="17397"/>
                    <a:pt x="48" y="17754"/>
                  </a:cubicBezTo>
                  <a:cubicBezTo>
                    <a:pt x="0" y="18206"/>
                    <a:pt x="215" y="18682"/>
                    <a:pt x="512" y="19004"/>
                  </a:cubicBezTo>
                  <a:cubicBezTo>
                    <a:pt x="905" y="19432"/>
                    <a:pt x="1489" y="19718"/>
                    <a:pt x="2025" y="19933"/>
                  </a:cubicBezTo>
                  <a:cubicBezTo>
                    <a:pt x="2691" y="20183"/>
                    <a:pt x="3382" y="20325"/>
                    <a:pt x="4096" y="20445"/>
                  </a:cubicBezTo>
                  <a:cubicBezTo>
                    <a:pt x="4477" y="20504"/>
                    <a:pt x="4870" y="20552"/>
                    <a:pt x="5251" y="20564"/>
                  </a:cubicBezTo>
                  <a:cubicBezTo>
                    <a:pt x="5364" y="20578"/>
                    <a:pt x="5477" y="20584"/>
                    <a:pt x="5590" y="20584"/>
                  </a:cubicBezTo>
                  <a:cubicBezTo>
                    <a:pt x="5764" y="20584"/>
                    <a:pt x="5940" y="20569"/>
                    <a:pt x="6120" y="20540"/>
                  </a:cubicBezTo>
                  <a:cubicBezTo>
                    <a:pt x="6287" y="20504"/>
                    <a:pt x="6442" y="20468"/>
                    <a:pt x="6597" y="20385"/>
                  </a:cubicBezTo>
                  <a:cubicBezTo>
                    <a:pt x="6668" y="20349"/>
                    <a:pt x="6739" y="20302"/>
                    <a:pt x="6823" y="20266"/>
                  </a:cubicBezTo>
                  <a:cubicBezTo>
                    <a:pt x="6835" y="20262"/>
                    <a:pt x="6846" y="20261"/>
                    <a:pt x="6855" y="20261"/>
                  </a:cubicBezTo>
                  <a:cubicBezTo>
                    <a:pt x="6904" y="20261"/>
                    <a:pt x="6903" y="20313"/>
                    <a:pt x="6954" y="20373"/>
                  </a:cubicBezTo>
                  <a:cubicBezTo>
                    <a:pt x="7013" y="20480"/>
                    <a:pt x="7085" y="20564"/>
                    <a:pt x="7180" y="20647"/>
                  </a:cubicBezTo>
                  <a:cubicBezTo>
                    <a:pt x="7335" y="20766"/>
                    <a:pt x="7537" y="20849"/>
                    <a:pt x="7728" y="20921"/>
                  </a:cubicBezTo>
                  <a:cubicBezTo>
                    <a:pt x="8173" y="21101"/>
                    <a:pt x="8684" y="21149"/>
                    <a:pt x="9169" y="21149"/>
                  </a:cubicBezTo>
                  <a:cubicBezTo>
                    <a:pt x="9229" y="21149"/>
                    <a:pt x="9288" y="21148"/>
                    <a:pt x="9347" y="21147"/>
                  </a:cubicBezTo>
                  <a:cubicBezTo>
                    <a:pt x="9930" y="21123"/>
                    <a:pt x="10561" y="20980"/>
                    <a:pt x="11109" y="20766"/>
                  </a:cubicBezTo>
                  <a:cubicBezTo>
                    <a:pt x="11657" y="20528"/>
                    <a:pt x="12204" y="20123"/>
                    <a:pt x="12514" y="19599"/>
                  </a:cubicBezTo>
                  <a:cubicBezTo>
                    <a:pt x="12728" y="19242"/>
                    <a:pt x="12847" y="18861"/>
                    <a:pt x="12657" y="18456"/>
                  </a:cubicBezTo>
                  <a:cubicBezTo>
                    <a:pt x="12454" y="18051"/>
                    <a:pt x="12002" y="17849"/>
                    <a:pt x="11597" y="17706"/>
                  </a:cubicBezTo>
                  <a:cubicBezTo>
                    <a:pt x="11347" y="17623"/>
                    <a:pt x="11073" y="17575"/>
                    <a:pt x="10835" y="17468"/>
                  </a:cubicBezTo>
                  <a:lnTo>
                    <a:pt x="10907" y="17468"/>
                  </a:lnTo>
                  <a:cubicBezTo>
                    <a:pt x="11109" y="17468"/>
                    <a:pt x="11299" y="17504"/>
                    <a:pt x="11490" y="17516"/>
                  </a:cubicBezTo>
                  <a:cubicBezTo>
                    <a:pt x="11889" y="17560"/>
                    <a:pt x="12289" y="17604"/>
                    <a:pt x="12688" y="17604"/>
                  </a:cubicBezTo>
                  <a:cubicBezTo>
                    <a:pt x="12824" y="17604"/>
                    <a:pt x="12961" y="17599"/>
                    <a:pt x="13097" y="17587"/>
                  </a:cubicBezTo>
                  <a:cubicBezTo>
                    <a:pt x="13609" y="17527"/>
                    <a:pt x="14121" y="17385"/>
                    <a:pt x="14419" y="16932"/>
                  </a:cubicBezTo>
                  <a:cubicBezTo>
                    <a:pt x="14693" y="16515"/>
                    <a:pt x="14740" y="16003"/>
                    <a:pt x="14502" y="15551"/>
                  </a:cubicBezTo>
                  <a:cubicBezTo>
                    <a:pt x="14288" y="15146"/>
                    <a:pt x="13966" y="14813"/>
                    <a:pt x="13621" y="14527"/>
                  </a:cubicBezTo>
                  <a:cubicBezTo>
                    <a:pt x="13276" y="14253"/>
                    <a:pt x="12812" y="14110"/>
                    <a:pt x="12383" y="14039"/>
                  </a:cubicBezTo>
                  <a:cubicBezTo>
                    <a:pt x="12132" y="13999"/>
                    <a:pt x="11854" y="13975"/>
                    <a:pt x="11582" y="13975"/>
                  </a:cubicBezTo>
                  <a:cubicBezTo>
                    <a:pt x="11453" y="13975"/>
                    <a:pt x="11326" y="13980"/>
                    <a:pt x="11204" y="13991"/>
                  </a:cubicBezTo>
                  <a:cubicBezTo>
                    <a:pt x="11150" y="13995"/>
                    <a:pt x="11094" y="14001"/>
                    <a:pt x="11039" y="14009"/>
                  </a:cubicBezTo>
                  <a:lnTo>
                    <a:pt x="11039" y="14009"/>
                  </a:lnTo>
                  <a:cubicBezTo>
                    <a:pt x="11173" y="13941"/>
                    <a:pt x="11299" y="13848"/>
                    <a:pt x="11407" y="13765"/>
                  </a:cubicBezTo>
                  <a:cubicBezTo>
                    <a:pt x="11788" y="13467"/>
                    <a:pt x="12061" y="13027"/>
                    <a:pt x="12073" y="12515"/>
                  </a:cubicBezTo>
                  <a:cubicBezTo>
                    <a:pt x="12085" y="11932"/>
                    <a:pt x="11776" y="11384"/>
                    <a:pt x="11383" y="10967"/>
                  </a:cubicBezTo>
                  <a:cubicBezTo>
                    <a:pt x="10990" y="10539"/>
                    <a:pt x="10466" y="10372"/>
                    <a:pt x="10014" y="10027"/>
                  </a:cubicBezTo>
                  <a:cubicBezTo>
                    <a:pt x="9740" y="9812"/>
                    <a:pt x="9621" y="9419"/>
                    <a:pt x="9561" y="9086"/>
                  </a:cubicBezTo>
                  <a:cubicBezTo>
                    <a:pt x="9394" y="8110"/>
                    <a:pt x="9525" y="7050"/>
                    <a:pt x="9537" y="6074"/>
                  </a:cubicBezTo>
                  <a:cubicBezTo>
                    <a:pt x="9561" y="4943"/>
                    <a:pt x="9573" y="3823"/>
                    <a:pt x="9585" y="2692"/>
                  </a:cubicBezTo>
                  <a:cubicBezTo>
                    <a:pt x="9549" y="1918"/>
                    <a:pt x="9371" y="1204"/>
                    <a:pt x="8978" y="704"/>
                  </a:cubicBezTo>
                  <a:cubicBezTo>
                    <a:pt x="8633" y="271"/>
                    <a:pt x="8126" y="1"/>
                    <a:pt x="7436" y="1"/>
                  </a:cubicBezTo>
                  <a:close/>
                </a:path>
              </a:pathLst>
            </a:custGeom>
            <a:solidFill>
              <a:srgbClr val="0A0A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82" name="Google Shape;6248;p63">
              <a:extLst>
                <a:ext uri="{FF2B5EF4-FFF2-40B4-BE49-F238E27FC236}">
                  <a16:creationId xmlns:a16="http://schemas.microsoft.com/office/drawing/2014/main" id="{42E8C122-F601-2FB0-DCA5-C85A2E07557C}"/>
                </a:ext>
              </a:extLst>
            </p:cNvPr>
            <p:cNvSpPr/>
            <p:nvPr/>
          </p:nvSpPr>
          <p:spPr>
            <a:xfrm>
              <a:off x="6134992" y="3582983"/>
              <a:ext cx="545221" cy="669719"/>
            </a:xfrm>
            <a:custGeom>
              <a:avLst/>
              <a:gdLst/>
              <a:ahLst/>
              <a:cxnLst/>
              <a:rect l="l" t="t" r="r" b="b"/>
              <a:pathLst>
                <a:path w="11014" h="13529" extrusionOk="0">
                  <a:moveTo>
                    <a:pt x="6638" y="0"/>
                  </a:moveTo>
                  <a:cubicBezTo>
                    <a:pt x="4581" y="0"/>
                    <a:pt x="1790" y="874"/>
                    <a:pt x="1525" y="1313"/>
                  </a:cubicBezTo>
                  <a:cubicBezTo>
                    <a:pt x="834" y="2396"/>
                    <a:pt x="96" y="8040"/>
                    <a:pt x="1" y="12302"/>
                  </a:cubicBezTo>
                  <a:lnTo>
                    <a:pt x="1" y="12385"/>
                  </a:lnTo>
                  <a:lnTo>
                    <a:pt x="1" y="12897"/>
                  </a:lnTo>
                  <a:cubicBezTo>
                    <a:pt x="2078" y="13383"/>
                    <a:pt x="4259" y="13529"/>
                    <a:pt x="6133" y="13529"/>
                  </a:cubicBezTo>
                  <a:cubicBezTo>
                    <a:pt x="8620" y="13529"/>
                    <a:pt x="10566" y="13273"/>
                    <a:pt x="11014" y="13219"/>
                  </a:cubicBezTo>
                  <a:cubicBezTo>
                    <a:pt x="10990" y="13052"/>
                    <a:pt x="10966" y="12885"/>
                    <a:pt x="10931" y="12743"/>
                  </a:cubicBezTo>
                  <a:cubicBezTo>
                    <a:pt x="10931" y="12695"/>
                    <a:pt x="10907" y="12659"/>
                    <a:pt x="10907" y="12635"/>
                  </a:cubicBezTo>
                  <a:cubicBezTo>
                    <a:pt x="10252" y="8230"/>
                    <a:pt x="10609" y="1944"/>
                    <a:pt x="10478" y="1503"/>
                  </a:cubicBezTo>
                  <a:cubicBezTo>
                    <a:pt x="10300" y="955"/>
                    <a:pt x="8906" y="62"/>
                    <a:pt x="6835" y="3"/>
                  </a:cubicBezTo>
                  <a:cubicBezTo>
                    <a:pt x="6770" y="1"/>
                    <a:pt x="6705" y="0"/>
                    <a:pt x="6638" y="0"/>
                  </a:cubicBezTo>
                  <a:close/>
                </a:path>
              </a:pathLst>
            </a:custGeom>
            <a:solidFill>
              <a:schemeClr val="bg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dirty="0">
                <a:ln>
                  <a:noFill/>
                </a:ln>
                <a:solidFill>
                  <a:sysClr val="windowText" lastClr="000000"/>
                </a:solidFill>
                <a:effectLst/>
                <a:uLnTx/>
                <a:uFillTx/>
                <a:latin typeface="Arial"/>
                <a:cs typeface="Arial"/>
                <a:sym typeface="Arial"/>
              </a:endParaRPr>
            </a:p>
          </p:txBody>
        </p:sp>
        <p:sp>
          <p:nvSpPr>
            <p:cNvPr id="83" name="Google Shape;6250;p63">
              <a:extLst>
                <a:ext uri="{FF2B5EF4-FFF2-40B4-BE49-F238E27FC236}">
                  <a16:creationId xmlns:a16="http://schemas.microsoft.com/office/drawing/2014/main" id="{821E5E3E-C2DC-4900-8274-34D2F3E68930}"/>
                </a:ext>
              </a:extLst>
            </p:cNvPr>
            <p:cNvSpPr/>
            <p:nvPr/>
          </p:nvSpPr>
          <p:spPr>
            <a:xfrm>
              <a:off x="6134992" y="4191975"/>
              <a:ext cx="541706" cy="33414"/>
            </a:xfrm>
            <a:custGeom>
              <a:avLst/>
              <a:gdLst/>
              <a:ahLst/>
              <a:cxnLst/>
              <a:rect l="l" t="t" r="r" b="b"/>
              <a:pathLst>
                <a:path w="10943" h="675" extrusionOk="0">
                  <a:moveTo>
                    <a:pt x="1" y="0"/>
                  </a:moveTo>
                  <a:lnTo>
                    <a:pt x="1" y="83"/>
                  </a:lnTo>
                  <a:cubicBezTo>
                    <a:pt x="1286" y="298"/>
                    <a:pt x="2560" y="464"/>
                    <a:pt x="3846" y="572"/>
                  </a:cubicBezTo>
                  <a:cubicBezTo>
                    <a:pt x="4774" y="639"/>
                    <a:pt x="5704" y="675"/>
                    <a:pt x="6634" y="675"/>
                  </a:cubicBezTo>
                  <a:cubicBezTo>
                    <a:pt x="7674" y="675"/>
                    <a:pt x="8715" y="630"/>
                    <a:pt x="9752" y="536"/>
                  </a:cubicBezTo>
                  <a:cubicBezTo>
                    <a:pt x="10133" y="512"/>
                    <a:pt x="10538" y="464"/>
                    <a:pt x="10942" y="417"/>
                  </a:cubicBezTo>
                  <a:cubicBezTo>
                    <a:pt x="10942" y="381"/>
                    <a:pt x="10931" y="345"/>
                    <a:pt x="10931" y="333"/>
                  </a:cubicBezTo>
                  <a:lnTo>
                    <a:pt x="10073" y="417"/>
                  </a:lnTo>
                  <a:cubicBezTo>
                    <a:pt x="9097" y="512"/>
                    <a:pt x="8133" y="572"/>
                    <a:pt x="7144" y="583"/>
                  </a:cubicBezTo>
                  <a:cubicBezTo>
                    <a:pt x="6919" y="588"/>
                    <a:pt x="6693" y="590"/>
                    <a:pt x="6468" y="590"/>
                  </a:cubicBezTo>
                  <a:cubicBezTo>
                    <a:pt x="4732" y="590"/>
                    <a:pt x="3006" y="467"/>
                    <a:pt x="1298" y="214"/>
                  </a:cubicBezTo>
                  <a:cubicBezTo>
                    <a:pt x="870" y="155"/>
                    <a:pt x="429" y="83"/>
                    <a:pt x="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84" name="Google Shape;6251;p63">
              <a:extLst>
                <a:ext uri="{FF2B5EF4-FFF2-40B4-BE49-F238E27FC236}">
                  <a16:creationId xmlns:a16="http://schemas.microsoft.com/office/drawing/2014/main" id="{935873EA-8D3B-802E-A702-1CDC27E71373}"/>
                </a:ext>
              </a:extLst>
            </p:cNvPr>
            <p:cNvSpPr/>
            <p:nvPr/>
          </p:nvSpPr>
          <p:spPr>
            <a:xfrm>
              <a:off x="6283903" y="3519421"/>
              <a:ext cx="175333" cy="127320"/>
            </a:xfrm>
            <a:custGeom>
              <a:avLst/>
              <a:gdLst/>
              <a:ahLst/>
              <a:cxnLst/>
              <a:rect l="l" t="t" r="r" b="b"/>
              <a:pathLst>
                <a:path w="4121" h="2572" extrusionOk="0">
                  <a:moveTo>
                    <a:pt x="3751" y="1"/>
                  </a:moveTo>
                  <a:lnTo>
                    <a:pt x="1" y="489"/>
                  </a:lnTo>
                  <a:lnTo>
                    <a:pt x="322" y="2192"/>
                  </a:lnTo>
                  <a:cubicBezTo>
                    <a:pt x="322" y="2192"/>
                    <a:pt x="523" y="2571"/>
                    <a:pt x="1490" y="2571"/>
                  </a:cubicBezTo>
                  <a:cubicBezTo>
                    <a:pt x="1746" y="2571"/>
                    <a:pt x="2056" y="2545"/>
                    <a:pt x="2430" y="2477"/>
                  </a:cubicBezTo>
                  <a:cubicBezTo>
                    <a:pt x="4121" y="2156"/>
                    <a:pt x="4037" y="1346"/>
                    <a:pt x="4037" y="1346"/>
                  </a:cubicBezTo>
                  <a:lnTo>
                    <a:pt x="3751" y="1"/>
                  </a:lnTo>
                  <a:close/>
                </a:path>
              </a:pathLst>
            </a:custGeom>
            <a:solidFill>
              <a:srgbClr val="FFA6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85" name="Google Shape;6252;p63">
              <a:extLst>
                <a:ext uri="{FF2B5EF4-FFF2-40B4-BE49-F238E27FC236}">
                  <a16:creationId xmlns:a16="http://schemas.microsoft.com/office/drawing/2014/main" id="{FF37F986-645E-BBAF-8A74-E579EA741C5B}"/>
                </a:ext>
              </a:extLst>
            </p:cNvPr>
            <p:cNvSpPr/>
            <p:nvPr/>
          </p:nvSpPr>
          <p:spPr>
            <a:xfrm>
              <a:off x="6287707" y="3506755"/>
              <a:ext cx="203318" cy="103301"/>
            </a:xfrm>
            <a:custGeom>
              <a:avLst/>
              <a:gdLst/>
              <a:ahLst/>
              <a:cxnLst/>
              <a:rect l="l" t="t" r="r" b="b"/>
              <a:pathLst>
                <a:path w="4703" h="2087" extrusionOk="0">
                  <a:moveTo>
                    <a:pt x="3630" y="1"/>
                  </a:moveTo>
                  <a:cubicBezTo>
                    <a:pt x="3540" y="1"/>
                    <a:pt x="3450" y="3"/>
                    <a:pt x="3358" y="7"/>
                  </a:cubicBezTo>
                  <a:cubicBezTo>
                    <a:pt x="2488" y="55"/>
                    <a:pt x="1619" y="257"/>
                    <a:pt x="774" y="483"/>
                  </a:cubicBezTo>
                  <a:cubicBezTo>
                    <a:pt x="560" y="543"/>
                    <a:pt x="345" y="602"/>
                    <a:pt x="226" y="745"/>
                  </a:cubicBezTo>
                  <a:cubicBezTo>
                    <a:pt x="71" y="948"/>
                    <a:pt x="0" y="1364"/>
                    <a:pt x="119" y="1555"/>
                  </a:cubicBezTo>
                  <a:cubicBezTo>
                    <a:pt x="286" y="1817"/>
                    <a:pt x="726" y="1983"/>
                    <a:pt x="1072" y="2043"/>
                  </a:cubicBezTo>
                  <a:cubicBezTo>
                    <a:pt x="1247" y="2074"/>
                    <a:pt x="1425" y="2087"/>
                    <a:pt x="1602" y="2087"/>
                  </a:cubicBezTo>
                  <a:cubicBezTo>
                    <a:pt x="1833" y="2087"/>
                    <a:pt x="2064" y="2065"/>
                    <a:pt x="2286" y="2031"/>
                  </a:cubicBezTo>
                  <a:cubicBezTo>
                    <a:pt x="2786" y="1960"/>
                    <a:pt x="3274" y="1841"/>
                    <a:pt x="3703" y="1614"/>
                  </a:cubicBezTo>
                  <a:cubicBezTo>
                    <a:pt x="4131" y="1388"/>
                    <a:pt x="4489" y="1043"/>
                    <a:pt x="4632" y="650"/>
                  </a:cubicBezTo>
                  <a:cubicBezTo>
                    <a:pt x="4667" y="507"/>
                    <a:pt x="4703" y="364"/>
                    <a:pt x="4608" y="245"/>
                  </a:cubicBezTo>
                  <a:cubicBezTo>
                    <a:pt x="4536" y="138"/>
                    <a:pt x="4370" y="78"/>
                    <a:pt x="4227" y="55"/>
                  </a:cubicBezTo>
                  <a:cubicBezTo>
                    <a:pt x="4029" y="13"/>
                    <a:pt x="3832" y="1"/>
                    <a:pt x="363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86" name="Google Shape;6253;p63">
              <a:extLst>
                <a:ext uri="{FF2B5EF4-FFF2-40B4-BE49-F238E27FC236}">
                  <a16:creationId xmlns:a16="http://schemas.microsoft.com/office/drawing/2014/main" id="{7C9C6BD1-4464-6F67-7516-16E808973806}"/>
                </a:ext>
              </a:extLst>
            </p:cNvPr>
            <p:cNvSpPr/>
            <p:nvPr/>
          </p:nvSpPr>
          <p:spPr>
            <a:xfrm>
              <a:off x="6645423" y="3758176"/>
              <a:ext cx="226375" cy="523390"/>
            </a:xfrm>
            <a:custGeom>
              <a:avLst/>
              <a:gdLst/>
              <a:ahLst/>
              <a:cxnLst/>
              <a:rect l="l" t="t" r="r" b="b"/>
              <a:pathLst>
                <a:path w="4573" h="10573" extrusionOk="0">
                  <a:moveTo>
                    <a:pt x="2298" y="0"/>
                  </a:moveTo>
                  <a:cubicBezTo>
                    <a:pt x="2084" y="238"/>
                    <a:pt x="1846" y="464"/>
                    <a:pt x="1608" y="667"/>
                  </a:cubicBezTo>
                  <a:cubicBezTo>
                    <a:pt x="1108" y="1131"/>
                    <a:pt x="560" y="1536"/>
                    <a:pt x="0" y="1953"/>
                  </a:cubicBezTo>
                  <a:cubicBezTo>
                    <a:pt x="1167" y="4643"/>
                    <a:pt x="1298" y="8049"/>
                    <a:pt x="1179" y="10180"/>
                  </a:cubicBezTo>
                  <a:cubicBezTo>
                    <a:pt x="1334" y="10251"/>
                    <a:pt x="3025" y="10477"/>
                    <a:pt x="3453" y="10573"/>
                  </a:cubicBezTo>
                  <a:cubicBezTo>
                    <a:pt x="4572" y="7215"/>
                    <a:pt x="4322" y="4155"/>
                    <a:pt x="3251" y="1798"/>
                  </a:cubicBezTo>
                  <a:cubicBezTo>
                    <a:pt x="2953" y="1143"/>
                    <a:pt x="2620" y="536"/>
                    <a:pt x="2298" y="0"/>
                  </a:cubicBezTo>
                  <a:close/>
                </a:path>
              </a:pathLst>
            </a:custGeom>
            <a:solidFill>
              <a:srgbClr val="FFA6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87" name="Google Shape;6254;p63">
              <a:extLst>
                <a:ext uri="{FF2B5EF4-FFF2-40B4-BE49-F238E27FC236}">
                  <a16:creationId xmlns:a16="http://schemas.microsoft.com/office/drawing/2014/main" id="{0FBEF869-02ED-5922-8817-6B425D37E78D}"/>
                </a:ext>
              </a:extLst>
            </p:cNvPr>
            <p:cNvSpPr/>
            <p:nvPr/>
          </p:nvSpPr>
          <p:spPr>
            <a:xfrm>
              <a:off x="6539931" y="3607834"/>
              <a:ext cx="255829" cy="290629"/>
            </a:xfrm>
            <a:custGeom>
              <a:avLst/>
              <a:gdLst/>
              <a:ahLst/>
              <a:cxnLst/>
              <a:rect l="l" t="t" r="r" b="b"/>
              <a:pathLst>
                <a:path w="5168" h="5871" extrusionOk="0">
                  <a:moveTo>
                    <a:pt x="1084" y="1"/>
                  </a:moveTo>
                  <a:cubicBezTo>
                    <a:pt x="0" y="108"/>
                    <a:pt x="36" y="2025"/>
                    <a:pt x="965" y="3382"/>
                  </a:cubicBezTo>
                  <a:cubicBezTo>
                    <a:pt x="1393" y="4001"/>
                    <a:pt x="1739" y="4621"/>
                    <a:pt x="1989" y="5216"/>
                  </a:cubicBezTo>
                  <a:cubicBezTo>
                    <a:pt x="1989" y="5240"/>
                    <a:pt x="2000" y="5252"/>
                    <a:pt x="2024" y="5287"/>
                  </a:cubicBezTo>
                  <a:cubicBezTo>
                    <a:pt x="2108" y="5478"/>
                    <a:pt x="2179" y="5668"/>
                    <a:pt x="2239" y="5871"/>
                  </a:cubicBezTo>
                  <a:cubicBezTo>
                    <a:pt x="2346" y="5787"/>
                    <a:pt x="2465" y="5716"/>
                    <a:pt x="2572" y="5644"/>
                  </a:cubicBezTo>
                  <a:cubicBezTo>
                    <a:pt x="2870" y="5454"/>
                    <a:pt x="3179" y="5252"/>
                    <a:pt x="3477" y="5061"/>
                  </a:cubicBezTo>
                  <a:cubicBezTo>
                    <a:pt x="3846" y="4811"/>
                    <a:pt x="4465" y="4347"/>
                    <a:pt x="4846" y="3930"/>
                  </a:cubicBezTo>
                  <a:cubicBezTo>
                    <a:pt x="4870" y="3906"/>
                    <a:pt x="4894" y="3870"/>
                    <a:pt x="4917" y="3847"/>
                  </a:cubicBezTo>
                  <a:cubicBezTo>
                    <a:pt x="5037" y="3728"/>
                    <a:pt x="5132" y="3609"/>
                    <a:pt x="5168" y="3501"/>
                  </a:cubicBezTo>
                  <a:cubicBezTo>
                    <a:pt x="5072" y="3323"/>
                    <a:pt x="4977" y="3144"/>
                    <a:pt x="4882" y="3013"/>
                  </a:cubicBezTo>
                  <a:cubicBezTo>
                    <a:pt x="4858" y="2977"/>
                    <a:pt x="4846" y="2966"/>
                    <a:pt x="4834" y="2930"/>
                  </a:cubicBezTo>
                  <a:cubicBezTo>
                    <a:pt x="3691" y="1168"/>
                    <a:pt x="2239" y="120"/>
                    <a:pt x="1334" y="13"/>
                  </a:cubicBezTo>
                  <a:cubicBezTo>
                    <a:pt x="1262" y="1"/>
                    <a:pt x="1203" y="1"/>
                    <a:pt x="1143" y="1"/>
                  </a:cubicBezTo>
                  <a:close/>
                </a:path>
              </a:pathLst>
            </a:custGeom>
            <a:solidFill>
              <a:schemeClr val="bg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dirty="0">
                <a:ln>
                  <a:noFill/>
                </a:ln>
                <a:solidFill>
                  <a:sysClr val="windowText" lastClr="000000"/>
                </a:solidFill>
                <a:effectLst/>
                <a:uLnTx/>
                <a:uFillTx/>
                <a:latin typeface="Arial"/>
                <a:cs typeface="Arial"/>
                <a:sym typeface="Arial"/>
              </a:endParaRPr>
            </a:p>
          </p:txBody>
        </p:sp>
        <p:sp>
          <p:nvSpPr>
            <p:cNvPr id="88" name="Google Shape;6255;p63">
              <a:extLst>
                <a:ext uri="{FF2B5EF4-FFF2-40B4-BE49-F238E27FC236}">
                  <a16:creationId xmlns:a16="http://schemas.microsoft.com/office/drawing/2014/main" id="{1C513AD7-ABAE-4697-78D2-48CE19AA121E}"/>
                </a:ext>
              </a:extLst>
            </p:cNvPr>
            <p:cNvSpPr/>
            <p:nvPr/>
          </p:nvSpPr>
          <p:spPr>
            <a:xfrm>
              <a:off x="6596513" y="3607289"/>
              <a:ext cx="186872" cy="262314"/>
            </a:xfrm>
            <a:custGeom>
              <a:avLst/>
              <a:gdLst/>
              <a:ahLst/>
              <a:cxnLst/>
              <a:rect l="l" t="t" r="r" b="b"/>
              <a:pathLst>
                <a:path w="3775" h="5299" extrusionOk="0">
                  <a:moveTo>
                    <a:pt x="0" y="0"/>
                  </a:moveTo>
                  <a:cubicBezTo>
                    <a:pt x="548" y="262"/>
                    <a:pt x="1072" y="619"/>
                    <a:pt x="1524" y="1036"/>
                  </a:cubicBezTo>
                  <a:cubicBezTo>
                    <a:pt x="2239" y="1691"/>
                    <a:pt x="2810" y="2465"/>
                    <a:pt x="3310" y="3286"/>
                  </a:cubicBezTo>
                  <a:cubicBezTo>
                    <a:pt x="3286" y="3298"/>
                    <a:pt x="3251" y="3334"/>
                    <a:pt x="3227" y="3358"/>
                  </a:cubicBezTo>
                  <a:cubicBezTo>
                    <a:pt x="3036" y="3548"/>
                    <a:pt x="2810" y="3750"/>
                    <a:pt x="2596" y="3929"/>
                  </a:cubicBezTo>
                  <a:cubicBezTo>
                    <a:pt x="2167" y="4298"/>
                    <a:pt x="1703" y="4655"/>
                    <a:pt x="1227" y="4965"/>
                  </a:cubicBezTo>
                  <a:cubicBezTo>
                    <a:pt x="1107" y="5060"/>
                    <a:pt x="977" y="5144"/>
                    <a:pt x="846" y="5227"/>
                  </a:cubicBezTo>
                  <a:cubicBezTo>
                    <a:pt x="846" y="5251"/>
                    <a:pt x="857" y="5263"/>
                    <a:pt x="869" y="5298"/>
                  </a:cubicBezTo>
                  <a:cubicBezTo>
                    <a:pt x="1727" y="4774"/>
                    <a:pt x="2524" y="4179"/>
                    <a:pt x="3239" y="3489"/>
                  </a:cubicBezTo>
                  <a:lnTo>
                    <a:pt x="3370" y="3358"/>
                  </a:lnTo>
                  <a:cubicBezTo>
                    <a:pt x="3370" y="3381"/>
                    <a:pt x="3370" y="3381"/>
                    <a:pt x="3393" y="3393"/>
                  </a:cubicBezTo>
                  <a:cubicBezTo>
                    <a:pt x="3489" y="3572"/>
                    <a:pt x="3596" y="3762"/>
                    <a:pt x="3703" y="3941"/>
                  </a:cubicBezTo>
                  <a:cubicBezTo>
                    <a:pt x="3727" y="3917"/>
                    <a:pt x="3751" y="3881"/>
                    <a:pt x="3774" y="3858"/>
                  </a:cubicBezTo>
                  <a:cubicBezTo>
                    <a:pt x="3703" y="3739"/>
                    <a:pt x="3644" y="3596"/>
                    <a:pt x="3572" y="3489"/>
                  </a:cubicBezTo>
                  <a:cubicBezTo>
                    <a:pt x="3536" y="3441"/>
                    <a:pt x="3489" y="3358"/>
                    <a:pt x="3453" y="3298"/>
                  </a:cubicBezTo>
                  <a:cubicBezTo>
                    <a:pt x="3560" y="3191"/>
                    <a:pt x="3644" y="3108"/>
                    <a:pt x="3727" y="3000"/>
                  </a:cubicBezTo>
                  <a:cubicBezTo>
                    <a:pt x="3715" y="2977"/>
                    <a:pt x="3703" y="2965"/>
                    <a:pt x="3691" y="2929"/>
                  </a:cubicBezTo>
                  <a:lnTo>
                    <a:pt x="3405" y="3215"/>
                  </a:lnTo>
                  <a:cubicBezTo>
                    <a:pt x="3179" y="2858"/>
                    <a:pt x="2941" y="2512"/>
                    <a:pt x="2691" y="2191"/>
                  </a:cubicBezTo>
                  <a:cubicBezTo>
                    <a:pt x="2096" y="1405"/>
                    <a:pt x="1393" y="726"/>
                    <a:pt x="560" y="214"/>
                  </a:cubicBezTo>
                  <a:cubicBezTo>
                    <a:pt x="441" y="143"/>
                    <a:pt x="322" y="71"/>
                    <a:pt x="191" y="12"/>
                  </a:cubicBezTo>
                  <a:cubicBezTo>
                    <a:pt x="119" y="0"/>
                    <a:pt x="60" y="0"/>
                    <a:pt x="0" y="0"/>
                  </a:cubicBezTo>
                  <a:close/>
                </a:path>
              </a:pathLst>
            </a:custGeom>
            <a:solidFill>
              <a:srgbClr val="000000"/>
            </a:solidFill>
            <a:ln>
              <a:solidFill>
                <a:schemeClr val="bg1"/>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dirty="0">
                <a:ln>
                  <a:noFill/>
                </a:ln>
                <a:solidFill>
                  <a:sysClr val="windowText" lastClr="000000"/>
                </a:solidFill>
                <a:effectLst/>
                <a:uLnTx/>
                <a:uFillTx/>
                <a:latin typeface="Arial"/>
                <a:cs typeface="Arial"/>
                <a:sym typeface="Arial"/>
              </a:endParaRPr>
            </a:p>
          </p:txBody>
        </p:sp>
        <p:sp>
          <p:nvSpPr>
            <p:cNvPr id="89" name="Google Shape;6261;p63">
              <a:extLst>
                <a:ext uri="{FF2B5EF4-FFF2-40B4-BE49-F238E27FC236}">
                  <a16:creationId xmlns:a16="http://schemas.microsoft.com/office/drawing/2014/main" id="{4C6E3841-4C3E-4B4D-37E3-BAFA6A4B2F40}"/>
                </a:ext>
              </a:extLst>
            </p:cNvPr>
            <p:cNvSpPr/>
            <p:nvPr/>
          </p:nvSpPr>
          <p:spPr>
            <a:xfrm>
              <a:off x="6061925" y="2873053"/>
              <a:ext cx="229890" cy="308351"/>
            </a:xfrm>
            <a:custGeom>
              <a:avLst/>
              <a:gdLst/>
              <a:ahLst/>
              <a:cxnLst/>
              <a:rect l="l" t="t" r="r" b="b"/>
              <a:pathLst>
                <a:path w="4644" h="6229" extrusionOk="0">
                  <a:moveTo>
                    <a:pt x="3710" y="0"/>
                  </a:moveTo>
                  <a:cubicBezTo>
                    <a:pt x="3339" y="0"/>
                    <a:pt x="2912" y="156"/>
                    <a:pt x="2655" y="295"/>
                  </a:cubicBezTo>
                  <a:cubicBezTo>
                    <a:pt x="1036" y="1128"/>
                    <a:pt x="0" y="3021"/>
                    <a:pt x="215" y="4843"/>
                  </a:cubicBezTo>
                  <a:cubicBezTo>
                    <a:pt x="238" y="5152"/>
                    <a:pt x="322" y="5450"/>
                    <a:pt x="476" y="5724"/>
                  </a:cubicBezTo>
                  <a:cubicBezTo>
                    <a:pt x="643" y="5986"/>
                    <a:pt x="917" y="6200"/>
                    <a:pt x="1215" y="6224"/>
                  </a:cubicBezTo>
                  <a:cubicBezTo>
                    <a:pt x="1245" y="6227"/>
                    <a:pt x="1274" y="6229"/>
                    <a:pt x="1304" y="6229"/>
                  </a:cubicBezTo>
                  <a:cubicBezTo>
                    <a:pt x="1809" y="6229"/>
                    <a:pt x="2208" y="5758"/>
                    <a:pt x="2501" y="5319"/>
                  </a:cubicBezTo>
                  <a:cubicBezTo>
                    <a:pt x="3060" y="4545"/>
                    <a:pt x="3596" y="3759"/>
                    <a:pt x="3965" y="2878"/>
                  </a:cubicBezTo>
                  <a:cubicBezTo>
                    <a:pt x="4239" y="2235"/>
                    <a:pt x="4644" y="1128"/>
                    <a:pt x="4382" y="402"/>
                  </a:cubicBezTo>
                  <a:cubicBezTo>
                    <a:pt x="4275" y="103"/>
                    <a:pt x="4011" y="0"/>
                    <a:pt x="3710" y="0"/>
                  </a:cubicBezTo>
                  <a:close/>
                </a:path>
              </a:pathLst>
            </a:custGeom>
            <a:solidFill>
              <a:srgbClr val="0A0A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0" name="Google Shape;6262;p63">
              <a:extLst>
                <a:ext uri="{FF2B5EF4-FFF2-40B4-BE49-F238E27FC236}">
                  <a16:creationId xmlns:a16="http://schemas.microsoft.com/office/drawing/2014/main" id="{0D255BBE-959A-2F0C-F5BD-B8C1EDF623F4}"/>
                </a:ext>
              </a:extLst>
            </p:cNvPr>
            <p:cNvSpPr/>
            <p:nvPr/>
          </p:nvSpPr>
          <p:spPr>
            <a:xfrm>
              <a:off x="6070736" y="2876370"/>
              <a:ext cx="602396" cy="687293"/>
            </a:xfrm>
            <a:custGeom>
              <a:avLst/>
              <a:gdLst/>
              <a:ahLst/>
              <a:cxnLst/>
              <a:rect l="l" t="t" r="r" b="b"/>
              <a:pathLst>
                <a:path w="12169" h="13884" extrusionOk="0">
                  <a:moveTo>
                    <a:pt x="5859" y="1"/>
                  </a:moveTo>
                  <a:cubicBezTo>
                    <a:pt x="2509" y="1"/>
                    <a:pt x="47" y="2792"/>
                    <a:pt x="1" y="7228"/>
                  </a:cubicBezTo>
                  <a:cubicBezTo>
                    <a:pt x="1" y="7800"/>
                    <a:pt x="25" y="8336"/>
                    <a:pt x="84" y="8860"/>
                  </a:cubicBezTo>
                  <a:lnTo>
                    <a:pt x="84" y="8883"/>
                  </a:lnTo>
                  <a:cubicBezTo>
                    <a:pt x="96" y="9050"/>
                    <a:pt x="120" y="9193"/>
                    <a:pt x="144" y="9360"/>
                  </a:cubicBezTo>
                  <a:cubicBezTo>
                    <a:pt x="346" y="10681"/>
                    <a:pt x="810" y="11812"/>
                    <a:pt x="1692" y="12610"/>
                  </a:cubicBezTo>
                  <a:lnTo>
                    <a:pt x="1703" y="12622"/>
                  </a:lnTo>
                  <a:cubicBezTo>
                    <a:pt x="1846" y="12753"/>
                    <a:pt x="2025" y="12884"/>
                    <a:pt x="2203" y="13003"/>
                  </a:cubicBezTo>
                  <a:cubicBezTo>
                    <a:pt x="2965" y="13503"/>
                    <a:pt x="3978" y="13813"/>
                    <a:pt x="5311" y="13884"/>
                  </a:cubicBezTo>
                  <a:lnTo>
                    <a:pt x="5692" y="13884"/>
                  </a:lnTo>
                  <a:cubicBezTo>
                    <a:pt x="5847" y="13884"/>
                    <a:pt x="5990" y="13884"/>
                    <a:pt x="6156" y="13872"/>
                  </a:cubicBezTo>
                  <a:cubicBezTo>
                    <a:pt x="8038" y="13741"/>
                    <a:pt x="9728" y="12586"/>
                    <a:pt x="10752" y="10848"/>
                  </a:cubicBezTo>
                  <a:cubicBezTo>
                    <a:pt x="10764" y="10836"/>
                    <a:pt x="10764" y="10824"/>
                    <a:pt x="10776" y="10800"/>
                  </a:cubicBezTo>
                  <a:cubicBezTo>
                    <a:pt x="10871" y="10657"/>
                    <a:pt x="10943" y="10526"/>
                    <a:pt x="11014" y="10360"/>
                  </a:cubicBezTo>
                  <a:cubicBezTo>
                    <a:pt x="11395" y="9586"/>
                    <a:pt x="11645" y="8717"/>
                    <a:pt x="11752" y="7764"/>
                  </a:cubicBezTo>
                  <a:cubicBezTo>
                    <a:pt x="12169" y="3859"/>
                    <a:pt x="9752" y="239"/>
                    <a:pt x="6252" y="13"/>
                  </a:cubicBezTo>
                  <a:cubicBezTo>
                    <a:pt x="6119" y="5"/>
                    <a:pt x="5988" y="1"/>
                    <a:pt x="5859" y="1"/>
                  </a:cubicBezTo>
                  <a:close/>
                </a:path>
              </a:pathLst>
            </a:custGeom>
            <a:solidFill>
              <a:srgbClr val="FFA6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1" name="Google Shape;6263;p63">
              <a:extLst>
                <a:ext uri="{FF2B5EF4-FFF2-40B4-BE49-F238E27FC236}">
                  <a16:creationId xmlns:a16="http://schemas.microsoft.com/office/drawing/2014/main" id="{E1218729-C8C4-9B70-D6C7-14824FE2FC2A}"/>
                </a:ext>
              </a:extLst>
            </p:cNvPr>
            <p:cNvSpPr/>
            <p:nvPr/>
          </p:nvSpPr>
          <p:spPr>
            <a:xfrm>
              <a:off x="6190386" y="2804936"/>
              <a:ext cx="590614" cy="498688"/>
            </a:xfrm>
            <a:custGeom>
              <a:avLst/>
              <a:gdLst/>
              <a:ahLst/>
              <a:cxnLst/>
              <a:rect l="l" t="t" r="r" b="b"/>
              <a:pathLst>
                <a:path w="11931" h="10074" extrusionOk="0">
                  <a:moveTo>
                    <a:pt x="2549" y="4683"/>
                  </a:moveTo>
                  <a:cubicBezTo>
                    <a:pt x="2727" y="4778"/>
                    <a:pt x="2906" y="4849"/>
                    <a:pt x="3085" y="4921"/>
                  </a:cubicBezTo>
                  <a:cubicBezTo>
                    <a:pt x="3930" y="5254"/>
                    <a:pt x="4835" y="5421"/>
                    <a:pt x="5656" y="5790"/>
                  </a:cubicBezTo>
                  <a:cubicBezTo>
                    <a:pt x="5966" y="5933"/>
                    <a:pt x="6311" y="6135"/>
                    <a:pt x="6609" y="6385"/>
                  </a:cubicBezTo>
                  <a:cubicBezTo>
                    <a:pt x="6442" y="6314"/>
                    <a:pt x="6275" y="6266"/>
                    <a:pt x="6121" y="6231"/>
                  </a:cubicBezTo>
                  <a:cubicBezTo>
                    <a:pt x="5763" y="6159"/>
                    <a:pt x="5406" y="6088"/>
                    <a:pt x="5049" y="5992"/>
                  </a:cubicBezTo>
                  <a:cubicBezTo>
                    <a:pt x="4156" y="5754"/>
                    <a:pt x="3204" y="5361"/>
                    <a:pt x="2549" y="4683"/>
                  </a:cubicBezTo>
                  <a:close/>
                  <a:moveTo>
                    <a:pt x="4375" y="1"/>
                  </a:moveTo>
                  <a:cubicBezTo>
                    <a:pt x="4198" y="1"/>
                    <a:pt x="4025" y="10"/>
                    <a:pt x="3858" y="27"/>
                  </a:cubicBezTo>
                  <a:cubicBezTo>
                    <a:pt x="3108" y="75"/>
                    <a:pt x="2382" y="254"/>
                    <a:pt x="1703" y="563"/>
                  </a:cubicBezTo>
                  <a:cubicBezTo>
                    <a:pt x="1465" y="670"/>
                    <a:pt x="1251" y="789"/>
                    <a:pt x="1084" y="944"/>
                  </a:cubicBezTo>
                  <a:cubicBezTo>
                    <a:pt x="870" y="1039"/>
                    <a:pt x="656" y="1159"/>
                    <a:pt x="477" y="1325"/>
                  </a:cubicBezTo>
                  <a:cubicBezTo>
                    <a:pt x="72" y="1694"/>
                    <a:pt x="1" y="2242"/>
                    <a:pt x="156" y="2766"/>
                  </a:cubicBezTo>
                  <a:cubicBezTo>
                    <a:pt x="429" y="3766"/>
                    <a:pt x="1287" y="4457"/>
                    <a:pt x="2120" y="5028"/>
                  </a:cubicBezTo>
                  <a:cubicBezTo>
                    <a:pt x="3311" y="5862"/>
                    <a:pt x="5073" y="6195"/>
                    <a:pt x="5454" y="6278"/>
                  </a:cubicBezTo>
                  <a:cubicBezTo>
                    <a:pt x="5775" y="6350"/>
                    <a:pt x="6133" y="6397"/>
                    <a:pt x="6466" y="6504"/>
                  </a:cubicBezTo>
                  <a:cubicBezTo>
                    <a:pt x="6835" y="6624"/>
                    <a:pt x="7097" y="6862"/>
                    <a:pt x="7240" y="7231"/>
                  </a:cubicBezTo>
                  <a:cubicBezTo>
                    <a:pt x="7323" y="7469"/>
                    <a:pt x="7335" y="7719"/>
                    <a:pt x="7323" y="7981"/>
                  </a:cubicBezTo>
                  <a:cubicBezTo>
                    <a:pt x="7216" y="8481"/>
                    <a:pt x="6895" y="9148"/>
                    <a:pt x="7156" y="9541"/>
                  </a:cubicBezTo>
                  <a:cubicBezTo>
                    <a:pt x="7240" y="9779"/>
                    <a:pt x="7430" y="9957"/>
                    <a:pt x="7668" y="10041"/>
                  </a:cubicBezTo>
                  <a:cubicBezTo>
                    <a:pt x="7733" y="10063"/>
                    <a:pt x="7791" y="10073"/>
                    <a:pt x="7844" y="10073"/>
                  </a:cubicBezTo>
                  <a:cubicBezTo>
                    <a:pt x="8072" y="10073"/>
                    <a:pt x="8198" y="9882"/>
                    <a:pt x="8323" y="9660"/>
                  </a:cubicBezTo>
                  <a:cubicBezTo>
                    <a:pt x="8549" y="9207"/>
                    <a:pt x="8907" y="8850"/>
                    <a:pt x="9335" y="8588"/>
                  </a:cubicBezTo>
                  <a:cubicBezTo>
                    <a:pt x="9692" y="8362"/>
                    <a:pt x="10538" y="8564"/>
                    <a:pt x="10847" y="8302"/>
                  </a:cubicBezTo>
                  <a:cubicBezTo>
                    <a:pt x="11193" y="8005"/>
                    <a:pt x="11681" y="6552"/>
                    <a:pt x="11824" y="5754"/>
                  </a:cubicBezTo>
                  <a:cubicBezTo>
                    <a:pt x="11931" y="5028"/>
                    <a:pt x="11859" y="4266"/>
                    <a:pt x="11562" y="3599"/>
                  </a:cubicBezTo>
                  <a:cubicBezTo>
                    <a:pt x="10955" y="2230"/>
                    <a:pt x="9514" y="1385"/>
                    <a:pt x="8061" y="813"/>
                  </a:cubicBezTo>
                  <a:cubicBezTo>
                    <a:pt x="7514" y="587"/>
                    <a:pt x="6930" y="397"/>
                    <a:pt x="6359" y="266"/>
                  </a:cubicBezTo>
                  <a:cubicBezTo>
                    <a:pt x="5882" y="147"/>
                    <a:pt x="5406" y="75"/>
                    <a:pt x="4918" y="27"/>
                  </a:cubicBezTo>
                  <a:cubicBezTo>
                    <a:pt x="4734" y="10"/>
                    <a:pt x="4552" y="1"/>
                    <a:pt x="4375" y="1"/>
                  </a:cubicBezTo>
                  <a:close/>
                </a:path>
              </a:pathLst>
            </a:custGeom>
            <a:solidFill>
              <a:srgbClr val="0A0A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2" name="Google Shape;6264;p63">
              <a:extLst>
                <a:ext uri="{FF2B5EF4-FFF2-40B4-BE49-F238E27FC236}">
                  <a16:creationId xmlns:a16="http://schemas.microsoft.com/office/drawing/2014/main" id="{3B7C3F1F-7DEB-4EE2-B9C3-2D6135DA265D}"/>
                </a:ext>
              </a:extLst>
            </p:cNvPr>
            <p:cNvSpPr/>
            <p:nvPr/>
          </p:nvSpPr>
          <p:spPr>
            <a:xfrm>
              <a:off x="6246969" y="2805976"/>
              <a:ext cx="258205" cy="164002"/>
            </a:xfrm>
            <a:custGeom>
              <a:avLst/>
              <a:gdLst/>
              <a:ahLst/>
              <a:cxnLst/>
              <a:rect l="l" t="t" r="r" b="b"/>
              <a:pathLst>
                <a:path w="5216" h="3313" extrusionOk="0">
                  <a:moveTo>
                    <a:pt x="3262" y="1"/>
                  </a:moveTo>
                  <a:cubicBezTo>
                    <a:pt x="3085" y="1"/>
                    <a:pt x="2906" y="6"/>
                    <a:pt x="2727" y="18"/>
                  </a:cubicBezTo>
                  <a:cubicBezTo>
                    <a:pt x="2311" y="197"/>
                    <a:pt x="1906" y="376"/>
                    <a:pt x="1525" y="614"/>
                  </a:cubicBezTo>
                  <a:cubicBezTo>
                    <a:pt x="1132" y="852"/>
                    <a:pt x="787" y="1138"/>
                    <a:pt x="465" y="1447"/>
                  </a:cubicBezTo>
                  <a:cubicBezTo>
                    <a:pt x="310" y="1602"/>
                    <a:pt x="167" y="1757"/>
                    <a:pt x="96" y="1971"/>
                  </a:cubicBezTo>
                  <a:cubicBezTo>
                    <a:pt x="1" y="2221"/>
                    <a:pt x="60" y="2507"/>
                    <a:pt x="167" y="2745"/>
                  </a:cubicBezTo>
                  <a:cubicBezTo>
                    <a:pt x="239" y="2935"/>
                    <a:pt x="358" y="3114"/>
                    <a:pt x="525" y="3221"/>
                  </a:cubicBezTo>
                  <a:cubicBezTo>
                    <a:pt x="615" y="3279"/>
                    <a:pt x="725" y="3312"/>
                    <a:pt x="834" y="3312"/>
                  </a:cubicBezTo>
                  <a:cubicBezTo>
                    <a:pt x="927" y="3312"/>
                    <a:pt x="1019" y="3288"/>
                    <a:pt x="1096" y="3233"/>
                  </a:cubicBezTo>
                  <a:cubicBezTo>
                    <a:pt x="1358" y="3043"/>
                    <a:pt x="1322" y="2614"/>
                    <a:pt x="1561" y="2388"/>
                  </a:cubicBezTo>
                  <a:cubicBezTo>
                    <a:pt x="1688" y="2268"/>
                    <a:pt x="1865" y="2228"/>
                    <a:pt x="2047" y="2228"/>
                  </a:cubicBezTo>
                  <a:cubicBezTo>
                    <a:pt x="2119" y="2228"/>
                    <a:pt x="2192" y="2235"/>
                    <a:pt x="2263" y="2245"/>
                  </a:cubicBezTo>
                  <a:cubicBezTo>
                    <a:pt x="2318" y="2249"/>
                    <a:pt x="2372" y="2253"/>
                    <a:pt x="2426" y="2253"/>
                  </a:cubicBezTo>
                  <a:cubicBezTo>
                    <a:pt x="2523" y="2253"/>
                    <a:pt x="2615" y="2239"/>
                    <a:pt x="2692" y="2185"/>
                  </a:cubicBezTo>
                  <a:cubicBezTo>
                    <a:pt x="2846" y="2078"/>
                    <a:pt x="2882" y="1864"/>
                    <a:pt x="2965" y="1721"/>
                  </a:cubicBezTo>
                  <a:cubicBezTo>
                    <a:pt x="3144" y="1423"/>
                    <a:pt x="3549" y="1376"/>
                    <a:pt x="3870" y="1292"/>
                  </a:cubicBezTo>
                  <a:cubicBezTo>
                    <a:pt x="4430" y="1138"/>
                    <a:pt x="4894" y="768"/>
                    <a:pt x="5192" y="280"/>
                  </a:cubicBezTo>
                  <a:cubicBezTo>
                    <a:pt x="5192" y="256"/>
                    <a:pt x="5216" y="256"/>
                    <a:pt x="5216" y="245"/>
                  </a:cubicBezTo>
                  <a:cubicBezTo>
                    <a:pt x="4751" y="126"/>
                    <a:pt x="4263" y="54"/>
                    <a:pt x="3787" y="18"/>
                  </a:cubicBezTo>
                  <a:cubicBezTo>
                    <a:pt x="3614" y="6"/>
                    <a:pt x="3439" y="1"/>
                    <a:pt x="3262" y="1"/>
                  </a:cubicBezTo>
                  <a:close/>
                </a:path>
              </a:pathLst>
            </a:custGeom>
            <a:solidFill>
              <a:srgbClr val="2D292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3" name="Google Shape;6265;p63">
              <a:extLst>
                <a:ext uri="{FF2B5EF4-FFF2-40B4-BE49-F238E27FC236}">
                  <a16:creationId xmlns:a16="http://schemas.microsoft.com/office/drawing/2014/main" id="{C7C4435B-B73B-7D1A-039C-ADD6537F3D09}"/>
                </a:ext>
              </a:extLst>
            </p:cNvPr>
            <p:cNvSpPr/>
            <p:nvPr/>
          </p:nvSpPr>
          <p:spPr>
            <a:xfrm>
              <a:off x="6595325" y="3191460"/>
              <a:ext cx="184545" cy="221672"/>
            </a:xfrm>
            <a:custGeom>
              <a:avLst/>
              <a:gdLst/>
              <a:ahLst/>
              <a:cxnLst/>
              <a:rect l="l" t="t" r="r" b="b"/>
              <a:pathLst>
                <a:path w="3728" h="4478" extrusionOk="0">
                  <a:moveTo>
                    <a:pt x="2329" y="1"/>
                  </a:moveTo>
                  <a:cubicBezTo>
                    <a:pt x="985" y="1"/>
                    <a:pt x="227" y="1549"/>
                    <a:pt x="84" y="2697"/>
                  </a:cubicBezTo>
                  <a:cubicBezTo>
                    <a:pt x="36" y="2983"/>
                    <a:pt x="0" y="3292"/>
                    <a:pt x="84" y="3578"/>
                  </a:cubicBezTo>
                  <a:cubicBezTo>
                    <a:pt x="206" y="4110"/>
                    <a:pt x="627" y="4477"/>
                    <a:pt x="1165" y="4477"/>
                  </a:cubicBezTo>
                  <a:cubicBezTo>
                    <a:pt x="1205" y="4477"/>
                    <a:pt x="1245" y="4475"/>
                    <a:pt x="1286" y="4471"/>
                  </a:cubicBezTo>
                  <a:cubicBezTo>
                    <a:pt x="1810" y="4423"/>
                    <a:pt x="2310" y="4114"/>
                    <a:pt x="2703" y="3769"/>
                  </a:cubicBezTo>
                  <a:cubicBezTo>
                    <a:pt x="3322" y="3221"/>
                    <a:pt x="3715" y="2423"/>
                    <a:pt x="3715" y="1613"/>
                  </a:cubicBezTo>
                  <a:cubicBezTo>
                    <a:pt x="3727" y="1232"/>
                    <a:pt x="3632" y="840"/>
                    <a:pt x="3417" y="530"/>
                  </a:cubicBezTo>
                  <a:cubicBezTo>
                    <a:pt x="3203" y="244"/>
                    <a:pt x="2941" y="89"/>
                    <a:pt x="2655" y="30"/>
                  </a:cubicBezTo>
                  <a:cubicBezTo>
                    <a:pt x="2543" y="10"/>
                    <a:pt x="2435" y="1"/>
                    <a:pt x="2329" y="1"/>
                  </a:cubicBezTo>
                  <a:close/>
                </a:path>
              </a:pathLst>
            </a:custGeom>
            <a:solidFill>
              <a:srgbClr val="FFA6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4" name="Google Shape;6266;p63">
              <a:extLst>
                <a:ext uri="{FF2B5EF4-FFF2-40B4-BE49-F238E27FC236}">
                  <a16:creationId xmlns:a16="http://schemas.microsoft.com/office/drawing/2014/main" id="{7BCC4132-4FE8-E499-CDB6-97C78F315A0D}"/>
                </a:ext>
              </a:extLst>
            </p:cNvPr>
            <p:cNvSpPr/>
            <p:nvPr/>
          </p:nvSpPr>
          <p:spPr>
            <a:xfrm>
              <a:off x="6653690" y="3250666"/>
              <a:ext cx="90788" cy="104995"/>
            </a:xfrm>
            <a:custGeom>
              <a:avLst/>
              <a:gdLst/>
              <a:ahLst/>
              <a:cxnLst/>
              <a:rect l="l" t="t" r="r" b="b"/>
              <a:pathLst>
                <a:path w="1834" h="2121" extrusionOk="0">
                  <a:moveTo>
                    <a:pt x="1286" y="1"/>
                  </a:moveTo>
                  <a:cubicBezTo>
                    <a:pt x="1000" y="1"/>
                    <a:pt x="762" y="179"/>
                    <a:pt x="584" y="370"/>
                  </a:cubicBezTo>
                  <a:cubicBezTo>
                    <a:pt x="179" y="834"/>
                    <a:pt x="0" y="1441"/>
                    <a:pt x="60" y="2049"/>
                  </a:cubicBezTo>
                  <a:cubicBezTo>
                    <a:pt x="66" y="2096"/>
                    <a:pt x="104" y="2120"/>
                    <a:pt x="141" y="2120"/>
                  </a:cubicBezTo>
                  <a:cubicBezTo>
                    <a:pt x="179" y="2120"/>
                    <a:pt x="214" y="2096"/>
                    <a:pt x="214" y="2049"/>
                  </a:cubicBezTo>
                  <a:cubicBezTo>
                    <a:pt x="179" y="1560"/>
                    <a:pt x="345" y="1060"/>
                    <a:pt x="643" y="668"/>
                  </a:cubicBezTo>
                  <a:cubicBezTo>
                    <a:pt x="703" y="584"/>
                    <a:pt x="774" y="489"/>
                    <a:pt x="869" y="417"/>
                  </a:cubicBezTo>
                  <a:cubicBezTo>
                    <a:pt x="953" y="525"/>
                    <a:pt x="1012" y="644"/>
                    <a:pt x="1048" y="763"/>
                  </a:cubicBezTo>
                  <a:cubicBezTo>
                    <a:pt x="1060" y="834"/>
                    <a:pt x="1060" y="894"/>
                    <a:pt x="1060" y="977"/>
                  </a:cubicBezTo>
                  <a:lnTo>
                    <a:pt x="1060" y="1037"/>
                  </a:lnTo>
                  <a:lnTo>
                    <a:pt x="1060" y="1060"/>
                  </a:lnTo>
                  <a:lnTo>
                    <a:pt x="1060" y="1084"/>
                  </a:lnTo>
                  <a:cubicBezTo>
                    <a:pt x="1048" y="1132"/>
                    <a:pt x="1024" y="1179"/>
                    <a:pt x="1048" y="1215"/>
                  </a:cubicBezTo>
                  <a:cubicBezTo>
                    <a:pt x="1048" y="1270"/>
                    <a:pt x="1084" y="1304"/>
                    <a:pt x="1126" y="1304"/>
                  </a:cubicBezTo>
                  <a:cubicBezTo>
                    <a:pt x="1147" y="1304"/>
                    <a:pt x="1170" y="1295"/>
                    <a:pt x="1191" y="1275"/>
                  </a:cubicBezTo>
                  <a:cubicBezTo>
                    <a:pt x="1262" y="1203"/>
                    <a:pt x="1286" y="1084"/>
                    <a:pt x="1298" y="977"/>
                  </a:cubicBezTo>
                  <a:cubicBezTo>
                    <a:pt x="1310" y="894"/>
                    <a:pt x="1298" y="787"/>
                    <a:pt x="1262" y="703"/>
                  </a:cubicBezTo>
                  <a:cubicBezTo>
                    <a:pt x="1226" y="548"/>
                    <a:pt x="1143" y="417"/>
                    <a:pt x="1048" y="298"/>
                  </a:cubicBezTo>
                  <a:cubicBezTo>
                    <a:pt x="1084" y="263"/>
                    <a:pt x="1131" y="251"/>
                    <a:pt x="1191" y="239"/>
                  </a:cubicBezTo>
                  <a:cubicBezTo>
                    <a:pt x="1226" y="226"/>
                    <a:pt x="1261" y="221"/>
                    <a:pt x="1296" y="221"/>
                  </a:cubicBezTo>
                  <a:cubicBezTo>
                    <a:pt x="1356" y="221"/>
                    <a:pt x="1416" y="236"/>
                    <a:pt x="1476" y="251"/>
                  </a:cubicBezTo>
                  <a:cubicBezTo>
                    <a:pt x="1560" y="298"/>
                    <a:pt x="1607" y="382"/>
                    <a:pt x="1703" y="429"/>
                  </a:cubicBezTo>
                  <a:cubicBezTo>
                    <a:pt x="1713" y="439"/>
                    <a:pt x="1726" y="444"/>
                    <a:pt x="1741" y="444"/>
                  </a:cubicBezTo>
                  <a:cubicBezTo>
                    <a:pt x="1779" y="444"/>
                    <a:pt x="1825" y="413"/>
                    <a:pt x="1834" y="370"/>
                  </a:cubicBezTo>
                  <a:cubicBezTo>
                    <a:pt x="1834" y="132"/>
                    <a:pt x="1488" y="1"/>
                    <a:pt x="1286" y="1"/>
                  </a:cubicBezTo>
                  <a:close/>
                </a:path>
              </a:pathLst>
            </a:custGeom>
            <a:solidFill>
              <a:srgbClr val="C431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5" name="Google Shape;6269;p63">
              <a:extLst>
                <a:ext uri="{FF2B5EF4-FFF2-40B4-BE49-F238E27FC236}">
                  <a16:creationId xmlns:a16="http://schemas.microsoft.com/office/drawing/2014/main" id="{8CFEDE07-5A31-CCA1-6B7F-E678C2C8CA8A}"/>
                </a:ext>
              </a:extLst>
            </p:cNvPr>
            <p:cNvSpPr/>
            <p:nvPr/>
          </p:nvSpPr>
          <p:spPr>
            <a:xfrm>
              <a:off x="6175090" y="3329476"/>
              <a:ext cx="176773" cy="72125"/>
            </a:xfrm>
            <a:custGeom>
              <a:avLst/>
              <a:gdLst/>
              <a:ahLst/>
              <a:cxnLst/>
              <a:rect l="l" t="t" r="r" b="b"/>
              <a:pathLst>
                <a:path w="3571" h="1457" extrusionOk="0">
                  <a:moveTo>
                    <a:pt x="2885" y="0"/>
                  </a:moveTo>
                  <a:cubicBezTo>
                    <a:pt x="2551" y="0"/>
                    <a:pt x="2206" y="194"/>
                    <a:pt x="1584" y="242"/>
                  </a:cubicBezTo>
                  <a:cubicBezTo>
                    <a:pt x="1466" y="251"/>
                    <a:pt x="1354" y="255"/>
                    <a:pt x="1250" y="255"/>
                  </a:cubicBezTo>
                  <a:cubicBezTo>
                    <a:pt x="874" y="255"/>
                    <a:pt x="586" y="209"/>
                    <a:pt x="407" y="209"/>
                  </a:cubicBezTo>
                  <a:cubicBezTo>
                    <a:pt x="309" y="209"/>
                    <a:pt x="243" y="223"/>
                    <a:pt x="215" y="266"/>
                  </a:cubicBezTo>
                  <a:cubicBezTo>
                    <a:pt x="0" y="623"/>
                    <a:pt x="750" y="1457"/>
                    <a:pt x="1846" y="1457"/>
                  </a:cubicBezTo>
                  <a:cubicBezTo>
                    <a:pt x="1851" y="1457"/>
                    <a:pt x="1856" y="1457"/>
                    <a:pt x="1861" y="1457"/>
                  </a:cubicBezTo>
                  <a:cubicBezTo>
                    <a:pt x="2947" y="1457"/>
                    <a:pt x="3570" y="206"/>
                    <a:pt x="3132" y="40"/>
                  </a:cubicBezTo>
                  <a:cubicBezTo>
                    <a:pt x="3048" y="12"/>
                    <a:pt x="2967" y="0"/>
                    <a:pt x="288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6" name="Google Shape;6270;p63">
              <a:extLst>
                <a:ext uri="{FF2B5EF4-FFF2-40B4-BE49-F238E27FC236}">
                  <a16:creationId xmlns:a16="http://schemas.microsoft.com/office/drawing/2014/main" id="{06D53E0B-46A2-99AD-D304-07D952CAA4C5}"/>
                </a:ext>
              </a:extLst>
            </p:cNvPr>
            <p:cNvSpPr/>
            <p:nvPr/>
          </p:nvSpPr>
          <p:spPr>
            <a:xfrm>
              <a:off x="6332461" y="3212350"/>
              <a:ext cx="41879" cy="63215"/>
            </a:xfrm>
            <a:custGeom>
              <a:avLst/>
              <a:gdLst/>
              <a:ahLst/>
              <a:cxnLst/>
              <a:rect l="l" t="t" r="r" b="b"/>
              <a:pathLst>
                <a:path w="846" h="1277" extrusionOk="0">
                  <a:moveTo>
                    <a:pt x="453" y="1"/>
                  </a:moveTo>
                  <a:cubicBezTo>
                    <a:pt x="226" y="1"/>
                    <a:pt x="12" y="263"/>
                    <a:pt x="12" y="620"/>
                  </a:cubicBezTo>
                  <a:cubicBezTo>
                    <a:pt x="0" y="977"/>
                    <a:pt x="179" y="1263"/>
                    <a:pt x="405" y="1275"/>
                  </a:cubicBezTo>
                  <a:cubicBezTo>
                    <a:pt x="414" y="1276"/>
                    <a:pt x="423" y="1276"/>
                    <a:pt x="431" y="1276"/>
                  </a:cubicBezTo>
                  <a:cubicBezTo>
                    <a:pt x="646" y="1276"/>
                    <a:pt x="822" y="999"/>
                    <a:pt x="834" y="656"/>
                  </a:cubicBezTo>
                  <a:cubicBezTo>
                    <a:pt x="846" y="299"/>
                    <a:pt x="667" y="13"/>
                    <a:pt x="453" y="1"/>
                  </a:cubicBezTo>
                  <a:close/>
                </a:path>
              </a:pathLst>
            </a:custGeom>
            <a:solidFill>
              <a:srgbClr val="0A0A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7" name="Google Shape;6271;p63">
              <a:extLst>
                <a:ext uri="{FF2B5EF4-FFF2-40B4-BE49-F238E27FC236}">
                  <a16:creationId xmlns:a16="http://schemas.microsoft.com/office/drawing/2014/main" id="{65C16249-7742-1D07-90EB-2BA3CF557634}"/>
                </a:ext>
              </a:extLst>
            </p:cNvPr>
            <p:cNvSpPr/>
            <p:nvPr/>
          </p:nvSpPr>
          <p:spPr>
            <a:xfrm>
              <a:off x="6143259" y="3207648"/>
              <a:ext cx="33612" cy="52522"/>
            </a:xfrm>
            <a:custGeom>
              <a:avLst/>
              <a:gdLst/>
              <a:ahLst/>
              <a:cxnLst/>
              <a:rect l="l" t="t" r="r" b="b"/>
              <a:pathLst>
                <a:path w="679" h="1061" extrusionOk="0">
                  <a:moveTo>
                    <a:pt x="345" y="0"/>
                  </a:moveTo>
                  <a:cubicBezTo>
                    <a:pt x="172" y="0"/>
                    <a:pt x="24" y="234"/>
                    <a:pt x="12" y="524"/>
                  </a:cubicBezTo>
                  <a:cubicBezTo>
                    <a:pt x="0" y="822"/>
                    <a:pt x="143" y="1060"/>
                    <a:pt x="322" y="1060"/>
                  </a:cubicBezTo>
                  <a:cubicBezTo>
                    <a:pt x="500" y="1060"/>
                    <a:pt x="667" y="834"/>
                    <a:pt x="667" y="536"/>
                  </a:cubicBezTo>
                  <a:cubicBezTo>
                    <a:pt x="679" y="239"/>
                    <a:pt x="536" y="1"/>
                    <a:pt x="357" y="1"/>
                  </a:cubicBezTo>
                  <a:cubicBezTo>
                    <a:pt x="353" y="0"/>
                    <a:pt x="349" y="0"/>
                    <a:pt x="345" y="0"/>
                  </a:cubicBezTo>
                  <a:close/>
                </a:path>
              </a:pathLst>
            </a:custGeom>
            <a:solidFill>
              <a:srgbClr val="0A0A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8" name="Google Shape;6272;p63">
              <a:extLst>
                <a:ext uri="{FF2B5EF4-FFF2-40B4-BE49-F238E27FC236}">
                  <a16:creationId xmlns:a16="http://schemas.microsoft.com/office/drawing/2014/main" id="{2495750D-7CFF-6BD4-458C-4B984011C861}"/>
                </a:ext>
              </a:extLst>
            </p:cNvPr>
            <p:cNvSpPr/>
            <p:nvPr/>
          </p:nvSpPr>
          <p:spPr>
            <a:xfrm>
              <a:off x="6293552" y="3103344"/>
              <a:ext cx="111975" cy="52572"/>
            </a:xfrm>
            <a:custGeom>
              <a:avLst/>
              <a:gdLst/>
              <a:ahLst/>
              <a:cxnLst/>
              <a:rect l="l" t="t" r="r" b="b"/>
              <a:pathLst>
                <a:path w="2262" h="1062" extrusionOk="0">
                  <a:moveTo>
                    <a:pt x="643" y="0"/>
                  </a:moveTo>
                  <a:cubicBezTo>
                    <a:pt x="536" y="0"/>
                    <a:pt x="417" y="0"/>
                    <a:pt x="310" y="12"/>
                  </a:cubicBezTo>
                  <a:cubicBezTo>
                    <a:pt x="227" y="24"/>
                    <a:pt x="84" y="48"/>
                    <a:pt x="24" y="119"/>
                  </a:cubicBezTo>
                  <a:cubicBezTo>
                    <a:pt x="0" y="167"/>
                    <a:pt x="12" y="226"/>
                    <a:pt x="60" y="250"/>
                  </a:cubicBezTo>
                  <a:cubicBezTo>
                    <a:pt x="88" y="269"/>
                    <a:pt x="125" y="275"/>
                    <a:pt x="162" y="275"/>
                  </a:cubicBezTo>
                  <a:cubicBezTo>
                    <a:pt x="219" y="275"/>
                    <a:pt x="279" y="262"/>
                    <a:pt x="322" y="262"/>
                  </a:cubicBezTo>
                  <a:cubicBezTo>
                    <a:pt x="417" y="262"/>
                    <a:pt x="524" y="262"/>
                    <a:pt x="608" y="286"/>
                  </a:cubicBezTo>
                  <a:cubicBezTo>
                    <a:pt x="810" y="298"/>
                    <a:pt x="977" y="345"/>
                    <a:pt x="1155" y="417"/>
                  </a:cubicBezTo>
                  <a:cubicBezTo>
                    <a:pt x="1334" y="476"/>
                    <a:pt x="1501" y="560"/>
                    <a:pt x="1655" y="679"/>
                  </a:cubicBezTo>
                  <a:lnTo>
                    <a:pt x="1870" y="857"/>
                  </a:lnTo>
                  <a:cubicBezTo>
                    <a:pt x="1953" y="917"/>
                    <a:pt x="2013" y="1012"/>
                    <a:pt x="2096" y="1060"/>
                  </a:cubicBezTo>
                  <a:cubicBezTo>
                    <a:pt x="2102" y="1061"/>
                    <a:pt x="2108" y="1061"/>
                    <a:pt x="2115" y="1061"/>
                  </a:cubicBezTo>
                  <a:cubicBezTo>
                    <a:pt x="2183" y="1061"/>
                    <a:pt x="2262" y="1006"/>
                    <a:pt x="2251" y="941"/>
                  </a:cubicBezTo>
                  <a:cubicBezTo>
                    <a:pt x="2215" y="834"/>
                    <a:pt x="2155" y="762"/>
                    <a:pt x="2084" y="667"/>
                  </a:cubicBezTo>
                  <a:cubicBezTo>
                    <a:pt x="2013" y="584"/>
                    <a:pt x="1929" y="500"/>
                    <a:pt x="1846" y="441"/>
                  </a:cubicBezTo>
                  <a:cubicBezTo>
                    <a:pt x="1667" y="310"/>
                    <a:pt x="1477" y="203"/>
                    <a:pt x="1262" y="131"/>
                  </a:cubicBezTo>
                  <a:cubicBezTo>
                    <a:pt x="1060" y="60"/>
                    <a:pt x="846" y="12"/>
                    <a:pt x="643" y="0"/>
                  </a:cubicBezTo>
                  <a:close/>
                </a:path>
              </a:pathLst>
            </a:custGeom>
            <a:solidFill>
              <a:srgbClr val="0A0A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9" name="Google Shape;6273;p63">
              <a:extLst>
                <a:ext uri="{FF2B5EF4-FFF2-40B4-BE49-F238E27FC236}">
                  <a16:creationId xmlns:a16="http://schemas.microsoft.com/office/drawing/2014/main" id="{87BF3D21-3DA2-AFB0-F7B3-A7EA3141656D}"/>
                </a:ext>
              </a:extLst>
            </p:cNvPr>
            <p:cNvSpPr/>
            <p:nvPr/>
          </p:nvSpPr>
          <p:spPr>
            <a:xfrm>
              <a:off x="6116874" y="3107452"/>
              <a:ext cx="74749" cy="47968"/>
            </a:xfrm>
            <a:custGeom>
              <a:avLst/>
              <a:gdLst/>
              <a:ahLst/>
              <a:cxnLst/>
              <a:rect l="l" t="t" r="r" b="b"/>
              <a:pathLst>
                <a:path w="1510" h="969" extrusionOk="0">
                  <a:moveTo>
                    <a:pt x="1069" y="1"/>
                  </a:moveTo>
                  <a:cubicBezTo>
                    <a:pt x="914" y="1"/>
                    <a:pt x="771" y="48"/>
                    <a:pt x="640" y="108"/>
                  </a:cubicBezTo>
                  <a:cubicBezTo>
                    <a:pt x="486" y="167"/>
                    <a:pt x="367" y="274"/>
                    <a:pt x="248" y="393"/>
                  </a:cubicBezTo>
                  <a:cubicBezTo>
                    <a:pt x="188" y="453"/>
                    <a:pt x="140" y="513"/>
                    <a:pt x="105" y="596"/>
                  </a:cubicBezTo>
                  <a:cubicBezTo>
                    <a:pt x="69" y="679"/>
                    <a:pt x="21" y="751"/>
                    <a:pt x="9" y="858"/>
                  </a:cubicBezTo>
                  <a:cubicBezTo>
                    <a:pt x="0" y="913"/>
                    <a:pt x="41" y="968"/>
                    <a:pt x="82" y="968"/>
                  </a:cubicBezTo>
                  <a:cubicBezTo>
                    <a:pt x="94" y="968"/>
                    <a:pt x="106" y="964"/>
                    <a:pt x="117" y="953"/>
                  </a:cubicBezTo>
                  <a:cubicBezTo>
                    <a:pt x="176" y="917"/>
                    <a:pt x="224" y="834"/>
                    <a:pt x="259" y="774"/>
                  </a:cubicBezTo>
                  <a:cubicBezTo>
                    <a:pt x="319" y="739"/>
                    <a:pt x="367" y="679"/>
                    <a:pt x="414" y="620"/>
                  </a:cubicBezTo>
                  <a:cubicBezTo>
                    <a:pt x="498" y="513"/>
                    <a:pt x="605" y="441"/>
                    <a:pt x="724" y="382"/>
                  </a:cubicBezTo>
                  <a:cubicBezTo>
                    <a:pt x="843" y="310"/>
                    <a:pt x="962" y="286"/>
                    <a:pt x="1093" y="274"/>
                  </a:cubicBezTo>
                  <a:cubicBezTo>
                    <a:pt x="1113" y="266"/>
                    <a:pt x="1135" y="264"/>
                    <a:pt x="1159" y="264"/>
                  </a:cubicBezTo>
                  <a:cubicBezTo>
                    <a:pt x="1205" y="264"/>
                    <a:pt x="1256" y="274"/>
                    <a:pt x="1295" y="274"/>
                  </a:cubicBezTo>
                  <a:cubicBezTo>
                    <a:pt x="1335" y="274"/>
                    <a:pt x="1380" y="290"/>
                    <a:pt x="1420" y="290"/>
                  </a:cubicBezTo>
                  <a:cubicBezTo>
                    <a:pt x="1439" y="290"/>
                    <a:pt x="1458" y="286"/>
                    <a:pt x="1474" y="274"/>
                  </a:cubicBezTo>
                  <a:cubicBezTo>
                    <a:pt x="1498" y="262"/>
                    <a:pt x="1510" y="191"/>
                    <a:pt x="1486" y="155"/>
                  </a:cubicBezTo>
                  <a:cubicBezTo>
                    <a:pt x="1438" y="60"/>
                    <a:pt x="1355" y="48"/>
                    <a:pt x="1295" y="36"/>
                  </a:cubicBezTo>
                  <a:cubicBezTo>
                    <a:pt x="1212" y="1"/>
                    <a:pt x="1141" y="1"/>
                    <a:pt x="1069" y="1"/>
                  </a:cubicBezTo>
                  <a:close/>
                </a:path>
              </a:pathLst>
            </a:custGeom>
            <a:solidFill>
              <a:srgbClr val="0A0A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00" name="Google Shape;6274;p63">
              <a:extLst>
                <a:ext uri="{FF2B5EF4-FFF2-40B4-BE49-F238E27FC236}">
                  <a16:creationId xmlns:a16="http://schemas.microsoft.com/office/drawing/2014/main" id="{164CD87C-3ABF-6E43-337C-B202DFA27F26}"/>
                </a:ext>
              </a:extLst>
            </p:cNvPr>
            <p:cNvSpPr/>
            <p:nvPr/>
          </p:nvSpPr>
          <p:spPr>
            <a:xfrm>
              <a:off x="6170337" y="3187203"/>
              <a:ext cx="55492" cy="124598"/>
            </a:xfrm>
            <a:custGeom>
              <a:avLst/>
              <a:gdLst/>
              <a:ahLst/>
              <a:cxnLst/>
              <a:rect l="l" t="t" r="r" b="b"/>
              <a:pathLst>
                <a:path w="1121" h="2517" extrusionOk="0">
                  <a:moveTo>
                    <a:pt x="791" y="1"/>
                  </a:moveTo>
                  <a:cubicBezTo>
                    <a:pt x="763" y="1"/>
                    <a:pt x="736" y="19"/>
                    <a:pt x="751" y="56"/>
                  </a:cubicBezTo>
                  <a:cubicBezTo>
                    <a:pt x="763" y="223"/>
                    <a:pt x="823" y="366"/>
                    <a:pt x="846" y="533"/>
                  </a:cubicBezTo>
                  <a:cubicBezTo>
                    <a:pt x="882" y="699"/>
                    <a:pt x="906" y="878"/>
                    <a:pt x="894" y="1045"/>
                  </a:cubicBezTo>
                  <a:cubicBezTo>
                    <a:pt x="894" y="1176"/>
                    <a:pt x="894" y="1354"/>
                    <a:pt x="823" y="1473"/>
                  </a:cubicBezTo>
                  <a:cubicBezTo>
                    <a:pt x="777" y="1536"/>
                    <a:pt x="709" y="1555"/>
                    <a:pt x="637" y="1555"/>
                  </a:cubicBezTo>
                  <a:cubicBezTo>
                    <a:pt x="560" y="1555"/>
                    <a:pt x="479" y="1533"/>
                    <a:pt x="418" y="1521"/>
                  </a:cubicBezTo>
                  <a:cubicBezTo>
                    <a:pt x="370" y="1503"/>
                    <a:pt x="308" y="1488"/>
                    <a:pt x="248" y="1488"/>
                  </a:cubicBezTo>
                  <a:cubicBezTo>
                    <a:pt x="189" y="1488"/>
                    <a:pt x="132" y="1503"/>
                    <a:pt x="96" y="1545"/>
                  </a:cubicBezTo>
                  <a:cubicBezTo>
                    <a:pt x="1" y="1652"/>
                    <a:pt x="84" y="1819"/>
                    <a:pt x="120" y="1914"/>
                  </a:cubicBezTo>
                  <a:cubicBezTo>
                    <a:pt x="239" y="2176"/>
                    <a:pt x="453" y="2378"/>
                    <a:pt x="692" y="2509"/>
                  </a:cubicBezTo>
                  <a:cubicBezTo>
                    <a:pt x="701" y="2515"/>
                    <a:pt x="710" y="2517"/>
                    <a:pt x="719" y="2517"/>
                  </a:cubicBezTo>
                  <a:cubicBezTo>
                    <a:pt x="767" y="2517"/>
                    <a:pt x="801" y="2444"/>
                    <a:pt x="751" y="2414"/>
                  </a:cubicBezTo>
                  <a:cubicBezTo>
                    <a:pt x="513" y="2247"/>
                    <a:pt x="322" y="2009"/>
                    <a:pt x="227" y="1735"/>
                  </a:cubicBezTo>
                  <a:cubicBezTo>
                    <a:pt x="227" y="1723"/>
                    <a:pt x="203" y="1676"/>
                    <a:pt x="227" y="1664"/>
                  </a:cubicBezTo>
                  <a:cubicBezTo>
                    <a:pt x="232" y="1654"/>
                    <a:pt x="248" y="1650"/>
                    <a:pt x="266" y="1650"/>
                  </a:cubicBezTo>
                  <a:cubicBezTo>
                    <a:pt x="291" y="1650"/>
                    <a:pt x="321" y="1657"/>
                    <a:pt x="334" y="1664"/>
                  </a:cubicBezTo>
                  <a:cubicBezTo>
                    <a:pt x="406" y="1688"/>
                    <a:pt x="465" y="1711"/>
                    <a:pt x="537" y="1723"/>
                  </a:cubicBezTo>
                  <a:cubicBezTo>
                    <a:pt x="580" y="1735"/>
                    <a:pt x="625" y="1742"/>
                    <a:pt x="669" y="1742"/>
                  </a:cubicBezTo>
                  <a:cubicBezTo>
                    <a:pt x="758" y="1742"/>
                    <a:pt x="842" y="1715"/>
                    <a:pt x="906" y="1652"/>
                  </a:cubicBezTo>
                  <a:cubicBezTo>
                    <a:pt x="1120" y="1485"/>
                    <a:pt x="1108" y="1128"/>
                    <a:pt x="1084" y="890"/>
                  </a:cubicBezTo>
                  <a:cubicBezTo>
                    <a:pt x="1073" y="616"/>
                    <a:pt x="1025" y="235"/>
                    <a:pt x="834" y="21"/>
                  </a:cubicBezTo>
                  <a:cubicBezTo>
                    <a:pt x="825" y="7"/>
                    <a:pt x="808" y="1"/>
                    <a:pt x="791" y="1"/>
                  </a:cubicBezTo>
                  <a:close/>
                </a:path>
              </a:pathLst>
            </a:custGeom>
            <a:solidFill>
              <a:srgbClr val="C431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01" name="Google Shape;6275;p63">
              <a:extLst>
                <a:ext uri="{FF2B5EF4-FFF2-40B4-BE49-F238E27FC236}">
                  <a16:creationId xmlns:a16="http://schemas.microsoft.com/office/drawing/2014/main" id="{B14B5797-216B-86D9-98D9-6609FE46D5B1}"/>
                </a:ext>
              </a:extLst>
            </p:cNvPr>
            <p:cNvSpPr/>
            <p:nvPr/>
          </p:nvSpPr>
          <p:spPr>
            <a:xfrm>
              <a:off x="6641858" y="4217866"/>
              <a:ext cx="198109" cy="291223"/>
            </a:xfrm>
            <a:custGeom>
              <a:avLst/>
              <a:gdLst/>
              <a:ahLst/>
              <a:cxnLst/>
              <a:rect l="l" t="t" r="r" b="b"/>
              <a:pathLst>
                <a:path w="4002" h="5883" extrusionOk="0">
                  <a:moveTo>
                    <a:pt x="1323" y="1"/>
                  </a:moveTo>
                  <a:cubicBezTo>
                    <a:pt x="1323" y="1"/>
                    <a:pt x="1251" y="1049"/>
                    <a:pt x="1132" y="1465"/>
                  </a:cubicBezTo>
                  <a:cubicBezTo>
                    <a:pt x="1013" y="1894"/>
                    <a:pt x="1" y="3870"/>
                    <a:pt x="239" y="4001"/>
                  </a:cubicBezTo>
                  <a:cubicBezTo>
                    <a:pt x="257" y="4013"/>
                    <a:pt x="277" y="4018"/>
                    <a:pt x="298" y="4018"/>
                  </a:cubicBezTo>
                  <a:cubicBezTo>
                    <a:pt x="562" y="4018"/>
                    <a:pt x="1060" y="3204"/>
                    <a:pt x="1061" y="3204"/>
                  </a:cubicBezTo>
                  <a:lnTo>
                    <a:pt x="1061" y="3204"/>
                  </a:lnTo>
                  <a:cubicBezTo>
                    <a:pt x="1061" y="3204"/>
                    <a:pt x="989" y="5275"/>
                    <a:pt x="1287" y="5347"/>
                  </a:cubicBezTo>
                  <a:cubicBezTo>
                    <a:pt x="1295" y="5349"/>
                    <a:pt x="1303" y="5350"/>
                    <a:pt x="1311" y="5350"/>
                  </a:cubicBezTo>
                  <a:cubicBezTo>
                    <a:pt x="1596" y="5350"/>
                    <a:pt x="1799" y="3930"/>
                    <a:pt x="1799" y="3930"/>
                  </a:cubicBezTo>
                  <a:cubicBezTo>
                    <a:pt x="1799" y="3930"/>
                    <a:pt x="1799" y="5871"/>
                    <a:pt x="2156" y="5883"/>
                  </a:cubicBezTo>
                  <a:cubicBezTo>
                    <a:pt x="2157" y="5883"/>
                    <a:pt x="2158" y="5883"/>
                    <a:pt x="2159" y="5883"/>
                  </a:cubicBezTo>
                  <a:cubicBezTo>
                    <a:pt x="2537" y="5883"/>
                    <a:pt x="2513" y="3943"/>
                    <a:pt x="2513" y="3942"/>
                  </a:cubicBezTo>
                  <a:lnTo>
                    <a:pt x="2513" y="3942"/>
                  </a:lnTo>
                  <a:cubicBezTo>
                    <a:pt x="2513" y="3942"/>
                    <a:pt x="2909" y="5550"/>
                    <a:pt x="3183" y="5550"/>
                  </a:cubicBezTo>
                  <a:cubicBezTo>
                    <a:pt x="3186" y="5550"/>
                    <a:pt x="3189" y="5550"/>
                    <a:pt x="3192" y="5549"/>
                  </a:cubicBezTo>
                  <a:cubicBezTo>
                    <a:pt x="3454" y="5525"/>
                    <a:pt x="3263" y="3704"/>
                    <a:pt x="3263" y="3704"/>
                  </a:cubicBezTo>
                  <a:lnTo>
                    <a:pt x="3263" y="3704"/>
                  </a:lnTo>
                  <a:cubicBezTo>
                    <a:pt x="3263" y="3704"/>
                    <a:pt x="3609" y="4740"/>
                    <a:pt x="3801" y="4740"/>
                  </a:cubicBezTo>
                  <a:cubicBezTo>
                    <a:pt x="3805" y="4740"/>
                    <a:pt x="3808" y="4740"/>
                    <a:pt x="3811" y="4740"/>
                  </a:cubicBezTo>
                  <a:cubicBezTo>
                    <a:pt x="4001" y="4692"/>
                    <a:pt x="3632" y="3049"/>
                    <a:pt x="3573" y="2418"/>
                  </a:cubicBezTo>
                  <a:cubicBezTo>
                    <a:pt x="3513" y="1775"/>
                    <a:pt x="3513" y="275"/>
                    <a:pt x="3513" y="251"/>
                  </a:cubicBezTo>
                  <a:lnTo>
                    <a:pt x="1323" y="1"/>
                  </a:lnTo>
                  <a:close/>
                </a:path>
              </a:pathLst>
            </a:custGeom>
            <a:solidFill>
              <a:srgbClr val="FFA6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01" name="Google Shape;5812;p62">
              <a:extLst>
                <a:ext uri="{FF2B5EF4-FFF2-40B4-BE49-F238E27FC236}">
                  <a16:creationId xmlns:a16="http://schemas.microsoft.com/office/drawing/2014/main" id="{822AAE78-6831-9E1A-2096-13D211888BDC}"/>
                </a:ext>
              </a:extLst>
            </p:cNvPr>
            <p:cNvSpPr/>
            <p:nvPr/>
          </p:nvSpPr>
          <p:spPr>
            <a:xfrm>
              <a:off x="6267063" y="3552878"/>
              <a:ext cx="228061" cy="149800"/>
            </a:xfrm>
            <a:custGeom>
              <a:avLst/>
              <a:gdLst/>
              <a:ahLst/>
              <a:cxnLst/>
              <a:rect l="l" t="t" r="r" b="b"/>
              <a:pathLst>
                <a:path w="5031" h="3039" extrusionOk="0">
                  <a:moveTo>
                    <a:pt x="4292" y="0"/>
                  </a:moveTo>
                  <a:cubicBezTo>
                    <a:pt x="4246" y="0"/>
                    <a:pt x="4201" y="15"/>
                    <a:pt x="4156" y="48"/>
                  </a:cubicBezTo>
                  <a:cubicBezTo>
                    <a:pt x="3786" y="328"/>
                    <a:pt x="2911" y="1346"/>
                    <a:pt x="1419" y="1346"/>
                  </a:cubicBezTo>
                  <a:cubicBezTo>
                    <a:pt x="1326" y="1346"/>
                    <a:pt x="1230" y="1342"/>
                    <a:pt x="1132" y="1334"/>
                  </a:cubicBezTo>
                  <a:cubicBezTo>
                    <a:pt x="751" y="1310"/>
                    <a:pt x="596" y="857"/>
                    <a:pt x="525" y="667"/>
                  </a:cubicBezTo>
                  <a:cubicBezTo>
                    <a:pt x="518" y="641"/>
                    <a:pt x="498" y="629"/>
                    <a:pt x="479" y="629"/>
                  </a:cubicBezTo>
                  <a:cubicBezTo>
                    <a:pt x="463" y="629"/>
                    <a:pt x="447" y="638"/>
                    <a:pt x="441" y="655"/>
                  </a:cubicBezTo>
                  <a:cubicBezTo>
                    <a:pt x="298" y="893"/>
                    <a:pt x="25" y="1500"/>
                    <a:pt x="25" y="1655"/>
                  </a:cubicBezTo>
                  <a:cubicBezTo>
                    <a:pt x="1" y="1905"/>
                    <a:pt x="239" y="2798"/>
                    <a:pt x="394" y="2810"/>
                  </a:cubicBezTo>
                  <a:cubicBezTo>
                    <a:pt x="395" y="2810"/>
                    <a:pt x="396" y="2810"/>
                    <a:pt x="397" y="2810"/>
                  </a:cubicBezTo>
                  <a:cubicBezTo>
                    <a:pt x="545" y="2810"/>
                    <a:pt x="1180" y="1893"/>
                    <a:pt x="1180" y="1893"/>
                  </a:cubicBezTo>
                  <a:cubicBezTo>
                    <a:pt x="1180" y="1893"/>
                    <a:pt x="1803" y="3038"/>
                    <a:pt x="2043" y="3038"/>
                  </a:cubicBezTo>
                  <a:cubicBezTo>
                    <a:pt x="2049" y="3038"/>
                    <a:pt x="2055" y="3038"/>
                    <a:pt x="2061" y="3036"/>
                  </a:cubicBezTo>
                  <a:cubicBezTo>
                    <a:pt x="2382" y="2941"/>
                    <a:pt x="4097" y="2905"/>
                    <a:pt x="4978" y="1072"/>
                  </a:cubicBezTo>
                  <a:cubicBezTo>
                    <a:pt x="5031" y="955"/>
                    <a:pt x="4660" y="0"/>
                    <a:pt x="4292" y="0"/>
                  </a:cubicBezTo>
                  <a:close/>
                </a:path>
              </a:pathLst>
            </a:custGeom>
            <a:solidFill>
              <a:schemeClr val="bg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pic>
          <p:nvPicPr>
            <p:cNvPr id="206" name="Picture 205">
              <a:extLst>
                <a:ext uri="{FF2B5EF4-FFF2-40B4-BE49-F238E27FC236}">
                  <a16:creationId xmlns:a16="http://schemas.microsoft.com/office/drawing/2014/main" id="{A06A4E48-012F-CCE9-624C-56ACEE0073CD}"/>
                </a:ext>
              </a:extLst>
            </p:cNvPr>
            <p:cNvPicPr>
              <a:picLocks noChangeAspect="1"/>
            </p:cNvPicPr>
            <p:nvPr/>
          </p:nvPicPr>
          <p:blipFill rotWithShape="1">
            <a:blip r:embed="rId3">
              <a:extLst>
                <a:ext uri="{28A0092B-C50C-407E-A947-70E740481C1C}">
                  <a14:useLocalDpi xmlns:a14="http://schemas.microsoft.com/office/drawing/2010/main" val="0"/>
                </a:ext>
              </a:extLst>
            </a:blip>
            <a:srcRect l="9272" t="23691" r="70027" b="25785"/>
            <a:stretch/>
          </p:blipFill>
          <p:spPr>
            <a:xfrm flipH="1">
              <a:off x="6192524" y="3621099"/>
              <a:ext cx="372088" cy="511314"/>
            </a:xfrm>
            <a:prstGeom prst="rect">
              <a:avLst/>
            </a:prstGeom>
          </p:spPr>
        </p:pic>
      </p:grpSp>
      <p:sp>
        <p:nvSpPr>
          <p:cNvPr id="376" name="Google Shape;5951;p62">
            <a:extLst>
              <a:ext uri="{FF2B5EF4-FFF2-40B4-BE49-F238E27FC236}">
                <a16:creationId xmlns:a16="http://schemas.microsoft.com/office/drawing/2014/main" id="{312159D6-1124-C3B3-4292-4E08603E8084}"/>
              </a:ext>
            </a:extLst>
          </p:cNvPr>
          <p:cNvSpPr/>
          <p:nvPr/>
        </p:nvSpPr>
        <p:spPr>
          <a:xfrm>
            <a:off x="2155833" y="4730617"/>
            <a:ext cx="776091" cy="84176"/>
          </a:xfrm>
          <a:custGeom>
            <a:avLst/>
            <a:gdLst/>
            <a:ahLst/>
            <a:cxnLst/>
            <a:rect l="l" t="t" r="r" b="b"/>
            <a:pathLst>
              <a:path w="20873" h="2406" extrusionOk="0">
                <a:moveTo>
                  <a:pt x="10443" y="0"/>
                </a:moveTo>
                <a:cubicBezTo>
                  <a:pt x="4680" y="0"/>
                  <a:pt x="1" y="536"/>
                  <a:pt x="1" y="1203"/>
                </a:cubicBezTo>
                <a:cubicBezTo>
                  <a:pt x="1" y="1869"/>
                  <a:pt x="4680" y="2405"/>
                  <a:pt x="10443" y="2405"/>
                </a:cubicBezTo>
                <a:cubicBezTo>
                  <a:pt x="16205" y="2405"/>
                  <a:pt x="20872" y="1869"/>
                  <a:pt x="20872" y="1203"/>
                </a:cubicBezTo>
                <a:cubicBezTo>
                  <a:pt x="20872" y="536"/>
                  <a:pt x="16205" y="0"/>
                  <a:pt x="10443" y="0"/>
                </a:cubicBezTo>
                <a:close/>
              </a:path>
            </a:pathLst>
          </a:custGeom>
          <a:solidFill>
            <a:srgbClr val="8EB3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77" name="Google Shape;5957;p62">
            <a:extLst>
              <a:ext uri="{FF2B5EF4-FFF2-40B4-BE49-F238E27FC236}">
                <a16:creationId xmlns:a16="http://schemas.microsoft.com/office/drawing/2014/main" id="{E8C7FCE1-B4F6-B251-02CB-FC357922D4F8}"/>
              </a:ext>
            </a:extLst>
          </p:cNvPr>
          <p:cNvSpPr/>
          <p:nvPr/>
        </p:nvSpPr>
        <p:spPr>
          <a:xfrm>
            <a:off x="2745223" y="4171981"/>
            <a:ext cx="135282" cy="165086"/>
          </a:xfrm>
          <a:custGeom>
            <a:avLst/>
            <a:gdLst/>
            <a:ahLst/>
            <a:cxnLst/>
            <a:rect l="l" t="t" r="r" b="b"/>
            <a:pathLst>
              <a:path w="3668" h="4757" extrusionOk="0">
                <a:moveTo>
                  <a:pt x="2584" y="0"/>
                </a:moveTo>
                <a:lnTo>
                  <a:pt x="453" y="786"/>
                </a:lnTo>
                <a:cubicBezTo>
                  <a:pt x="941" y="1941"/>
                  <a:pt x="0" y="2989"/>
                  <a:pt x="619" y="3548"/>
                </a:cubicBezTo>
                <a:cubicBezTo>
                  <a:pt x="876" y="3384"/>
                  <a:pt x="958" y="3310"/>
                  <a:pt x="987" y="3310"/>
                </a:cubicBezTo>
                <a:cubicBezTo>
                  <a:pt x="1006" y="3310"/>
                  <a:pt x="1003" y="3343"/>
                  <a:pt x="1012" y="3405"/>
                </a:cubicBezTo>
                <a:cubicBezTo>
                  <a:pt x="1045" y="3537"/>
                  <a:pt x="1289" y="4756"/>
                  <a:pt x="1866" y="4756"/>
                </a:cubicBezTo>
                <a:cubicBezTo>
                  <a:pt x="1916" y="4756"/>
                  <a:pt x="1969" y="4747"/>
                  <a:pt x="2024" y="4727"/>
                </a:cubicBezTo>
                <a:cubicBezTo>
                  <a:pt x="2108" y="4691"/>
                  <a:pt x="2191" y="4667"/>
                  <a:pt x="2286" y="4608"/>
                </a:cubicBezTo>
                <a:cubicBezTo>
                  <a:pt x="2369" y="4536"/>
                  <a:pt x="2441" y="4465"/>
                  <a:pt x="2524" y="4370"/>
                </a:cubicBezTo>
                <a:cubicBezTo>
                  <a:pt x="2619" y="4239"/>
                  <a:pt x="2703" y="4108"/>
                  <a:pt x="2834" y="4001"/>
                </a:cubicBezTo>
                <a:cubicBezTo>
                  <a:pt x="2953" y="3929"/>
                  <a:pt x="3072" y="3893"/>
                  <a:pt x="3120" y="3751"/>
                </a:cubicBezTo>
                <a:cubicBezTo>
                  <a:pt x="3155" y="3631"/>
                  <a:pt x="3191" y="3501"/>
                  <a:pt x="3274" y="3405"/>
                </a:cubicBezTo>
                <a:cubicBezTo>
                  <a:pt x="3393" y="3286"/>
                  <a:pt x="3536" y="3227"/>
                  <a:pt x="3620" y="3072"/>
                </a:cubicBezTo>
                <a:cubicBezTo>
                  <a:pt x="3632" y="3048"/>
                  <a:pt x="3655" y="3036"/>
                  <a:pt x="3667" y="3000"/>
                </a:cubicBezTo>
                <a:lnTo>
                  <a:pt x="3667" y="2989"/>
                </a:lnTo>
                <a:cubicBezTo>
                  <a:pt x="3655" y="2941"/>
                  <a:pt x="3655" y="2893"/>
                  <a:pt x="3632" y="2858"/>
                </a:cubicBezTo>
                <a:cubicBezTo>
                  <a:pt x="3548" y="2453"/>
                  <a:pt x="3298" y="2108"/>
                  <a:pt x="3131" y="1750"/>
                </a:cubicBezTo>
                <a:cubicBezTo>
                  <a:pt x="2881" y="1191"/>
                  <a:pt x="2715" y="595"/>
                  <a:pt x="2584" y="0"/>
                </a:cubicBezTo>
                <a:close/>
              </a:path>
            </a:pathLst>
          </a:custGeom>
          <a:solidFill>
            <a:srgbClr val="FFA6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78" name="Google Shape;5958;p62">
            <a:extLst>
              <a:ext uri="{FF2B5EF4-FFF2-40B4-BE49-F238E27FC236}">
                <a16:creationId xmlns:a16="http://schemas.microsoft.com/office/drawing/2014/main" id="{70E465DA-3D51-B910-AFA1-B2A852D15D5B}"/>
              </a:ext>
            </a:extLst>
          </p:cNvPr>
          <p:cNvSpPr/>
          <p:nvPr/>
        </p:nvSpPr>
        <p:spPr>
          <a:xfrm>
            <a:off x="2651949" y="3774448"/>
            <a:ext cx="221438" cy="484326"/>
          </a:xfrm>
          <a:custGeom>
            <a:avLst/>
            <a:gdLst/>
            <a:ahLst/>
            <a:cxnLst/>
            <a:rect l="l" t="t" r="r" b="b"/>
            <a:pathLst>
              <a:path w="6004" h="13956" extrusionOk="0">
                <a:moveTo>
                  <a:pt x="1194" y="1"/>
                </a:moveTo>
                <a:cubicBezTo>
                  <a:pt x="501" y="1"/>
                  <a:pt x="1" y="1486"/>
                  <a:pt x="29" y="2644"/>
                </a:cubicBezTo>
                <a:cubicBezTo>
                  <a:pt x="76" y="4097"/>
                  <a:pt x="981" y="4966"/>
                  <a:pt x="1719" y="8133"/>
                </a:cubicBezTo>
                <a:cubicBezTo>
                  <a:pt x="2196" y="10205"/>
                  <a:pt x="2589" y="12062"/>
                  <a:pt x="2815" y="13086"/>
                </a:cubicBezTo>
                <a:cubicBezTo>
                  <a:pt x="2815" y="13122"/>
                  <a:pt x="2827" y="13134"/>
                  <a:pt x="2827" y="13158"/>
                </a:cubicBezTo>
                <a:cubicBezTo>
                  <a:pt x="2934" y="13670"/>
                  <a:pt x="2993" y="13955"/>
                  <a:pt x="2993" y="13955"/>
                </a:cubicBezTo>
                <a:cubicBezTo>
                  <a:pt x="3013" y="13956"/>
                  <a:pt x="3034" y="13956"/>
                  <a:pt x="3055" y="13956"/>
                </a:cubicBezTo>
                <a:cubicBezTo>
                  <a:pt x="3970" y="13956"/>
                  <a:pt x="6004" y="13706"/>
                  <a:pt x="5922" y="13217"/>
                </a:cubicBezTo>
                <a:lnTo>
                  <a:pt x="5839" y="12646"/>
                </a:lnTo>
                <a:cubicBezTo>
                  <a:pt x="5839" y="12610"/>
                  <a:pt x="5827" y="12562"/>
                  <a:pt x="5827" y="12539"/>
                </a:cubicBezTo>
                <a:cubicBezTo>
                  <a:pt x="4827" y="6645"/>
                  <a:pt x="2565" y="1299"/>
                  <a:pt x="1779" y="347"/>
                </a:cubicBezTo>
                <a:cubicBezTo>
                  <a:pt x="1575" y="105"/>
                  <a:pt x="1378" y="1"/>
                  <a:pt x="119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79" name="Google Shape;5959;p62">
            <a:extLst>
              <a:ext uri="{FF2B5EF4-FFF2-40B4-BE49-F238E27FC236}">
                <a16:creationId xmlns:a16="http://schemas.microsoft.com/office/drawing/2014/main" id="{8F5FD992-9013-7D18-2AA0-3076C641777A}"/>
              </a:ext>
            </a:extLst>
          </p:cNvPr>
          <p:cNvSpPr/>
          <p:nvPr/>
        </p:nvSpPr>
        <p:spPr>
          <a:xfrm>
            <a:off x="2755291" y="4209982"/>
            <a:ext cx="112047" cy="21100"/>
          </a:xfrm>
          <a:custGeom>
            <a:avLst/>
            <a:gdLst/>
            <a:ahLst/>
            <a:cxnLst/>
            <a:rect l="l" t="t" r="r" b="b"/>
            <a:pathLst>
              <a:path w="3038" h="608" extrusionOk="0">
                <a:moveTo>
                  <a:pt x="3001" y="0"/>
                </a:moveTo>
                <a:cubicBezTo>
                  <a:pt x="2787" y="72"/>
                  <a:pt x="2561" y="131"/>
                  <a:pt x="2335" y="191"/>
                </a:cubicBezTo>
                <a:cubicBezTo>
                  <a:pt x="1739" y="346"/>
                  <a:pt x="1132" y="453"/>
                  <a:pt x="525" y="512"/>
                </a:cubicBezTo>
                <a:cubicBezTo>
                  <a:pt x="358" y="524"/>
                  <a:pt x="180" y="524"/>
                  <a:pt x="1" y="536"/>
                </a:cubicBezTo>
                <a:cubicBezTo>
                  <a:pt x="1" y="572"/>
                  <a:pt x="13" y="584"/>
                  <a:pt x="13" y="608"/>
                </a:cubicBezTo>
                <a:cubicBezTo>
                  <a:pt x="1037" y="596"/>
                  <a:pt x="2073" y="405"/>
                  <a:pt x="3037" y="108"/>
                </a:cubicBezTo>
                <a:cubicBezTo>
                  <a:pt x="3037" y="60"/>
                  <a:pt x="3025" y="36"/>
                  <a:pt x="3001" y="0"/>
                </a:cubicBezTo>
                <a:close/>
              </a:path>
            </a:pathLst>
          </a:custGeom>
          <a:solidFill>
            <a:srgbClr val="578A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80" name="Google Shape;5962;p62">
            <a:extLst>
              <a:ext uri="{FF2B5EF4-FFF2-40B4-BE49-F238E27FC236}">
                <a16:creationId xmlns:a16="http://schemas.microsoft.com/office/drawing/2014/main" id="{1D9AB1C6-0EA1-7FA6-9645-3161FDCEE47D}"/>
              </a:ext>
            </a:extLst>
          </p:cNvPr>
          <p:cNvSpPr/>
          <p:nvPr/>
        </p:nvSpPr>
        <p:spPr>
          <a:xfrm>
            <a:off x="2306514" y="4162055"/>
            <a:ext cx="435647" cy="537596"/>
          </a:xfrm>
          <a:custGeom>
            <a:avLst/>
            <a:gdLst/>
            <a:ahLst/>
            <a:cxnLst/>
            <a:rect l="l" t="t" r="r" b="b"/>
            <a:pathLst>
              <a:path w="11812" h="15491" extrusionOk="0">
                <a:moveTo>
                  <a:pt x="11812" y="0"/>
                </a:moveTo>
                <a:lnTo>
                  <a:pt x="11812" y="0"/>
                </a:lnTo>
                <a:cubicBezTo>
                  <a:pt x="10681" y="298"/>
                  <a:pt x="9490" y="417"/>
                  <a:pt x="8323" y="477"/>
                </a:cubicBezTo>
                <a:cubicBezTo>
                  <a:pt x="7619" y="515"/>
                  <a:pt x="6912" y="535"/>
                  <a:pt x="6204" y="535"/>
                </a:cubicBezTo>
                <a:cubicBezTo>
                  <a:pt x="4913" y="535"/>
                  <a:pt x="3619" y="468"/>
                  <a:pt x="2334" y="322"/>
                </a:cubicBezTo>
                <a:cubicBezTo>
                  <a:pt x="2267" y="313"/>
                  <a:pt x="2206" y="305"/>
                  <a:pt x="2129" y="305"/>
                </a:cubicBezTo>
                <a:cubicBezTo>
                  <a:pt x="2097" y="305"/>
                  <a:pt x="2063" y="306"/>
                  <a:pt x="2025" y="310"/>
                </a:cubicBezTo>
                <a:cubicBezTo>
                  <a:pt x="1644" y="3322"/>
                  <a:pt x="310" y="12502"/>
                  <a:pt x="1" y="15490"/>
                </a:cubicBezTo>
                <a:lnTo>
                  <a:pt x="3418" y="15490"/>
                </a:lnTo>
                <a:cubicBezTo>
                  <a:pt x="3418" y="15490"/>
                  <a:pt x="5597" y="2894"/>
                  <a:pt x="6228" y="2560"/>
                </a:cubicBezTo>
                <a:cubicBezTo>
                  <a:pt x="6574" y="2361"/>
                  <a:pt x="6819" y="2300"/>
                  <a:pt x="7015" y="2300"/>
                </a:cubicBezTo>
                <a:cubicBezTo>
                  <a:pt x="7088" y="2300"/>
                  <a:pt x="7154" y="2309"/>
                  <a:pt x="7216" y="2322"/>
                </a:cubicBezTo>
                <a:cubicBezTo>
                  <a:pt x="7442" y="2358"/>
                  <a:pt x="6966" y="12752"/>
                  <a:pt x="6942" y="15490"/>
                </a:cubicBezTo>
                <a:lnTo>
                  <a:pt x="10395" y="15490"/>
                </a:lnTo>
                <a:cubicBezTo>
                  <a:pt x="10395" y="15490"/>
                  <a:pt x="11062" y="9049"/>
                  <a:pt x="11490" y="6096"/>
                </a:cubicBezTo>
                <a:cubicBezTo>
                  <a:pt x="11645" y="4977"/>
                  <a:pt x="11788" y="2620"/>
                  <a:pt x="11812" y="0"/>
                </a:cubicBezTo>
                <a:close/>
              </a:path>
            </a:pathLst>
          </a:custGeom>
          <a:solidFill>
            <a:srgbClr val="FFA6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81" name="Google Shape;5963;p62">
            <a:extLst>
              <a:ext uri="{FF2B5EF4-FFF2-40B4-BE49-F238E27FC236}">
                <a16:creationId xmlns:a16="http://schemas.microsoft.com/office/drawing/2014/main" id="{B964A249-559C-910D-0857-7D9966C49578}"/>
              </a:ext>
            </a:extLst>
          </p:cNvPr>
          <p:cNvSpPr/>
          <p:nvPr/>
        </p:nvSpPr>
        <p:spPr>
          <a:xfrm>
            <a:off x="2351325" y="4160806"/>
            <a:ext cx="391278" cy="237374"/>
          </a:xfrm>
          <a:custGeom>
            <a:avLst/>
            <a:gdLst/>
            <a:ahLst/>
            <a:cxnLst/>
            <a:rect l="l" t="t" r="r" b="b"/>
            <a:pathLst>
              <a:path w="10609" h="6840" extrusionOk="0">
                <a:moveTo>
                  <a:pt x="10609" y="1"/>
                </a:moveTo>
                <a:cubicBezTo>
                  <a:pt x="9478" y="298"/>
                  <a:pt x="8287" y="417"/>
                  <a:pt x="7132" y="477"/>
                </a:cubicBezTo>
                <a:cubicBezTo>
                  <a:pt x="6364" y="518"/>
                  <a:pt x="5593" y="542"/>
                  <a:pt x="4823" y="542"/>
                </a:cubicBezTo>
                <a:cubicBezTo>
                  <a:pt x="3585" y="542"/>
                  <a:pt x="2349" y="481"/>
                  <a:pt x="1131" y="334"/>
                </a:cubicBezTo>
                <a:cubicBezTo>
                  <a:pt x="1036" y="322"/>
                  <a:pt x="953" y="322"/>
                  <a:pt x="846" y="298"/>
                </a:cubicBezTo>
                <a:cubicBezTo>
                  <a:pt x="679" y="1572"/>
                  <a:pt x="357" y="3930"/>
                  <a:pt x="0" y="6466"/>
                </a:cubicBezTo>
                <a:lnTo>
                  <a:pt x="179" y="6513"/>
                </a:lnTo>
                <a:cubicBezTo>
                  <a:pt x="977" y="6692"/>
                  <a:pt x="1810" y="6811"/>
                  <a:pt x="2631" y="6835"/>
                </a:cubicBezTo>
                <a:cubicBezTo>
                  <a:pt x="2743" y="6838"/>
                  <a:pt x="2854" y="6839"/>
                  <a:pt x="2964" y="6839"/>
                </a:cubicBezTo>
                <a:cubicBezTo>
                  <a:pt x="3266" y="6839"/>
                  <a:pt x="3565" y="6828"/>
                  <a:pt x="3870" y="6811"/>
                </a:cubicBezTo>
                <a:cubicBezTo>
                  <a:pt x="4346" y="4549"/>
                  <a:pt x="4787" y="2703"/>
                  <a:pt x="5025" y="2560"/>
                </a:cubicBezTo>
                <a:cubicBezTo>
                  <a:pt x="5384" y="2381"/>
                  <a:pt x="5627" y="2324"/>
                  <a:pt x="5819" y="2324"/>
                </a:cubicBezTo>
                <a:cubicBezTo>
                  <a:pt x="5894" y="2324"/>
                  <a:pt x="5961" y="2333"/>
                  <a:pt x="6025" y="2346"/>
                </a:cubicBezTo>
                <a:cubicBezTo>
                  <a:pt x="6120" y="2358"/>
                  <a:pt x="6084" y="4287"/>
                  <a:pt x="6013" y="6692"/>
                </a:cubicBezTo>
                <a:cubicBezTo>
                  <a:pt x="6453" y="6692"/>
                  <a:pt x="6894" y="6668"/>
                  <a:pt x="7334" y="6668"/>
                </a:cubicBezTo>
                <a:cubicBezTo>
                  <a:pt x="8299" y="6656"/>
                  <a:pt x="9287" y="6609"/>
                  <a:pt x="10240" y="6478"/>
                </a:cubicBezTo>
                <a:cubicBezTo>
                  <a:pt x="10251" y="6347"/>
                  <a:pt x="10263" y="6228"/>
                  <a:pt x="10287" y="6109"/>
                </a:cubicBezTo>
                <a:cubicBezTo>
                  <a:pt x="10442" y="5001"/>
                  <a:pt x="10573" y="2644"/>
                  <a:pt x="10609"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82" name="Google Shape;5964;p62">
            <a:extLst>
              <a:ext uri="{FF2B5EF4-FFF2-40B4-BE49-F238E27FC236}">
                <a16:creationId xmlns:a16="http://schemas.microsoft.com/office/drawing/2014/main" id="{5FF46E01-8C70-ECDA-648E-FE2419C9C8C9}"/>
              </a:ext>
            </a:extLst>
          </p:cNvPr>
          <p:cNvSpPr/>
          <p:nvPr/>
        </p:nvSpPr>
        <p:spPr>
          <a:xfrm>
            <a:off x="2544512" y="4692539"/>
            <a:ext cx="229257" cy="68054"/>
          </a:xfrm>
          <a:custGeom>
            <a:avLst/>
            <a:gdLst/>
            <a:ahLst/>
            <a:cxnLst/>
            <a:rect l="l" t="t" r="r" b="b"/>
            <a:pathLst>
              <a:path w="6216" h="1961" extrusionOk="0">
                <a:moveTo>
                  <a:pt x="3232" y="1"/>
                </a:moveTo>
                <a:cubicBezTo>
                  <a:pt x="2226" y="1"/>
                  <a:pt x="598" y="40"/>
                  <a:pt x="489" y="73"/>
                </a:cubicBezTo>
                <a:cubicBezTo>
                  <a:pt x="322" y="109"/>
                  <a:pt x="1" y="1514"/>
                  <a:pt x="180" y="1824"/>
                </a:cubicBezTo>
                <a:cubicBezTo>
                  <a:pt x="234" y="1927"/>
                  <a:pt x="919" y="1961"/>
                  <a:pt x="1812" y="1961"/>
                </a:cubicBezTo>
                <a:cubicBezTo>
                  <a:pt x="3279" y="1961"/>
                  <a:pt x="5306" y="1870"/>
                  <a:pt x="6002" y="1847"/>
                </a:cubicBezTo>
                <a:cubicBezTo>
                  <a:pt x="6133" y="1847"/>
                  <a:pt x="6216" y="1693"/>
                  <a:pt x="6156" y="1574"/>
                </a:cubicBezTo>
                <a:cubicBezTo>
                  <a:pt x="6037" y="1335"/>
                  <a:pt x="5764" y="990"/>
                  <a:pt x="5204" y="633"/>
                </a:cubicBezTo>
                <a:cubicBezTo>
                  <a:pt x="4311" y="61"/>
                  <a:pt x="4013" y="26"/>
                  <a:pt x="4013" y="26"/>
                </a:cubicBezTo>
                <a:cubicBezTo>
                  <a:pt x="3978" y="8"/>
                  <a:pt x="3662" y="1"/>
                  <a:pt x="3232" y="1"/>
                </a:cubicBezTo>
                <a:close/>
              </a:path>
            </a:pathLst>
          </a:custGeom>
          <a:solidFill>
            <a:srgbClr val="C8D9AD">
              <a:lumMod val="20000"/>
              <a:lumOff val="800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83" name="Google Shape;5965;p62">
            <a:extLst>
              <a:ext uri="{FF2B5EF4-FFF2-40B4-BE49-F238E27FC236}">
                <a16:creationId xmlns:a16="http://schemas.microsoft.com/office/drawing/2014/main" id="{52F0F0F4-DCBF-5EA2-8F53-9BBA1D956A3F}"/>
              </a:ext>
            </a:extLst>
          </p:cNvPr>
          <p:cNvSpPr/>
          <p:nvPr/>
        </p:nvSpPr>
        <p:spPr>
          <a:xfrm>
            <a:off x="2287188" y="4692539"/>
            <a:ext cx="229257" cy="68054"/>
          </a:xfrm>
          <a:custGeom>
            <a:avLst/>
            <a:gdLst/>
            <a:ahLst/>
            <a:cxnLst/>
            <a:rect l="l" t="t" r="r" b="b"/>
            <a:pathLst>
              <a:path w="6216" h="1961" extrusionOk="0">
                <a:moveTo>
                  <a:pt x="3232" y="1"/>
                </a:moveTo>
                <a:cubicBezTo>
                  <a:pt x="2226" y="1"/>
                  <a:pt x="598" y="40"/>
                  <a:pt x="489" y="73"/>
                </a:cubicBezTo>
                <a:cubicBezTo>
                  <a:pt x="322" y="109"/>
                  <a:pt x="1" y="1514"/>
                  <a:pt x="179" y="1824"/>
                </a:cubicBezTo>
                <a:cubicBezTo>
                  <a:pt x="234" y="1927"/>
                  <a:pt x="919" y="1961"/>
                  <a:pt x="1812" y="1961"/>
                </a:cubicBezTo>
                <a:cubicBezTo>
                  <a:pt x="3279" y="1961"/>
                  <a:pt x="5306" y="1870"/>
                  <a:pt x="6002" y="1847"/>
                </a:cubicBezTo>
                <a:cubicBezTo>
                  <a:pt x="6133" y="1847"/>
                  <a:pt x="6216" y="1693"/>
                  <a:pt x="6156" y="1574"/>
                </a:cubicBezTo>
                <a:cubicBezTo>
                  <a:pt x="6037" y="1335"/>
                  <a:pt x="5764" y="990"/>
                  <a:pt x="5204" y="633"/>
                </a:cubicBezTo>
                <a:cubicBezTo>
                  <a:pt x="4299" y="61"/>
                  <a:pt x="4013" y="26"/>
                  <a:pt x="4013" y="26"/>
                </a:cubicBezTo>
                <a:cubicBezTo>
                  <a:pt x="3978" y="8"/>
                  <a:pt x="3662" y="1"/>
                  <a:pt x="3232" y="1"/>
                </a:cubicBezTo>
                <a:close/>
              </a:path>
            </a:pathLst>
          </a:custGeom>
          <a:solidFill>
            <a:srgbClr val="C8D9AD">
              <a:lumMod val="20000"/>
              <a:lumOff val="800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84" name="Google Shape;5966;p62">
            <a:extLst>
              <a:ext uri="{FF2B5EF4-FFF2-40B4-BE49-F238E27FC236}">
                <a16:creationId xmlns:a16="http://schemas.microsoft.com/office/drawing/2014/main" id="{E60B695B-C3DF-7707-701E-07AE64EB858F}"/>
              </a:ext>
            </a:extLst>
          </p:cNvPr>
          <p:cNvSpPr/>
          <p:nvPr/>
        </p:nvSpPr>
        <p:spPr>
          <a:xfrm>
            <a:off x="2320123" y="4104204"/>
            <a:ext cx="458919" cy="279435"/>
          </a:xfrm>
          <a:custGeom>
            <a:avLst/>
            <a:gdLst/>
            <a:ahLst/>
            <a:cxnLst/>
            <a:rect l="l" t="t" r="r" b="b"/>
            <a:pathLst>
              <a:path w="12443" h="8052" extrusionOk="0">
                <a:moveTo>
                  <a:pt x="12050" y="0"/>
                </a:moveTo>
                <a:cubicBezTo>
                  <a:pt x="12026" y="0"/>
                  <a:pt x="11752" y="0"/>
                  <a:pt x="11336" y="12"/>
                </a:cubicBezTo>
                <a:lnTo>
                  <a:pt x="11240" y="12"/>
                </a:lnTo>
                <a:cubicBezTo>
                  <a:pt x="10490" y="24"/>
                  <a:pt x="9335" y="60"/>
                  <a:pt x="8049" y="108"/>
                </a:cubicBezTo>
                <a:lnTo>
                  <a:pt x="7978" y="108"/>
                </a:lnTo>
                <a:cubicBezTo>
                  <a:pt x="7859" y="108"/>
                  <a:pt x="7740" y="108"/>
                  <a:pt x="7621" y="120"/>
                </a:cubicBezTo>
                <a:lnTo>
                  <a:pt x="7526" y="120"/>
                </a:lnTo>
                <a:cubicBezTo>
                  <a:pt x="6478" y="143"/>
                  <a:pt x="5371" y="179"/>
                  <a:pt x="4406" y="203"/>
                </a:cubicBezTo>
                <a:lnTo>
                  <a:pt x="4299" y="203"/>
                </a:lnTo>
                <a:cubicBezTo>
                  <a:pt x="3323" y="239"/>
                  <a:pt x="2489" y="251"/>
                  <a:pt x="1989" y="262"/>
                </a:cubicBezTo>
                <a:lnTo>
                  <a:pt x="1858" y="262"/>
                </a:lnTo>
                <a:cubicBezTo>
                  <a:pt x="1632" y="262"/>
                  <a:pt x="1501" y="286"/>
                  <a:pt x="1501" y="286"/>
                </a:cubicBezTo>
                <a:cubicBezTo>
                  <a:pt x="1227" y="1060"/>
                  <a:pt x="1" y="7204"/>
                  <a:pt x="1" y="7204"/>
                </a:cubicBezTo>
                <a:cubicBezTo>
                  <a:pt x="1" y="7204"/>
                  <a:pt x="191" y="7501"/>
                  <a:pt x="787" y="7740"/>
                </a:cubicBezTo>
                <a:cubicBezTo>
                  <a:pt x="810" y="7751"/>
                  <a:pt x="846" y="7763"/>
                  <a:pt x="870" y="7763"/>
                </a:cubicBezTo>
                <a:cubicBezTo>
                  <a:pt x="1275" y="7918"/>
                  <a:pt x="1834" y="8037"/>
                  <a:pt x="2620" y="8049"/>
                </a:cubicBezTo>
                <a:cubicBezTo>
                  <a:pt x="2723" y="8051"/>
                  <a:pt x="2824" y="8052"/>
                  <a:pt x="2923" y="8052"/>
                </a:cubicBezTo>
                <a:cubicBezTo>
                  <a:pt x="4829" y="8052"/>
                  <a:pt x="5894" y="7740"/>
                  <a:pt x="5894" y="7740"/>
                </a:cubicBezTo>
                <a:cubicBezTo>
                  <a:pt x="5894" y="7740"/>
                  <a:pt x="6323" y="5680"/>
                  <a:pt x="6609" y="5311"/>
                </a:cubicBezTo>
                <a:cubicBezTo>
                  <a:pt x="6633" y="5287"/>
                  <a:pt x="6668" y="5251"/>
                  <a:pt x="6680" y="5251"/>
                </a:cubicBezTo>
                <a:cubicBezTo>
                  <a:pt x="6692" y="5251"/>
                  <a:pt x="6692" y="5251"/>
                  <a:pt x="6704" y="5263"/>
                </a:cubicBezTo>
                <a:cubicBezTo>
                  <a:pt x="6906" y="5477"/>
                  <a:pt x="6311" y="7787"/>
                  <a:pt x="6311" y="7787"/>
                </a:cubicBezTo>
                <a:cubicBezTo>
                  <a:pt x="6311" y="7787"/>
                  <a:pt x="6982" y="7898"/>
                  <a:pt x="7970" y="7898"/>
                </a:cubicBezTo>
                <a:cubicBezTo>
                  <a:pt x="8278" y="7898"/>
                  <a:pt x="8618" y="7887"/>
                  <a:pt x="8978" y="7859"/>
                </a:cubicBezTo>
                <a:cubicBezTo>
                  <a:pt x="10478" y="7740"/>
                  <a:pt x="12217" y="7442"/>
                  <a:pt x="12217" y="7442"/>
                </a:cubicBezTo>
                <a:cubicBezTo>
                  <a:pt x="12217" y="7442"/>
                  <a:pt x="12312" y="6989"/>
                  <a:pt x="12395" y="5311"/>
                </a:cubicBezTo>
                <a:cubicBezTo>
                  <a:pt x="12443" y="4453"/>
                  <a:pt x="12395" y="3084"/>
                  <a:pt x="12336" y="1929"/>
                </a:cubicBezTo>
                <a:lnTo>
                  <a:pt x="12336" y="1810"/>
                </a:lnTo>
                <a:cubicBezTo>
                  <a:pt x="12288" y="798"/>
                  <a:pt x="12229" y="0"/>
                  <a:pt x="12229" y="0"/>
                </a:cubicBezTo>
                <a:close/>
              </a:path>
            </a:pathLst>
          </a:custGeom>
          <a:solidFill>
            <a:srgbClr val="FFE6B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85" name="Google Shape;5967;p62">
            <a:extLst>
              <a:ext uri="{FF2B5EF4-FFF2-40B4-BE49-F238E27FC236}">
                <a16:creationId xmlns:a16="http://schemas.microsoft.com/office/drawing/2014/main" id="{E1FF07B2-2D5D-2CE6-1799-BE794BDC12AB}"/>
              </a:ext>
            </a:extLst>
          </p:cNvPr>
          <p:cNvSpPr/>
          <p:nvPr/>
        </p:nvSpPr>
        <p:spPr>
          <a:xfrm>
            <a:off x="2349112" y="4111214"/>
            <a:ext cx="133549" cy="262430"/>
          </a:xfrm>
          <a:custGeom>
            <a:avLst/>
            <a:gdLst/>
            <a:ahLst/>
            <a:cxnLst/>
            <a:rect l="l" t="t" r="r" b="b"/>
            <a:pathLst>
              <a:path w="3621" h="7562" extrusionOk="0">
                <a:moveTo>
                  <a:pt x="3513" y="1"/>
                </a:moveTo>
                <a:cubicBezTo>
                  <a:pt x="3382" y="691"/>
                  <a:pt x="3061" y="1346"/>
                  <a:pt x="2584" y="1882"/>
                </a:cubicBezTo>
                <a:cubicBezTo>
                  <a:pt x="2108" y="2418"/>
                  <a:pt x="1489" y="2823"/>
                  <a:pt x="798" y="3097"/>
                </a:cubicBezTo>
                <a:cubicBezTo>
                  <a:pt x="822" y="2966"/>
                  <a:pt x="846" y="2835"/>
                  <a:pt x="858" y="2680"/>
                </a:cubicBezTo>
                <a:cubicBezTo>
                  <a:pt x="941" y="2108"/>
                  <a:pt x="1025" y="1525"/>
                  <a:pt x="1096" y="941"/>
                </a:cubicBezTo>
                <a:cubicBezTo>
                  <a:pt x="1144" y="644"/>
                  <a:pt x="1179" y="358"/>
                  <a:pt x="1203" y="60"/>
                </a:cubicBezTo>
                <a:lnTo>
                  <a:pt x="1203" y="49"/>
                </a:lnTo>
                <a:lnTo>
                  <a:pt x="1072" y="49"/>
                </a:lnTo>
                <a:cubicBezTo>
                  <a:pt x="1072" y="84"/>
                  <a:pt x="1060" y="120"/>
                  <a:pt x="1060" y="156"/>
                </a:cubicBezTo>
                <a:cubicBezTo>
                  <a:pt x="1013" y="477"/>
                  <a:pt x="977" y="799"/>
                  <a:pt x="941" y="1120"/>
                </a:cubicBezTo>
                <a:cubicBezTo>
                  <a:pt x="786" y="2287"/>
                  <a:pt x="620" y="3454"/>
                  <a:pt x="441" y="4621"/>
                </a:cubicBezTo>
                <a:lnTo>
                  <a:pt x="179" y="6359"/>
                </a:lnTo>
                <a:cubicBezTo>
                  <a:pt x="132" y="6645"/>
                  <a:pt x="84" y="6942"/>
                  <a:pt x="48" y="7228"/>
                </a:cubicBezTo>
                <a:cubicBezTo>
                  <a:pt x="24" y="7347"/>
                  <a:pt x="13" y="7442"/>
                  <a:pt x="1" y="7538"/>
                </a:cubicBezTo>
                <a:cubicBezTo>
                  <a:pt x="24" y="7549"/>
                  <a:pt x="60" y="7561"/>
                  <a:pt x="84" y="7561"/>
                </a:cubicBezTo>
                <a:cubicBezTo>
                  <a:pt x="120" y="7418"/>
                  <a:pt x="132" y="7264"/>
                  <a:pt x="167" y="7121"/>
                </a:cubicBezTo>
                <a:cubicBezTo>
                  <a:pt x="227" y="6787"/>
                  <a:pt x="286" y="6478"/>
                  <a:pt x="322" y="6156"/>
                </a:cubicBezTo>
                <a:cubicBezTo>
                  <a:pt x="489" y="5156"/>
                  <a:pt x="656" y="4156"/>
                  <a:pt x="786" y="3156"/>
                </a:cubicBezTo>
                <a:cubicBezTo>
                  <a:pt x="1203" y="3025"/>
                  <a:pt x="1596" y="2835"/>
                  <a:pt x="1929" y="2596"/>
                </a:cubicBezTo>
                <a:cubicBezTo>
                  <a:pt x="2822" y="1965"/>
                  <a:pt x="3442" y="1013"/>
                  <a:pt x="3620" y="1"/>
                </a:cubicBezTo>
                <a:close/>
              </a:path>
            </a:pathLst>
          </a:custGeom>
          <a:solidFill>
            <a:srgbClr val="578A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86" name="Google Shape;5968;p62">
            <a:extLst>
              <a:ext uri="{FF2B5EF4-FFF2-40B4-BE49-F238E27FC236}">
                <a16:creationId xmlns:a16="http://schemas.microsoft.com/office/drawing/2014/main" id="{58BB1A38-18A7-920B-2612-4E0F310FDAA4}"/>
              </a:ext>
            </a:extLst>
          </p:cNvPr>
          <p:cNvSpPr/>
          <p:nvPr/>
        </p:nvSpPr>
        <p:spPr>
          <a:xfrm>
            <a:off x="2597659" y="4107917"/>
            <a:ext cx="25080" cy="111607"/>
          </a:xfrm>
          <a:custGeom>
            <a:avLst/>
            <a:gdLst/>
            <a:ahLst/>
            <a:cxnLst/>
            <a:rect l="l" t="t" r="r" b="b"/>
            <a:pathLst>
              <a:path w="680" h="3216" extrusionOk="0">
                <a:moveTo>
                  <a:pt x="1" y="1"/>
                </a:moveTo>
                <a:cubicBezTo>
                  <a:pt x="179" y="1048"/>
                  <a:pt x="191" y="2096"/>
                  <a:pt x="60" y="3120"/>
                </a:cubicBezTo>
                <a:cubicBezTo>
                  <a:pt x="60" y="3156"/>
                  <a:pt x="96" y="3168"/>
                  <a:pt x="108" y="3168"/>
                </a:cubicBezTo>
                <a:cubicBezTo>
                  <a:pt x="239" y="3180"/>
                  <a:pt x="394" y="3192"/>
                  <a:pt x="524" y="3215"/>
                </a:cubicBezTo>
                <a:cubicBezTo>
                  <a:pt x="560" y="3215"/>
                  <a:pt x="572" y="3192"/>
                  <a:pt x="572" y="3168"/>
                </a:cubicBezTo>
                <a:cubicBezTo>
                  <a:pt x="644" y="2560"/>
                  <a:pt x="679" y="1929"/>
                  <a:pt x="655" y="1310"/>
                </a:cubicBezTo>
                <a:cubicBezTo>
                  <a:pt x="644" y="870"/>
                  <a:pt x="620" y="429"/>
                  <a:pt x="536" y="1"/>
                </a:cubicBezTo>
                <a:lnTo>
                  <a:pt x="465" y="1"/>
                </a:lnTo>
                <a:cubicBezTo>
                  <a:pt x="524" y="441"/>
                  <a:pt x="572" y="894"/>
                  <a:pt x="584" y="1334"/>
                </a:cubicBezTo>
                <a:cubicBezTo>
                  <a:pt x="596" y="1929"/>
                  <a:pt x="572" y="2525"/>
                  <a:pt x="501" y="3120"/>
                </a:cubicBezTo>
                <a:cubicBezTo>
                  <a:pt x="394" y="3108"/>
                  <a:pt x="274" y="3096"/>
                  <a:pt x="167" y="3072"/>
                </a:cubicBezTo>
                <a:cubicBezTo>
                  <a:pt x="215" y="2763"/>
                  <a:pt x="227" y="2441"/>
                  <a:pt x="239" y="2108"/>
                </a:cubicBezTo>
                <a:cubicBezTo>
                  <a:pt x="263" y="1525"/>
                  <a:pt x="227" y="929"/>
                  <a:pt x="155" y="358"/>
                </a:cubicBezTo>
                <a:cubicBezTo>
                  <a:pt x="143" y="239"/>
                  <a:pt x="120" y="120"/>
                  <a:pt x="96" y="1"/>
                </a:cubicBezTo>
                <a:close/>
              </a:path>
            </a:pathLst>
          </a:custGeom>
          <a:solidFill>
            <a:srgbClr val="578A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87" name="Google Shape;5969;p62">
            <a:extLst>
              <a:ext uri="{FF2B5EF4-FFF2-40B4-BE49-F238E27FC236}">
                <a16:creationId xmlns:a16="http://schemas.microsoft.com/office/drawing/2014/main" id="{EF2CFED8-78FA-91E7-3899-12D55C6FDDDF}"/>
              </a:ext>
            </a:extLst>
          </p:cNvPr>
          <p:cNvSpPr/>
          <p:nvPr/>
        </p:nvSpPr>
        <p:spPr>
          <a:xfrm>
            <a:off x="2735117" y="4105037"/>
            <a:ext cx="40422" cy="66978"/>
          </a:xfrm>
          <a:custGeom>
            <a:avLst/>
            <a:gdLst/>
            <a:ahLst/>
            <a:cxnLst/>
            <a:rect l="l" t="t" r="r" b="b"/>
            <a:pathLst>
              <a:path w="1096" h="1930" extrusionOk="0">
                <a:moveTo>
                  <a:pt x="0" y="0"/>
                </a:moveTo>
                <a:cubicBezTo>
                  <a:pt x="191" y="715"/>
                  <a:pt x="560" y="1393"/>
                  <a:pt x="1096" y="1929"/>
                </a:cubicBezTo>
                <a:lnTo>
                  <a:pt x="1096" y="1810"/>
                </a:lnTo>
                <a:cubicBezTo>
                  <a:pt x="1048" y="1751"/>
                  <a:pt x="1000" y="1703"/>
                  <a:pt x="953" y="1643"/>
                </a:cubicBezTo>
                <a:cubicBezTo>
                  <a:pt x="560" y="1179"/>
                  <a:pt x="274" y="643"/>
                  <a:pt x="119" y="84"/>
                </a:cubicBezTo>
                <a:cubicBezTo>
                  <a:pt x="119" y="60"/>
                  <a:pt x="107" y="36"/>
                  <a:pt x="107" y="0"/>
                </a:cubicBezTo>
                <a:close/>
              </a:path>
            </a:pathLst>
          </a:custGeom>
          <a:solidFill>
            <a:srgbClr val="578A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88" name="Google Shape;5970;p62">
            <a:extLst>
              <a:ext uri="{FF2B5EF4-FFF2-40B4-BE49-F238E27FC236}">
                <a16:creationId xmlns:a16="http://schemas.microsoft.com/office/drawing/2014/main" id="{152B7B60-2D6A-80DD-8655-1A09A37C8668}"/>
              </a:ext>
            </a:extLst>
          </p:cNvPr>
          <p:cNvSpPr/>
          <p:nvPr/>
        </p:nvSpPr>
        <p:spPr>
          <a:xfrm>
            <a:off x="2558269" y="4269082"/>
            <a:ext cx="74981" cy="21169"/>
          </a:xfrm>
          <a:custGeom>
            <a:avLst/>
            <a:gdLst/>
            <a:ahLst/>
            <a:cxnLst/>
            <a:rect l="l" t="t" r="r" b="b"/>
            <a:pathLst>
              <a:path w="2033" h="610" extrusionOk="0">
                <a:moveTo>
                  <a:pt x="1997" y="0"/>
                </a:moveTo>
                <a:cubicBezTo>
                  <a:pt x="1307" y="83"/>
                  <a:pt x="640" y="274"/>
                  <a:pt x="33" y="560"/>
                </a:cubicBezTo>
                <a:cubicBezTo>
                  <a:pt x="1" y="570"/>
                  <a:pt x="7" y="609"/>
                  <a:pt x="42" y="609"/>
                </a:cubicBezTo>
                <a:cubicBezTo>
                  <a:pt x="47" y="609"/>
                  <a:pt x="51" y="609"/>
                  <a:pt x="57" y="607"/>
                </a:cubicBezTo>
                <a:cubicBezTo>
                  <a:pt x="688" y="369"/>
                  <a:pt x="1342" y="179"/>
                  <a:pt x="2009" y="36"/>
                </a:cubicBezTo>
                <a:cubicBezTo>
                  <a:pt x="2033" y="24"/>
                  <a:pt x="2021" y="0"/>
                  <a:pt x="1997" y="0"/>
                </a:cubicBezTo>
                <a:close/>
              </a:path>
            </a:pathLst>
          </a:custGeom>
          <a:solidFill>
            <a:srgbClr val="578A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89" name="Google Shape;5971;p62">
            <a:extLst>
              <a:ext uri="{FF2B5EF4-FFF2-40B4-BE49-F238E27FC236}">
                <a16:creationId xmlns:a16="http://schemas.microsoft.com/office/drawing/2014/main" id="{92D12746-4B27-893C-54C8-A1682EFCAFB6}"/>
              </a:ext>
            </a:extLst>
          </p:cNvPr>
          <p:cNvSpPr/>
          <p:nvPr/>
        </p:nvSpPr>
        <p:spPr>
          <a:xfrm>
            <a:off x="2335945" y="3741375"/>
            <a:ext cx="457150" cy="404993"/>
          </a:xfrm>
          <a:custGeom>
            <a:avLst/>
            <a:gdLst/>
            <a:ahLst/>
            <a:cxnLst/>
            <a:rect l="l" t="t" r="r" b="b"/>
            <a:pathLst>
              <a:path w="12395" h="11670" extrusionOk="0">
                <a:moveTo>
                  <a:pt x="4835" y="0"/>
                </a:moveTo>
                <a:cubicBezTo>
                  <a:pt x="4774" y="0"/>
                  <a:pt x="4715" y="1"/>
                  <a:pt x="4656" y="2"/>
                </a:cubicBezTo>
                <a:cubicBezTo>
                  <a:pt x="4239" y="26"/>
                  <a:pt x="3858" y="49"/>
                  <a:pt x="3501" y="109"/>
                </a:cubicBezTo>
                <a:cubicBezTo>
                  <a:pt x="3453" y="109"/>
                  <a:pt x="3406" y="121"/>
                  <a:pt x="3358" y="145"/>
                </a:cubicBezTo>
                <a:cubicBezTo>
                  <a:pt x="1977" y="359"/>
                  <a:pt x="1060" y="883"/>
                  <a:pt x="893" y="1240"/>
                </a:cubicBezTo>
                <a:cubicBezTo>
                  <a:pt x="762" y="1526"/>
                  <a:pt x="143" y="6348"/>
                  <a:pt x="0" y="9491"/>
                </a:cubicBezTo>
                <a:cubicBezTo>
                  <a:pt x="0" y="9634"/>
                  <a:pt x="143" y="9801"/>
                  <a:pt x="239" y="9920"/>
                </a:cubicBezTo>
                <a:cubicBezTo>
                  <a:pt x="358" y="10086"/>
                  <a:pt x="465" y="10229"/>
                  <a:pt x="596" y="10384"/>
                </a:cubicBezTo>
                <a:cubicBezTo>
                  <a:pt x="822" y="10586"/>
                  <a:pt x="1060" y="10765"/>
                  <a:pt x="1310" y="10896"/>
                </a:cubicBezTo>
                <a:cubicBezTo>
                  <a:pt x="1382" y="10944"/>
                  <a:pt x="1453" y="10979"/>
                  <a:pt x="1548" y="11003"/>
                </a:cubicBezTo>
                <a:cubicBezTo>
                  <a:pt x="2263" y="11301"/>
                  <a:pt x="3048" y="11348"/>
                  <a:pt x="3822" y="11408"/>
                </a:cubicBezTo>
                <a:cubicBezTo>
                  <a:pt x="4656" y="11468"/>
                  <a:pt x="5489" y="11575"/>
                  <a:pt x="6323" y="11610"/>
                </a:cubicBezTo>
                <a:cubicBezTo>
                  <a:pt x="6763" y="11634"/>
                  <a:pt x="7418" y="11670"/>
                  <a:pt x="8070" y="11670"/>
                </a:cubicBezTo>
                <a:cubicBezTo>
                  <a:pt x="8722" y="11670"/>
                  <a:pt x="9371" y="11634"/>
                  <a:pt x="9799" y="11515"/>
                </a:cubicBezTo>
                <a:cubicBezTo>
                  <a:pt x="10359" y="11360"/>
                  <a:pt x="10942" y="11170"/>
                  <a:pt x="11419" y="10825"/>
                </a:cubicBezTo>
                <a:cubicBezTo>
                  <a:pt x="11740" y="10598"/>
                  <a:pt x="12014" y="10289"/>
                  <a:pt x="12157" y="9920"/>
                </a:cubicBezTo>
                <a:cubicBezTo>
                  <a:pt x="12395" y="9277"/>
                  <a:pt x="12192" y="8670"/>
                  <a:pt x="12062" y="8039"/>
                </a:cubicBezTo>
                <a:cubicBezTo>
                  <a:pt x="11954" y="7538"/>
                  <a:pt x="11823" y="7015"/>
                  <a:pt x="11716" y="6491"/>
                </a:cubicBezTo>
                <a:cubicBezTo>
                  <a:pt x="11609" y="5931"/>
                  <a:pt x="11526" y="5360"/>
                  <a:pt x="11383" y="4800"/>
                </a:cubicBezTo>
                <a:cubicBezTo>
                  <a:pt x="11192" y="3919"/>
                  <a:pt x="10990" y="3038"/>
                  <a:pt x="10668" y="2204"/>
                </a:cubicBezTo>
                <a:cubicBezTo>
                  <a:pt x="10526" y="1823"/>
                  <a:pt x="10371" y="1395"/>
                  <a:pt x="10097" y="1073"/>
                </a:cubicBezTo>
                <a:cubicBezTo>
                  <a:pt x="9954" y="919"/>
                  <a:pt x="9299" y="692"/>
                  <a:pt x="8454" y="478"/>
                </a:cubicBezTo>
                <a:cubicBezTo>
                  <a:pt x="8430" y="466"/>
                  <a:pt x="8382" y="466"/>
                  <a:pt x="8347" y="454"/>
                </a:cubicBezTo>
                <a:cubicBezTo>
                  <a:pt x="7296" y="206"/>
                  <a:pt x="5956" y="0"/>
                  <a:pt x="483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90" name="Google Shape;5972;p62">
            <a:extLst>
              <a:ext uri="{FF2B5EF4-FFF2-40B4-BE49-F238E27FC236}">
                <a16:creationId xmlns:a16="http://schemas.microsoft.com/office/drawing/2014/main" id="{DBA095D4-7583-7D8C-6611-3E42706117A4}"/>
              </a:ext>
            </a:extLst>
          </p:cNvPr>
          <p:cNvSpPr/>
          <p:nvPr/>
        </p:nvSpPr>
        <p:spPr>
          <a:xfrm>
            <a:off x="2491845" y="3697614"/>
            <a:ext cx="156342" cy="95123"/>
          </a:xfrm>
          <a:custGeom>
            <a:avLst/>
            <a:gdLst/>
            <a:ahLst/>
            <a:cxnLst/>
            <a:rect l="l" t="t" r="r" b="b"/>
            <a:pathLst>
              <a:path w="4239" h="2741" extrusionOk="0">
                <a:moveTo>
                  <a:pt x="548" y="1"/>
                </a:moveTo>
                <a:lnTo>
                  <a:pt x="167" y="1310"/>
                </a:lnTo>
                <a:cubicBezTo>
                  <a:pt x="167" y="1310"/>
                  <a:pt x="0" y="2120"/>
                  <a:pt x="1667" y="2561"/>
                </a:cubicBezTo>
                <a:cubicBezTo>
                  <a:pt x="2165" y="2693"/>
                  <a:pt x="2551" y="2740"/>
                  <a:pt x="2847" y="2740"/>
                </a:cubicBezTo>
                <a:cubicBezTo>
                  <a:pt x="3592" y="2740"/>
                  <a:pt x="3774" y="2442"/>
                  <a:pt x="3774" y="2442"/>
                </a:cubicBezTo>
                <a:lnTo>
                  <a:pt x="4239" y="787"/>
                </a:lnTo>
                <a:lnTo>
                  <a:pt x="548" y="1"/>
                </a:lnTo>
                <a:close/>
              </a:path>
            </a:pathLst>
          </a:custGeom>
          <a:solidFill>
            <a:srgbClr val="FFA6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91" name="Google Shape;5973;p62">
            <a:extLst>
              <a:ext uri="{FF2B5EF4-FFF2-40B4-BE49-F238E27FC236}">
                <a16:creationId xmlns:a16="http://schemas.microsoft.com/office/drawing/2014/main" id="{745DC074-CDC4-5711-90B4-E875509C5DD6}"/>
              </a:ext>
            </a:extLst>
          </p:cNvPr>
          <p:cNvSpPr/>
          <p:nvPr/>
        </p:nvSpPr>
        <p:spPr>
          <a:xfrm>
            <a:off x="2496676" y="3678874"/>
            <a:ext cx="150562" cy="75091"/>
          </a:xfrm>
          <a:custGeom>
            <a:avLst/>
            <a:gdLst/>
            <a:ahLst/>
            <a:cxnLst/>
            <a:rect l="l" t="t" r="r" b="b"/>
            <a:pathLst>
              <a:path w="4632" h="2164" extrusionOk="0">
                <a:moveTo>
                  <a:pt x="982" y="0"/>
                </a:moveTo>
                <a:cubicBezTo>
                  <a:pt x="821" y="0"/>
                  <a:pt x="663" y="9"/>
                  <a:pt x="512" y="29"/>
                </a:cubicBezTo>
                <a:cubicBezTo>
                  <a:pt x="357" y="65"/>
                  <a:pt x="191" y="112"/>
                  <a:pt x="107" y="207"/>
                </a:cubicBezTo>
                <a:cubicBezTo>
                  <a:pt x="0" y="315"/>
                  <a:pt x="0" y="481"/>
                  <a:pt x="48" y="612"/>
                </a:cubicBezTo>
                <a:cubicBezTo>
                  <a:pt x="167" y="1029"/>
                  <a:pt x="488" y="1374"/>
                  <a:pt x="905" y="1612"/>
                </a:cubicBezTo>
                <a:cubicBezTo>
                  <a:pt x="1322" y="1850"/>
                  <a:pt x="1822" y="1981"/>
                  <a:pt x="2310" y="2077"/>
                </a:cubicBezTo>
                <a:cubicBezTo>
                  <a:pt x="2587" y="2125"/>
                  <a:pt x="2869" y="2163"/>
                  <a:pt x="3145" y="2163"/>
                </a:cubicBezTo>
                <a:cubicBezTo>
                  <a:pt x="3273" y="2163"/>
                  <a:pt x="3400" y="2155"/>
                  <a:pt x="3524" y="2136"/>
                </a:cubicBezTo>
                <a:cubicBezTo>
                  <a:pt x="3870" y="2077"/>
                  <a:pt x="4334" y="1922"/>
                  <a:pt x="4501" y="1684"/>
                </a:cubicBezTo>
                <a:cubicBezTo>
                  <a:pt x="4632" y="1481"/>
                  <a:pt x="4596" y="1065"/>
                  <a:pt x="4465" y="862"/>
                </a:cubicBezTo>
                <a:cubicBezTo>
                  <a:pt x="4358" y="707"/>
                  <a:pt x="4155" y="624"/>
                  <a:pt x="3941" y="565"/>
                </a:cubicBezTo>
                <a:cubicBezTo>
                  <a:pt x="3108" y="315"/>
                  <a:pt x="2262" y="88"/>
                  <a:pt x="1381" y="17"/>
                </a:cubicBezTo>
                <a:cubicBezTo>
                  <a:pt x="1248" y="6"/>
                  <a:pt x="1114" y="0"/>
                  <a:pt x="982"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92" name="Google Shape;5976;p62">
            <a:extLst>
              <a:ext uri="{FF2B5EF4-FFF2-40B4-BE49-F238E27FC236}">
                <a16:creationId xmlns:a16="http://schemas.microsoft.com/office/drawing/2014/main" id="{69866C21-AE56-FF0D-94A9-6BF3E2C2DF90}"/>
              </a:ext>
            </a:extLst>
          </p:cNvPr>
          <p:cNvSpPr/>
          <p:nvPr/>
        </p:nvSpPr>
        <p:spPr>
          <a:xfrm>
            <a:off x="2186648" y="4185203"/>
            <a:ext cx="149777" cy="200483"/>
          </a:xfrm>
          <a:custGeom>
            <a:avLst/>
            <a:gdLst/>
            <a:ahLst/>
            <a:cxnLst/>
            <a:rect l="l" t="t" r="r" b="b"/>
            <a:pathLst>
              <a:path w="4061" h="5777" extrusionOk="0">
                <a:moveTo>
                  <a:pt x="1560" y="0"/>
                </a:moveTo>
                <a:cubicBezTo>
                  <a:pt x="1560" y="12"/>
                  <a:pt x="1203" y="1476"/>
                  <a:pt x="977" y="2072"/>
                </a:cubicBezTo>
                <a:cubicBezTo>
                  <a:pt x="762" y="2667"/>
                  <a:pt x="0" y="4167"/>
                  <a:pt x="179" y="4263"/>
                </a:cubicBezTo>
                <a:cubicBezTo>
                  <a:pt x="187" y="4266"/>
                  <a:pt x="195" y="4268"/>
                  <a:pt x="204" y="4268"/>
                </a:cubicBezTo>
                <a:cubicBezTo>
                  <a:pt x="408" y="4268"/>
                  <a:pt x="964" y="3406"/>
                  <a:pt x="965" y="3405"/>
                </a:cubicBezTo>
                <a:lnTo>
                  <a:pt x="965" y="3405"/>
                </a:lnTo>
                <a:cubicBezTo>
                  <a:pt x="965" y="3406"/>
                  <a:pt x="322" y="5120"/>
                  <a:pt x="584" y="5215"/>
                </a:cubicBezTo>
                <a:cubicBezTo>
                  <a:pt x="591" y="5217"/>
                  <a:pt x="598" y="5218"/>
                  <a:pt x="605" y="5218"/>
                </a:cubicBezTo>
                <a:cubicBezTo>
                  <a:pt x="876" y="5218"/>
                  <a:pt x="1619" y="3811"/>
                  <a:pt x="1620" y="3810"/>
                </a:cubicBezTo>
                <a:lnTo>
                  <a:pt x="1620" y="3810"/>
                </a:lnTo>
                <a:cubicBezTo>
                  <a:pt x="1619" y="3811"/>
                  <a:pt x="1132" y="5703"/>
                  <a:pt x="1489" y="5775"/>
                </a:cubicBezTo>
                <a:cubicBezTo>
                  <a:pt x="1495" y="5776"/>
                  <a:pt x="1502" y="5777"/>
                  <a:pt x="1509" y="5777"/>
                </a:cubicBezTo>
                <a:cubicBezTo>
                  <a:pt x="1863" y="5777"/>
                  <a:pt x="2310" y="3978"/>
                  <a:pt x="2310" y="3977"/>
                </a:cubicBezTo>
                <a:lnTo>
                  <a:pt x="2310" y="3977"/>
                </a:lnTo>
                <a:cubicBezTo>
                  <a:pt x="2310" y="3978"/>
                  <a:pt x="2144" y="5477"/>
                  <a:pt x="2453" y="5477"/>
                </a:cubicBezTo>
                <a:cubicBezTo>
                  <a:pt x="2763" y="5477"/>
                  <a:pt x="3203" y="3453"/>
                  <a:pt x="3203" y="3453"/>
                </a:cubicBezTo>
                <a:cubicBezTo>
                  <a:pt x="3203" y="3453"/>
                  <a:pt x="3504" y="4445"/>
                  <a:pt x="3772" y="4445"/>
                </a:cubicBezTo>
                <a:cubicBezTo>
                  <a:pt x="3781" y="4445"/>
                  <a:pt x="3790" y="4443"/>
                  <a:pt x="3798" y="4441"/>
                </a:cubicBezTo>
                <a:cubicBezTo>
                  <a:pt x="4060" y="4358"/>
                  <a:pt x="3572" y="2191"/>
                  <a:pt x="3560" y="1762"/>
                </a:cubicBezTo>
                <a:cubicBezTo>
                  <a:pt x="3537" y="1322"/>
                  <a:pt x="3739" y="298"/>
                  <a:pt x="3739" y="298"/>
                </a:cubicBezTo>
                <a:lnTo>
                  <a:pt x="1560" y="0"/>
                </a:lnTo>
                <a:close/>
              </a:path>
            </a:pathLst>
          </a:custGeom>
          <a:solidFill>
            <a:srgbClr val="FFA6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93" name="Google Shape;5977;p62">
            <a:extLst>
              <a:ext uri="{FF2B5EF4-FFF2-40B4-BE49-F238E27FC236}">
                <a16:creationId xmlns:a16="http://schemas.microsoft.com/office/drawing/2014/main" id="{247E8060-BE1A-3BCB-6C63-3432921803CE}"/>
              </a:ext>
            </a:extLst>
          </p:cNvPr>
          <p:cNvSpPr/>
          <p:nvPr/>
        </p:nvSpPr>
        <p:spPr>
          <a:xfrm>
            <a:off x="2209589" y="3777502"/>
            <a:ext cx="226933" cy="515247"/>
          </a:xfrm>
          <a:custGeom>
            <a:avLst/>
            <a:gdLst/>
            <a:ahLst/>
            <a:cxnLst/>
            <a:rect l="l" t="t" r="r" b="b"/>
            <a:pathLst>
              <a:path w="6153" h="14847" extrusionOk="0">
                <a:moveTo>
                  <a:pt x="4769" y="1"/>
                </a:moveTo>
                <a:cubicBezTo>
                  <a:pt x="4564" y="1"/>
                  <a:pt x="4347" y="114"/>
                  <a:pt x="4129" y="378"/>
                </a:cubicBezTo>
                <a:cubicBezTo>
                  <a:pt x="3296" y="1390"/>
                  <a:pt x="1010" y="7057"/>
                  <a:pt x="152" y="13332"/>
                </a:cubicBezTo>
                <a:cubicBezTo>
                  <a:pt x="152" y="13379"/>
                  <a:pt x="152" y="13427"/>
                  <a:pt x="140" y="13475"/>
                </a:cubicBezTo>
                <a:cubicBezTo>
                  <a:pt x="105" y="13665"/>
                  <a:pt x="93" y="13879"/>
                  <a:pt x="57" y="14082"/>
                </a:cubicBezTo>
                <a:cubicBezTo>
                  <a:pt x="1" y="14575"/>
                  <a:pt x="2090" y="14847"/>
                  <a:pt x="3138" y="14847"/>
                </a:cubicBezTo>
                <a:cubicBezTo>
                  <a:pt x="3203" y="14847"/>
                  <a:pt x="3263" y="14846"/>
                  <a:pt x="3319" y="14844"/>
                </a:cubicBezTo>
                <a:cubicBezTo>
                  <a:pt x="3319" y="14844"/>
                  <a:pt x="3367" y="14594"/>
                  <a:pt x="3438" y="14165"/>
                </a:cubicBezTo>
                <a:cubicBezTo>
                  <a:pt x="3438" y="14129"/>
                  <a:pt x="3450" y="14106"/>
                  <a:pt x="3450" y="14070"/>
                </a:cubicBezTo>
                <a:cubicBezTo>
                  <a:pt x="3665" y="13010"/>
                  <a:pt x="4034" y="10962"/>
                  <a:pt x="4510" y="8652"/>
                </a:cubicBezTo>
                <a:cubicBezTo>
                  <a:pt x="5201" y="5295"/>
                  <a:pt x="6153" y="4354"/>
                  <a:pt x="6153" y="2807"/>
                </a:cubicBezTo>
                <a:cubicBezTo>
                  <a:pt x="6153" y="1585"/>
                  <a:pt x="5538" y="1"/>
                  <a:pt x="476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94" name="Google Shape;5978;p62">
            <a:extLst>
              <a:ext uri="{FF2B5EF4-FFF2-40B4-BE49-F238E27FC236}">
                <a16:creationId xmlns:a16="http://schemas.microsoft.com/office/drawing/2014/main" id="{87CCD19C-C69C-C0F4-E630-15ACF58D018D}"/>
              </a:ext>
            </a:extLst>
          </p:cNvPr>
          <p:cNvSpPr/>
          <p:nvPr/>
        </p:nvSpPr>
        <p:spPr>
          <a:xfrm>
            <a:off x="2214752" y="4238890"/>
            <a:ext cx="122115" cy="30227"/>
          </a:xfrm>
          <a:custGeom>
            <a:avLst/>
            <a:gdLst/>
            <a:ahLst/>
            <a:cxnLst/>
            <a:rect l="l" t="t" r="r" b="b"/>
            <a:pathLst>
              <a:path w="3311" h="871" extrusionOk="0">
                <a:moveTo>
                  <a:pt x="12" y="1"/>
                </a:moveTo>
                <a:cubicBezTo>
                  <a:pt x="12" y="60"/>
                  <a:pt x="12" y="108"/>
                  <a:pt x="0" y="156"/>
                </a:cubicBezTo>
                <a:cubicBezTo>
                  <a:pt x="84" y="191"/>
                  <a:pt x="179" y="227"/>
                  <a:pt x="262" y="251"/>
                </a:cubicBezTo>
                <a:cubicBezTo>
                  <a:pt x="977" y="525"/>
                  <a:pt x="1715" y="703"/>
                  <a:pt x="2453" y="787"/>
                </a:cubicBezTo>
                <a:cubicBezTo>
                  <a:pt x="2739" y="834"/>
                  <a:pt x="3013" y="870"/>
                  <a:pt x="3298" y="870"/>
                </a:cubicBezTo>
                <a:cubicBezTo>
                  <a:pt x="3298" y="834"/>
                  <a:pt x="3310" y="811"/>
                  <a:pt x="3310" y="775"/>
                </a:cubicBezTo>
                <a:cubicBezTo>
                  <a:pt x="2715" y="715"/>
                  <a:pt x="2108" y="644"/>
                  <a:pt x="1501" y="477"/>
                </a:cubicBezTo>
                <a:cubicBezTo>
                  <a:pt x="989" y="358"/>
                  <a:pt x="489" y="191"/>
                  <a:pt x="12" y="1"/>
                </a:cubicBezTo>
                <a:close/>
              </a:path>
            </a:pathLst>
          </a:custGeom>
          <a:solidFill>
            <a:srgbClr val="578A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95" name="Google Shape;5979;p62">
            <a:extLst>
              <a:ext uri="{FF2B5EF4-FFF2-40B4-BE49-F238E27FC236}">
                <a16:creationId xmlns:a16="http://schemas.microsoft.com/office/drawing/2014/main" id="{71739189-7528-7D72-A755-05356BBD9A54}"/>
              </a:ext>
            </a:extLst>
          </p:cNvPr>
          <p:cNvSpPr/>
          <p:nvPr/>
        </p:nvSpPr>
        <p:spPr>
          <a:xfrm>
            <a:off x="2348670" y="3922391"/>
            <a:ext cx="79075" cy="287209"/>
          </a:xfrm>
          <a:custGeom>
            <a:avLst/>
            <a:gdLst/>
            <a:ahLst/>
            <a:cxnLst/>
            <a:rect l="l" t="t" r="r" b="b"/>
            <a:pathLst>
              <a:path w="2144" h="8276" extrusionOk="0">
                <a:moveTo>
                  <a:pt x="2144" y="1"/>
                </a:moveTo>
                <a:cubicBezTo>
                  <a:pt x="2025" y="322"/>
                  <a:pt x="1882" y="667"/>
                  <a:pt x="1751" y="1001"/>
                </a:cubicBezTo>
                <a:cubicBezTo>
                  <a:pt x="1620" y="1322"/>
                  <a:pt x="1501" y="1668"/>
                  <a:pt x="1382" y="1989"/>
                </a:cubicBezTo>
                <a:cubicBezTo>
                  <a:pt x="1144" y="2668"/>
                  <a:pt x="953" y="3358"/>
                  <a:pt x="798" y="4061"/>
                </a:cubicBezTo>
                <a:cubicBezTo>
                  <a:pt x="727" y="4418"/>
                  <a:pt x="668" y="4763"/>
                  <a:pt x="596" y="5120"/>
                </a:cubicBezTo>
                <a:cubicBezTo>
                  <a:pt x="537" y="5478"/>
                  <a:pt x="453" y="5823"/>
                  <a:pt x="394" y="6180"/>
                </a:cubicBezTo>
                <a:cubicBezTo>
                  <a:pt x="239" y="6871"/>
                  <a:pt x="96" y="7573"/>
                  <a:pt x="1" y="8276"/>
                </a:cubicBezTo>
                <a:cubicBezTo>
                  <a:pt x="156" y="7573"/>
                  <a:pt x="310" y="6871"/>
                  <a:pt x="453" y="6180"/>
                </a:cubicBezTo>
                <a:cubicBezTo>
                  <a:pt x="608" y="5478"/>
                  <a:pt x="739" y="4775"/>
                  <a:pt x="894" y="4073"/>
                </a:cubicBezTo>
                <a:cubicBezTo>
                  <a:pt x="1037" y="3370"/>
                  <a:pt x="1227" y="2692"/>
                  <a:pt x="1453" y="2025"/>
                </a:cubicBezTo>
                <a:cubicBezTo>
                  <a:pt x="1668" y="1334"/>
                  <a:pt x="1953" y="679"/>
                  <a:pt x="2144" y="1"/>
                </a:cubicBezTo>
                <a:close/>
              </a:path>
            </a:pathLst>
          </a:custGeom>
          <a:solidFill>
            <a:srgbClr val="ACCE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96" name="Google Shape;5980;p62">
            <a:extLst>
              <a:ext uri="{FF2B5EF4-FFF2-40B4-BE49-F238E27FC236}">
                <a16:creationId xmlns:a16="http://schemas.microsoft.com/office/drawing/2014/main" id="{5116D1B5-7002-0E32-05BC-8C8E8E793FD4}"/>
              </a:ext>
            </a:extLst>
          </p:cNvPr>
          <p:cNvSpPr/>
          <p:nvPr/>
        </p:nvSpPr>
        <p:spPr>
          <a:xfrm>
            <a:off x="2678467" y="3250039"/>
            <a:ext cx="138343" cy="202670"/>
          </a:xfrm>
          <a:custGeom>
            <a:avLst/>
            <a:gdLst/>
            <a:ahLst/>
            <a:cxnLst/>
            <a:rect l="l" t="t" r="r" b="b"/>
            <a:pathLst>
              <a:path w="3751" h="5840" extrusionOk="0">
                <a:moveTo>
                  <a:pt x="823" y="1"/>
                </a:moveTo>
                <a:cubicBezTo>
                  <a:pt x="621" y="1"/>
                  <a:pt x="439" y="73"/>
                  <a:pt x="322" y="265"/>
                </a:cubicBezTo>
                <a:cubicBezTo>
                  <a:pt x="0" y="825"/>
                  <a:pt x="179" y="1873"/>
                  <a:pt x="310" y="2480"/>
                </a:cubicBezTo>
                <a:cubicBezTo>
                  <a:pt x="500" y="3313"/>
                  <a:pt x="846" y="4087"/>
                  <a:pt x="1203" y="4849"/>
                </a:cubicBezTo>
                <a:cubicBezTo>
                  <a:pt x="1417" y="5290"/>
                  <a:pt x="1715" y="5802"/>
                  <a:pt x="2203" y="5837"/>
                </a:cubicBezTo>
                <a:cubicBezTo>
                  <a:pt x="2222" y="5839"/>
                  <a:pt x="2241" y="5840"/>
                  <a:pt x="2261" y="5840"/>
                </a:cubicBezTo>
                <a:cubicBezTo>
                  <a:pt x="2505" y="5840"/>
                  <a:pt x="2752" y="5703"/>
                  <a:pt x="2917" y="5516"/>
                </a:cubicBezTo>
                <a:cubicBezTo>
                  <a:pt x="3108" y="5302"/>
                  <a:pt x="3215" y="5052"/>
                  <a:pt x="3286" y="4790"/>
                </a:cubicBezTo>
                <a:cubicBezTo>
                  <a:pt x="3751" y="3218"/>
                  <a:pt x="3167" y="1408"/>
                  <a:pt x="1870" y="432"/>
                </a:cubicBezTo>
                <a:cubicBezTo>
                  <a:pt x="1638" y="247"/>
                  <a:pt x="1196" y="1"/>
                  <a:pt x="823" y="1"/>
                </a:cubicBezTo>
                <a:close/>
              </a:path>
            </a:pathLst>
          </a:custGeom>
          <a:solidFill>
            <a:srgbClr val="4E4937">
              <a:lumMod val="500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97" name="Google Shape;5981;p62">
            <a:extLst>
              <a:ext uri="{FF2B5EF4-FFF2-40B4-BE49-F238E27FC236}">
                <a16:creationId xmlns:a16="http://schemas.microsoft.com/office/drawing/2014/main" id="{3069B465-F64E-36D9-CB95-208C8982808E}"/>
              </a:ext>
            </a:extLst>
          </p:cNvPr>
          <p:cNvSpPr/>
          <p:nvPr/>
        </p:nvSpPr>
        <p:spPr>
          <a:xfrm>
            <a:off x="2366262" y="3256772"/>
            <a:ext cx="448372" cy="481792"/>
          </a:xfrm>
          <a:custGeom>
            <a:avLst/>
            <a:gdLst/>
            <a:ahLst/>
            <a:cxnLst/>
            <a:rect l="l" t="t" r="r" b="b"/>
            <a:pathLst>
              <a:path w="12157" h="13883" extrusionOk="0">
                <a:moveTo>
                  <a:pt x="6280" y="0"/>
                </a:moveTo>
                <a:cubicBezTo>
                  <a:pt x="6157" y="0"/>
                  <a:pt x="6032" y="4"/>
                  <a:pt x="5906" y="12"/>
                </a:cubicBezTo>
                <a:cubicBezTo>
                  <a:pt x="2405" y="238"/>
                  <a:pt x="0" y="3846"/>
                  <a:pt x="417" y="7763"/>
                </a:cubicBezTo>
                <a:cubicBezTo>
                  <a:pt x="512" y="8715"/>
                  <a:pt x="774" y="9584"/>
                  <a:pt x="1143" y="10358"/>
                </a:cubicBezTo>
                <a:cubicBezTo>
                  <a:pt x="1214" y="10513"/>
                  <a:pt x="1286" y="10656"/>
                  <a:pt x="1381" y="10799"/>
                </a:cubicBezTo>
                <a:cubicBezTo>
                  <a:pt x="1393" y="10811"/>
                  <a:pt x="1393" y="10834"/>
                  <a:pt x="1405" y="10846"/>
                </a:cubicBezTo>
                <a:cubicBezTo>
                  <a:pt x="2441" y="12585"/>
                  <a:pt x="4120" y="13728"/>
                  <a:pt x="6013" y="13871"/>
                </a:cubicBezTo>
                <a:cubicBezTo>
                  <a:pt x="6167" y="13882"/>
                  <a:pt x="6322" y="13882"/>
                  <a:pt x="6465" y="13882"/>
                </a:cubicBezTo>
                <a:lnTo>
                  <a:pt x="6858" y="13882"/>
                </a:lnTo>
                <a:cubicBezTo>
                  <a:pt x="8180" y="13811"/>
                  <a:pt x="9192" y="13490"/>
                  <a:pt x="9954" y="13001"/>
                </a:cubicBezTo>
                <a:cubicBezTo>
                  <a:pt x="10132" y="12882"/>
                  <a:pt x="10311" y="12751"/>
                  <a:pt x="10454" y="12620"/>
                </a:cubicBezTo>
                <a:lnTo>
                  <a:pt x="10478" y="12597"/>
                </a:lnTo>
                <a:cubicBezTo>
                  <a:pt x="11347" y="11811"/>
                  <a:pt x="11811" y="10680"/>
                  <a:pt x="12025" y="9358"/>
                </a:cubicBezTo>
                <a:cubicBezTo>
                  <a:pt x="12037" y="9191"/>
                  <a:pt x="12061" y="9049"/>
                  <a:pt x="12085" y="8882"/>
                </a:cubicBezTo>
                <a:lnTo>
                  <a:pt x="12085" y="8846"/>
                </a:lnTo>
                <a:cubicBezTo>
                  <a:pt x="12144" y="8334"/>
                  <a:pt x="12156" y="7798"/>
                  <a:pt x="12156" y="7227"/>
                </a:cubicBezTo>
                <a:cubicBezTo>
                  <a:pt x="12110" y="2794"/>
                  <a:pt x="9649" y="0"/>
                  <a:pt x="6280" y="0"/>
                </a:cubicBezTo>
                <a:close/>
              </a:path>
            </a:pathLst>
          </a:custGeom>
          <a:solidFill>
            <a:srgbClr val="FFA6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98" name="Google Shape;5982;p62">
            <a:extLst>
              <a:ext uri="{FF2B5EF4-FFF2-40B4-BE49-F238E27FC236}">
                <a16:creationId xmlns:a16="http://schemas.microsoft.com/office/drawing/2014/main" id="{40D2D723-B012-F1E4-2298-16068DFE6DB4}"/>
              </a:ext>
            </a:extLst>
          </p:cNvPr>
          <p:cNvSpPr/>
          <p:nvPr/>
        </p:nvSpPr>
        <p:spPr>
          <a:xfrm>
            <a:off x="2292019" y="3174315"/>
            <a:ext cx="585830" cy="361787"/>
          </a:xfrm>
          <a:custGeom>
            <a:avLst/>
            <a:gdLst/>
            <a:ahLst/>
            <a:cxnLst/>
            <a:rect l="l" t="t" r="r" b="b"/>
            <a:pathLst>
              <a:path w="15884" h="10425" extrusionOk="0">
                <a:moveTo>
                  <a:pt x="11593" y="0"/>
                </a:moveTo>
                <a:cubicBezTo>
                  <a:pt x="11534" y="0"/>
                  <a:pt x="11476" y="2"/>
                  <a:pt x="11419" y="6"/>
                </a:cubicBezTo>
                <a:cubicBezTo>
                  <a:pt x="10847" y="54"/>
                  <a:pt x="10300" y="173"/>
                  <a:pt x="9776" y="376"/>
                </a:cubicBezTo>
                <a:cubicBezTo>
                  <a:pt x="9478" y="495"/>
                  <a:pt x="9192" y="626"/>
                  <a:pt x="8942" y="804"/>
                </a:cubicBezTo>
                <a:cubicBezTo>
                  <a:pt x="8811" y="888"/>
                  <a:pt x="8692" y="971"/>
                  <a:pt x="8561" y="1078"/>
                </a:cubicBezTo>
                <a:cubicBezTo>
                  <a:pt x="8526" y="1102"/>
                  <a:pt x="8478" y="1138"/>
                  <a:pt x="8454" y="1161"/>
                </a:cubicBezTo>
                <a:cubicBezTo>
                  <a:pt x="8124" y="1155"/>
                  <a:pt x="7775" y="1148"/>
                  <a:pt x="7409" y="1148"/>
                </a:cubicBezTo>
                <a:cubicBezTo>
                  <a:pt x="7142" y="1148"/>
                  <a:pt x="6867" y="1151"/>
                  <a:pt x="6585" y="1161"/>
                </a:cubicBezTo>
                <a:cubicBezTo>
                  <a:pt x="6002" y="1197"/>
                  <a:pt x="5394" y="1245"/>
                  <a:pt x="4775" y="1328"/>
                </a:cubicBezTo>
                <a:cubicBezTo>
                  <a:pt x="3966" y="1459"/>
                  <a:pt x="3168" y="1661"/>
                  <a:pt x="2489" y="1971"/>
                </a:cubicBezTo>
                <a:lnTo>
                  <a:pt x="2394" y="2019"/>
                </a:lnTo>
                <a:cubicBezTo>
                  <a:pt x="2358" y="1959"/>
                  <a:pt x="2323" y="1900"/>
                  <a:pt x="2275" y="1840"/>
                </a:cubicBezTo>
                <a:cubicBezTo>
                  <a:pt x="2132" y="1638"/>
                  <a:pt x="1965" y="1399"/>
                  <a:pt x="1739" y="1304"/>
                </a:cubicBezTo>
                <a:cubicBezTo>
                  <a:pt x="1668" y="1266"/>
                  <a:pt x="1585" y="1245"/>
                  <a:pt x="1503" y="1245"/>
                </a:cubicBezTo>
                <a:cubicBezTo>
                  <a:pt x="1380" y="1245"/>
                  <a:pt x="1258" y="1292"/>
                  <a:pt x="1180" y="1399"/>
                </a:cubicBezTo>
                <a:cubicBezTo>
                  <a:pt x="1037" y="1614"/>
                  <a:pt x="1168" y="1900"/>
                  <a:pt x="1263" y="2090"/>
                </a:cubicBezTo>
                <a:cubicBezTo>
                  <a:pt x="1322" y="2209"/>
                  <a:pt x="1406" y="2316"/>
                  <a:pt x="1477" y="2412"/>
                </a:cubicBezTo>
                <a:cubicBezTo>
                  <a:pt x="1299" y="2352"/>
                  <a:pt x="1120" y="2316"/>
                  <a:pt x="941" y="2316"/>
                </a:cubicBezTo>
                <a:cubicBezTo>
                  <a:pt x="727" y="2316"/>
                  <a:pt x="191" y="2388"/>
                  <a:pt x="418" y="2697"/>
                </a:cubicBezTo>
                <a:cubicBezTo>
                  <a:pt x="572" y="2888"/>
                  <a:pt x="775" y="3043"/>
                  <a:pt x="1013" y="3102"/>
                </a:cubicBezTo>
                <a:cubicBezTo>
                  <a:pt x="418" y="3840"/>
                  <a:pt x="168" y="4769"/>
                  <a:pt x="96" y="5674"/>
                </a:cubicBezTo>
                <a:cubicBezTo>
                  <a:pt x="1" y="6781"/>
                  <a:pt x="179" y="7829"/>
                  <a:pt x="394" y="8519"/>
                </a:cubicBezTo>
                <a:cubicBezTo>
                  <a:pt x="465" y="8817"/>
                  <a:pt x="608" y="9055"/>
                  <a:pt x="775" y="9281"/>
                </a:cubicBezTo>
                <a:cubicBezTo>
                  <a:pt x="846" y="9341"/>
                  <a:pt x="930" y="9377"/>
                  <a:pt x="1013" y="9424"/>
                </a:cubicBezTo>
                <a:cubicBezTo>
                  <a:pt x="1382" y="9603"/>
                  <a:pt x="1787" y="9651"/>
                  <a:pt x="2192" y="9651"/>
                </a:cubicBezTo>
                <a:cubicBezTo>
                  <a:pt x="2358" y="9651"/>
                  <a:pt x="2537" y="9651"/>
                  <a:pt x="2680" y="9722"/>
                </a:cubicBezTo>
                <a:cubicBezTo>
                  <a:pt x="2954" y="9853"/>
                  <a:pt x="3049" y="10174"/>
                  <a:pt x="3287" y="10353"/>
                </a:cubicBezTo>
                <a:cubicBezTo>
                  <a:pt x="3323" y="10377"/>
                  <a:pt x="3370" y="10389"/>
                  <a:pt x="3394" y="10413"/>
                </a:cubicBezTo>
                <a:cubicBezTo>
                  <a:pt x="3418" y="10424"/>
                  <a:pt x="3454" y="10424"/>
                  <a:pt x="3489" y="10424"/>
                </a:cubicBezTo>
                <a:cubicBezTo>
                  <a:pt x="3739" y="10424"/>
                  <a:pt x="3954" y="10293"/>
                  <a:pt x="4085" y="10079"/>
                </a:cubicBezTo>
                <a:cubicBezTo>
                  <a:pt x="4228" y="9817"/>
                  <a:pt x="4251" y="9472"/>
                  <a:pt x="4228" y="9186"/>
                </a:cubicBezTo>
                <a:cubicBezTo>
                  <a:pt x="4216" y="8996"/>
                  <a:pt x="4168" y="8805"/>
                  <a:pt x="4109" y="8603"/>
                </a:cubicBezTo>
                <a:lnTo>
                  <a:pt x="4109" y="8591"/>
                </a:lnTo>
                <a:cubicBezTo>
                  <a:pt x="4239" y="8591"/>
                  <a:pt x="4394" y="8531"/>
                  <a:pt x="4525" y="8472"/>
                </a:cubicBezTo>
                <a:cubicBezTo>
                  <a:pt x="4716" y="8388"/>
                  <a:pt x="4906" y="8281"/>
                  <a:pt x="5049" y="8127"/>
                </a:cubicBezTo>
                <a:cubicBezTo>
                  <a:pt x="5287" y="7865"/>
                  <a:pt x="5371" y="7507"/>
                  <a:pt x="5371" y="7150"/>
                </a:cubicBezTo>
                <a:cubicBezTo>
                  <a:pt x="5371" y="6698"/>
                  <a:pt x="5240" y="6281"/>
                  <a:pt x="5252" y="5841"/>
                </a:cubicBezTo>
                <a:cubicBezTo>
                  <a:pt x="5263" y="5436"/>
                  <a:pt x="5430" y="5079"/>
                  <a:pt x="5656" y="4757"/>
                </a:cubicBezTo>
                <a:cubicBezTo>
                  <a:pt x="5716" y="4662"/>
                  <a:pt x="5787" y="4555"/>
                  <a:pt x="5859" y="4471"/>
                </a:cubicBezTo>
                <a:cubicBezTo>
                  <a:pt x="5918" y="4531"/>
                  <a:pt x="6002" y="4590"/>
                  <a:pt x="6061" y="4638"/>
                </a:cubicBezTo>
                <a:cubicBezTo>
                  <a:pt x="6335" y="4840"/>
                  <a:pt x="6680" y="4971"/>
                  <a:pt x="7026" y="5031"/>
                </a:cubicBezTo>
                <a:cubicBezTo>
                  <a:pt x="7119" y="5045"/>
                  <a:pt x="7215" y="5053"/>
                  <a:pt x="7310" y="5053"/>
                </a:cubicBezTo>
                <a:cubicBezTo>
                  <a:pt x="7544" y="5053"/>
                  <a:pt x="7779" y="5006"/>
                  <a:pt x="7990" y="4888"/>
                </a:cubicBezTo>
                <a:cubicBezTo>
                  <a:pt x="8204" y="4769"/>
                  <a:pt x="8359" y="4578"/>
                  <a:pt x="8442" y="4364"/>
                </a:cubicBezTo>
                <a:cubicBezTo>
                  <a:pt x="8692" y="4555"/>
                  <a:pt x="8978" y="4674"/>
                  <a:pt x="9288" y="4721"/>
                </a:cubicBezTo>
                <a:cubicBezTo>
                  <a:pt x="9343" y="4729"/>
                  <a:pt x="9401" y="4732"/>
                  <a:pt x="9460" y="4732"/>
                </a:cubicBezTo>
                <a:cubicBezTo>
                  <a:pt x="9784" y="4732"/>
                  <a:pt x="10150" y="4623"/>
                  <a:pt x="10371" y="4412"/>
                </a:cubicBezTo>
                <a:cubicBezTo>
                  <a:pt x="10490" y="4531"/>
                  <a:pt x="10609" y="4650"/>
                  <a:pt x="10740" y="4757"/>
                </a:cubicBezTo>
                <a:cubicBezTo>
                  <a:pt x="11145" y="5055"/>
                  <a:pt x="11633" y="5233"/>
                  <a:pt x="12133" y="5257"/>
                </a:cubicBezTo>
                <a:cubicBezTo>
                  <a:pt x="12169" y="5258"/>
                  <a:pt x="12207" y="5259"/>
                  <a:pt x="12245" y="5259"/>
                </a:cubicBezTo>
                <a:cubicBezTo>
                  <a:pt x="12547" y="5259"/>
                  <a:pt x="12906" y="5213"/>
                  <a:pt x="13181" y="5055"/>
                </a:cubicBezTo>
                <a:cubicBezTo>
                  <a:pt x="13253" y="5061"/>
                  <a:pt x="13321" y="5064"/>
                  <a:pt x="13388" y="5064"/>
                </a:cubicBezTo>
                <a:cubicBezTo>
                  <a:pt x="13455" y="5064"/>
                  <a:pt x="13520" y="5061"/>
                  <a:pt x="13586" y="5055"/>
                </a:cubicBezTo>
                <a:cubicBezTo>
                  <a:pt x="13919" y="5019"/>
                  <a:pt x="14241" y="4912"/>
                  <a:pt x="14479" y="4674"/>
                </a:cubicBezTo>
                <a:cubicBezTo>
                  <a:pt x="14657" y="4495"/>
                  <a:pt x="14753" y="4281"/>
                  <a:pt x="14753" y="4043"/>
                </a:cubicBezTo>
                <a:cubicBezTo>
                  <a:pt x="14872" y="3959"/>
                  <a:pt x="14967" y="3888"/>
                  <a:pt x="15074" y="3805"/>
                </a:cubicBezTo>
                <a:cubicBezTo>
                  <a:pt x="15598" y="3400"/>
                  <a:pt x="15884" y="2697"/>
                  <a:pt x="15658" y="2054"/>
                </a:cubicBezTo>
                <a:cubicBezTo>
                  <a:pt x="15550" y="1757"/>
                  <a:pt x="15348" y="1519"/>
                  <a:pt x="15086" y="1340"/>
                </a:cubicBezTo>
                <a:cubicBezTo>
                  <a:pt x="14788" y="1149"/>
                  <a:pt x="14431" y="1090"/>
                  <a:pt x="14098" y="1078"/>
                </a:cubicBezTo>
                <a:cubicBezTo>
                  <a:pt x="14046" y="1076"/>
                  <a:pt x="13993" y="1076"/>
                  <a:pt x="13940" y="1076"/>
                </a:cubicBezTo>
                <a:cubicBezTo>
                  <a:pt x="13586" y="1076"/>
                  <a:pt x="13224" y="1110"/>
                  <a:pt x="12872" y="1161"/>
                </a:cubicBezTo>
                <a:cubicBezTo>
                  <a:pt x="12907" y="971"/>
                  <a:pt x="12883" y="780"/>
                  <a:pt x="12800" y="590"/>
                </a:cubicBezTo>
                <a:cubicBezTo>
                  <a:pt x="12578" y="136"/>
                  <a:pt x="12057" y="0"/>
                  <a:pt x="11593" y="0"/>
                </a:cubicBezTo>
                <a:close/>
              </a:path>
            </a:pathLst>
          </a:custGeom>
          <a:solidFill>
            <a:srgbClr val="0A0A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99" name="Google Shape;5983;p62">
            <a:extLst>
              <a:ext uri="{FF2B5EF4-FFF2-40B4-BE49-F238E27FC236}">
                <a16:creationId xmlns:a16="http://schemas.microsoft.com/office/drawing/2014/main" id="{0241392A-A99B-0C10-B3F2-2A536A214B20}"/>
              </a:ext>
            </a:extLst>
          </p:cNvPr>
          <p:cNvSpPr/>
          <p:nvPr/>
        </p:nvSpPr>
        <p:spPr>
          <a:xfrm>
            <a:off x="2296408" y="3214606"/>
            <a:ext cx="240248" cy="166578"/>
          </a:xfrm>
          <a:custGeom>
            <a:avLst/>
            <a:gdLst/>
            <a:ahLst/>
            <a:cxnLst/>
            <a:rect l="l" t="t" r="r" b="b"/>
            <a:pathLst>
              <a:path w="6514" h="4800" extrusionOk="0">
                <a:moveTo>
                  <a:pt x="6502" y="0"/>
                </a:moveTo>
                <a:cubicBezTo>
                  <a:pt x="5906" y="24"/>
                  <a:pt x="5299" y="84"/>
                  <a:pt x="4704" y="167"/>
                </a:cubicBezTo>
                <a:cubicBezTo>
                  <a:pt x="4621" y="346"/>
                  <a:pt x="4537" y="524"/>
                  <a:pt x="4394" y="655"/>
                </a:cubicBezTo>
                <a:cubicBezTo>
                  <a:pt x="3966" y="1060"/>
                  <a:pt x="3156" y="858"/>
                  <a:pt x="2680" y="1215"/>
                </a:cubicBezTo>
                <a:cubicBezTo>
                  <a:pt x="2501" y="1334"/>
                  <a:pt x="2394" y="1536"/>
                  <a:pt x="2263" y="1703"/>
                </a:cubicBezTo>
                <a:cubicBezTo>
                  <a:pt x="2072" y="1947"/>
                  <a:pt x="1886" y="2035"/>
                  <a:pt x="1664" y="2035"/>
                </a:cubicBezTo>
                <a:cubicBezTo>
                  <a:pt x="1540" y="2035"/>
                  <a:pt x="1405" y="2008"/>
                  <a:pt x="1251" y="1965"/>
                </a:cubicBezTo>
                <a:cubicBezTo>
                  <a:pt x="1144" y="1941"/>
                  <a:pt x="1061" y="1929"/>
                  <a:pt x="953" y="1905"/>
                </a:cubicBezTo>
                <a:cubicBezTo>
                  <a:pt x="346" y="2655"/>
                  <a:pt x="72" y="3608"/>
                  <a:pt x="1" y="4513"/>
                </a:cubicBezTo>
                <a:cubicBezTo>
                  <a:pt x="1" y="4549"/>
                  <a:pt x="13" y="4560"/>
                  <a:pt x="25" y="4584"/>
                </a:cubicBezTo>
                <a:cubicBezTo>
                  <a:pt x="103" y="4718"/>
                  <a:pt x="244" y="4800"/>
                  <a:pt x="398" y="4800"/>
                </a:cubicBezTo>
                <a:cubicBezTo>
                  <a:pt x="409" y="4800"/>
                  <a:pt x="419" y="4799"/>
                  <a:pt x="430" y="4799"/>
                </a:cubicBezTo>
                <a:cubicBezTo>
                  <a:pt x="680" y="4763"/>
                  <a:pt x="799" y="4477"/>
                  <a:pt x="882" y="4239"/>
                </a:cubicBezTo>
                <a:cubicBezTo>
                  <a:pt x="965" y="3977"/>
                  <a:pt x="1037" y="3727"/>
                  <a:pt x="1120" y="3453"/>
                </a:cubicBezTo>
                <a:cubicBezTo>
                  <a:pt x="1156" y="3275"/>
                  <a:pt x="1251" y="3072"/>
                  <a:pt x="1442" y="3036"/>
                </a:cubicBezTo>
                <a:cubicBezTo>
                  <a:pt x="1453" y="3035"/>
                  <a:pt x="1464" y="3035"/>
                  <a:pt x="1475" y="3035"/>
                </a:cubicBezTo>
                <a:cubicBezTo>
                  <a:pt x="1573" y="3035"/>
                  <a:pt x="1676" y="3078"/>
                  <a:pt x="1751" y="3132"/>
                </a:cubicBezTo>
                <a:cubicBezTo>
                  <a:pt x="1965" y="3251"/>
                  <a:pt x="2156" y="3394"/>
                  <a:pt x="2382" y="3489"/>
                </a:cubicBezTo>
                <a:cubicBezTo>
                  <a:pt x="2466" y="3518"/>
                  <a:pt x="2558" y="3534"/>
                  <a:pt x="2647" y="3534"/>
                </a:cubicBezTo>
                <a:cubicBezTo>
                  <a:pt x="2810" y="3534"/>
                  <a:pt x="2964" y="3481"/>
                  <a:pt x="3049" y="3358"/>
                </a:cubicBezTo>
                <a:cubicBezTo>
                  <a:pt x="3216" y="3096"/>
                  <a:pt x="3001" y="2763"/>
                  <a:pt x="3120" y="2489"/>
                </a:cubicBezTo>
                <a:cubicBezTo>
                  <a:pt x="3221" y="2265"/>
                  <a:pt x="3521" y="2178"/>
                  <a:pt x="3784" y="2178"/>
                </a:cubicBezTo>
                <a:cubicBezTo>
                  <a:pt x="3801" y="2178"/>
                  <a:pt x="3818" y="2178"/>
                  <a:pt x="3835" y="2179"/>
                </a:cubicBezTo>
                <a:cubicBezTo>
                  <a:pt x="4120" y="2203"/>
                  <a:pt x="4406" y="2298"/>
                  <a:pt x="4692" y="2298"/>
                </a:cubicBezTo>
                <a:cubicBezTo>
                  <a:pt x="4990" y="2286"/>
                  <a:pt x="5299" y="2132"/>
                  <a:pt x="5323" y="1870"/>
                </a:cubicBezTo>
                <a:cubicBezTo>
                  <a:pt x="5347" y="1751"/>
                  <a:pt x="5287" y="1608"/>
                  <a:pt x="5252" y="1489"/>
                </a:cubicBezTo>
                <a:cubicBezTo>
                  <a:pt x="5228" y="1370"/>
                  <a:pt x="5228" y="1215"/>
                  <a:pt x="5323" y="1131"/>
                </a:cubicBezTo>
                <a:cubicBezTo>
                  <a:pt x="5371" y="1108"/>
                  <a:pt x="5442" y="1072"/>
                  <a:pt x="5525" y="1060"/>
                </a:cubicBezTo>
                <a:cubicBezTo>
                  <a:pt x="5942" y="953"/>
                  <a:pt x="6383" y="762"/>
                  <a:pt x="6490" y="381"/>
                </a:cubicBezTo>
                <a:cubicBezTo>
                  <a:pt x="6514" y="262"/>
                  <a:pt x="6502" y="119"/>
                  <a:pt x="6502" y="0"/>
                </a:cubicBezTo>
                <a:close/>
              </a:path>
            </a:pathLst>
          </a:custGeom>
          <a:solidFill>
            <a:srgbClr val="463F3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400" name="Google Shape;5984;p62">
            <a:extLst>
              <a:ext uri="{FF2B5EF4-FFF2-40B4-BE49-F238E27FC236}">
                <a16:creationId xmlns:a16="http://schemas.microsoft.com/office/drawing/2014/main" id="{15844AC1-B883-A14F-1903-5ACFB89B1E94}"/>
              </a:ext>
            </a:extLst>
          </p:cNvPr>
          <p:cNvSpPr/>
          <p:nvPr/>
        </p:nvSpPr>
        <p:spPr>
          <a:xfrm>
            <a:off x="2286339" y="3477522"/>
            <a:ext cx="137459" cy="155057"/>
          </a:xfrm>
          <a:custGeom>
            <a:avLst/>
            <a:gdLst/>
            <a:ahLst/>
            <a:cxnLst/>
            <a:rect l="l" t="t" r="r" b="b"/>
            <a:pathLst>
              <a:path w="3727" h="4468" extrusionOk="0">
                <a:moveTo>
                  <a:pt x="1408" y="1"/>
                </a:moveTo>
                <a:cubicBezTo>
                  <a:pt x="1300" y="1"/>
                  <a:pt x="1188" y="11"/>
                  <a:pt x="1072" y="32"/>
                </a:cubicBezTo>
                <a:cubicBezTo>
                  <a:pt x="798" y="92"/>
                  <a:pt x="524" y="247"/>
                  <a:pt x="322" y="521"/>
                </a:cubicBezTo>
                <a:cubicBezTo>
                  <a:pt x="95" y="842"/>
                  <a:pt x="0" y="1235"/>
                  <a:pt x="24" y="1604"/>
                </a:cubicBezTo>
                <a:cubicBezTo>
                  <a:pt x="24" y="2426"/>
                  <a:pt x="405" y="3211"/>
                  <a:pt x="1036" y="3771"/>
                </a:cubicBezTo>
                <a:cubicBezTo>
                  <a:pt x="1417" y="4104"/>
                  <a:pt x="1929" y="4426"/>
                  <a:pt x="2453" y="4462"/>
                </a:cubicBezTo>
                <a:cubicBezTo>
                  <a:pt x="2495" y="4466"/>
                  <a:pt x="2536" y="4468"/>
                  <a:pt x="2577" y="4468"/>
                </a:cubicBezTo>
                <a:cubicBezTo>
                  <a:pt x="3112" y="4468"/>
                  <a:pt x="3523" y="4111"/>
                  <a:pt x="3655" y="3569"/>
                </a:cubicBezTo>
                <a:cubicBezTo>
                  <a:pt x="3727" y="3295"/>
                  <a:pt x="3703" y="2973"/>
                  <a:pt x="3655" y="2699"/>
                </a:cubicBezTo>
                <a:cubicBezTo>
                  <a:pt x="3501" y="1554"/>
                  <a:pt x="2746" y="1"/>
                  <a:pt x="1408" y="1"/>
                </a:cubicBezTo>
                <a:close/>
              </a:path>
            </a:pathLst>
          </a:custGeom>
          <a:solidFill>
            <a:srgbClr val="FFA6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401" name="Google Shape;5985;p62">
            <a:extLst>
              <a:ext uri="{FF2B5EF4-FFF2-40B4-BE49-F238E27FC236}">
                <a16:creationId xmlns:a16="http://schemas.microsoft.com/office/drawing/2014/main" id="{DF71F5D8-6D46-49DA-29CE-19B921A64622}"/>
              </a:ext>
            </a:extLst>
          </p:cNvPr>
          <p:cNvSpPr/>
          <p:nvPr/>
        </p:nvSpPr>
        <p:spPr>
          <a:xfrm>
            <a:off x="2312673" y="3519132"/>
            <a:ext cx="67641" cy="73572"/>
          </a:xfrm>
          <a:custGeom>
            <a:avLst/>
            <a:gdLst/>
            <a:ahLst/>
            <a:cxnLst/>
            <a:rect l="l" t="t" r="r" b="b"/>
            <a:pathLst>
              <a:path w="1834" h="2120" extrusionOk="0">
                <a:moveTo>
                  <a:pt x="560" y="0"/>
                </a:moveTo>
                <a:cubicBezTo>
                  <a:pt x="358" y="0"/>
                  <a:pt x="0" y="143"/>
                  <a:pt x="0" y="369"/>
                </a:cubicBezTo>
                <a:cubicBezTo>
                  <a:pt x="18" y="414"/>
                  <a:pt x="62" y="438"/>
                  <a:pt x="103" y="438"/>
                </a:cubicBezTo>
                <a:cubicBezTo>
                  <a:pt x="117" y="438"/>
                  <a:pt x="131" y="435"/>
                  <a:pt x="143" y="429"/>
                </a:cubicBezTo>
                <a:cubicBezTo>
                  <a:pt x="227" y="381"/>
                  <a:pt x="274" y="286"/>
                  <a:pt x="358" y="250"/>
                </a:cubicBezTo>
                <a:cubicBezTo>
                  <a:pt x="413" y="230"/>
                  <a:pt x="472" y="217"/>
                  <a:pt x="529" y="217"/>
                </a:cubicBezTo>
                <a:cubicBezTo>
                  <a:pt x="569" y="217"/>
                  <a:pt x="608" y="223"/>
                  <a:pt x="643" y="238"/>
                </a:cubicBezTo>
                <a:cubicBezTo>
                  <a:pt x="703" y="250"/>
                  <a:pt x="751" y="262"/>
                  <a:pt x="798" y="286"/>
                </a:cubicBezTo>
                <a:cubicBezTo>
                  <a:pt x="691" y="417"/>
                  <a:pt x="620" y="548"/>
                  <a:pt x="572" y="691"/>
                </a:cubicBezTo>
                <a:cubicBezTo>
                  <a:pt x="536" y="786"/>
                  <a:pt x="524" y="881"/>
                  <a:pt x="536" y="977"/>
                </a:cubicBezTo>
                <a:cubicBezTo>
                  <a:pt x="560" y="1084"/>
                  <a:pt x="572" y="1203"/>
                  <a:pt x="643" y="1274"/>
                </a:cubicBezTo>
                <a:cubicBezTo>
                  <a:pt x="662" y="1293"/>
                  <a:pt x="685" y="1301"/>
                  <a:pt x="707" y="1301"/>
                </a:cubicBezTo>
                <a:cubicBezTo>
                  <a:pt x="754" y="1301"/>
                  <a:pt x="798" y="1264"/>
                  <a:pt x="798" y="1215"/>
                </a:cubicBezTo>
                <a:cubicBezTo>
                  <a:pt x="810" y="1167"/>
                  <a:pt x="798" y="1131"/>
                  <a:pt x="774" y="1084"/>
                </a:cubicBezTo>
                <a:lnTo>
                  <a:pt x="774" y="1048"/>
                </a:lnTo>
                <a:lnTo>
                  <a:pt x="774" y="1036"/>
                </a:lnTo>
                <a:lnTo>
                  <a:pt x="774" y="977"/>
                </a:lnTo>
                <a:cubicBezTo>
                  <a:pt x="774" y="881"/>
                  <a:pt x="774" y="834"/>
                  <a:pt x="798" y="750"/>
                </a:cubicBezTo>
                <a:cubicBezTo>
                  <a:pt x="822" y="631"/>
                  <a:pt x="882" y="512"/>
                  <a:pt x="977" y="417"/>
                </a:cubicBezTo>
                <a:cubicBezTo>
                  <a:pt x="1060" y="488"/>
                  <a:pt x="1132" y="572"/>
                  <a:pt x="1191" y="667"/>
                </a:cubicBezTo>
                <a:cubicBezTo>
                  <a:pt x="1489" y="1048"/>
                  <a:pt x="1655" y="1560"/>
                  <a:pt x="1632" y="2048"/>
                </a:cubicBezTo>
                <a:cubicBezTo>
                  <a:pt x="1632" y="2096"/>
                  <a:pt x="1664" y="2120"/>
                  <a:pt x="1699" y="2120"/>
                </a:cubicBezTo>
                <a:cubicBezTo>
                  <a:pt x="1733" y="2120"/>
                  <a:pt x="1769" y="2096"/>
                  <a:pt x="1774" y="2048"/>
                </a:cubicBezTo>
                <a:cubicBezTo>
                  <a:pt x="1834" y="1441"/>
                  <a:pt x="1655" y="834"/>
                  <a:pt x="1251" y="369"/>
                </a:cubicBezTo>
                <a:cubicBezTo>
                  <a:pt x="1072" y="179"/>
                  <a:pt x="834" y="0"/>
                  <a:pt x="560" y="0"/>
                </a:cubicBezTo>
                <a:close/>
              </a:path>
            </a:pathLst>
          </a:custGeom>
          <a:solidFill>
            <a:srgbClr val="4E4937">
              <a:lumMod val="500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402" name="Google Shape;5986;p62">
            <a:extLst>
              <a:ext uri="{FF2B5EF4-FFF2-40B4-BE49-F238E27FC236}">
                <a16:creationId xmlns:a16="http://schemas.microsoft.com/office/drawing/2014/main" id="{998976A9-70DE-85F6-21F8-F419C9610C71}"/>
              </a:ext>
            </a:extLst>
          </p:cNvPr>
          <p:cNvSpPr/>
          <p:nvPr/>
        </p:nvSpPr>
        <p:spPr>
          <a:xfrm>
            <a:off x="2605551" y="3574762"/>
            <a:ext cx="131779" cy="50598"/>
          </a:xfrm>
          <a:custGeom>
            <a:avLst/>
            <a:gdLst/>
            <a:ahLst/>
            <a:cxnLst/>
            <a:rect l="l" t="t" r="r" b="b"/>
            <a:pathLst>
              <a:path w="3573" h="1458" extrusionOk="0">
                <a:moveTo>
                  <a:pt x="676" y="1"/>
                </a:moveTo>
                <a:cubicBezTo>
                  <a:pt x="594" y="1"/>
                  <a:pt x="514" y="12"/>
                  <a:pt x="430" y="40"/>
                </a:cubicBezTo>
                <a:cubicBezTo>
                  <a:pt x="1" y="195"/>
                  <a:pt x="620" y="1457"/>
                  <a:pt x="1727" y="1457"/>
                </a:cubicBezTo>
                <a:cubicBezTo>
                  <a:pt x="2811" y="1457"/>
                  <a:pt x="3573" y="624"/>
                  <a:pt x="3347" y="267"/>
                </a:cubicBezTo>
                <a:cubicBezTo>
                  <a:pt x="3318" y="224"/>
                  <a:pt x="3252" y="210"/>
                  <a:pt x="3154" y="210"/>
                </a:cubicBezTo>
                <a:cubicBezTo>
                  <a:pt x="2975" y="210"/>
                  <a:pt x="2687" y="255"/>
                  <a:pt x="2311" y="255"/>
                </a:cubicBezTo>
                <a:cubicBezTo>
                  <a:pt x="2207" y="255"/>
                  <a:pt x="2095" y="252"/>
                  <a:pt x="1977" y="243"/>
                </a:cubicBezTo>
                <a:cubicBezTo>
                  <a:pt x="1355" y="195"/>
                  <a:pt x="1010" y="1"/>
                  <a:pt x="67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403" name="Google Shape;5989;p62">
            <a:extLst>
              <a:ext uri="{FF2B5EF4-FFF2-40B4-BE49-F238E27FC236}">
                <a16:creationId xmlns:a16="http://schemas.microsoft.com/office/drawing/2014/main" id="{342BCF30-89C0-0B06-C84C-F7D85E477019}"/>
              </a:ext>
            </a:extLst>
          </p:cNvPr>
          <p:cNvSpPr/>
          <p:nvPr/>
        </p:nvSpPr>
        <p:spPr>
          <a:xfrm>
            <a:off x="2588438" y="3492237"/>
            <a:ext cx="31202" cy="44282"/>
          </a:xfrm>
          <a:custGeom>
            <a:avLst/>
            <a:gdLst/>
            <a:ahLst/>
            <a:cxnLst/>
            <a:rect l="l" t="t" r="r" b="b"/>
            <a:pathLst>
              <a:path w="846" h="1276" extrusionOk="0">
                <a:moveTo>
                  <a:pt x="430" y="0"/>
                </a:moveTo>
                <a:cubicBezTo>
                  <a:pt x="422" y="0"/>
                  <a:pt x="413" y="0"/>
                  <a:pt x="405" y="1"/>
                </a:cubicBezTo>
                <a:cubicBezTo>
                  <a:pt x="179" y="13"/>
                  <a:pt x="1" y="299"/>
                  <a:pt x="12" y="656"/>
                </a:cubicBezTo>
                <a:cubicBezTo>
                  <a:pt x="24" y="1006"/>
                  <a:pt x="218" y="1276"/>
                  <a:pt x="428" y="1276"/>
                </a:cubicBezTo>
                <a:cubicBezTo>
                  <a:pt x="432" y="1276"/>
                  <a:pt x="437" y="1276"/>
                  <a:pt x="441" y="1275"/>
                </a:cubicBezTo>
                <a:cubicBezTo>
                  <a:pt x="667" y="1263"/>
                  <a:pt x="846" y="978"/>
                  <a:pt x="834" y="620"/>
                </a:cubicBezTo>
                <a:cubicBezTo>
                  <a:pt x="834" y="288"/>
                  <a:pt x="636" y="0"/>
                  <a:pt x="430" y="0"/>
                </a:cubicBezTo>
                <a:close/>
              </a:path>
            </a:pathLst>
          </a:custGeom>
          <a:solidFill>
            <a:srgbClr val="4E4937">
              <a:lumMod val="500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404" name="Google Shape;5990;p62">
            <a:extLst>
              <a:ext uri="{FF2B5EF4-FFF2-40B4-BE49-F238E27FC236}">
                <a16:creationId xmlns:a16="http://schemas.microsoft.com/office/drawing/2014/main" id="{61336112-98F4-A8FD-7145-6C0D192961EC}"/>
              </a:ext>
            </a:extLst>
          </p:cNvPr>
          <p:cNvSpPr/>
          <p:nvPr/>
        </p:nvSpPr>
        <p:spPr>
          <a:xfrm>
            <a:off x="2735560" y="3488975"/>
            <a:ext cx="25043" cy="36786"/>
          </a:xfrm>
          <a:custGeom>
            <a:avLst/>
            <a:gdLst/>
            <a:ahLst/>
            <a:cxnLst/>
            <a:rect l="l" t="t" r="r" b="b"/>
            <a:pathLst>
              <a:path w="679" h="1060" extrusionOk="0">
                <a:moveTo>
                  <a:pt x="322" y="0"/>
                </a:moveTo>
                <a:cubicBezTo>
                  <a:pt x="143" y="0"/>
                  <a:pt x="0" y="238"/>
                  <a:pt x="12" y="536"/>
                </a:cubicBezTo>
                <a:cubicBezTo>
                  <a:pt x="12" y="834"/>
                  <a:pt x="179" y="1060"/>
                  <a:pt x="357" y="1060"/>
                </a:cubicBezTo>
                <a:cubicBezTo>
                  <a:pt x="536" y="1060"/>
                  <a:pt x="679" y="822"/>
                  <a:pt x="667" y="524"/>
                </a:cubicBezTo>
                <a:cubicBezTo>
                  <a:pt x="655" y="226"/>
                  <a:pt x="500" y="0"/>
                  <a:pt x="322" y="0"/>
                </a:cubicBezTo>
                <a:close/>
              </a:path>
            </a:pathLst>
          </a:custGeom>
          <a:solidFill>
            <a:srgbClr val="4E4937">
              <a:lumMod val="500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405" name="Google Shape;5991;p62">
            <a:extLst>
              <a:ext uri="{FF2B5EF4-FFF2-40B4-BE49-F238E27FC236}">
                <a16:creationId xmlns:a16="http://schemas.microsoft.com/office/drawing/2014/main" id="{700D83C5-040F-C1DC-6121-CD1281DD7EB6}"/>
              </a:ext>
            </a:extLst>
          </p:cNvPr>
          <p:cNvSpPr/>
          <p:nvPr/>
        </p:nvSpPr>
        <p:spPr>
          <a:xfrm>
            <a:off x="2571067" y="3391388"/>
            <a:ext cx="77562" cy="59274"/>
          </a:xfrm>
          <a:custGeom>
            <a:avLst/>
            <a:gdLst/>
            <a:ahLst/>
            <a:cxnLst/>
            <a:rect l="l" t="t" r="r" b="b"/>
            <a:pathLst>
              <a:path w="2103" h="1708" extrusionOk="0">
                <a:moveTo>
                  <a:pt x="1640" y="0"/>
                </a:moveTo>
                <a:cubicBezTo>
                  <a:pt x="1570" y="0"/>
                  <a:pt x="1501" y="15"/>
                  <a:pt x="1436" y="38"/>
                </a:cubicBezTo>
                <a:cubicBezTo>
                  <a:pt x="960" y="205"/>
                  <a:pt x="543" y="657"/>
                  <a:pt x="245" y="1098"/>
                </a:cubicBezTo>
                <a:lnTo>
                  <a:pt x="67" y="1419"/>
                </a:lnTo>
                <a:cubicBezTo>
                  <a:pt x="43" y="1455"/>
                  <a:pt x="19" y="1502"/>
                  <a:pt x="7" y="1562"/>
                </a:cubicBezTo>
                <a:cubicBezTo>
                  <a:pt x="0" y="1669"/>
                  <a:pt x="51" y="1708"/>
                  <a:pt x="130" y="1708"/>
                </a:cubicBezTo>
                <a:cubicBezTo>
                  <a:pt x="323" y="1708"/>
                  <a:pt x="681" y="1473"/>
                  <a:pt x="757" y="1431"/>
                </a:cubicBezTo>
                <a:cubicBezTo>
                  <a:pt x="948" y="1336"/>
                  <a:pt x="1138" y="1252"/>
                  <a:pt x="1329" y="1169"/>
                </a:cubicBezTo>
                <a:cubicBezTo>
                  <a:pt x="1650" y="1062"/>
                  <a:pt x="2007" y="919"/>
                  <a:pt x="2079" y="550"/>
                </a:cubicBezTo>
                <a:cubicBezTo>
                  <a:pt x="2103" y="395"/>
                  <a:pt x="2067" y="217"/>
                  <a:pt x="1948" y="121"/>
                </a:cubicBezTo>
                <a:cubicBezTo>
                  <a:pt x="1854" y="34"/>
                  <a:pt x="1747" y="0"/>
                  <a:pt x="1640" y="0"/>
                </a:cubicBezTo>
                <a:close/>
              </a:path>
            </a:pathLst>
          </a:custGeom>
          <a:solidFill>
            <a:srgbClr val="4E4937">
              <a:lumMod val="500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406" name="Google Shape;5992;p62">
            <a:extLst>
              <a:ext uri="{FF2B5EF4-FFF2-40B4-BE49-F238E27FC236}">
                <a16:creationId xmlns:a16="http://schemas.microsoft.com/office/drawing/2014/main" id="{B0778EB6-2004-350A-4CE6-AB2D81F36433}"/>
              </a:ext>
            </a:extLst>
          </p:cNvPr>
          <p:cNvSpPr/>
          <p:nvPr/>
        </p:nvSpPr>
        <p:spPr>
          <a:xfrm>
            <a:off x="2708304" y="3384794"/>
            <a:ext cx="66793" cy="44490"/>
          </a:xfrm>
          <a:custGeom>
            <a:avLst/>
            <a:gdLst/>
            <a:ahLst/>
            <a:cxnLst/>
            <a:rect l="l" t="t" r="r" b="b"/>
            <a:pathLst>
              <a:path w="1811" h="1282" extrusionOk="0">
                <a:moveTo>
                  <a:pt x="533" y="0"/>
                </a:moveTo>
                <a:cubicBezTo>
                  <a:pt x="415" y="0"/>
                  <a:pt x="285" y="43"/>
                  <a:pt x="168" y="133"/>
                </a:cubicBezTo>
                <a:cubicBezTo>
                  <a:pt x="49" y="228"/>
                  <a:pt x="1" y="383"/>
                  <a:pt x="13" y="514"/>
                </a:cubicBezTo>
                <a:cubicBezTo>
                  <a:pt x="37" y="823"/>
                  <a:pt x="358" y="907"/>
                  <a:pt x="620" y="966"/>
                </a:cubicBezTo>
                <a:cubicBezTo>
                  <a:pt x="799" y="1002"/>
                  <a:pt x="965" y="1049"/>
                  <a:pt x="1144" y="1109"/>
                </a:cubicBezTo>
                <a:cubicBezTo>
                  <a:pt x="1200" y="1133"/>
                  <a:pt x="1477" y="1281"/>
                  <a:pt x="1656" y="1281"/>
                </a:cubicBezTo>
                <a:cubicBezTo>
                  <a:pt x="1743" y="1281"/>
                  <a:pt x="1807" y="1246"/>
                  <a:pt x="1811" y="1145"/>
                </a:cubicBezTo>
                <a:cubicBezTo>
                  <a:pt x="1811" y="1097"/>
                  <a:pt x="1799" y="1049"/>
                  <a:pt x="1787" y="1026"/>
                </a:cubicBezTo>
                <a:cubicBezTo>
                  <a:pt x="1739" y="954"/>
                  <a:pt x="1692" y="859"/>
                  <a:pt x="1632" y="764"/>
                </a:cubicBezTo>
                <a:cubicBezTo>
                  <a:pt x="1406" y="430"/>
                  <a:pt x="1084" y="85"/>
                  <a:pt x="644" y="14"/>
                </a:cubicBezTo>
                <a:cubicBezTo>
                  <a:pt x="609" y="5"/>
                  <a:pt x="572" y="0"/>
                  <a:pt x="533" y="0"/>
                </a:cubicBezTo>
                <a:close/>
              </a:path>
            </a:pathLst>
          </a:custGeom>
          <a:solidFill>
            <a:srgbClr val="4E4937">
              <a:lumMod val="500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407" name="Google Shape;5993;p62">
            <a:extLst>
              <a:ext uri="{FF2B5EF4-FFF2-40B4-BE49-F238E27FC236}">
                <a16:creationId xmlns:a16="http://schemas.microsoft.com/office/drawing/2014/main" id="{19077F9C-2C82-C22A-9F9B-02363C3C9139}"/>
              </a:ext>
            </a:extLst>
          </p:cNvPr>
          <p:cNvSpPr/>
          <p:nvPr/>
        </p:nvSpPr>
        <p:spPr>
          <a:xfrm>
            <a:off x="2695580" y="3486059"/>
            <a:ext cx="48794" cy="78466"/>
          </a:xfrm>
          <a:custGeom>
            <a:avLst/>
            <a:gdLst/>
            <a:ahLst/>
            <a:cxnLst/>
            <a:rect l="l" t="t" r="r" b="b"/>
            <a:pathLst>
              <a:path w="1323" h="2261" extrusionOk="0">
                <a:moveTo>
                  <a:pt x="536" y="1"/>
                </a:moveTo>
                <a:cubicBezTo>
                  <a:pt x="522" y="1"/>
                  <a:pt x="506" y="4"/>
                  <a:pt x="489" y="13"/>
                </a:cubicBezTo>
                <a:cubicBezTo>
                  <a:pt x="417" y="36"/>
                  <a:pt x="370" y="120"/>
                  <a:pt x="322" y="179"/>
                </a:cubicBezTo>
                <a:cubicBezTo>
                  <a:pt x="298" y="239"/>
                  <a:pt x="251" y="298"/>
                  <a:pt x="215" y="358"/>
                </a:cubicBezTo>
                <a:cubicBezTo>
                  <a:pt x="155" y="489"/>
                  <a:pt x="96" y="620"/>
                  <a:pt x="72" y="751"/>
                </a:cubicBezTo>
                <a:cubicBezTo>
                  <a:pt x="36" y="906"/>
                  <a:pt x="13" y="1037"/>
                  <a:pt x="13" y="1191"/>
                </a:cubicBezTo>
                <a:cubicBezTo>
                  <a:pt x="13" y="1322"/>
                  <a:pt x="1" y="1489"/>
                  <a:pt x="72" y="1584"/>
                </a:cubicBezTo>
                <a:cubicBezTo>
                  <a:pt x="124" y="1680"/>
                  <a:pt x="221" y="1718"/>
                  <a:pt x="320" y="1718"/>
                </a:cubicBezTo>
                <a:cubicBezTo>
                  <a:pt x="357" y="1718"/>
                  <a:pt x="394" y="1713"/>
                  <a:pt x="429" y="1703"/>
                </a:cubicBezTo>
                <a:cubicBezTo>
                  <a:pt x="542" y="1681"/>
                  <a:pt x="655" y="1583"/>
                  <a:pt x="778" y="1583"/>
                </a:cubicBezTo>
                <a:cubicBezTo>
                  <a:pt x="785" y="1583"/>
                  <a:pt x="792" y="1584"/>
                  <a:pt x="798" y="1584"/>
                </a:cubicBezTo>
                <a:cubicBezTo>
                  <a:pt x="1084" y="1620"/>
                  <a:pt x="1156" y="1977"/>
                  <a:pt x="965" y="2168"/>
                </a:cubicBezTo>
                <a:cubicBezTo>
                  <a:pt x="926" y="2206"/>
                  <a:pt x="958" y="2261"/>
                  <a:pt x="997" y="2261"/>
                </a:cubicBezTo>
                <a:cubicBezTo>
                  <a:pt x="1006" y="2261"/>
                  <a:pt x="1016" y="2258"/>
                  <a:pt x="1025" y="2251"/>
                </a:cubicBezTo>
                <a:cubicBezTo>
                  <a:pt x="1239" y="2120"/>
                  <a:pt x="1322" y="1834"/>
                  <a:pt x="1191" y="1620"/>
                </a:cubicBezTo>
                <a:cubicBezTo>
                  <a:pt x="1096" y="1461"/>
                  <a:pt x="932" y="1387"/>
                  <a:pt x="763" y="1387"/>
                </a:cubicBezTo>
                <a:cubicBezTo>
                  <a:pt x="678" y="1387"/>
                  <a:pt x="592" y="1406"/>
                  <a:pt x="513" y="1441"/>
                </a:cubicBezTo>
                <a:cubicBezTo>
                  <a:pt x="453" y="1465"/>
                  <a:pt x="382" y="1513"/>
                  <a:pt x="310" y="1513"/>
                </a:cubicBezTo>
                <a:cubicBezTo>
                  <a:pt x="215" y="1513"/>
                  <a:pt x="215" y="1441"/>
                  <a:pt x="215" y="1382"/>
                </a:cubicBezTo>
                <a:cubicBezTo>
                  <a:pt x="215" y="1227"/>
                  <a:pt x="239" y="1060"/>
                  <a:pt x="263" y="918"/>
                </a:cubicBezTo>
                <a:cubicBezTo>
                  <a:pt x="298" y="763"/>
                  <a:pt x="346" y="632"/>
                  <a:pt x="406" y="501"/>
                </a:cubicBezTo>
                <a:cubicBezTo>
                  <a:pt x="429" y="429"/>
                  <a:pt x="477" y="370"/>
                  <a:pt x="501" y="310"/>
                </a:cubicBezTo>
                <a:cubicBezTo>
                  <a:pt x="536" y="251"/>
                  <a:pt x="596" y="179"/>
                  <a:pt x="608" y="96"/>
                </a:cubicBezTo>
                <a:cubicBezTo>
                  <a:pt x="617" y="41"/>
                  <a:pt x="584" y="1"/>
                  <a:pt x="536" y="1"/>
                </a:cubicBezTo>
                <a:close/>
              </a:path>
            </a:pathLst>
          </a:custGeom>
          <a:solidFill>
            <a:srgbClr val="4E4937">
              <a:lumMod val="500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grpSp>
        <p:nvGrpSpPr>
          <p:cNvPr id="210" name="Group 209">
            <a:extLst>
              <a:ext uri="{FF2B5EF4-FFF2-40B4-BE49-F238E27FC236}">
                <a16:creationId xmlns:a16="http://schemas.microsoft.com/office/drawing/2014/main" id="{8F3C8735-DA59-88E9-A034-C1381189647D}"/>
              </a:ext>
            </a:extLst>
          </p:cNvPr>
          <p:cNvGrpSpPr/>
          <p:nvPr/>
        </p:nvGrpSpPr>
        <p:grpSpPr>
          <a:xfrm>
            <a:off x="3225497" y="3064197"/>
            <a:ext cx="754650" cy="1637417"/>
            <a:chOff x="1902225" y="1826942"/>
            <a:chExt cx="1074085" cy="2296057"/>
          </a:xfrm>
        </p:grpSpPr>
        <p:sp>
          <p:nvSpPr>
            <p:cNvPr id="320" name="Google Shape;5833;p62">
              <a:extLst>
                <a:ext uri="{FF2B5EF4-FFF2-40B4-BE49-F238E27FC236}">
                  <a16:creationId xmlns:a16="http://schemas.microsoft.com/office/drawing/2014/main" id="{5CF2DF9F-B2AF-67AA-DB45-DBE7113DFA4B}"/>
                </a:ext>
              </a:extLst>
            </p:cNvPr>
            <p:cNvSpPr/>
            <p:nvPr/>
          </p:nvSpPr>
          <p:spPr>
            <a:xfrm>
              <a:off x="2773176" y="3250222"/>
              <a:ext cx="203134" cy="270024"/>
            </a:xfrm>
            <a:custGeom>
              <a:avLst/>
              <a:gdLst/>
              <a:ahLst/>
              <a:cxnLst/>
              <a:rect l="l" t="t" r="r" b="b"/>
              <a:pathLst>
                <a:path w="4121" h="5478" extrusionOk="0">
                  <a:moveTo>
                    <a:pt x="1918" y="1"/>
                  </a:moveTo>
                  <a:cubicBezTo>
                    <a:pt x="1275" y="286"/>
                    <a:pt x="644" y="536"/>
                    <a:pt x="1" y="763"/>
                  </a:cubicBezTo>
                  <a:cubicBezTo>
                    <a:pt x="132" y="1048"/>
                    <a:pt x="501" y="1941"/>
                    <a:pt x="536" y="2382"/>
                  </a:cubicBezTo>
                  <a:cubicBezTo>
                    <a:pt x="655" y="2929"/>
                    <a:pt x="382" y="4334"/>
                    <a:pt x="525" y="4358"/>
                  </a:cubicBezTo>
                  <a:cubicBezTo>
                    <a:pt x="529" y="4359"/>
                    <a:pt x="534" y="4360"/>
                    <a:pt x="539" y="4360"/>
                  </a:cubicBezTo>
                  <a:cubicBezTo>
                    <a:pt x="730" y="4360"/>
                    <a:pt x="1024" y="3453"/>
                    <a:pt x="1013" y="3453"/>
                  </a:cubicBezTo>
                  <a:lnTo>
                    <a:pt x="1013" y="3453"/>
                  </a:lnTo>
                  <a:cubicBezTo>
                    <a:pt x="1060" y="3453"/>
                    <a:pt x="870" y="5061"/>
                    <a:pt x="1060" y="5108"/>
                  </a:cubicBezTo>
                  <a:cubicBezTo>
                    <a:pt x="1066" y="5109"/>
                    <a:pt x="1071" y="5110"/>
                    <a:pt x="1077" y="5110"/>
                  </a:cubicBezTo>
                  <a:cubicBezTo>
                    <a:pt x="1362" y="5110"/>
                    <a:pt x="1762" y="3620"/>
                    <a:pt x="1727" y="3608"/>
                  </a:cubicBezTo>
                  <a:lnTo>
                    <a:pt x="1727" y="3608"/>
                  </a:lnTo>
                  <a:cubicBezTo>
                    <a:pt x="1787" y="3608"/>
                    <a:pt x="1703" y="5465"/>
                    <a:pt x="1965" y="5477"/>
                  </a:cubicBezTo>
                  <a:cubicBezTo>
                    <a:pt x="1966" y="5477"/>
                    <a:pt x="1968" y="5477"/>
                    <a:pt x="1969" y="5477"/>
                  </a:cubicBezTo>
                  <a:cubicBezTo>
                    <a:pt x="2359" y="5477"/>
                    <a:pt x="2429" y="3703"/>
                    <a:pt x="2382" y="3549"/>
                  </a:cubicBezTo>
                  <a:lnTo>
                    <a:pt x="2382" y="3549"/>
                  </a:lnTo>
                  <a:cubicBezTo>
                    <a:pt x="2428" y="3688"/>
                    <a:pt x="2600" y="4979"/>
                    <a:pt x="2831" y="4979"/>
                  </a:cubicBezTo>
                  <a:cubicBezTo>
                    <a:pt x="2836" y="4979"/>
                    <a:pt x="2841" y="4979"/>
                    <a:pt x="2846" y="4977"/>
                  </a:cubicBezTo>
                  <a:cubicBezTo>
                    <a:pt x="3203" y="4894"/>
                    <a:pt x="3072" y="2834"/>
                    <a:pt x="2989" y="2691"/>
                  </a:cubicBezTo>
                  <a:lnTo>
                    <a:pt x="2989" y="2691"/>
                  </a:lnTo>
                  <a:cubicBezTo>
                    <a:pt x="3065" y="2767"/>
                    <a:pt x="3546" y="3475"/>
                    <a:pt x="3784" y="3475"/>
                  </a:cubicBezTo>
                  <a:cubicBezTo>
                    <a:pt x="3807" y="3475"/>
                    <a:pt x="3828" y="3468"/>
                    <a:pt x="3846" y="3453"/>
                  </a:cubicBezTo>
                  <a:cubicBezTo>
                    <a:pt x="4120" y="3215"/>
                    <a:pt x="2799" y="1239"/>
                    <a:pt x="2477" y="929"/>
                  </a:cubicBezTo>
                  <a:cubicBezTo>
                    <a:pt x="2334" y="703"/>
                    <a:pt x="2096" y="298"/>
                    <a:pt x="1918" y="1"/>
                  </a:cubicBezTo>
                  <a:close/>
                </a:path>
              </a:pathLst>
            </a:custGeom>
            <a:solidFill>
              <a:srgbClr val="FFA6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21" name="Google Shape;5834;p62">
              <a:extLst>
                <a:ext uri="{FF2B5EF4-FFF2-40B4-BE49-F238E27FC236}">
                  <a16:creationId xmlns:a16="http://schemas.microsoft.com/office/drawing/2014/main" id="{58E4AF5E-D64B-2A00-3DC1-C0BEA0E15554}"/>
                </a:ext>
              </a:extLst>
            </p:cNvPr>
            <p:cNvSpPr/>
            <p:nvPr/>
          </p:nvSpPr>
          <p:spPr>
            <a:xfrm>
              <a:off x="2588871" y="2673496"/>
              <a:ext cx="358652" cy="723515"/>
            </a:xfrm>
            <a:custGeom>
              <a:avLst/>
              <a:gdLst/>
              <a:ahLst/>
              <a:cxnLst/>
              <a:rect l="l" t="t" r="r" b="b"/>
              <a:pathLst>
                <a:path w="7276" h="14678" extrusionOk="0">
                  <a:moveTo>
                    <a:pt x="1293" y="0"/>
                  </a:moveTo>
                  <a:cubicBezTo>
                    <a:pt x="500" y="0"/>
                    <a:pt x="1" y="1758"/>
                    <a:pt x="108" y="3045"/>
                  </a:cubicBezTo>
                  <a:cubicBezTo>
                    <a:pt x="251" y="4592"/>
                    <a:pt x="1263" y="5378"/>
                    <a:pt x="2263" y="8653"/>
                  </a:cubicBezTo>
                  <a:cubicBezTo>
                    <a:pt x="2954" y="10915"/>
                    <a:pt x="3525" y="12939"/>
                    <a:pt x="3811" y="13963"/>
                  </a:cubicBezTo>
                  <a:cubicBezTo>
                    <a:pt x="3823" y="13998"/>
                    <a:pt x="3823" y="14034"/>
                    <a:pt x="3847" y="14070"/>
                  </a:cubicBezTo>
                  <a:cubicBezTo>
                    <a:pt x="3942" y="14475"/>
                    <a:pt x="4025" y="14677"/>
                    <a:pt x="4025" y="14677"/>
                  </a:cubicBezTo>
                  <a:cubicBezTo>
                    <a:pt x="4978" y="14558"/>
                    <a:pt x="7276" y="13939"/>
                    <a:pt x="7157" y="13427"/>
                  </a:cubicBezTo>
                  <a:lnTo>
                    <a:pt x="7026" y="12844"/>
                  </a:lnTo>
                  <a:cubicBezTo>
                    <a:pt x="7026" y="12820"/>
                    <a:pt x="7014" y="12784"/>
                    <a:pt x="7014" y="12760"/>
                  </a:cubicBezTo>
                  <a:cubicBezTo>
                    <a:pt x="5573" y="6581"/>
                    <a:pt x="2775" y="1175"/>
                    <a:pt x="1858" y="282"/>
                  </a:cubicBezTo>
                  <a:cubicBezTo>
                    <a:pt x="1658" y="86"/>
                    <a:pt x="1468" y="0"/>
                    <a:pt x="1293" y="0"/>
                  </a:cubicBezTo>
                  <a:close/>
                </a:path>
              </a:pathLst>
            </a:custGeom>
            <a:solidFill>
              <a:srgbClr val="FFE6B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22" name="Google Shape;5835;p62">
              <a:extLst>
                <a:ext uri="{FF2B5EF4-FFF2-40B4-BE49-F238E27FC236}">
                  <a16:creationId xmlns:a16="http://schemas.microsoft.com/office/drawing/2014/main" id="{F6ED6C9A-9C58-50EB-BAF9-157F033339D7}"/>
                </a:ext>
              </a:extLst>
            </p:cNvPr>
            <p:cNvSpPr/>
            <p:nvPr/>
          </p:nvSpPr>
          <p:spPr>
            <a:xfrm>
              <a:off x="2777268" y="3302472"/>
              <a:ext cx="158525" cy="64573"/>
            </a:xfrm>
            <a:custGeom>
              <a:avLst/>
              <a:gdLst/>
              <a:ahLst/>
              <a:cxnLst/>
              <a:rect l="l" t="t" r="r" b="b"/>
              <a:pathLst>
                <a:path w="3216" h="1310" extrusionOk="0">
                  <a:moveTo>
                    <a:pt x="3204" y="0"/>
                  </a:moveTo>
                  <a:cubicBezTo>
                    <a:pt x="2644" y="203"/>
                    <a:pt x="2061" y="429"/>
                    <a:pt x="1489" y="643"/>
                  </a:cubicBezTo>
                  <a:cubicBezTo>
                    <a:pt x="989" y="822"/>
                    <a:pt x="477" y="1000"/>
                    <a:pt x="1" y="1203"/>
                  </a:cubicBezTo>
                  <a:cubicBezTo>
                    <a:pt x="25" y="1238"/>
                    <a:pt x="25" y="1274"/>
                    <a:pt x="37" y="1310"/>
                  </a:cubicBezTo>
                  <a:cubicBezTo>
                    <a:pt x="537" y="1143"/>
                    <a:pt x="1037" y="941"/>
                    <a:pt x="1525" y="738"/>
                  </a:cubicBezTo>
                  <a:cubicBezTo>
                    <a:pt x="2085" y="524"/>
                    <a:pt x="2656" y="310"/>
                    <a:pt x="3216" y="84"/>
                  </a:cubicBezTo>
                  <a:cubicBezTo>
                    <a:pt x="3216" y="60"/>
                    <a:pt x="3204" y="24"/>
                    <a:pt x="3204" y="0"/>
                  </a:cubicBezTo>
                  <a:close/>
                </a:path>
              </a:pathLst>
            </a:custGeom>
            <a:solidFill>
              <a:srgbClr val="578A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23" name="Google Shape;5838;p62">
              <a:extLst>
                <a:ext uri="{FF2B5EF4-FFF2-40B4-BE49-F238E27FC236}">
                  <a16:creationId xmlns:a16="http://schemas.microsoft.com/office/drawing/2014/main" id="{B41BBCA3-1FB3-9031-56AB-B30C469514F8}"/>
                </a:ext>
              </a:extLst>
            </p:cNvPr>
            <p:cNvSpPr/>
            <p:nvPr/>
          </p:nvSpPr>
          <p:spPr>
            <a:xfrm>
              <a:off x="1902225" y="2064681"/>
              <a:ext cx="522402" cy="1033319"/>
            </a:xfrm>
            <a:custGeom>
              <a:avLst/>
              <a:gdLst/>
              <a:ahLst/>
              <a:cxnLst/>
              <a:rect l="l" t="t" r="r" b="b"/>
              <a:pathLst>
                <a:path w="10598" h="20963" extrusionOk="0">
                  <a:moveTo>
                    <a:pt x="3836" y="1"/>
                  </a:moveTo>
                  <a:cubicBezTo>
                    <a:pt x="3434" y="1"/>
                    <a:pt x="3034" y="160"/>
                    <a:pt x="2715" y="418"/>
                  </a:cubicBezTo>
                  <a:cubicBezTo>
                    <a:pt x="2263" y="787"/>
                    <a:pt x="1965" y="1311"/>
                    <a:pt x="1787" y="1858"/>
                  </a:cubicBezTo>
                  <a:cubicBezTo>
                    <a:pt x="1525" y="2692"/>
                    <a:pt x="1477" y="3632"/>
                    <a:pt x="1799" y="4454"/>
                  </a:cubicBezTo>
                  <a:cubicBezTo>
                    <a:pt x="2084" y="5144"/>
                    <a:pt x="2608" y="5716"/>
                    <a:pt x="3025" y="6359"/>
                  </a:cubicBezTo>
                  <a:cubicBezTo>
                    <a:pt x="3442" y="6990"/>
                    <a:pt x="3739" y="7764"/>
                    <a:pt x="3501" y="8478"/>
                  </a:cubicBezTo>
                  <a:cubicBezTo>
                    <a:pt x="3370" y="8883"/>
                    <a:pt x="3073" y="9216"/>
                    <a:pt x="2775" y="9526"/>
                  </a:cubicBezTo>
                  <a:cubicBezTo>
                    <a:pt x="2203" y="10097"/>
                    <a:pt x="1549" y="10609"/>
                    <a:pt x="1179" y="11324"/>
                  </a:cubicBezTo>
                  <a:cubicBezTo>
                    <a:pt x="810" y="12038"/>
                    <a:pt x="810" y="13038"/>
                    <a:pt x="1430" y="13526"/>
                  </a:cubicBezTo>
                  <a:cubicBezTo>
                    <a:pt x="1727" y="13765"/>
                    <a:pt x="2156" y="13907"/>
                    <a:pt x="2299" y="14276"/>
                  </a:cubicBezTo>
                  <a:cubicBezTo>
                    <a:pt x="2394" y="14586"/>
                    <a:pt x="2215" y="14919"/>
                    <a:pt x="2025" y="15181"/>
                  </a:cubicBezTo>
                  <a:cubicBezTo>
                    <a:pt x="1620" y="15717"/>
                    <a:pt x="1084" y="16146"/>
                    <a:pt x="691" y="16670"/>
                  </a:cubicBezTo>
                  <a:cubicBezTo>
                    <a:pt x="287" y="17205"/>
                    <a:pt x="1" y="17896"/>
                    <a:pt x="191" y="18527"/>
                  </a:cubicBezTo>
                  <a:cubicBezTo>
                    <a:pt x="394" y="19170"/>
                    <a:pt x="1001" y="19599"/>
                    <a:pt x="1620" y="19837"/>
                  </a:cubicBezTo>
                  <a:cubicBezTo>
                    <a:pt x="2027" y="20002"/>
                    <a:pt x="2467" y="20111"/>
                    <a:pt x="2902" y="20111"/>
                  </a:cubicBezTo>
                  <a:cubicBezTo>
                    <a:pt x="3154" y="20111"/>
                    <a:pt x="3404" y="20075"/>
                    <a:pt x="3644" y="19991"/>
                  </a:cubicBezTo>
                  <a:cubicBezTo>
                    <a:pt x="3788" y="19940"/>
                    <a:pt x="3941" y="19880"/>
                    <a:pt x="4088" y="19880"/>
                  </a:cubicBezTo>
                  <a:cubicBezTo>
                    <a:pt x="4111" y="19880"/>
                    <a:pt x="4133" y="19881"/>
                    <a:pt x="4156" y="19884"/>
                  </a:cubicBezTo>
                  <a:cubicBezTo>
                    <a:pt x="4382" y="19920"/>
                    <a:pt x="4525" y="20122"/>
                    <a:pt x="4692" y="20289"/>
                  </a:cubicBezTo>
                  <a:cubicBezTo>
                    <a:pt x="5144" y="20741"/>
                    <a:pt x="5787" y="20962"/>
                    <a:pt x="6430" y="20962"/>
                  </a:cubicBezTo>
                  <a:cubicBezTo>
                    <a:pt x="6651" y="20962"/>
                    <a:pt x="6872" y="20936"/>
                    <a:pt x="7085" y="20884"/>
                  </a:cubicBezTo>
                  <a:cubicBezTo>
                    <a:pt x="7918" y="20670"/>
                    <a:pt x="8633" y="20099"/>
                    <a:pt x="9121" y="19396"/>
                  </a:cubicBezTo>
                  <a:cubicBezTo>
                    <a:pt x="9740" y="18551"/>
                    <a:pt x="10050" y="17444"/>
                    <a:pt x="9823" y="16432"/>
                  </a:cubicBezTo>
                  <a:cubicBezTo>
                    <a:pt x="9597" y="15408"/>
                    <a:pt x="8788" y="14503"/>
                    <a:pt x="7740" y="14336"/>
                  </a:cubicBezTo>
                  <a:lnTo>
                    <a:pt x="7740" y="14336"/>
                  </a:lnTo>
                  <a:cubicBezTo>
                    <a:pt x="7806" y="14347"/>
                    <a:pt x="7873" y="14352"/>
                    <a:pt x="7939" y="14352"/>
                  </a:cubicBezTo>
                  <a:cubicBezTo>
                    <a:pt x="8397" y="14352"/>
                    <a:pt x="8851" y="14112"/>
                    <a:pt x="9204" y="13800"/>
                  </a:cubicBezTo>
                  <a:cubicBezTo>
                    <a:pt x="10109" y="13014"/>
                    <a:pt x="10597" y="11645"/>
                    <a:pt x="10073" y="10574"/>
                  </a:cubicBezTo>
                  <a:cubicBezTo>
                    <a:pt x="9526" y="9419"/>
                    <a:pt x="8145" y="9002"/>
                    <a:pt x="6906" y="8704"/>
                  </a:cubicBezTo>
                  <a:cubicBezTo>
                    <a:pt x="7371" y="8335"/>
                    <a:pt x="7835" y="7954"/>
                    <a:pt x="8157" y="7454"/>
                  </a:cubicBezTo>
                  <a:cubicBezTo>
                    <a:pt x="9002" y="6180"/>
                    <a:pt x="8692" y="4406"/>
                    <a:pt x="7847" y="3144"/>
                  </a:cubicBezTo>
                  <a:cubicBezTo>
                    <a:pt x="7359" y="2418"/>
                    <a:pt x="6704" y="1799"/>
                    <a:pt x="6013" y="1263"/>
                  </a:cubicBezTo>
                  <a:cubicBezTo>
                    <a:pt x="5656" y="989"/>
                    <a:pt x="5299" y="727"/>
                    <a:pt x="4930" y="477"/>
                  </a:cubicBezTo>
                  <a:cubicBezTo>
                    <a:pt x="4644" y="287"/>
                    <a:pt x="4382" y="49"/>
                    <a:pt x="4025" y="13"/>
                  </a:cubicBezTo>
                  <a:cubicBezTo>
                    <a:pt x="3962" y="5"/>
                    <a:pt x="3899" y="1"/>
                    <a:pt x="3836" y="1"/>
                  </a:cubicBezTo>
                  <a:close/>
                </a:path>
              </a:pathLst>
            </a:custGeom>
            <a:solidFill>
              <a:srgbClr val="463F3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24" name="Google Shape;5839;p62">
              <a:extLst>
                <a:ext uri="{FF2B5EF4-FFF2-40B4-BE49-F238E27FC236}">
                  <a16:creationId xmlns:a16="http://schemas.microsoft.com/office/drawing/2014/main" id="{FFF689BC-9144-F6B9-7B22-D17B8B57E920}"/>
                </a:ext>
              </a:extLst>
            </p:cNvPr>
            <p:cNvSpPr/>
            <p:nvPr/>
          </p:nvSpPr>
          <p:spPr>
            <a:xfrm>
              <a:off x="2020182" y="2065174"/>
              <a:ext cx="404445" cy="1033417"/>
            </a:xfrm>
            <a:custGeom>
              <a:avLst/>
              <a:gdLst/>
              <a:ahLst/>
              <a:cxnLst/>
              <a:rect l="l" t="t" r="r" b="b"/>
              <a:pathLst>
                <a:path w="8205" h="20965" extrusionOk="0">
                  <a:moveTo>
                    <a:pt x="1540" y="1"/>
                  </a:moveTo>
                  <a:cubicBezTo>
                    <a:pt x="1328" y="1"/>
                    <a:pt x="1105" y="36"/>
                    <a:pt x="918" y="98"/>
                  </a:cubicBezTo>
                  <a:cubicBezTo>
                    <a:pt x="870" y="158"/>
                    <a:pt x="822" y="229"/>
                    <a:pt x="775" y="289"/>
                  </a:cubicBezTo>
                  <a:cubicBezTo>
                    <a:pt x="287" y="1074"/>
                    <a:pt x="84" y="2051"/>
                    <a:pt x="37" y="2967"/>
                  </a:cubicBezTo>
                  <a:cubicBezTo>
                    <a:pt x="1" y="3860"/>
                    <a:pt x="299" y="4765"/>
                    <a:pt x="739" y="5539"/>
                  </a:cubicBezTo>
                  <a:cubicBezTo>
                    <a:pt x="930" y="5896"/>
                    <a:pt x="1156" y="6242"/>
                    <a:pt x="1418" y="6551"/>
                  </a:cubicBezTo>
                  <a:cubicBezTo>
                    <a:pt x="1632" y="6813"/>
                    <a:pt x="1846" y="7028"/>
                    <a:pt x="2049" y="7301"/>
                  </a:cubicBezTo>
                  <a:cubicBezTo>
                    <a:pt x="2227" y="7551"/>
                    <a:pt x="2370" y="7825"/>
                    <a:pt x="2418" y="8123"/>
                  </a:cubicBezTo>
                  <a:cubicBezTo>
                    <a:pt x="2477" y="8492"/>
                    <a:pt x="2418" y="8861"/>
                    <a:pt x="2323" y="9218"/>
                  </a:cubicBezTo>
                  <a:cubicBezTo>
                    <a:pt x="2085" y="10052"/>
                    <a:pt x="1596" y="10814"/>
                    <a:pt x="1418" y="11659"/>
                  </a:cubicBezTo>
                  <a:cubicBezTo>
                    <a:pt x="1227" y="12492"/>
                    <a:pt x="1287" y="13493"/>
                    <a:pt x="1823" y="14207"/>
                  </a:cubicBezTo>
                  <a:cubicBezTo>
                    <a:pt x="2025" y="14481"/>
                    <a:pt x="2311" y="14755"/>
                    <a:pt x="2358" y="15124"/>
                  </a:cubicBezTo>
                  <a:cubicBezTo>
                    <a:pt x="2406" y="15540"/>
                    <a:pt x="2192" y="15933"/>
                    <a:pt x="2001" y="16291"/>
                  </a:cubicBezTo>
                  <a:cubicBezTo>
                    <a:pt x="1775" y="16672"/>
                    <a:pt x="1549" y="17064"/>
                    <a:pt x="1418" y="17493"/>
                  </a:cubicBezTo>
                  <a:cubicBezTo>
                    <a:pt x="1287" y="17910"/>
                    <a:pt x="1239" y="18338"/>
                    <a:pt x="1287" y="18791"/>
                  </a:cubicBezTo>
                  <a:cubicBezTo>
                    <a:pt x="1311" y="19172"/>
                    <a:pt x="1418" y="19553"/>
                    <a:pt x="1596" y="19886"/>
                  </a:cubicBezTo>
                  <a:cubicBezTo>
                    <a:pt x="1626" y="19880"/>
                    <a:pt x="1653" y="19877"/>
                    <a:pt x="1680" y="19877"/>
                  </a:cubicBezTo>
                  <a:cubicBezTo>
                    <a:pt x="1706" y="19877"/>
                    <a:pt x="1733" y="19880"/>
                    <a:pt x="1763" y="19886"/>
                  </a:cubicBezTo>
                  <a:cubicBezTo>
                    <a:pt x="1989" y="19922"/>
                    <a:pt x="2132" y="20124"/>
                    <a:pt x="2299" y="20291"/>
                  </a:cubicBezTo>
                  <a:cubicBezTo>
                    <a:pt x="2751" y="20743"/>
                    <a:pt x="3394" y="20964"/>
                    <a:pt x="4037" y="20964"/>
                  </a:cubicBezTo>
                  <a:cubicBezTo>
                    <a:pt x="4258" y="20964"/>
                    <a:pt x="4479" y="20938"/>
                    <a:pt x="4692" y="20886"/>
                  </a:cubicBezTo>
                  <a:cubicBezTo>
                    <a:pt x="5525" y="20684"/>
                    <a:pt x="6240" y="20101"/>
                    <a:pt x="6728" y="19398"/>
                  </a:cubicBezTo>
                  <a:cubicBezTo>
                    <a:pt x="7347" y="18553"/>
                    <a:pt x="7657" y="17445"/>
                    <a:pt x="7430" y="16433"/>
                  </a:cubicBezTo>
                  <a:cubicBezTo>
                    <a:pt x="7204" y="15421"/>
                    <a:pt x="6395" y="14493"/>
                    <a:pt x="5347" y="14326"/>
                  </a:cubicBezTo>
                  <a:lnTo>
                    <a:pt x="5347" y="14326"/>
                  </a:lnTo>
                  <a:cubicBezTo>
                    <a:pt x="5413" y="14337"/>
                    <a:pt x="5480" y="14342"/>
                    <a:pt x="5546" y="14342"/>
                  </a:cubicBezTo>
                  <a:cubicBezTo>
                    <a:pt x="6004" y="14342"/>
                    <a:pt x="6458" y="14102"/>
                    <a:pt x="6811" y="13790"/>
                  </a:cubicBezTo>
                  <a:cubicBezTo>
                    <a:pt x="7716" y="12993"/>
                    <a:pt x="8204" y="11623"/>
                    <a:pt x="7680" y="10552"/>
                  </a:cubicBezTo>
                  <a:cubicBezTo>
                    <a:pt x="7133" y="9409"/>
                    <a:pt x="5752" y="8992"/>
                    <a:pt x="4513" y="8694"/>
                  </a:cubicBezTo>
                  <a:cubicBezTo>
                    <a:pt x="4978" y="8325"/>
                    <a:pt x="5442" y="7932"/>
                    <a:pt x="5764" y="7444"/>
                  </a:cubicBezTo>
                  <a:cubicBezTo>
                    <a:pt x="6609" y="6170"/>
                    <a:pt x="6299" y="4396"/>
                    <a:pt x="5454" y="3134"/>
                  </a:cubicBezTo>
                  <a:cubicBezTo>
                    <a:pt x="4966" y="2408"/>
                    <a:pt x="4311" y="1789"/>
                    <a:pt x="3620" y="1253"/>
                  </a:cubicBezTo>
                  <a:cubicBezTo>
                    <a:pt x="3263" y="979"/>
                    <a:pt x="2906" y="717"/>
                    <a:pt x="2537" y="467"/>
                  </a:cubicBezTo>
                  <a:cubicBezTo>
                    <a:pt x="2251" y="277"/>
                    <a:pt x="1989" y="39"/>
                    <a:pt x="1632" y="3"/>
                  </a:cubicBezTo>
                  <a:cubicBezTo>
                    <a:pt x="1602" y="1"/>
                    <a:pt x="1571" y="1"/>
                    <a:pt x="1540" y="1"/>
                  </a:cubicBezTo>
                  <a:close/>
                </a:path>
              </a:pathLst>
            </a:custGeom>
            <a:solidFill>
              <a:srgbClr val="0A0A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25" name="Google Shape;5840;p62">
              <a:extLst>
                <a:ext uri="{FF2B5EF4-FFF2-40B4-BE49-F238E27FC236}">
                  <a16:creationId xmlns:a16="http://schemas.microsoft.com/office/drawing/2014/main" id="{6681D023-11C8-8DE3-E435-B932DDC30CF2}"/>
                </a:ext>
              </a:extLst>
            </p:cNvPr>
            <p:cNvSpPr/>
            <p:nvPr/>
          </p:nvSpPr>
          <p:spPr>
            <a:xfrm>
              <a:off x="1910457" y="4004401"/>
              <a:ext cx="1028882" cy="118598"/>
            </a:xfrm>
            <a:custGeom>
              <a:avLst/>
              <a:gdLst/>
              <a:ahLst/>
              <a:cxnLst/>
              <a:rect l="l" t="t" r="r" b="b"/>
              <a:pathLst>
                <a:path w="20873" h="2406" extrusionOk="0">
                  <a:moveTo>
                    <a:pt x="10430" y="0"/>
                  </a:moveTo>
                  <a:cubicBezTo>
                    <a:pt x="4668" y="0"/>
                    <a:pt x="0" y="536"/>
                    <a:pt x="0" y="1203"/>
                  </a:cubicBezTo>
                  <a:cubicBezTo>
                    <a:pt x="0" y="1869"/>
                    <a:pt x="4668" y="2405"/>
                    <a:pt x="10430" y="2405"/>
                  </a:cubicBezTo>
                  <a:cubicBezTo>
                    <a:pt x="16193" y="2405"/>
                    <a:pt x="20872" y="1869"/>
                    <a:pt x="20872" y="1203"/>
                  </a:cubicBezTo>
                  <a:cubicBezTo>
                    <a:pt x="20872" y="536"/>
                    <a:pt x="16193" y="0"/>
                    <a:pt x="10430" y="0"/>
                  </a:cubicBezTo>
                  <a:close/>
                </a:path>
              </a:pathLst>
            </a:custGeom>
            <a:solidFill>
              <a:srgbClr val="8EB3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26" name="Google Shape;5841;p62">
              <a:extLst>
                <a:ext uri="{FF2B5EF4-FFF2-40B4-BE49-F238E27FC236}">
                  <a16:creationId xmlns:a16="http://schemas.microsoft.com/office/drawing/2014/main" id="{07296381-6ED0-FF07-8EAF-78EEDEB4C3B6}"/>
                </a:ext>
              </a:extLst>
            </p:cNvPr>
            <p:cNvSpPr/>
            <p:nvPr/>
          </p:nvSpPr>
          <p:spPr>
            <a:xfrm>
              <a:off x="2468597" y="3407515"/>
              <a:ext cx="1775" cy="641"/>
            </a:xfrm>
            <a:custGeom>
              <a:avLst/>
              <a:gdLst/>
              <a:ahLst/>
              <a:cxnLst/>
              <a:rect l="l" t="t" r="r" b="b"/>
              <a:pathLst>
                <a:path w="36" h="13" extrusionOk="0">
                  <a:moveTo>
                    <a:pt x="12" y="0"/>
                  </a:moveTo>
                  <a:cubicBezTo>
                    <a:pt x="0" y="0"/>
                    <a:pt x="0" y="12"/>
                    <a:pt x="12" y="12"/>
                  </a:cubicBezTo>
                  <a:cubicBezTo>
                    <a:pt x="36" y="12"/>
                    <a:pt x="36" y="0"/>
                    <a:pt x="12"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27" name="Google Shape;5842;p62">
              <a:extLst>
                <a:ext uri="{FF2B5EF4-FFF2-40B4-BE49-F238E27FC236}">
                  <a16:creationId xmlns:a16="http://schemas.microsoft.com/office/drawing/2014/main" id="{22245564-3ED9-4550-08CC-EA348A51483A}"/>
                </a:ext>
              </a:extLst>
            </p:cNvPr>
            <p:cNvSpPr/>
            <p:nvPr/>
          </p:nvSpPr>
          <p:spPr>
            <a:xfrm>
              <a:off x="2465048" y="3338259"/>
              <a:ext cx="236012" cy="637993"/>
            </a:xfrm>
            <a:custGeom>
              <a:avLst/>
              <a:gdLst/>
              <a:ahLst/>
              <a:cxnLst/>
              <a:rect l="l" t="t" r="r" b="b"/>
              <a:pathLst>
                <a:path w="4788" h="12943" extrusionOk="0">
                  <a:moveTo>
                    <a:pt x="4763" y="0"/>
                  </a:moveTo>
                  <a:cubicBezTo>
                    <a:pt x="3942" y="179"/>
                    <a:pt x="3096" y="262"/>
                    <a:pt x="2251" y="310"/>
                  </a:cubicBezTo>
                  <a:cubicBezTo>
                    <a:pt x="1608" y="346"/>
                    <a:pt x="965" y="358"/>
                    <a:pt x="322" y="358"/>
                  </a:cubicBezTo>
                  <a:cubicBezTo>
                    <a:pt x="370" y="2572"/>
                    <a:pt x="13" y="10597"/>
                    <a:pt x="1" y="12943"/>
                  </a:cubicBezTo>
                  <a:lnTo>
                    <a:pt x="3454" y="12943"/>
                  </a:lnTo>
                  <a:cubicBezTo>
                    <a:pt x="3454" y="12943"/>
                    <a:pt x="4120" y="6501"/>
                    <a:pt x="4537" y="3560"/>
                  </a:cubicBezTo>
                  <a:cubicBezTo>
                    <a:pt x="4644" y="2822"/>
                    <a:pt x="4728" y="1548"/>
                    <a:pt x="4787" y="0"/>
                  </a:cubicBezTo>
                  <a:close/>
                </a:path>
              </a:pathLst>
            </a:custGeom>
            <a:solidFill>
              <a:srgbClr val="FFA6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28" name="Google Shape;5843;p62">
              <a:extLst>
                <a:ext uri="{FF2B5EF4-FFF2-40B4-BE49-F238E27FC236}">
                  <a16:creationId xmlns:a16="http://schemas.microsoft.com/office/drawing/2014/main" id="{EEF5D5D7-EE20-A5C6-DAEA-D11EB93D65A5}"/>
                </a:ext>
              </a:extLst>
            </p:cNvPr>
            <p:cNvSpPr/>
            <p:nvPr/>
          </p:nvSpPr>
          <p:spPr>
            <a:xfrm>
              <a:off x="2479737" y="3338259"/>
              <a:ext cx="222457" cy="164982"/>
            </a:xfrm>
            <a:custGeom>
              <a:avLst/>
              <a:gdLst/>
              <a:ahLst/>
              <a:cxnLst/>
              <a:rect l="l" t="t" r="r" b="b"/>
              <a:pathLst>
                <a:path w="4513" h="3347" extrusionOk="0">
                  <a:moveTo>
                    <a:pt x="4477" y="0"/>
                  </a:moveTo>
                  <a:cubicBezTo>
                    <a:pt x="3656" y="179"/>
                    <a:pt x="2810" y="274"/>
                    <a:pt x="1965" y="310"/>
                  </a:cubicBezTo>
                  <a:cubicBezTo>
                    <a:pt x="1322" y="346"/>
                    <a:pt x="679" y="358"/>
                    <a:pt x="48" y="358"/>
                  </a:cubicBezTo>
                  <a:cubicBezTo>
                    <a:pt x="60" y="989"/>
                    <a:pt x="24" y="2072"/>
                    <a:pt x="1" y="3346"/>
                  </a:cubicBezTo>
                  <a:cubicBezTo>
                    <a:pt x="655" y="3334"/>
                    <a:pt x="1322" y="3322"/>
                    <a:pt x="1977" y="3263"/>
                  </a:cubicBezTo>
                  <a:cubicBezTo>
                    <a:pt x="2620" y="3203"/>
                    <a:pt x="3263" y="3132"/>
                    <a:pt x="3882" y="3025"/>
                  </a:cubicBezTo>
                  <a:cubicBezTo>
                    <a:pt x="4037" y="3013"/>
                    <a:pt x="4180" y="2977"/>
                    <a:pt x="4334" y="2953"/>
                  </a:cubicBezTo>
                  <a:cubicBezTo>
                    <a:pt x="4406" y="2203"/>
                    <a:pt x="4465" y="1179"/>
                    <a:pt x="4513"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29" name="Google Shape;5844;p62">
              <a:extLst>
                <a:ext uri="{FF2B5EF4-FFF2-40B4-BE49-F238E27FC236}">
                  <a16:creationId xmlns:a16="http://schemas.microsoft.com/office/drawing/2014/main" id="{CE97A48F-E915-55C6-F8FC-B909BEBE96A9}"/>
                </a:ext>
              </a:extLst>
            </p:cNvPr>
            <p:cNvSpPr/>
            <p:nvPr/>
          </p:nvSpPr>
          <p:spPr>
            <a:xfrm>
              <a:off x="2465048" y="3714461"/>
              <a:ext cx="199585" cy="262384"/>
            </a:xfrm>
            <a:custGeom>
              <a:avLst/>
              <a:gdLst/>
              <a:ahLst/>
              <a:cxnLst/>
              <a:rect l="l" t="t" r="r" b="b"/>
              <a:pathLst>
                <a:path w="4049" h="5323" extrusionOk="0">
                  <a:moveTo>
                    <a:pt x="4049" y="0"/>
                  </a:moveTo>
                  <a:lnTo>
                    <a:pt x="4049" y="0"/>
                  </a:lnTo>
                  <a:cubicBezTo>
                    <a:pt x="3289" y="42"/>
                    <a:pt x="2529" y="60"/>
                    <a:pt x="1771" y="60"/>
                  </a:cubicBezTo>
                  <a:cubicBezTo>
                    <a:pt x="1235" y="60"/>
                    <a:pt x="700" y="51"/>
                    <a:pt x="168" y="36"/>
                  </a:cubicBezTo>
                  <a:cubicBezTo>
                    <a:pt x="144" y="286"/>
                    <a:pt x="144" y="536"/>
                    <a:pt x="132" y="798"/>
                  </a:cubicBezTo>
                  <a:lnTo>
                    <a:pt x="132" y="881"/>
                  </a:lnTo>
                  <a:cubicBezTo>
                    <a:pt x="132" y="1012"/>
                    <a:pt x="120" y="1167"/>
                    <a:pt x="120" y="1298"/>
                  </a:cubicBezTo>
                  <a:lnTo>
                    <a:pt x="120" y="1405"/>
                  </a:lnTo>
                  <a:cubicBezTo>
                    <a:pt x="60" y="3060"/>
                    <a:pt x="13" y="4525"/>
                    <a:pt x="1" y="5322"/>
                  </a:cubicBezTo>
                  <a:lnTo>
                    <a:pt x="3454" y="5322"/>
                  </a:lnTo>
                  <a:cubicBezTo>
                    <a:pt x="3454" y="5322"/>
                    <a:pt x="3644" y="3441"/>
                    <a:pt x="3894" y="1239"/>
                  </a:cubicBezTo>
                  <a:cubicBezTo>
                    <a:pt x="3894" y="1215"/>
                    <a:pt x="3918" y="1179"/>
                    <a:pt x="3918" y="1155"/>
                  </a:cubicBezTo>
                  <a:cubicBezTo>
                    <a:pt x="3930" y="1012"/>
                    <a:pt x="3942" y="893"/>
                    <a:pt x="3954" y="762"/>
                  </a:cubicBezTo>
                  <a:cubicBezTo>
                    <a:pt x="3954" y="739"/>
                    <a:pt x="3954" y="703"/>
                    <a:pt x="3978" y="691"/>
                  </a:cubicBezTo>
                  <a:cubicBezTo>
                    <a:pt x="4001" y="465"/>
                    <a:pt x="4013" y="227"/>
                    <a:pt x="4049" y="0"/>
                  </a:cubicBezTo>
                  <a:close/>
                </a:path>
              </a:pathLst>
            </a:custGeom>
            <a:solidFill>
              <a:srgbClr val="FFCF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30" name="Google Shape;5845;p62">
              <a:extLst>
                <a:ext uri="{FF2B5EF4-FFF2-40B4-BE49-F238E27FC236}">
                  <a16:creationId xmlns:a16="http://schemas.microsoft.com/office/drawing/2014/main" id="{0AED6170-4392-9589-2565-3D384B57793E}"/>
                </a:ext>
              </a:extLst>
            </p:cNvPr>
            <p:cNvSpPr/>
            <p:nvPr/>
          </p:nvSpPr>
          <p:spPr>
            <a:xfrm>
              <a:off x="2471506" y="3749065"/>
              <a:ext cx="189628" cy="12077"/>
            </a:xfrm>
            <a:custGeom>
              <a:avLst/>
              <a:gdLst/>
              <a:ahLst/>
              <a:cxnLst/>
              <a:rect l="l" t="t" r="r" b="b"/>
              <a:pathLst>
                <a:path w="3847" h="245" extrusionOk="0">
                  <a:moveTo>
                    <a:pt x="3847" y="1"/>
                  </a:moveTo>
                  <a:lnTo>
                    <a:pt x="3847" y="1"/>
                  </a:lnTo>
                  <a:cubicBezTo>
                    <a:pt x="3704" y="13"/>
                    <a:pt x="3573" y="37"/>
                    <a:pt x="3430" y="60"/>
                  </a:cubicBezTo>
                  <a:cubicBezTo>
                    <a:pt x="2770" y="143"/>
                    <a:pt x="2117" y="176"/>
                    <a:pt x="1466" y="176"/>
                  </a:cubicBezTo>
                  <a:cubicBezTo>
                    <a:pt x="1271" y="176"/>
                    <a:pt x="1076" y="173"/>
                    <a:pt x="882" y="167"/>
                  </a:cubicBezTo>
                  <a:cubicBezTo>
                    <a:pt x="584" y="144"/>
                    <a:pt x="298" y="132"/>
                    <a:pt x="1" y="108"/>
                  </a:cubicBezTo>
                  <a:lnTo>
                    <a:pt x="1" y="179"/>
                  </a:lnTo>
                  <a:cubicBezTo>
                    <a:pt x="479" y="224"/>
                    <a:pt x="956" y="245"/>
                    <a:pt x="1431" y="245"/>
                  </a:cubicBezTo>
                  <a:cubicBezTo>
                    <a:pt x="2233" y="245"/>
                    <a:pt x="3030" y="184"/>
                    <a:pt x="3823" y="72"/>
                  </a:cubicBezTo>
                  <a:cubicBezTo>
                    <a:pt x="3823" y="48"/>
                    <a:pt x="3823" y="13"/>
                    <a:pt x="3847" y="1"/>
                  </a:cubicBezTo>
                  <a:close/>
                </a:path>
              </a:pathLst>
            </a:custGeom>
            <a:solidFill>
              <a:srgbClr val="3E69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31" name="Google Shape;5846;p62">
              <a:extLst>
                <a:ext uri="{FF2B5EF4-FFF2-40B4-BE49-F238E27FC236}">
                  <a16:creationId xmlns:a16="http://schemas.microsoft.com/office/drawing/2014/main" id="{787A0621-8A31-AA31-DB8A-21159C99C9D3}"/>
                </a:ext>
              </a:extLst>
            </p:cNvPr>
            <p:cNvSpPr/>
            <p:nvPr/>
          </p:nvSpPr>
          <p:spPr>
            <a:xfrm>
              <a:off x="2470372" y="3772577"/>
              <a:ext cx="186671" cy="15133"/>
            </a:xfrm>
            <a:custGeom>
              <a:avLst/>
              <a:gdLst/>
              <a:ahLst/>
              <a:cxnLst/>
              <a:rect l="l" t="t" r="r" b="b"/>
              <a:pathLst>
                <a:path w="3787" h="307" extrusionOk="0">
                  <a:moveTo>
                    <a:pt x="3786" y="0"/>
                  </a:moveTo>
                  <a:cubicBezTo>
                    <a:pt x="3608" y="36"/>
                    <a:pt x="3453" y="60"/>
                    <a:pt x="3274" y="95"/>
                  </a:cubicBezTo>
                  <a:cubicBezTo>
                    <a:pt x="2655" y="179"/>
                    <a:pt x="2048" y="214"/>
                    <a:pt x="1429" y="214"/>
                  </a:cubicBezTo>
                  <a:cubicBezTo>
                    <a:pt x="1107" y="214"/>
                    <a:pt x="810" y="191"/>
                    <a:pt x="512" y="179"/>
                  </a:cubicBezTo>
                  <a:cubicBezTo>
                    <a:pt x="369" y="167"/>
                    <a:pt x="214" y="167"/>
                    <a:pt x="71" y="155"/>
                  </a:cubicBezTo>
                  <a:lnTo>
                    <a:pt x="0" y="155"/>
                  </a:lnTo>
                  <a:cubicBezTo>
                    <a:pt x="12" y="155"/>
                    <a:pt x="12" y="179"/>
                    <a:pt x="0" y="226"/>
                  </a:cubicBezTo>
                  <a:cubicBezTo>
                    <a:pt x="24" y="226"/>
                    <a:pt x="71" y="238"/>
                    <a:pt x="95" y="238"/>
                  </a:cubicBezTo>
                  <a:cubicBezTo>
                    <a:pt x="274" y="250"/>
                    <a:pt x="441" y="274"/>
                    <a:pt x="619" y="286"/>
                  </a:cubicBezTo>
                  <a:cubicBezTo>
                    <a:pt x="865" y="300"/>
                    <a:pt x="1111" y="306"/>
                    <a:pt x="1357" y="306"/>
                  </a:cubicBezTo>
                  <a:cubicBezTo>
                    <a:pt x="2170" y="306"/>
                    <a:pt x="2979" y="232"/>
                    <a:pt x="3774" y="95"/>
                  </a:cubicBezTo>
                  <a:cubicBezTo>
                    <a:pt x="3774" y="60"/>
                    <a:pt x="3786" y="36"/>
                    <a:pt x="3786" y="0"/>
                  </a:cubicBezTo>
                  <a:close/>
                </a:path>
              </a:pathLst>
            </a:custGeom>
            <a:solidFill>
              <a:srgbClr val="3E69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32" name="Google Shape;5847;p62">
              <a:extLst>
                <a:ext uri="{FF2B5EF4-FFF2-40B4-BE49-F238E27FC236}">
                  <a16:creationId xmlns:a16="http://schemas.microsoft.com/office/drawing/2014/main" id="{51EEF7DA-0209-9AD7-012A-0C428A341B46}"/>
                </a:ext>
              </a:extLst>
            </p:cNvPr>
            <p:cNvSpPr/>
            <p:nvPr/>
          </p:nvSpPr>
          <p:spPr>
            <a:xfrm>
              <a:off x="2439810" y="3967924"/>
              <a:ext cx="306994" cy="96663"/>
            </a:xfrm>
            <a:custGeom>
              <a:avLst/>
              <a:gdLst/>
              <a:ahLst/>
              <a:cxnLst/>
              <a:rect l="l" t="t" r="r" b="b"/>
              <a:pathLst>
                <a:path w="6228" h="1961" extrusionOk="0">
                  <a:moveTo>
                    <a:pt x="3242" y="1"/>
                  </a:moveTo>
                  <a:cubicBezTo>
                    <a:pt x="2233" y="1"/>
                    <a:pt x="601" y="40"/>
                    <a:pt x="501" y="73"/>
                  </a:cubicBezTo>
                  <a:cubicBezTo>
                    <a:pt x="334" y="121"/>
                    <a:pt x="1" y="1514"/>
                    <a:pt x="191" y="1823"/>
                  </a:cubicBezTo>
                  <a:cubicBezTo>
                    <a:pt x="245" y="1927"/>
                    <a:pt x="929" y="1961"/>
                    <a:pt x="1820" y="1961"/>
                  </a:cubicBezTo>
                  <a:cubicBezTo>
                    <a:pt x="3284" y="1961"/>
                    <a:pt x="5306" y="1869"/>
                    <a:pt x="6002" y="1847"/>
                  </a:cubicBezTo>
                  <a:cubicBezTo>
                    <a:pt x="6145" y="1847"/>
                    <a:pt x="6228" y="1693"/>
                    <a:pt x="6168" y="1573"/>
                  </a:cubicBezTo>
                  <a:cubicBezTo>
                    <a:pt x="6049" y="1335"/>
                    <a:pt x="5764" y="990"/>
                    <a:pt x="5216" y="633"/>
                  </a:cubicBezTo>
                  <a:cubicBezTo>
                    <a:pt x="4323" y="38"/>
                    <a:pt x="4025" y="26"/>
                    <a:pt x="4025" y="26"/>
                  </a:cubicBezTo>
                  <a:cubicBezTo>
                    <a:pt x="3990" y="8"/>
                    <a:pt x="3672" y="1"/>
                    <a:pt x="3242" y="1"/>
                  </a:cubicBezTo>
                  <a:close/>
                </a:path>
              </a:pathLst>
            </a:custGeom>
            <a:solidFill>
              <a:srgbClr val="1E3D2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33" name="Google Shape;5848;p62">
              <a:extLst>
                <a:ext uri="{FF2B5EF4-FFF2-40B4-BE49-F238E27FC236}">
                  <a16:creationId xmlns:a16="http://schemas.microsoft.com/office/drawing/2014/main" id="{8D81273B-6483-EA2E-B768-81B4603A9E59}"/>
                </a:ext>
              </a:extLst>
            </p:cNvPr>
            <p:cNvSpPr/>
            <p:nvPr/>
          </p:nvSpPr>
          <p:spPr>
            <a:xfrm>
              <a:off x="2628798" y="3995134"/>
              <a:ext cx="78129" cy="26224"/>
            </a:xfrm>
            <a:custGeom>
              <a:avLst/>
              <a:gdLst/>
              <a:ahLst/>
              <a:cxnLst/>
              <a:rect l="l" t="t" r="r" b="b"/>
              <a:pathLst>
                <a:path w="1585" h="532" extrusionOk="0">
                  <a:moveTo>
                    <a:pt x="1223" y="1"/>
                  </a:moveTo>
                  <a:cubicBezTo>
                    <a:pt x="1082" y="1"/>
                    <a:pt x="943" y="16"/>
                    <a:pt x="798" y="45"/>
                  </a:cubicBezTo>
                  <a:cubicBezTo>
                    <a:pt x="596" y="81"/>
                    <a:pt x="394" y="140"/>
                    <a:pt x="215" y="248"/>
                  </a:cubicBezTo>
                  <a:cubicBezTo>
                    <a:pt x="144" y="295"/>
                    <a:pt x="1" y="367"/>
                    <a:pt x="36" y="474"/>
                  </a:cubicBezTo>
                  <a:cubicBezTo>
                    <a:pt x="54" y="517"/>
                    <a:pt x="82" y="532"/>
                    <a:pt x="114" y="532"/>
                  </a:cubicBezTo>
                  <a:cubicBezTo>
                    <a:pt x="172" y="532"/>
                    <a:pt x="245" y="485"/>
                    <a:pt x="298" y="462"/>
                  </a:cubicBezTo>
                  <a:cubicBezTo>
                    <a:pt x="667" y="248"/>
                    <a:pt x="1072" y="176"/>
                    <a:pt x="1489" y="176"/>
                  </a:cubicBezTo>
                  <a:cubicBezTo>
                    <a:pt x="1560" y="176"/>
                    <a:pt x="1584" y="45"/>
                    <a:pt x="1501" y="21"/>
                  </a:cubicBezTo>
                  <a:cubicBezTo>
                    <a:pt x="1407" y="7"/>
                    <a:pt x="1315" y="1"/>
                    <a:pt x="1223"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34" name="Google Shape;5849;p62">
              <a:extLst>
                <a:ext uri="{FF2B5EF4-FFF2-40B4-BE49-F238E27FC236}">
                  <a16:creationId xmlns:a16="http://schemas.microsoft.com/office/drawing/2014/main" id="{260D3E6A-8CB7-897C-273A-96997351F110}"/>
                </a:ext>
              </a:extLst>
            </p:cNvPr>
            <p:cNvSpPr/>
            <p:nvPr/>
          </p:nvSpPr>
          <p:spPr>
            <a:xfrm>
              <a:off x="2598533" y="3982663"/>
              <a:ext cx="80199" cy="30118"/>
            </a:xfrm>
            <a:custGeom>
              <a:avLst/>
              <a:gdLst/>
              <a:ahLst/>
              <a:cxnLst/>
              <a:rect l="l" t="t" r="r" b="b"/>
              <a:pathLst>
                <a:path w="1627" h="611" extrusionOk="0">
                  <a:moveTo>
                    <a:pt x="1520" y="0"/>
                  </a:moveTo>
                  <a:cubicBezTo>
                    <a:pt x="1270" y="0"/>
                    <a:pt x="1008" y="24"/>
                    <a:pt x="758" y="96"/>
                  </a:cubicBezTo>
                  <a:lnTo>
                    <a:pt x="400" y="239"/>
                  </a:lnTo>
                  <a:cubicBezTo>
                    <a:pt x="317" y="274"/>
                    <a:pt x="198" y="322"/>
                    <a:pt x="103" y="393"/>
                  </a:cubicBezTo>
                  <a:cubicBezTo>
                    <a:pt x="91" y="393"/>
                    <a:pt x="79" y="417"/>
                    <a:pt x="55" y="429"/>
                  </a:cubicBezTo>
                  <a:cubicBezTo>
                    <a:pt x="0" y="484"/>
                    <a:pt x="47" y="610"/>
                    <a:pt x="129" y="610"/>
                  </a:cubicBezTo>
                  <a:cubicBezTo>
                    <a:pt x="136" y="610"/>
                    <a:pt x="143" y="609"/>
                    <a:pt x="150" y="608"/>
                  </a:cubicBezTo>
                  <a:cubicBezTo>
                    <a:pt x="269" y="560"/>
                    <a:pt x="377" y="489"/>
                    <a:pt x="472" y="429"/>
                  </a:cubicBezTo>
                  <a:cubicBezTo>
                    <a:pt x="579" y="370"/>
                    <a:pt x="686" y="322"/>
                    <a:pt x="805" y="298"/>
                  </a:cubicBezTo>
                  <a:cubicBezTo>
                    <a:pt x="1043" y="215"/>
                    <a:pt x="1281" y="179"/>
                    <a:pt x="1520" y="155"/>
                  </a:cubicBezTo>
                  <a:cubicBezTo>
                    <a:pt x="1627" y="143"/>
                    <a:pt x="1627" y="0"/>
                    <a:pt x="152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35" name="Google Shape;5850;p62">
              <a:extLst>
                <a:ext uri="{FF2B5EF4-FFF2-40B4-BE49-F238E27FC236}">
                  <a16:creationId xmlns:a16="http://schemas.microsoft.com/office/drawing/2014/main" id="{AF369D19-8E09-E163-4CB2-19A506B235F0}"/>
                </a:ext>
              </a:extLst>
            </p:cNvPr>
            <p:cNvSpPr/>
            <p:nvPr/>
          </p:nvSpPr>
          <p:spPr>
            <a:xfrm>
              <a:off x="2583055" y="3969058"/>
              <a:ext cx="70439" cy="25287"/>
            </a:xfrm>
            <a:custGeom>
              <a:avLst/>
              <a:gdLst/>
              <a:ahLst/>
              <a:cxnLst/>
              <a:rect l="l" t="t" r="r" b="b"/>
              <a:pathLst>
                <a:path w="1429" h="513" extrusionOk="0">
                  <a:moveTo>
                    <a:pt x="1098" y="0"/>
                  </a:moveTo>
                  <a:cubicBezTo>
                    <a:pt x="943" y="0"/>
                    <a:pt x="790" y="17"/>
                    <a:pt x="631" y="62"/>
                  </a:cubicBezTo>
                  <a:cubicBezTo>
                    <a:pt x="512" y="98"/>
                    <a:pt x="393" y="134"/>
                    <a:pt x="274" y="193"/>
                  </a:cubicBezTo>
                  <a:cubicBezTo>
                    <a:pt x="179" y="241"/>
                    <a:pt x="0" y="312"/>
                    <a:pt x="0" y="431"/>
                  </a:cubicBezTo>
                  <a:cubicBezTo>
                    <a:pt x="0" y="467"/>
                    <a:pt x="24" y="479"/>
                    <a:pt x="36" y="491"/>
                  </a:cubicBezTo>
                  <a:cubicBezTo>
                    <a:pt x="61" y="506"/>
                    <a:pt x="81" y="512"/>
                    <a:pt x="102" y="512"/>
                  </a:cubicBezTo>
                  <a:cubicBezTo>
                    <a:pt x="129" y="512"/>
                    <a:pt x="156" y="500"/>
                    <a:pt x="191" y="479"/>
                  </a:cubicBezTo>
                  <a:cubicBezTo>
                    <a:pt x="262" y="443"/>
                    <a:pt x="298" y="419"/>
                    <a:pt x="357" y="396"/>
                  </a:cubicBezTo>
                  <a:cubicBezTo>
                    <a:pt x="452" y="336"/>
                    <a:pt x="572" y="288"/>
                    <a:pt x="667" y="253"/>
                  </a:cubicBezTo>
                  <a:cubicBezTo>
                    <a:pt x="893" y="181"/>
                    <a:pt x="1131" y="134"/>
                    <a:pt x="1369" y="122"/>
                  </a:cubicBezTo>
                  <a:cubicBezTo>
                    <a:pt x="1429" y="110"/>
                    <a:pt x="1429" y="38"/>
                    <a:pt x="1369" y="15"/>
                  </a:cubicBezTo>
                  <a:cubicBezTo>
                    <a:pt x="1278" y="6"/>
                    <a:pt x="1188" y="0"/>
                    <a:pt x="1098"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36" name="Google Shape;5851;p62">
              <a:extLst>
                <a:ext uri="{FF2B5EF4-FFF2-40B4-BE49-F238E27FC236}">
                  <a16:creationId xmlns:a16="http://schemas.microsoft.com/office/drawing/2014/main" id="{8C383C7B-C983-AC95-A254-7457E0CD8CE9}"/>
                </a:ext>
              </a:extLst>
            </p:cNvPr>
            <p:cNvSpPr/>
            <p:nvPr/>
          </p:nvSpPr>
          <p:spPr>
            <a:xfrm>
              <a:off x="2145188" y="3338259"/>
              <a:ext cx="307585" cy="637993"/>
            </a:xfrm>
            <a:custGeom>
              <a:avLst/>
              <a:gdLst/>
              <a:ahLst/>
              <a:cxnLst/>
              <a:rect l="l" t="t" r="r" b="b"/>
              <a:pathLst>
                <a:path w="6240" h="12943" extrusionOk="0">
                  <a:moveTo>
                    <a:pt x="6204" y="0"/>
                  </a:moveTo>
                  <a:cubicBezTo>
                    <a:pt x="5359" y="179"/>
                    <a:pt x="4490" y="262"/>
                    <a:pt x="3644" y="310"/>
                  </a:cubicBezTo>
                  <a:cubicBezTo>
                    <a:pt x="3001" y="346"/>
                    <a:pt x="2370" y="358"/>
                    <a:pt x="1727" y="358"/>
                  </a:cubicBezTo>
                  <a:cubicBezTo>
                    <a:pt x="1537" y="2572"/>
                    <a:pt x="299" y="10597"/>
                    <a:pt x="1" y="12943"/>
                  </a:cubicBezTo>
                  <a:lnTo>
                    <a:pt x="3454" y="12943"/>
                  </a:lnTo>
                  <a:cubicBezTo>
                    <a:pt x="3454" y="12943"/>
                    <a:pt x="4835" y="6501"/>
                    <a:pt x="5585" y="3560"/>
                  </a:cubicBezTo>
                  <a:cubicBezTo>
                    <a:pt x="5775" y="2822"/>
                    <a:pt x="6014" y="1548"/>
                    <a:pt x="6240" y="0"/>
                  </a:cubicBezTo>
                  <a:close/>
                </a:path>
              </a:pathLst>
            </a:custGeom>
            <a:solidFill>
              <a:srgbClr val="FFA6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37" name="Google Shape;5852;p62">
              <a:extLst>
                <a:ext uri="{FF2B5EF4-FFF2-40B4-BE49-F238E27FC236}">
                  <a16:creationId xmlns:a16="http://schemas.microsoft.com/office/drawing/2014/main" id="{C502A434-4880-7E5E-65B5-53F53ABAFCFB}"/>
                </a:ext>
              </a:extLst>
            </p:cNvPr>
            <p:cNvSpPr/>
            <p:nvPr/>
          </p:nvSpPr>
          <p:spPr>
            <a:xfrm>
              <a:off x="2212128" y="3338259"/>
              <a:ext cx="240646" cy="164982"/>
            </a:xfrm>
            <a:custGeom>
              <a:avLst/>
              <a:gdLst/>
              <a:ahLst/>
              <a:cxnLst/>
              <a:rect l="l" t="t" r="r" b="b"/>
              <a:pathLst>
                <a:path w="4882" h="3347" extrusionOk="0">
                  <a:moveTo>
                    <a:pt x="4846" y="0"/>
                  </a:moveTo>
                  <a:cubicBezTo>
                    <a:pt x="4001" y="179"/>
                    <a:pt x="3132" y="274"/>
                    <a:pt x="2286" y="310"/>
                  </a:cubicBezTo>
                  <a:cubicBezTo>
                    <a:pt x="1643" y="346"/>
                    <a:pt x="1012" y="358"/>
                    <a:pt x="369" y="358"/>
                  </a:cubicBezTo>
                  <a:cubicBezTo>
                    <a:pt x="310" y="989"/>
                    <a:pt x="179" y="2072"/>
                    <a:pt x="0" y="3346"/>
                  </a:cubicBezTo>
                  <a:cubicBezTo>
                    <a:pt x="667" y="3334"/>
                    <a:pt x="1322" y="3322"/>
                    <a:pt x="1989" y="3263"/>
                  </a:cubicBezTo>
                  <a:cubicBezTo>
                    <a:pt x="2632" y="3203"/>
                    <a:pt x="3286" y="3132"/>
                    <a:pt x="3929" y="3025"/>
                  </a:cubicBezTo>
                  <a:cubicBezTo>
                    <a:pt x="4072" y="3013"/>
                    <a:pt x="4227" y="2977"/>
                    <a:pt x="4370" y="2953"/>
                  </a:cubicBezTo>
                  <a:cubicBezTo>
                    <a:pt x="4525" y="2203"/>
                    <a:pt x="4703" y="1179"/>
                    <a:pt x="4882"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38" name="Google Shape;5853;p62">
              <a:extLst>
                <a:ext uri="{FF2B5EF4-FFF2-40B4-BE49-F238E27FC236}">
                  <a16:creationId xmlns:a16="http://schemas.microsoft.com/office/drawing/2014/main" id="{4C2CE0B4-9F7B-8D0F-D4E5-86B8E8058BEA}"/>
                </a:ext>
              </a:extLst>
            </p:cNvPr>
            <p:cNvSpPr/>
            <p:nvPr/>
          </p:nvSpPr>
          <p:spPr>
            <a:xfrm>
              <a:off x="2146371" y="3714461"/>
              <a:ext cx="227781" cy="262384"/>
            </a:xfrm>
            <a:custGeom>
              <a:avLst/>
              <a:gdLst/>
              <a:ahLst/>
              <a:cxnLst/>
              <a:rect l="l" t="t" r="r" b="b"/>
              <a:pathLst>
                <a:path w="4621" h="5323" extrusionOk="0">
                  <a:moveTo>
                    <a:pt x="4620" y="0"/>
                  </a:moveTo>
                  <a:cubicBezTo>
                    <a:pt x="3860" y="42"/>
                    <a:pt x="3096" y="60"/>
                    <a:pt x="2337" y="60"/>
                  </a:cubicBezTo>
                  <a:cubicBezTo>
                    <a:pt x="1800" y="60"/>
                    <a:pt x="1267" y="51"/>
                    <a:pt x="739" y="36"/>
                  </a:cubicBezTo>
                  <a:cubicBezTo>
                    <a:pt x="703" y="286"/>
                    <a:pt x="656" y="536"/>
                    <a:pt x="632" y="798"/>
                  </a:cubicBezTo>
                  <a:cubicBezTo>
                    <a:pt x="632" y="822"/>
                    <a:pt x="620" y="846"/>
                    <a:pt x="620" y="881"/>
                  </a:cubicBezTo>
                  <a:cubicBezTo>
                    <a:pt x="596" y="1012"/>
                    <a:pt x="572" y="1167"/>
                    <a:pt x="560" y="1298"/>
                  </a:cubicBezTo>
                  <a:cubicBezTo>
                    <a:pt x="560" y="1334"/>
                    <a:pt x="537" y="1370"/>
                    <a:pt x="537" y="1405"/>
                  </a:cubicBezTo>
                  <a:cubicBezTo>
                    <a:pt x="298" y="3060"/>
                    <a:pt x="96" y="4525"/>
                    <a:pt x="1" y="5322"/>
                  </a:cubicBezTo>
                  <a:lnTo>
                    <a:pt x="3454" y="5322"/>
                  </a:lnTo>
                  <a:cubicBezTo>
                    <a:pt x="3454" y="5322"/>
                    <a:pt x="3858" y="3441"/>
                    <a:pt x="4347" y="1239"/>
                  </a:cubicBezTo>
                  <a:cubicBezTo>
                    <a:pt x="4347" y="1215"/>
                    <a:pt x="4370" y="1179"/>
                    <a:pt x="4370" y="1155"/>
                  </a:cubicBezTo>
                  <a:cubicBezTo>
                    <a:pt x="4394" y="1012"/>
                    <a:pt x="4430" y="893"/>
                    <a:pt x="4454" y="762"/>
                  </a:cubicBezTo>
                  <a:cubicBezTo>
                    <a:pt x="4454" y="739"/>
                    <a:pt x="4466" y="703"/>
                    <a:pt x="4466" y="691"/>
                  </a:cubicBezTo>
                  <a:cubicBezTo>
                    <a:pt x="4513" y="465"/>
                    <a:pt x="4573" y="227"/>
                    <a:pt x="4620" y="0"/>
                  </a:cubicBezTo>
                  <a:close/>
                </a:path>
              </a:pathLst>
            </a:custGeom>
            <a:solidFill>
              <a:srgbClr val="FFCF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39" name="Google Shape;5854;p62">
              <a:extLst>
                <a:ext uri="{FF2B5EF4-FFF2-40B4-BE49-F238E27FC236}">
                  <a16:creationId xmlns:a16="http://schemas.microsoft.com/office/drawing/2014/main" id="{FF8EACBF-C1F4-54F7-1C52-FD814B1DF9CC}"/>
                </a:ext>
              </a:extLst>
            </p:cNvPr>
            <p:cNvSpPr/>
            <p:nvPr/>
          </p:nvSpPr>
          <p:spPr>
            <a:xfrm>
              <a:off x="2176884" y="3749065"/>
              <a:ext cx="189628" cy="12077"/>
            </a:xfrm>
            <a:custGeom>
              <a:avLst/>
              <a:gdLst/>
              <a:ahLst/>
              <a:cxnLst/>
              <a:rect l="l" t="t" r="r" b="b"/>
              <a:pathLst>
                <a:path w="3847" h="245" extrusionOk="0">
                  <a:moveTo>
                    <a:pt x="3847" y="1"/>
                  </a:moveTo>
                  <a:lnTo>
                    <a:pt x="3847" y="1"/>
                  </a:lnTo>
                  <a:cubicBezTo>
                    <a:pt x="3716" y="13"/>
                    <a:pt x="3573" y="37"/>
                    <a:pt x="3430" y="60"/>
                  </a:cubicBezTo>
                  <a:cubicBezTo>
                    <a:pt x="2779" y="143"/>
                    <a:pt x="2121" y="176"/>
                    <a:pt x="1473" y="176"/>
                  </a:cubicBezTo>
                  <a:cubicBezTo>
                    <a:pt x="1279" y="176"/>
                    <a:pt x="1086" y="173"/>
                    <a:pt x="894" y="167"/>
                  </a:cubicBezTo>
                  <a:cubicBezTo>
                    <a:pt x="596" y="144"/>
                    <a:pt x="310" y="132"/>
                    <a:pt x="13" y="108"/>
                  </a:cubicBezTo>
                  <a:cubicBezTo>
                    <a:pt x="1" y="120"/>
                    <a:pt x="1" y="156"/>
                    <a:pt x="1" y="179"/>
                  </a:cubicBezTo>
                  <a:cubicBezTo>
                    <a:pt x="470" y="224"/>
                    <a:pt x="945" y="245"/>
                    <a:pt x="1421" y="245"/>
                  </a:cubicBezTo>
                  <a:cubicBezTo>
                    <a:pt x="2225" y="245"/>
                    <a:pt x="3035" y="184"/>
                    <a:pt x="3835" y="72"/>
                  </a:cubicBezTo>
                  <a:cubicBezTo>
                    <a:pt x="3835" y="48"/>
                    <a:pt x="3847" y="13"/>
                    <a:pt x="3847" y="1"/>
                  </a:cubicBezTo>
                  <a:close/>
                </a:path>
              </a:pathLst>
            </a:custGeom>
            <a:solidFill>
              <a:srgbClr val="3E69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40" name="Google Shape;5855;p62">
              <a:extLst>
                <a:ext uri="{FF2B5EF4-FFF2-40B4-BE49-F238E27FC236}">
                  <a16:creationId xmlns:a16="http://schemas.microsoft.com/office/drawing/2014/main" id="{02A63068-77A5-F620-19A9-49C8DA87DA3E}"/>
                </a:ext>
              </a:extLst>
            </p:cNvPr>
            <p:cNvSpPr/>
            <p:nvPr/>
          </p:nvSpPr>
          <p:spPr>
            <a:xfrm>
              <a:off x="2172792" y="3772577"/>
              <a:ext cx="189037" cy="15133"/>
            </a:xfrm>
            <a:custGeom>
              <a:avLst/>
              <a:gdLst/>
              <a:ahLst/>
              <a:cxnLst/>
              <a:rect l="l" t="t" r="r" b="b"/>
              <a:pathLst>
                <a:path w="3835" h="307" extrusionOk="0">
                  <a:moveTo>
                    <a:pt x="3834" y="0"/>
                  </a:moveTo>
                  <a:lnTo>
                    <a:pt x="3299" y="95"/>
                  </a:lnTo>
                  <a:cubicBezTo>
                    <a:pt x="2668" y="179"/>
                    <a:pt x="2060" y="214"/>
                    <a:pt x="1429" y="214"/>
                  </a:cubicBezTo>
                  <a:cubicBezTo>
                    <a:pt x="1120" y="214"/>
                    <a:pt x="822" y="191"/>
                    <a:pt x="524" y="179"/>
                  </a:cubicBezTo>
                  <a:cubicBezTo>
                    <a:pt x="382" y="167"/>
                    <a:pt x="227" y="167"/>
                    <a:pt x="84" y="155"/>
                  </a:cubicBezTo>
                  <a:lnTo>
                    <a:pt x="1" y="155"/>
                  </a:lnTo>
                  <a:lnTo>
                    <a:pt x="1" y="226"/>
                  </a:lnTo>
                  <a:cubicBezTo>
                    <a:pt x="36" y="226"/>
                    <a:pt x="84" y="238"/>
                    <a:pt x="108" y="238"/>
                  </a:cubicBezTo>
                  <a:cubicBezTo>
                    <a:pt x="274" y="250"/>
                    <a:pt x="453" y="274"/>
                    <a:pt x="632" y="286"/>
                  </a:cubicBezTo>
                  <a:cubicBezTo>
                    <a:pt x="878" y="300"/>
                    <a:pt x="1124" y="306"/>
                    <a:pt x="1371" y="306"/>
                  </a:cubicBezTo>
                  <a:cubicBezTo>
                    <a:pt x="2188" y="306"/>
                    <a:pt x="3006" y="232"/>
                    <a:pt x="3811" y="95"/>
                  </a:cubicBezTo>
                  <a:cubicBezTo>
                    <a:pt x="3811" y="60"/>
                    <a:pt x="3834" y="36"/>
                    <a:pt x="3834" y="0"/>
                  </a:cubicBezTo>
                  <a:close/>
                </a:path>
              </a:pathLst>
            </a:custGeom>
            <a:solidFill>
              <a:srgbClr val="3E69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41" name="Google Shape;5856;p62">
              <a:extLst>
                <a:ext uri="{FF2B5EF4-FFF2-40B4-BE49-F238E27FC236}">
                  <a16:creationId xmlns:a16="http://schemas.microsoft.com/office/drawing/2014/main" id="{073CF4AE-7B5A-D25F-A871-B3497F54187F}"/>
                </a:ext>
              </a:extLst>
            </p:cNvPr>
            <p:cNvSpPr/>
            <p:nvPr/>
          </p:nvSpPr>
          <p:spPr>
            <a:xfrm>
              <a:off x="2121725" y="3967924"/>
              <a:ext cx="306402" cy="96663"/>
            </a:xfrm>
            <a:custGeom>
              <a:avLst/>
              <a:gdLst/>
              <a:ahLst/>
              <a:cxnLst/>
              <a:rect l="l" t="t" r="r" b="b"/>
              <a:pathLst>
                <a:path w="6216" h="1961" extrusionOk="0">
                  <a:moveTo>
                    <a:pt x="3232" y="1"/>
                  </a:moveTo>
                  <a:cubicBezTo>
                    <a:pt x="2226" y="1"/>
                    <a:pt x="597" y="40"/>
                    <a:pt x="489" y="73"/>
                  </a:cubicBezTo>
                  <a:cubicBezTo>
                    <a:pt x="322" y="121"/>
                    <a:pt x="1" y="1514"/>
                    <a:pt x="179" y="1823"/>
                  </a:cubicBezTo>
                  <a:cubicBezTo>
                    <a:pt x="233" y="1927"/>
                    <a:pt x="919" y="1961"/>
                    <a:pt x="1811" y="1961"/>
                  </a:cubicBezTo>
                  <a:cubicBezTo>
                    <a:pt x="3279" y="1961"/>
                    <a:pt x="5305" y="1869"/>
                    <a:pt x="6001" y="1847"/>
                  </a:cubicBezTo>
                  <a:cubicBezTo>
                    <a:pt x="6132" y="1847"/>
                    <a:pt x="6216" y="1693"/>
                    <a:pt x="6156" y="1573"/>
                  </a:cubicBezTo>
                  <a:cubicBezTo>
                    <a:pt x="6037" y="1335"/>
                    <a:pt x="5763" y="990"/>
                    <a:pt x="5204" y="633"/>
                  </a:cubicBezTo>
                  <a:cubicBezTo>
                    <a:pt x="4299" y="38"/>
                    <a:pt x="4013" y="26"/>
                    <a:pt x="4013" y="26"/>
                  </a:cubicBezTo>
                  <a:cubicBezTo>
                    <a:pt x="3977" y="8"/>
                    <a:pt x="3661" y="1"/>
                    <a:pt x="3232" y="1"/>
                  </a:cubicBezTo>
                  <a:close/>
                </a:path>
              </a:pathLst>
            </a:custGeom>
            <a:solidFill>
              <a:srgbClr val="1E3D2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42" name="Google Shape;5857;p62">
              <a:extLst>
                <a:ext uri="{FF2B5EF4-FFF2-40B4-BE49-F238E27FC236}">
                  <a16:creationId xmlns:a16="http://schemas.microsoft.com/office/drawing/2014/main" id="{672DAFB1-32A0-AA1B-D8E0-40444608345C}"/>
                </a:ext>
              </a:extLst>
            </p:cNvPr>
            <p:cNvSpPr/>
            <p:nvPr/>
          </p:nvSpPr>
          <p:spPr>
            <a:xfrm>
              <a:off x="2309530" y="3995134"/>
              <a:ext cx="78720" cy="26224"/>
            </a:xfrm>
            <a:custGeom>
              <a:avLst/>
              <a:gdLst/>
              <a:ahLst/>
              <a:cxnLst/>
              <a:rect l="l" t="t" r="r" b="b"/>
              <a:pathLst>
                <a:path w="1597" h="532" extrusionOk="0">
                  <a:moveTo>
                    <a:pt x="1223" y="1"/>
                  </a:moveTo>
                  <a:cubicBezTo>
                    <a:pt x="1082" y="1"/>
                    <a:pt x="943" y="16"/>
                    <a:pt x="798" y="45"/>
                  </a:cubicBezTo>
                  <a:cubicBezTo>
                    <a:pt x="596" y="81"/>
                    <a:pt x="406" y="140"/>
                    <a:pt x="227" y="248"/>
                  </a:cubicBezTo>
                  <a:cubicBezTo>
                    <a:pt x="144" y="295"/>
                    <a:pt x="1" y="367"/>
                    <a:pt x="48" y="474"/>
                  </a:cubicBezTo>
                  <a:cubicBezTo>
                    <a:pt x="61" y="517"/>
                    <a:pt x="88" y="532"/>
                    <a:pt x="121" y="532"/>
                  </a:cubicBezTo>
                  <a:cubicBezTo>
                    <a:pt x="178" y="532"/>
                    <a:pt x="253" y="485"/>
                    <a:pt x="298" y="462"/>
                  </a:cubicBezTo>
                  <a:cubicBezTo>
                    <a:pt x="667" y="248"/>
                    <a:pt x="1072" y="176"/>
                    <a:pt x="1489" y="176"/>
                  </a:cubicBezTo>
                  <a:cubicBezTo>
                    <a:pt x="1560" y="176"/>
                    <a:pt x="1596" y="45"/>
                    <a:pt x="1501" y="21"/>
                  </a:cubicBezTo>
                  <a:cubicBezTo>
                    <a:pt x="1407" y="7"/>
                    <a:pt x="1315" y="1"/>
                    <a:pt x="1223"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43" name="Google Shape;5858;p62">
              <a:extLst>
                <a:ext uri="{FF2B5EF4-FFF2-40B4-BE49-F238E27FC236}">
                  <a16:creationId xmlns:a16="http://schemas.microsoft.com/office/drawing/2014/main" id="{6FE3EC9E-8E0D-F3D5-AF48-283ECDD80307}"/>
                </a:ext>
              </a:extLst>
            </p:cNvPr>
            <p:cNvSpPr/>
            <p:nvPr/>
          </p:nvSpPr>
          <p:spPr>
            <a:xfrm>
              <a:off x="2279807" y="3982663"/>
              <a:ext cx="79657" cy="30118"/>
            </a:xfrm>
            <a:custGeom>
              <a:avLst/>
              <a:gdLst/>
              <a:ahLst/>
              <a:cxnLst/>
              <a:rect l="l" t="t" r="r" b="b"/>
              <a:pathLst>
                <a:path w="1616" h="611" extrusionOk="0">
                  <a:moveTo>
                    <a:pt x="1509" y="0"/>
                  </a:moveTo>
                  <a:cubicBezTo>
                    <a:pt x="1259" y="0"/>
                    <a:pt x="1009" y="24"/>
                    <a:pt x="758" y="96"/>
                  </a:cubicBezTo>
                  <a:lnTo>
                    <a:pt x="389" y="239"/>
                  </a:lnTo>
                  <a:cubicBezTo>
                    <a:pt x="306" y="274"/>
                    <a:pt x="187" y="322"/>
                    <a:pt x="92" y="393"/>
                  </a:cubicBezTo>
                  <a:cubicBezTo>
                    <a:pt x="80" y="393"/>
                    <a:pt x="68" y="417"/>
                    <a:pt x="56" y="429"/>
                  </a:cubicBezTo>
                  <a:cubicBezTo>
                    <a:pt x="1" y="484"/>
                    <a:pt x="48" y="610"/>
                    <a:pt x="121" y="610"/>
                  </a:cubicBezTo>
                  <a:cubicBezTo>
                    <a:pt x="127" y="610"/>
                    <a:pt x="133" y="609"/>
                    <a:pt x="139" y="608"/>
                  </a:cubicBezTo>
                  <a:cubicBezTo>
                    <a:pt x="258" y="560"/>
                    <a:pt x="366" y="489"/>
                    <a:pt x="473" y="429"/>
                  </a:cubicBezTo>
                  <a:cubicBezTo>
                    <a:pt x="568" y="370"/>
                    <a:pt x="675" y="322"/>
                    <a:pt x="794" y="298"/>
                  </a:cubicBezTo>
                  <a:cubicBezTo>
                    <a:pt x="1032" y="215"/>
                    <a:pt x="1270" y="179"/>
                    <a:pt x="1509" y="155"/>
                  </a:cubicBezTo>
                  <a:cubicBezTo>
                    <a:pt x="1616" y="143"/>
                    <a:pt x="1616" y="0"/>
                    <a:pt x="1509"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44" name="Google Shape;5859;p62">
              <a:extLst>
                <a:ext uri="{FF2B5EF4-FFF2-40B4-BE49-F238E27FC236}">
                  <a16:creationId xmlns:a16="http://schemas.microsoft.com/office/drawing/2014/main" id="{E8A6A595-7E68-0032-6573-BF780ECA20F7}"/>
                </a:ext>
              </a:extLst>
            </p:cNvPr>
            <p:cNvSpPr/>
            <p:nvPr/>
          </p:nvSpPr>
          <p:spPr>
            <a:xfrm>
              <a:off x="2264920" y="3969058"/>
              <a:ext cx="70488" cy="25287"/>
            </a:xfrm>
            <a:custGeom>
              <a:avLst/>
              <a:gdLst/>
              <a:ahLst/>
              <a:cxnLst/>
              <a:rect l="l" t="t" r="r" b="b"/>
              <a:pathLst>
                <a:path w="1430" h="513" extrusionOk="0">
                  <a:moveTo>
                    <a:pt x="1095" y="0"/>
                  </a:moveTo>
                  <a:cubicBezTo>
                    <a:pt x="937" y="0"/>
                    <a:pt x="778" y="17"/>
                    <a:pt x="620" y="62"/>
                  </a:cubicBezTo>
                  <a:cubicBezTo>
                    <a:pt x="501" y="98"/>
                    <a:pt x="382" y="134"/>
                    <a:pt x="263" y="193"/>
                  </a:cubicBezTo>
                  <a:cubicBezTo>
                    <a:pt x="156" y="241"/>
                    <a:pt x="1" y="312"/>
                    <a:pt x="1" y="431"/>
                  </a:cubicBezTo>
                  <a:cubicBezTo>
                    <a:pt x="1" y="467"/>
                    <a:pt x="13" y="479"/>
                    <a:pt x="25" y="491"/>
                  </a:cubicBezTo>
                  <a:cubicBezTo>
                    <a:pt x="50" y="506"/>
                    <a:pt x="72" y="512"/>
                    <a:pt x="95" y="512"/>
                  </a:cubicBezTo>
                  <a:cubicBezTo>
                    <a:pt x="126" y="512"/>
                    <a:pt x="157" y="500"/>
                    <a:pt x="191" y="479"/>
                  </a:cubicBezTo>
                  <a:cubicBezTo>
                    <a:pt x="251" y="443"/>
                    <a:pt x="298" y="419"/>
                    <a:pt x="358" y="396"/>
                  </a:cubicBezTo>
                  <a:cubicBezTo>
                    <a:pt x="441" y="336"/>
                    <a:pt x="560" y="288"/>
                    <a:pt x="668" y="253"/>
                  </a:cubicBezTo>
                  <a:cubicBezTo>
                    <a:pt x="894" y="181"/>
                    <a:pt x="1132" y="134"/>
                    <a:pt x="1370" y="122"/>
                  </a:cubicBezTo>
                  <a:cubicBezTo>
                    <a:pt x="1430" y="110"/>
                    <a:pt x="1430" y="38"/>
                    <a:pt x="1370" y="15"/>
                  </a:cubicBezTo>
                  <a:cubicBezTo>
                    <a:pt x="1279" y="6"/>
                    <a:pt x="1187" y="0"/>
                    <a:pt x="1095"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45" name="Google Shape;5860;p62">
              <a:extLst>
                <a:ext uri="{FF2B5EF4-FFF2-40B4-BE49-F238E27FC236}">
                  <a16:creationId xmlns:a16="http://schemas.microsoft.com/office/drawing/2014/main" id="{0849B271-4B48-FA66-1502-98A39FD02013}"/>
                </a:ext>
              </a:extLst>
            </p:cNvPr>
            <p:cNvSpPr/>
            <p:nvPr/>
          </p:nvSpPr>
          <p:spPr>
            <a:xfrm>
              <a:off x="2108219" y="3073408"/>
              <a:ext cx="684969" cy="396805"/>
            </a:xfrm>
            <a:custGeom>
              <a:avLst/>
              <a:gdLst/>
              <a:ahLst/>
              <a:cxnLst/>
              <a:rect l="l" t="t" r="r" b="b"/>
              <a:pathLst>
                <a:path w="13896" h="8050" extrusionOk="0">
                  <a:moveTo>
                    <a:pt x="12323" y="1"/>
                  </a:moveTo>
                  <a:cubicBezTo>
                    <a:pt x="12316" y="1"/>
                    <a:pt x="12308" y="2"/>
                    <a:pt x="12300" y="4"/>
                  </a:cubicBezTo>
                  <a:cubicBezTo>
                    <a:pt x="12133" y="28"/>
                    <a:pt x="11979" y="75"/>
                    <a:pt x="11812" y="111"/>
                  </a:cubicBezTo>
                  <a:cubicBezTo>
                    <a:pt x="11776" y="123"/>
                    <a:pt x="11740" y="123"/>
                    <a:pt x="11705" y="123"/>
                  </a:cubicBezTo>
                  <a:cubicBezTo>
                    <a:pt x="11121" y="206"/>
                    <a:pt x="10550" y="289"/>
                    <a:pt x="9966" y="325"/>
                  </a:cubicBezTo>
                  <a:lnTo>
                    <a:pt x="9919" y="325"/>
                  </a:lnTo>
                  <a:cubicBezTo>
                    <a:pt x="9859" y="325"/>
                    <a:pt x="9812" y="349"/>
                    <a:pt x="9776" y="349"/>
                  </a:cubicBezTo>
                  <a:cubicBezTo>
                    <a:pt x="9657" y="361"/>
                    <a:pt x="9514" y="361"/>
                    <a:pt x="9395" y="373"/>
                  </a:cubicBezTo>
                  <a:cubicBezTo>
                    <a:pt x="9371" y="373"/>
                    <a:pt x="9335" y="373"/>
                    <a:pt x="9312" y="385"/>
                  </a:cubicBezTo>
                  <a:cubicBezTo>
                    <a:pt x="8578" y="436"/>
                    <a:pt x="7847" y="459"/>
                    <a:pt x="7119" y="459"/>
                  </a:cubicBezTo>
                  <a:cubicBezTo>
                    <a:pt x="6488" y="459"/>
                    <a:pt x="5858" y="442"/>
                    <a:pt x="5228" y="409"/>
                  </a:cubicBezTo>
                  <a:lnTo>
                    <a:pt x="5109" y="409"/>
                  </a:lnTo>
                  <a:cubicBezTo>
                    <a:pt x="4859" y="385"/>
                    <a:pt x="4609" y="373"/>
                    <a:pt x="4359" y="349"/>
                  </a:cubicBezTo>
                  <a:cubicBezTo>
                    <a:pt x="4061" y="313"/>
                    <a:pt x="3763" y="301"/>
                    <a:pt x="3466" y="266"/>
                  </a:cubicBezTo>
                  <a:lnTo>
                    <a:pt x="3382" y="266"/>
                  </a:lnTo>
                  <a:cubicBezTo>
                    <a:pt x="3144" y="242"/>
                    <a:pt x="2906" y="206"/>
                    <a:pt x="2668" y="194"/>
                  </a:cubicBezTo>
                  <a:cubicBezTo>
                    <a:pt x="2662" y="193"/>
                    <a:pt x="2656" y="193"/>
                    <a:pt x="2649" y="193"/>
                  </a:cubicBezTo>
                  <a:cubicBezTo>
                    <a:pt x="2585" y="193"/>
                    <a:pt x="2525" y="248"/>
                    <a:pt x="2525" y="313"/>
                  </a:cubicBezTo>
                  <a:cubicBezTo>
                    <a:pt x="2430" y="980"/>
                    <a:pt x="2346" y="1540"/>
                    <a:pt x="2275" y="1837"/>
                  </a:cubicBezTo>
                  <a:cubicBezTo>
                    <a:pt x="1775" y="3599"/>
                    <a:pt x="501" y="6659"/>
                    <a:pt x="1" y="7350"/>
                  </a:cubicBezTo>
                  <a:cubicBezTo>
                    <a:pt x="358" y="7469"/>
                    <a:pt x="810" y="7576"/>
                    <a:pt x="1334" y="7671"/>
                  </a:cubicBezTo>
                  <a:cubicBezTo>
                    <a:pt x="1358" y="7671"/>
                    <a:pt x="1394" y="7683"/>
                    <a:pt x="1406" y="7683"/>
                  </a:cubicBezTo>
                  <a:cubicBezTo>
                    <a:pt x="2695" y="7907"/>
                    <a:pt x="4401" y="8050"/>
                    <a:pt x="6238" y="8050"/>
                  </a:cubicBezTo>
                  <a:cubicBezTo>
                    <a:pt x="8797" y="8050"/>
                    <a:pt x="11608" y="7773"/>
                    <a:pt x="13895" y="7052"/>
                  </a:cubicBezTo>
                  <a:cubicBezTo>
                    <a:pt x="13479" y="5623"/>
                    <a:pt x="13086" y="3766"/>
                    <a:pt x="12741" y="1921"/>
                  </a:cubicBezTo>
                  <a:cubicBezTo>
                    <a:pt x="12729" y="1873"/>
                    <a:pt x="12729" y="1813"/>
                    <a:pt x="12717" y="1778"/>
                  </a:cubicBezTo>
                  <a:cubicBezTo>
                    <a:pt x="12610" y="1194"/>
                    <a:pt x="12491" y="611"/>
                    <a:pt x="12395" y="63"/>
                  </a:cubicBezTo>
                  <a:cubicBezTo>
                    <a:pt x="12376" y="24"/>
                    <a:pt x="12356" y="1"/>
                    <a:pt x="12323" y="1"/>
                  </a:cubicBezTo>
                  <a:close/>
                </a:path>
              </a:pathLst>
            </a:custGeom>
            <a:solidFill>
              <a:srgbClr val="8EB3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46" name="Google Shape;5861;p62">
              <a:extLst>
                <a:ext uri="{FF2B5EF4-FFF2-40B4-BE49-F238E27FC236}">
                  <a16:creationId xmlns:a16="http://schemas.microsoft.com/office/drawing/2014/main" id="{30A47C6E-5507-5B9E-E326-90035E45EC54}"/>
                </a:ext>
              </a:extLst>
            </p:cNvPr>
            <p:cNvSpPr/>
            <p:nvPr/>
          </p:nvSpPr>
          <p:spPr>
            <a:xfrm>
              <a:off x="2173975" y="3085880"/>
              <a:ext cx="103317" cy="366293"/>
            </a:xfrm>
            <a:custGeom>
              <a:avLst/>
              <a:gdLst/>
              <a:ahLst/>
              <a:cxnLst/>
              <a:rect l="l" t="t" r="r" b="b"/>
              <a:pathLst>
                <a:path w="2096" h="7431" extrusionOk="0">
                  <a:moveTo>
                    <a:pt x="2024" y="1"/>
                  </a:moveTo>
                  <a:cubicBezTo>
                    <a:pt x="1965" y="429"/>
                    <a:pt x="1882" y="846"/>
                    <a:pt x="1810" y="1263"/>
                  </a:cubicBezTo>
                  <a:cubicBezTo>
                    <a:pt x="1608" y="2394"/>
                    <a:pt x="1322" y="3513"/>
                    <a:pt x="989" y="4632"/>
                  </a:cubicBezTo>
                  <a:cubicBezTo>
                    <a:pt x="834" y="5180"/>
                    <a:pt x="631" y="5751"/>
                    <a:pt x="441" y="6299"/>
                  </a:cubicBezTo>
                  <a:cubicBezTo>
                    <a:pt x="298" y="6656"/>
                    <a:pt x="143" y="7037"/>
                    <a:pt x="0" y="7418"/>
                  </a:cubicBezTo>
                  <a:cubicBezTo>
                    <a:pt x="24" y="7418"/>
                    <a:pt x="60" y="7430"/>
                    <a:pt x="72" y="7430"/>
                  </a:cubicBezTo>
                  <a:cubicBezTo>
                    <a:pt x="131" y="7299"/>
                    <a:pt x="179" y="7156"/>
                    <a:pt x="238" y="7025"/>
                  </a:cubicBezTo>
                  <a:cubicBezTo>
                    <a:pt x="358" y="6716"/>
                    <a:pt x="477" y="6418"/>
                    <a:pt x="596" y="6109"/>
                  </a:cubicBezTo>
                  <a:cubicBezTo>
                    <a:pt x="1322" y="4108"/>
                    <a:pt x="1822" y="2061"/>
                    <a:pt x="209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47" name="Google Shape;5862;p62">
              <a:extLst>
                <a:ext uri="{FF2B5EF4-FFF2-40B4-BE49-F238E27FC236}">
                  <a16:creationId xmlns:a16="http://schemas.microsoft.com/office/drawing/2014/main" id="{4D26EA54-FAAF-90B5-CA8C-2C03409CB293}"/>
                </a:ext>
              </a:extLst>
            </p:cNvPr>
            <p:cNvSpPr/>
            <p:nvPr/>
          </p:nvSpPr>
          <p:spPr>
            <a:xfrm>
              <a:off x="2246485" y="3091745"/>
              <a:ext cx="118253" cy="158673"/>
            </a:xfrm>
            <a:custGeom>
              <a:avLst/>
              <a:gdLst/>
              <a:ahLst/>
              <a:cxnLst/>
              <a:rect l="l" t="t" r="r" b="b"/>
              <a:pathLst>
                <a:path w="2399" h="3219" extrusionOk="0">
                  <a:moveTo>
                    <a:pt x="2280" y="1"/>
                  </a:moveTo>
                  <a:cubicBezTo>
                    <a:pt x="2280" y="13"/>
                    <a:pt x="2280" y="13"/>
                    <a:pt x="2256" y="37"/>
                  </a:cubicBezTo>
                  <a:cubicBezTo>
                    <a:pt x="2077" y="644"/>
                    <a:pt x="1780" y="1239"/>
                    <a:pt x="1399" y="1775"/>
                  </a:cubicBezTo>
                  <a:cubicBezTo>
                    <a:pt x="1006" y="2311"/>
                    <a:pt x="530" y="2751"/>
                    <a:pt x="30" y="3168"/>
                  </a:cubicBezTo>
                  <a:cubicBezTo>
                    <a:pt x="0" y="3197"/>
                    <a:pt x="19" y="3219"/>
                    <a:pt x="40" y="3219"/>
                  </a:cubicBezTo>
                  <a:cubicBezTo>
                    <a:pt x="45" y="3219"/>
                    <a:pt x="49" y="3218"/>
                    <a:pt x="53" y="3216"/>
                  </a:cubicBezTo>
                  <a:cubicBezTo>
                    <a:pt x="387" y="3025"/>
                    <a:pt x="672" y="2775"/>
                    <a:pt x="934" y="2489"/>
                  </a:cubicBezTo>
                  <a:cubicBezTo>
                    <a:pt x="1399" y="2013"/>
                    <a:pt x="1780" y="1465"/>
                    <a:pt x="2066" y="870"/>
                  </a:cubicBezTo>
                  <a:cubicBezTo>
                    <a:pt x="2196" y="584"/>
                    <a:pt x="2316" y="298"/>
                    <a:pt x="239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48" name="Google Shape;5863;p62">
              <a:extLst>
                <a:ext uri="{FF2B5EF4-FFF2-40B4-BE49-F238E27FC236}">
                  <a16:creationId xmlns:a16="http://schemas.microsoft.com/office/drawing/2014/main" id="{F225A29D-921F-DCB7-6607-5539C0751575}"/>
                </a:ext>
              </a:extLst>
            </p:cNvPr>
            <p:cNvSpPr/>
            <p:nvPr/>
          </p:nvSpPr>
          <p:spPr>
            <a:xfrm>
              <a:off x="2684548" y="3077697"/>
              <a:ext cx="51708" cy="89811"/>
            </a:xfrm>
            <a:custGeom>
              <a:avLst/>
              <a:gdLst/>
              <a:ahLst/>
              <a:cxnLst/>
              <a:rect l="l" t="t" r="r" b="b"/>
              <a:pathLst>
                <a:path w="1049" h="1822" extrusionOk="0">
                  <a:moveTo>
                    <a:pt x="1" y="0"/>
                  </a:moveTo>
                  <a:cubicBezTo>
                    <a:pt x="96" y="286"/>
                    <a:pt x="239" y="572"/>
                    <a:pt x="370" y="822"/>
                  </a:cubicBezTo>
                  <a:cubicBezTo>
                    <a:pt x="560" y="1179"/>
                    <a:pt x="787" y="1512"/>
                    <a:pt x="1049" y="1822"/>
                  </a:cubicBezTo>
                  <a:cubicBezTo>
                    <a:pt x="1037" y="1774"/>
                    <a:pt x="1037" y="1715"/>
                    <a:pt x="1025" y="1667"/>
                  </a:cubicBezTo>
                  <a:cubicBezTo>
                    <a:pt x="799" y="1393"/>
                    <a:pt x="608" y="1095"/>
                    <a:pt x="441" y="774"/>
                  </a:cubicBezTo>
                  <a:cubicBezTo>
                    <a:pt x="310" y="524"/>
                    <a:pt x="203" y="262"/>
                    <a:pt x="96" y="0"/>
                  </a:cubicBezTo>
                  <a:close/>
                </a:path>
              </a:pathLst>
            </a:custGeom>
            <a:solidFill>
              <a:srgbClr val="42409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49" name="Google Shape;5864;p62">
              <a:extLst>
                <a:ext uri="{FF2B5EF4-FFF2-40B4-BE49-F238E27FC236}">
                  <a16:creationId xmlns:a16="http://schemas.microsoft.com/office/drawing/2014/main" id="{FD21FF0C-0B3C-4E65-E74D-750FE2613AFD}"/>
                </a:ext>
              </a:extLst>
            </p:cNvPr>
            <p:cNvSpPr/>
            <p:nvPr/>
          </p:nvSpPr>
          <p:spPr>
            <a:xfrm>
              <a:off x="2561317" y="3088837"/>
              <a:ext cx="38793" cy="126583"/>
            </a:xfrm>
            <a:custGeom>
              <a:avLst/>
              <a:gdLst/>
              <a:ahLst/>
              <a:cxnLst/>
              <a:rect l="l" t="t" r="r" b="b"/>
              <a:pathLst>
                <a:path w="787" h="2568" extrusionOk="0">
                  <a:moveTo>
                    <a:pt x="715" y="0"/>
                  </a:moveTo>
                  <a:cubicBezTo>
                    <a:pt x="727" y="298"/>
                    <a:pt x="739" y="596"/>
                    <a:pt x="727" y="905"/>
                  </a:cubicBezTo>
                  <a:cubicBezTo>
                    <a:pt x="727" y="1191"/>
                    <a:pt x="715" y="1465"/>
                    <a:pt x="691" y="1739"/>
                  </a:cubicBezTo>
                  <a:cubicBezTo>
                    <a:pt x="679" y="1965"/>
                    <a:pt x="691" y="2322"/>
                    <a:pt x="429" y="2453"/>
                  </a:cubicBezTo>
                  <a:cubicBezTo>
                    <a:pt x="387" y="2471"/>
                    <a:pt x="350" y="2480"/>
                    <a:pt x="319" y="2480"/>
                  </a:cubicBezTo>
                  <a:cubicBezTo>
                    <a:pt x="145" y="2480"/>
                    <a:pt x="121" y="2235"/>
                    <a:pt x="131" y="2084"/>
                  </a:cubicBezTo>
                  <a:cubicBezTo>
                    <a:pt x="143" y="1834"/>
                    <a:pt x="191" y="1596"/>
                    <a:pt x="203" y="1346"/>
                  </a:cubicBezTo>
                  <a:cubicBezTo>
                    <a:pt x="239" y="905"/>
                    <a:pt x="215" y="477"/>
                    <a:pt x="179" y="48"/>
                  </a:cubicBezTo>
                  <a:cubicBezTo>
                    <a:pt x="143" y="48"/>
                    <a:pt x="120" y="48"/>
                    <a:pt x="84" y="60"/>
                  </a:cubicBezTo>
                  <a:cubicBezTo>
                    <a:pt x="96" y="107"/>
                    <a:pt x="96" y="167"/>
                    <a:pt x="96" y="227"/>
                  </a:cubicBezTo>
                  <a:cubicBezTo>
                    <a:pt x="143" y="786"/>
                    <a:pt x="131" y="1370"/>
                    <a:pt x="60" y="1953"/>
                  </a:cubicBezTo>
                  <a:cubicBezTo>
                    <a:pt x="24" y="2132"/>
                    <a:pt x="0" y="2358"/>
                    <a:pt x="131" y="2489"/>
                  </a:cubicBezTo>
                  <a:cubicBezTo>
                    <a:pt x="178" y="2544"/>
                    <a:pt x="240" y="2567"/>
                    <a:pt x="306" y="2567"/>
                  </a:cubicBezTo>
                  <a:cubicBezTo>
                    <a:pt x="412" y="2567"/>
                    <a:pt x="527" y="2509"/>
                    <a:pt x="608" y="2429"/>
                  </a:cubicBezTo>
                  <a:cubicBezTo>
                    <a:pt x="786" y="2239"/>
                    <a:pt x="774" y="1953"/>
                    <a:pt x="774" y="1715"/>
                  </a:cubicBezTo>
                  <a:cubicBezTo>
                    <a:pt x="786" y="1417"/>
                    <a:pt x="786" y="1108"/>
                    <a:pt x="786" y="810"/>
                  </a:cubicBezTo>
                  <a:cubicBezTo>
                    <a:pt x="786" y="536"/>
                    <a:pt x="774" y="274"/>
                    <a:pt x="751" y="0"/>
                  </a:cubicBezTo>
                  <a:close/>
                </a:path>
              </a:pathLst>
            </a:custGeom>
            <a:solidFill>
              <a:srgbClr val="42409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50" name="Google Shape;5865;p62">
              <a:extLst>
                <a:ext uri="{FF2B5EF4-FFF2-40B4-BE49-F238E27FC236}">
                  <a16:creationId xmlns:a16="http://schemas.microsoft.com/office/drawing/2014/main" id="{88E5414E-0513-4D02-A29C-97D942BC57A5}"/>
                </a:ext>
              </a:extLst>
            </p:cNvPr>
            <p:cNvSpPr/>
            <p:nvPr/>
          </p:nvSpPr>
          <p:spPr>
            <a:xfrm>
              <a:off x="2188664" y="2631006"/>
              <a:ext cx="566962" cy="589883"/>
            </a:xfrm>
            <a:custGeom>
              <a:avLst/>
              <a:gdLst/>
              <a:ahLst/>
              <a:cxnLst/>
              <a:rect l="l" t="t" r="r" b="b"/>
              <a:pathLst>
                <a:path w="11502" h="11967" extrusionOk="0">
                  <a:moveTo>
                    <a:pt x="4650" y="1"/>
                  </a:moveTo>
                  <a:cubicBezTo>
                    <a:pt x="4608" y="1"/>
                    <a:pt x="4566" y="1"/>
                    <a:pt x="4524" y="1"/>
                  </a:cubicBezTo>
                  <a:cubicBezTo>
                    <a:pt x="2703" y="49"/>
                    <a:pt x="1417" y="359"/>
                    <a:pt x="1000" y="763"/>
                  </a:cubicBezTo>
                  <a:cubicBezTo>
                    <a:pt x="941" y="823"/>
                    <a:pt x="893" y="871"/>
                    <a:pt x="881" y="930"/>
                  </a:cubicBezTo>
                  <a:cubicBezTo>
                    <a:pt x="833" y="1025"/>
                    <a:pt x="750" y="1585"/>
                    <a:pt x="667" y="2418"/>
                  </a:cubicBezTo>
                  <a:cubicBezTo>
                    <a:pt x="619" y="2787"/>
                    <a:pt x="583" y="3216"/>
                    <a:pt x="536" y="3692"/>
                  </a:cubicBezTo>
                  <a:cubicBezTo>
                    <a:pt x="488" y="4228"/>
                    <a:pt x="429" y="4812"/>
                    <a:pt x="381" y="5407"/>
                  </a:cubicBezTo>
                  <a:cubicBezTo>
                    <a:pt x="333" y="5931"/>
                    <a:pt x="298" y="6478"/>
                    <a:pt x="250" y="7014"/>
                  </a:cubicBezTo>
                  <a:cubicBezTo>
                    <a:pt x="202" y="7610"/>
                    <a:pt x="155" y="8205"/>
                    <a:pt x="119" y="8764"/>
                  </a:cubicBezTo>
                  <a:cubicBezTo>
                    <a:pt x="83" y="9241"/>
                    <a:pt x="60" y="9693"/>
                    <a:pt x="36" y="10110"/>
                  </a:cubicBezTo>
                  <a:cubicBezTo>
                    <a:pt x="24" y="10658"/>
                    <a:pt x="12" y="11169"/>
                    <a:pt x="0" y="11562"/>
                  </a:cubicBezTo>
                  <a:cubicBezTo>
                    <a:pt x="509" y="11637"/>
                    <a:pt x="2902" y="11966"/>
                    <a:pt x="5882" y="11966"/>
                  </a:cubicBezTo>
                  <a:cubicBezTo>
                    <a:pt x="7640" y="11966"/>
                    <a:pt x="9602" y="11852"/>
                    <a:pt x="11501" y="11503"/>
                  </a:cubicBezTo>
                  <a:cubicBezTo>
                    <a:pt x="11501" y="11050"/>
                    <a:pt x="11466" y="10586"/>
                    <a:pt x="11454" y="10098"/>
                  </a:cubicBezTo>
                  <a:cubicBezTo>
                    <a:pt x="11430" y="9598"/>
                    <a:pt x="11394" y="9098"/>
                    <a:pt x="11347" y="8610"/>
                  </a:cubicBezTo>
                  <a:cubicBezTo>
                    <a:pt x="11311" y="8050"/>
                    <a:pt x="11251" y="7502"/>
                    <a:pt x="11192" y="6967"/>
                  </a:cubicBezTo>
                  <a:cubicBezTo>
                    <a:pt x="11109" y="6371"/>
                    <a:pt x="11037" y="5788"/>
                    <a:pt x="10954" y="5228"/>
                  </a:cubicBezTo>
                  <a:cubicBezTo>
                    <a:pt x="10859" y="4657"/>
                    <a:pt x="10751" y="4121"/>
                    <a:pt x="10668" y="3645"/>
                  </a:cubicBezTo>
                  <a:cubicBezTo>
                    <a:pt x="10561" y="3133"/>
                    <a:pt x="10442" y="2668"/>
                    <a:pt x="10347" y="2276"/>
                  </a:cubicBezTo>
                  <a:cubicBezTo>
                    <a:pt x="10192" y="1740"/>
                    <a:pt x="10025" y="1347"/>
                    <a:pt x="9870" y="1133"/>
                  </a:cubicBezTo>
                  <a:cubicBezTo>
                    <a:pt x="9811" y="1049"/>
                    <a:pt x="9585" y="930"/>
                    <a:pt x="9251" y="811"/>
                  </a:cubicBezTo>
                  <a:cubicBezTo>
                    <a:pt x="8242" y="428"/>
                    <a:pt x="6228" y="1"/>
                    <a:pt x="4650" y="1"/>
                  </a:cubicBezTo>
                  <a:close/>
                </a:path>
              </a:pathLst>
            </a:custGeom>
            <a:solidFill>
              <a:srgbClr val="FFE6B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51" name="Google Shape;5866;p62">
              <a:extLst>
                <a:ext uri="{FF2B5EF4-FFF2-40B4-BE49-F238E27FC236}">
                  <a16:creationId xmlns:a16="http://schemas.microsoft.com/office/drawing/2014/main" id="{F8816FCF-E0CE-7F46-19F7-1479510A570A}"/>
                </a:ext>
              </a:extLst>
            </p:cNvPr>
            <p:cNvSpPr/>
            <p:nvPr/>
          </p:nvSpPr>
          <p:spPr>
            <a:xfrm>
              <a:off x="2336345" y="2637611"/>
              <a:ext cx="266672" cy="210627"/>
            </a:xfrm>
            <a:custGeom>
              <a:avLst/>
              <a:gdLst/>
              <a:ahLst/>
              <a:cxnLst/>
              <a:rect l="l" t="t" r="r" b="b"/>
              <a:pathLst>
                <a:path w="5410" h="4273" extrusionOk="0">
                  <a:moveTo>
                    <a:pt x="1506" y="1"/>
                  </a:moveTo>
                  <a:cubicBezTo>
                    <a:pt x="542" y="1"/>
                    <a:pt x="0" y="268"/>
                    <a:pt x="778" y="1106"/>
                  </a:cubicBezTo>
                  <a:cubicBezTo>
                    <a:pt x="1743" y="2142"/>
                    <a:pt x="3100" y="3273"/>
                    <a:pt x="3814" y="3868"/>
                  </a:cubicBezTo>
                  <a:cubicBezTo>
                    <a:pt x="4124" y="4130"/>
                    <a:pt x="4326" y="4273"/>
                    <a:pt x="4326" y="4273"/>
                  </a:cubicBezTo>
                  <a:cubicBezTo>
                    <a:pt x="4326" y="4273"/>
                    <a:pt x="4445" y="4070"/>
                    <a:pt x="4588" y="3737"/>
                  </a:cubicBezTo>
                  <a:cubicBezTo>
                    <a:pt x="4934" y="3011"/>
                    <a:pt x="5410" y="1713"/>
                    <a:pt x="5076" y="820"/>
                  </a:cubicBezTo>
                  <a:cubicBezTo>
                    <a:pt x="4862" y="237"/>
                    <a:pt x="3886" y="260"/>
                    <a:pt x="2779" y="106"/>
                  </a:cubicBezTo>
                  <a:cubicBezTo>
                    <a:pt x="2326" y="42"/>
                    <a:pt x="1883" y="1"/>
                    <a:pt x="1506" y="1"/>
                  </a:cubicBezTo>
                  <a:close/>
                </a:path>
              </a:pathLst>
            </a:custGeom>
            <a:solidFill>
              <a:srgbClr val="C8D9A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52" name="Google Shape;5867;p62">
              <a:extLst>
                <a:ext uri="{FF2B5EF4-FFF2-40B4-BE49-F238E27FC236}">
                  <a16:creationId xmlns:a16="http://schemas.microsoft.com/office/drawing/2014/main" id="{5A2CB32C-871F-44B7-BA4E-0B892A61F9C3}"/>
                </a:ext>
              </a:extLst>
            </p:cNvPr>
            <p:cNvSpPr/>
            <p:nvPr/>
          </p:nvSpPr>
          <p:spPr>
            <a:xfrm>
              <a:off x="2370554" y="2557707"/>
              <a:ext cx="209000" cy="135061"/>
            </a:xfrm>
            <a:custGeom>
              <a:avLst/>
              <a:gdLst/>
              <a:ahLst/>
              <a:cxnLst/>
              <a:rect l="l" t="t" r="r" b="b"/>
              <a:pathLst>
                <a:path w="4240" h="2740" extrusionOk="0">
                  <a:moveTo>
                    <a:pt x="549" y="0"/>
                  </a:moveTo>
                  <a:lnTo>
                    <a:pt x="168" y="1310"/>
                  </a:lnTo>
                  <a:cubicBezTo>
                    <a:pt x="168" y="1310"/>
                    <a:pt x="1" y="2119"/>
                    <a:pt x="1668" y="2560"/>
                  </a:cubicBezTo>
                  <a:cubicBezTo>
                    <a:pt x="2166" y="2692"/>
                    <a:pt x="2551" y="2739"/>
                    <a:pt x="2848" y="2739"/>
                  </a:cubicBezTo>
                  <a:cubicBezTo>
                    <a:pt x="3592" y="2739"/>
                    <a:pt x="3775" y="2441"/>
                    <a:pt x="3775" y="2441"/>
                  </a:cubicBezTo>
                  <a:lnTo>
                    <a:pt x="4240" y="786"/>
                  </a:lnTo>
                  <a:lnTo>
                    <a:pt x="549" y="0"/>
                  </a:lnTo>
                  <a:close/>
                </a:path>
              </a:pathLst>
            </a:custGeom>
            <a:solidFill>
              <a:srgbClr val="FFA6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53" name="Google Shape;5868;p62">
              <a:extLst>
                <a:ext uri="{FF2B5EF4-FFF2-40B4-BE49-F238E27FC236}">
                  <a16:creationId xmlns:a16="http://schemas.microsoft.com/office/drawing/2014/main" id="{38135F18-E3A5-C00F-41EB-E781F5FB83F1}"/>
                </a:ext>
              </a:extLst>
            </p:cNvPr>
            <p:cNvSpPr/>
            <p:nvPr/>
          </p:nvSpPr>
          <p:spPr>
            <a:xfrm>
              <a:off x="2377012" y="2540652"/>
              <a:ext cx="209592" cy="100360"/>
            </a:xfrm>
            <a:custGeom>
              <a:avLst/>
              <a:gdLst/>
              <a:ahLst/>
              <a:cxnLst/>
              <a:rect l="l" t="t" r="r" b="b"/>
              <a:pathLst>
                <a:path w="4252" h="2036" extrusionOk="0">
                  <a:moveTo>
                    <a:pt x="1192" y="1"/>
                  </a:moveTo>
                  <a:cubicBezTo>
                    <a:pt x="942" y="1"/>
                    <a:pt x="668" y="1"/>
                    <a:pt x="418" y="84"/>
                  </a:cubicBezTo>
                  <a:cubicBezTo>
                    <a:pt x="287" y="120"/>
                    <a:pt x="144" y="179"/>
                    <a:pt x="72" y="287"/>
                  </a:cubicBezTo>
                  <a:cubicBezTo>
                    <a:pt x="1" y="406"/>
                    <a:pt x="25" y="560"/>
                    <a:pt x="72" y="691"/>
                  </a:cubicBezTo>
                  <a:cubicBezTo>
                    <a:pt x="203" y="1072"/>
                    <a:pt x="537" y="1406"/>
                    <a:pt x="942" y="1608"/>
                  </a:cubicBezTo>
                  <a:cubicBezTo>
                    <a:pt x="1334" y="1823"/>
                    <a:pt x="1787" y="1930"/>
                    <a:pt x="2227" y="1989"/>
                  </a:cubicBezTo>
                  <a:cubicBezTo>
                    <a:pt x="2411" y="2018"/>
                    <a:pt x="2591" y="2035"/>
                    <a:pt x="2768" y="2035"/>
                  </a:cubicBezTo>
                  <a:cubicBezTo>
                    <a:pt x="2960" y="2035"/>
                    <a:pt x="3149" y="2015"/>
                    <a:pt x="3335" y="1965"/>
                  </a:cubicBezTo>
                  <a:cubicBezTo>
                    <a:pt x="3632" y="1894"/>
                    <a:pt x="4037" y="1715"/>
                    <a:pt x="4168" y="1453"/>
                  </a:cubicBezTo>
                  <a:cubicBezTo>
                    <a:pt x="4251" y="1239"/>
                    <a:pt x="4180" y="822"/>
                    <a:pt x="4049" y="644"/>
                  </a:cubicBezTo>
                  <a:cubicBezTo>
                    <a:pt x="3930" y="501"/>
                    <a:pt x="3739" y="441"/>
                    <a:pt x="3537" y="394"/>
                  </a:cubicBezTo>
                  <a:cubicBezTo>
                    <a:pt x="2763" y="179"/>
                    <a:pt x="1977" y="25"/>
                    <a:pt x="119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54" name="Google Shape;5869;p62">
              <a:extLst>
                <a:ext uri="{FF2B5EF4-FFF2-40B4-BE49-F238E27FC236}">
                  <a16:creationId xmlns:a16="http://schemas.microsoft.com/office/drawing/2014/main" id="{823C7915-8726-4853-BDB1-769B6DD9BC8A}"/>
                </a:ext>
              </a:extLst>
            </p:cNvPr>
            <p:cNvSpPr/>
            <p:nvPr/>
          </p:nvSpPr>
          <p:spPr>
            <a:xfrm>
              <a:off x="2346253" y="2608085"/>
              <a:ext cx="247399" cy="154581"/>
            </a:xfrm>
            <a:custGeom>
              <a:avLst/>
              <a:gdLst/>
              <a:ahLst/>
              <a:cxnLst/>
              <a:rect l="l" t="t" r="r" b="b"/>
              <a:pathLst>
                <a:path w="5019" h="3136" extrusionOk="0">
                  <a:moveTo>
                    <a:pt x="740" y="1"/>
                  </a:moveTo>
                  <a:cubicBezTo>
                    <a:pt x="372" y="1"/>
                    <a:pt x="0" y="1006"/>
                    <a:pt x="53" y="1133"/>
                  </a:cubicBezTo>
                  <a:cubicBezTo>
                    <a:pt x="887" y="3002"/>
                    <a:pt x="2554" y="3038"/>
                    <a:pt x="2899" y="3133"/>
                  </a:cubicBezTo>
                  <a:cubicBezTo>
                    <a:pt x="2904" y="3135"/>
                    <a:pt x="2909" y="3136"/>
                    <a:pt x="2915" y="3136"/>
                  </a:cubicBezTo>
                  <a:cubicBezTo>
                    <a:pt x="3147" y="3136"/>
                    <a:pt x="3828" y="1967"/>
                    <a:pt x="3828" y="1967"/>
                  </a:cubicBezTo>
                  <a:cubicBezTo>
                    <a:pt x="3828" y="1967"/>
                    <a:pt x="4416" y="2907"/>
                    <a:pt x="4563" y="2907"/>
                  </a:cubicBezTo>
                  <a:cubicBezTo>
                    <a:pt x="4564" y="2907"/>
                    <a:pt x="4565" y="2907"/>
                    <a:pt x="4566" y="2907"/>
                  </a:cubicBezTo>
                  <a:cubicBezTo>
                    <a:pt x="4721" y="2895"/>
                    <a:pt x="4995" y="1990"/>
                    <a:pt x="5018" y="1717"/>
                  </a:cubicBezTo>
                  <a:cubicBezTo>
                    <a:pt x="5018" y="1550"/>
                    <a:pt x="4756" y="907"/>
                    <a:pt x="4637" y="657"/>
                  </a:cubicBezTo>
                  <a:cubicBezTo>
                    <a:pt x="4632" y="647"/>
                    <a:pt x="4619" y="641"/>
                    <a:pt x="4605" y="641"/>
                  </a:cubicBezTo>
                  <a:cubicBezTo>
                    <a:pt x="4584" y="641"/>
                    <a:pt x="4561" y="653"/>
                    <a:pt x="4554" y="681"/>
                  </a:cubicBezTo>
                  <a:cubicBezTo>
                    <a:pt x="4459" y="883"/>
                    <a:pt x="4280" y="1359"/>
                    <a:pt x="3887" y="1395"/>
                  </a:cubicBezTo>
                  <a:cubicBezTo>
                    <a:pt x="3798" y="1402"/>
                    <a:pt x="3711" y="1405"/>
                    <a:pt x="3626" y="1405"/>
                  </a:cubicBezTo>
                  <a:cubicBezTo>
                    <a:pt x="2101" y="1405"/>
                    <a:pt x="1258" y="343"/>
                    <a:pt x="875" y="50"/>
                  </a:cubicBezTo>
                  <a:cubicBezTo>
                    <a:pt x="831" y="16"/>
                    <a:pt x="785" y="1"/>
                    <a:pt x="74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55" name="Google Shape;5870;p62">
              <a:extLst>
                <a:ext uri="{FF2B5EF4-FFF2-40B4-BE49-F238E27FC236}">
                  <a16:creationId xmlns:a16="http://schemas.microsoft.com/office/drawing/2014/main" id="{72A7B83F-9D11-7210-8C0D-95646CA33FCE}"/>
                </a:ext>
              </a:extLst>
            </p:cNvPr>
            <p:cNvSpPr/>
            <p:nvPr/>
          </p:nvSpPr>
          <p:spPr>
            <a:xfrm>
              <a:off x="2342112" y="2598275"/>
              <a:ext cx="251540" cy="153842"/>
            </a:xfrm>
            <a:custGeom>
              <a:avLst/>
              <a:gdLst/>
              <a:ahLst/>
              <a:cxnLst/>
              <a:rect l="l" t="t" r="r" b="b"/>
              <a:pathLst>
                <a:path w="5103" h="3121" extrusionOk="0">
                  <a:moveTo>
                    <a:pt x="754" y="1"/>
                  </a:moveTo>
                  <a:cubicBezTo>
                    <a:pt x="376" y="1"/>
                    <a:pt x="1" y="1014"/>
                    <a:pt x="54" y="1142"/>
                  </a:cubicBezTo>
                  <a:cubicBezTo>
                    <a:pt x="899" y="2987"/>
                    <a:pt x="2614" y="3035"/>
                    <a:pt x="2923" y="3118"/>
                  </a:cubicBezTo>
                  <a:cubicBezTo>
                    <a:pt x="2929" y="3120"/>
                    <a:pt x="2934" y="3120"/>
                    <a:pt x="2940" y="3120"/>
                  </a:cubicBezTo>
                  <a:cubicBezTo>
                    <a:pt x="3172" y="3120"/>
                    <a:pt x="3864" y="1951"/>
                    <a:pt x="3864" y="1951"/>
                  </a:cubicBezTo>
                  <a:cubicBezTo>
                    <a:pt x="3864" y="1951"/>
                    <a:pt x="4445" y="2880"/>
                    <a:pt x="4620" y="2880"/>
                  </a:cubicBezTo>
                  <a:cubicBezTo>
                    <a:pt x="4622" y="2880"/>
                    <a:pt x="4624" y="2880"/>
                    <a:pt x="4626" y="2880"/>
                  </a:cubicBezTo>
                  <a:cubicBezTo>
                    <a:pt x="4781" y="2856"/>
                    <a:pt x="5067" y="1951"/>
                    <a:pt x="5079" y="1677"/>
                  </a:cubicBezTo>
                  <a:cubicBezTo>
                    <a:pt x="5102" y="1511"/>
                    <a:pt x="4840" y="880"/>
                    <a:pt x="4709" y="618"/>
                  </a:cubicBezTo>
                  <a:cubicBezTo>
                    <a:pt x="4704" y="608"/>
                    <a:pt x="4691" y="602"/>
                    <a:pt x="4677" y="602"/>
                  </a:cubicBezTo>
                  <a:cubicBezTo>
                    <a:pt x="4656" y="602"/>
                    <a:pt x="4633" y="614"/>
                    <a:pt x="4626" y="642"/>
                  </a:cubicBezTo>
                  <a:cubicBezTo>
                    <a:pt x="4531" y="856"/>
                    <a:pt x="4352" y="1332"/>
                    <a:pt x="3947" y="1368"/>
                  </a:cubicBezTo>
                  <a:cubicBezTo>
                    <a:pt x="3849" y="1376"/>
                    <a:pt x="3753" y="1380"/>
                    <a:pt x="3660" y="1380"/>
                  </a:cubicBezTo>
                  <a:cubicBezTo>
                    <a:pt x="2137" y="1380"/>
                    <a:pt x="1269" y="338"/>
                    <a:pt x="888" y="46"/>
                  </a:cubicBezTo>
                  <a:cubicBezTo>
                    <a:pt x="843" y="15"/>
                    <a:pt x="799" y="1"/>
                    <a:pt x="754" y="1"/>
                  </a:cubicBezTo>
                  <a:close/>
                </a:path>
              </a:pathLst>
            </a:custGeom>
            <a:solidFill>
              <a:srgbClr val="C8D9A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56" name="Google Shape;5872;p62">
              <a:extLst>
                <a:ext uri="{FF2B5EF4-FFF2-40B4-BE49-F238E27FC236}">
                  <a16:creationId xmlns:a16="http://schemas.microsoft.com/office/drawing/2014/main" id="{4CDE39CB-AC44-2515-4979-1F41117006CD}"/>
                </a:ext>
              </a:extLst>
            </p:cNvPr>
            <p:cNvSpPr/>
            <p:nvPr/>
          </p:nvSpPr>
          <p:spPr>
            <a:xfrm>
              <a:off x="2078890" y="3324161"/>
              <a:ext cx="80445" cy="60778"/>
            </a:xfrm>
            <a:custGeom>
              <a:avLst/>
              <a:gdLst/>
              <a:ahLst/>
              <a:cxnLst/>
              <a:rect l="l" t="t" r="r" b="b"/>
              <a:pathLst>
                <a:path w="1632" h="1233" extrusionOk="0">
                  <a:moveTo>
                    <a:pt x="340" y="0"/>
                  </a:moveTo>
                  <a:cubicBezTo>
                    <a:pt x="286" y="0"/>
                    <a:pt x="242" y="14"/>
                    <a:pt x="215" y="48"/>
                  </a:cubicBezTo>
                  <a:cubicBezTo>
                    <a:pt x="84" y="215"/>
                    <a:pt x="536" y="584"/>
                    <a:pt x="536" y="584"/>
                  </a:cubicBezTo>
                  <a:cubicBezTo>
                    <a:pt x="536" y="584"/>
                    <a:pt x="357" y="527"/>
                    <a:pt x="227" y="527"/>
                  </a:cubicBezTo>
                  <a:cubicBezTo>
                    <a:pt x="85" y="527"/>
                    <a:pt x="1" y="595"/>
                    <a:pt x="274" y="882"/>
                  </a:cubicBezTo>
                  <a:cubicBezTo>
                    <a:pt x="539" y="1165"/>
                    <a:pt x="904" y="1232"/>
                    <a:pt x="1189" y="1232"/>
                  </a:cubicBezTo>
                  <a:cubicBezTo>
                    <a:pt x="1442" y="1232"/>
                    <a:pt x="1632" y="1179"/>
                    <a:pt x="1632" y="1179"/>
                  </a:cubicBezTo>
                  <a:lnTo>
                    <a:pt x="894" y="203"/>
                  </a:lnTo>
                  <a:cubicBezTo>
                    <a:pt x="894" y="203"/>
                    <a:pt x="548" y="0"/>
                    <a:pt x="340" y="0"/>
                  </a:cubicBezTo>
                  <a:close/>
                </a:path>
              </a:pathLst>
            </a:custGeom>
            <a:solidFill>
              <a:srgbClr val="FFA6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57" name="Google Shape;5873;p62">
              <a:extLst>
                <a:ext uri="{FF2B5EF4-FFF2-40B4-BE49-F238E27FC236}">
                  <a16:creationId xmlns:a16="http://schemas.microsoft.com/office/drawing/2014/main" id="{558203A2-2AB6-6408-6589-7901A7E74282}"/>
                </a:ext>
              </a:extLst>
            </p:cNvPr>
            <p:cNvSpPr/>
            <p:nvPr/>
          </p:nvSpPr>
          <p:spPr>
            <a:xfrm>
              <a:off x="2095403" y="3231983"/>
              <a:ext cx="161384" cy="152215"/>
            </a:xfrm>
            <a:custGeom>
              <a:avLst/>
              <a:gdLst/>
              <a:ahLst/>
              <a:cxnLst/>
              <a:rect l="l" t="t" r="r" b="b"/>
              <a:pathLst>
                <a:path w="3274" h="3088" extrusionOk="0">
                  <a:moveTo>
                    <a:pt x="1915" y="0"/>
                  </a:moveTo>
                  <a:cubicBezTo>
                    <a:pt x="1365" y="0"/>
                    <a:pt x="0" y="1138"/>
                    <a:pt x="11" y="1275"/>
                  </a:cubicBezTo>
                  <a:cubicBezTo>
                    <a:pt x="23" y="1442"/>
                    <a:pt x="856" y="3026"/>
                    <a:pt x="1201" y="3085"/>
                  </a:cubicBezTo>
                  <a:cubicBezTo>
                    <a:pt x="1212" y="3087"/>
                    <a:pt x="1224" y="3088"/>
                    <a:pt x="1236" y="3088"/>
                  </a:cubicBezTo>
                  <a:cubicBezTo>
                    <a:pt x="1643" y="3088"/>
                    <a:pt x="3156" y="2186"/>
                    <a:pt x="3214" y="1621"/>
                  </a:cubicBezTo>
                  <a:cubicBezTo>
                    <a:pt x="3273" y="1037"/>
                    <a:pt x="2083" y="61"/>
                    <a:pt x="2083" y="61"/>
                  </a:cubicBezTo>
                  <a:cubicBezTo>
                    <a:pt x="2043" y="19"/>
                    <a:pt x="1986" y="0"/>
                    <a:pt x="1915" y="0"/>
                  </a:cubicBezTo>
                  <a:close/>
                </a:path>
              </a:pathLst>
            </a:custGeom>
            <a:solidFill>
              <a:srgbClr val="FFA6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58" name="Google Shape;5874;p62">
              <a:extLst>
                <a:ext uri="{FF2B5EF4-FFF2-40B4-BE49-F238E27FC236}">
                  <a16:creationId xmlns:a16="http://schemas.microsoft.com/office/drawing/2014/main" id="{55B16F9F-CD32-E2DB-ED36-4319B412DF50}"/>
                </a:ext>
              </a:extLst>
            </p:cNvPr>
            <p:cNvSpPr/>
            <p:nvPr/>
          </p:nvSpPr>
          <p:spPr>
            <a:xfrm>
              <a:off x="2113740" y="3329928"/>
              <a:ext cx="28590" cy="41258"/>
            </a:xfrm>
            <a:custGeom>
              <a:avLst/>
              <a:gdLst/>
              <a:ahLst/>
              <a:cxnLst/>
              <a:rect l="l" t="t" r="r" b="b"/>
              <a:pathLst>
                <a:path w="580" h="837" extrusionOk="0">
                  <a:moveTo>
                    <a:pt x="40" y="1"/>
                  </a:moveTo>
                  <a:cubicBezTo>
                    <a:pt x="20" y="1"/>
                    <a:pt x="1" y="21"/>
                    <a:pt x="8" y="50"/>
                  </a:cubicBezTo>
                  <a:cubicBezTo>
                    <a:pt x="56" y="205"/>
                    <a:pt x="127" y="348"/>
                    <a:pt x="222" y="479"/>
                  </a:cubicBezTo>
                  <a:cubicBezTo>
                    <a:pt x="270" y="562"/>
                    <a:pt x="306" y="610"/>
                    <a:pt x="365" y="681"/>
                  </a:cubicBezTo>
                  <a:lnTo>
                    <a:pt x="460" y="765"/>
                  </a:lnTo>
                  <a:cubicBezTo>
                    <a:pt x="484" y="800"/>
                    <a:pt x="520" y="824"/>
                    <a:pt x="544" y="836"/>
                  </a:cubicBezTo>
                  <a:cubicBezTo>
                    <a:pt x="568" y="836"/>
                    <a:pt x="579" y="824"/>
                    <a:pt x="579" y="812"/>
                  </a:cubicBezTo>
                  <a:cubicBezTo>
                    <a:pt x="544" y="800"/>
                    <a:pt x="520" y="765"/>
                    <a:pt x="508" y="741"/>
                  </a:cubicBezTo>
                  <a:cubicBezTo>
                    <a:pt x="472" y="705"/>
                    <a:pt x="448" y="681"/>
                    <a:pt x="425" y="646"/>
                  </a:cubicBezTo>
                  <a:cubicBezTo>
                    <a:pt x="365" y="586"/>
                    <a:pt x="329" y="527"/>
                    <a:pt x="282" y="455"/>
                  </a:cubicBezTo>
                  <a:cubicBezTo>
                    <a:pt x="187" y="324"/>
                    <a:pt x="115" y="169"/>
                    <a:pt x="67" y="27"/>
                  </a:cubicBezTo>
                  <a:cubicBezTo>
                    <a:pt x="63" y="8"/>
                    <a:pt x="51" y="1"/>
                    <a:pt x="40" y="1"/>
                  </a:cubicBezTo>
                  <a:close/>
                </a:path>
              </a:pathLst>
            </a:custGeom>
            <a:solidFill>
              <a:srgbClr val="C4412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59" name="Google Shape;5875;p62">
              <a:extLst>
                <a:ext uri="{FF2B5EF4-FFF2-40B4-BE49-F238E27FC236}">
                  <a16:creationId xmlns:a16="http://schemas.microsoft.com/office/drawing/2014/main" id="{A10CAB90-0AE0-F325-F205-A126D3275C3B}"/>
                </a:ext>
              </a:extLst>
            </p:cNvPr>
            <p:cNvSpPr/>
            <p:nvPr/>
          </p:nvSpPr>
          <p:spPr>
            <a:xfrm>
              <a:off x="1914548" y="2658758"/>
              <a:ext cx="397988" cy="674272"/>
            </a:xfrm>
            <a:custGeom>
              <a:avLst/>
              <a:gdLst/>
              <a:ahLst/>
              <a:cxnLst/>
              <a:rect l="l" t="t" r="r" b="b"/>
              <a:pathLst>
                <a:path w="8074" h="13679" extrusionOk="0">
                  <a:moveTo>
                    <a:pt x="6920" y="1"/>
                  </a:moveTo>
                  <a:cubicBezTo>
                    <a:pt x="5835" y="1"/>
                    <a:pt x="2349" y="3138"/>
                    <a:pt x="1180" y="5320"/>
                  </a:cubicBezTo>
                  <a:cubicBezTo>
                    <a:pt x="1" y="7487"/>
                    <a:pt x="1477" y="10095"/>
                    <a:pt x="3085" y="12940"/>
                  </a:cubicBezTo>
                  <a:cubicBezTo>
                    <a:pt x="3108" y="12964"/>
                    <a:pt x="3120" y="12988"/>
                    <a:pt x="3132" y="13012"/>
                  </a:cubicBezTo>
                  <a:cubicBezTo>
                    <a:pt x="3251" y="13238"/>
                    <a:pt x="3382" y="13464"/>
                    <a:pt x="3501" y="13678"/>
                  </a:cubicBezTo>
                  <a:lnTo>
                    <a:pt x="6156" y="11416"/>
                  </a:lnTo>
                  <a:cubicBezTo>
                    <a:pt x="6156" y="11416"/>
                    <a:pt x="5978" y="11154"/>
                    <a:pt x="5740" y="10726"/>
                  </a:cubicBezTo>
                  <a:lnTo>
                    <a:pt x="5692" y="10630"/>
                  </a:lnTo>
                  <a:cubicBezTo>
                    <a:pt x="5144" y="9654"/>
                    <a:pt x="4299" y="7987"/>
                    <a:pt x="4323" y="7011"/>
                  </a:cubicBezTo>
                  <a:cubicBezTo>
                    <a:pt x="4370" y="5570"/>
                    <a:pt x="6216" y="4570"/>
                    <a:pt x="7252" y="3915"/>
                  </a:cubicBezTo>
                  <a:cubicBezTo>
                    <a:pt x="8073" y="3403"/>
                    <a:pt x="7907" y="427"/>
                    <a:pt x="7085" y="34"/>
                  </a:cubicBezTo>
                  <a:cubicBezTo>
                    <a:pt x="7039" y="11"/>
                    <a:pt x="6983" y="1"/>
                    <a:pt x="6920" y="1"/>
                  </a:cubicBezTo>
                  <a:close/>
                </a:path>
              </a:pathLst>
            </a:custGeom>
            <a:solidFill>
              <a:srgbClr val="FFE6B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60" name="Google Shape;5876;p62">
              <a:extLst>
                <a:ext uri="{FF2B5EF4-FFF2-40B4-BE49-F238E27FC236}">
                  <a16:creationId xmlns:a16="http://schemas.microsoft.com/office/drawing/2014/main" id="{439C7AB5-5E5A-4523-BFEB-E14302C9D316}"/>
                </a:ext>
              </a:extLst>
            </p:cNvPr>
            <p:cNvSpPr/>
            <p:nvPr/>
          </p:nvSpPr>
          <p:spPr>
            <a:xfrm>
              <a:off x="2065975" y="3182148"/>
              <a:ext cx="131512" cy="117415"/>
            </a:xfrm>
            <a:custGeom>
              <a:avLst/>
              <a:gdLst/>
              <a:ahLst/>
              <a:cxnLst/>
              <a:rect l="l" t="t" r="r" b="b"/>
              <a:pathLst>
                <a:path w="2668" h="2382" extrusionOk="0">
                  <a:moveTo>
                    <a:pt x="2584" y="0"/>
                  </a:moveTo>
                  <a:cubicBezTo>
                    <a:pt x="2572" y="0"/>
                    <a:pt x="2560" y="12"/>
                    <a:pt x="2549" y="24"/>
                  </a:cubicBezTo>
                  <a:cubicBezTo>
                    <a:pt x="2287" y="203"/>
                    <a:pt x="2037" y="405"/>
                    <a:pt x="1787" y="608"/>
                  </a:cubicBezTo>
                  <a:cubicBezTo>
                    <a:pt x="1298" y="1012"/>
                    <a:pt x="834" y="1429"/>
                    <a:pt x="405" y="1870"/>
                  </a:cubicBezTo>
                  <a:cubicBezTo>
                    <a:pt x="263" y="2024"/>
                    <a:pt x="132" y="2155"/>
                    <a:pt x="1" y="2310"/>
                  </a:cubicBezTo>
                  <a:cubicBezTo>
                    <a:pt x="13" y="2334"/>
                    <a:pt x="24" y="2346"/>
                    <a:pt x="48" y="2382"/>
                  </a:cubicBezTo>
                  <a:cubicBezTo>
                    <a:pt x="489" y="1917"/>
                    <a:pt x="953" y="1453"/>
                    <a:pt x="1453" y="1024"/>
                  </a:cubicBezTo>
                  <a:cubicBezTo>
                    <a:pt x="1751" y="774"/>
                    <a:pt x="2072" y="524"/>
                    <a:pt x="2394" y="286"/>
                  </a:cubicBezTo>
                  <a:cubicBezTo>
                    <a:pt x="2489" y="203"/>
                    <a:pt x="2572" y="143"/>
                    <a:pt x="2668" y="84"/>
                  </a:cubicBezTo>
                  <a:cubicBezTo>
                    <a:pt x="2644" y="60"/>
                    <a:pt x="2620" y="24"/>
                    <a:pt x="2584" y="0"/>
                  </a:cubicBezTo>
                  <a:close/>
                </a:path>
              </a:pathLst>
            </a:custGeom>
            <a:solidFill>
              <a:srgbClr val="578A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61" name="Google Shape;5877;p62">
              <a:extLst>
                <a:ext uri="{FF2B5EF4-FFF2-40B4-BE49-F238E27FC236}">
                  <a16:creationId xmlns:a16="http://schemas.microsoft.com/office/drawing/2014/main" id="{0C144570-72C4-39EF-444F-6CE898305FF4}"/>
                </a:ext>
              </a:extLst>
            </p:cNvPr>
            <p:cNvSpPr/>
            <p:nvPr/>
          </p:nvSpPr>
          <p:spPr>
            <a:xfrm>
              <a:off x="2209170" y="2851739"/>
              <a:ext cx="62848" cy="41110"/>
            </a:xfrm>
            <a:custGeom>
              <a:avLst/>
              <a:gdLst/>
              <a:ahLst/>
              <a:cxnLst/>
              <a:rect l="l" t="t" r="r" b="b"/>
              <a:pathLst>
                <a:path w="1275" h="834" extrusionOk="0">
                  <a:moveTo>
                    <a:pt x="1275" y="0"/>
                  </a:moveTo>
                  <a:lnTo>
                    <a:pt x="1275" y="0"/>
                  </a:lnTo>
                  <a:cubicBezTo>
                    <a:pt x="1025" y="95"/>
                    <a:pt x="798" y="214"/>
                    <a:pt x="596" y="345"/>
                  </a:cubicBezTo>
                  <a:cubicBezTo>
                    <a:pt x="382" y="476"/>
                    <a:pt x="179" y="631"/>
                    <a:pt x="1" y="834"/>
                  </a:cubicBezTo>
                  <a:cubicBezTo>
                    <a:pt x="156" y="822"/>
                    <a:pt x="310" y="798"/>
                    <a:pt x="477" y="774"/>
                  </a:cubicBezTo>
                  <a:cubicBezTo>
                    <a:pt x="632" y="750"/>
                    <a:pt x="787" y="715"/>
                    <a:pt x="953" y="655"/>
                  </a:cubicBezTo>
                  <a:cubicBezTo>
                    <a:pt x="858" y="631"/>
                    <a:pt x="787" y="619"/>
                    <a:pt x="691" y="619"/>
                  </a:cubicBezTo>
                  <a:cubicBezTo>
                    <a:pt x="650" y="607"/>
                    <a:pt x="605" y="601"/>
                    <a:pt x="562" y="601"/>
                  </a:cubicBezTo>
                  <a:cubicBezTo>
                    <a:pt x="519" y="601"/>
                    <a:pt x="477" y="607"/>
                    <a:pt x="441" y="619"/>
                  </a:cubicBezTo>
                  <a:cubicBezTo>
                    <a:pt x="429" y="619"/>
                    <a:pt x="417" y="619"/>
                    <a:pt x="394" y="631"/>
                  </a:cubicBezTo>
                  <a:cubicBezTo>
                    <a:pt x="489" y="584"/>
                    <a:pt x="572" y="524"/>
                    <a:pt x="667" y="465"/>
                  </a:cubicBezTo>
                  <a:cubicBezTo>
                    <a:pt x="870" y="334"/>
                    <a:pt x="1096" y="179"/>
                    <a:pt x="1275" y="0"/>
                  </a:cubicBezTo>
                  <a:close/>
                </a:path>
              </a:pathLst>
            </a:custGeom>
            <a:solidFill>
              <a:srgbClr val="4436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62" name="Google Shape;5878;p62">
              <a:extLst>
                <a:ext uri="{FF2B5EF4-FFF2-40B4-BE49-F238E27FC236}">
                  <a16:creationId xmlns:a16="http://schemas.microsoft.com/office/drawing/2014/main" id="{CC12BAC9-ED19-F4E8-07B7-9FC944D4D504}"/>
                </a:ext>
              </a:extLst>
            </p:cNvPr>
            <p:cNvSpPr/>
            <p:nvPr/>
          </p:nvSpPr>
          <p:spPr>
            <a:xfrm>
              <a:off x="2590054" y="1929816"/>
              <a:ext cx="245378" cy="284368"/>
            </a:xfrm>
            <a:custGeom>
              <a:avLst/>
              <a:gdLst/>
              <a:ahLst/>
              <a:cxnLst/>
              <a:rect l="l" t="t" r="r" b="b"/>
              <a:pathLst>
                <a:path w="4978" h="5769" extrusionOk="0">
                  <a:moveTo>
                    <a:pt x="1357" y="0"/>
                  </a:moveTo>
                  <a:cubicBezTo>
                    <a:pt x="938" y="0"/>
                    <a:pt x="524" y="115"/>
                    <a:pt x="334" y="487"/>
                  </a:cubicBezTo>
                  <a:cubicBezTo>
                    <a:pt x="1" y="1201"/>
                    <a:pt x="370" y="2249"/>
                    <a:pt x="620" y="2844"/>
                  </a:cubicBezTo>
                  <a:cubicBezTo>
                    <a:pt x="965" y="3642"/>
                    <a:pt x="1501" y="4344"/>
                    <a:pt x="2049" y="5035"/>
                  </a:cubicBezTo>
                  <a:cubicBezTo>
                    <a:pt x="2334" y="5383"/>
                    <a:pt x="2712" y="5769"/>
                    <a:pt x="3218" y="5769"/>
                  </a:cubicBezTo>
                  <a:cubicBezTo>
                    <a:pt x="3282" y="5769"/>
                    <a:pt x="3349" y="5763"/>
                    <a:pt x="3418" y="5749"/>
                  </a:cubicBezTo>
                  <a:cubicBezTo>
                    <a:pt x="3763" y="5666"/>
                    <a:pt x="4073" y="5428"/>
                    <a:pt x="4263" y="5166"/>
                  </a:cubicBezTo>
                  <a:cubicBezTo>
                    <a:pt x="4478" y="4892"/>
                    <a:pt x="4561" y="4582"/>
                    <a:pt x="4621" y="4285"/>
                  </a:cubicBezTo>
                  <a:cubicBezTo>
                    <a:pt x="4978" y="2487"/>
                    <a:pt x="4001" y="760"/>
                    <a:pt x="2275" y="153"/>
                  </a:cubicBezTo>
                  <a:cubicBezTo>
                    <a:pt x="2049" y="78"/>
                    <a:pt x="1702" y="0"/>
                    <a:pt x="1357" y="0"/>
                  </a:cubicBezTo>
                  <a:close/>
                </a:path>
              </a:pathLst>
            </a:custGeom>
            <a:solidFill>
              <a:srgbClr val="4E4937">
                <a:lumMod val="500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63" name="Google Shape;5879;p62">
              <a:extLst>
                <a:ext uri="{FF2B5EF4-FFF2-40B4-BE49-F238E27FC236}">
                  <a16:creationId xmlns:a16="http://schemas.microsoft.com/office/drawing/2014/main" id="{CF377AC2-59F0-4AA2-FF90-BDAF7C278EEB}"/>
                </a:ext>
              </a:extLst>
            </p:cNvPr>
            <p:cNvSpPr/>
            <p:nvPr/>
          </p:nvSpPr>
          <p:spPr>
            <a:xfrm>
              <a:off x="2186890" y="1923211"/>
              <a:ext cx="619212" cy="694728"/>
            </a:xfrm>
            <a:custGeom>
              <a:avLst/>
              <a:gdLst/>
              <a:ahLst/>
              <a:cxnLst/>
              <a:rect l="l" t="t" r="r" b="b"/>
              <a:pathLst>
                <a:path w="12562" h="14094" extrusionOk="0">
                  <a:moveTo>
                    <a:pt x="7114" y="0"/>
                  </a:moveTo>
                  <a:cubicBezTo>
                    <a:pt x="6889" y="0"/>
                    <a:pt x="6657" y="13"/>
                    <a:pt x="6418" y="37"/>
                  </a:cubicBezTo>
                  <a:cubicBezTo>
                    <a:pt x="2727" y="430"/>
                    <a:pt x="0" y="4062"/>
                    <a:pt x="357" y="8003"/>
                  </a:cubicBezTo>
                  <a:cubicBezTo>
                    <a:pt x="465" y="9217"/>
                    <a:pt x="858" y="10300"/>
                    <a:pt x="1429" y="11205"/>
                  </a:cubicBezTo>
                  <a:cubicBezTo>
                    <a:pt x="2569" y="12986"/>
                    <a:pt x="4483" y="14094"/>
                    <a:pt x="6626" y="14094"/>
                  </a:cubicBezTo>
                  <a:cubicBezTo>
                    <a:pt x="6833" y="14094"/>
                    <a:pt x="7041" y="14084"/>
                    <a:pt x="7251" y="14063"/>
                  </a:cubicBezTo>
                  <a:cubicBezTo>
                    <a:pt x="7430" y="14051"/>
                    <a:pt x="7608" y="14027"/>
                    <a:pt x="7775" y="14003"/>
                  </a:cubicBezTo>
                  <a:cubicBezTo>
                    <a:pt x="9585" y="13753"/>
                    <a:pt x="10728" y="13170"/>
                    <a:pt x="11442" y="12372"/>
                  </a:cubicBezTo>
                  <a:cubicBezTo>
                    <a:pt x="12276" y="11420"/>
                    <a:pt x="12549" y="10146"/>
                    <a:pt x="12549" y="8693"/>
                  </a:cubicBezTo>
                  <a:cubicBezTo>
                    <a:pt x="12561" y="8062"/>
                    <a:pt x="12526" y="7395"/>
                    <a:pt x="12478" y="6717"/>
                  </a:cubicBezTo>
                  <a:cubicBezTo>
                    <a:pt x="12166" y="2541"/>
                    <a:pt x="10365" y="0"/>
                    <a:pt x="7114" y="0"/>
                  </a:cubicBezTo>
                  <a:close/>
                </a:path>
              </a:pathLst>
            </a:custGeom>
            <a:solidFill>
              <a:srgbClr val="FFA6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64" name="Google Shape;5880;p62">
              <a:extLst>
                <a:ext uri="{FF2B5EF4-FFF2-40B4-BE49-F238E27FC236}">
                  <a16:creationId xmlns:a16="http://schemas.microsoft.com/office/drawing/2014/main" id="{53FFD86E-0DAE-6560-4A6B-36A43755E3E9}"/>
                </a:ext>
              </a:extLst>
            </p:cNvPr>
            <p:cNvSpPr/>
            <p:nvPr/>
          </p:nvSpPr>
          <p:spPr>
            <a:xfrm>
              <a:off x="2059518" y="1826942"/>
              <a:ext cx="661456" cy="550647"/>
            </a:xfrm>
            <a:custGeom>
              <a:avLst/>
              <a:gdLst/>
              <a:ahLst/>
              <a:cxnLst/>
              <a:rect l="l" t="t" r="r" b="b"/>
              <a:pathLst>
                <a:path w="13419" h="11171" extrusionOk="0">
                  <a:moveTo>
                    <a:pt x="9177" y="1"/>
                  </a:moveTo>
                  <a:cubicBezTo>
                    <a:pt x="8748" y="1"/>
                    <a:pt x="8315" y="41"/>
                    <a:pt x="7883" y="109"/>
                  </a:cubicBezTo>
                  <a:cubicBezTo>
                    <a:pt x="7823" y="121"/>
                    <a:pt x="7775" y="121"/>
                    <a:pt x="7716" y="133"/>
                  </a:cubicBezTo>
                  <a:cubicBezTo>
                    <a:pt x="6263" y="383"/>
                    <a:pt x="4739" y="823"/>
                    <a:pt x="3406" y="1562"/>
                  </a:cubicBezTo>
                  <a:cubicBezTo>
                    <a:pt x="2953" y="1812"/>
                    <a:pt x="2525" y="2097"/>
                    <a:pt x="2120" y="2431"/>
                  </a:cubicBezTo>
                  <a:cubicBezTo>
                    <a:pt x="1441" y="2990"/>
                    <a:pt x="846" y="3681"/>
                    <a:pt x="489" y="4502"/>
                  </a:cubicBezTo>
                  <a:cubicBezTo>
                    <a:pt x="36" y="5479"/>
                    <a:pt x="1" y="6550"/>
                    <a:pt x="263" y="7479"/>
                  </a:cubicBezTo>
                  <a:cubicBezTo>
                    <a:pt x="536" y="8396"/>
                    <a:pt x="1263" y="9932"/>
                    <a:pt x="1727" y="10158"/>
                  </a:cubicBezTo>
                  <a:cubicBezTo>
                    <a:pt x="1818" y="10205"/>
                    <a:pt x="1944" y="10222"/>
                    <a:pt x="2088" y="10222"/>
                  </a:cubicBezTo>
                  <a:cubicBezTo>
                    <a:pt x="2446" y="10222"/>
                    <a:pt x="2917" y="10118"/>
                    <a:pt x="3256" y="10118"/>
                  </a:cubicBezTo>
                  <a:cubicBezTo>
                    <a:pt x="3367" y="10118"/>
                    <a:pt x="3463" y="10129"/>
                    <a:pt x="3537" y="10158"/>
                  </a:cubicBezTo>
                  <a:cubicBezTo>
                    <a:pt x="4001" y="10313"/>
                    <a:pt x="4358" y="10587"/>
                    <a:pt x="4549" y="10908"/>
                  </a:cubicBezTo>
                  <a:cubicBezTo>
                    <a:pt x="4633" y="11060"/>
                    <a:pt x="4736" y="11170"/>
                    <a:pt x="4907" y="11170"/>
                  </a:cubicBezTo>
                  <a:cubicBezTo>
                    <a:pt x="4978" y="11170"/>
                    <a:pt x="5059" y="11152"/>
                    <a:pt x="5156" y="11110"/>
                  </a:cubicBezTo>
                  <a:cubicBezTo>
                    <a:pt x="5394" y="11003"/>
                    <a:pt x="5608" y="10813"/>
                    <a:pt x="5692" y="10610"/>
                  </a:cubicBezTo>
                  <a:cubicBezTo>
                    <a:pt x="6013" y="10253"/>
                    <a:pt x="5775" y="9741"/>
                    <a:pt x="5728" y="9301"/>
                  </a:cubicBezTo>
                  <a:cubicBezTo>
                    <a:pt x="5751" y="9086"/>
                    <a:pt x="5799" y="8836"/>
                    <a:pt x="5918" y="8610"/>
                  </a:cubicBezTo>
                  <a:cubicBezTo>
                    <a:pt x="6097" y="8253"/>
                    <a:pt x="6418" y="7979"/>
                    <a:pt x="6799" y="7836"/>
                  </a:cubicBezTo>
                  <a:cubicBezTo>
                    <a:pt x="7144" y="7693"/>
                    <a:pt x="7478" y="7634"/>
                    <a:pt x="7811" y="7539"/>
                  </a:cubicBezTo>
                  <a:cubicBezTo>
                    <a:pt x="8168" y="7431"/>
                    <a:pt x="9764" y="7015"/>
                    <a:pt x="10919" y="6193"/>
                  </a:cubicBezTo>
                  <a:cubicBezTo>
                    <a:pt x="11621" y="5705"/>
                    <a:pt x="12312" y="5133"/>
                    <a:pt x="12824" y="4443"/>
                  </a:cubicBezTo>
                  <a:cubicBezTo>
                    <a:pt x="13169" y="3979"/>
                    <a:pt x="13419" y="3431"/>
                    <a:pt x="13407" y="2859"/>
                  </a:cubicBezTo>
                  <a:cubicBezTo>
                    <a:pt x="13359" y="1478"/>
                    <a:pt x="11931" y="573"/>
                    <a:pt x="10800" y="228"/>
                  </a:cubicBezTo>
                  <a:cubicBezTo>
                    <a:pt x="10271" y="67"/>
                    <a:pt x="9727" y="1"/>
                    <a:pt x="9177" y="1"/>
                  </a:cubicBezTo>
                  <a:close/>
                </a:path>
              </a:pathLst>
            </a:custGeom>
            <a:solidFill>
              <a:srgbClr val="0A0A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65" name="Google Shape;5881;p62">
              <a:extLst>
                <a:ext uri="{FF2B5EF4-FFF2-40B4-BE49-F238E27FC236}">
                  <a16:creationId xmlns:a16="http://schemas.microsoft.com/office/drawing/2014/main" id="{8287F496-A4C4-D93E-CED7-997B7229982A}"/>
                </a:ext>
              </a:extLst>
            </p:cNvPr>
            <p:cNvSpPr/>
            <p:nvPr/>
          </p:nvSpPr>
          <p:spPr>
            <a:xfrm>
              <a:off x="2226768" y="1833449"/>
              <a:ext cx="420859" cy="236062"/>
            </a:xfrm>
            <a:custGeom>
              <a:avLst/>
              <a:gdLst/>
              <a:ahLst/>
              <a:cxnLst/>
              <a:rect l="l" t="t" r="r" b="b"/>
              <a:pathLst>
                <a:path w="8538" h="4789" extrusionOk="0">
                  <a:moveTo>
                    <a:pt x="4478" y="1"/>
                  </a:moveTo>
                  <a:cubicBezTo>
                    <a:pt x="4418" y="25"/>
                    <a:pt x="4371" y="25"/>
                    <a:pt x="4311" y="37"/>
                  </a:cubicBezTo>
                  <a:cubicBezTo>
                    <a:pt x="2870" y="287"/>
                    <a:pt x="1334" y="715"/>
                    <a:pt x="1" y="1465"/>
                  </a:cubicBezTo>
                  <a:cubicBezTo>
                    <a:pt x="156" y="2299"/>
                    <a:pt x="906" y="3025"/>
                    <a:pt x="1763" y="3061"/>
                  </a:cubicBezTo>
                  <a:cubicBezTo>
                    <a:pt x="1787" y="3062"/>
                    <a:pt x="1812" y="3062"/>
                    <a:pt x="1837" y="3062"/>
                  </a:cubicBezTo>
                  <a:cubicBezTo>
                    <a:pt x="1975" y="3062"/>
                    <a:pt x="2116" y="3052"/>
                    <a:pt x="2252" y="3052"/>
                  </a:cubicBezTo>
                  <a:cubicBezTo>
                    <a:pt x="2471" y="3052"/>
                    <a:pt x="2676" y="3078"/>
                    <a:pt x="2835" y="3216"/>
                  </a:cubicBezTo>
                  <a:cubicBezTo>
                    <a:pt x="2954" y="3323"/>
                    <a:pt x="3037" y="3454"/>
                    <a:pt x="3120" y="3573"/>
                  </a:cubicBezTo>
                  <a:cubicBezTo>
                    <a:pt x="3466" y="4048"/>
                    <a:pt x="4056" y="4329"/>
                    <a:pt x="4645" y="4329"/>
                  </a:cubicBezTo>
                  <a:cubicBezTo>
                    <a:pt x="4868" y="4329"/>
                    <a:pt x="5090" y="4289"/>
                    <a:pt x="5299" y="4204"/>
                  </a:cubicBezTo>
                  <a:cubicBezTo>
                    <a:pt x="5355" y="4172"/>
                    <a:pt x="5426" y="4140"/>
                    <a:pt x="5489" y="4140"/>
                  </a:cubicBezTo>
                  <a:cubicBezTo>
                    <a:pt x="5520" y="4140"/>
                    <a:pt x="5549" y="4148"/>
                    <a:pt x="5573" y="4168"/>
                  </a:cubicBezTo>
                  <a:cubicBezTo>
                    <a:pt x="5633" y="4216"/>
                    <a:pt x="5656" y="4287"/>
                    <a:pt x="5680" y="4347"/>
                  </a:cubicBezTo>
                  <a:cubicBezTo>
                    <a:pt x="5787" y="4609"/>
                    <a:pt x="6049" y="4751"/>
                    <a:pt x="6323" y="4787"/>
                  </a:cubicBezTo>
                  <a:cubicBezTo>
                    <a:pt x="6346" y="4788"/>
                    <a:pt x="6370" y="4789"/>
                    <a:pt x="6393" y="4789"/>
                  </a:cubicBezTo>
                  <a:cubicBezTo>
                    <a:pt x="6643" y="4789"/>
                    <a:pt x="6892" y="4731"/>
                    <a:pt x="7121" y="4644"/>
                  </a:cubicBezTo>
                  <a:cubicBezTo>
                    <a:pt x="7478" y="4525"/>
                    <a:pt x="7859" y="4382"/>
                    <a:pt x="8121" y="4109"/>
                  </a:cubicBezTo>
                  <a:cubicBezTo>
                    <a:pt x="8395" y="3835"/>
                    <a:pt x="8538" y="3394"/>
                    <a:pt x="8371" y="3085"/>
                  </a:cubicBezTo>
                  <a:cubicBezTo>
                    <a:pt x="8240" y="2823"/>
                    <a:pt x="7954" y="2656"/>
                    <a:pt x="7692" y="2501"/>
                  </a:cubicBezTo>
                  <a:cubicBezTo>
                    <a:pt x="6692" y="1942"/>
                    <a:pt x="5728" y="1299"/>
                    <a:pt x="4918" y="477"/>
                  </a:cubicBezTo>
                  <a:cubicBezTo>
                    <a:pt x="4787" y="334"/>
                    <a:pt x="4621" y="179"/>
                    <a:pt x="4478" y="1"/>
                  </a:cubicBezTo>
                  <a:close/>
                </a:path>
              </a:pathLst>
            </a:custGeom>
            <a:solidFill>
              <a:srgbClr val="463F3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66" name="Google Shape;5882;p62">
              <a:extLst>
                <a:ext uri="{FF2B5EF4-FFF2-40B4-BE49-F238E27FC236}">
                  <a16:creationId xmlns:a16="http://schemas.microsoft.com/office/drawing/2014/main" id="{BD639EB6-0F29-215A-BC27-8A236135EE26}"/>
                </a:ext>
              </a:extLst>
            </p:cNvPr>
            <p:cNvSpPr/>
            <p:nvPr/>
          </p:nvSpPr>
          <p:spPr>
            <a:xfrm>
              <a:off x="2498518" y="2136895"/>
              <a:ext cx="1232" cy="641"/>
            </a:xfrm>
            <a:custGeom>
              <a:avLst/>
              <a:gdLst/>
              <a:ahLst/>
              <a:cxnLst/>
              <a:rect l="l" t="t" r="r" b="b"/>
              <a:pathLst>
                <a:path w="25" h="13" extrusionOk="0">
                  <a:moveTo>
                    <a:pt x="24" y="12"/>
                  </a:moveTo>
                  <a:lnTo>
                    <a:pt x="24" y="12"/>
                  </a:lnTo>
                  <a:cubicBezTo>
                    <a:pt x="1" y="0"/>
                    <a:pt x="1" y="0"/>
                    <a:pt x="24" y="12"/>
                  </a:cubicBezTo>
                  <a:close/>
                </a:path>
              </a:pathLst>
            </a:custGeom>
            <a:solidFill>
              <a:srgbClr val="FF55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67" name="Google Shape;5883;p62">
              <a:extLst>
                <a:ext uri="{FF2B5EF4-FFF2-40B4-BE49-F238E27FC236}">
                  <a16:creationId xmlns:a16="http://schemas.microsoft.com/office/drawing/2014/main" id="{6D6846F8-0CFD-41B7-1387-4DDBF9BEEB54}"/>
                </a:ext>
              </a:extLst>
            </p:cNvPr>
            <p:cNvSpPr/>
            <p:nvPr/>
          </p:nvSpPr>
          <p:spPr>
            <a:xfrm>
              <a:off x="2088847" y="2295716"/>
              <a:ext cx="180263" cy="183910"/>
            </a:xfrm>
            <a:custGeom>
              <a:avLst/>
              <a:gdLst/>
              <a:ahLst/>
              <a:cxnLst/>
              <a:rect l="l" t="t" r="r" b="b"/>
              <a:pathLst>
                <a:path w="3657" h="3731" extrusionOk="0">
                  <a:moveTo>
                    <a:pt x="1412" y="0"/>
                  </a:moveTo>
                  <a:cubicBezTo>
                    <a:pt x="1142" y="0"/>
                    <a:pt x="879" y="53"/>
                    <a:pt x="656" y="184"/>
                  </a:cubicBezTo>
                  <a:cubicBezTo>
                    <a:pt x="418" y="315"/>
                    <a:pt x="215" y="529"/>
                    <a:pt x="120" y="850"/>
                  </a:cubicBezTo>
                  <a:cubicBezTo>
                    <a:pt x="1" y="1208"/>
                    <a:pt x="13" y="1577"/>
                    <a:pt x="96" y="1910"/>
                  </a:cubicBezTo>
                  <a:cubicBezTo>
                    <a:pt x="299" y="2636"/>
                    <a:pt x="799" y="3208"/>
                    <a:pt x="1454" y="3505"/>
                  </a:cubicBezTo>
                  <a:cubicBezTo>
                    <a:pt x="1722" y="3628"/>
                    <a:pt x="2078" y="3730"/>
                    <a:pt x="2430" y="3730"/>
                  </a:cubicBezTo>
                  <a:cubicBezTo>
                    <a:pt x="2796" y="3730"/>
                    <a:pt x="3157" y="3619"/>
                    <a:pt x="3406" y="3303"/>
                  </a:cubicBezTo>
                  <a:cubicBezTo>
                    <a:pt x="3632" y="3041"/>
                    <a:pt x="3656" y="2672"/>
                    <a:pt x="3632" y="2339"/>
                  </a:cubicBezTo>
                  <a:cubicBezTo>
                    <a:pt x="3549" y="1624"/>
                    <a:pt x="3347" y="779"/>
                    <a:pt x="2763" y="386"/>
                  </a:cubicBezTo>
                  <a:cubicBezTo>
                    <a:pt x="2424" y="178"/>
                    <a:pt x="1906" y="0"/>
                    <a:pt x="1412" y="0"/>
                  </a:cubicBezTo>
                  <a:close/>
                </a:path>
              </a:pathLst>
            </a:custGeom>
            <a:solidFill>
              <a:srgbClr val="FFA6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68" name="Google Shape;5884;p62">
              <a:extLst>
                <a:ext uri="{FF2B5EF4-FFF2-40B4-BE49-F238E27FC236}">
                  <a16:creationId xmlns:a16="http://schemas.microsoft.com/office/drawing/2014/main" id="{A7EF1A1B-1B3A-1EDE-897C-42337D7AAE79}"/>
                </a:ext>
              </a:extLst>
            </p:cNvPr>
            <p:cNvSpPr/>
            <p:nvPr/>
          </p:nvSpPr>
          <p:spPr>
            <a:xfrm>
              <a:off x="2108219" y="2343136"/>
              <a:ext cx="112140" cy="64425"/>
            </a:xfrm>
            <a:custGeom>
              <a:avLst/>
              <a:gdLst/>
              <a:ahLst/>
              <a:cxnLst/>
              <a:rect l="l" t="t" r="r" b="b"/>
              <a:pathLst>
                <a:path w="2275" h="1307" extrusionOk="0">
                  <a:moveTo>
                    <a:pt x="786" y="1"/>
                  </a:moveTo>
                  <a:cubicBezTo>
                    <a:pt x="693" y="1"/>
                    <a:pt x="601" y="14"/>
                    <a:pt x="513" y="43"/>
                  </a:cubicBezTo>
                  <a:cubicBezTo>
                    <a:pt x="394" y="67"/>
                    <a:pt x="287" y="126"/>
                    <a:pt x="203" y="222"/>
                  </a:cubicBezTo>
                  <a:cubicBezTo>
                    <a:pt x="132" y="293"/>
                    <a:pt x="1" y="424"/>
                    <a:pt x="37" y="543"/>
                  </a:cubicBezTo>
                  <a:cubicBezTo>
                    <a:pt x="45" y="595"/>
                    <a:pt x="92" y="629"/>
                    <a:pt x="140" y="629"/>
                  </a:cubicBezTo>
                  <a:cubicBezTo>
                    <a:pt x="158" y="629"/>
                    <a:pt x="175" y="624"/>
                    <a:pt x="191" y="615"/>
                  </a:cubicBezTo>
                  <a:cubicBezTo>
                    <a:pt x="263" y="591"/>
                    <a:pt x="322" y="484"/>
                    <a:pt x="382" y="436"/>
                  </a:cubicBezTo>
                  <a:cubicBezTo>
                    <a:pt x="453" y="376"/>
                    <a:pt x="525" y="341"/>
                    <a:pt x="620" y="305"/>
                  </a:cubicBezTo>
                  <a:cubicBezTo>
                    <a:pt x="680" y="293"/>
                    <a:pt x="727" y="281"/>
                    <a:pt x="787" y="281"/>
                  </a:cubicBezTo>
                  <a:cubicBezTo>
                    <a:pt x="703" y="424"/>
                    <a:pt x="668" y="591"/>
                    <a:pt x="680" y="769"/>
                  </a:cubicBezTo>
                  <a:cubicBezTo>
                    <a:pt x="691" y="877"/>
                    <a:pt x="727" y="972"/>
                    <a:pt x="763" y="1067"/>
                  </a:cubicBezTo>
                  <a:cubicBezTo>
                    <a:pt x="799" y="1115"/>
                    <a:pt x="822" y="1174"/>
                    <a:pt x="870" y="1198"/>
                  </a:cubicBezTo>
                  <a:cubicBezTo>
                    <a:pt x="882" y="1210"/>
                    <a:pt x="894" y="1246"/>
                    <a:pt x="930" y="1258"/>
                  </a:cubicBezTo>
                  <a:cubicBezTo>
                    <a:pt x="965" y="1293"/>
                    <a:pt x="989" y="1293"/>
                    <a:pt x="1037" y="1305"/>
                  </a:cubicBezTo>
                  <a:cubicBezTo>
                    <a:pt x="1041" y="1306"/>
                    <a:pt x="1046" y="1306"/>
                    <a:pt x="1050" y="1306"/>
                  </a:cubicBezTo>
                  <a:cubicBezTo>
                    <a:pt x="1105" y="1306"/>
                    <a:pt x="1154" y="1241"/>
                    <a:pt x="1132" y="1186"/>
                  </a:cubicBezTo>
                  <a:cubicBezTo>
                    <a:pt x="1120" y="1150"/>
                    <a:pt x="1120" y="1127"/>
                    <a:pt x="1108" y="1115"/>
                  </a:cubicBezTo>
                  <a:cubicBezTo>
                    <a:pt x="1096" y="1091"/>
                    <a:pt x="1084" y="1079"/>
                    <a:pt x="1061" y="1055"/>
                  </a:cubicBezTo>
                  <a:cubicBezTo>
                    <a:pt x="1037" y="1019"/>
                    <a:pt x="1013" y="996"/>
                    <a:pt x="1001" y="960"/>
                  </a:cubicBezTo>
                  <a:cubicBezTo>
                    <a:pt x="953" y="888"/>
                    <a:pt x="930" y="817"/>
                    <a:pt x="930" y="722"/>
                  </a:cubicBezTo>
                  <a:cubicBezTo>
                    <a:pt x="918" y="579"/>
                    <a:pt x="941" y="424"/>
                    <a:pt x="1001" y="293"/>
                  </a:cubicBezTo>
                  <a:cubicBezTo>
                    <a:pt x="1108" y="305"/>
                    <a:pt x="1215" y="353"/>
                    <a:pt x="1299" y="400"/>
                  </a:cubicBezTo>
                  <a:cubicBezTo>
                    <a:pt x="1644" y="555"/>
                    <a:pt x="1989" y="877"/>
                    <a:pt x="2144" y="1234"/>
                  </a:cubicBezTo>
                  <a:cubicBezTo>
                    <a:pt x="2152" y="1262"/>
                    <a:pt x="2171" y="1274"/>
                    <a:pt x="2191" y="1274"/>
                  </a:cubicBezTo>
                  <a:cubicBezTo>
                    <a:pt x="2231" y="1274"/>
                    <a:pt x="2275" y="1229"/>
                    <a:pt x="2251" y="1174"/>
                  </a:cubicBezTo>
                  <a:cubicBezTo>
                    <a:pt x="2168" y="924"/>
                    <a:pt x="2061" y="722"/>
                    <a:pt x="1894" y="543"/>
                  </a:cubicBezTo>
                  <a:cubicBezTo>
                    <a:pt x="1715" y="365"/>
                    <a:pt x="1525" y="222"/>
                    <a:pt x="1287" y="115"/>
                  </a:cubicBezTo>
                  <a:cubicBezTo>
                    <a:pt x="1132" y="45"/>
                    <a:pt x="958" y="1"/>
                    <a:pt x="786" y="1"/>
                  </a:cubicBezTo>
                  <a:close/>
                </a:path>
              </a:pathLst>
            </a:custGeom>
            <a:solidFill>
              <a:srgbClr val="C431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69" name="Google Shape;5887;p62">
              <a:extLst>
                <a:ext uri="{FF2B5EF4-FFF2-40B4-BE49-F238E27FC236}">
                  <a16:creationId xmlns:a16="http://schemas.microsoft.com/office/drawing/2014/main" id="{2F06CC5D-7E7C-8E04-72BE-968D903186DE}"/>
                </a:ext>
              </a:extLst>
            </p:cNvPr>
            <p:cNvSpPr/>
            <p:nvPr/>
          </p:nvSpPr>
          <p:spPr>
            <a:xfrm>
              <a:off x="2558113" y="2367980"/>
              <a:ext cx="168778" cy="72214"/>
            </a:xfrm>
            <a:custGeom>
              <a:avLst/>
              <a:gdLst/>
              <a:ahLst/>
              <a:cxnLst/>
              <a:rect l="l" t="t" r="r" b="b"/>
              <a:pathLst>
                <a:path w="3424" h="1465" extrusionOk="0">
                  <a:moveTo>
                    <a:pt x="3040" y="0"/>
                  </a:moveTo>
                  <a:cubicBezTo>
                    <a:pt x="2836" y="0"/>
                    <a:pt x="2435" y="151"/>
                    <a:pt x="1863" y="170"/>
                  </a:cubicBezTo>
                  <a:cubicBezTo>
                    <a:pt x="1816" y="172"/>
                    <a:pt x="1771" y="173"/>
                    <a:pt x="1727" y="173"/>
                  </a:cubicBezTo>
                  <a:cubicBezTo>
                    <a:pt x="1270" y="173"/>
                    <a:pt x="968" y="64"/>
                    <a:pt x="707" y="64"/>
                  </a:cubicBezTo>
                  <a:cubicBezTo>
                    <a:pt x="592" y="64"/>
                    <a:pt x="484" y="85"/>
                    <a:pt x="375" y="146"/>
                  </a:cubicBezTo>
                  <a:cubicBezTo>
                    <a:pt x="0" y="339"/>
                    <a:pt x="741" y="1464"/>
                    <a:pt x="1709" y="1464"/>
                  </a:cubicBezTo>
                  <a:cubicBezTo>
                    <a:pt x="1756" y="1464"/>
                    <a:pt x="1804" y="1461"/>
                    <a:pt x="1851" y="1456"/>
                  </a:cubicBezTo>
                  <a:cubicBezTo>
                    <a:pt x="2863" y="1325"/>
                    <a:pt x="3423" y="384"/>
                    <a:pt x="3161" y="39"/>
                  </a:cubicBezTo>
                  <a:cubicBezTo>
                    <a:pt x="3136" y="11"/>
                    <a:pt x="3095" y="0"/>
                    <a:pt x="3040" y="0"/>
                  </a:cubicBezTo>
                  <a:close/>
                </a:path>
              </a:pathLst>
            </a:custGeom>
            <a:solidFill>
              <a:srgbClr val="B22E2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70" name="Google Shape;5888;p62">
              <a:extLst>
                <a:ext uri="{FF2B5EF4-FFF2-40B4-BE49-F238E27FC236}">
                  <a16:creationId xmlns:a16="http://schemas.microsoft.com/office/drawing/2014/main" id="{44BC5EC6-C53C-403E-D8C2-B6B428F83BC0}"/>
                </a:ext>
              </a:extLst>
            </p:cNvPr>
            <p:cNvSpPr/>
            <p:nvPr/>
          </p:nvSpPr>
          <p:spPr>
            <a:xfrm>
              <a:off x="2571274" y="2385479"/>
              <a:ext cx="102775" cy="54813"/>
            </a:xfrm>
            <a:custGeom>
              <a:avLst/>
              <a:gdLst/>
              <a:ahLst/>
              <a:cxnLst/>
              <a:rect l="l" t="t" r="r" b="b"/>
              <a:pathLst>
                <a:path w="2085" h="1112" extrusionOk="0">
                  <a:moveTo>
                    <a:pt x="268" y="0"/>
                  </a:moveTo>
                  <a:cubicBezTo>
                    <a:pt x="171" y="0"/>
                    <a:pt x="79" y="16"/>
                    <a:pt x="1" y="53"/>
                  </a:cubicBezTo>
                  <a:cubicBezTo>
                    <a:pt x="90" y="442"/>
                    <a:pt x="677" y="1112"/>
                    <a:pt x="1404" y="1112"/>
                  </a:cubicBezTo>
                  <a:cubicBezTo>
                    <a:pt x="1455" y="1112"/>
                    <a:pt x="1508" y="1108"/>
                    <a:pt x="1561" y="1101"/>
                  </a:cubicBezTo>
                  <a:cubicBezTo>
                    <a:pt x="1763" y="1065"/>
                    <a:pt x="1942" y="1030"/>
                    <a:pt x="2084" y="946"/>
                  </a:cubicBezTo>
                  <a:cubicBezTo>
                    <a:pt x="1799" y="613"/>
                    <a:pt x="1430" y="375"/>
                    <a:pt x="1061" y="208"/>
                  </a:cubicBezTo>
                  <a:cubicBezTo>
                    <a:pt x="859" y="120"/>
                    <a:pt x="541" y="0"/>
                    <a:pt x="268" y="0"/>
                  </a:cubicBezTo>
                  <a:close/>
                </a:path>
              </a:pathLst>
            </a:custGeom>
            <a:solidFill>
              <a:srgbClr val="FF582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71" name="Google Shape;5889;p62">
              <a:extLst>
                <a:ext uri="{FF2B5EF4-FFF2-40B4-BE49-F238E27FC236}">
                  <a16:creationId xmlns:a16="http://schemas.microsoft.com/office/drawing/2014/main" id="{0921A884-FDFD-FCA2-5CE6-D7D96B8258D3}"/>
                </a:ext>
              </a:extLst>
            </p:cNvPr>
            <p:cNvSpPr/>
            <p:nvPr/>
          </p:nvSpPr>
          <p:spPr>
            <a:xfrm>
              <a:off x="2512616" y="2175639"/>
              <a:ext cx="93360" cy="33026"/>
            </a:xfrm>
            <a:custGeom>
              <a:avLst/>
              <a:gdLst/>
              <a:ahLst/>
              <a:cxnLst/>
              <a:rect l="l" t="t" r="r" b="b"/>
              <a:pathLst>
                <a:path w="1894" h="670" extrusionOk="0">
                  <a:moveTo>
                    <a:pt x="1084" y="0"/>
                  </a:moveTo>
                  <a:cubicBezTo>
                    <a:pt x="893" y="0"/>
                    <a:pt x="715" y="48"/>
                    <a:pt x="572" y="107"/>
                  </a:cubicBezTo>
                  <a:cubicBezTo>
                    <a:pt x="357" y="191"/>
                    <a:pt x="155" y="322"/>
                    <a:pt x="48" y="536"/>
                  </a:cubicBezTo>
                  <a:cubicBezTo>
                    <a:pt x="36" y="548"/>
                    <a:pt x="36" y="584"/>
                    <a:pt x="12" y="596"/>
                  </a:cubicBezTo>
                  <a:cubicBezTo>
                    <a:pt x="2" y="637"/>
                    <a:pt x="0" y="669"/>
                    <a:pt x="31" y="669"/>
                  </a:cubicBezTo>
                  <a:cubicBezTo>
                    <a:pt x="36" y="669"/>
                    <a:pt x="42" y="669"/>
                    <a:pt x="48" y="667"/>
                  </a:cubicBezTo>
                  <a:cubicBezTo>
                    <a:pt x="60" y="667"/>
                    <a:pt x="96" y="643"/>
                    <a:pt x="107" y="619"/>
                  </a:cubicBezTo>
                  <a:cubicBezTo>
                    <a:pt x="325" y="424"/>
                    <a:pt x="632" y="273"/>
                    <a:pt x="1006" y="273"/>
                  </a:cubicBezTo>
                  <a:cubicBezTo>
                    <a:pt x="1020" y="273"/>
                    <a:pt x="1034" y="274"/>
                    <a:pt x="1048" y="274"/>
                  </a:cubicBezTo>
                  <a:cubicBezTo>
                    <a:pt x="1143" y="298"/>
                    <a:pt x="1250" y="298"/>
                    <a:pt x="1358" y="322"/>
                  </a:cubicBezTo>
                  <a:cubicBezTo>
                    <a:pt x="1445" y="351"/>
                    <a:pt x="1540" y="388"/>
                    <a:pt x="1649" y="388"/>
                  </a:cubicBezTo>
                  <a:cubicBezTo>
                    <a:pt x="1674" y="388"/>
                    <a:pt x="1700" y="386"/>
                    <a:pt x="1727" y="381"/>
                  </a:cubicBezTo>
                  <a:cubicBezTo>
                    <a:pt x="1858" y="381"/>
                    <a:pt x="1893" y="250"/>
                    <a:pt x="1834" y="191"/>
                  </a:cubicBezTo>
                  <a:cubicBezTo>
                    <a:pt x="1762" y="84"/>
                    <a:pt x="1560" y="60"/>
                    <a:pt x="1441" y="24"/>
                  </a:cubicBezTo>
                  <a:cubicBezTo>
                    <a:pt x="1322" y="12"/>
                    <a:pt x="1191" y="0"/>
                    <a:pt x="1084" y="0"/>
                  </a:cubicBezTo>
                  <a:close/>
                </a:path>
              </a:pathLst>
            </a:custGeom>
            <a:solidFill>
              <a:srgbClr val="C05A4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72" name="Google Shape;5890;p62">
              <a:extLst>
                <a:ext uri="{FF2B5EF4-FFF2-40B4-BE49-F238E27FC236}">
                  <a16:creationId xmlns:a16="http://schemas.microsoft.com/office/drawing/2014/main" id="{99F71629-EEE5-2AD9-0A33-BC660BE504B3}"/>
                </a:ext>
              </a:extLst>
            </p:cNvPr>
            <p:cNvSpPr/>
            <p:nvPr/>
          </p:nvSpPr>
          <p:spPr>
            <a:xfrm>
              <a:off x="2691696" y="2167802"/>
              <a:ext cx="73692" cy="26963"/>
            </a:xfrm>
            <a:custGeom>
              <a:avLst/>
              <a:gdLst/>
              <a:ahLst/>
              <a:cxnLst/>
              <a:rect l="l" t="t" r="r" b="b"/>
              <a:pathLst>
                <a:path w="1495" h="547" extrusionOk="0">
                  <a:moveTo>
                    <a:pt x="640" y="0"/>
                  </a:moveTo>
                  <a:cubicBezTo>
                    <a:pt x="606" y="0"/>
                    <a:pt x="571" y="2"/>
                    <a:pt x="534" y="4"/>
                  </a:cubicBezTo>
                  <a:cubicBezTo>
                    <a:pt x="451" y="16"/>
                    <a:pt x="368" y="40"/>
                    <a:pt x="284" y="76"/>
                  </a:cubicBezTo>
                  <a:cubicBezTo>
                    <a:pt x="201" y="123"/>
                    <a:pt x="70" y="171"/>
                    <a:pt x="34" y="290"/>
                  </a:cubicBezTo>
                  <a:cubicBezTo>
                    <a:pt x="0" y="358"/>
                    <a:pt x="53" y="470"/>
                    <a:pt x="151" y="470"/>
                  </a:cubicBezTo>
                  <a:cubicBezTo>
                    <a:pt x="155" y="470"/>
                    <a:pt x="160" y="469"/>
                    <a:pt x="165" y="469"/>
                  </a:cubicBezTo>
                  <a:cubicBezTo>
                    <a:pt x="273" y="457"/>
                    <a:pt x="344" y="397"/>
                    <a:pt x="439" y="362"/>
                  </a:cubicBezTo>
                  <a:cubicBezTo>
                    <a:pt x="511" y="338"/>
                    <a:pt x="582" y="302"/>
                    <a:pt x="654" y="290"/>
                  </a:cubicBezTo>
                  <a:cubicBezTo>
                    <a:pt x="718" y="274"/>
                    <a:pt x="782" y="266"/>
                    <a:pt x="844" y="266"/>
                  </a:cubicBezTo>
                  <a:cubicBezTo>
                    <a:pt x="1059" y="266"/>
                    <a:pt x="1259" y="357"/>
                    <a:pt x="1416" y="504"/>
                  </a:cubicBezTo>
                  <a:cubicBezTo>
                    <a:pt x="1427" y="516"/>
                    <a:pt x="1463" y="528"/>
                    <a:pt x="1475" y="540"/>
                  </a:cubicBezTo>
                  <a:cubicBezTo>
                    <a:pt x="1479" y="545"/>
                    <a:pt x="1483" y="547"/>
                    <a:pt x="1485" y="547"/>
                  </a:cubicBezTo>
                  <a:cubicBezTo>
                    <a:pt x="1494" y="547"/>
                    <a:pt x="1483" y="508"/>
                    <a:pt x="1463" y="469"/>
                  </a:cubicBezTo>
                  <a:cubicBezTo>
                    <a:pt x="1439" y="457"/>
                    <a:pt x="1427" y="421"/>
                    <a:pt x="1427" y="409"/>
                  </a:cubicBezTo>
                  <a:cubicBezTo>
                    <a:pt x="1296" y="219"/>
                    <a:pt x="1118" y="112"/>
                    <a:pt x="951" y="52"/>
                  </a:cubicBezTo>
                  <a:cubicBezTo>
                    <a:pt x="851" y="16"/>
                    <a:pt x="751" y="0"/>
                    <a:pt x="640" y="0"/>
                  </a:cubicBezTo>
                  <a:close/>
                </a:path>
              </a:pathLst>
            </a:custGeom>
            <a:solidFill>
              <a:srgbClr val="C05A4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73" name="Google Shape;5891;p62">
              <a:extLst>
                <a:ext uri="{FF2B5EF4-FFF2-40B4-BE49-F238E27FC236}">
                  <a16:creationId xmlns:a16="http://schemas.microsoft.com/office/drawing/2014/main" id="{98EA6E74-854D-EAE7-0E8A-6A56CB515F19}"/>
                </a:ext>
              </a:extLst>
            </p:cNvPr>
            <p:cNvSpPr/>
            <p:nvPr/>
          </p:nvSpPr>
          <p:spPr>
            <a:xfrm>
              <a:off x="2485160" y="2273535"/>
              <a:ext cx="101444" cy="37019"/>
            </a:xfrm>
            <a:custGeom>
              <a:avLst/>
              <a:gdLst/>
              <a:ahLst/>
              <a:cxnLst/>
              <a:rect l="l" t="t" r="r" b="b"/>
              <a:pathLst>
                <a:path w="2058" h="751" extrusionOk="0">
                  <a:moveTo>
                    <a:pt x="1073" y="1"/>
                  </a:moveTo>
                  <a:cubicBezTo>
                    <a:pt x="870" y="1"/>
                    <a:pt x="669" y="49"/>
                    <a:pt x="498" y="145"/>
                  </a:cubicBezTo>
                  <a:cubicBezTo>
                    <a:pt x="391" y="181"/>
                    <a:pt x="295" y="264"/>
                    <a:pt x="212" y="336"/>
                  </a:cubicBezTo>
                  <a:cubicBezTo>
                    <a:pt x="141" y="407"/>
                    <a:pt x="33" y="503"/>
                    <a:pt x="10" y="598"/>
                  </a:cubicBezTo>
                  <a:cubicBezTo>
                    <a:pt x="1" y="634"/>
                    <a:pt x="19" y="670"/>
                    <a:pt x="49" y="670"/>
                  </a:cubicBezTo>
                  <a:cubicBezTo>
                    <a:pt x="58" y="670"/>
                    <a:pt x="69" y="666"/>
                    <a:pt x="81" y="657"/>
                  </a:cubicBezTo>
                  <a:cubicBezTo>
                    <a:pt x="152" y="622"/>
                    <a:pt x="236" y="526"/>
                    <a:pt x="307" y="479"/>
                  </a:cubicBezTo>
                  <a:cubicBezTo>
                    <a:pt x="379" y="419"/>
                    <a:pt x="474" y="360"/>
                    <a:pt x="557" y="324"/>
                  </a:cubicBezTo>
                  <a:cubicBezTo>
                    <a:pt x="705" y="245"/>
                    <a:pt x="861" y="199"/>
                    <a:pt x="1012" y="199"/>
                  </a:cubicBezTo>
                  <a:cubicBezTo>
                    <a:pt x="1043" y="199"/>
                    <a:pt x="1074" y="201"/>
                    <a:pt x="1105" y="205"/>
                  </a:cubicBezTo>
                  <a:cubicBezTo>
                    <a:pt x="1284" y="217"/>
                    <a:pt x="1450" y="276"/>
                    <a:pt x="1605" y="360"/>
                  </a:cubicBezTo>
                  <a:cubicBezTo>
                    <a:pt x="1676" y="407"/>
                    <a:pt x="1748" y="467"/>
                    <a:pt x="1807" y="538"/>
                  </a:cubicBezTo>
                  <a:cubicBezTo>
                    <a:pt x="1867" y="598"/>
                    <a:pt x="1915" y="693"/>
                    <a:pt x="1974" y="741"/>
                  </a:cubicBezTo>
                  <a:cubicBezTo>
                    <a:pt x="1980" y="747"/>
                    <a:pt x="1989" y="750"/>
                    <a:pt x="1999" y="750"/>
                  </a:cubicBezTo>
                  <a:cubicBezTo>
                    <a:pt x="2026" y="750"/>
                    <a:pt x="2057" y="728"/>
                    <a:pt x="2057" y="693"/>
                  </a:cubicBezTo>
                  <a:cubicBezTo>
                    <a:pt x="2057" y="598"/>
                    <a:pt x="1998" y="479"/>
                    <a:pt x="1938" y="419"/>
                  </a:cubicBezTo>
                  <a:cubicBezTo>
                    <a:pt x="1879" y="348"/>
                    <a:pt x="1807" y="276"/>
                    <a:pt x="1724" y="217"/>
                  </a:cubicBezTo>
                  <a:cubicBezTo>
                    <a:pt x="1545" y="98"/>
                    <a:pt x="1343" y="26"/>
                    <a:pt x="1141" y="3"/>
                  </a:cubicBezTo>
                  <a:cubicBezTo>
                    <a:pt x="1118" y="1"/>
                    <a:pt x="1095" y="1"/>
                    <a:pt x="1073" y="1"/>
                  </a:cubicBezTo>
                  <a:close/>
                </a:path>
              </a:pathLst>
            </a:custGeom>
            <a:solidFill>
              <a:srgbClr val="4E4937">
                <a:lumMod val="500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74" name="Google Shape;5892;p62">
              <a:extLst>
                <a:ext uri="{FF2B5EF4-FFF2-40B4-BE49-F238E27FC236}">
                  <a16:creationId xmlns:a16="http://schemas.microsoft.com/office/drawing/2014/main" id="{7108E371-D7EE-381D-4B16-83D7FC9C69D1}"/>
                </a:ext>
              </a:extLst>
            </p:cNvPr>
            <p:cNvSpPr/>
            <p:nvPr/>
          </p:nvSpPr>
          <p:spPr>
            <a:xfrm>
              <a:off x="2709195" y="2262986"/>
              <a:ext cx="66298" cy="40321"/>
            </a:xfrm>
            <a:custGeom>
              <a:avLst/>
              <a:gdLst/>
              <a:ahLst/>
              <a:cxnLst/>
              <a:rect l="l" t="t" r="r" b="b"/>
              <a:pathLst>
                <a:path w="1345" h="818" extrusionOk="0">
                  <a:moveTo>
                    <a:pt x="651" y="0"/>
                  </a:moveTo>
                  <a:cubicBezTo>
                    <a:pt x="613" y="0"/>
                    <a:pt x="575" y="5"/>
                    <a:pt x="537" y="14"/>
                  </a:cubicBezTo>
                  <a:cubicBezTo>
                    <a:pt x="406" y="38"/>
                    <a:pt x="287" y="133"/>
                    <a:pt x="179" y="264"/>
                  </a:cubicBezTo>
                  <a:cubicBezTo>
                    <a:pt x="132" y="324"/>
                    <a:pt x="96" y="395"/>
                    <a:pt x="60" y="490"/>
                  </a:cubicBezTo>
                  <a:cubicBezTo>
                    <a:pt x="37" y="562"/>
                    <a:pt x="1" y="681"/>
                    <a:pt x="1" y="776"/>
                  </a:cubicBezTo>
                  <a:cubicBezTo>
                    <a:pt x="1" y="799"/>
                    <a:pt x="21" y="818"/>
                    <a:pt x="38" y="818"/>
                  </a:cubicBezTo>
                  <a:cubicBezTo>
                    <a:pt x="48" y="818"/>
                    <a:pt x="56" y="812"/>
                    <a:pt x="60" y="800"/>
                  </a:cubicBezTo>
                  <a:cubicBezTo>
                    <a:pt x="96" y="740"/>
                    <a:pt x="120" y="669"/>
                    <a:pt x="156" y="598"/>
                  </a:cubicBezTo>
                  <a:cubicBezTo>
                    <a:pt x="179" y="514"/>
                    <a:pt x="227" y="455"/>
                    <a:pt x="275" y="395"/>
                  </a:cubicBezTo>
                  <a:cubicBezTo>
                    <a:pt x="346" y="300"/>
                    <a:pt x="465" y="217"/>
                    <a:pt x="572" y="193"/>
                  </a:cubicBezTo>
                  <a:cubicBezTo>
                    <a:pt x="601" y="190"/>
                    <a:pt x="628" y="189"/>
                    <a:pt x="655" y="189"/>
                  </a:cubicBezTo>
                  <a:cubicBezTo>
                    <a:pt x="755" y="189"/>
                    <a:pt x="848" y="208"/>
                    <a:pt x="941" y="264"/>
                  </a:cubicBezTo>
                  <a:cubicBezTo>
                    <a:pt x="1001" y="300"/>
                    <a:pt x="1061" y="359"/>
                    <a:pt x="1120" y="395"/>
                  </a:cubicBezTo>
                  <a:cubicBezTo>
                    <a:pt x="1180" y="443"/>
                    <a:pt x="1227" y="514"/>
                    <a:pt x="1287" y="562"/>
                  </a:cubicBezTo>
                  <a:cubicBezTo>
                    <a:pt x="1290" y="563"/>
                    <a:pt x="1293" y="564"/>
                    <a:pt x="1297" y="564"/>
                  </a:cubicBezTo>
                  <a:cubicBezTo>
                    <a:pt x="1319" y="564"/>
                    <a:pt x="1345" y="532"/>
                    <a:pt x="1334" y="490"/>
                  </a:cubicBezTo>
                  <a:cubicBezTo>
                    <a:pt x="1287" y="395"/>
                    <a:pt x="1227" y="312"/>
                    <a:pt x="1168" y="252"/>
                  </a:cubicBezTo>
                  <a:cubicBezTo>
                    <a:pt x="1096" y="181"/>
                    <a:pt x="1037" y="133"/>
                    <a:pt x="953" y="86"/>
                  </a:cubicBezTo>
                  <a:cubicBezTo>
                    <a:pt x="857" y="33"/>
                    <a:pt x="755" y="0"/>
                    <a:pt x="651" y="0"/>
                  </a:cubicBezTo>
                  <a:close/>
                </a:path>
              </a:pathLst>
            </a:custGeom>
            <a:solidFill>
              <a:srgbClr val="4E4937">
                <a:lumMod val="500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75" name="Google Shape;5893;p62">
              <a:extLst>
                <a:ext uri="{FF2B5EF4-FFF2-40B4-BE49-F238E27FC236}">
                  <a16:creationId xmlns:a16="http://schemas.microsoft.com/office/drawing/2014/main" id="{7377B3A9-6FB2-ABD3-5F31-22E008AFF923}"/>
                </a:ext>
              </a:extLst>
            </p:cNvPr>
            <p:cNvSpPr/>
            <p:nvPr/>
          </p:nvSpPr>
          <p:spPr>
            <a:xfrm>
              <a:off x="2653445" y="2219165"/>
              <a:ext cx="54665" cy="130280"/>
            </a:xfrm>
            <a:custGeom>
              <a:avLst/>
              <a:gdLst/>
              <a:ahLst/>
              <a:cxnLst/>
              <a:rect l="l" t="t" r="r" b="b"/>
              <a:pathLst>
                <a:path w="1109" h="2643" extrusionOk="0">
                  <a:moveTo>
                    <a:pt x="267" y="1"/>
                  </a:moveTo>
                  <a:cubicBezTo>
                    <a:pt x="246" y="1"/>
                    <a:pt x="226" y="13"/>
                    <a:pt x="215" y="34"/>
                  </a:cubicBezTo>
                  <a:cubicBezTo>
                    <a:pt x="179" y="94"/>
                    <a:pt x="167" y="177"/>
                    <a:pt x="156" y="248"/>
                  </a:cubicBezTo>
                  <a:cubicBezTo>
                    <a:pt x="132" y="320"/>
                    <a:pt x="120" y="391"/>
                    <a:pt x="108" y="486"/>
                  </a:cubicBezTo>
                  <a:cubicBezTo>
                    <a:pt x="96" y="617"/>
                    <a:pt x="72" y="760"/>
                    <a:pt x="60" y="915"/>
                  </a:cubicBezTo>
                  <a:cubicBezTo>
                    <a:pt x="36" y="1177"/>
                    <a:pt x="1" y="1475"/>
                    <a:pt x="132" y="1713"/>
                  </a:cubicBezTo>
                  <a:cubicBezTo>
                    <a:pt x="179" y="1808"/>
                    <a:pt x="275" y="1891"/>
                    <a:pt x="358" y="1951"/>
                  </a:cubicBezTo>
                  <a:cubicBezTo>
                    <a:pt x="477" y="2010"/>
                    <a:pt x="596" y="2010"/>
                    <a:pt x="715" y="2010"/>
                  </a:cubicBezTo>
                  <a:lnTo>
                    <a:pt x="822" y="2010"/>
                  </a:lnTo>
                  <a:cubicBezTo>
                    <a:pt x="870" y="2010"/>
                    <a:pt x="894" y="2010"/>
                    <a:pt x="906" y="2070"/>
                  </a:cubicBezTo>
                  <a:cubicBezTo>
                    <a:pt x="929" y="2118"/>
                    <a:pt x="882" y="2213"/>
                    <a:pt x="870" y="2249"/>
                  </a:cubicBezTo>
                  <a:cubicBezTo>
                    <a:pt x="810" y="2368"/>
                    <a:pt x="727" y="2475"/>
                    <a:pt x="632" y="2546"/>
                  </a:cubicBezTo>
                  <a:cubicBezTo>
                    <a:pt x="588" y="2579"/>
                    <a:pt x="605" y="2643"/>
                    <a:pt x="645" y="2643"/>
                  </a:cubicBezTo>
                  <a:cubicBezTo>
                    <a:pt x="649" y="2643"/>
                    <a:pt x="652" y="2642"/>
                    <a:pt x="656" y="2641"/>
                  </a:cubicBezTo>
                  <a:cubicBezTo>
                    <a:pt x="882" y="2546"/>
                    <a:pt x="1025" y="2344"/>
                    <a:pt x="1072" y="2106"/>
                  </a:cubicBezTo>
                  <a:cubicBezTo>
                    <a:pt x="1108" y="1725"/>
                    <a:pt x="656" y="1879"/>
                    <a:pt x="465" y="1796"/>
                  </a:cubicBezTo>
                  <a:cubicBezTo>
                    <a:pt x="191" y="1665"/>
                    <a:pt x="227" y="1284"/>
                    <a:pt x="239" y="1034"/>
                  </a:cubicBezTo>
                  <a:lnTo>
                    <a:pt x="287" y="546"/>
                  </a:lnTo>
                  <a:cubicBezTo>
                    <a:pt x="298" y="451"/>
                    <a:pt x="298" y="379"/>
                    <a:pt x="310" y="284"/>
                  </a:cubicBezTo>
                  <a:cubicBezTo>
                    <a:pt x="310" y="213"/>
                    <a:pt x="346" y="141"/>
                    <a:pt x="334" y="58"/>
                  </a:cubicBezTo>
                  <a:cubicBezTo>
                    <a:pt x="321" y="18"/>
                    <a:pt x="293" y="1"/>
                    <a:pt x="267" y="1"/>
                  </a:cubicBezTo>
                  <a:close/>
                </a:path>
              </a:pathLst>
            </a:custGeom>
            <a:solidFill>
              <a:srgbClr val="C431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grpSp>
      <p:grpSp>
        <p:nvGrpSpPr>
          <p:cNvPr id="212" name="Google Shape;5784;p62">
            <a:extLst>
              <a:ext uri="{FF2B5EF4-FFF2-40B4-BE49-F238E27FC236}">
                <a16:creationId xmlns:a16="http://schemas.microsoft.com/office/drawing/2014/main" id="{E17C5A43-41F7-AD9C-D327-64115E6AC502}"/>
              </a:ext>
            </a:extLst>
          </p:cNvPr>
          <p:cNvGrpSpPr/>
          <p:nvPr/>
        </p:nvGrpSpPr>
        <p:grpSpPr>
          <a:xfrm>
            <a:off x="5348839" y="2972148"/>
            <a:ext cx="866311" cy="1806974"/>
            <a:chOff x="4674383" y="1818020"/>
            <a:chExt cx="1065260" cy="2304979"/>
          </a:xfrm>
        </p:grpSpPr>
        <p:sp>
          <p:nvSpPr>
            <p:cNvPr id="225" name="Google Shape;5785;p62">
              <a:extLst>
                <a:ext uri="{FF2B5EF4-FFF2-40B4-BE49-F238E27FC236}">
                  <a16:creationId xmlns:a16="http://schemas.microsoft.com/office/drawing/2014/main" id="{6E0390B4-B14A-3081-9622-2B57A448707A}"/>
                </a:ext>
              </a:extLst>
            </p:cNvPr>
            <p:cNvSpPr/>
            <p:nvPr/>
          </p:nvSpPr>
          <p:spPr>
            <a:xfrm>
              <a:off x="4787756" y="3281473"/>
              <a:ext cx="68024" cy="63932"/>
            </a:xfrm>
            <a:custGeom>
              <a:avLst/>
              <a:gdLst/>
              <a:ahLst/>
              <a:cxnLst/>
              <a:rect l="l" t="t" r="r" b="b"/>
              <a:pathLst>
                <a:path w="1380" h="1297" extrusionOk="0">
                  <a:moveTo>
                    <a:pt x="323" y="0"/>
                  </a:moveTo>
                  <a:cubicBezTo>
                    <a:pt x="288" y="0"/>
                    <a:pt x="258" y="10"/>
                    <a:pt x="237" y="33"/>
                  </a:cubicBezTo>
                  <a:cubicBezTo>
                    <a:pt x="94" y="176"/>
                    <a:pt x="475" y="593"/>
                    <a:pt x="475" y="593"/>
                  </a:cubicBezTo>
                  <a:cubicBezTo>
                    <a:pt x="475" y="593"/>
                    <a:pt x="278" y="498"/>
                    <a:pt x="156" y="498"/>
                  </a:cubicBezTo>
                  <a:cubicBezTo>
                    <a:pt x="50" y="498"/>
                    <a:pt x="0" y="571"/>
                    <a:pt x="189" y="843"/>
                  </a:cubicBezTo>
                  <a:cubicBezTo>
                    <a:pt x="458" y="1235"/>
                    <a:pt x="918" y="1296"/>
                    <a:pt x="1181" y="1296"/>
                  </a:cubicBezTo>
                  <a:cubicBezTo>
                    <a:pt x="1301" y="1296"/>
                    <a:pt x="1380" y="1283"/>
                    <a:pt x="1380" y="1283"/>
                  </a:cubicBezTo>
                  <a:lnTo>
                    <a:pt x="832" y="259"/>
                  </a:lnTo>
                  <a:cubicBezTo>
                    <a:pt x="832" y="259"/>
                    <a:pt x="506" y="0"/>
                    <a:pt x="323" y="0"/>
                  </a:cubicBezTo>
                  <a:close/>
                </a:path>
              </a:pathLst>
            </a:custGeom>
            <a:solidFill>
              <a:srgbClr val="FFA6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26" name="Google Shape;5786;p62">
              <a:extLst>
                <a:ext uri="{FF2B5EF4-FFF2-40B4-BE49-F238E27FC236}">
                  <a16:creationId xmlns:a16="http://schemas.microsoft.com/office/drawing/2014/main" id="{B3216BE6-3BA6-CD25-931A-DC124AFD072A}"/>
                </a:ext>
              </a:extLst>
            </p:cNvPr>
            <p:cNvSpPr/>
            <p:nvPr/>
          </p:nvSpPr>
          <p:spPr>
            <a:xfrm>
              <a:off x="4808804" y="3203837"/>
              <a:ext cx="146152" cy="142406"/>
            </a:xfrm>
            <a:custGeom>
              <a:avLst/>
              <a:gdLst/>
              <a:ahLst/>
              <a:cxnLst/>
              <a:rect l="l" t="t" r="r" b="b"/>
              <a:pathLst>
                <a:path w="2965" h="2889" extrusionOk="0">
                  <a:moveTo>
                    <a:pt x="1791" y="0"/>
                  </a:moveTo>
                  <a:cubicBezTo>
                    <a:pt x="1261" y="0"/>
                    <a:pt x="0" y="879"/>
                    <a:pt x="0" y="1001"/>
                  </a:cubicBezTo>
                  <a:cubicBezTo>
                    <a:pt x="0" y="1156"/>
                    <a:pt x="560" y="2787"/>
                    <a:pt x="857" y="2882"/>
                  </a:cubicBezTo>
                  <a:cubicBezTo>
                    <a:pt x="874" y="2887"/>
                    <a:pt x="894" y="2889"/>
                    <a:pt x="917" y="2889"/>
                  </a:cubicBezTo>
                  <a:cubicBezTo>
                    <a:pt x="1320" y="2889"/>
                    <a:pt x="2709" y="2233"/>
                    <a:pt x="2822" y="1715"/>
                  </a:cubicBezTo>
                  <a:cubicBezTo>
                    <a:pt x="2965" y="1168"/>
                    <a:pt x="1988" y="84"/>
                    <a:pt x="1988" y="84"/>
                  </a:cubicBezTo>
                  <a:cubicBezTo>
                    <a:pt x="1950" y="25"/>
                    <a:pt x="1881" y="0"/>
                    <a:pt x="1791" y="0"/>
                  </a:cubicBezTo>
                  <a:close/>
                </a:path>
              </a:pathLst>
            </a:custGeom>
            <a:solidFill>
              <a:srgbClr val="FFA6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27" name="Google Shape;5787;p62">
              <a:extLst>
                <a:ext uri="{FF2B5EF4-FFF2-40B4-BE49-F238E27FC236}">
                  <a16:creationId xmlns:a16="http://schemas.microsoft.com/office/drawing/2014/main" id="{83C4538D-4EB5-3D74-B5E0-F034DE3A3AEA}"/>
                </a:ext>
              </a:extLst>
            </p:cNvPr>
            <p:cNvSpPr/>
            <p:nvPr/>
          </p:nvSpPr>
          <p:spPr>
            <a:xfrm>
              <a:off x="4818761" y="3290149"/>
              <a:ext cx="21196" cy="42884"/>
            </a:xfrm>
            <a:custGeom>
              <a:avLst/>
              <a:gdLst/>
              <a:ahLst/>
              <a:cxnLst/>
              <a:rect l="l" t="t" r="r" b="b"/>
              <a:pathLst>
                <a:path w="430" h="870" extrusionOk="0">
                  <a:moveTo>
                    <a:pt x="37" y="0"/>
                  </a:moveTo>
                  <a:cubicBezTo>
                    <a:pt x="20" y="0"/>
                    <a:pt x="0" y="21"/>
                    <a:pt x="0" y="36"/>
                  </a:cubicBezTo>
                  <a:cubicBezTo>
                    <a:pt x="36" y="191"/>
                    <a:pt x="72" y="334"/>
                    <a:pt x="155" y="488"/>
                  </a:cubicBezTo>
                  <a:cubicBezTo>
                    <a:pt x="179" y="560"/>
                    <a:pt x="227" y="619"/>
                    <a:pt x="251" y="691"/>
                  </a:cubicBezTo>
                  <a:cubicBezTo>
                    <a:pt x="274" y="726"/>
                    <a:pt x="298" y="750"/>
                    <a:pt x="334" y="798"/>
                  </a:cubicBezTo>
                  <a:cubicBezTo>
                    <a:pt x="346" y="834"/>
                    <a:pt x="370" y="857"/>
                    <a:pt x="405" y="869"/>
                  </a:cubicBezTo>
                  <a:cubicBezTo>
                    <a:pt x="417" y="869"/>
                    <a:pt x="429" y="869"/>
                    <a:pt x="429" y="857"/>
                  </a:cubicBezTo>
                  <a:cubicBezTo>
                    <a:pt x="429" y="798"/>
                    <a:pt x="417" y="786"/>
                    <a:pt x="393" y="750"/>
                  </a:cubicBezTo>
                  <a:cubicBezTo>
                    <a:pt x="381" y="726"/>
                    <a:pt x="346" y="691"/>
                    <a:pt x="334" y="667"/>
                  </a:cubicBezTo>
                  <a:cubicBezTo>
                    <a:pt x="286" y="607"/>
                    <a:pt x="251" y="536"/>
                    <a:pt x="215" y="453"/>
                  </a:cubicBezTo>
                  <a:cubicBezTo>
                    <a:pt x="155" y="322"/>
                    <a:pt x="96" y="179"/>
                    <a:pt x="60" y="24"/>
                  </a:cubicBezTo>
                  <a:cubicBezTo>
                    <a:pt x="56" y="7"/>
                    <a:pt x="47" y="0"/>
                    <a:pt x="37" y="0"/>
                  </a:cubicBezTo>
                  <a:close/>
                </a:path>
              </a:pathLst>
            </a:custGeom>
            <a:solidFill>
              <a:srgbClr val="C4412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28" name="Google Shape;5788;p62">
              <a:extLst>
                <a:ext uri="{FF2B5EF4-FFF2-40B4-BE49-F238E27FC236}">
                  <a16:creationId xmlns:a16="http://schemas.microsoft.com/office/drawing/2014/main" id="{FFC5F73F-E53C-77B5-5936-66899DFB8E35}"/>
                </a:ext>
              </a:extLst>
            </p:cNvPr>
            <p:cNvSpPr/>
            <p:nvPr/>
          </p:nvSpPr>
          <p:spPr>
            <a:xfrm>
              <a:off x="4674383" y="2659842"/>
              <a:ext cx="389756" cy="628578"/>
            </a:xfrm>
            <a:custGeom>
              <a:avLst/>
              <a:gdLst/>
              <a:ahLst/>
              <a:cxnLst/>
              <a:rect l="l" t="t" r="r" b="b"/>
              <a:pathLst>
                <a:path w="7907" h="12752" extrusionOk="0">
                  <a:moveTo>
                    <a:pt x="6965" y="1"/>
                  </a:moveTo>
                  <a:cubicBezTo>
                    <a:pt x="5886" y="1"/>
                    <a:pt x="2558" y="2522"/>
                    <a:pt x="1298" y="4429"/>
                  </a:cubicBezTo>
                  <a:cubicBezTo>
                    <a:pt x="1" y="6382"/>
                    <a:pt x="1024" y="9060"/>
                    <a:pt x="2156" y="11989"/>
                  </a:cubicBezTo>
                  <a:cubicBezTo>
                    <a:pt x="2167" y="12025"/>
                    <a:pt x="2167" y="12037"/>
                    <a:pt x="2191" y="12073"/>
                  </a:cubicBezTo>
                  <a:cubicBezTo>
                    <a:pt x="2275" y="12287"/>
                    <a:pt x="2370" y="12525"/>
                    <a:pt x="2453" y="12751"/>
                  </a:cubicBezTo>
                  <a:lnTo>
                    <a:pt x="5085" y="10894"/>
                  </a:lnTo>
                  <a:cubicBezTo>
                    <a:pt x="5085" y="10894"/>
                    <a:pt x="4965" y="10608"/>
                    <a:pt x="4787" y="10168"/>
                  </a:cubicBezTo>
                  <a:cubicBezTo>
                    <a:pt x="4775" y="10132"/>
                    <a:pt x="4775" y="10108"/>
                    <a:pt x="4763" y="10073"/>
                  </a:cubicBezTo>
                  <a:cubicBezTo>
                    <a:pt x="4370" y="9060"/>
                    <a:pt x="3811" y="7370"/>
                    <a:pt x="3942" y="6441"/>
                  </a:cubicBezTo>
                  <a:cubicBezTo>
                    <a:pt x="4156" y="5072"/>
                    <a:pt x="5918" y="4334"/>
                    <a:pt x="6918" y="3822"/>
                  </a:cubicBezTo>
                  <a:cubicBezTo>
                    <a:pt x="7728" y="3417"/>
                    <a:pt x="7906" y="536"/>
                    <a:pt x="7192" y="59"/>
                  </a:cubicBezTo>
                  <a:cubicBezTo>
                    <a:pt x="7135" y="20"/>
                    <a:pt x="7058" y="1"/>
                    <a:pt x="6965" y="1"/>
                  </a:cubicBezTo>
                  <a:close/>
                </a:path>
              </a:pathLst>
            </a:custGeom>
            <a:solidFill>
              <a:srgbClr val="FFE6B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29" name="Google Shape;5789;p62">
              <a:extLst>
                <a:ext uri="{FF2B5EF4-FFF2-40B4-BE49-F238E27FC236}">
                  <a16:creationId xmlns:a16="http://schemas.microsoft.com/office/drawing/2014/main" id="{A99A29B8-995E-DB8A-0490-9EEFB5C0EC5E}"/>
                </a:ext>
              </a:extLst>
            </p:cNvPr>
            <p:cNvSpPr/>
            <p:nvPr/>
          </p:nvSpPr>
          <p:spPr>
            <a:xfrm>
              <a:off x="4816395" y="2814769"/>
              <a:ext cx="223098" cy="434908"/>
            </a:xfrm>
            <a:custGeom>
              <a:avLst/>
              <a:gdLst/>
              <a:ahLst/>
              <a:cxnLst/>
              <a:rect l="l" t="t" r="r" b="b"/>
              <a:pathLst>
                <a:path w="4526" h="8823" extrusionOk="0">
                  <a:moveTo>
                    <a:pt x="4525" y="0"/>
                  </a:moveTo>
                  <a:lnTo>
                    <a:pt x="4525" y="0"/>
                  </a:lnTo>
                  <a:cubicBezTo>
                    <a:pt x="4454" y="12"/>
                    <a:pt x="4382" y="36"/>
                    <a:pt x="4311" y="83"/>
                  </a:cubicBezTo>
                  <a:cubicBezTo>
                    <a:pt x="3549" y="441"/>
                    <a:pt x="2787" y="845"/>
                    <a:pt x="2132" y="1369"/>
                  </a:cubicBezTo>
                  <a:cubicBezTo>
                    <a:pt x="1513" y="1857"/>
                    <a:pt x="941" y="2453"/>
                    <a:pt x="572" y="3167"/>
                  </a:cubicBezTo>
                  <a:cubicBezTo>
                    <a:pt x="156" y="3965"/>
                    <a:pt x="1" y="4846"/>
                    <a:pt x="48" y="5739"/>
                  </a:cubicBezTo>
                  <a:cubicBezTo>
                    <a:pt x="84" y="6370"/>
                    <a:pt x="191" y="6977"/>
                    <a:pt x="334" y="7584"/>
                  </a:cubicBezTo>
                  <a:cubicBezTo>
                    <a:pt x="441" y="8001"/>
                    <a:pt x="572" y="8418"/>
                    <a:pt x="703" y="8823"/>
                  </a:cubicBezTo>
                  <a:lnTo>
                    <a:pt x="2227" y="7751"/>
                  </a:lnTo>
                  <a:cubicBezTo>
                    <a:pt x="2227" y="7751"/>
                    <a:pt x="2084" y="7465"/>
                    <a:pt x="1930" y="7025"/>
                  </a:cubicBezTo>
                  <a:cubicBezTo>
                    <a:pt x="1918" y="6989"/>
                    <a:pt x="1918" y="6965"/>
                    <a:pt x="1894" y="6930"/>
                  </a:cubicBezTo>
                  <a:cubicBezTo>
                    <a:pt x="1513" y="5917"/>
                    <a:pt x="930" y="4227"/>
                    <a:pt x="1084" y="3298"/>
                  </a:cubicBezTo>
                  <a:cubicBezTo>
                    <a:pt x="1287" y="1929"/>
                    <a:pt x="3061" y="1191"/>
                    <a:pt x="4061" y="679"/>
                  </a:cubicBezTo>
                  <a:cubicBezTo>
                    <a:pt x="4251" y="572"/>
                    <a:pt x="4418" y="322"/>
                    <a:pt x="4525"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30" name="Google Shape;5790;p62">
              <a:extLst>
                <a:ext uri="{FF2B5EF4-FFF2-40B4-BE49-F238E27FC236}">
                  <a16:creationId xmlns:a16="http://schemas.microsoft.com/office/drawing/2014/main" id="{884B321E-BCAC-08DB-95FE-17E789332643}"/>
                </a:ext>
              </a:extLst>
            </p:cNvPr>
            <p:cNvSpPr/>
            <p:nvPr/>
          </p:nvSpPr>
          <p:spPr>
            <a:xfrm>
              <a:off x="4782383" y="3155727"/>
              <a:ext cx="129146" cy="99226"/>
            </a:xfrm>
            <a:custGeom>
              <a:avLst/>
              <a:gdLst/>
              <a:ahLst/>
              <a:cxnLst/>
              <a:rect l="l" t="t" r="r" b="b"/>
              <a:pathLst>
                <a:path w="2620" h="2013" extrusionOk="0">
                  <a:moveTo>
                    <a:pt x="2584" y="1"/>
                  </a:moveTo>
                  <a:cubicBezTo>
                    <a:pt x="2572" y="13"/>
                    <a:pt x="2560" y="13"/>
                    <a:pt x="2548" y="24"/>
                  </a:cubicBezTo>
                  <a:cubicBezTo>
                    <a:pt x="2286" y="191"/>
                    <a:pt x="2036" y="346"/>
                    <a:pt x="1798" y="501"/>
                  </a:cubicBezTo>
                  <a:cubicBezTo>
                    <a:pt x="1322" y="834"/>
                    <a:pt x="858" y="1191"/>
                    <a:pt x="417" y="1560"/>
                  </a:cubicBezTo>
                  <a:cubicBezTo>
                    <a:pt x="262" y="1679"/>
                    <a:pt x="131" y="1810"/>
                    <a:pt x="0" y="1929"/>
                  </a:cubicBezTo>
                  <a:cubicBezTo>
                    <a:pt x="12" y="1965"/>
                    <a:pt x="12" y="1977"/>
                    <a:pt x="24" y="2013"/>
                  </a:cubicBezTo>
                  <a:cubicBezTo>
                    <a:pt x="477" y="1608"/>
                    <a:pt x="953" y="1215"/>
                    <a:pt x="1441" y="858"/>
                  </a:cubicBezTo>
                  <a:cubicBezTo>
                    <a:pt x="1739" y="655"/>
                    <a:pt x="2048" y="441"/>
                    <a:pt x="2370" y="251"/>
                  </a:cubicBezTo>
                  <a:cubicBezTo>
                    <a:pt x="2453" y="203"/>
                    <a:pt x="2524" y="143"/>
                    <a:pt x="2620" y="108"/>
                  </a:cubicBezTo>
                  <a:cubicBezTo>
                    <a:pt x="2608" y="72"/>
                    <a:pt x="2584" y="48"/>
                    <a:pt x="2584" y="1"/>
                  </a:cubicBezTo>
                  <a:close/>
                </a:path>
              </a:pathLst>
            </a:custGeom>
            <a:solidFill>
              <a:srgbClr val="578A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31" name="Google Shape;5791;p62">
              <a:extLst>
                <a:ext uri="{FF2B5EF4-FFF2-40B4-BE49-F238E27FC236}">
                  <a16:creationId xmlns:a16="http://schemas.microsoft.com/office/drawing/2014/main" id="{F9AA0D05-086F-B6DA-CDAD-A29D3FDB07E8}"/>
                </a:ext>
              </a:extLst>
            </p:cNvPr>
            <p:cNvSpPr/>
            <p:nvPr/>
          </p:nvSpPr>
          <p:spPr>
            <a:xfrm>
              <a:off x="4710761" y="4004401"/>
              <a:ext cx="1028882" cy="118598"/>
            </a:xfrm>
            <a:custGeom>
              <a:avLst/>
              <a:gdLst/>
              <a:ahLst/>
              <a:cxnLst/>
              <a:rect l="l" t="t" r="r" b="b"/>
              <a:pathLst>
                <a:path w="20873" h="2406" extrusionOk="0">
                  <a:moveTo>
                    <a:pt x="10443" y="0"/>
                  </a:moveTo>
                  <a:cubicBezTo>
                    <a:pt x="4680" y="0"/>
                    <a:pt x="1" y="536"/>
                    <a:pt x="1" y="1203"/>
                  </a:cubicBezTo>
                  <a:cubicBezTo>
                    <a:pt x="1" y="1869"/>
                    <a:pt x="4680" y="2405"/>
                    <a:pt x="10443" y="2405"/>
                  </a:cubicBezTo>
                  <a:cubicBezTo>
                    <a:pt x="16205" y="2405"/>
                    <a:pt x="20872" y="1869"/>
                    <a:pt x="20872" y="1203"/>
                  </a:cubicBezTo>
                  <a:cubicBezTo>
                    <a:pt x="20872" y="536"/>
                    <a:pt x="16205" y="0"/>
                    <a:pt x="10443" y="0"/>
                  </a:cubicBezTo>
                  <a:close/>
                </a:path>
              </a:pathLst>
            </a:custGeom>
            <a:solidFill>
              <a:srgbClr val="8EB3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32" name="Google Shape;5794;p62">
              <a:extLst>
                <a:ext uri="{FF2B5EF4-FFF2-40B4-BE49-F238E27FC236}">
                  <a16:creationId xmlns:a16="http://schemas.microsoft.com/office/drawing/2014/main" id="{4364D5E2-5129-54B6-3A23-DE970DCFEA8A}"/>
                </a:ext>
              </a:extLst>
            </p:cNvPr>
            <p:cNvSpPr/>
            <p:nvPr/>
          </p:nvSpPr>
          <p:spPr>
            <a:xfrm>
              <a:off x="4940810" y="3213844"/>
              <a:ext cx="582243" cy="763590"/>
            </a:xfrm>
            <a:custGeom>
              <a:avLst/>
              <a:gdLst/>
              <a:ahLst/>
              <a:cxnLst/>
              <a:rect l="l" t="t" r="r" b="b"/>
              <a:pathLst>
                <a:path w="11812" h="15491" extrusionOk="0">
                  <a:moveTo>
                    <a:pt x="1" y="0"/>
                  </a:moveTo>
                  <a:lnTo>
                    <a:pt x="1" y="0"/>
                  </a:lnTo>
                  <a:cubicBezTo>
                    <a:pt x="25" y="2620"/>
                    <a:pt x="156" y="4977"/>
                    <a:pt x="322" y="6096"/>
                  </a:cubicBezTo>
                  <a:cubicBezTo>
                    <a:pt x="739" y="9049"/>
                    <a:pt x="1406" y="15490"/>
                    <a:pt x="1406" y="15490"/>
                  </a:cubicBezTo>
                  <a:lnTo>
                    <a:pt x="4859" y="15490"/>
                  </a:lnTo>
                  <a:cubicBezTo>
                    <a:pt x="4847" y="12752"/>
                    <a:pt x="4371" y="2358"/>
                    <a:pt x="4597" y="2322"/>
                  </a:cubicBezTo>
                  <a:cubicBezTo>
                    <a:pt x="4659" y="2309"/>
                    <a:pt x="4724" y="2300"/>
                    <a:pt x="4796" y="2300"/>
                  </a:cubicBezTo>
                  <a:cubicBezTo>
                    <a:pt x="4988" y="2300"/>
                    <a:pt x="5227" y="2361"/>
                    <a:pt x="5573" y="2560"/>
                  </a:cubicBezTo>
                  <a:cubicBezTo>
                    <a:pt x="6216" y="2894"/>
                    <a:pt x="8395" y="15490"/>
                    <a:pt x="8395" y="15490"/>
                  </a:cubicBezTo>
                  <a:lnTo>
                    <a:pt x="11812" y="15490"/>
                  </a:lnTo>
                  <a:cubicBezTo>
                    <a:pt x="11502" y="12502"/>
                    <a:pt x="10157" y="3310"/>
                    <a:pt x="9788" y="310"/>
                  </a:cubicBezTo>
                  <a:cubicBezTo>
                    <a:pt x="9669" y="310"/>
                    <a:pt x="9586" y="322"/>
                    <a:pt x="9478" y="322"/>
                  </a:cubicBezTo>
                  <a:cubicBezTo>
                    <a:pt x="8190" y="468"/>
                    <a:pt x="6901" y="529"/>
                    <a:pt x="5612" y="529"/>
                  </a:cubicBezTo>
                  <a:cubicBezTo>
                    <a:pt x="4901" y="529"/>
                    <a:pt x="4189" y="510"/>
                    <a:pt x="3478" y="477"/>
                  </a:cubicBezTo>
                  <a:cubicBezTo>
                    <a:pt x="2323" y="417"/>
                    <a:pt x="1132" y="298"/>
                    <a:pt x="1" y="0"/>
                  </a:cubicBezTo>
                  <a:close/>
                </a:path>
              </a:pathLst>
            </a:custGeom>
            <a:solidFill>
              <a:srgbClr val="FFA6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33" name="Google Shape;5795;p62">
              <a:extLst>
                <a:ext uri="{FF2B5EF4-FFF2-40B4-BE49-F238E27FC236}">
                  <a16:creationId xmlns:a16="http://schemas.microsoft.com/office/drawing/2014/main" id="{33AF83D3-3361-4CEB-0C2A-9DDD09A1D7D7}"/>
                </a:ext>
              </a:extLst>
            </p:cNvPr>
            <p:cNvSpPr/>
            <p:nvPr/>
          </p:nvSpPr>
          <p:spPr>
            <a:xfrm>
              <a:off x="5337566" y="3862339"/>
              <a:ext cx="184945" cy="114506"/>
            </a:xfrm>
            <a:custGeom>
              <a:avLst/>
              <a:gdLst/>
              <a:ahLst/>
              <a:cxnLst/>
              <a:rect l="l" t="t" r="r" b="b"/>
              <a:pathLst>
                <a:path w="3752" h="2323" extrusionOk="0">
                  <a:moveTo>
                    <a:pt x="3465" y="1"/>
                  </a:moveTo>
                  <a:cubicBezTo>
                    <a:pt x="3120" y="60"/>
                    <a:pt x="2799" y="120"/>
                    <a:pt x="2465" y="155"/>
                  </a:cubicBezTo>
                  <a:cubicBezTo>
                    <a:pt x="1656" y="275"/>
                    <a:pt x="822" y="370"/>
                    <a:pt x="1" y="429"/>
                  </a:cubicBezTo>
                  <a:cubicBezTo>
                    <a:pt x="191" y="1572"/>
                    <a:pt x="322" y="2322"/>
                    <a:pt x="322" y="2322"/>
                  </a:cubicBezTo>
                  <a:lnTo>
                    <a:pt x="3751" y="2322"/>
                  </a:lnTo>
                  <a:cubicBezTo>
                    <a:pt x="3692" y="1751"/>
                    <a:pt x="3584" y="929"/>
                    <a:pt x="3465" y="1"/>
                  </a:cubicBezTo>
                  <a:close/>
                </a:path>
              </a:pathLst>
            </a:custGeom>
            <a:solidFill>
              <a:srgbClr val="4E4937">
                <a:lumMod val="500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34" name="Google Shape;5796;p62">
              <a:extLst>
                <a:ext uri="{FF2B5EF4-FFF2-40B4-BE49-F238E27FC236}">
                  <a16:creationId xmlns:a16="http://schemas.microsoft.com/office/drawing/2014/main" id="{B73337D8-801C-B698-6701-0F256D5EE665}"/>
                </a:ext>
              </a:extLst>
            </p:cNvPr>
            <p:cNvSpPr/>
            <p:nvPr/>
          </p:nvSpPr>
          <p:spPr>
            <a:xfrm>
              <a:off x="5000109" y="3887577"/>
              <a:ext cx="179622" cy="89860"/>
            </a:xfrm>
            <a:custGeom>
              <a:avLst/>
              <a:gdLst/>
              <a:ahLst/>
              <a:cxnLst/>
              <a:rect l="l" t="t" r="r" b="b"/>
              <a:pathLst>
                <a:path w="3644" h="1823" extrusionOk="0">
                  <a:moveTo>
                    <a:pt x="1" y="1"/>
                  </a:moveTo>
                  <a:cubicBezTo>
                    <a:pt x="120" y="1096"/>
                    <a:pt x="191" y="1822"/>
                    <a:pt x="191" y="1822"/>
                  </a:cubicBezTo>
                  <a:lnTo>
                    <a:pt x="3644" y="1822"/>
                  </a:lnTo>
                  <a:cubicBezTo>
                    <a:pt x="3644" y="1394"/>
                    <a:pt x="3632" y="798"/>
                    <a:pt x="3620" y="84"/>
                  </a:cubicBezTo>
                  <a:cubicBezTo>
                    <a:pt x="2977" y="84"/>
                    <a:pt x="2358" y="84"/>
                    <a:pt x="1715" y="60"/>
                  </a:cubicBezTo>
                  <a:cubicBezTo>
                    <a:pt x="1144" y="48"/>
                    <a:pt x="584" y="24"/>
                    <a:pt x="1" y="1"/>
                  </a:cubicBezTo>
                  <a:close/>
                </a:path>
              </a:pathLst>
            </a:custGeom>
            <a:solidFill>
              <a:srgbClr val="4E4937">
                <a:lumMod val="500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35" name="Google Shape;5797;p62">
              <a:extLst>
                <a:ext uri="{FF2B5EF4-FFF2-40B4-BE49-F238E27FC236}">
                  <a16:creationId xmlns:a16="http://schemas.microsoft.com/office/drawing/2014/main" id="{A81D2F89-8944-DFAB-9D16-FC9CE39D99A0}"/>
                </a:ext>
              </a:extLst>
            </p:cNvPr>
            <p:cNvSpPr/>
            <p:nvPr/>
          </p:nvSpPr>
          <p:spPr>
            <a:xfrm>
              <a:off x="4941401" y="3214435"/>
              <a:ext cx="542957" cy="478334"/>
            </a:xfrm>
            <a:custGeom>
              <a:avLst/>
              <a:gdLst/>
              <a:ahLst/>
              <a:cxnLst/>
              <a:rect l="l" t="t" r="r" b="b"/>
              <a:pathLst>
                <a:path w="11015" h="9704" extrusionOk="0">
                  <a:moveTo>
                    <a:pt x="1" y="0"/>
                  </a:moveTo>
                  <a:lnTo>
                    <a:pt x="1" y="0"/>
                  </a:lnTo>
                  <a:cubicBezTo>
                    <a:pt x="25" y="2620"/>
                    <a:pt x="168" y="4989"/>
                    <a:pt x="322" y="6096"/>
                  </a:cubicBezTo>
                  <a:cubicBezTo>
                    <a:pt x="418" y="6906"/>
                    <a:pt x="549" y="8001"/>
                    <a:pt x="703" y="9168"/>
                  </a:cubicBezTo>
                  <a:cubicBezTo>
                    <a:pt x="1013" y="9228"/>
                    <a:pt x="1322" y="9287"/>
                    <a:pt x="1656" y="9335"/>
                  </a:cubicBezTo>
                  <a:cubicBezTo>
                    <a:pt x="2513" y="9454"/>
                    <a:pt x="3394" y="9525"/>
                    <a:pt x="4251" y="9597"/>
                  </a:cubicBezTo>
                  <a:cubicBezTo>
                    <a:pt x="4406" y="9609"/>
                    <a:pt x="4537" y="9609"/>
                    <a:pt x="4692" y="9632"/>
                  </a:cubicBezTo>
                  <a:cubicBezTo>
                    <a:pt x="4573" y="6060"/>
                    <a:pt x="4454" y="2334"/>
                    <a:pt x="4585" y="2310"/>
                  </a:cubicBezTo>
                  <a:cubicBezTo>
                    <a:pt x="4647" y="2297"/>
                    <a:pt x="4713" y="2288"/>
                    <a:pt x="4786" y="2288"/>
                  </a:cubicBezTo>
                  <a:cubicBezTo>
                    <a:pt x="4980" y="2288"/>
                    <a:pt x="5224" y="2349"/>
                    <a:pt x="5561" y="2548"/>
                  </a:cubicBezTo>
                  <a:cubicBezTo>
                    <a:pt x="5906" y="2727"/>
                    <a:pt x="6668" y="6334"/>
                    <a:pt x="7323" y="9704"/>
                  </a:cubicBezTo>
                  <a:cubicBezTo>
                    <a:pt x="8561" y="9668"/>
                    <a:pt x="9800" y="9549"/>
                    <a:pt x="11014" y="9394"/>
                  </a:cubicBezTo>
                  <a:cubicBezTo>
                    <a:pt x="10538" y="5894"/>
                    <a:pt x="9990" y="2048"/>
                    <a:pt x="9764" y="298"/>
                  </a:cubicBezTo>
                  <a:cubicBezTo>
                    <a:pt x="9681" y="310"/>
                    <a:pt x="9574" y="310"/>
                    <a:pt x="9478" y="322"/>
                  </a:cubicBezTo>
                  <a:cubicBezTo>
                    <a:pt x="8194" y="468"/>
                    <a:pt x="6900" y="534"/>
                    <a:pt x="5605" y="534"/>
                  </a:cubicBezTo>
                  <a:cubicBezTo>
                    <a:pt x="4896" y="534"/>
                    <a:pt x="4186" y="514"/>
                    <a:pt x="3478" y="476"/>
                  </a:cubicBezTo>
                  <a:cubicBezTo>
                    <a:pt x="2323" y="417"/>
                    <a:pt x="1132" y="298"/>
                    <a:pt x="1"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36" name="Google Shape;5798;p62">
              <a:extLst>
                <a:ext uri="{FF2B5EF4-FFF2-40B4-BE49-F238E27FC236}">
                  <a16:creationId xmlns:a16="http://schemas.microsoft.com/office/drawing/2014/main" id="{8A183BD6-F712-1751-3E49-C35B74711033}"/>
                </a:ext>
              </a:extLst>
            </p:cNvPr>
            <p:cNvSpPr/>
            <p:nvPr/>
          </p:nvSpPr>
          <p:spPr>
            <a:xfrm>
              <a:off x="4898566" y="3967924"/>
              <a:ext cx="306994" cy="96663"/>
            </a:xfrm>
            <a:custGeom>
              <a:avLst/>
              <a:gdLst/>
              <a:ahLst/>
              <a:cxnLst/>
              <a:rect l="l" t="t" r="r" b="b"/>
              <a:pathLst>
                <a:path w="6228" h="1961" extrusionOk="0">
                  <a:moveTo>
                    <a:pt x="2992" y="1"/>
                  </a:moveTo>
                  <a:cubicBezTo>
                    <a:pt x="2561" y="1"/>
                    <a:pt x="2243" y="8"/>
                    <a:pt x="2203" y="26"/>
                  </a:cubicBezTo>
                  <a:cubicBezTo>
                    <a:pt x="2203" y="26"/>
                    <a:pt x="1906" y="38"/>
                    <a:pt x="1013" y="633"/>
                  </a:cubicBezTo>
                  <a:cubicBezTo>
                    <a:pt x="465" y="990"/>
                    <a:pt x="179" y="1335"/>
                    <a:pt x="60" y="1573"/>
                  </a:cubicBezTo>
                  <a:cubicBezTo>
                    <a:pt x="1" y="1693"/>
                    <a:pt x="96" y="1847"/>
                    <a:pt x="227" y="1847"/>
                  </a:cubicBezTo>
                  <a:cubicBezTo>
                    <a:pt x="923" y="1869"/>
                    <a:pt x="2945" y="1961"/>
                    <a:pt x="4412" y="1961"/>
                  </a:cubicBezTo>
                  <a:cubicBezTo>
                    <a:pt x="5304" y="1961"/>
                    <a:pt x="5991" y="1927"/>
                    <a:pt x="6049" y="1823"/>
                  </a:cubicBezTo>
                  <a:cubicBezTo>
                    <a:pt x="6228" y="1514"/>
                    <a:pt x="5894" y="121"/>
                    <a:pt x="5740" y="73"/>
                  </a:cubicBezTo>
                  <a:cubicBezTo>
                    <a:pt x="5631" y="40"/>
                    <a:pt x="4003" y="1"/>
                    <a:pt x="29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37" name="Google Shape;5799;p62">
              <a:extLst>
                <a:ext uri="{FF2B5EF4-FFF2-40B4-BE49-F238E27FC236}">
                  <a16:creationId xmlns:a16="http://schemas.microsoft.com/office/drawing/2014/main" id="{C68FEBEB-0FB3-0EF8-543F-1526A70F0273}"/>
                </a:ext>
              </a:extLst>
            </p:cNvPr>
            <p:cNvSpPr/>
            <p:nvPr/>
          </p:nvSpPr>
          <p:spPr>
            <a:xfrm>
              <a:off x="5243072" y="3967924"/>
              <a:ext cx="306402" cy="96663"/>
            </a:xfrm>
            <a:custGeom>
              <a:avLst/>
              <a:gdLst/>
              <a:ahLst/>
              <a:cxnLst/>
              <a:rect l="l" t="t" r="r" b="b"/>
              <a:pathLst>
                <a:path w="6216" h="1961" extrusionOk="0">
                  <a:moveTo>
                    <a:pt x="2985" y="1"/>
                  </a:moveTo>
                  <a:cubicBezTo>
                    <a:pt x="2555" y="1"/>
                    <a:pt x="2239" y="8"/>
                    <a:pt x="2203" y="26"/>
                  </a:cubicBezTo>
                  <a:cubicBezTo>
                    <a:pt x="2203" y="26"/>
                    <a:pt x="1906" y="38"/>
                    <a:pt x="1013" y="633"/>
                  </a:cubicBezTo>
                  <a:cubicBezTo>
                    <a:pt x="453" y="990"/>
                    <a:pt x="179" y="1335"/>
                    <a:pt x="60" y="1573"/>
                  </a:cubicBezTo>
                  <a:cubicBezTo>
                    <a:pt x="1" y="1693"/>
                    <a:pt x="84" y="1847"/>
                    <a:pt x="215" y="1847"/>
                  </a:cubicBezTo>
                  <a:cubicBezTo>
                    <a:pt x="911" y="1869"/>
                    <a:pt x="2938" y="1961"/>
                    <a:pt x="4405" y="1961"/>
                  </a:cubicBezTo>
                  <a:cubicBezTo>
                    <a:pt x="5298" y="1961"/>
                    <a:pt x="5983" y="1927"/>
                    <a:pt x="6037" y="1823"/>
                  </a:cubicBezTo>
                  <a:cubicBezTo>
                    <a:pt x="6216" y="1514"/>
                    <a:pt x="5894" y="121"/>
                    <a:pt x="5728" y="73"/>
                  </a:cubicBezTo>
                  <a:cubicBezTo>
                    <a:pt x="5619" y="40"/>
                    <a:pt x="3991" y="1"/>
                    <a:pt x="298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38" name="Google Shape;5800;p62">
              <a:extLst>
                <a:ext uri="{FF2B5EF4-FFF2-40B4-BE49-F238E27FC236}">
                  <a16:creationId xmlns:a16="http://schemas.microsoft.com/office/drawing/2014/main" id="{990EC547-4C46-9DAF-085E-FC30CF259E0D}"/>
                </a:ext>
              </a:extLst>
            </p:cNvPr>
            <p:cNvSpPr/>
            <p:nvPr/>
          </p:nvSpPr>
          <p:spPr>
            <a:xfrm>
              <a:off x="4887426" y="3206203"/>
              <a:ext cx="642084" cy="450878"/>
            </a:xfrm>
            <a:custGeom>
              <a:avLst/>
              <a:gdLst/>
              <a:ahLst/>
              <a:cxnLst/>
              <a:rect l="l" t="t" r="r" b="b"/>
              <a:pathLst>
                <a:path w="13026" h="9147" extrusionOk="0">
                  <a:moveTo>
                    <a:pt x="203" y="1"/>
                  </a:moveTo>
                  <a:cubicBezTo>
                    <a:pt x="203" y="1"/>
                    <a:pt x="143" y="894"/>
                    <a:pt x="96" y="2060"/>
                  </a:cubicBezTo>
                  <a:lnTo>
                    <a:pt x="96" y="2203"/>
                  </a:lnTo>
                  <a:cubicBezTo>
                    <a:pt x="36" y="3489"/>
                    <a:pt x="1" y="5049"/>
                    <a:pt x="36" y="6025"/>
                  </a:cubicBezTo>
                  <a:cubicBezTo>
                    <a:pt x="143" y="7930"/>
                    <a:pt x="239" y="8442"/>
                    <a:pt x="239" y="8442"/>
                  </a:cubicBezTo>
                  <a:cubicBezTo>
                    <a:pt x="239" y="8442"/>
                    <a:pt x="2048" y="8787"/>
                    <a:pt x="3632" y="8918"/>
                  </a:cubicBezTo>
                  <a:cubicBezTo>
                    <a:pt x="4022" y="8954"/>
                    <a:pt x="4390" y="8967"/>
                    <a:pt x="4723" y="8967"/>
                  </a:cubicBezTo>
                  <a:cubicBezTo>
                    <a:pt x="5723" y="8967"/>
                    <a:pt x="6406" y="8847"/>
                    <a:pt x="6406" y="8847"/>
                  </a:cubicBezTo>
                  <a:cubicBezTo>
                    <a:pt x="6406" y="8847"/>
                    <a:pt x="5787" y="6227"/>
                    <a:pt x="5989" y="5989"/>
                  </a:cubicBezTo>
                  <a:cubicBezTo>
                    <a:pt x="6013" y="5966"/>
                    <a:pt x="6013" y="5966"/>
                    <a:pt x="6025" y="5966"/>
                  </a:cubicBezTo>
                  <a:cubicBezTo>
                    <a:pt x="6049" y="5966"/>
                    <a:pt x="6085" y="5989"/>
                    <a:pt x="6108" y="6025"/>
                  </a:cubicBezTo>
                  <a:cubicBezTo>
                    <a:pt x="6394" y="6442"/>
                    <a:pt x="6859" y="8787"/>
                    <a:pt x="6859" y="8787"/>
                  </a:cubicBezTo>
                  <a:cubicBezTo>
                    <a:pt x="6859" y="8787"/>
                    <a:pt x="7991" y="9147"/>
                    <a:pt x="9997" y="9147"/>
                  </a:cubicBezTo>
                  <a:cubicBezTo>
                    <a:pt x="10088" y="9147"/>
                    <a:pt x="10181" y="9146"/>
                    <a:pt x="10276" y="9145"/>
                  </a:cubicBezTo>
                  <a:cubicBezTo>
                    <a:pt x="11097" y="9145"/>
                    <a:pt x="11681" y="8990"/>
                    <a:pt x="12097" y="8823"/>
                  </a:cubicBezTo>
                  <a:cubicBezTo>
                    <a:pt x="12133" y="8811"/>
                    <a:pt x="12169" y="8799"/>
                    <a:pt x="12193" y="8787"/>
                  </a:cubicBezTo>
                  <a:cubicBezTo>
                    <a:pt x="12835" y="8513"/>
                    <a:pt x="13026" y="8168"/>
                    <a:pt x="13026" y="8168"/>
                  </a:cubicBezTo>
                  <a:cubicBezTo>
                    <a:pt x="13026" y="8168"/>
                    <a:pt x="11752" y="1203"/>
                    <a:pt x="11419" y="298"/>
                  </a:cubicBezTo>
                  <a:cubicBezTo>
                    <a:pt x="11419" y="298"/>
                    <a:pt x="11288" y="286"/>
                    <a:pt x="11050" y="286"/>
                  </a:cubicBezTo>
                  <a:lnTo>
                    <a:pt x="10919" y="286"/>
                  </a:lnTo>
                  <a:cubicBezTo>
                    <a:pt x="10418" y="274"/>
                    <a:pt x="9537" y="239"/>
                    <a:pt x="8513" y="215"/>
                  </a:cubicBezTo>
                  <a:lnTo>
                    <a:pt x="8383" y="215"/>
                  </a:lnTo>
                  <a:cubicBezTo>
                    <a:pt x="7370" y="179"/>
                    <a:pt x="6227" y="155"/>
                    <a:pt x="5132" y="120"/>
                  </a:cubicBezTo>
                  <a:lnTo>
                    <a:pt x="5037" y="120"/>
                  </a:lnTo>
                  <a:cubicBezTo>
                    <a:pt x="4906" y="120"/>
                    <a:pt x="4787" y="108"/>
                    <a:pt x="4656" y="108"/>
                  </a:cubicBezTo>
                  <a:lnTo>
                    <a:pt x="4573" y="108"/>
                  </a:lnTo>
                  <a:cubicBezTo>
                    <a:pt x="3239" y="72"/>
                    <a:pt x="2013" y="36"/>
                    <a:pt x="1239" y="12"/>
                  </a:cubicBezTo>
                  <a:lnTo>
                    <a:pt x="1144" y="12"/>
                  </a:lnTo>
                  <a:cubicBezTo>
                    <a:pt x="679" y="12"/>
                    <a:pt x="405" y="1"/>
                    <a:pt x="382" y="1"/>
                  </a:cubicBezTo>
                  <a:close/>
                </a:path>
              </a:pathLst>
            </a:custGeom>
            <a:solidFill>
              <a:srgbClr val="FFCF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39" name="Google Shape;5801;p62">
              <a:extLst>
                <a:ext uri="{FF2B5EF4-FFF2-40B4-BE49-F238E27FC236}">
                  <a16:creationId xmlns:a16="http://schemas.microsoft.com/office/drawing/2014/main" id="{A212B005-9053-D732-D601-B0910F10D4A3}"/>
                </a:ext>
              </a:extLst>
            </p:cNvPr>
            <p:cNvSpPr/>
            <p:nvPr/>
          </p:nvSpPr>
          <p:spPr>
            <a:xfrm>
              <a:off x="5301780" y="3219709"/>
              <a:ext cx="187854" cy="421451"/>
            </a:xfrm>
            <a:custGeom>
              <a:avLst/>
              <a:gdLst/>
              <a:ahLst/>
              <a:cxnLst/>
              <a:rect l="l" t="t" r="r" b="b"/>
              <a:pathLst>
                <a:path w="3811" h="8550" extrusionOk="0">
                  <a:moveTo>
                    <a:pt x="0" y="0"/>
                  </a:moveTo>
                  <a:cubicBezTo>
                    <a:pt x="191" y="1143"/>
                    <a:pt x="834" y="2215"/>
                    <a:pt x="1762" y="2929"/>
                  </a:cubicBezTo>
                  <a:cubicBezTo>
                    <a:pt x="2120" y="3215"/>
                    <a:pt x="2524" y="3417"/>
                    <a:pt x="2953" y="3572"/>
                  </a:cubicBezTo>
                  <a:cubicBezTo>
                    <a:pt x="3108" y="4703"/>
                    <a:pt x="3275" y="5834"/>
                    <a:pt x="3453" y="6966"/>
                  </a:cubicBezTo>
                  <a:cubicBezTo>
                    <a:pt x="3513" y="7323"/>
                    <a:pt x="3572" y="7692"/>
                    <a:pt x="3632" y="8049"/>
                  </a:cubicBezTo>
                  <a:cubicBezTo>
                    <a:pt x="3656" y="8216"/>
                    <a:pt x="3679" y="8394"/>
                    <a:pt x="3703" y="8549"/>
                  </a:cubicBezTo>
                  <a:cubicBezTo>
                    <a:pt x="3751" y="8537"/>
                    <a:pt x="3775" y="8525"/>
                    <a:pt x="3810" y="8513"/>
                  </a:cubicBezTo>
                  <a:cubicBezTo>
                    <a:pt x="3787" y="8406"/>
                    <a:pt x="3763" y="8299"/>
                    <a:pt x="3763" y="8192"/>
                  </a:cubicBezTo>
                  <a:cubicBezTo>
                    <a:pt x="3715" y="7870"/>
                    <a:pt x="3656" y="7537"/>
                    <a:pt x="3608" y="7216"/>
                  </a:cubicBezTo>
                  <a:cubicBezTo>
                    <a:pt x="3525" y="6561"/>
                    <a:pt x="3417" y="5906"/>
                    <a:pt x="3334" y="5251"/>
                  </a:cubicBezTo>
                  <a:cubicBezTo>
                    <a:pt x="3155" y="3941"/>
                    <a:pt x="2977" y="2608"/>
                    <a:pt x="2822" y="1286"/>
                  </a:cubicBezTo>
                  <a:cubicBezTo>
                    <a:pt x="2774" y="917"/>
                    <a:pt x="2739" y="560"/>
                    <a:pt x="2691" y="191"/>
                  </a:cubicBezTo>
                  <a:cubicBezTo>
                    <a:pt x="2691" y="155"/>
                    <a:pt x="2679" y="119"/>
                    <a:pt x="2679" y="72"/>
                  </a:cubicBezTo>
                  <a:lnTo>
                    <a:pt x="2536" y="72"/>
                  </a:lnTo>
                  <a:lnTo>
                    <a:pt x="2536" y="84"/>
                  </a:lnTo>
                  <a:cubicBezTo>
                    <a:pt x="2584" y="417"/>
                    <a:pt x="2620" y="739"/>
                    <a:pt x="2655" y="1072"/>
                  </a:cubicBezTo>
                  <a:cubicBezTo>
                    <a:pt x="2739" y="1739"/>
                    <a:pt x="2810" y="2394"/>
                    <a:pt x="2894" y="3048"/>
                  </a:cubicBezTo>
                  <a:cubicBezTo>
                    <a:pt x="2917" y="3191"/>
                    <a:pt x="2941" y="3358"/>
                    <a:pt x="2953" y="3513"/>
                  </a:cubicBezTo>
                  <a:cubicBezTo>
                    <a:pt x="2227" y="3191"/>
                    <a:pt x="1596" y="2739"/>
                    <a:pt x="1084" y="2120"/>
                  </a:cubicBezTo>
                  <a:cubicBezTo>
                    <a:pt x="572" y="1512"/>
                    <a:pt x="250" y="774"/>
                    <a:pt x="119" y="0"/>
                  </a:cubicBezTo>
                  <a:close/>
                </a:path>
              </a:pathLst>
            </a:custGeom>
            <a:solidFill>
              <a:srgbClr val="578A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40" name="Google Shape;5802;p62">
              <a:extLst>
                <a:ext uri="{FF2B5EF4-FFF2-40B4-BE49-F238E27FC236}">
                  <a16:creationId xmlns:a16="http://schemas.microsoft.com/office/drawing/2014/main" id="{30189BE2-703D-A1B1-2601-33E533F0A979}"/>
                </a:ext>
              </a:extLst>
            </p:cNvPr>
            <p:cNvSpPr/>
            <p:nvPr/>
          </p:nvSpPr>
          <p:spPr>
            <a:xfrm>
              <a:off x="5106334" y="3212661"/>
              <a:ext cx="34110" cy="180213"/>
            </a:xfrm>
            <a:custGeom>
              <a:avLst/>
              <a:gdLst/>
              <a:ahLst/>
              <a:cxnLst/>
              <a:rect l="l" t="t" r="r" b="b"/>
              <a:pathLst>
                <a:path w="692" h="3656" extrusionOk="0">
                  <a:moveTo>
                    <a:pt x="155" y="1"/>
                  </a:moveTo>
                  <a:cubicBezTo>
                    <a:pt x="72" y="501"/>
                    <a:pt x="48" y="1001"/>
                    <a:pt x="36" y="1489"/>
                  </a:cubicBezTo>
                  <a:cubicBezTo>
                    <a:pt x="1" y="2203"/>
                    <a:pt x="48" y="2906"/>
                    <a:pt x="120" y="3608"/>
                  </a:cubicBezTo>
                  <a:cubicBezTo>
                    <a:pt x="120" y="3620"/>
                    <a:pt x="132" y="3656"/>
                    <a:pt x="167" y="3656"/>
                  </a:cubicBezTo>
                  <a:cubicBezTo>
                    <a:pt x="310" y="3620"/>
                    <a:pt x="453" y="3608"/>
                    <a:pt x="596" y="3596"/>
                  </a:cubicBezTo>
                  <a:cubicBezTo>
                    <a:pt x="620" y="3596"/>
                    <a:pt x="643" y="3572"/>
                    <a:pt x="643" y="3549"/>
                  </a:cubicBezTo>
                  <a:cubicBezTo>
                    <a:pt x="513" y="2370"/>
                    <a:pt x="524" y="1179"/>
                    <a:pt x="691" y="24"/>
                  </a:cubicBezTo>
                  <a:lnTo>
                    <a:pt x="596" y="24"/>
                  </a:lnTo>
                  <a:cubicBezTo>
                    <a:pt x="572" y="155"/>
                    <a:pt x="548" y="286"/>
                    <a:pt x="536" y="417"/>
                  </a:cubicBezTo>
                  <a:cubicBezTo>
                    <a:pt x="465" y="1072"/>
                    <a:pt x="429" y="1751"/>
                    <a:pt x="453" y="2417"/>
                  </a:cubicBezTo>
                  <a:cubicBezTo>
                    <a:pt x="465" y="2775"/>
                    <a:pt x="489" y="3144"/>
                    <a:pt x="536" y="3501"/>
                  </a:cubicBezTo>
                  <a:cubicBezTo>
                    <a:pt x="429" y="3513"/>
                    <a:pt x="310" y="3537"/>
                    <a:pt x="191" y="3549"/>
                  </a:cubicBezTo>
                  <a:cubicBezTo>
                    <a:pt x="120" y="2882"/>
                    <a:pt x="96" y="2191"/>
                    <a:pt x="108" y="1525"/>
                  </a:cubicBezTo>
                  <a:cubicBezTo>
                    <a:pt x="120" y="1013"/>
                    <a:pt x="167" y="512"/>
                    <a:pt x="227" y="1"/>
                  </a:cubicBezTo>
                  <a:close/>
                </a:path>
              </a:pathLst>
            </a:custGeom>
            <a:solidFill>
              <a:srgbClr val="578A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41" name="Google Shape;5803;p62">
              <a:extLst>
                <a:ext uri="{FF2B5EF4-FFF2-40B4-BE49-F238E27FC236}">
                  <a16:creationId xmlns:a16="http://schemas.microsoft.com/office/drawing/2014/main" id="{CA85D26F-D8BA-F145-39AF-BF77E4256F57}"/>
                </a:ext>
              </a:extLst>
            </p:cNvPr>
            <p:cNvSpPr/>
            <p:nvPr/>
          </p:nvSpPr>
          <p:spPr>
            <a:xfrm>
              <a:off x="4892109" y="3208569"/>
              <a:ext cx="57574" cy="106866"/>
            </a:xfrm>
            <a:custGeom>
              <a:avLst/>
              <a:gdLst/>
              <a:ahLst/>
              <a:cxnLst/>
              <a:rect l="l" t="t" r="r" b="b"/>
              <a:pathLst>
                <a:path w="1168" h="2168" extrusionOk="0">
                  <a:moveTo>
                    <a:pt x="1025" y="0"/>
                  </a:moveTo>
                  <a:cubicBezTo>
                    <a:pt x="1025" y="12"/>
                    <a:pt x="1013" y="48"/>
                    <a:pt x="1013" y="72"/>
                  </a:cubicBezTo>
                  <a:cubicBezTo>
                    <a:pt x="846" y="715"/>
                    <a:pt x="548" y="1322"/>
                    <a:pt x="156" y="1846"/>
                  </a:cubicBezTo>
                  <a:cubicBezTo>
                    <a:pt x="108" y="1905"/>
                    <a:pt x="60" y="1965"/>
                    <a:pt x="1" y="2024"/>
                  </a:cubicBezTo>
                  <a:lnTo>
                    <a:pt x="1" y="2167"/>
                  </a:lnTo>
                  <a:cubicBezTo>
                    <a:pt x="572" y="1560"/>
                    <a:pt x="965" y="798"/>
                    <a:pt x="1168" y="0"/>
                  </a:cubicBezTo>
                  <a:close/>
                </a:path>
              </a:pathLst>
            </a:custGeom>
            <a:solidFill>
              <a:srgbClr val="42409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42" name="Google Shape;5804;p62">
              <a:extLst>
                <a:ext uri="{FF2B5EF4-FFF2-40B4-BE49-F238E27FC236}">
                  <a16:creationId xmlns:a16="http://schemas.microsoft.com/office/drawing/2014/main" id="{20537C01-FAAA-97D0-1C23-B884832DE7CD}"/>
                </a:ext>
              </a:extLst>
            </p:cNvPr>
            <p:cNvSpPr/>
            <p:nvPr/>
          </p:nvSpPr>
          <p:spPr>
            <a:xfrm>
              <a:off x="5092237" y="3472088"/>
              <a:ext cx="104451" cy="34357"/>
            </a:xfrm>
            <a:custGeom>
              <a:avLst/>
              <a:gdLst/>
              <a:ahLst/>
              <a:cxnLst/>
              <a:rect l="l" t="t" r="r" b="b"/>
              <a:pathLst>
                <a:path w="2119" h="697" extrusionOk="0">
                  <a:moveTo>
                    <a:pt x="48" y="0"/>
                  </a:moveTo>
                  <a:cubicBezTo>
                    <a:pt x="25" y="0"/>
                    <a:pt x="1" y="36"/>
                    <a:pt x="37" y="36"/>
                  </a:cubicBezTo>
                  <a:cubicBezTo>
                    <a:pt x="739" y="202"/>
                    <a:pt x="1418" y="417"/>
                    <a:pt x="2072" y="691"/>
                  </a:cubicBezTo>
                  <a:cubicBezTo>
                    <a:pt x="2078" y="694"/>
                    <a:pt x="2083" y="696"/>
                    <a:pt x="2088" y="696"/>
                  </a:cubicBezTo>
                  <a:cubicBezTo>
                    <a:pt x="2111" y="696"/>
                    <a:pt x="2118" y="651"/>
                    <a:pt x="2108" y="631"/>
                  </a:cubicBezTo>
                  <a:cubicBezTo>
                    <a:pt x="1465" y="310"/>
                    <a:pt x="763" y="83"/>
                    <a:pt x="48" y="0"/>
                  </a:cubicBezTo>
                  <a:close/>
                </a:path>
              </a:pathLst>
            </a:custGeom>
            <a:solidFill>
              <a:srgbClr val="578A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43" name="Google Shape;5805;p62">
              <a:extLst>
                <a:ext uri="{FF2B5EF4-FFF2-40B4-BE49-F238E27FC236}">
                  <a16:creationId xmlns:a16="http://schemas.microsoft.com/office/drawing/2014/main" id="{5A4142AA-A4BB-6FE3-567E-05BA89A2179E}"/>
                </a:ext>
              </a:extLst>
            </p:cNvPr>
            <p:cNvSpPr/>
            <p:nvPr/>
          </p:nvSpPr>
          <p:spPr>
            <a:xfrm>
              <a:off x="4957865" y="2622232"/>
              <a:ext cx="389707" cy="604129"/>
            </a:xfrm>
            <a:custGeom>
              <a:avLst/>
              <a:gdLst/>
              <a:ahLst/>
              <a:cxnLst/>
              <a:rect l="l" t="t" r="r" b="b"/>
              <a:pathLst>
                <a:path w="7906" h="12256" extrusionOk="0">
                  <a:moveTo>
                    <a:pt x="4968" y="0"/>
                  </a:moveTo>
                  <a:cubicBezTo>
                    <a:pt x="4266" y="0"/>
                    <a:pt x="3407" y="175"/>
                    <a:pt x="2739" y="406"/>
                  </a:cubicBezTo>
                  <a:cubicBezTo>
                    <a:pt x="2715" y="418"/>
                    <a:pt x="2691" y="418"/>
                    <a:pt x="2679" y="429"/>
                  </a:cubicBezTo>
                  <a:cubicBezTo>
                    <a:pt x="2143" y="608"/>
                    <a:pt x="1739" y="822"/>
                    <a:pt x="1643" y="953"/>
                  </a:cubicBezTo>
                  <a:cubicBezTo>
                    <a:pt x="1048" y="1906"/>
                    <a:pt x="453" y="6525"/>
                    <a:pt x="0" y="11562"/>
                  </a:cubicBezTo>
                  <a:cubicBezTo>
                    <a:pt x="298" y="11705"/>
                    <a:pt x="596" y="11788"/>
                    <a:pt x="905" y="11883"/>
                  </a:cubicBezTo>
                  <a:cubicBezTo>
                    <a:pt x="1940" y="12163"/>
                    <a:pt x="3023" y="12256"/>
                    <a:pt x="4111" y="12256"/>
                  </a:cubicBezTo>
                  <a:cubicBezTo>
                    <a:pt x="4551" y="12256"/>
                    <a:pt x="4991" y="12241"/>
                    <a:pt x="5430" y="12217"/>
                  </a:cubicBezTo>
                  <a:cubicBezTo>
                    <a:pt x="6263" y="12193"/>
                    <a:pt x="7096" y="12074"/>
                    <a:pt x="7906" y="11907"/>
                  </a:cubicBezTo>
                  <a:cubicBezTo>
                    <a:pt x="7882" y="11669"/>
                    <a:pt x="7846" y="11502"/>
                    <a:pt x="7858" y="11371"/>
                  </a:cubicBezTo>
                  <a:cubicBezTo>
                    <a:pt x="7632" y="9514"/>
                    <a:pt x="7561" y="1501"/>
                    <a:pt x="7406" y="1084"/>
                  </a:cubicBezTo>
                  <a:cubicBezTo>
                    <a:pt x="7299" y="775"/>
                    <a:pt x="6727" y="310"/>
                    <a:pt x="5858" y="108"/>
                  </a:cubicBezTo>
                  <a:cubicBezTo>
                    <a:pt x="5834" y="108"/>
                    <a:pt x="5799" y="96"/>
                    <a:pt x="5775" y="96"/>
                  </a:cubicBezTo>
                  <a:cubicBezTo>
                    <a:pt x="5549" y="48"/>
                    <a:pt x="5299" y="13"/>
                    <a:pt x="5037" y="1"/>
                  </a:cubicBezTo>
                  <a:cubicBezTo>
                    <a:pt x="5014" y="0"/>
                    <a:pt x="4991" y="0"/>
                    <a:pt x="49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44" name="Google Shape;5806;p62">
              <a:extLst>
                <a:ext uri="{FF2B5EF4-FFF2-40B4-BE49-F238E27FC236}">
                  <a16:creationId xmlns:a16="http://schemas.microsoft.com/office/drawing/2014/main" id="{1B837B04-066B-422C-AC4E-E5F4E534BEC1}"/>
                </a:ext>
              </a:extLst>
            </p:cNvPr>
            <p:cNvSpPr/>
            <p:nvPr/>
          </p:nvSpPr>
          <p:spPr>
            <a:xfrm>
              <a:off x="4853365" y="2617943"/>
              <a:ext cx="653865" cy="751464"/>
            </a:xfrm>
            <a:custGeom>
              <a:avLst/>
              <a:gdLst/>
              <a:ahLst/>
              <a:cxnLst/>
              <a:rect l="l" t="t" r="r" b="b"/>
              <a:pathLst>
                <a:path w="13265" h="15245" extrusionOk="0">
                  <a:moveTo>
                    <a:pt x="7816" y="1"/>
                  </a:moveTo>
                  <a:cubicBezTo>
                    <a:pt x="6719" y="1"/>
                    <a:pt x="5411" y="213"/>
                    <a:pt x="4371" y="445"/>
                  </a:cubicBezTo>
                  <a:cubicBezTo>
                    <a:pt x="4347" y="457"/>
                    <a:pt x="4299" y="457"/>
                    <a:pt x="4275" y="481"/>
                  </a:cubicBezTo>
                  <a:cubicBezTo>
                    <a:pt x="3418" y="683"/>
                    <a:pt x="2763" y="909"/>
                    <a:pt x="2632" y="1076"/>
                  </a:cubicBezTo>
                  <a:cubicBezTo>
                    <a:pt x="1668" y="2160"/>
                    <a:pt x="715" y="8827"/>
                    <a:pt x="1" y="14447"/>
                  </a:cubicBezTo>
                  <a:cubicBezTo>
                    <a:pt x="477" y="14602"/>
                    <a:pt x="965" y="14721"/>
                    <a:pt x="1454" y="14804"/>
                  </a:cubicBezTo>
                  <a:cubicBezTo>
                    <a:pt x="2275" y="14971"/>
                    <a:pt x="3108" y="15078"/>
                    <a:pt x="3942" y="15137"/>
                  </a:cubicBezTo>
                  <a:cubicBezTo>
                    <a:pt x="3918" y="14625"/>
                    <a:pt x="3870" y="14125"/>
                    <a:pt x="3835" y="13613"/>
                  </a:cubicBezTo>
                  <a:cubicBezTo>
                    <a:pt x="3740" y="12208"/>
                    <a:pt x="3644" y="9303"/>
                    <a:pt x="3597" y="7886"/>
                  </a:cubicBezTo>
                  <a:cubicBezTo>
                    <a:pt x="3561" y="6493"/>
                    <a:pt x="3537" y="5088"/>
                    <a:pt x="3704" y="3707"/>
                  </a:cubicBezTo>
                  <a:cubicBezTo>
                    <a:pt x="3811" y="2862"/>
                    <a:pt x="3954" y="1886"/>
                    <a:pt x="4656" y="1314"/>
                  </a:cubicBezTo>
                  <a:cubicBezTo>
                    <a:pt x="4966" y="1040"/>
                    <a:pt x="5359" y="909"/>
                    <a:pt x="5740" y="778"/>
                  </a:cubicBezTo>
                  <a:cubicBezTo>
                    <a:pt x="6133" y="659"/>
                    <a:pt x="6537" y="528"/>
                    <a:pt x="6930" y="481"/>
                  </a:cubicBezTo>
                  <a:cubicBezTo>
                    <a:pt x="7109" y="459"/>
                    <a:pt x="7292" y="440"/>
                    <a:pt x="7472" y="440"/>
                  </a:cubicBezTo>
                  <a:cubicBezTo>
                    <a:pt x="7689" y="440"/>
                    <a:pt x="7902" y="468"/>
                    <a:pt x="8097" y="552"/>
                  </a:cubicBezTo>
                  <a:cubicBezTo>
                    <a:pt x="8264" y="624"/>
                    <a:pt x="8407" y="719"/>
                    <a:pt x="8514" y="862"/>
                  </a:cubicBezTo>
                  <a:cubicBezTo>
                    <a:pt x="8645" y="1040"/>
                    <a:pt x="8681" y="1231"/>
                    <a:pt x="8645" y="1457"/>
                  </a:cubicBezTo>
                  <a:cubicBezTo>
                    <a:pt x="8621" y="1707"/>
                    <a:pt x="8514" y="1945"/>
                    <a:pt x="8431" y="2171"/>
                  </a:cubicBezTo>
                  <a:cubicBezTo>
                    <a:pt x="8323" y="2421"/>
                    <a:pt x="8228" y="2683"/>
                    <a:pt x="8157" y="2945"/>
                  </a:cubicBezTo>
                  <a:cubicBezTo>
                    <a:pt x="7942" y="3612"/>
                    <a:pt x="7752" y="4291"/>
                    <a:pt x="7573" y="4957"/>
                  </a:cubicBezTo>
                  <a:cubicBezTo>
                    <a:pt x="7395" y="5624"/>
                    <a:pt x="7252" y="6315"/>
                    <a:pt x="7121" y="6982"/>
                  </a:cubicBezTo>
                  <a:cubicBezTo>
                    <a:pt x="6966" y="7648"/>
                    <a:pt x="6847" y="8351"/>
                    <a:pt x="6740" y="9029"/>
                  </a:cubicBezTo>
                  <a:cubicBezTo>
                    <a:pt x="6633" y="9732"/>
                    <a:pt x="6573" y="10434"/>
                    <a:pt x="6549" y="11137"/>
                  </a:cubicBezTo>
                  <a:cubicBezTo>
                    <a:pt x="6526" y="11827"/>
                    <a:pt x="6561" y="14030"/>
                    <a:pt x="6609" y="14733"/>
                  </a:cubicBezTo>
                  <a:cubicBezTo>
                    <a:pt x="6609" y="14911"/>
                    <a:pt x="6621" y="15078"/>
                    <a:pt x="6621" y="15244"/>
                  </a:cubicBezTo>
                  <a:cubicBezTo>
                    <a:pt x="7323" y="15244"/>
                    <a:pt x="8014" y="15221"/>
                    <a:pt x="8693" y="15197"/>
                  </a:cubicBezTo>
                  <a:cubicBezTo>
                    <a:pt x="10014" y="15137"/>
                    <a:pt x="11955" y="15042"/>
                    <a:pt x="13265" y="14863"/>
                  </a:cubicBezTo>
                  <a:cubicBezTo>
                    <a:pt x="13217" y="14613"/>
                    <a:pt x="13181" y="14411"/>
                    <a:pt x="13157" y="14268"/>
                  </a:cubicBezTo>
                  <a:cubicBezTo>
                    <a:pt x="12800" y="12208"/>
                    <a:pt x="12086" y="1671"/>
                    <a:pt x="11860" y="1207"/>
                  </a:cubicBezTo>
                  <a:cubicBezTo>
                    <a:pt x="11681" y="850"/>
                    <a:pt x="10752" y="362"/>
                    <a:pt x="9359" y="124"/>
                  </a:cubicBezTo>
                  <a:cubicBezTo>
                    <a:pt x="9312" y="124"/>
                    <a:pt x="9276" y="100"/>
                    <a:pt x="9228" y="100"/>
                  </a:cubicBezTo>
                  <a:cubicBezTo>
                    <a:pt x="8871" y="40"/>
                    <a:pt x="8478" y="16"/>
                    <a:pt x="8061" y="5"/>
                  </a:cubicBezTo>
                  <a:cubicBezTo>
                    <a:pt x="7981" y="2"/>
                    <a:pt x="7899" y="1"/>
                    <a:pt x="7816" y="1"/>
                  </a:cubicBezTo>
                  <a:close/>
                </a:path>
              </a:pathLst>
            </a:custGeom>
            <a:solidFill>
              <a:srgbClr val="FFE6B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45" name="Google Shape;5807;p62">
              <a:extLst>
                <a:ext uri="{FF2B5EF4-FFF2-40B4-BE49-F238E27FC236}">
                  <a16:creationId xmlns:a16="http://schemas.microsoft.com/office/drawing/2014/main" id="{C884C8DF-2D2B-5326-C3A6-58A456AA4A21}"/>
                </a:ext>
              </a:extLst>
            </p:cNvPr>
            <p:cNvSpPr/>
            <p:nvPr/>
          </p:nvSpPr>
          <p:spPr>
            <a:xfrm>
              <a:off x="5266535" y="2618140"/>
              <a:ext cx="235421" cy="567554"/>
            </a:xfrm>
            <a:custGeom>
              <a:avLst/>
              <a:gdLst/>
              <a:ahLst/>
              <a:cxnLst/>
              <a:rect l="l" t="t" r="r" b="b"/>
              <a:pathLst>
                <a:path w="4776" h="11514" extrusionOk="0">
                  <a:moveTo>
                    <a:pt x="870" y="1"/>
                  </a:moveTo>
                  <a:cubicBezTo>
                    <a:pt x="846" y="1"/>
                    <a:pt x="811" y="12"/>
                    <a:pt x="799" y="36"/>
                  </a:cubicBezTo>
                  <a:cubicBezTo>
                    <a:pt x="1" y="1846"/>
                    <a:pt x="25" y="4180"/>
                    <a:pt x="596" y="6251"/>
                  </a:cubicBezTo>
                  <a:cubicBezTo>
                    <a:pt x="1168" y="8394"/>
                    <a:pt x="2477" y="10311"/>
                    <a:pt x="4132" y="11442"/>
                  </a:cubicBezTo>
                  <a:cubicBezTo>
                    <a:pt x="4201" y="11490"/>
                    <a:pt x="4280" y="11514"/>
                    <a:pt x="4356" y="11514"/>
                  </a:cubicBezTo>
                  <a:cubicBezTo>
                    <a:pt x="4489" y="11514"/>
                    <a:pt x="4615" y="11439"/>
                    <a:pt x="4668" y="11288"/>
                  </a:cubicBezTo>
                  <a:cubicBezTo>
                    <a:pt x="4775" y="11026"/>
                    <a:pt x="4597" y="10680"/>
                    <a:pt x="4418" y="10430"/>
                  </a:cubicBezTo>
                  <a:cubicBezTo>
                    <a:pt x="3930" y="9740"/>
                    <a:pt x="2644" y="7918"/>
                    <a:pt x="2061" y="5644"/>
                  </a:cubicBezTo>
                  <a:cubicBezTo>
                    <a:pt x="1489" y="3382"/>
                    <a:pt x="1989" y="1560"/>
                    <a:pt x="2346" y="512"/>
                  </a:cubicBezTo>
                  <a:cubicBezTo>
                    <a:pt x="2358" y="453"/>
                    <a:pt x="2358" y="381"/>
                    <a:pt x="2299" y="346"/>
                  </a:cubicBezTo>
                  <a:cubicBezTo>
                    <a:pt x="1942" y="191"/>
                    <a:pt x="1251" y="36"/>
                    <a:pt x="870" y="1"/>
                  </a:cubicBezTo>
                  <a:close/>
                </a:path>
              </a:pathLst>
            </a:custGeom>
            <a:solidFill>
              <a:srgbClr val="1E3D2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46" name="Google Shape;5808;p62">
              <a:extLst>
                <a:ext uri="{FF2B5EF4-FFF2-40B4-BE49-F238E27FC236}">
                  <a16:creationId xmlns:a16="http://schemas.microsoft.com/office/drawing/2014/main" id="{8E5B5732-D58F-DE52-CE83-34F31DB1CC55}"/>
                </a:ext>
              </a:extLst>
            </p:cNvPr>
            <p:cNvSpPr/>
            <p:nvPr/>
          </p:nvSpPr>
          <p:spPr>
            <a:xfrm>
              <a:off x="4847499" y="2634752"/>
              <a:ext cx="217824" cy="455167"/>
            </a:xfrm>
            <a:custGeom>
              <a:avLst/>
              <a:gdLst/>
              <a:ahLst/>
              <a:cxnLst/>
              <a:rect l="l" t="t" r="r" b="b"/>
              <a:pathLst>
                <a:path w="4419" h="9234" extrusionOk="0">
                  <a:moveTo>
                    <a:pt x="4284" y="1"/>
                  </a:moveTo>
                  <a:cubicBezTo>
                    <a:pt x="4067" y="1"/>
                    <a:pt x="3654" y="158"/>
                    <a:pt x="3585" y="175"/>
                  </a:cubicBezTo>
                  <a:cubicBezTo>
                    <a:pt x="3525" y="211"/>
                    <a:pt x="3466" y="235"/>
                    <a:pt x="3418" y="259"/>
                  </a:cubicBezTo>
                  <a:cubicBezTo>
                    <a:pt x="2858" y="509"/>
                    <a:pt x="2370" y="914"/>
                    <a:pt x="2049" y="1509"/>
                  </a:cubicBezTo>
                  <a:cubicBezTo>
                    <a:pt x="1" y="5271"/>
                    <a:pt x="465" y="9034"/>
                    <a:pt x="584" y="9188"/>
                  </a:cubicBezTo>
                  <a:cubicBezTo>
                    <a:pt x="606" y="9220"/>
                    <a:pt x="629" y="9233"/>
                    <a:pt x="654" y="9233"/>
                  </a:cubicBezTo>
                  <a:cubicBezTo>
                    <a:pt x="777" y="9233"/>
                    <a:pt x="922" y="8891"/>
                    <a:pt x="941" y="8831"/>
                  </a:cubicBezTo>
                  <a:cubicBezTo>
                    <a:pt x="1561" y="5164"/>
                    <a:pt x="2346" y="3176"/>
                    <a:pt x="2906" y="2176"/>
                  </a:cubicBezTo>
                  <a:cubicBezTo>
                    <a:pt x="3156" y="1723"/>
                    <a:pt x="3418" y="1307"/>
                    <a:pt x="3739" y="926"/>
                  </a:cubicBezTo>
                  <a:cubicBezTo>
                    <a:pt x="3894" y="735"/>
                    <a:pt x="4061" y="533"/>
                    <a:pt x="4228" y="354"/>
                  </a:cubicBezTo>
                  <a:cubicBezTo>
                    <a:pt x="4275" y="295"/>
                    <a:pt x="4418" y="175"/>
                    <a:pt x="4418" y="80"/>
                  </a:cubicBezTo>
                  <a:cubicBezTo>
                    <a:pt x="4418" y="22"/>
                    <a:pt x="4364" y="1"/>
                    <a:pt x="4284" y="1"/>
                  </a:cubicBezTo>
                  <a:close/>
                </a:path>
              </a:pathLst>
            </a:custGeom>
            <a:solidFill>
              <a:srgbClr val="1E3D2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47" name="Google Shape;5809;p62">
              <a:extLst>
                <a:ext uri="{FF2B5EF4-FFF2-40B4-BE49-F238E27FC236}">
                  <a16:creationId xmlns:a16="http://schemas.microsoft.com/office/drawing/2014/main" id="{6AD796C3-2D6F-AA08-7DFB-C5577D3D25B9}"/>
                </a:ext>
              </a:extLst>
            </p:cNvPr>
            <p:cNvSpPr/>
            <p:nvPr/>
          </p:nvSpPr>
          <p:spPr>
            <a:xfrm>
              <a:off x="5066999" y="2554750"/>
              <a:ext cx="209000" cy="135061"/>
            </a:xfrm>
            <a:custGeom>
              <a:avLst/>
              <a:gdLst/>
              <a:ahLst/>
              <a:cxnLst/>
              <a:rect l="l" t="t" r="r" b="b"/>
              <a:pathLst>
                <a:path w="4240" h="2740" extrusionOk="0">
                  <a:moveTo>
                    <a:pt x="3692" y="1"/>
                  </a:moveTo>
                  <a:lnTo>
                    <a:pt x="1" y="786"/>
                  </a:lnTo>
                  <a:lnTo>
                    <a:pt x="453" y="2441"/>
                  </a:lnTo>
                  <a:cubicBezTo>
                    <a:pt x="453" y="2441"/>
                    <a:pt x="636" y="2740"/>
                    <a:pt x="1385" y="2740"/>
                  </a:cubicBezTo>
                  <a:cubicBezTo>
                    <a:pt x="1683" y="2740"/>
                    <a:pt x="2071" y="2693"/>
                    <a:pt x="2573" y="2560"/>
                  </a:cubicBezTo>
                  <a:cubicBezTo>
                    <a:pt x="4239" y="2120"/>
                    <a:pt x="4073" y="1310"/>
                    <a:pt x="4073" y="1310"/>
                  </a:cubicBezTo>
                  <a:lnTo>
                    <a:pt x="3692" y="1"/>
                  </a:lnTo>
                  <a:close/>
                </a:path>
              </a:pathLst>
            </a:custGeom>
            <a:solidFill>
              <a:srgbClr val="FFA6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48" name="Google Shape;5810;p62">
              <a:extLst>
                <a:ext uri="{FF2B5EF4-FFF2-40B4-BE49-F238E27FC236}">
                  <a16:creationId xmlns:a16="http://schemas.microsoft.com/office/drawing/2014/main" id="{DDB49394-27FE-879C-551E-F0A88DF9CB69}"/>
                </a:ext>
              </a:extLst>
            </p:cNvPr>
            <p:cNvSpPr/>
            <p:nvPr/>
          </p:nvSpPr>
          <p:spPr>
            <a:xfrm>
              <a:off x="5066975" y="2523800"/>
              <a:ext cx="207253" cy="112474"/>
            </a:xfrm>
            <a:custGeom>
              <a:avLst/>
              <a:gdLst/>
              <a:ahLst/>
              <a:cxnLst/>
              <a:rect l="l" t="t" r="r" b="b"/>
              <a:pathLst>
                <a:path w="4585" h="2282" extrusionOk="0">
                  <a:moveTo>
                    <a:pt x="3755" y="1"/>
                  </a:moveTo>
                  <a:cubicBezTo>
                    <a:pt x="3580" y="1"/>
                    <a:pt x="3405" y="16"/>
                    <a:pt x="3239" y="45"/>
                  </a:cubicBezTo>
                  <a:cubicBezTo>
                    <a:pt x="2358" y="164"/>
                    <a:pt x="1525" y="438"/>
                    <a:pt x="691" y="736"/>
                  </a:cubicBezTo>
                  <a:cubicBezTo>
                    <a:pt x="501" y="807"/>
                    <a:pt x="275" y="902"/>
                    <a:pt x="168" y="1045"/>
                  </a:cubicBezTo>
                  <a:cubicBezTo>
                    <a:pt x="37" y="1236"/>
                    <a:pt x="1" y="1676"/>
                    <a:pt x="144" y="1867"/>
                  </a:cubicBezTo>
                  <a:cubicBezTo>
                    <a:pt x="298" y="2117"/>
                    <a:pt x="763" y="2236"/>
                    <a:pt x="1096" y="2272"/>
                  </a:cubicBezTo>
                  <a:cubicBezTo>
                    <a:pt x="1167" y="2278"/>
                    <a:pt x="1238" y="2281"/>
                    <a:pt x="1309" y="2281"/>
                  </a:cubicBezTo>
                  <a:cubicBezTo>
                    <a:pt x="1638" y="2281"/>
                    <a:pt x="1978" y="2219"/>
                    <a:pt x="2311" y="2141"/>
                  </a:cubicBezTo>
                  <a:cubicBezTo>
                    <a:pt x="2799" y="2022"/>
                    <a:pt x="3275" y="1879"/>
                    <a:pt x="3692" y="1605"/>
                  </a:cubicBezTo>
                  <a:cubicBezTo>
                    <a:pt x="4120" y="1355"/>
                    <a:pt x="4442" y="986"/>
                    <a:pt x="4549" y="581"/>
                  </a:cubicBezTo>
                  <a:cubicBezTo>
                    <a:pt x="4573" y="450"/>
                    <a:pt x="4585" y="283"/>
                    <a:pt x="4501" y="188"/>
                  </a:cubicBezTo>
                  <a:cubicBezTo>
                    <a:pt x="4406" y="81"/>
                    <a:pt x="4263" y="45"/>
                    <a:pt x="4097" y="21"/>
                  </a:cubicBezTo>
                  <a:cubicBezTo>
                    <a:pt x="3984" y="7"/>
                    <a:pt x="3869" y="1"/>
                    <a:pt x="3755"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49" name="Google Shape;5811;p62">
              <a:extLst>
                <a:ext uri="{FF2B5EF4-FFF2-40B4-BE49-F238E27FC236}">
                  <a16:creationId xmlns:a16="http://schemas.microsoft.com/office/drawing/2014/main" id="{01ED7DB0-3450-8CD7-ED2E-C6B8C54944BC}"/>
                </a:ext>
              </a:extLst>
            </p:cNvPr>
            <p:cNvSpPr/>
            <p:nvPr/>
          </p:nvSpPr>
          <p:spPr>
            <a:xfrm>
              <a:off x="5048218" y="2592903"/>
              <a:ext cx="243801" cy="151574"/>
            </a:xfrm>
            <a:custGeom>
              <a:avLst/>
              <a:gdLst/>
              <a:ahLst/>
              <a:cxnLst/>
              <a:rect l="l" t="t" r="r" b="b"/>
              <a:pathLst>
                <a:path w="4946" h="3075" extrusionOk="0">
                  <a:moveTo>
                    <a:pt x="4220" y="1"/>
                  </a:moveTo>
                  <a:cubicBezTo>
                    <a:pt x="4175" y="1"/>
                    <a:pt x="4129" y="15"/>
                    <a:pt x="4085" y="48"/>
                  </a:cubicBezTo>
                  <a:cubicBezTo>
                    <a:pt x="3700" y="331"/>
                    <a:pt x="2831" y="1367"/>
                    <a:pt x="1356" y="1367"/>
                  </a:cubicBezTo>
                  <a:cubicBezTo>
                    <a:pt x="1279" y="1367"/>
                    <a:pt x="1200" y="1364"/>
                    <a:pt x="1120" y="1358"/>
                  </a:cubicBezTo>
                  <a:cubicBezTo>
                    <a:pt x="739" y="1322"/>
                    <a:pt x="596" y="882"/>
                    <a:pt x="525" y="691"/>
                  </a:cubicBezTo>
                  <a:cubicBezTo>
                    <a:pt x="518" y="663"/>
                    <a:pt x="498" y="652"/>
                    <a:pt x="479" y="652"/>
                  </a:cubicBezTo>
                  <a:cubicBezTo>
                    <a:pt x="465" y="652"/>
                    <a:pt x="451" y="657"/>
                    <a:pt x="441" y="667"/>
                  </a:cubicBezTo>
                  <a:cubicBezTo>
                    <a:pt x="298" y="905"/>
                    <a:pt x="37" y="1525"/>
                    <a:pt x="25" y="1679"/>
                  </a:cubicBezTo>
                  <a:cubicBezTo>
                    <a:pt x="1" y="1941"/>
                    <a:pt x="227" y="2834"/>
                    <a:pt x="382" y="2846"/>
                  </a:cubicBezTo>
                  <a:cubicBezTo>
                    <a:pt x="383" y="2846"/>
                    <a:pt x="384" y="2846"/>
                    <a:pt x="385" y="2846"/>
                  </a:cubicBezTo>
                  <a:cubicBezTo>
                    <a:pt x="533" y="2846"/>
                    <a:pt x="1156" y="1917"/>
                    <a:pt x="1156" y="1917"/>
                  </a:cubicBezTo>
                  <a:cubicBezTo>
                    <a:pt x="1156" y="1917"/>
                    <a:pt x="1780" y="3074"/>
                    <a:pt x="1998" y="3074"/>
                  </a:cubicBezTo>
                  <a:cubicBezTo>
                    <a:pt x="2003" y="3074"/>
                    <a:pt x="2008" y="3074"/>
                    <a:pt x="2013" y="3072"/>
                  </a:cubicBezTo>
                  <a:cubicBezTo>
                    <a:pt x="2346" y="2965"/>
                    <a:pt x="4025" y="2918"/>
                    <a:pt x="4882" y="1072"/>
                  </a:cubicBezTo>
                  <a:cubicBezTo>
                    <a:pt x="4946" y="956"/>
                    <a:pt x="4586" y="1"/>
                    <a:pt x="422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50" name="Google Shape;5812;p62">
              <a:extLst>
                <a:ext uri="{FF2B5EF4-FFF2-40B4-BE49-F238E27FC236}">
                  <a16:creationId xmlns:a16="http://schemas.microsoft.com/office/drawing/2014/main" id="{3C9252B8-1BA6-EC39-0AB3-EC79F368796C}"/>
                </a:ext>
              </a:extLst>
            </p:cNvPr>
            <p:cNvSpPr/>
            <p:nvPr/>
          </p:nvSpPr>
          <p:spPr>
            <a:xfrm>
              <a:off x="5048218" y="2583537"/>
              <a:ext cx="247991" cy="149800"/>
            </a:xfrm>
            <a:custGeom>
              <a:avLst/>
              <a:gdLst/>
              <a:ahLst/>
              <a:cxnLst/>
              <a:rect l="l" t="t" r="r" b="b"/>
              <a:pathLst>
                <a:path w="5031" h="3039" extrusionOk="0">
                  <a:moveTo>
                    <a:pt x="4292" y="0"/>
                  </a:moveTo>
                  <a:cubicBezTo>
                    <a:pt x="4246" y="0"/>
                    <a:pt x="4201" y="15"/>
                    <a:pt x="4156" y="48"/>
                  </a:cubicBezTo>
                  <a:cubicBezTo>
                    <a:pt x="3786" y="328"/>
                    <a:pt x="2911" y="1346"/>
                    <a:pt x="1419" y="1346"/>
                  </a:cubicBezTo>
                  <a:cubicBezTo>
                    <a:pt x="1326" y="1346"/>
                    <a:pt x="1230" y="1342"/>
                    <a:pt x="1132" y="1334"/>
                  </a:cubicBezTo>
                  <a:cubicBezTo>
                    <a:pt x="751" y="1310"/>
                    <a:pt x="596" y="857"/>
                    <a:pt x="525" y="667"/>
                  </a:cubicBezTo>
                  <a:cubicBezTo>
                    <a:pt x="518" y="641"/>
                    <a:pt x="498" y="629"/>
                    <a:pt x="479" y="629"/>
                  </a:cubicBezTo>
                  <a:cubicBezTo>
                    <a:pt x="463" y="629"/>
                    <a:pt x="447" y="638"/>
                    <a:pt x="441" y="655"/>
                  </a:cubicBezTo>
                  <a:cubicBezTo>
                    <a:pt x="298" y="893"/>
                    <a:pt x="25" y="1500"/>
                    <a:pt x="25" y="1655"/>
                  </a:cubicBezTo>
                  <a:cubicBezTo>
                    <a:pt x="1" y="1905"/>
                    <a:pt x="239" y="2798"/>
                    <a:pt x="394" y="2810"/>
                  </a:cubicBezTo>
                  <a:cubicBezTo>
                    <a:pt x="395" y="2810"/>
                    <a:pt x="396" y="2810"/>
                    <a:pt x="397" y="2810"/>
                  </a:cubicBezTo>
                  <a:cubicBezTo>
                    <a:pt x="545" y="2810"/>
                    <a:pt x="1180" y="1893"/>
                    <a:pt x="1180" y="1893"/>
                  </a:cubicBezTo>
                  <a:cubicBezTo>
                    <a:pt x="1180" y="1893"/>
                    <a:pt x="1803" y="3038"/>
                    <a:pt x="2043" y="3038"/>
                  </a:cubicBezTo>
                  <a:cubicBezTo>
                    <a:pt x="2049" y="3038"/>
                    <a:pt x="2055" y="3038"/>
                    <a:pt x="2061" y="3036"/>
                  </a:cubicBezTo>
                  <a:cubicBezTo>
                    <a:pt x="2382" y="2941"/>
                    <a:pt x="4097" y="2905"/>
                    <a:pt x="4978" y="1072"/>
                  </a:cubicBezTo>
                  <a:cubicBezTo>
                    <a:pt x="5031" y="955"/>
                    <a:pt x="4660" y="0"/>
                    <a:pt x="42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51" name="Google Shape;5813;p62">
              <a:extLst>
                <a:ext uri="{FF2B5EF4-FFF2-40B4-BE49-F238E27FC236}">
                  <a16:creationId xmlns:a16="http://schemas.microsoft.com/office/drawing/2014/main" id="{05DD911D-2E34-1D37-5526-72765C4DAD2D}"/>
                </a:ext>
              </a:extLst>
            </p:cNvPr>
            <p:cNvSpPr/>
            <p:nvPr/>
          </p:nvSpPr>
          <p:spPr>
            <a:xfrm>
              <a:off x="4837542" y="1934893"/>
              <a:ext cx="184354" cy="288361"/>
            </a:xfrm>
            <a:custGeom>
              <a:avLst/>
              <a:gdLst/>
              <a:ahLst/>
              <a:cxnLst/>
              <a:rect l="l" t="t" r="r" b="b"/>
              <a:pathLst>
                <a:path w="3740" h="5850" extrusionOk="0">
                  <a:moveTo>
                    <a:pt x="2917" y="0"/>
                  </a:moveTo>
                  <a:cubicBezTo>
                    <a:pt x="2544" y="0"/>
                    <a:pt x="2102" y="246"/>
                    <a:pt x="1870" y="431"/>
                  </a:cubicBezTo>
                  <a:cubicBezTo>
                    <a:pt x="572" y="1419"/>
                    <a:pt x="0" y="3229"/>
                    <a:pt x="453" y="4789"/>
                  </a:cubicBezTo>
                  <a:cubicBezTo>
                    <a:pt x="524" y="5063"/>
                    <a:pt x="632" y="5313"/>
                    <a:pt x="822" y="5527"/>
                  </a:cubicBezTo>
                  <a:cubicBezTo>
                    <a:pt x="993" y="5721"/>
                    <a:pt x="1252" y="5849"/>
                    <a:pt x="1514" y="5849"/>
                  </a:cubicBezTo>
                  <a:cubicBezTo>
                    <a:pt x="1525" y="5849"/>
                    <a:pt x="1537" y="5849"/>
                    <a:pt x="1548" y="5849"/>
                  </a:cubicBezTo>
                  <a:cubicBezTo>
                    <a:pt x="2036" y="5801"/>
                    <a:pt x="2334" y="5301"/>
                    <a:pt x="2537" y="4848"/>
                  </a:cubicBezTo>
                  <a:cubicBezTo>
                    <a:pt x="2894" y="4098"/>
                    <a:pt x="3239" y="3324"/>
                    <a:pt x="3429" y="2491"/>
                  </a:cubicBezTo>
                  <a:cubicBezTo>
                    <a:pt x="3572" y="1872"/>
                    <a:pt x="3739" y="836"/>
                    <a:pt x="3418" y="265"/>
                  </a:cubicBezTo>
                  <a:cubicBezTo>
                    <a:pt x="3301" y="72"/>
                    <a:pt x="3119" y="0"/>
                    <a:pt x="2917" y="0"/>
                  </a:cubicBezTo>
                  <a:close/>
                </a:path>
              </a:pathLst>
            </a:custGeom>
            <a:solidFill>
              <a:srgbClr val="4E4937">
                <a:lumMod val="500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52" name="Google Shape;5814;p62">
              <a:extLst>
                <a:ext uri="{FF2B5EF4-FFF2-40B4-BE49-F238E27FC236}">
                  <a16:creationId xmlns:a16="http://schemas.microsoft.com/office/drawing/2014/main" id="{A5772F79-727B-8BDB-45E5-6EE12DEE1475}"/>
                </a:ext>
              </a:extLst>
            </p:cNvPr>
            <p:cNvSpPr/>
            <p:nvPr/>
          </p:nvSpPr>
          <p:spPr>
            <a:xfrm>
              <a:off x="4844590" y="1928485"/>
              <a:ext cx="599249" cy="684426"/>
            </a:xfrm>
            <a:custGeom>
              <a:avLst/>
              <a:gdLst/>
              <a:ahLst/>
              <a:cxnLst/>
              <a:rect l="l" t="t" r="r" b="b"/>
              <a:pathLst>
                <a:path w="12157" h="13885" extrusionOk="0">
                  <a:moveTo>
                    <a:pt x="5857" y="1"/>
                  </a:moveTo>
                  <a:cubicBezTo>
                    <a:pt x="2498" y="1"/>
                    <a:pt x="46" y="2793"/>
                    <a:pt x="0" y="7229"/>
                  </a:cubicBezTo>
                  <a:cubicBezTo>
                    <a:pt x="0" y="7800"/>
                    <a:pt x="12" y="8324"/>
                    <a:pt x="72" y="8848"/>
                  </a:cubicBezTo>
                  <a:lnTo>
                    <a:pt x="72" y="8884"/>
                  </a:lnTo>
                  <a:cubicBezTo>
                    <a:pt x="84" y="9039"/>
                    <a:pt x="119" y="9193"/>
                    <a:pt x="131" y="9360"/>
                  </a:cubicBezTo>
                  <a:cubicBezTo>
                    <a:pt x="346" y="10682"/>
                    <a:pt x="810" y="11813"/>
                    <a:pt x="1679" y="12598"/>
                  </a:cubicBezTo>
                  <a:lnTo>
                    <a:pt x="1703" y="12610"/>
                  </a:lnTo>
                  <a:cubicBezTo>
                    <a:pt x="1846" y="12753"/>
                    <a:pt x="2024" y="12884"/>
                    <a:pt x="2203" y="13003"/>
                  </a:cubicBezTo>
                  <a:cubicBezTo>
                    <a:pt x="2965" y="13491"/>
                    <a:pt x="3977" y="13801"/>
                    <a:pt x="5299" y="13884"/>
                  </a:cubicBezTo>
                  <a:lnTo>
                    <a:pt x="5692" y="13884"/>
                  </a:lnTo>
                  <a:cubicBezTo>
                    <a:pt x="5834" y="13884"/>
                    <a:pt x="5989" y="13884"/>
                    <a:pt x="6144" y="13861"/>
                  </a:cubicBezTo>
                  <a:cubicBezTo>
                    <a:pt x="8037" y="13730"/>
                    <a:pt x="9716" y="12587"/>
                    <a:pt x="10752" y="10848"/>
                  </a:cubicBezTo>
                  <a:cubicBezTo>
                    <a:pt x="10764" y="10824"/>
                    <a:pt x="10764" y="10813"/>
                    <a:pt x="10776" y="10801"/>
                  </a:cubicBezTo>
                  <a:cubicBezTo>
                    <a:pt x="10871" y="10646"/>
                    <a:pt x="10942" y="10515"/>
                    <a:pt x="11014" y="10348"/>
                  </a:cubicBezTo>
                  <a:cubicBezTo>
                    <a:pt x="11383" y="9574"/>
                    <a:pt x="11633" y="8717"/>
                    <a:pt x="11740" y="7765"/>
                  </a:cubicBezTo>
                  <a:cubicBezTo>
                    <a:pt x="12157" y="3847"/>
                    <a:pt x="9752" y="228"/>
                    <a:pt x="6251" y="14"/>
                  </a:cubicBezTo>
                  <a:cubicBezTo>
                    <a:pt x="6119" y="5"/>
                    <a:pt x="5987" y="1"/>
                    <a:pt x="5857" y="1"/>
                  </a:cubicBezTo>
                  <a:close/>
                </a:path>
              </a:pathLst>
            </a:custGeom>
            <a:solidFill>
              <a:srgbClr val="FFA6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53" name="Google Shape;5815;p62">
              <a:extLst>
                <a:ext uri="{FF2B5EF4-FFF2-40B4-BE49-F238E27FC236}">
                  <a16:creationId xmlns:a16="http://schemas.microsoft.com/office/drawing/2014/main" id="{02741D67-C817-7BF6-C544-3FBED1B6F504}"/>
                </a:ext>
              </a:extLst>
            </p:cNvPr>
            <p:cNvSpPr/>
            <p:nvPr/>
          </p:nvSpPr>
          <p:spPr>
            <a:xfrm>
              <a:off x="4819353" y="1818020"/>
              <a:ext cx="738944" cy="525261"/>
            </a:xfrm>
            <a:custGeom>
              <a:avLst/>
              <a:gdLst/>
              <a:ahLst/>
              <a:cxnLst/>
              <a:rect l="l" t="t" r="r" b="b"/>
              <a:pathLst>
                <a:path w="14991" h="10656" extrusionOk="0">
                  <a:moveTo>
                    <a:pt x="2980" y="0"/>
                  </a:moveTo>
                  <a:cubicBezTo>
                    <a:pt x="2631" y="0"/>
                    <a:pt x="2280" y="21"/>
                    <a:pt x="1929" y="64"/>
                  </a:cubicBezTo>
                  <a:cubicBezTo>
                    <a:pt x="1679" y="88"/>
                    <a:pt x="1417" y="135"/>
                    <a:pt x="1167" y="231"/>
                  </a:cubicBezTo>
                  <a:cubicBezTo>
                    <a:pt x="1001" y="290"/>
                    <a:pt x="810" y="385"/>
                    <a:pt x="750" y="564"/>
                  </a:cubicBezTo>
                  <a:cubicBezTo>
                    <a:pt x="667" y="826"/>
                    <a:pt x="846" y="1076"/>
                    <a:pt x="1036" y="1243"/>
                  </a:cubicBezTo>
                  <a:cubicBezTo>
                    <a:pt x="1262" y="1397"/>
                    <a:pt x="1512" y="1481"/>
                    <a:pt x="1774" y="1493"/>
                  </a:cubicBezTo>
                  <a:cubicBezTo>
                    <a:pt x="1096" y="1778"/>
                    <a:pt x="512" y="2326"/>
                    <a:pt x="203" y="3005"/>
                  </a:cubicBezTo>
                  <a:cubicBezTo>
                    <a:pt x="96" y="3290"/>
                    <a:pt x="0" y="3552"/>
                    <a:pt x="36" y="3802"/>
                  </a:cubicBezTo>
                  <a:cubicBezTo>
                    <a:pt x="48" y="4124"/>
                    <a:pt x="239" y="4422"/>
                    <a:pt x="477" y="4600"/>
                  </a:cubicBezTo>
                  <a:cubicBezTo>
                    <a:pt x="739" y="4803"/>
                    <a:pt x="1036" y="4886"/>
                    <a:pt x="1346" y="4933"/>
                  </a:cubicBezTo>
                  <a:cubicBezTo>
                    <a:pt x="1440" y="4945"/>
                    <a:pt x="1535" y="4951"/>
                    <a:pt x="1631" y="4951"/>
                  </a:cubicBezTo>
                  <a:cubicBezTo>
                    <a:pt x="2391" y="4951"/>
                    <a:pt x="3165" y="4579"/>
                    <a:pt x="3620" y="3933"/>
                  </a:cubicBezTo>
                  <a:lnTo>
                    <a:pt x="3620" y="3933"/>
                  </a:lnTo>
                  <a:cubicBezTo>
                    <a:pt x="3548" y="4052"/>
                    <a:pt x="3560" y="4219"/>
                    <a:pt x="3644" y="4338"/>
                  </a:cubicBezTo>
                  <a:cubicBezTo>
                    <a:pt x="3715" y="4457"/>
                    <a:pt x="3810" y="4529"/>
                    <a:pt x="3953" y="4588"/>
                  </a:cubicBezTo>
                  <a:cubicBezTo>
                    <a:pt x="4184" y="4704"/>
                    <a:pt x="4462" y="4745"/>
                    <a:pt x="4736" y="4745"/>
                  </a:cubicBezTo>
                  <a:cubicBezTo>
                    <a:pt x="4773" y="4745"/>
                    <a:pt x="4810" y="4744"/>
                    <a:pt x="4846" y="4743"/>
                  </a:cubicBezTo>
                  <a:cubicBezTo>
                    <a:pt x="5513" y="4719"/>
                    <a:pt x="6168" y="4517"/>
                    <a:pt x="6727" y="4160"/>
                  </a:cubicBezTo>
                  <a:lnTo>
                    <a:pt x="6727" y="4160"/>
                  </a:lnTo>
                  <a:cubicBezTo>
                    <a:pt x="6573" y="4386"/>
                    <a:pt x="6465" y="4660"/>
                    <a:pt x="6525" y="4922"/>
                  </a:cubicBezTo>
                  <a:cubicBezTo>
                    <a:pt x="6573" y="5088"/>
                    <a:pt x="6692" y="5231"/>
                    <a:pt x="6811" y="5350"/>
                  </a:cubicBezTo>
                  <a:cubicBezTo>
                    <a:pt x="7192" y="5708"/>
                    <a:pt x="7742" y="5898"/>
                    <a:pt x="8274" y="5898"/>
                  </a:cubicBezTo>
                  <a:cubicBezTo>
                    <a:pt x="8291" y="5898"/>
                    <a:pt x="8307" y="5898"/>
                    <a:pt x="8323" y="5898"/>
                  </a:cubicBezTo>
                  <a:cubicBezTo>
                    <a:pt x="8871" y="5874"/>
                    <a:pt x="9430" y="5648"/>
                    <a:pt x="9883" y="5291"/>
                  </a:cubicBezTo>
                  <a:lnTo>
                    <a:pt x="9883" y="5291"/>
                  </a:lnTo>
                  <a:cubicBezTo>
                    <a:pt x="9787" y="5707"/>
                    <a:pt x="9525" y="6065"/>
                    <a:pt x="9394" y="6481"/>
                  </a:cubicBezTo>
                  <a:cubicBezTo>
                    <a:pt x="9323" y="6719"/>
                    <a:pt x="9287" y="6969"/>
                    <a:pt x="9311" y="7208"/>
                  </a:cubicBezTo>
                  <a:cubicBezTo>
                    <a:pt x="9323" y="7434"/>
                    <a:pt x="9383" y="7660"/>
                    <a:pt x="9549" y="7803"/>
                  </a:cubicBezTo>
                  <a:cubicBezTo>
                    <a:pt x="9622" y="7882"/>
                    <a:pt x="9729" y="7923"/>
                    <a:pt x="9836" y="7923"/>
                  </a:cubicBezTo>
                  <a:cubicBezTo>
                    <a:pt x="9940" y="7923"/>
                    <a:pt x="10045" y="7885"/>
                    <a:pt x="10121" y="7803"/>
                  </a:cubicBezTo>
                  <a:lnTo>
                    <a:pt x="10121" y="7803"/>
                  </a:lnTo>
                  <a:cubicBezTo>
                    <a:pt x="10085" y="8017"/>
                    <a:pt x="10049" y="8220"/>
                    <a:pt x="10049" y="8422"/>
                  </a:cubicBezTo>
                  <a:cubicBezTo>
                    <a:pt x="10049" y="8553"/>
                    <a:pt x="10061" y="8660"/>
                    <a:pt x="10145" y="8743"/>
                  </a:cubicBezTo>
                  <a:cubicBezTo>
                    <a:pt x="10198" y="8812"/>
                    <a:pt x="10285" y="8842"/>
                    <a:pt x="10375" y="8842"/>
                  </a:cubicBezTo>
                  <a:cubicBezTo>
                    <a:pt x="10426" y="8842"/>
                    <a:pt x="10478" y="8832"/>
                    <a:pt x="10526" y="8815"/>
                  </a:cubicBezTo>
                  <a:cubicBezTo>
                    <a:pt x="10656" y="8767"/>
                    <a:pt x="10776" y="8660"/>
                    <a:pt x="10883" y="8577"/>
                  </a:cubicBezTo>
                  <a:lnTo>
                    <a:pt x="10883" y="8577"/>
                  </a:lnTo>
                  <a:cubicBezTo>
                    <a:pt x="10799" y="8934"/>
                    <a:pt x="10585" y="9267"/>
                    <a:pt x="10502" y="9613"/>
                  </a:cubicBezTo>
                  <a:cubicBezTo>
                    <a:pt x="10406" y="9970"/>
                    <a:pt x="10454" y="10422"/>
                    <a:pt x="10764" y="10601"/>
                  </a:cubicBezTo>
                  <a:cubicBezTo>
                    <a:pt x="10839" y="10638"/>
                    <a:pt x="10920" y="10656"/>
                    <a:pt x="11004" y="10656"/>
                  </a:cubicBezTo>
                  <a:cubicBezTo>
                    <a:pt x="11186" y="10656"/>
                    <a:pt x="11375" y="10573"/>
                    <a:pt x="11514" y="10434"/>
                  </a:cubicBezTo>
                  <a:cubicBezTo>
                    <a:pt x="11716" y="10244"/>
                    <a:pt x="11823" y="9958"/>
                    <a:pt x="11871" y="9672"/>
                  </a:cubicBezTo>
                  <a:cubicBezTo>
                    <a:pt x="12113" y="9696"/>
                    <a:pt x="12371" y="9724"/>
                    <a:pt x="12624" y="9724"/>
                  </a:cubicBezTo>
                  <a:cubicBezTo>
                    <a:pt x="12756" y="9724"/>
                    <a:pt x="12887" y="9716"/>
                    <a:pt x="13014" y="9696"/>
                  </a:cubicBezTo>
                  <a:cubicBezTo>
                    <a:pt x="13145" y="9672"/>
                    <a:pt x="13300" y="9648"/>
                    <a:pt x="13431" y="9577"/>
                  </a:cubicBezTo>
                  <a:cubicBezTo>
                    <a:pt x="13716" y="9446"/>
                    <a:pt x="13907" y="9124"/>
                    <a:pt x="14050" y="8851"/>
                  </a:cubicBezTo>
                  <a:cubicBezTo>
                    <a:pt x="14514" y="7958"/>
                    <a:pt x="14824" y="6981"/>
                    <a:pt x="14931" y="5993"/>
                  </a:cubicBezTo>
                  <a:cubicBezTo>
                    <a:pt x="14967" y="5755"/>
                    <a:pt x="14978" y="5517"/>
                    <a:pt x="14978" y="5279"/>
                  </a:cubicBezTo>
                  <a:cubicBezTo>
                    <a:pt x="14990" y="4826"/>
                    <a:pt x="14967" y="4386"/>
                    <a:pt x="14812" y="3981"/>
                  </a:cubicBezTo>
                  <a:cubicBezTo>
                    <a:pt x="14752" y="3802"/>
                    <a:pt x="14669" y="3636"/>
                    <a:pt x="14562" y="3493"/>
                  </a:cubicBezTo>
                  <a:cubicBezTo>
                    <a:pt x="14431" y="3290"/>
                    <a:pt x="14252" y="3136"/>
                    <a:pt x="14026" y="3028"/>
                  </a:cubicBezTo>
                  <a:cubicBezTo>
                    <a:pt x="13837" y="2934"/>
                    <a:pt x="13612" y="2889"/>
                    <a:pt x="13389" y="2889"/>
                  </a:cubicBezTo>
                  <a:cubicBezTo>
                    <a:pt x="13303" y="2889"/>
                    <a:pt x="13216" y="2896"/>
                    <a:pt x="13133" y="2909"/>
                  </a:cubicBezTo>
                  <a:cubicBezTo>
                    <a:pt x="13014" y="2338"/>
                    <a:pt x="12692" y="1838"/>
                    <a:pt x="12252" y="1445"/>
                  </a:cubicBezTo>
                  <a:cubicBezTo>
                    <a:pt x="12073" y="1278"/>
                    <a:pt x="11883" y="1135"/>
                    <a:pt x="11680" y="1016"/>
                  </a:cubicBezTo>
                  <a:cubicBezTo>
                    <a:pt x="11245" y="755"/>
                    <a:pt x="10739" y="583"/>
                    <a:pt x="10228" y="583"/>
                  </a:cubicBezTo>
                  <a:cubicBezTo>
                    <a:pt x="10180" y="583"/>
                    <a:pt x="10133" y="585"/>
                    <a:pt x="10085" y="588"/>
                  </a:cubicBezTo>
                  <a:lnTo>
                    <a:pt x="9990" y="588"/>
                  </a:lnTo>
                  <a:cubicBezTo>
                    <a:pt x="9775" y="612"/>
                    <a:pt x="9537" y="671"/>
                    <a:pt x="9371" y="850"/>
                  </a:cubicBezTo>
                  <a:cubicBezTo>
                    <a:pt x="9323" y="909"/>
                    <a:pt x="9275" y="969"/>
                    <a:pt x="9263" y="1052"/>
                  </a:cubicBezTo>
                  <a:cubicBezTo>
                    <a:pt x="8799" y="588"/>
                    <a:pt x="8240" y="254"/>
                    <a:pt x="7608" y="88"/>
                  </a:cubicBezTo>
                  <a:cubicBezTo>
                    <a:pt x="7493" y="55"/>
                    <a:pt x="7370" y="34"/>
                    <a:pt x="7246" y="34"/>
                  </a:cubicBezTo>
                  <a:cubicBezTo>
                    <a:pt x="7140" y="34"/>
                    <a:pt x="7034" y="49"/>
                    <a:pt x="6930" y="88"/>
                  </a:cubicBezTo>
                  <a:cubicBezTo>
                    <a:pt x="6811" y="135"/>
                    <a:pt x="6692" y="231"/>
                    <a:pt x="6680" y="350"/>
                  </a:cubicBezTo>
                  <a:cubicBezTo>
                    <a:pt x="6656" y="421"/>
                    <a:pt x="6680" y="504"/>
                    <a:pt x="6704" y="564"/>
                  </a:cubicBezTo>
                  <a:cubicBezTo>
                    <a:pt x="6751" y="719"/>
                    <a:pt x="6823" y="850"/>
                    <a:pt x="6930" y="969"/>
                  </a:cubicBezTo>
                  <a:cubicBezTo>
                    <a:pt x="6632" y="778"/>
                    <a:pt x="6287" y="623"/>
                    <a:pt x="5942" y="504"/>
                  </a:cubicBezTo>
                  <a:cubicBezTo>
                    <a:pt x="5002" y="177"/>
                    <a:pt x="3997" y="0"/>
                    <a:pt x="2980" y="0"/>
                  </a:cubicBezTo>
                  <a:close/>
                </a:path>
              </a:pathLst>
            </a:custGeom>
            <a:solidFill>
              <a:srgbClr val="0A0A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54" name="Google Shape;5816;p62">
              <a:extLst>
                <a:ext uri="{FF2B5EF4-FFF2-40B4-BE49-F238E27FC236}">
                  <a16:creationId xmlns:a16="http://schemas.microsoft.com/office/drawing/2014/main" id="{053091CE-565F-9484-B7A2-20D495F60FA6}"/>
                </a:ext>
              </a:extLst>
            </p:cNvPr>
            <p:cNvSpPr/>
            <p:nvPr/>
          </p:nvSpPr>
          <p:spPr>
            <a:xfrm>
              <a:off x="5307645" y="1845673"/>
              <a:ext cx="250652" cy="305367"/>
            </a:xfrm>
            <a:custGeom>
              <a:avLst/>
              <a:gdLst/>
              <a:ahLst/>
              <a:cxnLst/>
              <a:rect l="l" t="t" r="r" b="b"/>
              <a:pathLst>
                <a:path w="5085" h="6195" extrusionOk="0">
                  <a:moveTo>
                    <a:pt x="279" y="1"/>
                  </a:moveTo>
                  <a:cubicBezTo>
                    <a:pt x="246" y="1"/>
                    <a:pt x="212" y="1"/>
                    <a:pt x="179" y="3"/>
                  </a:cubicBezTo>
                  <a:lnTo>
                    <a:pt x="84" y="3"/>
                  </a:lnTo>
                  <a:cubicBezTo>
                    <a:pt x="12" y="253"/>
                    <a:pt x="0" y="455"/>
                    <a:pt x="12" y="646"/>
                  </a:cubicBezTo>
                  <a:cubicBezTo>
                    <a:pt x="72" y="1122"/>
                    <a:pt x="358" y="1527"/>
                    <a:pt x="691" y="1872"/>
                  </a:cubicBezTo>
                  <a:cubicBezTo>
                    <a:pt x="369" y="2051"/>
                    <a:pt x="0" y="2313"/>
                    <a:pt x="60" y="2694"/>
                  </a:cubicBezTo>
                  <a:cubicBezTo>
                    <a:pt x="72" y="2837"/>
                    <a:pt x="179" y="2968"/>
                    <a:pt x="274" y="3075"/>
                  </a:cubicBezTo>
                  <a:cubicBezTo>
                    <a:pt x="548" y="3349"/>
                    <a:pt x="905" y="3491"/>
                    <a:pt x="1262" y="3527"/>
                  </a:cubicBezTo>
                  <a:cubicBezTo>
                    <a:pt x="1322" y="3527"/>
                    <a:pt x="1382" y="3527"/>
                    <a:pt x="1441" y="3551"/>
                  </a:cubicBezTo>
                  <a:cubicBezTo>
                    <a:pt x="1632" y="3670"/>
                    <a:pt x="1465" y="3968"/>
                    <a:pt x="1512" y="4194"/>
                  </a:cubicBezTo>
                  <a:cubicBezTo>
                    <a:pt x="1556" y="4385"/>
                    <a:pt x="1758" y="4462"/>
                    <a:pt x="1970" y="4462"/>
                  </a:cubicBezTo>
                  <a:cubicBezTo>
                    <a:pt x="2049" y="4462"/>
                    <a:pt x="2129" y="4451"/>
                    <a:pt x="2203" y="4432"/>
                  </a:cubicBezTo>
                  <a:cubicBezTo>
                    <a:pt x="2391" y="4378"/>
                    <a:pt x="2598" y="4291"/>
                    <a:pt x="2791" y="4291"/>
                  </a:cubicBezTo>
                  <a:cubicBezTo>
                    <a:pt x="2855" y="4291"/>
                    <a:pt x="2917" y="4301"/>
                    <a:pt x="2977" y="4325"/>
                  </a:cubicBezTo>
                  <a:cubicBezTo>
                    <a:pt x="3298" y="4444"/>
                    <a:pt x="3370" y="4861"/>
                    <a:pt x="3465" y="5194"/>
                  </a:cubicBezTo>
                  <a:cubicBezTo>
                    <a:pt x="3548" y="5468"/>
                    <a:pt x="3668" y="5754"/>
                    <a:pt x="3846" y="5992"/>
                  </a:cubicBezTo>
                  <a:cubicBezTo>
                    <a:pt x="3894" y="6051"/>
                    <a:pt x="3953" y="6123"/>
                    <a:pt x="4013" y="6158"/>
                  </a:cubicBezTo>
                  <a:cubicBezTo>
                    <a:pt x="4057" y="6183"/>
                    <a:pt x="4103" y="6194"/>
                    <a:pt x="4151" y="6194"/>
                  </a:cubicBezTo>
                  <a:cubicBezTo>
                    <a:pt x="4305" y="6194"/>
                    <a:pt x="4468" y="6078"/>
                    <a:pt x="4596" y="5968"/>
                  </a:cubicBezTo>
                  <a:cubicBezTo>
                    <a:pt x="4739" y="5813"/>
                    <a:pt x="4894" y="5635"/>
                    <a:pt x="5025" y="5444"/>
                  </a:cubicBezTo>
                  <a:cubicBezTo>
                    <a:pt x="5061" y="5206"/>
                    <a:pt x="5072" y="4968"/>
                    <a:pt x="5072" y="4730"/>
                  </a:cubicBezTo>
                  <a:cubicBezTo>
                    <a:pt x="5084" y="4277"/>
                    <a:pt x="5061" y="3837"/>
                    <a:pt x="4906" y="3432"/>
                  </a:cubicBezTo>
                  <a:cubicBezTo>
                    <a:pt x="4846" y="3253"/>
                    <a:pt x="4763" y="3087"/>
                    <a:pt x="4656" y="2944"/>
                  </a:cubicBezTo>
                  <a:cubicBezTo>
                    <a:pt x="4596" y="2968"/>
                    <a:pt x="4525" y="3027"/>
                    <a:pt x="4477" y="3075"/>
                  </a:cubicBezTo>
                  <a:cubicBezTo>
                    <a:pt x="4346" y="3241"/>
                    <a:pt x="4287" y="3444"/>
                    <a:pt x="4251" y="3658"/>
                  </a:cubicBezTo>
                  <a:cubicBezTo>
                    <a:pt x="3882" y="3468"/>
                    <a:pt x="3465" y="3349"/>
                    <a:pt x="3048" y="3313"/>
                  </a:cubicBezTo>
                  <a:cubicBezTo>
                    <a:pt x="2858" y="3301"/>
                    <a:pt x="2632" y="3289"/>
                    <a:pt x="2525" y="3122"/>
                  </a:cubicBezTo>
                  <a:cubicBezTo>
                    <a:pt x="2394" y="2884"/>
                    <a:pt x="2667" y="2575"/>
                    <a:pt x="2536" y="2301"/>
                  </a:cubicBezTo>
                  <a:cubicBezTo>
                    <a:pt x="2477" y="2134"/>
                    <a:pt x="2286" y="2063"/>
                    <a:pt x="2144" y="1956"/>
                  </a:cubicBezTo>
                  <a:cubicBezTo>
                    <a:pt x="2024" y="1872"/>
                    <a:pt x="1929" y="1765"/>
                    <a:pt x="1870" y="1634"/>
                  </a:cubicBezTo>
                  <a:cubicBezTo>
                    <a:pt x="1846" y="1551"/>
                    <a:pt x="1810" y="1479"/>
                    <a:pt x="1810" y="1408"/>
                  </a:cubicBezTo>
                  <a:cubicBezTo>
                    <a:pt x="1822" y="1134"/>
                    <a:pt x="2155" y="1051"/>
                    <a:pt x="2346" y="872"/>
                  </a:cubicBezTo>
                  <a:cubicBezTo>
                    <a:pt x="2167" y="705"/>
                    <a:pt x="1977" y="562"/>
                    <a:pt x="1763" y="443"/>
                  </a:cubicBezTo>
                  <a:cubicBezTo>
                    <a:pt x="1315" y="175"/>
                    <a:pt x="804" y="1"/>
                    <a:pt x="279" y="1"/>
                  </a:cubicBezTo>
                  <a:close/>
                </a:path>
              </a:pathLst>
            </a:custGeom>
            <a:solidFill>
              <a:srgbClr val="463F3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55" name="Google Shape;5817;p62">
              <a:extLst>
                <a:ext uri="{FF2B5EF4-FFF2-40B4-BE49-F238E27FC236}">
                  <a16:creationId xmlns:a16="http://schemas.microsoft.com/office/drawing/2014/main" id="{4A6F1164-15E2-6564-D192-84F4DFFF5551}"/>
                </a:ext>
              </a:extLst>
            </p:cNvPr>
            <p:cNvSpPr/>
            <p:nvPr/>
          </p:nvSpPr>
          <p:spPr>
            <a:xfrm>
              <a:off x="5366895" y="2242135"/>
              <a:ext cx="183171" cy="220830"/>
            </a:xfrm>
            <a:custGeom>
              <a:avLst/>
              <a:gdLst/>
              <a:ahLst/>
              <a:cxnLst/>
              <a:rect l="l" t="t" r="r" b="b"/>
              <a:pathLst>
                <a:path w="3716" h="4480" extrusionOk="0">
                  <a:moveTo>
                    <a:pt x="2317" y="1"/>
                  </a:moveTo>
                  <a:cubicBezTo>
                    <a:pt x="972" y="1"/>
                    <a:pt x="227" y="1554"/>
                    <a:pt x="72" y="2699"/>
                  </a:cubicBezTo>
                  <a:cubicBezTo>
                    <a:pt x="25" y="2985"/>
                    <a:pt x="1" y="3295"/>
                    <a:pt x="72" y="3580"/>
                  </a:cubicBezTo>
                  <a:cubicBezTo>
                    <a:pt x="194" y="4112"/>
                    <a:pt x="616" y="4479"/>
                    <a:pt x="1154" y="4479"/>
                  </a:cubicBezTo>
                  <a:cubicBezTo>
                    <a:pt x="1193" y="4479"/>
                    <a:pt x="1234" y="4477"/>
                    <a:pt x="1275" y="4473"/>
                  </a:cubicBezTo>
                  <a:cubicBezTo>
                    <a:pt x="1799" y="4426"/>
                    <a:pt x="2311" y="4116"/>
                    <a:pt x="2692" y="3771"/>
                  </a:cubicBezTo>
                  <a:cubicBezTo>
                    <a:pt x="3323" y="3223"/>
                    <a:pt x="3704" y="2425"/>
                    <a:pt x="3704" y="1616"/>
                  </a:cubicBezTo>
                  <a:cubicBezTo>
                    <a:pt x="3716" y="1235"/>
                    <a:pt x="3632" y="842"/>
                    <a:pt x="3406" y="520"/>
                  </a:cubicBezTo>
                  <a:cubicBezTo>
                    <a:pt x="3204" y="247"/>
                    <a:pt x="2930" y="92"/>
                    <a:pt x="2656" y="32"/>
                  </a:cubicBezTo>
                  <a:cubicBezTo>
                    <a:pt x="2539" y="11"/>
                    <a:pt x="2426" y="1"/>
                    <a:pt x="2317" y="1"/>
                  </a:cubicBezTo>
                  <a:close/>
                </a:path>
              </a:pathLst>
            </a:custGeom>
            <a:solidFill>
              <a:srgbClr val="FFA6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56" name="Google Shape;5818;p62">
              <a:extLst>
                <a:ext uri="{FF2B5EF4-FFF2-40B4-BE49-F238E27FC236}">
                  <a16:creationId xmlns:a16="http://schemas.microsoft.com/office/drawing/2014/main" id="{791EE188-6769-BACC-A6B8-7AD1864A6752}"/>
                </a:ext>
              </a:extLst>
            </p:cNvPr>
            <p:cNvSpPr/>
            <p:nvPr/>
          </p:nvSpPr>
          <p:spPr>
            <a:xfrm>
              <a:off x="5425011" y="2301237"/>
              <a:ext cx="90452" cy="104500"/>
            </a:xfrm>
            <a:custGeom>
              <a:avLst/>
              <a:gdLst/>
              <a:ahLst/>
              <a:cxnLst/>
              <a:rect l="l" t="t" r="r" b="b"/>
              <a:pathLst>
                <a:path w="1835" h="2120" extrusionOk="0">
                  <a:moveTo>
                    <a:pt x="1275" y="0"/>
                  </a:moveTo>
                  <a:cubicBezTo>
                    <a:pt x="989" y="0"/>
                    <a:pt x="751" y="179"/>
                    <a:pt x="584" y="369"/>
                  </a:cubicBezTo>
                  <a:cubicBezTo>
                    <a:pt x="179" y="834"/>
                    <a:pt x="1" y="1441"/>
                    <a:pt x="60" y="2048"/>
                  </a:cubicBezTo>
                  <a:cubicBezTo>
                    <a:pt x="66" y="2096"/>
                    <a:pt x="102" y="2119"/>
                    <a:pt x="136" y="2119"/>
                  </a:cubicBezTo>
                  <a:cubicBezTo>
                    <a:pt x="170" y="2119"/>
                    <a:pt x="203" y="2096"/>
                    <a:pt x="203" y="2048"/>
                  </a:cubicBezTo>
                  <a:cubicBezTo>
                    <a:pt x="179" y="1560"/>
                    <a:pt x="346" y="1048"/>
                    <a:pt x="644" y="667"/>
                  </a:cubicBezTo>
                  <a:cubicBezTo>
                    <a:pt x="703" y="572"/>
                    <a:pt x="775" y="488"/>
                    <a:pt x="858" y="417"/>
                  </a:cubicBezTo>
                  <a:cubicBezTo>
                    <a:pt x="953" y="512"/>
                    <a:pt x="1013" y="631"/>
                    <a:pt x="1036" y="750"/>
                  </a:cubicBezTo>
                  <a:cubicBezTo>
                    <a:pt x="1048" y="834"/>
                    <a:pt x="1048" y="893"/>
                    <a:pt x="1048" y="976"/>
                  </a:cubicBezTo>
                  <a:lnTo>
                    <a:pt x="1048" y="1036"/>
                  </a:lnTo>
                  <a:lnTo>
                    <a:pt x="1048" y="1048"/>
                  </a:lnTo>
                  <a:lnTo>
                    <a:pt x="1048" y="1084"/>
                  </a:lnTo>
                  <a:cubicBezTo>
                    <a:pt x="1036" y="1131"/>
                    <a:pt x="1025" y="1167"/>
                    <a:pt x="1036" y="1215"/>
                  </a:cubicBezTo>
                  <a:cubicBezTo>
                    <a:pt x="1036" y="1263"/>
                    <a:pt x="1081" y="1301"/>
                    <a:pt x="1128" y="1301"/>
                  </a:cubicBezTo>
                  <a:cubicBezTo>
                    <a:pt x="1150" y="1301"/>
                    <a:pt x="1172" y="1293"/>
                    <a:pt x="1191" y="1274"/>
                  </a:cubicBezTo>
                  <a:cubicBezTo>
                    <a:pt x="1263" y="1203"/>
                    <a:pt x="1275" y="1084"/>
                    <a:pt x="1287" y="976"/>
                  </a:cubicBezTo>
                  <a:cubicBezTo>
                    <a:pt x="1310" y="881"/>
                    <a:pt x="1287" y="786"/>
                    <a:pt x="1263" y="691"/>
                  </a:cubicBezTo>
                  <a:cubicBezTo>
                    <a:pt x="1215" y="548"/>
                    <a:pt x="1144" y="417"/>
                    <a:pt x="1036" y="298"/>
                  </a:cubicBezTo>
                  <a:cubicBezTo>
                    <a:pt x="1084" y="262"/>
                    <a:pt x="1132" y="250"/>
                    <a:pt x="1191" y="238"/>
                  </a:cubicBezTo>
                  <a:cubicBezTo>
                    <a:pt x="1226" y="223"/>
                    <a:pt x="1265" y="217"/>
                    <a:pt x="1306" y="217"/>
                  </a:cubicBezTo>
                  <a:cubicBezTo>
                    <a:pt x="1362" y="217"/>
                    <a:pt x="1422" y="229"/>
                    <a:pt x="1477" y="250"/>
                  </a:cubicBezTo>
                  <a:cubicBezTo>
                    <a:pt x="1560" y="298"/>
                    <a:pt x="1608" y="381"/>
                    <a:pt x="1691" y="429"/>
                  </a:cubicBezTo>
                  <a:cubicBezTo>
                    <a:pt x="1704" y="435"/>
                    <a:pt x="1718" y="438"/>
                    <a:pt x="1732" y="438"/>
                  </a:cubicBezTo>
                  <a:cubicBezTo>
                    <a:pt x="1773" y="438"/>
                    <a:pt x="1817" y="413"/>
                    <a:pt x="1834" y="369"/>
                  </a:cubicBezTo>
                  <a:cubicBezTo>
                    <a:pt x="1822" y="131"/>
                    <a:pt x="1477" y="0"/>
                    <a:pt x="1275" y="0"/>
                  </a:cubicBezTo>
                  <a:close/>
                </a:path>
              </a:pathLst>
            </a:custGeom>
            <a:solidFill>
              <a:srgbClr val="C431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57" name="Google Shape;5821;p62">
              <a:extLst>
                <a:ext uri="{FF2B5EF4-FFF2-40B4-BE49-F238E27FC236}">
                  <a16:creationId xmlns:a16="http://schemas.microsoft.com/office/drawing/2014/main" id="{F1625181-4F6B-AD29-6EF3-47D367478B56}"/>
                </a:ext>
              </a:extLst>
            </p:cNvPr>
            <p:cNvSpPr/>
            <p:nvPr/>
          </p:nvSpPr>
          <p:spPr>
            <a:xfrm>
              <a:off x="5073456" y="2154295"/>
              <a:ext cx="105782" cy="38596"/>
            </a:xfrm>
            <a:custGeom>
              <a:avLst/>
              <a:gdLst/>
              <a:ahLst/>
              <a:cxnLst/>
              <a:rect l="l" t="t" r="r" b="b"/>
              <a:pathLst>
                <a:path w="2146" h="783" extrusionOk="0">
                  <a:moveTo>
                    <a:pt x="538" y="0"/>
                  </a:moveTo>
                  <a:cubicBezTo>
                    <a:pt x="502" y="0"/>
                    <a:pt x="465" y="2"/>
                    <a:pt x="429" y="5"/>
                  </a:cubicBezTo>
                  <a:cubicBezTo>
                    <a:pt x="287" y="16"/>
                    <a:pt x="120" y="76"/>
                    <a:pt x="60" y="207"/>
                  </a:cubicBezTo>
                  <a:cubicBezTo>
                    <a:pt x="1" y="326"/>
                    <a:pt x="37" y="457"/>
                    <a:pt x="108" y="552"/>
                  </a:cubicBezTo>
                  <a:cubicBezTo>
                    <a:pt x="238" y="726"/>
                    <a:pt x="445" y="767"/>
                    <a:pt x="658" y="767"/>
                  </a:cubicBezTo>
                  <a:cubicBezTo>
                    <a:pt x="737" y="767"/>
                    <a:pt x="817" y="761"/>
                    <a:pt x="894" y="755"/>
                  </a:cubicBezTo>
                  <a:cubicBezTo>
                    <a:pt x="953" y="751"/>
                    <a:pt x="1013" y="749"/>
                    <a:pt x="1073" y="749"/>
                  </a:cubicBezTo>
                  <a:cubicBezTo>
                    <a:pt x="1193" y="749"/>
                    <a:pt x="1314" y="755"/>
                    <a:pt x="1441" y="755"/>
                  </a:cubicBezTo>
                  <a:cubicBezTo>
                    <a:pt x="1494" y="755"/>
                    <a:pt x="1679" y="783"/>
                    <a:pt x="1839" y="783"/>
                  </a:cubicBezTo>
                  <a:cubicBezTo>
                    <a:pt x="2006" y="783"/>
                    <a:pt x="2146" y="752"/>
                    <a:pt x="2072" y="624"/>
                  </a:cubicBezTo>
                  <a:cubicBezTo>
                    <a:pt x="2061" y="600"/>
                    <a:pt x="2013" y="564"/>
                    <a:pt x="1977" y="540"/>
                  </a:cubicBezTo>
                  <a:cubicBezTo>
                    <a:pt x="1894" y="493"/>
                    <a:pt x="1799" y="433"/>
                    <a:pt x="1715" y="386"/>
                  </a:cubicBezTo>
                  <a:cubicBezTo>
                    <a:pt x="1365" y="178"/>
                    <a:pt x="945" y="0"/>
                    <a:pt x="538" y="0"/>
                  </a:cubicBezTo>
                  <a:close/>
                </a:path>
              </a:pathLst>
            </a:custGeom>
            <a:solidFill>
              <a:srgbClr val="4E4937">
                <a:lumMod val="500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58" name="Google Shape;5822;p62">
              <a:extLst>
                <a:ext uri="{FF2B5EF4-FFF2-40B4-BE49-F238E27FC236}">
                  <a16:creationId xmlns:a16="http://schemas.microsoft.com/office/drawing/2014/main" id="{1AB93D9D-5326-57C9-2317-709EDF7CD818}"/>
                </a:ext>
              </a:extLst>
            </p:cNvPr>
            <p:cNvSpPr/>
            <p:nvPr/>
          </p:nvSpPr>
          <p:spPr>
            <a:xfrm>
              <a:off x="4889496" y="2152176"/>
              <a:ext cx="80741" cy="38251"/>
            </a:xfrm>
            <a:custGeom>
              <a:avLst/>
              <a:gdLst/>
              <a:ahLst/>
              <a:cxnLst/>
              <a:rect l="l" t="t" r="r" b="b"/>
              <a:pathLst>
                <a:path w="1638" h="776" extrusionOk="0">
                  <a:moveTo>
                    <a:pt x="1094" y="0"/>
                  </a:moveTo>
                  <a:cubicBezTo>
                    <a:pt x="794" y="0"/>
                    <a:pt x="495" y="156"/>
                    <a:pt x="268" y="321"/>
                  </a:cubicBezTo>
                  <a:cubicBezTo>
                    <a:pt x="209" y="369"/>
                    <a:pt x="149" y="417"/>
                    <a:pt x="101" y="476"/>
                  </a:cubicBezTo>
                  <a:cubicBezTo>
                    <a:pt x="66" y="500"/>
                    <a:pt x="54" y="524"/>
                    <a:pt x="42" y="560"/>
                  </a:cubicBezTo>
                  <a:cubicBezTo>
                    <a:pt x="1" y="711"/>
                    <a:pt x="155" y="743"/>
                    <a:pt x="308" y="743"/>
                  </a:cubicBezTo>
                  <a:cubicBezTo>
                    <a:pt x="420" y="743"/>
                    <a:pt x="531" y="726"/>
                    <a:pt x="566" y="726"/>
                  </a:cubicBezTo>
                  <a:cubicBezTo>
                    <a:pt x="709" y="726"/>
                    <a:pt x="840" y="726"/>
                    <a:pt x="994" y="750"/>
                  </a:cubicBezTo>
                  <a:cubicBezTo>
                    <a:pt x="1076" y="763"/>
                    <a:pt x="1162" y="776"/>
                    <a:pt x="1244" y="776"/>
                  </a:cubicBezTo>
                  <a:cubicBezTo>
                    <a:pt x="1390" y="776"/>
                    <a:pt x="1521" y="735"/>
                    <a:pt x="1590" y="583"/>
                  </a:cubicBezTo>
                  <a:cubicBezTo>
                    <a:pt x="1637" y="476"/>
                    <a:pt x="1637" y="357"/>
                    <a:pt x="1554" y="238"/>
                  </a:cubicBezTo>
                  <a:cubicBezTo>
                    <a:pt x="1483" y="95"/>
                    <a:pt x="1352" y="24"/>
                    <a:pt x="1232" y="12"/>
                  </a:cubicBezTo>
                  <a:cubicBezTo>
                    <a:pt x="1186" y="4"/>
                    <a:pt x="1140" y="0"/>
                    <a:pt x="1094" y="0"/>
                  </a:cubicBezTo>
                  <a:close/>
                </a:path>
              </a:pathLst>
            </a:custGeom>
            <a:solidFill>
              <a:srgbClr val="4E4937">
                <a:lumMod val="500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59" name="Google Shape;5823;p62">
              <a:extLst>
                <a:ext uri="{FF2B5EF4-FFF2-40B4-BE49-F238E27FC236}">
                  <a16:creationId xmlns:a16="http://schemas.microsoft.com/office/drawing/2014/main" id="{1EC28CB5-990C-64EC-D653-E6D94BDA4BEF}"/>
                </a:ext>
              </a:extLst>
            </p:cNvPr>
            <p:cNvSpPr/>
            <p:nvPr/>
          </p:nvSpPr>
          <p:spPr>
            <a:xfrm>
              <a:off x="4959590" y="2234298"/>
              <a:ext cx="49391" cy="128752"/>
            </a:xfrm>
            <a:custGeom>
              <a:avLst/>
              <a:gdLst/>
              <a:ahLst/>
              <a:cxnLst/>
              <a:rect l="l" t="t" r="r" b="b"/>
              <a:pathLst>
                <a:path w="1002" h="2612" extrusionOk="0">
                  <a:moveTo>
                    <a:pt x="689" y="0"/>
                  </a:moveTo>
                  <a:cubicBezTo>
                    <a:pt x="655" y="0"/>
                    <a:pt x="625" y="30"/>
                    <a:pt x="632" y="72"/>
                  </a:cubicBezTo>
                  <a:cubicBezTo>
                    <a:pt x="715" y="429"/>
                    <a:pt x="799" y="822"/>
                    <a:pt x="811" y="1191"/>
                  </a:cubicBezTo>
                  <a:cubicBezTo>
                    <a:pt x="823" y="1275"/>
                    <a:pt x="823" y="1382"/>
                    <a:pt x="823" y="1465"/>
                  </a:cubicBezTo>
                  <a:lnTo>
                    <a:pt x="823" y="1501"/>
                  </a:lnTo>
                  <a:cubicBezTo>
                    <a:pt x="799" y="1489"/>
                    <a:pt x="763" y="1465"/>
                    <a:pt x="727" y="1465"/>
                  </a:cubicBezTo>
                  <a:cubicBezTo>
                    <a:pt x="679" y="1457"/>
                    <a:pt x="627" y="1451"/>
                    <a:pt x="573" y="1451"/>
                  </a:cubicBezTo>
                  <a:cubicBezTo>
                    <a:pt x="481" y="1451"/>
                    <a:pt x="386" y="1468"/>
                    <a:pt x="311" y="1513"/>
                  </a:cubicBezTo>
                  <a:cubicBezTo>
                    <a:pt x="49" y="1668"/>
                    <a:pt x="1" y="2025"/>
                    <a:pt x="96" y="2275"/>
                  </a:cubicBezTo>
                  <a:cubicBezTo>
                    <a:pt x="156" y="2406"/>
                    <a:pt x="263" y="2525"/>
                    <a:pt x="406" y="2584"/>
                  </a:cubicBezTo>
                  <a:cubicBezTo>
                    <a:pt x="455" y="2602"/>
                    <a:pt x="508" y="2612"/>
                    <a:pt x="562" y="2612"/>
                  </a:cubicBezTo>
                  <a:cubicBezTo>
                    <a:pt x="653" y="2612"/>
                    <a:pt x="743" y="2585"/>
                    <a:pt x="811" y="2525"/>
                  </a:cubicBezTo>
                  <a:cubicBezTo>
                    <a:pt x="834" y="2489"/>
                    <a:pt x="811" y="2430"/>
                    <a:pt x="763" y="2430"/>
                  </a:cubicBezTo>
                  <a:cubicBezTo>
                    <a:pt x="737" y="2432"/>
                    <a:pt x="711" y="2434"/>
                    <a:pt x="685" y="2434"/>
                  </a:cubicBezTo>
                  <a:cubicBezTo>
                    <a:pt x="581" y="2434"/>
                    <a:pt x="480" y="2411"/>
                    <a:pt x="394" y="2334"/>
                  </a:cubicBezTo>
                  <a:cubicBezTo>
                    <a:pt x="287" y="2251"/>
                    <a:pt x="239" y="2108"/>
                    <a:pt x="239" y="1977"/>
                  </a:cubicBezTo>
                  <a:cubicBezTo>
                    <a:pt x="263" y="1846"/>
                    <a:pt x="322" y="1715"/>
                    <a:pt x="453" y="1668"/>
                  </a:cubicBezTo>
                  <a:cubicBezTo>
                    <a:pt x="494" y="1659"/>
                    <a:pt x="541" y="1646"/>
                    <a:pt x="586" y="1646"/>
                  </a:cubicBezTo>
                  <a:cubicBezTo>
                    <a:pt x="606" y="1646"/>
                    <a:pt x="625" y="1648"/>
                    <a:pt x="644" y="1656"/>
                  </a:cubicBezTo>
                  <a:cubicBezTo>
                    <a:pt x="703" y="1668"/>
                    <a:pt x="763" y="1692"/>
                    <a:pt x="823" y="1692"/>
                  </a:cubicBezTo>
                  <a:cubicBezTo>
                    <a:pt x="832" y="1693"/>
                    <a:pt x="842" y="1694"/>
                    <a:pt x="851" y="1694"/>
                  </a:cubicBezTo>
                  <a:cubicBezTo>
                    <a:pt x="960" y="1694"/>
                    <a:pt x="1001" y="1565"/>
                    <a:pt x="1001" y="1477"/>
                  </a:cubicBezTo>
                  <a:cubicBezTo>
                    <a:pt x="1001" y="1311"/>
                    <a:pt x="977" y="1144"/>
                    <a:pt x="953" y="977"/>
                  </a:cubicBezTo>
                  <a:cubicBezTo>
                    <a:pt x="918" y="668"/>
                    <a:pt x="858" y="358"/>
                    <a:pt x="751" y="48"/>
                  </a:cubicBezTo>
                  <a:cubicBezTo>
                    <a:pt x="736" y="14"/>
                    <a:pt x="712" y="0"/>
                    <a:pt x="689" y="0"/>
                  </a:cubicBezTo>
                  <a:close/>
                </a:path>
              </a:pathLst>
            </a:custGeom>
            <a:solidFill>
              <a:srgbClr val="C431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60" name="Google Shape;5824;p62">
              <a:extLst>
                <a:ext uri="{FF2B5EF4-FFF2-40B4-BE49-F238E27FC236}">
                  <a16:creationId xmlns:a16="http://schemas.microsoft.com/office/drawing/2014/main" id="{34093772-C818-9BFD-55F3-D332A675F553}"/>
                </a:ext>
              </a:extLst>
            </p:cNvPr>
            <p:cNvSpPr/>
            <p:nvPr/>
          </p:nvSpPr>
          <p:spPr>
            <a:xfrm>
              <a:off x="5075822" y="2276196"/>
              <a:ext cx="102627" cy="39385"/>
            </a:xfrm>
            <a:custGeom>
              <a:avLst/>
              <a:gdLst/>
              <a:ahLst/>
              <a:cxnLst/>
              <a:rect l="l" t="t" r="r" b="b"/>
              <a:pathLst>
                <a:path w="2082" h="799" extrusionOk="0">
                  <a:moveTo>
                    <a:pt x="1040" y="1"/>
                  </a:moveTo>
                  <a:cubicBezTo>
                    <a:pt x="995" y="1"/>
                    <a:pt x="951" y="3"/>
                    <a:pt x="905" y="8"/>
                  </a:cubicBezTo>
                  <a:cubicBezTo>
                    <a:pt x="679" y="44"/>
                    <a:pt x="489" y="115"/>
                    <a:pt x="322" y="246"/>
                  </a:cubicBezTo>
                  <a:cubicBezTo>
                    <a:pt x="239" y="318"/>
                    <a:pt x="179" y="377"/>
                    <a:pt x="119" y="472"/>
                  </a:cubicBezTo>
                  <a:cubicBezTo>
                    <a:pt x="60" y="544"/>
                    <a:pt x="0" y="663"/>
                    <a:pt x="0" y="734"/>
                  </a:cubicBezTo>
                  <a:cubicBezTo>
                    <a:pt x="0" y="775"/>
                    <a:pt x="28" y="799"/>
                    <a:pt x="53" y="799"/>
                  </a:cubicBezTo>
                  <a:cubicBezTo>
                    <a:pt x="65" y="799"/>
                    <a:pt x="76" y="793"/>
                    <a:pt x="84" y="782"/>
                  </a:cubicBezTo>
                  <a:cubicBezTo>
                    <a:pt x="143" y="722"/>
                    <a:pt x="179" y="639"/>
                    <a:pt x="239" y="580"/>
                  </a:cubicBezTo>
                  <a:cubicBezTo>
                    <a:pt x="298" y="520"/>
                    <a:pt x="358" y="437"/>
                    <a:pt x="429" y="401"/>
                  </a:cubicBezTo>
                  <a:cubicBezTo>
                    <a:pt x="572" y="294"/>
                    <a:pt x="739" y="222"/>
                    <a:pt x="917" y="199"/>
                  </a:cubicBezTo>
                  <a:cubicBezTo>
                    <a:pt x="943" y="197"/>
                    <a:pt x="968" y="196"/>
                    <a:pt x="994" y="196"/>
                  </a:cubicBezTo>
                  <a:cubicBezTo>
                    <a:pt x="1168" y="196"/>
                    <a:pt x="1333" y="231"/>
                    <a:pt x="1489" y="294"/>
                  </a:cubicBezTo>
                  <a:cubicBezTo>
                    <a:pt x="1572" y="341"/>
                    <a:pt x="1667" y="377"/>
                    <a:pt x="1751" y="437"/>
                  </a:cubicBezTo>
                  <a:cubicBezTo>
                    <a:pt x="1846" y="496"/>
                    <a:pt x="1905" y="580"/>
                    <a:pt x="1989" y="615"/>
                  </a:cubicBezTo>
                  <a:cubicBezTo>
                    <a:pt x="2000" y="620"/>
                    <a:pt x="2010" y="622"/>
                    <a:pt x="2019" y="622"/>
                  </a:cubicBezTo>
                  <a:cubicBezTo>
                    <a:pt x="2060" y="622"/>
                    <a:pt x="2082" y="583"/>
                    <a:pt x="2072" y="544"/>
                  </a:cubicBezTo>
                  <a:cubicBezTo>
                    <a:pt x="2024" y="437"/>
                    <a:pt x="1929" y="353"/>
                    <a:pt x="1846" y="294"/>
                  </a:cubicBezTo>
                  <a:cubicBezTo>
                    <a:pt x="1751" y="222"/>
                    <a:pt x="1643" y="163"/>
                    <a:pt x="1548" y="115"/>
                  </a:cubicBezTo>
                  <a:cubicBezTo>
                    <a:pt x="1386" y="39"/>
                    <a:pt x="1217" y="1"/>
                    <a:pt x="1040" y="1"/>
                  </a:cubicBezTo>
                  <a:close/>
                </a:path>
              </a:pathLst>
            </a:custGeom>
            <a:solidFill>
              <a:srgbClr val="4E4937">
                <a:lumMod val="500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61" name="Google Shape;5825;p62">
              <a:extLst>
                <a:ext uri="{FF2B5EF4-FFF2-40B4-BE49-F238E27FC236}">
                  <a16:creationId xmlns:a16="http://schemas.microsoft.com/office/drawing/2014/main" id="{8D06EEC4-9BF4-36F0-D2C1-0565C7951B69}"/>
                </a:ext>
              </a:extLst>
            </p:cNvPr>
            <p:cNvSpPr/>
            <p:nvPr/>
          </p:nvSpPr>
          <p:spPr>
            <a:xfrm>
              <a:off x="4887031" y="2276196"/>
              <a:ext cx="66151" cy="39385"/>
            </a:xfrm>
            <a:custGeom>
              <a:avLst/>
              <a:gdLst/>
              <a:ahLst/>
              <a:cxnLst/>
              <a:rect l="l" t="t" r="r" b="b"/>
              <a:pathLst>
                <a:path w="1342" h="799" extrusionOk="0">
                  <a:moveTo>
                    <a:pt x="686" y="1"/>
                  </a:moveTo>
                  <a:cubicBezTo>
                    <a:pt x="575" y="1"/>
                    <a:pt x="468" y="39"/>
                    <a:pt x="354" y="115"/>
                  </a:cubicBezTo>
                  <a:cubicBezTo>
                    <a:pt x="282" y="163"/>
                    <a:pt x="223" y="222"/>
                    <a:pt x="163" y="294"/>
                  </a:cubicBezTo>
                  <a:cubicBezTo>
                    <a:pt x="104" y="353"/>
                    <a:pt x="44" y="437"/>
                    <a:pt x="20" y="544"/>
                  </a:cubicBezTo>
                  <a:cubicBezTo>
                    <a:pt x="1" y="583"/>
                    <a:pt x="21" y="622"/>
                    <a:pt x="42" y="622"/>
                  </a:cubicBezTo>
                  <a:cubicBezTo>
                    <a:pt x="47" y="622"/>
                    <a:pt x="52" y="620"/>
                    <a:pt x="56" y="615"/>
                  </a:cubicBezTo>
                  <a:cubicBezTo>
                    <a:pt x="116" y="580"/>
                    <a:pt x="163" y="496"/>
                    <a:pt x="211" y="437"/>
                  </a:cubicBezTo>
                  <a:cubicBezTo>
                    <a:pt x="270" y="377"/>
                    <a:pt x="318" y="341"/>
                    <a:pt x="390" y="294"/>
                  </a:cubicBezTo>
                  <a:cubicBezTo>
                    <a:pt x="493" y="231"/>
                    <a:pt x="597" y="196"/>
                    <a:pt x="701" y="196"/>
                  </a:cubicBezTo>
                  <a:cubicBezTo>
                    <a:pt x="716" y="196"/>
                    <a:pt x="732" y="197"/>
                    <a:pt x="747" y="199"/>
                  </a:cubicBezTo>
                  <a:cubicBezTo>
                    <a:pt x="866" y="222"/>
                    <a:pt x="973" y="294"/>
                    <a:pt x="1056" y="401"/>
                  </a:cubicBezTo>
                  <a:cubicBezTo>
                    <a:pt x="1104" y="437"/>
                    <a:pt x="1152" y="520"/>
                    <a:pt x="1175" y="580"/>
                  </a:cubicBezTo>
                  <a:cubicBezTo>
                    <a:pt x="1211" y="639"/>
                    <a:pt x="1235" y="722"/>
                    <a:pt x="1282" y="782"/>
                  </a:cubicBezTo>
                  <a:cubicBezTo>
                    <a:pt x="1286" y="793"/>
                    <a:pt x="1294" y="799"/>
                    <a:pt x="1302" y="799"/>
                  </a:cubicBezTo>
                  <a:cubicBezTo>
                    <a:pt x="1320" y="799"/>
                    <a:pt x="1342" y="775"/>
                    <a:pt x="1342" y="734"/>
                  </a:cubicBezTo>
                  <a:cubicBezTo>
                    <a:pt x="1342" y="663"/>
                    <a:pt x="1306" y="544"/>
                    <a:pt x="1282" y="472"/>
                  </a:cubicBezTo>
                  <a:cubicBezTo>
                    <a:pt x="1235" y="377"/>
                    <a:pt x="1211" y="318"/>
                    <a:pt x="1152" y="246"/>
                  </a:cubicBezTo>
                  <a:cubicBezTo>
                    <a:pt x="1044" y="115"/>
                    <a:pt x="913" y="44"/>
                    <a:pt x="771" y="8"/>
                  </a:cubicBezTo>
                  <a:cubicBezTo>
                    <a:pt x="742" y="3"/>
                    <a:pt x="714" y="1"/>
                    <a:pt x="686" y="1"/>
                  </a:cubicBezTo>
                  <a:close/>
                </a:path>
              </a:pathLst>
            </a:custGeom>
            <a:solidFill>
              <a:srgbClr val="4E4937">
                <a:lumMod val="500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62" name="Google Shape;5826;p62">
              <a:extLst>
                <a:ext uri="{FF2B5EF4-FFF2-40B4-BE49-F238E27FC236}">
                  <a16:creationId xmlns:a16="http://schemas.microsoft.com/office/drawing/2014/main" id="{983B26E0-0EB4-6082-E4F2-456583B38B4D}"/>
                </a:ext>
              </a:extLst>
            </p:cNvPr>
            <p:cNvSpPr/>
            <p:nvPr/>
          </p:nvSpPr>
          <p:spPr>
            <a:xfrm>
              <a:off x="4947119" y="2359945"/>
              <a:ext cx="150194" cy="49440"/>
            </a:xfrm>
            <a:custGeom>
              <a:avLst/>
              <a:gdLst/>
              <a:ahLst/>
              <a:cxnLst/>
              <a:rect l="l" t="t" r="r" b="b"/>
              <a:pathLst>
                <a:path w="3047" h="1003" extrusionOk="0">
                  <a:moveTo>
                    <a:pt x="2970" y="1"/>
                  </a:moveTo>
                  <a:cubicBezTo>
                    <a:pt x="2958" y="1"/>
                    <a:pt x="2945" y="4"/>
                    <a:pt x="2933" y="12"/>
                  </a:cubicBezTo>
                  <a:cubicBezTo>
                    <a:pt x="2826" y="83"/>
                    <a:pt x="2730" y="178"/>
                    <a:pt x="2623" y="250"/>
                  </a:cubicBezTo>
                  <a:cubicBezTo>
                    <a:pt x="2516" y="321"/>
                    <a:pt x="2409" y="393"/>
                    <a:pt x="2314" y="452"/>
                  </a:cubicBezTo>
                  <a:cubicBezTo>
                    <a:pt x="2099" y="583"/>
                    <a:pt x="1861" y="678"/>
                    <a:pt x="1623" y="738"/>
                  </a:cubicBezTo>
                  <a:cubicBezTo>
                    <a:pt x="1385" y="797"/>
                    <a:pt x="1147" y="833"/>
                    <a:pt x="897" y="833"/>
                  </a:cubicBezTo>
                  <a:cubicBezTo>
                    <a:pt x="766" y="833"/>
                    <a:pt x="647" y="809"/>
                    <a:pt x="504" y="797"/>
                  </a:cubicBezTo>
                  <a:cubicBezTo>
                    <a:pt x="373" y="774"/>
                    <a:pt x="230" y="738"/>
                    <a:pt x="123" y="655"/>
                  </a:cubicBezTo>
                  <a:cubicBezTo>
                    <a:pt x="109" y="644"/>
                    <a:pt x="95" y="639"/>
                    <a:pt x="81" y="639"/>
                  </a:cubicBezTo>
                  <a:cubicBezTo>
                    <a:pt x="36" y="639"/>
                    <a:pt x="0" y="689"/>
                    <a:pt x="28" y="726"/>
                  </a:cubicBezTo>
                  <a:cubicBezTo>
                    <a:pt x="206" y="928"/>
                    <a:pt x="540" y="976"/>
                    <a:pt x="802" y="988"/>
                  </a:cubicBezTo>
                  <a:cubicBezTo>
                    <a:pt x="880" y="998"/>
                    <a:pt x="958" y="1002"/>
                    <a:pt x="1035" y="1002"/>
                  </a:cubicBezTo>
                  <a:cubicBezTo>
                    <a:pt x="1237" y="1002"/>
                    <a:pt x="1433" y="972"/>
                    <a:pt x="1623" y="928"/>
                  </a:cubicBezTo>
                  <a:cubicBezTo>
                    <a:pt x="1897" y="869"/>
                    <a:pt x="2147" y="774"/>
                    <a:pt x="2385" y="631"/>
                  </a:cubicBezTo>
                  <a:cubicBezTo>
                    <a:pt x="2623" y="500"/>
                    <a:pt x="2873" y="321"/>
                    <a:pt x="3028" y="95"/>
                  </a:cubicBezTo>
                  <a:cubicBezTo>
                    <a:pt x="3047" y="48"/>
                    <a:pt x="3014" y="1"/>
                    <a:pt x="2970" y="1"/>
                  </a:cubicBezTo>
                  <a:close/>
                </a:path>
              </a:pathLst>
            </a:custGeom>
            <a:solidFill>
              <a:srgbClr val="C431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63" name="Google Shape;5827;p62">
              <a:extLst>
                <a:ext uri="{FF2B5EF4-FFF2-40B4-BE49-F238E27FC236}">
                  <a16:creationId xmlns:a16="http://schemas.microsoft.com/office/drawing/2014/main" id="{6D86E6AA-EC50-3462-2B3E-BCFE8C234429}"/>
                </a:ext>
              </a:extLst>
            </p:cNvPr>
            <p:cNvSpPr/>
            <p:nvPr/>
          </p:nvSpPr>
          <p:spPr>
            <a:xfrm>
              <a:off x="5476078" y="3309472"/>
              <a:ext cx="80002" cy="60778"/>
            </a:xfrm>
            <a:custGeom>
              <a:avLst/>
              <a:gdLst/>
              <a:ahLst/>
              <a:cxnLst/>
              <a:rect l="l" t="t" r="r" b="b"/>
              <a:pathLst>
                <a:path w="1623" h="1233" extrusionOk="0">
                  <a:moveTo>
                    <a:pt x="1291" y="1"/>
                  </a:moveTo>
                  <a:cubicBezTo>
                    <a:pt x="1080" y="1"/>
                    <a:pt x="727" y="203"/>
                    <a:pt x="727" y="203"/>
                  </a:cubicBezTo>
                  <a:lnTo>
                    <a:pt x="0" y="1180"/>
                  </a:lnTo>
                  <a:cubicBezTo>
                    <a:pt x="0" y="1180"/>
                    <a:pt x="188" y="1232"/>
                    <a:pt x="439" y="1232"/>
                  </a:cubicBezTo>
                  <a:cubicBezTo>
                    <a:pt x="722" y="1232"/>
                    <a:pt x="1087" y="1166"/>
                    <a:pt x="1358" y="882"/>
                  </a:cubicBezTo>
                  <a:cubicBezTo>
                    <a:pt x="1623" y="598"/>
                    <a:pt x="1530" y="532"/>
                    <a:pt x="1385" y="532"/>
                  </a:cubicBezTo>
                  <a:cubicBezTo>
                    <a:pt x="1255" y="532"/>
                    <a:pt x="1084" y="584"/>
                    <a:pt x="1084" y="584"/>
                  </a:cubicBezTo>
                  <a:cubicBezTo>
                    <a:pt x="1084" y="584"/>
                    <a:pt x="1548" y="215"/>
                    <a:pt x="1417" y="49"/>
                  </a:cubicBezTo>
                  <a:cubicBezTo>
                    <a:pt x="1390" y="14"/>
                    <a:pt x="1345" y="1"/>
                    <a:pt x="1291" y="1"/>
                  </a:cubicBezTo>
                  <a:close/>
                </a:path>
              </a:pathLst>
            </a:custGeom>
            <a:solidFill>
              <a:srgbClr val="FFA6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64" name="Google Shape;5828;p62">
              <a:extLst>
                <a:ext uri="{FF2B5EF4-FFF2-40B4-BE49-F238E27FC236}">
                  <a16:creationId xmlns:a16="http://schemas.microsoft.com/office/drawing/2014/main" id="{53683CC8-710B-6D75-9A3C-1E6D4C2EC44E}"/>
                </a:ext>
              </a:extLst>
            </p:cNvPr>
            <p:cNvSpPr/>
            <p:nvPr/>
          </p:nvSpPr>
          <p:spPr>
            <a:xfrm>
              <a:off x="5378676" y="3217294"/>
              <a:ext cx="161877" cy="152265"/>
            </a:xfrm>
            <a:custGeom>
              <a:avLst/>
              <a:gdLst/>
              <a:ahLst/>
              <a:cxnLst/>
              <a:rect l="l" t="t" r="r" b="b"/>
              <a:pathLst>
                <a:path w="3284" h="3089" extrusionOk="0">
                  <a:moveTo>
                    <a:pt x="1358" y="1"/>
                  </a:moveTo>
                  <a:cubicBezTo>
                    <a:pt x="1287" y="1"/>
                    <a:pt x="1230" y="19"/>
                    <a:pt x="1191" y="61"/>
                  </a:cubicBezTo>
                  <a:cubicBezTo>
                    <a:pt x="1191" y="61"/>
                    <a:pt x="0" y="1038"/>
                    <a:pt x="60" y="1621"/>
                  </a:cubicBezTo>
                  <a:cubicBezTo>
                    <a:pt x="117" y="2187"/>
                    <a:pt x="1630" y="3088"/>
                    <a:pt x="2037" y="3088"/>
                  </a:cubicBezTo>
                  <a:cubicBezTo>
                    <a:pt x="2050" y="3088"/>
                    <a:pt x="2061" y="3087"/>
                    <a:pt x="2072" y="3085"/>
                  </a:cubicBezTo>
                  <a:cubicBezTo>
                    <a:pt x="2417" y="3026"/>
                    <a:pt x="3239" y="1442"/>
                    <a:pt x="3262" y="1276"/>
                  </a:cubicBezTo>
                  <a:cubicBezTo>
                    <a:pt x="3283" y="1139"/>
                    <a:pt x="1911" y="1"/>
                    <a:pt x="1358" y="1"/>
                  </a:cubicBezTo>
                  <a:close/>
                </a:path>
              </a:pathLst>
            </a:custGeom>
            <a:solidFill>
              <a:srgbClr val="FFA6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65" name="Google Shape;5829;p62">
              <a:extLst>
                <a:ext uri="{FF2B5EF4-FFF2-40B4-BE49-F238E27FC236}">
                  <a16:creationId xmlns:a16="http://schemas.microsoft.com/office/drawing/2014/main" id="{E8D7496E-74FF-6B4E-EC2A-2F35EB9EE177}"/>
                </a:ext>
              </a:extLst>
            </p:cNvPr>
            <p:cNvSpPr/>
            <p:nvPr/>
          </p:nvSpPr>
          <p:spPr>
            <a:xfrm>
              <a:off x="5493676" y="3315830"/>
              <a:ext cx="28590" cy="41849"/>
            </a:xfrm>
            <a:custGeom>
              <a:avLst/>
              <a:gdLst/>
              <a:ahLst/>
              <a:cxnLst/>
              <a:rect l="l" t="t" r="r" b="b"/>
              <a:pathLst>
                <a:path w="580" h="849" extrusionOk="0">
                  <a:moveTo>
                    <a:pt x="540" y="1"/>
                  </a:moveTo>
                  <a:cubicBezTo>
                    <a:pt x="529" y="1"/>
                    <a:pt x="517" y="9"/>
                    <a:pt x="513" y="27"/>
                  </a:cubicBezTo>
                  <a:cubicBezTo>
                    <a:pt x="465" y="170"/>
                    <a:pt x="394" y="324"/>
                    <a:pt x="298" y="455"/>
                  </a:cubicBezTo>
                  <a:cubicBezTo>
                    <a:pt x="251" y="527"/>
                    <a:pt x="215" y="586"/>
                    <a:pt x="155" y="646"/>
                  </a:cubicBezTo>
                  <a:cubicBezTo>
                    <a:pt x="144" y="682"/>
                    <a:pt x="108" y="705"/>
                    <a:pt x="84" y="741"/>
                  </a:cubicBezTo>
                  <a:cubicBezTo>
                    <a:pt x="48" y="753"/>
                    <a:pt x="13" y="789"/>
                    <a:pt x="1" y="813"/>
                  </a:cubicBezTo>
                  <a:cubicBezTo>
                    <a:pt x="1" y="825"/>
                    <a:pt x="24" y="848"/>
                    <a:pt x="36" y="848"/>
                  </a:cubicBezTo>
                  <a:cubicBezTo>
                    <a:pt x="60" y="825"/>
                    <a:pt x="96" y="801"/>
                    <a:pt x="120" y="765"/>
                  </a:cubicBezTo>
                  <a:lnTo>
                    <a:pt x="215" y="682"/>
                  </a:lnTo>
                  <a:cubicBezTo>
                    <a:pt x="275" y="622"/>
                    <a:pt x="310" y="563"/>
                    <a:pt x="358" y="479"/>
                  </a:cubicBezTo>
                  <a:cubicBezTo>
                    <a:pt x="453" y="348"/>
                    <a:pt x="525" y="205"/>
                    <a:pt x="572" y="51"/>
                  </a:cubicBezTo>
                  <a:cubicBezTo>
                    <a:pt x="580" y="21"/>
                    <a:pt x="560" y="1"/>
                    <a:pt x="540" y="1"/>
                  </a:cubicBezTo>
                  <a:close/>
                </a:path>
              </a:pathLst>
            </a:custGeom>
            <a:solidFill>
              <a:srgbClr val="C4412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66" name="Google Shape;5830;p62">
              <a:extLst>
                <a:ext uri="{FF2B5EF4-FFF2-40B4-BE49-F238E27FC236}">
                  <a16:creationId xmlns:a16="http://schemas.microsoft.com/office/drawing/2014/main" id="{C3766EA8-3CA4-C14E-63D5-9DFE53E3CD08}"/>
                </a:ext>
              </a:extLst>
            </p:cNvPr>
            <p:cNvSpPr/>
            <p:nvPr/>
          </p:nvSpPr>
          <p:spPr>
            <a:xfrm>
              <a:off x="5360734" y="2650674"/>
              <a:ext cx="360723" cy="667075"/>
            </a:xfrm>
            <a:custGeom>
              <a:avLst/>
              <a:gdLst/>
              <a:ahLst/>
              <a:cxnLst/>
              <a:rect l="l" t="t" r="r" b="b"/>
              <a:pathLst>
                <a:path w="7318" h="13533" extrusionOk="0">
                  <a:moveTo>
                    <a:pt x="718" y="0"/>
                  </a:moveTo>
                  <a:cubicBezTo>
                    <a:pt x="0" y="0"/>
                    <a:pt x="163" y="1569"/>
                    <a:pt x="245" y="2186"/>
                  </a:cubicBezTo>
                  <a:cubicBezTo>
                    <a:pt x="328" y="2900"/>
                    <a:pt x="590" y="3603"/>
                    <a:pt x="1007" y="4198"/>
                  </a:cubicBezTo>
                  <a:cubicBezTo>
                    <a:pt x="1221" y="4532"/>
                    <a:pt x="1507" y="4722"/>
                    <a:pt x="1805" y="4960"/>
                  </a:cubicBezTo>
                  <a:cubicBezTo>
                    <a:pt x="2019" y="5127"/>
                    <a:pt x="2221" y="5317"/>
                    <a:pt x="2400" y="5532"/>
                  </a:cubicBezTo>
                  <a:cubicBezTo>
                    <a:pt x="2733" y="5901"/>
                    <a:pt x="2983" y="6365"/>
                    <a:pt x="2995" y="6865"/>
                  </a:cubicBezTo>
                  <a:cubicBezTo>
                    <a:pt x="3031" y="7830"/>
                    <a:pt x="2174" y="9497"/>
                    <a:pt x="1626" y="10485"/>
                  </a:cubicBezTo>
                  <a:lnTo>
                    <a:pt x="1578" y="10568"/>
                  </a:lnTo>
                  <a:cubicBezTo>
                    <a:pt x="1340" y="10985"/>
                    <a:pt x="1162" y="11271"/>
                    <a:pt x="1162" y="11271"/>
                  </a:cubicBezTo>
                  <a:lnTo>
                    <a:pt x="3817" y="13533"/>
                  </a:lnTo>
                  <a:cubicBezTo>
                    <a:pt x="3936" y="13307"/>
                    <a:pt x="4067" y="13080"/>
                    <a:pt x="4186" y="12866"/>
                  </a:cubicBezTo>
                  <a:cubicBezTo>
                    <a:pt x="4198" y="12830"/>
                    <a:pt x="4222" y="12818"/>
                    <a:pt x="4234" y="12783"/>
                  </a:cubicBezTo>
                  <a:cubicBezTo>
                    <a:pt x="5841" y="9949"/>
                    <a:pt x="7317" y="7341"/>
                    <a:pt x="6139" y="5163"/>
                  </a:cubicBezTo>
                  <a:cubicBezTo>
                    <a:pt x="6031" y="4972"/>
                    <a:pt x="5924" y="4794"/>
                    <a:pt x="5805" y="4615"/>
                  </a:cubicBezTo>
                  <a:cubicBezTo>
                    <a:pt x="5138" y="3603"/>
                    <a:pt x="4293" y="2686"/>
                    <a:pt x="3400" y="1853"/>
                  </a:cubicBezTo>
                  <a:cubicBezTo>
                    <a:pt x="2972" y="1448"/>
                    <a:pt x="2519" y="1055"/>
                    <a:pt x="2043" y="698"/>
                  </a:cubicBezTo>
                  <a:cubicBezTo>
                    <a:pt x="1805" y="519"/>
                    <a:pt x="1376" y="269"/>
                    <a:pt x="1126" y="126"/>
                  </a:cubicBezTo>
                  <a:cubicBezTo>
                    <a:pt x="966" y="39"/>
                    <a:pt x="831" y="0"/>
                    <a:pt x="718" y="0"/>
                  </a:cubicBezTo>
                  <a:close/>
                </a:path>
              </a:pathLst>
            </a:custGeom>
            <a:solidFill>
              <a:srgbClr val="FFE6B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67" name="Google Shape;5831;p62">
              <a:extLst>
                <a:ext uri="{FF2B5EF4-FFF2-40B4-BE49-F238E27FC236}">
                  <a16:creationId xmlns:a16="http://schemas.microsoft.com/office/drawing/2014/main" id="{6DB8C38D-A9B0-42AA-3FA5-1EE3DF302C99}"/>
                </a:ext>
              </a:extLst>
            </p:cNvPr>
            <p:cNvSpPr/>
            <p:nvPr/>
          </p:nvSpPr>
          <p:spPr>
            <a:xfrm>
              <a:off x="5439109" y="3167459"/>
              <a:ext cx="130921" cy="117415"/>
            </a:xfrm>
            <a:custGeom>
              <a:avLst/>
              <a:gdLst/>
              <a:ahLst/>
              <a:cxnLst/>
              <a:rect l="l" t="t" r="r" b="b"/>
              <a:pathLst>
                <a:path w="2656" h="2382" extrusionOk="0">
                  <a:moveTo>
                    <a:pt x="72" y="1"/>
                  </a:moveTo>
                  <a:cubicBezTo>
                    <a:pt x="24" y="25"/>
                    <a:pt x="12" y="60"/>
                    <a:pt x="0" y="84"/>
                  </a:cubicBezTo>
                  <a:cubicBezTo>
                    <a:pt x="84" y="144"/>
                    <a:pt x="167" y="203"/>
                    <a:pt x="262" y="286"/>
                  </a:cubicBezTo>
                  <a:cubicBezTo>
                    <a:pt x="596" y="525"/>
                    <a:pt x="905" y="775"/>
                    <a:pt x="1203" y="1025"/>
                  </a:cubicBezTo>
                  <a:cubicBezTo>
                    <a:pt x="1703" y="1453"/>
                    <a:pt x="2167" y="1918"/>
                    <a:pt x="2620" y="2382"/>
                  </a:cubicBezTo>
                  <a:cubicBezTo>
                    <a:pt x="2632" y="2346"/>
                    <a:pt x="2644" y="2334"/>
                    <a:pt x="2655" y="2311"/>
                  </a:cubicBezTo>
                  <a:cubicBezTo>
                    <a:pt x="2525" y="2156"/>
                    <a:pt x="2394" y="2025"/>
                    <a:pt x="2263" y="1870"/>
                  </a:cubicBezTo>
                  <a:cubicBezTo>
                    <a:pt x="1822" y="1429"/>
                    <a:pt x="1370" y="1013"/>
                    <a:pt x="870" y="608"/>
                  </a:cubicBezTo>
                  <a:cubicBezTo>
                    <a:pt x="620" y="406"/>
                    <a:pt x="369" y="203"/>
                    <a:pt x="119" y="25"/>
                  </a:cubicBezTo>
                  <a:cubicBezTo>
                    <a:pt x="96" y="13"/>
                    <a:pt x="84" y="1"/>
                    <a:pt x="72" y="1"/>
                  </a:cubicBezTo>
                  <a:close/>
                </a:path>
              </a:pathLst>
            </a:custGeom>
            <a:solidFill>
              <a:srgbClr val="578A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68" name="Google Shape;5832;p62">
              <a:extLst>
                <a:ext uri="{FF2B5EF4-FFF2-40B4-BE49-F238E27FC236}">
                  <a16:creationId xmlns:a16="http://schemas.microsoft.com/office/drawing/2014/main" id="{D169C461-71BC-731F-035C-90C0CF5F5D6C}"/>
                </a:ext>
              </a:extLst>
            </p:cNvPr>
            <p:cNvSpPr/>
            <p:nvPr/>
          </p:nvSpPr>
          <p:spPr>
            <a:xfrm>
              <a:off x="5398590" y="2865245"/>
              <a:ext cx="62848" cy="40518"/>
            </a:xfrm>
            <a:custGeom>
              <a:avLst/>
              <a:gdLst/>
              <a:ahLst/>
              <a:cxnLst/>
              <a:rect l="l" t="t" r="r" b="b"/>
              <a:pathLst>
                <a:path w="1275" h="822" extrusionOk="0">
                  <a:moveTo>
                    <a:pt x="1" y="0"/>
                  </a:moveTo>
                  <a:lnTo>
                    <a:pt x="1" y="0"/>
                  </a:lnTo>
                  <a:cubicBezTo>
                    <a:pt x="179" y="179"/>
                    <a:pt x="394" y="321"/>
                    <a:pt x="608" y="464"/>
                  </a:cubicBezTo>
                  <a:cubicBezTo>
                    <a:pt x="691" y="524"/>
                    <a:pt x="787" y="560"/>
                    <a:pt x="882" y="619"/>
                  </a:cubicBezTo>
                  <a:cubicBezTo>
                    <a:pt x="858" y="619"/>
                    <a:pt x="846" y="619"/>
                    <a:pt x="834" y="607"/>
                  </a:cubicBezTo>
                  <a:cubicBezTo>
                    <a:pt x="739" y="595"/>
                    <a:pt x="668" y="595"/>
                    <a:pt x="584" y="595"/>
                  </a:cubicBezTo>
                  <a:cubicBezTo>
                    <a:pt x="489" y="595"/>
                    <a:pt x="418" y="607"/>
                    <a:pt x="322" y="643"/>
                  </a:cubicBezTo>
                  <a:cubicBezTo>
                    <a:pt x="489" y="702"/>
                    <a:pt x="644" y="726"/>
                    <a:pt x="799" y="762"/>
                  </a:cubicBezTo>
                  <a:cubicBezTo>
                    <a:pt x="965" y="786"/>
                    <a:pt x="1120" y="798"/>
                    <a:pt x="1275" y="822"/>
                  </a:cubicBezTo>
                  <a:cubicBezTo>
                    <a:pt x="1096" y="619"/>
                    <a:pt x="894" y="476"/>
                    <a:pt x="680" y="345"/>
                  </a:cubicBezTo>
                  <a:cubicBezTo>
                    <a:pt x="453" y="202"/>
                    <a:pt x="239" y="83"/>
                    <a:pt x="1" y="0"/>
                  </a:cubicBezTo>
                  <a:close/>
                </a:path>
              </a:pathLst>
            </a:custGeom>
            <a:solidFill>
              <a:srgbClr val="578A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grpSp>
      <p:grpSp>
        <p:nvGrpSpPr>
          <p:cNvPr id="213" name="Group 212">
            <a:extLst>
              <a:ext uri="{FF2B5EF4-FFF2-40B4-BE49-F238E27FC236}">
                <a16:creationId xmlns:a16="http://schemas.microsoft.com/office/drawing/2014/main" id="{205884C5-7C61-519B-4876-E9E8D2428201}"/>
              </a:ext>
            </a:extLst>
          </p:cNvPr>
          <p:cNvGrpSpPr/>
          <p:nvPr/>
        </p:nvGrpSpPr>
        <p:grpSpPr>
          <a:xfrm>
            <a:off x="2485549" y="3851783"/>
            <a:ext cx="253072" cy="332459"/>
            <a:chOff x="1755044" y="3605854"/>
            <a:chExt cx="356053" cy="467744"/>
          </a:xfrm>
        </p:grpSpPr>
        <p:sp>
          <p:nvSpPr>
            <p:cNvPr id="223" name="Google Shape;3332;p46">
              <a:extLst>
                <a:ext uri="{FF2B5EF4-FFF2-40B4-BE49-F238E27FC236}">
                  <a16:creationId xmlns:a16="http://schemas.microsoft.com/office/drawing/2014/main" id="{B5ECB356-CD87-7A5F-3F04-68CA0DBEC78D}"/>
                </a:ext>
              </a:extLst>
            </p:cNvPr>
            <p:cNvSpPr/>
            <p:nvPr/>
          </p:nvSpPr>
          <p:spPr>
            <a:xfrm flipH="1">
              <a:off x="1908375" y="3605854"/>
              <a:ext cx="67477" cy="69268"/>
            </a:xfrm>
            <a:custGeom>
              <a:avLst/>
              <a:gdLst/>
              <a:ahLst/>
              <a:cxnLst/>
              <a:rect l="l" t="t" r="r" b="b"/>
              <a:pathLst>
                <a:path w="1394" h="1431" extrusionOk="0">
                  <a:moveTo>
                    <a:pt x="685" y="0"/>
                  </a:moveTo>
                  <a:cubicBezTo>
                    <a:pt x="365" y="0"/>
                    <a:pt x="24" y="942"/>
                    <a:pt x="0" y="1024"/>
                  </a:cubicBezTo>
                  <a:cubicBezTo>
                    <a:pt x="0" y="1120"/>
                    <a:pt x="203" y="1394"/>
                    <a:pt x="548" y="1429"/>
                  </a:cubicBezTo>
                  <a:cubicBezTo>
                    <a:pt x="563" y="1430"/>
                    <a:pt x="578" y="1431"/>
                    <a:pt x="593" y="1431"/>
                  </a:cubicBezTo>
                  <a:cubicBezTo>
                    <a:pt x="913" y="1431"/>
                    <a:pt x="1242" y="1198"/>
                    <a:pt x="1322" y="1096"/>
                  </a:cubicBezTo>
                  <a:cubicBezTo>
                    <a:pt x="1393" y="1001"/>
                    <a:pt x="869" y="12"/>
                    <a:pt x="691" y="1"/>
                  </a:cubicBezTo>
                  <a:cubicBezTo>
                    <a:pt x="689" y="0"/>
                    <a:pt x="687" y="0"/>
                    <a:pt x="685" y="0"/>
                  </a:cubicBezTo>
                  <a:close/>
                </a:path>
              </a:pathLst>
            </a:custGeom>
            <a:solidFill>
              <a:srgbClr val="FF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pic>
          <p:nvPicPr>
            <p:cNvPr id="224" name="Picture 223">
              <a:extLst>
                <a:ext uri="{FF2B5EF4-FFF2-40B4-BE49-F238E27FC236}">
                  <a16:creationId xmlns:a16="http://schemas.microsoft.com/office/drawing/2014/main" id="{D5C01FC6-E8FA-F1E4-064D-96A208195F32}"/>
                </a:ext>
              </a:extLst>
            </p:cNvPr>
            <p:cNvPicPr>
              <a:picLocks noChangeAspect="1"/>
            </p:cNvPicPr>
            <p:nvPr/>
          </p:nvPicPr>
          <p:blipFill rotWithShape="1">
            <a:blip r:embed="rId4">
              <a:extLst>
                <a:ext uri="{28A0092B-C50C-407E-A947-70E740481C1C}">
                  <a14:useLocalDpi xmlns:a14="http://schemas.microsoft.com/office/drawing/2010/main" val="0"/>
                </a:ext>
              </a:extLst>
            </a:blip>
            <a:srcRect l="21712" t="33614" r="22380" b="1"/>
            <a:stretch/>
          </p:blipFill>
          <p:spPr>
            <a:xfrm flipH="1">
              <a:off x="1755056" y="3650838"/>
              <a:ext cx="356055" cy="422779"/>
            </a:xfrm>
            <a:prstGeom prst="rect">
              <a:avLst/>
            </a:prstGeom>
          </p:spPr>
        </p:pic>
      </p:grpSp>
      <p:grpSp>
        <p:nvGrpSpPr>
          <p:cNvPr id="214" name="Group 213">
            <a:extLst>
              <a:ext uri="{FF2B5EF4-FFF2-40B4-BE49-F238E27FC236}">
                <a16:creationId xmlns:a16="http://schemas.microsoft.com/office/drawing/2014/main" id="{A8911AA0-BD00-8CCC-B4D9-F87A6DDD480B}"/>
              </a:ext>
            </a:extLst>
          </p:cNvPr>
          <p:cNvGrpSpPr/>
          <p:nvPr/>
        </p:nvGrpSpPr>
        <p:grpSpPr>
          <a:xfrm>
            <a:off x="3533972" y="3691415"/>
            <a:ext cx="253072" cy="332471"/>
            <a:chOff x="1755056" y="3605854"/>
            <a:chExt cx="356055" cy="467763"/>
          </a:xfrm>
        </p:grpSpPr>
        <p:sp>
          <p:nvSpPr>
            <p:cNvPr id="221" name="Google Shape;3332;p46">
              <a:extLst>
                <a:ext uri="{FF2B5EF4-FFF2-40B4-BE49-F238E27FC236}">
                  <a16:creationId xmlns:a16="http://schemas.microsoft.com/office/drawing/2014/main" id="{A945A927-A66D-31EA-A973-C463EE1F2F41}"/>
                </a:ext>
              </a:extLst>
            </p:cNvPr>
            <p:cNvSpPr/>
            <p:nvPr/>
          </p:nvSpPr>
          <p:spPr>
            <a:xfrm flipH="1">
              <a:off x="1908375" y="3605854"/>
              <a:ext cx="67477" cy="69268"/>
            </a:xfrm>
            <a:custGeom>
              <a:avLst/>
              <a:gdLst/>
              <a:ahLst/>
              <a:cxnLst/>
              <a:rect l="l" t="t" r="r" b="b"/>
              <a:pathLst>
                <a:path w="1394" h="1431" extrusionOk="0">
                  <a:moveTo>
                    <a:pt x="685" y="0"/>
                  </a:moveTo>
                  <a:cubicBezTo>
                    <a:pt x="365" y="0"/>
                    <a:pt x="24" y="942"/>
                    <a:pt x="0" y="1024"/>
                  </a:cubicBezTo>
                  <a:cubicBezTo>
                    <a:pt x="0" y="1120"/>
                    <a:pt x="203" y="1394"/>
                    <a:pt x="548" y="1429"/>
                  </a:cubicBezTo>
                  <a:cubicBezTo>
                    <a:pt x="563" y="1430"/>
                    <a:pt x="578" y="1431"/>
                    <a:pt x="593" y="1431"/>
                  </a:cubicBezTo>
                  <a:cubicBezTo>
                    <a:pt x="913" y="1431"/>
                    <a:pt x="1242" y="1198"/>
                    <a:pt x="1322" y="1096"/>
                  </a:cubicBezTo>
                  <a:cubicBezTo>
                    <a:pt x="1393" y="1001"/>
                    <a:pt x="869" y="12"/>
                    <a:pt x="691" y="1"/>
                  </a:cubicBezTo>
                  <a:cubicBezTo>
                    <a:pt x="689" y="0"/>
                    <a:pt x="687" y="0"/>
                    <a:pt x="685" y="0"/>
                  </a:cubicBezTo>
                  <a:close/>
                </a:path>
              </a:pathLst>
            </a:custGeom>
            <a:solidFill>
              <a:srgbClr val="FF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pic>
          <p:nvPicPr>
            <p:cNvPr id="222" name="Picture 221">
              <a:extLst>
                <a:ext uri="{FF2B5EF4-FFF2-40B4-BE49-F238E27FC236}">
                  <a16:creationId xmlns:a16="http://schemas.microsoft.com/office/drawing/2014/main" id="{438C0F23-32E6-AD56-041A-EDA3BFF3863C}"/>
                </a:ext>
              </a:extLst>
            </p:cNvPr>
            <p:cNvPicPr>
              <a:picLocks noChangeAspect="1"/>
            </p:cNvPicPr>
            <p:nvPr/>
          </p:nvPicPr>
          <p:blipFill rotWithShape="1">
            <a:blip r:embed="rId4">
              <a:extLst>
                <a:ext uri="{28A0092B-C50C-407E-A947-70E740481C1C}">
                  <a14:useLocalDpi xmlns:a14="http://schemas.microsoft.com/office/drawing/2010/main" val="0"/>
                </a:ext>
              </a:extLst>
            </a:blip>
            <a:srcRect l="21712" t="33614" r="22380" b="1"/>
            <a:stretch/>
          </p:blipFill>
          <p:spPr>
            <a:xfrm flipH="1">
              <a:off x="1755056" y="3650838"/>
              <a:ext cx="356055" cy="422779"/>
            </a:xfrm>
            <a:prstGeom prst="rect">
              <a:avLst/>
            </a:prstGeom>
          </p:spPr>
        </p:pic>
      </p:grpSp>
      <p:grpSp>
        <p:nvGrpSpPr>
          <p:cNvPr id="216" name="Group 215">
            <a:extLst>
              <a:ext uri="{FF2B5EF4-FFF2-40B4-BE49-F238E27FC236}">
                <a16:creationId xmlns:a16="http://schemas.microsoft.com/office/drawing/2014/main" id="{E54CEF99-D436-AB9A-4CFD-88BE8040A599}"/>
              </a:ext>
            </a:extLst>
          </p:cNvPr>
          <p:cNvGrpSpPr/>
          <p:nvPr/>
        </p:nvGrpSpPr>
        <p:grpSpPr>
          <a:xfrm>
            <a:off x="5564074" y="3666794"/>
            <a:ext cx="253072" cy="332471"/>
            <a:chOff x="1755056" y="3605854"/>
            <a:chExt cx="356055" cy="467763"/>
          </a:xfrm>
        </p:grpSpPr>
        <p:sp>
          <p:nvSpPr>
            <p:cNvPr id="217" name="Google Shape;3332;p46">
              <a:extLst>
                <a:ext uri="{FF2B5EF4-FFF2-40B4-BE49-F238E27FC236}">
                  <a16:creationId xmlns:a16="http://schemas.microsoft.com/office/drawing/2014/main" id="{B219843C-7336-9FE2-B677-203A2A0B965D}"/>
                </a:ext>
              </a:extLst>
            </p:cNvPr>
            <p:cNvSpPr/>
            <p:nvPr/>
          </p:nvSpPr>
          <p:spPr>
            <a:xfrm flipH="1">
              <a:off x="1908375" y="3605854"/>
              <a:ext cx="67477" cy="69268"/>
            </a:xfrm>
            <a:custGeom>
              <a:avLst/>
              <a:gdLst/>
              <a:ahLst/>
              <a:cxnLst/>
              <a:rect l="l" t="t" r="r" b="b"/>
              <a:pathLst>
                <a:path w="1394" h="1431" extrusionOk="0">
                  <a:moveTo>
                    <a:pt x="685" y="0"/>
                  </a:moveTo>
                  <a:cubicBezTo>
                    <a:pt x="365" y="0"/>
                    <a:pt x="24" y="942"/>
                    <a:pt x="0" y="1024"/>
                  </a:cubicBezTo>
                  <a:cubicBezTo>
                    <a:pt x="0" y="1120"/>
                    <a:pt x="203" y="1394"/>
                    <a:pt x="548" y="1429"/>
                  </a:cubicBezTo>
                  <a:cubicBezTo>
                    <a:pt x="563" y="1430"/>
                    <a:pt x="578" y="1431"/>
                    <a:pt x="593" y="1431"/>
                  </a:cubicBezTo>
                  <a:cubicBezTo>
                    <a:pt x="913" y="1431"/>
                    <a:pt x="1242" y="1198"/>
                    <a:pt x="1322" y="1096"/>
                  </a:cubicBezTo>
                  <a:cubicBezTo>
                    <a:pt x="1393" y="1001"/>
                    <a:pt x="869" y="12"/>
                    <a:pt x="691" y="1"/>
                  </a:cubicBezTo>
                  <a:cubicBezTo>
                    <a:pt x="689" y="0"/>
                    <a:pt x="687" y="0"/>
                    <a:pt x="685" y="0"/>
                  </a:cubicBezTo>
                  <a:close/>
                </a:path>
              </a:pathLst>
            </a:custGeom>
            <a:solidFill>
              <a:srgbClr val="FF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pic>
          <p:nvPicPr>
            <p:cNvPr id="218" name="Picture 217">
              <a:extLst>
                <a:ext uri="{FF2B5EF4-FFF2-40B4-BE49-F238E27FC236}">
                  <a16:creationId xmlns:a16="http://schemas.microsoft.com/office/drawing/2014/main" id="{602D393B-97D4-CB99-35DF-843A90AB1B67}"/>
                </a:ext>
              </a:extLst>
            </p:cNvPr>
            <p:cNvPicPr>
              <a:picLocks noChangeAspect="1"/>
            </p:cNvPicPr>
            <p:nvPr/>
          </p:nvPicPr>
          <p:blipFill rotWithShape="1">
            <a:blip r:embed="rId4">
              <a:extLst>
                <a:ext uri="{28A0092B-C50C-407E-A947-70E740481C1C}">
                  <a14:useLocalDpi xmlns:a14="http://schemas.microsoft.com/office/drawing/2010/main" val="0"/>
                </a:ext>
              </a:extLst>
            </a:blip>
            <a:srcRect l="21712" t="33614" r="22380" b="1"/>
            <a:stretch/>
          </p:blipFill>
          <p:spPr>
            <a:xfrm flipH="1">
              <a:off x="1755056" y="3650838"/>
              <a:ext cx="356055" cy="422779"/>
            </a:xfrm>
            <a:prstGeom prst="rect">
              <a:avLst/>
            </a:prstGeom>
          </p:spPr>
        </p:pic>
      </p:grpSp>
      <p:sp>
        <p:nvSpPr>
          <p:cNvPr id="410" name="TextBox 409">
            <a:extLst>
              <a:ext uri="{FF2B5EF4-FFF2-40B4-BE49-F238E27FC236}">
                <a16:creationId xmlns:a16="http://schemas.microsoft.com/office/drawing/2014/main" id="{2EC9FF7C-6E3C-ABCA-6814-7634C96B74D6}"/>
              </a:ext>
            </a:extLst>
          </p:cNvPr>
          <p:cNvSpPr txBox="1"/>
          <p:nvPr/>
        </p:nvSpPr>
        <p:spPr>
          <a:xfrm>
            <a:off x="2251880" y="-924067"/>
            <a:ext cx="4303383" cy="72357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dk1"/>
              </a:buClr>
              <a:buSzPts val="1100"/>
              <a:buNone/>
              <a:defRPr sz="3200" b="1" spc="50">
                <a:ln w="0">
                  <a:solidFill>
                    <a:srgbClr val="FF0000"/>
                  </a:solidFill>
                </a:ln>
                <a:solidFill>
                  <a:schemeClr val="bg1"/>
                </a:solidFill>
                <a:effectLst>
                  <a:outerShdw blurRad="50800" dist="38100" dir="10800000" algn="r" rotWithShape="0">
                    <a:prstClr val="black">
                      <a:alpha val="40000"/>
                    </a:prstClr>
                  </a:outerShdw>
                </a:effectLst>
                <a:latin typeface="Bahnschrift Condensed" panose="020B0502040204020203" pitchFamily="34" charset="0"/>
                <a:ea typeface="Sue Ellen Francisco"/>
                <a:cs typeface="Sue Ellen Francisco"/>
              </a:defRPr>
            </a:lvl1pPr>
            <a:lvl2pPr algn="ctr">
              <a:buClr>
                <a:schemeClr val="accent1"/>
              </a:buClr>
              <a:buSzPts val="5200"/>
              <a:buFont typeface="Sue Ellen Francisco"/>
              <a:buNone/>
              <a:defRPr sz="5200">
                <a:solidFill>
                  <a:schemeClr val="accent1"/>
                </a:solidFill>
                <a:latin typeface="Sue Ellen Francisco"/>
                <a:ea typeface="Sue Ellen Francisco"/>
                <a:cs typeface="Sue Ellen Francisco"/>
              </a:defRPr>
            </a:lvl2pPr>
            <a:lvl3pPr algn="ctr">
              <a:buClr>
                <a:schemeClr val="accent1"/>
              </a:buClr>
              <a:buSzPts val="5200"/>
              <a:buFont typeface="Sue Ellen Francisco"/>
              <a:buNone/>
              <a:defRPr sz="5200">
                <a:solidFill>
                  <a:schemeClr val="accent1"/>
                </a:solidFill>
                <a:latin typeface="Sue Ellen Francisco"/>
                <a:ea typeface="Sue Ellen Francisco"/>
                <a:cs typeface="Sue Ellen Francisco"/>
              </a:defRPr>
            </a:lvl3pPr>
            <a:lvl4pPr algn="ctr">
              <a:buClr>
                <a:schemeClr val="accent1"/>
              </a:buClr>
              <a:buSzPts val="5200"/>
              <a:buFont typeface="Sue Ellen Francisco"/>
              <a:buNone/>
              <a:defRPr sz="5200">
                <a:solidFill>
                  <a:schemeClr val="accent1"/>
                </a:solidFill>
                <a:latin typeface="Sue Ellen Francisco"/>
                <a:ea typeface="Sue Ellen Francisco"/>
                <a:cs typeface="Sue Ellen Francisco"/>
              </a:defRPr>
            </a:lvl4pPr>
            <a:lvl5pPr algn="ctr">
              <a:buClr>
                <a:schemeClr val="accent1"/>
              </a:buClr>
              <a:buSzPts val="5200"/>
              <a:buFont typeface="Sue Ellen Francisco"/>
              <a:buNone/>
              <a:defRPr sz="5200">
                <a:solidFill>
                  <a:schemeClr val="accent1"/>
                </a:solidFill>
                <a:latin typeface="Sue Ellen Francisco"/>
                <a:ea typeface="Sue Ellen Francisco"/>
                <a:cs typeface="Sue Ellen Francisco"/>
              </a:defRPr>
            </a:lvl5pPr>
            <a:lvl6pPr algn="ctr">
              <a:buClr>
                <a:schemeClr val="accent1"/>
              </a:buClr>
              <a:buSzPts val="5200"/>
              <a:buFont typeface="Sue Ellen Francisco"/>
              <a:buNone/>
              <a:defRPr sz="5200">
                <a:solidFill>
                  <a:schemeClr val="accent1"/>
                </a:solidFill>
                <a:latin typeface="Sue Ellen Francisco"/>
                <a:ea typeface="Sue Ellen Francisco"/>
                <a:cs typeface="Sue Ellen Francisco"/>
              </a:defRPr>
            </a:lvl6pPr>
            <a:lvl7pPr algn="ctr">
              <a:buClr>
                <a:schemeClr val="accent1"/>
              </a:buClr>
              <a:buSzPts val="5200"/>
              <a:buFont typeface="Sue Ellen Francisco"/>
              <a:buNone/>
              <a:defRPr sz="5200">
                <a:solidFill>
                  <a:schemeClr val="accent1"/>
                </a:solidFill>
                <a:latin typeface="Sue Ellen Francisco"/>
                <a:ea typeface="Sue Ellen Francisco"/>
                <a:cs typeface="Sue Ellen Francisco"/>
              </a:defRPr>
            </a:lvl7pPr>
            <a:lvl8pPr algn="ctr">
              <a:buClr>
                <a:schemeClr val="accent1"/>
              </a:buClr>
              <a:buSzPts val="5200"/>
              <a:buFont typeface="Sue Ellen Francisco"/>
              <a:buNone/>
              <a:defRPr sz="5200">
                <a:solidFill>
                  <a:schemeClr val="accent1"/>
                </a:solidFill>
                <a:latin typeface="Sue Ellen Francisco"/>
                <a:ea typeface="Sue Ellen Francisco"/>
                <a:cs typeface="Sue Ellen Francisco"/>
              </a:defRPr>
            </a:lvl8pPr>
            <a:lvl9pPr algn="ctr">
              <a:buClr>
                <a:schemeClr val="accent1"/>
              </a:buClr>
              <a:buSzPts val="5200"/>
              <a:buFont typeface="Sue Ellen Francisco"/>
              <a:buNone/>
              <a:defRPr sz="5200">
                <a:solidFill>
                  <a:schemeClr val="accent1"/>
                </a:solidFill>
                <a:latin typeface="Sue Ellen Francisco"/>
                <a:ea typeface="Sue Ellen Francisco"/>
                <a:cs typeface="Sue Ellen Francisco"/>
              </a:defRPr>
            </a:lvl9pPr>
          </a:lstStyle>
          <a:p>
            <a:pPr marL="0" marR="0" lvl="0" indent="0" algn="ctr" defTabSz="914400" rtl="0" eaLnBrk="1" fontAlgn="auto" latinLnBrk="0" hangingPunct="1">
              <a:lnSpc>
                <a:spcPct val="100000"/>
              </a:lnSpc>
              <a:spcBef>
                <a:spcPts val="0"/>
              </a:spcBef>
              <a:spcAft>
                <a:spcPts val="0"/>
              </a:spcAft>
              <a:buClr>
                <a:srgbClr val="841F00"/>
              </a:buClr>
              <a:buSzPts val="1100"/>
              <a:buFontTx/>
              <a:buNone/>
              <a:tabLst/>
              <a:defRPr/>
            </a:pPr>
            <a:r>
              <a:rPr lang="en-US" dirty="0">
                <a:ln w="12700">
                  <a:solidFill>
                    <a:srgbClr val="FFFBEE"/>
                  </a:solidFill>
                </a:ln>
                <a:solidFill>
                  <a:srgbClr val="FF0000"/>
                </a:solidFill>
                <a:sym typeface="Sue Ellen Francisco"/>
              </a:rPr>
              <a:t>HÌNH THÀNH KIẾN THỨC MỚI</a:t>
            </a:r>
            <a:endParaRPr kumimoji="0" lang="en-US" sz="3200" b="1" i="0" u="none" strike="noStrike" kern="0" cap="none" spc="50" normalizeH="0" baseline="0" noProof="0" dirty="0">
              <a:ln w="12700">
                <a:solidFill>
                  <a:srgbClr val="FFFBEE"/>
                </a:solidFill>
              </a:ln>
              <a:solidFill>
                <a:srgbClr val="FF0000"/>
              </a:solidFill>
              <a:effectLst>
                <a:outerShdw blurRad="50800" dist="38100" dir="10800000" algn="r" rotWithShape="0">
                  <a:prstClr val="black">
                    <a:alpha val="40000"/>
                  </a:prstClr>
                </a:outerShdw>
              </a:effectLst>
              <a:uLnTx/>
              <a:uFillTx/>
              <a:latin typeface="Bahnschrift Condensed" panose="020B0502040204020203" pitchFamily="34" charset="0"/>
              <a:cs typeface="Sue Ellen Francisco"/>
              <a:sym typeface="Sue Ellen Francisco"/>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grpId="0" nodeType="afterEffect">
                                  <p:stCondLst>
                                    <p:cond delay="0"/>
                                  </p:stCondLst>
                                  <p:childTnLst>
                                    <p:animMotion origin="layout" path="M 0.01215 -0.02932 L 0.01215 0.22068 " pathEditMode="relative" rAng="0" ptsTypes="AA">
                                      <p:cBhvr>
                                        <p:cTn id="6" dur="1300" fill="hold"/>
                                        <p:tgtEl>
                                          <p:spTgt spid="410"/>
                                        </p:tgtEl>
                                        <p:attrNameLst>
                                          <p:attrName>ppt_x</p:attrName>
                                          <p:attrName>ppt_y</p:attrName>
                                        </p:attrNameLst>
                                      </p:cBhvr>
                                      <p:rCtr x="0" y="12500"/>
                                    </p:animMotion>
                                  </p:childTnLst>
                                </p:cTn>
                              </p:par>
                            </p:childTnLst>
                          </p:cTn>
                        </p:par>
                      </p:childTnLst>
                    </p:cTn>
                  </p:par>
                  <p:par>
                    <p:cTn id="7" fill="hold">
                      <p:stCondLst>
                        <p:cond delay="indefinite"/>
                      </p:stCondLst>
                      <p:childTnLst>
                        <p:par>
                          <p:cTn id="8" fill="hold">
                            <p:stCondLst>
                              <p:cond delay="0"/>
                            </p:stCondLst>
                            <p:childTnLst>
                              <p:par>
                                <p:cTn id="9" presetID="10" presetClass="exit" presetSubtype="0" fill="hold" grpId="1" nodeType="clickEffect">
                                  <p:stCondLst>
                                    <p:cond delay="0"/>
                                  </p:stCondLst>
                                  <p:childTnLst>
                                    <p:animEffect transition="out" filter="fade">
                                      <p:cBhvr>
                                        <p:cTn id="10" dur="500"/>
                                        <p:tgtEl>
                                          <p:spTgt spid="410"/>
                                        </p:tgtEl>
                                      </p:cBhvr>
                                    </p:animEffect>
                                    <p:set>
                                      <p:cBhvr>
                                        <p:cTn id="11" dur="1" fill="hold">
                                          <p:stCondLst>
                                            <p:cond delay="499"/>
                                          </p:stCondLst>
                                        </p:cTn>
                                        <p:tgtEl>
                                          <p:spTgt spid="410"/>
                                        </p:tgtEl>
                                        <p:attrNameLst>
                                          <p:attrName>style.visibility</p:attrName>
                                        </p:attrNameLst>
                                      </p:cBhvr>
                                      <p:to>
                                        <p:strVal val="hidden"/>
                                      </p:to>
                                    </p:set>
                                  </p:childTnLst>
                                </p:cTn>
                              </p:par>
                            </p:childTnLst>
                          </p:cTn>
                        </p:par>
                        <p:par>
                          <p:cTn id="12" fill="hold">
                            <p:stCondLst>
                              <p:cond delay="500"/>
                            </p:stCondLst>
                            <p:childTnLst>
                              <p:par>
                                <p:cTn id="13" presetID="2" presetClass="entr" presetSubtype="4" fill="hold" grpId="0" nodeType="afterEffect">
                                  <p:stCondLst>
                                    <p:cond delay="0"/>
                                  </p:stCondLst>
                                  <p:childTnLst>
                                    <p:set>
                                      <p:cBhvr>
                                        <p:cTn id="14" dur="1" fill="hold">
                                          <p:stCondLst>
                                            <p:cond delay="0"/>
                                          </p:stCondLst>
                                        </p:cTn>
                                        <p:tgtEl>
                                          <p:spTgt spid="26"/>
                                        </p:tgtEl>
                                        <p:attrNameLst>
                                          <p:attrName>style.visibility</p:attrName>
                                        </p:attrNameLst>
                                      </p:cBhvr>
                                      <p:to>
                                        <p:strVal val="visible"/>
                                      </p:to>
                                    </p:set>
                                    <p:anim calcmode="lin" valueType="num">
                                      <p:cBhvr additive="base">
                                        <p:cTn id="15" dur="500" fill="hold"/>
                                        <p:tgtEl>
                                          <p:spTgt spid="26"/>
                                        </p:tgtEl>
                                        <p:attrNameLst>
                                          <p:attrName>ppt_x</p:attrName>
                                        </p:attrNameLst>
                                      </p:cBhvr>
                                      <p:tavLst>
                                        <p:tav tm="0">
                                          <p:val>
                                            <p:strVal val="#ppt_x"/>
                                          </p:val>
                                        </p:tav>
                                        <p:tav tm="100000">
                                          <p:val>
                                            <p:strVal val="#ppt_x"/>
                                          </p:val>
                                        </p:tav>
                                      </p:tavLst>
                                    </p:anim>
                                    <p:anim calcmode="lin" valueType="num">
                                      <p:cBhvr additive="base">
                                        <p:cTn id="16" dur="500" fill="hold"/>
                                        <p:tgtEl>
                                          <p:spTgt spid="26"/>
                                        </p:tgtEl>
                                        <p:attrNameLst>
                                          <p:attrName>ppt_y</p:attrName>
                                        </p:attrNameLst>
                                      </p:cBhvr>
                                      <p:tavLst>
                                        <p:tav tm="0">
                                          <p:val>
                                            <p:strVal val="1+#ppt_h/2"/>
                                          </p:val>
                                        </p:tav>
                                        <p:tav tm="100000">
                                          <p:val>
                                            <p:strVal val="#ppt_y"/>
                                          </p:val>
                                        </p:tav>
                                      </p:tavLst>
                                    </p:anim>
                                  </p:childTnLst>
                                </p:cTn>
                              </p:par>
                            </p:childTnLst>
                          </p:cTn>
                        </p:par>
                        <p:par>
                          <p:cTn id="17" fill="hold">
                            <p:stCondLst>
                              <p:cond delay="1000"/>
                            </p:stCondLst>
                            <p:childTnLst>
                              <p:par>
                                <p:cTn id="18" presetID="22" presetClass="entr" presetSubtype="8" fill="hold" grpId="0" nodeType="afterEffect">
                                  <p:stCondLst>
                                    <p:cond delay="0"/>
                                  </p:stCondLst>
                                  <p:childTnLst>
                                    <p:set>
                                      <p:cBhvr>
                                        <p:cTn id="19" dur="1" fill="hold">
                                          <p:stCondLst>
                                            <p:cond delay="0"/>
                                          </p:stCondLst>
                                        </p:cTn>
                                        <p:tgtEl>
                                          <p:spTgt spid="27"/>
                                        </p:tgtEl>
                                        <p:attrNameLst>
                                          <p:attrName>style.visibility</p:attrName>
                                        </p:attrNameLst>
                                      </p:cBhvr>
                                      <p:to>
                                        <p:strVal val="visible"/>
                                      </p:to>
                                    </p:set>
                                    <p:animEffect transition="in" filter="wipe(left)">
                                      <p:cBhvr>
                                        <p:cTn id="20"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p:bldP spid="410" grpId="0"/>
      <p:bldP spid="410" grpId="1"/>
    </p:bld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rgbClr val="E9F7D7"/>
        </a:solidFill>
        <a:effectLst/>
      </p:bgPr>
    </p:bg>
    <p:spTree>
      <p:nvGrpSpPr>
        <p:cNvPr id="1" name="Shape 1683"/>
        <p:cNvGrpSpPr/>
        <p:nvPr/>
      </p:nvGrpSpPr>
      <p:grpSpPr>
        <a:xfrm>
          <a:off x="0" y="0"/>
          <a:ext cx="0" cy="0"/>
          <a:chOff x="0" y="0"/>
          <a:chExt cx="0" cy="0"/>
        </a:xfrm>
      </p:grpSpPr>
      <p:pic>
        <p:nvPicPr>
          <p:cNvPr id="3" name="Picture 2" descr="Text&#10;&#10;Description automatically generated">
            <a:extLst>
              <a:ext uri="{FF2B5EF4-FFF2-40B4-BE49-F238E27FC236}">
                <a16:creationId xmlns:a16="http://schemas.microsoft.com/office/drawing/2014/main" id="{B8B0E5D6-3BFD-A387-5E16-4BB1CF8257E9}"/>
              </a:ext>
            </a:extLst>
          </p:cNvPr>
          <p:cNvPicPr>
            <a:picLocks noChangeAspect="1"/>
          </p:cNvPicPr>
          <p:nvPr/>
        </p:nvPicPr>
        <p:blipFill rotWithShape="1">
          <a:blip r:embed="rId7"/>
          <a:srcRect l="8048" t="18633" r="4650" b="33526"/>
          <a:stretch/>
        </p:blipFill>
        <p:spPr>
          <a:xfrm>
            <a:off x="3619180" y="1129839"/>
            <a:ext cx="4523090" cy="3459004"/>
          </a:xfrm>
          <a:prstGeom prst="rect">
            <a:avLst/>
          </a:prstGeom>
          <a:ln>
            <a:noFill/>
          </a:ln>
          <a:effectLst>
            <a:outerShdw blurRad="292100" dist="139700" dir="2700000" algn="tl" rotWithShape="0">
              <a:srgbClr val="333333">
                <a:alpha val="65000"/>
              </a:srgbClr>
            </a:outerShdw>
          </a:effectLst>
        </p:spPr>
      </p:pic>
      <p:pic>
        <p:nvPicPr>
          <p:cNvPr id="19" name="Lên ngàn cắt">
            <a:hlinkClick r:id="" action="ppaction://media"/>
            <a:extLst>
              <a:ext uri="{FF2B5EF4-FFF2-40B4-BE49-F238E27FC236}">
                <a16:creationId xmlns:a16="http://schemas.microsoft.com/office/drawing/2014/main" id="{C3DCDEA1-54B7-0258-3483-125B41340C41}"/>
              </a:ext>
            </a:extLst>
          </p:cNvPr>
          <p:cNvPicPr>
            <a:picLocks noChangeAspect="1"/>
          </p:cNvPicPr>
          <p:nvPr>
            <a:audioFile r:link="rId2"/>
            <p:extLst>
              <p:ext uri="{DAA4B4D4-6D71-4841-9C94-3DE7FCFB9230}">
                <p14:media xmlns:p14="http://schemas.microsoft.com/office/powerpoint/2010/main" r:embed="rId1"/>
              </p:ext>
            </p:extLst>
          </p:nvPr>
        </p:nvPicPr>
        <p:blipFill>
          <a:blip r:embed="rId8"/>
          <a:srcRect/>
          <a:stretch/>
        </p:blipFill>
        <p:spPr>
          <a:xfrm>
            <a:off x="-1565998" y="1274753"/>
            <a:ext cx="1335598" cy="1276462"/>
          </a:xfrm>
          <a:prstGeom prst="rect">
            <a:avLst/>
          </a:prstGeom>
          <a:ln>
            <a:noFill/>
          </a:ln>
          <a:effectLst>
            <a:outerShdw blurRad="292100" dist="139700" dir="2700000" algn="tl" rotWithShape="0">
              <a:srgbClr val="333333">
                <a:alpha val="65000"/>
              </a:srgbClr>
            </a:outerShdw>
          </a:effectLst>
        </p:spPr>
      </p:pic>
      <p:pic>
        <p:nvPicPr>
          <p:cNvPr id="20" name="Tình ca cắt">
            <a:hlinkClick r:id="" action="ppaction://media"/>
            <a:extLst>
              <a:ext uri="{FF2B5EF4-FFF2-40B4-BE49-F238E27FC236}">
                <a16:creationId xmlns:a16="http://schemas.microsoft.com/office/drawing/2014/main" id="{4C336F1B-BD63-11F9-CA3B-B1BF4A248366}"/>
              </a:ext>
            </a:extLst>
          </p:cNvPr>
          <p:cNvPicPr>
            <a:picLocks noChangeAspect="1"/>
          </p:cNvPicPr>
          <p:nvPr>
            <a:audioFile r:link="rId4"/>
            <p:extLst>
              <p:ext uri="{DAA4B4D4-6D71-4841-9C94-3DE7FCFB9230}">
                <p14:media xmlns:p14="http://schemas.microsoft.com/office/powerpoint/2010/main" r:embed="rId3"/>
              </p:ext>
            </p:extLst>
          </p:nvPr>
        </p:nvPicPr>
        <p:blipFill>
          <a:blip r:embed="rId9"/>
          <a:srcRect/>
          <a:stretch/>
        </p:blipFill>
        <p:spPr>
          <a:xfrm>
            <a:off x="-1818218" y="2859341"/>
            <a:ext cx="1430103" cy="1190385"/>
          </a:xfrm>
          <a:prstGeom prst="rect">
            <a:avLst/>
          </a:prstGeom>
          <a:ln>
            <a:noFill/>
          </a:ln>
          <a:effectLst>
            <a:outerShdw blurRad="292100" dist="139700" dir="2700000" algn="tl" rotWithShape="0">
              <a:srgbClr val="333333">
                <a:alpha val="65000"/>
              </a:srgbClr>
            </a:outerShdw>
          </a:effectLst>
        </p:spPr>
      </p:pic>
      <p:grpSp>
        <p:nvGrpSpPr>
          <p:cNvPr id="23" name="Google Shape;1560;p44">
            <a:extLst>
              <a:ext uri="{FF2B5EF4-FFF2-40B4-BE49-F238E27FC236}">
                <a16:creationId xmlns:a16="http://schemas.microsoft.com/office/drawing/2014/main" id="{5A0CA6EE-ECBB-86BB-B288-8B2AF986B334}"/>
              </a:ext>
            </a:extLst>
          </p:cNvPr>
          <p:cNvGrpSpPr/>
          <p:nvPr/>
        </p:nvGrpSpPr>
        <p:grpSpPr>
          <a:xfrm rot="19098446" flipH="1">
            <a:off x="70478" y="4222370"/>
            <a:ext cx="813197" cy="1043071"/>
            <a:chOff x="5413032" y="2915892"/>
            <a:chExt cx="344933" cy="428708"/>
          </a:xfrm>
          <a:solidFill>
            <a:schemeClr val="accent3">
              <a:lumMod val="40000"/>
              <a:lumOff val="60000"/>
            </a:schemeClr>
          </a:solidFill>
        </p:grpSpPr>
        <p:sp>
          <p:nvSpPr>
            <p:cNvPr id="24" name="Google Shape;1561;p44">
              <a:extLst>
                <a:ext uri="{FF2B5EF4-FFF2-40B4-BE49-F238E27FC236}">
                  <a16:creationId xmlns:a16="http://schemas.microsoft.com/office/drawing/2014/main" id="{2C6C9DA9-829A-6FAB-BAEA-092CD867C06A}"/>
                </a:ext>
              </a:extLst>
            </p:cNvPr>
            <p:cNvSpPr/>
            <p:nvPr/>
          </p:nvSpPr>
          <p:spPr>
            <a:xfrm>
              <a:off x="5413032" y="3177621"/>
              <a:ext cx="196838" cy="166979"/>
            </a:xfrm>
            <a:custGeom>
              <a:avLst/>
              <a:gdLst/>
              <a:ahLst/>
              <a:cxnLst/>
              <a:rect l="l" t="t" r="r" b="b"/>
              <a:pathLst>
                <a:path w="10007" h="8489" extrusionOk="0">
                  <a:moveTo>
                    <a:pt x="3591" y="0"/>
                  </a:moveTo>
                  <a:cubicBezTo>
                    <a:pt x="3494" y="0"/>
                    <a:pt x="3391" y="11"/>
                    <a:pt x="3282" y="35"/>
                  </a:cubicBezTo>
                  <a:cubicBezTo>
                    <a:pt x="1568" y="391"/>
                    <a:pt x="2982" y="3397"/>
                    <a:pt x="2982" y="3397"/>
                  </a:cubicBezTo>
                  <a:cubicBezTo>
                    <a:pt x="2982" y="3397"/>
                    <a:pt x="2088" y="3039"/>
                    <a:pt x="1301" y="3039"/>
                  </a:cubicBezTo>
                  <a:cubicBezTo>
                    <a:pt x="609" y="3039"/>
                    <a:pt x="1" y="3316"/>
                    <a:pt x="154" y="4354"/>
                  </a:cubicBezTo>
                  <a:cubicBezTo>
                    <a:pt x="354" y="5707"/>
                    <a:pt x="1697" y="5973"/>
                    <a:pt x="2721" y="5973"/>
                  </a:cubicBezTo>
                  <a:cubicBezTo>
                    <a:pt x="3382" y="5973"/>
                    <a:pt x="3910" y="5862"/>
                    <a:pt x="3911" y="5862"/>
                  </a:cubicBezTo>
                  <a:lnTo>
                    <a:pt x="3911" y="5862"/>
                  </a:lnTo>
                  <a:cubicBezTo>
                    <a:pt x="3911" y="5862"/>
                    <a:pt x="3453" y="8295"/>
                    <a:pt x="5645" y="8482"/>
                  </a:cubicBezTo>
                  <a:cubicBezTo>
                    <a:pt x="5695" y="8486"/>
                    <a:pt x="5743" y="8488"/>
                    <a:pt x="5788" y="8488"/>
                  </a:cubicBezTo>
                  <a:cubicBezTo>
                    <a:pt x="7743" y="8488"/>
                    <a:pt x="5710" y="4841"/>
                    <a:pt x="5710" y="4840"/>
                  </a:cubicBezTo>
                  <a:lnTo>
                    <a:pt x="5710" y="4840"/>
                  </a:lnTo>
                  <a:cubicBezTo>
                    <a:pt x="5710" y="4841"/>
                    <a:pt x="7211" y="6107"/>
                    <a:pt x="8380" y="6107"/>
                  </a:cubicBezTo>
                  <a:cubicBezTo>
                    <a:pt x="8894" y="6107"/>
                    <a:pt x="9344" y="5861"/>
                    <a:pt x="9573" y="5154"/>
                  </a:cubicBezTo>
                  <a:cubicBezTo>
                    <a:pt x="10007" y="3829"/>
                    <a:pt x="8886" y="3546"/>
                    <a:pt x="7849" y="3546"/>
                  </a:cubicBezTo>
                  <a:cubicBezTo>
                    <a:pt x="7074" y="3546"/>
                    <a:pt x="6346" y="3704"/>
                    <a:pt x="6346" y="3704"/>
                  </a:cubicBezTo>
                  <a:cubicBezTo>
                    <a:pt x="6346" y="3704"/>
                    <a:pt x="6639" y="3569"/>
                    <a:pt x="7016" y="3354"/>
                  </a:cubicBezTo>
                  <a:cubicBezTo>
                    <a:pt x="7988" y="2811"/>
                    <a:pt x="9553" y="1748"/>
                    <a:pt x="8452" y="1063"/>
                  </a:cubicBezTo>
                  <a:cubicBezTo>
                    <a:pt x="8181" y="893"/>
                    <a:pt x="7903" y="822"/>
                    <a:pt x="7628" y="822"/>
                  </a:cubicBezTo>
                  <a:cubicBezTo>
                    <a:pt x="6347" y="822"/>
                    <a:pt x="5146" y="2348"/>
                    <a:pt x="5146" y="2348"/>
                  </a:cubicBezTo>
                  <a:cubicBezTo>
                    <a:pt x="5146" y="2348"/>
                    <a:pt x="5014" y="0"/>
                    <a:pt x="35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562;p44">
              <a:extLst>
                <a:ext uri="{FF2B5EF4-FFF2-40B4-BE49-F238E27FC236}">
                  <a16:creationId xmlns:a16="http://schemas.microsoft.com/office/drawing/2014/main" id="{46DAD473-8954-40B8-637B-0601F7C2B15D}"/>
                </a:ext>
              </a:extLst>
            </p:cNvPr>
            <p:cNvSpPr/>
            <p:nvPr/>
          </p:nvSpPr>
          <p:spPr>
            <a:xfrm>
              <a:off x="5504537" y="3232599"/>
              <a:ext cx="17585" cy="15559"/>
            </a:xfrm>
            <a:custGeom>
              <a:avLst/>
              <a:gdLst/>
              <a:ahLst/>
              <a:cxnLst/>
              <a:rect l="l" t="t" r="r" b="b"/>
              <a:pathLst>
                <a:path w="894" h="791" extrusionOk="0">
                  <a:moveTo>
                    <a:pt x="445" y="1"/>
                  </a:moveTo>
                  <a:cubicBezTo>
                    <a:pt x="290" y="1"/>
                    <a:pt x="144" y="96"/>
                    <a:pt x="80" y="253"/>
                  </a:cubicBezTo>
                  <a:cubicBezTo>
                    <a:pt x="1" y="453"/>
                    <a:pt x="102" y="681"/>
                    <a:pt x="301" y="760"/>
                  </a:cubicBezTo>
                  <a:cubicBezTo>
                    <a:pt x="349" y="781"/>
                    <a:pt x="400" y="791"/>
                    <a:pt x="450" y="791"/>
                  </a:cubicBezTo>
                  <a:cubicBezTo>
                    <a:pt x="604" y="791"/>
                    <a:pt x="750" y="696"/>
                    <a:pt x="815" y="546"/>
                  </a:cubicBezTo>
                  <a:cubicBezTo>
                    <a:pt x="894" y="338"/>
                    <a:pt x="794" y="110"/>
                    <a:pt x="594" y="31"/>
                  </a:cubicBezTo>
                  <a:cubicBezTo>
                    <a:pt x="545" y="11"/>
                    <a:pt x="494" y="1"/>
                    <a:pt x="4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563;p44">
              <a:extLst>
                <a:ext uri="{FF2B5EF4-FFF2-40B4-BE49-F238E27FC236}">
                  <a16:creationId xmlns:a16="http://schemas.microsoft.com/office/drawing/2014/main" id="{FAA52D46-4AA6-6093-2326-BBCCFB6F4F6C}"/>
                </a:ext>
              </a:extLst>
            </p:cNvPr>
            <p:cNvSpPr/>
            <p:nvPr/>
          </p:nvSpPr>
          <p:spPr>
            <a:xfrm>
              <a:off x="5489372" y="3247765"/>
              <a:ext cx="17723" cy="15559"/>
            </a:xfrm>
            <a:custGeom>
              <a:avLst/>
              <a:gdLst/>
              <a:ahLst/>
              <a:cxnLst/>
              <a:rect l="l" t="t" r="r" b="b"/>
              <a:pathLst>
                <a:path w="901" h="791" extrusionOk="0">
                  <a:moveTo>
                    <a:pt x="447" y="1"/>
                  </a:moveTo>
                  <a:cubicBezTo>
                    <a:pt x="290" y="1"/>
                    <a:pt x="146" y="95"/>
                    <a:pt x="86" y="246"/>
                  </a:cubicBezTo>
                  <a:cubicBezTo>
                    <a:pt x="0" y="453"/>
                    <a:pt x="102" y="681"/>
                    <a:pt x="307" y="760"/>
                  </a:cubicBezTo>
                  <a:cubicBezTo>
                    <a:pt x="356" y="781"/>
                    <a:pt x="406" y="791"/>
                    <a:pt x="456" y="791"/>
                  </a:cubicBezTo>
                  <a:cubicBezTo>
                    <a:pt x="610" y="791"/>
                    <a:pt x="755" y="696"/>
                    <a:pt x="815" y="546"/>
                  </a:cubicBezTo>
                  <a:cubicBezTo>
                    <a:pt x="900" y="338"/>
                    <a:pt x="801" y="111"/>
                    <a:pt x="600" y="32"/>
                  </a:cubicBezTo>
                  <a:cubicBezTo>
                    <a:pt x="549" y="11"/>
                    <a:pt x="497" y="1"/>
                    <a:pt x="4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564;p44">
              <a:extLst>
                <a:ext uri="{FF2B5EF4-FFF2-40B4-BE49-F238E27FC236}">
                  <a16:creationId xmlns:a16="http://schemas.microsoft.com/office/drawing/2014/main" id="{32424B25-3A94-06BB-4BD4-4B81695A2A49}"/>
                </a:ext>
              </a:extLst>
            </p:cNvPr>
            <p:cNvSpPr/>
            <p:nvPr/>
          </p:nvSpPr>
          <p:spPr>
            <a:xfrm>
              <a:off x="5511992" y="3252328"/>
              <a:ext cx="17723" cy="15559"/>
            </a:xfrm>
            <a:custGeom>
              <a:avLst/>
              <a:gdLst/>
              <a:ahLst/>
              <a:cxnLst/>
              <a:rect l="l" t="t" r="r" b="b"/>
              <a:pathLst>
                <a:path w="901" h="791" extrusionOk="0">
                  <a:moveTo>
                    <a:pt x="455" y="1"/>
                  </a:moveTo>
                  <a:cubicBezTo>
                    <a:pt x="295" y="1"/>
                    <a:pt x="147" y="96"/>
                    <a:pt x="86" y="249"/>
                  </a:cubicBezTo>
                  <a:cubicBezTo>
                    <a:pt x="0" y="449"/>
                    <a:pt x="100" y="684"/>
                    <a:pt x="300" y="763"/>
                  </a:cubicBezTo>
                  <a:cubicBezTo>
                    <a:pt x="350" y="782"/>
                    <a:pt x="401" y="791"/>
                    <a:pt x="451" y="791"/>
                  </a:cubicBezTo>
                  <a:cubicBezTo>
                    <a:pt x="608" y="791"/>
                    <a:pt x="755" y="700"/>
                    <a:pt x="815" y="542"/>
                  </a:cubicBezTo>
                  <a:cubicBezTo>
                    <a:pt x="900" y="341"/>
                    <a:pt x="801" y="113"/>
                    <a:pt x="600" y="28"/>
                  </a:cubicBezTo>
                  <a:cubicBezTo>
                    <a:pt x="552" y="9"/>
                    <a:pt x="503" y="1"/>
                    <a:pt x="4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565;p44">
              <a:extLst>
                <a:ext uri="{FF2B5EF4-FFF2-40B4-BE49-F238E27FC236}">
                  <a16:creationId xmlns:a16="http://schemas.microsoft.com/office/drawing/2014/main" id="{0E43789B-EDB4-A208-1C1A-34049E0DE699}"/>
                </a:ext>
              </a:extLst>
            </p:cNvPr>
            <p:cNvSpPr/>
            <p:nvPr/>
          </p:nvSpPr>
          <p:spPr>
            <a:xfrm>
              <a:off x="5554971" y="3071246"/>
              <a:ext cx="202994" cy="171601"/>
            </a:xfrm>
            <a:custGeom>
              <a:avLst/>
              <a:gdLst/>
              <a:ahLst/>
              <a:cxnLst/>
              <a:rect l="l" t="t" r="r" b="b"/>
              <a:pathLst>
                <a:path w="10320" h="8724" extrusionOk="0">
                  <a:moveTo>
                    <a:pt x="5480" y="0"/>
                  </a:moveTo>
                  <a:cubicBezTo>
                    <a:pt x="4166" y="0"/>
                    <a:pt x="3814" y="2750"/>
                    <a:pt x="3814" y="2750"/>
                  </a:cubicBezTo>
                  <a:cubicBezTo>
                    <a:pt x="3814" y="2750"/>
                    <a:pt x="2759" y="1284"/>
                    <a:pt x="1833" y="1284"/>
                  </a:cubicBezTo>
                  <a:cubicBezTo>
                    <a:pt x="1489" y="1284"/>
                    <a:pt x="1162" y="1487"/>
                    <a:pt x="914" y="2042"/>
                  </a:cubicBezTo>
                  <a:cubicBezTo>
                    <a:pt x="1" y="4099"/>
                    <a:pt x="3271" y="5335"/>
                    <a:pt x="3271" y="5335"/>
                  </a:cubicBezTo>
                  <a:cubicBezTo>
                    <a:pt x="3271" y="5335"/>
                    <a:pt x="1586" y="7141"/>
                    <a:pt x="3336" y="8469"/>
                  </a:cubicBezTo>
                  <a:cubicBezTo>
                    <a:pt x="3569" y="8646"/>
                    <a:pt x="3776" y="8723"/>
                    <a:pt x="3959" y="8723"/>
                  </a:cubicBezTo>
                  <a:cubicBezTo>
                    <a:pt x="5155" y="8723"/>
                    <a:pt x="5343" y="5443"/>
                    <a:pt x="5343" y="5443"/>
                  </a:cubicBezTo>
                  <a:cubicBezTo>
                    <a:pt x="5343" y="5443"/>
                    <a:pt x="6190" y="8136"/>
                    <a:pt x="7560" y="8136"/>
                  </a:cubicBezTo>
                  <a:cubicBezTo>
                    <a:pt x="7834" y="8136"/>
                    <a:pt x="8129" y="8028"/>
                    <a:pt x="8442" y="7770"/>
                  </a:cubicBezTo>
                  <a:cubicBezTo>
                    <a:pt x="10320" y="6228"/>
                    <a:pt x="6493" y="4814"/>
                    <a:pt x="6493" y="4814"/>
                  </a:cubicBezTo>
                  <a:lnTo>
                    <a:pt x="6493" y="4814"/>
                  </a:lnTo>
                  <a:cubicBezTo>
                    <a:pt x="6493" y="4814"/>
                    <a:pt x="6807" y="4856"/>
                    <a:pt x="7249" y="4886"/>
                  </a:cubicBezTo>
                  <a:cubicBezTo>
                    <a:pt x="7415" y="4894"/>
                    <a:pt x="7599" y="4900"/>
                    <a:pt x="7789" y="4900"/>
                  </a:cubicBezTo>
                  <a:cubicBezTo>
                    <a:pt x="8867" y="4900"/>
                    <a:pt x="10157" y="4710"/>
                    <a:pt x="9684" y="3713"/>
                  </a:cubicBezTo>
                  <a:cubicBezTo>
                    <a:pt x="9324" y="2957"/>
                    <a:pt x="8551" y="2754"/>
                    <a:pt x="7825" y="2754"/>
                  </a:cubicBezTo>
                  <a:cubicBezTo>
                    <a:pt x="6981" y="2754"/>
                    <a:pt x="6200" y="3028"/>
                    <a:pt x="6200" y="3028"/>
                  </a:cubicBezTo>
                  <a:cubicBezTo>
                    <a:pt x="6200" y="3028"/>
                    <a:pt x="7513" y="693"/>
                    <a:pt x="5878" y="78"/>
                  </a:cubicBezTo>
                  <a:cubicBezTo>
                    <a:pt x="5736" y="25"/>
                    <a:pt x="5604" y="0"/>
                    <a:pt x="54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566;p44">
              <a:extLst>
                <a:ext uri="{FF2B5EF4-FFF2-40B4-BE49-F238E27FC236}">
                  <a16:creationId xmlns:a16="http://schemas.microsoft.com/office/drawing/2014/main" id="{25CFBC47-89C6-9E2D-C07E-0357951C5E66}"/>
                </a:ext>
              </a:extLst>
            </p:cNvPr>
            <p:cNvSpPr/>
            <p:nvPr/>
          </p:nvSpPr>
          <p:spPr>
            <a:xfrm>
              <a:off x="5658494" y="3136590"/>
              <a:ext cx="17723" cy="15520"/>
            </a:xfrm>
            <a:custGeom>
              <a:avLst/>
              <a:gdLst/>
              <a:ahLst/>
              <a:cxnLst/>
              <a:rect l="l" t="t" r="r" b="b"/>
              <a:pathLst>
                <a:path w="901" h="789" extrusionOk="0">
                  <a:moveTo>
                    <a:pt x="454" y="1"/>
                  </a:moveTo>
                  <a:cubicBezTo>
                    <a:pt x="372" y="1"/>
                    <a:pt x="291" y="26"/>
                    <a:pt x="222" y="78"/>
                  </a:cubicBezTo>
                  <a:cubicBezTo>
                    <a:pt x="44" y="199"/>
                    <a:pt x="1" y="449"/>
                    <a:pt x="130" y="628"/>
                  </a:cubicBezTo>
                  <a:cubicBezTo>
                    <a:pt x="207" y="732"/>
                    <a:pt x="327" y="788"/>
                    <a:pt x="449" y="788"/>
                  </a:cubicBezTo>
                  <a:cubicBezTo>
                    <a:pt x="529" y="788"/>
                    <a:pt x="609" y="764"/>
                    <a:pt x="680" y="713"/>
                  </a:cubicBezTo>
                  <a:cubicBezTo>
                    <a:pt x="858" y="592"/>
                    <a:pt x="901" y="342"/>
                    <a:pt x="772" y="163"/>
                  </a:cubicBezTo>
                  <a:cubicBezTo>
                    <a:pt x="695" y="57"/>
                    <a:pt x="575" y="1"/>
                    <a:pt x="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567;p44">
              <a:extLst>
                <a:ext uri="{FF2B5EF4-FFF2-40B4-BE49-F238E27FC236}">
                  <a16:creationId xmlns:a16="http://schemas.microsoft.com/office/drawing/2014/main" id="{1E2282E3-4D09-F590-7DA2-266D855DFAE0}"/>
                </a:ext>
              </a:extLst>
            </p:cNvPr>
            <p:cNvSpPr/>
            <p:nvPr/>
          </p:nvSpPr>
          <p:spPr>
            <a:xfrm>
              <a:off x="5637703" y="3141271"/>
              <a:ext cx="17585" cy="15579"/>
            </a:xfrm>
            <a:custGeom>
              <a:avLst/>
              <a:gdLst/>
              <a:ahLst/>
              <a:cxnLst/>
              <a:rect l="l" t="t" r="r" b="b"/>
              <a:pathLst>
                <a:path w="894" h="792" extrusionOk="0">
                  <a:moveTo>
                    <a:pt x="442" y="0"/>
                  </a:moveTo>
                  <a:cubicBezTo>
                    <a:pt x="364" y="0"/>
                    <a:pt x="284" y="24"/>
                    <a:pt x="215" y="74"/>
                  </a:cubicBezTo>
                  <a:cubicBezTo>
                    <a:pt x="36" y="203"/>
                    <a:pt x="1" y="446"/>
                    <a:pt x="122" y="625"/>
                  </a:cubicBezTo>
                  <a:cubicBezTo>
                    <a:pt x="200" y="733"/>
                    <a:pt x="324" y="791"/>
                    <a:pt x="449" y="791"/>
                  </a:cubicBezTo>
                  <a:cubicBezTo>
                    <a:pt x="529" y="791"/>
                    <a:pt x="610" y="767"/>
                    <a:pt x="679" y="717"/>
                  </a:cubicBezTo>
                  <a:cubicBezTo>
                    <a:pt x="851" y="589"/>
                    <a:pt x="893" y="340"/>
                    <a:pt x="765" y="169"/>
                  </a:cubicBezTo>
                  <a:cubicBezTo>
                    <a:pt x="687" y="59"/>
                    <a:pt x="565" y="0"/>
                    <a:pt x="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568;p44">
              <a:extLst>
                <a:ext uri="{FF2B5EF4-FFF2-40B4-BE49-F238E27FC236}">
                  <a16:creationId xmlns:a16="http://schemas.microsoft.com/office/drawing/2014/main" id="{F38A33CC-171E-11A0-9E61-557659834A02}"/>
                </a:ext>
              </a:extLst>
            </p:cNvPr>
            <p:cNvSpPr/>
            <p:nvPr/>
          </p:nvSpPr>
          <p:spPr>
            <a:xfrm>
              <a:off x="5654285" y="3157283"/>
              <a:ext cx="17585" cy="15520"/>
            </a:xfrm>
            <a:custGeom>
              <a:avLst/>
              <a:gdLst/>
              <a:ahLst/>
              <a:cxnLst/>
              <a:rect l="l" t="t" r="r" b="b"/>
              <a:pathLst>
                <a:path w="894" h="789" extrusionOk="0">
                  <a:moveTo>
                    <a:pt x="445" y="0"/>
                  </a:moveTo>
                  <a:cubicBezTo>
                    <a:pt x="365" y="0"/>
                    <a:pt x="285" y="24"/>
                    <a:pt x="215" y="74"/>
                  </a:cubicBezTo>
                  <a:cubicBezTo>
                    <a:pt x="44" y="203"/>
                    <a:pt x="1" y="446"/>
                    <a:pt x="129" y="625"/>
                  </a:cubicBezTo>
                  <a:cubicBezTo>
                    <a:pt x="207" y="733"/>
                    <a:pt x="327" y="789"/>
                    <a:pt x="450" y="789"/>
                  </a:cubicBezTo>
                  <a:cubicBezTo>
                    <a:pt x="529" y="789"/>
                    <a:pt x="609" y="765"/>
                    <a:pt x="679" y="717"/>
                  </a:cubicBezTo>
                  <a:cubicBezTo>
                    <a:pt x="858" y="589"/>
                    <a:pt x="894" y="340"/>
                    <a:pt x="772" y="169"/>
                  </a:cubicBezTo>
                  <a:cubicBezTo>
                    <a:pt x="694" y="59"/>
                    <a:pt x="570" y="0"/>
                    <a:pt x="4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 name="Google Shape;1569;p44">
              <a:extLst>
                <a:ext uri="{FF2B5EF4-FFF2-40B4-BE49-F238E27FC236}">
                  <a16:creationId xmlns:a16="http://schemas.microsoft.com/office/drawing/2014/main" id="{D0D409A3-18C4-46AC-6C25-AFC084C680C5}"/>
                </a:ext>
              </a:extLst>
            </p:cNvPr>
            <p:cNvGrpSpPr/>
            <p:nvPr/>
          </p:nvGrpSpPr>
          <p:grpSpPr>
            <a:xfrm>
              <a:off x="5532921" y="2915892"/>
              <a:ext cx="167038" cy="152580"/>
              <a:chOff x="5532921" y="2915892"/>
              <a:chExt cx="167038" cy="152580"/>
            </a:xfrm>
            <a:grpFill/>
          </p:grpSpPr>
          <p:sp>
            <p:nvSpPr>
              <p:cNvPr id="34" name="Google Shape;1570;p44">
                <a:extLst>
                  <a:ext uri="{FF2B5EF4-FFF2-40B4-BE49-F238E27FC236}">
                    <a16:creationId xmlns:a16="http://schemas.microsoft.com/office/drawing/2014/main" id="{9E33EBCE-65FA-AF3B-00E2-B7B3217E5475}"/>
                  </a:ext>
                </a:extLst>
              </p:cNvPr>
              <p:cNvSpPr/>
              <p:nvPr/>
            </p:nvSpPr>
            <p:spPr>
              <a:xfrm>
                <a:off x="5532921" y="2915892"/>
                <a:ext cx="167038" cy="152580"/>
              </a:xfrm>
              <a:custGeom>
                <a:avLst/>
                <a:gdLst/>
                <a:ahLst/>
                <a:cxnLst/>
                <a:rect l="l" t="t" r="r" b="b"/>
                <a:pathLst>
                  <a:path w="8492" h="7757" extrusionOk="0">
                    <a:moveTo>
                      <a:pt x="3480" y="1"/>
                    </a:moveTo>
                    <a:cubicBezTo>
                      <a:pt x="3373" y="1"/>
                      <a:pt x="3251" y="38"/>
                      <a:pt x="3115" y="121"/>
                    </a:cubicBezTo>
                    <a:cubicBezTo>
                      <a:pt x="1800" y="922"/>
                      <a:pt x="2842" y="3121"/>
                      <a:pt x="2842" y="3121"/>
                    </a:cubicBezTo>
                    <a:cubicBezTo>
                      <a:pt x="2842" y="3121"/>
                      <a:pt x="2198" y="2844"/>
                      <a:pt x="1561" y="2844"/>
                    </a:cubicBezTo>
                    <a:cubicBezTo>
                      <a:pt x="1050" y="2844"/>
                      <a:pt x="544" y="3022"/>
                      <a:pt x="380" y="3664"/>
                    </a:cubicBezTo>
                    <a:cubicBezTo>
                      <a:pt x="1" y="5098"/>
                      <a:pt x="2822" y="5164"/>
                      <a:pt x="2822" y="5164"/>
                    </a:cubicBezTo>
                    <a:cubicBezTo>
                      <a:pt x="2822" y="5164"/>
                      <a:pt x="664" y="7085"/>
                      <a:pt x="2479" y="7676"/>
                    </a:cubicBezTo>
                    <a:cubicBezTo>
                      <a:pt x="2648" y="7732"/>
                      <a:pt x="2809" y="7757"/>
                      <a:pt x="2960" y="7757"/>
                    </a:cubicBezTo>
                    <a:cubicBezTo>
                      <a:pt x="4426" y="7757"/>
                      <a:pt x="5043" y="5392"/>
                      <a:pt x="5043" y="5392"/>
                    </a:cubicBezTo>
                    <a:cubicBezTo>
                      <a:pt x="5043" y="5392"/>
                      <a:pt x="5675" y="5871"/>
                      <a:pt x="6388" y="5871"/>
                    </a:cubicBezTo>
                    <a:cubicBezTo>
                      <a:pt x="6836" y="5871"/>
                      <a:pt x="7316" y="5681"/>
                      <a:pt x="7691" y="5062"/>
                    </a:cubicBezTo>
                    <a:cubicBezTo>
                      <a:pt x="8491" y="3746"/>
                      <a:pt x="6114" y="3629"/>
                      <a:pt x="5250" y="3629"/>
                    </a:cubicBezTo>
                    <a:cubicBezTo>
                      <a:pt x="5064" y="3629"/>
                      <a:pt x="4949" y="3635"/>
                      <a:pt x="4949" y="3635"/>
                    </a:cubicBezTo>
                    <a:cubicBezTo>
                      <a:pt x="4949" y="3635"/>
                      <a:pt x="8119" y="2264"/>
                      <a:pt x="6649" y="814"/>
                    </a:cubicBezTo>
                    <a:cubicBezTo>
                      <a:pt x="6388" y="556"/>
                      <a:pt x="6146" y="450"/>
                      <a:pt x="5925" y="450"/>
                    </a:cubicBezTo>
                    <a:cubicBezTo>
                      <a:pt x="4901" y="450"/>
                      <a:pt x="4321" y="2721"/>
                      <a:pt x="4321" y="2721"/>
                    </a:cubicBezTo>
                    <a:cubicBezTo>
                      <a:pt x="4321" y="2721"/>
                      <a:pt x="4328" y="2449"/>
                      <a:pt x="4315" y="2079"/>
                    </a:cubicBezTo>
                    <a:cubicBezTo>
                      <a:pt x="4271" y="1274"/>
                      <a:pt x="4108" y="1"/>
                      <a:pt x="34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571;p44">
                <a:extLst>
                  <a:ext uri="{FF2B5EF4-FFF2-40B4-BE49-F238E27FC236}">
                    <a16:creationId xmlns:a16="http://schemas.microsoft.com/office/drawing/2014/main" id="{D56AA024-F595-3C17-BB87-A38EDA1848B6}"/>
                  </a:ext>
                </a:extLst>
              </p:cNvPr>
              <p:cNvSpPr/>
              <p:nvPr/>
            </p:nvSpPr>
            <p:spPr>
              <a:xfrm>
                <a:off x="5593741" y="2977696"/>
                <a:ext cx="14615" cy="13159"/>
              </a:xfrm>
              <a:custGeom>
                <a:avLst/>
                <a:gdLst/>
                <a:ahLst/>
                <a:cxnLst/>
                <a:rect l="l" t="t" r="r" b="b"/>
                <a:pathLst>
                  <a:path w="743" h="669" extrusionOk="0">
                    <a:moveTo>
                      <a:pt x="376" y="1"/>
                    </a:moveTo>
                    <a:cubicBezTo>
                      <a:pt x="295" y="1"/>
                      <a:pt x="215" y="30"/>
                      <a:pt x="151" y="87"/>
                    </a:cubicBezTo>
                    <a:cubicBezTo>
                      <a:pt x="14" y="207"/>
                      <a:pt x="1" y="421"/>
                      <a:pt x="122" y="558"/>
                    </a:cubicBezTo>
                    <a:cubicBezTo>
                      <a:pt x="188" y="631"/>
                      <a:pt x="281" y="669"/>
                      <a:pt x="373" y="669"/>
                    </a:cubicBezTo>
                    <a:cubicBezTo>
                      <a:pt x="452" y="669"/>
                      <a:pt x="531" y="641"/>
                      <a:pt x="594" y="585"/>
                    </a:cubicBezTo>
                    <a:cubicBezTo>
                      <a:pt x="736" y="464"/>
                      <a:pt x="743" y="249"/>
                      <a:pt x="623" y="114"/>
                    </a:cubicBezTo>
                    <a:cubicBezTo>
                      <a:pt x="558" y="38"/>
                      <a:pt x="467" y="1"/>
                      <a:pt x="3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572;p44">
                <a:extLst>
                  <a:ext uri="{FF2B5EF4-FFF2-40B4-BE49-F238E27FC236}">
                    <a16:creationId xmlns:a16="http://schemas.microsoft.com/office/drawing/2014/main" id="{18001334-89DB-2098-47D1-D1947C6F610A}"/>
                  </a:ext>
                </a:extLst>
              </p:cNvPr>
              <p:cNvSpPr/>
              <p:nvPr/>
            </p:nvSpPr>
            <p:spPr>
              <a:xfrm>
                <a:off x="5599504" y="2994887"/>
                <a:ext cx="14753" cy="13238"/>
              </a:xfrm>
              <a:custGeom>
                <a:avLst/>
                <a:gdLst/>
                <a:ahLst/>
                <a:cxnLst/>
                <a:rect l="l" t="t" r="r" b="b"/>
                <a:pathLst>
                  <a:path w="750" h="673" extrusionOk="0">
                    <a:moveTo>
                      <a:pt x="373" y="0"/>
                    </a:moveTo>
                    <a:cubicBezTo>
                      <a:pt x="295" y="0"/>
                      <a:pt x="216" y="27"/>
                      <a:pt x="150" y="83"/>
                    </a:cubicBezTo>
                    <a:cubicBezTo>
                      <a:pt x="14" y="212"/>
                      <a:pt x="1" y="419"/>
                      <a:pt x="122" y="561"/>
                    </a:cubicBezTo>
                    <a:cubicBezTo>
                      <a:pt x="191" y="634"/>
                      <a:pt x="283" y="672"/>
                      <a:pt x="375" y="672"/>
                    </a:cubicBezTo>
                    <a:cubicBezTo>
                      <a:pt x="454" y="672"/>
                      <a:pt x="534" y="643"/>
                      <a:pt x="601" y="584"/>
                    </a:cubicBezTo>
                    <a:cubicBezTo>
                      <a:pt x="736" y="462"/>
                      <a:pt x="750" y="255"/>
                      <a:pt x="621" y="112"/>
                    </a:cubicBezTo>
                    <a:cubicBezTo>
                      <a:pt x="556" y="38"/>
                      <a:pt x="466" y="0"/>
                      <a:pt x="3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573;p44">
                <a:extLst>
                  <a:ext uri="{FF2B5EF4-FFF2-40B4-BE49-F238E27FC236}">
                    <a16:creationId xmlns:a16="http://schemas.microsoft.com/office/drawing/2014/main" id="{B14CD07E-9830-DB5F-D93E-6C5E0C51B88A}"/>
                  </a:ext>
                </a:extLst>
              </p:cNvPr>
              <p:cNvSpPr/>
              <p:nvPr/>
            </p:nvSpPr>
            <p:spPr>
              <a:xfrm>
                <a:off x="5611581" y="2979427"/>
                <a:ext cx="14654" cy="13238"/>
              </a:xfrm>
              <a:custGeom>
                <a:avLst/>
                <a:gdLst/>
                <a:ahLst/>
                <a:cxnLst/>
                <a:rect l="l" t="t" r="r" b="b"/>
                <a:pathLst>
                  <a:path w="745" h="673" extrusionOk="0">
                    <a:moveTo>
                      <a:pt x="371" y="1"/>
                    </a:moveTo>
                    <a:cubicBezTo>
                      <a:pt x="292" y="1"/>
                      <a:pt x="213" y="28"/>
                      <a:pt x="151" y="84"/>
                    </a:cubicBezTo>
                    <a:cubicBezTo>
                      <a:pt x="16" y="213"/>
                      <a:pt x="0" y="419"/>
                      <a:pt x="122" y="562"/>
                    </a:cubicBezTo>
                    <a:cubicBezTo>
                      <a:pt x="187" y="635"/>
                      <a:pt x="278" y="672"/>
                      <a:pt x="369" y="672"/>
                    </a:cubicBezTo>
                    <a:cubicBezTo>
                      <a:pt x="449" y="672"/>
                      <a:pt x="530" y="643"/>
                      <a:pt x="593" y="583"/>
                    </a:cubicBezTo>
                    <a:cubicBezTo>
                      <a:pt x="736" y="461"/>
                      <a:pt x="744" y="256"/>
                      <a:pt x="622" y="112"/>
                    </a:cubicBezTo>
                    <a:cubicBezTo>
                      <a:pt x="557" y="39"/>
                      <a:pt x="464" y="1"/>
                      <a:pt x="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1" name="TextBox 20">
            <a:extLst>
              <a:ext uri="{FF2B5EF4-FFF2-40B4-BE49-F238E27FC236}">
                <a16:creationId xmlns:a16="http://schemas.microsoft.com/office/drawing/2014/main" id="{7E9AC33E-FDAF-BB5A-E6DE-F61B412FA5C7}"/>
              </a:ext>
            </a:extLst>
          </p:cNvPr>
          <p:cNvSpPr txBox="1"/>
          <p:nvPr/>
        </p:nvSpPr>
        <p:spPr>
          <a:xfrm>
            <a:off x="1908498" y="284862"/>
            <a:ext cx="5903316" cy="707886"/>
          </a:xfrm>
          <a:prstGeom prst="rect">
            <a:avLst/>
          </a:prstGeom>
          <a:noFill/>
        </p:spPr>
        <p:txBody>
          <a:bodyPr wrap="square">
            <a:spAutoFit/>
          </a:bodyPr>
          <a:lstStyle/>
          <a:p>
            <a:pPr algn="ctr"/>
            <a:r>
              <a:rPr lang="en-US" sz="2000" b="1" dirty="0" err="1">
                <a:solidFill>
                  <a:srgbClr val="194A2B"/>
                </a:solidFill>
                <a:latin typeface="Arial" panose="020B0604020202020204" pitchFamily="34" charset="0"/>
                <a:cs typeface="Arial" panose="020B0604020202020204" pitchFamily="34" charset="0"/>
              </a:rPr>
              <a:t>Vài</a:t>
            </a:r>
            <a:r>
              <a:rPr lang="en-US" sz="2000" b="1" dirty="0">
                <a:solidFill>
                  <a:srgbClr val="194A2B"/>
                </a:solidFill>
                <a:latin typeface="Arial" panose="020B0604020202020204" pitchFamily="34" charset="0"/>
                <a:cs typeface="Arial" panose="020B0604020202020204" pitchFamily="34" charset="0"/>
              </a:rPr>
              <a:t> </a:t>
            </a:r>
            <a:r>
              <a:rPr lang="en-US" sz="2000" b="1" dirty="0" err="1">
                <a:solidFill>
                  <a:srgbClr val="194A2B"/>
                </a:solidFill>
                <a:latin typeface="Arial" panose="020B0604020202020204" pitchFamily="34" charset="0"/>
                <a:cs typeface="Arial" panose="020B0604020202020204" pitchFamily="34" charset="0"/>
              </a:rPr>
              <a:t>nét</a:t>
            </a:r>
            <a:r>
              <a:rPr lang="en-US" sz="2000" b="1" dirty="0">
                <a:solidFill>
                  <a:srgbClr val="194A2B"/>
                </a:solidFill>
                <a:latin typeface="Arial" panose="020B0604020202020204" pitchFamily="34" charset="0"/>
                <a:cs typeface="Arial" panose="020B0604020202020204" pitchFamily="34" charset="0"/>
              </a:rPr>
              <a:t> </a:t>
            </a:r>
            <a:r>
              <a:rPr lang="en-US" sz="2000" b="1" dirty="0" err="1">
                <a:solidFill>
                  <a:srgbClr val="194A2B"/>
                </a:solidFill>
                <a:latin typeface="Arial" panose="020B0604020202020204" pitchFamily="34" charset="0"/>
                <a:cs typeface="Arial" panose="020B0604020202020204" pitchFamily="34" charset="0"/>
              </a:rPr>
              <a:t>về</a:t>
            </a:r>
            <a:r>
              <a:rPr lang="en-US" sz="2000" b="1" dirty="0">
                <a:solidFill>
                  <a:srgbClr val="194A2B"/>
                </a:solidFill>
                <a:latin typeface="Arial" panose="020B0604020202020204" pitchFamily="34" charset="0"/>
                <a:cs typeface="Arial" panose="020B0604020202020204" pitchFamily="34" charset="0"/>
              </a:rPr>
              <a:t> </a:t>
            </a:r>
            <a:r>
              <a:rPr lang="en-US" sz="2000" b="1" dirty="0" err="1">
                <a:solidFill>
                  <a:srgbClr val="194A2B"/>
                </a:solidFill>
                <a:latin typeface="Arial" panose="020B0604020202020204" pitchFamily="34" charset="0"/>
                <a:cs typeface="Arial" panose="020B0604020202020204" pitchFamily="34" charset="0"/>
              </a:rPr>
              <a:t>cuộc</a:t>
            </a:r>
            <a:r>
              <a:rPr lang="en-US" sz="2000" b="1" dirty="0">
                <a:solidFill>
                  <a:srgbClr val="194A2B"/>
                </a:solidFill>
                <a:latin typeface="Arial" panose="020B0604020202020204" pitchFamily="34" charset="0"/>
                <a:cs typeface="Arial" panose="020B0604020202020204" pitchFamily="34" charset="0"/>
              </a:rPr>
              <a:t> </a:t>
            </a:r>
            <a:r>
              <a:rPr lang="en-US" sz="2000" b="1" dirty="0" err="1">
                <a:solidFill>
                  <a:srgbClr val="194A2B"/>
                </a:solidFill>
                <a:latin typeface="Arial" panose="020B0604020202020204" pitchFamily="34" charset="0"/>
                <a:cs typeface="Arial" panose="020B0604020202020204" pitchFamily="34" charset="0"/>
              </a:rPr>
              <a:t>đời</a:t>
            </a:r>
            <a:r>
              <a:rPr lang="en-US" sz="2000" b="1" dirty="0">
                <a:solidFill>
                  <a:srgbClr val="194A2B"/>
                </a:solidFill>
                <a:latin typeface="Arial" panose="020B0604020202020204" pitchFamily="34" charset="0"/>
                <a:cs typeface="Arial" panose="020B0604020202020204" pitchFamily="34" charset="0"/>
              </a:rPr>
              <a:t> </a:t>
            </a:r>
            <a:r>
              <a:rPr lang="en-US" sz="2000" b="1" dirty="0" err="1">
                <a:solidFill>
                  <a:srgbClr val="194A2B"/>
                </a:solidFill>
                <a:latin typeface="Arial" panose="020B0604020202020204" pitchFamily="34" charset="0"/>
                <a:cs typeface="Arial" panose="020B0604020202020204" pitchFamily="34" charset="0"/>
              </a:rPr>
              <a:t>và</a:t>
            </a:r>
            <a:r>
              <a:rPr lang="en-US" sz="2000" b="1" dirty="0">
                <a:solidFill>
                  <a:srgbClr val="194A2B"/>
                </a:solidFill>
                <a:latin typeface="Arial" panose="020B0604020202020204" pitchFamily="34" charset="0"/>
                <a:cs typeface="Arial" panose="020B0604020202020204" pitchFamily="34" charset="0"/>
              </a:rPr>
              <a:t> </a:t>
            </a:r>
            <a:r>
              <a:rPr lang="en-US" sz="2000" b="1" dirty="0" err="1">
                <a:solidFill>
                  <a:srgbClr val="194A2B"/>
                </a:solidFill>
                <a:latin typeface="Arial" panose="020B0604020202020204" pitchFamily="34" charset="0"/>
                <a:cs typeface="Arial" panose="020B0604020202020204" pitchFamily="34" charset="0"/>
              </a:rPr>
              <a:t>thành</a:t>
            </a:r>
            <a:r>
              <a:rPr lang="en-US" sz="2000" b="1" dirty="0">
                <a:solidFill>
                  <a:srgbClr val="194A2B"/>
                </a:solidFill>
                <a:latin typeface="Arial" panose="020B0604020202020204" pitchFamily="34" charset="0"/>
                <a:cs typeface="Arial" panose="020B0604020202020204" pitchFamily="34" charset="0"/>
              </a:rPr>
              <a:t> </a:t>
            </a:r>
            <a:r>
              <a:rPr lang="en-US" sz="2000" b="1" dirty="0" err="1">
                <a:solidFill>
                  <a:srgbClr val="194A2B"/>
                </a:solidFill>
                <a:latin typeface="Arial" panose="020B0604020202020204" pitchFamily="34" charset="0"/>
                <a:cs typeface="Arial" panose="020B0604020202020204" pitchFamily="34" charset="0"/>
              </a:rPr>
              <a:t>tựu</a:t>
            </a:r>
            <a:r>
              <a:rPr lang="en-US" sz="2000" b="1" dirty="0">
                <a:solidFill>
                  <a:srgbClr val="194A2B"/>
                </a:solidFill>
                <a:latin typeface="Arial" panose="020B0604020202020204" pitchFamily="34" charset="0"/>
                <a:cs typeface="Arial" panose="020B0604020202020204" pitchFamily="34" charset="0"/>
              </a:rPr>
              <a:t> </a:t>
            </a:r>
            <a:r>
              <a:rPr lang="en-US" sz="2000" b="1" dirty="0" err="1">
                <a:solidFill>
                  <a:srgbClr val="194A2B"/>
                </a:solidFill>
                <a:latin typeface="Arial" panose="020B0604020202020204" pitchFamily="34" charset="0"/>
                <a:cs typeface="Arial" panose="020B0604020202020204" pitchFamily="34" charset="0"/>
              </a:rPr>
              <a:t>âm</a:t>
            </a:r>
            <a:r>
              <a:rPr lang="en-US" sz="2000" b="1" dirty="0">
                <a:solidFill>
                  <a:srgbClr val="194A2B"/>
                </a:solidFill>
                <a:latin typeface="Arial" panose="020B0604020202020204" pitchFamily="34" charset="0"/>
                <a:cs typeface="Arial" panose="020B0604020202020204" pitchFamily="34" charset="0"/>
              </a:rPr>
              <a:t> </a:t>
            </a:r>
            <a:r>
              <a:rPr lang="en-US" sz="2000" b="1" dirty="0" err="1">
                <a:solidFill>
                  <a:srgbClr val="194A2B"/>
                </a:solidFill>
                <a:latin typeface="Arial" panose="020B0604020202020204" pitchFamily="34" charset="0"/>
                <a:cs typeface="Arial" panose="020B0604020202020204" pitchFamily="34" charset="0"/>
              </a:rPr>
              <a:t>nhạc</a:t>
            </a:r>
            <a:r>
              <a:rPr lang="en-US" sz="2000" b="1" dirty="0">
                <a:solidFill>
                  <a:srgbClr val="194A2B"/>
                </a:solidFill>
                <a:latin typeface="Arial" panose="020B0604020202020204" pitchFamily="34" charset="0"/>
                <a:cs typeface="Arial" panose="020B0604020202020204" pitchFamily="34" charset="0"/>
              </a:rPr>
              <a:t> </a:t>
            </a:r>
            <a:r>
              <a:rPr lang="en-US" sz="2000" b="1" dirty="0" err="1">
                <a:solidFill>
                  <a:srgbClr val="194A2B"/>
                </a:solidFill>
                <a:latin typeface="Arial" panose="020B0604020202020204" pitchFamily="34" charset="0"/>
                <a:cs typeface="Arial" panose="020B0604020202020204" pitchFamily="34" charset="0"/>
              </a:rPr>
              <a:t>của</a:t>
            </a:r>
            <a:endParaRPr lang="en-US" sz="2000" b="1" dirty="0">
              <a:solidFill>
                <a:srgbClr val="194A2B"/>
              </a:solidFill>
              <a:latin typeface="Arial" panose="020B0604020202020204" pitchFamily="34" charset="0"/>
              <a:cs typeface="Arial" panose="020B0604020202020204" pitchFamily="34" charset="0"/>
            </a:endParaRPr>
          </a:p>
          <a:p>
            <a:pPr algn="ctr"/>
            <a:r>
              <a:rPr lang="en-US" sz="2000" b="1" dirty="0" err="1">
                <a:solidFill>
                  <a:srgbClr val="194A2B"/>
                </a:solidFill>
                <a:latin typeface="Arial" panose="020B0604020202020204" pitchFamily="34" charset="0"/>
                <a:cs typeface="Arial" panose="020B0604020202020204" pitchFamily="34" charset="0"/>
              </a:rPr>
              <a:t>nhạc</a:t>
            </a:r>
            <a:r>
              <a:rPr lang="en-US" sz="2000" b="1" dirty="0">
                <a:solidFill>
                  <a:srgbClr val="194A2B"/>
                </a:solidFill>
                <a:latin typeface="Arial" panose="020B0604020202020204" pitchFamily="34" charset="0"/>
                <a:cs typeface="Arial" panose="020B0604020202020204" pitchFamily="34" charset="0"/>
              </a:rPr>
              <a:t> </a:t>
            </a:r>
            <a:r>
              <a:rPr lang="en-US" sz="2000" b="1" dirty="0" err="1">
                <a:solidFill>
                  <a:srgbClr val="194A2B"/>
                </a:solidFill>
                <a:latin typeface="Arial" panose="020B0604020202020204" pitchFamily="34" charset="0"/>
                <a:cs typeface="Arial" panose="020B0604020202020204" pitchFamily="34" charset="0"/>
              </a:rPr>
              <a:t>sĩ</a:t>
            </a:r>
            <a:r>
              <a:rPr lang="en-US" sz="2000" b="1" dirty="0">
                <a:solidFill>
                  <a:srgbClr val="194A2B"/>
                </a:solidFill>
                <a:latin typeface="Arial" panose="020B0604020202020204" pitchFamily="34" charset="0"/>
                <a:cs typeface="Arial" panose="020B0604020202020204" pitchFamily="34" charset="0"/>
              </a:rPr>
              <a:t> </a:t>
            </a:r>
            <a:r>
              <a:rPr lang="en-US" sz="2000" b="1" dirty="0" err="1">
                <a:solidFill>
                  <a:srgbClr val="194A2B"/>
                </a:solidFill>
                <a:latin typeface="Arial" panose="020B0604020202020204" pitchFamily="34" charset="0"/>
                <a:cs typeface="Arial" panose="020B0604020202020204" pitchFamily="34" charset="0"/>
              </a:rPr>
              <a:t>Hoàng</a:t>
            </a:r>
            <a:r>
              <a:rPr lang="en-US" sz="2000" b="1" dirty="0">
                <a:solidFill>
                  <a:srgbClr val="194A2B"/>
                </a:solidFill>
                <a:latin typeface="Arial" panose="020B0604020202020204" pitchFamily="34" charset="0"/>
                <a:cs typeface="Arial" panose="020B0604020202020204" pitchFamily="34" charset="0"/>
              </a:rPr>
              <a:t> </a:t>
            </a:r>
            <a:r>
              <a:rPr lang="en-US" sz="2000" b="1" dirty="0" err="1">
                <a:solidFill>
                  <a:srgbClr val="194A2B"/>
                </a:solidFill>
                <a:latin typeface="Arial" panose="020B0604020202020204" pitchFamily="34" charset="0"/>
                <a:cs typeface="Arial" panose="020B0604020202020204" pitchFamily="34" charset="0"/>
              </a:rPr>
              <a:t>Việt</a:t>
            </a:r>
            <a:endParaRPr lang="en-GB" sz="2000" b="1" dirty="0">
              <a:solidFill>
                <a:srgbClr val="194A2B"/>
              </a:solidFill>
              <a:latin typeface="Arial" panose="020B0604020202020204" pitchFamily="34" charset="0"/>
              <a:cs typeface="Arial" panose="020B0604020202020204" pitchFamily="34" charset="0"/>
            </a:endParaRPr>
          </a:p>
        </p:txBody>
      </p:sp>
      <p:sp>
        <p:nvSpPr>
          <p:cNvPr id="22" name="TextBox 21">
            <a:extLst>
              <a:ext uri="{FF2B5EF4-FFF2-40B4-BE49-F238E27FC236}">
                <a16:creationId xmlns:a16="http://schemas.microsoft.com/office/drawing/2014/main" id="{B476BA23-4939-19CD-8C7F-A1228DEFBB98}"/>
              </a:ext>
            </a:extLst>
          </p:cNvPr>
          <p:cNvSpPr txBox="1"/>
          <p:nvPr/>
        </p:nvSpPr>
        <p:spPr>
          <a:xfrm>
            <a:off x="1329372" y="2691052"/>
            <a:ext cx="1628981" cy="307777"/>
          </a:xfrm>
          <a:prstGeom prst="rect">
            <a:avLst/>
          </a:prstGeom>
          <a:noFill/>
        </p:spPr>
        <p:txBody>
          <a:bodyPr wrap="square">
            <a:spAutoFit/>
          </a:bodyPr>
          <a:lstStyle/>
          <a:p>
            <a:r>
              <a:rPr lang="en-US" b="1" dirty="0" err="1">
                <a:solidFill>
                  <a:srgbClr val="194A2B"/>
                </a:solidFill>
                <a:latin typeface="Arial" panose="020B0604020202020204" pitchFamily="34" charset="0"/>
                <a:cs typeface="Arial" panose="020B0604020202020204" pitchFamily="34" charset="0"/>
              </a:rPr>
              <a:t>Bài</a:t>
            </a:r>
            <a:r>
              <a:rPr lang="en-US" b="1" dirty="0">
                <a:solidFill>
                  <a:srgbClr val="194A2B"/>
                </a:solidFill>
                <a:latin typeface="Arial" panose="020B0604020202020204" pitchFamily="34" charset="0"/>
                <a:cs typeface="Arial" panose="020B0604020202020204" pitchFamily="34" charset="0"/>
              </a:rPr>
              <a:t> </a:t>
            </a:r>
            <a:r>
              <a:rPr lang="en-US" b="1" dirty="0" err="1">
                <a:solidFill>
                  <a:srgbClr val="194A2B"/>
                </a:solidFill>
                <a:latin typeface="Arial" panose="020B0604020202020204" pitchFamily="34" charset="0"/>
                <a:cs typeface="Arial" panose="020B0604020202020204" pitchFamily="34" charset="0"/>
              </a:rPr>
              <a:t>hát</a:t>
            </a:r>
            <a:r>
              <a:rPr lang="en-US" b="1" dirty="0">
                <a:solidFill>
                  <a:srgbClr val="194A2B"/>
                </a:solidFill>
                <a:latin typeface="Arial" panose="020B0604020202020204" pitchFamily="34" charset="0"/>
                <a:cs typeface="Arial" panose="020B0604020202020204" pitchFamily="34" charset="0"/>
              </a:rPr>
              <a:t> </a:t>
            </a:r>
            <a:r>
              <a:rPr lang="en-US" b="1" i="1" dirty="0" err="1">
                <a:solidFill>
                  <a:srgbClr val="194A2B"/>
                </a:solidFill>
                <a:latin typeface="Arial" panose="020B0604020202020204" pitchFamily="34" charset="0"/>
                <a:cs typeface="Arial" panose="020B0604020202020204" pitchFamily="34" charset="0"/>
              </a:rPr>
              <a:t>Lên</a:t>
            </a:r>
            <a:r>
              <a:rPr lang="en-US" b="1" i="1" dirty="0">
                <a:solidFill>
                  <a:srgbClr val="194A2B"/>
                </a:solidFill>
                <a:latin typeface="Arial" panose="020B0604020202020204" pitchFamily="34" charset="0"/>
                <a:cs typeface="Arial" panose="020B0604020202020204" pitchFamily="34" charset="0"/>
              </a:rPr>
              <a:t> </a:t>
            </a:r>
            <a:r>
              <a:rPr lang="en-US" b="1" i="1" dirty="0" err="1">
                <a:solidFill>
                  <a:srgbClr val="194A2B"/>
                </a:solidFill>
                <a:latin typeface="Arial" panose="020B0604020202020204" pitchFamily="34" charset="0"/>
                <a:cs typeface="Arial" panose="020B0604020202020204" pitchFamily="34" charset="0"/>
              </a:rPr>
              <a:t>ngàn</a:t>
            </a:r>
            <a:r>
              <a:rPr lang="en-US" sz="1400" b="1" i="1" dirty="0">
                <a:solidFill>
                  <a:srgbClr val="194A2B"/>
                </a:solidFill>
                <a:latin typeface="Arial" panose="020B0604020202020204" pitchFamily="34" charset="0"/>
                <a:cs typeface="Arial" panose="020B0604020202020204" pitchFamily="34" charset="0"/>
              </a:rPr>
              <a:t> </a:t>
            </a:r>
            <a:endParaRPr lang="en-GB" i="1" dirty="0"/>
          </a:p>
        </p:txBody>
      </p:sp>
      <p:sp>
        <p:nvSpPr>
          <p:cNvPr id="29" name="TextBox 28">
            <a:extLst>
              <a:ext uri="{FF2B5EF4-FFF2-40B4-BE49-F238E27FC236}">
                <a16:creationId xmlns:a16="http://schemas.microsoft.com/office/drawing/2014/main" id="{958F0745-67FD-5737-788A-E057725FACCE}"/>
              </a:ext>
            </a:extLst>
          </p:cNvPr>
          <p:cNvSpPr txBox="1"/>
          <p:nvPr/>
        </p:nvSpPr>
        <p:spPr>
          <a:xfrm>
            <a:off x="1328672" y="4487165"/>
            <a:ext cx="1628981" cy="307777"/>
          </a:xfrm>
          <a:prstGeom prst="rect">
            <a:avLst/>
          </a:prstGeom>
          <a:noFill/>
        </p:spPr>
        <p:txBody>
          <a:bodyPr wrap="square">
            <a:spAutoFit/>
          </a:bodyPr>
          <a:lstStyle/>
          <a:p>
            <a:r>
              <a:rPr lang="en-US" b="1" dirty="0" err="1">
                <a:solidFill>
                  <a:srgbClr val="194A2B"/>
                </a:solidFill>
                <a:latin typeface="Arial" panose="020B0604020202020204" pitchFamily="34" charset="0"/>
                <a:cs typeface="Arial" panose="020B0604020202020204" pitchFamily="34" charset="0"/>
              </a:rPr>
              <a:t>Bài</a:t>
            </a:r>
            <a:r>
              <a:rPr lang="en-US" b="1" dirty="0">
                <a:solidFill>
                  <a:srgbClr val="194A2B"/>
                </a:solidFill>
                <a:latin typeface="Arial" panose="020B0604020202020204" pitchFamily="34" charset="0"/>
                <a:cs typeface="Arial" panose="020B0604020202020204" pitchFamily="34" charset="0"/>
              </a:rPr>
              <a:t> </a:t>
            </a:r>
            <a:r>
              <a:rPr lang="en-US" b="1" dirty="0" err="1">
                <a:solidFill>
                  <a:srgbClr val="194A2B"/>
                </a:solidFill>
                <a:latin typeface="Arial" panose="020B0604020202020204" pitchFamily="34" charset="0"/>
                <a:cs typeface="Arial" panose="020B0604020202020204" pitchFamily="34" charset="0"/>
              </a:rPr>
              <a:t>hát</a:t>
            </a:r>
            <a:r>
              <a:rPr lang="en-US" b="1" dirty="0">
                <a:solidFill>
                  <a:srgbClr val="194A2B"/>
                </a:solidFill>
                <a:latin typeface="Arial" panose="020B0604020202020204" pitchFamily="34" charset="0"/>
                <a:cs typeface="Arial" panose="020B0604020202020204" pitchFamily="34" charset="0"/>
              </a:rPr>
              <a:t> </a:t>
            </a:r>
            <a:r>
              <a:rPr lang="en-US" b="1" i="1" dirty="0" err="1">
                <a:solidFill>
                  <a:srgbClr val="194A2B"/>
                </a:solidFill>
                <a:latin typeface="Arial" panose="020B0604020202020204" pitchFamily="34" charset="0"/>
                <a:cs typeface="Arial" panose="020B0604020202020204" pitchFamily="34" charset="0"/>
              </a:rPr>
              <a:t>Tình</a:t>
            </a:r>
            <a:r>
              <a:rPr lang="en-US" b="1" i="1" dirty="0">
                <a:solidFill>
                  <a:srgbClr val="194A2B"/>
                </a:solidFill>
                <a:latin typeface="Arial" panose="020B0604020202020204" pitchFamily="34" charset="0"/>
                <a:cs typeface="Arial" panose="020B0604020202020204" pitchFamily="34" charset="0"/>
              </a:rPr>
              <a:t> ca</a:t>
            </a:r>
            <a:r>
              <a:rPr lang="en-US" sz="1400" b="1" i="1" dirty="0">
                <a:solidFill>
                  <a:srgbClr val="194A2B"/>
                </a:solidFill>
                <a:latin typeface="Arial" panose="020B0604020202020204" pitchFamily="34" charset="0"/>
                <a:cs typeface="Arial" panose="020B0604020202020204" pitchFamily="34" charset="0"/>
              </a:rPr>
              <a:t> </a:t>
            </a:r>
            <a:endParaRPr lang="en-GB" i="1" dirty="0"/>
          </a:p>
        </p:txBody>
      </p:sp>
    </p:spTree>
    <p:extLst>
      <p:ext uri="{BB962C8B-B14F-4D97-AF65-F5344CB8AC3E}">
        <p14:creationId xmlns:p14="http://schemas.microsoft.com/office/powerpoint/2010/main" val="29399345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1000"/>
                                        <p:tgtEl>
                                          <p:spTgt spid="21"/>
                                        </p:tgtEl>
                                      </p:cBhvr>
                                    </p:animEffect>
                                    <p:anim calcmode="lin" valueType="num">
                                      <p:cBhvr>
                                        <p:cTn id="8" dur="1000" fill="hold"/>
                                        <p:tgtEl>
                                          <p:spTgt spid="21"/>
                                        </p:tgtEl>
                                        <p:attrNameLst>
                                          <p:attrName>ppt_x</p:attrName>
                                        </p:attrNameLst>
                                      </p:cBhvr>
                                      <p:tavLst>
                                        <p:tav tm="0">
                                          <p:val>
                                            <p:strVal val="#ppt_x"/>
                                          </p:val>
                                        </p:tav>
                                        <p:tav tm="100000">
                                          <p:val>
                                            <p:strVal val="#ppt_x"/>
                                          </p:val>
                                        </p:tav>
                                      </p:tavLst>
                                    </p:anim>
                                    <p:anim calcmode="lin" valueType="num">
                                      <p:cBhvr>
                                        <p:cTn id="9" dur="1000" fill="hold"/>
                                        <p:tgtEl>
                                          <p:spTgt spid="21"/>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1000"/>
                                        <p:tgtEl>
                                          <p:spTgt spid="3"/>
                                        </p:tgtEl>
                                      </p:cBhvr>
                                    </p:animEffect>
                                    <p:anim calcmode="lin" valueType="num">
                                      <p:cBhvr>
                                        <p:cTn id="13" dur="1000" fill="hold"/>
                                        <p:tgtEl>
                                          <p:spTgt spid="3"/>
                                        </p:tgtEl>
                                        <p:attrNameLst>
                                          <p:attrName>ppt_x</p:attrName>
                                        </p:attrNameLst>
                                      </p:cBhvr>
                                      <p:tavLst>
                                        <p:tav tm="0">
                                          <p:val>
                                            <p:strVal val="#ppt_x"/>
                                          </p:val>
                                        </p:tav>
                                        <p:tav tm="100000">
                                          <p:val>
                                            <p:strVal val="#ppt_x"/>
                                          </p:val>
                                        </p:tav>
                                      </p:tavLst>
                                    </p:anim>
                                    <p:anim calcmode="lin" valueType="num">
                                      <p:cBhvr>
                                        <p:cTn id="14" dur="1000" fill="hold"/>
                                        <p:tgtEl>
                                          <p:spTgt spid="3"/>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37" presetClass="path" presetSubtype="0" accel="50000" decel="50000" fill="hold" nodeType="afterEffect">
                                  <p:stCondLst>
                                    <p:cond delay="0"/>
                                  </p:stCondLst>
                                  <p:childTnLst>
                                    <p:animMotion origin="layout" path="M 2.77778E-7 0.00895 L 0.08993 0.04229 C 0.10851 0.04969 0.13681 0.05402 0.16597 0.05402 C 0.19948 0.05402 0.22639 0.04969 0.24514 0.04229 L 0.33507 0.00895 " pathEditMode="relative" rAng="0" ptsTypes="AAAAA">
                                      <p:cBhvr>
                                        <p:cTn id="17" dur="1200" fill="hold"/>
                                        <p:tgtEl>
                                          <p:spTgt spid="19"/>
                                        </p:tgtEl>
                                        <p:attrNameLst>
                                          <p:attrName>ppt_x</p:attrName>
                                          <p:attrName>ppt_y</p:attrName>
                                        </p:attrNameLst>
                                      </p:cBhvr>
                                      <p:rCtr x="16753" y="2253"/>
                                    </p:animMotion>
                                  </p:childTnLst>
                                </p:cTn>
                              </p:par>
                              <p:par>
                                <p:cTn id="18" presetID="37" presetClass="path" presetSubtype="0" accel="50000" decel="50000" fill="hold" nodeType="withEffect">
                                  <p:stCondLst>
                                    <p:cond delay="0"/>
                                  </p:stCondLst>
                                  <p:childTnLst>
                                    <p:animMotion origin="layout" path="M -0.01441 0.05062 L 0.08664 0.00649 C 0.10764 -0.00308 0.13855 -0.00802 0.17188 -0.00802 C 0.20938 -0.00802 0.23941 -0.00308 0.26042 0.00649 L 0.36146 0.05062 " pathEditMode="relative" rAng="0" ptsTypes="AAAAA">
                                      <p:cBhvr>
                                        <p:cTn id="19" dur="1200" fill="hold"/>
                                        <p:tgtEl>
                                          <p:spTgt spid="20"/>
                                        </p:tgtEl>
                                        <p:attrNameLst>
                                          <p:attrName>ppt_x</p:attrName>
                                          <p:attrName>ppt_y</p:attrName>
                                        </p:attrNameLst>
                                      </p:cBhvr>
                                      <p:rCtr x="18785" y="-2932"/>
                                    </p:animMotion>
                                  </p:childTnLst>
                                </p:cTn>
                              </p:par>
                            </p:childTnLst>
                          </p:cTn>
                        </p:par>
                        <p:par>
                          <p:cTn id="20" fill="hold">
                            <p:stCondLst>
                              <p:cond delay="2200"/>
                            </p:stCondLst>
                            <p:childTnLst>
                              <p:par>
                                <p:cTn id="21" presetID="22" presetClass="entr" presetSubtype="8"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wipe(left)">
                                      <p:cBhvr>
                                        <p:cTn id="23" dur="500"/>
                                        <p:tgtEl>
                                          <p:spTgt spid="22"/>
                                        </p:tgtEl>
                                      </p:cBhvr>
                                    </p:animEffect>
                                  </p:childTnLst>
                                </p:cTn>
                              </p:par>
                              <p:par>
                                <p:cTn id="24" presetID="22" presetClass="entr" presetSubtype="8" fill="hold" grpId="0" nodeType="withEffect">
                                  <p:stCondLst>
                                    <p:cond delay="0"/>
                                  </p:stCondLst>
                                  <p:childTnLst>
                                    <p:set>
                                      <p:cBhvr>
                                        <p:cTn id="25" dur="1" fill="hold">
                                          <p:stCondLst>
                                            <p:cond delay="0"/>
                                          </p:stCondLst>
                                        </p:cTn>
                                        <p:tgtEl>
                                          <p:spTgt spid="29"/>
                                        </p:tgtEl>
                                        <p:attrNameLst>
                                          <p:attrName>style.visibility</p:attrName>
                                        </p:attrNameLst>
                                      </p:cBhvr>
                                      <p:to>
                                        <p:strVal val="visible"/>
                                      </p:to>
                                    </p:set>
                                    <p:animEffect transition="in" filter="wipe(left)">
                                      <p:cBhvr>
                                        <p:cTn id="26"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7" fill="hold" display="0">
                  <p:stCondLst>
                    <p:cond delay="indefinite"/>
                  </p:stCondLst>
                  <p:endCondLst>
                    <p:cond evt="onStopAudio" delay="0">
                      <p:tgtEl>
                        <p:sldTgt/>
                      </p:tgtEl>
                    </p:cond>
                  </p:endCondLst>
                </p:cTn>
                <p:tgtEl>
                  <p:spTgt spid="19"/>
                </p:tgtEl>
              </p:cMediaNode>
            </p:audio>
            <p:audio>
              <p:cMediaNode vol="80000">
                <p:cTn id="28" fill="hold" display="0">
                  <p:stCondLst>
                    <p:cond delay="indefinite"/>
                  </p:stCondLst>
                  <p:endCondLst>
                    <p:cond evt="onStopAudio" delay="0">
                      <p:tgtEl>
                        <p:sldTgt/>
                      </p:tgtEl>
                    </p:cond>
                  </p:endCondLst>
                </p:cTn>
                <p:tgtEl>
                  <p:spTgt spid="20"/>
                </p:tgtEl>
              </p:cMediaNode>
            </p:audio>
          </p:childTnLst>
        </p:cTn>
      </p:par>
    </p:tnLst>
    <p:bldLst>
      <p:bldP spid="21" grpId="0"/>
      <p:bldP spid="22" grpId="0"/>
      <p:bldP spid="29"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525"/>
        <p:cNvGrpSpPr/>
        <p:nvPr/>
      </p:nvGrpSpPr>
      <p:grpSpPr>
        <a:xfrm>
          <a:off x="0" y="0"/>
          <a:ext cx="0" cy="0"/>
          <a:chOff x="0" y="0"/>
          <a:chExt cx="0" cy="0"/>
        </a:xfrm>
      </p:grpSpPr>
      <p:sp>
        <p:nvSpPr>
          <p:cNvPr id="192" name="TextBox 191">
            <a:extLst>
              <a:ext uri="{FF2B5EF4-FFF2-40B4-BE49-F238E27FC236}">
                <a16:creationId xmlns:a16="http://schemas.microsoft.com/office/drawing/2014/main" id="{2B5ADA2C-7C6A-86FE-6368-79DF196F0097}"/>
              </a:ext>
            </a:extLst>
          </p:cNvPr>
          <p:cNvSpPr txBox="1"/>
          <p:nvPr/>
        </p:nvSpPr>
        <p:spPr>
          <a:xfrm>
            <a:off x="932114" y="252949"/>
            <a:ext cx="7279771" cy="707886"/>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194A2B"/>
                </a:solidFill>
                <a:effectLst/>
                <a:uLnTx/>
                <a:uFillTx/>
                <a:latin typeface="Arial" panose="020B0604020202020204" pitchFamily="34" charset="0"/>
                <a:cs typeface="Arial" panose="020B0604020202020204" pitchFamily="34" charset="0"/>
                <a:sym typeface="Arial"/>
              </a:rPr>
              <a:t>*Ca </a:t>
            </a:r>
            <a:r>
              <a:rPr kumimoji="0" lang="en-US" sz="2000" b="1" i="0" u="none" strike="noStrike" kern="0" cap="none" spc="0" normalizeH="0" baseline="0" noProof="0" dirty="0" err="1">
                <a:ln>
                  <a:noFill/>
                </a:ln>
                <a:solidFill>
                  <a:srgbClr val="194A2B"/>
                </a:solidFill>
                <a:effectLst/>
                <a:uLnTx/>
                <a:uFillTx/>
                <a:latin typeface="Arial" panose="020B0604020202020204" pitchFamily="34" charset="0"/>
                <a:cs typeface="Arial" panose="020B0604020202020204" pitchFamily="34" charset="0"/>
                <a:sym typeface="Arial"/>
              </a:rPr>
              <a:t>khúc</a:t>
            </a:r>
            <a:r>
              <a:rPr kumimoji="0" lang="en-US" sz="2000" b="1" i="0" u="none" strike="noStrike" kern="0" cap="none" spc="0" normalizeH="0" baseline="0" noProof="0" dirty="0">
                <a:ln>
                  <a:noFill/>
                </a:ln>
                <a:solidFill>
                  <a:srgbClr val="194A2B"/>
                </a:solidFill>
                <a:effectLst/>
                <a:uLnTx/>
                <a:uFillTx/>
                <a:latin typeface="Arial" panose="020B0604020202020204" pitchFamily="34" charset="0"/>
                <a:cs typeface="Arial" panose="020B0604020202020204" pitchFamily="34" charset="0"/>
                <a:sym typeface="Arial"/>
              </a:rPr>
              <a:t> </a:t>
            </a:r>
            <a:r>
              <a:rPr kumimoji="0" lang="en-US" sz="2000" b="1" i="1" u="none" strike="noStrike" kern="0" cap="none" spc="0" normalizeH="0" baseline="0" noProof="0" dirty="0" err="1">
                <a:ln>
                  <a:noFill/>
                </a:ln>
                <a:solidFill>
                  <a:srgbClr val="194A2B"/>
                </a:solidFill>
                <a:effectLst/>
                <a:uLnTx/>
                <a:uFillTx/>
                <a:latin typeface="Arial" panose="020B0604020202020204" pitchFamily="34" charset="0"/>
                <a:cs typeface="Arial" panose="020B0604020202020204" pitchFamily="34" charset="0"/>
                <a:sym typeface="Arial"/>
              </a:rPr>
              <a:t>Nhạc</a:t>
            </a:r>
            <a:r>
              <a:rPr kumimoji="0" lang="en-US" sz="2000" b="1" i="1" u="none" strike="noStrike" kern="0" cap="none" spc="0" normalizeH="0" baseline="0" noProof="0" dirty="0">
                <a:ln>
                  <a:noFill/>
                </a:ln>
                <a:solidFill>
                  <a:srgbClr val="194A2B"/>
                </a:solidFill>
                <a:effectLst/>
                <a:uLnTx/>
                <a:uFillTx/>
                <a:latin typeface="Arial" panose="020B0604020202020204" pitchFamily="34" charset="0"/>
                <a:cs typeface="Arial" panose="020B0604020202020204" pitchFamily="34" charset="0"/>
                <a:sym typeface="Arial"/>
              </a:rPr>
              <a:t> </a:t>
            </a:r>
            <a:r>
              <a:rPr kumimoji="0" lang="en-US" sz="2000" b="1" i="1" u="none" strike="noStrike" kern="0" cap="none" spc="0" normalizeH="0" baseline="0" noProof="0" dirty="0" err="1">
                <a:ln>
                  <a:noFill/>
                </a:ln>
                <a:solidFill>
                  <a:srgbClr val="194A2B"/>
                </a:solidFill>
                <a:effectLst/>
                <a:uLnTx/>
                <a:uFillTx/>
                <a:latin typeface="Arial" panose="020B0604020202020204" pitchFamily="34" charset="0"/>
                <a:cs typeface="Arial" panose="020B0604020202020204" pitchFamily="34" charset="0"/>
                <a:sym typeface="Arial"/>
              </a:rPr>
              <a:t>rừng</a:t>
            </a:r>
            <a:endParaRPr kumimoji="0" lang="en-US" sz="2000" b="1" i="1" u="none" strike="noStrike" kern="0" cap="none" spc="0" normalizeH="0" baseline="0" noProof="0" dirty="0">
              <a:ln>
                <a:noFill/>
              </a:ln>
              <a:solidFill>
                <a:srgbClr val="194A2B"/>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0" cap="none" spc="0" normalizeH="0" baseline="0" noProof="0" dirty="0" err="1">
                <a:ln>
                  <a:noFill/>
                </a:ln>
                <a:solidFill>
                  <a:srgbClr val="01C1CB">
                    <a:lumMod val="50000"/>
                  </a:srgbClr>
                </a:solidFill>
                <a:effectLst/>
                <a:uLnTx/>
                <a:uFillTx/>
                <a:latin typeface="Arial"/>
                <a:cs typeface="Times New Roman" panose="02020603050405020304" pitchFamily="18" charset="0"/>
                <a:sym typeface="Comfortaa"/>
              </a:rPr>
              <a:t>Giới</a:t>
            </a:r>
            <a:r>
              <a:rPr kumimoji="0" lang="en-GB" sz="2000" b="0" i="0" u="none" strike="noStrike" kern="0" cap="none" spc="0" normalizeH="0" baseline="0" noProof="0" dirty="0">
                <a:ln>
                  <a:noFill/>
                </a:ln>
                <a:solidFill>
                  <a:srgbClr val="01C1CB">
                    <a:lumMod val="50000"/>
                  </a:srgbClr>
                </a:solidFill>
                <a:effectLst/>
                <a:uLnTx/>
                <a:uFillTx/>
                <a:latin typeface="Arial"/>
                <a:cs typeface="Times New Roman" panose="02020603050405020304" pitchFamily="18" charset="0"/>
                <a:sym typeface="Comfortaa"/>
              </a:rPr>
              <a:t> </a:t>
            </a:r>
            <a:r>
              <a:rPr kumimoji="0" lang="en-GB" sz="2000" b="0" i="0" u="none" strike="noStrike" kern="0" cap="none" spc="0" normalizeH="0" baseline="0" noProof="0" dirty="0" err="1">
                <a:ln>
                  <a:noFill/>
                </a:ln>
                <a:solidFill>
                  <a:srgbClr val="01C1CB">
                    <a:lumMod val="50000"/>
                  </a:srgbClr>
                </a:solidFill>
                <a:effectLst/>
                <a:uLnTx/>
                <a:uFillTx/>
                <a:latin typeface="Arial"/>
                <a:cs typeface="Times New Roman" panose="02020603050405020304" pitchFamily="18" charset="0"/>
                <a:sym typeface="Comfortaa"/>
              </a:rPr>
              <a:t>thiệu</a:t>
            </a:r>
            <a:r>
              <a:rPr kumimoji="0" lang="en-GB" sz="2000" b="0" i="0" u="none" strike="noStrike" kern="0" cap="none" spc="0" normalizeH="0" baseline="0" noProof="0" dirty="0">
                <a:ln>
                  <a:noFill/>
                </a:ln>
                <a:solidFill>
                  <a:srgbClr val="01C1CB">
                    <a:lumMod val="50000"/>
                  </a:srgbClr>
                </a:solidFill>
                <a:effectLst/>
                <a:uLnTx/>
                <a:uFillTx/>
                <a:latin typeface="Arial"/>
                <a:cs typeface="Times New Roman" panose="02020603050405020304" pitchFamily="18" charset="0"/>
                <a:sym typeface="Comfortaa"/>
              </a:rPr>
              <a:t> </a:t>
            </a:r>
            <a:r>
              <a:rPr kumimoji="0" lang="en-GB" sz="2000" b="0" i="0" u="none" strike="noStrike" kern="0" cap="none" spc="0" normalizeH="0" baseline="0" noProof="0" dirty="0" err="1">
                <a:ln>
                  <a:noFill/>
                </a:ln>
                <a:solidFill>
                  <a:srgbClr val="01C1CB">
                    <a:lumMod val="50000"/>
                  </a:srgbClr>
                </a:solidFill>
                <a:effectLst/>
                <a:uLnTx/>
                <a:uFillTx/>
                <a:latin typeface="Arial"/>
                <a:cs typeface="Times New Roman" panose="02020603050405020304" pitchFamily="18" charset="0"/>
                <a:sym typeface="Comfortaa"/>
              </a:rPr>
              <a:t>về</a:t>
            </a:r>
            <a:r>
              <a:rPr kumimoji="0" lang="en-GB" sz="2000" b="0" i="0" u="none" strike="noStrike" kern="0" cap="none" spc="0" normalizeH="0" baseline="0" noProof="0" dirty="0">
                <a:ln>
                  <a:noFill/>
                </a:ln>
                <a:solidFill>
                  <a:srgbClr val="01C1CB">
                    <a:lumMod val="50000"/>
                  </a:srgbClr>
                </a:solidFill>
                <a:effectLst/>
                <a:uLnTx/>
                <a:uFillTx/>
                <a:latin typeface="Arial"/>
                <a:cs typeface="Times New Roman" panose="02020603050405020304" pitchFamily="18" charset="0"/>
                <a:sym typeface="Comfortaa"/>
              </a:rPr>
              <a:t> </a:t>
            </a:r>
            <a:r>
              <a:rPr kumimoji="0" lang="en-GB" sz="2000" b="0" i="0" u="none" strike="noStrike" kern="0" cap="none" spc="0" normalizeH="0" baseline="0" noProof="0" dirty="0" err="1">
                <a:ln>
                  <a:noFill/>
                </a:ln>
                <a:solidFill>
                  <a:srgbClr val="01C1CB">
                    <a:lumMod val="50000"/>
                  </a:srgbClr>
                </a:solidFill>
                <a:effectLst/>
                <a:uLnTx/>
                <a:uFillTx/>
                <a:latin typeface="Arial"/>
                <a:cs typeface="Times New Roman" panose="02020603050405020304" pitchFamily="18" charset="0"/>
                <a:sym typeface="Comfortaa"/>
              </a:rPr>
              <a:t>hoàn</a:t>
            </a:r>
            <a:r>
              <a:rPr kumimoji="0" lang="en-GB" sz="2000" b="0" i="0" u="none" strike="noStrike" kern="0" cap="none" spc="0" normalizeH="0" baseline="0" noProof="0" dirty="0">
                <a:ln>
                  <a:noFill/>
                </a:ln>
                <a:solidFill>
                  <a:srgbClr val="01C1CB">
                    <a:lumMod val="50000"/>
                  </a:srgbClr>
                </a:solidFill>
                <a:effectLst/>
                <a:uLnTx/>
                <a:uFillTx/>
                <a:latin typeface="Arial"/>
                <a:cs typeface="Times New Roman" panose="02020603050405020304" pitchFamily="18" charset="0"/>
                <a:sym typeface="Comfortaa"/>
              </a:rPr>
              <a:t> </a:t>
            </a:r>
            <a:r>
              <a:rPr kumimoji="0" lang="en-GB" sz="2000" b="0" i="0" u="none" strike="noStrike" kern="0" cap="none" spc="0" normalizeH="0" baseline="0" noProof="0" dirty="0" err="1">
                <a:ln>
                  <a:noFill/>
                </a:ln>
                <a:solidFill>
                  <a:srgbClr val="01C1CB">
                    <a:lumMod val="50000"/>
                  </a:srgbClr>
                </a:solidFill>
                <a:effectLst/>
                <a:uLnTx/>
                <a:uFillTx/>
                <a:latin typeface="Arial"/>
                <a:cs typeface="Times New Roman" panose="02020603050405020304" pitchFamily="18" charset="0"/>
                <a:sym typeface="Comfortaa"/>
              </a:rPr>
              <a:t>cảnh</a:t>
            </a:r>
            <a:r>
              <a:rPr kumimoji="0" lang="en-GB" sz="2000" b="0" i="0" u="none" strike="noStrike" kern="0" cap="none" spc="0" normalizeH="0" baseline="0" noProof="0" dirty="0">
                <a:ln>
                  <a:noFill/>
                </a:ln>
                <a:solidFill>
                  <a:srgbClr val="01C1CB">
                    <a:lumMod val="50000"/>
                  </a:srgbClr>
                </a:solidFill>
                <a:effectLst/>
                <a:uLnTx/>
                <a:uFillTx/>
                <a:latin typeface="Arial"/>
                <a:cs typeface="Times New Roman" panose="02020603050405020304" pitchFamily="18" charset="0"/>
                <a:sym typeface="Comfortaa"/>
              </a:rPr>
              <a:t> </a:t>
            </a:r>
            <a:r>
              <a:rPr kumimoji="0" lang="en-GB" sz="2000" b="0" i="0" u="none" strike="noStrike" kern="0" cap="none" spc="0" normalizeH="0" baseline="0" noProof="0" dirty="0" err="1">
                <a:ln>
                  <a:noFill/>
                </a:ln>
                <a:solidFill>
                  <a:srgbClr val="01C1CB">
                    <a:lumMod val="50000"/>
                  </a:srgbClr>
                </a:solidFill>
                <a:effectLst/>
                <a:uLnTx/>
                <a:uFillTx/>
                <a:latin typeface="Arial"/>
                <a:cs typeface="Times New Roman" panose="02020603050405020304" pitchFamily="18" charset="0"/>
                <a:sym typeface="Comfortaa"/>
              </a:rPr>
              <a:t>ra</a:t>
            </a:r>
            <a:r>
              <a:rPr kumimoji="0" lang="en-GB" sz="2000" b="0" i="0" u="none" strike="noStrike" kern="0" cap="none" spc="0" normalizeH="0" baseline="0" noProof="0" dirty="0">
                <a:ln>
                  <a:noFill/>
                </a:ln>
                <a:solidFill>
                  <a:srgbClr val="01C1CB">
                    <a:lumMod val="50000"/>
                  </a:srgbClr>
                </a:solidFill>
                <a:effectLst/>
                <a:uLnTx/>
                <a:uFillTx/>
                <a:latin typeface="Arial"/>
                <a:cs typeface="Times New Roman" panose="02020603050405020304" pitchFamily="18" charset="0"/>
                <a:sym typeface="Comfortaa"/>
              </a:rPr>
              <a:t> </a:t>
            </a:r>
            <a:r>
              <a:rPr kumimoji="0" lang="en-GB" sz="2000" b="0" i="0" u="none" strike="noStrike" kern="0" cap="none" spc="0" normalizeH="0" baseline="0" noProof="0" dirty="0" err="1">
                <a:ln>
                  <a:noFill/>
                </a:ln>
                <a:solidFill>
                  <a:srgbClr val="01C1CB">
                    <a:lumMod val="50000"/>
                  </a:srgbClr>
                </a:solidFill>
                <a:effectLst/>
                <a:uLnTx/>
                <a:uFillTx/>
                <a:latin typeface="Arial"/>
                <a:cs typeface="Times New Roman" panose="02020603050405020304" pitchFamily="18" charset="0"/>
                <a:sym typeface="Comfortaa"/>
              </a:rPr>
              <a:t>đời</a:t>
            </a:r>
            <a:r>
              <a:rPr kumimoji="0" lang="en-GB" sz="2000" b="0" i="0" u="none" strike="noStrike" kern="0" cap="none" spc="0" normalizeH="0" baseline="0" noProof="0" dirty="0">
                <a:ln>
                  <a:noFill/>
                </a:ln>
                <a:solidFill>
                  <a:srgbClr val="01C1CB">
                    <a:lumMod val="50000"/>
                  </a:srgbClr>
                </a:solidFill>
                <a:effectLst/>
                <a:uLnTx/>
                <a:uFillTx/>
                <a:latin typeface="Arial"/>
                <a:cs typeface="Times New Roman" panose="02020603050405020304" pitchFamily="18" charset="0"/>
                <a:sym typeface="Comfortaa"/>
              </a:rPr>
              <a:t> </a:t>
            </a:r>
            <a:r>
              <a:rPr kumimoji="0" lang="en-GB" sz="2000" b="0" i="0" u="none" strike="noStrike" kern="0" cap="none" spc="0" normalizeH="0" baseline="0" noProof="0" dirty="0" err="1">
                <a:ln>
                  <a:noFill/>
                </a:ln>
                <a:solidFill>
                  <a:srgbClr val="01C1CB">
                    <a:lumMod val="50000"/>
                  </a:srgbClr>
                </a:solidFill>
                <a:effectLst/>
                <a:uLnTx/>
                <a:uFillTx/>
                <a:latin typeface="Arial"/>
                <a:cs typeface="Times New Roman" panose="02020603050405020304" pitchFamily="18" charset="0"/>
                <a:sym typeface="Comfortaa"/>
              </a:rPr>
              <a:t>và</a:t>
            </a:r>
            <a:r>
              <a:rPr kumimoji="0" lang="en-GB" sz="2000" b="0" i="0" u="none" strike="noStrike" kern="0" cap="none" spc="0" normalizeH="0" baseline="0" noProof="0" dirty="0">
                <a:ln>
                  <a:noFill/>
                </a:ln>
                <a:solidFill>
                  <a:srgbClr val="01C1CB">
                    <a:lumMod val="50000"/>
                  </a:srgbClr>
                </a:solidFill>
                <a:effectLst/>
                <a:uLnTx/>
                <a:uFillTx/>
                <a:latin typeface="Arial"/>
                <a:cs typeface="Times New Roman" panose="02020603050405020304" pitchFamily="18" charset="0"/>
                <a:sym typeface="Comfortaa"/>
              </a:rPr>
              <a:t> </a:t>
            </a:r>
            <a:r>
              <a:rPr kumimoji="0" lang="en-GB" sz="2000" b="0" i="0" u="none" strike="noStrike" kern="0" cap="none" spc="0" normalizeH="0" baseline="0" noProof="0" dirty="0" err="1">
                <a:ln>
                  <a:noFill/>
                </a:ln>
                <a:solidFill>
                  <a:srgbClr val="01C1CB">
                    <a:lumMod val="50000"/>
                  </a:srgbClr>
                </a:solidFill>
                <a:effectLst/>
                <a:uLnTx/>
                <a:uFillTx/>
                <a:latin typeface="Arial"/>
                <a:cs typeface="Times New Roman" panose="02020603050405020304" pitchFamily="18" charset="0"/>
                <a:sym typeface="Comfortaa"/>
              </a:rPr>
              <a:t>nội</a:t>
            </a:r>
            <a:r>
              <a:rPr kumimoji="0" lang="en-GB" sz="2000" b="0" i="0" u="none" strike="noStrike" kern="0" cap="none" spc="0" normalizeH="0" baseline="0" noProof="0" dirty="0">
                <a:ln>
                  <a:noFill/>
                </a:ln>
                <a:solidFill>
                  <a:srgbClr val="01C1CB">
                    <a:lumMod val="50000"/>
                  </a:srgbClr>
                </a:solidFill>
                <a:effectLst/>
                <a:uLnTx/>
                <a:uFillTx/>
                <a:latin typeface="Arial"/>
                <a:cs typeface="Times New Roman" panose="02020603050405020304" pitchFamily="18" charset="0"/>
                <a:sym typeface="Comfortaa"/>
              </a:rPr>
              <a:t> dung ca </a:t>
            </a:r>
            <a:r>
              <a:rPr kumimoji="0" lang="en-GB" sz="2000" b="0" i="0" u="none" strike="noStrike" kern="0" cap="none" spc="0" normalizeH="0" baseline="0" noProof="0" dirty="0" err="1">
                <a:ln>
                  <a:noFill/>
                </a:ln>
                <a:solidFill>
                  <a:srgbClr val="01C1CB">
                    <a:lumMod val="50000"/>
                  </a:srgbClr>
                </a:solidFill>
                <a:effectLst/>
                <a:uLnTx/>
                <a:uFillTx/>
                <a:latin typeface="Arial"/>
                <a:cs typeface="Times New Roman" panose="02020603050405020304" pitchFamily="18" charset="0"/>
                <a:sym typeface="Comfortaa"/>
              </a:rPr>
              <a:t>khúc</a:t>
            </a:r>
            <a:r>
              <a:rPr kumimoji="0" lang="en-GB" sz="2000" b="0" i="0" u="none" strike="noStrike" kern="0" cap="none" spc="0" normalizeH="0" baseline="0" noProof="0" dirty="0">
                <a:ln>
                  <a:noFill/>
                </a:ln>
                <a:solidFill>
                  <a:srgbClr val="01C1CB">
                    <a:lumMod val="50000"/>
                  </a:srgbClr>
                </a:solidFill>
                <a:effectLst/>
                <a:uLnTx/>
                <a:uFillTx/>
                <a:latin typeface="Arial"/>
                <a:cs typeface="Times New Roman" panose="02020603050405020304" pitchFamily="18" charset="0"/>
                <a:sym typeface="Comfortaa"/>
              </a:rPr>
              <a:t> </a:t>
            </a:r>
            <a:r>
              <a:rPr kumimoji="0" lang="en-GB" sz="2000" b="0" i="1" u="none" strike="noStrike" kern="0" cap="none" spc="0" normalizeH="0" baseline="0" noProof="0" dirty="0" err="1">
                <a:ln>
                  <a:noFill/>
                </a:ln>
                <a:solidFill>
                  <a:srgbClr val="01C1CB">
                    <a:lumMod val="50000"/>
                  </a:srgbClr>
                </a:solidFill>
                <a:effectLst/>
                <a:uLnTx/>
                <a:uFillTx/>
                <a:latin typeface="Arial"/>
                <a:cs typeface="Times New Roman" panose="02020603050405020304" pitchFamily="18" charset="0"/>
                <a:sym typeface="Comfortaa"/>
              </a:rPr>
              <a:t>Nhạc</a:t>
            </a:r>
            <a:r>
              <a:rPr kumimoji="0" lang="en-GB" sz="2000" b="0" i="1" u="none" strike="noStrike" kern="0" cap="none" spc="0" normalizeH="0" baseline="0" noProof="0" dirty="0">
                <a:ln>
                  <a:noFill/>
                </a:ln>
                <a:solidFill>
                  <a:srgbClr val="01C1CB">
                    <a:lumMod val="50000"/>
                  </a:srgbClr>
                </a:solidFill>
                <a:effectLst/>
                <a:uLnTx/>
                <a:uFillTx/>
                <a:latin typeface="Arial"/>
                <a:cs typeface="Times New Roman" panose="02020603050405020304" pitchFamily="18" charset="0"/>
                <a:sym typeface="Comfortaa"/>
              </a:rPr>
              <a:t> </a:t>
            </a:r>
            <a:r>
              <a:rPr kumimoji="0" lang="en-GB" sz="2000" b="0" i="1" u="none" strike="noStrike" kern="0" cap="none" spc="0" normalizeH="0" baseline="0" noProof="0" dirty="0" err="1">
                <a:ln>
                  <a:noFill/>
                </a:ln>
                <a:solidFill>
                  <a:srgbClr val="01C1CB">
                    <a:lumMod val="50000"/>
                  </a:srgbClr>
                </a:solidFill>
                <a:effectLst/>
                <a:uLnTx/>
                <a:uFillTx/>
                <a:latin typeface="Arial"/>
                <a:cs typeface="Times New Roman" panose="02020603050405020304" pitchFamily="18" charset="0"/>
                <a:sym typeface="Comfortaa"/>
              </a:rPr>
              <a:t>rừng</a:t>
            </a:r>
            <a:r>
              <a:rPr kumimoji="0" lang="en-GB" sz="2000" b="0" i="0" u="none" strike="noStrike" kern="0" cap="none" spc="0" normalizeH="0" baseline="0" noProof="0" dirty="0">
                <a:ln>
                  <a:noFill/>
                </a:ln>
                <a:solidFill>
                  <a:srgbClr val="01C1CB">
                    <a:lumMod val="50000"/>
                  </a:srgbClr>
                </a:solidFill>
                <a:effectLst/>
                <a:uLnTx/>
                <a:uFillTx/>
                <a:latin typeface="Arial"/>
                <a:cs typeface="Times New Roman" panose="02020603050405020304" pitchFamily="18" charset="0"/>
                <a:sym typeface="Comfortaa"/>
              </a:rPr>
              <a:t>.</a:t>
            </a:r>
            <a:endParaRPr kumimoji="0" lang="en-US" sz="2000" b="0" i="0" u="none" strike="noStrike" kern="0" cap="none" spc="0" normalizeH="0" baseline="0" noProof="0" dirty="0">
              <a:ln>
                <a:noFill/>
              </a:ln>
              <a:solidFill>
                <a:srgbClr val="01C1CB">
                  <a:lumMod val="50000"/>
                </a:srgbClr>
              </a:solidFill>
              <a:effectLst/>
              <a:uLnTx/>
              <a:uFillTx/>
              <a:latin typeface="Arial"/>
              <a:cs typeface="Times New Roman" panose="02020603050405020304" pitchFamily="18" charset="0"/>
              <a:sym typeface="Comfortaa"/>
            </a:endParaRPr>
          </a:p>
        </p:txBody>
      </p:sp>
      <p:grpSp>
        <p:nvGrpSpPr>
          <p:cNvPr id="194" name="Group 193">
            <a:extLst>
              <a:ext uri="{FF2B5EF4-FFF2-40B4-BE49-F238E27FC236}">
                <a16:creationId xmlns:a16="http://schemas.microsoft.com/office/drawing/2014/main" id="{5665C536-BB81-8C46-FBE3-27027EA64486}"/>
              </a:ext>
            </a:extLst>
          </p:cNvPr>
          <p:cNvGrpSpPr/>
          <p:nvPr/>
        </p:nvGrpSpPr>
        <p:grpSpPr>
          <a:xfrm>
            <a:off x="1418934" y="2320032"/>
            <a:ext cx="1300261" cy="2134661"/>
            <a:chOff x="738279" y="2194331"/>
            <a:chExt cx="1372948" cy="2347596"/>
          </a:xfrm>
        </p:grpSpPr>
        <p:grpSp>
          <p:nvGrpSpPr>
            <p:cNvPr id="295" name="Group 294">
              <a:extLst>
                <a:ext uri="{FF2B5EF4-FFF2-40B4-BE49-F238E27FC236}">
                  <a16:creationId xmlns:a16="http://schemas.microsoft.com/office/drawing/2014/main" id="{3985B61B-54AD-EFEB-BD79-F3D80A0495E8}"/>
                </a:ext>
              </a:extLst>
            </p:cNvPr>
            <p:cNvGrpSpPr/>
            <p:nvPr/>
          </p:nvGrpSpPr>
          <p:grpSpPr>
            <a:xfrm>
              <a:off x="954429" y="2194331"/>
              <a:ext cx="705364" cy="833188"/>
              <a:chOff x="954429" y="2194331"/>
              <a:chExt cx="705364" cy="833188"/>
            </a:xfrm>
          </p:grpSpPr>
          <p:sp>
            <p:nvSpPr>
              <p:cNvPr id="413" name="Google Shape;6160;p63">
                <a:extLst>
                  <a:ext uri="{FF2B5EF4-FFF2-40B4-BE49-F238E27FC236}">
                    <a16:creationId xmlns:a16="http://schemas.microsoft.com/office/drawing/2014/main" id="{E6B439DE-5E5D-726E-ED52-9632A45CC70E}"/>
                  </a:ext>
                </a:extLst>
              </p:cNvPr>
              <p:cNvSpPr/>
              <p:nvPr/>
            </p:nvSpPr>
            <p:spPr>
              <a:xfrm flipH="1">
                <a:off x="1060561" y="2343935"/>
                <a:ext cx="599232" cy="683584"/>
              </a:xfrm>
              <a:custGeom>
                <a:avLst/>
                <a:gdLst/>
                <a:ahLst/>
                <a:cxnLst/>
                <a:rect l="l" t="t" r="r" b="b"/>
                <a:pathLst>
                  <a:path w="12169" h="13882" extrusionOk="0">
                    <a:moveTo>
                      <a:pt x="5894" y="0"/>
                    </a:moveTo>
                    <a:cubicBezTo>
                      <a:pt x="2517" y="0"/>
                      <a:pt x="58" y="2785"/>
                      <a:pt x="0" y="7238"/>
                    </a:cubicBezTo>
                    <a:cubicBezTo>
                      <a:pt x="0" y="7797"/>
                      <a:pt x="12" y="8333"/>
                      <a:pt x="72" y="8857"/>
                    </a:cubicBezTo>
                    <a:lnTo>
                      <a:pt x="72" y="8881"/>
                    </a:lnTo>
                    <a:cubicBezTo>
                      <a:pt x="95" y="9047"/>
                      <a:pt x="119" y="9202"/>
                      <a:pt x="131" y="9357"/>
                    </a:cubicBezTo>
                    <a:cubicBezTo>
                      <a:pt x="345" y="10679"/>
                      <a:pt x="810" y="11810"/>
                      <a:pt x="1691" y="12607"/>
                    </a:cubicBezTo>
                    <a:lnTo>
                      <a:pt x="1703" y="12619"/>
                    </a:lnTo>
                    <a:cubicBezTo>
                      <a:pt x="1846" y="12750"/>
                      <a:pt x="2024" y="12893"/>
                      <a:pt x="2203" y="13012"/>
                    </a:cubicBezTo>
                    <a:cubicBezTo>
                      <a:pt x="2965" y="13500"/>
                      <a:pt x="3977" y="13810"/>
                      <a:pt x="5298" y="13881"/>
                    </a:cubicBezTo>
                    <a:lnTo>
                      <a:pt x="5691" y="13881"/>
                    </a:lnTo>
                    <a:cubicBezTo>
                      <a:pt x="5834" y="13881"/>
                      <a:pt x="5989" y="13881"/>
                      <a:pt x="6156" y="13869"/>
                    </a:cubicBezTo>
                    <a:cubicBezTo>
                      <a:pt x="8037" y="13738"/>
                      <a:pt x="9728" y="12584"/>
                      <a:pt x="10752" y="10845"/>
                    </a:cubicBezTo>
                    <a:cubicBezTo>
                      <a:pt x="10763" y="10833"/>
                      <a:pt x="10763" y="10821"/>
                      <a:pt x="10775" y="10798"/>
                    </a:cubicBezTo>
                    <a:cubicBezTo>
                      <a:pt x="10871" y="10655"/>
                      <a:pt x="10942" y="10524"/>
                      <a:pt x="11013" y="10357"/>
                    </a:cubicBezTo>
                    <a:cubicBezTo>
                      <a:pt x="11383" y="9583"/>
                      <a:pt x="11644" y="8714"/>
                      <a:pt x="11740" y="7762"/>
                    </a:cubicBezTo>
                    <a:cubicBezTo>
                      <a:pt x="12168" y="3856"/>
                      <a:pt x="9751" y="237"/>
                      <a:pt x="6251" y="11"/>
                    </a:cubicBezTo>
                    <a:cubicBezTo>
                      <a:pt x="6131" y="4"/>
                      <a:pt x="6012" y="0"/>
                      <a:pt x="5894" y="0"/>
                    </a:cubicBezTo>
                    <a:close/>
                  </a:path>
                </a:pathLst>
              </a:custGeom>
              <a:solidFill>
                <a:srgbClr val="FFA6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4" name="Google Shape;6161;p63">
                <a:extLst>
                  <a:ext uri="{FF2B5EF4-FFF2-40B4-BE49-F238E27FC236}">
                    <a16:creationId xmlns:a16="http://schemas.microsoft.com/office/drawing/2014/main" id="{C03FCB03-EC08-5B16-4AC2-B455F9229D5E}"/>
                  </a:ext>
                </a:extLst>
              </p:cNvPr>
              <p:cNvSpPr/>
              <p:nvPr/>
            </p:nvSpPr>
            <p:spPr>
              <a:xfrm flipH="1">
                <a:off x="962076" y="2194331"/>
                <a:ext cx="669600" cy="537728"/>
              </a:xfrm>
              <a:custGeom>
                <a:avLst/>
                <a:gdLst/>
                <a:ahLst/>
                <a:cxnLst/>
                <a:rect l="l" t="t" r="r" b="b"/>
                <a:pathLst>
                  <a:path w="13598" h="10920" extrusionOk="0">
                    <a:moveTo>
                      <a:pt x="1858" y="1"/>
                    </a:moveTo>
                    <a:cubicBezTo>
                      <a:pt x="1275" y="72"/>
                      <a:pt x="1" y="2203"/>
                      <a:pt x="239" y="3561"/>
                    </a:cubicBezTo>
                    <a:cubicBezTo>
                      <a:pt x="298" y="3870"/>
                      <a:pt x="417" y="4144"/>
                      <a:pt x="667" y="4346"/>
                    </a:cubicBezTo>
                    <a:cubicBezTo>
                      <a:pt x="1102" y="4702"/>
                      <a:pt x="1572" y="4822"/>
                      <a:pt x="2007" y="4822"/>
                    </a:cubicBezTo>
                    <a:cubicBezTo>
                      <a:pt x="2898" y="4822"/>
                      <a:pt x="3644" y="4323"/>
                      <a:pt x="3644" y="4323"/>
                    </a:cubicBezTo>
                    <a:cubicBezTo>
                      <a:pt x="3644" y="4323"/>
                      <a:pt x="4120" y="5192"/>
                      <a:pt x="5478" y="5549"/>
                    </a:cubicBezTo>
                    <a:cubicBezTo>
                      <a:pt x="5785" y="5636"/>
                      <a:pt x="6087" y="5670"/>
                      <a:pt x="6370" y="5670"/>
                    </a:cubicBezTo>
                    <a:cubicBezTo>
                      <a:pt x="7324" y="5670"/>
                      <a:pt x="8061" y="5287"/>
                      <a:pt x="8061" y="5287"/>
                    </a:cubicBezTo>
                    <a:lnTo>
                      <a:pt x="8061" y="5287"/>
                    </a:lnTo>
                    <a:cubicBezTo>
                      <a:pt x="8061" y="5287"/>
                      <a:pt x="7621" y="6466"/>
                      <a:pt x="8299" y="7799"/>
                    </a:cubicBezTo>
                    <a:cubicBezTo>
                      <a:pt x="8990" y="9121"/>
                      <a:pt x="9716" y="9561"/>
                      <a:pt x="9716" y="9561"/>
                    </a:cubicBezTo>
                    <a:cubicBezTo>
                      <a:pt x="9716" y="9561"/>
                      <a:pt x="9323" y="10311"/>
                      <a:pt x="9954" y="10728"/>
                    </a:cubicBezTo>
                    <a:cubicBezTo>
                      <a:pt x="10142" y="10853"/>
                      <a:pt x="10426" y="10919"/>
                      <a:pt x="10751" y="10919"/>
                    </a:cubicBezTo>
                    <a:cubicBezTo>
                      <a:pt x="11662" y="10919"/>
                      <a:pt x="12895" y="10401"/>
                      <a:pt x="13229" y="9216"/>
                    </a:cubicBezTo>
                    <a:cubicBezTo>
                      <a:pt x="13419" y="8525"/>
                      <a:pt x="13598" y="7454"/>
                      <a:pt x="13526" y="6370"/>
                    </a:cubicBezTo>
                    <a:cubicBezTo>
                      <a:pt x="13455" y="5466"/>
                      <a:pt x="13181" y="4513"/>
                      <a:pt x="12574" y="3763"/>
                    </a:cubicBezTo>
                    <a:cubicBezTo>
                      <a:pt x="12216" y="3322"/>
                      <a:pt x="11752" y="2953"/>
                      <a:pt x="11133" y="2668"/>
                    </a:cubicBezTo>
                    <a:cubicBezTo>
                      <a:pt x="10442" y="2358"/>
                      <a:pt x="9657" y="2156"/>
                      <a:pt x="8835" y="2025"/>
                    </a:cubicBezTo>
                    <a:cubicBezTo>
                      <a:pt x="8240" y="1941"/>
                      <a:pt x="7633" y="1882"/>
                      <a:pt x="7037" y="1858"/>
                    </a:cubicBezTo>
                    <a:cubicBezTo>
                      <a:pt x="6730" y="1846"/>
                      <a:pt x="6430" y="1840"/>
                      <a:pt x="6142" y="1840"/>
                    </a:cubicBezTo>
                    <a:cubicBezTo>
                      <a:pt x="4492" y="1840"/>
                      <a:pt x="3215" y="2013"/>
                      <a:pt x="3215" y="2013"/>
                    </a:cubicBezTo>
                    <a:cubicBezTo>
                      <a:pt x="3215" y="2013"/>
                      <a:pt x="4168" y="727"/>
                      <a:pt x="3656" y="429"/>
                    </a:cubicBezTo>
                    <a:cubicBezTo>
                      <a:pt x="3644" y="417"/>
                      <a:pt x="3644" y="417"/>
                      <a:pt x="3632" y="417"/>
                    </a:cubicBezTo>
                    <a:cubicBezTo>
                      <a:pt x="3576" y="390"/>
                      <a:pt x="3516" y="378"/>
                      <a:pt x="3453" y="378"/>
                    </a:cubicBezTo>
                    <a:cubicBezTo>
                      <a:pt x="2901" y="378"/>
                      <a:pt x="2136" y="1307"/>
                      <a:pt x="2072" y="1382"/>
                    </a:cubicBezTo>
                    <a:cubicBezTo>
                      <a:pt x="2084" y="1322"/>
                      <a:pt x="2239" y="941"/>
                      <a:pt x="2275" y="596"/>
                    </a:cubicBezTo>
                    <a:cubicBezTo>
                      <a:pt x="2310" y="298"/>
                      <a:pt x="2251" y="36"/>
                      <a:pt x="1929" y="1"/>
                    </a:cubicBezTo>
                    <a:close/>
                  </a:path>
                </a:pathLst>
              </a:custGeom>
              <a:solidFill>
                <a:srgbClr val="0A0A0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5" name="Google Shape;6162;p63">
                <a:extLst>
                  <a:ext uri="{FF2B5EF4-FFF2-40B4-BE49-F238E27FC236}">
                    <a16:creationId xmlns:a16="http://schemas.microsoft.com/office/drawing/2014/main" id="{47386EED-C4B7-B707-AF5E-48277202B7B2}"/>
                  </a:ext>
                </a:extLst>
              </p:cNvPr>
              <p:cNvSpPr/>
              <p:nvPr/>
            </p:nvSpPr>
            <p:spPr>
              <a:xfrm flipH="1">
                <a:off x="967926" y="2284645"/>
                <a:ext cx="320766" cy="235921"/>
              </a:xfrm>
              <a:custGeom>
                <a:avLst/>
                <a:gdLst/>
                <a:ahLst/>
                <a:cxnLst/>
                <a:rect l="l" t="t" r="r" b="b"/>
                <a:pathLst>
                  <a:path w="6514" h="4791" extrusionOk="0">
                    <a:moveTo>
                      <a:pt x="13" y="0"/>
                    </a:moveTo>
                    <a:cubicBezTo>
                      <a:pt x="13" y="119"/>
                      <a:pt x="1" y="250"/>
                      <a:pt x="25" y="369"/>
                    </a:cubicBezTo>
                    <a:cubicBezTo>
                      <a:pt x="132" y="762"/>
                      <a:pt x="572" y="953"/>
                      <a:pt x="989" y="1060"/>
                    </a:cubicBezTo>
                    <a:cubicBezTo>
                      <a:pt x="1072" y="1072"/>
                      <a:pt x="1144" y="1096"/>
                      <a:pt x="1191" y="1131"/>
                    </a:cubicBezTo>
                    <a:cubicBezTo>
                      <a:pt x="1287" y="1203"/>
                      <a:pt x="1287" y="1369"/>
                      <a:pt x="1263" y="1488"/>
                    </a:cubicBezTo>
                    <a:cubicBezTo>
                      <a:pt x="1227" y="1607"/>
                      <a:pt x="1168" y="1738"/>
                      <a:pt x="1191" y="1858"/>
                    </a:cubicBezTo>
                    <a:cubicBezTo>
                      <a:pt x="1215" y="2131"/>
                      <a:pt x="1525" y="2274"/>
                      <a:pt x="1822" y="2286"/>
                    </a:cubicBezTo>
                    <a:cubicBezTo>
                      <a:pt x="2108" y="2286"/>
                      <a:pt x="2394" y="2203"/>
                      <a:pt x="2680" y="2167"/>
                    </a:cubicBezTo>
                    <a:cubicBezTo>
                      <a:pt x="2695" y="2166"/>
                      <a:pt x="2710" y="2166"/>
                      <a:pt x="2725" y="2166"/>
                    </a:cubicBezTo>
                    <a:cubicBezTo>
                      <a:pt x="2990" y="2166"/>
                      <a:pt x="3293" y="2264"/>
                      <a:pt x="3394" y="2489"/>
                    </a:cubicBezTo>
                    <a:cubicBezTo>
                      <a:pt x="3513" y="2750"/>
                      <a:pt x="3299" y="3096"/>
                      <a:pt x="3466" y="3346"/>
                    </a:cubicBezTo>
                    <a:cubicBezTo>
                      <a:pt x="3550" y="3469"/>
                      <a:pt x="3705" y="3528"/>
                      <a:pt x="3868" y="3528"/>
                    </a:cubicBezTo>
                    <a:cubicBezTo>
                      <a:pt x="3957" y="3528"/>
                      <a:pt x="4048" y="3510"/>
                      <a:pt x="4132" y="3477"/>
                    </a:cubicBezTo>
                    <a:cubicBezTo>
                      <a:pt x="4359" y="3393"/>
                      <a:pt x="4549" y="3239"/>
                      <a:pt x="4763" y="3120"/>
                    </a:cubicBezTo>
                    <a:cubicBezTo>
                      <a:pt x="4836" y="3068"/>
                      <a:pt x="4936" y="3034"/>
                      <a:pt x="5031" y="3034"/>
                    </a:cubicBezTo>
                    <a:cubicBezTo>
                      <a:pt x="5045" y="3034"/>
                      <a:pt x="5059" y="3035"/>
                      <a:pt x="5073" y="3036"/>
                    </a:cubicBezTo>
                    <a:cubicBezTo>
                      <a:pt x="5263" y="3060"/>
                      <a:pt x="5359" y="3274"/>
                      <a:pt x="5394" y="3453"/>
                    </a:cubicBezTo>
                    <a:cubicBezTo>
                      <a:pt x="5478" y="3715"/>
                      <a:pt x="5549" y="3977"/>
                      <a:pt x="5632" y="4239"/>
                    </a:cubicBezTo>
                    <a:cubicBezTo>
                      <a:pt x="5716" y="4477"/>
                      <a:pt x="5835" y="4763"/>
                      <a:pt x="6085" y="4786"/>
                    </a:cubicBezTo>
                    <a:cubicBezTo>
                      <a:pt x="6102" y="4789"/>
                      <a:pt x="6119" y="4790"/>
                      <a:pt x="6136" y="4790"/>
                    </a:cubicBezTo>
                    <a:cubicBezTo>
                      <a:pt x="6283" y="4790"/>
                      <a:pt x="6415" y="4701"/>
                      <a:pt x="6490" y="4584"/>
                    </a:cubicBezTo>
                    <a:cubicBezTo>
                      <a:pt x="6502" y="4548"/>
                      <a:pt x="6514" y="4536"/>
                      <a:pt x="6514" y="4513"/>
                    </a:cubicBezTo>
                    <a:cubicBezTo>
                      <a:pt x="6442" y="3596"/>
                      <a:pt x="6168" y="2643"/>
                      <a:pt x="5561" y="1905"/>
                    </a:cubicBezTo>
                    <a:cubicBezTo>
                      <a:pt x="5454" y="1917"/>
                      <a:pt x="5371" y="1929"/>
                      <a:pt x="5263" y="1965"/>
                    </a:cubicBezTo>
                    <a:cubicBezTo>
                      <a:pt x="5111" y="2007"/>
                      <a:pt x="4977" y="2034"/>
                      <a:pt x="4854" y="2034"/>
                    </a:cubicBezTo>
                    <a:cubicBezTo>
                      <a:pt x="4630" y="2034"/>
                      <a:pt x="4443" y="1944"/>
                      <a:pt x="4251" y="1691"/>
                    </a:cubicBezTo>
                    <a:cubicBezTo>
                      <a:pt x="4120" y="1536"/>
                      <a:pt x="4013" y="1322"/>
                      <a:pt x="3835" y="1203"/>
                    </a:cubicBezTo>
                    <a:cubicBezTo>
                      <a:pt x="3358" y="845"/>
                      <a:pt x="2561" y="1060"/>
                      <a:pt x="2120" y="655"/>
                    </a:cubicBezTo>
                    <a:cubicBezTo>
                      <a:pt x="1977" y="524"/>
                      <a:pt x="1906" y="345"/>
                      <a:pt x="1811" y="167"/>
                    </a:cubicBezTo>
                    <a:cubicBezTo>
                      <a:pt x="1215" y="72"/>
                      <a:pt x="608" y="12"/>
                      <a:pt x="13" y="0"/>
                    </a:cubicBezTo>
                    <a:close/>
                  </a:path>
                </a:pathLst>
              </a:custGeom>
              <a:solidFill>
                <a:srgbClr val="2D29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6" name="Google Shape;6163;p63">
                <a:extLst>
                  <a:ext uri="{FF2B5EF4-FFF2-40B4-BE49-F238E27FC236}">
                    <a16:creationId xmlns:a16="http://schemas.microsoft.com/office/drawing/2014/main" id="{688AF333-47A9-281D-FCF2-B435135494D0}"/>
                  </a:ext>
                </a:extLst>
              </p:cNvPr>
              <p:cNvSpPr/>
              <p:nvPr/>
            </p:nvSpPr>
            <p:spPr>
              <a:xfrm flipH="1">
                <a:off x="954429" y="2657275"/>
                <a:ext cx="183576" cy="220459"/>
              </a:xfrm>
              <a:custGeom>
                <a:avLst/>
                <a:gdLst/>
                <a:ahLst/>
                <a:cxnLst/>
                <a:rect l="l" t="t" r="r" b="b"/>
                <a:pathLst>
                  <a:path w="3728" h="4477" extrusionOk="0">
                    <a:moveTo>
                      <a:pt x="2334" y="0"/>
                    </a:moveTo>
                    <a:cubicBezTo>
                      <a:pt x="997" y="0"/>
                      <a:pt x="227" y="1558"/>
                      <a:pt x="72" y="2696"/>
                    </a:cubicBezTo>
                    <a:cubicBezTo>
                      <a:pt x="36" y="2982"/>
                      <a:pt x="1" y="3292"/>
                      <a:pt x="72" y="3577"/>
                    </a:cubicBezTo>
                    <a:cubicBezTo>
                      <a:pt x="205" y="4120"/>
                      <a:pt x="626" y="4477"/>
                      <a:pt x="1162" y="4477"/>
                    </a:cubicBezTo>
                    <a:cubicBezTo>
                      <a:pt x="1203" y="4477"/>
                      <a:pt x="1245" y="4475"/>
                      <a:pt x="1287" y="4470"/>
                    </a:cubicBezTo>
                    <a:cubicBezTo>
                      <a:pt x="1799" y="4423"/>
                      <a:pt x="2311" y="4113"/>
                      <a:pt x="2692" y="3768"/>
                    </a:cubicBezTo>
                    <a:cubicBezTo>
                      <a:pt x="3323" y="3220"/>
                      <a:pt x="3704" y="2434"/>
                      <a:pt x="3704" y="1613"/>
                    </a:cubicBezTo>
                    <a:cubicBezTo>
                      <a:pt x="3727" y="1244"/>
                      <a:pt x="3632" y="839"/>
                      <a:pt x="3406" y="529"/>
                    </a:cubicBezTo>
                    <a:cubicBezTo>
                      <a:pt x="3204" y="244"/>
                      <a:pt x="2930" y="89"/>
                      <a:pt x="2656" y="29"/>
                    </a:cubicBezTo>
                    <a:cubicBezTo>
                      <a:pt x="2545" y="10"/>
                      <a:pt x="2438" y="0"/>
                      <a:pt x="2334" y="0"/>
                    </a:cubicBezTo>
                    <a:close/>
                  </a:path>
                </a:pathLst>
              </a:custGeom>
              <a:solidFill>
                <a:srgbClr val="FFA6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7" name="Google Shape;6164;p63">
                <a:extLst>
                  <a:ext uri="{FF2B5EF4-FFF2-40B4-BE49-F238E27FC236}">
                    <a16:creationId xmlns:a16="http://schemas.microsoft.com/office/drawing/2014/main" id="{D5451577-F838-39B2-DA18-59774E17E11D}"/>
                  </a:ext>
                </a:extLst>
              </p:cNvPr>
              <p:cNvSpPr/>
              <p:nvPr/>
            </p:nvSpPr>
            <p:spPr>
              <a:xfrm flipH="1">
                <a:off x="989636" y="2716171"/>
                <a:ext cx="90311" cy="104542"/>
              </a:xfrm>
              <a:custGeom>
                <a:avLst/>
                <a:gdLst/>
                <a:ahLst/>
                <a:cxnLst/>
                <a:rect l="l" t="t" r="r" b="b"/>
                <a:pathLst>
                  <a:path w="1834" h="2123" extrusionOk="0">
                    <a:moveTo>
                      <a:pt x="1274" y="0"/>
                    </a:moveTo>
                    <a:cubicBezTo>
                      <a:pt x="1001" y="0"/>
                      <a:pt x="762" y="179"/>
                      <a:pt x="584" y="369"/>
                    </a:cubicBezTo>
                    <a:cubicBezTo>
                      <a:pt x="179" y="834"/>
                      <a:pt x="0" y="1441"/>
                      <a:pt x="60" y="2060"/>
                    </a:cubicBezTo>
                    <a:cubicBezTo>
                      <a:pt x="66" y="2102"/>
                      <a:pt x="102" y="2122"/>
                      <a:pt x="136" y="2122"/>
                    </a:cubicBezTo>
                    <a:cubicBezTo>
                      <a:pt x="170" y="2122"/>
                      <a:pt x="203" y="2102"/>
                      <a:pt x="203" y="2060"/>
                    </a:cubicBezTo>
                    <a:cubicBezTo>
                      <a:pt x="179" y="1560"/>
                      <a:pt x="346" y="1060"/>
                      <a:pt x="643" y="667"/>
                    </a:cubicBezTo>
                    <a:cubicBezTo>
                      <a:pt x="703" y="584"/>
                      <a:pt x="774" y="488"/>
                      <a:pt x="858" y="417"/>
                    </a:cubicBezTo>
                    <a:cubicBezTo>
                      <a:pt x="953" y="524"/>
                      <a:pt x="1012" y="643"/>
                      <a:pt x="1036" y="762"/>
                    </a:cubicBezTo>
                    <a:cubicBezTo>
                      <a:pt x="1060" y="834"/>
                      <a:pt x="1060" y="893"/>
                      <a:pt x="1060" y="988"/>
                    </a:cubicBezTo>
                    <a:lnTo>
                      <a:pt x="1060" y="1048"/>
                    </a:lnTo>
                    <a:lnTo>
                      <a:pt x="1060" y="1060"/>
                    </a:lnTo>
                    <a:lnTo>
                      <a:pt x="1060" y="1084"/>
                    </a:lnTo>
                    <a:cubicBezTo>
                      <a:pt x="1036" y="1131"/>
                      <a:pt x="1024" y="1179"/>
                      <a:pt x="1036" y="1215"/>
                    </a:cubicBezTo>
                    <a:cubicBezTo>
                      <a:pt x="1036" y="1270"/>
                      <a:pt x="1078" y="1309"/>
                      <a:pt x="1123" y="1309"/>
                    </a:cubicBezTo>
                    <a:cubicBezTo>
                      <a:pt x="1146" y="1309"/>
                      <a:pt x="1171" y="1298"/>
                      <a:pt x="1191" y="1274"/>
                    </a:cubicBezTo>
                    <a:cubicBezTo>
                      <a:pt x="1263" y="1203"/>
                      <a:pt x="1274" y="1084"/>
                      <a:pt x="1298" y="976"/>
                    </a:cubicBezTo>
                    <a:cubicBezTo>
                      <a:pt x="1310" y="893"/>
                      <a:pt x="1298" y="786"/>
                      <a:pt x="1263" y="703"/>
                    </a:cubicBezTo>
                    <a:cubicBezTo>
                      <a:pt x="1215" y="548"/>
                      <a:pt x="1143" y="417"/>
                      <a:pt x="1036" y="298"/>
                    </a:cubicBezTo>
                    <a:cubicBezTo>
                      <a:pt x="1084" y="274"/>
                      <a:pt x="1132" y="250"/>
                      <a:pt x="1191" y="238"/>
                    </a:cubicBezTo>
                    <a:cubicBezTo>
                      <a:pt x="1223" y="229"/>
                      <a:pt x="1258" y="225"/>
                      <a:pt x="1295" y="225"/>
                    </a:cubicBezTo>
                    <a:cubicBezTo>
                      <a:pt x="1355" y="225"/>
                      <a:pt x="1418" y="235"/>
                      <a:pt x="1477" y="250"/>
                    </a:cubicBezTo>
                    <a:cubicBezTo>
                      <a:pt x="1560" y="298"/>
                      <a:pt x="1608" y="393"/>
                      <a:pt x="1691" y="429"/>
                    </a:cubicBezTo>
                    <a:cubicBezTo>
                      <a:pt x="1704" y="439"/>
                      <a:pt x="1720" y="443"/>
                      <a:pt x="1736" y="443"/>
                    </a:cubicBezTo>
                    <a:cubicBezTo>
                      <a:pt x="1779" y="443"/>
                      <a:pt x="1825" y="412"/>
                      <a:pt x="1834" y="369"/>
                    </a:cubicBezTo>
                    <a:cubicBezTo>
                      <a:pt x="1834" y="131"/>
                      <a:pt x="1489" y="0"/>
                      <a:pt x="1274" y="0"/>
                    </a:cubicBezTo>
                    <a:close/>
                  </a:path>
                </a:pathLst>
              </a:custGeom>
              <a:solidFill>
                <a:srgbClr val="C4311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8" name="Google Shape;6165;p63">
                <a:extLst>
                  <a:ext uri="{FF2B5EF4-FFF2-40B4-BE49-F238E27FC236}">
                    <a16:creationId xmlns:a16="http://schemas.microsoft.com/office/drawing/2014/main" id="{5E80B114-D4DD-384B-5752-0B5411EFB1FF}"/>
                  </a:ext>
                </a:extLst>
              </p:cNvPr>
              <p:cNvSpPr/>
              <p:nvPr/>
            </p:nvSpPr>
            <p:spPr>
              <a:xfrm flipH="1">
                <a:off x="1380684" y="2794814"/>
                <a:ext cx="175943" cy="71500"/>
              </a:xfrm>
              <a:custGeom>
                <a:avLst/>
                <a:gdLst/>
                <a:ahLst/>
                <a:cxnLst/>
                <a:rect l="l" t="t" r="r" b="b"/>
                <a:pathLst>
                  <a:path w="3573" h="1452" extrusionOk="0">
                    <a:moveTo>
                      <a:pt x="2882" y="1"/>
                    </a:moveTo>
                    <a:cubicBezTo>
                      <a:pt x="2553" y="1"/>
                      <a:pt x="2209" y="190"/>
                      <a:pt x="1596" y="237"/>
                    </a:cubicBezTo>
                    <a:cubicBezTo>
                      <a:pt x="1478" y="246"/>
                      <a:pt x="1367" y="249"/>
                      <a:pt x="1262" y="249"/>
                    </a:cubicBezTo>
                    <a:cubicBezTo>
                      <a:pt x="886" y="249"/>
                      <a:pt x="598" y="204"/>
                      <a:pt x="420" y="204"/>
                    </a:cubicBezTo>
                    <a:cubicBezTo>
                      <a:pt x="321" y="204"/>
                      <a:pt x="256" y="217"/>
                      <a:pt x="227" y="261"/>
                    </a:cubicBezTo>
                    <a:cubicBezTo>
                      <a:pt x="1" y="618"/>
                      <a:pt x="763" y="1451"/>
                      <a:pt x="1846" y="1451"/>
                    </a:cubicBezTo>
                    <a:cubicBezTo>
                      <a:pt x="2942" y="1451"/>
                      <a:pt x="3573" y="201"/>
                      <a:pt x="3144" y="46"/>
                    </a:cubicBezTo>
                    <a:cubicBezTo>
                      <a:pt x="3054" y="14"/>
                      <a:pt x="2969" y="1"/>
                      <a:pt x="288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9" name="Google Shape;6168;p63">
                <a:extLst>
                  <a:ext uri="{FF2B5EF4-FFF2-40B4-BE49-F238E27FC236}">
                    <a16:creationId xmlns:a16="http://schemas.microsoft.com/office/drawing/2014/main" id="{DCDA5B2F-26F3-1499-6CC4-451FDF293F12}"/>
                  </a:ext>
                </a:extLst>
              </p:cNvPr>
              <p:cNvSpPr/>
              <p:nvPr/>
            </p:nvSpPr>
            <p:spPr>
              <a:xfrm flipH="1">
                <a:off x="1357831" y="2678056"/>
                <a:ext cx="41659" cy="62833"/>
              </a:xfrm>
              <a:custGeom>
                <a:avLst/>
                <a:gdLst/>
                <a:ahLst/>
                <a:cxnLst/>
                <a:rect l="l" t="t" r="r" b="b"/>
                <a:pathLst>
                  <a:path w="846" h="1276" extrusionOk="0">
                    <a:moveTo>
                      <a:pt x="441" y="0"/>
                    </a:moveTo>
                    <a:cubicBezTo>
                      <a:pt x="227" y="0"/>
                      <a:pt x="24" y="286"/>
                      <a:pt x="12" y="631"/>
                    </a:cubicBezTo>
                    <a:cubicBezTo>
                      <a:pt x="1" y="977"/>
                      <a:pt x="179" y="1262"/>
                      <a:pt x="405" y="1274"/>
                    </a:cubicBezTo>
                    <a:cubicBezTo>
                      <a:pt x="414" y="1275"/>
                      <a:pt x="422" y="1276"/>
                      <a:pt x="430" y="1276"/>
                    </a:cubicBezTo>
                    <a:cubicBezTo>
                      <a:pt x="635" y="1276"/>
                      <a:pt x="823" y="998"/>
                      <a:pt x="834" y="655"/>
                    </a:cubicBezTo>
                    <a:cubicBezTo>
                      <a:pt x="846" y="298"/>
                      <a:pt x="667" y="12"/>
                      <a:pt x="441" y="0"/>
                    </a:cubicBezTo>
                    <a:close/>
                  </a:path>
                </a:pathLst>
              </a:custGeom>
              <a:solidFill>
                <a:srgbClr val="0A0A0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0" name="Google Shape;6169;p63">
                <a:extLst>
                  <a:ext uri="{FF2B5EF4-FFF2-40B4-BE49-F238E27FC236}">
                    <a16:creationId xmlns:a16="http://schemas.microsoft.com/office/drawing/2014/main" id="{5B4AC125-A75F-6B5F-22A4-5A6EFB8B9AAD}"/>
                  </a:ext>
                </a:extLst>
              </p:cNvPr>
              <p:cNvSpPr/>
              <p:nvPr/>
            </p:nvSpPr>
            <p:spPr>
              <a:xfrm flipH="1">
                <a:off x="1554215" y="2673328"/>
                <a:ext cx="33485" cy="52246"/>
              </a:xfrm>
              <a:custGeom>
                <a:avLst/>
                <a:gdLst/>
                <a:ahLst/>
                <a:cxnLst/>
                <a:rect l="l" t="t" r="r" b="b"/>
                <a:pathLst>
                  <a:path w="680" h="1061" extrusionOk="0">
                    <a:moveTo>
                      <a:pt x="358" y="1"/>
                    </a:moveTo>
                    <a:cubicBezTo>
                      <a:pt x="179" y="1"/>
                      <a:pt x="24" y="227"/>
                      <a:pt x="13" y="525"/>
                    </a:cubicBezTo>
                    <a:cubicBezTo>
                      <a:pt x="1" y="823"/>
                      <a:pt x="144" y="1061"/>
                      <a:pt x="322" y="1061"/>
                    </a:cubicBezTo>
                    <a:cubicBezTo>
                      <a:pt x="501" y="1061"/>
                      <a:pt x="667" y="846"/>
                      <a:pt x="667" y="549"/>
                    </a:cubicBezTo>
                    <a:cubicBezTo>
                      <a:pt x="679" y="251"/>
                      <a:pt x="536" y="1"/>
                      <a:pt x="358" y="1"/>
                    </a:cubicBezTo>
                    <a:close/>
                  </a:path>
                </a:pathLst>
              </a:custGeom>
              <a:solidFill>
                <a:srgbClr val="0A0A0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1" name="Google Shape;6170;p63">
                <a:extLst>
                  <a:ext uri="{FF2B5EF4-FFF2-40B4-BE49-F238E27FC236}">
                    <a16:creationId xmlns:a16="http://schemas.microsoft.com/office/drawing/2014/main" id="{AB537BE4-0DC8-CA7D-0A1A-8A0209D24BC6}"/>
                  </a:ext>
                </a:extLst>
              </p:cNvPr>
              <p:cNvSpPr/>
              <p:nvPr/>
            </p:nvSpPr>
            <p:spPr>
              <a:xfrm flipH="1">
                <a:off x="1335181" y="2535445"/>
                <a:ext cx="104197" cy="84057"/>
              </a:xfrm>
              <a:custGeom>
                <a:avLst/>
                <a:gdLst/>
                <a:ahLst/>
                <a:cxnLst/>
                <a:rect l="l" t="t" r="r" b="b"/>
                <a:pathLst>
                  <a:path w="2116" h="1707" extrusionOk="0">
                    <a:moveTo>
                      <a:pt x="458" y="0"/>
                    </a:moveTo>
                    <a:cubicBezTo>
                      <a:pt x="350" y="0"/>
                      <a:pt x="246" y="32"/>
                      <a:pt x="168" y="110"/>
                    </a:cubicBezTo>
                    <a:cubicBezTo>
                      <a:pt x="49" y="217"/>
                      <a:pt x="1" y="396"/>
                      <a:pt x="37" y="551"/>
                    </a:cubicBezTo>
                    <a:cubicBezTo>
                      <a:pt x="108" y="920"/>
                      <a:pt x="465" y="1051"/>
                      <a:pt x="775" y="1170"/>
                    </a:cubicBezTo>
                    <a:cubicBezTo>
                      <a:pt x="989" y="1241"/>
                      <a:pt x="1180" y="1337"/>
                      <a:pt x="1358" y="1420"/>
                    </a:cubicBezTo>
                    <a:cubicBezTo>
                      <a:pt x="1435" y="1462"/>
                      <a:pt x="1798" y="1706"/>
                      <a:pt x="1990" y="1706"/>
                    </a:cubicBezTo>
                    <a:cubicBezTo>
                      <a:pt x="2066" y="1706"/>
                      <a:pt x="2115" y="1668"/>
                      <a:pt x="2108" y="1563"/>
                    </a:cubicBezTo>
                    <a:cubicBezTo>
                      <a:pt x="2108" y="1503"/>
                      <a:pt x="2073" y="1456"/>
                      <a:pt x="2049" y="1408"/>
                    </a:cubicBezTo>
                    <a:cubicBezTo>
                      <a:pt x="2001" y="1301"/>
                      <a:pt x="1942" y="1206"/>
                      <a:pt x="1870" y="1098"/>
                    </a:cubicBezTo>
                    <a:cubicBezTo>
                      <a:pt x="1573" y="646"/>
                      <a:pt x="1168" y="205"/>
                      <a:pt x="680" y="39"/>
                    </a:cubicBezTo>
                    <a:cubicBezTo>
                      <a:pt x="608" y="15"/>
                      <a:pt x="532" y="0"/>
                      <a:pt x="458" y="0"/>
                    </a:cubicBezTo>
                    <a:close/>
                  </a:path>
                </a:pathLst>
              </a:custGeom>
              <a:solidFill>
                <a:srgbClr val="0A0A0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2" name="Google Shape;6171;p63">
                <a:extLst>
                  <a:ext uri="{FF2B5EF4-FFF2-40B4-BE49-F238E27FC236}">
                    <a16:creationId xmlns:a16="http://schemas.microsoft.com/office/drawing/2014/main" id="{739C0803-EDE3-B207-1C45-277C22C3F4F5}"/>
                  </a:ext>
                </a:extLst>
              </p:cNvPr>
              <p:cNvSpPr/>
              <p:nvPr/>
            </p:nvSpPr>
            <p:spPr>
              <a:xfrm flipH="1">
                <a:off x="1517284" y="2525695"/>
                <a:ext cx="90360" cy="63227"/>
              </a:xfrm>
              <a:custGeom>
                <a:avLst/>
                <a:gdLst/>
                <a:ahLst/>
                <a:cxnLst/>
                <a:rect l="l" t="t" r="r" b="b"/>
                <a:pathLst>
                  <a:path w="1835" h="1284" extrusionOk="0">
                    <a:moveTo>
                      <a:pt x="1296" y="1"/>
                    </a:moveTo>
                    <a:cubicBezTo>
                      <a:pt x="1255" y="1"/>
                      <a:pt x="1216" y="4"/>
                      <a:pt x="1180" y="11"/>
                    </a:cubicBezTo>
                    <a:cubicBezTo>
                      <a:pt x="739" y="94"/>
                      <a:pt x="418" y="427"/>
                      <a:pt x="191" y="773"/>
                    </a:cubicBezTo>
                    <a:cubicBezTo>
                      <a:pt x="132" y="868"/>
                      <a:pt x="84" y="939"/>
                      <a:pt x="48" y="1023"/>
                    </a:cubicBezTo>
                    <a:cubicBezTo>
                      <a:pt x="25" y="1058"/>
                      <a:pt x="1" y="1106"/>
                      <a:pt x="13" y="1142"/>
                    </a:cubicBezTo>
                    <a:cubicBezTo>
                      <a:pt x="17" y="1247"/>
                      <a:pt x="81" y="1284"/>
                      <a:pt x="169" y="1284"/>
                    </a:cubicBezTo>
                    <a:cubicBezTo>
                      <a:pt x="348" y="1284"/>
                      <a:pt x="624" y="1134"/>
                      <a:pt x="679" y="1118"/>
                    </a:cubicBezTo>
                    <a:cubicBezTo>
                      <a:pt x="846" y="1058"/>
                      <a:pt x="1025" y="1011"/>
                      <a:pt x="1203" y="963"/>
                    </a:cubicBezTo>
                    <a:cubicBezTo>
                      <a:pt x="1489" y="903"/>
                      <a:pt x="1799" y="832"/>
                      <a:pt x="1811" y="522"/>
                    </a:cubicBezTo>
                    <a:cubicBezTo>
                      <a:pt x="1834" y="392"/>
                      <a:pt x="1775" y="237"/>
                      <a:pt x="1656" y="130"/>
                    </a:cubicBezTo>
                    <a:cubicBezTo>
                      <a:pt x="1541" y="32"/>
                      <a:pt x="1412" y="1"/>
                      <a:pt x="1296" y="1"/>
                    </a:cubicBezTo>
                    <a:close/>
                  </a:path>
                </a:pathLst>
              </a:custGeom>
              <a:solidFill>
                <a:srgbClr val="0A0A0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3" name="Google Shape;6172;p63">
                <a:extLst>
                  <a:ext uri="{FF2B5EF4-FFF2-40B4-BE49-F238E27FC236}">
                    <a16:creationId xmlns:a16="http://schemas.microsoft.com/office/drawing/2014/main" id="{D98CDC1E-343A-B66B-F726-0933318C18E5}"/>
                  </a:ext>
                </a:extLst>
              </p:cNvPr>
              <p:cNvSpPr/>
              <p:nvPr/>
            </p:nvSpPr>
            <p:spPr>
              <a:xfrm flipH="1">
                <a:off x="1500885" y="2669537"/>
                <a:ext cx="65099" cy="111584"/>
              </a:xfrm>
              <a:custGeom>
                <a:avLst/>
                <a:gdLst/>
                <a:ahLst/>
                <a:cxnLst/>
                <a:rect l="l" t="t" r="r" b="b"/>
                <a:pathLst>
                  <a:path w="1322" h="2266" extrusionOk="0">
                    <a:moveTo>
                      <a:pt x="797" y="0"/>
                    </a:moveTo>
                    <a:cubicBezTo>
                      <a:pt x="743" y="0"/>
                      <a:pt x="705" y="43"/>
                      <a:pt x="715" y="102"/>
                    </a:cubicBezTo>
                    <a:cubicBezTo>
                      <a:pt x="726" y="173"/>
                      <a:pt x="786" y="245"/>
                      <a:pt x="822" y="304"/>
                    </a:cubicBezTo>
                    <a:cubicBezTo>
                      <a:pt x="846" y="364"/>
                      <a:pt x="893" y="423"/>
                      <a:pt x="929" y="507"/>
                    </a:cubicBezTo>
                    <a:cubicBezTo>
                      <a:pt x="988" y="638"/>
                      <a:pt x="1024" y="769"/>
                      <a:pt x="1060" y="923"/>
                    </a:cubicBezTo>
                    <a:cubicBezTo>
                      <a:pt x="1084" y="1066"/>
                      <a:pt x="1107" y="1233"/>
                      <a:pt x="1107" y="1376"/>
                    </a:cubicBezTo>
                    <a:cubicBezTo>
                      <a:pt x="1107" y="1435"/>
                      <a:pt x="1107" y="1519"/>
                      <a:pt x="1012" y="1519"/>
                    </a:cubicBezTo>
                    <a:cubicBezTo>
                      <a:pt x="941" y="1519"/>
                      <a:pt x="869" y="1471"/>
                      <a:pt x="810" y="1435"/>
                    </a:cubicBezTo>
                    <a:cubicBezTo>
                      <a:pt x="730" y="1404"/>
                      <a:pt x="644" y="1386"/>
                      <a:pt x="560" y="1386"/>
                    </a:cubicBezTo>
                    <a:cubicBezTo>
                      <a:pt x="390" y="1386"/>
                      <a:pt x="226" y="1455"/>
                      <a:pt x="131" y="1614"/>
                    </a:cubicBezTo>
                    <a:cubicBezTo>
                      <a:pt x="0" y="1840"/>
                      <a:pt x="95" y="2126"/>
                      <a:pt x="298" y="2257"/>
                    </a:cubicBezTo>
                    <a:cubicBezTo>
                      <a:pt x="306" y="2263"/>
                      <a:pt x="314" y="2266"/>
                      <a:pt x="323" y="2266"/>
                    </a:cubicBezTo>
                    <a:cubicBezTo>
                      <a:pt x="363" y="2266"/>
                      <a:pt x="397" y="2203"/>
                      <a:pt x="357" y="2173"/>
                    </a:cubicBezTo>
                    <a:cubicBezTo>
                      <a:pt x="167" y="1971"/>
                      <a:pt x="238" y="1614"/>
                      <a:pt x="524" y="1590"/>
                    </a:cubicBezTo>
                    <a:cubicBezTo>
                      <a:pt x="532" y="1589"/>
                      <a:pt x="539" y="1589"/>
                      <a:pt x="547" y="1589"/>
                    </a:cubicBezTo>
                    <a:cubicBezTo>
                      <a:pt x="669" y="1589"/>
                      <a:pt x="781" y="1675"/>
                      <a:pt x="893" y="1709"/>
                    </a:cubicBezTo>
                    <a:cubicBezTo>
                      <a:pt x="927" y="1715"/>
                      <a:pt x="962" y="1719"/>
                      <a:pt x="997" y="1719"/>
                    </a:cubicBezTo>
                    <a:cubicBezTo>
                      <a:pt x="1098" y="1719"/>
                      <a:pt x="1197" y="1687"/>
                      <a:pt x="1250" y="1590"/>
                    </a:cubicBezTo>
                    <a:cubicBezTo>
                      <a:pt x="1322" y="1483"/>
                      <a:pt x="1322" y="1316"/>
                      <a:pt x="1310" y="1185"/>
                    </a:cubicBezTo>
                    <a:cubicBezTo>
                      <a:pt x="1310" y="1042"/>
                      <a:pt x="1286" y="900"/>
                      <a:pt x="1250" y="757"/>
                    </a:cubicBezTo>
                    <a:cubicBezTo>
                      <a:pt x="1227" y="626"/>
                      <a:pt x="1167" y="483"/>
                      <a:pt x="1107" y="352"/>
                    </a:cubicBezTo>
                    <a:cubicBezTo>
                      <a:pt x="1072" y="292"/>
                      <a:pt x="1024" y="233"/>
                      <a:pt x="1000" y="173"/>
                    </a:cubicBezTo>
                    <a:cubicBezTo>
                      <a:pt x="953" y="114"/>
                      <a:pt x="905" y="42"/>
                      <a:pt x="834" y="7"/>
                    </a:cubicBezTo>
                    <a:cubicBezTo>
                      <a:pt x="821" y="2"/>
                      <a:pt x="809" y="0"/>
                      <a:pt x="797" y="0"/>
                    </a:cubicBezTo>
                    <a:close/>
                  </a:path>
                </a:pathLst>
              </a:custGeom>
              <a:solidFill>
                <a:srgbClr val="C4311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96" name="Group 295">
              <a:extLst>
                <a:ext uri="{FF2B5EF4-FFF2-40B4-BE49-F238E27FC236}">
                  <a16:creationId xmlns:a16="http://schemas.microsoft.com/office/drawing/2014/main" id="{BAC2C5EC-CD16-C3C5-1D22-1983BE80B0FF}"/>
                </a:ext>
              </a:extLst>
            </p:cNvPr>
            <p:cNvGrpSpPr/>
            <p:nvPr/>
          </p:nvGrpSpPr>
          <p:grpSpPr>
            <a:xfrm>
              <a:off x="738279" y="2580886"/>
              <a:ext cx="1372948" cy="1961041"/>
              <a:chOff x="765877" y="2616896"/>
              <a:chExt cx="1372948" cy="1961041"/>
            </a:xfrm>
          </p:grpSpPr>
          <p:grpSp>
            <p:nvGrpSpPr>
              <p:cNvPr id="297" name="Group 296">
                <a:extLst>
                  <a:ext uri="{FF2B5EF4-FFF2-40B4-BE49-F238E27FC236}">
                    <a16:creationId xmlns:a16="http://schemas.microsoft.com/office/drawing/2014/main" id="{5C3D2E62-9EA4-AFC4-323F-8F173D2C2440}"/>
                  </a:ext>
                </a:extLst>
              </p:cNvPr>
              <p:cNvGrpSpPr/>
              <p:nvPr/>
            </p:nvGrpSpPr>
            <p:grpSpPr>
              <a:xfrm flipH="1">
                <a:off x="765877" y="2616896"/>
                <a:ext cx="1372948" cy="1961041"/>
                <a:chOff x="6773547" y="2674865"/>
                <a:chExt cx="1372948" cy="1961041"/>
              </a:xfrm>
            </p:grpSpPr>
            <p:sp>
              <p:nvSpPr>
                <p:cNvPr id="299" name="Google Shape;1260;p29">
                  <a:extLst>
                    <a:ext uri="{FF2B5EF4-FFF2-40B4-BE49-F238E27FC236}">
                      <a16:creationId xmlns:a16="http://schemas.microsoft.com/office/drawing/2014/main" id="{96C0D453-8377-2CA0-9279-A39E32CEB08E}"/>
                    </a:ext>
                  </a:extLst>
                </p:cNvPr>
                <p:cNvSpPr/>
                <p:nvPr/>
              </p:nvSpPr>
              <p:spPr>
                <a:xfrm>
                  <a:off x="6906493" y="2889121"/>
                  <a:ext cx="635172" cy="447254"/>
                </a:xfrm>
                <a:custGeom>
                  <a:avLst/>
                  <a:gdLst/>
                  <a:ahLst/>
                  <a:cxnLst/>
                  <a:rect l="l" t="t" r="r" b="b"/>
                  <a:pathLst>
                    <a:path w="12300" h="8661" extrusionOk="0">
                      <a:moveTo>
                        <a:pt x="2596" y="0"/>
                      </a:moveTo>
                      <a:lnTo>
                        <a:pt x="0" y="1060"/>
                      </a:lnTo>
                      <a:cubicBezTo>
                        <a:pt x="1191" y="4120"/>
                        <a:pt x="3179" y="7084"/>
                        <a:pt x="6632" y="8251"/>
                      </a:cubicBezTo>
                      <a:cubicBezTo>
                        <a:pt x="7525" y="8544"/>
                        <a:pt x="8297" y="8660"/>
                        <a:pt x="8955" y="8660"/>
                      </a:cubicBezTo>
                      <a:cubicBezTo>
                        <a:pt x="10386" y="8660"/>
                        <a:pt x="11276" y="8109"/>
                        <a:pt x="11692" y="7620"/>
                      </a:cubicBezTo>
                      <a:cubicBezTo>
                        <a:pt x="12300" y="6906"/>
                        <a:pt x="11550" y="6072"/>
                        <a:pt x="10514" y="5906"/>
                      </a:cubicBezTo>
                      <a:cubicBezTo>
                        <a:pt x="9442" y="5727"/>
                        <a:pt x="8585" y="5596"/>
                        <a:pt x="6287" y="4572"/>
                      </a:cubicBezTo>
                      <a:cubicBezTo>
                        <a:pt x="4001" y="3560"/>
                        <a:pt x="2596" y="0"/>
                        <a:pt x="2596" y="0"/>
                      </a:cubicBezTo>
                      <a:close/>
                    </a:path>
                  </a:pathLst>
                </a:custGeom>
                <a:solidFill>
                  <a:srgbClr val="FFA6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 name="Google Shape;1264;p29">
                  <a:extLst>
                    <a:ext uri="{FF2B5EF4-FFF2-40B4-BE49-F238E27FC236}">
                      <a16:creationId xmlns:a16="http://schemas.microsoft.com/office/drawing/2014/main" id="{5C0FE97C-0433-C9FB-FE34-3029B928C036}"/>
                    </a:ext>
                  </a:extLst>
                </p:cNvPr>
                <p:cNvSpPr/>
                <p:nvPr/>
              </p:nvSpPr>
              <p:spPr>
                <a:xfrm>
                  <a:off x="6773547" y="2674865"/>
                  <a:ext cx="282264" cy="336021"/>
                </a:xfrm>
                <a:custGeom>
                  <a:avLst/>
                  <a:gdLst/>
                  <a:ahLst/>
                  <a:cxnLst/>
                  <a:rect l="l" t="t" r="r" b="b"/>
                  <a:pathLst>
                    <a:path w="5466" h="6507" extrusionOk="0">
                      <a:moveTo>
                        <a:pt x="2405" y="0"/>
                      </a:moveTo>
                      <a:cubicBezTo>
                        <a:pt x="2393" y="0"/>
                        <a:pt x="2381" y="2"/>
                        <a:pt x="2370" y="6"/>
                      </a:cubicBezTo>
                      <a:cubicBezTo>
                        <a:pt x="2013" y="125"/>
                        <a:pt x="2703" y="1577"/>
                        <a:pt x="2703" y="1577"/>
                      </a:cubicBezTo>
                      <a:cubicBezTo>
                        <a:pt x="2703" y="1577"/>
                        <a:pt x="1680" y="59"/>
                        <a:pt x="1242" y="59"/>
                      </a:cubicBezTo>
                      <a:cubicBezTo>
                        <a:pt x="1215" y="59"/>
                        <a:pt x="1190" y="65"/>
                        <a:pt x="1167" y="77"/>
                      </a:cubicBezTo>
                      <a:cubicBezTo>
                        <a:pt x="774" y="280"/>
                        <a:pt x="1965" y="2006"/>
                        <a:pt x="1965" y="2006"/>
                      </a:cubicBezTo>
                      <a:cubicBezTo>
                        <a:pt x="1965" y="2006"/>
                        <a:pt x="782" y="995"/>
                        <a:pt x="400" y="995"/>
                      </a:cubicBezTo>
                      <a:cubicBezTo>
                        <a:pt x="368" y="995"/>
                        <a:pt x="341" y="1002"/>
                        <a:pt x="322" y="1018"/>
                      </a:cubicBezTo>
                      <a:cubicBezTo>
                        <a:pt x="60" y="1220"/>
                        <a:pt x="1358" y="2696"/>
                        <a:pt x="1358" y="2696"/>
                      </a:cubicBezTo>
                      <a:cubicBezTo>
                        <a:pt x="1358" y="2696"/>
                        <a:pt x="546" y="2124"/>
                        <a:pt x="257" y="2124"/>
                      </a:cubicBezTo>
                      <a:cubicBezTo>
                        <a:pt x="223" y="2124"/>
                        <a:pt x="196" y="2131"/>
                        <a:pt x="179" y="2149"/>
                      </a:cubicBezTo>
                      <a:cubicBezTo>
                        <a:pt x="0" y="2315"/>
                        <a:pt x="1370" y="3530"/>
                        <a:pt x="1822" y="4054"/>
                      </a:cubicBezTo>
                      <a:cubicBezTo>
                        <a:pt x="2260" y="4575"/>
                        <a:pt x="3380" y="6507"/>
                        <a:pt x="3394" y="6507"/>
                      </a:cubicBezTo>
                      <a:cubicBezTo>
                        <a:pt x="3394" y="6507"/>
                        <a:pt x="3394" y="6507"/>
                        <a:pt x="3394" y="6506"/>
                      </a:cubicBezTo>
                      <a:lnTo>
                        <a:pt x="5465" y="4792"/>
                      </a:lnTo>
                      <a:cubicBezTo>
                        <a:pt x="5465" y="4792"/>
                        <a:pt x="5013" y="3768"/>
                        <a:pt x="4870" y="3316"/>
                      </a:cubicBezTo>
                      <a:cubicBezTo>
                        <a:pt x="4740" y="2865"/>
                        <a:pt x="4574" y="506"/>
                        <a:pt x="4256" y="506"/>
                      </a:cubicBezTo>
                      <a:cubicBezTo>
                        <a:pt x="4254" y="506"/>
                        <a:pt x="4252" y="506"/>
                        <a:pt x="4251" y="506"/>
                      </a:cubicBezTo>
                      <a:cubicBezTo>
                        <a:pt x="3906" y="541"/>
                        <a:pt x="3894" y="1744"/>
                        <a:pt x="3894" y="1744"/>
                      </a:cubicBezTo>
                      <a:cubicBezTo>
                        <a:pt x="3894" y="1744"/>
                        <a:pt x="2798" y="0"/>
                        <a:pt x="2405" y="0"/>
                      </a:cubicBezTo>
                      <a:close/>
                    </a:path>
                  </a:pathLst>
                </a:custGeom>
                <a:solidFill>
                  <a:srgbClr val="FFA6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301" name="Group 300">
                  <a:extLst>
                    <a:ext uri="{FF2B5EF4-FFF2-40B4-BE49-F238E27FC236}">
                      <a16:creationId xmlns:a16="http://schemas.microsoft.com/office/drawing/2014/main" id="{95A49DD8-D773-B8D0-736E-D833A7D94AE1}"/>
                    </a:ext>
                  </a:extLst>
                </p:cNvPr>
                <p:cNvGrpSpPr/>
                <p:nvPr/>
              </p:nvGrpSpPr>
              <p:grpSpPr>
                <a:xfrm>
                  <a:off x="7113873" y="3052688"/>
                  <a:ext cx="1032622" cy="1583218"/>
                  <a:chOff x="7113873" y="3052688"/>
                  <a:chExt cx="1032622" cy="1583218"/>
                </a:xfrm>
              </p:grpSpPr>
              <p:grpSp>
                <p:nvGrpSpPr>
                  <p:cNvPr id="303" name="Google Shape;6228;p63">
                    <a:extLst>
                      <a:ext uri="{FF2B5EF4-FFF2-40B4-BE49-F238E27FC236}">
                        <a16:creationId xmlns:a16="http://schemas.microsoft.com/office/drawing/2014/main" id="{B5BA5DD8-EE6A-6B5C-CAA8-346DC82D134F}"/>
                      </a:ext>
                    </a:extLst>
                  </p:cNvPr>
                  <p:cNvGrpSpPr/>
                  <p:nvPr/>
                </p:nvGrpSpPr>
                <p:grpSpPr>
                  <a:xfrm>
                    <a:off x="7113873" y="3052688"/>
                    <a:ext cx="1032622" cy="1583218"/>
                    <a:chOff x="5907547" y="2554216"/>
                    <a:chExt cx="1032622" cy="1583218"/>
                  </a:xfrm>
                </p:grpSpPr>
                <p:sp>
                  <p:nvSpPr>
                    <p:cNvPr id="307" name="Google Shape;6229;p63">
                      <a:extLst>
                        <a:ext uri="{FF2B5EF4-FFF2-40B4-BE49-F238E27FC236}">
                          <a16:creationId xmlns:a16="http://schemas.microsoft.com/office/drawing/2014/main" id="{DB1D7F70-1EAB-7679-EE6D-9FBFDD9BE42E}"/>
                        </a:ext>
                      </a:extLst>
                    </p:cNvPr>
                    <p:cNvSpPr/>
                    <p:nvPr/>
                  </p:nvSpPr>
                  <p:spPr>
                    <a:xfrm>
                      <a:off x="5907547" y="4018331"/>
                      <a:ext cx="1032622" cy="119103"/>
                    </a:xfrm>
                    <a:custGeom>
                      <a:avLst/>
                      <a:gdLst/>
                      <a:ahLst/>
                      <a:cxnLst/>
                      <a:rect l="l" t="t" r="r" b="b"/>
                      <a:pathLst>
                        <a:path w="20860" h="2406" extrusionOk="0">
                          <a:moveTo>
                            <a:pt x="10430" y="0"/>
                          </a:moveTo>
                          <a:cubicBezTo>
                            <a:pt x="4668" y="0"/>
                            <a:pt x="0" y="536"/>
                            <a:pt x="0" y="1203"/>
                          </a:cubicBezTo>
                          <a:cubicBezTo>
                            <a:pt x="0" y="1869"/>
                            <a:pt x="4668" y="2405"/>
                            <a:pt x="10430" y="2405"/>
                          </a:cubicBezTo>
                          <a:cubicBezTo>
                            <a:pt x="16193" y="2405"/>
                            <a:pt x="20860" y="1869"/>
                            <a:pt x="20860" y="1203"/>
                          </a:cubicBezTo>
                          <a:cubicBezTo>
                            <a:pt x="20860" y="536"/>
                            <a:pt x="16193" y="0"/>
                            <a:pt x="10430" y="0"/>
                          </a:cubicBezTo>
                          <a:close/>
                        </a:path>
                      </a:pathLst>
                    </a:custGeom>
                    <a:solidFill>
                      <a:schemeClr val="accent4">
                        <a:lumMod val="75000"/>
                      </a:schemeClr>
                    </a:solidFill>
                    <a:ln>
                      <a:solidFill>
                        <a:schemeClr val="accent4"/>
                      </a:solid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 name="Google Shape;6230;p63">
                      <a:extLst>
                        <a:ext uri="{FF2B5EF4-FFF2-40B4-BE49-F238E27FC236}">
                          <a16:creationId xmlns:a16="http://schemas.microsoft.com/office/drawing/2014/main" id="{04D1E70A-57A4-ACBA-9CC3-BA1C8D8162E9}"/>
                        </a:ext>
                      </a:extLst>
                    </p:cNvPr>
                    <p:cNvSpPr/>
                    <p:nvPr/>
                  </p:nvSpPr>
                  <p:spPr>
                    <a:xfrm>
                      <a:off x="6124422" y="3157218"/>
                      <a:ext cx="585318" cy="831048"/>
                    </a:xfrm>
                    <a:custGeom>
                      <a:avLst/>
                      <a:gdLst/>
                      <a:ahLst/>
                      <a:cxnLst/>
                      <a:rect l="l" t="t" r="r" b="b"/>
                      <a:pathLst>
                        <a:path w="11824" h="16788" extrusionOk="0">
                          <a:moveTo>
                            <a:pt x="1" y="0"/>
                          </a:moveTo>
                          <a:cubicBezTo>
                            <a:pt x="1" y="3108"/>
                            <a:pt x="156" y="6096"/>
                            <a:pt x="334" y="7394"/>
                          </a:cubicBezTo>
                          <a:cubicBezTo>
                            <a:pt x="751" y="10335"/>
                            <a:pt x="1418" y="16788"/>
                            <a:pt x="1418" y="16788"/>
                          </a:cubicBezTo>
                          <a:lnTo>
                            <a:pt x="4870" y="16788"/>
                          </a:lnTo>
                          <a:cubicBezTo>
                            <a:pt x="4859" y="14049"/>
                            <a:pt x="4382" y="3655"/>
                            <a:pt x="4608" y="3608"/>
                          </a:cubicBezTo>
                          <a:cubicBezTo>
                            <a:pt x="4661" y="3599"/>
                            <a:pt x="4718" y="3593"/>
                            <a:pt x="4782" y="3593"/>
                          </a:cubicBezTo>
                          <a:cubicBezTo>
                            <a:pt x="4975" y="3593"/>
                            <a:pt x="5226" y="3648"/>
                            <a:pt x="5585" y="3846"/>
                          </a:cubicBezTo>
                          <a:cubicBezTo>
                            <a:pt x="6228" y="4191"/>
                            <a:pt x="8395" y="16788"/>
                            <a:pt x="8395" y="16788"/>
                          </a:cubicBezTo>
                          <a:lnTo>
                            <a:pt x="11824" y="16788"/>
                          </a:lnTo>
                          <a:cubicBezTo>
                            <a:pt x="11466" y="13418"/>
                            <a:pt x="9823" y="2274"/>
                            <a:pt x="9692" y="798"/>
                          </a:cubicBezTo>
                          <a:cubicBezTo>
                            <a:pt x="9681" y="655"/>
                            <a:pt x="9669" y="417"/>
                            <a:pt x="9669" y="119"/>
                          </a:cubicBezTo>
                          <a:cubicBezTo>
                            <a:pt x="8112" y="295"/>
                            <a:pt x="6539" y="367"/>
                            <a:pt x="4976" y="367"/>
                          </a:cubicBezTo>
                          <a:cubicBezTo>
                            <a:pt x="4639" y="367"/>
                            <a:pt x="4302" y="364"/>
                            <a:pt x="3966" y="357"/>
                          </a:cubicBezTo>
                          <a:cubicBezTo>
                            <a:pt x="2977" y="322"/>
                            <a:pt x="2001" y="262"/>
                            <a:pt x="1037" y="131"/>
                          </a:cubicBezTo>
                          <a:cubicBezTo>
                            <a:pt x="691" y="83"/>
                            <a:pt x="346" y="60"/>
                            <a:pt x="1" y="0"/>
                          </a:cubicBezTo>
                          <a:close/>
                        </a:path>
                      </a:pathLst>
                    </a:custGeom>
                    <a:solidFill>
                      <a:srgbClr val="FFA6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 name="Google Shape;6231;p63">
                      <a:extLst>
                        <a:ext uri="{FF2B5EF4-FFF2-40B4-BE49-F238E27FC236}">
                          <a16:creationId xmlns:a16="http://schemas.microsoft.com/office/drawing/2014/main" id="{04DAC2EE-3A93-4BAB-1F4A-FF23A5047AFB}"/>
                        </a:ext>
                      </a:extLst>
                    </p:cNvPr>
                    <p:cNvSpPr/>
                    <p:nvPr/>
                  </p:nvSpPr>
                  <p:spPr>
                    <a:xfrm>
                      <a:off x="6125610" y="3157218"/>
                      <a:ext cx="522845" cy="367705"/>
                    </a:xfrm>
                    <a:custGeom>
                      <a:avLst/>
                      <a:gdLst/>
                      <a:ahLst/>
                      <a:cxnLst/>
                      <a:rect l="l" t="t" r="r" b="b"/>
                      <a:pathLst>
                        <a:path w="10562" h="7428" extrusionOk="0">
                          <a:moveTo>
                            <a:pt x="1" y="0"/>
                          </a:moveTo>
                          <a:cubicBezTo>
                            <a:pt x="1" y="2631"/>
                            <a:pt x="96" y="5179"/>
                            <a:pt x="239" y="6679"/>
                          </a:cubicBezTo>
                          <a:cubicBezTo>
                            <a:pt x="513" y="6751"/>
                            <a:pt x="810" y="6799"/>
                            <a:pt x="1108" y="6858"/>
                          </a:cubicBezTo>
                          <a:cubicBezTo>
                            <a:pt x="2263" y="7037"/>
                            <a:pt x="3418" y="7168"/>
                            <a:pt x="4561" y="7263"/>
                          </a:cubicBezTo>
                          <a:cubicBezTo>
                            <a:pt x="4501" y="5203"/>
                            <a:pt x="4489" y="3655"/>
                            <a:pt x="4584" y="3643"/>
                          </a:cubicBezTo>
                          <a:cubicBezTo>
                            <a:pt x="4643" y="3630"/>
                            <a:pt x="4707" y="3622"/>
                            <a:pt x="4779" y="3622"/>
                          </a:cubicBezTo>
                          <a:cubicBezTo>
                            <a:pt x="4969" y="3622"/>
                            <a:pt x="5215" y="3682"/>
                            <a:pt x="5561" y="3881"/>
                          </a:cubicBezTo>
                          <a:cubicBezTo>
                            <a:pt x="5775" y="4001"/>
                            <a:pt x="6156" y="5477"/>
                            <a:pt x="6573" y="7382"/>
                          </a:cubicBezTo>
                          <a:cubicBezTo>
                            <a:pt x="7268" y="7408"/>
                            <a:pt x="7975" y="7427"/>
                            <a:pt x="8677" y="7427"/>
                          </a:cubicBezTo>
                          <a:cubicBezTo>
                            <a:pt x="8949" y="7427"/>
                            <a:pt x="9221" y="7424"/>
                            <a:pt x="9490" y="7418"/>
                          </a:cubicBezTo>
                          <a:lnTo>
                            <a:pt x="10561" y="7418"/>
                          </a:lnTo>
                          <a:cubicBezTo>
                            <a:pt x="10133" y="4298"/>
                            <a:pt x="9740" y="1500"/>
                            <a:pt x="9668" y="798"/>
                          </a:cubicBezTo>
                          <a:cubicBezTo>
                            <a:pt x="9657" y="631"/>
                            <a:pt x="9657" y="417"/>
                            <a:pt x="9657" y="119"/>
                          </a:cubicBezTo>
                          <a:cubicBezTo>
                            <a:pt x="8100" y="295"/>
                            <a:pt x="6527" y="367"/>
                            <a:pt x="4964" y="367"/>
                          </a:cubicBezTo>
                          <a:cubicBezTo>
                            <a:pt x="4627" y="367"/>
                            <a:pt x="4290" y="364"/>
                            <a:pt x="3953" y="357"/>
                          </a:cubicBezTo>
                          <a:cubicBezTo>
                            <a:pt x="2977" y="322"/>
                            <a:pt x="1989" y="262"/>
                            <a:pt x="1025" y="131"/>
                          </a:cubicBezTo>
                          <a:cubicBezTo>
                            <a:pt x="679" y="83"/>
                            <a:pt x="334" y="60"/>
                            <a:pt x="1" y="0"/>
                          </a:cubicBezTo>
                          <a:close/>
                        </a:path>
                      </a:pathLst>
                    </a:custGeom>
                    <a:solidFill>
                      <a:schemeClr val="bg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 name="Google Shape;6232;p63">
                      <a:extLst>
                        <a:ext uri="{FF2B5EF4-FFF2-40B4-BE49-F238E27FC236}">
                          <a16:creationId xmlns:a16="http://schemas.microsoft.com/office/drawing/2014/main" id="{9CA790C9-BA5A-4842-134F-ACDEC81017E3}"/>
                        </a:ext>
                      </a:extLst>
                    </p:cNvPr>
                    <p:cNvSpPr/>
                    <p:nvPr/>
                  </p:nvSpPr>
                  <p:spPr>
                    <a:xfrm>
                      <a:off x="6156252" y="3644035"/>
                      <a:ext cx="209891" cy="344834"/>
                    </a:xfrm>
                    <a:custGeom>
                      <a:avLst/>
                      <a:gdLst/>
                      <a:ahLst/>
                      <a:cxnLst/>
                      <a:rect l="l" t="t" r="r" b="b"/>
                      <a:pathLst>
                        <a:path w="4240" h="6966" extrusionOk="0">
                          <a:moveTo>
                            <a:pt x="1" y="1"/>
                          </a:moveTo>
                          <a:lnTo>
                            <a:pt x="1" y="1"/>
                          </a:lnTo>
                          <a:cubicBezTo>
                            <a:pt x="36" y="191"/>
                            <a:pt x="48" y="382"/>
                            <a:pt x="72" y="584"/>
                          </a:cubicBezTo>
                          <a:cubicBezTo>
                            <a:pt x="72" y="620"/>
                            <a:pt x="96" y="655"/>
                            <a:pt x="96" y="703"/>
                          </a:cubicBezTo>
                          <a:cubicBezTo>
                            <a:pt x="108" y="858"/>
                            <a:pt x="132" y="1036"/>
                            <a:pt x="155" y="1215"/>
                          </a:cubicBezTo>
                          <a:cubicBezTo>
                            <a:pt x="167" y="1322"/>
                            <a:pt x="179" y="1441"/>
                            <a:pt x="191" y="1548"/>
                          </a:cubicBezTo>
                          <a:cubicBezTo>
                            <a:pt x="513" y="4251"/>
                            <a:pt x="787" y="6966"/>
                            <a:pt x="787" y="6966"/>
                          </a:cubicBezTo>
                          <a:lnTo>
                            <a:pt x="4239" y="6966"/>
                          </a:lnTo>
                          <a:cubicBezTo>
                            <a:pt x="4227" y="5978"/>
                            <a:pt x="4168" y="3989"/>
                            <a:pt x="4085" y="1858"/>
                          </a:cubicBezTo>
                          <a:cubicBezTo>
                            <a:pt x="4085" y="1739"/>
                            <a:pt x="4061" y="1632"/>
                            <a:pt x="4061" y="1513"/>
                          </a:cubicBezTo>
                          <a:cubicBezTo>
                            <a:pt x="4061" y="1334"/>
                            <a:pt x="4049" y="1144"/>
                            <a:pt x="4049" y="953"/>
                          </a:cubicBezTo>
                          <a:lnTo>
                            <a:pt x="4049" y="822"/>
                          </a:lnTo>
                          <a:cubicBezTo>
                            <a:pt x="4049" y="679"/>
                            <a:pt x="4037" y="548"/>
                            <a:pt x="4037" y="417"/>
                          </a:cubicBezTo>
                          <a:cubicBezTo>
                            <a:pt x="3156" y="382"/>
                            <a:pt x="2275" y="310"/>
                            <a:pt x="1406" y="203"/>
                          </a:cubicBezTo>
                          <a:cubicBezTo>
                            <a:pt x="941" y="143"/>
                            <a:pt x="465" y="72"/>
                            <a:pt x="1" y="1"/>
                          </a:cubicBezTo>
                          <a:close/>
                        </a:path>
                      </a:pathLst>
                    </a:custGeom>
                    <a:solidFill>
                      <a:schemeClr val="bg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 name="Google Shape;6233;p63">
                      <a:extLst>
                        <a:ext uri="{FF2B5EF4-FFF2-40B4-BE49-F238E27FC236}">
                          <a16:creationId xmlns:a16="http://schemas.microsoft.com/office/drawing/2014/main" id="{1929BAC0-39D9-3DA1-296E-C60902AF7A2E}"/>
                        </a:ext>
                      </a:extLst>
                    </p:cNvPr>
                    <p:cNvSpPr/>
                    <p:nvPr/>
                  </p:nvSpPr>
                  <p:spPr>
                    <a:xfrm>
                      <a:off x="6159817" y="3671757"/>
                      <a:ext cx="197465" cy="20346"/>
                    </a:xfrm>
                    <a:custGeom>
                      <a:avLst/>
                      <a:gdLst/>
                      <a:ahLst/>
                      <a:cxnLst/>
                      <a:rect l="l" t="t" r="r" b="b"/>
                      <a:pathLst>
                        <a:path w="3989" h="411" extrusionOk="0">
                          <a:moveTo>
                            <a:pt x="0" y="0"/>
                          </a:moveTo>
                          <a:cubicBezTo>
                            <a:pt x="0" y="48"/>
                            <a:pt x="24" y="84"/>
                            <a:pt x="24" y="119"/>
                          </a:cubicBezTo>
                          <a:cubicBezTo>
                            <a:pt x="1061" y="311"/>
                            <a:pt x="2128" y="410"/>
                            <a:pt x="3196" y="410"/>
                          </a:cubicBezTo>
                          <a:cubicBezTo>
                            <a:pt x="3452" y="410"/>
                            <a:pt x="3709" y="405"/>
                            <a:pt x="3965" y="393"/>
                          </a:cubicBezTo>
                          <a:lnTo>
                            <a:pt x="3989" y="393"/>
                          </a:lnTo>
                          <a:cubicBezTo>
                            <a:pt x="3989" y="345"/>
                            <a:pt x="3989" y="298"/>
                            <a:pt x="3977" y="238"/>
                          </a:cubicBezTo>
                          <a:cubicBezTo>
                            <a:pt x="3620" y="274"/>
                            <a:pt x="3251" y="274"/>
                            <a:pt x="2893" y="274"/>
                          </a:cubicBezTo>
                          <a:cubicBezTo>
                            <a:pt x="2072" y="274"/>
                            <a:pt x="1262" y="203"/>
                            <a:pt x="441" y="84"/>
                          </a:cubicBezTo>
                          <a:cubicBezTo>
                            <a:pt x="298" y="48"/>
                            <a:pt x="155" y="36"/>
                            <a:pt x="0" y="0"/>
                          </a:cubicBezTo>
                          <a:close/>
                        </a:path>
                      </a:pathLst>
                    </a:custGeom>
                    <a:solidFill>
                      <a:srgbClr val="755D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 name="Google Shape;6234;p63">
                      <a:extLst>
                        <a:ext uri="{FF2B5EF4-FFF2-40B4-BE49-F238E27FC236}">
                          <a16:creationId xmlns:a16="http://schemas.microsoft.com/office/drawing/2014/main" id="{BC82CB57-07BA-4E84-95C3-519B52518890}"/>
                        </a:ext>
                      </a:extLst>
                    </p:cNvPr>
                    <p:cNvSpPr/>
                    <p:nvPr/>
                  </p:nvSpPr>
                  <p:spPr>
                    <a:xfrm>
                      <a:off x="6163925" y="3704182"/>
                      <a:ext cx="195139" cy="32622"/>
                    </a:xfrm>
                    <a:custGeom>
                      <a:avLst/>
                      <a:gdLst/>
                      <a:ahLst/>
                      <a:cxnLst/>
                      <a:rect l="l" t="t" r="r" b="b"/>
                      <a:pathLst>
                        <a:path w="3942" h="659" extrusionOk="0">
                          <a:moveTo>
                            <a:pt x="0" y="0"/>
                          </a:moveTo>
                          <a:cubicBezTo>
                            <a:pt x="12" y="107"/>
                            <a:pt x="24" y="226"/>
                            <a:pt x="36" y="333"/>
                          </a:cubicBezTo>
                          <a:cubicBezTo>
                            <a:pt x="1081" y="548"/>
                            <a:pt x="2150" y="659"/>
                            <a:pt x="3210" y="659"/>
                          </a:cubicBezTo>
                          <a:cubicBezTo>
                            <a:pt x="3443" y="659"/>
                            <a:pt x="3675" y="654"/>
                            <a:pt x="3906" y="643"/>
                          </a:cubicBezTo>
                          <a:lnTo>
                            <a:pt x="3941" y="643"/>
                          </a:lnTo>
                          <a:cubicBezTo>
                            <a:pt x="3941" y="536"/>
                            <a:pt x="3930" y="417"/>
                            <a:pt x="3930" y="298"/>
                          </a:cubicBezTo>
                          <a:cubicBezTo>
                            <a:pt x="3633" y="315"/>
                            <a:pt x="3330" y="326"/>
                            <a:pt x="3031" y="326"/>
                          </a:cubicBezTo>
                          <a:cubicBezTo>
                            <a:pt x="2921" y="326"/>
                            <a:pt x="2812" y="325"/>
                            <a:pt x="2703" y="322"/>
                          </a:cubicBezTo>
                          <a:cubicBezTo>
                            <a:pt x="1810" y="286"/>
                            <a:pt x="905" y="179"/>
                            <a:pt x="24" y="0"/>
                          </a:cubicBezTo>
                          <a:close/>
                        </a:path>
                      </a:pathLst>
                    </a:custGeom>
                    <a:solidFill>
                      <a:srgbClr val="755D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 name="Google Shape;6235;p63">
                      <a:extLst>
                        <a:ext uri="{FF2B5EF4-FFF2-40B4-BE49-F238E27FC236}">
                          <a16:creationId xmlns:a16="http://schemas.microsoft.com/office/drawing/2014/main" id="{A3F7B749-9ECA-D967-8AB3-F0967C45E100}"/>
                        </a:ext>
                      </a:extLst>
                    </p:cNvPr>
                    <p:cNvSpPr/>
                    <p:nvPr/>
                  </p:nvSpPr>
                  <p:spPr>
                    <a:xfrm>
                      <a:off x="6481045" y="3667599"/>
                      <a:ext cx="228108" cy="321271"/>
                    </a:xfrm>
                    <a:custGeom>
                      <a:avLst/>
                      <a:gdLst/>
                      <a:ahLst/>
                      <a:cxnLst/>
                      <a:rect l="l" t="t" r="r" b="b"/>
                      <a:pathLst>
                        <a:path w="4608" h="6490" extrusionOk="0">
                          <a:moveTo>
                            <a:pt x="0" y="1"/>
                          </a:moveTo>
                          <a:cubicBezTo>
                            <a:pt x="36" y="132"/>
                            <a:pt x="48" y="263"/>
                            <a:pt x="83" y="382"/>
                          </a:cubicBezTo>
                          <a:cubicBezTo>
                            <a:pt x="83" y="429"/>
                            <a:pt x="95" y="465"/>
                            <a:pt x="95" y="501"/>
                          </a:cubicBezTo>
                          <a:cubicBezTo>
                            <a:pt x="119" y="703"/>
                            <a:pt x="167" y="882"/>
                            <a:pt x="202" y="1061"/>
                          </a:cubicBezTo>
                          <a:cubicBezTo>
                            <a:pt x="214" y="1180"/>
                            <a:pt x="238" y="1275"/>
                            <a:pt x="262" y="1394"/>
                          </a:cubicBezTo>
                          <a:cubicBezTo>
                            <a:pt x="762" y="4109"/>
                            <a:pt x="1179" y="6490"/>
                            <a:pt x="1179" y="6490"/>
                          </a:cubicBezTo>
                          <a:lnTo>
                            <a:pt x="4608" y="6490"/>
                          </a:lnTo>
                          <a:cubicBezTo>
                            <a:pt x="4501" y="5430"/>
                            <a:pt x="4262" y="3597"/>
                            <a:pt x="4001" y="1549"/>
                          </a:cubicBezTo>
                          <a:cubicBezTo>
                            <a:pt x="3977" y="1430"/>
                            <a:pt x="3965" y="1322"/>
                            <a:pt x="3953" y="1203"/>
                          </a:cubicBezTo>
                          <a:cubicBezTo>
                            <a:pt x="3917" y="1013"/>
                            <a:pt x="3905" y="834"/>
                            <a:pt x="3870" y="644"/>
                          </a:cubicBezTo>
                          <a:cubicBezTo>
                            <a:pt x="3870" y="596"/>
                            <a:pt x="3858" y="549"/>
                            <a:pt x="3858" y="501"/>
                          </a:cubicBezTo>
                          <a:cubicBezTo>
                            <a:pt x="3834" y="370"/>
                            <a:pt x="3810" y="239"/>
                            <a:pt x="3798" y="108"/>
                          </a:cubicBezTo>
                          <a:cubicBezTo>
                            <a:pt x="3215" y="72"/>
                            <a:pt x="2655" y="48"/>
                            <a:pt x="2072" y="25"/>
                          </a:cubicBezTo>
                          <a:cubicBezTo>
                            <a:pt x="1393" y="1"/>
                            <a:pt x="691" y="1"/>
                            <a:pt x="0" y="1"/>
                          </a:cubicBezTo>
                          <a:close/>
                        </a:path>
                      </a:pathLst>
                    </a:custGeom>
                    <a:solidFill>
                      <a:schemeClr val="bg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 name="Google Shape;6236;p63">
                      <a:extLst>
                        <a:ext uri="{FF2B5EF4-FFF2-40B4-BE49-F238E27FC236}">
                          <a16:creationId xmlns:a16="http://schemas.microsoft.com/office/drawing/2014/main" id="{297DF065-E825-071B-BB10-49B891720C18}"/>
                        </a:ext>
                      </a:extLst>
                    </p:cNvPr>
                    <p:cNvSpPr/>
                    <p:nvPr/>
                  </p:nvSpPr>
                  <p:spPr>
                    <a:xfrm>
                      <a:off x="6485154" y="3686460"/>
                      <a:ext cx="186872" cy="14752"/>
                    </a:xfrm>
                    <a:custGeom>
                      <a:avLst/>
                      <a:gdLst/>
                      <a:ahLst/>
                      <a:cxnLst/>
                      <a:rect l="l" t="t" r="r" b="b"/>
                      <a:pathLst>
                        <a:path w="3775" h="298" extrusionOk="0">
                          <a:moveTo>
                            <a:pt x="0" y="1"/>
                          </a:moveTo>
                          <a:cubicBezTo>
                            <a:pt x="0" y="48"/>
                            <a:pt x="12" y="84"/>
                            <a:pt x="12" y="120"/>
                          </a:cubicBezTo>
                          <a:cubicBezTo>
                            <a:pt x="933" y="235"/>
                            <a:pt x="1860" y="297"/>
                            <a:pt x="2779" y="297"/>
                          </a:cubicBezTo>
                          <a:cubicBezTo>
                            <a:pt x="3096" y="297"/>
                            <a:pt x="3412" y="290"/>
                            <a:pt x="3727" y="275"/>
                          </a:cubicBezTo>
                          <a:lnTo>
                            <a:pt x="3775" y="275"/>
                          </a:lnTo>
                          <a:cubicBezTo>
                            <a:pt x="3775" y="227"/>
                            <a:pt x="3763" y="179"/>
                            <a:pt x="3775" y="120"/>
                          </a:cubicBezTo>
                          <a:lnTo>
                            <a:pt x="3775" y="120"/>
                          </a:lnTo>
                          <a:cubicBezTo>
                            <a:pt x="3346" y="156"/>
                            <a:pt x="2929" y="156"/>
                            <a:pt x="2513" y="156"/>
                          </a:cubicBezTo>
                          <a:cubicBezTo>
                            <a:pt x="1667" y="156"/>
                            <a:pt x="834" y="96"/>
                            <a:pt x="0" y="1"/>
                          </a:cubicBezTo>
                          <a:close/>
                        </a:path>
                      </a:pathLst>
                    </a:custGeom>
                    <a:solidFill>
                      <a:srgbClr val="755D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 name="Google Shape;6237;p63">
                      <a:extLst>
                        <a:ext uri="{FF2B5EF4-FFF2-40B4-BE49-F238E27FC236}">
                          <a16:creationId xmlns:a16="http://schemas.microsoft.com/office/drawing/2014/main" id="{F1097B25-FAFC-8DFF-7F31-5011122CF35A}"/>
                        </a:ext>
                      </a:extLst>
                    </p:cNvPr>
                    <p:cNvSpPr/>
                    <p:nvPr/>
                  </p:nvSpPr>
                  <p:spPr>
                    <a:xfrm>
                      <a:off x="6491639" y="3718885"/>
                      <a:ext cx="186872" cy="26781"/>
                    </a:xfrm>
                    <a:custGeom>
                      <a:avLst/>
                      <a:gdLst/>
                      <a:ahLst/>
                      <a:cxnLst/>
                      <a:rect l="l" t="t" r="r" b="b"/>
                      <a:pathLst>
                        <a:path w="3775" h="541" extrusionOk="0">
                          <a:moveTo>
                            <a:pt x="0" y="1"/>
                          </a:moveTo>
                          <a:lnTo>
                            <a:pt x="0" y="1"/>
                          </a:lnTo>
                          <a:cubicBezTo>
                            <a:pt x="12" y="120"/>
                            <a:pt x="48" y="227"/>
                            <a:pt x="60" y="346"/>
                          </a:cubicBezTo>
                          <a:cubicBezTo>
                            <a:pt x="977" y="476"/>
                            <a:pt x="1908" y="540"/>
                            <a:pt x="2837" y="540"/>
                          </a:cubicBezTo>
                          <a:cubicBezTo>
                            <a:pt x="3102" y="540"/>
                            <a:pt x="3367" y="535"/>
                            <a:pt x="3632" y="525"/>
                          </a:cubicBezTo>
                          <a:lnTo>
                            <a:pt x="3775" y="525"/>
                          </a:lnTo>
                          <a:cubicBezTo>
                            <a:pt x="3763" y="406"/>
                            <a:pt x="3739" y="286"/>
                            <a:pt x="3751" y="167"/>
                          </a:cubicBezTo>
                          <a:lnTo>
                            <a:pt x="3751" y="167"/>
                          </a:lnTo>
                          <a:cubicBezTo>
                            <a:pt x="3398" y="176"/>
                            <a:pt x="3056" y="189"/>
                            <a:pt x="2717" y="189"/>
                          </a:cubicBezTo>
                          <a:cubicBezTo>
                            <a:pt x="2565" y="189"/>
                            <a:pt x="2414" y="187"/>
                            <a:pt x="2263" y="179"/>
                          </a:cubicBezTo>
                          <a:cubicBezTo>
                            <a:pt x="1501" y="167"/>
                            <a:pt x="739" y="108"/>
                            <a:pt x="0" y="1"/>
                          </a:cubicBezTo>
                          <a:close/>
                        </a:path>
                      </a:pathLst>
                    </a:custGeom>
                    <a:solidFill>
                      <a:srgbClr val="755D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 name="Google Shape;6238;p63">
                      <a:extLst>
                        <a:ext uri="{FF2B5EF4-FFF2-40B4-BE49-F238E27FC236}">
                          <a16:creationId xmlns:a16="http://schemas.microsoft.com/office/drawing/2014/main" id="{1AE7CE2F-01BE-3502-3A8A-AD1BC7E2D6BF}"/>
                        </a:ext>
                      </a:extLst>
                    </p:cNvPr>
                    <p:cNvSpPr/>
                    <p:nvPr/>
                  </p:nvSpPr>
                  <p:spPr>
                    <a:xfrm>
                      <a:off x="6094373" y="3979372"/>
                      <a:ext cx="308302" cy="97025"/>
                    </a:xfrm>
                    <a:custGeom>
                      <a:avLst/>
                      <a:gdLst/>
                      <a:ahLst/>
                      <a:cxnLst/>
                      <a:rect l="l" t="t" r="r" b="b"/>
                      <a:pathLst>
                        <a:path w="6228" h="1960" extrusionOk="0">
                          <a:moveTo>
                            <a:pt x="2987" y="0"/>
                          </a:moveTo>
                          <a:cubicBezTo>
                            <a:pt x="2556" y="0"/>
                            <a:pt x="2239" y="7"/>
                            <a:pt x="2203" y="25"/>
                          </a:cubicBezTo>
                          <a:cubicBezTo>
                            <a:pt x="2203" y="25"/>
                            <a:pt x="1906" y="61"/>
                            <a:pt x="1013" y="632"/>
                          </a:cubicBezTo>
                          <a:cubicBezTo>
                            <a:pt x="465" y="989"/>
                            <a:pt x="179" y="1335"/>
                            <a:pt x="60" y="1573"/>
                          </a:cubicBezTo>
                          <a:cubicBezTo>
                            <a:pt x="1" y="1692"/>
                            <a:pt x="96" y="1835"/>
                            <a:pt x="227" y="1835"/>
                          </a:cubicBezTo>
                          <a:cubicBezTo>
                            <a:pt x="927" y="1865"/>
                            <a:pt x="2968" y="1960"/>
                            <a:pt x="4437" y="1960"/>
                          </a:cubicBezTo>
                          <a:cubicBezTo>
                            <a:pt x="5316" y="1960"/>
                            <a:pt x="5991" y="1925"/>
                            <a:pt x="6049" y="1823"/>
                          </a:cubicBezTo>
                          <a:cubicBezTo>
                            <a:pt x="6228" y="1513"/>
                            <a:pt x="5882" y="108"/>
                            <a:pt x="5727" y="73"/>
                          </a:cubicBezTo>
                          <a:cubicBezTo>
                            <a:pt x="5627" y="39"/>
                            <a:pt x="3995" y="0"/>
                            <a:pt x="2987" y="0"/>
                          </a:cubicBezTo>
                          <a:close/>
                        </a:path>
                      </a:pathLst>
                    </a:custGeom>
                    <a:solidFill>
                      <a:schemeClr val="tx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 name="Google Shape;6239;p63">
                      <a:extLst>
                        <a:ext uri="{FF2B5EF4-FFF2-40B4-BE49-F238E27FC236}">
                          <a16:creationId xmlns:a16="http://schemas.microsoft.com/office/drawing/2014/main" id="{DA7FFA87-21CF-C549-4A29-5F7B1DB8D366}"/>
                        </a:ext>
                      </a:extLst>
                    </p:cNvPr>
                    <p:cNvSpPr/>
                    <p:nvPr/>
                  </p:nvSpPr>
                  <p:spPr>
                    <a:xfrm>
                      <a:off x="6094373" y="3998282"/>
                      <a:ext cx="117915" cy="76679"/>
                    </a:xfrm>
                    <a:custGeom>
                      <a:avLst/>
                      <a:gdLst/>
                      <a:ahLst/>
                      <a:cxnLst/>
                      <a:rect l="l" t="t" r="r" b="b"/>
                      <a:pathLst>
                        <a:path w="2382" h="1549" extrusionOk="0">
                          <a:moveTo>
                            <a:pt x="1417" y="0"/>
                          </a:moveTo>
                          <a:cubicBezTo>
                            <a:pt x="1298" y="72"/>
                            <a:pt x="1167" y="155"/>
                            <a:pt x="1013" y="250"/>
                          </a:cubicBezTo>
                          <a:cubicBezTo>
                            <a:pt x="465" y="607"/>
                            <a:pt x="179" y="953"/>
                            <a:pt x="60" y="1191"/>
                          </a:cubicBezTo>
                          <a:cubicBezTo>
                            <a:pt x="1" y="1310"/>
                            <a:pt x="96" y="1441"/>
                            <a:pt x="227" y="1453"/>
                          </a:cubicBezTo>
                          <a:cubicBezTo>
                            <a:pt x="632" y="1477"/>
                            <a:pt x="1465" y="1512"/>
                            <a:pt x="2382" y="1548"/>
                          </a:cubicBezTo>
                          <a:cubicBezTo>
                            <a:pt x="2322" y="1405"/>
                            <a:pt x="2251" y="1286"/>
                            <a:pt x="2191" y="1143"/>
                          </a:cubicBezTo>
                          <a:cubicBezTo>
                            <a:pt x="1977" y="727"/>
                            <a:pt x="1715" y="357"/>
                            <a:pt x="1417" y="0"/>
                          </a:cubicBezTo>
                          <a:close/>
                        </a:path>
                      </a:pathLst>
                    </a:custGeom>
                    <a:solidFill>
                      <a:sysClr val="window" lastClr="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 name="Google Shape;6240;p63">
                      <a:extLst>
                        <a:ext uri="{FF2B5EF4-FFF2-40B4-BE49-F238E27FC236}">
                          <a16:creationId xmlns:a16="http://schemas.microsoft.com/office/drawing/2014/main" id="{4644C882-38FB-BD6D-6C6C-B2F156AAF8E6}"/>
                        </a:ext>
                      </a:extLst>
                    </p:cNvPr>
                    <p:cNvSpPr/>
                    <p:nvPr/>
                  </p:nvSpPr>
                  <p:spPr>
                    <a:xfrm>
                      <a:off x="6439759" y="3979372"/>
                      <a:ext cx="308302" cy="97025"/>
                    </a:xfrm>
                    <a:custGeom>
                      <a:avLst/>
                      <a:gdLst/>
                      <a:ahLst/>
                      <a:cxnLst/>
                      <a:rect l="l" t="t" r="r" b="b"/>
                      <a:pathLst>
                        <a:path w="6228" h="1960" extrusionOk="0">
                          <a:moveTo>
                            <a:pt x="2987" y="0"/>
                          </a:moveTo>
                          <a:cubicBezTo>
                            <a:pt x="2556" y="0"/>
                            <a:pt x="2239" y="7"/>
                            <a:pt x="2203" y="25"/>
                          </a:cubicBezTo>
                          <a:cubicBezTo>
                            <a:pt x="2203" y="25"/>
                            <a:pt x="1906" y="61"/>
                            <a:pt x="1013" y="632"/>
                          </a:cubicBezTo>
                          <a:cubicBezTo>
                            <a:pt x="465" y="989"/>
                            <a:pt x="179" y="1335"/>
                            <a:pt x="60" y="1573"/>
                          </a:cubicBezTo>
                          <a:cubicBezTo>
                            <a:pt x="1" y="1692"/>
                            <a:pt x="96" y="1835"/>
                            <a:pt x="227" y="1835"/>
                          </a:cubicBezTo>
                          <a:cubicBezTo>
                            <a:pt x="927" y="1865"/>
                            <a:pt x="2968" y="1960"/>
                            <a:pt x="4437" y="1960"/>
                          </a:cubicBezTo>
                          <a:cubicBezTo>
                            <a:pt x="5316" y="1960"/>
                            <a:pt x="5991" y="1925"/>
                            <a:pt x="6049" y="1823"/>
                          </a:cubicBezTo>
                          <a:cubicBezTo>
                            <a:pt x="6228" y="1513"/>
                            <a:pt x="5882" y="108"/>
                            <a:pt x="5739" y="73"/>
                          </a:cubicBezTo>
                          <a:cubicBezTo>
                            <a:pt x="5631" y="39"/>
                            <a:pt x="3997" y="0"/>
                            <a:pt x="2987" y="0"/>
                          </a:cubicBezTo>
                          <a:close/>
                        </a:path>
                      </a:pathLst>
                    </a:custGeom>
                    <a:solidFill>
                      <a:schemeClr val="tx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dirty="0">
                        <a:ln>
                          <a:noFill/>
                        </a:ln>
                        <a:solidFill>
                          <a:sysClr val="windowText" lastClr="000000"/>
                        </a:solidFill>
                        <a:effectLst/>
                        <a:uLnTx/>
                        <a:uFillTx/>
                      </a:endParaRPr>
                    </a:p>
                  </p:txBody>
                </p:sp>
                <p:sp>
                  <p:nvSpPr>
                    <p:cNvPr id="319" name="Google Shape;6241;p63">
                      <a:extLst>
                        <a:ext uri="{FF2B5EF4-FFF2-40B4-BE49-F238E27FC236}">
                          <a16:creationId xmlns:a16="http://schemas.microsoft.com/office/drawing/2014/main" id="{00DA52DC-D5CD-A507-52D8-E70F45958086}"/>
                        </a:ext>
                      </a:extLst>
                    </p:cNvPr>
                    <p:cNvSpPr/>
                    <p:nvPr/>
                  </p:nvSpPr>
                  <p:spPr>
                    <a:xfrm>
                      <a:off x="6439759" y="3997094"/>
                      <a:ext cx="120885" cy="77867"/>
                    </a:xfrm>
                    <a:custGeom>
                      <a:avLst/>
                      <a:gdLst/>
                      <a:ahLst/>
                      <a:cxnLst/>
                      <a:rect l="l" t="t" r="r" b="b"/>
                      <a:pathLst>
                        <a:path w="2442" h="1573" extrusionOk="0">
                          <a:moveTo>
                            <a:pt x="1477" y="0"/>
                          </a:moveTo>
                          <a:cubicBezTo>
                            <a:pt x="1346" y="72"/>
                            <a:pt x="1191" y="155"/>
                            <a:pt x="1013" y="274"/>
                          </a:cubicBezTo>
                          <a:cubicBezTo>
                            <a:pt x="465" y="631"/>
                            <a:pt x="179" y="977"/>
                            <a:pt x="60" y="1215"/>
                          </a:cubicBezTo>
                          <a:cubicBezTo>
                            <a:pt x="1" y="1334"/>
                            <a:pt x="96" y="1465"/>
                            <a:pt x="227" y="1477"/>
                          </a:cubicBezTo>
                          <a:cubicBezTo>
                            <a:pt x="644" y="1501"/>
                            <a:pt x="1513" y="1536"/>
                            <a:pt x="2441" y="1572"/>
                          </a:cubicBezTo>
                          <a:cubicBezTo>
                            <a:pt x="2406" y="1465"/>
                            <a:pt x="2358" y="1382"/>
                            <a:pt x="2310" y="1274"/>
                          </a:cubicBezTo>
                          <a:cubicBezTo>
                            <a:pt x="2084" y="810"/>
                            <a:pt x="1787" y="393"/>
                            <a:pt x="1477" y="0"/>
                          </a:cubicBezTo>
                          <a:close/>
                        </a:path>
                      </a:pathLst>
                    </a:custGeom>
                    <a:solidFill>
                      <a:sysClr val="window" lastClr="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8" name="Google Shape;6244;p63">
                      <a:extLst>
                        <a:ext uri="{FF2B5EF4-FFF2-40B4-BE49-F238E27FC236}">
                          <a16:creationId xmlns:a16="http://schemas.microsoft.com/office/drawing/2014/main" id="{9C06024D-8C9E-586B-24A9-3B2FD7AAE746}"/>
                        </a:ext>
                      </a:extLst>
                    </p:cNvPr>
                    <p:cNvSpPr/>
                    <p:nvPr/>
                  </p:nvSpPr>
                  <p:spPr>
                    <a:xfrm rot="5210930">
                      <a:off x="5984995" y="2570322"/>
                      <a:ext cx="258695" cy="353095"/>
                    </a:xfrm>
                    <a:custGeom>
                      <a:avLst/>
                      <a:gdLst/>
                      <a:ahLst/>
                      <a:cxnLst/>
                      <a:rect l="l" t="t" r="r" b="b"/>
                      <a:pathLst>
                        <a:path w="4264" h="5713" extrusionOk="0">
                          <a:moveTo>
                            <a:pt x="3357" y="1"/>
                          </a:moveTo>
                          <a:cubicBezTo>
                            <a:pt x="3182" y="1"/>
                            <a:pt x="2995" y="42"/>
                            <a:pt x="2823" y="105"/>
                          </a:cubicBezTo>
                          <a:cubicBezTo>
                            <a:pt x="1834" y="462"/>
                            <a:pt x="1275" y="1260"/>
                            <a:pt x="811" y="2117"/>
                          </a:cubicBezTo>
                          <a:cubicBezTo>
                            <a:pt x="656" y="2391"/>
                            <a:pt x="525" y="2677"/>
                            <a:pt x="394" y="2962"/>
                          </a:cubicBezTo>
                          <a:cubicBezTo>
                            <a:pt x="334" y="3105"/>
                            <a:pt x="275" y="3248"/>
                            <a:pt x="215" y="3391"/>
                          </a:cubicBezTo>
                          <a:cubicBezTo>
                            <a:pt x="203" y="3427"/>
                            <a:pt x="203" y="3439"/>
                            <a:pt x="179" y="3462"/>
                          </a:cubicBezTo>
                          <a:cubicBezTo>
                            <a:pt x="120" y="3641"/>
                            <a:pt x="60" y="3808"/>
                            <a:pt x="1" y="3986"/>
                          </a:cubicBezTo>
                          <a:cubicBezTo>
                            <a:pt x="465" y="4343"/>
                            <a:pt x="918" y="4713"/>
                            <a:pt x="1394" y="5058"/>
                          </a:cubicBezTo>
                          <a:cubicBezTo>
                            <a:pt x="1727" y="5296"/>
                            <a:pt x="2073" y="5510"/>
                            <a:pt x="2430" y="5713"/>
                          </a:cubicBezTo>
                          <a:cubicBezTo>
                            <a:pt x="2561" y="5522"/>
                            <a:pt x="2680" y="5308"/>
                            <a:pt x="2799" y="5105"/>
                          </a:cubicBezTo>
                          <a:cubicBezTo>
                            <a:pt x="2823" y="5070"/>
                            <a:pt x="2835" y="5058"/>
                            <a:pt x="2846" y="5034"/>
                          </a:cubicBezTo>
                          <a:cubicBezTo>
                            <a:pt x="3013" y="4736"/>
                            <a:pt x="3180" y="4439"/>
                            <a:pt x="3323" y="4141"/>
                          </a:cubicBezTo>
                          <a:cubicBezTo>
                            <a:pt x="3847" y="3070"/>
                            <a:pt x="4263" y="1903"/>
                            <a:pt x="4132" y="807"/>
                          </a:cubicBezTo>
                          <a:cubicBezTo>
                            <a:pt x="4097" y="569"/>
                            <a:pt x="4025" y="307"/>
                            <a:pt x="3847" y="164"/>
                          </a:cubicBezTo>
                          <a:cubicBezTo>
                            <a:pt x="3717" y="47"/>
                            <a:pt x="3544" y="1"/>
                            <a:pt x="3357" y="1"/>
                          </a:cubicBezTo>
                          <a:close/>
                        </a:path>
                      </a:pathLst>
                    </a:custGeom>
                    <a:solidFill>
                      <a:schemeClr val="bg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9" name="Google Shape;6248;p63">
                      <a:extLst>
                        <a:ext uri="{FF2B5EF4-FFF2-40B4-BE49-F238E27FC236}">
                          <a16:creationId xmlns:a16="http://schemas.microsoft.com/office/drawing/2014/main" id="{55BCF5A6-5FC3-C850-5A4D-3DCA09C93025}"/>
                        </a:ext>
                      </a:extLst>
                    </p:cNvPr>
                    <p:cNvSpPr/>
                    <p:nvPr/>
                  </p:nvSpPr>
                  <p:spPr>
                    <a:xfrm>
                      <a:off x="6100264" y="2617778"/>
                      <a:ext cx="545221" cy="669719"/>
                    </a:xfrm>
                    <a:custGeom>
                      <a:avLst/>
                      <a:gdLst/>
                      <a:ahLst/>
                      <a:cxnLst/>
                      <a:rect l="l" t="t" r="r" b="b"/>
                      <a:pathLst>
                        <a:path w="11014" h="13529" extrusionOk="0">
                          <a:moveTo>
                            <a:pt x="6638" y="0"/>
                          </a:moveTo>
                          <a:cubicBezTo>
                            <a:pt x="4581" y="0"/>
                            <a:pt x="1790" y="874"/>
                            <a:pt x="1525" y="1313"/>
                          </a:cubicBezTo>
                          <a:cubicBezTo>
                            <a:pt x="834" y="2396"/>
                            <a:pt x="96" y="8040"/>
                            <a:pt x="1" y="12302"/>
                          </a:cubicBezTo>
                          <a:lnTo>
                            <a:pt x="1" y="12385"/>
                          </a:lnTo>
                          <a:lnTo>
                            <a:pt x="1" y="12897"/>
                          </a:lnTo>
                          <a:cubicBezTo>
                            <a:pt x="2078" y="13383"/>
                            <a:pt x="4259" y="13529"/>
                            <a:pt x="6133" y="13529"/>
                          </a:cubicBezTo>
                          <a:cubicBezTo>
                            <a:pt x="8620" y="13529"/>
                            <a:pt x="10566" y="13273"/>
                            <a:pt x="11014" y="13219"/>
                          </a:cubicBezTo>
                          <a:cubicBezTo>
                            <a:pt x="10990" y="13052"/>
                            <a:pt x="10966" y="12885"/>
                            <a:pt x="10931" y="12743"/>
                          </a:cubicBezTo>
                          <a:cubicBezTo>
                            <a:pt x="10931" y="12695"/>
                            <a:pt x="10907" y="12659"/>
                            <a:pt x="10907" y="12635"/>
                          </a:cubicBezTo>
                          <a:cubicBezTo>
                            <a:pt x="10252" y="8230"/>
                            <a:pt x="10609" y="1944"/>
                            <a:pt x="10478" y="1503"/>
                          </a:cubicBezTo>
                          <a:cubicBezTo>
                            <a:pt x="10300" y="955"/>
                            <a:pt x="8906" y="62"/>
                            <a:pt x="6835" y="3"/>
                          </a:cubicBezTo>
                          <a:cubicBezTo>
                            <a:pt x="6770" y="1"/>
                            <a:pt x="6705" y="0"/>
                            <a:pt x="6638" y="0"/>
                          </a:cubicBezTo>
                          <a:close/>
                        </a:path>
                      </a:pathLst>
                    </a:custGeom>
                    <a:solidFill>
                      <a:schemeClr val="accent4">
                        <a:lumMod val="60000"/>
                        <a:lumOff val="40000"/>
                      </a:schemeClr>
                    </a:solidFill>
                    <a:ln>
                      <a:solidFill>
                        <a:schemeClr val="accent4"/>
                      </a:solid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1" name="Google Shape;6250;p63">
                      <a:extLst>
                        <a:ext uri="{FF2B5EF4-FFF2-40B4-BE49-F238E27FC236}">
                          <a16:creationId xmlns:a16="http://schemas.microsoft.com/office/drawing/2014/main" id="{69C8D464-0505-D590-58E2-CC7C35B77BB4}"/>
                        </a:ext>
                      </a:extLst>
                    </p:cNvPr>
                    <p:cNvSpPr/>
                    <p:nvPr/>
                  </p:nvSpPr>
                  <p:spPr>
                    <a:xfrm>
                      <a:off x="6100264" y="3226770"/>
                      <a:ext cx="541706" cy="33414"/>
                    </a:xfrm>
                    <a:custGeom>
                      <a:avLst/>
                      <a:gdLst/>
                      <a:ahLst/>
                      <a:cxnLst/>
                      <a:rect l="l" t="t" r="r" b="b"/>
                      <a:pathLst>
                        <a:path w="10943" h="675" extrusionOk="0">
                          <a:moveTo>
                            <a:pt x="1" y="0"/>
                          </a:moveTo>
                          <a:lnTo>
                            <a:pt x="1" y="83"/>
                          </a:lnTo>
                          <a:cubicBezTo>
                            <a:pt x="1286" y="298"/>
                            <a:pt x="2560" y="464"/>
                            <a:pt x="3846" y="572"/>
                          </a:cubicBezTo>
                          <a:cubicBezTo>
                            <a:pt x="4774" y="639"/>
                            <a:pt x="5704" y="675"/>
                            <a:pt x="6634" y="675"/>
                          </a:cubicBezTo>
                          <a:cubicBezTo>
                            <a:pt x="7674" y="675"/>
                            <a:pt x="8715" y="630"/>
                            <a:pt x="9752" y="536"/>
                          </a:cubicBezTo>
                          <a:cubicBezTo>
                            <a:pt x="10133" y="512"/>
                            <a:pt x="10538" y="464"/>
                            <a:pt x="10942" y="417"/>
                          </a:cubicBezTo>
                          <a:cubicBezTo>
                            <a:pt x="10942" y="381"/>
                            <a:pt x="10931" y="345"/>
                            <a:pt x="10931" y="333"/>
                          </a:cubicBezTo>
                          <a:lnTo>
                            <a:pt x="10073" y="417"/>
                          </a:lnTo>
                          <a:cubicBezTo>
                            <a:pt x="9097" y="512"/>
                            <a:pt x="8133" y="572"/>
                            <a:pt x="7144" y="583"/>
                          </a:cubicBezTo>
                          <a:cubicBezTo>
                            <a:pt x="6919" y="588"/>
                            <a:pt x="6693" y="590"/>
                            <a:pt x="6468" y="590"/>
                          </a:cubicBezTo>
                          <a:cubicBezTo>
                            <a:pt x="4732" y="590"/>
                            <a:pt x="3006" y="467"/>
                            <a:pt x="1298" y="214"/>
                          </a:cubicBezTo>
                          <a:cubicBezTo>
                            <a:pt x="870" y="155"/>
                            <a:pt x="429" y="83"/>
                            <a:pt x="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2" name="Google Shape;6251;p63">
                      <a:extLst>
                        <a:ext uri="{FF2B5EF4-FFF2-40B4-BE49-F238E27FC236}">
                          <a16:creationId xmlns:a16="http://schemas.microsoft.com/office/drawing/2014/main" id="{D2148292-2145-78A9-884E-D13487B273D8}"/>
                        </a:ext>
                      </a:extLst>
                    </p:cNvPr>
                    <p:cNvSpPr/>
                    <p:nvPr/>
                  </p:nvSpPr>
                  <p:spPr>
                    <a:xfrm>
                      <a:off x="6249175" y="2554216"/>
                      <a:ext cx="175333" cy="127320"/>
                    </a:xfrm>
                    <a:custGeom>
                      <a:avLst/>
                      <a:gdLst/>
                      <a:ahLst/>
                      <a:cxnLst/>
                      <a:rect l="l" t="t" r="r" b="b"/>
                      <a:pathLst>
                        <a:path w="4121" h="2572" extrusionOk="0">
                          <a:moveTo>
                            <a:pt x="3751" y="1"/>
                          </a:moveTo>
                          <a:lnTo>
                            <a:pt x="1" y="489"/>
                          </a:lnTo>
                          <a:lnTo>
                            <a:pt x="322" y="2192"/>
                          </a:lnTo>
                          <a:cubicBezTo>
                            <a:pt x="322" y="2192"/>
                            <a:pt x="523" y="2571"/>
                            <a:pt x="1490" y="2571"/>
                          </a:cubicBezTo>
                          <a:cubicBezTo>
                            <a:pt x="1746" y="2571"/>
                            <a:pt x="2056" y="2545"/>
                            <a:pt x="2430" y="2477"/>
                          </a:cubicBezTo>
                          <a:cubicBezTo>
                            <a:pt x="4121" y="2156"/>
                            <a:pt x="4037" y="1346"/>
                            <a:pt x="4037" y="1346"/>
                          </a:cubicBezTo>
                          <a:lnTo>
                            <a:pt x="3751" y="1"/>
                          </a:lnTo>
                          <a:close/>
                        </a:path>
                      </a:pathLst>
                    </a:custGeom>
                    <a:solidFill>
                      <a:srgbClr val="FFA6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304" name="Google Shape;6243;p63">
                    <a:extLst>
                      <a:ext uri="{FF2B5EF4-FFF2-40B4-BE49-F238E27FC236}">
                        <a16:creationId xmlns:a16="http://schemas.microsoft.com/office/drawing/2014/main" id="{864C86BE-536D-C0CD-A11C-862DD74C71B6}"/>
                      </a:ext>
                    </a:extLst>
                  </p:cNvPr>
                  <p:cNvSpPr/>
                  <p:nvPr/>
                </p:nvSpPr>
                <p:spPr>
                  <a:xfrm>
                    <a:off x="7584866" y="3180020"/>
                    <a:ext cx="235236" cy="370823"/>
                  </a:xfrm>
                  <a:custGeom>
                    <a:avLst/>
                    <a:gdLst/>
                    <a:ahLst/>
                    <a:cxnLst/>
                    <a:rect l="l" t="t" r="r" b="b"/>
                    <a:pathLst>
                      <a:path w="4752" h="7491" extrusionOk="0">
                        <a:moveTo>
                          <a:pt x="3833" y="1"/>
                        </a:moveTo>
                        <a:cubicBezTo>
                          <a:pt x="3658" y="1"/>
                          <a:pt x="3471" y="42"/>
                          <a:pt x="3299" y="105"/>
                        </a:cubicBezTo>
                        <a:cubicBezTo>
                          <a:pt x="2310" y="462"/>
                          <a:pt x="1751" y="1260"/>
                          <a:pt x="1287" y="2117"/>
                        </a:cubicBezTo>
                        <a:cubicBezTo>
                          <a:pt x="1144" y="2391"/>
                          <a:pt x="989" y="2677"/>
                          <a:pt x="870" y="2962"/>
                        </a:cubicBezTo>
                        <a:cubicBezTo>
                          <a:pt x="382" y="4093"/>
                          <a:pt x="1" y="5344"/>
                          <a:pt x="72" y="6534"/>
                        </a:cubicBezTo>
                        <a:cubicBezTo>
                          <a:pt x="84" y="6880"/>
                          <a:pt x="155" y="7249"/>
                          <a:pt x="453" y="7415"/>
                        </a:cubicBezTo>
                        <a:cubicBezTo>
                          <a:pt x="550" y="7468"/>
                          <a:pt x="656" y="7490"/>
                          <a:pt x="766" y="7490"/>
                        </a:cubicBezTo>
                        <a:cubicBezTo>
                          <a:pt x="929" y="7490"/>
                          <a:pt x="1100" y="7443"/>
                          <a:pt x="1263" y="7380"/>
                        </a:cubicBezTo>
                        <a:cubicBezTo>
                          <a:pt x="1882" y="7106"/>
                          <a:pt x="2334" y="6558"/>
                          <a:pt x="2703" y="6022"/>
                        </a:cubicBezTo>
                        <a:cubicBezTo>
                          <a:pt x="3120" y="5427"/>
                          <a:pt x="3477" y="4784"/>
                          <a:pt x="3799" y="4129"/>
                        </a:cubicBezTo>
                        <a:cubicBezTo>
                          <a:pt x="4335" y="3081"/>
                          <a:pt x="4751" y="1915"/>
                          <a:pt x="4608" y="807"/>
                        </a:cubicBezTo>
                        <a:cubicBezTo>
                          <a:pt x="4573" y="569"/>
                          <a:pt x="4501" y="307"/>
                          <a:pt x="4323" y="164"/>
                        </a:cubicBezTo>
                        <a:cubicBezTo>
                          <a:pt x="4193" y="47"/>
                          <a:pt x="4020" y="1"/>
                          <a:pt x="3833" y="1"/>
                        </a:cubicBezTo>
                        <a:close/>
                      </a:path>
                    </a:pathLst>
                  </a:custGeom>
                  <a:solidFill>
                    <a:srgbClr val="FFA6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 name="Google Shape;6246;p63">
                    <a:extLst>
                      <a:ext uri="{FF2B5EF4-FFF2-40B4-BE49-F238E27FC236}">
                        <a16:creationId xmlns:a16="http://schemas.microsoft.com/office/drawing/2014/main" id="{28A8C85A-B231-F946-9337-B5415098F029}"/>
                      </a:ext>
                    </a:extLst>
                  </p:cNvPr>
                  <p:cNvSpPr/>
                  <p:nvPr/>
                </p:nvSpPr>
                <p:spPr>
                  <a:xfrm rot="19566913">
                    <a:off x="7393153" y="3212918"/>
                    <a:ext cx="255235" cy="372209"/>
                  </a:xfrm>
                  <a:custGeom>
                    <a:avLst/>
                    <a:gdLst/>
                    <a:ahLst/>
                    <a:cxnLst/>
                    <a:rect l="l" t="t" r="r" b="b"/>
                    <a:pathLst>
                      <a:path w="5156" h="7519" extrusionOk="0">
                        <a:moveTo>
                          <a:pt x="2298" y="1"/>
                        </a:moveTo>
                        <a:lnTo>
                          <a:pt x="1" y="441"/>
                        </a:lnTo>
                        <a:cubicBezTo>
                          <a:pt x="346" y="2401"/>
                          <a:pt x="1139" y="7519"/>
                          <a:pt x="3004" y="7519"/>
                        </a:cubicBezTo>
                        <a:cubicBezTo>
                          <a:pt x="3065" y="7519"/>
                          <a:pt x="3128" y="7513"/>
                          <a:pt x="3191" y="7502"/>
                        </a:cubicBezTo>
                        <a:cubicBezTo>
                          <a:pt x="5156" y="7121"/>
                          <a:pt x="2298" y="1"/>
                          <a:pt x="2298" y="1"/>
                        </a:cubicBezTo>
                        <a:close/>
                      </a:path>
                    </a:pathLst>
                  </a:custGeom>
                  <a:solidFill>
                    <a:srgbClr val="FFA6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 name="Google Shape;6254;p63">
                    <a:extLst>
                      <a:ext uri="{FF2B5EF4-FFF2-40B4-BE49-F238E27FC236}">
                        <a16:creationId xmlns:a16="http://schemas.microsoft.com/office/drawing/2014/main" id="{1AC2FC93-1433-B8E8-8D90-7F2AAACD3792}"/>
                      </a:ext>
                    </a:extLst>
                  </p:cNvPr>
                  <p:cNvSpPr/>
                  <p:nvPr/>
                </p:nvSpPr>
                <p:spPr>
                  <a:xfrm rot="3823944">
                    <a:off x="7588972" y="3163027"/>
                    <a:ext cx="278433" cy="290572"/>
                  </a:xfrm>
                  <a:custGeom>
                    <a:avLst/>
                    <a:gdLst/>
                    <a:ahLst/>
                    <a:cxnLst/>
                    <a:rect l="l" t="t" r="r" b="b"/>
                    <a:pathLst>
                      <a:path w="5168" h="5871" extrusionOk="0">
                        <a:moveTo>
                          <a:pt x="1084" y="1"/>
                        </a:moveTo>
                        <a:cubicBezTo>
                          <a:pt x="0" y="108"/>
                          <a:pt x="36" y="2025"/>
                          <a:pt x="965" y="3382"/>
                        </a:cubicBezTo>
                        <a:cubicBezTo>
                          <a:pt x="1393" y="4001"/>
                          <a:pt x="1739" y="4621"/>
                          <a:pt x="1989" y="5216"/>
                        </a:cubicBezTo>
                        <a:cubicBezTo>
                          <a:pt x="1989" y="5240"/>
                          <a:pt x="2000" y="5252"/>
                          <a:pt x="2024" y="5287"/>
                        </a:cubicBezTo>
                        <a:cubicBezTo>
                          <a:pt x="2108" y="5478"/>
                          <a:pt x="2179" y="5668"/>
                          <a:pt x="2239" y="5871"/>
                        </a:cubicBezTo>
                        <a:cubicBezTo>
                          <a:pt x="2346" y="5787"/>
                          <a:pt x="2465" y="5716"/>
                          <a:pt x="2572" y="5644"/>
                        </a:cubicBezTo>
                        <a:cubicBezTo>
                          <a:pt x="2870" y="5454"/>
                          <a:pt x="3179" y="5252"/>
                          <a:pt x="3477" y="5061"/>
                        </a:cubicBezTo>
                        <a:cubicBezTo>
                          <a:pt x="3846" y="4811"/>
                          <a:pt x="4465" y="4347"/>
                          <a:pt x="4846" y="3930"/>
                        </a:cubicBezTo>
                        <a:cubicBezTo>
                          <a:pt x="4870" y="3906"/>
                          <a:pt x="4894" y="3870"/>
                          <a:pt x="4917" y="3847"/>
                        </a:cubicBezTo>
                        <a:cubicBezTo>
                          <a:pt x="5037" y="3728"/>
                          <a:pt x="5132" y="3609"/>
                          <a:pt x="5168" y="3501"/>
                        </a:cubicBezTo>
                        <a:cubicBezTo>
                          <a:pt x="5072" y="3323"/>
                          <a:pt x="4977" y="3144"/>
                          <a:pt x="4882" y="3013"/>
                        </a:cubicBezTo>
                        <a:cubicBezTo>
                          <a:pt x="4858" y="2977"/>
                          <a:pt x="4846" y="2966"/>
                          <a:pt x="4834" y="2930"/>
                        </a:cubicBezTo>
                        <a:cubicBezTo>
                          <a:pt x="3691" y="1168"/>
                          <a:pt x="2239" y="120"/>
                          <a:pt x="1334" y="13"/>
                        </a:cubicBezTo>
                        <a:cubicBezTo>
                          <a:pt x="1262" y="1"/>
                          <a:pt x="1203" y="1"/>
                          <a:pt x="1143" y="1"/>
                        </a:cubicBezTo>
                        <a:close/>
                      </a:path>
                    </a:pathLst>
                  </a:custGeom>
                  <a:solidFill>
                    <a:schemeClr val="bg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dirty="0">
                      <a:ln>
                        <a:noFill/>
                      </a:ln>
                      <a:solidFill>
                        <a:sysClr val="windowText" lastClr="000000"/>
                      </a:solidFill>
                      <a:effectLst/>
                      <a:uLnTx/>
                      <a:uFillTx/>
                    </a:endParaRPr>
                  </a:p>
                </p:txBody>
              </p:sp>
            </p:grpSp>
            <p:pic>
              <p:nvPicPr>
                <p:cNvPr id="302" name="Picture 301">
                  <a:extLst>
                    <a:ext uri="{FF2B5EF4-FFF2-40B4-BE49-F238E27FC236}">
                      <a16:creationId xmlns:a16="http://schemas.microsoft.com/office/drawing/2014/main" id="{1F550581-DA73-FBAF-C017-254D13E8DBC3}"/>
                    </a:ext>
                  </a:extLst>
                </p:cNvPr>
                <p:cNvPicPr>
                  <a:picLocks noChangeAspect="1"/>
                </p:cNvPicPr>
                <p:nvPr/>
              </p:nvPicPr>
              <p:blipFill>
                <a:blip r:embed="rId3"/>
                <a:stretch>
                  <a:fillRect/>
                </a:stretch>
              </p:blipFill>
              <p:spPr>
                <a:xfrm rot="15872924" flipV="1">
                  <a:off x="7236006" y="3044597"/>
                  <a:ext cx="301191" cy="301191"/>
                </a:xfrm>
                <a:prstGeom prst="rect">
                  <a:avLst/>
                </a:prstGeom>
              </p:spPr>
            </p:pic>
          </p:grpSp>
          <p:sp>
            <p:nvSpPr>
              <p:cNvPr id="298" name="Google Shape;5828;p62">
                <a:extLst>
                  <a:ext uri="{FF2B5EF4-FFF2-40B4-BE49-F238E27FC236}">
                    <a16:creationId xmlns:a16="http://schemas.microsoft.com/office/drawing/2014/main" id="{6F4A3569-686A-018D-6D36-979A2167F2FC}"/>
                  </a:ext>
                </a:extLst>
              </p:cNvPr>
              <p:cNvSpPr/>
              <p:nvPr/>
            </p:nvSpPr>
            <p:spPr>
              <a:xfrm rot="5901443">
                <a:off x="1497327" y="3121569"/>
                <a:ext cx="161877" cy="152265"/>
              </a:xfrm>
              <a:custGeom>
                <a:avLst/>
                <a:gdLst/>
                <a:ahLst/>
                <a:cxnLst/>
                <a:rect l="l" t="t" r="r" b="b"/>
                <a:pathLst>
                  <a:path w="3284" h="3089" extrusionOk="0">
                    <a:moveTo>
                      <a:pt x="1358" y="1"/>
                    </a:moveTo>
                    <a:cubicBezTo>
                      <a:pt x="1287" y="1"/>
                      <a:pt x="1230" y="19"/>
                      <a:pt x="1191" y="61"/>
                    </a:cubicBezTo>
                    <a:cubicBezTo>
                      <a:pt x="1191" y="61"/>
                      <a:pt x="0" y="1038"/>
                      <a:pt x="60" y="1621"/>
                    </a:cubicBezTo>
                    <a:cubicBezTo>
                      <a:pt x="117" y="2187"/>
                      <a:pt x="1630" y="3088"/>
                      <a:pt x="2037" y="3088"/>
                    </a:cubicBezTo>
                    <a:cubicBezTo>
                      <a:pt x="2050" y="3088"/>
                      <a:pt x="2061" y="3087"/>
                      <a:pt x="2072" y="3085"/>
                    </a:cubicBezTo>
                    <a:cubicBezTo>
                      <a:pt x="2417" y="3026"/>
                      <a:pt x="3239" y="1442"/>
                      <a:pt x="3262" y="1276"/>
                    </a:cubicBezTo>
                    <a:cubicBezTo>
                      <a:pt x="3283" y="1139"/>
                      <a:pt x="1911" y="1"/>
                      <a:pt x="1358" y="1"/>
                    </a:cubicBezTo>
                    <a:close/>
                  </a:path>
                </a:pathLst>
              </a:custGeom>
              <a:solidFill>
                <a:srgbClr val="FFA6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2" name="Group 1">
            <a:extLst>
              <a:ext uri="{FF2B5EF4-FFF2-40B4-BE49-F238E27FC236}">
                <a16:creationId xmlns:a16="http://schemas.microsoft.com/office/drawing/2014/main" id="{821686C1-5C88-7DD7-E3E6-F7833C9E87EA}"/>
              </a:ext>
            </a:extLst>
          </p:cNvPr>
          <p:cNvGrpSpPr/>
          <p:nvPr/>
        </p:nvGrpSpPr>
        <p:grpSpPr>
          <a:xfrm>
            <a:off x="3416122" y="1536522"/>
            <a:ext cx="1865349" cy="3044370"/>
            <a:chOff x="3781290" y="1536522"/>
            <a:chExt cx="1300261" cy="2634219"/>
          </a:xfrm>
        </p:grpSpPr>
        <p:sp>
          <p:nvSpPr>
            <p:cNvPr id="425" name="Rectangle 424">
              <a:extLst>
                <a:ext uri="{FF2B5EF4-FFF2-40B4-BE49-F238E27FC236}">
                  <a16:creationId xmlns:a16="http://schemas.microsoft.com/office/drawing/2014/main" id="{57421584-6593-AF89-A5E1-A549F2F433CC}"/>
                </a:ext>
              </a:extLst>
            </p:cNvPr>
            <p:cNvSpPr/>
            <p:nvPr/>
          </p:nvSpPr>
          <p:spPr>
            <a:xfrm>
              <a:off x="4379969" y="1536522"/>
              <a:ext cx="67235" cy="267610"/>
            </a:xfrm>
            <a:prstGeom prst="rect">
              <a:avLst/>
            </a:prstGeom>
            <a:solidFill>
              <a:srgbClr val="463F3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a:ea typeface="+mn-ea"/>
                <a:cs typeface="+mn-cs"/>
              </a:endParaRPr>
            </a:p>
          </p:txBody>
        </p:sp>
        <p:pic>
          <p:nvPicPr>
            <p:cNvPr id="427" name="Picture 426">
              <a:extLst>
                <a:ext uri="{FF2B5EF4-FFF2-40B4-BE49-F238E27FC236}">
                  <a16:creationId xmlns:a16="http://schemas.microsoft.com/office/drawing/2014/main" id="{4366CE20-8A83-AF86-CCDC-950DACB3825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781290" y="2870480"/>
              <a:ext cx="1300261" cy="1300261"/>
            </a:xfrm>
            <a:prstGeom prst="rect">
              <a:avLst/>
            </a:prstGeom>
          </p:spPr>
        </p:pic>
        <p:pic>
          <p:nvPicPr>
            <p:cNvPr id="429" name="Picture 428" descr="Text, letter&#10;&#10;Description automatically generated">
              <a:extLst>
                <a:ext uri="{FF2B5EF4-FFF2-40B4-BE49-F238E27FC236}">
                  <a16:creationId xmlns:a16="http://schemas.microsoft.com/office/drawing/2014/main" id="{FE4337CF-BC63-9729-6B40-40AAA5B9DC24}"/>
                </a:ext>
              </a:extLst>
            </p:cNvPr>
            <p:cNvPicPr>
              <a:picLocks noChangeAspect="1"/>
            </p:cNvPicPr>
            <p:nvPr/>
          </p:nvPicPr>
          <p:blipFill rotWithShape="1">
            <a:blip r:embed="rId5"/>
            <a:srcRect t="4448" b="4613"/>
            <a:stretch/>
          </p:blipFill>
          <p:spPr>
            <a:xfrm>
              <a:off x="3928029" y="1607169"/>
              <a:ext cx="971114" cy="1263311"/>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grpSp>
      <p:grpSp>
        <p:nvGrpSpPr>
          <p:cNvPr id="430" name="Group 429">
            <a:extLst>
              <a:ext uri="{FF2B5EF4-FFF2-40B4-BE49-F238E27FC236}">
                <a16:creationId xmlns:a16="http://schemas.microsoft.com/office/drawing/2014/main" id="{8284F886-CCD1-7564-35D2-92153094FF19}"/>
              </a:ext>
            </a:extLst>
          </p:cNvPr>
          <p:cNvGrpSpPr/>
          <p:nvPr/>
        </p:nvGrpSpPr>
        <p:grpSpPr>
          <a:xfrm>
            <a:off x="6188909" y="2402154"/>
            <a:ext cx="1354220" cy="2052539"/>
            <a:chOff x="6773547" y="2293838"/>
            <a:chExt cx="1521514" cy="2342068"/>
          </a:xfrm>
        </p:grpSpPr>
        <p:grpSp>
          <p:nvGrpSpPr>
            <p:cNvPr id="431" name="Group 430">
              <a:extLst>
                <a:ext uri="{FF2B5EF4-FFF2-40B4-BE49-F238E27FC236}">
                  <a16:creationId xmlns:a16="http://schemas.microsoft.com/office/drawing/2014/main" id="{3829B018-6595-AFDF-95D3-653E6B6EAF46}"/>
                </a:ext>
              </a:extLst>
            </p:cNvPr>
            <p:cNvGrpSpPr/>
            <p:nvPr/>
          </p:nvGrpSpPr>
          <p:grpSpPr>
            <a:xfrm>
              <a:off x="6773547" y="2345381"/>
              <a:ext cx="1521514" cy="2290525"/>
              <a:chOff x="6773547" y="2345381"/>
              <a:chExt cx="1521514" cy="2290525"/>
            </a:xfrm>
          </p:grpSpPr>
          <p:sp>
            <p:nvSpPr>
              <p:cNvPr id="437" name="Google Shape;1260;p29">
                <a:extLst>
                  <a:ext uri="{FF2B5EF4-FFF2-40B4-BE49-F238E27FC236}">
                    <a16:creationId xmlns:a16="http://schemas.microsoft.com/office/drawing/2014/main" id="{25194231-42FD-AFD3-9139-5D3909812FE7}"/>
                  </a:ext>
                </a:extLst>
              </p:cNvPr>
              <p:cNvSpPr/>
              <p:nvPr/>
            </p:nvSpPr>
            <p:spPr>
              <a:xfrm>
                <a:off x="6906493" y="2889121"/>
                <a:ext cx="635172" cy="447254"/>
              </a:xfrm>
              <a:custGeom>
                <a:avLst/>
                <a:gdLst/>
                <a:ahLst/>
                <a:cxnLst/>
                <a:rect l="l" t="t" r="r" b="b"/>
                <a:pathLst>
                  <a:path w="12300" h="8661" extrusionOk="0">
                    <a:moveTo>
                      <a:pt x="2596" y="0"/>
                    </a:moveTo>
                    <a:lnTo>
                      <a:pt x="0" y="1060"/>
                    </a:lnTo>
                    <a:cubicBezTo>
                      <a:pt x="1191" y="4120"/>
                      <a:pt x="3179" y="7084"/>
                      <a:pt x="6632" y="8251"/>
                    </a:cubicBezTo>
                    <a:cubicBezTo>
                      <a:pt x="7525" y="8544"/>
                      <a:pt x="8297" y="8660"/>
                      <a:pt x="8955" y="8660"/>
                    </a:cubicBezTo>
                    <a:cubicBezTo>
                      <a:pt x="10386" y="8660"/>
                      <a:pt x="11276" y="8109"/>
                      <a:pt x="11692" y="7620"/>
                    </a:cubicBezTo>
                    <a:cubicBezTo>
                      <a:pt x="12300" y="6906"/>
                      <a:pt x="11550" y="6072"/>
                      <a:pt x="10514" y="5906"/>
                    </a:cubicBezTo>
                    <a:cubicBezTo>
                      <a:pt x="9442" y="5727"/>
                      <a:pt x="8585" y="5596"/>
                      <a:pt x="6287" y="4572"/>
                    </a:cubicBezTo>
                    <a:cubicBezTo>
                      <a:pt x="4001" y="3560"/>
                      <a:pt x="2596" y="0"/>
                      <a:pt x="2596" y="0"/>
                    </a:cubicBezTo>
                    <a:close/>
                  </a:path>
                </a:pathLst>
              </a:custGeom>
              <a:solidFill>
                <a:srgbClr val="FFA6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8" name="Google Shape;1264;p29">
                <a:extLst>
                  <a:ext uri="{FF2B5EF4-FFF2-40B4-BE49-F238E27FC236}">
                    <a16:creationId xmlns:a16="http://schemas.microsoft.com/office/drawing/2014/main" id="{97A91049-1676-D2AC-8B64-73548D953CA6}"/>
                  </a:ext>
                </a:extLst>
              </p:cNvPr>
              <p:cNvSpPr/>
              <p:nvPr/>
            </p:nvSpPr>
            <p:spPr>
              <a:xfrm>
                <a:off x="6773547" y="2674865"/>
                <a:ext cx="282264" cy="336021"/>
              </a:xfrm>
              <a:custGeom>
                <a:avLst/>
                <a:gdLst/>
                <a:ahLst/>
                <a:cxnLst/>
                <a:rect l="l" t="t" r="r" b="b"/>
                <a:pathLst>
                  <a:path w="5466" h="6507" extrusionOk="0">
                    <a:moveTo>
                      <a:pt x="2405" y="0"/>
                    </a:moveTo>
                    <a:cubicBezTo>
                      <a:pt x="2393" y="0"/>
                      <a:pt x="2381" y="2"/>
                      <a:pt x="2370" y="6"/>
                    </a:cubicBezTo>
                    <a:cubicBezTo>
                      <a:pt x="2013" y="125"/>
                      <a:pt x="2703" y="1577"/>
                      <a:pt x="2703" y="1577"/>
                    </a:cubicBezTo>
                    <a:cubicBezTo>
                      <a:pt x="2703" y="1577"/>
                      <a:pt x="1680" y="59"/>
                      <a:pt x="1242" y="59"/>
                    </a:cubicBezTo>
                    <a:cubicBezTo>
                      <a:pt x="1215" y="59"/>
                      <a:pt x="1190" y="65"/>
                      <a:pt x="1167" y="77"/>
                    </a:cubicBezTo>
                    <a:cubicBezTo>
                      <a:pt x="774" y="280"/>
                      <a:pt x="1965" y="2006"/>
                      <a:pt x="1965" y="2006"/>
                    </a:cubicBezTo>
                    <a:cubicBezTo>
                      <a:pt x="1965" y="2006"/>
                      <a:pt x="782" y="995"/>
                      <a:pt x="400" y="995"/>
                    </a:cubicBezTo>
                    <a:cubicBezTo>
                      <a:pt x="368" y="995"/>
                      <a:pt x="341" y="1002"/>
                      <a:pt x="322" y="1018"/>
                    </a:cubicBezTo>
                    <a:cubicBezTo>
                      <a:pt x="60" y="1220"/>
                      <a:pt x="1358" y="2696"/>
                      <a:pt x="1358" y="2696"/>
                    </a:cubicBezTo>
                    <a:cubicBezTo>
                      <a:pt x="1358" y="2696"/>
                      <a:pt x="546" y="2124"/>
                      <a:pt x="257" y="2124"/>
                    </a:cubicBezTo>
                    <a:cubicBezTo>
                      <a:pt x="223" y="2124"/>
                      <a:pt x="196" y="2131"/>
                      <a:pt x="179" y="2149"/>
                    </a:cubicBezTo>
                    <a:cubicBezTo>
                      <a:pt x="0" y="2315"/>
                      <a:pt x="1370" y="3530"/>
                      <a:pt x="1822" y="4054"/>
                    </a:cubicBezTo>
                    <a:cubicBezTo>
                      <a:pt x="2260" y="4575"/>
                      <a:pt x="3380" y="6507"/>
                      <a:pt x="3394" y="6507"/>
                    </a:cubicBezTo>
                    <a:cubicBezTo>
                      <a:pt x="3394" y="6507"/>
                      <a:pt x="3394" y="6507"/>
                      <a:pt x="3394" y="6506"/>
                    </a:cubicBezTo>
                    <a:lnTo>
                      <a:pt x="5465" y="4792"/>
                    </a:lnTo>
                    <a:cubicBezTo>
                      <a:pt x="5465" y="4792"/>
                      <a:pt x="5013" y="3768"/>
                      <a:pt x="4870" y="3316"/>
                    </a:cubicBezTo>
                    <a:cubicBezTo>
                      <a:pt x="4740" y="2865"/>
                      <a:pt x="4574" y="506"/>
                      <a:pt x="4256" y="506"/>
                    </a:cubicBezTo>
                    <a:cubicBezTo>
                      <a:pt x="4254" y="506"/>
                      <a:pt x="4252" y="506"/>
                      <a:pt x="4251" y="506"/>
                    </a:cubicBezTo>
                    <a:cubicBezTo>
                      <a:pt x="3906" y="541"/>
                      <a:pt x="3894" y="1744"/>
                      <a:pt x="3894" y="1744"/>
                    </a:cubicBezTo>
                    <a:cubicBezTo>
                      <a:pt x="3894" y="1744"/>
                      <a:pt x="2798" y="0"/>
                      <a:pt x="2405" y="0"/>
                    </a:cubicBezTo>
                    <a:close/>
                  </a:path>
                </a:pathLst>
              </a:custGeom>
              <a:solidFill>
                <a:srgbClr val="FFA6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439" name="Group 438">
                <a:extLst>
                  <a:ext uri="{FF2B5EF4-FFF2-40B4-BE49-F238E27FC236}">
                    <a16:creationId xmlns:a16="http://schemas.microsoft.com/office/drawing/2014/main" id="{E6503500-9782-E207-42B0-4415E45661FF}"/>
                  </a:ext>
                </a:extLst>
              </p:cNvPr>
              <p:cNvGrpSpPr/>
              <p:nvPr/>
            </p:nvGrpSpPr>
            <p:grpSpPr>
              <a:xfrm>
                <a:off x="7113873" y="2345381"/>
                <a:ext cx="1181188" cy="2290525"/>
                <a:chOff x="7113873" y="2345381"/>
                <a:chExt cx="1181188" cy="2290525"/>
              </a:xfrm>
            </p:grpSpPr>
            <p:grpSp>
              <p:nvGrpSpPr>
                <p:cNvPr id="441" name="Google Shape;6228;p63">
                  <a:extLst>
                    <a:ext uri="{FF2B5EF4-FFF2-40B4-BE49-F238E27FC236}">
                      <a16:creationId xmlns:a16="http://schemas.microsoft.com/office/drawing/2014/main" id="{A7706B82-A7B1-4642-9D4C-2F8FEB64066A}"/>
                    </a:ext>
                  </a:extLst>
                </p:cNvPr>
                <p:cNvGrpSpPr/>
                <p:nvPr/>
              </p:nvGrpSpPr>
              <p:grpSpPr>
                <a:xfrm>
                  <a:off x="7113873" y="2345381"/>
                  <a:ext cx="1181188" cy="2290525"/>
                  <a:chOff x="5907547" y="1846909"/>
                  <a:chExt cx="1181188" cy="2290525"/>
                </a:xfrm>
              </p:grpSpPr>
              <p:sp>
                <p:nvSpPr>
                  <p:cNvPr id="445" name="Google Shape;6229;p63">
                    <a:extLst>
                      <a:ext uri="{FF2B5EF4-FFF2-40B4-BE49-F238E27FC236}">
                        <a16:creationId xmlns:a16="http://schemas.microsoft.com/office/drawing/2014/main" id="{BFFBC5DA-D1B3-2729-46E0-2CF6F07DE295}"/>
                      </a:ext>
                    </a:extLst>
                  </p:cNvPr>
                  <p:cNvSpPr/>
                  <p:nvPr/>
                </p:nvSpPr>
                <p:spPr>
                  <a:xfrm>
                    <a:off x="5907547" y="4018331"/>
                    <a:ext cx="1032622" cy="119103"/>
                  </a:xfrm>
                  <a:custGeom>
                    <a:avLst/>
                    <a:gdLst/>
                    <a:ahLst/>
                    <a:cxnLst/>
                    <a:rect l="l" t="t" r="r" b="b"/>
                    <a:pathLst>
                      <a:path w="20860" h="2406" extrusionOk="0">
                        <a:moveTo>
                          <a:pt x="10430" y="0"/>
                        </a:moveTo>
                        <a:cubicBezTo>
                          <a:pt x="4668" y="0"/>
                          <a:pt x="0" y="536"/>
                          <a:pt x="0" y="1203"/>
                        </a:cubicBezTo>
                        <a:cubicBezTo>
                          <a:pt x="0" y="1869"/>
                          <a:pt x="4668" y="2405"/>
                          <a:pt x="10430" y="2405"/>
                        </a:cubicBezTo>
                        <a:cubicBezTo>
                          <a:pt x="16193" y="2405"/>
                          <a:pt x="20860" y="1869"/>
                          <a:pt x="20860" y="1203"/>
                        </a:cubicBezTo>
                        <a:cubicBezTo>
                          <a:pt x="20860" y="536"/>
                          <a:pt x="16193" y="0"/>
                          <a:pt x="10430" y="0"/>
                        </a:cubicBezTo>
                        <a:close/>
                      </a:path>
                    </a:pathLst>
                  </a:custGeom>
                  <a:solidFill>
                    <a:schemeClr val="accent4">
                      <a:lumMod val="75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dirty="0">
                      <a:ln>
                        <a:noFill/>
                      </a:ln>
                      <a:solidFill>
                        <a:sysClr val="windowText" lastClr="000000"/>
                      </a:solidFill>
                      <a:effectLst/>
                      <a:uLnTx/>
                      <a:uFillTx/>
                    </a:endParaRPr>
                  </a:p>
                </p:txBody>
              </p:sp>
              <p:sp>
                <p:nvSpPr>
                  <p:cNvPr id="446" name="Google Shape;6230;p63">
                    <a:extLst>
                      <a:ext uri="{FF2B5EF4-FFF2-40B4-BE49-F238E27FC236}">
                        <a16:creationId xmlns:a16="http://schemas.microsoft.com/office/drawing/2014/main" id="{723DEE57-2B3C-8DBC-3137-698FADD7EE3B}"/>
                      </a:ext>
                    </a:extLst>
                  </p:cNvPr>
                  <p:cNvSpPr/>
                  <p:nvPr/>
                </p:nvSpPr>
                <p:spPr>
                  <a:xfrm>
                    <a:off x="6124422" y="3157218"/>
                    <a:ext cx="585318" cy="831048"/>
                  </a:xfrm>
                  <a:custGeom>
                    <a:avLst/>
                    <a:gdLst/>
                    <a:ahLst/>
                    <a:cxnLst/>
                    <a:rect l="l" t="t" r="r" b="b"/>
                    <a:pathLst>
                      <a:path w="11824" h="16788" extrusionOk="0">
                        <a:moveTo>
                          <a:pt x="1" y="0"/>
                        </a:moveTo>
                        <a:cubicBezTo>
                          <a:pt x="1" y="3108"/>
                          <a:pt x="156" y="6096"/>
                          <a:pt x="334" y="7394"/>
                        </a:cubicBezTo>
                        <a:cubicBezTo>
                          <a:pt x="751" y="10335"/>
                          <a:pt x="1418" y="16788"/>
                          <a:pt x="1418" y="16788"/>
                        </a:cubicBezTo>
                        <a:lnTo>
                          <a:pt x="4870" y="16788"/>
                        </a:lnTo>
                        <a:cubicBezTo>
                          <a:pt x="4859" y="14049"/>
                          <a:pt x="4382" y="3655"/>
                          <a:pt x="4608" y="3608"/>
                        </a:cubicBezTo>
                        <a:cubicBezTo>
                          <a:pt x="4661" y="3599"/>
                          <a:pt x="4718" y="3593"/>
                          <a:pt x="4782" y="3593"/>
                        </a:cubicBezTo>
                        <a:cubicBezTo>
                          <a:pt x="4975" y="3593"/>
                          <a:pt x="5226" y="3648"/>
                          <a:pt x="5585" y="3846"/>
                        </a:cubicBezTo>
                        <a:cubicBezTo>
                          <a:pt x="6228" y="4191"/>
                          <a:pt x="8395" y="16788"/>
                          <a:pt x="8395" y="16788"/>
                        </a:cubicBezTo>
                        <a:lnTo>
                          <a:pt x="11824" y="16788"/>
                        </a:lnTo>
                        <a:cubicBezTo>
                          <a:pt x="11466" y="13418"/>
                          <a:pt x="9823" y="2274"/>
                          <a:pt x="9692" y="798"/>
                        </a:cubicBezTo>
                        <a:cubicBezTo>
                          <a:pt x="9681" y="655"/>
                          <a:pt x="9669" y="417"/>
                          <a:pt x="9669" y="119"/>
                        </a:cubicBezTo>
                        <a:cubicBezTo>
                          <a:pt x="8112" y="295"/>
                          <a:pt x="6539" y="367"/>
                          <a:pt x="4976" y="367"/>
                        </a:cubicBezTo>
                        <a:cubicBezTo>
                          <a:pt x="4639" y="367"/>
                          <a:pt x="4302" y="364"/>
                          <a:pt x="3966" y="357"/>
                        </a:cubicBezTo>
                        <a:cubicBezTo>
                          <a:pt x="2977" y="322"/>
                          <a:pt x="2001" y="262"/>
                          <a:pt x="1037" y="131"/>
                        </a:cubicBezTo>
                        <a:cubicBezTo>
                          <a:pt x="691" y="83"/>
                          <a:pt x="346" y="60"/>
                          <a:pt x="1" y="0"/>
                        </a:cubicBezTo>
                        <a:close/>
                      </a:path>
                    </a:pathLst>
                  </a:custGeom>
                  <a:solidFill>
                    <a:srgbClr val="FFA6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7" name="Google Shape;6231;p63">
                    <a:extLst>
                      <a:ext uri="{FF2B5EF4-FFF2-40B4-BE49-F238E27FC236}">
                        <a16:creationId xmlns:a16="http://schemas.microsoft.com/office/drawing/2014/main" id="{DAB987DA-9390-6D76-8413-C664498B01EE}"/>
                      </a:ext>
                    </a:extLst>
                  </p:cNvPr>
                  <p:cNvSpPr/>
                  <p:nvPr/>
                </p:nvSpPr>
                <p:spPr>
                  <a:xfrm>
                    <a:off x="6125610" y="3157218"/>
                    <a:ext cx="522845" cy="367705"/>
                  </a:xfrm>
                  <a:custGeom>
                    <a:avLst/>
                    <a:gdLst/>
                    <a:ahLst/>
                    <a:cxnLst/>
                    <a:rect l="l" t="t" r="r" b="b"/>
                    <a:pathLst>
                      <a:path w="10562" h="7428" extrusionOk="0">
                        <a:moveTo>
                          <a:pt x="1" y="0"/>
                        </a:moveTo>
                        <a:cubicBezTo>
                          <a:pt x="1" y="2631"/>
                          <a:pt x="96" y="5179"/>
                          <a:pt x="239" y="6679"/>
                        </a:cubicBezTo>
                        <a:cubicBezTo>
                          <a:pt x="513" y="6751"/>
                          <a:pt x="810" y="6799"/>
                          <a:pt x="1108" y="6858"/>
                        </a:cubicBezTo>
                        <a:cubicBezTo>
                          <a:pt x="2263" y="7037"/>
                          <a:pt x="3418" y="7168"/>
                          <a:pt x="4561" y="7263"/>
                        </a:cubicBezTo>
                        <a:cubicBezTo>
                          <a:pt x="4501" y="5203"/>
                          <a:pt x="4489" y="3655"/>
                          <a:pt x="4584" y="3643"/>
                        </a:cubicBezTo>
                        <a:cubicBezTo>
                          <a:pt x="4643" y="3630"/>
                          <a:pt x="4707" y="3622"/>
                          <a:pt x="4779" y="3622"/>
                        </a:cubicBezTo>
                        <a:cubicBezTo>
                          <a:pt x="4969" y="3622"/>
                          <a:pt x="5215" y="3682"/>
                          <a:pt x="5561" y="3881"/>
                        </a:cubicBezTo>
                        <a:cubicBezTo>
                          <a:pt x="5775" y="4001"/>
                          <a:pt x="6156" y="5477"/>
                          <a:pt x="6573" y="7382"/>
                        </a:cubicBezTo>
                        <a:cubicBezTo>
                          <a:pt x="7268" y="7408"/>
                          <a:pt x="7975" y="7427"/>
                          <a:pt x="8677" y="7427"/>
                        </a:cubicBezTo>
                        <a:cubicBezTo>
                          <a:pt x="8949" y="7427"/>
                          <a:pt x="9221" y="7424"/>
                          <a:pt x="9490" y="7418"/>
                        </a:cubicBezTo>
                        <a:lnTo>
                          <a:pt x="10561" y="7418"/>
                        </a:lnTo>
                        <a:cubicBezTo>
                          <a:pt x="10133" y="4298"/>
                          <a:pt x="9740" y="1500"/>
                          <a:pt x="9668" y="798"/>
                        </a:cubicBezTo>
                        <a:cubicBezTo>
                          <a:pt x="9657" y="631"/>
                          <a:pt x="9657" y="417"/>
                          <a:pt x="9657" y="119"/>
                        </a:cubicBezTo>
                        <a:cubicBezTo>
                          <a:pt x="8100" y="295"/>
                          <a:pt x="6527" y="367"/>
                          <a:pt x="4964" y="367"/>
                        </a:cubicBezTo>
                        <a:cubicBezTo>
                          <a:pt x="4627" y="367"/>
                          <a:pt x="4290" y="364"/>
                          <a:pt x="3953" y="357"/>
                        </a:cubicBezTo>
                        <a:cubicBezTo>
                          <a:pt x="2977" y="322"/>
                          <a:pt x="1989" y="262"/>
                          <a:pt x="1025" y="131"/>
                        </a:cubicBezTo>
                        <a:cubicBezTo>
                          <a:pt x="679" y="83"/>
                          <a:pt x="334" y="60"/>
                          <a:pt x="1" y="0"/>
                        </a:cubicBezTo>
                        <a:close/>
                      </a:path>
                    </a:pathLst>
                  </a:custGeom>
                  <a:solidFill>
                    <a:schemeClr val="bg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8" name="Google Shape;6232;p63">
                    <a:extLst>
                      <a:ext uri="{FF2B5EF4-FFF2-40B4-BE49-F238E27FC236}">
                        <a16:creationId xmlns:a16="http://schemas.microsoft.com/office/drawing/2014/main" id="{5C721D9B-B1CF-F492-7AAE-6819662E09E1}"/>
                      </a:ext>
                    </a:extLst>
                  </p:cNvPr>
                  <p:cNvSpPr/>
                  <p:nvPr/>
                </p:nvSpPr>
                <p:spPr>
                  <a:xfrm>
                    <a:off x="6156252" y="3644035"/>
                    <a:ext cx="209891" cy="344834"/>
                  </a:xfrm>
                  <a:custGeom>
                    <a:avLst/>
                    <a:gdLst/>
                    <a:ahLst/>
                    <a:cxnLst/>
                    <a:rect l="l" t="t" r="r" b="b"/>
                    <a:pathLst>
                      <a:path w="4240" h="6966" extrusionOk="0">
                        <a:moveTo>
                          <a:pt x="1" y="1"/>
                        </a:moveTo>
                        <a:lnTo>
                          <a:pt x="1" y="1"/>
                        </a:lnTo>
                        <a:cubicBezTo>
                          <a:pt x="36" y="191"/>
                          <a:pt x="48" y="382"/>
                          <a:pt x="72" y="584"/>
                        </a:cubicBezTo>
                        <a:cubicBezTo>
                          <a:pt x="72" y="620"/>
                          <a:pt x="96" y="655"/>
                          <a:pt x="96" y="703"/>
                        </a:cubicBezTo>
                        <a:cubicBezTo>
                          <a:pt x="108" y="858"/>
                          <a:pt x="132" y="1036"/>
                          <a:pt x="155" y="1215"/>
                        </a:cubicBezTo>
                        <a:cubicBezTo>
                          <a:pt x="167" y="1322"/>
                          <a:pt x="179" y="1441"/>
                          <a:pt x="191" y="1548"/>
                        </a:cubicBezTo>
                        <a:cubicBezTo>
                          <a:pt x="513" y="4251"/>
                          <a:pt x="787" y="6966"/>
                          <a:pt x="787" y="6966"/>
                        </a:cubicBezTo>
                        <a:lnTo>
                          <a:pt x="4239" y="6966"/>
                        </a:lnTo>
                        <a:cubicBezTo>
                          <a:pt x="4227" y="5978"/>
                          <a:pt x="4168" y="3989"/>
                          <a:pt x="4085" y="1858"/>
                        </a:cubicBezTo>
                        <a:cubicBezTo>
                          <a:pt x="4085" y="1739"/>
                          <a:pt x="4061" y="1632"/>
                          <a:pt x="4061" y="1513"/>
                        </a:cubicBezTo>
                        <a:cubicBezTo>
                          <a:pt x="4061" y="1334"/>
                          <a:pt x="4049" y="1144"/>
                          <a:pt x="4049" y="953"/>
                        </a:cubicBezTo>
                        <a:lnTo>
                          <a:pt x="4049" y="822"/>
                        </a:lnTo>
                        <a:cubicBezTo>
                          <a:pt x="4049" y="679"/>
                          <a:pt x="4037" y="548"/>
                          <a:pt x="4037" y="417"/>
                        </a:cubicBezTo>
                        <a:cubicBezTo>
                          <a:pt x="3156" y="382"/>
                          <a:pt x="2275" y="310"/>
                          <a:pt x="1406" y="203"/>
                        </a:cubicBezTo>
                        <a:cubicBezTo>
                          <a:pt x="941" y="143"/>
                          <a:pt x="465" y="72"/>
                          <a:pt x="1" y="1"/>
                        </a:cubicBezTo>
                        <a:close/>
                      </a:path>
                    </a:pathLst>
                  </a:custGeom>
                  <a:solidFill>
                    <a:schemeClr val="bg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9" name="Google Shape;6233;p63">
                    <a:extLst>
                      <a:ext uri="{FF2B5EF4-FFF2-40B4-BE49-F238E27FC236}">
                        <a16:creationId xmlns:a16="http://schemas.microsoft.com/office/drawing/2014/main" id="{E8153C7C-C93D-1DE6-C5F3-02C948DDD6CA}"/>
                      </a:ext>
                    </a:extLst>
                  </p:cNvPr>
                  <p:cNvSpPr/>
                  <p:nvPr/>
                </p:nvSpPr>
                <p:spPr>
                  <a:xfrm>
                    <a:off x="6159817" y="3671757"/>
                    <a:ext cx="197465" cy="20346"/>
                  </a:xfrm>
                  <a:custGeom>
                    <a:avLst/>
                    <a:gdLst/>
                    <a:ahLst/>
                    <a:cxnLst/>
                    <a:rect l="l" t="t" r="r" b="b"/>
                    <a:pathLst>
                      <a:path w="3989" h="411" extrusionOk="0">
                        <a:moveTo>
                          <a:pt x="0" y="0"/>
                        </a:moveTo>
                        <a:cubicBezTo>
                          <a:pt x="0" y="48"/>
                          <a:pt x="24" y="84"/>
                          <a:pt x="24" y="119"/>
                        </a:cubicBezTo>
                        <a:cubicBezTo>
                          <a:pt x="1061" y="311"/>
                          <a:pt x="2128" y="410"/>
                          <a:pt x="3196" y="410"/>
                        </a:cubicBezTo>
                        <a:cubicBezTo>
                          <a:pt x="3452" y="410"/>
                          <a:pt x="3709" y="405"/>
                          <a:pt x="3965" y="393"/>
                        </a:cubicBezTo>
                        <a:lnTo>
                          <a:pt x="3989" y="393"/>
                        </a:lnTo>
                        <a:cubicBezTo>
                          <a:pt x="3989" y="345"/>
                          <a:pt x="3989" y="298"/>
                          <a:pt x="3977" y="238"/>
                        </a:cubicBezTo>
                        <a:cubicBezTo>
                          <a:pt x="3620" y="274"/>
                          <a:pt x="3251" y="274"/>
                          <a:pt x="2893" y="274"/>
                        </a:cubicBezTo>
                        <a:cubicBezTo>
                          <a:pt x="2072" y="274"/>
                          <a:pt x="1262" y="203"/>
                          <a:pt x="441" y="84"/>
                        </a:cubicBezTo>
                        <a:cubicBezTo>
                          <a:pt x="298" y="48"/>
                          <a:pt x="155" y="36"/>
                          <a:pt x="0" y="0"/>
                        </a:cubicBezTo>
                        <a:close/>
                      </a:path>
                    </a:pathLst>
                  </a:custGeom>
                  <a:solidFill>
                    <a:srgbClr val="60C6D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0" name="Google Shape;6234;p63">
                    <a:extLst>
                      <a:ext uri="{FF2B5EF4-FFF2-40B4-BE49-F238E27FC236}">
                        <a16:creationId xmlns:a16="http://schemas.microsoft.com/office/drawing/2014/main" id="{C34B87C7-2397-868E-8268-9FA74A37F8F7}"/>
                      </a:ext>
                    </a:extLst>
                  </p:cNvPr>
                  <p:cNvSpPr/>
                  <p:nvPr/>
                </p:nvSpPr>
                <p:spPr>
                  <a:xfrm>
                    <a:off x="6163925" y="3704182"/>
                    <a:ext cx="195139" cy="32622"/>
                  </a:xfrm>
                  <a:custGeom>
                    <a:avLst/>
                    <a:gdLst/>
                    <a:ahLst/>
                    <a:cxnLst/>
                    <a:rect l="l" t="t" r="r" b="b"/>
                    <a:pathLst>
                      <a:path w="3942" h="659" extrusionOk="0">
                        <a:moveTo>
                          <a:pt x="0" y="0"/>
                        </a:moveTo>
                        <a:cubicBezTo>
                          <a:pt x="12" y="107"/>
                          <a:pt x="24" y="226"/>
                          <a:pt x="36" y="333"/>
                        </a:cubicBezTo>
                        <a:cubicBezTo>
                          <a:pt x="1081" y="548"/>
                          <a:pt x="2150" y="659"/>
                          <a:pt x="3210" y="659"/>
                        </a:cubicBezTo>
                        <a:cubicBezTo>
                          <a:pt x="3443" y="659"/>
                          <a:pt x="3675" y="654"/>
                          <a:pt x="3906" y="643"/>
                        </a:cubicBezTo>
                        <a:lnTo>
                          <a:pt x="3941" y="643"/>
                        </a:lnTo>
                        <a:cubicBezTo>
                          <a:pt x="3941" y="536"/>
                          <a:pt x="3930" y="417"/>
                          <a:pt x="3930" y="298"/>
                        </a:cubicBezTo>
                        <a:cubicBezTo>
                          <a:pt x="3633" y="315"/>
                          <a:pt x="3330" y="326"/>
                          <a:pt x="3031" y="326"/>
                        </a:cubicBezTo>
                        <a:cubicBezTo>
                          <a:pt x="2921" y="326"/>
                          <a:pt x="2812" y="325"/>
                          <a:pt x="2703" y="322"/>
                        </a:cubicBezTo>
                        <a:cubicBezTo>
                          <a:pt x="1810" y="286"/>
                          <a:pt x="905" y="179"/>
                          <a:pt x="24" y="0"/>
                        </a:cubicBezTo>
                        <a:close/>
                      </a:path>
                    </a:pathLst>
                  </a:custGeom>
                  <a:solidFill>
                    <a:srgbClr val="60C6D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1" name="Google Shape;6235;p63">
                    <a:extLst>
                      <a:ext uri="{FF2B5EF4-FFF2-40B4-BE49-F238E27FC236}">
                        <a16:creationId xmlns:a16="http://schemas.microsoft.com/office/drawing/2014/main" id="{ABE6B8F7-0998-84A3-DB9D-25F6E13B98E4}"/>
                      </a:ext>
                    </a:extLst>
                  </p:cNvPr>
                  <p:cNvSpPr/>
                  <p:nvPr/>
                </p:nvSpPr>
                <p:spPr>
                  <a:xfrm>
                    <a:off x="6481045" y="3667599"/>
                    <a:ext cx="228108" cy="321271"/>
                  </a:xfrm>
                  <a:custGeom>
                    <a:avLst/>
                    <a:gdLst/>
                    <a:ahLst/>
                    <a:cxnLst/>
                    <a:rect l="l" t="t" r="r" b="b"/>
                    <a:pathLst>
                      <a:path w="4608" h="6490" extrusionOk="0">
                        <a:moveTo>
                          <a:pt x="0" y="1"/>
                        </a:moveTo>
                        <a:cubicBezTo>
                          <a:pt x="36" y="132"/>
                          <a:pt x="48" y="263"/>
                          <a:pt x="83" y="382"/>
                        </a:cubicBezTo>
                        <a:cubicBezTo>
                          <a:pt x="83" y="429"/>
                          <a:pt x="95" y="465"/>
                          <a:pt x="95" y="501"/>
                        </a:cubicBezTo>
                        <a:cubicBezTo>
                          <a:pt x="119" y="703"/>
                          <a:pt x="167" y="882"/>
                          <a:pt x="202" y="1061"/>
                        </a:cubicBezTo>
                        <a:cubicBezTo>
                          <a:pt x="214" y="1180"/>
                          <a:pt x="238" y="1275"/>
                          <a:pt x="262" y="1394"/>
                        </a:cubicBezTo>
                        <a:cubicBezTo>
                          <a:pt x="762" y="4109"/>
                          <a:pt x="1179" y="6490"/>
                          <a:pt x="1179" y="6490"/>
                        </a:cubicBezTo>
                        <a:lnTo>
                          <a:pt x="4608" y="6490"/>
                        </a:lnTo>
                        <a:cubicBezTo>
                          <a:pt x="4501" y="5430"/>
                          <a:pt x="4262" y="3597"/>
                          <a:pt x="4001" y="1549"/>
                        </a:cubicBezTo>
                        <a:cubicBezTo>
                          <a:pt x="3977" y="1430"/>
                          <a:pt x="3965" y="1322"/>
                          <a:pt x="3953" y="1203"/>
                        </a:cubicBezTo>
                        <a:cubicBezTo>
                          <a:pt x="3917" y="1013"/>
                          <a:pt x="3905" y="834"/>
                          <a:pt x="3870" y="644"/>
                        </a:cubicBezTo>
                        <a:cubicBezTo>
                          <a:pt x="3870" y="596"/>
                          <a:pt x="3858" y="549"/>
                          <a:pt x="3858" y="501"/>
                        </a:cubicBezTo>
                        <a:cubicBezTo>
                          <a:pt x="3834" y="370"/>
                          <a:pt x="3810" y="239"/>
                          <a:pt x="3798" y="108"/>
                        </a:cubicBezTo>
                        <a:cubicBezTo>
                          <a:pt x="3215" y="72"/>
                          <a:pt x="2655" y="48"/>
                          <a:pt x="2072" y="25"/>
                        </a:cubicBezTo>
                        <a:cubicBezTo>
                          <a:pt x="1393" y="1"/>
                          <a:pt x="691" y="1"/>
                          <a:pt x="0" y="1"/>
                        </a:cubicBezTo>
                        <a:close/>
                      </a:path>
                    </a:pathLst>
                  </a:custGeom>
                  <a:solidFill>
                    <a:schemeClr val="bg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dirty="0">
                      <a:ln>
                        <a:noFill/>
                      </a:ln>
                      <a:solidFill>
                        <a:sysClr val="windowText" lastClr="000000"/>
                      </a:solidFill>
                      <a:effectLst/>
                      <a:uLnTx/>
                      <a:uFillTx/>
                    </a:endParaRPr>
                  </a:p>
                </p:txBody>
              </p:sp>
              <p:sp>
                <p:nvSpPr>
                  <p:cNvPr id="452" name="Google Shape;6236;p63">
                    <a:extLst>
                      <a:ext uri="{FF2B5EF4-FFF2-40B4-BE49-F238E27FC236}">
                        <a16:creationId xmlns:a16="http://schemas.microsoft.com/office/drawing/2014/main" id="{17ADE285-F971-F643-177A-2155F752052A}"/>
                      </a:ext>
                    </a:extLst>
                  </p:cNvPr>
                  <p:cNvSpPr/>
                  <p:nvPr/>
                </p:nvSpPr>
                <p:spPr>
                  <a:xfrm>
                    <a:off x="6485154" y="3686460"/>
                    <a:ext cx="186872" cy="14752"/>
                  </a:xfrm>
                  <a:custGeom>
                    <a:avLst/>
                    <a:gdLst/>
                    <a:ahLst/>
                    <a:cxnLst/>
                    <a:rect l="l" t="t" r="r" b="b"/>
                    <a:pathLst>
                      <a:path w="3775" h="298" extrusionOk="0">
                        <a:moveTo>
                          <a:pt x="0" y="1"/>
                        </a:moveTo>
                        <a:cubicBezTo>
                          <a:pt x="0" y="48"/>
                          <a:pt x="12" y="84"/>
                          <a:pt x="12" y="120"/>
                        </a:cubicBezTo>
                        <a:cubicBezTo>
                          <a:pt x="933" y="235"/>
                          <a:pt x="1860" y="297"/>
                          <a:pt x="2779" y="297"/>
                        </a:cubicBezTo>
                        <a:cubicBezTo>
                          <a:pt x="3096" y="297"/>
                          <a:pt x="3412" y="290"/>
                          <a:pt x="3727" y="275"/>
                        </a:cubicBezTo>
                        <a:lnTo>
                          <a:pt x="3775" y="275"/>
                        </a:lnTo>
                        <a:cubicBezTo>
                          <a:pt x="3775" y="227"/>
                          <a:pt x="3763" y="179"/>
                          <a:pt x="3775" y="120"/>
                        </a:cubicBezTo>
                        <a:lnTo>
                          <a:pt x="3775" y="120"/>
                        </a:lnTo>
                        <a:cubicBezTo>
                          <a:pt x="3346" y="156"/>
                          <a:pt x="2929" y="156"/>
                          <a:pt x="2513" y="156"/>
                        </a:cubicBezTo>
                        <a:cubicBezTo>
                          <a:pt x="1667" y="156"/>
                          <a:pt x="834" y="96"/>
                          <a:pt x="0" y="1"/>
                        </a:cubicBezTo>
                        <a:close/>
                      </a:path>
                    </a:pathLst>
                  </a:custGeom>
                  <a:solidFill>
                    <a:srgbClr val="60C6D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3" name="Google Shape;6237;p63">
                    <a:extLst>
                      <a:ext uri="{FF2B5EF4-FFF2-40B4-BE49-F238E27FC236}">
                        <a16:creationId xmlns:a16="http://schemas.microsoft.com/office/drawing/2014/main" id="{8179353F-58D5-15CA-F027-D452736FB9E0}"/>
                      </a:ext>
                    </a:extLst>
                  </p:cNvPr>
                  <p:cNvSpPr/>
                  <p:nvPr/>
                </p:nvSpPr>
                <p:spPr>
                  <a:xfrm>
                    <a:off x="6491639" y="3718885"/>
                    <a:ext cx="186872" cy="26781"/>
                  </a:xfrm>
                  <a:custGeom>
                    <a:avLst/>
                    <a:gdLst/>
                    <a:ahLst/>
                    <a:cxnLst/>
                    <a:rect l="l" t="t" r="r" b="b"/>
                    <a:pathLst>
                      <a:path w="3775" h="541" extrusionOk="0">
                        <a:moveTo>
                          <a:pt x="0" y="1"/>
                        </a:moveTo>
                        <a:lnTo>
                          <a:pt x="0" y="1"/>
                        </a:lnTo>
                        <a:cubicBezTo>
                          <a:pt x="12" y="120"/>
                          <a:pt x="48" y="227"/>
                          <a:pt x="60" y="346"/>
                        </a:cubicBezTo>
                        <a:cubicBezTo>
                          <a:pt x="977" y="476"/>
                          <a:pt x="1908" y="540"/>
                          <a:pt x="2837" y="540"/>
                        </a:cubicBezTo>
                        <a:cubicBezTo>
                          <a:pt x="3102" y="540"/>
                          <a:pt x="3367" y="535"/>
                          <a:pt x="3632" y="525"/>
                        </a:cubicBezTo>
                        <a:lnTo>
                          <a:pt x="3775" y="525"/>
                        </a:lnTo>
                        <a:cubicBezTo>
                          <a:pt x="3763" y="406"/>
                          <a:pt x="3739" y="286"/>
                          <a:pt x="3751" y="167"/>
                        </a:cubicBezTo>
                        <a:lnTo>
                          <a:pt x="3751" y="167"/>
                        </a:lnTo>
                        <a:cubicBezTo>
                          <a:pt x="3398" y="176"/>
                          <a:pt x="3056" y="189"/>
                          <a:pt x="2717" y="189"/>
                        </a:cubicBezTo>
                        <a:cubicBezTo>
                          <a:pt x="2565" y="189"/>
                          <a:pt x="2414" y="187"/>
                          <a:pt x="2263" y="179"/>
                        </a:cubicBezTo>
                        <a:cubicBezTo>
                          <a:pt x="1501" y="167"/>
                          <a:pt x="739" y="108"/>
                          <a:pt x="0" y="1"/>
                        </a:cubicBezTo>
                        <a:close/>
                      </a:path>
                    </a:pathLst>
                  </a:custGeom>
                  <a:solidFill>
                    <a:srgbClr val="60C6D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4" name="Google Shape;6238;p63">
                    <a:extLst>
                      <a:ext uri="{FF2B5EF4-FFF2-40B4-BE49-F238E27FC236}">
                        <a16:creationId xmlns:a16="http://schemas.microsoft.com/office/drawing/2014/main" id="{A2870CD2-3ABA-6773-8D4A-1B35E3776BB5}"/>
                      </a:ext>
                    </a:extLst>
                  </p:cNvPr>
                  <p:cNvSpPr/>
                  <p:nvPr/>
                </p:nvSpPr>
                <p:spPr>
                  <a:xfrm>
                    <a:off x="6094373" y="3979372"/>
                    <a:ext cx="308302" cy="97025"/>
                  </a:xfrm>
                  <a:custGeom>
                    <a:avLst/>
                    <a:gdLst/>
                    <a:ahLst/>
                    <a:cxnLst/>
                    <a:rect l="l" t="t" r="r" b="b"/>
                    <a:pathLst>
                      <a:path w="6228" h="1960" extrusionOk="0">
                        <a:moveTo>
                          <a:pt x="2987" y="0"/>
                        </a:moveTo>
                        <a:cubicBezTo>
                          <a:pt x="2556" y="0"/>
                          <a:pt x="2239" y="7"/>
                          <a:pt x="2203" y="25"/>
                        </a:cubicBezTo>
                        <a:cubicBezTo>
                          <a:pt x="2203" y="25"/>
                          <a:pt x="1906" y="61"/>
                          <a:pt x="1013" y="632"/>
                        </a:cubicBezTo>
                        <a:cubicBezTo>
                          <a:pt x="465" y="989"/>
                          <a:pt x="179" y="1335"/>
                          <a:pt x="60" y="1573"/>
                        </a:cubicBezTo>
                        <a:cubicBezTo>
                          <a:pt x="1" y="1692"/>
                          <a:pt x="96" y="1835"/>
                          <a:pt x="227" y="1835"/>
                        </a:cubicBezTo>
                        <a:cubicBezTo>
                          <a:pt x="927" y="1865"/>
                          <a:pt x="2968" y="1960"/>
                          <a:pt x="4437" y="1960"/>
                        </a:cubicBezTo>
                        <a:cubicBezTo>
                          <a:pt x="5316" y="1960"/>
                          <a:pt x="5991" y="1925"/>
                          <a:pt x="6049" y="1823"/>
                        </a:cubicBezTo>
                        <a:cubicBezTo>
                          <a:pt x="6228" y="1513"/>
                          <a:pt x="5882" y="108"/>
                          <a:pt x="5727" y="73"/>
                        </a:cubicBezTo>
                        <a:cubicBezTo>
                          <a:pt x="5627" y="39"/>
                          <a:pt x="3995" y="0"/>
                          <a:pt x="2987" y="0"/>
                        </a:cubicBezTo>
                        <a:close/>
                      </a:path>
                    </a:pathLst>
                  </a:custGeom>
                  <a:solidFill>
                    <a:schemeClr val="tx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5" name="Google Shape;6239;p63">
                    <a:extLst>
                      <a:ext uri="{FF2B5EF4-FFF2-40B4-BE49-F238E27FC236}">
                        <a16:creationId xmlns:a16="http://schemas.microsoft.com/office/drawing/2014/main" id="{D72D7420-AAA3-7456-3B04-A78DFC0895F8}"/>
                      </a:ext>
                    </a:extLst>
                  </p:cNvPr>
                  <p:cNvSpPr/>
                  <p:nvPr/>
                </p:nvSpPr>
                <p:spPr>
                  <a:xfrm>
                    <a:off x="6094373" y="3998282"/>
                    <a:ext cx="117915" cy="76679"/>
                  </a:xfrm>
                  <a:custGeom>
                    <a:avLst/>
                    <a:gdLst/>
                    <a:ahLst/>
                    <a:cxnLst/>
                    <a:rect l="l" t="t" r="r" b="b"/>
                    <a:pathLst>
                      <a:path w="2382" h="1549" extrusionOk="0">
                        <a:moveTo>
                          <a:pt x="1417" y="0"/>
                        </a:moveTo>
                        <a:cubicBezTo>
                          <a:pt x="1298" y="72"/>
                          <a:pt x="1167" y="155"/>
                          <a:pt x="1013" y="250"/>
                        </a:cubicBezTo>
                        <a:cubicBezTo>
                          <a:pt x="465" y="607"/>
                          <a:pt x="179" y="953"/>
                          <a:pt x="60" y="1191"/>
                        </a:cubicBezTo>
                        <a:cubicBezTo>
                          <a:pt x="1" y="1310"/>
                          <a:pt x="96" y="1441"/>
                          <a:pt x="227" y="1453"/>
                        </a:cubicBezTo>
                        <a:cubicBezTo>
                          <a:pt x="632" y="1477"/>
                          <a:pt x="1465" y="1512"/>
                          <a:pt x="2382" y="1548"/>
                        </a:cubicBezTo>
                        <a:cubicBezTo>
                          <a:pt x="2322" y="1405"/>
                          <a:pt x="2251" y="1286"/>
                          <a:pt x="2191" y="1143"/>
                        </a:cubicBezTo>
                        <a:cubicBezTo>
                          <a:pt x="1977" y="727"/>
                          <a:pt x="1715" y="357"/>
                          <a:pt x="141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6" name="Google Shape;6240;p63">
                    <a:extLst>
                      <a:ext uri="{FF2B5EF4-FFF2-40B4-BE49-F238E27FC236}">
                        <a16:creationId xmlns:a16="http://schemas.microsoft.com/office/drawing/2014/main" id="{560B6971-B77E-2168-E639-A7AEE86BFD21}"/>
                      </a:ext>
                    </a:extLst>
                  </p:cNvPr>
                  <p:cNvSpPr/>
                  <p:nvPr/>
                </p:nvSpPr>
                <p:spPr>
                  <a:xfrm>
                    <a:off x="6439759" y="3979372"/>
                    <a:ext cx="308302" cy="97025"/>
                  </a:xfrm>
                  <a:custGeom>
                    <a:avLst/>
                    <a:gdLst/>
                    <a:ahLst/>
                    <a:cxnLst/>
                    <a:rect l="l" t="t" r="r" b="b"/>
                    <a:pathLst>
                      <a:path w="6228" h="1960" extrusionOk="0">
                        <a:moveTo>
                          <a:pt x="2987" y="0"/>
                        </a:moveTo>
                        <a:cubicBezTo>
                          <a:pt x="2556" y="0"/>
                          <a:pt x="2239" y="7"/>
                          <a:pt x="2203" y="25"/>
                        </a:cubicBezTo>
                        <a:cubicBezTo>
                          <a:pt x="2203" y="25"/>
                          <a:pt x="1906" y="61"/>
                          <a:pt x="1013" y="632"/>
                        </a:cubicBezTo>
                        <a:cubicBezTo>
                          <a:pt x="465" y="989"/>
                          <a:pt x="179" y="1335"/>
                          <a:pt x="60" y="1573"/>
                        </a:cubicBezTo>
                        <a:cubicBezTo>
                          <a:pt x="1" y="1692"/>
                          <a:pt x="96" y="1835"/>
                          <a:pt x="227" y="1835"/>
                        </a:cubicBezTo>
                        <a:cubicBezTo>
                          <a:pt x="927" y="1865"/>
                          <a:pt x="2968" y="1960"/>
                          <a:pt x="4437" y="1960"/>
                        </a:cubicBezTo>
                        <a:cubicBezTo>
                          <a:pt x="5316" y="1960"/>
                          <a:pt x="5991" y="1925"/>
                          <a:pt x="6049" y="1823"/>
                        </a:cubicBezTo>
                        <a:cubicBezTo>
                          <a:pt x="6228" y="1513"/>
                          <a:pt x="5882" y="108"/>
                          <a:pt x="5739" y="73"/>
                        </a:cubicBezTo>
                        <a:cubicBezTo>
                          <a:pt x="5631" y="39"/>
                          <a:pt x="3997" y="0"/>
                          <a:pt x="2987" y="0"/>
                        </a:cubicBezTo>
                        <a:close/>
                      </a:path>
                    </a:pathLst>
                  </a:custGeom>
                  <a:solidFill>
                    <a:schemeClr val="tx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7" name="Google Shape;6241;p63">
                    <a:extLst>
                      <a:ext uri="{FF2B5EF4-FFF2-40B4-BE49-F238E27FC236}">
                        <a16:creationId xmlns:a16="http://schemas.microsoft.com/office/drawing/2014/main" id="{DD04D0BD-80E9-0B17-7886-EA883597C311}"/>
                      </a:ext>
                    </a:extLst>
                  </p:cNvPr>
                  <p:cNvSpPr/>
                  <p:nvPr/>
                </p:nvSpPr>
                <p:spPr>
                  <a:xfrm>
                    <a:off x="6439759" y="3997094"/>
                    <a:ext cx="120885" cy="77867"/>
                  </a:xfrm>
                  <a:custGeom>
                    <a:avLst/>
                    <a:gdLst/>
                    <a:ahLst/>
                    <a:cxnLst/>
                    <a:rect l="l" t="t" r="r" b="b"/>
                    <a:pathLst>
                      <a:path w="2442" h="1573" extrusionOk="0">
                        <a:moveTo>
                          <a:pt x="1477" y="0"/>
                        </a:moveTo>
                        <a:cubicBezTo>
                          <a:pt x="1346" y="72"/>
                          <a:pt x="1191" y="155"/>
                          <a:pt x="1013" y="274"/>
                        </a:cubicBezTo>
                        <a:cubicBezTo>
                          <a:pt x="465" y="631"/>
                          <a:pt x="179" y="977"/>
                          <a:pt x="60" y="1215"/>
                        </a:cubicBezTo>
                        <a:cubicBezTo>
                          <a:pt x="1" y="1334"/>
                          <a:pt x="96" y="1465"/>
                          <a:pt x="227" y="1477"/>
                        </a:cubicBezTo>
                        <a:cubicBezTo>
                          <a:pt x="644" y="1501"/>
                          <a:pt x="1513" y="1536"/>
                          <a:pt x="2441" y="1572"/>
                        </a:cubicBezTo>
                        <a:cubicBezTo>
                          <a:pt x="2406" y="1465"/>
                          <a:pt x="2358" y="1382"/>
                          <a:pt x="2310" y="1274"/>
                        </a:cubicBezTo>
                        <a:cubicBezTo>
                          <a:pt x="2084" y="810"/>
                          <a:pt x="1787" y="393"/>
                          <a:pt x="147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8" name="Google Shape;6244;p63">
                    <a:extLst>
                      <a:ext uri="{FF2B5EF4-FFF2-40B4-BE49-F238E27FC236}">
                        <a16:creationId xmlns:a16="http://schemas.microsoft.com/office/drawing/2014/main" id="{42F6D3FA-9A0B-0572-53E7-785C62874645}"/>
                      </a:ext>
                    </a:extLst>
                  </p:cNvPr>
                  <p:cNvSpPr/>
                  <p:nvPr/>
                </p:nvSpPr>
                <p:spPr>
                  <a:xfrm rot="5210930">
                    <a:off x="5984995" y="2570322"/>
                    <a:ext cx="258695" cy="353095"/>
                  </a:xfrm>
                  <a:custGeom>
                    <a:avLst/>
                    <a:gdLst/>
                    <a:ahLst/>
                    <a:cxnLst/>
                    <a:rect l="l" t="t" r="r" b="b"/>
                    <a:pathLst>
                      <a:path w="4264" h="5713" extrusionOk="0">
                        <a:moveTo>
                          <a:pt x="3357" y="1"/>
                        </a:moveTo>
                        <a:cubicBezTo>
                          <a:pt x="3182" y="1"/>
                          <a:pt x="2995" y="42"/>
                          <a:pt x="2823" y="105"/>
                        </a:cubicBezTo>
                        <a:cubicBezTo>
                          <a:pt x="1834" y="462"/>
                          <a:pt x="1275" y="1260"/>
                          <a:pt x="811" y="2117"/>
                        </a:cubicBezTo>
                        <a:cubicBezTo>
                          <a:pt x="656" y="2391"/>
                          <a:pt x="525" y="2677"/>
                          <a:pt x="394" y="2962"/>
                        </a:cubicBezTo>
                        <a:cubicBezTo>
                          <a:pt x="334" y="3105"/>
                          <a:pt x="275" y="3248"/>
                          <a:pt x="215" y="3391"/>
                        </a:cubicBezTo>
                        <a:cubicBezTo>
                          <a:pt x="203" y="3427"/>
                          <a:pt x="203" y="3439"/>
                          <a:pt x="179" y="3462"/>
                        </a:cubicBezTo>
                        <a:cubicBezTo>
                          <a:pt x="120" y="3641"/>
                          <a:pt x="60" y="3808"/>
                          <a:pt x="1" y="3986"/>
                        </a:cubicBezTo>
                        <a:cubicBezTo>
                          <a:pt x="465" y="4343"/>
                          <a:pt x="918" y="4713"/>
                          <a:pt x="1394" y="5058"/>
                        </a:cubicBezTo>
                        <a:cubicBezTo>
                          <a:pt x="1727" y="5296"/>
                          <a:pt x="2073" y="5510"/>
                          <a:pt x="2430" y="5713"/>
                        </a:cubicBezTo>
                        <a:cubicBezTo>
                          <a:pt x="2561" y="5522"/>
                          <a:pt x="2680" y="5308"/>
                          <a:pt x="2799" y="5105"/>
                        </a:cubicBezTo>
                        <a:cubicBezTo>
                          <a:pt x="2823" y="5070"/>
                          <a:pt x="2835" y="5058"/>
                          <a:pt x="2846" y="5034"/>
                        </a:cubicBezTo>
                        <a:cubicBezTo>
                          <a:pt x="3013" y="4736"/>
                          <a:pt x="3180" y="4439"/>
                          <a:pt x="3323" y="4141"/>
                        </a:cubicBezTo>
                        <a:cubicBezTo>
                          <a:pt x="3847" y="3070"/>
                          <a:pt x="4263" y="1903"/>
                          <a:pt x="4132" y="807"/>
                        </a:cubicBezTo>
                        <a:cubicBezTo>
                          <a:pt x="4097" y="569"/>
                          <a:pt x="4025" y="307"/>
                          <a:pt x="3847" y="164"/>
                        </a:cubicBezTo>
                        <a:cubicBezTo>
                          <a:pt x="3717" y="47"/>
                          <a:pt x="3544" y="1"/>
                          <a:pt x="3357" y="1"/>
                        </a:cubicBezTo>
                        <a:close/>
                      </a:path>
                    </a:pathLst>
                  </a:custGeom>
                  <a:solidFill>
                    <a:schemeClr val="bg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dirty="0">
                      <a:ln>
                        <a:noFill/>
                      </a:ln>
                      <a:solidFill>
                        <a:sysClr val="windowText" lastClr="000000"/>
                      </a:solidFill>
                      <a:effectLst/>
                      <a:uLnTx/>
                      <a:uFillTx/>
                    </a:endParaRPr>
                  </a:p>
                </p:txBody>
              </p:sp>
              <p:sp>
                <p:nvSpPr>
                  <p:cNvPr id="459" name="Google Shape;6247;p63">
                    <a:extLst>
                      <a:ext uri="{FF2B5EF4-FFF2-40B4-BE49-F238E27FC236}">
                        <a16:creationId xmlns:a16="http://schemas.microsoft.com/office/drawing/2014/main" id="{4A8BF868-9FC0-C659-A04E-10CE01CF5C82}"/>
                      </a:ext>
                    </a:extLst>
                  </p:cNvPr>
                  <p:cNvSpPr/>
                  <p:nvPr/>
                </p:nvSpPr>
                <p:spPr>
                  <a:xfrm>
                    <a:off x="6359019" y="1846909"/>
                    <a:ext cx="729716" cy="1046978"/>
                  </a:xfrm>
                  <a:custGeom>
                    <a:avLst/>
                    <a:gdLst/>
                    <a:ahLst/>
                    <a:cxnLst/>
                    <a:rect l="l" t="t" r="r" b="b"/>
                    <a:pathLst>
                      <a:path w="14741" h="21150" extrusionOk="0">
                        <a:moveTo>
                          <a:pt x="7436" y="1"/>
                        </a:moveTo>
                        <a:cubicBezTo>
                          <a:pt x="7291" y="1"/>
                          <a:pt x="7138" y="12"/>
                          <a:pt x="6978" y="37"/>
                        </a:cubicBezTo>
                        <a:cubicBezTo>
                          <a:pt x="6132" y="144"/>
                          <a:pt x="5132" y="513"/>
                          <a:pt x="4811" y="1371"/>
                        </a:cubicBezTo>
                        <a:cubicBezTo>
                          <a:pt x="4632" y="1847"/>
                          <a:pt x="4608" y="2371"/>
                          <a:pt x="4608" y="2895"/>
                        </a:cubicBezTo>
                        <a:cubicBezTo>
                          <a:pt x="4632" y="4681"/>
                          <a:pt x="4787" y="6467"/>
                          <a:pt x="4906" y="8253"/>
                        </a:cubicBezTo>
                        <a:cubicBezTo>
                          <a:pt x="4965" y="9122"/>
                          <a:pt x="5013" y="10015"/>
                          <a:pt x="4822" y="10884"/>
                        </a:cubicBezTo>
                        <a:cubicBezTo>
                          <a:pt x="4465" y="12420"/>
                          <a:pt x="3406" y="12967"/>
                          <a:pt x="2132" y="13682"/>
                        </a:cubicBezTo>
                        <a:cubicBezTo>
                          <a:pt x="1774" y="13872"/>
                          <a:pt x="1358" y="14110"/>
                          <a:pt x="1143" y="14468"/>
                        </a:cubicBezTo>
                        <a:cubicBezTo>
                          <a:pt x="953" y="14813"/>
                          <a:pt x="1012" y="15182"/>
                          <a:pt x="1203" y="15492"/>
                        </a:cubicBezTo>
                        <a:cubicBezTo>
                          <a:pt x="1429" y="15873"/>
                          <a:pt x="1774" y="16170"/>
                          <a:pt x="2096" y="16432"/>
                        </a:cubicBezTo>
                        <a:cubicBezTo>
                          <a:pt x="2191" y="16504"/>
                          <a:pt x="2275" y="16575"/>
                          <a:pt x="2370" y="16635"/>
                        </a:cubicBezTo>
                        <a:cubicBezTo>
                          <a:pt x="2394" y="16635"/>
                          <a:pt x="2429" y="16658"/>
                          <a:pt x="2441" y="16682"/>
                        </a:cubicBezTo>
                        <a:cubicBezTo>
                          <a:pt x="2172" y="16646"/>
                          <a:pt x="1896" y="16610"/>
                          <a:pt x="1623" y="16610"/>
                        </a:cubicBezTo>
                        <a:cubicBezTo>
                          <a:pt x="1268" y="16610"/>
                          <a:pt x="919" y="16671"/>
                          <a:pt x="596" y="16873"/>
                        </a:cubicBezTo>
                        <a:cubicBezTo>
                          <a:pt x="298" y="17075"/>
                          <a:pt x="84" y="17397"/>
                          <a:pt x="48" y="17754"/>
                        </a:cubicBezTo>
                        <a:cubicBezTo>
                          <a:pt x="0" y="18206"/>
                          <a:pt x="215" y="18682"/>
                          <a:pt x="512" y="19004"/>
                        </a:cubicBezTo>
                        <a:cubicBezTo>
                          <a:pt x="905" y="19432"/>
                          <a:pt x="1489" y="19718"/>
                          <a:pt x="2025" y="19933"/>
                        </a:cubicBezTo>
                        <a:cubicBezTo>
                          <a:pt x="2691" y="20183"/>
                          <a:pt x="3382" y="20325"/>
                          <a:pt x="4096" y="20445"/>
                        </a:cubicBezTo>
                        <a:cubicBezTo>
                          <a:pt x="4477" y="20504"/>
                          <a:pt x="4870" y="20552"/>
                          <a:pt x="5251" y="20564"/>
                        </a:cubicBezTo>
                        <a:cubicBezTo>
                          <a:pt x="5364" y="20578"/>
                          <a:pt x="5477" y="20584"/>
                          <a:pt x="5590" y="20584"/>
                        </a:cubicBezTo>
                        <a:cubicBezTo>
                          <a:pt x="5764" y="20584"/>
                          <a:pt x="5940" y="20569"/>
                          <a:pt x="6120" y="20540"/>
                        </a:cubicBezTo>
                        <a:cubicBezTo>
                          <a:pt x="6287" y="20504"/>
                          <a:pt x="6442" y="20468"/>
                          <a:pt x="6597" y="20385"/>
                        </a:cubicBezTo>
                        <a:cubicBezTo>
                          <a:pt x="6668" y="20349"/>
                          <a:pt x="6739" y="20302"/>
                          <a:pt x="6823" y="20266"/>
                        </a:cubicBezTo>
                        <a:cubicBezTo>
                          <a:pt x="6835" y="20262"/>
                          <a:pt x="6846" y="20261"/>
                          <a:pt x="6855" y="20261"/>
                        </a:cubicBezTo>
                        <a:cubicBezTo>
                          <a:pt x="6904" y="20261"/>
                          <a:pt x="6903" y="20313"/>
                          <a:pt x="6954" y="20373"/>
                        </a:cubicBezTo>
                        <a:cubicBezTo>
                          <a:pt x="7013" y="20480"/>
                          <a:pt x="7085" y="20564"/>
                          <a:pt x="7180" y="20647"/>
                        </a:cubicBezTo>
                        <a:cubicBezTo>
                          <a:pt x="7335" y="20766"/>
                          <a:pt x="7537" y="20849"/>
                          <a:pt x="7728" y="20921"/>
                        </a:cubicBezTo>
                        <a:cubicBezTo>
                          <a:pt x="8173" y="21101"/>
                          <a:pt x="8684" y="21149"/>
                          <a:pt x="9169" y="21149"/>
                        </a:cubicBezTo>
                        <a:cubicBezTo>
                          <a:pt x="9229" y="21149"/>
                          <a:pt x="9288" y="21148"/>
                          <a:pt x="9347" y="21147"/>
                        </a:cubicBezTo>
                        <a:cubicBezTo>
                          <a:pt x="9930" y="21123"/>
                          <a:pt x="10561" y="20980"/>
                          <a:pt x="11109" y="20766"/>
                        </a:cubicBezTo>
                        <a:cubicBezTo>
                          <a:pt x="11657" y="20528"/>
                          <a:pt x="12204" y="20123"/>
                          <a:pt x="12514" y="19599"/>
                        </a:cubicBezTo>
                        <a:cubicBezTo>
                          <a:pt x="12728" y="19242"/>
                          <a:pt x="12847" y="18861"/>
                          <a:pt x="12657" y="18456"/>
                        </a:cubicBezTo>
                        <a:cubicBezTo>
                          <a:pt x="12454" y="18051"/>
                          <a:pt x="12002" y="17849"/>
                          <a:pt x="11597" y="17706"/>
                        </a:cubicBezTo>
                        <a:cubicBezTo>
                          <a:pt x="11347" y="17623"/>
                          <a:pt x="11073" y="17575"/>
                          <a:pt x="10835" y="17468"/>
                        </a:cubicBezTo>
                        <a:lnTo>
                          <a:pt x="10907" y="17468"/>
                        </a:lnTo>
                        <a:cubicBezTo>
                          <a:pt x="11109" y="17468"/>
                          <a:pt x="11299" y="17504"/>
                          <a:pt x="11490" y="17516"/>
                        </a:cubicBezTo>
                        <a:cubicBezTo>
                          <a:pt x="11889" y="17560"/>
                          <a:pt x="12289" y="17604"/>
                          <a:pt x="12688" y="17604"/>
                        </a:cubicBezTo>
                        <a:cubicBezTo>
                          <a:pt x="12824" y="17604"/>
                          <a:pt x="12961" y="17599"/>
                          <a:pt x="13097" y="17587"/>
                        </a:cubicBezTo>
                        <a:cubicBezTo>
                          <a:pt x="13609" y="17527"/>
                          <a:pt x="14121" y="17385"/>
                          <a:pt x="14419" y="16932"/>
                        </a:cubicBezTo>
                        <a:cubicBezTo>
                          <a:pt x="14693" y="16515"/>
                          <a:pt x="14740" y="16003"/>
                          <a:pt x="14502" y="15551"/>
                        </a:cubicBezTo>
                        <a:cubicBezTo>
                          <a:pt x="14288" y="15146"/>
                          <a:pt x="13966" y="14813"/>
                          <a:pt x="13621" y="14527"/>
                        </a:cubicBezTo>
                        <a:cubicBezTo>
                          <a:pt x="13276" y="14253"/>
                          <a:pt x="12812" y="14110"/>
                          <a:pt x="12383" y="14039"/>
                        </a:cubicBezTo>
                        <a:cubicBezTo>
                          <a:pt x="12132" y="13999"/>
                          <a:pt x="11854" y="13975"/>
                          <a:pt x="11582" y="13975"/>
                        </a:cubicBezTo>
                        <a:cubicBezTo>
                          <a:pt x="11453" y="13975"/>
                          <a:pt x="11326" y="13980"/>
                          <a:pt x="11204" y="13991"/>
                        </a:cubicBezTo>
                        <a:cubicBezTo>
                          <a:pt x="11150" y="13995"/>
                          <a:pt x="11094" y="14001"/>
                          <a:pt x="11039" y="14009"/>
                        </a:cubicBezTo>
                        <a:lnTo>
                          <a:pt x="11039" y="14009"/>
                        </a:lnTo>
                        <a:cubicBezTo>
                          <a:pt x="11173" y="13941"/>
                          <a:pt x="11299" y="13848"/>
                          <a:pt x="11407" y="13765"/>
                        </a:cubicBezTo>
                        <a:cubicBezTo>
                          <a:pt x="11788" y="13467"/>
                          <a:pt x="12061" y="13027"/>
                          <a:pt x="12073" y="12515"/>
                        </a:cubicBezTo>
                        <a:cubicBezTo>
                          <a:pt x="12085" y="11932"/>
                          <a:pt x="11776" y="11384"/>
                          <a:pt x="11383" y="10967"/>
                        </a:cubicBezTo>
                        <a:cubicBezTo>
                          <a:pt x="10990" y="10539"/>
                          <a:pt x="10466" y="10372"/>
                          <a:pt x="10014" y="10027"/>
                        </a:cubicBezTo>
                        <a:cubicBezTo>
                          <a:pt x="9740" y="9812"/>
                          <a:pt x="9621" y="9419"/>
                          <a:pt x="9561" y="9086"/>
                        </a:cubicBezTo>
                        <a:cubicBezTo>
                          <a:pt x="9394" y="8110"/>
                          <a:pt x="9525" y="7050"/>
                          <a:pt x="9537" y="6074"/>
                        </a:cubicBezTo>
                        <a:cubicBezTo>
                          <a:pt x="9561" y="4943"/>
                          <a:pt x="9573" y="3823"/>
                          <a:pt x="9585" y="2692"/>
                        </a:cubicBezTo>
                        <a:cubicBezTo>
                          <a:pt x="9549" y="1918"/>
                          <a:pt x="9371" y="1204"/>
                          <a:pt x="8978" y="704"/>
                        </a:cubicBezTo>
                        <a:cubicBezTo>
                          <a:pt x="8633" y="271"/>
                          <a:pt x="8126" y="1"/>
                          <a:pt x="7436" y="1"/>
                        </a:cubicBezTo>
                        <a:close/>
                      </a:path>
                    </a:pathLst>
                  </a:custGeom>
                  <a:solidFill>
                    <a:srgbClr val="0A0A0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0" name="Google Shape;6248;p63">
                    <a:extLst>
                      <a:ext uri="{FF2B5EF4-FFF2-40B4-BE49-F238E27FC236}">
                        <a16:creationId xmlns:a16="http://schemas.microsoft.com/office/drawing/2014/main" id="{3321BC5B-8BC5-7596-79F1-876171610F77}"/>
                      </a:ext>
                    </a:extLst>
                  </p:cNvPr>
                  <p:cNvSpPr/>
                  <p:nvPr/>
                </p:nvSpPr>
                <p:spPr>
                  <a:xfrm>
                    <a:off x="6100264" y="2617778"/>
                    <a:ext cx="545221" cy="669719"/>
                  </a:xfrm>
                  <a:custGeom>
                    <a:avLst/>
                    <a:gdLst/>
                    <a:ahLst/>
                    <a:cxnLst/>
                    <a:rect l="l" t="t" r="r" b="b"/>
                    <a:pathLst>
                      <a:path w="11014" h="13529" extrusionOk="0">
                        <a:moveTo>
                          <a:pt x="6638" y="0"/>
                        </a:moveTo>
                        <a:cubicBezTo>
                          <a:pt x="4581" y="0"/>
                          <a:pt x="1790" y="874"/>
                          <a:pt x="1525" y="1313"/>
                        </a:cubicBezTo>
                        <a:cubicBezTo>
                          <a:pt x="834" y="2396"/>
                          <a:pt x="96" y="8040"/>
                          <a:pt x="1" y="12302"/>
                        </a:cubicBezTo>
                        <a:lnTo>
                          <a:pt x="1" y="12385"/>
                        </a:lnTo>
                        <a:lnTo>
                          <a:pt x="1" y="12897"/>
                        </a:lnTo>
                        <a:cubicBezTo>
                          <a:pt x="2078" y="13383"/>
                          <a:pt x="4259" y="13529"/>
                          <a:pt x="6133" y="13529"/>
                        </a:cubicBezTo>
                        <a:cubicBezTo>
                          <a:pt x="8620" y="13529"/>
                          <a:pt x="10566" y="13273"/>
                          <a:pt x="11014" y="13219"/>
                        </a:cubicBezTo>
                        <a:cubicBezTo>
                          <a:pt x="10990" y="13052"/>
                          <a:pt x="10966" y="12885"/>
                          <a:pt x="10931" y="12743"/>
                        </a:cubicBezTo>
                        <a:cubicBezTo>
                          <a:pt x="10931" y="12695"/>
                          <a:pt x="10907" y="12659"/>
                          <a:pt x="10907" y="12635"/>
                        </a:cubicBezTo>
                        <a:cubicBezTo>
                          <a:pt x="10252" y="8230"/>
                          <a:pt x="10609" y="1944"/>
                          <a:pt x="10478" y="1503"/>
                        </a:cubicBezTo>
                        <a:cubicBezTo>
                          <a:pt x="10300" y="955"/>
                          <a:pt x="8906" y="62"/>
                          <a:pt x="6835" y="3"/>
                        </a:cubicBezTo>
                        <a:cubicBezTo>
                          <a:pt x="6770" y="1"/>
                          <a:pt x="6705" y="0"/>
                          <a:pt x="6638" y="0"/>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dirty="0">
                      <a:ln>
                        <a:noFill/>
                      </a:ln>
                      <a:solidFill>
                        <a:sysClr val="windowText" lastClr="000000"/>
                      </a:solidFill>
                      <a:effectLst/>
                      <a:uLnTx/>
                      <a:uFillTx/>
                    </a:endParaRPr>
                  </a:p>
                </p:txBody>
              </p:sp>
              <p:sp>
                <p:nvSpPr>
                  <p:cNvPr id="461" name="Google Shape;6250;p63">
                    <a:extLst>
                      <a:ext uri="{FF2B5EF4-FFF2-40B4-BE49-F238E27FC236}">
                        <a16:creationId xmlns:a16="http://schemas.microsoft.com/office/drawing/2014/main" id="{7CFB7E72-2387-B6E0-2D72-9ED70F55CEA3}"/>
                      </a:ext>
                    </a:extLst>
                  </p:cNvPr>
                  <p:cNvSpPr/>
                  <p:nvPr/>
                </p:nvSpPr>
                <p:spPr>
                  <a:xfrm>
                    <a:off x="6100264" y="3226770"/>
                    <a:ext cx="541706" cy="33414"/>
                  </a:xfrm>
                  <a:custGeom>
                    <a:avLst/>
                    <a:gdLst/>
                    <a:ahLst/>
                    <a:cxnLst/>
                    <a:rect l="l" t="t" r="r" b="b"/>
                    <a:pathLst>
                      <a:path w="10943" h="675" extrusionOk="0">
                        <a:moveTo>
                          <a:pt x="1" y="0"/>
                        </a:moveTo>
                        <a:lnTo>
                          <a:pt x="1" y="83"/>
                        </a:lnTo>
                        <a:cubicBezTo>
                          <a:pt x="1286" y="298"/>
                          <a:pt x="2560" y="464"/>
                          <a:pt x="3846" y="572"/>
                        </a:cubicBezTo>
                        <a:cubicBezTo>
                          <a:pt x="4774" y="639"/>
                          <a:pt x="5704" y="675"/>
                          <a:pt x="6634" y="675"/>
                        </a:cubicBezTo>
                        <a:cubicBezTo>
                          <a:pt x="7674" y="675"/>
                          <a:pt x="8715" y="630"/>
                          <a:pt x="9752" y="536"/>
                        </a:cubicBezTo>
                        <a:cubicBezTo>
                          <a:pt x="10133" y="512"/>
                          <a:pt x="10538" y="464"/>
                          <a:pt x="10942" y="417"/>
                        </a:cubicBezTo>
                        <a:cubicBezTo>
                          <a:pt x="10942" y="381"/>
                          <a:pt x="10931" y="345"/>
                          <a:pt x="10931" y="333"/>
                        </a:cubicBezTo>
                        <a:lnTo>
                          <a:pt x="10073" y="417"/>
                        </a:lnTo>
                        <a:cubicBezTo>
                          <a:pt x="9097" y="512"/>
                          <a:pt x="8133" y="572"/>
                          <a:pt x="7144" y="583"/>
                        </a:cubicBezTo>
                        <a:cubicBezTo>
                          <a:pt x="6919" y="588"/>
                          <a:pt x="6693" y="590"/>
                          <a:pt x="6468" y="590"/>
                        </a:cubicBezTo>
                        <a:cubicBezTo>
                          <a:pt x="4732" y="590"/>
                          <a:pt x="3006" y="467"/>
                          <a:pt x="1298" y="214"/>
                        </a:cubicBezTo>
                        <a:cubicBezTo>
                          <a:pt x="870" y="155"/>
                          <a:pt x="429" y="83"/>
                          <a:pt x="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2" name="Google Shape;6251;p63">
                    <a:extLst>
                      <a:ext uri="{FF2B5EF4-FFF2-40B4-BE49-F238E27FC236}">
                        <a16:creationId xmlns:a16="http://schemas.microsoft.com/office/drawing/2014/main" id="{E13C7248-2590-2A1C-73B2-E44DD28C51DA}"/>
                      </a:ext>
                    </a:extLst>
                  </p:cNvPr>
                  <p:cNvSpPr/>
                  <p:nvPr/>
                </p:nvSpPr>
                <p:spPr>
                  <a:xfrm>
                    <a:off x="6249175" y="2554216"/>
                    <a:ext cx="175333" cy="127320"/>
                  </a:xfrm>
                  <a:custGeom>
                    <a:avLst/>
                    <a:gdLst/>
                    <a:ahLst/>
                    <a:cxnLst/>
                    <a:rect l="l" t="t" r="r" b="b"/>
                    <a:pathLst>
                      <a:path w="4121" h="2572" extrusionOk="0">
                        <a:moveTo>
                          <a:pt x="3751" y="1"/>
                        </a:moveTo>
                        <a:lnTo>
                          <a:pt x="1" y="489"/>
                        </a:lnTo>
                        <a:lnTo>
                          <a:pt x="322" y="2192"/>
                        </a:lnTo>
                        <a:cubicBezTo>
                          <a:pt x="322" y="2192"/>
                          <a:pt x="523" y="2571"/>
                          <a:pt x="1490" y="2571"/>
                        </a:cubicBezTo>
                        <a:cubicBezTo>
                          <a:pt x="1746" y="2571"/>
                          <a:pt x="2056" y="2545"/>
                          <a:pt x="2430" y="2477"/>
                        </a:cubicBezTo>
                        <a:cubicBezTo>
                          <a:pt x="4121" y="2156"/>
                          <a:pt x="4037" y="1346"/>
                          <a:pt x="4037" y="1346"/>
                        </a:cubicBezTo>
                        <a:lnTo>
                          <a:pt x="3751" y="1"/>
                        </a:lnTo>
                        <a:close/>
                      </a:path>
                    </a:pathLst>
                  </a:custGeom>
                  <a:solidFill>
                    <a:srgbClr val="FFA6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3" name="Google Shape;6252;p63">
                    <a:extLst>
                      <a:ext uri="{FF2B5EF4-FFF2-40B4-BE49-F238E27FC236}">
                        <a16:creationId xmlns:a16="http://schemas.microsoft.com/office/drawing/2014/main" id="{4E935358-9382-FB16-8142-E74033DF3AE0}"/>
                      </a:ext>
                    </a:extLst>
                  </p:cNvPr>
                  <p:cNvSpPr/>
                  <p:nvPr/>
                </p:nvSpPr>
                <p:spPr>
                  <a:xfrm>
                    <a:off x="6252979" y="2541550"/>
                    <a:ext cx="203318" cy="103301"/>
                  </a:xfrm>
                  <a:custGeom>
                    <a:avLst/>
                    <a:gdLst/>
                    <a:ahLst/>
                    <a:cxnLst/>
                    <a:rect l="l" t="t" r="r" b="b"/>
                    <a:pathLst>
                      <a:path w="4703" h="2087" extrusionOk="0">
                        <a:moveTo>
                          <a:pt x="3630" y="1"/>
                        </a:moveTo>
                        <a:cubicBezTo>
                          <a:pt x="3540" y="1"/>
                          <a:pt x="3450" y="3"/>
                          <a:pt x="3358" y="7"/>
                        </a:cubicBezTo>
                        <a:cubicBezTo>
                          <a:pt x="2488" y="55"/>
                          <a:pt x="1619" y="257"/>
                          <a:pt x="774" y="483"/>
                        </a:cubicBezTo>
                        <a:cubicBezTo>
                          <a:pt x="560" y="543"/>
                          <a:pt x="345" y="602"/>
                          <a:pt x="226" y="745"/>
                        </a:cubicBezTo>
                        <a:cubicBezTo>
                          <a:pt x="71" y="948"/>
                          <a:pt x="0" y="1364"/>
                          <a:pt x="119" y="1555"/>
                        </a:cubicBezTo>
                        <a:cubicBezTo>
                          <a:pt x="286" y="1817"/>
                          <a:pt x="726" y="1983"/>
                          <a:pt x="1072" y="2043"/>
                        </a:cubicBezTo>
                        <a:cubicBezTo>
                          <a:pt x="1247" y="2074"/>
                          <a:pt x="1425" y="2087"/>
                          <a:pt x="1602" y="2087"/>
                        </a:cubicBezTo>
                        <a:cubicBezTo>
                          <a:pt x="1833" y="2087"/>
                          <a:pt x="2064" y="2065"/>
                          <a:pt x="2286" y="2031"/>
                        </a:cubicBezTo>
                        <a:cubicBezTo>
                          <a:pt x="2786" y="1960"/>
                          <a:pt x="3274" y="1841"/>
                          <a:pt x="3703" y="1614"/>
                        </a:cubicBezTo>
                        <a:cubicBezTo>
                          <a:pt x="4131" y="1388"/>
                          <a:pt x="4489" y="1043"/>
                          <a:pt x="4632" y="650"/>
                        </a:cubicBezTo>
                        <a:cubicBezTo>
                          <a:pt x="4667" y="507"/>
                          <a:pt x="4703" y="364"/>
                          <a:pt x="4608" y="245"/>
                        </a:cubicBezTo>
                        <a:cubicBezTo>
                          <a:pt x="4536" y="138"/>
                          <a:pt x="4370" y="78"/>
                          <a:pt x="4227" y="55"/>
                        </a:cubicBezTo>
                        <a:cubicBezTo>
                          <a:pt x="4029" y="13"/>
                          <a:pt x="3832" y="1"/>
                          <a:pt x="363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4" name="Google Shape;6261;p63">
                    <a:extLst>
                      <a:ext uri="{FF2B5EF4-FFF2-40B4-BE49-F238E27FC236}">
                        <a16:creationId xmlns:a16="http://schemas.microsoft.com/office/drawing/2014/main" id="{61084B80-7D25-6E60-06E6-6709E7E5E12C}"/>
                      </a:ext>
                    </a:extLst>
                  </p:cNvPr>
                  <p:cNvSpPr/>
                  <p:nvPr/>
                </p:nvSpPr>
                <p:spPr>
                  <a:xfrm>
                    <a:off x="6027197" y="1907848"/>
                    <a:ext cx="229890" cy="308351"/>
                  </a:xfrm>
                  <a:custGeom>
                    <a:avLst/>
                    <a:gdLst/>
                    <a:ahLst/>
                    <a:cxnLst/>
                    <a:rect l="l" t="t" r="r" b="b"/>
                    <a:pathLst>
                      <a:path w="4644" h="6229" extrusionOk="0">
                        <a:moveTo>
                          <a:pt x="3710" y="0"/>
                        </a:moveTo>
                        <a:cubicBezTo>
                          <a:pt x="3339" y="0"/>
                          <a:pt x="2912" y="156"/>
                          <a:pt x="2655" y="295"/>
                        </a:cubicBezTo>
                        <a:cubicBezTo>
                          <a:pt x="1036" y="1128"/>
                          <a:pt x="0" y="3021"/>
                          <a:pt x="215" y="4843"/>
                        </a:cubicBezTo>
                        <a:cubicBezTo>
                          <a:pt x="238" y="5152"/>
                          <a:pt x="322" y="5450"/>
                          <a:pt x="476" y="5724"/>
                        </a:cubicBezTo>
                        <a:cubicBezTo>
                          <a:pt x="643" y="5986"/>
                          <a:pt x="917" y="6200"/>
                          <a:pt x="1215" y="6224"/>
                        </a:cubicBezTo>
                        <a:cubicBezTo>
                          <a:pt x="1245" y="6227"/>
                          <a:pt x="1274" y="6229"/>
                          <a:pt x="1304" y="6229"/>
                        </a:cubicBezTo>
                        <a:cubicBezTo>
                          <a:pt x="1809" y="6229"/>
                          <a:pt x="2208" y="5758"/>
                          <a:pt x="2501" y="5319"/>
                        </a:cubicBezTo>
                        <a:cubicBezTo>
                          <a:pt x="3060" y="4545"/>
                          <a:pt x="3596" y="3759"/>
                          <a:pt x="3965" y="2878"/>
                        </a:cubicBezTo>
                        <a:cubicBezTo>
                          <a:pt x="4239" y="2235"/>
                          <a:pt x="4644" y="1128"/>
                          <a:pt x="4382" y="402"/>
                        </a:cubicBezTo>
                        <a:cubicBezTo>
                          <a:pt x="4275" y="103"/>
                          <a:pt x="4011" y="0"/>
                          <a:pt x="3710" y="0"/>
                        </a:cubicBezTo>
                        <a:close/>
                      </a:path>
                    </a:pathLst>
                  </a:custGeom>
                  <a:solidFill>
                    <a:srgbClr val="0A0A0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5" name="Google Shape;6262;p63">
                    <a:extLst>
                      <a:ext uri="{FF2B5EF4-FFF2-40B4-BE49-F238E27FC236}">
                        <a16:creationId xmlns:a16="http://schemas.microsoft.com/office/drawing/2014/main" id="{D775C46F-3F35-E284-0810-A446330B4539}"/>
                      </a:ext>
                    </a:extLst>
                  </p:cNvPr>
                  <p:cNvSpPr/>
                  <p:nvPr/>
                </p:nvSpPr>
                <p:spPr>
                  <a:xfrm>
                    <a:off x="6036008" y="1911165"/>
                    <a:ext cx="602396" cy="687293"/>
                  </a:xfrm>
                  <a:custGeom>
                    <a:avLst/>
                    <a:gdLst/>
                    <a:ahLst/>
                    <a:cxnLst/>
                    <a:rect l="l" t="t" r="r" b="b"/>
                    <a:pathLst>
                      <a:path w="12169" h="13884" extrusionOk="0">
                        <a:moveTo>
                          <a:pt x="5859" y="1"/>
                        </a:moveTo>
                        <a:cubicBezTo>
                          <a:pt x="2509" y="1"/>
                          <a:pt x="47" y="2792"/>
                          <a:pt x="1" y="7228"/>
                        </a:cubicBezTo>
                        <a:cubicBezTo>
                          <a:pt x="1" y="7800"/>
                          <a:pt x="25" y="8336"/>
                          <a:pt x="84" y="8860"/>
                        </a:cubicBezTo>
                        <a:lnTo>
                          <a:pt x="84" y="8883"/>
                        </a:lnTo>
                        <a:cubicBezTo>
                          <a:pt x="96" y="9050"/>
                          <a:pt x="120" y="9193"/>
                          <a:pt x="144" y="9360"/>
                        </a:cubicBezTo>
                        <a:cubicBezTo>
                          <a:pt x="346" y="10681"/>
                          <a:pt x="810" y="11812"/>
                          <a:pt x="1692" y="12610"/>
                        </a:cubicBezTo>
                        <a:lnTo>
                          <a:pt x="1703" y="12622"/>
                        </a:lnTo>
                        <a:cubicBezTo>
                          <a:pt x="1846" y="12753"/>
                          <a:pt x="2025" y="12884"/>
                          <a:pt x="2203" y="13003"/>
                        </a:cubicBezTo>
                        <a:cubicBezTo>
                          <a:pt x="2965" y="13503"/>
                          <a:pt x="3978" y="13813"/>
                          <a:pt x="5311" y="13884"/>
                        </a:cubicBezTo>
                        <a:lnTo>
                          <a:pt x="5692" y="13884"/>
                        </a:lnTo>
                        <a:cubicBezTo>
                          <a:pt x="5847" y="13884"/>
                          <a:pt x="5990" y="13884"/>
                          <a:pt x="6156" y="13872"/>
                        </a:cubicBezTo>
                        <a:cubicBezTo>
                          <a:pt x="8038" y="13741"/>
                          <a:pt x="9728" y="12586"/>
                          <a:pt x="10752" y="10848"/>
                        </a:cubicBezTo>
                        <a:cubicBezTo>
                          <a:pt x="10764" y="10836"/>
                          <a:pt x="10764" y="10824"/>
                          <a:pt x="10776" y="10800"/>
                        </a:cubicBezTo>
                        <a:cubicBezTo>
                          <a:pt x="10871" y="10657"/>
                          <a:pt x="10943" y="10526"/>
                          <a:pt x="11014" y="10360"/>
                        </a:cubicBezTo>
                        <a:cubicBezTo>
                          <a:pt x="11395" y="9586"/>
                          <a:pt x="11645" y="8717"/>
                          <a:pt x="11752" y="7764"/>
                        </a:cubicBezTo>
                        <a:cubicBezTo>
                          <a:pt x="12169" y="3859"/>
                          <a:pt x="9752" y="239"/>
                          <a:pt x="6252" y="13"/>
                        </a:cubicBezTo>
                        <a:cubicBezTo>
                          <a:pt x="6119" y="5"/>
                          <a:pt x="5988" y="1"/>
                          <a:pt x="5859" y="1"/>
                        </a:cubicBezTo>
                        <a:close/>
                      </a:path>
                    </a:pathLst>
                  </a:custGeom>
                  <a:solidFill>
                    <a:srgbClr val="FFA6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6" name="Google Shape;6269;p63">
                    <a:extLst>
                      <a:ext uri="{FF2B5EF4-FFF2-40B4-BE49-F238E27FC236}">
                        <a16:creationId xmlns:a16="http://schemas.microsoft.com/office/drawing/2014/main" id="{4AD5841A-1501-84EC-3C53-908F0B1668F3}"/>
                      </a:ext>
                    </a:extLst>
                  </p:cNvPr>
                  <p:cNvSpPr/>
                  <p:nvPr/>
                </p:nvSpPr>
                <p:spPr>
                  <a:xfrm>
                    <a:off x="6140362" y="2364271"/>
                    <a:ext cx="176773" cy="72125"/>
                  </a:xfrm>
                  <a:custGeom>
                    <a:avLst/>
                    <a:gdLst/>
                    <a:ahLst/>
                    <a:cxnLst/>
                    <a:rect l="l" t="t" r="r" b="b"/>
                    <a:pathLst>
                      <a:path w="3571" h="1457" extrusionOk="0">
                        <a:moveTo>
                          <a:pt x="2885" y="0"/>
                        </a:moveTo>
                        <a:cubicBezTo>
                          <a:pt x="2551" y="0"/>
                          <a:pt x="2206" y="194"/>
                          <a:pt x="1584" y="242"/>
                        </a:cubicBezTo>
                        <a:cubicBezTo>
                          <a:pt x="1466" y="251"/>
                          <a:pt x="1354" y="255"/>
                          <a:pt x="1250" y="255"/>
                        </a:cubicBezTo>
                        <a:cubicBezTo>
                          <a:pt x="874" y="255"/>
                          <a:pt x="586" y="209"/>
                          <a:pt x="407" y="209"/>
                        </a:cubicBezTo>
                        <a:cubicBezTo>
                          <a:pt x="309" y="209"/>
                          <a:pt x="243" y="223"/>
                          <a:pt x="215" y="266"/>
                        </a:cubicBezTo>
                        <a:cubicBezTo>
                          <a:pt x="0" y="623"/>
                          <a:pt x="750" y="1457"/>
                          <a:pt x="1846" y="1457"/>
                        </a:cubicBezTo>
                        <a:cubicBezTo>
                          <a:pt x="1851" y="1457"/>
                          <a:pt x="1856" y="1457"/>
                          <a:pt x="1861" y="1457"/>
                        </a:cubicBezTo>
                        <a:cubicBezTo>
                          <a:pt x="2947" y="1457"/>
                          <a:pt x="3570" y="206"/>
                          <a:pt x="3132" y="40"/>
                        </a:cubicBezTo>
                        <a:cubicBezTo>
                          <a:pt x="3048" y="12"/>
                          <a:pt x="2967" y="0"/>
                          <a:pt x="288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7" name="Google Shape;6270;p63">
                    <a:extLst>
                      <a:ext uri="{FF2B5EF4-FFF2-40B4-BE49-F238E27FC236}">
                        <a16:creationId xmlns:a16="http://schemas.microsoft.com/office/drawing/2014/main" id="{EF09D199-513A-32E1-40A8-193125BF8DF9}"/>
                      </a:ext>
                    </a:extLst>
                  </p:cNvPr>
                  <p:cNvSpPr/>
                  <p:nvPr/>
                </p:nvSpPr>
                <p:spPr>
                  <a:xfrm>
                    <a:off x="6297733" y="2247145"/>
                    <a:ext cx="41879" cy="63215"/>
                  </a:xfrm>
                  <a:custGeom>
                    <a:avLst/>
                    <a:gdLst/>
                    <a:ahLst/>
                    <a:cxnLst/>
                    <a:rect l="l" t="t" r="r" b="b"/>
                    <a:pathLst>
                      <a:path w="846" h="1277" extrusionOk="0">
                        <a:moveTo>
                          <a:pt x="453" y="1"/>
                        </a:moveTo>
                        <a:cubicBezTo>
                          <a:pt x="226" y="1"/>
                          <a:pt x="12" y="263"/>
                          <a:pt x="12" y="620"/>
                        </a:cubicBezTo>
                        <a:cubicBezTo>
                          <a:pt x="0" y="977"/>
                          <a:pt x="179" y="1263"/>
                          <a:pt x="405" y="1275"/>
                        </a:cubicBezTo>
                        <a:cubicBezTo>
                          <a:pt x="414" y="1276"/>
                          <a:pt x="423" y="1276"/>
                          <a:pt x="431" y="1276"/>
                        </a:cubicBezTo>
                        <a:cubicBezTo>
                          <a:pt x="646" y="1276"/>
                          <a:pt x="822" y="999"/>
                          <a:pt x="834" y="656"/>
                        </a:cubicBezTo>
                        <a:cubicBezTo>
                          <a:pt x="846" y="299"/>
                          <a:pt x="667" y="13"/>
                          <a:pt x="453" y="1"/>
                        </a:cubicBezTo>
                        <a:close/>
                      </a:path>
                    </a:pathLst>
                  </a:custGeom>
                  <a:solidFill>
                    <a:srgbClr val="0A0A0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8" name="Google Shape;6271;p63">
                    <a:extLst>
                      <a:ext uri="{FF2B5EF4-FFF2-40B4-BE49-F238E27FC236}">
                        <a16:creationId xmlns:a16="http://schemas.microsoft.com/office/drawing/2014/main" id="{0A75FF75-FC9A-1F2E-705E-5F24F807C564}"/>
                      </a:ext>
                    </a:extLst>
                  </p:cNvPr>
                  <p:cNvSpPr/>
                  <p:nvPr/>
                </p:nvSpPr>
                <p:spPr>
                  <a:xfrm>
                    <a:off x="6108531" y="2242443"/>
                    <a:ext cx="33612" cy="52522"/>
                  </a:xfrm>
                  <a:custGeom>
                    <a:avLst/>
                    <a:gdLst/>
                    <a:ahLst/>
                    <a:cxnLst/>
                    <a:rect l="l" t="t" r="r" b="b"/>
                    <a:pathLst>
                      <a:path w="679" h="1061" extrusionOk="0">
                        <a:moveTo>
                          <a:pt x="345" y="0"/>
                        </a:moveTo>
                        <a:cubicBezTo>
                          <a:pt x="172" y="0"/>
                          <a:pt x="24" y="234"/>
                          <a:pt x="12" y="524"/>
                        </a:cubicBezTo>
                        <a:cubicBezTo>
                          <a:pt x="0" y="822"/>
                          <a:pt x="143" y="1060"/>
                          <a:pt x="322" y="1060"/>
                        </a:cubicBezTo>
                        <a:cubicBezTo>
                          <a:pt x="500" y="1060"/>
                          <a:pt x="667" y="834"/>
                          <a:pt x="667" y="536"/>
                        </a:cubicBezTo>
                        <a:cubicBezTo>
                          <a:pt x="679" y="239"/>
                          <a:pt x="536" y="1"/>
                          <a:pt x="357" y="1"/>
                        </a:cubicBezTo>
                        <a:cubicBezTo>
                          <a:pt x="353" y="0"/>
                          <a:pt x="349" y="0"/>
                          <a:pt x="345" y="0"/>
                        </a:cubicBezTo>
                        <a:close/>
                      </a:path>
                    </a:pathLst>
                  </a:custGeom>
                  <a:solidFill>
                    <a:srgbClr val="0A0A0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9" name="Google Shape;6272;p63">
                    <a:extLst>
                      <a:ext uri="{FF2B5EF4-FFF2-40B4-BE49-F238E27FC236}">
                        <a16:creationId xmlns:a16="http://schemas.microsoft.com/office/drawing/2014/main" id="{6F984D99-2493-A98A-CFDC-D7A9FF5CFDF0}"/>
                      </a:ext>
                    </a:extLst>
                  </p:cNvPr>
                  <p:cNvSpPr/>
                  <p:nvPr/>
                </p:nvSpPr>
                <p:spPr>
                  <a:xfrm>
                    <a:off x="6258824" y="2138139"/>
                    <a:ext cx="111975" cy="52572"/>
                  </a:xfrm>
                  <a:custGeom>
                    <a:avLst/>
                    <a:gdLst/>
                    <a:ahLst/>
                    <a:cxnLst/>
                    <a:rect l="l" t="t" r="r" b="b"/>
                    <a:pathLst>
                      <a:path w="2262" h="1062" extrusionOk="0">
                        <a:moveTo>
                          <a:pt x="643" y="0"/>
                        </a:moveTo>
                        <a:cubicBezTo>
                          <a:pt x="536" y="0"/>
                          <a:pt x="417" y="0"/>
                          <a:pt x="310" y="12"/>
                        </a:cubicBezTo>
                        <a:cubicBezTo>
                          <a:pt x="227" y="24"/>
                          <a:pt x="84" y="48"/>
                          <a:pt x="24" y="119"/>
                        </a:cubicBezTo>
                        <a:cubicBezTo>
                          <a:pt x="0" y="167"/>
                          <a:pt x="12" y="226"/>
                          <a:pt x="60" y="250"/>
                        </a:cubicBezTo>
                        <a:cubicBezTo>
                          <a:pt x="88" y="269"/>
                          <a:pt x="125" y="275"/>
                          <a:pt x="162" y="275"/>
                        </a:cubicBezTo>
                        <a:cubicBezTo>
                          <a:pt x="219" y="275"/>
                          <a:pt x="279" y="262"/>
                          <a:pt x="322" y="262"/>
                        </a:cubicBezTo>
                        <a:cubicBezTo>
                          <a:pt x="417" y="262"/>
                          <a:pt x="524" y="262"/>
                          <a:pt x="608" y="286"/>
                        </a:cubicBezTo>
                        <a:cubicBezTo>
                          <a:pt x="810" y="298"/>
                          <a:pt x="977" y="345"/>
                          <a:pt x="1155" y="417"/>
                        </a:cubicBezTo>
                        <a:cubicBezTo>
                          <a:pt x="1334" y="476"/>
                          <a:pt x="1501" y="560"/>
                          <a:pt x="1655" y="679"/>
                        </a:cubicBezTo>
                        <a:lnTo>
                          <a:pt x="1870" y="857"/>
                        </a:lnTo>
                        <a:cubicBezTo>
                          <a:pt x="1953" y="917"/>
                          <a:pt x="2013" y="1012"/>
                          <a:pt x="2096" y="1060"/>
                        </a:cubicBezTo>
                        <a:cubicBezTo>
                          <a:pt x="2102" y="1061"/>
                          <a:pt x="2108" y="1061"/>
                          <a:pt x="2115" y="1061"/>
                        </a:cubicBezTo>
                        <a:cubicBezTo>
                          <a:pt x="2183" y="1061"/>
                          <a:pt x="2262" y="1006"/>
                          <a:pt x="2251" y="941"/>
                        </a:cubicBezTo>
                        <a:cubicBezTo>
                          <a:pt x="2215" y="834"/>
                          <a:pt x="2155" y="762"/>
                          <a:pt x="2084" y="667"/>
                        </a:cubicBezTo>
                        <a:cubicBezTo>
                          <a:pt x="2013" y="584"/>
                          <a:pt x="1929" y="500"/>
                          <a:pt x="1846" y="441"/>
                        </a:cubicBezTo>
                        <a:cubicBezTo>
                          <a:pt x="1667" y="310"/>
                          <a:pt x="1477" y="203"/>
                          <a:pt x="1262" y="131"/>
                        </a:cubicBezTo>
                        <a:cubicBezTo>
                          <a:pt x="1060" y="60"/>
                          <a:pt x="846" y="12"/>
                          <a:pt x="643" y="0"/>
                        </a:cubicBezTo>
                        <a:close/>
                      </a:path>
                    </a:pathLst>
                  </a:custGeom>
                  <a:solidFill>
                    <a:srgbClr val="0A0A0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0" name="Google Shape;6273;p63">
                    <a:extLst>
                      <a:ext uri="{FF2B5EF4-FFF2-40B4-BE49-F238E27FC236}">
                        <a16:creationId xmlns:a16="http://schemas.microsoft.com/office/drawing/2014/main" id="{0837FDA3-1325-A0F7-0A0A-BF105C543205}"/>
                      </a:ext>
                    </a:extLst>
                  </p:cNvPr>
                  <p:cNvSpPr/>
                  <p:nvPr/>
                </p:nvSpPr>
                <p:spPr>
                  <a:xfrm>
                    <a:off x="6082146" y="2142247"/>
                    <a:ext cx="74749" cy="47968"/>
                  </a:xfrm>
                  <a:custGeom>
                    <a:avLst/>
                    <a:gdLst/>
                    <a:ahLst/>
                    <a:cxnLst/>
                    <a:rect l="l" t="t" r="r" b="b"/>
                    <a:pathLst>
                      <a:path w="1510" h="969" extrusionOk="0">
                        <a:moveTo>
                          <a:pt x="1069" y="1"/>
                        </a:moveTo>
                        <a:cubicBezTo>
                          <a:pt x="914" y="1"/>
                          <a:pt x="771" y="48"/>
                          <a:pt x="640" y="108"/>
                        </a:cubicBezTo>
                        <a:cubicBezTo>
                          <a:pt x="486" y="167"/>
                          <a:pt x="367" y="274"/>
                          <a:pt x="248" y="393"/>
                        </a:cubicBezTo>
                        <a:cubicBezTo>
                          <a:pt x="188" y="453"/>
                          <a:pt x="140" y="513"/>
                          <a:pt x="105" y="596"/>
                        </a:cubicBezTo>
                        <a:cubicBezTo>
                          <a:pt x="69" y="679"/>
                          <a:pt x="21" y="751"/>
                          <a:pt x="9" y="858"/>
                        </a:cubicBezTo>
                        <a:cubicBezTo>
                          <a:pt x="0" y="913"/>
                          <a:pt x="41" y="968"/>
                          <a:pt x="82" y="968"/>
                        </a:cubicBezTo>
                        <a:cubicBezTo>
                          <a:pt x="94" y="968"/>
                          <a:pt x="106" y="964"/>
                          <a:pt x="117" y="953"/>
                        </a:cubicBezTo>
                        <a:cubicBezTo>
                          <a:pt x="176" y="917"/>
                          <a:pt x="224" y="834"/>
                          <a:pt x="259" y="774"/>
                        </a:cubicBezTo>
                        <a:cubicBezTo>
                          <a:pt x="319" y="739"/>
                          <a:pt x="367" y="679"/>
                          <a:pt x="414" y="620"/>
                        </a:cubicBezTo>
                        <a:cubicBezTo>
                          <a:pt x="498" y="513"/>
                          <a:pt x="605" y="441"/>
                          <a:pt x="724" y="382"/>
                        </a:cubicBezTo>
                        <a:cubicBezTo>
                          <a:pt x="843" y="310"/>
                          <a:pt x="962" y="286"/>
                          <a:pt x="1093" y="274"/>
                        </a:cubicBezTo>
                        <a:cubicBezTo>
                          <a:pt x="1113" y="266"/>
                          <a:pt x="1135" y="264"/>
                          <a:pt x="1159" y="264"/>
                        </a:cubicBezTo>
                        <a:cubicBezTo>
                          <a:pt x="1205" y="264"/>
                          <a:pt x="1256" y="274"/>
                          <a:pt x="1295" y="274"/>
                        </a:cubicBezTo>
                        <a:cubicBezTo>
                          <a:pt x="1335" y="274"/>
                          <a:pt x="1380" y="290"/>
                          <a:pt x="1420" y="290"/>
                        </a:cubicBezTo>
                        <a:cubicBezTo>
                          <a:pt x="1439" y="290"/>
                          <a:pt x="1458" y="286"/>
                          <a:pt x="1474" y="274"/>
                        </a:cubicBezTo>
                        <a:cubicBezTo>
                          <a:pt x="1498" y="262"/>
                          <a:pt x="1510" y="191"/>
                          <a:pt x="1486" y="155"/>
                        </a:cubicBezTo>
                        <a:cubicBezTo>
                          <a:pt x="1438" y="60"/>
                          <a:pt x="1355" y="48"/>
                          <a:pt x="1295" y="36"/>
                        </a:cubicBezTo>
                        <a:cubicBezTo>
                          <a:pt x="1212" y="1"/>
                          <a:pt x="1141" y="1"/>
                          <a:pt x="1069" y="1"/>
                        </a:cubicBezTo>
                        <a:close/>
                      </a:path>
                    </a:pathLst>
                  </a:custGeom>
                  <a:solidFill>
                    <a:srgbClr val="0A0A0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1" name="Google Shape;6274;p63">
                    <a:extLst>
                      <a:ext uri="{FF2B5EF4-FFF2-40B4-BE49-F238E27FC236}">
                        <a16:creationId xmlns:a16="http://schemas.microsoft.com/office/drawing/2014/main" id="{D7E458F2-B4CA-6722-74AB-389B49F2CC40}"/>
                      </a:ext>
                    </a:extLst>
                  </p:cNvPr>
                  <p:cNvSpPr/>
                  <p:nvPr/>
                </p:nvSpPr>
                <p:spPr>
                  <a:xfrm>
                    <a:off x="6135609" y="2221998"/>
                    <a:ext cx="55492" cy="124598"/>
                  </a:xfrm>
                  <a:custGeom>
                    <a:avLst/>
                    <a:gdLst/>
                    <a:ahLst/>
                    <a:cxnLst/>
                    <a:rect l="l" t="t" r="r" b="b"/>
                    <a:pathLst>
                      <a:path w="1121" h="2517" extrusionOk="0">
                        <a:moveTo>
                          <a:pt x="791" y="1"/>
                        </a:moveTo>
                        <a:cubicBezTo>
                          <a:pt x="763" y="1"/>
                          <a:pt x="736" y="19"/>
                          <a:pt x="751" y="56"/>
                        </a:cubicBezTo>
                        <a:cubicBezTo>
                          <a:pt x="763" y="223"/>
                          <a:pt x="823" y="366"/>
                          <a:pt x="846" y="533"/>
                        </a:cubicBezTo>
                        <a:cubicBezTo>
                          <a:pt x="882" y="699"/>
                          <a:pt x="906" y="878"/>
                          <a:pt x="894" y="1045"/>
                        </a:cubicBezTo>
                        <a:cubicBezTo>
                          <a:pt x="894" y="1176"/>
                          <a:pt x="894" y="1354"/>
                          <a:pt x="823" y="1473"/>
                        </a:cubicBezTo>
                        <a:cubicBezTo>
                          <a:pt x="777" y="1536"/>
                          <a:pt x="709" y="1555"/>
                          <a:pt x="637" y="1555"/>
                        </a:cubicBezTo>
                        <a:cubicBezTo>
                          <a:pt x="560" y="1555"/>
                          <a:pt x="479" y="1533"/>
                          <a:pt x="418" y="1521"/>
                        </a:cubicBezTo>
                        <a:cubicBezTo>
                          <a:pt x="370" y="1503"/>
                          <a:pt x="308" y="1488"/>
                          <a:pt x="248" y="1488"/>
                        </a:cubicBezTo>
                        <a:cubicBezTo>
                          <a:pt x="189" y="1488"/>
                          <a:pt x="132" y="1503"/>
                          <a:pt x="96" y="1545"/>
                        </a:cubicBezTo>
                        <a:cubicBezTo>
                          <a:pt x="1" y="1652"/>
                          <a:pt x="84" y="1819"/>
                          <a:pt x="120" y="1914"/>
                        </a:cubicBezTo>
                        <a:cubicBezTo>
                          <a:pt x="239" y="2176"/>
                          <a:pt x="453" y="2378"/>
                          <a:pt x="692" y="2509"/>
                        </a:cubicBezTo>
                        <a:cubicBezTo>
                          <a:pt x="701" y="2515"/>
                          <a:pt x="710" y="2517"/>
                          <a:pt x="719" y="2517"/>
                        </a:cubicBezTo>
                        <a:cubicBezTo>
                          <a:pt x="767" y="2517"/>
                          <a:pt x="801" y="2444"/>
                          <a:pt x="751" y="2414"/>
                        </a:cubicBezTo>
                        <a:cubicBezTo>
                          <a:pt x="513" y="2247"/>
                          <a:pt x="322" y="2009"/>
                          <a:pt x="227" y="1735"/>
                        </a:cubicBezTo>
                        <a:cubicBezTo>
                          <a:pt x="227" y="1723"/>
                          <a:pt x="203" y="1676"/>
                          <a:pt x="227" y="1664"/>
                        </a:cubicBezTo>
                        <a:cubicBezTo>
                          <a:pt x="232" y="1654"/>
                          <a:pt x="248" y="1650"/>
                          <a:pt x="266" y="1650"/>
                        </a:cubicBezTo>
                        <a:cubicBezTo>
                          <a:pt x="291" y="1650"/>
                          <a:pt x="321" y="1657"/>
                          <a:pt x="334" y="1664"/>
                        </a:cubicBezTo>
                        <a:cubicBezTo>
                          <a:pt x="406" y="1688"/>
                          <a:pt x="465" y="1711"/>
                          <a:pt x="537" y="1723"/>
                        </a:cubicBezTo>
                        <a:cubicBezTo>
                          <a:pt x="580" y="1735"/>
                          <a:pt x="625" y="1742"/>
                          <a:pt x="669" y="1742"/>
                        </a:cubicBezTo>
                        <a:cubicBezTo>
                          <a:pt x="758" y="1742"/>
                          <a:pt x="842" y="1715"/>
                          <a:pt x="906" y="1652"/>
                        </a:cubicBezTo>
                        <a:cubicBezTo>
                          <a:pt x="1120" y="1485"/>
                          <a:pt x="1108" y="1128"/>
                          <a:pt x="1084" y="890"/>
                        </a:cubicBezTo>
                        <a:cubicBezTo>
                          <a:pt x="1073" y="616"/>
                          <a:pt x="1025" y="235"/>
                          <a:pt x="834" y="21"/>
                        </a:cubicBezTo>
                        <a:cubicBezTo>
                          <a:pt x="825" y="7"/>
                          <a:pt x="808" y="1"/>
                          <a:pt x="791" y="1"/>
                        </a:cubicBezTo>
                        <a:close/>
                      </a:path>
                    </a:pathLst>
                  </a:custGeom>
                  <a:solidFill>
                    <a:srgbClr val="C4311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442" name="Google Shape;6243;p63">
                  <a:extLst>
                    <a:ext uri="{FF2B5EF4-FFF2-40B4-BE49-F238E27FC236}">
                      <a16:creationId xmlns:a16="http://schemas.microsoft.com/office/drawing/2014/main" id="{F7569643-878C-DF36-6074-CAFCEF840FBB}"/>
                    </a:ext>
                  </a:extLst>
                </p:cNvPr>
                <p:cNvSpPr/>
                <p:nvPr/>
              </p:nvSpPr>
              <p:spPr>
                <a:xfrm>
                  <a:off x="7584866" y="3180020"/>
                  <a:ext cx="235236" cy="370823"/>
                </a:xfrm>
                <a:custGeom>
                  <a:avLst/>
                  <a:gdLst/>
                  <a:ahLst/>
                  <a:cxnLst/>
                  <a:rect l="l" t="t" r="r" b="b"/>
                  <a:pathLst>
                    <a:path w="4752" h="7491" extrusionOk="0">
                      <a:moveTo>
                        <a:pt x="3833" y="1"/>
                      </a:moveTo>
                      <a:cubicBezTo>
                        <a:pt x="3658" y="1"/>
                        <a:pt x="3471" y="42"/>
                        <a:pt x="3299" y="105"/>
                      </a:cubicBezTo>
                      <a:cubicBezTo>
                        <a:pt x="2310" y="462"/>
                        <a:pt x="1751" y="1260"/>
                        <a:pt x="1287" y="2117"/>
                      </a:cubicBezTo>
                      <a:cubicBezTo>
                        <a:pt x="1144" y="2391"/>
                        <a:pt x="989" y="2677"/>
                        <a:pt x="870" y="2962"/>
                      </a:cubicBezTo>
                      <a:cubicBezTo>
                        <a:pt x="382" y="4093"/>
                        <a:pt x="1" y="5344"/>
                        <a:pt x="72" y="6534"/>
                      </a:cubicBezTo>
                      <a:cubicBezTo>
                        <a:pt x="84" y="6880"/>
                        <a:pt x="155" y="7249"/>
                        <a:pt x="453" y="7415"/>
                      </a:cubicBezTo>
                      <a:cubicBezTo>
                        <a:pt x="550" y="7468"/>
                        <a:pt x="656" y="7490"/>
                        <a:pt x="766" y="7490"/>
                      </a:cubicBezTo>
                      <a:cubicBezTo>
                        <a:pt x="929" y="7490"/>
                        <a:pt x="1100" y="7443"/>
                        <a:pt x="1263" y="7380"/>
                      </a:cubicBezTo>
                      <a:cubicBezTo>
                        <a:pt x="1882" y="7106"/>
                        <a:pt x="2334" y="6558"/>
                        <a:pt x="2703" y="6022"/>
                      </a:cubicBezTo>
                      <a:cubicBezTo>
                        <a:pt x="3120" y="5427"/>
                        <a:pt x="3477" y="4784"/>
                        <a:pt x="3799" y="4129"/>
                      </a:cubicBezTo>
                      <a:cubicBezTo>
                        <a:pt x="4335" y="3081"/>
                        <a:pt x="4751" y="1915"/>
                        <a:pt x="4608" y="807"/>
                      </a:cubicBezTo>
                      <a:cubicBezTo>
                        <a:pt x="4573" y="569"/>
                        <a:pt x="4501" y="307"/>
                        <a:pt x="4323" y="164"/>
                      </a:cubicBezTo>
                      <a:cubicBezTo>
                        <a:pt x="4193" y="47"/>
                        <a:pt x="4020" y="1"/>
                        <a:pt x="3833" y="1"/>
                      </a:cubicBezTo>
                      <a:close/>
                    </a:path>
                  </a:pathLst>
                </a:custGeom>
                <a:solidFill>
                  <a:srgbClr val="FFA6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3" name="Google Shape;6246;p63">
                  <a:extLst>
                    <a:ext uri="{FF2B5EF4-FFF2-40B4-BE49-F238E27FC236}">
                      <a16:creationId xmlns:a16="http://schemas.microsoft.com/office/drawing/2014/main" id="{79C24E26-976B-3468-0FB2-FC8D1184099E}"/>
                    </a:ext>
                  </a:extLst>
                </p:cNvPr>
                <p:cNvSpPr/>
                <p:nvPr/>
              </p:nvSpPr>
              <p:spPr>
                <a:xfrm rot="19566913">
                  <a:off x="7393153" y="3212918"/>
                  <a:ext cx="255235" cy="372209"/>
                </a:xfrm>
                <a:custGeom>
                  <a:avLst/>
                  <a:gdLst/>
                  <a:ahLst/>
                  <a:cxnLst/>
                  <a:rect l="l" t="t" r="r" b="b"/>
                  <a:pathLst>
                    <a:path w="5156" h="7519" extrusionOk="0">
                      <a:moveTo>
                        <a:pt x="2298" y="1"/>
                      </a:moveTo>
                      <a:lnTo>
                        <a:pt x="1" y="441"/>
                      </a:lnTo>
                      <a:cubicBezTo>
                        <a:pt x="346" y="2401"/>
                        <a:pt x="1139" y="7519"/>
                        <a:pt x="3004" y="7519"/>
                      </a:cubicBezTo>
                      <a:cubicBezTo>
                        <a:pt x="3065" y="7519"/>
                        <a:pt x="3128" y="7513"/>
                        <a:pt x="3191" y="7502"/>
                      </a:cubicBezTo>
                      <a:cubicBezTo>
                        <a:pt x="5156" y="7121"/>
                        <a:pt x="2298" y="1"/>
                        <a:pt x="2298" y="1"/>
                      </a:cubicBezTo>
                      <a:close/>
                    </a:path>
                  </a:pathLst>
                </a:custGeom>
                <a:solidFill>
                  <a:srgbClr val="FFA6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4" name="Google Shape;6254;p63">
                  <a:extLst>
                    <a:ext uri="{FF2B5EF4-FFF2-40B4-BE49-F238E27FC236}">
                      <a16:creationId xmlns:a16="http://schemas.microsoft.com/office/drawing/2014/main" id="{B5DCAB2E-1CD7-9118-3CDF-0D12EC7CFDCE}"/>
                    </a:ext>
                  </a:extLst>
                </p:cNvPr>
                <p:cNvSpPr/>
                <p:nvPr/>
              </p:nvSpPr>
              <p:spPr>
                <a:xfrm rot="3823944">
                  <a:off x="7588972" y="3163027"/>
                  <a:ext cx="278433" cy="290572"/>
                </a:xfrm>
                <a:custGeom>
                  <a:avLst/>
                  <a:gdLst/>
                  <a:ahLst/>
                  <a:cxnLst/>
                  <a:rect l="l" t="t" r="r" b="b"/>
                  <a:pathLst>
                    <a:path w="5168" h="5871" extrusionOk="0">
                      <a:moveTo>
                        <a:pt x="1084" y="1"/>
                      </a:moveTo>
                      <a:cubicBezTo>
                        <a:pt x="0" y="108"/>
                        <a:pt x="36" y="2025"/>
                        <a:pt x="965" y="3382"/>
                      </a:cubicBezTo>
                      <a:cubicBezTo>
                        <a:pt x="1393" y="4001"/>
                        <a:pt x="1739" y="4621"/>
                        <a:pt x="1989" y="5216"/>
                      </a:cubicBezTo>
                      <a:cubicBezTo>
                        <a:pt x="1989" y="5240"/>
                        <a:pt x="2000" y="5252"/>
                        <a:pt x="2024" y="5287"/>
                      </a:cubicBezTo>
                      <a:cubicBezTo>
                        <a:pt x="2108" y="5478"/>
                        <a:pt x="2179" y="5668"/>
                        <a:pt x="2239" y="5871"/>
                      </a:cubicBezTo>
                      <a:cubicBezTo>
                        <a:pt x="2346" y="5787"/>
                        <a:pt x="2465" y="5716"/>
                        <a:pt x="2572" y="5644"/>
                      </a:cubicBezTo>
                      <a:cubicBezTo>
                        <a:pt x="2870" y="5454"/>
                        <a:pt x="3179" y="5252"/>
                        <a:pt x="3477" y="5061"/>
                      </a:cubicBezTo>
                      <a:cubicBezTo>
                        <a:pt x="3846" y="4811"/>
                        <a:pt x="4465" y="4347"/>
                        <a:pt x="4846" y="3930"/>
                      </a:cubicBezTo>
                      <a:cubicBezTo>
                        <a:pt x="4870" y="3906"/>
                        <a:pt x="4894" y="3870"/>
                        <a:pt x="4917" y="3847"/>
                      </a:cubicBezTo>
                      <a:cubicBezTo>
                        <a:pt x="5037" y="3728"/>
                        <a:pt x="5132" y="3609"/>
                        <a:pt x="5168" y="3501"/>
                      </a:cubicBezTo>
                      <a:cubicBezTo>
                        <a:pt x="5072" y="3323"/>
                        <a:pt x="4977" y="3144"/>
                        <a:pt x="4882" y="3013"/>
                      </a:cubicBezTo>
                      <a:cubicBezTo>
                        <a:pt x="4858" y="2977"/>
                        <a:pt x="4846" y="2966"/>
                        <a:pt x="4834" y="2930"/>
                      </a:cubicBezTo>
                      <a:cubicBezTo>
                        <a:pt x="3691" y="1168"/>
                        <a:pt x="2239" y="120"/>
                        <a:pt x="1334" y="13"/>
                      </a:cubicBezTo>
                      <a:cubicBezTo>
                        <a:pt x="1262" y="1"/>
                        <a:pt x="1203" y="1"/>
                        <a:pt x="1143" y="1"/>
                      </a:cubicBezTo>
                      <a:close/>
                    </a:path>
                  </a:pathLst>
                </a:custGeom>
                <a:solidFill>
                  <a:schemeClr val="bg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dirty="0">
                    <a:ln>
                      <a:noFill/>
                    </a:ln>
                    <a:solidFill>
                      <a:sysClr val="windowText" lastClr="000000"/>
                    </a:solidFill>
                    <a:effectLst/>
                    <a:uLnTx/>
                    <a:uFillTx/>
                  </a:endParaRPr>
                </a:p>
              </p:txBody>
            </p:sp>
          </p:grpSp>
          <p:pic>
            <p:nvPicPr>
              <p:cNvPr id="440" name="Picture 439">
                <a:extLst>
                  <a:ext uri="{FF2B5EF4-FFF2-40B4-BE49-F238E27FC236}">
                    <a16:creationId xmlns:a16="http://schemas.microsoft.com/office/drawing/2014/main" id="{E8CBFDFD-4315-9E1C-2A66-A8BFC12F2CDD}"/>
                  </a:ext>
                </a:extLst>
              </p:cNvPr>
              <p:cNvPicPr>
                <a:picLocks noChangeAspect="1"/>
              </p:cNvPicPr>
              <p:nvPr/>
            </p:nvPicPr>
            <p:blipFill>
              <a:blip r:embed="rId3"/>
              <a:stretch>
                <a:fillRect/>
              </a:stretch>
            </p:blipFill>
            <p:spPr>
              <a:xfrm rot="15872924" flipV="1">
                <a:off x="7236006" y="3044597"/>
                <a:ext cx="301191" cy="301191"/>
              </a:xfrm>
              <a:prstGeom prst="rect">
                <a:avLst/>
              </a:prstGeom>
            </p:spPr>
          </p:pic>
        </p:grpSp>
        <p:sp>
          <p:nvSpPr>
            <p:cNvPr id="432" name="Google Shape;5828;p62">
              <a:extLst>
                <a:ext uri="{FF2B5EF4-FFF2-40B4-BE49-F238E27FC236}">
                  <a16:creationId xmlns:a16="http://schemas.microsoft.com/office/drawing/2014/main" id="{3163B583-5297-F584-A979-7CB17AF0DA03}"/>
                </a:ext>
              </a:extLst>
            </p:cNvPr>
            <p:cNvSpPr/>
            <p:nvPr/>
          </p:nvSpPr>
          <p:spPr>
            <a:xfrm rot="5901443">
              <a:off x="7248094" y="3185514"/>
              <a:ext cx="161877" cy="152265"/>
            </a:xfrm>
            <a:custGeom>
              <a:avLst/>
              <a:gdLst/>
              <a:ahLst/>
              <a:cxnLst/>
              <a:rect l="l" t="t" r="r" b="b"/>
              <a:pathLst>
                <a:path w="3284" h="3089" extrusionOk="0">
                  <a:moveTo>
                    <a:pt x="1358" y="1"/>
                  </a:moveTo>
                  <a:cubicBezTo>
                    <a:pt x="1287" y="1"/>
                    <a:pt x="1230" y="19"/>
                    <a:pt x="1191" y="61"/>
                  </a:cubicBezTo>
                  <a:cubicBezTo>
                    <a:pt x="1191" y="61"/>
                    <a:pt x="0" y="1038"/>
                    <a:pt x="60" y="1621"/>
                  </a:cubicBezTo>
                  <a:cubicBezTo>
                    <a:pt x="117" y="2187"/>
                    <a:pt x="1630" y="3088"/>
                    <a:pt x="2037" y="3088"/>
                  </a:cubicBezTo>
                  <a:cubicBezTo>
                    <a:pt x="2050" y="3088"/>
                    <a:pt x="2061" y="3087"/>
                    <a:pt x="2072" y="3085"/>
                  </a:cubicBezTo>
                  <a:cubicBezTo>
                    <a:pt x="2417" y="3026"/>
                    <a:pt x="3239" y="1442"/>
                    <a:pt x="3262" y="1276"/>
                  </a:cubicBezTo>
                  <a:cubicBezTo>
                    <a:pt x="3283" y="1139"/>
                    <a:pt x="1911" y="1"/>
                    <a:pt x="1358" y="1"/>
                  </a:cubicBezTo>
                  <a:close/>
                </a:path>
              </a:pathLst>
            </a:custGeom>
            <a:solidFill>
              <a:srgbClr val="FFA6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3" name="Google Shape;5720;p61">
              <a:extLst>
                <a:ext uri="{FF2B5EF4-FFF2-40B4-BE49-F238E27FC236}">
                  <a16:creationId xmlns:a16="http://schemas.microsoft.com/office/drawing/2014/main" id="{FF4AC5E9-4A64-83EF-6B8A-5EE23631C25F}"/>
                </a:ext>
              </a:extLst>
            </p:cNvPr>
            <p:cNvSpPr/>
            <p:nvPr/>
          </p:nvSpPr>
          <p:spPr>
            <a:xfrm>
              <a:off x="7247642" y="2293838"/>
              <a:ext cx="773284" cy="583694"/>
            </a:xfrm>
            <a:custGeom>
              <a:avLst/>
              <a:gdLst/>
              <a:ahLst/>
              <a:cxnLst/>
              <a:rect l="l" t="t" r="r" b="b"/>
              <a:pathLst>
                <a:path w="15598" h="10865" extrusionOk="0">
                  <a:moveTo>
                    <a:pt x="7427" y="1"/>
                  </a:moveTo>
                  <a:cubicBezTo>
                    <a:pt x="6826" y="1"/>
                    <a:pt x="6224" y="58"/>
                    <a:pt x="5632" y="173"/>
                  </a:cubicBezTo>
                  <a:cubicBezTo>
                    <a:pt x="4692" y="351"/>
                    <a:pt x="3787" y="696"/>
                    <a:pt x="2953" y="1173"/>
                  </a:cubicBezTo>
                  <a:cubicBezTo>
                    <a:pt x="2656" y="1351"/>
                    <a:pt x="2358" y="1542"/>
                    <a:pt x="2072" y="1756"/>
                  </a:cubicBezTo>
                  <a:cubicBezTo>
                    <a:pt x="1775" y="1982"/>
                    <a:pt x="1477" y="2232"/>
                    <a:pt x="1203" y="2518"/>
                  </a:cubicBezTo>
                  <a:cubicBezTo>
                    <a:pt x="727" y="3006"/>
                    <a:pt x="298" y="3566"/>
                    <a:pt x="120" y="4245"/>
                  </a:cubicBezTo>
                  <a:cubicBezTo>
                    <a:pt x="1" y="4721"/>
                    <a:pt x="1" y="5399"/>
                    <a:pt x="274" y="5864"/>
                  </a:cubicBezTo>
                  <a:cubicBezTo>
                    <a:pt x="745" y="5821"/>
                    <a:pt x="1217" y="5801"/>
                    <a:pt x="1688" y="5801"/>
                  </a:cubicBezTo>
                  <a:cubicBezTo>
                    <a:pt x="2530" y="5801"/>
                    <a:pt x="3372" y="5864"/>
                    <a:pt x="4204" y="5971"/>
                  </a:cubicBezTo>
                  <a:cubicBezTo>
                    <a:pt x="4382" y="5995"/>
                    <a:pt x="4573" y="6030"/>
                    <a:pt x="4751" y="6054"/>
                  </a:cubicBezTo>
                  <a:cubicBezTo>
                    <a:pt x="4751" y="5935"/>
                    <a:pt x="4739" y="5816"/>
                    <a:pt x="4739" y="5709"/>
                  </a:cubicBezTo>
                  <a:cubicBezTo>
                    <a:pt x="4704" y="5268"/>
                    <a:pt x="4763" y="4804"/>
                    <a:pt x="4882" y="4375"/>
                  </a:cubicBezTo>
                  <a:lnTo>
                    <a:pt x="4882" y="4375"/>
                  </a:lnTo>
                  <a:cubicBezTo>
                    <a:pt x="4835" y="4673"/>
                    <a:pt x="4835" y="4971"/>
                    <a:pt x="4870" y="5257"/>
                  </a:cubicBezTo>
                  <a:cubicBezTo>
                    <a:pt x="4894" y="5518"/>
                    <a:pt x="4977" y="5780"/>
                    <a:pt x="5073" y="6054"/>
                  </a:cubicBezTo>
                  <a:cubicBezTo>
                    <a:pt x="5082" y="6063"/>
                    <a:pt x="5091" y="6067"/>
                    <a:pt x="5099" y="6067"/>
                  </a:cubicBezTo>
                  <a:cubicBezTo>
                    <a:pt x="5111" y="6067"/>
                    <a:pt x="5120" y="6057"/>
                    <a:pt x="5120" y="6042"/>
                  </a:cubicBezTo>
                  <a:cubicBezTo>
                    <a:pt x="4942" y="5459"/>
                    <a:pt x="4894" y="4840"/>
                    <a:pt x="5001" y="4245"/>
                  </a:cubicBezTo>
                  <a:cubicBezTo>
                    <a:pt x="5037" y="4078"/>
                    <a:pt x="5073" y="3923"/>
                    <a:pt x="5120" y="3768"/>
                  </a:cubicBezTo>
                  <a:cubicBezTo>
                    <a:pt x="5156" y="3709"/>
                    <a:pt x="5180" y="3625"/>
                    <a:pt x="5227" y="3566"/>
                  </a:cubicBezTo>
                  <a:lnTo>
                    <a:pt x="5227" y="3566"/>
                  </a:lnTo>
                  <a:cubicBezTo>
                    <a:pt x="5061" y="4090"/>
                    <a:pt x="4942" y="5447"/>
                    <a:pt x="5299" y="6150"/>
                  </a:cubicBezTo>
                  <a:cubicBezTo>
                    <a:pt x="5632" y="6221"/>
                    <a:pt x="5942" y="6292"/>
                    <a:pt x="6251" y="6400"/>
                  </a:cubicBezTo>
                  <a:cubicBezTo>
                    <a:pt x="6370" y="6173"/>
                    <a:pt x="6347" y="6007"/>
                    <a:pt x="6263" y="5769"/>
                  </a:cubicBezTo>
                  <a:cubicBezTo>
                    <a:pt x="6061" y="5173"/>
                    <a:pt x="5966" y="4602"/>
                    <a:pt x="6073" y="3971"/>
                  </a:cubicBezTo>
                  <a:cubicBezTo>
                    <a:pt x="6120" y="3661"/>
                    <a:pt x="6228" y="3375"/>
                    <a:pt x="6347" y="3090"/>
                  </a:cubicBezTo>
                  <a:cubicBezTo>
                    <a:pt x="6359" y="3066"/>
                    <a:pt x="6370" y="3030"/>
                    <a:pt x="6382" y="3018"/>
                  </a:cubicBezTo>
                  <a:lnTo>
                    <a:pt x="6382" y="3018"/>
                  </a:lnTo>
                  <a:cubicBezTo>
                    <a:pt x="6359" y="3209"/>
                    <a:pt x="6311" y="3411"/>
                    <a:pt x="6287" y="3602"/>
                  </a:cubicBezTo>
                  <a:cubicBezTo>
                    <a:pt x="6251" y="3852"/>
                    <a:pt x="6239" y="4102"/>
                    <a:pt x="6239" y="4375"/>
                  </a:cubicBezTo>
                  <a:cubicBezTo>
                    <a:pt x="6239" y="4864"/>
                    <a:pt x="6311" y="5376"/>
                    <a:pt x="6525" y="5804"/>
                  </a:cubicBezTo>
                  <a:cubicBezTo>
                    <a:pt x="6787" y="6388"/>
                    <a:pt x="7121" y="6661"/>
                    <a:pt x="7537" y="6888"/>
                  </a:cubicBezTo>
                  <a:lnTo>
                    <a:pt x="7847" y="7019"/>
                  </a:lnTo>
                  <a:cubicBezTo>
                    <a:pt x="7990" y="7078"/>
                    <a:pt x="8156" y="7138"/>
                    <a:pt x="8335" y="7197"/>
                  </a:cubicBezTo>
                  <a:cubicBezTo>
                    <a:pt x="9049" y="7435"/>
                    <a:pt x="9776" y="8066"/>
                    <a:pt x="10038" y="8805"/>
                  </a:cubicBezTo>
                  <a:cubicBezTo>
                    <a:pt x="10169" y="9209"/>
                    <a:pt x="10038" y="9674"/>
                    <a:pt x="10026" y="10079"/>
                  </a:cubicBezTo>
                  <a:cubicBezTo>
                    <a:pt x="10002" y="10460"/>
                    <a:pt x="9942" y="10829"/>
                    <a:pt x="10383" y="10864"/>
                  </a:cubicBezTo>
                  <a:cubicBezTo>
                    <a:pt x="10389" y="10865"/>
                    <a:pt x="10395" y="10865"/>
                    <a:pt x="10400" y="10865"/>
                  </a:cubicBezTo>
                  <a:cubicBezTo>
                    <a:pt x="10816" y="10865"/>
                    <a:pt x="11068" y="10043"/>
                    <a:pt x="11808" y="10043"/>
                  </a:cubicBezTo>
                  <a:cubicBezTo>
                    <a:pt x="11813" y="10043"/>
                    <a:pt x="11818" y="10043"/>
                    <a:pt x="11824" y="10043"/>
                  </a:cubicBezTo>
                  <a:cubicBezTo>
                    <a:pt x="12498" y="10075"/>
                    <a:pt x="12605" y="10724"/>
                    <a:pt x="12966" y="10724"/>
                  </a:cubicBezTo>
                  <a:cubicBezTo>
                    <a:pt x="13006" y="10724"/>
                    <a:pt x="13050" y="10716"/>
                    <a:pt x="13097" y="10698"/>
                  </a:cubicBezTo>
                  <a:cubicBezTo>
                    <a:pt x="13383" y="10591"/>
                    <a:pt x="13609" y="10233"/>
                    <a:pt x="13788" y="10031"/>
                  </a:cubicBezTo>
                  <a:cubicBezTo>
                    <a:pt x="15133" y="8543"/>
                    <a:pt x="15598" y="6340"/>
                    <a:pt x="14836" y="4423"/>
                  </a:cubicBezTo>
                  <a:cubicBezTo>
                    <a:pt x="14752" y="4209"/>
                    <a:pt x="14657" y="3994"/>
                    <a:pt x="14562" y="3804"/>
                  </a:cubicBezTo>
                  <a:cubicBezTo>
                    <a:pt x="14181" y="3125"/>
                    <a:pt x="13645" y="2518"/>
                    <a:pt x="13074" y="2006"/>
                  </a:cubicBezTo>
                  <a:cubicBezTo>
                    <a:pt x="12812" y="1780"/>
                    <a:pt x="12550" y="1589"/>
                    <a:pt x="12264" y="1399"/>
                  </a:cubicBezTo>
                  <a:cubicBezTo>
                    <a:pt x="10837" y="465"/>
                    <a:pt x="9136" y="1"/>
                    <a:pt x="7427" y="1"/>
                  </a:cubicBezTo>
                  <a:close/>
                </a:path>
              </a:pathLst>
            </a:custGeom>
            <a:solidFill>
              <a:srgbClr val="0A0A0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4" name="Google Shape;6265;p63">
              <a:extLst>
                <a:ext uri="{FF2B5EF4-FFF2-40B4-BE49-F238E27FC236}">
                  <a16:creationId xmlns:a16="http://schemas.microsoft.com/office/drawing/2014/main" id="{E98E1EF4-8C82-E557-CE22-9774AE87343E}"/>
                </a:ext>
              </a:extLst>
            </p:cNvPr>
            <p:cNvSpPr/>
            <p:nvPr/>
          </p:nvSpPr>
          <p:spPr>
            <a:xfrm>
              <a:off x="7766923" y="2724727"/>
              <a:ext cx="184545" cy="221672"/>
            </a:xfrm>
            <a:custGeom>
              <a:avLst/>
              <a:gdLst/>
              <a:ahLst/>
              <a:cxnLst/>
              <a:rect l="l" t="t" r="r" b="b"/>
              <a:pathLst>
                <a:path w="3728" h="4478" extrusionOk="0">
                  <a:moveTo>
                    <a:pt x="2329" y="1"/>
                  </a:moveTo>
                  <a:cubicBezTo>
                    <a:pt x="985" y="1"/>
                    <a:pt x="227" y="1549"/>
                    <a:pt x="84" y="2697"/>
                  </a:cubicBezTo>
                  <a:cubicBezTo>
                    <a:pt x="36" y="2983"/>
                    <a:pt x="0" y="3292"/>
                    <a:pt x="84" y="3578"/>
                  </a:cubicBezTo>
                  <a:cubicBezTo>
                    <a:pt x="206" y="4110"/>
                    <a:pt x="627" y="4477"/>
                    <a:pt x="1165" y="4477"/>
                  </a:cubicBezTo>
                  <a:cubicBezTo>
                    <a:pt x="1205" y="4477"/>
                    <a:pt x="1245" y="4475"/>
                    <a:pt x="1286" y="4471"/>
                  </a:cubicBezTo>
                  <a:cubicBezTo>
                    <a:pt x="1810" y="4423"/>
                    <a:pt x="2310" y="4114"/>
                    <a:pt x="2703" y="3769"/>
                  </a:cubicBezTo>
                  <a:cubicBezTo>
                    <a:pt x="3322" y="3221"/>
                    <a:pt x="3715" y="2423"/>
                    <a:pt x="3715" y="1613"/>
                  </a:cubicBezTo>
                  <a:cubicBezTo>
                    <a:pt x="3727" y="1232"/>
                    <a:pt x="3632" y="840"/>
                    <a:pt x="3417" y="530"/>
                  </a:cubicBezTo>
                  <a:cubicBezTo>
                    <a:pt x="3203" y="244"/>
                    <a:pt x="2941" y="89"/>
                    <a:pt x="2655" y="30"/>
                  </a:cubicBezTo>
                  <a:cubicBezTo>
                    <a:pt x="2543" y="10"/>
                    <a:pt x="2435" y="1"/>
                    <a:pt x="2329" y="1"/>
                  </a:cubicBezTo>
                  <a:close/>
                </a:path>
              </a:pathLst>
            </a:custGeom>
            <a:solidFill>
              <a:srgbClr val="FFA6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5" name="Google Shape;6266;p63">
              <a:extLst>
                <a:ext uri="{FF2B5EF4-FFF2-40B4-BE49-F238E27FC236}">
                  <a16:creationId xmlns:a16="http://schemas.microsoft.com/office/drawing/2014/main" id="{D1685DEF-4766-BD5A-7098-E1EF6FCB076C}"/>
                </a:ext>
              </a:extLst>
            </p:cNvPr>
            <p:cNvSpPr/>
            <p:nvPr/>
          </p:nvSpPr>
          <p:spPr>
            <a:xfrm>
              <a:off x="7825288" y="2783933"/>
              <a:ext cx="90788" cy="104995"/>
            </a:xfrm>
            <a:custGeom>
              <a:avLst/>
              <a:gdLst/>
              <a:ahLst/>
              <a:cxnLst/>
              <a:rect l="l" t="t" r="r" b="b"/>
              <a:pathLst>
                <a:path w="1834" h="2121" extrusionOk="0">
                  <a:moveTo>
                    <a:pt x="1286" y="1"/>
                  </a:moveTo>
                  <a:cubicBezTo>
                    <a:pt x="1000" y="1"/>
                    <a:pt x="762" y="179"/>
                    <a:pt x="584" y="370"/>
                  </a:cubicBezTo>
                  <a:cubicBezTo>
                    <a:pt x="179" y="834"/>
                    <a:pt x="0" y="1441"/>
                    <a:pt x="60" y="2049"/>
                  </a:cubicBezTo>
                  <a:cubicBezTo>
                    <a:pt x="66" y="2096"/>
                    <a:pt x="104" y="2120"/>
                    <a:pt x="141" y="2120"/>
                  </a:cubicBezTo>
                  <a:cubicBezTo>
                    <a:pt x="179" y="2120"/>
                    <a:pt x="214" y="2096"/>
                    <a:pt x="214" y="2049"/>
                  </a:cubicBezTo>
                  <a:cubicBezTo>
                    <a:pt x="179" y="1560"/>
                    <a:pt x="345" y="1060"/>
                    <a:pt x="643" y="668"/>
                  </a:cubicBezTo>
                  <a:cubicBezTo>
                    <a:pt x="703" y="584"/>
                    <a:pt x="774" y="489"/>
                    <a:pt x="869" y="417"/>
                  </a:cubicBezTo>
                  <a:cubicBezTo>
                    <a:pt x="953" y="525"/>
                    <a:pt x="1012" y="644"/>
                    <a:pt x="1048" y="763"/>
                  </a:cubicBezTo>
                  <a:cubicBezTo>
                    <a:pt x="1060" y="834"/>
                    <a:pt x="1060" y="894"/>
                    <a:pt x="1060" y="977"/>
                  </a:cubicBezTo>
                  <a:lnTo>
                    <a:pt x="1060" y="1037"/>
                  </a:lnTo>
                  <a:lnTo>
                    <a:pt x="1060" y="1060"/>
                  </a:lnTo>
                  <a:lnTo>
                    <a:pt x="1060" y="1084"/>
                  </a:lnTo>
                  <a:cubicBezTo>
                    <a:pt x="1048" y="1132"/>
                    <a:pt x="1024" y="1179"/>
                    <a:pt x="1048" y="1215"/>
                  </a:cubicBezTo>
                  <a:cubicBezTo>
                    <a:pt x="1048" y="1270"/>
                    <a:pt x="1084" y="1304"/>
                    <a:pt x="1126" y="1304"/>
                  </a:cubicBezTo>
                  <a:cubicBezTo>
                    <a:pt x="1147" y="1304"/>
                    <a:pt x="1170" y="1295"/>
                    <a:pt x="1191" y="1275"/>
                  </a:cubicBezTo>
                  <a:cubicBezTo>
                    <a:pt x="1262" y="1203"/>
                    <a:pt x="1286" y="1084"/>
                    <a:pt x="1298" y="977"/>
                  </a:cubicBezTo>
                  <a:cubicBezTo>
                    <a:pt x="1310" y="894"/>
                    <a:pt x="1298" y="787"/>
                    <a:pt x="1262" y="703"/>
                  </a:cubicBezTo>
                  <a:cubicBezTo>
                    <a:pt x="1226" y="548"/>
                    <a:pt x="1143" y="417"/>
                    <a:pt x="1048" y="298"/>
                  </a:cubicBezTo>
                  <a:cubicBezTo>
                    <a:pt x="1084" y="263"/>
                    <a:pt x="1131" y="251"/>
                    <a:pt x="1191" y="239"/>
                  </a:cubicBezTo>
                  <a:cubicBezTo>
                    <a:pt x="1226" y="226"/>
                    <a:pt x="1261" y="221"/>
                    <a:pt x="1296" y="221"/>
                  </a:cubicBezTo>
                  <a:cubicBezTo>
                    <a:pt x="1356" y="221"/>
                    <a:pt x="1416" y="236"/>
                    <a:pt x="1476" y="251"/>
                  </a:cubicBezTo>
                  <a:cubicBezTo>
                    <a:pt x="1560" y="298"/>
                    <a:pt x="1607" y="382"/>
                    <a:pt x="1703" y="429"/>
                  </a:cubicBezTo>
                  <a:cubicBezTo>
                    <a:pt x="1713" y="439"/>
                    <a:pt x="1726" y="444"/>
                    <a:pt x="1741" y="444"/>
                  </a:cubicBezTo>
                  <a:cubicBezTo>
                    <a:pt x="1779" y="444"/>
                    <a:pt x="1825" y="413"/>
                    <a:pt x="1834" y="370"/>
                  </a:cubicBezTo>
                  <a:cubicBezTo>
                    <a:pt x="1834" y="132"/>
                    <a:pt x="1488" y="1"/>
                    <a:pt x="1286" y="1"/>
                  </a:cubicBezTo>
                  <a:close/>
                </a:path>
              </a:pathLst>
            </a:custGeom>
            <a:solidFill>
              <a:srgbClr val="C4311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6" name="Google Shape;5721;p61">
              <a:extLst>
                <a:ext uri="{FF2B5EF4-FFF2-40B4-BE49-F238E27FC236}">
                  <a16:creationId xmlns:a16="http://schemas.microsoft.com/office/drawing/2014/main" id="{B7130945-55BA-BEB0-19F0-904F890824B0}"/>
                </a:ext>
              </a:extLst>
            </p:cNvPr>
            <p:cNvSpPr/>
            <p:nvPr/>
          </p:nvSpPr>
          <p:spPr>
            <a:xfrm>
              <a:off x="7329032" y="2318234"/>
              <a:ext cx="627186" cy="270061"/>
            </a:xfrm>
            <a:custGeom>
              <a:avLst/>
              <a:gdLst/>
              <a:ahLst/>
              <a:cxnLst/>
              <a:rect l="l" t="t" r="r" b="b"/>
              <a:pathLst>
                <a:path w="12657" h="5450" extrusionOk="0">
                  <a:moveTo>
                    <a:pt x="3739" y="1"/>
                  </a:moveTo>
                  <a:lnTo>
                    <a:pt x="3739" y="1"/>
                  </a:lnTo>
                  <a:cubicBezTo>
                    <a:pt x="2798" y="179"/>
                    <a:pt x="1894" y="524"/>
                    <a:pt x="1060" y="1001"/>
                  </a:cubicBezTo>
                  <a:cubicBezTo>
                    <a:pt x="715" y="1322"/>
                    <a:pt x="417" y="1703"/>
                    <a:pt x="179" y="2096"/>
                  </a:cubicBezTo>
                  <a:cubicBezTo>
                    <a:pt x="84" y="2251"/>
                    <a:pt x="1" y="2382"/>
                    <a:pt x="36" y="2525"/>
                  </a:cubicBezTo>
                  <a:cubicBezTo>
                    <a:pt x="71" y="2748"/>
                    <a:pt x="303" y="2835"/>
                    <a:pt x="541" y="2835"/>
                  </a:cubicBezTo>
                  <a:cubicBezTo>
                    <a:pt x="634" y="2835"/>
                    <a:pt x="727" y="2822"/>
                    <a:pt x="810" y="2799"/>
                  </a:cubicBezTo>
                  <a:cubicBezTo>
                    <a:pt x="1786" y="2560"/>
                    <a:pt x="2668" y="1953"/>
                    <a:pt x="3668" y="1751"/>
                  </a:cubicBezTo>
                  <a:cubicBezTo>
                    <a:pt x="3822" y="1715"/>
                    <a:pt x="3985" y="1693"/>
                    <a:pt x="4146" y="1693"/>
                  </a:cubicBezTo>
                  <a:cubicBezTo>
                    <a:pt x="4420" y="1693"/>
                    <a:pt x="4689" y="1757"/>
                    <a:pt x="4906" y="1929"/>
                  </a:cubicBezTo>
                  <a:cubicBezTo>
                    <a:pt x="5229" y="2183"/>
                    <a:pt x="5451" y="2705"/>
                    <a:pt x="5854" y="2705"/>
                  </a:cubicBezTo>
                  <a:cubicBezTo>
                    <a:pt x="5867" y="2705"/>
                    <a:pt x="5881" y="2704"/>
                    <a:pt x="5894" y="2703"/>
                  </a:cubicBezTo>
                  <a:cubicBezTo>
                    <a:pt x="6049" y="2679"/>
                    <a:pt x="6180" y="2596"/>
                    <a:pt x="6335" y="2560"/>
                  </a:cubicBezTo>
                  <a:cubicBezTo>
                    <a:pt x="6358" y="2557"/>
                    <a:pt x="6380" y="2555"/>
                    <a:pt x="6403" y="2555"/>
                  </a:cubicBezTo>
                  <a:cubicBezTo>
                    <a:pt x="6685" y="2555"/>
                    <a:pt x="6937" y="2821"/>
                    <a:pt x="7025" y="3096"/>
                  </a:cubicBezTo>
                  <a:cubicBezTo>
                    <a:pt x="7144" y="3394"/>
                    <a:pt x="7132" y="3739"/>
                    <a:pt x="7228" y="4049"/>
                  </a:cubicBezTo>
                  <a:cubicBezTo>
                    <a:pt x="7370" y="4632"/>
                    <a:pt x="7787" y="5120"/>
                    <a:pt x="8323" y="5346"/>
                  </a:cubicBezTo>
                  <a:cubicBezTo>
                    <a:pt x="8481" y="5410"/>
                    <a:pt x="8660" y="5450"/>
                    <a:pt x="8836" y="5450"/>
                  </a:cubicBezTo>
                  <a:cubicBezTo>
                    <a:pt x="9057" y="5450"/>
                    <a:pt x="9271" y="5387"/>
                    <a:pt x="9430" y="5227"/>
                  </a:cubicBezTo>
                  <a:cubicBezTo>
                    <a:pt x="9847" y="4811"/>
                    <a:pt x="9680" y="4025"/>
                    <a:pt x="10097" y="3608"/>
                  </a:cubicBezTo>
                  <a:cubicBezTo>
                    <a:pt x="10264" y="3435"/>
                    <a:pt x="10485" y="3365"/>
                    <a:pt x="10718" y="3365"/>
                  </a:cubicBezTo>
                  <a:cubicBezTo>
                    <a:pt x="10966" y="3365"/>
                    <a:pt x="11227" y="3444"/>
                    <a:pt x="11454" y="3561"/>
                  </a:cubicBezTo>
                  <a:cubicBezTo>
                    <a:pt x="11690" y="3687"/>
                    <a:pt x="11953" y="3855"/>
                    <a:pt x="12206" y="3855"/>
                  </a:cubicBezTo>
                  <a:cubicBezTo>
                    <a:pt x="12286" y="3855"/>
                    <a:pt x="12365" y="3839"/>
                    <a:pt x="12443" y="3799"/>
                  </a:cubicBezTo>
                  <a:cubicBezTo>
                    <a:pt x="12538" y="3751"/>
                    <a:pt x="12597" y="3692"/>
                    <a:pt x="12657" y="3620"/>
                  </a:cubicBezTo>
                  <a:cubicBezTo>
                    <a:pt x="12288" y="2930"/>
                    <a:pt x="11752" y="2322"/>
                    <a:pt x="11169" y="1822"/>
                  </a:cubicBezTo>
                  <a:cubicBezTo>
                    <a:pt x="10919" y="1596"/>
                    <a:pt x="10645" y="1406"/>
                    <a:pt x="10359" y="1203"/>
                  </a:cubicBezTo>
                  <a:cubicBezTo>
                    <a:pt x="10347" y="1227"/>
                    <a:pt x="10323" y="1239"/>
                    <a:pt x="10299" y="1251"/>
                  </a:cubicBezTo>
                  <a:cubicBezTo>
                    <a:pt x="9966" y="1489"/>
                    <a:pt x="9764" y="1965"/>
                    <a:pt x="9371" y="2025"/>
                  </a:cubicBezTo>
                  <a:cubicBezTo>
                    <a:pt x="9340" y="2030"/>
                    <a:pt x="9309" y="2033"/>
                    <a:pt x="9279" y="2033"/>
                  </a:cubicBezTo>
                  <a:cubicBezTo>
                    <a:pt x="9051" y="2033"/>
                    <a:pt x="8836" y="1883"/>
                    <a:pt x="8668" y="1715"/>
                  </a:cubicBezTo>
                  <a:cubicBezTo>
                    <a:pt x="8478" y="1525"/>
                    <a:pt x="8311" y="1298"/>
                    <a:pt x="8085" y="1167"/>
                  </a:cubicBezTo>
                  <a:cubicBezTo>
                    <a:pt x="7908" y="1054"/>
                    <a:pt x="7706" y="1008"/>
                    <a:pt x="7497" y="1008"/>
                  </a:cubicBezTo>
                  <a:cubicBezTo>
                    <a:pt x="7200" y="1008"/>
                    <a:pt x="6888" y="1101"/>
                    <a:pt x="6608" y="1227"/>
                  </a:cubicBezTo>
                  <a:cubicBezTo>
                    <a:pt x="6445" y="1298"/>
                    <a:pt x="6256" y="1369"/>
                    <a:pt x="6082" y="1369"/>
                  </a:cubicBezTo>
                  <a:cubicBezTo>
                    <a:pt x="5964" y="1369"/>
                    <a:pt x="5854" y="1337"/>
                    <a:pt x="5763" y="1251"/>
                  </a:cubicBezTo>
                  <a:cubicBezTo>
                    <a:pt x="5692" y="1179"/>
                    <a:pt x="5644" y="1060"/>
                    <a:pt x="5585" y="965"/>
                  </a:cubicBezTo>
                  <a:cubicBezTo>
                    <a:pt x="5442" y="710"/>
                    <a:pt x="5158" y="559"/>
                    <a:pt x="4878" y="559"/>
                  </a:cubicBezTo>
                  <a:cubicBezTo>
                    <a:pt x="4831" y="559"/>
                    <a:pt x="4785" y="564"/>
                    <a:pt x="4739" y="572"/>
                  </a:cubicBezTo>
                  <a:cubicBezTo>
                    <a:pt x="4549" y="596"/>
                    <a:pt x="4346" y="715"/>
                    <a:pt x="4156" y="727"/>
                  </a:cubicBezTo>
                  <a:cubicBezTo>
                    <a:pt x="4124" y="730"/>
                    <a:pt x="4095" y="732"/>
                    <a:pt x="4068" y="732"/>
                  </a:cubicBezTo>
                  <a:cubicBezTo>
                    <a:pt x="3622" y="732"/>
                    <a:pt x="3829" y="281"/>
                    <a:pt x="3739" y="1"/>
                  </a:cubicBezTo>
                  <a:close/>
                </a:path>
              </a:pathLst>
            </a:custGeom>
            <a:solidFill>
              <a:srgbClr val="2D29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36282648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92"/>
                                        </p:tgtEl>
                                        <p:attrNameLst>
                                          <p:attrName>style.visibility</p:attrName>
                                        </p:attrNameLst>
                                      </p:cBhvr>
                                      <p:to>
                                        <p:strVal val="visible"/>
                                      </p:to>
                                    </p:set>
                                    <p:animEffect transition="in" filter="barn(inVertical)">
                                      <p:cBhvr>
                                        <p:cTn id="7" dur="500"/>
                                        <p:tgtEl>
                                          <p:spTgt spid="192"/>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194"/>
                                        </p:tgtEl>
                                        <p:attrNameLst>
                                          <p:attrName>style.visibility</p:attrName>
                                        </p:attrNameLst>
                                      </p:cBhvr>
                                      <p:to>
                                        <p:strVal val="visible"/>
                                      </p:to>
                                    </p:set>
                                    <p:animEffect transition="in" filter="fade">
                                      <p:cBhvr>
                                        <p:cTn id="11" dur="1000"/>
                                        <p:tgtEl>
                                          <p:spTgt spid="194"/>
                                        </p:tgtEl>
                                      </p:cBhvr>
                                    </p:animEffect>
                                    <p:anim calcmode="lin" valueType="num">
                                      <p:cBhvr>
                                        <p:cTn id="12" dur="1000" fill="hold"/>
                                        <p:tgtEl>
                                          <p:spTgt spid="194"/>
                                        </p:tgtEl>
                                        <p:attrNameLst>
                                          <p:attrName>ppt_x</p:attrName>
                                        </p:attrNameLst>
                                      </p:cBhvr>
                                      <p:tavLst>
                                        <p:tav tm="0">
                                          <p:val>
                                            <p:strVal val="#ppt_x"/>
                                          </p:val>
                                        </p:tav>
                                        <p:tav tm="100000">
                                          <p:val>
                                            <p:strVal val="#ppt_x"/>
                                          </p:val>
                                        </p:tav>
                                      </p:tavLst>
                                    </p:anim>
                                    <p:anim calcmode="lin" valueType="num">
                                      <p:cBhvr>
                                        <p:cTn id="13" dur="900" decel="100000" fill="hold"/>
                                        <p:tgtEl>
                                          <p:spTgt spid="19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194"/>
                                        </p:tgtEl>
                                        <p:attrNameLst>
                                          <p:attrName>ppt_y</p:attrName>
                                        </p:attrNameLst>
                                      </p:cBhvr>
                                      <p:tavLst>
                                        <p:tav tm="0">
                                          <p:val>
                                            <p:strVal val="#ppt_y-.03"/>
                                          </p:val>
                                        </p:tav>
                                        <p:tav tm="100000">
                                          <p:val>
                                            <p:strVal val="#ppt_y"/>
                                          </p:val>
                                        </p:tav>
                                      </p:tavLst>
                                    </p:anim>
                                  </p:childTnLst>
                                </p:cTn>
                              </p:par>
                              <p:par>
                                <p:cTn id="15" presetID="37" presetClass="entr" presetSubtype="0" fill="hold" nodeType="withEffect">
                                  <p:stCondLst>
                                    <p:cond delay="0"/>
                                  </p:stCondLst>
                                  <p:childTnLst>
                                    <p:set>
                                      <p:cBhvr>
                                        <p:cTn id="16" dur="1" fill="hold">
                                          <p:stCondLst>
                                            <p:cond delay="0"/>
                                          </p:stCondLst>
                                        </p:cTn>
                                        <p:tgtEl>
                                          <p:spTgt spid="430"/>
                                        </p:tgtEl>
                                        <p:attrNameLst>
                                          <p:attrName>style.visibility</p:attrName>
                                        </p:attrNameLst>
                                      </p:cBhvr>
                                      <p:to>
                                        <p:strVal val="visible"/>
                                      </p:to>
                                    </p:set>
                                    <p:animEffect transition="in" filter="fade">
                                      <p:cBhvr>
                                        <p:cTn id="17" dur="1000"/>
                                        <p:tgtEl>
                                          <p:spTgt spid="430"/>
                                        </p:tgtEl>
                                      </p:cBhvr>
                                    </p:animEffect>
                                    <p:anim calcmode="lin" valueType="num">
                                      <p:cBhvr>
                                        <p:cTn id="18" dur="1000" fill="hold"/>
                                        <p:tgtEl>
                                          <p:spTgt spid="430"/>
                                        </p:tgtEl>
                                        <p:attrNameLst>
                                          <p:attrName>ppt_x</p:attrName>
                                        </p:attrNameLst>
                                      </p:cBhvr>
                                      <p:tavLst>
                                        <p:tav tm="0">
                                          <p:val>
                                            <p:strVal val="#ppt_x"/>
                                          </p:val>
                                        </p:tav>
                                        <p:tav tm="100000">
                                          <p:val>
                                            <p:strVal val="#ppt_x"/>
                                          </p:val>
                                        </p:tav>
                                      </p:tavLst>
                                    </p:anim>
                                    <p:anim calcmode="lin" valueType="num">
                                      <p:cBhvr>
                                        <p:cTn id="19" dur="900" decel="100000" fill="hold"/>
                                        <p:tgtEl>
                                          <p:spTgt spid="430"/>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430"/>
                                        </p:tgtEl>
                                        <p:attrNameLst>
                                          <p:attrName>ppt_y</p:attrName>
                                        </p:attrNameLst>
                                      </p:cBhvr>
                                      <p:tavLst>
                                        <p:tav tm="0">
                                          <p:val>
                                            <p:strVal val="#ppt_y-.03"/>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additive="base">
                                        <p:cTn id="23" dur="500" fill="hold"/>
                                        <p:tgtEl>
                                          <p:spTgt spid="2"/>
                                        </p:tgtEl>
                                        <p:attrNameLst>
                                          <p:attrName>ppt_x</p:attrName>
                                        </p:attrNameLst>
                                      </p:cBhvr>
                                      <p:tavLst>
                                        <p:tav tm="0">
                                          <p:val>
                                            <p:strVal val="#ppt_x"/>
                                          </p:val>
                                        </p:tav>
                                        <p:tav tm="100000">
                                          <p:val>
                                            <p:strVal val="#ppt_x"/>
                                          </p:val>
                                        </p:tav>
                                      </p:tavLst>
                                    </p:anim>
                                    <p:anim calcmode="lin" valueType="num">
                                      <p:cBhvr additive="base">
                                        <p:cTn id="2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2"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rgbClr val="E9F7D7"/>
        </a:solidFill>
        <a:effectLst/>
      </p:bgPr>
    </p:bg>
    <p:spTree>
      <p:nvGrpSpPr>
        <p:cNvPr id="1" name="Shape 1822"/>
        <p:cNvGrpSpPr/>
        <p:nvPr/>
      </p:nvGrpSpPr>
      <p:grpSpPr>
        <a:xfrm>
          <a:off x="0" y="0"/>
          <a:ext cx="0" cy="0"/>
          <a:chOff x="0" y="0"/>
          <a:chExt cx="0" cy="0"/>
        </a:xfrm>
      </p:grpSpPr>
      <p:sp>
        <p:nvSpPr>
          <p:cNvPr id="108" name="TextBox 107">
            <a:extLst>
              <a:ext uri="{FF2B5EF4-FFF2-40B4-BE49-F238E27FC236}">
                <a16:creationId xmlns:a16="http://schemas.microsoft.com/office/drawing/2014/main" id="{2C1112C4-8F23-0349-0EA4-E72C4C22F6D0}"/>
              </a:ext>
            </a:extLst>
          </p:cNvPr>
          <p:cNvSpPr txBox="1"/>
          <p:nvPr/>
        </p:nvSpPr>
        <p:spPr>
          <a:xfrm>
            <a:off x="994772" y="767700"/>
            <a:ext cx="3125687" cy="707886"/>
          </a:xfrm>
          <a:prstGeom prst="rect">
            <a:avLst/>
          </a:prstGeom>
          <a:noFill/>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en-GB" sz="2000" dirty="0">
                <a:solidFill>
                  <a:srgbClr val="01C1CB">
                    <a:lumMod val="50000"/>
                  </a:srgbClr>
                </a:solidFill>
                <a:cs typeface="Times New Roman" panose="02020603050405020304" pitchFamily="18" charset="0"/>
                <a:sym typeface="Comfortaa"/>
              </a:rPr>
              <a:t>Nghe </a:t>
            </a:r>
            <a:r>
              <a:rPr lang="en-GB" sz="2000" dirty="0" err="1">
                <a:solidFill>
                  <a:srgbClr val="01C1CB">
                    <a:lumMod val="50000"/>
                  </a:srgbClr>
                </a:solidFill>
                <a:cs typeface="Times New Roman" panose="02020603050405020304" pitchFamily="18" charset="0"/>
                <a:sym typeface="Comfortaa"/>
              </a:rPr>
              <a:t>và</a:t>
            </a:r>
            <a:r>
              <a:rPr lang="en-GB" sz="2000" dirty="0">
                <a:solidFill>
                  <a:srgbClr val="01C1CB">
                    <a:lumMod val="50000"/>
                  </a:srgbClr>
                </a:solidFill>
                <a:cs typeface="Times New Roman" panose="02020603050405020304" pitchFamily="18" charset="0"/>
                <a:sym typeface="Comfortaa"/>
              </a:rPr>
              <a:t> </a:t>
            </a:r>
            <a:r>
              <a:rPr lang="en-GB" sz="2000" dirty="0" err="1">
                <a:solidFill>
                  <a:srgbClr val="01C1CB">
                    <a:lumMod val="50000"/>
                  </a:srgbClr>
                </a:solidFill>
                <a:cs typeface="Times New Roman" panose="02020603050405020304" pitchFamily="18" charset="0"/>
                <a:sym typeface="Comfortaa"/>
              </a:rPr>
              <a:t>cảm</a:t>
            </a:r>
            <a:r>
              <a:rPr lang="en-GB" sz="2000" dirty="0">
                <a:solidFill>
                  <a:srgbClr val="01C1CB">
                    <a:lumMod val="50000"/>
                  </a:srgbClr>
                </a:solidFill>
                <a:cs typeface="Times New Roman" panose="02020603050405020304" pitchFamily="18" charset="0"/>
                <a:sym typeface="Comfortaa"/>
              </a:rPr>
              <a:t> </a:t>
            </a:r>
            <a:r>
              <a:rPr lang="en-GB" sz="2000" dirty="0" err="1">
                <a:solidFill>
                  <a:srgbClr val="01C1CB">
                    <a:lumMod val="50000"/>
                  </a:srgbClr>
                </a:solidFill>
                <a:cs typeface="Times New Roman" panose="02020603050405020304" pitchFamily="18" charset="0"/>
                <a:sym typeface="Comfortaa"/>
              </a:rPr>
              <a:t>nhận</a:t>
            </a:r>
            <a:endParaRPr lang="en-GB" sz="2000" dirty="0">
              <a:solidFill>
                <a:srgbClr val="01C1CB">
                  <a:lumMod val="50000"/>
                </a:srgbClr>
              </a:solidFill>
              <a:cs typeface="Times New Roman" panose="02020603050405020304" pitchFamily="18" charset="0"/>
              <a:sym typeface="Comfortaa"/>
            </a:endParaRPr>
          </a:p>
          <a:p>
            <a:pPr marL="0" marR="0" lvl="0" indent="0" algn="ctr" defTabSz="914400" eaLnBrk="1" fontAlgn="auto" latinLnBrk="0" hangingPunct="1">
              <a:lnSpc>
                <a:spcPct val="100000"/>
              </a:lnSpc>
              <a:spcBef>
                <a:spcPts val="0"/>
              </a:spcBef>
              <a:spcAft>
                <a:spcPts val="0"/>
              </a:spcAft>
              <a:buClrTx/>
              <a:buSzTx/>
              <a:buFontTx/>
              <a:buNone/>
              <a:tabLst/>
              <a:defRPr/>
            </a:pPr>
            <a:r>
              <a:rPr lang="en-GB" sz="2000" dirty="0">
                <a:solidFill>
                  <a:srgbClr val="01C1CB">
                    <a:lumMod val="50000"/>
                  </a:srgbClr>
                </a:solidFill>
                <a:cs typeface="Times New Roman" panose="02020603050405020304" pitchFamily="18" charset="0"/>
                <a:sym typeface="Comfortaa"/>
              </a:rPr>
              <a:t> ca </a:t>
            </a:r>
            <a:r>
              <a:rPr lang="en-GB" sz="2000" dirty="0" err="1">
                <a:solidFill>
                  <a:srgbClr val="01C1CB">
                    <a:lumMod val="50000"/>
                  </a:srgbClr>
                </a:solidFill>
                <a:cs typeface="Times New Roman" panose="02020603050405020304" pitchFamily="18" charset="0"/>
                <a:sym typeface="Comfortaa"/>
              </a:rPr>
              <a:t>khúc</a:t>
            </a:r>
            <a:r>
              <a:rPr lang="en-GB" sz="2000" dirty="0">
                <a:solidFill>
                  <a:srgbClr val="01C1CB">
                    <a:lumMod val="50000"/>
                  </a:srgbClr>
                </a:solidFill>
                <a:cs typeface="Times New Roman" panose="02020603050405020304" pitchFamily="18" charset="0"/>
                <a:sym typeface="Comfortaa"/>
              </a:rPr>
              <a:t> </a:t>
            </a:r>
            <a:r>
              <a:rPr lang="en-GB" sz="2000" i="1" dirty="0" err="1">
                <a:solidFill>
                  <a:srgbClr val="01C1CB">
                    <a:lumMod val="50000"/>
                  </a:srgbClr>
                </a:solidFill>
                <a:cs typeface="Times New Roman" panose="02020603050405020304" pitchFamily="18" charset="0"/>
                <a:sym typeface="Comfortaa"/>
              </a:rPr>
              <a:t>Nhạc</a:t>
            </a:r>
            <a:r>
              <a:rPr lang="en-GB" sz="2000" i="1" dirty="0">
                <a:solidFill>
                  <a:srgbClr val="01C1CB">
                    <a:lumMod val="50000"/>
                  </a:srgbClr>
                </a:solidFill>
                <a:cs typeface="Times New Roman" panose="02020603050405020304" pitchFamily="18" charset="0"/>
                <a:sym typeface="Comfortaa"/>
              </a:rPr>
              <a:t> </a:t>
            </a:r>
            <a:r>
              <a:rPr lang="en-GB" sz="2000" i="1" dirty="0" err="1">
                <a:solidFill>
                  <a:srgbClr val="01C1CB">
                    <a:lumMod val="50000"/>
                  </a:srgbClr>
                </a:solidFill>
                <a:cs typeface="Times New Roman" panose="02020603050405020304" pitchFamily="18" charset="0"/>
                <a:sym typeface="Comfortaa"/>
              </a:rPr>
              <a:t>rừng</a:t>
            </a:r>
            <a:r>
              <a:rPr lang="en-GB" sz="2000" dirty="0">
                <a:solidFill>
                  <a:srgbClr val="01C1CB">
                    <a:lumMod val="50000"/>
                  </a:srgbClr>
                </a:solidFill>
                <a:cs typeface="Times New Roman" panose="02020603050405020304" pitchFamily="18" charset="0"/>
                <a:sym typeface="Comfortaa"/>
              </a:rPr>
              <a:t>.</a:t>
            </a:r>
            <a:endParaRPr lang="en-US" sz="2000" dirty="0">
              <a:solidFill>
                <a:srgbClr val="01C1CB">
                  <a:lumMod val="50000"/>
                </a:srgbClr>
              </a:solidFill>
              <a:cs typeface="Times New Roman" panose="02020603050405020304" pitchFamily="18" charset="0"/>
              <a:sym typeface="Comfortaa"/>
            </a:endParaRPr>
          </a:p>
        </p:txBody>
      </p:sp>
      <p:grpSp>
        <p:nvGrpSpPr>
          <p:cNvPr id="323" name="Google Shape;1153;p35">
            <a:extLst>
              <a:ext uri="{FF2B5EF4-FFF2-40B4-BE49-F238E27FC236}">
                <a16:creationId xmlns:a16="http://schemas.microsoft.com/office/drawing/2014/main" id="{123D1B90-6DD7-1B5E-35A5-7608E218B593}"/>
              </a:ext>
            </a:extLst>
          </p:cNvPr>
          <p:cNvGrpSpPr/>
          <p:nvPr/>
        </p:nvGrpSpPr>
        <p:grpSpPr>
          <a:xfrm rot="13117311" flipH="1">
            <a:off x="-570423" y="3364860"/>
            <a:ext cx="2094825" cy="1797021"/>
            <a:chOff x="3242763" y="3032968"/>
            <a:chExt cx="449637" cy="385709"/>
          </a:xfrm>
          <a:solidFill>
            <a:schemeClr val="accent1">
              <a:lumMod val="75000"/>
            </a:schemeClr>
          </a:solidFill>
        </p:grpSpPr>
        <p:sp>
          <p:nvSpPr>
            <p:cNvPr id="324" name="Google Shape;1154;p35">
              <a:extLst>
                <a:ext uri="{FF2B5EF4-FFF2-40B4-BE49-F238E27FC236}">
                  <a16:creationId xmlns:a16="http://schemas.microsoft.com/office/drawing/2014/main" id="{D1D76CE8-E5C1-E028-79AE-347C7FD9FD28}"/>
                </a:ext>
              </a:extLst>
            </p:cNvPr>
            <p:cNvSpPr/>
            <p:nvPr/>
          </p:nvSpPr>
          <p:spPr>
            <a:xfrm>
              <a:off x="3316938" y="3124158"/>
              <a:ext cx="375461" cy="211177"/>
            </a:xfrm>
            <a:custGeom>
              <a:avLst/>
              <a:gdLst/>
              <a:ahLst/>
              <a:cxnLst/>
              <a:rect l="l" t="t" r="r" b="b"/>
              <a:pathLst>
                <a:path w="19088" h="10736" extrusionOk="0">
                  <a:moveTo>
                    <a:pt x="18555" y="1"/>
                  </a:moveTo>
                  <a:cubicBezTo>
                    <a:pt x="17430" y="1"/>
                    <a:pt x="14656" y="108"/>
                    <a:pt x="11526" y="1039"/>
                  </a:cubicBezTo>
                  <a:cubicBezTo>
                    <a:pt x="7776" y="2153"/>
                    <a:pt x="2727" y="4715"/>
                    <a:pt x="0" y="10578"/>
                  </a:cubicBezTo>
                  <a:lnTo>
                    <a:pt x="334" y="10736"/>
                  </a:lnTo>
                  <a:cubicBezTo>
                    <a:pt x="2999" y="5001"/>
                    <a:pt x="7947" y="2487"/>
                    <a:pt x="11619" y="1395"/>
                  </a:cubicBezTo>
                  <a:cubicBezTo>
                    <a:pt x="14724" y="469"/>
                    <a:pt x="17478" y="365"/>
                    <a:pt x="18569" y="365"/>
                  </a:cubicBezTo>
                  <a:cubicBezTo>
                    <a:pt x="18883" y="365"/>
                    <a:pt x="19059" y="374"/>
                    <a:pt x="19067" y="374"/>
                  </a:cubicBezTo>
                  <a:lnTo>
                    <a:pt x="19088" y="10"/>
                  </a:lnTo>
                  <a:cubicBezTo>
                    <a:pt x="19079" y="10"/>
                    <a:pt x="18891" y="1"/>
                    <a:pt x="185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1155;p35">
              <a:extLst>
                <a:ext uri="{FF2B5EF4-FFF2-40B4-BE49-F238E27FC236}">
                  <a16:creationId xmlns:a16="http://schemas.microsoft.com/office/drawing/2014/main" id="{F32B8216-E296-C5B8-ADAD-5F25CBC52B68}"/>
                </a:ext>
              </a:extLst>
            </p:cNvPr>
            <p:cNvSpPr/>
            <p:nvPr/>
          </p:nvSpPr>
          <p:spPr>
            <a:xfrm>
              <a:off x="3485195" y="3129096"/>
              <a:ext cx="148922" cy="148174"/>
            </a:xfrm>
            <a:custGeom>
              <a:avLst/>
              <a:gdLst/>
              <a:ahLst/>
              <a:cxnLst/>
              <a:rect l="l" t="t" r="r" b="b"/>
              <a:pathLst>
                <a:path w="7571" h="7533" extrusionOk="0">
                  <a:moveTo>
                    <a:pt x="7570" y="1"/>
                  </a:moveTo>
                  <a:cubicBezTo>
                    <a:pt x="7570" y="1"/>
                    <a:pt x="0" y="4608"/>
                    <a:pt x="2036" y="7114"/>
                  </a:cubicBezTo>
                  <a:cubicBezTo>
                    <a:pt x="2271" y="7404"/>
                    <a:pt x="2526" y="7532"/>
                    <a:pt x="2792" y="7532"/>
                  </a:cubicBezTo>
                  <a:cubicBezTo>
                    <a:pt x="4832" y="7532"/>
                    <a:pt x="7570" y="1"/>
                    <a:pt x="75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1156;p35">
              <a:extLst>
                <a:ext uri="{FF2B5EF4-FFF2-40B4-BE49-F238E27FC236}">
                  <a16:creationId xmlns:a16="http://schemas.microsoft.com/office/drawing/2014/main" id="{0E7EDD86-67B0-EF7D-94FE-B6AC0D0BEEBE}"/>
                </a:ext>
              </a:extLst>
            </p:cNvPr>
            <p:cNvSpPr/>
            <p:nvPr/>
          </p:nvSpPr>
          <p:spPr>
            <a:xfrm>
              <a:off x="3449376" y="3032968"/>
              <a:ext cx="195697" cy="102048"/>
            </a:xfrm>
            <a:custGeom>
              <a:avLst/>
              <a:gdLst/>
              <a:ahLst/>
              <a:cxnLst/>
              <a:rect l="l" t="t" r="r" b="b"/>
              <a:pathLst>
                <a:path w="9949" h="5188" extrusionOk="0">
                  <a:moveTo>
                    <a:pt x="3390" y="1"/>
                  </a:moveTo>
                  <a:cubicBezTo>
                    <a:pt x="2971" y="1"/>
                    <a:pt x="2591" y="139"/>
                    <a:pt x="2272" y="461"/>
                  </a:cubicBezTo>
                  <a:cubicBezTo>
                    <a:pt x="1" y="2761"/>
                    <a:pt x="9948" y="5188"/>
                    <a:pt x="9948" y="5188"/>
                  </a:cubicBezTo>
                  <a:cubicBezTo>
                    <a:pt x="9948" y="5188"/>
                    <a:pt x="5954" y="1"/>
                    <a:pt x="33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1157;p35">
              <a:extLst>
                <a:ext uri="{FF2B5EF4-FFF2-40B4-BE49-F238E27FC236}">
                  <a16:creationId xmlns:a16="http://schemas.microsoft.com/office/drawing/2014/main" id="{AF7C7394-E8EA-5BC9-0660-BDC02A0F01B2}"/>
                </a:ext>
              </a:extLst>
            </p:cNvPr>
            <p:cNvSpPr/>
            <p:nvPr/>
          </p:nvSpPr>
          <p:spPr>
            <a:xfrm>
              <a:off x="3414383" y="3162948"/>
              <a:ext cx="100120" cy="152442"/>
            </a:xfrm>
            <a:custGeom>
              <a:avLst/>
              <a:gdLst/>
              <a:ahLst/>
              <a:cxnLst/>
              <a:rect l="l" t="t" r="r" b="b"/>
              <a:pathLst>
                <a:path w="5090" h="7750" extrusionOk="0">
                  <a:moveTo>
                    <a:pt x="4736" y="1"/>
                  </a:moveTo>
                  <a:cubicBezTo>
                    <a:pt x="4736" y="1"/>
                    <a:pt x="1" y="6100"/>
                    <a:pt x="2572" y="7585"/>
                  </a:cubicBezTo>
                  <a:cubicBezTo>
                    <a:pt x="2767" y="7697"/>
                    <a:pt x="2945" y="7749"/>
                    <a:pt x="3107" y="7749"/>
                  </a:cubicBezTo>
                  <a:cubicBezTo>
                    <a:pt x="5089" y="7749"/>
                    <a:pt x="4736" y="1"/>
                    <a:pt x="47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1158;p35">
              <a:extLst>
                <a:ext uri="{FF2B5EF4-FFF2-40B4-BE49-F238E27FC236}">
                  <a16:creationId xmlns:a16="http://schemas.microsoft.com/office/drawing/2014/main" id="{1A76C967-862E-B76B-0046-B78488B9E500}"/>
                </a:ext>
              </a:extLst>
            </p:cNvPr>
            <p:cNvSpPr/>
            <p:nvPr/>
          </p:nvSpPr>
          <p:spPr>
            <a:xfrm>
              <a:off x="3375220" y="3196662"/>
              <a:ext cx="71697" cy="127914"/>
            </a:xfrm>
            <a:custGeom>
              <a:avLst/>
              <a:gdLst/>
              <a:ahLst/>
              <a:cxnLst/>
              <a:rect l="l" t="t" r="r" b="b"/>
              <a:pathLst>
                <a:path w="3645" h="6503" extrusionOk="0">
                  <a:moveTo>
                    <a:pt x="3413" y="1"/>
                  </a:moveTo>
                  <a:lnTo>
                    <a:pt x="3413" y="1"/>
                  </a:lnTo>
                  <a:cubicBezTo>
                    <a:pt x="3413" y="1"/>
                    <a:pt x="0" y="5336"/>
                    <a:pt x="1843" y="6400"/>
                  </a:cubicBezTo>
                  <a:cubicBezTo>
                    <a:pt x="1964" y="6470"/>
                    <a:pt x="2076" y="6503"/>
                    <a:pt x="2180" y="6503"/>
                  </a:cubicBezTo>
                  <a:cubicBezTo>
                    <a:pt x="3644" y="6503"/>
                    <a:pt x="3413" y="1"/>
                    <a:pt x="34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1159;p35">
              <a:extLst>
                <a:ext uri="{FF2B5EF4-FFF2-40B4-BE49-F238E27FC236}">
                  <a16:creationId xmlns:a16="http://schemas.microsoft.com/office/drawing/2014/main" id="{CAB056F3-3D2E-1921-9341-DF3FEFFEE439}"/>
                </a:ext>
              </a:extLst>
            </p:cNvPr>
            <p:cNvSpPr/>
            <p:nvPr/>
          </p:nvSpPr>
          <p:spPr>
            <a:xfrm>
              <a:off x="3321423" y="3233071"/>
              <a:ext cx="71697" cy="127776"/>
            </a:xfrm>
            <a:custGeom>
              <a:avLst/>
              <a:gdLst/>
              <a:ahLst/>
              <a:cxnLst/>
              <a:rect l="l" t="t" r="r" b="b"/>
              <a:pathLst>
                <a:path w="3645" h="6496" extrusionOk="0">
                  <a:moveTo>
                    <a:pt x="3421" y="1"/>
                  </a:moveTo>
                  <a:cubicBezTo>
                    <a:pt x="3421" y="1"/>
                    <a:pt x="0" y="5334"/>
                    <a:pt x="1842" y="6392"/>
                  </a:cubicBezTo>
                  <a:cubicBezTo>
                    <a:pt x="1965" y="6463"/>
                    <a:pt x="2078" y="6496"/>
                    <a:pt x="2182" y="6496"/>
                  </a:cubicBezTo>
                  <a:cubicBezTo>
                    <a:pt x="3645" y="6496"/>
                    <a:pt x="3421" y="1"/>
                    <a:pt x="34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1160;p35">
              <a:extLst>
                <a:ext uri="{FF2B5EF4-FFF2-40B4-BE49-F238E27FC236}">
                  <a16:creationId xmlns:a16="http://schemas.microsoft.com/office/drawing/2014/main" id="{E4289A15-DF39-5468-9FE8-182787EDFE31}"/>
                </a:ext>
              </a:extLst>
            </p:cNvPr>
            <p:cNvSpPr/>
            <p:nvPr/>
          </p:nvSpPr>
          <p:spPr>
            <a:xfrm>
              <a:off x="3242763" y="3254826"/>
              <a:ext cx="123213" cy="69612"/>
            </a:xfrm>
            <a:custGeom>
              <a:avLst/>
              <a:gdLst/>
              <a:ahLst/>
              <a:cxnLst/>
              <a:rect l="l" t="t" r="r" b="b"/>
              <a:pathLst>
                <a:path w="6264" h="3539" extrusionOk="0">
                  <a:moveTo>
                    <a:pt x="6263" y="0"/>
                  </a:moveTo>
                  <a:cubicBezTo>
                    <a:pt x="6263" y="0"/>
                    <a:pt x="1" y="958"/>
                    <a:pt x="420" y="3042"/>
                  </a:cubicBezTo>
                  <a:cubicBezTo>
                    <a:pt x="492" y="3393"/>
                    <a:pt x="705" y="3539"/>
                    <a:pt x="1011" y="3539"/>
                  </a:cubicBezTo>
                  <a:cubicBezTo>
                    <a:pt x="2517" y="3539"/>
                    <a:pt x="6263" y="0"/>
                    <a:pt x="6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1161;p35">
              <a:extLst>
                <a:ext uri="{FF2B5EF4-FFF2-40B4-BE49-F238E27FC236}">
                  <a16:creationId xmlns:a16="http://schemas.microsoft.com/office/drawing/2014/main" id="{D1919FCA-2DE2-514B-75D7-EF2D0530F763}"/>
                </a:ext>
              </a:extLst>
            </p:cNvPr>
            <p:cNvSpPr/>
            <p:nvPr/>
          </p:nvSpPr>
          <p:spPr>
            <a:xfrm>
              <a:off x="3309051" y="3150418"/>
              <a:ext cx="155216" cy="40815"/>
            </a:xfrm>
            <a:custGeom>
              <a:avLst/>
              <a:gdLst/>
              <a:ahLst/>
              <a:cxnLst/>
              <a:rect l="l" t="t" r="r" b="b"/>
              <a:pathLst>
                <a:path w="7891" h="2075" extrusionOk="0">
                  <a:moveTo>
                    <a:pt x="2247" y="0"/>
                  </a:moveTo>
                  <a:cubicBezTo>
                    <a:pt x="1311" y="0"/>
                    <a:pt x="564" y="238"/>
                    <a:pt x="322" y="910"/>
                  </a:cubicBezTo>
                  <a:cubicBezTo>
                    <a:pt x="0" y="1802"/>
                    <a:pt x="1067" y="2075"/>
                    <a:pt x="2494" y="2075"/>
                  </a:cubicBezTo>
                  <a:cubicBezTo>
                    <a:pt x="4744" y="2075"/>
                    <a:pt x="7891" y="1395"/>
                    <a:pt x="7891" y="1395"/>
                  </a:cubicBezTo>
                  <a:cubicBezTo>
                    <a:pt x="7891" y="1395"/>
                    <a:pt x="4514" y="0"/>
                    <a:pt x="22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1162;p35">
              <a:extLst>
                <a:ext uri="{FF2B5EF4-FFF2-40B4-BE49-F238E27FC236}">
                  <a16:creationId xmlns:a16="http://schemas.microsoft.com/office/drawing/2014/main" id="{359F649D-C30C-01FF-BC67-3D06B622828B}"/>
                </a:ext>
              </a:extLst>
            </p:cNvPr>
            <p:cNvSpPr/>
            <p:nvPr/>
          </p:nvSpPr>
          <p:spPr>
            <a:xfrm>
              <a:off x="3262157" y="3202740"/>
              <a:ext cx="134680" cy="35465"/>
            </a:xfrm>
            <a:custGeom>
              <a:avLst/>
              <a:gdLst/>
              <a:ahLst/>
              <a:cxnLst/>
              <a:rect l="l" t="t" r="r" b="b"/>
              <a:pathLst>
                <a:path w="6847" h="1803" extrusionOk="0">
                  <a:moveTo>
                    <a:pt x="1950" y="1"/>
                  </a:moveTo>
                  <a:cubicBezTo>
                    <a:pt x="1137" y="1"/>
                    <a:pt x="489" y="207"/>
                    <a:pt x="278" y="792"/>
                  </a:cubicBezTo>
                  <a:cubicBezTo>
                    <a:pt x="0" y="1565"/>
                    <a:pt x="927" y="1802"/>
                    <a:pt x="2166" y="1802"/>
                  </a:cubicBezTo>
                  <a:cubicBezTo>
                    <a:pt x="4119" y="1802"/>
                    <a:pt x="6847" y="1214"/>
                    <a:pt x="6847" y="1214"/>
                  </a:cubicBezTo>
                  <a:cubicBezTo>
                    <a:pt x="6847" y="1214"/>
                    <a:pt x="3918" y="1"/>
                    <a:pt x="19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1163;p35">
              <a:extLst>
                <a:ext uri="{FF2B5EF4-FFF2-40B4-BE49-F238E27FC236}">
                  <a16:creationId xmlns:a16="http://schemas.microsoft.com/office/drawing/2014/main" id="{9DA0E9DC-EC37-946A-1339-743B61F58A7D}"/>
                </a:ext>
              </a:extLst>
            </p:cNvPr>
            <p:cNvSpPr/>
            <p:nvPr/>
          </p:nvSpPr>
          <p:spPr>
            <a:xfrm>
              <a:off x="3378977" y="3090798"/>
              <a:ext cx="190366" cy="53542"/>
            </a:xfrm>
            <a:custGeom>
              <a:avLst/>
              <a:gdLst/>
              <a:ahLst/>
              <a:cxnLst/>
              <a:rect l="l" t="t" r="r" b="b"/>
              <a:pathLst>
                <a:path w="9678" h="2722" extrusionOk="0">
                  <a:moveTo>
                    <a:pt x="2554" y="1"/>
                  </a:moveTo>
                  <a:cubicBezTo>
                    <a:pt x="1773" y="1"/>
                    <a:pt x="1150" y="227"/>
                    <a:pt x="845" y="813"/>
                  </a:cubicBezTo>
                  <a:cubicBezTo>
                    <a:pt x="0" y="2420"/>
                    <a:pt x="3662" y="2721"/>
                    <a:pt x="6527" y="2721"/>
                  </a:cubicBezTo>
                  <a:cubicBezTo>
                    <a:pt x="8246" y="2721"/>
                    <a:pt x="9678" y="2613"/>
                    <a:pt x="9678" y="2613"/>
                  </a:cubicBezTo>
                  <a:cubicBezTo>
                    <a:pt x="9678" y="2613"/>
                    <a:pt x="5207" y="1"/>
                    <a:pt x="25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1164;p35">
              <a:extLst>
                <a:ext uri="{FF2B5EF4-FFF2-40B4-BE49-F238E27FC236}">
                  <a16:creationId xmlns:a16="http://schemas.microsoft.com/office/drawing/2014/main" id="{05FCDC87-B624-6CAA-E8E2-9024A56E849A}"/>
                </a:ext>
              </a:extLst>
            </p:cNvPr>
            <p:cNvSpPr/>
            <p:nvPr/>
          </p:nvSpPr>
          <p:spPr>
            <a:xfrm>
              <a:off x="3255233" y="3297392"/>
              <a:ext cx="85584" cy="121285"/>
            </a:xfrm>
            <a:custGeom>
              <a:avLst/>
              <a:gdLst/>
              <a:ahLst/>
              <a:cxnLst/>
              <a:rect l="l" t="t" r="r" b="b"/>
              <a:pathLst>
                <a:path w="4351" h="6166" extrusionOk="0">
                  <a:moveTo>
                    <a:pt x="4351" y="1"/>
                  </a:moveTo>
                  <a:cubicBezTo>
                    <a:pt x="4350" y="1"/>
                    <a:pt x="1" y="4606"/>
                    <a:pt x="1615" y="5992"/>
                  </a:cubicBezTo>
                  <a:cubicBezTo>
                    <a:pt x="1753" y="6111"/>
                    <a:pt x="1888" y="6166"/>
                    <a:pt x="2018" y="6166"/>
                  </a:cubicBezTo>
                  <a:cubicBezTo>
                    <a:pt x="3408" y="6166"/>
                    <a:pt x="4350" y="1"/>
                    <a:pt x="4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 name="Google Shape;1504;p42">
            <a:extLst>
              <a:ext uri="{FF2B5EF4-FFF2-40B4-BE49-F238E27FC236}">
                <a16:creationId xmlns:a16="http://schemas.microsoft.com/office/drawing/2014/main" id="{5D2F6DCF-255D-39A9-6F3F-0AF91DB62006}"/>
              </a:ext>
            </a:extLst>
          </p:cNvPr>
          <p:cNvGrpSpPr/>
          <p:nvPr/>
        </p:nvGrpSpPr>
        <p:grpSpPr>
          <a:xfrm>
            <a:off x="55999" y="3095"/>
            <a:ext cx="531217" cy="482753"/>
            <a:chOff x="2495889" y="2567541"/>
            <a:chExt cx="371325" cy="337471"/>
          </a:xfrm>
        </p:grpSpPr>
        <p:sp>
          <p:nvSpPr>
            <p:cNvPr id="336" name="Google Shape;1505;p42">
              <a:extLst>
                <a:ext uri="{FF2B5EF4-FFF2-40B4-BE49-F238E27FC236}">
                  <a16:creationId xmlns:a16="http://schemas.microsoft.com/office/drawing/2014/main" id="{BE51A377-2517-5DD7-9506-BCF76FAE8852}"/>
                </a:ext>
              </a:extLst>
            </p:cNvPr>
            <p:cNvSpPr/>
            <p:nvPr/>
          </p:nvSpPr>
          <p:spPr>
            <a:xfrm rot="-918342">
              <a:off x="2525218" y="2604123"/>
              <a:ext cx="312666" cy="264306"/>
            </a:xfrm>
            <a:custGeom>
              <a:avLst/>
              <a:gdLst/>
              <a:ahLst/>
              <a:cxnLst/>
              <a:rect l="l" t="t" r="r" b="b"/>
              <a:pathLst>
                <a:path w="10320" h="8724" extrusionOk="0">
                  <a:moveTo>
                    <a:pt x="5480" y="0"/>
                  </a:moveTo>
                  <a:cubicBezTo>
                    <a:pt x="4166" y="0"/>
                    <a:pt x="3814" y="2750"/>
                    <a:pt x="3814" y="2750"/>
                  </a:cubicBezTo>
                  <a:cubicBezTo>
                    <a:pt x="3814" y="2750"/>
                    <a:pt x="2759" y="1284"/>
                    <a:pt x="1833" y="1284"/>
                  </a:cubicBezTo>
                  <a:cubicBezTo>
                    <a:pt x="1489" y="1284"/>
                    <a:pt x="1162" y="1487"/>
                    <a:pt x="914" y="2042"/>
                  </a:cubicBezTo>
                  <a:cubicBezTo>
                    <a:pt x="1" y="4099"/>
                    <a:pt x="3271" y="5335"/>
                    <a:pt x="3271" y="5335"/>
                  </a:cubicBezTo>
                  <a:cubicBezTo>
                    <a:pt x="3271" y="5335"/>
                    <a:pt x="1586" y="7141"/>
                    <a:pt x="3336" y="8469"/>
                  </a:cubicBezTo>
                  <a:cubicBezTo>
                    <a:pt x="3569" y="8646"/>
                    <a:pt x="3776" y="8723"/>
                    <a:pt x="3959" y="8723"/>
                  </a:cubicBezTo>
                  <a:cubicBezTo>
                    <a:pt x="5155" y="8723"/>
                    <a:pt x="5343" y="5443"/>
                    <a:pt x="5343" y="5443"/>
                  </a:cubicBezTo>
                  <a:cubicBezTo>
                    <a:pt x="5343" y="5443"/>
                    <a:pt x="6190" y="8136"/>
                    <a:pt x="7560" y="8136"/>
                  </a:cubicBezTo>
                  <a:cubicBezTo>
                    <a:pt x="7834" y="8136"/>
                    <a:pt x="8129" y="8028"/>
                    <a:pt x="8442" y="7770"/>
                  </a:cubicBezTo>
                  <a:cubicBezTo>
                    <a:pt x="10320" y="6228"/>
                    <a:pt x="6493" y="4814"/>
                    <a:pt x="6493" y="4814"/>
                  </a:cubicBezTo>
                  <a:lnTo>
                    <a:pt x="6493" y="4814"/>
                  </a:lnTo>
                  <a:cubicBezTo>
                    <a:pt x="6493" y="4814"/>
                    <a:pt x="6807" y="4856"/>
                    <a:pt x="7249" y="4886"/>
                  </a:cubicBezTo>
                  <a:cubicBezTo>
                    <a:pt x="7415" y="4894"/>
                    <a:pt x="7599" y="4900"/>
                    <a:pt x="7789" y="4900"/>
                  </a:cubicBezTo>
                  <a:cubicBezTo>
                    <a:pt x="8867" y="4900"/>
                    <a:pt x="10157" y="4710"/>
                    <a:pt x="9684" y="3713"/>
                  </a:cubicBezTo>
                  <a:cubicBezTo>
                    <a:pt x="9324" y="2957"/>
                    <a:pt x="8551" y="2754"/>
                    <a:pt x="7825" y="2754"/>
                  </a:cubicBezTo>
                  <a:cubicBezTo>
                    <a:pt x="6981" y="2754"/>
                    <a:pt x="6200" y="3028"/>
                    <a:pt x="6200" y="3028"/>
                  </a:cubicBezTo>
                  <a:cubicBezTo>
                    <a:pt x="6200" y="3028"/>
                    <a:pt x="7513" y="693"/>
                    <a:pt x="5878" y="78"/>
                  </a:cubicBezTo>
                  <a:cubicBezTo>
                    <a:pt x="5736" y="25"/>
                    <a:pt x="5604" y="0"/>
                    <a:pt x="5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7" name="Google Shape;1506;p42">
              <a:extLst>
                <a:ext uri="{FF2B5EF4-FFF2-40B4-BE49-F238E27FC236}">
                  <a16:creationId xmlns:a16="http://schemas.microsoft.com/office/drawing/2014/main" id="{8624352C-5253-D5C2-843D-10EE4B27CC60}"/>
                </a:ext>
              </a:extLst>
            </p:cNvPr>
            <p:cNvGrpSpPr/>
            <p:nvPr/>
          </p:nvGrpSpPr>
          <p:grpSpPr>
            <a:xfrm rot="-918341">
              <a:off x="2640588" y="2697263"/>
              <a:ext cx="62142" cy="54351"/>
              <a:chOff x="5489372" y="3232599"/>
              <a:chExt cx="40343" cy="35288"/>
            </a:xfrm>
          </p:grpSpPr>
          <p:sp>
            <p:nvSpPr>
              <p:cNvPr id="338" name="Google Shape;1507;p42">
                <a:extLst>
                  <a:ext uri="{FF2B5EF4-FFF2-40B4-BE49-F238E27FC236}">
                    <a16:creationId xmlns:a16="http://schemas.microsoft.com/office/drawing/2014/main" id="{8F262071-3979-9B7C-7584-D598FE1B2A0E}"/>
                  </a:ext>
                </a:extLst>
              </p:cNvPr>
              <p:cNvSpPr/>
              <p:nvPr/>
            </p:nvSpPr>
            <p:spPr>
              <a:xfrm>
                <a:off x="5504537" y="3232599"/>
                <a:ext cx="17585" cy="15559"/>
              </a:xfrm>
              <a:custGeom>
                <a:avLst/>
                <a:gdLst/>
                <a:ahLst/>
                <a:cxnLst/>
                <a:rect l="l" t="t" r="r" b="b"/>
                <a:pathLst>
                  <a:path w="894" h="791" extrusionOk="0">
                    <a:moveTo>
                      <a:pt x="445" y="1"/>
                    </a:moveTo>
                    <a:cubicBezTo>
                      <a:pt x="290" y="1"/>
                      <a:pt x="144" y="96"/>
                      <a:pt x="80" y="253"/>
                    </a:cubicBezTo>
                    <a:cubicBezTo>
                      <a:pt x="1" y="453"/>
                      <a:pt x="102" y="681"/>
                      <a:pt x="301" y="760"/>
                    </a:cubicBezTo>
                    <a:cubicBezTo>
                      <a:pt x="349" y="781"/>
                      <a:pt x="400" y="791"/>
                      <a:pt x="450" y="791"/>
                    </a:cubicBezTo>
                    <a:cubicBezTo>
                      <a:pt x="604" y="791"/>
                      <a:pt x="750" y="696"/>
                      <a:pt x="815" y="546"/>
                    </a:cubicBezTo>
                    <a:cubicBezTo>
                      <a:pt x="894" y="338"/>
                      <a:pt x="794" y="110"/>
                      <a:pt x="594" y="31"/>
                    </a:cubicBezTo>
                    <a:cubicBezTo>
                      <a:pt x="545" y="11"/>
                      <a:pt x="494" y="1"/>
                      <a:pt x="4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1508;p42">
                <a:extLst>
                  <a:ext uri="{FF2B5EF4-FFF2-40B4-BE49-F238E27FC236}">
                    <a16:creationId xmlns:a16="http://schemas.microsoft.com/office/drawing/2014/main" id="{40FAA0C8-7673-9F1E-A74D-11E297DDCBF0}"/>
                  </a:ext>
                </a:extLst>
              </p:cNvPr>
              <p:cNvSpPr/>
              <p:nvPr/>
            </p:nvSpPr>
            <p:spPr>
              <a:xfrm>
                <a:off x="5489372" y="3247765"/>
                <a:ext cx="17723" cy="15559"/>
              </a:xfrm>
              <a:custGeom>
                <a:avLst/>
                <a:gdLst/>
                <a:ahLst/>
                <a:cxnLst/>
                <a:rect l="l" t="t" r="r" b="b"/>
                <a:pathLst>
                  <a:path w="901" h="791" extrusionOk="0">
                    <a:moveTo>
                      <a:pt x="447" y="1"/>
                    </a:moveTo>
                    <a:cubicBezTo>
                      <a:pt x="290" y="1"/>
                      <a:pt x="146" y="95"/>
                      <a:pt x="86" y="246"/>
                    </a:cubicBezTo>
                    <a:cubicBezTo>
                      <a:pt x="0" y="453"/>
                      <a:pt x="102" y="681"/>
                      <a:pt x="307" y="760"/>
                    </a:cubicBezTo>
                    <a:cubicBezTo>
                      <a:pt x="356" y="781"/>
                      <a:pt x="406" y="791"/>
                      <a:pt x="456" y="791"/>
                    </a:cubicBezTo>
                    <a:cubicBezTo>
                      <a:pt x="610" y="791"/>
                      <a:pt x="755" y="696"/>
                      <a:pt x="815" y="546"/>
                    </a:cubicBezTo>
                    <a:cubicBezTo>
                      <a:pt x="900" y="338"/>
                      <a:pt x="801" y="111"/>
                      <a:pt x="600" y="32"/>
                    </a:cubicBezTo>
                    <a:cubicBezTo>
                      <a:pt x="549" y="11"/>
                      <a:pt x="497" y="1"/>
                      <a:pt x="4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1509;p42">
                <a:extLst>
                  <a:ext uri="{FF2B5EF4-FFF2-40B4-BE49-F238E27FC236}">
                    <a16:creationId xmlns:a16="http://schemas.microsoft.com/office/drawing/2014/main" id="{7A86F71F-8DC7-0BA5-8C5F-D5A7357C3E8C}"/>
                  </a:ext>
                </a:extLst>
              </p:cNvPr>
              <p:cNvSpPr/>
              <p:nvPr/>
            </p:nvSpPr>
            <p:spPr>
              <a:xfrm>
                <a:off x="5511992" y="3252328"/>
                <a:ext cx="17723" cy="15559"/>
              </a:xfrm>
              <a:custGeom>
                <a:avLst/>
                <a:gdLst/>
                <a:ahLst/>
                <a:cxnLst/>
                <a:rect l="l" t="t" r="r" b="b"/>
                <a:pathLst>
                  <a:path w="901" h="791" extrusionOk="0">
                    <a:moveTo>
                      <a:pt x="455" y="1"/>
                    </a:moveTo>
                    <a:cubicBezTo>
                      <a:pt x="295" y="1"/>
                      <a:pt x="147" y="96"/>
                      <a:pt x="86" y="249"/>
                    </a:cubicBezTo>
                    <a:cubicBezTo>
                      <a:pt x="0" y="449"/>
                      <a:pt x="100" y="684"/>
                      <a:pt x="300" y="763"/>
                    </a:cubicBezTo>
                    <a:cubicBezTo>
                      <a:pt x="350" y="782"/>
                      <a:pt x="401" y="791"/>
                      <a:pt x="451" y="791"/>
                    </a:cubicBezTo>
                    <a:cubicBezTo>
                      <a:pt x="608" y="791"/>
                      <a:pt x="755" y="700"/>
                      <a:pt x="815" y="542"/>
                    </a:cubicBezTo>
                    <a:cubicBezTo>
                      <a:pt x="900" y="341"/>
                      <a:pt x="801" y="113"/>
                      <a:pt x="600" y="28"/>
                    </a:cubicBezTo>
                    <a:cubicBezTo>
                      <a:pt x="552" y="9"/>
                      <a:pt x="503" y="1"/>
                      <a:pt x="4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41" name="Google Shape;1504;p42">
            <a:extLst>
              <a:ext uri="{FF2B5EF4-FFF2-40B4-BE49-F238E27FC236}">
                <a16:creationId xmlns:a16="http://schemas.microsoft.com/office/drawing/2014/main" id="{DC83709E-E674-DD56-24A9-BD3E2C00CE30}"/>
              </a:ext>
            </a:extLst>
          </p:cNvPr>
          <p:cNvGrpSpPr/>
          <p:nvPr/>
        </p:nvGrpSpPr>
        <p:grpSpPr>
          <a:xfrm>
            <a:off x="0" y="638890"/>
            <a:ext cx="531217" cy="482753"/>
            <a:chOff x="2495889" y="2567541"/>
            <a:chExt cx="371325" cy="337471"/>
          </a:xfrm>
        </p:grpSpPr>
        <p:sp>
          <p:nvSpPr>
            <p:cNvPr id="342" name="Google Shape;1505;p42">
              <a:extLst>
                <a:ext uri="{FF2B5EF4-FFF2-40B4-BE49-F238E27FC236}">
                  <a16:creationId xmlns:a16="http://schemas.microsoft.com/office/drawing/2014/main" id="{5F0FC8E2-37DA-31E9-0BFC-8604D6920761}"/>
                </a:ext>
              </a:extLst>
            </p:cNvPr>
            <p:cNvSpPr/>
            <p:nvPr/>
          </p:nvSpPr>
          <p:spPr>
            <a:xfrm rot="-918342">
              <a:off x="2525218" y="2604123"/>
              <a:ext cx="312666" cy="264306"/>
            </a:xfrm>
            <a:custGeom>
              <a:avLst/>
              <a:gdLst/>
              <a:ahLst/>
              <a:cxnLst/>
              <a:rect l="l" t="t" r="r" b="b"/>
              <a:pathLst>
                <a:path w="10320" h="8724" extrusionOk="0">
                  <a:moveTo>
                    <a:pt x="5480" y="0"/>
                  </a:moveTo>
                  <a:cubicBezTo>
                    <a:pt x="4166" y="0"/>
                    <a:pt x="3814" y="2750"/>
                    <a:pt x="3814" y="2750"/>
                  </a:cubicBezTo>
                  <a:cubicBezTo>
                    <a:pt x="3814" y="2750"/>
                    <a:pt x="2759" y="1284"/>
                    <a:pt x="1833" y="1284"/>
                  </a:cubicBezTo>
                  <a:cubicBezTo>
                    <a:pt x="1489" y="1284"/>
                    <a:pt x="1162" y="1487"/>
                    <a:pt x="914" y="2042"/>
                  </a:cubicBezTo>
                  <a:cubicBezTo>
                    <a:pt x="1" y="4099"/>
                    <a:pt x="3271" y="5335"/>
                    <a:pt x="3271" y="5335"/>
                  </a:cubicBezTo>
                  <a:cubicBezTo>
                    <a:pt x="3271" y="5335"/>
                    <a:pt x="1586" y="7141"/>
                    <a:pt x="3336" y="8469"/>
                  </a:cubicBezTo>
                  <a:cubicBezTo>
                    <a:pt x="3569" y="8646"/>
                    <a:pt x="3776" y="8723"/>
                    <a:pt x="3959" y="8723"/>
                  </a:cubicBezTo>
                  <a:cubicBezTo>
                    <a:pt x="5155" y="8723"/>
                    <a:pt x="5343" y="5443"/>
                    <a:pt x="5343" y="5443"/>
                  </a:cubicBezTo>
                  <a:cubicBezTo>
                    <a:pt x="5343" y="5443"/>
                    <a:pt x="6190" y="8136"/>
                    <a:pt x="7560" y="8136"/>
                  </a:cubicBezTo>
                  <a:cubicBezTo>
                    <a:pt x="7834" y="8136"/>
                    <a:pt x="8129" y="8028"/>
                    <a:pt x="8442" y="7770"/>
                  </a:cubicBezTo>
                  <a:cubicBezTo>
                    <a:pt x="10320" y="6228"/>
                    <a:pt x="6493" y="4814"/>
                    <a:pt x="6493" y="4814"/>
                  </a:cubicBezTo>
                  <a:lnTo>
                    <a:pt x="6493" y="4814"/>
                  </a:lnTo>
                  <a:cubicBezTo>
                    <a:pt x="6493" y="4814"/>
                    <a:pt x="6807" y="4856"/>
                    <a:pt x="7249" y="4886"/>
                  </a:cubicBezTo>
                  <a:cubicBezTo>
                    <a:pt x="7415" y="4894"/>
                    <a:pt x="7599" y="4900"/>
                    <a:pt x="7789" y="4900"/>
                  </a:cubicBezTo>
                  <a:cubicBezTo>
                    <a:pt x="8867" y="4900"/>
                    <a:pt x="10157" y="4710"/>
                    <a:pt x="9684" y="3713"/>
                  </a:cubicBezTo>
                  <a:cubicBezTo>
                    <a:pt x="9324" y="2957"/>
                    <a:pt x="8551" y="2754"/>
                    <a:pt x="7825" y="2754"/>
                  </a:cubicBezTo>
                  <a:cubicBezTo>
                    <a:pt x="6981" y="2754"/>
                    <a:pt x="6200" y="3028"/>
                    <a:pt x="6200" y="3028"/>
                  </a:cubicBezTo>
                  <a:cubicBezTo>
                    <a:pt x="6200" y="3028"/>
                    <a:pt x="7513" y="693"/>
                    <a:pt x="5878" y="78"/>
                  </a:cubicBezTo>
                  <a:cubicBezTo>
                    <a:pt x="5736" y="25"/>
                    <a:pt x="5604" y="0"/>
                    <a:pt x="5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3" name="Google Shape;1506;p42">
              <a:extLst>
                <a:ext uri="{FF2B5EF4-FFF2-40B4-BE49-F238E27FC236}">
                  <a16:creationId xmlns:a16="http://schemas.microsoft.com/office/drawing/2014/main" id="{4C3A78A5-9D54-2CD7-BA58-E9D9E68AB540}"/>
                </a:ext>
              </a:extLst>
            </p:cNvPr>
            <p:cNvGrpSpPr/>
            <p:nvPr/>
          </p:nvGrpSpPr>
          <p:grpSpPr>
            <a:xfrm rot="-918341">
              <a:off x="2640588" y="2697263"/>
              <a:ext cx="62142" cy="54351"/>
              <a:chOff x="5489372" y="3232599"/>
              <a:chExt cx="40343" cy="35288"/>
            </a:xfrm>
          </p:grpSpPr>
          <p:sp>
            <p:nvSpPr>
              <p:cNvPr id="344" name="Google Shape;1507;p42">
                <a:extLst>
                  <a:ext uri="{FF2B5EF4-FFF2-40B4-BE49-F238E27FC236}">
                    <a16:creationId xmlns:a16="http://schemas.microsoft.com/office/drawing/2014/main" id="{394455CE-608F-2551-FE58-745CB2C5AB9D}"/>
                  </a:ext>
                </a:extLst>
              </p:cNvPr>
              <p:cNvSpPr/>
              <p:nvPr/>
            </p:nvSpPr>
            <p:spPr>
              <a:xfrm>
                <a:off x="5504537" y="3232599"/>
                <a:ext cx="17585" cy="15559"/>
              </a:xfrm>
              <a:custGeom>
                <a:avLst/>
                <a:gdLst/>
                <a:ahLst/>
                <a:cxnLst/>
                <a:rect l="l" t="t" r="r" b="b"/>
                <a:pathLst>
                  <a:path w="894" h="791" extrusionOk="0">
                    <a:moveTo>
                      <a:pt x="445" y="1"/>
                    </a:moveTo>
                    <a:cubicBezTo>
                      <a:pt x="290" y="1"/>
                      <a:pt x="144" y="96"/>
                      <a:pt x="80" y="253"/>
                    </a:cubicBezTo>
                    <a:cubicBezTo>
                      <a:pt x="1" y="453"/>
                      <a:pt x="102" y="681"/>
                      <a:pt x="301" y="760"/>
                    </a:cubicBezTo>
                    <a:cubicBezTo>
                      <a:pt x="349" y="781"/>
                      <a:pt x="400" y="791"/>
                      <a:pt x="450" y="791"/>
                    </a:cubicBezTo>
                    <a:cubicBezTo>
                      <a:pt x="604" y="791"/>
                      <a:pt x="750" y="696"/>
                      <a:pt x="815" y="546"/>
                    </a:cubicBezTo>
                    <a:cubicBezTo>
                      <a:pt x="894" y="338"/>
                      <a:pt x="794" y="110"/>
                      <a:pt x="594" y="31"/>
                    </a:cubicBezTo>
                    <a:cubicBezTo>
                      <a:pt x="545" y="11"/>
                      <a:pt x="494" y="1"/>
                      <a:pt x="4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1508;p42">
                <a:extLst>
                  <a:ext uri="{FF2B5EF4-FFF2-40B4-BE49-F238E27FC236}">
                    <a16:creationId xmlns:a16="http://schemas.microsoft.com/office/drawing/2014/main" id="{AC89DECF-8BA7-3F11-612E-178473A9B7C9}"/>
                  </a:ext>
                </a:extLst>
              </p:cNvPr>
              <p:cNvSpPr/>
              <p:nvPr/>
            </p:nvSpPr>
            <p:spPr>
              <a:xfrm>
                <a:off x="5489372" y="3247765"/>
                <a:ext cx="17723" cy="15559"/>
              </a:xfrm>
              <a:custGeom>
                <a:avLst/>
                <a:gdLst/>
                <a:ahLst/>
                <a:cxnLst/>
                <a:rect l="l" t="t" r="r" b="b"/>
                <a:pathLst>
                  <a:path w="901" h="791" extrusionOk="0">
                    <a:moveTo>
                      <a:pt x="447" y="1"/>
                    </a:moveTo>
                    <a:cubicBezTo>
                      <a:pt x="290" y="1"/>
                      <a:pt x="146" y="95"/>
                      <a:pt x="86" y="246"/>
                    </a:cubicBezTo>
                    <a:cubicBezTo>
                      <a:pt x="0" y="453"/>
                      <a:pt x="102" y="681"/>
                      <a:pt x="307" y="760"/>
                    </a:cubicBezTo>
                    <a:cubicBezTo>
                      <a:pt x="356" y="781"/>
                      <a:pt x="406" y="791"/>
                      <a:pt x="456" y="791"/>
                    </a:cubicBezTo>
                    <a:cubicBezTo>
                      <a:pt x="610" y="791"/>
                      <a:pt x="755" y="696"/>
                      <a:pt x="815" y="546"/>
                    </a:cubicBezTo>
                    <a:cubicBezTo>
                      <a:pt x="900" y="338"/>
                      <a:pt x="801" y="111"/>
                      <a:pt x="600" y="32"/>
                    </a:cubicBezTo>
                    <a:cubicBezTo>
                      <a:pt x="549" y="11"/>
                      <a:pt x="497" y="1"/>
                      <a:pt x="4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1509;p42">
                <a:extLst>
                  <a:ext uri="{FF2B5EF4-FFF2-40B4-BE49-F238E27FC236}">
                    <a16:creationId xmlns:a16="http://schemas.microsoft.com/office/drawing/2014/main" id="{7CFD52CD-E979-AE3A-F293-83E8ECCA4037}"/>
                  </a:ext>
                </a:extLst>
              </p:cNvPr>
              <p:cNvSpPr/>
              <p:nvPr/>
            </p:nvSpPr>
            <p:spPr>
              <a:xfrm>
                <a:off x="5511992" y="3252328"/>
                <a:ext cx="17723" cy="15559"/>
              </a:xfrm>
              <a:custGeom>
                <a:avLst/>
                <a:gdLst/>
                <a:ahLst/>
                <a:cxnLst/>
                <a:rect l="l" t="t" r="r" b="b"/>
                <a:pathLst>
                  <a:path w="901" h="791" extrusionOk="0">
                    <a:moveTo>
                      <a:pt x="455" y="1"/>
                    </a:moveTo>
                    <a:cubicBezTo>
                      <a:pt x="295" y="1"/>
                      <a:pt x="147" y="96"/>
                      <a:pt x="86" y="249"/>
                    </a:cubicBezTo>
                    <a:cubicBezTo>
                      <a:pt x="0" y="449"/>
                      <a:pt x="100" y="684"/>
                      <a:pt x="300" y="763"/>
                    </a:cubicBezTo>
                    <a:cubicBezTo>
                      <a:pt x="350" y="782"/>
                      <a:pt x="401" y="791"/>
                      <a:pt x="451" y="791"/>
                    </a:cubicBezTo>
                    <a:cubicBezTo>
                      <a:pt x="608" y="791"/>
                      <a:pt x="755" y="700"/>
                      <a:pt x="815" y="542"/>
                    </a:cubicBezTo>
                    <a:cubicBezTo>
                      <a:pt x="900" y="341"/>
                      <a:pt x="801" y="113"/>
                      <a:pt x="600" y="28"/>
                    </a:cubicBezTo>
                    <a:cubicBezTo>
                      <a:pt x="552" y="9"/>
                      <a:pt x="503" y="1"/>
                      <a:pt x="4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47" name="Google Shape;1560;p44">
            <a:extLst>
              <a:ext uri="{FF2B5EF4-FFF2-40B4-BE49-F238E27FC236}">
                <a16:creationId xmlns:a16="http://schemas.microsoft.com/office/drawing/2014/main" id="{D3F42730-F17D-08B6-46BB-119D33CCBA4A}"/>
              </a:ext>
            </a:extLst>
          </p:cNvPr>
          <p:cNvGrpSpPr/>
          <p:nvPr/>
        </p:nvGrpSpPr>
        <p:grpSpPr>
          <a:xfrm rot="14765789" flipH="1">
            <a:off x="4282232" y="4182613"/>
            <a:ext cx="813197" cy="1043071"/>
            <a:chOff x="5413032" y="2915892"/>
            <a:chExt cx="344933" cy="428708"/>
          </a:xfrm>
          <a:solidFill>
            <a:schemeClr val="accent1">
              <a:lumMod val="90000"/>
            </a:schemeClr>
          </a:solidFill>
        </p:grpSpPr>
        <p:sp>
          <p:nvSpPr>
            <p:cNvPr id="348" name="Google Shape;1561;p44">
              <a:extLst>
                <a:ext uri="{FF2B5EF4-FFF2-40B4-BE49-F238E27FC236}">
                  <a16:creationId xmlns:a16="http://schemas.microsoft.com/office/drawing/2014/main" id="{929B482B-3033-171B-5686-5D004B34EC4E}"/>
                </a:ext>
              </a:extLst>
            </p:cNvPr>
            <p:cNvSpPr/>
            <p:nvPr/>
          </p:nvSpPr>
          <p:spPr>
            <a:xfrm>
              <a:off x="5413032" y="3177621"/>
              <a:ext cx="196838" cy="166979"/>
            </a:xfrm>
            <a:custGeom>
              <a:avLst/>
              <a:gdLst/>
              <a:ahLst/>
              <a:cxnLst/>
              <a:rect l="l" t="t" r="r" b="b"/>
              <a:pathLst>
                <a:path w="10007" h="8489" extrusionOk="0">
                  <a:moveTo>
                    <a:pt x="3591" y="0"/>
                  </a:moveTo>
                  <a:cubicBezTo>
                    <a:pt x="3494" y="0"/>
                    <a:pt x="3391" y="11"/>
                    <a:pt x="3282" y="35"/>
                  </a:cubicBezTo>
                  <a:cubicBezTo>
                    <a:pt x="1568" y="391"/>
                    <a:pt x="2982" y="3397"/>
                    <a:pt x="2982" y="3397"/>
                  </a:cubicBezTo>
                  <a:cubicBezTo>
                    <a:pt x="2982" y="3397"/>
                    <a:pt x="2088" y="3039"/>
                    <a:pt x="1301" y="3039"/>
                  </a:cubicBezTo>
                  <a:cubicBezTo>
                    <a:pt x="609" y="3039"/>
                    <a:pt x="1" y="3316"/>
                    <a:pt x="154" y="4354"/>
                  </a:cubicBezTo>
                  <a:cubicBezTo>
                    <a:pt x="354" y="5707"/>
                    <a:pt x="1697" y="5973"/>
                    <a:pt x="2721" y="5973"/>
                  </a:cubicBezTo>
                  <a:cubicBezTo>
                    <a:pt x="3382" y="5973"/>
                    <a:pt x="3910" y="5862"/>
                    <a:pt x="3911" y="5862"/>
                  </a:cubicBezTo>
                  <a:lnTo>
                    <a:pt x="3911" y="5862"/>
                  </a:lnTo>
                  <a:cubicBezTo>
                    <a:pt x="3911" y="5862"/>
                    <a:pt x="3453" y="8295"/>
                    <a:pt x="5645" y="8482"/>
                  </a:cubicBezTo>
                  <a:cubicBezTo>
                    <a:pt x="5695" y="8486"/>
                    <a:pt x="5743" y="8488"/>
                    <a:pt x="5788" y="8488"/>
                  </a:cubicBezTo>
                  <a:cubicBezTo>
                    <a:pt x="7743" y="8488"/>
                    <a:pt x="5710" y="4841"/>
                    <a:pt x="5710" y="4840"/>
                  </a:cubicBezTo>
                  <a:lnTo>
                    <a:pt x="5710" y="4840"/>
                  </a:lnTo>
                  <a:cubicBezTo>
                    <a:pt x="5710" y="4841"/>
                    <a:pt x="7211" y="6107"/>
                    <a:pt x="8380" y="6107"/>
                  </a:cubicBezTo>
                  <a:cubicBezTo>
                    <a:pt x="8894" y="6107"/>
                    <a:pt x="9344" y="5861"/>
                    <a:pt x="9573" y="5154"/>
                  </a:cubicBezTo>
                  <a:cubicBezTo>
                    <a:pt x="10007" y="3829"/>
                    <a:pt x="8886" y="3546"/>
                    <a:pt x="7849" y="3546"/>
                  </a:cubicBezTo>
                  <a:cubicBezTo>
                    <a:pt x="7074" y="3546"/>
                    <a:pt x="6346" y="3704"/>
                    <a:pt x="6346" y="3704"/>
                  </a:cubicBezTo>
                  <a:cubicBezTo>
                    <a:pt x="6346" y="3704"/>
                    <a:pt x="6639" y="3569"/>
                    <a:pt x="7016" y="3354"/>
                  </a:cubicBezTo>
                  <a:cubicBezTo>
                    <a:pt x="7988" y="2811"/>
                    <a:pt x="9553" y="1748"/>
                    <a:pt x="8452" y="1063"/>
                  </a:cubicBezTo>
                  <a:cubicBezTo>
                    <a:pt x="8181" y="893"/>
                    <a:pt x="7903" y="822"/>
                    <a:pt x="7628" y="822"/>
                  </a:cubicBezTo>
                  <a:cubicBezTo>
                    <a:pt x="6347" y="822"/>
                    <a:pt x="5146" y="2348"/>
                    <a:pt x="5146" y="2348"/>
                  </a:cubicBezTo>
                  <a:cubicBezTo>
                    <a:pt x="5146" y="2348"/>
                    <a:pt x="5014" y="0"/>
                    <a:pt x="35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1562;p44">
              <a:extLst>
                <a:ext uri="{FF2B5EF4-FFF2-40B4-BE49-F238E27FC236}">
                  <a16:creationId xmlns:a16="http://schemas.microsoft.com/office/drawing/2014/main" id="{71B5272E-8A37-808F-16EB-988D74FF1BA1}"/>
                </a:ext>
              </a:extLst>
            </p:cNvPr>
            <p:cNvSpPr/>
            <p:nvPr/>
          </p:nvSpPr>
          <p:spPr>
            <a:xfrm>
              <a:off x="5504537" y="3232599"/>
              <a:ext cx="17585" cy="15559"/>
            </a:xfrm>
            <a:custGeom>
              <a:avLst/>
              <a:gdLst/>
              <a:ahLst/>
              <a:cxnLst/>
              <a:rect l="l" t="t" r="r" b="b"/>
              <a:pathLst>
                <a:path w="894" h="791" extrusionOk="0">
                  <a:moveTo>
                    <a:pt x="445" y="1"/>
                  </a:moveTo>
                  <a:cubicBezTo>
                    <a:pt x="290" y="1"/>
                    <a:pt x="144" y="96"/>
                    <a:pt x="80" y="253"/>
                  </a:cubicBezTo>
                  <a:cubicBezTo>
                    <a:pt x="1" y="453"/>
                    <a:pt x="102" y="681"/>
                    <a:pt x="301" y="760"/>
                  </a:cubicBezTo>
                  <a:cubicBezTo>
                    <a:pt x="349" y="781"/>
                    <a:pt x="400" y="791"/>
                    <a:pt x="450" y="791"/>
                  </a:cubicBezTo>
                  <a:cubicBezTo>
                    <a:pt x="604" y="791"/>
                    <a:pt x="750" y="696"/>
                    <a:pt x="815" y="546"/>
                  </a:cubicBezTo>
                  <a:cubicBezTo>
                    <a:pt x="894" y="338"/>
                    <a:pt x="794" y="110"/>
                    <a:pt x="594" y="31"/>
                  </a:cubicBezTo>
                  <a:cubicBezTo>
                    <a:pt x="545" y="11"/>
                    <a:pt x="494" y="1"/>
                    <a:pt x="4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1563;p44">
              <a:extLst>
                <a:ext uri="{FF2B5EF4-FFF2-40B4-BE49-F238E27FC236}">
                  <a16:creationId xmlns:a16="http://schemas.microsoft.com/office/drawing/2014/main" id="{8F422811-FC76-C79F-F0EE-C35B1E727A81}"/>
                </a:ext>
              </a:extLst>
            </p:cNvPr>
            <p:cNvSpPr/>
            <p:nvPr/>
          </p:nvSpPr>
          <p:spPr>
            <a:xfrm>
              <a:off x="5489372" y="3247765"/>
              <a:ext cx="17723" cy="15559"/>
            </a:xfrm>
            <a:custGeom>
              <a:avLst/>
              <a:gdLst/>
              <a:ahLst/>
              <a:cxnLst/>
              <a:rect l="l" t="t" r="r" b="b"/>
              <a:pathLst>
                <a:path w="901" h="791" extrusionOk="0">
                  <a:moveTo>
                    <a:pt x="447" y="1"/>
                  </a:moveTo>
                  <a:cubicBezTo>
                    <a:pt x="290" y="1"/>
                    <a:pt x="146" y="95"/>
                    <a:pt x="86" y="246"/>
                  </a:cubicBezTo>
                  <a:cubicBezTo>
                    <a:pt x="0" y="453"/>
                    <a:pt x="102" y="681"/>
                    <a:pt x="307" y="760"/>
                  </a:cubicBezTo>
                  <a:cubicBezTo>
                    <a:pt x="356" y="781"/>
                    <a:pt x="406" y="791"/>
                    <a:pt x="456" y="791"/>
                  </a:cubicBezTo>
                  <a:cubicBezTo>
                    <a:pt x="610" y="791"/>
                    <a:pt x="755" y="696"/>
                    <a:pt x="815" y="546"/>
                  </a:cubicBezTo>
                  <a:cubicBezTo>
                    <a:pt x="900" y="338"/>
                    <a:pt x="801" y="111"/>
                    <a:pt x="600" y="32"/>
                  </a:cubicBezTo>
                  <a:cubicBezTo>
                    <a:pt x="549" y="11"/>
                    <a:pt x="497" y="1"/>
                    <a:pt x="4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1564;p44">
              <a:extLst>
                <a:ext uri="{FF2B5EF4-FFF2-40B4-BE49-F238E27FC236}">
                  <a16:creationId xmlns:a16="http://schemas.microsoft.com/office/drawing/2014/main" id="{5D718D30-F1BD-E080-7913-AEB56D0322AE}"/>
                </a:ext>
              </a:extLst>
            </p:cNvPr>
            <p:cNvSpPr/>
            <p:nvPr/>
          </p:nvSpPr>
          <p:spPr>
            <a:xfrm>
              <a:off x="5511992" y="3252328"/>
              <a:ext cx="17723" cy="15559"/>
            </a:xfrm>
            <a:custGeom>
              <a:avLst/>
              <a:gdLst/>
              <a:ahLst/>
              <a:cxnLst/>
              <a:rect l="l" t="t" r="r" b="b"/>
              <a:pathLst>
                <a:path w="901" h="791" extrusionOk="0">
                  <a:moveTo>
                    <a:pt x="455" y="1"/>
                  </a:moveTo>
                  <a:cubicBezTo>
                    <a:pt x="295" y="1"/>
                    <a:pt x="147" y="96"/>
                    <a:pt x="86" y="249"/>
                  </a:cubicBezTo>
                  <a:cubicBezTo>
                    <a:pt x="0" y="449"/>
                    <a:pt x="100" y="684"/>
                    <a:pt x="300" y="763"/>
                  </a:cubicBezTo>
                  <a:cubicBezTo>
                    <a:pt x="350" y="782"/>
                    <a:pt x="401" y="791"/>
                    <a:pt x="451" y="791"/>
                  </a:cubicBezTo>
                  <a:cubicBezTo>
                    <a:pt x="608" y="791"/>
                    <a:pt x="755" y="700"/>
                    <a:pt x="815" y="542"/>
                  </a:cubicBezTo>
                  <a:cubicBezTo>
                    <a:pt x="900" y="341"/>
                    <a:pt x="801" y="113"/>
                    <a:pt x="600" y="28"/>
                  </a:cubicBezTo>
                  <a:cubicBezTo>
                    <a:pt x="552" y="9"/>
                    <a:pt x="503" y="1"/>
                    <a:pt x="4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1565;p44">
              <a:extLst>
                <a:ext uri="{FF2B5EF4-FFF2-40B4-BE49-F238E27FC236}">
                  <a16:creationId xmlns:a16="http://schemas.microsoft.com/office/drawing/2014/main" id="{8D8269BA-A14D-782B-6699-A2353CAB5103}"/>
                </a:ext>
              </a:extLst>
            </p:cNvPr>
            <p:cNvSpPr/>
            <p:nvPr/>
          </p:nvSpPr>
          <p:spPr>
            <a:xfrm>
              <a:off x="5554971" y="3071246"/>
              <a:ext cx="202994" cy="171601"/>
            </a:xfrm>
            <a:custGeom>
              <a:avLst/>
              <a:gdLst/>
              <a:ahLst/>
              <a:cxnLst/>
              <a:rect l="l" t="t" r="r" b="b"/>
              <a:pathLst>
                <a:path w="10320" h="8724" extrusionOk="0">
                  <a:moveTo>
                    <a:pt x="5480" y="0"/>
                  </a:moveTo>
                  <a:cubicBezTo>
                    <a:pt x="4166" y="0"/>
                    <a:pt x="3814" y="2750"/>
                    <a:pt x="3814" y="2750"/>
                  </a:cubicBezTo>
                  <a:cubicBezTo>
                    <a:pt x="3814" y="2750"/>
                    <a:pt x="2759" y="1284"/>
                    <a:pt x="1833" y="1284"/>
                  </a:cubicBezTo>
                  <a:cubicBezTo>
                    <a:pt x="1489" y="1284"/>
                    <a:pt x="1162" y="1487"/>
                    <a:pt x="914" y="2042"/>
                  </a:cubicBezTo>
                  <a:cubicBezTo>
                    <a:pt x="1" y="4099"/>
                    <a:pt x="3271" y="5335"/>
                    <a:pt x="3271" y="5335"/>
                  </a:cubicBezTo>
                  <a:cubicBezTo>
                    <a:pt x="3271" y="5335"/>
                    <a:pt x="1586" y="7141"/>
                    <a:pt x="3336" y="8469"/>
                  </a:cubicBezTo>
                  <a:cubicBezTo>
                    <a:pt x="3569" y="8646"/>
                    <a:pt x="3776" y="8723"/>
                    <a:pt x="3959" y="8723"/>
                  </a:cubicBezTo>
                  <a:cubicBezTo>
                    <a:pt x="5155" y="8723"/>
                    <a:pt x="5343" y="5443"/>
                    <a:pt x="5343" y="5443"/>
                  </a:cubicBezTo>
                  <a:cubicBezTo>
                    <a:pt x="5343" y="5443"/>
                    <a:pt x="6190" y="8136"/>
                    <a:pt x="7560" y="8136"/>
                  </a:cubicBezTo>
                  <a:cubicBezTo>
                    <a:pt x="7834" y="8136"/>
                    <a:pt x="8129" y="8028"/>
                    <a:pt x="8442" y="7770"/>
                  </a:cubicBezTo>
                  <a:cubicBezTo>
                    <a:pt x="10320" y="6228"/>
                    <a:pt x="6493" y="4814"/>
                    <a:pt x="6493" y="4814"/>
                  </a:cubicBezTo>
                  <a:lnTo>
                    <a:pt x="6493" y="4814"/>
                  </a:lnTo>
                  <a:cubicBezTo>
                    <a:pt x="6493" y="4814"/>
                    <a:pt x="6807" y="4856"/>
                    <a:pt x="7249" y="4886"/>
                  </a:cubicBezTo>
                  <a:cubicBezTo>
                    <a:pt x="7415" y="4894"/>
                    <a:pt x="7599" y="4900"/>
                    <a:pt x="7789" y="4900"/>
                  </a:cubicBezTo>
                  <a:cubicBezTo>
                    <a:pt x="8867" y="4900"/>
                    <a:pt x="10157" y="4710"/>
                    <a:pt x="9684" y="3713"/>
                  </a:cubicBezTo>
                  <a:cubicBezTo>
                    <a:pt x="9324" y="2957"/>
                    <a:pt x="8551" y="2754"/>
                    <a:pt x="7825" y="2754"/>
                  </a:cubicBezTo>
                  <a:cubicBezTo>
                    <a:pt x="6981" y="2754"/>
                    <a:pt x="6200" y="3028"/>
                    <a:pt x="6200" y="3028"/>
                  </a:cubicBezTo>
                  <a:cubicBezTo>
                    <a:pt x="6200" y="3028"/>
                    <a:pt x="7513" y="693"/>
                    <a:pt x="5878" y="78"/>
                  </a:cubicBezTo>
                  <a:cubicBezTo>
                    <a:pt x="5736" y="25"/>
                    <a:pt x="5604" y="0"/>
                    <a:pt x="54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1566;p44">
              <a:extLst>
                <a:ext uri="{FF2B5EF4-FFF2-40B4-BE49-F238E27FC236}">
                  <a16:creationId xmlns:a16="http://schemas.microsoft.com/office/drawing/2014/main" id="{549B82F1-F44B-31AA-065E-D332172945BE}"/>
                </a:ext>
              </a:extLst>
            </p:cNvPr>
            <p:cNvSpPr/>
            <p:nvPr/>
          </p:nvSpPr>
          <p:spPr>
            <a:xfrm>
              <a:off x="5658494" y="3136590"/>
              <a:ext cx="17723" cy="15520"/>
            </a:xfrm>
            <a:custGeom>
              <a:avLst/>
              <a:gdLst/>
              <a:ahLst/>
              <a:cxnLst/>
              <a:rect l="l" t="t" r="r" b="b"/>
              <a:pathLst>
                <a:path w="901" h="789" extrusionOk="0">
                  <a:moveTo>
                    <a:pt x="454" y="1"/>
                  </a:moveTo>
                  <a:cubicBezTo>
                    <a:pt x="372" y="1"/>
                    <a:pt x="291" y="26"/>
                    <a:pt x="222" y="78"/>
                  </a:cubicBezTo>
                  <a:cubicBezTo>
                    <a:pt x="44" y="199"/>
                    <a:pt x="1" y="449"/>
                    <a:pt x="130" y="628"/>
                  </a:cubicBezTo>
                  <a:cubicBezTo>
                    <a:pt x="207" y="732"/>
                    <a:pt x="327" y="788"/>
                    <a:pt x="449" y="788"/>
                  </a:cubicBezTo>
                  <a:cubicBezTo>
                    <a:pt x="529" y="788"/>
                    <a:pt x="609" y="764"/>
                    <a:pt x="680" y="713"/>
                  </a:cubicBezTo>
                  <a:cubicBezTo>
                    <a:pt x="858" y="592"/>
                    <a:pt x="901" y="342"/>
                    <a:pt x="772" y="163"/>
                  </a:cubicBezTo>
                  <a:cubicBezTo>
                    <a:pt x="695" y="57"/>
                    <a:pt x="575" y="1"/>
                    <a:pt x="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1567;p44">
              <a:extLst>
                <a:ext uri="{FF2B5EF4-FFF2-40B4-BE49-F238E27FC236}">
                  <a16:creationId xmlns:a16="http://schemas.microsoft.com/office/drawing/2014/main" id="{542F3E60-EDB9-E034-4447-351966B56D11}"/>
                </a:ext>
              </a:extLst>
            </p:cNvPr>
            <p:cNvSpPr/>
            <p:nvPr/>
          </p:nvSpPr>
          <p:spPr>
            <a:xfrm>
              <a:off x="5637703" y="3141271"/>
              <a:ext cx="17585" cy="15579"/>
            </a:xfrm>
            <a:custGeom>
              <a:avLst/>
              <a:gdLst/>
              <a:ahLst/>
              <a:cxnLst/>
              <a:rect l="l" t="t" r="r" b="b"/>
              <a:pathLst>
                <a:path w="894" h="792" extrusionOk="0">
                  <a:moveTo>
                    <a:pt x="442" y="0"/>
                  </a:moveTo>
                  <a:cubicBezTo>
                    <a:pt x="364" y="0"/>
                    <a:pt x="284" y="24"/>
                    <a:pt x="215" y="74"/>
                  </a:cubicBezTo>
                  <a:cubicBezTo>
                    <a:pt x="36" y="203"/>
                    <a:pt x="1" y="446"/>
                    <a:pt x="122" y="625"/>
                  </a:cubicBezTo>
                  <a:cubicBezTo>
                    <a:pt x="200" y="733"/>
                    <a:pt x="324" y="791"/>
                    <a:pt x="449" y="791"/>
                  </a:cubicBezTo>
                  <a:cubicBezTo>
                    <a:pt x="529" y="791"/>
                    <a:pt x="610" y="767"/>
                    <a:pt x="679" y="717"/>
                  </a:cubicBezTo>
                  <a:cubicBezTo>
                    <a:pt x="851" y="589"/>
                    <a:pt x="893" y="340"/>
                    <a:pt x="765" y="169"/>
                  </a:cubicBezTo>
                  <a:cubicBezTo>
                    <a:pt x="687" y="59"/>
                    <a:pt x="565" y="0"/>
                    <a:pt x="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1568;p44">
              <a:extLst>
                <a:ext uri="{FF2B5EF4-FFF2-40B4-BE49-F238E27FC236}">
                  <a16:creationId xmlns:a16="http://schemas.microsoft.com/office/drawing/2014/main" id="{5D6885A8-5C85-65FE-E5E1-BC6B1916CA4F}"/>
                </a:ext>
              </a:extLst>
            </p:cNvPr>
            <p:cNvSpPr/>
            <p:nvPr/>
          </p:nvSpPr>
          <p:spPr>
            <a:xfrm>
              <a:off x="5654285" y="3157283"/>
              <a:ext cx="17585" cy="15520"/>
            </a:xfrm>
            <a:custGeom>
              <a:avLst/>
              <a:gdLst/>
              <a:ahLst/>
              <a:cxnLst/>
              <a:rect l="l" t="t" r="r" b="b"/>
              <a:pathLst>
                <a:path w="894" h="789" extrusionOk="0">
                  <a:moveTo>
                    <a:pt x="445" y="0"/>
                  </a:moveTo>
                  <a:cubicBezTo>
                    <a:pt x="365" y="0"/>
                    <a:pt x="285" y="24"/>
                    <a:pt x="215" y="74"/>
                  </a:cubicBezTo>
                  <a:cubicBezTo>
                    <a:pt x="44" y="203"/>
                    <a:pt x="1" y="446"/>
                    <a:pt x="129" y="625"/>
                  </a:cubicBezTo>
                  <a:cubicBezTo>
                    <a:pt x="207" y="733"/>
                    <a:pt x="327" y="789"/>
                    <a:pt x="450" y="789"/>
                  </a:cubicBezTo>
                  <a:cubicBezTo>
                    <a:pt x="529" y="789"/>
                    <a:pt x="609" y="765"/>
                    <a:pt x="679" y="717"/>
                  </a:cubicBezTo>
                  <a:cubicBezTo>
                    <a:pt x="858" y="589"/>
                    <a:pt x="894" y="340"/>
                    <a:pt x="772" y="169"/>
                  </a:cubicBezTo>
                  <a:cubicBezTo>
                    <a:pt x="694" y="59"/>
                    <a:pt x="570" y="0"/>
                    <a:pt x="4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6" name="Google Shape;1569;p44">
              <a:extLst>
                <a:ext uri="{FF2B5EF4-FFF2-40B4-BE49-F238E27FC236}">
                  <a16:creationId xmlns:a16="http://schemas.microsoft.com/office/drawing/2014/main" id="{AE8EC9B6-DA79-C783-EEF2-63BB3FD7B3BC}"/>
                </a:ext>
              </a:extLst>
            </p:cNvPr>
            <p:cNvGrpSpPr/>
            <p:nvPr/>
          </p:nvGrpSpPr>
          <p:grpSpPr>
            <a:xfrm>
              <a:off x="5532921" y="2915892"/>
              <a:ext cx="167038" cy="152580"/>
              <a:chOff x="5532921" y="2915892"/>
              <a:chExt cx="167038" cy="152580"/>
            </a:xfrm>
            <a:grpFill/>
          </p:grpSpPr>
          <p:sp>
            <p:nvSpPr>
              <p:cNvPr id="357" name="Google Shape;1570;p44">
                <a:extLst>
                  <a:ext uri="{FF2B5EF4-FFF2-40B4-BE49-F238E27FC236}">
                    <a16:creationId xmlns:a16="http://schemas.microsoft.com/office/drawing/2014/main" id="{0BC16ED3-DD4D-352F-6620-FEE79C66E7A8}"/>
                  </a:ext>
                </a:extLst>
              </p:cNvPr>
              <p:cNvSpPr/>
              <p:nvPr/>
            </p:nvSpPr>
            <p:spPr>
              <a:xfrm>
                <a:off x="5532921" y="2915892"/>
                <a:ext cx="167038" cy="152580"/>
              </a:xfrm>
              <a:custGeom>
                <a:avLst/>
                <a:gdLst/>
                <a:ahLst/>
                <a:cxnLst/>
                <a:rect l="l" t="t" r="r" b="b"/>
                <a:pathLst>
                  <a:path w="8492" h="7757" extrusionOk="0">
                    <a:moveTo>
                      <a:pt x="3480" y="1"/>
                    </a:moveTo>
                    <a:cubicBezTo>
                      <a:pt x="3373" y="1"/>
                      <a:pt x="3251" y="38"/>
                      <a:pt x="3115" y="121"/>
                    </a:cubicBezTo>
                    <a:cubicBezTo>
                      <a:pt x="1800" y="922"/>
                      <a:pt x="2842" y="3121"/>
                      <a:pt x="2842" y="3121"/>
                    </a:cubicBezTo>
                    <a:cubicBezTo>
                      <a:pt x="2842" y="3121"/>
                      <a:pt x="2198" y="2844"/>
                      <a:pt x="1561" y="2844"/>
                    </a:cubicBezTo>
                    <a:cubicBezTo>
                      <a:pt x="1050" y="2844"/>
                      <a:pt x="544" y="3022"/>
                      <a:pt x="380" y="3664"/>
                    </a:cubicBezTo>
                    <a:cubicBezTo>
                      <a:pt x="1" y="5098"/>
                      <a:pt x="2822" y="5164"/>
                      <a:pt x="2822" y="5164"/>
                    </a:cubicBezTo>
                    <a:cubicBezTo>
                      <a:pt x="2822" y="5164"/>
                      <a:pt x="664" y="7085"/>
                      <a:pt x="2479" y="7676"/>
                    </a:cubicBezTo>
                    <a:cubicBezTo>
                      <a:pt x="2648" y="7732"/>
                      <a:pt x="2809" y="7757"/>
                      <a:pt x="2960" y="7757"/>
                    </a:cubicBezTo>
                    <a:cubicBezTo>
                      <a:pt x="4426" y="7757"/>
                      <a:pt x="5043" y="5392"/>
                      <a:pt x="5043" y="5392"/>
                    </a:cubicBezTo>
                    <a:cubicBezTo>
                      <a:pt x="5043" y="5392"/>
                      <a:pt x="5675" y="5871"/>
                      <a:pt x="6388" y="5871"/>
                    </a:cubicBezTo>
                    <a:cubicBezTo>
                      <a:pt x="6836" y="5871"/>
                      <a:pt x="7316" y="5681"/>
                      <a:pt x="7691" y="5062"/>
                    </a:cubicBezTo>
                    <a:cubicBezTo>
                      <a:pt x="8491" y="3746"/>
                      <a:pt x="6114" y="3629"/>
                      <a:pt x="5250" y="3629"/>
                    </a:cubicBezTo>
                    <a:cubicBezTo>
                      <a:pt x="5064" y="3629"/>
                      <a:pt x="4949" y="3635"/>
                      <a:pt x="4949" y="3635"/>
                    </a:cubicBezTo>
                    <a:cubicBezTo>
                      <a:pt x="4949" y="3635"/>
                      <a:pt x="8119" y="2264"/>
                      <a:pt x="6649" y="814"/>
                    </a:cubicBezTo>
                    <a:cubicBezTo>
                      <a:pt x="6388" y="556"/>
                      <a:pt x="6146" y="450"/>
                      <a:pt x="5925" y="450"/>
                    </a:cubicBezTo>
                    <a:cubicBezTo>
                      <a:pt x="4901" y="450"/>
                      <a:pt x="4321" y="2721"/>
                      <a:pt x="4321" y="2721"/>
                    </a:cubicBezTo>
                    <a:cubicBezTo>
                      <a:pt x="4321" y="2721"/>
                      <a:pt x="4328" y="2449"/>
                      <a:pt x="4315" y="2079"/>
                    </a:cubicBezTo>
                    <a:cubicBezTo>
                      <a:pt x="4271" y="1274"/>
                      <a:pt x="4108" y="1"/>
                      <a:pt x="34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1571;p44">
                <a:extLst>
                  <a:ext uri="{FF2B5EF4-FFF2-40B4-BE49-F238E27FC236}">
                    <a16:creationId xmlns:a16="http://schemas.microsoft.com/office/drawing/2014/main" id="{3F9F56B2-D47C-FC7B-B105-40136E9EE089}"/>
                  </a:ext>
                </a:extLst>
              </p:cNvPr>
              <p:cNvSpPr/>
              <p:nvPr/>
            </p:nvSpPr>
            <p:spPr>
              <a:xfrm>
                <a:off x="5593741" y="2977696"/>
                <a:ext cx="14615" cy="13159"/>
              </a:xfrm>
              <a:custGeom>
                <a:avLst/>
                <a:gdLst/>
                <a:ahLst/>
                <a:cxnLst/>
                <a:rect l="l" t="t" r="r" b="b"/>
                <a:pathLst>
                  <a:path w="743" h="669" extrusionOk="0">
                    <a:moveTo>
                      <a:pt x="376" y="1"/>
                    </a:moveTo>
                    <a:cubicBezTo>
                      <a:pt x="295" y="1"/>
                      <a:pt x="215" y="30"/>
                      <a:pt x="151" y="87"/>
                    </a:cubicBezTo>
                    <a:cubicBezTo>
                      <a:pt x="14" y="207"/>
                      <a:pt x="1" y="421"/>
                      <a:pt x="122" y="558"/>
                    </a:cubicBezTo>
                    <a:cubicBezTo>
                      <a:pt x="188" y="631"/>
                      <a:pt x="281" y="669"/>
                      <a:pt x="373" y="669"/>
                    </a:cubicBezTo>
                    <a:cubicBezTo>
                      <a:pt x="452" y="669"/>
                      <a:pt x="531" y="641"/>
                      <a:pt x="594" y="585"/>
                    </a:cubicBezTo>
                    <a:cubicBezTo>
                      <a:pt x="736" y="464"/>
                      <a:pt x="743" y="249"/>
                      <a:pt x="623" y="114"/>
                    </a:cubicBezTo>
                    <a:cubicBezTo>
                      <a:pt x="558" y="38"/>
                      <a:pt x="467" y="1"/>
                      <a:pt x="3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1572;p44">
                <a:extLst>
                  <a:ext uri="{FF2B5EF4-FFF2-40B4-BE49-F238E27FC236}">
                    <a16:creationId xmlns:a16="http://schemas.microsoft.com/office/drawing/2014/main" id="{368525B4-32C8-AF9A-B245-B1F03D710574}"/>
                  </a:ext>
                </a:extLst>
              </p:cNvPr>
              <p:cNvSpPr/>
              <p:nvPr/>
            </p:nvSpPr>
            <p:spPr>
              <a:xfrm>
                <a:off x="5599504" y="2994887"/>
                <a:ext cx="14753" cy="13238"/>
              </a:xfrm>
              <a:custGeom>
                <a:avLst/>
                <a:gdLst/>
                <a:ahLst/>
                <a:cxnLst/>
                <a:rect l="l" t="t" r="r" b="b"/>
                <a:pathLst>
                  <a:path w="750" h="673" extrusionOk="0">
                    <a:moveTo>
                      <a:pt x="373" y="0"/>
                    </a:moveTo>
                    <a:cubicBezTo>
                      <a:pt x="295" y="0"/>
                      <a:pt x="216" y="27"/>
                      <a:pt x="150" y="83"/>
                    </a:cubicBezTo>
                    <a:cubicBezTo>
                      <a:pt x="14" y="212"/>
                      <a:pt x="1" y="419"/>
                      <a:pt x="122" y="561"/>
                    </a:cubicBezTo>
                    <a:cubicBezTo>
                      <a:pt x="191" y="634"/>
                      <a:pt x="283" y="672"/>
                      <a:pt x="375" y="672"/>
                    </a:cubicBezTo>
                    <a:cubicBezTo>
                      <a:pt x="454" y="672"/>
                      <a:pt x="534" y="643"/>
                      <a:pt x="601" y="584"/>
                    </a:cubicBezTo>
                    <a:cubicBezTo>
                      <a:pt x="736" y="462"/>
                      <a:pt x="750" y="255"/>
                      <a:pt x="621" y="112"/>
                    </a:cubicBezTo>
                    <a:cubicBezTo>
                      <a:pt x="556" y="38"/>
                      <a:pt x="466" y="0"/>
                      <a:pt x="3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1573;p44">
                <a:extLst>
                  <a:ext uri="{FF2B5EF4-FFF2-40B4-BE49-F238E27FC236}">
                    <a16:creationId xmlns:a16="http://schemas.microsoft.com/office/drawing/2014/main" id="{DC248053-6638-14B1-96A5-0431E525E368}"/>
                  </a:ext>
                </a:extLst>
              </p:cNvPr>
              <p:cNvSpPr/>
              <p:nvPr/>
            </p:nvSpPr>
            <p:spPr>
              <a:xfrm>
                <a:off x="5611581" y="2979427"/>
                <a:ext cx="14654" cy="13238"/>
              </a:xfrm>
              <a:custGeom>
                <a:avLst/>
                <a:gdLst/>
                <a:ahLst/>
                <a:cxnLst/>
                <a:rect l="l" t="t" r="r" b="b"/>
                <a:pathLst>
                  <a:path w="745" h="673" extrusionOk="0">
                    <a:moveTo>
                      <a:pt x="371" y="1"/>
                    </a:moveTo>
                    <a:cubicBezTo>
                      <a:pt x="292" y="1"/>
                      <a:pt x="213" y="28"/>
                      <a:pt x="151" y="84"/>
                    </a:cubicBezTo>
                    <a:cubicBezTo>
                      <a:pt x="16" y="213"/>
                      <a:pt x="0" y="419"/>
                      <a:pt x="122" y="562"/>
                    </a:cubicBezTo>
                    <a:cubicBezTo>
                      <a:pt x="187" y="635"/>
                      <a:pt x="278" y="672"/>
                      <a:pt x="369" y="672"/>
                    </a:cubicBezTo>
                    <a:cubicBezTo>
                      <a:pt x="449" y="672"/>
                      <a:pt x="530" y="643"/>
                      <a:pt x="593" y="583"/>
                    </a:cubicBezTo>
                    <a:cubicBezTo>
                      <a:pt x="736" y="461"/>
                      <a:pt x="744" y="256"/>
                      <a:pt x="622" y="112"/>
                    </a:cubicBezTo>
                    <a:cubicBezTo>
                      <a:pt x="557" y="39"/>
                      <a:pt x="464" y="1"/>
                      <a:pt x="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2" name="Nhạc rừng">
            <a:hlinkClick r:id="" action="ppaction://media"/>
            <a:extLst>
              <a:ext uri="{FF2B5EF4-FFF2-40B4-BE49-F238E27FC236}">
                <a16:creationId xmlns:a16="http://schemas.microsoft.com/office/drawing/2014/main" id="{F2546EA8-B2C8-7731-B173-F23D8C38DBE2}"/>
              </a:ext>
            </a:extLst>
          </p:cNvPr>
          <p:cNvPicPr>
            <a:picLocks noChangeAspect="1"/>
          </p:cNvPicPr>
          <p:nvPr>
            <a:audioFile r:link="rId3"/>
            <p:extLst>
              <p:ext uri="{DAA4B4D4-6D71-4841-9C94-3DE7FCFB9230}">
                <p14:media xmlns:p14="http://schemas.microsoft.com/office/powerpoint/2010/main" r:embed="rId2"/>
              </p:ext>
            </p:extLst>
          </p:nvPr>
        </p:nvPicPr>
        <p:blipFill>
          <a:blip r:embed="rId6"/>
          <a:srcRect/>
          <a:stretch/>
        </p:blipFill>
        <p:spPr>
          <a:xfrm>
            <a:off x="2041433" y="2241432"/>
            <a:ext cx="1067526" cy="1066572"/>
          </a:xfrm>
          <a:prstGeom prst="rect">
            <a:avLst/>
          </a:prstGeom>
          <a:ln>
            <a:noFill/>
          </a:ln>
          <a:effectLst>
            <a:outerShdw blurRad="292100" dist="139700" dir="2700000" algn="tl" rotWithShape="0">
              <a:srgbClr val="333333">
                <a:alpha val="65000"/>
              </a:srgbClr>
            </a:outerShdw>
          </a:effectLst>
        </p:spPr>
      </p:pic>
      <p:pic>
        <p:nvPicPr>
          <p:cNvPr id="3" name="Picture 2" descr="Text, letter&#10;&#10;Description automatically generated">
            <a:extLst>
              <a:ext uri="{FF2B5EF4-FFF2-40B4-BE49-F238E27FC236}">
                <a16:creationId xmlns:a16="http://schemas.microsoft.com/office/drawing/2014/main" id="{980F6495-BAED-3A25-5168-FDC774925B67}"/>
              </a:ext>
            </a:extLst>
          </p:cNvPr>
          <p:cNvPicPr>
            <a:picLocks noChangeAspect="1"/>
          </p:cNvPicPr>
          <p:nvPr/>
        </p:nvPicPr>
        <p:blipFill rotWithShape="1">
          <a:blip r:embed="rId7"/>
          <a:srcRect t="4447" b="18746"/>
          <a:stretch/>
        </p:blipFill>
        <p:spPr>
          <a:xfrm>
            <a:off x="4596664" y="160406"/>
            <a:ext cx="4330386" cy="4757913"/>
          </a:xfrm>
          <a:prstGeom prst="rect">
            <a:avLst/>
          </a:prstGeom>
          <a:ln>
            <a:noFill/>
          </a:ln>
          <a:effectLst>
            <a:outerShdw blurRad="292100" dist="139700" dir="2700000" algn="tl" rotWithShape="0">
              <a:srgbClr val="333333">
                <a:alpha val="65000"/>
              </a:srgbClr>
            </a:outerShdw>
          </a:effectLst>
        </p:spPr>
      </p:pic>
    </p:spTree>
    <p:custDataLst>
      <p:tags r:id="rId1"/>
    </p:custData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219219"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2"/>
                </p:tgtEl>
              </p:cMediaNode>
            </p:audio>
          </p:childTnLst>
        </p:cTn>
      </p:par>
    </p:tnLst>
  </p:timing>
  <p:extLst>
    <p:ext uri="{E180D4A7-C9FB-4DFB-919C-405C955672EB}">
      <p14:showEvtLst xmlns:p14="http://schemas.microsoft.com/office/powerpoint/2010/main">
        <p14:playEvt time="1817" objId="10"/>
        <p14:stopEvt time="6896" objId="10"/>
      </p14:showEvtLst>
    </p:ext>
  </p:extLs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525"/>
        <p:cNvGrpSpPr/>
        <p:nvPr/>
      </p:nvGrpSpPr>
      <p:grpSpPr>
        <a:xfrm>
          <a:off x="0" y="0"/>
          <a:ext cx="0" cy="0"/>
          <a:chOff x="0" y="0"/>
          <a:chExt cx="0" cy="0"/>
        </a:xfrm>
      </p:grpSpPr>
      <p:sp>
        <p:nvSpPr>
          <p:cNvPr id="191" name="Google Shape;5951;p62">
            <a:extLst>
              <a:ext uri="{FF2B5EF4-FFF2-40B4-BE49-F238E27FC236}">
                <a16:creationId xmlns:a16="http://schemas.microsoft.com/office/drawing/2014/main" id="{C3B92C63-CDC9-CB9C-4D94-88F155E44E44}"/>
              </a:ext>
            </a:extLst>
          </p:cNvPr>
          <p:cNvSpPr/>
          <p:nvPr/>
        </p:nvSpPr>
        <p:spPr>
          <a:xfrm>
            <a:off x="2196888" y="4707164"/>
            <a:ext cx="776091" cy="84176"/>
          </a:xfrm>
          <a:custGeom>
            <a:avLst/>
            <a:gdLst/>
            <a:ahLst/>
            <a:cxnLst/>
            <a:rect l="l" t="t" r="r" b="b"/>
            <a:pathLst>
              <a:path w="20873" h="2406" extrusionOk="0">
                <a:moveTo>
                  <a:pt x="10443" y="0"/>
                </a:moveTo>
                <a:cubicBezTo>
                  <a:pt x="4680" y="0"/>
                  <a:pt x="1" y="536"/>
                  <a:pt x="1" y="1203"/>
                </a:cubicBezTo>
                <a:cubicBezTo>
                  <a:pt x="1" y="1869"/>
                  <a:pt x="4680" y="2405"/>
                  <a:pt x="10443" y="2405"/>
                </a:cubicBezTo>
                <a:cubicBezTo>
                  <a:pt x="16205" y="2405"/>
                  <a:pt x="20872" y="1869"/>
                  <a:pt x="20872" y="1203"/>
                </a:cubicBezTo>
                <a:cubicBezTo>
                  <a:pt x="20872" y="536"/>
                  <a:pt x="16205" y="0"/>
                  <a:pt x="10443" y="0"/>
                </a:cubicBezTo>
                <a:close/>
              </a:path>
            </a:pathLst>
          </a:custGeom>
          <a:solidFill>
            <a:srgbClr val="8EB3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grpSp>
        <p:nvGrpSpPr>
          <p:cNvPr id="2" name="Group 1">
            <a:extLst>
              <a:ext uri="{FF2B5EF4-FFF2-40B4-BE49-F238E27FC236}">
                <a16:creationId xmlns:a16="http://schemas.microsoft.com/office/drawing/2014/main" id="{0F337608-1F0F-6BEE-87D4-EC87F0ED1A16}"/>
              </a:ext>
            </a:extLst>
          </p:cNvPr>
          <p:cNvGrpSpPr/>
          <p:nvPr/>
        </p:nvGrpSpPr>
        <p:grpSpPr>
          <a:xfrm>
            <a:off x="2177538" y="2948695"/>
            <a:ext cx="4059317" cy="1842645"/>
            <a:chOff x="2155833" y="2972148"/>
            <a:chExt cx="4059317" cy="1842645"/>
          </a:xfrm>
        </p:grpSpPr>
        <p:grpSp>
          <p:nvGrpSpPr>
            <p:cNvPr id="17" name="Group 16">
              <a:extLst>
                <a:ext uri="{FF2B5EF4-FFF2-40B4-BE49-F238E27FC236}">
                  <a16:creationId xmlns:a16="http://schemas.microsoft.com/office/drawing/2014/main" id="{B5C3FF72-09F6-44B1-C250-22D82545C181}"/>
                </a:ext>
              </a:extLst>
            </p:cNvPr>
            <p:cNvGrpSpPr/>
            <p:nvPr/>
          </p:nvGrpSpPr>
          <p:grpSpPr>
            <a:xfrm>
              <a:off x="4375023" y="3101789"/>
              <a:ext cx="851584" cy="1622119"/>
              <a:chOff x="5882128" y="2804936"/>
              <a:chExt cx="1241335" cy="2297703"/>
            </a:xfrm>
          </p:grpSpPr>
          <p:sp>
            <p:nvSpPr>
              <p:cNvPr id="63" name="Google Shape;6229;p63">
                <a:extLst>
                  <a:ext uri="{FF2B5EF4-FFF2-40B4-BE49-F238E27FC236}">
                    <a16:creationId xmlns:a16="http://schemas.microsoft.com/office/drawing/2014/main" id="{FD038EDD-7415-5CE3-4956-F56A1CB0F10A}"/>
                  </a:ext>
                </a:extLst>
              </p:cNvPr>
              <p:cNvSpPr/>
              <p:nvPr/>
            </p:nvSpPr>
            <p:spPr>
              <a:xfrm>
                <a:off x="5942275" y="4983536"/>
                <a:ext cx="1032622" cy="119103"/>
              </a:xfrm>
              <a:custGeom>
                <a:avLst/>
                <a:gdLst/>
                <a:ahLst/>
                <a:cxnLst/>
                <a:rect l="l" t="t" r="r" b="b"/>
                <a:pathLst>
                  <a:path w="20860" h="2406" extrusionOk="0">
                    <a:moveTo>
                      <a:pt x="10430" y="0"/>
                    </a:moveTo>
                    <a:cubicBezTo>
                      <a:pt x="4668" y="0"/>
                      <a:pt x="0" y="536"/>
                      <a:pt x="0" y="1203"/>
                    </a:cubicBezTo>
                    <a:cubicBezTo>
                      <a:pt x="0" y="1869"/>
                      <a:pt x="4668" y="2405"/>
                      <a:pt x="10430" y="2405"/>
                    </a:cubicBezTo>
                    <a:cubicBezTo>
                      <a:pt x="16193" y="2405"/>
                      <a:pt x="20860" y="1869"/>
                      <a:pt x="20860" y="1203"/>
                    </a:cubicBezTo>
                    <a:cubicBezTo>
                      <a:pt x="20860" y="536"/>
                      <a:pt x="16193" y="0"/>
                      <a:pt x="10430" y="0"/>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dirty="0">
                  <a:ln>
                    <a:noFill/>
                  </a:ln>
                  <a:solidFill>
                    <a:sysClr val="windowText" lastClr="000000"/>
                  </a:solidFill>
                  <a:effectLst/>
                  <a:uLnTx/>
                  <a:uFillTx/>
                  <a:latin typeface="Arial"/>
                  <a:cs typeface="Arial"/>
                  <a:sym typeface="Arial"/>
                </a:endParaRPr>
              </a:p>
            </p:txBody>
          </p:sp>
          <p:sp>
            <p:nvSpPr>
              <p:cNvPr id="64" name="Google Shape;6230;p63">
                <a:extLst>
                  <a:ext uri="{FF2B5EF4-FFF2-40B4-BE49-F238E27FC236}">
                    <a16:creationId xmlns:a16="http://schemas.microsoft.com/office/drawing/2014/main" id="{BA757C24-34EE-F744-5806-FDEF1642FF64}"/>
                  </a:ext>
                </a:extLst>
              </p:cNvPr>
              <p:cNvSpPr/>
              <p:nvPr/>
            </p:nvSpPr>
            <p:spPr>
              <a:xfrm>
                <a:off x="6159150" y="4122423"/>
                <a:ext cx="585318" cy="831048"/>
              </a:xfrm>
              <a:custGeom>
                <a:avLst/>
                <a:gdLst/>
                <a:ahLst/>
                <a:cxnLst/>
                <a:rect l="l" t="t" r="r" b="b"/>
                <a:pathLst>
                  <a:path w="11824" h="16788" extrusionOk="0">
                    <a:moveTo>
                      <a:pt x="1" y="0"/>
                    </a:moveTo>
                    <a:cubicBezTo>
                      <a:pt x="1" y="3108"/>
                      <a:pt x="156" y="6096"/>
                      <a:pt x="334" y="7394"/>
                    </a:cubicBezTo>
                    <a:cubicBezTo>
                      <a:pt x="751" y="10335"/>
                      <a:pt x="1418" y="16788"/>
                      <a:pt x="1418" y="16788"/>
                    </a:cubicBezTo>
                    <a:lnTo>
                      <a:pt x="4870" y="16788"/>
                    </a:lnTo>
                    <a:cubicBezTo>
                      <a:pt x="4859" y="14049"/>
                      <a:pt x="4382" y="3655"/>
                      <a:pt x="4608" y="3608"/>
                    </a:cubicBezTo>
                    <a:cubicBezTo>
                      <a:pt x="4661" y="3599"/>
                      <a:pt x="4718" y="3593"/>
                      <a:pt x="4782" y="3593"/>
                    </a:cubicBezTo>
                    <a:cubicBezTo>
                      <a:pt x="4975" y="3593"/>
                      <a:pt x="5226" y="3648"/>
                      <a:pt x="5585" y="3846"/>
                    </a:cubicBezTo>
                    <a:cubicBezTo>
                      <a:pt x="6228" y="4191"/>
                      <a:pt x="8395" y="16788"/>
                      <a:pt x="8395" y="16788"/>
                    </a:cubicBezTo>
                    <a:lnTo>
                      <a:pt x="11824" y="16788"/>
                    </a:lnTo>
                    <a:cubicBezTo>
                      <a:pt x="11466" y="13418"/>
                      <a:pt x="9823" y="2274"/>
                      <a:pt x="9692" y="798"/>
                    </a:cubicBezTo>
                    <a:cubicBezTo>
                      <a:pt x="9681" y="655"/>
                      <a:pt x="9669" y="417"/>
                      <a:pt x="9669" y="119"/>
                    </a:cubicBezTo>
                    <a:cubicBezTo>
                      <a:pt x="8112" y="295"/>
                      <a:pt x="6539" y="367"/>
                      <a:pt x="4976" y="367"/>
                    </a:cubicBezTo>
                    <a:cubicBezTo>
                      <a:pt x="4639" y="367"/>
                      <a:pt x="4302" y="364"/>
                      <a:pt x="3966" y="357"/>
                    </a:cubicBezTo>
                    <a:cubicBezTo>
                      <a:pt x="2977" y="322"/>
                      <a:pt x="2001" y="262"/>
                      <a:pt x="1037" y="131"/>
                    </a:cubicBezTo>
                    <a:cubicBezTo>
                      <a:pt x="691" y="83"/>
                      <a:pt x="346" y="60"/>
                      <a:pt x="1" y="0"/>
                    </a:cubicBezTo>
                    <a:close/>
                  </a:path>
                </a:pathLst>
              </a:custGeom>
              <a:solidFill>
                <a:srgbClr val="FFA6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65" name="Google Shape;6231;p63">
                <a:extLst>
                  <a:ext uri="{FF2B5EF4-FFF2-40B4-BE49-F238E27FC236}">
                    <a16:creationId xmlns:a16="http://schemas.microsoft.com/office/drawing/2014/main" id="{E116BA29-912A-3FB2-7965-40FED858AF96}"/>
                  </a:ext>
                </a:extLst>
              </p:cNvPr>
              <p:cNvSpPr/>
              <p:nvPr/>
            </p:nvSpPr>
            <p:spPr>
              <a:xfrm>
                <a:off x="6160338" y="4122423"/>
                <a:ext cx="522845" cy="367705"/>
              </a:xfrm>
              <a:custGeom>
                <a:avLst/>
                <a:gdLst/>
                <a:ahLst/>
                <a:cxnLst/>
                <a:rect l="l" t="t" r="r" b="b"/>
                <a:pathLst>
                  <a:path w="10562" h="7428" extrusionOk="0">
                    <a:moveTo>
                      <a:pt x="1" y="0"/>
                    </a:moveTo>
                    <a:cubicBezTo>
                      <a:pt x="1" y="2631"/>
                      <a:pt x="96" y="5179"/>
                      <a:pt x="239" y="6679"/>
                    </a:cubicBezTo>
                    <a:cubicBezTo>
                      <a:pt x="513" y="6751"/>
                      <a:pt x="810" y="6799"/>
                      <a:pt x="1108" y="6858"/>
                    </a:cubicBezTo>
                    <a:cubicBezTo>
                      <a:pt x="2263" y="7037"/>
                      <a:pt x="3418" y="7168"/>
                      <a:pt x="4561" y="7263"/>
                    </a:cubicBezTo>
                    <a:cubicBezTo>
                      <a:pt x="4501" y="5203"/>
                      <a:pt x="4489" y="3655"/>
                      <a:pt x="4584" y="3643"/>
                    </a:cubicBezTo>
                    <a:cubicBezTo>
                      <a:pt x="4643" y="3630"/>
                      <a:pt x="4707" y="3622"/>
                      <a:pt x="4779" y="3622"/>
                    </a:cubicBezTo>
                    <a:cubicBezTo>
                      <a:pt x="4969" y="3622"/>
                      <a:pt x="5215" y="3682"/>
                      <a:pt x="5561" y="3881"/>
                    </a:cubicBezTo>
                    <a:cubicBezTo>
                      <a:pt x="5775" y="4001"/>
                      <a:pt x="6156" y="5477"/>
                      <a:pt x="6573" y="7382"/>
                    </a:cubicBezTo>
                    <a:cubicBezTo>
                      <a:pt x="7268" y="7408"/>
                      <a:pt x="7975" y="7427"/>
                      <a:pt x="8677" y="7427"/>
                    </a:cubicBezTo>
                    <a:cubicBezTo>
                      <a:pt x="8949" y="7427"/>
                      <a:pt x="9221" y="7424"/>
                      <a:pt x="9490" y="7418"/>
                    </a:cubicBezTo>
                    <a:lnTo>
                      <a:pt x="10561" y="7418"/>
                    </a:lnTo>
                    <a:cubicBezTo>
                      <a:pt x="10133" y="4298"/>
                      <a:pt x="9740" y="1500"/>
                      <a:pt x="9668" y="798"/>
                    </a:cubicBezTo>
                    <a:cubicBezTo>
                      <a:pt x="9657" y="631"/>
                      <a:pt x="9657" y="417"/>
                      <a:pt x="9657" y="119"/>
                    </a:cubicBezTo>
                    <a:cubicBezTo>
                      <a:pt x="8100" y="295"/>
                      <a:pt x="6527" y="367"/>
                      <a:pt x="4964" y="367"/>
                    </a:cubicBezTo>
                    <a:cubicBezTo>
                      <a:pt x="4627" y="367"/>
                      <a:pt x="4290" y="364"/>
                      <a:pt x="3953" y="357"/>
                    </a:cubicBezTo>
                    <a:cubicBezTo>
                      <a:pt x="2977" y="322"/>
                      <a:pt x="1989" y="262"/>
                      <a:pt x="1025" y="131"/>
                    </a:cubicBezTo>
                    <a:cubicBezTo>
                      <a:pt x="679" y="83"/>
                      <a:pt x="334" y="60"/>
                      <a:pt x="1" y="0"/>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dirty="0">
                  <a:ln>
                    <a:noFill/>
                  </a:ln>
                  <a:solidFill>
                    <a:sysClr val="windowText" lastClr="000000"/>
                  </a:solidFill>
                  <a:effectLst/>
                  <a:uLnTx/>
                  <a:uFillTx/>
                  <a:latin typeface="Arial"/>
                  <a:cs typeface="Arial"/>
                  <a:sym typeface="Arial"/>
                </a:endParaRPr>
              </a:p>
            </p:txBody>
          </p:sp>
          <p:sp>
            <p:nvSpPr>
              <p:cNvPr id="66" name="Google Shape;6232;p63">
                <a:extLst>
                  <a:ext uri="{FF2B5EF4-FFF2-40B4-BE49-F238E27FC236}">
                    <a16:creationId xmlns:a16="http://schemas.microsoft.com/office/drawing/2014/main" id="{4422CCE0-C26D-B0B3-6D91-F9AB373E2B0C}"/>
                  </a:ext>
                </a:extLst>
              </p:cNvPr>
              <p:cNvSpPr/>
              <p:nvPr/>
            </p:nvSpPr>
            <p:spPr>
              <a:xfrm>
                <a:off x="6190980" y="4609240"/>
                <a:ext cx="209891" cy="344834"/>
              </a:xfrm>
              <a:custGeom>
                <a:avLst/>
                <a:gdLst/>
                <a:ahLst/>
                <a:cxnLst/>
                <a:rect l="l" t="t" r="r" b="b"/>
                <a:pathLst>
                  <a:path w="4240" h="6966" extrusionOk="0">
                    <a:moveTo>
                      <a:pt x="1" y="1"/>
                    </a:moveTo>
                    <a:lnTo>
                      <a:pt x="1" y="1"/>
                    </a:lnTo>
                    <a:cubicBezTo>
                      <a:pt x="36" y="191"/>
                      <a:pt x="48" y="382"/>
                      <a:pt x="72" y="584"/>
                    </a:cubicBezTo>
                    <a:cubicBezTo>
                      <a:pt x="72" y="620"/>
                      <a:pt x="96" y="655"/>
                      <a:pt x="96" y="703"/>
                    </a:cubicBezTo>
                    <a:cubicBezTo>
                      <a:pt x="108" y="858"/>
                      <a:pt x="132" y="1036"/>
                      <a:pt x="155" y="1215"/>
                    </a:cubicBezTo>
                    <a:cubicBezTo>
                      <a:pt x="167" y="1322"/>
                      <a:pt x="179" y="1441"/>
                      <a:pt x="191" y="1548"/>
                    </a:cubicBezTo>
                    <a:cubicBezTo>
                      <a:pt x="513" y="4251"/>
                      <a:pt x="787" y="6966"/>
                      <a:pt x="787" y="6966"/>
                    </a:cubicBezTo>
                    <a:lnTo>
                      <a:pt x="4239" y="6966"/>
                    </a:lnTo>
                    <a:cubicBezTo>
                      <a:pt x="4227" y="5978"/>
                      <a:pt x="4168" y="3989"/>
                      <a:pt x="4085" y="1858"/>
                    </a:cubicBezTo>
                    <a:cubicBezTo>
                      <a:pt x="4085" y="1739"/>
                      <a:pt x="4061" y="1632"/>
                      <a:pt x="4061" y="1513"/>
                    </a:cubicBezTo>
                    <a:cubicBezTo>
                      <a:pt x="4061" y="1334"/>
                      <a:pt x="4049" y="1144"/>
                      <a:pt x="4049" y="953"/>
                    </a:cubicBezTo>
                    <a:lnTo>
                      <a:pt x="4049" y="822"/>
                    </a:lnTo>
                    <a:cubicBezTo>
                      <a:pt x="4049" y="679"/>
                      <a:pt x="4037" y="548"/>
                      <a:pt x="4037" y="417"/>
                    </a:cubicBezTo>
                    <a:cubicBezTo>
                      <a:pt x="3156" y="382"/>
                      <a:pt x="2275" y="310"/>
                      <a:pt x="1406" y="203"/>
                    </a:cubicBezTo>
                    <a:cubicBezTo>
                      <a:pt x="941" y="143"/>
                      <a:pt x="465" y="72"/>
                      <a:pt x="1" y="1"/>
                    </a:cubicBezTo>
                    <a:close/>
                  </a:path>
                </a:pathLst>
              </a:custGeom>
              <a:solidFill>
                <a:schemeClr val="bg1"/>
              </a:solidFill>
              <a:ln>
                <a:solidFill>
                  <a:schemeClr val="bg1"/>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dirty="0">
                  <a:ln>
                    <a:noFill/>
                  </a:ln>
                  <a:solidFill>
                    <a:sysClr val="windowText" lastClr="000000"/>
                  </a:solidFill>
                  <a:effectLst/>
                  <a:uLnTx/>
                  <a:uFillTx/>
                  <a:latin typeface="Arial"/>
                  <a:cs typeface="Arial"/>
                  <a:sym typeface="Arial"/>
                </a:endParaRPr>
              </a:p>
            </p:txBody>
          </p:sp>
          <p:sp>
            <p:nvSpPr>
              <p:cNvPr id="67" name="Google Shape;6233;p63">
                <a:extLst>
                  <a:ext uri="{FF2B5EF4-FFF2-40B4-BE49-F238E27FC236}">
                    <a16:creationId xmlns:a16="http://schemas.microsoft.com/office/drawing/2014/main" id="{26082B70-6632-E921-8CD6-9CB128B0251D}"/>
                  </a:ext>
                </a:extLst>
              </p:cNvPr>
              <p:cNvSpPr/>
              <p:nvPr/>
            </p:nvSpPr>
            <p:spPr>
              <a:xfrm>
                <a:off x="6194545" y="4636962"/>
                <a:ext cx="197465" cy="20346"/>
              </a:xfrm>
              <a:custGeom>
                <a:avLst/>
                <a:gdLst/>
                <a:ahLst/>
                <a:cxnLst/>
                <a:rect l="l" t="t" r="r" b="b"/>
                <a:pathLst>
                  <a:path w="3989" h="411" extrusionOk="0">
                    <a:moveTo>
                      <a:pt x="0" y="0"/>
                    </a:moveTo>
                    <a:cubicBezTo>
                      <a:pt x="0" y="48"/>
                      <a:pt x="24" y="84"/>
                      <a:pt x="24" y="119"/>
                    </a:cubicBezTo>
                    <a:cubicBezTo>
                      <a:pt x="1061" y="311"/>
                      <a:pt x="2128" y="410"/>
                      <a:pt x="3196" y="410"/>
                    </a:cubicBezTo>
                    <a:cubicBezTo>
                      <a:pt x="3452" y="410"/>
                      <a:pt x="3709" y="405"/>
                      <a:pt x="3965" y="393"/>
                    </a:cubicBezTo>
                    <a:lnTo>
                      <a:pt x="3989" y="393"/>
                    </a:lnTo>
                    <a:cubicBezTo>
                      <a:pt x="3989" y="345"/>
                      <a:pt x="3989" y="298"/>
                      <a:pt x="3977" y="238"/>
                    </a:cubicBezTo>
                    <a:cubicBezTo>
                      <a:pt x="3620" y="274"/>
                      <a:pt x="3251" y="274"/>
                      <a:pt x="2893" y="274"/>
                    </a:cubicBezTo>
                    <a:cubicBezTo>
                      <a:pt x="2072" y="274"/>
                      <a:pt x="1262" y="203"/>
                      <a:pt x="441" y="84"/>
                    </a:cubicBezTo>
                    <a:cubicBezTo>
                      <a:pt x="298" y="48"/>
                      <a:pt x="155" y="36"/>
                      <a:pt x="0" y="0"/>
                    </a:cubicBezTo>
                    <a:close/>
                  </a:path>
                </a:pathLst>
              </a:custGeom>
              <a:solidFill>
                <a:srgbClr val="60C6D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68" name="Google Shape;6234;p63">
                <a:extLst>
                  <a:ext uri="{FF2B5EF4-FFF2-40B4-BE49-F238E27FC236}">
                    <a16:creationId xmlns:a16="http://schemas.microsoft.com/office/drawing/2014/main" id="{14E0B9AD-BA57-097C-8411-3E1D27E954C8}"/>
                  </a:ext>
                </a:extLst>
              </p:cNvPr>
              <p:cNvSpPr/>
              <p:nvPr/>
            </p:nvSpPr>
            <p:spPr>
              <a:xfrm>
                <a:off x="6198653" y="4669387"/>
                <a:ext cx="195139" cy="32622"/>
              </a:xfrm>
              <a:custGeom>
                <a:avLst/>
                <a:gdLst/>
                <a:ahLst/>
                <a:cxnLst/>
                <a:rect l="l" t="t" r="r" b="b"/>
                <a:pathLst>
                  <a:path w="3942" h="659" extrusionOk="0">
                    <a:moveTo>
                      <a:pt x="0" y="0"/>
                    </a:moveTo>
                    <a:cubicBezTo>
                      <a:pt x="12" y="107"/>
                      <a:pt x="24" y="226"/>
                      <a:pt x="36" y="333"/>
                    </a:cubicBezTo>
                    <a:cubicBezTo>
                      <a:pt x="1081" y="548"/>
                      <a:pt x="2150" y="659"/>
                      <a:pt x="3210" y="659"/>
                    </a:cubicBezTo>
                    <a:cubicBezTo>
                      <a:pt x="3443" y="659"/>
                      <a:pt x="3675" y="654"/>
                      <a:pt x="3906" y="643"/>
                    </a:cubicBezTo>
                    <a:lnTo>
                      <a:pt x="3941" y="643"/>
                    </a:lnTo>
                    <a:cubicBezTo>
                      <a:pt x="3941" y="536"/>
                      <a:pt x="3930" y="417"/>
                      <a:pt x="3930" y="298"/>
                    </a:cubicBezTo>
                    <a:cubicBezTo>
                      <a:pt x="3633" y="315"/>
                      <a:pt x="3330" y="326"/>
                      <a:pt x="3031" y="326"/>
                    </a:cubicBezTo>
                    <a:cubicBezTo>
                      <a:pt x="2921" y="326"/>
                      <a:pt x="2812" y="325"/>
                      <a:pt x="2703" y="322"/>
                    </a:cubicBezTo>
                    <a:cubicBezTo>
                      <a:pt x="1810" y="286"/>
                      <a:pt x="905" y="179"/>
                      <a:pt x="24" y="0"/>
                    </a:cubicBezTo>
                    <a:close/>
                  </a:path>
                </a:pathLst>
              </a:custGeom>
              <a:solidFill>
                <a:srgbClr val="60C6D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69" name="Google Shape;6235;p63">
                <a:extLst>
                  <a:ext uri="{FF2B5EF4-FFF2-40B4-BE49-F238E27FC236}">
                    <a16:creationId xmlns:a16="http://schemas.microsoft.com/office/drawing/2014/main" id="{C20AF350-CEAA-46E0-B20A-DD0067D2D5F3}"/>
                  </a:ext>
                </a:extLst>
              </p:cNvPr>
              <p:cNvSpPr/>
              <p:nvPr/>
            </p:nvSpPr>
            <p:spPr>
              <a:xfrm>
                <a:off x="6515773" y="4632804"/>
                <a:ext cx="228108" cy="321271"/>
              </a:xfrm>
              <a:custGeom>
                <a:avLst/>
                <a:gdLst/>
                <a:ahLst/>
                <a:cxnLst/>
                <a:rect l="l" t="t" r="r" b="b"/>
                <a:pathLst>
                  <a:path w="4608" h="6490" extrusionOk="0">
                    <a:moveTo>
                      <a:pt x="0" y="1"/>
                    </a:moveTo>
                    <a:cubicBezTo>
                      <a:pt x="36" y="132"/>
                      <a:pt x="48" y="263"/>
                      <a:pt x="83" y="382"/>
                    </a:cubicBezTo>
                    <a:cubicBezTo>
                      <a:pt x="83" y="429"/>
                      <a:pt x="95" y="465"/>
                      <a:pt x="95" y="501"/>
                    </a:cubicBezTo>
                    <a:cubicBezTo>
                      <a:pt x="119" y="703"/>
                      <a:pt x="167" y="882"/>
                      <a:pt x="202" y="1061"/>
                    </a:cubicBezTo>
                    <a:cubicBezTo>
                      <a:pt x="214" y="1180"/>
                      <a:pt x="238" y="1275"/>
                      <a:pt x="262" y="1394"/>
                    </a:cubicBezTo>
                    <a:cubicBezTo>
                      <a:pt x="762" y="4109"/>
                      <a:pt x="1179" y="6490"/>
                      <a:pt x="1179" y="6490"/>
                    </a:cubicBezTo>
                    <a:lnTo>
                      <a:pt x="4608" y="6490"/>
                    </a:lnTo>
                    <a:cubicBezTo>
                      <a:pt x="4501" y="5430"/>
                      <a:pt x="4262" y="3597"/>
                      <a:pt x="4001" y="1549"/>
                    </a:cubicBezTo>
                    <a:cubicBezTo>
                      <a:pt x="3977" y="1430"/>
                      <a:pt x="3965" y="1322"/>
                      <a:pt x="3953" y="1203"/>
                    </a:cubicBezTo>
                    <a:cubicBezTo>
                      <a:pt x="3917" y="1013"/>
                      <a:pt x="3905" y="834"/>
                      <a:pt x="3870" y="644"/>
                    </a:cubicBezTo>
                    <a:cubicBezTo>
                      <a:pt x="3870" y="596"/>
                      <a:pt x="3858" y="549"/>
                      <a:pt x="3858" y="501"/>
                    </a:cubicBezTo>
                    <a:cubicBezTo>
                      <a:pt x="3834" y="370"/>
                      <a:pt x="3810" y="239"/>
                      <a:pt x="3798" y="108"/>
                    </a:cubicBezTo>
                    <a:cubicBezTo>
                      <a:pt x="3215" y="72"/>
                      <a:pt x="2655" y="48"/>
                      <a:pt x="2072" y="25"/>
                    </a:cubicBezTo>
                    <a:cubicBezTo>
                      <a:pt x="1393" y="1"/>
                      <a:pt x="691" y="1"/>
                      <a:pt x="0" y="1"/>
                    </a:cubicBezTo>
                    <a:close/>
                  </a:path>
                </a:pathLst>
              </a:custGeom>
              <a:solidFill>
                <a:schemeClr val="bg1"/>
              </a:solidFill>
              <a:ln>
                <a:solidFill>
                  <a:schemeClr val="bg1"/>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70" name="Google Shape;6236;p63">
                <a:extLst>
                  <a:ext uri="{FF2B5EF4-FFF2-40B4-BE49-F238E27FC236}">
                    <a16:creationId xmlns:a16="http://schemas.microsoft.com/office/drawing/2014/main" id="{BAA752D8-49EA-0603-E4B6-67132A6DC4A5}"/>
                  </a:ext>
                </a:extLst>
              </p:cNvPr>
              <p:cNvSpPr/>
              <p:nvPr/>
            </p:nvSpPr>
            <p:spPr>
              <a:xfrm>
                <a:off x="6519882" y="4651665"/>
                <a:ext cx="186872" cy="14752"/>
              </a:xfrm>
              <a:custGeom>
                <a:avLst/>
                <a:gdLst/>
                <a:ahLst/>
                <a:cxnLst/>
                <a:rect l="l" t="t" r="r" b="b"/>
                <a:pathLst>
                  <a:path w="3775" h="298" extrusionOk="0">
                    <a:moveTo>
                      <a:pt x="0" y="1"/>
                    </a:moveTo>
                    <a:cubicBezTo>
                      <a:pt x="0" y="48"/>
                      <a:pt x="12" y="84"/>
                      <a:pt x="12" y="120"/>
                    </a:cubicBezTo>
                    <a:cubicBezTo>
                      <a:pt x="933" y="235"/>
                      <a:pt x="1860" y="297"/>
                      <a:pt x="2779" y="297"/>
                    </a:cubicBezTo>
                    <a:cubicBezTo>
                      <a:pt x="3096" y="297"/>
                      <a:pt x="3412" y="290"/>
                      <a:pt x="3727" y="275"/>
                    </a:cubicBezTo>
                    <a:lnTo>
                      <a:pt x="3775" y="275"/>
                    </a:lnTo>
                    <a:cubicBezTo>
                      <a:pt x="3775" y="227"/>
                      <a:pt x="3763" y="179"/>
                      <a:pt x="3775" y="120"/>
                    </a:cubicBezTo>
                    <a:lnTo>
                      <a:pt x="3775" y="120"/>
                    </a:lnTo>
                    <a:cubicBezTo>
                      <a:pt x="3346" y="156"/>
                      <a:pt x="2929" y="156"/>
                      <a:pt x="2513" y="156"/>
                    </a:cubicBezTo>
                    <a:cubicBezTo>
                      <a:pt x="1667" y="156"/>
                      <a:pt x="834" y="96"/>
                      <a:pt x="0" y="1"/>
                    </a:cubicBezTo>
                    <a:close/>
                  </a:path>
                </a:pathLst>
              </a:custGeom>
              <a:solidFill>
                <a:srgbClr val="60C6D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71" name="Google Shape;6237;p63">
                <a:extLst>
                  <a:ext uri="{FF2B5EF4-FFF2-40B4-BE49-F238E27FC236}">
                    <a16:creationId xmlns:a16="http://schemas.microsoft.com/office/drawing/2014/main" id="{157CD096-D4FA-5856-FF0E-48FEE84B1D1E}"/>
                  </a:ext>
                </a:extLst>
              </p:cNvPr>
              <p:cNvSpPr/>
              <p:nvPr/>
            </p:nvSpPr>
            <p:spPr>
              <a:xfrm>
                <a:off x="6526367" y="4684090"/>
                <a:ext cx="186872" cy="26781"/>
              </a:xfrm>
              <a:custGeom>
                <a:avLst/>
                <a:gdLst/>
                <a:ahLst/>
                <a:cxnLst/>
                <a:rect l="l" t="t" r="r" b="b"/>
                <a:pathLst>
                  <a:path w="3775" h="541" extrusionOk="0">
                    <a:moveTo>
                      <a:pt x="0" y="1"/>
                    </a:moveTo>
                    <a:lnTo>
                      <a:pt x="0" y="1"/>
                    </a:lnTo>
                    <a:cubicBezTo>
                      <a:pt x="12" y="120"/>
                      <a:pt x="48" y="227"/>
                      <a:pt x="60" y="346"/>
                    </a:cubicBezTo>
                    <a:cubicBezTo>
                      <a:pt x="977" y="476"/>
                      <a:pt x="1908" y="540"/>
                      <a:pt x="2837" y="540"/>
                    </a:cubicBezTo>
                    <a:cubicBezTo>
                      <a:pt x="3102" y="540"/>
                      <a:pt x="3367" y="535"/>
                      <a:pt x="3632" y="525"/>
                    </a:cubicBezTo>
                    <a:lnTo>
                      <a:pt x="3775" y="525"/>
                    </a:lnTo>
                    <a:cubicBezTo>
                      <a:pt x="3763" y="406"/>
                      <a:pt x="3739" y="286"/>
                      <a:pt x="3751" y="167"/>
                    </a:cubicBezTo>
                    <a:lnTo>
                      <a:pt x="3751" y="167"/>
                    </a:lnTo>
                    <a:cubicBezTo>
                      <a:pt x="3398" y="176"/>
                      <a:pt x="3056" y="189"/>
                      <a:pt x="2717" y="189"/>
                    </a:cubicBezTo>
                    <a:cubicBezTo>
                      <a:pt x="2565" y="189"/>
                      <a:pt x="2414" y="187"/>
                      <a:pt x="2263" y="179"/>
                    </a:cubicBezTo>
                    <a:cubicBezTo>
                      <a:pt x="1501" y="167"/>
                      <a:pt x="739" y="108"/>
                      <a:pt x="0" y="1"/>
                    </a:cubicBezTo>
                    <a:close/>
                  </a:path>
                </a:pathLst>
              </a:custGeom>
              <a:solidFill>
                <a:srgbClr val="60C6D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72" name="Google Shape;6238;p63">
                <a:extLst>
                  <a:ext uri="{FF2B5EF4-FFF2-40B4-BE49-F238E27FC236}">
                    <a16:creationId xmlns:a16="http://schemas.microsoft.com/office/drawing/2014/main" id="{311F8881-0FF4-EB96-4525-105A9B7DCD6A}"/>
                  </a:ext>
                </a:extLst>
              </p:cNvPr>
              <p:cNvSpPr/>
              <p:nvPr/>
            </p:nvSpPr>
            <p:spPr>
              <a:xfrm>
                <a:off x="6129101" y="4944577"/>
                <a:ext cx="308302" cy="97025"/>
              </a:xfrm>
              <a:custGeom>
                <a:avLst/>
                <a:gdLst/>
                <a:ahLst/>
                <a:cxnLst/>
                <a:rect l="l" t="t" r="r" b="b"/>
                <a:pathLst>
                  <a:path w="6228" h="1960" extrusionOk="0">
                    <a:moveTo>
                      <a:pt x="2987" y="0"/>
                    </a:moveTo>
                    <a:cubicBezTo>
                      <a:pt x="2556" y="0"/>
                      <a:pt x="2239" y="7"/>
                      <a:pt x="2203" y="25"/>
                    </a:cubicBezTo>
                    <a:cubicBezTo>
                      <a:pt x="2203" y="25"/>
                      <a:pt x="1906" y="61"/>
                      <a:pt x="1013" y="632"/>
                    </a:cubicBezTo>
                    <a:cubicBezTo>
                      <a:pt x="465" y="989"/>
                      <a:pt x="179" y="1335"/>
                      <a:pt x="60" y="1573"/>
                    </a:cubicBezTo>
                    <a:cubicBezTo>
                      <a:pt x="1" y="1692"/>
                      <a:pt x="96" y="1835"/>
                      <a:pt x="227" y="1835"/>
                    </a:cubicBezTo>
                    <a:cubicBezTo>
                      <a:pt x="927" y="1865"/>
                      <a:pt x="2968" y="1960"/>
                      <a:pt x="4437" y="1960"/>
                    </a:cubicBezTo>
                    <a:cubicBezTo>
                      <a:pt x="5316" y="1960"/>
                      <a:pt x="5991" y="1925"/>
                      <a:pt x="6049" y="1823"/>
                    </a:cubicBezTo>
                    <a:cubicBezTo>
                      <a:pt x="6228" y="1513"/>
                      <a:pt x="5882" y="108"/>
                      <a:pt x="5727" y="73"/>
                    </a:cubicBezTo>
                    <a:cubicBezTo>
                      <a:pt x="5627" y="39"/>
                      <a:pt x="3995" y="0"/>
                      <a:pt x="298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73" name="Google Shape;6239;p63">
                <a:extLst>
                  <a:ext uri="{FF2B5EF4-FFF2-40B4-BE49-F238E27FC236}">
                    <a16:creationId xmlns:a16="http://schemas.microsoft.com/office/drawing/2014/main" id="{D0A7EF85-1CF3-5933-27BB-EA6FB99B5C67}"/>
                  </a:ext>
                </a:extLst>
              </p:cNvPr>
              <p:cNvSpPr/>
              <p:nvPr/>
            </p:nvSpPr>
            <p:spPr>
              <a:xfrm>
                <a:off x="6129101" y="4963487"/>
                <a:ext cx="117915" cy="76679"/>
              </a:xfrm>
              <a:custGeom>
                <a:avLst/>
                <a:gdLst/>
                <a:ahLst/>
                <a:cxnLst/>
                <a:rect l="l" t="t" r="r" b="b"/>
                <a:pathLst>
                  <a:path w="2382" h="1549" extrusionOk="0">
                    <a:moveTo>
                      <a:pt x="1417" y="0"/>
                    </a:moveTo>
                    <a:cubicBezTo>
                      <a:pt x="1298" y="72"/>
                      <a:pt x="1167" y="155"/>
                      <a:pt x="1013" y="250"/>
                    </a:cubicBezTo>
                    <a:cubicBezTo>
                      <a:pt x="465" y="607"/>
                      <a:pt x="179" y="953"/>
                      <a:pt x="60" y="1191"/>
                    </a:cubicBezTo>
                    <a:cubicBezTo>
                      <a:pt x="1" y="1310"/>
                      <a:pt x="96" y="1441"/>
                      <a:pt x="227" y="1453"/>
                    </a:cubicBezTo>
                    <a:cubicBezTo>
                      <a:pt x="632" y="1477"/>
                      <a:pt x="1465" y="1512"/>
                      <a:pt x="2382" y="1548"/>
                    </a:cubicBezTo>
                    <a:cubicBezTo>
                      <a:pt x="2322" y="1405"/>
                      <a:pt x="2251" y="1286"/>
                      <a:pt x="2191" y="1143"/>
                    </a:cubicBezTo>
                    <a:cubicBezTo>
                      <a:pt x="1977" y="727"/>
                      <a:pt x="1715" y="357"/>
                      <a:pt x="141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74" name="Google Shape;6240;p63">
                <a:extLst>
                  <a:ext uri="{FF2B5EF4-FFF2-40B4-BE49-F238E27FC236}">
                    <a16:creationId xmlns:a16="http://schemas.microsoft.com/office/drawing/2014/main" id="{A10C6D59-1AB0-CCD2-C7DA-FB1F96259C9B}"/>
                  </a:ext>
                </a:extLst>
              </p:cNvPr>
              <p:cNvSpPr/>
              <p:nvPr/>
            </p:nvSpPr>
            <p:spPr>
              <a:xfrm>
                <a:off x="6474487" y="4944577"/>
                <a:ext cx="308302" cy="97025"/>
              </a:xfrm>
              <a:custGeom>
                <a:avLst/>
                <a:gdLst/>
                <a:ahLst/>
                <a:cxnLst/>
                <a:rect l="l" t="t" r="r" b="b"/>
                <a:pathLst>
                  <a:path w="6228" h="1960" extrusionOk="0">
                    <a:moveTo>
                      <a:pt x="2987" y="0"/>
                    </a:moveTo>
                    <a:cubicBezTo>
                      <a:pt x="2556" y="0"/>
                      <a:pt x="2239" y="7"/>
                      <a:pt x="2203" y="25"/>
                    </a:cubicBezTo>
                    <a:cubicBezTo>
                      <a:pt x="2203" y="25"/>
                      <a:pt x="1906" y="61"/>
                      <a:pt x="1013" y="632"/>
                    </a:cubicBezTo>
                    <a:cubicBezTo>
                      <a:pt x="465" y="989"/>
                      <a:pt x="179" y="1335"/>
                      <a:pt x="60" y="1573"/>
                    </a:cubicBezTo>
                    <a:cubicBezTo>
                      <a:pt x="1" y="1692"/>
                      <a:pt x="96" y="1835"/>
                      <a:pt x="227" y="1835"/>
                    </a:cubicBezTo>
                    <a:cubicBezTo>
                      <a:pt x="927" y="1865"/>
                      <a:pt x="2968" y="1960"/>
                      <a:pt x="4437" y="1960"/>
                    </a:cubicBezTo>
                    <a:cubicBezTo>
                      <a:pt x="5316" y="1960"/>
                      <a:pt x="5991" y="1925"/>
                      <a:pt x="6049" y="1823"/>
                    </a:cubicBezTo>
                    <a:cubicBezTo>
                      <a:pt x="6228" y="1513"/>
                      <a:pt x="5882" y="108"/>
                      <a:pt x="5739" y="73"/>
                    </a:cubicBezTo>
                    <a:cubicBezTo>
                      <a:pt x="5631" y="39"/>
                      <a:pt x="3997" y="0"/>
                      <a:pt x="2987" y="0"/>
                    </a:cubicBezTo>
                    <a:close/>
                  </a:path>
                </a:pathLst>
              </a:custGeom>
              <a:solidFill>
                <a:schemeClr val="tx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dirty="0">
                  <a:ln>
                    <a:noFill/>
                  </a:ln>
                  <a:solidFill>
                    <a:sysClr val="windowText" lastClr="000000"/>
                  </a:solidFill>
                  <a:effectLst/>
                  <a:uLnTx/>
                  <a:uFillTx/>
                  <a:latin typeface="Arial"/>
                  <a:cs typeface="Arial"/>
                  <a:sym typeface="Arial"/>
                </a:endParaRPr>
              </a:p>
            </p:txBody>
          </p:sp>
          <p:sp>
            <p:nvSpPr>
              <p:cNvPr id="75" name="Google Shape;6241;p63">
                <a:extLst>
                  <a:ext uri="{FF2B5EF4-FFF2-40B4-BE49-F238E27FC236}">
                    <a16:creationId xmlns:a16="http://schemas.microsoft.com/office/drawing/2014/main" id="{084E8468-5B7F-7804-1176-9E6522AD9110}"/>
                  </a:ext>
                </a:extLst>
              </p:cNvPr>
              <p:cNvSpPr/>
              <p:nvPr/>
            </p:nvSpPr>
            <p:spPr>
              <a:xfrm>
                <a:off x="6474487" y="4962299"/>
                <a:ext cx="120885" cy="77867"/>
              </a:xfrm>
              <a:custGeom>
                <a:avLst/>
                <a:gdLst/>
                <a:ahLst/>
                <a:cxnLst/>
                <a:rect l="l" t="t" r="r" b="b"/>
                <a:pathLst>
                  <a:path w="2442" h="1573" extrusionOk="0">
                    <a:moveTo>
                      <a:pt x="1477" y="0"/>
                    </a:moveTo>
                    <a:cubicBezTo>
                      <a:pt x="1346" y="72"/>
                      <a:pt x="1191" y="155"/>
                      <a:pt x="1013" y="274"/>
                    </a:cubicBezTo>
                    <a:cubicBezTo>
                      <a:pt x="465" y="631"/>
                      <a:pt x="179" y="977"/>
                      <a:pt x="60" y="1215"/>
                    </a:cubicBezTo>
                    <a:cubicBezTo>
                      <a:pt x="1" y="1334"/>
                      <a:pt x="96" y="1465"/>
                      <a:pt x="227" y="1477"/>
                    </a:cubicBezTo>
                    <a:cubicBezTo>
                      <a:pt x="644" y="1501"/>
                      <a:pt x="1513" y="1536"/>
                      <a:pt x="2441" y="1572"/>
                    </a:cubicBezTo>
                    <a:cubicBezTo>
                      <a:pt x="2406" y="1465"/>
                      <a:pt x="2358" y="1382"/>
                      <a:pt x="2310" y="1274"/>
                    </a:cubicBezTo>
                    <a:cubicBezTo>
                      <a:pt x="2084" y="810"/>
                      <a:pt x="1787" y="393"/>
                      <a:pt x="147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76" name="Google Shape;6242;p63">
                <a:extLst>
                  <a:ext uri="{FF2B5EF4-FFF2-40B4-BE49-F238E27FC236}">
                    <a16:creationId xmlns:a16="http://schemas.microsoft.com/office/drawing/2014/main" id="{E6A6425B-BBAE-4415-A868-BDB303F8BC48}"/>
                  </a:ext>
                </a:extLst>
              </p:cNvPr>
              <p:cNvSpPr/>
              <p:nvPr/>
            </p:nvSpPr>
            <p:spPr>
              <a:xfrm>
                <a:off x="5882128" y="3439769"/>
                <a:ext cx="201030" cy="285431"/>
              </a:xfrm>
              <a:custGeom>
                <a:avLst/>
                <a:gdLst/>
                <a:ahLst/>
                <a:cxnLst/>
                <a:rect l="l" t="t" r="r" b="b"/>
                <a:pathLst>
                  <a:path w="4061" h="5766" extrusionOk="0">
                    <a:moveTo>
                      <a:pt x="1438" y="1"/>
                    </a:moveTo>
                    <a:cubicBezTo>
                      <a:pt x="1431" y="1"/>
                      <a:pt x="1424" y="1"/>
                      <a:pt x="1418" y="3"/>
                    </a:cubicBezTo>
                    <a:cubicBezTo>
                      <a:pt x="1084" y="74"/>
                      <a:pt x="1632" y="1955"/>
                      <a:pt x="1632" y="1955"/>
                    </a:cubicBezTo>
                    <a:cubicBezTo>
                      <a:pt x="1632" y="1955"/>
                      <a:pt x="834" y="592"/>
                      <a:pt x="564" y="592"/>
                    </a:cubicBezTo>
                    <a:cubicBezTo>
                      <a:pt x="554" y="592"/>
                      <a:pt x="545" y="594"/>
                      <a:pt x="537" y="598"/>
                    </a:cubicBezTo>
                    <a:cubicBezTo>
                      <a:pt x="298" y="717"/>
                      <a:pt x="989" y="2396"/>
                      <a:pt x="989" y="2396"/>
                    </a:cubicBezTo>
                    <a:cubicBezTo>
                      <a:pt x="989" y="2396"/>
                      <a:pt x="390" y="1557"/>
                      <a:pt x="192" y="1557"/>
                    </a:cubicBezTo>
                    <a:cubicBezTo>
                      <a:pt x="183" y="1557"/>
                      <a:pt x="175" y="1559"/>
                      <a:pt x="168" y="1562"/>
                    </a:cubicBezTo>
                    <a:cubicBezTo>
                      <a:pt x="1" y="1658"/>
                      <a:pt x="810" y="3134"/>
                      <a:pt x="1049" y="3729"/>
                    </a:cubicBezTo>
                    <a:cubicBezTo>
                      <a:pt x="1286" y="4324"/>
                      <a:pt x="1702" y="5762"/>
                      <a:pt x="1692" y="5765"/>
                    </a:cubicBezTo>
                    <a:lnTo>
                      <a:pt x="1692" y="5765"/>
                    </a:lnTo>
                    <a:lnTo>
                      <a:pt x="3858" y="5396"/>
                    </a:lnTo>
                    <a:cubicBezTo>
                      <a:pt x="3858" y="5396"/>
                      <a:pt x="3632" y="4396"/>
                      <a:pt x="3632" y="3944"/>
                    </a:cubicBezTo>
                    <a:cubicBezTo>
                      <a:pt x="3632" y="3503"/>
                      <a:pt x="4061" y="1312"/>
                      <a:pt x="3787" y="1253"/>
                    </a:cubicBezTo>
                    <a:cubicBezTo>
                      <a:pt x="3779" y="1251"/>
                      <a:pt x="3772" y="1250"/>
                      <a:pt x="3764" y="1250"/>
                    </a:cubicBezTo>
                    <a:cubicBezTo>
                      <a:pt x="3486" y="1250"/>
                      <a:pt x="3216" y="2265"/>
                      <a:pt x="3216" y="2265"/>
                    </a:cubicBezTo>
                    <a:cubicBezTo>
                      <a:pt x="3216" y="2265"/>
                      <a:pt x="2721" y="276"/>
                      <a:pt x="2411" y="276"/>
                    </a:cubicBezTo>
                    <a:cubicBezTo>
                      <a:pt x="2410" y="276"/>
                      <a:pt x="2408" y="276"/>
                      <a:pt x="2406" y="277"/>
                    </a:cubicBezTo>
                    <a:cubicBezTo>
                      <a:pt x="2084" y="277"/>
                      <a:pt x="2299" y="1777"/>
                      <a:pt x="2299" y="1777"/>
                    </a:cubicBezTo>
                    <a:cubicBezTo>
                      <a:pt x="2299" y="1777"/>
                      <a:pt x="1795" y="1"/>
                      <a:pt x="1438" y="1"/>
                    </a:cubicBezTo>
                    <a:close/>
                    <a:moveTo>
                      <a:pt x="1692" y="5765"/>
                    </a:moveTo>
                    <a:lnTo>
                      <a:pt x="1692" y="5765"/>
                    </a:lnTo>
                    <a:cubicBezTo>
                      <a:pt x="1692" y="5765"/>
                      <a:pt x="1692" y="5765"/>
                      <a:pt x="1692" y="5765"/>
                    </a:cubicBezTo>
                    <a:close/>
                  </a:path>
                </a:pathLst>
              </a:custGeom>
              <a:solidFill>
                <a:srgbClr val="FFA6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77" name="Google Shape;6243;p63">
                <a:extLst>
                  <a:ext uri="{FF2B5EF4-FFF2-40B4-BE49-F238E27FC236}">
                    <a16:creationId xmlns:a16="http://schemas.microsoft.com/office/drawing/2014/main" id="{6AF3DBC4-1F01-35A6-854A-43BACACD5517}"/>
                  </a:ext>
                </a:extLst>
              </p:cNvPr>
              <p:cNvSpPr/>
              <p:nvPr/>
            </p:nvSpPr>
            <p:spPr>
              <a:xfrm>
                <a:off x="6053064" y="3634516"/>
                <a:ext cx="235236" cy="370823"/>
              </a:xfrm>
              <a:custGeom>
                <a:avLst/>
                <a:gdLst/>
                <a:ahLst/>
                <a:cxnLst/>
                <a:rect l="l" t="t" r="r" b="b"/>
                <a:pathLst>
                  <a:path w="4752" h="7491" extrusionOk="0">
                    <a:moveTo>
                      <a:pt x="3833" y="1"/>
                    </a:moveTo>
                    <a:cubicBezTo>
                      <a:pt x="3658" y="1"/>
                      <a:pt x="3471" y="42"/>
                      <a:pt x="3299" y="105"/>
                    </a:cubicBezTo>
                    <a:cubicBezTo>
                      <a:pt x="2310" y="462"/>
                      <a:pt x="1751" y="1260"/>
                      <a:pt x="1287" y="2117"/>
                    </a:cubicBezTo>
                    <a:cubicBezTo>
                      <a:pt x="1144" y="2391"/>
                      <a:pt x="989" y="2677"/>
                      <a:pt x="870" y="2962"/>
                    </a:cubicBezTo>
                    <a:cubicBezTo>
                      <a:pt x="382" y="4093"/>
                      <a:pt x="1" y="5344"/>
                      <a:pt x="72" y="6534"/>
                    </a:cubicBezTo>
                    <a:cubicBezTo>
                      <a:pt x="84" y="6880"/>
                      <a:pt x="155" y="7249"/>
                      <a:pt x="453" y="7415"/>
                    </a:cubicBezTo>
                    <a:cubicBezTo>
                      <a:pt x="550" y="7468"/>
                      <a:pt x="656" y="7490"/>
                      <a:pt x="766" y="7490"/>
                    </a:cubicBezTo>
                    <a:cubicBezTo>
                      <a:pt x="929" y="7490"/>
                      <a:pt x="1100" y="7443"/>
                      <a:pt x="1263" y="7380"/>
                    </a:cubicBezTo>
                    <a:cubicBezTo>
                      <a:pt x="1882" y="7106"/>
                      <a:pt x="2334" y="6558"/>
                      <a:pt x="2703" y="6022"/>
                    </a:cubicBezTo>
                    <a:cubicBezTo>
                      <a:pt x="3120" y="5427"/>
                      <a:pt x="3477" y="4784"/>
                      <a:pt x="3799" y="4129"/>
                    </a:cubicBezTo>
                    <a:cubicBezTo>
                      <a:pt x="4335" y="3081"/>
                      <a:pt x="4751" y="1915"/>
                      <a:pt x="4608" y="807"/>
                    </a:cubicBezTo>
                    <a:cubicBezTo>
                      <a:pt x="4573" y="569"/>
                      <a:pt x="4501" y="307"/>
                      <a:pt x="4323" y="164"/>
                    </a:cubicBezTo>
                    <a:cubicBezTo>
                      <a:pt x="4193" y="47"/>
                      <a:pt x="4020" y="1"/>
                      <a:pt x="3833" y="1"/>
                    </a:cubicBezTo>
                    <a:close/>
                  </a:path>
                </a:pathLst>
              </a:custGeom>
              <a:solidFill>
                <a:srgbClr val="FFA6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78" name="Google Shape;6244;p63">
                <a:extLst>
                  <a:ext uri="{FF2B5EF4-FFF2-40B4-BE49-F238E27FC236}">
                    <a16:creationId xmlns:a16="http://schemas.microsoft.com/office/drawing/2014/main" id="{A47775A2-716D-2021-80F2-BD612A1D0196}"/>
                  </a:ext>
                </a:extLst>
              </p:cNvPr>
              <p:cNvSpPr/>
              <p:nvPr/>
            </p:nvSpPr>
            <p:spPr>
              <a:xfrm>
                <a:off x="6076627" y="3634516"/>
                <a:ext cx="211079" cy="282808"/>
              </a:xfrm>
              <a:custGeom>
                <a:avLst/>
                <a:gdLst/>
                <a:ahLst/>
                <a:cxnLst/>
                <a:rect l="l" t="t" r="r" b="b"/>
                <a:pathLst>
                  <a:path w="4264" h="5713" extrusionOk="0">
                    <a:moveTo>
                      <a:pt x="3357" y="1"/>
                    </a:moveTo>
                    <a:cubicBezTo>
                      <a:pt x="3182" y="1"/>
                      <a:pt x="2995" y="42"/>
                      <a:pt x="2823" y="105"/>
                    </a:cubicBezTo>
                    <a:cubicBezTo>
                      <a:pt x="1834" y="462"/>
                      <a:pt x="1275" y="1260"/>
                      <a:pt x="811" y="2117"/>
                    </a:cubicBezTo>
                    <a:cubicBezTo>
                      <a:pt x="656" y="2391"/>
                      <a:pt x="525" y="2677"/>
                      <a:pt x="394" y="2962"/>
                    </a:cubicBezTo>
                    <a:cubicBezTo>
                      <a:pt x="334" y="3105"/>
                      <a:pt x="275" y="3248"/>
                      <a:pt x="215" y="3391"/>
                    </a:cubicBezTo>
                    <a:cubicBezTo>
                      <a:pt x="203" y="3427"/>
                      <a:pt x="203" y="3439"/>
                      <a:pt x="179" y="3462"/>
                    </a:cubicBezTo>
                    <a:cubicBezTo>
                      <a:pt x="120" y="3641"/>
                      <a:pt x="60" y="3808"/>
                      <a:pt x="1" y="3986"/>
                    </a:cubicBezTo>
                    <a:cubicBezTo>
                      <a:pt x="465" y="4343"/>
                      <a:pt x="918" y="4713"/>
                      <a:pt x="1394" y="5058"/>
                    </a:cubicBezTo>
                    <a:cubicBezTo>
                      <a:pt x="1727" y="5296"/>
                      <a:pt x="2073" y="5510"/>
                      <a:pt x="2430" y="5713"/>
                    </a:cubicBezTo>
                    <a:cubicBezTo>
                      <a:pt x="2561" y="5522"/>
                      <a:pt x="2680" y="5308"/>
                      <a:pt x="2799" y="5105"/>
                    </a:cubicBezTo>
                    <a:cubicBezTo>
                      <a:pt x="2823" y="5070"/>
                      <a:pt x="2835" y="5058"/>
                      <a:pt x="2846" y="5034"/>
                    </a:cubicBezTo>
                    <a:cubicBezTo>
                      <a:pt x="3013" y="4736"/>
                      <a:pt x="3180" y="4439"/>
                      <a:pt x="3323" y="4141"/>
                    </a:cubicBezTo>
                    <a:cubicBezTo>
                      <a:pt x="3847" y="3070"/>
                      <a:pt x="4263" y="1903"/>
                      <a:pt x="4132" y="807"/>
                    </a:cubicBezTo>
                    <a:cubicBezTo>
                      <a:pt x="4097" y="569"/>
                      <a:pt x="4025" y="307"/>
                      <a:pt x="3847" y="164"/>
                    </a:cubicBezTo>
                    <a:cubicBezTo>
                      <a:pt x="3717" y="47"/>
                      <a:pt x="3544" y="1"/>
                      <a:pt x="3357" y="1"/>
                    </a:cubicBezTo>
                    <a:close/>
                  </a:path>
                </a:pathLst>
              </a:custGeom>
              <a:solidFill>
                <a:schemeClr val="bg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dirty="0">
                  <a:ln>
                    <a:noFill/>
                  </a:ln>
                  <a:solidFill>
                    <a:sysClr val="windowText" lastClr="000000"/>
                  </a:solidFill>
                  <a:effectLst/>
                  <a:uLnTx/>
                  <a:uFillTx/>
                  <a:latin typeface="Arial"/>
                  <a:cs typeface="Arial"/>
                  <a:sym typeface="Arial"/>
                </a:endParaRPr>
              </a:p>
            </p:txBody>
          </p:sp>
          <p:sp>
            <p:nvSpPr>
              <p:cNvPr id="79" name="Google Shape;6245;p63">
                <a:extLst>
                  <a:ext uri="{FF2B5EF4-FFF2-40B4-BE49-F238E27FC236}">
                    <a16:creationId xmlns:a16="http://schemas.microsoft.com/office/drawing/2014/main" id="{66CAACC0-2CE8-336A-CF0E-CABC7A8C6D88}"/>
                  </a:ext>
                </a:extLst>
              </p:cNvPr>
              <p:cNvSpPr/>
              <p:nvPr/>
            </p:nvSpPr>
            <p:spPr>
              <a:xfrm>
                <a:off x="6085488" y="3802333"/>
                <a:ext cx="132073" cy="84946"/>
              </a:xfrm>
              <a:custGeom>
                <a:avLst/>
                <a:gdLst/>
                <a:ahLst/>
                <a:cxnLst/>
                <a:rect l="l" t="t" r="r" b="b"/>
                <a:pathLst>
                  <a:path w="2668" h="1716" extrusionOk="0">
                    <a:moveTo>
                      <a:pt x="36" y="1"/>
                    </a:moveTo>
                    <a:cubicBezTo>
                      <a:pt x="24" y="37"/>
                      <a:pt x="24" y="49"/>
                      <a:pt x="0" y="72"/>
                    </a:cubicBezTo>
                    <a:cubicBezTo>
                      <a:pt x="417" y="394"/>
                      <a:pt x="858" y="668"/>
                      <a:pt x="1298" y="953"/>
                    </a:cubicBezTo>
                    <a:cubicBezTo>
                      <a:pt x="1608" y="1144"/>
                      <a:pt x="1929" y="1323"/>
                      <a:pt x="2239" y="1501"/>
                    </a:cubicBezTo>
                    <a:cubicBezTo>
                      <a:pt x="2370" y="1585"/>
                      <a:pt x="2489" y="1644"/>
                      <a:pt x="2620" y="1715"/>
                    </a:cubicBezTo>
                    <a:cubicBezTo>
                      <a:pt x="2644" y="1680"/>
                      <a:pt x="2656" y="1668"/>
                      <a:pt x="2667" y="1644"/>
                    </a:cubicBezTo>
                    <a:cubicBezTo>
                      <a:pt x="2525" y="1561"/>
                      <a:pt x="2382" y="1489"/>
                      <a:pt x="2251" y="1430"/>
                    </a:cubicBezTo>
                    <a:cubicBezTo>
                      <a:pt x="1941" y="1251"/>
                      <a:pt x="1644" y="1073"/>
                      <a:pt x="1346" y="894"/>
                    </a:cubicBezTo>
                    <a:cubicBezTo>
                      <a:pt x="893" y="608"/>
                      <a:pt x="465" y="311"/>
                      <a:pt x="36"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80" name="Google Shape;6246;p63">
                <a:extLst>
                  <a:ext uri="{FF2B5EF4-FFF2-40B4-BE49-F238E27FC236}">
                    <a16:creationId xmlns:a16="http://schemas.microsoft.com/office/drawing/2014/main" id="{988FE383-DD89-0F0A-57EE-CDCF1381B7D7}"/>
                  </a:ext>
                </a:extLst>
              </p:cNvPr>
              <p:cNvSpPr/>
              <p:nvPr/>
            </p:nvSpPr>
            <p:spPr>
              <a:xfrm>
                <a:off x="5946978" y="3639071"/>
                <a:ext cx="255235" cy="372209"/>
              </a:xfrm>
              <a:custGeom>
                <a:avLst/>
                <a:gdLst/>
                <a:ahLst/>
                <a:cxnLst/>
                <a:rect l="l" t="t" r="r" b="b"/>
                <a:pathLst>
                  <a:path w="5156" h="7519" extrusionOk="0">
                    <a:moveTo>
                      <a:pt x="2298" y="1"/>
                    </a:moveTo>
                    <a:lnTo>
                      <a:pt x="1" y="441"/>
                    </a:lnTo>
                    <a:cubicBezTo>
                      <a:pt x="346" y="2401"/>
                      <a:pt x="1139" y="7519"/>
                      <a:pt x="3004" y="7519"/>
                    </a:cubicBezTo>
                    <a:cubicBezTo>
                      <a:pt x="3065" y="7519"/>
                      <a:pt x="3128" y="7513"/>
                      <a:pt x="3191" y="7502"/>
                    </a:cubicBezTo>
                    <a:cubicBezTo>
                      <a:pt x="5156" y="7121"/>
                      <a:pt x="2298" y="1"/>
                      <a:pt x="2298" y="1"/>
                    </a:cubicBezTo>
                    <a:close/>
                  </a:path>
                </a:pathLst>
              </a:custGeom>
              <a:solidFill>
                <a:srgbClr val="FFA6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dirty="0">
                  <a:ln>
                    <a:noFill/>
                  </a:ln>
                  <a:solidFill>
                    <a:sysClr val="windowText" lastClr="000000"/>
                  </a:solidFill>
                  <a:effectLst/>
                  <a:uLnTx/>
                  <a:uFillTx/>
                  <a:latin typeface="Arial"/>
                  <a:cs typeface="Arial"/>
                  <a:sym typeface="Arial"/>
                </a:endParaRPr>
              </a:p>
            </p:txBody>
          </p:sp>
          <p:sp>
            <p:nvSpPr>
              <p:cNvPr id="81" name="Google Shape;6247;p63">
                <a:extLst>
                  <a:ext uri="{FF2B5EF4-FFF2-40B4-BE49-F238E27FC236}">
                    <a16:creationId xmlns:a16="http://schemas.microsoft.com/office/drawing/2014/main" id="{15C93D5E-CB79-2EB3-B21E-728B0FECACD1}"/>
                  </a:ext>
                </a:extLst>
              </p:cNvPr>
              <p:cNvSpPr/>
              <p:nvPr/>
            </p:nvSpPr>
            <p:spPr>
              <a:xfrm>
                <a:off x="6393747" y="2812114"/>
                <a:ext cx="729716" cy="1046978"/>
              </a:xfrm>
              <a:custGeom>
                <a:avLst/>
                <a:gdLst/>
                <a:ahLst/>
                <a:cxnLst/>
                <a:rect l="l" t="t" r="r" b="b"/>
                <a:pathLst>
                  <a:path w="14741" h="21150" extrusionOk="0">
                    <a:moveTo>
                      <a:pt x="7436" y="1"/>
                    </a:moveTo>
                    <a:cubicBezTo>
                      <a:pt x="7291" y="1"/>
                      <a:pt x="7138" y="12"/>
                      <a:pt x="6978" y="37"/>
                    </a:cubicBezTo>
                    <a:cubicBezTo>
                      <a:pt x="6132" y="144"/>
                      <a:pt x="5132" y="513"/>
                      <a:pt x="4811" y="1371"/>
                    </a:cubicBezTo>
                    <a:cubicBezTo>
                      <a:pt x="4632" y="1847"/>
                      <a:pt x="4608" y="2371"/>
                      <a:pt x="4608" y="2895"/>
                    </a:cubicBezTo>
                    <a:cubicBezTo>
                      <a:pt x="4632" y="4681"/>
                      <a:pt x="4787" y="6467"/>
                      <a:pt x="4906" y="8253"/>
                    </a:cubicBezTo>
                    <a:cubicBezTo>
                      <a:pt x="4965" y="9122"/>
                      <a:pt x="5013" y="10015"/>
                      <a:pt x="4822" y="10884"/>
                    </a:cubicBezTo>
                    <a:cubicBezTo>
                      <a:pt x="4465" y="12420"/>
                      <a:pt x="3406" y="12967"/>
                      <a:pt x="2132" y="13682"/>
                    </a:cubicBezTo>
                    <a:cubicBezTo>
                      <a:pt x="1774" y="13872"/>
                      <a:pt x="1358" y="14110"/>
                      <a:pt x="1143" y="14468"/>
                    </a:cubicBezTo>
                    <a:cubicBezTo>
                      <a:pt x="953" y="14813"/>
                      <a:pt x="1012" y="15182"/>
                      <a:pt x="1203" y="15492"/>
                    </a:cubicBezTo>
                    <a:cubicBezTo>
                      <a:pt x="1429" y="15873"/>
                      <a:pt x="1774" y="16170"/>
                      <a:pt x="2096" y="16432"/>
                    </a:cubicBezTo>
                    <a:cubicBezTo>
                      <a:pt x="2191" y="16504"/>
                      <a:pt x="2275" y="16575"/>
                      <a:pt x="2370" y="16635"/>
                    </a:cubicBezTo>
                    <a:cubicBezTo>
                      <a:pt x="2394" y="16635"/>
                      <a:pt x="2429" y="16658"/>
                      <a:pt x="2441" y="16682"/>
                    </a:cubicBezTo>
                    <a:cubicBezTo>
                      <a:pt x="2172" y="16646"/>
                      <a:pt x="1896" y="16610"/>
                      <a:pt x="1623" y="16610"/>
                    </a:cubicBezTo>
                    <a:cubicBezTo>
                      <a:pt x="1268" y="16610"/>
                      <a:pt x="919" y="16671"/>
                      <a:pt x="596" y="16873"/>
                    </a:cubicBezTo>
                    <a:cubicBezTo>
                      <a:pt x="298" y="17075"/>
                      <a:pt x="84" y="17397"/>
                      <a:pt x="48" y="17754"/>
                    </a:cubicBezTo>
                    <a:cubicBezTo>
                      <a:pt x="0" y="18206"/>
                      <a:pt x="215" y="18682"/>
                      <a:pt x="512" y="19004"/>
                    </a:cubicBezTo>
                    <a:cubicBezTo>
                      <a:pt x="905" y="19432"/>
                      <a:pt x="1489" y="19718"/>
                      <a:pt x="2025" y="19933"/>
                    </a:cubicBezTo>
                    <a:cubicBezTo>
                      <a:pt x="2691" y="20183"/>
                      <a:pt x="3382" y="20325"/>
                      <a:pt x="4096" y="20445"/>
                    </a:cubicBezTo>
                    <a:cubicBezTo>
                      <a:pt x="4477" y="20504"/>
                      <a:pt x="4870" y="20552"/>
                      <a:pt x="5251" y="20564"/>
                    </a:cubicBezTo>
                    <a:cubicBezTo>
                      <a:pt x="5364" y="20578"/>
                      <a:pt x="5477" y="20584"/>
                      <a:pt x="5590" y="20584"/>
                    </a:cubicBezTo>
                    <a:cubicBezTo>
                      <a:pt x="5764" y="20584"/>
                      <a:pt x="5940" y="20569"/>
                      <a:pt x="6120" y="20540"/>
                    </a:cubicBezTo>
                    <a:cubicBezTo>
                      <a:pt x="6287" y="20504"/>
                      <a:pt x="6442" y="20468"/>
                      <a:pt x="6597" y="20385"/>
                    </a:cubicBezTo>
                    <a:cubicBezTo>
                      <a:pt x="6668" y="20349"/>
                      <a:pt x="6739" y="20302"/>
                      <a:pt x="6823" y="20266"/>
                    </a:cubicBezTo>
                    <a:cubicBezTo>
                      <a:pt x="6835" y="20262"/>
                      <a:pt x="6846" y="20261"/>
                      <a:pt x="6855" y="20261"/>
                    </a:cubicBezTo>
                    <a:cubicBezTo>
                      <a:pt x="6904" y="20261"/>
                      <a:pt x="6903" y="20313"/>
                      <a:pt x="6954" y="20373"/>
                    </a:cubicBezTo>
                    <a:cubicBezTo>
                      <a:pt x="7013" y="20480"/>
                      <a:pt x="7085" y="20564"/>
                      <a:pt x="7180" y="20647"/>
                    </a:cubicBezTo>
                    <a:cubicBezTo>
                      <a:pt x="7335" y="20766"/>
                      <a:pt x="7537" y="20849"/>
                      <a:pt x="7728" y="20921"/>
                    </a:cubicBezTo>
                    <a:cubicBezTo>
                      <a:pt x="8173" y="21101"/>
                      <a:pt x="8684" y="21149"/>
                      <a:pt x="9169" y="21149"/>
                    </a:cubicBezTo>
                    <a:cubicBezTo>
                      <a:pt x="9229" y="21149"/>
                      <a:pt x="9288" y="21148"/>
                      <a:pt x="9347" y="21147"/>
                    </a:cubicBezTo>
                    <a:cubicBezTo>
                      <a:pt x="9930" y="21123"/>
                      <a:pt x="10561" y="20980"/>
                      <a:pt x="11109" y="20766"/>
                    </a:cubicBezTo>
                    <a:cubicBezTo>
                      <a:pt x="11657" y="20528"/>
                      <a:pt x="12204" y="20123"/>
                      <a:pt x="12514" y="19599"/>
                    </a:cubicBezTo>
                    <a:cubicBezTo>
                      <a:pt x="12728" y="19242"/>
                      <a:pt x="12847" y="18861"/>
                      <a:pt x="12657" y="18456"/>
                    </a:cubicBezTo>
                    <a:cubicBezTo>
                      <a:pt x="12454" y="18051"/>
                      <a:pt x="12002" y="17849"/>
                      <a:pt x="11597" y="17706"/>
                    </a:cubicBezTo>
                    <a:cubicBezTo>
                      <a:pt x="11347" y="17623"/>
                      <a:pt x="11073" y="17575"/>
                      <a:pt x="10835" y="17468"/>
                    </a:cubicBezTo>
                    <a:lnTo>
                      <a:pt x="10907" y="17468"/>
                    </a:lnTo>
                    <a:cubicBezTo>
                      <a:pt x="11109" y="17468"/>
                      <a:pt x="11299" y="17504"/>
                      <a:pt x="11490" y="17516"/>
                    </a:cubicBezTo>
                    <a:cubicBezTo>
                      <a:pt x="11889" y="17560"/>
                      <a:pt x="12289" y="17604"/>
                      <a:pt x="12688" y="17604"/>
                    </a:cubicBezTo>
                    <a:cubicBezTo>
                      <a:pt x="12824" y="17604"/>
                      <a:pt x="12961" y="17599"/>
                      <a:pt x="13097" y="17587"/>
                    </a:cubicBezTo>
                    <a:cubicBezTo>
                      <a:pt x="13609" y="17527"/>
                      <a:pt x="14121" y="17385"/>
                      <a:pt x="14419" y="16932"/>
                    </a:cubicBezTo>
                    <a:cubicBezTo>
                      <a:pt x="14693" y="16515"/>
                      <a:pt x="14740" y="16003"/>
                      <a:pt x="14502" y="15551"/>
                    </a:cubicBezTo>
                    <a:cubicBezTo>
                      <a:pt x="14288" y="15146"/>
                      <a:pt x="13966" y="14813"/>
                      <a:pt x="13621" y="14527"/>
                    </a:cubicBezTo>
                    <a:cubicBezTo>
                      <a:pt x="13276" y="14253"/>
                      <a:pt x="12812" y="14110"/>
                      <a:pt x="12383" y="14039"/>
                    </a:cubicBezTo>
                    <a:cubicBezTo>
                      <a:pt x="12132" y="13999"/>
                      <a:pt x="11854" y="13975"/>
                      <a:pt x="11582" y="13975"/>
                    </a:cubicBezTo>
                    <a:cubicBezTo>
                      <a:pt x="11453" y="13975"/>
                      <a:pt x="11326" y="13980"/>
                      <a:pt x="11204" y="13991"/>
                    </a:cubicBezTo>
                    <a:cubicBezTo>
                      <a:pt x="11150" y="13995"/>
                      <a:pt x="11094" y="14001"/>
                      <a:pt x="11039" y="14009"/>
                    </a:cubicBezTo>
                    <a:lnTo>
                      <a:pt x="11039" y="14009"/>
                    </a:lnTo>
                    <a:cubicBezTo>
                      <a:pt x="11173" y="13941"/>
                      <a:pt x="11299" y="13848"/>
                      <a:pt x="11407" y="13765"/>
                    </a:cubicBezTo>
                    <a:cubicBezTo>
                      <a:pt x="11788" y="13467"/>
                      <a:pt x="12061" y="13027"/>
                      <a:pt x="12073" y="12515"/>
                    </a:cubicBezTo>
                    <a:cubicBezTo>
                      <a:pt x="12085" y="11932"/>
                      <a:pt x="11776" y="11384"/>
                      <a:pt x="11383" y="10967"/>
                    </a:cubicBezTo>
                    <a:cubicBezTo>
                      <a:pt x="10990" y="10539"/>
                      <a:pt x="10466" y="10372"/>
                      <a:pt x="10014" y="10027"/>
                    </a:cubicBezTo>
                    <a:cubicBezTo>
                      <a:pt x="9740" y="9812"/>
                      <a:pt x="9621" y="9419"/>
                      <a:pt x="9561" y="9086"/>
                    </a:cubicBezTo>
                    <a:cubicBezTo>
                      <a:pt x="9394" y="8110"/>
                      <a:pt x="9525" y="7050"/>
                      <a:pt x="9537" y="6074"/>
                    </a:cubicBezTo>
                    <a:cubicBezTo>
                      <a:pt x="9561" y="4943"/>
                      <a:pt x="9573" y="3823"/>
                      <a:pt x="9585" y="2692"/>
                    </a:cubicBezTo>
                    <a:cubicBezTo>
                      <a:pt x="9549" y="1918"/>
                      <a:pt x="9371" y="1204"/>
                      <a:pt x="8978" y="704"/>
                    </a:cubicBezTo>
                    <a:cubicBezTo>
                      <a:pt x="8633" y="271"/>
                      <a:pt x="8126" y="1"/>
                      <a:pt x="7436" y="1"/>
                    </a:cubicBezTo>
                    <a:close/>
                  </a:path>
                </a:pathLst>
              </a:custGeom>
              <a:solidFill>
                <a:srgbClr val="0A0A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82" name="Google Shape;6248;p63">
                <a:extLst>
                  <a:ext uri="{FF2B5EF4-FFF2-40B4-BE49-F238E27FC236}">
                    <a16:creationId xmlns:a16="http://schemas.microsoft.com/office/drawing/2014/main" id="{42E8C122-F601-2FB0-DCA5-C85A2E07557C}"/>
                  </a:ext>
                </a:extLst>
              </p:cNvPr>
              <p:cNvSpPr/>
              <p:nvPr/>
            </p:nvSpPr>
            <p:spPr>
              <a:xfrm>
                <a:off x="6134992" y="3582983"/>
                <a:ext cx="545221" cy="669719"/>
              </a:xfrm>
              <a:custGeom>
                <a:avLst/>
                <a:gdLst/>
                <a:ahLst/>
                <a:cxnLst/>
                <a:rect l="l" t="t" r="r" b="b"/>
                <a:pathLst>
                  <a:path w="11014" h="13529" extrusionOk="0">
                    <a:moveTo>
                      <a:pt x="6638" y="0"/>
                    </a:moveTo>
                    <a:cubicBezTo>
                      <a:pt x="4581" y="0"/>
                      <a:pt x="1790" y="874"/>
                      <a:pt x="1525" y="1313"/>
                    </a:cubicBezTo>
                    <a:cubicBezTo>
                      <a:pt x="834" y="2396"/>
                      <a:pt x="96" y="8040"/>
                      <a:pt x="1" y="12302"/>
                    </a:cubicBezTo>
                    <a:lnTo>
                      <a:pt x="1" y="12385"/>
                    </a:lnTo>
                    <a:lnTo>
                      <a:pt x="1" y="12897"/>
                    </a:lnTo>
                    <a:cubicBezTo>
                      <a:pt x="2078" y="13383"/>
                      <a:pt x="4259" y="13529"/>
                      <a:pt x="6133" y="13529"/>
                    </a:cubicBezTo>
                    <a:cubicBezTo>
                      <a:pt x="8620" y="13529"/>
                      <a:pt x="10566" y="13273"/>
                      <a:pt x="11014" y="13219"/>
                    </a:cubicBezTo>
                    <a:cubicBezTo>
                      <a:pt x="10990" y="13052"/>
                      <a:pt x="10966" y="12885"/>
                      <a:pt x="10931" y="12743"/>
                    </a:cubicBezTo>
                    <a:cubicBezTo>
                      <a:pt x="10931" y="12695"/>
                      <a:pt x="10907" y="12659"/>
                      <a:pt x="10907" y="12635"/>
                    </a:cubicBezTo>
                    <a:cubicBezTo>
                      <a:pt x="10252" y="8230"/>
                      <a:pt x="10609" y="1944"/>
                      <a:pt x="10478" y="1503"/>
                    </a:cubicBezTo>
                    <a:cubicBezTo>
                      <a:pt x="10300" y="955"/>
                      <a:pt x="8906" y="62"/>
                      <a:pt x="6835" y="3"/>
                    </a:cubicBezTo>
                    <a:cubicBezTo>
                      <a:pt x="6770" y="1"/>
                      <a:pt x="6705" y="0"/>
                      <a:pt x="6638" y="0"/>
                    </a:cubicBezTo>
                    <a:close/>
                  </a:path>
                </a:pathLst>
              </a:custGeom>
              <a:solidFill>
                <a:schemeClr val="bg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dirty="0">
                  <a:ln>
                    <a:noFill/>
                  </a:ln>
                  <a:solidFill>
                    <a:sysClr val="windowText" lastClr="000000"/>
                  </a:solidFill>
                  <a:effectLst/>
                  <a:uLnTx/>
                  <a:uFillTx/>
                  <a:latin typeface="Arial"/>
                  <a:cs typeface="Arial"/>
                  <a:sym typeface="Arial"/>
                </a:endParaRPr>
              </a:p>
            </p:txBody>
          </p:sp>
          <p:sp>
            <p:nvSpPr>
              <p:cNvPr id="83" name="Google Shape;6250;p63">
                <a:extLst>
                  <a:ext uri="{FF2B5EF4-FFF2-40B4-BE49-F238E27FC236}">
                    <a16:creationId xmlns:a16="http://schemas.microsoft.com/office/drawing/2014/main" id="{821E5E3E-C2DC-4900-8274-34D2F3E68930}"/>
                  </a:ext>
                </a:extLst>
              </p:cNvPr>
              <p:cNvSpPr/>
              <p:nvPr/>
            </p:nvSpPr>
            <p:spPr>
              <a:xfrm>
                <a:off x="6134992" y="4191975"/>
                <a:ext cx="541706" cy="33414"/>
              </a:xfrm>
              <a:custGeom>
                <a:avLst/>
                <a:gdLst/>
                <a:ahLst/>
                <a:cxnLst/>
                <a:rect l="l" t="t" r="r" b="b"/>
                <a:pathLst>
                  <a:path w="10943" h="675" extrusionOk="0">
                    <a:moveTo>
                      <a:pt x="1" y="0"/>
                    </a:moveTo>
                    <a:lnTo>
                      <a:pt x="1" y="83"/>
                    </a:lnTo>
                    <a:cubicBezTo>
                      <a:pt x="1286" y="298"/>
                      <a:pt x="2560" y="464"/>
                      <a:pt x="3846" y="572"/>
                    </a:cubicBezTo>
                    <a:cubicBezTo>
                      <a:pt x="4774" y="639"/>
                      <a:pt x="5704" y="675"/>
                      <a:pt x="6634" y="675"/>
                    </a:cubicBezTo>
                    <a:cubicBezTo>
                      <a:pt x="7674" y="675"/>
                      <a:pt x="8715" y="630"/>
                      <a:pt x="9752" y="536"/>
                    </a:cubicBezTo>
                    <a:cubicBezTo>
                      <a:pt x="10133" y="512"/>
                      <a:pt x="10538" y="464"/>
                      <a:pt x="10942" y="417"/>
                    </a:cubicBezTo>
                    <a:cubicBezTo>
                      <a:pt x="10942" y="381"/>
                      <a:pt x="10931" y="345"/>
                      <a:pt x="10931" y="333"/>
                    </a:cubicBezTo>
                    <a:lnTo>
                      <a:pt x="10073" y="417"/>
                    </a:lnTo>
                    <a:cubicBezTo>
                      <a:pt x="9097" y="512"/>
                      <a:pt x="8133" y="572"/>
                      <a:pt x="7144" y="583"/>
                    </a:cubicBezTo>
                    <a:cubicBezTo>
                      <a:pt x="6919" y="588"/>
                      <a:pt x="6693" y="590"/>
                      <a:pt x="6468" y="590"/>
                    </a:cubicBezTo>
                    <a:cubicBezTo>
                      <a:pt x="4732" y="590"/>
                      <a:pt x="3006" y="467"/>
                      <a:pt x="1298" y="214"/>
                    </a:cubicBezTo>
                    <a:cubicBezTo>
                      <a:pt x="870" y="155"/>
                      <a:pt x="429" y="83"/>
                      <a:pt x="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84" name="Google Shape;6251;p63">
                <a:extLst>
                  <a:ext uri="{FF2B5EF4-FFF2-40B4-BE49-F238E27FC236}">
                    <a16:creationId xmlns:a16="http://schemas.microsoft.com/office/drawing/2014/main" id="{935873EA-8D3B-802E-A702-1CDC27E71373}"/>
                  </a:ext>
                </a:extLst>
              </p:cNvPr>
              <p:cNvSpPr/>
              <p:nvPr/>
            </p:nvSpPr>
            <p:spPr>
              <a:xfrm>
                <a:off x="6283903" y="3519421"/>
                <a:ext cx="175333" cy="127320"/>
              </a:xfrm>
              <a:custGeom>
                <a:avLst/>
                <a:gdLst/>
                <a:ahLst/>
                <a:cxnLst/>
                <a:rect l="l" t="t" r="r" b="b"/>
                <a:pathLst>
                  <a:path w="4121" h="2572" extrusionOk="0">
                    <a:moveTo>
                      <a:pt x="3751" y="1"/>
                    </a:moveTo>
                    <a:lnTo>
                      <a:pt x="1" y="489"/>
                    </a:lnTo>
                    <a:lnTo>
                      <a:pt x="322" y="2192"/>
                    </a:lnTo>
                    <a:cubicBezTo>
                      <a:pt x="322" y="2192"/>
                      <a:pt x="523" y="2571"/>
                      <a:pt x="1490" y="2571"/>
                    </a:cubicBezTo>
                    <a:cubicBezTo>
                      <a:pt x="1746" y="2571"/>
                      <a:pt x="2056" y="2545"/>
                      <a:pt x="2430" y="2477"/>
                    </a:cubicBezTo>
                    <a:cubicBezTo>
                      <a:pt x="4121" y="2156"/>
                      <a:pt x="4037" y="1346"/>
                      <a:pt x="4037" y="1346"/>
                    </a:cubicBezTo>
                    <a:lnTo>
                      <a:pt x="3751" y="1"/>
                    </a:lnTo>
                    <a:close/>
                  </a:path>
                </a:pathLst>
              </a:custGeom>
              <a:solidFill>
                <a:srgbClr val="FFA6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85" name="Google Shape;6252;p63">
                <a:extLst>
                  <a:ext uri="{FF2B5EF4-FFF2-40B4-BE49-F238E27FC236}">
                    <a16:creationId xmlns:a16="http://schemas.microsoft.com/office/drawing/2014/main" id="{FF37F986-645E-BBAF-8A74-E579EA741C5B}"/>
                  </a:ext>
                </a:extLst>
              </p:cNvPr>
              <p:cNvSpPr/>
              <p:nvPr/>
            </p:nvSpPr>
            <p:spPr>
              <a:xfrm>
                <a:off x="6287707" y="3506755"/>
                <a:ext cx="203318" cy="103301"/>
              </a:xfrm>
              <a:custGeom>
                <a:avLst/>
                <a:gdLst/>
                <a:ahLst/>
                <a:cxnLst/>
                <a:rect l="l" t="t" r="r" b="b"/>
                <a:pathLst>
                  <a:path w="4703" h="2087" extrusionOk="0">
                    <a:moveTo>
                      <a:pt x="3630" y="1"/>
                    </a:moveTo>
                    <a:cubicBezTo>
                      <a:pt x="3540" y="1"/>
                      <a:pt x="3450" y="3"/>
                      <a:pt x="3358" y="7"/>
                    </a:cubicBezTo>
                    <a:cubicBezTo>
                      <a:pt x="2488" y="55"/>
                      <a:pt x="1619" y="257"/>
                      <a:pt x="774" y="483"/>
                    </a:cubicBezTo>
                    <a:cubicBezTo>
                      <a:pt x="560" y="543"/>
                      <a:pt x="345" y="602"/>
                      <a:pt x="226" y="745"/>
                    </a:cubicBezTo>
                    <a:cubicBezTo>
                      <a:pt x="71" y="948"/>
                      <a:pt x="0" y="1364"/>
                      <a:pt x="119" y="1555"/>
                    </a:cubicBezTo>
                    <a:cubicBezTo>
                      <a:pt x="286" y="1817"/>
                      <a:pt x="726" y="1983"/>
                      <a:pt x="1072" y="2043"/>
                    </a:cubicBezTo>
                    <a:cubicBezTo>
                      <a:pt x="1247" y="2074"/>
                      <a:pt x="1425" y="2087"/>
                      <a:pt x="1602" y="2087"/>
                    </a:cubicBezTo>
                    <a:cubicBezTo>
                      <a:pt x="1833" y="2087"/>
                      <a:pt x="2064" y="2065"/>
                      <a:pt x="2286" y="2031"/>
                    </a:cubicBezTo>
                    <a:cubicBezTo>
                      <a:pt x="2786" y="1960"/>
                      <a:pt x="3274" y="1841"/>
                      <a:pt x="3703" y="1614"/>
                    </a:cubicBezTo>
                    <a:cubicBezTo>
                      <a:pt x="4131" y="1388"/>
                      <a:pt x="4489" y="1043"/>
                      <a:pt x="4632" y="650"/>
                    </a:cubicBezTo>
                    <a:cubicBezTo>
                      <a:pt x="4667" y="507"/>
                      <a:pt x="4703" y="364"/>
                      <a:pt x="4608" y="245"/>
                    </a:cubicBezTo>
                    <a:cubicBezTo>
                      <a:pt x="4536" y="138"/>
                      <a:pt x="4370" y="78"/>
                      <a:pt x="4227" y="55"/>
                    </a:cubicBezTo>
                    <a:cubicBezTo>
                      <a:pt x="4029" y="13"/>
                      <a:pt x="3832" y="1"/>
                      <a:pt x="363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86" name="Google Shape;6253;p63">
                <a:extLst>
                  <a:ext uri="{FF2B5EF4-FFF2-40B4-BE49-F238E27FC236}">
                    <a16:creationId xmlns:a16="http://schemas.microsoft.com/office/drawing/2014/main" id="{7C9C6BD1-4464-6F67-7516-16E808973806}"/>
                  </a:ext>
                </a:extLst>
              </p:cNvPr>
              <p:cNvSpPr/>
              <p:nvPr/>
            </p:nvSpPr>
            <p:spPr>
              <a:xfrm>
                <a:off x="6645423" y="3758176"/>
                <a:ext cx="226375" cy="523390"/>
              </a:xfrm>
              <a:custGeom>
                <a:avLst/>
                <a:gdLst/>
                <a:ahLst/>
                <a:cxnLst/>
                <a:rect l="l" t="t" r="r" b="b"/>
                <a:pathLst>
                  <a:path w="4573" h="10573" extrusionOk="0">
                    <a:moveTo>
                      <a:pt x="2298" y="0"/>
                    </a:moveTo>
                    <a:cubicBezTo>
                      <a:pt x="2084" y="238"/>
                      <a:pt x="1846" y="464"/>
                      <a:pt x="1608" y="667"/>
                    </a:cubicBezTo>
                    <a:cubicBezTo>
                      <a:pt x="1108" y="1131"/>
                      <a:pt x="560" y="1536"/>
                      <a:pt x="0" y="1953"/>
                    </a:cubicBezTo>
                    <a:cubicBezTo>
                      <a:pt x="1167" y="4643"/>
                      <a:pt x="1298" y="8049"/>
                      <a:pt x="1179" y="10180"/>
                    </a:cubicBezTo>
                    <a:cubicBezTo>
                      <a:pt x="1334" y="10251"/>
                      <a:pt x="3025" y="10477"/>
                      <a:pt x="3453" y="10573"/>
                    </a:cubicBezTo>
                    <a:cubicBezTo>
                      <a:pt x="4572" y="7215"/>
                      <a:pt x="4322" y="4155"/>
                      <a:pt x="3251" y="1798"/>
                    </a:cubicBezTo>
                    <a:cubicBezTo>
                      <a:pt x="2953" y="1143"/>
                      <a:pt x="2620" y="536"/>
                      <a:pt x="2298" y="0"/>
                    </a:cubicBezTo>
                    <a:close/>
                  </a:path>
                </a:pathLst>
              </a:custGeom>
              <a:solidFill>
                <a:srgbClr val="FFA6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87" name="Google Shape;6254;p63">
                <a:extLst>
                  <a:ext uri="{FF2B5EF4-FFF2-40B4-BE49-F238E27FC236}">
                    <a16:creationId xmlns:a16="http://schemas.microsoft.com/office/drawing/2014/main" id="{0FBEF869-02ED-5922-8817-6B425D37E78D}"/>
                  </a:ext>
                </a:extLst>
              </p:cNvPr>
              <p:cNvSpPr/>
              <p:nvPr/>
            </p:nvSpPr>
            <p:spPr>
              <a:xfrm>
                <a:off x="6539931" y="3607834"/>
                <a:ext cx="255829" cy="290629"/>
              </a:xfrm>
              <a:custGeom>
                <a:avLst/>
                <a:gdLst/>
                <a:ahLst/>
                <a:cxnLst/>
                <a:rect l="l" t="t" r="r" b="b"/>
                <a:pathLst>
                  <a:path w="5168" h="5871" extrusionOk="0">
                    <a:moveTo>
                      <a:pt x="1084" y="1"/>
                    </a:moveTo>
                    <a:cubicBezTo>
                      <a:pt x="0" y="108"/>
                      <a:pt x="36" y="2025"/>
                      <a:pt x="965" y="3382"/>
                    </a:cubicBezTo>
                    <a:cubicBezTo>
                      <a:pt x="1393" y="4001"/>
                      <a:pt x="1739" y="4621"/>
                      <a:pt x="1989" y="5216"/>
                    </a:cubicBezTo>
                    <a:cubicBezTo>
                      <a:pt x="1989" y="5240"/>
                      <a:pt x="2000" y="5252"/>
                      <a:pt x="2024" y="5287"/>
                    </a:cubicBezTo>
                    <a:cubicBezTo>
                      <a:pt x="2108" y="5478"/>
                      <a:pt x="2179" y="5668"/>
                      <a:pt x="2239" y="5871"/>
                    </a:cubicBezTo>
                    <a:cubicBezTo>
                      <a:pt x="2346" y="5787"/>
                      <a:pt x="2465" y="5716"/>
                      <a:pt x="2572" y="5644"/>
                    </a:cubicBezTo>
                    <a:cubicBezTo>
                      <a:pt x="2870" y="5454"/>
                      <a:pt x="3179" y="5252"/>
                      <a:pt x="3477" y="5061"/>
                    </a:cubicBezTo>
                    <a:cubicBezTo>
                      <a:pt x="3846" y="4811"/>
                      <a:pt x="4465" y="4347"/>
                      <a:pt x="4846" y="3930"/>
                    </a:cubicBezTo>
                    <a:cubicBezTo>
                      <a:pt x="4870" y="3906"/>
                      <a:pt x="4894" y="3870"/>
                      <a:pt x="4917" y="3847"/>
                    </a:cubicBezTo>
                    <a:cubicBezTo>
                      <a:pt x="5037" y="3728"/>
                      <a:pt x="5132" y="3609"/>
                      <a:pt x="5168" y="3501"/>
                    </a:cubicBezTo>
                    <a:cubicBezTo>
                      <a:pt x="5072" y="3323"/>
                      <a:pt x="4977" y="3144"/>
                      <a:pt x="4882" y="3013"/>
                    </a:cubicBezTo>
                    <a:cubicBezTo>
                      <a:pt x="4858" y="2977"/>
                      <a:pt x="4846" y="2966"/>
                      <a:pt x="4834" y="2930"/>
                    </a:cubicBezTo>
                    <a:cubicBezTo>
                      <a:pt x="3691" y="1168"/>
                      <a:pt x="2239" y="120"/>
                      <a:pt x="1334" y="13"/>
                    </a:cubicBezTo>
                    <a:cubicBezTo>
                      <a:pt x="1262" y="1"/>
                      <a:pt x="1203" y="1"/>
                      <a:pt x="1143" y="1"/>
                    </a:cubicBezTo>
                    <a:close/>
                  </a:path>
                </a:pathLst>
              </a:custGeom>
              <a:solidFill>
                <a:schemeClr val="bg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dirty="0">
                  <a:ln>
                    <a:noFill/>
                  </a:ln>
                  <a:solidFill>
                    <a:sysClr val="windowText" lastClr="000000"/>
                  </a:solidFill>
                  <a:effectLst/>
                  <a:uLnTx/>
                  <a:uFillTx/>
                  <a:latin typeface="Arial"/>
                  <a:cs typeface="Arial"/>
                  <a:sym typeface="Arial"/>
                </a:endParaRPr>
              </a:p>
            </p:txBody>
          </p:sp>
          <p:sp>
            <p:nvSpPr>
              <p:cNvPr id="88" name="Google Shape;6255;p63">
                <a:extLst>
                  <a:ext uri="{FF2B5EF4-FFF2-40B4-BE49-F238E27FC236}">
                    <a16:creationId xmlns:a16="http://schemas.microsoft.com/office/drawing/2014/main" id="{1C513AD7-ABAE-4697-78D2-48CE19AA121E}"/>
                  </a:ext>
                </a:extLst>
              </p:cNvPr>
              <p:cNvSpPr/>
              <p:nvPr/>
            </p:nvSpPr>
            <p:spPr>
              <a:xfrm>
                <a:off x="6596513" y="3607289"/>
                <a:ext cx="186872" cy="262314"/>
              </a:xfrm>
              <a:custGeom>
                <a:avLst/>
                <a:gdLst/>
                <a:ahLst/>
                <a:cxnLst/>
                <a:rect l="l" t="t" r="r" b="b"/>
                <a:pathLst>
                  <a:path w="3775" h="5299" extrusionOk="0">
                    <a:moveTo>
                      <a:pt x="0" y="0"/>
                    </a:moveTo>
                    <a:cubicBezTo>
                      <a:pt x="548" y="262"/>
                      <a:pt x="1072" y="619"/>
                      <a:pt x="1524" y="1036"/>
                    </a:cubicBezTo>
                    <a:cubicBezTo>
                      <a:pt x="2239" y="1691"/>
                      <a:pt x="2810" y="2465"/>
                      <a:pt x="3310" y="3286"/>
                    </a:cubicBezTo>
                    <a:cubicBezTo>
                      <a:pt x="3286" y="3298"/>
                      <a:pt x="3251" y="3334"/>
                      <a:pt x="3227" y="3358"/>
                    </a:cubicBezTo>
                    <a:cubicBezTo>
                      <a:pt x="3036" y="3548"/>
                      <a:pt x="2810" y="3750"/>
                      <a:pt x="2596" y="3929"/>
                    </a:cubicBezTo>
                    <a:cubicBezTo>
                      <a:pt x="2167" y="4298"/>
                      <a:pt x="1703" y="4655"/>
                      <a:pt x="1227" y="4965"/>
                    </a:cubicBezTo>
                    <a:cubicBezTo>
                      <a:pt x="1107" y="5060"/>
                      <a:pt x="977" y="5144"/>
                      <a:pt x="846" y="5227"/>
                    </a:cubicBezTo>
                    <a:cubicBezTo>
                      <a:pt x="846" y="5251"/>
                      <a:pt x="857" y="5263"/>
                      <a:pt x="869" y="5298"/>
                    </a:cubicBezTo>
                    <a:cubicBezTo>
                      <a:pt x="1727" y="4774"/>
                      <a:pt x="2524" y="4179"/>
                      <a:pt x="3239" y="3489"/>
                    </a:cubicBezTo>
                    <a:lnTo>
                      <a:pt x="3370" y="3358"/>
                    </a:lnTo>
                    <a:cubicBezTo>
                      <a:pt x="3370" y="3381"/>
                      <a:pt x="3370" y="3381"/>
                      <a:pt x="3393" y="3393"/>
                    </a:cubicBezTo>
                    <a:cubicBezTo>
                      <a:pt x="3489" y="3572"/>
                      <a:pt x="3596" y="3762"/>
                      <a:pt x="3703" y="3941"/>
                    </a:cubicBezTo>
                    <a:cubicBezTo>
                      <a:pt x="3727" y="3917"/>
                      <a:pt x="3751" y="3881"/>
                      <a:pt x="3774" y="3858"/>
                    </a:cubicBezTo>
                    <a:cubicBezTo>
                      <a:pt x="3703" y="3739"/>
                      <a:pt x="3644" y="3596"/>
                      <a:pt x="3572" y="3489"/>
                    </a:cubicBezTo>
                    <a:cubicBezTo>
                      <a:pt x="3536" y="3441"/>
                      <a:pt x="3489" y="3358"/>
                      <a:pt x="3453" y="3298"/>
                    </a:cubicBezTo>
                    <a:cubicBezTo>
                      <a:pt x="3560" y="3191"/>
                      <a:pt x="3644" y="3108"/>
                      <a:pt x="3727" y="3000"/>
                    </a:cubicBezTo>
                    <a:cubicBezTo>
                      <a:pt x="3715" y="2977"/>
                      <a:pt x="3703" y="2965"/>
                      <a:pt x="3691" y="2929"/>
                    </a:cubicBezTo>
                    <a:lnTo>
                      <a:pt x="3405" y="3215"/>
                    </a:lnTo>
                    <a:cubicBezTo>
                      <a:pt x="3179" y="2858"/>
                      <a:pt x="2941" y="2512"/>
                      <a:pt x="2691" y="2191"/>
                    </a:cubicBezTo>
                    <a:cubicBezTo>
                      <a:pt x="2096" y="1405"/>
                      <a:pt x="1393" y="726"/>
                      <a:pt x="560" y="214"/>
                    </a:cubicBezTo>
                    <a:cubicBezTo>
                      <a:pt x="441" y="143"/>
                      <a:pt x="322" y="71"/>
                      <a:pt x="191" y="12"/>
                    </a:cubicBezTo>
                    <a:cubicBezTo>
                      <a:pt x="119" y="0"/>
                      <a:pt x="60" y="0"/>
                      <a:pt x="0" y="0"/>
                    </a:cubicBezTo>
                    <a:close/>
                  </a:path>
                </a:pathLst>
              </a:custGeom>
              <a:solidFill>
                <a:srgbClr val="000000"/>
              </a:solidFill>
              <a:ln>
                <a:solidFill>
                  <a:schemeClr val="bg1"/>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dirty="0">
                  <a:ln>
                    <a:noFill/>
                  </a:ln>
                  <a:solidFill>
                    <a:sysClr val="windowText" lastClr="000000"/>
                  </a:solidFill>
                  <a:effectLst/>
                  <a:uLnTx/>
                  <a:uFillTx/>
                  <a:latin typeface="Arial"/>
                  <a:cs typeface="Arial"/>
                  <a:sym typeface="Arial"/>
                </a:endParaRPr>
              </a:p>
            </p:txBody>
          </p:sp>
          <p:sp>
            <p:nvSpPr>
              <p:cNvPr id="89" name="Google Shape;6261;p63">
                <a:extLst>
                  <a:ext uri="{FF2B5EF4-FFF2-40B4-BE49-F238E27FC236}">
                    <a16:creationId xmlns:a16="http://schemas.microsoft.com/office/drawing/2014/main" id="{4C6E3841-4C3E-4B4D-37E3-BAFA6A4B2F40}"/>
                  </a:ext>
                </a:extLst>
              </p:cNvPr>
              <p:cNvSpPr/>
              <p:nvPr/>
            </p:nvSpPr>
            <p:spPr>
              <a:xfrm>
                <a:off x="6061925" y="2873053"/>
                <a:ext cx="229890" cy="308351"/>
              </a:xfrm>
              <a:custGeom>
                <a:avLst/>
                <a:gdLst/>
                <a:ahLst/>
                <a:cxnLst/>
                <a:rect l="l" t="t" r="r" b="b"/>
                <a:pathLst>
                  <a:path w="4644" h="6229" extrusionOk="0">
                    <a:moveTo>
                      <a:pt x="3710" y="0"/>
                    </a:moveTo>
                    <a:cubicBezTo>
                      <a:pt x="3339" y="0"/>
                      <a:pt x="2912" y="156"/>
                      <a:pt x="2655" y="295"/>
                    </a:cubicBezTo>
                    <a:cubicBezTo>
                      <a:pt x="1036" y="1128"/>
                      <a:pt x="0" y="3021"/>
                      <a:pt x="215" y="4843"/>
                    </a:cubicBezTo>
                    <a:cubicBezTo>
                      <a:pt x="238" y="5152"/>
                      <a:pt x="322" y="5450"/>
                      <a:pt x="476" y="5724"/>
                    </a:cubicBezTo>
                    <a:cubicBezTo>
                      <a:pt x="643" y="5986"/>
                      <a:pt x="917" y="6200"/>
                      <a:pt x="1215" y="6224"/>
                    </a:cubicBezTo>
                    <a:cubicBezTo>
                      <a:pt x="1245" y="6227"/>
                      <a:pt x="1274" y="6229"/>
                      <a:pt x="1304" y="6229"/>
                    </a:cubicBezTo>
                    <a:cubicBezTo>
                      <a:pt x="1809" y="6229"/>
                      <a:pt x="2208" y="5758"/>
                      <a:pt x="2501" y="5319"/>
                    </a:cubicBezTo>
                    <a:cubicBezTo>
                      <a:pt x="3060" y="4545"/>
                      <a:pt x="3596" y="3759"/>
                      <a:pt x="3965" y="2878"/>
                    </a:cubicBezTo>
                    <a:cubicBezTo>
                      <a:pt x="4239" y="2235"/>
                      <a:pt x="4644" y="1128"/>
                      <a:pt x="4382" y="402"/>
                    </a:cubicBezTo>
                    <a:cubicBezTo>
                      <a:pt x="4275" y="103"/>
                      <a:pt x="4011" y="0"/>
                      <a:pt x="3710" y="0"/>
                    </a:cubicBezTo>
                    <a:close/>
                  </a:path>
                </a:pathLst>
              </a:custGeom>
              <a:solidFill>
                <a:srgbClr val="0A0A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0" name="Google Shape;6262;p63">
                <a:extLst>
                  <a:ext uri="{FF2B5EF4-FFF2-40B4-BE49-F238E27FC236}">
                    <a16:creationId xmlns:a16="http://schemas.microsoft.com/office/drawing/2014/main" id="{0D255BBE-959A-2F0C-F5BD-B8C1EDF623F4}"/>
                  </a:ext>
                </a:extLst>
              </p:cNvPr>
              <p:cNvSpPr/>
              <p:nvPr/>
            </p:nvSpPr>
            <p:spPr>
              <a:xfrm>
                <a:off x="6070736" y="2876370"/>
                <a:ext cx="602396" cy="687293"/>
              </a:xfrm>
              <a:custGeom>
                <a:avLst/>
                <a:gdLst/>
                <a:ahLst/>
                <a:cxnLst/>
                <a:rect l="l" t="t" r="r" b="b"/>
                <a:pathLst>
                  <a:path w="12169" h="13884" extrusionOk="0">
                    <a:moveTo>
                      <a:pt x="5859" y="1"/>
                    </a:moveTo>
                    <a:cubicBezTo>
                      <a:pt x="2509" y="1"/>
                      <a:pt x="47" y="2792"/>
                      <a:pt x="1" y="7228"/>
                    </a:cubicBezTo>
                    <a:cubicBezTo>
                      <a:pt x="1" y="7800"/>
                      <a:pt x="25" y="8336"/>
                      <a:pt x="84" y="8860"/>
                    </a:cubicBezTo>
                    <a:lnTo>
                      <a:pt x="84" y="8883"/>
                    </a:lnTo>
                    <a:cubicBezTo>
                      <a:pt x="96" y="9050"/>
                      <a:pt x="120" y="9193"/>
                      <a:pt x="144" y="9360"/>
                    </a:cubicBezTo>
                    <a:cubicBezTo>
                      <a:pt x="346" y="10681"/>
                      <a:pt x="810" y="11812"/>
                      <a:pt x="1692" y="12610"/>
                    </a:cubicBezTo>
                    <a:lnTo>
                      <a:pt x="1703" y="12622"/>
                    </a:lnTo>
                    <a:cubicBezTo>
                      <a:pt x="1846" y="12753"/>
                      <a:pt x="2025" y="12884"/>
                      <a:pt x="2203" y="13003"/>
                    </a:cubicBezTo>
                    <a:cubicBezTo>
                      <a:pt x="2965" y="13503"/>
                      <a:pt x="3978" y="13813"/>
                      <a:pt x="5311" y="13884"/>
                    </a:cubicBezTo>
                    <a:lnTo>
                      <a:pt x="5692" y="13884"/>
                    </a:lnTo>
                    <a:cubicBezTo>
                      <a:pt x="5847" y="13884"/>
                      <a:pt x="5990" y="13884"/>
                      <a:pt x="6156" y="13872"/>
                    </a:cubicBezTo>
                    <a:cubicBezTo>
                      <a:pt x="8038" y="13741"/>
                      <a:pt x="9728" y="12586"/>
                      <a:pt x="10752" y="10848"/>
                    </a:cubicBezTo>
                    <a:cubicBezTo>
                      <a:pt x="10764" y="10836"/>
                      <a:pt x="10764" y="10824"/>
                      <a:pt x="10776" y="10800"/>
                    </a:cubicBezTo>
                    <a:cubicBezTo>
                      <a:pt x="10871" y="10657"/>
                      <a:pt x="10943" y="10526"/>
                      <a:pt x="11014" y="10360"/>
                    </a:cubicBezTo>
                    <a:cubicBezTo>
                      <a:pt x="11395" y="9586"/>
                      <a:pt x="11645" y="8717"/>
                      <a:pt x="11752" y="7764"/>
                    </a:cubicBezTo>
                    <a:cubicBezTo>
                      <a:pt x="12169" y="3859"/>
                      <a:pt x="9752" y="239"/>
                      <a:pt x="6252" y="13"/>
                    </a:cubicBezTo>
                    <a:cubicBezTo>
                      <a:pt x="6119" y="5"/>
                      <a:pt x="5988" y="1"/>
                      <a:pt x="5859" y="1"/>
                    </a:cubicBezTo>
                    <a:close/>
                  </a:path>
                </a:pathLst>
              </a:custGeom>
              <a:solidFill>
                <a:srgbClr val="FFA6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1" name="Google Shape;6263;p63">
                <a:extLst>
                  <a:ext uri="{FF2B5EF4-FFF2-40B4-BE49-F238E27FC236}">
                    <a16:creationId xmlns:a16="http://schemas.microsoft.com/office/drawing/2014/main" id="{E1218729-C8C4-9B70-D6C7-14824FE2FC2A}"/>
                  </a:ext>
                </a:extLst>
              </p:cNvPr>
              <p:cNvSpPr/>
              <p:nvPr/>
            </p:nvSpPr>
            <p:spPr>
              <a:xfrm>
                <a:off x="6190386" y="2804936"/>
                <a:ext cx="590614" cy="498688"/>
              </a:xfrm>
              <a:custGeom>
                <a:avLst/>
                <a:gdLst/>
                <a:ahLst/>
                <a:cxnLst/>
                <a:rect l="l" t="t" r="r" b="b"/>
                <a:pathLst>
                  <a:path w="11931" h="10074" extrusionOk="0">
                    <a:moveTo>
                      <a:pt x="2549" y="4683"/>
                    </a:moveTo>
                    <a:cubicBezTo>
                      <a:pt x="2727" y="4778"/>
                      <a:pt x="2906" y="4849"/>
                      <a:pt x="3085" y="4921"/>
                    </a:cubicBezTo>
                    <a:cubicBezTo>
                      <a:pt x="3930" y="5254"/>
                      <a:pt x="4835" y="5421"/>
                      <a:pt x="5656" y="5790"/>
                    </a:cubicBezTo>
                    <a:cubicBezTo>
                      <a:pt x="5966" y="5933"/>
                      <a:pt x="6311" y="6135"/>
                      <a:pt x="6609" y="6385"/>
                    </a:cubicBezTo>
                    <a:cubicBezTo>
                      <a:pt x="6442" y="6314"/>
                      <a:pt x="6275" y="6266"/>
                      <a:pt x="6121" y="6231"/>
                    </a:cubicBezTo>
                    <a:cubicBezTo>
                      <a:pt x="5763" y="6159"/>
                      <a:pt x="5406" y="6088"/>
                      <a:pt x="5049" y="5992"/>
                    </a:cubicBezTo>
                    <a:cubicBezTo>
                      <a:pt x="4156" y="5754"/>
                      <a:pt x="3204" y="5361"/>
                      <a:pt x="2549" y="4683"/>
                    </a:cubicBezTo>
                    <a:close/>
                    <a:moveTo>
                      <a:pt x="4375" y="1"/>
                    </a:moveTo>
                    <a:cubicBezTo>
                      <a:pt x="4198" y="1"/>
                      <a:pt x="4025" y="10"/>
                      <a:pt x="3858" y="27"/>
                    </a:cubicBezTo>
                    <a:cubicBezTo>
                      <a:pt x="3108" y="75"/>
                      <a:pt x="2382" y="254"/>
                      <a:pt x="1703" y="563"/>
                    </a:cubicBezTo>
                    <a:cubicBezTo>
                      <a:pt x="1465" y="670"/>
                      <a:pt x="1251" y="789"/>
                      <a:pt x="1084" y="944"/>
                    </a:cubicBezTo>
                    <a:cubicBezTo>
                      <a:pt x="870" y="1039"/>
                      <a:pt x="656" y="1159"/>
                      <a:pt x="477" y="1325"/>
                    </a:cubicBezTo>
                    <a:cubicBezTo>
                      <a:pt x="72" y="1694"/>
                      <a:pt x="1" y="2242"/>
                      <a:pt x="156" y="2766"/>
                    </a:cubicBezTo>
                    <a:cubicBezTo>
                      <a:pt x="429" y="3766"/>
                      <a:pt x="1287" y="4457"/>
                      <a:pt x="2120" y="5028"/>
                    </a:cubicBezTo>
                    <a:cubicBezTo>
                      <a:pt x="3311" y="5862"/>
                      <a:pt x="5073" y="6195"/>
                      <a:pt x="5454" y="6278"/>
                    </a:cubicBezTo>
                    <a:cubicBezTo>
                      <a:pt x="5775" y="6350"/>
                      <a:pt x="6133" y="6397"/>
                      <a:pt x="6466" y="6504"/>
                    </a:cubicBezTo>
                    <a:cubicBezTo>
                      <a:pt x="6835" y="6624"/>
                      <a:pt x="7097" y="6862"/>
                      <a:pt x="7240" y="7231"/>
                    </a:cubicBezTo>
                    <a:cubicBezTo>
                      <a:pt x="7323" y="7469"/>
                      <a:pt x="7335" y="7719"/>
                      <a:pt x="7323" y="7981"/>
                    </a:cubicBezTo>
                    <a:cubicBezTo>
                      <a:pt x="7216" y="8481"/>
                      <a:pt x="6895" y="9148"/>
                      <a:pt x="7156" y="9541"/>
                    </a:cubicBezTo>
                    <a:cubicBezTo>
                      <a:pt x="7240" y="9779"/>
                      <a:pt x="7430" y="9957"/>
                      <a:pt x="7668" y="10041"/>
                    </a:cubicBezTo>
                    <a:cubicBezTo>
                      <a:pt x="7733" y="10063"/>
                      <a:pt x="7791" y="10073"/>
                      <a:pt x="7844" y="10073"/>
                    </a:cubicBezTo>
                    <a:cubicBezTo>
                      <a:pt x="8072" y="10073"/>
                      <a:pt x="8198" y="9882"/>
                      <a:pt x="8323" y="9660"/>
                    </a:cubicBezTo>
                    <a:cubicBezTo>
                      <a:pt x="8549" y="9207"/>
                      <a:pt x="8907" y="8850"/>
                      <a:pt x="9335" y="8588"/>
                    </a:cubicBezTo>
                    <a:cubicBezTo>
                      <a:pt x="9692" y="8362"/>
                      <a:pt x="10538" y="8564"/>
                      <a:pt x="10847" y="8302"/>
                    </a:cubicBezTo>
                    <a:cubicBezTo>
                      <a:pt x="11193" y="8005"/>
                      <a:pt x="11681" y="6552"/>
                      <a:pt x="11824" y="5754"/>
                    </a:cubicBezTo>
                    <a:cubicBezTo>
                      <a:pt x="11931" y="5028"/>
                      <a:pt x="11859" y="4266"/>
                      <a:pt x="11562" y="3599"/>
                    </a:cubicBezTo>
                    <a:cubicBezTo>
                      <a:pt x="10955" y="2230"/>
                      <a:pt x="9514" y="1385"/>
                      <a:pt x="8061" y="813"/>
                    </a:cubicBezTo>
                    <a:cubicBezTo>
                      <a:pt x="7514" y="587"/>
                      <a:pt x="6930" y="397"/>
                      <a:pt x="6359" y="266"/>
                    </a:cubicBezTo>
                    <a:cubicBezTo>
                      <a:pt x="5882" y="147"/>
                      <a:pt x="5406" y="75"/>
                      <a:pt x="4918" y="27"/>
                    </a:cubicBezTo>
                    <a:cubicBezTo>
                      <a:pt x="4734" y="10"/>
                      <a:pt x="4552" y="1"/>
                      <a:pt x="4375" y="1"/>
                    </a:cubicBezTo>
                    <a:close/>
                  </a:path>
                </a:pathLst>
              </a:custGeom>
              <a:solidFill>
                <a:srgbClr val="0A0A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2" name="Google Shape;6264;p63">
                <a:extLst>
                  <a:ext uri="{FF2B5EF4-FFF2-40B4-BE49-F238E27FC236}">
                    <a16:creationId xmlns:a16="http://schemas.microsoft.com/office/drawing/2014/main" id="{3B7C3F1F-7DEB-4EE2-B9C3-2D6135DA265D}"/>
                  </a:ext>
                </a:extLst>
              </p:cNvPr>
              <p:cNvSpPr/>
              <p:nvPr/>
            </p:nvSpPr>
            <p:spPr>
              <a:xfrm>
                <a:off x="6246969" y="2805976"/>
                <a:ext cx="258205" cy="164002"/>
              </a:xfrm>
              <a:custGeom>
                <a:avLst/>
                <a:gdLst/>
                <a:ahLst/>
                <a:cxnLst/>
                <a:rect l="l" t="t" r="r" b="b"/>
                <a:pathLst>
                  <a:path w="5216" h="3313" extrusionOk="0">
                    <a:moveTo>
                      <a:pt x="3262" y="1"/>
                    </a:moveTo>
                    <a:cubicBezTo>
                      <a:pt x="3085" y="1"/>
                      <a:pt x="2906" y="6"/>
                      <a:pt x="2727" y="18"/>
                    </a:cubicBezTo>
                    <a:cubicBezTo>
                      <a:pt x="2311" y="197"/>
                      <a:pt x="1906" y="376"/>
                      <a:pt x="1525" y="614"/>
                    </a:cubicBezTo>
                    <a:cubicBezTo>
                      <a:pt x="1132" y="852"/>
                      <a:pt x="787" y="1138"/>
                      <a:pt x="465" y="1447"/>
                    </a:cubicBezTo>
                    <a:cubicBezTo>
                      <a:pt x="310" y="1602"/>
                      <a:pt x="167" y="1757"/>
                      <a:pt x="96" y="1971"/>
                    </a:cubicBezTo>
                    <a:cubicBezTo>
                      <a:pt x="1" y="2221"/>
                      <a:pt x="60" y="2507"/>
                      <a:pt x="167" y="2745"/>
                    </a:cubicBezTo>
                    <a:cubicBezTo>
                      <a:pt x="239" y="2935"/>
                      <a:pt x="358" y="3114"/>
                      <a:pt x="525" y="3221"/>
                    </a:cubicBezTo>
                    <a:cubicBezTo>
                      <a:pt x="615" y="3279"/>
                      <a:pt x="725" y="3312"/>
                      <a:pt x="834" y="3312"/>
                    </a:cubicBezTo>
                    <a:cubicBezTo>
                      <a:pt x="927" y="3312"/>
                      <a:pt x="1019" y="3288"/>
                      <a:pt x="1096" y="3233"/>
                    </a:cubicBezTo>
                    <a:cubicBezTo>
                      <a:pt x="1358" y="3043"/>
                      <a:pt x="1322" y="2614"/>
                      <a:pt x="1561" y="2388"/>
                    </a:cubicBezTo>
                    <a:cubicBezTo>
                      <a:pt x="1688" y="2268"/>
                      <a:pt x="1865" y="2228"/>
                      <a:pt x="2047" y="2228"/>
                    </a:cubicBezTo>
                    <a:cubicBezTo>
                      <a:pt x="2119" y="2228"/>
                      <a:pt x="2192" y="2235"/>
                      <a:pt x="2263" y="2245"/>
                    </a:cubicBezTo>
                    <a:cubicBezTo>
                      <a:pt x="2318" y="2249"/>
                      <a:pt x="2372" y="2253"/>
                      <a:pt x="2426" y="2253"/>
                    </a:cubicBezTo>
                    <a:cubicBezTo>
                      <a:pt x="2523" y="2253"/>
                      <a:pt x="2615" y="2239"/>
                      <a:pt x="2692" y="2185"/>
                    </a:cubicBezTo>
                    <a:cubicBezTo>
                      <a:pt x="2846" y="2078"/>
                      <a:pt x="2882" y="1864"/>
                      <a:pt x="2965" y="1721"/>
                    </a:cubicBezTo>
                    <a:cubicBezTo>
                      <a:pt x="3144" y="1423"/>
                      <a:pt x="3549" y="1376"/>
                      <a:pt x="3870" y="1292"/>
                    </a:cubicBezTo>
                    <a:cubicBezTo>
                      <a:pt x="4430" y="1138"/>
                      <a:pt x="4894" y="768"/>
                      <a:pt x="5192" y="280"/>
                    </a:cubicBezTo>
                    <a:cubicBezTo>
                      <a:pt x="5192" y="256"/>
                      <a:pt x="5216" y="256"/>
                      <a:pt x="5216" y="245"/>
                    </a:cubicBezTo>
                    <a:cubicBezTo>
                      <a:pt x="4751" y="126"/>
                      <a:pt x="4263" y="54"/>
                      <a:pt x="3787" y="18"/>
                    </a:cubicBezTo>
                    <a:cubicBezTo>
                      <a:pt x="3614" y="6"/>
                      <a:pt x="3439" y="1"/>
                      <a:pt x="3262" y="1"/>
                    </a:cubicBezTo>
                    <a:close/>
                  </a:path>
                </a:pathLst>
              </a:custGeom>
              <a:solidFill>
                <a:srgbClr val="2D292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3" name="Google Shape;6265;p63">
                <a:extLst>
                  <a:ext uri="{FF2B5EF4-FFF2-40B4-BE49-F238E27FC236}">
                    <a16:creationId xmlns:a16="http://schemas.microsoft.com/office/drawing/2014/main" id="{C7C4435B-B73B-7D1A-039C-ADD6537F3D09}"/>
                  </a:ext>
                </a:extLst>
              </p:cNvPr>
              <p:cNvSpPr/>
              <p:nvPr/>
            </p:nvSpPr>
            <p:spPr>
              <a:xfrm>
                <a:off x="6595325" y="3191460"/>
                <a:ext cx="184545" cy="221672"/>
              </a:xfrm>
              <a:custGeom>
                <a:avLst/>
                <a:gdLst/>
                <a:ahLst/>
                <a:cxnLst/>
                <a:rect l="l" t="t" r="r" b="b"/>
                <a:pathLst>
                  <a:path w="3728" h="4478" extrusionOk="0">
                    <a:moveTo>
                      <a:pt x="2329" y="1"/>
                    </a:moveTo>
                    <a:cubicBezTo>
                      <a:pt x="985" y="1"/>
                      <a:pt x="227" y="1549"/>
                      <a:pt x="84" y="2697"/>
                    </a:cubicBezTo>
                    <a:cubicBezTo>
                      <a:pt x="36" y="2983"/>
                      <a:pt x="0" y="3292"/>
                      <a:pt x="84" y="3578"/>
                    </a:cubicBezTo>
                    <a:cubicBezTo>
                      <a:pt x="206" y="4110"/>
                      <a:pt x="627" y="4477"/>
                      <a:pt x="1165" y="4477"/>
                    </a:cubicBezTo>
                    <a:cubicBezTo>
                      <a:pt x="1205" y="4477"/>
                      <a:pt x="1245" y="4475"/>
                      <a:pt x="1286" y="4471"/>
                    </a:cubicBezTo>
                    <a:cubicBezTo>
                      <a:pt x="1810" y="4423"/>
                      <a:pt x="2310" y="4114"/>
                      <a:pt x="2703" y="3769"/>
                    </a:cubicBezTo>
                    <a:cubicBezTo>
                      <a:pt x="3322" y="3221"/>
                      <a:pt x="3715" y="2423"/>
                      <a:pt x="3715" y="1613"/>
                    </a:cubicBezTo>
                    <a:cubicBezTo>
                      <a:pt x="3727" y="1232"/>
                      <a:pt x="3632" y="840"/>
                      <a:pt x="3417" y="530"/>
                    </a:cubicBezTo>
                    <a:cubicBezTo>
                      <a:pt x="3203" y="244"/>
                      <a:pt x="2941" y="89"/>
                      <a:pt x="2655" y="30"/>
                    </a:cubicBezTo>
                    <a:cubicBezTo>
                      <a:pt x="2543" y="10"/>
                      <a:pt x="2435" y="1"/>
                      <a:pt x="2329" y="1"/>
                    </a:cubicBezTo>
                    <a:close/>
                  </a:path>
                </a:pathLst>
              </a:custGeom>
              <a:solidFill>
                <a:srgbClr val="FFA6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4" name="Google Shape;6266;p63">
                <a:extLst>
                  <a:ext uri="{FF2B5EF4-FFF2-40B4-BE49-F238E27FC236}">
                    <a16:creationId xmlns:a16="http://schemas.microsoft.com/office/drawing/2014/main" id="{7BCC4132-4FE8-E499-CDB6-97C78F315A0D}"/>
                  </a:ext>
                </a:extLst>
              </p:cNvPr>
              <p:cNvSpPr/>
              <p:nvPr/>
            </p:nvSpPr>
            <p:spPr>
              <a:xfrm>
                <a:off x="6653690" y="3250666"/>
                <a:ext cx="90788" cy="104995"/>
              </a:xfrm>
              <a:custGeom>
                <a:avLst/>
                <a:gdLst/>
                <a:ahLst/>
                <a:cxnLst/>
                <a:rect l="l" t="t" r="r" b="b"/>
                <a:pathLst>
                  <a:path w="1834" h="2121" extrusionOk="0">
                    <a:moveTo>
                      <a:pt x="1286" y="1"/>
                    </a:moveTo>
                    <a:cubicBezTo>
                      <a:pt x="1000" y="1"/>
                      <a:pt x="762" y="179"/>
                      <a:pt x="584" y="370"/>
                    </a:cubicBezTo>
                    <a:cubicBezTo>
                      <a:pt x="179" y="834"/>
                      <a:pt x="0" y="1441"/>
                      <a:pt x="60" y="2049"/>
                    </a:cubicBezTo>
                    <a:cubicBezTo>
                      <a:pt x="66" y="2096"/>
                      <a:pt x="104" y="2120"/>
                      <a:pt x="141" y="2120"/>
                    </a:cubicBezTo>
                    <a:cubicBezTo>
                      <a:pt x="179" y="2120"/>
                      <a:pt x="214" y="2096"/>
                      <a:pt x="214" y="2049"/>
                    </a:cubicBezTo>
                    <a:cubicBezTo>
                      <a:pt x="179" y="1560"/>
                      <a:pt x="345" y="1060"/>
                      <a:pt x="643" y="668"/>
                    </a:cubicBezTo>
                    <a:cubicBezTo>
                      <a:pt x="703" y="584"/>
                      <a:pt x="774" y="489"/>
                      <a:pt x="869" y="417"/>
                    </a:cubicBezTo>
                    <a:cubicBezTo>
                      <a:pt x="953" y="525"/>
                      <a:pt x="1012" y="644"/>
                      <a:pt x="1048" y="763"/>
                    </a:cubicBezTo>
                    <a:cubicBezTo>
                      <a:pt x="1060" y="834"/>
                      <a:pt x="1060" y="894"/>
                      <a:pt x="1060" y="977"/>
                    </a:cubicBezTo>
                    <a:lnTo>
                      <a:pt x="1060" y="1037"/>
                    </a:lnTo>
                    <a:lnTo>
                      <a:pt x="1060" y="1060"/>
                    </a:lnTo>
                    <a:lnTo>
                      <a:pt x="1060" y="1084"/>
                    </a:lnTo>
                    <a:cubicBezTo>
                      <a:pt x="1048" y="1132"/>
                      <a:pt x="1024" y="1179"/>
                      <a:pt x="1048" y="1215"/>
                    </a:cubicBezTo>
                    <a:cubicBezTo>
                      <a:pt x="1048" y="1270"/>
                      <a:pt x="1084" y="1304"/>
                      <a:pt x="1126" y="1304"/>
                    </a:cubicBezTo>
                    <a:cubicBezTo>
                      <a:pt x="1147" y="1304"/>
                      <a:pt x="1170" y="1295"/>
                      <a:pt x="1191" y="1275"/>
                    </a:cubicBezTo>
                    <a:cubicBezTo>
                      <a:pt x="1262" y="1203"/>
                      <a:pt x="1286" y="1084"/>
                      <a:pt x="1298" y="977"/>
                    </a:cubicBezTo>
                    <a:cubicBezTo>
                      <a:pt x="1310" y="894"/>
                      <a:pt x="1298" y="787"/>
                      <a:pt x="1262" y="703"/>
                    </a:cubicBezTo>
                    <a:cubicBezTo>
                      <a:pt x="1226" y="548"/>
                      <a:pt x="1143" y="417"/>
                      <a:pt x="1048" y="298"/>
                    </a:cubicBezTo>
                    <a:cubicBezTo>
                      <a:pt x="1084" y="263"/>
                      <a:pt x="1131" y="251"/>
                      <a:pt x="1191" y="239"/>
                    </a:cubicBezTo>
                    <a:cubicBezTo>
                      <a:pt x="1226" y="226"/>
                      <a:pt x="1261" y="221"/>
                      <a:pt x="1296" y="221"/>
                    </a:cubicBezTo>
                    <a:cubicBezTo>
                      <a:pt x="1356" y="221"/>
                      <a:pt x="1416" y="236"/>
                      <a:pt x="1476" y="251"/>
                    </a:cubicBezTo>
                    <a:cubicBezTo>
                      <a:pt x="1560" y="298"/>
                      <a:pt x="1607" y="382"/>
                      <a:pt x="1703" y="429"/>
                    </a:cubicBezTo>
                    <a:cubicBezTo>
                      <a:pt x="1713" y="439"/>
                      <a:pt x="1726" y="444"/>
                      <a:pt x="1741" y="444"/>
                    </a:cubicBezTo>
                    <a:cubicBezTo>
                      <a:pt x="1779" y="444"/>
                      <a:pt x="1825" y="413"/>
                      <a:pt x="1834" y="370"/>
                    </a:cubicBezTo>
                    <a:cubicBezTo>
                      <a:pt x="1834" y="132"/>
                      <a:pt x="1488" y="1"/>
                      <a:pt x="1286" y="1"/>
                    </a:cubicBezTo>
                    <a:close/>
                  </a:path>
                </a:pathLst>
              </a:custGeom>
              <a:solidFill>
                <a:srgbClr val="C431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5" name="Google Shape;6269;p63">
                <a:extLst>
                  <a:ext uri="{FF2B5EF4-FFF2-40B4-BE49-F238E27FC236}">
                    <a16:creationId xmlns:a16="http://schemas.microsoft.com/office/drawing/2014/main" id="{8CFEDE07-5A31-CCA1-6B7F-E678C2C8CA8A}"/>
                  </a:ext>
                </a:extLst>
              </p:cNvPr>
              <p:cNvSpPr/>
              <p:nvPr/>
            </p:nvSpPr>
            <p:spPr>
              <a:xfrm>
                <a:off x="6175090" y="3329476"/>
                <a:ext cx="176773" cy="72125"/>
              </a:xfrm>
              <a:custGeom>
                <a:avLst/>
                <a:gdLst/>
                <a:ahLst/>
                <a:cxnLst/>
                <a:rect l="l" t="t" r="r" b="b"/>
                <a:pathLst>
                  <a:path w="3571" h="1457" extrusionOk="0">
                    <a:moveTo>
                      <a:pt x="2885" y="0"/>
                    </a:moveTo>
                    <a:cubicBezTo>
                      <a:pt x="2551" y="0"/>
                      <a:pt x="2206" y="194"/>
                      <a:pt x="1584" y="242"/>
                    </a:cubicBezTo>
                    <a:cubicBezTo>
                      <a:pt x="1466" y="251"/>
                      <a:pt x="1354" y="255"/>
                      <a:pt x="1250" y="255"/>
                    </a:cubicBezTo>
                    <a:cubicBezTo>
                      <a:pt x="874" y="255"/>
                      <a:pt x="586" y="209"/>
                      <a:pt x="407" y="209"/>
                    </a:cubicBezTo>
                    <a:cubicBezTo>
                      <a:pt x="309" y="209"/>
                      <a:pt x="243" y="223"/>
                      <a:pt x="215" y="266"/>
                    </a:cubicBezTo>
                    <a:cubicBezTo>
                      <a:pt x="0" y="623"/>
                      <a:pt x="750" y="1457"/>
                      <a:pt x="1846" y="1457"/>
                    </a:cubicBezTo>
                    <a:cubicBezTo>
                      <a:pt x="1851" y="1457"/>
                      <a:pt x="1856" y="1457"/>
                      <a:pt x="1861" y="1457"/>
                    </a:cubicBezTo>
                    <a:cubicBezTo>
                      <a:pt x="2947" y="1457"/>
                      <a:pt x="3570" y="206"/>
                      <a:pt x="3132" y="40"/>
                    </a:cubicBezTo>
                    <a:cubicBezTo>
                      <a:pt x="3048" y="12"/>
                      <a:pt x="2967" y="0"/>
                      <a:pt x="288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6" name="Google Shape;6270;p63">
                <a:extLst>
                  <a:ext uri="{FF2B5EF4-FFF2-40B4-BE49-F238E27FC236}">
                    <a16:creationId xmlns:a16="http://schemas.microsoft.com/office/drawing/2014/main" id="{06D53E0B-46A2-99AD-D304-07D952CAA4C5}"/>
                  </a:ext>
                </a:extLst>
              </p:cNvPr>
              <p:cNvSpPr/>
              <p:nvPr/>
            </p:nvSpPr>
            <p:spPr>
              <a:xfrm>
                <a:off x="6332461" y="3212350"/>
                <a:ext cx="41879" cy="63215"/>
              </a:xfrm>
              <a:custGeom>
                <a:avLst/>
                <a:gdLst/>
                <a:ahLst/>
                <a:cxnLst/>
                <a:rect l="l" t="t" r="r" b="b"/>
                <a:pathLst>
                  <a:path w="846" h="1277" extrusionOk="0">
                    <a:moveTo>
                      <a:pt x="453" y="1"/>
                    </a:moveTo>
                    <a:cubicBezTo>
                      <a:pt x="226" y="1"/>
                      <a:pt x="12" y="263"/>
                      <a:pt x="12" y="620"/>
                    </a:cubicBezTo>
                    <a:cubicBezTo>
                      <a:pt x="0" y="977"/>
                      <a:pt x="179" y="1263"/>
                      <a:pt x="405" y="1275"/>
                    </a:cubicBezTo>
                    <a:cubicBezTo>
                      <a:pt x="414" y="1276"/>
                      <a:pt x="423" y="1276"/>
                      <a:pt x="431" y="1276"/>
                    </a:cubicBezTo>
                    <a:cubicBezTo>
                      <a:pt x="646" y="1276"/>
                      <a:pt x="822" y="999"/>
                      <a:pt x="834" y="656"/>
                    </a:cubicBezTo>
                    <a:cubicBezTo>
                      <a:pt x="846" y="299"/>
                      <a:pt x="667" y="13"/>
                      <a:pt x="453" y="1"/>
                    </a:cubicBezTo>
                    <a:close/>
                  </a:path>
                </a:pathLst>
              </a:custGeom>
              <a:solidFill>
                <a:srgbClr val="0A0A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7" name="Google Shape;6271;p63">
                <a:extLst>
                  <a:ext uri="{FF2B5EF4-FFF2-40B4-BE49-F238E27FC236}">
                    <a16:creationId xmlns:a16="http://schemas.microsoft.com/office/drawing/2014/main" id="{65C16249-7742-1D07-90EB-2BA3CF557634}"/>
                  </a:ext>
                </a:extLst>
              </p:cNvPr>
              <p:cNvSpPr/>
              <p:nvPr/>
            </p:nvSpPr>
            <p:spPr>
              <a:xfrm>
                <a:off x="6143259" y="3207648"/>
                <a:ext cx="33612" cy="52522"/>
              </a:xfrm>
              <a:custGeom>
                <a:avLst/>
                <a:gdLst/>
                <a:ahLst/>
                <a:cxnLst/>
                <a:rect l="l" t="t" r="r" b="b"/>
                <a:pathLst>
                  <a:path w="679" h="1061" extrusionOk="0">
                    <a:moveTo>
                      <a:pt x="345" y="0"/>
                    </a:moveTo>
                    <a:cubicBezTo>
                      <a:pt x="172" y="0"/>
                      <a:pt x="24" y="234"/>
                      <a:pt x="12" y="524"/>
                    </a:cubicBezTo>
                    <a:cubicBezTo>
                      <a:pt x="0" y="822"/>
                      <a:pt x="143" y="1060"/>
                      <a:pt x="322" y="1060"/>
                    </a:cubicBezTo>
                    <a:cubicBezTo>
                      <a:pt x="500" y="1060"/>
                      <a:pt x="667" y="834"/>
                      <a:pt x="667" y="536"/>
                    </a:cubicBezTo>
                    <a:cubicBezTo>
                      <a:pt x="679" y="239"/>
                      <a:pt x="536" y="1"/>
                      <a:pt x="357" y="1"/>
                    </a:cubicBezTo>
                    <a:cubicBezTo>
                      <a:pt x="353" y="0"/>
                      <a:pt x="349" y="0"/>
                      <a:pt x="345" y="0"/>
                    </a:cubicBezTo>
                    <a:close/>
                  </a:path>
                </a:pathLst>
              </a:custGeom>
              <a:solidFill>
                <a:srgbClr val="0A0A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8" name="Google Shape;6272;p63">
                <a:extLst>
                  <a:ext uri="{FF2B5EF4-FFF2-40B4-BE49-F238E27FC236}">
                    <a16:creationId xmlns:a16="http://schemas.microsoft.com/office/drawing/2014/main" id="{2495750D-7CFF-6BD4-458C-4B984011C861}"/>
                  </a:ext>
                </a:extLst>
              </p:cNvPr>
              <p:cNvSpPr/>
              <p:nvPr/>
            </p:nvSpPr>
            <p:spPr>
              <a:xfrm>
                <a:off x="6293552" y="3103344"/>
                <a:ext cx="111975" cy="52572"/>
              </a:xfrm>
              <a:custGeom>
                <a:avLst/>
                <a:gdLst/>
                <a:ahLst/>
                <a:cxnLst/>
                <a:rect l="l" t="t" r="r" b="b"/>
                <a:pathLst>
                  <a:path w="2262" h="1062" extrusionOk="0">
                    <a:moveTo>
                      <a:pt x="643" y="0"/>
                    </a:moveTo>
                    <a:cubicBezTo>
                      <a:pt x="536" y="0"/>
                      <a:pt x="417" y="0"/>
                      <a:pt x="310" y="12"/>
                    </a:cubicBezTo>
                    <a:cubicBezTo>
                      <a:pt x="227" y="24"/>
                      <a:pt x="84" y="48"/>
                      <a:pt x="24" y="119"/>
                    </a:cubicBezTo>
                    <a:cubicBezTo>
                      <a:pt x="0" y="167"/>
                      <a:pt x="12" y="226"/>
                      <a:pt x="60" y="250"/>
                    </a:cubicBezTo>
                    <a:cubicBezTo>
                      <a:pt x="88" y="269"/>
                      <a:pt x="125" y="275"/>
                      <a:pt x="162" y="275"/>
                    </a:cubicBezTo>
                    <a:cubicBezTo>
                      <a:pt x="219" y="275"/>
                      <a:pt x="279" y="262"/>
                      <a:pt x="322" y="262"/>
                    </a:cubicBezTo>
                    <a:cubicBezTo>
                      <a:pt x="417" y="262"/>
                      <a:pt x="524" y="262"/>
                      <a:pt x="608" y="286"/>
                    </a:cubicBezTo>
                    <a:cubicBezTo>
                      <a:pt x="810" y="298"/>
                      <a:pt x="977" y="345"/>
                      <a:pt x="1155" y="417"/>
                    </a:cubicBezTo>
                    <a:cubicBezTo>
                      <a:pt x="1334" y="476"/>
                      <a:pt x="1501" y="560"/>
                      <a:pt x="1655" y="679"/>
                    </a:cubicBezTo>
                    <a:lnTo>
                      <a:pt x="1870" y="857"/>
                    </a:lnTo>
                    <a:cubicBezTo>
                      <a:pt x="1953" y="917"/>
                      <a:pt x="2013" y="1012"/>
                      <a:pt x="2096" y="1060"/>
                    </a:cubicBezTo>
                    <a:cubicBezTo>
                      <a:pt x="2102" y="1061"/>
                      <a:pt x="2108" y="1061"/>
                      <a:pt x="2115" y="1061"/>
                    </a:cubicBezTo>
                    <a:cubicBezTo>
                      <a:pt x="2183" y="1061"/>
                      <a:pt x="2262" y="1006"/>
                      <a:pt x="2251" y="941"/>
                    </a:cubicBezTo>
                    <a:cubicBezTo>
                      <a:pt x="2215" y="834"/>
                      <a:pt x="2155" y="762"/>
                      <a:pt x="2084" y="667"/>
                    </a:cubicBezTo>
                    <a:cubicBezTo>
                      <a:pt x="2013" y="584"/>
                      <a:pt x="1929" y="500"/>
                      <a:pt x="1846" y="441"/>
                    </a:cubicBezTo>
                    <a:cubicBezTo>
                      <a:pt x="1667" y="310"/>
                      <a:pt x="1477" y="203"/>
                      <a:pt x="1262" y="131"/>
                    </a:cubicBezTo>
                    <a:cubicBezTo>
                      <a:pt x="1060" y="60"/>
                      <a:pt x="846" y="12"/>
                      <a:pt x="643" y="0"/>
                    </a:cubicBezTo>
                    <a:close/>
                  </a:path>
                </a:pathLst>
              </a:custGeom>
              <a:solidFill>
                <a:srgbClr val="0A0A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9" name="Google Shape;6273;p63">
                <a:extLst>
                  <a:ext uri="{FF2B5EF4-FFF2-40B4-BE49-F238E27FC236}">
                    <a16:creationId xmlns:a16="http://schemas.microsoft.com/office/drawing/2014/main" id="{87BF3D21-3DA2-AFB0-F7B3-A7EA3141656D}"/>
                  </a:ext>
                </a:extLst>
              </p:cNvPr>
              <p:cNvSpPr/>
              <p:nvPr/>
            </p:nvSpPr>
            <p:spPr>
              <a:xfrm>
                <a:off x="6116874" y="3107452"/>
                <a:ext cx="74749" cy="47968"/>
              </a:xfrm>
              <a:custGeom>
                <a:avLst/>
                <a:gdLst/>
                <a:ahLst/>
                <a:cxnLst/>
                <a:rect l="l" t="t" r="r" b="b"/>
                <a:pathLst>
                  <a:path w="1510" h="969" extrusionOk="0">
                    <a:moveTo>
                      <a:pt x="1069" y="1"/>
                    </a:moveTo>
                    <a:cubicBezTo>
                      <a:pt x="914" y="1"/>
                      <a:pt x="771" y="48"/>
                      <a:pt x="640" y="108"/>
                    </a:cubicBezTo>
                    <a:cubicBezTo>
                      <a:pt x="486" y="167"/>
                      <a:pt x="367" y="274"/>
                      <a:pt x="248" y="393"/>
                    </a:cubicBezTo>
                    <a:cubicBezTo>
                      <a:pt x="188" y="453"/>
                      <a:pt x="140" y="513"/>
                      <a:pt x="105" y="596"/>
                    </a:cubicBezTo>
                    <a:cubicBezTo>
                      <a:pt x="69" y="679"/>
                      <a:pt x="21" y="751"/>
                      <a:pt x="9" y="858"/>
                    </a:cubicBezTo>
                    <a:cubicBezTo>
                      <a:pt x="0" y="913"/>
                      <a:pt x="41" y="968"/>
                      <a:pt x="82" y="968"/>
                    </a:cubicBezTo>
                    <a:cubicBezTo>
                      <a:pt x="94" y="968"/>
                      <a:pt x="106" y="964"/>
                      <a:pt x="117" y="953"/>
                    </a:cubicBezTo>
                    <a:cubicBezTo>
                      <a:pt x="176" y="917"/>
                      <a:pt x="224" y="834"/>
                      <a:pt x="259" y="774"/>
                    </a:cubicBezTo>
                    <a:cubicBezTo>
                      <a:pt x="319" y="739"/>
                      <a:pt x="367" y="679"/>
                      <a:pt x="414" y="620"/>
                    </a:cubicBezTo>
                    <a:cubicBezTo>
                      <a:pt x="498" y="513"/>
                      <a:pt x="605" y="441"/>
                      <a:pt x="724" y="382"/>
                    </a:cubicBezTo>
                    <a:cubicBezTo>
                      <a:pt x="843" y="310"/>
                      <a:pt x="962" y="286"/>
                      <a:pt x="1093" y="274"/>
                    </a:cubicBezTo>
                    <a:cubicBezTo>
                      <a:pt x="1113" y="266"/>
                      <a:pt x="1135" y="264"/>
                      <a:pt x="1159" y="264"/>
                    </a:cubicBezTo>
                    <a:cubicBezTo>
                      <a:pt x="1205" y="264"/>
                      <a:pt x="1256" y="274"/>
                      <a:pt x="1295" y="274"/>
                    </a:cubicBezTo>
                    <a:cubicBezTo>
                      <a:pt x="1335" y="274"/>
                      <a:pt x="1380" y="290"/>
                      <a:pt x="1420" y="290"/>
                    </a:cubicBezTo>
                    <a:cubicBezTo>
                      <a:pt x="1439" y="290"/>
                      <a:pt x="1458" y="286"/>
                      <a:pt x="1474" y="274"/>
                    </a:cubicBezTo>
                    <a:cubicBezTo>
                      <a:pt x="1498" y="262"/>
                      <a:pt x="1510" y="191"/>
                      <a:pt x="1486" y="155"/>
                    </a:cubicBezTo>
                    <a:cubicBezTo>
                      <a:pt x="1438" y="60"/>
                      <a:pt x="1355" y="48"/>
                      <a:pt x="1295" y="36"/>
                    </a:cubicBezTo>
                    <a:cubicBezTo>
                      <a:pt x="1212" y="1"/>
                      <a:pt x="1141" y="1"/>
                      <a:pt x="1069" y="1"/>
                    </a:cubicBezTo>
                    <a:close/>
                  </a:path>
                </a:pathLst>
              </a:custGeom>
              <a:solidFill>
                <a:srgbClr val="0A0A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00" name="Google Shape;6274;p63">
                <a:extLst>
                  <a:ext uri="{FF2B5EF4-FFF2-40B4-BE49-F238E27FC236}">
                    <a16:creationId xmlns:a16="http://schemas.microsoft.com/office/drawing/2014/main" id="{164CD87C-3ABF-6E43-337C-B202DFA27F26}"/>
                  </a:ext>
                </a:extLst>
              </p:cNvPr>
              <p:cNvSpPr/>
              <p:nvPr/>
            </p:nvSpPr>
            <p:spPr>
              <a:xfrm>
                <a:off x="6170337" y="3187203"/>
                <a:ext cx="55492" cy="124598"/>
              </a:xfrm>
              <a:custGeom>
                <a:avLst/>
                <a:gdLst/>
                <a:ahLst/>
                <a:cxnLst/>
                <a:rect l="l" t="t" r="r" b="b"/>
                <a:pathLst>
                  <a:path w="1121" h="2517" extrusionOk="0">
                    <a:moveTo>
                      <a:pt x="791" y="1"/>
                    </a:moveTo>
                    <a:cubicBezTo>
                      <a:pt x="763" y="1"/>
                      <a:pt x="736" y="19"/>
                      <a:pt x="751" y="56"/>
                    </a:cubicBezTo>
                    <a:cubicBezTo>
                      <a:pt x="763" y="223"/>
                      <a:pt x="823" y="366"/>
                      <a:pt x="846" y="533"/>
                    </a:cubicBezTo>
                    <a:cubicBezTo>
                      <a:pt x="882" y="699"/>
                      <a:pt x="906" y="878"/>
                      <a:pt x="894" y="1045"/>
                    </a:cubicBezTo>
                    <a:cubicBezTo>
                      <a:pt x="894" y="1176"/>
                      <a:pt x="894" y="1354"/>
                      <a:pt x="823" y="1473"/>
                    </a:cubicBezTo>
                    <a:cubicBezTo>
                      <a:pt x="777" y="1536"/>
                      <a:pt x="709" y="1555"/>
                      <a:pt x="637" y="1555"/>
                    </a:cubicBezTo>
                    <a:cubicBezTo>
                      <a:pt x="560" y="1555"/>
                      <a:pt x="479" y="1533"/>
                      <a:pt x="418" y="1521"/>
                    </a:cubicBezTo>
                    <a:cubicBezTo>
                      <a:pt x="370" y="1503"/>
                      <a:pt x="308" y="1488"/>
                      <a:pt x="248" y="1488"/>
                    </a:cubicBezTo>
                    <a:cubicBezTo>
                      <a:pt x="189" y="1488"/>
                      <a:pt x="132" y="1503"/>
                      <a:pt x="96" y="1545"/>
                    </a:cubicBezTo>
                    <a:cubicBezTo>
                      <a:pt x="1" y="1652"/>
                      <a:pt x="84" y="1819"/>
                      <a:pt x="120" y="1914"/>
                    </a:cubicBezTo>
                    <a:cubicBezTo>
                      <a:pt x="239" y="2176"/>
                      <a:pt x="453" y="2378"/>
                      <a:pt x="692" y="2509"/>
                    </a:cubicBezTo>
                    <a:cubicBezTo>
                      <a:pt x="701" y="2515"/>
                      <a:pt x="710" y="2517"/>
                      <a:pt x="719" y="2517"/>
                    </a:cubicBezTo>
                    <a:cubicBezTo>
                      <a:pt x="767" y="2517"/>
                      <a:pt x="801" y="2444"/>
                      <a:pt x="751" y="2414"/>
                    </a:cubicBezTo>
                    <a:cubicBezTo>
                      <a:pt x="513" y="2247"/>
                      <a:pt x="322" y="2009"/>
                      <a:pt x="227" y="1735"/>
                    </a:cubicBezTo>
                    <a:cubicBezTo>
                      <a:pt x="227" y="1723"/>
                      <a:pt x="203" y="1676"/>
                      <a:pt x="227" y="1664"/>
                    </a:cubicBezTo>
                    <a:cubicBezTo>
                      <a:pt x="232" y="1654"/>
                      <a:pt x="248" y="1650"/>
                      <a:pt x="266" y="1650"/>
                    </a:cubicBezTo>
                    <a:cubicBezTo>
                      <a:pt x="291" y="1650"/>
                      <a:pt x="321" y="1657"/>
                      <a:pt x="334" y="1664"/>
                    </a:cubicBezTo>
                    <a:cubicBezTo>
                      <a:pt x="406" y="1688"/>
                      <a:pt x="465" y="1711"/>
                      <a:pt x="537" y="1723"/>
                    </a:cubicBezTo>
                    <a:cubicBezTo>
                      <a:pt x="580" y="1735"/>
                      <a:pt x="625" y="1742"/>
                      <a:pt x="669" y="1742"/>
                    </a:cubicBezTo>
                    <a:cubicBezTo>
                      <a:pt x="758" y="1742"/>
                      <a:pt x="842" y="1715"/>
                      <a:pt x="906" y="1652"/>
                    </a:cubicBezTo>
                    <a:cubicBezTo>
                      <a:pt x="1120" y="1485"/>
                      <a:pt x="1108" y="1128"/>
                      <a:pt x="1084" y="890"/>
                    </a:cubicBezTo>
                    <a:cubicBezTo>
                      <a:pt x="1073" y="616"/>
                      <a:pt x="1025" y="235"/>
                      <a:pt x="834" y="21"/>
                    </a:cubicBezTo>
                    <a:cubicBezTo>
                      <a:pt x="825" y="7"/>
                      <a:pt x="808" y="1"/>
                      <a:pt x="791" y="1"/>
                    </a:cubicBezTo>
                    <a:close/>
                  </a:path>
                </a:pathLst>
              </a:custGeom>
              <a:solidFill>
                <a:srgbClr val="C431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01" name="Google Shape;6275;p63">
                <a:extLst>
                  <a:ext uri="{FF2B5EF4-FFF2-40B4-BE49-F238E27FC236}">
                    <a16:creationId xmlns:a16="http://schemas.microsoft.com/office/drawing/2014/main" id="{B14B5797-216B-86D9-98D9-6609FE46D5B1}"/>
                  </a:ext>
                </a:extLst>
              </p:cNvPr>
              <p:cNvSpPr/>
              <p:nvPr/>
            </p:nvSpPr>
            <p:spPr>
              <a:xfrm>
                <a:off x="6641858" y="4217866"/>
                <a:ext cx="198109" cy="291223"/>
              </a:xfrm>
              <a:custGeom>
                <a:avLst/>
                <a:gdLst/>
                <a:ahLst/>
                <a:cxnLst/>
                <a:rect l="l" t="t" r="r" b="b"/>
                <a:pathLst>
                  <a:path w="4002" h="5883" extrusionOk="0">
                    <a:moveTo>
                      <a:pt x="1323" y="1"/>
                    </a:moveTo>
                    <a:cubicBezTo>
                      <a:pt x="1323" y="1"/>
                      <a:pt x="1251" y="1049"/>
                      <a:pt x="1132" y="1465"/>
                    </a:cubicBezTo>
                    <a:cubicBezTo>
                      <a:pt x="1013" y="1894"/>
                      <a:pt x="1" y="3870"/>
                      <a:pt x="239" y="4001"/>
                    </a:cubicBezTo>
                    <a:cubicBezTo>
                      <a:pt x="257" y="4013"/>
                      <a:pt x="277" y="4018"/>
                      <a:pt x="298" y="4018"/>
                    </a:cubicBezTo>
                    <a:cubicBezTo>
                      <a:pt x="562" y="4018"/>
                      <a:pt x="1060" y="3204"/>
                      <a:pt x="1061" y="3204"/>
                    </a:cubicBezTo>
                    <a:lnTo>
                      <a:pt x="1061" y="3204"/>
                    </a:lnTo>
                    <a:cubicBezTo>
                      <a:pt x="1061" y="3204"/>
                      <a:pt x="989" y="5275"/>
                      <a:pt x="1287" y="5347"/>
                    </a:cubicBezTo>
                    <a:cubicBezTo>
                      <a:pt x="1295" y="5349"/>
                      <a:pt x="1303" y="5350"/>
                      <a:pt x="1311" y="5350"/>
                    </a:cubicBezTo>
                    <a:cubicBezTo>
                      <a:pt x="1596" y="5350"/>
                      <a:pt x="1799" y="3930"/>
                      <a:pt x="1799" y="3930"/>
                    </a:cubicBezTo>
                    <a:cubicBezTo>
                      <a:pt x="1799" y="3930"/>
                      <a:pt x="1799" y="5871"/>
                      <a:pt x="2156" y="5883"/>
                    </a:cubicBezTo>
                    <a:cubicBezTo>
                      <a:pt x="2157" y="5883"/>
                      <a:pt x="2158" y="5883"/>
                      <a:pt x="2159" y="5883"/>
                    </a:cubicBezTo>
                    <a:cubicBezTo>
                      <a:pt x="2537" y="5883"/>
                      <a:pt x="2513" y="3943"/>
                      <a:pt x="2513" y="3942"/>
                    </a:cubicBezTo>
                    <a:lnTo>
                      <a:pt x="2513" y="3942"/>
                    </a:lnTo>
                    <a:cubicBezTo>
                      <a:pt x="2513" y="3942"/>
                      <a:pt x="2909" y="5550"/>
                      <a:pt x="3183" y="5550"/>
                    </a:cubicBezTo>
                    <a:cubicBezTo>
                      <a:pt x="3186" y="5550"/>
                      <a:pt x="3189" y="5550"/>
                      <a:pt x="3192" y="5549"/>
                    </a:cubicBezTo>
                    <a:cubicBezTo>
                      <a:pt x="3454" y="5525"/>
                      <a:pt x="3263" y="3704"/>
                      <a:pt x="3263" y="3704"/>
                    </a:cubicBezTo>
                    <a:lnTo>
                      <a:pt x="3263" y="3704"/>
                    </a:lnTo>
                    <a:cubicBezTo>
                      <a:pt x="3263" y="3704"/>
                      <a:pt x="3609" y="4740"/>
                      <a:pt x="3801" y="4740"/>
                    </a:cubicBezTo>
                    <a:cubicBezTo>
                      <a:pt x="3805" y="4740"/>
                      <a:pt x="3808" y="4740"/>
                      <a:pt x="3811" y="4740"/>
                    </a:cubicBezTo>
                    <a:cubicBezTo>
                      <a:pt x="4001" y="4692"/>
                      <a:pt x="3632" y="3049"/>
                      <a:pt x="3573" y="2418"/>
                    </a:cubicBezTo>
                    <a:cubicBezTo>
                      <a:pt x="3513" y="1775"/>
                      <a:pt x="3513" y="275"/>
                      <a:pt x="3513" y="251"/>
                    </a:cubicBezTo>
                    <a:lnTo>
                      <a:pt x="1323" y="1"/>
                    </a:lnTo>
                    <a:close/>
                  </a:path>
                </a:pathLst>
              </a:custGeom>
              <a:solidFill>
                <a:srgbClr val="FFA6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01" name="Google Shape;5812;p62">
                <a:extLst>
                  <a:ext uri="{FF2B5EF4-FFF2-40B4-BE49-F238E27FC236}">
                    <a16:creationId xmlns:a16="http://schemas.microsoft.com/office/drawing/2014/main" id="{822AAE78-6831-9E1A-2096-13D211888BDC}"/>
                  </a:ext>
                </a:extLst>
              </p:cNvPr>
              <p:cNvSpPr/>
              <p:nvPr/>
            </p:nvSpPr>
            <p:spPr>
              <a:xfrm>
                <a:off x="6267063" y="3552878"/>
                <a:ext cx="228061" cy="149800"/>
              </a:xfrm>
              <a:custGeom>
                <a:avLst/>
                <a:gdLst/>
                <a:ahLst/>
                <a:cxnLst/>
                <a:rect l="l" t="t" r="r" b="b"/>
                <a:pathLst>
                  <a:path w="5031" h="3039" extrusionOk="0">
                    <a:moveTo>
                      <a:pt x="4292" y="0"/>
                    </a:moveTo>
                    <a:cubicBezTo>
                      <a:pt x="4246" y="0"/>
                      <a:pt x="4201" y="15"/>
                      <a:pt x="4156" y="48"/>
                    </a:cubicBezTo>
                    <a:cubicBezTo>
                      <a:pt x="3786" y="328"/>
                      <a:pt x="2911" y="1346"/>
                      <a:pt x="1419" y="1346"/>
                    </a:cubicBezTo>
                    <a:cubicBezTo>
                      <a:pt x="1326" y="1346"/>
                      <a:pt x="1230" y="1342"/>
                      <a:pt x="1132" y="1334"/>
                    </a:cubicBezTo>
                    <a:cubicBezTo>
                      <a:pt x="751" y="1310"/>
                      <a:pt x="596" y="857"/>
                      <a:pt x="525" y="667"/>
                    </a:cubicBezTo>
                    <a:cubicBezTo>
                      <a:pt x="518" y="641"/>
                      <a:pt x="498" y="629"/>
                      <a:pt x="479" y="629"/>
                    </a:cubicBezTo>
                    <a:cubicBezTo>
                      <a:pt x="463" y="629"/>
                      <a:pt x="447" y="638"/>
                      <a:pt x="441" y="655"/>
                    </a:cubicBezTo>
                    <a:cubicBezTo>
                      <a:pt x="298" y="893"/>
                      <a:pt x="25" y="1500"/>
                      <a:pt x="25" y="1655"/>
                    </a:cubicBezTo>
                    <a:cubicBezTo>
                      <a:pt x="1" y="1905"/>
                      <a:pt x="239" y="2798"/>
                      <a:pt x="394" y="2810"/>
                    </a:cubicBezTo>
                    <a:cubicBezTo>
                      <a:pt x="395" y="2810"/>
                      <a:pt x="396" y="2810"/>
                      <a:pt x="397" y="2810"/>
                    </a:cubicBezTo>
                    <a:cubicBezTo>
                      <a:pt x="545" y="2810"/>
                      <a:pt x="1180" y="1893"/>
                      <a:pt x="1180" y="1893"/>
                    </a:cubicBezTo>
                    <a:cubicBezTo>
                      <a:pt x="1180" y="1893"/>
                      <a:pt x="1803" y="3038"/>
                      <a:pt x="2043" y="3038"/>
                    </a:cubicBezTo>
                    <a:cubicBezTo>
                      <a:pt x="2049" y="3038"/>
                      <a:pt x="2055" y="3038"/>
                      <a:pt x="2061" y="3036"/>
                    </a:cubicBezTo>
                    <a:cubicBezTo>
                      <a:pt x="2382" y="2941"/>
                      <a:pt x="4097" y="2905"/>
                      <a:pt x="4978" y="1072"/>
                    </a:cubicBezTo>
                    <a:cubicBezTo>
                      <a:pt x="5031" y="955"/>
                      <a:pt x="4660" y="0"/>
                      <a:pt x="4292" y="0"/>
                    </a:cubicBezTo>
                    <a:close/>
                  </a:path>
                </a:pathLst>
              </a:custGeom>
              <a:solidFill>
                <a:schemeClr val="bg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pic>
            <p:nvPicPr>
              <p:cNvPr id="206" name="Picture 205">
                <a:extLst>
                  <a:ext uri="{FF2B5EF4-FFF2-40B4-BE49-F238E27FC236}">
                    <a16:creationId xmlns:a16="http://schemas.microsoft.com/office/drawing/2014/main" id="{A06A4E48-012F-CCE9-624C-56ACEE0073CD}"/>
                  </a:ext>
                </a:extLst>
              </p:cNvPr>
              <p:cNvPicPr>
                <a:picLocks noChangeAspect="1"/>
              </p:cNvPicPr>
              <p:nvPr/>
            </p:nvPicPr>
            <p:blipFill rotWithShape="1">
              <a:blip r:embed="rId3">
                <a:extLst>
                  <a:ext uri="{28A0092B-C50C-407E-A947-70E740481C1C}">
                    <a14:useLocalDpi xmlns:a14="http://schemas.microsoft.com/office/drawing/2010/main" val="0"/>
                  </a:ext>
                </a:extLst>
              </a:blip>
              <a:srcRect l="9272" t="23691" r="70027" b="25785"/>
              <a:stretch/>
            </p:blipFill>
            <p:spPr>
              <a:xfrm flipH="1">
                <a:off x="6192524" y="3621099"/>
                <a:ext cx="372088" cy="511314"/>
              </a:xfrm>
              <a:prstGeom prst="rect">
                <a:avLst/>
              </a:prstGeom>
            </p:spPr>
          </p:pic>
        </p:grpSp>
        <p:sp>
          <p:nvSpPr>
            <p:cNvPr id="376" name="Google Shape;5951;p62">
              <a:extLst>
                <a:ext uri="{FF2B5EF4-FFF2-40B4-BE49-F238E27FC236}">
                  <a16:creationId xmlns:a16="http://schemas.microsoft.com/office/drawing/2014/main" id="{312159D6-1124-C3B3-4292-4E08603E8084}"/>
                </a:ext>
              </a:extLst>
            </p:cNvPr>
            <p:cNvSpPr/>
            <p:nvPr/>
          </p:nvSpPr>
          <p:spPr>
            <a:xfrm>
              <a:off x="2155833" y="4730617"/>
              <a:ext cx="776091" cy="84176"/>
            </a:xfrm>
            <a:custGeom>
              <a:avLst/>
              <a:gdLst/>
              <a:ahLst/>
              <a:cxnLst/>
              <a:rect l="l" t="t" r="r" b="b"/>
              <a:pathLst>
                <a:path w="20873" h="2406" extrusionOk="0">
                  <a:moveTo>
                    <a:pt x="10443" y="0"/>
                  </a:moveTo>
                  <a:cubicBezTo>
                    <a:pt x="4680" y="0"/>
                    <a:pt x="1" y="536"/>
                    <a:pt x="1" y="1203"/>
                  </a:cubicBezTo>
                  <a:cubicBezTo>
                    <a:pt x="1" y="1869"/>
                    <a:pt x="4680" y="2405"/>
                    <a:pt x="10443" y="2405"/>
                  </a:cubicBezTo>
                  <a:cubicBezTo>
                    <a:pt x="16205" y="2405"/>
                    <a:pt x="20872" y="1869"/>
                    <a:pt x="20872" y="1203"/>
                  </a:cubicBezTo>
                  <a:cubicBezTo>
                    <a:pt x="20872" y="536"/>
                    <a:pt x="16205" y="0"/>
                    <a:pt x="10443" y="0"/>
                  </a:cubicBezTo>
                  <a:close/>
                </a:path>
              </a:pathLst>
            </a:custGeom>
            <a:solidFill>
              <a:srgbClr val="8EB3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77" name="Google Shape;5957;p62">
              <a:extLst>
                <a:ext uri="{FF2B5EF4-FFF2-40B4-BE49-F238E27FC236}">
                  <a16:creationId xmlns:a16="http://schemas.microsoft.com/office/drawing/2014/main" id="{E8C7FCE1-B4F6-B251-02CB-FC357922D4F8}"/>
                </a:ext>
              </a:extLst>
            </p:cNvPr>
            <p:cNvSpPr/>
            <p:nvPr/>
          </p:nvSpPr>
          <p:spPr>
            <a:xfrm>
              <a:off x="2745223" y="4171981"/>
              <a:ext cx="135282" cy="165086"/>
            </a:xfrm>
            <a:custGeom>
              <a:avLst/>
              <a:gdLst/>
              <a:ahLst/>
              <a:cxnLst/>
              <a:rect l="l" t="t" r="r" b="b"/>
              <a:pathLst>
                <a:path w="3668" h="4757" extrusionOk="0">
                  <a:moveTo>
                    <a:pt x="2584" y="0"/>
                  </a:moveTo>
                  <a:lnTo>
                    <a:pt x="453" y="786"/>
                  </a:lnTo>
                  <a:cubicBezTo>
                    <a:pt x="941" y="1941"/>
                    <a:pt x="0" y="2989"/>
                    <a:pt x="619" y="3548"/>
                  </a:cubicBezTo>
                  <a:cubicBezTo>
                    <a:pt x="876" y="3384"/>
                    <a:pt x="958" y="3310"/>
                    <a:pt x="987" y="3310"/>
                  </a:cubicBezTo>
                  <a:cubicBezTo>
                    <a:pt x="1006" y="3310"/>
                    <a:pt x="1003" y="3343"/>
                    <a:pt x="1012" y="3405"/>
                  </a:cubicBezTo>
                  <a:cubicBezTo>
                    <a:pt x="1045" y="3537"/>
                    <a:pt x="1289" y="4756"/>
                    <a:pt x="1866" y="4756"/>
                  </a:cubicBezTo>
                  <a:cubicBezTo>
                    <a:pt x="1916" y="4756"/>
                    <a:pt x="1969" y="4747"/>
                    <a:pt x="2024" y="4727"/>
                  </a:cubicBezTo>
                  <a:cubicBezTo>
                    <a:pt x="2108" y="4691"/>
                    <a:pt x="2191" y="4667"/>
                    <a:pt x="2286" y="4608"/>
                  </a:cubicBezTo>
                  <a:cubicBezTo>
                    <a:pt x="2369" y="4536"/>
                    <a:pt x="2441" y="4465"/>
                    <a:pt x="2524" y="4370"/>
                  </a:cubicBezTo>
                  <a:cubicBezTo>
                    <a:pt x="2619" y="4239"/>
                    <a:pt x="2703" y="4108"/>
                    <a:pt x="2834" y="4001"/>
                  </a:cubicBezTo>
                  <a:cubicBezTo>
                    <a:pt x="2953" y="3929"/>
                    <a:pt x="3072" y="3893"/>
                    <a:pt x="3120" y="3751"/>
                  </a:cubicBezTo>
                  <a:cubicBezTo>
                    <a:pt x="3155" y="3631"/>
                    <a:pt x="3191" y="3501"/>
                    <a:pt x="3274" y="3405"/>
                  </a:cubicBezTo>
                  <a:cubicBezTo>
                    <a:pt x="3393" y="3286"/>
                    <a:pt x="3536" y="3227"/>
                    <a:pt x="3620" y="3072"/>
                  </a:cubicBezTo>
                  <a:cubicBezTo>
                    <a:pt x="3632" y="3048"/>
                    <a:pt x="3655" y="3036"/>
                    <a:pt x="3667" y="3000"/>
                  </a:cubicBezTo>
                  <a:lnTo>
                    <a:pt x="3667" y="2989"/>
                  </a:lnTo>
                  <a:cubicBezTo>
                    <a:pt x="3655" y="2941"/>
                    <a:pt x="3655" y="2893"/>
                    <a:pt x="3632" y="2858"/>
                  </a:cubicBezTo>
                  <a:cubicBezTo>
                    <a:pt x="3548" y="2453"/>
                    <a:pt x="3298" y="2108"/>
                    <a:pt x="3131" y="1750"/>
                  </a:cubicBezTo>
                  <a:cubicBezTo>
                    <a:pt x="2881" y="1191"/>
                    <a:pt x="2715" y="595"/>
                    <a:pt x="2584" y="0"/>
                  </a:cubicBezTo>
                  <a:close/>
                </a:path>
              </a:pathLst>
            </a:custGeom>
            <a:solidFill>
              <a:srgbClr val="FFA6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78" name="Google Shape;5958;p62">
              <a:extLst>
                <a:ext uri="{FF2B5EF4-FFF2-40B4-BE49-F238E27FC236}">
                  <a16:creationId xmlns:a16="http://schemas.microsoft.com/office/drawing/2014/main" id="{70E465DA-3D51-B910-AFA1-B2A852D15D5B}"/>
                </a:ext>
              </a:extLst>
            </p:cNvPr>
            <p:cNvSpPr/>
            <p:nvPr/>
          </p:nvSpPr>
          <p:spPr>
            <a:xfrm>
              <a:off x="2651949" y="3774448"/>
              <a:ext cx="221438" cy="484326"/>
            </a:xfrm>
            <a:custGeom>
              <a:avLst/>
              <a:gdLst/>
              <a:ahLst/>
              <a:cxnLst/>
              <a:rect l="l" t="t" r="r" b="b"/>
              <a:pathLst>
                <a:path w="6004" h="13956" extrusionOk="0">
                  <a:moveTo>
                    <a:pt x="1194" y="1"/>
                  </a:moveTo>
                  <a:cubicBezTo>
                    <a:pt x="501" y="1"/>
                    <a:pt x="1" y="1486"/>
                    <a:pt x="29" y="2644"/>
                  </a:cubicBezTo>
                  <a:cubicBezTo>
                    <a:pt x="76" y="4097"/>
                    <a:pt x="981" y="4966"/>
                    <a:pt x="1719" y="8133"/>
                  </a:cubicBezTo>
                  <a:cubicBezTo>
                    <a:pt x="2196" y="10205"/>
                    <a:pt x="2589" y="12062"/>
                    <a:pt x="2815" y="13086"/>
                  </a:cubicBezTo>
                  <a:cubicBezTo>
                    <a:pt x="2815" y="13122"/>
                    <a:pt x="2827" y="13134"/>
                    <a:pt x="2827" y="13158"/>
                  </a:cubicBezTo>
                  <a:cubicBezTo>
                    <a:pt x="2934" y="13670"/>
                    <a:pt x="2993" y="13955"/>
                    <a:pt x="2993" y="13955"/>
                  </a:cubicBezTo>
                  <a:cubicBezTo>
                    <a:pt x="3013" y="13956"/>
                    <a:pt x="3034" y="13956"/>
                    <a:pt x="3055" y="13956"/>
                  </a:cubicBezTo>
                  <a:cubicBezTo>
                    <a:pt x="3970" y="13956"/>
                    <a:pt x="6004" y="13706"/>
                    <a:pt x="5922" y="13217"/>
                  </a:cubicBezTo>
                  <a:lnTo>
                    <a:pt x="5839" y="12646"/>
                  </a:lnTo>
                  <a:cubicBezTo>
                    <a:pt x="5839" y="12610"/>
                    <a:pt x="5827" y="12562"/>
                    <a:pt x="5827" y="12539"/>
                  </a:cubicBezTo>
                  <a:cubicBezTo>
                    <a:pt x="4827" y="6645"/>
                    <a:pt x="2565" y="1299"/>
                    <a:pt x="1779" y="347"/>
                  </a:cubicBezTo>
                  <a:cubicBezTo>
                    <a:pt x="1575" y="105"/>
                    <a:pt x="1378" y="1"/>
                    <a:pt x="119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79" name="Google Shape;5959;p62">
              <a:extLst>
                <a:ext uri="{FF2B5EF4-FFF2-40B4-BE49-F238E27FC236}">
                  <a16:creationId xmlns:a16="http://schemas.microsoft.com/office/drawing/2014/main" id="{8F5FD992-9013-7D18-2AA0-3076C641777A}"/>
                </a:ext>
              </a:extLst>
            </p:cNvPr>
            <p:cNvSpPr/>
            <p:nvPr/>
          </p:nvSpPr>
          <p:spPr>
            <a:xfrm>
              <a:off x="2755291" y="4209982"/>
              <a:ext cx="112047" cy="21100"/>
            </a:xfrm>
            <a:custGeom>
              <a:avLst/>
              <a:gdLst/>
              <a:ahLst/>
              <a:cxnLst/>
              <a:rect l="l" t="t" r="r" b="b"/>
              <a:pathLst>
                <a:path w="3038" h="608" extrusionOk="0">
                  <a:moveTo>
                    <a:pt x="3001" y="0"/>
                  </a:moveTo>
                  <a:cubicBezTo>
                    <a:pt x="2787" y="72"/>
                    <a:pt x="2561" y="131"/>
                    <a:pt x="2335" y="191"/>
                  </a:cubicBezTo>
                  <a:cubicBezTo>
                    <a:pt x="1739" y="346"/>
                    <a:pt x="1132" y="453"/>
                    <a:pt x="525" y="512"/>
                  </a:cubicBezTo>
                  <a:cubicBezTo>
                    <a:pt x="358" y="524"/>
                    <a:pt x="180" y="524"/>
                    <a:pt x="1" y="536"/>
                  </a:cubicBezTo>
                  <a:cubicBezTo>
                    <a:pt x="1" y="572"/>
                    <a:pt x="13" y="584"/>
                    <a:pt x="13" y="608"/>
                  </a:cubicBezTo>
                  <a:cubicBezTo>
                    <a:pt x="1037" y="596"/>
                    <a:pt x="2073" y="405"/>
                    <a:pt x="3037" y="108"/>
                  </a:cubicBezTo>
                  <a:cubicBezTo>
                    <a:pt x="3037" y="60"/>
                    <a:pt x="3025" y="36"/>
                    <a:pt x="3001" y="0"/>
                  </a:cubicBezTo>
                  <a:close/>
                </a:path>
              </a:pathLst>
            </a:custGeom>
            <a:solidFill>
              <a:srgbClr val="578A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80" name="Google Shape;5962;p62">
              <a:extLst>
                <a:ext uri="{FF2B5EF4-FFF2-40B4-BE49-F238E27FC236}">
                  <a16:creationId xmlns:a16="http://schemas.microsoft.com/office/drawing/2014/main" id="{1D9AB1C6-0EA1-7FA6-9645-3161FDCEE47D}"/>
                </a:ext>
              </a:extLst>
            </p:cNvPr>
            <p:cNvSpPr/>
            <p:nvPr/>
          </p:nvSpPr>
          <p:spPr>
            <a:xfrm>
              <a:off x="2306514" y="4162055"/>
              <a:ext cx="435647" cy="537596"/>
            </a:xfrm>
            <a:custGeom>
              <a:avLst/>
              <a:gdLst/>
              <a:ahLst/>
              <a:cxnLst/>
              <a:rect l="l" t="t" r="r" b="b"/>
              <a:pathLst>
                <a:path w="11812" h="15491" extrusionOk="0">
                  <a:moveTo>
                    <a:pt x="11812" y="0"/>
                  </a:moveTo>
                  <a:lnTo>
                    <a:pt x="11812" y="0"/>
                  </a:lnTo>
                  <a:cubicBezTo>
                    <a:pt x="10681" y="298"/>
                    <a:pt x="9490" y="417"/>
                    <a:pt x="8323" y="477"/>
                  </a:cubicBezTo>
                  <a:cubicBezTo>
                    <a:pt x="7619" y="515"/>
                    <a:pt x="6912" y="535"/>
                    <a:pt x="6204" y="535"/>
                  </a:cubicBezTo>
                  <a:cubicBezTo>
                    <a:pt x="4913" y="535"/>
                    <a:pt x="3619" y="468"/>
                    <a:pt x="2334" y="322"/>
                  </a:cubicBezTo>
                  <a:cubicBezTo>
                    <a:pt x="2267" y="313"/>
                    <a:pt x="2206" y="305"/>
                    <a:pt x="2129" y="305"/>
                  </a:cubicBezTo>
                  <a:cubicBezTo>
                    <a:pt x="2097" y="305"/>
                    <a:pt x="2063" y="306"/>
                    <a:pt x="2025" y="310"/>
                  </a:cubicBezTo>
                  <a:cubicBezTo>
                    <a:pt x="1644" y="3322"/>
                    <a:pt x="310" y="12502"/>
                    <a:pt x="1" y="15490"/>
                  </a:cubicBezTo>
                  <a:lnTo>
                    <a:pt x="3418" y="15490"/>
                  </a:lnTo>
                  <a:cubicBezTo>
                    <a:pt x="3418" y="15490"/>
                    <a:pt x="5597" y="2894"/>
                    <a:pt x="6228" y="2560"/>
                  </a:cubicBezTo>
                  <a:cubicBezTo>
                    <a:pt x="6574" y="2361"/>
                    <a:pt x="6819" y="2300"/>
                    <a:pt x="7015" y="2300"/>
                  </a:cubicBezTo>
                  <a:cubicBezTo>
                    <a:pt x="7088" y="2300"/>
                    <a:pt x="7154" y="2309"/>
                    <a:pt x="7216" y="2322"/>
                  </a:cubicBezTo>
                  <a:cubicBezTo>
                    <a:pt x="7442" y="2358"/>
                    <a:pt x="6966" y="12752"/>
                    <a:pt x="6942" y="15490"/>
                  </a:cubicBezTo>
                  <a:lnTo>
                    <a:pt x="10395" y="15490"/>
                  </a:lnTo>
                  <a:cubicBezTo>
                    <a:pt x="10395" y="15490"/>
                    <a:pt x="11062" y="9049"/>
                    <a:pt x="11490" y="6096"/>
                  </a:cubicBezTo>
                  <a:cubicBezTo>
                    <a:pt x="11645" y="4977"/>
                    <a:pt x="11788" y="2620"/>
                    <a:pt x="11812" y="0"/>
                  </a:cubicBezTo>
                  <a:close/>
                </a:path>
              </a:pathLst>
            </a:custGeom>
            <a:solidFill>
              <a:srgbClr val="FFA6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81" name="Google Shape;5963;p62">
              <a:extLst>
                <a:ext uri="{FF2B5EF4-FFF2-40B4-BE49-F238E27FC236}">
                  <a16:creationId xmlns:a16="http://schemas.microsoft.com/office/drawing/2014/main" id="{B964A249-559C-910D-0857-7D9966C49578}"/>
                </a:ext>
              </a:extLst>
            </p:cNvPr>
            <p:cNvSpPr/>
            <p:nvPr/>
          </p:nvSpPr>
          <p:spPr>
            <a:xfrm>
              <a:off x="2351325" y="4160806"/>
              <a:ext cx="391278" cy="237374"/>
            </a:xfrm>
            <a:custGeom>
              <a:avLst/>
              <a:gdLst/>
              <a:ahLst/>
              <a:cxnLst/>
              <a:rect l="l" t="t" r="r" b="b"/>
              <a:pathLst>
                <a:path w="10609" h="6840" extrusionOk="0">
                  <a:moveTo>
                    <a:pt x="10609" y="1"/>
                  </a:moveTo>
                  <a:cubicBezTo>
                    <a:pt x="9478" y="298"/>
                    <a:pt x="8287" y="417"/>
                    <a:pt x="7132" y="477"/>
                  </a:cubicBezTo>
                  <a:cubicBezTo>
                    <a:pt x="6364" y="518"/>
                    <a:pt x="5593" y="542"/>
                    <a:pt x="4823" y="542"/>
                  </a:cubicBezTo>
                  <a:cubicBezTo>
                    <a:pt x="3585" y="542"/>
                    <a:pt x="2349" y="481"/>
                    <a:pt x="1131" y="334"/>
                  </a:cubicBezTo>
                  <a:cubicBezTo>
                    <a:pt x="1036" y="322"/>
                    <a:pt x="953" y="322"/>
                    <a:pt x="846" y="298"/>
                  </a:cubicBezTo>
                  <a:cubicBezTo>
                    <a:pt x="679" y="1572"/>
                    <a:pt x="357" y="3930"/>
                    <a:pt x="0" y="6466"/>
                  </a:cubicBezTo>
                  <a:lnTo>
                    <a:pt x="179" y="6513"/>
                  </a:lnTo>
                  <a:cubicBezTo>
                    <a:pt x="977" y="6692"/>
                    <a:pt x="1810" y="6811"/>
                    <a:pt x="2631" y="6835"/>
                  </a:cubicBezTo>
                  <a:cubicBezTo>
                    <a:pt x="2743" y="6838"/>
                    <a:pt x="2854" y="6839"/>
                    <a:pt x="2964" y="6839"/>
                  </a:cubicBezTo>
                  <a:cubicBezTo>
                    <a:pt x="3266" y="6839"/>
                    <a:pt x="3565" y="6828"/>
                    <a:pt x="3870" y="6811"/>
                  </a:cubicBezTo>
                  <a:cubicBezTo>
                    <a:pt x="4346" y="4549"/>
                    <a:pt x="4787" y="2703"/>
                    <a:pt x="5025" y="2560"/>
                  </a:cubicBezTo>
                  <a:cubicBezTo>
                    <a:pt x="5384" y="2381"/>
                    <a:pt x="5627" y="2324"/>
                    <a:pt x="5819" y="2324"/>
                  </a:cubicBezTo>
                  <a:cubicBezTo>
                    <a:pt x="5894" y="2324"/>
                    <a:pt x="5961" y="2333"/>
                    <a:pt x="6025" y="2346"/>
                  </a:cubicBezTo>
                  <a:cubicBezTo>
                    <a:pt x="6120" y="2358"/>
                    <a:pt x="6084" y="4287"/>
                    <a:pt x="6013" y="6692"/>
                  </a:cubicBezTo>
                  <a:cubicBezTo>
                    <a:pt x="6453" y="6692"/>
                    <a:pt x="6894" y="6668"/>
                    <a:pt x="7334" y="6668"/>
                  </a:cubicBezTo>
                  <a:cubicBezTo>
                    <a:pt x="8299" y="6656"/>
                    <a:pt x="9287" y="6609"/>
                    <a:pt x="10240" y="6478"/>
                  </a:cubicBezTo>
                  <a:cubicBezTo>
                    <a:pt x="10251" y="6347"/>
                    <a:pt x="10263" y="6228"/>
                    <a:pt x="10287" y="6109"/>
                  </a:cubicBezTo>
                  <a:cubicBezTo>
                    <a:pt x="10442" y="5001"/>
                    <a:pt x="10573" y="2644"/>
                    <a:pt x="10609"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82" name="Google Shape;5964;p62">
              <a:extLst>
                <a:ext uri="{FF2B5EF4-FFF2-40B4-BE49-F238E27FC236}">
                  <a16:creationId xmlns:a16="http://schemas.microsoft.com/office/drawing/2014/main" id="{5FF46E01-8C70-ECDA-648E-FE2419C9C8C9}"/>
                </a:ext>
              </a:extLst>
            </p:cNvPr>
            <p:cNvSpPr/>
            <p:nvPr/>
          </p:nvSpPr>
          <p:spPr>
            <a:xfrm>
              <a:off x="2544512" y="4692539"/>
              <a:ext cx="229257" cy="68054"/>
            </a:xfrm>
            <a:custGeom>
              <a:avLst/>
              <a:gdLst/>
              <a:ahLst/>
              <a:cxnLst/>
              <a:rect l="l" t="t" r="r" b="b"/>
              <a:pathLst>
                <a:path w="6216" h="1961" extrusionOk="0">
                  <a:moveTo>
                    <a:pt x="3232" y="1"/>
                  </a:moveTo>
                  <a:cubicBezTo>
                    <a:pt x="2226" y="1"/>
                    <a:pt x="598" y="40"/>
                    <a:pt x="489" y="73"/>
                  </a:cubicBezTo>
                  <a:cubicBezTo>
                    <a:pt x="322" y="109"/>
                    <a:pt x="1" y="1514"/>
                    <a:pt x="180" y="1824"/>
                  </a:cubicBezTo>
                  <a:cubicBezTo>
                    <a:pt x="234" y="1927"/>
                    <a:pt x="919" y="1961"/>
                    <a:pt x="1812" y="1961"/>
                  </a:cubicBezTo>
                  <a:cubicBezTo>
                    <a:pt x="3279" y="1961"/>
                    <a:pt x="5306" y="1870"/>
                    <a:pt x="6002" y="1847"/>
                  </a:cubicBezTo>
                  <a:cubicBezTo>
                    <a:pt x="6133" y="1847"/>
                    <a:pt x="6216" y="1693"/>
                    <a:pt x="6156" y="1574"/>
                  </a:cubicBezTo>
                  <a:cubicBezTo>
                    <a:pt x="6037" y="1335"/>
                    <a:pt x="5764" y="990"/>
                    <a:pt x="5204" y="633"/>
                  </a:cubicBezTo>
                  <a:cubicBezTo>
                    <a:pt x="4311" y="61"/>
                    <a:pt x="4013" y="26"/>
                    <a:pt x="4013" y="26"/>
                  </a:cubicBezTo>
                  <a:cubicBezTo>
                    <a:pt x="3978" y="8"/>
                    <a:pt x="3662" y="1"/>
                    <a:pt x="3232" y="1"/>
                  </a:cubicBezTo>
                  <a:close/>
                </a:path>
              </a:pathLst>
            </a:custGeom>
            <a:solidFill>
              <a:srgbClr val="C8D9AD">
                <a:lumMod val="20000"/>
                <a:lumOff val="800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83" name="Google Shape;5965;p62">
              <a:extLst>
                <a:ext uri="{FF2B5EF4-FFF2-40B4-BE49-F238E27FC236}">
                  <a16:creationId xmlns:a16="http://schemas.microsoft.com/office/drawing/2014/main" id="{52F0F0F4-DCBF-5EA2-8F53-9BBA1D956A3F}"/>
                </a:ext>
              </a:extLst>
            </p:cNvPr>
            <p:cNvSpPr/>
            <p:nvPr/>
          </p:nvSpPr>
          <p:spPr>
            <a:xfrm>
              <a:off x="2287188" y="4692539"/>
              <a:ext cx="229257" cy="68054"/>
            </a:xfrm>
            <a:custGeom>
              <a:avLst/>
              <a:gdLst/>
              <a:ahLst/>
              <a:cxnLst/>
              <a:rect l="l" t="t" r="r" b="b"/>
              <a:pathLst>
                <a:path w="6216" h="1961" extrusionOk="0">
                  <a:moveTo>
                    <a:pt x="3232" y="1"/>
                  </a:moveTo>
                  <a:cubicBezTo>
                    <a:pt x="2226" y="1"/>
                    <a:pt x="598" y="40"/>
                    <a:pt x="489" y="73"/>
                  </a:cubicBezTo>
                  <a:cubicBezTo>
                    <a:pt x="322" y="109"/>
                    <a:pt x="1" y="1514"/>
                    <a:pt x="179" y="1824"/>
                  </a:cubicBezTo>
                  <a:cubicBezTo>
                    <a:pt x="234" y="1927"/>
                    <a:pt x="919" y="1961"/>
                    <a:pt x="1812" y="1961"/>
                  </a:cubicBezTo>
                  <a:cubicBezTo>
                    <a:pt x="3279" y="1961"/>
                    <a:pt x="5306" y="1870"/>
                    <a:pt x="6002" y="1847"/>
                  </a:cubicBezTo>
                  <a:cubicBezTo>
                    <a:pt x="6133" y="1847"/>
                    <a:pt x="6216" y="1693"/>
                    <a:pt x="6156" y="1574"/>
                  </a:cubicBezTo>
                  <a:cubicBezTo>
                    <a:pt x="6037" y="1335"/>
                    <a:pt x="5764" y="990"/>
                    <a:pt x="5204" y="633"/>
                  </a:cubicBezTo>
                  <a:cubicBezTo>
                    <a:pt x="4299" y="61"/>
                    <a:pt x="4013" y="26"/>
                    <a:pt x="4013" y="26"/>
                  </a:cubicBezTo>
                  <a:cubicBezTo>
                    <a:pt x="3978" y="8"/>
                    <a:pt x="3662" y="1"/>
                    <a:pt x="3232" y="1"/>
                  </a:cubicBezTo>
                  <a:close/>
                </a:path>
              </a:pathLst>
            </a:custGeom>
            <a:solidFill>
              <a:srgbClr val="C8D9AD">
                <a:lumMod val="20000"/>
                <a:lumOff val="800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84" name="Google Shape;5966;p62">
              <a:extLst>
                <a:ext uri="{FF2B5EF4-FFF2-40B4-BE49-F238E27FC236}">
                  <a16:creationId xmlns:a16="http://schemas.microsoft.com/office/drawing/2014/main" id="{E60B695B-C3DF-7707-701E-07AE64EB858F}"/>
                </a:ext>
              </a:extLst>
            </p:cNvPr>
            <p:cNvSpPr/>
            <p:nvPr/>
          </p:nvSpPr>
          <p:spPr>
            <a:xfrm>
              <a:off x="2320123" y="4104204"/>
              <a:ext cx="458919" cy="279435"/>
            </a:xfrm>
            <a:custGeom>
              <a:avLst/>
              <a:gdLst/>
              <a:ahLst/>
              <a:cxnLst/>
              <a:rect l="l" t="t" r="r" b="b"/>
              <a:pathLst>
                <a:path w="12443" h="8052" extrusionOk="0">
                  <a:moveTo>
                    <a:pt x="12050" y="0"/>
                  </a:moveTo>
                  <a:cubicBezTo>
                    <a:pt x="12026" y="0"/>
                    <a:pt x="11752" y="0"/>
                    <a:pt x="11336" y="12"/>
                  </a:cubicBezTo>
                  <a:lnTo>
                    <a:pt x="11240" y="12"/>
                  </a:lnTo>
                  <a:cubicBezTo>
                    <a:pt x="10490" y="24"/>
                    <a:pt x="9335" y="60"/>
                    <a:pt x="8049" y="108"/>
                  </a:cubicBezTo>
                  <a:lnTo>
                    <a:pt x="7978" y="108"/>
                  </a:lnTo>
                  <a:cubicBezTo>
                    <a:pt x="7859" y="108"/>
                    <a:pt x="7740" y="108"/>
                    <a:pt x="7621" y="120"/>
                  </a:cubicBezTo>
                  <a:lnTo>
                    <a:pt x="7526" y="120"/>
                  </a:lnTo>
                  <a:cubicBezTo>
                    <a:pt x="6478" y="143"/>
                    <a:pt x="5371" y="179"/>
                    <a:pt x="4406" y="203"/>
                  </a:cubicBezTo>
                  <a:lnTo>
                    <a:pt x="4299" y="203"/>
                  </a:lnTo>
                  <a:cubicBezTo>
                    <a:pt x="3323" y="239"/>
                    <a:pt x="2489" y="251"/>
                    <a:pt x="1989" y="262"/>
                  </a:cubicBezTo>
                  <a:lnTo>
                    <a:pt x="1858" y="262"/>
                  </a:lnTo>
                  <a:cubicBezTo>
                    <a:pt x="1632" y="262"/>
                    <a:pt x="1501" y="286"/>
                    <a:pt x="1501" y="286"/>
                  </a:cubicBezTo>
                  <a:cubicBezTo>
                    <a:pt x="1227" y="1060"/>
                    <a:pt x="1" y="7204"/>
                    <a:pt x="1" y="7204"/>
                  </a:cubicBezTo>
                  <a:cubicBezTo>
                    <a:pt x="1" y="7204"/>
                    <a:pt x="191" y="7501"/>
                    <a:pt x="787" y="7740"/>
                  </a:cubicBezTo>
                  <a:cubicBezTo>
                    <a:pt x="810" y="7751"/>
                    <a:pt x="846" y="7763"/>
                    <a:pt x="870" y="7763"/>
                  </a:cubicBezTo>
                  <a:cubicBezTo>
                    <a:pt x="1275" y="7918"/>
                    <a:pt x="1834" y="8037"/>
                    <a:pt x="2620" y="8049"/>
                  </a:cubicBezTo>
                  <a:cubicBezTo>
                    <a:pt x="2723" y="8051"/>
                    <a:pt x="2824" y="8052"/>
                    <a:pt x="2923" y="8052"/>
                  </a:cubicBezTo>
                  <a:cubicBezTo>
                    <a:pt x="4829" y="8052"/>
                    <a:pt x="5894" y="7740"/>
                    <a:pt x="5894" y="7740"/>
                  </a:cubicBezTo>
                  <a:cubicBezTo>
                    <a:pt x="5894" y="7740"/>
                    <a:pt x="6323" y="5680"/>
                    <a:pt x="6609" y="5311"/>
                  </a:cubicBezTo>
                  <a:cubicBezTo>
                    <a:pt x="6633" y="5287"/>
                    <a:pt x="6668" y="5251"/>
                    <a:pt x="6680" y="5251"/>
                  </a:cubicBezTo>
                  <a:cubicBezTo>
                    <a:pt x="6692" y="5251"/>
                    <a:pt x="6692" y="5251"/>
                    <a:pt x="6704" y="5263"/>
                  </a:cubicBezTo>
                  <a:cubicBezTo>
                    <a:pt x="6906" y="5477"/>
                    <a:pt x="6311" y="7787"/>
                    <a:pt x="6311" y="7787"/>
                  </a:cubicBezTo>
                  <a:cubicBezTo>
                    <a:pt x="6311" y="7787"/>
                    <a:pt x="6982" y="7898"/>
                    <a:pt x="7970" y="7898"/>
                  </a:cubicBezTo>
                  <a:cubicBezTo>
                    <a:pt x="8278" y="7898"/>
                    <a:pt x="8618" y="7887"/>
                    <a:pt x="8978" y="7859"/>
                  </a:cubicBezTo>
                  <a:cubicBezTo>
                    <a:pt x="10478" y="7740"/>
                    <a:pt x="12217" y="7442"/>
                    <a:pt x="12217" y="7442"/>
                  </a:cubicBezTo>
                  <a:cubicBezTo>
                    <a:pt x="12217" y="7442"/>
                    <a:pt x="12312" y="6989"/>
                    <a:pt x="12395" y="5311"/>
                  </a:cubicBezTo>
                  <a:cubicBezTo>
                    <a:pt x="12443" y="4453"/>
                    <a:pt x="12395" y="3084"/>
                    <a:pt x="12336" y="1929"/>
                  </a:cubicBezTo>
                  <a:lnTo>
                    <a:pt x="12336" y="1810"/>
                  </a:lnTo>
                  <a:cubicBezTo>
                    <a:pt x="12288" y="798"/>
                    <a:pt x="12229" y="0"/>
                    <a:pt x="12229" y="0"/>
                  </a:cubicBezTo>
                  <a:close/>
                </a:path>
              </a:pathLst>
            </a:custGeom>
            <a:solidFill>
              <a:srgbClr val="FFE6B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85" name="Google Shape;5967;p62">
              <a:extLst>
                <a:ext uri="{FF2B5EF4-FFF2-40B4-BE49-F238E27FC236}">
                  <a16:creationId xmlns:a16="http://schemas.microsoft.com/office/drawing/2014/main" id="{E1FF07B2-2D5D-2CE6-1799-BE794BDC12AB}"/>
                </a:ext>
              </a:extLst>
            </p:cNvPr>
            <p:cNvSpPr/>
            <p:nvPr/>
          </p:nvSpPr>
          <p:spPr>
            <a:xfrm>
              <a:off x="2349112" y="4111214"/>
              <a:ext cx="133549" cy="262430"/>
            </a:xfrm>
            <a:custGeom>
              <a:avLst/>
              <a:gdLst/>
              <a:ahLst/>
              <a:cxnLst/>
              <a:rect l="l" t="t" r="r" b="b"/>
              <a:pathLst>
                <a:path w="3621" h="7562" extrusionOk="0">
                  <a:moveTo>
                    <a:pt x="3513" y="1"/>
                  </a:moveTo>
                  <a:cubicBezTo>
                    <a:pt x="3382" y="691"/>
                    <a:pt x="3061" y="1346"/>
                    <a:pt x="2584" y="1882"/>
                  </a:cubicBezTo>
                  <a:cubicBezTo>
                    <a:pt x="2108" y="2418"/>
                    <a:pt x="1489" y="2823"/>
                    <a:pt x="798" y="3097"/>
                  </a:cubicBezTo>
                  <a:cubicBezTo>
                    <a:pt x="822" y="2966"/>
                    <a:pt x="846" y="2835"/>
                    <a:pt x="858" y="2680"/>
                  </a:cubicBezTo>
                  <a:cubicBezTo>
                    <a:pt x="941" y="2108"/>
                    <a:pt x="1025" y="1525"/>
                    <a:pt x="1096" y="941"/>
                  </a:cubicBezTo>
                  <a:cubicBezTo>
                    <a:pt x="1144" y="644"/>
                    <a:pt x="1179" y="358"/>
                    <a:pt x="1203" y="60"/>
                  </a:cubicBezTo>
                  <a:lnTo>
                    <a:pt x="1203" y="49"/>
                  </a:lnTo>
                  <a:lnTo>
                    <a:pt x="1072" y="49"/>
                  </a:lnTo>
                  <a:cubicBezTo>
                    <a:pt x="1072" y="84"/>
                    <a:pt x="1060" y="120"/>
                    <a:pt x="1060" y="156"/>
                  </a:cubicBezTo>
                  <a:cubicBezTo>
                    <a:pt x="1013" y="477"/>
                    <a:pt x="977" y="799"/>
                    <a:pt x="941" y="1120"/>
                  </a:cubicBezTo>
                  <a:cubicBezTo>
                    <a:pt x="786" y="2287"/>
                    <a:pt x="620" y="3454"/>
                    <a:pt x="441" y="4621"/>
                  </a:cubicBezTo>
                  <a:lnTo>
                    <a:pt x="179" y="6359"/>
                  </a:lnTo>
                  <a:cubicBezTo>
                    <a:pt x="132" y="6645"/>
                    <a:pt x="84" y="6942"/>
                    <a:pt x="48" y="7228"/>
                  </a:cubicBezTo>
                  <a:cubicBezTo>
                    <a:pt x="24" y="7347"/>
                    <a:pt x="13" y="7442"/>
                    <a:pt x="1" y="7538"/>
                  </a:cubicBezTo>
                  <a:cubicBezTo>
                    <a:pt x="24" y="7549"/>
                    <a:pt x="60" y="7561"/>
                    <a:pt x="84" y="7561"/>
                  </a:cubicBezTo>
                  <a:cubicBezTo>
                    <a:pt x="120" y="7418"/>
                    <a:pt x="132" y="7264"/>
                    <a:pt x="167" y="7121"/>
                  </a:cubicBezTo>
                  <a:cubicBezTo>
                    <a:pt x="227" y="6787"/>
                    <a:pt x="286" y="6478"/>
                    <a:pt x="322" y="6156"/>
                  </a:cubicBezTo>
                  <a:cubicBezTo>
                    <a:pt x="489" y="5156"/>
                    <a:pt x="656" y="4156"/>
                    <a:pt x="786" y="3156"/>
                  </a:cubicBezTo>
                  <a:cubicBezTo>
                    <a:pt x="1203" y="3025"/>
                    <a:pt x="1596" y="2835"/>
                    <a:pt x="1929" y="2596"/>
                  </a:cubicBezTo>
                  <a:cubicBezTo>
                    <a:pt x="2822" y="1965"/>
                    <a:pt x="3442" y="1013"/>
                    <a:pt x="3620" y="1"/>
                  </a:cubicBezTo>
                  <a:close/>
                </a:path>
              </a:pathLst>
            </a:custGeom>
            <a:solidFill>
              <a:srgbClr val="578A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86" name="Google Shape;5968;p62">
              <a:extLst>
                <a:ext uri="{FF2B5EF4-FFF2-40B4-BE49-F238E27FC236}">
                  <a16:creationId xmlns:a16="http://schemas.microsoft.com/office/drawing/2014/main" id="{58BB1A38-18A7-920B-2612-4E0F310FDAA4}"/>
                </a:ext>
              </a:extLst>
            </p:cNvPr>
            <p:cNvSpPr/>
            <p:nvPr/>
          </p:nvSpPr>
          <p:spPr>
            <a:xfrm>
              <a:off x="2597659" y="4107917"/>
              <a:ext cx="25080" cy="111607"/>
            </a:xfrm>
            <a:custGeom>
              <a:avLst/>
              <a:gdLst/>
              <a:ahLst/>
              <a:cxnLst/>
              <a:rect l="l" t="t" r="r" b="b"/>
              <a:pathLst>
                <a:path w="680" h="3216" extrusionOk="0">
                  <a:moveTo>
                    <a:pt x="1" y="1"/>
                  </a:moveTo>
                  <a:cubicBezTo>
                    <a:pt x="179" y="1048"/>
                    <a:pt x="191" y="2096"/>
                    <a:pt x="60" y="3120"/>
                  </a:cubicBezTo>
                  <a:cubicBezTo>
                    <a:pt x="60" y="3156"/>
                    <a:pt x="96" y="3168"/>
                    <a:pt x="108" y="3168"/>
                  </a:cubicBezTo>
                  <a:cubicBezTo>
                    <a:pt x="239" y="3180"/>
                    <a:pt x="394" y="3192"/>
                    <a:pt x="524" y="3215"/>
                  </a:cubicBezTo>
                  <a:cubicBezTo>
                    <a:pt x="560" y="3215"/>
                    <a:pt x="572" y="3192"/>
                    <a:pt x="572" y="3168"/>
                  </a:cubicBezTo>
                  <a:cubicBezTo>
                    <a:pt x="644" y="2560"/>
                    <a:pt x="679" y="1929"/>
                    <a:pt x="655" y="1310"/>
                  </a:cubicBezTo>
                  <a:cubicBezTo>
                    <a:pt x="644" y="870"/>
                    <a:pt x="620" y="429"/>
                    <a:pt x="536" y="1"/>
                  </a:cubicBezTo>
                  <a:lnTo>
                    <a:pt x="465" y="1"/>
                  </a:lnTo>
                  <a:cubicBezTo>
                    <a:pt x="524" y="441"/>
                    <a:pt x="572" y="894"/>
                    <a:pt x="584" y="1334"/>
                  </a:cubicBezTo>
                  <a:cubicBezTo>
                    <a:pt x="596" y="1929"/>
                    <a:pt x="572" y="2525"/>
                    <a:pt x="501" y="3120"/>
                  </a:cubicBezTo>
                  <a:cubicBezTo>
                    <a:pt x="394" y="3108"/>
                    <a:pt x="274" y="3096"/>
                    <a:pt x="167" y="3072"/>
                  </a:cubicBezTo>
                  <a:cubicBezTo>
                    <a:pt x="215" y="2763"/>
                    <a:pt x="227" y="2441"/>
                    <a:pt x="239" y="2108"/>
                  </a:cubicBezTo>
                  <a:cubicBezTo>
                    <a:pt x="263" y="1525"/>
                    <a:pt x="227" y="929"/>
                    <a:pt x="155" y="358"/>
                  </a:cubicBezTo>
                  <a:cubicBezTo>
                    <a:pt x="143" y="239"/>
                    <a:pt x="120" y="120"/>
                    <a:pt x="96" y="1"/>
                  </a:cubicBezTo>
                  <a:close/>
                </a:path>
              </a:pathLst>
            </a:custGeom>
            <a:solidFill>
              <a:srgbClr val="578A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87" name="Google Shape;5969;p62">
              <a:extLst>
                <a:ext uri="{FF2B5EF4-FFF2-40B4-BE49-F238E27FC236}">
                  <a16:creationId xmlns:a16="http://schemas.microsoft.com/office/drawing/2014/main" id="{EF2CFED8-78FA-91E7-3899-12D55C6FDDDF}"/>
                </a:ext>
              </a:extLst>
            </p:cNvPr>
            <p:cNvSpPr/>
            <p:nvPr/>
          </p:nvSpPr>
          <p:spPr>
            <a:xfrm>
              <a:off x="2735117" y="4105037"/>
              <a:ext cx="40422" cy="66978"/>
            </a:xfrm>
            <a:custGeom>
              <a:avLst/>
              <a:gdLst/>
              <a:ahLst/>
              <a:cxnLst/>
              <a:rect l="l" t="t" r="r" b="b"/>
              <a:pathLst>
                <a:path w="1096" h="1930" extrusionOk="0">
                  <a:moveTo>
                    <a:pt x="0" y="0"/>
                  </a:moveTo>
                  <a:cubicBezTo>
                    <a:pt x="191" y="715"/>
                    <a:pt x="560" y="1393"/>
                    <a:pt x="1096" y="1929"/>
                  </a:cubicBezTo>
                  <a:lnTo>
                    <a:pt x="1096" y="1810"/>
                  </a:lnTo>
                  <a:cubicBezTo>
                    <a:pt x="1048" y="1751"/>
                    <a:pt x="1000" y="1703"/>
                    <a:pt x="953" y="1643"/>
                  </a:cubicBezTo>
                  <a:cubicBezTo>
                    <a:pt x="560" y="1179"/>
                    <a:pt x="274" y="643"/>
                    <a:pt x="119" y="84"/>
                  </a:cubicBezTo>
                  <a:cubicBezTo>
                    <a:pt x="119" y="60"/>
                    <a:pt x="107" y="36"/>
                    <a:pt x="107" y="0"/>
                  </a:cubicBezTo>
                  <a:close/>
                </a:path>
              </a:pathLst>
            </a:custGeom>
            <a:solidFill>
              <a:srgbClr val="578A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88" name="Google Shape;5970;p62">
              <a:extLst>
                <a:ext uri="{FF2B5EF4-FFF2-40B4-BE49-F238E27FC236}">
                  <a16:creationId xmlns:a16="http://schemas.microsoft.com/office/drawing/2014/main" id="{152B7B60-2D6A-80DD-8655-1A09A37C8668}"/>
                </a:ext>
              </a:extLst>
            </p:cNvPr>
            <p:cNvSpPr/>
            <p:nvPr/>
          </p:nvSpPr>
          <p:spPr>
            <a:xfrm>
              <a:off x="2558269" y="4269082"/>
              <a:ext cx="74981" cy="21169"/>
            </a:xfrm>
            <a:custGeom>
              <a:avLst/>
              <a:gdLst/>
              <a:ahLst/>
              <a:cxnLst/>
              <a:rect l="l" t="t" r="r" b="b"/>
              <a:pathLst>
                <a:path w="2033" h="610" extrusionOk="0">
                  <a:moveTo>
                    <a:pt x="1997" y="0"/>
                  </a:moveTo>
                  <a:cubicBezTo>
                    <a:pt x="1307" y="83"/>
                    <a:pt x="640" y="274"/>
                    <a:pt x="33" y="560"/>
                  </a:cubicBezTo>
                  <a:cubicBezTo>
                    <a:pt x="1" y="570"/>
                    <a:pt x="7" y="609"/>
                    <a:pt x="42" y="609"/>
                  </a:cubicBezTo>
                  <a:cubicBezTo>
                    <a:pt x="47" y="609"/>
                    <a:pt x="51" y="609"/>
                    <a:pt x="57" y="607"/>
                  </a:cubicBezTo>
                  <a:cubicBezTo>
                    <a:pt x="688" y="369"/>
                    <a:pt x="1342" y="179"/>
                    <a:pt x="2009" y="36"/>
                  </a:cubicBezTo>
                  <a:cubicBezTo>
                    <a:pt x="2033" y="24"/>
                    <a:pt x="2021" y="0"/>
                    <a:pt x="1997" y="0"/>
                  </a:cubicBezTo>
                  <a:close/>
                </a:path>
              </a:pathLst>
            </a:custGeom>
            <a:solidFill>
              <a:srgbClr val="578A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89" name="Google Shape;5971;p62">
              <a:extLst>
                <a:ext uri="{FF2B5EF4-FFF2-40B4-BE49-F238E27FC236}">
                  <a16:creationId xmlns:a16="http://schemas.microsoft.com/office/drawing/2014/main" id="{92D12746-4B27-893C-54C8-A1682EFCAFB6}"/>
                </a:ext>
              </a:extLst>
            </p:cNvPr>
            <p:cNvSpPr/>
            <p:nvPr/>
          </p:nvSpPr>
          <p:spPr>
            <a:xfrm>
              <a:off x="2335945" y="3741375"/>
              <a:ext cx="457150" cy="404993"/>
            </a:xfrm>
            <a:custGeom>
              <a:avLst/>
              <a:gdLst/>
              <a:ahLst/>
              <a:cxnLst/>
              <a:rect l="l" t="t" r="r" b="b"/>
              <a:pathLst>
                <a:path w="12395" h="11670" extrusionOk="0">
                  <a:moveTo>
                    <a:pt x="4835" y="0"/>
                  </a:moveTo>
                  <a:cubicBezTo>
                    <a:pt x="4774" y="0"/>
                    <a:pt x="4715" y="1"/>
                    <a:pt x="4656" y="2"/>
                  </a:cubicBezTo>
                  <a:cubicBezTo>
                    <a:pt x="4239" y="26"/>
                    <a:pt x="3858" y="49"/>
                    <a:pt x="3501" y="109"/>
                  </a:cubicBezTo>
                  <a:cubicBezTo>
                    <a:pt x="3453" y="109"/>
                    <a:pt x="3406" y="121"/>
                    <a:pt x="3358" y="145"/>
                  </a:cubicBezTo>
                  <a:cubicBezTo>
                    <a:pt x="1977" y="359"/>
                    <a:pt x="1060" y="883"/>
                    <a:pt x="893" y="1240"/>
                  </a:cubicBezTo>
                  <a:cubicBezTo>
                    <a:pt x="762" y="1526"/>
                    <a:pt x="143" y="6348"/>
                    <a:pt x="0" y="9491"/>
                  </a:cubicBezTo>
                  <a:cubicBezTo>
                    <a:pt x="0" y="9634"/>
                    <a:pt x="143" y="9801"/>
                    <a:pt x="239" y="9920"/>
                  </a:cubicBezTo>
                  <a:cubicBezTo>
                    <a:pt x="358" y="10086"/>
                    <a:pt x="465" y="10229"/>
                    <a:pt x="596" y="10384"/>
                  </a:cubicBezTo>
                  <a:cubicBezTo>
                    <a:pt x="822" y="10586"/>
                    <a:pt x="1060" y="10765"/>
                    <a:pt x="1310" y="10896"/>
                  </a:cubicBezTo>
                  <a:cubicBezTo>
                    <a:pt x="1382" y="10944"/>
                    <a:pt x="1453" y="10979"/>
                    <a:pt x="1548" y="11003"/>
                  </a:cubicBezTo>
                  <a:cubicBezTo>
                    <a:pt x="2263" y="11301"/>
                    <a:pt x="3048" y="11348"/>
                    <a:pt x="3822" y="11408"/>
                  </a:cubicBezTo>
                  <a:cubicBezTo>
                    <a:pt x="4656" y="11468"/>
                    <a:pt x="5489" y="11575"/>
                    <a:pt x="6323" y="11610"/>
                  </a:cubicBezTo>
                  <a:cubicBezTo>
                    <a:pt x="6763" y="11634"/>
                    <a:pt x="7418" y="11670"/>
                    <a:pt x="8070" y="11670"/>
                  </a:cubicBezTo>
                  <a:cubicBezTo>
                    <a:pt x="8722" y="11670"/>
                    <a:pt x="9371" y="11634"/>
                    <a:pt x="9799" y="11515"/>
                  </a:cubicBezTo>
                  <a:cubicBezTo>
                    <a:pt x="10359" y="11360"/>
                    <a:pt x="10942" y="11170"/>
                    <a:pt x="11419" y="10825"/>
                  </a:cubicBezTo>
                  <a:cubicBezTo>
                    <a:pt x="11740" y="10598"/>
                    <a:pt x="12014" y="10289"/>
                    <a:pt x="12157" y="9920"/>
                  </a:cubicBezTo>
                  <a:cubicBezTo>
                    <a:pt x="12395" y="9277"/>
                    <a:pt x="12192" y="8670"/>
                    <a:pt x="12062" y="8039"/>
                  </a:cubicBezTo>
                  <a:cubicBezTo>
                    <a:pt x="11954" y="7538"/>
                    <a:pt x="11823" y="7015"/>
                    <a:pt x="11716" y="6491"/>
                  </a:cubicBezTo>
                  <a:cubicBezTo>
                    <a:pt x="11609" y="5931"/>
                    <a:pt x="11526" y="5360"/>
                    <a:pt x="11383" y="4800"/>
                  </a:cubicBezTo>
                  <a:cubicBezTo>
                    <a:pt x="11192" y="3919"/>
                    <a:pt x="10990" y="3038"/>
                    <a:pt x="10668" y="2204"/>
                  </a:cubicBezTo>
                  <a:cubicBezTo>
                    <a:pt x="10526" y="1823"/>
                    <a:pt x="10371" y="1395"/>
                    <a:pt x="10097" y="1073"/>
                  </a:cubicBezTo>
                  <a:cubicBezTo>
                    <a:pt x="9954" y="919"/>
                    <a:pt x="9299" y="692"/>
                    <a:pt x="8454" y="478"/>
                  </a:cubicBezTo>
                  <a:cubicBezTo>
                    <a:pt x="8430" y="466"/>
                    <a:pt x="8382" y="466"/>
                    <a:pt x="8347" y="454"/>
                  </a:cubicBezTo>
                  <a:cubicBezTo>
                    <a:pt x="7296" y="206"/>
                    <a:pt x="5956" y="0"/>
                    <a:pt x="483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90" name="Google Shape;5972;p62">
              <a:extLst>
                <a:ext uri="{FF2B5EF4-FFF2-40B4-BE49-F238E27FC236}">
                  <a16:creationId xmlns:a16="http://schemas.microsoft.com/office/drawing/2014/main" id="{DBA095D4-7583-7D8C-6611-3E42706117A4}"/>
                </a:ext>
              </a:extLst>
            </p:cNvPr>
            <p:cNvSpPr/>
            <p:nvPr/>
          </p:nvSpPr>
          <p:spPr>
            <a:xfrm>
              <a:off x="2491845" y="3697614"/>
              <a:ext cx="156342" cy="95123"/>
            </a:xfrm>
            <a:custGeom>
              <a:avLst/>
              <a:gdLst/>
              <a:ahLst/>
              <a:cxnLst/>
              <a:rect l="l" t="t" r="r" b="b"/>
              <a:pathLst>
                <a:path w="4239" h="2741" extrusionOk="0">
                  <a:moveTo>
                    <a:pt x="548" y="1"/>
                  </a:moveTo>
                  <a:lnTo>
                    <a:pt x="167" y="1310"/>
                  </a:lnTo>
                  <a:cubicBezTo>
                    <a:pt x="167" y="1310"/>
                    <a:pt x="0" y="2120"/>
                    <a:pt x="1667" y="2561"/>
                  </a:cubicBezTo>
                  <a:cubicBezTo>
                    <a:pt x="2165" y="2693"/>
                    <a:pt x="2551" y="2740"/>
                    <a:pt x="2847" y="2740"/>
                  </a:cubicBezTo>
                  <a:cubicBezTo>
                    <a:pt x="3592" y="2740"/>
                    <a:pt x="3774" y="2442"/>
                    <a:pt x="3774" y="2442"/>
                  </a:cubicBezTo>
                  <a:lnTo>
                    <a:pt x="4239" y="787"/>
                  </a:lnTo>
                  <a:lnTo>
                    <a:pt x="548" y="1"/>
                  </a:lnTo>
                  <a:close/>
                </a:path>
              </a:pathLst>
            </a:custGeom>
            <a:solidFill>
              <a:srgbClr val="FFA6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91" name="Google Shape;5973;p62">
              <a:extLst>
                <a:ext uri="{FF2B5EF4-FFF2-40B4-BE49-F238E27FC236}">
                  <a16:creationId xmlns:a16="http://schemas.microsoft.com/office/drawing/2014/main" id="{745DC074-CDC4-5711-90B4-E875509C5DD6}"/>
                </a:ext>
              </a:extLst>
            </p:cNvPr>
            <p:cNvSpPr/>
            <p:nvPr/>
          </p:nvSpPr>
          <p:spPr>
            <a:xfrm>
              <a:off x="2496676" y="3678874"/>
              <a:ext cx="150562" cy="75091"/>
            </a:xfrm>
            <a:custGeom>
              <a:avLst/>
              <a:gdLst/>
              <a:ahLst/>
              <a:cxnLst/>
              <a:rect l="l" t="t" r="r" b="b"/>
              <a:pathLst>
                <a:path w="4632" h="2164" extrusionOk="0">
                  <a:moveTo>
                    <a:pt x="982" y="0"/>
                  </a:moveTo>
                  <a:cubicBezTo>
                    <a:pt x="821" y="0"/>
                    <a:pt x="663" y="9"/>
                    <a:pt x="512" y="29"/>
                  </a:cubicBezTo>
                  <a:cubicBezTo>
                    <a:pt x="357" y="65"/>
                    <a:pt x="191" y="112"/>
                    <a:pt x="107" y="207"/>
                  </a:cubicBezTo>
                  <a:cubicBezTo>
                    <a:pt x="0" y="315"/>
                    <a:pt x="0" y="481"/>
                    <a:pt x="48" y="612"/>
                  </a:cubicBezTo>
                  <a:cubicBezTo>
                    <a:pt x="167" y="1029"/>
                    <a:pt x="488" y="1374"/>
                    <a:pt x="905" y="1612"/>
                  </a:cubicBezTo>
                  <a:cubicBezTo>
                    <a:pt x="1322" y="1850"/>
                    <a:pt x="1822" y="1981"/>
                    <a:pt x="2310" y="2077"/>
                  </a:cubicBezTo>
                  <a:cubicBezTo>
                    <a:pt x="2587" y="2125"/>
                    <a:pt x="2869" y="2163"/>
                    <a:pt x="3145" y="2163"/>
                  </a:cubicBezTo>
                  <a:cubicBezTo>
                    <a:pt x="3273" y="2163"/>
                    <a:pt x="3400" y="2155"/>
                    <a:pt x="3524" y="2136"/>
                  </a:cubicBezTo>
                  <a:cubicBezTo>
                    <a:pt x="3870" y="2077"/>
                    <a:pt x="4334" y="1922"/>
                    <a:pt x="4501" y="1684"/>
                  </a:cubicBezTo>
                  <a:cubicBezTo>
                    <a:pt x="4632" y="1481"/>
                    <a:pt x="4596" y="1065"/>
                    <a:pt x="4465" y="862"/>
                  </a:cubicBezTo>
                  <a:cubicBezTo>
                    <a:pt x="4358" y="707"/>
                    <a:pt x="4155" y="624"/>
                    <a:pt x="3941" y="565"/>
                  </a:cubicBezTo>
                  <a:cubicBezTo>
                    <a:pt x="3108" y="315"/>
                    <a:pt x="2262" y="88"/>
                    <a:pt x="1381" y="17"/>
                  </a:cubicBezTo>
                  <a:cubicBezTo>
                    <a:pt x="1248" y="6"/>
                    <a:pt x="1114" y="0"/>
                    <a:pt x="982"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92" name="Google Shape;5976;p62">
              <a:extLst>
                <a:ext uri="{FF2B5EF4-FFF2-40B4-BE49-F238E27FC236}">
                  <a16:creationId xmlns:a16="http://schemas.microsoft.com/office/drawing/2014/main" id="{69866C21-AE56-FF0D-94A9-6BF3E2C2DF90}"/>
                </a:ext>
              </a:extLst>
            </p:cNvPr>
            <p:cNvSpPr/>
            <p:nvPr/>
          </p:nvSpPr>
          <p:spPr>
            <a:xfrm>
              <a:off x="2186648" y="4185203"/>
              <a:ext cx="149777" cy="200483"/>
            </a:xfrm>
            <a:custGeom>
              <a:avLst/>
              <a:gdLst/>
              <a:ahLst/>
              <a:cxnLst/>
              <a:rect l="l" t="t" r="r" b="b"/>
              <a:pathLst>
                <a:path w="4061" h="5777" extrusionOk="0">
                  <a:moveTo>
                    <a:pt x="1560" y="0"/>
                  </a:moveTo>
                  <a:cubicBezTo>
                    <a:pt x="1560" y="12"/>
                    <a:pt x="1203" y="1476"/>
                    <a:pt x="977" y="2072"/>
                  </a:cubicBezTo>
                  <a:cubicBezTo>
                    <a:pt x="762" y="2667"/>
                    <a:pt x="0" y="4167"/>
                    <a:pt x="179" y="4263"/>
                  </a:cubicBezTo>
                  <a:cubicBezTo>
                    <a:pt x="187" y="4266"/>
                    <a:pt x="195" y="4268"/>
                    <a:pt x="204" y="4268"/>
                  </a:cubicBezTo>
                  <a:cubicBezTo>
                    <a:pt x="408" y="4268"/>
                    <a:pt x="964" y="3406"/>
                    <a:pt x="965" y="3405"/>
                  </a:cubicBezTo>
                  <a:lnTo>
                    <a:pt x="965" y="3405"/>
                  </a:lnTo>
                  <a:cubicBezTo>
                    <a:pt x="965" y="3406"/>
                    <a:pt x="322" y="5120"/>
                    <a:pt x="584" y="5215"/>
                  </a:cubicBezTo>
                  <a:cubicBezTo>
                    <a:pt x="591" y="5217"/>
                    <a:pt x="598" y="5218"/>
                    <a:pt x="605" y="5218"/>
                  </a:cubicBezTo>
                  <a:cubicBezTo>
                    <a:pt x="876" y="5218"/>
                    <a:pt x="1619" y="3811"/>
                    <a:pt x="1620" y="3810"/>
                  </a:cubicBezTo>
                  <a:lnTo>
                    <a:pt x="1620" y="3810"/>
                  </a:lnTo>
                  <a:cubicBezTo>
                    <a:pt x="1619" y="3811"/>
                    <a:pt x="1132" y="5703"/>
                    <a:pt x="1489" y="5775"/>
                  </a:cubicBezTo>
                  <a:cubicBezTo>
                    <a:pt x="1495" y="5776"/>
                    <a:pt x="1502" y="5777"/>
                    <a:pt x="1509" y="5777"/>
                  </a:cubicBezTo>
                  <a:cubicBezTo>
                    <a:pt x="1863" y="5777"/>
                    <a:pt x="2310" y="3978"/>
                    <a:pt x="2310" y="3977"/>
                  </a:cubicBezTo>
                  <a:lnTo>
                    <a:pt x="2310" y="3977"/>
                  </a:lnTo>
                  <a:cubicBezTo>
                    <a:pt x="2310" y="3978"/>
                    <a:pt x="2144" y="5477"/>
                    <a:pt x="2453" y="5477"/>
                  </a:cubicBezTo>
                  <a:cubicBezTo>
                    <a:pt x="2763" y="5477"/>
                    <a:pt x="3203" y="3453"/>
                    <a:pt x="3203" y="3453"/>
                  </a:cubicBezTo>
                  <a:cubicBezTo>
                    <a:pt x="3203" y="3453"/>
                    <a:pt x="3504" y="4445"/>
                    <a:pt x="3772" y="4445"/>
                  </a:cubicBezTo>
                  <a:cubicBezTo>
                    <a:pt x="3781" y="4445"/>
                    <a:pt x="3790" y="4443"/>
                    <a:pt x="3798" y="4441"/>
                  </a:cubicBezTo>
                  <a:cubicBezTo>
                    <a:pt x="4060" y="4358"/>
                    <a:pt x="3572" y="2191"/>
                    <a:pt x="3560" y="1762"/>
                  </a:cubicBezTo>
                  <a:cubicBezTo>
                    <a:pt x="3537" y="1322"/>
                    <a:pt x="3739" y="298"/>
                    <a:pt x="3739" y="298"/>
                  </a:cubicBezTo>
                  <a:lnTo>
                    <a:pt x="1560" y="0"/>
                  </a:lnTo>
                  <a:close/>
                </a:path>
              </a:pathLst>
            </a:custGeom>
            <a:solidFill>
              <a:srgbClr val="FFA6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93" name="Google Shape;5977;p62">
              <a:extLst>
                <a:ext uri="{FF2B5EF4-FFF2-40B4-BE49-F238E27FC236}">
                  <a16:creationId xmlns:a16="http://schemas.microsoft.com/office/drawing/2014/main" id="{247E8060-BE1A-3BCB-6C63-3432921803CE}"/>
                </a:ext>
              </a:extLst>
            </p:cNvPr>
            <p:cNvSpPr/>
            <p:nvPr/>
          </p:nvSpPr>
          <p:spPr>
            <a:xfrm>
              <a:off x="2209589" y="3777502"/>
              <a:ext cx="226933" cy="515247"/>
            </a:xfrm>
            <a:custGeom>
              <a:avLst/>
              <a:gdLst/>
              <a:ahLst/>
              <a:cxnLst/>
              <a:rect l="l" t="t" r="r" b="b"/>
              <a:pathLst>
                <a:path w="6153" h="14847" extrusionOk="0">
                  <a:moveTo>
                    <a:pt x="4769" y="1"/>
                  </a:moveTo>
                  <a:cubicBezTo>
                    <a:pt x="4564" y="1"/>
                    <a:pt x="4347" y="114"/>
                    <a:pt x="4129" y="378"/>
                  </a:cubicBezTo>
                  <a:cubicBezTo>
                    <a:pt x="3296" y="1390"/>
                    <a:pt x="1010" y="7057"/>
                    <a:pt x="152" y="13332"/>
                  </a:cubicBezTo>
                  <a:cubicBezTo>
                    <a:pt x="152" y="13379"/>
                    <a:pt x="152" y="13427"/>
                    <a:pt x="140" y="13475"/>
                  </a:cubicBezTo>
                  <a:cubicBezTo>
                    <a:pt x="105" y="13665"/>
                    <a:pt x="93" y="13879"/>
                    <a:pt x="57" y="14082"/>
                  </a:cubicBezTo>
                  <a:cubicBezTo>
                    <a:pt x="1" y="14575"/>
                    <a:pt x="2090" y="14847"/>
                    <a:pt x="3138" y="14847"/>
                  </a:cubicBezTo>
                  <a:cubicBezTo>
                    <a:pt x="3203" y="14847"/>
                    <a:pt x="3263" y="14846"/>
                    <a:pt x="3319" y="14844"/>
                  </a:cubicBezTo>
                  <a:cubicBezTo>
                    <a:pt x="3319" y="14844"/>
                    <a:pt x="3367" y="14594"/>
                    <a:pt x="3438" y="14165"/>
                  </a:cubicBezTo>
                  <a:cubicBezTo>
                    <a:pt x="3438" y="14129"/>
                    <a:pt x="3450" y="14106"/>
                    <a:pt x="3450" y="14070"/>
                  </a:cubicBezTo>
                  <a:cubicBezTo>
                    <a:pt x="3665" y="13010"/>
                    <a:pt x="4034" y="10962"/>
                    <a:pt x="4510" y="8652"/>
                  </a:cubicBezTo>
                  <a:cubicBezTo>
                    <a:pt x="5201" y="5295"/>
                    <a:pt x="6153" y="4354"/>
                    <a:pt x="6153" y="2807"/>
                  </a:cubicBezTo>
                  <a:cubicBezTo>
                    <a:pt x="6153" y="1585"/>
                    <a:pt x="5538" y="1"/>
                    <a:pt x="476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94" name="Google Shape;5978;p62">
              <a:extLst>
                <a:ext uri="{FF2B5EF4-FFF2-40B4-BE49-F238E27FC236}">
                  <a16:creationId xmlns:a16="http://schemas.microsoft.com/office/drawing/2014/main" id="{87CCD19C-C69C-C0F4-E630-15ACF58D018D}"/>
                </a:ext>
              </a:extLst>
            </p:cNvPr>
            <p:cNvSpPr/>
            <p:nvPr/>
          </p:nvSpPr>
          <p:spPr>
            <a:xfrm>
              <a:off x="2214752" y="4238890"/>
              <a:ext cx="122115" cy="30227"/>
            </a:xfrm>
            <a:custGeom>
              <a:avLst/>
              <a:gdLst/>
              <a:ahLst/>
              <a:cxnLst/>
              <a:rect l="l" t="t" r="r" b="b"/>
              <a:pathLst>
                <a:path w="3311" h="871" extrusionOk="0">
                  <a:moveTo>
                    <a:pt x="12" y="1"/>
                  </a:moveTo>
                  <a:cubicBezTo>
                    <a:pt x="12" y="60"/>
                    <a:pt x="12" y="108"/>
                    <a:pt x="0" y="156"/>
                  </a:cubicBezTo>
                  <a:cubicBezTo>
                    <a:pt x="84" y="191"/>
                    <a:pt x="179" y="227"/>
                    <a:pt x="262" y="251"/>
                  </a:cubicBezTo>
                  <a:cubicBezTo>
                    <a:pt x="977" y="525"/>
                    <a:pt x="1715" y="703"/>
                    <a:pt x="2453" y="787"/>
                  </a:cubicBezTo>
                  <a:cubicBezTo>
                    <a:pt x="2739" y="834"/>
                    <a:pt x="3013" y="870"/>
                    <a:pt x="3298" y="870"/>
                  </a:cubicBezTo>
                  <a:cubicBezTo>
                    <a:pt x="3298" y="834"/>
                    <a:pt x="3310" y="811"/>
                    <a:pt x="3310" y="775"/>
                  </a:cubicBezTo>
                  <a:cubicBezTo>
                    <a:pt x="2715" y="715"/>
                    <a:pt x="2108" y="644"/>
                    <a:pt x="1501" y="477"/>
                  </a:cubicBezTo>
                  <a:cubicBezTo>
                    <a:pt x="989" y="358"/>
                    <a:pt x="489" y="191"/>
                    <a:pt x="12" y="1"/>
                  </a:cubicBezTo>
                  <a:close/>
                </a:path>
              </a:pathLst>
            </a:custGeom>
            <a:solidFill>
              <a:srgbClr val="578A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95" name="Google Shape;5979;p62">
              <a:extLst>
                <a:ext uri="{FF2B5EF4-FFF2-40B4-BE49-F238E27FC236}">
                  <a16:creationId xmlns:a16="http://schemas.microsoft.com/office/drawing/2014/main" id="{71739189-7528-7D72-A755-05356BBD9A54}"/>
                </a:ext>
              </a:extLst>
            </p:cNvPr>
            <p:cNvSpPr/>
            <p:nvPr/>
          </p:nvSpPr>
          <p:spPr>
            <a:xfrm>
              <a:off x="2348670" y="3922391"/>
              <a:ext cx="79075" cy="287209"/>
            </a:xfrm>
            <a:custGeom>
              <a:avLst/>
              <a:gdLst/>
              <a:ahLst/>
              <a:cxnLst/>
              <a:rect l="l" t="t" r="r" b="b"/>
              <a:pathLst>
                <a:path w="2144" h="8276" extrusionOk="0">
                  <a:moveTo>
                    <a:pt x="2144" y="1"/>
                  </a:moveTo>
                  <a:cubicBezTo>
                    <a:pt x="2025" y="322"/>
                    <a:pt x="1882" y="667"/>
                    <a:pt x="1751" y="1001"/>
                  </a:cubicBezTo>
                  <a:cubicBezTo>
                    <a:pt x="1620" y="1322"/>
                    <a:pt x="1501" y="1668"/>
                    <a:pt x="1382" y="1989"/>
                  </a:cubicBezTo>
                  <a:cubicBezTo>
                    <a:pt x="1144" y="2668"/>
                    <a:pt x="953" y="3358"/>
                    <a:pt x="798" y="4061"/>
                  </a:cubicBezTo>
                  <a:cubicBezTo>
                    <a:pt x="727" y="4418"/>
                    <a:pt x="668" y="4763"/>
                    <a:pt x="596" y="5120"/>
                  </a:cubicBezTo>
                  <a:cubicBezTo>
                    <a:pt x="537" y="5478"/>
                    <a:pt x="453" y="5823"/>
                    <a:pt x="394" y="6180"/>
                  </a:cubicBezTo>
                  <a:cubicBezTo>
                    <a:pt x="239" y="6871"/>
                    <a:pt x="96" y="7573"/>
                    <a:pt x="1" y="8276"/>
                  </a:cubicBezTo>
                  <a:cubicBezTo>
                    <a:pt x="156" y="7573"/>
                    <a:pt x="310" y="6871"/>
                    <a:pt x="453" y="6180"/>
                  </a:cubicBezTo>
                  <a:cubicBezTo>
                    <a:pt x="608" y="5478"/>
                    <a:pt x="739" y="4775"/>
                    <a:pt x="894" y="4073"/>
                  </a:cubicBezTo>
                  <a:cubicBezTo>
                    <a:pt x="1037" y="3370"/>
                    <a:pt x="1227" y="2692"/>
                    <a:pt x="1453" y="2025"/>
                  </a:cubicBezTo>
                  <a:cubicBezTo>
                    <a:pt x="1668" y="1334"/>
                    <a:pt x="1953" y="679"/>
                    <a:pt x="2144" y="1"/>
                  </a:cubicBezTo>
                  <a:close/>
                </a:path>
              </a:pathLst>
            </a:custGeom>
            <a:solidFill>
              <a:srgbClr val="ACCE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96" name="Google Shape;5980;p62">
              <a:extLst>
                <a:ext uri="{FF2B5EF4-FFF2-40B4-BE49-F238E27FC236}">
                  <a16:creationId xmlns:a16="http://schemas.microsoft.com/office/drawing/2014/main" id="{5116D1B5-7002-0E32-05BC-8C8E8E793FD4}"/>
                </a:ext>
              </a:extLst>
            </p:cNvPr>
            <p:cNvSpPr/>
            <p:nvPr/>
          </p:nvSpPr>
          <p:spPr>
            <a:xfrm>
              <a:off x="2678467" y="3250039"/>
              <a:ext cx="138343" cy="202670"/>
            </a:xfrm>
            <a:custGeom>
              <a:avLst/>
              <a:gdLst/>
              <a:ahLst/>
              <a:cxnLst/>
              <a:rect l="l" t="t" r="r" b="b"/>
              <a:pathLst>
                <a:path w="3751" h="5840" extrusionOk="0">
                  <a:moveTo>
                    <a:pt x="823" y="1"/>
                  </a:moveTo>
                  <a:cubicBezTo>
                    <a:pt x="621" y="1"/>
                    <a:pt x="439" y="73"/>
                    <a:pt x="322" y="265"/>
                  </a:cubicBezTo>
                  <a:cubicBezTo>
                    <a:pt x="0" y="825"/>
                    <a:pt x="179" y="1873"/>
                    <a:pt x="310" y="2480"/>
                  </a:cubicBezTo>
                  <a:cubicBezTo>
                    <a:pt x="500" y="3313"/>
                    <a:pt x="846" y="4087"/>
                    <a:pt x="1203" y="4849"/>
                  </a:cubicBezTo>
                  <a:cubicBezTo>
                    <a:pt x="1417" y="5290"/>
                    <a:pt x="1715" y="5802"/>
                    <a:pt x="2203" y="5837"/>
                  </a:cubicBezTo>
                  <a:cubicBezTo>
                    <a:pt x="2222" y="5839"/>
                    <a:pt x="2241" y="5840"/>
                    <a:pt x="2261" y="5840"/>
                  </a:cubicBezTo>
                  <a:cubicBezTo>
                    <a:pt x="2505" y="5840"/>
                    <a:pt x="2752" y="5703"/>
                    <a:pt x="2917" y="5516"/>
                  </a:cubicBezTo>
                  <a:cubicBezTo>
                    <a:pt x="3108" y="5302"/>
                    <a:pt x="3215" y="5052"/>
                    <a:pt x="3286" y="4790"/>
                  </a:cubicBezTo>
                  <a:cubicBezTo>
                    <a:pt x="3751" y="3218"/>
                    <a:pt x="3167" y="1408"/>
                    <a:pt x="1870" y="432"/>
                  </a:cubicBezTo>
                  <a:cubicBezTo>
                    <a:pt x="1638" y="247"/>
                    <a:pt x="1196" y="1"/>
                    <a:pt x="823" y="1"/>
                  </a:cubicBezTo>
                  <a:close/>
                </a:path>
              </a:pathLst>
            </a:custGeom>
            <a:solidFill>
              <a:srgbClr val="4E4937">
                <a:lumMod val="500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97" name="Google Shape;5981;p62">
              <a:extLst>
                <a:ext uri="{FF2B5EF4-FFF2-40B4-BE49-F238E27FC236}">
                  <a16:creationId xmlns:a16="http://schemas.microsoft.com/office/drawing/2014/main" id="{3069B465-F64E-36D9-CB95-208C8982808E}"/>
                </a:ext>
              </a:extLst>
            </p:cNvPr>
            <p:cNvSpPr/>
            <p:nvPr/>
          </p:nvSpPr>
          <p:spPr>
            <a:xfrm>
              <a:off x="2366262" y="3256772"/>
              <a:ext cx="448372" cy="481792"/>
            </a:xfrm>
            <a:custGeom>
              <a:avLst/>
              <a:gdLst/>
              <a:ahLst/>
              <a:cxnLst/>
              <a:rect l="l" t="t" r="r" b="b"/>
              <a:pathLst>
                <a:path w="12157" h="13883" extrusionOk="0">
                  <a:moveTo>
                    <a:pt x="6280" y="0"/>
                  </a:moveTo>
                  <a:cubicBezTo>
                    <a:pt x="6157" y="0"/>
                    <a:pt x="6032" y="4"/>
                    <a:pt x="5906" y="12"/>
                  </a:cubicBezTo>
                  <a:cubicBezTo>
                    <a:pt x="2405" y="238"/>
                    <a:pt x="0" y="3846"/>
                    <a:pt x="417" y="7763"/>
                  </a:cubicBezTo>
                  <a:cubicBezTo>
                    <a:pt x="512" y="8715"/>
                    <a:pt x="774" y="9584"/>
                    <a:pt x="1143" y="10358"/>
                  </a:cubicBezTo>
                  <a:cubicBezTo>
                    <a:pt x="1214" y="10513"/>
                    <a:pt x="1286" y="10656"/>
                    <a:pt x="1381" y="10799"/>
                  </a:cubicBezTo>
                  <a:cubicBezTo>
                    <a:pt x="1393" y="10811"/>
                    <a:pt x="1393" y="10834"/>
                    <a:pt x="1405" y="10846"/>
                  </a:cubicBezTo>
                  <a:cubicBezTo>
                    <a:pt x="2441" y="12585"/>
                    <a:pt x="4120" y="13728"/>
                    <a:pt x="6013" y="13871"/>
                  </a:cubicBezTo>
                  <a:cubicBezTo>
                    <a:pt x="6167" y="13882"/>
                    <a:pt x="6322" y="13882"/>
                    <a:pt x="6465" y="13882"/>
                  </a:cubicBezTo>
                  <a:lnTo>
                    <a:pt x="6858" y="13882"/>
                  </a:lnTo>
                  <a:cubicBezTo>
                    <a:pt x="8180" y="13811"/>
                    <a:pt x="9192" y="13490"/>
                    <a:pt x="9954" y="13001"/>
                  </a:cubicBezTo>
                  <a:cubicBezTo>
                    <a:pt x="10132" y="12882"/>
                    <a:pt x="10311" y="12751"/>
                    <a:pt x="10454" y="12620"/>
                  </a:cubicBezTo>
                  <a:lnTo>
                    <a:pt x="10478" y="12597"/>
                  </a:lnTo>
                  <a:cubicBezTo>
                    <a:pt x="11347" y="11811"/>
                    <a:pt x="11811" y="10680"/>
                    <a:pt x="12025" y="9358"/>
                  </a:cubicBezTo>
                  <a:cubicBezTo>
                    <a:pt x="12037" y="9191"/>
                    <a:pt x="12061" y="9049"/>
                    <a:pt x="12085" y="8882"/>
                  </a:cubicBezTo>
                  <a:lnTo>
                    <a:pt x="12085" y="8846"/>
                  </a:lnTo>
                  <a:cubicBezTo>
                    <a:pt x="12144" y="8334"/>
                    <a:pt x="12156" y="7798"/>
                    <a:pt x="12156" y="7227"/>
                  </a:cubicBezTo>
                  <a:cubicBezTo>
                    <a:pt x="12110" y="2794"/>
                    <a:pt x="9649" y="0"/>
                    <a:pt x="6280" y="0"/>
                  </a:cubicBezTo>
                  <a:close/>
                </a:path>
              </a:pathLst>
            </a:custGeom>
            <a:solidFill>
              <a:srgbClr val="FFA6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98" name="Google Shape;5982;p62">
              <a:extLst>
                <a:ext uri="{FF2B5EF4-FFF2-40B4-BE49-F238E27FC236}">
                  <a16:creationId xmlns:a16="http://schemas.microsoft.com/office/drawing/2014/main" id="{40D2D723-B012-F1E4-2298-16068DFE6DB4}"/>
                </a:ext>
              </a:extLst>
            </p:cNvPr>
            <p:cNvSpPr/>
            <p:nvPr/>
          </p:nvSpPr>
          <p:spPr>
            <a:xfrm>
              <a:off x="2292019" y="3174315"/>
              <a:ext cx="585830" cy="361787"/>
            </a:xfrm>
            <a:custGeom>
              <a:avLst/>
              <a:gdLst/>
              <a:ahLst/>
              <a:cxnLst/>
              <a:rect l="l" t="t" r="r" b="b"/>
              <a:pathLst>
                <a:path w="15884" h="10425" extrusionOk="0">
                  <a:moveTo>
                    <a:pt x="11593" y="0"/>
                  </a:moveTo>
                  <a:cubicBezTo>
                    <a:pt x="11534" y="0"/>
                    <a:pt x="11476" y="2"/>
                    <a:pt x="11419" y="6"/>
                  </a:cubicBezTo>
                  <a:cubicBezTo>
                    <a:pt x="10847" y="54"/>
                    <a:pt x="10300" y="173"/>
                    <a:pt x="9776" y="376"/>
                  </a:cubicBezTo>
                  <a:cubicBezTo>
                    <a:pt x="9478" y="495"/>
                    <a:pt x="9192" y="626"/>
                    <a:pt x="8942" y="804"/>
                  </a:cubicBezTo>
                  <a:cubicBezTo>
                    <a:pt x="8811" y="888"/>
                    <a:pt x="8692" y="971"/>
                    <a:pt x="8561" y="1078"/>
                  </a:cubicBezTo>
                  <a:cubicBezTo>
                    <a:pt x="8526" y="1102"/>
                    <a:pt x="8478" y="1138"/>
                    <a:pt x="8454" y="1161"/>
                  </a:cubicBezTo>
                  <a:cubicBezTo>
                    <a:pt x="8124" y="1155"/>
                    <a:pt x="7775" y="1148"/>
                    <a:pt x="7409" y="1148"/>
                  </a:cubicBezTo>
                  <a:cubicBezTo>
                    <a:pt x="7142" y="1148"/>
                    <a:pt x="6867" y="1151"/>
                    <a:pt x="6585" y="1161"/>
                  </a:cubicBezTo>
                  <a:cubicBezTo>
                    <a:pt x="6002" y="1197"/>
                    <a:pt x="5394" y="1245"/>
                    <a:pt x="4775" y="1328"/>
                  </a:cubicBezTo>
                  <a:cubicBezTo>
                    <a:pt x="3966" y="1459"/>
                    <a:pt x="3168" y="1661"/>
                    <a:pt x="2489" y="1971"/>
                  </a:cubicBezTo>
                  <a:lnTo>
                    <a:pt x="2394" y="2019"/>
                  </a:lnTo>
                  <a:cubicBezTo>
                    <a:pt x="2358" y="1959"/>
                    <a:pt x="2323" y="1900"/>
                    <a:pt x="2275" y="1840"/>
                  </a:cubicBezTo>
                  <a:cubicBezTo>
                    <a:pt x="2132" y="1638"/>
                    <a:pt x="1965" y="1399"/>
                    <a:pt x="1739" y="1304"/>
                  </a:cubicBezTo>
                  <a:cubicBezTo>
                    <a:pt x="1668" y="1266"/>
                    <a:pt x="1585" y="1245"/>
                    <a:pt x="1503" y="1245"/>
                  </a:cubicBezTo>
                  <a:cubicBezTo>
                    <a:pt x="1380" y="1245"/>
                    <a:pt x="1258" y="1292"/>
                    <a:pt x="1180" y="1399"/>
                  </a:cubicBezTo>
                  <a:cubicBezTo>
                    <a:pt x="1037" y="1614"/>
                    <a:pt x="1168" y="1900"/>
                    <a:pt x="1263" y="2090"/>
                  </a:cubicBezTo>
                  <a:cubicBezTo>
                    <a:pt x="1322" y="2209"/>
                    <a:pt x="1406" y="2316"/>
                    <a:pt x="1477" y="2412"/>
                  </a:cubicBezTo>
                  <a:cubicBezTo>
                    <a:pt x="1299" y="2352"/>
                    <a:pt x="1120" y="2316"/>
                    <a:pt x="941" y="2316"/>
                  </a:cubicBezTo>
                  <a:cubicBezTo>
                    <a:pt x="727" y="2316"/>
                    <a:pt x="191" y="2388"/>
                    <a:pt x="418" y="2697"/>
                  </a:cubicBezTo>
                  <a:cubicBezTo>
                    <a:pt x="572" y="2888"/>
                    <a:pt x="775" y="3043"/>
                    <a:pt x="1013" y="3102"/>
                  </a:cubicBezTo>
                  <a:cubicBezTo>
                    <a:pt x="418" y="3840"/>
                    <a:pt x="168" y="4769"/>
                    <a:pt x="96" y="5674"/>
                  </a:cubicBezTo>
                  <a:cubicBezTo>
                    <a:pt x="1" y="6781"/>
                    <a:pt x="179" y="7829"/>
                    <a:pt x="394" y="8519"/>
                  </a:cubicBezTo>
                  <a:cubicBezTo>
                    <a:pt x="465" y="8817"/>
                    <a:pt x="608" y="9055"/>
                    <a:pt x="775" y="9281"/>
                  </a:cubicBezTo>
                  <a:cubicBezTo>
                    <a:pt x="846" y="9341"/>
                    <a:pt x="930" y="9377"/>
                    <a:pt x="1013" y="9424"/>
                  </a:cubicBezTo>
                  <a:cubicBezTo>
                    <a:pt x="1382" y="9603"/>
                    <a:pt x="1787" y="9651"/>
                    <a:pt x="2192" y="9651"/>
                  </a:cubicBezTo>
                  <a:cubicBezTo>
                    <a:pt x="2358" y="9651"/>
                    <a:pt x="2537" y="9651"/>
                    <a:pt x="2680" y="9722"/>
                  </a:cubicBezTo>
                  <a:cubicBezTo>
                    <a:pt x="2954" y="9853"/>
                    <a:pt x="3049" y="10174"/>
                    <a:pt x="3287" y="10353"/>
                  </a:cubicBezTo>
                  <a:cubicBezTo>
                    <a:pt x="3323" y="10377"/>
                    <a:pt x="3370" y="10389"/>
                    <a:pt x="3394" y="10413"/>
                  </a:cubicBezTo>
                  <a:cubicBezTo>
                    <a:pt x="3418" y="10424"/>
                    <a:pt x="3454" y="10424"/>
                    <a:pt x="3489" y="10424"/>
                  </a:cubicBezTo>
                  <a:cubicBezTo>
                    <a:pt x="3739" y="10424"/>
                    <a:pt x="3954" y="10293"/>
                    <a:pt x="4085" y="10079"/>
                  </a:cubicBezTo>
                  <a:cubicBezTo>
                    <a:pt x="4228" y="9817"/>
                    <a:pt x="4251" y="9472"/>
                    <a:pt x="4228" y="9186"/>
                  </a:cubicBezTo>
                  <a:cubicBezTo>
                    <a:pt x="4216" y="8996"/>
                    <a:pt x="4168" y="8805"/>
                    <a:pt x="4109" y="8603"/>
                  </a:cubicBezTo>
                  <a:lnTo>
                    <a:pt x="4109" y="8591"/>
                  </a:lnTo>
                  <a:cubicBezTo>
                    <a:pt x="4239" y="8591"/>
                    <a:pt x="4394" y="8531"/>
                    <a:pt x="4525" y="8472"/>
                  </a:cubicBezTo>
                  <a:cubicBezTo>
                    <a:pt x="4716" y="8388"/>
                    <a:pt x="4906" y="8281"/>
                    <a:pt x="5049" y="8127"/>
                  </a:cubicBezTo>
                  <a:cubicBezTo>
                    <a:pt x="5287" y="7865"/>
                    <a:pt x="5371" y="7507"/>
                    <a:pt x="5371" y="7150"/>
                  </a:cubicBezTo>
                  <a:cubicBezTo>
                    <a:pt x="5371" y="6698"/>
                    <a:pt x="5240" y="6281"/>
                    <a:pt x="5252" y="5841"/>
                  </a:cubicBezTo>
                  <a:cubicBezTo>
                    <a:pt x="5263" y="5436"/>
                    <a:pt x="5430" y="5079"/>
                    <a:pt x="5656" y="4757"/>
                  </a:cubicBezTo>
                  <a:cubicBezTo>
                    <a:pt x="5716" y="4662"/>
                    <a:pt x="5787" y="4555"/>
                    <a:pt x="5859" y="4471"/>
                  </a:cubicBezTo>
                  <a:cubicBezTo>
                    <a:pt x="5918" y="4531"/>
                    <a:pt x="6002" y="4590"/>
                    <a:pt x="6061" y="4638"/>
                  </a:cubicBezTo>
                  <a:cubicBezTo>
                    <a:pt x="6335" y="4840"/>
                    <a:pt x="6680" y="4971"/>
                    <a:pt x="7026" y="5031"/>
                  </a:cubicBezTo>
                  <a:cubicBezTo>
                    <a:pt x="7119" y="5045"/>
                    <a:pt x="7215" y="5053"/>
                    <a:pt x="7310" y="5053"/>
                  </a:cubicBezTo>
                  <a:cubicBezTo>
                    <a:pt x="7544" y="5053"/>
                    <a:pt x="7779" y="5006"/>
                    <a:pt x="7990" y="4888"/>
                  </a:cubicBezTo>
                  <a:cubicBezTo>
                    <a:pt x="8204" y="4769"/>
                    <a:pt x="8359" y="4578"/>
                    <a:pt x="8442" y="4364"/>
                  </a:cubicBezTo>
                  <a:cubicBezTo>
                    <a:pt x="8692" y="4555"/>
                    <a:pt x="8978" y="4674"/>
                    <a:pt x="9288" y="4721"/>
                  </a:cubicBezTo>
                  <a:cubicBezTo>
                    <a:pt x="9343" y="4729"/>
                    <a:pt x="9401" y="4732"/>
                    <a:pt x="9460" y="4732"/>
                  </a:cubicBezTo>
                  <a:cubicBezTo>
                    <a:pt x="9784" y="4732"/>
                    <a:pt x="10150" y="4623"/>
                    <a:pt x="10371" y="4412"/>
                  </a:cubicBezTo>
                  <a:cubicBezTo>
                    <a:pt x="10490" y="4531"/>
                    <a:pt x="10609" y="4650"/>
                    <a:pt x="10740" y="4757"/>
                  </a:cubicBezTo>
                  <a:cubicBezTo>
                    <a:pt x="11145" y="5055"/>
                    <a:pt x="11633" y="5233"/>
                    <a:pt x="12133" y="5257"/>
                  </a:cubicBezTo>
                  <a:cubicBezTo>
                    <a:pt x="12169" y="5258"/>
                    <a:pt x="12207" y="5259"/>
                    <a:pt x="12245" y="5259"/>
                  </a:cubicBezTo>
                  <a:cubicBezTo>
                    <a:pt x="12547" y="5259"/>
                    <a:pt x="12906" y="5213"/>
                    <a:pt x="13181" y="5055"/>
                  </a:cubicBezTo>
                  <a:cubicBezTo>
                    <a:pt x="13253" y="5061"/>
                    <a:pt x="13321" y="5064"/>
                    <a:pt x="13388" y="5064"/>
                  </a:cubicBezTo>
                  <a:cubicBezTo>
                    <a:pt x="13455" y="5064"/>
                    <a:pt x="13520" y="5061"/>
                    <a:pt x="13586" y="5055"/>
                  </a:cubicBezTo>
                  <a:cubicBezTo>
                    <a:pt x="13919" y="5019"/>
                    <a:pt x="14241" y="4912"/>
                    <a:pt x="14479" y="4674"/>
                  </a:cubicBezTo>
                  <a:cubicBezTo>
                    <a:pt x="14657" y="4495"/>
                    <a:pt x="14753" y="4281"/>
                    <a:pt x="14753" y="4043"/>
                  </a:cubicBezTo>
                  <a:cubicBezTo>
                    <a:pt x="14872" y="3959"/>
                    <a:pt x="14967" y="3888"/>
                    <a:pt x="15074" y="3805"/>
                  </a:cubicBezTo>
                  <a:cubicBezTo>
                    <a:pt x="15598" y="3400"/>
                    <a:pt x="15884" y="2697"/>
                    <a:pt x="15658" y="2054"/>
                  </a:cubicBezTo>
                  <a:cubicBezTo>
                    <a:pt x="15550" y="1757"/>
                    <a:pt x="15348" y="1519"/>
                    <a:pt x="15086" y="1340"/>
                  </a:cubicBezTo>
                  <a:cubicBezTo>
                    <a:pt x="14788" y="1149"/>
                    <a:pt x="14431" y="1090"/>
                    <a:pt x="14098" y="1078"/>
                  </a:cubicBezTo>
                  <a:cubicBezTo>
                    <a:pt x="14046" y="1076"/>
                    <a:pt x="13993" y="1076"/>
                    <a:pt x="13940" y="1076"/>
                  </a:cubicBezTo>
                  <a:cubicBezTo>
                    <a:pt x="13586" y="1076"/>
                    <a:pt x="13224" y="1110"/>
                    <a:pt x="12872" y="1161"/>
                  </a:cubicBezTo>
                  <a:cubicBezTo>
                    <a:pt x="12907" y="971"/>
                    <a:pt x="12883" y="780"/>
                    <a:pt x="12800" y="590"/>
                  </a:cubicBezTo>
                  <a:cubicBezTo>
                    <a:pt x="12578" y="136"/>
                    <a:pt x="12057" y="0"/>
                    <a:pt x="11593" y="0"/>
                  </a:cubicBezTo>
                  <a:close/>
                </a:path>
              </a:pathLst>
            </a:custGeom>
            <a:solidFill>
              <a:srgbClr val="0A0A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99" name="Google Shape;5983;p62">
              <a:extLst>
                <a:ext uri="{FF2B5EF4-FFF2-40B4-BE49-F238E27FC236}">
                  <a16:creationId xmlns:a16="http://schemas.microsoft.com/office/drawing/2014/main" id="{0241392A-A99B-0C10-B3F2-2A536A214B20}"/>
                </a:ext>
              </a:extLst>
            </p:cNvPr>
            <p:cNvSpPr/>
            <p:nvPr/>
          </p:nvSpPr>
          <p:spPr>
            <a:xfrm>
              <a:off x="2296408" y="3214606"/>
              <a:ext cx="240248" cy="166578"/>
            </a:xfrm>
            <a:custGeom>
              <a:avLst/>
              <a:gdLst/>
              <a:ahLst/>
              <a:cxnLst/>
              <a:rect l="l" t="t" r="r" b="b"/>
              <a:pathLst>
                <a:path w="6514" h="4800" extrusionOk="0">
                  <a:moveTo>
                    <a:pt x="6502" y="0"/>
                  </a:moveTo>
                  <a:cubicBezTo>
                    <a:pt x="5906" y="24"/>
                    <a:pt x="5299" y="84"/>
                    <a:pt x="4704" y="167"/>
                  </a:cubicBezTo>
                  <a:cubicBezTo>
                    <a:pt x="4621" y="346"/>
                    <a:pt x="4537" y="524"/>
                    <a:pt x="4394" y="655"/>
                  </a:cubicBezTo>
                  <a:cubicBezTo>
                    <a:pt x="3966" y="1060"/>
                    <a:pt x="3156" y="858"/>
                    <a:pt x="2680" y="1215"/>
                  </a:cubicBezTo>
                  <a:cubicBezTo>
                    <a:pt x="2501" y="1334"/>
                    <a:pt x="2394" y="1536"/>
                    <a:pt x="2263" y="1703"/>
                  </a:cubicBezTo>
                  <a:cubicBezTo>
                    <a:pt x="2072" y="1947"/>
                    <a:pt x="1886" y="2035"/>
                    <a:pt x="1664" y="2035"/>
                  </a:cubicBezTo>
                  <a:cubicBezTo>
                    <a:pt x="1540" y="2035"/>
                    <a:pt x="1405" y="2008"/>
                    <a:pt x="1251" y="1965"/>
                  </a:cubicBezTo>
                  <a:cubicBezTo>
                    <a:pt x="1144" y="1941"/>
                    <a:pt x="1061" y="1929"/>
                    <a:pt x="953" y="1905"/>
                  </a:cubicBezTo>
                  <a:cubicBezTo>
                    <a:pt x="346" y="2655"/>
                    <a:pt x="72" y="3608"/>
                    <a:pt x="1" y="4513"/>
                  </a:cubicBezTo>
                  <a:cubicBezTo>
                    <a:pt x="1" y="4549"/>
                    <a:pt x="13" y="4560"/>
                    <a:pt x="25" y="4584"/>
                  </a:cubicBezTo>
                  <a:cubicBezTo>
                    <a:pt x="103" y="4718"/>
                    <a:pt x="244" y="4800"/>
                    <a:pt x="398" y="4800"/>
                  </a:cubicBezTo>
                  <a:cubicBezTo>
                    <a:pt x="409" y="4800"/>
                    <a:pt x="419" y="4799"/>
                    <a:pt x="430" y="4799"/>
                  </a:cubicBezTo>
                  <a:cubicBezTo>
                    <a:pt x="680" y="4763"/>
                    <a:pt x="799" y="4477"/>
                    <a:pt x="882" y="4239"/>
                  </a:cubicBezTo>
                  <a:cubicBezTo>
                    <a:pt x="965" y="3977"/>
                    <a:pt x="1037" y="3727"/>
                    <a:pt x="1120" y="3453"/>
                  </a:cubicBezTo>
                  <a:cubicBezTo>
                    <a:pt x="1156" y="3275"/>
                    <a:pt x="1251" y="3072"/>
                    <a:pt x="1442" y="3036"/>
                  </a:cubicBezTo>
                  <a:cubicBezTo>
                    <a:pt x="1453" y="3035"/>
                    <a:pt x="1464" y="3035"/>
                    <a:pt x="1475" y="3035"/>
                  </a:cubicBezTo>
                  <a:cubicBezTo>
                    <a:pt x="1573" y="3035"/>
                    <a:pt x="1676" y="3078"/>
                    <a:pt x="1751" y="3132"/>
                  </a:cubicBezTo>
                  <a:cubicBezTo>
                    <a:pt x="1965" y="3251"/>
                    <a:pt x="2156" y="3394"/>
                    <a:pt x="2382" y="3489"/>
                  </a:cubicBezTo>
                  <a:cubicBezTo>
                    <a:pt x="2466" y="3518"/>
                    <a:pt x="2558" y="3534"/>
                    <a:pt x="2647" y="3534"/>
                  </a:cubicBezTo>
                  <a:cubicBezTo>
                    <a:pt x="2810" y="3534"/>
                    <a:pt x="2964" y="3481"/>
                    <a:pt x="3049" y="3358"/>
                  </a:cubicBezTo>
                  <a:cubicBezTo>
                    <a:pt x="3216" y="3096"/>
                    <a:pt x="3001" y="2763"/>
                    <a:pt x="3120" y="2489"/>
                  </a:cubicBezTo>
                  <a:cubicBezTo>
                    <a:pt x="3221" y="2265"/>
                    <a:pt x="3521" y="2178"/>
                    <a:pt x="3784" y="2178"/>
                  </a:cubicBezTo>
                  <a:cubicBezTo>
                    <a:pt x="3801" y="2178"/>
                    <a:pt x="3818" y="2178"/>
                    <a:pt x="3835" y="2179"/>
                  </a:cubicBezTo>
                  <a:cubicBezTo>
                    <a:pt x="4120" y="2203"/>
                    <a:pt x="4406" y="2298"/>
                    <a:pt x="4692" y="2298"/>
                  </a:cubicBezTo>
                  <a:cubicBezTo>
                    <a:pt x="4990" y="2286"/>
                    <a:pt x="5299" y="2132"/>
                    <a:pt x="5323" y="1870"/>
                  </a:cubicBezTo>
                  <a:cubicBezTo>
                    <a:pt x="5347" y="1751"/>
                    <a:pt x="5287" y="1608"/>
                    <a:pt x="5252" y="1489"/>
                  </a:cubicBezTo>
                  <a:cubicBezTo>
                    <a:pt x="5228" y="1370"/>
                    <a:pt x="5228" y="1215"/>
                    <a:pt x="5323" y="1131"/>
                  </a:cubicBezTo>
                  <a:cubicBezTo>
                    <a:pt x="5371" y="1108"/>
                    <a:pt x="5442" y="1072"/>
                    <a:pt x="5525" y="1060"/>
                  </a:cubicBezTo>
                  <a:cubicBezTo>
                    <a:pt x="5942" y="953"/>
                    <a:pt x="6383" y="762"/>
                    <a:pt x="6490" y="381"/>
                  </a:cubicBezTo>
                  <a:cubicBezTo>
                    <a:pt x="6514" y="262"/>
                    <a:pt x="6502" y="119"/>
                    <a:pt x="6502" y="0"/>
                  </a:cubicBezTo>
                  <a:close/>
                </a:path>
              </a:pathLst>
            </a:custGeom>
            <a:solidFill>
              <a:srgbClr val="463F3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400" name="Google Shape;5984;p62">
              <a:extLst>
                <a:ext uri="{FF2B5EF4-FFF2-40B4-BE49-F238E27FC236}">
                  <a16:creationId xmlns:a16="http://schemas.microsoft.com/office/drawing/2014/main" id="{15844AC1-B883-A14F-1903-5ACFB89B1E94}"/>
                </a:ext>
              </a:extLst>
            </p:cNvPr>
            <p:cNvSpPr/>
            <p:nvPr/>
          </p:nvSpPr>
          <p:spPr>
            <a:xfrm>
              <a:off x="2286339" y="3477522"/>
              <a:ext cx="137459" cy="155057"/>
            </a:xfrm>
            <a:custGeom>
              <a:avLst/>
              <a:gdLst/>
              <a:ahLst/>
              <a:cxnLst/>
              <a:rect l="l" t="t" r="r" b="b"/>
              <a:pathLst>
                <a:path w="3727" h="4468" extrusionOk="0">
                  <a:moveTo>
                    <a:pt x="1408" y="1"/>
                  </a:moveTo>
                  <a:cubicBezTo>
                    <a:pt x="1300" y="1"/>
                    <a:pt x="1188" y="11"/>
                    <a:pt x="1072" y="32"/>
                  </a:cubicBezTo>
                  <a:cubicBezTo>
                    <a:pt x="798" y="92"/>
                    <a:pt x="524" y="247"/>
                    <a:pt x="322" y="521"/>
                  </a:cubicBezTo>
                  <a:cubicBezTo>
                    <a:pt x="95" y="842"/>
                    <a:pt x="0" y="1235"/>
                    <a:pt x="24" y="1604"/>
                  </a:cubicBezTo>
                  <a:cubicBezTo>
                    <a:pt x="24" y="2426"/>
                    <a:pt x="405" y="3211"/>
                    <a:pt x="1036" y="3771"/>
                  </a:cubicBezTo>
                  <a:cubicBezTo>
                    <a:pt x="1417" y="4104"/>
                    <a:pt x="1929" y="4426"/>
                    <a:pt x="2453" y="4462"/>
                  </a:cubicBezTo>
                  <a:cubicBezTo>
                    <a:pt x="2495" y="4466"/>
                    <a:pt x="2536" y="4468"/>
                    <a:pt x="2577" y="4468"/>
                  </a:cubicBezTo>
                  <a:cubicBezTo>
                    <a:pt x="3112" y="4468"/>
                    <a:pt x="3523" y="4111"/>
                    <a:pt x="3655" y="3569"/>
                  </a:cubicBezTo>
                  <a:cubicBezTo>
                    <a:pt x="3727" y="3295"/>
                    <a:pt x="3703" y="2973"/>
                    <a:pt x="3655" y="2699"/>
                  </a:cubicBezTo>
                  <a:cubicBezTo>
                    <a:pt x="3501" y="1554"/>
                    <a:pt x="2746" y="1"/>
                    <a:pt x="1408" y="1"/>
                  </a:cubicBezTo>
                  <a:close/>
                </a:path>
              </a:pathLst>
            </a:custGeom>
            <a:solidFill>
              <a:srgbClr val="FFA6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401" name="Google Shape;5985;p62">
              <a:extLst>
                <a:ext uri="{FF2B5EF4-FFF2-40B4-BE49-F238E27FC236}">
                  <a16:creationId xmlns:a16="http://schemas.microsoft.com/office/drawing/2014/main" id="{DF71F5D8-6D46-49DA-29CE-19B921A64622}"/>
                </a:ext>
              </a:extLst>
            </p:cNvPr>
            <p:cNvSpPr/>
            <p:nvPr/>
          </p:nvSpPr>
          <p:spPr>
            <a:xfrm>
              <a:off x="2312673" y="3519132"/>
              <a:ext cx="67641" cy="73572"/>
            </a:xfrm>
            <a:custGeom>
              <a:avLst/>
              <a:gdLst/>
              <a:ahLst/>
              <a:cxnLst/>
              <a:rect l="l" t="t" r="r" b="b"/>
              <a:pathLst>
                <a:path w="1834" h="2120" extrusionOk="0">
                  <a:moveTo>
                    <a:pt x="560" y="0"/>
                  </a:moveTo>
                  <a:cubicBezTo>
                    <a:pt x="358" y="0"/>
                    <a:pt x="0" y="143"/>
                    <a:pt x="0" y="369"/>
                  </a:cubicBezTo>
                  <a:cubicBezTo>
                    <a:pt x="18" y="414"/>
                    <a:pt x="62" y="438"/>
                    <a:pt x="103" y="438"/>
                  </a:cubicBezTo>
                  <a:cubicBezTo>
                    <a:pt x="117" y="438"/>
                    <a:pt x="131" y="435"/>
                    <a:pt x="143" y="429"/>
                  </a:cubicBezTo>
                  <a:cubicBezTo>
                    <a:pt x="227" y="381"/>
                    <a:pt x="274" y="286"/>
                    <a:pt x="358" y="250"/>
                  </a:cubicBezTo>
                  <a:cubicBezTo>
                    <a:pt x="413" y="230"/>
                    <a:pt x="472" y="217"/>
                    <a:pt x="529" y="217"/>
                  </a:cubicBezTo>
                  <a:cubicBezTo>
                    <a:pt x="569" y="217"/>
                    <a:pt x="608" y="223"/>
                    <a:pt x="643" y="238"/>
                  </a:cubicBezTo>
                  <a:cubicBezTo>
                    <a:pt x="703" y="250"/>
                    <a:pt x="751" y="262"/>
                    <a:pt x="798" y="286"/>
                  </a:cubicBezTo>
                  <a:cubicBezTo>
                    <a:pt x="691" y="417"/>
                    <a:pt x="620" y="548"/>
                    <a:pt x="572" y="691"/>
                  </a:cubicBezTo>
                  <a:cubicBezTo>
                    <a:pt x="536" y="786"/>
                    <a:pt x="524" y="881"/>
                    <a:pt x="536" y="977"/>
                  </a:cubicBezTo>
                  <a:cubicBezTo>
                    <a:pt x="560" y="1084"/>
                    <a:pt x="572" y="1203"/>
                    <a:pt x="643" y="1274"/>
                  </a:cubicBezTo>
                  <a:cubicBezTo>
                    <a:pt x="662" y="1293"/>
                    <a:pt x="685" y="1301"/>
                    <a:pt x="707" y="1301"/>
                  </a:cubicBezTo>
                  <a:cubicBezTo>
                    <a:pt x="754" y="1301"/>
                    <a:pt x="798" y="1264"/>
                    <a:pt x="798" y="1215"/>
                  </a:cubicBezTo>
                  <a:cubicBezTo>
                    <a:pt x="810" y="1167"/>
                    <a:pt x="798" y="1131"/>
                    <a:pt x="774" y="1084"/>
                  </a:cubicBezTo>
                  <a:lnTo>
                    <a:pt x="774" y="1048"/>
                  </a:lnTo>
                  <a:lnTo>
                    <a:pt x="774" y="1036"/>
                  </a:lnTo>
                  <a:lnTo>
                    <a:pt x="774" y="977"/>
                  </a:lnTo>
                  <a:cubicBezTo>
                    <a:pt x="774" y="881"/>
                    <a:pt x="774" y="834"/>
                    <a:pt x="798" y="750"/>
                  </a:cubicBezTo>
                  <a:cubicBezTo>
                    <a:pt x="822" y="631"/>
                    <a:pt x="882" y="512"/>
                    <a:pt x="977" y="417"/>
                  </a:cubicBezTo>
                  <a:cubicBezTo>
                    <a:pt x="1060" y="488"/>
                    <a:pt x="1132" y="572"/>
                    <a:pt x="1191" y="667"/>
                  </a:cubicBezTo>
                  <a:cubicBezTo>
                    <a:pt x="1489" y="1048"/>
                    <a:pt x="1655" y="1560"/>
                    <a:pt x="1632" y="2048"/>
                  </a:cubicBezTo>
                  <a:cubicBezTo>
                    <a:pt x="1632" y="2096"/>
                    <a:pt x="1664" y="2120"/>
                    <a:pt x="1699" y="2120"/>
                  </a:cubicBezTo>
                  <a:cubicBezTo>
                    <a:pt x="1733" y="2120"/>
                    <a:pt x="1769" y="2096"/>
                    <a:pt x="1774" y="2048"/>
                  </a:cubicBezTo>
                  <a:cubicBezTo>
                    <a:pt x="1834" y="1441"/>
                    <a:pt x="1655" y="834"/>
                    <a:pt x="1251" y="369"/>
                  </a:cubicBezTo>
                  <a:cubicBezTo>
                    <a:pt x="1072" y="179"/>
                    <a:pt x="834" y="0"/>
                    <a:pt x="560" y="0"/>
                  </a:cubicBezTo>
                  <a:close/>
                </a:path>
              </a:pathLst>
            </a:custGeom>
            <a:solidFill>
              <a:srgbClr val="4E4937">
                <a:lumMod val="500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402" name="Google Shape;5986;p62">
              <a:extLst>
                <a:ext uri="{FF2B5EF4-FFF2-40B4-BE49-F238E27FC236}">
                  <a16:creationId xmlns:a16="http://schemas.microsoft.com/office/drawing/2014/main" id="{998976A9-70DE-85F6-21F8-F419C9610C71}"/>
                </a:ext>
              </a:extLst>
            </p:cNvPr>
            <p:cNvSpPr/>
            <p:nvPr/>
          </p:nvSpPr>
          <p:spPr>
            <a:xfrm>
              <a:off x="2605551" y="3574762"/>
              <a:ext cx="131779" cy="50598"/>
            </a:xfrm>
            <a:custGeom>
              <a:avLst/>
              <a:gdLst/>
              <a:ahLst/>
              <a:cxnLst/>
              <a:rect l="l" t="t" r="r" b="b"/>
              <a:pathLst>
                <a:path w="3573" h="1458" extrusionOk="0">
                  <a:moveTo>
                    <a:pt x="676" y="1"/>
                  </a:moveTo>
                  <a:cubicBezTo>
                    <a:pt x="594" y="1"/>
                    <a:pt x="514" y="12"/>
                    <a:pt x="430" y="40"/>
                  </a:cubicBezTo>
                  <a:cubicBezTo>
                    <a:pt x="1" y="195"/>
                    <a:pt x="620" y="1457"/>
                    <a:pt x="1727" y="1457"/>
                  </a:cubicBezTo>
                  <a:cubicBezTo>
                    <a:pt x="2811" y="1457"/>
                    <a:pt x="3573" y="624"/>
                    <a:pt x="3347" y="267"/>
                  </a:cubicBezTo>
                  <a:cubicBezTo>
                    <a:pt x="3318" y="224"/>
                    <a:pt x="3252" y="210"/>
                    <a:pt x="3154" y="210"/>
                  </a:cubicBezTo>
                  <a:cubicBezTo>
                    <a:pt x="2975" y="210"/>
                    <a:pt x="2687" y="255"/>
                    <a:pt x="2311" y="255"/>
                  </a:cubicBezTo>
                  <a:cubicBezTo>
                    <a:pt x="2207" y="255"/>
                    <a:pt x="2095" y="252"/>
                    <a:pt x="1977" y="243"/>
                  </a:cubicBezTo>
                  <a:cubicBezTo>
                    <a:pt x="1355" y="195"/>
                    <a:pt x="1010" y="1"/>
                    <a:pt x="67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403" name="Google Shape;5989;p62">
              <a:extLst>
                <a:ext uri="{FF2B5EF4-FFF2-40B4-BE49-F238E27FC236}">
                  <a16:creationId xmlns:a16="http://schemas.microsoft.com/office/drawing/2014/main" id="{342BCF30-89C0-0B06-C84C-F7D85E477019}"/>
                </a:ext>
              </a:extLst>
            </p:cNvPr>
            <p:cNvSpPr/>
            <p:nvPr/>
          </p:nvSpPr>
          <p:spPr>
            <a:xfrm>
              <a:off x="2588438" y="3492237"/>
              <a:ext cx="31202" cy="44282"/>
            </a:xfrm>
            <a:custGeom>
              <a:avLst/>
              <a:gdLst/>
              <a:ahLst/>
              <a:cxnLst/>
              <a:rect l="l" t="t" r="r" b="b"/>
              <a:pathLst>
                <a:path w="846" h="1276" extrusionOk="0">
                  <a:moveTo>
                    <a:pt x="430" y="0"/>
                  </a:moveTo>
                  <a:cubicBezTo>
                    <a:pt x="422" y="0"/>
                    <a:pt x="413" y="0"/>
                    <a:pt x="405" y="1"/>
                  </a:cubicBezTo>
                  <a:cubicBezTo>
                    <a:pt x="179" y="13"/>
                    <a:pt x="1" y="299"/>
                    <a:pt x="12" y="656"/>
                  </a:cubicBezTo>
                  <a:cubicBezTo>
                    <a:pt x="24" y="1006"/>
                    <a:pt x="218" y="1276"/>
                    <a:pt x="428" y="1276"/>
                  </a:cubicBezTo>
                  <a:cubicBezTo>
                    <a:pt x="432" y="1276"/>
                    <a:pt x="437" y="1276"/>
                    <a:pt x="441" y="1275"/>
                  </a:cubicBezTo>
                  <a:cubicBezTo>
                    <a:pt x="667" y="1263"/>
                    <a:pt x="846" y="978"/>
                    <a:pt x="834" y="620"/>
                  </a:cubicBezTo>
                  <a:cubicBezTo>
                    <a:pt x="834" y="288"/>
                    <a:pt x="636" y="0"/>
                    <a:pt x="430" y="0"/>
                  </a:cubicBezTo>
                  <a:close/>
                </a:path>
              </a:pathLst>
            </a:custGeom>
            <a:solidFill>
              <a:srgbClr val="4E4937">
                <a:lumMod val="500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404" name="Google Shape;5990;p62">
              <a:extLst>
                <a:ext uri="{FF2B5EF4-FFF2-40B4-BE49-F238E27FC236}">
                  <a16:creationId xmlns:a16="http://schemas.microsoft.com/office/drawing/2014/main" id="{61336112-98F4-A8FD-7145-6C0D192961EC}"/>
                </a:ext>
              </a:extLst>
            </p:cNvPr>
            <p:cNvSpPr/>
            <p:nvPr/>
          </p:nvSpPr>
          <p:spPr>
            <a:xfrm>
              <a:off x="2735560" y="3488975"/>
              <a:ext cx="25043" cy="36786"/>
            </a:xfrm>
            <a:custGeom>
              <a:avLst/>
              <a:gdLst/>
              <a:ahLst/>
              <a:cxnLst/>
              <a:rect l="l" t="t" r="r" b="b"/>
              <a:pathLst>
                <a:path w="679" h="1060" extrusionOk="0">
                  <a:moveTo>
                    <a:pt x="322" y="0"/>
                  </a:moveTo>
                  <a:cubicBezTo>
                    <a:pt x="143" y="0"/>
                    <a:pt x="0" y="238"/>
                    <a:pt x="12" y="536"/>
                  </a:cubicBezTo>
                  <a:cubicBezTo>
                    <a:pt x="12" y="834"/>
                    <a:pt x="179" y="1060"/>
                    <a:pt x="357" y="1060"/>
                  </a:cubicBezTo>
                  <a:cubicBezTo>
                    <a:pt x="536" y="1060"/>
                    <a:pt x="679" y="822"/>
                    <a:pt x="667" y="524"/>
                  </a:cubicBezTo>
                  <a:cubicBezTo>
                    <a:pt x="655" y="226"/>
                    <a:pt x="500" y="0"/>
                    <a:pt x="322" y="0"/>
                  </a:cubicBezTo>
                  <a:close/>
                </a:path>
              </a:pathLst>
            </a:custGeom>
            <a:solidFill>
              <a:srgbClr val="4E4937">
                <a:lumMod val="500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405" name="Google Shape;5991;p62">
              <a:extLst>
                <a:ext uri="{FF2B5EF4-FFF2-40B4-BE49-F238E27FC236}">
                  <a16:creationId xmlns:a16="http://schemas.microsoft.com/office/drawing/2014/main" id="{700D83C5-040F-C1DC-6121-CD1281DD7EB6}"/>
                </a:ext>
              </a:extLst>
            </p:cNvPr>
            <p:cNvSpPr/>
            <p:nvPr/>
          </p:nvSpPr>
          <p:spPr>
            <a:xfrm>
              <a:off x="2571067" y="3391388"/>
              <a:ext cx="77562" cy="59274"/>
            </a:xfrm>
            <a:custGeom>
              <a:avLst/>
              <a:gdLst/>
              <a:ahLst/>
              <a:cxnLst/>
              <a:rect l="l" t="t" r="r" b="b"/>
              <a:pathLst>
                <a:path w="2103" h="1708" extrusionOk="0">
                  <a:moveTo>
                    <a:pt x="1640" y="0"/>
                  </a:moveTo>
                  <a:cubicBezTo>
                    <a:pt x="1570" y="0"/>
                    <a:pt x="1501" y="15"/>
                    <a:pt x="1436" y="38"/>
                  </a:cubicBezTo>
                  <a:cubicBezTo>
                    <a:pt x="960" y="205"/>
                    <a:pt x="543" y="657"/>
                    <a:pt x="245" y="1098"/>
                  </a:cubicBezTo>
                  <a:lnTo>
                    <a:pt x="67" y="1419"/>
                  </a:lnTo>
                  <a:cubicBezTo>
                    <a:pt x="43" y="1455"/>
                    <a:pt x="19" y="1502"/>
                    <a:pt x="7" y="1562"/>
                  </a:cubicBezTo>
                  <a:cubicBezTo>
                    <a:pt x="0" y="1669"/>
                    <a:pt x="51" y="1708"/>
                    <a:pt x="130" y="1708"/>
                  </a:cubicBezTo>
                  <a:cubicBezTo>
                    <a:pt x="323" y="1708"/>
                    <a:pt x="681" y="1473"/>
                    <a:pt x="757" y="1431"/>
                  </a:cubicBezTo>
                  <a:cubicBezTo>
                    <a:pt x="948" y="1336"/>
                    <a:pt x="1138" y="1252"/>
                    <a:pt x="1329" y="1169"/>
                  </a:cubicBezTo>
                  <a:cubicBezTo>
                    <a:pt x="1650" y="1062"/>
                    <a:pt x="2007" y="919"/>
                    <a:pt x="2079" y="550"/>
                  </a:cubicBezTo>
                  <a:cubicBezTo>
                    <a:pt x="2103" y="395"/>
                    <a:pt x="2067" y="217"/>
                    <a:pt x="1948" y="121"/>
                  </a:cubicBezTo>
                  <a:cubicBezTo>
                    <a:pt x="1854" y="34"/>
                    <a:pt x="1747" y="0"/>
                    <a:pt x="1640" y="0"/>
                  </a:cubicBezTo>
                  <a:close/>
                </a:path>
              </a:pathLst>
            </a:custGeom>
            <a:solidFill>
              <a:srgbClr val="4E4937">
                <a:lumMod val="500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406" name="Google Shape;5992;p62">
              <a:extLst>
                <a:ext uri="{FF2B5EF4-FFF2-40B4-BE49-F238E27FC236}">
                  <a16:creationId xmlns:a16="http://schemas.microsoft.com/office/drawing/2014/main" id="{B0778EB6-2004-350A-4CE6-AB2D81F36433}"/>
                </a:ext>
              </a:extLst>
            </p:cNvPr>
            <p:cNvSpPr/>
            <p:nvPr/>
          </p:nvSpPr>
          <p:spPr>
            <a:xfrm>
              <a:off x="2708304" y="3384794"/>
              <a:ext cx="66793" cy="44490"/>
            </a:xfrm>
            <a:custGeom>
              <a:avLst/>
              <a:gdLst/>
              <a:ahLst/>
              <a:cxnLst/>
              <a:rect l="l" t="t" r="r" b="b"/>
              <a:pathLst>
                <a:path w="1811" h="1282" extrusionOk="0">
                  <a:moveTo>
                    <a:pt x="533" y="0"/>
                  </a:moveTo>
                  <a:cubicBezTo>
                    <a:pt x="415" y="0"/>
                    <a:pt x="285" y="43"/>
                    <a:pt x="168" y="133"/>
                  </a:cubicBezTo>
                  <a:cubicBezTo>
                    <a:pt x="49" y="228"/>
                    <a:pt x="1" y="383"/>
                    <a:pt x="13" y="514"/>
                  </a:cubicBezTo>
                  <a:cubicBezTo>
                    <a:pt x="37" y="823"/>
                    <a:pt x="358" y="907"/>
                    <a:pt x="620" y="966"/>
                  </a:cubicBezTo>
                  <a:cubicBezTo>
                    <a:pt x="799" y="1002"/>
                    <a:pt x="965" y="1049"/>
                    <a:pt x="1144" y="1109"/>
                  </a:cubicBezTo>
                  <a:cubicBezTo>
                    <a:pt x="1200" y="1133"/>
                    <a:pt x="1477" y="1281"/>
                    <a:pt x="1656" y="1281"/>
                  </a:cubicBezTo>
                  <a:cubicBezTo>
                    <a:pt x="1743" y="1281"/>
                    <a:pt x="1807" y="1246"/>
                    <a:pt x="1811" y="1145"/>
                  </a:cubicBezTo>
                  <a:cubicBezTo>
                    <a:pt x="1811" y="1097"/>
                    <a:pt x="1799" y="1049"/>
                    <a:pt x="1787" y="1026"/>
                  </a:cubicBezTo>
                  <a:cubicBezTo>
                    <a:pt x="1739" y="954"/>
                    <a:pt x="1692" y="859"/>
                    <a:pt x="1632" y="764"/>
                  </a:cubicBezTo>
                  <a:cubicBezTo>
                    <a:pt x="1406" y="430"/>
                    <a:pt x="1084" y="85"/>
                    <a:pt x="644" y="14"/>
                  </a:cubicBezTo>
                  <a:cubicBezTo>
                    <a:pt x="609" y="5"/>
                    <a:pt x="572" y="0"/>
                    <a:pt x="533" y="0"/>
                  </a:cubicBezTo>
                  <a:close/>
                </a:path>
              </a:pathLst>
            </a:custGeom>
            <a:solidFill>
              <a:srgbClr val="4E4937">
                <a:lumMod val="500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407" name="Google Shape;5993;p62">
              <a:extLst>
                <a:ext uri="{FF2B5EF4-FFF2-40B4-BE49-F238E27FC236}">
                  <a16:creationId xmlns:a16="http://schemas.microsoft.com/office/drawing/2014/main" id="{19077F9C-2C82-C22A-9F9B-02363C3C9139}"/>
                </a:ext>
              </a:extLst>
            </p:cNvPr>
            <p:cNvSpPr/>
            <p:nvPr/>
          </p:nvSpPr>
          <p:spPr>
            <a:xfrm>
              <a:off x="2695580" y="3486059"/>
              <a:ext cx="48794" cy="78466"/>
            </a:xfrm>
            <a:custGeom>
              <a:avLst/>
              <a:gdLst/>
              <a:ahLst/>
              <a:cxnLst/>
              <a:rect l="l" t="t" r="r" b="b"/>
              <a:pathLst>
                <a:path w="1323" h="2261" extrusionOk="0">
                  <a:moveTo>
                    <a:pt x="536" y="1"/>
                  </a:moveTo>
                  <a:cubicBezTo>
                    <a:pt x="522" y="1"/>
                    <a:pt x="506" y="4"/>
                    <a:pt x="489" y="13"/>
                  </a:cubicBezTo>
                  <a:cubicBezTo>
                    <a:pt x="417" y="36"/>
                    <a:pt x="370" y="120"/>
                    <a:pt x="322" y="179"/>
                  </a:cubicBezTo>
                  <a:cubicBezTo>
                    <a:pt x="298" y="239"/>
                    <a:pt x="251" y="298"/>
                    <a:pt x="215" y="358"/>
                  </a:cubicBezTo>
                  <a:cubicBezTo>
                    <a:pt x="155" y="489"/>
                    <a:pt x="96" y="620"/>
                    <a:pt x="72" y="751"/>
                  </a:cubicBezTo>
                  <a:cubicBezTo>
                    <a:pt x="36" y="906"/>
                    <a:pt x="13" y="1037"/>
                    <a:pt x="13" y="1191"/>
                  </a:cubicBezTo>
                  <a:cubicBezTo>
                    <a:pt x="13" y="1322"/>
                    <a:pt x="1" y="1489"/>
                    <a:pt x="72" y="1584"/>
                  </a:cubicBezTo>
                  <a:cubicBezTo>
                    <a:pt x="124" y="1680"/>
                    <a:pt x="221" y="1718"/>
                    <a:pt x="320" y="1718"/>
                  </a:cubicBezTo>
                  <a:cubicBezTo>
                    <a:pt x="357" y="1718"/>
                    <a:pt x="394" y="1713"/>
                    <a:pt x="429" y="1703"/>
                  </a:cubicBezTo>
                  <a:cubicBezTo>
                    <a:pt x="542" y="1681"/>
                    <a:pt x="655" y="1583"/>
                    <a:pt x="778" y="1583"/>
                  </a:cubicBezTo>
                  <a:cubicBezTo>
                    <a:pt x="785" y="1583"/>
                    <a:pt x="792" y="1584"/>
                    <a:pt x="798" y="1584"/>
                  </a:cubicBezTo>
                  <a:cubicBezTo>
                    <a:pt x="1084" y="1620"/>
                    <a:pt x="1156" y="1977"/>
                    <a:pt x="965" y="2168"/>
                  </a:cubicBezTo>
                  <a:cubicBezTo>
                    <a:pt x="926" y="2206"/>
                    <a:pt x="958" y="2261"/>
                    <a:pt x="997" y="2261"/>
                  </a:cubicBezTo>
                  <a:cubicBezTo>
                    <a:pt x="1006" y="2261"/>
                    <a:pt x="1016" y="2258"/>
                    <a:pt x="1025" y="2251"/>
                  </a:cubicBezTo>
                  <a:cubicBezTo>
                    <a:pt x="1239" y="2120"/>
                    <a:pt x="1322" y="1834"/>
                    <a:pt x="1191" y="1620"/>
                  </a:cubicBezTo>
                  <a:cubicBezTo>
                    <a:pt x="1096" y="1461"/>
                    <a:pt x="932" y="1387"/>
                    <a:pt x="763" y="1387"/>
                  </a:cubicBezTo>
                  <a:cubicBezTo>
                    <a:pt x="678" y="1387"/>
                    <a:pt x="592" y="1406"/>
                    <a:pt x="513" y="1441"/>
                  </a:cubicBezTo>
                  <a:cubicBezTo>
                    <a:pt x="453" y="1465"/>
                    <a:pt x="382" y="1513"/>
                    <a:pt x="310" y="1513"/>
                  </a:cubicBezTo>
                  <a:cubicBezTo>
                    <a:pt x="215" y="1513"/>
                    <a:pt x="215" y="1441"/>
                    <a:pt x="215" y="1382"/>
                  </a:cubicBezTo>
                  <a:cubicBezTo>
                    <a:pt x="215" y="1227"/>
                    <a:pt x="239" y="1060"/>
                    <a:pt x="263" y="918"/>
                  </a:cubicBezTo>
                  <a:cubicBezTo>
                    <a:pt x="298" y="763"/>
                    <a:pt x="346" y="632"/>
                    <a:pt x="406" y="501"/>
                  </a:cubicBezTo>
                  <a:cubicBezTo>
                    <a:pt x="429" y="429"/>
                    <a:pt x="477" y="370"/>
                    <a:pt x="501" y="310"/>
                  </a:cubicBezTo>
                  <a:cubicBezTo>
                    <a:pt x="536" y="251"/>
                    <a:pt x="596" y="179"/>
                    <a:pt x="608" y="96"/>
                  </a:cubicBezTo>
                  <a:cubicBezTo>
                    <a:pt x="617" y="41"/>
                    <a:pt x="584" y="1"/>
                    <a:pt x="536" y="1"/>
                  </a:cubicBezTo>
                  <a:close/>
                </a:path>
              </a:pathLst>
            </a:custGeom>
            <a:solidFill>
              <a:srgbClr val="4E4937">
                <a:lumMod val="500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grpSp>
          <p:nvGrpSpPr>
            <p:cNvPr id="210" name="Group 209">
              <a:extLst>
                <a:ext uri="{FF2B5EF4-FFF2-40B4-BE49-F238E27FC236}">
                  <a16:creationId xmlns:a16="http://schemas.microsoft.com/office/drawing/2014/main" id="{8F3C8735-DA59-88E9-A034-C1381189647D}"/>
                </a:ext>
              </a:extLst>
            </p:cNvPr>
            <p:cNvGrpSpPr/>
            <p:nvPr/>
          </p:nvGrpSpPr>
          <p:grpSpPr>
            <a:xfrm>
              <a:off x="3225497" y="3064197"/>
              <a:ext cx="754650" cy="1637417"/>
              <a:chOff x="1902225" y="1826942"/>
              <a:chExt cx="1074085" cy="2296057"/>
            </a:xfrm>
          </p:grpSpPr>
          <p:sp>
            <p:nvSpPr>
              <p:cNvPr id="320" name="Google Shape;5833;p62">
                <a:extLst>
                  <a:ext uri="{FF2B5EF4-FFF2-40B4-BE49-F238E27FC236}">
                    <a16:creationId xmlns:a16="http://schemas.microsoft.com/office/drawing/2014/main" id="{5CF2DF9F-B2AF-67AA-DB45-DBE7113DFA4B}"/>
                  </a:ext>
                </a:extLst>
              </p:cNvPr>
              <p:cNvSpPr/>
              <p:nvPr/>
            </p:nvSpPr>
            <p:spPr>
              <a:xfrm>
                <a:off x="2773176" y="3250222"/>
                <a:ext cx="203134" cy="270024"/>
              </a:xfrm>
              <a:custGeom>
                <a:avLst/>
                <a:gdLst/>
                <a:ahLst/>
                <a:cxnLst/>
                <a:rect l="l" t="t" r="r" b="b"/>
                <a:pathLst>
                  <a:path w="4121" h="5478" extrusionOk="0">
                    <a:moveTo>
                      <a:pt x="1918" y="1"/>
                    </a:moveTo>
                    <a:cubicBezTo>
                      <a:pt x="1275" y="286"/>
                      <a:pt x="644" y="536"/>
                      <a:pt x="1" y="763"/>
                    </a:cubicBezTo>
                    <a:cubicBezTo>
                      <a:pt x="132" y="1048"/>
                      <a:pt x="501" y="1941"/>
                      <a:pt x="536" y="2382"/>
                    </a:cubicBezTo>
                    <a:cubicBezTo>
                      <a:pt x="655" y="2929"/>
                      <a:pt x="382" y="4334"/>
                      <a:pt x="525" y="4358"/>
                    </a:cubicBezTo>
                    <a:cubicBezTo>
                      <a:pt x="529" y="4359"/>
                      <a:pt x="534" y="4360"/>
                      <a:pt x="539" y="4360"/>
                    </a:cubicBezTo>
                    <a:cubicBezTo>
                      <a:pt x="730" y="4360"/>
                      <a:pt x="1024" y="3453"/>
                      <a:pt x="1013" y="3453"/>
                    </a:cubicBezTo>
                    <a:lnTo>
                      <a:pt x="1013" y="3453"/>
                    </a:lnTo>
                    <a:cubicBezTo>
                      <a:pt x="1060" y="3453"/>
                      <a:pt x="870" y="5061"/>
                      <a:pt x="1060" y="5108"/>
                    </a:cubicBezTo>
                    <a:cubicBezTo>
                      <a:pt x="1066" y="5109"/>
                      <a:pt x="1071" y="5110"/>
                      <a:pt x="1077" y="5110"/>
                    </a:cubicBezTo>
                    <a:cubicBezTo>
                      <a:pt x="1362" y="5110"/>
                      <a:pt x="1762" y="3620"/>
                      <a:pt x="1727" y="3608"/>
                    </a:cubicBezTo>
                    <a:lnTo>
                      <a:pt x="1727" y="3608"/>
                    </a:lnTo>
                    <a:cubicBezTo>
                      <a:pt x="1787" y="3608"/>
                      <a:pt x="1703" y="5465"/>
                      <a:pt x="1965" y="5477"/>
                    </a:cubicBezTo>
                    <a:cubicBezTo>
                      <a:pt x="1966" y="5477"/>
                      <a:pt x="1968" y="5477"/>
                      <a:pt x="1969" y="5477"/>
                    </a:cubicBezTo>
                    <a:cubicBezTo>
                      <a:pt x="2359" y="5477"/>
                      <a:pt x="2429" y="3703"/>
                      <a:pt x="2382" y="3549"/>
                    </a:cubicBezTo>
                    <a:lnTo>
                      <a:pt x="2382" y="3549"/>
                    </a:lnTo>
                    <a:cubicBezTo>
                      <a:pt x="2428" y="3688"/>
                      <a:pt x="2600" y="4979"/>
                      <a:pt x="2831" y="4979"/>
                    </a:cubicBezTo>
                    <a:cubicBezTo>
                      <a:pt x="2836" y="4979"/>
                      <a:pt x="2841" y="4979"/>
                      <a:pt x="2846" y="4977"/>
                    </a:cubicBezTo>
                    <a:cubicBezTo>
                      <a:pt x="3203" y="4894"/>
                      <a:pt x="3072" y="2834"/>
                      <a:pt x="2989" y="2691"/>
                    </a:cubicBezTo>
                    <a:lnTo>
                      <a:pt x="2989" y="2691"/>
                    </a:lnTo>
                    <a:cubicBezTo>
                      <a:pt x="3065" y="2767"/>
                      <a:pt x="3546" y="3475"/>
                      <a:pt x="3784" y="3475"/>
                    </a:cubicBezTo>
                    <a:cubicBezTo>
                      <a:pt x="3807" y="3475"/>
                      <a:pt x="3828" y="3468"/>
                      <a:pt x="3846" y="3453"/>
                    </a:cubicBezTo>
                    <a:cubicBezTo>
                      <a:pt x="4120" y="3215"/>
                      <a:pt x="2799" y="1239"/>
                      <a:pt x="2477" y="929"/>
                    </a:cubicBezTo>
                    <a:cubicBezTo>
                      <a:pt x="2334" y="703"/>
                      <a:pt x="2096" y="298"/>
                      <a:pt x="1918" y="1"/>
                    </a:cubicBezTo>
                    <a:close/>
                  </a:path>
                </a:pathLst>
              </a:custGeom>
              <a:solidFill>
                <a:srgbClr val="FFA6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21" name="Google Shape;5834;p62">
                <a:extLst>
                  <a:ext uri="{FF2B5EF4-FFF2-40B4-BE49-F238E27FC236}">
                    <a16:creationId xmlns:a16="http://schemas.microsoft.com/office/drawing/2014/main" id="{58E4AF5E-D64B-2A00-3DC1-C0BEA0E15554}"/>
                  </a:ext>
                </a:extLst>
              </p:cNvPr>
              <p:cNvSpPr/>
              <p:nvPr/>
            </p:nvSpPr>
            <p:spPr>
              <a:xfrm>
                <a:off x="2588871" y="2673496"/>
                <a:ext cx="358652" cy="723515"/>
              </a:xfrm>
              <a:custGeom>
                <a:avLst/>
                <a:gdLst/>
                <a:ahLst/>
                <a:cxnLst/>
                <a:rect l="l" t="t" r="r" b="b"/>
                <a:pathLst>
                  <a:path w="7276" h="14678" extrusionOk="0">
                    <a:moveTo>
                      <a:pt x="1293" y="0"/>
                    </a:moveTo>
                    <a:cubicBezTo>
                      <a:pt x="500" y="0"/>
                      <a:pt x="1" y="1758"/>
                      <a:pt x="108" y="3045"/>
                    </a:cubicBezTo>
                    <a:cubicBezTo>
                      <a:pt x="251" y="4592"/>
                      <a:pt x="1263" y="5378"/>
                      <a:pt x="2263" y="8653"/>
                    </a:cubicBezTo>
                    <a:cubicBezTo>
                      <a:pt x="2954" y="10915"/>
                      <a:pt x="3525" y="12939"/>
                      <a:pt x="3811" y="13963"/>
                    </a:cubicBezTo>
                    <a:cubicBezTo>
                      <a:pt x="3823" y="13998"/>
                      <a:pt x="3823" y="14034"/>
                      <a:pt x="3847" y="14070"/>
                    </a:cubicBezTo>
                    <a:cubicBezTo>
                      <a:pt x="3942" y="14475"/>
                      <a:pt x="4025" y="14677"/>
                      <a:pt x="4025" y="14677"/>
                    </a:cubicBezTo>
                    <a:cubicBezTo>
                      <a:pt x="4978" y="14558"/>
                      <a:pt x="7276" y="13939"/>
                      <a:pt x="7157" y="13427"/>
                    </a:cubicBezTo>
                    <a:lnTo>
                      <a:pt x="7026" y="12844"/>
                    </a:lnTo>
                    <a:cubicBezTo>
                      <a:pt x="7026" y="12820"/>
                      <a:pt x="7014" y="12784"/>
                      <a:pt x="7014" y="12760"/>
                    </a:cubicBezTo>
                    <a:cubicBezTo>
                      <a:pt x="5573" y="6581"/>
                      <a:pt x="2775" y="1175"/>
                      <a:pt x="1858" y="282"/>
                    </a:cubicBezTo>
                    <a:cubicBezTo>
                      <a:pt x="1658" y="86"/>
                      <a:pt x="1468" y="0"/>
                      <a:pt x="1293" y="0"/>
                    </a:cubicBezTo>
                    <a:close/>
                  </a:path>
                </a:pathLst>
              </a:custGeom>
              <a:solidFill>
                <a:srgbClr val="FFE6B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22" name="Google Shape;5835;p62">
                <a:extLst>
                  <a:ext uri="{FF2B5EF4-FFF2-40B4-BE49-F238E27FC236}">
                    <a16:creationId xmlns:a16="http://schemas.microsoft.com/office/drawing/2014/main" id="{F6ED6C9A-9C58-50EB-BAF9-157F033339D7}"/>
                  </a:ext>
                </a:extLst>
              </p:cNvPr>
              <p:cNvSpPr/>
              <p:nvPr/>
            </p:nvSpPr>
            <p:spPr>
              <a:xfrm>
                <a:off x="2777268" y="3302472"/>
                <a:ext cx="158525" cy="64573"/>
              </a:xfrm>
              <a:custGeom>
                <a:avLst/>
                <a:gdLst/>
                <a:ahLst/>
                <a:cxnLst/>
                <a:rect l="l" t="t" r="r" b="b"/>
                <a:pathLst>
                  <a:path w="3216" h="1310" extrusionOk="0">
                    <a:moveTo>
                      <a:pt x="3204" y="0"/>
                    </a:moveTo>
                    <a:cubicBezTo>
                      <a:pt x="2644" y="203"/>
                      <a:pt x="2061" y="429"/>
                      <a:pt x="1489" y="643"/>
                    </a:cubicBezTo>
                    <a:cubicBezTo>
                      <a:pt x="989" y="822"/>
                      <a:pt x="477" y="1000"/>
                      <a:pt x="1" y="1203"/>
                    </a:cubicBezTo>
                    <a:cubicBezTo>
                      <a:pt x="25" y="1238"/>
                      <a:pt x="25" y="1274"/>
                      <a:pt x="37" y="1310"/>
                    </a:cubicBezTo>
                    <a:cubicBezTo>
                      <a:pt x="537" y="1143"/>
                      <a:pt x="1037" y="941"/>
                      <a:pt x="1525" y="738"/>
                    </a:cubicBezTo>
                    <a:cubicBezTo>
                      <a:pt x="2085" y="524"/>
                      <a:pt x="2656" y="310"/>
                      <a:pt x="3216" y="84"/>
                    </a:cubicBezTo>
                    <a:cubicBezTo>
                      <a:pt x="3216" y="60"/>
                      <a:pt x="3204" y="24"/>
                      <a:pt x="3204" y="0"/>
                    </a:cubicBezTo>
                    <a:close/>
                  </a:path>
                </a:pathLst>
              </a:custGeom>
              <a:solidFill>
                <a:srgbClr val="578A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23" name="Google Shape;5838;p62">
                <a:extLst>
                  <a:ext uri="{FF2B5EF4-FFF2-40B4-BE49-F238E27FC236}">
                    <a16:creationId xmlns:a16="http://schemas.microsoft.com/office/drawing/2014/main" id="{B41BBCA3-1FB3-9031-56AB-B30C469514F8}"/>
                  </a:ext>
                </a:extLst>
              </p:cNvPr>
              <p:cNvSpPr/>
              <p:nvPr/>
            </p:nvSpPr>
            <p:spPr>
              <a:xfrm>
                <a:off x="1902225" y="2064681"/>
                <a:ext cx="522402" cy="1033319"/>
              </a:xfrm>
              <a:custGeom>
                <a:avLst/>
                <a:gdLst/>
                <a:ahLst/>
                <a:cxnLst/>
                <a:rect l="l" t="t" r="r" b="b"/>
                <a:pathLst>
                  <a:path w="10598" h="20963" extrusionOk="0">
                    <a:moveTo>
                      <a:pt x="3836" y="1"/>
                    </a:moveTo>
                    <a:cubicBezTo>
                      <a:pt x="3434" y="1"/>
                      <a:pt x="3034" y="160"/>
                      <a:pt x="2715" y="418"/>
                    </a:cubicBezTo>
                    <a:cubicBezTo>
                      <a:pt x="2263" y="787"/>
                      <a:pt x="1965" y="1311"/>
                      <a:pt x="1787" y="1858"/>
                    </a:cubicBezTo>
                    <a:cubicBezTo>
                      <a:pt x="1525" y="2692"/>
                      <a:pt x="1477" y="3632"/>
                      <a:pt x="1799" y="4454"/>
                    </a:cubicBezTo>
                    <a:cubicBezTo>
                      <a:pt x="2084" y="5144"/>
                      <a:pt x="2608" y="5716"/>
                      <a:pt x="3025" y="6359"/>
                    </a:cubicBezTo>
                    <a:cubicBezTo>
                      <a:pt x="3442" y="6990"/>
                      <a:pt x="3739" y="7764"/>
                      <a:pt x="3501" y="8478"/>
                    </a:cubicBezTo>
                    <a:cubicBezTo>
                      <a:pt x="3370" y="8883"/>
                      <a:pt x="3073" y="9216"/>
                      <a:pt x="2775" y="9526"/>
                    </a:cubicBezTo>
                    <a:cubicBezTo>
                      <a:pt x="2203" y="10097"/>
                      <a:pt x="1549" y="10609"/>
                      <a:pt x="1179" y="11324"/>
                    </a:cubicBezTo>
                    <a:cubicBezTo>
                      <a:pt x="810" y="12038"/>
                      <a:pt x="810" y="13038"/>
                      <a:pt x="1430" y="13526"/>
                    </a:cubicBezTo>
                    <a:cubicBezTo>
                      <a:pt x="1727" y="13765"/>
                      <a:pt x="2156" y="13907"/>
                      <a:pt x="2299" y="14276"/>
                    </a:cubicBezTo>
                    <a:cubicBezTo>
                      <a:pt x="2394" y="14586"/>
                      <a:pt x="2215" y="14919"/>
                      <a:pt x="2025" y="15181"/>
                    </a:cubicBezTo>
                    <a:cubicBezTo>
                      <a:pt x="1620" y="15717"/>
                      <a:pt x="1084" y="16146"/>
                      <a:pt x="691" y="16670"/>
                    </a:cubicBezTo>
                    <a:cubicBezTo>
                      <a:pt x="287" y="17205"/>
                      <a:pt x="1" y="17896"/>
                      <a:pt x="191" y="18527"/>
                    </a:cubicBezTo>
                    <a:cubicBezTo>
                      <a:pt x="394" y="19170"/>
                      <a:pt x="1001" y="19599"/>
                      <a:pt x="1620" y="19837"/>
                    </a:cubicBezTo>
                    <a:cubicBezTo>
                      <a:pt x="2027" y="20002"/>
                      <a:pt x="2467" y="20111"/>
                      <a:pt x="2902" y="20111"/>
                    </a:cubicBezTo>
                    <a:cubicBezTo>
                      <a:pt x="3154" y="20111"/>
                      <a:pt x="3404" y="20075"/>
                      <a:pt x="3644" y="19991"/>
                    </a:cubicBezTo>
                    <a:cubicBezTo>
                      <a:pt x="3788" y="19940"/>
                      <a:pt x="3941" y="19880"/>
                      <a:pt x="4088" y="19880"/>
                    </a:cubicBezTo>
                    <a:cubicBezTo>
                      <a:pt x="4111" y="19880"/>
                      <a:pt x="4133" y="19881"/>
                      <a:pt x="4156" y="19884"/>
                    </a:cubicBezTo>
                    <a:cubicBezTo>
                      <a:pt x="4382" y="19920"/>
                      <a:pt x="4525" y="20122"/>
                      <a:pt x="4692" y="20289"/>
                    </a:cubicBezTo>
                    <a:cubicBezTo>
                      <a:pt x="5144" y="20741"/>
                      <a:pt x="5787" y="20962"/>
                      <a:pt x="6430" y="20962"/>
                    </a:cubicBezTo>
                    <a:cubicBezTo>
                      <a:pt x="6651" y="20962"/>
                      <a:pt x="6872" y="20936"/>
                      <a:pt x="7085" y="20884"/>
                    </a:cubicBezTo>
                    <a:cubicBezTo>
                      <a:pt x="7918" y="20670"/>
                      <a:pt x="8633" y="20099"/>
                      <a:pt x="9121" y="19396"/>
                    </a:cubicBezTo>
                    <a:cubicBezTo>
                      <a:pt x="9740" y="18551"/>
                      <a:pt x="10050" y="17444"/>
                      <a:pt x="9823" y="16432"/>
                    </a:cubicBezTo>
                    <a:cubicBezTo>
                      <a:pt x="9597" y="15408"/>
                      <a:pt x="8788" y="14503"/>
                      <a:pt x="7740" y="14336"/>
                    </a:cubicBezTo>
                    <a:lnTo>
                      <a:pt x="7740" y="14336"/>
                    </a:lnTo>
                    <a:cubicBezTo>
                      <a:pt x="7806" y="14347"/>
                      <a:pt x="7873" y="14352"/>
                      <a:pt x="7939" y="14352"/>
                    </a:cubicBezTo>
                    <a:cubicBezTo>
                      <a:pt x="8397" y="14352"/>
                      <a:pt x="8851" y="14112"/>
                      <a:pt x="9204" y="13800"/>
                    </a:cubicBezTo>
                    <a:cubicBezTo>
                      <a:pt x="10109" y="13014"/>
                      <a:pt x="10597" y="11645"/>
                      <a:pt x="10073" y="10574"/>
                    </a:cubicBezTo>
                    <a:cubicBezTo>
                      <a:pt x="9526" y="9419"/>
                      <a:pt x="8145" y="9002"/>
                      <a:pt x="6906" y="8704"/>
                    </a:cubicBezTo>
                    <a:cubicBezTo>
                      <a:pt x="7371" y="8335"/>
                      <a:pt x="7835" y="7954"/>
                      <a:pt x="8157" y="7454"/>
                    </a:cubicBezTo>
                    <a:cubicBezTo>
                      <a:pt x="9002" y="6180"/>
                      <a:pt x="8692" y="4406"/>
                      <a:pt x="7847" y="3144"/>
                    </a:cubicBezTo>
                    <a:cubicBezTo>
                      <a:pt x="7359" y="2418"/>
                      <a:pt x="6704" y="1799"/>
                      <a:pt x="6013" y="1263"/>
                    </a:cubicBezTo>
                    <a:cubicBezTo>
                      <a:pt x="5656" y="989"/>
                      <a:pt x="5299" y="727"/>
                      <a:pt x="4930" y="477"/>
                    </a:cubicBezTo>
                    <a:cubicBezTo>
                      <a:pt x="4644" y="287"/>
                      <a:pt x="4382" y="49"/>
                      <a:pt x="4025" y="13"/>
                    </a:cubicBezTo>
                    <a:cubicBezTo>
                      <a:pt x="3962" y="5"/>
                      <a:pt x="3899" y="1"/>
                      <a:pt x="3836" y="1"/>
                    </a:cubicBezTo>
                    <a:close/>
                  </a:path>
                </a:pathLst>
              </a:custGeom>
              <a:solidFill>
                <a:srgbClr val="463F3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24" name="Google Shape;5839;p62">
                <a:extLst>
                  <a:ext uri="{FF2B5EF4-FFF2-40B4-BE49-F238E27FC236}">
                    <a16:creationId xmlns:a16="http://schemas.microsoft.com/office/drawing/2014/main" id="{FFF689BC-9144-F6B9-7B22-D17B8B57E920}"/>
                  </a:ext>
                </a:extLst>
              </p:cNvPr>
              <p:cNvSpPr/>
              <p:nvPr/>
            </p:nvSpPr>
            <p:spPr>
              <a:xfrm>
                <a:off x="2020182" y="2065174"/>
                <a:ext cx="404445" cy="1033417"/>
              </a:xfrm>
              <a:custGeom>
                <a:avLst/>
                <a:gdLst/>
                <a:ahLst/>
                <a:cxnLst/>
                <a:rect l="l" t="t" r="r" b="b"/>
                <a:pathLst>
                  <a:path w="8205" h="20965" extrusionOk="0">
                    <a:moveTo>
                      <a:pt x="1540" y="1"/>
                    </a:moveTo>
                    <a:cubicBezTo>
                      <a:pt x="1328" y="1"/>
                      <a:pt x="1105" y="36"/>
                      <a:pt x="918" y="98"/>
                    </a:cubicBezTo>
                    <a:cubicBezTo>
                      <a:pt x="870" y="158"/>
                      <a:pt x="822" y="229"/>
                      <a:pt x="775" y="289"/>
                    </a:cubicBezTo>
                    <a:cubicBezTo>
                      <a:pt x="287" y="1074"/>
                      <a:pt x="84" y="2051"/>
                      <a:pt x="37" y="2967"/>
                    </a:cubicBezTo>
                    <a:cubicBezTo>
                      <a:pt x="1" y="3860"/>
                      <a:pt x="299" y="4765"/>
                      <a:pt x="739" y="5539"/>
                    </a:cubicBezTo>
                    <a:cubicBezTo>
                      <a:pt x="930" y="5896"/>
                      <a:pt x="1156" y="6242"/>
                      <a:pt x="1418" y="6551"/>
                    </a:cubicBezTo>
                    <a:cubicBezTo>
                      <a:pt x="1632" y="6813"/>
                      <a:pt x="1846" y="7028"/>
                      <a:pt x="2049" y="7301"/>
                    </a:cubicBezTo>
                    <a:cubicBezTo>
                      <a:pt x="2227" y="7551"/>
                      <a:pt x="2370" y="7825"/>
                      <a:pt x="2418" y="8123"/>
                    </a:cubicBezTo>
                    <a:cubicBezTo>
                      <a:pt x="2477" y="8492"/>
                      <a:pt x="2418" y="8861"/>
                      <a:pt x="2323" y="9218"/>
                    </a:cubicBezTo>
                    <a:cubicBezTo>
                      <a:pt x="2085" y="10052"/>
                      <a:pt x="1596" y="10814"/>
                      <a:pt x="1418" y="11659"/>
                    </a:cubicBezTo>
                    <a:cubicBezTo>
                      <a:pt x="1227" y="12492"/>
                      <a:pt x="1287" y="13493"/>
                      <a:pt x="1823" y="14207"/>
                    </a:cubicBezTo>
                    <a:cubicBezTo>
                      <a:pt x="2025" y="14481"/>
                      <a:pt x="2311" y="14755"/>
                      <a:pt x="2358" y="15124"/>
                    </a:cubicBezTo>
                    <a:cubicBezTo>
                      <a:pt x="2406" y="15540"/>
                      <a:pt x="2192" y="15933"/>
                      <a:pt x="2001" y="16291"/>
                    </a:cubicBezTo>
                    <a:cubicBezTo>
                      <a:pt x="1775" y="16672"/>
                      <a:pt x="1549" y="17064"/>
                      <a:pt x="1418" y="17493"/>
                    </a:cubicBezTo>
                    <a:cubicBezTo>
                      <a:pt x="1287" y="17910"/>
                      <a:pt x="1239" y="18338"/>
                      <a:pt x="1287" y="18791"/>
                    </a:cubicBezTo>
                    <a:cubicBezTo>
                      <a:pt x="1311" y="19172"/>
                      <a:pt x="1418" y="19553"/>
                      <a:pt x="1596" y="19886"/>
                    </a:cubicBezTo>
                    <a:cubicBezTo>
                      <a:pt x="1626" y="19880"/>
                      <a:pt x="1653" y="19877"/>
                      <a:pt x="1680" y="19877"/>
                    </a:cubicBezTo>
                    <a:cubicBezTo>
                      <a:pt x="1706" y="19877"/>
                      <a:pt x="1733" y="19880"/>
                      <a:pt x="1763" y="19886"/>
                    </a:cubicBezTo>
                    <a:cubicBezTo>
                      <a:pt x="1989" y="19922"/>
                      <a:pt x="2132" y="20124"/>
                      <a:pt x="2299" y="20291"/>
                    </a:cubicBezTo>
                    <a:cubicBezTo>
                      <a:pt x="2751" y="20743"/>
                      <a:pt x="3394" y="20964"/>
                      <a:pt x="4037" y="20964"/>
                    </a:cubicBezTo>
                    <a:cubicBezTo>
                      <a:pt x="4258" y="20964"/>
                      <a:pt x="4479" y="20938"/>
                      <a:pt x="4692" y="20886"/>
                    </a:cubicBezTo>
                    <a:cubicBezTo>
                      <a:pt x="5525" y="20684"/>
                      <a:pt x="6240" y="20101"/>
                      <a:pt x="6728" y="19398"/>
                    </a:cubicBezTo>
                    <a:cubicBezTo>
                      <a:pt x="7347" y="18553"/>
                      <a:pt x="7657" y="17445"/>
                      <a:pt x="7430" y="16433"/>
                    </a:cubicBezTo>
                    <a:cubicBezTo>
                      <a:pt x="7204" y="15421"/>
                      <a:pt x="6395" y="14493"/>
                      <a:pt x="5347" y="14326"/>
                    </a:cubicBezTo>
                    <a:lnTo>
                      <a:pt x="5347" y="14326"/>
                    </a:lnTo>
                    <a:cubicBezTo>
                      <a:pt x="5413" y="14337"/>
                      <a:pt x="5480" y="14342"/>
                      <a:pt x="5546" y="14342"/>
                    </a:cubicBezTo>
                    <a:cubicBezTo>
                      <a:pt x="6004" y="14342"/>
                      <a:pt x="6458" y="14102"/>
                      <a:pt x="6811" y="13790"/>
                    </a:cubicBezTo>
                    <a:cubicBezTo>
                      <a:pt x="7716" y="12993"/>
                      <a:pt x="8204" y="11623"/>
                      <a:pt x="7680" y="10552"/>
                    </a:cubicBezTo>
                    <a:cubicBezTo>
                      <a:pt x="7133" y="9409"/>
                      <a:pt x="5752" y="8992"/>
                      <a:pt x="4513" y="8694"/>
                    </a:cubicBezTo>
                    <a:cubicBezTo>
                      <a:pt x="4978" y="8325"/>
                      <a:pt x="5442" y="7932"/>
                      <a:pt x="5764" y="7444"/>
                    </a:cubicBezTo>
                    <a:cubicBezTo>
                      <a:pt x="6609" y="6170"/>
                      <a:pt x="6299" y="4396"/>
                      <a:pt x="5454" y="3134"/>
                    </a:cubicBezTo>
                    <a:cubicBezTo>
                      <a:pt x="4966" y="2408"/>
                      <a:pt x="4311" y="1789"/>
                      <a:pt x="3620" y="1253"/>
                    </a:cubicBezTo>
                    <a:cubicBezTo>
                      <a:pt x="3263" y="979"/>
                      <a:pt x="2906" y="717"/>
                      <a:pt x="2537" y="467"/>
                    </a:cubicBezTo>
                    <a:cubicBezTo>
                      <a:pt x="2251" y="277"/>
                      <a:pt x="1989" y="39"/>
                      <a:pt x="1632" y="3"/>
                    </a:cubicBezTo>
                    <a:cubicBezTo>
                      <a:pt x="1602" y="1"/>
                      <a:pt x="1571" y="1"/>
                      <a:pt x="1540" y="1"/>
                    </a:cubicBezTo>
                    <a:close/>
                  </a:path>
                </a:pathLst>
              </a:custGeom>
              <a:solidFill>
                <a:srgbClr val="0A0A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25" name="Google Shape;5840;p62">
                <a:extLst>
                  <a:ext uri="{FF2B5EF4-FFF2-40B4-BE49-F238E27FC236}">
                    <a16:creationId xmlns:a16="http://schemas.microsoft.com/office/drawing/2014/main" id="{6681D023-11C8-8DE3-E435-B932DDC30CF2}"/>
                  </a:ext>
                </a:extLst>
              </p:cNvPr>
              <p:cNvSpPr/>
              <p:nvPr/>
            </p:nvSpPr>
            <p:spPr>
              <a:xfrm>
                <a:off x="1910457" y="4004401"/>
                <a:ext cx="1028882" cy="118598"/>
              </a:xfrm>
              <a:custGeom>
                <a:avLst/>
                <a:gdLst/>
                <a:ahLst/>
                <a:cxnLst/>
                <a:rect l="l" t="t" r="r" b="b"/>
                <a:pathLst>
                  <a:path w="20873" h="2406" extrusionOk="0">
                    <a:moveTo>
                      <a:pt x="10430" y="0"/>
                    </a:moveTo>
                    <a:cubicBezTo>
                      <a:pt x="4668" y="0"/>
                      <a:pt x="0" y="536"/>
                      <a:pt x="0" y="1203"/>
                    </a:cubicBezTo>
                    <a:cubicBezTo>
                      <a:pt x="0" y="1869"/>
                      <a:pt x="4668" y="2405"/>
                      <a:pt x="10430" y="2405"/>
                    </a:cubicBezTo>
                    <a:cubicBezTo>
                      <a:pt x="16193" y="2405"/>
                      <a:pt x="20872" y="1869"/>
                      <a:pt x="20872" y="1203"/>
                    </a:cubicBezTo>
                    <a:cubicBezTo>
                      <a:pt x="20872" y="536"/>
                      <a:pt x="16193" y="0"/>
                      <a:pt x="10430" y="0"/>
                    </a:cubicBezTo>
                    <a:close/>
                  </a:path>
                </a:pathLst>
              </a:custGeom>
              <a:solidFill>
                <a:srgbClr val="8EB3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26" name="Google Shape;5841;p62">
                <a:extLst>
                  <a:ext uri="{FF2B5EF4-FFF2-40B4-BE49-F238E27FC236}">
                    <a16:creationId xmlns:a16="http://schemas.microsoft.com/office/drawing/2014/main" id="{07296381-6ED0-FF07-8EAF-78EEDEB4C3B6}"/>
                  </a:ext>
                </a:extLst>
              </p:cNvPr>
              <p:cNvSpPr/>
              <p:nvPr/>
            </p:nvSpPr>
            <p:spPr>
              <a:xfrm>
                <a:off x="2468597" y="3407515"/>
                <a:ext cx="1775" cy="641"/>
              </a:xfrm>
              <a:custGeom>
                <a:avLst/>
                <a:gdLst/>
                <a:ahLst/>
                <a:cxnLst/>
                <a:rect l="l" t="t" r="r" b="b"/>
                <a:pathLst>
                  <a:path w="36" h="13" extrusionOk="0">
                    <a:moveTo>
                      <a:pt x="12" y="0"/>
                    </a:moveTo>
                    <a:cubicBezTo>
                      <a:pt x="0" y="0"/>
                      <a:pt x="0" y="12"/>
                      <a:pt x="12" y="12"/>
                    </a:cubicBezTo>
                    <a:cubicBezTo>
                      <a:pt x="36" y="12"/>
                      <a:pt x="36" y="0"/>
                      <a:pt x="12"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27" name="Google Shape;5842;p62">
                <a:extLst>
                  <a:ext uri="{FF2B5EF4-FFF2-40B4-BE49-F238E27FC236}">
                    <a16:creationId xmlns:a16="http://schemas.microsoft.com/office/drawing/2014/main" id="{22245564-3ED9-4550-08CC-EA348A51483A}"/>
                  </a:ext>
                </a:extLst>
              </p:cNvPr>
              <p:cNvSpPr/>
              <p:nvPr/>
            </p:nvSpPr>
            <p:spPr>
              <a:xfrm>
                <a:off x="2465048" y="3338259"/>
                <a:ext cx="236012" cy="637993"/>
              </a:xfrm>
              <a:custGeom>
                <a:avLst/>
                <a:gdLst/>
                <a:ahLst/>
                <a:cxnLst/>
                <a:rect l="l" t="t" r="r" b="b"/>
                <a:pathLst>
                  <a:path w="4788" h="12943" extrusionOk="0">
                    <a:moveTo>
                      <a:pt x="4763" y="0"/>
                    </a:moveTo>
                    <a:cubicBezTo>
                      <a:pt x="3942" y="179"/>
                      <a:pt x="3096" y="262"/>
                      <a:pt x="2251" y="310"/>
                    </a:cubicBezTo>
                    <a:cubicBezTo>
                      <a:pt x="1608" y="346"/>
                      <a:pt x="965" y="358"/>
                      <a:pt x="322" y="358"/>
                    </a:cubicBezTo>
                    <a:cubicBezTo>
                      <a:pt x="370" y="2572"/>
                      <a:pt x="13" y="10597"/>
                      <a:pt x="1" y="12943"/>
                    </a:cubicBezTo>
                    <a:lnTo>
                      <a:pt x="3454" y="12943"/>
                    </a:lnTo>
                    <a:cubicBezTo>
                      <a:pt x="3454" y="12943"/>
                      <a:pt x="4120" y="6501"/>
                      <a:pt x="4537" y="3560"/>
                    </a:cubicBezTo>
                    <a:cubicBezTo>
                      <a:pt x="4644" y="2822"/>
                      <a:pt x="4728" y="1548"/>
                      <a:pt x="4787" y="0"/>
                    </a:cubicBezTo>
                    <a:close/>
                  </a:path>
                </a:pathLst>
              </a:custGeom>
              <a:solidFill>
                <a:srgbClr val="FFA6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28" name="Google Shape;5843;p62">
                <a:extLst>
                  <a:ext uri="{FF2B5EF4-FFF2-40B4-BE49-F238E27FC236}">
                    <a16:creationId xmlns:a16="http://schemas.microsoft.com/office/drawing/2014/main" id="{EEF5D5D7-EE20-A5C6-DAEA-D11EB93D65A5}"/>
                  </a:ext>
                </a:extLst>
              </p:cNvPr>
              <p:cNvSpPr/>
              <p:nvPr/>
            </p:nvSpPr>
            <p:spPr>
              <a:xfrm>
                <a:off x="2479737" y="3338259"/>
                <a:ext cx="222457" cy="164982"/>
              </a:xfrm>
              <a:custGeom>
                <a:avLst/>
                <a:gdLst/>
                <a:ahLst/>
                <a:cxnLst/>
                <a:rect l="l" t="t" r="r" b="b"/>
                <a:pathLst>
                  <a:path w="4513" h="3347" extrusionOk="0">
                    <a:moveTo>
                      <a:pt x="4477" y="0"/>
                    </a:moveTo>
                    <a:cubicBezTo>
                      <a:pt x="3656" y="179"/>
                      <a:pt x="2810" y="274"/>
                      <a:pt x="1965" y="310"/>
                    </a:cubicBezTo>
                    <a:cubicBezTo>
                      <a:pt x="1322" y="346"/>
                      <a:pt x="679" y="358"/>
                      <a:pt x="48" y="358"/>
                    </a:cubicBezTo>
                    <a:cubicBezTo>
                      <a:pt x="60" y="989"/>
                      <a:pt x="24" y="2072"/>
                      <a:pt x="1" y="3346"/>
                    </a:cubicBezTo>
                    <a:cubicBezTo>
                      <a:pt x="655" y="3334"/>
                      <a:pt x="1322" y="3322"/>
                      <a:pt x="1977" y="3263"/>
                    </a:cubicBezTo>
                    <a:cubicBezTo>
                      <a:pt x="2620" y="3203"/>
                      <a:pt x="3263" y="3132"/>
                      <a:pt x="3882" y="3025"/>
                    </a:cubicBezTo>
                    <a:cubicBezTo>
                      <a:pt x="4037" y="3013"/>
                      <a:pt x="4180" y="2977"/>
                      <a:pt x="4334" y="2953"/>
                    </a:cubicBezTo>
                    <a:cubicBezTo>
                      <a:pt x="4406" y="2203"/>
                      <a:pt x="4465" y="1179"/>
                      <a:pt x="4513"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29" name="Google Shape;5844;p62">
                <a:extLst>
                  <a:ext uri="{FF2B5EF4-FFF2-40B4-BE49-F238E27FC236}">
                    <a16:creationId xmlns:a16="http://schemas.microsoft.com/office/drawing/2014/main" id="{CE97A48F-E915-55C6-F8FC-B909BEBE96A9}"/>
                  </a:ext>
                </a:extLst>
              </p:cNvPr>
              <p:cNvSpPr/>
              <p:nvPr/>
            </p:nvSpPr>
            <p:spPr>
              <a:xfrm>
                <a:off x="2465048" y="3714461"/>
                <a:ext cx="199585" cy="262384"/>
              </a:xfrm>
              <a:custGeom>
                <a:avLst/>
                <a:gdLst/>
                <a:ahLst/>
                <a:cxnLst/>
                <a:rect l="l" t="t" r="r" b="b"/>
                <a:pathLst>
                  <a:path w="4049" h="5323" extrusionOk="0">
                    <a:moveTo>
                      <a:pt x="4049" y="0"/>
                    </a:moveTo>
                    <a:lnTo>
                      <a:pt x="4049" y="0"/>
                    </a:lnTo>
                    <a:cubicBezTo>
                      <a:pt x="3289" y="42"/>
                      <a:pt x="2529" y="60"/>
                      <a:pt x="1771" y="60"/>
                    </a:cubicBezTo>
                    <a:cubicBezTo>
                      <a:pt x="1235" y="60"/>
                      <a:pt x="700" y="51"/>
                      <a:pt x="168" y="36"/>
                    </a:cubicBezTo>
                    <a:cubicBezTo>
                      <a:pt x="144" y="286"/>
                      <a:pt x="144" y="536"/>
                      <a:pt x="132" y="798"/>
                    </a:cubicBezTo>
                    <a:lnTo>
                      <a:pt x="132" y="881"/>
                    </a:lnTo>
                    <a:cubicBezTo>
                      <a:pt x="132" y="1012"/>
                      <a:pt x="120" y="1167"/>
                      <a:pt x="120" y="1298"/>
                    </a:cubicBezTo>
                    <a:lnTo>
                      <a:pt x="120" y="1405"/>
                    </a:lnTo>
                    <a:cubicBezTo>
                      <a:pt x="60" y="3060"/>
                      <a:pt x="13" y="4525"/>
                      <a:pt x="1" y="5322"/>
                    </a:cubicBezTo>
                    <a:lnTo>
                      <a:pt x="3454" y="5322"/>
                    </a:lnTo>
                    <a:cubicBezTo>
                      <a:pt x="3454" y="5322"/>
                      <a:pt x="3644" y="3441"/>
                      <a:pt x="3894" y="1239"/>
                    </a:cubicBezTo>
                    <a:cubicBezTo>
                      <a:pt x="3894" y="1215"/>
                      <a:pt x="3918" y="1179"/>
                      <a:pt x="3918" y="1155"/>
                    </a:cubicBezTo>
                    <a:cubicBezTo>
                      <a:pt x="3930" y="1012"/>
                      <a:pt x="3942" y="893"/>
                      <a:pt x="3954" y="762"/>
                    </a:cubicBezTo>
                    <a:cubicBezTo>
                      <a:pt x="3954" y="739"/>
                      <a:pt x="3954" y="703"/>
                      <a:pt x="3978" y="691"/>
                    </a:cubicBezTo>
                    <a:cubicBezTo>
                      <a:pt x="4001" y="465"/>
                      <a:pt x="4013" y="227"/>
                      <a:pt x="4049" y="0"/>
                    </a:cubicBezTo>
                    <a:close/>
                  </a:path>
                </a:pathLst>
              </a:custGeom>
              <a:solidFill>
                <a:srgbClr val="FFCF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30" name="Google Shape;5845;p62">
                <a:extLst>
                  <a:ext uri="{FF2B5EF4-FFF2-40B4-BE49-F238E27FC236}">
                    <a16:creationId xmlns:a16="http://schemas.microsoft.com/office/drawing/2014/main" id="{0AED6170-4392-9589-2565-3D384B57793E}"/>
                  </a:ext>
                </a:extLst>
              </p:cNvPr>
              <p:cNvSpPr/>
              <p:nvPr/>
            </p:nvSpPr>
            <p:spPr>
              <a:xfrm>
                <a:off x="2471506" y="3749065"/>
                <a:ext cx="189628" cy="12077"/>
              </a:xfrm>
              <a:custGeom>
                <a:avLst/>
                <a:gdLst/>
                <a:ahLst/>
                <a:cxnLst/>
                <a:rect l="l" t="t" r="r" b="b"/>
                <a:pathLst>
                  <a:path w="3847" h="245" extrusionOk="0">
                    <a:moveTo>
                      <a:pt x="3847" y="1"/>
                    </a:moveTo>
                    <a:lnTo>
                      <a:pt x="3847" y="1"/>
                    </a:lnTo>
                    <a:cubicBezTo>
                      <a:pt x="3704" y="13"/>
                      <a:pt x="3573" y="37"/>
                      <a:pt x="3430" y="60"/>
                    </a:cubicBezTo>
                    <a:cubicBezTo>
                      <a:pt x="2770" y="143"/>
                      <a:pt x="2117" y="176"/>
                      <a:pt x="1466" y="176"/>
                    </a:cubicBezTo>
                    <a:cubicBezTo>
                      <a:pt x="1271" y="176"/>
                      <a:pt x="1076" y="173"/>
                      <a:pt x="882" y="167"/>
                    </a:cubicBezTo>
                    <a:cubicBezTo>
                      <a:pt x="584" y="144"/>
                      <a:pt x="298" y="132"/>
                      <a:pt x="1" y="108"/>
                    </a:cubicBezTo>
                    <a:lnTo>
                      <a:pt x="1" y="179"/>
                    </a:lnTo>
                    <a:cubicBezTo>
                      <a:pt x="479" y="224"/>
                      <a:pt x="956" y="245"/>
                      <a:pt x="1431" y="245"/>
                    </a:cubicBezTo>
                    <a:cubicBezTo>
                      <a:pt x="2233" y="245"/>
                      <a:pt x="3030" y="184"/>
                      <a:pt x="3823" y="72"/>
                    </a:cubicBezTo>
                    <a:cubicBezTo>
                      <a:pt x="3823" y="48"/>
                      <a:pt x="3823" y="13"/>
                      <a:pt x="3847" y="1"/>
                    </a:cubicBezTo>
                    <a:close/>
                  </a:path>
                </a:pathLst>
              </a:custGeom>
              <a:solidFill>
                <a:srgbClr val="3E69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31" name="Google Shape;5846;p62">
                <a:extLst>
                  <a:ext uri="{FF2B5EF4-FFF2-40B4-BE49-F238E27FC236}">
                    <a16:creationId xmlns:a16="http://schemas.microsoft.com/office/drawing/2014/main" id="{787A0621-8A31-AA31-DB8A-21159C99C9D3}"/>
                  </a:ext>
                </a:extLst>
              </p:cNvPr>
              <p:cNvSpPr/>
              <p:nvPr/>
            </p:nvSpPr>
            <p:spPr>
              <a:xfrm>
                <a:off x="2470372" y="3772577"/>
                <a:ext cx="186671" cy="15133"/>
              </a:xfrm>
              <a:custGeom>
                <a:avLst/>
                <a:gdLst/>
                <a:ahLst/>
                <a:cxnLst/>
                <a:rect l="l" t="t" r="r" b="b"/>
                <a:pathLst>
                  <a:path w="3787" h="307" extrusionOk="0">
                    <a:moveTo>
                      <a:pt x="3786" y="0"/>
                    </a:moveTo>
                    <a:cubicBezTo>
                      <a:pt x="3608" y="36"/>
                      <a:pt x="3453" y="60"/>
                      <a:pt x="3274" y="95"/>
                    </a:cubicBezTo>
                    <a:cubicBezTo>
                      <a:pt x="2655" y="179"/>
                      <a:pt x="2048" y="214"/>
                      <a:pt x="1429" y="214"/>
                    </a:cubicBezTo>
                    <a:cubicBezTo>
                      <a:pt x="1107" y="214"/>
                      <a:pt x="810" y="191"/>
                      <a:pt x="512" y="179"/>
                    </a:cubicBezTo>
                    <a:cubicBezTo>
                      <a:pt x="369" y="167"/>
                      <a:pt x="214" y="167"/>
                      <a:pt x="71" y="155"/>
                    </a:cubicBezTo>
                    <a:lnTo>
                      <a:pt x="0" y="155"/>
                    </a:lnTo>
                    <a:cubicBezTo>
                      <a:pt x="12" y="155"/>
                      <a:pt x="12" y="179"/>
                      <a:pt x="0" y="226"/>
                    </a:cubicBezTo>
                    <a:cubicBezTo>
                      <a:pt x="24" y="226"/>
                      <a:pt x="71" y="238"/>
                      <a:pt x="95" y="238"/>
                    </a:cubicBezTo>
                    <a:cubicBezTo>
                      <a:pt x="274" y="250"/>
                      <a:pt x="441" y="274"/>
                      <a:pt x="619" y="286"/>
                    </a:cubicBezTo>
                    <a:cubicBezTo>
                      <a:pt x="865" y="300"/>
                      <a:pt x="1111" y="306"/>
                      <a:pt x="1357" y="306"/>
                    </a:cubicBezTo>
                    <a:cubicBezTo>
                      <a:pt x="2170" y="306"/>
                      <a:pt x="2979" y="232"/>
                      <a:pt x="3774" y="95"/>
                    </a:cubicBezTo>
                    <a:cubicBezTo>
                      <a:pt x="3774" y="60"/>
                      <a:pt x="3786" y="36"/>
                      <a:pt x="3786" y="0"/>
                    </a:cubicBezTo>
                    <a:close/>
                  </a:path>
                </a:pathLst>
              </a:custGeom>
              <a:solidFill>
                <a:srgbClr val="3E69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32" name="Google Shape;5847;p62">
                <a:extLst>
                  <a:ext uri="{FF2B5EF4-FFF2-40B4-BE49-F238E27FC236}">
                    <a16:creationId xmlns:a16="http://schemas.microsoft.com/office/drawing/2014/main" id="{51EEF7DA-0209-9AD7-012A-0C428A341B46}"/>
                  </a:ext>
                </a:extLst>
              </p:cNvPr>
              <p:cNvSpPr/>
              <p:nvPr/>
            </p:nvSpPr>
            <p:spPr>
              <a:xfrm>
                <a:off x="2439810" y="3967924"/>
                <a:ext cx="306994" cy="96663"/>
              </a:xfrm>
              <a:custGeom>
                <a:avLst/>
                <a:gdLst/>
                <a:ahLst/>
                <a:cxnLst/>
                <a:rect l="l" t="t" r="r" b="b"/>
                <a:pathLst>
                  <a:path w="6228" h="1961" extrusionOk="0">
                    <a:moveTo>
                      <a:pt x="3242" y="1"/>
                    </a:moveTo>
                    <a:cubicBezTo>
                      <a:pt x="2233" y="1"/>
                      <a:pt x="601" y="40"/>
                      <a:pt x="501" y="73"/>
                    </a:cubicBezTo>
                    <a:cubicBezTo>
                      <a:pt x="334" y="121"/>
                      <a:pt x="1" y="1514"/>
                      <a:pt x="191" y="1823"/>
                    </a:cubicBezTo>
                    <a:cubicBezTo>
                      <a:pt x="245" y="1927"/>
                      <a:pt x="929" y="1961"/>
                      <a:pt x="1820" y="1961"/>
                    </a:cubicBezTo>
                    <a:cubicBezTo>
                      <a:pt x="3284" y="1961"/>
                      <a:pt x="5306" y="1869"/>
                      <a:pt x="6002" y="1847"/>
                    </a:cubicBezTo>
                    <a:cubicBezTo>
                      <a:pt x="6145" y="1847"/>
                      <a:pt x="6228" y="1693"/>
                      <a:pt x="6168" y="1573"/>
                    </a:cubicBezTo>
                    <a:cubicBezTo>
                      <a:pt x="6049" y="1335"/>
                      <a:pt x="5764" y="990"/>
                      <a:pt x="5216" y="633"/>
                    </a:cubicBezTo>
                    <a:cubicBezTo>
                      <a:pt x="4323" y="38"/>
                      <a:pt x="4025" y="26"/>
                      <a:pt x="4025" y="26"/>
                    </a:cubicBezTo>
                    <a:cubicBezTo>
                      <a:pt x="3990" y="8"/>
                      <a:pt x="3672" y="1"/>
                      <a:pt x="3242" y="1"/>
                    </a:cubicBezTo>
                    <a:close/>
                  </a:path>
                </a:pathLst>
              </a:custGeom>
              <a:solidFill>
                <a:srgbClr val="1E3D2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33" name="Google Shape;5848;p62">
                <a:extLst>
                  <a:ext uri="{FF2B5EF4-FFF2-40B4-BE49-F238E27FC236}">
                    <a16:creationId xmlns:a16="http://schemas.microsoft.com/office/drawing/2014/main" id="{8D81273B-6483-EA2E-B768-81B4603A9E59}"/>
                  </a:ext>
                </a:extLst>
              </p:cNvPr>
              <p:cNvSpPr/>
              <p:nvPr/>
            </p:nvSpPr>
            <p:spPr>
              <a:xfrm>
                <a:off x="2628798" y="3995134"/>
                <a:ext cx="78129" cy="26224"/>
              </a:xfrm>
              <a:custGeom>
                <a:avLst/>
                <a:gdLst/>
                <a:ahLst/>
                <a:cxnLst/>
                <a:rect l="l" t="t" r="r" b="b"/>
                <a:pathLst>
                  <a:path w="1585" h="532" extrusionOk="0">
                    <a:moveTo>
                      <a:pt x="1223" y="1"/>
                    </a:moveTo>
                    <a:cubicBezTo>
                      <a:pt x="1082" y="1"/>
                      <a:pt x="943" y="16"/>
                      <a:pt x="798" y="45"/>
                    </a:cubicBezTo>
                    <a:cubicBezTo>
                      <a:pt x="596" y="81"/>
                      <a:pt x="394" y="140"/>
                      <a:pt x="215" y="248"/>
                    </a:cubicBezTo>
                    <a:cubicBezTo>
                      <a:pt x="144" y="295"/>
                      <a:pt x="1" y="367"/>
                      <a:pt x="36" y="474"/>
                    </a:cubicBezTo>
                    <a:cubicBezTo>
                      <a:pt x="54" y="517"/>
                      <a:pt x="82" y="532"/>
                      <a:pt x="114" y="532"/>
                    </a:cubicBezTo>
                    <a:cubicBezTo>
                      <a:pt x="172" y="532"/>
                      <a:pt x="245" y="485"/>
                      <a:pt x="298" y="462"/>
                    </a:cubicBezTo>
                    <a:cubicBezTo>
                      <a:pt x="667" y="248"/>
                      <a:pt x="1072" y="176"/>
                      <a:pt x="1489" y="176"/>
                    </a:cubicBezTo>
                    <a:cubicBezTo>
                      <a:pt x="1560" y="176"/>
                      <a:pt x="1584" y="45"/>
                      <a:pt x="1501" y="21"/>
                    </a:cubicBezTo>
                    <a:cubicBezTo>
                      <a:pt x="1407" y="7"/>
                      <a:pt x="1315" y="1"/>
                      <a:pt x="1223"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34" name="Google Shape;5849;p62">
                <a:extLst>
                  <a:ext uri="{FF2B5EF4-FFF2-40B4-BE49-F238E27FC236}">
                    <a16:creationId xmlns:a16="http://schemas.microsoft.com/office/drawing/2014/main" id="{260D3E6A-8CB7-897C-273A-96997351F110}"/>
                  </a:ext>
                </a:extLst>
              </p:cNvPr>
              <p:cNvSpPr/>
              <p:nvPr/>
            </p:nvSpPr>
            <p:spPr>
              <a:xfrm>
                <a:off x="2598533" y="3982663"/>
                <a:ext cx="80199" cy="30118"/>
              </a:xfrm>
              <a:custGeom>
                <a:avLst/>
                <a:gdLst/>
                <a:ahLst/>
                <a:cxnLst/>
                <a:rect l="l" t="t" r="r" b="b"/>
                <a:pathLst>
                  <a:path w="1627" h="611" extrusionOk="0">
                    <a:moveTo>
                      <a:pt x="1520" y="0"/>
                    </a:moveTo>
                    <a:cubicBezTo>
                      <a:pt x="1270" y="0"/>
                      <a:pt x="1008" y="24"/>
                      <a:pt x="758" y="96"/>
                    </a:cubicBezTo>
                    <a:lnTo>
                      <a:pt x="400" y="239"/>
                    </a:lnTo>
                    <a:cubicBezTo>
                      <a:pt x="317" y="274"/>
                      <a:pt x="198" y="322"/>
                      <a:pt x="103" y="393"/>
                    </a:cubicBezTo>
                    <a:cubicBezTo>
                      <a:pt x="91" y="393"/>
                      <a:pt x="79" y="417"/>
                      <a:pt x="55" y="429"/>
                    </a:cubicBezTo>
                    <a:cubicBezTo>
                      <a:pt x="0" y="484"/>
                      <a:pt x="47" y="610"/>
                      <a:pt x="129" y="610"/>
                    </a:cubicBezTo>
                    <a:cubicBezTo>
                      <a:pt x="136" y="610"/>
                      <a:pt x="143" y="609"/>
                      <a:pt x="150" y="608"/>
                    </a:cubicBezTo>
                    <a:cubicBezTo>
                      <a:pt x="269" y="560"/>
                      <a:pt x="377" y="489"/>
                      <a:pt x="472" y="429"/>
                    </a:cubicBezTo>
                    <a:cubicBezTo>
                      <a:pt x="579" y="370"/>
                      <a:pt x="686" y="322"/>
                      <a:pt x="805" y="298"/>
                    </a:cubicBezTo>
                    <a:cubicBezTo>
                      <a:pt x="1043" y="215"/>
                      <a:pt x="1281" y="179"/>
                      <a:pt x="1520" y="155"/>
                    </a:cubicBezTo>
                    <a:cubicBezTo>
                      <a:pt x="1627" y="143"/>
                      <a:pt x="1627" y="0"/>
                      <a:pt x="152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35" name="Google Shape;5850;p62">
                <a:extLst>
                  <a:ext uri="{FF2B5EF4-FFF2-40B4-BE49-F238E27FC236}">
                    <a16:creationId xmlns:a16="http://schemas.microsoft.com/office/drawing/2014/main" id="{AF369D19-8E09-E163-4CB2-19A506B235F0}"/>
                  </a:ext>
                </a:extLst>
              </p:cNvPr>
              <p:cNvSpPr/>
              <p:nvPr/>
            </p:nvSpPr>
            <p:spPr>
              <a:xfrm>
                <a:off x="2583055" y="3969058"/>
                <a:ext cx="70439" cy="25287"/>
              </a:xfrm>
              <a:custGeom>
                <a:avLst/>
                <a:gdLst/>
                <a:ahLst/>
                <a:cxnLst/>
                <a:rect l="l" t="t" r="r" b="b"/>
                <a:pathLst>
                  <a:path w="1429" h="513" extrusionOk="0">
                    <a:moveTo>
                      <a:pt x="1098" y="0"/>
                    </a:moveTo>
                    <a:cubicBezTo>
                      <a:pt x="943" y="0"/>
                      <a:pt x="790" y="17"/>
                      <a:pt x="631" y="62"/>
                    </a:cubicBezTo>
                    <a:cubicBezTo>
                      <a:pt x="512" y="98"/>
                      <a:pt x="393" y="134"/>
                      <a:pt x="274" y="193"/>
                    </a:cubicBezTo>
                    <a:cubicBezTo>
                      <a:pt x="179" y="241"/>
                      <a:pt x="0" y="312"/>
                      <a:pt x="0" y="431"/>
                    </a:cubicBezTo>
                    <a:cubicBezTo>
                      <a:pt x="0" y="467"/>
                      <a:pt x="24" y="479"/>
                      <a:pt x="36" y="491"/>
                    </a:cubicBezTo>
                    <a:cubicBezTo>
                      <a:pt x="61" y="506"/>
                      <a:pt x="81" y="512"/>
                      <a:pt x="102" y="512"/>
                    </a:cubicBezTo>
                    <a:cubicBezTo>
                      <a:pt x="129" y="512"/>
                      <a:pt x="156" y="500"/>
                      <a:pt x="191" y="479"/>
                    </a:cubicBezTo>
                    <a:cubicBezTo>
                      <a:pt x="262" y="443"/>
                      <a:pt x="298" y="419"/>
                      <a:pt x="357" y="396"/>
                    </a:cubicBezTo>
                    <a:cubicBezTo>
                      <a:pt x="452" y="336"/>
                      <a:pt x="572" y="288"/>
                      <a:pt x="667" y="253"/>
                    </a:cubicBezTo>
                    <a:cubicBezTo>
                      <a:pt x="893" y="181"/>
                      <a:pt x="1131" y="134"/>
                      <a:pt x="1369" y="122"/>
                    </a:cubicBezTo>
                    <a:cubicBezTo>
                      <a:pt x="1429" y="110"/>
                      <a:pt x="1429" y="38"/>
                      <a:pt x="1369" y="15"/>
                    </a:cubicBezTo>
                    <a:cubicBezTo>
                      <a:pt x="1278" y="6"/>
                      <a:pt x="1188" y="0"/>
                      <a:pt x="1098"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36" name="Google Shape;5851;p62">
                <a:extLst>
                  <a:ext uri="{FF2B5EF4-FFF2-40B4-BE49-F238E27FC236}">
                    <a16:creationId xmlns:a16="http://schemas.microsoft.com/office/drawing/2014/main" id="{8C383C7B-C983-AC95-A254-7457E0CD8CE9}"/>
                  </a:ext>
                </a:extLst>
              </p:cNvPr>
              <p:cNvSpPr/>
              <p:nvPr/>
            </p:nvSpPr>
            <p:spPr>
              <a:xfrm>
                <a:off x="2145188" y="3338259"/>
                <a:ext cx="307585" cy="637993"/>
              </a:xfrm>
              <a:custGeom>
                <a:avLst/>
                <a:gdLst/>
                <a:ahLst/>
                <a:cxnLst/>
                <a:rect l="l" t="t" r="r" b="b"/>
                <a:pathLst>
                  <a:path w="6240" h="12943" extrusionOk="0">
                    <a:moveTo>
                      <a:pt x="6204" y="0"/>
                    </a:moveTo>
                    <a:cubicBezTo>
                      <a:pt x="5359" y="179"/>
                      <a:pt x="4490" y="262"/>
                      <a:pt x="3644" y="310"/>
                    </a:cubicBezTo>
                    <a:cubicBezTo>
                      <a:pt x="3001" y="346"/>
                      <a:pt x="2370" y="358"/>
                      <a:pt x="1727" y="358"/>
                    </a:cubicBezTo>
                    <a:cubicBezTo>
                      <a:pt x="1537" y="2572"/>
                      <a:pt x="299" y="10597"/>
                      <a:pt x="1" y="12943"/>
                    </a:cubicBezTo>
                    <a:lnTo>
                      <a:pt x="3454" y="12943"/>
                    </a:lnTo>
                    <a:cubicBezTo>
                      <a:pt x="3454" y="12943"/>
                      <a:pt x="4835" y="6501"/>
                      <a:pt x="5585" y="3560"/>
                    </a:cubicBezTo>
                    <a:cubicBezTo>
                      <a:pt x="5775" y="2822"/>
                      <a:pt x="6014" y="1548"/>
                      <a:pt x="6240" y="0"/>
                    </a:cubicBezTo>
                    <a:close/>
                  </a:path>
                </a:pathLst>
              </a:custGeom>
              <a:solidFill>
                <a:srgbClr val="FFA6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37" name="Google Shape;5852;p62">
                <a:extLst>
                  <a:ext uri="{FF2B5EF4-FFF2-40B4-BE49-F238E27FC236}">
                    <a16:creationId xmlns:a16="http://schemas.microsoft.com/office/drawing/2014/main" id="{C502A434-4880-7E5E-65B5-53F53ABAFCFB}"/>
                  </a:ext>
                </a:extLst>
              </p:cNvPr>
              <p:cNvSpPr/>
              <p:nvPr/>
            </p:nvSpPr>
            <p:spPr>
              <a:xfrm>
                <a:off x="2212128" y="3338259"/>
                <a:ext cx="240646" cy="164982"/>
              </a:xfrm>
              <a:custGeom>
                <a:avLst/>
                <a:gdLst/>
                <a:ahLst/>
                <a:cxnLst/>
                <a:rect l="l" t="t" r="r" b="b"/>
                <a:pathLst>
                  <a:path w="4882" h="3347" extrusionOk="0">
                    <a:moveTo>
                      <a:pt x="4846" y="0"/>
                    </a:moveTo>
                    <a:cubicBezTo>
                      <a:pt x="4001" y="179"/>
                      <a:pt x="3132" y="274"/>
                      <a:pt x="2286" y="310"/>
                    </a:cubicBezTo>
                    <a:cubicBezTo>
                      <a:pt x="1643" y="346"/>
                      <a:pt x="1012" y="358"/>
                      <a:pt x="369" y="358"/>
                    </a:cubicBezTo>
                    <a:cubicBezTo>
                      <a:pt x="310" y="989"/>
                      <a:pt x="179" y="2072"/>
                      <a:pt x="0" y="3346"/>
                    </a:cubicBezTo>
                    <a:cubicBezTo>
                      <a:pt x="667" y="3334"/>
                      <a:pt x="1322" y="3322"/>
                      <a:pt x="1989" y="3263"/>
                    </a:cubicBezTo>
                    <a:cubicBezTo>
                      <a:pt x="2632" y="3203"/>
                      <a:pt x="3286" y="3132"/>
                      <a:pt x="3929" y="3025"/>
                    </a:cubicBezTo>
                    <a:cubicBezTo>
                      <a:pt x="4072" y="3013"/>
                      <a:pt x="4227" y="2977"/>
                      <a:pt x="4370" y="2953"/>
                    </a:cubicBezTo>
                    <a:cubicBezTo>
                      <a:pt x="4525" y="2203"/>
                      <a:pt x="4703" y="1179"/>
                      <a:pt x="4882"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38" name="Google Shape;5853;p62">
                <a:extLst>
                  <a:ext uri="{FF2B5EF4-FFF2-40B4-BE49-F238E27FC236}">
                    <a16:creationId xmlns:a16="http://schemas.microsoft.com/office/drawing/2014/main" id="{4C2CE0B4-9F7B-8D0F-D4E5-86B8E8058BEA}"/>
                  </a:ext>
                </a:extLst>
              </p:cNvPr>
              <p:cNvSpPr/>
              <p:nvPr/>
            </p:nvSpPr>
            <p:spPr>
              <a:xfrm>
                <a:off x="2146371" y="3714461"/>
                <a:ext cx="227781" cy="262384"/>
              </a:xfrm>
              <a:custGeom>
                <a:avLst/>
                <a:gdLst/>
                <a:ahLst/>
                <a:cxnLst/>
                <a:rect l="l" t="t" r="r" b="b"/>
                <a:pathLst>
                  <a:path w="4621" h="5323" extrusionOk="0">
                    <a:moveTo>
                      <a:pt x="4620" y="0"/>
                    </a:moveTo>
                    <a:cubicBezTo>
                      <a:pt x="3860" y="42"/>
                      <a:pt x="3096" y="60"/>
                      <a:pt x="2337" y="60"/>
                    </a:cubicBezTo>
                    <a:cubicBezTo>
                      <a:pt x="1800" y="60"/>
                      <a:pt x="1267" y="51"/>
                      <a:pt x="739" y="36"/>
                    </a:cubicBezTo>
                    <a:cubicBezTo>
                      <a:pt x="703" y="286"/>
                      <a:pt x="656" y="536"/>
                      <a:pt x="632" y="798"/>
                    </a:cubicBezTo>
                    <a:cubicBezTo>
                      <a:pt x="632" y="822"/>
                      <a:pt x="620" y="846"/>
                      <a:pt x="620" y="881"/>
                    </a:cubicBezTo>
                    <a:cubicBezTo>
                      <a:pt x="596" y="1012"/>
                      <a:pt x="572" y="1167"/>
                      <a:pt x="560" y="1298"/>
                    </a:cubicBezTo>
                    <a:cubicBezTo>
                      <a:pt x="560" y="1334"/>
                      <a:pt x="537" y="1370"/>
                      <a:pt x="537" y="1405"/>
                    </a:cubicBezTo>
                    <a:cubicBezTo>
                      <a:pt x="298" y="3060"/>
                      <a:pt x="96" y="4525"/>
                      <a:pt x="1" y="5322"/>
                    </a:cubicBezTo>
                    <a:lnTo>
                      <a:pt x="3454" y="5322"/>
                    </a:lnTo>
                    <a:cubicBezTo>
                      <a:pt x="3454" y="5322"/>
                      <a:pt x="3858" y="3441"/>
                      <a:pt x="4347" y="1239"/>
                    </a:cubicBezTo>
                    <a:cubicBezTo>
                      <a:pt x="4347" y="1215"/>
                      <a:pt x="4370" y="1179"/>
                      <a:pt x="4370" y="1155"/>
                    </a:cubicBezTo>
                    <a:cubicBezTo>
                      <a:pt x="4394" y="1012"/>
                      <a:pt x="4430" y="893"/>
                      <a:pt x="4454" y="762"/>
                    </a:cubicBezTo>
                    <a:cubicBezTo>
                      <a:pt x="4454" y="739"/>
                      <a:pt x="4466" y="703"/>
                      <a:pt x="4466" y="691"/>
                    </a:cubicBezTo>
                    <a:cubicBezTo>
                      <a:pt x="4513" y="465"/>
                      <a:pt x="4573" y="227"/>
                      <a:pt x="4620" y="0"/>
                    </a:cubicBezTo>
                    <a:close/>
                  </a:path>
                </a:pathLst>
              </a:custGeom>
              <a:solidFill>
                <a:srgbClr val="FFCF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39" name="Google Shape;5854;p62">
                <a:extLst>
                  <a:ext uri="{FF2B5EF4-FFF2-40B4-BE49-F238E27FC236}">
                    <a16:creationId xmlns:a16="http://schemas.microsoft.com/office/drawing/2014/main" id="{FF8EACBF-C1F4-54F7-1C52-FD814B1DF9CC}"/>
                  </a:ext>
                </a:extLst>
              </p:cNvPr>
              <p:cNvSpPr/>
              <p:nvPr/>
            </p:nvSpPr>
            <p:spPr>
              <a:xfrm>
                <a:off x="2176884" y="3749065"/>
                <a:ext cx="189628" cy="12077"/>
              </a:xfrm>
              <a:custGeom>
                <a:avLst/>
                <a:gdLst/>
                <a:ahLst/>
                <a:cxnLst/>
                <a:rect l="l" t="t" r="r" b="b"/>
                <a:pathLst>
                  <a:path w="3847" h="245" extrusionOk="0">
                    <a:moveTo>
                      <a:pt x="3847" y="1"/>
                    </a:moveTo>
                    <a:lnTo>
                      <a:pt x="3847" y="1"/>
                    </a:lnTo>
                    <a:cubicBezTo>
                      <a:pt x="3716" y="13"/>
                      <a:pt x="3573" y="37"/>
                      <a:pt x="3430" y="60"/>
                    </a:cubicBezTo>
                    <a:cubicBezTo>
                      <a:pt x="2779" y="143"/>
                      <a:pt x="2121" y="176"/>
                      <a:pt x="1473" y="176"/>
                    </a:cubicBezTo>
                    <a:cubicBezTo>
                      <a:pt x="1279" y="176"/>
                      <a:pt x="1086" y="173"/>
                      <a:pt x="894" y="167"/>
                    </a:cubicBezTo>
                    <a:cubicBezTo>
                      <a:pt x="596" y="144"/>
                      <a:pt x="310" y="132"/>
                      <a:pt x="13" y="108"/>
                    </a:cubicBezTo>
                    <a:cubicBezTo>
                      <a:pt x="1" y="120"/>
                      <a:pt x="1" y="156"/>
                      <a:pt x="1" y="179"/>
                    </a:cubicBezTo>
                    <a:cubicBezTo>
                      <a:pt x="470" y="224"/>
                      <a:pt x="945" y="245"/>
                      <a:pt x="1421" y="245"/>
                    </a:cubicBezTo>
                    <a:cubicBezTo>
                      <a:pt x="2225" y="245"/>
                      <a:pt x="3035" y="184"/>
                      <a:pt x="3835" y="72"/>
                    </a:cubicBezTo>
                    <a:cubicBezTo>
                      <a:pt x="3835" y="48"/>
                      <a:pt x="3847" y="13"/>
                      <a:pt x="3847" y="1"/>
                    </a:cubicBezTo>
                    <a:close/>
                  </a:path>
                </a:pathLst>
              </a:custGeom>
              <a:solidFill>
                <a:srgbClr val="3E69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40" name="Google Shape;5855;p62">
                <a:extLst>
                  <a:ext uri="{FF2B5EF4-FFF2-40B4-BE49-F238E27FC236}">
                    <a16:creationId xmlns:a16="http://schemas.microsoft.com/office/drawing/2014/main" id="{02A63068-77A5-F620-19A9-49C8DA87DA3E}"/>
                  </a:ext>
                </a:extLst>
              </p:cNvPr>
              <p:cNvSpPr/>
              <p:nvPr/>
            </p:nvSpPr>
            <p:spPr>
              <a:xfrm>
                <a:off x="2172792" y="3772577"/>
                <a:ext cx="189037" cy="15133"/>
              </a:xfrm>
              <a:custGeom>
                <a:avLst/>
                <a:gdLst/>
                <a:ahLst/>
                <a:cxnLst/>
                <a:rect l="l" t="t" r="r" b="b"/>
                <a:pathLst>
                  <a:path w="3835" h="307" extrusionOk="0">
                    <a:moveTo>
                      <a:pt x="3834" y="0"/>
                    </a:moveTo>
                    <a:lnTo>
                      <a:pt x="3299" y="95"/>
                    </a:lnTo>
                    <a:cubicBezTo>
                      <a:pt x="2668" y="179"/>
                      <a:pt x="2060" y="214"/>
                      <a:pt x="1429" y="214"/>
                    </a:cubicBezTo>
                    <a:cubicBezTo>
                      <a:pt x="1120" y="214"/>
                      <a:pt x="822" y="191"/>
                      <a:pt x="524" y="179"/>
                    </a:cubicBezTo>
                    <a:cubicBezTo>
                      <a:pt x="382" y="167"/>
                      <a:pt x="227" y="167"/>
                      <a:pt x="84" y="155"/>
                    </a:cubicBezTo>
                    <a:lnTo>
                      <a:pt x="1" y="155"/>
                    </a:lnTo>
                    <a:lnTo>
                      <a:pt x="1" y="226"/>
                    </a:lnTo>
                    <a:cubicBezTo>
                      <a:pt x="36" y="226"/>
                      <a:pt x="84" y="238"/>
                      <a:pt x="108" y="238"/>
                    </a:cubicBezTo>
                    <a:cubicBezTo>
                      <a:pt x="274" y="250"/>
                      <a:pt x="453" y="274"/>
                      <a:pt x="632" y="286"/>
                    </a:cubicBezTo>
                    <a:cubicBezTo>
                      <a:pt x="878" y="300"/>
                      <a:pt x="1124" y="306"/>
                      <a:pt x="1371" y="306"/>
                    </a:cubicBezTo>
                    <a:cubicBezTo>
                      <a:pt x="2188" y="306"/>
                      <a:pt x="3006" y="232"/>
                      <a:pt x="3811" y="95"/>
                    </a:cubicBezTo>
                    <a:cubicBezTo>
                      <a:pt x="3811" y="60"/>
                      <a:pt x="3834" y="36"/>
                      <a:pt x="3834" y="0"/>
                    </a:cubicBezTo>
                    <a:close/>
                  </a:path>
                </a:pathLst>
              </a:custGeom>
              <a:solidFill>
                <a:srgbClr val="3E69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41" name="Google Shape;5856;p62">
                <a:extLst>
                  <a:ext uri="{FF2B5EF4-FFF2-40B4-BE49-F238E27FC236}">
                    <a16:creationId xmlns:a16="http://schemas.microsoft.com/office/drawing/2014/main" id="{073CF4AE-7B5A-D25F-A871-B3497F54187F}"/>
                  </a:ext>
                </a:extLst>
              </p:cNvPr>
              <p:cNvSpPr/>
              <p:nvPr/>
            </p:nvSpPr>
            <p:spPr>
              <a:xfrm>
                <a:off x="2121725" y="3967924"/>
                <a:ext cx="306402" cy="96663"/>
              </a:xfrm>
              <a:custGeom>
                <a:avLst/>
                <a:gdLst/>
                <a:ahLst/>
                <a:cxnLst/>
                <a:rect l="l" t="t" r="r" b="b"/>
                <a:pathLst>
                  <a:path w="6216" h="1961" extrusionOk="0">
                    <a:moveTo>
                      <a:pt x="3232" y="1"/>
                    </a:moveTo>
                    <a:cubicBezTo>
                      <a:pt x="2226" y="1"/>
                      <a:pt x="597" y="40"/>
                      <a:pt x="489" y="73"/>
                    </a:cubicBezTo>
                    <a:cubicBezTo>
                      <a:pt x="322" y="121"/>
                      <a:pt x="1" y="1514"/>
                      <a:pt x="179" y="1823"/>
                    </a:cubicBezTo>
                    <a:cubicBezTo>
                      <a:pt x="233" y="1927"/>
                      <a:pt x="919" y="1961"/>
                      <a:pt x="1811" y="1961"/>
                    </a:cubicBezTo>
                    <a:cubicBezTo>
                      <a:pt x="3279" y="1961"/>
                      <a:pt x="5305" y="1869"/>
                      <a:pt x="6001" y="1847"/>
                    </a:cubicBezTo>
                    <a:cubicBezTo>
                      <a:pt x="6132" y="1847"/>
                      <a:pt x="6216" y="1693"/>
                      <a:pt x="6156" y="1573"/>
                    </a:cubicBezTo>
                    <a:cubicBezTo>
                      <a:pt x="6037" y="1335"/>
                      <a:pt x="5763" y="990"/>
                      <a:pt x="5204" y="633"/>
                    </a:cubicBezTo>
                    <a:cubicBezTo>
                      <a:pt x="4299" y="38"/>
                      <a:pt x="4013" y="26"/>
                      <a:pt x="4013" y="26"/>
                    </a:cubicBezTo>
                    <a:cubicBezTo>
                      <a:pt x="3977" y="8"/>
                      <a:pt x="3661" y="1"/>
                      <a:pt x="3232" y="1"/>
                    </a:cubicBezTo>
                    <a:close/>
                  </a:path>
                </a:pathLst>
              </a:custGeom>
              <a:solidFill>
                <a:srgbClr val="1E3D2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42" name="Google Shape;5857;p62">
                <a:extLst>
                  <a:ext uri="{FF2B5EF4-FFF2-40B4-BE49-F238E27FC236}">
                    <a16:creationId xmlns:a16="http://schemas.microsoft.com/office/drawing/2014/main" id="{672DAFB1-32A0-AA1B-D8E0-40444608345C}"/>
                  </a:ext>
                </a:extLst>
              </p:cNvPr>
              <p:cNvSpPr/>
              <p:nvPr/>
            </p:nvSpPr>
            <p:spPr>
              <a:xfrm>
                <a:off x="2309530" y="3995134"/>
                <a:ext cx="78720" cy="26224"/>
              </a:xfrm>
              <a:custGeom>
                <a:avLst/>
                <a:gdLst/>
                <a:ahLst/>
                <a:cxnLst/>
                <a:rect l="l" t="t" r="r" b="b"/>
                <a:pathLst>
                  <a:path w="1597" h="532" extrusionOk="0">
                    <a:moveTo>
                      <a:pt x="1223" y="1"/>
                    </a:moveTo>
                    <a:cubicBezTo>
                      <a:pt x="1082" y="1"/>
                      <a:pt x="943" y="16"/>
                      <a:pt x="798" y="45"/>
                    </a:cubicBezTo>
                    <a:cubicBezTo>
                      <a:pt x="596" y="81"/>
                      <a:pt x="406" y="140"/>
                      <a:pt x="227" y="248"/>
                    </a:cubicBezTo>
                    <a:cubicBezTo>
                      <a:pt x="144" y="295"/>
                      <a:pt x="1" y="367"/>
                      <a:pt x="48" y="474"/>
                    </a:cubicBezTo>
                    <a:cubicBezTo>
                      <a:pt x="61" y="517"/>
                      <a:pt x="88" y="532"/>
                      <a:pt x="121" y="532"/>
                    </a:cubicBezTo>
                    <a:cubicBezTo>
                      <a:pt x="178" y="532"/>
                      <a:pt x="253" y="485"/>
                      <a:pt x="298" y="462"/>
                    </a:cubicBezTo>
                    <a:cubicBezTo>
                      <a:pt x="667" y="248"/>
                      <a:pt x="1072" y="176"/>
                      <a:pt x="1489" y="176"/>
                    </a:cubicBezTo>
                    <a:cubicBezTo>
                      <a:pt x="1560" y="176"/>
                      <a:pt x="1596" y="45"/>
                      <a:pt x="1501" y="21"/>
                    </a:cubicBezTo>
                    <a:cubicBezTo>
                      <a:pt x="1407" y="7"/>
                      <a:pt x="1315" y="1"/>
                      <a:pt x="1223"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43" name="Google Shape;5858;p62">
                <a:extLst>
                  <a:ext uri="{FF2B5EF4-FFF2-40B4-BE49-F238E27FC236}">
                    <a16:creationId xmlns:a16="http://schemas.microsoft.com/office/drawing/2014/main" id="{6FE3EC9E-8E0D-F3D5-AF48-283ECDD80307}"/>
                  </a:ext>
                </a:extLst>
              </p:cNvPr>
              <p:cNvSpPr/>
              <p:nvPr/>
            </p:nvSpPr>
            <p:spPr>
              <a:xfrm>
                <a:off x="2279807" y="3982663"/>
                <a:ext cx="79657" cy="30118"/>
              </a:xfrm>
              <a:custGeom>
                <a:avLst/>
                <a:gdLst/>
                <a:ahLst/>
                <a:cxnLst/>
                <a:rect l="l" t="t" r="r" b="b"/>
                <a:pathLst>
                  <a:path w="1616" h="611" extrusionOk="0">
                    <a:moveTo>
                      <a:pt x="1509" y="0"/>
                    </a:moveTo>
                    <a:cubicBezTo>
                      <a:pt x="1259" y="0"/>
                      <a:pt x="1009" y="24"/>
                      <a:pt x="758" y="96"/>
                    </a:cubicBezTo>
                    <a:lnTo>
                      <a:pt x="389" y="239"/>
                    </a:lnTo>
                    <a:cubicBezTo>
                      <a:pt x="306" y="274"/>
                      <a:pt x="187" y="322"/>
                      <a:pt x="92" y="393"/>
                    </a:cubicBezTo>
                    <a:cubicBezTo>
                      <a:pt x="80" y="393"/>
                      <a:pt x="68" y="417"/>
                      <a:pt x="56" y="429"/>
                    </a:cubicBezTo>
                    <a:cubicBezTo>
                      <a:pt x="1" y="484"/>
                      <a:pt x="48" y="610"/>
                      <a:pt x="121" y="610"/>
                    </a:cubicBezTo>
                    <a:cubicBezTo>
                      <a:pt x="127" y="610"/>
                      <a:pt x="133" y="609"/>
                      <a:pt x="139" y="608"/>
                    </a:cubicBezTo>
                    <a:cubicBezTo>
                      <a:pt x="258" y="560"/>
                      <a:pt x="366" y="489"/>
                      <a:pt x="473" y="429"/>
                    </a:cubicBezTo>
                    <a:cubicBezTo>
                      <a:pt x="568" y="370"/>
                      <a:pt x="675" y="322"/>
                      <a:pt x="794" y="298"/>
                    </a:cubicBezTo>
                    <a:cubicBezTo>
                      <a:pt x="1032" y="215"/>
                      <a:pt x="1270" y="179"/>
                      <a:pt x="1509" y="155"/>
                    </a:cubicBezTo>
                    <a:cubicBezTo>
                      <a:pt x="1616" y="143"/>
                      <a:pt x="1616" y="0"/>
                      <a:pt x="1509"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44" name="Google Shape;5859;p62">
                <a:extLst>
                  <a:ext uri="{FF2B5EF4-FFF2-40B4-BE49-F238E27FC236}">
                    <a16:creationId xmlns:a16="http://schemas.microsoft.com/office/drawing/2014/main" id="{E8A6A595-7E68-0032-6573-BF780ECA20F7}"/>
                  </a:ext>
                </a:extLst>
              </p:cNvPr>
              <p:cNvSpPr/>
              <p:nvPr/>
            </p:nvSpPr>
            <p:spPr>
              <a:xfrm>
                <a:off x="2264920" y="3969058"/>
                <a:ext cx="70488" cy="25287"/>
              </a:xfrm>
              <a:custGeom>
                <a:avLst/>
                <a:gdLst/>
                <a:ahLst/>
                <a:cxnLst/>
                <a:rect l="l" t="t" r="r" b="b"/>
                <a:pathLst>
                  <a:path w="1430" h="513" extrusionOk="0">
                    <a:moveTo>
                      <a:pt x="1095" y="0"/>
                    </a:moveTo>
                    <a:cubicBezTo>
                      <a:pt x="937" y="0"/>
                      <a:pt x="778" y="17"/>
                      <a:pt x="620" y="62"/>
                    </a:cubicBezTo>
                    <a:cubicBezTo>
                      <a:pt x="501" y="98"/>
                      <a:pt x="382" y="134"/>
                      <a:pt x="263" y="193"/>
                    </a:cubicBezTo>
                    <a:cubicBezTo>
                      <a:pt x="156" y="241"/>
                      <a:pt x="1" y="312"/>
                      <a:pt x="1" y="431"/>
                    </a:cubicBezTo>
                    <a:cubicBezTo>
                      <a:pt x="1" y="467"/>
                      <a:pt x="13" y="479"/>
                      <a:pt x="25" y="491"/>
                    </a:cubicBezTo>
                    <a:cubicBezTo>
                      <a:pt x="50" y="506"/>
                      <a:pt x="72" y="512"/>
                      <a:pt x="95" y="512"/>
                    </a:cubicBezTo>
                    <a:cubicBezTo>
                      <a:pt x="126" y="512"/>
                      <a:pt x="157" y="500"/>
                      <a:pt x="191" y="479"/>
                    </a:cubicBezTo>
                    <a:cubicBezTo>
                      <a:pt x="251" y="443"/>
                      <a:pt x="298" y="419"/>
                      <a:pt x="358" y="396"/>
                    </a:cubicBezTo>
                    <a:cubicBezTo>
                      <a:pt x="441" y="336"/>
                      <a:pt x="560" y="288"/>
                      <a:pt x="668" y="253"/>
                    </a:cubicBezTo>
                    <a:cubicBezTo>
                      <a:pt x="894" y="181"/>
                      <a:pt x="1132" y="134"/>
                      <a:pt x="1370" y="122"/>
                    </a:cubicBezTo>
                    <a:cubicBezTo>
                      <a:pt x="1430" y="110"/>
                      <a:pt x="1430" y="38"/>
                      <a:pt x="1370" y="15"/>
                    </a:cubicBezTo>
                    <a:cubicBezTo>
                      <a:pt x="1279" y="6"/>
                      <a:pt x="1187" y="0"/>
                      <a:pt x="1095"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45" name="Google Shape;5860;p62">
                <a:extLst>
                  <a:ext uri="{FF2B5EF4-FFF2-40B4-BE49-F238E27FC236}">
                    <a16:creationId xmlns:a16="http://schemas.microsoft.com/office/drawing/2014/main" id="{0849B271-4B48-FA66-1502-98A39FD02013}"/>
                  </a:ext>
                </a:extLst>
              </p:cNvPr>
              <p:cNvSpPr/>
              <p:nvPr/>
            </p:nvSpPr>
            <p:spPr>
              <a:xfrm>
                <a:off x="2108219" y="3073408"/>
                <a:ext cx="684969" cy="396805"/>
              </a:xfrm>
              <a:custGeom>
                <a:avLst/>
                <a:gdLst/>
                <a:ahLst/>
                <a:cxnLst/>
                <a:rect l="l" t="t" r="r" b="b"/>
                <a:pathLst>
                  <a:path w="13896" h="8050" extrusionOk="0">
                    <a:moveTo>
                      <a:pt x="12323" y="1"/>
                    </a:moveTo>
                    <a:cubicBezTo>
                      <a:pt x="12316" y="1"/>
                      <a:pt x="12308" y="2"/>
                      <a:pt x="12300" y="4"/>
                    </a:cubicBezTo>
                    <a:cubicBezTo>
                      <a:pt x="12133" y="28"/>
                      <a:pt x="11979" y="75"/>
                      <a:pt x="11812" y="111"/>
                    </a:cubicBezTo>
                    <a:cubicBezTo>
                      <a:pt x="11776" y="123"/>
                      <a:pt x="11740" y="123"/>
                      <a:pt x="11705" y="123"/>
                    </a:cubicBezTo>
                    <a:cubicBezTo>
                      <a:pt x="11121" y="206"/>
                      <a:pt x="10550" y="289"/>
                      <a:pt x="9966" y="325"/>
                    </a:cubicBezTo>
                    <a:lnTo>
                      <a:pt x="9919" y="325"/>
                    </a:lnTo>
                    <a:cubicBezTo>
                      <a:pt x="9859" y="325"/>
                      <a:pt x="9812" y="349"/>
                      <a:pt x="9776" y="349"/>
                    </a:cubicBezTo>
                    <a:cubicBezTo>
                      <a:pt x="9657" y="361"/>
                      <a:pt x="9514" y="361"/>
                      <a:pt x="9395" y="373"/>
                    </a:cubicBezTo>
                    <a:cubicBezTo>
                      <a:pt x="9371" y="373"/>
                      <a:pt x="9335" y="373"/>
                      <a:pt x="9312" y="385"/>
                    </a:cubicBezTo>
                    <a:cubicBezTo>
                      <a:pt x="8578" y="436"/>
                      <a:pt x="7847" y="459"/>
                      <a:pt x="7119" y="459"/>
                    </a:cubicBezTo>
                    <a:cubicBezTo>
                      <a:pt x="6488" y="459"/>
                      <a:pt x="5858" y="442"/>
                      <a:pt x="5228" y="409"/>
                    </a:cubicBezTo>
                    <a:lnTo>
                      <a:pt x="5109" y="409"/>
                    </a:lnTo>
                    <a:cubicBezTo>
                      <a:pt x="4859" y="385"/>
                      <a:pt x="4609" y="373"/>
                      <a:pt x="4359" y="349"/>
                    </a:cubicBezTo>
                    <a:cubicBezTo>
                      <a:pt x="4061" y="313"/>
                      <a:pt x="3763" y="301"/>
                      <a:pt x="3466" y="266"/>
                    </a:cubicBezTo>
                    <a:lnTo>
                      <a:pt x="3382" y="266"/>
                    </a:lnTo>
                    <a:cubicBezTo>
                      <a:pt x="3144" y="242"/>
                      <a:pt x="2906" y="206"/>
                      <a:pt x="2668" y="194"/>
                    </a:cubicBezTo>
                    <a:cubicBezTo>
                      <a:pt x="2662" y="193"/>
                      <a:pt x="2656" y="193"/>
                      <a:pt x="2649" y="193"/>
                    </a:cubicBezTo>
                    <a:cubicBezTo>
                      <a:pt x="2585" y="193"/>
                      <a:pt x="2525" y="248"/>
                      <a:pt x="2525" y="313"/>
                    </a:cubicBezTo>
                    <a:cubicBezTo>
                      <a:pt x="2430" y="980"/>
                      <a:pt x="2346" y="1540"/>
                      <a:pt x="2275" y="1837"/>
                    </a:cubicBezTo>
                    <a:cubicBezTo>
                      <a:pt x="1775" y="3599"/>
                      <a:pt x="501" y="6659"/>
                      <a:pt x="1" y="7350"/>
                    </a:cubicBezTo>
                    <a:cubicBezTo>
                      <a:pt x="358" y="7469"/>
                      <a:pt x="810" y="7576"/>
                      <a:pt x="1334" y="7671"/>
                    </a:cubicBezTo>
                    <a:cubicBezTo>
                      <a:pt x="1358" y="7671"/>
                      <a:pt x="1394" y="7683"/>
                      <a:pt x="1406" y="7683"/>
                    </a:cubicBezTo>
                    <a:cubicBezTo>
                      <a:pt x="2695" y="7907"/>
                      <a:pt x="4401" y="8050"/>
                      <a:pt x="6238" y="8050"/>
                    </a:cubicBezTo>
                    <a:cubicBezTo>
                      <a:pt x="8797" y="8050"/>
                      <a:pt x="11608" y="7773"/>
                      <a:pt x="13895" y="7052"/>
                    </a:cubicBezTo>
                    <a:cubicBezTo>
                      <a:pt x="13479" y="5623"/>
                      <a:pt x="13086" y="3766"/>
                      <a:pt x="12741" y="1921"/>
                    </a:cubicBezTo>
                    <a:cubicBezTo>
                      <a:pt x="12729" y="1873"/>
                      <a:pt x="12729" y="1813"/>
                      <a:pt x="12717" y="1778"/>
                    </a:cubicBezTo>
                    <a:cubicBezTo>
                      <a:pt x="12610" y="1194"/>
                      <a:pt x="12491" y="611"/>
                      <a:pt x="12395" y="63"/>
                    </a:cubicBezTo>
                    <a:cubicBezTo>
                      <a:pt x="12376" y="24"/>
                      <a:pt x="12356" y="1"/>
                      <a:pt x="12323" y="1"/>
                    </a:cubicBezTo>
                    <a:close/>
                  </a:path>
                </a:pathLst>
              </a:custGeom>
              <a:solidFill>
                <a:srgbClr val="8EB3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46" name="Google Shape;5861;p62">
                <a:extLst>
                  <a:ext uri="{FF2B5EF4-FFF2-40B4-BE49-F238E27FC236}">
                    <a16:creationId xmlns:a16="http://schemas.microsoft.com/office/drawing/2014/main" id="{30A47C6E-5507-5B9E-E326-90035E45EC54}"/>
                  </a:ext>
                </a:extLst>
              </p:cNvPr>
              <p:cNvSpPr/>
              <p:nvPr/>
            </p:nvSpPr>
            <p:spPr>
              <a:xfrm>
                <a:off x="2173975" y="3085880"/>
                <a:ext cx="103317" cy="366293"/>
              </a:xfrm>
              <a:custGeom>
                <a:avLst/>
                <a:gdLst/>
                <a:ahLst/>
                <a:cxnLst/>
                <a:rect l="l" t="t" r="r" b="b"/>
                <a:pathLst>
                  <a:path w="2096" h="7431" extrusionOk="0">
                    <a:moveTo>
                      <a:pt x="2024" y="1"/>
                    </a:moveTo>
                    <a:cubicBezTo>
                      <a:pt x="1965" y="429"/>
                      <a:pt x="1882" y="846"/>
                      <a:pt x="1810" y="1263"/>
                    </a:cubicBezTo>
                    <a:cubicBezTo>
                      <a:pt x="1608" y="2394"/>
                      <a:pt x="1322" y="3513"/>
                      <a:pt x="989" y="4632"/>
                    </a:cubicBezTo>
                    <a:cubicBezTo>
                      <a:pt x="834" y="5180"/>
                      <a:pt x="631" y="5751"/>
                      <a:pt x="441" y="6299"/>
                    </a:cubicBezTo>
                    <a:cubicBezTo>
                      <a:pt x="298" y="6656"/>
                      <a:pt x="143" y="7037"/>
                      <a:pt x="0" y="7418"/>
                    </a:cubicBezTo>
                    <a:cubicBezTo>
                      <a:pt x="24" y="7418"/>
                      <a:pt x="60" y="7430"/>
                      <a:pt x="72" y="7430"/>
                    </a:cubicBezTo>
                    <a:cubicBezTo>
                      <a:pt x="131" y="7299"/>
                      <a:pt x="179" y="7156"/>
                      <a:pt x="238" y="7025"/>
                    </a:cubicBezTo>
                    <a:cubicBezTo>
                      <a:pt x="358" y="6716"/>
                      <a:pt x="477" y="6418"/>
                      <a:pt x="596" y="6109"/>
                    </a:cubicBezTo>
                    <a:cubicBezTo>
                      <a:pt x="1322" y="4108"/>
                      <a:pt x="1822" y="2061"/>
                      <a:pt x="209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47" name="Google Shape;5862;p62">
                <a:extLst>
                  <a:ext uri="{FF2B5EF4-FFF2-40B4-BE49-F238E27FC236}">
                    <a16:creationId xmlns:a16="http://schemas.microsoft.com/office/drawing/2014/main" id="{4D26EA54-FAAF-90B5-CA8C-2C03409CB293}"/>
                  </a:ext>
                </a:extLst>
              </p:cNvPr>
              <p:cNvSpPr/>
              <p:nvPr/>
            </p:nvSpPr>
            <p:spPr>
              <a:xfrm>
                <a:off x="2246485" y="3091745"/>
                <a:ext cx="118253" cy="158673"/>
              </a:xfrm>
              <a:custGeom>
                <a:avLst/>
                <a:gdLst/>
                <a:ahLst/>
                <a:cxnLst/>
                <a:rect l="l" t="t" r="r" b="b"/>
                <a:pathLst>
                  <a:path w="2399" h="3219" extrusionOk="0">
                    <a:moveTo>
                      <a:pt x="2280" y="1"/>
                    </a:moveTo>
                    <a:cubicBezTo>
                      <a:pt x="2280" y="13"/>
                      <a:pt x="2280" y="13"/>
                      <a:pt x="2256" y="37"/>
                    </a:cubicBezTo>
                    <a:cubicBezTo>
                      <a:pt x="2077" y="644"/>
                      <a:pt x="1780" y="1239"/>
                      <a:pt x="1399" y="1775"/>
                    </a:cubicBezTo>
                    <a:cubicBezTo>
                      <a:pt x="1006" y="2311"/>
                      <a:pt x="530" y="2751"/>
                      <a:pt x="30" y="3168"/>
                    </a:cubicBezTo>
                    <a:cubicBezTo>
                      <a:pt x="0" y="3197"/>
                      <a:pt x="19" y="3219"/>
                      <a:pt x="40" y="3219"/>
                    </a:cubicBezTo>
                    <a:cubicBezTo>
                      <a:pt x="45" y="3219"/>
                      <a:pt x="49" y="3218"/>
                      <a:pt x="53" y="3216"/>
                    </a:cubicBezTo>
                    <a:cubicBezTo>
                      <a:pt x="387" y="3025"/>
                      <a:pt x="672" y="2775"/>
                      <a:pt x="934" y="2489"/>
                    </a:cubicBezTo>
                    <a:cubicBezTo>
                      <a:pt x="1399" y="2013"/>
                      <a:pt x="1780" y="1465"/>
                      <a:pt x="2066" y="870"/>
                    </a:cubicBezTo>
                    <a:cubicBezTo>
                      <a:pt x="2196" y="584"/>
                      <a:pt x="2316" y="298"/>
                      <a:pt x="239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48" name="Google Shape;5863;p62">
                <a:extLst>
                  <a:ext uri="{FF2B5EF4-FFF2-40B4-BE49-F238E27FC236}">
                    <a16:creationId xmlns:a16="http://schemas.microsoft.com/office/drawing/2014/main" id="{F225A29D-921F-DCB7-6607-5539C0751575}"/>
                  </a:ext>
                </a:extLst>
              </p:cNvPr>
              <p:cNvSpPr/>
              <p:nvPr/>
            </p:nvSpPr>
            <p:spPr>
              <a:xfrm>
                <a:off x="2684548" y="3077697"/>
                <a:ext cx="51708" cy="89811"/>
              </a:xfrm>
              <a:custGeom>
                <a:avLst/>
                <a:gdLst/>
                <a:ahLst/>
                <a:cxnLst/>
                <a:rect l="l" t="t" r="r" b="b"/>
                <a:pathLst>
                  <a:path w="1049" h="1822" extrusionOk="0">
                    <a:moveTo>
                      <a:pt x="1" y="0"/>
                    </a:moveTo>
                    <a:cubicBezTo>
                      <a:pt x="96" y="286"/>
                      <a:pt x="239" y="572"/>
                      <a:pt x="370" y="822"/>
                    </a:cubicBezTo>
                    <a:cubicBezTo>
                      <a:pt x="560" y="1179"/>
                      <a:pt x="787" y="1512"/>
                      <a:pt x="1049" y="1822"/>
                    </a:cubicBezTo>
                    <a:cubicBezTo>
                      <a:pt x="1037" y="1774"/>
                      <a:pt x="1037" y="1715"/>
                      <a:pt x="1025" y="1667"/>
                    </a:cubicBezTo>
                    <a:cubicBezTo>
                      <a:pt x="799" y="1393"/>
                      <a:pt x="608" y="1095"/>
                      <a:pt x="441" y="774"/>
                    </a:cubicBezTo>
                    <a:cubicBezTo>
                      <a:pt x="310" y="524"/>
                      <a:pt x="203" y="262"/>
                      <a:pt x="96" y="0"/>
                    </a:cubicBezTo>
                    <a:close/>
                  </a:path>
                </a:pathLst>
              </a:custGeom>
              <a:solidFill>
                <a:srgbClr val="42409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49" name="Google Shape;5864;p62">
                <a:extLst>
                  <a:ext uri="{FF2B5EF4-FFF2-40B4-BE49-F238E27FC236}">
                    <a16:creationId xmlns:a16="http://schemas.microsoft.com/office/drawing/2014/main" id="{FD21FF0C-0B3C-4E65-E74D-750FE2613AFD}"/>
                  </a:ext>
                </a:extLst>
              </p:cNvPr>
              <p:cNvSpPr/>
              <p:nvPr/>
            </p:nvSpPr>
            <p:spPr>
              <a:xfrm>
                <a:off x="2561317" y="3088837"/>
                <a:ext cx="38793" cy="126583"/>
              </a:xfrm>
              <a:custGeom>
                <a:avLst/>
                <a:gdLst/>
                <a:ahLst/>
                <a:cxnLst/>
                <a:rect l="l" t="t" r="r" b="b"/>
                <a:pathLst>
                  <a:path w="787" h="2568" extrusionOk="0">
                    <a:moveTo>
                      <a:pt x="715" y="0"/>
                    </a:moveTo>
                    <a:cubicBezTo>
                      <a:pt x="727" y="298"/>
                      <a:pt x="739" y="596"/>
                      <a:pt x="727" y="905"/>
                    </a:cubicBezTo>
                    <a:cubicBezTo>
                      <a:pt x="727" y="1191"/>
                      <a:pt x="715" y="1465"/>
                      <a:pt x="691" y="1739"/>
                    </a:cubicBezTo>
                    <a:cubicBezTo>
                      <a:pt x="679" y="1965"/>
                      <a:pt x="691" y="2322"/>
                      <a:pt x="429" y="2453"/>
                    </a:cubicBezTo>
                    <a:cubicBezTo>
                      <a:pt x="387" y="2471"/>
                      <a:pt x="350" y="2480"/>
                      <a:pt x="319" y="2480"/>
                    </a:cubicBezTo>
                    <a:cubicBezTo>
                      <a:pt x="145" y="2480"/>
                      <a:pt x="121" y="2235"/>
                      <a:pt x="131" y="2084"/>
                    </a:cubicBezTo>
                    <a:cubicBezTo>
                      <a:pt x="143" y="1834"/>
                      <a:pt x="191" y="1596"/>
                      <a:pt x="203" y="1346"/>
                    </a:cubicBezTo>
                    <a:cubicBezTo>
                      <a:pt x="239" y="905"/>
                      <a:pt x="215" y="477"/>
                      <a:pt x="179" y="48"/>
                    </a:cubicBezTo>
                    <a:cubicBezTo>
                      <a:pt x="143" y="48"/>
                      <a:pt x="120" y="48"/>
                      <a:pt x="84" y="60"/>
                    </a:cubicBezTo>
                    <a:cubicBezTo>
                      <a:pt x="96" y="107"/>
                      <a:pt x="96" y="167"/>
                      <a:pt x="96" y="227"/>
                    </a:cubicBezTo>
                    <a:cubicBezTo>
                      <a:pt x="143" y="786"/>
                      <a:pt x="131" y="1370"/>
                      <a:pt x="60" y="1953"/>
                    </a:cubicBezTo>
                    <a:cubicBezTo>
                      <a:pt x="24" y="2132"/>
                      <a:pt x="0" y="2358"/>
                      <a:pt x="131" y="2489"/>
                    </a:cubicBezTo>
                    <a:cubicBezTo>
                      <a:pt x="178" y="2544"/>
                      <a:pt x="240" y="2567"/>
                      <a:pt x="306" y="2567"/>
                    </a:cubicBezTo>
                    <a:cubicBezTo>
                      <a:pt x="412" y="2567"/>
                      <a:pt x="527" y="2509"/>
                      <a:pt x="608" y="2429"/>
                    </a:cubicBezTo>
                    <a:cubicBezTo>
                      <a:pt x="786" y="2239"/>
                      <a:pt x="774" y="1953"/>
                      <a:pt x="774" y="1715"/>
                    </a:cubicBezTo>
                    <a:cubicBezTo>
                      <a:pt x="786" y="1417"/>
                      <a:pt x="786" y="1108"/>
                      <a:pt x="786" y="810"/>
                    </a:cubicBezTo>
                    <a:cubicBezTo>
                      <a:pt x="786" y="536"/>
                      <a:pt x="774" y="274"/>
                      <a:pt x="751" y="0"/>
                    </a:cubicBezTo>
                    <a:close/>
                  </a:path>
                </a:pathLst>
              </a:custGeom>
              <a:solidFill>
                <a:srgbClr val="42409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50" name="Google Shape;5865;p62">
                <a:extLst>
                  <a:ext uri="{FF2B5EF4-FFF2-40B4-BE49-F238E27FC236}">
                    <a16:creationId xmlns:a16="http://schemas.microsoft.com/office/drawing/2014/main" id="{88E5414E-0513-4D02-A29C-97D942BC57A5}"/>
                  </a:ext>
                </a:extLst>
              </p:cNvPr>
              <p:cNvSpPr/>
              <p:nvPr/>
            </p:nvSpPr>
            <p:spPr>
              <a:xfrm>
                <a:off x="2188664" y="2631006"/>
                <a:ext cx="566962" cy="589883"/>
              </a:xfrm>
              <a:custGeom>
                <a:avLst/>
                <a:gdLst/>
                <a:ahLst/>
                <a:cxnLst/>
                <a:rect l="l" t="t" r="r" b="b"/>
                <a:pathLst>
                  <a:path w="11502" h="11967" extrusionOk="0">
                    <a:moveTo>
                      <a:pt x="4650" y="1"/>
                    </a:moveTo>
                    <a:cubicBezTo>
                      <a:pt x="4608" y="1"/>
                      <a:pt x="4566" y="1"/>
                      <a:pt x="4524" y="1"/>
                    </a:cubicBezTo>
                    <a:cubicBezTo>
                      <a:pt x="2703" y="49"/>
                      <a:pt x="1417" y="359"/>
                      <a:pt x="1000" y="763"/>
                    </a:cubicBezTo>
                    <a:cubicBezTo>
                      <a:pt x="941" y="823"/>
                      <a:pt x="893" y="871"/>
                      <a:pt x="881" y="930"/>
                    </a:cubicBezTo>
                    <a:cubicBezTo>
                      <a:pt x="833" y="1025"/>
                      <a:pt x="750" y="1585"/>
                      <a:pt x="667" y="2418"/>
                    </a:cubicBezTo>
                    <a:cubicBezTo>
                      <a:pt x="619" y="2787"/>
                      <a:pt x="583" y="3216"/>
                      <a:pt x="536" y="3692"/>
                    </a:cubicBezTo>
                    <a:cubicBezTo>
                      <a:pt x="488" y="4228"/>
                      <a:pt x="429" y="4812"/>
                      <a:pt x="381" y="5407"/>
                    </a:cubicBezTo>
                    <a:cubicBezTo>
                      <a:pt x="333" y="5931"/>
                      <a:pt x="298" y="6478"/>
                      <a:pt x="250" y="7014"/>
                    </a:cubicBezTo>
                    <a:cubicBezTo>
                      <a:pt x="202" y="7610"/>
                      <a:pt x="155" y="8205"/>
                      <a:pt x="119" y="8764"/>
                    </a:cubicBezTo>
                    <a:cubicBezTo>
                      <a:pt x="83" y="9241"/>
                      <a:pt x="60" y="9693"/>
                      <a:pt x="36" y="10110"/>
                    </a:cubicBezTo>
                    <a:cubicBezTo>
                      <a:pt x="24" y="10658"/>
                      <a:pt x="12" y="11169"/>
                      <a:pt x="0" y="11562"/>
                    </a:cubicBezTo>
                    <a:cubicBezTo>
                      <a:pt x="509" y="11637"/>
                      <a:pt x="2902" y="11966"/>
                      <a:pt x="5882" y="11966"/>
                    </a:cubicBezTo>
                    <a:cubicBezTo>
                      <a:pt x="7640" y="11966"/>
                      <a:pt x="9602" y="11852"/>
                      <a:pt x="11501" y="11503"/>
                    </a:cubicBezTo>
                    <a:cubicBezTo>
                      <a:pt x="11501" y="11050"/>
                      <a:pt x="11466" y="10586"/>
                      <a:pt x="11454" y="10098"/>
                    </a:cubicBezTo>
                    <a:cubicBezTo>
                      <a:pt x="11430" y="9598"/>
                      <a:pt x="11394" y="9098"/>
                      <a:pt x="11347" y="8610"/>
                    </a:cubicBezTo>
                    <a:cubicBezTo>
                      <a:pt x="11311" y="8050"/>
                      <a:pt x="11251" y="7502"/>
                      <a:pt x="11192" y="6967"/>
                    </a:cubicBezTo>
                    <a:cubicBezTo>
                      <a:pt x="11109" y="6371"/>
                      <a:pt x="11037" y="5788"/>
                      <a:pt x="10954" y="5228"/>
                    </a:cubicBezTo>
                    <a:cubicBezTo>
                      <a:pt x="10859" y="4657"/>
                      <a:pt x="10751" y="4121"/>
                      <a:pt x="10668" y="3645"/>
                    </a:cubicBezTo>
                    <a:cubicBezTo>
                      <a:pt x="10561" y="3133"/>
                      <a:pt x="10442" y="2668"/>
                      <a:pt x="10347" y="2276"/>
                    </a:cubicBezTo>
                    <a:cubicBezTo>
                      <a:pt x="10192" y="1740"/>
                      <a:pt x="10025" y="1347"/>
                      <a:pt x="9870" y="1133"/>
                    </a:cubicBezTo>
                    <a:cubicBezTo>
                      <a:pt x="9811" y="1049"/>
                      <a:pt x="9585" y="930"/>
                      <a:pt x="9251" y="811"/>
                    </a:cubicBezTo>
                    <a:cubicBezTo>
                      <a:pt x="8242" y="428"/>
                      <a:pt x="6228" y="1"/>
                      <a:pt x="4650" y="1"/>
                    </a:cubicBezTo>
                    <a:close/>
                  </a:path>
                </a:pathLst>
              </a:custGeom>
              <a:solidFill>
                <a:srgbClr val="FFE6B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51" name="Google Shape;5866;p62">
                <a:extLst>
                  <a:ext uri="{FF2B5EF4-FFF2-40B4-BE49-F238E27FC236}">
                    <a16:creationId xmlns:a16="http://schemas.microsoft.com/office/drawing/2014/main" id="{F8816FCF-E0CE-7F46-19F7-1479510A570A}"/>
                  </a:ext>
                </a:extLst>
              </p:cNvPr>
              <p:cNvSpPr/>
              <p:nvPr/>
            </p:nvSpPr>
            <p:spPr>
              <a:xfrm>
                <a:off x="2336345" y="2637611"/>
                <a:ext cx="266672" cy="210627"/>
              </a:xfrm>
              <a:custGeom>
                <a:avLst/>
                <a:gdLst/>
                <a:ahLst/>
                <a:cxnLst/>
                <a:rect l="l" t="t" r="r" b="b"/>
                <a:pathLst>
                  <a:path w="5410" h="4273" extrusionOk="0">
                    <a:moveTo>
                      <a:pt x="1506" y="1"/>
                    </a:moveTo>
                    <a:cubicBezTo>
                      <a:pt x="542" y="1"/>
                      <a:pt x="0" y="268"/>
                      <a:pt x="778" y="1106"/>
                    </a:cubicBezTo>
                    <a:cubicBezTo>
                      <a:pt x="1743" y="2142"/>
                      <a:pt x="3100" y="3273"/>
                      <a:pt x="3814" y="3868"/>
                    </a:cubicBezTo>
                    <a:cubicBezTo>
                      <a:pt x="4124" y="4130"/>
                      <a:pt x="4326" y="4273"/>
                      <a:pt x="4326" y="4273"/>
                    </a:cubicBezTo>
                    <a:cubicBezTo>
                      <a:pt x="4326" y="4273"/>
                      <a:pt x="4445" y="4070"/>
                      <a:pt x="4588" y="3737"/>
                    </a:cubicBezTo>
                    <a:cubicBezTo>
                      <a:pt x="4934" y="3011"/>
                      <a:pt x="5410" y="1713"/>
                      <a:pt x="5076" y="820"/>
                    </a:cubicBezTo>
                    <a:cubicBezTo>
                      <a:pt x="4862" y="237"/>
                      <a:pt x="3886" y="260"/>
                      <a:pt x="2779" y="106"/>
                    </a:cubicBezTo>
                    <a:cubicBezTo>
                      <a:pt x="2326" y="42"/>
                      <a:pt x="1883" y="1"/>
                      <a:pt x="1506" y="1"/>
                    </a:cubicBezTo>
                    <a:close/>
                  </a:path>
                </a:pathLst>
              </a:custGeom>
              <a:solidFill>
                <a:srgbClr val="C8D9A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52" name="Google Shape;5867;p62">
                <a:extLst>
                  <a:ext uri="{FF2B5EF4-FFF2-40B4-BE49-F238E27FC236}">
                    <a16:creationId xmlns:a16="http://schemas.microsoft.com/office/drawing/2014/main" id="{5A2CB32C-871F-44B7-BA4E-0B892A61F9C3}"/>
                  </a:ext>
                </a:extLst>
              </p:cNvPr>
              <p:cNvSpPr/>
              <p:nvPr/>
            </p:nvSpPr>
            <p:spPr>
              <a:xfrm>
                <a:off x="2370554" y="2557707"/>
                <a:ext cx="209000" cy="135061"/>
              </a:xfrm>
              <a:custGeom>
                <a:avLst/>
                <a:gdLst/>
                <a:ahLst/>
                <a:cxnLst/>
                <a:rect l="l" t="t" r="r" b="b"/>
                <a:pathLst>
                  <a:path w="4240" h="2740" extrusionOk="0">
                    <a:moveTo>
                      <a:pt x="549" y="0"/>
                    </a:moveTo>
                    <a:lnTo>
                      <a:pt x="168" y="1310"/>
                    </a:lnTo>
                    <a:cubicBezTo>
                      <a:pt x="168" y="1310"/>
                      <a:pt x="1" y="2119"/>
                      <a:pt x="1668" y="2560"/>
                    </a:cubicBezTo>
                    <a:cubicBezTo>
                      <a:pt x="2166" y="2692"/>
                      <a:pt x="2551" y="2739"/>
                      <a:pt x="2848" y="2739"/>
                    </a:cubicBezTo>
                    <a:cubicBezTo>
                      <a:pt x="3592" y="2739"/>
                      <a:pt x="3775" y="2441"/>
                      <a:pt x="3775" y="2441"/>
                    </a:cubicBezTo>
                    <a:lnTo>
                      <a:pt x="4240" y="786"/>
                    </a:lnTo>
                    <a:lnTo>
                      <a:pt x="549" y="0"/>
                    </a:lnTo>
                    <a:close/>
                  </a:path>
                </a:pathLst>
              </a:custGeom>
              <a:solidFill>
                <a:srgbClr val="FFA6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53" name="Google Shape;5868;p62">
                <a:extLst>
                  <a:ext uri="{FF2B5EF4-FFF2-40B4-BE49-F238E27FC236}">
                    <a16:creationId xmlns:a16="http://schemas.microsoft.com/office/drawing/2014/main" id="{38135F18-E3A5-C00F-41EB-E781F5FB83F1}"/>
                  </a:ext>
                </a:extLst>
              </p:cNvPr>
              <p:cNvSpPr/>
              <p:nvPr/>
            </p:nvSpPr>
            <p:spPr>
              <a:xfrm>
                <a:off x="2377012" y="2540652"/>
                <a:ext cx="209592" cy="100360"/>
              </a:xfrm>
              <a:custGeom>
                <a:avLst/>
                <a:gdLst/>
                <a:ahLst/>
                <a:cxnLst/>
                <a:rect l="l" t="t" r="r" b="b"/>
                <a:pathLst>
                  <a:path w="4252" h="2036" extrusionOk="0">
                    <a:moveTo>
                      <a:pt x="1192" y="1"/>
                    </a:moveTo>
                    <a:cubicBezTo>
                      <a:pt x="942" y="1"/>
                      <a:pt x="668" y="1"/>
                      <a:pt x="418" y="84"/>
                    </a:cubicBezTo>
                    <a:cubicBezTo>
                      <a:pt x="287" y="120"/>
                      <a:pt x="144" y="179"/>
                      <a:pt x="72" y="287"/>
                    </a:cubicBezTo>
                    <a:cubicBezTo>
                      <a:pt x="1" y="406"/>
                      <a:pt x="25" y="560"/>
                      <a:pt x="72" y="691"/>
                    </a:cubicBezTo>
                    <a:cubicBezTo>
                      <a:pt x="203" y="1072"/>
                      <a:pt x="537" y="1406"/>
                      <a:pt x="942" y="1608"/>
                    </a:cubicBezTo>
                    <a:cubicBezTo>
                      <a:pt x="1334" y="1823"/>
                      <a:pt x="1787" y="1930"/>
                      <a:pt x="2227" y="1989"/>
                    </a:cubicBezTo>
                    <a:cubicBezTo>
                      <a:pt x="2411" y="2018"/>
                      <a:pt x="2591" y="2035"/>
                      <a:pt x="2768" y="2035"/>
                    </a:cubicBezTo>
                    <a:cubicBezTo>
                      <a:pt x="2960" y="2035"/>
                      <a:pt x="3149" y="2015"/>
                      <a:pt x="3335" y="1965"/>
                    </a:cubicBezTo>
                    <a:cubicBezTo>
                      <a:pt x="3632" y="1894"/>
                      <a:pt x="4037" y="1715"/>
                      <a:pt x="4168" y="1453"/>
                    </a:cubicBezTo>
                    <a:cubicBezTo>
                      <a:pt x="4251" y="1239"/>
                      <a:pt x="4180" y="822"/>
                      <a:pt x="4049" y="644"/>
                    </a:cubicBezTo>
                    <a:cubicBezTo>
                      <a:pt x="3930" y="501"/>
                      <a:pt x="3739" y="441"/>
                      <a:pt x="3537" y="394"/>
                    </a:cubicBezTo>
                    <a:cubicBezTo>
                      <a:pt x="2763" y="179"/>
                      <a:pt x="1977" y="25"/>
                      <a:pt x="119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54" name="Google Shape;5869;p62">
                <a:extLst>
                  <a:ext uri="{FF2B5EF4-FFF2-40B4-BE49-F238E27FC236}">
                    <a16:creationId xmlns:a16="http://schemas.microsoft.com/office/drawing/2014/main" id="{823C7915-8726-4853-BDB1-769B6DD9BC8A}"/>
                  </a:ext>
                </a:extLst>
              </p:cNvPr>
              <p:cNvSpPr/>
              <p:nvPr/>
            </p:nvSpPr>
            <p:spPr>
              <a:xfrm>
                <a:off x="2346253" y="2608085"/>
                <a:ext cx="247399" cy="154581"/>
              </a:xfrm>
              <a:custGeom>
                <a:avLst/>
                <a:gdLst/>
                <a:ahLst/>
                <a:cxnLst/>
                <a:rect l="l" t="t" r="r" b="b"/>
                <a:pathLst>
                  <a:path w="5019" h="3136" extrusionOk="0">
                    <a:moveTo>
                      <a:pt x="740" y="1"/>
                    </a:moveTo>
                    <a:cubicBezTo>
                      <a:pt x="372" y="1"/>
                      <a:pt x="0" y="1006"/>
                      <a:pt x="53" y="1133"/>
                    </a:cubicBezTo>
                    <a:cubicBezTo>
                      <a:pt x="887" y="3002"/>
                      <a:pt x="2554" y="3038"/>
                      <a:pt x="2899" y="3133"/>
                    </a:cubicBezTo>
                    <a:cubicBezTo>
                      <a:pt x="2904" y="3135"/>
                      <a:pt x="2909" y="3136"/>
                      <a:pt x="2915" y="3136"/>
                    </a:cubicBezTo>
                    <a:cubicBezTo>
                      <a:pt x="3147" y="3136"/>
                      <a:pt x="3828" y="1967"/>
                      <a:pt x="3828" y="1967"/>
                    </a:cubicBezTo>
                    <a:cubicBezTo>
                      <a:pt x="3828" y="1967"/>
                      <a:pt x="4416" y="2907"/>
                      <a:pt x="4563" y="2907"/>
                    </a:cubicBezTo>
                    <a:cubicBezTo>
                      <a:pt x="4564" y="2907"/>
                      <a:pt x="4565" y="2907"/>
                      <a:pt x="4566" y="2907"/>
                    </a:cubicBezTo>
                    <a:cubicBezTo>
                      <a:pt x="4721" y="2895"/>
                      <a:pt x="4995" y="1990"/>
                      <a:pt x="5018" y="1717"/>
                    </a:cubicBezTo>
                    <a:cubicBezTo>
                      <a:pt x="5018" y="1550"/>
                      <a:pt x="4756" y="907"/>
                      <a:pt x="4637" y="657"/>
                    </a:cubicBezTo>
                    <a:cubicBezTo>
                      <a:pt x="4632" y="647"/>
                      <a:pt x="4619" y="641"/>
                      <a:pt x="4605" y="641"/>
                    </a:cubicBezTo>
                    <a:cubicBezTo>
                      <a:pt x="4584" y="641"/>
                      <a:pt x="4561" y="653"/>
                      <a:pt x="4554" y="681"/>
                    </a:cubicBezTo>
                    <a:cubicBezTo>
                      <a:pt x="4459" y="883"/>
                      <a:pt x="4280" y="1359"/>
                      <a:pt x="3887" y="1395"/>
                    </a:cubicBezTo>
                    <a:cubicBezTo>
                      <a:pt x="3798" y="1402"/>
                      <a:pt x="3711" y="1405"/>
                      <a:pt x="3626" y="1405"/>
                    </a:cubicBezTo>
                    <a:cubicBezTo>
                      <a:pt x="2101" y="1405"/>
                      <a:pt x="1258" y="343"/>
                      <a:pt x="875" y="50"/>
                    </a:cubicBezTo>
                    <a:cubicBezTo>
                      <a:pt x="831" y="16"/>
                      <a:pt x="785" y="1"/>
                      <a:pt x="74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55" name="Google Shape;5870;p62">
                <a:extLst>
                  <a:ext uri="{FF2B5EF4-FFF2-40B4-BE49-F238E27FC236}">
                    <a16:creationId xmlns:a16="http://schemas.microsoft.com/office/drawing/2014/main" id="{72A7B83F-9D11-7210-8C0D-95646CA33FCE}"/>
                  </a:ext>
                </a:extLst>
              </p:cNvPr>
              <p:cNvSpPr/>
              <p:nvPr/>
            </p:nvSpPr>
            <p:spPr>
              <a:xfrm>
                <a:off x="2342112" y="2598275"/>
                <a:ext cx="251540" cy="153842"/>
              </a:xfrm>
              <a:custGeom>
                <a:avLst/>
                <a:gdLst/>
                <a:ahLst/>
                <a:cxnLst/>
                <a:rect l="l" t="t" r="r" b="b"/>
                <a:pathLst>
                  <a:path w="5103" h="3121" extrusionOk="0">
                    <a:moveTo>
                      <a:pt x="754" y="1"/>
                    </a:moveTo>
                    <a:cubicBezTo>
                      <a:pt x="376" y="1"/>
                      <a:pt x="1" y="1014"/>
                      <a:pt x="54" y="1142"/>
                    </a:cubicBezTo>
                    <a:cubicBezTo>
                      <a:pt x="899" y="2987"/>
                      <a:pt x="2614" y="3035"/>
                      <a:pt x="2923" y="3118"/>
                    </a:cubicBezTo>
                    <a:cubicBezTo>
                      <a:pt x="2929" y="3120"/>
                      <a:pt x="2934" y="3120"/>
                      <a:pt x="2940" y="3120"/>
                    </a:cubicBezTo>
                    <a:cubicBezTo>
                      <a:pt x="3172" y="3120"/>
                      <a:pt x="3864" y="1951"/>
                      <a:pt x="3864" y="1951"/>
                    </a:cubicBezTo>
                    <a:cubicBezTo>
                      <a:pt x="3864" y="1951"/>
                      <a:pt x="4445" y="2880"/>
                      <a:pt x="4620" y="2880"/>
                    </a:cubicBezTo>
                    <a:cubicBezTo>
                      <a:pt x="4622" y="2880"/>
                      <a:pt x="4624" y="2880"/>
                      <a:pt x="4626" y="2880"/>
                    </a:cubicBezTo>
                    <a:cubicBezTo>
                      <a:pt x="4781" y="2856"/>
                      <a:pt x="5067" y="1951"/>
                      <a:pt x="5079" y="1677"/>
                    </a:cubicBezTo>
                    <a:cubicBezTo>
                      <a:pt x="5102" y="1511"/>
                      <a:pt x="4840" y="880"/>
                      <a:pt x="4709" y="618"/>
                    </a:cubicBezTo>
                    <a:cubicBezTo>
                      <a:pt x="4704" y="608"/>
                      <a:pt x="4691" y="602"/>
                      <a:pt x="4677" y="602"/>
                    </a:cubicBezTo>
                    <a:cubicBezTo>
                      <a:pt x="4656" y="602"/>
                      <a:pt x="4633" y="614"/>
                      <a:pt x="4626" y="642"/>
                    </a:cubicBezTo>
                    <a:cubicBezTo>
                      <a:pt x="4531" y="856"/>
                      <a:pt x="4352" y="1332"/>
                      <a:pt x="3947" y="1368"/>
                    </a:cubicBezTo>
                    <a:cubicBezTo>
                      <a:pt x="3849" y="1376"/>
                      <a:pt x="3753" y="1380"/>
                      <a:pt x="3660" y="1380"/>
                    </a:cubicBezTo>
                    <a:cubicBezTo>
                      <a:pt x="2137" y="1380"/>
                      <a:pt x="1269" y="338"/>
                      <a:pt x="888" y="46"/>
                    </a:cubicBezTo>
                    <a:cubicBezTo>
                      <a:pt x="843" y="15"/>
                      <a:pt x="799" y="1"/>
                      <a:pt x="754" y="1"/>
                    </a:cubicBezTo>
                    <a:close/>
                  </a:path>
                </a:pathLst>
              </a:custGeom>
              <a:solidFill>
                <a:srgbClr val="C8D9A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56" name="Google Shape;5872;p62">
                <a:extLst>
                  <a:ext uri="{FF2B5EF4-FFF2-40B4-BE49-F238E27FC236}">
                    <a16:creationId xmlns:a16="http://schemas.microsoft.com/office/drawing/2014/main" id="{4CDE39CB-AC44-2515-4979-1F41117006CD}"/>
                  </a:ext>
                </a:extLst>
              </p:cNvPr>
              <p:cNvSpPr/>
              <p:nvPr/>
            </p:nvSpPr>
            <p:spPr>
              <a:xfrm>
                <a:off x="2078890" y="3324161"/>
                <a:ext cx="80445" cy="60778"/>
              </a:xfrm>
              <a:custGeom>
                <a:avLst/>
                <a:gdLst/>
                <a:ahLst/>
                <a:cxnLst/>
                <a:rect l="l" t="t" r="r" b="b"/>
                <a:pathLst>
                  <a:path w="1632" h="1233" extrusionOk="0">
                    <a:moveTo>
                      <a:pt x="340" y="0"/>
                    </a:moveTo>
                    <a:cubicBezTo>
                      <a:pt x="286" y="0"/>
                      <a:pt x="242" y="14"/>
                      <a:pt x="215" y="48"/>
                    </a:cubicBezTo>
                    <a:cubicBezTo>
                      <a:pt x="84" y="215"/>
                      <a:pt x="536" y="584"/>
                      <a:pt x="536" y="584"/>
                    </a:cubicBezTo>
                    <a:cubicBezTo>
                      <a:pt x="536" y="584"/>
                      <a:pt x="357" y="527"/>
                      <a:pt x="227" y="527"/>
                    </a:cubicBezTo>
                    <a:cubicBezTo>
                      <a:pt x="85" y="527"/>
                      <a:pt x="1" y="595"/>
                      <a:pt x="274" y="882"/>
                    </a:cubicBezTo>
                    <a:cubicBezTo>
                      <a:pt x="539" y="1165"/>
                      <a:pt x="904" y="1232"/>
                      <a:pt x="1189" y="1232"/>
                    </a:cubicBezTo>
                    <a:cubicBezTo>
                      <a:pt x="1442" y="1232"/>
                      <a:pt x="1632" y="1179"/>
                      <a:pt x="1632" y="1179"/>
                    </a:cubicBezTo>
                    <a:lnTo>
                      <a:pt x="894" y="203"/>
                    </a:lnTo>
                    <a:cubicBezTo>
                      <a:pt x="894" y="203"/>
                      <a:pt x="548" y="0"/>
                      <a:pt x="340" y="0"/>
                    </a:cubicBezTo>
                    <a:close/>
                  </a:path>
                </a:pathLst>
              </a:custGeom>
              <a:solidFill>
                <a:srgbClr val="FFA6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57" name="Google Shape;5873;p62">
                <a:extLst>
                  <a:ext uri="{FF2B5EF4-FFF2-40B4-BE49-F238E27FC236}">
                    <a16:creationId xmlns:a16="http://schemas.microsoft.com/office/drawing/2014/main" id="{558203A2-2AB6-6408-6589-7901A7E74282}"/>
                  </a:ext>
                </a:extLst>
              </p:cNvPr>
              <p:cNvSpPr/>
              <p:nvPr/>
            </p:nvSpPr>
            <p:spPr>
              <a:xfrm>
                <a:off x="2095403" y="3231983"/>
                <a:ext cx="161384" cy="152215"/>
              </a:xfrm>
              <a:custGeom>
                <a:avLst/>
                <a:gdLst/>
                <a:ahLst/>
                <a:cxnLst/>
                <a:rect l="l" t="t" r="r" b="b"/>
                <a:pathLst>
                  <a:path w="3274" h="3088" extrusionOk="0">
                    <a:moveTo>
                      <a:pt x="1915" y="0"/>
                    </a:moveTo>
                    <a:cubicBezTo>
                      <a:pt x="1365" y="0"/>
                      <a:pt x="0" y="1138"/>
                      <a:pt x="11" y="1275"/>
                    </a:cubicBezTo>
                    <a:cubicBezTo>
                      <a:pt x="23" y="1442"/>
                      <a:pt x="856" y="3026"/>
                      <a:pt x="1201" y="3085"/>
                    </a:cubicBezTo>
                    <a:cubicBezTo>
                      <a:pt x="1212" y="3087"/>
                      <a:pt x="1224" y="3088"/>
                      <a:pt x="1236" y="3088"/>
                    </a:cubicBezTo>
                    <a:cubicBezTo>
                      <a:pt x="1643" y="3088"/>
                      <a:pt x="3156" y="2186"/>
                      <a:pt x="3214" y="1621"/>
                    </a:cubicBezTo>
                    <a:cubicBezTo>
                      <a:pt x="3273" y="1037"/>
                      <a:pt x="2083" y="61"/>
                      <a:pt x="2083" y="61"/>
                    </a:cubicBezTo>
                    <a:cubicBezTo>
                      <a:pt x="2043" y="19"/>
                      <a:pt x="1986" y="0"/>
                      <a:pt x="1915" y="0"/>
                    </a:cubicBezTo>
                    <a:close/>
                  </a:path>
                </a:pathLst>
              </a:custGeom>
              <a:solidFill>
                <a:srgbClr val="FFA6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58" name="Google Shape;5874;p62">
                <a:extLst>
                  <a:ext uri="{FF2B5EF4-FFF2-40B4-BE49-F238E27FC236}">
                    <a16:creationId xmlns:a16="http://schemas.microsoft.com/office/drawing/2014/main" id="{55B16F9F-CD32-E2DB-ED36-4319B412DF50}"/>
                  </a:ext>
                </a:extLst>
              </p:cNvPr>
              <p:cNvSpPr/>
              <p:nvPr/>
            </p:nvSpPr>
            <p:spPr>
              <a:xfrm>
                <a:off x="2113740" y="3329928"/>
                <a:ext cx="28590" cy="41258"/>
              </a:xfrm>
              <a:custGeom>
                <a:avLst/>
                <a:gdLst/>
                <a:ahLst/>
                <a:cxnLst/>
                <a:rect l="l" t="t" r="r" b="b"/>
                <a:pathLst>
                  <a:path w="580" h="837" extrusionOk="0">
                    <a:moveTo>
                      <a:pt x="40" y="1"/>
                    </a:moveTo>
                    <a:cubicBezTo>
                      <a:pt x="20" y="1"/>
                      <a:pt x="1" y="21"/>
                      <a:pt x="8" y="50"/>
                    </a:cubicBezTo>
                    <a:cubicBezTo>
                      <a:pt x="56" y="205"/>
                      <a:pt x="127" y="348"/>
                      <a:pt x="222" y="479"/>
                    </a:cubicBezTo>
                    <a:cubicBezTo>
                      <a:pt x="270" y="562"/>
                      <a:pt x="306" y="610"/>
                      <a:pt x="365" y="681"/>
                    </a:cubicBezTo>
                    <a:lnTo>
                      <a:pt x="460" y="765"/>
                    </a:lnTo>
                    <a:cubicBezTo>
                      <a:pt x="484" y="800"/>
                      <a:pt x="520" y="824"/>
                      <a:pt x="544" y="836"/>
                    </a:cubicBezTo>
                    <a:cubicBezTo>
                      <a:pt x="568" y="836"/>
                      <a:pt x="579" y="824"/>
                      <a:pt x="579" y="812"/>
                    </a:cubicBezTo>
                    <a:cubicBezTo>
                      <a:pt x="544" y="800"/>
                      <a:pt x="520" y="765"/>
                      <a:pt x="508" y="741"/>
                    </a:cubicBezTo>
                    <a:cubicBezTo>
                      <a:pt x="472" y="705"/>
                      <a:pt x="448" y="681"/>
                      <a:pt x="425" y="646"/>
                    </a:cubicBezTo>
                    <a:cubicBezTo>
                      <a:pt x="365" y="586"/>
                      <a:pt x="329" y="527"/>
                      <a:pt x="282" y="455"/>
                    </a:cubicBezTo>
                    <a:cubicBezTo>
                      <a:pt x="187" y="324"/>
                      <a:pt x="115" y="169"/>
                      <a:pt x="67" y="27"/>
                    </a:cubicBezTo>
                    <a:cubicBezTo>
                      <a:pt x="63" y="8"/>
                      <a:pt x="51" y="1"/>
                      <a:pt x="40" y="1"/>
                    </a:cubicBezTo>
                    <a:close/>
                  </a:path>
                </a:pathLst>
              </a:custGeom>
              <a:solidFill>
                <a:srgbClr val="C4412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59" name="Google Shape;5875;p62">
                <a:extLst>
                  <a:ext uri="{FF2B5EF4-FFF2-40B4-BE49-F238E27FC236}">
                    <a16:creationId xmlns:a16="http://schemas.microsoft.com/office/drawing/2014/main" id="{A10CAB90-0AE0-F325-F205-A126D3275C3B}"/>
                  </a:ext>
                </a:extLst>
              </p:cNvPr>
              <p:cNvSpPr/>
              <p:nvPr/>
            </p:nvSpPr>
            <p:spPr>
              <a:xfrm>
                <a:off x="1914548" y="2658758"/>
                <a:ext cx="397988" cy="674272"/>
              </a:xfrm>
              <a:custGeom>
                <a:avLst/>
                <a:gdLst/>
                <a:ahLst/>
                <a:cxnLst/>
                <a:rect l="l" t="t" r="r" b="b"/>
                <a:pathLst>
                  <a:path w="8074" h="13679" extrusionOk="0">
                    <a:moveTo>
                      <a:pt x="6920" y="1"/>
                    </a:moveTo>
                    <a:cubicBezTo>
                      <a:pt x="5835" y="1"/>
                      <a:pt x="2349" y="3138"/>
                      <a:pt x="1180" y="5320"/>
                    </a:cubicBezTo>
                    <a:cubicBezTo>
                      <a:pt x="1" y="7487"/>
                      <a:pt x="1477" y="10095"/>
                      <a:pt x="3085" y="12940"/>
                    </a:cubicBezTo>
                    <a:cubicBezTo>
                      <a:pt x="3108" y="12964"/>
                      <a:pt x="3120" y="12988"/>
                      <a:pt x="3132" y="13012"/>
                    </a:cubicBezTo>
                    <a:cubicBezTo>
                      <a:pt x="3251" y="13238"/>
                      <a:pt x="3382" y="13464"/>
                      <a:pt x="3501" y="13678"/>
                    </a:cubicBezTo>
                    <a:lnTo>
                      <a:pt x="6156" y="11416"/>
                    </a:lnTo>
                    <a:cubicBezTo>
                      <a:pt x="6156" y="11416"/>
                      <a:pt x="5978" y="11154"/>
                      <a:pt x="5740" y="10726"/>
                    </a:cubicBezTo>
                    <a:lnTo>
                      <a:pt x="5692" y="10630"/>
                    </a:lnTo>
                    <a:cubicBezTo>
                      <a:pt x="5144" y="9654"/>
                      <a:pt x="4299" y="7987"/>
                      <a:pt x="4323" y="7011"/>
                    </a:cubicBezTo>
                    <a:cubicBezTo>
                      <a:pt x="4370" y="5570"/>
                      <a:pt x="6216" y="4570"/>
                      <a:pt x="7252" y="3915"/>
                    </a:cubicBezTo>
                    <a:cubicBezTo>
                      <a:pt x="8073" y="3403"/>
                      <a:pt x="7907" y="427"/>
                      <a:pt x="7085" y="34"/>
                    </a:cubicBezTo>
                    <a:cubicBezTo>
                      <a:pt x="7039" y="11"/>
                      <a:pt x="6983" y="1"/>
                      <a:pt x="6920" y="1"/>
                    </a:cubicBezTo>
                    <a:close/>
                  </a:path>
                </a:pathLst>
              </a:custGeom>
              <a:solidFill>
                <a:srgbClr val="FFE6B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60" name="Google Shape;5876;p62">
                <a:extLst>
                  <a:ext uri="{FF2B5EF4-FFF2-40B4-BE49-F238E27FC236}">
                    <a16:creationId xmlns:a16="http://schemas.microsoft.com/office/drawing/2014/main" id="{439C7AB5-5E5A-4523-BFEB-E14302C9D316}"/>
                  </a:ext>
                </a:extLst>
              </p:cNvPr>
              <p:cNvSpPr/>
              <p:nvPr/>
            </p:nvSpPr>
            <p:spPr>
              <a:xfrm>
                <a:off x="2065975" y="3182148"/>
                <a:ext cx="131512" cy="117415"/>
              </a:xfrm>
              <a:custGeom>
                <a:avLst/>
                <a:gdLst/>
                <a:ahLst/>
                <a:cxnLst/>
                <a:rect l="l" t="t" r="r" b="b"/>
                <a:pathLst>
                  <a:path w="2668" h="2382" extrusionOk="0">
                    <a:moveTo>
                      <a:pt x="2584" y="0"/>
                    </a:moveTo>
                    <a:cubicBezTo>
                      <a:pt x="2572" y="0"/>
                      <a:pt x="2560" y="12"/>
                      <a:pt x="2549" y="24"/>
                    </a:cubicBezTo>
                    <a:cubicBezTo>
                      <a:pt x="2287" y="203"/>
                      <a:pt x="2037" y="405"/>
                      <a:pt x="1787" y="608"/>
                    </a:cubicBezTo>
                    <a:cubicBezTo>
                      <a:pt x="1298" y="1012"/>
                      <a:pt x="834" y="1429"/>
                      <a:pt x="405" y="1870"/>
                    </a:cubicBezTo>
                    <a:cubicBezTo>
                      <a:pt x="263" y="2024"/>
                      <a:pt x="132" y="2155"/>
                      <a:pt x="1" y="2310"/>
                    </a:cubicBezTo>
                    <a:cubicBezTo>
                      <a:pt x="13" y="2334"/>
                      <a:pt x="24" y="2346"/>
                      <a:pt x="48" y="2382"/>
                    </a:cubicBezTo>
                    <a:cubicBezTo>
                      <a:pt x="489" y="1917"/>
                      <a:pt x="953" y="1453"/>
                      <a:pt x="1453" y="1024"/>
                    </a:cubicBezTo>
                    <a:cubicBezTo>
                      <a:pt x="1751" y="774"/>
                      <a:pt x="2072" y="524"/>
                      <a:pt x="2394" y="286"/>
                    </a:cubicBezTo>
                    <a:cubicBezTo>
                      <a:pt x="2489" y="203"/>
                      <a:pt x="2572" y="143"/>
                      <a:pt x="2668" y="84"/>
                    </a:cubicBezTo>
                    <a:cubicBezTo>
                      <a:pt x="2644" y="60"/>
                      <a:pt x="2620" y="24"/>
                      <a:pt x="2584" y="0"/>
                    </a:cubicBezTo>
                    <a:close/>
                  </a:path>
                </a:pathLst>
              </a:custGeom>
              <a:solidFill>
                <a:srgbClr val="578A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61" name="Google Shape;5877;p62">
                <a:extLst>
                  <a:ext uri="{FF2B5EF4-FFF2-40B4-BE49-F238E27FC236}">
                    <a16:creationId xmlns:a16="http://schemas.microsoft.com/office/drawing/2014/main" id="{0C144570-72C4-39EF-444F-6CE898305FF4}"/>
                  </a:ext>
                </a:extLst>
              </p:cNvPr>
              <p:cNvSpPr/>
              <p:nvPr/>
            </p:nvSpPr>
            <p:spPr>
              <a:xfrm>
                <a:off x="2209170" y="2851739"/>
                <a:ext cx="62848" cy="41110"/>
              </a:xfrm>
              <a:custGeom>
                <a:avLst/>
                <a:gdLst/>
                <a:ahLst/>
                <a:cxnLst/>
                <a:rect l="l" t="t" r="r" b="b"/>
                <a:pathLst>
                  <a:path w="1275" h="834" extrusionOk="0">
                    <a:moveTo>
                      <a:pt x="1275" y="0"/>
                    </a:moveTo>
                    <a:lnTo>
                      <a:pt x="1275" y="0"/>
                    </a:lnTo>
                    <a:cubicBezTo>
                      <a:pt x="1025" y="95"/>
                      <a:pt x="798" y="214"/>
                      <a:pt x="596" y="345"/>
                    </a:cubicBezTo>
                    <a:cubicBezTo>
                      <a:pt x="382" y="476"/>
                      <a:pt x="179" y="631"/>
                      <a:pt x="1" y="834"/>
                    </a:cubicBezTo>
                    <a:cubicBezTo>
                      <a:pt x="156" y="822"/>
                      <a:pt x="310" y="798"/>
                      <a:pt x="477" y="774"/>
                    </a:cubicBezTo>
                    <a:cubicBezTo>
                      <a:pt x="632" y="750"/>
                      <a:pt x="787" y="715"/>
                      <a:pt x="953" y="655"/>
                    </a:cubicBezTo>
                    <a:cubicBezTo>
                      <a:pt x="858" y="631"/>
                      <a:pt x="787" y="619"/>
                      <a:pt x="691" y="619"/>
                    </a:cubicBezTo>
                    <a:cubicBezTo>
                      <a:pt x="650" y="607"/>
                      <a:pt x="605" y="601"/>
                      <a:pt x="562" y="601"/>
                    </a:cubicBezTo>
                    <a:cubicBezTo>
                      <a:pt x="519" y="601"/>
                      <a:pt x="477" y="607"/>
                      <a:pt x="441" y="619"/>
                    </a:cubicBezTo>
                    <a:cubicBezTo>
                      <a:pt x="429" y="619"/>
                      <a:pt x="417" y="619"/>
                      <a:pt x="394" y="631"/>
                    </a:cubicBezTo>
                    <a:cubicBezTo>
                      <a:pt x="489" y="584"/>
                      <a:pt x="572" y="524"/>
                      <a:pt x="667" y="465"/>
                    </a:cubicBezTo>
                    <a:cubicBezTo>
                      <a:pt x="870" y="334"/>
                      <a:pt x="1096" y="179"/>
                      <a:pt x="1275" y="0"/>
                    </a:cubicBezTo>
                    <a:close/>
                  </a:path>
                </a:pathLst>
              </a:custGeom>
              <a:solidFill>
                <a:srgbClr val="4436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62" name="Google Shape;5878;p62">
                <a:extLst>
                  <a:ext uri="{FF2B5EF4-FFF2-40B4-BE49-F238E27FC236}">
                    <a16:creationId xmlns:a16="http://schemas.microsoft.com/office/drawing/2014/main" id="{CC12BAC9-ED19-F4E8-07B7-9FC944D4D504}"/>
                  </a:ext>
                </a:extLst>
              </p:cNvPr>
              <p:cNvSpPr/>
              <p:nvPr/>
            </p:nvSpPr>
            <p:spPr>
              <a:xfrm>
                <a:off x="2590054" y="1929816"/>
                <a:ext cx="245378" cy="284368"/>
              </a:xfrm>
              <a:custGeom>
                <a:avLst/>
                <a:gdLst/>
                <a:ahLst/>
                <a:cxnLst/>
                <a:rect l="l" t="t" r="r" b="b"/>
                <a:pathLst>
                  <a:path w="4978" h="5769" extrusionOk="0">
                    <a:moveTo>
                      <a:pt x="1357" y="0"/>
                    </a:moveTo>
                    <a:cubicBezTo>
                      <a:pt x="938" y="0"/>
                      <a:pt x="524" y="115"/>
                      <a:pt x="334" y="487"/>
                    </a:cubicBezTo>
                    <a:cubicBezTo>
                      <a:pt x="1" y="1201"/>
                      <a:pt x="370" y="2249"/>
                      <a:pt x="620" y="2844"/>
                    </a:cubicBezTo>
                    <a:cubicBezTo>
                      <a:pt x="965" y="3642"/>
                      <a:pt x="1501" y="4344"/>
                      <a:pt x="2049" y="5035"/>
                    </a:cubicBezTo>
                    <a:cubicBezTo>
                      <a:pt x="2334" y="5383"/>
                      <a:pt x="2712" y="5769"/>
                      <a:pt x="3218" y="5769"/>
                    </a:cubicBezTo>
                    <a:cubicBezTo>
                      <a:pt x="3282" y="5769"/>
                      <a:pt x="3349" y="5763"/>
                      <a:pt x="3418" y="5749"/>
                    </a:cubicBezTo>
                    <a:cubicBezTo>
                      <a:pt x="3763" y="5666"/>
                      <a:pt x="4073" y="5428"/>
                      <a:pt x="4263" y="5166"/>
                    </a:cubicBezTo>
                    <a:cubicBezTo>
                      <a:pt x="4478" y="4892"/>
                      <a:pt x="4561" y="4582"/>
                      <a:pt x="4621" y="4285"/>
                    </a:cubicBezTo>
                    <a:cubicBezTo>
                      <a:pt x="4978" y="2487"/>
                      <a:pt x="4001" y="760"/>
                      <a:pt x="2275" y="153"/>
                    </a:cubicBezTo>
                    <a:cubicBezTo>
                      <a:pt x="2049" y="78"/>
                      <a:pt x="1702" y="0"/>
                      <a:pt x="1357" y="0"/>
                    </a:cubicBezTo>
                    <a:close/>
                  </a:path>
                </a:pathLst>
              </a:custGeom>
              <a:solidFill>
                <a:srgbClr val="4E4937">
                  <a:lumMod val="500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63" name="Google Shape;5879;p62">
                <a:extLst>
                  <a:ext uri="{FF2B5EF4-FFF2-40B4-BE49-F238E27FC236}">
                    <a16:creationId xmlns:a16="http://schemas.microsoft.com/office/drawing/2014/main" id="{CF377AC2-59F0-4AA2-FF90-BDAF7C278EEB}"/>
                  </a:ext>
                </a:extLst>
              </p:cNvPr>
              <p:cNvSpPr/>
              <p:nvPr/>
            </p:nvSpPr>
            <p:spPr>
              <a:xfrm>
                <a:off x="2186890" y="1923211"/>
                <a:ext cx="619212" cy="694728"/>
              </a:xfrm>
              <a:custGeom>
                <a:avLst/>
                <a:gdLst/>
                <a:ahLst/>
                <a:cxnLst/>
                <a:rect l="l" t="t" r="r" b="b"/>
                <a:pathLst>
                  <a:path w="12562" h="14094" extrusionOk="0">
                    <a:moveTo>
                      <a:pt x="7114" y="0"/>
                    </a:moveTo>
                    <a:cubicBezTo>
                      <a:pt x="6889" y="0"/>
                      <a:pt x="6657" y="13"/>
                      <a:pt x="6418" y="37"/>
                    </a:cubicBezTo>
                    <a:cubicBezTo>
                      <a:pt x="2727" y="430"/>
                      <a:pt x="0" y="4062"/>
                      <a:pt x="357" y="8003"/>
                    </a:cubicBezTo>
                    <a:cubicBezTo>
                      <a:pt x="465" y="9217"/>
                      <a:pt x="858" y="10300"/>
                      <a:pt x="1429" y="11205"/>
                    </a:cubicBezTo>
                    <a:cubicBezTo>
                      <a:pt x="2569" y="12986"/>
                      <a:pt x="4483" y="14094"/>
                      <a:pt x="6626" y="14094"/>
                    </a:cubicBezTo>
                    <a:cubicBezTo>
                      <a:pt x="6833" y="14094"/>
                      <a:pt x="7041" y="14084"/>
                      <a:pt x="7251" y="14063"/>
                    </a:cubicBezTo>
                    <a:cubicBezTo>
                      <a:pt x="7430" y="14051"/>
                      <a:pt x="7608" y="14027"/>
                      <a:pt x="7775" y="14003"/>
                    </a:cubicBezTo>
                    <a:cubicBezTo>
                      <a:pt x="9585" y="13753"/>
                      <a:pt x="10728" y="13170"/>
                      <a:pt x="11442" y="12372"/>
                    </a:cubicBezTo>
                    <a:cubicBezTo>
                      <a:pt x="12276" y="11420"/>
                      <a:pt x="12549" y="10146"/>
                      <a:pt x="12549" y="8693"/>
                    </a:cubicBezTo>
                    <a:cubicBezTo>
                      <a:pt x="12561" y="8062"/>
                      <a:pt x="12526" y="7395"/>
                      <a:pt x="12478" y="6717"/>
                    </a:cubicBezTo>
                    <a:cubicBezTo>
                      <a:pt x="12166" y="2541"/>
                      <a:pt x="10365" y="0"/>
                      <a:pt x="7114" y="0"/>
                    </a:cubicBezTo>
                    <a:close/>
                  </a:path>
                </a:pathLst>
              </a:custGeom>
              <a:solidFill>
                <a:srgbClr val="FFA6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64" name="Google Shape;5880;p62">
                <a:extLst>
                  <a:ext uri="{FF2B5EF4-FFF2-40B4-BE49-F238E27FC236}">
                    <a16:creationId xmlns:a16="http://schemas.microsoft.com/office/drawing/2014/main" id="{53FFD86E-0DAE-6560-4A6B-36A43755E3E9}"/>
                  </a:ext>
                </a:extLst>
              </p:cNvPr>
              <p:cNvSpPr/>
              <p:nvPr/>
            </p:nvSpPr>
            <p:spPr>
              <a:xfrm>
                <a:off x="2059518" y="1826942"/>
                <a:ext cx="661456" cy="550647"/>
              </a:xfrm>
              <a:custGeom>
                <a:avLst/>
                <a:gdLst/>
                <a:ahLst/>
                <a:cxnLst/>
                <a:rect l="l" t="t" r="r" b="b"/>
                <a:pathLst>
                  <a:path w="13419" h="11171" extrusionOk="0">
                    <a:moveTo>
                      <a:pt x="9177" y="1"/>
                    </a:moveTo>
                    <a:cubicBezTo>
                      <a:pt x="8748" y="1"/>
                      <a:pt x="8315" y="41"/>
                      <a:pt x="7883" y="109"/>
                    </a:cubicBezTo>
                    <a:cubicBezTo>
                      <a:pt x="7823" y="121"/>
                      <a:pt x="7775" y="121"/>
                      <a:pt x="7716" y="133"/>
                    </a:cubicBezTo>
                    <a:cubicBezTo>
                      <a:pt x="6263" y="383"/>
                      <a:pt x="4739" y="823"/>
                      <a:pt x="3406" y="1562"/>
                    </a:cubicBezTo>
                    <a:cubicBezTo>
                      <a:pt x="2953" y="1812"/>
                      <a:pt x="2525" y="2097"/>
                      <a:pt x="2120" y="2431"/>
                    </a:cubicBezTo>
                    <a:cubicBezTo>
                      <a:pt x="1441" y="2990"/>
                      <a:pt x="846" y="3681"/>
                      <a:pt x="489" y="4502"/>
                    </a:cubicBezTo>
                    <a:cubicBezTo>
                      <a:pt x="36" y="5479"/>
                      <a:pt x="1" y="6550"/>
                      <a:pt x="263" y="7479"/>
                    </a:cubicBezTo>
                    <a:cubicBezTo>
                      <a:pt x="536" y="8396"/>
                      <a:pt x="1263" y="9932"/>
                      <a:pt x="1727" y="10158"/>
                    </a:cubicBezTo>
                    <a:cubicBezTo>
                      <a:pt x="1818" y="10205"/>
                      <a:pt x="1944" y="10222"/>
                      <a:pt x="2088" y="10222"/>
                    </a:cubicBezTo>
                    <a:cubicBezTo>
                      <a:pt x="2446" y="10222"/>
                      <a:pt x="2917" y="10118"/>
                      <a:pt x="3256" y="10118"/>
                    </a:cubicBezTo>
                    <a:cubicBezTo>
                      <a:pt x="3367" y="10118"/>
                      <a:pt x="3463" y="10129"/>
                      <a:pt x="3537" y="10158"/>
                    </a:cubicBezTo>
                    <a:cubicBezTo>
                      <a:pt x="4001" y="10313"/>
                      <a:pt x="4358" y="10587"/>
                      <a:pt x="4549" y="10908"/>
                    </a:cubicBezTo>
                    <a:cubicBezTo>
                      <a:pt x="4633" y="11060"/>
                      <a:pt x="4736" y="11170"/>
                      <a:pt x="4907" y="11170"/>
                    </a:cubicBezTo>
                    <a:cubicBezTo>
                      <a:pt x="4978" y="11170"/>
                      <a:pt x="5059" y="11152"/>
                      <a:pt x="5156" y="11110"/>
                    </a:cubicBezTo>
                    <a:cubicBezTo>
                      <a:pt x="5394" y="11003"/>
                      <a:pt x="5608" y="10813"/>
                      <a:pt x="5692" y="10610"/>
                    </a:cubicBezTo>
                    <a:cubicBezTo>
                      <a:pt x="6013" y="10253"/>
                      <a:pt x="5775" y="9741"/>
                      <a:pt x="5728" y="9301"/>
                    </a:cubicBezTo>
                    <a:cubicBezTo>
                      <a:pt x="5751" y="9086"/>
                      <a:pt x="5799" y="8836"/>
                      <a:pt x="5918" y="8610"/>
                    </a:cubicBezTo>
                    <a:cubicBezTo>
                      <a:pt x="6097" y="8253"/>
                      <a:pt x="6418" y="7979"/>
                      <a:pt x="6799" y="7836"/>
                    </a:cubicBezTo>
                    <a:cubicBezTo>
                      <a:pt x="7144" y="7693"/>
                      <a:pt x="7478" y="7634"/>
                      <a:pt x="7811" y="7539"/>
                    </a:cubicBezTo>
                    <a:cubicBezTo>
                      <a:pt x="8168" y="7431"/>
                      <a:pt x="9764" y="7015"/>
                      <a:pt x="10919" y="6193"/>
                    </a:cubicBezTo>
                    <a:cubicBezTo>
                      <a:pt x="11621" y="5705"/>
                      <a:pt x="12312" y="5133"/>
                      <a:pt x="12824" y="4443"/>
                    </a:cubicBezTo>
                    <a:cubicBezTo>
                      <a:pt x="13169" y="3979"/>
                      <a:pt x="13419" y="3431"/>
                      <a:pt x="13407" y="2859"/>
                    </a:cubicBezTo>
                    <a:cubicBezTo>
                      <a:pt x="13359" y="1478"/>
                      <a:pt x="11931" y="573"/>
                      <a:pt x="10800" y="228"/>
                    </a:cubicBezTo>
                    <a:cubicBezTo>
                      <a:pt x="10271" y="67"/>
                      <a:pt x="9727" y="1"/>
                      <a:pt x="9177" y="1"/>
                    </a:cubicBezTo>
                    <a:close/>
                  </a:path>
                </a:pathLst>
              </a:custGeom>
              <a:solidFill>
                <a:srgbClr val="0A0A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65" name="Google Shape;5881;p62">
                <a:extLst>
                  <a:ext uri="{FF2B5EF4-FFF2-40B4-BE49-F238E27FC236}">
                    <a16:creationId xmlns:a16="http://schemas.microsoft.com/office/drawing/2014/main" id="{8287F496-A4C4-D93E-CED7-997B7229982A}"/>
                  </a:ext>
                </a:extLst>
              </p:cNvPr>
              <p:cNvSpPr/>
              <p:nvPr/>
            </p:nvSpPr>
            <p:spPr>
              <a:xfrm>
                <a:off x="2226768" y="1833449"/>
                <a:ext cx="420859" cy="236062"/>
              </a:xfrm>
              <a:custGeom>
                <a:avLst/>
                <a:gdLst/>
                <a:ahLst/>
                <a:cxnLst/>
                <a:rect l="l" t="t" r="r" b="b"/>
                <a:pathLst>
                  <a:path w="8538" h="4789" extrusionOk="0">
                    <a:moveTo>
                      <a:pt x="4478" y="1"/>
                    </a:moveTo>
                    <a:cubicBezTo>
                      <a:pt x="4418" y="25"/>
                      <a:pt x="4371" y="25"/>
                      <a:pt x="4311" y="37"/>
                    </a:cubicBezTo>
                    <a:cubicBezTo>
                      <a:pt x="2870" y="287"/>
                      <a:pt x="1334" y="715"/>
                      <a:pt x="1" y="1465"/>
                    </a:cubicBezTo>
                    <a:cubicBezTo>
                      <a:pt x="156" y="2299"/>
                      <a:pt x="906" y="3025"/>
                      <a:pt x="1763" y="3061"/>
                    </a:cubicBezTo>
                    <a:cubicBezTo>
                      <a:pt x="1787" y="3062"/>
                      <a:pt x="1812" y="3062"/>
                      <a:pt x="1837" y="3062"/>
                    </a:cubicBezTo>
                    <a:cubicBezTo>
                      <a:pt x="1975" y="3062"/>
                      <a:pt x="2116" y="3052"/>
                      <a:pt x="2252" y="3052"/>
                    </a:cubicBezTo>
                    <a:cubicBezTo>
                      <a:pt x="2471" y="3052"/>
                      <a:pt x="2676" y="3078"/>
                      <a:pt x="2835" y="3216"/>
                    </a:cubicBezTo>
                    <a:cubicBezTo>
                      <a:pt x="2954" y="3323"/>
                      <a:pt x="3037" y="3454"/>
                      <a:pt x="3120" y="3573"/>
                    </a:cubicBezTo>
                    <a:cubicBezTo>
                      <a:pt x="3466" y="4048"/>
                      <a:pt x="4056" y="4329"/>
                      <a:pt x="4645" y="4329"/>
                    </a:cubicBezTo>
                    <a:cubicBezTo>
                      <a:pt x="4868" y="4329"/>
                      <a:pt x="5090" y="4289"/>
                      <a:pt x="5299" y="4204"/>
                    </a:cubicBezTo>
                    <a:cubicBezTo>
                      <a:pt x="5355" y="4172"/>
                      <a:pt x="5426" y="4140"/>
                      <a:pt x="5489" y="4140"/>
                    </a:cubicBezTo>
                    <a:cubicBezTo>
                      <a:pt x="5520" y="4140"/>
                      <a:pt x="5549" y="4148"/>
                      <a:pt x="5573" y="4168"/>
                    </a:cubicBezTo>
                    <a:cubicBezTo>
                      <a:pt x="5633" y="4216"/>
                      <a:pt x="5656" y="4287"/>
                      <a:pt x="5680" y="4347"/>
                    </a:cubicBezTo>
                    <a:cubicBezTo>
                      <a:pt x="5787" y="4609"/>
                      <a:pt x="6049" y="4751"/>
                      <a:pt x="6323" y="4787"/>
                    </a:cubicBezTo>
                    <a:cubicBezTo>
                      <a:pt x="6346" y="4788"/>
                      <a:pt x="6370" y="4789"/>
                      <a:pt x="6393" y="4789"/>
                    </a:cubicBezTo>
                    <a:cubicBezTo>
                      <a:pt x="6643" y="4789"/>
                      <a:pt x="6892" y="4731"/>
                      <a:pt x="7121" y="4644"/>
                    </a:cubicBezTo>
                    <a:cubicBezTo>
                      <a:pt x="7478" y="4525"/>
                      <a:pt x="7859" y="4382"/>
                      <a:pt x="8121" y="4109"/>
                    </a:cubicBezTo>
                    <a:cubicBezTo>
                      <a:pt x="8395" y="3835"/>
                      <a:pt x="8538" y="3394"/>
                      <a:pt x="8371" y="3085"/>
                    </a:cubicBezTo>
                    <a:cubicBezTo>
                      <a:pt x="8240" y="2823"/>
                      <a:pt x="7954" y="2656"/>
                      <a:pt x="7692" y="2501"/>
                    </a:cubicBezTo>
                    <a:cubicBezTo>
                      <a:pt x="6692" y="1942"/>
                      <a:pt x="5728" y="1299"/>
                      <a:pt x="4918" y="477"/>
                    </a:cubicBezTo>
                    <a:cubicBezTo>
                      <a:pt x="4787" y="334"/>
                      <a:pt x="4621" y="179"/>
                      <a:pt x="4478" y="1"/>
                    </a:cubicBezTo>
                    <a:close/>
                  </a:path>
                </a:pathLst>
              </a:custGeom>
              <a:solidFill>
                <a:srgbClr val="463F3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66" name="Google Shape;5882;p62">
                <a:extLst>
                  <a:ext uri="{FF2B5EF4-FFF2-40B4-BE49-F238E27FC236}">
                    <a16:creationId xmlns:a16="http://schemas.microsoft.com/office/drawing/2014/main" id="{BD639EB6-0F29-215A-BC27-8A236135EE26}"/>
                  </a:ext>
                </a:extLst>
              </p:cNvPr>
              <p:cNvSpPr/>
              <p:nvPr/>
            </p:nvSpPr>
            <p:spPr>
              <a:xfrm>
                <a:off x="2498518" y="2136895"/>
                <a:ext cx="1232" cy="641"/>
              </a:xfrm>
              <a:custGeom>
                <a:avLst/>
                <a:gdLst/>
                <a:ahLst/>
                <a:cxnLst/>
                <a:rect l="l" t="t" r="r" b="b"/>
                <a:pathLst>
                  <a:path w="25" h="13" extrusionOk="0">
                    <a:moveTo>
                      <a:pt x="24" y="12"/>
                    </a:moveTo>
                    <a:lnTo>
                      <a:pt x="24" y="12"/>
                    </a:lnTo>
                    <a:cubicBezTo>
                      <a:pt x="1" y="0"/>
                      <a:pt x="1" y="0"/>
                      <a:pt x="24" y="12"/>
                    </a:cubicBezTo>
                    <a:close/>
                  </a:path>
                </a:pathLst>
              </a:custGeom>
              <a:solidFill>
                <a:srgbClr val="FF55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67" name="Google Shape;5883;p62">
                <a:extLst>
                  <a:ext uri="{FF2B5EF4-FFF2-40B4-BE49-F238E27FC236}">
                    <a16:creationId xmlns:a16="http://schemas.microsoft.com/office/drawing/2014/main" id="{6D6846F8-0CFD-41B7-1387-4DDBF9BEEB54}"/>
                  </a:ext>
                </a:extLst>
              </p:cNvPr>
              <p:cNvSpPr/>
              <p:nvPr/>
            </p:nvSpPr>
            <p:spPr>
              <a:xfrm>
                <a:off x="2088847" y="2295716"/>
                <a:ext cx="180263" cy="183910"/>
              </a:xfrm>
              <a:custGeom>
                <a:avLst/>
                <a:gdLst/>
                <a:ahLst/>
                <a:cxnLst/>
                <a:rect l="l" t="t" r="r" b="b"/>
                <a:pathLst>
                  <a:path w="3657" h="3731" extrusionOk="0">
                    <a:moveTo>
                      <a:pt x="1412" y="0"/>
                    </a:moveTo>
                    <a:cubicBezTo>
                      <a:pt x="1142" y="0"/>
                      <a:pt x="879" y="53"/>
                      <a:pt x="656" y="184"/>
                    </a:cubicBezTo>
                    <a:cubicBezTo>
                      <a:pt x="418" y="315"/>
                      <a:pt x="215" y="529"/>
                      <a:pt x="120" y="850"/>
                    </a:cubicBezTo>
                    <a:cubicBezTo>
                      <a:pt x="1" y="1208"/>
                      <a:pt x="13" y="1577"/>
                      <a:pt x="96" y="1910"/>
                    </a:cubicBezTo>
                    <a:cubicBezTo>
                      <a:pt x="299" y="2636"/>
                      <a:pt x="799" y="3208"/>
                      <a:pt x="1454" y="3505"/>
                    </a:cubicBezTo>
                    <a:cubicBezTo>
                      <a:pt x="1722" y="3628"/>
                      <a:pt x="2078" y="3730"/>
                      <a:pt x="2430" y="3730"/>
                    </a:cubicBezTo>
                    <a:cubicBezTo>
                      <a:pt x="2796" y="3730"/>
                      <a:pt x="3157" y="3619"/>
                      <a:pt x="3406" y="3303"/>
                    </a:cubicBezTo>
                    <a:cubicBezTo>
                      <a:pt x="3632" y="3041"/>
                      <a:pt x="3656" y="2672"/>
                      <a:pt x="3632" y="2339"/>
                    </a:cubicBezTo>
                    <a:cubicBezTo>
                      <a:pt x="3549" y="1624"/>
                      <a:pt x="3347" y="779"/>
                      <a:pt x="2763" y="386"/>
                    </a:cubicBezTo>
                    <a:cubicBezTo>
                      <a:pt x="2424" y="178"/>
                      <a:pt x="1906" y="0"/>
                      <a:pt x="1412" y="0"/>
                    </a:cubicBezTo>
                    <a:close/>
                  </a:path>
                </a:pathLst>
              </a:custGeom>
              <a:solidFill>
                <a:srgbClr val="FFA6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68" name="Google Shape;5884;p62">
                <a:extLst>
                  <a:ext uri="{FF2B5EF4-FFF2-40B4-BE49-F238E27FC236}">
                    <a16:creationId xmlns:a16="http://schemas.microsoft.com/office/drawing/2014/main" id="{A7EF1A1B-1B3A-1EDE-897C-42337D7AAE79}"/>
                  </a:ext>
                </a:extLst>
              </p:cNvPr>
              <p:cNvSpPr/>
              <p:nvPr/>
            </p:nvSpPr>
            <p:spPr>
              <a:xfrm>
                <a:off x="2108219" y="2343136"/>
                <a:ext cx="112140" cy="64425"/>
              </a:xfrm>
              <a:custGeom>
                <a:avLst/>
                <a:gdLst/>
                <a:ahLst/>
                <a:cxnLst/>
                <a:rect l="l" t="t" r="r" b="b"/>
                <a:pathLst>
                  <a:path w="2275" h="1307" extrusionOk="0">
                    <a:moveTo>
                      <a:pt x="786" y="1"/>
                    </a:moveTo>
                    <a:cubicBezTo>
                      <a:pt x="693" y="1"/>
                      <a:pt x="601" y="14"/>
                      <a:pt x="513" y="43"/>
                    </a:cubicBezTo>
                    <a:cubicBezTo>
                      <a:pt x="394" y="67"/>
                      <a:pt x="287" y="126"/>
                      <a:pt x="203" y="222"/>
                    </a:cubicBezTo>
                    <a:cubicBezTo>
                      <a:pt x="132" y="293"/>
                      <a:pt x="1" y="424"/>
                      <a:pt x="37" y="543"/>
                    </a:cubicBezTo>
                    <a:cubicBezTo>
                      <a:pt x="45" y="595"/>
                      <a:pt x="92" y="629"/>
                      <a:pt x="140" y="629"/>
                    </a:cubicBezTo>
                    <a:cubicBezTo>
                      <a:pt x="158" y="629"/>
                      <a:pt x="175" y="624"/>
                      <a:pt x="191" y="615"/>
                    </a:cubicBezTo>
                    <a:cubicBezTo>
                      <a:pt x="263" y="591"/>
                      <a:pt x="322" y="484"/>
                      <a:pt x="382" y="436"/>
                    </a:cubicBezTo>
                    <a:cubicBezTo>
                      <a:pt x="453" y="376"/>
                      <a:pt x="525" y="341"/>
                      <a:pt x="620" y="305"/>
                    </a:cubicBezTo>
                    <a:cubicBezTo>
                      <a:pt x="680" y="293"/>
                      <a:pt x="727" y="281"/>
                      <a:pt x="787" y="281"/>
                    </a:cubicBezTo>
                    <a:cubicBezTo>
                      <a:pt x="703" y="424"/>
                      <a:pt x="668" y="591"/>
                      <a:pt x="680" y="769"/>
                    </a:cubicBezTo>
                    <a:cubicBezTo>
                      <a:pt x="691" y="877"/>
                      <a:pt x="727" y="972"/>
                      <a:pt x="763" y="1067"/>
                    </a:cubicBezTo>
                    <a:cubicBezTo>
                      <a:pt x="799" y="1115"/>
                      <a:pt x="822" y="1174"/>
                      <a:pt x="870" y="1198"/>
                    </a:cubicBezTo>
                    <a:cubicBezTo>
                      <a:pt x="882" y="1210"/>
                      <a:pt x="894" y="1246"/>
                      <a:pt x="930" y="1258"/>
                    </a:cubicBezTo>
                    <a:cubicBezTo>
                      <a:pt x="965" y="1293"/>
                      <a:pt x="989" y="1293"/>
                      <a:pt x="1037" y="1305"/>
                    </a:cubicBezTo>
                    <a:cubicBezTo>
                      <a:pt x="1041" y="1306"/>
                      <a:pt x="1046" y="1306"/>
                      <a:pt x="1050" y="1306"/>
                    </a:cubicBezTo>
                    <a:cubicBezTo>
                      <a:pt x="1105" y="1306"/>
                      <a:pt x="1154" y="1241"/>
                      <a:pt x="1132" y="1186"/>
                    </a:cubicBezTo>
                    <a:cubicBezTo>
                      <a:pt x="1120" y="1150"/>
                      <a:pt x="1120" y="1127"/>
                      <a:pt x="1108" y="1115"/>
                    </a:cubicBezTo>
                    <a:cubicBezTo>
                      <a:pt x="1096" y="1091"/>
                      <a:pt x="1084" y="1079"/>
                      <a:pt x="1061" y="1055"/>
                    </a:cubicBezTo>
                    <a:cubicBezTo>
                      <a:pt x="1037" y="1019"/>
                      <a:pt x="1013" y="996"/>
                      <a:pt x="1001" y="960"/>
                    </a:cubicBezTo>
                    <a:cubicBezTo>
                      <a:pt x="953" y="888"/>
                      <a:pt x="930" y="817"/>
                      <a:pt x="930" y="722"/>
                    </a:cubicBezTo>
                    <a:cubicBezTo>
                      <a:pt x="918" y="579"/>
                      <a:pt x="941" y="424"/>
                      <a:pt x="1001" y="293"/>
                    </a:cubicBezTo>
                    <a:cubicBezTo>
                      <a:pt x="1108" y="305"/>
                      <a:pt x="1215" y="353"/>
                      <a:pt x="1299" y="400"/>
                    </a:cubicBezTo>
                    <a:cubicBezTo>
                      <a:pt x="1644" y="555"/>
                      <a:pt x="1989" y="877"/>
                      <a:pt x="2144" y="1234"/>
                    </a:cubicBezTo>
                    <a:cubicBezTo>
                      <a:pt x="2152" y="1262"/>
                      <a:pt x="2171" y="1274"/>
                      <a:pt x="2191" y="1274"/>
                    </a:cubicBezTo>
                    <a:cubicBezTo>
                      <a:pt x="2231" y="1274"/>
                      <a:pt x="2275" y="1229"/>
                      <a:pt x="2251" y="1174"/>
                    </a:cubicBezTo>
                    <a:cubicBezTo>
                      <a:pt x="2168" y="924"/>
                      <a:pt x="2061" y="722"/>
                      <a:pt x="1894" y="543"/>
                    </a:cubicBezTo>
                    <a:cubicBezTo>
                      <a:pt x="1715" y="365"/>
                      <a:pt x="1525" y="222"/>
                      <a:pt x="1287" y="115"/>
                    </a:cubicBezTo>
                    <a:cubicBezTo>
                      <a:pt x="1132" y="45"/>
                      <a:pt x="958" y="1"/>
                      <a:pt x="786" y="1"/>
                    </a:cubicBezTo>
                    <a:close/>
                  </a:path>
                </a:pathLst>
              </a:custGeom>
              <a:solidFill>
                <a:srgbClr val="C431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69" name="Google Shape;5887;p62">
                <a:extLst>
                  <a:ext uri="{FF2B5EF4-FFF2-40B4-BE49-F238E27FC236}">
                    <a16:creationId xmlns:a16="http://schemas.microsoft.com/office/drawing/2014/main" id="{2F06CC5D-7E7C-8E04-72BE-968D903186DE}"/>
                  </a:ext>
                </a:extLst>
              </p:cNvPr>
              <p:cNvSpPr/>
              <p:nvPr/>
            </p:nvSpPr>
            <p:spPr>
              <a:xfrm>
                <a:off x="2558113" y="2367980"/>
                <a:ext cx="168778" cy="72214"/>
              </a:xfrm>
              <a:custGeom>
                <a:avLst/>
                <a:gdLst/>
                <a:ahLst/>
                <a:cxnLst/>
                <a:rect l="l" t="t" r="r" b="b"/>
                <a:pathLst>
                  <a:path w="3424" h="1465" extrusionOk="0">
                    <a:moveTo>
                      <a:pt x="3040" y="0"/>
                    </a:moveTo>
                    <a:cubicBezTo>
                      <a:pt x="2836" y="0"/>
                      <a:pt x="2435" y="151"/>
                      <a:pt x="1863" y="170"/>
                    </a:cubicBezTo>
                    <a:cubicBezTo>
                      <a:pt x="1816" y="172"/>
                      <a:pt x="1771" y="173"/>
                      <a:pt x="1727" y="173"/>
                    </a:cubicBezTo>
                    <a:cubicBezTo>
                      <a:pt x="1270" y="173"/>
                      <a:pt x="968" y="64"/>
                      <a:pt x="707" y="64"/>
                    </a:cubicBezTo>
                    <a:cubicBezTo>
                      <a:pt x="592" y="64"/>
                      <a:pt x="484" y="85"/>
                      <a:pt x="375" y="146"/>
                    </a:cubicBezTo>
                    <a:cubicBezTo>
                      <a:pt x="0" y="339"/>
                      <a:pt x="741" y="1464"/>
                      <a:pt x="1709" y="1464"/>
                    </a:cubicBezTo>
                    <a:cubicBezTo>
                      <a:pt x="1756" y="1464"/>
                      <a:pt x="1804" y="1461"/>
                      <a:pt x="1851" y="1456"/>
                    </a:cubicBezTo>
                    <a:cubicBezTo>
                      <a:pt x="2863" y="1325"/>
                      <a:pt x="3423" y="384"/>
                      <a:pt x="3161" y="39"/>
                    </a:cubicBezTo>
                    <a:cubicBezTo>
                      <a:pt x="3136" y="11"/>
                      <a:pt x="3095" y="0"/>
                      <a:pt x="3040" y="0"/>
                    </a:cubicBezTo>
                    <a:close/>
                  </a:path>
                </a:pathLst>
              </a:custGeom>
              <a:solidFill>
                <a:srgbClr val="B22E2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70" name="Google Shape;5888;p62">
                <a:extLst>
                  <a:ext uri="{FF2B5EF4-FFF2-40B4-BE49-F238E27FC236}">
                    <a16:creationId xmlns:a16="http://schemas.microsoft.com/office/drawing/2014/main" id="{44BC5EC6-C53C-403E-D8C2-B6B428F83BC0}"/>
                  </a:ext>
                </a:extLst>
              </p:cNvPr>
              <p:cNvSpPr/>
              <p:nvPr/>
            </p:nvSpPr>
            <p:spPr>
              <a:xfrm>
                <a:off x="2571274" y="2385479"/>
                <a:ext cx="102775" cy="54813"/>
              </a:xfrm>
              <a:custGeom>
                <a:avLst/>
                <a:gdLst/>
                <a:ahLst/>
                <a:cxnLst/>
                <a:rect l="l" t="t" r="r" b="b"/>
                <a:pathLst>
                  <a:path w="2085" h="1112" extrusionOk="0">
                    <a:moveTo>
                      <a:pt x="268" y="0"/>
                    </a:moveTo>
                    <a:cubicBezTo>
                      <a:pt x="171" y="0"/>
                      <a:pt x="79" y="16"/>
                      <a:pt x="1" y="53"/>
                    </a:cubicBezTo>
                    <a:cubicBezTo>
                      <a:pt x="90" y="442"/>
                      <a:pt x="677" y="1112"/>
                      <a:pt x="1404" y="1112"/>
                    </a:cubicBezTo>
                    <a:cubicBezTo>
                      <a:pt x="1455" y="1112"/>
                      <a:pt x="1508" y="1108"/>
                      <a:pt x="1561" y="1101"/>
                    </a:cubicBezTo>
                    <a:cubicBezTo>
                      <a:pt x="1763" y="1065"/>
                      <a:pt x="1942" y="1030"/>
                      <a:pt x="2084" y="946"/>
                    </a:cubicBezTo>
                    <a:cubicBezTo>
                      <a:pt x="1799" y="613"/>
                      <a:pt x="1430" y="375"/>
                      <a:pt x="1061" y="208"/>
                    </a:cubicBezTo>
                    <a:cubicBezTo>
                      <a:pt x="859" y="120"/>
                      <a:pt x="541" y="0"/>
                      <a:pt x="268" y="0"/>
                    </a:cubicBezTo>
                    <a:close/>
                  </a:path>
                </a:pathLst>
              </a:custGeom>
              <a:solidFill>
                <a:srgbClr val="FF582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71" name="Google Shape;5889;p62">
                <a:extLst>
                  <a:ext uri="{FF2B5EF4-FFF2-40B4-BE49-F238E27FC236}">
                    <a16:creationId xmlns:a16="http://schemas.microsoft.com/office/drawing/2014/main" id="{0921A884-FDFD-FCA2-5CE6-D7D96B8258D3}"/>
                  </a:ext>
                </a:extLst>
              </p:cNvPr>
              <p:cNvSpPr/>
              <p:nvPr/>
            </p:nvSpPr>
            <p:spPr>
              <a:xfrm>
                <a:off x="2512616" y="2175639"/>
                <a:ext cx="93360" cy="33026"/>
              </a:xfrm>
              <a:custGeom>
                <a:avLst/>
                <a:gdLst/>
                <a:ahLst/>
                <a:cxnLst/>
                <a:rect l="l" t="t" r="r" b="b"/>
                <a:pathLst>
                  <a:path w="1894" h="670" extrusionOk="0">
                    <a:moveTo>
                      <a:pt x="1084" y="0"/>
                    </a:moveTo>
                    <a:cubicBezTo>
                      <a:pt x="893" y="0"/>
                      <a:pt x="715" y="48"/>
                      <a:pt x="572" y="107"/>
                    </a:cubicBezTo>
                    <a:cubicBezTo>
                      <a:pt x="357" y="191"/>
                      <a:pt x="155" y="322"/>
                      <a:pt x="48" y="536"/>
                    </a:cubicBezTo>
                    <a:cubicBezTo>
                      <a:pt x="36" y="548"/>
                      <a:pt x="36" y="584"/>
                      <a:pt x="12" y="596"/>
                    </a:cubicBezTo>
                    <a:cubicBezTo>
                      <a:pt x="2" y="637"/>
                      <a:pt x="0" y="669"/>
                      <a:pt x="31" y="669"/>
                    </a:cubicBezTo>
                    <a:cubicBezTo>
                      <a:pt x="36" y="669"/>
                      <a:pt x="42" y="669"/>
                      <a:pt x="48" y="667"/>
                    </a:cubicBezTo>
                    <a:cubicBezTo>
                      <a:pt x="60" y="667"/>
                      <a:pt x="96" y="643"/>
                      <a:pt x="107" y="619"/>
                    </a:cubicBezTo>
                    <a:cubicBezTo>
                      <a:pt x="325" y="424"/>
                      <a:pt x="632" y="273"/>
                      <a:pt x="1006" y="273"/>
                    </a:cubicBezTo>
                    <a:cubicBezTo>
                      <a:pt x="1020" y="273"/>
                      <a:pt x="1034" y="274"/>
                      <a:pt x="1048" y="274"/>
                    </a:cubicBezTo>
                    <a:cubicBezTo>
                      <a:pt x="1143" y="298"/>
                      <a:pt x="1250" y="298"/>
                      <a:pt x="1358" y="322"/>
                    </a:cubicBezTo>
                    <a:cubicBezTo>
                      <a:pt x="1445" y="351"/>
                      <a:pt x="1540" y="388"/>
                      <a:pt x="1649" y="388"/>
                    </a:cubicBezTo>
                    <a:cubicBezTo>
                      <a:pt x="1674" y="388"/>
                      <a:pt x="1700" y="386"/>
                      <a:pt x="1727" y="381"/>
                    </a:cubicBezTo>
                    <a:cubicBezTo>
                      <a:pt x="1858" y="381"/>
                      <a:pt x="1893" y="250"/>
                      <a:pt x="1834" y="191"/>
                    </a:cubicBezTo>
                    <a:cubicBezTo>
                      <a:pt x="1762" y="84"/>
                      <a:pt x="1560" y="60"/>
                      <a:pt x="1441" y="24"/>
                    </a:cubicBezTo>
                    <a:cubicBezTo>
                      <a:pt x="1322" y="12"/>
                      <a:pt x="1191" y="0"/>
                      <a:pt x="1084" y="0"/>
                    </a:cubicBezTo>
                    <a:close/>
                  </a:path>
                </a:pathLst>
              </a:custGeom>
              <a:solidFill>
                <a:srgbClr val="C05A4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72" name="Google Shape;5890;p62">
                <a:extLst>
                  <a:ext uri="{FF2B5EF4-FFF2-40B4-BE49-F238E27FC236}">
                    <a16:creationId xmlns:a16="http://schemas.microsoft.com/office/drawing/2014/main" id="{99F71629-EEE5-2AD9-0A33-BC660BE504B3}"/>
                  </a:ext>
                </a:extLst>
              </p:cNvPr>
              <p:cNvSpPr/>
              <p:nvPr/>
            </p:nvSpPr>
            <p:spPr>
              <a:xfrm>
                <a:off x="2691696" y="2167802"/>
                <a:ext cx="73692" cy="26963"/>
              </a:xfrm>
              <a:custGeom>
                <a:avLst/>
                <a:gdLst/>
                <a:ahLst/>
                <a:cxnLst/>
                <a:rect l="l" t="t" r="r" b="b"/>
                <a:pathLst>
                  <a:path w="1495" h="547" extrusionOk="0">
                    <a:moveTo>
                      <a:pt x="640" y="0"/>
                    </a:moveTo>
                    <a:cubicBezTo>
                      <a:pt x="606" y="0"/>
                      <a:pt x="571" y="2"/>
                      <a:pt x="534" y="4"/>
                    </a:cubicBezTo>
                    <a:cubicBezTo>
                      <a:pt x="451" y="16"/>
                      <a:pt x="368" y="40"/>
                      <a:pt x="284" y="76"/>
                    </a:cubicBezTo>
                    <a:cubicBezTo>
                      <a:pt x="201" y="123"/>
                      <a:pt x="70" y="171"/>
                      <a:pt x="34" y="290"/>
                    </a:cubicBezTo>
                    <a:cubicBezTo>
                      <a:pt x="0" y="358"/>
                      <a:pt x="53" y="470"/>
                      <a:pt x="151" y="470"/>
                    </a:cubicBezTo>
                    <a:cubicBezTo>
                      <a:pt x="155" y="470"/>
                      <a:pt x="160" y="469"/>
                      <a:pt x="165" y="469"/>
                    </a:cubicBezTo>
                    <a:cubicBezTo>
                      <a:pt x="273" y="457"/>
                      <a:pt x="344" y="397"/>
                      <a:pt x="439" y="362"/>
                    </a:cubicBezTo>
                    <a:cubicBezTo>
                      <a:pt x="511" y="338"/>
                      <a:pt x="582" y="302"/>
                      <a:pt x="654" y="290"/>
                    </a:cubicBezTo>
                    <a:cubicBezTo>
                      <a:pt x="718" y="274"/>
                      <a:pt x="782" y="266"/>
                      <a:pt x="844" y="266"/>
                    </a:cubicBezTo>
                    <a:cubicBezTo>
                      <a:pt x="1059" y="266"/>
                      <a:pt x="1259" y="357"/>
                      <a:pt x="1416" y="504"/>
                    </a:cubicBezTo>
                    <a:cubicBezTo>
                      <a:pt x="1427" y="516"/>
                      <a:pt x="1463" y="528"/>
                      <a:pt x="1475" y="540"/>
                    </a:cubicBezTo>
                    <a:cubicBezTo>
                      <a:pt x="1479" y="545"/>
                      <a:pt x="1483" y="547"/>
                      <a:pt x="1485" y="547"/>
                    </a:cubicBezTo>
                    <a:cubicBezTo>
                      <a:pt x="1494" y="547"/>
                      <a:pt x="1483" y="508"/>
                      <a:pt x="1463" y="469"/>
                    </a:cubicBezTo>
                    <a:cubicBezTo>
                      <a:pt x="1439" y="457"/>
                      <a:pt x="1427" y="421"/>
                      <a:pt x="1427" y="409"/>
                    </a:cubicBezTo>
                    <a:cubicBezTo>
                      <a:pt x="1296" y="219"/>
                      <a:pt x="1118" y="112"/>
                      <a:pt x="951" y="52"/>
                    </a:cubicBezTo>
                    <a:cubicBezTo>
                      <a:pt x="851" y="16"/>
                      <a:pt x="751" y="0"/>
                      <a:pt x="640" y="0"/>
                    </a:cubicBezTo>
                    <a:close/>
                  </a:path>
                </a:pathLst>
              </a:custGeom>
              <a:solidFill>
                <a:srgbClr val="C05A4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73" name="Google Shape;5891;p62">
                <a:extLst>
                  <a:ext uri="{FF2B5EF4-FFF2-40B4-BE49-F238E27FC236}">
                    <a16:creationId xmlns:a16="http://schemas.microsoft.com/office/drawing/2014/main" id="{98EA6E74-854D-EAE7-0E8A-6A56CB515F19}"/>
                  </a:ext>
                </a:extLst>
              </p:cNvPr>
              <p:cNvSpPr/>
              <p:nvPr/>
            </p:nvSpPr>
            <p:spPr>
              <a:xfrm>
                <a:off x="2485160" y="2273535"/>
                <a:ext cx="101444" cy="37019"/>
              </a:xfrm>
              <a:custGeom>
                <a:avLst/>
                <a:gdLst/>
                <a:ahLst/>
                <a:cxnLst/>
                <a:rect l="l" t="t" r="r" b="b"/>
                <a:pathLst>
                  <a:path w="2058" h="751" extrusionOk="0">
                    <a:moveTo>
                      <a:pt x="1073" y="1"/>
                    </a:moveTo>
                    <a:cubicBezTo>
                      <a:pt x="870" y="1"/>
                      <a:pt x="669" y="49"/>
                      <a:pt x="498" y="145"/>
                    </a:cubicBezTo>
                    <a:cubicBezTo>
                      <a:pt x="391" y="181"/>
                      <a:pt x="295" y="264"/>
                      <a:pt x="212" y="336"/>
                    </a:cubicBezTo>
                    <a:cubicBezTo>
                      <a:pt x="141" y="407"/>
                      <a:pt x="33" y="503"/>
                      <a:pt x="10" y="598"/>
                    </a:cubicBezTo>
                    <a:cubicBezTo>
                      <a:pt x="1" y="634"/>
                      <a:pt x="19" y="670"/>
                      <a:pt x="49" y="670"/>
                    </a:cubicBezTo>
                    <a:cubicBezTo>
                      <a:pt x="58" y="670"/>
                      <a:pt x="69" y="666"/>
                      <a:pt x="81" y="657"/>
                    </a:cubicBezTo>
                    <a:cubicBezTo>
                      <a:pt x="152" y="622"/>
                      <a:pt x="236" y="526"/>
                      <a:pt x="307" y="479"/>
                    </a:cubicBezTo>
                    <a:cubicBezTo>
                      <a:pt x="379" y="419"/>
                      <a:pt x="474" y="360"/>
                      <a:pt x="557" y="324"/>
                    </a:cubicBezTo>
                    <a:cubicBezTo>
                      <a:pt x="705" y="245"/>
                      <a:pt x="861" y="199"/>
                      <a:pt x="1012" y="199"/>
                    </a:cubicBezTo>
                    <a:cubicBezTo>
                      <a:pt x="1043" y="199"/>
                      <a:pt x="1074" y="201"/>
                      <a:pt x="1105" y="205"/>
                    </a:cubicBezTo>
                    <a:cubicBezTo>
                      <a:pt x="1284" y="217"/>
                      <a:pt x="1450" y="276"/>
                      <a:pt x="1605" y="360"/>
                    </a:cubicBezTo>
                    <a:cubicBezTo>
                      <a:pt x="1676" y="407"/>
                      <a:pt x="1748" y="467"/>
                      <a:pt x="1807" y="538"/>
                    </a:cubicBezTo>
                    <a:cubicBezTo>
                      <a:pt x="1867" y="598"/>
                      <a:pt x="1915" y="693"/>
                      <a:pt x="1974" y="741"/>
                    </a:cubicBezTo>
                    <a:cubicBezTo>
                      <a:pt x="1980" y="747"/>
                      <a:pt x="1989" y="750"/>
                      <a:pt x="1999" y="750"/>
                    </a:cubicBezTo>
                    <a:cubicBezTo>
                      <a:pt x="2026" y="750"/>
                      <a:pt x="2057" y="728"/>
                      <a:pt x="2057" y="693"/>
                    </a:cubicBezTo>
                    <a:cubicBezTo>
                      <a:pt x="2057" y="598"/>
                      <a:pt x="1998" y="479"/>
                      <a:pt x="1938" y="419"/>
                    </a:cubicBezTo>
                    <a:cubicBezTo>
                      <a:pt x="1879" y="348"/>
                      <a:pt x="1807" y="276"/>
                      <a:pt x="1724" y="217"/>
                    </a:cubicBezTo>
                    <a:cubicBezTo>
                      <a:pt x="1545" y="98"/>
                      <a:pt x="1343" y="26"/>
                      <a:pt x="1141" y="3"/>
                    </a:cubicBezTo>
                    <a:cubicBezTo>
                      <a:pt x="1118" y="1"/>
                      <a:pt x="1095" y="1"/>
                      <a:pt x="1073" y="1"/>
                    </a:cubicBezTo>
                    <a:close/>
                  </a:path>
                </a:pathLst>
              </a:custGeom>
              <a:solidFill>
                <a:srgbClr val="4E4937">
                  <a:lumMod val="500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74" name="Google Shape;5892;p62">
                <a:extLst>
                  <a:ext uri="{FF2B5EF4-FFF2-40B4-BE49-F238E27FC236}">
                    <a16:creationId xmlns:a16="http://schemas.microsoft.com/office/drawing/2014/main" id="{7108E371-D7EE-381D-4B16-83D7FC9C69D1}"/>
                  </a:ext>
                </a:extLst>
              </p:cNvPr>
              <p:cNvSpPr/>
              <p:nvPr/>
            </p:nvSpPr>
            <p:spPr>
              <a:xfrm>
                <a:off x="2709195" y="2262986"/>
                <a:ext cx="66298" cy="40321"/>
              </a:xfrm>
              <a:custGeom>
                <a:avLst/>
                <a:gdLst/>
                <a:ahLst/>
                <a:cxnLst/>
                <a:rect l="l" t="t" r="r" b="b"/>
                <a:pathLst>
                  <a:path w="1345" h="818" extrusionOk="0">
                    <a:moveTo>
                      <a:pt x="651" y="0"/>
                    </a:moveTo>
                    <a:cubicBezTo>
                      <a:pt x="613" y="0"/>
                      <a:pt x="575" y="5"/>
                      <a:pt x="537" y="14"/>
                    </a:cubicBezTo>
                    <a:cubicBezTo>
                      <a:pt x="406" y="38"/>
                      <a:pt x="287" y="133"/>
                      <a:pt x="179" y="264"/>
                    </a:cubicBezTo>
                    <a:cubicBezTo>
                      <a:pt x="132" y="324"/>
                      <a:pt x="96" y="395"/>
                      <a:pt x="60" y="490"/>
                    </a:cubicBezTo>
                    <a:cubicBezTo>
                      <a:pt x="37" y="562"/>
                      <a:pt x="1" y="681"/>
                      <a:pt x="1" y="776"/>
                    </a:cubicBezTo>
                    <a:cubicBezTo>
                      <a:pt x="1" y="799"/>
                      <a:pt x="21" y="818"/>
                      <a:pt x="38" y="818"/>
                    </a:cubicBezTo>
                    <a:cubicBezTo>
                      <a:pt x="48" y="818"/>
                      <a:pt x="56" y="812"/>
                      <a:pt x="60" y="800"/>
                    </a:cubicBezTo>
                    <a:cubicBezTo>
                      <a:pt x="96" y="740"/>
                      <a:pt x="120" y="669"/>
                      <a:pt x="156" y="598"/>
                    </a:cubicBezTo>
                    <a:cubicBezTo>
                      <a:pt x="179" y="514"/>
                      <a:pt x="227" y="455"/>
                      <a:pt x="275" y="395"/>
                    </a:cubicBezTo>
                    <a:cubicBezTo>
                      <a:pt x="346" y="300"/>
                      <a:pt x="465" y="217"/>
                      <a:pt x="572" y="193"/>
                    </a:cubicBezTo>
                    <a:cubicBezTo>
                      <a:pt x="601" y="190"/>
                      <a:pt x="628" y="189"/>
                      <a:pt x="655" y="189"/>
                    </a:cubicBezTo>
                    <a:cubicBezTo>
                      <a:pt x="755" y="189"/>
                      <a:pt x="848" y="208"/>
                      <a:pt x="941" y="264"/>
                    </a:cubicBezTo>
                    <a:cubicBezTo>
                      <a:pt x="1001" y="300"/>
                      <a:pt x="1061" y="359"/>
                      <a:pt x="1120" y="395"/>
                    </a:cubicBezTo>
                    <a:cubicBezTo>
                      <a:pt x="1180" y="443"/>
                      <a:pt x="1227" y="514"/>
                      <a:pt x="1287" y="562"/>
                    </a:cubicBezTo>
                    <a:cubicBezTo>
                      <a:pt x="1290" y="563"/>
                      <a:pt x="1293" y="564"/>
                      <a:pt x="1297" y="564"/>
                    </a:cubicBezTo>
                    <a:cubicBezTo>
                      <a:pt x="1319" y="564"/>
                      <a:pt x="1345" y="532"/>
                      <a:pt x="1334" y="490"/>
                    </a:cubicBezTo>
                    <a:cubicBezTo>
                      <a:pt x="1287" y="395"/>
                      <a:pt x="1227" y="312"/>
                      <a:pt x="1168" y="252"/>
                    </a:cubicBezTo>
                    <a:cubicBezTo>
                      <a:pt x="1096" y="181"/>
                      <a:pt x="1037" y="133"/>
                      <a:pt x="953" y="86"/>
                    </a:cubicBezTo>
                    <a:cubicBezTo>
                      <a:pt x="857" y="33"/>
                      <a:pt x="755" y="0"/>
                      <a:pt x="651" y="0"/>
                    </a:cubicBezTo>
                    <a:close/>
                  </a:path>
                </a:pathLst>
              </a:custGeom>
              <a:solidFill>
                <a:srgbClr val="4E4937">
                  <a:lumMod val="500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375" name="Google Shape;5893;p62">
                <a:extLst>
                  <a:ext uri="{FF2B5EF4-FFF2-40B4-BE49-F238E27FC236}">
                    <a16:creationId xmlns:a16="http://schemas.microsoft.com/office/drawing/2014/main" id="{7377B3A9-6FB2-ABD3-5F31-22E008AFF923}"/>
                  </a:ext>
                </a:extLst>
              </p:cNvPr>
              <p:cNvSpPr/>
              <p:nvPr/>
            </p:nvSpPr>
            <p:spPr>
              <a:xfrm>
                <a:off x="2653445" y="2219165"/>
                <a:ext cx="54665" cy="130280"/>
              </a:xfrm>
              <a:custGeom>
                <a:avLst/>
                <a:gdLst/>
                <a:ahLst/>
                <a:cxnLst/>
                <a:rect l="l" t="t" r="r" b="b"/>
                <a:pathLst>
                  <a:path w="1109" h="2643" extrusionOk="0">
                    <a:moveTo>
                      <a:pt x="267" y="1"/>
                    </a:moveTo>
                    <a:cubicBezTo>
                      <a:pt x="246" y="1"/>
                      <a:pt x="226" y="13"/>
                      <a:pt x="215" y="34"/>
                    </a:cubicBezTo>
                    <a:cubicBezTo>
                      <a:pt x="179" y="94"/>
                      <a:pt x="167" y="177"/>
                      <a:pt x="156" y="248"/>
                    </a:cubicBezTo>
                    <a:cubicBezTo>
                      <a:pt x="132" y="320"/>
                      <a:pt x="120" y="391"/>
                      <a:pt x="108" y="486"/>
                    </a:cubicBezTo>
                    <a:cubicBezTo>
                      <a:pt x="96" y="617"/>
                      <a:pt x="72" y="760"/>
                      <a:pt x="60" y="915"/>
                    </a:cubicBezTo>
                    <a:cubicBezTo>
                      <a:pt x="36" y="1177"/>
                      <a:pt x="1" y="1475"/>
                      <a:pt x="132" y="1713"/>
                    </a:cubicBezTo>
                    <a:cubicBezTo>
                      <a:pt x="179" y="1808"/>
                      <a:pt x="275" y="1891"/>
                      <a:pt x="358" y="1951"/>
                    </a:cubicBezTo>
                    <a:cubicBezTo>
                      <a:pt x="477" y="2010"/>
                      <a:pt x="596" y="2010"/>
                      <a:pt x="715" y="2010"/>
                    </a:cubicBezTo>
                    <a:lnTo>
                      <a:pt x="822" y="2010"/>
                    </a:lnTo>
                    <a:cubicBezTo>
                      <a:pt x="870" y="2010"/>
                      <a:pt x="894" y="2010"/>
                      <a:pt x="906" y="2070"/>
                    </a:cubicBezTo>
                    <a:cubicBezTo>
                      <a:pt x="929" y="2118"/>
                      <a:pt x="882" y="2213"/>
                      <a:pt x="870" y="2249"/>
                    </a:cubicBezTo>
                    <a:cubicBezTo>
                      <a:pt x="810" y="2368"/>
                      <a:pt x="727" y="2475"/>
                      <a:pt x="632" y="2546"/>
                    </a:cubicBezTo>
                    <a:cubicBezTo>
                      <a:pt x="588" y="2579"/>
                      <a:pt x="605" y="2643"/>
                      <a:pt x="645" y="2643"/>
                    </a:cubicBezTo>
                    <a:cubicBezTo>
                      <a:pt x="649" y="2643"/>
                      <a:pt x="652" y="2642"/>
                      <a:pt x="656" y="2641"/>
                    </a:cubicBezTo>
                    <a:cubicBezTo>
                      <a:pt x="882" y="2546"/>
                      <a:pt x="1025" y="2344"/>
                      <a:pt x="1072" y="2106"/>
                    </a:cubicBezTo>
                    <a:cubicBezTo>
                      <a:pt x="1108" y="1725"/>
                      <a:pt x="656" y="1879"/>
                      <a:pt x="465" y="1796"/>
                    </a:cubicBezTo>
                    <a:cubicBezTo>
                      <a:pt x="191" y="1665"/>
                      <a:pt x="227" y="1284"/>
                      <a:pt x="239" y="1034"/>
                    </a:cubicBezTo>
                    <a:lnTo>
                      <a:pt x="287" y="546"/>
                    </a:lnTo>
                    <a:cubicBezTo>
                      <a:pt x="298" y="451"/>
                      <a:pt x="298" y="379"/>
                      <a:pt x="310" y="284"/>
                    </a:cubicBezTo>
                    <a:cubicBezTo>
                      <a:pt x="310" y="213"/>
                      <a:pt x="346" y="141"/>
                      <a:pt x="334" y="58"/>
                    </a:cubicBezTo>
                    <a:cubicBezTo>
                      <a:pt x="321" y="18"/>
                      <a:pt x="293" y="1"/>
                      <a:pt x="267" y="1"/>
                    </a:cubicBezTo>
                    <a:close/>
                  </a:path>
                </a:pathLst>
              </a:custGeom>
              <a:solidFill>
                <a:srgbClr val="C431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grpSp>
        <p:grpSp>
          <p:nvGrpSpPr>
            <p:cNvPr id="212" name="Google Shape;5784;p62">
              <a:extLst>
                <a:ext uri="{FF2B5EF4-FFF2-40B4-BE49-F238E27FC236}">
                  <a16:creationId xmlns:a16="http://schemas.microsoft.com/office/drawing/2014/main" id="{E17C5A43-41F7-AD9C-D327-64115E6AC502}"/>
                </a:ext>
              </a:extLst>
            </p:cNvPr>
            <p:cNvGrpSpPr/>
            <p:nvPr/>
          </p:nvGrpSpPr>
          <p:grpSpPr>
            <a:xfrm>
              <a:off x="5348839" y="2972148"/>
              <a:ext cx="866311" cy="1806974"/>
              <a:chOff x="4674383" y="1818020"/>
              <a:chExt cx="1065260" cy="2304979"/>
            </a:xfrm>
          </p:grpSpPr>
          <p:sp>
            <p:nvSpPr>
              <p:cNvPr id="225" name="Google Shape;5785;p62">
                <a:extLst>
                  <a:ext uri="{FF2B5EF4-FFF2-40B4-BE49-F238E27FC236}">
                    <a16:creationId xmlns:a16="http://schemas.microsoft.com/office/drawing/2014/main" id="{6E0390B4-B14A-3081-9622-2B57A448707A}"/>
                  </a:ext>
                </a:extLst>
              </p:cNvPr>
              <p:cNvSpPr/>
              <p:nvPr/>
            </p:nvSpPr>
            <p:spPr>
              <a:xfrm>
                <a:off x="4787756" y="3281473"/>
                <a:ext cx="68024" cy="63932"/>
              </a:xfrm>
              <a:custGeom>
                <a:avLst/>
                <a:gdLst/>
                <a:ahLst/>
                <a:cxnLst/>
                <a:rect l="l" t="t" r="r" b="b"/>
                <a:pathLst>
                  <a:path w="1380" h="1297" extrusionOk="0">
                    <a:moveTo>
                      <a:pt x="323" y="0"/>
                    </a:moveTo>
                    <a:cubicBezTo>
                      <a:pt x="288" y="0"/>
                      <a:pt x="258" y="10"/>
                      <a:pt x="237" y="33"/>
                    </a:cubicBezTo>
                    <a:cubicBezTo>
                      <a:pt x="94" y="176"/>
                      <a:pt x="475" y="593"/>
                      <a:pt x="475" y="593"/>
                    </a:cubicBezTo>
                    <a:cubicBezTo>
                      <a:pt x="475" y="593"/>
                      <a:pt x="278" y="498"/>
                      <a:pt x="156" y="498"/>
                    </a:cubicBezTo>
                    <a:cubicBezTo>
                      <a:pt x="50" y="498"/>
                      <a:pt x="0" y="571"/>
                      <a:pt x="189" y="843"/>
                    </a:cubicBezTo>
                    <a:cubicBezTo>
                      <a:pt x="458" y="1235"/>
                      <a:pt x="918" y="1296"/>
                      <a:pt x="1181" y="1296"/>
                    </a:cubicBezTo>
                    <a:cubicBezTo>
                      <a:pt x="1301" y="1296"/>
                      <a:pt x="1380" y="1283"/>
                      <a:pt x="1380" y="1283"/>
                    </a:cubicBezTo>
                    <a:lnTo>
                      <a:pt x="832" y="259"/>
                    </a:lnTo>
                    <a:cubicBezTo>
                      <a:pt x="832" y="259"/>
                      <a:pt x="506" y="0"/>
                      <a:pt x="323" y="0"/>
                    </a:cubicBezTo>
                    <a:close/>
                  </a:path>
                </a:pathLst>
              </a:custGeom>
              <a:solidFill>
                <a:srgbClr val="FFA6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26" name="Google Shape;5786;p62">
                <a:extLst>
                  <a:ext uri="{FF2B5EF4-FFF2-40B4-BE49-F238E27FC236}">
                    <a16:creationId xmlns:a16="http://schemas.microsoft.com/office/drawing/2014/main" id="{B3216BE6-3BA6-CD25-931A-DC124AFD072A}"/>
                  </a:ext>
                </a:extLst>
              </p:cNvPr>
              <p:cNvSpPr/>
              <p:nvPr/>
            </p:nvSpPr>
            <p:spPr>
              <a:xfrm>
                <a:off x="4808804" y="3203837"/>
                <a:ext cx="146152" cy="142406"/>
              </a:xfrm>
              <a:custGeom>
                <a:avLst/>
                <a:gdLst/>
                <a:ahLst/>
                <a:cxnLst/>
                <a:rect l="l" t="t" r="r" b="b"/>
                <a:pathLst>
                  <a:path w="2965" h="2889" extrusionOk="0">
                    <a:moveTo>
                      <a:pt x="1791" y="0"/>
                    </a:moveTo>
                    <a:cubicBezTo>
                      <a:pt x="1261" y="0"/>
                      <a:pt x="0" y="879"/>
                      <a:pt x="0" y="1001"/>
                    </a:cubicBezTo>
                    <a:cubicBezTo>
                      <a:pt x="0" y="1156"/>
                      <a:pt x="560" y="2787"/>
                      <a:pt x="857" y="2882"/>
                    </a:cubicBezTo>
                    <a:cubicBezTo>
                      <a:pt x="874" y="2887"/>
                      <a:pt x="894" y="2889"/>
                      <a:pt x="917" y="2889"/>
                    </a:cubicBezTo>
                    <a:cubicBezTo>
                      <a:pt x="1320" y="2889"/>
                      <a:pt x="2709" y="2233"/>
                      <a:pt x="2822" y="1715"/>
                    </a:cubicBezTo>
                    <a:cubicBezTo>
                      <a:pt x="2965" y="1168"/>
                      <a:pt x="1988" y="84"/>
                      <a:pt x="1988" y="84"/>
                    </a:cubicBezTo>
                    <a:cubicBezTo>
                      <a:pt x="1950" y="25"/>
                      <a:pt x="1881" y="0"/>
                      <a:pt x="1791" y="0"/>
                    </a:cubicBezTo>
                    <a:close/>
                  </a:path>
                </a:pathLst>
              </a:custGeom>
              <a:solidFill>
                <a:srgbClr val="FFA6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27" name="Google Shape;5787;p62">
                <a:extLst>
                  <a:ext uri="{FF2B5EF4-FFF2-40B4-BE49-F238E27FC236}">
                    <a16:creationId xmlns:a16="http://schemas.microsoft.com/office/drawing/2014/main" id="{83C4538D-4EB5-3D74-B5E0-F034DE3A3AEA}"/>
                  </a:ext>
                </a:extLst>
              </p:cNvPr>
              <p:cNvSpPr/>
              <p:nvPr/>
            </p:nvSpPr>
            <p:spPr>
              <a:xfrm>
                <a:off x="4818761" y="3290149"/>
                <a:ext cx="21196" cy="42884"/>
              </a:xfrm>
              <a:custGeom>
                <a:avLst/>
                <a:gdLst/>
                <a:ahLst/>
                <a:cxnLst/>
                <a:rect l="l" t="t" r="r" b="b"/>
                <a:pathLst>
                  <a:path w="430" h="870" extrusionOk="0">
                    <a:moveTo>
                      <a:pt x="37" y="0"/>
                    </a:moveTo>
                    <a:cubicBezTo>
                      <a:pt x="20" y="0"/>
                      <a:pt x="0" y="21"/>
                      <a:pt x="0" y="36"/>
                    </a:cubicBezTo>
                    <a:cubicBezTo>
                      <a:pt x="36" y="191"/>
                      <a:pt x="72" y="334"/>
                      <a:pt x="155" y="488"/>
                    </a:cubicBezTo>
                    <a:cubicBezTo>
                      <a:pt x="179" y="560"/>
                      <a:pt x="227" y="619"/>
                      <a:pt x="251" y="691"/>
                    </a:cubicBezTo>
                    <a:cubicBezTo>
                      <a:pt x="274" y="726"/>
                      <a:pt x="298" y="750"/>
                      <a:pt x="334" y="798"/>
                    </a:cubicBezTo>
                    <a:cubicBezTo>
                      <a:pt x="346" y="834"/>
                      <a:pt x="370" y="857"/>
                      <a:pt x="405" y="869"/>
                    </a:cubicBezTo>
                    <a:cubicBezTo>
                      <a:pt x="417" y="869"/>
                      <a:pt x="429" y="869"/>
                      <a:pt x="429" y="857"/>
                    </a:cubicBezTo>
                    <a:cubicBezTo>
                      <a:pt x="429" y="798"/>
                      <a:pt x="417" y="786"/>
                      <a:pt x="393" y="750"/>
                    </a:cubicBezTo>
                    <a:cubicBezTo>
                      <a:pt x="381" y="726"/>
                      <a:pt x="346" y="691"/>
                      <a:pt x="334" y="667"/>
                    </a:cubicBezTo>
                    <a:cubicBezTo>
                      <a:pt x="286" y="607"/>
                      <a:pt x="251" y="536"/>
                      <a:pt x="215" y="453"/>
                    </a:cubicBezTo>
                    <a:cubicBezTo>
                      <a:pt x="155" y="322"/>
                      <a:pt x="96" y="179"/>
                      <a:pt x="60" y="24"/>
                    </a:cubicBezTo>
                    <a:cubicBezTo>
                      <a:pt x="56" y="7"/>
                      <a:pt x="47" y="0"/>
                      <a:pt x="37" y="0"/>
                    </a:cubicBezTo>
                    <a:close/>
                  </a:path>
                </a:pathLst>
              </a:custGeom>
              <a:solidFill>
                <a:srgbClr val="C4412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28" name="Google Shape;5788;p62">
                <a:extLst>
                  <a:ext uri="{FF2B5EF4-FFF2-40B4-BE49-F238E27FC236}">
                    <a16:creationId xmlns:a16="http://schemas.microsoft.com/office/drawing/2014/main" id="{FFC5F73F-E53C-77B5-5936-66899DFB8E35}"/>
                  </a:ext>
                </a:extLst>
              </p:cNvPr>
              <p:cNvSpPr/>
              <p:nvPr/>
            </p:nvSpPr>
            <p:spPr>
              <a:xfrm>
                <a:off x="4674383" y="2659842"/>
                <a:ext cx="389756" cy="628578"/>
              </a:xfrm>
              <a:custGeom>
                <a:avLst/>
                <a:gdLst/>
                <a:ahLst/>
                <a:cxnLst/>
                <a:rect l="l" t="t" r="r" b="b"/>
                <a:pathLst>
                  <a:path w="7907" h="12752" extrusionOk="0">
                    <a:moveTo>
                      <a:pt x="6965" y="1"/>
                    </a:moveTo>
                    <a:cubicBezTo>
                      <a:pt x="5886" y="1"/>
                      <a:pt x="2558" y="2522"/>
                      <a:pt x="1298" y="4429"/>
                    </a:cubicBezTo>
                    <a:cubicBezTo>
                      <a:pt x="1" y="6382"/>
                      <a:pt x="1024" y="9060"/>
                      <a:pt x="2156" y="11989"/>
                    </a:cubicBezTo>
                    <a:cubicBezTo>
                      <a:pt x="2167" y="12025"/>
                      <a:pt x="2167" y="12037"/>
                      <a:pt x="2191" y="12073"/>
                    </a:cubicBezTo>
                    <a:cubicBezTo>
                      <a:pt x="2275" y="12287"/>
                      <a:pt x="2370" y="12525"/>
                      <a:pt x="2453" y="12751"/>
                    </a:cubicBezTo>
                    <a:lnTo>
                      <a:pt x="5085" y="10894"/>
                    </a:lnTo>
                    <a:cubicBezTo>
                      <a:pt x="5085" y="10894"/>
                      <a:pt x="4965" y="10608"/>
                      <a:pt x="4787" y="10168"/>
                    </a:cubicBezTo>
                    <a:cubicBezTo>
                      <a:pt x="4775" y="10132"/>
                      <a:pt x="4775" y="10108"/>
                      <a:pt x="4763" y="10073"/>
                    </a:cubicBezTo>
                    <a:cubicBezTo>
                      <a:pt x="4370" y="9060"/>
                      <a:pt x="3811" y="7370"/>
                      <a:pt x="3942" y="6441"/>
                    </a:cubicBezTo>
                    <a:cubicBezTo>
                      <a:pt x="4156" y="5072"/>
                      <a:pt x="5918" y="4334"/>
                      <a:pt x="6918" y="3822"/>
                    </a:cubicBezTo>
                    <a:cubicBezTo>
                      <a:pt x="7728" y="3417"/>
                      <a:pt x="7906" y="536"/>
                      <a:pt x="7192" y="59"/>
                    </a:cubicBezTo>
                    <a:cubicBezTo>
                      <a:pt x="7135" y="20"/>
                      <a:pt x="7058" y="1"/>
                      <a:pt x="6965" y="1"/>
                    </a:cubicBezTo>
                    <a:close/>
                  </a:path>
                </a:pathLst>
              </a:custGeom>
              <a:solidFill>
                <a:srgbClr val="FFE6B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29" name="Google Shape;5789;p62">
                <a:extLst>
                  <a:ext uri="{FF2B5EF4-FFF2-40B4-BE49-F238E27FC236}">
                    <a16:creationId xmlns:a16="http://schemas.microsoft.com/office/drawing/2014/main" id="{A99A29B8-995E-DB8A-0490-9EEFB5C0EC5E}"/>
                  </a:ext>
                </a:extLst>
              </p:cNvPr>
              <p:cNvSpPr/>
              <p:nvPr/>
            </p:nvSpPr>
            <p:spPr>
              <a:xfrm>
                <a:off x="4816395" y="2814769"/>
                <a:ext cx="223098" cy="434908"/>
              </a:xfrm>
              <a:custGeom>
                <a:avLst/>
                <a:gdLst/>
                <a:ahLst/>
                <a:cxnLst/>
                <a:rect l="l" t="t" r="r" b="b"/>
                <a:pathLst>
                  <a:path w="4526" h="8823" extrusionOk="0">
                    <a:moveTo>
                      <a:pt x="4525" y="0"/>
                    </a:moveTo>
                    <a:lnTo>
                      <a:pt x="4525" y="0"/>
                    </a:lnTo>
                    <a:cubicBezTo>
                      <a:pt x="4454" y="12"/>
                      <a:pt x="4382" y="36"/>
                      <a:pt x="4311" y="83"/>
                    </a:cubicBezTo>
                    <a:cubicBezTo>
                      <a:pt x="3549" y="441"/>
                      <a:pt x="2787" y="845"/>
                      <a:pt x="2132" y="1369"/>
                    </a:cubicBezTo>
                    <a:cubicBezTo>
                      <a:pt x="1513" y="1857"/>
                      <a:pt x="941" y="2453"/>
                      <a:pt x="572" y="3167"/>
                    </a:cubicBezTo>
                    <a:cubicBezTo>
                      <a:pt x="156" y="3965"/>
                      <a:pt x="1" y="4846"/>
                      <a:pt x="48" y="5739"/>
                    </a:cubicBezTo>
                    <a:cubicBezTo>
                      <a:pt x="84" y="6370"/>
                      <a:pt x="191" y="6977"/>
                      <a:pt x="334" y="7584"/>
                    </a:cubicBezTo>
                    <a:cubicBezTo>
                      <a:pt x="441" y="8001"/>
                      <a:pt x="572" y="8418"/>
                      <a:pt x="703" y="8823"/>
                    </a:cubicBezTo>
                    <a:lnTo>
                      <a:pt x="2227" y="7751"/>
                    </a:lnTo>
                    <a:cubicBezTo>
                      <a:pt x="2227" y="7751"/>
                      <a:pt x="2084" y="7465"/>
                      <a:pt x="1930" y="7025"/>
                    </a:cubicBezTo>
                    <a:cubicBezTo>
                      <a:pt x="1918" y="6989"/>
                      <a:pt x="1918" y="6965"/>
                      <a:pt x="1894" y="6930"/>
                    </a:cubicBezTo>
                    <a:cubicBezTo>
                      <a:pt x="1513" y="5917"/>
                      <a:pt x="930" y="4227"/>
                      <a:pt x="1084" y="3298"/>
                    </a:cubicBezTo>
                    <a:cubicBezTo>
                      <a:pt x="1287" y="1929"/>
                      <a:pt x="3061" y="1191"/>
                      <a:pt x="4061" y="679"/>
                    </a:cubicBezTo>
                    <a:cubicBezTo>
                      <a:pt x="4251" y="572"/>
                      <a:pt x="4418" y="322"/>
                      <a:pt x="4525"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30" name="Google Shape;5790;p62">
                <a:extLst>
                  <a:ext uri="{FF2B5EF4-FFF2-40B4-BE49-F238E27FC236}">
                    <a16:creationId xmlns:a16="http://schemas.microsoft.com/office/drawing/2014/main" id="{884B321E-BCAC-08DB-95FE-17E789332643}"/>
                  </a:ext>
                </a:extLst>
              </p:cNvPr>
              <p:cNvSpPr/>
              <p:nvPr/>
            </p:nvSpPr>
            <p:spPr>
              <a:xfrm>
                <a:off x="4782383" y="3155727"/>
                <a:ext cx="129146" cy="99226"/>
              </a:xfrm>
              <a:custGeom>
                <a:avLst/>
                <a:gdLst/>
                <a:ahLst/>
                <a:cxnLst/>
                <a:rect l="l" t="t" r="r" b="b"/>
                <a:pathLst>
                  <a:path w="2620" h="2013" extrusionOk="0">
                    <a:moveTo>
                      <a:pt x="2584" y="1"/>
                    </a:moveTo>
                    <a:cubicBezTo>
                      <a:pt x="2572" y="13"/>
                      <a:pt x="2560" y="13"/>
                      <a:pt x="2548" y="24"/>
                    </a:cubicBezTo>
                    <a:cubicBezTo>
                      <a:pt x="2286" y="191"/>
                      <a:pt x="2036" y="346"/>
                      <a:pt x="1798" y="501"/>
                    </a:cubicBezTo>
                    <a:cubicBezTo>
                      <a:pt x="1322" y="834"/>
                      <a:pt x="858" y="1191"/>
                      <a:pt x="417" y="1560"/>
                    </a:cubicBezTo>
                    <a:cubicBezTo>
                      <a:pt x="262" y="1679"/>
                      <a:pt x="131" y="1810"/>
                      <a:pt x="0" y="1929"/>
                    </a:cubicBezTo>
                    <a:cubicBezTo>
                      <a:pt x="12" y="1965"/>
                      <a:pt x="12" y="1977"/>
                      <a:pt x="24" y="2013"/>
                    </a:cubicBezTo>
                    <a:cubicBezTo>
                      <a:pt x="477" y="1608"/>
                      <a:pt x="953" y="1215"/>
                      <a:pt x="1441" y="858"/>
                    </a:cubicBezTo>
                    <a:cubicBezTo>
                      <a:pt x="1739" y="655"/>
                      <a:pt x="2048" y="441"/>
                      <a:pt x="2370" y="251"/>
                    </a:cubicBezTo>
                    <a:cubicBezTo>
                      <a:pt x="2453" y="203"/>
                      <a:pt x="2524" y="143"/>
                      <a:pt x="2620" y="108"/>
                    </a:cubicBezTo>
                    <a:cubicBezTo>
                      <a:pt x="2608" y="72"/>
                      <a:pt x="2584" y="48"/>
                      <a:pt x="2584" y="1"/>
                    </a:cubicBezTo>
                    <a:close/>
                  </a:path>
                </a:pathLst>
              </a:custGeom>
              <a:solidFill>
                <a:srgbClr val="578A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31" name="Google Shape;5791;p62">
                <a:extLst>
                  <a:ext uri="{FF2B5EF4-FFF2-40B4-BE49-F238E27FC236}">
                    <a16:creationId xmlns:a16="http://schemas.microsoft.com/office/drawing/2014/main" id="{F9AA0D05-086F-B6DA-CDAD-A29D3FDB07E8}"/>
                  </a:ext>
                </a:extLst>
              </p:cNvPr>
              <p:cNvSpPr/>
              <p:nvPr/>
            </p:nvSpPr>
            <p:spPr>
              <a:xfrm>
                <a:off x="4710761" y="4004401"/>
                <a:ext cx="1028882" cy="118598"/>
              </a:xfrm>
              <a:custGeom>
                <a:avLst/>
                <a:gdLst/>
                <a:ahLst/>
                <a:cxnLst/>
                <a:rect l="l" t="t" r="r" b="b"/>
                <a:pathLst>
                  <a:path w="20873" h="2406" extrusionOk="0">
                    <a:moveTo>
                      <a:pt x="10443" y="0"/>
                    </a:moveTo>
                    <a:cubicBezTo>
                      <a:pt x="4680" y="0"/>
                      <a:pt x="1" y="536"/>
                      <a:pt x="1" y="1203"/>
                    </a:cubicBezTo>
                    <a:cubicBezTo>
                      <a:pt x="1" y="1869"/>
                      <a:pt x="4680" y="2405"/>
                      <a:pt x="10443" y="2405"/>
                    </a:cubicBezTo>
                    <a:cubicBezTo>
                      <a:pt x="16205" y="2405"/>
                      <a:pt x="20872" y="1869"/>
                      <a:pt x="20872" y="1203"/>
                    </a:cubicBezTo>
                    <a:cubicBezTo>
                      <a:pt x="20872" y="536"/>
                      <a:pt x="16205" y="0"/>
                      <a:pt x="10443" y="0"/>
                    </a:cubicBezTo>
                    <a:close/>
                  </a:path>
                </a:pathLst>
              </a:custGeom>
              <a:solidFill>
                <a:srgbClr val="8EB3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32" name="Google Shape;5794;p62">
                <a:extLst>
                  <a:ext uri="{FF2B5EF4-FFF2-40B4-BE49-F238E27FC236}">
                    <a16:creationId xmlns:a16="http://schemas.microsoft.com/office/drawing/2014/main" id="{4364D5E2-5129-54B6-3A23-DE970DCFEA8A}"/>
                  </a:ext>
                </a:extLst>
              </p:cNvPr>
              <p:cNvSpPr/>
              <p:nvPr/>
            </p:nvSpPr>
            <p:spPr>
              <a:xfrm>
                <a:off x="4940810" y="3213844"/>
                <a:ext cx="582243" cy="763590"/>
              </a:xfrm>
              <a:custGeom>
                <a:avLst/>
                <a:gdLst/>
                <a:ahLst/>
                <a:cxnLst/>
                <a:rect l="l" t="t" r="r" b="b"/>
                <a:pathLst>
                  <a:path w="11812" h="15491" extrusionOk="0">
                    <a:moveTo>
                      <a:pt x="1" y="0"/>
                    </a:moveTo>
                    <a:lnTo>
                      <a:pt x="1" y="0"/>
                    </a:lnTo>
                    <a:cubicBezTo>
                      <a:pt x="25" y="2620"/>
                      <a:pt x="156" y="4977"/>
                      <a:pt x="322" y="6096"/>
                    </a:cubicBezTo>
                    <a:cubicBezTo>
                      <a:pt x="739" y="9049"/>
                      <a:pt x="1406" y="15490"/>
                      <a:pt x="1406" y="15490"/>
                    </a:cubicBezTo>
                    <a:lnTo>
                      <a:pt x="4859" y="15490"/>
                    </a:lnTo>
                    <a:cubicBezTo>
                      <a:pt x="4847" y="12752"/>
                      <a:pt x="4371" y="2358"/>
                      <a:pt x="4597" y="2322"/>
                    </a:cubicBezTo>
                    <a:cubicBezTo>
                      <a:pt x="4659" y="2309"/>
                      <a:pt x="4724" y="2300"/>
                      <a:pt x="4796" y="2300"/>
                    </a:cubicBezTo>
                    <a:cubicBezTo>
                      <a:pt x="4988" y="2300"/>
                      <a:pt x="5227" y="2361"/>
                      <a:pt x="5573" y="2560"/>
                    </a:cubicBezTo>
                    <a:cubicBezTo>
                      <a:pt x="6216" y="2894"/>
                      <a:pt x="8395" y="15490"/>
                      <a:pt x="8395" y="15490"/>
                    </a:cubicBezTo>
                    <a:lnTo>
                      <a:pt x="11812" y="15490"/>
                    </a:lnTo>
                    <a:cubicBezTo>
                      <a:pt x="11502" y="12502"/>
                      <a:pt x="10157" y="3310"/>
                      <a:pt x="9788" y="310"/>
                    </a:cubicBezTo>
                    <a:cubicBezTo>
                      <a:pt x="9669" y="310"/>
                      <a:pt x="9586" y="322"/>
                      <a:pt x="9478" y="322"/>
                    </a:cubicBezTo>
                    <a:cubicBezTo>
                      <a:pt x="8190" y="468"/>
                      <a:pt x="6901" y="529"/>
                      <a:pt x="5612" y="529"/>
                    </a:cubicBezTo>
                    <a:cubicBezTo>
                      <a:pt x="4901" y="529"/>
                      <a:pt x="4189" y="510"/>
                      <a:pt x="3478" y="477"/>
                    </a:cubicBezTo>
                    <a:cubicBezTo>
                      <a:pt x="2323" y="417"/>
                      <a:pt x="1132" y="298"/>
                      <a:pt x="1" y="0"/>
                    </a:cubicBezTo>
                    <a:close/>
                  </a:path>
                </a:pathLst>
              </a:custGeom>
              <a:solidFill>
                <a:srgbClr val="FFA6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33" name="Google Shape;5795;p62">
                <a:extLst>
                  <a:ext uri="{FF2B5EF4-FFF2-40B4-BE49-F238E27FC236}">
                    <a16:creationId xmlns:a16="http://schemas.microsoft.com/office/drawing/2014/main" id="{33AF83D3-3361-4CEB-0C2A-9DDD09A1D7D7}"/>
                  </a:ext>
                </a:extLst>
              </p:cNvPr>
              <p:cNvSpPr/>
              <p:nvPr/>
            </p:nvSpPr>
            <p:spPr>
              <a:xfrm>
                <a:off x="5337566" y="3862339"/>
                <a:ext cx="184945" cy="114506"/>
              </a:xfrm>
              <a:custGeom>
                <a:avLst/>
                <a:gdLst/>
                <a:ahLst/>
                <a:cxnLst/>
                <a:rect l="l" t="t" r="r" b="b"/>
                <a:pathLst>
                  <a:path w="3752" h="2323" extrusionOk="0">
                    <a:moveTo>
                      <a:pt x="3465" y="1"/>
                    </a:moveTo>
                    <a:cubicBezTo>
                      <a:pt x="3120" y="60"/>
                      <a:pt x="2799" y="120"/>
                      <a:pt x="2465" y="155"/>
                    </a:cubicBezTo>
                    <a:cubicBezTo>
                      <a:pt x="1656" y="275"/>
                      <a:pt x="822" y="370"/>
                      <a:pt x="1" y="429"/>
                    </a:cubicBezTo>
                    <a:cubicBezTo>
                      <a:pt x="191" y="1572"/>
                      <a:pt x="322" y="2322"/>
                      <a:pt x="322" y="2322"/>
                    </a:cubicBezTo>
                    <a:lnTo>
                      <a:pt x="3751" y="2322"/>
                    </a:lnTo>
                    <a:cubicBezTo>
                      <a:pt x="3692" y="1751"/>
                      <a:pt x="3584" y="929"/>
                      <a:pt x="3465" y="1"/>
                    </a:cubicBezTo>
                    <a:close/>
                  </a:path>
                </a:pathLst>
              </a:custGeom>
              <a:solidFill>
                <a:srgbClr val="4E4937">
                  <a:lumMod val="500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34" name="Google Shape;5796;p62">
                <a:extLst>
                  <a:ext uri="{FF2B5EF4-FFF2-40B4-BE49-F238E27FC236}">
                    <a16:creationId xmlns:a16="http://schemas.microsoft.com/office/drawing/2014/main" id="{B73337D8-801C-B698-6701-0F256D5EE665}"/>
                  </a:ext>
                </a:extLst>
              </p:cNvPr>
              <p:cNvSpPr/>
              <p:nvPr/>
            </p:nvSpPr>
            <p:spPr>
              <a:xfrm>
                <a:off x="5000109" y="3887577"/>
                <a:ext cx="179622" cy="89860"/>
              </a:xfrm>
              <a:custGeom>
                <a:avLst/>
                <a:gdLst/>
                <a:ahLst/>
                <a:cxnLst/>
                <a:rect l="l" t="t" r="r" b="b"/>
                <a:pathLst>
                  <a:path w="3644" h="1823" extrusionOk="0">
                    <a:moveTo>
                      <a:pt x="1" y="1"/>
                    </a:moveTo>
                    <a:cubicBezTo>
                      <a:pt x="120" y="1096"/>
                      <a:pt x="191" y="1822"/>
                      <a:pt x="191" y="1822"/>
                    </a:cubicBezTo>
                    <a:lnTo>
                      <a:pt x="3644" y="1822"/>
                    </a:lnTo>
                    <a:cubicBezTo>
                      <a:pt x="3644" y="1394"/>
                      <a:pt x="3632" y="798"/>
                      <a:pt x="3620" y="84"/>
                    </a:cubicBezTo>
                    <a:cubicBezTo>
                      <a:pt x="2977" y="84"/>
                      <a:pt x="2358" y="84"/>
                      <a:pt x="1715" y="60"/>
                    </a:cubicBezTo>
                    <a:cubicBezTo>
                      <a:pt x="1144" y="48"/>
                      <a:pt x="584" y="24"/>
                      <a:pt x="1" y="1"/>
                    </a:cubicBezTo>
                    <a:close/>
                  </a:path>
                </a:pathLst>
              </a:custGeom>
              <a:solidFill>
                <a:srgbClr val="4E4937">
                  <a:lumMod val="500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35" name="Google Shape;5797;p62">
                <a:extLst>
                  <a:ext uri="{FF2B5EF4-FFF2-40B4-BE49-F238E27FC236}">
                    <a16:creationId xmlns:a16="http://schemas.microsoft.com/office/drawing/2014/main" id="{A81D2F89-8944-DFAB-9D16-FC9CE39D99A0}"/>
                  </a:ext>
                </a:extLst>
              </p:cNvPr>
              <p:cNvSpPr/>
              <p:nvPr/>
            </p:nvSpPr>
            <p:spPr>
              <a:xfrm>
                <a:off x="4941401" y="3214435"/>
                <a:ext cx="542957" cy="478334"/>
              </a:xfrm>
              <a:custGeom>
                <a:avLst/>
                <a:gdLst/>
                <a:ahLst/>
                <a:cxnLst/>
                <a:rect l="l" t="t" r="r" b="b"/>
                <a:pathLst>
                  <a:path w="11015" h="9704" extrusionOk="0">
                    <a:moveTo>
                      <a:pt x="1" y="0"/>
                    </a:moveTo>
                    <a:lnTo>
                      <a:pt x="1" y="0"/>
                    </a:lnTo>
                    <a:cubicBezTo>
                      <a:pt x="25" y="2620"/>
                      <a:pt x="168" y="4989"/>
                      <a:pt x="322" y="6096"/>
                    </a:cubicBezTo>
                    <a:cubicBezTo>
                      <a:pt x="418" y="6906"/>
                      <a:pt x="549" y="8001"/>
                      <a:pt x="703" y="9168"/>
                    </a:cubicBezTo>
                    <a:cubicBezTo>
                      <a:pt x="1013" y="9228"/>
                      <a:pt x="1322" y="9287"/>
                      <a:pt x="1656" y="9335"/>
                    </a:cubicBezTo>
                    <a:cubicBezTo>
                      <a:pt x="2513" y="9454"/>
                      <a:pt x="3394" y="9525"/>
                      <a:pt x="4251" y="9597"/>
                    </a:cubicBezTo>
                    <a:cubicBezTo>
                      <a:pt x="4406" y="9609"/>
                      <a:pt x="4537" y="9609"/>
                      <a:pt x="4692" y="9632"/>
                    </a:cubicBezTo>
                    <a:cubicBezTo>
                      <a:pt x="4573" y="6060"/>
                      <a:pt x="4454" y="2334"/>
                      <a:pt x="4585" y="2310"/>
                    </a:cubicBezTo>
                    <a:cubicBezTo>
                      <a:pt x="4647" y="2297"/>
                      <a:pt x="4713" y="2288"/>
                      <a:pt x="4786" y="2288"/>
                    </a:cubicBezTo>
                    <a:cubicBezTo>
                      <a:pt x="4980" y="2288"/>
                      <a:pt x="5224" y="2349"/>
                      <a:pt x="5561" y="2548"/>
                    </a:cubicBezTo>
                    <a:cubicBezTo>
                      <a:pt x="5906" y="2727"/>
                      <a:pt x="6668" y="6334"/>
                      <a:pt x="7323" y="9704"/>
                    </a:cubicBezTo>
                    <a:cubicBezTo>
                      <a:pt x="8561" y="9668"/>
                      <a:pt x="9800" y="9549"/>
                      <a:pt x="11014" y="9394"/>
                    </a:cubicBezTo>
                    <a:cubicBezTo>
                      <a:pt x="10538" y="5894"/>
                      <a:pt x="9990" y="2048"/>
                      <a:pt x="9764" y="298"/>
                    </a:cubicBezTo>
                    <a:cubicBezTo>
                      <a:pt x="9681" y="310"/>
                      <a:pt x="9574" y="310"/>
                      <a:pt x="9478" y="322"/>
                    </a:cubicBezTo>
                    <a:cubicBezTo>
                      <a:pt x="8194" y="468"/>
                      <a:pt x="6900" y="534"/>
                      <a:pt x="5605" y="534"/>
                    </a:cubicBezTo>
                    <a:cubicBezTo>
                      <a:pt x="4896" y="534"/>
                      <a:pt x="4186" y="514"/>
                      <a:pt x="3478" y="476"/>
                    </a:cubicBezTo>
                    <a:cubicBezTo>
                      <a:pt x="2323" y="417"/>
                      <a:pt x="1132" y="298"/>
                      <a:pt x="1"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36" name="Google Shape;5798;p62">
                <a:extLst>
                  <a:ext uri="{FF2B5EF4-FFF2-40B4-BE49-F238E27FC236}">
                    <a16:creationId xmlns:a16="http://schemas.microsoft.com/office/drawing/2014/main" id="{8A183BD6-F712-1751-3E49-C35B74711033}"/>
                  </a:ext>
                </a:extLst>
              </p:cNvPr>
              <p:cNvSpPr/>
              <p:nvPr/>
            </p:nvSpPr>
            <p:spPr>
              <a:xfrm>
                <a:off x="4898566" y="3967924"/>
                <a:ext cx="306994" cy="96663"/>
              </a:xfrm>
              <a:custGeom>
                <a:avLst/>
                <a:gdLst/>
                <a:ahLst/>
                <a:cxnLst/>
                <a:rect l="l" t="t" r="r" b="b"/>
                <a:pathLst>
                  <a:path w="6228" h="1961" extrusionOk="0">
                    <a:moveTo>
                      <a:pt x="2992" y="1"/>
                    </a:moveTo>
                    <a:cubicBezTo>
                      <a:pt x="2561" y="1"/>
                      <a:pt x="2243" y="8"/>
                      <a:pt x="2203" y="26"/>
                    </a:cubicBezTo>
                    <a:cubicBezTo>
                      <a:pt x="2203" y="26"/>
                      <a:pt x="1906" y="38"/>
                      <a:pt x="1013" y="633"/>
                    </a:cubicBezTo>
                    <a:cubicBezTo>
                      <a:pt x="465" y="990"/>
                      <a:pt x="179" y="1335"/>
                      <a:pt x="60" y="1573"/>
                    </a:cubicBezTo>
                    <a:cubicBezTo>
                      <a:pt x="1" y="1693"/>
                      <a:pt x="96" y="1847"/>
                      <a:pt x="227" y="1847"/>
                    </a:cubicBezTo>
                    <a:cubicBezTo>
                      <a:pt x="923" y="1869"/>
                      <a:pt x="2945" y="1961"/>
                      <a:pt x="4412" y="1961"/>
                    </a:cubicBezTo>
                    <a:cubicBezTo>
                      <a:pt x="5304" y="1961"/>
                      <a:pt x="5991" y="1927"/>
                      <a:pt x="6049" y="1823"/>
                    </a:cubicBezTo>
                    <a:cubicBezTo>
                      <a:pt x="6228" y="1514"/>
                      <a:pt x="5894" y="121"/>
                      <a:pt x="5740" y="73"/>
                    </a:cubicBezTo>
                    <a:cubicBezTo>
                      <a:pt x="5631" y="40"/>
                      <a:pt x="4003" y="1"/>
                      <a:pt x="29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37" name="Google Shape;5799;p62">
                <a:extLst>
                  <a:ext uri="{FF2B5EF4-FFF2-40B4-BE49-F238E27FC236}">
                    <a16:creationId xmlns:a16="http://schemas.microsoft.com/office/drawing/2014/main" id="{C68FEBEB-0FB3-0EF8-543F-1526A70F0273}"/>
                  </a:ext>
                </a:extLst>
              </p:cNvPr>
              <p:cNvSpPr/>
              <p:nvPr/>
            </p:nvSpPr>
            <p:spPr>
              <a:xfrm>
                <a:off x="5243072" y="3967924"/>
                <a:ext cx="306402" cy="96663"/>
              </a:xfrm>
              <a:custGeom>
                <a:avLst/>
                <a:gdLst/>
                <a:ahLst/>
                <a:cxnLst/>
                <a:rect l="l" t="t" r="r" b="b"/>
                <a:pathLst>
                  <a:path w="6216" h="1961" extrusionOk="0">
                    <a:moveTo>
                      <a:pt x="2985" y="1"/>
                    </a:moveTo>
                    <a:cubicBezTo>
                      <a:pt x="2555" y="1"/>
                      <a:pt x="2239" y="8"/>
                      <a:pt x="2203" y="26"/>
                    </a:cubicBezTo>
                    <a:cubicBezTo>
                      <a:pt x="2203" y="26"/>
                      <a:pt x="1906" y="38"/>
                      <a:pt x="1013" y="633"/>
                    </a:cubicBezTo>
                    <a:cubicBezTo>
                      <a:pt x="453" y="990"/>
                      <a:pt x="179" y="1335"/>
                      <a:pt x="60" y="1573"/>
                    </a:cubicBezTo>
                    <a:cubicBezTo>
                      <a:pt x="1" y="1693"/>
                      <a:pt x="84" y="1847"/>
                      <a:pt x="215" y="1847"/>
                    </a:cubicBezTo>
                    <a:cubicBezTo>
                      <a:pt x="911" y="1869"/>
                      <a:pt x="2938" y="1961"/>
                      <a:pt x="4405" y="1961"/>
                    </a:cubicBezTo>
                    <a:cubicBezTo>
                      <a:pt x="5298" y="1961"/>
                      <a:pt x="5983" y="1927"/>
                      <a:pt x="6037" y="1823"/>
                    </a:cubicBezTo>
                    <a:cubicBezTo>
                      <a:pt x="6216" y="1514"/>
                      <a:pt x="5894" y="121"/>
                      <a:pt x="5728" y="73"/>
                    </a:cubicBezTo>
                    <a:cubicBezTo>
                      <a:pt x="5619" y="40"/>
                      <a:pt x="3991" y="1"/>
                      <a:pt x="298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38" name="Google Shape;5800;p62">
                <a:extLst>
                  <a:ext uri="{FF2B5EF4-FFF2-40B4-BE49-F238E27FC236}">
                    <a16:creationId xmlns:a16="http://schemas.microsoft.com/office/drawing/2014/main" id="{990EC547-4C46-9DAF-085E-FC30CF259E0D}"/>
                  </a:ext>
                </a:extLst>
              </p:cNvPr>
              <p:cNvSpPr/>
              <p:nvPr/>
            </p:nvSpPr>
            <p:spPr>
              <a:xfrm>
                <a:off x="4887426" y="3206203"/>
                <a:ext cx="642084" cy="450878"/>
              </a:xfrm>
              <a:custGeom>
                <a:avLst/>
                <a:gdLst/>
                <a:ahLst/>
                <a:cxnLst/>
                <a:rect l="l" t="t" r="r" b="b"/>
                <a:pathLst>
                  <a:path w="13026" h="9147" extrusionOk="0">
                    <a:moveTo>
                      <a:pt x="203" y="1"/>
                    </a:moveTo>
                    <a:cubicBezTo>
                      <a:pt x="203" y="1"/>
                      <a:pt x="143" y="894"/>
                      <a:pt x="96" y="2060"/>
                    </a:cubicBezTo>
                    <a:lnTo>
                      <a:pt x="96" y="2203"/>
                    </a:lnTo>
                    <a:cubicBezTo>
                      <a:pt x="36" y="3489"/>
                      <a:pt x="1" y="5049"/>
                      <a:pt x="36" y="6025"/>
                    </a:cubicBezTo>
                    <a:cubicBezTo>
                      <a:pt x="143" y="7930"/>
                      <a:pt x="239" y="8442"/>
                      <a:pt x="239" y="8442"/>
                    </a:cubicBezTo>
                    <a:cubicBezTo>
                      <a:pt x="239" y="8442"/>
                      <a:pt x="2048" y="8787"/>
                      <a:pt x="3632" y="8918"/>
                    </a:cubicBezTo>
                    <a:cubicBezTo>
                      <a:pt x="4022" y="8954"/>
                      <a:pt x="4390" y="8967"/>
                      <a:pt x="4723" y="8967"/>
                    </a:cubicBezTo>
                    <a:cubicBezTo>
                      <a:pt x="5723" y="8967"/>
                      <a:pt x="6406" y="8847"/>
                      <a:pt x="6406" y="8847"/>
                    </a:cubicBezTo>
                    <a:cubicBezTo>
                      <a:pt x="6406" y="8847"/>
                      <a:pt x="5787" y="6227"/>
                      <a:pt x="5989" y="5989"/>
                    </a:cubicBezTo>
                    <a:cubicBezTo>
                      <a:pt x="6013" y="5966"/>
                      <a:pt x="6013" y="5966"/>
                      <a:pt x="6025" y="5966"/>
                    </a:cubicBezTo>
                    <a:cubicBezTo>
                      <a:pt x="6049" y="5966"/>
                      <a:pt x="6085" y="5989"/>
                      <a:pt x="6108" y="6025"/>
                    </a:cubicBezTo>
                    <a:cubicBezTo>
                      <a:pt x="6394" y="6442"/>
                      <a:pt x="6859" y="8787"/>
                      <a:pt x="6859" y="8787"/>
                    </a:cubicBezTo>
                    <a:cubicBezTo>
                      <a:pt x="6859" y="8787"/>
                      <a:pt x="7991" y="9147"/>
                      <a:pt x="9997" y="9147"/>
                    </a:cubicBezTo>
                    <a:cubicBezTo>
                      <a:pt x="10088" y="9147"/>
                      <a:pt x="10181" y="9146"/>
                      <a:pt x="10276" y="9145"/>
                    </a:cubicBezTo>
                    <a:cubicBezTo>
                      <a:pt x="11097" y="9145"/>
                      <a:pt x="11681" y="8990"/>
                      <a:pt x="12097" y="8823"/>
                    </a:cubicBezTo>
                    <a:cubicBezTo>
                      <a:pt x="12133" y="8811"/>
                      <a:pt x="12169" y="8799"/>
                      <a:pt x="12193" y="8787"/>
                    </a:cubicBezTo>
                    <a:cubicBezTo>
                      <a:pt x="12835" y="8513"/>
                      <a:pt x="13026" y="8168"/>
                      <a:pt x="13026" y="8168"/>
                    </a:cubicBezTo>
                    <a:cubicBezTo>
                      <a:pt x="13026" y="8168"/>
                      <a:pt x="11752" y="1203"/>
                      <a:pt x="11419" y="298"/>
                    </a:cubicBezTo>
                    <a:cubicBezTo>
                      <a:pt x="11419" y="298"/>
                      <a:pt x="11288" y="286"/>
                      <a:pt x="11050" y="286"/>
                    </a:cubicBezTo>
                    <a:lnTo>
                      <a:pt x="10919" y="286"/>
                    </a:lnTo>
                    <a:cubicBezTo>
                      <a:pt x="10418" y="274"/>
                      <a:pt x="9537" y="239"/>
                      <a:pt x="8513" y="215"/>
                    </a:cubicBezTo>
                    <a:lnTo>
                      <a:pt x="8383" y="215"/>
                    </a:lnTo>
                    <a:cubicBezTo>
                      <a:pt x="7370" y="179"/>
                      <a:pt x="6227" y="155"/>
                      <a:pt x="5132" y="120"/>
                    </a:cubicBezTo>
                    <a:lnTo>
                      <a:pt x="5037" y="120"/>
                    </a:lnTo>
                    <a:cubicBezTo>
                      <a:pt x="4906" y="120"/>
                      <a:pt x="4787" y="108"/>
                      <a:pt x="4656" y="108"/>
                    </a:cubicBezTo>
                    <a:lnTo>
                      <a:pt x="4573" y="108"/>
                    </a:lnTo>
                    <a:cubicBezTo>
                      <a:pt x="3239" y="72"/>
                      <a:pt x="2013" y="36"/>
                      <a:pt x="1239" y="12"/>
                    </a:cubicBezTo>
                    <a:lnTo>
                      <a:pt x="1144" y="12"/>
                    </a:lnTo>
                    <a:cubicBezTo>
                      <a:pt x="679" y="12"/>
                      <a:pt x="405" y="1"/>
                      <a:pt x="382" y="1"/>
                    </a:cubicBezTo>
                    <a:close/>
                  </a:path>
                </a:pathLst>
              </a:custGeom>
              <a:solidFill>
                <a:srgbClr val="FFCF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39" name="Google Shape;5801;p62">
                <a:extLst>
                  <a:ext uri="{FF2B5EF4-FFF2-40B4-BE49-F238E27FC236}">
                    <a16:creationId xmlns:a16="http://schemas.microsoft.com/office/drawing/2014/main" id="{A212B005-9053-D732-D601-B0910F10D4A3}"/>
                  </a:ext>
                </a:extLst>
              </p:cNvPr>
              <p:cNvSpPr/>
              <p:nvPr/>
            </p:nvSpPr>
            <p:spPr>
              <a:xfrm>
                <a:off x="5301780" y="3219709"/>
                <a:ext cx="187854" cy="421451"/>
              </a:xfrm>
              <a:custGeom>
                <a:avLst/>
                <a:gdLst/>
                <a:ahLst/>
                <a:cxnLst/>
                <a:rect l="l" t="t" r="r" b="b"/>
                <a:pathLst>
                  <a:path w="3811" h="8550" extrusionOk="0">
                    <a:moveTo>
                      <a:pt x="0" y="0"/>
                    </a:moveTo>
                    <a:cubicBezTo>
                      <a:pt x="191" y="1143"/>
                      <a:pt x="834" y="2215"/>
                      <a:pt x="1762" y="2929"/>
                    </a:cubicBezTo>
                    <a:cubicBezTo>
                      <a:pt x="2120" y="3215"/>
                      <a:pt x="2524" y="3417"/>
                      <a:pt x="2953" y="3572"/>
                    </a:cubicBezTo>
                    <a:cubicBezTo>
                      <a:pt x="3108" y="4703"/>
                      <a:pt x="3275" y="5834"/>
                      <a:pt x="3453" y="6966"/>
                    </a:cubicBezTo>
                    <a:cubicBezTo>
                      <a:pt x="3513" y="7323"/>
                      <a:pt x="3572" y="7692"/>
                      <a:pt x="3632" y="8049"/>
                    </a:cubicBezTo>
                    <a:cubicBezTo>
                      <a:pt x="3656" y="8216"/>
                      <a:pt x="3679" y="8394"/>
                      <a:pt x="3703" y="8549"/>
                    </a:cubicBezTo>
                    <a:cubicBezTo>
                      <a:pt x="3751" y="8537"/>
                      <a:pt x="3775" y="8525"/>
                      <a:pt x="3810" y="8513"/>
                    </a:cubicBezTo>
                    <a:cubicBezTo>
                      <a:pt x="3787" y="8406"/>
                      <a:pt x="3763" y="8299"/>
                      <a:pt x="3763" y="8192"/>
                    </a:cubicBezTo>
                    <a:cubicBezTo>
                      <a:pt x="3715" y="7870"/>
                      <a:pt x="3656" y="7537"/>
                      <a:pt x="3608" y="7216"/>
                    </a:cubicBezTo>
                    <a:cubicBezTo>
                      <a:pt x="3525" y="6561"/>
                      <a:pt x="3417" y="5906"/>
                      <a:pt x="3334" y="5251"/>
                    </a:cubicBezTo>
                    <a:cubicBezTo>
                      <a:pt x="3155" y="3941"/>
                      <a:pt x="2977" y="2608"/>
                      <a:pt x="2822" y="1286"/>
                    </a:cubicBezTo>
                    <a:cubicBezTo>
                      <a:pt x="2774" y="917"/>
                      <a:pt x="2739" y="560"/>
                      <a:pt x="2691" y="191"/>
                    </a:cubicBezTo>
                    <a:cubicBezTo>
                      <a:pt x="2691" y="155"/>
                      <a:pt x="2679" y="119"/>
                      <a:pt x="2679" y="72"/>
                    </a:cubicBezTo>
                    <a:lnTo>
                      <a:pt x="2536" y="72"/>
                    </a:lnTo>
                    <a:lnTo>
                      <a:pt x="2536" y="84"/>
                    </a:lnTo>
                    <a:cubicBezTo>
                      <a:pt x="2584" y="417"/>
                      <a:pt x="2620" y="739"/>
                      <a:pt x="2655" y="1072"/>
                    </a:cubicBezTo>
                    <a:cubicBezTo>
                      <a:pt x="2739" y="1739"/>
                      <a:pt x="2810" y="2394"/>
                      <a:pt x="2894" y="3048"/>
                    </a:cubicBezTo>
                    <a:cubicBezTo>
                      <a:pt x="2917" y="3191"/>
                      <a:pt x="2941" y="3358"/>
                      <a:pt x="2953" y="3513"/>
                    </a:cubicBezTo>
                    <a:cubicBezTo>
                      <a:pt x="2227" y="3191"/>
                      <a:pt x="1596" y="2739"/>
                      <a:pt x="1084" y="2120"/>
                    </a:cubicBezTo>
                    <a:cubicBezTo>
                      <a:pt x="572" y="1512"/>
                      <a:pt x="250" y="774"/>
                      <a:pt x="119" y="0"/>
                    </a:cubicBezTo>
                    <a:close/>
                  </a:path>
                </a:pathLst>
              </a:custGeom>
              <a:solidFill>
                <a:srgbClr val="578A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40" name="Google Shape;5802;p62">
                <a:extLst>
                  <a:ext uri="{FF2B5EF4-FFF2-40B4-BE49-F238E27FC236}">
                    <a16:creationId xmlns:a16="http://schemas.microsoft.com/office/drawing/2014/main" id="{30189BE2-703D-A1B1-2601-33E533F0A979}"/>
                  </a:ext>
                </a:extLst>
              </p:cNvPr>
              <p:cNvSpPr/>
              <p:nvPr/>
            </p:nvSpPr>
            <p:spPr>
              <a:xfrm>
                <a:off x="5106334" y="3212661"/>
                <a:ext cx="34110" cy="180213"/>
              </a:xfrm>
              <a:custGeom>
                <a:avLst/>
                <a:gdLst/>
                <a:ahLst/>
                <a:cxnLst/>
                <a:rect l="l" t="t" r="r" b="b"/>
                <a:pathLst>
                  <a:path w="692" h="3656" extrusionOk="0">
                    <a:moveTo>
                      <a:pt x="155" y="1"/>
                    </a:moveTo>
                    <a:cubicBezTo>
                      <a:pt x="72" y="501"/>
                      <a:pt x="48" y="1001"/>
                      <a:pt x="36" y="1489"/>
                    </a:cubicBezTo>
                    <a:cubicBezTo>
                      <a:pt x="1" y="2203"/>
                      <a:pt x="48" y="2906"/>
                      <a:pt x="120" y="3608"/>
                    </a:cubicBezTo>
                    <a:cubicBezTo>
                      <a:pt x="120" y="3620"/>
                      <a:pt x="132" y="3656"/>
                      <a:pt x="167" y="3656"/>
                    </a:cubicBezTo>
                    <a:cubicBezTo>
                      <a:pt x="310" y="3620"/>
                      <a:pt x="453" y="3608"/>
                      <a:pt x="596" y="3596"/>
                    </a:cubicBezTo>
                    <a:cubicBezTo>
                      <a:pt x="620" y="3596"/>
                      <a:pt x="643" y="3572"/>
                      <a:pt x="643" y="3549"/>
                    </a:cubicBezTo>
                    <a:cubicBezTo>
                      <a:pt x="513" y="2370"/>
                      <a:pt x="524" y="1179"/>
                      <a:pt x="691" y="24"/>
                    </a:cubicBezTo>
                    <a:lnTo>
                      <a:pt x="596" y="24"/>
                    </a:lnTo>
                    <a:cubicBezTo>
                      <a:pt x="572" y="155"/>
                      <a:pt x="548" y="286"/>
                      <a:pt x="536" y="417"/>
                    </a:cubicBezTo>
                    <a:cubicBezTo>
                      <a:pt x="465" y="1072"/>
                      <a:pt x="429" y="1751"/>
                      <a:pt x="453" y="2417"/>
                    </a:cubicBezTo>
                    <a:cubicBezTo>
                      <a:pt x="465" y="2775"/>
                      <a:pt x="489" y="3144"/>
                      <a:pt x="536" y="3501"/>
                    </a:cubicBezTo>
                    <a:cubicBezTo>
                      <a:pt x="429" y="3513"/>
                      <a:pt x="310" y="3537"/>
                      <a:pt x="191" y="3549"/>
                    </a:cubicBezTo>
                    <a:cubicBezTo>
                      <a:pt x="120" y="2882"/>
                      <a:pt x="96" y="2191"/>
                      <a:pt x="108" y="1525"/>
                    </a:cubicBezTo>
                    <a:cubicBezTo>
                      <a:pt x="120" y="1013"/>
                      <a:pt x="167" y="512"/>
                      <a:pt x="227" y="1"/>
                    </a:cubicBezTo>
                    <a:close/>
                  </a:path>
                </a:pathLst>
              </a:custGeom>
              <a:solidFill>
                <a:srgbClr val="578A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41" name="Google Shape;5803;p62">
                <a:extLst>
                  <a:ext uri="{FF2B5EF4-FFF2-40B4-BE49-F238E27FC236}">
                    <a16:creationId xmlns:a16="http://schemas.microsoft.com/office/drawing/2014/main" id="{CA85D26F-D8BA-F145-39AF-BF77E4256F57}"/>
                  </a:ext>
                </a:extLst>
              </p:cNvPr>
              <p:cNvSpPr/>
              <p:nvPr/>
            </p:nvSpPr>
            <p:spPr>
              <a:xfrm>
                <a:off x="4892109" y="3208569"/>
                <a:ext cx="57574" cy="106866"/>
              </a:xfrm>
              <a:custGeom>
                <a:avLst/>
                <a:gdLst/>
                <a:ahLst/>
                <a:cxnLst/>
                <a:rect l="l" t="t" r="r" b="b"/>
                <a:pathLst>
                  <a:path w="1168" h="2168" extrusionOk="0">
                    <a:moveTo>
                      <a:pt x="1025" y="0"/>
                    </a:moveTo>
                    <a:cubicBezTo>
                      <a:pt x="1025" y="12"/>
                      <a:pt x="1013" y="48"/>
                      <a:pt x="1013" y="72"/>
                    </a:cubicBezTo>
                    <a:cubicBezTo>
                      <a:pt x="846" y="715"/>
                      <a:pt x="548" y="1322"/>
                      <a:pt x="156" y="1846"/>
                    </a:cubicBezTo>
                    <a:cubicBezTo>
                      <a:pt x="108" y="1905"/>
                      <a:pt x="60" y="1965"/>
                      <a:pt x="1" y="2024"/>
                    </a:cubicBezTo>
                    <a:lnTo>
                      <a:pt x="1" y="2167"/>
                    </a:lnTo>
                    <a:cubicBezTo>
                      <a:pt x="572" y="1560"/>
                      <a:pt x="965" y="798"/>
                      <a:pt x="1168" y="0"/>
                    </a:cubicBezTo>
                    <a:close/>
                  </a:path>
                </a:pathLst>
              </a:custGeom>
              <a:solidFill>
                <a:srgbClr val="42409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42" name="Google Shape;5804;p62">
                <a:extLst>
                  <a:ext uri="{FF2B5EF4-FFF2-40B4-BE49-F238E27FC236}">
                    <a16:creationId xmlns:a16="http://schemas.microsoft.com/office/drawing/2014/main" id="{20537C01-FAAA-97D0-1C23-B884832DE7CD}"/>
                  </a:ext>
                </a:extLst>
              </p:cNvPr>
              <p:cNvSpPr/>
              <p:nvPr/>
            </p:nvSpPr>
            <p:spPr>
              <a:xfrm>
                <a:off x="5092237" y="3472088"/>
                <a:ext cx="104451" cy="34357"/>
              </a:xfrm>
              <a:custGeom>
                <a:avLst/>
                <a:gdLst/>
                <a:ahLst/>
                <a:cxnLst/>
                <a:rect l="l" t="t" r="r" b="b"/>
                <a:pathLst>
                  <a:path w="2119" h="697" extrusionOk="0">
                    <a:moveTo>
                      <a:pt x="48" y="0"/>
                    </a:moveTo>
                    <a:cubicBezTo>
                      <a:pt x="25" y="0"/>
                      <a:pt x="1" y="36"/>
                      <a:pt x="37" y="36"/>
                    </a:cubicBezTo>
                    <a:cubicBezTo>
                      <a:pt x="739" y="202"/>
                      <a:pt x="1418" y="417"/>
                      <a:pt x="2072" y="691"/>
                    </a:cubicBezTo>
                    <a:cubicBezTo>
                      <a:pt x="2078" y="694"/>
                      <a:pt x="2083" y="696"/>
                      <a:pt x="2088" y="696"/>
                    </a:cubicBezTo>
                    <a:cubicBezTo>
                      <a:pt x="2111" y="696"/>
                      <a:pt x="2118" y="651"/>
                      <a:pt x="2108" y="631"/>
                    </a:cubicBezTo>
                    <a:cubicBezTo>
                      <a:pt x="1465" y="310"/>
                      <a:pt x="763" y="83"/>
                      <a:pt x="48" y="0"/>
                    </a:cubicBezTo>
                    <a:close/>
                  </a:path>
                </a:pathLst>
              </a:custGeom>
              <a:solidFill>
                <a:srgbClr val="578A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43" name="Google Shape;5805;p62">
                <a:extLst>
                  <a:ext uri="{FF2B5EF4-FFF2-40B4-BE49-F238E27FC236}">
                    <a16:creationId xmlns:a16="http://schemas.microsoft.com/office/drawing/2014/main" id="{5A4142AA-A4BB-6FE3-567E-05BA89A2179E}"/>
                  </a:ext>
                </a:extLst>
              </p:cNvPr>
              <p:cNvSpPr/>
              <p:nvPr/>
            </p:nvSpPr>
            <p:spPr>
              <a:xfrm>
                <a:off x="4957865" y="2622232"/>
                <a:ext cx="389707" cy="604129"/>
              </a:xfrm>
              <a:custGeom>
                <a:avLst/>
                <a:gdLst/>
                <a:ahLst/>
                <a:cxnLst/>
                <a:rect l="l" t="t" r="r" b="b"/>
                <a:pathLst>
                  <a:path w="7906" h="12256" extrusionOk="0">
                    <a:moveTo>
                      <a:pt x="4968" y="0"/>
                    </a:moveTo>
                    <a:cubicBezTo>
                      <a:pt x="4266" y="0"/>
                      <a:pt x="3407" y="175"/>
                      <a:pt x="2739" y="406"/>
                    </a:cubicBezTo>
                    <a:cubicBezTo>
                      <a:pt x="2715" y="418"/>
                      <a:pt x="2691" y="418"/>
                      <a:pt x="2679" y="429"/>
                    </a:cubicBezTo>
                    <a:cubicBezTo>
                      <a:pt x="2143" y="608"/>
                      <a:pt x="1739" y="822"/>
                      <a:pt x="1643" y="953"/>
                    </a:cubicBezTo>
                    <a:cubicBezTo>
                      <a:pt x="1048" y="1906"/>
                      <a:pt x="453" y="6525"/>
                      <a:pt x="0" y="11562"/>
                    </a:cubicBezTo>
                    <a:cubicBezTo>
                      <a:pt x="298" y="11705"/>
                      <a:pt x="596" y="11788"/>
                      <a:pt x="905" y="11883"/>
                    </a:cubicBezTo>
                    <a:cubicBezTo>
                      <a:pt x="1940" y="12163"/>
                      <a:pt x="3023" y="12256"/>
                      <a:pt x="4111" y="12256"/>
                    </a:cubicBezTo>
                    <a:cubicBezTo>
                      <a:pt x="4551" y="12256"/>
                      <a:pt x="4991" y="12241"/>
                      <a:pt x="5430" y="12217"/>
                    </a:cubicBezTo>
                    <a:cubicBezTo>
                      <a:pt x="6263" y="12193"/>
                      <a:pt x="7096" y="12074"/>
                      <a:pt x="7906" y="11907"/>
                    </a:cubicBezTo>
                    <a:cubicBezTo>
                      <a:pt x="7882" y="11669"/>
                      <a:pt x="7846" y="11502"/>
                      <a:pt x="7858" y="11371"/>
                    </a:cubicBezTo>
                    <a:cubicBezTo>
                      <a:pt x="7632" y="9514"/>
                      <a:pt x="7561" y="1501"/>
                      <a:pt x="7406" y="1084"/>
                    </a:cubicBezTo>
                    <a:cubicBezTo>
                      <a:pt x="7299" y="775"/>
                      <a:pt x="6727" y="310"/>
                      <a:pt x="5858" y="108"/>
                    </a:cubicBezTo>
                    <a:cubicBezTo>
                      <a:pt x="5834" y="108"/>
                      <a:pt x="5799" y="96"/>
                      <a:pt x="5775" y="96"/>
                    </a:cubicBezTo>
                    <a:cubicBezTo>
                      <a:pt x="5549" y="48"/>
                      <a:pt x="5299" y="13"/>
                      <a:pt x="5037" y="1"/>
                    </a:cubicBezTo>
                    <a:cubicBezTo>
                      <a:pt x="5014" y="0"/>
                      <a:pt x="4991" y="0"/>
                      <a:pt x="496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44" name="Google Shape;5806;p62">
                <a:extLst>
                  <a:ext uri="{FF2B5EF4-FFF2-40B4-BE49-F238E27FC236}">
                    <a16:creationId xmlns:a16="http://schemas.microsoft.com/office/drawing/2014/main" id="{1B837B04-066B-422C-AC4E-E5F4E534BEC1}"/>
                  </a:ext>
                </a:extLst>
              </p:cNvPr>
              <p:cNvSpPr/>
              <p:nvPr/>
            </p:nvSpPr>
            <p:spPr>
              <a:xfrm>
                <a:off x="4853365" y="2617943"/>
                <a:ext cx="653865" cy="751464"/>
              </a:xfrm>
              <a:custGeom>
                <a:avLst/>
                <a:gdLst/>
                <a:ahLst/>
                <a:cxnLst/>
                <a:rect l="l" t="t" r="r" b="b"/>
                <a:pathLst>
                  <a:path w="13265" h="15245" extrusionOk="0">
                    <a:moveTo>
                      <a:pt x="7816" y="1"/>
                    </a:moveTo>
                    <a:cubicBezTo>
                      <a:pt x="6719" y="1"/>
                      <a:pt x="5411" y="213"/>
                      <a:pt x="4371" y="445"/>
                    </a:cubicBezTo>
                    <a:cubicBezTo>
                      <a:pt x="4347" y="457"/>
                      <a:pt x="4299" y="457"/>
                      <a:pt x="4275" y="481"/>
                    </a:cubicBezTo>
                    <a:cubicBezTo>
                      <a:pt x="3418" y="683"/>
                      <a:pt x="2763" y="909"/>
                      <a:pt x="2632" y="1076"/>
                    </a:cubicBezTo>
                    <a:cubicBezTo>
                      <a:pt x="1668" y="2160"/>
                      <a:pt x="715" y="8827"/>
                      <a:pt x="1" y="14447"/>
                    </a:cubicBezTo>
                    <a:cubicBezTo>
                      <a:pt x="477" y="14602"/>
                      <a:pt x="965" y="14721"/>
                      <a:pt x="1454" y="14804"/>
                    </a:cubicBezTo>
                    <a:cubicBezTo>
                      <a:pt x="2275" y="14971"/>
                      <a:pt x="3108" y="15078"/>
                      <a:pt x="3942" y="15137"/>
                    </a:cubicBezTo>
                    <a:cubicBezTo>
                      <a:pt x="3918" y="14625"/>
                      <a:pt x="3870" y="14125"/>
                      <a:pt x="3835" y="13613"/>
                    </a:cubicBezTo>
                    <a:cubicBezTo>
                      <a:pt x="3740" y="12208"/>
                      <a:pt x="3644" y="9303"/>
                      <a:pt x="3597" y="7886"/>
                    </a:cubicBezTo>
                    <a:cubicBezTo>
                      <a:pt x="3561" y="6493"/>
                      <a:pt x="3537" y="5088"/>
                      <a:pt x="3704" y="3707"/>
                    </a:cubicBezTo>
                    <a:cubicBezTo>
                      <a:pt x="3811" y="2862"/>
                      <a:pt x="3954" y="1886"/>
                      <a:pt x="4656" y="1314"/>
                    </a:cubicBezTo>
                    <a:cubicBezTo>
                      <a:pt x="4966" y="1040"/>
                      <a:pt x="5359" y="909"/>
                      <a:pt x="5740" y="778"/>
                    </a:cubicBezTo>
                    <a:cubicBezTo>
                      <a:pt x="6133" y="659"/>
                      <a:pt x="6537" y="528"/>
                      <a:pt x="6930" y="481"/>
                    </a:cubicBezTo>
                    <a:cubicBezTo>
                      <a:pt x="7109" y="459"/>
                      <a:pt x="7292" y="440"/>
                      <a:pt x="7472" y="440"/>
                    </a:cubicBezTo>
                    <a:cubicBezTo>
                      <a:pt x="7689" y="440"/>
                      <a:pt x="7902" y="468"/>
                      <a:pt x="8097" y="552"/>
                    </a:cubicBezTo>
                    <a:cubicBezTo>
                      <a:pt x="8264" y="624"/>
                      <a:pt x="8407" y="719"/>
                      <a:pt x="8514" y="862"/>
                    </a:cubicBezTo>
                    <a:cubicBezTo>
                      <a:pt x="8645" y="1040"/>
                      <a:pt x="8681" y="1231"/>
                      <a:pt x="8645" y="1457"/>
                    </a:cubicBezTo>
                    <a:cubicBezTo>
                      <a:pt x="8621" y="1707"/>
                      <a:pt x="8514" y="1945"/>
                      <a:pt x="8431" y="2171"/>
                    </a:cubicBezTo>
                    <a:cubicBezTo>
                      <a:pt x="8323" y="2421"/>
                      <a:pt x="8228" y="2683"/>
                      <a:pt x="8157" y="2945"/>
                    </a:cubicBezTo>
                    <a:cubicBezTo>
                      <a:pt x="7942" y="3612"/>
                      <a:pt x="7752" y="4291"/>
                      <a:pt x="7573" y="4957"/>
                    </a:cubicBezTo>
                    <a:cubicBezTo>
                      <a:pt x="7395" y="5624"/>
                      <a:pt x="7252" y="6315"/>
                      <a:pt x="7121" y="6982"/>
                    </a:cubicBezTo>
                    <a:cubicBezTo>
                      <a:pt x="6966" y="7648"/>
                      <a:pt x="6847" y="8351"/>
                      <a:pt x="6740" y="9029"/>
                    </a:cubicBezTo>
                    <a:cubicBezTo>
                      <a:pt x="6633" y="9732"/>
                      <a:pt x="6573" y="10434"/>
                      <a:pt x="6549" y="11137"/>
                    </a:cubicBezTo>
                    <a:cubicBezTo>
                      <a:pt x="6526" y="11827"/>
                      <a:pt x="6561" y="14030"/>
                      <a:pt x="6609" y="14733"/>
                    </a:cubicBezTo>
                    <a:cubicBezTo>
                      <a:pt x="6609" y="14911"/>
                      <a:pt x="6621" y="15078"/>
                      <a:pt x="6621" y="15244"/>
                    </a:cubicBezTo>
                    <a:cubicBezTo>
                      <a:pt x="7323" y="15244"/>
                      <a:pt x="8014" y="15221"/>
                      <a:pt x="8693" y="15197"/>
                    </a:cubicBezTo>
                    <a:cubicBezTo>
                      <a:pt x="10014" y="15137"/>
                      <a:pt x="11955" y="15042"/>
                      <a:pt x="13265" y="14863"/>
                    </a:cubicBezTo>
                    <a:cubicBezTo>
                      <a:pt x="13217" y="14613"/>
                      <a:pt x="13181" y="14411"/>
                      <a:pt x="13157" y="14268"/>
                    </a:cubicBezTo>
                    <a:cubicBezTo>
                      <a:pt x="12800" y="12208"/>
                      <a:pt x="12086" y="1671"/>
                      <a:pt x="11860" y="1207"/>
                    </a:cubicBezTo>
                    <a:cubicBezTo>
                      <a:pt x="11681" y="850"/>
                      <a:pt x="10752" y="362"/>
                      <a:pt x="9359" y="124"/>
                    </a:cubicBezTo>
                    <a:cubicBezTo>
                      <a:pt x="9312" y="124"/>
                      <a:pt x="9276" y="100"/>
                      <a:pt x="9228" y="100"/>
                    </a:cubicBezTo>
                    <a:cubicBezTo>
                      <a:pt x="8871" y="40"/>
                      <a:pt x="8478" y="16"/>
                      <a:pt x="8061" y="5"/>
                    </a:cubicBezTo>
                    <a:cubicBezTo>
                      <a:pt x="7981" y="2"/>
                      <a:pt x="7899" y="1"/>
                      <a:pt x="7816" y="1"/>
                    </a:cubicBezTo>
                    <a:close/>
                  </a:path>
                </a:pathLst>
              </a:custGeom>
              <a:solidFill>
                <a:srgbClr val="FFE6B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45" name="Google Shape;5807;p62">
                <a:extLst>
                  <a:ext uri="{FF2B5EF4-FFF2-40B4-BE49-F238E27FC236}">
                    <a16:creationId xmlns:a16="http://schemas.microsoft.com/office/drawing/2014/main" id="{C884C8DF-2D2B-5326-C3A6-58A456AA4A21}"/>
                  </a:ext>
                </a:extLst>
              </p:cNvPr>
              <p:cNvSpPr/>
              <p:nvPr/>
            </p:nvSpPr>
            <p:spPr>
              <a:xfrm>
                <a:off x="5266535" y="2618140"/>
                <a:ext cx="235421" cy="567554"/>
              </a:xfrm>
              <a:custGeom>
                <a:avLst/>
                <a:gdLst/>
                <a:ahLst/>
                <a:cxnLst/>
                <a:rect l="l" t="t" r="r" b="b"/>
                <a:pathLst>
                  <a:path w="4776" h="11514" extrusionOk="0">
                    <a:moveTo>
                      <a:pt x="870" y="1"/>
                    </a:moveTo>
                    <a:cubicBezTo>
                      <a:pt x="846" y="1"/>
                      <a:pt x="811" y="12"/>
                      <a:pt x="799" y="36"/>
                    </a:cubicBezTo>
                    <a:cubicBezTo>
                      <a:pt x="1" y="1846"/>
                      <a:pt x="25" y="4180"/>
                      <a:pt x="596" y="6251"/>
                    </a:cubicBezTo>
                    <a:cubicBezTo>
                      <a:pt x="1168" y="8394"/>
                      <a:pt x="2477" y="10311"/>
                      <a:pt x="4132" y="11442"/>
                    </a:cubicBezTo>
                    <a:cubicBezTo>
                      <a:pt x="4201" y="11490"/>
                      <a:pt x="4280" y="11514"/>
                      <a:pt x="4356" y="11514"/>
                    </a:cubicBezTo>
                    <a:cubicBezTo>
                      <a:pt x="4489" y="11514"/>
                      <a:pt x="4615" y="11439"/>
                      <a:pt x="4668" y="11288"/>
                    </a:cubicBezTo>
                    <a:cubicBezTo>
                      <a:pt x="4775" y="11026"/>
                      <a:pt x="4597" y="10680"/>
                      <a:pt x="4418" y="10430"/>
                    </a:cubicBezTo>
                    <a:cubicBezTo>
                      <a:pt x="3930" y="9740"/>
                      <a:pt x="2644" y="7918"/>
                      <a:pt x="2061" y="5644"/>
                    </a:cubicBezTo>
                    <a:cubicBezTo>
                      <a:pt x="1489" y="3382"/>
                      <a:pt x="1989" y="1560"/>
                      <a:pt x="2346" y="512"/>
                    </a:cubicBezTo>
                    <a:cubicBezTo>
                      <a:pt x="2358" y="453"/>
                      <a:pt x="2358" y="381"/>
                      <a:pt x="2299" y="346"/>
                    </a:cubicBezTo>
                    <a:cubicBezTo>
                      <a:pt x="1942" y="191"/>
                      <a:pt x="1251" y="36"/>
                      <a:pt x="870" y="1"/>
                    </a:cubicBezTo>
                    <a:close/>
                  </a:path>
                </a:pathLst>
              </a:custGeom>
              <a:solidFill>
                <a:srgbClr val="1E3D2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46" name="Google Shape;5808;p62">
                <a:extLst>
                  <a:ext uri="{FF2B5EF4-FFF2-40B4-BE49-F238E27FC236}">
                    <a16:creationId xmlns:a16="http://schemas.microsoft.com/office/drawing/2014/main" id="{8E5B5732-D58F-DE52-CE83-34F31DB1CC55}"/>
                  </a:ext>
                </a:extLst>
              </p:cNvPr>
              <p:cNvSpPr/>
              <p:nvPr/>
            </p:nvSpPr>
            <p:spPr>
              <a:xfrm>
                <a:off x="4847499" y="2634752"/>
                <a:ext cx="217824" cy="455167"/>
              </a:xfrm>
              <a:custGeom>
                <a:avLst/>
                <a:gdLst/>
                <a:ahLst/>
                <a:cxnLst/>
                <a:rect l="l" t="t" r="r" b="b"/>
                <a:pathLst>
                  <a:path w="4419" h="9234" extrusionOk="0">
                    <a:moveTo>
                      <a:pt x="4284" y="1"/>
                    </a:moveTo>
                    <a:cubicBezTo>
                      <a:pt x="4067" y="1"/>
                      <a:pt x="3654" y="158"/>
                      <a:pt x="3585" y="175"/>
                    </a:cubicBezTo>
                    <a:cubicBezTo>
                      <a:pt x="3525" y="211"/>
                      <a:pt x="3466" y="235"/>
                      <a:pt x="3418" y="259"/>
                    </a:cubicBezTo>
                    <a:cubicBezTo>
                      <a:pt x="2858" y="509"/>
                      <a:pt x="2370" y="914"/>
                      <a:pt x="2049" y="1509"/>
                    </a:cubicBezTo>
                    <a:cubicBezTo>
                      <a:pt x="1" y="5271"/>
                      <a:pt x="465" y="9034"/>
                      <a:pt x="584" y="9188"/>
                    </a:cubicBezTo>
                    <a:cubicBezTo>
                      <a:pt x="606" y="9220"/>
                      <a:pt x="629" y="9233"/>
                      <a:pt x="654" y="9233"/>
                    </a:cubicBezTo>
                    <a:cubicBezTo>
                      <a:pt x="777" y="9233"/>
                      <a:pt x="922" y="8891"/>
                      <a:pt x="941" y="8831"/>
                    </a:cubicBezTo>
                    <a:cubicBezTo>
                      <a:pt x="1561" y="5164"/>
                      <a:pt x="2346" y="3176"/>
                      <a:pt x="2906" y="2176"/>
                    </a:cubicBezTo>
                    <a:cubicBezTo>
                      <a:pt x="3156" y="1723"/>
                      <a:pt x="3418" y="1307"/>
                      <a:pt x="3739" y="926"/>
                    </a:cubicBezTo>
                    <a:cubicBezTo>
                      <a:pt x="3894" y="735"/>
                      <a:pt x="4061" y="533"/>
                      <a:pt x="4228" y="354"/>
                    </a:cubicBezTo>
                    <a:cubicBezTo>
                      <a:pt x="4275" y="295"/>
                      <a:pt x="4418" y="175"/>
                      <a:pt x="4418" y="80"/>
                    </a:cubicBezTo>
                    <a:cubicBezTo>
                      <a:pt x="4418" y="22"/>
                      <a:pt x="4364" y="1"/>
                      <a:pt x="4284" y="1"/>
                    </a:cubicBezTo>
                    <a:close/>
                  </a:path>
                </a:pathLst>
              </a:custGeom>
              <a:solidFill>
                <a:srgbClr val="1E3D2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47" name="Google Shape;5809;p62">
                <a:extLst>
                  <a:ext uri="{FF2B5EF4-FFF2-40B4-BE49-F238E27FC236}">
                    <a16:creationId xmlns:a16="http://schemas.microsoft.com/office/drawing/2014/main" id="{6AD796C3-2D6F-AA08-7DFB-C5577D3D25B9}"/>
                  </a:ext>
                </a:extLst>
              </p:cNvPr>
              <p:cNvSpPr/>
              <p:nvPr/>
            </p:nvSpPr>
            <p:spPr>
              <a:xfrm>
                <a:off x="5066999" y="2554750"/>
                <a:ext cx="209000" cy="135061"/>
              </a:xfrm>
              <a:custGeom>
                <a:avLst/>
                <a:gdLst/>
                <a:ahLst/>
                <a:cxnLst/>
                <a:rect l="l" t="t" r="r" b="b"/>
                <a:pathLst>
                  <a:path w="4240" h="2740" extrusionOk="0">
                    <a:moveTo>
                      <a:pt x="3692" y="1"/>
                    </a:moveTo>
                    <a:lnTo>
                      <a:pt x="1" y="786"/>
                    </a:lnTo>
                    <a:lnTo>
                      <a:pt x="453" y="2441"/>
                    </a:lnTo>
                    <a:cubicBezTo>
                      <a:pt x="453" y="2441"/>
                      <a:pt x="636" y="2740"/>
                      <a:pt x="1385" y="2740"/>
                    </a:cubicBezTo>
                    <a:cubicBezTo>
                      <a:pt x="1683" y="2740"/>
                      <a:pt x="2071" y="2693"/>
                      <a:pt x="2573" y="2560"/>
                    </a:cubicBezTo>
                    <a:cubicBezTo>
                      <a:pt x="4239" y="2120"/>
                      <a:pt x="4073" y="1310"/>
                      <a:pt x="4073" y="1310"/>
                    </a:cubicBezTo>
                    <a:lnTo>
                      <a:pt x="3692" y="1"/>
                    </a:lnTo>
                    <a:close/>
                  </a:path>
                </a:pathLst>
              </a:custGeom>
              <a:solidFill>
                <a:srgbClr val="FFA6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48" name="Google Shape;5810;p62">
                <a:extLst>
                  <a:ext uri="{FF2B5EF4-FFF2-40B4-BE49-F238E27FC236}">
                    <a16:creationId xmlns:a16="http://schemas.microsoft.com/office/drawing/2014/main" id="{DDB49394-27FE-879C-551E-F0A88DF9CB69}"/>
                  </a:ext>
                </a:extLst>
              </p:cNvPr>
              <p:cNvSpPr/>
              <p:nvPr/>
            </p:nvSpPr>
            <p:spPr>
              <a:xfrm>
                <a:off x="5066975" y="2523800"/>
                <a:ext cx="207253" cy="112474"/>
              </a:xfrm>
              <a:custGeom>
                <a:avLst/>
                <a:gdLst/>
                <a:ahLst/>
                <a:cxnLst/>
                <a:rect l="l" t="t" r="r" b="b"/>
                <a:pathLst>
                  <a:path w="4585" h="2282" extrusionOk="0">
                    <a:moveTo>
                      <a:pt x="3755" y="1"/>
                    </a:moveTo>
                    <a:cubicBezTo>
                      <a:pt x="3580" y="1"/>
                      <a:pt x="3405" y="16"/>
                      <a:pt x="3239" y="45"/>
                    </a:cubicBezTo>
                    <a:cubicBezTo>
                      <a:pt x="2358" y="164"/>
                      <a:pt x="1525" y="438"/>
                      <a:pt x="691" y="736"/>
                    </a:cubicBezTo>
                    <a:cubicBezTo>
                      <a:pt x="501" y="807"/>
                      <a:pt x="275" y="902"/>
                      <a:pt x="168" y="1045"/>
                    </a:cubicBezTo>
                    <a:cubicBezTo>
                      <a:pt x="37" y="1236"/>
                      <a:pt x="1" y="1676"/>
                      <a:pt x="144" y="1867"/>
                    </a:cubicBezTo>
                    <a:cubicBezTo>
                      <a:pt x="298" y="2117"/>
                      <a:pt x="763" y="2236"/>
                      <a:pt x="1096" y="2272"/>
                    </a:cubicBezTo>
                    <a:cubicBezTo>
                      <a:pt x="1167" y="2278"/>
                      <a:pt x="1238" y="2281"/>
                      <a:pt x="1309" y="2281"/>
                    </a:cubicBezTo>
                    <a:cubicBezTo>
                      <a:pt x="1638" y="2281"/>
                      <a:pt x="1978" y="2219"/>
                      <a:pt x="2311" y="2141"/>
                    </a:cubicBezTo>
                    <a:cubicBezTo>
                      <a:pt x="2799" y="2022"/>
                      <a:pt x="3275" y="1879"/>
                      <a:pt x="3692" y="1605"/>
                    </a:cubicBezTo>
                    <a:cubicBezTo>
                      <a:pt x="4120" y="1355"/>
                      <a:pt x="4442" y="986"/>
                      <a:pt x="4549" y="581"/>
                    </a:cubicBezTo>
                    <a:cubicBezTo>
                      <a:pt x="4573" y="450"/>
                      <a:pt x="4585" y="283"/>
                      <a:pt x="4501" y="188"/>
                    </a:cubicBezTo>
                    <a:cubicBezTo>
                      <a:pt x="4406" y="81"/>
                      <a:pt x="4263" y="45"/>
                      <a:pt x="4097" y="21"/>
                    </a:cubicBezTo>
                    <a:cubicBezTo>
                      <a:pt x="3984" y="7"/>
                      <a:pt x="3869" y="1"/>
                      <a:pt x="3755"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49" name="Google Shape;5811;p62">
                <a:extLst>
                  <a:ext uri="{FF2B5EF4-FFF2-40B4-BE49-F238E27FC236}">
                    <a16:creationId xmlns:a16="http://schemas.microsoft.com/office/drawing/2014/main" id="{01ED7DB0-3450-8CD7-ED2E-C6B8C54944BC}"/>
                  </a:ext>
                </a:extLst>
              </p:cNvPr>
              <p:cNvSpPr/>
              <p:nvPr/>
            </p:nvSpPr>
            <p:spPr>
              <a:xfrm>
                <a:off x="5048218" y="2592903"/>
                <a:ext cx="243801" cy="151574"/>
              </a:xfrm>
              <a:custGeom>
                <a:avLst/>
                <a:gdLst/>
                <a:ahLst/>
                <a:cxnLst/>
                <a:rect l="l" t="t" r="r" b="b"/>
                <a:pathLst>
                  <a:path w="4946" h="3075" extrusionOk="0">
                    <a:moveTo>
                      <a:pt x="4220" y="1"/>
                    </a:moveTo>
                    <a:cubicBezTo>
                      <a:pt x="4175" y="1"/>
                      <a:pt x="4129" y="15"/>
                      <a:pt x="4085" y="48"/>
                    </a:cubicBezTo>
                    <a:cubicBezTo>
                      <a:pt x="3700" y="331"/>
                      <a:pt x="2831" y="1367"/>
                      <a:pt x="1356" y="1367"/>
                    </a:cubicBezTo>
                    <a:cubicBezTo>
                      <a:pt x="1279" y="1367"/>
                      <a:pt x="1200" y="1364"/>
                      <a:pt x="1120" y="1358"/>
                    </a:cubicBezTo>
                    <a:cubicBezTo>
                      <a:pt x="739" y="1322"/>
                      <a:pt x="596" y="882"/>
                      <a:pt x="525" y="691"/>
                    </a:cubicBezTo>
                    <a:cubicBezTo>
                      <a:pt x="518" y="663"/>
                      <a:pt x="498" y="652"/>
                      <a:pt x="479" y="652"/>
                    </a:cubicBezTo>
                    <a:cubicBezTo>
                      <a:pt x="465" y="652"/>
                      <a:pt x="451" y="657"/>
                      <a:pt x="441" y="667"/>
                    </a:cubicBezTo>
                    <a:cubicBezTo>
                      <a:pt x="298" y="905"/>
                      <a:pt x="37" y="1525"/>
                      <a:pt x="25" y="1679"/>
                    </a:cubicBezTo>
                    <a:cubicBezTo>
                      <a:pt x="1" y="1941"/>
                      <a:pt x="227" y="2834"/>
                      <a:pt x="382" y="2846"/>
                    </a:cubicBezTo>
                    <a:cubicBezTo>
                      <a:pt x="383" y="2846"/>
                      <a:pt x="384" y="2846"/>
                      <a:pt x="385" y="2846"/>
                    </a:cubicBezTo>
                    <a:cubicBezTo>
                      <a:pt x="533" y="2846"/>
                      <a:pt x="1156" y="1917"/>
                      <a:pt x="1156" y="1917"/>
                    </a:cubicBezTo>
                    <a:cubicBezTo>
                      <a:pt x="1156" y="1917"/>
                      <a:pt x="1780" y="3074"/>
                      <a:pt x="1998" y="3074"/>
                    </a:cubicBezTo>
                    <a:cubicBezTo>
                      <a:pt x="2003" y="3074"/>
                      <a:pt x="2008" y="3074"/>
                      <a:pt x="2013" y="3072"/>
                    </a:cubicBezTo>
                    <a:cubicBezTo>
                      <a:pt x="2346" y="2965"/>
                      <a:pt x="4025" y="2918"/>
                      <a:pt x="4882" y="1072"/>
                    </a:cubicBezTo>
                    <a:cubicBezTo>
                      <a:pt x="4946" y="956"/>
                      <a:pt x="4586" y="1"/>
                      <a:pt x="422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50" name="Google Shape;5812;p62">
                <a:extLst>
                  <a:ext uri="{FF2B5EF4-FFF2-40B4-BE49-F238E27FC236}">
                    <a16:creationId xmlns:a16="http://schemas.microsoft.com/office/drawing/2014/main" id="{3C9252B8-1BA6-EC39-0AB3-EC79F368796C}"/>
                  </a:ext>
                </a:extLst>
              </p:cNvPr>
              <p:cNvSpPr/>
              <p:nvPr/>
            </p:nvSpPr>
            <p:spPr>
              <a:xfrm>
                <a:off x="5048218" y="2583537"/>
                <a:ext cx="247991" cy="149800"/>
              </a:xfrm>
              <a:custGeom>
                <a:avLst/>
                <a:gdLst/>
                <a:ahLst/>
                <a:cxnLst/>
                <a:rect l="l" t="t" r="r" b="b"/>
                <a:pathLst>
                  <a:path w="5031" h="3039" extrusionOk="0">
                    <a:moveTo>
                      <a:pt x="4292" y="0"/>
                    </a:moveTo>
                    <a:cubicBezTo>
                      <a:pt x="4246" y="0"/>
                      <a:pt x="4201" y="15"/>
                      <a:pt x="4156" y="48"/>
                    </a:cubicBezTo>
                    <a:cubicBezTo>
                      <a:pt x="3786" y="328"/>
                      <a:pt x="2911" y="1346"/>
                      <a:pt x="1419" y="1346"/>
                    </a:cubicBezTo>
                    <a:cubicBezTo>
                      <a:pt x="1326" y="1346"/>
                      <a:pt x="1230" y="1342"/>
                      <a:pt x="1132" y="1334"/>
                    </a:cubicBezTo>
                    <a:cubicBezTo>
                      <a:pt x="751" y="1310"/>
                      <a:pt x="596" y="857"/>
                      <a:pt x="525" y="667"/>
                    </a:cubicBezTo>
                    <a:cubicBezTo>
                      <a:pt x="518" y="641"/>
                      <a:pt x="498" y="629"/>
                      <a:pt x="479" y="629"/>
                    </a:cubicBezTo>
                    <a:cubicBezTo>
                      <a:pt x="463" y="629"/>
                      <a:pt x="447" y="638"/>
                      <a:pt x="441" y="655"/>
                    </a:cubicBezTo>
                    <a:cubicBezTo>
                      <a:pt x="298" y="893"/>
                      <a:pt x="25" y="1500"/>
                      <a:pt x="25" y="1655"/>
                    </a:cubicBezTo>
                    <a:cubicBezTo>
                      <a:pt x="1" y="1905"/>
                      <a:pt x="239" y="2798"/>
                      <a:pt x="394" y="2810"/>
                    </a:cubicBezTo>
                    <a:cubicBezTo>
                      <a:pt x="395" y="2810"/>
                      <a:pt x="396" y="2810"/>
                      <a:pt x="397" y="2810"/>
                    </a:cubicBezTo>
                    <a:cubicBezTo>
                      <a:pt x="545" y="2810"/>
                      <a:pt x="1180" y="1893"/>
                      <a:pt x="1180" y="1893"/>
                    </a:cubicBezTo>
                    <a:cubicBezTo>
                      <a:pt x="1180" y="1893"/>
                      <a:pt x="1803" y="3038"/>
                      <a:pt x="2043" y="3038"/>
                    </a:cubicBezTo>
                    <a:cubicBezTo>
                      <a:pt x="2049" y="3038"/>
                      <a:pt x="2055" y="3038"/>
                      <a:pt x="2061" y="3036"/>
                    </a:cubicBezTo>
                    <a:cubicBezTo>
                      <a:pt x="2382" y="2941"/>
                      <a:pt x="4097" y="2905"/>
                      <a:pt x="4978" y="1072"/>
                    </a:cubicBezTo>
                    <a:cubicBezTo>
                      <a:pt x="5031" y="955"/>
                      <a:pt x="4660" y="0"/>
                      <a:pt x="42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51" name="Google Shape;5813;p62">
                <a:extLst>
                  <a:ext uri="{FF2B5EF4-FFF2-40B4-BE49-F238E27FC236}">
                    <a16:creationId xmlns:a16="http://schemas.microsoft.com/office/drawing/2014/main" id="{05DD911D-2E34-1D37-5526-72765C4DAD2D}"/>
                  </a:ext>
                </a:extLst>
              </p:cNvPr>
              <p:cNvSpPr/>
              <p:nvPr/>
            </p:nvSpPr>
            <p:spPr>
              <a:xfrm>
                <a:off x="4837542" y="1934893"/>
                <a:ext cx="184354" cy="288361"/>
              </a:xfrm>
              <a:custGeom>
                <a:avLst/>
                <a:gdLst/>
                <a:ahLst/>
                <a:cxnLst/>
                <a:rect l="l" t="t" r="r" b="b"/>
                <a:pathLst>
                  <a:path w="3740" h="5850" extrusionOk="0">
                    <a:moveTo>
                      <a:pt x="2917" y="0"/>
                    </a:moveTo>
                    <a:cubicBezTo>
                      <a:pt x="2544" y="0"/>
                      <a:pt x="2102" y="246"/>
                      <a:pt x="1870" y="431"/>
                    </a:cubicBezTo>
                    <a:cubicBezTo>
                      <a:pt x="572" y="1419"/>
                      <a:pt x="0" y="3229"/>
                      <a:pt x="453" y="4789"/>
                    </a:cubicBezTo>
                    <a:cubicBezTo>
                      <a:pt x="524" y="5063"/>
                      <a:pt x="632" y="5313"/>
                      <a:pt x="822" y="5527"/>
                    </a:cubicBezTo>
                    <a:cubicBezTo>
                      <a:pt x="993" y="5721"/>
                      <a:pt x="1252" y="5849"/>
                      <a:pt x="1514" y="5849"/>
                    </a:cubicBezTo>
                    <a:cubicBezTo>
                      <a:pt x="1525" y="5849"/>
                      <a:pt x="1537" y="5849"/>
                      <a:pt x="1548" y="5849"/>
                    </a:cubicBezTo>
                    <a:cubicBezTo>
                      <a:pt x="2036" y="5801"/>
                      <a:pt x="2334" y="5301"/>
                      <a:pt x="2537" y="4848"/>
                    </a:cubicBezTo>
                    <a:cubicBezTo>
                      <a:pt x="2894" y="4098"/>
                      <a:pt x="3239" y="3324"/>
                      <a:pt x="3429" y="2491"/>
                    </a:cubicBezTo>
                    <a:cubicBezTo>
                      <a:pt x="3572" y="1872"/>
                      <a:pt x="3739" y="836"/>
                      <a:pt x="3418" y="265"/>
                    </a:cubicBezTo>
                    <a:cubicBezTo>
                      <a:pt x="3301" y="72"/>
                      <a:pt x="3119" y="0"/>
                      <a:pt x="2917" y="0"/>
                    </a:cubicBezTo>
                    <a:close/>
                  </a:path>
                </a:pathLst>
              </a:custGeom>
              <a:solidFill>
                <a:srgbClr val="4E4937">
                  <a:lumMod val="500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52" name="Google Shape;5814;p62">
                <a:extLst>
                  <a:ext uri="{FF2B5EF4-FFF2-40B4-BE49-F238E27FC236}">
                    <a16:creationId xmlns:a16="http://schemas.microsoft.com/office/drawing/2014/main" id="{A5772F79-727B-8BDB-45E5-6EE12DEE1475}"/>
                  </a:ext>
                </a:extLst>
              </p:cNvPr>
              <p:cNvSpPr/>
              <p:nvPr/>
            </p:nvSpPr>
            <p:spPr>
              <a:xfrm>
                <a:off x="4844590" y="1928485"/>
                <a:ext cx="599249" cy="684426"/>
              </a:xfrm>
              <a:custGeom>
                <a:avLst/>
                <a:gdLst/>
                <a:ahLst/>
                <a:cxnLst/>
                <a:rect l="l" t="t" r="r" b="b"/>
                <a:pathLst>
                  <a:path w="12157" h="13885" extrusionOk="0">
                    <a:moveTo>
                      <a:pt x="5857" y="1"/>
                    </a:moveTo>
                    <a:cubicBezTo>
                      <a:pt x="2498" y="1"/>
                      <a:pt x="46" y="2793"/>
                      <a:pt x="0" y="7229"/>
                    </a:cubicBezTo>
                    <a:cubicBezTo>
                      <a:pt x="0" y="7800"/>
                      <a:pt x="12" y="8324"/>
                      <a:pt x="72" y="8848"/>
                    </a:cubicBezTo>
                    <a:lnTo>
                      <a:pt x="72" y="8884"/>
                    </a:lnTo>
                    <a:cubicBezTo>
                      <a:pt x="84" y="9039"/>
                      <a:pt x="119" y="9193"/>
                      <a:pt x="131" y="9360"/>
                    </a:cubicBezTo>
                    <a:cubicBezTo>
                      <a:pt x="346" y="10682"/>
                      <a:pt x="810" y="11813"/>
                      <a:pt x="1679" y="12598"/>
                    </a:cubicBezTo>
                    <a:lnTo>
                      <a:pt x="1703" y="12610"/>
                    </a:lnTo>
                    <a:cubicBezTo>
                      <a:pt x="1846" y="12753"/>
                      <a:pt x="2024" y="12884"/>
                      <a:pt x="2203" y="13003"/>
                    </a:cubicBezTo>
                    <a:cubicBezTo>
                      <a:pt x="2965" y="13491"/>
                      <a:pt x="3977" y="13801"/>
                      <a:pt x="5299" y="13884"/>
                    </a:cubicBezTo>
                    <a:lnTo>
                      <a:pt x="5692" y="13884"/>
                    </a:lnTo>
                    <a:cubicBezTo>
                      <a:pt x="5834" y="13884"/>
                      <a:pt x="5989" y="13884"/>
                      <a:pt x="6144" y="13861"/>
                    </a:cubicBezTo>
                    <a:cubicBezTo>
                      <a:pt x="8037" y="13730"/>
                      <a:pt x="9716" y="12587"/>
                      <a:pt x="10752" y="10848"/>
                    </a:cubicBezTo>
                    <a:cubicBezTo>
                      <a:pt x="10764" y="10824"/>
                      <a:pt x="10764" y="10813"/>
                      <a:pt x="10776" y="10801"/>
                    </a:cubicBezTo>
                    <a:cubicBezTo>
                      <a:pt x="10871" y="10646"/>
                      <a:pt x="10942" y="10515"/>
                      <a:pt x="11014" y="10348"/>
                    </a:cubicBezTo>
                    <a:cubicBezTo>
                      <a:pt x="11383" y="9574"/>
                      <a:pt x="11633" y="8717"/>
                      <a:pt x="11740" y="7765"/>
                    </a:cubicBezTo>
                    <a:cubicBezTo>
                      <a:pt x="12157" y="3847"/>
                      <a:pt x="9752" y="228"/>
                      <a:pt x="6251" y="14"/>
                    </a:cubicBezTo>
                    <a:cubicBezTo>
                      <a:pt x="6119" y="5"/>
                      <a:pt x="5987" y="1"/>
                      <a:pt x="5857" y="1"/>
                    </a:cubicBezTo>
                    <a:close/>
                  </a:path>
                </a:pathLst>
              </a:custGeom>
              <a:solidFill>
                <a:srgbClr val="FFA6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53" name="Google Shape;5815;p62">
                <a:extLst>
                  <a:ext uri="{FF2B5EF4-FFF2-40B4-BE49-F238E27FC236}">
                    <a16:creationId xmlns:a16="http://schemas.microsoft.com/office/drawing/2014/main" id="{02741D67-C817-7BF6-C544-3FBED1B6F504}"/>
                  </a:ext>
                </a:extLst>
              </p:cNvPr>
              <p:cNvSpPr/>
              <p:nvPr/>
            </p:nvSpPr>
            <p:spPr>
              <a:xfrm>
                <a:off x="4819353" y="1818020"/>
                <a:ext cx="738944" cy="525261"/>
              </a:xfrm>
              <a:custGeom>
                <a:avLst/>
                <a:gdLst/>
                <a:ahLst/>
                <a:cxnLst/>
                <a:rect l="l" t="t" r="r" b="b"/>
                <a:pathLst>
                  <a:path w="14991" h="10656" extrusionOk="0">
                    <a:moveTo>
                      <a:pt x="2980" y="0"/>
                    </a:moveTo>
                    <a:cubicBezTo>
                      <a:pt x="2631" y="0"/>
                      <a:pt x="2280" y="21"/>
                      <a:pt x="1929" y="64"/>
                    </a:cubicBezTo>
                    <a:cubicBezTo>
                      <a:pt x="1679" y="88"/>
                      <a:pt x="1417" y="135"/>
                      <a:pt x="1167" y="231"/>
                    </a:cubicBezTo>
                    <a:cubicBezTo>
                      <a:pt x="1001" y="290"/>
                      <a:pt x="810" y="385"/>
                      <a:pt x="750" y="564"/>
                    </a:cubicBezTo>
                    <a:cubicBezTo>
                      <a:pt x="667" y="826"/>
                      <a:pt x="846" y="1076"/>
                      <a:pt x="1036" y="1243"/>
                    </a:cubicBezTo>
                    <a:cubicBezTo>
                      <a:pt x="1262" y="1397"/>
                      <a:pt x="1512" y="1481"/>
                      <a:pt x="1774" y="1493"/>
                    </a:cubicBezTo>
                    <a:cubicBezTo>
                      <a:pt x="1096" y="1778"/>
                      <a:pt x="512" y="2326"/>
                      <a:pt x="203" y="3005"/>
                    </a:cubicBezTo>
                    <a:cubicBezTo>
                      <a:pt x="96" y="3290"/>
                      <a:pt x="0" y="3552"/>
                      <a:pt x="36" y="3802"/>
                    </a:cubicBezTo>
                    <a:cubicBezTo>
                      <a:pt x="48" y="4124"/>
                      <a:pt x="239" y="4422"/>
                      <a:pt x="477" y="4600"/>
                    </a:cubicBezTo>
                    <a:cubicBezTo>
                      <a:pt x="739" y="4803"/>
                      <a:pt x="1036" y="4886"/>
                      <a:pt x="1346" y="4933"/>
                    </a:cubicBezTo>
                    <a:cubicBezTo>
                      <a:pt x="1440" y="4945"/>
                      <a:pt x="1535" y="4951"/>
                      <a:pt x="1631" y="4951"/>
                    </a:cubicBezTo>
                    <a:cubicBezTo>
                      <a:pt x="2391" y="4951"/>
                      <a:pt x="3165" y="4579"/>
                      <a:pt x="3620" y="3933"/>
                    </a:cubicBezTo>
                    <a:lnTo>
                      <a:pt x="3620" y="3933"/>
                    </a:lnTo>
                    <a:cubicBezTo>
                      <a:pt x="3548" y="4052"/>
                      <a:pt x="3560" y="4219"/>
                      <a:pt x="3644" y="4338"/>
                    </a:cubicBezTo>
                    <a:cubicBezTo>
                      <a:pt x="3715" y="4457"/>
                      <a:pt x="3810" y="4529"/>
                      <a:pt x="3953" y="4588"/>
                    </a:cubicBezTo>
                    <a:cubicBezTo>
                      <a:pt x="4184" y="4704"/>
                      <a:pt x="4462" y="4745"/>
                      <a:pt x="4736" y="4745"/>
                    </a:cubicBezTo>
                    <a:cubicBezTo>
                      <a:pt x="4773" y="4745"/>
                      <a:pt x="4810" y="4744"/>
                      <a:pt x="4846" y="4743"/>
                    </a:cubicBezTo>
                    <a:cubicBezTo>
                      <a:pt x="5513" y="4719"/>
                      <a:pt x="6168" y="4517"/>
                      <a:pt x="6727" y="4160"/>
                    </a:cubicBezTo>
                    <a:lnTo>
                      <a:pt x="6727" y="4160"/>
                    </a:lnTo>
                    <a:cubicBezTo>
                      <a:pt x="6573" y="4386"/>
                      <a:pt x="6465" y="4660"/>
                      <a:pt x="6525" y="4922"/>
                    </a:cubicBezTo>
                    <a:cubicBezTo>
                      <a:pt x="6573" y="5088"/>
                      <a:pt x="6692" y="5231"/>
                      <a:pt x="6811" y="5350"/>
                    </a:cubicBezTo>
                    <a:cubicBezTo>
                      <a:pt x="7192" y="5708"/>
                      <a:pt x="7742" y="5898"/>
                      <a:pt x="8274" y="5898"/>
                    </a:cubicBezTo>
                    <a:cubicBezTo>
                      <a:pt x="8291" y="5898"/>
                      <a:pt x="8307" y="5898"/>
                      <a:pt x="8323" y="5898"/>
                    </a:cubicBezTo>
                    <a:cubicBezTo>
                      <a:pt x="8871" y="5874"/>
                      <a:pt x="9430" y="5648"/>
                      <a:pt x="9883" y="5291"/>
                    </a:cubicBezTo>
                    <a:lnTo>
                      <a:pt x="9883" y="5291"/>
                    </a:lnTo>
                    <a:cubicBezTo>
                      <a:pt x="9787" y="5707"/>
                      <a:pt x="9525" y="6065"/>
                      <a:pt x="9394" y="6481"/>
                    </a:cubicBezTo>
                    <a:cubicBezTo>
                      <a:pt x="9323" y="6719"/>
                      <a:pt x="9287" y="6969"/>
                      <a:pt x="9311" y="7208"/>
                    </a:cubicBezTo>
                    <a:cubicBezTo>
                      <a:pt x="9323" y="7434"/>
                      <a:pt x="9383" y="7660"/>
                      <a:pt x="9549" y="7803"/>
                    </a:cubicBezTo>
                    <a:cubicBezTo>
                      <a:pt x="9622" y="7882"/>
                      <a:pt x="9729" y="7923"/>
                      <a:pt x="9836" y="7923"/>
                    </a:cubicBezTo>
                    <a:cubicBezTo>
                      <a:pt x="9940" y="7923"/>
                      <a:pt x="10045" y="7885"/>
                      <a:pt x="10121" y="7803"/>
                    </a:cubicBezTo>
                    <a:lnTo>
                      <a:pt x="10121" y="7803"/>
                    </a:lnTo>
                    <a:cubicBezTo>
                      <a:pt x="10085" y="8017"/>
                      <a:pt x="10049" y="8220"/>
                      <a:pt x="10049" y="8422"/>
                    </a:cubicBezTo>
                    <a:cubicBezTo>
                      <a:pt x="10049" y="8553"/>
                      <a:pt x="10061" y="8660"/>
                      <a:pt x="10145" y="8743"/>
                    </a:cubicBezTo>
                    <a:cubicBezTo>
                      <a:pt x="10198" y="8812"/>
                      <a:pt x="10285" y="8842"/>
                      <a:pt x="10375" y="8842"/>
                    </a:cubicBezTo>
                    <a:cubicBezTo>
                      <a:pt x="10426" y="8842"/>
                      <a:pt x="10478" y="8832"/>
                      <a:pt x="10526" y="8815"/>
                    </a:cubicBezTo>
                    <a:cubicBezTo>
                      <a:pt x="10656" y="8767"/>
                      <a:pt x="10776" y="8660"/>
                      <a:pt x="10883" y="8577"/>
                    </a:cubicBezTo>
                    <a:lnTo>
                      <a:pt x="10883" y="8577"/>
                    </a:lnTo>
                    <a:cubicBezTo>
                      <a:pt x="10799" y="8934"/>
                      <a:pt x="10585" y="9267"/>
                      <a:pt x="10502" y="9613"/>
                    </a:cubicBezTo>
                    <a:cubicBezTo>
                      <a:pt x="10406" y="9970"/>
                      <a:pt x="10454" y="10422"/>
                      <a:pt x="10764" y="10601"/>
                    </a:cubicBezTo>
                    <a:cubicBezTo>
                      <a:pt x="10839" y="10638"/>
                      <a:pt x="10920" y="10656"/>
                      <a:pt x="11004" y="10656"/>
                    </a:cubicBezTo>
                    <a:cubicBezTo>
                      <a:pt x="11186" y="10656"/>
                      <a:pt x="11375" y="10573"/>
                      <a:pt x="11514" y="10434"/>
                    </a:cubicBezTo>
                    <a:cubicBezTo>
                      <a:pt x="11716" y="10244"/>
                      <a:pt x="11823" y="9958"/>
                      <a:pt x="11871" y="9672"/>
                    </a:cubicBezTo>
                    <a:cubicBezTo>
                      <a:pt x="12113" y="9696"/>
                      <a:pt x="12371" y="9724"/>
                      <a:pt x="12624" y="9724"/>
                    </a:cubicBezTo>
                    <a:cubicBezTo>
                      <a:pt x="12756" y="9724"/>
                      <a:pt x="12887" y="9716"/>
                      <a:pt x="13014" y="9696"/>
                    </a:cubicBezTo>
                    <a:cubicBezTo>
                      <a:pt x="13145" y="9672"/>
                      <a:pt x="13300" y="9648"/>
                      <a:pt x="13431" y="9577"/>
                    </a:cubicBezTo>
                    <a:cubicBezTo>
                      <a:pt x="13716" y="9446"/>
                      <a:pt x="13907" y="9124"/>
                      <a:pt x="14050" y="8851"/>
                    </a:cubicBezTo>
                    <a:cubicBezTo>
                      <a:pt x="14514" y="7958"/>
                      <a:pt x="14824" y="6981"/>
                      <a:pt x="14931" y="5993"/>
                    </a:cubicBezTo>
                    <a:cubicBezTo>
                      <a:pt x="14967" y="5755"/>
                      <a:pt x="14978" y="5517"/>
                      <a:pt x="14978" y="5279"/>
                    </a:cubicBezTo>
                    <a:cubicBezTo>
                      <a:pt x="14990" y="4826"/>
                      <a:pt x="14967" y="4386"/>
                      <a:pt x="14812" y="3981"/>
                    </a:cubicBezTo>
                    <a:cubicBezTo>
                      <a:pt x="14752" y="3802"/>
                      <a:pt x="14669" y="3636"/>
                      <a:pt x="14562" y="3493"/>
                    </a:cubicBezTo>
                    <a:cubicBezTo>
                      <a:pt x="14431" y="3290"/>
                      <a:pt x="14252" y="3136"/>
                      <a:pt x="14026" y="3028"/>
                    </a:cubicBezTo>
                    <a:cubicBezTo>
                      <a:pt x="13837" y="2934"/>
                      <a:pt x="13612" y="2889"/>
                      <a:pt x="13389" y="2889"/>
                    </a:cubicBezTo>
                    <a:cubicBezTo>
                      <a:pt x="13303" y="2889"/>
                      <a:pt x="13216" y="2896"/>
                      <a:pt x="13133" y="2909"/>
                    </a:cubicBezTo>
                    <a:cubicBezTo>
                      <a:pt x="13014" y="2338"/>
                      <a:pt x="12692" y="1838"/>
                      <a:pt x="12252" y="1445"/>
                    </a:cubicBezTo>
                    <a:cubicBezTo>
                      <a:pt x="12073" y="1278"/>
                      <a:pt x="11883" y="1135"/>
                      <a:pt x="11680" y="1016"/>
                    </a:cubicBezTo>
                    <a:cubicBezTo>
                      <a:pt x="11245" y="755"/>
                      <a:pt x="10739" y="583"/>
                      <a:pt x="10228" y="583"/>
                    </a:cubicBezTo>
                    <a:cubicBezTo>
                      <a:pt x="10180" y="583"/>
                      <a:pt x="10133" y="585"/>
                      <a:pt x="10085" y="588"/>
                    </a:cubicBezTo>
                    <a:lnTo>
                      <a:pt x="9990" y="588"/>
                    </a:lnTo>
                    <a:cubicBezTo>
                      <a:pt x="9775" y="612"/>
                      <a:pt x="9537" y="671"/>
                      <a:pt x="9371" y="850"/>
                    </a:cubicBezTo>
                    <a:cubicBezTo>
                      <a:pt x="9323" y="909"/>
                      <a:pt x="9275" y="969"/>
                      <a:pt x="9263" y="1052"/>
                    </a:cubicBezTo>
                    <a:cubicBezTo>
                      <a:pt x="8799" y="588"/>
                      <a:pt x="8240" y="254"/>
                      <a:pt x="7608" y="88"/>
                    </a:cubicBezTo>
                    <a:cubicBezTo>
                      <a:pt x="7493" y="55"/>
                      <a:pt x="7370" y="34"/>
                      <a:pt x="7246" y="34"/>
                    </a:cubicBezTo>
                    <a:cubicBezTo>
                      <a:pt x="7140" y="34"/>
                      <a:pt x="7034" y="49"/>
                      <a:pt x="6930" y="88"/>
                    </a:cubicBezTo>
                    <a:cubicBezTo>
                      <a:pt x="6811" y="135"/>
                      <a:pt x="6692" y="231"/>
                      <a:pt x="6680" y="350"/>
                    </a:cubicBezTo>
                    <a:cubicBezTo>
                      <a:pt x="6656" y="421"/>
                      <a:pt x="6680" y="504"/>
                      <a:pt x="6704" y="564"/>
                    </a:cubicBezTo>
                    <a:cubicBezTo>
                      <a:pt x="6751" y="719"/>
                      <a:pt x="6823" y="850"/>
                      <a:pt x="6930" y="969"/>
                    </a:cubicBezTo>
                    <a:cubicBezTo>
                      <a:pt x="6632" y="778"/>
                      <a:pt x="6287" y="623"/>
                      <a:pt x="5942" y="504"/>
                    </a:cubicBezTo>
                    <a:cubicBezTo>
                      <a:pt x="5002" y="177"/>
                      <a:pt x="3997" y="0"/>
                      <a:pt x="2980" y="0"/>
                    </a:cubicBezTo>
                    <a:close/>
                  </a:path>
                </a:pathLst>
              </a:custGeom>
              <a:solidFill>
                <a:srgbClr val="0A0A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54" name="Google Shape;5816;p62">
                <a:extLst>
                  <a:ext uri="{FF2B5EF4-FFF2-40B4-BE49-F238E27FC236}">
                    <a16:creationId xmlns:a16="http://schemas.microsoft.com/office/drawing/2014/main" id="{053091CE-565F-9484-B7A2-20D495F60FA6}"/>
                  </a:ext>
                </a:extLst>
              </p:cNvPr>
              <p:cNvSpPr/>
              <p:nvPr/>
            </p:nvSpPr>
            <p:spPr>
              <a:xfrm>
                <a:off x="5307645" y="1845673"/>
                <a:ext cx="250652" cy="305367"/>
              </a:xfrm>
              <a:custGeom>
                <a:avLst/>
                <a:gdLst/>
                <a:ahLst/>
                <a:cxnLst/>
                <a:rect l="l" t="t" r="r" b="b"/>
                <a:pathLst>
                  <a:path w="5085" h="6195" extrusionOk="0">
                    <a:moveTo>
                      <a:pt x="279" y="1"/>
                    </a:moveTo>
                    <a:cubicBezTo>
                      <a:pt x="246" y="1"/>
                      <a:pt x="212" y="1"/>
                      <a:pt x="179" y="3"/>
                    </a:cubicBezTo>
                    <a:lnTo>
                      <a:pt x="84" y="3"/>
                    </a:lnTo>
                    <a:cubicBezTo>
                      <a:pt x="12" y="253"/>
                      <a:pt x="0" y="455"/>
                      <a:pt x="12" y="646"/>
                    </a:cubicBezTo>
                    <a:cubicBezTo>
                      <a:pt x="72" y="1122"/>
                      <a:pt x="358" y="1527"/>
                      <a:pt x="691" y="1872"/>
                    </a:cubicBezTo>
                    <a:cubicBezTo>
                      <a:pt x="369" y="2051"/>
                      <a:pt x="0" y="2313"/>
                      <a:pt x="60" y="2694"/>
                    </a:cubicBezTo>
                    <a:cubicBezTo>
                      <a:pt x="72" y="2837"/>
                      <a:pt x="179" y="2968"/>
                      <a:pt x="274" y="3075"/>
                    </a:cubicBezTo>
                    <a:cubicBezTo>
                      <a:pt x="548" y="3349"/>
                      <a:pt x="905" y="3491"/>
                      <a:pt x="1262" y="3527"/>
                    </a:cubicBezTo>
                    <a:cubicBezTo>
                      <a:pt x="1322" y="3527"/>
                      <a:pt x="1382" y="3527"/>
                      <a:pt x="1441" y="3551"/>
                    </a:cubicBezTo>
                    <a:cubicBezTo>
                      <a:pt x="1632" y="3670"/>
                      <a:pt x="1465" y="3968"/>
                      <a:pt x="1512" y="4194"/>
                    </a:cubicBezTo>
                    <a:cubicBezTo>
                      <a:pt x="1556" y="4385"/>
                      <a:pt x="1758" y="4462"/>
                      <a:pt x="1970" y="4462"/>
                    </a:cubicBezTo>
                    <a:cubicBezTo>
                      <a:pt x="2049" y="4462"/>
                      <a:pt x="2129" y="4451"/>
                      <a:pt x="2203" y="4432"/>
                    </a:cubicBezTo>
                    <a:cubicBezTo>
                      <a:pt x="2391" y="4378"/>
                      <a:pt x="2598" y="4291"/>
                      <a:pt x="2791" y="4291"/>
                    </a:cubicBezTo>
                    <a:cubicBezTo>
                      <a:pt x="2855" y="4291"/>
                      <a:pt x="2917" y="4301"/>
                      <a:pt x="2977" y="4325"/>
                    </a:cubicBezTo>
                    <a:cubicBezTo>
                      <a:pt x="3298" y="4444"/>
                      <a:pt x="3370" y="4861"/>
                      <a:pt x="3465" y="5194"/>
                    </a:cubicBezTo>
                    <a:cubicBezTo>
                      <a:pt x="3548" y="5468"/>
                      <a:pt x="3668" y="5754"/>
                      <a:pt x="3846" y="5992"/>
                    </a:cubicBezTo>
                    <a:cubicBezTo>
                      <a:pt x="3894" y="6051"/>
                      <a:pt x="3953" y="6123"/>
                      <a:pt x="4013" y="6158"/>
                    </a:cubicBezTo>
                    <a:cubicBezTo>
                      <a:pt x="4057" y="6183"/>
                      <a:pt x="4103" y="6194"/>
                      <a:pt x="4151" y="6194"/>
                    </a:cubicBezTo>
                    <a:cubicBezTo>
                      <a:pt x="4305" y="6194"/>
                      <a:pt x="4468" y="6078"/>
                      <a:pt x="4596" y="5968"/>
                    </a:cubicBezTo>
                    <a:cubicBezTo>
                      <a:pt x="4739" y="5813"/>
                      <a:pt x="4894" y="5635"/>
                      <a:pt x="5025" y="5444"/>
                    </a:cubicBezTo>
                    <a:cubicBezTo>
                      <a:pt x="5061" y="5206"/>
                      <a:pt x="5072" y="4968"/>
                      <a:pt x="5072" y="4730"/>
                    </a:cubicBezTo>
                    <a:cubicBezTo>
                      <a:pt x="5084" y="4277"/>
                      <a:pt x="5061" y="3837"/>
                      <a:pt x="4906" y="3432"/>
                    </a:cubicBezTo>
                    <a:cubicBezTo>
                      <a:pt x="4846" y="3253"/>
                      <a:pt x="4763" y="3087"/>
                      <a:pt x="4656" y="2944"/>
                    </a:cubicBezTo>
                    <a:cubicBezTo>
                      <a:pt x="4596" y="2968"/>
                      <a:pt x="4525" y="3027"/>
                      <a:pt x="4477" y="3075"/>
                    </a:cubicBezTo>
                    <a:cubicBezTo>
                      <a:pt x="4346" y="3241"/>
                      <a:pt x="4287" y="3444"/>
                      <a:pt x="4251" y="3658"/>
                    </a:cubicBezTo>
                    <a:cubicBezTo>
                      <a:pt x="3882" y="3468"/>
                      <a:pt x="3465" y="3349"/>
                      <a:pt x="3048" y="3313"/>
                    </a:cubicBezTo>
                    <a:cubicBezTo>
                      <a:pt x="2858" y="3301"/>
                      <a:pt x="2632" y="3289"/>
                      <a:pt x="2525" y="3122"/>
                    </a:cubicBezTo>
                    <a:cubicBezTo>
                      <a:pt x="2394" y="2884"/>
                      <a:pt x="2667" y="2575"/>
                      <a:pt x="2536" y="2301"/>
                    </a:cubicBezTo>
                    <a:cubicBezTo>
                      <a:pt x="2477" y="2134"/>
                      <a:pt x="2286" y="2063"/>
                      <a:pt x="2144" y="1956"/>
                    </a:cubicBezTo>
                    <a:cubicBezTo>
                      <a:pt x="2024" y="1872"/>
                      <a:pt x="1929" y="1765"/>
                      <a:pt x="1870" y="1634"/>
                    </a:cubicBezTo>
                    <a:cubicBezTo>
                      <a:pt x="1846" y="1551"/>
                      <a:pt x="1810" y="1479"/>
                      <a:pt x="1810" y="1408"/>
                    </a:cubicBezTo>
                    <a:cubicBezTo>
                      <a:pt x="1822" y="1134"/>
                      <a:pt x="2155" y="1051"/>
                      <a:pt x="2346" y="872"/>
                    </a:cubicBezTo>
                    <a:cubicBezTo>
                      <a:pt x="2167" y="705"/>
                      <a:pt x="1977" y="562"/>
                      <a:pt x="1763" y="443"/>
                    </a:cubicBezTo>
                    <a:cubicBezTo>
                      <a:pt x="1315" y="175"/>
                      <a:pt x="804" y="1"/>
                      <a:pt x="279" y="1"/>
                    </a:cubicBezTo>
                    <a:close/>
                  </a:path>
                </a:pathLst>
              </a:custGeom>
              <a:solidFill>
                <a:srgbClr val="463F3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55" name="Google Shape;5817;p62">
                <a:extLst>
                  <a:ext uri="{FF2B5EF4-FFF2-40B4-BE49-F238E27FC236}">
                    <a16:creationId xmlns:a16="http://schemas.microsoft.com/office/drawing/2014/main" id="{4A6F1164-15E2-6564-D192-84F4DFFF5551}"/>
                  </a:ext>
                </a:extLst>
              </p:cNvPr>
              <p:cNvSpPr/>
              <p:nvPr/>
            </p:nvSpPr>
            <p:spPr>
              <a:xfrm>
                <a:off x="5366895" y="2242135"/>
                <a:ext cx="183171" cy="220830"/>
              </a:xfrm>
              <a:custGeom>
                <a:avLst/>
                <a:gdLst/>
                <a:ahLst/>
                <a:cxnLst/>
                <a:rect l="l" t="t" r="r" b="b"/>
                <a:pathLst>
                  <a:path w="3716" h="4480" extrusionOk="0">
                    <a:moveTo>
                      <a:pt x="2317" y="1"/>
                    </a:moveTo>
                    <a:cubicBezTo>
                      <a:pt x="972" y="1"/>
                      <a:pt x="227" y="1554"/>
                      <a:pt x="72" y="2699"/>
                    </a:cubicBezTo>
                    <a:cubicBezTo>
                      <a:pt x="25" y="2985"/>
                      <a:pt x="1" y="3295"/>
                      <a:pt x="72" y="3580"/>
                    </a:cubicBezTo>
                    <a:cubicBezTo>
                      <a:pt x="194" y="4112"/>
                      <a:pt x="616" y="4479"/>
                      <a:pt x="1154" y="4479"/>
                    </a:cubicBezTo>
                    <a:cubicBezTo>
                      <a:pt x="1193" y="4479"/>
                      <a:pt x="1234" y="4477"/>
                      <a:pt x="1275" y="4473"/>
                    </a:cubicBezTo>
                    <a:cubicBezTo>
                      <a:pt x="1799" y="4426"/>
                      <a:pt x="2311" y="4116"/>
                      <a:pt x="2692" y="3771"/>
                    </a:cubicBezTo>
                    <a:cubicBezTo>
                      <a:pt x="3323" y="3223"/>
                      <a:pt x="3704" y="2425"/>
                      <a:pt x="3704" y="1616"/>
                    </a:cubicBezTo>
                    <a:cubicBezTo>
                      <a:pt x="3716" y="1235"/>
                      <a:pt x="3632" y="842"/>
                      <a:pt x="3406" y="520"/>
                    </a:cubicBezTo>
                    <a:cubicBezTo>
                      <a:pt x="3204" y="247"/>
                      <a:pt x="2930" y="92"/>
                      <a:pt x="2656" y="32"/>
                    </a:cubicBezTo>
                    <a:cubicBezTo>
                      <a:pt x="2539" y="11"/>
                      <a:pt x="2426" y="1"/>
                      <a:pt x="2317" y="1"/>
                    </a:cubicBezTo>
                    <a:close/>
                  </a:path>
                </a:pathLst>
              </a:custGeom>
              <a:solidFill>
                <a:srgbClr val="FFA6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56" name="Google Shape;5818;p62">
                <a:extLst>
                  <a:ext uri="{FF2B5EF4-FFF2-40B4-BE49-F238E27FC236}">
                    <a16:creationId xmlns:a16="http://schemas.microsoft.com/office/drawing/2014/main" id="{791EE188-6769-BACC-A6B8-7AD1864A6752}"/>
                  </a:ext>
                </a:extLst>
              </p:cNvPr>
              <p:cNvSpPr/>
              <p:nvPr/>
            </p:nvSpPr>
            <p:spPr>
              <a:xfrm>
                <a:off x="5425011" y="2301237"/>
                <a:ext cx="90452" cy="104500"/>
              </a:xfrm>
              <a:custGeom>
                <a:avLst/>
                <a:gdLst/>
                <a:ahLst/>
                <a:cxnLst/>
                <a:rect l="l" t="t" r="r" b="b"/>
                <a:pathLst>
                  <a:path w="1835" h="2120" extrusionOk="0">
                    <a:moveTo>
                      <a:pt x="1275" y="0"/>
                    </a:moveTo>
                    <a:cubicBezTo>
                      <a:pt x="989" y="0"/>
                      <a:pt x="751" y="179"/>
                      <a:pt x="584" y="369"/>
                    </a:cubicBezTo>
                    <a:cubicBezTo>
                      <a:pt x="179" y="834"/>
                      <a:pt x="1" y="1441"/>
                      <a:pt x="60" y="2048"/>
                    </a:cubicBezTo>
                    <a:cubicBezTo>
                      <a:pt x="66" y="2096"/>
                      <a:pt x="102" y="2119"/>
                      <a:pt x="136" y="2119"/>
                    </a:cubicBezTo>
                    <a:cubicBezTo>
                      <a:pt x="170" y="2119"/>
                      <a:pt x="203" y="2096"/>
                      <a:pt x="203" y="2048"/>
                    </a:cubicBezTo>
                    <a:cubicBezTo>
                      <a:pt x="179" y="1560"/>
                      <a:pt x="346" y="1048"/>
                      <a:pt x="644" y="667"/>
                    </a:cubicBezTo>
                    <a:cubicBezTo>
                      <a:pt x="703" y="572"/>
                      <a:pt x="775" y="488"/>
                      <a:pt x="858" y="417"/>
                    </a:cubicBezTo>
                    <a:cubicBezTo>
                      <a:pt x="953" y="512"/>
                      <a:pt x="1013" y="631"/>
                      <a:pt x="1036" y="750"/>
                    </a:cubicBezTo>
                    <a:cubicBezTo>
                      <a:pt x="1048" y="834"/>
                      <a:pt x="1048" y="893"/>
                      <a:pt x="1048" y="976"/>
                    </a:cubicBezTo>
                    <a:lnTo>
                      <a:pt x="1048" y="1036"/>
                    </a:lnTo>
                    <a:lnTo>
                      <a:pt x="1048" y="1048"/>
                    </a:lnTo>
                    <a:lnTo>
                      <a:pt x="1048" y="1084"/>
                    </a:lnTo>
                    <a:cubicBezTo>
                      <a:pt x="1036" y="1131"/>
                      <a:pt x="1025" y="1167"/>
                      <a:pt x="1036" y="1215"/>
                    </a:cubicBezTo>
                    <a:cubicBezTo>
                      <a:pt x="1036" y="1263"/>
                      <a:pt x="1081" y="1301"/>
                      <a:pt x="1128" y="1301"/>
                    </a:cubicBezTo>
                    <a:cubicBezTo>
                      <a:pt x="1150" y="1301"/>
                      <a:pt x="1172" y="1293"/>
                      <a:pt x="1191" y="1274"/>
                    </a:cubicBezTo>
                    <a:cubicBezTo>
                      <a:pt x="1263" y="1203"/>
                      <a:pt x="1275" y="1084"/>
                      <a:pt x="1287" y="976"/>
                    </a:cubicBezTo>
                    <a:cubicBezTo>
                      <a:pt x="1310" y="881"/>
                      <a:pt x="1287" y="786"/>
                      <a:pt x="1263" y="691"/>
                    </a:cubicBezTo>
                    <a:cubicBezTo>
                      <a:pt x="1215" y="548"/>
                      <a:pt x="1144" y="417"/>
                      <a:pt x="1036" y="298"/>
                    </a:cubicBezTo>
                    <a:cubicBezTo>
                      <a:pt x="1084" y="262"/>
                      <a:pt x="1132" y="250"/>
                      <a:pt x="1191" y="238"/>
                    </a:cubicBezTo>
                    <a:cubicBezTo>
                      <a:pt x="1226" y="223"/>
                      <a:pt x="1265" y="217"/>
                      <a:pt x="1306" y="217"/>
                    </a:cubicBezTo>
                    <a:cubicBezTo>
                      <a:pt x="1362" y="217"/>
                      <a:pt x="1422" y="229"/>
                      <a:pt x="1477" y="250"/>
                    </a:cubicBezTo>
                    <a:cubicBezTo>
                      <a:pt x="1560" y="298"/>
                      <a:pt x="1608" y="381"/>
                      <a:pt x="1691" y="429"/>
                    </a:cubicBezTo>
                    <a:cubicBezTo>
                      <a:pt x="1704" y="435"/>
                      <a:pt x="1718" y="438"/>
                      <a:pt x="1732" y="438"/>
                    </a:cubicBezTo>
                    <a:cubicBezTo>
                      <a:pt x="1773" y="438"/>
                      <a:pt x="1817" y="413"/>
                      <a:pt x="1834" y="369"/>
                    </a:cubicBezTo>
                    <a:cubicBezTo>
                      <a:pt x="1822" y="131"/>
                      <a:pt x="1477" y="0"/>
                      <a:pt x="1275" y="0"/>
                    </a:cubicBezTo>
                    <a:close/>
                  </a:path>
                </a:pathLst>
              </a:custGeom>
              <a:solidFill>
                <a:srgbClr val="C431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57" name="Google Shape;5821;p62">
                <a:extLst>
                  <a:ext uri="{FF2B5EF4-FFF2-40B4-BE49-F238E27FC236}">
                    <a16:creationId xmlns:a16="http://schemas.microsoft.com/office/drawing/2014/main" id="{F1625181-4F6B-AD29-6EF3-47D367478B56}"/>
                  </a:ext>
                </a:extLst>
              </p:cNvPr>
              <p:cNvSpPr/>
              <p:nvPr/>
            </p:nvSpPr>
            <p:spPr>
              <a:xfrm>
                <a:off x="5073456" y="2154295"/>
                <a:ext cx="105782" cy="38596"/>
              </a:xfrm>
              <a:custGeom>
                <a:avLst/>
                <a:gdLst/>
                <a:ahLst/>
                <a:cxnLst/>
                <a:rect l="l" t="t" r="r" b="b"/>
                <a:pathLst>
                  <a:path w="2146" h="783" extrusionOk="0">
                    <a:moveTo>
                      <a:pt x="538" y="0"/>
                    </a:moveTo>
                    <a:cubicBezTo>
                      <a:pt x="502" y="0"/>
                      <a:pt x="465" y="2"/>
                      <a:pt x="429" y="5"/>
                    </a:cubicBezTo>
                    <a:cubicBezTo>
                      <a:pt x="287" y="16"/>
                      <a:pt x="120" y="76"/>
                      <a:pt x="60" y="207"/>
                    </a:cubicBezTo>
                    <a:cubicBezTo>
                      <a:pt x="1" y="326"/>
                      <a:pt x="37" y="457"/>
                      <a:pt x="108" y="552"/>
                    </a:cubicBezTo>
                    <a:cubicBezTo>
                      <a:pt x="238" y="726"/>
                      <a:pt x="445" y="767"/>
                      <a:pt x="658" y="767"/>
                    </a:cubicBezTo>
                    <a:cubicBezTo>
                      <a:pt x="737" y="767"/>
                      <a:pt x="817" y="761"/>
                      <a:pt x="894" y="755"/>
                    </a:cubicBezTo>
                    <a:cubicBezTo>
                      <a:pt x="953" y="751"/>
                      <a:pt x="1013" y="749"/>
                      <a:pt x="1073" y="749"/>
                    </a:cubicBezTo>
                    <a:cubicBezTo>
                      <a:pt x="1193" y="749"/>
                      <a:pt x="1314" y="755"/>
                      <a:pt x="1441" y="755"/>
                    </a:cubicBezTo>
                    <a:cubicBezTo>
                      <a:pt x="1494" y="755"/>
                      <a:pt x="1679" y="783"/>
                      <a:pt x="1839" y="783"/>
                    </a:cubicBezTo>
                    <a:cubicBezTo>
                      <a:pt x="2006" y="783"/>
                      <a:pt x="2146" y="752"/>
                      <a:pt x="2072" y="624"/>
                    </a:cubicBezTo>
                    <a:cubicBezTo>
                      <a:pt x="2061" y="600"/>
                      <a:pt x="2013" y="564"/>
                      <a:pt x="1977" y="540"/>
                    </a:cubicBezTo>
                    <a:cubicBezTo>
                      <a:pt x="1894" y="493"/>
                      <a:pt x="1799" y="433"/>
                      <a:pt x="1715" y="386"/>
                    </a:cubicBezTo>
                    <a:cubicBezTo>
                      <a:pt x="1365" y="178"/>
                      <a:pt x="945" y="0"/>
                      <a:pt x="538" y="0"/>
                    </a:cubicBezTo>
                    <a:close/>
                  </a:path>
                </a:pathLst>
              </a:custGeom>
              <a:solidFill>
                <a:srgbClr val="4E4937">
                  <a:lumMod val="500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58" name="Google Shape;5822;p62">
                <a:extLst>
                  <a:ext uri="{FF2B5EF4-FFF2-40B4-BE49-F238E27FC236}">
                    <a16:creationId xmlns:a16="http://schemas.microsoft.com/office/drawing/2014/main" id="{1AB93D9D-5326-57C9-2317-709EDF7CD818}"/>
                  </a:ext>
                </a:extLst>
              </p:cNvPr>
              <p:cNvSpPr/>
              <p:nvPr/>
            </p:nvSpPr>
            <p:spPr>
              <a:xfrm>
                <a:off x="4889496" y="2152176"/>
                <a:ext cx="80741" cy="38251"/>
              </a:xfrm>
              <a:custGeom>
                <a:avLst/>
                <a:gdLst/>
                <a:ahLst/>
                <a:cxnLst/>
                <a:rect l="l" t="t" r="r" b="b"/>
                <a:pathLst>
                  <a:path w="1638" h="776" extrusionOk="0">
                    <a:moveTo>
                      <a:pt x="1094" y="0"/>
                    </a:moveTo>
                    <a:cubicBezTo>
                      <a:pt x="794" y="0"/>
                      <a:pt x="495" y="156"/>
                      <a:pt x="268" y="321"/>
                    </a:cubicBezTo>
                    <a:cubicBezTo>
                      <a:pt x="209" y="369"/>
                      <a:pt x="149" y="417"/>
                      <a:pt x="101" y="476"/>
                    </a:cubicBezTo>
                    <a:cubicBezTo>
                      <a:pt x="66" y="500"/>
                      <a:pt x="54" y="524"/>
                      <a:pt x="42" y="560"/>
                    </a:cubicBezTo>
                    <a:cubicBezTo>
                      <a:pt x="1" y="711"/>
                      <a:pt x="155" y="743"/>
                      <a:pt x="308" y="743"/>
                    </a:cubicBezTo>
                    <a:cubicBezTo>
                      <a:pt x="420" y="743"/>
                      <a:pt x="531" y="726"/>
                      <a:pt x="566" y="726"/>
                    </a:cubicBezTo>
                    <a:cubicBezTo>
                      <a:pt x="709" y="726"/>
                      <a:pt x="840" y="726"/>
                      <a:pt x="994" y="750"/>
                    </a:cubicBezTo>
                    <a:cubicBezTo>
                      <a:pt x="1076" y="763"/>
                      <a:pt x="1162" y="776"/>
                      <a:pt x="1244" y="776"/>
                    </a:cubicBezTo>
                    <a:cubicBezTo>
                      <a:pt x="1390" y="776"/>
                      <a:pt x="1521" y="735"/>
                      <a:pt x="1590" y="583"/>
                    </a:cubicBezTo>
                    <a:cubicBezTo>
                      <a:pt x="1637" y="476"/>
                      <a:pt x="1637" y="357"/>
                      <a:pt x="1554" y="238"/>
                    </a:cubicBezTo>
                    <a:cubicBezTo>
                      <a:pt x="1483" y="95"/>
                      <a:pt x="1352" y="24"/>
                      <a:pt x="1232" y="12"/>
                    </a:cubicBezTo>
                    <a:cubicBezTo>
                      <a:pt x="1186" y="4"/>
                      <a:pt x="1140" y="0"/>
                      <a:pt x="1094" y="0"/>
                    </a:cubicBezTo>
                    <a:close/>
                  </a:path>
                </a:pathLst>
              </a:custGeom>
              <a:solidFill>
                <a:srgbClr val="4E4937">
                  <a:lumMod val="500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59" name="Google Shape;5823;p62">
                <a:extLst>
                  <a:ext uri="{FF2B5EF4-FFF2-40B4-BE49-F238E27FC236}">
                    <a16:creationId xmlns:a16="http://schemas.microsoft.com/office/drawing/2014/main" id="{1EC28CB5-990C-64EC-D653-E6D94BDA4BEF}"/>
                  </a:ext>
                </a:extLst>
              </p:cNvPr>
              <p:cNvSpPr/>
              <p:nvPr/>
            </p:nvSpPr>
            <p:spPr>
              <a:xfrm>
                <a:off x="4959590" y="2234298"/>
                <a:ext cx="49391" cy="128752"/>
              </a:xfrm>
              <a:custGeom>
                <a:avLst/>
                <a:gdLst/>
                <a:ahLst/>
                <a:cxnLst/>
                <a:rect l="l" t="t" r="r" b="b"/>
                <a:pathLst>
                  <a:path w="1002" h="2612" extrusionOk="0">
                    <a:moveTo>
                      <a:pt x="689" y="0"/>
                    </a:moveTo>
                    <a:cubicBezTo>
                      <a:pt x="655" y="0"/>
                      <a:pt x="625" y="30"/>
                      <a:pt x="632" y="72"/>
                    </a:cubicBezTo>
                    <a:cubicBezTo>
                      <a:pt x="715" y="429"/>
                      <a:pt x="799" y="822"/>
                      <a:pt x="811" y="1191"/>
                    </a:cubicBezTo>
                    <a:cubicBezTo>
                      <a:pt x="823" y="1275"/>
                      <a:pt x="823" y="1382"/>
                      <a:pt x="823" y="1465"/>
                    </a:cubicBezTo>
                    <a:lnTo>
                      <a:pt x="823" y="1501"/>
                    </a:lnTo>
                    <a:cubicBezTo>
                      <a:pt x="799" y="1489"/>
                      <a:pt x="763" y="1465"/>
                      <a:pt x="727" y="1465"/>
                    </a:cubicBezTo>
                    <a:cubicBezTo>
                      <a:pt x="679" y="1457"/>
                      <a:pt x="627" y="1451"/>
                      <a:pt x="573" y="1451"/>
                    </a:cubicBezTo>
                    <a:cubicBezTo>
                      <a:pt x="481" y="1451"/>
                      <a:pt x="386" y="1468"/>
                      <a:pt x="311" y="1513"/>
                    </a:cubicBezTo>
                    <a:cubicBezTo>
                      <a:pt x="49" y="1668"/>
                      <a:pt x="1" y="2025"/>
                      <a:pt x="96" y="2275"/>
                    </a:cubicBezTo>
                    <a:cubicBezTo>
                      <a:pt x="156" y="2406"/>
                      <a:pt x="263" y="2525"/>
                      <a:pt x="406" y="2584"/>
                    </a:cubicBezTo>
                    <a:cubicBezTo>
                      <a:pt x="455" y="2602"/>
                      <a:pt x="508" y="2612"/>
                      <a:pt x="562" y="2612"/>
                    </a:cubicBezTo>
                    <a:cubicBezTo>
                      <a:pt x="653" y="2612"/>
                      <a:pt x="743" y="2585"/>
                      <a:pt x="811" y="2525"/>
                    </a:cubicBezTo>
                    <a:cubicBezTo>
                      <a:pt x="834" y="2489"/>
                      <a:pt x="811" y="2430"/>
                      <a:pt x="763" y="2430"/>
                    </a:cubicBezTo>
                    <a:cubicBezTo>
                      <a:pt x="737" y="2432"/>
                      <a:pt x="711" y="2434"/>
                      <a:pt x="685" y="2434"/>
                    </a:cubicBezTo>
                    <a:cubicBezTo>
                      <a:pt x="581" y="2434"/>
                      <a:pt x="480" y="2411"/>
                      <a:pt x="394" y="2334"/>
                    </a:cubicBezTo>
                    <a:cubicBezTo>
                      <a:pt x="287" y="2251"/>
                      <a:pt x="239" y="2108"/>
                      <a:pt x="239" y="1977"/>
                    </a:cubicBezTo>
                    <a:cubicBezTo>
                      <a:pt x="263" y="1846"/>
                      <a:pt x="322" y="1715"/>
                      <a:pt x="453" y="1668"/>
                    </a:cubicBezTo>
                    <a:cubicBezTo>
                      <a:pt x="494" y="1659"/>
                      <a:pt x="541" y="1646"/>
                      <a:pt x="586" y="1646"/>
                    </a:cubicBezTo>
                    <a:cubicBezTo>
                      <a:pt x="606" y="1646"/>
                      <a:pt x="625" y="1648"/>
                      <a:pt x="644" y="1656"/>
                    </a:cubicBezTo>
                    <a:cubicBezTo>
                      <a:pt x="703" y="1668"/>
                      <a:pt x="763" y="1692"/>
                      <a:pt x="823" y="1692"/>
                    </a:cubicBezTo>
                    <a:cubicBezTo>
                      <a:pt x="832" y="1693"/>
                      <a:pt x="842" y="1694"/>
                      <a:pt x="851" y="1694"/>
                    </a:cubicBezTo>
                    <a:cubicBezTo>
                      <a:pt x="960" y="1694"/>
                      <a:pt x="1001" y="1565"/>
                      <a:pt x="1001" y="1477"/>
                    </a:cubicBezTo>
                    <a:cubicBezTo>
                      <a:pt x="1001" y="1311"/>
                      <a:pt x="977" y="1144"/>
                      <a:pt x="953" y="977"/>
                    </a:cubicBezTo>
                    <a:cubicBezTo>
                      <a:pt x="918" y="668"/>
                      <a:pt x="858" y="358"/>
                      <a:pt x="751" y="48"/>
                    </a:cubicBezTo>
                    <a:cubicBezTo>
                      <a:pt x="736" y="14"/>
                      <a:pt x="712" y="0"/>
                      <a:pt x="689" y="0"/>
                    </a:cubicBezTo>
                    <a:close/>
                  </a:path>
                </a:pathLst>
              </a:custGeom>
              <a:solidFill>
                <a:srgbClr val="C431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60" name="Google Shape;5824;p62">
                <a:extLst>
                  <a:ext uri="{FF2B5EF4-FFF2-40B4-BE49-F238E27FC236}">
                    <a16:creationId xmlns:a16="http://schemas.microsoft.com/office/drawing/2014/main" id="{34093772-C818-9BFD-55F3-D332A675F553}"/>
                  </a:ext>
                </a:extLst>
              </p:cNvPr>
              <p:cNvSpPr/>
              <p:nvPr/>
            </p:nvSpPr>
            <p:spPr>
              <a:xfrm>
                <a:off x="5075822" y="2276196"/>
                <a:ext cx="102627" cy="39385"/>
              </a:xfrm>
              <a:custGeom>
                <a:avLst/>
                <a:gdLst/>
                <a:ahLst/>
                <a:cxnLst/>
                <a:rect l="l" t="t" r="r" b="b"/>
                <a:pathLst>
                  <a:path w="2082" h="799" extrusionOk="0">
                    <a:moveTo>
                      <a:pt x="1040" y="1"/>
                    </a:moveTo>
                    <a:cubicBezTo>
                      <a:pt x="995" y="1"/>
                      <a:pt x="951" y="3"/>
                      <a:pt x="905" y="8"/>
                    </a:cubicBezTo>
                    <a:cubicBezTo>
                      <a:pt x="679" y="44"/>
                      <a:pt x="489" y="115"/>
                      <a:pt x="322" y="246"/>
                    </a:cubicBezTo>
                    <a:cubicBezTo>
                      <a:pt x="239" y="318"/>
                      <a:pt x="179" y="377"/>
                      <a:pt x="119" y="472"/>
                    </a:cubicBezTo>
                    <a:cubicBezTo>
                      <a:pt x="60" y="544"/>
                      <a:pt x="0" y="663"/>
                      <a:pt x="0" y="734"/>
                    </a:cubicBezTo>
                    <a:cubicBezTo>
                      <a:pt x="0" y="775"/>
                      <a:pt x="28" y="799"/>
                      <a:pt x="53" y="799"/>
                    </a:cubicBezTo>
                    <a:cubicBezTo>
                      <a:pt x="65" y="799"/>
                      <a:pt x="76" y="793"/>
                      <a:pt x="84" y="782"/>
                    </a:cubicBezTo>
                    <a:cubicBezTo>
                      <a:pt x="143" y="722"/>
                      <a:pt x="179" y="639"/>
                      <a:pt x="239" y="580"/>
                    </a:cubicBezTo>
                    <a:cubicBezTo>
                      <a:pt x="298" y="520"/>
                      <a:pt x="358" y="437"/>
                      <a:pt x="429" y="401"/>
                    </a:cubicBezTo>
                    <a:cubicBezTo>
                      <a:pt x="572" y="294"/>
                      <a:pt x="739" y="222"/>
                      <a:pt x="917" y="199"/>
                    </a:cubicBezTo>
                    <a:cubicBezTo>
                      <a:pt x="943" y="197"/>
                      <a:pt x="968" y="196"/>
                      <a:pt x="994" y="196"/>
                    </a:cubicBezTo>
                    <a:cubicBezTo>
                      <a:pt x="1168" y="196"/>
                      <a:pt x="1333" y="231"/>
                      <a:pt x="1489" y="294"/>
                    </a:cubicBezTo>
                    <a:cubicBezTo>
                      <a:pt x="1572" y="341"/>
                      <a:pt x="1667" y="377"/>
                      <a:pt x="1751" y="437"/>
                    </a:cubicBezTo>
                    <a:cubicBezTo>
                      <a:pt x="1846" y="496"/>
                      <a:pt x="1905" y="580"/>
                      <a:pt x="1989" y="615"/>
                    </a:cubicBezTo>
                    <a:cubicBezTo>
                      <a:pt x="2000" y="620"/>
                      <a:pt x="2010" y="622"/>
                      <a:pt x="2019" y="622"/>
                    </a:cubicBezTo>
                    <a:cubicBezTo>
                      <a:pt x="2060" y="622"/>
                      <a:pt x="2082" y="583"/>
                      <a:pt x="2072" y="544"/>
                    </a:cubicBezTo>
                    <a:cubicBezTo>
                      <a:pt x="2024" y="437"/>
                      <a:pt x="1929" y="353"/>
                      <a:pt x="1846" y="294"/>
                    </a:cubicBezTo>
                    <a:cubicBezTo>
                      <a:pt x="1751" y="222"/>
                      <a:pt x="1643" y="163"/>
                      <a:pt x="1548" y="115"/>
                    </a:cubicBezTo>
                    <a:cubicBezTo>
                      <a:pt x="1386" y="39"/>
                      <a:pt x="1217" y="1"/>
                      <a:pt x="1040" y="1"/>
                    </a:cubicBezTo>
                    <a:close/>
                  </a:path>
                </a:pathLst>
              </a:custGeom>
              <a:solidFill>
                <a:srgbClr val="4E4937">
                  <a:lumMod val="500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61" name="Google Shape;5825;p62">
                <a:extLst>
                  <a:ext uri="{FF2B5EF4-FFF2-40B4-BE49-F238E27FC236}">
                    <a16:creationId xmlns:a16="http://schemas.microsoft.com/office/drawing/2014/main" id="{8D06EEC4-9BF4-36F0-D2C1-0565C7951B69}"/>
                  </a:ext>
                </a:extLst>
              </p:cNvPr>
              <p:cNvSpPr/>
              <p:nvPr/>
            </p:nvSpPr>
            <p:spPr>
              <a:xfrm>
                <a:off x="4887031" y="2276196"/>
                <a:ext cx="66151" cy="39385"/>
              </a:xfrm>
              <a:custGeom>
                <a:avLst/>
                <a:gdLst/>
                <a:ahLst/>
                <a:cxnLst/>
                <a:rect l="l" t="t" r="r" b="b"/>
                <a:pathLst>
                  <a:path w="1342" h="799" extrusionOk="0">
                    <a:moveTo>
                      <a:pt x="686" y="1"/>
                    </a:moveTo>
                    <a:cubicBezTo>
                      <a:pt x="575" y="1"/>
                      <a:pt x="468" y="39"/>
                      <a:pt x="354" y="115"/>
                    </a:cubicBezTo>
                    <a:cubicBezTo>
                      <a:pt x="282" y="163"/>
                      <a:pt x="223" y="222"/>
                      <a:pt x="163" y="294"/>
                    </a:cubicBezTo>
                    <a:cubicBezTo>
                      <a:pt x="104" y="353"/>
                      <a:pt x="44" y="437"/>
                      <a:pt x="20" y="544"/>
                    </a:cubicBezTo>
                    <a:cubicBezTo>
                      <a:pt x="1" y="583"/>
                      <a:pt x="21" y="622"/>
                      <a:pt x="42" y="622"/>
                    </a:cubicBezTo>
                    <a:cubicBezTo>
                      <a:pt x="47" y="622"/>
                      <a:pt x="52" y="620"/>
                      <a:pt x="56" y="615"/>
                    </a:cubicBezTo>
                    <a:cubicBezTo>
                      <a:pt x="116" y="580"/>
                      <a:pt x="163" y="496"/>
                      <a:pt x="211" y="437"/>
                    </a:cubicBezTo>
                    <a:cubicBezTo>
                      <a:pt x="270" y="377"/>
                      <a:pt x="318" y="341"/>
                      <a:pt x="390" y="294"/>
                    </a:cubicBezTo>
                    <a:cubicBezTo>
                      <a:pt x="493" y="231"/>
                      <a:pt x="597" y="196"/>
                      <a:pt x="701" y="196"/>
                    </a:cubicBezTo>
                    <a:cubicBezTo>
                      <a:pt x="716" y="196"/>
                      <a:pt x="732" y="197"/>
                      <a:pt x="747" y="199"/>
                    </a:cubicBezTo>
                    <a:cubicBezTo>
                      <a:pt x="866" y="222"/>
                      <a:pt x="973" y="294"/>
                      <a:pt x="1056" y="401"/>
                    </a:cubicBezTo>
                    <a:cubicBezTo>
                      <a:pt x="1104" y="437"/>
                      <a:pt x="1152" y="520"/>
                      <a:pt x="1175" y="580"/>
                    </a:cubicBezTo>
                    <a:cubicBezTo>
                      <a:pt x="1211" y="639"/>
                      <a:pt x="1235" y="722"/>
                      <a:pt x="1282" y="782"/>
                    </a:cubicBezTo>
                    <a:cubicBezTo>
                      <a:pt x="1286" y="793"/>
                      <a:pt x="1294" y="799"/>
                      <a:pt x="1302" y="799"/>
                    </a:cubicBezTo>
                    <a:cubicBezTo>
                      <a:pt x="1320" y="799"/>
                      <a:pt x="1342" y="775"/>
                      <a:pt x="1342" y="734"/>
                    </a:cubicBezTo>
                    <a:cubicBezTo>
                      <a:pt x="1342" y="663"/>
                      <a:pt x="1306" y="544"/>
                      <a:pt x="1282" y="472"/>
                    </a:cubicBezTo>
                    <a:cubicBezTo>
                      <a:pt x="1235" y="377"/>
                      <a:pt x="1211" y="318"/>
                      <a:pt x="1152" y="246"/>
                    </a:cubicBezTo>
                    <a:cubicBezTo>
                      <a:pt x="1044" y="115"/>
                      <a:pt x="913" y="44"/>
                      <a:pt x="771" y="8"/>
                    </a:cubicBezTo>
                    <a:cubicBezTo>
                      <a:pt x="742" y="3"/>
                      <a:pt x="714" y="1"/>
                      <a:pt x="686" y="1"/>
                    </a:cubicBezTo>
                    <a:close/>
                  </a:path>
                </a:pathLst>
              </a:custGeom>
              <a:solidFill>
                <a:srgbClr val="4E4937">
                  <a:lumMod val="500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62" name="Google Shape;5826;p62">
                <a:extLst>
                  <a:ext uri="{FF2B5EF4-FFF2-40B4-BE49-F238E27FC236}">
                    <a16:creationId xmlns:a16="http://schemas.microsoft.com/office/drawing/2014/main" id="{983B26E0-0EB4-6082-E4F2-456583B38B4D}"/>
                  </a:ext>
                </a:extLst>
              </p:cNvPr>
              <p:cNvSpPr/>
              <p:nvPr/>
            </p:nvSpPr>
            <p:spPr>
              <a:xfrm>
                <a:off x="4947119" y="2359945"/>
                <a:ext cx="150194" cy="49440"/>
              </a:xfrm>
              <a:custGeom>
                <a:avLst/>
                <a:gdLst/>
                <a:ahLst/>
                <a:cxnLst/>
                <a:rect l="l" t="t" r="r" b="b"/>
                <a:pathLst>
                  <a:path w="3047" h="1003" extrusionOk="0">
                    <a:moveTo>
                      <a:pt x="2970" y="1"/>
                    </a:moveTo>
                    <a:cubicBezTo>
                      <a:pt x="2958" y="1"/>
                      <a:pt x="2945" y="4"/>
                      <a:pt x="2933" y="12"/>
                    </a:cubicBezTo>
                    <a:cubicBezTo>
                      <a:pt x="2826" y="83"/>
                      <a:pt x="2730" y="178"/>
                      <a:pt x="2623" y="250"/>
                    </a:cubicBezTo>
                    <a:cubicBezTo>
                      <a:pt x="2516" y="321"/>
                      <a:pt x="2409" y="393"/>
                      <a:pt x="2314" y="452"/>
                    </a:cubicBezTo>
                    <a:cubicBezTo>
                      <a:pt x="2099" y="583"/>
                      <a:pt x="1861" y="678"/>
                      <a:pt x="1623" y="738"/>
                    </a:cubicBezTo>
                    <a:cubicBezTo>
                      <a:pt x="1385" y="797"/>
                      <a:pt x="1147" y="833"/>
                      <a:pt x="897" y="833"/>
                    </a:cubicBezTo>
                    <a:cubicBezTo>
                      <a:pt x="766" y="833"/>
                      <a:pt x="647" y="809"/>
                      <a:pt x="504" y="797"/>
                    </a:cubicBezTo>
                    <a:cubicBezTo>
                      <a:pt x="373" y="774"/>
                      <a:pt x="230" y="738"/>
                      <a:pt x="123" y="655"/>
                    </a:cubicBezTo>
                    <a:cubicBezTo>
                      <a:pt x="109" y="644"/>
                      <a:pt x="95" y="639"/>
                      <a:pt x="81" y="639"/>
                    </a:cubicBezTo>
                    <a:cubicBezTo>
                      <a:pt x="36" y="639"/>
                      <a:pt x="0" y="689"/>
                      <a:pt x="28" y="726"/>
                    </a:cubicBezTo>
                    <a:cubicBezTo>
                      <a:pt x="206" y="928"/>
                      <a:pt x="540" y="976"/>
                      <a:pt x="802" y="988"/>
                    </a:cubicBezTo>
                    <a:cubicBezTo>
                      <a:pt x="880" y="998"/>
                      <a:pt x="958" y="1002"/>
                      <a:pt x="1035" y="1002"/>
                    </a:cubicBezTo>
                    <a:cubicBezTo>
                      <a:pt x="1237" y="1002"/>
                      <a:pt x="1433" y="972"/>
                      <a:pt x="1623" y="928"/>
                    </a:cubicBezTo>
                    <a:cubicBezTo>
                      <a:pt x="1897" y="869"/>
                      <a:pt x="2147" y="774"/>
                      <a:pt x="2385" y="631"/>
                    </a:cubicBezTo>
                    <a:cubicBezTo>
                      <a:pt x="2623" y="500"/>
                      <a:pt x="2873" y="321"/>
                      <a:pt x="3028" y="95"/>
                    </a:cubicBezTo>
                    <a:cubicBezTo>
                      <a:pt x="3047" y="48"/>
                      <a:pt x="3014" y="1"/>
                      <a:pt x="2970" y="1"/>
                    </a:cubicBezTo>
                    <a:close/>
                  </a:path>
                </a:pathLst>
              </a:custGeom>
              <a:solidFill>
                <a:srgbClr val="C431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63" name="Google Shape;5827;p62">
                <a:extLst>
                  <a:ext uri="{FF2B5EF4-FFF2-40B4-BE49-F238E27FC236}">
                    <a16:creationId xmlns:a16="http://schemas.microsoft.com/office/drawing/2014/main" id="{6D86E6AA-EC50-3462-2B3E-BCFE8C234429}"/>
                  </a:ext>
                </a:extLst>
              </p:cNvPr>
              <p:cNvSpPr/>
              <p:nvPr/>
            </p:nvSpPr>
            <p:spPr>
              <a:xfrm>
                <a:off x="5476078" y="3309472"/>
                <a:ext cx="80002" cy="60778"/>
              </a:xfrm>
              <a:custGeom>
                <a:avLst/>
                <a:gdLst/>
                <a:ahLst/>
                <a:cxnLst/>
                <a:rect l="l" t="t" r="r" b="b"/>
                <a:pathLst>
                  <a:path w="1623" h="1233" extrusionOk="0">
                    <a:moveTo>
                      <a:pt x="1291" y="1"/>
                    </a:moveTo>
                    <a:cubicBezTo>
                      <a:pt x="1080" y="1"/>
                      <a:pt x="727" y="203"/>
                      <a:pt x="727" y="203"/>
                    </a:cubicBezTo>
                    <a:lnTo>
                      <a:pt x="0" y="1180"/>
                    </a:lnTo>
                    <a:cubicBezTo>
                      <a:pt x="0" y="1180"/>
                      <a:pt x="188" y="1232"/>
                      <a:pt x="439" y="1232"/>
                    </a:cubicBezTo>
                    <a:cubicBezTo>
                      <a:pt x="722" y="1232"/>
                      <a:pt x="1087" y="1166"/>
                      <a:pt x="1358" y="882"/>
                    </a:cubicBezTo>
                    <a:cubicBezTo>
                      <a:pt x="1623" y="598"/>
                      <a:pt x="1530" y="532"/>
                      <a:pt x="1385" y="532"/>
                    </a:cubicBezTo>
                    <a:cubicBezTo>
                      <a:pt x="1255" y="532"/>
                      <a:pt x="1084" y="584"/>
                      <a:pt x="1084" y="584"/>
                    </a:cubicBezTo>
                    <a:cubicBezTo>
                      <a:pt x="1084" y="584"/>
                      <a:pt x="1548" y="215"/>
                      <a:pt x="1417" y="49"/>
                    </a:cubicBezTo>
                    <a:cubicBezTo>
                      <a:pt x="1390" y="14"/>
                      <a:pt x="1345" y="1"/>
                      <a:pt x="1291" y="1"/>
                    </a:cubicBezTo>
                    <a:close/>
                  </a:path>
                </a:pathLst>
              </a:custGeom>
              <a:solidFill>
                <a:srgbClr val="FFA6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64" name="Google Shape;5828;p62">
                <a:extLst>
                  <a:ext uri="{FF2B5EF4-FFF2-40B4-BE49-F238E27FC236}">
                    <a16:creationId xmlns:a16="http://schemas.microsoft.com/office/drawing/2014/main" id="{53683CC8-710B-6D75-9A3C-1E6D4C2EC44E}"/>
                  </a:ext>
                </a:extLst>
              </p:cNvPr>
              <p:cNvSpPr/>
              <p:nvPr/>
            </p:nvSpPr>
            <p:spPr>
              <a:xfrm>
                <a:off x="5378676" y="3217294"/>
                <a:ext cx="161877" cy="152265"/>
              </a:xfrm>
              <a:custGeom>
                <a:avLst/>
                <a:gdLst/>
                <a:ahLst/>
                <a:cxnLst/>
                <a:rect l="l" t="t" r="r" b="b"/>
                <a:pathLst>
                  <a:path w="3284" h="3089" extrusionOk="0">
                    <a:moveTo>
                      <a:pt x="1358" y="1"/>
                    </a:moveTo>
                    <a:cubicBezTo>
                      <a:pt x="1287" y="1"/>
                      <a:pt x="1230" y="19"/>
                      <a:pt x="1191" y="61"/>
                    </a:cubicBezTo>
                    <a:cubicBezTo>
                      <a:pt x="1191" y="61"/>
                      <a:pt x="0" y="1038"/>
                      <a:pt x="60" y="1621"/>
                    </a:cubicBezTo>
                    <a:cubicBezTo>
                      <a:pt x="117" y="2187"/>
                      <a:pt x="1630" y="3088"/>
                      <a:pt x="2037" y="3088"/>
                    </a:cubicBezTo>
                    <a:cubicBezTo>
                      <a:pt x="2050" y="3088"/>
                      <a:pt x="2061" y="3087"/>
                      <a:pt x="2072" y="3085"/>
                    </a:cubicBezTo>
                    <a:cubicBezTo>
                      <a:pt x="2417" y="3026"/>
                      <a:pt x="3239" y="1442"/>
                      <a:pt x="3262" y="1276"/>
                    </a:cubicBezTo>
                    <a:cubicBezTo>
                      <a:pt x="3283" y="1139"/>
                      <a:pt x="1911" y="1"/>
                      <a:pt x="1358" y="1"/>
                    </a:cubicBezTo>
                    <a:close/>
                  </a:path>
                </a:pathLst>
              </a:custGeom>
              <a:solidFill>
                <a:srgbClr val="FFA6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65" name="Google Shape;5829;p62">
                <a:extLst>
                  <a:ext uri="{FF2B5EF4-FFF2-40B4-BE49-F238E27FC236}">
                    <a16:creationId xmlns:a16="http://schemas.microsoft.com/office/drawing/2014/main" id="{E8D7496E-74FF-6B4E-EC2A-2F35EB9EE177}"/>
                  </a:ext>
                </a:extLst>
              </p:cNvPr>
              <p:cNvSpPr/>
              <p:nvPr/>
            </p:nvSpPr>
            <p:spPr>
              <a:xfrm>
                <a:off x="5493676" y="3315830"/>
                <a:ext cx="28590" cy="41849"/>
              </a:xfrm>
              <a:custGeom>
                <a:avLst/>
                <a:gdLst/>
                <a:ahLst/>
                <a:cxnLst/>
                <a:rect l="l" t="t" r="r" b="b"/>
                <a:pathLst>
                  <a:path w="580" h="849" extrusionOk="0">
                    <a:moveTo>
                      <a:pt x="540" y="1"/>
                    </a:moveTo>
                    <a:cubicBezTo>
                      <a:pt x="529" y="1"/>
                      <a:pt x="517" y="9"/>
                      <a:pt x="513" y="27"/>
                    </a:cubicBezTo>
                    <a:cubicBezTo>
                      <a:pt x="465" y="170"/>
                      <a:pt x="394" y="324"/>
                      <a:pt x="298" y="455"/>
                    </a:cubicBezTo>
                    <a:cubicBezTo>
                      <a:pt x="251" y="527"/>
                      <a:pt x="215" y="586"/>
                      <a:pt x="155" y="646"/>
                    </a:cubicBezTo>
                    <a:cubicBezTo>
                      <a:pt x="144" y="682"/>
                      <a:pt x="108" y="705"/>
                      <a:pt x="84" y="741"/>
                    </a:cubicBezTo>
                    <a:cubicBezTo>
                      <a:pt x="48" y="753"/>
                      <a:pt x="13" y="789"/>
                      <a:pt x="1" y="813"/>
                    </a:cubicBezTo>
                    <a:cubicBezTo>
                      <a:pt x="1" y="825"/>
                      <a:pt x="24" y="848"/>
                      <a:pt x="36" y="848"/>
                    </a:cubicBezTo>
                    <a:cubicBezTo>
                      <a:pt x="60" y="825"/>
                      <a:pt x="96" y="801"/>
                      <a:pt x="120" y="765"/>
                    </a:cubicBezTo>
                    <a:lnTo>
                      <a:pt x="215" y="682"/>
                    </a:lnTo>
                    <a:cubicBezTo>
                      <a:pt x="275" y="622"/>
                      <a:pt x="310" y="563"/>
                      <a:pt x="358" y="479"/>
                    </a:cubicBezTo>
                    <a:cubicBezTo>
                      <a:pt x="453" y="348"/>
                      <a:pt x="525" y="205"/>
                      <a:pt x="572" y="51"/>
                    </a:cubicBezTo>
                    <a:cubicBezTo>
                      <a:pt x="580" y="21"/>
                      <a:pt x="560" y="1"/>
                      <a:pt x="540" y="1"/>
                    </a:cubicBezTo>
                    <a:close/>
                  </a:path>
                </a:pathLst>
              </a:custGeom>
              <a:solidFill>
                <a:srgbClr val="C4412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66" name="Google Shape;5830;p62">
                <a:extLst>
                  <a:ext uri="{FF2B5EF4-FFF2-40B4-BE49-F238E27FC236}">
                    <a16:creationId xmlns:a16="http://schemas.microsoft.com/office/drawing/2014/main" id="{C3766EA8-3CA4-C14E-63D5-9DFE53E3CD08}"/>
                  </a:ext>
                </a:extLst>
              </p:cNvPr>
              <p:cNvSpPr/>
              <p:nvPr/>
            </p:nvSpPr>
            <p:spPr>
              <a:xfrm>
                <a:off x="5360734" y="2650674"/>
                <a:ext cx="360723" cy="667075"/>
              </a:xfrm>
              <a:custGeom>
                <a:avLst/>
                <a:gdLst/>
                <a:ahLst/>
                <a:cxnLst/>
                <a:rect l="l" t="t" r="r" b="b"/>
                <a:pathLst>
                  <a:path w="7318" h="13533" extrusionOk="0">
                    <a:moveTo>
                      <a:pt x="718" y="0"/>
                    </a:moveTo>
                    <a:cubicBezTo>
                      <a:pt x="0" y="0"/>
                      <a:pt x="163" y="1569"/>
                      <a:pt x="245" y="2186"/>
                    </a:cubicBezTo>
                    <a:cubicBezTo>
                      <a:pt x="328" y="2900"/>
                      <a:pt x="590" y="3603"/>
                      <a:pt x="1007" y="4198"/>
                    </a:cubicBezTo>
                    <a:cubicBezTo>
                      <a:pt x="1221" y="4532"/>
                      <a:pt x="1507" y="4722"/>
                      <a:pt x="1805" y="4960"/>
                    </a:cubicBezTo>
                    <a:cubicBezTo>
                      <a:pt x="2019" y="5127"/>
                      <a:pt x="2221" y="5317"/>
                      <a:pt x="2400" y="5532"/>
                    </a:cubicBezTo>
                    <a:cubicBezTo>
                      <a:pt x="2733" y="5901"/>
                      <a:pt x="2983" y="6365"/>
                      <a:pt x="2995" y="6865"/>
                    </a:cubicBezTo>
                    <a:cubicBezTo>
                      <a:pt x="3031" y="7830"/>
                      <a:pt x="2174" y="9497"/>
                      <a:pt x="1626" y="10485"/>
                    </a:cubicBezTo>
                    <a:lnTo>
                      <a:pt x="1578" y="10568"/>
                    </a:lnTo>
                    <a:cubicBezTo>
                      <a:pt x="1340" y="10985"/>
                      <a:pt x="1162" y="11271"/>
                      <a:pt x="1162" y="11271"/>
                    </a:cubicBezTo>
                    <a:lnTo>
                      <a:pt x="3817" y="13533"/>
                    </a:lnTo>
                    <a:cubicBezTo>
                      <a:pt x="3936" y="13307"/>
                      <a:pt x="4067" y="13080"/>
                      <a:pt x="4186" y="12866"/>
                    </a:cubicBezTo>
                    <a:cubicBezTo>
                      <a:pt x="4198" y="12830"/>
                      <a:pt x="4222" y="12818"/>
                      <a:pt x="4234" y="12783"/>
                    </a:cubicBezTo>
                    <a:cubicBezTo>
                      <a:pt x="5841" y="9949"/>
                      <a:pt x="7317" y="7341"/>
                      <a:pt x="6139" y="5163"/>
                    </a:cubicBezTo>
                    <a:cubicBezTo>
                      <a:pt x="6031" y="4972"/>
                      <a:pt x="5924" y="4794"/>
                      <a:pt x="5805" y="4615"/>
                    </a:cubicBezTo>
                    <a:cubicBezTo>
                      <a:pt x="5138" y="3603"/>
                      <a:pt x="4293" y="2686"/>
                      <a:pt x="3400" y="1853"/>
                    </a:cubicBezTo>
                    <a:cubicBezTo>
                      <a:pt x="2972" y="1448"/>
                      <a:pt x="2519" y="1055"/>
                      <a:pt x="2043" y="698"/>
                    </a:cubicBezTo>
                    <a:cubicBezTo>
                      <a:pt x="1805" y="519"/>
                      <a:pt x="1376" y="269"/>
                      <a:pt x="1126" y="126"/>
                    </a:cubicBezTo>
                    <a:cubicBezTo>
                      <a:pt x="966" y="39"/>
                      <a:pt x="831" y="0"/>
                      <a:pt x="718" y="0"/>
                    </a:cubicBezTo>
                    <a:close/>
                  </a:path>
                </a:pathLst>
              </a:custGeom>
              <a:solidFill>
                <a:srgbClr val="FFE6B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67" name="Google Shape;5831;p62">
                <a:extLst>
                  <a:ext uri="{FF2B5EF4-FFF2-40B4-BE49-F238E27FC236}">
                    <a16:creationId xmlns:a16="http://schemas.microsoft.com/office/drawing/2014/main" id="{6DB8C38D-A9B0-42AA-3FA5-1EE3DF302C99}"/>
                  </a:ext>
                </a:extLst>
              </p:cNvPr>
              <p:cNvSpPr/>
              <p:nvPr/>
            </p:nvSpPr>
            <p:spPr>
              <a:xfrm>
                <a:off x="5439109" y="3167459"/>
                <a:ext cx="130921" cy="117415"/>
              </a:xfrm>
              <a:custGeom>
                <a:avLst/>
                <a:gdLst/>
                <a:ahLst/>
                <a:cxnLst/>
                <a:rect l="l" t="t" r="r" b="b"/>
                <a:pathLst>
                  <a:path w="2656" h="2382" extrusionOk="0">
                    <a:moveTo>
                      <a:pt x="72" y="1"/>
                    </a:moveTo>
                    <a:cubicBezTo>
                      <a:pt x="24" y="25"/>
                      <a:pt x="12" y="60"/>
                      <a:pt x="0" y="84"/>
                    </a:cubicBezTo>
                    <a:cubicBezTo>
                      <a:pt x="84" y="144"/>
                      <a:pt x="167" y="203"/>
                      <a:pt x="262" y="286"/>
                    </a:cubicBezTo>
                    <a:cubicBezTo>
                      <a:pt x="596" y="525"/>
                      <a:pt x="905" y="775"/>
                      <a:pt x="1203" y="1025"/>
                    </a:cubicBezTo>
                    <a:cubicBezTo>
                      <a:pt x="1703" y="1453"/>
                      <a:pt x="2167" y="1918"/>
                      <a:pt x="2620" y="2382"/>
                    </a:cubicBezTo>
                    <a:cubicBezTo>
                      <a:pt x="2632" y="2346"/>
                      <a:pt x="2644" y="2334"/>
                      <a:pt x="2655" y="2311"/>
                    </a:cubicBezTo>
                    <a:cubicBezTo>
                      <a:pt x="2525" y="2156"/>
                      <a:pt x="2394" y="2025"/>
                      <a:pt x="2263" y="1870"/>
                    </a:cubicBezTo>
                    <a:cubicBezTo>
                      <a:pt x="1822" y="1429"/>
                      <a:pt x="1370" y="1013"/>
                      <a:pt x="870" y="608"/>
                    </a:cubicBezTo>
                    <a:cubicBezTo>
                      <a:pt x="620" y="406"/>
                      <a:pt x="369" y="203"/>
                      <a:pt x="119" y="25"/>
                    </a:cubicBezTo>
                    <a:cubicBezTo>
                      <a:pt x="96" y="13"/>
                      <a:pt x="84" y="1"/>
                      <a:pt x="72" y="1"/>
                    </a:cubicBezTo>
                    <a:close/>
                  </a:path>
                </a:pathLst>
              </a:custGeom>
              <a:solidFill>
                <a:srgbClr val="578A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sp>
            <p:nvSpPr>
              <p:cNvPr id="268" name="Google Shape;5832;p62">
                <a:extLst>
                  <a:ext uri="{FF2B5EF4-FFF2-40B4-BE49-F238E27FC236}">
                    <a16:creationId xmlns:a16="http://schemas.microsoft.com/office/drawing/2014/main" id="{D169C461-71BC-731F-035C-90C0CF5F5D6C}"/>
                  </a:ext>
                </a:extLst>
              </p:cNvPr>
              <p:cNvSpPr/>
              <p:nvPr/>
            </p:nvSpPr>
            <p:spPr>
              <a:xfrm>
                <a:off x="5398590" y="2865245"/>
                <a:ext cx="62848" cy="40518"/>
              </a:xfrm>
              <a:custGeom>
                <a:avLst/>
                <a:gdLst/>
                <a:ahLst/>
                <a:cxnLst/>
                <a:rect l="l" t="t" r="r" b="b"/>
                <a:pathLst>
                  <a:path w="1275" h="822" extrusionOk="0">
                    <a:moveTo>
                      <a:pt x="1" y="0"/>
                    </a:moveTo>
                    <a:lnTo>
                      <a:pt x="1" y="0"/>
                    </a:lnTo>
                    <a:cubicBezTo>
                      <a:pt x="179" y="179"/>
                      <a:pt x="394" y="321"/>
                      <a:pt x="608" y="464"/>
                    </a:cubicBezTo>
                    <a:cubicBezTo>
                      <a:pt x="691" y="524"/>
                      <a:pt x="787" y="560"/>
                      <a:pt x="882" y="619"/>
                    </a:cubicBezTo>
                    <a:cubicBezTo>
                      <a:pt x="858" y="619"/>
                      <a:pt x="846" y="619"/>
                      <a:pt x="834" y="607"/>
                    </a:cubicBezTo>
                    <a:cubicBezTo>
                      <a:pt x="739" y="595"/>
                      <a:pt x="668" y="595"/>
                      <a:pt x="584" y="595"/>
                    </a:cubicBezTo>
                    <a:cubicBezTo>
                      <a:pt x="489" y="595"/>
                      <a:pt x="418" y="607"/>
                      <a:pt x="322" y="643"/>
                    </a:cubicBezTo>
                    <a:cubicBezTo>
                      <a:pt x="489" y="702"/>
                      <a:pt x="644" y="726"/>
                      <a:pt x="799" y="762"/>
                    </a:cubicBezTo>
                    <a:cubicBezTo>
                      <a:pt x="965" y="786"/>
                      <a:pt x="1120" y="798"/>
                      <a:pt x="1275" y="822"/>
                    </a:cubicBezTo>
                    <a:cubicBezTo>
                      <a:pt x="1096" y="619"/>
                      <a:pt x="894" y="476"/>
                      <a:pt x="680" y="345"/>
                    </a:cubicBezTo>
                    <a:cubicBezTo>
                      <a:pt x="453" y="202"/>
                      <a:pt x="239" y="83"/>
                      <a:pt x="1" y="0"/>
                    </a:cubicBezTo>
                    <a:close/>
                  </a:path>
                </a:pathLst>
              </a:custGeom>
              <a:solidFill>
                <a:srgbClr val="578A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grpSp>
        <p:grpSp>
          <p:nvGrpSpPr>
            <p:cNvPr id="213" name="Group 212">
              <a:extLst>
                <a:ext uri="{FF2B5EF4-FFF2-40B4-BE49-F238E27FC236}">
                  <a16:creationId xmlns:a16="http://schemas.microsoft.com/office/drawing/2014/main" id="{205884C5-7C61-519B-4876-E9E8D2428201}"/>
                </a:ext>
              </a:extLst>
            </p:cNvPr>
            <p:cNvGrpSpPr/>
            <p:nvPr/>
          </p:nvGrpSpPr>
          <p:grpSpPr>
            <a:xfrm>
              <a:off x="2485549" y="3851783"/>
              <a:ext cx="253072" cy="332459"/>
              <a:chOff x="1755044" y="3605854"/>
              <a:chExt cx="356053" cy="467744"/>
            </a:xfrm>
          </p:grpSpPr>
          <p:sp>
            <p:nvSpPr>
              <p:cNvPr id="223" name="Google Shape;3332;p46">
                <a:extLst>
                  <a:ext uri="{FF2B5EF4-FFF2-40B4-BE49-F238E27FC236}">
                    <a16:creationId xmlns:a16="http://schemas.microsoft.com/office/drawing/2014/main" id="{B5ECB356-CD87-7A5F-3F04-68CA0DBEC78D}"/>
                  </a:ext>
                </a:extLst>
              </p:cNvPr>
              <p:cNvSpPr/>
              <p:nvPr/>
            </p:nvSpPr>
            <p:spPr>
              <a:xfrm flipH="1">
                <a:off x="1908375" y="3605854"/>
                <a:ext cx="67477" cy="69268"/>
              </a:xfrm>
              <a:custGeom>
                <a:avLst/>
                <a:gdLst/>
                <a:ahLst/>
                <a:cxnLst/>
                <a:rect l="l" t="t" r="r" b="b"/>
                <a:pathLst>
                  <a:path w="1394" h="1431" extrusionOk="0">
                    <a:moveTo>
                      <a:pt x="685" y="0"/>
                    </a:moveTo>
                    <a:cubicBezTo>
                      <a:pt x="365" y="0"/>
                      <a:pt x="24" y="942"/>
                      <a:pt x="0" y="1024"/>
                    </a:cubicBezTo>
                    <a:cubicBezTo>
                      <a:pt x="0" y="1120"/>
                      <a:pt x="203" y="1394"/>
                      <a:pt x="548" y="1429"/>
                    </a:cubicBezTo>
                    <a:cubicBezTo>
                      <a:pt x="563" y="1430"/>
                      <a:pt x="578" y="1431"/>
                      <a:pt x="593" y="1431"/>
                    </a:cubicBezTo>
                    <a:cubicBezTo>
                      <a:pt x="913" y="1431"/>
                      <a:pt x="1242" y="1198"/>
                      <a:pt x="1322" y="1096"/>
                    </a:cubicBezTo>
                    <a:cubicBezTo>
                      <a:pt x="1393" y="1001"/>
                      <a:pt x="869" y="12"/>
                      <a:pt x="691" y="1"/>
                    </a:cubicBezTo>
                    <a:cubicBezTo>
                      <a:pt x="689" y="0"/>
                      <a:pt x="687" y="0"/>
                      <a:pt x="685" y="0"/>
                    </a:cubicBezTo>
                    <a:close/>
                  </a:path>
                </a:pathLst>
              </a:custGeom>
              <a:solidFill>
                <a:srgbClr val="FF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pic>
            <p:nvPicPr>
              <p:cNvPr id="224" name="Picture 223">
                <a:extLst>
                  <a:ext uri="{FF2B5EF4-FFF2-40B4-BE49-F238E27FC236}">
                    <a16:creationId xmlns:a16="http://schemas.microsoft.com/office/drawing/2014/main" id="{D5C01FC6-E8FA-F1E4-064D-96A208195F32}"/>
                  </a:ext>
                </a:extLst>
              </p:cNvPr>
              <p:cNvPicPr>
                <a:picLocks noChangeAspect="1"/>
              </p:cNvPicPr>
              <p:nvPr/>
            </p:nvPicPr>
            <p:blipFill rotWithShape="1">
              <a:blip r:embed="rId4">
                <a:extLst>
                  <a:ext uri="{28A0092B-C50C-407E-A947-70E740481C1C}">
                    <a14:useLocalDpi xmlns:a14="http://schemas.microsoft.com/office/drawing/2010/main" val="0"/>
                  </a:ext>
                </a:extLst>
              </a:blip>
              <a:srcRect l="21712" t="33614" r="22380" b="1"/>
              <a:stretch/>
            </p:blipFill>
            <p:spPr>
              <a:xfrm flipH="1">
                <a:off x="1755056" y="3650838"/>
                <a:ext cx="356055" cy="422779"/>
              </a:xfrm>
              <a:prstGeom prst="rect">
                <a:avLst/>
              </a:prstGeom>
            </p:spPr>
          </p:pic>
        </p:grpSp>
        <p:grpSp>
          <p:nvGrpSpPr>
            <p:cNvPr id="214" name="Group 213">
              <a:extLst>
                <a:ext uri="{FF2B5EF4-FFF2-40B4-BE49-F238E27FC236}">
                  <a16:creationId xmlns:a16="http://schemas.microsoft.com/office/drawing/2014/main" id="{A8911AA0-BD00-8CCC-B4D9-F87A6DDD480B}"/>
                </a:ext>
              </a:extLst>
            </p:cNvPr>
            <p:cNvGrpSpPr/>
            <p:nvPr/>
          </p:nvGrpSpPr>
          <p:grpSpPr>
            <a:xfrm>
              <a:off x="3533972" y="3691415"/>
              <a:ext cx="253072" cy="332471"/>
              <a:chOff x="1755056" y="3605854"/>
              <a:chExt cx="356055" cy="467763"/>
            </a:xfrm>
          </p:grpSpPr>
          <p:sp>
            <p:nvSpPr>
              <p:cNvPr id="221" name="Google Shape;3332;p46">
                <a:extLst>
                  <a:ext uri="{FF2B5EF4-FFF2-40B4-BE49-F238E27FC236}">
                    <a16:creationId xmlns:a16="http://schemas.microsoft.com/office/drawing/2014/main" id="{A945A927-A66D-31EA-A973-C463EE1F2F41}"/>
                  </a:ext>
                </a:extLst>
              </p:cNvPr>
              <p:cNvSpPr/>
              <p:nvPr/>
            </p:nvSpPr>
            <p:spPr>
              <a:xfrm flipH="1">
                <a:off x="1908375" y="3605854"/>
                <a:ext cx="67477" cy="69268"/>
              </a:xfrm>
              <a:custGeom>
                <a:avLst/>
                <a:gdLst/>
                <a:ahLst/>
                <a:cxnLst/>
                <a:rect l="l" t="t" r="r" b="b"/>
                <a:pathLst>
                  <a:path w="1394" h="1431" extrusionOk="0">
                    <a:moveTo>
                      <a:pt x="685" y="0"/>
                    </a:moveTo>
                    <a:cubicBezTo>
                      <a:pt x="365" y="0"/>
                      <a:pt x="24" y="942"/>
                      <a:pt x="0" y="1024"/>
                    </a:cubicBezTo>
                    <a:cubicBezTo>
                      <a:pt x="0" y="1120"/>
                      <a:pt x="203" y="1394"/>
                      <a:pt x="548" y="1429"/>
                    </a:cubicBezTo>
                    <a:cubicBezTo>
                      <a:pt x="563" y="1430"/>
                      <a:pt x="578" y="1431"/>
                      <a:pt x="593" y="1431"/>
                    </a:cubicBezTo>
                    <a:cubicBezTo>
                      <a:pt x="913" y="1431"/>
                      <a:pt x="1242" y="1198"/>
                      <a:pt x="1322" y="1096"/>
                    </a:cubicBezTo>
                    <a:cubicBezTo>
                      <a:pt x="1393" y="1001"/>
                      <a:pt x="869" y="12"/>
                      <a:pt x="691" y="1"/>
                    </a:cubicBezTo>
                    <a:cubicBezTo>
                      <a:pt x="689" y="0"/>
                      <a:pt x="687" y="0"/>
                      <a:pt x="685" y="0"/>
                    </a:cubicBezTo>
                    <a:close/>
                  </a:path>
                </a:pathLst>
              </a:custGeom>
              <a:solidFill>
                <a:srgbClr val="FF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pic>
            <p:nvPicPr>
              <p:cNvPr id="222" name="Picture 221">
                <a:extLst>
                  <a:ext uri="{FF2B5EF4-FFF2-40B4-BE49-F238E27FC236}">
                    <a16:creationId xmlns:a16="http://schemas.microsoft.com/office/drawing/2014/main" id="{438C0F23-32E6-AD56-041A-EDA3BFF3863C}"/>
                  </a:ext>
                </a:extLst>
              </p:cNvPr>
              <p:cNvPicPr>
                <a:picLocks noChangeAspect="1"/>
              </p:cNvPicPr>
              <p:nvPr/>
            </p:nvPicPr>
            <p:blipFill rotWithShape="1">
              <a:blip r:embed="rId4">
                <a:extLst>
                  <a:ext uri="{28A0092B-C50C-407E-A947-70E740481C1C}">
                    <a14:useLocalDpi xmlns:a14="http://schemas.microsoft.com/office/drawing/2010/main" val="0"/>
                  </a:ext>
                </a:extLst>
              </a:blip>
              <a:srcRect l="21712" t="33614" r="22380" b="1"/>
              <a:stretch/>
            </p:blipFill>
            <p:spPr>
              <a:xfrm flipH="1">
                <a:off x="1755056" y="3650838"/>
                <a:ext cx="356055" cy="422779"/>
              </a:xfrm>
              <a:prstGeom prst="rect">
                <a:avLst/>
              </a:prstGeom>
            </p:spPr>
          </p:pic>
        </p:grpSp>
        <p:grpSp>
          <p:nvGrpSpPr>
            <p:cNvPr id="216" name="Group 215">
              <a:extLst>
                <a:ext uri="{FF2B5EF4-FFF2-40B4-BE49-F238E27FC236}">
                  <a16:creationId xmlns:a16="http://schemas.microsoft.com/office/drawing/2014/main" id="{E54CEF99-D436-AB9A-4CFD-88BE8040A599}"/>
                </a:ext>
              </a:extLst>
            </p:cNvPr>
            <p:cNvGrpSpPr/>
            <p:nvPr/>
          </p:nvGrpSpPr>
          <p:grpSpPr>
            <a:xfrm>
              <a:off x="5564074" y="3666794"/>
              <a:ext cx="253072" cy="332471"/>
              <a:chOff x="1755056" y="3605854"/>
              <a:chExt cx="356055" cy="467763"/>
            </a:xfrm>
          </p:grpSpPr>
          <p:sp>
            <p:nvSpPr>
              <p:cNvPr id="217" name="Google Shape;3332;p46">
                <a:extLst>
                  <a:ext uri="{FF2B5EF4-FFF2-40B4-BE49-F238E27FC236}">
                    <a16:creationId xmlns:a16="http://schemas.microsoft.com/office/drawing/2014/main" id="{B219843C-7336-9FE2-B677-203A2A0B965D}"/>
                  </a:ext>
                </a:extLst>
              </p:cNvPr>
              <p:cNvSpPr/>
              <p:nvPr/>
            </p:nvSpPr>
            <p:spPr>
              <a:xfrm flipH="1">
                <a:off x="1908375" y="3605854"/>
                <a:ext cx="67477" cy="69268"/>
              </a:xfrm>
              <a:custGeom>
                <a:avLst/>
                <a:gdLst/>
                <a:ahLst/>
                <a:cxnLst/>
                <a:rect l="l" t="t" r="r" b="b"/>
                <a:pathLst>
                  <a:path w="1394" h="1431" extrusionOk="0">
                    <a:moveTo>
                      <a:pt x="685" y="0"/>
                    </a:moveTo>
                    <a:cubicBezTo>
                      <a:pt x="365" y="0"/>
                      <a:pt x="24" y="942"/>
                      <a:pt x="0" y="1024"/>
                    </a:cubicBezTo>
                    <a:cubicBezTo>
                      <a:pt x="0" y="1120"/>
                      <a:pt x="203" y="1394"/>
                      <a:pt x="548" y="1429"/>
                    </a:cubicBezTo>
                    <a:cubicBezTo>
                      <a:pt x="563" y="1430"/>
                      <a:pt x="578" y="1431"/>
                      <a:pt x="593" y="1431"/>
                    </a:cubicBezTo>
                    <a:cubicBezTo>
                      <a:pt x="913" y="1431"/>
                      <a:pt x="1242" y="1198"/>
                      <a:pt x="1322" y="1096"/>
                    </a:cubicBezTo>
                    <a:cubicBezTo>
                      <a:pt x="1393" y="1001"/>
                      <a:pt x="869" y="12"/>
                      <a:pt x="691" y="1"/>
                    </a:cubicBezTo>
                    <a:cubicBezTo>
                      <a:pt x="689" y="0"/>
                      <a:pt x="687" y="0"/>
                      <a:pt x="685" y="0"/>
                    </a:cubicBezTo>
                    <a:close/>
                  </a:path>
                </a:pathLst>
              </a:custGeom>
              <a:solidFill>
                <a:srgbClr val="FF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78A36"/>
                  </a:solidFill>
                  <a:effectLst/>
                  <a:uLnTx/>
                  <a:uFillTx/>
                  <a:latin typeface="Arial"/>
                  <a:ea typeface="+mn-ea"/>
                  <a:cs typeface="Arial"/>
                  <a:sym typeface="Arial"/>
                </a:endParaRPr>
              </a:p>
            </p:txBody>
          </p:sp>
          <p:pic>
            <p:nvPicPr>
              <p:cNvPr id="218" name="Picture 217">
                <a:extLst>
                  <a:ext uri="{FF2B5EF4-FFF2-40B4-BE49-F238E27FC236}">
                    <a16:creationId xmlns:a16="http://schemas.microsoft.com/office/drawing/2014/main" id="{602D393B-97D4-CB99-35DF-843A90AB1B67}"/>
                  </a:ext>
                </a:extLst>
              </p:cNvPr>
              <p:cNvPicPr>
                <a:picLocks noChangeAspect="1"/>
              </p:cNvPicPr>
              <p:nvPr/>
            </p:nvPicPr>
            <p:blipFill rotWithShape="1">
              <a:blip r:embed="rId4">
                <a:extLst>
                  <a:ext uri="{28A0092B-C50C-407E-A947-70E740481C1C}">
                    <a14:useLocalDpi xmlns:a14="http://schemas.microsoft.com/office/drawing/2010/main" val="0"/>
                  </a:ext>
                </a:extLst>
              </a:blip>
              <a:srcRect l="21712" t="33614" r="22380" b="1"/>
              <a:stretch/>
            </p:blipFill>
            <p:spPr>
              <a:xfrm flipH="1">
                <a:off x="1755056" y="3650838"/>
                <a:ext cx="356055" cy="422779"/>
              </a:xfrm>
              <a:prstGeom prst="rect">
                <a:avLst/>
              </a:prstGeom>
            </p:spPr>
          </p:pic>
        </p:grpSp>
      </p:grpSp>
      <p:sp>
        <p:nvSpPr>
          <p:cNvPr id="190" name="TextBox 189">
            <a:extLst>
              <a:ext uri="{FF2B5EF4-FFF2-40B4-BE49-F238E27FC236}">
                <a16:creationId xmlns:a16="http://schemas.microsoft.com/office/drawing/2014/main" id="{6CA05FDE-1041-1415-E215-7925B399B37E}"/>
              </a:ext>
            </a:extLst>
          </p:cNvPr>
          <p:cNvSpPr txBox="1"/>
          <p:nvPr/>
        </p:nvSpPr>
        <p:spPr>
          <a:xfrm>
            <a:off x="1448560" y="310899"/>
            <a:ext cx="6155114" cy="2523768"/>
          </a:xfrm>
          <a:prstGeom prst="rect">
            <a:avLst/>
          </a:prstGeom>
          <a:noFill/>
        </p:spPr>
        <p:txBody>
          <a:bodyPr wrap="square">
            <a:spAutoFit/>
          </a:bodyPr>
          <a:lstStyle/>
          <a:p>
            <a:pPr lvl="0" algn="ctr"/>
            <a:r>
              <a:rPr lang="fr-FR" sz="2000" dirty="0">
                <a:solidFill>
                  <a:srgbClr val="01C1CB">
                    <a:lumMod val="50000"/>
                  </a:srgbClr>
                </a:solidFill>
                <a:cs typeface="Times New Roman" panose="02020603050405020304" pitchFamily="18" charset="0"/>
              </a:rPr>
              <a:t>Chia </a:t>
            </a:r>
            <a:r>
              <a:rPr lang="fr-FR" sz="2000" dirty="0" err="1">
                <a:solidFill>
                  <a:srgbClr val="01C1CB">
                    <a:lumMod val="50000"/>
                  </a:srgbClr>
                </a:solidFill>
                <a:cs typeface="Times New Roman" panose="02020603050405020304" pitchFamily="18" charset="0"/>
              </a:rPr>
              <a:t>sẻ</a:t>
            </a:r>
            <a:r>
              <a:rPr lang="fr-FR" sz="2000" dirty="0">
                <a:solidFill>
                  <a:srgbClr val="01C1CB">
                    <a:lumMod val="50000"/>
                  </a:srgbClr>
                </a:solidFill>
                <a:cs typeface="Times New Roman" panose="02020603050405020304" pitchFamily="18" charset="0"/>
              </a:rPr>
              <a:t> </a:t>
            </a:r>
            <a:r>
              <a:rPr lang="fr-FR" sz="2000" dirty="0" err="1">
                <a:solidFill>
                  <a:srgbClr val="01C1CB">
                    <a:lumMod val="50000"/>
                  </a:srgbClr>
                </a:solidFill>
                <a:cs typeface="Times New Roman" panose="02020603050405020304" pitchFamily="18" charset="0"/>
              </a:rPr>
              <a:t>cảm</a:t>
            </a:r>
            <a:r>
              <a:rPr lang="fr-FR" sz="2000" dirty="0">
                <a:solidFill>
                  <a:srgbClr val="01C1CB">
                    <a:lumMod val="50000"/>
                  </a:srgbClr>
                </a:solidFill>
                <a:cs typeface="Times New Roman" panose="02020603050405020304" pitchFamily="18" charset="0"/>
              </a:rPr>
              <a:t> </a:t>
            </a:r>
            <a:r>
              <a:rPr lang="fr-FR" sz="2000" dirty="0" err="1">
                <a:solidFill>
                  <a:srgbClr val="01C1CB">
                    <a:lumMod val="50000"/>
                  </a:srgbClr>
                </a:solidFill>
                <a:cs typeface="Times New Roman" panose="02020603050405020304" pitchFamily="18" charset="0"/>
              </a:rPr>
              <a:t>nhận</a:t>
            </a:r>
            <a:r>
              <a:rPr lang="fr-FR" sz="2000" dirty="0">
                <a:solidFill>
                  <a:srgbClr val="01C1CB">
                    <a:lumMod val="50000"/>
                  </a:srgbClr>
                </a:solidFill>
                <a:cs typeface="Times New Roman" panose="02020603050405020304" pitchFamily="18" charset="0"/>
              </a:rPr>
              <a:t> </a:t>
            </a:r>
            <a:r>
              <a:rPr lang="fr-FR" sz="2000" dirty="0" err="1">
                <a:solidFill>
                  <a:srgbClr val="01C1CB">
                    <a:lumMod val="50000"/>
                  </a:srgbClr>
                </a:solidFill>
                <a:cs typeface="Times New Roman" panose="02020603050405020304" pitchFamily="18" charset="0"/>
              </a:rPr>
              <a:t>về</a:t>
            </a:r>
            <a:r>
              <a:rPr lang="fr-FR" sz="2000" dirty="0">
                <a:solidFill>
                  <a:srgbClr val="01C1CB">
                    <a:lumMod val="50000"/>
                  </a:srgbClr>
                </a:solidFill>
                <a:cs typeface="Times New Roman" panose="02020603050405020304" pitchFamily="18" charset="0"/>
              </a:rPr>
              <a:t> ca </a:t>
            </a:r>
            <a:r>
              <a:rPr lang="fr-FR" sz="2000" dirty="0" err="1">
                <a:solidFill>
                  <a:srgbClr val="01C1CB">
                    <a:lumMod val="50000"/>
                  </a:srgbClr>
                </a:solidFill>
                <a:cs typeface="Times New Roman" panose="02020603050405020304" pitchFamily="18" charset="0"/>
              </a:rPr>
              <a:t>khúc</a:t>
            </a:r>
            <a:r>
              <a:rPr lang="fr-FR" sz="2000" dirty="0">
                <a:solidFill>
                  <a:srgbClr val="01C1CB">
                    <a:lumMod val="50000"/>
                  </a:srgbClr>
                </a:solidFill>
                <a:cs typeface="Times New Roman" panose="02020603050405020304" pitchFamily="18" charset="0"/>
              </a:rPr>
              <a:t> </a:t>
            </a:r>
            <a:r>
              <a:rPr lang="fr-FR" sz="2000" i="1" dirty="0" err="1">
                <a:solidFill>
                  <a:srgbClr val="01C1CB">
                    <a:lumMod val="50000"/>
                  </a:srgbClr>
                </a:solidFill>
                <a:cs typeface="Times New Roman" panose="02020603050405020304" pitchFamily="18" charset="0"/>
              </a:rPr>
              <a:t>Nhạc</a:t>
            </a:r>
            <a:r>
              <a:rPr lang="fr-FR" sz="2000" i="1" dirty="0">
                <a:solidFill>
                  <a:srgbClr val="01C1CB">
                    <a:lumMod val="50000"/>
                  </a:srgbClr>
                </a:solidFill>
                <a:cs typeface="Times New Roman" panose="02020603050405020304" pitchFamily="18" charset="0"/>
              </a:rPr>
              <a:t> </a:t>
            </a:r>
            <a:r>
              <a:rPr lang="fr-FR" sz="2000" i="1" dirty="0" err="1">
                <a:solidFill>
                  <a:srgbClr val="01C1CB">
                    <a:lumMod val="50000"/>
                  </a:srgbClr>
                </a:solidFill>
                <a:cs typeface="Times New Roman" panose="02020603050405020304" pitchFamily="18" charset="0"/>
              </a:rPr>
              <a:t>rừng</a:t>
            </a:r>
            <a:endParaRPr lang="fr-FR" sz="2000" i="1" dirty="0">
              <a:solidFill>
                <a:srgbClr val="01C1CB">
                  <a:lumMod val="50000"/>
                </a:srgbClr>
              </a:solidFill>
              <a:cs typeface="Times New Roman" panose="02020603050405020304" pitchFamily="18" charset="0"/>
            </a:endParaRPr>
          </a:p>
          <a:p>
            <a:pPr lvl="0" algn="ctr"/>
            <a:endParaRPr lang="fr-FR" sz="2000" dirty="0">
              <a:solidFill>
                <a:srgbClr val="01C1CB">
                  <a:lumMod val="50000"/>
                </a:srgbClr>
              </a:solidFill>
              <a:cs typeface="Times New Roman" panose="02020603050405020304" pitchFamily="18" charset="0"/>
            </a:endParaRPr>
          </a:p>
          <a:p>
            <a:pPr marL="114300" algn="just"/>
            <a:r>
              <a:rPr lang="fr-FR" sz="2000" dirty="0">
                <a:solidFill>
                  <a:srgbClr val="01C1CB">
                    <a:lumMod val="50000"/>
                  </a:srgbClr>
                </a:solidFill>
                <a:cs typeface="Times New Roman" panose="02020603050405020304" pitchFamily="18" charset="0"/>
              </a:rPr>
              <a:t>- </a:t>
            </a:r>
            <a:r>
              <a:rPr lang="fr-FR" sz="2000" dirty="0" err="1">
                <a:solidFill>
                  <a:srgbClr val="01C1CB">
                    <a:lumMod val="50000"/>
                  </a:srgbClr>
                </a:solidFill>
                <a:cs typeface="Times New Roman" panose="02020603050405020304" pitchFamily="18" charset="0"/>
              </a:rPr>
              <a:t>Cảm</a:t>
            </a:r>
            <a:r>
              <a:rPr lang="fr-FR" sz="2000" dirty="0">
                <a:solidFill>
                  <a:srgbClr val="01C1CB">
                    <a:lumMod val="50000"/>
                  </a:srgbClr>
                </a:solidFill>
                <a:cs typeface="Times New Roman" panose="02020603050405020304" pitchFamily="18" charset="0"/>
              </a:rPr>
              <a:t> </a:t>
            </a:r>
            <a:r>
              <a:rPr lang="fr-FR" sz="2000" dirty="0" err="1">
                <a:solidFill>
                  <a:srgbClr val="01C1CB">
                    <a:lumMod val="50000"/>
                  </a:srgbClr>
                </a:solidFill>
                <a:cs typeface="Times New Roman" panose="02020603050405020304" pitchFamily="18" charset="0"/>
              </a:rPr>
              <a:t>nhận</a:t>
            </a:r>
            <a:r>
              <a:rPr lang="fr-FR" sz="2000" dirty="0">
                <a:solidFill>
                  <a:srgbClr val="01C1CB">
                    <a:lumMod val="50000"/>
                  </a:srgbClr>
                </a:solidFill>
                <a:cs typeface="Times New Roman" panose="02020603050405020304" pitchFamily="18" charset="0"/>
              </a:rPr>
              <a:t> </a:t>
            </a:r>
            <a:r>
              <a:rPr lang="fr-FR" sz="2000" dirty="0" err="1">
                <a:solidFill>
                  <a:srgbClr val="01C1CB">
                    <a:lumMod val="50000"/>
                  </a:srgbClr>
                </a:solidFill>
                <a:cs typeface="Times New Roman" panose="02020603050405020304" pitchFamily="18" charset="0"/>
              </a:rPr>
              <a:t>về</a:t>
            </a:r>
            <a:r>
              <a:rPr lang="fr-FR" sz="2000" dirty="0">
                <a:solidFill>
                  <a:srgbClr val="01C1CB">
                    <a:lumMod val="50000"/>
                  </a:srgbClr>
                </a:solidFill>
                <a:cs typeface="Times New Roman" panose="02020603050405020304" pitchFamily="18" charset="0"/>
              </a:rPr>
              <a:t> </a:t>
            </a:r>
            <a:r>
              <a:rPr lang="fr-FR" sz="2000" dirty="0" err="1">
                <a:solidFill>
                  <a:srgbClr val="01C1CB">
                    <a:lumMod val="50000"/>
                  </a:srgbClr>
                </a:solidFill>
                <a:cs typeface="Times New Roman" panose="02020603050405020304" pitchFamily="18" charset="0"/>
              </a:rPr>
              <a:t>giai</a:t>
            </a:r>
            <a:r>
              <a:rPr lang="fr-FR" sz="2000" dirty="0">
                <a:solidFill>
                  <a:srgbClr val="01C1CB">
                    <a:lumMod val="50000"/>
                  </a:srgbClr>
                </a:solidFill>
                <a:cs typeface="Times New Roman" panose="02020603050405020304" pitchFamily="18" charset="0"/>
              </a:rPr>
              <a:t> </a:t>
            </a:r>
            <a:r>
              <a:rPr lang="fr-FR" sz="2000" dirty="0" err="1">
                <a:solidFill>
                  <a:srgbClr val="01C1CB">
                    <a:lumMod val="50000"/>
                  </a:srgbClr>
                </a:solidFill>
                <a:cs typeface="Times New Roman" panose="02020603050405020304" pitchFamily="18" charset="0"/>
              </a:rPr>
              <a:t>điệu</a:t>
            </a:r>
            <a:r>
              <a:rPr lang="fr-FR" sz="2000" dirty="0">
                <a:solidFill>
                  <a:srgbClr val="01C1CB">
                    <a:lumMod val="50000"/>
                  </a:srgbClr>
                </a:solidFill>
                <a:cs typeface="Times New Roman" panose="02020603050405020304" pitchFamily="18" charset="0"/>
              </a:rPr>
              <a:t>?</a:t>
            </a:r>
            <a:endParaRPr lang="en-GB" sz="2000" dirty="0">
              <a:solidFill>
                <a:srgbClr val="01C1CB">
                  <a:lumMod val="50000"/>
                </a:srgbClr>
              </a:solidFill>
              <a:cs typeface="Times New Roman" panose="02020603050405020304" pitchFamily="18" charset="0"/>
            </a:endParaRPr>
          </a:p>
          <a:p>
            <a:pPr marL="114300" algn="just"/>
            <a:r>
              <a:rPr lang="fr-FR" sz="2000" dirty="0">
                <a:solidFill>
                  <a:srgbClr val="01C1CB">
                    <a:lumMod val="50000"/>
                  </a:srgbClr>
                </a:solidFill>
                <a:cs typeface="Times New Roman" panose="02020603050405020304" pitchFamily="18" charset="0"/>
              </a:rPr>
              <a:t>- </a:t>
            </a:r>
            <a:r>
              <a:rPr lang="fr-FR" sz="2000" dirty="0" err="1">
                <a:solidFill>
                  <a:srgbClr val="01C1CB">
                    <a:lumMod val="50000"/>
                  </a:srgbClr>
                </a:solidFill>
                <a:cs typeface="Times New Roman" panose="02020603050405020304" pitchFamily="18" charset="0"/>
              </a:rPr>
              <a:t>Những</a:t>
            </a:r>
            <a:r>
              <a:rPr lang="fr-FR" sz="2000" dirty="0">
                <a:solidFill>
                  <a:srgbClr val="01C1CB">
                    <a:lumMod val="50000"/>
                  </a:srgbClr>
                </a:solidFill>
                <a:cs typeface="Times New Roman" panose="02020603050405020304" pitchFamily="18" charset="0"/>
              </a:rPr>
              <a:t> </a:t>
            </a:r>
            <a:r>
              <a:rPr lang="fr-FR" sz="2000" dirty="0" err="1">
                <a:solidFill>
                  <a:srgbClr val="01C1CB">
                    <a:lumMod val="50000"/>
                  </a:srgbClr>
                </a:solidFill>
                <a:cs typeface="Times New Roman" panose="02020603050405020304" pitchFamily="18" charset="0"/>
              </a:rPr>
              <a:t>âm</a:t>
            </a:r>
            <a:r>
              <a:rPr lang="fr-FR" sz="2000" dirty="0">
                <a:solidFill>
                  <a:srgbClr val="01C1CB">
                    <a:lumMod val="50000"/>
                  </a:srgbClr>
                </a:solidFill>
                <a:cs typeface="Times New Roman" panose="02020603050405020304" pitchFamily="18" charset="0"/>
              </a:rPr>
              <a:t> </a:t>
            </a:r>
            <a:r>
              <a:rPr lang="fr-FR" sz="2000" dirty="0" err="1">
                <a:solidFill>
                  <a:srgbClr val="01C1CB">
                    <a:lumMod val="50000"/>
                  </a:srgbClr>
                </a:solidFill>
                <a:cs typeface="Times New Roman" panose="02020603050405020304" pitchFamily="18" charset="0"/>
              </a:rPr>
              <a:t>thanh</a:t>
            </a:r>
            <a:r>
              <a:rPr lang="fr-FR" sz="2000" dirty="0">
                <a:solidFill>
                  <a:srgbClr val="01C1CB">
                    <a:lumMod val="50000"/>
                  </a:srgbClr>
                </a:solidFill>
                <a:cs typeface="Times New Roman" panose="02020603050405020304" pitchFamily="18" charset="0"/>
              </a:rPr>
              <a:t> </a:t>
            </a:r>
            <a:r>
              <a:rPr lang="fr-FR" sz="2000" dirty="0" err="1">
                <a:solidFill>
                  <a:srgbClr val="01C1CB">
                    <a:lumMod val="50000"/>
                  </a:srgbClr>
                </a:solidFill>
                <a:cs typeface="Times New Roman" panose="02020603050405020304" pitchFamily="18" charset="0"/>
              </a:rPr>
              <a:t>nào</a:t>
            </a:r>
            <a:r>
              <a:rPr lang="fr-FR" sz="2000" dirty="0">
                <a:solidFill>
                  <a:srgbClr val="01C1CB">
                    <a:lumMod val="50000"/>
                  </a:srgbClr>
                </a:solidFill>
                <a:cs typeface="Times New Roman" panose="02020603050405020304" pitchFamily="18" charset="0"/>
              </a:rPr>
              <a:t> </a:t>
            </a:r>
            <a:r>
              <a:rPr lang="fr-FR" sz="2000" dirty="0" err="1">
                <a:solidFill>
                  <a:srgbClr val="01C1CB">
                    <a:lumMod val="50000"/>
                  </a:srgbClr>
                </a:solidFill>
                <a:cs typeface="Times New Roman" panose="02020603050405020304" pitchFamily="18" charset="0"/>
              </a:rPr>
              <a:t>của</a:t>
            </a:r>
            <a:r>
              <a:rPr lang="fr-FR" sz="2000" dirty="0">
                <a:solidFill>
                  <a:srgbClr val="01C1CB">
                    <a:lumMod val="50000"/>
                  </a:srgbClr>
                </a:solidFill>
                <a:cs typeface="Times New Roman" panose="02020603050405020304" pitchFamily="18" charset="0"/>
              </a:rPr>
              <a:t> </a:t>
            </a:r>
            <a:r>
              <a:rPr lang="fr-FR" sz="2000" dirty="0" err="1">
                <a:solidFill>
                  <a:srgbClr val="01C1CB">
                    <a:lumMod val="50000"/>
                  </a:srgbClr>
                </a:solidFill>
                <a:cs typeface="Times New Roman" panose="02020603050405020304" pitchFamily="18" charset="0"/>
              </a:rPr>
              <a:t>thiên</a:t>
            </a:r>
            <a:r>
              <a:rPr lang="fr-FR" sz="2000" dirty="0">
                <a:solidFill>
                  <a:srgbClr val="01C1CB">
                    <a:lumMod val="50000"/>
                  </a:srgbClr>
                </a:solidFill>
                <a:cs typeface="Times New Roman" panose="02020603050405020304" pitchFamily="18" charset="0"/>
              </a:rPr>
              <a:t> </a:t>
            </a:r>
            <a:r>
              <a:rPr lang="fr-FR" sz="2000" dirty="0" err="1">
                <a:solidFill>
                  <a:srgbClr val="01C1CB">
                    <a:lumMod val="50000"/>
                  </a:srgbClr>
                </a:solidFill>
                <a:cs typeface="Times New Roman" panose="02020603050405020304" pitchFamily="18" charset="0"/>
              </a:rPr>
              <a:t>nhiên</a:t>
            </a:r>
            <a:r>
              <a:rPr lang="fr-FR" sz="2000" dirty="0">
                <a:solidFill>
                  <a:srgbClr val="01C1CB">
                    <a:lumMod val="50000"/>
                  </a:srgbClr>
                </a:solidFill>
                <a:cs typeface="Times New Roman" panose="02020603050405020304" pitchFamily="18" charset="0"/>
              </a:rPr>
              <a:t> </a:t>
            </a:r>
            <a:r>
              <a:rPr lang="fr-FR" sz="2000" dirty="0" err="1">
                <a:solidFill>
                  <a:srgbClr val="01C1CB">
                    <a:lumMod val="50000"/>
                  </a:srgbClr>
                </a:solidFill>
                <a:cs typeface="Times New Roman" panose="02020603050405020304" pitchFamily="18" charset="0"/>
              </a:rPr>
              <a:t>có</a:t>
            </a:r>
            <a:r>
              <a:rPr lang="fr-FR" sz="2000" dirty="0">
                <a:solidFill>
                  <a:srgbClr val="01C1CB">
                    <a:lumMod val="50000"/>
                  </a:srgbClr>
                </a:solidFill>
                <a:cs typeface="Times New Roman" panose="02020603050405020304" pitchFamily="18" charset="0"/>
              </a:rPr>
              <a:t> </a:t>
            </a:r>
            <a:r>
              <a:rPr lang="fr-FR" sz="2000" dirty="0" err="1">
                <a:solidFill>
                  <a:srgbClr val="01C1CB">
                    <a:lumMod val="50000"/>
                  </a:srgbClr>
                </a:solidFill>
                <a:cs typeface="Times New Roman" panose="02020603050405020304" pitchFamily="18" charset="0"/>
              </a:rPr>
              <a:t>trong</a:t>
            </a:r>
            <a:r>
              <a:rPr lang="fr-FR" sz="2000" dirty="0">
                <a:solidFill>
                  <a:srgbClr val="01C1CB">
                    <a:lumMod val="50000"/>
                  </a:srgbClr>
                </a:solidFill>
                <a:cs typeface="Times New Roman" panose="02020603050405020304" pitchFamily="18" charset="0"/>
              </a:rPr>
              <a:t> </a:t>
            </a:r>
            <a:r>
              <a:rPr lang="fr-FR" sz="2000" dirty="0" err="1">
                <a:solidFill>
                  <a:srgbClr val="01C1CB">
                    <a:lumMod val="50000"/>
                  </a:srgbClr>
                </a:solidFill>
                <a:cs typeface="Times New Roman" panose="02020603050405020304" pitchFamily="18" charset="0"/>
              </a:rPr>
              <a:t>lời</a:t>
            </a:r>
            <a:r>
              <a:rPr lang="fr-FR" sz="2000" dirty="0">
                <a:solidFill>
                  <a:srgbClr val="01C1CB">
                    <a:lumMod val="50000"/>
                  </a:srgbClr>
                </a:solidFill>
                <a:cs typeface="Times New Roman" panose="02020603050405020304" pitchFamily="18" charset="0"/>
              </a:rPr>
              <a:t> ca </a:t>
            </a:r>
            <a:r>
              <a:rPr lang="fr-FR" sz="2000" dirty="0" err="1">
                <a:solidFill>
                  <a:srgbClr val="01C1CB">
                    <a:lumMod val="50000"/>
                  </a:srgbClr>
                </a:solidFill>
                <a:cs typeface="Times New Roman" panose="02020603050405020304" pitchFamily="18" charset="0"/>
              </a:rPr>
              <a:t>tạo</a:t>
            </a:r>
            <a:r>
              <a:rPr lang="fr-FR" sz="2000" dirty="0">
                <a:solidFill>
                  <a:srgbClr val="01C1CB">
                    <a:lumMod val="50000"/>
                  </a:srgbClr>
                </a:solidFill>
                <a:cs typeface="Times New Roman" panose="02020603050405020304" pitchFamily="18" charset="0"/>
              </a:rPr>
              <a:t> </a:t>
            </a:r>
            <a:r>
              <a:rPr lang="fr-FR" sz="2000" dirty="0" err="1">
                <a:solidFill>
                  <a:srgbClr val="01C1CB">
                    <a:lumMod val="50000"/>
                  </a:srgbClr>
                </a:solidFill>
                <a:cs typeface="Times New Roman" panose="02020603050405020304" pitchFamily="18" charset="0"/>
              </a:rPr>
              <a:t>nên</a:t>
            </a:r>
            <a:r>
              <a:rPr lang="fr-FR" sz="2000" dirty="0">
                <a:solidFill>
                  <a:srgbClr val="01C1CB">
                    <a:lumMod val="50000"/>
                  </a:srgbClr>
                </a:solidFill>
                <a:cs typeface="Times New Roman" panose="02020603050405020304" pitchFamily="18" charset="0"/>
              </a:rPr>
              <a:t> </a:t>
            </a:r>
            <a:r>
              <a:rPr lang="fr-FR" sz="2000" dirty="0" err="1">
                <a:solidFill>
                  <a:srgbClr val="01C1CB">
                    <a:lumMod val="50000"/>
                  </a:srgbClr>
                </a:solidFill>
                <a:cs typeface="Times New Roman" panose="02020603050405020304" pitchFamily="18" charset="0"/>
              </a:rPr>
              <a:t>một</a:t>
            </a:r>
            <a:r>
              <a:rPr lang="fr-FR" sz="2000" dirty="0">
                <a:solidFill>
                  <a:srgbClr val="01C1CB">
                    <a:lumMod val="50000"/>
                  </a:srgbClr>
                </a:solidFill>
                <a:cs typeface="Times New Roman" panose="02020603050405020304" pitchFamily="18" charset="0"/>
              </a:rPr>
              <a:t> </a:t>
            </a:r>
            <a:r>
              <a:rPr lang="fr-FR" sz="2000" dirty="0" err="1">
                <a:solidFill>
                  <a:srgbClr val="01C1CB">
                    <a:lumMod val="50000"/>
                  </a:srgbClr>
                </a:solidFill>
                <a:cs typeface="Times New Roman" panose="02020603050405020304" pitchFamily="18" charset="0"/>
              </a:rPr>
              <a:t>bản</a:t>
            </a:r>
            <a:r>
              <a:rPr lang="fr-FR" sz="2000" dirty="0">
                <a:solidFill>
                  <a:srgbClr val="01C1CB">
                    <a:lumMod val="50000"/>
                  </a:srgbClr>
                </a:solidFill>
                <a:cs typeface="Times New Roman" panose="02020603050405020304" pitchFamily="18" charset="0"/>
              </a:rPr>
              <a:t> </a:t>
            </a:r>
            <a:r>
              <a:rPr lang="fr-FR" sz="2000" i="1" dirty="0" err="1">
                <a:solidFill>
                  <a:srgbClr val="01C1CB">
                    <a:lumMod val="50000"/>
                  </a:srgbClr>
                </a:solidFill>
                <a:cs typeface="Times New Roman" panose="02020603050405020304" pitchFamily="18" charset="0"/>
              </a:rPr>
              <a:t>Nhạc</a:t>
            </a:r>
            <a:r>
              <a:rPr lang="fr-FR" sz="2000" i="1" dirty="0">
                <a:solidFill>
                  <a:srgbClr val="01C1CB">
                    <a:lumMod val="50000"/>
                  </a:srgbClr>
                </a:solidFill>
                <a:cs typeface="Times New Roman" panose="02020603050405020304" pitchFamily="18" charset="0"/>
              </a:rPr>
              <a:t> </a:t>
            </a:r>
            <a:r>
              <a:rPr lang="fr-FR" sz="2000" i="1" dirty="0" err="1">
                <a:solidFill>
                  <a:srgbClr val="01C1CB">
                    <a:lumMod val="50000"/>
                  </a:srgbClr>
                </a:solidFill>
                <a:cs typeface="Times New Roman" panose="02020603050405020304" pitchFamily="18" charset="0"/>
              </a:rPr>
              <a:t>rừng</a:t>
            </a:r>
            <a:r>
              <a:rPr lang="fr-FR" sz="2000" i="1" dirty="0">
                <a:solidFill>
                  <a:srgbClr val="01C1CB">
                    <a:lumMod val="50000"/>
                  </a:srgbClr>
                </a:solidFill>
                <a:cs typeface="Times New Roman" panose="02020603050405020304" pitchFamily="18" charset="0"/>
              </a:rPr>
              <a:t> </a:t>
            </a:r>
            <a:r>
              <a:rPr lang="fr-FR" sz="2000" dirty="0" err="1">
                <a:solidFill>
                  <a:srgbClr val="01C1CB">
                    <a:lumMod val="50000"/>
                  </a:srgbClr>
                </a:solidFill>
                <a:cs typeface="Times New Roman" panose="02020603050405020304" pitchFamily="18" charset="0"/>
              </a:rPr>
              <a:t>vui</a:t>
            </a:r>
            <a:r>
              <a:rPr lang="fr-FR" sz="2000" dirty="0">
                <a:solidFill>
                  <a:srgbClr val="01C1CB">
                    <a:lumMod val="50000"/>
                  </a:srgbClr>
                </a:solidFill>
                <a:cs typeface="Times New Roman" panose="02020603050405020304" pitchFamily="18" charset="0"/>
              </a:rPr>
              <a:t> </a:t>
            </a:r>
            <a:r>
              <a:rPr lang="fr-FR" sz="2000" dirty="0" err="1">
                <a:solidFill>
                  <a:srgbClr val="01C1CB">
                    <a:lumMod val="50000"/>
                  </a:srgbClr>
                </a:solidFill>
                <a:cs typeface="Times New Roman" panose="02020603050405020304" pitchFamily="18" charset="0"/>
              </a:rPr>
              <a:t>tươi</a:t>
            </a:r>
            <a:r>
              <a:rPr lang="fr-FR" sz="2000" dirty="0">
                <a:solidFill>
                  <a:srgbClr val="01C1CB">
                    <a:lumMod val="50000"/>
                  </a:srgbClr>
                </a:solidFill>
                <a:cs typeface="Times New Roman" panose="02020603050405020304" pitchFamily="18" charset="0"/>
              </a:rPr>
              <a:t>, </a:t>
            </a:r>
            <a:r>
              <a:rPr lang="fr-FR" sz="2000" dirty="0" err="1">
                <a:solidFill>
                  <a:srgbClr val="01C1CB">
                    <a:lumMod val="50000"/>
                  </a:srgbClr>
                </a:solidFill>
                <a:cs typeface="Times New Roman" panose="02020603050405020304" pitchFamily="18" charset="0"/>
              </a:rPr>
              <a:t>sinh</a:t>
            </a:r>
            <a:r>
              <a:rPr lang="fr-FR" sz="2000" dirty="0">
                <a:solidFill>
                  <a:srgbClr val="01C1CB">
                    <a:lumMod val="50000"/>
                  </a:srgbClr>
                </a:solidFill>
                <a:cs typeface="Times New Roman" panose="02020603050405020304" pitchFamily="18" charset="0"/>
              </a:rPr>
              <a:t> </a:t>
            </a:r>
            <a:r>
              <a:rPr lang="fr-FR" sz="2000" dirty="0" err="1">
                <a:solidFill>
                  <a:srgbClr val="01C1CB">
                    <a:lumMod val="50000"/>
                  </a:srgbClr>
                </a:solidFill>
                <a:cs typeface="Times New Roman" panose="02020603050405020304" pitchFamily="18" charset="0"/>
              </a:rPr>
              <a:t>động</a:t>
            </a:r>
            <a:r>
              <a:rPr lang="fr-FR" sz="2000" dirty="0">
                <a:solidFill>
                  <a:srgbClr val="01C1CB">
                    <a:lumMod val="50000"/>
                  </a:srgbClr>
                </a:solidFill>
                <a:cs typeface="Times New Roman" panose="02020603050405020304" pitchFamily="18" charset="0"/>
              </a:rPr>
              <a:t>?</a:t>
            </a:r>
            <a:endParaRPr lang="en-GB" sz="2000" dirty="0">
              <a:solidFill>
                <a:srgbClr val="01C1CB">
                  <a:lumMod val="50000"/>
                </a:srgbClr>
              </a:solidFill>
              <a:cs typeface="Times New Roman" panose="02020603050405020304" pitchFamily="18" charset="0"/>
            </a:endParaRPr>
          </a:p>
          <a:p>
            <a:pPr marL="114300" algn="just"/>
            <a:r>
              <a:rPr lang="fr-FR" sz="2000" dirty="0">
                <a:solidFill>
                  <a:srgbClr val="01C1CB">
                    <a:lumMod val="50000"/>
                  </a:srgbClr>
                </a:solidFill>
                <a:cs typeface="Times New Roman" panose="02020603050405020304" pitchFamily="18" charset="0"/>
              </a:rPr>
              <a:t>- </a:t>
            </a:r>
            <a:r>
              <a:rPr lang="fr-FR" sz="2000" dirty="0" err="1">
                <a:solidFill>
                  <a:srgbClr val="01C1CB">
                    <a:lumMod val="50000"/>
                  </a:srgbClr>
                </a:solidFill>
                <a:cs typeface="Times New Roman" panose="02020603050405020304" pitchFamily="18" charset="0"/>
              </a:rPr>
              <a:t>Tìm</a:t>
            </a:r>
            <a:r>
              <a:rPr lang="fr-FR" sz="2000" dirty="0">
                <a:solidFill>
                  <a:srgbClr val="01C1CB">
                    <a:lumMod val="50000"/>
                  </a:srgbClr>
                </a:solidFill>
                <a:cs typeface="Times New Roman" panose="02020603050405020304" pitchFamily="18" charset="0"/>
              </a:rPr>
              <a:t> </a:t>
            </a:r>
            <a:r>
              <a:rPr lang="fr-FR" sz="2000" dirty="0" err="1">
                <a:solidFill>
                  <a:srgbClr val="01C1CB">
                    <a:lumMod val="50000"/>
                  </a:srgbClr>
                </a:solidFill>
                <a:cs typeface="Times New Roman" panose="02020603050405020304" pitchFamily="18" charset="0"/>
              </a:rPr>
              <a:t>những</a:t>
            </a:r>
            <a:r>
              <a:rPr lang="fr-FR" sz="2000" dirty="0">
                <a:solidFill>
                  <a:srgbClr val="01C1CB">
                    <a:lumMod val="50000"/>
                  </a:srgbClr>
                </a:solidFill>
                <a:cs typeface="Times New Roman" panose="02020603050405020304" pitchFamily="18" charset="0"/>
              </a:rPr>
              <a:t> </a:t>
            </a:r>
            <a:r>
              <a:rPr lang="fr-FR" sz="2000" dirty="0" err="1">
                <a:solidFill>
                  <a:srgbClr val="01C1CB">
                    <a:lumMod val="50000"/>
                  </a:srgbClr>
                </a:solidFill>
                <a:cs typeface="Times New Roman" panose="02020603050405020304" pitchFamily="18" charset="0"/>
              </a:rPr>
              <a:t>lời</a:t>
            </a:r>
            <a:r>
              <a:rPr lang="fr-FR" sz="2000" dirty="0">
                <a:solidFill>
                  <a:srgbClr val="01C1CB">
                    <a:lumMod val="50000"/>
                  </a:srgbClr>
                </a:solidFill>
                <a:cs typeface="Times New Roman" panose="02020603050405020304" pitchFamily="18" charset="0"/>
              </a:rPr>
              <a:t> ca </a:t>
            </a:r>
            <a:r>
              <a:rPr lang="fr-FR" sz="2000" dirty="0" err="1">
                <a:solidFill>
                  <a:srgbClr val="01C1CB">
                    <a:lumMod val="50000"/>
                  </a:srgbClr>
                </a:solidFill>
                <a:cs typeface="Times New Roman" panose="02020603050405020304" pitchFamily="18" charset="0"/>
              </a:rPr>
              <a:t>thể</a:t>
            </a:r>
            <a:r>
              <a:rPr lang="fr-FR" sz="2000" dirty="0">
                <a:solidFill>
                  <a:srgbClr val="01C1CB">
                    <a:lumMod val="50000"/>
                  </a:srgbClr>
                </a:solidFill>
                <a:cs typeface="Times New Roman" panose="02020603050405020304" pitchFamily="18" charset="0"/>
              </a:rPr>
              <a:t> </a:t>
            </a:r>
            <a:r>
              <a:rPr lang="fr-FR" sz="2000" dirty="0" err="1">
                <a:solidFill>
                  <a:srgbClr val="01C1CB">
                    <a:lumMod val="50000"/>
                  </a:srgbClr>
                </a:solidFill>
                <a:cs typeface="Times New Roman" panose="02020603050405020304" pitchFamily="18" charset="0"/>
              </a:rPr>
              <a:t>hiện</a:t>
            </a:r>
            <a:r>
              <a:rPr lang="fr-FR" sz="2000" dirty="0">
                <a:solidFill>
                  <a:srgbClr val="01C1CB">
                    <a:lumMod val="50000"/>
                  </a:srgbClr>
                </a:solidFill>
                <a:cs typeface="Times New Roman" panose="02020603050405020304" pitchFamily="18" charset="0"/>
              </a:rPr>
              <a:t> </a:t>
            </a:r>
            <a:r>
              <a:rPr lang="fr-FR" sz="2000" dirty="0" err="1">
                <a:solidFill>
                  <a:srgbClr val="01C1CB">
                    <a:lumMod val="50000"/>
                  </a:srgbClr>
                </a:solidFill>
                <a:cs typeface="Times New Roman" panose="02020603050405020304" pitchFamily="18" charset="0"/>
              </a:rPr>
              <a:t>sự</a:t>
            </a:r>
            <a:r>
              <a:rPr lang="fr-FR" sz="2000" dirty="0">
                <a:solidFill>
                  <a:srgbClr val="01C1CB">
                    <a:lumMod val="50000"/>
                  </a:srgbClr>
                </a:solidFill>
                <a:cs typeface="Times New Roman" panose="02020603050405020304" pitchFamily="18" charset="0"/>
              </a:rPr>
              <a:t> </a:t>
            </a:r>
            <a:r>
              <a:rPr lang="fr-FR" sz="2000" dirty="0" err="1">
                <a:solidFill>
                  <a:srgbClr val="01C1CB">
                    <a:lumMod val="50000"/>
                  </a:srgbClr>
                </a:solidFill>
                <a:cs typeface="Times New Roman" panose="02020603050405020304" pitchFamily="18" charset="0"/>
              </a:rPr>
              <a:t>lạc</a:t>
            </a:r>
            <a:r>
              <a:rPr lang="fr-FR" sz="2000" dirty="0">
                <a:solidFill>
                  <a:srgbClr val="01C1CB">
                    <a:lumMod val="50000"/>
                  </a:srgbClr>
                </a:solidFill>
                <a:cs typeface="Times New Roman" panose="02020603050405020304" pitchFamily="18" charset="0"/>
              </a:rPr>
              <a:t> </a:t>
            </a:r>
            <a:r>
              <a:rPr lang="fr-FR" sz="2000" dirty="0" err="1">
                <a:solidFill>
                  <a:srgbClr val="01C1CB">
                    <a:lumMod val="50000"/>
                  </a:srgbClr>
                </a:solidFill>
                <a:cs typeface="Times New Roman" panose="02020603050405020304" pitchFamily="18" charset="0"/>
              </a:rPr>
              <a:t>quan</a:t>
            </a:r>
            <a:r>
              <a:rPr lang="fr-FR" sz="2000" dirty="0">
                <a:solidFill>
                  <a:srgbClr val="01C1CB">
                    <a:lumMod val="50000"/>
                  </a:srgbClr>
                </a:solidFill>
                <a:cs typeface="Times New Roman" panose="02020603050405020304" pitchFamily="18" charset="0"/>
              </a:rPr>
              <a:t>, </a:t>
            </a:r>
            <a:r>
              <a:rPr lang="fr-FR" sz="2000" dirty="0" err="1">
                <a:solidFill>
                  <a:srgbClr val="01C1CB">
                    <a:lumMod val="50000"/>
                  </a:srgbClr>
                </a:solidFill>
                <a:cs typeface="Times New Roman" panose="02020603050405020304" pitchFamily="18" charset="0"/>
              </a:rPr>
              <a:t>yêu</a:t>
            </a:r>
            <a:r>
              <a:rPr lang="fr-FR" sz="2000" dirty="0">
                <a:solidFill>
                  <a:srgbClr val="01C1CB">
                    <a:lumMod val="50000"/>
                  </a:srgbClr>
                </a:solidFill>
                <a:cs typeface="Times New Roman" panose="02020603050405020304" pitchFamily="18" charset="0"/>
              </a:rPr>
              <a:t> </a:t>
            </a:r>
            <a:r>
              <a:rPr lang="fr-FR" sz="2000" dirty="0" err="1">
                <a:solidFill>
                  <a:srgbClr val="01C1CB">
                    <a:lumMod val="50000"/>
                  </a:srgbClr>
                </a:solidFill>
                <a:cs typeface="Times New Roman" panose="02020603050405020304" pitchFamily="18" charset="0"/>
              </a:rPr>
              <a:t>đời</a:t>
            </a:r>
            <a:r>
              <a:rPr lang="fr-FR" sz="2000" dirty="0">
                <a:solidFill>
                  <a:srgbClr val="01C1CB">
                    <a:lumMod val="50000"/>
                  </a:srgbClr>
                </a:solidFill>
                <a:cs typeface="Times New Roman" panose="02020603050405020304" pitchFamily="18" charset="0"/>
              </a:rPr>
              <a:t> </a:t>
            </a:r>
            <a:r>
              <a:rPr lang="fr-FR" sz="2000" dirty="0" err="1">
                <a:solidFill>
                  <a:srgbClr val="01C1CB">
                    <a:lumMod val="50000"/>
                  </a:srgbClr>
                </a:solidFill>
                <a:cs typeface="Times New Roman" panose="02020603050405020304" pitchFamily="18" charset="0"/>
              </a:rPr>
              <a:t>của</a:t>
            </a:r>
            <a:r>
              <a:rPr lang="fr-FR" sz="2000" dirty="0">
                <a:solidFill>
                  <a:srgbClr val="01C1CB">
                    <a:lumMod val="50000"/>
                  </a:srgbClr>
                </a:solidFill>
                <a:cs typeface="Times New Roman" panose="02020603050405020304" pitchFamily="18" charset="0"/>
              </a:rPr>
              <a:t> </a:t>
            </a:r>
            <a:r>
              <a:rPr lang="fr-FR" sz="2000" dirty="0" err="1">
                <a:solidFill>
                  <a:srgbClr val="01C1CB">
                    <a:lumMod val="50000"/>
                  </a:srgbClr>
                </a:solidFill>
                <a:cs typeface="Times New Roman" panose="02020603050405020304" pitchFamily="18" charset="0"/>
              </a:rPr>
              <a:t>các</a:t>
            </a:r>
            <a:r>
              <a:rPr lang="fr-FR" sz="2000" dirty="0">
                <a:solidFill>
                  <a:srgbClr val="01C1CB">
                    <a:lumMod val="50000"/>
                  </a:srgbClr>
                </a:solidFill>
                <a:cs typeface="Times New Roman" panose="02020603050405020304" pitchFamily="18" charset="0"/>
              </a:rPr>
              <a:t> </a:t>
            </a:r>
            <a:r>
              <a:rPr lang="fr-FR" sz="2000" dirty="0" err="1">
                <a:solidFill>
                  <a:srgbClr val="01C1CB">
                    <a:lumMod val="50000"/>
                  </a:srgbClr>
                </a:solidFill>
                <a:cs typeface="Times New Roman" panose="02020603050405020304" pitchFamily="18" charset="0"/>
              </a:rPr>
              <a:t>anh</a:t>
            </a:r>
            <a:r>
              <a:rPr lang="fr-FR" sz="2000" dirty="0">
                <a:solidFill>
                  <a:srgbClr val="01C1CB">
                    <a:lumMod val="50000"/>
                  </a:srgbClr>
                </a:solidFill>
                <a:cs typeface="Times New Roman" panose="02020603050405020304" pitchFamily="18" charset="0"/>
              </a:rPr>
              <a:t> </a:t>
            </a:r>
            <a:r>
              <a:rPr lang="fr-FR" sz="2000" dirty="0" err="1">
                <a:solidFill>
                  <a:srgbClr val="01C1CB">
                    <a:lumMod val="50000"/>
                  </a:srgbClr>
                </a:solidFill>
                <a:cs typeface="Times New Roman" panose="02020603050405020304" pitchFamily="18" charset="0"/>
              </a:rPr>
              <a:t>bộ</a:t>
            </a:r>
            <a:r>
              <a:rPr lang="fr-FR" sz="2000" dirty="0">
                <a:solidFill>
                  <a:srgbClr val="01C1CB">
                    <a:lumMod val="50000"/>
                  </a:srgbClr>
                </a:solidFill>
                <a:cs typeface="Times New Roman" panose="02020603050405020304" pitchFamily="18" charset="0"/>
              </a:rPr>
              <a:t> </a:t>
            </a:r>
            <a:r>
              <a:rPr lang="fr-FR" sz="2000" dirty="0" err="1">
                <a:solidFill>
                  <a:srgbClr val="01C1CB">
                    <a:lumMod val="50000"/>
                  </a:srgbClr>
                </a:solidFill>
                <a:cs typeface="Times New Roman" panose="02020603050405020304" pitchFamily="18" charset="0"/>
              </a:rPr>
              <a:t>đội</a:t>
            </a:r>
            <a:r>
              <a:rPr lang="fr-FR" sz="2000" dirty="0">
                <a:solidFill>
                  <a:srgbClr val="01C1CB">
                    <a:lumMod val="50000"/>
                  </a:srgbClr>
                </a:solidFill>
                <a:cs typeface="Times New Roman" panose="02020603050405020304" pitchFamily="18" charset="0"/>
              </a:rPr>
              <a:t> ?</a:t>
            </a:r>
            <a:endParaRPr lang="en-GB" sz="2000" dirty="0">
              <a:solidFill>
                <a:srgbClr val="01C1CB">
                  <a:lumMod val="50000"/>
                </a:srgbClr>
              </a:solidFill>
              <a:cs typeface="Times New Roman" panose="02020603050405020304" pitchFamily="18" charset="0"/>
            </a:endParaRPr>
          </a:p>
          <a:p>
            <a:pPr lvl="0" algn="just"/>
            <a:endParaRPr lang="en-GB" sz="1800" dirty="0">
              <a:effectLst/>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39427390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0"/>
                                        </p:tgtEl>
                                        <p:attrNameLst>
                                          <p:attrName>style.visibility</p:attrName>
                                        </p:attrNameLst>
                                      </p:cBhvr>
                                      <p:to>
                                        <p:strVal val="visible"/>
                                      </p:to>
                                    </p:set>
                                    <p:animEffect transition="in" filter="wipe(left)">
                                      <p:cBhvr>
                                        <p:cTn id="7" dur="500"/>
                                        <p:tgtEl>
                                          <p:spTgt spid="1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0"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rgbClr val="E9F7D7"/>
        </a:solidFill>
        <a:effectLst/>
      </p:bgPr>
    </p:bg>
    <p:spTree>
      <p:nvGrpSpPr>
        <p:cNvPr id="1" name="Shape 1822"/>
        <p:cNvGrpSpPr/>
        <p:nvPr/>
      </p:nvGrpSpPr>
      <p:grpSpPr>
        <a:xfrm>
          <a:off x="0" y="0"/>
          <a:ext cx="0" cy="0"/>
          <a:chOff x="0" y="0"/>
          <a:chExt cx="0" cy="0"/>
        </a:xfrm>
      </p:grpSpPr>
      <p:pic>
        <p:nvPicPr>
          <p:cNvPr id="7" name="Picture 6" descr="Text, letter&#10;&#10;Description automatically generated">
            <a:extLst>
              <a:ext uri="{FF2B5EF4-FFF2-40B4-BE49-F238E27FC236}">
                <a16:creationId xmlns:a16="http://schemas.microsoft.com/office/drawing/2014/main" id="{3879A96F-076C-3F03-E553-D9D5DAADB3C1}"/>
              </a:ext>
            </a:extLst>
          </p:cNvPr>
          <p:cNvPicPr>
            <a:picLocks noChangeAspect="1"/>
          </p:cNvPicPr>
          <p:nvPr/>
        </p:nvPicPr>
        <p:blipFill rotWithShape="1">
          <a:blip r:embed="rId6"/>
          <a:srcRect t="4447" b="18746"/>
          <a:stretch/>
        </p:blipFill>
        <p:spPr>
          <a:xfrm>
            <a:off x="5154317" y="190832"/>
            <a:ext cx="3685662" cy="4049537"/>
          </a:xfrm>
          <a:prstGeom prst="rect">
            <a:avLst/>
          </a:prstGeom>
        </p:spPr>
      </p:pic>
      <p:pic>
        <p:nvPicPr>
          <p:cNvPr id="322" name="Picture 321" descr="Text, letter&#10;&#10;Description automatically generated">
            <a:extLst>
              <a:ext uri="{FF2B5EF4-FFF2-40B4-BE49-F238E27FC236}">
                <a16:creationId xmlns:a16="http://schemas.microsoft.com/office/drawing/2014/main" id="{09956126-E5E4-B032-CF30-285E5589E4C6}"/>
              </a:ext>
            </a:extLst>
          </p:cNvPr>
          <p:cNvPicPr>
            <a:picLocks noChangeAspect="1"/>
          </p:cNvPicPr>
          <p:nvPr/>
        </p:nvPicPr>
        <p:blipFill rotWithShape="1">
          <a:blip r:embed="rId6"/>
          <a:srcRect t="4447" b="18746"/>
          <a:stretch/>
        </p:blipFill>
        <p:spPr>
          <a:xfrm>
            <a:off x="4596664" y="160406"/>
            <a:ext cx="4330386" cy="4757913"/>
          </a:xfrm>
          <a:prstGeom prst="rect">
            <a:avLst/>
          </a:prstGeom>
          <a:ln>
            <a:noFill/>
          </a:ln>
          <a:effectLst>
            <a:outerShdw blurRad="292100" dist="139700" dir="2700000" algn="tl" rotWithShape="0">
              <a:srgbClr val="333333">
                <a:alpha val="65000"/>
              </a:srgbClr>
            </a:outerShdw>
          </a:effectLst>
        </p:spPr>
      </p:pic>
      <p:grpSp>
        <p:nvGrpSpPr>
          <p:cNvPr id="323" name="Google Shape;1153;p35">
            <a:extLst>
              <a:ext uri="{FF2B5EF4-FFF2-40B4-BE49-F238E27FC236}">
                <a16:creationId xmlns:a16="http://schemas.microsoft.com/office/drawing/2014/main" id="{123D1B90-6DD7-1B5E-35A5-7608E218B593}"/>
              </a:ext>
            </a:extLst>
          </p:cNvPr>
          <p:cNvGrpSpPr/>
          <p:nvPr/>
        </p:nvGrpSpPr>
        <p:grpSpPr>
          <a:xfrm rot="13117311" flipH="1">
            <a:off x="-570423" y="3364860"/>
            <a:ext cx="2094825" cy="1797021"/>
            <a:chOff x="3242763" y="3032968"/>
            <a:chExt cx="449637" cy="385709"/>
          </a:xfrm>
          <a:solidFill>
            <a:schemeClr val="accent1">
              <a:lumMod val="75000"/>
            </a:schemeClr>
          </a:solidFill>
        </p:grpSpPr>
        <p:sp>
          <p:nvSpPr>
            <p:cNvPr id="324" name="Google Shape;1154;p35">
              <a:extLst>
                <a:ext uri="{FF2B5EF4-FFF2-40B4-BE49-F238E27FC236}">
                  <a16:creationId xmlns:a16="http://schemas.microsoft.com/office/drawing/2014/main" id="{D1D76CE8-E5C1-E028-79AE-347C7FD9FD28}"/>
                </a:ext>
              </a:extLst>
            </p:cNvPr>
            <p:cNvSpPr/>
            <p:nvPr/>
          </p:nvSpPr>
          <p:spPr>
            <a:xfrm>
              <a:off x="3316938" y="3124158"/>
              <a:ext cx="375461" cy="211177"/>
            </a:xfrm>
            <a:custGeom>
              <a:avLst/>
              <a:gdLst/>
              <a:ahLst/>
              <a:cxnLst/>
              <a:rect l="l" t="t" r="r" b="b"/>
              <a:pathLst>
                <a:path w="19088" h="10736" extrusionOk="0">
                  <a:moveTo>
                    <a:pt x="18555" y="1"/>
                  </a:moveTo>
                  <a:cubicBezTo>
                    <a:pt x="17430" y="1"/>
                    <a:pt x="14656" y="108"/>
                    <a:pt x="11526" y="1039"/>
                  </a:cubicBezTo>
                  <a:cubicBezTo>
                    <a:pt x="7776" y="2153"/>
                    <a:pt x="2727" y="4715"/>
                    <a:pt x="0" y="10578"/>
                  </a:cubicBezTo>
                  <a:lnTo>
                    <a:pt x="334" y="10736"/>
                  </a:lnTo>
                  <a:cubicBezTo>
                    <a:pt x="2999" y="5001"/>
                    <a:pt x="7947" y="2487"/>
                    <a:pt x="11619" y="1395"/>
                  </a:cubicBezTo>
                  <a:cubicBezTo>
                    <a:pt x="14724" y="469"/>
                    <a:pt x="17478" y="365"/>
                    <a:pt x="18569" y="365"/>
                  </a:cubicBezTo>
                  <a:cubicBezTo>
                    <a:pt x="18883" y="365"/>
                    <a:pt x="19059" y="374"/>
                    <a:pt x="19067" y="374"/>
                  </a:cubicBezTo>
                  <a:lnTo>
                    <a:pt x="19088" y="10"/>
                  </a:lnTo>
                  <a:cubicBezTo>
                    <a:pt x="19079" y="10"/>
                    <a:pt x="18891" y="1"/>
                    <a:pt x="185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 name="Google Shape;1155;p35">
              <a:extLst>
                <a:ext uri="{FF2B5EF4-FFF2-40B4-BE49-F238E27FC236}">
                  <a16:creationId xmlns:a16="http://schemas.microsoft.com/office/drawing/2014/main" id="{F32B8216-E296-C5B8-ADAD-5F25CBC52B68}"/>
                </a:ext>
              </a:extLst>
            </p:cNvPr>
            <p:cNvSpPr/>
            <p:nvPr/>
          </p:nvSpPr>
          <p:spPr>
            <a:xfrm>
              <a:off x="3485195" y="3129096"/>
              <a:ext cx="148922" cy="148174"/>
            </a:xfrm>
            <a:custGeom>
              <a:avLst/>
              <a:gdLst/>
              <a:ahLst/>
              <a:cxnLst/>
              <a:rect l="l" t="t" r="r" b="b"/>
              <a:pathLst>
                <a:path w="7571" h="7533" extrusionOk="0">
                  <a:moveTo>
                    <a:pt x="7570" y="1"/>
                  </a:moveTo>
                  <a:cubicBezTo>
                    <a:pt x="7570" y="1"/>
                    <a:pt x="0" y="4608"/>
                    <a:pt x="2036" y="7114"/>
                  </a:cubicBezTo>
                  <a:cubicBezTo>
                    <a:pt x="2271" y="7404"/>
                    <a:pt x="2526" y="7532"/>
                    <a:pt x="2792" y="7532"/>
                  </a:cubicBezTo>
                  <a:cubicBezTo>
                    <a:pt x="4832" y="7532"/>
                    <a:pt x="7570" y="1"/>
                    <a:pt x="7570"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 name="Google Shape;1156;p35">
              <a:extLst>
                <a:ext uri="{FF2B5EF4-FFF2-40B4-BE49-F238E27FC236}">
                  <a16:creationId xmlns:a16="http://schemas.microsoft.com/office/drawing/2014/main" id="{0E7EDD86-67B0-EF7D-94FE-B6AC0D0BEEBE}"/>
                </a:ext>
              </a:extLst>
            </p:cNvPr>
            <p:cNvSpPr/>
            <p:nvPr/>
          </p:nvSpPr>
          <p:spPr>
            <a:xfrm>
              <a:off x="3449376" y="3032968"/>
              <a:ext cx="195697" cy="102048"/>
            </a:xfrm>
            <a:custGeom>
              <a:avLst/>
              <a:gdLst/>
              <a:ahLst/>
              <a:cxnLst/>
              <a:rect l="l" t="t" r="r" b="b"/>
              <a:pathLst>
                <a:path w="9949" h="5188" extrusionOk="0">
                  <a:moveTo>
                    <a:pt x="3390" y="1"/>
                  </a:moveTo>
                  <a:cubicBezTo>
                    <a:pt x="2971" y="1"/>
                    <a:pt x="2591" y="139"/>
                    <a:pt x="2272" y="461"/>
                  </a:cubicBezTo>
                  <a:cubicBezTo>
                    <a:pt x="1" y="2761"/>
                    <a:pt x="9948" y="5188"/>
                    <a:pt x="9948" y="5188"/>
                  </a:cubicBezTo>
                  <a:cubicBezTo>
                    <a:pt x="9948" y="5188"/>
                    <a:pt x="5954" y="1"/>
                    <a:pt x="3390"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 name="Google Shape;1157;p35">
              <a:extLst>
                <a:ext uri="{FF2B5EF4-FFF2-40B4-BE49-F238E27FC236}">
                  <a16:creationId xmlns:a16="http://schemas.microsoft.com/office/drawing/2014/main" id="{AF7C7394-E8EA-5BC9-0660-BDC02A0F01B2}"/>
                </a:ext>
              </a:extLst>
            </p:cNvPr>
            <p:cNvSpPr/>
            <p:nvPr/>
          </p:nvSpPr>
          <p:spPr>
            <a:xfrm>
              <a:off x="3414383" y="3162948"/>
              <a:ext cx="100120" cy="152442"/>
            </a:xfrm>
            <a:custGeom>
              <a:avLst/>
              <a:gdLst/>
              <a:ahLst/>
              <a:cxnLst/>
              <a:rect l="l" t="t" r="r" b="b"/>
              <a:pathLst>
                <a:path w="5090" h="7750" extrusionOk="0">
                  <a:moveTo>
                    <a:pt x="4736" y="1"/>
                  </a:moveTo>
                  <a:cubicBezTo>
                    <a:pt x="4736" y="1"/>
                    <a:pt x="1" y="6100"/>
                    <a:pt x="2572" y="7585"/>
                  </a:cubicBezTo>
                  <a:cubicBezTo>
                    <a:pt x="2767" y="7697"/>
                    <a:pt x="2945" y="7749"/>
                    <a:pt x="3107" y="7749"/>
                  </a:cubicBezTo>
                  <a:cubicBezTo>
                    <a:pt x="5089" y="7749"/>
                    <a:pt x="4736" y="1"/>
                    <a:pt x="473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 name="Google Shape;1158;p35">
              <a:extLst>
                <a:ext uri="{FF2B5EF4-FFF2-40B4-BE49-F238E27FC236}">
                  <a16:creationId xmlns:a16="http://schemas.microsoft.com/office/drawing/2014/main" id="{1A76C967-862E-B76B-0046-B78488B9E500}"/>
                </a:ext>
              </a:extLst>
            </p:cNvPr>
            <p:cNvSpPr/>
            <p:nvPr/>
          </p:nvSpPr>
          <p:spPr>
            <a:xfrm>
              <a:off x="3375220" y="3196662"/>
              <a:ext cx="71697" cy="127914"/>
            </a:xfrm>
            <a:custGeom>
              <a:avLst/>
              <a:gdLst/>
              <a:ahLst/>
              <a:cxnLst/>
              <a:rect l="l" t="t" r="r" b="b"/>
              <a:pathLst>
                <a:path w="3645" h="6503" extrusionOk="0">
                  <a:moveTo>
                    <a:pt x="3413" y="1"/>
                  </a:moveTo>
                  <a:lnTo>
                    <a:pt x="3413" y="1"/>
                  </a:lnTo>
                  <a:cubicBezTo>
                    <a:pt x="3413" y="1"/>
                    <a:pt x="0" y="5336"/>
                    <a:pt x="1843" y="6400"/>
                  </a:cubicBezTo>
                  <a:cubicBezTo>
                    <a:pt x="1964" y="6470"/>
                    <a:pt x="2076" y="6503"/>
                    <a:pt x="2180" y="6503"/>
                  </a:cubicBezTo>
                  <a:cubicBezTo>
                    <a:pt x="3644" y="6503"/>
                    <a:pt x="3413" y="1"/>
                    <a:pt x="3413"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 name="Google Shape;1159;p35">
              <a:extLst>
                <a:ext uri="{FF2B5EF4-FFF2-40B4-BE49-F238E27FC236}">
                  <a16:creationId xmlns:a16="http://schemas.microsoft.com/office/drawing/2014/main" id="{CAB056F3-3D2E-1921-9341-DF3FEFFEE439}"/>
                </a:ext>
              </a:extLst>
            </p:cNvPr>
            <p:cNvSpPr/>
            <p:nvPr/>
          </p:nvSpPr>
          <p:spPr>
            <a:xfrm>
              <a:off x="3321423" y="3233071"/>
              <a:ext cx="71697" cy="127776"/>
            </a:xfrm>
            <a:custGeom>
              <a:avLst/>
              <a:gdLst/>
              <a:ahLst/>
              <a:cxnLst/>
              <a:rect l="l" t="t" r="r" b="b"/>
              <a:pathLst>
                <a:path w="3645" h="6496" extrusionOk="0">
                  <a:moveTo>
                    <a:pt x="3421" y="1"/>
                  </a:moveTo>
                  <a:cubicBezTo>
                    <a:pt x="3421" y="1"/>
                    <a:pt x="0" y="5334"/>
                    <a:pt x="1842" y="6392"/>
                  </a:cubicBezTo>
                  <a:cubicBezTo>
                    <a:pt x="1965" y="6463"/>
                    <a:pt x="2078" y="6496"/>
                    <a:pt x="2182" y="6496"/>
                  </a:cubicBezTo>
                  <a:cubicBezTo>
                    <a:pt x="3645" y="6496"/>
                    <a:pt x="3421" y="1"/>
                    <a:pt x="3421"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 name="Google Shape;1160;p35">
              <a:extLst>
                <a:ext uri="{FF2B5EF4-FFF2-40B4-BE49-F238E27FC236}">
                  <a16:creationId xmlns:a16="http://schemas.microsoft.com/office/drawing/2014/main" id="{E4289A15-DF39-5468-9FE8-182787EDFE31}"/>
                </a:ext>
              </a:extLst>
            </p:cNvPr>
            <p:cNvSpPr/>
            <p:nvPr/>
          </p:nvSpPr>
          <p:spPr>
            <a:xfrm>
              <a:off x="3242763" y="3254826"/>
              <a:ext cx="123213" cy="69612"/>
            </a:xfrm>
            <a:custGeom>
              <a:avLst/>
              <a:gdLst/>
              <a:ahLst/>
              <a:cxnLst/>
              <a:rect l="l" t="t" r="r" b="b"/>
              <a:pathLst>
                <a:path w="6264" h="3539" extrusionOk="0">
                  <a:moveTo>
                    <a:pt x="6263" y="0"/>
                  </a:moveTo>
                  <a:cubicBezTo>
                    <a:pt x="6263" y="0"/>
                    <a:pt x="1" y="958"/>
                    <a:pt x="420" y="3042"/>
                  </a:cubicBezTo>
                  <a:cubicBezTo>
                    <a:pt x="492" y="3393"/>
                    <a:pt x="705" y="3539"/>
                    <a:pt x="1011" y="3539"/>
                  </a:cubicBezTo>
                  <a:cubicBezTo>
                    <a:pt x="2517" y="3539"/>
                    <a:pt x="6263" y="0"/>
                    <a:pt x="626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 name="Google Shape;1161;p35">
              <a:extLst>
                <a:ext uri="{FF2B5EF4-FFF2-40B4-BE49-F238E27FC236}">
                  <a16:creationId xmlns:a16="http://schemas.microsoft.com/office/drawing/2014/main" id="{D1919FCA-2DE2-514B-75D7-EF2D0530F763}"/>
                </a:ext>
              </a:extLst>
            </p:cNvPr>
            <p:cNvSpPr/>
            <p:nvPr/>
          </p:nvSpPr>
          <p:spPr>
            <a:xfrm>
              <a:off x="3309051" y="3150418"/>
              <a:ext cx="155216" cy="40815"/>
            </a:xfrm>
            <a:custGeom>
              <a:avLst/>
              <a:gdLst/>
              <a:ahLst/>
              <a:cxnLst/>
              <a:rect l="l" t="t" r="r" b="b"/>
              <a:pathLst>
                <a:path w="7891" h="2075" extrusionOk="0">
                  <a:moveTo>
                    <a:pt x="2247" y="0"/>
                  </a:moveTo>
                  <a:cubicBezTo>
                    <a:pt x="1311" y="0"/>
                    <a:pt x="564" y="238"/>
                    <a:pt x="322" y="910"/>
                  </a:cubicBezTo>
                  <a:cubicBezTo>
                    <a:pt x="0" y="1802"/>
                    <a:pt x="1067" y="2075"/>
                    <a:pt x="2494" y="2075"/>
                  </a:cubicBezTo>
                  <a:cubicBezTo>
                    <a:pt x="4744" y="2075"/>
                    <a:pt x="7891" y="1395"/>
                    <a:pt x="7891" y="1395"/>
                  </a:cubicBezTo>
                  <a:cubicBezTo>
                    <a:pt x="7891" y="1395"/>
                    <a:pt x="4514" y="0"/>
                    <a:pt x="2247"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 name="Google Shape;1162;p35">
              <a:extLst>
                <a:ext uri="{FF2B5EF4-FFF2-40B4-BE49-F238E27FC236}">
                  <a16:creationId xmlns:a16="http://schemas.microsoft.com/office/drawing/2014/main" id="{359F649D-C30C-01FF-BC67-3D06B622828B}"/>
                </a:ext>
              </a:extLst>
            </p:cNvPr>
            <p:cNvSpPr/>
            <p:nvPr/>
          </p:nvSpPr>
          <p:spPr>
            <a:xfrm>
              <a:off x="3262157" y="3202740"/>
              <a:ext cx="134680" cy="35465"/>
            </a:xfrm>
            <a:custGeom>
              <a:avLst/>
              <a:gdLst/>
              <a:ahLst/>
              <a:cxnLst/>
              <a:rect l="l" t="t" r="r" b="b"/>
              <a:pathLst>
                <a:path w="6847" h="1803" extrusionOk="0">
                  <a:moveTo>
                    <a:pt x="1950" y="1"/>
                  </a:moveTo>
                  <a:cubicBezTo>
                    <a:pt x="1137" y="1"/>
                    <a:pt x="489" y="207"/>
                    <a:pt x="278" y="792"/>
                  </a:cubicBezTo>
                  <a:cubicBezTo>
                    <a:pt x="0" y="1565"/>
                    <a:pt x="927" y="1802"/>
                    <a:pt x="2166" y="1802"/>
                  </a:cubicBezTo>
                  <a:cubicBezTo>
                    <a:pt x="4119" y="1802"/>
                    <a:pt x="6847" y="1214"/>
                    <a:pt x="6847" y="1214"/>
                  </a:cubicBezTo>
                  <a:cubicBezTo>
                    <a:pt x="6847" y="1214"/>
                    <a:pt x="3918" y="1"/>
                    <a:pt x="1950"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 name="Google Shape;1163;p35">
              <a:extLst>
                <a:ext uri="{FF2B5EF4-FFF2-40B4-BE49-F238E27FC236}">
                  <a16:creationId xmlns:a16="http://schemas.microsoft.com/office/drawing/2014/main" id="{9DA0E9DC-EC37-946A-1339-743B61F58A7D}"/>
                </a:ext>
              </a:extLst>
            </p:cNvPr>
            <p:cNvSpPr/>
            <p:nvPr/>
          </p:nvSpPr>
          <p:spPr>
            <a:xfrm>
              <a:off x="3378977" y="3090798"/>
              <a:ext cx="190366" cy="53542"/>
            </a:xfrm>
            <a:custGeom>
              <a:avLst/>
              <a:gdLst/>
              <a:ahLst/>
              <a:cxnLst/>
              <a:rect l="l" t="t" r="r" b="b"/>
              <a:pathLst>
                <a:path w="9678" h="2722" extrusionOk="0">
                  <a:moveTo>
                    <a:pt x="2554" y="1"/>
                  </a:moveTo>
                  <a:cubicBezTo>
                    <a:pt x="1773" y="1"/>
                    <a:pt x="1150" y="227"/>
                    <a:pt x="845" y="813"/>
                  </a:cubicBezTo>
                  <a:cubicBezTo>
                    <a:pt x="0" y="2420"/>
                    <a:pt x="3662" y="2721"/>
                    <a:pt x="6527" y="2721"/>
                  </a:cubicBezTo>
                  <a:cubicBezTo>
                    <a:pt x="8246" y="2721"/>
                    <a:pt x="9678" y="2613"/>
                    <a:pt x="9678" y="2613"/>
                  </a:cubicBezTo>
                  <a:cubicBezTo>
                    <a:pt x="9678" y="2613"/>
                    <a:pt x="5207" y="1"/>
                    <a:pt x="255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 name="Google Shape;1164;p35">
              <a:extLst>
                <a:ext uri="{FF2B5EF4-FFF2-40B4-BE49-F238E27FC236}">
                  <a16:creationId xmlns:a16="http://schemas.microsoft.com/office/drawing/2014/main" id="{05FCDC87-B624-6CAA-E8E2-9024A56E849A}"/>
                </a:ext>
              </a:extLst>
            </p:cNvPr>
            <p:cNvSpPr/>
            <p:nvPr/>
          </p:nvSpPr>
          <p:spPr>
            <a:xfrm>
              <a:off x="3255233" y="3297392"/>
              <a:ext cx="85584" cy="121285"/>
            </a:xfrm>
            <a:custGeom>
              <a:avLst/>
              <a:gdLst/>
              <a:ahLst/>
              <a:cxnLst/>
              <a:rect l="l" t="t" r="r" b="b"/>
              <a:pathLst>
                <a:path w="4351" h="6166" extrusionOk="0">
                  <a:moveTo>
                    <a:pt x="4351" y="1"/>
                  </a:moveTo>
                  <a:cubicBezTo>
                    <a:pt x="4350" y="1"/>
                    <a:pt x="1" y="4606"/>
                    <a:pt x="1615" y="5992"/>
                  </a:cubicBezTo>
                  <a:cubicBezTo>
                    <a:pt x="1753" y="6111"/>
                    <a:pt x="1888" y="6166"/>
                    <a:pt x="2018" y="6166"/>
                  </a:cubicBezTo>
                  <a:cubicBezTo>
                    <a:pt x="3408" y="6166"/>
                    <a:pt x="4350" y="1"/>
                    <a:pt x="4351"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5" name="Google Shape;1504;p42">
            <a:extLst>
              <a:ext uri="{FF2B5EF4-FFF2-40B4-BE49-F238E27FC236}">
                <a16:creationId xmlns:a16="http://schemas.microsoft.com/office/drawing/2014/main" id="{5D2F6DCF-255D-39A9-6F3F-0AF91DB62006}"/>
              </a:ext>
            </a:extLst>
          </p:cNvPr>
          <p:cNvGrpSpPr/>
          <p:nvPr/>
        </p:nvGrpSpPr>
        <p:grpSpPr>
          <a:xfrm>
            <a:off x="55999" y="3095"/>
            <a:ext cx="531217" cy="482753"/>
            <a:chOff x="2495889" y="2567541"/>
            <a:chExt cx="371325" cy="337471"/>
          </a:xfrm>
        </p:grpSpPr>
        <p:sp>
          <p:nvSpPr>
            <p:cNvPr id="336" name="Google Shape;1505;p42">
              <a:extLst>
                <a:ext uri="{FF2B5EF4-FFF2-40B4-BE49-F238E27FC236}">
                  <a16:creationId xmlns:a16="http://schemas.microsoft.com/office/drawing/2014/main" id="{BE51A377-2517-5DD7-9506-BCF76FAE8852}"/>
                </a:ext>
              </a:extLst>
            </p:cNvPr>
            <p:cNvSpPr/>
            <p:nvPr/>
          </p:nvSpPr>
          <p:spPr>
            <a:xfrm rot="-918342">
              <a:off x="2525218" y="2604123"/>
              <a:ext cx="312666" cy="264306"/>
            </a:xfrm>
            <a:custGeom>
              <a:avLst/>
              <a:gdLst/>
              <a:ahLst/>
              <a:cxnLst/>
              <a:rect l="l" t="t" r="r" b="b"/>
              <a:pathLst>
                <a:path w="10320" h="8724" extrusionOk="0">
                  <a:moveTo>
                    <a:pt x="5480" y="0"/>
                  </a:moveTo>
                  <a:cubicBezTo>
                    <a:pt x="4166" y="0"/>
                    <a:pt x="3814" y="2750"/>
                    <a:pt x="3814" y="2750"/>
                  </a:cubicBezTo>
                  <a:cubicBezTo>
                    <a:pt x="3814" y="2750"/>
                    <a:pt x="2759" y="1284"/>
                    <a:pt x="1833" y="1284"/>
                  </a:cubicBezTo>
                  <a:cubicBezTo>
                    <a:pt x="1489" y="1284"/>
                    <a:pt x="1162" y="1487"/>
                    <a:pt x="914" y="2042"/>
                  </a:cubicBezTo>
                  <a:cubicBezTo>
                    <a:pt x="1" y="4099"/>
                    <a:pt x="3271" y="5335"/>
                    <a:pt x="3271" y="5335"/>
                  </a:cubicBezTo>
                  <a:cubicBezTo>
                    <a:pt x="3271" y="5335"/>
                    <a:pt x="1586" y="7141"/>
                    <a:pt x="3336" y="8469"/>
                  </a:cubicBezTo>
                  <a:cubicBezTo>
                    <a:pt x="3569" y="8646"/>
                    <a:pt x="3776" y="8723"/>
                    <a:pt x="3959" y="8723"/>
                  </a:cubicBezTo>
                  <a:cubicBezTo>
                    <a:pt x="5155" y="8723"/>
                    <a:pt x="5343" y="5443"/>
                    <a:pt x="5343" y="5443"/>
                  </a:cubicBezTo>
                  <a:cubicBezTo>
                    <a:pt x="5343" y="5443"/>
                    <a:pt x="6190" y="8136"/>
                    <a:pt x="7560" y="8136"/>
                  </a:cubicBezTo>
                  <a:cubicBezTo>
                    <a:pt x="7834" y="8136"/>
                    <a:pt x="8129" y="8028"/>
                    <a:pt x="8442" y="7770"/>
                  </a:cubicBezTo>
                  <a:cubicBezTo>
                    <a:pt x="10320" y="6228"/>
                    <a:pt x="6493" y="4814"/>
                    <a:pt x="6493" y="4814"/>
                  </a:cubicBezTo>
                  <a:lnTo>
                    <a:pt x="6493" y="4814"/>
                  </a:lnTo>
                  <a:cubicBezTo>
                    <a:pt x="6493" y="4814"/>
                    <a:pt x="6807" y="4856"/>
                    <a:pt x="7249" y="4886"/>
                  </a:cubicBezTo>
                  <a:cubicBezTo>
                    <a:pt x="7415" y="4894"/>
                    <a:pt x="7599" y="4900"/>
                    <a:pt x="7789" y="4900"/>
                  </a:cubicBezTo>
                  <a:cubicBezTo>
                    <a:pt x="8867" y="4900"/>
                    <a:pt x="10157" y="4710"/>
                    <a:pt x="9684" y="3713"/>
                  </a:cubicBezTo>
                  <a:cubicBezTo>
                    <a:pt x="9324" y="2957"/>
                    <a:pt x="8551" y="2754"/>
                    <a:pt x="7825" y="2754"/>
                  </a:cubicBezTo>
                  <a:cubicBezTo>
                    <a:pt x="6981" y="2754"/>
                    <a:pt x="6200" y="3028"/>
                    <a:pt x="6200" y="3028"/>
                  </a:cubicBezTo>
                  <a:cubicBezTo>
                    <a:pt x="6200" y="3028"/>
                    <a:pt x="7513" y="693"/>
                    <a:pt x="5878" y="78"/>
                  </a:cubicBezTo>
                  <a:cubicBezTo>
                    <a:pt x="5736" y="25"/>
                    <a:pt x="5604" y="0"/>
                    <a:pt x="548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37" name="Google Shape;1506;p42">
              <a:extLst>
                <a:ext uri="{FF2B5EF4-FFF2-40B4-BE49-F238E27FC236}">
                  <a16:creationId xmlns:a16="http://schemas.microsoft.com/office/drawing/2014/main" id="{8624352C-5253-D5C2-843D-10EE4B27CC60}"/>
                </a:ext>
              </a:extLst>
            </p:cNvPr>
            <p:cNvGrpSpPr/>
            <p:nvPr/>
          </p:nvGrpSpPr>
          <p:grpSpPr>
            <a:xfrm rot="-918341">
              <a:off x="2640588" y="2697263"/>
              <a:ext cx="62142" cy="54351"/>
              <a:chOff x="5489372" y="3232599"/>
              <a:chExt cx="40343" cy="35288"/>
            </a:xfrm>
          </p:grpSpPr>
          <p:sp>
            <p:nvSpPr>
              <p:cNvPr id="338" name="Google Shape;1507;p42">
                <a:extLst>
                  <a:ext uri="{FF2B5EF4-FFF2-40B4-BE49-F238E27FC236}">
                    <a16:creationId xmlns:a16="http://schemas.microsoft.com/office/drawing/2014/main" id="{8F262071-3979-9B7C-7584-D598FE1B2A0E}"/>
                  </a:ext>
                </a:extLst>
              </p:cNvPr>
              <p:cNvSpPr/>
              <p:nvPr/>
            </p:nvSpPr>
            <p:spPr>
              <a:xfrm>
                <a:off x="5504537" y="3232599"/>
                <a:ext cx="17585" cy="15559"/>
              </a:xfrm>
              <a:custGeom>
                <a:avLst/>
                <a:gdLst/>
                <a:ahLst/>
                <a:cxnLst/>
                <a:rect l="l" t="t" r="r" b="b"/>
                <a:pathLst>
                  <a:path w="894" h="791" extrusionOk="0">
                    <a:moveTo>
                      <a:pt x="445" y="1"/>
                    </a:moveTo>
                    <a:cubicBezTo>
                      <a:pt x="290" y="1"/>
                      <a:pt x="144" y="96"/>
                      <a:pt x="80" y="253"/>
                    </a:cubicBezTo>
                    <a:cubicBezTo>
                      <a:pt x="1" y="453"/>
                      <a:pt x="102" y="681"/>
                      <a:pt x="301" y="760"/>
                    </a:cubicBezTo>
                    <a:cubicBezTo>
                      <a:pt x="349" y="781"/>
                      <a:pt x="400" y="791"/>
                      <a:pt x="450" y="791"/>
                    </a:cubicBezTo>
                    <a:cubicBezTo>
                      <a:pt x="604" y="791"/>
                      <a:pt x="750" y="696"/>
                      <a:pt x="815" y="546"/>
                    </a:cubicBezTo>
                    <a:cubicBezTo>
                      <a:pt x="894" y="338"/>
                      <a:pt x="794" y="110"/>
                      <a:pt x="594" y="31"/>
                    </a:cubicBezTo>
                    <a:cubicBezTo>
                      <a:pt x="545" y="11"/>
                      <a:pt x="494" y="1"/>
                      <a:pt x="44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 name="Google Shape;1508;p42">
                <a:extLst>
                  <a:ext uri="{FF2B5EF4-FFF2-40B4-BE49-F238E27FC236}">
                    <a16:creationId xmlns:a16="http://schemas.microsoft.com/office/drawing/2014/main" id="{40FAA0C8-7673-9F1E-A74D-11E297DDCBF0}"/>
                  </a:ext>
                </a:extLst>
              </p:cNvPr>
              <p:cNvSpPr/>
              <p:nvPr/>
            </p:nvSpPr>
            <p:spPr>
              <a:xfrm>
                <a:off x="5489372" y="3247765"/>
                <a:ext cx="17723" cy="15559"/>
              </a:xfrm>
              <a:custGeom>
                <a:avLst/>
                <a:gdLst/>
                <a:ahLst/>
                <a:cxnLst/>
                <a:rect l="l" t="t" r="r" b="b"/>
                <a:pathLst>
                  <a:path w="901" h="791" extrusionOk="0">
                    <a:moveTo>
                      <a:pt x="447" y="1"/>
                    </a:moveTo>
                    <a:cubicBezTo>
                      <a:pt x="290" y="1"/>
                      <a:pt x="146" y="95"/>
                      <a:pt x="86" y="246"/>
                    </a:cubicBezTo>
                    <a:cubicBezTo>
                      <a:pt x="0" y="453"/>
                      <a:pt x="102" y="681"/>
                      <a:pt x="307" y="760"/>
                    </a:cubicBezTo>
                    <a:cubicBezTo>
                      <a:pt x="356" y="781"/>
                      <a:pt x="406" y="791"/>
                      <a:pt x="456" y="791"/>
                    </a:cubicBezTo>
                    <a:cubicBezTo>
                      <a:pt x="610" y="791"/>
                      <a:pt x="755" y="696"/>
                      <a:pt x="815" y="546"/>
                    </a:cubicBezTo>
                    <a:cubicBezTo>
                      <a:pt x="900" y="338"/>
                      <a:pt x="801" y="111"/>
                      <a:pt x="600" y="32"/>
                    </a:cubicBezTo>
                    <a:cubicBezTo>
                      <a:pt x="549" y="11"/>
                      <a:pt x="497" y="1"/>
                      <a:pt x="4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 name="Google Shape;1509;p42">
                <a:extLst>
                  <a:ext uri="{FF2B5EF4-FFF2-40B4-BE49-F238E27FC236}">
                    <a16:creationId xmlns:a16="http://schemas.microsoft.com/office/drawing/2014/main" id="{7A86F71F-8DC7-0BA5-8C5F-D5A7357C3E8C}"/>
                  </a:ext>
                </a:extLst>
              </p:cNvPr>
              <p:cNvSpPr/>
              <p:nvPr/>
            </p:nvSpPr>
            <p:spPr>
              <a:xfrm>
                <a:off x="5511992" y="3252328"/>
                <a:ext cx="17723" cy="15559"/>
              </a:xfrm>
              <a:custGeom>
                <a:avLst/>
                <a:gdLst/>
                <a:ahLst/>
                <a:cxnLst/>
                <a:rect l="l" t="t" r="r" b="b"/>
                <a:pathLst>
                  <a:path w="901" h="791" extrusionOk="0">
                    <a:moveTo>
                      <a:pt x="455" y="1"/>
                    </a:moveTo>
                    <a:cubicBezTo>
                      <a:pt x="295" y="1"/>
                      <a:pt x="147" y="96"/>
                      <a:pt x="86" y="249"/>
                    </a:cubicBezTo>
                    <a:cubicBezTo>
                      <a:pt x="0" y="449"/>
                      <a:pt x="100" y="684"/>
                      <a:pt x="300" y="763"/>
                    </a:cubicBezTo>
                    <a:cubicBezTo>
                      <a:pt x="350" y="782"/>
                      <a:pt x="401" y="791"/>
                      <a:pt x="451" y="791"/>
                    </a:cubicBezTo>
                    <a:cubicBezTo>
                      <a:pt x="608" y="791"/>
                      <a:pt x="755" y="700"/>
                      <a:pt x="815" y="542"/>
                    </a:cubicBezTo>
                    <a:cubicBezTo>
                      <a:pt x="900" y="341"/>
                      <a:pt x="801" y="113"/>
                      <a:pt x="600" y="28"/>
                    </a:cubicBezTo>
                    <a:cubicBezTo>
                      <a:pt x="552" y="9"/>
                      <a:pt x="503" y="1"/>
                      <a:pt x="4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341" name="Google Shape;1504;p42">
            <a:extLst>
              <a:ext uri="{FF2B5EF4-FFF2-40B4-BE49-F238E27FC236}">
                <a16:creationId xmlns:a16="http://schemas.microsoft.com/office/drawing/2014/main" id="{DC83709E-E674-DD56-24A9-BD3E2C00CE30}"/>
              </a:ext>
            </a:extLst>
          </p:cNvPr>
          <p:cNvGrpSpPr/>
          <p:nvPr/>
        </p:nvGrpSpPr>
        <p:grpSpPr>
          <a:xfrm>
            <a:off x="0" y="638890"/>
            <a:ext cx="531217" cy="482753"/>
            <a:chOff x="2495889" y="2567541"/>
            <a:chExt cx="371325" cy="337471"/>
          </a:xfrm>
        </p:grpSpPr>
        <p:sp>
          <p:nvSpPr>
            <p:cNvPr id="342" name="Google Shape;1505;p42">
              <a:extLst>
                <a:ext uri="{FF2B5EF4-FFF2-40B4-BE49-F238E27FC236}">
                  <a16:creationId xmlns:a16="http://schemas.microsoft.com/office/drawing/2014/main" id="{5F0FC8E2-37DA-31E9-0BFC-8604D6920761}"/>
                </a:ext>
              </a:extLst>
            </p:cNvPr>
            <p:cNvSpPr/>
            <p:nvPr/>
          </p:nvSpPr>
          <p:spPr>
            <a:xfrm rot="-918342">
              <a:off x="2525218" y="2604123"/>
              <a:ext cx="312666" cy="264306"/>
            </a:xfrm>
            <a:custGeom>
              <a:avLst/>
              <a:gdLst/>
              <a:ahLst/>
              <a:cxnLst/>
              <a:rect l="l" t="t" r="r" b="b"/>
              <a:pathLst>
                <a:path w="10320" h="8724" extrusionOk="0">
                  <a:moveTo>
                    <a:pt x="5480" y="0"/>
                  </a:moveTo>
                  <a:cubicBezTo>
                    <a:pt x="4166" y="0"/>
                    <a:pt x="3814" y="2750"/>
                    <a:pt x="3814" y="2750"/>
                  </a:cubicBezTo>
                  <a:cubicBezTo>
                    <a:pt x="3814" y="2750"/>
                    <a:pt x="2759" y="1284"/>
                    <a:pt x="1833" y="1284"/>
                  </a:cubicBezTo>
                  <a:cubicBezTo>
                    <a:pt x="1489" y="1284"/>
                    <a:pt x="1162" y="1487"/>
                    <a:pt x="914" y="2042"/>
                  </a:cubicBezTo>
                  <a:cubicBezTo>
                    <a:pt x="1" y="4099"/>
                    <a:pt x="3271" y="5335"/>
                    <a:pt x="3271" y="5335"/>
                  </a:cubicBezTo>
                  <a:cubicBezTo>
                    <a:pt x="3271" y="5335"/>
                    <a:pt x="1586" y="7141"/>
                    <a:pt x="3336" y="8469"/>
                  </a:cubicBezTo>
                  <a:cubicBezTo>
                    <a:pt x="3569" y="8646"/>
                    <a:pt x="3776" y="8723"/>
                    <a:pt x="3959" y="8723"/>
                  </a:cubicBezTo>
                  <a:cubicBezTo>
                    <a:pt x="5155" y="8723"/>
                    <a:pt x="5343" y="5443"/>
                    <a:pt x="5343" y="5443"/>
                  </a:cubicBezTo>
                  <a:cubicBezTo>
                    <a:pt x="5343" y="5443"/>
                    <a:pt x="6190" y="8136"/>
                    <a:pt x="7560" y="8136"/>
                  </a:cubicBezTo>
                  <a:cubicBezTo>
                    <a:pt x="7834" y="8136"/>
                    <a:pt x="8129" y="8028"/>
                    <a:pt x="8442" y="7770"/>
                  </a:cubicBezTo>
                  <a:cubicBezTo>
                    <a:pt x="10320" y="6228"/>
                    <a:pt x="6493" y="4814"/>
                    <a:pt x="6493" y="4814"/>
                  </a:cubicBezTo>
                  <a:lnTo>
                    <a:pt x="6493" y="4814"/>
                  </a:lnTo>
                  <a:cubicBezTo>
                    <a:pt x="6493" y="4814"/>
                    <a:pt x="6807" y="4856"/>
                    <a:pt x="7249" y="4886"/>
                  </a:cubicBezTo>
                  <a:cubicBezTo>
                    <a:pt x="7415" y="4894"/>
                    <a:pt x="7599" y="4900"/>
                    <a:pt x="7789" y="4900"/>
                  </a:cubicBezTo>
                  <a:cubicBezTo>
                    <a:pt x="8867" y="4900"/>
                    <a:pt x="10157" y="4710"/>
                    <a:pt x="9684" y="3713"/>
                  </a:cubicBezTo>
                  <a:cubicBezTo>
                    <a:pt x="9324" y="2957"/>
                    <a:pt x="8551" y="2754"/>
                    <a:pt x="7825" y="2754"/>
                  </a:cubicBezTo>
                  <a:cubicBezTo>
                    <a:pt x="6981" y="2754"/>
                    <a:pt x="6200" y="3028"/>
                    <a:pt x="6200" y="3028"/>
                  </a:cubicBezTo>
                  <a:cubicBezTo>
                    <a:pt x="6200" y="3028"/>
                    <a:pt x="7513" y="693"/>
                    <a:pt x="5878" y="78"/>
                  </a:cubicBezTo>
                  <a:cubicBezTo>
                    <a:pt x="5736" y="25"/>
                    <a:pt x="5604" y="0"/>
                    <a:pt x="548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43" name="Google Shape;1506;p42">
              <a:extLst>
                <a:ext uri="{FF2B5EF4-FFF2-40B4-BE49-F238E27FC236}">
                  <a16:creationId xmlns:a16="http://schemas.microsoft.com/office/drawing/2014/main" id="{4C3A78A5-9D54-2CD7-BA58-E9D9E68AB540}"/>
                </a:ext>
              </a:extLst>
            </p:cNvPr>
            <p:cNvGrpSpPr/>
            <p:nvPr/>
          </p:nvGrpSpPr>
          <p:grpSpPr>
            <a:xfrm rot="-918341">
              <a:off x="2640588" y="2697263"/>
              <a:ext cx="62142" cy="54351"/>
              <a:chOff x="5489372" y="3232599"/>
              <a:chExt cx="40343" cy="35288"/>
            </a:xfrm>
          </p:grpSpPr>
          <p:sp>
            <p:nvSpPr>
              <p:cNvPr id="344" name="Google Shape;1507;p42">
                <a:extLst>
                  <a:ext uri="{FF2B5EF4-FFF2-40B4-BE49-F238E27FC236}">
                    <a16:creationId xmlns:a16="http://schemas.microsoft.com/office/drawing/2014/main" id="{394455CE-608F-2551-FE58-745CB2C5AB9D}"/>
                  </a:ext>
                </a:extLst>
              </p:cNvPr>
              <p:cNvSpPr/>
              <p:nvPr/>
            </p:nvSpPr>
            <p:spPr>
              <a:xfrm>
                <a:off x="5504537" y="3232599"/>
                <a:ext cx="17585" cy="15559"/>
              </a:xfrm>
              <a:custGeom>
                <a:avLst/>
                <a:gdLst/>
                <a:ahLst/>
                <a:cxnLst/>
                <a:rect l="l" t="t" r="r" b="b"/>
                <a:pathLst>
                  <a:path w="894" h="791" extrusionOk="0">
                    <a:moveTo>
                      <a:pt x="445" y="1"/>
                    </a:moveTo>
                    <a:cubicBezTo>
                      <a:pt x="290" y="1"/>
                      <a:pt x="144" y="96"/>
                      <a:pt x="80" y="253"/>
                    </a:cubicBezTo>
                    <a:cubicBezTo>
                      <a:pt x="1" y="453"/>
                      <a:pt x="102" y="681"/>
                      <a:pt x="301" y="760"/>
                    </a:cubicBezTo>
                    <a:cubicBezTo>
                      <a:pt x="349" y="781"/>
                      <a:pt x="400" y="791"/>
                      <a:pt x="450" y="791"/>
                    </a:cubicBezTo>
                    <a:cubicBezTo>
                      <a:pt x="604" y="791"/>
                      <a:pt x="750" y="696"/>
                      <a:pt x="815" y="546"/>
                    </a:cubicBezTo>
                    <a:cubicBezTo>
                      <a:pt x="894" y="338"/>
                      <a:pt x="794" y="110"/>
                      <a:pt x="594" y="31"/>
                    </a:cubicBezTo>
                    <a:cubicBezTo>
                      <a:pt x="545" y="11"/>
                      <a:pt x="494" y="1"/>
                      <a:pt x="44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 name="Google Shape;1508;p42">
                <a:extLst>
                  <a:ext uri="{FF2B5EF4-FFF2-40B4-BE49-F238E27FC236}">
                    <a16:creationId xmlns:a16="http://schemas.microsoft.com/office/drawing/2014/main" id="{AC89DECF-8BA7-3F11-612E-178473A9B7C9}"/>
                  </a:ext>
                </a:extLst>
              </p:cNvPr>
              <p:cNvSpPr/>
              <p:nvPr/>
            </p:nvSpPr>
            <p:spPr>
              <a:xfrm>
                <a:off x="5489372" y="3247765"/>
                <a:ext cx="17723" cy="15559"/>
              </a:xfrm>
              <a:custGeom>
                <a:avLst/>
                <a:gdLst/>
                <a:ahLst/>
                <a:cxnLst/>
                <a:rect l="l" t="t" r="r" b="b"/>
                <a:pathLst>
                  <a:path w="901" h="791" extrusionOk="0">
                    <a:moveTo>
                      <a:pt x="447" y="1"/>
                    </a:moveTo>
                    <a:cubicBezTo>
                      <a:pt x="290" y="1"/>
                      <a:pt x="146" y="95"/>
                      <a:pt x="86" y="246"/>
                    </a:cubicBezTo>
                    <a:cubicBezTo>
                      <a:pt x="0" y="453"/>
                      <a:pt x="102" y="681"/>
                      <a:pt x="307" y="760"/>
                    </a:cubicBezTo>
                    <a:cubicBezTo>
                      <a:pt x="356" y="781"/>
                      <a:pt x="406" y="791"/>
                      <a:pt x="456" y="791"/>
                    </a:cubicBezTo>
                    <a:cubicBezTo>
                      <a:pt x="610" y="791"/>
                      <a:pt x="755" y="696"/>
                      <a:pt x="815" y="546"/>
                    </a:cubicBezTo>
                    <a:cubicBezTo>
                      <a:pt x="900" y="338"/>
                      <a:pt x="801" y="111"/>
                      <a:pt x="600" y="32"/>
                    </a:cubicBezTo>
                    <a:cubicBezTo>
                      <a:pt x="549" y="11"/>
                      <a:pt x="497" y="1"/>
                      <a:pt x="4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 name="Google Shape;1509;p42">
                <a:extLst>
                  <a:ext uri="{FF2B5EF4-FFF2-40B4-BE49-F238E27FC236}">
                    <a16:creationId xmlns:a16="http://schemas.microsoft.com/office/drawing/2014/main" id="{7CFD52CD-E979-AE3A-F293-83E8ECCA4037}"/>
                  </a:ext>
                </a:extLst>
              </p:cNvPr>
              <p:cNvSpPr/>
              <p:nvPr/>
            </p:nvSpPr>
            <p:spPr>
              <a:xfrm>
                <a:off x="5511992" y="3252328"/>
                <a:ext cx="17723" cy="15559"/>
              </a:xfrm>
              <a:custGeom>
                <a:avLst/>
                <a:gdLst/>
                <a:ahLst/>
                <a:cxnLst/>
                <a:rect l="l" t="t" r="r" b="b"/>
                <a:pathLst>
                  <a:path w="901" h="791" extrusionOk="0">
                    <a:moveTo>
                      <a:pt x="455" y="1"/>
                    </a:moveTo>
                    <a:cubicBezTo>
                      <a:pt x="295" y="1"/>
                      <a:pt x="147" y="96"/>
                      <a:pt x="86" y="249"/>
                    </a:cubicBezTo>
                    <a:cubicBezTo>
                      <a:pt x="0" y="449"/>
                      <a:pt x="100" y="684"/>
                      <a:pt x="300" y="763"/>
                    </a:cubicBezTo>
                    <a:cubicBezTo>
                      <a:pt x="350" y="782"/>
                      <a:pt x="401" y="791"/>
                      <a:pt x="451" y="791"/>
                    </a:cubicBezTo>
                    <a:cubicBezTo>
                      <a:pt x="608" y="791"/>
                      <a:pt x="755" y="700"/>
                      <a:pt x="815" y="542"/>
                    </a:cubicBezTo>
                    <a:cubicBezTo>
                      <a:pt x="900" y="341"/>
                      <a:pt x="801" y="113"/>
                      <a:pt x="600" y="28"/>
                    </a:cubicBezTo>
                    <a:cubicBezTo>
                      <a:pt x="552" y="9"/>
                      <a:pt x="503" y="1"/>
                      <a:pt x="4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347" name="Google Shape;1560;p44">
            <a:extLst>
              <a:ext uri="{FF2B5EF4-FFF2-40B4-BE49-F238E27FC236}">
                <a16:creationId xmlns:a16="http://schemas.microsoft.com/office/drawing/2014/main" id="{D3F42730-F17D-08B6-46BB-119D33CCBA4A}"/>
              </a:ext>
            </a:extLst>
          </p:cNvPr>
          <p:cNvGrpSpPr/>
          <p:nvPr/>
        </p:nvGrpSpPr>
        <p:grpSpPr>
          <a:xfrm rot="14765789" flipH="1">
            <a:off x="4282232" y="4182613"/>
            <a:ext cx="813197" cy="1043071"/>
            <a:chOff x="5413032" y="2915892"/>
            <a:chExt cx="344933" cy="428708"/>
          </a:xfrm>
          <a:solidFill>
            <a:schemeClr val="accent1">
              <a:lumMod val="90000"/>
            </a:schemeClr>
          </a:solidFill>
        </p:grpSpPr>
        <p:sp>
          <p:nvSpPr>
            <p:cNvPr id="348" name="Google Shape;1561;p44">
              <a:extLst>
                <a:ext uri="{FF2B5EF4-FFF2-40B4-BE49-F238E27FC236}">
                  <a16:creationId xmlns:a16="http://schemas.microsoft.com/office/drawing/2014/main" id="{929B482B-3033-171B-5686-5D004B34EC4E}"/>
                </a:ext>
              </a:extLst>
            </p:cNvPr>
            <p:cNvSpPr/>
            <p:nvPr/>
          </p:nvSpPr>
          <p:spPr>
            <a:xfrm>
              <a:off x="5413032" y="3177621"/>
              <a:ext cx="196838" cy="166979"/>
            </a:xfrm>
            <a:custGeom>
              <a:avLst/>
              <a:gdLst/>
              <a:ahLst/>
              <a:cxnLst/>
              <a:rect l="l" t="t" r="r" b="b"/>
              <a:pathLst>
                <a:path w="10007" h="8489" extrusionOk="0">
                  <a:moveTo>
                    <a:pt x="3591" y="0"/>
                  </a:moveTo>
                  <a:cubicBezTo>
                    <a:pt x="3494" y="0"/>
                    <a:pt x="3391" y="11"/>
                    <a:pt x="3282" y="35"/>
                  </a:cubicBezTo>
                  <a:cubicBezTo>
                    <a:pt x="1568" y="391"/>
                    <a:pt x="2982" y="3397"/>
                    <a:pt x="2982" y="3397"/>
                  </a:cubicBezTo>
                  <a:cubicBezTo>
                    <a:pt x="2982" y="3397"/>
                    <a:pt x="2088" y="3039"/>
                    <a:pt x="1301" y="3039"/>
                  </a:cubicBezTo>
                  <a:cubicBezTo>
                    <a:pt x="609" y="3039"/>
                    <a:pt x="1" y="3316"/>
                    <a:pt x="154" y="4354"/>
                  </a:cubicBezTo>
                  <a:cubicBezTo>
                    <a:pt x="354" y="5707"/>
                    <a:pt x="1697" y="5973"/>
                    <a:pt x="2721" y="5973"/>
                  </a:cubicBezTo>
                  <a:cubicBezTo>
                    <a:pt x="3382" y="5973"/>
                    <a:pt x="3910" y="5862"/>
                    <a:pt x="3911" y="5862"/>
                  </a:cubicBezTo>
                  <a:lnTo>
                    <a:pt x="3911" y="5862"/>
                  </a:lnTo>
                  <a:cubicBezTo>
                    <a:pt x="3911" y="5862"/>
                    <a:pt x="3453" y="8295"/>
                    <a:pt x="5645" y="8482"/>
                  </a:cubicBezTo>
                  <a:cubicBezTo>
                    <a:pt x="5695" y="8486"/>
                    <a:pt x="5743" y="8488"/>
                    <a:pt x="5788" y="8488"/>
                  </a:cubicBezTo>
                  <a:cubicBezTo>
                    <a:pt x="7743" y="8488"/>
                    <a:pt x="5710" y="4841"/>
                    <a:pt x="5710" y="4840"/>
                  </a:cubicBezTo>
                  <a:lnTo>
                    <a:pt x="5710" y="4840"/>
                  </a:lnTo>
                  <a:cubicBezTo>
                    <a:pt x="5710" y="4841"/>
                    <a:pt x="7211" y="6107"/>
                    <a:pt x="8380" y="6107"/>
                  </a:cubicBezTo>
                  <a:cubicBezTo>
                    <a:pt x="8894" y="6107"/>
                    <a:pt x="9344" y="5861"/>
                    <a:pt x="9573" y="5154"/>
                  </a:cubicBezTo>
                  <a:cubicBezTo>
                    <a:pt x="10007" y="3829"/>
                    <a:pt x="8886" y="3546"/>
                    <a:pt x="7849" y="3546"/>
                  </a:cubicBezTo>
                  <a:cubicBezTo>
                    <a:pt x="7074" y="3546"/>
                    <a:pt x="6346" y="3704"/>
                    <a:pt x="6346" y="3704"/>
                  </a:cubicBezTo>
                  <a:cubicBezTo>
                    <a:pt x="6346" y="3704"/>
                    <a:pt x="6639" y="3569"/>
                    <a:pt x="7016" y="3354"/>
                  </a:cubicBezTo>
                  <a:cubicBezTo>
                    <a:pt x="7988" y="2811"/>
                    <a:pt x="9553" y="1748"/>
                    <a:pt x="8452" y="1063"/>
                  </a:cubicBezTo>
                  <a:cubicBezTo>
                    <a:pt x="8181" y="893"/>
                    <a:pt x="7903" y="822"/>
                    <a:pt x="7628" y="822"/>
                  </a:cubicBezTo>
                  <a:cubicBezTo>
                    <a:pt x="6347" y="822"/>
                    <a:pt x="5146" y="2348"/>
                    <a:pt x="5146" y="2348"/>
                  </a:cubicBezTo>
                  <a:cubicBezTo>
                    <a:pt x="5146" y="2348"/>
                    <a:pt x="5014" y="0"/>
                    <a:pt x="3591"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 name="Google Shape;1562;p44">
              <a:extLst>
                <a:ext uri="{FF2B5EF4-FFF2-40B4-BE49-F238E27FC236}">
                  <a16:creationId xmlns:a16="http://schemas.microsoft.com/office/drawing/2014/main" id="{71B5272E-8A37-808F-16EB-988D74FF1BA1}"/>
                </a:ext>
              </a:extLst>
            </p:cNvPr>
            <p:cNvSpPr/>
            <p:nvPr/>
          </p:nvSpPr>
          <p:spPr>
            <a:xfrm>
              <a:off x="5504537" y="3232599"/>
              <a:ext cx="17585" cy="15559"/>
            </a:xfrm>
            <a:custGeom>
              <a:avLst/>
              <a:gdLst/>
              <a:ahLst/>
              <a:cxnLst/>
              <a:rect l="l" t="t" r="r" b="b"/>
              <a:pathLst>
                <a:path w="894" h="791" extrusionOk="0">
                  <a:moveTo>
                    <a:pt x="445" y="1"/>
                  </a:moveTo>
                  <a:cubicBezTo>
                    <a:pt x="290" y="1"/>
                    <a:pt x="144" y="96"/>
                    <a:pt x="80" y="253"/>
                  </a:cubicBezTo>
                  <a:cubicBezTo>
                    <a:pt x="1" y="453"/>
                    <a:pt x="102" y="681"/>
                    <a:pt x="301" y="760"/>
                  </a:cubicBezTo>
                  <a:cubicBezTo>
                    <a:pt x="349" y="781"/>
                    <a:pt x="400" y="791"/>
                    <a:pt x="450" y="791"/>
                  </a:cubicBezTo>
                  <a:cubicBezTo>
                    <a:pt x="604" y="791"/>
                    <a:pt x="750" y="696"/>
                    <a:pt x="815" y="546"/>
                  </a:cubicBezTo>
                  <a:cubicBezTo>
                    <a:pt x="894" y="338"/>
                    <a:pt x="794" y="110"/>
                    <a:pt x="594" y="31"/>
                  </a:cubicBezTo>
                  <a:cubicBezTo>
                    <a:pt x="545" y="11"/>
                    <a:pt x="494" y="1"/>
                    <a:pt x="44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 name="Google Shape;1563;p44">
              <a:extLst>
                <a:ext uri="{FF2B5EF4-FFF2-40B4-BE49-F238E27FC236}">
                  <a16:creationId xmlns:a16="http://schemas.microsoft.com/office/drawing/2014/main" id="{8F422811-FC76-C79F-F0EE-C35B1E727A81}"/>
                </a:ext>
              </a:extLst>
            </p:cNvPr>
            <p:cNvSpPr/>
            <p:nvPr/>
          </p:nvSpPr>
          <p:spPr>
            <a:xfrm>
              <a:off x="5489372" y="3247765"/>
              <a:ext cx="17723" cy="15559"/>
            </a:xfrm>
            <a:custGeom>
              <a:avLst/>
              <a:gdLst/>
              <a:ahLst/>
              <a:cxnLst/>
              <a:rect l="l" t="t" r="r" b="b"/>
              <a:pathLst>
                <a:path w="901" h="791" extrusionOk="0">
                  <a:moveTo>
                    <a:pt x="447" y="1"/>
                  </a:moveTo>
                  <a:cubicBezTo>
                    <a:pt x="290" y="1"/>
                    <a:pt x="146" y="95"/>
                    <a:pt x="86" y="246"/>
                  </a:cubicBezTo>
                  <a:cubicBezTo>
                    <a:pt x="0" y="453"/>
                    <a:pt x="102" y="681"/>
                    <a:pt x="307" y="760"/>
                  </a:cubicBezTo>
                  <a:cubicBezTo>
                    <a:pt x="356" y="781"/>
                    <a:pt x="406" y="791"/>
                    <a:pt x="456" y="791"/>
                  </a:cubicBezTo>
                  <a:cubicBezTo>
                    <a:pt x="610" y="791"/>
                    <a:pt x="755" y="696"/>
                    <a:pt x="815" y="546"/>
                  </a:cubicBezTo>
                  <a:cubicBezTo>
                    <a:pt x="900" y="338"/>
                    <a:pt x="801" y="111"/>
                    <a:pt x="600" y="32"/>
                  </a:cubicBezTo>
                  <a:cubicBezTo>
                    <a:pt x="549" y="11"/>
                    <a:pt x="497" y="1"/>
                    <a:pt x="44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 name="Google Shape;1564;p44">
              <a:extLst>
                <a:ext uri="{FF2B5EF4-FFF2-40B4-BE49-F238E27FC236}">
                  <a16:creationId xmlns:a16="http://schemas.microsoft.com/office/drawing/2014/main" id="{5D718D30-F1BD-E080-7913-AEB56D0322AE}"/>
                </a:ext>
              </a:extLst>
            </p:cNvPr>
            <p:cNvSpPr/>
            <p:nvPr/>
          </p:nvSpPr>
          <p:spPr>
            <a:xfrm>
              <a:off x="5511992" y="3252328"/>
              <a:ext cx="17723" cy="15559"/>
            </a:xfrm>
            <a:custGeom>
              <a:avLst/>
              <a:gdLst/>
              <a:ahLst/>
              <a:cxnLst/>
              <a:rect l="l" t="t" r="r" b="b"/>
              <a:pathLst>
                <a:path w="901" h="791" extrusionOk="0">
                  <a:moveTo>
                    <a:pt x="455" y="1"/>
                  </a:moveTo>
                  <a:cubicBezTo>
                    <a:pt x="295" y="1"/>
                    <a:pt x="147" y="96"/>
                    <a:pt x="86" y="249"/>
                  </a:cubicBezTo>
                  <a:cubicBezTo>
                    <a:pt x="0" y="449"/>
                    <a:pt x="100" y="684"/>
                    <a:pt x="300" y="763"/>
                  </a:cubicBezTo>
                  <a:cubicBezTo>
                    <a:pt x="350" y="782"/>
                    <a:pt x="401" y="791"/>
                    <a:pt x="451" y="791"/>
                  </a:cubicBezTo>
                  <a:cubicBezTo>
                    <a:pt x="608" y="791"/>
                    <a:pt x="755" y="700"/>
                    <a:pt x="815" y="542"/>
                  </a:cubicBezTo>
                  <a:cubicBezTo>
                    <a:pt x="900" y="341"/>
                    <a:pt x="801" y="113"/>
                    <a:pt x="600" y="28"/>
                  </a:cubicBezTo>
                  <a:cubicBezTo>
                    <a:pt x="552" y="9"/>
                    <a:pt x="503" y="1"/>
                    <a:pt x="455"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 name="Google Shape;1565;p44">
              <a:extLst>
                <a:ext uri="{FF2B5EF4-FFF2-40B4-BE49-F238E27FC236}">
                  <a16:creationId xmlns:a16="http://schemas.microsoft.com/office/drawing/2014/main" id="{8D8269BA-A14D-782B-6699-A2353CAB5103}"/>
                </a:ext>
              </a:extLst>
            </p:cNvPr>
            <p:cNvSpPr/>
            <p:nvPr/>
          </p:nvSpPr>
          <p:spPr>
            <a:xfrm>
              <a:off x="5554971" y="3071246"/>
              <a:ext cx="202994" cy="171601"/>
            </a:xfrm>
            <a:custGeom>
              <a:avLst/>
              <a:gdLst/>
              <a:ahLst/>
              <a:cxnLst/>
              <a:rect l="l" t="t" r="r" b="b"/>
              <a:pathLst>
                <a:path w="10320" h="8724" extrusionOk="0">
                  <a:moveTo>
                    <a:pt x="5480" y="0"/>
                  </a:moveTo>
                  <a:cubicBezTo>
                    <a:pt x="4166" y="0"/>
                    <a:pt x="3814" y="2750"/>
                    <a:pt x="3814" y="2750"/>
                  </a:cubicBezTo>
                  <a:cubicBezTo>
                    <a:pt x="3814" y="2750"/>
                    <a:pt x="2759" y="1284"/>
                    <a:pt x="1833" y="1284"/>
                  </a:cubicBezTo>
                  <a:cubicBezTo>
                    <a:pt x="1489" y="1284"/>
                    <a:pt x="1162" y="1487"/>
                    <a:pt x="914" y="2042"/>
                  </a:cubicBezTo>
                  <a:cubicBezTo>
                    <a:pt x="1" y="4099"/>
                    <a:pt x="3271" y="5335"/>
                    <a:pt x="3271" y="5335"/>
                  </a:cubicBezTo>
                  <a:cubicBezTo>
                    <a:pt x="3271" y="5335"/>
                    <a:pt x="1586" y="7141"/>
                    <a:pt x="3336" y="8469"/>
                  </a:cubicBezTo>
                  <a:cubicBezTo>
                    <a:pt x="3569" y="8646"/>
                    <a:pt x="3776" y="8723"/>
                    <a:pt x="3959" y="8723"/>
                  </a:cubicBezTo>
                  <a:cubicBezTo>
                    <a:pt x="5155" y="8723"/>
                    <a:pt x="5343" y="5443"/>
                    <a:pt x="5343" y="5443"/>
                  </a:cubicBezTo>
                  <a:cubicBezTo>
                    <a:pt x="5343" y="5443"/>
                    <a:pt x="6190" y="8136"/>
                    <a:pt x="7560" y="8136"/>
                  </a:cubicBezTo>
                  <a:cubicBezTo>
                    <a:pt x="7834" y="8136"/>
                    <a:pt x="8129" y="8028"/>
                    <a:pt x="8442" y="7770"/>
                  </a:cubicBezTo>
                  <a:cubicBezTo>
                    <a:pt x="10320" y="6228"/>
                    <a:pt x="6493" y="4814"/>
                    <a:pt x="6493" y="4814"/>
                  </a:cubicBezTo>
                  <a:lnTo>
                    <a:pt x="6493" y="4814"/>
                  </a:lnTo>
                  <a:cubicBezTo>
                    <a:pt x="6493" y="4814"/>
                    <a:pt x="6807" y="4856"/>
                    <a:pt x="7249" y="4886"/>
                  </a:cubicBezTo>
                  <a:cubicBezTo>
                    <a:pt x="7415" y="4894"/>
                    <a:pt x="7599" y="4900"/>
                    <a:pt x="7789" y="4900"/>
                  </a:cubicBezTo>
                  <a:cubicBezTo>
                    <a:pt x="8867" y="4900"/>
                    <a:pt x="10157" y="4710"/>
                    <a:pt x="9684" y="3713"/>
                  </a:cubicBezTo>
                  <a:cubicBezTo>
                    <a:pt x="9324" y="2957"/>
                    <a:pt x="8551" y="2754"/>
                    <a:pt x="7825" y="2754"/>
                  </a:cubicBezTo>
                  <a:cubicBezTo>
                    <a:pt x="6981" y="2754"/>
                    <a:pt x="6200" y="3028"/>
                    <a:pt x="6200" y="3028"/>
                  </a:cubicBezTo>
                  <a:cubicBezTo>
                    <a:pt x="6200" y="3028"/>
                    <a:pt x="7513" y="693"/>
                    <a:pt x="5878" y="78"/>
                  </a:cubicBezTo>
                  <a:cubicBezTo>
                    <a:pt x="5736" y="25"/>
                    <a:pt x="5604" y="0"/>
                    <a:pt x="5480"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 name="Google Shape;1566;p44">
              <a:extLst>
                <a:ext uri="{FF2B5EF4-FFF2-40B4-BE49-F238E27FC236}">
                  <a16:creationId xmlns:a16="http://schemas.microsoft.com/office/drawing/2014/main" id="{549B82F1-F44B-31AA-065E-D332172945BE}"/>
                </a:ext>
              </a:extLst>
            </p:cNvPr>
            <p:cNvSpPr/>
            <p:nvPr/>
          </p:nvSpPr>
          <p:spPr>
            <a:xfrm>
              <a:off x="5658494" y="3136590"/>
              <a:ext cx="17723" cy="15520"/>
            </a:xfrm>
            <a:custGeom>
              <a:avLst/>
              <a:gdLst/>
              <a:ahLst/>
              <a:cxnLst/>
              <a:rect l="l" t="t" r="r" b="b"/>
              <a:pathLst>
                <a:path w="901" h="789" extrusionOk="0">
                  <a:moveTo>
                    <a:pt x="454" y="1"/>
                  </a:moveTo>
                  <a:cubicBezTo>
                    <a:pt x="372" y="1"/>
                    <a:pt x="291" y="26"/>
                    <a:pt x="222" y="78"/>
                  </a:cubicBezTo>
                  <a:cubicBezTo>
                    <a:pt x="44" y="199"/>
                    <a:pt x="1" y="449"/>
                    <a:pt x="130" y="628"/>
                  </a:cubicBezTo>
                  <a:cubicBezTo>
                    <a:pt x="207" y="732"/>
                    <a:pt x="327" y="788"/>
                    <a:pt x="449" y="788"/>
                  </a:cubicBezTo>
                  <a:cubicBezTo>
                    <a:pt x="529" y="788"/>
                    <a:pt x="609" y="764"/>
                    <a:pt x="680" y="713"/>
                  </a:cubicBezTo>
                  <a:cubicBezTo>
                    <a:pt x="858" y="592"/>
                    <a:pt x="901" y="342"/>
                    <a:pt x="772" y="163"/>
                  </a:cubicBezTo>
                  <a:cubicBezTo>
                    <a:pt x="695" y="57"/>
                    <a:pt x="575" y="1"/>
                    <a:pt x="454"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 name="Google Shape;1567;p44">
              <a:extLst>
                <a:ext uri="{FF2B5EF4-FFF2-40B4-BE49-F238E27FC236}">
                  <a16:creationId xmlns:a16="http://schemas.microsoft.com/office/drawing/2014/main" id="{542F3E60-EDB9-E034-4447-351966B56D11}"/>
                </a:ext>
              </a:extLst>
            </p:cNvPr>
            <p:cNvSpPr/>
            <p:nvPr/>
          </p:nvSpPr>
          <p:spPr>
            <a:xfrm>
              <a:off x="5637703" y="3141271"/>
              <a:ext cx="17585" cy="15579"/>
            </a:xfrm>
            <a:custGeom>
              <a:avLst/>
              <a:gdLst/>
              <a:ahLst/>
              <a:cxnLst/>
              <a:rect l="l" t="t" r="r" b="b"/>
              <a:pathLst>
                <a:path w="894" h="792" extrusionOk="0">
                  <a:moveTo>
                    <a:pt x="442" y="0"/>
                  </a:moveTo>
                  <a:cubicBezTo>
                    <a:pt x="364" y="0"/>
                    <a:pt x="284" y="24"/>
                    <a:pt x="215" y="74"/>
                  </a:cubicBezTo>
                  <a:cubicBezTo>
                    <a:pt x="36" y="203"/>
                    <a:pt x="1" y="446"/>
                    <a:pt x="122" y="625"/>
                  </a:cubicBezTo>
                  <a:cubicBezTo>
                    <a:pt x="200" y="733"/>
                    <a:pt x="324" y="791"/>
                    <a:pt x="449" y="791"/>
                  </a:cubicBezTo>
                  <a:cubicBezTo>
                    <a:pt x="529" y="791"/>
                    <a:pt x="610" y="767"/>
                    <a:pt x="679" y="717"/>
                  </a:cubicBezTo>
                  <a:cubicBezTo>
                    <a:pt x="851" y="589"/>
                    <a:pt x="893" y="340"/>
                    <a:pt x="765" y="169"/>
                  </a:cubicBezTo>
                  <a:cubicBezTo>
                    <a:pt x="687" y="59"/>
                    <a:pt x="565" y="0"/>
                    <a:pt x="442"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 name="Google Shape;1568;p44">
              <a:extLst>
                <a:ext uri="{FF2B5EF4-FFF2-40B4-BE49-F238E27FC236}">
                  <a16:creationId xmlns:a16="http://schemas.microsoft.com/office/drawing/2014/main" id="{5D6885A8-5C85-65FE-E5E1-BC6B1916CA4F}"/>
                </a:ext>
              </a:extLst>
            </p:cNvPr>
            <p:cNvSpPr/>
            <p:nvPr/>
          </p:nvSpPr>
          <p:spPr>
            <a:xfrm>
              <a:off x="5654285" y="3157283"/>
              <a:ext cx="17585" cy="15520"/>
            </a:xfrm>
            <a:custGeom>
              <a:avLst/>
              <a:gdLst/>
              <a:ahLst/>
              <a:cxnLst/>
              <a:rect l="l" t="t" r="r" b="b"/>
              <a:pathLst>
                <a:path w="894" h="789" extrusionOk="0">
                  <a:moveTo>
                    <a:pt x="445" y="0"/>
                  </a:moveTo>
                  <a:cubicBezTo>
                    <a:pt x="365" y="0"/>
                    <a:pt x="285" y="24"/>
                    <a:pt x="215" y="74"/>
                  </a:cubicBezTo>
                  <a:cubicBezTo>
                    <a:pt x="44" y="203"/>
                    <a:pt x="1" y="446"/>
                    <a:pt x="129" y="625"/>
                  </a:cubicBezTo>
                  <a:cubicBezTo>
                    <a:pt x="207" y="733"/>
                    <a:pt x="327" y="789"/>
                    <a:pt x="450" y="789"/>
                  </a:cubicBezTo>
                  <a:cubicBezTo>
                    <a:pt x="529" y="789"/>
                    <a:pt x="609" y="765"/>
                    <a:pt x="679" y="717"/>
                  </a:cubicBezTo>
                  <a:cubicBezTo>
                    <a:pt x="858" y="589"/>
                    <a:pt x="894" y="340"/>
                    <a:pt x="772" y="169"/>
                  </a:cubicBezTo>
                  <a:cubicBezTo>
                    <a:pt x="694" y="59"/>
                    <a:pt x="570" y="0"/>
                    <a:pt x="445"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56" name="Google Shape;1569;p44">
              <a:extLst>
                <a:ext uri="{FF2B5EF4-FFF2-40B4-BE49-F238E27FC236}">
                  <a16:creationId xmlns:a16="http://schemas.microsoft.com/office/drawing/2014/main" id="{AE8EC9B6-DA79-C783-EEF2-63BB3FD7B3BC}"/>
                </a:ext>
              </a:extLst>
            </p:cNvPr>
            <p:cNvGrpSpPr/>
            <p:nvPr/>
          </p:nvGrpSpPr>
          <p:grpSpPr>
            <a:xfrm>
              <a:off x="5532921" y="2915892"/>
              <a:ext cx="167038" cy="152580"/>
              <a:chOff x="5532921" y="2915892"/>
              <a:chExt cx="167038" cy="152580"/>
            </a:xfrm>
            <a:grpFill/>
          </p:grpSpPr>
          <p:sp>
            <p:nvSpPr>
              <p:cNvPr id="357" name="Google Shape;1570;p44">
                <a:extLst>
                  <a:ext uri="{FF2B5EF4-FFF2-40B4-BE49-F238E27FC236}">
                    <a16:creationId xmlns:a16="http://schemas.microsoft.com/office/drawing/2014/main" id="{0BC16ED3-DD4D-352F-6620-FEE79C66E7A8}"/>
                  </a:ext>
                </a:extLst>
              </p:cNvPr>
              <p:cNvSpPr/>
              <p:nvPr/>
            </p:nvSpPr>
            <p:spPr>
              <a:xfrm>
                <a:off x="5532921" y="2915892"/>
                <a:ext cx="167038" cy="152580"/>
              </a:xfrm>
              <a:custGeom>
                <a:avLst/>
                <a:gdLst/>
                <a:ahLst/>
                <a:cxnLst/>
                <a:rect l="l" t="t" r="r" b="b"/>
                <a:pathLst>
                  <a:path w="8492" h="7757" extrusionOk="0">
                    <a:moveTo>
                      <a:pt x="3480" y="1"/>
                    </a:moveTo>
                    <a:cubicBezTo>
                      <a:pt x="3373" y="1"/>
                      <a:pt x="3251" y="38"/>
                      <a:pt x="3115" y="121"/>
                    </a:cubicBezTo>
                    <a:cubicBezTo>
                      <a:pt x="1800" y="922"/>
                      <a:pt x="2842" y="3121"/>
                      <a:pt x="2842" y="3121"/>
                    </a:cubicBezTo>
                    <a:cubicBezTo>
                      <a:pt x="2842" y="3121"/>
                      <a:pt x="2198" y="2844"/>
                      <a:pt x="1561" y="2844"/>
                    </a:cubicBezTo>
                    <a:cubicBezTo>
                      <a:pt x="1050" y="2844"/>
                      <a:pt x="544" y="3022"/>
                      <a:pt x="380" y="3664"/>
                    </a:cubicBezTo>
                    <a:cubicBezTo>
                      <a:pt x="1" y="5098"/>
                      <a:pt x="2822" y="5164"/>
                      <a:pt x="2822" y="5164"/>
                    </a:cubicBezTo>
                    <a:cubicBezTo>
                      <a:pt x="2822" y="5164"/>
                      <a:pt x="664" y="7085"/>
                      <a:pt x="2479" y="7676"/>
                    </a:cubicBezTo>
                    <a:cubicBezTo>
                      <a:pt x="2648" y="7732"/>
                      <a:pt x="2809" y="7757"/>
                      <a:pt x="2960" y="7757"/>
                    </a:cubicBezTo>
                    <a:cubicBezTo>
                      <a:pt x="4426" y="7757"/>
                      <a:pt x="5043" y="5392"/>
                      <a:pt x="5043" y="5392"/>
                    </a:cubicBezTo>
                    <a:cubicBezTo>
                      <a:pt x="5043" y="5392"/>
                      <a:pt x="5675" y="5871"/>
                      <a:pt x="6388" y="5871"/>
                    </a:cubicBezTo>
                    <a:cubicBezTo>
                      <a:pt x="6836" y="5871"/>
                      <a:pt x="7316" y="5681"/>
                      <a:pt x="7691" y="5062"/>
                    </a:cubicBezTo>
                    <a:cubicBezTo>
                      <a:pt x="8491" y="3746"/>
                      <a:pt x="6114" y="3629"/>
                      <a:pt x="5250" y="3629"/>
                    </a:cubicBezTo>
                    <a:cubicBezTo>
                      <a:pt x="5064" y="3629"/>
                      <a:pt x="4949" y="3635"/>
                      <a:pt x="4949" y="3635"/>
                    </a:cubicBezTo>
                    <a:cubicBezTo>
                      <a:pt x="4949" y="3635"/>
                      <a:pt x="8119" y="2264"/>
                      <a:pt x="6649" y="814"/>
                    </a:cubicBezTo>
                    <a:cubicBezTo>
                      <a:pt x="6388" y="556"/>
                      <a:pt x="6146" y="450"/>
                      <a:pt x="5925" y="450"/>
                    </a:cubicBezTo>
                    <a:cubicBezTo>
                      <a:pt x="4901" y="450"/>
                      <a:pt x="4321" y="2721"/>
                      <a:pt x="4321" y="2721"/>
                    </a:cubicBezTo>
                    <a:cubicBezTo>
                      <a:pt x="4321" y="2721"/>
                      <a:pt x="4328" y="2449"/>
                      <a:pt x="4315" y="2079"/>
                    </a:cubicBezTo>
                    <a:cubicBezTo>
                      <a:pt x="4271" y="1274"/>
                      <a:pt x="4108" y="1"/>
                      <a:pt x="3480"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 name="Google Shape;1571;p44">
                <a:extLst>
                  <a:ext uri="{FF2B5EF4-FFF2-40B4-BE49-F238E27FC236}">
                    <a16:creationId xmlns:a16="http://schemas.microsoft.com/office/drawing/2014/main" id="{3F9F56B2-D47C-FC7B-B105-40136E9EE089}"/>
                  </a:ext>
                </a:extLst>
              </p:cNvPr>
              <p:cNvSpPr/>
              <p:nvPr/>
            </p:nvSpPr>
            <p:spPr>
              <a:xfrm>
                <a:off x="5593741" y="2977696"/>
                <a:ext cx="14615" cy="13159"/>
              </a:xfrm>
              <a:custGeom>
                <a:avLst/>
                <a:gdLst/>
                <a:ahLst/>
                <a:cxnLst/>
                <a:rect l="l" t="t" r="r" b="b"/>
                <a:pathLst>
                  <a:path w="743" h="669" extrusionOk="0">
                    <a:moveTo>
                      <a:pt x="376" y="1"/>
                    </a:moveTo>
                    <a:cubicBezTo>
                      <a:pt x="295" y="1"/>
                      <a:pt x="215" y="30"/>
                      <a:pt x="151" y="87"/>
                    </a:cubicBezTo>
                    <a:cubicBezTo>
                      <a:pt x="14" y="207"/>
                      <a:pt x="1" y="421"/>
                      <a:pt x="122" y="558"/>
                    </a:cubicBezTo>
                    <a:cubicBezTo>
                      <a:pt x="188" y="631"/>
                      <a:pt x="281" y="669"/>
                      <a:pt x="373" y="669"/>
                    </a:cubicBezTo>
                    <a:cubicBezTo>
                      <a:pt x="452" y="669"/>
                      <a:pt x="531" y="641"/>
                      <a:pt x="594" y="585"/>
                    </a:cubicBezTo>
                    <a:cubicBezTo>
                      <a:pt x="736" y="464"/>
                      <a:pt x="743" y="249"/>
                      <a:pt x="623" y="114"/>
                    </a:cubicBezTo>
                    <a:cubicBezTo>
                      <a:pt x="558" y="38"/>
                      <a:pt x="467" y="1"/>
                      <a:pt x="376"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 name="Google Shape;1572;p44">
                <a:extLst>
                  <a:ext uri="{FF2B5EF4-FFF2-40B4-BE49-F238E27FC236}">
                    <a16:creationId xmlns:a16="http://schemas.microsoft.com/office/drawing/2014/main" id="{368525B4-32C8-AF9A-B245-B1F03D710574}"/>
                  </a:ext>
                </a:extLst>
              </p:cNvPr>
              <p:cNvSpPr/>
              <p:nvPr/>
            </p:nvSpPr>
            <p:spPr>
              <a:xfrm>
                <a:off x="5599504" y="2994887"/>
                <a:ext cx="14753" cy="13238"/>
              </a:xfrm>
              <a:custGeom>
                <a:avLst/>
                <a:gdLst/>
                <a:ahLst/>
                <a:cxnLst/>
                <a:rect l="l" t="t" r="r" b="b"/>
                <a:pathLst>
                  <a:path w="750" h="673" extrusionOk="0">
                    <a:moveTo>
                      <a:pt x="373" y="0"/>
                    </a:moveTo>
                    <a:cubicBezTo>
                      <a:pt x="295" y="0"/>
                      <a:pt x="216" y="27"/>
                      <a:pt x="150" y="83"/>
                    </a:cubicBezTo>
                    <a:cubicBezTo>
                      <a:pt x="14" y="212"/>
                      <a:pt x="1" y="419"/>
                      <a:pt x="122" y="561"/>
                    </a:cubicBezTo>
                    <a:cubicBezTo>
                      <a:pt x="191" y="634"/>
                      <a:pt x="283" y="672"/>
                      <a:pt x="375" y="672"/>
                    </a:cubicBezTo>
                    <a:cubicBezTo>
                      <a:pt x="454" y="672"/>
                      <a:pt x="534" y="643"/>
                      <a:pt x="601" y="584"/>
                    </a:cubicBezTo>
                    <a:cubicBezTo>
                      <a:pt x="736" y="462"/>
                      <a:pt x="750" y="255"/>
                      <a:pt x="621" y="112"/>
                    </a:cubicBezTo>
                    <a:cubicBezTo>
                      <a:pt x="556" y="38"/>
                      <a:pt x="466" y="0"/>
                      <a:pt x="373" y="0"/>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 name="Google Shape;1573;p44">
                <a:extLst>
                  <a:ext uri="{FF2B5EF4-FFF2-40B4-BE49-F238E27FC236}">
                    <a16:creationId xmlns:a16="http://schemas.microsoft.com/office/drawing/2014/main" id="{DC248053-6638-14B1-96A5-0431E525E368}"/>
                  </a:ext>
                </a:extLst>
              </p:cNvPr>
              <p:cNvSpPr/>
              <p:nvPr/>
            </p:nvSpPr>
            <p:spPr>
              <a:xfrm>
                <a:off x="5611581" y="2979427"/>
                <a:ext cx="14654" cy="13238"/>
              </a:xfrm>
              <a:custGeom>
                <a:avLst/>
                <a:gdLst/>
                <a:ahLst/>
                <a:cxnLst/>
                <a:rect l="l" t="t" r="r" b="b"/>
                <a:pathLst>
                  <a:path w="745" h="673" extrusionOk="0">
                    <a:moveTo>
                      <a:pt x="371" y="1"/>
                    </a:moveTo>
                    <a:cubicBezTo>
                      <a:pt x="292" y="1"/>
                      <a:pt x="213" y="28"/>
                      <a:pt x="151" y="84"/>
                    </a:cubicBezTo>
                    <a:cubicBezTo>
                      <a:pt x="16" y="213"/>
                      <a:pt x="0" y="419"/>
                      <a:pt x="122" y="562"/>
                    </a:cubicBezTo>
                    <a:cubicBezTo>
                      <a:pt x="187" y="635"/>
                      <a:pt x="278" y="672"/>
                      <a:pt x="369" y="672"/>
                    </a:cubicBezTo>
                    <a:cubicBezTo>
                      <a:pt x="449" y="672"/>
                      <a:pt x="530" y="643"/>
                      <a:pt x="593" y="583"/>
                    </a:cubicBezTo>
                    <a:cubicBezTo>
                      <a:pt x="736" y="461"/>
                      <a:pt x="744" y="256"/>
                      <a:pt x="622" y="112"/>
                    </a:cubicBezTo>
                    <a:cubicBezTo>
                      <a:pt x="557" y="39"/>
                      <a:pt x="464" y="1"/>
                      <a:pt x="371"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44" name="TextBox 43">
            <a:extLst>
              <a:ext uri="{FF2B5EF4-FFF2-40B4-BE49-F238E27FC236}">
                <a16:creationId xmlns:a16="http://schemas.microsoft.com/office/drawing/2014/main" id="{2F36CE8E-065B-33F7-31BC-21571C2C34DA}"/>
              </a:ext>
            </a:extLst>
          </p:cNvPr>
          <p:cNvSpPr txBox="1"/>
          <p:nvPr/>
        </p:nvSpPr>
        <p:spPr>
          <a:xfrm>
            <a:off x="1623529" y="96257"/>
            <a:ext cx="1911773" cy="58477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dk1"/>
              </a:buClr>
              <a:buSzPts val="1100"/>
              <a:buNone/>
              <a:defRPr sz="3200" b="1" spc="50">
                <a:ln w="0">
                  <a:solidFill>
                    <a:srgbClr val="FF0000"/>
                  </a:solidFill>
                </a:ln>
                <a:solidFill>
                  <a:schemeClr val="bg1"/>
                </a:solidFill>
                <a:effectLst>
                  <a:outerShdw blurRad="50800" dist="38100" dir="10800000" algn="r" rotWithShape="0">
                    <a:prstClr val="black">
                      <a:alpha val="40000"/>
                    </a:prstClr>
                  </a:outerShdw>
                </a:effectLst>
                <a:latin typeface="Bahnschrift Condensed" panose="020B0502040204020203" pitchFamily="34" charset="0"/>
                <a:ea typeface="Sue Ellen Francisco"/>
                <a:cs typeface="Sue Ellen Francisco"/>
              </a:defRPr>
            </a:lvl1pPr>
            <a:lvl2pPr algn="ctr">
              <a:buClr>
                <a:schemeClr val="accent1"/>
              </a:buClr>
              <a:buSzPts val="5200"/>
              <a:buFont typeface="Sue Ellen Francisco"/>
              <a:buNone/>
              <a:defRPr sz="5200">
                <a:solidFill>
                  <a:schemeClr val="accent1"/>
                </a:solidFill>
                <a:latin typeface="Sue Ellen Francisco"/>
                <a:ea typeface="Sue Ellen Francisco"/>
                <a:cs typeface="Sue Ellen Francisco"/>
              </a:defRPr>
            </a:lvl2pPr>
            <a:lvl3pPr algn="ctr">
              <a:buClr>
                <a:schemeClr val="accent1"/>
              </a:buClr>
              <a:buSzPts val="5200"/>
              <a:buFont typeface="Sue Ellen Francisco"/>
              <a:buNone/>
              <a:defRPr sz="5200">
                <a:solidFill>
                  <a:schemeClr val="accent1"/>
                </a:solidFill>
                <a:latin typeface="Sue Ellen Francisco"/>
                <a:ea typeface="Sue Ellen Francisco"/>
                <a:cs typeface="Sue Ellen Francisco"/>
              </a:defRPr>
            </a:lvl3pPr>
            <a:lvl4pPr algn="ctr">
              <a:buClr>
                <a:schemeClr val="accent1"/>
              </a:buClr>
              <a:buSzPts val="5200"/>
              <a:buFont typeface="Sue Ellen Francisco"/>
              <a:buNone/>
              <a:defRPr sz="5200">
                <a:solidFill>
                  <a:schemeClr val="accent1"/>
                </a:solidFill>
                <a:latin typeface="Sue Ellen Francisco"/>
                <a:ea typeface="Sue Ellen Francisco"/>
                <a:cs typeface="Sue Ellen Francisco"/>
              </a:defRPr>
            </a:lvl4pPr>
            <a:lvl5pPr algn="ctr">
              <a:buClr>
                <a:schemeClr val="accent1"/>
              </a:buClr>
              <a:buSzPts val="5200"/>
              <a:buFont typeface="Sue Ellen Francisco"/>
              <a:buNone/>
              <a:defRPr sz="5200">
                <a:solidFill>
                  <a:schemeClr val="accent1"/>
                </a:solidFill>
                <a:latin typeface="Sue Ellen Francisco"/>
                <a:ea typeface="Sue Ellen Francisco"/>
                <a:cs typeface="Sue Ellen Francisco"/>
              </a:defRPr>
            </a:lvl5pPr>
            <a:lvl6pPr algn="ctr">
              <a:buClr>
                <a:schemeClr val="accent1"/>
              </a:buClr>
              <a:buSzPts val="5200"/>
              <a:buFont typeface="Sue Ellen Francisco"/>
              <a:buNone/>
              <a:defRPr sz="5200">
                <a:solidFill>
                  <a:schemeClr val="accent1"/>
                </a:solidFill>
                <a:latin typeface="Sue Ellen Francisco"/>
                <a:ea typeface="Sue Ellen Francisco"/>
                <a:cs typeface="Sue Ellen Francisco"/>
              </a:defRPr>
            </a:lvl6pPr>
            <a:lvl7pPr algn="ctr">
              <a:buClr>
                <a:schemeClr val="accent1"/>
              </a:buClr>
              <a:buSzPts val="5200"/>
              <a:buFont typeface="Sue Ellen Francisco"/>
              <a:buNone/>
              <a:defRPr sz="5200">
                <a:solidFill>
                  <a:schemeClr val="accent1"/>
                </a:solidFill>
                <a:latin typeface="Sue Ellen Francisco"/>
                <a:ea typeface="Sue Ellen Francisco"/>
                <a:cs typeface="Sue Ellen Francisco"/>
              </a:defRPr>
            </a:lvl7pPr>
            <a:lvl8pPr algn="ctr">
              <a:buClr>
                <a:schemeClr val="accent1"/>
              </a:buClr>
              <a:buSzPts val="5200"/>
              <a:buFont typeface="Sue Ellen Francisco"/>
              <a:buNone/>
              <a:defRPr sz="5200">
                <a:solidFill>
                  <a:schemeClr val="accent1"/>
                </a:solidFill>
                <a:latin typeface="Sue Ellen Francisco"/>
                <a:ea typeface="Sue Ellen Francisco"/>
                <a:cs typeface="Sue Ellen Francisco"/>
              </a:defRPr>
            </a:lvl8pPr>
            <a:lvl9pPr algn="ctr">
              <a:buClr>
                <a:schemeClr val="accent1"/>
              </a:buClr>
              <a:buSzPts val="5200"/>
              <a:buFont typeface="Sue Ellen Francisco"/>
              <a:buNone/>
              <a:defRPr sz="5200">
                <a:solidFill>
                  <a:schemeClr val="accent1"/>
                </a:solidFill>
                <a:latin typeface="Sue Ellen Francisco"/>
                <a:ea typeface="Sue Ellen Francisco"/>
                <a:cs typeface="Sue Ellen Francisco"/>
              </a:defRPr>
            </a:lvl9pPr>
          </a:lstStyle>
          <a:p>
            <a:pPr marL="0" marR="0" lvl="0" indent="0" algn="ctr" defTabSz="914400" rtl="0" eaLnBrk="1" fontAlgn="auto" latinLnBrk="0" hangingPunct="1">
              <a:lnSpc>
                <a:spcPct val="100000"/>
              </a:lnSpc>
              <a:spcBef>
                <a:spcPts val="0"/>
              </a:spcBef>
              <a:spcAft>
                <a:spcPts val="0"/>
              </a:spcAft>
              <a:buClr>
                <a:srgbClr val="841F00"/>
              </a:buClr>
              <a:buSzPts val="1100"/>
              <a:buFontTx/>
              <a:buNone/>
              <a:tabLst/>
              <a:defRPr/>
            </a:pPr>
            <a:r>
              <a:rPr lang="en-US" dirty="0">
                <a:ln w="12700">
                  <a:solidFill>
                    <a:srgbClr val="FFFBEE"/>
                  </a:solidFill>
                </a:ln>
                <a:solidFill>
                  <a:srgbClr val="FF0000"/>
                </a:solidFill>
                <a:sym typeface="Sue Ellen Francisco"/>
              </a:rPr>
              <a:t>VẬN DỤNG</a:t>
            </a:r>
            <a:endParaRPr kumimoji="0" lang="en-US" sz="3200" b="1" i="0" u="none" strike="noStrike" kern="0" cap="none" spc="50" normalizeH="0" baseline="0" noProof="0" dirty="0">
              <a:ln w="12700">
                <a:solidFill>
                  <a:srgbClr val="FFFBEE"/>
                </a:solidFill>
              </a:ln>
              <a:solidFill>
                <a:srgbClr val="FF0000"/>
              </a:solidFill>
              <a:effectLst>
                <a:outerShdw blurRad="50800" dist="38100" dir="10800000" algn="r" rotWithShape="0">
                  <a:prstClr val="black">
                    <a:alpha val="40000"/>
                  </a:prstClr>
                </a:outerShdw>
              </a:effectLst>
              <a:uLnTx/>
              <a:uFillTx/>
              <a:latin typeface="Bahnschrift Condensed" panose="020B0502040204020203" pitchFamily="34" charset="0"/>
              <a:cs typeface="Sue Ellen Francisco"/>
              <a:sym typeface="Sue Ellen Francisco"/>
            </a:endParaRPr>
          </a:p>
        </p:txBody>
      </p:sp>
      <p:grpSp>
        <p:nvGrpSpPr>
          <p:cNvPr id="3" name="Group 2">
            <a:extLst>
              <a:ext uri="{FF2B5EF4-FFF2-40B4-BE49-F238E27FC236}">
                <a16:creationId xmlns:a16="http://schemas.microsoft.com/office/drawing/2014/main" id="{C1D01D46-BF1F-14B4-47D7-8A1AEA759FCB}"/>
              </a:ext>
            </a:extLst>
          </p:cNvPr>
          <p:cNvGrpSpPr/>
          <p:nvPr/>
        </p:nvGrpSpPr>
        <p:grpSpPr>
          <a:xfrm>
            <a:off x="502695" y="776969"/>
            <a:ext cx="4069305" cy="796216"/>
            <a:chOff x="623395" y="767700"/>
            <a:chExt cx="4069305" cy="796216"/>
          </a:xfrm>
        </p:grpSpPr>
        <p:sp>
          <p:nvSpPr>
            <p:cNvPr id="108" name="TextBox 107">
              <a:extLst>
                <a:ext uri="{FF2B5EF4-FFF2-40B4-BE49-F238E27FC236}">
                  <a16:creationId xmlns:a16="http://schemas.microsoft.com/office/drawing/2014/main" id="{2C1112C4-8F23-0349-0EA4-E72C4C22F6D0}"/>
                </a:ext>
              </a:extLst>
            </p:cNvPr>
            <p:cNvSpPr txBox="1"/>
            <p:nvPr/>
          </p:nvSpPr>
          <p:spPr>
            <a:xfrm>
              <a:off x="623395" y="856030"/>
              <a:ext cx="4069305" cy="707886"/>
            </a:xfrm>
            <a:prstGeom prst="rect">
              <a:avLst/>
            </a:prstGeom>
            <a:noFill/>
          </p:spPr>
          <p:txBody>
            <a:bodyPr wrap="square">
              <a:spAutoFit/>
            </a:bodyPr>
            <a:lstStyle/>
            <a:p>
              <a:pPr marR="0" lvl="0" algn="ctr" defTabSz="914400" rtl="0" eaLnBrk="1" fontAlgn="auto" latinLnBrk="0" hangingPunct="1">
                <a:lnSpc>
                  <a:spcPct val="100000"/>
                </a:lnSpc>
                <a:spcBef>
                  <a:spcPts val="0"/>
                </a:spcBef>
                <a:spcAft>
                  <a:spcPts val="0"/>
                </a:spcAft>
                <a:buClrTx/>
                <a:buSzTx/>
                <a:tabLst/>
                <a:defRPr/>
              </a:pPr>
              <a:r>
                <a:rPr kumimoji="0" lang="en-GB" sz="2000" b="0" i="0" u="none" strike="noStrike" kern="0" cap="none" spc="0" normalizeH="0" baseline="0" noProof="0" dirty="0">
                  <a:ln>
                    <a:noFill/>
                  </a:ln>
                  <a:solidFill>
                    <a:srgbClr val="01C1CB">
                      <a:lumMod val="50000"/>
                    </a:srgbClr>
                  </a:solidFill>
                  <a:effectLst/>
                  <a:uLnTx/>
                  <a:uFillTx/>
                  <a:latin typeface="Arial"/>
                  <a:cs typeface="Times New Roman" panose="02020603050405020304" pitchFamily="18" charset="0"/>
                  <a:sym typeface="Comfortaa"/>
                </a:rPr>
                <a:t>Nghe </a:t>
              </a:r>
              <a:r>
                <a:rPr kumimoji="0" lang="en-GB" sz="2000" b="0" i="0" u="none" strike="noStrike" kern="0" cap="none" spc="0" normalizeH="0" baseline="0" noProof="0" dirty="0" err="1">
                  <a:ln>
                    <a:noFill/>
                  </a:ln>
                  <a:solidFill>
                    <a:srgbClr val="01C1CB">
                      <a:lumMod val="50000"/>
                    </a:srgbClr>
                  </a:solidFill>
                  <a:effectLst/>
                  <a:uLnTx/>
                  <a:uFillTx/>
                  <a:latin typeface="Arial"/>
                  <a:cs typeface="Times New Roman" panose="02020603050405020304" pitchFamily="18" charset="0"/>
                  <a:sym typeface="Comfortaa"/>
                </a:rPr>
                <a:t>và</a:t>
              </a:r>
              <a:r>
                <a:rPr kumimoji="0" lang="en-GB" sz="2000" b="0" i="0" u="none" strike="noStrike" kern="0" cap="none" spc="0" normalizeH="0" baseline="0" noProof="0" dirty="0">
                  <a:ln>
                    <a:noFill/>
                  </a:ln>
                  <a:solidFill>
                    <a:srgbClr val="01C1CB">
                      <a:lumMod val="50000"/>
                    </a:srgbClr>
                  </a:solidFill>
                  <a:effectLst/>
                  <a:uLnTx/>
                  <a:uFillTx/>
                  <a:latin typeface="Arial"/>
                  <a:cs typeface="Times New Roman" panose="02020603050405020304" pitchFamily="18" charset="0"/>
                  <a:sym typeface="Comfortaa"/>
                </a:rPr>
                <a:t> </a:t>
              </a:r>
              <a:r>
                <a:rPr kumimoji="0" lang="en-GB" sz="2000" b="0" i="0" u="none" strike="noStrike" kern="0" cap="none" spc="0" normalizeH="0" baseline="0" noProof="0" dirty="0" err="1">
                  <a:ln>
                    <a:noFill/>
                  </a:ln>
                  <a:solidFill>
                    <a:srgbClr val="01C1CB">
                      <a:lumMod val="50000"/>
                    </a:srgbClr>
                  </a:solidFill>
                  <a:effectLst/>
                  <a:uLnTx/>
                  <a:uFillTx/>
                  <a:latin typeface="Arial"/>
                  <a:cs typeface="Times New Roman" panose="02020603050405020304" pitchFamily="18" charset="0"/>
                  <a:sym typeface="Comfortaa"/>
                </a:rPr>
                <a:t>gõ</a:t>
              </a:r>
              <a:r>
                <a:rPr kumimoji="0" lang="en-GB" sz="2000" b="0" i="0" u="none" strike="noStrike" kern="0" cap="none" spc="0" normalizeH="0" baseline="0" noProof="0" dirty="0">
                  <a:ln>
                    <a:noFill/>
                  </a:ln>
                  <a:solidFill>
                    <a:srgbClr val="01C1CB">
                      <a:lumMod val="50000"/>
                    </a:srgbClr>
                  </a:solidFill>
                  <a:effectLst/>
                  <a:uLnTx/>
                  <a:uFillTx/>
                  <a:latin typeface="Arial"/>
                  <a:cs typeface="Times New Roman" panose="02020603050405020304" pitchFamily="18" charset="0"/>
                  <a:sym typeface="Comfortaa"/>
                </a:rPr>
                <a:t> </a:t>
              </a:r>
              <a:r>
                <a:rPr kumimoji="0" lang="en-GB" sz="2000" b="0" i="0" u="none" strike="noStrike" kern="0" cap="none" spc="0" normalizeH="0" baseline="0" noProof="0" dirty="0" err="1">
                  <a:ln>
                    <a:noFill/>
                  </a:ln>
                  <a:solidFill>
                    <a:srgbClr val="01C1CB">
                      <a:lumMod val="50000"/>
                    </a:srgbClr>
                  </a:solidFill>
                  <a:effectLst/>
                  <a:uLnTx/>
                  <a:uFillTx/>
                  <a:latin typeface="Arial"/>
                  <a:cs typeface="Times New Roman" panose="02020603050405020304" pitchFamily="18" charset="0"/>
                  <a:sym typeface="Comfortaa"/>
                </a:rPr>
                <a:t>đệm</a:t>
              </a:r>
              <a:r>
                <a:rPr kumimoji="0" lang="en-GB" sz="2000" b="0" i="0" u="none" strike="noStrike" kern="0" cap="none" spc="0" normalizeH="0" baseline="0" noProof="0" dirty="0">
                  <a:ln>
                    <a:noFill/>
                  </a:ln>
                  <a:solidFill>
                    <a:srgbClr val="01C1CB">
                      <a:lumMod val="50000"/>
                    </a:srgbClr>
                  </a:solidFill>
                  <a:effectLst/>
                  <a:uLnTx/>
                  <a:uFillTx/>
                  <a:latin typeface="Arial"/>
                  <a:cs typeface="Times New Roman" panose="02020603050405020304" pitchFamily="18" charset="0"/>
                  <a:sym typeface="Comfortaa"/>
                </a:rPr>
                <a:t> </a:t>
              </a:r>
              <a:r>
                <a:rPr kumimoji="0" lang="en-GB" sz="2000" b="0" i="0" u="none" strike="noStrike" kern="0" cap="none" spc="0" normalizeH="0" baseline="0" noProof="0" dirty="0" err="1">
                  <a:ln>
                    <a:noFill/>
                  </a:ln>
                  <a:solidFill>
                    <a:srgbClr val="01C1CB">
                      <a:lumMod val="50000"/>
                    </a:srgbClr>
                  </a:solidFill>
                  <a:effectLst/>
                  <a:uLnTx/>
                  <a:uFillTx/>
                  <a:latin typeface="Arial"/>
                  <a:cs typeface="Times New Roman" panose="02020603050405020304" pitchFamily="18" charset="0"/>
                  <a:sym typeface="Comfortaa"/>
                </a:rPr>
                <a:t>theo</a:t>
              </a:r>
              <a:r>
                <a:rPr kumimoji="0" lang="en-GB" sz="2000" b="0" i="0" u="none" strike="noStrike" kern="0" cap="none" spc="0" normalizeH="0" baseline="0" noProof="0" dirty="0">
                  <a:ln>
                    <a:noFill/>
                  </a:ln>
                  <a:solidFill>
                    <a:srgbClr val="01C1CB">
                      <a:lumMod val="50000"/>
                    </a:srgbClr>
                  </a:solidFill>
                  <a:effectLst/>
                  <a:uLnTx/>
                  <a:uFillTx/>
                  <a:latin typeface="Arial"/>
                  <a:cs typeface="Times New Roman" panose="02020603050405020304" pitchFamily="18" charset="0"/>
                  <a:sym typeface="Comfortaa"/>
                </a:rPr>
                <a:t> </a:t>
              </a:r>
              <a:r>
                <a:rPr kumimoji="0" lang="en-GB" sz="2000" b="0" i="0" u="none" strike="noStrike" kern="0" cap="none" spc="0" normalizeH="0" baseline="0" noProof="0" dirty="0" err="1">
                  <a:ln>
                    <a:noFill/>
                  </a:ln>
                  <a:solidFill>
                    <a:srgbClr val="01C1CB">
                      <a:lumMod val="50000"/>
                    </a:srgbClr>
                  </a:solidFill>
                  <a:effectLst/>
                  <a:uLnTx/>
                  <a:uFillTx/>
                  <a:latin typeface="Arial"/>
                  <a:cs typeface="Times New Roman" panose="02020603050405020304" pitchFamily="18" charset="0"/>
                  <a:sym typeface="Comfortaa"/>
                </a:rPr>
                <a:t>nhịp</a:t>
              </a:r>
              <a:r>
                <a:rPr kumimoji="0" lang="en-GB" sz="2000" b="0" i="0" u="none" strike="noStrike" kern="0" cap="none" spc="0" normalizeH="0" baseline="0" noProof="0" dirty="0">
                  <a:ln>
                    <a:noFill/>
                  </a:ln>
                  <a:solidFill>
                    <a:srgbClr val="01C1CB">
                      <a:lumMod val="50000"/>
                    </a:srgbClr>
                  </a:solidFill>
                  <a:effectLst/>
                  <a:uLnTx/>
                  <a:uFillTx/>
                  <a:latin typeface="Arial"/>
                  <a:cs typeface="Times New Roman" panose="02020603050405020304" pitchFamily="18" charset="0"/>
                  <a:sym typeface="Comfortaa"/>
                </a:rPr>
                <a:t>   </a:t>
              </a:r>
            </a:p>
            <a:p>
              <a:pPr marR="0" lvl="0" algn="ctr" defTabSz="914400" rtl="0" eaLnBrk="1" fontAlgn="auto" latinLnBrk="0" hangingPunct="1">
                <a:lnSpc>
                  <a:spcPct val="100000"/>
                </a:lnSpc>
                <a:spcBef>
                  <a:spcPts val="0"/>
                </a:spcBef>
                <a:spcAft>
                  <a:spcPts val="0"/>
                </a:spcAft>
                <a:buClrTx/>
                <a:buSzTx/>
                <a:tabLst/>
                <a:defRPr/>
              </a:pPr>
              <a:r>
                <a:rPr kumimoji="0" lang="en-GB" sz="2000" b="0" i="0" u="none" strike="noStrike" kern="0" cap="none" spc="0" normalizeH="0" baseline="0" noProof="0" dirty="0">
                  <a:ln>
                    <a:noFill/>
                  </a:ln>
                  <a:solidFill>
                    <a:srgbClr val="01C1CB">
                      <a:lumMod val="50000"/>
                    </a:srgbClr>
                  </a:solidFill>
                  <a:effectLst/>
                  <a:uLnTx/>
                  <a:uFillTx/>
                  <a:latin typeface="Arial"/>
                  <a:cs typeface="Times New Roman" panose="02020603050405020304" pitchFamily="18" charset="0"/>
                  <a:sym typeface="Comfortaa"/>
                </a:rPr>
                <a:t>ca </a:t>
              </a:r>
              <a:r>
                <a:rPr kumimoji="0" lang="en-GB" sz="2000" b="0" i="0" u="none" strike="noStrike" kern="0" cap="none" spc="0" normalizeH="0" baseline="0" noProof="0" dirty="0" err="1">
                  <a:ln>
                    <a:noFill/>
                  </a:ln>
                  <a:solidFill>
                    <a:srgbClr val="01C1CB">
                      <a:lumMod val="50000"/>
                    </a:srgbClr>
                  </a:solidFill>
                  <a:effectLst/>
                  <a:uLnTx/>
                  <a:uFillTx/>
                  <a:latin typeface="Arial"/>
                  <a:cs typeface="Times New Roman" panose="02020603050405020304" pitchFamily="18" charset="0"/>
                  <a:sym typeface="Comfortaa"/>
                </a:rPr>
                <a:t>khúc</a:t>
              </a:r>
              <a:r>
                <a:rPr kumimoji="0" lang="en-GB" sz="2000" b="0" i="0" u="none" strike="noStrike" kern="0" cap="none" spc="0" normalizeH="0" baseline="0" noProof="0" dirty="0">
                  <a:ln>
                    <a:noFill/>
                  </a:ln>
                  <a:solidFill>
                    <a:srgbClr val="01C1CB">
                      <a:lumMod val="50000"/>
                    </a:srgbClr>
                  </a:solidFill>
                  <a:effectLst/>
                  <a:uLnTx/>
                  <a:uFillTx/>
                  <a:latin typeface="Arial"/>
                  <a:cs typeface="Times New Roman" panose="02020603050405020304" pitchFamily="18" charset="0"/>
                  <a:sym typeface="Comfortaa"/>
                </a:rPr>
                <a:t> </a:t>
              </a:r>
              <a:r>
                <a:rPr kumimoji="0" lang="en-GB" sz="2000" b="0" i="1" u="none" strike="noStrike" kern="0" cap="none" spc="0" normalizeH="0" baseline="0" noProof="0" dirty="0" err="1">
                  <a:ln>
                    <a:noFill/>
                  </a:ln>
                  <a:solidFill>
                    <a:srgbClr val="01C1CB">
                      <a:lumMod val="50000"/>
                    </a:srgbClr>
                  </a:solidFill>
                  <a:effectLst/>
                  <a:uLnTx/>
                  <a:uFillTx/>
                  <a:latin typeface="Arial"/>
                  <a:cs typeface="Times New Roman" panose="02020603050405020304" pitchFamily="18" charset="0"/>
                  <a:sym typeface="Comfortaa"/>
                </a:rPr>
                <a:t>Nhạc</a:t>
              </a:r>
              <a:r>
                <a:rPr kumimoji="0" lang="en-GB" sz="2000" b="0" i="1" u="none" strike="noStrike" kern="0" cap="none" spc="0" normalizeH="0" baseline="0" noProof="0" dirty="0">
                  <a:ln>
                    <a:noFill/>
                  </a:ln>
                  <a:solidFill>
                    <a:srgbClr val="01C1CB">
                      <a:lumMod val="50000"/>
                    </a:srgbClr>
                  </a:solidFill>
                  <a:effectLst/>
                  <a:uLnTx/>
                  <a:uFillTx/>
                  <a:latin typeface="Arial"/>
                  <a:cs typeface="Times New Roman" panose="02020603050405020304" pitchFamily="18" charset="0"/>
                  <a:sym typeface="Comfortaa"/>
                </a:rPr>
                <a:t> </a:t>
              </a:r>
              <a:r>
                <a:rPr kumimoji="0" lang="en-GB" sz="2000" b="0" i="1" u="none" strike="noStrike" kern="0" cap="none" spc="0" normalizeH="0" baseline="0" noProof="0" dirty="0" err="1">
                  <a:ln>
                    <a:noFill/>
                  </a:ln>
                  <a:solidFill>
                    <a:srgbClr val="01C1CB">
                      <a:lumMod val="50000"/>
                    </a:srgbClr>
                  </a:solidFill>
                  <a:effectLst/>
                  <a:uLnTx/>
                  <a:uFillTx/>
                  <a:latin typeface="Arial"/>
                  <a:cs typeface="Times New Roman" panose="02020603050405020304" pitchFamily="18" charset="0"/>
                  <a:sym typeface="Comfortaa"/>
                </a:rPr>
                <a:t>rừng</a:t>
              </a:r>
              <a:r>
                <a:rPr kumimoji="0" lang="en-GB" sz="2000" b="0" i="0" u="none" strike="noStrike" kern="0" cap="none" spc="0" normalizeH="0" baseline="0" noProof="0" dirty="0">
                  <a:ln>
                    <a:noFill/>
                  </a:ln>
                  <a:solidFill>
                    <a:srgbClr val="01C1CB">
                      <a:lumMod val="50000"/>
                    </a:srgbClr>
                  </a:solidFill>
                  <a:effectLst/>
                  <a:uLnTx/>
                  <a:uFillTx/>
                  <a:latin typeface="Arial"/>
                  <a:cs typeface="Times New Roman" panose="02020603050405020304" pitchFamily="18" charset="0"/>
                  <a:sym typeface="Comfortaa"/>
                </a:rPr>
                <a:t>.</a:t>
              </a:r>
            </a:p>
          </p:txBody>
        </p:sp>
        <p:sp>
          <p:nvSpPr>
            <p:cNvPr id="2" name="TextBox 1">
              <a:extLst>
                <a:ext uri="{FF2B5EF4-FFF2-40B4-BE49-F238E27FC236}">
                  <a16:creationId xmlns:a16="http://schemas.microsoft.com/office/drawing/2014/main" id="{863EB83F-BF85-9639-55BD-CA05AAFA99C1}"/>
                </a:ext>
              </a:extLst>
            </p:cNvPr>
            <p:cNvSpPr txBox="1"/>
            <p:nvPr/>
          </p:nvSpPr>
          <p:spPr>
            <a:xfrm>
              <a:off x="4126456" y="767700"/>
              <a:ext cx="327334" cy="707886"/>
            </a:xfrm>
            <a:prstGeom prst="rect">
              <a:avLst/>
            </a:prstGeom>
            <a:noFill/>
          </p:spPr>
          <p:txBody>
            <a:bodyPr wrap="square">
              <a:spAutoFit/>
            </a:bodyPr>
            <a:lstStyle>
              <a:defPPr marR="0" lvl="0" algn="l" rtl="0">
                <a:lnSpc>
                  <a:spcPct val="100000"/>
                </a:lnSpc>
                <a:spcBef>
                  <a:spcPts val="0"/>
                </a:spcBef>
                <a:spcAft>
                  <a:spcPts val="0"/>
                </a:spcAft>
              </a:defPPr>
              <a:lvl1pPr algn="ctr" defTabSz="914400" eaLnBrk="1" fontAlgn="auto" latinLnBrk="0" hangingPunct="1">
                <a:buClrTx/>
                <a:buSzTx/>
                <a:tabLst/>
                <a:defRPr kumimoji="0" sz="2000" kern="0" spc="0" normalizeH="0" baseline="0">
                  <a:ln>
                    <a:noFill/>
                  </a:ln>
                  <a:solidFill>
                    <a:srgbClr val="01C1CB">
                      <a:lumMod val="50000"/>
                    </a:srgbClr>
                  </a:solidFill>
                  <a:effectLst/>
                  <a:uLnTx/>
                  <a:uFillTx/>
                  <a:cs typeface="Times New Roman" panose="02020603050405020304" pitchFamily="18" charset="0"/>
                </a:defRPr>
              </a:lvl1pPr>
            </a:lstStyle>
            <a:p>
              <a:r>
                <a:rPr lang="en-GB" dirty="0"/>
                <a:t>3</a:t>
              </a:r>
            </a:p>
            <a:p>
              <a:r>
                <a:rPr lang="en-GB" dirty="0"/>
                <a:t>4</a:t>
              </a:r>
            </a:p>
          </p:txBody>
        </p:sp>
      </p:grpSp>
      <p:pic>
        <p:nvPicPr>
          <p:cNvPr id="4" name="Nhạc rừng">
            <a:hlinkClick r:id="" action="ppaction://media"/>
            <a:extLst>
              <a:ext uri="{FF2B5EF4-FFF2-40B4-BE49-F238E27FC236}">
                <a16:creationId xmlns:a16="http://schemas.microsoft.com/office/drawing/2014/main" id="{111A3237-3E08-0F4C-A72B-DC8E79A1B735}"/>
              </a:ext>
            </a:extLst>
          </p:cNvPr>
          <p:cNvPicPr>
            <a:picLocks noChangeAspect="1"/>
          </p:cNvPicPr>
          <p:nvPr>
            <a:audioFile r:link="rId3"/>
            <p:extLst>
              <p:ext uri="{DAA4B4D4-6D71-4841-9C94-3DE7FCFB9230}">
                <p14:media xmlns:p14="http://schemas.microsoft.com/office/powerpoint/2010/main" r:embed="rId2"/>
              </p:ext>
            </p:extLst>
          </p:nvPr>
        </p:nvPicPr>
        <p:blipFill>
          <a:blip r:embed="rId7"/>
          <a:srcRect/>
          <a:stretch/>
        </p:blipFill>
        <p:spPr>
          <a:xfrm>
            <a:off x="2041433" y="2241432"/>
            <a:ext cx="1067526" cy="1066572"/>
          </a:xfrm>
          <a:prstGeom prst="rect">
            <a:avLst/>
          </a:prstGeom>
        </p:spPr>
      </p:pic>
    </p:spTree>
    <p:custDataLst>
      <p:tags r:id="rId1"/>
    </p:custDataLst>
    <p:extLst>
      <p:ext uri="{BB962C8B-B14F-4D97-AF65-F5344CB8AC3E}">
        <p14:creationId xmlns:p14="http://schemas.microsoft.com/office/powerpoint/2010/main" val="238340717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219219"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4"/>
                </p:tgtEl>
              </p:cMediaNode>
            </p:audio>
          </p:childTnLst>
        </p:cTn>
      </p:par>
    </p:tnLst>
  </p:timing>
  <p:extLst>
    <p:ext uri="{E180D4A7-C9FB-4DFB-919C-405C955672EB}">
      <p14:showEvtLst xmlns:p14="http://schemas.microsoft.com/office/powerpoint/2010/main">
        <p14:playEvt time="2824" objId="10"/>
        <p14:stopEvt time="8670" objId="10"/>
        <p14:playEvt time="8670" objId="10"/>
        <p14:stopEvt time="10110" objId="10"/>
      </p14:showEvtLst>
    </p:ext>
  </p:extLst>
</p:sld>
</file>

<file path=ppt/tags/tag1.xml><?xml version="1.0" encoding="utf-8"?>
<p:tagLst xmlns:a="http://schemas.openxmlformats.org/drawingml/2006/main" xmlns:r="http://schemas.openxmlformats.org/officeDocument/2006/relationships" xmlns:p="http://schemas.openxmlformats.org/presentationml/2006/main">
  <p:tag name="TIMING" val="|1.8"/>
</p:tagLst>
</file>

<file path=ppt/tags/tag2.xml><?xml version="1.0" encoding="utf-8"?>
<p:tagLst xmlns:a="http://schemas.openxmlformats.org/drawingml/2006/main" xmlns:r="http://schemas.openxmlformats.org/officeDocument/2006/relationships" xmlns:p="http://schemas.openxmlformats.org/presentationml/2006/main">
  <p:tag name="TIMING" val="|8.6"/>
</p:tagLst>
</file>

<file path=ppt/tags/tag3.xml><?xml version="1.0" encoding="utf-8"?>
<p:tagLst xmlns:a="http://schemas.openxmlformats.org/drawingml/2006/main" xmlns:r="http://schemas.openxmlformats.org/officeDocument/2006/relationships" xmlns:p="http://schemas.openxmlformats.org/presentationml/2006/main">
  <p:tag name="TIMING" val="|2.1|2.7"/>
</p:tagLst>
</file>

<file path=ppt/tags/tag4.xml><?xml version="1.0" encoding="utf-8"?>
<p:tagLst xmlns:a="http://schemas.openxmlformats.org/drawingml/2006/main" xmlns:r="http://schemas.openxmlformats.org/officeDocument/2006/relationships" xmlns:p="http://schemas.openxmlformats.org/presentationml/2006/main">
  <p:tag name="TIMING" val="|2.7|1.5"/>
</p:tagLst>
</file>

<file path=ppt/theme/theme1.xml><?xml version="1.0" encoding="utf-8"?>
<a:theme xmlns:a="http://schemas.openxmlformats.org/drawingml/2006/main" name="Reuse Plastic Bottles Workshop by Slidesgo">
  <a:themeElements>
    <a:clrScheme name="Simple Light">
      <a:dk1>
        <a:srgbClr val="000000"/>
      </a:dk1>
      <a:lt1>
        <a:srgbClr val="FFFFFF"/>
      </a:lt1>
      <a:dk2>
        <a:srgbClr val="383838"/>
      </a:dk2>
      <a:lt2>
        <a:srgbClr val="95604B"/>
      </a:lt2>
      <a:accent1>
        <a:srgbClr val="E9F7D7"/>
      </a:accent1>
      <a:accent2>
        <a:srgbClr val="A6D165"/>
      </a:accent2>
      <a:accent3>
        <a:srgbClr val="75A641"/>
      </a:accent3>
      <a:accent4>
        <a:srgbClr val="235233"/>
      </a:accent4>
      <a:accent5>
        <a:srgbClr val="552014"/>
      </a:accent5>
      <a:accent6>
        <a:srgbClr val="95604B"/>
      </a:accent6>
      <a:hlink>
        <a:srgbClr val="383838"/>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World Environment Day by Slidesgo">
  <a:themeElements>
    <a:clrScheme name="Simple Light">
      <a:dk1>
        <a:srgbClr val="A4DAA1"/>
      </a:dk1>
      <a:lt1>
        <a:srgbClr val="70B16D"/>
      </a:lt1>
      <a:dk2>
        <a:srgbClr val="005C4F"/>
      </a:dk2>
      <a:lt2>
        <a:srgbClr val="E5FFEB"/>
      </a:lt2>
      <a:accent1>
        <a:srgbClr val="992020"/>
      </a:accent1>
      <a:accent2>
        <a:srgbClr val="ED8B85"/>
      </a:accent2>
      <a:accent3>
        <a:srgbClr val="FFAA20"/>
      </a:accent3>
      <a:accent4>
        <a:srgbClr val="FFD966"/>
      </a:accent4>
      <a:accent5>
        <a:srgbClr val="0070A4"/>
      </a:accent5>
      <a:accent6>
        <a:srgbClr val="FFFFFF"/>
      </a:accent6>
      <a:hlink>
        <a:srgbClr val="005C4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Climate Change in South Korea Thesis by Slidesgo">
  <a:themeElements>
    <a:clrScheme name="Custom 74">
      <a:dk1>
        <a:srgbClr val="173535"/>
      </a:dk1>
      <a:lt1>
        <a:srgbClr val="FFFFFF"/>
      </a:lt1>
      <a:dk2>
        <a:srgbClr val="FFFFFF"/>
      </a:dk2>
      <a:lt2>
        <a:srgbClr val="FEBB62"/>
      </a:lt2>
      <a:accent1>
        <a:srgbClr val="FFDFAF"/>
      </a:accent1>
      <a:accent2>
        <a:srgbClr val="1FC290"/>
      </a:accent2>
      <a:accent3>
        <a:srgbClr val="92D050"/>
      </a:accent3>
      <a:accent4>
        <a:srgbClr val="92D050"/>
      </a:accent4>
      <a:accent5>
        <a:srgbClr val="703A15"/>
      </a:accent5>
      <a:accent6>
        <a:srgbClr val="FFFFFF"/>
      </a:accent6>
      <a:hlink>
        <a:srgbClr val="173535"/>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3_Climate Change in South Korea Thesis by Slidesgo">
  <a:themeElements>
    <a:clrScheme name="Custom 89">
      <a:dk1>
        <a:srgbClr val="173535"/>
      </a:dk1>
      <a:lt1>
        <a:srgbClr val="FFFFFF"/>
      </a:lt1>
      <a:dk2>
        <a:srgbClr val="E9F5DC"/>
      </a:dk2>
      <a:lt2>
        <a:srgbClr val="FEBB62"/>
      </a:lt2>
      <a:accent1>
        <a:srgbClr val="FFDFAF"/>
      </a:accent1>
      <a:accent2>
        <a:srgbClr val="1FC290"/>
      </a:accent2>
      <a:accent3>
        <a:srgbClr val="01A299"/>
      </a:accent3>
      <a:accent4>
        <a:srgbClr val="92D050"/>
      </a:accent4>
      <a:accent5>
        <a:srgbClr val="703A15"/>
      </a:accent5>
      <a:accent6>
        <a:srgbClr val="FFFFFF"/>
      </a:accent6>
      <a:hlink>
        <a:srgbClr val="173535"/>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4_Climate Change in South Korea Thesis by Slidesgo">
  <a:themeElements>
    <a:clrScheme name="Custom 90">
      <a:dk1>
        <a:srgbClr val="173535"/>
      </a:dk1>
      <a:lt1>
        <a:srgbClr val="FFFFFF"/>
      </a:lt1>
      <a:dk2>
        <a:srgbClr val="FFFFFF"/>
      </a:dk2>
      <a:lt2>
        <a:srgbClr val="FEBB62"/>
      </a:lt2>
      <a:accent1>
        <a:srgbClr val="FFDFAF"/>
      </a:accent1>
      <a:accent2>
        <a:srgbClr val="1FC290"/>
      </a:accent2>
      <a:accent3>
        <a:srgbClr val="01A299"/>
      </a:accent3>
      <a:accent4>
        <a:srgbClr val="92D050"/>
      </a:accent4>
      <a:accent5>
        <a:srgbClr val="703A15"/>
      </a:accent5>
      <a:accent6>
        <a:srgbClr val="FFFFFF"/>
      </a:accent6>
      <a:hlink>
        <a:srgbClr val="173535"/>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The Jungle Agency by Slidesgo">
  <a:themeElements>
    <a:clrScheme name="Simple Light">
      <a:dk1>
        <a:srgbClr val="FFA200"/>
      </a:dk1>
      <a:lt1>
        <a:srgbClr val="000000"/>
      </a:lt1>
      <a:dk2>
        <a:srgbClr val="87D73A"/>
      </a:dk2>
      <a:lt2>
        <a:srgbClr val="37480E"/>
      </a:lt2>
      <a:accent1>
        <a:srgbClr val="579D1C"/>
      </a:accent1>
      <a:accent2>
        <a:srgbClr val="3D722F"/>
      </a:accent2>
      <a:accent3>
        <a:srgbClr val="217E4F"/>
      </a:accent3>
      <a:accent4>
        <a:srgbClr val="2F4D0F"/>
      </a:accent4>
      <a:accent5>
        <a:srgbClr val="365A12"/>
      </a:accent5>
      <a:accent6>
        <a:srgbClr val="20BC9E"/>
      </a:accent6>
      <a:hlink>
        <a:srgbClr val="243105"/>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6752</TotalTime>
  <Words>724</Words>
  <Application>Microsoft Office PowerPoint</Application>
  <PresentationFormat>On-screen Show (16:9)</PresentationFormat>
  <Paragraphs>64</Paragraphs>
  <Slides>24</Slides>
  <Notes>24</Notes>
  <HiddenSlides>0</HiddenSlides>
  <MMClips>11</MMClips>
  <ScaleCrop>false</ScaleCrop>
  <HeadingPairs>
    <vt:vector size="6" baseType="variant">
      <vt:variant>
        <vt:lpstr>Fonts Used</vt:lpstr>
      </vt:variant>
      <vt:variant>
        <vt:i4>14</vt:i4>
      </vt:variant>
      <vt:variant>
        <vt:lpstr>Theme</vt:lpstr>
      </vt:variant>
      <vt:variant>
        <vt:i4>6</vt:i4>
      </vt:variant>
      <vt:variant>
        <vt:lpstr>Slide Titles</vt:lpstr>
      </vt:variant>
      <vt:variant>
        <vt:i4>24</vt:i4>
      </vt:variant>
    </vt:vector>
  </HeadingPairs>
  <TitlesOfParts>
    <vt:vector size="44" baseType="lpstr">
      <vt:lpstr>Nunito</vt:lpstr>
      <vt:lpstr>Roboto Condensed Light</vt:lpstr>
      <vt:lpstr>Balsamiq Sans</vt:lpstr>
      <vt:lpstr>Times New Roman</vt:lpstr>
      <vt:lpstr>Bebas Neue</vt:lpstr>
      <vt:lpstr>Gaegu</vt:lpstr>
      <vt:lpstr>Comfortaa</vt:lpstr>
      <vt:lpstr>Arial</vt:lpstr>
      <vt:lpstr>Sue Ellen Francisco</vt:lpstr>
      <vt:lpstr>Hind</vt:lpstr>
      <vt:lpstr>Nanum Pen Script</vt:lpstr>
      <vt:lpstr>Bahnschrift Condensed</vt:lpstr>
      <vt:lpstr>Londrina Solid</vt:lpstr>
      <vt:lpstr>Calibri</vt:lpstr>
      <vt:lpstr>Reuse Plastic Bottles Workshop by Slidesgo</vt:lpstr>
      <vt:lpstr>World Environment Day by Slidesgo</vt:lpstr>
      <vt:lpstr>Climate Change in South Korea Thesis by Slidesgo</vt:lpstr>
      <vt:lpstr>3_Climate Change in South Korea Thesis by Slidesgo</vt:lpstr>
      <vt:lpstr>4_Climate Change in South Korea Thesis by Slidesgo</vt:lpstr>
      <vt:lpstr>The Jungle Agency by Slidesgo</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Bi</dc:creator>
  <cp:lastModifiedBy>Admin</cp:lastModifiedBy>
  <cp:revision>83</cp:revision>
  <dcterms:modified xsi:type="dcterms:W3CDTF">2025-02-05T07:52:53Z</dcterms:modified>
</cp:coreProperties>
</file>